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0"/>
  </p:notesMasterIdLst>
  <p:handoutMasterIdLst>
    <p:handoutMasterId r:id="rId41"/>
  </p:handoutMasterIdLst>
  <p:sldIdLst>
    <p:sldId id="256" r:id="rId2"/>
    <p:sldId id="258" r:id="rId3"/>
    <p:sldId id="260" r:id="rId4"/>
    <p:sldId id="261" r:id="rId5"/>
    <p:sldId id="262" r:id="rId6"/>
    <p:sldId id="263" r:id="rId7"/>
    <p:sldId id="264" r:id="rId8"/>
    <p:sldId id="265" r:id="rId9"/>
    <p:sldId id="266" r:id="rId10"/>
    <p:sldId id="267" r:id="rId11"/>
    <p:sldId id="268" r:id="rId12"/>
    <p:sldId id="269" r:id="rId13"/>
    <p:sldId id="270" r:id="rId14"/>
    <p:sldId id="271" r:id="rId15"/>
    <p:sldId id="272" r:id="rId16"/>
    <p:sldId id="273" r:id="rId17"/>
    <p:sldId id="259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44AB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838" autoAdjust="0"/>
    <p:restoredTop sz="96416" autoAdjust="0"/>
  </p:normalViewPr>
  <p:slideViewPr>
    <p:cSldViewPr snapToGrid="0" showGuides="1">
      <p:cViewPr varScale="1">
        <p:scale>
          <a:sx n="109" d="100"/>
          <a:sy n="109" d="100"/>
        </p:scale>
        <p:origin x="678" y="10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7" d="100"/>
          <a:sy n="87" d="100"/>
        </p:scale>
        <p:origin x="3840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0" Type="http://schemas.openxmlformats.org/officeDocument/2006/relationships/slide" Target="slides/slide19.xml"/><Relationship Id="rId41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DAB2151-7284-4B71-BDFB-E206246F96C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9BA5DDB-546F-4E17-9A12-CBC8C6F4F40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DD12F96-28E1-4A93-82DA-38D9131D4626}" type="datetimeFigureOut">
              <a:rPr lang="en-US" smtClean="0"/>
              <a:t>1/25/2022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6C99DD-C6E9-46C7-BA79-027F6978CC4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AD0B8F-05FB-4DF8-A4AD-4B642B33B12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5489DC8-1587-4C34-B594-9195C3E5840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626123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2F4DEB7-BDB7-4585-A117-C23AB2F716BB}" type="datetimeFigureOut">
              <a:rPr lang="en-US" smtClean="0"/>
              <a:t>1/25/2022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AC7B65-3FA8-4E11-84BD-5F422BDBA59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56253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4">
            <a:extLst>
              <a:ext uri="{FF2B5EF4-FFF2-40B4-BE49-F238E27FC236}">
                <a16:creationId xmlns:a16="http://schemas.microsoft.com/office/drawing/2014/main" id="{997150DA-7079-4028-9D9E-9FD749DFEC4D}"/>
              </a:ext>
            </a:extLst>
          </p:cNvPr>
          <p:cNvSpPr txBox="1">
            <a:spLocks/>
          </p:cNvSpPr>
          <p:nvPr userDrawn="1"/>
        </p:nvSpPr>
        <p:spPr>
          <a:xfrm rot="16200000">
            <a:off x="-1509908" y="3632627"/>
            <a:ext cx="3829050" cy="409177"/>
          </a:xfrm>
          <a:prstGeom prst="rect">
            <a:avLst/>
          </a:prstGeom>
        </p:spPr>
        <p:txBody>
          <a:bodyPr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000" b="1" kern="1200">
                <a:solidFill>
                  <a:schemeClr val="bg1"/>
                </a:solidFill>
                <a:latin typeface="+mn-lt"/>
                <a:ea typeface="+mj-ea"/>
                <a:cs typeface="+mj-cs"/>
              </a:defRPr>
            </a:lvl1pPr>
          </a:lstStyle>
          <a:p>
            <a:r>
              <a:rPr lang="en-US" dirty="0"/>
              <a:t>LINE ICON BUNDLE</a:t>
            </a:r>
          </a:p>
        </p:txBody>
      </p:sp>
    </p:spTree>
    <p:extLst>
      <p:ext uri="{BB962C8B-B14F-4D97-AF65-F5344CB8AC3E}">
        <p14:creationId xmlns:p14="http://schemas.microsoft.com/office/powerpoint/2010/main" val="14626227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1347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4">
            <a:extLst>
              <a:ext uri="{FF2B5EF4-FFF2-40B4-BE49-F238E27FC236}">
                <a16:creationId xmlns:a16="http://schemas.microsoft.com/office/drawing/2014/main" id="{0DDDCCEF-0DEC-4362-8FA5-F9089767F8D2}"/>
              </a:ext>
            </a:extLst>
          </p:cNvPr>
          <p:cNvSpPr txBox="1">
            <a:spLocks/>
          </p:cNvSpPr>
          <p:nvPr userDrawn="1"/>
        </p:nvSpPr>
        <p:spPr>
          <a:xfrm rot="16200000">
            <a:off x="-1509908" y="3583643"/>
            <a:ext cx="3829050" cy="409177"/>
          </a:xfrm>
          <a:prstGeom prst="rect">
            <a:avLst/>
          </a:prstGeom>
        </p:spPr>
        <p:txBody>
          <a:bodyPr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000" b="1" kern="1200">
                <a:solidFill>
                  <a:schemeClr val="bg1"/>
                </a:solidFill>
                <a:latin typeface="+mn-lt"/>
                <a:ea typeface="+mj-ea"/>
                <a:cs typeface="+mj-cs"/>
              </a:defRPr>
            </a:lvl1pPr>
          </a:lstStyle>
          <a:p>
            <a:r>
              <a:rPr lang="en-US" dirty="0"/>
              <a:t>FILLED ICON BUNDLE</a:t>
            </a:r>
          </a:p>
        </p:txBody>
      </p:sp>
    </p:spTree>
    <p:extLst>
      <p:ext uri="{BB962C8B-B14F-4D97-AF65-F5344CB8AC3E}">
        <p14:creationId xmlns:p14="http://schemas.microsoft.com/office/powerpoint/2010/main" val="12019029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AE73DE6B-ABFE-46D5-8C51-ADA096BC609C}"/>
              </a:ext>
            </a:extLst>
          </p:cNvPr>
          <p:cNvGrpSpPr/>
          <p:nvPr userDrawn="1"/>
        </p:nvGrpSpPr>
        <p:grpSpPr>
          <a:xfrm>
            <a:off x="1593850" y="1133475"/>
            <a:ext cx="9724335" cy="742950"/>
            <a:chOff x="1593850" y="771525"/>
            <a:chExt cx="9724335" cy="742950"/>
          </a:xfrm>
          <a:solidFill>
            <a:schemeClr val="bg2">
              <a:alpha val="50000"/>
            </a:schemeClr>
          </a:solidFill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EB3E3AB-E9BE-44BF-8651-894F45E80039}"/>
                </a:ext>
              </a:extLst>
            </p:cNvPr>
            <p:cNvSpPr/>
            <p:nvPr userDrawn="1"/>
          </p:nvSpPr>
          <p:spPr>
            <a:xfrm>
              <a:off x="1593850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B521C392-3456-46EF-B484-B731D3E02A7D}"/>
                </a:ext>
              </a:extLst>
            </p:cNvPr>
            <p:cNvSpPr/>
            <p:nvPr userDrawn="1"/>
          </p:nvSpPr>
          <p:spPr>
            <a:xfrm>
              <a:off x="2591782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7175E2C-B2FB-4094-ADFC-557E325C9A84}"/>
                </a:ext>
              </a:extLst>
            </p:cNvPr>
            <p:cNvSpPr/>
            <p:nvPr userDrawn="1"/>
          </p:nvSpPr>
          <p:spPr>
            <a:xfrm>
              <a:off x="3589714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427791CA-A490-4EAC-BDE4-836B16CF2750}"/>
                </a:ext>
              </a:extLst>
            </p:cNvPr>
            <p:cNvSpPr/>
            <p:nvPr userDrawn="1"/>
          </p:nvSpPr>
          <p:spPr>
            <a:xfrm>
              <a:off x="4587646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99BE586-306D-45DA-AACE-259E1323CF59}"/>
                </a:ext>
              </a:extLst>
            </p:cNvPr>
            <p:cNvSpPr/>
            <p:nvPr userDrawn="1"/>
          </p:nvSpPr>
          <p:spPr>
            <a:xfrm>
              <a:off x="5585578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E810AE4-D741-413A-84C2-9B6F6690AFED}"/>
                </a:ext>
              </a:extLst>
            </p:cNvPr>
            <p:cNvSpPr/>
            <p:nvPr userDrawn="1"/>
          </p:nvSpPr>
          <p:spPr>
            <a:xfrm>
              <a:off x="6583510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A95A7E7A-6A1E-4974-8A2E-A80E0C838760}"/>
                </a:ext>
              </a:extLst>
            </p:cNvPr>
            <p:cNvSpPr/>
            <p:nvPr userDrawn="1"/>
          </p:nvSpPr>
          <p:spPr>
            <a:xfrm>
              <a:off x="7581442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FACF69D7-959A-4FF1-A3F5-A0E0059C9AD8}"/>
                </a:ext>
              </a:extLst>
            </p:cNvPr>
            <p:cNvSpPr/>
            <p:nvPr userDrawn="1"/>
          </p:nvSpPr>
          <p:spPr>
            <a:xfrm>
              <a:off x="8579374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024BF05-7BE3-41DA-81B6-2A40B5FD60F2}"/>
                </a:ext>
              </a:extLst>
            </p:cNvPr>
            <p:cNvSpPr/>
            <p:nvPr userDrawn="1"/>
          </p:nvSpPr>
          <p:spPr>
            <a:xfrm>
              <a:off x="9577306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3F20136-B839-4638-BE29-7A1E1270B4F8}"/>
                </a:ext>
              </a:extLst>
            </p:cNvPr>
            <p:cNvSpPr/>
            <p:nvPr userDrawn="1"/>
          </p:nvSpPr>
          <p:spPr>
            <a:xfrm>
              <a:off x="10575235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664A4BB2-7F48-4A6A-8EC2-D27E872581E2}"/>
              </a:ext>
            </a:extLst>
          </p:cNvPr>
          <p:cNvSpPr/>
          <p:nvPr userDrawn="1"/>
        </p:nvSpPr>
        <p:spPr>
          <a:xfrm>
            <a:off x="0" y="0"/>
            <a:ext cx="7493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7022536-C185-4679-9F18-DFAB21D37DBA}"/>
              </a:ext>
            </a:extLst>
          </p:cNvPr>
          <p:cNvGrpSpPr/>
          <p:nvPr userDrawn="1"/>
        </p:nvGrpSpPr>
        <p:grpSpPr>
          <a:xfrm>
            <a:off x="1593850" y="2133787"/>
            <a:ext cx="9724335" cy="742950"/>
            <a:chOff x="1593850" y="771525"/>
            <a:chExt cx="9724335" cy="742950"/>
          </a:xfrm>
          <a:solidFill>
            <a:schemeClr val="bg2">
              <a:alpha val="50000"/>
            </a:schemeClr>
          </a:solidFill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E32EEB-6495-4F29-AB21-1D9AF1D5E71B}"/>
                </a:ext>
              </a:extLst>
            </p:cNvPr>
            <p:cNvSpPr/>
            <p:nvPr userDrawn="1"/>
          </p:nvSpPr>
          <p:spPr>
            <a:xfrm>
              <a:off x="1593850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2A4973D-2768-4C46-A7FE-14E850E7F644}"/>
                </a:ext>
              </a:extLst>
            </p:cNvPr>
            <p:cNvSpPr/>
            <p:nvPr userDrawn="1"/>
          </p:nvSpPr>
          <p:spPr>
            <a:xfrm>
              <a:off x="2591782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B18CFD33-0540-47EA-8928-6BE3A9FAD7F7}"/>
                </a:ext>
              </a:extLst>
            </p:cNvPr>
            <p:cNvSpPr/>
            <p:nvPr userDrawn="1"/>
          </p:nvSpPr>
          <p:spPr>
            <a:xfrm>
              <a:off x="3589714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631E527-0B2F-4EA2-9DF1-CE32BA8D519A}"/>
                </a:ext>
              </a:extLst>
            </p:cNvPr>
            <p:cNvSpPr/>
            <p:nvPr userDrawn="1"/>
          </p:nvSpPr>
          <p:spPr>
            <a:xfrm>
              <a:off x="4587646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BB67D6C0-5903-4903-A91E-1DD4BF968E63}"/>
                </a:ext>
              </a:extLst>
            </p:cNvPr>
            <p:cNvSpPr/>
            <p:nvPr userDrawn="1"/>
          </p:nvSpPr>
          <p:spPr>
            <a:xfrm>
              <a:off x="5585578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4C5B0458-C3EF-4E2D-97EA-F608E8AAD465}"/>
                </a:ext>
              </a:extLst>
            </p:cNvPr>
            <p:cNvSpPr/>
            <p:nvPr userDrawn="1"/>
          </p:nvSpPr>
          <p:spPr>
            <a:xfrm>
              <a:off x="6583510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FEB284C-3C7A-4E67-9D98-3420D00EF07F}"/>
                </a:ext>
              </a:extLst>
            </p:cNvPr>
            <p:cNvSpPr/>
            <p:nvPr userDrawn="1"/>
          </p:nvSpPr>
          <p:spPr>
            <a:xfrm>
              <a:off x="7581442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7B2B5473-E497-456E-B2DB-078DC714BE24}"/>
                </a:ext>
              </a:extLst>
            </p:cNvPr>
            <p:cNvSpPr/>
            <p:nvPr userDrawn="1"/>
          </p:nvSpPr>
          <p:spPr>
            <a:xfrm>
              <a:off x="8579374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DC9FBDD6-E043-44E5-9EF3-5BFC21A50196}"/>
                </a:ext>
              </a:extLst>
            </p:cNvPr>
            <p:cNvSpPr/>
            <p:nvPr userDrawn="1"/>
          </p:nvSpPr>
          <p:spPr>
            <a:xfrm>
              <a:off x="9577306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EC89E63-51CC-45EA-B4EF-F6AE8182E40E}"/>
                </a:ext>
              </a:extLst>
            </p:cNvPr>
            <p:cNvSpPr/>
            <p:nvPr userDrawn="1"/>
          </p:nvSpPr>
          <p:spPr>
            <a:xfrm>
              <a:off x="10575235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D3D6993-A08D-44A5-8035-2B38853279DC}"/>
              </a:ext>
            </a:extLst>
          </p:cNvPr>
          <p:cNvGrpSpPr/>
          <p:nvPr userDrawn="1"/>
        </p:nvGrpSpPr>
        <p:grpSpPr>
          <a:xfrm>
            <a:off x="1593850" y="3134099"/>
            <a:ext cx="9724335" cy="742950"/>
            <a:chOff x="1593850" y="771525"/>
            <a:chExt cx="9724335" cy="742950"/>
          </a:xfrm>
          <a:solidFill>
            <a:schemeClr val="bg2">
              <a:alpha val="50000"/>
            </a:schemeClr>
          </a:solidFill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E2D757F1-F395-4FE6-B469-49C968F036DF}"/>
                </a:ext>
              </a:extLst>
            </p:cNvPr>
            <p:cNvSpPr/>
            <p:nvPr userDrawn="1"/>
          </p:nvSpPr>
          <p:spPr>
            <a:xfrm>
              <a:off x="1593850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3BA6DBC9-F830-4542-B005-E15E1807108C}"/>
                </a:ext>
              </a:extLst>
            </p:cNvPr>
            <p:cNvSpPr/>
            <p:nvPr userDrawn="1"/>
          </p:nvSpPr>
          <p:spPr>
            <a:xfrm>
              <a:off x="2591782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9A56C62B-FBD9-49D8-A667-BF5E049BEF33}"/>
                </a:ext>
              </a:extLst>
            </p:cNvPr>
            <p:cNvSpPr/>
            <p:nvPr userDrawn="1"/>
          </p:nvSpPr>
          <p:spPr>
            <a:xfrm>
              <a:off x="3589714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E5A5CED6-C41C-4111-B272-381F1C137348}"/>
                </a:ext>
              </a:extLst>
            </p:cNvPr>
            <p:cNvSpPr/>
            <p:nvPr userDrawn="1"/>
          </p:nvSpPr>
          <p:spPr>
            <a:xfrm>
              <a:off x="4587646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E63CA9E4-1F0E-47D6-91D7-A410C31EACEC}"/>
                </a:ext>
              </a:extLst>
            </p:cNvPr>
            <p:cNvSpPr/>
            <p:nvPr userDrawn="1"/>
          </p:nvSpPr>
          <p:spPr>
            <a:xfrm>
              <a:off x="5585578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9851B50A-7049-4E62-9B31-B2380A2DFA80}"/>
                </a:ext>
              </a:extLst>
            </p:cNvPr>
            <p:cNvSpPr/>
            <p:nvPr userDrawn="1"/>
          </p:nvSpPr>
          <p:spPr>
            <a:xfrm>
              <a:off x="6583510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1FB7C7F-0F66-41FD-A031-AA7F3E625B9B}"/>
                </a:ext>
              </a:extLst>
            </p:cNvPr>
            <p:cNvSpPr/>
            <p:nvPr userDrawn="1"/>
          </p:nvSpPr>
          <p:spPr>
            <a:xfrm>
              <a:off x="7581442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D94EE670-9E4B-44D1-8692-AE36A8A082BF}"/>
                </a:ext>
              </a:extLst>
            </p:cNvPr>
            <p:cNvSpPr/>
            <p:nvPr userDrawn="1"/>
          </p:nvSpPr>
          <p:spPr>
            <a:xfrm>
              <a:off x="8579374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6AC317F6-72D7-443D-AD0A-060598A7BF0C}"/>
                </a:ext>
              </a:extLst>
            </p:cNvPr>
            <p:cNvSpPr/>
            <p:nvPr userDrawn="1"/>
          </p:nvSpPr>
          <p:spPr>
            <a:xfrm>
              <a:off x="9577306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BDFA411D-1445-40A0-BA20-BE9FB5F21B15}"/>
                </a:ext>
              </a:extLst>
            </p:cNvPr>
            <p:cNvSpPr/>
            <p:nvPr userDrawn="1"/>
          </p:nvSpPr>
          <p:spPr>
            <a:xfrm>
              <a:off x="10575235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6B62779-2D4E-4B19-A631-36CF620ED4F5}"/>
              </a:ext>
            </a:extLst>
          </p:cNvPr>
          <p:cNvGrpSpPr/>
          <p:nvPr userDrawn="1"/>
        </p:nvGrpSpPr>
        <p:grpSpPr>
          <a:xfrm>
            <a:off x="1593850" y="4134411"/>
            <a:ext cx="9724335" cy="742950"/>
            <a:chOff x="1593850" y="771525"/>
            <a:chExt cx="9724335" cy="742950"/>
          </a:xfrm>
          <a:solidFill>
            <a:schemeClr val="bg2">
              <a:alpha val="50000"/>
            </a:schemeClr>
          </a:solidFill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2B13B505-347A-4A72-BE48-5DBED058C099}"/>
                </a:ext>
              </a:extLst>
            </p:cNvPr>
            <p:cNvSpPr/>
            <p:nvPr userDrawn="1"/>
          </p:nvSpPr>
          <p:spPr>
            <a:xfrm>
              <a:off x="1593850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62FB509C-AB33-4C84-BFB3-B3F457D8D6CA}"/>
                </a:ext>
              </a:extLst>
            </p:cNvPr>
            <p:cNvSpPr/>
            <p:nvPr userDrawn="1"/>
          </p:nvSpPr>
          <p:spPr>
            <a:xfrm>
              <a:off x="2591782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C9788D49-D6E9-41F1-BF1A-657D2573CDCB}"/>
                </a:ext>
              </a:extLst>
            </p:cNvPr>
            <p:cNvSpPr/>
            <p:nvPr userDrawn="1"/>
          </p:nvSpPr>
          <p:spPr>
            <a:xfrm>
              <a:off x="3589714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E6665A11-797D-4D92-9A26-6D9E8A0E16C4}"/>
                </a:ext>
              </a:extLst>
            </p:cNvPr>
            <p:cNvSpPr/>
            <p:nvPr userDrawn="1"/>
          </p:nvSpPr>
          <p:spPr>
            <a:xfrm>
              <a:off x="4587646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F0C4E77B-BD99-43D9-B648-18941209F19D}"/>
                </a:ext>
              </a:extLst>
            </p:cNvPr>
            <p:cNvSpPr/>
            <p:nvPr userDrawn="1"/>
          </p:nvSpPr>
          <p:spPr>
            <a:xfrm>
              <a:off x="5585578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F2363B31-4E46-47A4-9DA1-F3E8A62873A3}"/>
                </a:ext>
              </a:extLst>
            </p:cNvPr>
            <p:cNvSpPr/>
            <p:nvPr userDrawn="1"/>
          </p:nvSpPr>
          <p:spPr>
            <a:xfrm>
              <a:off x="6583510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F83DCF9A-EECB-4C5E-B78F-F064E6DED676}"/>
                </a:ext>
              </a:extLst>
            </p:cNvPr>
            <p:cNvSpPr/>
            <p:nvPr userDrawn="1"/>
          </p:nvSpPr>
          <p:spPr>
            <a:xfrm>
              <a:off x="7581442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0C272F3C-BC0D-4E62-BDCB-9CDCB4BB419C}"/>
                </a:ext>
              </a:extLst>
            </p:cNvPr>
            <p:cNvSpPr/>
            <p:nvPr userDrawn="1"/>
          </p:nvSpPr>
          <p:spPr>
            <a:xfrm>
              <a:off x="8579374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AEFD3BC0-44B9-4786-AB0D-70DA5C151086}"/>
                </a:ext>
              </a:extLst>
            </p:cNvPr>
            <p:cNvSpPr/>
            <p:nvPr userDrawn="1"/>
          </p:nvSpPr>
          <p:spPr>
            <a:xfrm>
              <a:off x="9577306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1FA3F04F-CC99-488A-81EA-006482E803B2}"/>
                </a:ext>
              </a:extLst>
            </p:cNvPr>
            <p:cNvSpPr/>
            <p:nvPr userDrawn="1"/>
          </p:nvSpPr>
          <p:spPr>
            <a:xfrm>
              <a:off x="10575235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BD2911EB-7B05-4CFB-B127-D2F39990C738}"/>
              </a:ext>
            </a:extLst>
          </p:cNvPr>
          <p:cNvGrpSpPr/>
          <p:nvPr userDrawn="1"/>
        </p:nvGrpSpPr>
        <p:grpSpPr>
          <a:xfrm>
            <a:off x="1593850" y="5134721"/>
            <a:ext cx="9724335" cy="742950"/>
            <a:chOff x="1593850" y="771525"/>
            <a:chExt cx="9724335" cy="742950"/>
          </a:xfrm>
          <a:solidFill>
            <a:schemeClr val="bg2">
              <a:alpha val="50000"/>
            </a:schemeClr>
          </a:solidFill>
        </p:grpSpPr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F723FF79-D4ED-42D2-B03D-062349623DA7}"/>
                </a:ext>
              </a:extLst>
            </p:cNvPr>
            <p:cNvSpPr/>
            <p:nvPr userDrawn="1"/>
          </p:nvSpPr>
          <p:spPr>
            <a:xfrm>
              <a:off x="1593850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0E67DA81-A56D-4F6E-B14F-75C9A1589297}"/>
                </a:ext>
              </a:extLst>
            </p:cNvPr>
            <p:cNvSpPr/>
            <p:nvPr userDrawn="1"/>
          </p:nvSpPr>
          <p:spPr>
            <a:xfrm>
              <a:off x="2591782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FF96FBD5-67FF-482A-B3EB-7813C18012A2}"/>
                </a:ext>
              </a:extLst>
            </p:cNvPr>
            <p:cNvSpPr/>
            <p:nvPr userDrawn="1"/>
          </p:nvSpPr>
          <p:spPr>
            <a:xfrm>
              <a:off x="3589714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4B75381B-1125-484E-AFCB-75D241DC1911}"/>
                </a:ext>
              </a:extLst>
            </p:cNvPr>
            <p:cNvSpPr/>
            <p:nvPr userDrawn="1"/>
          </p:nvSpPr>
          <p:spPr>
            <a:xfrm>
              <a:off x="4587646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250B444A-796E-4668-80AC-2BA82C981DE7}"/>
                </a:ext>
              </a:extLst>
            </p:cNvPr>
            <p:cNvSpPr/>
            <p:nvPr userDrawn="1"/>
          </p:nvSpPr>
          <p:spPr>
            <a:xfrm>
              <a:off x="5585578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18572DAC-EF01-433A-A560-833A14D3E550}"/>
                </a:ext>
              </a:extLst>
            </p:cNvPr>
            <p:cNvSpPr/>
            <p:nvPr userDrawn="1"/>
          </p:nvSpPr>
          <p:spPr>
            <a:xfrm>
              <a:off x="6583510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27D2FEE2-DB0E-441B-9F45-35620C59A76D}"/>
                </a:ext>
              </a:extLst>
            </p:cNvPr>
            <p:cNvSpPr/>
            <p:nvPr userDrawn="1"/>
          </p:nvSpPr>
          <p:spPr>
            <a:xfrm>
              <a:off x="7581442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6D25985E-90E9-4CCF-934E-1DD9E4A5202C}"/>
                </a:ext>
              </a:extLst>
            </p:cNvPr>
            <p:cNvSpPr/>
            <p:nvPr userDrawn="1"/>
          </p:nvSpPr>
          <p:spPr>
            <a:xfrm>
              <a:off x="8579374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105091F6-8A31-47B3-A5F8-EFA536B35B7C}"/>
                </a:ext>
              </a:extLst>
            </p:cNvPr>
            <p:cNvSpPr/>
            <p:nvPr userDrawn="1"/>
          </p:nvSpPr>
          <p:spPr>
            <a:xfrm>
              <a:off x="9577306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16470A4E-7A5C-4E6F-BA09-9472DE4E22BF}"/>
                </a:ext>
              </a:extLst>
            </p:cNvPr>
            <p:cNvSpPr/>
            <p:nvPr userDrawn="1"/>
          </p:nvSpPr>
          <p:spPr>
            <a:xfrm>
              <a:off x="10575235" y="771525"/>
              <a:ext cx="742950" cy="7429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3F4F40FF-7A30-40B8-9EF9-8D19CBBB823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93349"/>
            <a:ext cx="743565" cy="74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04892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1" r:id="rId2"/>
    <p:sldLayoutId id="2147483650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svg"/><Relationship Id="rId18" Type="http://schemas.openxmlformats.org/officeDocument/2006/relationships/image" Target="../media/image18.png"/><Relationship Id="rId3" Type="http://schemas.openxmlformats.org/officeDocument/2006/relationships/image" Target="../media/image3.svg"/><Relationship Id="rId21" Type="http://schemas.openxmlformats.org/officeDocument/2006/relationships/image" Target="../media/image21.svg"/><Relationship Id="rId7" Type="http://schemas.openxmlformats.org/officeDocument/2006/relationships/image" Target="../media/image7.svg"/><Relationship Id="rId12" Type="http://schemas.openxmlformats.org/officeDocument/2006/relationships/image" Target="../media/image12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10.png"/><Relationship Id="rId19" Type="http://schemas.openxmlformats.org/officeDocument/2006/relationships/image" Target="../media/image19.svg"/><Relationship Id="rId4" Type="http://schemas.openxmlformats.org/officeDocument/2006/relationships/image" Target="../media/image4.png"/><Relationship Id="rId9" Type="http://schemas.openxmlformats.org/officeDocument/2006/relationships/image" Target="../media/image9.svg"/><Relationship Id="rId14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" name="Graphic 84">
            <a:extLst>
              <a:ext uri="{FF2B5EF4-FFF2-40B4-BE49-F238E27FC236}">
                <a16:creationId xmlns:a16="http://schemas.microsoft.com/office/drawing/2014/main" id="{71E832A8-818E-421F-80EA-AC4F42419B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85735" y="1312426"/>
            <a:ext cx="377904" cy="377904"/>
          </a:xfrm>
          <a:prstGeom prst="rect">
            <a:avLst/>
          </a:prstGeom>
        </p:spPr>
      </p:pic>
      <p:pic>
        <p:nvPicPr>
          <p:cNvPr id="86" name="Graphic 85">
            <a:extLst>
              <a:ext uri="{FF2B5EF4-FFF2-40B4-BE49-F238E27FC236}">
                <a16:creationId xmlns:a16="http://schemas.microsoft.com/office/drawing/2014/main" id="{5E60F787-1FAF-4A31-BD5D-288945880A2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9966" y="1319154"/>
            <a:ext cx="371592" cy="371592"/>
          </a:xfrm>
          <a:prstGeom prst="rect">
            <a:avLst/>
          </a:prstGeom>
        </p:spPr>
      </p:pic>
      <p:pic>
        <p:nvPicPr>
          <p:cNvPr id="87" name="Graphic 86">
            <a:extLst>
              <a:ext uri="{FF2B5EF4-FFF2-40B4-BE49-F238E27FC236}">
                <a16:creationId xmlns:a16="http://schemas.microsoft.com/office/drawing/2014/main" id="{09BF6FF3-AFC7-42C2-8B18-41A01775E6A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762985" y="1319154"/>
            <a:ext cx="371592" cy="371592"/>
          </a:xfrm>
          <a:prstGeom prst="rect">
            <a:avLst/>
          </a:prstGeom>
        </p:spPr>
      </p:pic>
      <p:pic>
        <p:nvPicPr>
          <p:cNvPr id="88" name="Graphic 87">
            <a:extLst>
              <a:ext uri="{FF2B5EF4-FFF2-40B4-BE49-F238E27FC236}">
                <a16:creationId xmlns:a16="http://schemas.microsoft.com/office/drawing/2014/main" id="{13E4CE85-98EE-4F25-89CC-F5684E1D15C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765053" y="1319154"/>
            <a:ext cx="371592" cy="371592"/>
          </a:xfrm>
          <a:prstGeom prst="rect">
            <a:avLst/>
          </a:prstGeom>
        </p:spPr>
      </p:pic>
      <p:pic>
        <p:nvPicPr>
          <p:cNvPr id="89" name="Graphic 88">
            <a:extLst>
              <a:ext uri="{FF2B5EF4-FFF2-40B4-BE49-F238E27FC236}">
                <a16:creationId xmlns:a16="http://schemas.microsoft.com/office/drawing/2014/main" id="{DB70C299-D2C1-44C6-B0F9-298AD041A01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774264" y="1319154"/>
            <a:ext cx="371592" cy="371592"/>
          </a:xfrm>
          <a:prstGeom prst="rect">
            <a:avLst/>
          </a:prstGeom>
        </p:spPr>
      </p:pic>
      <p:pic>
        <p:nvPicPr>
          <p:cNvPr id="90" name="Graphic 89">
            <a:extLst>
              <a:ext uri="{FF2B5EF4-FFF2-40B4-BE49-F238E27FC236}">
                <a16:creationId xmlns:a16="http://schemas.microsoft.com/office/drawing/2014/main" id="{48A4DAF6-ECBE-4216-B4F0-D763B44935EB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740617" y="1319154"/>
            <a:ext cx="371592" cy="371592"/>
          </a:xfrm>
          <a:prstGeom prst="rect">
            <a:avLst/>
          </a:prstGeom>
        </p:spPr>
      </p:pic>
      <p:pic>
        <p:nvPicPr>
          <p:cNvPr id="91" name="Graphic 90">
            <a:extLst>
              <a:ext uri="{FF2B5EF4-FFF2-40B4-BE49-F238E27FC236}">
                <a16:creationId xmlns:a16="http://schemas.microsoft.com/office/drawing/2014/main" id="{9CAC5D71-0B1D-4C1B-B7F2-85076AE68DA4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783162" y="1319154"/>
            <a:ext cx="371592" cy="371592"/>
          </a:xfrm>
          <a:prstGeom prst="rect">
            <a:avLst/>
          </a:prstGeom>
        </p:spPr>
      </p:pic>
      <p:pic>
        <p:nvPicPr>
          <p:cNvPr id="92" name="Graphic 91">
            <a:extLst>
              <a:ext uri="{FF2B5EF4-FFF2-40B4-BE49-F238E27FC236}">
                <a16:creationId xmlns:a16="http://schemas.microsoft.com/office/drawing/2014/main" id="{B13A4D9D-CEE1-48E5-9755-4713D669591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4851698" y="1319154"/>
            <a:ext cx="371592" cy="371592"/>
          </a:xfrm>
          <a:prstGeom prst="rect">
            <a:avLst/>
          </a:prstGeom>
        </p:spPr>
      </p:pic>
      <p:pic>
        <p:nvPicPr>
          <p:cNvPr id="93" name="Graphic 92">
            <a:extLst>
              <a:ext uri="{FF2B5EF4-FFF2-40B4-BE49-F238E27FC236}">
                <a16:creationId xmlns:a16="http://schemas.microsoft.com/office/drawing/2014/main" id="{A5B3E350-DD2C-49EE-BDF7-0EE655E730EF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3769279" y="1319154"/>
            <a:ext cx="371592" cy="371592"/>
          </a:xfrm>
          <a:prstGeom prst="rect">
            <a:avLst/>
          </a:prstGeom>
        </p:spPr>
      </p:pic>
      <p:pic>
        <p:nvPicPr>
          <p:cNvPr id="94" name="Graphic 93">
            <a:extLst>
              <a:ext uri="{FF2B5EF4-FFF2-40B4-BE49-F238E27FC236}">
                <a16:creationId xmlns:a16="http://schemas.microsoft.com/office/drawing/2014/main" id="{050CA181-F638-4579-AD34-E451B734487E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778140" y="1312426"/>
            <a:ext cx="377904" cy="377904"/>
          </a:xfrm>
          <a:prstGeom prst="rect">
            <a:avLst/>
          </a:prstGeom>
        </p:spPr>
      </p:pic>
      <p:sp>
        <p:nvSpPr>
          <p:cNvPr id="12" name="Freeform 330">
            <a:extLst>
              <a:ext uri="{FF2B5EF4-FFF2-40B4-BE49-F238E27FC236}">
                <a16:creationId xmlns:a16="http://schemas.microsoft.com/office/drawing/2014/main" id="{9DA474C1-F248-4DD2-8D82-3F6BF3658799}"/>
              </a:ext>
            </a:extLst>
          </p:cNvPr>
          <p:cNvSpPr>
            <a:spLocks noEditPoints="1"/>
          </p:cNvSpPr>
          <p:nvPr/>
        </p:nvSpPr>
        <p:spPr bwMode="auto">
          <a:xfrm>
            <a:off x="1778539" y="2330859"/>
            <a:ext cx="351818" cy="355210"/>
          </a:xfrm>
          <a:custGeom>
            <a:avLst/>
            <a:gdLst>
              <a:gd name="T0" fmla="*/ 246857 w 144"/>
              <a:gd name="T1" fmla="*/ 0 h 144"/>
              <a:gd name="T2" fmla="*/ 0 w 144"/>
              <a:gd name="T3" fmla="*/ 249238 h 144"/>
              <a:gd name="T4" fmla="*/ 246857 w 144"/>
              <a:gd name="T5" fmla="*/ 498475 h 144"/>
              <a:gd name="T6" fmla="*/ 493713 w 144"/>
              <a:gd name="T7" fmla="*/ 249238 h 144"/>
              <a:gd name="T8" fmla="*/ 246857 w 144"/>
              <a:gd name="T9" fmla="*/ 0 h 144"/>
              <a:gd name="T10" fmla="*/ 246857 w 144"/>
              <a:gd name="T11" fmla="*/ 463859 h 144"/>
              <a:gd name="T12" fmla="*/ 34286 w 144"/>
              <a:gd name="T13" fmla="*/ 249238 h 144"/>
              <a:gd name="T14" fmla="*/ 246857 w 144"/>
              <a:gd name="T15" fmla="*/ 34616 h 144"/>
              <a:gd name="T16" fmla="*/ 459427 w 144"/>
              <a:gd name="T17" fmla="*/ 249238 h 144"/>
              <a:gd name="T18" fmla="*/ 246857 w 144"/>
              <a:gd name="T19" fmla="*/ 463859 h 144"/>
              <a:gd name="T20" fmla="*/ 359999 w 144"/>
              <a:gd name="T21" fmla="*/ 228468 h 144"/>
              <a:gd name="T22" fmla="*/ 263999 w 144"/>
              <a:gd name="T23" fmla="*/ 228468 h 144"/>
              <a:gd name="T24" fmla="*/ 263999 w 144"/>
              <a:gd name="T25" fmla="*/ 131542 h 144"/>
              <a:gd name="T26" fmla="*/ 246857 w 144"/>
              <a:gd name="T27" fmla="*/ 114234 h 144"/>
              <a:gd name="T28" fmla="*/ 229714 w 144"/>
              <a:gd name="T29" fmla="*/ 131542 h 144"/>
              <a:gd name="T30" fmla="*/ 229714 w 144"/>
              <a:gd name="T31" fmla="*/ 228468 h 144"/>
              <a:gd name="T32" fmla="*/ 133714 w 144"/>
              <a:gd name="T33" fmla="*/ 228468 h 144"/>
              <a:gd name="T34" fmla="*/ 116571 w 144"/>
              <a:gd name="T35" fmla="*/ 245776 h 144"/>
              <a:gd name="T36" fmla="*/ 133714 w 144"/>
              <a:gd name="T37" fmla="*/ 263084 h 144"/>
              <a:gd name="T38" fmla="*/ 229714 w 144"/>
              <a:gd name="T39" fmla="*/ 263084 h 144"/>
              <a:gd name="T40" fmla="*/ 229714 w 144"/>
              <a:gd name="T41" fmla="*/ 360010 h 144"/>
              <a:gd name="T42" fmla="*/ 246857 w 144"/>
              <a:gd name="T43" fmla="*/ 377318 h 144"/>
              <a:gd name="T44" fmla="*/ 263999 w 144"/>
              <a:gd name="T45" fmla="*/ 360010 h 144"/>
              <a:gd name="T46" fmla="*/ 263999 w 144"/>
              <a:gd name="T47" fmla="*/ 263084 h 144"/>
              <a:gd name="T48" fmla="*/ 359999 w 144"/>
              <a:gd name="T49" fmla="*/ 263084 h 144"/>
              <a:gd name="T50" fmla="*/ 377142 w 144"/>
              <a:gd name="T51" fmla="*/ 245776 h 144"/>
              <a:gd name="T52" fmla="*/ 359999 w 144"/>
              <a:gd name="T53" fmla="*/ 22846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2" y="134"/>
                </a:move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lose/>
                <a:moveTo>
                  <a:pt x="105" y="66"/>
                </a:moveTo>
                <a:cubicBezTo>
                  <a:pt x="77" y="66"/>
                  <a:pt x="77" y="66"/>
                  <a:pt x="77" y="66"/>
                </a:cubicBezTo>
                <a:cubicBezTo>
                  <a:pt x="77" y="38"/>
                  <a:pt x="77" y="38"/>
                  <a:pt x="77" y="38"/>
                </a:cubicBezTo>
                <a:cubicBezTo>
                  <a:pt x="77" y="35"/>
                  <a:pt x="75" y="33"/>
                  <a:pt x="72" y="33"/>
                </a:cubicBezTo>
                <a:cubicBezTo>
                  <a:pt x="69" y="33"/>
                  <a:pt x="67" y="35"/>
                  <a:pt x="67" y="38"/>
                </a:cubicBezTo>
                <a:cubicBezTo>
                  <a:pt x="67" y="66"/>
                  <a:pt x="67" y="66"/>
                  <a:pt x="67" y="66"/>
                </a:cubicBezTo>
                <a:cubicBezTo>
                  <a:pt x="39" y="66"/>
                  <a:pt x="39" y="66"/>
                  <a:pt x="39" y="66"/>
                </a:cubicBezTo>
                <a:cubicBezTo>
                  <a:pt x="36" y="66"/>
                  <a:pt x="34" y="68"/>
                  <a:pt x="34" y="71"/>
                </a:cubicBezTo>
                <a:cubicBezTo>
                  <a:pt x="34" y="74"/>
                  <a:pt x="36" y="76"/>
                  <a:pt x="39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7"/>
                  <a:pt x="69" y="109"/>
                  <a:pt x="72" y="109"/>
                </a:cubicBezTo>
                <a:cubicBezTo>
                  <a:pt x="75" y="109"/>
                  <a:pt x="77" y="107"/>
                  <a:pt x="77" y="104"/>
                </a:cubicBezTo>
                <a:cubicBezTo>
                  <a:pt x="77" y="76"/>
                  <a:pt x="77" y="76"/>
                  <a:pt x="77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8" y="76"/>
                  <a:pt x="110" y="74"/>
                  <a:pt x="110" y="71"/>
                </a:cubicBezTo>
                <a:cubicBezTo>
                  <a:pt x="110" y="68"/>
                  <a:pt x="108" y="66"/>
                  <a:pt x="105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331">
            <a:extLst>
              <a:ext uri="{FF2B5EF4-FFF2-40B4-BE49-F238E27FC236}">
                <a16:creationId xmlns:a16="http://schemas.microsoft.com/office/drawing/2014/main" id="{158D0BFA-AF51-4927-84BA-E817BDF3FE40}"/>
              </a:ext>
            </a:extLst>
          </p:cNvPr>
          <p:cNvSpPr>
            <a:spLocks noEditPoints="1"/>
          </p:cNvSpPr>
          <p:nvPr/>
        </p:nvSpPr>
        <p:spPr bwMode="auto">
          <a:xfrm>
            <a:off x="2794238" y="2342901"/>
            <a:ext cx="319072" cy="321124"/>
          </a:xfrm>
          <a:custGeom>
            <a:avLst/>
            <a:gdLst>
              <a:gd name="T0" fmla="*/ 435427 w 144"/>
              <a:gd name="T1" fmla="*/ 131123 h 144"/>
              <a:gd name="T2" fmla="*/ 418285 w 144"/>
              <a:gd name="T3" fmla="*/ 113870 h 144"/>
              <a:gd name="T4" fmla="*/ 322285 w 144"/>
              <a:gd name="T5" fmla="*/ 113870 h 144"/>
              <a:gd name="T6" fmla="*/ 322285 w 144"/>
              <a:gd name="T7" fmla="*/ 75913 h 144"/>
              <a:gd name="T8" fmla="*/ 246857 w 144"/>
              <a:gd name="T9" fmla="*/ 0 h 144"/>
              <a:gd name="T10" fmla="*/ 171428 w 144"/>
              <a:gd name="T11" fmla="*/ 75913 h 144"/>
              <a:gd name="T12" fmla="*/ 171428 w 144"/>
              <a:gd name="T13" fmla="*/ 113870 h 144"/>
              <a:gd name="T14" fmla="*/ 75428 w 144"/>
              <a:gd name="T15" fmla="*/ 113870 h 144"/>
              <a:gd name="T16" fmla="*/ 58286 w 144"/>
              <a:gd name="T17" fmla="*/ 131123 h 144"/>
              <a:gd name="T18" fmla="*/ 0 w 144"/>
              <a:gd name="T19" fmla="*/ 476184 h 144"/>
              <a:gd name="T20" fmla="*/ 3429 w 144"/>
              <a:gd name="T21" fmla="*/ 489987 h 144"/>
              <a:gd name="T22" fmla="*/ 17143 w 144"/>
              <a:gd name="T23" fmla="*/ 496888 h 144"/>
              <a:gd name="T24" fmla="*/ 476570 w 144"/>
              <a:gd name="T25" fmla="*/ 496888 h 144"/>
              <a:gd name="T26" fmla="*/ 476570 w 144"/>
              <a:gd name="T27" fmla="*/ 496888 h 144"/>
              <a:gd name="T28" fmla="*/ 493713 w 144"/>
              <a:gd name="T29" fmla="*/ 479635 h 144"/>
              <a:gd name="T30" fmla="*/ 493713 w 144"/>
              <a:gd name="T31" fmla="*/ 472734 h 144"/>
              <a:gd name="T32" fmla="*/ 435427 w 144"/>
              <a:gd name="T33" fmla="*/ 131123 h 144"/>
              <a:gd name="T34" fmla="*/ 205714 w 144"/>
              <a:gd name="T35" fmla="*/ 75913 h 144"/>
              <a:gd name="T36" fmla="*/ 246857 w 144"/>
              <a:gd name="T37" fmla="*/ 34506 h 144"/>
              <a:gd name="T38" fmla="*/ 287999 w 144"/>
              <a:gd name="T39" fmla="*/ 75913 h 144"/>
              <a:gd name="T40" fmla="*/ 287999 w 144"/>
              <a:gd name="T41" fmla="*/ 113870 h 144"/>
              <a:gd name="T42" fmla="*/ 205714 w 144"/>
              <a:gd name="T43" fmla="*/ 113870 h 144"/>
              <a:gd name="T44" fmla="*/ 205714 w 144"/>
              <a:gd name="T45" fmla="*/ 75913 h 144"/>
              <a:gd name="T46" fmla="*/ 37714 w 144"/>
              <a:gd name="T47" fmla="*/ 462382 h 144"/>
              <a:gd name="T48" fmla="*/ 89143 w 144"/>
              <a:gd name="T49" fmla="*/ 151827 h 144"/>
              <a:gd name="T50" fmla="*/ 171428 w 144"/>
              <a:gd name="T51" fmla="*/ 151827 h 144"/>
              <a:gd name="T52" fmla="*/ 171428 w 144"/>
              <a:gd name="T53" fmla="*/ 248444 h 144"/>
              <a:gd name="T54" fmla="*/ 188571 w 144"/>
              <a:gd name="T55" fmla="*/ 265697 h 144"/>
              <a:gd name="T56" fmla="*/ 205714 w 144"/>
              <a:gd name="T57" fmla="*/ 248444 h 144"/>
              <a:gd name="T58" fmla="*/ 205714 w 144"/>
              <a:gd name="T59" fmla="*/ 151827 h 144"/>
              <a:gd name="T60" fmla="*/ 287999 w 144"/>
              <a:gd name="T61" fmla="*/ 151827 h 144"/>
              <a:gd name="T62" fmla="*/ 287999 w 144"/>
              <a:gd name="T63" fmla="*/ 248444 h 144"/>
              <a:gd name="T64" fmla="*/ 305142 w 144"/>
              <a:gd name="T65" fmla="*/ 265697 h 144"/>
              <a:gd name="T66" fmla="*/ 322285 w 144"/>
              <a:gd name="T67" fmla="*/ 248444 h 144"/>
              <a:gd name="T68" fmla="*/ 322285 w 144"/>
              <a:gd name="T69" fmla="*/ 151827 h 144"/>
              <a:gd name="T70" fmla="*/ 404570 w 144"/>
              <a:gd name="T71" fmla="*/ 151827 h 144"/>
              <a:gd name="T72" fmla="*/ 455999 w 144"/>
              <a:gd name="T73" fmla="*/ 462382 h 144"/>
              <a:gd name="T74" fmla="*/ 37714 w 144"/>
              <a:gd name="T75" fmla="*/ 462382 h 1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4" h="144">
                <a:moveTo>
                  <a:pt x="127" y="38"/>
                </a:moveTo>
                <a:cubicBezTo>
                  <a:pt x="127" y="35"/>
                  <a:pt x="125" y="33"/>
                  <a:pt x="122" y="33"/>
                </a:cubicBezTo>
                <a:cubicBezTo>
                  <a:pt x="94" y="33"/>
                  <a:pt x="94" y="33"/>
                  <a:pt x="94" y="33"/>
                </a:cubicBezTo>
                <a:cubicBezTo>
                  <a:pt x="94" y="22"/>
                  <a:pt x="94" y="22"/>
                  <a:pt x="94" y="22"/>
                </a:cubicBezTo>
                <a:cubicBezTo>
                  <a:pt x="94" y="10"/>
                  <a:pt x="84" y="0"/>
                  <a:pt x="72" y="0"/>
                </a:cubicBezTo>
                <a:cubicBezTo>
                  <a:pt x="60" y="0"/>
                  <a:pt x="50" y="10"/>
                  <a:pt x="50" y="22"/>
                </a:cubicBezTo>
                <a:cubicBezTo>
                  <a:pt x="50" y="33"/>
                  <a:pt x="50" y="33"/>
                  <a:pt x="50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19" y="33"/>
                  <a:pt x="17" y="35"/>
                  <a:pt x="17" y="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0" y="141"/>
                  <a:pt x="1" y="142"/>
                </a:cubicBezTo>
                <a:cubicBezTo>
                  <a:pt x="2" y="143"/>
                  <a:pt x="4" y="144"/>
                  <a:pt x="5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138"/>
                  <a:pt x="144" y="138"/>
                  <a:pt x="144" y="137"/>
                </a:cubicBezTo>
                <a:lnTo>
                  <a:pt x="127" y="38"/>
                </a:lnTo>
                <a:close/>
                <a:moveTo>
                  <a:pt x="60" y="22"/>
                </a:moveTo>
                <a:cubicBezTo>
                  <a:pt x="60" y="15"/>
                  <a:pt x="66" y="10"/>
                  <a:pt x="72" y="10"/>
                </a:cubicBezTo>
                <a:cubicBezTo>
                  <a:pt x="78" y="10"/>
                  <a:pt x="84" y="15"/>
                  <a:pt x="84" y="22"/>
                </a:cubicBezTo>
                <a:cubicBezTo>
                  <a:pt x="84" y="33"/>
                  <a:pt x="84" y="33"/>
                  <a:pt x="84" y="33"/>
                </a:cubicBezTo>
                <a:cubicBezTo>
                  <a:pt x="60" y="33"/>
                  <a:pt x="60" y="33"/>
                  <a:pt x="60" y="33"/>
                </a:cubicBezTo>
                <a:lnTo>
                  <a:pt x="60" y="22"/>
                </a:lnTo>
                <a:close/>
                <a:moveTo>
                  <a:pt x="11" y="134"/>
                </a:moveTo>
                <a:cubicBezTo>
                  <a:pt x="26" y="44"/>
                  <a:pt x="26" y="44"/>
                  <a:pt x="26" y="44"/>
                </a:cubicBezTo>
                <a:cubicBezTo>
                  <a:pt x="50" y="44"/>
                  <a:pt x="50" y="44"/>
                  <a:pt x="50" y="4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5"/>
                  <a:pt x="52" y="77"/>
                  <a:pt x="55" y="77"/>
                </a:cubicBezTo>
                <a:cubicBezTo>
                  <a:pt x="58" y="77"/>
                  <a:pt x="60" y="75"/>
                  <a:pt x="60" y="72"/>
                </a:cubicBezTo>
                <a:cubicBezTo>
                  <a:pt x="60" y="44"/>
                  <a:pt x="60" y="44"/>
                  <a:pt x="60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5"/>
                  <a:pt x="86" y="77"/>
                  <a:pt x="89" y="77"/>
                </a:cubicBezTo>
                <a:cubicBezTo>
                  <a:pt x="92" y="77"/>
                  <a:pt x="94" y="75"/>
                  <a:pt x="94" y="72"/>
                </a:cubicBezTo>
                <a:cubicBezTo>
                  <a:pt x="94" y="44"/>
                  <a:pt x="94" y="44"/>
                  <a:pt x="94" y="44"/>
                </a:cubicBezTo>
                <a:cubicBezTo>
                  <a:pt x="118" y="44"/>
                  <a:pt x="118" y="44"/>
                  <a:pt x="118" y="44"/>
                </a:cubicBezTo>
                <a:cubicBezTo>
                  <a:pt x="133" y="134"/>
                  <a:pt x="133" y="134"/>
                  <a:pt x="133" y="134"/>
                </a:cubicBezTo>
                <a:lnTo>
                  <a:pt x="11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332">
            <a:extLst>
              <a:ext uri="{FF2B5EF4-FFF2-40B4-BE49-F238E27FC236}">
                <a16:creationId xmlns:a16="http://schemas.microsoft.com/office/drawing/2014/main" id="{68A8C86A-3219-49B0-BE83-33CC9C866BE5}"/>
              </a:ext>
            </a:extLst>
          </p:cNvPr>
          <p:cNvSpPr>
            <a:spLocks noEditPoints="1"/>
          </p:cNvSpPr>
          <p:nvPr/>
        </p:nvSpPr>
        <p:spPr bwMode="auto">
          <a:xfrm>
            <a:off x="3783969" y="2393129"/>
            <a:ext cx="355578" cy="249246"/>
          </a:xfrm>
          <a:custGeom>
            <a:avLst/>
            <a:gdLst>
              <a:gd name="T0" fmla="*/ 185142 w 144"/>
              <a:gd name="T1" fmla="*/ 69215 h 100"/>
              <a:gd name="T2" fmla="*/ 168000 w 144"/>
              <a:gd name="T3" fmla="*/ 86519 h 100"/>
              <a:gd name="T4" fmla="*/ 168000 w 144"/>
              <a:gd name="T5" fmla="*/ 263017 h 100"/>
              <a:gd name="T6" fmla="*/ 185142 w 144"/>
              <a:gd name="T7" fmla="*/ 280321 h 100"/>
              <a:gd name="T8" fmla="*/ 202285 w 144"/>
              <a:gd name="T9" fmla="*/ 263017 h 100"/>
              <a:gd name="T10" fmla="*/ 202285 w 144"/>
              <a:gd name="T11" fmla="*/ 86519 h 100"/>
              <a:gd name="T12" fmla="*/ 185142 w 144"/>
              <a:gd name="T13" fmla="*/ 69215 h 100"/>
              <a:gd name="T14" fmla="*/ 102857 w 144"/>
              <a:gd name="T15" fmla="*/ 69215 h 100"/>
              <a:gd name="T16" fmla="*/ 85714 w 144"/>
              <a:gd name="T17" fmla="*/ 86519 h 100"/>
              <a:gd name="T18" fmla="*/ 85714 w 144"/>
              <a:gd name="T19" fmla="*/ 263017 h 100"/>
              <a:gd name="T20" fmla="*/ 102857 w 144"/>
              <a:gd name="T21" fmla="*/ 280321 h 100"/>
              <a:gd name="T22" fmla="*/ 120000 w 144"/>
              <a:gd name="T23" fmla="*/ 263017 h 100"/>
              <a:gd name="T24" fmla="*/ 120000 w 144"/>
              <a:gd name="T25" fmla="*/ 86519 h 100"/>
              <a:gd name="T26" fmla="*/ 102857 w 144"/>
              <a:gd name="T27" fmla="*/ 69215 h 100"/>
              <a:gd name="T28" fmla="*/ 17143 w 144"/>
              <a:gd name="T29" fmla="*/ 346075 h 100"/>
              <a:gd name="T30" fmla="*/ 387428 w 144"/>
              <a:gd name="T31" fmla="*/ 346075 h 100"/>
              <a:gd name="T32" fmla="*/ 404570 w 144"/>
              <a:gd name="T33" fmla="*/ 328771 h 100"/>
              <a:gd name="T34" fmla="*/ 404570 w 144"/>
              <a:gd name="T35" fmla="*/ 256096 h 100"/>
              <a:gd name="T36" fmla="*/ 476570 w 144"/>
              <a:gd name="T37" fmla="*/ 256096 h 100"/>
              <a:gd name="T38" fmla="*/ 493713 w 144"/>
              <a:gd name="T39" fmla="*/ 238792 h 100"/>
              <a:gd name="T40" fmla="*/ 493713 w 144"/>
              <a:gd name="T41" fmla="*/ 110744 h 100"/>
              <a:gd name="T42" fmla="*/ 476570 w 144"/>
              <a:gd name="T43" fmla="*/ 89980 h 100"/>
              <a:gd name="T44" fmla="*/ 404570 w 144"/>
              <a:gd name="T45" fmla="*/ 89980 h 100"/>
              <a:gd name="T46" fmla="*/ 404570 w 144"/>
              <a:gd name="T47" fmla="*/ 17304 h 100"/>
              <a:gd name="T48" fmla="*/ 387428 w 144"/>
              <a:gd name="T49" fmla="*/ 0 h 100"/>
              <a:gd name="T50" fmla="*/ 17143 w 144"/>
              <a:gd name="T51" fmla="*/ 0 h 100"/>
              <a:gd name="T52" fmla="*/ 0 w 144"/>
              <a:gd name="T53" fmla="*/ 17304 h 100"/>
              <a:gd name="T54" fmla="*/ 0 w 144"/>
              <a:gd name="T55" fmla="*/ 328771 h 100"/>
              <a:gd name="T56" fmla="*/ 17143 w 144"/>
              <a:gd name="T57" fmla="*/ 346075 h 100"/>
              <a:gd name="T58" fmla="*/ 404570 w 144"/>
              <a:gd name="T59" fmla="*/ 128048 h 100"/>
              <a:gd name="T60" fmla="*/ 459427 w 144"/>
              <a:gd name="T61" fmla="*/ 128048 h 100"/>
              <a:gd name="T62" fmla="*/ 459427 w 144"/>
              <a:gd name="T63" fmla="*/ 221488 h 100"/>
              <a:gd name="T64" fmla="*/ 404570 w 144"/>
              <a:gd name="T65" fmla="*/ 221488 h 100"/>
              <a:gd name="T66" fmla="*/ 404570 w 144"/>
              <a:gd name="T67" fmla="*/ 128048 h 100"/>
              <a:gd name="T68" fmla="*/ 34286 w 144"/>
              <a:gd name="T69" fmla="*/ 34608 h 100"/>
              <a:gd name="T70" fmla="*/ 370285 w 144"/>
              <a:gd name="T71" fmla="*/ 34608 h 100"/>
              <a:gd name="T72" fmla="*/ 370285 w 144"/>
              <a:gd name="T73" fmla="*/ 110744 h 100"/>
              <a:gd name="T74" fmla="*/ 370285 w 144"/>
              <a:gd name="T75" fmla="*/ 238792 h 100"/>
              <a:gd name="T76" fmla="*/ 370285 w 144"/>
              <a:gd name="T77" fmla="*/ 311468 h 100"/>
              <a:gd name="T78" fmla="*/ 34286 w 144"/>
              <a:gd name="T79" fmla="*/ 311468 h 100"/>
              <a:gd name="T80" fmla="*/ 34286 w 144"/>
              <a:gd name="T81" fmla="*/ 34608 h 10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4" h="100">
                <a:moveTo>
                  <a:pt x="54" y="20"/>
                </a:moveTo>
                <a:cubicBezTo>
                  <a:pt x="51" y="20"/>
                  <a:pt x="49" y="22"/>
                  <a:pt x="49" y="25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9"/>
                  <a:pt x="51" y="81"/>
                  <a:pt x="54" y="81"/>
                </a:cubicBezTo>
                <a:cubicBezTo>
                  <a:pt x="57" y="81"/>
                  <a:pt x="59" y="79"/>
                  <a:pt x="59" y="76"/>
                </a:cubicBezTo>
                <a:cubicBezTo>
                  <a:pt x="59" y="25"/>
                  <a:pt x="59" y="25"/>
                  <a:pt x="59" y="25"/>
                </a:cubicBezTo>
                <a:cubicBezTo>
                  <a:pt x="59" y="22"/>
                  <a:pt x="57" y="20"/>
                  <a:pt x="54" y="20"/>
                </a:cubicBezTo>
                <a:close/>
                <a:moveTo>
                  <a:pt x="30" y="20"/>
                </a:moveTo>
                <a:cubicBezTo>
                  <a:pt x="27" y="20"/>
                  <a:pt x="25" y="22"/>
                  <a:pt x="25" y="25"/>
                </a:cubicBezTo>
                <a:cubicBezTo>
                  <a:pt x="25" y="76"/>
                  <a:pt x="25" y="76"/>
                  <a:pt x="25" y="76"/>
                </a:cubicBezTo>
                <a:cubicBezTo>
                  <a:pt x="25" y="79"/>
                  <a:pt x="27" y="81"/>
                  <a:pt x="30" y="81"/>
                </a:cubicBezTo>
                <a:cubicBezTo>
                  <a:pt x="33" y="81"/>
                  <a:pt x="35" y="79"/>
                  <a:pt x="35" y="76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2"/>
                  <a:pt x="32" y="20"/>
                  <a:pt x="30" y="20"/>
                </a:cubicBezTo>
                <a:close/>
                <a:moveTo>
                  <a:pt x="5" y="100"/>
                </a:moveTo>
                <a:cubicBezTo>
                  <a:pt x="113" y="100"/>
                  <a:pt x="113" y="100"/>
                  <a:pt x="113" y="100"/>
                </a:cubicBezTo>
                <a:cubicBezTo>
                  <a:pt x="115" y="100"/>
                  <a:pt x="118" y="98"/>
                  <a:pt x="118" y="95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39" y="74"/>
                  <a:pt x="139" y="74"/>
                  <a:pt x="139" y="74"/>
                </a:cubicBezTo>
                <a:cubicBezTo>
                  <a:pt x="142" y="74"/>
                  <a:pt x="144" y="72"/>
                  <a:pt x="144" y="69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29"/>
                  <a:pt x="142" y="26"/>
                  <a:pt x="139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2"/>
                  <a:pt x="115" y="0"/>
                  <a:pt x="113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5" y="100"/>
                </a:cubicBezTo>
                <a:close/>
                <a:moveTo>
                  <a:pt x="118" y="37"/>
                </a:moveTo>
                <a:cubicBezTo>
                  <a:pt x="134" y="37"/>
                  <a:pt x="134" y="37"/>
                  <a:pt x="134" y="37"/>
                </a:cubicBezTo>
                <a:cubicBezTo>
                  <a:pt x="134" y="64"/>
                  <a:pt x="134" y="64"/>
                  <a:pt x="134" y="64"/>
                </a:cubicBezTo>
                <a:cubicBezTo>
                  <a:pt x="118" y="64"/>
                  <a:pt x="118" y="64"/>
                  <a:pt x="118" y="64"/>
                </a:cubicBezTo>
                <a:lnTo>
                  <a:pt x="118" y="37"/>
                </a:lnTo>
                <a:close/>
                <a:moveTo>
                  <a:pt x="10" y="10"/>
                </a:moveTo>
                <a:cubicBezTo>
                  <a:pt x="108" y="10"/>
                  <a:pt x="108" y="10"/>
                  <a:pt x="108" y="10"/>
                </a:cubicBezTo>
                <a:cubicBezTo>
                  <a:pt x="108" y="32"/>
                  <a:pt x="108" y="32"/>
                  <a:pt x="108" y="32"/>
                </a:cubicBezTo>
                <a:cubicBezTo>
                  <a:pt x="108" y="69"/>
                  <a:pt x="108" y="69"/>
                  <a:pt x="108" y="69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" y="90"/>
                  <a:pt x="10" y="90"/>
                  <a:pt x="10" y="90"/>
                </a:cubicBez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333">
            <a:extLst>
              <a:ext uri="{FF2B5EF4-FFF2-40B4-BE49-F238E27FC236}">
                <a16:creationId xmlns:a16="http://schemas.microsoft.com/office/drawing/2014/main" id="{0C8DDABB-53E2-4763-A5A8-70BE3D29FE8F}"/>
              </a:ext>
            </a:extLst>
          </p:cNvPr>
          <p:cNvSpPr>
            <a:spLocks noEditPoints="1"/>
          </p:cNvSpPr>
          <p:nvPr/>
        </p:nvSpPr>
        <p:spPr bwMode="auto">
          <a:xfrm>
            <a:off x="4834821" y="2325187"/>
            <a:ext cx="280168" cy="366554"/>
          </a:xfrm>
          <a:custGeom>
            <a:avLst/>
            <a:gdLst>
              <a:gd name="T0" fmla="*/ 267730 w 111"/>
              <a:gd name="T1" fmla="*/ 135004 h 144"/>
              <a:gd name="T2" fmla="*/ 133865 w 111"/>
              <a:gd name="T3" fmla="*/ 0 h 144"/>
              <a:gd name="T4" fmla="*/ 0 w 111"/>
              <a:gd name="T5" fmla="*/ 135004 h 144"/>
              <a:gd name="T6" fmla="*/ 133865 w 111"/>
              <a:gd name="T7" fmla="*/ 270007 h 144"/>
              <a:gd name="T8" fmla="*/ 267730 w 111"/>
              <a:gd name="T9" fmla="*/ 135004 h 144"/>
              <a:gd name="T10" fmla="*/ 34324 w 111"/>
              <a:gd name="T11" fmla="*/ 135004 h 144"/>
              <a:gd name="T12" fmla="*/ 133865 w 111"/>
              <a:gd name="T13" fmla="*/ 34616 h 144"/>
              <a:gd name="T14" fmla="*/ 229973 w 111"/>
              <a:gd name="T15" fmla="*/ 135004 h 144"/>
              <a:gd name="T16" fmla="*/ 133865 w 111"/>
              <a:gd name="T17" fmla="*/ 231929 h 144"/>
              <a:gd name="T18" fmla="*/ 34324 w 111"/>
              <a:gd name="T19" fmla="*/ 135004 h 144"/>
              <a:gd name="T20" fmla="*/ 315784 w 111"/>
              <a:gd name="T21" fmla="*/ 183466 h 144"/>
              <a:gd name="T22" fmla="*/ 250568 w 111"/>
              <a:gd name="T23" fmla="*/ 249238 h 144"/>
              <a:gd name="T24" fmla="*/ 284892 w 111"/>
              <a:gd name="T25" fmla="*/ 311547 h 144"/>
              <a:gd name="T26" fmla="*/ 209378 w 111"/>
              <a:gd name="T27" fmla="*/ 398088 h 144"/>
              <a:gd name="T28" fmla="*/ 209378 w 111"/>
              <a:gd name="T29" fmla="*/ 394626 h 144"/>
              <a:gd name="T30" fmla="*/ 192216 w 111"/>
              <a:gd name="T31" fmla="*/ 377318 h 144"/>
              <a:gd name="T32" fmla="*/ 75514 w 111"/>
              <a:gd name="T33" fmla="*/ 377318 h 144"/>
              <a:gd name="T34" fmla="*/ 58351 w 111"/>
              <a:gd name="T35" fmla="*/ 394626 h 144"/>
              <a:gd name="T36" fmla="*/ 58351 w 111"/>
              <a:gd name="T37" fmla="*/ 481167 h 144"/>
              <a:gd name="T38" fmla="*/ 75514 w 111"/>
              <a:gd name="T39" fmla="*/ 498475 h 144"/>
              <a:gd name="T40" fmla="*/ 192216 w 111"/>
              <a:gd name="T41" fmla="*/ 498475 h 144"/>
              <a:gd name="T42" fmla="*/ 209378 w 111"/>
              <a:gd name="T43" fmla="*/ 481167 h 144"/>
              <a:gd name="T44" fmla="*/ 209378 w 111"/>
              <a:gd name="T45" fmla="*/ 436166 h 144"/>
              <a:gd name="T46" fmla="*/ 322649 w 111"/>
              <a:gd name="T47" fmla="*/ 318470 h 144"/>
              <a:gd name="T48" fmla="*/ 381000 w 111"/>
              <a:gd name="T49" fmla="*/ 249238 h 144"/>
              <a:gd name="T50" fmla="*/ 315784 w 111"/>
              <a:gd name="T51" fmla="*/ 183466 h 144"/>
              <a:gd name="T52" fmla="*/ 175054 w 111"/>
              <a:gd name="T53" fmla="*/ 422319 h 144"/>
              <a:gd name="T54" fmla="*/ 175054 w 111"/>
              <a:gd name="T55" fmla="*/ 429242 h 144"/>
              <a:gd name="T56" fmla="*/ 175054 w 111"/>
              <a:gd name="T57" fmla="*/ 460397 h 144"/>
              <a:gd name="T58" fmla="*/ 92676 w 111"/>
              <a:gd name="T59" fmla="*/ 460397 h 144"/>
              <a:gd name="T60" fmla="*/ 92676 w 111"/>
              <a:gd name="T61" fmla="*/ 415396 h 144"/>
              <a:gd name="T62" fmla="*/ 175054 w 111"/>
              <a:gd name="T63" fmla="*/ 415396 h 144"/>
              <a:gd name="T64" fmla="*/ 175054 w 111"/>
              <a:gd name="T65" fmla="*/ 422319 h 144"/>
              <a:gd name="T66" fmla="*/ 315784 w 111"/>
              <a:gd name="T67" fmla="*/ 283854 h 144"/>
              <a:gd name="T68" fmla="*/ 284892 w 111"/>
              <a:gd name="T69" fmla="*/ 249238 h 144"/>
              <a:gd name="T70" fmla="*/ 315784 w 111"/>
              <a:gd name="T71" fmla="*/ 218083 h 144"/>
              <a:gd name="T72" fmla="*/ 346676 w 111"/>
              <a:gd name="T73" fmla="*/ 249238 h 144"/>
              <a:gd name="T74" fmla="*/ 315784 w 111"/>
              <a:gd name="T75" fmla="*/ 283854 h 1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1" h="144">
                <a:moveTo>
                  <a:pt x="78" y="39"/>
                </a:moveTo>
                <a:cubicBezTo>
                  <a:pt x="78" y="17"/>
                  <a:pt x="60" y="0"/>
                  <a:pt x="39" y="0"/>
                </a:cubicBezTo>
                <a:cubicBezTo>
                  <a:pt x="17" y="0"/>
                  <a:pt x="0" y="17"/>
                  <a:pt x="0" y="39"/>
                </a:cubicBezTo>
                <a:cubicBezTo>
                  <a:pt x="0" y="60"/>
                  <a:pt x="17" y="78"/>
                  <a:pt x="39" y="78"/>
                </a:cubicBezTo>
                <a:cubicBezTo>
                  <a:pt x="60" y="78"/>
                  <a:pt x="78" y="60"/>
                  <a:pt x="78" y="39"/>
                </a:cubicBezTo>
                <a:close/>
                <a:moveTo>
                  <a:pt x="10" y="39"/>
                </a:moveTo>
                <a:cubicBezTo>
                  <a:pt x="10" y="23"/>
                  <a:pt x="23" y="10"/>
                  <a:pt x="39" y="10"/>
                </a:cubicBezTo>
                <a:cubicBezTo>
                  <a:pt x="55" y="10"/>
                  <a:pt x="67" y="23"/>
                  <a:pt x="67" y="39"/>
                </a:cubicBezTo>
                <a:cubicBezTo>
                  <a:pt x="67" y="55"/>
                  <a:pt x="55" y="67"/>
                  <a:pt x="39" y="67"/>
                </a:cubicBezTo>
                <a:cubicBezTo>
                  <a:pt x="23" y="67"/>
                  <a:pt x="10" y="55"/>
                  <a:pt x="10" y="39"/>
                </a:cubicBezTo>
                <a:close/>
                <a:moveTo>
                  <a:pt x="92" y="53"/>
                </a:moveTo>
                <a:cubicBezTo>
                  <a:pt x="81" y="53"/>
                  <a:pt x="73" y="62"/>
                  <a:pt x="73" y="72"/>
                </a:cubicBezTo>
                <a:cubicBezTo>
                  <a:pt x="73" y="80"/>
                  <a:pt x="77" y="87"/>
                  <a:pt x="83" y="90"/>
                </a:cubicBezTo>
                <a:cubicBezTo>
                  <a:pt x="79" y="101"/>
                  <a:pt x="71" y="110"/>
                  <a:pt x="61" y="115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1" y="112"/>
                  <a:pt x="59" y="109"/>
                  <a:pt x="56" y="109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9" y="109"/>
                  <a:pt x="17" y="112"/>
                  <a:pt x="17" y="114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41"/>
                  <a:pt x="19" y="144"/>
                  <a:pt x="22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9" y="144"/>
                  <a:pt x="61" y="141"/>
                  <a:pt x="61" y="139"/>
                </a:cubicBezTo>
                <a:cubicBezTo>
                  <a:pt x="61" y="126"/>
                  <a:pt x="61" y="126"/>
                  <a:pt x="61" y="126"/>
                </a:cubicBezTo>
                <a:cubicBezTo>
                  <a:pt x="76" y="120"/>
                  <a:pt x="88" y="108"/>
                  <a:pt x="94" y="92"/>
                </a:cubicBezTo>
                <a:cubicBezTo>
                  <a:pt x="104" y="91"/>
                  <a:pt x="111" y="83"/>
                  <a:pt x="111" y="72"/>
                </a:cubicBezTo>
                <a:cubicBezTo>
                  <a:pt x="111" y="62"/>
                  <a:pt x="103" y="53"/>
                  <a:pt x="92" y="53"/>
                </a:cubicBezTo>
                <a:close/>
                <a:moveTo>
                  <a:pt x="51" y="122"/>
                </a:moveTo>
                <a:cubicBezTo>
                  <a:pt x="50" y="123"/>
                  <a:pt x="50" y="123"/>
                  <a:pt x="51" y="124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20"/>
                  <a:pt x="27" y="120"/>
                  <a:pt x="27" y="120"/>
                </a:cubicBezTo>
                <a:cubicBezTo>
                  <a:pt x="51" y="120"/>
                  <a:pt x="51" y="120"/>
                  <a:pt x="51" y="120"/>
                </a:cubicBezTo>
                <a:cubicBezTo>
                  <a:pt x="51" y="122"/>
                  <a:pt x="51" y="122"/>
                  <a:pt x="51" y="122"/>
                </a:cubicBezTo>
                <a:close/>
                <a:moveTo>
                  <a:pt x="92" y="82"/>
                </a:moveTo>
                <a:cubicBezTo>
                  <a:pt x="87" y="82"/>
                  <a:pt x="83" y="78"/>
                  <a:pt x="83" y="72"/>
                </a:cubicBezTo>
                <a:cubicBezTo>
                  <a:pt x="83" y="67"/>
                  <a:pt x="87" y="63"/>
                  <a:pt x="92" y="63"/>
                </a:cubicBezTo>
                <a:cubicBezTo>
                  <a:pt x="97" y="63"/>
                  <a:pt x="101" y="67"/>
                  <a:pt x="101" y="72"/>
                </a:cubicBezTo>
                <a:cubicBezTo>
                  <a:pt x="101" y="78"/>
                  <a:pt x="97" y="82"/>
                  <a:pt x="92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334">
            <a:extLst>
              <a:ext uri="{FF2B5EF4-FFF2-40B4-BE49-F238E27FC236}">
                <a16:creationId xmlns:a16="http://schemas.microsoft.com/office/drawing/2014/main" id="{DEFD2A14-48DA-4AC6-90A5-19F9BB3CCDC1}"/>
              </a:ext>
            </a:extLst>
          </p:cNvPr>
          <p:cNvSpPr>
            <a:spLocks noEditPoints="1"/>
          </p:cNvSpPr>
          <p:nvPr/>
        </p:nvSpPr>
        <p:spPr bwMode="auto">
          <a:xfrm>
            <a:off x="5776888" y="2333032"/>
            <a:ext cx="330288" cy="331336"/>
          </a:xfrm>
          <a:custGeom>
            <a:avLst/>
            <a:gdLst>
              <a:gd name="T0" fmla="*/ 500063 w 146"/>
              <a:gd name="T1" fmla="*/ 134927 h 145"/>
              <a:gd name="T2" fmla="*/ 489788 w 146"/>
              <a:gd name="T3" fmla="*/ 117628 h 145"/>
              <a:gd name="T4" fmla="*/ 260307 w 146"/>
              <a:gd name="T5" fmla="*/ 3460 h 145"/>
              <a:gd name="T6" fmla="*/ 243181 w 146"/>
              <a:gd name="T7" fmla="*/ 3460 h 145"/>
              <a:gd name="T8" fmla="*/ 232906 w 146"/>
              <a:gd name="T9" fmla="*/ 17298 h 145"/>
              <a:gd name="T10" fmla="*/ 232906 w 146"/>
              <a:gd name="T11" fmla="*/ 221418 h 145"/>
              <a:gd name="T12" fmla="*/ 27401 w 146"/>
              <a:gd name="T13" fmla="*/ 117628 h 145"/>
              <a:gd name="T14" fmla="*/ 6850 w 146"/>
              <a:gd name="T15" fmla="*/ 124548 h 145"/>
              <a:gd name="T16" fmla="*/ 13700 w 146"/>
              <a:gd name="T17" fmla="*/ 148765 h 145"/>
              <a:gd name="T18" fmla="*/ 212356 w 146"/>
              <a:gd name="T19" fmla="*/ 249095 h 145"/>
              <a:gd name="T20" fmla="*/ 13700 w 146"/>
              <a:gd name="T21" fmla="*/ 349425 h 145"/>
              <a:gd name="T22" fmla="*/ 6850 w 146"/>
              <a:gd name="T23" fmla="*/ 373643 h 145"/>
              <a:gd name="T24" fmla="*/ 20551 w 146"/>
              <a:gd name="T25" fmla="*/ 384022 h 145"/>
              <a:gd name="T26" fmla="*/ 27401 w 146"/>
              <a:gd name="T27" fmla="*/ 384022 h 145"/>
              <a:gd name="T28" fmla="*/ 232906 w 146"/>
              <a:gd name="T29" fmla="*/ 280232 h 145"/>
              <a:gd name="T30" fmla="*/ 232906 w 146"/>
              <a:gd name="T31" fmla="*/ 484352 h 145"/>
              <a:gd name="T32" fmla="*/ 243181 w 146"/>
              <a:gd name="T33" fmla="*/ 498190 h 145"/>
              <a:gd name="T34" fmla="*/ 250032 w 146"/>
              <a:gd name="T35" fmla="*/ 501650 h 145"/>
              <a:gd name="T36" fmla="*/ 260307 w 146"/>
              <a:gd name="T37" fmla="*/ 498190 h 145"/>
              <a:gd name="T38" fmla="*/ 489788 w 146"/>
              <a:gd name="T39" fmla="*/ 384022 h 145"/>
              <a:gd name="T40" fmla="*/ 500063 w 146"/>
              <a:gd name="T41" fmla="*/ 366723 h 145"/>
              <a:gd name="T42" fmla="*/ 489788 w 146"/>
              <a:gd name="T43" fmla="*/ 349425 h 145"/>
              <a:gd name="T44" fmla="*/ 291133 w 146"/>
              <a:gd name="T45" fmla="*/ 249095 h 145"/>
              <a:gd name="T46" fmla="*/ 489788 w 146"/>
              <a:gd name="T47" fmla="*/ 148765 h 145"/>
              <a:gd name="T48" fmla="*/ 500063 w 146"/>
              <a:gd name="T49" fmla="*/ 134927 h 145"/>
              <a:gd name="T50" fmla="*/ 267157 w 146"/>
              <a:gd name="T51" fmla="*/ 453215 h 145"/>
              <a:gd name="T52" fmla="*/ 267157 w 146"/>
              <a:gd name="T53" fmla="*/ 280232 h 145"/>
              <a:gd name="T54" fmla="*/ 441836 w 146"/>
              <a:gd name="T55" fmla="*/ 366723 h 145"/>
              <a:gd name="T56" fmla="*/ 267157 w 146"/>
              <a:gd name="T57" fmla="*/ 453215 h 145"/>
              <a:gd name="T58" fmla="*/ 267157 w 146"/>
              <a:gd name="T59" fmla="*/ 221418 h 145"/>
              <a:gd name="T60" fmla="*/ 267157 w 146"/>
              <a:gd name="T61" fmla="*/ 44976 h 145"/>
              <a:gd name="T62" fmla="*/ 441836 w 146"/>
              <a:gd name="T63" fmla="*/ 134927 h 145"/>
              <a:gd name="T64" fmla="*/ 267157 w 146"/>
              <a:gd name="T65" fmla="*/ 221418 h 1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6" h="145">
                <a:moveTo>
                  <a:pt x="146" y="39"/>
                </a:moveTo>
                <a:cubicBezTo>
                  <a:pt x="146" y="37"/>
                  <a:pt x="145" y="35"/>
                  <a:pt x="143" y="34"/>
                </a:cubicBezTo>
                <a:cubicBezTo>
                  <a:pt x="76" y="1"/>
                  <a:pt x="76" y="1"/>
                  <a:pt x="76" y="1"/>
                </a:cubicBezTo>
                <a:cubicBezTo>
                  <a:pt x="74" y="0"/>
                  <a:pt x="72" y="0"/>
                  <a:pt x="71" y="1"/>
                </a:cubicBezTo>
                <a:cubicBezTo>
                  <a:pt x="69" y="2"/>
                  <a:pt x="68" y="3"/>
                  <a:pt x="68" y="5"/>
                </a:cubicBezTo>
                <a:cubicBezTo>
                  <a:pt x="68" y="64"/>
                  <a:pt x="68" y="64"/>
                  <a:pt x="68" y="64"/>
                </a:cubicBezTo>
                <a:cubicBezTo>
                  <a:pt x="8" y="34"/>
                  <a:pt x="8" y="34"/>
                  <a:pt x="8" y="34"/>
                </a:cubicBezTo>
                <a:cubicBezTo>
                  <a:pt x="6" y="33"/>
                  <a:pt x="3" y="34"/>
                  <a:pt x="2" y="36"/>
                </a:cubicBezTo>
                <a:cubicBezTo>
                  <a:pt x="0" y="39"/>
                  <a:pt x="1" y="42"/>
                  <a:pt x="4" y="43"/>
                </a:cubicBezTo>
                <a:cubicBezTo>
                  <a:pt x="62" y="72"/>
                  <a:pt x="62" y="72"/>
                  <a:pt x="62" y="72"/>
                </a:cubicBezTo>
                <a:cubicBezTo>
                  <a:pt x="4" y="101"/>
                  <a:pt x="4" y="101"/>
                  <a:pt x="4" y="101"/>
                </a:cubicBezTo>
                <a:cubicBezTo>
                  <a:pt x="1" y="103"/>
                  <a:pt x="0" y="106"/>
                  <a:pt x="2" y="108"/>
                </a:cubicBezTo>
                <a:cubicBezTo>
                  <a:pt x="2" y="110"/>
                  <a:pt x="4" y="111"/>
                  <a:pt x="6" y="111"/>
                </a:cubicBezTo>
                <a:cubicBezTo>
                  <a:pt x="7" y="111"/>
                  <a:pt x="8" y="111"/>
                  <a:pt x="8" y="111"/>
                </a:cubicBezTo>
                <a:cubicBezTo>
                  <a:pt x="68" y="81"/>
                  <a:pt x="68" y="81"/>
                  <a:pt x="68" y="81"/>
                </a:cubicBezTo>
                <a:cubicBezTo>
                  <a:pt x="68" y="140"/>
                  <a:pt x="68" y="140"/>
                  <a:pt x="68" y="140"/>
                </a:cubicBezTo>
                <a:cubicBezTo>
                  <a:pt x="68" y="141"/>
                  <a:pt x="69" y="143"/>
                  <a:pt x="71" y="144"/>
                </a:cubicBezTo>
                <a:cubicBezTo>
                  <a:pt x="72" y="145"/>
                  <a:pt x="72" y="145"/>
                  <a:pt x="73" y="145"/>
                </a:cubicBezTo>
                <a:cubicBezTo>
                  <a:pt x="74" y="145"/>
                  <a:pt x="75" y="145"/>
                  <a:pt x="76" y="144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5" y="110"/>
                  <a:pt x="146" y="108"/>
                  <a:pt x="146" y="106"/>
                </a:cubicBezTo>
                <a:cubicBezTo>
                  <a:pt x="146" y="104"/>
                  <a:pt x="145" y="102"/>
                  <a:pt x="143" y="101"/>
                </a:cubicBezTo>
                <a:cubicBezTo>
                  <a:pt x="85" y="72"/>
                  <a:pt x="85" y="72"/>
                  <a:pt x="85" y="72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5" y="42"/>
                  <a:pt x="146" y="41"/>
                  <a:pt x="146" y="39"/>
                </a:cubicBezTo>
                <a:close/>
                <a:moveTo>
                  <a:pt x="78" y="131"/>
                </a:moveTo>
                <a:cubicBezTo>
                  <a:pt x="78" y="81"/>
                  <a:pt x="78" y="81"/>
                  <a:pt x="78" y="81"/>
                </a:cubicBezTo>
                <a:cubicBezTo>
                  <a:pt x="129" y="106"/>
                  <a:pt x="129" y="106"/>
                  <a:pt x="129" y="106"/>
                </a:cubicBezTo>
                <a:lnTo>
                  <a:pt x="78" y="131"/>
                </a:lnTo>
                <a:close/>
                <a:moveTo>
                  <a:pt x="78" y="64"/>
                </a:moveTo>
                <a:cubicBezTo>
                  <a:pt x="78" y="13"/>
                  <a:pt x="78" y="13"/>
                  <a:pt x="78" y="13"/>
                </a:cubicBezTo>
                <a:cubicBezTo>
                  <a:pt x="129" y="39"/>
                  <a:pt x="129" y="39"/>
                  <a:pt x="129" y="39"/>
                </a:cubicBezTo>
                <a:lnTo>
                  <a:pt x="78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335">
            <a:extLst>
              <a:ext uri="{FF2B5EF4-FFF2-40B4-BE49-F238E27FC236}">
                <a16:creationId xmlns:a16="http://schemas.microsoft.com/office/drawing/2014/main" id="{5B383942-67BA-4B32-A708-CD1A76776A5F}"/>
              </a:ext>
            </a:extLst>
          </p:cNvPr>
          <p:cNvSpPr>
            <a:spLocks noEditPoints="1"/>
          </p:cNvSpPr>
          <p:nvPr/>
        </p:nvSpPr>
        <p:spPr bwMode="auto">
          <a:xfrm>
            <a:off x="6852811" y="2332237"/>
            <a:ext cx="179600" cy="339724"/>
          </a:xfrm>
          <a:custGeom>
            <a:avLst/>
            <a:gdLst>
              <a:gd name="T0" fmla="*/ 30802 w 77"/>
              <a:gd name="T1" fmla="*/ 491552 h 144"/>
              <a:gd name="T2" fmla="*/ 133474 w 77"/>
              <a:gd name="T3" fmla="*/ 387703 h 144"/>
              <a:gd name="T4" fmla="*/ 232723 w 77"/>
              <a:gd name="T5" fmla="*/ 491552 h 144"/>
              <a:gd name="T6" fmla="*/ 246413 w 77"/>
              <a:gd name="T7" fmla="*/ 498475 h 144"/>
              <a:gd name="T8" fmla="*/ 253258 w 77"/>
              <a:gd name="T9" fmla="*/ 498475 h 144"/>
              <a:gd name="T10" fmla="*/ 263525 w 77"/>
              <a:gd name="T11" fmla="*/ 481167 h 144"/>
              <a:gd name="T12" fmla="*/ 263525 w 77"/>
              <a:gd name="T13" fmla="*/ 17308 h 144"/>
              <a:gd name="T14" fmla="*/ 246413 w 77"/>
              <a:gd name="T15" fmla="*/ 0 h 144"/>
              <a:gd name="T16" fmla="*/ 17112 w 77"/>
              <a:gd name="T17" fmla="*/ 0 h 144"/>
              <a:gd name="T18" fmla="*/ 0 w 77"/>
              <a:gd name="T19" fmla="*/ 17308 h 144"/>
              <a:gd name="T20" fmla="*/ 0 w 77"/>
              <a:gd name="T21" fmla="*/ 481167 h 144"/>
              <a:gd name="T22" fmla="*/ 10267 w 77"/>
              <a:gd name="T23" fmla="*/ 498475 h 144"/>
              <a:gd name="T24" fmla="*/ 30802 w 77"/>
              <a:gd name="T25" fmla="*/ 491552 h 144"/>
              <a:gd name="T26" fmla="*/ 34224 w 77"/>
              <a:gd name="T27" fmla="*/ 34616 h 144"/>
              <a:gd name="T28" fmla="*/ 229301 w 77"/>
              <a:gd name="T29" fmla="*/ 34616 h 144"/>
              <a:gd name="T30" fmla="*/ 229301 w 77"/>
              <a:gd name="T31" fmla="*/ 439627 h 144"/>
              <a:gd name="T32" fmla="*/ 143741 w 77"/>
              <a:gd name="T33" fmla="*/ 349625 h 144"/>
              <a:gd name="T34" fmla="*/ 130051 w 77"/>
              <a:gd name="T35" fmla="*/ 346163 h 144"/>
              <a:gd name="T36" fmla="*/ 119784 w 77"/>
              <a:gd name="T37" fmla="*/ 349625 h 144"/>
              <a:gd name="T38" fmla="*/ 34224 w 77"/>
              <a:gd name="T39" fmla="*/ 439627 h 144"/>
              <a:gd name="T40" fmla="*/ 34224 w 77"/>
              <a:gd name="T41" fmla="*/ 34616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7" h="144">
                <a:moveTo>
                  <a:pt x="9" y="142"/>
                </a:moveTo>
                <a:cubicBezTo>
                  <a:pt x="39" y="112"/>
                  <a:pt x="39" y="112"/>
                  <a:pt x="39" y="112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9" y="143"/>
                  <a:pt x="71" y="144"/>
                  <a:pt x="72" y="144"/>
                </a:cubicBezTo>
                <a:cubicBezTo>
                  <a:pt x="73" y="144"/>
                  <a:pt x="73" y="144"/>
                  <a:pt x="74" y="144"/>
                </a:cubicBezTo>
                <a:cubicBezTo>
                  <a:pt x="76" y="143"/>
                  <a:pt x="77" y="141"/>
                  <a:pt x="77" y="139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1"/>
                  <a:pt x="1" y="143"/>
                  <a:pt x="3" y="144"/>
                </a:cubicBezTo>
                <a:cubicBezTo>
                  <a:pt x="5" y="144"/>
                  <a:pt x="7" y="144"/>
                  <a:pt x="9" y="142"/>
                </a:cubicBezTo>
                <a:close/>
                <a:moveTo>
                  <a:pt x="10" y="10"/>
                </a:moveTo>
                <a:cubicBezTo>
                  <a:pt x="67" y="10"/>
                  <a:pt x="67" y="10"/>
                  <a:pt x="67" y="10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1" y="100"/>
                  <a:pt x="40" y="100"/>
                  <a:pt x="38" y="100"/>
                </a:cubicBezTo>
                <a:cubicBezTo>
                  <a:pt x="37" y="100"/>
                  <a:pt x="36" y="100"/>
                  <a:pt x="35" y="101"/>
                </a:cubicBezTo>
                <a:cubicBezTo>
                  <a:pt x="10" y="127"/>
                  <a:pt x="10" y="127"/>
                  <a:pt x="10" y="127"/>
                </a:cubicBezTo>
                <a:cubicBezTo>
                  <a:pt x="10" y="10"/>
                  <a:pt x="10" y="10"/>
                  <a:pt x="10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336">
            <a:extLst>
              <a:ext uri="{FF2B5EF4-FFF2-40B4-BE49-F238E27FC236}">
                <a16:creationId xmlns:a16="http://schemas.microsoft.com/office/drawing/2014/main" id="{1C26C6C5-87D4-4634-8E04-9FB432E08530}"/>
              </a:ext>
            </a:extLst>
          </p:cNvPr>
          <p:cNvSpPr>
            <a:spLocks noEditPoints="1"/>
          </p:cNvSpPr>
          <p:nvPr/>
        </p:nvSpPr>
        <p:spPr bwMode="auto">
          <a:xfrm>
            <a:off x="7788526" y="2359681"/>
            <a:ext cx="328782" cy="278038"/>
          </a:xfrm>
          <a:custGeom>
            <a:avLst/>
            <a:gdLst>
              <a:gd name="T0" fmla="*/ 17143 w 144"/>
              <a:gd name="T1" fmla="*/ 417513 h 121"/>
              <a:gd name="T2" fmla="*/ 476570 w 144"/>
              <a:gd name="T3" fmla="*/ 417513 h 121"/>
              <a:gd name="T4" fmla="*/ 493713 w 144"/>
              <a:gd name="T5" fmla="*/ 400260 h 121"/>
              <a:gd name="T6" fmla="*/ 493713 w 144"/>
              <a:gd name="T7" fmla="*/ 86263 h 121"/>
              <a:gd name="T8" fmla="*/ 476570 w 144"/>
              <a:gd name="T9" fmla="*/ 69010 h 121"/>
              <a:gd name="T10" fmla="*/ 342856 w 144"/>
              <a:gd name="T11" fmla="*/ 69010 h 121"/>
              <a:gd name="T12" fmla="*/ 342856 w 144"/>
              <a:gd name="T13" fmla="*/ 17253 h 121"/>
              <a:gd name="T14" fmla="*/ 325713 w 144"/>
              <a:gd name="T15" fmla="*/ 0 h 121"/>
              <a:gd name="T16" fmla="*/ 168000 w 144"/>
              <a:gd name="T17" fmla="*/ 0 h 121"/>
              <a:gd name="T18" fmla="*/ 150857 w 144"/>
              <a:gd name="T19" fmla="*/ 17253 h 121"/>
              <a:gd name="T20" fmla="*/ 150857 w 144"/>
              <a:gd name="T21" fmla="*/ 69010 h 121"/>
              <a:gd name="T22" fmla="*/ 17143 w 144"/>
              <a:gd name="T23" fmla="*/ 69010 h 121"/>
              <a:gd name="T24" fmla="*/ 0 w 144"/>
              <a:gd name="T25" fmla="*/ 89714 h 121"/>
              <a:gd name="T26" fmla="*/ 0 w 144"/>
              <a:gd name="T27" fmla="*/ 400260 h 121"/>
              <a:gd name="T28" fmla="*/ 17143 w 144"/>
              <a:gd name="T29" fmla="*/ 417513 h 121"/>
              <a:gd name="T30" fmla="*/ 185142 w 144"/>
              <a:gd name="T31" fmla="*/ 34505 h 121"/>
              <a:gd name="T32" fmla="*/ 308571 w 144"/>
              <a:gd name="T33" fmla="*/ 34505 h 121"/>
              <a:gd name="T34" fmla="*/ 308571 w 144"/>
              <a:gd name="T35" fmla="*/ 69010 h 121"/>
              <a:gd name="T36" fmla="*/ 185142 w 144"/>
              <a:gd name="T37" fmla="*/ 69010 h 121"/>
              <a:gd name="T38" fmla="*/ 185142 w 144"/>
              <a:gd name="T39" fmla="*/ 34505 h 121"/>
              <a:gd name="T40" fmla="*/ 34286 w 144"/>
              <a:gd name="T41" fmla="*/ 106966 h 121"/>
              <a:gd name="T42" fmla="*/ 164571 w 144"/>
              <a:gd name="T43" fmla="*/ 106966 h 121"/>
              <a:gd name="T44" fmla="*/ 168000 w 144"/>
              <a:gd name="T45" fmla="*/ 106966 h 121"/>
              <a:gd name="T46" fmla="*/ 171428 w 144"/>
              <a:gd name="T47" fmla="*/ 106966 h 121"/>
              <a:gd name="T48" fmla="*/ 322285 w 144"/>
              <a:gd name="T49" fmla="*/ 106966 h 121"/>
              <a:gd name="T50" fmla="*/ 325713 w 144"/>
              <a:gd name="T51" fmla="*/ 106966 h 121"/>
              <a:gd name="T52" fmla="*/ 329142 w 144"/>
              <a:gd name="T53" fmla="*/ 106966 h 121"/>
              <a:gd name="T54" fmla="*/ 459427 w 144"/>
              <a:gd name="T55" fmla="*/ 106966 h 121"/>
              <a:gd name="T56" fmla="*/ 459427 w 144"/>
              <a:gd name="T57" fmla="*/ 224284 h 121"/>
              <a:gd name="T58" fmla="*/ 342856 w 144"/>
              <a:gd name="T59" fmla="*/ 224284 h 121"/>
              <a:gd name="T60" fmla="*/ 342856 w 144"/>
              <a:gd name="T61" fmla="*/ 203581 h 121"/>
              <a:gd name="T62" fmla="*/ 325713 w 144"/>
              <a:gd name="T63" fmla="*/ 186328 h 121"/>
              <a:gd name="T64" fmla="*/ 308571 w 144"/>
              <a:gd name="T65" fmla="*/ 203581 h 121"/>
              <a:gd name="T66" fmla="*/ 308571 w 144"/>
              <a:gd name="T67" fmla="*/ 224284 h 121"/>
              <a:gd name="T68" fmla="*/ 185142 w 144"/>
              <a:gd name="T69" fmla="*/ 224284 h 121"/>
              <a:gd name="T70" fmla="*/ 185142 w 144"/>
              <a:gd name="T71" fmla="*/ 203581 h 121"/>
              <a:gd name="T72" fmla="*/ 168000 w 144"/>
              <a:gd name="T73" fmla="*/ 186328 h 121"/>
              <a:gd name="T74" fmla="*/ 150857 w 144"/>
              <a:gd name="T75" fmla="*/ 203581 h 121"/>
              <a:gd name="T76" fmla="*/ 150857 w 144"/>
              <a:gd name="T77" fmla="*/ 224284 h 121"/>
              <a:gd name="T78" fmla="*/ 34286 w 144"/>
              <a:gd name="T79" fmla="*/ 224284 h 121"/>
              <a:gd name="T80" fmla="*/ 34286 w 144"/>
              <a:gd name="T81" fmla="*/ 106966 h 121"/>
              <a:gd name="T82" fmla="*/ 34286 w 144"/>
              <a:gd name="T83" fmla="*/ 262240 h 121"/>
              <a:gd name="T84" fmla="*/ 150857 w 144"/>
              <a:gd name="T85" fmla="*/ 262240 h 121"/>
              <a:gd name="T86" fmla="*/ 150857 w 144"/>
              <a:gd name="T87" fmla="*/ 279492 h 121"/>
              <a:gd name="T88" fmla="*/ 168000 w 144"/>
              <a:gd name="T89" fmla="*/ 296745 h 121"/>
              <a:gd name="T90" fmla="*/ 185142 w 144"/>
              <a:gd name="T91" fmla="*/ 279492 h 121"/>
              <a:gd name="T92" fmla="*/ 185142 w 144"/>
              <a:gd name="T93" fmla="*/ 262240 h 121"/>
              <a:gd name="T94" fmla="*/ 308571 w 144"/>
              <a:gd name="T95" fmla="*/ 262240 h 121"/>
              <a:gd name="T96" fmla="*/ 308571 w 144"/>
              <a:gd name="T97" fmla="*/ 279492 h 121"/>
              <a:gd name="T98" fmla="*/ 325713 w 144"/>
              <a:gd name="T99" fmla="*/ 296745 h 121"/>
              <a:gd name="T100" fmla="*/ 342856 w 144"/>
              <a:gd name="T101" fmla="*/ 279492 h 121"/>
              <a:gd name="T102" fmla="*/ 342856 w 144"/>
              <a:gd name="T103" fmla="*/ 262240 h 121"/>
              <a:gd name="T104" fmla="*/ 459427 w 144"/>
              <a:gd name="T105" fmla="*/ 262240 h 121"/>
              <a:gd name="T106" fmla="*/ 459427 w 144"/>
              <a:gd name="T107" fmla="*/ 383008 h 121"/>
              <a:gd name="T108" fmla="*/ 34286 w 144"/>
              <a:gd name="T109" fmla="*/ 383008 h 121"/>
              <a:gd name="T110" fmla="*/ 34286 w 144"/>
              <a:gd name="T111" fmla="*/ 262240 h 12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4" h="121">
                <a:moveTo>
                  <a:pt x="5" y="121"/>
                </a:moveTo>
                <a:cubicBezTo>
                  <a:pt x="139" y="121"/>
                  <a:pt x="139" y="121"/>
                  <a:pt x="139" y="121"/>
                </a:cubicBezTo>
                <a:cubicBezTo>
                  <a:pt x="142" y="121"/>
                  <a:pt x="144" y="119"/>
                  <a:pt x="144" y="11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3"/>
                  <a:pt x="142" y="20"/>
                  <a:pt x="139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5"/>
                  <a:pt x="100" y="5"/>
                  <a:pt x="100" y="5"/>
                </a:cubicBezTo>
                <a:cubicBezTo>
                  <a:pt x="100" y="2"/>
                  <a:pt x="98" y="0"/>
                  <a:pt x="95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6" y="0"/>
                  <a:pt x="44" y="2"/>
                  <a:pt x="44" y="5"/>
                </a:cubicBezTo>
                <a:cubicBezTo>
                  <a:pt x="44" y="20"/>
                  <a:pt x="44" y="20"/>
                  <a:pt x="4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0"/>
                  <a:pt x="0" y="23"/>
                  <a:pt x="0" y="2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9"/>
                  <a:pt x="2" y="121"/>
                  <a:pt x="5" y="121"/>
                </a:cubicBezTo>
                <a:close/>
                <a:moveTo>
                  <a:pt x="54" y="10"/>
                </a:moveTo>
                <a:cubicBezTo>
                  <a:pt x="90" y="10"/>
                  <a:pt x="90" y="10"/>
                  <a:pt x="90" y="10"/>
                </a:cubicBezTo>
                <a:cubicBezTo>
                  <a:pt x="90" y="20"/>
                  <a:pt x="90" y="20"/>
                  <a:pt x="90" y="20"/>
                </a:cubicBezTo>
                <a:cubicBezTo>
                  <a:pt x="54" y="20"/>
                  <a:pt x="54" y="20"/>
                  <a:pt x="54" y="20"/>
                </a:cubicBezTo>
                <a:lnTo>
                  <a:pt x="54" y="10"/>
                </a:lnTo>
                <a:close/>
                <a:moveTo>
                  <a:pt x="10" y="31"/>
                </a:moveTo>
                <a:cubicBezTo>
                  <a:pt x="48" y="31"/>
                  <a:pt x="48" y="31"/>
                  <a:pt x="48" y="31"/>
                </a:cubicBezTo>
                <a:cubicBezTo>
                  <a:pt x="48" y="31"/>
                  <a:pt x="49" y="31"/>
                  <a:pt x="49" y="31"/>
                </a:cubicBezTo>
                <a:cubicBezTo>
                  <a:pt x="49" y="31"/>
                  <a:pt x="50" y="31"/>
                  <a:pt x="50" y="31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31"/>
                  <a:pt x="95" y="31"/>
                  <a:pt x="95" y="31"/>
                </a:cubicBezTo>
                <a:cubicBezTo>
                  <a:pt x="95" y="31"/>
                  <a:pt x="96" y="31"/>
                  <a:pt x="96" y="31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7"/>
                  <a:pt x="98" y="54"/>
                  <a:pt x="95" y="54"/>
                </a:cubicBezTo>
                <a:cubicBezTo>
                  <a:pt x="92" y="54"/>
                  <a:pt x="90" y="57"/>
                  <a:pt x="90" y="59"/>
                </a:cubicBezTo>
                <a:cubicBezTo>
                  <a:pt x="90" y="65"/>
                  <a:pt x="90" y="65"/>
                  <a:pt x="90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7"/>
                  <a:pt x="52" y="54"/>
                  <a:pt x="49" y="54"/>
                </a:cubicBezTo>
                <a:cubicBezTo>
                  <a:pt x="46" y="54"/>
                  <a:pt x="44" y="57"/>
                  <a:pt x="44" y="59"/>
                </a:cubicBezTo>
                <a:cubicBezTo>
                  <a:pt x="44" y="65"/>
                  <a:pt x="44" y="65"/>
                  <a:pt x="44" y="65"/>
                </a:cubicBezTo>
                <a:cubicBezTo>
                  <a:pt x="10" y="65"/>
                  <a:pt x="10" y="65"/>
                  <a:pt x="10" y="65"/>
                </a:cubicBezTo>
                <a:lnTo>
                  <a:pt x="10" y="31"/>
                </a:lnTo>
                <a:close/>
                <a:moveTo>
                  <a:pt x="10" y="76"/>
                </a:moveTo>
                <a:cubicBezTo>
                  <a:pt x="44" y="76"/>
                  <a:pt x="44" y="76"/>
                  <a:pt x="44" y="76"/>
                </a:cubicBezTo>
                <a:cubicBezTo>
                  <a:pt x="44" y="81"/>
                  <a:pt x="44" y="81"/>
                  <a:pt x="44" y="81"/>
                </a:cubicBezTo>
                <a:cubicBezTo>
                  <a:pt x="44" y="84"/>
                  <a:pt x="46" y="86"/>
                  <a:pt x="49" y="86"/>
                </a:cubicBezTo>
                <a:cubicBezTo>
                  <a:pt x="52" y="86"/>
                  <a:pt x="54" y="84"/>
                  <a:pt x="54" y="81"/>
                </a:cubicBezTo>
                <a:cubicBezTo>
                  <a:pt x="54" y="76"/>
                  <a:pt x="54" y="76"/>
                  <a:pt x="54" y="76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4"/>
                  <a:pt x="92" y="86"/>
                  <a:pt x="95" y="86"/>
                </a:cubicBezTo>
                <a:cubicBezTo>
                  <a:pt x="98" y="86"/>
                  <a:pt x="100" y="84"/>
                  <a:pt x="100" y="81"/>
                </a:cubicBezTo>
                <a:cubicBezTo>
                  <a:pt x="100" y="76"/>
                  <a:pt x="100" y="76"/>
                  <a:pt x="100" y="76"/>
                </a:cubicBezTo>
                <a:cubicBezTo>
                  <a:pt x="134" y="76"/>
                  <a:pt x="134" y="76"/>
                  <a:pt x="134" y="76"/>
                </a:cubicBezTo>
                <a:cubicBezTo>
                  <a:pt x="134" y="111"/>
                  <a:pt x="134" y="111"/>
                  <a:pt x="134" y="111"/>
                </a:cubicBezTo>
                <a:cubicBezTo>
                  <a:pt x="10" y="111"/>
                  <a:pt x="10" y="111"/>
                  <a:pt x="10" y="111"/>
                </a:cubicBezTo>
                <a:lnTo>
                  <a:pt x="10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337">
            <a:extLst>
              <a:ext uri="{FF2B5EF4-FFF2-40B4-BE49-F238E27FC236}">
                <a16:creationId xmlns:a16="http://schemas.microsoft.com/office/drawing/2014/main" id="{76A11B36-EE5F-4F1F-9DDF-61D4305E162C}"/>
              </a:ext>
            </a:extLst>
          </p:cNvPr>
          <p:cNvSpPr>
            <a:spLocks noEditPoints="1"/>
          </p:cNvSpPr>
          <p:nvPr/>
        </p:nvSpPr>
        <p:spPr bwMode="auto">
          <a:xfrm>
            <a:off x="8787479" y="2346362"/>
            <a:ext cx="326740" cy="304676"/>
          </a:xfrm>
          <a:custGeom>
            <a:avLst/>
            <a:gdLst>
              <a:gd name="T0" fmla="*/ 17143 w 144"/>
              <a:gd name="T1" fmla="*/ 460375 h 133"/>
              <a:gd name="T2" fmla="*/ 476570 w 144"/>
              <a:gd name="T3" fmla="*/ 460375 h 133"/>
              <a:gd name="T4" fmla="*/ 493713 w 144"/>
              <a:gd name="T5" fmla="*/ 443068 h 133"/>
              <a:gd name="T6" fmla="*/ 493713 w 144"/>
              <a:gd name="T7" fmla="*/ 51922 h 133"/>
              <a:gd name="T8" fmla="*/ 476570 w 144"/>
              <a:gd name="T9" fmla="*/ 31153 h 133"/>
              <a:gd name="T10" fmla="*/ 390856 w 144"/>
              <a:gd name="T11" fmla="*/ 31153 h 133"/>
              <a:gd name="T12" fmla="*/ 390856 w 144"/>
              <a:gd name="T13" fmla="*/ 17307 h 133"/>
              <a:gd name="T14" fmla="*/ 373713 w 144"/>
              <a:gd name="T15" fmla="*/ 0 h 133"/>
              <a:gd name="T16" fmla="*/ 356571 w 144"/>
              <a:gd name="T17" fmla="*/ 17307 h 133"/>
              <a:gd name="T18" fmla="*/ 356571 w 144"/>
              <a:gd name="T19" fmla="*/ 31153 h 133"/>
              <a:gd name="T20" fmla="*/ 140571 w 144"/>
              <a:gd name="T21" fmla="*/ 31153 h 133"/>
              <a:gd name="T22" fmla="*/ 140571 w 144"/>
              <a:gd name="T23" fmla="*/ 17307 h 133"/>
              <a:gd name="T24" fmla="*/ 123428 w 144"/>
              <a:gd name="T25" fmla="*/ 0 h 133"/>
              <a:gd name="T26" fmla="*/ 106285 w 144"/>
              <a:gd name="T27" fmla="*/ 17307 h 133"/>
              <a:gd name="T28" fmla="*/ 106285 w 144"/>
              <a:gd name="T29" fmla="*/ 31153 h 133"/>
              <a:gd name="T30" fmla="*/ 17143 w 144"/>
              <a:gd name="T31" fmla="*/ 31153 h 133"/>
              <a:gd name="T32" fmla="*/ 0 w 144"/>
              <a:gd name="T33" fmla="*/ 51922 h 133"/>
              <a:gd name="T34" fmla="*/ 0 w 144"/>
              <a:gd name="T35" fmla="*/ 443068 h 133"/>
              <a:gd name="T36" fmla="*/ 17143 w 144"/>
              <a:gd name="T37" fmla="*/ 460375 h 133"/>
              <a:gd name="T38" fmla="*/ 34286 w 144"/>
              <a:gd name="T39" fmla="*/ 69229 h 133"/>
              <a:gd name="T40" fmla="*/ 106285 w 144"/>
              <a:gd name="T41" fmla="*/ 69229 h 133"/>
              <a:gd name="T42" fmla="*/ 106285 w 144"/>
              <a:gd name="T43" fmla="*/ 76152 h 133"/>
              <a:gd name="T44" fmla="*/ 123428 w 144"/>
              <a:gd name="T45" fmla="*/ 93460 h 133"/>
              <a:gd name="T46" fmla="*/ 140571 w 144"/>
              <a:gd name="T47" fmla="*/ 76152 h 133"/>
              <a:gd name="T48" fmla="*/ 140571 w 144"/>
              <a:gd name="T49" fmla="*/ 69229 h 133"/>
              <a:gd name="T50" fmla="*/ 356571 w 144"/>
              <a:gd name="T51" fmla="*/ 69229 h 133"/>
              <a:gd name="T52" fmla="*/ 356571 w 144"/>
              <a:gd name="T53" fmla="*/ 76152 h 133"/>
              <a:gd name="T54" fmla="*/ 373713 w 144"/>
              <a:gd name="T55" fmla="*/ 93460 h 133"/>
              <a:gd name="T56" fmla="*/ 390856 w 144"/>
              <a:gd name="T57" fmla="*/ 76152 h 133"/>
              <a:gd name="T58" fmla="*/ 390856 w 144"/>
              <a:gd name="T59" fmla="*/ 69229 h 133"/>
              <a:gd name="T60" fmla="*/ 459427 w 144"/>
              <a:gd name="T61" fmla="*/ 69229 h 133"/>
              <a:gd name="T62" fmla="*/ 459427 w 144"/>
              <a:gd name="T63" fmla="*/ 114228 h 133"/>
              <a:gd name="T64" fmla="*/ 34286 w 144"/>
              <a:gd name="T65" fmla="*/ 114228 h 133"/>
              <a:gd name="T66" fmla="*/ 34286 w 144"/>
              <a:gd name="T67" fmla="*/ 69229 h 133"/>
              <a:gd name="T68" fmla="*/ 34286 w 144"/>
              <a:gd name="T69" fmla="*/ 148843 h 133"/>
              <a:gd name="T70" fmla="*/ 459427 w 144"/>
              <a:gd name="T71" fmla="*/ 148843 h 133"/>
              <a:gd name="T72" fmla="*/ 459427 w 144"/>
              <a:gd name="T73" fmla="*/ 425760 h 133"/>
              <a:gd name="T74" fmla="*/ 34286 w 144"/>
              <a:gd name="T75" fmla="*/ 425760 h 133"/>
              <a:gd name="T76" fmla="*/ 34286 w 144"/>
              <a:gd name="T77" fmla="*/ 148843 h 133"/>
              <a:gd name="T78" fmla="*/ 373713 w 144"/>
              <a:gd name="T79" fmla="*/ 228457 h 133"/>
              <a:gd name="T80" fmla="*/ 120000 w 144"/>
              <a:gd name="T81" fmla="*/ 228457 h 133"/>
              <a:gd name="T82" fmla="*/ 102857 w 144"/>
              <a:gd name="T83" fmla="*/ 245764 h 133"/>
              <a:gd name="T84" fmla="*/ 120000 w 144"/>
              <a:gd name="T85" fmla="*/ 263071 h 133"/>
              <a:gd name="T86" fmla="*/ 373713 w 144"/>
              <a:gd name="T87" fmla="*/ 263071 h 133"/>
              <a:gd name="T88" fmla="*/ 390856 w 144"/>
              <a:gd name="T89" fmla="*/ 245764 h 133"/>
              <a:gd name="T90" fmla="*/ 373713 w 144"/>
              <a:gd name="T91" fmla="*/ 228457 h 133"/>
              <a:gd name="T92" fmla="*/ 246857 w 144"/>
              <a:gd name="T93" fmla="*/ 314993 h 133"/>
              <a:gd name="T94" fmla="*/ 120000 w 144"/>
              <a:gd name="T95" fmla="*/ 314993 h 133"/>
              <a:gd name="T96" fmla="*/ 102857 w 144"/>
              <a:gd name="T97" fmla="*/ 332301 h 133"/>
              <a:gd name="T98" fmla="*/ 120000 w 144"/>
              <a:gd name="T99" fmla="*/ 349608 h 133"/>
              <a:gd name="T100" fmla="*/ 246857 w 144"/>
              <a:gd name="T101" fmla="*/ 349608 h 133"/>
              <a:gd name="T102" fmla="*/ 263999 w 144"/>
              <a:gd name="T103" fmla="*/ 332301 h 133"/>
              <a:gd name="T104" fmla="*/ 246857 w 144"/>
              <a:gd name="T105" fmla="*/ 314993 h 13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4" h="133">
                <a:moveTo>
                  <a:pt x="5" y="133"/>
                </a:moveTo>
                <a:cubicBezTo>
                  <a:pt x="139" y="133"/>
                  <a:pt x="139" y="133"/>
                  <a:pt x="139" y="133"/>
                </a:cubicBezTo>
                <a:cubicBezTo>
                  <a:pt x="142" y="133"/>
                  <a:pt x="144" y="131"/>
                  <a:pt x="144" y="128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4" y="12"/>
                  <a:pt x="142" y="9"/>
                  <a:pt x="139" y="9"/>
                </a:cubicBezTo>
                <a:cubicBezTo>
                  <a:pt x="114" y="9"/>
                  <a:pt x="114" y="9"/>
                  <a:pt x="114" y="9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2"/>
                  <a:pt x="112" y="0"/>
                  <a:pt x="109" y="0"/>
                </a:cubicBezTo>
                <a:cubicBezTo>
                  <a:pt x="106" y="0"/>
                  <a:pt x="104" y="2"/>
                  <a:pt x="104" y="5"/>
                </a:cubicBezTo>
                <a:cubicBezTo>
                  <a:pt x="104" y="9"/>
                  <a:pt x="104" y="9"/>
                  <a:pt x="104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2"/>
                  <a:pt x="39" y="0"/>
                  <a:pt x="36" y="0"/>
                </a:cubicBezTo>
                <a:cubicBezTo>
                  <a:pt x="33" y="0"/>
                  <a:pt x="31" y="2"/>
                  <a:pt x="31" y="5"/>
                </a:cubicBezTo>
                <a:cubicBezTo>
                  <a:pt x="31" y="9"/>
                  <a:pt x="31" y="9"/>
                  <a:pt x="31" y="9"/>
                </a:cubicBezTo>
                <a:cubicBezTo>
                  <a:pt x="5" y="9"/>
                  <a:pt x="5" y="9"/>
                  <a:pt x="5" y="9"/>
                </a:cubicBezTo>
                <a:cubicBezTo>
                  <a:pt x="2" y="9"/>
                  <a:pt x="0" y="12"/>
                  <a:pt x="0" y="15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1"/>
                  <a:pt x="2" y="133"/>
                  <a:pt x="5" y="133"/>
                </a:cubicBezTo>
                <a:close/>
                <a:moveTo>
                  <a:pt x="10" y="20"/>
                </a:moveTo>
                <a:cubicBezTo>
                  <a:pt x="31" y="20"/>
                  <a:pt x="31" y="20"/>
                  <a:pt x="31" y="20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5"/>
                  <a:pt x="33" y="27"/>
                  <a:pt x="36" y="27"/>
                </a:cubicBezTo>
                <a:cubicBezTo>
                  <a:pt x="39" y="27"/>
                  <a:pt x="41" y="25"/>
                  <a:pt x="41" y="22"/>
                </a:cubicBezTo>
                <a:cubicBezTo>
                  <a:pt x="41" y="20"/>
                  <a:pt x="41" y="20"/>
                  <a:pt x="41" y="2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25"/>
                  <a:pt x="106" y="27"/>
                  <a:pt x="109" y="27"/>
                </a:cubicBezTo>
                <a:cubicBezTo>
                  <a:pt x="112" y="27"/>
                  <a:pt x="114" y="25"/>
                  <a:pt x="114" y="22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34" y="20"/>
                  <a:pt x="134" y="20"/>
                  <a:pt x="134" y="20"/>
                </a:cubicBezTo>
                <a:cubicBezTo>
                  <a:pt x="134" y="33"/>
                  <a:pt x="134" y="33"/>
                  <a:pt x="134" y="33"/>
                </a:cubicBezTo>
                <a:cubicBezTo>
                  <a:pt x="10" y="33"/>
                  <a:pt x="10" y="33"/>
                  <a:pt x="10" y="33"/>
                </a:cubicBezTo>
                <a:lnTo>
                  <a:pt x="10" y="20"/>
                </a:lnTo>
                <a:close/>
                <a:moveTo>
                  <a:pt x="10" y="43"/>
                </a:moveTo>
                <a:cubicBezTo>
                  <a:pt x="134" y="43"/>
                  <a:pt x="134" y="43"/>
                  <a:pt x="134" y="43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0" y="123"/>
                  <a:pt x="10" y="123"/>
                  <a:pt x="10" y="123"/>
                </a:cubicBezTo>
                <a:lnTo>
                  <a:pt x="10" y="43"/>
                </a:lnTo>
                <a:close/>
                <a:moveTo>
                  <a:pt x="109" y="66"/>
                </a:moveTo>
                <a:cubicBezTo>
                  <a:pt x="35" y="66"/>
                  <a:pt x="35" y="66"/>
                  <a:pt x="35" y="66"/>
                </a:cubicBezTo>
                <a:cubicBezTo>
                  <a:pt x="33" y="66"/>
                  <a:pt x="30" y="68"/>
                  <a:pt x="30" y="71"/>
                </a:cubicBezTo>
                <a:cubicBezTo>
                  <a:pt x="30" y="74"/>
                  <a:pt x="33" y="76"/>
                  <a:pt x="35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12" y="76"/>
                  <a:pt x="114" y="74"/>
                  <a:pt x="114" y="71"/>
                </a:cubicBezTo>
                <a:cubicBezTo>
                  <a:pt x="114" y="68"/>
                  <a:pt x="112" y="66"/>
                  <a:pt x="109" y="66"/>
                </a:cubicBezTo>
                <a:close/>
                <a:moveTo>
                  <a:pt x="72" y="91"/>
                </a:moveTo>
                <a:cubicBezTo>
                  <a:pt x="35" y="91"/>
                  <a:pt x="35" y="91"/>
                  <a:pt x="35" y="91"/>
                </a:cubicBezTo>
                <a:cubicBezTo>
                  <a:pt x="33" y="91"/>
                  <a:pt x="30" y="93"/>
                  <a:pt x="30" y="96"/>
                </a:cubicBezTo>
                <a:cubicBezTo>
                  <a:pt x="30" y="99"/>
                  <a:pt x="33" y="101"/>
                  <a:pt x="35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5" y="101"/>
                  <a:pt x="77" y="99"/>
                  <a:pt x="77" y="96"/>
                </a:cubicBezTo>
                <a:cubicBezTo>
                  <a:pt x="77" y="93"/>
                  <a:pt x="75" y="91"/>
                  <a:pt x="72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9A30983-99B5-4B49-90B5-2474C80C9D14}"/>
              </a:ext>
            </a:extLst>
          </p:cNvPr>
          <p:cNvGrpSpPr/>
          <p:nvPr/>
        </p:nvGrpSpPr>
        <p:grpSpPr>
          <a:xfrm>
            <a:off x="9776114" y="2326683"/>
            <a:ext cx="341402" cy="344696"/>
            <a:chOff x="4806823" y="4980460"/>
            <a:chExt cx="493713" cy="498475"/>
          </a:xfrm>
        </p:grpSpPr>
        <p:sp>
          <p:nvSpPr>
            <p:cNvPr id="20" name="Freeform 338">
              <a:extLst>
                <a:ext uri="{FF2B5EF4-FFF2-40B4-BE49-F238E27FC236}">
                  <a16:creationId xmlns:a16="http://schemas.microsoft.com/office/drawing/2014/main" id="{71B36267-962B-4EA7-83C0-9C65530D1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6823" y="4980460"/>
              <a:ext cx="493713" cy="498475"/>
            </a:xfrm>
            <a:custGeom>
              <a:avLst/>
              <a:gdLst>
                <a:gd name="T0" fmla="*/ 246857 w 144"/>
                <a:gd name="T1" fmla="*/ 498475 h 144"/>
                <a:gd name="T2" fmla="*/ 493713 w 144"/>
                <a:gd name="T3" fmla="*/ 249238 h 144"/>
                <a:gd name="T4" fmla="*/ 246857 w 144"/>
                <a:gd name="T5" fmla="*/ 0 h 144"/>
                <a:gd name="T6" fmla="*/ 0 w 144"/>
                <a:gd name="T7" fmla="*/ 249238 h 144"/>
                <a:gd name="T8" fmla="*/ 246857 w 144"/>
                <a:gd name="T9" fmla="*/ 498475 h 144"/>
                <a:gd name="T10" fmla="*/ 246857 w 144"/>
                <a:gd name="T11" fmla="*/ 34616 h 144"/>
                <a:gd name="T12" fmla="*/ 459427 w 144"/>
                <a:gd name="T13" fmla="*/ 249238 h 144"/>
                <a:gd name="T14" fmla="*/ 246857 w 144"/>
                <a:gd name="T15" fmla="*/ 463859 h 144"/>
                <a:gd name="T16" fmla="*/ 34286 w 144"/>
                <a:gd name="T17" fmla="*/ 249238 h 144"/>
                <a:gd name="T18" fmla="*/ 246857 w 144"/>
                <a:gd name="T19" fmla="*/ 34616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lose/>
                  <a:moveTo>
                    <a:pt x="72" y="10"/>
                  </a:moveTo>
                  <a:cubicBezTo>
                    <a:pt x="106" y="10"/>
                    <a:pt x="134" y="38"/>
                    <a:pt x="134" y="72"/>
                  </a:cubicBezTo>
                  <a:cubicBezTo>
                    <a:pt x="134" y="106"/>
                    <a:pt x="106" y="134"/>
                    <a:pt x="72" y="134"/>
                  </a:cubicBezTo>
                  <a:cubicBezTo>
                    <a:pt x="38" y="134"/>
                    <a:pt x="10" y="106"/>
                    <a:pt x="10" y="72"/>
                  </a:cubicBezTo>
                  <a:cubicBezTo>
                    <a:pt x="10" y="38"/>
                    <a:pt x="38" y="10"/>
                    <a:pt x="7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339">
              <a:extLst>
                <a:ext uri="{FF2B5EF4-FFF2-40B4-BE49-F238E27FC236}">
                  <a16:creationId xmlns:a16="http://schemas.microsoft.com/office/drawing/2014/main" id="{3F076A46-7708-4F2A-A5E2-CBD6712E9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61" y="5126510"/>
              <a:ext cx="198437" cy="200025"/>
            </a:xfrm>
            <a:custGeom>
              <a:avLst/>
              <a:gdLst>
                <a:gd name="T0" fmla="*/ 6843 w 58"/>
                <a:gd name="T1" fmla="*/ 193128 h 58"/>
                <a:gd name="T2" fmla="*/ 20528 w 58"/>
                <a:gd name="T3" fmla="*/ 200025 h 58"/>
                <a:gd name="T4" fmla="*/ 30792 w 58"/>
                <a:gd name="T5" fmla="*/ 193128 h 58"/>
                <a:gd name="T6" fmla="*/ 99219 w 58"/>
                <a:gd name="T7" fmla="*/ 127602 h 58"/>
                <a:gd name="T8" fmla="*/ 167646 w 58"/>
                <a:gd name="T9" fmla="*/ 193128 h 58"/>
                <a:gd name="T10" fmla="*/ 181331 w 58"/>
                <a:gd name="T11" fmla="*/ 200025 h 58"/>
                <a:gd name="T12" fmla="*/ 191595 w 58"/>
                <a:gd name="T13" fmla="*/ 193128 h 58"/>
                <a:gd name="T14" fmla="*/ 191595 w 58"/>
                <a:gd name="T15" fmla="*/ 168987 h 58"/>
                <a:gd name="T16" fmla="*/ 123168 w 58"/>
                <a:gd name="T17" fmla="*/ 100013 h 58"/>
                <a:gd name="T18" fmla="*/ 191595 w 58"/>
                <a:gd name="T19" fmla="*/ 31038 h 58"/>
                <a:gd name="T20" fmla="*/ 191595 w 58"/>
                <a:gd name="T21" fmla="*/ 6897 h 58"/>
                <a:gd name="T22" fmla="*/ 167646 w 58"/>
                <a:gd name="T23" fmla="*/ 6897 h 58"/>
                <a:gd name="T24" fmla="*/ 99219 w 58"/>
                <a:gd name="T25" fmla="*/ 75872 h 58"/>
                <a:gd name="T26" fmla="*/ 30792 w 58"/>
                <a:gd name="T27" fmla="*/ 6897 h 58"/>
                <a:gd name="T28" fmla="*/ 6843 w 58"/>
                <a:gd name="T29" fmla="*/ 6897 h 58"/>
                <a:gd name="T30" fmla="*/ 6843 w 58"/>
                <a:gd name="T31" fmla="*/ 31038 h 58"/>
                <a:gd name="T32" fmla="*/ 75270 w 58"/>
                <a:gd name="T33" fmla="*/ 100013 h 58"/>
                <a:gd name="T34" fmla="*/ 6843 w 58"/>
                <a:gd name="T35" fmla="*/ 168987 h 58"/>
                <a:gd name="T36" fmla="*/ 6843 w 58"/>
                <a:gd name="T37" fmla="*/ 193128 h 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58">
                  <a:moveTo>
                    <a:pt x="2" y="56"/>
                  </a:moveTo>
                  <a:cubicBezTo>
                    <a:pt x="3" y="57"/>
                    <a:pt x="4" y="58"/>
                    <a:pt x="6" y="58"/>
                  </a:cubicBezTo>
                  <a:cubicBezTo>
                    <a:pt x="7" y="58"/>
                    <a:pt x="8" y="57"/>
                    <a:pt x="9" y="5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50" y="57"/>
                    <a:pt x="51" y="58"/>
                    <a:pt x="53" y="58"/>
                  </a:cubicBezTo>
                  <a:cubicBezTo>
                    <a:pt x="54" y="58"/>
                    <a:pt x="55" y="57"/>
                    <a:pt x="56" y="56"/>
                  </a:cubicBezTo>
                  <a:cubicBezTo>
                    <a:pt x="58" y="54"/>
                    <a:pt x="58" y="51"/>
                    <a:pt x="56" y="4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8" y="7"/>
                    <a:pt x="58" y="4"/>
                    <a:pt x="56" y="2"/>
                  </a:cubicBezTo>
                  <a:cubicBezTo>
                    <a:pt x="54" y="0"/>
                    <a:pt x="51" y="0"/>
                    <a:pt x="49" y="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4"/>
                    <a:pt x="0" y="7"/>
                    <a:pt x="2" y="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1"/>
                    <a:pt x="0" y="54"/>
                    <a:pt x="2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2" name="Freeform 340">
            <a:extLst>
              <a:ext uri="{FF2B5EF4-FFF2-40B4-BE49-F238E27FC236}">
                <a16:creationId xmlns:a16="http://schemas.microsoft.com/office/drawing/2014/main" id="{BF5A6652-7A55-430B-BD80-DB917A0D9609}"/>
              </a:ext>
            </a:extLst>
          </p:cNvPr>
          <p:cNvSpPr>
            <a:spLocks/>
          </p:cNvSpPr>
          <p:nvPr/>
        </p:nvSpPr>
        <p:spPr bwMode="auto">
          <a:xfrm>
            <a:off x="10800599" y="2368946"/>
            <a:ext cx="292222" cy="292222"/>
          </a:xfrm>
          <a:custGeom>
            <a:avLst/>
            <a:gdLst>
              <a:gd name="T0" fmla="*/ 3427 w 145"/>
              <a:gd name="T1" fmla="*/ 493437 h 144"/>
              <a:gd name="T2" fmla="*/ 17134 w 145"/>
              <a:gd name="T3" fmla="*/ 496888 h 144"/>
              <a:gd name="T4" fmla="*/ 30841 w 145"/>
              <a:gd name="T5" fmla="*/ 493437 h 144"/>
              <a:gd name="T6" fmla="*/ 246731 w 145"/>
              <a:gd name="T7" fmla="*/ 272598 h 144"/>
              <a:gd name="T8" fmla="*/ 462620 w 145"/>
              <a:gd name="T9" fmla="*/ 493437 h 144"/>
              <a:gd name="T10" fmla="*/ 476327 w 145"/>
              <a:gd name="T11" fmla="*/ 496888 h 144"/>
              <a:gd name="T12" fmla="*/ 490034 w 145"/>
              <a:gd name="T13" fmla="*/ 493437 h 144"/>
              <a:gd name="T14" fmla="*/ 490034 w 145"/>
              <a:gd name="T15" fmla="*/ 465833 h 144"/>
              <a:gd name="T16" fmla="*/ 270718 w 145"/>
              <a:gd name="T17" fmla="*/ 248444 h 144"/>
              <a:gd name="T18" fmla="*/ 490034 w 145"/>
              <a:gd name="T19" fmla="*/ 31056 h 144"/>
              <a:gd name="T20" fmla="*/ 490034 w 145"/>
              <a:gd name="T21" fmla="*/ 3451 h 144"/>
              <a:gd name="T22" fmla="*/ 462620 w 145"/>
              <a:gd name="T23" fmla="*/ 3451 h 144"/>
              <a:gd name="T24" fmla="*/ 246731 w 145"/>
              <a:gd name="T25" fmla="*/ 224290 h 144"/>
              <a:gd name="T26" fmla="*/ 30841 w 145"/>
              <a:gd name="T27" fmla="*/ 3451 h 144"/>
              <a:gd name="T28" fmla="*/ 3427 w 145"/>
              <a:gd name="T29" fmla="*/ 3451 h 144"/>
              <a:gd name="T30" fmla="*/ 3427 w 145"/>
              <a:gd name="T31" fmla="*/ 31056 h 144"/>
              <a:gd name="T32" fmla="*/ 222743 w 145"/>
              <a:gd name="T33" fmla="*/ 248444 h 144"/>
              <a:gd name="T34" fmla="*/ 3427 w 145"/>
              <a:gd name="T35" fmla="*/ 465833 h 144"/>
              <a:gd name="T36" fmla="*/ 3427 w 145"/>
              <a:gd name="T37" fmla="*/ 493437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144">
                <a:moveTo>
                  <a:pt x="1" y="143"/>
                </a:moveTo>
                <a:cubicBezTo>
                  <a:pt x="2" y="144"/>
                  <a:pt x="4" y="144"/>
                  <a:pt x="5" y="144"/>
                </a:cubicBezTo>
                <a:cubicBezTo>
                  <a:pt x="6" y="144"/>
                  <a:pt x="8" y="144"/>
                  <a:pt x="9" y="143"/>
                </a:cubicBezTo>
                <a:cubicBezTo>
                  <a:pt x="72" y="79"/>
                  <a:pt x="72" y="79"/>
                  <a:pt x="72" y="79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6" y="144"/>
                  <a:pt x="138" y="144"/>
                  <a:pt x="139" y="144"/>
                </a:cubicBezTo>
                <a:cubicBezTo>
                  <a:pt x="140" y="144"/>
                  <a:pt x="142" y="144"/>
                  <a:pt x="143" y="143"/>
                </a:cubicBezTo>
                <a:cubicBezTo>
                  <a:pt x="145" y="141"/>
                  <a:pt x="145" y="137"/>
                  <a:pt x="143" y="135"/>
                </a:cubicBezTo>
                <a:cubicBezTo>
                  <a:pt x="79" y="72"/>
                  <a:pt x="79" y="72"/>
                  <a:pt x="79" y="7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5" y="7"/>
                  <a:pt x="145" y="3"/>
                  <a:pt x="143" y="1"/>
                </a:cubicBezTo>
                <a:cubicBezTo>
                  <a:pt x="141" y="0"/>
                  <a:pt x="137" y="0"/>
                  <a:pt x="135" y="1"/>
                </a:cubicBezTo>
                <a:cubicBezTo>
                  <a:pt x="72" y="65"/>
                  <a:pt x="72" y="65"/>
                  <a:pt x="72" y="65"/>
                </a:cubicBezTo>
                <a:cubicBezTo>
                  <a:pt x="9" y="1"/>
                  <a:pt x="9" y="1"/>
                  <a:pt x="9" y="1"/>
                </a:cubicBezTo>
                <a:cubicBezTo>
                  <a:pt x="7" y="0"/>
                  <a:pt x="3" y="0"/>
                  <a:pt x="1" y="1"/>
                </a:cubicBezTo>
                <a:cubicBezTo>
                  <a:pt x="0" y="3"/>
                  <a:pt x="0" y="7"/>
                  <a:pt x="1" y="9"/>
                </a:cubicBezTo>
                <a:cubicBezTo>
                  <a:pt x="65" y="72"/>
                  <a:pt x="65" y="72"/>
                  <a:pt x="65" y="72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7"/>
                  <a:pt x="0" y="141"/>
                  <a:pt x="1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32" name="Freeform 341">
            <a:extLst>
              <a:ext uri="{FF2B5EF4-FFF2-40B4-BE49-F238E27FC236}">
                <a16:creationId xmlns:a16="http://schemas.microsoft.com/office/drawing/2014/main" id="{AE5A078F-0B1C-418E-B01D-3508B6CA77B5}"/>
              </a:ext>
            </a:extLst>
          </p:cNvPr>
          <p:cNvSpPr>
            <a:spLocks/>
          </p:cNvSpPr>
          <p:nvPr/>
        </p:nvSpPr>
        <p:spPr bwMode="auto">
          <a:xfrm>
            <a:off x="1831856" y="3353426"/>
            <a:ext cx="265208" cy="298826"/>
          </a:xfrm>
          <a:custGeom>
            <a:avLst/>
            <a:gdLst>
              <a:gd name="T0" fmla="*/ 206496 w 131"/>
              <a:gd name="T1" fmla="*/ 231537 h 147"/>
              <a:gd name="T2" fmla="*/ 206496 w 131"/>
              <a:gd name="T3" fmla="*/ 207347 h 147"/>
              <a:gd name="T4" fmla="*/ 182405 w 131"/>
              <a:gd name="T5" fmla="*/ 207347 h 147"/>
              <a:gd name="T6" fmla="*/ 89482 w 131"/>
              <a:gd name="T7" fmla="*/ 300653 h 147"/>
              <a:gd name="T8" fmla="*/ 65390 w 131"/>
              <a:gd name="T9" fmla="*/ 359401 h 147"/>
              <a:gd name="T10" fmla="*/ 89482 w 131"/>
              <a:gd name="T11" fmla="*/ 418150 h 147"/>
              <a:gd name="T12" fmla="*/ 206496 w 131"/>
              <a:gd name="T13" fmla="*/ 418150 h 147"/>
              <a:gd name="T14" fmla="*/ 416434 w 131"/>
              <a:gd name="T15" fmla="*/ 207347 h 147"/>
              <a:gd name="T16" fmla="*/ 450850 w 131"/>
              <a:gd name="T17" fmla="*/ 127864 h 147"/>
              <a:gd name="T18" fmla="*/ 416434 w 131"/>
              <a:gd name="T19" fmla="*/ 44925 h 147"/>
              <a:gd name="T20" fmla="*/ 251237 w 131"/>
              <a:gd name="T21" fmla="*/ 44925 h 147"/>
              <a:gd name="T22" fmla="*/ 44741 w 131"/>
              <a:gd name="T23" fmla="*/ 255728 h 147"/>
              <a:gd name="T24" fmla="*/ 0 w 131"/>
              <a:gd name="T25" fmla="*/ 359401 h 147"/>
              <a:gd name="T26" fmla="*/ 44741 w 131"/>
              <a:gd name="T27" fmla="*/ 466531 h 147"/>
              <a:gd name="T28" fmla="*/ 147989 w 131"/>
              <a:gd name="T29" fmla="*/ 508000 h 147"/>
              <a:gd name="T30" fmla="*/ 254679 w 131"/>
              <a:gd name="T31" fmla="*/ 466531 h 147"/>
              <a:gd name="T32" fmla="*/ 347602 w 131"/>
              <a:gd name="T33" fmla="*/ 373224 h 147"/>
              <a:gd name="T34" fmla="*/ 347602 w 131"/>
              <a:gd name="T35" fmla="*/ 345578 h 147"/>
              <a:gd name="T36" fmla="*/ 320069 w 131"/>
              <a:gd name="T37" fmla="*/ 345578 h 147"/>
              <a:gd name="T38" fmla="*/ 227146 w 131"/>
              <a:gd name="T39" fmla="*/ 438884 h 147"/>
              <a:gd name="T40" fmla="*/ 147989 w 131"/>
              <a:gd name="T41" fmla="*/ 473442 h 147"/>
              <a:gd name="T42" fmla="*/ 68832 w 131"/>
              <a:gd name="T43" fmla="*/ 438884 h 147"/>
              <a:gd name="T44" fmla="*/ 34416 w 131"/>
              <a:gd name="T45" fmla="*/ 359401 h 147"/>
              <a:gd name="T46" fmla="*/ 68832 w 131"/>
              <a:gd name="T47" fmla="*/ 279918 h 147"/>
              <a:gd name="T48" fmla="*/ 275328 w 131"/>
              <a:gd name="T49" fmla="*/ 69116 h 147"/>
              <a:gd name="T50" fmla="*/ 333835 w 131"/>
              <a:gd name="T51" fmla="*/ 44925 h 147"/>
              <a:gd name="T52" fmla="*/ 388901 w 131"/>
              <a:gd name="T53" fmla="*/ 69116 h 147"/>
              <a:gd name="T54" fmla="*/ 412992 w 131"/>
              <a:gd name="T55" fmla="*/ 127864 h 147"/>
              <a:gd name="T56" fmla="*/ 388901 w 131"/>
              <a:gd name="T57" fmla="*/ 183156 h 147"/>
              <a:gd name="T58" fmla="*/ 182405 w 131"/>
              <a:gd name="T59" fmla="*/ 393959 h 147"/>
              <a:gd name="T60" fmla="*/ 113573 w 131"/>
              <a:gd name="T61" fmla="*/ 393959 h 147"/>
              <a:gd name="T62" fmla="*/ 99806 w 131"/>
              <a:gd name="T63" fmla="*/ 359401 h 147"/>
              <a:gd name="T64" fmla="*/ 113573 w 131"/>
              <a:gd name="T65" fmla="*/ 324844 h 147"/>
              <a:gd name="T66" fmla="*/ 206496 w 131"/>
              <a:gd name="T67" fmla="*/ 231537 h 1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31" h="147">
                <a:moveTo>
                  <a:pt x="60" y="67"/>
                </a:moveTo>
                <a:cubicBezTo>
                  <a:pt x="62" y="65"/>
                  <a:pt x="62" y="62"/>
                  <a:pt x="60" y="60"/>
                </a:cubicBezTo>
                <a:cubicBezTo>
                  <a:pt x="58" y="58"/>
                  <a:pt x="55" y="58"/>
                  <a:pt x="53" y="60"/>
                </a:cubicBezTo>
                <a:cubicBezTo>
                  <a:pt x="26" y="87"/>
                  <a:pt x="26" y="87"/>
                  <a:pt x="26" y="87"/>
                </a:cubicBezTo>
                <a:cubicBezTo>
                  <a:pt x="21" y="92"/>
                  <a:pt x="19" y="98"/>
                  <a:pt x="19" y="104"/>
                </a:cubicBezTo>
                <a:cubicBezTo>
                  <a:pt x="19" y="110"/>
                  <a:pt x="21" y="116"/>
                  <a:pt x="26" y="121"/>
                </a:cubicBezTo>
                <a:cubicBezTo>
                  <a:pt x="35" y="130"/>
                  <a:pt x="51" y="130"/>
                  <a:pt x="60" y="121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7" y="54"/>
                  <a:pt x="131" y="45"/>
                  <a:pt x="131" y="37"/>
                </a:cubicBezTo>
                <a:cubicBezTo>
                  <a:pt x="131" y="28"/>
                  <a:pt x="127" y="19"/>
                  <a:pt x="121" y="13"/>
                </a:cubicBezTo>
                <a:cubicBezTo>
                  <a:pt x="108" y="0"/>
                  <a:pt x="86" y="0"/>
                  <a:pt x="73" y="13"/>
                </a:cubicBezTo>
                <a:cubicBezTo>
                  <a:pt x="13" y="74"/>
                  <a:pt x="13" y="74"/>
                  <a:pt x="13" y="74"/>
                </a:cubicBezTo>
                <a:cubicBezTo>
                  <a:pt x="4" y="82"/>
                  <a:pt x="0" y="92"/>
                  <a:pt x="0" y="104"/>
                </a:cubicBezTo>
                <a:cubicBezTo>
                  <a:pt x="0" y="116"/>
                  <a:pt x="4" y="126"/>
                  <a:pt x="13" y="135"/>
                </a:cubicBezTo>
                <a:cubicBezTo>
                  <a:pt x="21" y="143"/>
                  <a:pt x="32" y="147"/>
                  <a:pt x="43" y="147"/>
                </a:cubicBezTo>
                <a:cubicBezTo>
                  <a:pt x="55" y="147"/>
                  <a:pt x="66" y="143"/>
                  <a:pt x="74" y="13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103" y="106"/>
                  <a:pt x="103" y="102"/>
                  <a:pt x="101" y="100"/>
                </a:cubicBezTo>
                <a:cubicBezTo>
                  <a:pt x="99" y="98"/>
                  <a:pt x="95" y="98"/>
                  <a:pt x="93" y="100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0" y="134"/>
                  <a:pt x="52" y="137"/>
                  <a:pt x="43" y="137"/>
                </a:cubicBezTo>
                <a:cubicBezTo>
                  <a:pt x="34" y="137"/>
                  <a:pt x="26" y="134"/>
                  <a:pt x="20" y="127"/>
                </a:cubicBezTo>
                <a:cubicBezTo>
                  <a:pt x="14" y="121"/>
                  <a:pt x="10" y="113"/>
                  <a:pt x="10" y="104"/>
                </a:cubicBezTo>
                <a:cubicBezTo>
                  <a:pt x="10" y="95"/>
                  <a:pt x="14" y="87"/>
                  <a:pt x="20" y="81"/>
                </a:cubicBezTo>
                <a:cubicBezTo>
                  <a:pt x="80" y="20"/>
                  <a:pt x="80" y="20"/>
                  <a:pt x="80" y="20"/>
                </a:cubicBezTo>
                <a:cubicBezTo>
                  <a:pt x="85" y="16"/>
                  <a:pt x="91" y="13"/>
                  <a:pt x="97" y="13"/>
                </a:cubicBezTo>
                <a:cubicBezTo>
                  <a:pt x="103" y="13"/>
                  <a:pt x="109" y="16"/>
                  <a:pt x="113" y="20"/>
                </a:cubicBezTo>
                <a:cubicBezTo>
                  <a:pt x="118" y="25"/>
                  <a:pt x="120" y="30"/>
                  <a:pt x="120" y="37"/>
                </a:cubicBezTo>
                <a:cubicBezTo>
                  <a:pt x="120" y="43"/>
                  <a:pt x="118" y="49"/>
                  <a:pt x="113" y="53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47" y="119"/>
                  <a:pt x="39" y="119"/>
                  <a:pt x="33" y="114"/>
                </a:cubicBezTo>
                <a:cubicBezTo>
                  <a:pt x="31" y="111"/>
                  <a:pt x="29" y="108"/>
                  <a:pt x="29" y="104"/>
                </a:cubicBezTo>
                <a:cubicBezTo>
                  <a:pt x="29" y="100"/>
                  <a:pt x="31" y="97"/>
                  <a:pt x="33" y="94"/>
                </a:cubicBezTo>
                <a:lnTo>
                  <a:pt x="60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E240371-90E9-44C9-A9D8-83BE13652F00}"/>
              </a:ext>
            </a:extLst>
          </p:cNvPr>
          <p:cNvGrpSpPr/>
          <p:nvPr/>
        </p:nvGrpSpPr>
        <p:grpSpPr>
          <a:xfrm>
            <a:off x="2817595" y="3353484"/>
            <a:ext cx="294928" cy="298710"/>
            <a:chOff x="5926842" y="4805200"/>
            <a:chExt cx="495300" cy="501650"/>
          </a:xfrm>
        </p:grpSpPr>
        <p:sp>
          <p:nvSpPr>
            <p:cNvPr id="33" name="Freeform 342">
              <a:extLst>
                <a:ext uri="{FF2B5EF4-FFF2-40B4-BE49-F238E27FC236}">
                  <a16:creationId xmlns:a16="http://schemas.microsoft.com/office/drawing/2014/main" id="{695CACC6-1DD6-4A29-B34D-5D58D9491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6842" y="4805200"/>
              <a:ext cx="495300" cy="501650"/>
            </a:xfrm>
            <a:custGeom>
              <a:avLst/>
              <a:gdLst>
                <a:gd name="T0" fmla="*/ 20638 w 144"/>
                <a:gd name="T1" fmla="*/ 252555 h 145"/>
                <a:gd name="T2" fmla="*/ 3440 w 144"/>
                <a:gd name="T3" fmla="*/ 470513 h 145"/>
                <a:gd name="T4" fmla="*/ 17198 w 144"/>
                <a:gd name="T5" fmla="*/ 501650 h 145"/>
                <a:gd name="T6" fmla="*/ 99748 w 144"/>
                <a:gd name="T7" fmla="*/ 425538 h 145"/>
                <a:gd name="T8" fmla="*/ 395552 w 144"/>
                <a:gd name="T9" fmla="*/ 422078 h 145"/>
                <a:gd name="T10" fmla="*/ 478102 w 144"/>
                <a:gd name="T11" fmla="*/ 501650 h 145"/>
                <a:gd name="T12" fmla="*/ 491860 w 144"/>
                <a:gd name="T13" fmla="*/ 470513 h 145"/>
                <a:gd name="T14" fmla="*/ 474663 w 144"/>
                <a:gd name="T15" fmla="*/ 249095 h 145"/>
                <a:gd name="T16" fmla="*/ 495300 w 144"/>
                <a:gd name="T17" fmla="*/ 83032 h 145"/>
                <a:gd name="T18" fmla="*/ 340519 w 144"/>
                <a:gd name="T19" fmla="*/ 41516 h 145"/>
                <a:gd name="T20" fmla="*/ 154781 w 144"/>
                <a:gd name="T21" fmla="*/ 41516 h 145"/>
                <a:gd name="T22" fmla="*/ 0 w 144"/>
                <a:gd name="T23" fmla="*/ 83032 h 145"/>
                <a:gd name="T24" fmla="*/ 412750 w 144"/>
                <a:gd name="T25" fmla="*/ 34597 h 145"/>
                <a:gd name="T26" fmla="*/ 436827 w 144"/>
                <a:gd name="T27" fmla="*/ 124548 h 145"/>
                <a:gd name="T28" fmla="*/ 426508 w 144"/>
                <a:gd name="T29" fmla="*/ 110709 h 145"/>
                <a:gd name="T30" fmla="*/ 409310 w 144"/>
                <a:gd name="T31" fmla="*/ 89951 h 145"/>
                <a:gd name="T32" fmla="*/ 392113 w 144"/>
                <a:gd name="T33" fmla="*/ 72653 h 145"/>
                <a:gd name="T34" fmla="*/ 371475 w 144"/>
                <a:gd name="T35" fmla="*/ 62274 h 145"/>
                <a:gd name="T36" fmla="*/ 412750 w 144"/>
                <a:gd name="T37" fmla="*/ 34597 h 145"/>
                <a:gd name="T38" fmla="*/ 137583 w 144"/>
                <a:gd name="T39" fmla="*/ 93411 h 145"/>
                <a:gd name="T40" fmla="*/ 247650 w 144"/>
                <a:gd name="T41" fmla="*/ 58814 h 145"/>
                <a:gd name="T42" fmla="*/ 357717 w 144"/>
                <a:gd name="T43" fmla="*/ 93411 h 145"/>
                <a:gd name="T44" fmla="*/ 371475 w 144"/>
                <a:gd name="T45" fmla="*/ 103790 h 145"/>
                <a:gd name="T46" fmla="*/ 395552 w 144"/>
                <a:gd name="T47" fmla="*/ 128007 h 145"/>
                <a:gd name="T48" fmla="*/ 405871 w 144"/>
                <a:gd name="T49" fmla="*/ 141846 h 145"/>
                <a:gd name="T50" fmla="*/ 440267 w 144"/>
                <a:gd name="T51" fmla="*/ 252555 h 145"/>
                <a:gd name="T52" fmla="*/ 381794 w 144"/>
                <a:gd name="T53" fmla="*/ 387481 h 145"/>
                <a:gd name="T54" fmla="*/ 247650 w 144"/>
                <a:gd name="T55" fmla="*/ 442836 h 145"/>
                <a:gd name="T56" fmla="*/ 55033 w 144"/>
                <a:gd name="T57" fmla="*/ 252555 h 145"/>
                <a:gd name="T58" fmla="*/ 89429 w 144"/>
                <a:gd name="T59" fmla="*/ 141846 h 145"/>
                <a:gd name="T60" fmla="*/ 99748 w 144"/>
                <a:gd name="T61" fmla="*/ 128007 h 145"/>
                <a:gd name="T62" fmla="*/ 127265 w 144"/>
                <a:gd name="T63" fmla="*/ 100330 h 145"/>
                <a:gd name="T64" fmla="*/ 123825 w 144"/>
                <a:gd name="T65" fmla="*/ 58814 h 145"/>
                <a:gd name="T66" fmla="*/ 113506 w 144"/>
                <a:gd name="T67" fmla="*/ 69193 h 145"/>
                <a:gd name="T68" fmla="*/ 96308 w 144"/>
                <a:gd name="T69" fmla="*/ 83032 h 145"/>
                <a:gd name="T70" fmla="*/ 72231 w 144"/>
                <a:gd name="T71" fmla="*/ 107249 h 145"/>
                <a:gd name="T72" fmla="*/ 58473 w 144"/>
                <a:gd name="T73" fmla="*/ 124548 h 145"/>
                <a:gd name="T74" fmla="*/ 34396 w 144"/>
                <a:gd name="T75" fmla="*/ 86491 h 1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4" h="145">
                  <a:moveTo>
                    <a:pt x="12" y="45"/>
                  </a:moveTo>
                  <a:cubicBezTo>
                    <a:pt x="8" y="54"/>
                    <a:pt x="6" y="63"/>
                    <a:pt x="6" y="73"/>
                  </a:cubicBezTo>
                  <a:cubicBezTo>
                    <a:pt x="6" y="88"/>
                    <a:pt x="12" y="103"/>
                    <a:pt x="22" y="11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8"/>
                    <a:pt x="0" y="141"/>
                    <a:pt x="1" y="143"/>
                  </a:cubicBezTo>
                  <a:cubicBezTo>
                    <a:pt x="2" y="144"/>
                    <a:pt x="4" y="145"/>
                    <a:pt x="5" y="145"/>
                  </a:cubicBezTo>
                  <a:cubicBezTo>
                    <a:pt x="6" y="145"/>
                    <a:pt x="8" y="144"/>
                    <a:pt x="9" y="14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41" y="133"/>
                    <a:pt x="56" y="138"/>
                    <a:pt x="72" y="138"/>
                  </a:cubicBezTo>
                  <a:cubicBezTo>
                    <a:pt x="88" y="138"/>
                    <a:pt x="103" y="132"/>
                    <a:pt x="115" y="122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4"/>
                    <a:pt x="138" y="145"/>
                    <a:pt x="139" y="145"/>
                  </a:cubicBezTo>
                  <a:cubicBezTo>
                    <a:pt x="140" y="145"/>
                    <a:pt x="142" y="144"/>
                    <a:pt x="143" y="143"/>
                  </a:cubicBezTo>
                  <a:cubicBezTo>
                    <a:pt x="144" y="141"/>
                    <a:pt x="144" y="138"/>
                    <a:pt x="143" y="136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32" y="104"/>
                    <a:pt x="138" y="89"/>
                    <a:pt x="138" y="72"/>
                  </a:cubicBezTo>
                  <a:cubicBezTo>
                    <a:pt x="138" y="63"/>
                    <a:pt x="136" y="54"/>
                    <a:pt x="132" y="45"/>
                  </a:cubicBezTo>
                  <a:cubicBezTo>
                    <a:pt x="139" y="41"/>
                    <a:pt x="144" y="33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111" y="0"/>
                    <a:pt x="103" y="5"/>
                    <a:pt x="99" y="12"/>
                  </a:cubicBezTo>
                  <a:cubicBezTo>
                    <a:pt x="91" y="9"/>
                    <a:pt x="81" y="7"/>
                    <a:pt x="72" y="7"/>
                  </a:cubicBezTo>
                  <a:cubicBezTo>
                    <a:pt x="62" y="7"/>
                    <a:pt x="53" y="9"/>
                    <a:pt x="45" y="12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3"/>
                    <a:pt x="5" y="41"/>
                    <a:pt x="12" y="45"/>
                  </a:cubicBezTo>
                  <a:close/>
                  <a:moveTo>
                    <a:pt x="120" y="10"/>
                  </a:moveTo>
                  <a:cubicBezTo>
                    <a:pt x="128" y="10"/>
                    <a:pt x="134" y="17"/>
                    <a:pt x="134" y="24"/>
                  </a:cubicBezTo>
                  <a:cubicBezTo>
                    <a:pt x="134" y="29"/>
                    <a:pt x="131" y="34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6" y="35"/>
                    <a:pt x="125" y="34"/>
                    <a:pt x="124" y="32"/>
                  </a:cubicBezTo>
                  <a:cubicBezTo>
                    <a:pt x="124" y="32"/>
                    <a:pt x="123" y="31"/>
                    <a:pt x="123" y="31"/>
                  </a:cubicBezTo>
                  <a:cubicBezTo>
                    <a:pt x="122" y="29"/>
                    <a:pt x="120" y="28"/>
                    <a:pt x="119" y="26"/>
                  </a:cubicBezTo>
                  <a:cubicBezTo>
                    <a:pt x="118" y="25"/>
                    <a:pt x="117" y="25"/>
                    <a:pt x="116" y="24"/>
                  </a:cubicBezTo>
                  <a:cubicBezTo>
                    <a:pt x="115" y="23"/>
                    <a:pt x="115" y="22"/>
                    <a:pt x="114" y="21"/>
                  </a:cubicBezTo>
                  <a:cubicBezTo>
                    <a:pt x="113" y="21"/>
                    <a:pt x="112" y="20"/>
                    <a:pt x="111" y="20"/>
                  </a:cubicBezTo>
                  <a:cubicBezTo>
                    <a:pt x="110" y="19"/>
                    <a:pt x="109" y="18"/>
                    <a:pt x="108" y="18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10" y="13"/>
                    <a:pt x="115" y="10"/>
                    <a:pt x="120" y="10"/>
                  </a:cubicBezTo>
                  <a:close/>
                  <a:moveTo>
                    <a:pt x="37" y="29"/>
                  </a:moveTo>
                  <a:cubicBezTo>
                    <a:pt x="38" y="28"/>
                    <a:pt x="39" y="28"/>
                    <a:pt x="40" y="27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50" y="20"/>
                    <a:pt x="61" y="17"/>
                    <a:pt x="72" y="17"/>
                  </a:cubicBezTo>
                  <a:cubicBezTo>
                    <a:pt x="83" y="17"/>
                    <a:pt x="94" y="20"/>
                    <a:pt x="103" y="26"/>
                  </a:cubicBezTo>
                  <a:cubicBezTo>
                    <a:pt x="103" y="27"/>
                    <a:pt x="103" y="27"/>
                    <a:pt x="104" y="27"/>
                  </a:cubicBezTo>
                  <a:cubicBezTo>
                    <a:pt x="105" y="28"/>
                    <a:pt x="106" y="29"/>
                    <a:pt x="107" y="29"/>
                  </a:cubicBezTo>
                  <a:cubicBezTo>
                    <a:pt x="107" y="30"/>
                    <a:pt x="107" y="30"/>
                    <a:pt x="108" y="30"/>
                  </a:cubicBezTo>
                  <a:cubicBezTo>
                    <a:pt x="109" y="31"/>
                    <a:pt x="110" y="32"/>
                    <a:pt x="111" y="33"/>
                  </a:cubicBezTo>
                  <a:cubicBezTo>
                    <a:pt x="112" y="34"/>
                    <a:pt x="113" y="36"/>
                    <a:pt x="115" y="37"/>
                  </a:cubicBezTo>
                  <a:cubicBezTo>
                    <a:pt x="115" y="37"/>
                    <a:pt x="115" y="38"/>
                    <a:pt x="115" y="38"/>
                  </a:cubicBezTo>
                  <a:cubicBezTo>
                    <a:pt x="116" y="39"/>
                    <a:pt x="117" y="40"/>
                    <a:pt x="118" y="41"/>
                  </a:cubicBezTo>
                  <a:cubicBezTo>
                    <a:pt x="118" y="41"/>
                    <a:pt x="118" y="42"/>
                    <a:pt x="118" y="42"/>
                  </a:cubicBezTo>
                  <a:cubicBezTo>
                    <a:pt x="124" y="51"/>
                    <a:pt x="128" y="61"/>
                    <a:pt x="128" y="73"/>
                  </a:cubicBezTo>
                  <a:cubicBezTo>
                    <a:pt x="128" y="87"/>
                    <a:pt x="122" y="100"/>
                    <a:pt x="113" y="110"/>
                  </a:cubicBezTo>
                  <a:cubicBezTo>
                    <a:pt x="112" y="111"/>
                    <a:pt x="112" y="111"/>
                    <a:pt x="111" y="112"/>
                  </a:cubicBezTo>
                  <a:cubicBezTo>
                    <a:pt x="110" y="112"/>
                    <a:pt x="110" y="113"/>
                    <a:pt x="110" y="114"/>
                  </a:cubicBezTo>
                  <a:cubicBezTo>
                    <a:pt x="100" y="123"/>
                    <a:pt x="86" y="128"/>
                    <a:pt x="72" y="128"/>
                  </a:cubicBezTo>
                  <a:cubicBezTo>
                    <a:pt x="57" y="128"/>
                    <a:pt x="43" y="122"/>
                    <a:pt x="32" y="112"/>
                  </a:cubicBezTo>
                  <a:cubicBezTo>
                    <a:pt x="22" y="101"/>
                    <a:pt x="16" y="87"/>
                    <a:pt x="16" y="73"/>
                  </a:cubicBezTo>
                  <a:cubicBezTo>
                    <a:pt x="16" y="61"/>
                    <a:pt x="20" y="51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32" y="35"/>
                    <a:pt x="34" y="32"/>
                    <a:pt x="36" y="30"/>
                  </a:cubicBezTo>
                  <a:cubicBezTo>
                    <a:pt x="37" y="30"/>
                    <a:pt x="37" y="29"/>
                    <a:pt x="37" y="29"/>
                  </a:cubicBezTo>
                  <a:close/>
                  <a:moveTo>
                    <a:pt x="24" y="10"/>
                  </a:moveTo>
                  <a:cubicBezTo>
                    <a:pt x="29" y="10"/>
                    <a:pt x="34" y="13"/>
                    <a:pt x="36" y="17"/>
                  </a:cubicBezTo>
                  <a:cubicBezTo>
                    <a:pt x="36" y="17"/>
                    <a:pt x="36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0"/>
                    <a:pt x="31" y="21"/>
                    <a:pt x="30" y="22"/>
                  </a:cubicBezTo>
                  <a:cubicBezTo>
                    <a:pt x="30" y="22"/>
                    <a:pt x="29" y="23"/>
                    <a:pt x="28" y="24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3" y="28"/>
                    <a:pt x="22" y="30"/>
                    <a:pt x="21" y="31"/>
                  </a:cubicBezTo>
                  <a:cubicBezTo>
                    <a:pt x="21" y="32"/>
                    <a:pt x="20" y="32"/>
                    <a:pt x="20" y="33"/>
                  </a:cubicBezTo>
                  <a:cubicBezTo>
                    <a:pt x="19" y="34"/>
                    <a:pt x="18" y="35"/>
                    <a:pt x="17" y="36"/>
                  </a:cubicBezTo>
                  <a:cubicBezTo>
                    <a:pt x="17" y="36"/>
                    <a:pt x="17" y="37"/>
                    <a:pt x="17" y="37"/>
                  </a:cubicBezTo>
                  <a:cubicBezTo>
                    <a:pt x="13" y="34"/>
                    <a:pt x="10" y="30"/>
                    <a:pt x="10" y="25"/>
                  </a:cubicBezTo>
                  <a:cubicBezTo>
                    <a:pt x="10" y="17"/>
                    <a:pt x="16" y="10"/>
                    <a:pt x="2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43">
              <a:extLst>
                <a:ext uri="{FF2B5EF4-FFF2-40B4-BE49-F238E27FC236}">
                  <a16:creationId xmlns:a16="http://schemas.microsoft.com/office/drawing/2014/main" id="{A7E15EA4-F73E-42A0-A6D9-C31DE2AD3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029" y="4929025"/>
              <a:ext cx="109538" cy="146050"/>
            </a:xfrm>
            <a:custGeom>
              <a:avLst/>
              <a:gdLst>
                <a:gd name="T0" fmla="*/ 17115 w 32"/>
                <a:gd name="T1" fmla="*/ 146050 h 42"/>
                <a:gd name="T2" fmla="*/ 92423 w 32"/>
                <a:gd name="T3" fmla="*/ 146050 h 42"/>
                <a:gd name="T4" fmla="*/ 109538 w 32"/>
                <a:gd name="T5" fmla="*/ 128663 h 42"/>
                <a:gd name="T6" fmla="*/ 92423 w 32"/>
                <a:gd name="T7" fmla="*/ 107799 h 42"/>
                <a:gd name="T8" fmla="*/ 34231 w 32"/>
                <a:gd name="T9" fmla="*/ 107799 h 42"/>
                <a:gd name="T10" fmla="*/ 34231 w 32"/>
                <a:gd name="T11" fmla="*/ 17387 h 42"/>
                <a:gd name="T12" fmla="*/ 17115 w 32"/>
                <a:gd name="T13" fmla="*/ 0 h 42"/>
                <a:gd name="T14" fmla="*/ 0 w 32"/>
                <a:gd name="T15" fmla="*/ 17387 h 42"/>
                <a:gd name="T16" fmla="*/ 0 w 32"/>
                <a:gd name="T17" fmla="*/ 128663 h 42"/>
                <a:gd name="T18" fmla="*/ 17115 w 32"/>
                <a:gd name="T19" fmla="*/ 14605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42">
                  <a:moveTo>
                    <a:pt x="5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30" y="42"/>
                    <a:pt x="32" y="39"/>
                    <a:pt x="32" y="37"/>
                  </a:cubicBezTo>
                  <a:cubicBezTo>
                    <a:pt x="32" y="34"/>
                    <a:pt x="30" y="31"/>
                    <a:pt x="27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2" y="42"/>
                    <a:pt x="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6FF1AF1-8AA2-4FBE-A3E8-BE9C93182E6C}"/>
              </a:ext>
            </a:extLst>
          </p:cNvPr>
          <p:cNvGrpSpPr/>
          <p:nvPr/>
        </p:nvGrpSpPr>
        <p:grpSpPr>
          <a:xfrm>
            <a:off x="3809430" y="3355518"/>
            <a:ext cx="304354" cy="306306"/>
            <a:chOff x="5926842" y="5441788"/>
            <a:chExt cx="495300" cy="498475"/>
          </a:xfrm>
        </p:grpSpPr>
        <p:sp>
          <p:nvSpPr>
            <p:cNvPr id="35" name="Freeform 344">
              <a:extLst>
                <a:ext uri="{FF2B5EF4-FFF2-40B4-BE49-F238E27FC236}">
                  <a16:creationId xmlns:a16="http://schemas.microsoft.com/office/drawing/2014/main" id="{6C5552E6-A8EA-4282-8AAD-3842DE0093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6842" y="5441788"/>
              <a:ext cx="495300" cy="498475"/>
            </a:xfrm>
            <a:custGeom>
              <a:avLst/>
              <a:gdLst>
                <a:gd name="T0" fmla="*/ 247650 w 144"/>
                <a:gd name="T1" fmla="*/ 498475 h 144"/>
                <a:gd name="T2" fmla="*/ 495300 w 144"/>
                <a:gd name="T3" fmla="*/ 249238 h 144"/>
                <a:gd name="T4" fmla="*/ 247650 w 144"/>
                <a:gd name="T5" fmla="*/ 0 h 144"/>
                <a:gd name="T6" fmla="*/ 0 w 144"/>
                <a:gd name="T7" fmla="*/ 249238 h 144"/>
                <a:gd name="T8" fmla="*/ 247650 w 144"/>
                <a:gd name="T9" fmla="*/ 498475 h 144"/>
                <a:gd name="T10" fmla="*/ 247650 w 144"/>
                <a:gd name="T11" fmla="*/ 34616 h 144"/>
                <a:gd name="T12" fmla="*/ 460904 w 144"/>
                <a:gd name="T13" fmla="*/ 249238 h 144"/>
                <a:gd name="T14" fmla="*/ 247650 w 144"/>
                <a:gd name="T15" fmla="*/ 463859 h 144"/>
                <a:gd name="T16" fmla="*/ 34396 w 144"/>
                <a:gd name="T17" fmla="*/ 249238 h 144"/>
                <a:gd name="T18" fmla="*/ 247650 w 144"/>
                <a:gd name="T19" fmla="*/ 34616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112" y="144"/>
                    <a:pt x="144" y="111"/>
                    <a:pt x="144" y="72"/>
                  </a:cubicBezTo>
                  <a:cubicBezTo>
                    <a:pt x="144" y="32"/>
                    <a:pt x="111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11"/>
                    <a:pt x="32" y="144"/>
                    <a:pt x="72" y="144"/>
                  </a:cubicBezTo>
                  <a:close/>
                  <a:moveTo>
                    <a:pt x="72" y="10"/>
                  </a:moveTo>
                  <a:cubicBezTo>
                    <a:pt x="106" y="10"/>
                    <a:pt x="134" y="38"/>
                    <a:pt x="134" y="72"/>
                  </a:cubicBezTo>
                  <a:cubicBezTo>
                    <a:pt x="134" y="106"/>
                    <a:pt x="106" y="134"/>
                    <a:pt x="72" y="134"/>
                  </a:cubicBezTo>
                  <a:cubicBezTo>
                    <a:pt x="38" y="134"/>
                    <a:pt x="10" y="106"/>
                    <a:pt x="10" y="72"/>
                  </a:cubicBezTo>
                  <a:cubicBezTo>
                    <a:pt x="10" y="38"/>
                    <a:pt x="38" y="10"/>
                    <a:pt x="7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45">
              <a:extLst>
                <a:ext uri="{FF2B5EF4-FFF2-40B4-BE49-F238E27FC236}">
                  <a16:creationId xmlns:a16="http://schemas.microsoft.com/office/drawing/2014/main" id="{B74AF479-C1E7-4470-899B-37F0E7476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2742" y="5562438"/>
              <a:ext cx="117475" cy="155575"/>
            </a:xfrm>
            <a:custGeom>
              <a:avLst/>
              <a:gdLst>
                <a:gd name="T0" fmla="*/ 17276 w 34"/>
                <a:gd name="T1" fmla="*/ 155575 h 45"/>
                <a:gd name="T2" fmla="*/ 100199 w 34"/>
                <a:gd name="T3" fmla="*/ 155575 h 45"/>
                <a:gd name="T4" fmla="*/ 117475 w 34"/>
                <a:gd name="T5" fmla="*/ 138289 h 45"/>
                <a:gd name="T6" fmla="*/ 100199 w 34"/>
                <a:gd name="T7" fmla="*/ 121003 h 45"/>
                <a:gd name="T8" fmla="*/ 38007 w 34"/>
                <a:gd name="T9" fmla="*/ 121003 h 45"/>
                <a:gd name="T10" fmla="*/ 38007 w 34"/>
                <a:gd name="T11" fmla="*/ 20743 h 45"/>
                <a:gd name="T12" fmla="*/ 17276 w 34"/>
                <a:gd name="T13" fmla="*/ 0 h 45"/>
                <a:gd name="T14" fmla="*/ 0 w 34"/>
                <a:gd name="T15" fmla="*/ 20743 h 45"/>
                <a:gd name="T16" fmla="*/ 0 w 34"/>
                <a:gd name="T17" fmla="*/ 138289 h 45"/>
                <a:gd name="T18" fmla="*/ 17276 w 34"/>
                <a:gd name="T19" fmla="*/ 155575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45">
                  <a:moveTo>
                    <a:pt x="5" y="45"/>
                  </a:moveTo>
                  <a:cubicBezTo>
                    <a:pt x="29" y="45"/>
                    <a:pt x="29" y="45"/>
                    <a:pt x="29" y="45"/>
                  </a:cubicBezTo>
                  <a:cubicBezTo>
                    <a:pt x="32" y="45"/>
                    <a:pt x="34" y="43"/>
                    <a:pt x="34" y="40"/>
                  </a:cubicBezTo>
                  <a:cubicBezTo>
                    <a:pt x="34" y="37"/>
                    <a:pt x="32" y="35"/>
                    <a:pt x="29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8" y="0"/>
                    <a:pt x="5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3"/>
                    <a:pt x="3" y="45"/>
                    <a:pt x="5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" name="Freeform 346">
            <a:extLst>
              <a:ext uri="{FF2B5EF4-FFF2-40B4-BE49-F238E27FC236}">
                <a16:creationId xmlns:a16="http://schemas.microsoft.com/office/drawing/2014/main" id="{6D504A24-B4E6-4C72-B9B1-7277BE86F9FE}"/>
              </a:ext>
            </a:extLst>
          </p:cNvPr>
          <p:cNvSpPr>
            <a:spLocks noEditPoints="1"/>
          </p:cNvSpPr>
          <p:nvPr/>
        </p:nvSpPr>
        <p:spPr bwMode="auto">
          <a:xfrm>
            <a:off x="4778020" y="3368823"/>
            <a:ext cx="365194" cy="257510"/>
          </a:xfrm>
          <a:custGeom>
            <a:avLst/>
            <a:gdLst>
              <a:gd name="T0" fmla="*/ 319881 w 144"/>
              <a:gd name="T1" fmla="*/ 0 h 101"/>
              <a:gd name="T2" fmla="*/ 151342 w 144"/>
              <a:gd name="T3" fmla="*/ 141775 h 101"/>
              <a:gd name="T4" fmla="*/ 103188 w 144"/>
              <a:gd name="T5" fmla="*/ 131401 h 101"/>
              <a:gd name="T6" fmla="*/ 0 w 144"/>
              <a:gd name="T7" fmla="*/ 245512 h 101"/>
              <a:gd name="T8" fmla="*/ 106627 w 144"/>
              <a:gd name="T9" fmla="*/ 349250 h 101"/>
              <a:gd name="T10" fmla="*/ 330200 w 144"/>
              <a:gd name="T11" fmla="*/ 349250 h 101"/>
              <a:gd name="T12" fmla="*/ 495300 w 144"/>
              <a:gd name="T13" fmla="*/ 183270 h 101"/>
              <a:gd name="T14" fmla="*/ 495300 w 144"/>
              <a:gd name="T15" fmla="*/ 183270 h 101"/>
              <a:gd name="T16" fmla="*/ 495300 w 144"/>
              <a:gd name="T17" fmla="*/ 176354 h 101"/>
              <a:gd name="T18" fmla="*/ 319881 w 144"/>
              <a:gd name="T19" fmla="*/ 0 h 101"/>
              <a:gd name="T20" fmla="*/ 460904 w 144"/>
              <a:gd name="T21" fmla="*/ 179812 h 101"/>
              <a:gd name="T22" fmla="*/ 460904 w 144"/>
              <a:gd name="T23" fmla="*/ 183270 h 101"/>
              <a:gd name="T24" fmla="*/ 460904 w 144"/>
              <a:gd name="T25" fmla="*/ 186728 h 101"/>
              <a:gd name="T26" fmla="*/ 330200 w 144"/>
              <a:gd name="T27" fmla="*/ 314671 h 101"/>
              <a:gd name="T28" fmla="*/ 106627 w 144"/>
              <a:gd name="T29" fmla="*/ 314671 h 101"/>
              <a:gd name="T30" fmla="*/ 34396 w 144"/>
              <a:gd name="T31" fmla="*/ 245512 h 101"/>
              <a:gd name="T32" fmla="*/ 106627 w 144"/>
              <a:gd name="T33" fmla="*/ 165980 h 101"/>
              <a:gd name="T34" fmla="*/ 110067 w 144"/>
              <a:gd name="T35" fmla="*/ 165980 h 101"/>
              <a:gd name="T36" fmla="*/ 154781 w 144"/>
              <a:gd name="T37" fmla="*/ 183270 h 101"/>
              <a:gd name="T38" fmla="*/ 171979 w 144"/>
              <a:gd name="T39" fmla="*/ 186728 h 101"/>
              <a:gd name="T40" fmla="*/ 182298 w 144"/>
              <a:gd name="T41" fmla="*/ 169438 h 101"/>
              <a:gd name="T42" fmla="*/ 319881 w 144"/>
              <a:gd name="T43" fmla="*/ 34579 h 101"/>
              <a:gd name="T44" fmla="*/ 460904 w 144"/>
              <a:gd name="T45" fmla="*/ 176354 h 101"/>
              <a:gd name="T46" fmla="*/ 460904 w 144"/>
              <a:gd name="T47" fmla="*/ 179812 h 10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44" h="101">
                <a:moveTo>
                  <a:pt x="93" y="0"/>
                </a:moveTo>
                <a:cubicBezTo>
                  <a:pt x="69" y="0"/>
                  <a:pt x="48" y="17"/>
                  <a:pt x="44" y="41"/>
                </a:cubicBezTo>
                <a:cubicBezTo>
                  <a:pt x="39" y="39"/>
                  <a:pt x="35" y="38"/>
                  <a:pt x="30" y="38"/>
                </a:cubicBezTo>
                <a:cubicBezTo>
                  <a:pt x="13" y="39"/>
                  <a:pt x="0" y="53"/>
                  <a:pt x="0" y="71"/>
                </a:cubicBezTo>
                <a:cubicBezTo>
                  <a:pt x="0" y="88"/>
                  <a:pt x="14" y="101"/>
                  <a:pt x="31" y="101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122" y="101"/>
                  <a:pt x="144" y="80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2"/>
                  <a:pt x="144" y="51"/>
                  <a:pt x="144" y="51"/>
                </a:cubicBezTo>
                <a:cubicBezTo>
                  <a:pt x="144" y="23"/>
                  <a:pt x="121" y="0"/>
                  <a:pt x="93" y="0"/>
                </a:cubicBezTo>
                <a:close/>
                <a:moveTo>
                  <a:pt x="134" y="52"/>
                </a:moveTo>
                <a:cubicBezTo>
                  <a:pt x="134" y="53"/>
                  <a:pt x="134" y="53"/>
                  <a:pt x="134" y="53"/>
                </a:cubicBezTo>
                <a:cubicBezTo>
                  <a:pt x="134" y="53"/>
                  <a:pt x="134" y="54"/>
                  <a:pt x="134" y="54"/>
                </a:cubicBezTo>
                <a:cubicBezTo>
                  <a:pt x="133" y="75"/>
                  <a:pt x="116" y="91"/>
                  <a:pt x="96" y="91"/>
                </a:cubicBezTo>
                <a:cubicBezTo>
                  <a:pt x="31" y="91"/>
                  <a:pt x="31" y="91"/>
                  <a:pt x="31" y="91"/>
                </a:cubicBezTo>
                <a:cubicBezTo>
                  <a:pt x="19" y="91"/>
                  <a:pt x="10" y="82"/>
                  <a:pt x="10" y="71"/>
                </a:cubicBezTo>
                <a:cubicBezTo>
                  <a:pt x="10" y="59"/>
                  <a:pt x="19" y="49"/>
                  <a:pt x="31" y="48"/>
                </a:cubicBezTo>
                <a:cubicBezTo>
                  <a:pt x="31" y="48"/>
                  <a:pt x="31" y="48"/>
                  <a:pt x="32" y="48"/>
                </a:cubicBezTo>
                <a:cubicBezTo>
                  <a:pt x="36" y="48"/>
                  <a:pt x="41" y="50"/>
                  <a:pt x="45" y="53"/>
                </a:cubicBezTo>
                <a:cubicBezTo>
                  <a:pt x="46" y="54"/>
                  <a:pt x="48" y="54"/>
                  <a:pt x="50" y="54"/>
                </a:cubicBezTo>
                <a:cubicBezTo>
                  <a:pt x="52" y="53"/>
                  <a:pt x="53" y="51"/>
                  <a:pt x="53" y="49"/>
                </a:cubicBezTo>
                <a:cubicBezTo>
                  <a:pt x="54" y="27"/>
                  <a:pt x="71" y="10"/>
                  <a:pt x="93" y="10"/>
                </a:cubicBezTo>
                <a:cubicBezTo>
                  <a:pt x="116" y="10"/>
                  <a:pt x="134" y="29"/>
                  <a:pt x="134" y="51"/>
                </a:cubicBezTo>
                <a:cubicBezTo>
                  <a:pt x="134" y="51"/>
                  <a:pt x="134" y="52"/>
                  <a:pt x="134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1A1AE9D-DBB5-4535-83EB-234CF7918C0C}"/>
              </a:ext>
            </a:extLst>
          </p:cNvPr>
          <p:cNvGrpSpPr/>
          <p:nvPr/>
        </p:nvGrpSpPr>
        <p:grpSpPr>
          <a:xfrm>
            <a:off x="5784078" y="3331221"/>
            <a:ext cx="350712" cy="332714"/>
            <a:chOff x="5903029" y="6649875"/>
            <a:chExt cx="542925" cy="522288"/>
          </a:xfrm>
        </p:grpSpPr>
        <p:sp>
          <p:nvSpPr>
            <p:cNvPr id="38" name="Freeform 347">
              <a:extLst>
                <a:ext uri="{FF2B5EF4-FFF2-40B4-BE49-F238E27FC236}">
                  <a16:creationId xmlns:a16="http://schemas.microsoft.com/office/drawing/2014/main" id="{CF8F88CF-C814-4381-AEF2-F92AFF931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1142" y="6738775"/>
              <a:ext cx="319087" cy="280988"/>
            </a:xfrm>
            <a:custGeom>
              <a:avLst/>
              <a:gdLst>
                <a:gd name="T0" fmla="*/ 30879 w 93"/>
                <a:gd name="T1" fmla="*/ 169980 h 81"/>
                <a:gd name="T2" fmla="*/ 6862 w 93"/>
                <a:gd name="T3" fmla="*/ 169980 h 81"/>
                <a:gd name="T4" fmla="*/ 6862 w 93"/>
                <a:gd name="T5" fmla="*/ 194263 h 81"/>
                <a:gd name="T6" fmla="*/ 85776 w 93"/>
                <a:gd name="T7" fmla="*/ 274050 h 81"/>
                <a:gd name="T8" fmla="*/ 99501 w 93"/>
                <a:gd name="T9" fmla="*/ 280988 h 81"/>
                <a:gd name="T10" fmla="*/ 99501 w 93"/>
                <a:gd name="T11" fmla="*/ 280988 h 81"/>
                <a:gd name="T12" fmla="*/ 113225 w 93"/>
                <a:gd name="T13" fmla="*/ 274050 h 81"/>
                <a:gd name="T14" fmla="*/ 315657 w 93"/>
                <a:gd name="T15" fmla="*/ 31221 h 81"/>
                <a:gd name="T16" fmla="*/ 312226 w 93"/>
                <a:gd name="T17" fmla="*/ 6938 h 81"/>
                <a:gd name="T18" fmla="*/ 288209 w 93"/>
                <a:gd name="T19" fmla="*/ 6938 h 81"/>
                <a:gd name="T20" fmla="*/ 99501 w 93"/>
                <a:gd name="T21" fmla="*/ 235891 h 81"/>
                <a:gd name="T22" fmla="*/ 30879 w 93"/>
                <a:gd name="T23" fmla="*/ 169980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3" h="81">
                  <a:moveTo>
                    <a:pt x="9" y="49"/>
                  </a:moveTo>
                  <a:cubicBezTo>
                    <a:pt x="7" y="47"/>
                    <a:pt x="4" y="47"/>
                    <a:pt x="2" y="49"/>
                  </a:cubicBezTo>
                  <a:cubicBezTo>
                    <a:pt x="0" y="51"/>
                    <a:pt x="0" y="54"/>
                    <a:pt x="2" y="56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6" y="80"/>
                    <a:pt x="28" y="81"/>
                    <a:pt x="29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31" y="81"/>
                    <a:pt x="32" y="80"/>
                    <a:pt x="33" y="7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7"/>
                    <a:pt x="93" y="3"/>
                    <a:pt x="91" y="2"/>
                  </a:cubicBezTo>
                  <a:cubicBezTo>
                    <a:pt x="89" y="0"/>
                    <a:pt x="86" y="0"/>
                    <a:pt x="84" y="2"/>
                  </a:cubicBezTo>
                  <a:cubicBezTo>
                    <a:pt x="29" y="68"/>
                    <a:pt x="29" y="68"/>
                    <a:pt x="29" y="68"/>
                  </a:cubicBezTo>
                  <a:lnTo>
                    <a:pt x="9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8">
              <a:extLst>
                <a:ext uri="{FF2B5EF4-FFF2-40B4-BE49-F238E27FC236}">
                  <a16:creationId xmlns:a16="http://schemas.microsoft.com/office/drawing/2014/main" id="{35637FEC-D1A6-445A-B4E7-A39F8F549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029" y="6649875"/>
              <a:ext cx="542925" cy="522288"/>
            </a:xfrm>
            <a:custGeom>
              <a:avLst/>
              <a:gdLst>
                <a:gd name="T0" fmla="*/ 402039 w 158"/>
                <a:gd name="T1" fmla="*/ 62259 h 151"/>
                <a:gd name="T2" fmla="*/ 96215 w 158"/>
                <a:gd name="T3" fmla="*/ 96848 h 151"/>
                <a:gd name="T4" fmla="*/ 96215 w 158"/>
                <a:gd name="T5" fmla="*/ 449652 h 151"/>
                <a:gd name="T6" fmla="*/ 271463 w 158"/>
                <a:gd name="T7" fmla="*/ 522288 h 151"/>
                <a:gd name="T8" fmla="*/ 446710 w 158"/>
                <a:gd name="T9" fmla="*/ 449652 h 151"/>
                <a:gd name="T10" fmla="*/ 481073 w 158"/>
                <a:gd name="T11" fmla="*/ 141813 h 151"/>
                <a:gd name="T12" fmla="*/ 457019 w 158"/>
                <a:gd name="T13" fmla="*/ 134896 h 151"/>
                <a:gd name="T14" fmla="*/ 450147 w 158"/>
                <a:gd name="T15" fmla="*/ 159108 h 151"/>
                <a:gd name="T16" fmla="*/ 422657 w 158"/>
                <a:gd name="T17" fmla="*/ 425440 h 151"/>
                <a:gd name="T18" fmla="*/ 120268 w 158"/>
                <a:gd name="T19" fmla="*/ 425440 h 151"/>
                <a:gd name="T20" fmla="*/ 120268 w 158"/>
                <a:gd name="T21" fmla="*/ 121060 h 151"/>
                <a:gd name="T22" fmla="*/ 384858 w 158"/>
                <a:gd name="T23" fmla="*/ 93389 h 151"/>
                <a:gd name="T24" fmla="*/ 408912 w 158"/>
                <a:gd name="T25" fmla="*/ 86472 h 151"/>
                <a:gd name="T26" fmla="*/ 402039 w 158"/>
                <a:gd name="T27" fmla="*/ 62259 h 1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51">
                  <a:moveTo>
                    <a:pt x="117" y="18"/>
                  </a:moveTo>
                  <a:cubicBezTo>
                    <a:pt x="88" y="0"/>
                    <a:pt x="52" y="4"/>
                    <a:pt x="28" y="28"/>
                  </a:cubicBezTo>
                  <a:cubicBezTo>
                    <a:pt x="0" y="56"/>
                    <a:pt x="0" y="102"/>
                    <a:pt x="28" y="130"/>
                  </a:cubicBezTo>
                  <a:cubicBezTo>
                    <a:pt x="42" y="144"/>
                    <a:pt x="61" y="151"/>
                    <a:pt x="79" y="151"/>
                  </a:cubicBezTo>
                  <a:cubicBezTo>
                    <a:pt x="97" y="151"/>
                    <a:pt x="116" y="144"/>
                    <a:pt x="130" y="130"/>
                  </a:cubicBezTo>
                  <a:cubicBezTo>
                    <a:pt x="154" y="106"/>
                    <a:pt x="158" y="69"/>
                    <a:pt x="140" y="41"/>
                  </a:cubicBezTo>
                  <a:cubicBezTo>
                    <a:pt x="138" y="38"/>
                    <a:pt x="135" y="38"/>
                    <a:pt x="133" y="39"/>
                  </a:cubicBezTo>
                  <a:cubicBezTo>
                    <a:pt x="130" y="41"/>
                    <a:pt x="130" y="44"/>
                    <a:pt x="131" y="46"/>
                  </a:cubicBezTo>
                  <a:cubicBezTo>
                    <a:pt x="147" y="71"/>
                    <a:pt x="143" y="102"/>
                    <a:pt x="123" y="123"/>
                  </a:cubicBezTo>
                  <a:cubicBezTo>
                    <a:pt x="98" y="147"/>
                    <a:pt x="59" y="147"/>
                    <a:pt x="35" y="123"/>
                  </a:cubicBezTo>
                  <a:cubicBezTo>
                    <a:pt x="11" y="99"/>
                    <a:pt x="11" y="59"/>
                    <a:pt x="35" y="35"/>
                  </a:cubicBezTo>
                  <a:cubicBezTo>
                    <a:pt x="56" y="15"/>
                    <a:pt x="87" y="11"/>
                    <a:pt x="112" y="27"/>
                  </a:cubicBezTo>
                  <a:cubicBezTo>
                    <a:pt x="114" y="28"/>
                    <a:pt x="117" y="27"/>
                    <a:pt x="119" y="25"/>
                  </a:cubicBezTo>
                  <a:cubicBezTo>
                    <a:pt x="120" y="23"/>
                    <a:pt x="119" y="19"/>
                    <a:pt x="117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61B6C89-9F25-4810-9FC6-33E3EE648962}"/>
              </a:ext>
            </a:extLst>
          </p:cNvPr>
          <p:cNvGrpSpPr/>
          <p:nvPr/>
        </p:nvGrpSpPr>
        <p:grpSpPr>
          <a:xfrm>
            <a:off x="6775291" y="3386776"/>
            <a:ext cx="359698" cy="250176"/>
            <a:chOff x="6727721" y="3360148"/>
            <a:chExt cx="501717" cy="348951"/>
          </a:xfrm>
        </p:grpSpPr>
        <p:sp>
          <p:nvSpPr>
            <p:cNvPr id="43" name="Freeform 349">
              <a:extLst>
                <a:ext uri="{FF2B5EF4-FFF2-40B4-BE49-F238E27FC236}">
                  <a16:creationId xmlns:a16="http://schemas.microsoft.com/office/drawing/2014/main" id="{9E7BBADE-7FF2-4830-AA37-E21BCA31C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3446" y="3542712"/>
              <a:ext cx="122609" cy="45719"/>
            </a:xfrm>
            <a:custGeom>
              <a:avLst/>
              <a:gdLst>
                <a:gd name="T0" fmla="*/ 17345 w 27"/>
                <a:gd name="T1" fmla="*/ 34925 h 10"/>
                <a:gd name="T2" fmla="*/ 76318 w 27"/>
                <a:gd name="T3" fmla="*/ 34925 h 10"/>
                <a:gd name="T4" fmla="*/ 93663 w 27"/>
                <a:gd name="T5" fmla="*/ 17463 h 10"/>
                <a:gd name="T6" fmla="*/ 76318 w 27"/>
                <a:gd name="T7" fmla="*/ 0 h 10"/>
                <a:gd name="T8" fmla="*/ 17345 w 27"/>
                <a:gd name="T9" fmla="*/ 0 h 10"/>
                <a:gd name="T10" fmla="*/ 0 w 27"/>
                <a:gd name="T11" fmla="*/ 17463 h 10"/>
                <a:gd name="T12" fmla="*/ 17345 w 27"/>
                <a:gd name="T13" fmla="*/ 34925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0">
                  <a:moveTo>
                    <a:pt x="5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5" y="10"/>
                    <a:pt x="27" y="8"/>
                    <a:pt x="27" y="5"/>
                  </a:cubicBezTo>
                  <a:cubicBezTo>
                    <a:pt x="27" y="2"/>
                    <a:pt x="25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50">
              <a:extLst>
                <a:ext uri="{FF2B5EF4-FFF2-40B4-BE49-F238E27FC236}">
                  <a16:creationId xmlns:a16="http://schemas.microsoft.com/office/drawing/2014/main" id="{8ADE8E4D-6FD0-4A14-8FC1-C26C7BFAF2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7721" y="3360148"/>
              <a:ext cx="501717" cy="348951"/>
            </a:xfrm>
            <a:custGeom>
              <a:avLst/>
              <a:gdLst>
                <a:gd name="T0" fmla="*/ 478102 w 144"/>
                <a:gd name="T1" fmla="*/ 0 h 100"/>
                <a:gd name="T2" fmla="*/ 17198 w 144"/>
                <a:gd name="T3" fmla="*/ 0 h 100"/>
                <a:gd name="T4" fmla="*/ 0 w 144"/>
                <a:gd name="T5" fmla="*/ 17224 h 100"/>
                <a:gd name="T6" fmla="*/ 0 w 144"/>
                <a:gd name="T7" fmla="*/ 127461 h 100"/>
                <a:gd name="T8" fmla="*/ 0 w 144"/>
                <a:gd name="T9" fmla="*/ 130905 h 100"/>
                <a:gd name="T10" fmla="*/ 0 w 144"/>
                <a:gd name="T11" fmla="*/ 134350 h 100"/>
                <a:gd name="T12" fmla="*/ 0 w 144"/>
                <a:gd name="T13" fmla="*/ 327264 h 100"/>
                <a:gd name="T14" fmla="*/ 17198 w 144"/>
                <a:gd name="T15" fmla="*/ 344488 h 100"/>
                <a:gd name="T16" fmla="*/ 478102 w 144"/>
                <a:gd name="T17" fmla="*/ 344488 h 100"/>
                <a:gd name="T18" fmla="*/ 495300 w 144"/>
                <a:gd name="T19" fmla="*/ 327264 h 100"/>
                <a:gd name="T20" fmla="*/ 495300 w 144"/>
                <a:gd name="T21" fmla="*/ 17224 h 100"/>
                <a:gd name="T22" fmla="*/ 478102 w 144"/>
                <a:gd name="T23" fmla="*/ 0 h 100"/>
                <a:gd name="T24" fmla="*/ 460904 w 144"/>
                <a:gd name="T25" fmla="*/ 310039 h 100"/>
                <a:gd name="T26" fmla="*/ 34396 w 144"/>
                <a:gd name="T27" fmla="*/ 310039 h 100"/>
                <a:gd name="T28" fmla="*/ 34396 w 144"/>
                <a:gd name="T29" fmla="*/ 148130 h 100"/>
                <a:gd name="T30" fmla="*/ 460904 w 144"/>
                <a:gd name="T31" fmla="*/ 148130 h 100"/>
                <a:gd name="T32" fmla="*/ 460904 w 144"/>
                <a:gd name="T33" fmla="*/ 310039 h 100"/>
                <a:gd name="T34" fmla="*/ 460904 w 144"/>
                <a:gd name="T35" fmla="*/ 113681 h 100"/>
                <a:gd name="T36" fmla="*/ 34396 w 144"/>
                <a:gd name="T37" fmla="*/ 113681 h 100"/>
                <a:gd name="T38" fmla="*/ 34396 w 144"/>
                <a:gd name="T39" fmla="*/ 34449 h 100"/>
                <a:gd name="T40" fmla="*/ 460904 w 144"/>
                <a:gd name="T41" fmla="*/ 34449 h 100"/>
                <a:gd name="T42" fmla="*/ 460904 w 144"/>
                <a:gd name="T43" fmla="*/ 113681 h 1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100">
                  <a:moveTo>
                    <a:pt x="13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8"/>
                    <a:pt x="2" y="100"/>
                    <a:pt x="5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42" y="100"/>
                    <a:pt x="144" y="98"/>
                    <a:pt x="144" y="9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2"/>
                    <a:pt x="142" y="0"/>
                    <a:pt x="139" y="0"/>
                  </a:cubicBezTo>
                  <a:close/>
                  <a:moveTo>
                    <a:pt x="134" y="90"/>
                  </a:moveTo>
                  <a:cubicBezTo>
                    <a:pt x="10" y="90"/>
                    <a:pt x="10" y="90"/>
                    <a:pt x="10" y="90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34" y="43"/>
                    <a:pt x="134" y="43"/>
                    <a:pt x="134" y="43"/>
                  </a:cubicBezTo>
                  <a:lnTo>
                    <a:pt x="134" y="90"/>
                  </a:lnTo>
                  <a:close/>
                  <a:moveTo>
                    <a:pt x="134" y="33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4" y="10"/>
                    <a:pt x="134" y="10"/>
                    <a:pt x="134" y="10"/>
                  </a:cubicBezTo>
                  <a:lnTo>
                    <a:pt x="134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45" name="Freeform 351">
            <a:extLst>
              <a:ext uri="{FF2B5EF4-FFF2-40B4-BE49-F238E27FC236}">
                <a16:creationId xmlns:a16="http://schemas.microsoft.com/office/drawing/2014/main" id="{54CBC996-7489-42B0-BA41-721E5D01E1BA}"/>
              </a:ext>
            </a:extLst>
          </p:cNvPr>
          <p:cNvSpPr>
            <a:spLocks noEditPoints="1"/>
          </p:cNvSpPr>
          <p:nvPr/>
        </p:nvSpPr>
        <p:spPr bwMode="auto">
          <a:xfrm>
            <a:off x="7818216" y="3378106"/>
            <a:ext cx="267540" cy="267540"/>
          </a:xfrm>
          <a:custGeom>
            <a:avLst/>
            <a:gdLst>
              <a:gd name="T0" fmla="*/ 385029 w 145"/>
              <a:gd name="T1" fmla="*/ 297700 h 144"/>
              <a:gd name="T2" fmla="*/ 481286 w 145"/>
              <a:gd name="T3" fmla="*/ 266546 h 144"/>
              <a:gd name="T4" fmla="*/ 495037 w 145"/>
              <a:gd name="T5" fmla="*/ 249238 h 144"/>
              <a:gd name="T6" fmla="*/ 484724 w 145"/>
              <a:gd name="T7" fmla="*/ 231929 h 144"/>
              <a:gd name="T8" fmla="*/ 24064 w 145"/>
              <a:gd name="T9" fmla="*/ 3462 h 144"/>
              <a:gd name="T10" fmla="*/ 6876 w 145"/>
              <a:gd name="T11" fmla="*/ 3462 h 144"/>
              <a:gd name="T12" fmla="*/ 3438 w 145"/>
              <a:gd name="T13" fmla="*/ 24231 h 144"/>
              <a:gd name="T14" fmla="*/ 223454 w 145"/>
              <a:gd name="T15" fmla="*/ 488090 h 144"/>
              <a:gd name="T16" fmla="*/ 240643 w 145"/>
              <a:gd name="T17" fmla="*/ 495013 h 144"/>
              <a:gd name="T18" fmla="*/ 240643 w 145"/>
              <a:gd name="T19" fmla="*/ 495013 h 144"/>
              <a:gd name="T20" fmla="*/ 254394 w 145"/>
              <a:gd name="T21" fmla="*/ 484628 h 144"/>
              <a:gd name="T22" fmla="*/ 292209 w 145"/>
              <a:gd name="T23" fmla="*/ 377318 h 144"/>
              <a:gd name="T24" fmla="*/ 402218 w 145"/>
              <a:gd name="T25" fmla="*/ 491552 h 144"/>
              <a:gd name="T26" fmla="*/ 426282 w 145"/>
              <a:gd name="T27" fmla="*/ 491552 h 144"/>
              <a:gd name="T28" fmla="*/ 491599 w 145"/>
              <a:gd name="T29" fmla="*/ 425781 h 144"/>
              <a:gd name="T30" fmla="*/ 491599 w 145"/>
              <a:gd name="T31" fmla="*/ 401549 h 144"/>
              <a:gd name="T32" fmla="*/ 385029 w 145"/>
              <a:gd name="T33" fmla="*/ 297700 h 144"/>
              <a:gd name="T34" fmla="*/ 415969 w 145"/>
              <a:gd name="T35" fmla="*/ 453474 h 144"/>
              <a:gd name="T36" fmla="*/ 295647 w 145"/>
              <a:gd name="T37" fmla="*/ 332317 h 144"/>
              <a:gd name="T38" fmla="*/ 281896 w 145"/>
              <a:gd name="T39" fmla="*/ 328855 h 144"/>
              <a:gd name="T40" fmla="*/ 278458 w 145"/>
              <a:gd name="T41" fmla="*/ 328855 h 144"/>
              <a:gd name="T42" fmla="*/ 268145 w 145"/>
              <a:gd name="T43" fmla="*/ 339240 h 144"/>
              <a:gd name="T44" fmla="*/ 237205 w 145"/>
              <a:gd name="T45" fmla="*/ 432704 h 144"/>
              <a:gd name="T46" fmla="*/ 55004 w 145"/>
              <a:gd name="T47" fmla="*/ 55386 h 144"/>
              <a:gd name="T48" fmla="*/ 429720 w 145"/>
              <a:gd name="T49" fmla="*/ 245776 h 144"/>
              <a:gd name="T50" fmla="*/ 347214 w 145"/>
              <a:gd name="T51" fmla="*/ 270007 h 144"/>
              <a:gd name="T52" fmla="*/ 336900 w 145"/>
              <a:gd name="T53" fmla="*/ 283854 h 144"/>
              <a:gd name="T54" fmla="*/ 340338 w 145"/>
              <a:gd name="T55" fmla="*/ 301162 h 144"/>
              <a:gd name="T56" fmla="*/ 453784 w 145"/>
              <a:gd name="T57" fmla="*/ 415396 h 144"/>
              <a:gd name="T58" fmla="*/ 415969 w 145"/>
              <a:gd name="T59" fmla="*/ 453474 h 14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5" h="144">
                <a:moveTo>
                  <a:pt x="112" y="86"/>
                </a:moveTo>
                <a:cubicBezTo>
                  <a:pt x="140" y="77"/>
                  <a:pt x="140" y="77"/>
                  <a:pt x="140" y="77"/>
                </a:cubicBezTo>
                <a:cubicBezTo>
                  <a:pt x="142" y="76"/>
                  <a:pt x="143" y="74"/>
                  <a:pt x="144" y="72"/>
                </a:cubicBezTo>
                <a:cubicBezTo>
                  <a:pt x="144" y="70"/>
                  <a:pt x="143" y="68"/>
                  <a:pt x="141" y="67"/>
                </a:cubicBezTo>
                <a:cubicBezTo>
                  <a:pt x="7" y="1"/>
                  <a:pt x="7" y="1"/>
                  <a:pt x="7" y="1"/>
                </a:cubicBezTo>
                <a:cubicBezTo>
                  <a:pt x="5" y="0"/>
                  <a:pt x="3" y="0"/>
                  <a:pt x="2" y="1"/>
                </a:cubicBezTo>
                <a:cubicBezTo>
                  <a:pt x="0" y="3"/>
                  <a:pt x="0" y="5"/>
                  <a:pt x="1" y="7"/>
                </a:cubicBezTo>
                <a:cubicBezTo>
                  <a:pt x="65" y="141"/>
                  <a:pt x="65" y="141"/>
                  <a:pt x="65" y="141"/>
                </a:cubicBezTo>
                <a:cubicBezTo>
                  <a:pt x="66" y="142"/>
                  <a:pt x="68" y="143"/>
                  <a:pt x="70" y="143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72" y="143"/>
                  <a:pt x="74" y="142"/>
                  <a:pt x="74" y="140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117" y="142"/>
                  <a:pt x="117" y="142"/>
                  <a:pt x="117" y="142"/>
                </a:cubicBezTo>
                <a:cubicBezTo>
                  <a:pt x="119" y="144"/>
                  <a:pt x="122" y="144"/>
                  <a:pt x="124" y="142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5" y="121"/>
                  <a:pt x="145" y="118"/>
                  <a:pt x="143" y="116"/>
                </a:cubicBezTo>
                <a:lnTo>
                  <a:pt x="112" y="86"/>
                </a:lnTo>
                <a:close/>
                <a:moveTo>
                  <a:pt x="121" y="131"/>
                </a:moveTo>
                <a:cubicBezTo>
                  <a:pt x="86" y="96"/>
                  <a:pt x="86" y="96"/>
                  <a:pt x="86" y="96"/>
                </a:cubicBezTo>
                <a:cubicBezTo>
                  <a:pt x="85" y="95"/>
                  <a:pt x="84" y="95"/>
                  <a:pt x="82" y="95"/>
                </a:cubicBezTo>
                <a:cubicBezTo>
                  <a:pt x="82" y="95"/>
                  <a:pt x="82" y="95"/>
                  <a:pt x="81" y="95"/>
                </a:cubicBezTo>
                <a:cubicBezTo>
                  <a:pt x="79" y="95"/>
                  <a:pt x="78" y="97"/>
                  <a:pt x="78" y="98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16" y="16"/>
                  <a:pt x="16" y="16"/>
                  <a:pt x="16" y="16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99" y="79"/>
                  <a:pt x="98" y="80"/>
                  <a:pt x="98" y="82"/>
                </a:cubicBezTo>
                <a:cubicBezTo>
                  <a:pt x="97" y="84"/>
                  <a:pt x="98" y="85"/>
                  <a:pt x="99" y="87"/>
                </a:cubicBezTo>
                <a:cubicBezTo>
                  <a:pt x="132" y="120"/>
                  <a:pt x="132" y="120"/>
                  <a:pt x="132" y="120"/>
                </a:cubicBezTo>
                <a:lnTo>
                  <a:pt x="121" y="1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352">
            <a:extLst>
              <a:ext uri="{FF2B5EF4-FFF2-40B4-BE49-F238E27FC236}">
                <a16:creationId xmlns:a16="http://schemas.microsoft.com/office/drawing/2014/main" id="{F9CBF2DD-E1EB-4C22-8033-AA857C8B90E0}"/>
              </a:ext>
            </a:extLst>
          </p:cNvPr>
          <p:cNvSpPr>
            <a:spLocks noEditPoints="1"/>
          </p:cNvSpPr>
          <p:nvPr/>
        </p:nvSpPr>
        <p:spPr bwMode="auto">
          <a:xfrm>
            <a:off x="8796434" y="3342173"/>
            <a:ext cx="308830" cy="310810"/>
          </a:xfrm>
          <a:custGeom>
            <a:avLst/>
            <a:gdLst>
              <a:gd name="T0" fmla="*/ 182298 w 144"/>
              <a:gd name="T1" fmla="*/ 321932 h 144"/>
              <a:gd name="T2" fmla="*/ 237331 w 144"/>
              <a:gd name="T3" fmla="*/ 484628 h 144"/>
              <a:gd name="T4" fmla="*/ 254529 w 144"/>
              <a:gd name="T5" fmla="*/ 498475 h 144"/>
              <a:gd name="T6" fmla="*/ 254529 w 144"/>
              <a:gd name="T7" fmla="*/ 498475 h 144"/>
              <a:gd name="T8" fmla="*/ 271727 w 144"/>
              <a:gd name="T9" fmla="*/ 488090 h 144"/>
              <a:gd name="T10" fmla="*/ 491860 w 144"/>
              <a:gd name="T11" fmla="*/ 24231 h 144"/>
              <a:gd name="T12" fmla="*/ 488421 w 144"/>
              <a:gd name="T13" fmla="*/ 3462 h 144"/>
              <a:gd name="T14" fmla="*/ 467783 w 144"/>
              <a:gd name="T15" fmla="*/ 3462 h 144"/>
              <a:gd name="T16" fmla="*/ 10319 w 144"/>
              <a:gd name="T17" fmla="*/ 231929 h 144"/>
              <a:gd name="T18" fmla="*/ 0 w 144"/>
              <a:gd name="T19" fmla="*/ 249238 h 144"/>
              <a:gd name="T20" fmla="*/ 13758 w 144"/>
              <a:gd name="T21" fmla="*/ 266546 h 144"/>
              <a:gd name="T22" fmla="*/ 182298 w 144"/>
              <a:gd name="T23" fmla="*/ 321932 h 144"/>
              <a:gd name="T24" fmla="*/ 440267 w 144"/>
              <a:gd name="T25" fmla="*/ 55386 h 144"/>
              <a:gd name="T26" fmla="*/ 257969 w 144"/>
              <a:gd name="T27" fmla="*/ 432704 h 144"/>
              <a:gd name="T28" fmla="*/ 213254 w 144"/>
              <a:gd name="T29" fmla="*/ 301162 h 144"/>
              <a:gd name="T30" fmla="*/ 202935 w 144"/>
              <a:gd name="T31" fmla="*/ 290777 h 144"/>
              <a:gd name="T32" fmla="*/ 61913 w 144"/>
              <a:gd name="T33" fmla="*/ 245776 h 144"/>
              <a:gd name="T34" fmla="*/ 440267 w 144"/>
              <a:gd name="T35" fmla="*/ 55386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4" h="144">
                <a:moveTo>
                  <a:pt x="53" y="93"/>
                </a:moveTo>
                <a:cubicBezTo>
                  <a:pt x="69" y="140"/>
                  <a:pt x="69" y="140"/>
                  <a:pt x="69" y="140"/>
                </a:cubicBezTo>
                <a:cubicBezTo>
                  <a:pt x="70" y="142"/>
                  <a:pt x="72" y="144"/>
                  <a:pt x="74" y="144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6" y="144"/>
                  <a:pt x="78" y="143"/>
                  <a:pt x="79" y="141"/>
                </a:cubicBezTo>
                <a:cubicBezTo>
                  <a:pt x="143" y="7"/>
                  <a:pt x="143" y="7"/>
                  <a:pt x="143" y="7"/>
                </a:cubicBezTo>
                <a:cubicBezTo>
                  <a:pt x="144" y="5"/>
                  <a:pt x="144" y="3"/>
                  <a:pt x="142" y="1"/>
                </a:cubicBezTo>
                <a:cubicBezTo>
                  <a:pt x="141" y="0"/>
                  <a:pt x="138" y="0"/>
                  <a:pt x="136" y="1"/>
                </a:cubicBezTo>
                <a:cubicBezTo>
                  <a:pt x="3" y="67"/>
                  <a:pt x="3" y="67"/>
                  <a:pt x="3" y="67"/>
                </a:cubicBezTo>
                <a:cubicBezTo>
                  <a:pt x="1" y="68"/>
                  <a:pt x="0" y="70"/>
                  <a:pt x="0" y="72"/>
                </a:cubicBezTo>
                <a:cubicBezTo>
                  <a:pt x="0" y="74"/>
                  <a:pt x="2" y="76"/>
                  <a:pt x="4" y="77"/>
                </a:cubicBezTo>
                <a:lnTo>
                  <a:pt x="53" y="93"/>
                </a:lnTo>
                <a:close/>
                <a:moveTo>
                  <a:pt x="128" y="16"/>
                </a:moveTo>
                <a:cubicBezTo>
                  <a:pt x="75" y="125"/>
                  <a:pt x="75" y="125"/>
                  <a:pt x="75" y="125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6"/>
                  <a:pt x="60" y="84"/>
                  <a:pt x="59" y="84"/>
                </a:cubicBezTo>
                <a:cubicBezTo>
                  <a:pt x="18" y="71"/>
                  <a:pt x="18" y="71"/>
                  <a:pt x="18" y="71"/>
                </a:cubicBezTo>
                <a:lnTo>
                  <a:pt x="128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353">
            <a:extLst>
              <a:ext uri="{FF2B5EF4-FFF2-40B4-BE49-F238E27FC236}">
                <a16:creationId xmlns:a16="http://schemas.microsoft.com/office/drawing/2014/main" id="{31481F11-9070-44C8-82FE-E9CB6423A0C7}"/>
              </a:ext>
            </a:extLst>
          </p:cNvPr>
          <p:cNvSpPr>
            <a:spLocks noEditPoints="1"/>
          </p:cNvSpPr>
          <p:nvPr/>
        </p:nvSpPr>
        <p:spPr bwMode="auto">
          <a:xfrm>
            <a:off x="9839937" y="3341632"/>
            <a:ext cx="207104" cy="274978"/>
          </a:xfrm>
          <a:custGeom>
            <a:avLst/>
            <a:gdLst>
              <a:gd name="T0" fmla="*/ 75565 w 110"/>
              <a:gd name="T1" fmla="*/ 349425 h 145"/>
              <a:gd name="T2" fmla="*/ 0 w 110"/>
              <a:gd name="T3" fmla="*/ 425538 h 145"/>
              <a:gd name="T4" fmla="*/ 75565 w 110"/>
              <a:gd name="T5" fmla="*/ 501650 h 145"/>
              <a:gd name="T6" fmla="*/ 151130 w 110"/>
              <a:gd name="T7" fmla="*/ 428997 h 145"/>
              <a:gd name="T8" fmla="*/ 188913 w 110"/>
              <a:gd name="T9" fmla="*/ 339046 h 145"/>
              <a:gd name="T10" fmla="*/ 226695 w 110"/>
              <a:gd name="T11" fmla="*/ 428997 h 145"/>
              <a:gd name="T12" fmla="*/ 302260 w 110"/>
              <a:gd name="T13" fmla="*/ 501650 h 145"/>
              <a:gd name="T14" fmla="*/ 377825 w 110"/>
              <a:gd name="T15" fmla="*/ 425538 h 145"/>
              <a:gd name="T16" fmla="*/ 302260 w 110"/>
              <a:gd name="T17" fmla="*/ 349425 h 145"/>
              <a:gd name="T18" fmla="*/ 243869 w 110"/>
              <a:gd name="T19" fmla="*/ 377102 h 145"/>
              <a:gd name="T20" fmla="*/ 206086 w 110"/>
              <a:gd name="T21" fmla="*/ 294071 h 145"/>
              <a:gd name="T22" fmla="*/ 319434 w 110"/>
              <a:gd name="T23" fmla="*/ 27677 h 145"/>
              <a:gd name="T24" fmla="*/ 309130 w 110"/>
              <a:gd name="T25" fmla="*/ 6919 h 145"/>
              <a:gd name="T26" fmla="*/ 285086 w 110"/>
              <a:gd name="T27" fmla="*/ 13839 h 145"/>
              <a:gd name="T28" fmla="*/ 188913 w 110"/>
              <a:gd name="T29" fmla="*/ 249095 h 145"/>
              <a:gd name="T30" fmla="*/ 89304 w 110"/>
              <a:gd name="T31" fmla="*/ 13839 h 145"/>
              <a:gd name="T32" fmla="*/ 65261 w 110"/>
              <a:gd name="T33" fmla="*/ 3460 h 145"/>
              <a:gd name="T34" fmla="*/ 54956 w 110"/>
              <a:gd name="T35" fmla="*/ 27677 h 145"/>
              <a:gd name="T36" fmla="*/ 168304 w 110"/>
              <a:gd name="T37" fmla="*/ 294071 h 145"/>
              <a:gd name="T38" fmla="*/ 133956 w 110"/>
              <a:gd name="T39" fmla="*/ 377102 h 145"/>
              <a:gd name="T40" fmla="*/ 75565 w 110"/>
              <a:gd name="T41" fmla="*/ 349425 h 145"/>
              <a:gd name="T42" fmla="*/ 113348 w 110"/>
              <a:gd name="T43" fmla="*/ 425538 h 145"/>
              <a:gd name="T44" fmla="*/ 75565 w 110"/>
              <a:gd name="T45" fmla="*/ 467053 h 145"/>
              <a:gd name="T46" fmla="*/ 34348 w 110"/>
              <a:gd name="T47" fmla="*/ 425538 h 145"/>
              <a:gd name="T48" fmla="*/ 75565 w 110"/>
              <a:gd name="T49" fmla="*/ 384022 h 145"/>
              <a:gd name="T50" fmla="*/ 113348 w 110"/>
              <a:gd name="T51" fmla="*/ 425538 h 145"/>
              <a:gd name="T52" fmla="*/ 302260 w 110"/>
              <a:gd name="T53" fmla="*/ 384022 h 145"/>
              <a:gd name="T54" fmla="*/ 343477 w 110"/>
              <a:gd name="T55" fmla="*/ 425538 h 145"/>
              <a:gd name="T56" fmla="*/ 302260 w 110"/>
              <a:gd name="T57" fmla="*/ 467053 h 145"/>
              <a:gd name="T58" fmla="*/ 261043 w 110"/>
              <a:gd name="T59" fmla="*/ 425538 h 145"/>
              <a:gd name="T60" fmla="*/ 302260 w 110"/>
              <a:gd name="T61" fmla="*/ 384022 h 14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10" h="145">
                <a:moveTo>
                  <a:pt x="22" y="101"/>
                </a:moveTo>
                <a:cubicBezTo>
                  <a:pt x="10" y="101"/>
                  <a:pt x="0" y="111"/>
                  <a:pt x="0" y="123"/>
                </a:cubicBezTo>
                <a:cubicBezTo>
                  <a:pt x="0" y="135"/>
                  <a:pt x="10" y="145"/>
                  <a:pt x="22" y="145"/>
                </a:cubicBezTo>
                <a:cubicBezTo>
                  <a:pt x="33" y="145"/>
                  <a:pt x="43" y="136"/>
                  <a:pt x="44" y="124"/>
                </a:cubicBezTo>
                <a:cubicBezTo>
                  <a:pt x="55" y="98"/>
                  <a:pt x="55" y="98"/>
                  <a:pt x="55" y="98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7" y="136"/>
                  <a:pt x="76" y="145"/>
                  <a:pt x="88" y="145"/>
                </a:cubicBezTo>
                <a:cubicBezTo>
                  <a:pt x="100" y="145"/>
                  <a:pt x="110" y="135"/>
                  <a:pt x="110" y="123"/>
                </a:cubicBezTo>
                <a:cubicBezTo>
                  <a:pt x="110" y="111"/>
                  <a:pt x="100" y="101"/>
                  <a:pt x="88" y="101"/>
                </a:cubicBezTo>
                <a:cubicBezTo>
                  <a:pt x="81" y="101"/>
                  <a:pt x="75" y="104"/>
                  <a:pt x="71" y="109"/>
                </a:cubicBezTo>
                <a:cubicBezTo>
                  <a:pt x="60" y="85"/>
                  <a:pt x="60" y="85"/>
                  <a:pt x="60" y="85"/>
                </a:cubicBezTo>
                <a:cubicBezTo>
                  <a:pt x="93" y="8"/>
                  <a:pt x="93" y="8"/>
                  <a:pt x="93" y="8"/>
                </a:cubicBezTo>
                <a:cubicBezTo>
                  <a:pt x="94" y="6"/>
                  <a:pt x="93" y="3"/>
                  <a:pt x="90" y="2"/>
                </a:cubicBezTo>
                <a:cubicBezTo>
                  <a:pt x="87" y="0"/>
                  <a:pt x="84" y="2"/>
                  <a:pt x="83" y="4"/>
                </a:cubicBezTo>
                <a:cubicBezTo>
                  <a:pt x="55" y="72"/>
                  <a:pt x="55" y="72"/>
                  <a:pt x="55" y="72"/>
                </a:cubicBezTo>
                <a:cubicBezTo>
                  <a:pt x="26" y="4"/>
                  <a:pt x="26" y="4"/>
                  <a:pt x="26" y="4"/>
                </a:cubicBezTo>
                <a:cubicBezTo>
                  <a:pt x="25" y="1"/>
                  <a:pt x="22" y="0"/>
                  <a:pt x="19" y="1"/>
                </a:cubicBezTo>
                <a:cubicBezTo>
                  <a:pt x="16" y="3"/>
                  <a:pt x="15" y="6"/>
                  <a:pt x="16" y="8"/>
                </a:cubicBezTo>
                <a:cubicBezTo>
                  <a:pt x="49" y="85"/>
                  <a:pt x="49" y="85"/>
                  <a:pt x="49" y="85"/>
                </a:cubicBezTo>
                <a:cubicBezTo>
                  <a:pt x="39" y="109"/>
                  <a:pt x="39" y="109"/>
                  <a:pt x="39" y="109"/>
                </a:cubicBezTo>
                <a:cubicBezTo>
                  <a:pt x="35" y="104"/>
                  <a:pt x="29" y="101"/>
                  <a:pt x="22" y="101"/>
                </a:cubicBezTo>
                <a:close/>
                <a:moveTo>
                  <a:pt x="33" y="123"/>
                </a:moveTo>
                <a:cubicBezTo>
                  <a:pt x="33" y="129"/>
                  <a:pt x="28" y="135"/>
                  <a:pt x="22" y="135"/>
                </a:cubicBezTo>
                <a:cubicBezTo>
                  <a:pt x="15" y="135"/>
                  <a:pt x="10" y="129"/>
                  <a:pt x="10" y="123"/>
                </a:cubicBezTo>
                <a:cubicBezTo>
                  <a:pt x="10" y="117"/>
                  <a:pt x="15" y="111"/>
                  <a:pt x="22" y="111"/>
                </a:cubicBezTo>
                <a:cubicBezTo>
                  <a:pt x="28" y="111"/>
                  <a:pt x="33" y="117"/>
                  <a:pt x="33" y="123"/>
                </a:cubicBezTo>
                <a:close/>
                <a:moveTo>
                  <a:pt x="88" y="111"/>
                </a:moveTo>
                <a:cubicBezTo>
                  <a:pt x="95" y="111"/>
                  <a:pt x="100" y="116"/>
                  <a:pt x="100" y="123"/>
                </a:cubicBezTo>
                <a:cubicBezTo>
                  <a:pt x="100" y="129"/>
                  <a:pt x="94" y="135"/>
                  <a:pt x="88" y="135"/>
                </a:cubicBezTo>
                <a:cubicBezTo>
                  <a:pt x="81" y="135"/>
                  <a:pt x="76" y="129"/>
                  <a:pt x="76" y="123"/>
                </a:cubicBezTo>
                <a:cubicBezTo>
                  <a:pt x="76" y="116"/>
                  <a:pt x="81" y="111"/>
                  <a:pt x="88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354">
            <a:extLst>
              <a:ext uri="{FF2B5EF4-FFF2-40B4-BE49-F238E27FC236}">
                <a16:creationId xmlns:a16="http://schemas.microsoft.com/office/drawing/2014/main" id="{58337A6F-81DF-475A-BDCA-96F641475522}"/>
              </a:ext>
            </a:extLst>
          </p:cNvPr>
          <p:cNvSpPr>
            <a:spLocks noEditPoints="1"/>
          </p:cNvSpPr>
          <p:nvPr/>
        </p:nvSpPr>
        <p:spPr bwMode="auto">
          <a:xfrm>
            <a:off x="10843287" y="3310545"/>
            <a:ext cx="211164" cy="325588"/>
          </a:xfrm>
          <a:custGeom>
            <a:avLst/>
            <a:gdLst>
              <a:gd name="T0" fmla="*/ 68567 w 94"/>
              <a:gd name="T1" fmla="*/ 0 h 144"/>
              <a:gd name="T2" fmla="*/ 0 w 94"/>
              <a:gd name="T3" fmla="*/ 89716 h 144"/>
              <a:gd name="T4" fmla="*/ 47997 w 94"/>
              <a:gd name="T5" fmla="*/ 172531 h 144"/>
              <a:gd name="T6" fmla="*/ 47997 w 94"/>
              <a:gd name="T7" fmla="*/ 479635 h 144"/>
              <a:gd name="T8" fmla="*/ 68567 w 94"/>
              <a:gd name="T9" fmla="*/ 496888 h 144"/>
              <a:gd name="T10" fmla="*/ 85708 w 94"/>
              <a:gd name="T11" fmla="*/ 479635 h 144"/>
              <a:gd name="T12" fmla="*/ 85708 w 94"/>
              <a:gd name="T13" fmla="*/ 172531 h 144"/>
              <a:gd name="T14" fmla="*/ 133705 w 94"/>
              <a:gd name="T15" fmla="*/ 89716 h 144"/>
              <a:gd name="T16" fmla="*/ 68567 w 94"/>
              <a:gd name="T17" fmla="*/ 0 h 144"/>
              <a:gd name="T18" fmla="*/ 68567 w 94"/>
              <a:gd name="T19" fmla="*/ 138024 h 144"/>
              <a:gd name="T20" fmla="*/ 37712 w 94"/>
              <a:gd name="T21" fmla="*/ 89716 h 144"/>
              <a:gd name="T22" fmla="*/ 68567 w 94"/>
              <a:gd name="T23" fmla="*/ 37957 h 144"/>
              <a:gd name="T24" fmla="*/ 99422 w 94"/>
              <a:gd name="T25" fmla="*/ 89716 h 144"/>
              <a:gd name="T26" fmla="*/ 68567 w 94"/>
              <a:gd name="T27" fmla="*/ 138024 h 144"/>
              <a:gd name="T28" fmla="*/ 301693 w 94"/>
              <a:gd name="T29" fmla="*/ 0 h 144"/>
              <a:gd name="T30" fmla="*/ 284551 w 94"/>
              <a:gd name="T31" fmla="*/ 17253 h 144"/>
              <a:gd name="T32" fmla="*/ 284551 w 94"/>
              <a:gd name="T33" fmla="*/ 138024 h 144"/>
              <a:gd name="T34" fmla="*/ 274266 w 94"/>
              <a:gd name="T35" fmla="*/ 138024 h 144"/>
              <a:gd name="T36" fmla="*/ 274266 w 94"/>
              <a:gd name="T37" fmla="*/ 17253 h 144"/>
              <a:gd name="T38" fmla="*/ 253696 w 94"/>
              <a:gd name="T39" fmla="*/ 0 h 144"/>
              <a:gd name="T40" fmla="*/ 236555 w 94"/>
              <a:gd name="T41" fmla="*/ 17253 h 144"/>
              <a:gd name="T42" fmla="*/ 236555 w 94"/>
              <a:gd name="T43" fmla="*/ 138024 h 144"/>
              <a:gd name="T44" fmla="*/ 222841 w 94"/>
              <a:gd name="T45" fmla="*/ 138024 h 144"/>
              <a:gd name="T46" fmla="*/ 222841 w 94"/>
              <a:gd name="T47" fmla="*/ 17253 h 144"/>
              <a:gd name="T48" fmla="*/ 205700 w 94"/>
              <a:gd name="T49" fmla="*/ 0 h 144"/>
              <a:gd name="T50" fmla="*/ 185130 w 94"/>
              <a:gd name="T51" fmla="*/ 17253 h 144"/>
              <a:gd name="T52" fmla="*/ 185130 w 94"/>
              <a:gd name="T53" fmla="*/ 155278 h 144"/>
              <a:gd name="T54" fmla="*/ 205700 w 94"/>
              <a:gd name="T55" fmla="*/ 175981 h 144"/>
              <a:gd name="T56" fmla="*/ 236555 w 94"/>
              <a:gd name="T57" fmla="*/ 175981 h 144"/>
              <a:gd name="T58" fmla="*/ 236555 w 94"/>
              <a:gd name="T59" fmla="*/ 479635 h 144"/>
              <a:gd name="T60" fmla="*/ 253696 w 94"/>
              <a:gd name="T61" fmla="*/ 496888 h 144"/>
              <a:gd name="T62" fmla="*/ 274266 w 94"/>
              <a:gd name="T63" fmla="*/ 479635 h 144"/>
              <a:gd name="T64" fmla="*/ 274266 w 94"/>
              <a:gd name="T65" fmla="*/ 175981 h 144"/>
              <a:gd name="T66" fmla="*/ 301693 w 94"/>
              <a:gd name="T67" fmla="*/ 175981 h 144"/>
              <a:gd name="T68" fmla="*/ 322263 w 94"/>
              <a:gd name="T69" fmla="*/ 155278 h 144"/>
              <a:gd name="T70" fmla="*/ 322263 w 94"/>
              <a:gd name="T71" fmla="*/ 17253 h 144"/>
              <a:gd name="T72" fmla="*/ 301693 w 94"/>
              <a:gd name="T73" fmla="*/ 0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94" h="144">
                <a:moveTo>
                  <a:pt x="20" y="0"/>
                </a:moveTo>
                <a:cubicBezTo>
                  <a:pt x="9" y="0"/>
                  <a:pt x="0" y="11"/>
                  <a:pt x="0" y="26"/>
                </a:cubicBezTo>
                <a:cubicBezTo>
                  <a:pt x="0" y="37"/>
                  <a:pt x="6" y="47"/>
                  <a:pt x="14" y="50"/>
                </a:cubicBezTo>
                <a:cubicBezTo>
                  <a:pt x="14" y="139"/>
                  <a:pt x="14" y="139"/>
                  <a:pt x="14" y="139"/>
                </a:cubicBezTo>
                <a:cubicBezTo>
                  <a:pt x="14" y="142"/>
                  <a:pt x="17" y="144"/>
                  <a:pt x="20" y="144"/>
                </a:cubicBezTo>
                <a:cubicBezTo>
                  <a:pt x="23" y="144"/>
                  <a:pt x="25" y="142"/>
                  <a:pt x="25" y="139"/>
                </a:cubicBezTo>
                <a:cubicBezTo>
                  <a:pt x="25" y="50"/>
                  <a:pt x="25" y="50"/>
                  <a:pt x="25" y="50"/>
                </a:cubicBezTo>
                <a:cubicBezTo>
                  <a:pt x="33" y="47"/>
                  <a:pt x="39" y="37"/>
                  <a:pt x="39" y="26"/>
                </a:cubicBezTo>
                <a:cubicBezTo>
                  <a:pt x="39" y="11"/>
                  <a:pt x="31" y="0"/>
                  <a:pt x="20" y="0"/>
                </a:cubicBezTo>
                <a:close/>
                <a:moveTo>
                  <a:pt x="20" y="40"/>
                </a:moveTo>
                <a:cubicBezTo>
                  <a:pt x="16" y="40"/>
                  <a:pt x="11" y="34"/>
                  <a:pt x="11" y="26"/>
                </a:cubicBezTo>
                <a:cubicBezTo>
                  <a:pt x="11" y="17"/>
                  <a:pt x="16" y="11"/>
                  <a:pt x="20" y="11"/>
                </a:cubicBezTo>
                <a:cubicBezTo>
                  <a:pt x="24" y="11"/>
                  <a:pt x="29" y="17"/>
                  <a:pt x="29" y="26"/>
                </a:cubicBezTo>
                <a:cubicBezTo>
                  <a:pt x="28" y="34"/>
                  <a:pt x="24" y="40"/>
                  <a:pt x="20" y="40"/>
                </a:cubicBezTo>
                <a:close/>
                <a:moveTo>
                  <a:pt x="88" y="0"/>
                </a:moveTo>
                <a:cubicBezTo>
                  <a:pt x="85" y="0"/>
                  <a:pt x="83" y="2"/>
                  <a:pt x="83" y="5"/>
                </a:cubicBezTo>
                <a:cubicBezTo>
                  <a:pt x="83" y="40"/>
                  <a:pt x="83" y="40"/>
                  <a:pt x="83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5"/>
                  <a:pt x="80" y="5"/>
                  <a:pt x="80" y="5"/>
                </a:cubicBezTo>
                <a:cubicBezTo>
                  <a:pt x="80" y="2"/>
                  <a:pt x="77" y="0"/>
                  <a:pt x="74" y="0"/>
                </a:cubicBezTo>
                <a:cubicBezTo>
                  <a:pt x="71" y="0"/>
                  <a:pt x="69" y="2"/>
                  <a:pt x="69" y="5"/>
                </a:cubicBezTo>
                <a:cubicBezTo>
                  <a:pt x="69" y="40"/>
                  <a:pt x="69" y="40"/>
                  <a:pt x="69" y="40"/>
                </a:cubicBezTo>
                <a:cubicBezTo>
                  <a:pt x="65" y="40"/>
                  <a:pt x="65" y="40"/>
                  <a:pt x="65" y="40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2"/>
                  <a:pt x="63" y="0"/>
                  <a:pt x="60" y="0"/>
                </a:cubicBezTo>
                <a:cubicBezTo>
                  <a:pt x="57" y="0"/>
                  <a:pt x="54" y="2"/>
                  <a:pt x="54" y="5"/>
                </a:cubicBezTo>
                <a:cubicBezTo>
                  <a:pt x="54" y="45"/>
                  <a:pt x="54" y="45"/>
                  <a:pt x="54" y="45"/>
                </a:cubicBezTo>
                <a:cubicBezTo>
                  <a:pt x="54" y="48"/>
                  <a:pt x="57" y="51"/>
                  <a:pt x="60" y="51"/>
                </a:cubicBezTo>
                <a:cubicBezTo>
                  <a:pt x="69" y="51"/>
                  <a:pt x="69" y="51"/>
                  <a:pt x="69" y="51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69" y="142"/>
                  <a:pt x="71" y="144"/>
                  <a:pt x="74" y="144"/>
                </a:cubicBezTo>
                <a:cubicBezTo>
                  <a:pt x="77" y="144"/>
                  <a:pt x="80" y="142"/>
                  <a:pt x="80" y="139"/>
                </a:cubicBezTo>
                <a:cubicBezTo>
                  <a:pt x="80" y="51"/>
                  <a:pt x="80" y="51"/>
                  <a:pt x="80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91" y="51"/>
                  <a:pt x="94" y="48"/>
                  <a:pt x="94" y="45"/>
                </a:cubicBezTo>
                <a:cubicBezTo>
                  <a:pt x="94" y="5"/>
                  <a:pt x="94" y="5"/>
                  <a:pt x="94" y="5"/>
                </a:cubicBezTo>
                <a:cubicBezTo>
                  <a:pt x="94" y="2"/>
                  <a:pt x="91" y="0"/>
                  <a:pt x="8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1E73E241-351A-4727-89F1-01629815E088}"/>
              </a:ext>
            </a:extLst>
          </p:cNvPr>
          <p:cNvGrpSpPr/>
          <p:nvPr/>
        </p:nvGrpSpPr>
        <p:grpSpPr>
          <a:xfrm>
            <a:off x="2817595" y="3351102"/>
            <a:ext cx="294928" cy="298710"/>
            <a:chOff x="5926842" y="4805200"/>
            <a:chExt cx="495300" cy="501650"/>
          </a:xfrm>
        </p:grpSpPr>
        <p:sp>
          <p:nvSpPr>
            <p:cNvPr id="51" name="Freeform 342">
              <a:extLst>
                <a:ext uri="{FF2B5EF4-FFF2-40B4-BE49-F238E27FC236}">
                  <a16:creationId xmlns:a16="http://schemas.microsoft.com/office/drawing/2014/main" id="{183F5E2C-6CE4-44FC-86BB-6E4BCA41E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6842" y="4805200"/>
              <a:ext cx="495300" cy="501650"/>
            </a:xfrm>
            <a:custGeom>
              <a:avLst/>
              <a:gdLst>
                <a:gd name="T0" fmla="*/ 20638 w 144"/>
                <a:gd name="T1" fmla="*/ 252555 h 145"/>
                <a:gd name="T2" fmla="*/ 3440 w 144"/>
                <a:gd name="T3" fmla="*/ 470513 h 145"/>
                <a:gd name="T4" fmla="*/ 17198 w 144"/>
                <a:gd name="T5" fmla="*/ 501650 h 145"/>
                <a:gd name="T6" fmla="*/ 99748 w 144"/>
                <a:gd name="T7" fmla="*/ 425538 h 145"/>
                <a:gd name="T8" fmla="*/ 395552 w 144"/>
                <a:gd name="T9" fmla="*/ 422078 h 145"/>
                <a:gd name="T10" fmla="*/ 478102 w 144"/>
                <a:gd name="T11" fmla="*/ 501650 h 145"/>
                <a:gd name="T12" fmla="*/ 491860 w 144"/>
                <a:gd name="T13" fmla="*/ 470513 h 145"/>
                <a:gd name="T14" fmla="*/ 474663 w 144"/>
                <a:gd name="T15" fmla="*/ 249095 h 145"/>
                <a:gd name="T16" fmla="*/ 495300 w 144"/>
                <a:gd name="T17" fmla="*/ 83032 h 145"/>
                <a:gd name="T18" fmla="*/ 340519 w 144"/>
                <a:gd name="T19" fmla="*/ 41516 h 145"/>
                <a:gd name="T20" fmla="*/ 154781 w 144"/>
                <a:gd name="T21" fmla="*/ 41516 h 145"/>
                <a:gd name="T22" fmla="*/ 0 w 144"/>
                <a:gd name="T23" fmla="*/ 83032 h 145"/>
                <a:gd name="T24" fmla="*/ 412750 w 144"/>
                <a:gd name="T25" fmla="*/ 34597 h 145"/>
                <a:gd name="T26" fmla="*/ 436827 w 144"/>
                <a:gd name="T27" fmla="*/ 124548 h 145"/>
                <a:gd name="T28" fmla="*/ 426508 w 144"/>
                <a:gd name="T29" fmla="*/ 110709 h 145"/>
                <a:gd name="T30" fmla="*/ 409310 w 144"/>
                <a:gd name="T31" fmla="*/ 89951 h 145"/>
                <a:gd name="T32" fmla="*/ 392113 w 144"/>
                <a:gd name="T33" fmla="*/ 72653 h 145"/>
                <a:gd name="T34" fmla="*/ 371475 w 144"/>
                <a:gd name="T35" fmla="*/ 62274 h 145"/>
                <a:gd name="T36" fmla="*/ 412750 w 144"/>
                <a:gd name="T37" fmla="*/ 34597 h 145"/>
                <a:gd name="T38" fmla="*/ 137583 w 144"/>
                <a:gd name="T39" fmla="*/ 93411 h 145"/>
                <a:gd name="T40" fmla="*/ 247650 w 144"/>
                <a:gd name="T41" fmla="*/ 58814 h 145"/>
                <a:gd name="T42" fmla="*/ 357717 w 144"/>
                <a:gd name="T43" fmla="*/ 93411 h 145"/>
                <a:gd name="T44" fmla="*/ 371475 w 144"/>
                <a:gd name="T45" fmla="*/ 103790 h 145"/>
                <a:gd name="T46" fmla="*/ 395552 w 144"/>
                <a:gd name="T47" fmla="*/ 128007 h 145"/>
                <a:gd name="T48" fmla="*/ 405871 w 144"/>
                <a:gd name="T49" fmla="*/ 141846 h 145"/>
                <a:gd name="T50" fmla="*/ 440267 w 144"/>
                <a:gd name="T51" fmla="*/ 252555 h 145"/>
                <a:gd name="T52" fmla="*/ 381794 w 144"/>
                <a:gd name="T53" fmla="*/ 387481 h 145"/>
                <a:gd name="T54" fmla="*/ 247650 w 144"/>
                <a:gd name="T55" fmla="*/ 442836 h 145"/>
                <a:gd name="T56" fmla="*/ 55033 w 144"/>
                <a:gd name="T57" fmla="*/ 252555 h 145"/>
                <a:gd name="T58" fmla="*/ 89429 w 144"/>
                <a:gd name="T59" fmla="*/ 141846 h 145"/>
                <a:gd name="T60" fmla="*/ 99748 w 144"/>
                <a:gd name="T61" fmla="*/ 128007 h 145"/>
                <a:gd name="T62" fmla="*/ 127265 w 144"/>
                <a:gd name="T63" fmla="*/ 100330 h 145"/>
                <a:gd name="T64" fmla="*/ 123825 w 144"/>
                <a:gd name="T65" fmla="*/ 58814 h 145"/>
                <a:gd name="T66" fmla="*/ 113506 w 144"/>
                <a:gd name="T67" fmla="*/ 69193 h 145"/>
                <a:gd name="T68" fmla="*/ 96308 w 144"/>
                <a:gd name="T69" fmla="*/ 83032 h 145"/>
                <a:gd name="T70" fmla="*/ 72231 w 144"/>
                <a:gd name="T71" fmla="*/ 107249 h 145"/>
                <a:gd name="T72" fmla="*/ 58473 w 144"/>
                <a:gd name="T73" fmla="*/ 124548 h 145"/>
                <a:gd name="T74" fmla="*/ 34396 w 144"/>
                <a:gd name="T75" fmla="*/ 86491 h 1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4" h="145">
                  <a:moveTo>
                    <a:pt x="12" y="45"/>
                  </a:moveTo>
                  <a:cubicBezTo>
                    <a:pt x="8" y="54"/>
                    <a:pt x="6" y="63"/>
                    <a:pt x="6" y="73"/>
                  </a:cubicBezTo>
                  <a:cubicBezTo>
                    <a:pt x="6" y="88"/>
                    <a:pt x="12" y="103"/>
                    <a:pt x="22" y="11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8"/>
                    <a:pt x="0" y="141"/>
                    <a:pt x="1" y="143"/>
                  </a:cubicBezTo>
                  <a:cubicBezTo>
                    <a:pt x="2" y="144"/>
                    <a:pt x="4" y="145"/>
                    <a:pt x="5" y="145"/>
                  </a:cubicBezTo>
                  <a:cubicBezTo>
                    <a:pt x="6" y="145"/>
                    <a:pt x="8" y="144"/>
                    <a:pt x="9" y="14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41" y="133"/>
                    <a:pt x="56" y="138"/>
                    <a:pt x="72" y="138"/>
                  </a:cubicBezTo>
                  <a:cubicBezTo>
                    <a:pt x="88" y="138"/>
                    <a:pt x="103" y="132"/>
                    <a:pt x="115" y="122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4"/>
                    <a:pt x="138" y="145"/>
                    <a:pt x="139" y="145"/>
                  </a:cubicBezTo>
                  <a:cubicBezTo>
                    <a:pt x="140" y="145"/>
                    <a:pt x="142" y="144"/>
                    <a:pt x="143" y="143"/>
                  </a:cubicBezTo>
                  <a:cubicBezTo>
                    <a:pt x="144" y="141"/>
                    <a:pt x="144" y="138"/>
                    <a:pt x="143" y="136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32" y="104"/>
                    <a:pt x="138" y="89"/>
                    <a:pt x="138" y="72"/>
                  </a:cubicBezTo>
                  <a:cubicBezTo>
                    <a:pt x="138" y="63"/>
                    <a:pt x="136" y="54"/>
                    <a:pt x="132" y="45"/>
                  </a:cubicBezTo>
                  <a:cubicBezTo>
                    <a:pt x="139" y="41"/>
                    <a:pt x="144" y="33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ubicBezTo>
                    <a:pt x="111" y="0"/>
                    <a:pt x="103" y="5"/>
                    <a:pt x="99" y="12"/>
                  </a:cubicBezTo>
                  <a:cubicBezTo>
                    <a:pt x="91" y="9"/>
                    <a:pt x="81" y="7"/>
                    <a:pt x="72" y="7"/>
                  </a:cubicBezTo>
                  <a:cubicBezTo>
                    <a:pt x="62" y="7"/>
                    <a:pt x="53" y="9"/>
                    <a:pt x="45" y="12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3"/>
                    <a:pt x="5" y="41"/>
                    <a:pt x="12" y="45"/>
                  </a:cubicBezTo>
                  <a:close/>
                  <a:moveTo>
                    <a:pt x="120" y="10"/>
                  </a:moveTo>
                  <a:cubicBezTo>
                    <a:pt x="128" y="10"/>
                    <a:pt x="134" y="17"/>
                    <a:pt x="134" y="24"/>
                  </a:cubicBezTo>
                  <a:cubicBezTo>
                    <a:pt x="134" y="29"/>
                    <a:pt x="131" y="34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6" y="35"/>
                    <a:pt x="125" y="34"/>
                    <a:pt x="124" y="32"/>
                  </a:cubicBezTo>
                  <a:cubicBezTo>
                    <a:pt x="124" y="32"/>
                    <a:pt x="123" y="31"/>
                    <a:pt x="123" y="31"/>
                  </a:cubicBezTo>
                  <a:cubicBezTo>
                    <a:pt x="122" y="29"/>
                    <a:pt x="120" y="28"/>
                    <a:pt x="119" y="26"/>
                  </a:cubicBezTo>
                  <a:cubicBezTo>
                    <a:pt x="118" y="25"/>
                    <a:pt x="117" y="25"/>
                    <a:pt x="116" y="24"/>
                  </a:cubicBezTo>
                  <a:cubicBezTo>
                    <a:pt x="115" y="23"/>
                    <a:pt x="115" y="22"/>
                    <a:pt x="114" y="21"/>
                  </a:cubicBezTo>
                  <a:cubicBezTo>
                    <a:pt x="113" y="21"/>
                    <a:pt x="112" y="20"/>
                    <a:pt x="111" y="20"/>
                  </a:cubicBezTo>
                  <a:cubicBezTo>
                    <a:pt x="110" y="19"/>
                    <a:pt x="109" y="18"/>
                    <a:pt x="108" y="18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10" y="13"/>
                    <a:pt x="115" y="10"/>
                    <a:pt x="120" y="10"/>
                  </a:cubicBezTo>
                  <a:close/>
                  <a:moveTo>
                    <a:pt x="37" y="29"/>
                  </a:moveTo>
                  <a:cubicBezTo>
                    <a:pt x="38" y="28"/>
                    <a:pt x="39" y="28"/>
                    <a:pt x="40" y="27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50" y="20"/>
                    <a:pt x="61" y="17"/>
                    <a:pt x="72" y="17"/>
                  </a:cubicBezTo>
                  <a:cubicBezTo>
                    <a:pt x="83" y="17"/>
                    <a:pt x="94" y="20"/>
                    <a:pt x="103" y="26"/>
                  </a:cubicBezTo>
                  <a:cubicBezTo>
                    <a:pt x="103" y="27"/>
                    <a:pt x="103" y="27"/>
                    <a:pt x="104" y="27"/>
                  </a:cubicBezTo>
                  <a:cubicBezTo>
                    <a:pt x="105" y="28"/>
                    <a:pt x="106" y="29"/>
                    <a:pt x="107" y="29"/>
                  </a:cubicBezTo>
                  <a:cubicBezTo>
                    <a:pt x="107" y="30"/>
                    <a:pt x="107" y="30"/>
                    <a:pt x="108" y="30"/>
                  </a:cubicBezTo>
                  <a:cubicBezTo>
                    <a:pt x="109" y="31"/>
                    <a:pt x="110" y="32"/>
                    <a:pt x="111" y="33"/>
                  </a:cubicBezTo>
                  <a:cubicBezTo>
                    <a:pt x="112" y="34"/>
                    <a:pt x="113" y="36"/>
                    <a:pt x="115" y="37"/>
                  </a:cubicBezTo>
                  <a:cubicBezTo>
                    <a:pt x="115" y="37"/>
                    <a:pt x="115" y="38"/>
                    <a:pt x="115" y="38"/>
                  </a:cubicBezTo>
                  <a:cubicBezTo>
                    <a:pt x="116" y="39"/>
                    <a:pt x="117" y="40"/>
                    <a:pt x="118" y="41"/>
                  </a:cubicBezTo>
                  <a:cubicBezTo>
                    <a:pt x="118" y="41"/>
                    <a:pt x="118" y="42"/>
                    <a:pt x="118" y="42"/>
                  </a:cubicBezTo>
                  <a:cubicBezTo>
                    <a:pt x="124" y="51"/>
                    <a:pt x="128" y="61"/>
                    <a:pt x="128" y="73"/>
                  </a:cubicBezTo>
                  <a:cubicBezTo>
                    <a:pt x="128" y="87"/>
                    <a:pt x="122" y="100"/>
                    <a:pt x="113" y="110"/>
                  </a:cubicBezTo>
                  <a:cubicBezTo>
                    <a:pt x="112" y="111"/>
                    <a:pt x="112" y="111"/>
                    <a:pt x="111" y="112"/>
                  </a:cubicBezTo>
                  <a:cubicBezTo>
                    <a:pt x="110" y="112"/>
                    <a:pt x="110" y="113"/>
                    <a:pt x="110" y="114"/>
                  </a:cubicBezTo>
                  <a:cubicBezTo>
                    <a:pt x="100" y="123"/>
                    <a:pt x="86" y="128"/>
                    <a:pt x="72" y="128"/>
                  </a:cubicBezTo>
                  <a:cubicBezTo>
                    <a:pt x="57" y="128"/>
                    <a:pt x="43" y="122"/>
                    <a:pt x="32" y="112"/>
                  </a:cubicBezTo>
                  <a:cubicBezTo>
                    <a:pt x="22" y="101"/>
                    <a:pt x="16" y="87"/>
                    <a:pt x="16" y="73"/>
                  </a:cubicBezTo>
                  <a:cubicBezTo>
                    <a:pt x="16" y="61"/>
                    <a:pt x="20" y="51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32" y="35"/>
                    <a:pt x="34" y="32"/>
                    <a:pt x="36" y="30"/>
                  </a:cubicBezTo>
                  <a:cubicBezTo>
                    <a:pt x="37" y="30"/>
                    <a:pt x="37" y="29"/>
                    <a:pt x="37" y="29"/>
                  </a:cubicBezTo>
                  <a:close/>
                  <a:moveTo>
                    <a:pt x="24" y="10"/>
                  </a:moveTo>
                  <a:cubicBezTo>
                    <a:pt x="29" y="10"/>
                    <a:pt x="34" y="13"/>
                    <a:pt x="36" y="17"/>
                  </a:cubicBezTo>
                  <a:cubicBezTo>
                    <a:pt x="36" y="17"/>
                    <a:pt x="36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0"/>
                    <a:pt x="31" y="21"/>
                    <a:pt x="30" y="22"/>
                  </a:cubicBezTo>
                  <a:cubicBezTo>
                    <a:pt x="30" y="22"/>
                    <a:pt x="29" y="23"/>
                    <a:pt x="28" y="24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3" y="28"/>
                    <a:pt x="22" y="30"/>
                    <a:pt x="21" y="31"/>
                  </a:cubicBezTo>
                  <a:cubicBezTo>
                    <a:pt x="21" y="32"/>
                    <a:pt x="20" y="32"/>
                    <a:pt x="20" y="33"/>
                  </a:cubicBezTo>
                  <a:cubicBezTo>
                    <a:pt x="19" y="34"/>
                    <a:pt x="18" y="35"/>
                    <a:pt x="17" y="36"/>
                  </a:cubicBezTo>
                  <a:cubicBezTo>
                    <a:pt x="17" y="36"/>
                    <a:pt x="17" y="37"/>
                    <a:pt x="17" y="37"/>
                  </a:cubicBezTo>
                  <a:cubicBezTo>
                    <a:pt x="13" y="34"/>
                    <a:pt x="10" y="30"/>
                    <a:pt x="10" y="25"/>
                  </a:cubicBezTo>
                  <a:cubicBezTo>
                    <a:pt x="10" y="17"/>
                    <a:pt x="16" y="10"/>
                    <a:pt x="2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3">
              <a:extLst>
                <a:ext uri="{FF2B5EF4-FFF2-40B4-BE49-F238E27FC236}">
                  <a16:creationId xmlns:a16="http://schemas.microsoft.com/office/drawing/2014/main" id="{06DD8D10-9112-433A-9955-C8D27B888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029" y="4929025"/>
              <a:ext cx="109538" cy="146050"/>
            </a:xfrm>
            <a:custGeom>
              <a:avLst/>
              <a:gdLst>
                <a:gd name="T0" fmla="*/ 17115 w 32"/>
                <a:gd name="T1" fmla="*/ 146050 h 42"/>
                <a:gd name="T2" fmla="*/ 92423 w 32"/>
                <a:gd name="T3" fmla="*/ 146050 h 42"/>
                <a:gd name="T4" fmla="*/ 109538 w 32"/>
                <a:gd name="T5" fmla="*/ 128663 h 42"/>
                <a:gd name="T6" fmla="*/ 92423 w 32"/>
                <a:gd name="T7" fmla="*/ 107799 h 42"/>
                <a:gd name="T8" fmla="*/ 34231 w 32"/>
                <a:gd name="T9" fmla="*/ 107799 h 42"/>
                <a:gd name="T10" fmla="*/ 34231 w 32"/>
                <a:gd name="T11" fmla="*/ 17387 h 42"/>
                <a:gd name="T12" fmla="*/ 17115 w 32"/>
                <a:gd name="T13" fmla="*/ 0 h 42"/>
                <a:gd name="T14" fmla="*/ 0 w 32"/>
                <a:gd name="T15" fmla="*/ 17387 h 42"/>
                <a:gd name="T16" fmla="*/ 0 w 32"/>
                <a:gd name="T17" fmla="*/ 128663 h 42"/>
                <a:gd name="T18" fmla="*/ 17115 w 32"/>
                <a:gd name="T19" fmla="*/ 14605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42">
                  <a:moveTo>
                    <a:pt x="5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30" y="42"/>
                    <a:pt x="32" y="39"/>
                    <a:pt x="32" y="37"/>
                  </a:cubicBezTo>
                  <a:cubicBezTo>
                    <a:pt x="32" y="34"/>
                    <a:pt x="30" y="31"/>
                    <a:pt x="27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2" y="42"/>
                    <a:pt x="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" name="Freeform 355">
            <a:extLst>
              <a:ext uri="{FF2B5EF4-FFF2-40B4-BE49-F238E27FC236}">
                <a16:creationId xmlns:a16="http://schemas.microsoft.com/office/drawing/2014/main" id="{4704E31C-8274-4985-8A29-D6C68105968D}"/>
              </a:ext>
            </a:extLst>
          </p:cNvPr>
          <p:cNvSpPr>
            <a:spLocks/>
          </p:cNvSpPr>
          <p:nvPr/>
        </p:nvSpPr>
        <p:spPr bwMode="auto">
          <a:xfrm>
            <a:off x="1791844" y="4417303"/>
            <a:ext cx="332532" cy="179632"/>
          </a:xfrm>
          <a:custGeom>
            <a:avLst/>
            <a:gdLst>
              <a:gd name="T0" fmla="*/ 490284 w 144"/>
              <a:gd name="T1" fmla="*/ 3464 h 77"/>
              <a:gd name="T2" fmla="*/ 462856 w 144"/>
              <a:gd name="T3" fmla="*/ 3464 h 77"/>
              <a:gd name="T4" fmla="*/ 246857 w 144"/>
              <a:gd name="T5" fmla="*/ 225136 h 77"/>
              <a:gd name="T6" fmla="*/ 30857 w 144"/>
              <a:gd name="T7" fmla="*/ 3464 h 77"/>
              <a:gd name="T8" fmla="*/ 3429 w 144"/>
              <a:gd name="T9" fmla="*/ 3464 h 77"/>
              <a:gd name="T10" fmla="*/ 3429 w 144"/>
              <a:gd name="T11" fmla="*/ 31173 h 77"/>
              <a:gd name="T12" fmla="*/ 233142 w 144"/>
              <a:gd name="T13" fmla="*/ 263236 h 77"/>
              <a:gd name="T14" fmla="*/ 246857 w 144"/>
              <a:gd name="T15" fmla="*/ 266700 h 77"/>
              <a:gd name="T16" fmla="*/ 260571 w 144"/>
              <a:gd name="T17" fmla="*/ 263236 h 77"/>
              <a:gd name="T18" fmla="*/ 486856 w 144"/>
              <a:gd name="T19" fmla="*/ 31173 h 77"/>
              <a:gd name="T20" fmla="*/ 490284 w 144"/>
              <a:gd name="T21" fmla="*/ 3464 h 7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4" h="77">
                <a:moveTo>
                  <a:pt x="143" y="1"/>
                </a:moveTo>
                <a:cubicBezTo>
                  <a:pt x="141" y="0"/>
                  <a:pt x="137" y="0"/>
                  <a:pt x="135" y="1"/>
                </a:cubicBezTo>
                <a:cubicBezTo>
                  <a:pt x="72" y="65"/>
                  <a:pt x="72" y="65"/>
                  <a:pt x="72" y="65"/>
                </a:cubicBezTo>
                <a:cubicBezTo>
                  <a:pt x="9" y="1"/>
                  <a:pt x="9" y="1"/>
                  <a:pt x="9" y="1"/>
                </a:cubicBezTo>
                <a:cubicBezTo>
                  <a:pt x="7" y="0"/>
                  <a:pt x="3" y="0"/>
                  <a:pt x="1" y="1"/>
                </a:cubicBezTo>
                <a:cubicBezTo>
                  <a:pt x="0" y="3"/>
                  <a:pt x="0" y="7"/>
                  <a:pt x="1" y="9"/>
                </a:cubicBezTo>
                <a:cubicBezTo>
                  <a:pt x="68" y="76"/>
                  <a:pt x="68" y="76"/>
                  <a:pt x="68" y="76"/>
                </a:cubicBezTo>
                <a:cubicBezTo>
                  <a:pt x="69" y="77"/>
                  <a:pt x="71" y="77"/>
                  <a:pt x="72" y="77"/>
                </a:cubicBezTo>
                <a:cubicBezTo>
                  <a:pt x="73" y="77"/>
                  <a:pt x="75" y="77"/>
                  <a:pt x="76" y="76"/>
                </a:cubicBezTo>
                <a:cubicBezTo>
                  <a:pt x="142" y="9"/>
                  <a:pt x="142" y="9"/>
                  <a:pt x="142" y="9"/>
                </a:cubicBezTo>
                <a:cubicBezTo>
                  <a:pt x="144" y="7"/>
                  <a:pt x="144" y="3"/>
                  <a:pt x="14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1B189F0-244A-4B23-9F0E-15827D6E8435}"/>
              </a:ext>
            </a:extLst>
          </p:cNvPr>
          <p:cNvGrpSpPr/>
          <p:nvPr/>
        </p:nvGrpSpPr>
        <p:grpSpPr>
          <a:xfrm>
            <a:off x="2812828" y="4351402"/>
            <a:ext cx="329346" cy="311434"/>
            <a:chOff x="5336473" y="4091455"/>
            <a:chExt cx="525463" cy="496887"/>
          </a:xfrm>
        </p:grpSpPr>
        <p:sp>
          <p:nvSpPr>
            <p:cNvPr id="54" name="Freeform 356">
              <a:extLst>
                <a:ext uri="{FF2B5EF4-FFF2-40B4-BE49-F238E27FC236}">
                  <a16:creationId xmlns:a16="http://schemas.microsoft.com/office/drawing/2014/main" id="{A4B8BB83-68C4-4C35-A7B1-83F0EABE2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473" y="4091455"/>
              <a:ext cx="525463" cy="434975"/>
            </a:xfrm>
            <a:custGeom>
              <a:avLst/>
              <a:gdLst>
                <a:gd name="T0" fmla="*/ 247277 w 153"/>
                <a:gd name="T1" fmla="*/ 431523 h 126"/>
                <a:gd name="T2" fmla="*/ 254146 w 153"/>
                <a:gd name="T3" fmla="*/ 434975 h 126"/>
                <a:gd name="T4" fmla="*/ 254146 w 153"/>
                <a:gd name="T5" fmla="*/ 434975 h 126"/>
                <a:gd name="T6" fmla="*/ 261014 w 153"/>
                <a:gd name="T7" fmla="*/ 434975 h 126"/>
                <a:gd name="T8" fmla="*/ 267883 w 153"/>
                <a:gd name="T9" fmla="*/ 434975 h 126"/>
                <a:gd name="T10" fmla="*/ 267883 w 153"/>
                <a:gd name="T11" fmla="*/ 434975 h 126"/>
                <a:gd name="T12" fmla="*/ 274752 w 153"/>
                <a:gd name="T13" fmla="*/ 431523 h 126"/>
                <a:gd name="T14" fmla="*/ 515160 w 153"/>
                <a:gd name="T15" fmla="*/ 186418 h 126"/>
                <a:gd name="T16" fmla="*/ 515160 w 153"/>
                <a:gd name="T17" fmla="*/ 162253 h 126"/>
                <a:gd name="T18" fmla="*/ 491119 w 153"/>
                <a:gd name="T19" fmla="*/ 162253 h 126"/>
                <a:gd name="T20" fmla="*/ 278186 w 153"/>
                <a:gd name="T21" fmla="*/ 372836 h 126"/>
                <a:gd name="T22" fmla="*/ 278186 w 153"/>
                <a:gd name="T23" fmla="*/ 17261 h 126"/>
                <a:gd name="T24" fmla="*/ 261014 w 153"/>
                <a:gd name="T25" fmla="*/ 0 h 126"/>
                <a:gd name="T26" fmla="*/ 243842 w 153"/>
                <a:gd name="T27" fmla="*/ 17261 h 126"/>
                <a:gd name="T28" fmla="*/ 243842 w 153"/>
                <a:gd name="T29" fmla="*/ 372836 h 126"/>
                <a:gd name="T30" fmla="*/ 30910 w 153"/>
                <a:gd name="T31" fmla="*/ 162253 h 126"/>
                <a:gd name="T32" fmla="*/ 6869 w 153"/>
                <a:gd name="T33" fmla="*/ 162253 h 126"/>
                <a:gd name="T34" fmla="*/ 6869 w 153"/>
                <a:gd name="T35" fmla="*/ 186418 h 126"/>
                <a:gd name="T36" fmla="*/ 247277 w 153"/>
                <a:gd name="T37" fmla="*/ 431523 h 1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3" h="126">
                  <a:moveTo>
                    <a:pt x="72" y="125"/>
                  </a:moveTo>
                  <a:cubicBezTo>
                    <a:pt x="73" y="125"/>
                    <a:pt x="73" y="126"/>
                    <a:pt x="74" y="126"/>
                  </a:cubicBezTo>
                  <a:cubicBezTo>
                    <a:pt x="74" y="126"/>
                    <a:pt x="74" y="126"/>
                    <a:pt x="74" y="126"/>
                  </a:cubicBezTo>
                  <a:cubicBezTo>
                    <a:pt x="75" y="126"/>
                    <a:pt x="75" y="126"/>
                    <a:pt x="76" y="126"/>
                  </a:cubicBezTo>
                  <a:cubicBezTo>
                    <a:pt x="77" y="126"/>
                    <a:pt x="77" y="126"/>
                    <a:pt x="78" y="126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79" y="126"/>
                    <a:pt x="79" y="125"/>
                    <a:pt x="80" y="125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3" y="52"/>
                    <a:pt x="153" y="49"/>
                    <a:pt x="150" y="47"/>
                  </a:cubicBezTo>
                  <a:cubicBezTo>
                    <a:pt x="148" y="45"/>
                    <a:pt x="145" y="45"/>
                    <a:pt x="143" y="4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2"/>
                    <a:pt x="79" y="0"/>
                    <a:pt x="76" y="0"/>
                  </a:cubicBezTo>
                  <a:cubicBezTo>
                    <a:pt x="73" y="0"/>
                    <a:pt x="71" y="2"/>
                    <a:pt x="71" y="5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7" y="45"/>
                    <a:pt x="4" y="45"/>
                    <a:pt x="2" y="47"/>
                  </a:cubicBezTo>
                  <a:cubicBezTo>
                    <a:pt x="0" y="49"/>
                    <a:pt x="0" y="52"/>
                    <a:pt x="2" y="54"/>
                  </a:cubicBezTo>
                  <a:lnTo>
                    <a:pt x="72" y="1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57">
              <a:extLst>
                <a:ext uri="{FF2B5EF4-FFF2-40B4-BE49-F238E27FC236}">
                  <a16:creationId xmlns:a16="http://schemas.microsoft.com/office/drawing/2014/main" id="{5220AF35-E7C0-4BE0-82D7-920A56391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473" y="4550242"/>
              <a:ext cx="522288" cy="38100"/>
            </a:xfrm>
            <a:custGeom>
              <a:avLst/>
              <a:gdLst>
                <a:gd name="T0" fmla="*/ 17181 w 152"/>
                <a:gd name="T1" fmla="*/ 38100 h 11"/>
                <a:gd name="T2" fmla="*/ 501671 w 152"/>
                <a:gd name="T3" fmla="*/ 38100 h 11"/>
                <a:gd name="T4" fmla="*/ 522288 w 152"/>
                <a:gd name="T5" fmla="*/ 20782 h 11"/>
                <a:gd name="T6" fmla="*/ 501671 w 152"/>
                <a:gd name="T7" fmla="*/ 0 h 11"/>
                <a:gd name="T8" fmla="*/ 17181 w 152"/>
                <a:gd name="T9" fmla="*/ 0 h 11"/>
                <a:gd name="T10" fmla="*/ 0 w 152"/>
                <a:gd name="T11" fmla="*/ 20782 h 11"/>
                <a:gd name="T12" fmla="*/ 17181 w 152"/>
                <a:gd name="T13" fmla="*/ 3810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" h="11">
                  <a:moveTo>
                    <a:pt x="5" y="11"/>
                  </a:moveTo>
                  <a:cubicBezTo>
                    <a:pt x="146" y="11"/>
                    <a:pt x="146" y="11"/>
                    <a:pt x="146" y="11"/>
                  </a:cubicBezTo>
                  <a:cubicBezTo>
                    <a:pt x="149" y="11"/>
                    <a:pt x="152" y="9"/>
                    <a:pt x="152" y="6"/>
                  </a:cubicBezTo>
                  <a:cubicBezTo>
                    <a:pt x="152" y="3"/>
                    <a:pt x="149" y="0"/>
                    <a:pt x="14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Freeform 359">
            <a:extLst>
              <a:ext uri="{FF2B5EF4-FFF2-40B4-BE49-F238E27FC236}">
                <a16:creationId xmlns:a16="http://schemas.microsoft.com/office/drawing/2014/main" id="{B0DFF845-715B-4B9D-8EA8-B102596B4DD8}"/>
              </a:ext>
            </a:extLst>
          </p:cNvPr>
          <p:cNvSpPr>
            <a:spLocks noEditPoints="1"/>
          </p:cNvSpPr>
          <p:nvPr/>
        </p:nvSpPr>
        <p:spPr bwMode="auto">
          <a:xfrm>
            <a:off x="4815190" y="4380864"/>
            <a:ext cx="290854" cy="252510"/>
          </a:xfrm>
          <a:custGeom>
            <a:avLst/>
            <a:gdLst>
              <a:gd name="T0" fmla="*/ 0 w 144"/>
              <a:gd name="T1" fmla="*/ 411342 h 124"/>
              <a:gd name="T2" fmla="*/ 0 w 144"/>
              <a:gd name="T3" fmla="*/ 414798 h 124"/>
              <a:gd name="T4" fmla="*/ 0 w 144"/>
              <a:gd name="T5" fmla="*/ 414798 h 124"/>
              <a:gd name="T6" fmla="*/ 0 w 144"/>
              <a:gd name="T7" fmla="*/ 418255 h 124"/>
              <a:gd name="T8" fmla="*/ 3429 w 144"/>
              <a:gd name="T9" fmla="*/ 418255 h 124"/>
              <a:gd name="T10" fmla="*/ 3429 w 144"/>
              <a:gd name="T11" fmla="*/ 421712 h 124"/>
              <a:gd name="T12" fmla="*/ 3429 w 144"/>
              <a:gd name="T13" fmla="*/ 421712 h 124"/>
              <a:gd name="T14" fmla="*/ 6857 w 144"/>
              <a:gd name="T15" fmla="*/ 425168 h 124"/>
              <a:gd name="T16" fmla="*/ 6857 w 144"/>
              <a:gd name="T17" fmla="*/ 425168 h 124"/>
              <a:gd name="T18" fmla="*/ 6857 w 144"/>
              <a:gd name="T19" fmla="*/ 425168 h 124"/>
              <a:gd name="T20" fmla="*/ 10286 w 144"/>
              <a:gd name="T21" fmla="*/ 428625 h 124"/>
              <a:gd name="T22" fmla="*/ 10286 w 144"/>
              <a:gd name="T23" fmla="*/ 428625 h 124"/>
              <a:gd name="T24" fmla="*/ 17143 w 144"/>
              <a:gd name="T25" fmla="*/ 428625 h 124"/>
              <a:gd name="T26" fmla="*/ 17143 w 144"/>
              <a:gd name="T27" fmla="*/ 428625 h 124"/>
              <a:gd name="T28" fmla="*/ 476570 w 144"/>
              <a:gd name="T29" fmla="*/ 428625 h 124"/>
              <a:gd name="T30" fmla="*/ 476570 w 144"/>
              <a:gd name="T31" fmla="*/ 428625 h 124"/>
              <a:gd name="T32" fmla="*/ 479999 w 144"/>
              <a:gd name="T33" fmla="*/ 428625 h 124"/>
              <a:gd name="T34" fmla="*/ 483427 w 144"/>
              <a:gd name="T35" fmla="*/ 428625 h 124"/>
              <a:gd name="T36" fmla="*/ 486856 w 144"/>
              <a:gd name="T37" fmla="*/ 425168 h 124"/>
              <a:gd name="T38" fmla="*/ 486856 w 144"/>
              <a:gd name="T39" fmla="*/ 425168 h 124"/>
              <a:gd name="T40" fmla="*/ 486856 w 144"/>
              <a:gd name="T41" fmla="*/ 425168 h 124"/>
              <a:gd name="T42" fmla="*/ 490284 w 144"/>
              <a:gd name="T43" fmla="*/ 421712 h 124"/>
              <a:gd name="T44" fmla="*/ 490284 w 144"/>
              <a:gd name="T45" fmla="*/ 421712 h 124"/>
              <a:gd name="T46" fmla="*/ 490284 w 144"/>
              <a:gd name="T47" fmla="*/ 418255 h 124"/>
              <a:gd name="T48" fmla="*/ 490284 w 144"/>
              <a:gd name="T49" fmla="*/ 418255 h 124"/>
              <a:gd name="T50" fmla="*/ 490284 w 144"/>
              <a:gd name="T51" fmla="*/ 414798 h 124"/>
              <a:gd name="T52" fmla="*/ 493713 w 144"/>
              <a:gd name="T53" fmla="*/ 414798 h 124"/>
              <a:gd name="T54" fmla="*/ 493713 w 144"/>
              <a:gd name="T55" fmla="*/ 411342 h 124"/>
              <a:gd name="T56" fmla="*/ 493713 w 144"/>
              <a:gd name="T57" fmla="*/ 411342 h 124"/>
              <a:gd name="T58" fmla="*/ 493713 w 144"/>
              <a:gd name="T59" fmla="*/ 411342 h 124"/>
              <a:gd name="T60" fmla="*/ 493713 w 144"/>
              <a:gd name="T61" fmla="*/ 17283 h 124"/>
              <a:gd name="T62" fmla="*/ 476570 w 144"/>
              <a:gd name="T63" fmla="*/ 0 h 124"/>
              <a:gd name="T64" fmla="*/ 17143 w 144"/>
              <a:gd name="T65" fmla="*/ 0 h 124"/>
              <a:gd name="T66" fmla="*/ 0 w 144"/>
              <a:gd name="T67" fmla="*/ 17283 h 124"/>
              <a:gd name="T68" fmla="*/ 0 w 144"/>
              <a:gd name="T69" fmla="*/ 411342 h 124"/>
              <a:gd name="T70" fmla="*/ 0 w 144"/>
              <a:gd name="T71" fmla="*/ 411342 h 124"/>
              <a:gd name="T72" fmla="*/ 0 w 144"/>
              <a:gd name="T73" fmla="*/ 411342 h 124"/>
              <a:gd name="T74" fmla="*/ 54857 w 144"/>
              <a:gd name="T75" fmla="*/ 394058 h 124"/>
              <a:gd name="T76" fmla="*/ 185142 w 144"/>
              <a:gd name="T77" fmla="*/ 238509 h 124"/>
              <a:gd name="T78" fmla="*/ 236571 w 144"/>
              <a:gd name="T79" fmla="*/ 276532 h 124"/>
              <a:gd name="T80" fmla="*/ 246857 w 144"/>
              <a:gd name="T81" fmla="*/ 276532 h 124"/>
              <a:gd name="T82" fmla="*/ 257142 w 144"/>
              <a:gd name="T83" fmla="*/ 276532 h 124"/>
              <a:gd name="T84" fmla="*/ 311999 w 144"/>
              <a:gd name="T85" fmla="*/ 238509 h 124"/>
              <a:gd name="T86" fmla="*/ 438856 w 144"/>
              <a:gd name="T87" fmla="*/ 394058 h 124"/>
              <a:gd name="T88" fmla="*/ 54857 w 144"/>
              <a:gd name="T89" fmla="*/ 394058 h 124"/>
              <a:gd name="T90" fmla="*/ 459427 w 144"/>
              <a:gd name="T91" fmla="*/ 362949 h 124"/>
              <a:gd name="T92" fmla="*/ 339428 w 144"/>
              <a:gd name="T93" fmla="*/ 217769 h 124"/>
              <a:gd name="T94" fmla="*/ 459427 w 144"/>
              <a:gd name="T95" fmla="*/ 131353 h 124"/>
              <a:gd name="T96" fmla="*/ 459427 w 144"/>
              <a:gd name="T97" fmla="*/ 362949 h 124"/>
              <a:gd name="T98" fmla="*/ 34286 w 144"/>
              <a:gd name="T99" fmla="*/ 34567 h 124"/>
              <a:gd name="T100" fmla="*/ 459427 w 144"/>
              <a:gd name="T101" fmla="*/ 34567 h 124"/>
              <a:gd name="T102" fmla="*/ 459427 w 144"/>
              <a:gd name="T103" fmla="*/ 89873 h 124"/>
              <a:gd name="T104" fmla="*/ 246857 w 144"/>
              <a:gd name="T105" fmla="*/ 238509 h 124"/>
              <a:gd name="T106" fmla="*/ 34286 w 144"/>
              <a:gd name="T107" fmla="*/ 89873 h 124"/>
              <a:gd name="T108" fmla="*/ 34286 w 144"/>
              <a:gd name="T109" fmla="*/ 34567 h 124"/>
              <a:gd name="T110" fmla="*/ 34286 w 144"/>
              <a:gd name="T111" fmla="*/ 131353 h 124"/>
              <a:gd name="T112" fmla="*/ 154285 w 144"/>
              <a:gd name="T113" fmla="*/ 217769 h 124"/>
              <a:gd name="T114" fmla="*/ 34286 w 144"/>
              <a:gd name="T115" fmla="*/ 362949 h 124"/>
              <a:gd name="T116" fmla="*/ 34286 w 144"/>
              <a:gd name="T117" fmla="*/ 131353 h 12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4" h="124">
                <a:moveTo>
                  <a:pt x="0" y="119"/>
                </a:moveTo>
                <a:cubicBezTo>
                  <a:pt x="0" y="120"/>
                  <a:pt x="0" y="120"/>
                  <a:pt x="0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1"/>
                  <a:pt x="0" y="121"/>
                  <a:pt x="0" y="121"/>
                </a:cubicBezTo>
                <a:cubicBezTo>
                  <a:pt x="1" y="121"/>
                  <a:pt x="1" y="121"/>
                  <a:pt x="1" y="121"/>
                </a:cubicBezTo>
                <a:cubicBezTo>
                  <a:pt x="1" y="122"/>
                  <a:pt x="1" y="122"/>
                  <a:pt x="1" y="122"/>
                </a:cubicBezTo>
                <a:cubicBezTo>
                  <a:pt x="1" y="122"/>
                  <a:pt x="1" y="122"/>
                  <a:pt x="1" y="122"/>
                </a:cubicBezTo>
                <a:cubicBezTo>
                  <a:pt x="1" y="122"/>
                  <a:pt x="1" y="122"/>
                  <a:pt x="2" y="123"/>
                </a:cubicBezTo>
                <a:cubicBezTo>
                  <a:pt x="2" y="123"/>
                  <a:pt x="2" y="123"/>
                  <a:pt x="2" y="123"/>
                </a:cubicBezTo>
                <a:cubicBezTo>
                  <a:pt x="2" y="123"/>
                  <a:pt x="2" y="123"/>
                  <a:pt x="2" y="123"/>
                </a:cubicBezTo>
                <a:cubicBezTo>
                  <a:pt x="2" y="123"/>
                  <a:pt x="3" y="123"/>
                  <a:pt x="3" y="124"/>
                </a:cubicBezTo>
                <a:cubicBezTo>
                  <a:pt x="3" y="124"/>
                  <a:pt x="3" y="124"/>
                  <a:pt x="3" y="124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139" y="124"/>
                  <a:pt x="140" y="124"/>
                  <a:pt x="140" y="124"/>
                </a:cubicBezTo>
                <a:cubicBezTo>
                  <a:pt x="140" y="124"/>
                  <a:pt x="140" y="124"/>
                  <a:pt x="141" y="124"/>
                </a:cubicBezTo>
                <a:cubicBezTo>
                  <a:pt x="141" y="123"/>
                  <a:pt x="142" y="123"/>
                  <a:pt x="142" y="123"/>
                </a:cubicBezTo>
                <a:cubicBezTo>
                  <a:pt x="142" y="123"/>
                  <a:pt x="142" y="123"/>
                  <a:pt x="142" y="123"/>
                </a:cubicBezTo>
                <a:cubicBezTo>
                  <a:pt x="142" y="123"/>
                  <a:pt x="142" y="123"/>
                  <a:pt x="142" y="123"/>
                </a:cubicBezTo>
                <a:cubicBezTo>
                  <a:pt x="142" y="122"/>
                  <a:pt x="142" y="122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3" y="122"/>
                  <a:pt x="143" y="122"/>
                  <a:pt x="143" y="121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43" y="121"/>
                  <a:pt x="143" y="121"/>
                  <a:pt x="143" y="120"/>
                </a:cubicBezTo>
                <a:cubicBezTo>
                  <a:pt x="143" y="120"/>
                  <a:pt x="144" y="120"/>
                  <a:pt x="144" y="120"/>
                </a:cubicBezTo>
                <a:cubicBezTo>
                  <a:pt x="144" y="120"/>
                  <a:pt x="144" y="120"/>
                  <a:pt x="144" y="119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1" y="0"/>
                  <a:pt x="13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lose/>
                <a:moveTo>
                  <a:pt x="16" y="114"/>
                </a:moveTo>
                <a:cubicBezTo>
                  <a:pt x="54" y="69"/>
                  <a:pt x="54" y="69"/>
                  <a:pt x="54" y="69"/>
                </a:cubicBezTo>
                <a:cubicBezTo>
                  <a:pt x="69" y="80"/>
                  <a:pt x="69" y="80"/>
                  <a:pt x="69" y="80"/>
                </a:cubicBezTo>
                <a:cubicBezTo>
                  <a:pt x="70" y="80"/>
                  <a:pt x="71" y="80"/>
                  <a:pt x="72" y="80"/>
                </a:cubicBezTo>
                <a:cubicBezTo>
                  <a:pt x="73" y="80"/>
                  <a:pt x="74" y="80"/>
                  <a:pt x="75" y="80"/>
                </a:cubicBezTo>
                <a:cubicBezTo>
                  <a:pt x="91" y="69"/>
                  <a:pt x="91" y="69"/>
                  <a:pt x="91" y="69"/>
                </a:cubicBezTo>
                <a:cubicBezTo>
                  <a:pt x="128" y="114"/>
                  <a:pt x="128" y="114"/>
                  <a:pt x="128" y="114"/>
                </a:cubicBezTo>
                <a:lnTo>
                  <a:pt x="16" y="114"/>
                </a:lnTo>
                <a:close/>
                <a:moveTo>
                  <a:pt x="134" y="105"/>
                </a:moveTo>
                <a:cubicBezTo>
                  <a:pt x="99" y="63"/>
                  <a:pt x="99" y="63"/>
                  <a:pt x="99" y="63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34" y="105"/>
                  <a:pt x="134" y="105"/>
                  <a:pt x="134" y="105"/>
                </a:cubicBezTo>
                <a:close/>
                <a:moveTo>
                  <a:pt x="10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72" y="69"/>
                  <a:pt x="72" y="69"/>
                  <a:pt x="72" y="69"/>
                </a:cubicBezTo>
                <a:cubicBezTo>
                  <a:pt x="10" y="26"/>
                  <a:pt x="10" y="26"/>
                  <a:pt x="10" y="26"/>
                </a:cubicBezTo>
                <a:lnTo>
                  <a:pt x="10" y="10"/>
                </a:lnTo>
                <a:close/>
                <a:moveTo>
                  <a:pt x="10" y="38"/>
                </a:moveTo>
                <a:cubicBezTo>
                  <a:pt x="45" y="63"/>
                  <a:pt x="45" y="63"/>
                  <a:pt x="45" y="63"/>
                </a:cubicBezTo>
                <a:cubicBezTo>
                  <a:pt x="10" y="105"/>
                  <a:pt x="10" y="105"/>
                  <a:pt x="10" y="105"/>
                </a:cubicBezTo>
                <a:lnTo>
                  <a:pt x="10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2A2129A-8FC7-4E50-8202-BE9C2A5007ED}"/>
              </a:ext>
            </a:extLst>
          </p:cNvPr>
          <p:cNvGrpSpPr/>
          <p:nvPr/>
        </p:nvGrpSpPr>
        <p:grpSpPr>
          <a:xfrm>
            <a:off x="5830924" y="4367196"/>
            <a:ext cx="278056" cy="279846"/>
            <a:chOff x="5350761" y="5959942"/>
            <a:chExt cx="493712" cy="496888"/>
          </a:xfrm>
        </p:grpSpPr>
        <p:sp>
          <p:nvSpPr>
            <p:cNvPr id="58" name="Freeform 360">
              <a:extLst>
                <a:ext uri="{FF2B5EF4-FFF2-40B4-BE49-F238E27FC236}">
                  <a16:creationId xmlns:a16="http://schemas.microsoft.com/office/drawing/2014/main" id="{0F8A5F82-0BB4-4FAD-AC6D-1F48CA8E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761" y="5959942"/>
              <a:ext cx="493712" cy="496888"/>
            </a:xfrm>
            <a:custGeom>
              <a:avLst/>
              <a:gdLst>
                <a:gd name="T0" fmla="*/ 476570 w 144"/>
                <a:gd name="T1" fmla="*/ 300203 h 144"/>
                <a:gd name="T2" fmla="*/ 459427 w 144"/>
                <a:gd name="T3" fmla="*/ 317456 h 144"/>
                <a:gd name="T4" fmla="*/ 459427 w 144"/>
                <a:gd name="T5" fmla="*/ 462382 h 144"/>
                <a:gd name="T6" fmla="*/ 34286 w 144"/>
                <a:gd name="T7" fmla="*/ 462382 h 144"/>
                <a:gd name="T8" fmla="*/ 34286 w 144"/>
                <a:gd name="T9" fmla="*/ 34506 h 144"/>
                <a:gd name="T10" fmla="*/ 178285 w 144"/>
                <a:gd name="T11" fmla="*/ 34506 h 144"/>
                <a:gd name="T12" fmla="*/ 195428 w 144"/>
                <a:gd name="T13" fmla="*/ 17253 h 144"/>
                <a:gd name="T14" fmla="*/ 178285 w 144"/>
                <a:gd name="T15" fmla="*/ 0 h 144"/>
                <a:gd name="T16" fmla="*/ 17143 w 144"/>
                <a:gd name="T17" fmla="*/ 0 h 144"/>
                <a:gd name="T18" fmla="*/ 0 w 144"/>
                <a:gd name="T19" fmla="*/ 17253 h 144"/>
                <a:gd name="T20" fmla="*/ 0 w 144"/>
                <a:gd name="T21" fmla="*/ 479635 h 144"/>
                <a:gd name="T22" fmla="*/ 17143 w 144"/>
                <a:gd name="T23" fmla="*/ 496888 h 144"/>
                <a:gd name="T24" fmla="*/ 476570 w 144"/>
                <a:gd name="T25" fmla="*/ 496888 h 144"/>
                <a:gd name="T26" fmla="*/ 493713 w 144"/>
                <a:gd name="T27" fmla="*/ 479635 h 144"/>
                <a:gd name="T28" fmla="*/ 493713 w 144"/>
                <a:gd name="T29" fmla="*/ 317456 h 144"/>
                <a:gd name="T30" fmla="*/ 476570 w 144"/>
                <a:gd name="T31" fmla="*/ 300203 h 14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4" h="144">
                  <a:moveTo>
                    <a:pt x="139" y="87"/>
                  </a:moveTo>
                  <a:cubicBezTo>
                    <a:pt x="136" y="87"/>
                    <a:pt x="134" y="89"/>
                    <a:pt x="134" y="92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5" y="10"/>
                    <a:pt x="57" y="8"/>
                    <a:pt x="57" y="5"/>
                  </a:cubicBezTo>
                  <a:cubicBezTo>
                    <a:pt x="57" y="2"/>
                    <a:pt x="55" y="0"/>
                    <a:pt x="5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42"/>
                    <a:pt x="2" y="144"/>
                    <a:pt x="5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42" y="144"/>
                    <a:pt x="144" y="142"/>
                    <a:pt x="144" y="139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44" y="90"/>
                    <a:pt x="142" y="87"/>
                    <a:pt x="139" y="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61">
              <a:extLst>
                <a:ext uri="{FF2B5EF4-FFF2-40B4-BE49-F238E27FC236}">
                  <a16:creationId xmlns:a16="http://schemas.microsoft.com/office/drawing/2014/main" id="{AF30C4AA-6F02-4244-8C14-72EEDF2B6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186" y="5959942"/>
              <a:ext cx="268287" cy="265113"/>
            </a:xfrm>
            <a:custGeom>
              <a:avLst/>
              <a:gdLst>
                <a:gd name="T0" fmla="*/ 268288 w 78"/>
                <a:gd name="T1" fmla="*/ 10329 h 77"/>
                <a:gd name="T2" fmla="*/ 257969 w 78"/>
                <a:gd name="T3" fmla="*/ 0 h 77"/>
                <a:gd name="T4" fmla="*/ 257969 w 78"/>
                <a:gd name="T5" fmla="*/ 0 h 77"/>
                <a:gd name="T6" fmla="*/ 251090 w 78"/>
                <a:gd name="T7" fmla="*/ 0 h 77"/>
                <a:gd name="T8" fmla="*/ 20638 w 78"/>
                <a:gd name="T9" fmla="*/ 0 h 77"/>
                <a:gd name="T10" fmla="*/ 3440 w 78"/>
                <a:gd name="T11" fmla="*/ 17215 h 77"/>
                <a:gd name="T12" fmla="*/ 20638 w 78"/>
                <a:gd name="T13" fmla="*/ 34430 h 77"/>
                <a:gd name="T14" fmla="*/ 209815 w 78"/>
                <a:gd name="T15" fmla="*/ 34430 h 77"/>
                <a:gd name="T16" fmla="*/ 6879 w 78"/>
                <a:gd name="T17" fmla="*/ 234126 h 77"/>
                <a:gd name="T18" fmla="*/ 6879 w 78"/>
                <a:gd name="T19" fmla="*/ 261670 h 77"/>
                <a:gd name="T20" fmla="*/ 20638 w 78"/>
                <a:gd name="T21" fmla="*/ 265113 h 77"/>
                <a:gd name="T22" fmla="*/ 34396 w 78"/>
                <a:gd name="T23" fmla="*/ 261670 h 77"/>
                <a:gd name="T24" fmla="*/ 233892 w 78"/>
                <a:gd name="T25" fmla="*/ 58531 h 77"/>
                <a:gd name="T26" fmla="*/ 233892 w 78"/>
                <a:gd name="T27" fmla="*/ 247898 h 77"/>
                <a:gd name="T28" fmla="*/ 251090 w 78"/>
                <a:gd name="T29" fmla="*/ 265113 h 77"/>
                <a:gd name="T30" fmla="*/ 268288 w 78"/>
                <a:gd name="T31" fmla="*/ 247898 h 77"/>
                <a:gd name="T32" fmla="*/ 268288 w 78"/>
                <a:gd name="T33" fmla="*/ 17215 h 77"/>
                <a:gd name="T34" fmla="*/ 268288 w 78"/>
                <a:gd name="T35" fmla="*/ 10329 h 7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8" h="77">
                  <a:moveTo>
                    <a:pt x="78" y="3"/>
                  </a:moveTo>
                  <a:cubicBezTo>
                    <a:pt x="77" y="2"/>
                    <a:pt x="76" y="1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4" y="0"/>
                    <a:pt x="7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2"/>
                    <a:pt x="1" y="5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0" y="70"/>
                    <a:pt x="0" y="74"/>
                    <a:pt x="2" y="76"/>
                  </a:cubicBezTo>
                  <a:cubicBezTo>
                    <a:pt x="3" y="77"/>
                    <a:pt x="5" y="77"/>
                    <a:pt x="6" y="77"/>
                  </a:cubicBezTo>
                  <a:cubicBezTo>
                    <a:pt x="7" y="77"/>
                    <a:pt x="9" y="77"/>
                    <a:pt x="10" y="76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5"/>
                    <a:pt x="70" y="77"/>
                    <a:pt x="73" y="77"/>
                  </a:cubicBezTo>
                  <a:cubicBezTo>
                    <a:pt x="76" y="77"/>
                    <a:pt x="78" y="75"/>
                    <a:pt x="78" y="72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4"/>
                    <a:pt x="78" y="4"/>
                    <a:pt x="7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" name="Freeform 362">
            <a:extLst>
              <a:ext uri="{FF2B5EF4-FFF2-40B4-BE49-F238E27FC236}">
                <a16:creationId xmlns:a16="http://schemas.microsoft.com/office/drawing/2014/main" id="{28F983D1-3947-43E2-AB96-8C3E01136510}"/>
              </a:ext>
            </a:extLst>
          </p:cNvPr>
          <p:cNvSpPr>
            <a:spLocks noEditPoints="1"/>
          </p:cNvSpPr>
          <p:nvPr/>
        </p:nvSpPr>
        <p:spPr bwMode="auto">
          <a:xfrm>
            <a:off x="6810592" y="4346288"/>
            <a:ext cx="320638" cy="321662"/>
          </a:xfrm>
          <a:custGeom>
            <a:avLst/>
            <a:gdLst>
              <a:gd name="T0" fmla="*/ 493461 w 145"/>
              <a:gd name="T1" fmla="*/ 214621 h 144"/>
              <a:gd name="T2" fmla="*/ 483181 w 145"/>
              <a:gd name="T3" fmla="*/ 200775 h 144"/>
              <a:gd name="T4" fmla="*/ 339255 w 145"/>
              <a:gd name="T5" fmla="*/ 152312 h 144"/>
              <a:gd name="T6" fmla="*/ 263865 w 145"/>
              <a:gd name="T7" fmla="*/ 10385 h 144"/>
              <a:gd name="T8" fmla="*/ 246731 w 145"/>
              <a:gd name="T9" fmla="*/ 0 h 144"/>
              <a:gd name="T10" fmla="*/ 233023 w 145"/>
              <a:gd name="T11" fmla="*/ 10385 h 144"/>
              <a:gd name="T12" fmla="*/ 157633 w 145"/>
              <a:gd name="T13" fmla="*/ 152312 h 144"/>
              <a:gd name="T14" fmla="*/ 13707 w 145"/>
              <a:gd name="T15" fmla="*/ 193851 h 144"/>
              <a:gd name="T16" fmla="*/ 0 w 145"/>
              <a:gd name="T17" fmla="*/ 207698 h 144"/>
              <a:gd name="T18" fmla="*/ 3427 w 145"/>
              <a:gd name="T19" fmla="*/ 225006 h 144"/>
              <a:gd name="T20" fmla="*/ 99378 w 145"/>
              <a:gd name="T21" fmla="*/ 328855 h 144"/>
              <a:gd name="T22" fmla="*/ 61683 w 145"/>
              <a:gd name="T23" fmla="*/ 477705 h 144"/>
              <a:gd name="T24" fmla="*/ 65109 w 145"/>
              <a:gd name="T25" fmla="*/ 495013 h 144"/>
              <a:gd name="T26" fmla="*/ 85670 w 145"/>
              <a:gd name="T27" fmla="*/ 498475 h 144"/>
              <a:gd name="T28" fmla="*/ 246731 w 145"/>
              <a:gd name="T29" fmla="*/ 432704 h 144"/>
              <a:gd name="T30" fmla="*/ 411218 w 145"/>
              <a:gd name="T31" fmla="*/ 498475 h 144"/>
              <a:gd name="T32" fmla="*/ 418071 w 145"/>
              <a:gd name="T33" fmla="*/ 498475 h 144"/>
              <a:gd name="T34" fmla="*/ 431779 w 145"/>
              <a:gd name="T35" fmla="*/ 495013 h 144"/>
              <a:gd name="T36" fmla="*/ 435205 w 145"/>
              <a:gd name="T37" fmla="*/ 477705 h 144"/>
              <a:gd name="T38" fmla="*/ 397510 w 145"/>
              <a:gd name="T39" fmla="*/ 328855 h 144"/>
              <a:gd name="T40" fmla="*/ 490034 w 145"/>
              <a:gd name="T41" fmla="*/ 228468 h 144"/>
              <a:gd name="T42" fmla="*/ 493461 w 145"/>
              <a:gd name="T43" fmla="*/ 214621 h 144"/>
              <a:gd name="T44" fmla="*/ 363242 w 145"/>
              <a:gd name="T45" fmla="*/ 311547 h 144"/>
              <a:gd name="T46" fmla="*/ 359815 w 145"/>
              <a:gd name="T47" fmla="*/ 328855 h 144"/>
              <a:gd name="T48" fmla="*/ 394084 w 145"/>
              <a:gd name="T49" fmla="*/ 450012 h 144"/>
              <a:gd name="T50" fmla="*/ 253584 w 145"/>
              <a:gd name="T51" fmla="*/ 394626 h 144"/>
              <a:gd name="T52" fmla="*/ 246731 w 145"/>
              <a:gd name="T53" fmla="*/ 394626 h 144"/>
              <a:gd name="T54" fmla="*/ 239877 w 145"/>
              <a:gd name="T55" fmla="*/ 394626 h 144"/>
              <a:gd name="T56" fmla="*/ 102804 w 145"/>
              <a:gd name="T57" fmla="*/ 450012 h 144"/>
              <a:gd name="T58" fmla="*/ 137073 w 145"/>
              <a:gd name="T59" fmla="*/ 328855 h 144"/>
              <a:gd name="T60" fmla="*/ 133646 w 145"/>
              <a:gd name="T61" fmla="*/ 311547 h 144"/>
              <a:gd name="T62" fmla="*/ 51402 w 145"/>
              <a:gd name="T63" fmla="*/ 221544 h 144"/>
              <a:gd name="T64" fmla="*/ 174768 w 145"/>
              <a:gd name="T65" fmla="*/ 183466 h 144"/>
              <a:gd name="T66" fmla="*/ 185048 w 145"/>
              <a:gd name="T67" fmla="*/ 176543 h 144"/>
              <a:gd name="T68" fmla="*/ 246731 w 145"/>
              <a:gd name="T69" fmla="*/ 55386 h 144"/>
              <a:gd name="T70" fmla="*/ 311840 w 145"/>
              <a:gd name="T71" fmla="*/ 176543 h 144"/>
              <a:gd name="T72" fmla="*/ 322120 w 145"/>
              <a:gd name="T73" fmla="*/ 183466 h 144"/>
              <a:gd name="T74" fmla="*/ 445486 w 145"/>
              <a:gd name="T75" fmla="*/ 225006 h 144"/>
              <a:gd name="T76" fmla="*/ 363242 w 145"/>
              <a:gd name="T77" fmla="*/ 311547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5" h="144">
                <a:moveTo>
                  <a:pt x="144" y="62"/>
                </a:moveTo>
                <a:cubicBezTo>
                  <a:pt x="144" y="60"/>
                  <a:pt x="143" y="58"/>
                  <a:pt x="141" y="58"/>
                </a:cubicBezTo>
                <a:cubicBezTo>
                  <a:pt x="99" y="44"/>
                  <a:pt x="99" y="44"/>
                  <a:pt x="99" y="44"/>
                </a:cubicBezTo>
                <a:cubicBezTo>
                  <a:pt x="77" y="3"/>
                  <a:pt x="77" y="3"/>
                  <a:pt x="77" y="3"/>
                </a:cubicBezTo>
                <a:cubicBezTo>
                  <a:pt x="76" y="1"/>
                  <a:pt x="74" y="0"/>
                  <a:pt x="72" y="0"/>
                </a:cubicBezTo>
                <a:cubicBezTo>
                  <a:pt x="71" y="0"/>
                  <a:pt x="69" y="1"/>
                  <a:pt x="68" y="3"/>
                </a:cubicBezTo>
                <a:cubicBezTo>
                  <a:pt x="46" y="44"/>
                  <a:pt x="46" y="44"/>
                  <a:pt x="46" y="44"/>
                </a:cubicBezTo>
                <a:cubicBezTo>
                  <a:pt x="4" y="56"/>
                  <a:pt x="4" y="56"/>
                  <a:pt x="4" y="56"/>
                </a:cubicBezTo>
                <a:cubicBezTo>
                  <a:pt x="2" y="57"/>
                  <a:pt x="1" y="58"/>
                  <a:pt x="0" y="60"/>
                </a:cubicBezTo>
                <a:cubicBezTo>
                  <a:pt x="0" y="62"/>
                  <a:pt x="0" y="64"/>
                  <a:pt x="1" y="65"/>
                </a:cubicBezTo>
                <a:cubicBezTo>
                  <a:pt x="29" y="95"/>
                  <a:pt x="29" y="95"/>
                  <a:pt x="29" y="95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7" y="139"/>
                  <a:pt x="18" y="142"/>
                  <a:pt x="19" y="143"/>
                </a:cubicBezTo>
                <a:cubicBezTo>
                  <a:pt x="21" y="144"/>
                  <a:pt x="23" y="144"/>
                  <a:pt x="25" y="144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1" y="144"/>
                  <a:pt x="121" y="144"/>
                  <a:pt x="122" y="144"/>
                </a:cubicBezTo>
                <a:cubicBezTo>
                  <a:pt x="123" y="144"/>
                  <a:pt x="125" y="144"/>
                  <a:pt x="126" y="143"/>
                </a:cubicBezTo>
                <a:cubicBezTo>
                  <a:pt x="127" y="141"/>
                  <a:pt x="128" y="139"/>
                  <a:pt x="127" y="138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4" y="65"/>
                  <a:pt x="145" y="63"/>
                  <a:pt x="144" y="62"/>
                </a:cubicBezTo>
                <a:close/>
                <a:moveTo>
                  <a:pt x="106" y="90"/>
                </a:moveTo>
                <a:cubicBezTo>
                  <a:pt x="105" y="91"/>
                  <a:pt x="105" y="93"/>
                  <a:pt x="105" y="95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74" y="114"/>
                  <a:pt x="74" y="114"/>
                  <a:pt x="74" y="114"/>
                </a:cubicBezTo>
                <a:cubicBezTo>
                  <a:pt x="74" y="114"/>
                  <a:pt x="73" y="114"/>
                  <a:pt x="72" y="114"/>
                </a:cubicBezTo>
                <a:cubicBezTo>
                  <a:pt x="72" y="114"/>
                  <a:pt x="71" y="114"/>
                  <a:pt x="70" y="114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40" y="95"/>
                  <a:pt x="40" y="95"/>
                  <a:pt x="40" y="95"/>
                </a:cubicBezTo>
                <a:cubicBezTo>
                  <a:pt x="40" y="93"/>
                  <a:pt x="40" y="91"/>
                  <a:pt x="39" y="90"/>
                </a:cubicBezTo>
                <a:cubicBezTo>
                  <a:pt x="15" y="64"/>
                  <a:pt x="15" y="64"/>
                  <a:pt x="15" y="64"/>
                </a:cubicBezTo>
                <a:cubicBezTo>
                  <a:pt x="51" y="53"/>
                  <a:pt x="51" y="53"/>
                  <a:pt x="51" y="53"/>
                </a:cubicBezTo>
                <a:cubicBezTo>
                  <a:pt x="52" y="53"/>
                  <a:pt x="53" y="52"/>
                  <a:pt x="54" y="51"/>
                </a:cubicBezTo>
                <a:cubicBezTo>
                  <a:pt x="72" y="16"/>
                  <a:pt x="72" y="16"/>
                  <a:pt x="72" y="16"/>
                </a:cubicBezTo>
                <a:cubicBezTo>
                  <a:pt x="91" y="51"/>
                  <a:pt x="91" y="51"/>
                  <a:pt x="91" y="51"/>
                </a:cubicBezTo>
                <a:cubicBezTo>
                  <a:pt x="92" y="52"/>
                  <a:pt x="93" y="53"/>
                  <a:pt x="94" y="53"/>
                </a:cubicBezTo>
                <a:cubicBezTo>
                  <a:pt x="130" y="65"/>
                  <a:pt x="130" y="65"/>
                  <a:pt x="130" y="65"/>
                </a:cubicBezTo>
                <a:lnTo>
                  <a:pt x="106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CC90819-0AF6-4FEE-A8BE-C0B429EA8756}"/>
              </a:ext>
            </a:extLst>
          </p:cNvPr>
          <p:cNvGrpSpPr/>
          <p:nvPr/>
        </p:nvGrpSpPr>
        <p:grpSpPr>
          <a:xfrm>
            <a:off x="7826001" y="4347203"/>
            <a:ext cx="272976" cy="319832"/>
            <a:chOff x="9546436" y="4402249"/>
            <a:chExt cx="425450" cy="498475"/>
          </a:xfrm>
        </p:grpSpPr>
        <p:sp>
          <p:nvSpPr>
            <p:cNvPr id="83" name="Freeform 363">
              <a:extLst>
                <a:ext uri="{FF2B5EF4-FFF2-40B4-BE49-F238E27FC236}">
                  <a16:creationId xmlns:a16="http://schemas.microsoft.com/office/drawing/2014/main" id="{BA9D8D80-F46E-4C79-BB04-C4894A9A2A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46436" y="4402249"/>
              <a:ext cx="425450" cy="498475"/>
            </a:xfrm>
            <a:custGeom>
              <a:avLst/>
              <a:gdLst>
                <a:gd name="T0" fmla="*/ 17155 w 124"/>
                <a:gd name="T1" fmla="*/ 498475 h 144"/>
                <a:gd name="T2" fmla="*/ 408295 w 124"/>
                <a:gd name="T3" fmla="*/ 498475 h 144"/>
                <a:gd name="T4" fmla="*/ 425450 w 124"/>
                <a:gd name="T5" fmla="*/ 481167 h 144"/>
                <a:gd name="T6" fmla="*/ 425450 w 124"/>
                <a:gd name="T7" fmla="*/ 17308 h 144"/>
                <a:gd name="T8" fmla="*/ 408295 w 124"/>
                <a:gd name="T9" fmla="*/ 0 h 144"/>
                <a:gd name="T10" fmla="*/ 113225 w 124"/>
                <a:gd name="T11" fmla="*/ 0 h 144"/>
                <a:gd name="T12" fmla="*/ 109794 w 124"/>
                <a:gd name="T13" fmla="*/ 0 h 144"/>
                <a:gd name="T14" fmla="*/ 109794 w 124"/>
                <a:gd name="T15" fmla="*/ 0 h 144"/>
                <a:gd name="T16" fmla="*/ 106363 w 124"/>
                <a:gd name="T17" fmla="*/ 3462 h 144"/>
                <a:gd name="T18" fmla="*/ 106363 w 124"/>
                <a:gd name="T19" fmla="*/ 3462 h 144"/>
                <a:gd name="T20" fmla="*/ 102931 w 124"/>
                <a:gd name="T21" fmla="*/ 6923 h 144"/>
                <a:gd name="T22" fmla="*/ 3431 w 124"/>
                <a:gd name="T23" fmla="*/ 121157 h 144"/>
                <a:gd name="T24" fmla="*/ 0 w 124"/>
                <a:gd name="T25" fmla="*/ 128080 h 144"/>
                <a:gd name="T26" fmla="*/ 0 w 124"/>
                <a:gd name="T27" fmla="*/ 128080 h 144"/>
                <a:gd name="T28" fmla="*/ 0 w 124"/>
                <a:gd name="T29" fmla="*/ 131542 h 144"/>
                <a:gd name="T30" fmla="*/ 0 w 124"/>
                <a:gd name="T31" fmla="*/ 131542 h 144"/>
                <a:gd name="T32" fmla="*/ 0 w 124"/>
                <a:gd name="T33" fmla="*/ 481167 h 144"/>
                <a:gd name="T34" fmla="*/ 17155 w 124"/>
                <a:gd name="T35" fmla="*/ 498475 h 144"/>
                <a:gd name="T36" fmla="*/ 96069 w 124"/>
                <a:gd name="T37" fmla="*/ 65771 h 144"/>
                <a:gd name="T38" fmla="*/ 96069 w 124"/>
                <a:gd name="T39" fmla="*/ 117695 h 144"/>
                <a:gd name="T40" fmla="*/ 54897 w 124"/>
                <a:gd name="T41" fmla="*/ 117695 h 144"/>
                <a:gd name="T42" fmla="*/ 96069 w 124"/>
                <a:gd name="T43" fmla="*/ 65771 h 144"/>
                <a:gd name="T44" fmla="*/ 34310 w 124"/>
                <a:gd name="T45" fmla="*/ 152312 h 144"/>
                <a:gd name="T46" fmla="*/ 113225 w 124"/>
                <a:gd name="T47" fmla="*/ 152312 h 144"/>
                <a:gd name="T48" fmla="*/ 133811 w 124"/>
                <a:gd name="T49" fmla="*/ 135004 h 144"/>
                <a:gd name="T50" fmla="*/ 133811 w 124"/>
                <a:gd name="T51" fmla="*/ 34616 h 144"/>
                <a:gd name="T52" fmla="*/ 391140 w 124"/>
                <a:gd name="T53" fmla="*/ 34616 h 144"/>
                <a:gd name="T54" fmla="*/ 391140 w 124"/>
                <a:gd name="T55" fmla="*/ 463859 h 144"/>
                <a:gd name="T56" fmla="*/ 34310 w 124"/>
                <a:gd name="T57" fmla="*/ 463859 h 144"/>
                <a:gd name="T58" fmla="*/ 34310 w 124"/>
                <a:gd name="T59" fmla="*/ 152312 h 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4" h="144">
                  <a:moveTo>
                    <a:pt x="5" y="144"/>
                  </a:moveTo>
                  <a:cubicBezTo>
                    <a:pt x="119" y="144"/>
                    <a:pt x="119" y="144"/>
                    <a:pt x="119" y="144"/>
                  </a:cubicBezTo>
                  <a:cubicBezTo>
                    <a:pt x="122" y="144"/>
                    <a:pt x="124" y="142"/>
                    <a:pt x="124" y="139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2"/>
                    <a:pt x="122" y="0"/>
                    <a:pt x="119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1" y="36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42"/>
                    <a:pt x="2" y="144"/>
                    <a:pt x="5" y="144"/>
                  </a:cubicBezTo>
                  <a:close/>
                  <a:moveTo>
                    <a:pt x="28" y="19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16" y="34"/>
                    <a:pt x="16" y="34"/>
                    <a:pt x="16" y="34"/>
                  </a:cubicBezTo>
                  <a:lnTo>
                    <a:pt x="28" y="19"/>
                  </a:lnTo>
                  <a:close/>
                  <a:moveTo>
                    <a:pt x="10" y="44"/>
                  </a:moveTo>
                  <a:cubicBezTo>
                    <a:pt x="33" y="44"/>
                    <a:pt x="33" y="44"/>
                    <a:pt x="33" y="44"/>
                  </a:cubicBezTo>
                  <a:cubicBezTo>
                    <a:pt x="36" y="44"/>
                    <a:pt x="39" y="41"/>
                    <a:pt x="39" y="39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0" y="134"/>
                    <a:pt x="10" y="134"/>
                    <a:pt x="10" y="134"/>
                  </a:cubicBezTo>
                  <a:lnTo>
                    <a:pt x="1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64">
              <a:extLst>
                <a:ext uri="{FF2B5EF4-FFF2-40B4-BE49-F238E27FC236}">
                  <a16:creationId xmlns:a16="http://schemas.microsoft.com/office/drawing/2014/main" id="{9727AF4E-24B3-4412-A21A-F2812D59C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4698" y="4592749"/>
              <a:ext cx="287338" cy="34925"/>
            </a:xfrm>
            <a:custGeom>
              <a:avLst/>
              <a:gdLst>
                <a:gd name="T0" fmla="*/ 266814 w 84"/>
                <a:gd name="T1" fmla="*/ 0 h 10"/>
                <a:gd name="T2" fmla="*/ 17103 w 84"/>
                <a:gd name="T3" fmla="*/ 0 h 10"/>
                <a:gd name="T4" fmla="*/ 0 w 84"/>
                <a:gd name="T5" fmla="*/ 17463 h 10"/>
                <a:gd name="T6" fmla="*/ 17103 w 84"/>
                <a:gd name="T7" fmla="*/ 34925 h 10"/>
                <a:gd name="T8" fmla="*/ 266814 w 84"/>
                <a:gd name="T9" fmla="*/ 34925 h 10"/>
                <a:gd name="T10" fmla="*/ 287338 w 84"/>
                <a:gd name="T11" fmla="*/ 17463 h 10"/>
                <a:gd name="T12" fmla="*/ 266814 w 84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10">
                  <a:moveTo>
                    <a:pt x="7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1" y="10"/>
                    <a:pt x="84" y="8"/>
                    <a:pt x="84" y="5"/>
                  </a:cubicBezTo>
                  <a:cubicBezTo>
                    <a:pt x="84" y="2"/>
                    <a:pt x="81" y="0"/>
                    <a:pt x="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65">
              <a:extLst>
                <a:ext uri="{FF2B5EF4-FFF2-40B4-BE49-F238E27FC236}">
                  <a16:creationId xmlns:a16="http://schemas.microsoft.com/office/drawing/2014/main" id="{E25F5E07-C8EA-46FA-8DF9-2A0530D1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4698" y="4675299"/>
              <a:ext cx="287338" cy="34925"/>
            </a:xfrm>
            <a:custGeom>
              <a:avLst/>
              <a:gdLst>
                <a:gd name="T0" fmla="*/ 266814 w 84"/>
                <a:gd name="T1" fmla="*/ 0 h 10"/>
                <a:gd name="T2" fmla="*/ 17103 w 84"/>
                <a:gd name="T3" fmla="*/ 0 h 10"/>
                <a:gd name="T4" fmla="*/ 0 w 84"/>
                <a:gd name="T5" fmla="*/ 17463 h 10"/>
                <a:gd name="T6" fmla="*/ 17103 w 84"/>
                <a:gd name="T7" fmla="*/ 34925 h 10"/>
                <a:gd name="T8" fmla="*/ 266814 w 84"/>
                <a:gd name="T9" fmla="*/ 34925 h 10"/>
                <a:gd name="T10" fmla="*/ 287338 w 84"/>
                <a:gd name="T11" fmla="*/ 17463 h 10"/>
                <a:gd name="T12" fmla="*/ 266814 w 84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10">
                  <a:moveTo>
                    <a:pt x="7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1" y="10"/>
                    <a:pt x="84" y="8"/>
                    <a:pt x="84" y="5"/>
                  </a:cubicBezTo>
                  <a:cubicBezTo>
                    <a:pt x="84" y="3"/>
                    <a:pt x="81" y="0"/>
                    <a:pt x="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6" name="Freeform 366">
            <a:extLst>
              <a:ext uri="{FF2B5EF4-FFF2-40B4-BE49-F238E27FC236}">
                <a16:creationId xmlns:a16="http://schemas.microsoft.com/office/drawing/2014/main" id="{99160AD9-47F1-449C-A84B-22DCDB1C8DA3}"/>
              </a:ext>
            </a:extLst>
          </p:cNvPr>
          <p:cNvSpPr>
            <a:spLocks noEditPoints="1"/>
          </p:cNvSpPr>
          <p:nvPr/>
        </p:nvSpPr>
        <p:spPr bwMode="auto">
          <a:xfrm>
            <a:off x="8800945" y="4368708"/>
            <a:ext cx="318858" cy="276822"/>
          </a:xfrm>
          <a:custGeom>
            <a:avLst/>
            <a:gdLst>
              <a:gd name="T0" fmla="*/ 17143 w 144"/>
              <a:gd name="T1" fmla="*/ 428625 h 124"/>
              <a:gd name="T2" fmla="*/ 476570 w 144"/>
              <a:gd name="T3" fmla="*/ 428625 h 124"/>
              <a:gd name="T4" fmla="*/ 493713 w 144"/>
              <a:gd name="T5" fmla="*/ 411342 h 124"/>
              <a:gd name="T6" fmla="*/ 493713 w 144"/>
              <a:gd name="T7" fmla="*/ 69133 h 124"/>
              <a:gd name="T8" fmla="*/ 476570 w 144"/>
              <a:gd name="T9" fmla="*/ 51850 h 124"/>
              <a:gd name="T10" fmla="*/ 253714 w 144"/>
              <a:gd name="T11" fmla="*/ 51850 h 124"/>
              <a:gd name="T12" fmla="*/ 212571 w 144"/>
              <a:gd name="T13" fmla="*/ 6913 h 124"/>
              <a:gd name="T14" fmla="*/ 202285 w 144"/>
              <a:gd name="T15" fmla="*/ 0 h 124"/>
              <a:gd name="T16" fmla="*/ 17143 w 144"/>
              <a:gd name="T17" fmla="*/ 0 h 124"/>
              <a:gd name="T18" fmla="*/ 0 w 144"/>
              <a:gd name="T19" fmla="*/ 17283 h 124"/>
              <a:gd name="T20" fmla="*/ 0 w 144"/>
              <a:gd name="T21" fmla="*/ 411342 h 124"/>
              <a:gd name="T22" fmla="*/ 17143 w 144"/>
              <a:gd name="T23" fmla="*/ 428625 h 124"/>
              <a:gd name="T24" fmla="*/ 34286 w 144"/>
              <a:gd name="T25" fmla="*/ 34567 h 124"/>
              <a:gd name="T26" fmla="*/ 192000 w 144"/>
              <a:gd name="T27" fmla="*/ 34567 h 124"/>
              <a:gd name="T28" fmla="*/ 233142 w 144"/>
              <a:gd name="T29" fmla="*/ 82960 h 124"/>
              <a:gd name="T30" fmla="*/ 246857 w 144"/>
              <a:gd name="T31" fmla="*/ 86416 h 124"/>
              <a:gd name="T32" fmla="*/ 459427 w 144"/>
              <a:gd name="T33" fmla="*/ 86416 h 124"/>
              <a:gd name="T34" fmla="*/ 459427 w 144"/>
              <a:gd name="T35" fmla="*/ 394058 h 124"/>
              <a:gd name="T36" fmla="*/ 34286 w 144"/>
              <a:gd name="T37" fmla="*/ 394058 h 124"/>
              <a:gd name="T38" fmla="*/ 34286 w 144"/>
              <a:gd name="T39" fmla="*/ 34567 h 12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24">
                <a:moveTo>
                  <a:pt x="5" y="124"/>
                </a:moveTo>
                <a:cubicBezTo>
                  <a:pt x="139" y="124"/>
                  <a:pt x="139" y="124"/>
                  <a:pt x="139" y="124"/>
                </a:cubicBezTo>
                <a:cubicBezTo>
                  <a:pt x="142" y="124"/>
                  <a:pt x="144" y="122"/>
                  <a:pt x="144" y="119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17"/>
                  <a:pt x="142" y="15"/>
                  <a:pt x="139" y="15"/>
                </a:cubicBezTo>
                <a:cubicBezTo>
                  <a:pt x="74" y="15"/>
                  <a:pt x="74" y="15"/>
                  <a:pt x="74" y="15"/>
                </a:cubicBezTo>
                <a:cubicBezTo>
                  <a:pt x="62" y="2"/>
                  <a:pt x="62" y="2"/>
                  <a:pt x="62" y="2"/>
                </a:cubicBezTo>
                <a:cubicBezTo>
                  <a:pt x="61" y="1"/>
                  <a:pt x="60" y="0"/>
                  <a:pt x="5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2"/>
                  <a:pt x="2" y="124"/>
                  <a:pt x="5" y="124"/>
                </a:cubicBezTo>
                <a:close/>
                <a:moveTo>
                  <a:pt x="10" y="10"/>
                </a:moveTo>
                <a:cubicBezTo>
                  <a:pt x="56" y="10"/>
                  <a:pt x="56" y="10"/>
                  <a:pt x="56" y="10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5"/>
                  <a:pt x="71" y="25"/>
                  <a:pt x="72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0" y="114"/>
                  <a:pt x="10" y="114"/>
                  <a:pt x="10" y="114"/>
                </a:cubicBez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367">
            <a:extLst>
              <a:ext uri="{FF2B5EF4-FFF2-40B4-BE49-F238E27FC236}">
                <a16:creationId xmlns:a16="http://schemas.microsoft.com/office/drawing/2014/main" id="{BB55A0AC-9423-4A50-B939-9314652F088C}"/>
              </a:ext>
            </a:extLst>
          </p:cNvPr>
          <p:cNvSpPr>
            <a:spLocks noEditPoints="1"/>
          </p:cNvSpPr>
          <p:nvPr/>
        </p:nvSpPr>
        <p:spPr bwMode="auto">
          <a:xfrm>
            <a:off x="9855192" y="4391409"/>
            <a:ext cx="221604" cy="231422"/>
          </a:xfrm>
          <a:custGeom>
            <a:avLst/>
            <a:gdLst>
              <a:gd name="T0" fmla="*/ 113387 w 73"/>
              <a:gd name="T1" fmla="*/ 261938 h 76"/>
              <a:gd name="T2" fmla="*/ 120259 w 73"/>
              <a:gd name="T3" fmla="*/ 261938 h 76"/>
              <a:gd name="T4" fmla="*/ 134002 w 73"/>
              <a:gd name="T5" fmla="*/ 255045 h 76"/>
              <a:gd name="T6" fmla="*/ 247389 w 73"/>
              <a:gd name="T7" fmla="*/ 144755 h 76"/>
              <a:gd name="T8" fmla="*/ 250825 w 73"/>
              <a:gd name="T9" fmla="*/ 130969 h 76"/>
              <a:gd name="T10" fmla="*/ 247389 w 73"/>
              <a:gd name="T11" fmla="*/ 117183 h 76"/>
              <a:gd name="T12" fmla="*/ 134002 w 73"/>
              <a:gd name="T13" fmla="*/ 3447 h 76"/>
              <a:gd name="T14" fmla="*/ 113387 w 73"/>
              <a:gd name="T15" fmla="*/ 0 h 76"/>
              <a:gd name="T16" fmla="*/ 103079 w 73"/>
              <a:gd name="T17" fmla="*/ 17233 h 76"/>
              <a:gd name="T18" fmla="*/ 103079 w 73"/>
              <a:gd name="T19" fmla="*/ 79271 h 76"/>
              <a:gd name="T20" fmla="*/ 30924 w 73"/>
              <a:gd name="T21" fmla="*/ 3447 h 76"/>
              <a:gd name="T22" fmla="*/ 10308 w 73"/>
              <a:gd name="T23" fmla="*/ 0 h 76"/>
              <a:gd name="T24" fmla="*/ 0 w 73"/>
              <a:gd name="T25" fmla="*/ 17233 h 76"/>
              <a:gd name="T26" fmla="*/ 0 w 73"/>
              <a:gd name="T27" fmla="*/ 244705 h 76"/>
              <a:gd name="T28" fmla="*/ 10308 w 73"/>
              <a:gd name="T29" fmla="*/ 261938 h 76"/>
              <a:gd name="T30" fmla="*/ 17180 w 73"/>
              <a:gd name="T31" fmla="*/ 261938 h 76"/>
              <a:gd name="T32" fmla="*/ 30924 w 73"/>
              <a:gd name="T33" fmla="*/ 255045 h 76"/>
              <a:gd name="T34" fmla="*/ 103079 w 73"/>
              <a:gd name="T35" fmla="*/ 182667 h 76"/>
              <a:gd name="T36" fmla="*/ 103079 w 73"/>
              <a:gd name="T37" fmla="*/ 244705 h 76"/>
              <a:gd name="T38" fmla="*/ 113387 w 73"/>
              <a:gd name="T39" fmla="*/ 261938 h 76"/>
              <a:gd name="T40" fmla="*/ 137438 w 73"/>
              <a:gd name="T41" fmla="*/ 141309 h 76"/>
              <a:gd name="T42" fmla="*/ 137438 w 73"/>
              <a:gd name="T43" fmla="*/ 120629 h 76"/>
              <a:gd name="T44" fmla="*/ 137438 w 73"/>
              <a:gd name="T45" fmla="*/ 58591 h 76"/>
              <a:gd name="T46" fmla="*/ 209593 w 73"/>
              <a:gd name="T47" fmla="*/ 130969 h 76"/>
              <a:gd name="T48" fmla="*/ 137438 w 73"/>
              <a:gd name="T49" fmla="*/ 203347 h 76"/>
              <a:gd name="T50" fmla="*/ 137438 w 73"/>
              <a:gd name="T51" fmla="*/ 141309 h 76"/>
              <a:gd name="T52" fmla="*/ 34360 w 73"/>
              <a:gd name="T53" fmla="*/ 203347 h 76"/>
              <a:gd name="T54" fmla="*/ 34360 w 73"/>
              <a:gd name="T55" fmla="*/ 58591 h 76"/>
              <a:gd name="T56" fmla="*/ 103079 w 73"/>
              <a:gd name="T57" fmla="*/ 127522 h 76"/>
              <a:gd name="T58" fmla="*/ 103079 w 73"/>
              <a:gd name="T59" fmla="*/ 134416 h 76"/>
              <a:gd name="T60" fmla="*/ 34360 w 73"/>
              <a:gd name="T61" fmla="*/ 203347 h 7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3" h="76">
                <a:moveTo>
                  <a:pt x="33" y="76"/>
                </a:moveTo>
                <a:cubicBezTo>
                  <a:pt x="34" y="76"/>
                  <a:pt x="34" y="76"/>
                  <a:pt x="35" y="76"/>
                </a:cubicBezTo>
                <a:cubicBezTo>
                  <a:pt x="36" y="76"/>
                  <a:pt x="38" y="75"/>
                  <a:pt x="39" y="74"/>
                </a:cubicBezTo>
                <a:cubicBezTo>
                  <a:pt x="72" y="42"/>
                  <a:pt x="72" y="42"/>
                  <a:pt x="72" y="42"/>
                </a:cubicBezTo>
                <a:cubicBezTo>
                  <a:pt x="73" y="41"/>
                  <a:pt x="73" y="39"/>
                  <a:pt x="73" y="38"/>
                </a:cubicBezTo>
                <a:cubicBezTo>
                  <a:pt x="73" y="37"/>
                  <a:pt x="73" y="35"/>
                  <a:pt x="72" y="34"/>
                </a:cubicBezTo>
                <a:cubicBezTo>
                  <a:pt x="39" y="1"/>
                  <a:pt x="39" y="1"/>
                  <a:pt x="39" y="1"/>
                </a:cubicBezTo>
                <a:cubicBezTo>
                  <a:pt x="37" y="0"/>
                  <a:pt x="35" y="0"/>
                  <a:pt x="33" y="0"/>
                </a:cubicBezTo>
                <a:cubicBezTo>
                  <a:pt x="31" y="1"/>
                  <a:pt x="30" y="3"/>
                  <a:pt x="30" y="5"/>
                </a:cubicBezTo>
                <a:cubicBezTo>
                  <a:pt x="30" y="23"/>
                  <a:pt x="30" y="23"/>
                  <a:pt x="30" y="23"/>
                </a:cubicBezTo>
                <a:cubicBezTo>
                  <a:pt x="9" y="1"/>
                  <a:pt x="9" y="1"/>
                  <a:pt x="9" y="1"/>
                </a:cubicBezTo>
                <a:cubicBezTo>
                  <a:pt x="7" y="0"/>
                  <a:pt x="5" y="0"/>
                  <a:pt x="3" y="0"/>
                </a:cubicBezTo>
                <a:cubicBezTo>
                  <a:pt x="1" y="1"/>
                  <a:pt x="0" y="3"/>
                  <a:pt x="0" y="5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3"/>
                  <a:pt x="1" y="75"/>
                  <a:pt x="3" y="76"/>
                </a:cubicBezTo>
                <a:cubicBezTo>
                  <a:pt x="4" y="76"/>
                  <a:pt x="4" y="76"/>
                  <a:pt x="5" y="76"/>
                </a:cubicBezTo>
                <a:cubicBezTo>
                  <a:pt x="6" y="76"/>
                  <a:pt x="8" y="75"/>
                  <a:pt x="9" y="74"/>
                </a:cubicBezTo>
                <a:cubicBezTo>
                  <a:pt x="30" y="53"/>
                  <a:pt x="30" y="53"/>
                  <a:pt x="30" y="53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3"/>
                  <a:pt x="31" y="75"/>
                  <a:pt x="33" y="76"/>
                </a:cubicBezTo>
                <a:close/>
                <a:moveTo>
                  <a:pt x="40" y="41"/>
                </a:move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cubicBezTo>
                  <a:pt x="61" y="38"/>
                  <a:pt x="61" y="38"/>
                  <a:pt x="61" y="38"/>
                </a:cubicBezTo>
                <a:cubicBezTo>
                  <a:pt x="40" y="59"/>
                  <a:pt x="40" y="59"/>
                  <a:pt x="40" y="59"/>
                </a:cubicBezTo>
                <a:lnTo>
                  <a:pt x="40" y="41"/>
                </a:lnTo>
                <a:close/>
                <a:moveTo>
                  <a:pt x="10" y="59"/>
                </a:moveTo>
                <a:cubicBezTo>
                  <a:pt x="10" y="17"/>
                  <a:pt x="10" y="17"/>
                  <a:pt x="10" y="1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9"/>
                  <a:pt x="30" y="39"/>
                  <a:pt x="30" y="39"/>
                </a:cubicBezTo>
                <a:lnTo>
                  <a:pt x="10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0CD6F20-4BA4-4A1A-9F67-3BE725EBEAAA}"/>
              </a:ext>
            </a:extLst>
          </p:cNvPr>
          <p:cNvGrpSpPr/>
          <p:nvPr/>
        </p:nvGrpSpPr>
        <p:grpSpPr>
          <a:xfrm>
            <a:off x="10818466" y="4377639"/>
            <a:ext cx="256486" cy="258960"/>
            <a:chOff x="9505161" y="6270737"/>
            <a:chExt cx="493712" cy="498475"/>
          </a:xfrm>
        </p:grpSpPr>
        <p:sp>
          <p:nvSpPr>
            <p:cNvPr id="98" name="Oval 368">
              <a:extLst>
                <a:ext uri="{FF2B5EF4-FFF2-40B4-BE49-F238E27FC236}">
                  <a16:creationId xmlns:a16="http://schemas.microsoft.com/office/drawing/2014/main" id="{F62125F3-BD82-4865-AD76-66F9C0903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1861" y="6396149"/>
              <a:ext cx="58737" cy="587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" name="Freeform 369">
              <a:extLst>
                <a:ext uri="{FF2B5EF4-FFF2-40B4-BE49-F238E27FC236}">
                  <a16:creationId xmlns:a16="http://schemas.microsoft.com/office/drawing/2014/main" id="{96599EB6-C62D-4CBE-A950-1507A31FE9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5161" y="6270737"/>
              <a:ext cx="493712" cy="498475"/>
            </a:xfrm>
            <a:custGeom>
              <a:avLst/>
              <a:gdLst>
                <a:gd name="T0" fmla="*/ 0 w 144"/>
                <a:gd name="T1" fmla="*/ 484628 h 144"/>
                <a:gd name="T2" fmla="*/ 0 w 144"/>
                <a:gd name="T3" fmla="*/ 484628 h 144"/>
                <a:gd name="T4" fmla="*/ 0 w 144"/>
                <a:gd name="T5" fmla="*/ 484628 h 144"/>
                <a:gd name="T6" fmla="*/ 3429 w 144"/>
                <a:gd name="T7" fmla="*/ 488090 h 144"/>
                <a:gd name="T8" fmla="*/ 3429 w 144"/>
                <a:gd name="T9" fmla="*/ 488090 h 144"/>
                <a:gd name="T10" fmla="*/ 3429 w 144"/>
                <a:gd name="T11" fmla="*/ 491552 h 144"/>
                <a:gd name="T12" fmla="*/ 3429 w 144"/>
                <a:gd name="T13" fmla="*/ 491552 h 144"/>
                <a:gd name="T14" fmla="*/ 3429 w 144"/>
                <a:gd name="T15" fmla="*/ 491552 h 144"/>
                <a:gd name="T16" fmla="*/ 6857 w 144"/>
                <a:gd name="T17" fmla="*/ 495013 h 144"/>
                <a:gd name="T18" fmla="*/ 6857 w 144"/>
                <a:gd name="T19" fmla="*/ 495013 h 144"/>
                <a:gd name="T20" fmla="*/ 6857 w 144"/>
                <a:gd name="T21" fmla="*/ 495013 h 144"/>
                <a:gd name="T22" fmla="*/ 6857 w 144"/>
                <a:gd name="T23" fmla="*/ 495013 h 144"/>
                <a:gd name="T24" fmla="*/ 6857 w 144"/>
                <a:gd name="T25" fmla="*/ 495013 h 144"/>
                <a:gd name="T26" fmla="*/ 10286 w 144"/>
                <a:gd name="T27" fmla="*/ 495013 h 144"/>
                <a:gd name="T28" fmla="*/ 10286 w 144"/>
                <a:gd name="T29" fmla="*/ 498475 h 144"/>
                <a:gd name="T30" fmla="*/ 10286 w 144"/>
                <a:gd name="T31" fmla="*/ 498475 h 144"/>
                <a:gd name="T32" fmla="*/ 13714 w 144"/>
                <a:gd name="T33" fmla="*/ 498475 h 144"/>
                <a:gd name="T34" fmla="*/ 17143 w 144"/>
                <a:gd name="T35" fmla="*/ 498475 h 144"/>
                <a:gd name="T36" fmla="*/ 476570 w 144"/>
                <a:gd name="T37" fmla="*/ 498475 h 144"/>
                <a:gd name="T38" fmla="*/ 493713 w 144"/>
                <a:gd name="T39" fmla="*/ 481167 h 144"/>
                <a:gd name="T40" fmla="*/ 493713 w 144"/>
                <a:gd name="T41" fmla="*/ 363471 h 144"/>
                <a:gd name="T42" fmla="*/ 493713 w 144"/>
                <a:gd name="T43" fmla="*/ 17308 h 144"/>
                <a:gd name="T44" fmla="*/ 476570 w 144"/>
                <a:gd name="T45" fmla="*/ 0 h 144"/>
                <a:gd name="T46" fmla="*/ 17143 w 144"/>
                <a:gd name="T47" fmla="*/ 0 h 144"/>
                <a:gd name="T48" fmla="*/ 0 w 144"/>
                <a:gd name="T49" fmla="*/ 17308 h 144"/>
                <a:gd name="T50" fmla="*/ 0 w 144"/>
                <a:gd name="T51" fmla="*/ 363471 h 144"/>
                <a:gd name="T52" fmla="*/ 0 w 144"/>
                <a:gd name="T53" fmla="*/ 481167 h 144"/>
                <a:gd name="T54" fmla="*/ 0 w 144"/>
                <a:gd name="T55" fmla="*/ 484628 h 144"/>
                <a:gd name="T56" fmla="*/ 0 w 144"/>
                <a:gd name="T57" fmla="*/ 484628 h 144"/>
                <a:gd name="T58" fmla="*/ 459427 w 144"/>
                <a:gd name="T59" fmla="*/ 463859 h 144"/>
                <a:gd name="T60" fmla="*/ 75428 w 144"/>
                <a:gd name="T61" fmla="*/ 463859 h 144"/>
                <a:gd name="T62" fmla="*/ 359999 w 144"/>
                <a:gd name="T63" fmla="*/ 276931 h 144"/>
                <a:gd name="T64" fmla="*/ 459427 w 144"/>
                <a:gd name="T65" fmla="*/ 370395 h 144"/>
                <a:gd name="T66" fmla="*/ 459427 w 144"/>
                <a:gd name="T67" fmla="*/ 463859 h 144"/>
                <a:gd name="T68" fmla="*/ 34286 w 144"/>
                <a:gd name="T69" fmla="*/ 34616 h 144"/>
                <a:gd name="T70" fmla="*/ 459427 w 144"/>
                <a:gd name="T71" fmla="*/ 34616 h 144"/>
                <a:gd name="T72" fmla="*/ 459427 w 144"/>
                <a:gd name="T73" fmla="*/ 321932 h 144"/>
                <a:gd name="T74" fmla="*/ 373713 w 144"/>
                <a:gd name="T75" fmla="*/ 238853 h 144"/>
                <a:gd name="T76" fmla="*/ 353142 w 144"/>
                <a:gd name="T77" fmla="*/ 238853 h 144"/>
                <a:gd name="T78" fmla="*/ 270856 w 144"/>
                <a:gd name="T79" fmla="*/ 290777 h 144"/>
                <a:gd name="T80" fmla="*/ 215999 w 144"/>
                <a:gd name="T81" fmla="*/ 235391 h 144"/>
                <a:gd name="T82" fmla="*/ 192000 w 144"/>
                <a:gd name="T83" fmla="*/ 231929 h 144"/>
                <a:gd name="T84" fmla="*/ 34286 w 144"/>
                <a:gd name="T85" fmla="*/ 332317 h 144"/>
                <a:gd name="T86" fmla="*/ 34286 w 144"/>
                <a:gd name="T87" fmla="*/ 34616 h 144"/>
                <a:gd name="T88" fmla="*/ 34286 w 144"/>
                <a:gd name="T89" fmla="*/ 373856 h 144"/>
                <a:gd name="T90" fmla="*/ 198857 w 144"/>
                <a:gd name="T91" fmla="*/ 270007 h 144"/>
                <a:gd name="T92" fmla="*/ 239999 w 144"/>
                <a:gd name="T93" fmla="*/ 311547 h 144"/>
                <a:gd name="T94" fmla="*/ 34286 w 144"/>
                <a:gd name="T95" fmla="*/ 446551 h 144"/>
                <a:gd name="T96" fmla="*/ 34286 w 144"/>
                <a:gd name="T97" fmla="*/ 373856 h 1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4" h="144">
                  <a:moveTo>
                    <a:pt x="0" y="140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1"/>
                    <a:pt x="0" y="141"/>
                    <a:pt x="1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2" y="143"/>
                    <a:pt x="3" y="143"/>
                    <a:pt x="3" y="143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3" y="144"/>
                    <a:pt x="4" y="144"/>
                    <a:pt x="4" y="144"/>
                  </a:cubicBezTo>
                  <a:cubicBezTo>
                    <a:pt x="4" y="144"/>
                    <a:pt x="4" y="144"/>
                    <a:pt x="5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42" y="144"/>
                    <a:pt x="144" y="142"/>
                    <a:pt x="144" y="139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2"/>
                    <a:pt x="142" y="0"/>
                    <a:pt x="13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9"/>
                    <a:pt x="0" y="140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lose/>
                  <a:moveTo>
                    <a:pt x="134" y="134"/>
                  </a:moveTo>
                  <a:cubicBezTo>
                    <a:pt x="22" y="134"/>
                    <a:pt x="22" y="134"/>
                    <a:pt x="22" y="134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34" y="107"/>
                    <a:pt x="134" y="107"/>
                    <a:pt x="134" y="107"/>
                  </a:cubicBezTo>
                  <a:lnTo>
                    <a:pt x="134" y="134"/>
                  </a:lnTo>
                  <a:close/>
                  <a:moveTo>
                    <a:pt x="10" y="10"/>
                  </a:moveTo>
                  <a:cubicBezTo>
                    <a:pt x="134" y="10"/>
                    <a:pt x="134" y="10"/>
                    <a:pt x="134" y="10"/>
                  </a:cubicBezTo>
                  <a:cubicBezTo>
                    <a:pt x="134" y="93"/>
                    <a:pt x="134" y="93"/>
                    <a:pt x="134" y="93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07" y="68"/>
                    <a:pt x="105" y="67"/>
                    <a:pt x="103" y="69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1" y="66"/>
                    <a:pt x="58" y="66"/>
                    <a:pt x="56" y="67"/>
                  </a:cubicBezTo>
                  <a:cubicBezTo>
                    <a:pt x="10" y="96"/>
                    <a:pt x="10" y="96"/>
                    <a:pt x="10" y="96"/>
                  </a:cubicBezTo>
                  <a:lnTo>
                    <a:pt x="10" y="10"/>
                  </a:lnTo>
                  <a:close/>
                  <a:moveTo>
                    <a:pt x="10" y="108"/>
                  </a:moveTo>
                  <a:cubicBezTo>
                    <a:pt x="58" y="78"/>
                    <a:pt x="58" y="78"/>
                    <a:pt x="58" y="78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10" y="129"/>
                    <a:pt x="10" y="129"/>
                    <a:pt x="10" y="129"/>
                  </a:cubicBezTo>
                  <a:lnTo>
                    <a:pt x="10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00" name="Freeform 358">
            <a:extLst>
              <a:ext uri="{FF2B5EF4-FFF2-40B4-BE49-F238E27FC236}">
                <a16:creationId xmlns:a16="http://schemas.microsoft.com/office/drawing/2014/main" id="{C65952AB-4199-4C50-8322-B77B5E06E040}"/>
              </a:ext>
            </a:extLst>
          </p:cNvPr>
          <p:cNvSpPr>
            <a:spLocks noEditPoints="1"/>
          </p:cNvSpPr>
          <p:nvPr/>
        </p:nvSpPr>
        <p:spPr bwMode="auto">
          <a:xfrm>
            <a:off x="3796934" y="4335652"/>
            <a:ext cx="329346" cy="326210"/>
          </a:xfrm>
          <a:custGeom>
            <a:avLst/>
            <a:gdLst>
              <a:gd name="T0" fmla="*/ 482938 w 146"/>
              <a:gd name="T1" fmla="*/ 460664 h 143"/>
              <a:gd name="T2" fmla="*/ 17125 w 146"/>
              <a:gd name="T3" fmla="*/ 460664 h 143"/>
              <a:gd name="T4" fmla="*/ 0 w 146"/>
              <a:gd name="T5" fmla="*/ 477982 h 143"/>
              <a:gd name="T6" fmla="*/ 17125 w 146"/>
              <a:gd name="T7" fmla="*/ 495300 h 143"/>
              <a:gd name="T8" fmla="*/ 482938 w 146"/>
              <a:gd name="T9" fmla="*/ 495300 h 143"/>
              <a:gd name="T10" fmla="*/ 500063 w 146"/>
              <a:gd name="T11" fmla="*/ 477982 h 143"/>
              <a:gd name="T12" fmla="*/ 482938 w 146"/>
              <a:gd name="T13" fmla="*/ 460664 h 143"/>
              <a:gd name="T14" fmla="*/ 0 w 146"/>
              <a:gd name="T15" fmla="*/ 304800 h 143"/>
              <a:gd name="T16" fmla="*/ 0 w 146"/>
              <a:gd name="T17" fmla="*/ 387927 h 143"/>
              <a:gd name="T18" fmla="*/ 3425 w 146"/>
              <a:gd name="T19" fmla="*/ 401782 h 143"/>
              <a:gd name="T20" fmla="*/ 17125 w 146"/>
              <a:gd name="T21" fmla="*/ 408709 h 143"/>
              <a:gd name="T22" fmla="*/ 99328 w 146"/>
              <a:gd name="T23" fmla="*/ 405245 h 143"/>
              <a:gd name="T24" fmla="*/ 113028 w 146"/>
              <a:gd name="T25" fmla="*/ 401782 h 143"/>
              <a:gd name="T26" fmla="*/ 397310 w 146"/>
              <a:gd name="T27" fmla="*/ 114300 h 143"/>
              <a:gd name="T28" fmla="*/ 397310 w 146"/>
              <a:gd name="T29" fmla="*/ 90055 h 143"/>
              <a:gd name="T30" fmla="*/ 315108 w 146"/>
              <a:gd name="T31" fmla="*/ 3464 h 143"/>
              <a:gd name="T32" fmla="*/ 291133 w 146"/>
              <a:gd name="T33" fmla="*/ 3464 h 143"/>
              <a:gd name="T34" fmla="*/ 232906 w 146"/>
              <a:gd name="T35" fmla="*/ 62345 h 143"/>
              <a:gd name="T36" fmla="*/ 6850 w 146"/>
              <a:gd name="T37" fmla="*/ 294409 h 143"/>
              <a:gd name="T38" fmla="*/ 0 w 146"/>
              <a:gd name="T39" fmla="*/ 304800 h 143"/>
              <a:gd name="T40" fmla="*/ 301408 w 146"/>
              <a:gd name="T41" fmla="*/ 41564 h 143"/>
              <a:gd name="T42" fmla="*/ 359634 w 146"/>
              <a:gd name="T43" fmla="*/ 100445 h 143"/>
              <a:gd name="T44" fmla="*/ 328809 w 146"/>
              <a:gd name="T45" fmla="*/ 135082 h 143"/>
              <a:gd name="T46" fmla="*/ 270582 w 146"/>
              <a:gd name="T47" fmla="*/ 76200 h 143"/>
              <a:gd name="T48" fmla="*/ 301408 w 146"/>
              <a:gd name="T49" fmla="*/ 41564 h 143"/>
              <a:gd name="T50" fmla="*/ 34251 w 146"/>
              <a:gd name="T51" fmla="*/ 311727 h 143"/>
              <a:gd name="T52" fmla="*/ 246606 w 146"/>
              <a:gd name="T53" fmla="*/ 100445 h 143"/>
              <a:gd name="T54" fmla="*/ 301408 w 146"/>
              <a:gd name="T55" fmla="*/ 159327 h 143"/>
              <a:gd name="T56" fmla="*/ 92477 w 146"/>
              <a:gd name="T57" fmla="*/ 370609 h 143"/>
              <a:gd name="T58" fmla="*/ 34251 w 146"/>
              <a:gd name="T59" fmla="*/ 370609 h 143"/>
              <a:gd name="T60" fmla="*/ 34251 w 146"/>
              <a:gd name="T61" fmla="*/ 311727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6" h="143">
                <a:moveTo>
                  <a:pt x="141" y="133"/>
                </a:moveTo>
                <a:cubicBezTo>
                  <a:pt x="5" y="133"/>
                  <a:pt x="5" y="133"/>
                  <a:pt x="5" y="133"/>
                </a:cubicBezTo>
                <a:cubicBezTo>
                  <a:pt x="2" y="133"/>
                  <a:pt x="0" y="136"/>
                  <a:pt x="0" y="138"/>
                </a:cubicBezTo>
                <a:cubicBezTo>
                  <a:pt x="0" y="141"/>
                  <a:pt x="2" y="143"/>
                  <a:pt x="5" y="143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44" y="143"/>
                  <a:pt x="146" y="141"/>
                  <a:pt x="146" y="138"/>
                </a:cubicBezTo>
                <a:cubicBezTo>
                  <a:pt x="146" y="136"/>
                  <a:pt x="144" y="133"/>
                  <a:pt x="141" y="133"/>
                </a:cubicBezTo>
                <a:close/>
                <a:moveTo>
                  <a:pt x="0" y="88"/>
                </a:move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0" y="115"/>
                  <a:pt x="1" y="116"/>
                </a:cubicBezTo>
                <a:cubicBezTo>
                  <a:pt x="2" y="117"/>
                  <a:pt x="4" y="118"/>
                  <a:pt x="5" y="118"/>
                </a:cubicBezTo>
                <a:cubicBezTo>
                  <a:pt x="29" y="117"/>
                  <a:pt x="29" y="117"/>
                  <a:pt x="29" y="117"/>
                </a:cubicBezTo>
                <a:cubicBezTo>
                  <a:pt x="31" y="117"/>
                  <a:pt x="32" y="117"/>
                  <a:pt x="33" y="116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8" y="31"/>
                  <a:pt x="118" y="28"/>
                  <a:pt x="116" y="26"/>
                </a:cubicBezTo>
                <a:cubicBezTo>
                  <a:pt x="92" y="1"/>
                  <a:pt x="92" y="1"/>
                  <a:pt x="92" y="1"/>
                </a:cubicBezTo>
                <a:cubicBezTo>
                  <a:pt x="90" y="0"/>
                  <a:pt x="87" y="0"/>
                  <a:pt x="85" y="1"/>
                </a:cubicBezTo>
                <a:cubicBezTo>
                  <a:pt x="68" y="18"/>
                  <a:pt x="68" y="18"/>
                  <a:pt x="68" y="18"/>
                </a:cubicBezTo>
                <a:cubicBezTo>
                  <a:pt x="2" y="85"/>
                  <a:pt x="2" y="85"/>
                  <a:pt x="2" y="85"/>
                </a:cubicBezTo>
                <a:cubicBezTo>
                  <a:pt x="1" y="86"/>
                  <a:pt x="0" y="87"/>
                  <a:pt x="0" y="88"/>
                </a:cubicBezTo>
                <a:close/>
                <a:moveTo>
                  <a:pt x="88" y="12"/>
                </a:moveTo>
                <a:cubicBezTo>
                  <a:pt x="105" y="29"/>
                  <a:pt x="105" y="29"/>
                  <a:pt x="105" y="29"/>
                </a:cubicBezTo>
                <a:cubicBezTo>
                  <a:pt x="96" y="39"/>
                  <a:pt x="96" y="39"/>
                  <a:pt x="96" y="39"/>
                </a:cubicBezTo>
                <a:cubicBezTo>
                  <a:pt x="79" y="22"/>
                  <a:pt x="79" y="22"/>
                  <a:pt x="79" y="22"/>
                </a:cubicBezTo>
                <a:lnTo>
                  <a:pt x="88" y="12"/>
                </a:lnTo>
                <a:close/>
                <a:moveTo>
                  <a:pt x="10" y="90"/>
                </a:moveTo>
                <a:cubicBezTo>
                  <a:pt x="72" y="29"/>
                  <a:pt x="72" y="29"/>
                  <a:pt x="72" y="29"/>
                </a:cubicBezTo>
                <a:cubicBezTo>
                  <a:pt x="88" y="46"/>
                  <a:pt x="88" y="46"/>
                  <a:pt x="88" y="46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10" y="107"/>
                  <a:pt x="10" y="107"/>
                  <a:pt x="10" y="107"/>
                </a:cubicBezTo>
                <a:lnTo>
                  <a:pt x="10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" name="Freeform 370">
            <a:extLst>
              <a:ext uri="{FF2B5EF4-FFF2-40B4-BE49-F238E27FC236}">
                <a16:creationId xmlns:a16="http://schemas.microsoft.com/office/drawing/2014/main" id="{3CAED6F4-95E7-4BFB-BA02-D71D2ED0E60C}"/>
              </a:ext>
            </a:extLst>
          </p:cNvPr>
          <p:cNvSpPr>
            <a:spLocks noEditPoints="1"/>
          </p:cNvSpPr>
          <p:nvPr/>
        </p:nvSpPr>
        <p:spPr bwMode="auto">
          <a:xfrm>
            <a:off x="1787752" y="5362300"/>
            <a:ext cx="333392" cy="285152"/>
          </a:xfrm>
          <a:custGeom>
            <a:avLst/>
            <a:gdLst>
              <a:gd name="T0" fmla="*/ 322285 w 144"/>
              <a:gd name="T1" fmla="*/ 76148 h 122"/>
              <a:gd name="T2" fmla="*/ 263999 w 144"/>
              <a:gd name="T3" fmla="*/ 76148 h 122"/>
              <a:gd name="T4" fmla="*/ 263999 w 144"/>
              <a:gd name="T5" fmla="*/ 17306 h 122"/>
              <a:gd name="T6" fmla="*/ 246857 w 144"/>
              <a:gd name="T7" fmla="*/ 0 h 122"/>
              <a:gd name="T8" fmla="*/ 229714 w 144"/>
              <a:gd name="T9" fmla="*/ 17306 h 122"/>
              <a:gd name="T10" fmla="*/ 229714 w 144"/>
              <a:gd name="T11" fmla="*/ 76148 h 122"/>
              <a:gd name="T12" fmla="*/ 171428 w 144"/>
              <a:gd name="T13" fmla="*/ 76148 h 122"/>
              <a:gd name="T14" fmla="*/ 0 w 144"/>
              <a:gd name="T15" fmla="*/ 249211 h 122"/>
              <a:gd name="T16" fmla="*/ 171428 w 144"/>
              <a:gd name="T17" fmla="*/ 422275 h 122"/>
              <a:gd name="T18" fmla="*/ 322285 w 144"/>
              <a:gd name="T19" fmla="*/ 422275 h 122"/>
              <a:gd name="T20" fmla="*/ 493713 w 144"/>
              <a:gd name="T21" fmla="*/ 249211 h 122"/>
              <a:gd name="T22" fmla="*/ 322285 w 144"/>
              <a:gd name="T23" fmla="*/ 76148 h 122"/>
              <a:gd name="T24" fmla="*/ 322285 w 144"/>
              <a:gd name="T25" fmla="*/ 387662 h 122"/>
              <a:gd name="T26" fmla="*/ 171428 w 144"/>
              <a:gd name="T27" fmla="*/ 387662 h 122"/>
              <a:gd name="T28" fmla="*/ 34286 w 144"/>
              <a:gd name="T29" fmla="*/ 249211 h 122"/>
              <a:gd name="T30" fmla="*/ 171428 w 144"/>
              <a:gd name="T31" fmla="*/ 110761 h 122"/>
              <a:gd name="T32" fmla="*/ 322285 w 144"/>
              <a:gd name="T33" fmla="*/ 110761 h 122"/>
              <a:gd name="T34" fmla="*/ 459427 w 144"/>
              <a:gd name="T35" fmla="*/ 249211 h 122"/>
              <a:gd name="T36" fmla="*/ 322285 w 144"/>
              <a:gd name="T37" fmla="*/ 387662 h 122"/>
              <a:gd name="T38" fmla="*/ 168000 w 144"/>
              <a:gd name="T39" fmla="*/ 231905 h 122"/>
              <a:gd name="T40" fmla="*/ 147428 w 144"/>
              <a:gd name="T41" fmla="*/ 231905 h 122"/>
              <a:gd name="T42" fmla="*/ 147428 w 144"/>
              <a:gd name="T43" fmla="*/ 211138 h 122"/>
              <a:gd name="T44" fmla="*/ 130285 w 144"/>
              <a:gd name="T45" fmla="*/ 193831 h 122"/>
              <a:gd name="T46" fmla="*/ 113143 w 144"/>
              <a:gd name="T47" fmla="*/ 211138 h 122"/>
              <a:gd name="T48" fmla="*/ 113143 w 144"/>
              <a:gd name="T49" fmla="*/ 231905 h 122"/>
              <a:gd name="T50" fmla="*/ 92571 w 144"/>
              <a:gd name="T51" fmla="*/ 231905 h 122"/>
              <a:gd name="T52" fmla="*/ 75428 w 144"/>
              <a:gd name="T53" fmla="*/ 249211 h 122"/>
              <a:gd name="T54" fmla="*/ 92571 w 144"/>
              <a:gd name="T55" fmla="*/ 266518 h 122"/>
              <a:gd name="T56" fmla="*/ 113143 w 144"/>
              <a:gd name="T57" fmla="*/ 266518 h 122"/>
              <a:gd name="T58" fmla="*/ 113143 w 144"/>
              <a:gd name="T59" fmla="*/ 287285 h 122"/>
              <a:gd name="T60" fmla="*/ 130285 w 144"/>
              <a:gd name="T61" fmla="*/ 304592 h 122"/>
              <a:gd name="T62" fmla="*/ 147428 w 144"/>
              <a:gd name="T63" fmla="*/ 287285 h 122"/>
              <a:gd name="T64" fmla="*/ 147428 w 144"/>
              <a:gd name="T65" fmla="*/ 266518 h 122"/>
              <a:gd name="T66" fmla="*/ 168000 w 144"/>
              <a:gd name="T67" fmla="*/ 266518 h 122"/>
              <a:gd name="T68" fmla="*/ 185142 w 144"/>
              <a:gd name="T69" fmla="*/ 249211 h 122"/>
              <a:gd name="T70" fmla="*/ 168000 w 144"/>
              <a:gd name="T71" fmla="*/ 231905 h 122"/>
              <a:gd name="T72" fmla="*/ 332571 w 144"/>
              <a:gd name="T73" fmla="*/ 193831 h 122"/>
              <a:gd name="T74" fmla="*/ 359999 w 144"/>
              <a:gd name="T75" fmla="*/ 221521 h 122"/>
              <a:gd name="T76" fmla="*/ 332571 w 144"/>
              <a:gd name="T77" fmla="*/ 249211 h 122"/>
              <a:gd name="T78" fmla="*/ 305142 w 144"/>
              <a:gd name="T79" fmla="*/ 221521 h 122"/>
              <a:gd name="T80" fmla="*/ 332571 w 144"/>
              <a:gd name="T81" fmla="*/ 193831 h 122"/>
              <a:gd name="T82" fmla="*/ 387428 w 144"/>
              <a:gd name="T83" fmla="*/ 249211 h 122"/>
              <a:gd name="T84" fmla="*/ 418285 w 144"/>
              <a:gd name="T85" fmla="*/ 276902 h 122"/>
              <a:gd name="T86" fmla="*/ 387428 w 144"/>
              <a:gd name="T87" fmla="*/ 304592 h 122"/>
              <a:gd name="T88" fmla="*/ 359999 w 144"/>
              <a:gd name="T89" fmla="*/ 276902 h 122"/>
              <a:gd name="T90" fmla="*/ 387428 w 144"/>
              <a:gd name="T91" fmla="*/ 249211 h 12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22">
                <a:moveTo>
                  <a:pt x="94" y="22"/>
                </a:moveTo>
                <a:cubicBezTo>
                  <a:pt x="77" y="22"/>
                  <a:pt x="77" y="22"/>
                  <a:pt x="77" y="22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ubicBezTo>
                  <a:pt x="69" y="0"/>
                  <a:pt x="67" y="2"/>
                  <a:pt x="67" y="5"/>
                </a:cubicBezTo>
                <a:cubicBezTo>
                  <a:pt x="67" y="22"/>
                  <a:pt x="67" y="22"/>
                  <a:pt x="67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23" y="22"/>
                  <a:pt x="0" y="44"/>
                  <a:pt x="0" y="72"/>
                </a:cubicBezTo>
                <a:cubicBezTo>
                  <a:pt x="0" y="99"/>
                  <a:pt x="22" y="122"/>
                  <a:pt x="50" y="122"/>
                </a:cubicBezTo>
                <a:cubicBezTo>
                  <a:pt x="94" y="122"/>
                  <a:pt x="94" y="122"/>
                  <a:pt x="94" y="122"/>
                </a:cubicBezTo>
                <a:cubicBezTo>
                  <a:pt x="121" y="122"/>
                  <a:pt x="144" y="100"/>
                  <a:pt x="144" y="72"/>
                </a:cubicBezTo>
                <a:cubicBezTo>
                  <a:pt x="144" y="44"/>
                  <a:pt x="122" y="22"/>
                  <a:pt x="94" y="22"/>
                </a:cubicBezTo>
                <a:close/>
                <a:moveTo>
                  <a:pt x="94" y="112"/>
                </a:moveTo>
                <a:cubicBezTo>
                  <a:pt x="50" y="112"/>
                  <a:pt x="50" y="112"/>
                  <a:pt x="50" y="112"/>
                </a:cubicBezTo>
                <a:cubicBezTo>
                  <a:pt x="28" y="112"/>
                  <a:pt x="10" y="94"/>
                  <a:pt x="10" y="72"/>
                </a:cubicBezTo>
                <a:cubicBezTo>
                  <a:pt x="10" y="50"/>
                  <a:pt x="28" y="32"/>
                  <a:pt x="50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116" y="32"/>
                  <a:pt x="134" y="50"/>
                  <a:pt x="134" y="72"/>
                </a:cubicBezTo>
                <a:cubicBezTo>
                  <a:pt x="134" y="94"/>
                  <a:pt x="116" y="112"/>
                  <a:pt x="94" y="112"/>
                </a:cubicBezTo>
                <a:close/>
                <a:moveTo>
                  <a:pt x="49" y="67"/>
                </a:moveTo>
                <a:cubicBezTo>
                  <a:pt x="43" y="67"/>
                  <a:pt x="43" y="67"/>
                  <a:pt x="43" y="67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8"/>
                  <a:pt x="41" y="56"/>
                  <a:pt x="38" y="56"/>
                </a:cubicBezTo>
                <a:cubicBezTo>
                  <a:pt x="35" y="56"/>
                  <a:pt x="33" y="58"/>
                  <a:pt x="33" y="61"/>
                </a:cubicBezTo>
                <a:cubicBezTo>
                  <a:pt x="33" y="67"/>
                  <a:pt x="33" y="67"/>
                  <a:pt x="33" y="67"/>
                </a:cubicBezTo>
                <a:cubicBezTo>
                  <a:pt x="27" y="67"/>
                  <a:pt x="27" y="67"/>
                  <a:pt x="27" y="67"/>
                </a:cubicBezTo>
                <a:cubicBezTo>
                  <a:pt x="24" y="67"/>
                  <a:pt x="22" y="69"/>
                  <a:pt x="22" y="72"/>
                </a:cubicBezTo>
                <a:cubicBezTo>
                  <a:pt x="22" y="75"/>
                  <a:pt x="24" y="77"/>
                  <a:pt x="27" y="77"/>
                </a:cubicBezTo>
                <a:cubicBezTo>
                  <a:pt x="33" y="77"/>
                  <a:pt x="33" y="77"/>
                  <a:pt x="33" y="77"/>
                </a:cubicBezTo>
                <a:cubicBezTo>
                  <a:pt x="33" y="83"/>
                  <a:pt x="33" y="83"/>
                  <a:pt x="33" y="83"/>
                </a:cubicBezTo>
                <a:cubicBezTo>
                  <a:pt x="33" y="86"/>
                  <a:pt x="35" y="88"/>
                  <a:pt x="38" y="88"/>
                </a:cubicBezTo>
                <a:cubicBezTo>
                  <a:pt x="41" y="88"/>
                  <a:pt x="43" y="86"/>
                  <a:pt x="43" y="83"/>
                </a:cubicBezTo>
                <a:cubicBezTo>
                  <a:pt x="43" y="77"/>
                  <a:pt x="43" y="77"/>
                  <a:pt x="43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52" y="77"/>
                  <a:pt x="54" y="75"/>
                  <a:pt x="54" y="72"/>
                </a:cubicBezTo>
                <a:cubicBezTo>
                  <a:pt x="54" y="69"/>
                  <a:pt x="52" y="67"/>
                  <a:pt x="49" y="67"/>
                </a:cubicBezTo>
                <a:close/>
                <a:moveTo>
                  <a:pt x="97" y="56"/>
                </a:moveTo>
                <a:cubicBezTo>
                  <a:pt x="102" y="56"/>
                  <a:pt x="105" y="59"/>
                  <a:pt x="105" y="64"/>
                </a:cubicBezTo>
                <a:cubicBezTo>
                  <a:pt x="105" y="68"/>
                  <a:pt x="102" y="72"/>
                  <a:pt x="97" y="72"/>
                </a:cubicBezTo>
                <a:cubicBezTo>
                  <a:pt x="92" y="72"/>
                  <a:pt x="89" y="68"/>
                  <a:pt x="89" y="64"/>
                </a:cubicBezTo>
                <a:cubicBezTo>
                  <a:pt x="89" y="59"/>
                  <a:pt x="92" y="56"/>
                  <a:pt x="97" y="56"/>
                </a:cubicBezTo>
                <a:close/>
                <a:moveTo>
                  <a:pt x="113" y="72"/>
                </a:moveTo>
                <a:cubicBezTo>
                  <a:pt x="118" y="72"/>
                  <a:pt x="122" y="76"/>
                  <a:pt x="122" y="80"/>
                </a:cubicBezTo>
                <a:cubicBezTo>
                  <a:pt x="122" y="85"/>
                  <a:pt x="118" y="88"/>
                  <a:pt x="113" y="88"/>
                </a:cubicBezTo>
                <a:cubicBezTo>
                  <a:pt x="109" y="88"/>
                  <a:pt x="105" y="85"/>
                  <a:pt x="105" y="80"/>
                </a:cubicBezTo>
                <a:cubicBezTo>
                  <a:pt x="105" y="76"/>
                  <a:pt x="109" y="72"/>
                  <a:pt x="113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042BEFA-D965-486B-8134-C822FB22ABC3}"/>
              </a:ext>
            </a:extLst>
          </p:cNvPr>
          <p:cNvGrpSpPr/>
          <p:nvPr/>
        </p:nvGrpSpPr>
        <p:grpSpPr>
          <a:xfrm>
            <a:off x="2804593" y="5350677"/>
            <a:ext cx="306428" cy="308398"/>
            <a:chOff x="11561636" y="1186429"/>
            <a:chExt cx="493713" cy="496887"/>
          </a:xfrm>
        </p:grpSpPr>
        <p:sp>
          <p:nvSpPr>
            <p:cNvPr id="102" name="Freeform 371">
              <a:extLst>
                <a:ext uri="{FF2B5EF4-FFF2-40B4-BE49-F238E27FC236}">
                  <a16:creationId xmlns:a16="http://schemas.microsoft.com/office/drawing/2014/main" id="{FA25AF32-127C-4EB3-87D0-026D21D53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61636" y="1186429"/>
              <a:ext cx="493713" cy="496887"/>
            </a:xfrm>
            <a:custGeom>
              <a:avLst/>
              <a:gdLst>
                <a:gd name="T0" fmla="*/ 17143 w 144"/>
                <a:gd name="T1" fmla="*/ 106969 h 144"/>
                <a:gd name="T2" fmla="*/ 37714 w 144"/>
                <a:gd name="T3" fmla="*/ 106969 h 144"/>
                <a:gd name="T4" fmla="*/ 82286 w 144"/>
                <a:gd name="T5" fmla="*/ 483086 h 144"/>
                <a:gd name="T6" fmla="*/ 99428 w 144"/>
                <a:gd name="T7" fmla="*/ 496888 h 144"/>
                <a:gd name="T8" fmla="*/ 394285 w 144"/>
                <a:gd name="T9" fmla="*/ 496888 h 144"/>
                <a:gd name="T10" fmla="*/ 411428 w 144"/>
                <a:gd name="T11" fmla="*/ 483086 h 144"/>
                <a:gd name="T12" fmla="*/ 455999 w 144"/>
                <a:gd name="T13" fmla="*/ 106969 h 144"/>
                <a:gd name="T14" fmla="*/ 476570 w 144"/>
                <a:gd name="T15" fmla="*/ 106969 h 144"/>
                <a:gd name="T16" fmla="*/ 493713 w 144"/>
                <a:gd name="T17" fmla="*/ 89716 h 144"/>
                <a:gd name="T18" fmla="*/ 476570 w 144"/>
                <a:gd name="T19" fmla="*/ 72463 h 144"/>
                <a:gd name="T20" fmla="*/ 442285 w 144"/>
                <a:gd name="T21" fmla="*/ 72463 h 144"/>
                <a:gd name="T22" fmla="*/ 342856 w 144"/>
                <a:gd name="T23" fmla="*/ 72463 h 144"/>
                <a:gd name="T24" fmla="*/ 342856 w 144"/>
                <a:gd name="T25" fmla="*/ 17253 h 144"/>
                <a:gd name="T26" fmla="*/ 325713 w 144"/>
                <a:gd name="T27" fmla="*/ 0 h 144"/>
                <a:gd name="T28" fmla="*/ 168000 w 144"/>
                <a:gd name="T29" fmla="*/ 0 h 144"/>
                <a:gd name="T30" fmla="*/ 150857 w 144"/>
                <a:gd name="T31" fmla="*/ 17253 h 144"/>
                <a:gd name="T32" fmla="*/ 150857 w 144"/>
                <a:gd name="T33" fmla="*/ 72463 h 144"/>
                <a:gd name="T34" fmla="*/ 51428 w 144"/>
                <a:gd name="T35" fmla="*/ 72463 h 144"/>
                <a:gd name="T36" fmla="*/ 17143 w 144"/>
                <a:gd name="T37" fmla="*/ 72463 h 144"/>
                <a:gd name="T38" fmla="*/ 0 w 144"/>
                <a:gd name="T39" fmla="*/ 89716 h 144"/>
                <a:gd name="T40" fmla="*/ 17143 w 144"/>
                <a:gd name="T41" fmla="*/ 106969 h 144"/>
                <a:gd name="T42" fmla="*/ 185142 w 144"/>
                <a:gd name="T43" fmla="*/ 34506 h 144"/>
                <a:gd name="T44" fmla="*/ 308571 w 144"/>
                <a:gd name="T45" fmla="*/ 34506 h 144"/>
                <a:gd name="T46" fmla="*/ 308571 w 144"/>
                <a:gd name="T47" fmla="*/ 72463 h 144"/>
                <a:gd name="T48" fmla="*/ 185142 w 144"/>
                <a:gd name="T49" fmla="*/ 72463 h 144"/>
                <a:gd name="T50" fmla="*/ 185142 w 144"/>
                <a:gd name="T51" fmla="*/ 34506 h 144"/>
                <a:gd name="T52" fmla="*/ 421713 w 144"/>
                <a:gd name="T53" fmla="*/ 106969 h 144"/>
                <a:gd name="T54" fmla="*/ 380570 w 144"/>
                <a:gd name="T55" fmla="*/ 462382 h 144"/>
                <a:gd name="T56" fmla="*/ 113143 w 144"/>
                <a:gd name="T57" fmla="*/ 462382 h 144"/>
                <a:gd name="T58" fmla="*/ 72000 w 144"/>
                <a:gd name="T59" fmla="*/ 106969 h 144"/>
                <a:gd name="T60" fmla="*/ 421713 w 144"/>
                <a:gd name="T61" fmla="*/ 106969 h 1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4" h="144">
                  <a:moveTo>
                    <a:pt x="5" y="31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4" y="142"/>
                    <a:pt x="26" y="144"/>
                    <a:pt x="29" y="144"/>
                  </a:cubicBezTo>
                  <a:cubicBezTo>
                    <a:pt x="115" y="144"/>
                    <a:pt x="115" y="144"/>
                    <a:pt x="115" y="144"/>
                  </a:cubicBezTo>
                  <a:cubicBezTo>
                    <a:pt x="118" y="144"/>
                    <a:pt x="120" y="142"/>
                    <a:pt x="120" y="140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42" y="31"/>
                    <a:pt x="144" y="29"/>
                    <a:pt x="144" y="26"/>
                  </a:cubicBezTo>
                  <a:cubicBezTo>
                    <a:pt x="144" y="23"/>
                    <a:pt x="142" y="21"/>
                    <a:pt x="13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2"/>
                    <a:pt x="98" y="0"/>
                    <a:pt x="95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6" y="0"/>
                    <a:pt x="44" y="2"/>
                    <a:pt x="44" y="5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2" y="21"/>
                    <a:pt x="0" y="23"/>
                    <a:pt x="0" y="26"/>
                  </a:cubicBezTo>
                  <a:cubicBezTo>
                    <a:pt x="0" y="29"/>
                    <a:pt x="2" y="31"/>
                    <a:pt x="5" y="31"/>
                  </a:cubicBezTo>
                  <a:close/>
                  <a:moveTo>
                    <a:pt x="54" y="10"/>
                  </a:moveTo>
                  <a:cubicBezTo>
                    <a:pt x="90" y="10"/>
                    <a:pt x="90" y="10"/>
                    <a:pt x="90" y="1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54" y="21"/>
                    <a:pt x="54" y="21"/>
                    <a:pt x="54" y="21"/>
                  </a:cubicBezTo>
                  <a:lnTo>
                    <a:pt x="54" y="10"/>
                  </a:lnTo>
                  <a:close/>
                  <a:moveTo>
                    <a:pt x="123" y="31"/>
                  </a:moveTo>
                  <a:cubicBezTo>
                    <a:pt x="111" y="134"/>
                    <a:pt x="111" y="134"/>
                    <a:pt x="111" y="134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21" y="31"/>
                    <a:pt x="21" y="31"/>
                    <a:pt x="21" y="31"/>
                  </a:cubicBezTo>
                  <a:lnTo>
                    <a:pt x="123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372">
              <a:extLst>
                <a:ext uri="{FF2B5EF4-FFF2-40B4-BE49-F238E27FC236}">
                  <a16:creationId xmlns:a16="http://schemas.microsoft.com/office/drawing/2014/main" id="{FC4CC94B-B373-4515-9A3D-F22E4FB60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3086" y="1348354"/>
              <a:ext cx="34925" cy="246062"/>
            </a:xfrm>
            <a:custGeom>
              <a:avLst/>
              <a:gdLst>
                <a:gd name="T0" fmla="*/ 17463 w 10"/>
                <a:gd name="T1" fmla="*/ 246063 h 71"/>
                <a:gd name="T2" fmla="*/ 34925 w 10"/>
                <a:gd name="T3" fmla="*/ 228735 h 71"/>
                <a:gd name="T4" fmla="*/ 34925 w 10"/>
                <a:gd name="T5" fmla="*/ 17328 h 71"/>
                <a:gd name="T6" fmla="*/ 17463 w 10"/>
                <a:gd name="T7" fmla="*/ 0 h 71"/>
                <a:gd name="T8" fmla="*/ 0 w 10"/>
                <a:gd name="T9" fmla="*/ 17328 h 71"/>
                <a:gd name="T10" fmla="*/ 0 w 10"/>
                <a:gd name="T11" fmla="*/ 228735 h 71"/>
                <a:gd name="T12" fmla="*/ 17463 w 10"/>
                <a:gd name="T13" fmla="*/ 246063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71">
                  <a:moveTo>
                    <a:pt x="5" y="71"/>
                  </a:moveTo>
                  <a:cubicBezTo>
                    <a:pt x="8" y="71"/>
                    <a:pt x="10" y="69"/>
                    <a:pt x="10" y="6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9"/>
                    <a:pt x="2" y="71"/>
                    <a:pt x="5" y="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73">
              <a:extLst>
                <a:ext uri="{FF2B5EF4-FFF2-40B4-BE49-F238E27FC236}">
                  <a16:creationId xmlns:a16="http://schemas.microsoft.com/office/drawing/2014/main" id="{8D8C8322-75C9-40E5-B661-21FB7C1A0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0561" y="1348354"/>
              <a:ext cx="33338" cy="246062"/>
            </a:xfrm>
            <a:custGeom>
              <a:avLst/>
              <a:gdLst>
                <a:gd name="T0" fmla="*/ 16669 w 10"/>
                <a:gd name="T1" fmla="*/ 246063 h 71"/>
                <a:gd name="T2" fmla="*/ 33338 w 10"/>
                <a:gd name="T3" fmla="*/ 228735 h 71"/>
                <a:gd name="T4" fmla="*/ 33338 w 10"/>
                <a:gd name="T5" fmla="*/ 17328 h 71"/>
                <a:gd name="T6" fmla="*/ 16669 w 10"/>
                <a:gd name="T7" fmla="*/ 0 h 71"/>
                <a:gd name="T8" fmla="*/ 0 w 10"/>
                <a:gd name="T9" fmla="*/ 17328 h 71"/>
                <a:gd name="T10" fmla="*/ 0 w 10"/>
                <a:gd name="T11" fmla="*/ 228735 h 71"/>
                <a:gd name="T12" fmla="*/ 16669 w 10"/>
                <a:gd name="T13" fmla="*/ 246063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71">
                  <a:moveTo>
                    <a:pt x="5" y="71"/>
                  </a:moveTo>
                  <a:cubicBezTo>
                    <a:pt x="8" y="71"/>
                    <a:pt x="10" y="69"/>
                    <a:pt x="10" y="6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9"/>
                    <a:pt x="2" y="71"/>
                    <a:pt x="5" y="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5" name="Freeform 374">
            <a:extLst>
              <a:ext uri="{FF2B5EF4-FFF2-40B4-BE49-F238E27FC236}">
                <a16:creationId xmlns:a16="http://schemas.microsoft.com/office/drawing/2014/main" id="{82C27D6E-FBEA-4229-87AB-4452A66AB579}"/>
              </a:ext>
            </a:extLst>
          </p:cNvPr>
          <p:cNvSpPr>
            <a:spLocks noEditPoints="1"/>
          </p:cNvSpPr>
          <p:nvPr/>
        </p:nvSpPr>
        <p:spPr bwMode="auto">
          <a:xfrm>
            <a:off x="3813684" y="5356004"/>
            <a:ext cx="296790" cy="297744"/>
          </a:xfrm>
          <a:custGeom>
            <a:avLst/>
            <a:gdLst>
              <a:gd name="T0" fmla="*/ 246857 w 144"/>
              <a:gd name="T1" fmla="*/ 0 h 143"/>
              <a:gd name="T2" fmla="*/ 0 w 144"/>
              <a:gd name="T3" fmla="*/ 249382 h 143"/>
              <a:gd name="T4" fmla="*/ 0 w 144"/>
              <a:gd name="T5" fmla="*/ 270164 h 143"/>
              <a:gd name="T6" fmla="*/ 0 w 144"/>
              <a:gd name="T7" fmla="*/ 308264 h 143"/>
              <a:gd name="T8" fmla="*/ 0 w 144"/>
              <a:gd name="T9" fmla="*/ 477982 h 143"/>
              <a:gd name="T10" fmla="*/ 17143 w 144"/>
              <a:gd name="T11" fmla="*/ 495300 h 143"/>
              <a:gd name="T12" fmla="*/ 106285 w 144"/>
              <a:gd name="T13" fmla="*/ 495300 h 143"/>
              <a:gd name="T14" fmla="*/ 123428 w 144"/>
              <a:gd name="T15" fmla="*/ 477982 h 143"/>
              <a:gd name="T16" fmla="*/ 123428 w 144"/>
              <a:gd name="T17" fmla="*/ 270164 h 143"/>
              <a:gd name="T18" fmla="*/ 106285 w 144"/>
              <a:gd name="T19" fmla="*/ 249382 h 143"/>
              <a:gd name="T20" fmla="*/ 34286 w 144"/>
              <a:gd name="T21" fmla="*/ 249382 h 143"/>
              <a:gd name="T22" fmla="*/ 34286 w 144"/>
              <a:gd name="T23" fmla="*/ 249382 h 143"/>
              <a:gd name="T24" fmla="*/ 246857 w 144"/>
              <a:gd name="T25" fmla="*/ 34636 h 143"/>
              <a:gd name="T26" fmla="*/ 459427 w 144"/>
              <a:gd name="T27" fmla="*/ 249382 h 143"/>
              <a:gd name="T28" fmla="*/ 459427 w 144"/>
              <a:gd name="T29" fmla="*/ 249382 h 143"/>
              <a:gd name="T30" fmla="*/ 387428 w 144"/>
              <a:gd name="T31" fmla="*/ 249382 h 143"/>
              <a:gd name="T32" fmla="*/ 370285 w 144"/>
              <a:gd name="T33" fmla="*/ 270164 h 143"/>
              <a:gd name="T34" fmla="*/ 370285 w 144"/>
              <a:gd name="T35" fmla="*/ 477982 h 143"/>
              <a:gd name="T36" fmla="*/ 387428 w 144"/>
              <a:gd name="T37" fmla="*/ 495300 h 143"/>
              <a:gd name="T38" fmla="*/ 476570 w 144"/>
              <a:gd name="T39" fmla="*/ 495300 h 143"/>
              <a:gd name="T40" fmla="*/ 493713 w 144"/>
              <a:gd name="T41" fmla="*/ 477982 h 143"/>
              <a:gd name="T42" fmla="*/ 493713 w 144"/>
              <a:gd name="T43" fmla="*/ 308264 h 143"/>
              <a:gd name="T44" fmla="*/ 493713 w 144"/>
              <a:gd name="T45" fmla="*/ 270164 h 143"/>
              <a:gd name="T46" fmla="*/ 493713 w 144"/>
              <a:gd name="T47" fmla="*/ 249382 h 143"/>
              <a:gd name="T48" fmla="*/ 246857 w 144"/>
              <a:gd name="T49" fmla="*/ 0 h 143"/>
              <a:gd name="T50" fmla="*/ 89143 w 144"/>
              <a:gd name="T51" fmla="*/ 287482 h 143"/>
              <a:gd name="T52" fmla="*/ 89143 w 144"/>
              <a:gd name="T53" fmla="*/ 460664 h 143"/>
              <a:gd name="T54" fmla="*/ 34286 w 144"/>
              <a:gd name="T55" fmla="*/ 460664 h 143"/>
              <a:gd name="T56" fmla="*/ 34286 w 144"/>
              <a:gd name="T57" fmla="*/ 308264 h 143"/>
              <a:gd name="T58" fmla="*/ 34286 w 144"/>
              <a:gd name="T59" fmla="*/ 284018 h 143"/>
              <a:gd name="T60" fmla="*/ 89143 w 144"/>
              <a:gd name="T61" fmla="*/ 284018 h 143"/>
              <a:gd name="T62" fmla="*/ 89143 w 144"/>
              <a:gd name="T63" fmla="*/ 287482 h 143"/>
              <a:gd name="T64" fmla="*/ 459427 w 144"/>
              <a:gd name="T65" fmla="*/ 308264 h 143"/>
              <a:gd name="T66" fmla="*/ 459427 w 144"/>
              <a:gd name="T67" fmla="*/ 460664 h 143"/>
              <a:gd name="T68" fmla="*/ 404570 w 144"/>
              <a:gd name="T69" fmla="*/ 460664 h 143"/>
              <a:gd name="T70" fmla="*/ 404570 w 144"/>
              <a:gd name="T71" fmla="*/ 287482 h 143"/>
              <a:gd name="T72" fmla="*/ 459427 w 144"/>
              <a:gd name="T73" fmla="*/ 287482 h 143"/>
              <a:gd name="T74" fmla="*/ 459427 w 144"/>
              <a:gd name="T75" fmla="*/ 308264 h 14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4" h="143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1"/>
                  <a:pt x="2" y="143"/>
                  <a:pt x="5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4" y="143"/>
                  <a:pt x="36" y="141"/>
                  <a:pt x="36" y="138"/>
                </a:cubicBezTo>
                <a:cubicBezTo>
                  <a:pt x="36" y="78"/>
                  <a:pt x="36" y="78"/>
                  <a:pt x="36" y="78"/>
                </a:cubicBezTo>
                <a:cubicBezTo>
                  <a:pt x="36" y="75"/>
                  <a:pt x="34" y="72"/>
                  <a:pt x="31" y="72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38"/>
                  <a:pt x="38" y="10"/>
                  <a:pt x="72" y="10"/>
                </a:cubicBezTo>
                <a:cubicBezTo>
                  <a:pt x="106" y="10"/>
                  <a:pt x="134" y="38"/>
                  <a:pt x="134" y="72"/>
                </a:cubicBezTo>
                <a:cubicBezTo>
                  <a:pt x="134" y="72"/>
                  <a:pt x="134" y="72"/>
                  <a:pt x="134" y="72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110" y="72"/>
                  <a:pt x="108" y="75"/>
                  <a:pt x="108" y="7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41"/>
                  <a:pt x="110" y="143"/>
                  <a:pt x="113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2" y="143"/>
                  <a:pt x="144" y="141"/>
                  <a:pt x="144" y="138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32"/>
                  <a:pt x="111" y="0"/>
                  <a:pt x="72" y="0"/>
                </a:cubicBezTo>
                <a:close/>
                <a:moveTo>
                  <a:pt x="26" y="83"/>
                </a:moveTo>
                <a:cubicBezTo>
                  <a:pt x="26" y="133"/>
                  <a:pt x="26" y="133"/>
                  <a:pt x="26" y="133"/>
                </a:cubicBezTo>
                <a:cubicBezTo>
                  <a:pt x="10" y="133"/>
                  <a:pt x="10" y="133"/>
                  <a:pt x="10" y="133"/>
                </a:cubicBezTo>
                <a:cubicBezTo>
                  <a:pt x="10" y="89"/>
                  <a:pt x="10" y="89"/>
                  <a:pt x="10" y="89"/>
                </a:cubicBezTo>
                <a:cubicBezTo>
                  <a:pt x="10" y="82"/>
                  <a:pt x="10" y="82"/>
                  <a:pt x="10" y="82"/>
                </a:cubicBezTo>
                <a:cubicBezTo>
                  <a:pt x="26" y="82"/>
                  <a:pt x="26" y="82"/>
                  <a:pt x="26" y="82"/>
                </a:cubicBezTo>
                <a:lnTo>
                  <a:pt x="26" y="83"/>
                </a:lnTo>
                <a:close/>
                <a:moveTo>
                  <a:pt x="134" y="89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34" y="83"/>
                  <a:pt x="134" y="83"/>
                  <a:pt x="134" y="83"/>
                </a:cubicBezTo>
                <a:lnTo>
                  <a:pt x="134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06" name="Freeform 375">
            <a:extLst>
              <a:ext uri="{FF2B5EF4-FFF2-40B4-BE49-F238E27FC236}">
                <a16:creationId xmlns:a16="http://schemas.microsoft.com/office/drawing/2014/main" id="{EEE0B472-DBED-4F28-98DF-C7DBE31278BB}"/>
              </a:ext>
            </a:extLst>
          </p:cNvPr>
          <p:cNvSpPr>
            <a:spLocks noEditPoints="1"/>
          </p:cNvSpPr>
          <p:nvPr/>
        </p:nvSpPr>
        <p:spPr bwMode="auto">
          <a:xfrm>
            <a:off x="4775019" y="5349596"/>
            <a:ext cx="368030" cy="310560"/>
          </a:xfrm>
          <a:custGeom>
            <a:avLst/>
            <a:gdLst>
              <a:gd name="T0" fmla="*/ 508042 w 154"/>
              <a:gd name="T1" fmla="*/ 117574 h 129"/>
              <a:gd name="T2" fmla="*/ 377599 w 154"/>
              <a:gd name="T3" fmla="*/ 0 h 129"/>
              <a:gd name="T4" fmla="*/ 264319 w 154"/>
              <a:gd name="T5" fmla="*/ 44955 h 129"/>
              <a:gd name="T6" fmla="*/ 151039 w 154"/>
              <a:gd name="T7" fmla="*/ 0 h 129"/>
              <a:gd name="T8" fmla="*/ 20596 w 154"/>
              <a:gd name="T9" fmla="*/ 117574 h 129"/>
              <a:gd name="T10" fmla="*/ 257454 w 154"/>
              <a:gd name="T11" fmla="*/ 442630 h 129"/>
              <a:gd name="T12" fmla="*/ 264319 w 154"/>
              <a:gd name="T13" fmla="*/ 446088 h 129"/>
              <a:gd name="T14" fmla="*/ 271184 w 154"/>
              <a:gd name="T15" fmla="*/ 442630 h 129"/>
              <a:gd name="T16" fmla="*/ 508042 w 154"/>
              <a:gd name="T17" fmla="*/ 117574 h 129"/>
              <a:gd name="T18" fmla="*/ 264319 w 154"/>
              <a:gd name="T19" fmla="*/ 408049 h 129"/>
              <a:gd name="T20" fmla="*/ 54923 w 154"/>
              <a:gd name="T21" fmla="*/ 124490 h 129"/>
              <a:gd name="T22" fmla="*/ 151039 w 154"/>
              <a:gd name="T23" fmla="*/ 34580 h 129"/>
              <a:gd name="T24" fmla="*/ 254021 w 154"/>
              <a:gd name="T25" fmla="*/ 79535 h 129"/>
              <a:gd name="T26" fmla="*/ 274617 w 154"/>
              <a:gd name="T27" fmla="*/ 79535 h 129"/>
              <a:gd name="T28" fmla="*/ 377599 w 154"/>
              <a:gd name="T29" fmla="*/ 34580 h 129"/>
              <a:gd name="T30" fmla="*/ 473715 w 154"/>
              <a:gd name="T31" fmla="*/ 124490 h 129"/>
              <a:gd name="T32" fmla="*/ 264319 w 154"/>
              <a:gd name="T33" fmla="*/ 408049 h 12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4" h="129">
                <a:moveTo>
                  <a:pt x="148" y="34"/>
                </a:moveTo>
                <a:cubicBezTo>
                  <a:pt x="144" y="14"/>
                  <a:pt x="129" y="0"/>
                  <a:pt x="110" y="0"/>
                </a:cubicBezTo>
                <a:cubicBezTo>
                  <a:pt x="100" y="0"/>
                  <a:pt x="88" y="5"/>
                  <a:pt x="77" y="13"/>
                </a:cubicBezTo>
                <a:cubicBezTo>
                  <a:pt x="66" y="4"/>
                  <a:pt x="54" y="0"/>
                  <a:pt x="44" y="0"/>
                </a:cubicBezTo>
                <a:cubicBezTo>
                  <a:pt x="25" y="0"/>
                  <a:pt x="10" y="13"/>
                  <a:pt x="6" y="34"/>
                </a:cubicBezTo>
                <a:cubicBezTo>
                  <a:pt x="0" y="65"/>
                  <a:pt x="19" y="106"/>
                  <a:pt x="75" y="128"/>
                </a:cubicBezTo>
                <a:cubicBezTo>
                  <a:pt x="76" y="129"/>
                  <a:pt x="76" y="129"/>
                  <a:pt x="77" y="129"/>
                </a:cubicBezTo>
                <a:cubicBezTo>
                  <a:pt x="78" y="129"/>
                  <a:pt x="78" y="129"/>
                  <a:pt x="79" y="128"/>
                </a:cubicBezTo>
                <a:cubicBezTo>
                  <a:pt x="135" y="106"/>
                  <a:pt x="154" y="65"/>
                  <a:pt x="148" y="34"/>
                </a:cubicBezTo>
                <a:close/>
                <a:moveTo>
                  <a:pt x="77" y="118"/>
                </a:moveTo>
                <a:cubicBezTo>
                  <a:pt x="28" y="98"/>
                  <a:pt x="11" y="63"/>
                  <a:pt x="16" y="36"/>
                </a:cubicBezTo>
                <a:cubicBezTo>
                  <a:pt x="19" y="20"/>
                  <a:pt x="30" y="10"/>
                  <a:pt x="44" y="10"/>
                </a:cubicBezTo>
                <a:cubicBezTo>
                  <a:pt x="53" y="10"/>
                  <a:pt x="63" y="15"/>
                  <a:pt x="74" y="23"/>
                </a:cubicBezTo>
                <a:cubicBezTo>
                  <a:pt x="76" y="25"/>
                  <a:pt x="78" y="25"/>
                  <a:pt x="80" y="23"/>
                </a:cubicBezTo>
                <a:cubicBezTo>
                  <a:pt x="91" y="15"/>
                  <a:pt x="101" y="10"/>
                  <a:pt x="110" y="10"/>
                </a:cubicBezTo>
                <a:cubicBezTo>
                  <a:pt x="124" y="10"/>
                  <a:pt x="135" y="20"/>
                  <a:pt x="138" y="36"/>
                </a:cubicBezTo>
                <a:cubicBezTo>
                  <a:pt x="143" y="62"/>
                  <a:pt x="126" y="98"/>
                  <a:pt x="77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07" name="Freeform 376">
            <a:extLst>
              <a:ext uri="{FF2B5EF4-FFF2-40B4-BE49-F238E27FC236}">
                <a16:creationId xmlns:a16="http://schemas.microsoft.com/office/drawing/2014/main" id="{04BFFC8C-F19B-4AA9-9DE3-B846DC49ECB9}"/>
              </a:ext>
            </a:extLst>
          </p:cNvPr>
          <p:cNvSpPr>
            <a:spLocks noEditPoints="1"/>
          </p:cNvSpPr>
          <p:nvPr/>
        </p:nvSpPr>
        <p:spPr bwMode="auto">
          <a:xfrm>
            <a:off x="5793956" y="5337770"/>
            <a:ext cx="331020" cy="334212"/>
          </a:xfrm>
          <a:custGeom>
            <a:avLst/>
            <a:gdLst>
              <a:gd name="T0" fmla="*/ 20571 w 144"/>
              <a:gd name="T1" fmla="*/ 342702 h 144"/>
              <a:gd name="T2" fmla="*/ 41143 w 144"/>
              <a:gd name="T3" fmla="*/ 384241 h 144"/>
              <a:gd name="T4" fmla="*/ 68571 w 144"/>
              <a:gd name="T5" fmla="*/ 418857 h 144"/>
              <a:gd name="T6" fmla="*/ 78857 w 144"/>
              <a:gd name="T7" fmla="*/ 429242 h 144"/>
              <a:gd name="T8" fmla="*/ 130285 w 144"/>
              <a:gd name="T9" fmla="*/ 467320 h 144"/>
              <a:gd name="T10" fmla="*/ 195428 w 144"/>
              <a:gd name="T11" fmla="*/ 495013 h 144"/>
              <a:gd name="T12" fmla="*/ 246857 w 144"/>
              <a:gd name="T13" fmla="*/ 498475 h 144"/>
              <a:gd name="T14" fmla="*/ 404570 w 144"/>
              <a:gd name="T15" fmla="*/ 439627 h 144"/>
              <a:gd name="T16" fmla="*/ 425142 w 144"/>
              <a:gd name="T17" fmla="*/ 422319 h 144"/>
              <a:gd name="T18" fmla="*/ 452570 w 144"/>
              <a:gd name="T19" fmla="*/ 391164 h 144"/>
              <a:gd name="T20" fmla="*/ 490284 w 144"/>
              <a:gd name="T21" fmla="*/ 204236 h 144"/>
              <a:gd name="T22" fmla="*/ 466285 w 144"/>
              <a:gd name="T23" fmla="*/ 135004 h 144"/>
              <a:gd name="T24" fmla="*/ 442285 w 144"/>
              <a:gd name="T25" fmla="*/ 96926 h 144"/>
              <a:gd name="T26" fmla="*/ 401142 w 144"/>
              <a:gd name="T27" fmla="*/ 55386 h 144"/>
              <a:gd name="T28" fmla="*/ 383999 w 144"/>
              <a:gd name="T29" fmla="*/ 45001 h 144"/>
              <a:gd name="T30" fmla="*/ 346285 w 144"/>
              <a:gd name="T31" fmla="*/ 20770 h 144"/>
              <a:gd name="T32" fmla="*/ 274285 w 144"/>
              <a:gd name="T33" fmla="*/ 3462 h 144"/>
              <a:gd name="T34" fmla="*/ 106285 w 144"/>
              <a:gd name="T35" fmla="*/ 45001 h 144"/>
              <a:gd name="T36" fmla="*/ 54857 w 144"/>
              <a:gd name="T37" fmla="*/ 93464 h 144"/>
              <a:gd name="T38" fmla="*/ 0 w 144"/>
              <a:gd name="T39" fmla="*/ 273469 h 144"/>
              <a:gd name="T40" fmla="*/ 96000 w 144"/>
              <a:gd name="T41" fmla="*/ 398088 h 144"/>
              <a:gd name="T42" fmla="*/ 116571 w 144"/>
              <a:gd name="T43" fmla="*/ 418857 h 144"/>
              <a:gd name="T44" fmla="*/ 174857 w 144"/>
              <a:gd name="T45" fmla="*/ 204236 h 144"/>
              <a:gd name="T46" fmla="*/ 260571 w 144"/>
              <a:gd name="T47" fmla="*/ 166158 h 144"/>
              <a:gd name="T48" fmla="*/ 277714 w 144"/>
              <a:gd name="T49" fmla="*/ 169620 h 144"/>
              <a:gd name="T50" fmla="*/ 329142 w 144"/>
              <a:gd name="T51" fmla="*/ 235391 h 144"/>
              <a:gd name="T52" fmla="*/ 325713 w 144"/>
              <a:gd name="T53" fmla="*/ 280392 h 144"/>
              <a:gd name="T54" fmla="*/ 246857 w 144"/>
              <a:gd name="T55" fmla="*/ 335778 h 144"/>
              <a:gd name="T56" fmla="*/ 226285 w 144"/>
              <a:gd name="T57" fmla="*/ 332317 h 144"/>
              <a:gd name="T58" fmla="*/ 168000 w 144"/>
              <a:gd name="T59" fmla="*/ 273469 h 144"/>
              <a:gd name="T60" fmla="*/ 164571 w 144"/>
              <a:gd name="T61" fmla="*/ 256161 h 144"/>
              <a:gd name="T62" fmla="*/ 222857 w 144"/>
              <a:gd name="T63" fmla="*/ 463859 h 144"/>
              <a:gd name="T64" fmla="*/ 185142 w 144"/>
              <a:gd name="T65" fmla="*/ 453474 h 144"/>
              <a:gd name="T66" fmla="*/ 215999 w 144"/>
              <a:gd name="T67" fmla="*/ 366933 h 144"/>
              <a:gd name="T68" fmla="*/ 246857 w 144"/>
              <a:gd name="T69" fmla="*/ 370395 h 144"/>
              <a:gd name="T70" fmla="*/ 411428 w 144"/>
              <a:gd name="T71" fmla="*/ 384241 h 144"/>
              <a:gd name="T72" fmla="*/ 383999 w 144"/>
              <a:gd name="T73" fmla="*/ 411934 h 144"/>
              <a:gd name="T74" fmla="*/ 311999 w 144"/>
              <a:gd name="T75" fmla="*/ 349625 h 144"/>
              <a:gd name="T76" fmla="*/ 414856 w 144"/>
              <a:gd name="T77" fmla="*/ 384241 h 144"/>
              <a:gd name="T78" fmla="*/ 442285 w 144"/>
              <a:gd name="T79" fmla="*/ 166158 h 144"/>
              <a:gd name="T80" fmla="*/ 455999 w 144"/>
              <a:gd name="T81" fmla="*/ 207698 h 144"/>
              <a:gd name="T82" fmla="*/ 435427 w 144"/>
              <a:gd name="T83" fmla="*/ 353086 h 144"/>
              <a:gd name="T84" fmla="*/ 366856 w 144"/>
              <a:gd name="T85" fmla="*/ 231929 h 144"/>
              <a:gd name="T86" fmla="*/ 380570 w 144"/>
              <a:gd name="T87" fmla="*/ 83079 h 144"/>
              <a:gd name="T88" fmla="*/ 311999 w 144"/>
              <a:gd name="T89" fmla="*/ 148850 h 144"/>
              <a:gd name="T90" fmla="*/ 270856 w 144"/>
              <a:gd name="T91" fmla="*/ 38078 h 144"/>
              <a:gd name="T92" fmla="*/ 311999 w 144"/>
              <a:gd name="T93" fmla="*/ 45001 h 144"/>
              <a:gd name="T94" fmla="*/ 349713 w 144"/>
              <a:gd name="T95" fmla="*/ 62309 h 144"/>
              <a:gd name="T96" fmla="*/ 267428 w 144"/>
              <a:gd name="T97" fmla="*/ 131542 h 144"/>
              <a:gd name="T98" fmla="*/ 144000 w 144"/>
              <a:gd name="T99" fmla="*/ 62309 h 144"/>
              <a:gd name="T100" fmla="*/ 181714 w 144"/>
              <a:gd name="T101" fmla="*/ 148850 h 144"/>
              <a:gd name="T102" fmla="*/ 147428 w 144"/>
              <a:gd name="T103" fmla="*/ 183466 h 144"/>
              <a:gd name="T104" fmla="*/ 133714 w 144"/>
              <a:gd name="T105" fmla="*/ 218083 h 144"/>
              <a:gd name="T106" fmla="*/ 133714 w 144"/>
              <a:gd name="T107" fmla="*/ 280392 h 144"/>
              <a:gd name="T108" fmla="*/ 61714 w 144"/>
              <a:gd name="T109" fmla="*/ 349625 h 144"/>
              <a:gd name="T110" fmla="*/ 44571 w 144"/>
              <a:gd name="T111" fmla="*/ 311547 h 144"/>
              <a:gd name="T112" fmla="*/ 37714 w 144"/>
              <a:gd name="T113" fmla="*/ 270007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4" h="144">
                <a:moveTo>
                  <a:pt x="1" y="81"/>
                </a:moveTo>
                <a:cubicBezTo>
                  <a:pt x="1" y="82"/>
                  <a:pt x="1" y="84"/>
                  <a:pt x="2" y="85"/>
                </a:cubicBezTo>
                <a:cubicBezTo>
                  <a:pt x="2" y="86"/>
                  <a:pt x="2" y="87"/>
                  <a:pt x="2" y="87"/>
                </a:cubicBezTo>
                <a:cubicBezTo>
                  <a:pt x="3" y="92"/>
                  <a:pt x="4" y="96"/>
                  <a:pt x="6" y="99"/>
                </a:cubicBezTo>
                <a:cubicBezTo>
                  <a:pt x="6" y="100"/>
                  <a:pt x="6" y="101"/>
                  <a:pt x="7" y="101"/>
                </a:cubicBezTo>
                <a:cubicBezTo>
                  <a:pt x="7" y="103"/>
                  <a:pt x="8" y="104"/>
                  <a:pt x="9" y="105"/>
                </a:cubicBezTo>
                <a:cubicBezTo>
                  <a:pt x="9" y="106"/>
                  <a:pt x="9" y="107"/>
                  <a:pt x="10" y="107"/>
                </a:cubicBezTo>
                <a:cubicBezTo>
                  <a:pt x="10" y="109"/>
                  <a:pt x="11" y="110"/>
                  <a:pt x="12" y="111"/>
                </a:cubicBezTo>
                <a:cubicBezTo>
                  <a:pt x="12" y="112"/>
                  <a:pt x="13" y="112"/>
                  <a:pt x="13" y="112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5" y="116"/>
                  <a:pt x="18" y="119"/>
                  <a:pt x="20" y="121"/>
                </a:cubicBezTo>
                <a:cubicBezTo>
                  <a:pt x="20" y="121"/>
                  <a:pt x="20" y="122"/>
                  <a:pt x="20" y="122"/>
                </a:cubicBezTo>
                <a:cubicBezTo>
                  <a:pt x="20" y="122"/>
                  <a:pt x="21" y="122"/>
                  <a:pt x="21" y="122"/>
                </a:cubicBezTo>
                <a:cubicBezTo>
                  <a:pt x="21" y="123"/>
                  <a:pt x="22" y="123"/>
                  <a:pt x="22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3" y="125"/>
                  <a:pt x="23" y="125"/>
                  <a:pt x="23" y="125"/>
                </a:cubicBezTo>
                <a:cubicBezTo>
                  <a:pt x="26" y="127"/>
                  <a:pt x="29" y="129"/>
                  <a:pt x="32" y="131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4" y="133"/>
                  <a:pt x="36" y="134"/>
                  <a:pt x="38" y="135"/>
                </a:cubicBezTo>
                <a:cubicBezTo>
                  <a:pt x="38" y="135"/>
                  <a:pt x="38" y="136"/>
                  <a:pt x="39" y="136"/>
                </a:cubicBezTo>
                <a:cubicBezTo>
                  <a:pt x="40" y="137"/>
                  <a:pt x="42" y="137"/>
                  <a:pt x="44" y="138"/>
                </a:cubicBezTo>
                <a:cubicBezTo>
                  <a:pt x="44" y="138"/>
                  <a:pt x="44" y="138"/>
                  <a:pt x="45" y="139"/>
                </a:cubicBezTo>
                <a:cubicBezTo>
                  <a:pt x="49" y="140"/>
                  <a:pt x="53" y="142"/>
                  <a:pt x="57" y="143"/>
                </a:cubicBezTo>
                <a:cubicBezTo>
                  <a:pt x="58" y="143"/>
                  <a:pt x="58" y="143"/>
                  <a:pt x="59" y="143"/>
                </a:cubicBezTo>
                <a:cubicBezTo>
                  <a:pt x="61" y="143"/>
                  <a:pt x="62" y="144"/>
                  <a:pt x="64" y="144"/>
                </a:cubicBezTo>
                <a:cubicBezTo>
                  <a:pt x="64" y="144"/>
                  <a:pt x="65" y="144"/>
                  <a:pt x="66" y="144"/>
                </a:cubicBezTo>
                <a:cubicBezTo>
                  <a:pt x="68" y="144"/>
                  <a:pt x="70" y="144"/>
                  <a:pt x="72" y="144"/>
                </a:cubicBezTo>
                <a:cubicBezTo>
                  <a:pt x="87" y="144"/>
                  <a:pt x="101" y="140"/>
                  <a:pt x="113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4" y="131"/>
                  <a:pt x="116" y="129"/>
                  <a:pt x="118" y="128"/>
                </a:cubicBezTo>
                <a:cubicBezTo>
                  <a:pt x="118" y="128"/>
                  <a:pt x="118" y="128"/>
                  <a:pt x="118" y="127"/>
                </a:cubicBezTo>
                <a:cubicBezTo>
                  <a:pt x="120" y="126"/>
                  <a:pt x="121" y="125"/>
                  <a:pt x="122" y="124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23" y="123"/>
                  <a:pt x="123" y="123"/>
                  <a:pt x="124" y="122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25" y="121"/>
                  <a:pt x="126" y="120"/>
                  <a:pt x="126" y="120"/>
                </a:cubicBezTo>
                <a:cubicBezTo>
                  <a:pt x="127" y="119"/>
                  <a:pt x="128" y="118"/>
                  <a:pt x="128" y="117"/>
                </a:cubicBezTo>
                <a:cubicBezTo>
                  <a:pt x="129" y="116"/>
                  <a:pt x="130" y="114"/>
                  <a:pt x="131" y="113"/>
                </a:cubicBezTo>
                <a:cubicBezTo>
                  <a:pt x="131" y="113"/>
                  <a:pt x="131" y="113"/>
                  <a:pt x="132" y="113"/>
                </a:cubicBezTo>
                <a:cubicBezTo>
                  <a:pt x="140" y="101"/>
                  <a:pt x="144" y="87"/>
                  <a:pt x="144" y="72"/>
                </a:cubicBezTo>
                <a:cubicBezTo>
                  <a:pt x="144" y="70"/>
                  <a:pt x="144" y="68"/>
                  <a:pt x="144" y="65"/>
                </a:cubicBezTo>
                <a:cubicBezTo>
                  <a:pt x="144" y="65"/>
                  <a:pt x="144" y="64"/>
                  <a:pt x="144" y="64"/>
                </a:cubicBezTo>
                <a:cubicBezTo>
                  <a:pt x="143" y="62"/>
                  <a:pt x="143" y="60"/>
                  <a:pt x="143" y="59"/>
                </a:cubicBezTo>
                <a:cubicBezTo>
                  <a:pt x="143" y="58"/>
                  <a:pt x="143" y="58"/>
                  <a:pt x="143" y="57"/>
                </a:cubicBezTo>
                <a:cubicBezTo>
                  <a:pt x="142" y="53"/>
                  <a:pt x="140" y="49"/>
                  <a:pt x="139" y="45"/>
                </a:cubicBezTo>
                <a:cubicBezTo>
                  <a:pt x="138" y="44"/>
                  <a:pt x="138" y="44"/>
                  <a:pt x="138" y="43"/>
                </a:cubicBezTo>
                <a:cubicBezTo>
                  <a:pt x="137" y="42"/>
                  <a:pt x="137" y="40"/>
                  <a:pt x="136" y="39"/>
                </a:cubicBezTo>
                <a:cubicBezTo>
                  <a:pt x="136" y="38"/>
                  <a:pt x="135" y="38"/>
                  <a:pt x="135" y="37"/>
                </a:cubicBezTo>
                <a:cubicBezTo>
                  <a:pt x="134" y="35"/>
                  <a:pt x="133" y="33"/>
                  <a:pt x="132" y="32"/>
                </a:cubicBezTo>
                <a:cubicBezTo>
                  <a:pt x="132" y="32"/>
                  <a:pt x="131" y="31"/>
                  <a:pt x="131" y="31"/>
                </a:cubicBezTo>
                <a:cubicBezTo>
                  <a:pt x="130" y="30"/>
                  <a:pt x="129" y="29"/>
                  <a:pt x="129" y="28"/>
                </a:cubicBezTo>
                <a:cubicBezTo>
                  <a:pt x="129" y="27"/>
                  <a:pt x="129" y="27"/>
                  <a:pt x="128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5" y="23"/>
                  <a:pt x="121" y="19"/>
                  <a:pt x="117" y="16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5" y="15"/>
                  <a:pt x="114" y="14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3"/>
                  <a:pt x="113" y="13"/>
                  <a:pt x="112" y="13"/>
                </a:cubicBezTo>
                <a:cubicBezTo>
                  <a:pt x="112" y="12"/>
                  <a:pt x="112" y="12"/>
                  <a:pt x="111" y="12"/>
                </a:cubicBezTo>
                <a:cubicBezTo>
                  <a:pt x="110" y="11"/>
                  <a:pt x="109" y="10"/>
                  <a:pt x="107" y="9"/>
                </a:cubicBezTo>
                <a:cubicBezTo>
                  <a:pt x="106" y="9"/>
                  <a:pt x="106" y="9"/>
                  <a:pt x="105" y="8"/>
                </a:cubicBezTo>
                <a:cubicBezTo>
                  <a:pt x="104" y="8"/>
                  <a:pt x="102" y="7"/>
                  <a:pt x="101" y="6"/>
                </a:cubicBezTo>
                <a:cubicBezTo>
                  <a:pt x="100" y="6"/>
                  <a:pt x="100" y="6"/>
                  <a:pt x="99" y="6"/>
                </a:cubicBezTo>
                <a:cubicBezTo>
                  <a:pt x="95" y="4"/>
                  <a:pt x="91" y="3"/>
                  <a:pt x="87" y="2"/>
                </a:cubicBezTo>
                <a:cubicBezTo>
                  <a:pt x="86" y="2"/>
                  <a:pt x="86" y="1"/>
                  <a:pt x="85" y="1"/>
                </a:cubicBezTo>
                <a:cubicBezTo>
                  <a:pt x="84" y="1"/>
                  <a:pt x="82" y="1"/>
                  <a:pt x="80" y="1"/>
                </a:cubicBezTo>
                <a:cubicBezTo>
                  <a:pt x="80" y="0"/>
                  <a:pt x="79" y="0"/>
                  <a:pt x="78" y="0"/>
                </a:cubicBezTo>
                <a:cubicBezTo>
                  <a:pt x="76" y="0"/>
                  <a:pt x="74" y="0"/>
                  <a:pt x="72" y="0"/>
                </a:cubicBezTo>
                <a:cubicBezTo>
                  <a:pt x="57" y="0"/>
                  <a:pt x="43" y="5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4"/>
                  <a:pt x="28" y="15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3" y="19"/>
                  <a:pt x="19" y="23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9"/>
                  <a:pt x="13" y="30"/>
                  <a:pt x="12" y="31"/>
                </a:cubicBezTo>
                <a:cubicBezTo>
                  <a:pt x="12" y="32"/>
                  <a:pt x="12" y="32"/>
                  <a:pt x="12" y="32"/>
                </a:cubicBezTo>
                <a:cubicBezTo>
                  <a:pt x="5" y="43"/>
                  <a:pt x="0" y="57"/>
                  <a:pt x="0" y="72"/>
                </a:cubicBezTo>
                <a:cubicBezTo>
                  <a:pt x="0" y="74"/>
                  <a:pt x="0" y="76"/>
                  <a:pt x="0" y="79"/>
                </a:cubicBezTo>
                <a:cubicBezTo>
                  <a:pt x="1" y="79"/>
                  <a:pt x="1" y="80"/>
                  <a:pt x="1" y="81"/>
                </a:cubicBezTo>
                <a:close/>
                <a:moveTo>
                  <a:pt x="34" y="121"/>
                </a:moveTo>
                <a:cubicBezTo>
                  <a:pt x="33" y="119"/>
                  <a:pt x="31" y="118"/>
                  <a:pt x="29" y="117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6" y="114"/>
                  <a:pt x="25" y="112"/>
                  <a:pt x="24" y="111"/>
                </a:cubicBezTo>
                <a:cubicBezTo>
                  <a:pt x="43" y="91"/>
                  <a:pt x="43" y="91"/>
                  <a:pt x="43" y="91"/>
                </a:cubicBezTo>
                <a:cubicBezTo>
                  <a:pt x="46" y="95"/>
                  <a:pt x="49" y="99"/>
                  <a:pt x="53" y="101"/>
                </a:cubicBezTo>
                <a:lnTo>
                  <a:pt x="34" y="121"/>
                </a:lnTo>
                <a:close/>
                <a:moveTo>
                  <a:pt x="48" y="72"/>
                </a:moveTo>
                <a:cubicBezTo>
                  <a:pt x="48" y="69"/>
                  <a:pt x="48" y="66"/>
                  <a:pt x="49" y="64"/>
                </a:cubicBezTo>
                <a:cubicBezTo>
                  <a:pt x="49" y="63"/>
                  <a:pt x="50" y="62"/>
                  <a:pt x="50" y="61"/>
                </a:cubicBezTo>
                <a:cubicBezTo>
                  <a:pt x="50" y="61"/>
                  <a:pt x="51" y="60"/>
                  <a:pt x="51" y="59"/>
                </a:cubicBezTo>
                <a:cubicBezTo>
                  <a:pt x="54" y="55"/>
                  <a:pt x="58" y="51"/>
                  <a:pt x="63" y="49"/>
                </a:cubicBezTo>
                <a:cubicBezTo>
                  <a:pt x="66" y="48"/>
                  <a:pt x="69" y="48"/>
                  <a:pt x="72" y="48"/>
                </a:cubicBezTo>
                <a:cubicBezTo>
                  <a:pt x="73" y="48"/>
                  <a:pt x="74" y="48"/>
                  <a:pt x="74" y="48"/>
                </a:cubicBezTo>
                <a:cubicBezTo>
                  <a:pt x="75" y="48"/>
                  <a:pt x="75" y="48"/>
                  <a:pt x="76" y="48"/>
                </a:cubicBezTo>
                <a:cubicBezTo>
                  <a:pt x="76" y="48"/>
                  <a:pt x="76" y="48"/>
                  <a:pt x="77" y="48"/>
                </a:cubicBezTo>
                <a:cubicBezTo>
                  <a:pt x="77" y="48"/>
                  <a:pt x="78" y="48"/>
                  <a:pt x="79" y="49"/>
                </a:cubicBezTo>
                <a:cubicBezTo>
                  <a:pt x="79" y="49"/>
                  <a:pt x="79" y="49"/>
                  <a:pt x="79" y="49"/>
                </a:cubicBezTo>
                <a:cubicBezTo>
                  <a:pt x="80" y="49"/>
                  <a:pt x="80" y="49"/>
                  <a:pt x="81" y="49"/>
                </a:cubicBezTo>
                <a:cubicBezTo>
                  <a:pt x="88" y="52"/>
                  <a:pt x="93" y="57"/>
                  <a:pt x="95" y="64"/>
                </a:cubicBezTo>
                <a:cubicBezTo>
                  <a:pt x="96" y="65"/>
                  <a:pt x="96" y="65"/>
                  <a:pt x="96" y="66"/>
                </a:cubicBezTo>
                <a:cubicBezTo>
                  <a:pt x="96" y="66"/>
                  <a:pt x="96" y="66"/>
                  <a:pt x="96" y="66"/>
                </a:cubicBezTo>
                <a:cubicBezTo>
                  <a:pt x="96" y="67"/>
                  <a:pt x="96" y="67"/>
                  <a:pt x="96" y="68"/>
                </a:cubicBezTo>
                <a:cubicBezTo>
                  <a:pt x="96" y="68"/>
                  <a:pt x="96" y="68"/>
                  <a:pt x="96" y="69"/>
                </a:cubicBezTo>
                <a:cubicBezTo>
                  <a:pt x="97" y="69"/>
                  <a:pt x="97" y="70"/>
                  <a:pt x="97" y="70"/>
                </a:cubicBezTo>
                <a:cubicBezTo>
                  <a:pt x="97" y="71"/>
                  <a:pt x="97" y="72"/>
                  <a:pt x="97" y="72"/>
                </a:cubicBezTo>
                <a:cubicBezTo>
                  <a:pt x="97" y="75"/>
                  <a:pt x="96" y="78"/>
                  <a:pt x="95" y="81"/>
                </a:cubicBezTo>
                <a:cubicBezTo>
                  <a:pt x="93" y="86"/>
                  <a:pt x="90" y="90"/>
                  <a:pt x="85" y="93"/>
                </a:cubicBezTo>
                <a:cubicBezTo>
                  <a:pt x="85" y="94"/>
                  <a:pt x="84" y="94"/>
                  <a:pt x="83" y="94"/>
                </a:cubicBezTo>
                <a:cubicBezTo>
                  <a:pt x="82" y="95"/>
                  <a:pt x="82" y="95"/>
                  <a:pt x="81" y="95"/>
                </a:cubicBezTo>
                <a:cubicBezTo>
                  <a:pt x="78" y="96"/>
                  <a:pt x="75" y="97"/>
                  <a:pt x="72" y="97"/>
                </a:cubicBezTo>
                <a:cubicBezTo>
                  <a:pt x="72" y="97"/>
                  <a:pt x="71" y="97"/>
                  <a:pt x="70" y="97"/>
                </a:cubicBezTo>
                <a:cubicBezTo>
                  <a:pt x="70" y="97"/>
                  <a:pt x="69" y="96"/>
                  <a:pt x="69" y="96"/>
                </a:cubicBezTo>
                <a:cubicBezTo>
                  <a:pt x="69" y="96"/>
                  <a:pt x="68" y="96"/>
                  <a:pt x="68" y="96"/>
                </a:cubicBezTo>
                <a:cubicBezTo>
                  <a:pt x="67" y="96"/>
                  <a:pt x="67" y="96"/>
                  <a:pt x="6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5" y="96"/>
                  <a:pt x="65" y="96"/>
                  <a:pt x="64" y="95"/>
                </a:cubicBezTo>
                <a:cubicBezTo>
                  <a:pt x="57" y="93"/>
                  <a:pt x="52" y="88"/>
                  <a:pt x="50" y="81"/>
                </a:cubicBezTo>
                <a:cubicBezTo>
                  <a:pt x="49" y="80"/>
                  <a:pt x="49" y="80"/>
                  <a:pt x="49" y="79"/>
                </a:cubicBezTo>
                <a:cubicBezTo>
                  <a:pt x="49" y="79"/>
                  <a:pt x="49" y="79"/>
                  <a:pt x="49" y="79"/>
                </a:cubicBezTo>
                <a:cubicBezTo>
                  <a:pt x="49" y="78"/>
                  <a:pt x="48" y="77"/>
                  <a:pt x="48" y="77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75"/>
                  <a:pt x="48" y="75"/>
                  <a:pt x="48" y="74"/>
                </a:cubicBezTo>
                <a:cubicBezTo>
                  <a:pt x="48" y="74"/>
                  <a:pt x="48" y="73"/>
                  <a:pt x="48" y="72"/>
                </a:cubicBezTo>
                <a:close/>
                <a:moveTo>
                  <a:pt x="72" y="134"/>
                </a:moveTo>
                <a:cubicBezTo>
                  <a:pt x="70" y="134"/>
                  <a:pt x="68" y="134"/>
                  <a:pt x="67" y="134"/>
                </a:cubicBezTo>
                <a:cubicBezTo>
                  <a:pt x="66" y="134"/>
                  <a:pt x="66" y="134"/>
                  <a:pt x="65" y="134"/>
                </a:cubicBezTo>
                <a:cubicBezTo>
                  <a:pt x="64" y="133"/>
                  <a:pt x="62" y="133"/>
                  <a:pt x="60" y="133"/>
                </a:cubicBezTo>
                <a:cubicBezTo>
                  <a:pt x="60" y="133"/>
                  <a:pt x="60" y="133"/>
                  <a:pt x="59" y="133"/>
                </a:cubicBezTo>
                <a:cubicBezTo>
                  <a:pt x="58" y="132"/>
                  <a:pt x="56" y="132"/>
                  <a:pt x="54" y="131"/>
                </a:cubicBezTo>
                <a:cubicBezTo>
                  <a:pt x="54" y="131"/>
                  <a:pt x="54" y="131"/>
                  <a:pt x="54" y="131"/>
                </a:cubicBezTo>
                <a:cubicBezTo>
                  <a:pt x="52" y="131"/>
                  <a:pt x="50" y="130"/>
                  <a:pt x="48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6" y="128"/>
                  <a:pt x="44" y="128"/>
                  <a:pt x="43" y="127"/>
                </a:cubicBezTo>
                <a:cubicBezTo>
                  <a:pt x="63" y="106"/>
                  <a:pt x="63" y="106"/>
                  <a:pt x="63" y="106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65" y="106"/>
                  <a:pt x="66" y="106"/>
                  <a:pt x="67" y="107"/>
                </a:cubicBezTo>
                <a:cubicBezTo>
                  <a:pt x="67" y="107"/>
                  <a:pt x="68" y="107"/>
                  <a:pt x="68" y="107"/>
                </a:cubicBezTo>
                <a:cubicBezTo>
                  <a:pt x="69" y="107"/>
                  <a:pt x="71" y="107"/>
                  <a:pt x="72" y="107"/>
                </a:cubicBezTo>
                <a:cubicBezTo>
                  <a:pt x="75" y="107"/>
                  <a:pt x="78" y="107"/>
                  <a:pt x="81" y="106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93" y="131"/>
                  <a:pt x="83" y="134"/>
                  <a:pt x="72" y="134"/>
                </a:cubicBezTo>
                <a:close/>
                <a:moveTo>
                  <a:pt x="120" y="111"/>
                </a:moveTo>
                <a:cubicBezTo>
                  <a:pt x="120" y="112"/>
                  <a:pt x="119" y="113"/>
                  <a:pt x="118" y="113"/>
                </a:cubicBezTo>
                <a:cubicBezTo>
                  <a:pt x="118" y="114"/>
                  <a:pt x="117" y="115"/>
                  <a:pt x="117" y="115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4" y="118"/>
                  <a:pt x="113" y="119"/>
                  <a:pt x="112" y="119"/>
                </a:cubicBezTo>
                <a:cubicBezTo>
                  <a:pt x="112" y="120"/>
                  <a:pt x="112" y="120"/>
                  <a:pt x="111" y="120"/>
                </a:cubicBezTo>
                <a:cubicBezTo>
                  <a:pt x="111" y="120"/>
                  <a:pt x="111" y="121"/>
                  <a:pt x="111" y="12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2" y="101"/>
                  <a:pt x="93" y="100"/>
                  <a:pt x="94" y="99"/>
                </a:cubicBezTo>
                <a:cubicBezTo>
                  <a:pt x="94" y="99"/>
                  <a:pt x="94" y="99"/>
                  <a:pt x="94" y="99"/>
                </a:cubicBezTo>
                <a:cubicBezTo>
                  <a:pt x="97" y="97"/>
                  <a:pt x="99" y="94"/>
                  <a:pt x="101" y="91"/>
                </a:cubicBezTo>
                <a:cubicBezTo>
                  <a:pt x="121" y="111"/>
                  <a:pt x="121" y="111"/>
                  <a:pt x="121" y="111"/>
                </a:cubicBezTo>
                <a:cubicBezTo>
                  <a:pt x="121" y="111"/>
                  <a:pt x="121" y="111"/>
                  <a:pt x="120" y="111"/>
                </a:cubicBezTo>
                <a:close/>
                <a:moveTo>
                  <a:pt x="127" y="43"/>
                </a:moveTo>
                <a:cubicBezTo>
                  <a:pt x="128" y="44"/>
                  <a:pt x="128" y="46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30" y="50"/>
                  <a:pt x="131" y="52"/>
                  <a:pt x="131" y="54"/>
                </a:cubicBezTo>
                <a:cubicBezTo>
                  <a:pt x="131" y="54"/>
                  <a:pt x="131" y="54"/>
                  <a:pt x="131" y="54"/>
                </a:cubicBezTo>
                <a:cubicBezTo>
                  <a:pt x="132" y="56"/>
                  <a:pt x="132" y="58"/>
                  <a:pt x="133" y="59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33" y="62"/>
                  <a:pt x="134" y="64"/>
                  <a:pt x="134" y="65"/>
                </a:cubicBezTo>
                <a:cubicBezTo>
                  <a:pt x="134" y="66"/>
                  <a:pt x="134" y="66"/>
                  <a:pt x="134" y="67"/>
                </a:cubicBezTo>
                <a:cubicBezTo>
                  <a:pt x="134" y="68"/>
                  <a:pt x="134" y="70"/>
                  <a:pt x="134" y="72"/>
                </a:cubicBezTo>
                <a:cubicBezTo>
                  <a:pt x="134" y="83"/>
                  <a:pt x="131" y="93"/>
                  <a:pt x="127" y="102"/>
                </a:cubicBezTo>
                <a:cubicBezTo>
                  <a:pt x="106" y="81"/>
                  <a:pt x="106" y="81"/>
                  <a:pt x="106" y="81"/>
                </a:cubicBezTo>
                <a:cubicBezTo>
                  <a:pt x="107" y="79"/>
                  <a:pt x="107" y="75"/>
                  <a:pt x="107" y="72"/>
                </a:cubicBezTo>
                <a:cubicBezTo>
                  <a:pt x="107" y="71"/>
                  <a:pt x="107" y="69"/>
                  <a:pt x="107" y="68"/>
                </a:cubicBezTo>
                <a:cubicBezTo>
                  <a:pt x="107" y="68"/>
                  <a:pt x="107" y="67"/>
                  <a:pt x="107" y="67"/>
                </a:cubicBezTo>
                <a:cubicBezTo>
                  <a:pt x="107" y="66"/>
                  <a:pt x="106" y="65"/>
                  <a:pt x="106" y="64"/>
                </a:cubicBezTo>
                <a:cubicBezTo>
                  <a:pt x="106" y="64"/>
                  <a:pt x="106" y="63"/>
                  <a:pt x="106" y="63"/>
                </a:cubicBezTo>
                <a:cubicBezTo>
                  <a:pt x="127" y="43"/>
                  <a:pt x="127" y="43"/>
                  <a:pt x="127" y="43"/>
                </a:cubicBezTo>
                <a:close/>
                <a:moveTo>
                  <a:pt x="111" y="24"/>
                </a:moveTo>
                <a:cubicBezTo>
                  <a:pt x="121" y="34"/>
                  <a:pt x="121" y="34"/>
                  <a:pt x="121" y="34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99" y="49"/>
                  <a:pt x="96" y="46"/>
                  <a:pt x="91" y="43"/>
                </a:cubicBezTo>
                <a:lnTo>
                  <a:pt x="111" y="24"/>
                </a:lnTo>
                <a:close/>
                <a:moveTo>
                  <a:pt x="72" y="10"/>
                </a:moveTo>
                <a:cubicBezTo>
                  <a:pt x="74" y="10"/>
                  <a:pt x="76" y="10"/>
                  <a:pt x="78" y="11"/>
                </a:cubicBezTo>
                <a:cubicBezTo>
                  <a:pt x="78" y="11"/>
                  <a:pt x="79" y="11"/>
                  <a:pt x="79" y="11"/>
                </a:cubicBezTo>
                <a:cubicBezTo>
                  <a:pt x="81" y="11"/>
                  <a:pt x="83" y="11"/>
                  <a:pt x="84" y="12"/>
                </a:cubicBezTo>
                <a:cubicBezTo>
                  <a:pt x="85" y="12"/>
                  <a:pt x="85" y="12"/>
                  <a:pt x="85" y="12"/>
                </a:cubicBezTo>
                <a:cubicBezTo>
                  <a:pt x="87" y="12"/>
                  <a:pt x="88" y="13"/>
                  <a:pt x="90" y="13"/>
                </a:cubicBezTo>
                <a:cubicBezTo>
                  <a:pt x="90" y="13"/>
                  <a:pt x="91" y="13"/>
                  <a:pt x="91" y="13"/>
                </a:cubicBezTo>
                <a:cubicBezTo>
                  <a:pt x="93" y="14"/>
                  <a:pt x="94" y="14"/>
                  <a:pt x="96" y="15"/>
                </a:cubicBezTo>
                <a:cubicBezTo>
                  <a:pt x="96" y="15"/>
                  <a:pt x="97" y="16"/>
                  <a:pt x="97" y="16"/>
                </a:cubicBezTo>
                <a:cubicBezTo>
                  <a:pt x="98" y="16"/>
                  <a:pt x="100" y="17"/>
                  <a:pt x="101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82" y="39"/>
                  <a:pt x="82" y="39"/>
                  <a:pt x="82" y="39"/>
                </a:cubicBezTo>
                <a:cubicBezTo>
                  <a:pt x="81" y="39"/>
                  <a:pt x="81" y="39"/>
                  <a:pt x="81" y="39"/>
                </a:cubicBezTo>
                <a:cubicBezTo>
                  <a:pt x="80" y="38"/>
                  <a:pt x="79" y="38"/>
                  <a:pt x="78" y="38"/>
                </a:cubicBezTo>
                <a:cubicBezTo>
                  <a:pt x="77" y="38"/>
                  <a:pt x="77" y="38"/>
                  <a:pt x="77" y="38"/>
                </a:cubicBezTo>
                <a:cubicBezTo>
                  <a:pt x="75" y="38"/>
                  <a:pt x="74" y="37"/>
                  <a:pt x="72" y="37"/>
                </a:cubicBezTo>
                <a:cubicBezTo>
                  <a:pt x="69" y="37"/>
                  <a:pt x="66" y="38"/>
                  <a:pt x="63" y="39"/>
                </a:cubicBezTo>
                <a:cubicBezTo>
                  <a:pt x="42" y="18"/>
                  <a:pt x="42" y="18"/>
                  <a:pt x="42" y="18"/>
                </a:cubicBezTo>
                <a:cubicBezTo>
                  <a:pt x="51" y="13"/>
                  <a:pt x="62" y="10"/>
                  <a:pt x="72" y="10"/>
                </a:cubicBezTo>
                <a:close/>
                <a:moveTo>
                  <a:pt x="24" y="34"/>
                </a:moveTo>
                <a:cubicBezTo>
                  <a:pt x="34" y="24"/>
                  <a:pt x="34" y="24"/>
                  <a:pt x="34" y="24"/>
                </a:cubicBezTo>
                <a:cubicBezTo>
                  <a:pt x="53" y="43"/>
                  <a:pt x="53" y="43"/>
                  <a:pt x="53" y="43"/>
                </a:cubicBezTo>
                <a:cubicBezTo>
                  <a:pt x="50" y="45"/>
                  <a:pt x="48" y="48"/>
                  <a:pt x="45" y="50"/>
                </a:cubicBezTo>
                <a:cubicBezTo>
                  <a:pt x="45" y="51"/>
                  <a:pt x="45" y="51"/>
                  <a:pt x="45" y="51"/>
                </a:cubicBezTo>
                <a:cubicBezTo>
                  <a:pt x="45" y="52"/>
                  <a:pt x="44" y="52"/>
                  <a:pt x="43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18" y="43"/>
                </a:moveTo>
                <a:cubicBezTo>
                  <a:pt x="39" y="63"/>
                  <a:pt x="39" y="63"/>
                  <a:pt x="39" y="63"/>
                </a:cubicBezTo>
                <a:cubicBezTo>
                  <a:pt x="38" y="66"/>
                  <a:pt x="38" y="69"/>
                  <a:pt x="38" y="72"/>
                </a:cubicBezTo>
                <a:cubicBezTo>
                  <a:pt x="38" y="74"/>
                  <a:pt x="38" y="75"/>
                  <a:pt x="38" y="77"/>
                </a:cubicBezTo>
                <a:cubicBezTo>
                  <a:pt x="38" y="77"/>
                  <a:pt x="38" y="77"/>
                  <a:pt x="38" y="78"/>
                </a:cubicBezTo>
                <a:cubicBezTo>
                  <a:pt x="38" y="79"/>
                  <a:pt x="38" y="80"/>
                  <a:pt x="39" y="81"/>
                </a:cubicBezTo>
                <a:cubicBezTo>
                  <a:pt x="39" y="81"/>
                  <a:pt x="39" y="81"/>
                  <a:pt x="39" y="8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8" y="102"/>
                  <a:pt x="18" y="101"/>
                  <a:pt x="18" y="101"/>
                </a:cubicBezTo>
                <a:cubicBezTo>
                  <a:pt x="17" y="100"/>
                  <a:pt x="16" y="98"/>
                  <a:pt x="16" y="97"/>
                </a:cubicBezTo>
                <a:cubicBezTo>
                  <a:pt x="16" y="96"/>
                  <a:pt x="15" y="96"/>
                  <a:pt x="15" y="96"/>
                </a:cubicBezTo>
                <a:cubicBezTo>
                  <a:pt x="15" y="94"/>
                  <a:pt x="14" y="93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3" y="88"/>
                  <a:pt x="12" y="87"/>
                  <a:pt x="12" y="85"/>
                </a:cubicBezTo>
                <a:cubicBezTo>
                  <a:pt x="12" y="85"/>
                  <a:pt x="12" y="85"/>
                  <a:pt x="12" y="84"/>
                </a:cubicBezTo>
                <a:cubicBezTo>
                  <a:pt x="11" y="83"/>
                  <a:pt x="11" y="81"/>
                  <a:pt x="11" y="79"/>
                </a:cubicBezTo>
                <a:cubicBezTo>
                  <a:pt x="11" y="79"/>
                  <a:pt x="11" y="78"/>
                  <a:pt x="11" y="78"/>
                </a:cubicBezTo>
                <a:cubicBezTo>
                  <a:pt x="11" y="76"/>
                  <a:pt x="10" y="74"/>
                  <a:pt x="10" y="72"/>
                </a:cubicBezTo>
                <a:cubicBezTo>
                  <a:pt x="10" y="62"/>
                  <a:pt x="13" y="51"/>
                  <a:pt x="18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" name="Freeform 377">
            <a:extLst>
              <a:ext uri="{FF2B5EF4-FFF2-40B4-BE49-F238E27FC236}">
                <a16:creationId xmlns:a16="http://schemas.microsoft.com/office/drawing/2014/main" id="{254D1260-E666-4091-8041-E1C1093B15CE}"/>
              </a:ext>
            </a:extLst>
          </p:cNvPr>
          <p:cNvSpPr>
            <a:spLocks noEditPoints="1"/>
          </p:cNvSpPr>
          <p:nvPr/>
        </p:nvSpPr>
        <p:spPr bwMode="auto">
          <a:xfrm>
            <a:off x="6805508" y="5350700"/>
            <a:ext cx="305406" cy="308352"/>
          </a:xfrm>
          <a:custGeom>
            <a:avLst/>
            <a:gdLst>
              <a:gd name="T0" fmla="*/ 17143 w 144"/>
              <a:gd name="T1" fmla="*/ 498475 h 144"/>
              <a:gd name="T2" fmla="*/ 188571 w 144"/>
              <a:gd name="T3" fmla="*/ 498475 h 144"/>
              <a:gd name="T4" fmla="*/ 192000 w 144"/>
              <a:gd name="T5" fmla="*/ 498475 h 144"/>
              <a:gd name="T6" fmla="*/ 305142 w 144"/>
              <a:gd name="T7" fmla="*/ 498475 h 144"/>
              <a:gd name="T8" fmla="*/ 308571 w 144"/>
              <a:gd name="T9" fmla="*/ 498475 h 144"/>
              <a:gd name="T10" fmla="*/ 476570 w 144"/>
              <a:gd name="T11" fmla="*/ 498475 h 144"/>
              <a:gd name="T12" fmla="*/ 493713 w 144"/>
              <a:gd name="T13" fmla="*/ 481167 h 144"/>
              <a:gd name="T14" fmla="*/ 493713 w 144"/>
              <a:gd name="T15" fmla="*/ 249238 h 144"/>
              <a:gd name="T16" fmla="*/ 493713 w 144"/>
              <a:gd name="T17" fmla="*/ 245776 h 144"/>
              <a:gd name="T18" fmla="*/ 493713 w 144"/>
              <a:gd name="T19" fmla="*/ 242314 h 144"/>
              <a:gd name="T20" fmla="*/ 493713 w 144"/>
              <a:gd name="T21" fmla="*/ 242314 h 144"/>
              <a:gd name="T22" fmla="*/ 493713 w 144"/>
              <a:gd name="T23" fmla="*/ 238853 h 144"/>
              <a:gd name="T24" fmla="*/ 490284 w 144"/>
              <a:gd name="T25" fmla="*/ 238853 h 144"/>
              <a:gd name="T26" fmla="*/ 490284 w 144"/>
              <a:gd name="T27" fmla="*/ 235391 h 144"/>
              <a:gd name="T28" fmla="*/ 260571 w 144"/>
              <a:gd name="T29" fmla="*/ 3462 h 144"/>
              <a:gd name="T30" fmla="*/ 236571 w 144"/>
              <a:gd name="T31" fmla="*/ 3462 h 144"/>
              <a:gd name="T32" fmla="*/ 6857 w 144"/>
              <a:gd name="T33" fmla="*/ 235391 h 144"/>
              <a:gd name="T34" fmla="*/ 3429 w 144"/>
              <a:gd name="T35" fmla="*/ 238853 h 144"/>
              <a:gd name="T36" fmla="*/ 3429 w 144"/>
              <a:gd name="T37" fmla="*/ 238853 h 144"/>
              <a:gd name="T38" fmla="*/ 0 w 144"/>
              <a:gd name="T39" fmla="*/ 242314 h 144"/>
              <a:gd name="T40" fmla="*/ 0 w 144"/>
              <a:gd name="T41" fmla="*/ 242314 h 144"/>
              <a:gd name="T42" fmla="*/ 0 w 144"/>
              <a:gd name="T43" fmla="*/ 245776 h 144"/>
              <a:gd name="T44" fmla="*/ 0 w 144"/>
              <a:gd name="T45" fmla="*/ 249238 h 144"/>
              <a:gd name="T46" fmla="*/ 0 w 144"/>
              <a:gd name="T47" fmla="*/ 481167 h 144"/>
              <a:gd name="T48" fmla="*/ 17143 w 144"/>
              <a:gd name="T49" fmla="*/ 498475 h 144"/>
              <a:gd name="T50" fmla="*/ 287999 w 144"/>
              <a:gd name="T51" fmla="*/ 463859 h 144"/>
              <a:gd name="T52" fmla="*/ 209142 w 144"/>
              <a:gd name="T53" fmla="*/ 463859 h 144"/>
              <a:gd name="T54" fmla="*/ 209142 w 144"/>
              <a:gd name="T55" fmla="*/ 384241 h 144"/>
              <a:gd name="T56" fmla="*/ 287999 w 144"/>
              <a:gd name="T57" fmla="*/ 384241 h 144"/>
              <a:gd name="T58" fmla="*/ 287999 w 144"/>
              <a:gd name="T59" fmla="*/ 463859 h 144"/>
              <a:gd name="T60" fmla="*/ 246857 w 144"/>
              <a:gd name="T61" fmla="*/ 41540 h 144"/>
              <a:gd name="T62" fmla="*/ 435427 w 144"/>
              <a:gd name="T63" fmla="*/ 231929 h 144"/>
              <a:gd name="T64" fmla="*/ 61714 w 144"/>
              <a:gd name="T65" fmla="*/ 231929 h 144"/>
              <a:gd name="T66" fmla="*/ 246857 w 144"/>
              <a:gd name="T67" fmla="*/ 41540 h 144"/>
              <a:gd name="T68" fmla="*/ 37714 w 144"/>
              <a:gd name="T69" fmla="*/ 266546 h 144"/>
              <a:gd name="T70" fmla="*/ 459427 w 144"/>
              <a:gd name="T71" fmla="*/ 266546 h 144"/>
              <a:gd name="T72" fmla="*/ 459427 w 144"/>
              <a:gd name="T73" fmla="*/ 463859 h 144"/>
              <a:gd name="T74" fmla="*/ 322285 w 144"/>
              <a:gd name="T75" fmla="*/ 463859 h 144"/>
              <a:gd name="T76" fmla="*/ 322285 w 144"/>
              <a:gd name="T77" fmla="*/ 363471 h 144"/>
              <a:gd name="T78" fmla="*/ 305142 w 144"/>
              <a:gd name="T79" fmla="*/ 346163 h 144"/>
              <a:gd name="T80" fmla="*/ 192000 w 144"/>
              <a:gd name="T81" fmla="*/ 346163 h 144"/>
              <a:gd name="T82" fmla="*/ 174857 w 144"/>
              <a:gd name="T83" fmla="*/ 363471 h 144"/>
              <a:gd name="T84" fmla="*/ 174857 w 144"/>
              <a:gd name="T85" fmla="*/ 463859 h 144"/>
              <a:gd name="T86" fmla="*/ 37714 w 144"/>
              <a:gd name="T87" fmla="*/ 463859 h 144"/>
              <a:gd name="T88" fmla="*/ 37714 w 144"/>
              <a:gd name="T89" fmla="*/ 266546 h 1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4" h="144">
                <a:moveTo>
                  <a:pt x="5" y="144"/>
                </a:moveTo>
                <a:cubicBezTo>
                  <a:pt x="55" y="144"/>
                  <a:pt x="55" y="144"/>
                  <a:pt x="55" y="144"/>
                </a:cubicBezTo>
                <a:cubicBezTo>
                  <a:pt x="55" y="144"/>
                  <a:pt x="56" y="144"/>
                  <a:pt x="56" y="144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72"/>
                  <a:pt x="144" y="71"/>
                  <a:pt x="144" y="71"/>
                </a:cubicBezTo>
                <a:cubicBezTo>
                  <a:pt x="144" y="71"/>
                  <a:pt x="144" y="71"/>
                  <a:pt x="144" y="70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70"/>
                  <a:pt x="144" y="70"/>
                  <a:pt x="144" y="69"/>
                </a:cubicBezTo>
                <a:cubicBezTo>
                  <a:pt x="144" y="69"/>
                  <a:pt x="143" y="69"/>
                  <a:pt x="143" y="69"/>
                </a:cubicBezTo>
                <a:cubicBezTo>
                  <a:pt x="143" y="69"/>
                  <a:pt x="143" y="69"/>
                  <a:pt x="143" y="68"/>
                </a:cubicBezTo>
                <a:cubicBezTo>
                  <a:pt x="76" y="1"/>
                  <a:pt x="76" y="1"/>
                  <a:pt x="76" y="1"/>
                </a:cubicBezTo>
                <a:cubicBezTo>
                  <a:pt x="74" y="0"/>
                  <a:pt x="71" y="0"/>
                  <a:pt x="69" y="1"/>
                </a:cubicBezTo>
                <a:cubicBezTo>
                  <a:pt x="2" y="68"/>
                  <a:pt x="2" y="68"/>
                  <a:pt x="2" y="68"/>
                </a:cubicBezTo>
                <a:cubicBezTo>
                  <a:pt x="1" y="69"/>
                  <a:pt x="1" y="69"/>
                  <a:pt x="1" y="69"/>
                </a:cubicBezTo>
                <a:cubicBezTo>
                  <a:pt x="1" y="69"/>
                  <a:pt x="1" y="69"/>
                  <a:pt x="1" y="69"/>
                </a:cubicBezTo>
                <a:cubicBezTo>
                  <a:pt x="1" y="70"/>
                  <a:pt x="1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1"/>
                  <a:pt x="0" y="72"/>
                  <a:pt x="0" y="72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3" y="144"/>
                  <a:pt x="5" y="144"/>
                </a:cubicBezTo>
                <a:close/>
                <a:moveTo>
                  <a:pt x="84" y="134"/>
                </a:moveTo>
                <a:cubicBezTo>
                  <a:pt x="61" y="134"/>
                  <a:pt x="61" y="134"/>
                  <a:pt x="61" y="134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84" y="111"/>
                  <a:pt x="84" y="111"/>
                  <a:pt x="84" y="111"/>
                </a:cubicBezTo>
                <a:lnTo>
                  <a:pt x="84" y="134"/>
                </a:lnTo>
                <a:close/>
                <a:moveTo>
                  <a:pt x="72" y="12"/>
                </a:moveTo>
                <a:cubicBezTo>
                  <a:pt x="127" y="67"/>
                  <a:pt x="127" y="67"/>
                  <a:pt x="127" y="67"/>
                </a:cubicBezTo>
                <a:cubicBezTo>
                  <a:pt x="18" y="67"/>
                  <a:pt x="18" y="67"/>
                  <a:pt x="18" y="67"/>
                </a:cubicBezTo>
                <a:lnTo>
                  <a:pt x="72" y="12"/>
                </a:lnTo>
                <a:close/>
                <a:moveTo>
                  <a:pt x="11" y="77"/>
                </a:moveTo>
                <a:cubicBezTo>
                  <a:pt x="134" y="77"/>
                  <a:pt x="134" y="77"/>
                  <a:pt x="134" y="77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94" y="105"/>
                  <a:pt x="94" y="105"/>
                  <a:pt x="94" y="105"/>
                </a:cubicBezTo>
                <a:cubicBezTo>
                  <a:pt x="94" y="103"/>
                  <a:pt x="92" y="100"/>
                  <a:pt x="89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3" y="100"/>
                  <a:pt x="51" y="103"/>
                  <a:pt x="51" y="105"/>
                </a:cubicBezTo>
                <a:cubicBezTo>
                  <a:pt x="51" y="134"/>
                  <a:pt x="51" y="134"/>
                  <a:pt x="51" y="134"/>
                </a:cubicBezTo>
                <a:cubicBezTo>
                  <a:pt x="11" y="134"/>
                  <a:pt x="11" y="134"/>
                  <a:pt x="11" y="134"/>
                </a:cubicBezTo>
                <a:lnTo>
                  <a:pt x="11" y="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09" name="Freeform 378">
            <a:extLst>
              <a:ext uri="{FF2B5EF4-FFF2-40B4-BE49-F238E27FC236}">
                <a16:creationId xmlns:a16="http://schemas.microsoft.com/office/drawing/2014/main" id="{05BC632B-0136-4B4C-A5CF-F0E476DD0A2C}"/>
              </a:ext>
            </a:extLst>
          </p:cNvPr>
          <p:cNvSpPr>
            <a:spLocks noEditPoints="1"/>
          </p:cNvSpPr>
          <p:nvPr/>
        </p:nvSpPr>
        <p:spPr bwMode="auto">
          <a:xfrm>
            <a:off x="7864121" y="5366420"/>
            <a:ext cx="216946" cy="276912"/>
          </a:xfrm>
          <a:custGeom>
            <a:avLst/>
            <a:gdLst>
              <a:gd name="T0" fmla="*/ 13703 w 114"/>
              <a:gd name="T1" fmla="*/ 401549 h 144"/>
              <a:gd name="T2" fmla="*/ 0 w 114"/>
              <a:gd name="T3" fmla="*/ 415396 h 144"/>
              <a:gd name="T4" fmla="*/ 0 w 114"/>
              <a:gd name="T5" fmla="*/ 481167 h 144"/>
              <a:gd name="T6" fmla="*/ 17128 w 114"/>
              <a:gd name="T7" fmla="*/ 498475 h 144"/>
              <a:gd name="T8" fmla="*/ 373397 w 114"/>
              <a:gd name="T9" fmla="*/ 498475 h 144"/>
              <a:gd name="T10" fmla="*/ 390525 w 114"/>
              <a:gd name="T11" fmla="*/ 481167 h 144"/>
              <a:gd name="T12" fmla="*/ 390525 w 114"/>
              <a:gd name="T13" fmla="*/ 415396 h 144"/>
              <a:gd name="T14" fmla="*/ 380248 w 114"/>
              <a:gd name="T15" fmla="*/ 401549 h 144"/>
              <a:gd name="T16" fmla="*/ 274053 w 114"/>
              <a:gd name="T17" fmla="*/ 249238 h 144"/>
              <a:gd name="T18" fmla="*/ 380248 w 114"/>
              <a:gd name="T19" fmla="*/ 96926 h 144"/>
              <a:gd name="T20" fmla="*/ 390525 w 114"/>
              <a:gd name="T21" fmla="*/ 79618 h 144"/>
              <a:gd name="T22" fmla="*/ 390525 w 114"/>
              <a:gd name="T23" fmla="*/ 17308 h 144"/>
              <a:gd name="T24" fmla="*/ 373397 w 114"/>
              <a:gd name="T25" fmla="*/ 0 h 144"/>
              <a:gd name="T26" fmla="*/ 17128 w 114"/>
              <a:gd name="T27" fmla="*/ 0 h 144"/>
              <a:gd name="T28" fmla="*/ 0 w 114"/>
              <a:gd name="T29" fmla="*/ 17308 h 144"/>
              <a:gd name="T30" fmla="*/ 0 w 114"/>
              <a:gd name="T31" fmla="*/ 79618 h 144"/>
              <a:gd name="T32" fmla="*/ 13703 w 114"/>
              <a:gd name="T33" fmla="*/ 96926 h 144"/>
              <a:gd name="T34" fmla="*/ 116472 w 114"/>
              <a:gd name="T35" fmla="*/ 249238 h 144"/>
              <a:gd name="T36" fmla="*/ 13703 w 114"/>
              <a:gd name="T37" fmla="*/ 401549 h 144"/>
              <a:gd name="T38" fmla="*/ 356268 w 114"/>
              <a:gd name="T39" fmla="*/ 460397 h 144"/>
              <a:gd name="T40" fmla="*/ 34257 w 114"/>
              <a:gd name="T41" fmla="*/ 460397 h 144"/>
              <a:gd name="T42" fmla="*/ 34257 w 114"/>
              <a:gd name="T43" fmla="*/ 436166 h 144"/>
              <a:gd name="T44" fmla="*/ 356268 w 114"/>
              <a:gd name="T45" fmla="*/ 436166 h 144"/>
              <a:gd name="T46" fmla="*/ 356268 w 114"/>
              <a:gd name="T47" fmla="*/ 460397 h 144"/>
              <a:gd name="T48" fmla="*/ 34257 w 114"/>
              <a:gd name="T49" fmla="*/ 34616 h 144"/>
              <a:gd name="T50" fmla="*/ 356268 w 114"/>
              <a:gd name="T51" fmla="*/ 34616 h 144"/>
              <a:gd name="T52" fmla="*/ 356268 w 114"/>
              <a:gd name="T53" fmla="*/ 62309 h 144"/>
              <a:gd name="T54" fmla="*/ 34257 w 114"/>
              <a:gd name="T55" fmla="*/ 62309 h 144"/>
              <a:gd name="T56" fmla="*/ 34257 w 114"/>
              <a:gd name="T57" fmla="*/ 34616 h 144"/>
              <a:gd name="T58" fmla="*/ 47959 w 114"/>
              <a:gd name="T59" fmla="*/ 96926 h 144"/>
              <a:gd name="T60" fmla="*/ 342566 w 114"/>
              <a:gd name="T61" fmla="*/ 96926 h 144"/>
              <a:gd name="T62" fmla="*/ 195263 w 114"/>
              <a:gd name="T63" fmla="*/ 231929 h 144"/>
              <a:gd name="T64" fmla="*/ 47959 w 114"/>
              <a:gd name="T65" fmla="*/ 96926 h 144"/>
              <a:gd name="T66" fmla="*/ 195263 w 114"/>
              <a:gd name="T67" fmla="*/ 266546 h 144"/>
              <a:gd name="T68" fmla="*/ 342566 w 114"/>
              <a:gd name="T69" fmla="*/ 398088 h 144"/>
              <a:gd name="T70" fmla="*/ 47959 w 114"/>
              <a:gd name="T71" fmla="*/ 398088 h 144"/>
              <a:gd name="T72" fmla="*/ 195263 w 114"/>
              <a:gd name="T73" fmla="*/ 266546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4" h="144">
                <a:moveTo>
                  <a:pt x="4" y="116"/>
                </a:moveTo>
                <a:cubicBezTo>
                  <a:pt x="1" y="116"/>
                  <a:pt x="0" y="118"/>
                  <a:pt x="0" y="120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1"/>
                  <a:pt x="2" y="144"/>
                  <a:pt x="5" y="144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12" y="144"/>
                  <a:pt x="114" y="141"/>
                  <a:pt x="114" y="139"/>
                </a:cubicBezTo>
                <a:cubicBezTo>
                  <a:pt x="114" y="120"/>
                  <a:pt x="114" y="120"/>
                  <a:pt x="114" y="120"/>
                </a:cubicBezTo>
                <a:cubicBezTo>
                  <a:pt x="114" y="118"/>
                  <a:pt x="113" y="116"/>
                  <a:pt x="111" y="116"/>
                </a:cubicBezTo>
                <a:cubicBezTo>
                  <a:pt x="109" y="96"/>
                  <a:pt x="97" y="80"/>
                  <a:pt x="80" y="72"/>
                </a:cubicBezTo>
                <a:cubicBezTo>
                  <a:pt x="97" y="64"/>
                  <a:pt x="109" y="48"/>
                  <a:pt x="111" y="28"/>
                </a:cubicBezTo>
                <a:cubicBezTo>
                  <a:pt x="113" y="27"/>
                  <a:pt x="114" y="25"/>
                  <a:pt x="114" y="23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2"/>
                  <a:pt x="112" y="0"/>
                  <a:pt x="10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5"/>
                  <a:pt x="1" y="27"/>
                  <a:pt x="4" y="28"/>
                </a:cubicBezTo>
                <a:cubicBezTo>
                  <a:pt x="5" y="48"/>
                  <a:pt x="17" y="64"/>
                  <a:pt x="34" y="72"/>
                </a:cubicBezTo>
                <a:cubicBezTo>
                  <a:pt x="17" y="80"/>
                  <a:pt x="5" y="96"/>
                  <a:pt x="4" y="116"/>
                </a:cubicBezTo>
                <a:close/>
                <a:moveTo>
                  <a:pt x="104" y="133"/>
                </a:moveTo>
                <a:cubicBezTo>
                  <a:pt x="10" y="133"/>
                  <a:pt x="10" y="133"/>
                  <a:pt x="10" y="133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33"/>
                  <a:pt x="104" y="133"/>
                  <a:pt x="104" y="133"/>
                </a:cubicBezTo>
                <a:close/>
                <a:moveTo>
                  <a:pt x="10" y="10"/>
                </a:moveTo>
                <a:cubicBezTo>
                  <a:pt x="104" y="10"/>
                  <a:pt x="104" y="10"/>
                  <a:pt x="104" y="10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" y="18"/>
                  <a:pt x="10" y="18"/>
                  <a:pt x="10" y="18"/>
                </a:cubicBezTo>
                <a:lnTo>
                  <a:pt x="10" y="10"/>
                </a:lnTo>
                <a:close/>
                <a:moveTo>
                  <a:pt x="14" y="28"/>
                </a:moveTo>
                <a:cubicBezTo>
                  <a:pt x="100" y="28"/>
                  <a:pt x="100" y="28"/>
                  <a:pt x="100" y="28"/>
                </a:cubicBezTo>
                <a:cubicBezTo>
                  <a:pt x="98" y="50"/>
                  <a:pt x="79" y="67"/>
                  <a:pt x="57" y="67"/>
                </a:cubicBezTo>
                <a:cubicBezTo>
                  <a:pt x="35" y="67"/>
                  <a:pt x="16" y="50"/>
                  <a:pt x="14" y="28"/>
                </a:cubicBezTo>
                <a:close/>
                <a:moveTo>
                  <a:pt x="57" y="77"/>
                </a:moveTo>
                <a:cubicBezTo>
                  <a:pt x="80" y="77"/>
                  <a:pt x="98" y="94"/>
                  <a:pt x="100" y="115"/>
                </a:cubicBezTo>
                <a:cubicBezTo>
                  <a:pt x="14" y="115"/>
                  <a:pt x="14" y="115"/>
                  <a:pt x="14" y="115"/>
                </a:cubicBezTo>
                <a:cubicBezTo>
                  <a:pt x="16" y="94"/>
                  <a:pt x="35" y="77"/>
                  <a:pt x="57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F2169DB-BA49-43E2-AB84-E5D5F6922449}"/>
              </a:ext>
            </a:extLst>
          </p:cNvPr>
          <p:cNvGrpSpPr/>
          <p:nvPr/>
        </p:nvGrpSpPr>
        <p:grpSpPr>
          <a:xfrm>
            <a:off x="8798315" y="5350394"/>
            <a:ext cx="306012" cy="308964"/>
            <a:chOff x="11561636" y="4923404"/>
            <a:chExt cx="493713" cy="498475"/>
          </a:xfrm>
        </p:grpSpPr>
        <p:sp>
          <p:nvSpPr>
            <p:cNvPr id="110" name="Freeform 379">
              <a:extLst>
                <a:ext uri="{FF2B5EF4-FFF2-40B4-BE49-F238E27FC236}">
                  <a16:creationId xmlns:a16="http://schemas.microsoft.com/office/drawing/2014/main" id="{E42FBA30-C32A-47D3-92BA-DDD8AA7100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61636" y="4923404"/>
              <a:ext cx="493713" cy="498475"/>
            </a:xfrm>
            <a:custGeom>
              <a:avLst/>
              <a:gdLst>
                <a:gd name="T0" fmla="*/ 246857 w 144"/>
                <a:gd name="T1" fmla="*/ 498475 h 144"/>
                <a:gd name="T2" fmla="*/ 493713 w 144"/>
                <a:gd name="T3" fmla="*/ 249238 h 144"/>
                <a:gd name="T4" fmla="*/ 246857 w 144"/>
                <a:gd name="T5" fmla="*/ 0 h 144"/>
                <a:gd name="T6" fmla="*/ 0 w 144"/>
                <a:gd name="T7" fmla="*/ 249238 h 144"/>
                <a:gd name="T8" fmla="*/ 246857 w 144"/>
                <a:gd name="T9" fmla="*/ 498475 h 144"/>
                <a:gd name="T10" fmla="*/ 246857 w 144"/>
                <a:gd name="T11" fmla="*/ 34616 h 144"/>
                <a:gd name="T12" fmla="*/ 459427 w 144"/>
                <a:gd name="T13" fmla="*/ 249238 h 144"/>
                <a:gd name="T14" fmla="*/ 246857 w 144"/>
                <a:gd name="T15" fmla="*/ 463859 h 144"/>
                <a:gd name="T16" fmla="*/ 34286 w 144"/>
                <a:gd name="T17" fmla="*/ 249238 h 144"/>
                <a:gd name="T18" fmla="*/ 246857 w 144"/>
                <a:gd name="T19" fmla="*/ 34616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lose/>
                  <a:moveTo>
                    <a:pt x="72" y="10"/>
                  </a:moveTo>
                  <a:cubicBezTo>
                    <a:pt x="106" y="10"/>
                    <a:pt x="134" y="38"/>
                    <a:pt x="134" y="72"/>
                  </a:cubicBezTo>
                  <a:cubicBezTo>
                    <a:pt x="134" y="106"/>
                    <a:pt x="106" y="134"/>
                    <a:pt x="72" y="134"/>
                  </a:cubicBezTo>
                  <a:cubicBezTo>
                    <a:pt x="38" y="134"/>
                    <a:pt x="10" y="106"/>
                    <a:pt x="10" y="72"/>
                  </a:cubicBezTo>
                  <a:cubicBezTo>
                    <a:pt x="10" y="38"/>
                    <a:pt x="38" y="10"/>
                    <a:pt x="7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380">
              <a:extLst>
                <a:ext uri="{FF2B5EF4-FFF2-40B4-BE49-F238E27FC236}">
                  <a16:creationId xmlns:a16="http://schemas.microsoft.com/office/drawing/2014/main" id="{C42FE0E8-DD2C-43F1-ABB0-0E7EC3558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0549" y="5109141"/>
              <a:ext cx="147637" cy="207963"/>
            </a:xfrm>
            <a:custGeom>
              <a:avLst/>
              <a:gdLst>
                <a:gd name="T0" fmla="*/ 17167 w 43"/>
                <a:gd name="T1" fmla="*/ 173303 h 60"/>
                <a:gd name="T2" fmla="*/ 0 w 43"/>
                <a:gd name="T3" fmla="*/ 190633 h 60"/>
                <a:gd name="T4" fmla="*/ 17167 w 43"/>
                <a:gd name="T5" fmla="*/ 207963 h 60"/>
                <a:gd name="T6" fmla="*/ 130471 w 43"/>
                <a:gd name="T7" fmla="*/ 207963 h 60"/>
                <a:gd name="T8" fmla="*/ 147638 w 43"/>
                <a:gd name="T9" fmla="*/ 190633 h 60"/>
                <a:gd name="T10" fmla="*/ 130471 w 43"/>
                <a:gd name="T11" fmla="*/ 173303 h 60"/>
                <a:gd name="T12" fmla="*/ 92703 w 43"/>
                <a:gd name="T13" fmla="*/ 173303 h 60"/>
                <a:gd name="T14" fmla="*/ 92703 w 43"/>
                <a:gd name="T15" fmla="*/ 17330 h 60"/>
                <a:gd name="T16" fmla="*/ 75536 w 43"/>
                <a:gd name="T17" fmla="*/ 0 h 60"/>
                <a:gd name="T18" fmla="*/ 17167 w 43"/>
                <a:gd name="T19" fmla="*/ 0 h 60"/>
                <a:gd name="T20" fmla="*/ 0 w 43"/>
                <a:gd name="T21" fmla="*/ 17330 h 60"/>
                <a:gd name="T22" fmla="*/ 17167 w 43"/>
                <a:gd name="T23" fmla="*/ 34661 h 60"/>
                <a:gd name="T24" fmla="*/ 58369 w 43"/>
                <a:gd name="T25" fmla="*/ 34661 h 60"/>
                <a:gd name="T26" fmla="*/ 58369 w 43"/>
                <a:gd name="T27" fmla="*/ 173303 h 60"/>
                <a:gd name="T28" fmla="*/ 17167 w 43"/>
                <a:gd name="T29" fmla="*/ 173303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3" h="60">
                  <a:moveTo>
                    <a:pt x="5" y="50"/>
                  </a:moveTo>
                  <a:cubicBezTo>
                    <a:pt x="2" y="50"/>
                    <a:pt x="0" y="52"/>
                    <a:pt x="0" y="55"/>
                  </a:cubicBezTo>
                  <a:cubicBezTo>
                    <a:pt x="0" y="58"/>
                    <a:pt x="2" y="60"/>
                    <a:pt x="5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41" y="60"/>
                    <a:pt x="43" y="58"/>
                    <a:pt x="43" y="55"/>
                  </a:cubicBezTo>
                  <a:cubicBezTo>
                    <a:pt x="43" y="52"/>
                    <a:pt x="41" y="50"/>
                    <a:pt x="3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2"/>
                    <a:pt x="25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50"/>
                    <a:pt x="17" y="50"/>
                    <a:pt x="17" y="50"/>
                  </a:cubicBezTo>
                  <a:lnTo>
                    <a:pt x="5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Oval 381">
              <a:extLst>
                <a:ext uri="{FF2B5EF4-FFF2-40B4-BE49-F238E27FC236}">
                  <a16:creationId xmlns:a16="http://schemas.microsoft.com/office/drawing/2014/main" id="{2CBFD9F1-E43B-43AA-8F66-A8DCB7018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4361" y="5023416"/>
              <a:ext cx="55563" cy="55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13" name="Freeform 382">
            <a:extLst>
              <a:ext uri="{FF2B5EF4-FFF2-40B4-BE49-F238E27FC236}">
                <a16:creationId xmlns:a16="http://schemas.microsoft.com/office/drawing/2014/main" id="{D6B2CD44-91CE-4D7C-B975-482BEA5DAA2E}"/>
              </a:ext>
            </a:extLst>
          </p:cNvPr>
          <p:cNvSpPr>
            <a:spLocks noEditPoints="1"/>
          </p:cNvSpPr>
          <p:nvPr/>
        </p:nvSpPr>
        <p:spPr bwMode="auto">
          <a:xfrm>
            <a:off x="9806239" y="5360817"/>
            <a:ext cx="287200" cy="288118"/>
          </a:xfrm>
          <a:custGeom>
            <a:avLst/>
            <a:gdLst>
              <a:gd name="T0" fmla="*/ 479754 w 145"/>
              <a:gd name="T1" fmla="*/ 463859 h 144"/>
              <a:gd name="T2" fmla="*/ 34268 w 145"/>
              <a:gd name="T3" fmla="*/ 463859 h 144"/>
              <a:gd name="T4" fmla="*/ 34268 w 145"/>
              <a:gd name="T5" fmla="*/ 17308 h 144"/>
              <a:gd name="T6" fmla="*/ 17134 w 145"/>
              <a:gd name="T7" fmla="*/ 0 h 144"/>
              <a:gd name="T8" fmla="*/ 0 w 145"/>
              <a:gd name="T9" fmla="*/ 17308 h 144"/>
              <a:gd name="T10" fmla="*/ 0 w 145"/>
              <a:gd name="T11" fmla="*/ 481167 h 144"/>
              <a:gd name="T12" fmla="*/ 17134 w 145"/>
              <a:gd name="T13" fmla="*/ 498475 h 144"/>
              <a:gd name="T14" fmla="*/ 479754 w 145"/>
              <a:gd name="T15" fmla="*/ 498475 h 144"/>
              <a:gd name="T16" fmla="*/ 496888 w 145"/>
              <a:gd name="T17" fmla="*/ 481167 h 144"/>
              <a:gd name="T18" fmla="*/ 479754 w 145"/>
              <a:gd name="T19" fmla="*/ 463859 h 144"/>
              <a:gd name="T20" fmla="*/ 479754 w 145"/>
              <a:gd name="T21" fmla="*/ 0 h 144"/>
              <a:gd name="T22" fmla="*/ 99378 w 145"/>
              <a:gd name="T23" fmla="*/ 0 h 144"/>
              <a:gd name="T24" fmla="*/ 78817 w 145"/>
              <a:gd name="T25" fmla="*/ 17308 h 144"/>
              <a:gd name="T26" fmla="*/ 78817 w 145"/>
              <a:gd name="T27" fmla="*/ 398088 h 144"/>
              <a:gd name="T28" fmla="*/ 99378 w 145"/>
              <a:gd name="T29" fmla="*/ 418857 h 144"/>
              <a:gd name="T30" fmla="*/ 479754 w 145"/>
              <a:gd name="T31" fmla="*/ 418857 h 144"/>
              <a:gd name="T32" fmla="*/ 496888 w 145"/>
              <a:gd name="T33" fmla="*/ 398088 h 144"/>
              <a:gd name="T34" fmla="*/ 496888 w 145"/>
              <a:gd name="T35" fmla="*/ 17308 h 144"/>
              <a:gd name="T36" fmla="*/ 479754 w 145"/>
              <a:gd name="T37" fmla="*/ 0 h 144"/>
              <a:gd name="T38" fmla="*/ 459193 w 145"/>
              <a:gd name="T39" fmla="*/ 384241 h 144"/>
              <a:gd name="T40" fmla="*/ 116512 w 145"/>
              <a:gd name="T41" fmla="*/ 384241 h 144"/>
              <a:gd name="T42" fmla="*/ 116512 w 145"/>
              <a:gd name="T43" fmla="*/ 34616 h 144"/>
              <a:gd name="T44" fmla="*/ 459193 w 145"/>
              <a:gd name="T45" fmla="*/ 34616 h 144"/>
              <a:gd name="T46" fmla="*/ 459193 w 145"/>
              <a:gd name="T47" fmla="*/ 38424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45" h="144">
                <a:moveTo>
                  <a:pt x="140" y="134"/>
                </a:moveTo>
                <a:cubicBezTo>
                  <a:pt x="10" y="134"/>
                  <a:pt x="10" y="134"/>
                  <a:pt x="10" y="134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2" y="144"/>
                  <a:pt x="145" y="142"/>
                  <a:pt x="145" y="139"/>
                </a:cubicBezTo>
                <a:cubicBezTo>
                  <a:pt x="145" y="136"/>
                  <a:pt x="142" y="134"/>
                  <a:pt x="140" y="134"/>
                </a:cubicBezTo>
                <a:close/>
                <a:moveTo>
                  <a:pt x="140" y="0"/>
                </a:moveTo>
                <a:cubicBezTo>
                  <a:pt x="29" y="0"/>
                  <a:pt x="29" y="0"/>
                  <a:pt x="29" y="0"/>
                </a:cubicBezTo>
                <a:cubicBezTo>
                  <a:pt x="26" y="0"/>
                  <a:pt x="23" y="2"/>
                  <a:pt x="23" y="5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3" y="118"/>
                  <a:pt x="26" y="121"/>
                  <a:pt x="29" y="121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42" y="121"/>
                  <a:pt x="145" y="118"/>
                  <a:pt x="145" y="115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2"/>
                  <a:pt x="142" y="0"/>
                  <a:pt x="140" y="0"/>
                </a:cubicBezTo>
                <a:close/>
                <a:moveTo>
                  <a:pt x="134" y="111"/>
                </a:moveTo>
                <a:cubicBezTo>
                  <a:pt x="34" y="111"/>
                  <a:pt x="34" y="111"/>
                  <a:pt x="34" y="111"/>
                </a:cubicBezTo>
                <a:cubicBezTo>
                  <a:pt x="34" y="10"/>
                  <a:pt x="34" y="10"/>
                  <a:pt x="34" y="10"/>
                </a:cubicBezTo>
                <a:cubicBezTo>
                  <a:pt x="134" y="10"/>
                  <a:pt x="134" y="10"/>
                  <a:pt x="134" y="10"/>
                </a:cubicBezTo>
                <a:lnTo>
                  <a:pt x="134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1ADC437-70D4-448E-A6B7-AB5581D91542}"/>
              </a:ext>
            </a:extLst>
          </p:cNvPr>
          <p:cNvGrpSpPr/>
          <p:nvPr/>
        </p:nvGrpSpPr>
        <p:grpSpPr>
          <a:xfrm>
            <a:off x="10800906" y="5348092"/>
            <a:ext cx="311564" cy="313568"/>
            <a:chOff x="11561636" y="6155304"/>
            <a:chExt cx="493713" cy="496887"/>
          </a:xfrm>
        </p:grpSpPr>
        <p:sp>
          <p:nvSpPr>
            <p:cNvPr id="114" name="Freeform 383">
              <a:extLst>
                <a:ext uri="{FF2B5EF4-FFF2-40B4-BE49-F238E27FC236}">
                  <a16:creationId xmlns:a16="http://schemas.microsoft.com/office/drawing/2014/main" id="{5762567C-9A06-4D79-8A79-4DF679B5F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61636" y="6155304"/>
              <a:ext cx="223838" cy="223837"/>
            </a:xfrm>
            <a:custGeom>
              <a:avLst/>
              <a:gdLst>
                <a:gd name="T0" fmla="*/ 17218 w 65"/>
                <a:gd name="T1" fmla="*/ 223838 h 65"/>
                <a:gd name="T2" fmla="*/ 206620 w 65"/>
                <a:gd name="T3" fmla="*/ 223838 h 65"/>
                <a:gd name="T4" fmla="*/ 223838 w 65"/>
                <a:gd name="T5" fmla="*/ 206620 h 65"/>
                <a:gd name="T6" fmla="*/ 223838 w 65"/>
                <a:gd name="T7" fmla="*/ 17218 h 65"/>
                <a:gd name="T8" fmla="*/ 206620 w 65"/>
                <a:gd name="T9" fmla="*/ 0 h 65"/>
                <a:gd name="T10" fmla="*/ 17218 w 65"/>
                <a:gd name="T11" fmla="*/ 0 h 65"/>
                <a:gd name="T12" fmla="*/ 0 w 65"/>
                <a:gd name="T13" fmla="*/ 17218 h 65"/>
                <a:gd name="T14" fmla="*/ 0 w 65"/>
                <a:gd name="T15" fmla="*/ 206620 h 65"/>
                <a:gd name="T16" fmla="*/ 17218 w 65"/>
                <a:gd name="T17" fmla="*/ 223838 h 65"/>
                <a:gd name="T18" fmla="*/ 34437 w 65"/>
                <a:gd name="T19" fmla="*/ 34437 h 65"/>
                <a:gd name="T20" fmla="*/ 189401 w 65"/>
                <a:gd name="T21" fmla="*/ 34437 h 65"/>
                <a:gd name="T22" fmla="*/ 189401 w 65"/>
                <a:gd name="T23" fmla="*/ 189401 h 65"/>
                <a:gd name="T24" fmla="*/ 34437 w 65"/>
                <a:gd name="T25" fmla="*/ 189401 h 65"/>
                <a:gd name="T26" fmla="*/ 34437 w 65"/>
                <a:gd name="T27" fmla="*/ 34437 h 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" h="65">
                  <a:moveTo>
                    <a:pt x="5" y="65"/>
                  </a:moveTo>
                  <a:cubicBezTo>
                    <a:pt x="60" y="65"/>
                    <a:pt x="60" y="65"/>
                    <a:pt x="60" y="65"/>
                  </a:cubicBezTo>
                  <a:cubicBezTo>
                    <a:pt x="63" y="65"/>
                    <a:pt x="65" y="63"/>
                    <a:pt x="65" y="60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2"/>
                    <a:pt x="63" y="0"/>
                    <a:pt x="6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3"/>
                    <a:pt x="2" y="65"/>
                    <a:pt x="5" y="65"/>
                  </a:cubicBezTo>
                  <a:close/>
                  <a:moveTo>
                    <a:pt x="10" y="10"/>
                  </a:moveTo>
                  <a:cubicBezTo>
                    <a:pt x="55" y="10"/>
                    <a:pt x="55" y="10"/>
                    <a:pt x="55" y="10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10" y="55"/>
                    <a:pt x="10" y="55"/>
                    <a:pt x="10" y="55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4">
              <a:extLst>
                <a:ext uri="{FF2B5EF4-FFF2-40B4-BE49-F238E27FC236}">
                  <a16:creationId xmlns:a16="http://schemas.microsoft.com/office/drawing/2014/main" id="{6DD8E845-F297-46FC-A9A0-E9B7AA2BA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33099" y="6155304"/>
              <a:ext cx="222250" cy="223837"/>
            </a:xfrm>
            <a:custGeom>
              <a:avLst/>
              <a:gdLst>
                <a:gd name="T0" fmla="*/ 222250 w 65"/>
                <a:gd name="T1" fmla="*/ 17218 h 65"/>
                <a:gd name="T2" fmla="*/ 205154 w 65"/>
                <a:gd name="T3" fmla="*/ 0 h 65"/>
                <a:gd name="T4" fmla="*/ 17096 w 65"/>
                <a:gd name="T5" fmla="*/ 0 h 65"/>
                <a:gd name="T6" fmla="*/ 0 w 65"/>
                <a:gd name="T7" fmla="*/ 17218 h 65"/>
                <a:gd name="T8" fmla="*/ 0 w 65"/>
                <a:gd name="T9" fmla="*/ 206620 h 65"/>
                <a:gd name="T10" fmla="*/ 17096 w 65"/>
                <a:gd name="T11" fmla="*/ 223838 h 65"/>
                <a:gd name="T12" fmla="*/ 205154 w 65"/>
                <a:gd name="T13" fmla="*/ 223838 h 65"/>
                <a:gd name="T14" fmla="*/ 222250 w 65"/>
                <a:gd name="T15" fmla="*/ 206620 h 65"/>
                <a:gd name="T16" fmla="*/ 222250 w 65"/>
                <a:gd name="T17" fmla="*/ 17218 h 65"/>
                <a:gd name="T18" fmla="*/ 188058 w 65"/>
                <a:gd name="T19" fmla="*/ 189401 h 65"/>
                <a:gd name="T20" fmla="*/ 34192 w 65"/>
                <a:gd name="T21" fmla="*/ 189401 h 65"/>
                <a:gd name="T22" fmla="*/ 34192 w 65"/>
                <a:gd name="T23" fmla="*/ 34437 h 65"/>
                <a:gd name="T24" fmla="*/ 188058 w 65"/>
                <a:gd name="T25" fmla="*/ 34437 h 65"/>
                <a:gd name="T26" fmla="*/ 188058 w 65"/>
                <a:gd name="T27" fmla="*/ 189401 h 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" h="65">
                  <a:moveTo>
                    <a:pt x="65" y="5"/>
                  </a:moveTo>
                  <a:cubicBezTo>
                    <a:pt x="65" y="2"/>
                    <a:pt x="63" y="0"/>
                    <a:pt x="6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3"/>
                    <a:pt x="2" y="65"/>
                    <a:pt x="5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3" y="65"/>
                    <a:pt x="65" y="63"/>
                    <a:pt x="65" y="60"/>
                  </a:cubicBezTo>
                  <a:lnTo>
                    <a:pt x="65" y="5"/>
                  </a:lnTo>
                  <a:close/>
                  <a:moveTo>
                    <a:pt x="55" y="55"/>
                  </a:moveTo>
                  <a:cubicBezTo>
                    <a:pt x="10" y="55"/>
                    <a:pt x="10" y="55"/>
                    <a:pt x="10" y="5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55" y="10"/>
                    <a:pt x="55" y="10"/>
                    <a:pt x="55" y="10"/>
                  </a:cubicBezTo>
                  <a:lnTo>
                    <a:pt x="55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85">
              <a:extLst>
                <a:ext uri="{FF2B5EF4-FFF2-40B4-BE49-F238E27FC236}">
                  <a16:creationId xmlns:a16="http://schemas.microsoft.com/office/drawing/2014/main" id="{CBC467DE-74D1-4382-B6C2-55F11FC1CF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61636" y="6428354"/>
              <a:ext cx="223838" cy="223837"/>
            </a:xfrm>
            <a:custGeom>
              <a:avLst/>
              <a:gdLst>
                <a:gd name="T0" fmla="*/ 17218 w 65"/>
                <a:gd name="T1" fmla="*/ 223838 h 65"/>
                <a:gd name="T2" fmla="*/ 206620 w 65"/>
                <a:gd name="T3" fmla="*/ 223838 h 65"/>
                <a:gd name="T4" fmla="*/ 223838 w 65"/>
                <a:gd name="T5" fmla="*/ 206620 h 65"/>
                <a:gd name="T6" fmla="*/ 223838 w 65"/>
                <a:gd name="T7" fmla="*/ 17218 h 65"/>
                <a:gd name="T8" fmla="*/ 206620 w 65"/>
                <a:gd name="T9" fmla="*/ 0 h 65"/>
                <a:gd name="T10" fmla="*/ 17218 w 65"/>
                <a:gd name="T11" fmla="*/ 0 h 65"/>
                <a:gd name="T12" fmla="*/ 0 w 65"/>
                <a:gd name="T13" fmla="*/ 17218 h 65"/>
                <a:gd name="T14" fmla="*/ 0 w 65"/>
                <a:gd name="T15" fmla="*/ 206620 h 65"/>
                <a:gd name="T16" fmla="*/ 17218 w 65"/>
                <a:gd name="T17" fmla="*/ 223838 h 65"/>
                <a:gd name="T18" fmla="*/ 34437 w 65"/>
                <a:gd name="T19" fmla="*/ 34437 h 65"/>
                <a:gd name="T20" fmla="*/ 189401 w 65"/>
                <a:gd name="T21" fmla="*/ 34437 h 65"/>
                <a:gd name="T22" fmla="*/ 189401 w 65"/>
                <a:gd name="T23" fmla="*/ 189401 h 65"/>
                <a:gd name="T24" fmla="*/ 34437 w 65"/>
                <a:gd name="T25" fmla="*/ 189401 h 65"/>
                <a:gd name="T26" fmla="*/ 34437 w 65"/>
                <a:gd name="T27" fmla="*/ 34437 h 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" h="65">
                  <a:moveTo>
                    <a:pt x="5" y="65"/>
                  </a:moveTo>
                  <a:cubicBezTo>
                    <a:pt x="60" y="65"/>
                    <a:pt x="60" y="65"/>
                    <a:pt x="60" y="65"/>
                  </a:cubicBezTo>
                  <a:cubicBezTo>
                    <a:pt x="63" y="65"/>
                    <a:pt x="65" y="63"/>
                    <a:pt x="65" y="60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2"/>
                    <a:pt x="63" y="0"/>
                    <a:pt x="6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3"/>
                    <a:pt x="2" y="65"/>
                    <a:pt x="5" y="65"/>
                  </a:cubicBezTo>
                  <a:close/>
                  <a:moveTo>
                    <a:pt x="10" y="10"/>
                  </a:moveTo>
                  <a:cubicBezTo>
                    <a:pt x="55" y="10"/>
                    <a:pt x="55" y="10"/>
                    <a:pt x="55" y="10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10" y="55"/>
                    <a:pt x="10" y="55"/>
                    <a:pt x="10" y="55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86">
              <a:extLst>
                <a:ext uri="{FF2B5EF4-FFF2-40B4-BE49-F238E27FC236}">
                  <a16:creationId xmlns:a16="http://schemas.microsoft.com/office/drawing/2014/main" id="{40EB320D-60F1-4CBF-8D6F-E52719DAEC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33099" y="6428354"/>
              <a:ext cx="222250" cy="223837"/>
            </a:xfrm>
            <a:custGeom>
              <a:avLst/>
              <a:gdLst>
                <a:gd name="T0" fmla="*/ 205154 w 65"/>
                <a:gd name="T1" fmla="*/ 0 h 65"/>
                <a:gd name="T2" fmla="*/ 17096 w 65"/>
                <a:gd name="T3" fmla="*/ 0 h 65"/>
                <a:gd name="T4" fmla="*/ 0 w 65"/>
                <a:gd name="T5" fmla="*/ 17218 h 65"/>
                <a:gd name="T6" fmla="*/ 0 w 65"/>
                <a:gd name="T7" fmla="*/ 206620 h 65"/>
                <a:gd name="T8" fmla="*/ 17096 w 65"/>
                <a:gd name="T9" fmla="*/ 223838 h 65"/>
                <a:gd name="T10" fmla="*/ 205154 w 65"/>
                <a:gd name="T11" fmla="*/ 223838 h 65"/>
                <a:gd name="T12" fmla="*/ 222250 w 65"/>
                <a:gd name="T13" fmla="*/ 206620 h 65"/>
                <a:gd name="T14" fmla="*/ 222250 w 65"/>
                <a:gd name="T15" fmla="*/ 17218 h 65"/>
                <a:gd name="T16" fmla="*/ 205154 w 65"/>
                <a:gd name="T17" fmla="*/ 0 h 65"/>
                <a:gd name="T18" fmla="*/ 188058 w 65"/>
                <a:gd name="T19" fmla="*/ 189401 h 65"/>
                <a:gd name="T20" fmla="*/ 34192 w 65"/>
                <a:gd name="T21" fmla="*/ 189401 h 65"/>
                <a:gd name="T22" fmla="*/ 34192 w 65"/>
                <a:gd name="T23" fmla="*/ 34437 h 65"/>
                <a:gd name="T24" fmla="*/ 188058 w 65"/>
                <a:gd name="T25" fmla="*/ 34437 h 65"/>
                <a:gd name="T26" fmla="*/ 188058 w 65"/>
                <a:gd name="T27" fmla="*/ 189401 h 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" h="65">
                  <a:moveTo>
                    <a:pt x="6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3"/>
                    <a:pt x="2" y="65"/>
                    <a:pt x="5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3" y="65"/>
                    <a:pt x="65" y="63"/>
                    <a:pt x="65" y="60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2"/>
                    <a:pt x="63" y="0"/>
                    <a:pt x="60" y="0"/>
                  </a:cubicBezTo>
                  <a:close/>
                  <a:moveTo>
                    <a:pt x="55" y="55"/>
                  </a:moveTo>
                  <a:cubicBezTo>
                    <a:pt x="10" y="55"/>
                    <a:pt x="10" y="55"/>
                    <a:pt x="10" y="5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55" y="10"/>
                    <a:pt x="55" y="10"/>
                    <a:pt x="55" y="10"/>
                  </a:cubicBezTo>
                  <a:lnTo>
                    <a:pt x="55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508098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 57">
            <a:extLst>
              <a:ext uri="{FF2B5EF4-FFF2-40B4-BE49-F238E27FC236}">
                <a16:creationId xmlns:a16="http://schemas.microsoft.com/office/drawing/2014/main" id="{61691DF8-6C6B-482F-8DB3-A889B3705E8D}"/>
              </a:ext>
            </a:extLst>
          </p:cNvPr>
          <p:cNvSpPr>
            <a:spLocks noEditPoints="1"/>
          </p:cNvSpPr>
          <p:nvPr/>
        </p:nvSpPr>
        <p:spPr bwMode="auto">
          <a:xfrm>
            <a:off x="1763230" y="1273023"/>
            <a:ext cx="408636" cy="480422"/>
          </a:xfrm>
          <a:custGeom>
            <a:avLst/>
            <a:gdLst>
              <a:gd name="T0" fmla="*/ 349853 w 137"/>
              <a:gd name="T1" fmla="*/ 141565 h 160"/>
              <a:gd name="T2" fmla="*/ 267534 w 137"/>
              <a:gd name="T3" fmla="*/ 138113 h 160"/>
              <a:gd name="T4" fmla="*/ 216085 w 137"/>
              <a:gd name="T5" fmla="*/ 141565 h 160"/>
              <a:gd name="T6" fmla="*/ 133767 w 137"/>
              <a:gd name="T7" fmla="*/ 138113 h 160"/>
              <a:gd name="T8" fmla="*/ 78888 w 137"/>
              <a:gd name="T9" fmla="*/ 141565 h 160"/>
              <a:gd name="T10" fmla="*/ 17150 w 137"/>
              <a:gd name="T11" fmla="*/ 169188 h 160"/>
              <a:gd name="T12" fmla="*/ 41159 w 137"/>
              <a:gd name="T13" fmla="*/ 331470 h 160"/>
              <a:gd name="T14" fmla="*/ 116618 w 137"/>
              <a:gd name="T15" fmla="*/ 552450 h 160"/>
              <a:gd name="T16" fmla="*/ 164636 w 137"/>
              <a:gd name="T17" fmla="*/ 314206 h 160"/>
              <a:gd name="T18" fmla="*/ 174926 w 137"/>
              <a:gd name="T19" fmla="*/ 331470 h 160"/>
              <a:gd name="T20" fmla="*/ 253815 w 137"/>
              <a:gd name="T21" fmla="*/ 552450 h 160"/>
              <a:gd name="T22" fmla="*/ 301834 w 137"/>
              <a:gd name="T23" fmla="*/ 314206 h 160"/>
              <a:gd name="T24" fmla="*/ 308693 w 137"/>
              <a:gd name="T25" fmla="*/ 331470 h 160"/>
              <a:gd name="T26" fmla="*/ 387582 w 137"/>
              <a:gd name="T27" fmla="*/ 552450 h 160"/>
              <a:gd name="T28" fmla="*/ 435601 w 137"/>
              <a:gd name="T29" fmla="*/ 314206 h 160"/>
              <a:gd name="T30" fmla="*/ 442461 w 137"/>
              <a:gd name="T31" fmla="*/ 158829 h 160"/>
              <a:gd name="T32" fmla="*/ 147487 w 137"/>
              <a:gd name="T33" fmla="*/ 303848 h 160"/>
              <a:gd name="T34" fmla="*/ 120047 w 137"/>
              <a:gd name="T35" fmla="*/ 528280 h 160"/>
              <a:gd name="T36" fmla="*/ 82318 w 137"/>
              <a:gd name="T37" fmla="*/ 528280 h 160"/>
              <a:gd name="T38" fmla="*/ 54879 w 137"/>
              <a:gd name="T39" fmla="*/ 303848 h 160"/>
              <a:gd name="T40" fmla="*/ 41159 w 137"/>
              <a:gd name="T41" fmla="*/ 176093 h 160"/>
              <a:gd name="T42" fmla="*/ 99468 w 137"/>
              <a:gd name="T43" fmla="*/ 200263 h 160"/>
              <a:gd name="T44" fmla="*/ 150917 w 137"/>
              <a:gd name="T45" fmla="*/ 169188 h 160"/>
              <a:gd name="T46" fmla="*/ 147487 w 137"/>
              <a:gd name="T47" fmla="*/ 303848 h 160"/>
              <a:gd name="T48" fmla="*/ 281254 w 137"/>
              <a:gd name="T49" fmla="*/ 303848 h 160"/>
              <a:gd name="T50" fmla="*/ 253815 w 137"/>
              <a:gd name="T51" fmla="*/ 531733 h 160"/>
              <a:gd name="T52" fmla="*/ 195506 w 137"/>
              <a:gd name="T53" fmla="*/ 331470 h 160"/>
              <a:gd name="T54" fmla="*/ 168066 w 137"/>
              <a:gd name="T55" fmla="*/ 258961 h 160"/>
              <a:gd name="T56" fmla="*/ 202366 w 137"/>
              <a:gd name="T57" fmla="*/ 162282 h 160"/>
              <a:gd name="T58" fmla="*/ 243525 w 137"/>
              <a:gd name="T59" fmla="*/ 193358 h 160"/>
              <a:gd name="T60" fmla="*/ 305264 w 137"/>
              <a:gd name="T61" fmla="*/ 186452 h 160"/>
              <a:gd name="T62" fmla="*/ 435601 w 137"/>
              <a:gd name="T63" fmla="*/ 258961 h 160"/>
              <a:gd name="T64" fmla="*/ 408161 w 137"/>
              <a:gd name="T65" fmla="*/ 331470 h 160"/>
              <a:gd name="T66" fmla="*/ 353282 w 137"/>
              <a:gd name="T67" fmla="*/ 531733 h 160"/>
              <a:gd name="T68" fmla="*/ 325843 w 137"/>
              <a:gd name="T69" fmla="*/ 303848 h 160"/>
              <a:gd name="T70" fmla="*/ 322413 w 137"/>
              <a:gd name="T71" fmla="*/ 262414 h 160"/>
              <a:gd name="T72" fmla="*/ 363572 w 137"/>
              <a:gd name="T73" fmla="*/ 193358 h 160"/>
              <a:gd name="T74" fmla="*/ 404731 w 137"/>
              <a:gd name="T75" fmla="*/ 162282 h 160"/>
              <a:gd name="T76" fmla="*/ 336133 w 137"/>
              <a:gd name="T77" fmla="*/ 107037 h 160"/>
              <a:gd name="T78" fmla="*/ 370432 w 137"/>
              <a:gd name="T79" fmla="*/ 124301 h 160"/>
              <a:gd name="T80" fmla="*/ 421881 w 137"/>
              <a:gd name="T81" fmla="*/ 51792 h 160"/>
              <a:gd name="T82" fmla="*/ 370432 w 137"/>
              <a:gd name="T83" fmla="*/ 0 h 160"/>
              <a:gd name="T84" fmla="*/ 342993 w 137"/>
              <a:gd name="T85" fmla="*/ 51792 h 160"/>
              <a:gd name="T86" fmla="*/ 370432 w 137"/>
              <a:gd name="T87" fmla="*/ 20717 h 160"/>
              <a:gd name="T88" fmla="*/ 397872 w 137"/>
              <a:gd name="T89" fmla="*/ 51792 h 160"/>
              <a:gd name="T90" fmla="*/ 370432 w 137"/>
              <a:gd name="T91" fmla="*/ 100132 h 160"/>
              <a:gd name="T92" fmla="*/ 342993 w 137"/>
              <a:gd name="T93" fmla="*/ 51792 h 160"/>
              <a:gd name="T94" fmla="*/ 99468 w 137"/>
              <a:gd name="T95" fmla="*/ 124301 h 160"/>
              <a:gd name="T96" fmla="*/ 150917 w 137"/>
              <a:gd name="T97" fmla="*/ 51792 h 160"/>
              <a:gd name="T98" fmla="*/ 99468 w 137"/>
              <a:gd name="T99" fmla="*/ 0 h 160"/>
              <a:gd name="T100" fmla="*/ 99468 w 137"/>
              <a:gd name="T101" fmla="*/ 124301 h 160"/>
              <a:gd name="T102" fmla="*/ 99468 w 137"/>
              <a:gd name="T103" fmla="*/ 20717 h 160"/>
              <a:gd name="T104" fmla="*/ 99468 w 137"/>
              <a:gd name="T105" fmla="*/ 20717 h 160"/>
              <a:gd name="T106" fmla="*/ 120047 w 137"/>
              <a:gd name="T107" fmla="*/ 93226 h 160"/>
              <a:gd name="T108" fmla="*/ 82318 w 137"/>
              <a:gd name="T109" fmla="*/ 93226 h 160"/>
              <a:gd name="T110" fmla="*/ 236665 w 137"/>
              <a:gd name="T111" fmla="*/ 124301 h 160"/>
              <a:gd name="T112" fmla="*/ 270964 w 137"/>
              <a:gd name="T113" fmla="*/ 107037 h 160"/>
              <a:gd name="T114" fmla="*/ 236665 w 137"/>
              <a:gd name="T115" fmla="*/ 0 h 160"/>
              <a:gd name="T116" fmla="*/ 198936 w 137"/>
              <a:gd name="T117" fmla="*/ 107037 h 160"/>
              <a:gd name="T118" fmla="*/ 205796 w 137"/>
              <a:gd name="T119" fmla="*/ 51792 h 160"/>
              <a:gd name="T120" fmla="*/ 236665 w 137"/>
              <a:gd name="T121" fmla="*/ 20717 h 160"/>
              <a:gd name="T122" fmla="*/ 264104 w 137"/>
              <a:gd name="T123" fmla="*/ 51792 h 160"/>
              <a:gd name="T124" fmla="*/ 236665 w 137"/>
              <a:gd name="T125" fmla="*/ 100132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60">
                <a:moveTo>
                  <a:pt x="114" y="41"/>
                </a:moveTo>
                <a:cubicBezTo>
                  <a:pt x="108" y="49"/>
                  <a:pt x="108" y="49"/>
                  <a:pt x="108" y="49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1" y="40"/>
                  <a:pt x="100" y="39"/>
                  <a:pt x="98" y="40"/>
                </a:cubicBezTo>
                <a:cubicBezTo>
                  <a:pt x="98" y="40"/>
                  <a:pt x="93" y="42"/>
                  <a:pt x="88" y="45"/>
                </a:cubicBezTo>
                <a:cubicBezTo>
                  <a:pt x="84" y="42"/>
                  <a:pt x="79" y="40"/>
                  <a:pt x="78" y="40"/>
                </a:cubicBezTo>
                <a:cubicBezTo>
                  <a:pt x="77" y="39"/>
                  <a:pt x="75" y="40"/>
                  <a:pt x="75" y="41"/>
                </a:cubicBezTo>
                <a:cubicBezTo>
                  <a:pt x="69" y="49"/>
                  <a:pt x="69" y="49"/>
                  <a:pt x="69" y="49"/>
                </a:cubicBezTo>
                <a:cubicBezTo>
                  <a:pt x="63" y="41"/>
                  <a:pt x="63" y="41"/>
                  <a:pt x="63" y="41"/>
                </a:cubicBezTo>
                <a:cubicBezTo>
                  <a:pt x="62" y="40"/>
                  <a:pt x="60" y="39"/>
                  <a:pt x="59" y="40"/>
                </a:cubicBezTo>
                <a:cubicBezTo>
                  <a:pt x="59" y="40"/>
                  <a:pt x="54" y="42"/>
                  <a:pt x="49" y="45"/>
                </a:cubicBezTo>
                <a:cubicBezTo>
                  <a:pt x="44" y="42"/>
                  <a:pt x="39" y="40"/>
                  <a:pt x="39" y="40"/>
                </a:cubicBezTo>
                <a:cubicBezTo>
                  <a:pt x="38" y="39"/>
                  <a:pt x="36" y="40"/>
                  <a:pt x="35" y="41"/>
                </a:cubicBezTo>
                <a:cubicBezTo>
                  <a:pt x="29" y="49"/>
                  <a:pt x="29" y="49"/>
                  <a:pt x="29" y="49"/>
                </a:cubicBezTo>
                <a:cubicBezTo>
                  <a:pt x="23" y="41"/>
                  <a:pt x="23" y="41"/>
                  <a:pt x="23" y="41"/>
                </a:cubicBezTo>
                <a:cubicBezTo>
                  <a:pt x="22" y="40"/>
                  <a:pt x="21" y="39"/>
                  <a:pt x="19" y="40"/>
                </a:cubicBezTo>
                <a:cubicBezTo>
                  <a:pt x="19" y="40"/>
                  <a:pt x="13" y="42"/>
                  <a:pt x="8" y="46"/>
                </a:cubicBezTo>
                <a:cubicBezTo>
                  <a:pt x="6" y="47"/>
                  <a:pt x="6" y="48"/>
                  <a:pt x="5" y="49"/>
                </a:cubicBezTo>
                <a:cubicBezTo>
                  <a:pt x="0" y="54"/>
                  <a:pt x="3" y="72"/>
                  <a:pt x="4" y="76"/>
                </a:cubicBezTo>
                <a:cubicBezTo>
                  <a:pt x="5" y="82"/>
                  <a:pt x="9" y="90"/>
                  <a:pt x="10" y="91"/>
                </a:cubicBezTo>
                <a:cubicBezTo>
                  <a:pt x="11" y="93"/>
                  <a:pt x="11" y="94"/>
                  <a:pt x="12" y="96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8" y="157"/>
                  <a:pt x="21" y="160"/>
                  <a:pt x="2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8" y="160"/>
                  <a:pt x="41" y="157"/>
                  <a:pt x="41" y="154"/>
                </a:cubicBezTo>
                <a:cubicBezTo>
                  <a:pt x="47" y="96"/>
                  <a:pt x="47" y="96"/>
                  <a:pt x="47" y="96"/>
                </a:cubicBezTo>
                <a:cubicBezTo>
                  <a:pt x="47" y="94"/>
                  <a:pt x="48" y="93"/>
                  <a:pt x="48" y="91"/>
                </a:cubicBezTo>
                <a:cubicBezTo>
                  <a:pt x="48" y="91"/>
                  <a:pt x="49" y="90"/>
                  <a:pt x="49" y="90"/>
                </a:cubicBezTo>
                <a:cubicBezTo>
                  <a:pt x="49" y="90"/>
                  <a:pt x="49" y="91"/>
                  <a:pt x="50" y="91"/>
                </a:cubicBezTo>
                <a:cubicBezTo>
                  <a:pt x="50" y="93"/>
                  <a:pt x="51" y="94"/>
                  <a:pt x="51" y="96"/>
                </a:cubicBezTo>
                <a:cubicBezTo>
                  <a:pt x="57" y="154"/>
                  <a:pt x="57" y="154"/>
                  <a:pt x="57" y="154"/>
                </a:cubicBezTo>
                <a:cubicBezTo>
                  <a:pt x="57" y="157"/>
                  <a:pt x="60" y="160"/>
                  <a:pt x="64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7" y="160"/>
                  <a:pt x="80" y="157"/>
                  <a:pt x="80" y="154"/>
                </a:cubicBezTo>
                <a:cubicBezTo>
                  <a:pt x="86" y="96"/>
                  <a:pt x="86" y="96"/>
                  <a:pt x="86" y="96"/>
                </a:cubicBezTo>
                <a:cubicBezTo>
                  <a:pt x="87" y="94"/>
                  <a:pt x="87" y="93"/>
                  <a:pt x="88" y="91"/>
                </a:cubicBezTo>
                <a:cubicBezTo>
                  <a:pt x="88" y="91"/>
                  <a:pt x="88" y="90"/>
                  <a:pt x="88" y="90"/>
                </a:cubicBezTo>
                <a:cubicBezTo>
                  <a:pt x="89" y="90"/>
                  <a:pt x="89" y="91"/>
                  <a:pt x="89" y="91"/>
                </a:cubicBezTo>
                <a:cubicBezTo>
                  <a:pt x="90" y="93"/>
                  <a:pt x="90" y="94"/>
                  <a:pt x="90" y="96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7" y="157"/>
                  <a:pt x="100" y="160"/>
                  <a:pt x="103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7" y="160"/>
                  <a:pt x="120" y="157"/>
                  <a:pt x="120" y="154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26" y="94"/>
                  <a:pt x="126" y="93"/>
                  <a:pt x="127" y="91"/>
                </a:cubicBezTo>
                <a:cubicBezTo>
                  <a:pt x="128" y="90"/>
                  <a:pt x="132" y="82"/>
                  <a:pt x="134" y="76"/>
                </a:cubicBezTo>
                <a:cubicBezTo>
                  <a:pt x="135" y="72"/>
                  <a:pt x="137" y="54"/>
                  <a:pt x="133" y="49"/>
                </a:cubicBezTo>
                <a:cubicBezTo>
                  <a:pt x="132" y="48"/>
                  <a:pt x="131" y="47"/>
                  <a:pt x="129" y="46"/>
                </a:cubicBezTo>
                <a:cubicBezTo>
                  <a:pt x="124" y="42"/>
                  <a:pt x="118" y="40"/>
                  <a:pt x="118" y="40"/>
                </a:cubicBezTo>
                <a:cubicBezTo>
                  <a:pt x="116" y="39"/>
                  <a:pt x="115" y="40"/>
                  <a:pt x="114" y="41"/>
                </a:cubicBezTo>
                <a:close/>
                <a:moveTo>
                  <a:pt x="43" y="88"/>
                </a:moveTo>
                <a:cubicBezTo>
                  <a:pt x="43" y="88"/>
                  <a:pt x="42" y="88"/>
                  <a:pt x="42" y="88"/>
                </a:cubicBezTo>
                <a:cubicBezTo>
                  <a:pt x="41" y="91"/>
                  <a:pt x="41" y="93"/>
                  <a:pt x="40" y="96"/>
                </a:cubicBezTo>
                <a:cubicBezTo>
                  <a:pt x="35" y="153"/>
                  <a:pt x="35" y="153"/>
                  <a:pt x="35" y="153"/>
                </a:cubicBezTo>
                <a:cubicBezTo>
                  <a:pt x="35" y="153"/>
                  <a:pt x="34" y="154"/>
                  <a:pt x="34" y="154"/>
                </a:cubicBezTo>
                <a:cubicBezTo>
                  <a:pt x="24" y="154"/>
                  <a:pt x="24" y="154"/>
                  <a:pt x="24" y="154"/>
                </a:cubicBezTo>
                <a:cubicBezTo>
                  <a:pt x="24" y="154"/>
                  <a:pt x="24" y="153"/>
                  <a:pt x="24" y="153"/>
                </a:cubicBezTo>
                <a:cubicBezTo>
                  <a:pt x="18" y="96"/>
                  <a:pt x="18" y="96"/>
                  <a:pt x="18" y="96"/>
                </a:cubicBezTo>
                <a:cubicBezTo>
                  <a:pt x="18" y="93"/>
                  <a:pt x="17" y="91"/>
                  <a:pt x="16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88"/>
                  <a:pt x="11" y="80"/>
                  <a:pt x="10" y="75"/>
                </a:cubicBezTo>
                <a:cubicBezTo>
                  <a:pt x="8" y="69"/>
                  <a:pt x="8" y="56"/>
                  <a:pt x="9" y="54"/>
                </a:cubicBezTo>
                <a:cubicBezTo>
                  <a:pt x="10" y="53"/>
                  <a:pt x="11" y="52"/>
                  <a:pt x="12" y="51"/>
                </a:cubicBezTo>
                <a:cubicBezTo>
                  <a:pt x="14" y="49"/>
                  <a:pt x="18" y="48"/>
                  <a:pt x="20" y="47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7"/>
                  <a:pt x="28" y="58"/>
                  <a:pt x="29" y="58"/>
                </a:cubicBezTo>
                <a:cubicBezTo>
                  <a:pt x="30" y="58"/>
                  <a:pt x="31" y="57"/>
                  <a:pt x="32" y="56"/>
                </a:cubicBezTo>
                <a:cubicBezTo>
                  <a:pt x="39" y="47"/>
                  <a:pt x="39" y="47"/>
                  <a:pt x="39" y="47"/>
                </a:cubicBezTo>
                <a:cubicBezTo>
                  <a:pt x="40" y="47"/>
                  <a:pt x="42" y="48"/>
                  <a:pt x="44" y="49"/>
                </a:cubicBezTo>
                <a:cubicBezTo>
                  <a:pt x="40" y="54"/>
                  <a:pt x="42" y="72"/>
                  <a:pt x="43" y="76"/>
                </a:cubicBezTo>
                <a:cubicBezTo>
                  <a:pt x="44" y="78"/>
                  <a:pt x="45" y="80"/>
                  <a:pt x="45" y="82"/>
                </a:cubicBezTo>
                <a:cubicBezTo>
                  <a:pt x="44" y="85"/>
                  <a:pt x="43" y="88"/>
                  <a:pt x="43" y="88"/>
                </a:cubicBezTo>
                <a:close/>
                <a:moveTo>
                  <a:pt x="88" y="75"/>
                </a:moveTo>
                <a:cubicBezTo>
                  <a:pt x="86" y="80"/>
                  <a:pt x="82" y="88"/>
                  <a:pt x="82" y="88"/>
                </a:cubicBezTo>
                <a:cubicBezTo>
                  <a:pt x="82" y="88"/>
                  <a:pt x="82" y="88"/>
                  <a:pt x="82" y="88"/>
                </a:cubicBezTo>
                <a:cubicBezTo>
                  <a:pt x="81" y="91"/>
                  <a:pt x="80" y="93"/>
                  <a:pt x="80" y="96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74" y="153"/>
                  <a:pt x="74" y="154"/>
                  <a:pt x="74" y="154"/>
                </a:cubicBezTo>
                <a:cubicBezTo>
                  <a:pt x="64" y="154"/>
                  <a:pt x="64" y="154"/>
                  <a:pt x="64" y="154"/>
                </a:cubicBezTo>
                <a:cubicBezTo>
                  <a:pt x="63" y="154"/>
                  <a:pt x="63" y="153"/>
                  <a:pt x="63" y="153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93"/>
                  <a:pt x="56" y="91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1" y="80"/>
                  <a:pt x="49" y="75"/>
                </a:cubicBezTo>
                <a:cubicBezTo>
                  <a:pt x="48" y="69"/>
                  <a:pt x="47" y="56"/>
                  <a:pt x="49" y="54"/>
                </a:cubicBezTo>
                <a:cubicBezTo>
                  <a:pt x="50" y="53"/>
                  <a:pt x="50" y="52"/>
                  <a:pt x="51" y="51"/>
                </a:cubicBezTo>
                <a:cubicBezTo>
                  <a:pt x="54" y="49"/>
                  <a:pt x="57" y="48"/>
                  <a:pt x="59" y="47"/>
                </a:cubicBezTo>
                <a:cubicBezTo>
                  <a:pt x="66" y="56"/>
                  <a:pt x="66" y="56"/>
                  <a:pt x="66" y="56"/>
                </a:cubicBezTo>
                <a:cubicBezTo>
                  <a:pt x="67" y="57"/>
                  <a:pt x="68" y="58"/>
                  <a:pt x="69" y="58"/>
                </a:cubicBezTo>
                <a:cubicBezTo>
                  <a:pt x="70" y="58"/>
                  <a:pt x="71" y="57"/>
                  <a:pt x="71" y="56"/>
                </a:cubicBezTo>
                <a:cubicBezTo>
                  <a:pt x="78" y="47"/>
                  <a:pt x="78" y="47"/>
                  <a:pt x="78" y="47"/>
                </a:cubicBezTo>
                <a:cubicBezTo>
                  <a:pt x="80" y="48"/>
                  <a:pt x="83" y="49"/>
                  <a:pt x="86" y="51"/>
                </a:cubicBezTo>
                <a:cubicBezTo>
                  <a:pt x="87" y="52"/>
                  <a:pt x="88" y="53"/>
                  <a:pt x="89" y="54"/>
                </a:cubicBezTo>
                <a:cubicBezTo>
                  <a:pt x="90" y="56"/>
                  <a:pt x="90" y="69"/>
                  <a:pt x="88" y="75"/>
                </a:cubicBezTo>
                <a:close/>
                <a:moveTo>
                  <a:pt x="128" y="54"/>
                </a:moveTo>
                <a:cubicBezTo>
                  <a:pt x="129" y="56"/>
                  <a:pt x="129" y="69"/>
                  <a:pt x="127" y="75"/>
                </a:cubicBezTo>
                <a:cubicBezTo>
                  <a:pt x="126" y="80"/>
                  <a:pt x="122" y="88"/>
                  <a:pt x="122" y="88"/>
                </a:cubicBezTo>
                <a:cubicBezTo>
                  <a:pt x="121" y="88"/>
                  <a:pt x="121" y="88"/>
                  <a:pt x="121" y="88"/>
                </a:cubicBezTo>
                <a:cubicBezTo>
                  <a:pt x="120" y="91"/>
                  <a:pt x="120" y="93"/>
                  <a:pt x="119" y="96"/>
                </a:cubicBezTo>
                <a:cubicBezTo>
                  <a:pt x="114" y="153"/>
                  <a:pt x="114" y="153"/>
                  <a:pt x="114" y="153"/>
                </a:cubicBezTo>
                <a:cubicBezTo>
                  <a:pt x="114" y="153"/>
                  <a:pt x="113" y="154"/>
                  <a:pt x="113" y="154"/>
                </a:cubicBezTo>
                <a:cubicBezTo>
                  <a:pt x="103" y="154"/>
                  <a:pt x="103" y="154"/>
                  <a:pt x="103" y="154"/>
                </a:cubicBezTo>
                <a:cubicBezTo>
                  <a:pt x="103" y="154"/>
                  <a:pt x="103" y="153"/>
                  <a:pt x="103" y="153"/>
                </a:cubicBezTo>
                <a:cubicBezTo>
                  <a:pt x="97" y="96"/>
                  <a:pt x="97" y="96"/>
                  <a:pt x="97" y="96"/>
                </a:cubicBezTo>
                <a:cubicBezTo>
                  <a:pt x="97" y="93"/>
                  <a:pt x="96" y="91"/>
                  <a:pt x="95" y="88"/>
                </a:cubicBezTo>
                <a:cubicBezTo>
                  <a:pt x="95" y="88"/>
                  <a:pt x="95" y="88"/>
                  <a:pt x="95" y="88"/>
                </a:cubicBezTo>
                <a:cubicBezTo>
                  <a:pt x="95" y="88"/>
                  <a:pt x="93" y="86"/>
                  <a:pt x="92" y="82"/>
                </a:cubicBezTo>
                <a:cubicBezTo>
                  <a:pt x="93" y="80"/>
                  <a:pt x="94" y="78"/>
                  <a:pt x="94" y="76"/>
                </a:cubicBezTo>
                <a:cubicBezTo>
                  <a:pt x="95" y="72"/>
                  <a:pt x="98" y="54"/>
                  <a:pt x="94" y="49"/>
                </a:cubicBezTo>
                <a:cubicBezTo>
                  <a:pt x="95" y="48"/>
                  <a:pt x="97" y="47"/>
                  <a:pt x="99" y="47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6" y="57"/>
                  <a:pt x="107" y="58"/>
                  <a:pt x="108" y="58"/>
                </a:cubicBezTo>
                <a:cubicBezTo>
                  <a:pt x="109" y="58"/>
                  <a:pt x="110" y="57"/>
                  <a:pt x="111" y="56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0" y="48"/>
                  <a:pt x="123" y="49"/>
                  <a:pt x="126" y="51"/>
                </a:cubicBezTo>
                <a:cubicBezTo>
                  <a:pt x="127" y="52"/>
                  <a:pt x="127" y="53"/>
                  <a:pt x="128" y="54"/>
                </a:cubicBezTo>
                <a:close/>
                <a:moveTo>
                  <a:pt x="98" y="31"/>
                </a:moveTo>
                <a:cubicBezTo>
                  <a:pt x="100" y="34"/>
                  <a:pt x="104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12" y="36"/>
                  <a:pt x="116" y="34"/>
                  <a:pt x="118" y="31"/>
                </a:cubicBezTo>
                <a:cubicBezTo>
                  <a:pt x="124" y="26"/>
                  <a:pt x="123" y="16"/>
                  <a:pt x="123" y="15"/>
                </a:cubicBezTo>
                <a:cubicBezTo>
                  <a:pt x="122" y="4"/>
                  <a:pt x="115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2" y="0"/>
                  <a:pt x="94" y="4"/>
                  <a:pt x="94" y="15"/>
                </a:cubicBezTo>
                <a:cubicBezTo>
                  <a:pt x="93" y="16"/>
                  <a:pt x="93" y="26"/>
                  <a:pt x="98" y="31"/>
                </a:cubicBezTo>
                <a:close/>
                <a:moveTo>
                  <a:pt x="100" y="15"/>
                </a:moveTo>
                <a:cubicBezTo>
                  <a:pt x="100" y="15"/>
                  <a:pt x="100" y="15"/>
                  <a:pt x="100" y="15"/>
                </a:cubicBezTo>
                <a:cubicBezTo>
                  <a:pt x="100" y="8"/>
                  <a:pt x="105" y="6"/>
                  <a:pt x="108" y="6"/>
                </a:cubicBezTo>
                <a:cubicBezTo>
                  <a:pt x="108" y="6"/>
                  <a:pt x="108" y="6"/>
                  <a:pt x="108" y="6"/>
                </a:cubicBezTo>
                <a:cubicBezTo>
                  <a:pt x="108" y="6"/>
                  <a:pt x="108" y="6"/>
                  <a:pt x="108" y="6"/>
                </a:cubicBezTo>
                <a:cubicBezTo>
                  <a:pt x="108" y="6"/>
                  <a:pt x="108" y="6"/>
                  <a:pt x="108" y="6"/>
                </a:cubicBezTo>
                <a:cubicBezTo>
                  <a:pt x="111" y="6"/>
                  <a:pt x="116" y="8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7"/>
                  <a:pt x="116" y="24"/>
                  <a:pt x="113" y="27"/>
                </a:cubicBezTo>
                <a:cubicBezTo>
                  <a:pt x="112" y="29"/>
                  <a:pt x="110" y="29"/>
                  <a:pt x="108" y="29"/>
                </a:cubicBezTo>
                <a:cubicBezTo>
                  <a:pt x="108" y="29"/>
                  <a:pt x="108" y="29"/>
                  <a:pt x="108" y="29"/>
                </a:cubicBezTo>
                <a:cubicBezTo>
                  <a:pt x="106" y="29"/>
                  <a:pt x="104" y="29"/>
                  <a:pt x="103" y="27"/>
                </a:cubicBezTo>
                <a:cubicBezTo>
                  <a:pt x="100" y="24"/>
                  <a:pt x="100" y="17"/>
                  <a:pt x="100" y="15"/>
                </a:cubicBezTo>
                <a:close/>
                <a:moveTo>
                  <a:pt x="2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3" y="36"/>
                  <a:pt x="37" y="34"/>
                  <a:pt x="39" y="31"/>
                </a:cubicBezTo>
                <a:cubicBezTo>
                  <a:pt x="45" y="26"/>
                  <a:pt x="44" y="16"/>
                  <a:pt x="44" y="15"/>
                </a:cubicBezTo>
                <a:cubicBezTo>
                  <a:pt x="43" y="4"/>
                  <a:pt x="36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3" y="0"/>
                  <a:pt x="15" y="4"/>
                  <a:pt x="15" y="15"/>
                </a:cubicBezTo>
                <a:cubicBezTo>
                  <a:pt x="14" y="16"/>
                  <a:pt x="14" y="26"/>
                  <a:pt x="19" y="31"/>
                </a:cubicBezTo>
                <a:cubicBezTo>
                  <a:pt x="21" y="34"/>
                  <a:pt x="25" y="36"/>
                  <a:pt x="29" y="36"/>
                </a:cubicBezTo>
                <a:close/>
                <a:moveTo>
                  <a:pt x="21" y="15"/>
                </a:moveTo>
                <a:cubicBezTo>
                  <a:pt x="21" y="15"/>
                  <a:pt x="21" y="15"/>
                  <a:pt x="21" y="15"/>
                </a:cubicBezTo>
                <a:cubicBezTo>
                  <a:pt x="21" y="8"/>
                  <a:pt x="26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32" y="6"/>
                  <a:pt x="37" y="8"/>
                  <a:pt x="37" y="15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5"/>
                  <a:pt x="38" y="23"/>
                  <a:pt x="35" y="27"/>
                </a:cubicBezTo>
                <a:cubicBezTo>
                  <a:pt x="33" y="29"/>
                  <a:pt x="32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7" y="29"/>
                  <a:pt x="25" y="29"/>
                  <a:pt x="24" y="27"/>
                </a:cubicBezTo>
                <a:cubicBezTo>
                  <a:pt x="21" y="24"/>
                  <a:pt x="21" y="17"/>
                  <a:pt x="21" y="15"/>
                </a:cubicBezTo>
                <a:close/>
                <a:moveTo>
                  <a:pt x="68" y="36"/>
                </a:moveTo>
                <a:cubicBezTo>
                  <a:pt x="68" y="36"/>
                  <a:pt x="68" y="36"/>
                  <a:pt x="69" y="36"/>
                </a:cubicBezTo>
                <a:cubicBezTo>
                  <a:pt x="69" y="36"/>
                  <a:pt x="69" y="36"/>
                  <a:pt x="69" y="36"/>
                </a:cubicBezTo>
                <a:cubicBezTo>
                  <a:pt x="69" y="36"/>
                  <a:pt x="69" y="36"/>
                  <a:pt x="69" y="36"/>
                </a:cubicBezTo>
                <a:cubicBezTo>
                  <a:pt x="73" y="36"/>
                  <a:pt x="76" y="34"/>
                  <a:pt x="79" y="31"/>
                </a:cubicBezTo>
                <a:cubicBezTo>
                  <a:pt x="84" y="26"/>
                  <a:pt x="83" y="16"/>
                  <a:pt x="83" y="15"/>
                </a:cubicBezTo>
                <a:cubicBezTo>
                  <a:pt x="83" y="4"/>
                  <a:pt x="75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8" y="0"/>
                  <a:pt x="68" y="0"/>
                </a:cubicBezTo>
                <a:cubicBezTo>
                  <a:pt x="62" y="0"/>
                  <a:pt x="55" y="4"/>
                  <a:pt x="54" y="15"/>
                </a:cubicBezTo>
                <a:cubicBezTo>
                  <a:pt x="54" y="16"/>
                  <a:pt x="53" y="26"/>
                  <a:pt x="58" y="31"/>
                </a:cubicBezTo>
                <a:cubicBezTo>
                  <a:pt x="61" y="34"/>
                  <a:pt x="64" y="36"/>
                  <a:pt x="68" y="36"/>
                </a:cubicBezTo>
                <a:close/>
                <a:moveTo>
                  <a:pt x="60" y="15"/>
                </a:moveTo>
                <a:cubicBezTo>
                  <a:pt x="60" y="15"/>
                  <a:pt x="60" y="15"/>
                  <a:pt x="60" y="15"/>
                </a:cubicBezTo>
                <a:cubicBezTo>
                  <a:pt x="61" y="8"/>
                  <a:pt x="66" y="6"/>
                  <a:pt x="68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72" y="6"/>
                  <a:pt x="76" y="8"/>
                  <a:pt x="77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5"/>
                  <a:pt x="77" y="23"/>
                  <a:pt x="74" y="27"/>
                </a:cubicBezTo>
                <a:cubicBezTo>
                  <a:pt x="73" y="29"/>
                  <a:pt x="71" y="29"/>
                  <a:pt x="69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6" y="29"/>
                  <a:pt x="64" y="29"/>
                  <a:pt x="63" y="27"/>
                </a:cubicBezTo>
                <a:cubicBezTo>
                  <a:pt x="60" y="24"/>
                  <a:pt x="60" y="17"/>
                  <a:pt x="60" y="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3" name="Freeform 66">
            <a:extLst>
              <a:ext uri="{FF2B5EF4-FFF2-40B4-BE49-F238E27FC236}">
                <a16:creationId xmlns:a16="http://schemas.microsoft.com/office/drawing/2014/main" id="{0EA30156-1CFD-4938-A958-5337B61148E0}"/>
              </a:ext>
            </a:extLst>
          </p:cNvPr>
          <p:cNvSpPr>
            <a:spLocks noEditPoints="1"/>
          </p:cNvSpPr>
          <p:nvPr/>
        </p:nvSpPr>
        <p:spPr bwMode="auto">
          <a:xfrm>
            <a:off x="2763819" y="1273022"/>
            <a:ext cx="385166" cy="480424"/>
          </a:xfrm>
          <a:custGeom>
            <a:avLst/>
            <a:gdLst>
              <a:gd name="T0" fmla="*/ 20601 w 129"/>
              <a:gd name="T1" fmla="*/ 466130 h 160"/>
              <a:gd name="T2" fmla="*/ 34334 w 129"/>
              <a:gd name="T3" fmla="*/ 383262 h 160"/>
              <a:gd name="T4" fmla="*/ 161371 w 129"/>
              <a:gd name="T5" fmla="*/ 293489 h 160"/>
              <a:gd name="T6" fmla="*/ 157938 w 129"/>
              <a:gd name="T7" fmla="*/ 200263 h 160"/>
              <a:gd name="T8" fmla="*/ 144204 w 129"/>
              <a:gd name="T9" fmla="*/ 89773 h 160"/>
              <a:gd name="T10" fmla="*/ 230040 w 129"/>
              <a:gd name="T11" fmla="*/ 20717 h 160"/>
              <a:gd name="T12" fmla="*/ 298709 w 129"/>
              <a:gd name="T13" fmla="*/ 176093 h 160"/>
              <a:gd name="T14" fmla="*/ 278108 w 129"/>
              <a:gd name="T15" fmla="*/ 207169 h 160"/>
              <a:gd name="T16" fmla="*/ 288408 w 129"/>
              <a:gd name="T17" fmla="*/ 307300 h 160"/>
              <a:gd name="T18" fmla="*/ 418879 w 129"/>
              <a:gd name="T19" fmla="*/ 407432 h 160"/>
              <a:gd name="T20" fmla="*/ 432613 w 129"/>
              <a:gd name="T21" fmla="*/ 479941 h 160"/>
              <a:gd name="T22" fmla="*/ 442913 w 129"/>
              <a:gd name="T23" fmla="*/ 407432 h 160"/>
              <a:gd name="T24" fmla="*/ 302142 w 129"/>
              <a:gd name="T25" fmla="*/ 286583 h 160"/>
              <a:gd name="T26" fmla="*/ 319309 w 129"/>
              <a:gd name="T27" fmla="*/ 176093 h 160"/>
              <a:gd name="T28" fmla="*/ 230040 w 129"/>
              <a:gd name="T29" fmla="*/ 0 h 160"/>
              <a:gd name="T30" fmla="*/ 123604 w 129"/>
              <a:gd name="T31" fmla="*/ 89773 h 160"/>
              <a:gd name="T32" fmla="*/ 140771 w 129"/>
              <a:gd name="T33" fmla="*/ 214074 h 160"/>
              <a:gd name="T34" fmla="*/ 20601 w 129"/>
              <a:gd name="T35" fmla="*/ 365998 h 160"/>
              <a:gd name="T36" fmla="*/ 0 w 129"/>
              <a:gd name="T37" fmla="*/ 466130 h 160"/>
              <a:gd name="T38" fmla="*/ 315876 w 129"/>
              <a:gd name="T39" fmla="*/ 438507 h 160"/>
              <a:gd name="T40" fmla="*/ 260941 w 129"/>
              <a:gd name="T41" fmla="*/ 383262 h 160"/>
              <a:gd name="T42" fmla="*/ 219740 w 129"/>
              <a:gd name="T43" fmla="*/ 400526 h 160"/>
              <a:gd name="T44" fmla="*/ 181972 w 129"/>
              <a:gd name="T45" fmla="*/ 383262 h 160"/>
              <a:gd name="T46" fmla="*/ 127037 w 129"/>
              <a:gd name="T47" fmla="*/ 438507 h 160"/>
              <a:gd name="T48" fmla="*/ 212873 w 129"/>
              <a:gd name="T49" fmla="*/ 548997 h 160"/>
              <a:gd name="T50" fmla="*/ 219740 w 129"/>
              <a:gd name="T51" fmla="*/ 552450 h 160"/>
              <a:gd name="T52" fmla="*/ 230040 w 129"/>
              <a:gd name="T53" fmla="*/ 548997 h 160"/>
              <a:gd name="T54" fmla="*/ 315876 w 129"/>
              <a:gd name="T55" fmla="*/ 438507 h 160"/>
              <a:gd name="T56" fmla="*/ 219740 w 129"/>
              <a:gd name="T57" fmla="*/ 524828 h 160"/>
              <a:gd name="T58" fmla="*/ 147638 w 129"/>
              <a:gd name="T59" fmla="*/ 438507 h 160"/>
              <a:gd name="T60" fmla="*/ 181972 w 129"/>
              <a:gd name="T61" fmla="*/ 403979 h 160"/>
              <a:gd name="T62" fmla="*/ 212873 w 129"/>
              <a:gd name="T63" fmla="*/ 421243 h 160"/>
              <a:gd name="T64" fmla="*/ 236907 w 129"/>
              <a:gd name="T65" fmla="*/ 414338 h 160"/>
              <a:gd name="T66" fmla="*/ 284975 w 129"/>
              <a:gd name="T67" fmla="*/ 414338 h 160"/>
              <a:gd name="T68" fmla="*/ 284975 w 129"/>
              <a:gd name="T69" fmla="*/ 462677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9" h="160">
                <a:moveTo>
                  <a:pt x="3" y="139"/>
                </a:moveTo>
                <a:cubicBezTo>
                  <a:pt x="5" y="139"/>
                  <a:pt x="6" y="137"/>
                  <a:pt x="6" y="135"/>
                </a:cubicBezTo>
                <a:cubicBezTo>
                  <a:pt x="6" y="118"/>
                  <a:pt x="6" y="118"/>
                  <a:pt x="6" y="118"/>
                </a:cubicBezTo>
                <a:cubicBezTo>
                  <a:pt x="6" y="115"/>
                  <a:pt x="8" y="113"/>
                  <a:pt x="10" y="111"/>
                </a:cubicBezTo>
                <a:cubicBezTo>
                  <a:pt x="25" y="99"/>
                  <a:pt x="42" y="90"/>
                  <a:pt x="45" y="89"/>
                </a:cubicBezTo>
                <a:cubicBezTo>
                  <a:pt x="46" y="88"/>
                  <a:pt x="47" y="86"/>
                  <a:pt x="47" y="85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9"/>
                  <a:pt x="47" y="58"/>
                  <a:pt x="46" y="58"/>
                </a:cubicBezTo>
                <a:cubicBezTo>
                  <a:pt x="44" y="56"/>
                  <a:pt x="42" y="54"/>
                  <a:pt x="42" y="51"/>
                </a:cubicBezTo>
                <a:cubicBezTo>
                  <a:pt x="42" y="26"/>
                  <a:pt x="42" y="26"/>
                  <a:pt x="42" y="26"/>
                </a:cubicBezTo>
                <a:cubicBezTo>
                  <a:pt x="42" y="15"/>
                  <a:pt x="51" y="6"/>
                  <a:pt x="62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78" y="6"/>
                  <a:pt x="87" y="15"/>
                  <a:pt x="87" y="26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54"/>
                  <a:pt x="85" y="56"/>
                  <a:pt x="83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6"/>
                  <a:pt x="82" y="88"/>
                  <a:pt x="84" y="89"/>
                </a:cubicBezTo>
                <a:cubicBezTo>
                  <a:pt x="87" y="90"/>
                  <a:pt x="104" y="99"/>
                  <a:pt x="119" y="111"/>
                </a:cubicBezTo>
                <a:cubicBezTo>
                  <a:pt x="121" y="113"/>
                  <a:pt x="122" y="115"/>
                  <a:pt x="122" y="118"/>
                </a:cubicBezTo>
                <a:cubicBezTo>
                  <a:pt x="122" y="135"/>
                  <a:pt x="122" y="135"/>
                  <a:pt x="122" y="135"/>
                </a:cubicBezTo>
                <a:cubicBezTo>
                  <a:pt x="122" y="137"/>
                  <a:pt x="124" y="139"/>
                  <a:pt x="126" y="139"/>
                </a:cubicBezTo>
                <a:cubicBezTo>
                  <a:pt x="127" y="139"/>
                  <a:pt x="129" y="137"/>
                  <a:pt x="129" y="135"/>
                </a:cubicBezTo>
                <a:cubicBezTo>
                  <a:pt x="129" y="118"/>
                  <a:pt x="129" y="118"/>
                  <a:pt x="129" y="118"/>
                </a:cubicBezTo>
                <a:cubicBezTo>
                  <a:pt x="129" y="113"/>
                  <a:pt x="127" y="109"/>
                  <a:pt x="123" y="106"/>
                </a:cubicBezTo>
                <a:cubicBezTo>
                  <a:pt x="109" y="94"/>
                  <a:pt x="93" y="86"/>
                  <a:pt x="88" y="83"/>
                </a:cubicBezTo>
                <a:cubicBezTo>
                  <a:pt x="88" y="62"/>
                  <a:pt x="88" y="62"/>
                  <a:pt x="88" y="62"/>
                </a:cubicBezTo>
                <a:cubicBezTo>
                  <a:pt x="91" y="59"/>
                  <a:pt x="93" y="55"/>
                  <a:pt x="93" y="51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12"/>
                  <a:pt x="81" y="0"/>
                  <a:pt x="67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47" y="0"/>
                  <a:pt x="36" y="12"/>
                  <a:pt x="36" y="26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5"/>
                  <a:pt x="38" y="59"/>
                  <a:pt x="41" y="62"/>
                </a:cubicBezTo>
                <a:cubicBezTo>
                  <a:pt x="41" y="83"/>
                  <a:pt x="41" y="83"/>
                  <a:pt x="41" y="83"/>
                </a:cubicBezTo>
                <a:cubicBezTo>
                  <a:pt x="36" y="86"/>
                  <a:pt x="20" y="94"/>
                  <a:pt x="6" y="106"/>
                </a:cubicBezTo>
                <a:cubicBezTo>
                  <a:pt x="2" y="109"/>
                  <a:pt x="0" y="113"/>
                  <a:pt x="0" y="118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7"/>
                  <a:pt x="1" y="139"/>
                  <a:pt x="3" y="139"/>
                </a:cubicBezTo>
                <a:close/>
                <a:moveTo>
                  <a:pt x="92" y="127"/>
                </a:moveTo>
                <a:cubicBezTo>
                  <a:pt x="92" y="123"/>
                  <a:pt x="90" y="119"/>
                  <a:pt x="87" y="115"/>
                </a:cubicBezTo>
                <a:cubicBezTo>
                  <a:pt x="84" y="112"/>
                  <a:pt x="80" y="111"/>
                  <a:pt x="76" y="111"/>
                </a:cubicBezTo>
                <a:cubicBezTo>
                  <a:pt x="72" y="111"/>
                  <a:pt x="68" y="112"/>
                  <a:pt x="65" y="115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1" y="112"/>
                  <a:pt x="57" y="111"/>
                  <a:pt x="53" y="111"/>
                </a:cubicBezTo>
                <a:cubicBezTo>
                  <a:pt x="48" y="111"/>
                  <a:pt x="44" y="112"/>
                  <a:pt x="41" y="115"/>
                </a:cubicBezTo>
                <a:cubicBezTo>
                  <a:pt x="38" y="119"/>
                  <a:pt x="37" y="123"/>
                  <a:pt x="37" y="127"/>
                </a:cubicBezTo>
                <a:cubicBezTo>
                  <a:pt x="37" y="131"/>
                  <a:pt x="38" y="135"/>
                  <a:pt x="41" y="138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3" y="160"/>
                  <a:pt x="64" y="160"/>
                  <a:pt x="64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5" y="160"/>
                  <a:pt x="66" y="160"/>
                  <a:pt x="67" y="159"/>
                </a:cubicBezTo>
                <a:cubicBezTo>
                  <a:pt x="87" y="138"/>
                  <a:pt x="87" y="138"/>
                  <a:pt x="87" y="138"/>
                </a:cubicBezTo>
                <a:cubicBezTo>
                  <a:pt x="90" y="135"/>
                  <a:pt x="92" y="131"/>
                  <a:pt x="92" y="127"/>
                </a:cubicBezTo>
                <a:close/>
                <a:moveTo>
                  <a:pt x="83" y="134"/>
                </a:moveTo>
                <a:cubicBezTo>
                  <a:pt x="64" y="152"/>
                  <a:pt x="64" y="152"/>
                  <a:pt x="64" y="152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4" y="132"/>
                  <a:pt x="43" y="129"/>
                  <a:pt x="43" y="127"/>
                </a:cubicBezTo>
                <a:cubicBezTo>
                  <a:pt x="43" y="124"/>
                  <a:pt x="44" y="122"/>
                  <a:pt x="46" y="120"/>
                </a:cubicBezTo>
                <a:cubicBezTo>
                  <a:pt x="48" y="118"/>
                  <a:pt x="50" y="117"/>
                  <a:pt x="53" y="117"/>
                </a:cubicBezTo>
                <a:cubicBezTo>
                  <a:pt x="55" y="117"/>
                  <a:pt x="58" y="118"/>
                  <a:pt x="60" y="120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3" y="124"/>
                  <a:pt x="65" y="124"/>
                  <a:pt x="67" y="122"/>
                </a:cubicBezTo>
                <a:cubicBezTo>
                  <a:pt x="69" y="120"/>
                  <a:pt x="69" y="120"/>
                  <a:pt x="69" y="120"/>
                </a:cubicBezTo>
                <a:cubicBezTo>
                  <a:pt x="71" y="118"/>
                  <a:pt x="73" y="117"/>
                  <a:pt x="76" y="117"/>
                </a:cubicBezTo>
                <a:cubicBezTo>
                  <a:pt x="79" y="117"/>
                  <a:pt x="81" y="118"/>
                  <a:pt x="83" y="120"/>
                </a:cubicBezTo>
                <a:cubicBezTo>
                  <a:pt x="85" y="122"/>
                  <a:pt x="86" y="124"/>
                  <a:pt x="86" y="127"/>
                </a:cubicBezTo>
                <a:cubicBezTo>
                  <a:pt x="86" y="129"/>
                  <a:pt x="85" y="132"/>
                  <a:pt x="83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4" name="Freeform 75">
            <a:extLst>
              <a:ext uri="{FF2B5EF4-FFF2-40B4-BE49-F238E27FC236}">
                <a16:creationId xmlns:a16="http://schemas.microsoft.com/office/drawing/2014/main" id="{163DE465-4FB2-4532-AD79-25D62B7C6394}"/>
              </a:ext>
            </a:extLst>
          </p:cNvPr>
          <p:cNvSpPr>
            <a:spLocks noEditPoints="1"/>
          </p:cNvSpPr>
          <p:nvPr/>
        </p:nvSpPr>
        <p:spPr bwMode="auto">
          <a:xfrm>
            <a:off x="3738069" y="1301322"/>
            <a:ext cx="476286" cy="423824"/>
          </a:xfrm>
          <a:custGeom>
            <a:avLst/>
            <a:gdLst>
              <a:gd name="T0" fmla="*/ 386805 w 160"/>
              <a:gd name="T1" fmla="*/ 259236 h 141"/>
              <a:gd name="T2" fmla="*/ 342305 w 160"/>
              <a:gd name="T3" fmla="*/ 324909 h 141"/>
              <a:gd name="T4" fmla="*/ 150614 w 160"/>
              <a:gd name="T5" fmla="*/ 463168 h 141"/>
              <a:gd name="T6" fmla="*/ 147191 w 160"/>
              <a:gd name="T7" fmla="*/ 414777 h 141"/>
              <a:gd name="T8" fmla="*/ 88999 w 160"/>
              <a:gd name="T9" fmla="*/ 418233 h 141"/>
              <a:gd name="T10" fmla="*/ 61615 w 160"/>
              <a:gd name="T11" fmla="*/ 324909 h 141"/>
              <a:gd name="T12" fmla="*/ 34231 w 160"/>
              <a:gd name="T13" fmla="*/ 314539 h 141"/>
              <a:gd name="T14" fmla="*/ 23961 w 160"/>
              <a:gd name="T15" fmla="*/ 297257 h 141"/>
              <a:gd name="T16" fmla="*/ 61615 w 160"/>
              <a:gd name="T17" fmla="*/ 221214 h 141"/>
              <a:gd name="T18" fmla="*/ 160883 w 160"/>
              <a:gd name="T19" fmla="*/ 38021 h 141"/>
              <a:gd name="T20" fmla="*/ 232767 w 160"/>
              <a:gd name="T21" fmla="*/ 10369 h 141"/>
              <a:gd name="T22" fmla="*/ 150614 w 160"/>
              <a:gd name="T23" fmla="*/ 17282 h 141"/>
              <a:gd name="T24" fmla="*/ 41077 w 160"/>
              <a:gd name="T25" fmla="*/ 221214 h 141"/>
              <a:gd name="T26" fmla="*/ 3423 w 160"/>
              <a:gd name="T27" fmla="*/ 321452 h 141"/>
              <a:gd name="T28" fmla="*/ 41077 w 160"/>
              <a:gd name="T29" fmla="*/ 335278 h 141"/>
              <a:gd name="T30" fmla="*/ 88999 w 160"/>
              <a:gd name="T31" fmla="*/ 442429 h 141"/>
              <a:gd name="T32" fmla="*/ 130076 w 160"/>
              <a:gd name="T33" fmla="*/ 435516 h 141"/>
              <a:gd name="T34" fmla="*/ 140345 w 160"/>
              <a:gd name="T35" fmla="*/ 487363 h 141"/>
              <a:gd name="T36" fmla="*/ 362843 w 160"/>
              <a:gd name="T37" fmla="*/ 473537 h 141"/>
              <a:gd name="T38" fmla="*/ 403920 w 160"/>
              <a:gd name="T39" fmla="*/ 269605 h 141"/>
              <a:gd name="T40" fmla="*/ 503188 w 160"/>
              <a:gd name="T41" fmla="*/ 0 h 141"/>
              <a:gd name="T42" fmla="*/ 256729 w 160"/>
              <a:gd name="T43" fmla="*/ 44934 h 141"/>
              <a:gd name="T44" fmla="*/ 301228 w 160"/>
              <a:gd name="T45" fmla="*/ 214301 h 141"/>
              <a:gd name="T46" fmla="*/ 314921 w 160"/>
              <a:gd name="T47" fmla="*/ 262692 h 141"/>
              <a:gd name="T48" fmla="*/ 325190 w 160"/>
              <a:gd name="T49" fmla="*/ 276518 h 141"/>
              <a:gd name="T50" fmla="*/ 393651 w 160"/>
              <a:gd name="T51" fmla="*/ 214301 h 141"/>
              <a:gd name="T52" fmla="*/ 547688 w 160"/>
              <a:gd name="T53" fmla="*/ 169367 h 141"/>
              <a:gd name="T54" fmla="*/ 503188 w 160"/>
              <a:gd name="T55" fmla="*/ 0 h 141"/>
              <a:gd name="T56" fmla="*/ 503188 w 160"/>
              <a:gd name="T57" fmla="*/ 193563 h 141"/>
              <a:gd name="T58" fmla="*/ 379959 w 160"/>
              <a:gd name="T59" fmla="*/ 197019 h 141"/>
              <a:gd name="T60" fmla="*/ 335459 w 160"/>
              <a:gd name="T61" fmla="*/ 203932 h 141"/>
              <a:gd name="T62" fmla="*/ 301228 w 160"/>
              <a:gd name="T63" fmla="*/ 193563 h 141"/>
              <a:gd name="T64" fmla="*/ 277267 w 160"/>
              <a:gd name="T65" fmla="*/ 44934 h 141"/>
              <a:gd name="T66" fmla="*/ 503188 w 160"/>
              <a:gd name="T67" fmla="*/ 20739 h 141"/>
              <a:gd name="T68" fmla="*/ 527150 w 160"/>
              <a:gd name="T69" fmla="*/ 169367 h 141"/>
              <a:gd name="T70" fmla="*/ 400497 w 160"/>
              <a:gd name="T71" fmla="*/ 93325 h 141"/>
              <a:gd name="T72" fmla="*/ 400497 w 160"/>
              <a:gd name="T73" fmla="*/ 120977 h 141"/>
              <a:gd name="T74" fmla="*/ 400497 w 160"/>
              <a:gd name="T75" fmla="*/ 93325 h 141"/>
              <a:gd name="T76" fmla="*/ 465535 w 160"/>
              <a:gd name="T77" fmla="*/ 107151 h 141"/>
              <a:gd name="T78" fmla="*/ 438150 w 160"/>
              <a:gd name="T79" fmla="*/ 107151 h 141"/>
              <a:gd name="T80" fmla="*/ 352574 w 160"/>
              <a:gd name="T81" fmla="*/ 93325 h 141"/>
              <a:gd name="T82" fmla="*/ 352574 w 160"/>
              <a:gd name="T83" fmla="*/ 120977 h 141"/>
              <a:gd name="T84" fmla="*/ 352574 w 160"/>
              <a:gd name="T85" fmla="*/ 93325 h 14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41">
                <a:moveTo>
                  <a:pt x="117" y="74"/>
                </a:moveTo>
                <a:cubicBezTo>
                  <a:pt x="115" y="73"/>
                  <a:pt x="113" y="74"/>
                  <a:pt x="113" y="75"/>
                </a:cubicBezTo>
                <a:cubicBezTo>
                  <a:pt x="110" y="82"/>
                  <a:pt x="106" y="87"/>
                  <a:pt x="101" y="92"/>
                </a:cubicBezTo>
                <a:cubicBezTo>
                  <a:pt x="100" y="92"/>
                  <a:pt x="100" y="93"/>
                  <a:pt x="100" y="9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44" y="134"/>
                  <a:pt x="44" y="134"/>
                  <a:pt x="44" y="134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4" y="121"/>
                  <a:pt x="44" y="120"/>
                  <a:pt x="43" y="120"/>
                </a:cubicBezTo>
                <a:cubicBezTo>
                  <a:pt x="42" y="119"/>
                  <a:pt x="42" y="119"/>
                  <a:pt x="41" y="119"/>
                </a:cubicBezTo>
                <a:cubicBezTo>
                  <a:pt x="26" y="121"/>
                  <a:pt x="26" y="121"/>
                  <a:pt x="26" y="121"/>
                </a:cubicBezTo>
                <a:cubicBezTo>
                  <a:pt x="22" y="121"/>
                  <a:pt x="18" y="118"/>
                  <a:pt x="18" y="113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92"/>
                  <a:pt x="17" y="91"/>
                  <a:pt x="15" y="91"/>
                </a:cubicBezTo>
                <a:cubicBezTo>
                  <a:pt x="10" y="91"/>
                  <a:pt x="10" y="91"/>
                  <a:pt x="10" y="91"/>
                </a:cubicBezTo>
                <a:cubicBezTo>
                  <a:pt x="8" y="91"/>
                  <a:pt x="7" y="90"/>
                  <a:pt x="7" y="90"/>
                </a:cubicBezTo>
                <a:cubicBezTo>
                  <a:pt x="6" y="89"/>
                  <a:pt x="6" y="88"/>
                  <a:pt x="7" y="8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65"/>
                  <a:pt x="18" y="65"/>
                  <a:pt x="18" y="64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37"/>
                  <a:pt x="29" y="19"/>
                  <a:pt x="47" y="11"/>
                </a:cubicBezTo>
                <a:cubicBezTo>
                  <a:pt x="52" y="8"/>
                  <a:pt x="59" y="7"/>
                  <a:pt x="65" y="6"/>
                </a:cubicBezTo>
                <a:cubicBezTo>
                  <a:pt x="67" y="6"/>
                  <a:pt x="69" y="5"/>
                  <a:pt x="68" y="3"/>
                </a:cubicBezTo>
                <a:cubicBezTo>
                  <a:pt x="68" y="1"/>
                  <a:pt x="67" y="0"/>
                  <a:pt x="65" y="0"/>
                </a:cubicBezTo>
                <a:cubicBezTo>
                  <a:pt x="58" y="0"/>
                  <a:pt x="51" y="2"/>
                  <a:pt x="44" y="5"/>
                </a:cubicBezTo>
                <a:cubicBezTo>
                  <a:pt x="24" y="14"/>
                  <a:pt x="12" y="34"/>
                  <a:pt x="12" y="56"/>
                </a:cubicBezTo>
                <a:cubicBezTo>
                  <a:pt x="12" y="64"/>
                  <a:pt x="12" y="64"/>
                  <a:pt x="12" y="64"/>
                </a:cubicBezTo>
                <a:cubicBezTo>
                  <a:pt x="1" y="83"/>
                  <a:pt x="1" y="83"/>
                  <a:pt x="1" y="83"/>
                </a:cubicBezTo>
                <a:cubicBezTo>
                  <a:pt x="0" y="87"/>
                  <a:pt x="0" y="90"/>
                  <a:pt x="1" y="93"/>
                </a:cubicBezTo>
                <a:cubicBezTo>
                  <a:pt x="3" y="96"/>
                  <a:pt x="6" y="97"/>
                  <a:pt x="10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12" y="121"/>
                  <a:pt x="18" y="128"/>
                  <a:pt x="26" y="128"/>
                </a:cubicBezTo>
                <a:cubicBezTo>
                  <a:pt x="26" y="128"/>
                  <a:pt x="26" y="128"/>
                  <a:pt x="26" y="128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8" y="139"/>
                  <a:pt x="39" y="141"/>
                  <a:pt x="41" y="141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105" y="141"/>
                  <a:pt x="106" y="139"/>
                  <a:pt x="106" y="137"/>
                </a:cubicBezTo>
                <a:cubicBezTo>
                  <a:pt x="106" y="96"/>
                  <a:pt x="106" y="96"/>
                  <a:pt x="106" y="96"/>
                </a:cubicBezTo>
                <a:cubicBezTo>
                  <a:pt x="111" y="90"/>
                  <a:pt x="116" y="85"/>
                  <a:pt x="118" y="78"/>
                </a:cubicBezTo>
                <a:cubicBezTo>
                  <a:pt x="119" y="76"/>
                  <a:pt x="118" y="74"/>
                  <a:pt x="117" y="74"/>
                </a:cubicBezTo>
                <a:close/>
                <a:moveTo>
                  <a:pt x="147" y="0"/>
                </a:moveTo>
                <a:cubicBezTo>
                  <a:pt x="88" y="0"/>
                  <a:pt x="88" y="0"/>
                  <a:pt x="88" y="0"/>
                </a:cubicBezTo>
                <a:cubicBezTo>
                  <a:pt x="80" y="0"/>
                  <a:pt x="75" y="6"/>
                  <a:pt x="75" y="13"/>
                </a:cubicBezTo>
                <a:cubicBezTo>
                  <a:pt x="75" y="49"/>
                  <a:pt x="75" y="49"/>
                  <a:pt x="75" y="49"/>
                </a:cubicBezTo>
                <a:cubicBezTo>
                  <a:pt x="75" y="57"/>
                  <a:pt x="80" y="62"/>
                  <a:pt x="88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76"/>
                  <a:pt x="92" y="76"/>
                  <a:pt x="92" y="76"/>
                </a:cubicBezTo>
                <a:cubicBezTo>
                  <a:pt x="92" y="78"/>
                  <a:pt x="93" y="79"/>
                  <a:pt x="94" y="79"/>
                </a:cubicBezTo>
                <a:cubicBezTo>
                  <a:pt x="94" y="80"/>
                  <a:pt x="95" y="80"/>
                  <a:pt x="95" y="80"/>
                </a:cubicBezTo>
                <a:cubicBezTo>
                  <a:pt x="96" y="80"/>
                  <a:pt x="97" y="79"/>
                  <a:pt x="97" y="79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54" y="62"/>
                  <a:pt x="160" y="56"/>
                  <a:pt x="160" y="49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4" y="49"/>
                </a:moveTo>
                <a:cubicBezTo>
                  <a:pt x="154" y="53"/>
                  <a:pt x="151" y="56"/>
                  <a:pt x="147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2" y="56"/>
                  <a:pt x="112" y="56"/>
                  <a:pt x="111" y="57"/>
                </a:cubicBezTo>
                <a:cubicBezTo>
                  <a:pt x="98" y="69"/>
                  <a:pt x="98" y="69"/>
                  <a:pt x="98" y="6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7"/>
                  <a:pt x="97" y="56"/>
                  <a:pt x="95" y="56"/>
                </a:cubicBezTo>
                <a:cubicBezTo>
                  <a:pt x="88" y="56"/>
                  <a:pt x="88" y="56"/>
                  <a:pt x="88" y="56"/>
                </a:cubicBezTo>
                <a:cubicBezTo>
                  <a:pt x="84" y="56"/>
                  <a:pt x="81" y="53"/>
                  <a:pt x="81" y="49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9"/>
                  <a:pt x="84" y="6"/>
                  <a:pt x="88" y="6"/>
                </a:cubicBezTo>
                <a:cubicBezTo>
                  <a:pt x="147" y="6"/>
                  <a:pt x="147" y="6"/>
                  <a:pt x="147" y="6"/>
                </a:cubicBezTo>
                <a:cubicBezTo>
                  <a:pt x="151" y="6"/>
                  <a:pt x="154" y="9"/>
                  <a:pt x="154" y="13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4" y="49"/>
                  <a:pt x="154" y="49"/>
                  <a:pt x="154" y="49"/>
                </a:cubicBezTo>
                <a:close/>
                <a:moveTo>
                  <a:pt x="117" y="27"/>
                </a:moveTo>
                <a:cubicBezTo>
                  <a:pt x="120" y="27"/>
                  <a:pt x="121" y="29"/>
                  <a:pt x="121" y="31"/>
                </a:cubicBezTo>
                <a:cubicBezTo>
                  <a:pt x="121" y="33"/>
                  <a:pt x="120" y="35"/>
                  <a:pt x="117" y="35"/>
                </a:cubicBezTo>
                <a:cubicBezTo>
                  <a:pt x="115" y="35"/>
                  <a:pt x="113" y="33"/>
                  <a:pt x="113" y="31"/>
                </a:cubicBezTo>
                <a:cubicBezTo>
                  <a:pt x="113" y="29"/>
                  <a:pt x="115" y="27"/>
                  <a:pt x="117" y="27"/>
                </a:cubicBezTo>
                <a:close/>
                <a:moveTo>
                  <a:pt x="132" y="27"/>
                </a:moveTo>
                <a:cubicBezTo>
                  <a:pt x="134" y="27"/>
                  <a:pt x="136" y="29"/>
                  <a:pt x="136" y="31"/>
                </a:cubicBezTo>
                <a:cubicBezTo>
                  <a:pt x="136" y="33"/>
                  <a:pt x="134" y="35"/>
                  <a:pt x="132" y="35"/>
                </a:cubicBezTo>
                <a:cubicBezTo>
                  <a:pt x="130" y="35"/>
                  <a:pt x="128" y="33"/>
                  <a:pt x="128" y="31"/>
                </a:cubicBezTo>
                <a:cubicBezTo>
                  <a:pt x="128" y="29"/>
                  <a:pt x="130" y="27"/>
                  <a:pt x="132" y="27"/>
                </a:cubicBezTo>
                <a:close/>
                <a:moveTo>
                  <a:pt x="103" y="27"/>
                </a:moveTo>
                <a:cubicBezTo>
                  <a:pt x="105" y="27"/>
                  <a:pt x="107" y="29"/>
                  <a:pt x="107" y="31"/>
                </a:cubicBezTo>
                <a:cubicBezTo>
                  <a:pt x="107" y="33"/>
                  <a:pt x="105" y="35"/>
                  <a:pt x="103" y="35"/>
                </a:cubicBezTo>
                <a:cubicBezTo>
                  <a:pt x="100" y="35"/>
                  <a:pt x="99" y="33"/>
                  <a:pt x="99" y="31"/>
                </a:cubicBezTo>
                <a:cubicBezTo>
                  <a:pt x="99" y="29"/>
                  <a:pt x="100" y="27"/>
                  <a:pt x="103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5" name="Freeform 768">
            <a:extLst>
              <a:ext uri="{FF2B5EF4-FFF2-40B4-BE49-F238E27FC236}">
                <a16:creationId xmlns:a16="http://schemas.microsoft.com/office/drawing/2014/main" id="{F77172C2-5211-46A1-9790-533AF9879E17}"/>
              </a:ext>
            </a:extLst>
          </p:cNvPr>
          <p:cNvSpPr>
            <a:spLocks noEditPoints="1"/>
          </p:cNvSpPr>
          <p:nvPr/>
        </p:nvSpPr>
        <p:spPr bwMode="auto">
          <a:xfrm>
            <a:off x="1753900" y="2261260"/>
            <a:ext cx="474902" cy="479046"/>
          </a:xfrm>
          <a:custGeom>
            <a:avLst/>
            <a:gdLst>
              <a:gd name="T0" fmla="*/ 436880 w 160"/>
              <a:gd name="T1" fmla="*/ 540534 h 160"/>
              <a:gd name="T2" fmla="*/ 430054 w 160"/>
              <a:gd name="T3" fmla="*/ 530206 h 160"/>
              <a:gd name="T4" fmla="*/ 20479 w 160"/>
              <a:gd name="T5" fmla="*/ 530206 h 160"/>
              <a:gd name="T6" fmla="*/ 20479 w 160"/>
              <a:gd name="T7" fmla="*/ 117058 h 160"/>
              <a:gd name="T8" fmla="*/ 10239 w 160"/>
              <a:gd name="T9" fmla="*/ 110173 h 160"/>
              <a:gd name="T10" fmla="*/ 0 w 160"/>
              <a:gd name="T11" fmla="*/ 117058 h 160"/>
              <a:gd name="T12" fmla="*/ 0 w 160"/>
              <a:gd name="T13" fmla="*/ 540534 h 160"/>
              <a:gd name="T14" fmla="*/ 10239 w 160"/>
              <a:gd name="T15" fmla="*/ 550863 h 160"/>
              <a:gd name="T16" fmla="*/ 430054 w 160"/>
              <a:gd name="T17" fmla="*/ 550863 h 160"/>
              <a:gd name="T18" fmla="*/ 436880 w 160"/>
              <a:gd name="T19" fmla="*/ 540534 h 160"/>
              <a:gd name="T20" fmla="*/ 416401 w 160"/>
              <a:gd name="T21" fmla="*/ 210017 h 160"/>
              <a:gd name="T22" fmla="*/ 337899 w 160"/>
              <a:gd name="T23" fmla="*/ 210017 h 160"/>
              <a:gd name="T24" fmla="*/ 337899 w 160"/>
              <a:gd name="T25" fmla="*/ 130830 h 160"/>
              <a:gd name="T26" fmla="*/ 327660 w 160"/>
              <a:gd name="T27" fmla="*/ 120501 h 160"/>
              <a:gd name="T28" fmla="*/ 317421 w 160"/>
              <a:gd name="T29" fmla="*/ 130830 h 160"/>
              <a:gd name="T30" fmla="*/ 317421 w 160"/>
              <a:gd name="T31" fmla="*/ 210017 h 160"/>
              <a:gd name="T32" fmla="*/ 235506 w 160"/>
              <a:gd name="T33" fmla="*/ 210017 h 160"/>
              <a:gd name="T34" fmla="*/ 225266 w 160"/>
              <a:gd name="T35" fmla="*/ 220345 h 160"/>
              <a:gd name="T36" fmla="*/ 235506 w 160"/>
              <a:gd name="T37" fmla="*/ 230674 h 160"/>
              <a:gd name="T38" fmla="*/ 317421 w 160"/>
              <a:gd name="T39" fmla="*/ 230674 h 160"/>
              <a:gd name="T40" fmla="*/ 317421 w 160"/>
              <a:gd name="T41" fmla="*/ 313303 h 160"/>
              <a:gd name="T42" fmla="*/ 327660 w 160"/>
              <a:gd name="T43" fmla="*/ 323632 h 160"/>
              <a:gd name="T44" fmla="*/ 337899 w 160"/>
              <a:gd name="T45" fmla="*/ 313303 h 160"/>
              <a:gd name="T46" fmla="*/ 337899 w 160"/>
              <a:gd name="T47" fmla="*/ 230674 h 160"/>
              <a:gd name="T48" fmla="*/ 416401 w 160"/>
              <a:gd name="T49" fmla="*/ 230674 h 160"/>
              <a:gd name="T50" fmla="*/ 426641 w 160"/>
              <a:gd name="T51" fmla="*/ 220345 h 160"/>
              <a:gd name="T52" fmla="*/ 416401 w 160"/>
              <a:gd name="T53" fmla="*/ 210017 h 160"/>
              <a:gd name="T54" fmla="*/ 116046 w 160"/>
              <a:gd name="T55" fmla="*/ 440690 h 160"/>
              <a:gd name="T56" fmla="*/ 535861 w 160"/>
              <a:gd name="T57" fmla="*/ 440690 h 160"/>
              <a:gd name="T58" fmla="*/ 546100 w 160"/>
              <a:gd name="T59" fmla="*/ 433805 h 160"/>
              <a:gd name="T60" fmla="*/ 546100 w 160"/>
              <a:gd name="T61" fmla="*/ 10329 h 160"/>
              <a:gd name="T62" fmla="*/ 535861 w 160"/>
              <a:gd name="T63" fmla="*/ 0 h 160"/>
              <a:gd name="T64" fmla="*/ 116046 w 160"/>
              <a:gd name="T65" fmla="*/ 0 h 160"/>
              <a:gd name="T66" fmla="*/ 109220 w 160"/>
              <a:gd name="T67" fmla="*/ 10329 h 160"/>
              <a:gd name="T68" fmla="*/ 109220 w 160"/>
              <a:gd name="T69" fmla="*/ 433805 h 160"/>
              <a:gd name="T70" fmla="*/ 116046 w 160"/>
              <a:gd name="T71" fmla="*/ 440690 h 160"/>
              <a:gd name="T72" fmla="*/ 126286 w 160"/>
              <a:gd name="T73" fmla="*/ 20657 h 160"/>
              <a:gd name="T74" fmla="*/ 525621 w 160"/>
              <a:gd name="T75" fmla="*/ 20657 h 160"/>
              <a:gd name="T76" fmla="*/ 525621 w 160"/>
              <a:gd name="T77" fmla="*/ 423476 h 160"/>
              <a:gd name="T78" fmla="*/ 126286 w 160"/>
              <a:gd name="T79" fmla="*/ 423476 h 160"/>
              <a:gd name="T80" fmla="*/ 126286 w 160"/>
              <a:gd name="T81" fmla="*/ 20657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60">
                <a:moveTo>
                  <a:pt x="128" y="157"/>
                </a:moveTo>
                <a:cubicBezTo>
                  <a:pt x="128" y="155"/>
                  <a:pt x="127" y="154"/>
                  <a:pt x="126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3"/>
                  <a:pt x="5" y="32"/>
                  <a:pt x="3" y="32"/>
                </a:cubicBezTo>
                <a:cubicBezTo>
                  <a:pt x="1" y="32"/>
                  <a:pt x="0" y="33"/>
                  <a:pt x="0" y="3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7" y="160"/>
                  <a:pt x="128" y="159"/>
                  <a:pt x="128" y="157"/>
                </a:cubicBezTo>
                <a:close/>
                <a:moveTo>
                  <a:pt x="122" y="61"/>
                </a:moveTo>
                <a:cubicBezTo>
                  <a:pt x="99" y="61"/>
                  <a:pt x="99" y="61"/>
                  <a:pt x="99" y="61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6"/>
                  <a:pt x="97" y="35"/>
                  <a:pt x="96" y="35"/>
                </a:cubicBezTo>
                <a:cubicBezTo>
                  <a:pt x="94" y="35"/>
                  <a:pt x="93" y="36"/>
                  <a:pt x="93" y="38"/>
                </a:cubicBezTo>
                <a:cubicBezTo>
                  <a:pt x="93" y="61"/>
                  <a:pt x="93" y="61"/>
                  <a:pt x="93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68" y="61"/>
                  <a:pt x="66" y="63"/>
                  <a:pt x="66" y="64"/>
                </a:cubicBezTo>
                <a:cubicBezTo>
                  <a:pt x="66" y="66"/>
                  <a:pt x="68" y="67"/>
                  <a:pt x="69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91"/>
                  <a:pt x="93" y="91"/>
                  <a:pt x="93" y="91"/>
                </a:cubicBezTo>
                <a:cubicBezTo>
                  <a:pt x="93" y="92"/>
                  <a:pt x="94" y="94"/>
                  <a:pt x="96" y="94"/>
                </a:cubicBezTo>
                <a:cubicBezTo>
                  <a:pt x="97" y="94"/>
                  <a:pt x="99" y="92"/>
                  <a:pt x="99" y="91"/>
                </a:cubicBezTo>
                <a:cubicBezTo>
                  <a:pt x="99" y="67"/>
                  <a:pt x="99" y="67"/>
                  <a:pt x="99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4" y="67"/>
                  <a:pt x="125" y="66"/>
                  <a:pt x="125" y="64"/>
                </a:cubicBezTo>
                <a:cubicBezTo>
                  <a:pt x="125" y="63"/>
                  <a:pt x="124" y="61"/>
                  <a:pt x="122" y="61"/>
                </a:cubicBezTo>
                <a:close/>
                <a:moveTo>
                  <a:pt x="34" y="128"/>
                </a:moveTo>
                <a:cubicBezTo>
                  <a:pt x="157" y="128"/>
                  <a:pt x="157" y="128"/>
                  <a:pt x="157" y="128"/>
                </a:cubicBezTo>
                <a:cubicBezTo>
                  <a:pt x="159" y="128"/>
                  <a:pt x="160" y="127"/>
                  <a:pt x="160" y="126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3" y="0"/>
                  <a:pt x="32" y="1"/>
                  <a:pt x="32" y="3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2" y="127"/>
                  <a:pt x="33" y="128"/>
                  <a:pt x="34" y="128"/>
                </a:cubicBezTo>
                <a:close/>
                <a:moveTo>
                  <a:pt x="37" y="6"/>
                </a:moveTo>
                <a:cubicBezTo>
                  <a:pt x="154" y="6"/>
                  <a:pt x="154" y="6"/>
                  <a:pt x="154" y="6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37" y="123"/>
                  <a:pt x="37" y="123"/>
                  <a:pt x="37" y="123"/>
                </a:cubicBezTo>
                <a:lnTo>
                  <a:pt x="3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6" name="Freeform 769">
            <a:extLst>
              <a:ext uri="{FF2B5EF4-FFF2-40B4-BE49-F238E27FC236}">
                <a16:creationId xmlns:a16="http://schemas.microsoft.com/office/drawing/2014/main" id="{1A66DCC4-1D65-4200-B5F0-34DC9AC1D1BF}"/>
              </a:ext>
            </a:extLst>
          </p:cNvPr>
          <p:cNvSpPr>
            <a:spLocks noEditPoints="1"/>
          </p:cNvSpPr>
          <p:nvPr/>
        </p:nvSpPr>
        <p:spPr bwMode="auto">
          <a:xfrm>
            <a:off x="1750785" y="3282601"/>
            <a:ext cx="474904" cy="472142"/>
          </a:xfrm>
          <a:custGeom>
            <a:avLst/>
            <a:gdLst>
              <a:gd name="T0" fmla="*/ 488077 w 160"/>
              <a:gd name="T1" fmla="*/ 374550 h 158"/>
              <a:gd name="T2" fmla="*/ 515382 w 160"/>
              <a:gd name="T3" fmla="*/ 20617 h 158"/>
              <a:gd name="T4" fmla="*/ 546100 w 160"/>
              <a:gd name="T5" fmla="*/ 10309 h 158"/>
              <a:gd name="T6" fmla="*/ 10239 w 160"/>
              <a:gd name="T7" fmla="*/ 0 h 158"/>
              <a:gd name="T8" fmla="*/ 10239 w 160"/>
              <a:gd name="T9" fmla="*/ 20617 h 158"/>
              <a:gd name="T10" fmla="*/ 30718 w 160"/>
              <a:gd name="T11" fmla="*/ 343623 h 158"/>
              <a:gd name="T12" fmla="*/ 494903 w 160"/>
              <a:gd name="T13" fmla="*/ 343623 h 158"/>
              <a:gd name="T14" fmla="*/ 61436 w 160"/>
              <a:gd name="T15" fmla="*/ 353932 h 158"/>
              <a:gd name="T16" fmla="*/ 51197 w 160"/>
              <a:gd name="T17" fmla="*/ 20617 h 158"/>
              <a:gd name="T18" fmla="*/ 494903 w 160"/>
              <a:gd name="T19" fmla="*/ 343623 h 158"/>
              <a:gd name="T20" fmla="*/ 283289 w 160"/>
              <a:gd name="T21" fmla="*/ 536053 h 158"/>
              <a:gd name="T22" fmla="*/ 348139 w 160"/>
              <a:gd name="T23" fmla="*/ 542925 h 158"/>
              <a:gd name="T24" fmla="*/ 361791 w 160"/>
              <a:gd name="T25" fmla="*/ 542925 h 158"/>
              <a:gd name="T26" fmla="*/ 283289 w 160"/>
              <a:gd name="T27" fmla="*/ 446710 h 158"/>
              <a:gd name="T28" fmla="*/ 324247 w 160"/>
              <a:gd name="T29" fmla="*/ 419221 h 158"/>
              <a:gd name="T30" fmla="*/ 324247 w 160"/>
              <a:gd name="T31" fmla="*/ 398603 h 158"/>
              <a:gd name="T32" fmla="*/ 215027 w 160"/>
              <a:gd name="T33" fmla="*/ 408912 h 158"/>
              <a:gd name="T34" fmla="*/ 262811 w 160"/>
              <a:gd name="T35" fmla="*/ 419221 h 158"/>
              <a:gd name="T36" fmla="*/ 184309 w 160"/>
              <a:gd name="T37" fmla="*/ 525744 h 158"/>
              <a:gd name="T38" fmla="*/ 194548 w 160"/>
              <a:gd name="T39" fmla="*/ 542925 h 158"/>
              <a:gd name="T40" fmla="*/ 262811 w 160"/>
              <a:gd name="T41" fmla="*/ 477637 h 158"/>
              <a:gd name="T42" fmla="*/ 273050 w 160"/>
              <a:gd name="T43" fmla="*/ 542925 h 158"/>
              <a:gd name="T44" fmla="*/ 197961 w 160"/>
              <a:gd name="T45" fmla="*/ 298952 h 158"/>
              <a:gd name="T46" fmla="*/ 208201 w 160"/>
              <a:gd name="T47" fmla="*/ 199302 h 158"/>
              <a:gd name="T48" fmla="*/ 136525 w 160"/>
              <a:gd name="T49" fmla="*/ 188993 h 158"/>
              <a:gd name="T50" fmla="*/ 126286 w 160"/>
              <a:gd name="T51" fmla="*/ 288644 h 158"/>
              <a:gd name="T52" fmla="*/ 146764 w 160"/>
              <a:gd name="T53" fmla="*/ 209610 h 158"/>
              <a:gd name="T54" fmla="*/ 187722 w 160"/>
              <a:gd name="T55" fmla="*/ 278335 h 158"/>
              <a:gd name="T56" fmla="*/ 146764 w 160"/>
              <a:gd name="T57" fmla="*/ 209610 h 158"/>
              <a:gd name="T58" fmla="*/ 409575 w 160"/>
              <a:gd name="T59" fmla="*/ 298952 h 158"/>
              <a:gd name="T60" fmla="*/ 419814 w 160"/>
              <a:gd name="T61" fmla="*/ 144322 h 158"/>
              <a:gd name="T62" fmla="*/ 348139 w 160"/>
              <a:gd name="T63" fmla="*/ 137449 h 158"/>
              <a:gd name="T64" fmla="*/ 337899 w 160"/>
              <a:gd name="T65" fmla="*/ 288644 h 158"/>
              <a:gd name="T66" fmla="*/ 358378 w 160"/>
              <a:gd name="T67" fmla="*/ 154631 h 158"/>
              <a:gd name="T68" fmla="*/ 399336 w 160"/>
              <a:gd name="T69" fmla="*/ 278335 h 158"/>
              <a:gd name="T70" fmla="*/ 358378 w 160"/>
              <a:gd name="T71" fmla="*/ 154631 h 158"/>
              <a:gd name="T72" fmla="*/ 303768 w 160"/>
              <a:gd name="T73" fmla="*/ 298952 h 158"/>
              <a:gd name="T74" fmla="*/ 314008 w 160"/>
              <a:gd name="T75" fmla="*/ 82470 h 158"/>
              <a:gd name="T76" fmla="*/ 242332 w 160"/>
              <a:gd name="T77" fmla="*/ 72161 h 158"/>
              <a:gd name="T78" fmla="*/ 232093 w 160"/>
              <a:gd name="T79" fmla="*/ 288644 h 158"/>
              <a:gd name="T80" fmla="*/ 252571 w 160"/>
              <a:gd name="T81" fmla="*/ 92778 h 158"/>
              <a:gd name="T82" fmla="*/ 293529 w 160"/>
              <a:gd name="T83" fmla="*/ 278335 h 158"/>
              <a:gd name="T84" fmla="*/ 252571 w 160"/>
              <a:gd name="T85" fmla="*/ 92778 h 1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58">
                <a:moveTo>
                  <a:pt x="18" y="109"/>
                </a:moveTo>
                <a:cubicBezTo>
                  <a:pt x="143" y="109"/>
                  <a:pt x="143" y="109"/>
                  <a:pt x="143" y="109"/>
                </a:cubicBezTo>
                <a:cubicBezTo>
                  <a:pt x="148" y="109"/>
                  <a:pt x="151" y="105"/>
                  <a:pt x="151" y="100"/>
                </a:cubicBezTo>
                <a:cubicBezTo>
                  <a:pt x="151" y="6"/>
                  <a:pt x="151" y="6"/>
                  <a:pt x="151" y="6"/>
                </a:cubicBezTo>
                <a:cubicBezTo>
                  <a:pt x="157" y="6"/>
                  <a:pt x="157" y="6"/>
                  <a:pt x="157" y="6"/>
                </a:cubicBezTo>
                <a:cubicBezTo>
                  <a:pt x="159" y="6"/>
                  <a:pt x="160" y="5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6"/>
                  <a:pt x="3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100"/>
                  <a:pt x="9" y="100"/>
                  <a:pt x="9" y="100"/>
                </a:cubicBezTo>
                <a:cubicBezTo>
                  <a:pt x="9" y="105"/>
                  <a:pt x="13" y="109"/>
                  <a:pt x="18" y="109"/>
                </a:cubicBezTo>
                <a:close/>
                <a:moveTo>
                  <a:pt x="145" y="100"/>
                </a:moveTo>
                <a:cubicBezTo>
                  <a:pt x="145" y="102"/>
                  <a:pt x="144" y="103"/>
                  <a:pt x="143" y="103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6" y="103"/>
                  <a:pt x="15" y="102"/>
                  <a:pt x="15" y="100"/>
                </a:cubicBezTo>
                <a:cubicBezTo>
                  <a:pt x="15" y="6"/>
                  <a:pt x="15" y="6"/>
                  <a:pt x="15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5" y="100"/>
                  <a:pt x="145" y="100"/>
                  <a:pt x="145" y="100"/>
                </a:cubicBezTo>
                <a:close/>
                <a:moveTo>
                  <a:pt x="80" y="158"/>
                </a:moveTo>
                <a:cubicBezTo>
                  <a:pt x="82" y="158"/>
                  <a:pt x="83" y="157"/>
                  <a:pt x="83" y="156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102" y="158"/>
                  <a:pt x="102" y="158"/>
                  <a:pt x="102" y="158"/>
                </a:cubicBezTo>
                <a:cubicBezTo>
                  <a:pt x="103" y="158"/>
                  <a:pt x="103" y="158"/>
                  <a:pt x="104" y="158"/>
                </a:cubicBezTo>
                <a:cubicBezTo>
                  <a:pt x="105" y="158"/>
                  <a:pt x="106" y="158"/>
                  <a:pt x="106" y="158"/>
                </a:cubicBezTo>
                <a:cubicBezTo>
                  <a:pt x="107" y="156"/>
                  <a:pt x="107" y="154"/>
                  <a:pt x="106" y="153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7" y="122"/>
                  <a:pt x="98" y="120"/>
                  <a:pt x="98" y="119"/>
                </a:cubicBezTo>
                <a:cubicBezTo>
                  <a:pt x="98" y="117"/>
                  <a:pt x="97" y="116"/>
                  <a:pt x="95" y="116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4" y="116"/>
                  <a:pt x="63" y="117"/>
                  <a:pt x="63" y="119"/>
                </a:cubicBezTo>
                <a:cubicBezTo>
                  <a:pt x="63" y="120"/>
                  <a:pt x="64" y="122"/>
                  <a:pt x="66" y="122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77" y="130"/>
                  <a:pt x="77" y="130"/>
                  <a:pt x="77" y="130"/>
                </a:cubicBezTo>
                <a:cubicBezTo>
                  <a:pt x="54" y="153"/>
                  <a:pt x="54" y="153"/>
                  <a:pt x="54" y="153"/>
                </a:cubicBezTo>
                <a:cubicBezTo>
                  <a:pt x="53" y="155"/>
                  <a:pt x="53" y="156"/>
                  <a:pt x="54" y="158"/>
                </a:cubicBezTo>
                <a:cubicBezTo>
                  <a:pt x="55" y="158"/>
                  <a:pt x="56" y="158"/>
                  <a:pt x="57" y="158"/>
                </a:cubicBezTo>
                <a:cubicBezTo>
                  <a:pt x="57" y="158"/>
                  <a:pt x="58" y="158"/>
                  <a:pt x="59" y="158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56"/>
                  <a:pt x="77" y="156"/>
                  <a:pt x="77" y="156"/>
                </a:cubicBezTo>
                <a:cubicBezTo>
                  <a:pt x="77" y="157"/>
                  <a:pt x="79" y="158"/>
                  <a:pt x="80" y="158"/>
                </a:cubicBezTo>
                <a:close/>
                <a:moveTo>
                  <a:pt x="40" y="87"/>
                </a:moveTo>
                <a:cubicBezTo>
                  <a:pt x="58" y="87"/>
                  <a:pt x="58" y="87"/>
                  <a:pt x="58" y="87"/>
                </a:cubicBezTo>
                <a:cubicBezTo>
                  <a:pt x="60" y="87"/>
                  <a:pt x="61" y="86"/>
                  <a:pt x="61" y="84"/>
                </a:cubicBezTo>
                <a:cubicBezTo>
                  <a:pt x="61" y="58"/>
                  <a:pt x="61" y="58"/>
                  <a:pt x="61" y="58"/>
                </a:cubicBezTo>
                <a:cubicBezTo>
                  <a:pt x="61" y="56"/>
                  <a:pt x="60" y="55"/>
                  <a:pt x="58" y="55"/>
                </a:cubicBezTo>
                <a:cubicBezTo>
                  <a:pt x="40" y="55"/>
                  <a:pt x="40" y="55"/>
                  <a:pt x="40" y="55"/>
                </a:cubicBezTo>
                <a:cubicBezTo>
                  <a:pt x="39" y="55"/>
                  <a:pt x="37" y="56"/>
                  <a:pt x="37" y="58"/>
                </a:cubicBezTo>
                <a:cubicBezTo>
                  <a:pt x="37" y="84"/>
                  <a:pt x="37" y="84"/>
                  <a:pt x="37" y="84"/>
                </a:cubicBezTo>
                <a:cubicBezTo>
                  <a:pt x="37" y="86"/>
                  <a:pt x="39" y="87"/>
                  <a:pt x="40" y="87"/>
                </a:cubicBezTo>
                <a:close/>
                <a:moveTo>
                  <a:pt x="43" y="61"/>
                </a:moveTo>
                <a:cubicBezTo>
                  <a:pt x="55" y="61"/>
                  <a:pt x="55" y="61"/>
                  <a:pt x="55" y="61"/>
                </a:cubicBezTo>
                <a:cubicBezTo>
                  <a:pt x="55" y="81"/>
                  <a:pt x="55" y="81"/>
                  <a:pt x="55" y="81"/>
                </a:cubicBezTo>
                <a:cubicBezTo>
                  <a:pt x="43" y="81"/>
                  <a:pt x="43" y="81"/>
                  <a:pt x="43" y="81"/>
                </a:cubicBezTo>
                <a:lnTo>
                  <a:pt x="43" y="61"/>
                </a:lnTo>
                <a:close/>
                <a:moveTo>
                  <a:pt x="102" y="87"/>
                </a:moveTo>
                <a:cubicBezTo>
                  <a:pt x="120" y="87"/>
                  <a:pt x="120" y="87"/>
                  <a:pt x="120" y="87"/>
                </a:cubicBezTo>
                <a:cubicBezTo>
                  <a:pt x="121" y="87"/>
                  <a:pt x="123" y="86"/>
                  <a:pt x="123" y="84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23" y="41"/>
                  <a:pt x="121" y="40"/>
                  <a:pt x="120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0" y="40"/>
                  <a:pt x="99" y="41"/>
                  <a:pt x="99" y="42"/>
                </a:cubicBezTo>
                <a:cubicBezTo>
                  <a:pt x="99" y="84"/>
                  <a:pt x="99" y="84"/>
                  <a:pt x="99" y="84"/>
                </a:cubicBezTo>
                <a:cubicBezTo>
                  <a:pt x="99" y="86"/>
                  <a:pt x="100" y="87"/>
                  <a:pt x="102" y="87"/>
                </a:cubicBezTo>
                <a:close/>
                <a:moveTo>
                  <a:pt x="105" y="45"/>
                </a:moveTo>
                <a:cubicBezTo>
                  <a:pt x="117" y="45"/>
                  <a:pt x="117" y="45"/>
                  <a:pt x="117" y="45"/>
                </a:cubicBezTo>
                <a:cubicBezTo>
                  <a:pt x="117" y="81"/>
                  <a:pt x="117" y="81"/>
                  <a:pt x="117" y="81"/>
                </a:cubicBezTo>
                <a:cubicBezTo>
                  <a:pt x="105" y="81"/>
                  <a:pt x="105" y="81"/>
                  <a:pt x="105" y="81"/>
                </a:cubicBezTo>
                <a:lnTo>
                  <a:pt x="105" y="45"/>
                </a:lnTo>
                <a:close/>
                <a:moveTo>
                  <a:pt x="71" y="87"/>
                </a:moveTo>
                <a:cubicBezTo>
                  <a:pt x="89" y="87"/>
                  <a:pt x="89" y="87"/>
                  <a:pt x="89" y="87"/>
                </a:cubicBezTo>
                <a:cubicBezTo>
                  <a:pt x="91" y="87"/>
                  <a:pt x="92" y="86"/>
                  <a:pt x="92" y="8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23"/>
                  <a:pt x="91" y="21"/>
                  <a:pt x="89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69" y="21"/>
                  <a:pt x="68" y="23"/>
                  <a:pt x="68" y="24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6"/>
                  <a:pt x="69" y="87"/>
                  <a:pt x="71" y="87"/>
                </a:cubicBezTo>
                <a:close/>
                <a:moveTo>
                  <a:pt x="74" y="27"/>
                </a:moveTo>
                <a:cubicBezTo>
                  <a:pt x="86" y="27"/>
                  <a:pt x="86" y="27"/>
                  <a:pt x="86" y="27"/>
                </a:cubicBezTo>
                <a:cubicBezTo>
                  <a:pt x="86" y="81"/>
                  <a:pt x="86" y="81"/>
                  <a:pt x="86" y="81"/>
                </a:cubicBezTo>
                <a:cubicBezTo>
                  <a:pt x="74" y="81"/>
                  <a:pt x="74" y="81"/>
                  <a:pt x="74" y="81"/>
                </a:cubicBezTo>
                <a:cubicBezTo>
                  <a:pt x="74" y="27"/>
                  <a:pt x="74" y="27"/>
                  <a:pt x="74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7" name="Freeform 770">
            <a:extLst>
              <a:ext uri="{FF2B5EF4-FFF2-40B4-BE49-F238E27FC236}">
                <a16:creationId xmlns:a16="http://schemas.microsoft.com/office/drawing/2014/main" id="{3AB0475A-8B7B-4997-8983-E5FFBB86B1D7}"/>
              </a:ext>
            </a:extLst>
          </p:cNvPr>
          <p:cNvSpPr>
            <a:spLocks noEditPoints="1"/>
          </p:cNvSpPr>
          <p:nvPr/>
        </p:nvSpPr>
        <p:spPr bwMode="auto">
          <a:xfrm>
            <a:off x="1714857" y="4282402"/>
            <a:ext cx="474902" cy="476284"/>
          </a:xfrm>
          <a:custGeom>
            <a:avLst/>
            <a:gdLst>
              <a:gd name="T0" fmla="*/ 139938 w 160"/>
              <a:gd name="T1" fmla="*/ 37890 h 159"/>
              <a:gd name="T2" fmla="*/ 112633 w 160"/>
              <a:gd name="T3" fmla="*/ 99893 h 159"/>
              <a:gd name="T4" fmla="*/ 85328 w 160"/>
              <a:gd name="T5" fmla="*/ 110227 h 159"/>
              <a:gd name="T6" fmla="*/ 40958 w 160"/>
              <a:gd name="T7" fmla="*/ 282455 h 159"/>
              <a:gd name="T8" fmla="*/ 10239 w 160"/>
              <a:gd name="T9" fmla="*/ 465018 h 159"/>
              <a:gd name="T10" fmla="*/ 0 w 160"/>
              <a:gd name="T11" fmla="*/ 516687 h 159"/>
              <a:gd name="T12" fmla="*/ 215027 w 160"/>
              <a:gd name="T13" fmla="*/ 547688 h 159"/>
              <a:gd name="T14" fmla="*/ 249158 w 160"/>
              <a:gd name="T15" fmla="*/ 475352 h 159"/>
              <a:gd name="T16" fmla="*/ 47784 w 160"/>
              <a:gd name="T17" fmla="*/ 465018 h 159"/>
              <a:gd name="T18" fmla="*/ 85328 w 160"/>
              <a:gd name="T19" fmla="*/ 261788 h 159"/>
              <a:gd name="T20" fmla="*/ 105807 w 160"/>
              <a:gd name="T21" fmla="*/ 120560 h 159"/>
              <a:gd name="T22" fmla="*/ 242332 w 160"/>
              <a:gd name="T23" fmla="*/ 120560 h 159"/>
              <a:gd name="T24" fmla="*/ 423228 w 160"/>
              <a:gd name="T25" fmla="*/ 120560 h 159"/>
              <a:gd name="T26" fmla="*/ 450533 w 160"/>
              <a:gd name="T27" fmla="*/ 254899 h 159"/>
              <a:gd name="T28" fmla="*/ 460772 w 160"/>
              <a:gd name="T29" fmla="*/ 261788 h 159"/>
              <a:gd name="T30" fmla="*/ 498316 w 160"/>
              <a:gd name="T31" fmla="*/ 465018 h 159"/>
              <a:gd name="T32" fmla="*/ 296942 w 160"/>
              <a:gd name="T33" fmla="*/ 475352 h 159"/>
              <a:gd name="T34" fmla="*/ 331073 w 160"/>
              <a:gd name="T35" fmla="*/ 547688 h 159"/>
              <a:gd name="T36" fmla="*/ 546100 w 160"/>
              <a:gd name="T37" fmla="*/ 516687 h 159"/>
              <a:gd name="T38" fmla="*/ 535861 w 160"/>
              <a:gd name="T39" fmla="*/ 465018 h 159"/>
              <a:gd name="T40" fmla="*/ 505143 w 160"/>
              <a:gd name="T41" fmla="*/ 282455 h 159"/>
              <a:gd name="T42" fmla="*/ 460772 w 160"/>
              <a:gd name="T43" fmla="*/ 110227 h 159"/>
              <a:gd name="T44" fmla="*/ 433467 w 160"/>
              <a:gd name="T45" fmla="*/ 99893 h 159"/>
              <a:gd name="T46" fmla="*/ 406162 w 160"/>
              <a:gd name="T47" fmla="*/ 37890 h 159"/>
              <a:gd name="T48" fmla="*/ 293529 w 160"/>
              <a:gd name="T49" fmla="*/ 65447 h 159"/>
              <a:gd name="T50" fmla="*/ 252571 w 160"/>
              <a:gd name="T51" fmla="*/ 99893 h 159"/>
              <a:gd name="T52" fmla="*/ 228679 w 160"/>
              <a:gd name="T53" fmla="*/ 37890 h 159"/>
              <a:gd name="T54" fmla="*/ 215027 w 160"/>
              <a:gd name="T55" fmla="*/ 527021 h 159"/>
              <a:gd name="T56" fmla="*/ 20479 w 160"/>
              <a:gd name="T57" fmla="*/ 516687 h 159"/>
              <a:gd name="T58" fmla="*/ 228679 w 160"/>
              <a:gd name="T59" fmla="*/ 485686 h 159"/>
              <a:gd name="T60" fmla="*/ 525621 w 160"/>
              <a:gd name="T61" fmla="*/ 516687 h 159"/>
              <a:gd name="T62" fmla="*/ 331073 w 160"/>
              <a:gd name="T63" fmla="*/ 527021 h 159"/>
              <a:gd name="T64" fmla="*/ 317421 w 160"/>
              <a:gd name="T65" fmla="*/ 485686 h 159"/>
              <a:gd name="T66" fmla="*/ 525621 w 160"/>
              <a:gd name="T67" fmla="*/ 516687 h 159"/>
              <a:gd name="T68" fmla="*/ 133112 w 160"/>
              <a:gd name="T69" fmla="*/ 65447 h 159"/>
              <a:gd name="T70" fmla="*/ 228679 w 160"/>
              <a:gd name="T71" fmla="*/ 58558 h 159"/>
              <a:gd name="T72" fmla="*/ 232093 w 160"/>
              <a:gd name="T73" fmla="*/ 99893 h 159"/>
              <a:gd name="T74" fmla="*/ 314008 w 160"/>
              <a:gd name="T75" fmla="*/ 65447 h 159"/>
              <a:gd name="T76" fmla="*/ 406162 w 160"/>
              <a:gd name="T77" fmla="*/ 58558 h 159"/>
              <a:gd name="T78" fmla="*/ 412988 w 160"/>
              <a:gd name="T79" fmla="*/ 99893 h 159"/>
              <a:gd name="T80" fmla="*/ 314008 w 160"/>
              <a:gd name="T81" fmla="*/ 65447 h 159"/>
              <a:gd name="T82" fmla="*/ 126286 w 160"/>
              <a:gd name="T83" fmla="*/ 20667 h 159"/>
              <a:gd name="T84" fmla="*/ 249158 w 160"/>
              <a:gd name="T85" fmla="*/ 10334 h 159"/>
              <a:gd name="T86" fmla="*/ 126286 w 160"/>
              <a:gd name="T87" fmla="*/ 0 h 159"/>
              <a:gd name="T88" fmla="*/ 300355 w 160"/>
              <a:gd name="T89" fmla="*/ 20667 h 159"/>
              <a:gd name="T90" fmla="*/ 426641 w 160"/>
              <a:gd name="T91" fmla="*/ 10334 h 159"/>
              <a:gd name="T92" fmla="*/ 300355 w 160"/>
              <a:gd name="T93" fmla="*/ 0 h 159"/>
              <a:gd name="T94" fmla="*/ 300355 w 160"/>
              <a:gd name="T95" fmla="*/ 20667 h 159"/>
              <a:gd name="T96" fmla="*/ 225266 w 160"/>
              <a:gd name="T97" fmla="*/ 434017 h 159"/>
              <a:gd name="T98" fmla="*/ 314008 w 160"/>
              <a:gd name="T99" fmla="*/ 296234 h 159"/>
              <a:gd name="T100" fmla="*/ 324247 w 160"/>
              <a:gd name="T101" fmla="*/ 444351 h 159"/>
              <a:gd name="T102" fmla="*/ 334486 w 160"/>
              <a:gd name="T103" fmla="*/ 296234 h 159"/>
              <a:gd name="T104" fmla="*/ 416401 w 160"/>
              <a:gd name="T105" fmla="*/ 261788 h 159"/>
              <a:gd name="T106" fmla="*/ 378857 w 160"/>
              <a:gd name="T107" fmla="*/ 192896 h 159"/>
              <a:gd name="T108" fmla="*/ 133112 w 160"/>
              <a:gd name="T109" fmla="*/ 230787 h 159"/>
              <a:gd name="T110" fmla="*/ 167243 w 160"/>
              <a:gd name="T111" fmla="*/ 296234 h 159"/>
              <a:gd name="T112" fmla="*/ 204788 w 160"/>
              <a:gd name="T113" fmla="*/ 434017 h 159"/>
              <a:gd name="T114" fmla="*/ 153591 w 160"/>
              <a:gd name="T115" fmla="*/ 261788 h 159"/>
              <a:gd name="T116" fmla="*/ 167243 w 160"/>
              <a:gd name="T117" fmla="*/ 213564 h 159"/>
              <a:gd name="T118" fmla="*/ 395923 w 160"/>
              <a:gd name="T119" fmla="*/ 230787 h 159"/>
              <a:gd name="T120" fmla="*/ 378857 w 160"/>
              <a:gd name="T121" fmla="*/ 275566 h 159"/>
              <a:gd name="T122" fmla="*/ 153591 w 160"/>
              <a:gd name="T123" fmla="*/ 261788 h 15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59">
                <a:moveTo>
                  <a:pt x="67" y="11"/>
                </a:moveTo>
                <a:cubicBezTo>
                  <a:pt x="41" y="11"/>
                  <a:pt x="41" y="11"/>
                  <a:pt x="41" y="11"/>
                </a:cubicBezTo>
                <a:cubicBezTo>
                  <a:pt x="37" y="11"/>
                  <a:pt x="33" y="15"/>
                  <a:pt x="33" y="19"/>
                </a:cubicBezTo>
                <a:cubicBezTo>
                  <a:pt x="33" y="29"/>
                  <a:pt x="33" y="29"/>
                  <a:pt x="33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7" y="29"/>
                  <a:pt x="25" y="30"/>
                  <a:pt x="25" y="32"/>
                </a:cubicBezTo>
                <a:cubicBezTo>
                  <a:pt x="23" y="71"/>
                  <a:pt x="23" y="71"/>
                  <a:pt x="23" y="71"/>
                </a:cubicBezTo>
                <a:cubicBezTo>
                  <a:pt x="17" y="72"/>
                  <a:pt x="13" y="77"/>
                  <a:pt x="12" y="82"/>
                </a:cubicBezTo>
                <a:cubicBezTo>
                  <a:pt x="8" y="135"/>
                  <a:pt x="8" y="135"/>
                  <a:pt x="8" y="135"/>
                </a:cubicBezTo>
                <a:cubicBezTo>
                  <a:pt x="3" y="135"/>
                  <a:pt x="3" y="135"/>
                  <a:pt x="3" y="135"/>
                </a:cubicBezTo>
                <a:cubicBezTo>
                  <a:pt x="1" y="135"/>
                  <a:pt x="0" y="136"/>
                  <a:pt x="0" y="138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4" y="159"/>
                  <a:pt x="9" y="159"/>
                </a:cubicBezTo>
                <a:cubicBezTo>
                  <a:pt x="63" y="159"/>
                  <a:pt x="63" y="159"/>
                  <a:pt x="63" y="159"/>
                </a:cubicBezTo>
                <a:cubicBezTo>
                  <a:pt x="68" y="159"/>
                  <a:pt x="73" y="155"/>
                  <a:pt x="73" y="150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3" y="136"/>
                  <a:pt x="71" y="135"/>
                  <a:pt x="70" y="135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18" y="83"/>
                  <a:pt x="18" y="83"/>
                  <a:pt x="18" y="83"/>
                </a:cubicBezTo>
                <a:cubicBezTo>
                  <a:pt x="19" y="79"/>
                  <a:pt x="22" y="76"/>
                  <a:pt x="25" y="76"/>
                </a:cubicBezTo>
                <a:cubicBezTo>
                  <a:pt x="27" y="76"/>
                  <a:pt x="28" y="75"/>
                  <a:pt x="28" y="74"/>
                </a:cubicBezTo>
                <a:cubicBezTo>
                  <a:pt x="31" y="35"/>
                  <a:pt x="31" y="35"/>
                  <a:pt x="31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9" y="35"/>
                  <a:pt x="129" y="35"/>
                  <a:pt x="129" y="35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5"/>
                  <a:pt x="133" y="76"/>
                  <a:pt x="135" y="76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8" y="76"/>
                  <a:pt x="141" y="79"/>
                  <a:pt x="142" y="83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89" y="135"/>
                  <a:pt x="87" y="136"/>
                  <a:pt x="87" y="138"/>
                </a:cubicBezTo>
                <a:cubicBezTo>
                  <a:pt x="87" y="150"/>
                  <a:pt x="87" y="150"/>
                  <a:pt x="87" y="150"/>
                </a:cubicBezTo>
                <a:cubicBezTo>
                  <a:pt x="87" y="155"/>
                  <a:pt x="92" y="159"/>
                  <a:pt x="97" y="159"/>
                </a:cubicBezTo>
                <a:cubicBezTo>
                  <a:pt x="151" y="159"/>
                  <a:pt x="151" y="159"/>
                  <a:pt x="151" y="159"/>
                </a:cubicBezTo>
                <a:cubicBezTo>
                  <a:pt x="156" y="159"/>
                  <a:pt x="160" y="155"/>
                  <a:pt x="160" y="150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60" y="136"/>
                  <a:pt x="159" y="135"/>
                  <a:pt x="157" y="135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8" y="82"/>
                  <a:pt x="148" y="82"/>
                  <a:pt x="148" y="82"/>
                </a:cubicBezTo>
                <a:cubicBezTo>
                  <a:pt x="147" y="77"/>
                  <a:pt x="143" y="72"/>
                  <a:pt x="137" y="71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30"/>
                  <a:pt x="133" y="29"/>
                  <a:pt x="132" y="29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7" y="15"/>
                  <a:pt x="123" y="11"/>
                  <a:pt x="119" y="11"/>
                </a:cubicBezTo>
                <a:cubicBezTo>
                  <a:pt x="93" y="11"/>
                  <a:pt x="93" y="11"/>
                  <a:pt x="93" y="11"/>
                </a:cubicBezTo>
                <a:cubicBezTo>
                  <a:pt x="89" y="11"/>
                  <a:pt x="86" y="15"/>
                  <a:pt x="86" y="19"/>
                </a:cubicBezTo>
                <a:cubicBezTo>
                  <a:pt x="86" y="29"/>
                  <a:pt x="86" y="29"/>
                  <a:pt x="86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4" y="19"/>
                  <a:pt x="74" y="19"/>
                  <a:pt x="74" y="19"/>
                </a:cubicBezTo>
                <a:cubicBezTo>
                  <a:pt x="74" y="15"/>
                  <a:pt x="71" y="11"/>
                  <a:pt x="67" y="11"/>
                </a:cubicBezTo>
                <a:close/>
                <a:moveTo>
                  <a:pt x="67" y="150"/>
                </a:moveTo>
                <a:cubicBezTo>
                  <a:pt x="67" y="152"/>
                  <a:pt x="65" y="153"/>
                  <a:pt x="63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7" y="153"/>
                  <a:pt x="6" y="152"/>
                  <a:pt x="6" y="150"/>
                </a:cubicBezTo>
                <a:cubicBezTo>
                  <a:pt x="6" y="141"/>
                  <a:pt x="6" y="141"/>
                  <a:pt x="6" y="141"/>
                </a:cubicBezTo>
                <a:cubicBezTo>
                  <a:pt x="67" y="141"/>
                  <a:pt x="67" y="141"/>
                  <a:pt x="67" y="141"/>
                </a:cubicBezTo>
                <a:cubicBezTo>
                  <a:pt x="67" y="150"/>
                  <a:pt x="67" y="150"/>
                  <a:pt x="67" y="150"/>
                </a:cubicBezTo>
                <a:close/>
                <a:moveTo>
                  <a:pt x="154" y="150"/>
                </a:moveTo>
                <a:cubicBezTo>
                  <a:pt x="154" y="152"/>
                  <a:pt x="153" y="153"/>
                  <a:pt x="151" y="153"/>
                </a:cubicBezTo>
                <a:cubicBezTo>
                  <a:pt x="97" y="153"/>
                  <a:pt x="97" y="153"/>
                  <a:pt x="97" y="153"/>
                </a:cubicBezTo>
                <a:cubicBezTo>
                  <a:pt x="95" y="153"/>
                  <a:pt x="93" y="152"/>
                  <a:pt x="93" y="150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154" y="141"/>
                  <a:pt x="154" y="141"/>
                  <a:pt x="154" y="141"/>
                </a:cubicBezTo>
                <a:lnTo>
                  <a:pt x="154" y="150"/>
                </a:lnTo>
                <a:close/>
                <a:moveTo>
                  <a:pt x="39" y="2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8"/>
                  <a:pt x="40" y="17"/>
                  <a:pt x="41" y="17"/>
                </a:cubicBezTo>
                <a:cubicBezTo>
                  <a:pt x="67" y="17"/>
                  <a:pt x="67" y="17"/>
                  <a:pt x="67" y="17"/>
                </a:cubicBezTo>
                <a:cubicBezTo>
                  <a:pt x="68" y="17"/>
                  <a:pt x="68" y="18"/>
                  <a:pt x="68" y="19"/>
                </a:cubicBezTo>
                <a:cubicBezTo>
                  <a:pt x="68" y="29"/>
                  <a:pt x="68" y="29"/>
                  <a:pt x="68" y="29"/>
                </a:cubicBezTo>
                <a:lnTo>
                  <a:pt x="39" y="29"/>
                </a:lnTo>
                <a:close/>
                <a:moveTo>
                  <a:pt x="92" y="19"/>
                </a:moveTo>
                <a:cubicBezTo>
                  <a:pt x="92" y="18"/>
                  <a:pt x="92" y="17"/>
                  <a:pt x="93" y="17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20" y="17"/>
                  <a:pt x="121" y="18"/>
                  <a:pt x="121" y="19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92" y="29"/>
                  <a:pt x="92" y="29"/>
                  <a:pt x="92" y="29"/>
                </a:cubicBezTo>
                <a:cubicBezTo>
                  <a:pt x="92" y="19"/>
                  <a:pt x="92" y="19"/>
                  <a:pt x="92" y="19"/>
                </a:cubicBezTo>
                <a:close/>
                <a:moveTo>
                  <a:pt x="34" y="3"/>
                </a:moveTo>
                <a:cubicBezTo>
                  <a:pt x="34" y="5"/>
                  <a:pt x="35" y="6"/>
                  <a:pt x="37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2" y="6"/>
                  <a:pt x="73" y="5"/>
                  <a:pt x="73" y="3"/>
                </a:cubicBezTo>
                <a:cubicBezTo>
                  <a:pt x="73" y="1"/>
                  <a:pt x="72" y="0"/>
                  <a:pt x="70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5" y="0"/>
                  <a:pt x="34" y="1"/>
                  <a:pt x="34" y="3"/>
                </a:cubicBezTo>
                <a:close/>
                <a:moveTo>
                  <a:pt x="88" y="6"/>
                </a:moveTo>
                <a:cubicBezTo>
                  <a:pt x="122" y="6"/>
                  <a:pt x="122" y="6"/>
                  <a:pt x="122" y="6"/>
                </a:cubicBezTo>
                <a:cubicBezTo>
                  <a:pt x="124" y="6"/>
                  <a:pt x="125" y="5"/>
                  <a:pt x="125" y="3"/>
                </a:cubicBezTo>
                <a:cubicBezTo>
                  <a:pt x="125" y="1"/>
                  <a:pt x="124" y="0"/>
                  <a:pt x="12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7" y="0"/>
                  <a:pt x="85" y="1"/>
                  <a:pt x="85" y="3"/>
                </a:cubicBezTo>
                <a:cubicBezTo>
                  <a:pt x="85" y="5"/>
                  <a:pt x="87" y="6"/>
                  <a:pt x="88" y="6"/>
                </a:cubicBezTo>
                <a:close/>
                <a:moveTo>
                  <a:pt x="63" y="129"/>
                </a:moveTo>
                <a:cubicBezTo>
                  <a:pt x="65" y="129"/>
                  <a:pt x="66" y="128"/>
                  <a:pt x="66" y="126"/>
                </a:cubicBezTo>
                <a:cubicBezTo>
                  <a:pt x="66" y="86"/>
                  <a:pt x="66" y="86"/>
                  <a:pt x="66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8"/>
                  <a:pt x="94" y="129"/>
                  <a:pt x="95" y="129"/>
                </a:cubicBezTo>
                <a:cubicBezTo>
                  <a:pt x="97" y="129"/>
                  <a:pt x="98" y="128"/>
                  <a:pt x="98" y="126"/>
                </a:cubicBezTo>
                <a:cubicBezTo>
                  <a:pt x="98" y="86"/>
                  <a:pt x="98" y="86"/>
                  <a:pt x="98" y="86"/>
                </a:cubicBezTo>
                <a:cubicBezTo>
                  <a:pt x="111" y="86"/>
                  <a:pt x="111" y="86"/>
                  <a:pt x="111" y="86"/>
                </a:cubicBezTo>
                <a:cubicBezTo>
                  <a:pt x="117" y="86"/>
                  <a:pt x="122" y="81"/>
                  <a:pt x="122" y="76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1"/>
                  <a:pt x="117" y="56"/>
                  <a:pt x="111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3" y="56"/>
                  <a:pt x="39" y="61"/>
                  <a:pt x="39" y="67"/>
                </a:cubicBezTo>
                <a:cubicBezTo>
                  <a:pt x="39" y="76"/>
                  <a:pt x="39" y="76"/>
                  <a:pt x="39" y="76"/>
                </a:cubicBezTo>
                <a:cubicBezTo>
                  <a:pt x="39" y="81"/>
                  <a:pt x="43" y="86"/>
                  <a:pt x="49" y="86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8"/>
                  <a:pt x="61" y="129"/>
                  <a:pt x="63" y="129"/>
                </a:cubicBezTo>
                <a:close/>
                <a:moveTo>
                  <a:pt x="45" y="76"/>
                </a:moveTo>
                <a:cubicBezTo>
                  <a:pt x="45" y="67"/>
                  <a:pt x="45" y="67"/>
                  <a:pt x="45" y="67"/>
                </a:cubicBezTo>
                <a:cubicBezTo>
                  <a:pt x="45" y="64"/>
                  <a:pt x="47" y="62"/>
                  <a:pt x="49" y="62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4" y="62"/>
                  <a:pt x="116" y="64"/>
                  <a:pt x="116" y="67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78"/>
                  <a:pt x="114" y="80"/>
                  <a:pt x="111" y="80"/>
                </a:cubicBezTo>
                <a:cubicBezTo>
                  <a:pt x="49" y="80"/>
                  <a:pt x="49" y="80"/>
                  <a:pt x="49" y="80"/>
                </a:cubicBezTo>
                <a:cubicBezTo>
                  <a:pt x="47" y="80"/>
                  <a:pt x="45" y="78"/>
                  <a:pt x="45" y="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8" name="Freeform 771">
            <a:extLst>
              <a:ext uri="{FF2B5EF4-FFF2-40B4-BE49-F238E27FC236}">
                <a16:creationId xmlns:a16="http://schemas.microsoft.com/office/drawing/2014/main" id="{69875440-DA2C-4141-88EF-397B1D1E49B9}"/>
              </a:ext>
            </a:extLst>
          </p:cNvPr>
          <p:cNvSpPr>
            <a:spLocks noEditPoints="1"/>
          </p:cNvSpPr>
          <p:nvPr/>
        </p:nvSpPr>
        <p:spPr bwMode="auto">
          <a:xfrm>
            <a:off x="1714857" y="5313095"/>
            <a:ext cx="474902" cy="394830"/>
          </a:xfrm>
          <a:custGeom>
            <a:avLst/>
            <a:gdLst>
              <a:gd name="T0" fmla="*/ 505143 w 160"/>
              <a:gd name="T1" fmla="*/ 0 h 132"/>
              <a:gd name="T2" fmla="*/ 0 w 160"/>
              <a:gd name="T3" fmla="*/ 412750 h 132"/>
              <a:gd name="T4" fmla="*/ 546100 w 160"/>
              <a:gd name="T5" fmla="*/ 412750 h 132"/>
              <a:gd name="T6" fmla="*/ 525621 w 160"/>
              <a:gd name="T7" fmla="*/ 41275 h 132"/>
              <a:gd name="T8" fmla="*/ 20479 w 160"/>
              <a:gd name="T9" fmla="*/ 41275 h 132"/>
              <a:gd name="T10" fmla="*/ 20479 w 160"/>
              <a:gd name="T11" fmla="*/ 113506 h 132"/>
              <a:gd name="T12" fmla="*/ 505143 w 160"/>
              <a:gd name="T13" fmla="*/ 433388 h 132"/>
              <a:gd name="T14" fmla="*/ 273050 w 160"/>
              <a:gd name="T15" fmla="*/ 268288 h 132"/>
              <a:gd name="T16" fmla="*/ 197961 w 160"/>
              <a:gd name="T17" fmla="*/ 364596 h 132"/>
              <a:gd name="T18" fmla="*/ 358378 w 160"/>
              <a:gd name="T19" fmla="*/ 374915 h 132"/>
              <a:gd name="T20" fmla="*/ 443706 w 160"/>
              <a:gd name="T21" fmla="*/ 323321 h 132"/>
              <a:gd name="T22" fmla="*/ 419814 w 160"/>
              <a:gd name="T23" fmla="*/ 268288 h 132"/>
              <a:gd name="T24" fmla="*/ 399336 w 160"/>
              <a:gd name="T25" fmla="*/ 213254 h 132"/>
              <a:gd name="T26" fmla="*/ 310594 w 160"/>
              <a:gd name="T27" fmla="*/ 209815 h 132"/>
              <a:gd name="T28" fmla="*/ 255984 w 160"/>
              <a:gd name="T29" fmla="*/ 168540 h 132"/>
              <a:gd name="T30" fmla="*/ 194548 w 160"/>
              <a:gd name="T31" fmla="*/ 227013 h 132"/>
              <a:gd name="T32" fmla="*/ 146764 w 160"/>
              <a:gd name="T33" fmla="*/ 213254 h 132"/>
              <a:gd name="T34" fmla="*/ 126286 w 160"/>
              <a:gd name="T35" fmla="*/ 268288 h 132"/>
              <a:gd name="T36" fmla="*/ 102394 w 160"/>
              <a:gd name="T37" fmla="*/ 323321 h 132"/>
              <a:gd name="T38" fmla="*/ 102394 w 160"/>
              <a:gd name="T39" fmla="*/ 402431 h 132"/>
              <a:gd name="T40" fmla="*/ 129699 w 160"/>
              <a:gd name="T41" fmla="*/ 381794 h 132"/>
              <a:gd name="T42" fmla="*/ 98981 w 160"/>
              <a:gd name="T43" fmla="*/ 347398 h 132"/>
              <a:gd name="T44" fmla="*/ 139938 w 160"/>
              <a:gd name="T45" fmla="*/ 337079 h 132"/>
              <a:gd name="T46" fmla="*/ 139938 w 160"/>
              <a:gd name="T47" fmla="*/ 254529 h 132"/>
              <a:gd name="T48" fmla="*/ 160417 w 160"/>
              <a:gd name="T49" fmla="*/ 227013 h 132"/>
              <a:gd name="T50" fmla="*/ 184309 w 160"/>
              <a:gd name="T51" fmla="*/ 247650 h 132"/>
              <a:gd name="T52" fmla="*/ 255984 w 160"/>
              <a:gd name="T53" fmla="*/ 220133 h 132"/>
              <a:gd name="T54" fmla="*/ 290116 w 160"/>
              <a:gd name="T55" fmla="*/ 189177 h 132"/>
              <a:gd name="T56" fmla="*/ 300355 w 160"/>
              <a:gd name="T57" fmla="*/ 230452 h 132"/>
              <a:gd name="T58" fmla="*/ 382270 w 160"/>
              <a:gd name="T59" fmla="*/ 227013 h 132"/>
              <a:gd name="T60" fmla="*/ 406162 w 160"/>
              <a:gd name="T61" fmla="*/ 254529 h 132"/>
              <a:gd name="T62" fmla="*/ 385683 w 160"/>
              <a:gd name="T63" fmla="*/ 288925 h 132"/>
              <a:gd name="T64" fmla="*/ 443706 w 160"/>
              <a:gd name="T65" fmla="*/ 343958 h 132"/>
              <a:gd name="T66" fmla="*/ 443706 w 160"/>
              <a:gd name="T67" fmla="*/ 381794 h 132"/>
              <a:gd name="T68" fmla="*/ 416401 w 160"/>
              <a:gd name="T69" fmla="*/ 402431 h 132"/>
              <a:gd name="T70" fmla="*/ 467598 w 160"/>
              <a:gd name="T71" fmla="*/ 347398 h 132"/>
              <a:gd name="T72" fmla="*/ 98981 w 160"/>
              <a:gd name="T73" fmla="*/ 61913 h 132"/>
              <a:gd name="T74" fmla="*/ 92154 w 160"/>
              <a:gd name="T75" fmla="*/ 44715 h 132"/>
              <a:gd name="T76" fmla="*/ 85328 w 160"/>
              <a:gd name="T77" fmla="*/ 61913 h 132"/>
              <a:gd name="T78" fmla="*/ 133112 w 160"/>
              <a:gd name="T79" fmla="*/ 61913 h 132"/>
              <a:gd name="T80" fmla="*/ 126286 w 160"/>
              <a:gd name="T81" fmla="*/ 44715 h 132"/>
              <a:gd name="T82" fmla="*/ 119459 w 160"/>
              <a:gd name="T83" fmla="*/ 61913 h 132"/>
              <a:gd name="T84" fmla="*/ 61436 w 160"/>
              <a:gd name="T85" fmla="*/ 61913 h 132"/>
              <a:gd name="T86" fmla="*/ 54610 w 160"/>
              <a:gd name="T87" fmla="*/ 44715 h 132"/>
              <a:gd name="T88" fmla="*/ 47784 w 160"/>
              <a:gd name="T89" fmla="*/ 61913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32">
                <a:moveTo>
                  <a:pt x="160" y="120"/>
                </a:move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7"/>
                  <a:pt x="5" y="132"/>
                  <a:pt x="12" y="132"/>
                </a:cubicBezTo>
                <a:cubicBezTo>
                  <a:pt x="148" y="132"/>
                  <a:pt x="148" y="132"/>
                  <a:pt x="148" y="132"/>
                </a:cubicBezTo>
                <a:cubicBezTo>
                  <a:pt x="155" y="132"/>
                  <a:pt x="160" y="127"/>
                  <a:pt x="160" y="120"/>
                </a:cubicBezTo>
                <a:close/>
                <a:moveTo>
                  <a:pt x="12" y="6"/>
                </a:moveTo>
                <a:cubicBezTo>
                  <a:pt x="148" y="6"/>
                  <a:pt x="148" y="6"/>
                  <a:pt x="148" y="6"/>
                </a:cubicBezTo>
                <a:cubicBezTo>
                  <a:pt x="151" y="6"/>
                  <a:pt x="154" y="9"/>
                  <a:pt x="154" y="12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lose/>
                <a:moveTo>
                  <a:pt x="6" y="120"/>
                </a:moveTo>
                <a:cubicBezTo>
                  <a:pt x="6" y="33"/>
                  <a:pt x="6" y="33"/>
                  <a:pt x="6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123"/>
                  <a:pt x="151" y="126"/>
                  <a:pt x="148" y="126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9" y="126"/>
                  <a:pt x="6" y="123"/>
                  <a:pt x="6" y="120"/>
                </a:cubicBezTo>
                <a:close/>
                <a:moveTo>
                  <a:pt x="80" y="78"/>
                </a:moveTo>
                <a:cubicBezTo>
                  <a:pt x="65" y="78"/>
                  <a:pt x="52" y="90"/>
                  <a:pt x="52" y="106"/>
                </a:cubicBezTo>
                <a:cubicBezTo>
                  <a:pt x="52" y="107"/>
                  <a:pt x="53" y="109"/>
                  <a:pt x="55" y="109"/>
                </a:cubicBezTo>
                <a:cubicBezTo>
                  <a:pt x="57" y="109"/>
                  <a:pt x="58" y="107"/>
                  <a:pt x="58" y="106"/>
                </a:cubicBezTo>
                <a:cubicBezTo>
                  <a:pt x="58" y="94"/>
                  <a:pt x="68" y="84"/>
                  <a:pt x="80" y="84"/>
                </a:cubicBezTo>
                <a:cubicBezTo>
                  <a:pt x="92" y="84"/>
                  <a:pt x="102" y="94"/>
                  <a:pt x="102" y="106"/>
                </a:cubicBezTo>
                <a:cubicBezTo>
                  <a:pt x="102" y="107"/>
                  <a:pt x="103" y="109"/>
                  <a:pt x="105" y="109"/>
                </a:cubicBezTo>
                <a:cubicBezTo>
                  <a:pt x="107" y="109"/>
                  <a:pt x="108" y="107"/>
                  <a:pt x="108" y="106"/>
                </a:cubicBezTo>
                <a:cubicBezTo>
                  <a:pt x="108" y="90"/>
                  <a:pt x="95" y="78"/>
                  <a:pt x="80" y="78"/>
                </a:cubicBezTo>
                <a:close/>
                <a:moveTo>
                  <a:pt x="130" y="94"/>
                </a:moveTo>
                <a:cubicBezTo>
                  <a:pt x="124" y="94"/>
                  <a:pt x="124" y="94"/>
                  <a:pt x="124" y="94"/>
                </a:cubicBezTo>
                <a:cubicBezTo>
                  <a:pt x="123" y="90"/>
                  <a:pt x="122" y="86"/>
                  <a:pt x="119" y="82"/>
                </a:cubicBezTo>
                <a:cubicBezTo>
                  <a:pt x="123" y="78"/>
                  <a:pt x="123" y="78"/>
                  <a:pt x="123" y="78"/>
                </a:cubicBezTo>
                <a:cubicBezTo>
                  <a:pt x="125" y="77"/>
                  <a:pt x="125" y="75"/>
                  <a:pt x="125" y="74"/>
                </a:cubicBezTo>
                <a:cubicBezTo>
                  <a:pt x="125" y="72"/>
                  <a:pt x="125" y="70"/>
                  <a:pt x="123" y="69"/>
                </a:cubicBezTo>
                <a:cubicBezTo>
                  <a:pt x="117" y="62"/>
                  <a:pt x="117" y="62"/>
                  <a:pt x="117" y="62"/>
                </a:cubicBezTo>
                <a:cubicBezTo>
                  <a:pt x="114" y="60"/>
                  <a:pt x="110" y="60"/>
                  <a:pt x="107" y="62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0" y="64"/>
                  <a:pt x="96" y="62"/>
                  <a:pt x="91" y="61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2"/>
                  <a:pt x="88" y="49"/>
                  <a:pt x="85" y="49"/>
                </a:cubicBezTo>
                <a:cubicBezTo>
                  <a:pt x="75" y="49"/>
                  <a:pt x="75" y="49"/>
                  <a:pt x="75" y="49"/>
                </a:cubicBezTo>
                <a:cubicBezTo>
                  <a:pt x="72" y="49"/>
                  <a:pt x="69" y="52"/>
                  <a:pt x="69" y="56"/>
                </a:cubicBezTo>
                <a:cubicBezTo>
                  <a:pt x="69" y="61"/>
                  <a:pt x="69" y="61"/>
                  <a:pt x="69" y="61"/>
                </a:cubicBezTo>
                <a:cubicBezTo>
                  <a:pt x="64" y="62"/>
                  <a:pt x="60" y="64"/>
                  <a:pt x="57" y="66"/>
                </a:cubicBezTo>
                <a:cubicBezTo>
                  <a:pt x="53" y="62"/>
                  <a:pt x="53" y="62"/>
                  <a:pt x="53" y="62"/>
                </a:cubicBezTo>
                <a:cubicBezTo>
                  <a:pt x="51" y="61"/>
                  <a:pt x="50" y="60"/>
                  <a:pt x="48" y="60"/>
                </a:cubicBezTo>
                <a:cubicBezTo>
                  <a:pt x="46" y="60"/>
                  <a:pt x="45" y="61"/>
                  <a:pt x="43" y="62"/>
                </a:cubicBezTo>
                <a:cubicBezTo>
                  <a:pt x="37" y="69"/>
                  <a:pt x="37" y="69"/>
                  <a:pt x="37" y="69"/>
                </a:cubicBezTo>
                <a:cubicBezTo>
                  <a:pt x="35" y="70"/>
                  <a:pt x="35" y="72"/>
                  <a:pt x="35" y="74"/>
                </a:cubicBezTo>
                <a:cubicBezTo>
                  <a:pt x="35" y="75"/>
                  <a:pt x="35" y="77"/>
                  <a:pt x="37" y="78"/>
                </a:cubicBezTo>
                <a:cubicBezTo>
                  <a:pt x="40" y="82"/>
                  <a:pt x="40" y="82"/>
                  <a:pt x="40" y="82"/>
                </a:cubicBezTo>
                <a:cubicBezTo>
                  <a:pt x="38" y="86"/>
                  <a:pt x="37" y="90"/>
                  <a:pt x="35" y="94"/>
                </a:cubicBezTo>
                <a:cubicBezTo>
                  <a:pt x="30" y="94"/>
                  <a:pt x="30" y="94"/>
                  <a:pt x="30" y="94"/>
                </a:cubicBezTo>
                <a:cubicBezTo>
                  <a:pt x="26" y="94"/>
                  <a:pt x="23" y="97"/>
                  <a:pt x="23" y="101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3" y="114"/>
                  <a:pt x="26" y="117"/>
                  <a:pt x="30" y="117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9" y="117"/>
                  <a:pt x="41" y="116"/>
                  <a:pt x="41" y="114"/>
                </a:cubicBezTo>
                <a:cubicBezTo>
                  <a:pt x="41" y="112"/>
                  <a:pt x="39" y="111"/>
                  <a:pt x="38" y="111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29" y="101"/>
                  <a:pt x="29" y="100"/>
                  <a:pt x="30" y="100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39" y="100"/>
                  <a:pt x="40" y="99"/>
                  <a:pt x="41" y="98"/>
                </a:cubicBezTo>
                <a:cubicBezTo>
                  <a:pt x="42" y="93"/>
                  <a:pt x="44" y="88"/>
                  <a:pt x="47" y="84"/>
                </a:cubicBezTo>
                <a:cubicBezTo>
                  <a:pt x="47" y="82"/>
                  <a:pt x="47" y="81"/>
                  <a:pt x="46" y="80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0" y="74"/>
                  <a:pt x="40" y="74"/>
                </a:cubicBezTo>
                <a:cubicBezTo>
                  <a:pt x="40" y="74"/>
                  <a:pt x="41" y="73"/>
                  <a:pt x="41" y="73"/>
                </a:cubicBezTo>
                <a:cubicBezTo>
                  <a:pt x="47" y="66"/>
                  <a:pt x="47" y="66"/>
                  <a:pt x="47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54" y="72"/>
                  <a:pt x="54" y="72"/>
                  <a:pt x="54" y="72"/>
                </a:cubicBezTo>
                <a:cubicBezTo>
                  <a:pt x="55" y="73"/>
                  <a:pt x="57" y="73"/>
                  <a:pt x="58" y="73"/>
                </a:cubicBezTo>
                <a:cubicBezTo>
                  <a:pt x="62" y="70"/>
                  <a:pt x="67" y="68"/>
                  <a:pt x="72" y="67"/>
                </a:cubicBezTo>
                <a:cubicBezTo>
                  <a:pt x="74" y="66"/>
                  <a:pt x="75" y="65"/>
                  <a:pt x="75" y="64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55"/>
                  <a:pt x="75" y="55"/>
                  <a:pt x="7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6"/>
                </a:cubicBezTo>
                <a:cubicBezTo>
                  <a:pt x="85" y="64"/>
                  <a:pt x="85" y="64"/>
                  <a:pt x="85" y="64"/>
                </a:cubicBezTo>
                <a:cubicBezTo>
                  <a:pt x="85" y="65"/>
                  <a:pt x="86" y="66"/>
                  <a:pt x="88" y="67"/>
                </a:cubicBezTo>
                <a:cubicBezTo>
                  <a:pt x="93" y="68"/>
                  <a:pt x="98" y="70"/>
                  <a:pt x="102" y="72"/>
                </a:cubicBezTo>
                <a:cubicBezTo>
                  <a:pt x="103" y="73"/>
                  <a:pt x="105" y="73"/>
                  <a:pt x="106" y="72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9" y="73"/>
                  <a:pt x="119" y="74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113" y="81"/>
                  <a:pt x="112" y="82"/>
                  <a:pt x="113" y="84"/>
                </a:cubicBezTo>
                <a:cubicBezTo>
                  <a:pt x="116" y="88"/>
                  <a:pt x="118" y="93"/>
                  <a:pt x="119" y="98"/>
                </a:cubicBezTo>
                <a:cubicBezTo>
                  <a:pt x="119" y="99"/>
                  <a:pt x="121" y="100"/>
                  <a:pt x="122" y="100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00"/>
                  <a:pt x="131" y="101"/>
                  <a:pt x="131" y="101"/>
                </a:cubicBezTo>
                <a:cubicBezTo>
                  <a:pt x="131" y="111"/>
                  <a:pt x="131" y="111"/>
                  <a:pt x="131" y="111"/>
                </a:cubicBezTo>
                <a:cubicBezTo>
                  <a:pt x="131" y="111"/>
                  <a:pt x="130" y="111"/>
                  <a:pt x="130" y="111"/>
                </a:cubicBezTo>
                <a:cubicBezTo>
                  <a:pt x="122" y="111"/>
                  <a:pt x="122" y="111"/>
                  <a:pt x="122" y="111"/>
                </a:cubicBezTo>
                <a:cubicBezTo>
                  <a:pt x="120" y="111"/>
                  <a:pt x="119" y="112"/>
                  <a:pt x="119" y="114"/>
                </a:cubicBezTo>
                <a:cubicBezTo>
                  <a:pt x="119" y="116"/>
                  <a:pt x="120" y="117"/>
                  <a:pt x="122" y="117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4" y="117"/>
                  <a:pt x="137" y="114"/>
                  <a:pt x="137" y="111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7" y="97"/>
                  <a:pt x="134" y="94"/>
                  <a:pt x="130" y="94"/>
                </a:cubicBezTo>
                <a:close/>
                <a:moveTo>
                  <a:pt x="27" y="19"/>
                </a:moveTo>
                <a:cubicBezTo>
                  <a:pt x="28" y="19"/>
                  <a:pt x="28" y="19"/>
                  <a:pt x="29" y="18"/>
                </a:cubicBezTo>
                <a:cubicBezTo>
                  <a:pt x="29" y="18"/>
                  <a:pt x="30" y="17"/>
                  <a:pt x="30" y="16"/>
                </a:cubicBezTo>
                <a:cubicBezTo>
                  <a:pt x="30" y="15"/>
                  <a:pt x="29" y="15"/>
                  <a:pt x="29" y="14"/>
                </a:cubicBezTo>
                <a:cubicBezTo>
                  <a:pt x="28" y="13"/>
                  <a:pt x="28" y="13"/>
                  <a:pt x="27" y="13"/>
                </a:cubicBezTo>
                <a:cubicBezTo>
                  <a:pt x="26" y="13"/>
                  <a:pt x="25" y="13"/>
                  <a:pt x="25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4" y="17"/>
                  <a:pt x="24" y="18"/>
                  <a:pt x="25" y="18"/>
                </a:cubicBezTo>
                <a:cubicBezTo>
                  <a:pt x="25" y="19"/>
                  <a:pt x="26" y="19"/>
                  <a:pt x="27" y="19"/>
                </a:cubicBezTo>
                <a:close/>
                <a:moveTo>
                  <a:pt x="37" y="19"/>
                </a:moveTo>
                <a:cubicBezTo>
                  <a:pt x="38" y="19"/>
                  <a:pt x="39" y="19"/>
                  <a:pt x="39" y="18"/>
                </a:cubicBezTo>
                <a:cubicBezTo>
                  <a:pt x="40" y="18"/>
                  <a:pt x="40" y="17"/>
                  <a:pt x="40" y="16"/>
                </a:cubicBezTo>
                <a:cubicBezTo>
                  <a:pt x="40" y="15"/>
                  <a:pt x="40" y="15"/>
                  <a:pt x="39" y="14"/>
                </a:cubicBezTo>
                <a:cubicBezTo>
                  <a:pt x="39" y="13"/>
                  <a:pt x="38" y="13"/>
                  <a:pt x="37" y="13"/>
                </a:cubicBezTo>
                <a:cubicBezTo>
                  <a:pt x="36" y="13"/>
                  <a:pt x="36" y="13"/>
                  <a:pt x="35" y="14"/>
                </a:cubicBezTo>
                <a:cubicBezTo>
                  <a:pt x="35" y="15"/>
                  <a:pt x="34" y="15"/>
                  <a:pt x="34" y="16"/>
                </a:cubicBezTo>
                <a:cubicBezTo>
                  <a:pt x="34" y="17"/>
                  <a:pt x="35" y="18"/>
                  <a:pt x="35" y="18"/>
                </a:cubicBezTo>
                <a:cubicBezTo>
                  <a:pt x="36" y="19"/>
                  <a:pt x="36" y="19"/>
                  <a:pt x="37" y="19"/>
                </a:cubicBezTo>
                <a:close/>
                <a:moveTo>
                  <a:pt x="16" y="19"/>
                </a:moveTo>
                <a:cubicBezTo>
                  <a:pt x="17" y="19"/>
                  <a:pt x="18" y="19"/>
                  <a:pt x="18" y="18"/>
                </a:cubicBezTo>
                <a:cubicBezTo>
                  <a:pt x="19" y="18"/>
                  <a:pt x="19" y="17"/>
                  <a:pt x="19" y="16"/>
                </a:cubicBezTo>
                <a:cubicBezTo>
                  <a:pt x="19" y="15"/>
                  <a:pt x="19" y="15"/>
                  <a:pt x="18" y="14"/>
                </a:cubicBezTo>
                <a:cubicBezTo>
                  <a:pt x="18" y="13"/>
                  <a:pt x="17" y="13"/>
                  <a:pt x="16" y="13"/>
                </a:cubicBezTo>
                <a:cubicBezTo>
                  <a:pt x="15" y="13"/>
                  <a:pt x="15" y="13"/>
                  <a:pt x="14" y="14"/>
                </a:cubicBezTo>
                <a:cubicBezTo>
                  <a:pt x="14" y="15"/>
                  <a:pt x="13" y="15"/>
                  <a:pt x="13" y="16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9"/>
                  <a:pt x="15" y="19"/>
                  <a:pt x="16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9" name="Freeform 778">
            <a:extLst>
              <a:ext uri="{FF2B5EF4-FFF2-40B4-BE49-F238E27FC236}">
                <a16:creationId xmlns:a16="http://schemas.microsoft.com/office/drawing/2014/main" id="{F7D07CC9-8FE2-4FC7-9F9D-FE83202BB11C}"/>
              </a:ext>
            </a:extLst>
          </p:cNvPr>
          <p:cNvSpPr>
            <a:spLocks noEditPoints="1"/>
          </p:cNvSpPr>
          <p:nvPr/>
        </p:nvSpPr>
        <p:spPr bwMode="auto">
          <a:xfrm>
            <a:off x="2723810" y="2261260"/>
            <a:ext cx="480424" cy="479046"/>
          </a:xfrm>
          <a:custGeom>
            <a:avLst/>
            <a:gdLst>
              <a:gd name="T0" fmla="*/ 453555 w 162"/>
              <a:gd name="T1" fmla="*/ 92958 h 160"/>
              <a:gd name="T2" fmla="*/ 422863 w 162"/>
              <a:gd name="T3" fmla="*/ 96401 h 160"/>
              <a:gd name="T4" fmla="*/ 422863 w 162"/>
              <a:gd name="T5" fmla="*/ 117058 h 160"/>
              <a:gd name="T6" fmla="*/ 477426 w 162"/>
              <a:gd name="T7" fmla="*/ 113615 h 160"/>
              <a:gd name="T8" fmla="*/ 487656 w 162"/>
              <a:gd name="T9" fmla="*/ 48201 h 160"/>
              <a:gd name="T10" fmla="*/ 467195 w 162"/>
              <a:gd name="T11" fmla="*/ 48201 h 160"/>
              <a:gd name="T12" fmla="*/ 467195 w 162"/>
              <a:gd name="T13" fmla="*/ 79187 h 160"/>
              <a:gd name="T14" fmla="*/ 272815 w 162"/>
              <a:gd name="T15" fmla="*/ 0 h 160"/>
              <a:gd name="T16" fmla="*/ 10231 w 162"/>
              <a:gd name="T17" fmla="*/ 220345 h 160"/>
              <a:gd name="T18" fmla="*/ 27281 w 162"/>
              <a:gd name="T19" fmla="*/ 375275 h 160"/>
              <a:gd name="T20" fmla="*/ 37512 w 162"/>
              <a:gd name="T21" fmla="*/ 361504 h 160"/>
              <a:gd name="T22" fmla="*/ 272815 w 162"/>
              <a:gd name="T23" fmla="*/ 20657 h 160"/>
              <a:gd name="T24" fmla="*/ 470606 w 162"/>
              <a:gd name="T25" fmla="*/ 468234 h 160"/>
              <a:gd name="T26" fmla="*/ 531989 w 162"/>
              <a:gd name="T27" fmla="*/ 182473 h 160"/>
              <a:gd name="T28" fmla="*/ 514938 w 162"/>
              <a:gd name="T29" fmla="*/ 189359 h 160"/>
              <a:gd name="T30" fmla="*/ 276225 w 162"/>
              <a:gd name="T31" fmla="*/ 530206 h 160"/>
              <a:gd name="T32" fmla="*/ 98895 w 162"/>
              <a:gd name="T33" fmla="*/ 457905 h 160"/>
              <a:gd name="T34" fmla="*/ 139818 w 162"/>
              <a:gd name="T35" fmla="*/ 444133 h 160"/>
              <a:gd name="T36" fmla="*/ 129587 w 162"/>
              <a:gd name="T37" fmla="*/ 433805 h 160"/>
              <a:gd name="T38" fmla="*/ 64794 w 162"/>
              <a:gd name="T39" fmla="*/ 440690 h 160"/>
              <a:gd name="T40" fmla="*/ 64794 w 162"/>
              <a:gd name="T41" fmla="*/ 502662 h 160"/>
              <a:gd name="T42" fmla="*/ 75024 w 162"/>
              <a:gd name="T43" fmla="*/ 512991 h 160"/>
              <a:gd name="T44" fmla="*/ 85255 w 162"/>
              <a:gd name="T45" fmla="*/ 471676 h 160"/>
              <a:gd name="T46" fmla="*/ 276225 w 162"/>
              <a:gd name="T47" fmla="*/ 550863 h 160"/>
              <a:gd name="T48" fmla="*/ 289866 w 162"/>
              <a:gd name="T49" fmla="*/ 127387 h 160"/>
              <a:gd name="T50" fmla="*/ 265994 w 162"/>
              <a:gd name="T51" fmla="*/ 120501 h 160"/>
              <a:gd name="T52" fmla="*/ 262584 w 162"/>
              <a:gd name="T53" fmla="*/ 127387 h 160"/>
              <a:gd name="T54" fmla="*/ 170509 w 162"/>
              <a:gd name="T55" fmla="*/ 371833 h 160"/>
              <a:gd name="T56" fmla="*/ 184150 w 162"/>
              <a:gd name="T57" fmla="*/ 392490 h 160"/>
              <a:gd name="T58" fmla="*/ 221662 w 162"/>
              <a:gd name="T59" fmla="*/ 378718 h 160"/>
              <a:gd name="T60" fmla="*/ 337608 w 162"/>
              <a:gd name="T61" fmla="*/ 378718 h 160"/>
              <a:gd name="T62" fmla="*/ 368300 w 162"/>
              <a:gd name="T63" fmla="*/ 392490 h 160"/>
              <a:gd name="T64" fmla="*/ 378531 w 162"/>
              <a:gd name="T65" fmla="*/ 371833 h 160"/>
              <a:gd name="T66" fmla="*/ 296686 w 162"/>
              <a:gd name="T67" fmla="*/ 144602 h 160"/>
              <a:gd name="T68" fmla="*/ 279635 w 162"/>
              <a:gd name="T69" fmla="*/ 333961 h 160"/>
              <a:gd name="T70" fmla="*/ 272815 w 162"/>
              <a:gd name="T71" fmla="*/ 333961 h 160"/>
              <a:gd name="T72" fmla="*/ 194381 w 162"/>
              <a:gd name="T73" fmla="*/ 364947 h 160"/>
              <a:gd name="T74" fmla="*/ 276225 w 162"/>
              <a:gd name="T75" fmla="*/ 151487 h 160"/>
              <a:gd name="T76" fmla="*/ 293276 w 162"/>
              <a:gd name="T77" fmla="*/ 196245 h 160"/>
              <a:gd name="T78" fmla="*/ 344429 w 162"/>
              <a:gd name="T79" fmla="*/ 361504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2" h="160">
                <a:moveTo>
                  <a:pt x="80" y="6"/>
                </a:moveTo>
                <a:cubicBezTo>
                  <a:pt x="100" y="6"/>
                  <a:pt x="119" y="13"/>
                  <a:pt x="133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3" y="28"/>
                  <a:pt x="121" y="29"/>
                  <a:pt x="121" y="31"/>
                </a:cubicBezTo>
                <a:cubicBezTo>
                  <a:pt x="121" y="32"/>
                  <a:pt x="123" y="34"/>
                  <a:pt x="124" y="3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2" y="33"/>
                  <a:pt x="143" y="32"/>
                  <a:pt x="143" y="30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2" y="11"/>
                  <a:pt x="140" y="11"/>
                </a:cubicBezTo>
                <a:cubicBezTo>
                  <a:pt x="139" y="11"/>
                  <a:pt x="137" y="13"/>
                  <a:pt x="137" y="14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22" y="8"/>
                  <a:pt x="102" y="0"/>
                  <a:pt x="81" y="0"/>
                </a:cubicBezTo>
                <a:cubicBezTo>
                  <a:pt x="81" y="0"/>
                  <a:pt x="80" y="0"/>
                  <a:pt x="80" y="0"/>
                </a:cubicBezTo>
                <a:cubicBezTo>
                  <a:pt x="59" y="0"/>
                  <a:pt x="39" y="9"/>
                  <a:pt x="24" y="24"/>
                </a:cubicBezTo>
                <a:cubicBezTo>
                  <a:pt x="13" y="35"/>
                  <a:pt x="6" y="49"/>
                  <a:pt x="3" y="64"/>
                </a:cubicBezTo>
                <a:cubicBezTo>
                  <a:pt x="0" y="78"/>
                  <a:pt x="1" y="93"/>
                  <a:pt x="6" y="107"/>
                </a:cubicBezTo>
                <a:cubicBezTo>
                  <a:pt x="6" y="108"/>
                  <a:pt x="7" y="109"/>
                  <a:pt x="8" y="109"/>
                </a:cubicBezTo>
                <a:cubicBezTo>
                  <a:pt x="9" y="109"/>
                  <a:pt x="9" y="109"/>
                  <a:pt x="9" y="109"/>
                </a:cubicBezTo>
                <a:cubicBezTo>
                  <a:pt x="11" y="108"/>
                  <a:pt x="12" y="107"/>
                  <a:pt x="11" y="105"/>
                </a:cubicBezTo>
                <a:cubicBezTo>
                  <a:pt x="2" y="78"/>
                  <a:pt x="8" y="49"/>
                  <a:pt x="28" y="28"/>
                </a:cubicBezTo>
                <a:cubicBezTo>
                  <a:pt x="42" y="14"/>
                  <a:pt x="60" y="6"/>
                  <a:pt x="80" y="6"/>
                </a:cubicBezTo>
                <a:close/>
                <a:moveTo>
                  <a:pt x="81" y="160"/>
                </a:moveTo>
                <a:cubicBezTo>
                  <a:pt x="102" y="160"/>
                  <a:pt x="123" y="152"/>
                  <a:pt x="138" y="136"/>
                </a:cubicBezTo>
                <a:cubicBezTo>
                  <a:pt x="149" y="125"/>
                  <a:pt x="156" y="111"/>
                  <a:pt x="159" y="96"/>
                </a:cubicBezTo>
                <a:cubicBezTo>
                  <a:pt x="162" y="82"/>
                  <a:pt x="161" y="67"/>
                  <a:pt x="156" y="53"/>
                </a:cubicBezTo>
                <a:cubicBezTo>
                  <a:pt x="156" y="51"/>
                  <a:pt x="154" y="51"/>
                  <a:pt x="153" y="51"/>
                </a:cubicBezTo>
                <a:cubicBezTo>
                  <a:pt x="151" y="52"/>
                  <a:pt x="150" y="53"/>
                  <a:pt x="151" y="55"/>
                </a:cubicBezTo>
                <a:cubicBezTo>
                  <a:pt x="160" y="82"/>
                  <a:pt x="154" y="111"/>
                  <a:pt x="134" y="132"/>
                </a:cubicBezTo>
                <a:cubicBezTo>
                  <a:pt x="119" y="147"/>
                  <a:pt x="100" y="154"/>
                  <a:pt x="81" y="154"/>
                </a:cubicBezTo>
                <a:cubicBezTo>
                  <a:pt x="62" y="154"/>
                  <a:pt x="44" y="147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2"/>
                  <a:pt x="41" y="131"/>
                  <a:pt x="41" y="129"/>
                </a:cubicBezTo>
                <a:cubicBezTo>
                  <a:pt x="41" y="128"/>
                  <a:pt x="39" y="126"/>
                  <a:pt x="38" y="12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21" y="127"/>
                  <a:pt x="20" y="127"/>
                  <a:pt x="19" y="128"/>
                </a:cubicBezTo>
                <a:cubicBezTo>
                  <a:pt x="19" y="128"/>
                  <a:pt x="19" y="129"/>
                  <a:pt x="19" y="130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47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3" y="149"/>
                  <a:pt x="25" y="147"/>
                  <a:pt x="25" y="146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41" y="152"/>
                  <a:pt x="61" y="160"/>
                  <a:pt x="81" y="160"/>
                </a:cubicBezTo>
                <a:close/>
                <a:moveTo>
                  <a:pt x="87" y="42"/>
                </a:moveTo>
                <a:cubicBezTo>
                  <a:pt x="86" y="40"/>
                  <a:pt x="85" y="39"/>
                  <a:pt x="85" y="37"/>
                </a:cubicBezTo>
                <a:cubicBezTo>
                  <a:pt x="84" y="35"/>
                  <a:pt x="83" y="34"/>
                  <a:pt x="81" y="34"/>
                </a:cubicBezTo>
                <a:cubicBezTo>
                  <a:pt x="80" y="34"/>
                  <a:pt x="79" y="35"/>
                  <a:pt x="78" y="35"/>
                </a:cubicBezTo>
                <a:cubicBezTo>
                  <a:pt x="78" y="36"/>
                  <a:pt x="77" y="37"/>
                  <a:pt x="77" y="37"/>
                </a:cubicBezTo>
                <a:cubicBezTo>
                  <a:pt x="77" y="37"/>
                  <a:pt x="77" y="37"/>
                  <a:pt x="77" y="37"/>
                </a:cubicBezTo>
                <a:cubicBezTo>
                  <a:pt x="71" y="53"/>
                  <a:pt x="66" y="68"/>
                  <a:pt x="60" y="8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0" y="110"/>
                  <a:pt x="50" y="112"/>
                  <a:pt x="51" y="113"/>
                </a:cubicBezTo>
                <a:cubicBezTo>
                  <a:pt x="52" y="114"/>
                  <a:pt x="53" y="114"/>
                  <a:pt x="54" y="114"/>
                </a:cubicBezTo>
                <a:cubicBezTo>
                  <a:pt x="55" y="114"/>
                  <a:pt x="56" y="114"/>
                  <a:pt x="56" y="113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70" y="107"/>
                  <a:pt x="76" y="105"/>
                  <a:pt x="81" y="103"/>
                </a:cubicBezTo>
                <a:cubicBezTo>
                  <a:pt x="87" y="105"/>
                  <a:pt x="93" y="108"/>
                  <a:pt x="99" y="110"/>
                </a:cubicBezTo>
                <a:cubicBezTo>
                  <a:pt x="106" y="113"/>
                  <a:pt x="106" y="113"/>
                  <a:pt x="106" y="113"/>
                </a:cubicBezTo>
                <a:cubicBezTo>
                  <a:pt x="106" y="114"/>
                  <a:pt x="107" y="114"/>
                  <a:pt x="108" y="114"/>
                </a:cubicBezTo>
                <a:cubicBezTo>
                  <a:pt x="109" y="114"/>
                  <a:pt x="110" y="114"/>
                  <a:pt x="111" y="113"/>
                </a:cubicBezTo>
                <a:cubicBezTo>
                  <a:pt x="112" y="112"/>
                  <a:pt x="112" y="110"/>
                  <a:pt x="111" y="108"/>
                </a:cubicBezTo>
                <a:cubicBezTo>
                  <a:pt x="105" y="90"/>
                  <a:pt x="98" y="73"/>
                  <a:pt x="91" y="55"/>
                </a:cubicBezTo>
                <a:lnTo>
                  <a:pt x="87" y="42"/>
                </a:lnTo>
                <a:close/>
                <a:moveTo>
                  <a:pt x="101" y="105"/>
                </a:moveTo>
                <a:cubicBezTo>
                  <a:pt x="95" y="102"/>
                  <a:pt x="88" y="100"/>
                  <a:pt x="82" y="97"/>
                </a:cubicBezTo>
                <a:cubicBezTo>
                  <a:pt x="82" y="97"/>
                  <a:pt x="81" y="97"/>
                  <a:pt x="81" y="97"/>
                </a:cubicBezTo>
                <a:cubicBezTo>
                  <a:pt x="81" y="97"/>
                  <a:pt x="80" y="97"/>
                  <a:pt x="80" y="97"/>
                </a:cubicBezTo>
                <a:cubicBezTo>
                  <a:pt x="74" y="99"/>
                  <a:pt x="68" y="102"/>
                  <a:pt x="63" y="104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65" y="85"/>
                  <a:pt x="65" y="85"/>
                  <a:pt x="65" y="85"/>
                </a:cubicBezTo>
                <a:cubicBezTo>
                  <a:pt x="71" y="71"/>
                  <a:pt x="76" y="58"/>
                  <a:pt x="81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57"/>
                  <a:pt x="86" y="57"/>
                  <a:pt x="86" y="57"/>
                </a:cubicBezTo>
                <a:cubicBezTo>
                  <a:pt x="92" y="73"/>
                  <a:pt x="98" y="90"/>
                  <a:pt x="104" y="106"/>
                </a:cubicBezTo>
                <a:lnTo>
                  <a:pt x="101" y="10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0" name="Freeform 779">
            <a:extLst>
              <a:ext uri="{FF2B5EF4-FFF2-40B4-BE49-F238E27FC236}">
                <a16:creationId xmlns:a16="http://schemas.microsoft.com/office/drawing/2014/main" id="{0749E811-6DAE-4BB3-85C9-8903BB632B9A}"/>
              </a:ext>
            </a:extLst>
          </p:cNvPr>
          <p:cNvSpPr>
            <a:spLocks noEditPoints="1"/>
          </p:cNvSpPr>
          <p:nvPr/>
        </p:nvSpPr>
        <p:spPr bwMode="auto">
          <a:xfrm>
            <a:off x="2721110" y="4279640"/>
            <a:ext cx="480426" cy="481808"/>
          </a:xfrm>
          <a:custGeom>
            <a:avLst/>
            <a:gdLst>
              <a:gd name="T0" fmla="*/ 259174 w 162"/>
              <a:gd name="T1" fmla="*/ 106678 h 161"/>
              <a:gd name="T2" fmla="*/ 262584 w 162"/>
              <a:gd name="T3" fmla="*/ 454242 h 161"/>
              <a:gd name="T4" fmla="*/ 98895 w 162"/>
              <a:gd name="T5" fmla="*/ 289063 h 161"/>
              <a:gd name="T6" fmla="*/ 225072 w 162"/>
              <a:gd name="T7" fmla="*/ 113561 h 161"/>
              <a:gd name="T8" fmla="*/ 225072 w 162"/>
              <a:gd name="T9" fmla="*/ 113561 h 161"/>
              <a:gd name="T10" fmla="*/ 98895 w 162"/>
              <a:gd name="T11" fmla="*/ 254651 h 161"/>
              <a:gd name="T12" fmla="*/ 286456 w 162"/>
              <a:gd name="T13" fmla="*/ 96354 h 161"/>
              <a:gd name="T14" fmla="*/ 334198 w 162"/>
              <a:gd name="T15" fmla="*/ 96354 h 161"/>
              <a:gd name="T16" fmla="*/ 139818 w 162"/>
              <a:gd name="T17" fmla="*/ 402624 h 161"/>
              <a:gd name="T18" fmla="*/ 156869 w 162"/>
              <a:gd name="T19" fmla="*/ 130767 h 161"/>
              <a:gd name="T20" fmla="*/ 156869 w 162"/>
              <a:gd name="T21" fmla="*/ 130767 h 161"/>
              <a:gd name="T22" fmla="*/ 354659 w 162"/>
              <a:gd name="T23" fmla="*/ 113561 h 161"/>
              <a:gd name="T24" fmla="*/ 105716 w 162"/>
              <a:gd name="T25" fmla="*/ 326917 h 161"/>
              <a:gd name="T26" fmla="*/ 190970 w 162"/>
              <a:gd name="T27" fmla="*/ 127326 h 161"/>
              <a:gd name="T28" fmla="*/ 201201 w 162"/>
              <a:gd name="T29" fmla="*/ 447360 h 161"/>
              <a:gd name="T30" fmla="*/ 180740 w 162"/>
              <a:gd name="T31" fmla="*/ 412948 h 161"/>
              <a:gd name="T32" fmla="*/ 180740 w 162"/>
              <a:gd name="T33" fmla="*/ 412948 h 161"/>
              <a:gd name="T34" fmla="*/ 228482 w 162"/>
              <a:gd name="T35" fmla="*/ 447360 h 161"/>
              <a:gd name="T36" fmla="*/ 129587 w 162"/>
              <a:gd name="T37" fmla="*/ 158297 h 161"/>
              <a:gd name="T38" fmla="*/ 395581 w 162"/>
              <a:gd name="T39" fmla="*/ 392300 h 161"/>
              <a:gd name="T40" fmla="*/ 395581 w 162"/>
              <a:gd name="T41" fmla="*/ 392300 h 161"/>
              <a:gd name="T42" fmla="*/ 426273 w 162"/>
              <a:gd name="T43" fmla="*/ 161738 h 161"/>
              <a:gd name="T44" fmla="*/ 439914 w 162"/>
              <a:gd name="T45" fmla="*/ 206474 h 161"/>
              <a:gd name="T46" fmla="*/ 112536 w 162"/>
              <a:gd name="T47" fmla="*/ 203033 h 161"/>
              <a:gd name="T48" fmla="*/ 385351 w 162"/>
              <a:gd name="T49" fmla="*/ 147973 h 161"/>
              <a:gd name="T50" fmla="*/ 95485 w 162"/>
              <a:gd name="T51" fmla="*/ 227121 h 161"/>
              <a:gd name="T52" fmla="*/ 95485 w 162"/>
              <a:gd name="T53" fmla="*/ 227121 h 161"/>
              <a:gd name="T54" fmla="*/ 385351 w 162"/>
              <a:gd name="T55" fmla="*/ 416389 h 161"/>
              <a:gd name="T56" fmla="*/ 433094 w 162"/>
              <a:gd name="T57" fmla="*/ 333799 h 161"/>
              <a:gd name="T58" fmla="*/ 439914 w 162"/>
              <a:gd name="T59" fmla="*/ 302828 h 161"/>
              <a:gd name="T60" fmla="*/ 129587 w 162"/>
              <a:gd name="T61" fmla="*/ 375094 h 161"/>
              <a:gd name="T62" fmla="*/ 429683 w 162"/>
              <a:gd name="T63" fmla="*/ 361329 h 161"/>
              <a:gd name="T64" fmla="*/ 429683 w 162"/>
              <a:gd name="T65" fmla="*/ 361329 h 161"/>
              <a:gd name="T66" fmla="*/ 320557 w 162"/>
              <a:gd name="T67" fmla="*/ 447360 h 161"/>
              <a:gd name="T68" fmla="*/ 334198 w 162"/>
              <a:gd name="T69" fmla="*/ 443919 h 161"/>
              <a:gd name="T70" fmla="*/ 354659 w 162"/>
              <a:gd name="T71" fmla="*/ 437036 h 161"/>
              <a:gd name="T72" fmla="*/ 450144 w 162"/>
              <a:gd name="T73" fmla="*/ 240886 h 161"/>
              <a:gd name="T74" fmla="*/ 453555 w 162"/>
              <a:gd name="T75" fmla="*/ 278740 h 161"/>
              <a:gd name="T76" fmla="*/ 81844 w 162"/>
              <a:gd name="T77" fmla="*/ 82590 h 161"/>
              <a:gd name="T78" fmla="*/ 37512 w 162"/>
              <a:gd name="T79" fmla="*/ 361329 h 161"/>
              <a:gd name="T80" fmla="*/ 422863 w 162"/>
              <a:gd name="T81" fmla="*/ 96354 h 161"/>
              <a:gd name="T82" fmla="*/ 487656 w 162"/>
              <a:gd name="T83" fmla="*/ 103237 h 161"/>
              <a:gd name="T84" fmla="*/ 467195 w 162"/>
              <a:gd name="T85" fmla="*/ 79148 h 161"/>
              <a:gd name="T86" fmla="*/ 139818 w 162"/>
              <a:gd name="T87" fmla="*/ 443919 h 161"/>
              <a:gd name="T88" fmla="*/ 75024 w 162"/>
              <a:gd name="T89" fmla="*/ 512743 h 161"/>
              <a:gd name="T90" fmla="*/ 276225 w 162"/>
              <a:gd name="T91" fmla="*/ 550597 h 161"/>
              <a:gd name="T92" fmla="*/ 514938 w 162"/>
              <a:gd name="T93" fmla="*/ 189268 h 161"/>
              <a:gd name="T94" fmla="*/ 197791 w 162"/>
              <a:gd name="T95" fmla="*/ 213356 h 161"/>
              <a:gd name="T96" fmla="*/ 300096 w 162"/>
              <a:gd name="T97" fmla="*/ 354447 h 161"/>
              <a:gd name="T98" fmla="*/ 375120 w 162"/>
              <a:gd name="T99" fmla="*/ 271857 h 161"/>
              <a:gd name="T100" fmla="*/ 252354 w 162"/>
              <a:gd name="T101" fmla="*/ 237445 h 161"/>
              <a:gd name="T102" fmla="*/ 283045 w 162"/>
              <a:gd name="T103" fmla="*/ 347564 h 16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2" h="161">
                <a:moveTo>
                  <a:pt x="77" y="31"/>
                </a:moveTo>
                <a:cubicBezTo>
                  <a:pt x="78" y="31"/>
                  <a:pt x="79" y="30"/>
                  <a:pt x="79" y="28"/>
                </a:cubicBezTo>
                <a:cubicBezTo>
                  <a:pt x="79" y="26"/>
                  <a:pt x="78" y="25"/>
                  <a:pt x="76" y="25"/>
                </a:cubicBezTo>
                <a:cubicBezTo>
                  <a:pt x="74" y="26"/>
                  <a:pt x="73" y="27"/>
                  <a:pt x="73" y="29"/>
                </a:cubicBezTo>
                <a:cubicBezTo>
                  <a:pt x="74" y="30"/>
                  <a:pt x="75" y="31"/>
                  <a:pt x="76" y="31"/>
                </a:cubicBezTo>
                <a:cubicBezTo>
                  <a:pt x="76" y="31"/>
                  <a:pt x="77" y="31"/>
                  <a:pt x="77" y="31"/>
                </a:cubicBezTo>
                <a:close/>
                <a:moveTo>
                  <a:pt x="80" y="135"/>
                </a:moveTo>
                <a:cubicBezTo>
                  <a:pt x="82" y="135"/>
                  <a:pt x="83" y="133"/>
                  <a:pt x="83" y="132"/>
                </a:cubicBezTo>
                <a:cubicBezTo>
                  <a:pt x="83" y="130"/>
                  <a:pt x="82" y="129"/>
                  <a:pt x="80" y="129"/>
                </a:cubicBezTo>
                <a:cubicBezTo>
                  <a:pt x="79" y="129"/>
                  <a:pt x="77" y="130"/>
                  <a:pt x="77" y="132"/>
                </a:cubicBezTo>
                <a:cubicBezTo>
                  <a:pt x="77" y="133"/>
                  <a:pt x="79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lose/>
                <a:moveTo>
                  <a:pt x="33" y="87"/>
                </a:moveTo>
                <a:cubicBezTo>
                  <a:pt x="32" y="85"/>
                  <a:pt x="31" y="84"/>
                  <a:pt x="29" y="84"/>
                </a:cubicBezTo>
                <a:cubicBezTo>
                  <a:pt x="28" y="84"/>
                  <a:pt x="26" y="86"/>
                  <a:pt x="27" y="88"/>
                </a:cubicBezTo>
                <a:cubicBezTo>
                  <a:pt x="27" y="89"/>
                  <a:pt x="28" y="90"/>
                  <a:pt x="30" y="90"/>
                </a:cubicBezTo>
                <a:cubicBezTo>
                  <a:pt x="30" y="90"/>
                  <a:pt x="30" y="90"/>
                  <a:pt x="30" y="90"/>
                </a:cubicBezTo>
                <a:cubicBezTo>
                  <a:pt x="32" y="90"/>
                  <a:pt x="33" y="88"/>
                  <a:pt x="33" y="87"/>
                </a:cubicBezTo>
                <a:close/>
                <a:moveTo>
                  <a:pt x="66" y="33"/>
                </a:moveTo>
                <a:cubicBezTo>
                  <a:pt x="66" y="33"/>
                  <a:pt x="67" y="33"/>
                  <a:pt x="67" y="33"/>
                </a:cubicBezTo>
                <a:cubicBezTo>
                  <a:pt x="68" y="33"/>
                  <a:pt x="69" y="31"/>
                  <a:pt x="69" y="29"/>
                </a:cubicBezTo>
                <a:cubicBezTo>
                  <a:pt x="68" y="28"/>
                  <a:pt x="67" y="27"/>
                  <a:pt x="65" y="27"/>
                </a:cubicBezTo>
                <a:cubicBezTo>
                  <a:pt x="64" y="28"/>
                  <a:pt x="63" y="30"/>
                  <a:pt x="63" y="31"/>
                </a:cubicBezTo>
                <a:cubicBezTo>
                  <a:pt x="64" y="32"/>
                  <a:pt x="65" y="33"/>
                  <a:pt x="66" y="33"/>
                </a:cubicBezTo>
                <a:close/>
                <a:moveTo>
                  <a:pt x="26" y="77"/>
                </a:moveTo>
                <a:cubicBezTo>
                  <a:pt x="26" y="78"/>
                  <a:pt x="27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31" y="80"/>
                  <a:pt x="32" y="78"/>
                  <a:pt x="32" y="77"/>
                </a:cubicBezTo>
                <a:cubicBezTo>
                  <a:pt x="32" y="75"/>
                  <a:pt x="31" y="74"/>
                  <a:pt x="29" y="74"/>
                </a:cubicBezTo>
                <a:cubicBezTo>
                  <a:pt x="28" y="74"/>
                  <a:pt x="26" y="75"/>
                  <a:pt x="26" y="77"/>
                </a:cubicBezTo>
                <a:close/>
                <a:moveTo>
                  <a:pt x="87" y="31"/>
                </a:moveTo>
                <a:cubicBezTo>
                  <a:pt x="88" y="31"/>
                  <a:pt x="90" y="30"/>
                  <a:pt x="90" y="29"/>
                </a:cubicBezTo>
                <a:cubicBezTo>
                  <a:pt x="90" y="27"/>
                  <a:pt x="89" y="26"/>
                  <a:pt x="87" y="26"/>
                </a:cubicBezTo>
                <a:cubicBezTo>
                  <a:pt x="86" y="25"/>
                  <a:pt x="84" y="27"/>
                  <a:pt x="84" y="28"/>
                </a:cubicBezTo>
                <a:cubicBezTo>
                  <a:pt x="84" y="30"/>
                  <a:pt x="85" y="31"/>
                  <a:pt x="87" y="31"/>
                </a:cubicBezTo>
                <a:cubicBezTo>
                  <a:pt x="87" y="31"/>
                  <a:pt x="87" y="31"/>
                  <a:pt x="87" y="31"/>
                </a:cubicBezTo>
                <a:close/>
                <a:moveTo>
                  <a:pt x="97" y="34"/>
                </a:moveTo>
                <a:cubicBezTo>
                  <a:pt x="98" y="34"/>
                  <a:pt x="100" y="33"/>
                  <a:pt x="100" y="32"/>
                </a:cubicBezTo>
                <a:cubicBezTo>
                  <a:pt x="100" y="30"/>
                  <a:pt x="100" y="28"/>
                  <a:pt x="98" y="28"/>
                </a:cubicBezTo>
                <a:cubicBezTo>
                  <a:pt x="96" y="27"/>
                  <a:pt x="95" y="28"/>
                  <a:pt x="94" y="30"/>
                </a:cubicBezTo>
                <a:cubicBezTo>
                  <a:pt x="94" y="31"/>
                  <a:pt x="95" y="33"/>
                  <a:pt x="96" y="34"/>
                </a:cubicBezTo>
                <a:cubicBezTo>
                  <a:pt x="96" y="34"/>
                  <a:pt x="97" y="34"/>
                  <a:pt x="97" y="34"/>
                </a:cubicBezTo>
                <a:close/>
                <a:moveTo>
                  <a:pt x="41" y="113"/>
                </a:moveTo>
                <a:cubicBezTo>
                  <a:pt x="40" y="114"/>
                  <a:pt x="40" y="116"/>
                  <a:pt x="41" y="117"/>
                </a:cubicBezTo>
                <a:cubicBezTo>
                  <a:pt x="41" y="118"/>
                  <a:pt x="42" y="118"/>
                  <a:pt x="43" y="118"/>
                </a:cubicBezTo>
                <a:cubicBezTo>
                  <a:pt x="44" y="118"/>
                  <a:pt x="44" y="118"/>
                  <a:pt x="45" y="117"/>
                </a:cubicBezTo>
                <a:cubicBezTo>
                  <a:pt x="46" y="116"/>
                  <a:pt x="46" y="114"/>
                  <a:pt x="45" y="113"/>
                </a:cubicBezTo>
                <a:cubicBezTo>
                  <a:pt x="44" y="112"/>
                  <a:pt x="42" y="112"/>
                  <a:pt x="41" y="113"/>
                </a:cubicBezTo>
                <a:close/>
                <a:moveTo>
                  <a:pt x="46" y="38"/>
                </a:moveTo>
                <a:cubicBezTo>
                  <a:pt x="45" y="39"/>
                  <a:pt x="44" y="41"/>
                  <a:pt x="45" y="42"/>
                </a:cubicBezTo>
                <a:cubicBezTo>
                  <a:pt x="46" y="43"/>
                  <a:pt x="47" y="43"/>
                  <a:pt x="48" y="43"/>
                </a:cubicBezTo>
                <a:cubicBezTo>
                  <a:pt x="48" y="43"/>
                  <a:pt x="49" y="43"/>
                  <a:pt x="50" y="43"/>
                </a:cubicBezTo>
                <a:cubicBezTo>
                  <a:pt x="51" y="41"/>
                  <a:pt x="51" y="40"/>
                  <a:pt x="50" y="38"/>
                </a:cubicBezTo>
                <a:cubicBezTo>
                  <a:pt x="49" y="37"/>
                  <a:pt x="47" y="37"/>
                  <a:pt x="46" y="38"/>
                </a:cubicBezTo>
                <a:close/>
                <a:moveTo>
                  <a:pt x="105" y="38"/>
                </a:moveTo>
                <a:cubicBezTo>
                  <a:pt x="106" y="38"/>
                  <a:pt x="106" y="38"/>
                  <a:pt x="107" y="38"/>
                </a:cubicBezTo>
                <a:cubicBezTo>
                  <a:pt x="108" y="38"/>
                  <a:pt x="109" y="37"/>
                  <a:pt x="109" y="36"/>
                </a:cubicBezTo>
                <a:cubicBezTo>
                  <a:pt x="110" y="35"/>
                  <a:pt x="110" y="33"/>
                  <a:pt x="108" y="32"/>
                </a:cubicBezTo>
                <a:cubicBezTo>
                  <a:pt x="107" y="32"/>
                  <a:pt x="105" y="32"/>
                  <a:pt x="104" y="33"/>
                </a:cubicBezTo>
                <a:cubicBezTo>
                  <a:pt x="103" y="35"/>
                  <a:pt x="104" y="37"/>
                  <a:pt x="105" y="38"/>
                </a:cubicBezTo>
                <a:close/>
                <a:moveTo>
                  <a:pt x="32" y="100"/>
                </a:moveTo>
                <a:cubicBezTo>
                  <a:pt x="33" y="100"/>
                  <a:pt x="33" y="100"/>
                  <a:pt x="33" y="100"/>
                </a:cubicBezTo>
                <a:cubicBezTo>
                  <a:pt x="35" y="100"/>
                  <a:pt x="36" y="98"/>
                  <a:pt x="35" y="96"/>
                </a:cubicBezTo>
                <a:cubicBezTo>
                  <a:pt x="34" y="95"/>
                  <a:pt x="33" y="94"/>
                  <a:pt x="31" y="95"/>
                </a:cubicBezTo>
                <a:cubicBezTo>
                  <a:pt x="30" y="95"/>
                  <a:pt x="29" y="97"/>
                  <a:pt x="29" y="98"/>
                </a:cubicBezTo>
                <a:cubicBezTo>
                  <a:pt x="30" y="100"/>
                  <a:pt x="31" y="100"/>
                  <a:pt x="32" y="100"/>
                </a:cubicBezTo>
                <a:close/>
                <a:moveTo>
                  <a:pt x="55" y="32"/>
                </a:moveTo>
                <a:cubicBezTo>
                  <a:pt x="54" y="33"/>
                  <a:pt x="53" y="34"/>
                  <a:pt x="54" y="36"/>
                </a:cubicBezTo>
                <a:cubicBezTo>
                  <a:pt x="54" y="37"/>
                  <a:pt x="55" y="37"/>
                  <a:pt x="56" y="37"/>
                </a:cubicBezTo>
                <a:cubicBezTo>
                  <a:pt x="57" y="37"/>
                  <a:pt x="57" y="37"/>
                  <a:pt x="58" y="37"/>
                </a:cubicBezTo>
                <a:cubicBezTo>
                  <a:pt x="59" y="36"/>
                  <a:pt x="60" y="34"/>
                  <a:pt x="59" y="33"/>
                </a:cubicBezTo>
                <a:cubicBezTo>
                  <a:pt x="58" y="32"/>
                  <a:pt x="56" y="31"/>
                  <a:pt x="55" y="32"/>
                </a:cubicBezTo>
                <a:close/>
                <a:moveTo>
                  <a:pt x="57" y="126"/>
                </a:moveTo>
                <a:cubicBezTo>
                  <a:pt x="57" y="128"/>
                  <a:pt x="57" y="129"/>
                  <a:pt x="59" y="130"/>
                </a:cubicBezTo>
                <a:cubicBezTo>
                  <a:pt x="59" y="130"/>
                  <a:pt x="60" y="130"/>
                  <a:pt x="60" y="130"/>
                </a:cubicBezTo>
                <a:cubicBezTo>
                  <a:pt x="61" y="130"/>
                  <a:pt x="62" y="130"/>
                  <a:pt x="63" y="129"/>
                </a:cubicBezTo>
                <a:cubicBezTo>
                  <a:pt x="63" y="127"/>
                  <a:pt x="63" y="125"/>
                  <a:pt x="61" y="125"/>
                </a:cubicBezTo>
                <a:cubicBezTo>
                  <a:pt x="60" y="124"/>
                  <a:pt x="58" y="125"/>
                  <a:pt x="57" y="126"/>
                </a:cubicBezTo>
                <a:close/>
                <a:moveTo>
                  <a:pt x="53" y="120"/>
                </a:moveTo>
                <a:cubicBezTo>
                  <a:pt x="51" y="119"/>
                  <a:pt x="49" y="119"/>
                  <a:pt x="48" y="120"/>
                </a:cubicBezTo>
                <a:cubicBezTo>
                  <a:pt x="48" y="122"/>
                  <a:pt x="48" y="124"/>
                  <a:pt x="49" y="124"/>
                </a:cubicBezTo>
                <a:cubicBezTo>
                  <a:pt x="50" y="125"/>
                  <a:pt x="50" y="125"/>
                  <a:pt x="51" y="125"/>
                </a:cubicBezTo>
                <a:cubicBezTo>
                  <a:pt x="52" y="125"/>
                  <a:pt x="53" y="125"/>
                  <a:pt x="53" y="124"/>
                </a:cubicBezTo>
                <a:cubicBezTo>
                  <a:pt x="54" y="122"/>
                  <a:pt x="54" y="121"/>
                  <a:pt x="53" y="120"/>
                </a:cubicBezTo>
                <a:close/>
                <a:moveTo>
                  <a:pt x="70" y="134"/>
                </a:moveTo>
                <a:cubicBezTo>
                  <a:pt x="71" y="134"/>
                  <a:pt x="72" y="133"/>
                  <a:pt x="73" y="131"/>
                </a:cubicBezTo>
                <a:cubicBezTo>
                  <a:pt x="73" y="130"/>
                  <a:pt x="72" y="128"/>
                  <a:pt x="71" y="128"/>
                </a:cubicBezTo>
                <a:cubicBezTo>
                  <a:pt x="71" y="128"/>
                  <a:pt x="71" y="128"/>
                  <a:pt x="71" y="128"/>
                </a:cubicBezTo>
                <a:cubicBezTo>
                  <a:pt x="69" y="127"/>
                  <a:pt x="67" y="128"/>
                  <a:pt x="67" y="130"/>
                </a:cubicBezTo>
                <a:cubicBezTo>
                  <a:pt x="67" y="132"/>
                  <a:pt x="68" y="133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9" y="133"/>
                  <a:pt x="70" y="134"/>
                  <a:pt x="70" y="134"/>
                </a:cubicBezTo>
                <a:close/>
                <a:moveTo>
                  <a:pt x="42" y="45"/>
                </a:moveTo>
                <a:cubicBezTo>
                  <a:pt x="41" y="44"/>
                  <a:pt x="39" y="45"/>
                  <a:pt x="38" y="46"/>
                </a:cubicBezTo>
                <a:cubicBezTo>
                  <a:pt x="37" y="47"/>
                  <a:pt x="37" y="49"/>
                  <a:pt x="39" y="50"/>
                </a:cubicBezTo>
                <a:cubicBezTo>
                  <a:pt x="39" y="50"/>
                  <a:pt x="40" y="51"/>
                  <a:pt x="40" y="51"/>
                </a:cubicBezTo>
                <a:cubicBezTo>
                  <a:pt x="41" y="51"/>
                  <a:pt x="42" y="50"/>
                  <a:pt x="43" y="50"/>
                </a:cubicBezTo>
                <a:cubicBezTo>
                  <a:pt x="44" y="48"/>
                  <a:pt x="44" y="46"/>
                  <a:pt x="42" y="45"/>
                </a:cubicBezTo>
                <a:close/>
                <a:moveTo>
                  <a:pt x="116" y="114"/>
                </a:moveTo>
                <a:cubicBezTo>
                  <a:pt x="115" y="115"/>
                  <a:pt x="115" y="117"/>
                  <a:pt x="116" y="118"/>
                </a:cubicBezTo>
                <a:cubicBezTo>
                  <a:pt x="117" y="119"/>
                  <a:pt x="117" y="119"/>
                  <a:pt x="118" y="119"/>
                </a:cubicBezTo>
                <a:cubicBezTo>
                  <a:pt x="119" y="119"/>
                  <a:pt x="120" y="119"/>
                  <a:pt x="120" y="118"/>
                </a:cubicBezTo>
                <a:cubicBezTo>
                  <a:pt x="121" y="117"/>
                  <a:pt x="121" y="115"/>
                  <a:pt x="120" y="114"/>
                </a:cubicBezTo>
                <a:cubicBezTo>
                  <a:pt x="119" y="113"/>
                  <a:pt x="117" y="113"/>
                  <a:pt x="116" y="114"/>
                </a:cubicBezTo>
                <a:close/>
                <a:moveTo>
                  <a:pt x="121" y="46"/>
                </a:moveTo>
                <a:cubicBezTo>
                  <a:pt x="119" y="47"/>
                  <a:pt x="119" y="49"/>
                  <a:pt x="120" y="51"/>
                </a:cubicBezTo>
                <a:cubicBezTo>
                  <a:pt x="121" y="51"/>
                  <a:pt x="121" y="52"/>
                  <a:pt x="122" y="52"/>
                </a:cubicBezTo>
                <a:cubicBezTo>
                  <a:pt x="123" y="52"/>
                  <a:pt x="124" y="52"/>
                  <a:pt x="124" y="51"/>
                </a:cubicBezTo>
                <a:cubicBezTo>
                  <a:pt x="125" y="50"/>
                  <a:pt x="126" y="48"/>
                  <a:pt x="125" y="47"/>
                </a:cubicBezTo>
                <a:cubicBezTo>
                  <a:pt x="124" y="46"/>
                  <a:pt x="122" y="45"/>
                  <a:pt x="121" y="46"/>
                </a:cubicBezTo>
                <a:close/>
                <a:moveTo>
                  <a:pt x="126" y="55"/>
                </a:moveTo>
                <a:cubicBezTo>
                  <a:pt x="125" y="56"/>
                  <a:pt x="124" y="57"/>
                  <a:pt x="125" y="59"/>
                </a:cubicBezTo>
                <a:cubicBezTo>
                  <a:pt x="126" y="60"/>
                  <a:pt x="127" y="61"/>
                  <a:pt x="128" y="61"/>
                </a:cubicBezTo>
                <a:cubicBezTo>
                  <a:pt x="128" y="61"/>
                  <a:pt x="129" y="61"/>
                  <a:pt x="129" y="60"/>
                </a:cubicBezTo>
                <a:cubicBezTo>
                  <a:pt x="131" y="60"/>
                  <a:pt x="131" y="58"/>
                  <a:pt x="130" y="56"/>
                </a:cubicBezTo>
                <a:cubicBezTo>
                  <a:pt x="130" y="55"/>
                  <a:pt x="128" y="54"/>
                  <a:pt x="126" y="55"/>
                </a:cubicBezTo>
                <a:close/>
                <a:moveTo>
                  <a:pt x="36" y="54"/>
                </a:moveTo>
                <a:cubicBezTo>
                  <a:pt x="35" y="53"/>
                  <a:pt x="33" y="54"/>
                  <a:pt x="32" y="55"/>
                </a:cubicBezTo>
                <a:cubicBezTo>
                  <a:pt x="31" y="57"/>
                  <a:pt x="32" y="58"/>
                  <a:pt x="33" y="59"/>
                </a:cubicBezTo>
                <a:cubicBezTo>
                  <a:pt x="34" y="59"/>
                  <a:pt x="34" y="60"/>
                  <a:pt x="35" y="60"/>
                </a:cubicBezTo>
                <a:cubicBezTo>
                  <a:pt x="36" y="60"/>
                  <a:pt x="37" y="59"/>
                  <a:pt x="37" y="58"/>
                </a:cubicBezTo>
                <a:cubicBezTo>
                  <a:pt x="38" y="56"/>
                  <a:pt x="38" y="55"/>
                  <a:pt x="36" y="54"/>
                </a:cubicBezTo>
                <a:close/>
                <a:moveTo>
                  <a:pt x="113" y="39"/>
                </a:moveTo>
                <a:cubicBezTo>
                  <a:pt x="112" y="40"/>
                  <a:pt x="112" y="42"/>
                  <a:pt x="113" y="43"/>
                </a:cubicBezTo>
                <a:cubicBezTo>
                  <a:pt x="114" y="44"/>
                  <a:pt x="115" y="44"/>
                  <a:pt x="115" y="44"/>
                </a:cubicBezTo>
                <a:cubicBezTo>
                  <a:pt x="116" y="44"/>
                  <a:pt x="117" y="44"/>
                  <a:pt x="117" y="43"/>
                </a:cubicBezTo>
                <a:cubicBezTo>
                  <a:pt x="119" y="42"/>
                  <a:pt x="118" y="40"/>
                  <a:pt x="117" y="39"/>
                </a:cubicBezTo>
                <a:cubicBezTo>
                  <a:pt x="116" y="38"/>
                  <a:pt x="114" y="38"/>
                  <a:pt x="113" y="39"/>
                </a:cubicBezTo>
                <a:close/>
                <a:moveTo>
                  <a:pt x="28" y="66"/>
                </a:moveTo>
                <a:cubicBezTo>
                  <a:pt x="28" y="67"/>
                  <a:pt x="29" y="69"/>
                  <a:pt x="30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32" y="69"/>
                  <a:pt x="34" y="68"/>
                  <a:pt x="34" y="67"/>
                </a:cubicBezTo>
                <a:cubicBezTo>
                  <a:pt x="34" y="66"/>
                  <a:pt x="33" y="64"/>
                  <a:pt x="32" y="63"/>
                </a:cubicBezTo>
                <a:cubicBezTo>
                  <a:pt x="30" y="63"/>
                  <a:pt x="29" y="64"/>
                  <a:pt x="28" y="66"/>
                </a:cubicBezTo>
                <a:close/>
                <a:moveTo>
                  <a:pt x="108" y="120"/>
                </a:moveTo>
                <a:cubicBezTo>
                  <a:pt x="107" y="121"/>
                  <a:pt x="107" y="123"/>
                  <a:pt x="108" y="124"/>
                </a:cubicBezTo>
                <a:cubicBezTo>
                  <a:pt x="108" y="125"/>
                  <a:pt x="109" y="126"/>
                  <a:pt x="110" y="126"/>
                </a:cubicBezTo>
                <a:cubicBezTo>
                  <a:pt x="111" y="126"/>
                  <a:pt x="111" y="126"/>
                  <a:pt x="112" y="125"/>
                </a:cubicBezTo>
                <a:cubicBezTo>
                  <a:pt x="113" y="124"/>
                  <a:pt x="113" y="123"/>
                  <a:pt x="113" y="121"/>
                </a:cubicBezTo>
                <a:cubicBezTo>
                  <a:pt x="112" y="120"/>
                  <a:pt x="110" y="119"/>
                  <a:pt x="108" y="120"/>
                </a:cubicBezTo>
                <a:close/>
                <a:moveTo>
                  <a:pt x="129" y="101"/>
                </a:moveTo>
                <a:cubicBezTo>
                  <a:pt x="131" y="101"/>
                  <a:pt x="132" y="101"/>
                  <a:pt x="132" y="100"/>
                </a:cubicBezTo>
                <a:cubicBezTo>
                  <a:pt x="133" y="98"/>
                  <a:pt x="132" y="96"/>
                  <a:pt x="130" y="96"/>
                </a:cubicBezTo>
                <a:cubicBezTo>
                  <a:pt x="129" y="95"/>
                  <a:pt x="127" y="96"/>
                  <a:pt x="127" y="97"/>
                </a:cubicBezTo>
                <a:cubicBezTo>
                  <a:pt x="126" y="99"/>
                  <a:pt x="127" y="101"/>
                  <a:pt x="128" y="101"/>
                </a:cubicBezTo>
                <a:cubicBezTo>
                  <a:pt x="129" y="101"/>
                  <a:pt x="129" y="101"/>
                  <a:pt x="129" y="101"/>
                </a:cubicBezTo>
                <a:close/>
                <a:moveTo>
                  <a:pt x="135" y="89"/>
                </a:moveTo>
                <a:cubicBezTo>
                  <a:pt x="135" y="87"/>
                  <a:pt x="134" y="86"/>
                  <a:pt x="133" y="85"/>
                </a:cubicBezTo>
                <a:cubicBezTo>
                  <a:pt x="131" y="85"/>
                  <a:pt x="129" y="86"/>
                  <a:pt x="129" y="88"/>
                </a:cubicBezTo>
                <a:cubicBezTo>
                  <a:pt x="129" y="90"/>
                  <a:pt x="130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4" y="91"/>
                  <a:pt x="135" y="90"/>
                  <a:pt x="135" y="89"/>
                </a:cubicBezTo>
                <a:close/>
                <a:moveTo>
                  <a:pt x="37" y="110"/>
                </a:moveTo>
                <a:cubicBezTo>
                  <a:pt x="37" y="110"/>
                  <a:pt x="38" y="110"/>
                  <a:pt x="38" y="109"/>
                </a:cubicBezTo>
                <a:cubicBezTo>
                  <a:pt x="40" y="109"/>
                  <a:pt x="40" y="107"/>
                  <a:pt x="39" y="105"/>
                </a:cubicBezTo>
                <a:cubicBezTo>
                  <a:pt x="38" y="104"/>
                  <a:pt x="37" y="103"/>
                  <a:pt x="35" y="104"/>
                </a:cubicBezTo>
                <a:cubicBezTo>
                  <a:pt x="34" y="105"/>
                  <a:pt x="33" y="107"/>
                  <a:pt x="34" y="108"/>
                </a:cubicBezTo>
                <a:cubicBezTo>
                  <a:pt x="35" y="109"/>
                  <a:pt x="36" y="110"/>
                  <a:pt x="37" y="110"/>
                </a:cubicBezTo>
                <a:close/>
                <a:moveTo>
                  <a:pt x="126" y="105"/>
                </a:moveTo>
                <a:cubicBezTo>
                  <a:pt x="125" y="104"/>
                  <a:pt x="123" y="105"/>
                  <a:pt x="122" y="106"/>
                </a:cubicBezTo>
                <a:cubicBezTo>
                  <a:pt x="121" y="108"/>
                  <a:pt x="122" y="109"/>
                  <a:pt x="123" y="110"/>
                </a:cubicBezTo>
                <a:cubicBezTo>
                  <a:pt x="124" y="111"/>
                  <a:pt x="124" y="111"/>
                  <a:pt x="125" y="111"/>
                </a:cubicBezTo>
                <a:cubicBezTo>
                  <a:pt x="126" y="111"/>
                  <a:pt x="127" y="110"/>
                  <a:pt x="127" y="109"/>
                </a:cubicBezTo>
                <a:cubicBezTo>
                  <a:pt x="128" y="108"/>
                  <a:pt x="128" y="106"/>
                  <a:pt x="126" y="105"/>
                </a:cubicBezTo>
                <a:close/>
                <a:moveTo>
                  <a:pt x="90" y="128"/>
                </a:moveTo>
                <a:cubicBezTo>
                  <a:pt x="89" y="128"/>
                  <a:pt x="88" y="130"/>
                  <a:pt x="88" y="131"/>
                </a:cubicBezTo>
                <a:cubicBezTo>
                  <a:pt x="88" y="133"/>
                  <a:pt x="89" y="13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93" y="133"/>
                  <a:pt x="94" y="132"/>
                  <a:pt x="94" y="130"/>
                </a:cubicBezTo>
                <a:cubicBezTo>
                  <a:pt x="93" y="129"/>
                  <a:pt x="92" y="128"/>
                  <a:pt x="90" y="128"/>
                </a:cubicBezTo>
                <a:close/>
                <a:moveTo>
                  <a:pt x="100" y="125"/>
                </a:move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98" y="126"/>
                  <a:pt x="97" y="127"/>
                  <a:pt x="98" y="129"/>
                </a:cubicBezTo>
                <a:cubicBezTo>
                  <a:pt x="99" y="130"/>
                  <a:pt x="100" y="131"/>
                  <a:pt x="101" y="131"/>
                </a:cubicBezTo>
                <a:cubicBezTo>
                  <a:pt x="101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3" y="130"/>
                  <a:pt x="104" y="128"/>
                  <a:pt x="104" y="127"/>
                </a:cubicBezTo>
                <a:cubicBezTo>
                  <a:pt x="103" y="125"/>
                  <a:pt x="101" y="124"/>
                  <a:pt x="100" y="125"/>
                </a:cubicBezTo>
                <a:close/>
                <a:moveTo>
                  <a:pt x="131" y="65"/>
                </a:moveTo>
                <a:cubicBezTo>
                  <a:pt x="129" y="65"/>
                  <a:pt x="128" y="67"/>
                  <a:pt x="128" y="68"/>
                </a:cubicBezTo>
                <a:cubicBezTo>
                  <a:pt x="129" y="70"/>
                  <a:pt x="130" y="71"/>
                  <a:pt x="131" y="71"/>
                </a:cubicBezTo>
                <a:cubicBezTo>
                  <a:pt x="132" y="71"/>
                  <a:pt x="132" y="71"/>
                  <a:pt x="132" y="70"/>
                </a:cubicBezTo>
                <a:cubicBezTo>
                  <a:pt x="134" y="70"/>
                  <a:pt x="135" y="68"/>
                  <a:pt x="134" y="67"/>
                </a:cubicBezTo>
                <a:cubicBezTo>
                  <a:pt x="134" y="65"/>
                  <a:pt x="132" y="64"/>
                  <a:pt x="131" y="65"/>
                </a:cubicBezTo>
                <a:close/>
                <a:moveTo>
                  <a:pt x="133" y="75"/>
                </a:moveTo>
                <a:cubicBezTo>
                  <a:pt x="131" y="75"/>
                  <a:pt x="130" y="76"/>
                  <a:pt x="130" y="78"/>
                </a:cubicBezTo>
                <a:cubicBezTo>
                  <a:pt x="130" y="80"/>
                  <a:pt x="131" y="81"/>
                  <a:pt x="133" y="81"/>
                </a:cubicBezTo>
                <a:cubicBezTo>
                  <a:pt x="133" y="81"/>
                  <a:pt x="133" y="81"/>
                  <a:pt x="133" y="81"/>
                </a:cubicBezTo>
                <a:cubicBezTo>
                  <a:pt x="135" y="81"/>
                  <a:pt x="136" y="79"/>
                  <a:pt x="136" y="78"/>
                </a:cubicBezTo>
                <a:cubicBezTo>
                  <a:pt x="136" y="76"/>
                  <a:pt x="134" y="75"/>
                  <a:pt x="133" y="75"/>
                </a:cubicBezTo>
                <a:close/>
                <a:moveTo>
                  <a:pt x="80" y="0"/>
                </a:moveTo>
                <a:cubicBezTo>
                  <a:pt x="59" y="0"/>
                  <a:pt x="39" y="9"/>
                  <a:pt x="24" y="24"/>
                </a:cubicBezTo>
                <a:cubicBezTo>
                  <a:pt x="13" y="35"/>
                  <a:pt x="6" y="49"/>
                  <a:pt x="3" y="64"/>
                </a:cubicBezTo>
                <a:cubicBezTo>
                  <a:pt x="0" y="78"/>
                  <a:pt x="1" y="93"/>
                  <a:pt x="6" y="107"/>
                </a:cubicBezTo>
                <a:cubicBezTo>
                  <a:pt x="6" y="108"/>
                  <a:pt x="7" y="109"/>
                  <a:pt x="8" y="109"/>
                </a:cubicBezTo>
                <a:cubicBezTo>
                  <a:pt x="9" y="109"/>
                  <a:pt x="9" y="109"/>
                  <a:pt x="9" y="109"/>
                </a:cubicBezTo>
                <a:cubicBezTo>
                  <a:pt x="11" y="108"/>
                  <a:pt x="12" y="107"/>
                  <a:pt x="11" y="105"/>
                </a:cubicBezTo>
                <a:cubicBezTo>
                  <a:pt x="2" y="78"/>
                  <a:pt x="8" y="49"/>
                  <a:pt x="28" y="28"/>
                </a:cubicBezTo>
                <a:cubicBezTo>
                  <a:pt x="42" y="14"/>
                  <a:pt x="60" y="6"/>
                  <a:pt x="80" y="6"/>
                </a:cubicBezTo>
                <a:cubicBezTo>
                  <a:pt x="100" y="6"/>
                  <a:pt x="119" y="13"/>
                  <a:pt x="133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3" y="28"/>
                  <a:pt x="121" y="29"/>
                  <a:pt x="121" y="31"/>
                </a:cubicBezTo>
                <a:cubicBezTo>
                  <a:pt x="121" y="32"/>
                  <a:pt x="123" y="33"/>
                  <a:pt x="124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2" y="33"/>
                  <a:pt x="143" y="32"/>
                  <a:pt x="143" y="30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2" y="11"/>
                  <a:pt x="140" y="11"/>
                </a:cubicBezTo>
                <a:cubicBezTo>
                  <a:pt x="139" y="11"/>
                  <a:pt x="137" y="13"/>
                  <a:pt x="137" y="14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22" y="8"/>
                  <a:pt x="101" y="0"/>
                  <a:pt x="80" y="0"/>
                </a:cubicBezTo>
                <a:close/>
                <a:moveTo>
                  <a:pt x="29" y="133"/>
                </a:moveTo>
                <a:cubicBezTo>
                  <a:pt x="29" y="132"/>
                  <a:pt x="29" y="132"/>
                  <a:pt x="29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2"/>
                  <a:pt x="41" y="131"/>
                  <a:pt x="41" y="129"/>
                </a:cubicBezTo>
                <a:cubicBezTo>
                  <a:pt x="41" y="128"/>
                  <a:pt x="39" y="126"/>
                  <a:pt x="38" y="126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20" y="127"/>
                  <a:pt x="19" y="128"/>
                  <a:pt x="19" y="130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47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3" y="149"/>
                  <a:pt x="25" y="147"/>
                  <a:pt x="25" y="146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41" y="152"/>
                  <a:pt x="61" y="160"/>
                  <a:pt x="81" y="160"/>
                </a:cubicBezTo>
                <a:cubicBezTo>
                  <a:pt x="102" y="160"/>
                  <a:pt x="123" y="152"/>
                  <a:pt x="138" y="136"/>
                </a:cubicBezTo>
                <a:cubicBezTo>
                  <a:pt x="149" y="125"/>
                  <a:pt x="156" y="111"/>
                  <a:pt x="159" y="96"/>
                </a:cubicBezTo>
                <a:cubicBezTo>
                  <a:pt x="162" y="82"/>
                  <a:pt x="161" y="67"/>
                  <a:pt x="156" y="53"/>
                </a:cubicBezTo>
                <a:cubicBezTo>
                  <a:pt x="156" y="51"/>
                  <a:pt x="154" y="51"/>
                  <a:pt x="153" y="51"/>
                </a:cubicBezTo>
                <a:cubicBezTo>
                  <a:pt x="151" y="52"/>
                  <a:pt x="150" y="53"/>
                  <a:pt x="151" y="55"/>
                </a:cubicBezTo>
                <a:cubicBezTo>
                  <a:pt x="160" y="82"/>
                  <a:pt x="154" y="111"/>
                  <a:pt x="134" y="132"/>
                </a:cubicBezTo>
                <a:cubicBezTo>
                  <a:pt x="105" y="161"/>
                  <a:pt x="58" y="161"/>
                  <a:pt x="29" y="133"/>
                </a:cubicBezTo>
                <a:close/>
                <a:moveTo>
                  <a:pt x="58" y="58"/>
                </a:moveTo>
                <a:cubicBezTo>
                  <a:pt x="58" y="58"/>
                  <a:pt x="57" y="59"/>
                  <a:pt x="57" y="60"/>
                </a:cubicBezTo>
                <a:cubicBezTo>
                  <a:pt x="57" y="61"/>
                  <a:pt x="57" y="62"/>
                  <a:pt x="58" y="62"/>
                </a:cubicBezTo>
                <a:cubicBezTo>
                  <a:pt x="79" y="109"/>
                  <a:pt x="79" y="109"/>
                  <a:pt x="79" y="109"/>
                </a:cubicBezTo>
                <a:cubicBezTo>
                  <a:pt x="80" y="111"/>
                  <a:pt x="81" y="112"/>
                  <a:pt x="82" y="112"/>
                </a:cubicBezTo>
                <a:cubicBezTo>
                  <a:pt x="82" y="112"/>
                  <a:pt x="83" y="112"/>
                  <a:pt x="83" y="112"/>
                </a:cubicBezTo>
                <a:cubicBezTo>
                  <a:pt x="84" y="112"/>
                  <a:pt x="85" y="111"/>
                  <a:pt x="86" y="109"/>
                </a:cubicBezTo>
                <a:cubicBezTo>
                  <a:pt x="88" y="103"/>
                  <a:pt x="88" y="103"/>
                  <a:pt x="88" y="103"/>
                </a:cubicBezTo>
                <a:cubicBezTo>
                  <a:pt x="90" y="100"/>
                  <a:pt x="91" y="96"/>
                  <a:pt x="93" y="92"/>
                </a:cubicBezTo>
                <a:cubicBezTo>
                  <a:pt x="97" y="91"/>
                  <a:pt x="101" y="89"/>
                  <a:pt x="105" y="88"/>
                </a:cubicBezTo>
                <a:cubicBezTo>
                  <a:pt x="110" y="86"/>
                  <a:pt x="110" y="86"/>
                  <a:pt x="110" y="86"/>
                </a:cubicBezTo>
                <a:cubicBezTo>
                  <a:pt x="112" y="85"/>
                  <a:pt x="112" y="83"/>
                  <a:pt x="112" y="82"/>
                </a:cubicBezTo>
                <a:cubicBezTo>
                  <a:pt x="112" y="81"/>
                  <a:pt x="112" y="80"/>
                  <a:pt x="110" y="79"/>
                </a:cubicBezTo>
                <a:cubicBezTo>
                  <a:pt x="99" y="74"/>
                  <a:pt x="88" y="68"/>
                  <a:pt x="76" y="63"/>
                </a:cubicBezTo>
                <a:cubicBezTo>
                  <a:pt x="66" y="59"/>
                  <a:pt x="66" y="59"/>
                  <a:pt x="66" y="59"/>
                </a:cubicBezTo>
                <a:cubicBezTo>
                  <a:pt x="65" y="58"/>
                  <a:pt x="64" y="58"/>
                  <a:pt x="62" y="57"/>
                </a:cubicBezTo>
                <a:cubicBezTo>
                  <a:pt x="61" y="56"/>
                  <a:pt x="59" y="57"/>
                  <a:pt x="58" y="58"/>
                </a:cubicBezTo>
                <a:close/>
                <a:moveTo>
                  <a:pt x="74" y="69"/>
                </a:moveTo>
                <a:cubicBezTo>
                  <a:pt x="84" y="73"/>
                  <a:pt x="93" y="78"/>
                  <a:pt x="103" y="82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98" y="84"/>
                  <a:pt x="94" y="86"/>
                  <a:pt x="89" y="87"/>
                </a:cubicBezTo>
                <a:cubicBezTo>
                  <a:pt x="89" y="88"/>
                  <a:pt x="88" y="88"/>
                  <a:pt x="88" y="89"/>
                </a:cubicBezTo>
                <a:cubicBezTo>
                  <a:pt x="86" y="93"/>
                  <a:pt x="85" y="97"/>
                  <a:pt x="83" y="101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5" y="65"/>
                  <a:pt x="65" y="65"/>
                  <a:pt x="65" y="65"/>
                </a:cubicBezTo>
                <a:lnTo>
                  <a:pt x="74" y="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780">
            <a:extLst>
              <a:ext uri="{FF2B5EF4-FFF2-40B4-BE49-F238E27FC236}">
                <a16:creationId xmlns:a16="http://schemas.microsoft.com/office/drawing/2014/main" id="{60C72979-4E90-4627-92E5-B2DFE2E71216}"/>
              </a:ext>
            </a:extLst>
          </p:cNvPr>
          <p:cNvSpPr>
            <a:spLocks noEditPoints="1"/>
          </p:cNvSpPr>
          <p:nvPr/>
        </p:nvSpPr>
        <p:spPr bwMode="auto">
          <a:xfrm>
            <a:off x="2746289" y="3297098"/>
            <a:ext cx="474902" cy="443148"/>
          </a:xfrm>
          <a:custGeom>
            <a:avLst/>
            <a:gdLst>
              <a:gd name="T0" fmla="*/ 467598 w 160"/>
              <a:gd name="T1" fmla="*/ 237578 h 148"/>
              <a:gd name="T2" fmla="*/ 20479 w 160"/>
              <a:gd name="T3" fmla="*/ 333987 h 148"/>
              <a:gd name="T4" fmla="*/ 40958 w 160"/>
              <a:gd name="T5" fmla="*/ 89522 h 148"/>
              <a:gd name="T6" fmla="*/ 245745 w 160"/>
              <a:gd name="T7" fmla="*/ 79193 h 148"/>
              <a:gd name="T8" fmla="*/ 40958 w 160"/>
              <a:gd name="T9" fmla="*/ 68863 h 148"/>
              <a:gd name="T10" fmla="*/ 0 w 160"/>
              <a:gd name="T11" fmla="*/ 382191 h 148"/>
              <a:gd name="T12" fmla="*/ 235506 w 160"/>
              <a:gd name="T13" fmla="*/ 423509 h 148"/>
              <a:gd name="T14" fmla="*/ 143351 w 160"/>
              <a:gd name="T15" fmla="*/ 488929 h 148"/>
              <a:gd name="T16" fmla="*/ 143351 w 160"/>
              <a:gd name="T17" fmla="*/ 509588 h 148"/>
              <a:gd name="T18" fmla="*/ 354965 w 160"/>
              <a:gd name="T19" fmla="*/ 499259 h 148"/>
              <a:gd name="T20" fmla="*/ 255984 w 160"/>
              <a:gd name="T21" fmla="*/ 488929 h 148"/>
              <a:gd name="T22" fmla="*/ 447119 w 160"/>
              <a:gd name="T23" fmla="*/ 423509 h 148"/>
              <a:gd name="T24" fmla="*/ 488077 w 160"/>
              <a:gd name="T25" fmla="*/ 237578 h 148"/>
              <a:gd name="T26" fmla="*/ 447119 w 160"/>
              <a:gd name="T27" fmla="*/ 402850 h 148"/>
              <a:gd name="T28" fmla="*/ 20479 w 160"/>
              <a:gd name="T29" fmla="*/ 382191 h 148"/>
              <a:gd name="T30" fmla="*/ 467598 w 160"/>
              <a:gd name="T31" fmla="*/ 354646 h 148"/>
              <a:gd name="T32" fmla="*/ 447119 w 160"/>
              <a:gd name="T33" fmla="*/ 402850 h 148"/>
              <a:gd name="T34" fmla="*/ 307181 w 160"/>
              <a:gd name="T35" fmla="*/ 0 h 148"/>
              <a:gd name="T36" fmla="*/ 266224 w 160"/>
              <a:gd name="T37" fmla="*/ 161829 h 148"/>
              <a:gd name="T38" fmla="*/ 324247 w 160"/>
              <a:gd name="T39" fmla="*/ 206590 h 148"/>
              <a:gd name="T40" fmla="*/ 327660 w 160"/>
              <a:gd name="T41" fmla="*/ 261680 h 148"/>
              <a:gd name="T42" fmla="*/ 341313 w 160"/>
              <a:gd name="T43" fmla="*/ 261680 h 148"/>
              <a:gd name="T44" fmla="*/ 505143 w 160"/>
              <a:gd name="T45" fmla="*/ 206590 h 148"/>
              <a:gd name="T46" fmla="*/ 546100 w 160"/>
              <a:gd name="T47" fmla="*/ 41318 h 148"/>
              <a:gd name="T48" fmla="*/ 525621 w 160"/>
              <a:gd name="T49" fmla="*/ 161829 h 148"/>
              <a:gd name="T50" fmla="*/ 392509 w 160"/>
              <a:gd name="T51" fmla="*/ 185931 h 148"/>
              <a:gd name="T52" fmla="*/ 344726 w 160"/>
              <a:gd name="T53" fmla="*/ 230692 h 148"/>
              <a:gd name="T54" fmla="*/ 341313 w 160"/>
              <a:gd name="T55" fmla="*/ 189374 h 148"/>
              <a:gd name="T56" fmla="*/ 307181 w 160"/>
              <a:gd name="T57" fmla="*/ 185931 h 148"/>
              <a:gd name="T58" fmla="*/ 286703 w 160"/>
              <a:gd name="T59" fmla="*/ 41318 h 148"/>
              <a:gd name="T60" fmla="*/ 505143 w 160"/>
              <a:gd name="T61" fmla="*/ 20659 h 148"/>
              <a:gd name="T62" fmla="*/ 525621 w 160"/>
              <a:gd name="T63" fmla="*/ 161829 h 148"/>
              <a:gd name="T64" fmla="*/ 399336 w 160"/>
              <a:gd name="T65" fmla="*/ 99852 h 148"/>
              <a:gd name="T66" fmla="*/ 399336 w 160"/>
              <a:gd name="T67" fmla="*/ 113624 h 148"/>
              <a:gd name="T68" fmla="*/ 412988 w 160"/>
              <a:gd name="T69" fmla="*/ 113624 h 148"/>
              <a:gd name="T70" fmla="*/ 412988 w 160"/>
              <a:gd name="T71" fmla="*/ 99852 h 148"/>
              <a:gd name="T72" fmla="*/ 443706 w 160"/>
              <a:gd name="T73" fmla="*/ 96409 h 148"/>
              <a:gd name="T74" fmla="*/ 433467 w 160"/>
              <a:gd name="T75" fmla="*/ 106738 h 148"/>
              <a:gd name="T76" fmla="*/ 443706 w 160"/>
              <a:gd name="T77" fmla="*/ 117068 h 148"/>
              <a:gd name="T78" fmla="*/ 453946 w 160"/>
              <a:gd name="T79" fmla="*/ 106738 h 148"/>
              <a:gd name="T80" fmla="*/ 443706 w 160"/>
              <a:gd name="T81" fmla="*/ 96409 h 148"/>
              <a:gd name="T82" fmla="*/ 361791 w 160"/>
              <a:gd name="T83" fmla="*/ 99852 h 148"/>
              <a:gd name="T84" fmla="*/ 361791 w 160"/>
              <a:gd name="T85" fmla="*/ 113624 h 148"/>
              <a:gd name="T86" fmla="*/ 375444 w 160"/>
              <a:gd name="T87" fmla="*/ 113624 h 148"/>
              <a:gd name="T88" fmla="*/ 375444 w 160"/>
              <a:gd name="T89" fmla="*/ 99852 h 1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48">
                <a:moveTo>
                  <a:pt x="140" y="66"/>
                </a:moveTo>
                <a:cubicBezTo>
                  <a:pt x="139" y="66"/>
                  <a:pt x="137" y="67"/>
                  <a:pt x="137" y="69"/>
                </a:cubicBezTo>
                <a:cubicBezTo>
                  <a:pt x="137" y="97"/>
                  <a:pt x="137" y="97"/>
                  <a:pt x="137" y="97"/>
                </a:cubicBezTo>
                <a:cubicBezTo>
                  <a:pt x="6" y="97"/>
                  <a:pt x="6" y="97"/>
                  <a:pt x="6" y="97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29"/>
                  <a:pt x="9" y="26"/>
                  <a:pt x="12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71" y="26"/>
                  <a:pt x="72" y="25"/>
                  <a:pt x="72" y="23"/>
                </a:cubicBezTo>
                <a:cubicBezTo>
                  <a:pt x="72" y="21"/>
                  <a:pt x="71" y="20"/>
                  <a:pt x="69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6" y="20"/>
                  <a:pt x="0" y="26"/>
                  <a:pt x="0" y="32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8"/>
                  <a:pt x="6" y="123"/>
                  <a:pt x="12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42"/>
                  <a:pt x="69" y="142"/>
                  <a:pt x="69" y="142"/>
                </a:cubicBezTo>
                <a:cubicBezTo>
                  <a:pt x="42" y="142"/>
                  <a:pt x="42" y="142"/>
                  <a:pt x="42" y="142"/>
                </a:cubicBezTo>
                <a:cubicBezTo>
                  <a:pt x="41" y="142"/>
                  <a:pt x="39" y="144"/>
                  <a:pt x="39" y="145"/>
                </a:cubicBezTo>
                <a:cubicBezTo>
                  <a:pt x="39" y="147"/>
                  <a:pt x="41" y="148"/>
                  <a:pt x="42" y="148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103" y="148"/>
                  <a:pt x="104" y="147"/>
                  <a:pt x="104" y="145"/>
                </a:cubicBezTo>
                <a:cubicBezTo>
                  <a:pt x="104" y="144"/>
                  <a:pt x="103" y="142"/>
                  <a:pt x="101" y="142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131" y="123"/>
                  <a:pt x="131" y="123"/>
                  <a:pt x="131" y="123"/>
                </a:cubicBezTo>
                <a:cubicBezTo>
                  <a:pt x="138" y="123"/>
                  <a:pt x="143" y="118"/>
                  <a:pt x="143" y="111"/>
                </a:cubicBezTo>
                <a:cubicBezTo>
                  <a:pt x="143" y="69"/>
                  <a:pt x="143" y="69"/>
                  <a:pt x="143" y="69"/>
                </a:cubicBezTo>
                <a:cubicBezTo>
                  <a:pt x="143" y="67"/>
                  <a:pt x="142" y="66"/>
                  <a:pt x="140" y="66"/>
                </a:cubicBezTo>
                <a:close/>
                <a:moveTo>
                  <a:pt x="131" y="117"/>
                </a:moveTo>
                <a:cubicBezTo>
                  <a:pt x="12" y="117"/>
                  <a:pt x="12" y="117"/>
                  <a:pt x="12" y="117"/>
                </a:cubicBezTo>
                <a:cubicBezTo>
                  <a:pt x="9" y="117"/>
                  <a:pt x="6" y="114"/>
                  <a:pt x="6" y="111"/>
                </a:cubicBezTo>
                <a:cubicBezTo>
                  <a:pt x="6" y="103"/>
                  <a:pt x="6" y="103"/>
                  <a:pt x="6" y="103"/>
                </a:cubicBezTo>
                <a:cubicBezTo>
                  <a:pt x="137" y="103"/>
                  <a:pt x="137" y="103"/>
                  <a:pt x="137" y="103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7" y="114"/>
                  <a:pt x="134" y="117"/>
                  <a:pt x="131" y="117"/>
                </a:cubicBezTo>
                <a:close/>
                <a:moveTo>
                  <a:pt x="148" y="0"/>
                </a:move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78" y="6"/>
                  <a:pt x="78" y="12"/>
                </a:cubicBezTo>
                <a:cubicBezTo>
                  <a:pt x="78" y="47"/>
                  <a:pt x="78" y="47"/>
                  <a:pt x="78" y="47"/>
                </a:cubicBezTo>
                <a:cubicBezTo>
                  <a:pt x="78" y="54"/>
                  <a:pt x="83" y="60"/>
                  <a:pt x="90" y="60"/>
                </a:cubicBezTo>
                <a:cubicBezTo>
                  <a:pt x="95" y="60"/>
                  <a:pt x="95" y="60"/>
                  <a:pt x="95" y="60"/>
                </a:cubicBezTo>
                <a:cubicBezTo>
                  <a:pt x="95" y="74"/>
                  <a:pt x="95" y="74"/>
                  <a:pt x="95" y="74"/>
                </a:cubicBezTo>
                <a:cubicBezTo>
                  <a:pt x="95" y="75"/>
                  <a:pt x="95" y="76"/>
                  <a:pt x="96" y="76"/>
                </a:cubicBezTo>
                <a:cubicBezTo>
                  <a:pt x="97" y="76"/>
                  <a:pt x="97" y="77"/>
                  <a:pt x="98" y="77"/>
                </a:cubicBezTo>
                <a:cubicBezTo>
                  <a:pt x="98" y="77"/>
                  <a:pt x="99" y="76"/>
                  <a:pt x="100" y="76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54" y="60"/>
                  <a:pt x="160" y="54"/>
                  <a:pt x="160" y="47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8" y="0"/>
                </a:cubicBezTo>
                <a:close/>
                <a:moveTo>
                  <a:pt x="154" y="47"/>
                </a:moveTo>
                <a:cubicBezTo>
                  <a:pt x="154" y="51"/>
                  <a:pt x="151" y="54"/>
                  <a:pt x="148" y="54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4" y="54"/>
                  <a:pt x="114" y="54"/>
                  <a:pt x="113" y="55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1" y="56"/>
                  <a:pt x="100" y="55"/>
                  <a:pt x="100" y="55"/>
                </a:cubicBezTo>
                <a:cubicBezTo>
                  <a:pt x="99" y="54"/>
                  <a:pt x="98" y="54"/>
                  <a:pt x="98" y="54"/>
                </a:cubicBezTo>
                <a:cubicBezTo>
                  <a:pt x="90" y="54"/>
                  <a:pt x="90" y="54"/>
                  <a:pt x="90" y="54"/>
                </a:cubicBezTo>
                <a:cubicBezTo>
                  <a:pt x="87" y="54"/>
                  <a:pt x="84" y="51"/>
                  <a:pt x="84" y="47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9"/>
                  <a:pt x="87" y="6"/>
                  <a:pt x="90" y="6"/>
                </a:cubicBezTo>
                <a:cubicBezTo>
                  <a:pt x="148" y="6"/>
                  <a:pt x="148" y="6"/>
                  <a:pt x="148" y="6"/>
                </a:cubicBezTo>
                <a:cubicBezTo>
                  <a:pt x="151" y="6"/>
                  <a:pt x="154" y="9"/>
                  <a:pt x="154" y="12"/>
                </a:cubicBezTo>
                <a:cubicBezTo>
                  <a:pt x="154" y="47"/>
                  <a:pt x="154" y="47"/>
                  <a:pt x="154" y="47"/>
                </a:cubicBezTo>
                <a:close/>
                <a:moveTo>
                  <a:pt x="119" y="28"/>
                </a:moveTo>
                <a:cubicBezTo>
                  <a:pt x="118" y="28"/>
                  <a:pt x="117" y="28"/>
                  <a:pt x="117" y="29"/>
                </a:cubicBezTo>
                <a:cubicBezTo>
                  <a:pt x="116" y="29"/>
                  <a:pt x="116" y="30"/>
                  <a:pt x="116" y="31"/>
                </a:cubicBezTo>
                <a:cubicBezTo>
                  <a:pt x="116" y="32"/>
                  <a:pt x="116" y="33"/>
                  <a:pt x="117" y="33"/>
                </a:cubicBezTo>
                <a:cubicBezTo>
                  <a:pt x="117" y="34"/>
                  <a:pt x="118" y="34"/>
                  <a:pt x="119" y="34"/>
                </a:cubicBezTo>
                <a:cubicBezTo>
                  <a:pt x="120" y="34"/>
                  <a:pt x="120" y="34"/>
                  <a:pt x="121" y="33"/>
                </a:cubicBezTo>
                <a:cubicBezTo>
                  <a:pt x="122" y="33"/>
                  <a:pt x="122" y="32"/>
                  <a:pt x="122" y="31"/>
                </a:cubicBezTo>
                <a:cubicBezTo>
                  <a:pt x="122" y="30"/>
                  <a:pt x="122" y="29"/>
                  <a:pt x="121" y="29"/>
                </a:cubicBezTo>
                <a:cubicBezTo>
                  <a:pt x="120" y="28"/>
                  <a:pt x="120" y="28"/>
                  <a:pt x="119" y="28"/>
                </a:cubicBezTo>
                <a:close/>
                <a:moveTo>
                  <a:pt x="130" y="28"/>
                </a:moveTo>
                <a:cubicBezTo>
                  <a:pt x="129" y="28"/>
                  <a:pt x="128" y="28"/>
                  <a:pt x="128" y="29"/>
                </a:cubicBezTo>
                <a:cubicBezTo>
                  <a:pt x="127" y="29"/>
                  <a:pt x="127" y="30"/>
                  <a:pt x="127" y="31"/>
                </a:cubicBezTo>
                <a:cubicBezTo>
                  <a:pt x="127" y="32"/>
                  <a:pt x="127" y="33"/>
                  <a:pt x="128" y="33"/>
                </a:cubicBezTo>
                <a:cubicBezTo>
                  <a:pt x="128" y="34"/>
                  <a:pt x="129" y="34"/>
                  <a:pt x="130" y="34"/>
                </a:cubicBezTo>
                <a:cubicBezTo>
                  <a:pt x="131" y="34"/>
                  <a:pt x="131" y="34"/>
                  <a:pt x="132" y="33"/>
                </a:cubicBezTo>
                <a:cubicBezTo>
                  <a:pt x="133" y="33"/>
                  <a:pt x="133" y="32"/>
                  <a:pt x="133" y="31"/>
                </a:cubicBezTo>
                <a:cubicBezTo>
                  <a:pt x="133" y="30"/>
                  <a:pt x="133" y="29"/>
                  <a:pt x="132" y="29"/>
                </a:cubicBezTo>
                <a:cubicBezTo>
                  <a:pt x="131" y="28"/>
                  <a:pt x="131" y="28"/>
                  <a:pt x="130" y="28"/>
                </a:cubicBezTo>
                <a:close/>
                <a:moveTo>
                  <a:pt x="108" y="28"/>
                </a:moveTo>
                <a:cubicBezTo>
                  <a:pt x="107" y="28"/>
                  <a:pt x="106" y="28"/>
                  <a:pt x="106" y="29"/>
                </a:cubicBezTo>
                <a:cubicBezTo>
                  <a:pt x="105" y="29"/>
                  <a:pt x="105" y="30"/>
                  <a:pt x="105" y="31"/>
                </a:cubicBezTo>
                <a:cubicBezTo>
                  <a:pt x="105" y="32"/>
                  <a:pt x="105" y="33"/>
                  <a:pt x="106" y="33"/>
                </a:cubicBezTo>
                <a:cubicBezTo>
                  <a:pt x="106" y="34"/>
                  <a:pt x="107" y="34"/>
                  <a:pt x="108" y="34"/>
                </a:cubicBezTo>
                <a:cubicBezTo>
                  <a:pt x="109" y="34"/>
                  <a:pt x="109" y="34"/>
                  <a:pt x="110" y="33"/>
                </a:cubicBezTo>
                <a:cubicBezTo>
                  <a:pt x="110" y="33"/>
                  <a:pt x="111" y="32"/>
                  <a:pt x="111" y="31"/>
                </a:cubicBezTo>
                <a:cubicBezTo>
                  <a:pt x="111" y="30"/>
                  <a:pt x="110" y="29"/>
                  <a:pt x="110" y="29"/>
                </a:cubicBezTo>
                <a:cubicBezTo>
                  <a:pt x="109" y="28"/>
                  <a:pt x="109" y="28"/>
                  <a:pt x="108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2" name="Freeform 781">
            <a:extLst>
              <a:ext uri="{FF2B5EF4-FFF2-40B4-BE49-F238E27FC236}">
                <a16:creationId xmlns:a16="http://schemas.microsoft.com/office/drawing/2014/main" id="{3CABD105-50EC-44E4-BA53-252CE0DC0BEE}"/>
              </a:ext>
            </a:extLst>
          </p:cNvPr>
          <p:cNvSpPr>
            <a:spLocks noEditPoints="1"/>
          </p:cNvSpPr>
          <p:nvPr/>
        </p:nvSpPr>
        <p:spPr bwMode="auto">
          <a:xfrm>
            <a:off x="2723871" y="5277200"/>
            <a:ext cx="474904" cy="466620"/>
          </a:xfrm>
          <a:custGeom>
            <a:avLst/>
            <a:gdLst>
              <a:gd name="T0" fmla="*/ 262811 w 160"/>
              <a:gd name="T1" fmla="*/ 436827 h 156"/>
              <a:gd name="T2" fmla="*/ 160417 w 160"/>
              <a:gd name="T3" fmla="*/ 515938 h 156"/>
              <a:gd name="T4" fmla="*/ 160417 w 160"/>
              <a:gd name="T5" fmla="*/ 536575 h 156"/>
              <a:gd name="T6" fmla="*/ 395923 w 160"/>
              <a:gd name="T7" fmla="*/ 526256 h 156"/>
              <a:gd name="T8" fmla="*/ 283289 w 160"/>
              <a:gd name="T9" fmla="*/ 515938 h 156"/>
              <a:gd name="T10" fmla="*/ 518795 w 160"/>
              <a:gd name="T11" fmla="*/ 436827 h 156"/>
              <a:gd name="T12" fmla="*/ 546100 w 160"/>
              <a:gd name="T13" fmla="*/ 92869 h 156"/>
              <a:gd name="T14" fmla="*/ 406162 w 160"/>
              <a:gd name="T15" fmla="*/ 65352 h 156"/>
              <a:gd name="T16" fmla="*/ 406162 w 160"/>
              <a:gd name="T17" fmla="*/ 85990 h 156"/>
              <a:gd name="T18" fmla="*/ 525621 w 160"/>
              <a:gd name="T19" fmla="*/ 92869 h 156"/>
              <a:gd name="T20" fmla="*/ 518795 w 160"/>
              <a:gd name="T21" fmla="*/ 416190 h 156"/>
              <a:gd name="T22" fmla="*/ 20479 w 160"/>
              <a:gd name="T23" fmla="*/ 412750 h 156"/>
              <a:gd name="T24" fmla="*/ 27305 w 160"/>
              <a:gd name="T25" fmla="*/ 85990 h 156"/>
              <a:gd name="T26" fmla="*/ 150178 w 160"/>
              <a:gd name="T27" fmla="*/ 75671 h 156"/>
              <a:gd name="T28" fmla="*/ 27305 w 160"/>
              <a:gd name="T29" fmla="*/ 65352 h 156"/>
              <a:gd name="T30" fmla="*/ 0 w 160"/>
              <a:gd name="T31" fmla="*/ 409310 h 156"/>
              <a:gd name="T32" fmla="*/ 187722 w 160"/>
              <a:gd name="T33" fmla="*/ 285485 h 156"/>
              <a:gd name="T34" fmla="*/ 382270 w 160"/>
              <a:gd name="T35" fmla="*/ 257969 h 156"/>
              <a:gd name="T36" fmla="*/ 358378 w 160"/>
              <a:gd name="T37" fmla="*/ 120385 h 156"/>
              <a:gd name="T38" fmla="*/ 354965 w 160"/>
              <a:gd name="T39" fmla="*/ 82550 h 156"/>
              <a:gd name="T40" fmla="*/ 191135 w 160"/>
              <a:gd name="T41" fmla="*/ 82550 h 156"/>
              <a:gd name="T42" fmla="*/ 187722 w 160"/>
              <a:gd name="T43" fmla="*/ 120385 h 156"/>
              <a:gd name="T44" fmla="*/ 163830 w 160"/>
              <a:gd name="T45" fmla="*/ 257969 h 156"/>
              <a:gd name="T46" fmla="*/ 211614 w 160"/>
              <a:gd name="T47" fmla="*/ 82550 h 156"/>
              <a:gd name="T48" fmla="*/ 334486 w 160"/>
              <a:gd name="T49" fmla="*/ 82550 h 156"/>
              <a:gd name="T50" fmla="*/ 211614 w 160"/>
              <a:gd name="T51" fmla="*/ 120385 h 156"/>
              <a:gd name="T52" fmla="*/ 184309 w 160"/>
              <a:gd name="T53" fmla="*/ 147902 h 156"/>
              <a:gd name="T54" fmla="*/ 358378 w 160"/>
              <a:gd name="T55" fmla="*/ 141023 h 156"/>
              <a:gd name="T56" fmla="*/ 361791 w 160"/>
              <a:gd name="T57" fmla="*/ 257969 h 156"/>
              <a:gd name="T58" fmla="*/ 187722 w 160"/>
              <a:gd name="T59" fmla="*/ 264848 h 156"/>
              <a:gd name="T60" fmla="*/ 184309 w 160"/>
              <a:gd name="T61" fmla="*/ 147902 h 156"/>
              <a:gd name="T62" fmla="*/ 266224 w 160"/>
              <a:gd name="T63" fmla="*/ 209815 h 156"/>
              <a:gd name="T64" fmla="*/ 266224 w 160"/>
              <a:gd name="T65" fmla="*/ 227013 h 156"/>
              <a:gd name="T66" fmla="*/ 279876 w 160"/>
              <a:gd name="T67" fmla="*/ 227013 h 156"/>
              <a:gd name="T68" fmla="*/ 279876 w 160"/>
              <a:gd name="T69" fmla="*/ 209815 h 156"/>
              <a:gd name="T70" fmla="*/ 286703 w 160"/>
              <a:gd name="T71" fmla="*/ 192617 h 156"/>
              <a:gd name="T72" fmla="*/ 259398 w 160"/>
              <a:gd name="T73" fmla="*/ 185738 h 1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56">
                <a:moveTo>
                  <a:pt x="8" y="127"/>
                </a:moveTo>
                <a:cubicBezTo>
                  <a:pt x="77" y="127"/>
                  <a:pt x="77" y="127"/>
                  <a:pt x="77" y="127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5" y="150"/>
                  <a:pt x="44" y="151"/>
                  <a:pt x="44" y="153"/>
                </a:cubicBezTo>
                <a:cubicBezTo>
                  <a:pt x="44" y="154"/>
                  <a:pt x="45" y="156"/>
                  <a:pt x="47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5" y="156"/>
                  <a:pt x="116" y="154"/>
                  <a:pt x="116" y="153"/>
                </a:cubicBezTo>
                <a:cubicBezTo>
                  <a:pt x="116" y="151"/>
                  <a:pt x="115" y="150"/>
                  <a:pt x="113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152" y="127"/>
                  <a:pt x="152" y="127"/>
                  <a:pt x="152" y="127"/>
                </a:cubicBezTo>
                <a:cubicBezTo>
                  <a:pt x="157" y="127"/>
                  <a:pt x="160" y="124"/>
                  <a:pt x="160" y="120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22"/>
                  <a:pt x="157" y="19"/>
                  <a:pt x="152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8" y="19"/>
                  <a:pt x="116" y="20"/>
                  <a:pt x="116" y="22"/>
                </a:cubicBezTo>
                <a:cubicBezTo>
                  <a:pt x="116" y="23"/>
                  <a:pt x="118" y="25"/>
                  <a:pt x="119" y="25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53" y="25"/>
                  <a:pt x="154" y="26"/>
                  <a:pt x="154" y="27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121"/>
                  <a:pt x="153" y="121"/>
                  <a:pt x="152" y="121"/>
                </a:cubicBezTo>
                <a:cubicBezTo>
                  <a:pt x="8" y="121"/>
                  <a:pt x="8" y="121"/>
                  <a:pt x="8" y="121"/>
                </a:cubicBezTo>
                <a:cubicBezTo>
                  <a:pt x="7" y="121"/>
                  <a:pt x="6" y="121"/>
                  <a:pt x="6" y="120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6"/>
                  <a:pt x="7" y="25"/>
                  <a:pt x="8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2" y="25"/>
                  <a:pt x="44" y="23"/>
                  <a:pt x="44" y="22"/>
                </a:cubicBezTo>
                <a:cubicBezTo>
                  <a:pt x="44" y="20"/>
                  <a:pt x="42" y="19"/>
                  <a:pt x="41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3" y="19"/>
                  <a:pt x="0" y="22"/>
                  <a:pt x="0" y="27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4"/>
                  <a:pt x="3" y="127"/>
                  <a:pt x="8" y="127"/>
                </a:cubicBezTo>
                <a:close/>
                <a:moveTo>
                  <a:pt x="55" y="83"/>
                </a:moveTo>
                <a:cubicBezTo>
                  <a:pt x="105" y="83"/>
                  <a:pt x="105" y="83"/>
                  <a:pt x="105" y="83"/>
                </a:cubicBezTo>
                <a:cubicBezTo>
                  <a:pt x="109" y="83"/>
                  <a:pt x="112" y="80"/>
                  <a:pt x="112" y="75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2" y="39"/>
                  <a:pt x="109" y="35"/>
                  <a:pt x="105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1"/>
                  <a:pt x="93" y="0"/>
                  <a:pt x="80" y="0"/>
                </a:cubicBezTo>
                <a:cubicBezTo>
                  <a:pt x="67" y="0"/>
                  <a:pt x="56" y="11"/>
                  <a:pt x="56" y="24"/>
                </a:cubicBezTo>
                <a:cubicBezTo>
                  <a:pt x="56" y="35"/>
                  <a:pt x="56" y="35"/>
                  <a:pt x="56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1" y="35"/>
                  <a:pt x="48" y="39"/>
                  <a:pt x="48" y="43"/>
                </a:cubicBezTo>
                <a:cubicBezTo>
                  <a:pt x="48" y="75"/>
                  <a:pt x="48" y="75"/>
                  <a:pt x="48" y="75"/>
                </a:cubicBezTo>
                <a:cubicBezTo>
                  <a:pt x="48" y="80"/>
                  <a:pt x="51" y="83"/>
                  <a:pt x="55" y="83"/>
                </a:cubicBezTo>
                <a:close/>
                <a:moveTo>
                  <a:pt x="62" y="24"/>
                </a:moveTo>
                <a:cubicBezTo>
                  <a:pt x="62" y="14"/>
                  <a:pt x="70" y="6"/>
                  <a:pt x="80" y="6"/>
                </a:cubicBezTo>
                <a:cubicBezTo>
                  <a:pt x="90" y="6"/>
                  <a:pt x="98" y="14"/>
                  <a:pt x="98" y="24"/>
                </a:cubicBezTo>
                <a:cubicBezTo>
                  <a:pt x="98" y="35"/>
                  <a:pt x="98" y="35"/>
                  <a:pt x="98" y="35"/>
                </a:cubicBezTo>
                <a:cubicBezTo>
                  <a:pt x="62" y="35"/>
                  <a:pt x="62" y="35"/>
                  <a:pt x="62" y="35"/>
                </a:cubicBezTo>
                <a:cubicBezTo>
                  <a:pt x="62" y="24"/>
                  <a:pt x="62" y="24"/>
                  <a:pt x="62" y="24"/>
                </a:cubicBezTo>
                <a:close/>
                <a:moveTo>
                  <a:pt x="54" y="43"/>
                </a:moveTo>
                <a:cubicBezTo>
                  <a:pt x="54" y="42"/>
                  <a:pt x="54" y="41"/>
                  <a:pt x="55" y="41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6" y="41"/>
                  <a:pt x="106" y="42"/>
                  <a:pt x="106" y="43"/>
                </a:cubicBezTo>
                <a:cubicBezTo>
                  <a:pt x="106" y="75"/>
                  <a:pt x="106" y="75"/>
                  <a:pt x="106" y="75"/>
                </a:cubicBezTo>
                <a:cubicBezTo>
                  <a:pt x="106" y="76"/>
                  <a:pt x="106" y="77"/>
                  <a:pt x="10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4" y="77"/>
                  <a:pt x="54" y="76"/>
                  <a:pt x="54" y="75"/>
                </a:cubicBezTo>
                <a:cubicBezTo>
                  <a:pt x="54" y="43"/>
                  <a:pt x="54" y="43"/>
                  <a:pt x="54" y="43"/>
                </a:cubicBezTo>
                <a:close/>
                <a:moveTo>
                  <a:pt x="77" y="60"/>
                </a:moveTo>
                <a:cubicBezTo>
                  <a:pt x="78" y="60"/>
                  <a:pt x="78" y="60"/>
                  <a:pt x="78" y="61"/>
                </a:cubicBezTo>
                <a:cubicBezTo>
                  <a:pt x="78" y="62"/>
                  <a:pt x="78" y="64"/>
                  <a:pt x="78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68"/>
                  <a:pt x="79" y="69"/>
                  <a:pt x="81" y="68"/>
                </a:cubicBezTo>
                <a:cubicBezTo>
                  <a:pt x="82" y="68"/>
                  <a:pt x="82" y="67"/>
                  <a:pt x="82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82" y="64"/>
                  <a:pt x="82" y="62"/>
                  <a:pt x="82" y="61"/>
                </a:cubicBezTo>
                <a:cubicBezTo>
                  <a:pt x="82" y="60"/>
                  <a:pt x="82" y="60"/>
                  <a:pt x="83" y="60"/>
                </a:cubicBezTo>
                <a:cubicBezTo>
                  <a:pt x="84" y="59"/>
                  <a:pt x="84" y="58"/>
                  <a:pt x="84" y="56"/>
                </a:cubicBezTo>
                <a:cubicBezTo>
                  <a:pt x="84" y="54"/>
                  <a:pt x="83" y="52"/>
                  <a:pt x="81" y="52"/>
                </a:cubicBezTo>
                <a:cubicBezTo>
                  <a:pt x="79" y="52"/>
                  <a:pt x="77" y="53"/>
                  <a:pt x="76" y="54"/>
                </a:cubicBezTo>
                <a:cubicBezTo>
                  <a:pt x="75" y="56"/>
                  <a:pt x="76" y="58"/>
                  <a:pt x="77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3" name="Freeform 788">
            <a:extLst>
              <a:ext uri="{FF2B5EF4-FFF2-40B4-BE49-F238E27FC236}">
                <a16:creationId xmlns:a16="http://schemas.microsoft.com/office/drawing/2014/main" id="{2462C664-F693-49E4-9020-6F7F142A2BF3}"/>
              </a:ext>
            </a:extLst>
          </p:cNvPr>
          <p:cNvSpPr>
            <a:spLocks noEditPoints="1"/>
          </p:cNvSpPr>
          <p:nvPr/>
        </p:nvSpPr>
        <p:spPr bwMode="auto">
          <a:xfrm>
            <a:off x="3734984" y="2261261"/>
            <a:ext cx="454194" cy="479044"/>
          </a:xfrm>
          <a:custGeom>
            <a:avLst/>
            <a:gdLst>
              <a:gd name="T0" fmla="*/ 443774 w 153"/>
              <a:gd name="T1" fmla="*/ 137716 h 160"/>
              <a:gd name="T2" fmla="*/ 327710 w 153"/>
              <a:gd name="T3" fmla="*/ 55086 h 160"/>
              <a:gd name="T4" fmla="*/ 187751 w 153"/>
              <a:gd name="T5" fmla="*/ 58529 h 160"/>
              <a:gd name="T6" fmla="*/ 75100 w 153"/>
              <a:gd name="T7" fmla="*/ 144602 h 160"/>
              <a:gd name="T8" fmla="*/ 34136 w 153"/>
              <a:gd name="T9" fmla="*/ 278874 h 160"/>
              <a:gd name="T10" fmla="*/ 78514 w 153"/>
              <a:gd name="T11" fmla="*/ 413147 h 160"/>
              <a:gd name="T12" fmla="*/ 194578 w 153"/>
              <a:gd name="T13" fmla="*/ 495777 h 160"/>
              <a:gd name="T14" fmla="*/ 334537 w 153"/>
              <a:gd name="T15" fmla="*/ 492334 h 160"/>
              <a:gd name="T16" fmla="*/ 447188 w 153"/>
              <a:gd name="T17" fmla="*/ 406261 h 160"/>
              <a:gd name="T18" fmla="*/ 488152 w 153"/>
              <a:gd name="T19" fmla="*/ 271989 h 160"/>
              <a:gd name="T20" fmla="*/ 498392 w 153"/>
              <a:gd name="T21" fmla="*/ 358061 h 160"/>
              <a:gd name="T22" fmla="*/ 337951 w 153"/>
              <a:gd name="T23" fmla="*/ 471676 h 160"/>
              <a:gd name="T24" fmla="*/ 208232 w 153"/>
              <a:gd name="T25" fmla="*/ 478562 h 160"/>
              <a:gd name="T26" fmla="*/ 98996 w 153"/>
              <a:gd name="T27" fmla="*/ 409704 h 160"/>
              <a:gd name="T28" fmla="*/ 51205 w 153"/>
              <a:gd name="T29" fmla="*/ 289203 h 160"/>
              <a:gd name="T30" fmla="*/ 85341 w 153"/>
              <a:gd name="T31" fmla="*/ 161816 h 160"/>
              <a:gd name="T32" fmla="*/ 187751 w 153"/>
              <a:gd name="T33" fmla="*/ 79187 h 160"/>
              <a:gd name="T34" fmla="*/ 314056 w 153"/>
              <a:gd name="T35" fmla="*/ 72301 h 160"/>
              <a:gd name="T36" fmla="*/ 436947 w 153"/>
              <a:gd name="T37" fmla="*/ 161816 h 160"/>
              <a:gd name="T38" fmla="*/ 471083 w 153"/>
              <a:gd name="T39" fmla="*/ 289203 h 160"/>
              <a:gd name="T40" fmla="*/ 296987 w 153"/>
              <a:gd name="T41" fmla="*/ 223788 h 160"/>
              <a:gd name="T42" fmla="*/ 259437 w 153"/>
              <a:gd name="T43" fmla="*/ 175588 h 160"/>
              <a:gd name="T44" fmla="*/ 245783 w 153"/>
              <a:gd name="T45" fmla="*/ 285760 h 160"/>
              <a:gd name="T46" fmla="*/ 215060 w 153"/>
              <a:gd name="T47" fmla="*/ 337404 h 160"/>
              <a:gd name="T48" fmla="*/ 269678 w 153"/>
              <a:gd name="T49" fmla="*/ 364947 h 160"/>
              <a:gd name="T50" fmla="*/ 341365 w 153"/>
              <a:gd name="T51" fmla="*/ 158373 h 160"/>
              <a:gd name="T52" fmla="*/ 341365 w 153"/>
              <a:gd name="T53" fmla="*/ 158373 h 160"/>
              <a:gd name="T54" fmla="*/ 365260 w 153"/>
              <a:gd name="T55" fmla="*/ 182473 h 160"/>
              <a:gd name="T56" fmla="*/ 317469 w 153"/>
              <a:gd name="T57" fmla="*/ 426919 h 160"/>
              <a:gd name="T58" fmla="*/ 344778 w 153"/>
              <a:gd name="T59" fmla="*/ 409704 h 160"/>
              <a:gd name="T60" fmla="*/ 197992 w 153"/>
              <a:gd name="T61" fmla="*/ 413147 h 160"/>
              <a:gd name="T62" fmla="*/ 276505 w 153"/>
              <a:gd name="T63" fmla="*/ 413147 h 160"/>
              <a:gd name="T64" fmla="*/ 276505 w 153"/>
              <a:gd name="T65" fmla="*/ 413147 h 160"/>
              <a:gd name="T66" fmla="*/ 242369 w 153"/>
              <a:gd name="T67" fmla="*/ 433805 h 160"/>
              <a:gd name="T68" fmla="*/ 406224 w 153"/>
              <a:gd name="T69" fmla="*/ 247888 h 160"/>
              <a:gd name="T70" fmla="*/ 409638 w 153"/>
              <a:gd name="T71" fmla="*/ 265103 h 160"/>
              <a:gd name="T72" fmla="*/ 409638 w 153"/>
              <a:gd name="T73" fmla="*/ 299532 h 160"/>
              <a:gd name="T74" fmla="*/ 409638 w 153"/>
              <a:gd name="T75" fmla="*/ 299532 h 160"/>
              <a:gd name="T76" fmla="*/ 385742 w 153"/>
              <a:gd name="T77" fmla="*/ 210017 h 160"/>
              <a:gd name="T78" fmla="*/ 382328 w 153"/>
              <a:gd name="T79" fmla="*/ 382161 h 160"/>
              <a:gd name="T80" fmla="*/ 389156 w 153"/>
              <a:gd name="T81" fmla="*/ 354618 h 160"/>
              <a:gd name="T82" fmla="*/ 157028 w 153"/>
              <a:gd name="T83" fmla="*/ 182473 h 160"/>
              <a:gd name="T84" fmla="*/ 122891 w 153"/>
              <a:gd name="T85" fmla="*/ 337404 h 160"/>
              <a:gd name="T86" fmla="*/ 122891 w 153"/>
              <a:gd name="T87" fmla="*/ 337404 h 160"/>
              <a:gd name="T88" fmla="*/ 119478 w 153"/>
              <a:gd name="T89" fmla="*/ 320189 h 160"/>
              <a:gd name="T90" fmla="*/ 119478 w 153"/>
              <a:gd name="T91" fmla="*/ 230674 h 160"/>
              <a:gd name="T92" fmla="*/ 122891 w 153"/>
              <a:gd name="T93" fmla="*/ 275432 h 160"/>
              <a:gd name="T94" fmla="*/ 102409 w 153"/>
              <a:gd name="T95" fmla="*/ 275432 h 160"/>
              <a:gd name="T96" fmla="*/ 133132 w 153"/>
              <a:gd name="T97" fmla="*/ 196245 h 160"/>
              <a:gd name="T98" fmla="*/ 150200 w 153"/>
              <a:gd name="T99" fmla="*/ 385604 h 160"/>
              <a:gd name="T100" fmla="*/ 245783 w 153"/>
              <a:gd name="T101" fmla="*/ 134273 h 160"/>
              <a:gd name="T102" fmla="*/ 276505 w 153"/>
              <a:gd name="T103" fmla="*/ 134273 h 160"/>
              <a:gd name="T104" fmla="*/ 276505 w 153"/>
              <a:gd name="T105" fmla="*/ 134273 h 160"/>
              <a:gd name="T106" fmla="*/ 303815 w 153"/>
              <a:gd name="T107" fmla="*/ 130830 h 160"/>
              <a:gd name="T108" fmla="*/ 204819 w 153"/>
              <a:gd name="T109" fmla="*/ 123944 h 160"/>
              <a:gd name="T110" fmla="*/ 167269 w 153"/>
              <a:gd name="T111" fmla="*/ 392490 h 160"/>
              <a:gd name="T112" fmla="*/ 177510 w 153"/>
              <a:gd name="T113" fmla="*/ 161816 h 160"/>
              <a:gd name="T114" fmla="*/ 177510 w 153"/>
              <a:gd name="T115" fmla="*/ 161816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3" h="160">
                <a:moveTo>
                  <a:pt x="152" y="61"/>
                </a:moveTo>
                <a:cubicBezTo>
                  <a:pt x="153" y="59"/>
                  <a:pt x="153" y="57"/>
                  <a:pt x="153" y="55"/>
                </a:cubicBezTo>
                <a:cubicBezTo>
                  <a:pt x="152" y="53"/>
                  <a:pt x="150" y="52"/>
                  <a:pt x="149" y="51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0" y="41"/>
                  <a:pt x="130" y="41"/>
                  <a:pt x="130" y="40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26" y="17"/>
                  <a:pt x="123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98" y="17"/>
                  <a:pt x="98" y="17"/>
                  <a:pt x="98" y="17"/>
                </a:cubicBezTo>
                <a:cubicBezTo>
                  <a:pt x="97" y="17"/>
                  <a:pt x="97" y="17"/>
                  <a:pt x="96" y="16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6" y="0"/>
                </a:cubicBezTo>
                <a:cubicBezTo>
                  <a:pt x="74" y="0"/>
                  <a:pt x="72" y="1"/>
                  <a:pt x="71" y="2"/>
                </a:cubicBezTo>
                <a:cubicBezTo>
                  <a:pt x="57" y="16"/>
                  <a:pt x="57" y="16"/>
                  <a:pt x="57" y="16"/>
                </a:cubicBezTo>
                <a:cubicBezTo>
                  <a:pt x="56" y="17"/>
                  <a:pt x="56" y="17"/>
                  <a:pt x="55" y="17"/>
                </a:cubicBezTo>
                <a:cubicBezTo>
                  <a:pt x="35" y="14"/>
                  <a:pt x="35" y="14"/>
                  <a:pt x="35" y="14"/>
                </a:cubicBezTo>
                <a:cubicBezTo>
                  <a:pt x="35" y="14"/>
                  <a:pt x="35" y="14"/>
                  <a:pt x="34" y="14"/>
                </a:cubicBezTo>
                <a:cubicBezTo>
                  <a:pt x="30" y="14"/>
                  <a:pt x="27" y="17"/>
                  <a:pt x="26" y="2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1"/>
                  <a:pt x="23" y="41"/>
                  <a:pt x="22" y="42"/>
                </a:cubicBezTo>
                <a:cubicBezTo>
                  <a:pt x="4" y="51"/>
                  <a:pt x="4" y="51"/>
                  <a:pt x="4" y="51"/>
                </a:cubicBezTo>
                <a:cubicBezTo>
                  <a:pt x="2" y="52"/>
                  <a:pt x="1" y="53"/>
                  <a:pt x="0" y="55"/>
                </a:cubicBezTo>
                <a:cubicBezTo>
                  <a:pt x="0" y="57"/>
                  <a:pt x="0" y="59"/>
                  <a:pt x="1" y="61"/>
                </a:cubicBezTo>
                <a:cubicBezTo>
                  <a:pt x="10" y="79"/>
                  <a:pt x="10" y="79"/>
                  <a:pt x="10" y="79"/>
                </a:cubicBezTo>
                <a:cubicBezTo>
                  <a:pt x="10" y="80"/>
                  <a:pt x="10" y="80"/>
                  <a:pt x="10" y="81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3"/>
                  <a:pt x="0" y="105"/>
                </a:cubicBezTo>
                <a:cubicBezTo>
                  <a:pt x="1" y="107"/>
                  <a:pt x="2" y="108"/>
                  <a:pt x="4" y="109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3" y="119"/>
                  <a:pt x="23" y="119"/>
                  <a:pt x="23" y="120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7" y="143"/>
                  <a:pt x="30" y="146"/>
                  <a:pt x="34" y="146"/>
                </a:cubicBezTo>
                <a:cubicBezTo>
                  <a:pt x="34" y="146"/>
                  <a:pt x="35" y="146"/>
                  <a:pt x="35" y="146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6" y="143"/>
                  <a:pt x="56" y="143"/>
                  <a:pt x="57" y="144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2" y="159"/>
                  <a:pt x="74" y="160"/>
                  <a:pt x="76" y="160"/>
                </a:cubicBezTo>
                <a:cubicBezTo>
                  <a:pt x="79" y="160"/>
                  <a:pt x="81" y="159"/>
                  <a:pt x="82" y="158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7" y="143"/>
                  <a:pt x="97" y="143"/>
                  <a:pt x="98" y="143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18" y="146"/>
                  <a:pt x="118" y="146"/>
                  <a:pt x="119" y="146"/>
                </a:cubicBezTo>
                <a:cubicBezTo>
                  <a:pt x="123" y="146"/>
                  <a:pt x="126" y="143"/>
                  <a:pt x="127" y="139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19"/>
                  <a:pt x="130" y="119"/>
                  <a:pt x="131" y="118"/>
                </a:cubicBezTo>
                <a:cubicBezTo>
                  <a:pt x="148" y="109"/>
                  <a:pt x="148" y="109"/>
                  <a:pt x="148" y="109"/>
                </a:cubicBezTo>
                <a:cubicBezTo>
                  <a:pt x="150" y="108"/>
                  <a:pt x="152" y="107"/>
                  <a:pt x="152" y="105"/>
                </a:cubicBezTo>
                <a:cubicBezTo>
                  <a:pt x="153" y="103"/>
                  <a:pt x="153" y="101"/>
                  <a:pt x="152" y="99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43" y="80"/>
                  <a:pt x="143" y="80"/>
                  <a:pt x="143" y="79"/>
                </a:cubicBezTo>
                <a:lnTo>
                  <a:pt x="152" y="61"/>
                </a:lnTo>
                <a:close/>
                <a:moveTo>
                  <a:pt x="138" y="84"/>
                </a:moveTo>
                <a:cubicBezTo>
                  <a:pt x="147" y="101"/>
                  <a:pt x="147" y="101"/>
                  <a:pt x="147" y="101"/>
                </a:cubicBezTo>
                <a:cubicBezTo>
                  <a:pt x="147" y="102"/>
                  <a:pt x="147" y="102"/>
                  <a:pt x="147" y="103"/>
                </a:cubicBezTo>
                <a:cubicBezTo>
                  <a:pt x="147" y="103"/>
                  <a:pt x="146" y="104"/>
                  <a:pt x="146" y="104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6" y="114"/>
                  <a:pt x="124" y="116"/>
                  <a:pt x="124" y="119"/>
                </a:cubicBezTo>
                <a:cubicBezTo>
                  <a:pt x="121" y="139"/>
                  <a:pt x="121" y="139"/>
                  <a:pt x="121" y="139"/>
                </a:cubicBezTo>
                <a:cubicBezTo>
                  <a:pt x="121" y="140"/>
                  <a:pt x="120" y="140"/>
                  <a:pt x="119" y="140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7"/>
                  <a:pt x="94" y="138"/>
                  <a:pt x="92" y="139"/>
                </a:cubicBezTo>
                <a:cubicBezTo>
                  <a:pt x="78" y="153"/>
                  <a:pt x="78" y="153"/>
                  <a:pt x="78" y="153"/>
                </a:cubicBezTo>
                <a:cubicBezTo>
                  <a:pt x="77" y="154"/>
                  <a:pt x="76" y="154"/>
                  <a:pt x="75" y="153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0" y="138"/>
                  <a:pt x="58" y="137"/>
                  <a:pt x="55" y="137"/>
                </a:cubicBezTo>
                <a:cubicBezTo>
                  <a:pt x="55" y="137"/>
                  <a:pt x="55" y="137"/>
                  <a:pt x="54" y="137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3" y="140"/>
                  <a:pt x="32" y="140"/>
                  <a:pt x="32" y="139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29" y="116"/>
                  <a:pt x="27" y="114"/>
                  <a:pt x="25" y="113"/>
                </a:cubicBezTo>
                <a:cubicBezTo>
                  <a:pt x="7" y="104"/>
                  <a:pt x="7" y="104"/>
                  <a:pt x="7" y="104"/>
                </a:cubicBezTo>
                <a:cubicBezTo>
                  <a:pt x="7" y="104"/>
                  <a:pt x="6" y="103"/>
                  <a:pt x="6" y="103"/>
                </a:cubicBezTo>
                <a:cubicBezTo>
                  <a:pt x="6" y="102"/>
                  <a:pt x="6" y="102"/>
                  <a:pt x="6" y="101"/>
                </a:cubicBezTo>
                <a:cubicBezTo>
                  <a:pt x="15" y="84"/>
                  <a:pt x="15" y="84"/>
                  <a:pt x="15" y="84"/>
                </a:cubicBezTo>
                <a:cubicBezTo>
                  <a:pt x="17" y="81"/>
                  <a:pt x="17" y="79"/>
                  <a:pt x="15" y="76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8"/>
                  <a:pt x="6" y="58"/>
                  <a:pt x="6" y="57"/>
                </a:cubicBezTo>
                <a:cubicBezTo>
                  <a:pt x="6" y="57"/>
                  <a:pt x="7" y="56"/>
                  <a:pt x="7" y="56"/>
                </a:cubicBezTo>
                <a:cubicBezTo>
                  <a:pt x="25" y="47"/>
                  <a:pt x="25" y="47"/>
                  <a:pt x="25" y="47"/>
                </a:cubicBezTo>
                <a:cubicBezTo>
                  <a:pt x="27" y="46"/>
                  <a:pt x="29" y="44"/>
                  <a:pt x="29" y="4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0"/>
                  <a:pt x="33" y="20"/>
                  <a:pt x="34" y="20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7" y="23"/>
                  <a:pt x="59" y="22"/>
                  <a:pt x="61" y="21"/>
                </a:cubicBezTo>
                <a:cubicBezTo>
                  <a:pt x="75" y="7"/>
                  <a:pt x="75" y="7"/>
                  <a:pt x="75" y="7"/>
                </a:cubicBezTo>
                <a:cubicBezTo>
                  <a:pt x="76" y="6"/>
                  <a:pt x="77" y="6"/>
                  <a:pt x="78" y="7"/>
                </a:cubicBezTo>
                <a:cubicBezTo>
                  <a:pt x="92" y="21"/>
                  <a:pt x="92" y="21"/>
                  <a:pt x="92" y="21"/>
                </a:cubicBezTo>
                <a:cubicBezTo>
                  <a:pt x="94" y="22"/>
                  <a:pt x="96" y="23"/>
                  <a:pt x="99" y="2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0" y="20"/>
                  <a:pt x="121" y="20"/>
                  <a:pt x="121" y="21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4" y="44"/>
                  <a:pt x="126" y="46"/>
                  <a:pt x="128" y="47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6" y="56"/>
                  <a:pt x="147" y="57"/>
                  <a:pt x="147" y="57"/>
                </a:cubicBezTo>
                <a:cubicBezTo>
                  <a:pt x="147" y="58"/>
                  <a:pt x="147" y="58"/>
                  <a:pt x="147" y="59"/>
                </a:cubicBezTo>
                <a:cubicBezTo>
                  <a:pt x="138" y="76"/>
                  <a:pt x="138" y="76"/>
                  <a:pt x="138" y="76"/>
                </a:cubicBezTo>
                <a:cubicBezTo>
                  <a:pt x="137" y="79"/>
                  <a:pt x="137" y="81"/>
                  <a:pt x="138" y="84"/>
                </a:cubicBezTo>
                <a:close/>
                <a:moveTo>
                  <a:pt x="81" y="77"/>
                </a:moveTo>
                <a:cubicBezTo>
                  <a:pt x="72" y="77"/>
                  <a:pt x="72" y="77"/>
                  <a:pt x="72" y="77"/>
                </a:cubicBezTo>
                <a:cubicBezTo>
                  <a:pt x="69" y="77"/>
                  <a:pt x="66" y="74"/>
                  <a:pt x="66" y="71"/>
                </a:cubicBezTo>
                <a:cubicBezTo>
                  <a:pt x="66" y="68"/>
                  <a:pt x="69" y="65"/>
                  <a:pt x="72" y="65"/>
                </a:cubicBezTo>
                <a:cubicBezTo>
                  <a:pt x="87" y="65"/>
                  <a:pt x="87" y="65"/>
                  <a:pt x="87" y="65"/>
                </a:cubicBezTo>
                <a:cubicBezTo>
                  <a:pt x="88" y="65"/>
                  <a:pt x="90" y="64"/>
                  <a:pt x="90" y="62"/>
                </a:cubicBezTo>
                <a:cubicBezTo>
                  <a:pt x="90" y="60"/>
                  <a:pt x="88" y="59"/>
                  <a:pt x="87" y="59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2"/>
                  <a:pt x="78" y="51"/>
                  <a:pt x="76" y="51"/>
                </a:cubicBezTo>
                <a:cubicBezTo>
                  <a:pt x="75" y="51"/>
                  <a:pt x="73" y="52"/>
                  <a:pt x="73" y="54"/>
                </a:cubicBezTo>
                <a:cubicBezTo>
                  <a:pt x="73" y="59"/>
                  <a:pt x="73" y="59"/>
                  <a:pt x="73" y="59"/>
                </a:cubicBezTo>
                <a:cubicBezTo>
                  <a:pt x="72" y="59"/>
                  <a:pt x="72" y="59"/>
                  <a:pt x="72" y="59"/>
                </a:cubicBezTo>
                <a:cubicBezTo>
                  <a:pt x="66" y="59"/>
                  <a:pt x="60" y="64"/>
                  <a:pt x="60" y="71"/>
                </a:cubicBezTo>
                <a:cubicBezTo>
                  <a:pt x="60" y="78"/>
                  <a:pt x="66" y="83"/>
                  <a:pt x="72" y="83"/>
                </a:cubicBezTo>
                <a:cubicBezTo>
                  <a:pt x="80" y="83"/>
                  <a:pt x="80" y="83"/>
                  <a:pt x="80" y="83"/>
                </a:cubicBezTo>
                <a:cubicBezTo>
                  <a:pt x="84" y="83"/>
                  <a:pt x="86" y="86"/>
                  <a:pt x="86" y="89"/>
                </a:cubicBezTo>
                <a:cubicBezTo>
                  <a:pt x="86" y="92"/>
                  <a:pt x="84" y="95"/>
                  <a:pt x="80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4" y="95"/>
                  <a:pt x="63" y="96"/>
                  <a:pt x="63" y="98"/>
                </a:cubicBezTo>
                <a:cubicBezTo>
                  <a:pt x="63" y="99"/>
                  <a:pt x="64" y="101"/>
                  <a:pt x="66" y="101"/>
                </a:cubicBezTo>
                <a:cubicBezTo>
                  <a:pt x="73" y="101"/>
                  <a:pt x="73" y="101"/>
                  <a:pt x="73" y="101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73" y="108"/>
                  <a:pt x="75" y="109"/>
                  <a:pt x="76" y="109"/>
                </a:cubicBezTo>
                <a:cubicBezTo>
                  <a:pt x="78" y="109"/>
                  <a:pt x="79" y="108"/>
                  <a:pt x="79" y="106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87" y="101"/>
                  <a:pt x="92" y="95"/>
                  <a:pt x="92" y="89"/>
                </a:cubicBezTo>
                <a:cubicBezTo>
                  <a:pt x="92" y="82"/>
                  <a:pt x="87" y="77"/>
                  <a:pt x="81" y="77"/>
                </a:cubicBezTo>
                <a:close/>
                <a:moveTo>
                  <a:pt x="100" y="46"/>
                </a:moveTo>
                <a:cubicBezTo>
                  <a:pt x="100" y="47"/>
                  <a:pt x="101" y="47"/>
                  <a:pt x="101" y="47"/>
                </a:cubicBezTo>
                <a:cubicBezTo>
                  <a:pt x="102" y="47"/>
                  <a:pt x="103" y="46"/>
                  <a:pt x="104" y="46"/>
                </a:cubicBezTo>
                <a:cubicBezTo>
                  <a:pt x="105" y="44"/>
                  <a:pt x="104" y="42"/>
                  <a:pt x="103" y="41"/>
                </a:cubicBezTo>
                <a:cubicBezTo>
                  <a:pt x="102" y="41"/>
                  <a:pt x="100" y="41"/>
                  <a:pt x="99" y="42"/>
                </a:cubicBezTo>
                <a:cubicBezTo>
                  <a:pt x="98" y="44"/>
                  <a:pt x="98" y="45"/>
                  <a:pt x="100" y="46"/>
                </a:cubicBezTo>
                <a:close/>
                <a:moveTo>
                  <a:pt x="109" y="54"/>
                </a:moveTo>
                <a:cubicBezTo>
                  <a:pt x="110" y="54"/>
                  <a:pt x="111" y="54"/>
                  <a:pt x="111" y="53"/>
                </a:cubicBezTo>
                <a:cubicBezTo>
                  <a:pt x="112" y="52"/>
                  <a:pt x="112" y="50"/>
                  <a:pt x="111" y="49"/>
                </a:cubicBezTo>
                <a:cubicBezTo>
                  <a:pt x="110" y="48"/>
                  <a:pt x="108" y="48"/>
                  <a:pt x="107" y="49"/>
                </a:cubicBezTo>
                <a:cubicBezTo>
                  <a:pt x="106" y="50"/>
                  <a:pt x="106" y="52"/>
                  <a:pt x="107" y="53"/>
                </a:cubicBezTo>
                <a:cubicBezTo>
                  <a:pt x="108" y="54"/>
                  <a:pt x="108" y="54"/>
                  <a:pt x="109" y="54"/>
                </a:cubicBezTo>
                <a:close/>
                <a:moveTo>
                  <a:pt x="91" y="118"/>
                </a:moveTo>
                <a:cubicBezTo>
                  <a:pt x="89" y="119"/>
                  <a:pt x="89" y="120"/>
                  <a:pt x="89" y="122"/>
                </a:cubicBezTo>
                <a:cubicBezTo>
                  <a:pt x="90" y="123"/>
                  <a:pt x="91" y="124"/>
                  <a:pt x="92" y="124"/>
                </a:cubicBezTo>
                <a:cubicBezTo>
                  <a:pt x="92" y="124"/>
                  <a:pt x="93" y="124"/>
                  <a:pt x="93" y="124"/>
                </a:cubicBezTo>
                <a:cubicBezTo>
                  <a:pt x="95" y="123"/>
                  <a:pt x="95" y="121"/>
                  <a:pt x="95" y="120"/>
                </a:cubicBezTo>
                <a:cubicBezTo>
                  <a:pt x="94" y="118"/>
                  <a:pt x="93" y="117"/>
                  <a:pt x="91" y="118"/>
                </a:cubicBezTo>
                <a:close/>
                <a:moveTo>
                  <a:pt x="100" y="113"/>
                </a:moveTo>
                <a:cubicBezTo>
                  <a:pt x="98" y="114"/>
                  <a:pt x="98" y="116"/>
                  <a:pt x="99" y="118"/>
                </a:cubicBezTo>
                <a:cubicBezTo>
                  <a:pt x="100" y="118"/>
                  <a:pt x="100" y="119"/>
                  <a:pt x="101" y="119"/>
                </a:cubicBezTo>
                <a:cubicBezTo>
                  <a:pt x="102" y="119"/>
                  <a:pt x="103" y="119"/>
                  <a:pt x="103" y="118"/>
                </a:cubicBezTo>
                <a:cubicBezTo>
                  <a:pt x="104" y="117"/>
                  <a:pt x="105" y="116"/>
                  <a:pt x="104" y="114"/>
                </a:cubicBezTo>
                <a:cubicBezTo>
                  <a:pt x="103" y="113"/>
                  <a:pt x="101" y="113"/>
                  <a:pt x="100" y="113"/>
                </a:cubicBezTo>
                <a:close/>
                <a:moveTo>
                  <a:pt x="62" y="118"/>
                </a:moveTo>
                <a:cubicBezTo>
                  <a:pt x="61" y="118"/>
                  <a:pt x="59" y="118"/>
                  <a:pt x="58" y="120"/>
                </a:cubicBezTo>
                <a:cubicBezTo>
                  <a:pt x="58" y="121"/>
                  <a:pt x="58" y="123"/>
                  <a:pt x="60" y="124"/>
                </a:cubicBezTo>
                <a:cubicBezTo>
                  <a:pt x="60" y="124"/>
                  <a:pt x="61" y="124"/>
                  <a:pt x="61" y="124"/>
                </a:cubicBezTo>
                <a:cubicBezTo>
                  <a:pt x="62" y="124"/>
                  <a:pt x="63" y="123"/>
                  <a:pt x="64" y="122"/>
                </a:cubicBezTo>
                <a:cubicBezTo>
                  <a:pt x="64" y="120"/>
                  <a:pt x="64" y="119"/>
                  <a:pt x="62" y="118"/>
                </a:cubicBezTo>
                <a:close/>
                <a:moveTo>
                  <a:pt x="81" y="120"/>
                </a:moveTo>
                <a:cubicBezTo>
                  <a:pt x="80" y="121"/>
                  <a:pt x="79" y="122"/>
                  <a:pt x="79" y="124"/>
                </a:cubicBezTo>
                <a:cubicBezTo>
                  <a:pt x="79" y="125"/>
                  <a:pt x="80" y="126"/>
                  <a:pt x="82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4" y="126"/>
                  <a:pt x="85" y="125"/>
                  <a:pt x="85" y="123"/>
                </a:cubicBezTo>
                <a:cubicBezTo>
                  <a:pt x="85" y="121"/>
                  <a:pt x="83" y="120"/>
                  <a:pt x="81" y="120"/>
                </a:cubicBezTo>
                <a:close/>
                <a:moveTo>
                  <a:pt x="72" y="120"/>
                </a:moveTo>
                <a:cubicBezTo>
                  <a:pt x="72" y="120"/>
                  <a:pt x="72" y="120"/>
                  <a:pt x="72" y="120"/>
                </a:cubicBezTo>
                <a:cubicBezTo>
                  <a:pt x="70" y="120"/>
                  <a:pt x="69" y="121"/>
                  <a:pt x="68" y="123"/>
                </a:cubicBezTo>
                <a:cubicBezTo>
                  <a:pt x="68" y="125"/>
                  <a:pt x="69" y="126"/>
                  <a:pt x="71" y="126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73" y="126"/>
                  <a:pt x="74" y="125"/>
                  <a:pt x="74" y="124"/>
                </a:cubicBezTo>
                <a:cubicBezTo>
                  <a:pt x="74" y="122"/>
                  <a:pt x="73" y="121"/>
                  <a:pt x="72" y="120"/>
                </a:cubicBezTo>
                <a:close/>
                <a:moveTo>
                  <a:pt x="116" y="70"/>
                </a:moveTo>
                <a:cubicBezTo>
                  <a:pt x="116" y="70"/>
                  <a:pt x="116" y="70"/>
                  <a:pt x="116" y="70"/>
                </a:cubicBezTo>
                <a:cubicBezTo>
                  <a:pt x="116" y="71"/>
                  <a:pt x="118" y="72"/>
                  <a:pt x="119" y="72"/>
                </a:cubicBezTo>
                <a:cubicBezTo>
                  <a:pt x="119" y="72"/>
                  <a:pt x="119" y="72"/>
                  <a:pt x="120" y="72"/>
                </a:cubicBezTo>
                <a:cubicBezTo>
                  <a:pt x="121" y="72"/>
                  <a:pt x="122" y="70"/>
                  <a:pt x="122" y="69"/>
                </a:cubicBezTo>
                <a:cubicBezTo>
                  <a:pt x="121" y="67"/>
                  <a:pt x="120" y="66"/>
                  <a:pt x="118" y="67"/>
                </a:cubicBezTo>
                <a:cubicBezTo>
                  <a:pt x="117" y="67"/>
                  <a:pt x="116" y="69"/>
                  <a:pt x="116" y="70"/>
                </a:cubicBezTo>
                <a:close/>
                <a:moveTo>
                  <a:pt x="120" y="77"/>
                </a:moveTo>
                <a:cubicBezTo>
                  <a:pt x="119" y="77"/>
                  <a:pt x="117" y="78"/>
                  <a:pt x="117" y="80"/>
                </a:cubicBezTo>
                <a:cubicBezTo>
                  <a:pt x="117" y="82"/>
                  <a:pt x="119" y="83"/>
                  <a:pt x="120" y="83"/>
                </a:cubicBezTo>
                <a:cubicBezTo>
                  <a:pt x="122" y="83"/>
                  <a:pt x="123" y="82"/>
                  <a:pt x="123" y="80"/>
                </a:cubicBezTo>
                <a:cubicBezTo>
                  <a:pt x="123" y="78"/>
                  <a:pt x="122" y="77"/>
                  <a:pt x="120" y="77"/>
                </a:cubicBezTo>
                <a:close/>
                <a:moveTo>
                  <a:pt x="120" y="87"/>
                </a:moveTo>
                <a:cubicBezTo>
                  <a:pt x="118" y="87"/>
                  <a:pt x="116" y="88"/>
                  <a:pt x="116" y="90"/>
                </a:cubicBezTo>
                <a:cubicBezTo>
                  <a:pt x="116" y="91"/>
                  <a:pt x="117" y="93"/>
                  <a:pt x="118" y="93"/>
                </a:cubicBezTo>
                <a:cubicBezTo>
                  <a:pt x="118" y="93"/>
                  <a:pt x="119" y="93"/>
                  <a:pt x="119" y="93"/>
                </a:cubicBezTo>
                <a:cubicBezTo>
                  <a:pt x="120" y="93"/>
                  <a:pt x="122" y="92"/>
                  <a:pt x="122" y="91"/>
                </a:cubicBezTo>
                <a:cubicBezTo>
                  <a:pt x="122" y="89"/>
                  <a:pt x="121" y="88"/>
                  <a:pt x="120" y="87"/>
                </a:cubicBezTo>
                <a:close/>
                <a:moveTo>
                  <a:pt x="115" y="63"/>
                </a:moveTo>
                <a:cubicBezTo>
                  <a:pt x="116" y="63"/>
                  <a:pt x="116" y="62"/>
                  <a:pt x="117" y="62"/>
                </a:cubicBezTo>
                <a:cubicBezTo>
                  <a:pt x="118" y="61"/>
                  <a:pt x="119" y="60"/>
                  <a:pt x="118" y="58"/>
                </a:cubicBezTo>
                <a:cubicBezTo>
                  <a:pt x="117" y="57"/>
                  <a:pt x="115" y="56"/>
                  <a:pt x="114" y="57"/>
                </a:cubicBezTo>
                <a:cubicBezTo>
                  <a:pt x="112" y="58"/>
                  <a:pt x="112" y="60"/>
                  <a:pt x="113" y="61"/>
                </a:cubicBezTo>
                <a:cubicBezTo>
                  <a:pt x="113" y="62"/>
                  <a:pt x="114" y="63"/>
                  <a:pt x="115" y="63"/>
                </a:cubicBezTo>
                <a:close/>
                <a:moveTo>
                  <a:pt x="107" y="107"/>
                </a:moveTo>
                <a:cubicBezTo>
                  <a:pt x="106" y="108"/>
                  <a:pt x="106" y="110"/>
                  <a:pt x="107" y="111"/>
                </a:cubicBezTo>
                <a:cubicBezTo>
                  <a:pt x="108" y="112"/>
                  <a:pt x="109" y="112"/>
                  <a:pt x="109" y="112"/>
                </a:cubicBezTo>
                <a:cubicBezTo>
                  <a:pt x="110" y="112"/>
                  <a:pt x="111" y="112"/>
                  <a:pt x="112" y="111"/>
                </a:cubicBezTo>
                <a:cubicBezTo>
                  <a:pt x="113" y="110"/>
                  <a:pt x="112" y="108"/>
                  <a:pt x="111" y="107"/>
                </a:cubicBezTo>
                <a:cubicBezTo>
                  <a:pt x="110" y="106"/>
                  <a:pt x="108" y="106"/>
                  <a:pt x="107" y="107"/>
                </a:cubicBezTo>
                <a:close/>
                <a:moveTo>
                  <a:pt x="117" y="98"/>
                </a:moveTo>
                <a:cubicBezTo>
                  <a:pt x="115" y="97"/>
                  <a:pt x="113" y="97"/>
                  <a:pt x="113" y="99"/>
                </a:cubicBezTo>
                <a:cubicBezTo>
                  <a:pt x="112" y="100"/>
                  <a:pt x="112" y="102"/>
                  <a:pt x="114" y="103"/>
                </a:cubicBezTo>
                <a:cubicBezTo>
                  <a:pt x="114" y="103"/>
                  <a:pt x="115" y="103"/>
                  <a:pt x="115" y="103"/>
                </a:cubicBezTo>
                <a:cubicBezTo>
                  <a:pt x="116" y="103"/>
                  <a:pt x="117" y="103"/>
                  <a:pt x="118" y="102"/>
                </a:cubicBezTo>
                <a:cubicBezTo>
                  <a:pt x="119" y="100"/>
                  <a:pt x="118" y="98"/>
                  <a:pt x="117" y="98"/>
                </a:cubicBezTo>
                <a:close/>
                <a:moveTo>
                  <a:pt x="44" y="54"/>
                </a:moveTo>
                <a:cubicBezTo>
                  <a:pt x="45" y="54"/>
                  <a:pt x="45" y="54"/>
                  <a:pt x="46" y="53"/>
                </a:cubicBezTo>
                <a:cubicBezTo>
                  <a:pt x="47" y="52"/>
                  <a:pt x="47" y="50"/>
                  <a:pt x="46" y="49"/>
                </a:cubicBezTo>
                <a:cubicBezTo>
                  <a:pt x="44" y="48"/>
                  <a:pt x="43" y="48"/>
                  <a:pt x="41" y="49"/>
                </a:cubicBezTo>
                <a:cubicBezTo>
                  <a:pt x="40" y="50"/>
                  <a:pt x="41" y="52"/>
                  <a:pt x="42" y="53"/>
                </a:cubicBezTo>
                <a:cubicBezTo>
                  <a:pt x="42" y="54"/>
                  <a:pt x="43" y="54"/>
                  <a:pt x="44" y="54"/>
                </a:cubicBezTo>
                <a:close/>
                <a:moveTo>
                  <a:pt x="36" y="98"/>
                </a:moveTo>
                <a:cubicBezTo>
                  <a:pt x="35" y="99"/>
                  <a:pt x="34" y="100"/>
                  <a:pt x="35" y="102"/>
                </a:cubicBezTo>
                <a:cubicBezTo>
                  <a:pt x="36" y="103"/>
                  <a:pt x="37" y="103"/>
                  <a:pt x="38" y="103"/>
                </a:cubicBezTo>
                <a:cubicBezTo>
                  <a:pt x="38" y="103"/>
                  <a:pt x="39" y="103"/>
                  <a:pt x="39" y="103"/>
                </a:cubicBezTo>
                <a:cubicBezTo>
                  <a:pt x="41" y="102"/>
                  <a:pt x="41" y="100"/>
                  <a:pt x="40" y="99"/>
                </a:cubicBezTo>
                <a:cubicBezTo>
                  <a:pt x="40" y="98"/>
                  <a:pt x="38" y="97"/>
                  <a:pt x="36" y="98"/>
                </a:cubicBezTo>
                <a:close/>
                <a:moveTo>
                  <a:pt x="37" y="90"/>
                </a:moveTo>
                <a:cubicBezTo>
                  <a:pt x="36" y="88"/>
                  <a:pt x="35" y="87"/>
                  <a:pt x="33" y="88"/>
                </a:cubicBezTo>
                <a:cubicBezTo>
                  <a:pt x="32" y="88"/>
                  <a:pt x="31" y="90"/>
                  <a:pt x="31" y="91"/>
                </a:cubicBezTo>
                <a:cubicBezTo>
                  <a:pt x="31" y="93"/>
                  <a:pt x="33" y="93"/>
                  <a:pt x="34" y="93"/>
                </a:cubicBezTo>
                <a:cubicBezTo>
                  <a:pt x="34" y="93"/>
                  <a:pt x="34" y="93"/>
                  <a:pt x="35" y="93"/>
                </a:cubicBezTo>
                <a:cubicBezTo>
                  <a:pt x="36" y="93"/>
                  <a:pt x="37" y="91"/>
                  <a:pt x="37" y="90"/>
                </a:cubicBezTo>
                <a:close/>
                <a:moveTo>
                  <a:pt x="33" y="72"/>
                </a:moveTo>
                <a:cubicBezTo>
                  <a:pt x="33" y="72"/>
                  <a:pt x="34" y="72"/>
                  <a:pt x="34" y="72"/>
                </a:cubicBezTo>
                <a:cubicBezTo>
                  <a:pt x="35" y="72"/>
                  <a:pt x="37" y="72"/>
                  <a:pt x="37" y="70"/>
                </a:cubicBezTo>
                <a:cubicBezTo>
                  <a:pt x="37" y="69"/>
                  <a:pt x="36" y="67"/>
                  <a:pt x="35" y="67"/>
                </a:cubicBezTo>
                <a:cubicBezTo>
                  <a:pt x="33" y="66"/>
                  <a:pt x="31" y="67"/>
                  <a:pt x="31" y="69"/>
                </a:cubicBezTo>
                <a:cubicBezTo>
                  <a:pt x="31" y="70"/>
                  <a:pt x="32" y="72"/>
                  <a:pt x="33" y="72"/>
                </a:cubicBezTo>
                <a:close/>
                <a:moveTo>
                  <a:pt x="33" y="83"/>
                </a:moveTo>
                <a:cubicBezTo>
                  <a:pt x="34" y="83"/>
                  <a:pt x="36" y="82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78"/>
                  <a:pt x="34" y="77"/>
                  <a:pt x="33" y="77"/>
                </a:cubicBezTo>
                <a:cubicBezTo>
                  <a:pt x="31" y="77"/>
                  <a:pt x="30" y="78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2"/>
                  <a:pt x="31" y="83"/>
                  <a:pt x="33" y="83"/>
                </a:cubicBezTo>
                <a:close/>
                <a:moveTo>
                  <a:pt x="36" y="62"/>
                </a:moveTo>
                <a:cubicBezTo>
                  <a:pt x="37" y="62"/>
                  <a:pt x="37" y="63"/>
                  <a:pt x="38" y="63"/>
                </a:cubicBezTo>
                <a:cubicBezTo>
                  <a:pt x="39" y="63"/>
                  <a:pt x="40" y="62"/>
                  <a:pt x="40" y="61"/>
                </a:cubicBezTo>
                <a:cubicBezTo>
                  <a:pt x="41" y="60"/>
                  <a:pt x="41" y="58"/>
                  <a:pt x="39" y="57"/>
                </a:cubicBezTo>
                <a:cubicBezTo>
                  <a:pt x="38" y="56"/>
                  <a:pt x="36" y="57"/>
                  <a:pt x="35" y="58"/>
                </a:cubicBezTo>
                <a:cubicBezTo>
                  <a:pt x="34" y="60"/>
                  <a:pt x="35" y="61"/>
                  <a:pt x="36" y="62"/>
                </a:cubicBezTo>
                <a:close/>
                <a:moveTo>
                  <a:pt x="42" y="107"/>
                </a:moveTo>
                <a:cubicBezTo>
                  <a:pt x="41" y="108"/>
                  <a:pt x="40" y="110"/>
                  <a:pt x="42" y="111"/>
                </a:cubicBezTo>
                <a:cubicBezTo>
                  <a:pt x="42" y="112"/>
                  <a:pt x="43" y="112"/>
                  <a:pt x="44" y="112"/>
                </a:cubicBezTo>
                <a:cubicBezTo>
                  <a:pt x="45" y="112"/>
                  <a:pt x="45" y="112"/>
                  <a:pt x="46" y="111"/>
                </a:cubicBezTo>
                <a:cubicBezTo>
                  <a:pt x="47" y="110"/>
                  <a:pt x="47" y="108"/>
                  <a:pt x="46" y="107"/>
                </a:cubicBezTo>
                <a:cubicBezTo>
                  <a:pt x="45" y="106"/>
                  <a:pt x="43" y="106"/>
                  <a:pt x="42" y="107"/>
                </a:cubicBezTo>
                <a:close/>
                <a:moveTo>
                  <a:pt x="71" y="39"/>
                </a:moveTo>
                <a:cubicBezTo>
                  <a:pt x="71" y="39"/>
                  <a:pt x="71" y="39"/>
                  <a:pt x="72" y="39"/>
                </a:cubicBezTo>
                <a:cubicBezTo>
                  <a:pt x="73" y="39"/>
                  <a:pt x="74" y="38"/>
                  <a:pt x="74" y="36"/>
                </a:cubicBezTo>
                <a:cubicBezTo>
                  <a:pt x="74" y="34"/>
                  <a:pt x="72" y="33"/>
                  <a:pt x="71" y="34"/>
                </a:cubicBezTo>
                <a:cubicBezTo>
                  <a:pt x="69" y="34"/>
                  <a:pt x="68" y="35"/>
                  <a:pt x="68" y="37"/>
                </a:cubicBezTo>
                <a:cubicBezTo>
                  <a:pt x="68" y="38"/>
                  <a:pt x="70" y="39"/>
                  <a:pt x="71" y="39"/>
                </a:cubicBezTo>
                <a:close/>
                <a:moveTo>
                  <a:pt x="81" y="39"/>
                </a:moveTo>
                <a:cubicBezTo>
                  <a:pt x="81" y="39"/>
                  <a:pt x="82" y="39"/>
                  <a:pt x="82" y="39"/>
                </a:cubicBezTo>
                <a:cubicBezTo>
                  <a:pt x="83" y="39"/>
                  <a:pt x="84" y="38"/>
                  <a:pt x="85" y="37"/>
                </a:cubicBezTo>
                <a:cubicBezTo>
                  <a:pt x="85" y="35"/>
                  <a:pt x="84" y="34"/>
                  <a:pt x="82" y="34"/>
                </a:cubicBezTo>
                <a:cubicBezTo>
                  <a:pt x="80" y="33"/>
                  <a:pt x="79" y="35"/>
                  <a:pt x="79" y="36"/>
                </a:cubicBezTo>
                <a:cubicBezTo>
                  <a:pt x="79" y="38"/>
                  <a:pt x="80" y="39"/>
                  <a:pt x="81" y="39"/>
                </a:cubicBezTo>
                <a:close/>
                <a:moveTo>
                  <a:pt x="91" y="42"/>
                </a:moveTo>
                <a:cubicBezTo>
                  <a:pt x="91" y="42"/>
                  <a:pt x="92" y="42"/>
                  <a:pt x="92" y="42"/>
                </a:cubicBezTo>
                <a:cubicBezTo>
                  <a:pt x="93" y="42"/>
                  <a:pt x="94" y="41"/>
                  <a:pt x="95" y="40"/>
                </a:cubicBezTo>
                <a:cubicBezTo>
                  <a:pt x="95" y="38"/>
                  <a:pt x="95" y="37"/>
                  <a:pt x="93" y="36"/>
                </a:cubicBezTo>
                <a:cubicBezTo>
                  <a:pt x="91" y="36"/>
                  <a:pt x="90" y="36"/>
                  <a:pt x="89" y="38"/>
                </a:cubicBezTo>
                <a:cubicBezTo>
                  <a:pt x="89" y="39"/>
                  <a:pt x="89" y="41"/>
                  <a:pt x="91" y="42"/>
                </a:cubicBezTo>
                <a:close/>
                <a:moveTo>
                  <a:pt x="61" y="42"/>
                </a:moveTo>
                <a:cubicBezTo>
                  <a:pt x="61" y="42"/>
                  <a:pt x="62" y="42"/>
                  <a:pt x="62" y="42"/>
                </a:cubicBezTo>
                <a:cubicBezTo>
                  <a:pt x="63" y="41"/>
                  <a:pt x="64" y="39"/>
                  <a:pt x="64" y="38"/>
                </a:cubicBezTo>
                <a:cubicBezTo>
                  <a:pt x="63" y="36"/>
                  <a:pt x="61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58" y="37"/>
                  <a:pt x="58" y="39"/>
                  <a:pt x="58" y="40"/>
                </a:cubicBezTo>
                <a:cubicBezTo>
                  <a:pt x="59" y="41"/>
                  <a:pt x="60" y="42"/>
                  <a:pt x="61" y="42"/>
                </a:cubicBezTo>
                <a:close/>
                <a:moveTo>
                  <a:pt x="53" y="114"/>
                </a:moveTo>
                <a:cubicBezTo>
                  <a:pt x="52" y="113"/>
                  <a:pt x="50" y="113"/>
                  <a:pt x="49" y="114"/>
                </a:cubicBezTo>
                <a:cubicBezTo>
                  <a:pt x="48" y="116"/>
                  <a:pt x="49" y="118"/>
                  <a:pt x="50" y="118"/>
                </a:cubicBezTo>
                <a:cubicBezTo>
                  <a:pt x="51" y="119"/>
                  <a:pt x="51" y="119"/>
                  <a:pt x="52" y="119"/>
                </a:cubicBezTo>
                <a:cubicBezTo>
                  <a:pt x="53" y="119"/>
                  <a:pt x="54" y="119"/>
                  <a:pt x="54" y="118"/>
                </a:cubicBezTo>
                <a:cubicBezTo>
                  <a:pt x="55" y="116"/>
                  <a:pt x="55" y="115"/>
                  <a:pt x="53" y="114"/>
                </a:cubicBezTo>
                <a:close/>
                <a:moveTo>
                  <a:pt x="52" y="47"/>
                </a:moveTo>
                <a:cubicBezTo>
                  <a:pt x="52" y="47"/>
                  <a:pt x="53" y="47"/>
                  <a:pt x="53" y="46"/>
                </a:cubicBezTo>
                <a:cubicBezTo>
                  <a:pt x="55" y="45"/>
                  <a:pt x="55" y="44"/>
                  <a:pt x="54" y="42"/>
                </a:cubicBezTo>
                <a:cubicBezTo>
                  <a:pt x="53" y="41"/>
                  <a:pt x="51" y="41"/>
                  <a:pt x="50" y="41"/>
                </a:cubicBezTo>
                <a:cubicBezTo>
                  <a:pt x="49" y="42"/>
                  <a:pt x="48" y="44"/>
                  <a:pt x="49" y="46"/>
                </a:cubicBezTo>
                <a:cubicBezTo>
                  <a:pt x="50" y="46"/>
                  <a:pt x="51" y="47"/>
                  <a:pt x="52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4" name="Freeform 789">
            <a:extLst>
              <a:ext uri="{FF2B5EF4-FFF2-40B4-BE49-F238E27FC236}">
                <a16:creationId xmlns:a16="http://schemas.microsoft.com/office/drawing/2014/main" id="{897B1F0F-BE24-46F5-8004-22800B2B5757}"/>
              </a:ext>
            </a:extLst>
          </p:cNvPr>
          <p:cNvSpPr>
            <a:spLocks noEditPoints="1"/>
          </p:cNvSpPr>
          <p:nvPr/>
        </p:nvSpPr>
        <p:spPr bwMode="auto">
          <a:xfrm>
            <a:off x="3717648" y="4399058"/>
            <a:ext cx="474900" cy="242972"/>
          </a:xfrm>
          <a:custGeom>
            <a:avLst/>
            <a:gdLst>
              <a:gd name="T0" fmla="*/ 491490 w 160"/>
              <a:gd name="T1" fmla="*/ 279400 h 81"/>
              <a:gd name="T2" fmla="*/ 546100 w 160"/>
              <a:gd name="T3" fmla="*/ 55190 h 81"/>
              <a:gd name="T4" fmla="*/ 218440 w 160"/>
              <a:gd name="T5" fmla="*/ 0 h 81"/>
              <a:gd name="T6" fmla="*/ 163830 w 160"/>
              <a:gd name="T7" fmla="*/ 224210 h 81"/>
              <a:gd name="T8" fmla="*/ 184309 w 160"/>
              <a:gd name="T9" fmla="*/ 55190 h 81"/>
              <a:gd name="T10" fmla="*/ 491490 w 160"/>
              <a:gd name="T11" fmla="*/ 20696 h 81"/>
              <a:gd name="T12" fmla="*/ 525621 w 160"/>
              <a:gd name="T13" fmla="*/ 224210 h 81"/>
              <a:gd name="T14" fmla="*/ 337899 w 160"/>
              <a:gd name="T15" fmla="*/ 258704 h 81"/>
              <a:gd name="T16" fmla="*/ 184309 w 160"/>
              <a:gd name="T17" fmla="*/ 224210 h 81"/>
              <a:gd name="T18" fmla="*/ 218440 w 160"/>
              <a:gd name="T19" fmla="*/ 224210 h 81"/>
              <a:gd name="T20" fmla="*/ 232093 w 160"/>
              <a:gd name="T21" fmla="*/ 224210 h 81"/>
              <a:gd name="T22" fmla="*/ 348139 w 160"/>
              <a:gd name="T23" fmla="*/ 169020 h 81"/>
              <a:gd name="T24" fmla="*/ 361791 w 160"/>
              <a:gd name="T25" fmla="*/ 169020 h 81"/>
              <a:gd name="T26" fmla="*/ 477838 w 160"/>
              <a:gd name="T27" fmla="*/ 224210 h 81"/>
              <a:gd name="T28" fmla="*/ 491490 w 160"/>
              <a:gd name="T29" fmla="*/ 224210 h 81"/>
              <a:gd name="T30" fmla="*/ 406162 w 160"/>
              <a:gd name="T31" fmla="*/ 134526 h 81"/>
              <a:gd name="T32" fmla="*/ 491490 w 160"/>
              <a:gd name="T33" fmla="*/ 55190 h 81"/>
              <a:gd name="T34" fmla="*/ 354965 w 160"/>
              <a:gd name="T35" fmla="*/ 148323 h 81"/>
              <a:gd name="T36" fmla="*/ 324247 w 160"/>
              <a:gd name="T37" fmla="*/ 127627 h 81"/>
              <a:gd name="T38" fmla="*/ 218440 w 160"/>
              <a:gd name="T39" fmla="*/ 55190 h 81"/>
              <a:gd name="T40" fmla="*/ 303768 w 160"/>
              <a:gd name="T41" fmla="*/ 134526 h 81"/>
              <a:gd name="T42" fmla="*/ 218440 w 160"/>
              <a:gd name="T43" fmla="*/ 224210 h 81"/>
              <a:gd name="T44" fmla="*/ 139938 w 160"/>
              <a:gd name="T45" fmla="*/ 141425 h 81"/>
              <a:gd name="T46" fmla="*/ 51197 w 160"/>
              <a:gd name="T47" fmla="*/ 131077 h 81"/>
              <a:gd name="T48" fmla="*/ 51197 w 160"/>
              <a:gd name="T49" fmla="*/ 151773 h 81"/>
              <a:gd name="T50" fmla="*/ 10239 w 160"/>
              <a:gd name="T51" fmla="*/ 96583 h 81"/>
              <a:gd name="T52" fmla="*/ 139938 w 160"/>
              <a:gd name="T53" fmla="*/ 86235 h 81"/>
              <a:gd name="T54" fmla="*/ 10239 w 160"/>
              <a:gd name="T55" fmla="*/ 75886 h 81"/>
              <a:gd name="T56" fmla="*/ 10239 w 160"/>
              <a:gd name="T57" fmla="*/ 96583 h 81"/>
              <a:gd name="T58" fmla="*/ 129699 w 160"/>
              <a:gd name="T59" fmla="*/ 182817 h 81"/>
              <a:gd name="T60" fmla="*/ 68263 w 160"/>
              <a:gd name="T61" fmla="*/ 193165 h 81"/>
              <a:gd name="T62" fmla="*/ 129699 w 160"/>
              <a:gd name="T63" fmla="*/ 203514 h 8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81">
                <a:moveTo>
                  <a:pt x="64" y="81"/>
                </a:moveTo>
                <a:cubicBezTo>
                  <a:pt x="144" y="81"/>
                  <a:pt x="144" y="81"/>
                  <a:pt x="144" y="81"/>
                </a:cubicBezTo>
                <a:cubicBezTo>
                  <a:pt x="153" y="81"/>
                  <a:pt x="160" y="74"/>
                  <a:pt x="160" y="65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5" y="0"/>
                  <a:pt x="48" y="7"/>
                  <a:pt x="48" y="16"/>
                </a:cubicBezTo>
                <a:cubicBezTo>
                  <a:pt x="48" y="65"/>
                  <a:pt x="48" y="65"/>
                  <a:pt x="48" y="65"/>
                </a:cubicBezTo>
                <a:cubicBezTo>
                  <a:pt x="48" y="74"/>
                  <a:pt x="55" y="81"/>
                  <a:pt x="64" y="81"/>
                </a:cubicBezTo>
                <a:close/>
                <a:moveTo>
                  <a:pt x="54" y="16"/>
                </a:moveTo>
                <a:cubicBezTo>
                  <a:pt x="54" y="11"/>
                  <a:pt x="58" y="6"/>
                  <a:pt x="64" y="6"/>
                </a:cubicBezTo>
                <a:cubicBezTo>
                  <a:pt x="144" y="6"/>
                  <a:pt x="144" y="6"/>
                  <a:pt x="144" y="6"/>
                </a:cubicBezTo>
                <a:cubicBezTo>
                  <a:pt x="150" y="6"/>
                  <a:pt x="154" y="11"/>
                  <a:pt x="154" y="16"/>
                </a:cubicBezTo>
                <a:cubicBezTo>
                  <a:pt x="154" y="65"/>
                  <a:pt x="154" y="65"/>
                  <a:pt x="154" y="65"/>
                </a:cubicBezTo>
                <a:cubicBezTo>
                  <a:pt x="154" y="71"/>
                  <a:pt x="150" y="75"/>
                  <a:pt x="144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64" y="75"/>
                  <a:pt x="64" y="75"/>
                  <a:pt x="64" y="75"/>
                </a:cubicBezTo>
                <a:cubicBezTo>
                  <a:pt x="58" y="75"/>
                  <a:pt x="54" y="71"/>
                  <a:pt x="54" y="65"/>
                </a:cubicBezTo>
                <a:cubicBezTo>
                  <a:pt x="54" y="16"/>
                  <a:pt x="54" y="16"/>
                  <a:pt x="54" y="16"/>
                </a:cubicBezTo>
                <a:close/>
                <a:moveTo>
                  <a:pt x="64" y="65"/>
                </a:moveTo>
                <a:cubicBezTo>
                  <a:pt x="65" y="66"/>
                  <a:pt x="65" y="66"/>
                  <a:pt x="66" y="66"/>
                </a:cubicBezTo>
                <a:cubicBezTo>
                  <a:pt x="67" y="66"/>
                  <a:pt x="68" y="66"/>
                  <a:pt x="68" y="65"/>
                </a:cubicBezTo>
                <a:cubicBezTo>
                  <a:pt x="94" y="43"/>
                  <a:pt x="94" y="43"/>
                  <a:pt x="94" y="43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3" y="50"/>
                  <a:pt x="103" y="50"/>
                  <a:pt x="104" y="50"/>
                </a:cubicBezTo>
                <a:cubicBezTo>
                  <a:pt x="105" y="50"/>
                  <a:pt x="105" y="50"/>
                  <a:pt x="106" y="49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40" y="66"/>
                  <a:pt x="141" y="66"/>
                  <a:pt x="142" y="66"/>
                </a:cubicBezTo>
                <a:cubicBezTo>
                  <a:pt x="142" y="66"/>
                  <a:pt x="143" y="66"/>
                  <a:pt x="144" y="65"/>
                </a:cubicBezTo>
                <a:cubicBezTo>
                  <a:pt x="145" y="64"/>
                  <a:pt x="145" y="62"/>
                  <a:pt x="144" y="61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45" y="19"/>
                  <a:pt x="145" y="17"/>
                  <a:pt x="144" y="16"/>
                </a:cubicBezTo>
                <a:cubicBezTo>
                  <a:pt x="143" y="15"/>
                  <a:pt x="141" y="14"/>
                  <a:pt x="140" y="15"/>
                </a:cubicBezTo>
                <a:cubicBezTo>
                  <a:pt x="104" y="43"/>
                  <a:pt x="104" y="43"/>
                  <a:pt x="104" y="43"/>
                </a:cubicBezTo>
                <a:cubicBezTo>
                  <a:pt x="95" y="37"/>
                  <a:pt x="95" y="37"/>
                  <a:pt x="95" y="37"/>
                </a:cubicBezTo>
                <a:cubicBezTo>
                  <a:pt x="95" y="37"/>
                  <a:pt x="95" y="37"/>
                  <a:pt x="95" y="37"/>
                </a:cubicBezTo>
                <a:cubicBezTo>
                  <a:pt x="68" y="15"/>
                  <a:pt x="68" y="15"/>
                  <a:pt x="68" y="15"/>
                </a:cubicBezTo>
                <a:cubicBezTo>
                  <a:pt x="67" y="14"/>
                  <a:pt x="65" y="15"/>
                  <a:pt x="64" y="16"/>
                </a:cubicBezTo>
                <a:cubicBezTo>
                  <a:pt x="63" y="17"/>
                  <a:pt x="63" y="19"/>
                  <a:pt x="64" y="20"/>
                </a:cubicBezTo>
                <a:cubicBezTo>
                  <a:pt x="89" y="39"/>
                  <a:pt x="89" y="39"/>
                  <a:pt x="89" y="39"/>
                </a:cubicBezTo>
                <a:cubicBezTo>
                  <a:pt x="64" y="61"/>
                  <a:pt x="64" y="61"/>
                  <a:pt x="64" y="61"/>
                </a:cubicBezTo>
                <a:cubicBezTo>
                  <a:pt x="63" y="62"/>
                  <a:pt x="63" y="64"/>
                  <a:pt x="64" y="65"/>
                </a:cubicBezTo>
                <a:close/>
                <a:moveTo>
                  <a:pt x="38" y="44"/>
                </a:moveTo>
                <a:cubicBezTo>
                  <a:pt x="40" y="44"/>
                  <a:pt x="41" y="42"/>
                  <a:pt x="41" y="41"/>
                </a:cubicBezTo>
                <a:cubicBezTo>
                  <a:pt x="41" y="39"/>
                  <a:pt x="40" y="38"/>
                  <a:pt x="38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3" y="38"/>
                  <a:pt x="12" y="39"/>
                  <a:pt x="12" y="41"/>
                </a:cubicBezTo>
                <a:cubicBezTo>
                  <a:pt x="12" y="42"/>
                  <a:pt x="13" y="44"/>
                  <a:pt x="15" y="44"/>
                </a:cubicBezTo>
                <a:lnTo>
                  <a:pt x="38" y="44"/>
                </a:lnTo>
                <a:close/>
                <a:moveTo>
                  <a:pt x="3" y="28"/>
                </a:moveTo>
                <a:cubicBezTo>
                  <a:pt x="38" y="28"/>
                  <a:pt x="38" y="28"/>
                  <a:pt x="38" y="28"/>
                </a:cubicBezTo>
                <a:cubicBezTo>
                  <a:pt x="40" y="28"/>
                  <a:pt x="41" y="27"/>
                  <a:pt x="41" y="25"/>
                </a:cubicBezTo>
                <a:cubicBezTo>
                  <a:pt x="41" y="23"/>
                  <a:pt x="40" y="22"/>
                  <a:pt x="38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1" y="22"/>
                  <a:pt x="0" y="23"/>
                  <a:pt x="0" y="25"/>
                </a:cubicBezTo>
                <a:cubicBezTo>
                  <a:pt x="0" y="27"/>
                  <a:pt x="1" y="28"/>
                  <a:pt x="3" y="28"/>
                </a:cubicBezTo>
                <a:close/>
                <a:moveTo>
                  <a:pt x="41" y="56"/>
                </a:moveTo>
                <a:cubicBezTo>
                  <a:pt x="41" y="55"/>
                  <a:pt x="40" y="53"/>
                  <a:pt x="38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21" y="53"/>
                  <a:pt x="20" y="55"/>
                  <a:pt x="20" y="56"/>
                </a:cubicBezTo>
                <a:cubicBezTo>
                  <a:pt x="20" y="58"/>
                  <a:pt x="21" y="59"/>
                  <a:pt x="23" y="59"/>
                </a:cubicBezTo>
                <a:cubicBezTo>
                  <a:pt x="38" y="59"/>
                  <a:pt x="38" y="59"/>
                  <a:pt x="38" y="59"/>
                </a:cubicBezTo>
                <a:cubicBezTo>
                  <a:pt x="40" y="59"/>
                  <a:pt x="41" y="58"/>
                  <a:pt x="41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5" name="Freeform 790">
            <a:extLst>
              <a:ext uri="{FF2B5EF4-FFF2-40B4-BE49-F238E27FC236}">
                <a16:creationId xmlns:a16="http://schemas.microsoft.com/office/drawing/2014/main" id="{E189E44B-52F2-433F-BEB9-D084D1149835}"/>
              </a:ext>
            </a:extLst>
          </p:cNvPr>
          <p:cNvSpPr>
            <a:spLocks noEditPoints="1"/>
          </p:cNvSpPr>
          <p:nvPr/>
        </p:nvSpPr>
        <p:spPr bwMode="auto">
          <a:xfrm>
            <a:off x="3719682" y="3326779"/>
            <a:ext cx="474900" cy="383786"/>
          </a:xfrm>
          <a:custGeom>
            <a:avLst/>
            <a:gdLst>
              <a:gd name="T0" fmla="*/ 518795 w 160"/>
              <a:gd name="T1" fmla="*/ 365472 h 128"/>
              <a:gd name="T2" fmla="*/ 491490 w 160"/>
              <a:gd name="T3" fmla="*/ 317202 h 128"/>
              <a:gd name="T4" fmla="*/ 464185 w 160"/>
              <a:gd name="T5" fmla="*/ 289620 h 128"/>
              <a:gd name="T6" fmla="*/ 464185 w 160"/>
              <a:gd name="T7" fmla="*/ 199975 h 128"/>
              <a:gd name="T8" fmla="*/ 426641 w 160"/>
              <a:gd name="T9" fmla="*/ 144810 h 128"/>
              <a:gd name="T10" fmla="*/ 331073 w 160"/>
              <a:gd name="T11" fmla="*/ 113779 h 128"/>
              <a:gd name="T12" fmla="*/ 331073 w 160"/>
              <a:gd name="T13" fmla="*/ 0 h 128"/>
              <a:gd name="T14" fmla="*/ 191135 w 160"/>
              <a:gd name="T15" fmla="*/ 86196 h 128"/>
              <a:gd name="T16" fmla="*/ 266224 w 160"/>
              <a:gd name="T17" fmla="*/ 144810 h 128"/>
              <a:gd name="T18" fmla="*/ 109220 w 160"/>
              <a:gd name="T19" fmla="*/ 199975 h 128"/>
              <a:gd name="T20" fmla="*/ 54610 w 160"/>
              <a:gd name="T21" fmla="*/ 265485 h 128"/>
              <a:gd name="T22" fmla="*/ 109220 w 160"/>
              <a:gd name="T23" fmla="*/ 317202 h 128"/>
              <a:gd name="T24" fmla="*/ 44371 w 160"/>
              <a:gd name="T25" fmla="*/ 365472 h 128"/>
              <a:gd name="T26" fmla="*/ 0 w 160"/>
              <a:gd name="T27" fmla="*/ 417190 h 128"/>
              <a:gd name="T28" fmla="*/ 109220 w 160"/>
              <a:gd name="T29" fmla="*/ 417190 h 128"/>
              <a:gd name="T30" fmla="*/ 64849 w 160"/>
              <a:gd name="T31" fmla="*/ 365472 h 128"/>
              <a:gd name="T32" fmla="*/ 174069 w 160"/>
              <a:gd name="T33" fmla="*/ 365472 h 128"/>
              <a:gd name="T34" fmla="*/ 129699 w 160"/>
              <a:gd name="T35" fmla="*/ 417190 h 128"/>
              <a:gd name="T36" fmla="*/ 242332 w 160"/>
              <a:gd name="T37" fmla="*/ 417190 h 128"/>
              <a:gd name="T38" fmla="*/ 194548 w 160"/>
              <a:gd name="T39" fmla="*/ 365472 h 128"/>
              <a:gd name="T40" fmla="*/ 129699 w 160"/>
              <a:gd name="T41" fmla="*/ 317202 h 128"/>
              <a:gd name="T42" fmla="*/ 184309 w 160"/>
              <a:gd name="T43" fmla="*/ 265485 h 128"/>
              <a:gd name="T44" fmla="*/ 129699 w 160"/>
              <a:gd name="T45" fmla="*/ 199975 h 128"/>
              <a:gd name="T46" fmla="*/ 266224 w 160"/>
              <a:gd name="T47" fmla="*/ 199975 h 128"/>
              <a:gd name="T48" fmla="*/ 208201 w 160"/>
              <a:gd name="T49" fmla="*/ 265485 h 128"/>
              <a:gd name="T50" fmla="*/ 337899 w 160"/>
              <a:gd name="T51" fmla="*/ 265485 h 128"/>
              <a:gd name="T52" fmla="*/ 283289 w 160"/>
              <a:gd name="T53" fmla="*/ 199975 h 128"/>
              <a:gd name="T54" fmla="*/ 416401 w 160"/>
              <a:gd name="T55" fmla="*/ 199975 h 128"/>
              <a:gd name="T56" fmla="*/ 361791 w 160"/>
              <a:gd name="T57" fmla="*/ 265485 h 128"/>
              <a:gd name="T58" fmla="*/ 416401 w 160"/>
              <a:gd name="T59" fmla="*/ 317202 h 128"/>
              <a:gd name="T60" fmla="*/ 351552 w 160"/>
              <a:gd name="T61" fmla="*/ 365472 h 128"/>
              <a:gd name="T62" fmla="*/ 307181 w 160"/>
              <a:gd name="T63" fmla="*/ 417190 h 128"/>
              <a:gd name="T64" fmla="*/ 416401 w 160"/>
              <a:gd name="T65" fmla="*/ 417190 h 128"/>
              <a:gd name="T66" fmla="*/ 372031 w 160"/>
              <a:gd name="T67" fmla="*/ 365472 h 128"/>
              <a:gd name="T68" fmla="*/ 481251 w 160"/>
              <a:gd name="T69" fmla="*/ 365472 h 128"/>
              <a:gd name="T70" fmla="*/ 436880 w 160"/>
              <a:gd name="T71" fmla="*/ 417190 h 128"/>
              <a:gd name="T72" fmla="*/ 546100 w 160"/>
              <a:gd name="T73" fmla="*/ 417190 h 128"/>
              <a:gd name="T74" fmla="*/ 218440 w 160"/>
              <a:gd name="T75" fmla="*/ 20687 h 128"/>
              <a:gd name="T76" fmla="*/ 337899 w 160"/>
              <a:gd name="T77" fmla="*/ 86196 h 128"/>
              <a:gd name="T78" fmla="*/ 211614 w 160"/>
              <a:gd name="T79" fmla="*/ 86196 h 128"/>
              <a:gd name="T80" fmla="*/ 85328 w 160"/>
              <a:gd name="T81" fmla="*/ 420638 h 128"/>
              <a:gd name="T82" fmla="*/ 20479 w 160"/>
              <a:gd name="T83" fmla="*/ 389607 h 128"/>
              <a:gd name="T84" fmla="*/ 88741 w 160"/>
              <a:gd name="T85" fmla="*/ 389607 h 128"/>
              <a:gd name="T86" fmla="*/ 215027 w 160"/>
              <a:gd name="T87" fmla="*/ 420638 h 128"/>
              <a:gd name="T88" fmla="*/ 150178 w 160"/>
              <a:gd name="T89" fmla="*/ 389607 h 128"/>
              <a:gd name="T90" fmla="*/ 221853 w 160"/>
              <a:gd name="T91" fmla="*/ 389607 h 128"/>
              <a:gd name="T92" fmla="*/ 160417 w 160"/>
              <a:gd name="T93" fmla="*/ 268932 h 128"/>
              <a:gd name="T94" fmla="*/ 75089 w 160"/>
              <a:gd name="T95" fmla="*/ 224110 h 128"/>
              <a:gd name="T96" fmla="*/ 167243 w 160"/>
              <a:gd name="T97" fmla="*/ 224110 h 128"/>
              <a:gd name="T98" fmla="*/ 314008 w 160"/>
              <a:gd name="T99" fmla="*/ 268932 h 128"/>
              <a:gd name="T100" fmla="*/ 228679 w 160"/>
              <a:gd name="T101" fmla="*/ 224110 h 128"/>
              <a:gd name="T102" fmla="*/ 317421 w 160"/>
              <a:gd name="T103" fmla="*/ 224110 h 128"/>
              <a:gd name="T104" fmla="*/ 385683 w 160"/>
              <a:gd name="T105" fmla="*/ 220663 h 128"/>
              <a:gd name="T106" fmla="*/ 471011 w 160"/>
              <a:gd name="T107" fmla="*/ 265485 h 128"/>
              <a:gd name="T108" fmla="*/ 382270 w 160"/>
              <a:gd name="T109" fmla="*/ 265485 h 128"/>
              <a:gd name="T110" fmla="*/ 389096 w 160"/>
              <a:gd name="T111" fmla="*/ 420638 h 128"/>
              <a:gd name="T112" fmla="*/ 327660 w 160"/>
              <a:gd name="T113" fmla="*/ 389607 h 128"/>
              <a:gd name="T114" fmla="*/ 395923 w 160"/>
              <a:gd name="T115" fmla="*/ 389607 h 128"/>
              <a:gd name="T116" fmla="*/ 460772 w 160"/>
              <a:gd name="T117" fmla="*/ 420638 h 128"/>
              <a:gd name="T118" fmla="*/ 460772 w 160"/>
              <a:gd name="T119" fmla="*/ 386159 h 128"/>
              <a:gd name="T120" fmla="*/ 525621 w 160"/>
              <a:gd name="T121" fmla="*/ 417190 h 1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28">
                <a:moveTo>
                  <a:pt x="160" y="121"/>
                </a:moveTo>
                <a:cubicBezTo>
                  <a:pt x="160" y="113"/>
                  <a:pt x="160" y="113"/>
                  <a:pt x="160" y="113"/>
                </a:cubicBezTo>
                <a:cubicBezTo>
                  <a:pt x="160" y="109"/>
                  <a:pt x="157" y="106"/>
                  <a:pt x="152" y="106"/>
                </a:cubicBezTo>
                <a:cubicBezTo>
                  <a:pt x="147" y="106"/>
                  <a:pt x="147" y="106"/>
                  <a:pt x="147" y="106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3"/>
                  <a:pt x="145" y="92"/>
                  <a:pt x="144" y="92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41" y="84"/>
                  <a:pt x="144" y="81"/>
                  <a:pt x="144" y="77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4" y="61"/>
                  <a:pt x="141" y="58"/>
                  <a:pt x="136" y="58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28" y="44"/>
                  <a:pt x="126" y="42"/>
                  <a:pt x="125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33"/>
                  <a:pt x="83" y="33"/>
                  <a:pt x="83" y="33"/>
                </a:cubicBezTo>
                <a:cubicBezTo>
                  <a:pt x="97" y="33"/>
                  <a:pt x="97" y="33"/>
                  <a:pt x="97" y="33"/>
                </a:cubicBezTo>
                <a:cubicBezTo>
                  <a:pt x="101" y="33"/>
                  <a:pt x="105" y="29"/>
                  <a:pt x="105" y="25"/>
                </a:cubicBezTo>
                <a:cubicBezTo>
                  <a:pt x="105" y="8"/>
                  <a:pt x="105" y="8"/>
                  <a:pt x="105" y="8"/>
                </a:cubicBezTo>
                <a:cubicBezTo>
                  <a:pt x="105" y="3"/>
                  <a:pt x="101" y="0"/>
                  <a:pt x="97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6" y="3"/>
                  <a:pt x="56" y="8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9"/>
                  <a:pt x="60" y="33"/>
                  <a:pt x="64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42"/>
                  <a:pt x="78" y="42"/>
                  <a:pt x="78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4" y="42"/>
                  <a:pt x="32" y="44"/>
                  <a:pt x="32" y="45"/>
                </a:cubicBezTo>
                <a:cubicBezTo>
                  <a:pt x="32" y="58"/>
                  <a:pt x="32" y="58"/>
                  <a:pt x="32" y="58"/>
                </a:cubicBezTo>
                <a:cubicBezTo>
                  <a:pt x="24" y="58"/>
                  <a:pt x="24" y="58"/>
                  <a:pt x="24" y="58"/>
                </a:cubicBezTo>
                <a:cubicBezTo>
                  <a:pt x="19" y="58"/>
                  <a:pt x="16" y="61"/>
                  <a:pt x="16" y="65"/>
                </a:cubicBezTo>
                <a:cubicBezTo>
                  <a:pt x="16" y="77"/>
                  <a:pt x="16" y="77"/>
                  <a:pt x="16" y="77"/>
                </a:cubicBezTo>
                <a:cubicBezTo>
                  <a:pt x="16" y="81"/>
                  <a:pt x="19" y="84"/>
                  <a:pt x="24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92"/>
                  <a:pt x="32" y="92"/>
                  <a:pt x="32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" y="92"/>
                  <a:pt x="13" y="94"/>
                  <a:pt x="13" y="95"/>
                </a:cubicBezTo>
                <a:cubicBezTo>
                  <a:pt x="13" y="106"/>
                  <a:pt x="13" y="106"/>
                  <a:pt x="13" y="106"/>
                </a:cubicBezTo>
                <a:cubicBezTo>
                  <a:pt x="8" y="106"/>
                  <a:pt x="8" y="106"/>
                  <a:pt x="8" y="106"/>
                </a:cubicBezTo>
                <a:cubicBezTo>
                  <a:pt x="3" y="106"/>
                  <a:pt x="0" y="109"/>
                  <a:pt x="0" y="113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5"/>
                  <a:pt x="3" y="128"/>
                  <a:pt x="8" y="128"/>
                </a:cubicBezTo>
                <a:cubicBezTo>
                  <a:pt x="25" y="128"/>
                  <a:pt x="25" y="128"/>
                  <a:pt x="25" y="128"/>
                </a:cubicBezTo>
                <a:cubicBezTo>
                  <a:pt x="29" y="128"/>
                  <a:pt x="32" y="125"/>
                  <a:pt x="32" y="121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09"/>
                  <a:pt x="29" y="106"/>
                  <a:pt x="25" y="106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9" y="98"/>
                  <a:pt x="19" y="98"/>
                  <a:pt x="19" y="98"/>
                </a:cubicBezTo>
                <a:cubicBezTo>
                  <a:pt x="51" y="98"/>
                  <a:pt x="51" y="98"/>
                  <a:pt x="51" y="98"/>
                </a:cubicBezTo>
                <a:cubicBezTo>
                  <a:pt x="51" y="106"/>
                  <a:pt x="51" y="106"/>
                  <a:pt x="51" y="106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2" y="106"/>
                  <a:pt x="38" y="109"/>
                  <a:pt x="38" y="113"/>
                </a:cubicBezTo>
                <a:cubicBezTo>
                  <a:pt x="38" y="121"/>
                  <a:pt x="38" y="121"/>
                  <a:pt x="38" y="121"/>
                </a:cubicBezTo>
                <a:cubicBezTo>
                  <a:pt x="38" y="125"/>
                  <a:pt x="42" y="128"/>
                  <a:pt x="46" y="128"/>
                </a:cubicBezTo>
                <a:cubicBezTo>
                  <a:pt x="63" y="128"/>
                  <a:pt x="63" y="128"/>
                  <a:pt x="63" y="128"/>
                </a:cubicBezTo>
                <a:cubicBezTo>
                  <a:pt x="67" y="128"/>
                  <a:pt x="71" y="125"/>
                  <a:pt x="71" y="121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71" y="109"/>
                  <a:pt x="67" y="106"/>
                  <a:pt x="63" y="106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3"/>
                  <a:pt x="56" y="92"/>
                  <a:pt x="54" y="92"/>
                </a:cubicBezTo>
                <a:cubicBezTo>
                  <a:pt x="38" y="92"/>
                  <a:pt x="38" y="92"/>
                  <a:pt x="38" y="92"/>
                </a:cubicBezTo>
                <a:cubicBezTo>
                  <a:pt x="38" y="84"/>
                  <a:pt x="38" y="84"/>
                  <a:pt x="38" y="84"/>
                </a:cubicBezTo>
                <a:cubicBezTo>
                  <a:pt x="47" y="84"/>
                  <a:pt x="47" y="84"/>
                  <a:pt x="47" y="84"/>
                </a:cubicBezTo>
                <a:cubicBezTo>
                  <a:pt x="51" y="84"/>
                  <a:pt x="54" y="81"/>
                  <a:pt x="54" y="77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1"/>
                  <a:pt x="51" y="58"/>
                  <a:pt x="47" y="58"/>
                </a:cubicBezTo>
                <a:cubicBezTo>
                  <a:pt x="38" y="58"/>
                  <a:pt x="38" y="58"/>
                  <a:pt x="38" y="58"/>
                </a:cubicBezTo>
                <a:cubicBezTo>
                  <a:pt x="38" y="48"/>
                  <a:pt x="38" y="48"/>
                  <a:pt x="38" y="48"/>
                </a:cubicBezTo>
                <a:cubicBezTo>
                  <a:pt x="78" y="48"/>
                  <a:pt x="78" y="48"/>
                  <a:pt x="78" y="48"/>
                </a:cubicBezTo>
                <a:cubicBezTo>
                  <a:pt x="78" y="58"/>
                  <a:pt x="78" y="58"/>
                  <a:pt x="78" y="58"/>
                </a:cubicBezTo>
                <a:cubicBezTo>
                  <a:pt x="68" y="58"/>
                  <a:pt x="68" y="58"/>
                  <a:pt x="68" y="58"/>
                </a:cubicBezTo>
                <a:cubicBezTo>
                  <a:pt x="64" y="58"/>
                  <a:pt x="61" y="61"/>
                  <a:pt x="61" y="65"/>
                </a:cubicBezTo>
                <a:cubicBezTo>
                  <a:pt x="61" y="77"/>
                  <a:pt x="61" y="77"/>
                  <a:pt x="61" y="77"/>
                </a:cubicBezTo>
                <a:cubicBezTo>
                  <a:pt x="61" y="81"/>
                  <a:pt x="64" y="84"/>
                  <a:pt x="68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96" y="84"/>
                  <a:pt x="99" y="81"/>
                  <a:pt x="99" y="77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1"/>
                  <a:pt x="96" y="58"/>
                  <a:pt x="92" y="58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48"/>
                  <a:pt x="83" y="48"/>
                  <a:pt x="83" y="48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09" y="58"/>
                  <a:pt x="106" y="61"/>
                  <a:pt x="106" y="65"/>
                </a:cubicBezTo>
                <a:cubicBezTo>
                  <a:pt x="106" y="77"/>
                  <a:pt x="106" y="77"/>
                  <a:pt x="106" y="77"/>
                </a:cubicBezTo>
                <a:cubicBezTo>
                  <a:pt x="106" y="81"/>
                  <a:pt x="109" y="84"/>
                  <a:pt x="113" y="84"/>
                </a:cubicBezTo>
                <a:cubicBezTo>
                  <a:pt x="122" y="84"/>
                  <a:pt x="122" y="84"/>
                  <a:pt x="122" y="84"/>
                </a:cubicBezTo>
                <a:cubicBezTo>
                  <a:pt x="122" y="92"/>
                  <a:pt x="122" y="92"/>
                  <a:pt x="122" y="92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104" y="92"/>
                  <a:pt x="103" y="93"/>
                  <a:pt x="103" y="95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93" y="106"/>
                  <a:pt x="90" y="109"/>
                  <a:pt x="90" y="113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90" y="125"/>
                  <a:pt x="93" y="128"/>
                  <a:pt x="97" y="128"/>
                </a:cubicBezTo>
                <a:cubicBezTo>
                  <a:pt x="114" y="128"/>
                  <a:pt x="114" y="128"/>
                  <a:pt x="114" y="128"/>
                </a:cubicBezTo>
                <a:cubicBezTo>
                  <a:pt x="118" y="128"/>
                  <a:pt x="122" y="125"/>
                  <a:pt x="122" y="121"/>
                </a:cubicBezTo>
                <a:cubicBezTo>
                  <a:pt x="122" y="113"/>
                  <a:pt x="122" y="113"/>
                  <a:pt x="122" y="113"/>
                </a:cubicBezTo>
                <a:cubicBezTo>
                  <a:pt x="122" y="109"/>
                  <a:pt x="118" y="106"/>
                  <a:pt x="114" y="106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41" y="98"/>
                  <a:pt x="141" y="98"/>
                  <a:pt x="141" y="98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35" y="106"/>
                  <a:pt x="135" y="106"/>
                  <a:pt x="135" y="106"/>
                </a:cubicBezTo>
                <a:cubicBezTo>
                  <a:pt x="131" y="106"/>
                  <a:pt x="128" y="109"/>
                  <a:pt x="128" y="113"/>
                </a:cubicBezTo>
                <a:cubicBezTo>
                  <a:pt x="128" y="121"/>
                  <a:pt x="128" y="121"/>
                  <a:pt x="128" y="121"/>
                </a:cubicBezTo>
                <a:cubicBezTo>
                  <a:pt x="128" y="125"/>
                  <a:pt x="131" y="128"/>
                  <a:pt x="135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7" y="128"/>
                  <a:pt x="160" y="125"/>
                  <a:pt x="160" y="121"/>
                </a:cubicBezTo>
                <a:close/>
                <a:moveTo>
                  <a:pt x="62" y="25"/>
                </a:moveTo>
                <a:cubicBezTo>
                  <a:pt x="62" y="8"/>
                  <a:pt x="62" y="8"/>
                  <a:pt x="62" y="8"/>
                </a:cubicBezTo>
                <a:cubicBezTo>
                  <a:pt x="62" y="7"/>
                  <a:pt x="63" y="6"/>
                  <a:pt x="64" y="6"/>
                </a:cubicBezTo>
                <a:cubicBezTo>
                  <a:pt x="97" y="6"/>
                  <a:pt x="97" y="6"/>
                  <a:pt x="97" y="6"/>
                </a:cubicBezTo>
                <a:cubicBezTo>
                  <a:pt x="98" y="6"/>
                  <a:pt x="99" y="7"/>
                  <a:pt x="99" y="8"/>
                </a:cubicBezTo>
                <a:cubicBezTo>
                  <a:pt x="99" y="25"/>
                  <a:pt x="99" y="25"/>
                  <a:pt x="99" y="25"/>
                </a:cubicBezTo>
                <a:cubicBezTo>
                  <a:pt x="99" y="26"/>
                  <a:pt x="98" y="27"/>
                  <a:pt x="97" y="27"/>
                </a:cubicBezTo>
                <a:cubicBezTo>
                  <a:pt x="64" y="27"/>
                  <a:pt x="64" y="27"/>
                  <a:pt x="64" y="27"/>
                </a:cubicBezTo>
                <a:cubicBezTo>
                  <a:pt x="63" y="27"/>
                  <a:pt x="62" y="26"/>
                  <a:pt x="62" y="25"/>
                </a:cubicBezTo>
                <a:close/>
                <a:moveTo>
                  <a:pt x="26" y="113"/>
                </a:moveTo>
                <a:cubicBezTo>
                  <a:pt x="26" y="121"/>
                  <a:pt x="26" y="121"/>
                  <a:pt x="26" y="121"/>
                </a:cubicBezTo>
                <a:cubicBezTo>
                  <a:pt x="26" y="122"/>
                  <a:pt x="26" y="122"/>
                  <a:pt x="25" y="122"/>
                </a:cubicBezTo>
                <a:cubicBezTo>
                  <a:pt x="8" y="122"/>
                  <a:pt x="8" y="122"/>
                  <a:pt x="8" y="122"/>
                </a:cubicBezTo>
                <a:cubicBezTo>
                  <a:pt x="7" y="122"/>
                  <a:pt x="6" y="122"/>
                  <a:pt x="6" y="121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2"/>
                  <a:pt x="7" y="112"/>
                  <a:pt x="8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6" y="111"/>
                  <a:pt x="26" y="112"/>
                  <a:pt x="26" y="113"/>
                </a:cubicBezTo>
                <a:close/>
                <a:moveTo>
                  <a:pt x="65" y="113"/>
                </a:moveTo>
                <a:cubicBezTo>
                  <a:pt x="65" y="121"/>
                  <a:pt x="65" y="121"/>
                  <a:pt x="65" y="121"/>
                </a:cubicBezTo>
                <a:cubicBezTo>
                  <a:pt x="65" y="122"/>
                  <a:pt x="64" y="122"/>
                  <a:pt x="63" y="122"/>
                </a:cubicBezTo>
                <a:cubicBezTo>
                  <a:pt x="46" y="122"/>
                  <a:pt x="46" y="122"/>
                  <a:pt x="46" y="122"/>
                </a:cubicBezTo>
                <a:cubicBezTo>
                  <a:pt x="45" y="122"/>
                  <a:pt x="44" y="122"/>
                  <a:pt x="44" y="121"/>
                </a:cubicBezTo>
                <a:cubicBezTo>
                  <a:pt x="44" y="113"/>
                  <a:pt x="44" y="113"/>
                  <a:pt x="44" y="113"/>
                </a:cubicBezTo>
                <a:cubicBezTo>
                  <a:pt x="44" y="112"/>
                  <a:pt x="45" y="112"/>
                  <a:pt x="46" y="112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4" y="111"/>
                  <a:pt x="65" y="112"/>
                  <a:pt x="65" y="113"/>
                </a:cubicBezTo>
                <a:close/>
                <a:moveTo>
                  <a:pt x="49" y="65"/>
                </a:move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8" y="78"/>
                  <a:pt x="47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2" y="77"/>
                  <a:pt x="22" y="77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4"/>
                  <a:pt x="23" y="64"/>
                  <a:pt x="24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8" y="64"/>
                  <a:pt x="49" y="64"/>
                  <a:pt x="49" y="65"/>
                </a:cubicBezTo>
                <a:close/>
                <a:moveTo>
                  <a:pt x="93" y="65"/>
                </a:moveTo>
                <a:cubicBezTo>
                  <a:pt x="93" y="77"/>
                  <a:pt x="93" y="77"/>
                  <a:pt x="93" y="77"/>
                </a:cubicBezTo>
                <a:cubicBezTo>
                  <a:pt x="93" y="77"/>
                  <a:pt x="93" y="78"/>
                  <a:pt x="92" y="78"/>
                </a:cubicBezTo>
                <a:cubicBezTo>
                  <a:pt x="68" y="78"/>
                  <a:pt x="68" y="78"/>
                  <a:pt x="68" y="78"/>
                </a:cubicBezTo>
                <a:cubicBezTo>
                  <a:pt x="68" y="78"/>
                  <a:pt x="67" y="77"/>
                  <a:pt x="67" y="77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4"/>
                  <a:pt x="68" y="64"/>
                  <a:pt x="68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3" y="64"/>
                  <a:pt x="93" y="64"/>
                  <a:pt x="93" y="65"/>
                </a:cubicBezTo>
                <a:close/>
                <a:moveTo>
                  <a:pt x="112" y="77"/>
                </a:moveTo>
                <a:cubicBezTo>
                  <a:pt x="112" y="65"/>
                  <a:pt x="112" y="65"/>
                  <a:pt x="112" y="65"/>
                </a:cubicBezTo>
                <a:cubicBezTo>
                  <a:pt x="112" y="64"/>
                  <a:pt x="112" y="64"/>
                  <a:pt x="113" y="64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37" y="64"/>
                  <a:pt x="138" y="64"/>
                  <a:pt x="138" y="65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7" y="78"/>
                  <a:pt x="136" y="78"/>
                </a:cubicBezTo>
                <a:cubicBezTo>
                  <a:pt x="113" y="78"/>
                  <a:pt x="113" y="78"/>
                  <a:pt x="113" y="78"/>
                </a:cubicBezTo>
                <a:cubicBezTo>
                  <a:pt x="112" y="78"/>
                  <a:pt x="112" y="78"/>
                  <a:pt x="112" y="77"/>
                </a:cubicBezTo>
                <a:close/>
                <a:moveTo>
                  <a:pt x="116" y="113"/>
                </a:moveTo>
                <a:cubicBezTo>
                  <a:pt x="116" y="121"/>
                  <a:pt x="116" y="121"/>
                  <a:pt x="116" y="121"/>
                </a:cubicBezTo>
                <a:cubicBezTo>
                  <a:pt x="116" y="122"/>
                  <a:pt x="115" y="122"/>
                  <a:pt x="114" y="122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96" y="122"/>
                  <a:pt x="96" y="122"/>
                  <a:pt x="96" y="121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96" y="112"/>
                  <a:pt x="96" y="112"/>
                  <a:pt x="97" y="112"/>
                </a:cubicBezTo>
                <a:cubicBezTo>
                  <a:pt x="114" y="112"/>
                  <a:pt x="114" y="112"/>
                  <a:pt x="114" y="112"/>
                </a:cubicBezTo>
                <a:cubicBezTo>
                  <a:pt x="115" y="111"/>
                  <a:pt x="116" y="112"/>
                  <a:pt x="116" y="113"/>
                </a:cubicBezTo>
                <a:close/>
                <a:moveTo>
                  <a:pt x="154" y="121"/>
                </a:moveTo>
                <a:cubicBezTo>
                  <a:pt x="154" y="122"/>
                  <a:pt x="153" y="122"/>
                  <a:pt x="152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4" y="122"/>
                  <a:pt x="134" y="122"/>
                  <a:pt x="134" y="121"/>
                </a:cubicBezTo>
                <a:cubicBezTo>
                  <a:pt x="134" y="113"/>
                  <a:pt x="134" y="113"/>
                  <a:pt x="134" y="113"/>
                </a:cubicBezTo>
                <a:cubicBezTo>
                  <a:pt x="134" y="112"/>
                  <a:pt x="134" y="112"/>
                  <a:pt x="135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2"/>
                  <a:pt x="154" y="112"/>
                  <a:pt x="154" y="113"/>
                </a:cubicBezTo>
                <a:lnTo>
                  <a:pt x="154" y="1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Freeform 791">
            <a:extLst>
              <a:ext uri="{FF2B5EF4-FFF2-40B4-BE49-F238E27FC236}">
                <a16:creationId xmlns:a16="http://schemas.microsoft.com/office/drawing/2014/main" id="{A87C135B-994A-44C7-83BF-A67970114692}"/>
              </a:ext>
            </a:extLst>
          </p:cNvPr>
          <p:cNvSpPr>
            <a:spLocks noEditPoints="1"/>
          </p:cNvSpPr>
          <p:nvPr/>
        </p:nvSpPr>
        <p:spPr bwMode="auto">
          <a:xfrm>
            <a:off x="3717648" y="5302741"/>
            <a:ext cx="474900" cy="415538"/>
          </a:xfrm>
          <a:custGeom>
            <a:avLst/>
            <a:gdLst>
              <a:gd name="T0" fmla="*/ 361791 w 160"/>
              <a:gd name="T1" fmla="*/ 158133 h 139"/>
              <a:gd name="T2" fmla="*/ 310594 w 160"/>
              <a:gd name="T3" fmla="*/ 89380 h 139"/>
              <a:gd name="T4" fmla="*/ 276463 w 160"/>
              <a:gd name="T5" fmla="*/ 0 h 139"/>
              <a:gd name="T6" fmla="*/ 232093 w 160"/>
              <a:gd name="T7" fmla="*/ 72191 h 139"/>
              <a:gd name="T8" fmla="*/ 194548 w 160"/>
              <a:gd name="T9" fmla="*/ 137507 h 139"/>
              <a:gd name="T10" fmla="*/ 194548 w 160"/>
              <a:gd name="T11" fmla="*/ 192510 h 139"/>
              <a:gd name="T12" fmla="*/ 208201 w 160"/>
              <a:gd name="T13" fmla="*/ 154696 h 139"/>
              <a:gd name="T14" fmla="*/ 255984 w 160"/>
              <a:gd name="T15" fmla="*/ 85942 h 139"/>
              <a:gd name="T16" fmla="*/ 252571 w 160"/>
              <a:gd name="T17" fmla="*/ 41252 h 139"/>
              <a:gd name="T18" fmla="*/ 296942 w 160"/>
              <a:gd name="T19" fmla="*/ 41252 h 139"/>
              <a:gd name="T20" fmla="*/ 290116 w 160"/>
              <a:gd name="T21" fmla="*/ 85942 h 139"/>
              <a:gd name="T22" fmla="*/ 341313 w 160"/>
              <a:gd name="T23" fmla="*/ 154696 h 139"/>
              <a:gd name="T24" fmla="*/ 351552 w 160"/>
              <a:gd name="T25" fmla="*/ 192510 h 139"/>
              <a:gd name="T26" fmla="*/ 283289 w 160"/>
              <a:gd name="T27" fmla="*/ 281890 h 139"/>
              <a:gd name="T28" fmla="*/ 457359 w 160"/>
              <a:gd name="T29" fmla="*/ 281890 h 139"/>
              <a:gd name="T30" fmla="*/ 477838 w 160"/>
              <a:gd name="T31" fmla="*/ 240638 h 139"/>
              <a:gd name="T32" fmla="*/ 283289 w 160"/>
              <a:gd name="T33" fmla="*/ 199386 h 139"/>
              <a:gd name="T34" fmla="*/ 262811 w 160"/>
              <a:gd name="T35" fmla="*/ 230325 h 139"/>
              <a:gd name="T36" fmla="*/ 68263 w 160"/>
              <a:gd name="T37" fmla="*/ 281890 h 139"/>
              <a:gd name="T38" fmla="*/ 88741 w 160"/>
              <a:gd name="T39" fmla="*/ 250951 h 139"/>
              <a:gd name="T40" fmla="*/ 505143 w 160"/>
              <a:gd name="T41" fmla="*/ 371270 h 139"/>
              <a:gd name="T42" fmla="*/ 464185 w 160"/>
              <a:gd name="T43" fmla="*/ 305954 h 139"/>
              <a:gd name="T44" fmla="*/ 433467 w 160"/>
              <a:gd name="T45" fmla="*/ 388458 h 139"/>
              <a:gd name="T46" fmla="*/ 385683 w 160"/>
              <a:gd name="T47" fmla="*/ 446899 h 139"/>
              <a:gd name="T48" fmla="*/ 406162 w 160"/>
              <a:gd name="T49" fmla="*/ 467525 h 139"/>
              <a:gd name="T50" fmla="*/ 447119 w 160"/>
              <a:gd name="T51" fmla="*/ 419397 h 139"/>
              <a:gd name="T52" fmla="*/ 450533 w 160"/>
              <a:gd name="T53" fmla="*/ 374707 h 139"/>
              <a:gd name="T54" fmla="*/ 464185 w 160"/>
              <a:gd name="T55" fmla="*/ 326580 h 139"/>
              <a:gd name="T56" fmla="*/ 484664 w 160"/>
              <a:gd name="T57" fmla="*/ 371270 h 139"/>
              <a:gd name="T58" fmla="*/ 481251 w 160"/>
              <a:gd name="T59" fmla="*/ 409084 h 139"/>
              <a:gd name="T60" fmla="*/ 525621 w 160"/>
              <a:gd name="T61" fmla="*/ 446899 h 139"/>
              <a:gd name="T62" fmla="*/ 546100 w 160"/>
              <a:gd name="T63" fmla="*/ 467525 h 139"/>
              <a:gd name="T64" fmla="*/ 498316 w 160"/>
              <a:gd name="T65" fmla="*/ 405647 h 139"/>
              <a:gd name="T66" fmla="*/ 341313 w 160"/>
              <a:gd name="T67" fmla="*/ 477838 h 139"/>
              <a:gd name="T68" fmla="*/ 344726 w 160"/>
              <a:gd name="T69" fmla="*/ 429710 h 139"/>
              <a:gd name="T70" fmla="*/ 310594 w 160"/>
              <a:gd name="T71" fmla="*/ 371270 h 139"/>
              <a:gd name="T72" fmla="*/ 269637 w 160"/>
              <a:gd name="T73" fmla="*/ 305954 h 139"/>
              <a:gd name="T74" fmla="*/ 238919 w 160"/>
              <a:gd name="T75" fmla="*/ 388458 h 139"/>
              <a:gd name="T76" fmla="*/ 194548 w 160"/>
              <a:gd name="T77" fmla="*/ 446899 h 139"/>
              <a:gd name="T78" fmla="*/ 215027 w 160"/>
              <a:gd name="T79" fmla="*/ 467525 h 139"/>
              <a:gd name="T80" fmla="*/ 252571 w 160"/>
              <a:gd name="T81" fmla="*/ 419397 h 139"/>
              <a:gd name="T82" fmla="*/ 255984 w 160"/>
              <a:gd name="T83" fmla="*/ 374707 h 139"/>
              <a:gd name="T84" fmla="*/ 269637 w 160"/>
              <a:gd name="T85" fmla="*/ 326580 h 139"/>
              <a:gd name="T86" fmla="*/ 290116 w 160"/>
              <a:gd name="T87" fmla="*/ 371270 h 139"/>
              <a:gd name="T88" fmla="*/ 286703 w 160"/>
              <a:gd name="T89" fmla="*/ 409084 h 139"/>
              <a:gd name="T90" fmla="*/ 331073 w 160"/>
              <a:gd name="T91" fmla="*/ 446899 h 139"/>
              <a:gd name="T92" fmla="*/ 146764 w 160"/>
              <a:gd name="T93" fmla="*/ 477838 h 139"/>
              <a:gd name="T94" fmla="*/ 146764 w 160"/>
              <a:gd name="T95" fmla="*/ 429710 h 139"/>
              <a:gd name="T96" fmla="*/ 116046 w 160"/>
              <a:gd name="T97" fmla="*/ 371270 h 139"/>
              <a:gd name="T98" fmla="*/ 75089 w 160"/>
              <a:gd name="T99" fmla="*/ 305954 h 139"/>
              <a:gd name="T100" fmla="*/ 44371 w 160"/>
              <a:gd name="T101" fmla="*/ 385021 h 139"/>
              <a:gd name="T102" fmla="*/ 0 w 160"/>
              <a:gd name="T103" fmla="*/ 446899 h 139"/>
              <a:gd name="T104" fmla="*/ 20479 w 160"/>
              <a:gd name="T105" fmla="*/ 467525 h 139"/>
              <a:gd name="T106" fmla="*/ 58023 w 160"/>
              <a:gd name="T107" fmla="*/ 419397 h 139"/>
              <a:gd name="T108" fmla="*/ 61436 w 160"/>
              <a:gd name="T109" fmla="*/ 374707 h 139"/>
              <a:gd name="T110" fmla="*/ 75089 w 160"/>
              <a:gd name="T111" fmla="*/ 326580 h 139"/>
              <a:gd name="T112" fmla="*/ 95568 w 160"/>
              <a:gd name="T113" fmla="*/ 371270 h 139"/>
              <a:gd name="T114" fmla="*/ 92154 w 160"/>
              <a:gd name="T115" fmla="*/ 409084 h 139"/>
              <a:gd name="T116" fmla="*/ 136525 w 160"/>
              <a:gd name="T117" fmla="*/ 446899 h 1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39">
                <a:moveTo>
                  <a:pt x="103" y="56"/>
                </a:moveTo>
                <a:cubicBezTo>
                  <a:pt x="105" y="56"/>
                  <a:pt x="106" y="54"/>
                  <a:pt x="106" y="53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6" y="44"/>
                  <a:pt x="105" y="42"/>
                  <a:pt x="103" y="40"/>
                </a:cubicBezTo>
                <a:cubicBezTo>
                  <a:pt x="98" y="36"/>
                  <a:pt x="93" y="34"/>
                  <a:pt x="91" y="32"/>
                </a:cubicBezTo>
                <a:cubicBezTo>
                  <a:pt x="91" y="26"/>
                  <a:pt x="91" y="26"/>
                  <a:pt x="91" y="26"/>
                </a:cubicBezTo>
                <a:cubicBezTo>
                  <a:pt x="92" y="25"/>
                  <a:pt x="93" y="23"/>
                  <a:pt x="93" y="21"/>
                </a:cubicBezTo>
                <a:cubicBezTo>
                  <a:pt x="93" y="12"/>
                  <a:pt x="93" y="12"/>
                  <a:pt x="93" y="12"/>
                </a:cubicBezTo>
                <a:cubicBezTo>
                  <a:pt x="93" y="5"/>
                  <a:pt x="87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3" y="0"/>
                  <a:pt x="68" y="5"/>
                  <a:pt x="68" y="12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3"/>
                  <a:pt x="68" y="25"/>
                  <a:pt x="69" y="26"/>
                </a:cubicBezTo>
                <a:cubicBezTo>
                  <a:pt x="69" y="32"/>
                  <a:pt x="69" y="32"/>
                  <a:pt x="69" y="32"/>
                </a:cubicBezTo>
                <a:cubicBezTo>
                  <a:pt x="67" y="33"/>
                  <a:pt x="62" y="36"/>
                  <a:pt x="57" y="40"/>
                </a:cubicBezTo>
                <a:cubicBezTo>
                  <a:pt x="55" y="42"/>
                  <a:pt x="54" y="44"/>
                  <a:pt x="54" y="46"/>
                </a:cubicBezTo>
                <a:cubicBezTo>
                  <a:pt x="54" y="53"/>
                  <a:pt x="54" y="53"/>
                  <a:pt x="54" y="53"/>
                </a:cubicBezTo>
                <a:cubicBezTo>
                  <a:pt x="54" y="54"/>
                  <a:pt x="55" y="56"/>
                  <a:pt x="57" y="56"/>
                </a:cubicBezTo>
                <a:cubicBezTo>
                  <a:pt x="59" y="56"/>
                  <a:pt x="60" y="54"/>
                  <a:pt x="60" y="53"/>
                </a:cubicBezTo>
                <a:cubicBezTo>
                  <a:pt x="60" y="46"/>
                  <a:pt x="60" y="46"/>
                  <a:pt x="60" y="46"/>
                </a:cubicBezTo>
                <a:cubicBezTo>
                  <a:pt x="60" y="46"/>
                  <a:pt x="60" y="45"/>
                  <a:pt x="61" y="45"/>
                </a:cubicBezTo>
                <a:cubicBezTo>
                  <a:pt x="66" y="40"/>
                  <a:pt x="72" y="37"/>
                  <a:pt x="74" y="37"/>
                </a:cubicBezTo>
                <a:cubicBezTo>
                  <a:pt x="75" y="36"/>
                  <a:pt x="75" y="35"/>
                  <a:pt x="75" y="34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4"/>
                  <a:pt x="75" y="23"/>
                  <a:pt x="74" y="22"/>
                </a:cubicBezTo>
                <a:cubicBezTo>
                  <a:pt x="74" y="22"/>
                  <a:pt x="74" y="21"/>
                  <a:pt x="74" y="21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8"/>
                  <a:pt x="76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4" y="6"/>
                  <a:pt x="87" y="8"/>
                  <a:pt x="87" y="12"/>
                </a:cubicBezTo>
                <a:cubicBezTo>
                  <a:pt x="87" y="21"/>
                  <a:pt x="87" y="21"/>
                  <a:pt x="87" y="21"/>
                </a:cubicBezTo>
                <a:cubicBezTo>
                  <a:pt x="87" y="21"/>
                  <a:pt x="86" y="22"/>
                  <a:pt x="86" y="22"/>
                </a:cubicBezTo>
                <a:cubicBezTo>
                  <a:pt x="85" y="23"/>
                  <a:pt x="85" y="24"/>
                  <a:pt x="85" y="25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5"/>
                  <a:pt x="86" y="36"/>
                  <a:pt x="87" y="37"/>
                </a:cubicBezTo>
                <a:cubicBezTo>
                  <a:pt x="88" y="37"/>
                  <a:pt x="94" y="40"/>
                  <a:pt x="100" y="45"/>
                </a:cubicBezTo>
                <a:cubicBezTo>
                  <a:pt x="100" y="45"/>
                  <a:pt x="100" y="46"/>
                  <a:pt x="100" y="46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4"/>
                  <a:pt x="101" y="56"/>
                  <a:pt x="103" y="56"/>
                </a:cubicBezTo>
                <a:close/>
                <a:moveTo>
                  <a:pt x="77" y="82"/>
                </a:moveTo>
                <a:cubicBezTo>
                  <a:pt x="77" y="83"/>
                  <a:pt x="78" y="85"/>
                  <a:pt x="80" y="85"/>
                </a:cubicBezTo>
                <a:cubicBezTo>
                  <a:pt x="82" y="85"/>
                  <a:pt x="83" y="83"/>
                  <a:pt x="83" y="82"/>
                </a:cubicBezTo>
                <a:cubicBezTo>
                  <a:pt x="83" y="73"/>
                  <a:pt x="83" y="73"/>
                  <a:pt x="83" y="73"/>
                </a:cubicBezTo>
                <a:cubicBezTo>
                  <a:pt x="134" y="73"/>
                  <a:pt x="134" y="73"/>
                  <a:pt x="134" y="73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34" y="83"/>
                  <a:pt x="135" y="85"/>
                  <a:pt x="137" y="85"/>
                </a:cubicBezTo>
                <a:cubicBezTo>
                  <a:pt x="138" y="85"/>
                  <a:pt x="140" y="83"/>
                  <a:pt x="140" y="82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0" y="68"/>
                  <a:pt x="138" y="67"/>
                  <a:pt x="137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56"/>
                  <a:pt x="82" y="55"/>
                  <a:pt x="80" y="55"/>
                </a:cubicBezTo>
                <a:cubicBezTo>
                  <a:pt x="78" y="55"/>
                  <a:pt x="77" y="56"/>
                  <a:pt x="77" y="58"/>
                </a:cubicBezTo>
                <a:cubicBezTo>
                  <a:pt x="77" y="67"/>
                  <a:pt x="77" y="67"/>
                  <a:pt x="77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2" y="67"/>
                  <a:pt x="20" y="68"/>
                  <a:pt x="20" y="70"/>
                </a:cubicBezTo>
                <a:cubicBezTo>
                  <a:pt x="20" y="82"/>
                  <a:pt x="20" y="82"/>
                  <a:pt x="20" y="82"/>
                </a:cubicBezTo>
                <a:cubicBezTo>
                  <a:pt x="20" y="83"/>
                  <a:pt x="22" y="85"/>
                  <a:pt x="23" y="85"/>
                </a:cubicBezTo>
                <a:cubicBezTo>
                  <a:pt x="25" y="85"/>
                  <a:pt x="26" y="83"/>
                  <a:pt x="26" y="82"/>
                </a:cubicBezTo>
                <a:cubicBezTo>
                  <a:pt x="26" y="73"/>
                  <a:pt x="26" y="73"/>
                  <a:pt x="26" y="73"/>
                </a:cubicBezTo>
                <a:cubicBezTo>
                  <a:pt x="77" y="73"/>
                  <a:pt x="77" y="73"/>
                  <a:pt x="77" y="73"/>
                </a:cubicBezTo>
                <a:lnTo>
                  <a:pt x="77" y="82"/>
                </a:lnTo>
                <a:close/>
                <a:moveTo>
                  <a:pt x="148" y="108"/>
                </a:moveTo>
                <a:cubicBezTo>
                  <a:pt x="148" y="100"/>
                  <a:pt x="148" y="100"/>
                  <a:pt x="148" y="100"/>
                </a:cubicBezTo>
                <a:cubicBezTo>
                  <a:pt x="148" y="94"/>
                  <a:pt x="143" y="89"/>
                  <a:pt x="138" y="89"/>
                </a:cubicBezTo>
                <a:cubicBezTo>
                  <a:pt x="136" y="89"/>
                  <a:pt x="136" y="89"/>
                  <a:pt x="136" y="89"/>
                </a:cubicBezTo>
                <a:cubicBezTo>
                  <a:pt x="130" y="89"/>
                  <a:pt x="125" y="94"/>
                  <a:pt x="125" y="100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25" y="110"/>
                  <a:pt x="126" y="111"/>
                  <a:pt x="127" y="113"/>
                </a:cubicBezTo>
                <a:cubicBezTo>
                  <a:pt x="127" y="118"/>
                  <a:pt x="127" y="118"/>
                  <a:pt x="127" y="118"/>
                </a:cubicBezTo>
                <a:cubicBezTo>
                  <a:pt x="125" y="119"/>
                  <a:pt x="120" y="122"/>
                  <a:pt x="116" y="125"/>
                </a:cubicBezTo>
                <a:cubicBezTo>
                  <a:pt x="114" y="126"/>
                  <a:pt x="113" y="128"/>
                  <a:pt x="113" y="130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8"/>
                  <a:pt x="115" y="139"/>
                  <a:pt x="116" y="139"/>
                </a:cubicBezTo>
                <a:cubicBezTo>
                  <a:pt x="118" y="139"/>
                  <a:pt x="119" y="138"/>
                  <a:pt x="119" y="13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19" y="130"/>
                  <a:pt x="120" y="130"/>
                  <a:pt x="120" y="130"/>
                </a:cubicBezTo>
                <a:cubicBezTo>
                  <a:pt x="125" y="126"/>
                  <a:pt x="130" y="123"/>
                  <a:pt x="131" y="122"/>
                </a:cubicBezTo>
                <a:cubicBezTo>
                  <a:pt x="132" y="122"/>
                  <a:pt x="133" y="121"/>
                  <a:pt x="133" y="119"/>
                </a:cubicBezTo>
                <a:cubicBezTo>
                  <a:pt x="133" y="111"/>
                  <a:pt x="133" y="111"/>
                  <a:pt x="133" y="111"/>
                </a:cubicBezTo>
                <a:cubicBezTo>
                  <a:pt x="133" y="110"/>
                  <a:pt x="132" y="109"/>
                  <a:pt x="132" y="109"/>
                </a:cubicBezTo>
                <a:cubicBezTo>
                  <a:pt x="132" y="109"/>
                  <a:pt x="131" y="109"/>
                  <a:pt x="131" y="108"/>
                </a:cubicBezTo>
                <a:cubicBezTo>
                  <a:pt x="131" y="100"/>
                  <a:pt x="131" y="100"/>
                  <a:pt x="131" y="100"/>
                </a:cubicBezTo>
                <a:cubicBezTo>
                  <a:pt x="131" y="97"/>
                  <a:pt x="133" y="95"/>
                  <a:pt x="136" y="95"/>
                </a:cubicBezTo>
                <a:cubicBezTo>
                  <a:pt x="138" y="95"/>
                  <a:pt x="138" y="95"/>
                  <a:pt x="138" y="95"/>
                </a:cubicBezTo>
                <a:cubicBezTo>
                  <a:pt x="140" y="95"/>
                  <a:pt x="142" y="97"/>
                  <a:pt x="142" y="100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2" y="109"/>
                  <a:pt x="142" y="109"/>
                  <a:pt x="142" y="109"/>
                </a:cubicBezTo>
                <a:cubicBezTo>
                  <a:pt x="141" y="109"/>
                  <a:pt x="141" y="110"/>
                  <a:pt x="141" y="111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21"/>
                  <a:pt x="141" y="122"/>
                  <a:pt x="142" y="122"/>
                </a:cubicBezTo>
                <a:cubicBezTo>
                  <a:pt x="143" y="123"/>
                  <a:pt x="149" y="126"/>
                  <a:pt x="154" y="130"/>
                </a:cubicBezTo>
                <a:cubicBezTo>
                  <a:pt x="154" y="130"/>
                  <a:pt x="154" y="130"/>
                  <a:pt x="154" y="130"/>
                </a:cubicBezTo>
                <a:cubicBezTo>
                  <a:pt x="154" y="136"/>
                  <a:pt x="154" y="136"/>
                  <a:pt x="154" y="136"/>
                </a:cubicBezTo>
                <a:cubicBezTo>
                  <a:pt x="154" y="138"/>
                  <a:pt x="155" y="139"/>
                  <a:pt x="157" y="139"/>
                </a:cubicBezTo>
                <a:cubicBezTo>
                  <a:pt x="159" y="139"/>
                  <a:pt x="160" y="138"/>
                  <a:pt x="160" y="136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6"/>
                  <a:pt x="157" y="125"/>
                </a:cubicBezTo>
                <a:cubicBezTo>
                  <a:pt x="153" y="122"/>
                  <a:pt x="149" y="119"/>
                  <a:pt x="146" y="118"/>
                </a:cubicBezTo>
                <a:cubicBezTo>
                  <a:pt x="146" y="113"/>
                  <a:pt x="146" y="113"/>
                  <a:pt x="146" y="113"/>
                </a:cubicBezTo>
                <a:cubicBezTo>
                  <a:pt x="147" y="111"/>
                  <a:pt x="148" y="110"/>
                  <a:pt x="148" y="108"/>
                </a:cubicBezTo>
                <a:close/>
                <a:moveTo>
                  <a:pt x="100" y="139"/>
                </a:moveTo>
                <a:cubicBezTo>
                  <a:pt x="102" y="139"/>
                  <a:pt x="103" y="138"/>
                  <a:pt x="103" y="136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28"/>
                  <a:pt x="102" y="126"/>
                  <a:pt x="101" y="125"/>
                </a:cubicBezTo>
                <a:cubicBezTo>
                  <a:pt x="96" y="122"/>
                  <a:pt x="92" y="119"/>
                  <a:pt x="90" y="118"/>
                </a:cubicBezTo>
                <a:cubicBezTo>
                  <a:pt x="90" y="113"/>
                  <a:pt x="90" y="113"/>
                  <a:pt x="90" y="113"/>
                </a:cubicBezTo>
                <a:cubicBezTo>
                  <a:pt x="91" y="111"/>
                  <a:pt x="91" y="110"/>
                  <a:pt x="91" y="108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94"/>
                  <a:pt x="87" y="89"/>
                  <a:pt x="81" y="89"/>
                </a:cubicBezTo>
                <a:cubicBezTo>
                  <a:pt x="79" y="89"/>
                  <a:pt x="79" y="89"/>
                  <a:pt x="79" y="89"/>
                </a:cubicBezTo>
                <a:cubicBezTo>
                  <a:pt x="73" y="89"/>
                  <a:pt x="69" y="94"/>
                  <a:pt x="69" y="100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69" y="110"/>
                  <a:pt x="69" y="111"/>
                  <a:pt x="70" y="113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68" y="119"/>
                  <a:pt x="63" y="122"/>
                  <a:pt x="59" y="125"/>
                </a:cubicBezTo>
                <a:cubicBezTo>
                  <a:pt x="58" y="126"/>
                  <a:pt x="57" y="128"/>
                  <a:pt x="57" y="130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7" y="138"/>
                  <a:pt x="58" y="139"/>
                  <a:pt x="60" y="139"/>
                </a:cubicBezTo>
                <a:cubicBezTo>
                  <a:pt x="61" y="139"/>
                  <a:pt x="63" y="138"/>
                  <a:pt x="63" y="136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8" y="126"/>
                  <a:pt x="73" y="123"/>
                  <a:pt x="74" y="122"/>
                </a:cubicBezTo>
                <a:cubicBezTo>
                  <a:pt x="75" y="122"/>
                  <a:pt x="76" y="121"/>
                  <a:pt x="76" y="119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110"/>
                  <a:pt x="76" y="109"/>
                  <a:pt x="75" y="109"/>
                </a:cubicBezTo>
                <a:cubicBezTo>
                  <a:pt x="75" y="109"/>
                  <a:pt x="74" y="109"/>
                  <a:pt x="74" y="10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74" y="97"/>
                  <a:pt x="77" y="95"/>
                  <a:pt x="79" y="95"/>
                </a:cubicBezTo>
                <a:cubicBezTo>
                  <a:pt x="81" y="95"/>
                  <a:pt x="81" y="95"/>
                  <a:pt x="81" y="95"/>
                </a:cubicBezTo>
                <a:cubicBezTo>
                  <a:pt x="83" y="95"/>
                  <a:pt x="85" y="97"/>
                  <a:pt x="85" y="100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4" y="109"/>
                  <a:pt x="84" y="110"/>
                  <a:pt x="84" y="111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21"/>
                  <a:pt x="84" y="122"/>
                  <a:pt x="86" y="122"/>
                </a:cubicBezTo>
                <a:cubicBezTo>
                  <a:pt x="87" y="123"/>
                  <a:pt x="92" y="126"/>
                  <a:pt x="97" y="130"/>
                </a:cubicBezTo>
                <a:cubicBezTo>
                  <a:pt x="97" y="130"/>
                  <a:pt x="97" y="130"/>
                  <a:pt x="97" y="130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7" y="138"/>
                  <a:pt x="99" y="139"/>
                  <a:pt x="100" y="139"/>
                </a:cubicBezTo>
                <a:close/>
                <a:moveTo>
                  <a:pt x="43" y="139"/>
                </a:moveTo>
                <a:cubicBezTo>
                  <a:pt x="45" y="139"/>
                  <a:pt x="46" y="137"/>
                  <a:pt x="46" y="136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6" y="128"/>
                  <a:pt x="45" y="126"/>
                  <a:pt x="43" y="125"/>
                </a:cubicBezTo>
                <a:cubicBezTo>
                  <a:pt x="39" y="121"/>
                  <a:pt x="35" y="119"/>
                  <a:pt x="33" y="117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4" y="111"/>
                  <a:pt x="34" y="110"/>
                  <a:pt x="34" y="108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34" y="94"/>
                  <a:pt x="30" y="89"/>
                  <a:pt x="24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16" y="89"/>
                  <a:pt x="12" y="94"/>
                  <a:pt x="12" y="100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12" y="110"/>
                  <a:pt x="12" y="111"/>
                  <a:pt x="13" y="112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11" y="119"/>
                  <a:pt x="7" y="121"/>
                  <a:pt x="3" y="125"/>
                </a:cubicBezTo>
                <a:cubicBezTo>
                  <a:pt x="1" y="126"/>
                  <a:pt x="0" y="128"/>
                  <a:pt x="0" y="130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7"/>
                  <a:pt x="1" y="139"/>
                  <a:pt x="3" y="139"/>
                </a:cubicBezTo>
                <a:cubicBezTo>
                  <a:pt x="5" y="139"/>
                  <a:pt x="6" y="137"/>
                  <a:pt x="6" y="136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6" y="129"/>
                  <a:pt x="6" y="129"/>
                </a:cubicBezTo>
                <a:cubicBezTo>
                  <a:pt x="11" y="125"/>
                  <a:pt x="16" y="123"/>
                  <a:pt x="17" y="122"/>
                </a:cubicBezTo>
                <a:cubicBezTo>
                  <a:pt x="19" y="121"/>
                  <a:pt x="19" y="120"/>
                  <a:pt x="19" y="119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110"/>
                  <a:pt x="19" y="109"/>
                  <a:pt x="18" y="109"/>
                </a:cubicBezTo>
                <a:cubicBezTo>
                  <a:pt x="18" y="109"/>
                  <a:pt x="18" y="108"/>
                  <a:pt x="18" y="108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18" y="97"/>
                  <a:pt x="20" y="95"/>
                  <a:pt x="22" y="95"/>
                </a:cubicBezTo>
                <a:cubicBezTo>
                  <a:pt x="24" y="95"/>
                  <a:pt x="24" y="95"/>
                  <a:pt x="24" y="95"/>
                </a:cubicBezTo>
                <a:cubicBezTo>
                  <a:pt x="26" y="95"/>
                  <a:pt x="28" y="97"/>
                  <a:pt x="28" y="100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9"/>
                  <a:pt x="28" y="109"/>
                </a:cubicBezTo>
                <a:cubicBezTo>
                  <a:pt x="27" y="109"/>
                  <a:pt x="27" y="110"/>
                  <a:pt x="27" y="111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27" y="120"/>
                  <a:pt x="27" y="121"/>
                  <a:pt x="29" y="122"/>
                </a:cubicBezTo>
                <a:cubicBezTo>
                  <a:pt x="30" y="123"/>
                  <a:pt x="35" y="125"/>
                  <a:pt x="40" y="129"/>
                </a:cubicBezTo>
                <a:cubicBezTo>
                  <a:pt x="40" y="129"/>
                  <a:pt x="40" y="130"/>
                  <a:pt x="40" y="130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37"/>
                  <a:pt x="41" y="139"/>
                  <a:pt x="43" y="1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7" name="Freeform 798">
            <a:extLst>
              <a:ext uri="{FF2B5EF4-FFF2-40B4-BE49-F238E27FC236}">
                <a16:creationId xmlns:a16="http://schemas.microsoft.com/office/drawing/2014/main" id="{A2449723-3F83-4FA9-9738-C46FA13DE3D3}"/>
              </a:ext>
            </a:extLst>
          </p:cNvPr>
          <p:cNvSpPr>
            <a:spLocks noEditPoints="1"/>
          </p:cNvSpPr>
          <p:nvPr/>
        </p:nvSpPr>
        <p:spPr bwMode="auto">
          <a:xfrm>
            <a:off x="4721135" y="2283349"/>
            <a:ext cx="474900" cy="434868"/>
          </a:xfrm>
          <a:custGeom>
            <a:avLst/>
            <a:gdLst>
              <a:gd name="T0" fmla="*/ 535861 w 160"/>
              <a:gd name="T1" fmla="*/ 500063 h 145"/>
              <a:gd name="T2" fmla="*/ 546100 w 160"/>
              <a:gd name="T3" fmla="*/ 489717 h 145"/>
              <a:gd name="T4" fmla="*/ 494903 w 160"/>
              <a:gd name="T5" fmla="*/ 379358 h 145"/>
              <a:gd name="T6" fmla="*/ 484664 w 160"/>
              <a:gd name="T7" fmla="*/ 89666 h 145"/>
              <a:gd name="T8" fmla="*/ 361791 w 160"/>
              <a:gd name="T9" fmla="*/ 100013 h 145"/>
              <a:gd name="T10" fmla="*/ 474424 w 160"/>
              <a:gd name="T11" fmla="*/ 110359 h 145"/>
              <a:gd name="T12" fmla="*/ 71676 w 160"/>
              <a:gd name="T13" fmla="*/ 372461 h 145"/>
              <a:gd name="T14" fmla="*/ 174069 w 160"/>
              <a:gd name="T15" fmla="*/ 110359 h 145"/>
              <a:gd name="T16" fmla="*/ 174069 w 160"/>
              <a:gd name="T17" fmla="*/ 89666 h 145"/>
              <a:gd name="T18" fmla="*/ 51197 w 160"/>
              <a:gd name="T19" fmla="*/ 100013 h 145"/>
              <a:gd name="T20" fmla="*/ 0 w 160"/>
              <a:gd name="T21" fmla="*/ 486268 h 145"/>
              <a:gd name="T22" fmla="*/ 10239 w 160"/>
              <a:gd name="T23" fmla="*/ 500063 h 145"/>
              <a:gd name="T24" fmla="*/ 211614 w 160"/>
              <a:gd name="T25" fmla="*/ 462127 h 145"/>
              <a:gd name="T26" fmla="*/ 341313 w 160"/>
              <a:gd name="T27" fmla="*/ 479371 h 145"/>
              <a:gd name="T28" fmla="*/ 68263 w 160"/>
              <a:gd name="T29" fmla="*/ 393153 h 145"/>
              <a:gd name="T30" fmla="*/ 518795 w 160"/>
              <a:gd name="T31" fmla="*/ 479371 h 145"/>
              <a:gd name="T32" fmla="*/ 348139 w 160"/>
              <a:gd name="T33" fmla="*/ 448332 h 145"/>
              <a:gd name="T34" fmla="*/ 204788 w 160"/>
              <a:gd name="T35" fmla="*/ 441435 h 145"/>
              <a:gd name="T36" fmla="*/ 180896 w 160"/>
              <a:gd name="T37" fmla="*/ 479371 h 145"/>
              <a:gd name="T38" fmla="*/ 68263 w 160"/>
              <a:gd name="T39" fmla="*/ 393153 h 145"/>
              <a:gd name="T40" fmla="*/ 293529 w 160"/>
              <a:gd name="T41" fmla="*/ 0 h 145"/>
              <a:gd name="T42" fmla="*/ 215027 w 160"/>
              <a:gd name="T43" fmla="*/ 37936 h 145"/>
              <a:gd name="T44" fmla="*/ 215027 w 160"/>
              <a:gd name="T45" fmla="*/ 65525 h 145"/>
              <a:gd name="T46" fmla="*/ 215027 w 160"/>
              <a:gd name="T47" fmla="*/ 268999 h 145"/>
              <a:gd name="T48" fmla="*/ 215027 w 160"/>
              <a:gd name="T49" fmla="*/ 272448 h 145"/>
              <a:gd name="T50" fmla="*/ 215027 w 160"/>
              <a:gd name="T51" fmla="*/ 272448 h 145"/>
              <a:gd name="T52" fmla="*/ 218440 w 160"/>
              <a:gd name="T53" fmla="*/ 275897 h 145"/>
              <a:gd name="T54" fmla="*/ 218440 w 160"/>
              <a:gd name="T55" fmla="*/ 275897 h 145"/>
              <a:gd name="T56" fmla="*/ 273050 w 160"/>
              <a:gd name="T57" fmla="*/ 341422 h 145"/>
              <a:gd name="T58" fmla="*/ 327660 w 160"/>
              <a:gd name="T59" fmla="*/ 275897 h 145"/>
              <a:gd name="T60" fmla="*/ 327660 w 160"/>
              <a:gd name="T61" fmla="*/ 275897 h 145"/>
              <a:gd name="T62" fmla="*/ 331073 w 160"/>
              <a:gd name="T63" fmla="*/ 272448 h 145"/>
              <a:gd name="T64" fmla="*/ 331073 w 160"/>
              <a:gd name="T65" fmla="*/ 272448 h 145"/>
              <a:gd name="T66" fmla="*/ 331073 w 160"/>
              <a:gd name="T67" fmla="*/ 268999 h 145"/>
              <a:gd name="T68" fmla="*/ 331073 w 160"/>
              <a:gd name="T69" fmla="*/ 65525 h 145"/>
              <a:gd name="T70" fmla="*/ 331073 w 160"/>
              <a:gd name="T71" fmla="*/ 37936 h 145"/>
              <a:gd name="T72" fmla="*/ 235506 w 160"/>
              <a:gd name="T73" fmla="*/ 75872 h 145"/>
              <a:gd name="T74" fmla="*/ 262811 w 160"/>
              <a:gd name="T75" fmla="*/ 258653 h 145"/>
              <a:gd name="T76" fmla="*/ 235506 w 160"/>
              <a:gd name="T77" fmla="*/ 75872 h 145"/>
              <a:gd name="T78" fmla="*/ 310594 w 160"/>
              <a:gd name="T79" fmla="*/ 75872 h 145"/>
              <a:gd name="T80" fmla="*/ 283289 w 160"/>
              <a:gd name="T81" fmla="*/ 258653 h 145"/>
              <a:gd name="T82" fmla="*/ 235506 w 160"/>
              <a:gd name="T83" fmla="*/ 37936 h 145"/>
              <a:gd name="T84" fmla="*/ 293529 w 160"/>
              <a:gd name="T85" fmla="*/ 20692 h 145"/>
              <a:gd name="T86" fmla="*/ 310594 w 160"/>
              <a:gd name="T87" fmla="*/ 55179 h 145"/>
              <a:gd name="T88" fmla="*/ 235506 w 160"/>
              <a:gd name="T89" fmla="*/ 37936 h 145"/>
              <a:gd name="T90" fmla="*/ 245745 w 160"/>
              <a:gd name="T91" fmla="*/ 279346 h 145"/>
              <a:gd name="T92" fmla="*/ 273050 w 160"/>
              <a:gd name="T93" fmla="*/ 317281 h 14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45">
                <a:moveTo>
                  <a:pt x="3" y="145"/>
                </a:moveTo>
                <a:cubicBezTo>
                  <a:pt x="157" y="145"/>
                  <a:pt x="157" y="145"/>
                  <a:pt x="157" y="145"/>
                </a:cubicBezTo>
                <a:cubicBezTo>
                  <a:pt x="157" y="145"/>
                  <a:pt x="157" y="145"/>
                  <a:pt x="157" y="145"/>
                </a:cubicBezTo>
                <a:cubicBezTo>
                  <a:pt x="159" y="145"/>
                  <a:pt x="160" y="144"/>
                  <a:pt x="160" y="142"/>
                </a:cubicBezTo>
                <a:cubicBezTo>
                  <a:pt x="160" y="142"/>
                  <a:pt x="160" y="141"/>
                  <a:pt x="160" y="141"/>
                </a:cubicBezTo>
                <a:cubicBezTo>
                  <a:pt x="145" y="110"/>
                  <a:pt x="145" y="110"/>
                  <a:pt x="145" y="110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45" y="27"/>
                  <a:pt x="143" y="26"/>
                  <a:pt x="142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7" y="26"/>
                  <a:pt x="106" y="27"/>
                  <a:pt x="106" y="29"/>
                </a:cubicBezTo>
                <a:cubicBezTo>
                  <a:pt x="106" y="31"/>
                  <a:pt x="107" y="32"/>
                  <a:pt x="109" y="32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1" y="32"/>
                  <a:pt x="21" y="32"/>
                  <a:pt x="21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52" y="32"/>
                  <a:pt x="54" y="31"/>
                  <a:pt x="54" y="29"/>
                </a:cubicBezTo>
                <a:cubicBezTo>
                  <a:pt x="54" y="27"/>
                  <a:pt x="52" y="26"/>
                  <a:pt x="51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5" y="27"/>
                  <a:pt x="15" y="29"/>
                </a:cubicBezTo>
                <a:cubicBezTo>
                  <a:pt x="15" y="110"/>
                  <a:pt x="15" y="110"/>
                  <a:pt x="15" y="11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2"/>
                  <a:pt x="0" y="143"/>
                  <a:pt x="0" y="144"/>
                </a:cubicBezTo>
                <a:cubicBezTo>
                  <a:pt x="1" y="145"/>
                  <a:pt x="2" y="145"/>
                  <a:pt x="3" y="145"/>
                </a:cubicBezTo>
                <a:close/>
                <a:moveTo>
                  <a:pt x="60" y="139"/>
                </a:moveTo>
                <a:cubicBezTo>
                  <a:pt x="62" y="134"/>
                  <a:pt x="62" y="134"/>
                  <a:pt x="62" y="134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0" y="139"/>
                  <a:pt x="100" y="139"/>
                  <a:pt x="100" y="139"/>
                </a:cubicBezTo>
                <a:lnTo>
                  <a:pt x="60" y="139"/>
                </a:lnTo>
                <a:close/>
                <a:moveTo>
                  <a:pt x="20" y="114"/>
                </a:moveTo>
                <a:cubicBezTo>
                  <a:pt x="140" y="114"/>
                  <a:pt x="140" y="114"/>
                  <a:pt x="140" y="114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07" y="139"/>
                  <a:pt x="107" y="139"/>
                  <a:pt x="107" y="139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2" y="129"/>
                  <a:pt x="101" y="128"/>
                  <a:pt x="10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59" y="128"/>
                  <a:pt x="58" y="129"/>
                  <a:pt x="58" y="130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8" y="139"/>
                  <a:pt x="8" y="139"/>
                  <a:pt x="8" y="139"/>
                </a:cubicBezTo>
                <a:lnTo>
                  <a:pt x="20" y="114"/>
                </a:lnTo>
                <a:close/>
                <a:moveTo>
                  <a:pt x="97" y="11"/>
                </a:moveTo>
                <a:cubicBezTo>
                  <a:pt x="97" y="5"/>
                  <a:pt x="92" y="0"/>
                  <a:pt x="86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68" y="0"/>
                  <a:pt x="63" y="5"/>
                  <a:pt x="63" y="11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3" y="20"/>
                  <a:pt x="63" y="20"/>
                </a:cubicBezTo>
                <a:cubicBezTo>
                  <a:pt x="63" y="78"/>
                  <a:pt x="63" y="78"/>
                  <a:pt x="63" y="78"/>
                </a:cubicBezTo>
                <a:cubicBezTo>
                  <a:pt x="63" y="78"/>
                  <a:pt x="63" y="78"/>
                  <a:pt x="63" y="78"/>
                </a:cubicBezTo>
                <a:cubicBezTo>
                  <a:pt x="63" y="78"/>
                  <a:pt x="63" y="79"/>
                  <a:pt x="63" y="79"/>
                </a:cubicBezTo>
                <a:cubicBezTo>
                  <a:pt x="63" y="79"/>
                  <a:pt x="63" y="79"/>
                  <a:pt x="63" y="79"/>
                </a:cubicBezTo>
                <a:cubicBezTo>
                  <a:pt x="63" y="79"/>
                  <a:pt x="63" y="79"/>
                  <a:pt x="63" y="79"/>
                </a:cubicBezTo>
                <a:cubicBezTo>
                  <a:pt x="63" y="79"/>
                  <a:pt x="63" y="79"/>
                  <a:pt x="63" y="79"/>
                </a:cubicBezTo>
                <a:cubicBezTo>
                  <a:pt x="64" y="80"/>
                  <a:pt x="64" y="80"/>
                  <a:pt x="64" y="80"/>
                </a:cubicBezTo>
                <a:cubicBezTo>
                  <a:pt x="64" y="80"/>
                  <a:pt x="64" y="80"/>
                  <a:pt x="64" y="80"/>
                </a:cubicBezTo>
                <a:cubicBezTo>
                  <a:pt x="64" y="80"/>
                  <a:pt x="64" y="80"/>
                  <a:pt x="64" y="80"/>
                </a:cubicBezTo>
                <a:cubicBezTo>
                  <a:pt x="78" y="98"/>
                  <a:pt x="78" y="98"/>
                  <a:pt x="78" y="98"/>
                </a:cubicBezTo>
                <a:cubicBezTo>
                  <a:pt x="78" y="99"/>
                  <a:pt x="79" y="99"/>
                  <a:pt x="80" y="99"/>
                </a:cubicBezTo>
                <a:cubicBezTo>
                  <a:pt x="81" y="99"/>
                  <a:pt x="82" y="99"/>
                  <a:pt x="82" y="98"/>
                </a:cubicBezTo>
                <a:cubicBezTo>
                  <a:pt x="96" y="80"/>
                  <a:pt x="96" y="80"/>
                  <a:pt x="96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97" y="80"/>
                  <a:pt x="97" y="80"/>
                  <a:pt x="97" y="79"/>
                </a:cubicBezTo>
                <a:cubicBezTo>
                  <a:pt x="97" y="79"/>
                  <a:pt x="97" y="79"/>
                  <a:pt x="97" y="79"/>
                </a:cubicBezTo>
                <a:cubicBezTo>
                  <a:pt x="97" y="79"/>
                  <a:pt x="97" y="79"/>
                  <a:pt x="97" y="79"/>
                </a:cubicBezTo>
                <a:cubicBezTo>
                  <a:pt x="97" y="79"/>
                  <a:pt x="97" y="79"/>
                  <a:pt x="97" y="79"/>
                </a:cubicBezTo>
                <a:cubicBezTo>
                  <a:pt x="97" y="79"/>
                  <a:pt x="97" y="78"/>
                  <a:pt x="97" y="78"/>
                </a:cubicBezTo>
                <a:cubicBezTo>
                  <a:pt x="97" y="78"/>
                  <a:pt x="97" y="78"/>
                  <a:pt x="97" y="78"/>
                </a:cubicBezTo>
                <a:cubicBezTo>
                  <a:pt x="97" y="20"/>
                  <a:pt x="97" y="20"/>
                  <a:pt x="97" y="20"/>
                </a:cubicBezTo>
                <a:cubicBezTo>
                  <a:pt x="97" y="20"/>
                  <a:pt x="97" y="19"/>
                  <a:pt x="97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7" y="11"/>
                  <a:pt x="97" y="11"/>
                  <a:pt x="97" y="11"/>
                </a:cubicBezTo>
                <a:cubicBezTo>
                  <a:pt x="97" y="11"/>
                  <a:pt x="97" y="11"/>
                  <a:pt x="97" y="11"/>
                </a:cubicBezTo>
                <a:close/>
                <a:moveTo>
                  <a:pt x="69" y="22"/>
                </a:moveTo>
                <a:cubicBezTo>
                  <a:pt x="77" y="22"/>
                  <a:pt x="77" y="22"/>
                  <a:pt x="77" y="22"/>
                </a:cubicBezTo>
                <a:cubicBezTo>
                  <a:pt x="77" y="75"/>
                  <a:pt x="77" y="75"/>
                  <a:pt x="77" y="75"/>
                </a:cubicBezTo>
                <a:cubicBezTo>
                  <a:pt x="69" y="75"/>
                  <a:pt x="69" y="75"/>
                  <a:pt x="69" y="75"/>
                </a:cubicBezTo>
                <a:lnTo>
                  <a:pt x="69" y="22"/>
                </a:lnTo>
                <a:close/>
                <a:moveTo>
                  <a:pt x="83" y="22"/>
                </a:moveTo>
                <a:cubicBezTo>
                  <a:pt x="91" y="22"/>
                  <a:pt x="91" y="22"/>
                  <a:pt x="91" y="22"/>
                </a:cubicBezTo>
                <a:cubicBezTo>
                  <a:pt x="91" y="75"/>
                  <a:pt x="91" y="75"/>
                  <a:pt x="91" y="75"/>
                </a:cubicBezTo>
                <a:cubicBezTo>
                  <a:pt x="83" y="75"/>
                  <a:pt x="83" y="75"/>
                  <a:pt x="83" y="75"/>
                </a:cubicBezTo>
                <a:lnTo>
                  <a:pt x="83" y="22"/>
                </a:lnTo>
                <a:close/>
                <a:moveTo>
                  <a:pt x="69" y="11"/>
                </a:moveTo>
                <a:cubicBezTo>
                  <a:pt x="69" y="8"/>
                  <a:pt x="71" y="6"/>
                  <a:pt x="74" y="6"/>
                </a:cubicBezTo>
                <a:cubicBezTo>
                  <a:pt x="86" y="6"/>
                  <a:pt x="86" y="6"/>
                  <a:pt x="86" y="6"/>
                </a:cubicBezTo>
                <a:cubicBezTo>
                  <a:pt x="89" y="6"/>
                  <a:pt x="91" y="8"/>
                  <a:pt x="91" y="11"/>
                </a:cubicBezTo>
                <a:cubicBezTo>
                  <a:pt x="91" y="16"/>
                  <a:pt x="91" y="16"/>
                  <a:pt x="91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1"/>
                  <a:pt x="69" y="11"/>
                  <a:pt x="69" y="11"/>
                </a:cubicBezTo>
                <a:close/>
                <a:moveTo>
                  <a:pt x="80" y="92"/>
                </a:moveTo>
                <a:cubicBezTo>
                  <a:pt x="72" y="81"/>
                  <a:pt x="72" y="81"/>
                  <a:pt x="72" y="81"/>
                </a:cubicBezTo>
                <a:cubicBezTo>
                  <a:pt x="88" y="81"/>
                  <a:pt x="88" y="81"/>
                  <a:pt x="88" y="81"/>
                </a:cubicBezTo>
                <a:lnTo>
                  <a:pt x="80" y="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8" name="Freeform 799">
            <a:extLst>
              <a:ext uri="{FF2B5EF4-FFF2-40B4-BE49-F238E27FC236}">
                <a16:creationId xmlns:a16="http://schemas.microsoft.com/office/drawing/2014/main" id="{1AF9B21D-DFF4-42F4-AE97-2F853237EF8D}"/>
              </a:ext>
            </a:extLst>
          </p:cNvPr>
          <p:cNvSpPr>
            <a:spLocks noEditPoints="1"/>
          </p:cNvSpPr>
          <p:nvPr/>
        </p:nvSpPr>
        <p:spPr bwMode="auto">
          <a:xfrm>
            <a:off x="4731467" y="4281021"/>
            <a:ext cx="450054" cy="479046"/>
          </a:xfrm>
          <a:custGeom>
            <a:avLst/>
            <a:gdLst>
              <a:gd name="T0" fmla="*/ 211096 w 152"/>
              <a:gd name="T1" fmla="*/ 285760 h 160"/>
              <a:gd name="T2" fmla="*/ 286001 w 152"/>
              <a:gd name="T3" fmla="*/ 299532 h 160"/>
              <a:gd name="T4" fmla="*/ 394953 w 152"/>
              <a:gd name="T5" fmla="*/ 285760 h 160"/>
              <a:gd name="T6" fmla="*/ 394953 w 152"/>
              <a:gd name="T7" fmla="*/ 265103 h 160"/>
              <a:gd name="T8" fmla="*/ 286001 w 152"/>
              <a:gd name="T9" fmla="*/ 275432 h 160"/>
              <a:gd name="T10" fmla="*/ 286001 w 152"/>
              <a:gd name="T11" fmla="*/ 278874 h 160"/>
              <a:gd name="T12" fmla="*/ 231524 w 152"/>
              <a:gd name="T13" fmla="*/ 275432 h 160"/>
              <a:gd name="T14" fmla="*/ 221310 w 152"/>
              <a:gd name="T15" fmla="*/ 265103 h 160"/>
              <a:gd name="T16" fmla="*/ 112357 w 152"/>
              <a:gd name="T17" fmla="*/ 275432 h 160"/>
              <a:gd name="T18" fmla="*/ 51072 w 152"/>
              <a:gd name="T19" fmla="*/ 354618 h 160"/>
              <a:gd name="T20" fmla="*/ 514120 w 152"/>
              <a:gd name="T21" fmla="*/ 306418 h 160"/>
              <a:gd name="T22" fmla="*/ 503906 w 152"/>
              <a:gd name="T23" fmla="*/ 271989 h 160"/>
              <a:gd name="T24" fmla="*/ 476668 w 152"/>
              <a:gd name="T25" fmla="*/ 30986 h 160"/>
              <a:gd name="T26" fmla="*/ 446025 w 152"/>
              <a:gd name="T27" fmla="*/ 0 h 160"/>
              <a:gd name="T28" fmla="*/ 40857 w 152"/>
              <a:gd name="T29" fmla="*/ 30986 h 160"/>
              <a:gd name="T30" fmla="*/ 13619 w 152"/>
              <a:gd name="T31" fmla="*/ 271989 h 160"/>
              <a:gd name="T32" fmla="*/ 3405 w 152"/>
              <a:gd name="T33" fmla="*/ 306418 h 160"/>
              <a:gd name="T34" fmla="*/ 23833 w 152"/>
              <a:gd name="T35" fmla="*/ 292646 h 160"/>
              <a:gd name="T36" fmla="*/ 61286 w 152"/>
              <a:gd name="T37" fmla="*/ 282317 h 160"/>
              <a:gd name="T38" fmla="*/ 71500 w 152"/>
              <a:gd name="T39" fmla="*/ 20657 h 160"/>
              <a:gd name="T40" fmla="*/ 456239 w 152"/>
              <a:gd name="T41" fmla="*/ 30986 h 160"/>
              <a:gd name="T42" fmla="*/ 466453 w 152"/>
              <a:gd name="T43" fmla="*/ 292646 h 160"/>
              <a:gd name="T44" fmla="*/ 493692 w 152"/>
              <a:gd name="T45" fmla="*/ 306418 h 160"/>
              <a:gd name="T46" fmla="*/ 51072 w 152"/>
              <a:gd name="T47" fmla="*/ 333961 h 160"/>
              <a:gd name="T48" fmla="*/ 23833 w 152"/>
              <a:gd name="T49" fmla="*/ 292646 h 160"/>
              <a:gd name="T50" fmla="*/ 507311 w 152"/>
              <a:gd name="T51" fmla="*/ 509548 h 160"/>
              <a:gd name="T52" fmla="*/ 507311 w 152"/>
              <a:gd name="T53" fmla="*/ 488891 h 160"/>
              <a:gd name="T54" fmla="*/ 268977 w 152"/>
              <a:gd name="T55" fmla="*/ 447576 h 160"/>
              <a:gd name="T56" fmla="*/ 258763 w 152"/>
              <a:gd name="T57" fmla="*/ 389047 h 160"/>
              <a:gd name="T58" fmla="*/ 248548 w 152"/>
              <a:gd name="T59" fmla="*/ 447576 h 160"/>
              <a:gd name="T60" fmla="*/ 10214 w 152"/>
              <a:gd name="T61" fmla="*/ 488891 h 160"/>
              <a:gd name="T62" fmla="*/ 10214 w 152"/>
              <a:gd name="T63" fmla="*/ 509548 h 160"/>
              <a:gd name="T64" fmla="*/ 258763 w 152"/>
              <a:gd name="T65" fmla="*/ 550863 h 160"/>
              <a:gd name="T66" fmla="*/ 507311 w 152"/>
              <a:gd name="T67" fmla="*/ 509548 h 160"/>
              <a:gd name="T68" fmla="*/ 228120 w 152"/>
              <a:gd name="T69" fmla="*/ 499220 h 160"/>
              <a:gd name="T70" fmla="*/ 289405 w 152"/>
              <a:gd name="T71" fmla="*/ 499220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2" h="160">
                <a:moveTo>
                  <a:pt x="36" y="83"/>
                </a:moveTo>
                <a:cubicBezTo>
                  <a:pt x="62" y="83"/>
                  <a:pt x="62" y="83"/>
                  <a:pt x="62" y="83"/>
                </a:cubicBezTo>
                <a:cubicBezTo>
                  <a:pt x="63" y="85"/>
                  <a:pt x="66" y="87"/>
                  <a:pt x="68" y="87"/>
                </a:cubicBezTo>
                <a:cubicBezTo>
                  <a:pt x="84" y="87"/>
                  <a:pt x="84" y="87"/>
                  <a:pt x="84" y="87"/>
                </a:cubicBezTo>
                <a:cubicBezTo>
                  <a:pt x="87" y="87"/>
                  <a:pt x="89" y="85"/>
                  <a:pt x="90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8" y="83"/>
                  <a:pt x="119" y="81"/>
                  <a:pt x="119" y="80"/>
                </a:cubicBezTo>
                <a:cubicBezTo>
                  <a:pt x="119" y="78"/>
                  <a:pt x="118" y="77"/>
                  <a:pt x="116" y="77"/>
                </a:cubicBezTo>
                <a:cubicBezTo>
                  <a:pt x="87" y="77"/>
                  <a:pt x="87" y="77"/>
                  <a:pt x="87" y="77"/>
                </a:cubicBezTo>
                <a:cubicBezTo>
                  <a:pt x="86" y="77"/>
                  <a:pt x="84" y="78"/>
                  <a:pt x="84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81"/>
                  <a:pt x="84" y="81"/>
                  <a:pt x="84" y="81"/>
                </a:cubicBezTo>
                <a:cubicBezTo>
                  <a:pt x="68" y="81"/>
                  <a:pt x="68" y="81"/>
                  <a:pt x="68" y="81"/>
                </a:cubicBezTo>
                <a:cubicBezTo>
                  <a:pt x="68" y="81"/>
                  <a:pt x="68" y="81"/>
                  <a:pt x="68" y="80"/>
                </a:cubicBezTo>
                <a:cubicBezTo>
                  <a:pt x="68" y="80"/>
                  <a:pt x="68" y="80"/>
                  <a:pt x="68" y="80"/>
                </a:cubicBezTo>
                <a:cubicBezTo>
                  <a:pt x="68" y="78"/>
                  <a:pt x="67" y="77"/>
                  <a:pt x="65" y="77"/>
                </a:cubicBezTo>
                <a:cubicBezTo>
                  <a:pt x="36" y="77"/>
                  <a:pt x="36" y="77"/>
                  <a:pt x="36" y="77"/>
                </a:cubicBezTo>
                <a:cubicBezTo>
                  <a:pt x="35" y="77"/>
                  <a:pt x="33" y="78"/>
                  <a:pt x="33" y="80"/>
                </a:cubicBezTo>
                <a:cubicBezTo>
                  <a:pt x="33" y="81"/>
                  <a:pt x="35" y="83"/>
                  <a:pt x="36" y="83"/>
                </a:cubicBezTo>
                <a:close/>
                <a:moveTo>
                  <a:pt x="15" y="103"/>
                </a:moveTo>
                <a:cubicBezTo>
                  <a:pt x="137" y="103"/>
                  <a:pt x="137" y="103"/>
                  <a:pt x="137" y="103"/>
                </a:cubicBezTo>
                <a:cubicBezTo>
                  <a:pt x="145" y="103"/>
                  <a:pt x="151" y="97"/>
                  <a:pt x="151" y="89"/>
                </a:cubicBezTo>
                <a:cubicBezTo>
                  <a:pt x="151" y="82"/>
                  <a:pt x="151" y="82"/>
                  <a:pt x="151" y="82"/>
                </a:cubicBezTo>
                <a:cubicBezTo>
                  <a:pt x="151" y="80"/>
                  <a:pt x="150" y="79"/>
                  <a:pt x="148" y="79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4"/>
                  <a:pt x="136" y="0"/>
                  <a:pt x="13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6" y="0"/>
                  <a:pt x="12" y="4"/>
                  <a:pt x="12" y="9"/>
                </a:cubicBezTo>
                <a:cubicBezTo>
                  <a:pt x="12" y="79"/>
                  <a:pt x="12" y="79"/>
                  <a:pt x="12" y="79"/>
                </a:cubicBezTo>
                <a:cubicBezTo>
                  <a:pt x="4" y="79"/>
                  <a:pt x="4" y="79"/>
                  <a:pt x="4" y="79"/>
                </a:cubicBezTo>
                <a:cubicBezTo>
                  <a:pt x="3" y="79"/>
                  <a:pt x="1" y="80"/>
                  <a:pt x="1" y="82"/>
                </a:cubicBezTo>
                <a:cubicBezTo>
                  <a:pt x="1" y="89"/>
                  <a:pt x="1" y="89"/>
                  <a:pt x="1" y="89"/>
                </a:cubicBezTo>
                <a:cubicBezTo>
                  <a:pt x="1" y="97"/>
                  <a:pt x="7" y="103"/>
                  <a:pt x="15" y="103"/>
                </a:cubicBezTo>
                <a:close/>
                <a:moveTo>
                  <a:pt x="7" y="85"/>
                </a:moveTo>
                <a:cubicBezTo>
                  <a:pt x="15" y="85"/>
                  <a:pt x="15" y="85"/>
                  <a:pt x="15" y="85"/>
                </a:cubicBezTo>
                <a:cubicBezTo>
                  <a:pt x="17" y="85"/>
                  <a:pt x="18" y="84"/>
                  <a:pt x="18" y="82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7"/>
                  <a:pt x="20" y="6"/>
                  <a:pt x="21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2" y="6"/>
                  <a:pt x="134" y="7"/>
                  <a:pt x="134" y="9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34" y="84"/>
                  <a:pt x="136" y="85"/>
                  <a:pt x="137" y="85"/>
                </a:cubicBezTo>
                <a:cubicBezTo>
                  <a:pt x="145" y="85"/>
                  <a:pt x="145" y="85"/>
                  <a:pt x="145" y="85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45" y="93"/>
                  <a:pt x="142" y="97"/>
                  <a:pt x="137" y="97"/>
                </a:cubicBezTo>
                <a:cubicBezTo>
                  <a:pt x="15" y="97"/>
                  <a:pt x="15" y="97"/>
                  <a:pt x="15" y="97"/>
                </a:cubicBezTo>
                <a:cubicBezTo>
                  <a:pt x="11" y="97"/>
                  <a:pt x="7" y="93"/>
                  <a:pt x="7" y="89"/>
                </a:cubicBezTo>
                <a:cubicBezTo>
                  <a:pt x="7" y="85"/>
                  <a:pt x="7" y="85"/>
                  <a:pt x="7" y="85"/>
                </a:cubicBezTo>
                <a:cubicBezTo>
                  <a:pt x="7" y="85"/>
                  <a:pt x="7" y="85"/>
                  <a:pt x="7" y="85"/>
                </a:cubicBezTo>
                <a:close/>
                <a:moveTo>
                  <a:pt x="149" y="148"/>
                </a:moveTo>
                <a:cubicBezTo>
                  <a:pt x="151" y="148"/>
                  <a:pt x="152" y="147"/>
                  <a:pt x="152" y="145"/>
                </a:cubicBezTo>
                <a:cubicBezTo>
                  <a:pt x="152" y="143"/>
                  <a:pt x="151" y="142"/>
                  <a:pt x="149" y="142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0" y="136"/>
                  <a:pt x="85" y="131"/>
                  <a:pt x="79" y="13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5"/>
                  <a:pt x="78" y="113"/>
                  <a:pt x="76" y="113"/>
                </a:cubicBezTo>
                <a:cubicBezTo>
                  <a:pt x="75" y="113"/>
                  <a:pt x="73" y="115"/>
                  <a:pt x="73" y="116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67" y="131"/>
                  <a:pt x="63" y="136"/>
                  <a:pt x="61" y="142"/>
                </a:cubicBezTo>
                <a:cubicBezTo>
                  <a:pt x="3" y="142"/>
                  <a:pt x="3" y="142"/>
                  <a:pt x="3" y="142"/>
                </a:cubicBezTo>
                <a:cubicBezTo>
                  <a:pt x="1" y="142"/>
                  <a:pt x="0" y="143"/>
                  <a:pt x="0" y="145"/>
                </a:cubicBezTo>
                <a:cubicBezTo>
                  <a:pt x="0" y="147"/>
                  <a:pt x="1" y="148"/>
                  <a:pt x="3" y="148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63" y="155"/>
                  <a:pt x="69" y="160"/>
                  <a:pt x="76" y="160"/>
                </a:cubicBezTo>
                <a:cubicBezTo>
                  <a:pt x="84" y="160"/>
                  <a:pt x="90" y="155"/>
                  <a:pt x="91" y="148"/>
                </a:cubicBezTo>
                <a:lnTo>
                  <a:pt x="149" y="148"/>
                </a:lnTo>
                <a:close/>
                <a:moveTo>
                  <a:pt x="76" y="154"/>
                </a:moveTo>
                <a:cubicBezTo>
                  <a:pt x="71" y="154"/>
                  <a:pt x="67" y="150"/>
                  <a:pt x="67" y="145"/>
                </a:cubicBezTo>
                <a:cubicBezTo>
                  <a:pt x="67" y="140"/>
                  <a:pt x="71" y="136"/>
                  <a:pt x="76" y="136"/>
                </a:cubicBezTo>
                <a:cubicBezTo>
                  <a:pt x="81" y="136"/>
                  <a:pt x="85" y="140"/>
                  <a:pt x="85" y="145"/>
                </a:cubicBezTo>
                <a:cubicBezTo>
                  <a:pt x="85" y="150"/>
                  <a:pt x="81" y="154"/>
                  <a:pt x="76" y="1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9" name="Freeform 800">
            <a:extLst>
              <a:ext uri="{FF2B5EF4-FFF2-40B4-BE49-F238E27FC236}">
                <a16:creationId xmlns:a16="http://schemas.microsoft.com/office/drawing/2014/main" id="{BC73DACB-9237-45AB-AC8E-FE28C25C05B3}"/>
              </a:ext>
            </a:extLst>
          </p:cNvPr>
          <p:cNvSpPr>
            <a:spLocks noEditPoints="1"/>
          </p:cNvSpPr>
          <p:nvPr/>
        </p:nvSpPr>
        <p:spPr bwMode="auto">
          <a:xfrm>
            <a:off x="4733395" y="3279150"/>
            <a:ext cx="454194" cy="479044"/>
          </a:xfrm>
          <a:custGeom>
            <a:avLst/>
            <a:gdLst>
              <a:gd name="T0" fmla="*/ 518874 w 153"/>
              <a:gd name="T1" fmla="*/ 210017 h 160"/>
              <a:gd name="T2" fmla="*/ 447188 w 153"/>
              <a:gd name="T3" fmla="*/ 144602 h 160"/>
              <a:gd name="T4" fmla="*/ 406224 w 153"/>
              <a:gd name="T5" fmla="*/ 48201 h 160"/>
              <a:gd name="T6" fmla="*/ 327710 w 153"/>
              <a:gd name="T7" fmla="*/ 55086 h 160"/>
              <a:gd name="T8" fmla="*/ 242369 w 153"/>
              <a:gd name="T9" fmla="*/ 6886 h 160"/>
              <a:gd name="T10" fmla="*/ 187751 w 153"/>
              <a:gd name="T11" fmla="*/ 58529 h 160"/>
              <a:gd name="T12" fmla="*/ 116064 w 153"/>
              <a:gd name="T13" fmla="*/ 48201 h 160"/>
              <a:gd name="T14" fmla="*/ 75100 w 153"/>
              <a:gd name="T15" fmla="*/ 144602 h 160"/>
              <a:gd name="T16" fmla="*/ 3414 w 153"/>
              <a:gd name="T17" fmla="*/ 210017 h 160"/>
              <a:gd name="T18" fmla="*/ 3414 w 153"/>
              <a:gd name="T19" fmla="*/ 340846 h 160"/>
              <a:gd name="T20" fmla="*/ 75100 w 153"/>
              <a:gd name="T21" fmla="*/ 406261 h 160"/>
              <a:gd name="T22" fmla="*/ 116064 w 153"/>
              <a:gd name="T23" fmla="*/ 502662 h 160"/>
              <a:gd name="T24" fmla="*/ 194578 w 153"/>
              <a:gd name="T25" fmla="*/ 495777 h 160"/>
              <a:gd name="T26" fmla="*/ 279919 w 153"/>
              <a:gd name="T27" fmla="*/ 543977 h 160"/>
              <a:gd name="T28" fmla="*/ 402810 w 153"/>
              <a:gd name="T29" fmla="*/ 502662 h 160"/>
              <a:gd name="T30" fmla="*/ 443774 w 153"/>
              <a:gd name="T31" fmla="*/ 413147 h 160"/>
              <a:gd name="T32" fmla="*/ 522288 w 153"/>
              <a:gd name="T33" fmla="*/ 361504 h 160"/>
              <a:gd name="T34" fmla="*/ 501806 w 153"/>
              <a:gd name="T35" fmla="*/ 354618 h 160"/>
              <a:gd name="T36" fmla="*/ 423292 w 153"/>
              <a:gd name="T37" fmla="*/ 409704 h 160"/>
              <a:gd name="T38" fmla="*/ 337951 w 153"/>
              <a:gd name="T39" fmla="*/ 471676 h 160"/>
              <a:gd name="T40" fmla="*/ 266264 w 153"/>
              <a:gd name="T41" fmla="*/ 526763 h 160"/>
              <a:gd name="T42" fmla="*/ 187751 w 153"/>
              <a:gd name="T43" fmla="*/ 471676 h 160"/>
              <a:gd name="T44" fmla="*/ 109237 w 153"/>
              <a:gd name="T45" fmla="*/ 478562 h 160"/>
              <a:gd name="T46" fmla="*/ 23896 w 153"/>
              <a:gd name="T47" fmla="*/ 358061 h 160"/>
              <a:gd name="T48" fmla="*/ 51205 w 153"/>
              <a:gd name="T49" fmla="*/ 289203 h 160"/>
              <a:gd name="T50" fmla="*/ 20482 w 153"/>
              <a:gd name="T51" fmla="*/ 196245 h 160"/>
              <a:gd name="T52" fmla="*/ 98996 w 153"/>
              <a:gd name="T53" fmla="*/ 141159 h 160"/>
              <a:gd name="T54" fmla="*/ 184337 w 153"/>
              <a:gd name="T55" fmla="*/ 79187 h 160"/>
              <a:gd name="T56" fmla="*/ 208232 w 153"/>
              <a:gd name="T57" fmla="*/ 72301 h 160"/>
              <a:gd name="T58" fmla="*/ 314056 w 153"/>
              <a:gd name="T59" fmla="*/ 72301 h 160"/>
              <a:gd name="T60" fmla="*/ 413051 w 153"/>
              <a:gd name="T61" fmla="*/ 72301 h 160"/>
              <a:gd name="T62" fmla="*/ 498392 w 153"/>
              <a:gd name="T63" fmla="*/ 192802 h 160"/>
              <a:gd name="T64" fmla="*/ 471083 w 153"/>
              <a:gd name="T65" fmla="*/ 261660 h 160"/>
              <a:gd name="T66" fmla="*/ 501806 w 153"/>
              <a:gd name="T67" fmla="*/ 354618 h 160"/>
              <a:gd name="T68" fmla="*/ 296987 w 153"/>
              <a:gd name="T69" fmla="*/ 172145 h 160"/>
              <a:gd name="T70" fmla="*/ 235542 w 153"/>
              <a:gd name="T71" fmla="*/ 137716 h 160"/>
              <a:gd name="T72" fmla="*/ 184337 w 153"/>
              <a:gd name="T73" fmla="*/ 220345 h 160"/>
              <a:gd name="T74" fmla="*/ 126305 w 153"/>
              <a:gd name="T75" fmla="*/ 354618 h 160"/>
              <a:gd name="T76" fmla="*/ 194578 w 153"/>
              <a:gd name="T77" fmla="*/ 368390 h 160"/>
              <a:gd name="T78" fmla="*/ 372088 w 153"/>
              <a:gd name="T79" fmla="*/ 340846 h 160"/>
              <a:gd name="T80" fmla="*/ 348192 w 153"/>
              <a:gd name="T81" fmla="*/ 210017 h 160"/>
              <a:gd name="T82" fmla="*/ 146787 w 153"/>
              <a:gd name="T83" fmla="*/ 241003 h 160"/>
              <a:gd name="T84" fmla="*/ 351606 w 153"/>
              <a:gd name="T85" fmla="*/ 340846 h 160"/>
              <a:gd name="T86" fmla="*/ 221887 w 153"/>
              <a:gd name="T87" fmla="*/ 358061 h 160"/>
              <a:gd name="T88" fmla="*/ 201405 w 153"/>
              <a:gd name="T89" fmla="*/ 247888 h 160"/>
              <a:gd name="T90" fmla="*/ 269678 w 153"/>
              <a:gd name="T91" fmla="*/ 151487 h 160"/>
              <a:gd name="T92" fmla="*/ 290160 w 153"/>
              <a:gd name="T93" fmla="*/ 230674 h 160"/>
              <a:gd name="T94" fmla="*/ 351606 w 153"/>
              <a:gd name="T95" fmla="*/ 340846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3" h="160">
                <a:moveTo>
                  <a:pt x="143" y="81"/>
                </a:moveTo>
                <a:cubicBezTo>
                  <a:pt x="143" y="80"/>
                  <a:pt x="143" y="80"/>
                  <a:pt x="143" y="79"/>
                </a:cubicBezTo>
                <a:cubicBezTo>
                  <a:pt x="152" y="61"/>
                  <a:pt x="152" y="61"/>
                  <a:pt x="152" y="61"/>
                </a:cubicBezTo>
                <a:cubicBezTo>
                  <a:pt x="153" y="59"/>
                  <a:pt x="153" y="57"/>
                  <a:pt x="153" y="55"/>
                </a:cubicBezTo>
                <a:cubicBezTo>
                  <a:pt x="152" y="53"/>
                  <a:pt x="151" y="52"/>
                  <a:pt x="149" y="51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0" y="41"/>
                  <a:pt x="130" y="41"/>
                  <a:pt x="130" y="40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26" y="17"/>
                  <a:pt x="123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98" y="17"/>
                  <a:pt x="98" y="17"/>
                  <a:pt x="98" y="17"/>
                </a:cubicBezTo>
                <a:cubicBezTo>
                  <a:pt x="97" y="17"/>
                  <a:pt x="97" y="17"/>
                  <a:pt x="96" y="16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74" y="0"/>
                  <a:pt x="72" y="1"/>
                  <a:pt x="71" y="2"/>
                </a:cubicBezTo>
                <a:cubicBezTo>
                  <a:pt x="57" y="16"/>
                  <a:pt x="57" y="16"/>
                  <a:pt x="57" y="16"/>
                </a:cubicBezTo>
                <a:cubicBezTo>
                  <a:pt x="56" y="17"/>
                  <a:pt x="56" y="17"/>
                  <a:pt x="55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35" y="14"/>
                  <a:pt x="35" y="14"/>
                  <a:pt x="35" y="14"/>
                </a:cubicBezTo>
                <a:cubicBezTo>
                  <a:pt x="35" y="14"/>
                  <a:pt x="35" y="14"/>
                  <a:pt x="34" y="14"/>
                </a:cubicBezTo>
                <a:cubicBezTo>
                  <a:pt x="30" y="14"/>
                  <a:pt x="27" y="17"/>
                  <a:pt x="26" y="2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1"/>
                  <a:pt x="23" y="41"/>
                  <a:pt x="22" y="42"/>
                </a:cubicBezTo>
                <a:cubicBezTo>
                  <a:pt x="4" y="51"/>
                  <a:pt x="4" y="51"/>
                  <a:pt x="4" y="51"/>
                </a:cubicBezTo>
                <a:cubicBezTo>
                  <a:pt x="2" y="52"/>
                  <a:pt x="1" y="53"/>
                  <a:pt x="0" y="55"/>
                </a:cubicBezTo>
                <a:cubicBezTo>
                  <a:pt x="0" y="57"/>
                  <a:pt x="0" y="60"/>
                  <a:pt x="1" y="61"/>
                </a:cubicBezTo>
                <a:cubicBezTo>
                  <a:pt x="10" y="79"/>
                  <a:pt x="10" y="79"/>
                  <a:pt x="10" y="79"/>
                </a:cubicBezTo>
                <a:cubicBezTo>
                  <a:pt x="10" y="80"/>
                  <a:pt x="10" y="80"/>
                  <a:pt x="10" y="81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3"/>
                  <a:pt x="0" y="105"/>
                </a:cubicBezTo>
                <a:cubicBezTo>
                  <a:pt x="1" y="107"/>
                  <a:pt x="2" y="108"/>
                  <a:pt x="4" y="109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3" y="119"/>
                  <a:pt x="23" y="119"/>
                  <a:pt x="23" y="120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7" y="143"/>
                  <a:pt x="30" y="146"/>
                  <a:pt x="34" y="146"/>
                </a:cubicBezTo>
                <a:cubicBezTo>
                  <a:pt x="35" y="146"/>
                  <a:pt x="35" y="146"/>
                  <a:pt x="35" y="146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6" y="143"/>
                  <a:pt x="56" y="143"/>
                  <a:pt x="57" y="144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2" y="159"/>
                  <a:pt x="74" y="160"/>
                  <a:pt x="76" y="160"/>
                </a:cubicBezTo>
                <a:cubicBezTo>
                  <a:pt x="79" y="160"/>
                  <a:pt x="81" y="159"/>
                  <a:pt x="82" y="158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7" y="143"/>
                  <a:pt x="97" y="143"/>
                  <a:pt x="98" y="143"/>
                </a:cubicBezTo>
                <a:cubicBezTo>
                  <a:pt x="118" y="146"/>
                  <a:pt x="118" y="146"/>
                  <a:pt x="118" y="146"/>
                </a:cubicBezTo>
                <a:cubicBezTo>
                  <a:pt x="118" y="146"/>
                  <a:pt x="118" y="146"/>
                  <a:pt x="119" y="146"/>
                </a:cubicBezTo>
                <a:cubicBezTo>
                  <a:pt x="123" y="146"/>
                  <a:pt x="126" y="143"/>
                  <a:pt x="127" y="14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19"/>
                  <a:pt x="130" y="119"/>
                  <a:pt x="131" y="118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51" y="108"/>
                  <a:pt x="152" y="107"/>
                  <a:pt x="153" y="105"/>
                </a:cubicBezTo>
                <a:cubicBezTo>
                  <a:pt x="153" y="103"/>
                  <a:pt x="153" y="101"/>
                  <a:pt x="152" y="99"/>
                </a:cubicBezTo>
                <a:lnTo>
                  <a:pt x="143" y="81"/>
                </a:lnTo>
                <a:close/>
                <a:moveTo>
                  <a:pt x="147" y="103"/>
                </a:moveTo>
                <a:cubicBezTo>
                  <a:pt x="147" y="103"/>
                  <a:pt x="146" y="104"/>
                  <a:pt x="146" y="104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6" y="114"/>
                  <a:pt x="124" y="116"/>
                  <a:pt x="124" y="119"/>
                </a:cubicBezTo>
                <a:cubicBezTo>
                  <a:pt x="121" y="139"/>
                  <a:pt x="121" y="139"/>
                  <a:pt x="121" y="139"/>
                </a:cubicBezTo>
                <a:cubicBezTo>
                  <a:pt x="121" y="140"/>
                  <a:pt x="120" y="140"/>
                  <a:pt x="119" y="140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5" y="137"/>
                  <a:pt x="93" y="138"/>
                  <a:pt x="92" y="139"/>
                </a:cubicBezTo>
                <a:cubicBezTo>
                  <a:pt x="78" y="153"/>
                  <a:pt x="78" y="153"/>
                  <a:pt x="78" y="153"/>
                </a:cubicBezTo>
                <a:cubicBezTo>
                  <a:pt x="77" y="154"/>
                  <a:pt x="76" y="154"/>
                  <a:pt x="75" y="153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0" y="138"/>
                  <a:pt x="57" y="137"/>
                  <a:pt x="55" y="137"/>
                </a:cubicBezTo>
                <a:cubicBezTo>
                  <a:pt x="55" y="137"/>
                  <a:pt x="55" y="137"/>
                  <a:pt x="54" y="137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3" y="140"/>
                  <a:pt x="32" y="140"/>
                  <a:pt x="32" y="139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29" y="116"/>
                  <a:pt x="27" y="114"/>
                  <a:pt x="25" y="113"/>
                </a:cubicBezTo>
                <a:cubicBezTo>
                  <a:pt x="7" y="104"/>
                  <a:pt x="7" y="104"/>
                  <a:pt x="7" y="104"/>
                </a:cubicBezTo>
                <a:cubicBezTo>
                  <a:pt x="7" y="104"/>
                  <a:pt x="6" y="103"/>
                  <a:pt x="6" y="103"/>
                </a:cubicBezTo>
                <a:cubicBezTo>
                  <a:pt x="6" y="102"/>
                  <a:pt x="6" y="102"/>
                  <a:pt x="6" y="101"/>
                </a:cubicBezTo>
                <a:cubicBezTo>
                  <a:pt x="15" y="84"/>
                  <a:pt x="15" y="84"/>
                  <a:pt x="15" y="84"/>
                </a:cubicBezTo>
                <a:cubicBezTo>
                  <a:pt x="16" y="81"/>
                  <a:pt x="16" y="79"/>
                  <a:pt x="15" y="76"/>
                </a:cubicBezTo>
                <a:cubicBezTo>
                  <a:pt x="6" y="59"/>
                  <a:pt x="6" y="59"/>
                  <a:pt x="6" y="59"/>
                </a:cubicBezTo>
                <a:cubicBezTo>
                  <a:pt x="6" y="58"/>
                  <a:pt x="6" y="58"/>
                  <a:pt x="6" y="57"/>
                </a:cubicBezTo>
                <a:cubicBezTo>
                  <a:pt x="6" y="57"/>
                  <a:pt x="7" y="56"/>
                  <a:pt x="7" y="56"/>
                </a:cubicBezTo>
                <a:cubicBezTo>
                  <a:pt x="25" y="47"/>
                  <a:pt x="25" y="47"/>
                  <a:pt x="25" y="47"/>
                </a:cubicBezTo>
                <a:cubicBezTo>
                  <a:pt x="27" y="46"/>
                  <a:pt x="29" y="44"/>
                  <a:pt x="29" y="4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0"/>
                  <a:pt x="33" y="20"/>
                  <a:pt x="34" y="20"/>
                </a:cubicBezTo>
                <a:cubicBezTo>
                  <a:pt x="54" y="23"/>
                  <a:pt x="54" y="23"/>
                  <a:pt x="54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7" y="23"/>
                  <a:pt x="60" y="22"/>
                  <a:pt x="61" y="21"/>
                </a:cubicBezTo>
                <a:cubicBezTo>
                  <a:pt x="75" y="7"/>
                  <a:pt x="75" y="7"/>
                  <a:pt x="75" y="7"/>
                </a:cubicBezTo>
                <a:cubicBezTo>
                  <a:pt x="76" y="6"/>
                  <a:pt x="77" y="6"/>
                  <a:pt x="78" y="7"/>
                </a:cubicBezTo>
                <a:cubicBezTo>
                  <a:pt x="92" y="21"/>
                  <a:pt x="92" y="21"/>
                  <a:pt x="92" y="21"/>
                </a:cubicBezTo>
                <a:cubicBezTo>
                  <a:pt x="94" y="22"/>
                  <a:pt x="96" y="23"/>
                  <a:pt x="99" y="23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20" y="20"/>
                  <a:pt x="121" y="20"/>
                  <a:pt x="121" y="21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4" y="44"/>
                  <a:pt x="126" y="46"/>
                  <a:pt x="128" y="47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6" y="56"/>
                  <a:pt x="147" y="57"/>
                  <a:pt x="147" y="57"/>
                </a:cubicBezTo>
                <a:cubicBezTo>
                  <a:pt x="147" y="58"/>
                  <a:pt x="147" y="58"/>
                  <a:pt x="147" y="59"/>
                </a:cubicBezTo>
                <a:cubicBezTo>
                  <a:pt x="138" y="76"/>
                  <a:pt x="138" y="76"/>
                  <a:pt x="138" y="76"/>
                </a:cubicBezTo>
                <a:cubicBezTo>
                  <a:pt x="137" y="79"/>
                  <a:pt x="137" y="81"/>
                  <a:pt x="138" y="84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7" y="102"/>
                  <a:pt x="147" y="102"/>
                  <a:pt x="147" y="103"/>
                </a:cubicBezTo>
                <a:close/>
                <a:moveTo>
                  <a:pt x="102" y="61"/>
                </a:moveTo>
                <a:cubicBezTo>
                  <a:pt x="87" y="61"/>
                  <a:pt x="87" y="61"/>
                  <a:pt x="87" y="61"/>
                </a:cubicBezTo>
                <a:cubicBezTo>
                  <a:pt x="87" y="50"/>
                  <a:pt x="87" y="50"/>
                  <a:pt x="87" y="50"/>
                </a:cubicBezTo>
                <a:cubicBezTo>
                  <a:pt x="87" y="45"/>
                  <a:pt x="86" y="41"/>
                  <a:pt x="83" y="39"/>
                </a:cubicBezTo>
                <a:cubicBezTo>
                  <a:pt x="78" y="36"/>
                  <a:pt x="72" y="37"/>
                  <a:pt x="71" y="38"/>
                </a:cubicBezTo>
                <a:cubicBezTo>
                  <a:pt x="70" y="38"/>
                  <a:pt x="69" y="39"/>
                  <a:pt x="69" y="40"/>
                </a:cubicBezTo>
                <a:cubicBezTo>
                  <a:pt x="69" y="53"/>
                  <a:pt x="69" y="53"/>
                  <a:pt x="69" y="53"/>
                </a:cubicBezTo>
                <a:cubicBezTo>
                  <a:pt x="69" y="62"/>
                  <a:pt x="59" y="66"/>
                  <a:pt x="58" y="66"/>
                </a:cubicBezTo>
                <a:cubicBezTo>
                  <a:pt x="57" y="65"/>
                  <a:pt x="55" y="64"/>
                  <a:pt x="54" y="64"/>
                </a:cubicBezTo>
                <a:cubicBezTo>
                  <a:pt x="43" y="64"/>
                  <a:pt x="43" y="64"/>
                  <a:pt x="43" y="64"/>
                </a:cubicBezTo>
                <a:cubicBezTo>
                  <a:pt x="40" y="64"/>
                  <a:pt x="37" y="67"/>
                  <a:pt x="37" y="70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7" y="106"/>
                  <a:pt x="40" y="108"/>
                  <a:pt x="43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5" y="108"/>
                  <a:pt x="56" y="108"/>
                  <a:pt x="57" y="107"/>
                </a:cubicBezTo>
                <a:cubicBezTo>
                  <a:pt x="59" y="109"/>
                  <a:pt x="62" y="110"/>
                  <a:pt x="65" y="110"/>
                </a:cubicBezTo>
                <a:cubicBezTo>
                  <a:pt x="96" y="110"/>
                  <a:pt x="96" y="110"/>
                  <a:pt x="96" y="110"/>
                </a:cubicBezTo>
                <a:cubicBezTo>
                  <a:pt x="104" y="110"/>
                  <a:pt x="109" y="106"/>
                  <a:pt x="109" y="99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4" y="66"/>
                  <a:pt x="108" y="61"/>
                  <a:pt x="102" y="61"/>
                </a:cubicBezTo>
                <a:close/>
                <a:moveTo>
                  <a:pt x="53" y="103"/>
                </a:moveTo>
                <a:cubicBezTo>
                  <a:pt x="43" y="103"/>
                  <a:pt x="43" y="103"/>
                  <a:pt x="43" y="103"/>
                </a:cubicBezTo>
                <a:cubicBezTo>
                  <a:pt x="43" y="70"/>
                  <a:pt x="43" y="70"/>
                  <a:pt x="43" y="70"/>
                </a:cubicBezTo>
                <a:cubicBezTo>
                  <a:pt x="53" y="70"/>
                  <a:pt x="53" y="70"/>
                  <a:pt x="53" y="70"/>
                </a:cubicBezTo>
                <a:lnTo>
                  <a:pt x="53" y="103"/>
                </a:lnTo>
                <a:close/>
                <a:moveTo>
                  <a:pt x="103" y="99"/>
                </a:moveTo>
                <a:cubicBezTo>
                  <a:pt x="103" y="99"/>
                  <a:pt x="103" y="99"/>
                  <a:pt x="103" y="99"/>
                </a:cubicBezTo>
                <a:cubicBezTo>
                  <a:pt x="103" y="100"/>
                  <a:pt x="103" y="104"/>
                  <a:pt x="96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59" y="102"/>
                  <a:pt x="59" y="99"/>
                </a:cubicBezTo>
                <a:cubicBezTo>
                  <a:pt x="59" y="72"/>
                  <a:pt x="59" y="72"/>
                  <a:pt x="59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60" y="71"/>
                  <a:pt x="75" y="67"/>
                  <a:pt x="75" y="53"/>
                </a:cubicBezTo>
                <a:cubicBezTo>
                  <a:pt x="75" y="43"/>
                  <a:pt x="75" y="43"/>
                  <a:pt x="75" y="43"/>
                </a:cubicBezTo>
                <a:cubicBezTo>
                  <a:pt x="76" y="43"/>
                  <a:pt x="78" y="43"/>
                  <a:pt x="79" y="44"/>
                </a:cubicBezTo>
                <a:cubicBezTo>
                  <a:pt x="81" y="45"/>
                  <a:pt x="82" y="47"/>
                  <a:pt x="82" y="50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65"/>
                  <a:pt x="83" y="67"/>
                  <a:pt x="85" y="67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5" y="67"/>
                  <a:pt x="108" y="69"/>
                  <a:pt x="108" y="72"/>
                </a:cubicBezTo>
                <a:lnTo>
                  <a:pt x="103" y="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0" name="Freeform 801">
            <a:extLst>
              <a:ext uri="{FF2B5EF4-FFF2-40B4-BE49-F238E27FC236}">
                <a16:creationId xmlns:a16="http://schemas.microsoft.com/office/drawing/2014/main" id="{2F8EB16F-26D0-4719-908F-047497E831A6}"/>
              </a:ext>
            </a:extLst>
          </p:cNvPr>
          <p:cNvSpPr>
            <a:spLocks noEditPoints="1"/>
          </p:cNvSpPr>
          <p:nvPr/>
        </p:nvSpPr>
        <p:spPr bwMode="auto">
          <a:xfrm>
            <a:off x="4711629" y="5274439"/>
            <a:ext cx="477664" cy="472142"/>
          </a:xfrm>
          <a:custGeom>
            <a:avLst/>
            <a:gdLst>
              <a:gd name="T0" fmla="*/ 320695 w 161"/>
              <a:gd name="T1" fmla="*/ 24054 h 158"/>
              <a:gd name="T2" fmla="*/ 242227 w 161"/>
              <a:gd name="T3" fmla="*/ 13745 h 158"/>
              <a:gd name="T4" fmla="*/ 235404 w 161"/>
              <a:gd name="T5" fmla="*/ 24054 h 158"/>
              <a:gd name="T6" fmla="*/ 235404 w 161"/>
              <a:gd name="T7" fmla="*/ 120268 h 158"/>
              <a:gd name="T8" fmla="*/ 191052 w 161"/>
              <a:gd name="T9" fmla="*/ 206174 h 158"/>
              <a:gd name="T10" fmla="*/ 139877 w 161"/>
              <a:gd name="T11" fmla="*/ 230228 h 158"/>
              <a:gd name="T12" fmla="*/ 139877 w 161"/>
              <a:gd name="T13" fmla="*/ 230228 h 158"/>
              <a:gd name="T14" fmla="*/ 136466 w 161"/>
              <a:gd name="T15" fmla="*/ 230228 h 158"/>
              <a:gd name="T16" fmla="*/ 119408 w 161"/>
              <a:gd name="T17" fmla="*/ 223355 h 158"/>
              <a:gd name="T18" fmla="*/ 20470 w 161"/>
              <a:gd name="T19" fmla="*/ 223355 h 158"/>
              <a:gd name="T20" fmla="*/ 0 w 161"/>
              <a:gd name="T21" fmla="*/ 240536 h 158"/>
              <a:gd name="T22" fmla="*/ 0 w 161"/>
              <a:gd name="T23" fmla="*/ 511999 h 158"/>
              <a:gd name="T24" fmla="*/ 20470 w 161"/>
              <a:gd name="T25" fmla="*/ 532616 h 158"/>
              <a:gd name="T26" fmla="*/ 119408 w 161"/>
              <a:gd name="T27" fmla="*/ 532616 h 158"/>
              <a:gd name="T28" fmla="*/ 136466 w 161"/>
              <a:gd name="T29" fmla="*/ 518871 h 158"/>
              <a:gd name="T30" fmla="*/ 191052 w 161"/>
              <a:gd name="T31" fmla="*/ 542925 h 158"/>
              <a:gd name="T32" fmla="*/ 426456 w 161"/>
              <a:gd name="T33" fmla="*/ 542925 h 158"/>
              <a:gd name="T34" fmla="*/ 515159 w 161"/>
              <a:gd name="T35" fmla="*/ 467328 h 158"/>
              <a:gd name="T36" fmla="*/ 545863 w 161"/>
              <a:gd name="T37" fmla="*/ 274899 h 158"/>
              <a:gd name="T38" fmla="*/ 515159 w 161"/>
              <a:gd name="T39" fmla="*/ 202738 h 158"/>
              <a:gd name="T40" fmla="*/ 474219 w 161"/>
              <a:gd name="T41" fmla="*/ 188993 h 158"/>
              <a:gd name="T42" fmla="*/ 351400 w 161"/>
              <a:gd name="T43" fmla="*/ 188993 h 158"/>
              <a:gd name="T44" fmla="*/ 351400 w 161"/>
              <a:gd name="T45" fmla="*/ 99651 h 158"/>
              <a:gd name="T46" fmla="*/ 320695 w 161"/>
              <a:gd name="T47" fmla="*/ 24054 h 158"/>
              <a:gd name="T48" fmla="*/ 115996 w 161"/>
              <a:gd name="T49" fmla="*/ 511999 h 158"/>
              <a:gd name="T50" fmla="*/ 20470 w 161"/>
              <a:gd name="T51" fmla="*/ 511999 h 158"/>
              <a:gd name="T52" fmla="*/ 20470 w 161"/>
              <a:gd name="T53" fmla="*/ 243973 h 158"/>
              <a:gd name="T54" fmla="*/ 115996 w 161"/>
              <a:gd name="T55" fmla="*/ 243973 h 158"/>
              <a:gd name="T56" fmla="*/ 115996 w 161"/>
              <a:gd name="T57" fmla="*/ 511999 h 158"/>
              <a:gd name="T58" fmla="*/ 474219 w 161"/>
              <a:gd name="T59" fmla="*/ 209610 h 158"/>
              <a:gd name="T60" fmla="*/ 504924 w 161"/>
              <a:gd name="T61" fmla="*/ 219919 h 158"/>
              <a:gd name="T62" fmla="*/ 525393 w 161"/>
              <a:gd name="T63" fmla="*/ 271463 h 158"/>
              <a:gd name="T64" fmla="*/ 494689 w 161"/>
              <a:gd name="T65" fmla="*/ 467328 h 158"/>
              <a:gd name="T66" fmla="*/ 494689 w 161"/>
              <a:gd name="T67" fmla="*/ 467328 h 158"/>
              <a:gd name="T68" fmla="*/ 426456 w 161"/>
              <a:gd name="T69" fmla="*/ 522308 h 158"/>
              <a:gd name="T70" fmla="*/ 191052 w 161"/>
              <a:gd name="T71" fmla="*/ 522308 h 158"/>
              <a:gd name="T72" fmla="*/ 136466 w 161"/>
              <a:gd name="T73" fmla="*/ 467328 h 158"/>
              <a:gd name="T74" fmla="*/ 136466 w 161"/>
              <a:gd name="T75" fmla="*/ 250845 h 158"/>
              <a:gd name="T76" fmla="*/ 146701 w 161"/>
              <a:gd name="T77" fmla="*/ 247409 h 158"/>
              <a:gd name="T78" fmla="*/ 201287 w 161"/>
              <a:gd name="T79" fmla="*/ 223355 h 158"/>
              <a:gd name="T80" fmla="*/ 255873 w 161"/>
              <a:gd name="T81" fmla="*/ 120268 h 158"/>
              <a:gd name="T82" fmla="*/ 255873 w 161"/>
              <a:gd name="T83" fmla="*/ 34362 h 158"/>
              <a:gd name="T84" fmla="*/ 307048 w 161"/>
              <a:gd name="T85" fmla="*/ 41235 h 158"/>
              <a:gd name="T86" fmla="*/ 330930 w 161"/>
              <a:gd name="T87" fmla="*/ 99651 h 158"/>
              <a:gd name="T88" fmla="*/ 330930 w 161"/>
              <a:gd name="T89" fmla="*/ 199302 h 158"/>
              <a:gd name="T90" fmla="*/ 341165 w 161"/>
              <a:gd name="T91" fmla="*/ 209610 h 158"/>
              <a:gd name="T92" fmla="*/ 474219 w 161"/>
              <a:gd name="T93" fmla="*/ 209610 h 1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1" h="158">
                <a:moveTo>
                  <a:pt x="94" y="7"/>
                </a:moveTo>
                <a:cubicBezTo>
                  <a:pt x="85" y="0"/>
                  <a:pt x="72" y="4"/>
                  <a:pt x="71" y="4"/>
                </a:cubicBezTo>
                <a:cubicBezTo>
                  <a:pt x="70" y="5"/>
                  <a:pt x="69" y="6"/>
                  <a:pt x="69" y="7"/>
                </a:cubicBezTo>
                <a:cubicBezTo>
                  <a:pt x="69" y="35"/>
                  <a:pt x="69" y="35"/>
                  <a:pt x="69" y="35"/>
                </a:cubicBezTo>
                <a:cubicBezTo>
                  <a:pt x="69" y="45"/>
                  <a:pt x="65" y="53"/>
                  <a:pt x="56" y="60"/>
                </a:cubicBezTo>
                <a:cubicBezTo>
                  <a:pt x="49" y="65"/>
                  <a:pt x="41" y="67"/>
                  <a:pt x="41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0" y="67"/>
                  <a:pt x="40" y="67"/>
                  <a:pt x="40" y="67"/>
                </a:cubicBezTo>
                <a:cubicBezTo>
                  <a:pt x="39" y="66"/>
                  <a:pt x="37" y="65"/>
                  <a:pt x="35" y="65"/>
                </a:cubicBezTo>
                <a:cubicBezTo>
                  <a:pt x="6" y="65"/>
                  <a:pt x="6" y="65"/>
                  <a:pt x="6" y="65"/>
                </a:cubicBezTo>
                <a:cubicBezTo>
                  <a:pt x="3" y="65"/>
                  <a:pt x="0" y="67"/>
                  <a:pt x="0" y="70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3"/>
                  <a:pt x="3" y="155"/>
                  <a:pt x="6" y="155"/>
                </a:cubicBezTo>
                <a:cubicBezTo>
                  <a:pt x="35" y="155"/>
                  <a:pt x="35" y="155"/>
                  <a:pt x="35" y="155"/>
                </a:cubicBezTo>
                <a:cubicBezTo>
                  <a:pt x="37" y="155"/>
                  <a:pt x="40" y="153"/>
                  <a:pt x="40" y="151"/>
                </a:cubicBezTo>
                <a:cubicBezTo>
                  <a:pt x="44" y="155"/>
                  <a:pt x="50" y="158"/>
                  <a:pt x="56" y="158"/>
                </a:cubicBezTo>
                <a:cubicBezTo>
                  <a:pt x="125" y="158"/>
                  <a:pt x="125" y="158"/>
                  <a:pt x="125" y="158"/>
                </a:cubicBezTo>
                <a:cubicBezTo>
                  <a:pt x="140" y="158"/>
                  <a:pt x="149" y="150"/>
                  <a:pt x="151" y="136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1" y="72"/>
                  <a:pt x="158" y="64"/>
                  <a:pt x="151" y="59"/>
                </a:cubicBezTo>
                <a:cubicBezTo>
                  <a:pt x="148" y="57"/>
                  <a:pt x="143" y="55"/>
                  <a:pt x="139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03" y="19"/>
                  <a:pt x="100" y="11"/>
                  <a:pt x="94" y="7"/>
                </a:cubicBezTo>
                <a:close/>
                <a:moveTo>
                  <a:pt x="34" y="149"/>
                </a:moveTo>
                <a:cubicBezTo>
                  <a:pt x="6" y="149"/>
                  <a:pt x="6" y="149"/>
                  <a:pt x="6" y="149"/>
                </a:cubicBezTo>
                <a:cubicBezTo>
                  <a:pt x="6" y="71"/>
                  <a:pt x="6" y="71"/>
                  <a:pt x="6" y="71"/>
                </a:cubicBezTo>
                <a:cubicBezTo>
                  <a:pt x="34" y="71"/>
                  <a:pt x="34" y="71"/>
                  <a:pt x="34" y="71"/>
                </a:cubicBezTo>
                <a:lnTo>
                  <a:pt x="34" y="149"/>
                </a:lnTo>
                <a:close/>
                <a:moveTo>
                  <a:pt x="139" y="61"/>
                </a:moveTo>
                <a:cubicBezTo>
                  <a:pt x="142" y="61"/>
                  <a:pt x="145" y="62"/>
                  <a:pt x="148" y="64"/>
                </a:cubicBezTo>
                <a:cubicBezTo>
                  <a:pt x="152" y="67"/>
                  <a:pt x="155" y="73"/>
                  <a:pt x="154" y="79"/>
                </a:cubicBezTo>
                <a:cubicBezTo>
                  <a:pt x="145" y="136"/>
                  <a:pt x="145" y="136"/>
                  <a:pt x="145" y="136"/>
                </a:cubicBezTo>
                <a:cubicBezTo>
                  <a:pt x="145" y="136"/>
                  <a:pt x="145" y="136"/>
                  <a:pt x="145" y="136"/>
                </a:cubicBezTo>
                <a:cubicBezTo>
                  <a:pt x="143" y="149"/>
                  <a:pt x="133" y="152"/>
                  <a:pt x="125" y="152"/>
                </a:cubicBezTo>
                <a:cubicBezTo>
                  <a:pt x="56" y="152"/>
                  <a:pt x="56" y="152"/>
                  <a:pt x="56" y="152"/>
                </a:cubicBezTo>
                <a:cubicBezTo>
                  <a:pt x="47" y="152"/>
                  <a:pt x="40" y="145"/>
                  <a:pt x="40" y="136"/>
                </a:cubicBezTo>
                <a:cubicBezTo>
                  <a:pt x="40" y="73"/>
                  <a:pt x="40" y="73"/>
                  <a:pt x="40" y="73"/>
                </a:cubicBezTo>
                <a:cubicBezTo>
                  <a:pt x="43" y="72"/>
                  <a:pt x="43" y="72"/>
                  <a:pt x="43" y="72"/>
                </a:cubicBezTo>
                <a:cubicBezTo>
                  <a:pt x="44" y="72"/>
                  <a:pt x="51" y="70"/>
                  <a:pt x="59" y="65"/>
                </a:cubicBezTo>
                <a:cubicBezTo>
                  <a:pt x="69" y="57"/>
                  <a:pt x="75" y="47"/>
                  <a:pt x="75" y="35"/>
                </a:cubicBezTo>
                <a:cubicBezTo>
                  <a:pt x="75" y="10"/>
                  <a:pt x="75" y="10"/>
                  <a:pt x="75" y="10"/>
                </a:cubicBezTo>
                <a:cubicBezTo>
                  <a:pt x="79" y="9"/>
                  <a:pt x="85" y="8"/>
                  <a:pt x="90" y="12"/>
                </a:cubicBezTo>
                <a:cubicBezTo>
                  <a:pt x="95" y="15"/>
                  <a:pt x="97" y="21"/>
                  <a:pt x="97" y="29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60"/>
                  <a:pt x="98" y="61"/>
                  <a:pt x="100" y="61"/>
                </a:cubicBezTo>
                <a:cubicBezTo>
                  <a:pt x="139" y="61"/>
                  <a:pt x="139" y="61"/>
                  <a:pt x="139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1" name="Freeform 808">
            <a:extLst>
              <a:ext uri="{FF2B5EF4-FFF2-40B4-BE49-F238E27FC236}">
                <a16:creationId xmlns:a16="http://schemas.microsoft.com/office/drawing/2014/main" id="{B5B9CC14-78AD-4CFB-A89F-507F447253E6}"/>
              </a:ext>
            </a:extLst>
          </p:cNvPr>
          <p:cNvSpPr>
            <a:spLocks noEditPoints="1"/>
          </p:cNvSpPr>
          <p:nvPr/>
        </p:nvSpPr>
        <p:spPr bwMode="auto">
          <a:xfrm>
            <a:off x="5713681" y="2247455"/>
            <a:ext cx="498372" cy="506656"/>
          </a:xfrm>
          <a:custGeom>
            <a:avLst/>
            <a:gdLst>
              <a:gd name="T0" fmla="*/ 44346 w 168"/>
              <a:gd name="T1" fmla="*/ 537797 h 169"/>
              <a:gd name="T2" fmla="*/ 300189 w 168"/>
              <a:gd name="T3" fmla="*/ 579166 h 169"/>
              <a:gd name="T4" fmla="*/ 156917 w 168"/>
              <a:gd name="T5" fmla="*/ 527454 h 169"/>
              <a:gd name="T6" fmla="*/ 109160 w 168"/>
              <a:gd name="T7" fmla="*/ 472296 h 169"/>
              <a:gd name="T8" fmla="*/ 170562 w 168"/>
              <a:gd name="T9" fmla="*/ 524007 h 169"/>
              <a:gd name="T10" fmla="*/ 344535 w 168"/>
              <a:gd name="T11" fmla="*/ 234424 h 169"/>
              <a:gd name="T12" fmla="*/ 300189 w 168"/>
              <a:gd name="T13" fmla="*/ 179266 h 169"/>
              <a:gd name="T14" fmla="*/ 283133 w 168"/>
              <a:gd name="T15" fmla="*/ 313715 h 169"/>
              <a:gd name="T16" fmla="*/ 245609 w 168"/>
              <a:gd name="T17" fmla="*/ 379216 h 169"/>
              <a:gd name="T18" fmla="*/ 310423 w 168"/>
              <a:gd name="T19" fmla="*/ 417137 h 169"/>
              <a:gd name="T20" fmla="*/ 146683 w 168"/>
              <a:gd name="T21" fmla="*/ 430927 h 169"/>
              <a:gd name="T22" fmla="*/ 146683 w 168"/>
              <a:gd name="T23" fmla="*/ 430927 h 169"/>
              <a:gd name="T24" fmla="*/ 146683 w 168"/>
              <a:gd name="T25" fmla="*/ 175818 h 169"/>
              <a:gd name="T26" fmla="*/ 504863 w 168"/>
              <a:gd name="T27" fmla="*/ 265451 h 169"/>
              <a:gd name="T28" fmla="*/ 133038 w 168"/>
              <a:gd name="T29" fmla="*/ 417137 h 169"/>
              <a:gd name="T30" fmla="*/ 388881 w 168"/>
              <a:gd name="T31" fmla="*/ 134449 h 169"/>
              <a:gd name="T32" fmla="*/ 474162 w 168"/>
              <a:gd name="T33" fmla="*/ 234424 h 169"/>
              <a:gd name="T34" fmla="*/ 480985 w 168"/>
              <a:gd name="T35" fmla="*/ 220635 h 169"/>
              <a:gd name="T36" fmla="*/ 358180 w 168"/>
              <a:gd name="T37" fmla="*/ 103422 h 169"/>
              <a:gd name="T38" fmla="*/ 105748 w 168"/>
              <a:gd name="T39" fmla="*/ 379216 h 169"/>
              <a:gd name="T40" fmla="*/ 378647 w 168"/>
              <a:gd name="T41" fmla="*/ 486085 h 169"/>
              <a:gd name="T42" fmla="*/ 498041 w 168"/>
              <a:gd name="T43" fmla="*/ 293030 h 169"/>
              <a:gd name="T44" fmla="*/ 494630 w 168"/>
              <a:gd name="T45" fmla="*/ 330952 h 169"/>
              <a:gd name="T46" fmla="*/ 494630 w 168"/>
              <a:gd name="T47" fmla="*/ 330952 h 169"/>
              <a:gd name="T48" fmla="*/ 105748 w 168"/>
              <a:gd name="T49" fmla="*/ 351636 h 169"/>
              <a:gd name="T50" fmla="*/ 422994 w 168"/>
              <a:gd name="T51" fmla="*/ 134449 h 169"/>
              <a:gd name="T52" fmla="*/ 463928 w 168"/>
              <a:gd name="T53" fmla="*/ 417137 h 169"/>
              <a:gd name="T54" fmla="*/ 474162 w 168"/>
              <a:gd name="T55" fmla="*/ 372321 h 169"/>
              <a:gd name="T56" fmla="*/ 494630 w 168"/>
              <a:gd name="T57" fmla="*/ 379216 h 169"/>
              <a:gd name="T58" fmla="*/ 102337 w 168"/>
              <a:gd name="T59" fmla="*/ 293030 h 169"/>
              <a:gd name="T60" fmla="*/ 112571 w 168"/>
              <a:gd name="T61" fmla="*/ 303372 h 169"/>
              <a:gd name="T62" fmla="*/ 95515 w 168"/>
              <a:gd name="T63" fmla="*/ 265451 h 169"/>
              <a:gd name="T64" fmla="*/ 119393 w 168"/>
              <a:gd name="T65" fmla="*/ 220635 h 169"/>
              <a:gd name="T66" fmla="*/ 139861 w 168"/>
              <a:gd name="T67" fmla="*/ 203397 h 169"/>
              <a:gd name="T68" fmla="*/ 272899 w 168"/>
              <a:gd name="T69" fmla="*/ 499875 h 169"/>
              <a:gd name="T70" fmla="*/ 249020 w 168"/>
              <a:gd name="T71" fmla="*/ 486085 h 169"/>
              <a:gd name="T72" fmla="*/ 249020 w 168"/>
              <a:gd name="T73" fmla="*/ 486085 h 169"/>
              <a:gd name="T74" fmla="*/ 221730 w 168"/>
              <a:gd name="T75" fmla="*/ 486085 h 169"/>
              <a:gd name="T76" fmla="*/ 358180 w 168"/>
              <a:gd name="T77" fmla="*/ 503322 h 169"/>
              <a:gd name="T78" fmla="*/ 221730 w 168"/>
              <a:gd name="T79" fmla="*/ 120659 h 169"/>
              <a:gd name="T80" fmla="*/ 173973 w 168"/>
              <a:gd name="T81" fmla="*/ 455059 h 169"/>
              <a:gd name="T82" fmla="*/ 446872 w 168"/>
              <a:gd name="T83" fmla="*/ 179266 h 169"/>
              <a:gd name="T84" fmla="*/ 446872 w 168"/>
              <a:gd name="T85" fmla="*/ 179266 h 169"/>
              <a:gd name="T86" fmla="*/ 307011 w 168"/>
              <a:gd name="T87" fmla="*/ 103422 h 169"/>
              <a:gd name="T88" fmla="*/ 426405 w 168"/>
              <a:gd name="T89" fmla="*/ 468848 h 169"/>
              <a:gd name="T90" fmla="*/ 446872 w 168"/>
              <a:gd name="T91" fmla="*/ 448164 h 169"/>
              <a:gd name="T92" fmla="*/ 307011 w 168"/>
              <a:gd name="T93" fmla="*/ 503322 h 169"/>
              <a:gd name="T94" fmla="*/ 245609 w 168"/>
              <a:gd name="T95" fmla="*/ 120659 h 169"/>
              <a:gd name="T96" fmla="*/ 245609 w 168"/>
              <a:gd name="T97" fmla="*/ 120659 h 169"/>
              <a:gd name="T98" fmla="*/ 272899 w 168"/>
              <a:gd name="T99" fmla="*/ 106870 h 169"/>
              <a:gd name="T100" fmla="*/ 460517 w 168"/>
              <a:gd name="T101" fmla="*/ 189608 h 169"/>
              <a:gd name="T102" fmla="*/ 187618 w 168"/>
              <a:gd name="T103" fmla="*/ 151686 h 16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8" h="169">
                <a:moveTo>
                  <a:pt x="168" y="88"/>
                </a:moveTo>
                <a:cubicBezTo>
                  <a:pt x="168" y="67"/>
                  <a:pt x="160" y="47"/>
                  <a:pt x="145" y="31"/>
                </a:cubicBezTo>
                <a:cubicBezTo>
                  <a:pt x="113" y="0"/>
                  <a:pt x="63" y="0"/>
                  <a:pt x="31" y="31"/>
                </a:cubicBezTo>
                <a:cubicBezTo>
                  <a:pt x="2" y="61"/>
                  <a:pt x="0" y="108"/>
                  <a:pt x="27" y="140"/>
                </a:cubicBezTo>
                <a:cubicBezTo>
                  <a:pt x="24" y="146"/>
                  <a:pt x="20" y="153"/>
                  <a:pt x="13" y="156"/>
                </a:cubicBezTo>
                <a:cubicBezTo>
                  <a:pt x="10" y="157"/>
                  <a:pt x="9" y="160"/>
                  <a:pt x="9" y="162"/>
                </a:cubicBezTo>
                <a:cubicBezTo>
                  <a:pt x="10" y="165"/>
                  <a:pt x="12" y="167"/>
                  <a:pt x="14" y="167"/>
                </a:cubicBezTo>
                <a:cubicBezTo>
                  <a:pt x="16" y="168"/>
                  <a:pt x="18" y="168"/>
                  <a:pt x="21" y="168"/>
                </a:cubicBezTo>
                <a:cubicBezTo>
                  <a:pt x="28" y="168"/>
                  <a:pt x="38" y="166"/>
                  <a:pt x="49" y="158"/>
                </a:cubicBezTo>
                <a:cubicBezTo>
                  <a:pt x="61" y="165"/>
                  <a:pt x="75" y="168"/>
                  <a:pt x="88" y="168"/>
                </a:cubicBezTo>
                <a:cubicBezTo>
                  <a:pt x="109" y="168"/>
                  <a:pt x="129" y="160"/>
                  <a:pt x="144" y="145"/>
                </a:cubicBezTo>
                <a:cubicBezTo>
                  <a:pt x="160" y="129"/>
                  <a:pt x="168" y="109"/>
                  <a:pt x="168" y="88"/>
                </a:cubicBezTo>
                <a:close/>
                <a:moveTo>
                  <a:pt x="50" y="152"/>
                </a:moveTo>
                <a:cubicBezTo>
                  <a:pt x="49" y="151"/>
                  <a:pt x="48" y="151"/>
                  <a:pt x="47" y="152"/>
                </a:cubicBezTo>
                <a:cubicBezTo>
                  <a:pt x="47" y="153"/>
                  <a:pt x="46" y="153"/>
                  <a:pt x="46" y="153"/>
                </a:cubicBezTo>
                <a:cubicBezTo>
                  <a:pt x="33" y="163"/>
                  <a:pt x="20" y="162"/>
                  <a:pt x="15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25" y="157"/>
                  <a:pt x="30" y="148"/>
                  <a:pt x="33" y="141"/>
                </a:cubicBezTo>
                <a:cubicBezTo>
                  <a:pt x="33" y="140"/>
                  <a:pt x="33" y="139"/>
                  <a:pt x="33" y="139"/>
                </a:cubicBezTo>
                <a:cubicBezTo>
                  <a:pt x="33" y="138"/>
                  <a:pt x="33" y="138"/>
                  <a:pt x="32" y="137"/>
                </a:cubicBezTo>
                <a:cubicBezTo>
                  <a:pt x="7" y="108"/>
                  <a:pt x="8" y="63"/>
                  <a:pt x="36" y="36"/>
                </a:cubicBezTo>
                <a:cubicBezTo>
                  <a:pt x="64" y="7"/>
                  <a:pt x="111" y="7"/>
                  <a:pt x="140" y="36"/>
                </a:cubicBezTo>
                <a:cubicBezTo>
                  <a:pt x="154" y="50"/>
                  <a:pt x="162" y="68"/>
                  <a:pt x="162" y="88"/>
                </a:cubicBezTo>
                <a:cubicBezTo>
                  <a:pt x="162" y="108"/>
                  <a:pt x="154" y="126"/>
                  <a:pt x="140" y="140"/>
                </a:cubicBezTo>
                <a:cubicBezTo>
                  <a:pt x="116" y="164"/>
                  <a:pt x="80" y="169"/>
                  <a:pt x="50" y="152"/>
                </a:cubicBezTo>
                <a:close/>
                <a:moveTo>
                  <a:pt x="93" y="85"/>
                </a:moveTo>
                <a:cubicBezTo>
                  <a:pt x="83" y="85"/>
                  <a:pt x="83" y="85"/>
                  <a:pt x="83" y="85"/>
                </a:cubicBezTo>
                <a:cubicBezTo>
                  <a:pt x="78" y="85"/>
                  <a:pt x="75" y="81"/>
                  <a:pt x="75" y="77"/>
                </a:cubicBezTo>
                <a:cubicBezTo>
                  <a:pt x="75" y="72"/>
                  <a:pt x="78" y="68"/>
                  <a:pt x="83" y="68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2" y="68"/>
                  <a:pt x="104" y="67"/>
                  <a:pt x="104" y="65"/>
                </a:cubicBezTo>
                <a:cubicBezTo>
                  <a:pt x="104" y="64"/>
                  <a:pt x="102" y="62"/>
                  <a:pt x="101" y="62"/>
                </a:cubicBezTo>
                <a:cubicBezTo>
                  <a:pt x="91" y="62"/>
                  <a:pt x="91" y="62"/>
                  <a:pt x="91" y="62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3"/>
                  <a:pt x="90" y="52"/>
                  <a:pt x="88" y="52"/>
                </a:cubicBezTo>
                <a:cubicBezTo>
                  <a:pt x="86" y="52"/>
                  <a:pt x="85" y="53"/>
                  <a:pt x="85" y="55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75" y="63"/>
                  <a:pt x="69" y="69"/>
                  <a:pt x="69" y="77"/>
                </a:cubicBezTo>
                <a:cubicBezTo>
                  <a:pt x="69" y="84"/>
                  <a:pt x="75" y="91"/>
                  <a:pt x="83" y="91"/>
                </a:cubicBezTo>
                <a:cubicBezTo>
                  <a:pt x="93" y="91"/>
                  <a:pt x="93" y="91"/>
                  <a:pt x="93" y="91"/>
                </a:cubicBezTo>
                <a:cubicBezTo>
                  <a:pt x="98" y="91"/>
                  <a:pt x="101" y="95"/>
                  <a:pt x="101" y="99"/>
                </a:cubicBezTo>
                <a:cubicBezTo>
                  <a:pt x="101" y="104"/>
                  <a:pt x="98" y="107"/>
                  <a:pt x="93" y="107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73" y="107"/>
                  <a:pt x="72" y="109"/>
                  <a:pt x="72" y="110"/>
                </a:cubicBezTo>
                <a:cubicBezTo>
                  <a:pt x="72" y="112"/>
                  <a:pt x="73" y="113"/>
                  <a:pt x="75" y="113"/>
                </a:cubicBezTo>
                <a:cubicBezTo>
                  <a:pt x="85" y="113"/>
                  <a:pt x="85" y="113"/>
                  <a:pt x="85" y="113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123"/>
                  <a:pt x="86" y="124"/>
                  <a:pt x="88" y="124"/>
                </a:cubicBezTo>
                <a:cubicBezTo>
                  <a:pt x="90" y="124"/>
                  <a:pt x="91" y="123"/>
                  <a:pt x="91" y="121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101" y="113"/>
                  <a:pt x="107" y="107"/>
                  <a:pt x="107" y="99"/>
                </a:cubicBezTo>
                <a:cubicBezTo>
                  <a:pt x="107" y="91"/>
                  <a:pt x="101" y="85"/>
                  <a:pt x="93" y="85"/>
                </a:cubicBezTo>
                <a:close/>
                <a:moveTo>
                  <a:pt x="43" y="125"/>
                </a:moveTo>
                <a:cubicBezTo>
                  <a:pt x="42" y="126"/>
                  <a:pt x="42" y="128"/>
                  <a:pt x="43" y="129"/>
                </a:cubicBezTo>
                <a:cubicBezTo>
                  <a:pt x="44" y="130"/>
                  <a:pt x="45" y="130"/>
                  <a:pt x="45" y="130"/>
                </a:cubicBezTo>
                <a:cubicBezTo>
                  <a:pt x="46" y="130"/>
                  <a:pt x="47" y="130"/>
                  <a:pt x="47" y="129"/>
                </a:cubicBezTo>
                <a:cubicBezTo>
                  <a:pt x="49" y="128"/>
                  <a:pt x="49" y="126"/>
                  <a:pt x="48" y="125"/>
                </a:cubicBezTo>
                <a:cubicBezTo>
                  <a:pt x="46" y="124"/>
                  <a:pt x="45" y="124"/>
                  <a:pt x="43" y="125"/>
                </a:cubicBezTo>
                <a:close/>
                <a:moveTo>
                  <a:pt x="45" y="52"/>
                </a:moveTo>
                <a:cubicBezTo>
                  <a:pt x="46" y="52"/>
                  <a:pt x="47" y="52"/>
                  <a:pt x="47" y="51"/>
                </a:cubicBezTo>
                <a:cubicBezTo>
                  <a:pt x="49" y="50"/>
                  <a:pt x="48" y="48"/>
                  <a:pt x="47" y="47"/>
                </a:cubicBezTo>
                <a:cubicBezTo>
                  <a:pt x="46" y="46"/>
                  <a:pt x="44" y="46"/>
                  <a:pt x="43" y="47"/>
                </a:cubicBezTo>
                <a:cubicBezTo>
                  <a:pt x="42" y="48"/>
                  <a:pt x="42" y="50"/>
                  <a:pt x="43" y="51"/>
                </a:cubicBezTo>
                <a:cubicBezTo>
                  <a:pt x="44" y="52"/>
                  <a:pt x="45" y="52"/>
                  <a:pt x="45" y="52"/>
                </a:cubicBezTo>
                <a:close/>
                <a:moveTo>
                  <a:pt x="142" y="78"/>
                </a:moveTo>
                <a:cubicBezTo>
                  <a:pt x="142" y="79"/>
                  <a:pt x="143" y="80"/>
                  <a:pt x="145" y="80"/>
                </a:cubicBezTo>
                <a:cubicBezTo>
                  <a:pt x="145" y="80"/>
                  <a:pt x="145" y="80"/>
                  <a:pt x="145" y="80"/>
                </a:cubicBezTo>
                <a:cubicBezTo>
                  <a:pt x="147" y="80"/>
                  <a:pt x="148" y="78"/>
                  <a:pt x="148" y="77"/>
                </a:cubicBezTo>
                <a:cubicBezTo>
                  <a:pt x="147" y="75"/>
                  <a:pt x="146" y="74"/>
                  <a:pt x="144" y="74"/>
                </a:cubicBezTo>
                <a:cubicBezTo>
                  <a:pt x="143" y="75"/>
                  <a:pt x="141" y="76"/>
                  <a:pt x="142" y="78"/>
                </a:cubicBezTo>
                <a:close/>
                <a:moveTo>
                  <a:pt x="37" y="116"/>
                </a:moveTo>
                <a:cubicBezTo>
                  <a:pt x="36" y="117"/>
                  <a:pt x="36" y="119"/>
                  <a:pt x="36" y="120"/>
                </a:cubicBezTo>
                <a:cubicBezTo>
                  <a:pt x="37" y="121"/>
                  <a:pt x="38" y="121"/>
                  <a:pt x="39" y="121"/>
                </a:cubicBezTo>
                <a:cubicBezTo>
                  <a:pt x="39" y="121"/>
                  <a:pt x="40" y="121"/>
                  <a:pt x="40" y="121"/>
                </a:cubicBezTo>
                <a:cubicBezTo>
                  <a:pt x="42" y="120"/>
                  <a:pt x="42" y="118"/>
                  <a:pt x="41" y="117"/>
                </a:cubicBezTo>
                <a:cubicBezTo>
                  <a:pt x="41" y="115"/>
                  <a:pt x="39" y="115"/>
                  <a:pt x="37" y="116"/>
                </a:cubicBezTo>
                <a:close/>
                <a:moveTo>
                  <a:pt x="112" y="39"/>
                </a:moveTo>
                <a:cubicBezTo>
                  <a:pt x="113" y="39"/>
                  <a:pt x="113" y="39"/>
                  <a:pt x="114" y="39"/>
                </a:cubicBezTo>
                <a:cubicBezTo>
                  <a:pt x="115" y="39"/>
                  <a:pt x="116" y="39"/>
                  <a:pt x="116" y="38"/>
                </a:cubicBezTo>
                <a:cubicBezTo>
                  <a:pt x="117" y="36"/>
                  <a:pt x="116" y="34"/>
                  <a:pt x="115" y="34"/>
                </a:cubicBezTo>
                <a:cubicBezTo>
                  <a:pt x="113" y="33"/>
                  <a:pt x="112" y="33"/>
                  <a:pt x="111" y="35"/>
                </a:cubicBezTo>
                <a:cubicBezTo>
                  <a:pt x="110" y="36"/>
                  <a:pt x="111" y="38"/>
                  <a:pt x="112" y="39"/>
                </a:cubicBezTo>
                <a:close/>
                <a:moveTo>
                  <a:pt x="139" y="68"/>
                </a:moveTo>
                <a:cubicBezTo>
                  <a:pt x="139" y="68"/>
                  <a:pt x="139" y="68"/>
                  <a:pt x="139" y="68"/>
                </a:cubicBezTo>
                <a:cubicBezTo>
                  <a:pt x="139" y="69"/>
                  <a:pt x="141" y="70"/>
                  <a:pt x="142" y="70"/>
                </a:cubicBezTo>
                <a:cubicBezTo>
                  <a:pt x="142" y="70"/>
                  <a:pt x="142" y="70"/>
                  <a:pt x="143" y="70"/>
                </a:cubicBezTo>
                <a:cubicBezTo>
                  <a:pt x="144" y="69"/>
                  <a:pt x="145" y="68"/>
                  <a:pt x="145" y="66"/>
                </a:cubicBezTo>
                <a:cubicBezTo>
                  <a:pt x="144" y="64"/>
                  <a:pt x="142" y="64"/>
                  <a:pt x="141" y="64"/>
                </a:cubicBezTo>
                <a:cubicBezTo>
                  <a:pt x="139" y="65"/>
                  <a:pt x="138" y="67"/>
                  <a:pt x="139" y="68"/>
                </a:cubicBezTo>
                <a:close/>
                <a:moveTo>
                  <a:pt x="103" y="35"/>
                </a:moveTo>
                <a:cubicBezTo>
                  <a:pt x="103" y="35"/>
                  <a:pt x="103" y="35"/>
                  <a:pt x="104" y="35"/>
                </a:cubicBezTo>
                <a:cubicBezTo>
                  <a:pt x="105" y="35"/>
                  <a:pt x="106" y="34"/>
                  <a:pt x="107" y="33"/>
                </a:cubicBezTo>
                <a:cubicBezTo>
                  <a:pt x="107" y="32"/>
                  <a:pt x="106" y="30"/>
                  <a:pt x="105" y="30"/>
                </a:cubicBezTo>
                <a:cubicBezTo>
                  <a:pt x="103" y="29"/>
                  <a:pt x="101" y="30"/>
                  <a:pt x="101" y="32"/>
                </a:cubicBezTo>
                <a:cubicBezTo>
                  <a:pt x="100" y="33"/>
                  <a:pt x="101" y="35"/>
                  <a:pt x="103" y="35"/>
                </a:cubicBezTo>
                <a:close/>
                <a:moveTo>
                  <a:pt x="37" y="108"/>
                </a:moveTo>
                <a:cubicBezTo>
                  <a:pt x="36" y="106"/>
                  <a:pt x="35" y="106"/>
                  <a:pt x="33" y="106"/>
                </a:cubicBezTo>
                <a:cubicBezTo>
                  <a:pt x="32" y="107"/>
                  <a:pt x="31" y="108"/>
                  <a:pt x="31" y="110"/>
                </a:cubicBezTo>
                <a:cubicBezTo>
                  <a:pt x="32" y="111"/>
                  <a:pt x="33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7" y="111"/>
                  <a:pt x="38" y="109"/>
                  <a:pt x="37" y="108"/>
                </a:cubicBezTo>
                <a:close/>
                <a:moveTo>
                  <a:pt x="112" y="137"/>
                </a:moveTo>
                <a:cubicBezTo>
                  <a:pt x="111" y="138"/>
                  <a:pt x="110" y="139"/>
                  <a:pt x="111" y="141"/>
                </a:cubicBezTo>
                <a:cubicBezTo>
                  <a:pt x="112" y="142"/>
                  <a:pt x="113" y="143"/>
                  <a:pt x="114" y="143"/>
                </a:cubicBezTo>
                <a:cubicBezTo>
                  <a:pt x="114" y="143"/>
                  <a:pt x="115" y="142"/>
                  <a:pt x="115" y="142"/>
                </a:cubicBezTo>
                <a:cubicBezTo>
                  <a:pt x="117" y="142"/>
                  <a:pt x="117" y="140"/>
                  <a:pt x="116" y="138"/>
                </a:cubicBezTo>
                <a:cubicBezTo>
                  <a:pt x="116" y="137"/>
                  <a:pt x="114" y="136"/>
                  <a:pt x="112" y="137"/>
                </a:cubicBezTo>
                <a:close/>
                <a:moveTo>
                  <a:pt x="146" y="85"/>
                </a:moveTo>
                <a:cubicBezTo>
                  <a:pt x="144" y="85"/>
                  <a:pt x="143" y="86"/>
                  <a:pt x="143" y="88"/>
                </a:cubicBezTo>
                <a:cubicBezTo>
                  <a:pt x="143" y="90"/>
                  <a:pt x="144" y="91"/>
                  <a:pt x="146" y="91"/>
                </a:cubicBezTo>
                <a:cubicBezTo>
                  <a:pt x="147" y="91"/>
                  <a:pt x="149" y="89"/>
                  <a:pt x="149" y="88"/>
                </a:cubicBezTo>
                <a:cubicBezTo>
                  <a:pt x="149" y="86"/>
                  <a:pt x="147" y="85"/>
                  <a:pt x="146" y="85"/>
                </a:cubicBezTo>
                <a:close/>
                <a:moveTo>
                  <a:pt x="145" y="96"/>
                </a:moveTo>
                <a:cubicBezTo>
                  <a:pt x="144" y="95"/>
                  <a:pt x="142" y="96"/>
                  <a:pt x="142" y="98"/>
                </a:cubicBezTo>
                <a:cubicBezTo>
                  <a:pt x="141" y="100"/>
                  <a:pt x="143" y="101"/>
                  <a:pt x="144" y="101"/>
                </a:cubicBezTo>
                <a:cubicBezTo>
                  <a:pt x="144" y="101"/>
                  <a:pt x="145" y="101"/>
                  <a:pt x="145" y="101"/>
                </a:cubicBezTo>
                <a:cubicBezTo>
                  <a:pt x="146" y="101"/>
                  <a:pt x="147" y="100"/>
                  <a:pt x="148" y="99"/>
                </a:cubicBezTo>
                <a:cubicBezTo>
                  <a:pt x="148" y="97"/>
                  <a:pt x="147" y="96"/>
                  <a:pt x="145" y="96"/>
                </a:cubicBezTo>
                <a:close/>
                <a:moveTo>
                  <a:pt x="32" y="102"/>
                </a:moveTo>
                <a:cubicBezTo>
                  <a:pt x="33" y="101"/>
                  <a:pt x="34" y="100"/>
                  <a:pt x="34" y="98"/>
                </a:cubicBezTo>
                <a:cubicBezTo>
                  <a:pt x="34" y="97"/>
                  <a:pt x="32" y="95"/>
                  <a:pt x="31" y="96"/>
                </a:cubicBezTo>
                <a:cubicBezTo>
                  <a:pt x="29" y="96"/>
                  <a:pt x="28" y="98"/>
                  <a:pt x="28" y="99"/>
                </a:cubicBezTo>
                <a:cubicBezTo>
                  <a:pt x="29" y="101"/>
                  <a:pt x="30" y="102"/>
                  <a:pt x="31" y="102"/>
                </a:cubicBezTo>
                <a:cubicBezTo>
                  <a:pt x="31" y="102"/>
                  <a:pt x="32" y="102"/>
                  <a:pt x="32" y="102"/>
                </a:cubicBezTo>
                <a:close/>
                <a:moveTo>
                  <a:pt x="121" y="44"/>
                </a:moveTo>
                <a:cubicBezTo>
                  <a:pt x="121" y="45"/>
                  <a:pt x="122" y="45"/>
                  <a:pt x="123" y="45"/>
                </a:cubicBezTo>
                <a:cubicBezTo>
                  <a:pt x="124" y="45"/>
                  <a:pt x="124" y="44"/>
                  <a:pt x="125" y="44"/>
                </a:cubicBezTo>
                <a:cubicBezTo>
                  <a:pt x="126" y="42"/>
                  <a:pt x="126" y="40"/>
                  <a:pt x="124" y="39"/>
                </a:cubicBezTo>
                <a:cubicBezTo>
                  <a:pt x="123" y="39"/>
                  <a:pt x="121" y="39"/>
                  <a:pt x="120" y="40"/>
                </a:cubicBezTo>
                <a:cubicBezTo>
                  <a:pt x="119" y="41"/>
                  <a:pt x="120" y="43"/>
                  <a:pt x="121" y="44"/>
                </a:cubicBezTo>
                <a:close/>
                <a:moveTo>
                  <a:pt x="139" y="116"/>
                </a:moveTo>
                <a:cubicBezTo>
                  <a:pt x="137" y="115"/>
                  <a:pt x="135" y="115"/>
                  <a:pt x="135" y="117"/>
                </a:cubicBezTo>
                <a:cubicBezTo>
                  <a:pt x="134" y="118"/>
                  <a:pt x="134" y="120"/>
                  <a:pt x="136" y="121"/>
                </a:cubicBezTo>
                <a:cubicBezTo>
                  <a:pt x="136" y="121"/>
                  <a:pt x="137" y="121"/>
                  <a:pt x="137" y="121"/>
                </a:cubicBezTo>
                <a:cubicBezTo>
                  <a:pt x="138" y="121"/>
                  <a:pt x="139" y="121"/>
                  <a:pt x="140" y="120"/>
                </a:cubicBezTo>
                <a:cubicBezTo>
                  <a:pt x="140" y="118"/>
                  <a:pt x="140" y="117"/>
                  <a:pt x="139" y="116"/>
                </a:cubicBezTo>
                <a:close/>
                <a:moveTo>
                  <a:pt x="143" y="106"/>
                </a:moveTo>
                <a:cubicBezTo>
                  <a:pt x="141" y="105"/>
                  <a:pt x="140" y="106"/>
                  <a:pt x="139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8" y="109"/>
                  <a:pt x="139" y="111"/>
                  <a:pt x="141" y="111"/>
                </a:cubicBezTo>
                <a:cubicBezTo>
                  <a:pt x="141" y="112"/>
                  <a:pt x="141" y="112"/>
                  <a:pt x="142" y="112"/>
                </a:cubicBezTo>
                <a:cubicBezTo>
                  <a:pt x="143" y="112"/>
                  <a:pt x="144" y="111"/>
                  <a:pt x="145" y="110"/>
                </a:cubicBezTo>
                <a:cubicBezTo>
                  <a:pt x="145" y="110"/>
                  <a:pt x="145" y="110"/>
                  <a:pt x="145" y="110"/>
                </a:cubicBezTo>
                <a:cubicBezTo>
                  <a:pt x="145" y="108"/>
                  <a:pt x="144" y="107"/>
                  <a:pt x="143" y="106"/>
                </a:cubicBezTo>
                <a:close/>
                <a:moveTo>
                  <a:pt x="33" y="88"/>
                </a:moveTo>
                <a:cubicBezTo>
                  <a:pt x="33" y="88"/>
                  <a:pt x="33" y="88"/>
                  <a:pt x="33" y="88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86"/>
                  <a:pt x="32" y="85"/>
                  <a:pt x="30" y="85"/>
                </a:cubicBezTo>
                <a:cubicBezTo>
                  <a:pt x="29" y="85"/>
                  <a:pt x="27" y="86"/>
                  <a:pt x="27" y="88"/>
                </a:cubicBezTo>
                <a:cubicBezTo>
                  <a:pt x="27" y="88"/>
                  <a:pt x="27" y="88"/>
                  <a:pt x="27" y="88"/>
                </a:cubicBezTo>
                <a:cubicBezTo>
                  <a:pt x="27" y="88"/>
                  <a:pt x="27" y="88"/>
                  <a:pt x="27" y="88"/>
                </a:cubicBezTo>
                <a:cubicBezTo>
                  <a:pt x="27" y="90"/>
                  <a:pt x="29" y="91"/>
                  <a:pt x="30" y="91"/>
                </a:cubicBezTo>
                <a:cubicBezTo>
                  <a:pt x="32" y="91"/>
                  <a:pt x="33" y="90"/>
                  <a:pt x="33" y="88"/>
                </a:cubicBezTo>
                <a:close/>
                <a:moveTo>
                  <a:pt x="31" y="80"/>
                </a:moveTo>
                <a:cubicBezTo>
                  <a:pt x="31" y="80"/>
                  <a:pt x="31" y="80"/>
                  <a:pt x="31" y="80"/>
                </a:cubicBezTo>
                <a:cubicBezTo>
                  <a:pt x="33" y="80"/>
                  <a:pt x="34" y="79"/>
                  <a:pt x="34" y="78"/>
                </a:cubicBezTo>
                <a:cubicBezTo>
                  <a:pt x="34" y="76"/>
                  <a:pt x="33" y="75"/>
                  <a:pt x="32" y="74"/>
                </a:cubicBezTo>
                <a:cubicBezTo>
                  <a:pt x="30" y="74"/>
                  <a:pt x="29" y="75"/>
                  <a:pt x="28" y="77"/>
                </a:cubicBezTo>
                <a:cubicBezTo>
                  <a:pt x="28" y="78"/>
                  <a:pt x="29" y="80"/>
                  <a:pt x="31" y="80"/>
                </a:cubicBezTo>
                <a:close/>
                <a:moveTo>
                  <a:pt x="33" y="70"/>
                </a:moveTo>
                <a:cubicBezTo>
                  <a:pt x="33" y="70"/>
                  <a:pt x="34" y="70"/>
                  <a:pt x="34" y="70"/>
                </a:cubicBezTo>
                <a:cubicBezTo>
                  <a:pt x="35" y="70"/>
                  <a:pt x="36" y="69"/>
                  <a:pt x="37" y="68"/>
                </a:cubicBezTo>
                <a:cubicBezTo>
                  <a:pt x="37" y="67"/>
                  <a:pt x="37" y="65"/>
                  <a:pt x="35" y="64"/>
                </a:cubicBezTo>
                <a:cubicBezTo>
                  <a:pt x="34" y="64"/>
                  <a:pt x="32" y="65"/>
                  <a:pt x="31" y="66"/>
                </a:cubicBezTo>
                <a:cubicBezTo>
                  <a:pt x="31" y="68"/>
                  <a:pt x="31" y="69"/>
                  <a:pt x="33" y="70"/>
                </a:cubicBezTo>
                <a:close/>
                <a:moveTo>
                  <a:pt x="37" y="60"/>
                </a:moveTo>
                <a:cubicBezTo>
                  <a:pt x="38" y="60"/>
                  <a:pt x="38" y="61"/>
                  <a:pt x="39" y="61"/>
                </a:cubicBezTo>
                <a:cubicBezTo>
                  <a:pt x="40" y="61"/>
                  <a:pt x="41" y="60"/>
                  <a:pt x="41" y="59"/>
                </a:cubicBezTo>
                <a:cubicBezTo>
                  <a:pt x="42" y="58"/>
                  <a:pt x="42" y="56"/>
                  <a:pt x="40" y="55"/>
                </a:cubicBezTo>
                <a:cubicBezTo>
                  <a:pt x="39" y="54"/>
                  <a:pt x="37" y="55"/>
                  <a:pt x="36" y="56"/>
                </a:cubicBezTo>
                <a:cubicBezTo>
                  <a:pt x="35" y="57"/>
                  <a:pt x="36" y="59"/>
                  <a:pt x="37" y="60"/>
                </a:cubicBezTo>
                <a:close/>
                <a:moveTo>
                  <a:pt x="83" y="142"/>
                </a:moveTo>
                <a:cubicBezTo>
                  <a:pt x="81" y="142"/>
                  <a:pt x="80" y="144"/>
                  <a:pt x="80" y="145"/>
                </a:cubicBezTo>
                <a:cubicBezTo>
                  <a:pt x="80" y="147"/>
                  <a:pt x="81" y="148"/>
                  <a:pt x="82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4" y="148"/>
                  <a:pt x="86" y="147"/>
                  <a:pt x="86" y="146"/>
                </a:cubicBezTo>
                <a:cubicBezTo>
                  <a:pt x="86" y="144"/>
                  <a:pt x="85" y="143"/>
                  <a:pt x="83" y="142"/>
                </a:cubicBezTo>
                <a:close/>
                <a:moveTo>
                  <a:pt x="73" y="141"/>
                </a:moveTo>
                <a:cubicBezTo>
                  <a:pt x="72" y="140"/>
                  <a:pt x="70" y="141"/>
                  <a:pt x="69" y="143"/>
                </a:cubicBezTo>
                <a:cubicBezTo>
                  <a:pt x="69" y="144"/>
                  <a:pt x="70" y="146"/>
                  <a:pt x="71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4" y="146"/>
                  <a:pt x="75" y="146"/>
                  <a:pt x="75" y="144"/>
                </a:cubicBezTo>
                <a:cubicBezTo>
                  <a:pt x="76" y="143"/>
                  <a:pt x="75" y="141"/>
                  <a:pt x="73" y="141"/>
                </a:cubicBezTo>
                <a:close/>
                <a:moveTo>
                  <a:pt x="64" y="137"/>
                </a:moveTo>
                <a:cubicBezTo>
                  <a:pt x="62" y="136"/>
                  <a:pt x="60" y="137"/>
                  <a:pt x="60" y="138"/>
                </a:cubicBezTo>
                <a:cubicBezTo>
                  <a:pt x="59" y="140"/>
                  <a:pt x="60" y="142"/>
                  <a:pt x="61" y="142"/>
                </a:cubicBezTo>
                <a:cubicBezTo>
                  <a:pt x="61" y="143"/>
                  <a:pt x="62" y="143"/>
                  <a:pt x="62" y="143"/>
                </a:cubicBezTo>
                <a:cubicBezTo>
                  <a:pt x="63" y="143"/>
                  <a:pt x="64" y="142"/>
                  <a:pt x="65" y="141"/>
                </a:cubicBezTo>
                <a:cubicBezTo>
                  <a:pt x="66" y="140"/>
                  <a:pt x="65" y="138"/>
                  <a:pt x="64" y="137"/>
                </a:cubicBezTo>
                <a:close/>
                <a:moveTo>
                  <a:pt x="103" y="141"/>
                </a:moveTo>
                <a:cubicBezTo>
                  <a:pt x="101" y="141"/>
                  <a:pt x="101" y="143"/>
                  <a:pt x="101" y="144"/>
                </a:cubicBezTo>
                <a:cubicBezTo>
                  <a:pt x="101" y="146"/>
                  <a:pt x="103" y="146"/>
                  <a:pt x="104" y="146"/>
                </a:cubicBezTo>
                <a:cubicBezTo>
                  <a:pt x="104" y="146"/>
                  <a:pt x="104" y="146"/>
                  <a:pt x="105" y="146"/>
                </a:cubicBezTo>
                <a:cubicBezTo>
                  <a:pt x="106" y="146"/>
                  <a:pt x="107" y="144"/>
                  <a:pt x="107" y="143"/>
                </a:cubicBezTo>
                <a:cubicBezTo>
                  <a:pt x="106" y="141"/>
                  <a:pt x="105" y="140"/>
                  <a:pt x="103" y="141"/>
                </a:cubicBezTo>
                <a:close/>
                <a:moveTo>
                  <a:pt x="62" y="39"/>
                </a:moveTo>
                <a:cubicBezTo>
                  <a:pt x="63" y="39"/>
                  <a:pt x="63" y="39"/>
                  <a:pt x="64" y="39"/>
                </a:cubicBezTo>
                <a:cubicBezTo>
                  <a:pt x="65" y="38"/>
                  <a:pt x="66" y="36"/>
                  <a:pt x="65" y="35"/>
                </a:cubicBezTo>
                <a:cubicBezTo>
                  <a:pt x="64" y="33"/>
                  <a:pt x="62" y="33"/>
                  <a:pt x="61" y="34"/>
                </a:cubicBezTo>
                <a:cubicBezTo>
                  <a:pt x="59" y="34"/>
                  <a:pt x="59" y="36"/>
                  <a:pt x="60" y="38"/>
                </a:cubicBezTo>
                <a:cubicBezTo>
                  <a:pt x="60" y="39"/>
                  <a:pt x="61" y="39"/>
                  <a:pt x="62" y="39"/>
                </a:cubicBezTo>
                <a:close/>
                <a:moveTo>
                  <a:pt x="55" y="132"/>
                </a:moveTo>
                <a:cubicBezTo>
                  <a:pt x="54" y="131"/>
                  <a:pt x="52" y="131"/>
                  <a:pt x="51" y="132"/>
                </a:cubicBezTo>
                <a:cubicBezTo>
                  <a:pt x="50" y="134"/>
                  <a:pt x="50" y="136"/>
                  <a:pt x="51" y="136"/>
                </a:cubicBezTo>
                <a:cubicBezTo>
                  <a:pt x="52" y="137"/>
                  <a:pt x="53" y="137"/>
                  <a:pt x="53" y="137"/>
                </a:cubicBezTo>
                <a:cubicBezTo>
                  <a:pt x="54" y="137"/>
                  <a:pt x="55" y="137"/>
                  <a:pt x="56" y="136"/>
                </a:cubicBezTo>
                <a:cubicBezTo>
                  <a:pt x="57" y="135"/>
                  <a:pt x="56" y="133"/>
                  <a:pt x="55" y="132"/>
                </a:cubicBezTo>
                <a:close/>
                <a:moveTo>
                  <a:pt x="131" y="52"/>
                </a:moveTo>
                <a:cubicBezTo>
                  <a:pt x="131" y="52"/>
                  <a:pt x="132" y="52"/>
                  <a:pt x="133" y="51"/>
                </a:cubicBezTo>
                <a:cubicBezTo>
                  <a:pt x="134" y="50"/>
                  <a:pt x="134" y="48"/>
                  <a:pt x="133" y="47"/>
                </a:cubicBezTo>
                <a:cubicBezTo>
                  <a:pt x="132" y="46"/>
                  <a:pt x="130" y="46"/>
                  <a:pt x="129" y="47"/>
                </a:cubicBezTo>
                <a:cubicBezTo>
                  <a:pt x="127" y="48"/>
                  <a:pt x="127" y="50"/>
                  <a:pt x="128" y="51"/>
                </a:cubicBezTo>
                <a:cubicBezTo>
                  <a:pt x="129" y="52"/>
                  <a:pt x="130" y="52"/>
                  <a:pt x="131" y="52"/>
                </a:cubicBezTo>
                <a:close/>
                <a:moveTo>
                  <a:pt x="93" y="33"/>
                </a:moveTo>
                <a:cubicBezTo>
                  <a:pt x="93" y="33"/>
                  <a:pt x="93" y="33"/>
                  <a:pt x="93" y="33"/>
                </a:cubicBezTo>
                <a:cubicBezTo>
                  <a:pt x="95" y="33"/>
                  <a:pt x="96" y="32"/>
                  <a:pt x="96" y="31"/>
                </a:cubicBezTo>
                <a:cubicBezTo>
                  <a:pt x="96" y="29"/>
                  <a:pt x="95" y="28"/>
                  <a:pt x="93" y="28"/>
                </a:cubicBezTo>
                <a:cubicBezTo>
                  <a:pt x="92" y="27"/>
                  <a:pt x="90" y="29"/>
                  <a:pt x="90" y="30"/>
                </a:cubicBezTo>
                <a:cubicBezTo>
                  <a:pt x="90" y="32"/>
                  <a:pt x="91" y="33"/>
                  <a:pt x="93" y="33"/>
                </a:cubicBezTo>
                <a:close/>
                <a:moveTo>
                  <a:pt x="121" y="132"/>
                </a:moveTo>
                <a:cubicBezTo>
                  <a:pt x="120" y="133"/>
                  <a:pt x="119" y="134"/>
                  <a:pt x="120" y="136"/>
                </a:cubicBezTo>
                <a:cubicBezTo>
                  <a:pt x="121" y="137"/>
                  <a:pt x="122" y="137"/>
                  <a:pt x="123" y="137"/>
                </a:cubicBezTo>
                <a:cubicBezTo>
                  <a:pt x="123" y="137"/>
                  <a:pt x="124" y="137"/>
                  <a:pt x="125" y="136"/>
                </a:cubicBezTo>
                <a:cubicBezTo>
                  <a:pt x="126" y="135"/>
                  <a:pt x="126" y="133"/>
                  <a:pt x="125" y="132"/>
                </a:cubicBezTo>
                <a:cubicBezTo>
                  <a:pt x="124" y="131"/>
                  <a:pt x="122" y="131"/>
                  <a:pt x="121" y="132"/>
                </a:cubicBezTo>
                <a:close/>
                <a:moveTo>
                  <a:pt x="128" y="125"/>
                </a:moveTo>
                <a:cubicBezTo>
                  <a:pt x="127" y="126"/>
                  <a:pt x="127" y="128"/>
                  <a:pt x="129" y="129"/>
                </a:cubicBezTo>
                <a:cubicBezTo>
                  <a:pt x="129" y="129"/>
                  <a:pt x="130" y="130"/>
                  <a:pt x="131" y="130"/>
                </a:cubicBezTo>
                <a:cubicBezTo>
                  <a:pt x="131" y="130"/>
                  <a:pt x="132" y="129"/>
                  <a:pt x="133" y="129"/>
                </a:cubicBezTo>
                <a:cubicBezTo>
                  <a:pt x="134" y="128"/>
                  <a:pt x="134" y="126"/>
                  <a:pt x="133" y="125"/>
                </a:cubicBezTo>
                <a:cubicBezTo>
                  <a:pt x="131" y="123"/>
                  <a:pt x="130" y="124"/>
                  <a:pt x="128" y="125"/>
                </a:cubicBezTo>
                <a:close/>
                <a:moveTo>
                  <a:pt x="93" y="142"/>
                </a:moveTo>
                <a:cubicBezTo>
                  <a:pt x="91" y="143"/>
                  <a:pt x="90" y="144"/>
                  <a:pt x="90" y="146"/>
                </a:cubicBezTo>
                <a:cubicBezTo>
                  <a:pt x="91" y="147"/>
                  <a:pt x="92" y="148"/>
                  <a:pt x="93" y="148"/>
                </a:cubicBezTo>
                <a:cubicBezTo>
                  <a:pt x="93" y="148"/>
                  <a:pt x="94" y="148"/>
                  <a:pt x="94" y="148"/>
                </a:cubicBezTo>
                <a:cubicBezTo>
                  <a:pt x="95" y="148"/>
                  <a:pt x="96" y="147"/>
                  <a:pt x="96" y="145"/>
                </a:cubicBezTo>
                <a:cubicBezTo>
                  <a:pt x="96" y="144"/>
                  <a:pt x="95" y="142"/>
                  <a:pt x="93" y="142"/>
                </a:cubicBezTo>
                <a:close/>
                <a:moveTo>
                  <a:pt x="72" y="35"/>
                </a:moveTo>
                <a:cubicBezTo>
                  <a:pt x="72" y="35"/>
                  <a:pt x="73" y="35"/>
                  <a:pt x="73" y="35"/>
                </a:cubicBezTo>
                <a:cubicBezTo>
                  <a:pt x="75" y="35"/>
                  <a:pt x="75" y="33"/>
                  <a:pt x="75" y="32"/>
                </a:cubicBezTo>
                <a:cubicBezTo>
                  <a:pt x="75" y="30"/>
                  <a:pt x="73" y="29"/>
                  <a:pt x="71" y="30"/>
                </a:cubicBezTo>
                <a:cubicBezTo>
                  <a:pt x="70" y="30"/>
                  <a:pt x="69" y="32"/>
                  <a:pt x="69" y="33"/>
                </a:cubicBezTo>
                <a:cubicBezTo>
                  <a:pt x="70" y="35"/>
                  <a:pt x="71" y="35"/>
                  <a:pt x="72" y="35"/>
                </a:cubicBezTo>
                <a:close/>
                <a:moveTo>
                  <a:pt x="83" y="33"/>
                </a:moveTo>
                <a:cubicBezTo>
                  <a:pt x="83" y="33"/>
                  <a:pt x="83" y="33"/>
                  <a:pt x="83" y="33"/>
                </a:cubicBezTo>
                <a:cubicBezTo>
                  <a:pt x="84" y="33"/>
                  <a:pt x="86" y="32"/>
                  <a:pt x="86" y="30"/>
                </a:cubicBezTo>
                <a:cubicBezTo>
                  <a:pt x="85" y="29"/>
                  <a:pt x="84" y="27"/>
                  <a:pt x="82" y="28"/>
                </a:cubicBezTo>
                <a:cubicBezTo>
                  <a:pt x="81" y="28"/>
                  <a:pt x="79" y="29"/>
                  <a:pt x="80" y="31"/>
                </a:cubicBezTo>
                <a:cubicBezTo>
                  <a:pt x="80" y="32"/>
                  <a:pt x="81" y="33"/>
                  <a:pt x="83" y="33"/>
                </a:cubicBezTo>
                <a:close/>
                <a:moveTo>
                  <a:pt x="137" y="60"/>
                </a:moveTo>
                <a:cubicBezTo>
                  <a:pt x="138" y="60"/>
                  <a:pt x="138" y="60"/>
                  <a:pt x="139" y="60"/>
                </a:cubicBezTo>
                <a:cubicBezTo>
                  <a:pt x="140" y="59"/>
                  <a:pt x="140" y="57"/>
                  <a:pt x="140" y="56"/>
                </a:cubicBezTo>
                <a:cubicBezTo>
                  <a:pt x="139" y="55"/>
                  <a:pt x="137" y="54"/>
                  <a:pt x="135" y="55"/>
                </a:cubicBezTo>
                <a:cubicBezTo>
                  <a:pt x="134" y="56"/>
                  <a:pt x="134" y="58"/>
                  <a:pt x="134" y="59"/>
                </a:cubicBezTo>
                <a:cubicBezTo>
                  <a:pt x="135" y="60"/>
                  <a:pt x="136" y="60"/>
                  <a:pt x="137" y="60"/>
                </a:cubicBezTo>
                <a:close/>
                <a:moveTo>
                  <a:pt x="53" y="45"/>
                </a:moveTo>
                <a:cubicBezTo>
                  <a:pt x="54" y="45"/>
                  <a:pt x="54" y="45"/>
                  <a:pt x="55" y="44"/>
                </a:cubicBezTo>
                <a:cubicBezTo>
                  <a:pt x="55" y="44"/>
                  <a:pt x="55" y="44"/>
                  <a:pt x="55" y="44"/>
                </a:cubicBezTo>
                <a:cubicBezTo>
                  <a:pt x="56" y="43"/>
                  <a:pt x="57" y="41"/>
                  <a:pt x="56" y="40"/>
                </a:cubicBezTo>
                <a:cubicBezTo>
                  <a:pt x="55" y="39"/>
                  <a:pt x="53" y="39"/>
                  <a:pt x="51" y="40"/>
                </a:cubicBezTo>
                <a:cubicBezTo>
                  <a:pt x="50" y="41"/>
                  <a:pt x="50" y="42"/>
                  <a:pt x="51" y="44"/>
                </a:cubicBezTo>
                <a:cubicBezTo>
                  <a:pt x="51" y="44"/>
                  <a:pt x="52" y="45"/>
                  <a:pt x="53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2" name="Freeform 809">
            <a:extLst>
              <a:ext uri="{FF2B5EF4-FFF2-40B4-BE49-F238E27FC236}">
                <a16:creationId xmlns:a16="http://schemas.microsoft.com/office/drawing/2014/main" id="{BC87D0E9-DD8B-4327-87AB-93EFFF40D017}"/>
              </a:ext>
            </a:extLst>
          </p:cNvPr>
          <p:cNvSpPr>
            <a:spLocks noEditPoints="1"/>
          </p:cNvSpPr>
          <p:nvPr/>
        </p:nvSpPr>
        <p:spPr bwMode="auto">
          <a:xfrm>
            <a:off x="5725089" y="4299659"/>
            <a:ext cx="477664" cy="441770"/>
          </a:xfrm>
          <a:custGeom>
            <a:avLst/>
            <a:gdLst>
              <a:gd name="T0" fmla="*/ 549275 w 161"/>
              <a:gd name="T1" fmla="*/ 401595 h 148"/>
              <a:gd name="T2" fmla="*/ 549275 w 161"/>
              <a:gd name="T3" fmla="*/ 398162 h 148"/>
              <a:gd name="T4" fmla="*/ 545863 w 161"/>
              <a:gd name="T5" fmla="*/ 394730 h 148"/>
              <a:gd name="T6" fmla="*/ 542452 w 161"/>
              <a:gd name="T7" fmla="*/ 394730 h 148"/>
              <a:gd name="T8" fmla="*/ 324106 w 161"/>
              <a:gd name="T9" fmla="*/ 332946 h 148"/>
              <a:gd name="T10" fmla="*/ 214934 w 161"/>
              <a:gd name="T11" fmla="*/ 401595 h 148"/>
              <a:gd name="T12" fmla="*/ 289990 w 161"/>
              <a:gd name="T13" fmla="*/ 422189 h 148"/>
              <a:gd name="T14" fmla="*/ 330930 w 161"/>
              <a:gd name="T15" fmla="*/ 398162 h 148"/>
              <a:gd name="T16" fmla="*/ 235404 w 161"/>
              <a:gd name="T17" fmla="*/ 398162 h 148"/>
              <a:gd name="T18" fmla="*/ 334341 w 161"/>
              <a:gd name="T19" fmla="*/ 350108 h 148"/>
              <a:gd name="T20" fmla="*/ 436691 w 161"/>
              <a:gd name="T21" fmla="*/ 449649 h 148"/>
              <a:gd name="T22" fmla="*/ 221757 w 161"/>
              <a:gd name="T23" fmla="*/ 477108 h 148"/>
              <a:gd name="T24" fmla="*/ 34116 w 161"/>
              <a:gd name="T25" fmla="*/ 353541 h 148"/>
              <a:gd name="T26" fmla="*/ 191052 w 161"/>
              <a:gd name="T27" fmla="*/ 384432 h 148"/>
              <a:gd name="T28" fmla="*/ 6823 w 161"/>
              <a:gd name="T29" fmla="*/ 353541 h 148"/>
              <a:gd name="T30" fmla="*/ 269520 w 161"/>
              <a:gd name="T31" fmla="*/ 501135 h 148"/>
              <a:gd name="T32" fmla="*/ 487865 w 161"/>
              <a:gd name="T33" fmla="*/ 508000 h 148"/>
              <a:gd name="T34" fmla="*/ 491277 w 161"/>
              <a:gd name="T35" fmla="*/ 508000 h 148"/>
              <a:gd name="T36" fmla="*/ 491277 w 161"/>
              <a:gd name="T37" fmla="*/ 508000 h 148"/>
              <a:gd name="T38" fmla="*/ 494689 w 161"/>
              <a:gd name="T39" fmla="*/ 508000 h 148"/>
              <a:gd name="T40" fmla="*/ 494689 w 161"/>
              <a:gd name="T41" fmla="*/ 508000 h 148"/>
              <a:gd name="T42" fmla="*/ 498100 w 161"/>
              <a:gd name="T43" fmla="*/ 508000 h 148"/>
              <a:gd name="T44" fmla="*/ 498100 w 161"/>
              <a:gd name="T45" fmla="*/ 508000 h 148"/>
              <a:gd name="T46" fmla="*/ 501512 w 161"/>
              <a:gd name="T47" fmla="*/ 508000 h 148"/>
              <a:gd name="T48" fmla="*/ 501512 w 161"/>
              <a:gd name="T49" fmla="*/ 504568 h 148"/>
              <a:gd name="T50" fmla="*/ 501512 w 161"/>
              <a:gd name="T51" fmla="*/ 504568 h 148"/>
              <a:gd name="T52" fmla="*/ 504924 w 161"/>
              <a:gd name="T53" fmla="*/ 504568 h 148"/>
              <a:gd name="T54" fmla="*/ 549275 w 161"/>
              <a:gd name="T55" fmla="*/ 405027 h 148"/>
              <a:gd name="T56" fmla="*/ 549275 w 161"/>
              <a:gd name="T57" fmla="*/ 401595 h 148"/>
              <a:gd name="T58" fmla="*/ 453749 w 161"/>
              <a:gd name="T59" fmla="*/ 459946 h 148"/>
              <a:gd name="T60" fmla="*/ 173994 w 161"/>
              <a:gd name="T61" fmla="*/ 175054 h 148"/>
              <a:gd name="T62" fmla="*/ 201287 w 161"/>
              <a:gd name="T63" fmla="*/ 216243 h 148"/>
              <a:gd name="T64" fmla="*/ 153524 w 161"/>
              <a:gd name="T65" fmla="*/ 236838 h 148"/>
              <a:gd name="T66" fmla="*/ 187641 w 161"/>
              <a:gd name="T67" fmla="*/ 267730 h 148"/>
              <a:gd name="T68" fmla="*/ 204699 w 161"/>
              <a:gd name="T69" fmla="*/ 236838 h 148"/>
              <a:gd name="T70" fmla="*/ 173994 w 161"/>
              <a:gd name="T71" fmla="*/ 154459 h 148"/>
              <a:gd name="T72" fmla="*/ 225169 w 161"/>
              <a:gd name="T73" fmla="*/ 109838 h 148"/>
              <a:gd name="T74" fmla="*/ 197875 w 161"/>
              <a:gd name="T75" fmla="*/ 92676 h 148"/>
              <a:gd name="T76" fmla="*/ 177406 w 161"/>
              <a:gd name="T77" fmla="*/ 72081 h 148"/>
              <a:gd name="T78" fmla="*/ 133054 w 161"/>
              <a:gd name="T79" fmla="*/ 133865 h 148"/>
              <a:gd name="T80" fmla="*/ 351400 w 161"/>
              <a:gd name="T81" fmla="*/ 164757 h 148"/>
              <a:gd name="T82" fmla="*/ 187641 w 161"/>
              <a:gd name="T83" fmla="*/ 326081 h 148"/>
              <a:gd name="T84" fmla="*/ 187641 w 161"/>
              <a:gd name="T85" fmla="*/ 305486 h 1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1" h="148">
                <a:moveTo>
                  <a:pt x="161" y="117"/>
                </a:moveTo>
                <a:cubicBezTo>
                  <a:pt x="161" y="117"/>
                  <a:pt x="161" y="117"/>
                  <a:pt x="161" y="117"/>
                </a:cubicBezTo>
                <a:cubicBezTo>
                  <a:pt x="161" y="117"/>
                  <a:pt x="161" y="117"/>
                  <a:pt x="161" y="117"/>
                </a:cubicBezTo>
                <a:cubicBezTo>
                  <a:pt x="161" y="117"/>
                  <a:pt x="161" y="117"/>
                  <a:pt x="161" y="117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1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59" y="115"/>
                  <a:pt x="159" y="115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2" y="97"/>
                  <a:pt x="108" y="92"/>
                  <a:pt x="95" y="9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8" y="107"/>
                  <a:pt x="68" y="107"/>
                </a:cubicBezTo>
                <a:cubicBezTo>
                  <a:pt x="65" y="109"/>
                  <a:pt x="63" y="113"/>
                  <a:pt x="63" y="117"/>
                </a:cubicBezTo>
                <a:cubicBezTo>
                  <a:pt x="64" y="121"/>
                  <a:pt x="67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3" y="124"/>
                  <a:pt x="85" y="123"/>
                </a:cubicBezTo>
                <a:cubicBezTo>
                  <a:pt x="91" y="123"/>
                  <a:pt x="96" y="122"/>
                  <a:pt x="97" y="122"/>
                </a:cubicBezTo>
                <a:cubicBezTo>
                  <a:pt x="98" y="122"/>
                  <a:pt x="99" y="121"/>
                  <a:pt x="99" y="119"/>
                </a:cubicBezTo>
                <a:cubicBezTo>
                  <a:pt x="100" y="118"/>
                  <a:pt x="98" y="116"/>
                  <a:pt x="97" y="116"/>
                </a:cubicBezTo>
                <a:cubicBezTo>
                  <a:pt x="96" y="116"/>
                  <a:pt x="96" y="116"/>
                  <a:pt x="85" y="117"/>
                </a:cubicBezTo>
                <a:cubicBezTo>
                  <a:pt x="79" y="117"/>
                  <a:pt x="73" y="118"/>
                  <a:pt x="72" y="118"/>
                </a:cubicBezTo>
                <a:cubicBezTo>
                  <a:pt x="70" y="118"/>
                  <a:pt x="69" y="116"/>
                  <a:pt x="69" y="116"/>
                </a:cubicBezTo>
                <a:cubicBezTo>
                  <a:pt x="69" y="114"/>
                  <a:pt x="69" y="113"/>
                  <a:pt x="71" y="112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102"/>
                  <a:pt x="98" y="102"/>
                  <a:pt x="98" y="102"/>
                </a:cubicBezTo>
                <a:cubicBezTo>
                  <a:pt x="107" y="98"/>
                  <a:pt x="119" y="102"/>
                  <a:pt x="121" y="102"/>
                </a:cubicBezTo>
                <a:cubicBezTo>
                  <a:pt x="137" y="110"/>
                  <a:pt x="137" y="110"/>
                  <a:pt x="137" y="110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24" y="128"/>
                  <a:pt x="118" y="128"/>
                  <a:pt x="114" y="129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3" y="141"/>
                  <a:pt x="69" y="141"/>
                  <a:pt x="65" y="139"/>
                </a:cubicBezTo>
                <a:cubicBezTo>
                  <a:pt x="8" y="108"/>
                  <a:pt x="8" y="108"/>
                  <a:pt x="8" y="108"/>
                </a:cubicBezTo>
                <a:cubicBezTo>
                  <a:pt x="6" y="107"/>
                  <a:pt x="7" y="105"/>
                  <a:pt x="7" y="105"/>
                </a:cubicBezTo>
                <a:cubicBezTo>
                  <a:pt x="7" y="104"/>
                  <a:pt x="8" y="103"/>
                  <a:pt x="10" y="103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6" y="118"/>
                  <a:pt x="57" y="117"/>
                  <a:pt x="58" y="116"/>
                </a:cubicBezTo>
                <a:cubicBezTo>
                  <a:pt x="58" y="114"/>
                  <a:pt x="57" y="113"/>
                  <a:pt x="56" y="112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8" y="96"/>
                  <a:pt x="3" y="98"/>
                  <a:pt x="2" y="103"/>
                </a:cubicBezTo>
                <a:cubicBezTo>
                  <a:pt x="0" y="107"/>
                  <a:pt x="2" y="111"/>
                  <a:pt x="6" y="113"/>
                </a:cubicBezTo>
                <a:cubicBezTo>
                  <a:pt x="62" y="144"/>
                  <a:pt x="62" y="144"/>
                  <a:pt x="62" y="144"/>
                </a:cubicBezTo>
                <a:cubicBezTo>
                  <a:pt x="67" y="147"/>
                  <a:pt x="74" y="148"/>
                  <a:pt x="79" y="146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9" y="134"/>
                  <a:pt x="122" y="134"/>
                  <a:pt x="125" y="136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4" y="148"/>
                  <a:pt x="144" y="148"/>
                  <a:pt x="144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8"/>
                  <a:pt x="147" y="148"/>
                  <a:pt x="147" y="148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8" y="147"/>
                  <a:pt x="148" y="147"/>
                </a:cubicBezTo>
                <a:cubicBezTo>
                  <a:pt x="148" y="147"/>
                  <a:pt x="148" y="147"/>
                  <a:pt x="148" y="147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7"/>
                  <a:pt x="161" y="117"/>
                </a:cubicBezTo>
                <a:close/>
                <a:moveTo>
                  <a:pt x="154" y="119"/>
                </a:moveTo>
                <a:cubicBezTo>
                  <a:pt x="144" y="141"/>
                  <a:pt x="144" y="141"/>
                  <a:pt x="144" y="141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42" y="113"/>
                  <a:pt x="142" y="113"/>
                  <a:pt x="142" y="113"/>
                </a:cubicBezTo>
                <a:lnTo>
                  <a:pt x="154" y="119"/>
                </a:lnTo>
                <a:close/>
                <a:moveTo>
                  <a:pt x="51" y="51"/>
                </a:moveTo>
                <a:cubicBezTo>
                  <a:pt x="59" y="51"/>
                  <a:pt x="59" y="51"/>
                  <a:pt x="59" y="51"/>
                </a:cubicBezTo>
                <a:cubicBezTo>
                  <a:pt x="63" y="51"/>
                  <a:pt x="66" y="53"/>
                  <a:pt x="66" y="57"/>
                </a:cubicBezTo>
                <a:cubicBezTo>
                  <a:pt x="66" y="60"/>
                  <a:pt x="63" y="63"/>
                  <a:pt x="59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3" y="63"/>
                  <a:pt x="42" y="64"/>
                  <a:pt x="42" y="66"/>
                </a:cubicBezTo>
                <a:cubicBezTo>
                  <a:pt x="42" y="68"/>
                  <a:pt x="43" y="69"/>
                  <a:pt x="45" y="69"/>
                </a:cubicBezTo>
                <a:cubicBezTo>
                  <a:pt x="52" y="69"/>
                  <a:pt x="52" y="69"/>
                  <a:pt x="52" y="69"/>
                </a:cubicBezTo>
                <a:cubicBezTo>
                  <a:pt x="52" y="75"/>
                  <a:pt x="52" y="75"/>
                  <a:pt x="52" y="75"/>
                </a:cubicBezTo>
                <a:cubicBezTo>
                  <a:pt x="52" y="76"/>
                  <a:pt x="54" y="78"/>
                  <a:pt x="55" y="78"/>
                </a:cubicBezTo>
                <a:cubicBezTo>
                  <a:pt x="57" y="78"/>
                  <a:pt x="58" y="76"/>
                  <a:pt x="58" y="75"/>
                </a:cubicBezTo>
                <a:cubicBezTo>
                  <a:pt x="58" y="69"/>
                  <a:pt x="58" y="69"/>
                  <a:pt x="58" y="69"/>
                </a:cubicBezTo>
                <a:cubicBezTo>
                  <a:pt x="60" y="69"/>
                  <a:pt x="60" y="69"/>
                  <a:pt x="60" y="69"/>
                </a:cubicBezTo>
                <a:cubicBezTo>
                  <a:pt x="66" y="69"/>
                  <a:pt x="72" y="63"/>
                  <a:pt x="72" y="57"/>
                </a:cubicBezTo>
                <a:cubicBezTo>
                  <a:pt x="72" y="50"/>
                  <a:pt x="66" y="45"/>
                  <a:pt x="60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48" y="45"/>
                  <a:pt x="45" y="42"/>
                  <a:pt x="45" y="39"/>
                </a:cubicBezTo>
                <a:cubicBezTo>
                  <a:pt x="45" y="35"/>
                  <a:pt x="48" y="32"/>
                  <a:pt x="51" y="32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32"/>
                  <a:pt x="69" y="31"/>
                  <a:pt x="69" y="29"/>
                </a:cubicBezTo>
                <a:cubicBezTo>
                  <a:pt x="69" y="28"/>
                  <a:pt x="68" y="27"/>
                  <a:pt x="66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58" y="21"/>
                  <a:pt x="58" y="21"/>
                  <a:pt x="58" y="21"/>
                </a:cubicBezTo>
                <a:cubicBezTo>
                  <a:pt x="58" y="19"/>
                  <a:pt x="57" y="18"/>
                  <a:pt x="55" y="18"/>
                </a:cubicBezTo>
                <a:cubicBezTo>
                  <a:pt x="54" y="18"/>
                  <a:pt x="52" y="19"/>
                  <a:pt x="52" y="21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45" y="27"/>
                  <a:pt x="39" y="32"/>
                  <a:pt x="39" y="39"/>
                </a:cubicBezTo>
                <a:cubicBezTo>
                  <a:pt x="39" y="45"/>
                  <a:pt x="45" y="51"/>
                  <a:pt x="51" y="51"/>
                </a:cubicBezTo>
                <a:close/>
                <a:moveTo>
                  <a:pt x="55" y="95"/>
                </a:moveTo>
                <a:cubicBezTo>
                  <a:pt x="82" y="95"/>
                  <a:pt x="103" y="74"/>
                  <a:pt x="103" y="48"/>
                </a:cubicBezTo>
                <a:cubicBezTo>
                  <a:pt x="103" y="21"/>
                  <a:pt x="82" y="0"/>
                  <a:pt x="55" y="0"/>
                </a:cubicBezTo>
                <a:cubicBezTo>
                  <a:pt x="29" y="0"/>
                  <a:pt x="8" y="21"/>
                  <a:pt x="8" y="48"/>
                </a:cubicBezTo>
                <a:cubicBezTo>
                  <a:pt x="8" y="74"/>
                  <a:pt x="29" y="95"/>
                  <a:pt x="55" y="95"/>
                </a:cubicBezTo>
                <a:close/>
                <a:moveTo>
                  <a:pt x="55" y="6"/>
                </a:moveTo>
                <a:cubicBezTo>
                  <a:pt x="78" y="6"/>
                  <a:pt x="97" y="25"/>
                  <a:pt x="97" y="48"/>
                </a:cubicBezTo>
                <a:cubicBezTo>
                  <a:pt x="97" y="71"/>
                  <a:pt x="78" y="89"/>
                  <a:pt x="55" y="89"/>
                </a:cubicBezTo>
                <a:cubicBezTo>
                  <a:pt x="32" y="89"/>
                  <a:pt x="14" y="71"/>
                  <a:pt x="14" y="48"/>
                </a:cubicBezTo>
                <a:cubicBezTo>
                  <a:pt x="14" y="25"/>
                  <a:pt x="32" y="6"/>
                  <a:pt x="55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3" name="Freeform 810">
            <a:extLst>
              <a:ext uri="{FF2B5EF4-FFF2-40B4-BE49-F238E27FC236}">
                <a16:creationId xmlns:a16="http://schemas.microsoft.com/office/drawing/2014/main" id="{A371E058-B16B-4440-9F9D-AFC1B4A77A6A}"/>
              </a:ext>
            </a:extLst>
          </p:cNvPr>
          <p:cNvSpPr>
            <a:spLocks noEditPoints="1"/>
          </p:cNvSpPr>
          <p:nvPr/>
        </p:nvSpPr>
        <p:spPr bwMode="auto">
          <a:xfrm>
            <a:off x="5826494" y="3279150"/>
            <a:ext cx="237450" cy="479044"/>
          </a:xfrm>
          <a:custGeom>
            <a:avLst/>
            <a:gdLst>
              <a:gd name="T0" fmla="*/ 208201 w 80"/>
              <a:gd name="T1" fmla="*/ 117058 h 160"/>
              <a:gd name="T2" fmla="*/ 218440 w 80"/>
              <a:gd name="T3" fmla="*/ 113615 h 160"/>
              <a:gd name="T4" fmla="*/ 215027 w 80"/>
              <a:gd name="T5" fmla="*/ 99844 h 160"/>
              <a:gd name="T6" fmla="*/ 136525 w 80"/>
              <a:gd name="T7" fmla="*/ 75744 h 160"/>
              <a:gd name="T8" fmla="*/ 58023 w 80"/>
              <a:gd name="T9" fmla="*/ 99844 h 160"/>
              <a:gd name="T10" fmla="*/ 54610 w 80"/>
              <a:gd name="T11" fmla="*/ 113615 h 160"/>
              <a:gd name="T12" fmla="*/ 68263 w 80"/>
              <a:gd name="T13" fmla="*/ 117058 h 160"/>
              <a:gd name="T14" fmla="*/ 136525 w 80"/>
              <a:gd name="T15" fmla="*/ 96401 h 160"/>
              <a:gd name="T16" fmla="*/ 204788 w 80"/>
              <a:gd name="T17" fmla="*/ 117058 h 160"/>
              <a:gd name="T18" fmla="*/ 208201 w 80"/>
              <a:gd name="T19" fmla="*/ 117058 h 160"/>
              <a:gd name="T20" fmla="*/ 136525 w 80"/>
              <a:gd name="T21" fmla="*/ 148044 h 160"/>
              <a:gd name="T22" fmla="*/ 102394 w 80"/>
              <a:gd name="T23" fmla="*/ 158373 h 160"/>
              <a:gd name="T24" fmla="*/ 98981 w 80"/>
              <a:gd name="T25" fmla="*/ 172145 h 160"/>
              <a:gd name="T26" fmla="*/ 112633 w 80"/>
              <a:gd name="T27" fmla="*/ 175588 h 160"/>
              <a:gd name="T28" fmla="*/ 136525 w 80"/>
              <a:gd name="T29" fmla="*/ 168702 h 160"/>
              <a:gd name="T30" fmla="*/ 160417 w 80"/>
              <a:gd name="T31" fmla="*/ 175588 h 160"/>
              <a:gd name="T32" fmla="*/ 163830 w 80"/>
              <a:gd name="T33" fmla="*/ 179030 h 160"/>
              <a:gd name="T34" fmla="*/ 174069 w 80"/>
              <a:gd name="T35" fmla="*/ 172145 h 160"/>
              <a:gd name="T36" fmla="*/ 170656 w 80"/>
              <a:gd name="T37" fmla="*/ 158373 h 160"/>
              <a:gd name="T38" fmla="*/ 136525 w 80"/>
              <a:gd name="T39" fmla="*/ 148044 h 160"/>
              <a:gd name="T40" fmla="*/ 262811 w 80"/>
              <a:gd name="T41" fmla="*/ 61972 h 160"/>
              <a:gd name="T42" fmla="*/ 269637 w 80"/>
              <a:gd name="T43" fmla="*/ 55086 h 160"/>
              <a:gd name="T44" fmla="*/ 266224 w 80"/>
              <a:gd name="T45" fmla="*/ 41315 h 160"/>
              <a:gd name="T46" fmla="*/ 136525 w 80"/>
              <a:gd name="T47" fmla="*/ 0 h 160"/>
              <a:gd name="T48" fmla="*/ 3413 w 80"/>
              <a:gd name="T49" fmla="*/ 41315 h 160"/>
              <a:gd name="T50" fmla="*/ 3413 w 80"/>
              <a:gd name="T51" fmla="*/ 55086 h 160"/>
              <a:gd name="T52" fmla="*/ 17066 w 80"/>
              <a:gd name="T53" fmla="*/ 58529 h 160"/>
              <a:gd name="T54" fmla="*/ 136525 w 80"/>
              <a:gd name="T55" fmla="*/ 20657 h 160"/>
              <a:gd name="T56" fmla="*/ 255984 w 80"/>
              <a:gd name="T57" fmla="*/ 58529 h 160"/>
              <a:gd name="T58" fmla="*/ 262811 w 80"/>
              <a:gd name="T59" fmla="*/ 61972 h 160"/>
              <a:gd name="T60" fmla="*/ 136525 w 80"/>
              <a:gd name="T61" fmla="*/ 358061 h 160"/>
              <a:gd name="T62" fmla="*/ 146764 w 80"/>
              <a:gd name="T63" fmla="*/ 347732 h 160"/>
              <a:gd name="T64" fmla="*/ 146764 w 80"/>
              <a:gd name="T65" fmla="*/ 296089 h 160"/>
              <a:gd name="T66" fmla="*/ 136525 w 80"/>
              <a:gd name="T67" fmla="*/ 285760 h 160"/>
              <a:gd name="T68" fmla="*/ 126286 w 80"/>
              <a:gd name="T69" fmla="*/ 296089 h 160"/>
              <a:gd name="T70" fmla="*/ 126286 w 80"/>
              <a:gd name="T71" fmla="*/ 347732 h 160"/>
              <a:gd name="T72" fmla="*/ 136525 w 80"/>
              <a:gd name="T73" fmla="*/ 358061 h 160"/>
              <a:gd name="T74" fmla="*/ 23892 w 80"/>
              <a:gd name="T75" fmla="*/ 437248 h 160"/>
              <a:gd name="T76" fmla="*/ 136525 w 80"/>
              <a:gd name="T77" fmla="*/ 550863 h 160"/>
              <a:gd name="T78" fmla="*/ 249158 w 80"/>
              <a:gd name="T79" fmla="*/ 437248 h 160"/>
              <a:gd name="T80" fmla="*/ 249158 w 80"/>
              <a:gd name="T81" fmla="*/ 333961 h 160"/>
              <a:gd name="T82" fmla="*/ 136525 w 80"/>
              <a:gd name="T83" fmla="*/ 223788 h 160"/>
              <a:gd name="T84" fmla="*/ 23892 w 80"/>
              <a:gd name="T85" fmla="*/ 333961 h 160"/>
              <a:gd name="T86" fmla="*/ 23892 w 80"/>
              <a:gd name="T87" fmla="*/ 437248 h 160"/>
              <a:gd name="T88" fmla="*/ 44371 w 80"/>
              <a:gd name="T89" fmla="*/ 333961 h 160"/>
              <a:gd name="T90" fmla="*/ 136525 w 80"/>
              <a:gd name="T91" fmla="*/ 241003 h 160"/>
              <a:gd name="T92" fmla="*/ 228679 w 80"/>
              <a:gd name="T93" fmla="*/ 333961 h 160"/>
              <a:gd name="T94" fmla="*/ 228679 w 80"/>
              <a:gd name="T95" fmla="*/ 437248 h 160"/>
              <a:gd name="T96" fmla="*/ 136525 w 80"/>
              <a:gd name="T97" fmla="*/ 530206 h 160"/>
              <a:gd name="T98" fmla="*/ 44371 w 80"/>
              <a:gd name="T99" fmla="*/ 437248 h 160"/>
              <a:gd name="T100" fmla="*/ 44371 w 80"/>
              <a:gd name="T101" fmla="*/ 333961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0" h="160">
                <a:moveTo>
                  <a:pt x="61" y="34"/>
                </a:moveTo>
                <a:cubicBezTo>
                  <a:pt x="62" y="34"/>
                  <a:pt x="63" y="34"/>
                  <a:pt x="64" y="33"/>
                </a:cubicBezTo>
                <a:cubicBezTo>
                  <a:pt x="65" y="32"/>
                  <a:pt x="64" y="30"/>
                  <a:pt x="63" y="29"/>
                </a:cubicBezTo>
                <a:cubicBezTo>
                  <a:pt x="56" y="24"/>
                  <a:pt x="48" y="22"/>
                  <a:pt x="40" y="22"/>
                </a:cubicBezTo>
                <a:cubicBezTo>
                  <a:pt x="31" y="22"/>
                  <a:pt x="23" y="24"/>
                  <a:pt x="17" y="29"/>
                </a:cubicBezTo>
                <a:cubicBezTo>
                  <a:pt x="15" y="30"/>
                  <a:pt x="15" y="32"/>
                  <a:pt x="16" y="33"/>
                </a:cubicBezTo>
                <a:cubicBezTo>
                  <a:pt x="17" y="34"/>
                  <a:pt x="19" y="35"/>
                  <a:pt x="20" y="34"/>
                </a:cubicBezTo>
                <a:cubicBezTo>
                  <a:pt x="26" y="30"/>
                  <a:pt x="33" y="28"/>
                  <a:pt x="40" y="28"/>
                </a:cubicBezTo>
                <a:cubicBezTo>
                  <a:pt x="47" y="28"/>
                  <a:pt x="54" y="30"/>
                  <a:pt x="60" y="34"/>
                </a:cubicBezTo>
                <a:cubicBezTo>
                  <a:pt x="60" y="34"/>
                  <a:pt x="61" y="34"/>
                  <a:pt x="61" y="34"/>
                </a:cubicBezTo>
                <a:close/>
                <a:moveTo>
                  <a:pt x="40" y="43"/>
                </a:moveTo>
                <a:cubicBezTo>
                  <a:pt x="36" y="43"/>
                  <a:pt x="33" y="44"/>
                  <a:pt x="30" y="46"/>
                </a:cubicBezTo>
                <a:cubicBezTo>
                  <a:pt x="28" y="47"/>
                  <a:pt x="28" y="49"/>
                  <a:pt x="29" y="50"/>
                </a:cubicBezTo>
                <a:cubicBezTo>
                  <a:pt x="30" y="52"/>
                  <a:pt x="32" y="52"/>
                  <a:pt x="33" y="51"/>
                </a:cubicBezTo>
                <a:cubicBezTo>
                  <a:pt x="35" y="50"/>
                  <a:pt x="37" y="49"/>
                  <a:pt x="40" y="49"/>
                </a:cubicBezTo>
                <a:cubicBezTo>
                  <a:pt x="42" y="49"/>
                  <a:pt x="45" y="50"/>
                  <a:pt x="47" y="51"/>
                </a:cubicBezTo>
                <a:cubicBezTo>
                  <a:pt x="47" y="52"/>
                  <a:pt x="48" y="52"/>
                  <a:pt x="48" y="52"/>
                </a:cubicBezTo>
                <a:cubicBezTo>
                  <a:pt x="49" y="52"/>
                  <a:pt x="50" y="51"/>
                  <a:pt x="51" y="50"/>
                </a:cubicBezTo>
                <a:cubicBezTo>
                  <a:pt x="52" y="49"/>
                  <a:pt x="51" y="47"/>
                  <a:pt x="50" y="46"/>
                </a:cubicBezTo>
                <a:cubicBezTo>
                  <a:pt x="47" y="44"/>
                  <a:pt x="44" y="43"/>
                  <a:pt x="40" y="43"/>
                </a:cubicBezTo>
                <a:close/>
                <a:moveTo>
                  <a:pt x="77" y="18"/>
                </a:moveTo>
                <a:cubicBezTo>
                  <a:pt x="78" y="18"/>
                  <a:pt x="79" y="17"/>
                  <a:pt x="79" y="16"/>
                </a:cubicBezTo>
                <a:cubicBezTo>
                  <a:pt x="80" y="15"/>
                  <a:pt x="80" y="13"/>
                  <a:pt x="78" y="12"/>
                </a:cubicBezTo>
                <a:cubicBezTo>
                  <a:pt x="67" y="4"/>
                  <a:pt x="54" y="0"/>
                  <a:pt x="40" y="0"/>
                </a:cubicBezTo>
                <a:cubicBezTo>
                  <a:pt x="26" y="0"/>
                  <a:pt x="13" y="4"/>
                  <a:pt x="1" y="12"/>
                </a:cubicBezTo>
                <a:cubicBezTo>
                  <a:pt x="0" y="13"/>
                  <a:pt x="0" y="15"/>
                  <a:pt x="1" y="16"/>
                </a:cubicBezTo>
                <a:cubicBezTo>
                  <a:pt x="2" y="18"/>
                  <a:pt x="3" y="18"/>
                  <a:pt x="5" y="17"/>
                </a:cubicBezTo>
                <a:cubicBezTo>
                  <a:pt x="15" y="10"/>
                  <a:pt x="27" y="6"/>
                  <a:pt x="40" y="6"/>
                </a:cubicBezTo>
                <a:cubicBezTo>
                  <a:pt x="53" y="6"/>
                  <a:pt x="65" y="10"/>
                  <a:pt x="75" y="17"/>
                </a:cubicBezTo>
                <a:cubicBezTo>
                  <a:pt x="75" y="17"/>
                  <a:pt x="76" y="18"/>
                  <a:pt x="77" y="18"/>
                </a:cubicBezTo>
                <a:close/>
                <a:moveTo>
                  <a:pt x="40" y="104"/>
                </a:moveTo>
                <a:cubicBezTo>
                  <a:pt x="41" y="104"/>
                  <a:pt x="43" y="103"/>
                  <a:pt x="43" y="101"/>
                </a:cubicBezTo>
                <a:cubicBezTo>
                  <a:pt x="43" y="86"/>
                  <a:pt x="43" y="86"/>
                  <a:pt x="43" y="86"/>
                </a:cubicBezTo>
                <a:cubicBezTo>
                  <a:pt x="43" y="84"/>
                  <a:pt x="41" y="83"/>
                  <a:pt x="40" y="83"/>
                </a:cubicBezTo>
                <a:cubicBezTo>
                  <a:pt x="38" y="83"/>
                  <a:pt x="37" y="84"/>
                  <a:pt x="37" y="86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7" y="103"/>
                  <a:pt x="38" y="104"/>
                  <a:pt x="40" y="104"/>
                </a:cubicBezTo>
                <a:close/>
                <a:moveTo>
                  <a:pt x="7" y="127"/>
                </a:moveTo>
                <a:cubicBezTo>
                  <a:pt x="7" y="145"/>
                  <a:pt x="22" y="160"/>
                  <a:pt x="40" y="160"/>
                </a:cubicBezTo>
                <a:cubicBezTo>
                  <a:pt x="58" y="160"/>
                  <a:pt x="73" y="145"/>
                  <a:pt x="73" y="127"/>
                </a:cubicBezTo>
                <a:cubicBezTo>
                  <a:pt x="73" y="97"/>
                  <a:pt x="73" y="97"/>
                  <a:pt x="73" y="97"/>
                </a:cubicBezTo>
                <a:cubicBezTo>
                  <a:pt x="73" y="79"/>
                  <a:pt x="58" y="65"/>
                  <a:pt x="40" y="65"/>
                </a:cubicBezTo>
                <a:cubicBezTo>
                  <a:pt x="22" y="65"/>
                  <a:pt x="7" y="79"/>
                  <a:pt x="7" y="97"/>
                </a:cubicBezTo>
                <a:cubicBezTo>
                  <a:pt x="7" y="127"/>
                  <a:pt x="7" y="127"/>
                  <a:pt x="7" y="127"/>
                </a:cubicBezTo>
                <a:close/>
                <a:moveTo>
                  <a:pt x="13" y="97"/>
                </a:moveTo>
                <a:cubicBezTo>
                  <a:pt x="13" y="83"/>
                  <a:pt x="25" y="70"/>
                  <a:pt x="40" y="70"/>
                </a:cubicBezTo>
                <a:cubicBezTo>
                  <a:pt x="55" y="70"/>
                  <a:pt x="67" y="83"/>
                  <a:pt x="67" y="97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7" y="142"/>
                  <a:pt x="55" y="154"/>
                  <a:pt x="40" y="154"/>
                </a:cubicBezTo>
                <a:cubicBezTo>
                  <a:pt x="25" y="154"/>
                  <a:pt x="13" y="142"/>
                  <a:pt x="13" y="127"/>
                </a:cubicBezTo>
                <a:lnTo>
                  <a:pt x="13" y="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4" name="Freeform 811">
            <a:extLst>
              <a:ext uri="{FF2B5EF4-FFF2-40B4-BE49-F238E27FC236}">
                <a16:creationId xmlns:a16="http://schemas.microsoft.com/office/drawing/2014/main" id="{100973E3-F71C-4D5D-B6C3-954A9F503252}"/>
              </a:ext>
            </a:extLst>
          </p:cNvPr>
          <p:cNvSpPr>
            <a:spLocks noEditPoints="1"/>
          </p:cNvSpPr>
          <p:nvPr/>
        </p:nvSpPr>
        <p:spPr bwMode="auto">
          <a:xfrm>
            <a:off x="5706881" y="5270987"/>
            <a:ext cx="480424" cy="479046"/>
          </a:xfrm>
          <a:custGeom>
            <a:avLst/>
            <a:gdLst>
              <a:gd name="T0" fmla="*/ 279635 w 162"/>
              <a:gd name="T1" fmla="*/ 530206 h 160"/>
              <a:gd name="T2" fmla="*/ 146638 w 162"/>
              <a:gd name="T3" fmla="*/ 495777 h 160"/>
              <a:gd name="T4" fmla="*/ 61383 w 162"/>
              <a:gd name="T5" fmla="*/ 409704 h 160"/>
              <a:gd name="T6" fmla="*/ 112536 w 162"/>
              <a:gd name="T7" fmla="*/ 86072 h 160"/>
              <a:gd name="T8" fmla="*/ 112536 w 162"/>
              <a:gd name="T9" fmla="*/ 72301 h 160"/>
              <a:gd name="T10" fmla="*/ 98895 w 162"/>
              <a:gd name="T11" fmla="*/ 68858 h 160"/>
              <a:gd name="T12" fmla="*/ 10231 w 162"/>
              <a:gd name="T13" fmla="*/ 223788 h 160"/>
              <a:gd name="T14" fmla="*/ 44332 w 162"/>
              <a:gd name="T15" fmla="*/ 420033 h 160"/>
              <a:gd name="T16" fmla="*/ 136407 w 162"/>
              <a:gd name="T17" fmla="*/ 512991 h 160"/>
              <a:gd name="T18" fmla="*/ 279635 w 162"/>
              <a:gd name="T19" fmla="*/ 550863 h 160"/>
              <a:gd name="T20" fmla="*/ 552450 w 162"/>
              <a:gd name="T21" fmla="*/ 275432 h 160"/>
              <a:gd name="T22" fmla="*/ 279635 w 162"/>
              <a:gd name="T23" fmla="*/ 0 h 160"/>
              <a:gd name="T24" fmla="*/ 269405 w 162"/>
              <a:gd name="T25" fmla="*/ 10329 h 160"/>
              <a:gd name="T26" fmla="*/ 269405 w 162"/>
              <a:gd name="T27" fmla="*/ 113615 h 160"/>
              <a:gd name="T28" fmla="*/ 170509 w 162"/>
              <a:gd name="T29" fmla="*/ 223788 h 160"/>
              <a:gd name="T30" fmla="*/ 170509 w 162"/>
              <a:gd name="T31" fmla="*/ 327075 h 160"/>
              <a:gd name="T32" fmla="*/ 279635 w 162"/>
              <a:gd name="T33" fmla="*/ 437248 h 160"/>
              <a:gd name="T34" fmla="*/ 388761 w 162"/>
              <a:gd name="T35" fmla="*/ 327075 h 160"/>
              <a:gd name="T36" fmla="*/ 388761 w 162"/>
              <a:gd name="T37" fmla="*/ 223788 h 160"/>
              <a:gd name="T38" fmla="*/ 289866 w 162"/>
              <a:gd name="T39" fmla="*/ 113615 h 160"/>
              <a:gd name="T40" fmla="*/ 289866 w 162"/>
              <a:gd name="T41" fmla="*/ 20657 h 160"/>
              <a:gd name="T42" fmla="*/ 531989 w 162"/>
              <a:gd name="T43" fmla="*/ 275432 h 160"/>
              <a:gd name="T44" fmla="*/ 279635 w 162"/>
              <a:gd name="T45" fmla="*/ 530206 h 160"/>
              <a:gd name="T46" fmla="*/ 368300 w 162"/>
              <a:gd name="T47" fmla="*/ 223788 h 160"/>
              <a:gd name="T48" fmla="*/ 368300 w 162"/>
              <a:gd name="T49" fmla="*/ 327075 h 160"/>
              <a:gd name="T50" fmla="*/ 279635 w 162"/>
              <a:gd name="T51" fmla="*/ 416590 h 160"/>
              <a:gd name="T52" fmla="*/ 190970 w 162"/>
              <a:gd name="T53" fmla="*/ 327075 h 160"/>
              <a:gd name="T54" fmla="*/ 190970 w 162"/>
              <a:gd name="T55" fmla="*/ 223788 h 160"/>
              <a:gd name="T56" fmla="*/ 279635 w 162"/>
              <a:gd name="T57" fmla="*/ 134273 h 160"/>
              <a:gd name="T58" fmla="*/ 368300 w 162"/>
              <a:gd name="T59" fmla="*/ 223788 h 160"/>
              <a:gd name="T60" fmla="*/ 269405 w 162"/>
              <a:gd name="T61" fmla="*/ 196245 h 160"/>
              <a:gd name="T62" fmla="*/ 269405 w 162"/>
              <a:gd name="T63" fmla="*/ 234117 h 160"/>
              <a:gd name="T64" fmla="*/ 279635 w 162"/>
              <a:gd name="T65" fmla="*/ 244445 h 160"/>
              <a:gd name="T66" fmla="*/ 289866 w 162"/>
              <a:gd name="T67" fmla="*/ 234117 h 160"/>
              <a:gd name="T68" fmla="*/ 289866 w 162"/>
              <a:gd name="T69" fmla="*/ 196245 h 160"/>
              <a:gd name="T70" fmla="*/ 279635 w 162"/>
              <a:gd name="T71" fmla="*/ 185916 h 160"/>
              <a:gd name="T72" fmla="*/ 269405 w 162"/>
              <a:gd name="T73" fmla="*/ 196245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2" h="160">
                <a:moveTo>
                  <a:pt x="82" y="154"/>
                </a:moveTo>
                <a:cubicBezTo>
                  <a:pt x="69" y="154"/>
                  <a:pt x="56" y="151"/>
                  <a:pt x="43" y="144"/>
                </a:cubicBezTo>
                <a:cubicBezTo>
                  <a:pt x="32" y="138"/>
                  <a:pt x="24" y="130"/>
                  <a:pt x="18" y="119"/>
                </a:cubicBezTo>
                <a:cubicBezTo>
                  <a:pt x="0" y="85"/>
                  <a:pt x="6" y="48"/>
                  <a:pt x="33" y="25"/>
                </a:cubicBezTo>
                <a:cubicBezTo>
                  <a:pt x="34" y="24"/>
                  <a:pt x="34" y="22"/>
                  <a:pt x="33" y="21"/>
                </a:cubicBezTo>
                <a:cubicBezTo>
                  <a:pt x="32" y="19"/>
                  <a:pt x="30" y="19"/>
                  <a:pt x="29" y="20"/>
                </a:cubicBezTo>
                <a:cubicBezTo>
                  <a:pt x="16" y="32"/>
                  <a:pt x="7" y="48"/>
                  <a:pt x="3" y="65"/>
                </a:cubicBezTo>
                <a:cubicBezTo>
                  <a:pt x="0" y="84"/>
                  <a:pt x="3" y="103"/>
                  <a:pt x="13" y="122"/>
                </a:cubicBezTo>
                <a:cubicBezTo>
                  <a:pt x="19" y="134"/>
                  <a:pt x="28" y="143"/>
                  <a:pt x="40" y="149"/>
                </a:cubicBezTo>
                <a:cubicBezTo>
                  <a:pt x="54" y="156"/>
                  <a:pt x="68" y="160"/>
                  <a:pt x="82" y="160"/>
                </a:cubicBezTo>
                <a:cubicBezTo>
                  <a:pt x="126" y="160"/>
                  <a:pt x="162" y="124"/>
                  <a:pt x="162" y="80"/>
                </a:cubicBezTo>
                <a:cubicBezTo>
                  <a:pt x="162" y="36"/>
                  <a:pt x="126" y="0"/>
                  <a:pt x="82" y="0"/>
                </a:cubicBezTo>
                <a:cubicBezTo>
                  <a:pt x="80" y="0"/>
                  <a:pt x="79" y="1"/>
                  <a:pt x="79" y="3"/>
                </a:cubicBezTo>
                <a:cubicBezTo>
                  <a:pt x="79" y="33"/>
                  <a:pt x="79" y="33"/>
                  <a:pt x="79" y="33"/>
                </a:cubicBezTo>
                <a:cubicBezTo>
                  <a:pt x="63" y="35"/>
                  <a:pt x="50" y="48"/>
                  <a:pt x="50" y="65"/>
                </a:cubicBezTo>
                <a:cubicBezTo>
                  <a:pt x="50" y="95"/>
                  <a:pt x="50" y="95"/>
                  <a:pt x="50" y="95"/>
                </a:cubicBezTo>
                <a:cubicBezTo>
                  <a:pt x="50" y="113"/>
                  <a:pt x="64" y="127"/>
                  <a:pt x="82" y="127"/>
                </a:cubicBezTo>
                <a:cubicBezTo>
                  <a:pt x="99" y="127"/>
                  <a:pt x="114" y="113"/>
                  <a:pt x="114" y="9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4" y="48"/>
                  <a:pt x="101" y="35"/>
                  <a:pt x="85" y="33"/>
                </a:cubicBezTo>
                <a:cubicBezTo>
                  <a:pt x="85" y="6"/>
                  <a:pt x="85" y="6"/>
                  <a:pt x="85" y="6"/>
                </a:cubicBezTo>
                <a:cubicBezTo>
                  <a:pt x="124" y="8"/>
                  <a:pt x="156" y="40"/>
                  <a:pt x="156" y="80"/>
                </a:cubicBezTo>
                <a:cubicBezTo>
                  <a:pt x="156" y="121"/>
                  <a:pt x="123" y="154"/>
                  <a:pt x="82" y="154"/>
                </a:cubicBezTo>
                <a:close/>
                <a:moveTo>
                  <a:pt x="108" y="65"/>
                </a:moveTo>
                <a:cubicBezTo>
                  <a:pt x="108" y="95"/>
                  <a:pt x="108" y="95"/>
                  <a:pt x="108" y="95"/>
                </a:cubicBezTo>
                <a:cubicBezTo>
                  <a:pt x="108" y="110"/>
                  <a:pt x="96" y="121"/>
                  <a:pt x="82" y="121"/>
                </a:cubicBezTo>
                <a:cubicBezTo>
                  <a:pt x="68" y="121"/>
                  <a:pt x="56" y="110"/>
                  <a:pt x="56" y="95"/>
                </a:cubicBezTo>
                <a:cubicBezTo>
                  <a:pt x="56" y="65"/>
                  <a:pt x="56" y="65"/>
                  <a:pt x="56" y="65"/>
                </a:cubicBezTo>
                <a:cubicBezTo>
                  <a:pt x="56" y="50"/>
                  <a:pt x="68" y="39"/>
                  <a:pt x="82" y="39"/>
                </a:cubicBezTo>
                <a:cubicBezTo>
                  <a:pt x="96" y="39"/>
                  <a:pt x="108" y="50"/>
                  <a:pt x="108" y="65"/>
                </a:cubicBezTo>
                <a:close/>
                <a:moveTo>
                  <a:pt x="79" y="57"/>
                </a:moveTo>
                <a:cubicBezTo>
                  <a:pt x="79" y="68"/>
                  <a:pt x="79" y="68"/>
                  <a:pt x="79" y="68"/>
                </a:cubicBezTo>
                <a:cubicBezTo>
                  <a:pt x="79" y="70"/>
                  <a:pt x="80" y="71"/>
                  <a:pt x="82" y="71"/>
                </a:cubicBezTo>
                <a:cubicBezTo>
                  <a:pt x="84" y="71"/>
                  <a:pt x="85" y="70"/>
                  <a:pt x="85" y="68"/>
                </a:cubicBezTo>
                <a:cubicBezTo>
                  <a:pt x="85" y="57"/>
                  <a:pt x="85" y="57"/>
                  <a:pt x="85" y="57"/>
                </a:cubicBezTo>
                <a:cubicBezTo>
                  <a:pt x="85" y="55"/>
                  <a:pt x="84" y="54"/>
                  <a:pt x="82" y="54"/>
                </a:cubicBezTo>
                <a:cubicBezTo>
                  <a:pt x="80" y="54"/>
                  <a:pt x="79" y="55"/>
                  <a:pt x="79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5" name="Freeform 818">
            <a:extLst>
              <a:ext uri="{FF2B5EF4-FFF2-40B4-BE49-F238E27FC236}">
                <a16:creationId xmlns:a16="http://schemas.microsoft.com/office/drawing/2014/main" id="{25AFE570-A836-4A3C-BD05-CD37D2B61830}"/>
              </a:ext>
            </a:extLst>
          </p:cNvPr>
          <p:cNvSpPr>
            <a:spLocks noEditPoints="1"/>
          </p:cNvSpPr>
          <p:nvPr/>
        </p:nvSpPr>
        <p:spPr bwMode="auto">
          <a:xfrm>
            <a:off x="6720693" y="2330289"/>
            <a:ext cx="474902" cy="340988"/>
          </a:xfrm>
          <a:custGeom>
            <a:avLst/>
            <a:gdLst>
              <a:gd name="T0" fmla="*/ 81915 w 160"/>
              <a:gd name="T1" fmla="*/ 350838 h 114"/>
              <a:gd name="T2" fmla="*/ 51197 w 160"/>
              <a:gd name="T3" fmla="*/ 278607 h 114"/>
              <a:gd name="T4" fmla="*/ 146764 w 160"/>
              <a:gd name="T5" fmla="*/ 309563 h 114"/>
              <a:gd name="T6" fmla="*/ 157004 w 160"/>
              <a:gd name="T7" fmla="*/ 392113 h 114"/>
              <a:gd name="T8" fmla="*/ 167243 w 160"/>
              <a:gd name="T9" fmla="*/ 313002 h 114"/>
              <a:gd name="T10" fmla="*/ 197961 w 160"/>
              <a:gd name="T11" fmla="*/ 192617 h 114"/>
              <a:gd name="T12" fmla="*/ 167243 w 160"/>
              <a:gd name="T13" fmla="*/ 127265 h 114"/>
              <a:gd name="T14" fmla="*/ 262811 w 160"/>
              <a:gd name="T15" fmla="*/ 154781 h 114"/>
              <a:gd name="T16" fmla="*/ 273050 w 160"/>
              <a:gd name="T17" fmla="*/ 233892 h 114"/>
              <a:gd name="T18" fmla="*/ 283289 w 160"/>
              <a:gd name="T19" fmla="*/ 154781 h 114"/>
              <a:gd name="T20" fmla="*/ 378857 w 160"/>
              <a:gd name="T21" fmla="*/ 127265 h 114"/>
              <a:gd name="T22" fmla="*/ 348139 w 160"/>
              <a:gd name="T23" fmla="*/ 192617 h 114"/>
              <a:gd name="T24" fmla="*/ 378857 w 160"/>
              <a:gd name="T25" fmla="*/ 257969 h 114"/>
              <a:gd name="T26" fmla="*/ 262811 w 160"/>
              <a:gd name="T27" fmla="*/ 268288 h 114"/>
              <a:gd name="T28" fmla="*/ 232093 w 160"/>
              <a:gd name="T29" fmla="*/ 350838 h 114"/>
              <a:gd name="T30" fmla="*/ 314008 w 160"/>
              <a:gd name="T31" fmla="*/ 350838 h 114"/>
              <a:gd name="T32" fmla="*/ 283289 w 160"/>
              <a:gd name="T33" fmla="*/ 278607 h 114"/>
              <a:gd name="T34" fmla="*/ 378857 w 160"/>
              <a:gd name="T35" fmla="*/ 309563 h 114"/>
              <a:gd name="T36" fmla="*/ 389096 w 160"/>
              <a:gd name="T37" fmla="*/ 392113 h 114"/>
              <a:gd name="T38" fmla="*/ 399336 w 160"/>
              <a:gd name="T39" fmla="*/ 309563 h 114"/>
              <a:gd name="T40" fmla="*/ 494903 w 160"/>
              <a:gd name="T41" fmla="*/ 278607 h 114"/>
              <a:gd name="T42" fmla="*/ 464185 w 160"/>
              <a:gd name="T43" fmla="*/ 350838 h 114"/>
              <a:gd name="T44" fmla="*/ 546100 w 160"/>
              <a:gd name="T45" fmla="*/ 350838 h 114"/>
              <a:gd name="T46" fmla="*/ 515382 w 160"/>
              <a:gd name="T47" fmla="*/ 268288 h 114"/>
              <a:gd name="T48" fmla="*/ 399336 w 160"/>
              <a:gd name="T49" fmla="*/ 257969 h 114"/>
              <a:gd name="T50" fmla="*/ 430054 w 160"/>
              <a:gd name="T51" fmla="*/ 192617 h 114"/>
              <a:gd name="T52" fmla="*/ 399336 w 160"/>
              <a:gd name="T53" fmla="*/ 116946 h 114"/>
              <a:gd name="T54" fmla="*/ 283289 w 160"/>
              <a:gd name="T55" fmla="*/ 106627 h 114"/>
              <a:gd name="T56" fmla="*/ 314008 w 160"/>
              <a:gd name="T57" fmla="*/ 41275 h 114"/>
              <a:gd name="T58" fmla="*/ 232093 w 160"/>
              <a:gd name="T59" fmla="*/ 41275 h 114"/>
              <a:gd name="T60" fmla="*/ 262811 w 160"/>
              <a:gd name="T61" fmla="*/ 106627 h 114"/>
              <a:gd name="T62" fmla="*/ 146764 w 160"/>
              <a:gd name="T63" fmla="*/ 116946 h 114"/>
              <a:gd name="T64" fmla="*/ 116046 w 160"/>
              <a:gd name="T65" fmla="*/ 192617 h 114"/>
              <a:gd name="T66" fmla="*/ 146764 w 160"/>
              <a:gd name="T67" fmla="*/ 261409 h 114"/>
              <a:gd name="T68" fmla="*/ 30718 w 160"/>
              <a:gd name="T69" fmla="*/ 268288 h 114"/>
              <a:gd name="T70" fmla="*/ 0 w 160"/>
              <a:gd name="T71" fmla="*/ 350838 h 114"/>
              <a:gd name="T72" fmla="*/ 293529 w 160"/>
              <a:gd name="T73" fmla="*/ 192617 h 114"/>
              <a:gd name="T74" fmla="*/ 252571 w 160"/>
              <a:gd name="T75" fmla="*/ 192617 h 114"/>
              <a:gd name="T76" fmla="*/ 293529 w 160"/>
              <a:gd name="T77" fmla="*/ 192617 h 114"/>
              <a:gd name="T78" fmla="*/ 273050 w 160"/>
              <a:gd name="T79" fmla="*/ 371475 h 114"/>
              <a:gd name="T80" fmla="*/ 273050 w 160"/>
              <a:gd name="T81" fmla="*/ 330200 h 114"/>
              <a:gd name="T82" fmla="*/ 525621 w 160"/>
              <a:gd name="T83" fmla="*/ 350838 h 114"/>
              <a:gd name="T84" fmla="*/ 484664 w 160"/>
              <a:gd name="T85" fmla="*/ 350838 h 114"/>
              <a:gd name="T86" fmla="*/ 525621 w 160"/>
              <a:gd name="T87" fmla="*/ 350838 h 114"/>
              <a:gd name="T88" fmla="*/ 389096 w 160"/>
              <a:gd name="T89" fmla="*/ 371475 h 114"/>
              <a:gd name="T90" fmla="*/ 389096 w 160"/>
              <a:gd name="T91" fmla="*/ 330200 h 114"/>
              <a:gd name="T92" fmla="*/ 409575 w 160"/>
              <a:gd name="T93" fmla="*/ 192617 h 114"/>
              <a:gd name="T94" fmla="*/ 368618 w 160"/>
              <a:gd name="T95" fmla="*/ 192617 h 114"/>
              <a:gd name="T96" fmla="*/ 409575 w 160"/>
              <a:gd name="T97" fmla="*/ 192617 h 114"/>
              <a:gd name="T98" fmla="*/ 273050 w 160"/>
              <a:gd name="T99" fmla="*/ 20638 h 114"/>
              <a:gd name="T100" fmla="*/ 273050 w 160"/>
              <a:gd name="T101" fmla="*/ 61913 h 114"/>
              <a:gd name="T102" fmla="*/ 177483 w 160"/>
              <a:gd name="T103" fmla="*/ 350838 h 114"/>
              <a:gd name="T104" fmla="*/ 136525 w 160"/>
              <a:gd name="T105" fmla="*/ 350838 h 114"/>
              <a:gd name="T106" fmla="*/ 177483 w 160"/>
              <a:gd name="T107" fmla="*/ 350838 h 114"/>
              <a:gd name="T108" fmla="*/ 157004 w 160"/>
              <a:gd name="T109" fmla="*/ 171979 h 114"/>
              <a:gd name="T110" fmla="*/ 157004 w 160"/>
              <a:gd name="T111" fmla="*/ 213254 h 114"/>
              <a:gd name="T112" fmla="*/ 40958 w 160"/>
              <a:gd name="T113" fmla="*/ 330200 h 114"/>
              <a:gd name="T114" fmla="*/ 40958 w 160"/>
              <a:gd name="T115" fmla="*/ 371475 h 114"/>
              <a:gd name="T116" fmla="*/ 40958 w 160"/>
              <a:gd name="T117" fmla="*/ 330200 h 11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14">
                <a:moveTo>
                  <a:pt x="12" y="114"/>
                </a:moveTo>
                <a:cubicBezTo>
                  <a:pt x="19" y="114"/>
                  <a:pt x="24" y="109"/>
                  <a:pt x="24" y="102"/>
                </a:cubicBezTo>
                <a:cubicBezTo>
                  <a:pt x="24" y="97"/>
                  <a:pt x="20" y="92"/>
                  <a:pt x="15" y="91"/>
                </a:cubicBezTo>
                <a:cubicBezTo>
                  <a:pt x="15" y="81"/>
                  <a:pt x="15" y="81"/>
                  <a:pt x="1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43" y="90"/>
                  <a:pt x="43" y="90"/>
                  <a:pt x="43" y="90"/>
                </a:cubicBezTo>
                <a:cubicBezTo>
                  <a:pt x="38" y="92"/>
                  <a:pt x="34" y="96"/>
                  <a:pt x="34" y="102"/>
                </a:cubicBezTo>
                <a:cubicBezTo>
                  <a:pt x="34" y="109"/>
                  <a:pt x="39" y="114"/>
                  <a:pt x="46" y="114"/>
                </a:cubicBezTo>
                <a:cubicBezTo>
                  <a:pt x="53" y="114"/>
                  <a:pt x="58" y="109"/>
                  <a:pt x="58" y="102"/>
                </a:cubicBezTo>
                <a:cubicBezTo>
                  <a:pt x="58" y="97"/>
                  <a:pt x="54" y="92"/>
                  <a:pt x="49" y="91"/>
                </a:cubicBezTo>
                <a:cubicBezTo>
                  <a:pt x="49" y="68"/>
                  <a:pt x="49" y="68"/>
                  <a:pt x="49" y="68"/>
                </a:cubicBezTo>
                <a:cubicBezTo>
                  <a:pt x="54" y="67"/>
                  <a:pt x="58" y="62"/>
                  <a:pt x="58" y="56"/>
                </a:cubicBezTo>
                <a:cubicBezTo>
                  <a:pt x="58" y="51"/>
                  <a:pt x="54" y="46"/>
                  <a:pt x="49" y="45"/>
                </a:cubicBezTo>
                <a:cubicBezTo>
                  <a:pt x="49" y="37"/>
                  <a:pt x="49" y="37"/>
                  <a:pt x="49" y="37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45"/>
                  <a:pt x="77" y="45"/>
                  <a:pt x="77" y="45"/>
                </a:cubicBezTo>
                <a:cubicBezTo>
                  <a:pt x="72" y="46"/>
                  <a:pt x="68" y="51"/>
                  <a:pt x="68" y="56"/>
                </a:cubicBezTo>
                <a:cubicBezTo>
                  <a:pt x="68" y="63"/>
                  <a:pt x="73" y="68"/>
                  <a:pt x="80" y="68"/>
                </a:cubicBezTo>
                <a:cubicBezTo>
                  <a:pt x="87" y="68"/>
                  <a:pt x="92" y="63"/>
                  <a:pt x="92" y="56"/>
                </a:cubicBezTo>
                <a:cubicBezTo>
                  <a:pt x="92" y="51"/>
                  <a:pt x="88" y="46"/>
                  <a:pt x="83" y="45"/>
                </a:cubicBezTo>
                <a:cubicBezTo>
                  <a:pt x="83" y="37"/>
                  <a:pt x="83" y="37"/>
                  <a:pt x="83" y="37"/>
                </a:cubicBezTo>
                <a:cubicBezTo>
                  <a:pt x="111" y="37"/>
                  <a:pt x="111" y="37"/>
                  <a:pt x="111" y="37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06" y="46"/>
                  <a:pt x="102" y="51"/>
                  <a:pt x="102" y="56"/>
                </a:cubicBezTo>
                <a:cubicBezTo>
                  <a:pt x="102" y="62"/>
                  <a:pt x="106" y="67"/>
                  <a:pt x="111" y="68"/>
                </a:cubicBezTo>
                <a:cubicBezTo>
                  <a:pt x="111" y="75"/>
                  <a:pt x="111" y="75"/>
                  <a:pt x="111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78" y="75"/>
                  <a:pt x="77" y="77"/>
                  <a:pt x="77" y="78"/>
                </a:cubicBezTo>
                <a:cubicBezTo>
                  <a:pt x="77" y="90"/>
                  <a:pt x="77" y="90"/>
                  <a:pt x="77" y="90"/>
                </a:cubicBezTo>
                <a:cubicBezTo>
                  <a:pt x="72" y="92"/>
                  <a:pt x="68" y="97"/>
                  <a:pt x="68" y="102"/>
                </a:cubicBezTo>
                <a:cubicBezTo>
                  <a:pt x="68" y="109"/>
                  <a:pt x="73" y="114"/>
                  <a:pt x="80" y="114"/>
                </a:cubicBezTo>
                <a:cubicBezTo>
                  <a:pt x="87" y="114"/>
                  <a:pt x="92" y="109"/>
                  <a:pt x="92" y="102"/>
                </a:cubicBezTo>
                <a:cubicBezTo>
                  <a:pt x="92" y="96"/>
                  <a:pt x="88" y="92"/>
                  <a:pt x="83" y="90"/>
                </a:cubicBezTo>
                <a:cubicBezTo>
                  <a:pt x="83" y="81"/>
                  <a:pt x="83" y="81"/>
                  <a:pt x="83" y="81"/>
                </a:cubicBezTo>
                <a:cubicBezTo>
                  <a:pt x="111" y="81"/>
                  <a:pt x="111" y="81"/>
                  <a:pt x="111" y="81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06" y="92"/>
                  <a:pt x="102" y="97"/>
                  <a:pt x="102" y="102"/>
                </a:cubicBezTo>
                <a:cubicBezTo>
                  <a:pt x="102" y="109"/>
                  <a:pt x="107" y="114"/>
                  <a:pt x="114" y="114"/>
                </a:cubicBezTo>
                <a:cubicBezTo>
                  <a:pt x="121" y="114"/>
                  <a:pt x="126" y="109"/>
                  <a:pt x="126" y="102"/>
                </a:cubicBezTo>
                <a:cubicBezTo>
                  <a:pt x="126" y="96"/>
                  <a:pt x="122" y="92"/>
                  <a:pt x="117" y="90"/>
                </a:cubicBezTo>
                <a:cubicBezTo>
                  <a:pt x="117" y="81"/>
                  <a:pt x="117" y="81"/>
                  <a:pt x="117" y="81"/>
                </a:cubicBezTo>
                <a:cubicBezTo>
                  <a:pt x="145" y="81"/>
                  <a:pt x="145" y="81"/>
                  <a:pt x="145" y="81"/>
                </a:cubicBezTo>
                <a:cubicBezTo>
                  <a:pt x="145" y="91"/>
                  <a:pt x="145" y="91"/>
                  <a:pt x="145" y="91"/>
                </a:cubicBezTo>
                <a:cubicBezTo>
                  <a:pt x="140" y="92"/>
                  <a:pt x="136" y="97"/>
                  <a:pt x="136" y="102"/>
                </a:cubicBezTo>
                <a:cubicBezTo>
                  <a:pt x="136" y="109"/>
                  <a:pt x="141" y="114"/>
                  <a:pt x="148" y="114"/>
                </a:cubicBezTo>
                <a:cubicBezTo>
                  <a:pt x="155" y="114"/>
                  <a:pt x="160" y="109"/>
                  <a:pt x="160" y="102"/>
                </a:cubicBezTo>
                <a:cubicBezTo>
                  <a:pt x="160" y="96"/>
                  <a:pt x="156" y="92"/>
                  <a:pt x="151" y="90"/>
                </a:cubicBezTo>
                <a:cubicBezTo>
                  <a:pt x="151" y="78"/>
                  <a:pt x="151" y="78"/>
                  <a:pt x="151" y="78"/>
                </a:cubicBezTo>
                <a:cubicBezTo>
                  <a:pt x="151" y="77"/>
                  <a:pt x="149" y="75"/>
                  <a:pt x="148" y="75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22" y="67"/>
                  <a:pt x="126" y="62"/>
                  <a:pt x="126" y="56"/>
                </a:cubicBezTo>
                <a:cubicBezTo>
                  <a:pt x="126" y="51"/>
                  <a:pt x="122" y="46"/>
                  <a:pt x="117" y="45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7" y="32"/>
                  <a:pt x="116" y="31"/>
                  <a:pt x="114" y="31"/>
                </a:cubicBezTo>
                <a:cubicBezTo>
                  <a:pt x="83" y="31"/>
                  <a:pt x="83" y="31"/>
                  <a:pt x="83" y="31"/>
                </a:cubicBezTo>
                <a:cubicBezTo>
                  <a:pt x="83" y="24"/>
                  <a:pt x="83" y="24"/>
                  <a:pt x="83" y="24"/>
                </a:cubicBezTo>
                <a:cubicBezTo>
                  <a:pt x="88" y="22"/>
                  <a:pt x="92" y="18"/>
                  <a:pt x="92" y="12"/>
                </a:cubicBezTo>
                <a:cubicBezTo>
                  <a:pt x="92" y="5"/>
                  <a:pt x="87" y="0"/>
                  <a:pt x="80" y="0"/>
                </a:cubicBezTo>
                <a:cubicBezTo>
                  <a:pt x="73" y="0"/>
                  <a:pt x="68" y="5"/>
                  <a:pt x="68" y="12"/>
                </a:cubicBezTo>
                <a:cubicBezTo>
                  <a:pt x="68" y="18"/>
                  <a:pt x="72" y="22"/>
                  <a:pt x="77" y="24"/>
                </a:cubicBezTo>
                <a:cubicBezTo>
                  <a:pt x="77" y="31"/>
                  <a:pt x="77" y="31"/>
                  <a:pt x="77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4" y="31"/>
                  <a:pt x="43" y="32"/>
                  <a:pt x="43" y="34"/>
                </a:cubicBezTo>
                <a:cubicBezTo>
                  <a:pt x="43" y="45"/>
                  <a:pt x="43" y="45"/>
                  <a:pt x="43" y="45"/>
                </a:cubicBezTo>
                <a:cubicBezTo>
                  <a:pt x="38" y="46"/>
                  <a:pt x="34" y="51"/>
                  <a:pt x="34" y="56"/>
                </a:cubicBezTo>
                <a:cubicBezTo>
                  <a:pt x="34" y="62"/>
                  <a:pt x="38" y="67"/>
                  <a:pt x="43" y="68"/>
                </a:cubicBezTo>
                <a:cubicBezTo>
                  <a:pt x="43" y="76"/>
                  <a:pt x="43" y="76"/>
                  <a:pt x="43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1" y="76"/>
                  <a:pt x="9" y="77"/>
                  <a:pt x="9" y="78"/>
                </a:cubicBezTo>
                <a:cubicBezTo>
                  <a:pt x="9" y="90"/>
                  <a:pt x="9" y="90"/>
                  <a:pt x="9" y="90"/>
                </a:cubicBezTo>
                <a:cubicBezTo>
                  <a:pt x="4" y="92"/>
                  <a:pt x="0" y="96"/>
                  <a:pt x="0" y="102"/>
                </a:cubicBezTo>
                <a:cubicBezTo>
                  <a:pt x="0" y="109"/>
                  <a:pt x="5" y="114"/>
                  <a:pt x="12" y="114"/>
                </a:cubicBezTo>
                <a:close/>
                <a:moveTo>
                  <a:pt x="86" y="56"/>
                </a:moveTo>
                <a:cubicBezTo>
                  <a:pt x="86" y="60"/>
                  <a:pt x="83" y="62"/>
                  <a:pt x="80" y="62"/>
                </a:cubicBezTo>
                <a:cubicBezTo>
                  <a:pt x="77" y="62"/>
                  <a:pt x="74" y="60"/>
                  <a:pt x="74" y="56"/>
                </a:cubicBezTo>
                <a:cubicBezTo>
                  <a:pt x="74" y="53"/>
                  <a:pt x="77" y="50"/>
                  <a:pt x="80" y="50"/>
                </a:cubicBezTo>
                <a:cubicBezTo>
                  <a:pt x="83" y="50"/>
                  <a:pt x="86" y="53"/>
                  <a:pt x="86" y="56"/>
                </a:cubicBezTo>
                <a:close/>
                <a:moveTo>
                  <a:pt x="86" y="102"/>
                </a:moveTo>
                <a:cubicBezTo>
                  <a:pt x="86" y="105"/>
                  <a:pt x="83" y="108"/>
                  <a:pt x="80" y="108"/>
                </a:cubicBezTo>
                <a:cubicBezTo>
                  <a:pt x="77" y="108"/>
                  <a:pt x="74" y="105"/>
                  <a:pt x="74" y="102"/>
                </a:cubicBezTo>
                <a:cubicBezTo>
                  <a:pt x="74" y="99"/>
                  <a:pt x="77" y="96"/>
                  <a:pt x="80" y="96"/>
                </a:cubicBezTo>
                <a:cubicBezTo>
                  <a:pt x="83" y="96"/>
                  <a:pt x="86" y="99"/>
                  <a:pt x="86" y="102"/>
                </a:cubicBezTo>
                <a:close/>
                <a:moveTo>
                  <a:pt x="154" y="102"/>
                </a:moveTo>
                <a:cubicBezTo>
                  <a:pt x="154" y="105"/>
                  <a:pt x="151" y="108"/>
                  <a:pt x="148" y="108"/>
                </a:cubicBezTo>
                <a:cubicBezTo>
                  <a:pt x="145" y="108"/>
                  <a:pt x="142" y="105"/>
                  <a:pt x="142" y="102"/>
                </a:cubicBezTo>
                <a:cubicBezTo>
                  <a:pt x="142" y="99"/>
                  <a:pt x="145" y="96"/>
                  <a:pt x="148" y="96"/>
                </a:cubicBezTo>
                <a:cubicBezTo>
                  <a:pt x="151" y="96"/>
                  <a:pt x="154" y="99"/>
                  <a:pt x="154" y="102"/>
                </a:cubicBezTo>
                <a:close/>
                <a:moveTo>
                  <a:pt x="120" y="102"/>
                </a:moveTo>
                <a:cubicBezTo>
                  <a:pt x="120" y="105"/>
                  <a:pt x="117" y="108"/>
                  <a:pt x="114" y="108"/>
                </a:cubicBezTo>
                <a:cubicBezTo>
                  <a:pt x="111" y="108"/>
                  <a:pt x="108" y="105"/>
                  <a:pt x="108" y="102"/>
                </a:cubicBezTo>
                <a:cubicBezTo>
                  <a:pt x="108" y="99"/>
                  <a:pt x="111" y="96"/>
                  <a:pt x="114" y="96"/>
                </a:cubicBezTo>
                <a:cubicBezTo>
                  <a:pt x="117" y="96"/>
                  <a:pt x="120" y="99"/>
                  <a:pt x="120" y="102"/>
                </a:cubicBezTo>
                <a:close/>
                <a:moveTo>
                  <a:pt x="120" y="56"/>
                </a:moveTo>
                <a:cubicBezTo>
                  <a:pt x="120" y="60"/>
                  <a:pt x="117" y="62"/>
                  <a:pt x="114" y="62"/>
                </a:cubicBezTo>
                <a:cubicBezTo>
                  <a:pt x="111" y="62"/>
                  <a:pt x="108" y="60"/>
                  <a:pt x="108" y="56"/>
                </a:cubicBezTo>
                <a:cubicBezTo>
                  <a:pt x="108" y="53"/>
                  <a:pt x="111" y="50"/>
                  <a:pt x="114" y="50"/>
                </a:cubicBezTo>
                <a:cubicBezTo>
                  <a:pt x="117" y="50"/>
                  <a:pt x="120" y="53"/>
                  <a:pt x="120" y="56"/>
                </a:cubicBezTo>
                <a:close/>
                <a:moveTo>
                  <a:pt x="74" y="12"/>
                </a:moveTo>
                <a:cubicBezTo>
                  <a:pt x="74" y="9"/>
                  <a:pt x="77" y="6"/>
                  <a:pt x="80" y="6"/>
                </a:cubicBezTo>
                <a:cubicBezTo>
                  <a:pt x="83" y="6"/>
                  <a:pt x="86" y="9"/>
                  <a:pt x="86" y="12"/>
                </a:cubicBezTo>
                <a:cubicBezTo>
                  <a:pt x="86" y="15"/>
                  <a:pt x="83" y="18"/>
                  <a:pt x="80" y="18"/>
                </a:cubicBezTo>
                <a:cubicBezTo>
                  <a:pt x="77" y="18"/>
                  <a:pt x="74" y="15"/>
                  <a:pt x="74" y="12"/>
                </a:cubicBezTo>
                <a:close/>
                <a:moveTo>
                  <a:pt x="52" y="102"/>
                </a:moveTo>
                <a:cubicBezTo>
                  <a:pt x="52" y="105"/>
                  <a:pt x="49" y="108"/>
                  <a:pt x="46" y="108"/>
                </a:cubicBezTo>
                <a:cubicBezTo>
                  <a:pt x="43" y="108"/>
                  <a:pt x="40" y="105"/>
                  <a:pt x="40" y="102"/>
                </a:cubicBezTo>
                <a:cubicBezTo>
                  <a:pt x="40" y="99"/>
                  <a:pt x="43" y="96"/>
                  <a:pt x="46" y="96"/>
                </a:cubicBezTo>
                <a:cubicBezTo>
                  <a:pt x="49" y="96"/>
                  <a:pt x="52" y="99"/>
                  <a:pt x="52" y="102"/>
                </a:cubicBezTo>
                <a:close/>
                <a:moveTo>
                  <a:pt x="40" y="56"/>
                </a:moveTo>
                <a:cubicBezTo>
                  <a:pt x="40" y="53"/>
                  <a:pt x="43" y="50"/>
                  <a:pt x="46" y="50"/>
                </a:cubicBezTo>
                <a:cubicBezTo>
                  <a:pt x="49" y="50"/>
                  <a:pt x="52" y="53"/>
                  <a:pt x="52" y="56"/>
                </a:cubicBezTo>
                <a:cubicBezTo>
                  <a:pt x="52" y="60"/>
                  <a:pt x="49" y="62"/>
                  <a:pt x="46" y="62"/>
                </a:cubicBezTo>
                <a:cubicBezTo>
                  <a:pt x="43" y="62"/>
                  <a:pt x="40" y="60"/>
                  <a:pt x="40" y="56"/>
                </a:cubicBezTo>
                <a:close/>
                <a:moveTo>
                  <a:pt x="12" y="96"/>
                </a:moveTo>
                <a:cubicBezTo>
                  <a:pt x="15" y="96"/>
                  <a:pt x="18" y="99"/>
                  <a:pt x="18" y="102"/>
                </a:cubicBezTo>
                <a:cubicBezTo>
                  <a:pt x="18" y="105"/>
                  <a:pt x="15" y="108"/>
                  <a:pt x="12" y="108"/>
                </a:cubicBezTo>
                <a:cubicBezTo>
                  <a:pt x="9" y="108"/>
                  <a:pt x="6" y="105"/>
                  <a:pt x="6" y="102"/>
                </a:cubicBezTo>
                <a:cubicBezTo>
                  <a:pt x="6" y="99"/>
                  <a:pt x="9" y="96"/>
                  <a:pt x="12" y="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6" name="Freeform 819">
            <a:extLst>
              <a:ext uri="{FF2B5EF4-FFF2-40B4-BE49-F238E27FC236}">
                <a16:creationId xmlns:a16="http://schemas.microsoft.com/office/drawing/2014/main" id="{03B71AAF-678F-417A-B2A9-D27E06F180B5}"/>
              </a:ext>
            </a:extLst>
          </p:cNvPr>
          <p:cNvSpPr>
            <a:spLocks noEditPoints="1"/>
          </p:cNvSpPr>
          <p:nvPr/>
        </p:nvSpPr>
        <p:spPr bwMode="auto">
          <a:xfrm>
            <a:off x="6714212" y="4359021"/>
            <a:ext cx="474902" cy="323046"/>
          </a:xfrm>
          <a:custGeom>
            <a:avLst/>
            <a:gdLst>
              <a:gd name="T0" fmla="*/ 505143 w 160"/>
              <a:gd name="T1" fmla="*/ 257969 h 108"/>
              <a:gd name="T2" fmla="*/ 395923 w 160"/>
              <a:gd name="T3" fmla="*/ 223573 h 108"/>
              <a:gd name="T4" fmla="*/ 433467 w 160"/>
              <a:gd name="T5" fmla="*/ 165100 h 108"/>
              <a:gd name="T6" fmla="*/ 395923 w 160"/>
              <a:gd name="T7" fmla="*/ 110067 h 108"/>
              <a:gd name="T8" fmla="*/ 283289 w 160"/>
              <a:gd name="T9" fmla="*/ 72231 h 108"/>
              <a:gd name="T10" fmla="*/ 324247 w 160"/>
              <a:gd name="T11" fmla="*/ 17198 h 108"/>
              <a:gd name="T12" fmla="*/ 221853 w 160"/>
              <a:gd name="T13" fmla="*/ 17198 h 108"/>
              <a:gd name="T14" fmla="*/ 262811 w 160"/>
              <a:gd name="T15" fmla="*/ 72231 h 108"/>
              <a:gd name="T16" fmla="*/ 150178 w 160"/>
              <a:gd name="T17" fmla="*/ 110067 h 108"/>
              <a:gd name="T18" fmla="*/ 112633 w 160"/>
              <a:gd name="T19" fmla="*/ 165100 h 108"/>
              <a:gd name="T20" fmla="*/ 150178 w 160"/>
              <a:gd name="T21" fmla="*/ 223573 h 108"/>
              <a:gd name="T22" fmla="*/ 40958 w 160"/>
              <a:gd name="T23" fmla="*/ 257969 h 108"/>
              <a:gd name="T24" fmla="*/ 0 w 160"/>
              <a:gd name="T25" fmla="*/ 313002 h 108"/>
              <a:gd name="T26" fmla="*/ 81915 w 160"/>
              <a:gd name="T27" fmla="*/ 371475 h 108"/>
              <a:gd name="T28" fmla="*/ 81915 w 160"/>
              <a:gd name="T29" fmla="*/ 295804 h 108"/>
              <a:gd name="T30" fmla="*/ 150178 w 160"/>
              <a:gd name="T31" fmla="*/ 268288 h 108"/>
              <a:gd name="T32" fmla="*/ 112633 w 160"/>
              <a:gd name="T33" fmla="*/ 313002 h 108"/>
              <a:gd name="T34" fmla="*/ 194548 w 160"/>
              <a:gd name="T35" fmla="*/ 371475 h 108"/>
              <a:gd name="T36" fmla="*/ 194548 w 160"/>
              <a:gd name="T37" fmla="*/ 295804 h 108"/>
              <a:gd name="T38" fmla="*/ 194548 w 160"/>
              <a:gd name="T39" fmla="*/ 223573 h 108"/>
              <a:gd name="T40" fmla="*/ 194548 w 160"/>
              <a:gd name="T41" fmla="*/ 147902 h 108"/>
              <a:gd name="T42" fmla="*/ 262811 w 160"/>
              <a:gd name="T43" fmla="*/ 120385 h 108"/>
              <a:gd name="T44" fmla="*/ 221853 w 160"/>
              <a:gd name="T45" fmla="*/ 165100 h 108"/>
              <a:gd name="T46" fmla="*/ 307181 w 160"/>
              <a:gd name="T47" fmla="*/ 223573 h 108"/>
              <a:gd name="T48" fmla="*/ 307181 w 160"/>
              <a:gd name="T49" fmla="*/ 147902 h 108"/>
              <a:gd name="T50" fmla="*/ 375444 w 160"/>
              <a:gd name="T51" fmla="*/ 120385 h 108"/>
              <a:gd name="T52" fmla="*/ 334486 w 160"/>
              <a:gd name="T53" fmla="*/ 165100 h 108"/>
              <a:gd name="T54" fmla="*/ 375444 w 160"/>
              <a:gd name="T55" fmla="*/ 223573 h 108"/>
              <a:gd name="T56" fmla="*/ 262811 w 160"/>
              <a:gd name="T57" fmla="*/ 257969 h 108"/>
              <a:gd name="T58" fmla="*/ 221853 w 160"/>
              <a:gd name="T59" fmla="*/ 313002 h 108"/>
              <a:gd name="T60" fmla="*/ 307181 w 160"/>
              <a:gd name="T61" fmla="*/ 371475 h 108"/>
              <a:gd name="T62" fmla="*/ 307181 w 160"/>
              <a:gd name="T63" fmla="*/ 295804 h 108"/>
              <a:gd name="T64" fmla="*/ 375444 w 160"/>
              <a:gd name="T65" fmla="*/ 268288 h 108"/>
              <a:gd name="T66" fmla="*/ 334486 w 160"/>
              <a:gd name="T67" fmla="*/ 313002 h 108"/>
              <a:gd name="T68" fmla="*/ 416401 w 160"/>
              <a:gd name="T69" fmla="*/ 371475 h 108"/>
              <a:gd name="T70" fmla="*/ 416401 w 160"/>
              <a:gd name="T71" fmla="*/ 295804 h 108"/>
              <a:gd name="T72" fmla="*/ 484664 w 160"/>
              <a:gd name="T73" fmla="*/ 268288 h 108"/>
              <a:gd name="T74" fmla="*/ 447119 w 160"/>
              <a:gd name="T75" fmla="*/ 313002 h 108"/>
              <a:gd name="T76" fmla="*/ 529034 w 160"/>
              <a:gd name="T77" fmla="*/ 371475 h 108"/>
              <a:gd name="T78" fmla="*/ 529034 w 160"/>
              <a:gd name="T79" fmla="*/ 295804 h 108"/>
              <a:gd name="T80" fmla="*/ 303768 w 160"/>
              <a:gd name="T81" fmla="*/ 51594 h 108"/>
              <a:gd name="T82" fmla="*/ 78502 w 160"/>
              <a:gd name="T83" fmla="*/ 350838 h 108"/>
              <a:gd name="T84" fmla="*/ 78502 w 160"/>
              <a:gd name="T85" fmla="*/ 316442 h 108"/>
              <a:gd name="T86" fmla="*/ 133112 w 160"/>
              <a:gd name="T87" fmla="*/ 350838 h 108"/>
              <a:gd name="T88" fmla="*/ 191135 w 160"/>
              <a:gd name="T89" fmla="*/ 350838 h 108"/>
              <a:gd name="T90" fmla="*/ 133112 w 160"/>
              <a:gd name="T91" fmla="*/ 168540 h 108"/>
              <a:gd name="T92" fmla="*/ 303768 w 160"/>
              <a:gd name="T93" fmla="*/ 202935 h 108"/>
              <a:gd name="T94" fmla="*/ 303768 w 160"/>
              <a:gd name="T95" fmla="*/ 168540 h 108"/>
              <a:gd name="T96" fmla="*/ 412988 w 160"/>
              <a:gd name="T97" fmla="*/ 168540 h 108"/>
              <a:gd name="T98" fmla="*/ 354965 w 160"/>
              <a:gd name="T99" fmla="*/ 168540 h 108"/>
              <a:gd name="T100" fmla="*/ 242332 w 160"/>
              <a:gd name="T101" fmla="*/ 316442 h 108"/>
              <a:gd name="T102" fmla="*/ 412988 w 160"/>
              <a:gd name="T103" fmla="*/ 350838 h 108"/>
              <a:gd name="T104" fmla="*/ 412988 w 160"/>
              <a:gd name="T105" fmla="*/ 316442 h 108"/>
              <a:gd name="T106" fmla="*/ 467598 w 160"/>
              <a:gd name="T107" fmla="*/ 350838 h 108"/>
              <a:gd name="T108" fmla="*/ 525621 w 160"/>
              <a:gd name="T109" fmla="*/ 350838 h 1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08">
                <a:moveTo>
                  <a:pt x="155" y="86"/>
                </a:moveTo>
                <a:cubicBezTo>
                  <a:pt x="148" y="86"/>
                  <a:pt x="148" y="86"/>
                  <a:pt x="148" y="86"/>
                </a:cubicBezTo>
                <a:cubicBezTo>
                  <a:pt x="148" y="75"/>
                  <a:pt x="148" y="75"/>
                  <a:pt x="148" y="75"/>
                </a:cubicBezTo>
                <a:cubicBezTo>
                  <a:pt x="148" y="74"/>
                  <a:pt x="147" y="72"/>
                  <a:pt x="145" y="7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22" y="65"/>
                  <a:pt x="122" y="65"/>
                  <a:pt x="122" y="65"/>
                </a:cubicBezTo>
                <a:cubicBezTo>
                  <a:pt x="125" y="65"/>
                  <a:pt x="127" y="62"/>
                  <a:pt x="127" y="60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5"/>
                  <a:pt x="125" y="43"/>
                  <a:pt x="122" y="43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30"/>
                  <a:pt x="114" y="29"/>
                  <a:pt x="113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21"/>
                  <a:pt x="83" y="21"/>
                  <a:pt x="83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2" y="21"/>
                  <a:pt x="95" y="19"/>
                  <a:pt x="95" y="16"/>
                </a:cubicBezTo>
                <a:cubicBezTo>
                  <a:pt x="95" y="5"/>
                  <a:pt x="95" y="5"/>
                  <a:pt x="95" y="5"/>
                </a:cubicBezTo>
                <a:cubicBezTo>
                  <a:pt x="95" y="2"/>
                  <a:pt x="92" y="0"/>
                  <a:pt x="9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8" y="0"/>
                  <a:pt x="65" y="2"/>
                  <a:pt x="65" y="5"/>
                </a:cubicBezTo>
                <a:cubicBezTo>
                  <a:pt x="65" y="16"/>
                  <a:pt x="65" y="16"/>
                  <a:pt x="65" y="16"/>
                </a:cubicBezTo>
                <a:cubicBezTo>
                  <a:pt x="65" y="19"/>
                  <a:pt x="68" y="21"/>
                  <a:pt x="70" y="21"/>
                </a:cubicBezTo>
                <a:cubicBezTo>
                  <a:pt x="77" y="21"/>
                  <a:pt x="77" y="21"/>
                  <a:pt x="77" y="21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6" y="29"/>
                  <a:pt x="44" y="30"/>
                  <a:pt x="44" y="32"/>
                </a:cubicBezTo>
                <a:cubicBezTo>
                  <a:pt x="44" y="43"/>
                  <a:pt x="44" y="43"/>
                  <a:pt x="44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5" y="43"/>
                  <a:pt x="33" y="45"/>
                  <a:pt x="33" y="48"/>
                </a:cubicBezTo>
                <a:cubicBezTo>
                  <a:pt x="33" y="60"/>
                  <a:pt x="33" y="60"/>
                  <a:pt x="33" y="60"/>
                </a:cubicBezTo>
                <a:cubicBezTo>
                  <a:pt x="33" y="62"/>
                  <a:pt x="35" y="65"/>
                  <a:pt x="38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4" y="72"/>
                  <a:pt x="44" y="72"/>
                  <a:pt x="44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3" y="72"/>
                  <a:pt x="12" y="74"/>
                  <a:pt x="12" y="75"/>
                </a:cubicBezTo>
                <a:cubicBezTo>
                  <a:pt x="12" y="86"/>
                  <a:pt x="12" y="86"/>
                  <a:pt x="12" y="86"/>
                </a:cubicBezTo>
                <a:cubicBezTo>
                  <a:pt x="5" y="86"/>
                  <a:pt x="5" y="86"/>
                  <a:pt x="5" y="86"/>
                </a:cubicBezTo>
                <a:cubicBezTo>
                  <a:pt x="2" y="86"/>
                  <a:pt x="0" y="88"/>
                  <a:pt x="0" y="91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5"/>
                  <a:pt x="2" y="108"/>
                  <a:pt x="5" y="108"/>
                </a:cubicBezTo>
                <a:cubicBezTo>
                  <a:pt x="24" y="108"/>
                  <a:pt x="24" y="108"/>
                  <a:pt x="24" y="108"/>
                </a:cubicBezTo>
                <a:cubicBezTo>
                  <a:pt x="27" y="108"/>
                  <a:pt x="29" y="105"/>
                  <a:pt x="29" y="103"/>
                </a:cubicBezTo>
                <a:cubicBezTo>
                  <a:pt x="29" y="91"/>
                  <a:pt x="29" y="91"/>
                  <a:pt x="29" y="91"/>
                </a:cubicBezTo>
                <a:cubicBezTo>
                  <a:pt x="29" y="88"/>
                  <a:pt x="27" y="86"/>
                  <a:pt x="24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78"/>
                  <a:pt x="18" y="78"/>
                  <a:pt x="18" y="78"/>
                </a:cubicBezTo>
                <a:cubicBezTo>
                  <a:pt x="44" y="78"/>
                  <a:pt x="44" y="78"/>
                  <a:pt x="44" y="78"/>
                </a:cubicBezTo>
                <a:cubicBezTo>
                  <a:pt x="44" y="86"/>
                  <a:pt x="44" y="86"/>
                  <a:pt x="44" y="86"/>
                </a:cubicBezTo>
                <a:cubicBezTo>
                  <a:pt x="38" y="86"/>
                  <a:pt x="38" y="86"/>
                  <a:pt x="38" y="86"/>
                </a:cubicBezTo>
                <a:cubicBezTo>
                  <a:pt x="35" y="86"/>
                  <a:pt x="33" y="88"/>
                  <a:pt x="33" y="91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3" y="105"/>
                  <a:pt x="35" y="108"/>
                  <a:pt x="38" y="10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60" y="108"/>
                  <a:pt x="62" y="105"/>
                  <a:pt x="62" y="103"/>
                </a:cubicBezTo>
                <a:cubicBezTo>
                  <a:pt x="62" y="91"/>
                  <a:pt x="62" y="91"/>
                  <a:pt x="62" y="91"/>
                </a:cubicBezTo>
                <a:cubicBezTo>
                  <a:pt x="62" y="88"/>
                  <a:pt x="60" y="86"/>
                  <a:pt x="57" y="86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65"/>
                  <a:pt x="50" y="65"/>
                  <a:pt x="50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60" y="65"/>
                  <a:pt x="62" y="62"/>
                  <a:pt x="62" y="60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5"/>
                  <a:pt x="60" y="43"/>
                  <a:pt x="57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35"/>
                  <a:pt x="50" y="35"/>
                  <a:pt x="50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70" y="43"/>
                  <a:pt x="70" y="43"/>
                  <a:pt x="70" y="43"/>
                </a:cubicBezTo>
                <a:cubicBezTo>
                  <a:pt x="68" y="43"/>
                  <a:pt x="65" y="45"/>
                  <a:pt x="65" y="48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2"/>
                  <a:pt x="68" y="65"/>
                  <a:pt x="7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2" y="65"/>
                  <a:pt x="95" y="62"/>
                  <a:pt x="95" y="60"/>
                </a:cubicBezTo>
                <a:cubicBezTo>
                  <a:pt x="95" y="48"/>
                  <a:pt x="95" y="48"/>
                  <a:pt x="95" y="48"/>
                </a:cubicBezTo>
                <a:cubicBezTo>
                  <a:pt x="95" y="45"/>
                  <a:pt x="92" y="43"/>
                  <a:pt x="90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35"/>
                  <a:pt x="83" y="35"/>
                  <a:pt x="83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0" y="43"/>
                  <a:pt x="98" y="45"/>
                  <a:pt x="98" y="48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2"/>
                  <a:pt x="100" y="65"/>
                  <a:pt x="103" y="65"/>
                </a:cubicBezTo>
                <a:cubicBezTo>
                  <a:pt x="110" y="65"/>
                  <a:pt x="110" y="65"/>
                  <a:pt x="110" y="65"/>
                </a:cubicBezTo>
                <a:cubicBezTo>
                  <a:pt x="110" y="72"/>
                  <a:pt x="110" y="72"/>
                  <a:pt x="110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78" y="72"/>
                  <a:pt x="77" y="74"/>
                  <a:pt x="77" y="75"/>
                </a:cubicBezTo>
                <a:cubicBezTo>
                  <a:pt x="77" y="86"/>
                  <a:pt x="77" y="86"/>
                  <a:pt x="77" y="86"/>
                </a:cubicBezTo>
                <a:cubicBezTo>
                  <a:pt x="70" y="86"/>
                  <a:pt x="70" y="86"/>
                  <a:pt x="70" y="86"/>
                </a:cubicBezTo>
                <a:cubicBezTo>
                  <a:pt x="68" y="86"/>
                  <a:pt x="65" y="88"/>
                  <a:pt x="65" y="91"/>
                </a:cubicBezTo>
                <a:cubicBezTo>
                  <a:pt x="65" y="103"/>
                  <a:pt x="65" y="103"/>
                  <a:pt x="65" y="103"/>
                </a:cubicBezTo>
                <a:cubicBezTo>
                  <a:pt x="65" y="105"/>
                  <a:pt x="68" y="108"/>
                  <a:pt x="70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92" y="108"/>
                  <a:pt x="95" y="105"/>
                  <a:pt x="95" y="103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88"/>
                  <a:pt x="92" y="86"/>
                  <a:pt x="90" y="86"/>
                </a:cubicBezTo>
                <a:cubicBezTo>
                  <a:pt x="83" y="86"/>
                  <a:pt x="83" y="86"/>
                  <a:pt x="83" y="86"/>
                </a:cubicBezTo>
                <a:cubicBezTo>
                  <a:pt x="83" y="78"/>
                  <a:pt x="83" y="78"/>
                  <a:pt x="83" y="78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10" y="86"/>
                  <a:pt x="110" y="86"/>
                  <a:pt x="110" y="86"/>
                </a:cubicBezTo>
                <a:cubicBezTo>
                  <a:pt x="103" y="86"/>
                  <a:pt x="103" y="86"/>
                  <a:pt x="103" y="86"/>
                </a:cubicBezTo>
                <a:cubicBezTo>
                  <a:pt x="100" y="86"/>
                  <a:pt x="98" y="88"/>
                  <a:pt x="98" y="91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105"/>
                  <a:pt x="100" y="108"/>
                  <a:pt x="103" y="108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5" y="108"/>
                  <a:pt x="127" y="105"/>
                  <a:pt x="127" y="103"/>
                </a:cubicBezTo>
                <a:cubicBezTo>
                  <a:pt x="127" y="91"/>
                  <a:pt x="127" y="91"/>
                  <a:pt x="127" y="91"/>
                </a:cubicBezTo>
                <a:cubicBezTo>
                  <a:pt x="127" y="88"/>
                  <a:pt x="125" y="86"/>
                  <a:pt x="122" y="86"/>
                </a:cubicBezTo>
                <a:cubicBezTo>
                  <a:pt x="116" y="86"/>
                  <a:pt x="116" y="86"/>
                  <a:pt x="116" y="86"/>
                </a:cubicBezTo>
                <a:cubicBezTo>
                  <a:pt x="116" y="78"/>
                  <a:pt x="116" y="78"/>
                  <a:pt x="116" y="78"/>
                </a:cubicBezTo>
                <a:cubicBezTo>
                  <a:pt x="142" y="78"/>
                  <a:pt x="142" y="78"/>
                  <a:pt x="142" y="78"/>
                </a:cubicBezTo>
                <a:cubicBezTo>
                  <a:pt x="142" y="86"/>
                  <a:pt x="142" y="86"/>
                  <a:pt x="142" y="86"/>
                </a:cubicBezTo>
                <a:cubicBezTo>
                  <a:pt x="136" y="86"/>
                  <a:pt x="136" y="86"/>
                  <a:pt x="136" y="86"/>
                </a:cubicBezTo>
                <a:cubicBezTo>
                  <a:pt x="133" y="86"/>
                  <a:pt x="131" y="88"/>
                  <a:pt x="131" y="91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1" y="105"/>
                  <a:pt x="133" y="108"/>
                  <a:pt x="136" y="108"/>
                </a:cubicBezTo>
                <a:cubicBezTo>
                  <a:pt x="155" y="108"/>
                  <a:pt x="155" y="108"/>
                  <a:pt x="155" y="108"/>
                </a:cubicBezTo>
                <a:cubicBezTo>
                  <a:pt x="158" y="108"/>
                  <a:pt x="160" y="105"/>
                  <a:pt x="160" y="103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88"/>
                  <a:pt x="158" y="86"/>
                  <a:pt x="155" y="86"/>
                </a:cubicBezTo>
                <a:close/>
                <a:moveTo>
                  <a:pt x="71" y="6"/>
                </a:moveTo>
                <a:cubicBezTo>
                  <a:pt x="89" y="6"/>
                  <a:pt x="89" y="6"/>
                  <a:pt x="89" y="6"/>
                </a:cubicBezTo>
                <a:cubicBezTo>
                  <a:pt x="89" y="15"/>
                  <a:pt x="89" y="15"/>
                  <a:pt x="89" y="15"/>
                </a:cubicBezTo>
                <a:cubicBezTo>
                  <a:pt x="71" y="15"/>
                  <a:pt x="71" y="15"/>
                  <a:pt x="71" y="15"/>
                </a:cubicBezTo>
                <a:lnTo>
                  <a:pt x="71" y="6"/>
                </a:lnTo>
                <a:close/>
                <a:moveTo>
                  <a:pt x="23" y="102"/>
                </a:moveTo>
                <a:cubicBezTo>
                  <a:pt x="6" y="102"/>
                  <a:pt x="6" y="102"/>
                  <a:pt x="6" y="102"/>
                </a:cubicBezTo>
                <a:cubicBezTo>
                  <a:pt x="6" y="92"/>
                  <a:pt x="6" y="92"/>
                  <a:pt x="6" y="92"/>
                </a:cubicBezTo>
                <a:cubicBezTo>
                  <a:pt x="23" y="92"/>
                  <a:pt x="23" y="92"/>
                  <a:pt x="23" y="92"/>
                </a:cubicBezTo>
                <a:lnTo>
                  <a:pt x="23" y="102"/>
                </a:lnTo>
                <a:close/>
                <a:moveTo>
                  <a:pt x="56" y="102"/>
                </a:moveTo>
                <a:cubicBezTo>
                  <a:pt x="39" y="102"/>
                  <a:pt x="39" y="102"/>
                  <a:pt x="39" y="102"/>
                </a:cubicBezTo>
                <a:cubicBezTo>
                  <a:pt x="39" y="92"/>
                  <a:pt x="39" y="92"/>
                  <a:pt x="39" y="92"/>
                </a:cubicBezTo>
                <a:cubicBezTo>
                  <a:pt x="56" y="92"/>
                  <a:pt x="56" y="92"/>
                  <a:pt x="56" y="92"/>
                </a:cubicBezTo>
                <a:lnTo>
                  <a:pt x="56" y="102"/>
                </a:lnTo>
                <a:close/>
                <a:moveTo>
                  <a:pt x="56" y="59"/>
                </a:moveTo>
                <a:cubicBezTo>
                  <a:pt x="39" y="59"/>
                  <a:pt x="39" y="59"/>
                  <a:pt x="39" y="59"/>
                </a:cubicBezTo>
                <a:cubicBezTo>
                  <a:pt x="39" y="49"/>
                  <a:pt x="39" y="49"/>
                  <a:pt x="39" y="49"/>
                </a:cubicBezTo>
                <a:cubicBezTo>
                  <a:pt x="56" y="49"/>
                  <a:pt x="56" y="49"/>
                  <a:pt x="56" y="49"/>
                </a:cubicBezTo>
                <a:lnTo>
                  <a:pt x="56" y="59"/>
                </a:lnTo>
                <a:close/>
                <a:moveTo>
                  <a:pt x="89" y="59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49"/>
                  <a:pt x="71" y="49"/>
                  <a:pt x="71" y="49"/>
                </a:cubicBezTo>
                <a:cubicBezTo>
                  <a:pt x="89" y="49"/>
                  <a:pt x="89" y="49"/>
                  <a:pt x="89" y="49"/>
                </a:cubicBezTo>
                <a:lnTo>
                  <a:pt x="89" y="59"/>
                </a:lnTo>
                <a:close/>
                <a:moveTo>
                  <a:pt x="104" y="49"/>
                </a:moveTo>
                <a:cubicBezTo>
                  <a:pt x="121" y="49"/>
                  <a:pt x="121" y="49"/>
                  <a:pt x="121" y="49"/>
                </a:cubicBezTo>
                <a:cubicBezTo>
                  <a:pt x="121" y="59"/>
                  <a:pt x="121" y="59"/>
                  <a:pt x="121" y="59"/>
                </a:cubicBezTo>
                <a:cubicBezTo>
                  <a:pt x="104" y="59"/>
                  <a:pt x="104" y="59"/>
                  <a:pt x="104" y="59"/>
                </a:cubicBezTo>
                <a:lnTo>
                  <a:pt x="104" y="49"/>
                </a:lnTo>
                <a:close/>
                <a:moveTo>
                  <a:pt x="89" y="102"/>
                </a:moveTo>
                <a:cubicBezTo>
                  <a:pt x="71" y="102"/>
                  <a:pt x="71" y="102"/>
                  <a:pt x="71" y="102"/>
                </a:cubicBezTo>
                <a:cubicBezTo>
                  <a:pt x="71" y="92"/>
                  <a:pt x="71" y="92"/>
                  <a:pt x="71" y="92"/>
                </a:cubicBezTo>
                <a:cubicBezTo>
                  <a:pt x="89" y="92"/>
                  <a:pt x="89" y="92"/>
                  <a:pt x="89" y="92"/>
                </a:cubicBezTo>
                <a:lnTo>
                  <a:pt x="89" y="102"/>
                </a:lnTo>
                <a:close/>
                <a:moveTo>
                  <a:pt x="121" y="102"/>
                </a:moveTo>
                <a:cubicBezTo>
                  <a:pt x="104" y="102"/>
                  <a:pt x="104" y="102"/>
                  <a:pt x="104" y="10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21" y="92"/>
                  <a:pt x="121" y="92"/>
                  <a:pt x="121" y="92"/>
                </a:cubicBezTo>
                <a:lnTo>
                  <a:pt x="121" y="102"/>
                </a:lnTo>
                <a:close/>
                <a:moveTo>
                  <a:pt x="154" y="102"/>
                </a:moveTo>
                <a:cubicBezTo>
                  <a:pt x="137" y="102"/>
                  <a:pt x="137" y="102"/>
                  <a:pt x="137" y="102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54" y="92"/>
                  <a:pt x="154" y="92"/>
                  <a:pt x="154" y="92"/>
                </a:cubicBezTo>
                <a:lnTo>
                  <a:pt x="154" y="1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7" name="Freeform 820">
            <a:extLst>
              <a:ext uri="{FF2B5EF4-FFF2-40B4-BE49-F238E27FC236}">
                <a16:creationId xmlns:a16="http://schemas.microsoft.com/office/drawing/2014/main" id="{03C7FA47-1F01-41B3-999D-C8DEA27A7EA2}"/>
              </a:ext>
            </a:extLst>
          </p:cNvPr>
          <p:cNvSpPr>
            <a:spLocks noEditPoints="1"/>
          </p:cNvSpPr>
          <p:nvPr/>
        </p:nvSpPr>
        <p:spPr bwMode="auto">
          <a:xfrm>
            <a:off x="6702929" y="3295717"/>
            <a:ext cx="474902" cy="445910"/>
          </a:xfrm>
          <a:custGeom>
            <a:avLst/>
            <a:gdLst>
              <a:gd name="T0" fmla="*/ 392509 w 160"/>
              <a:gd name="T1" fmla="*/ 161744 h 149"/>
              <a:gd name="T2" fmla="*/ 365204 w 160"/>
              <a:gd name="T3" fmla="*/ 0 h 149"/>
              <a:gd name="T4" fmla="*/ 153591 w 160"/>
              <a:gd name="T5" fmla="*/ 27531 h 149"/>
              <a:gd name="T6" fmla="*/ 180896 w 160"/>
              <a:gd name="T7" fmla="*/ 189275 h 149"/>
              <a:gd name="T8" fmla="*/ 262811 w 160"/>
              <a:gd name="T9" fmla="*/ 216806 h 149"/>
              <a:gd name="T10" fmla="*/ 225266 w 160"/>
              <a:gd name="T11" fmla="*/ 227130 h 149"/>
              <a:gd name="T12" fmla="*/ 310594 w 160"/>
              <a:gd name="T13" fmla="*/ 237454 h 149"/>
              <a:gd name="T14" fmla="*/ 310594 w 160"/>
              <a:gd name="T15" fmla="*/ 216806 h 149"/>
              <a:gd name="T16" fmla="*/ 283289 w 160"/>
              <a:gd name="T17" fmla="*/ 189275 h 149"/>
              <a:gd name="T18" fmla="*/ 174069 w 160"/>
              <a:gd name="T19" fmla="*/ 161744 h 149"/>
              <a:gd name="T20" fmla="*/ 180896 w 160"/>
              <a:gd name="T21" fmla="*/ 20648 h 149"/>
              <a:gd name="T22" fmla="*/ 372031 w 160"/>
              <a:gd name="T23" fmla="*/ 27531 h 149"/>
              <a:gd name="T24" fmla="*/ 365204 w 160"/>
              <a:gd name="T25" fmla="*/ 168627 h 149"/>
              <a:gd name="T26" fmla="*/ 174069 w 160"/>
              <a:gd name="T27" fmla="*/ 161744 h 149"/>
              <a:gd name="T28" fmla="*/ 27305 w 160"/>
              <a:gd name="T29" fmla="*/ 275309 h 149"/>
              <a:gd name="T30" fmla="*/ 0 w 160"/>
              <a:gd name="T31" fmla="*/ 437053 h 149"/>
              <a:gd name="T32" fmla="*/ 109220 w 160"/>
              <a:gd name="T33" fmla="*/ 464584 h 149"/>
              <a:gd name="T34" fmla="*/ 81915 w 160"/>
              <a:gd name="T35" fmla="*/ 492115 h 149"/>
              <a:gd name="T36" fmla="*/ 81915 w 160"/>
              <a:gd name="T37" fmla="*/ 512763 h 149"/>
              <a:gd name="T38" fmla="*/ 167243 w 160"/>
              <a:gd name="T39" fmla="*/ 502439 h 149"/>
              <a:gd name="T40" fmla="*/ 129699 w 160"/>
              <a:gd name="T41" fmla="*/ 492115 h 149"/>
              <a:gd name="T42" fmla="*/ 211614 w 160"/>
              <a:gd name="T43" fmla="*/ 464584 h 149"/>
              <a:gd name="T44" fmla="*/ 238919 w 160"/>
              <a:gd name="T45" fmla="*/ 306281 h 149"/>
              <a:gd name="T46" fmla="*/ 218440 w 160"/>
              <a:gd name="T47" fmla="*/ 437053 h 149"/>
              <a:gd name="T48" fmla="*/ 27305 w 160"/>
              <a:gd name="T49" fmla="*/ 443936 h 149"/>
              <a:gd name="T50" fmla="*/ 20479 w 160"/>
              <a:gd name="T51" fmla="*/ 306281 h 149"/>
              <a:gd name="T52" fmla="*/ 211614 w 160"/>
              <a:gd name="T53" fmla="*/ 295957 h 149"/>
              <a:gd name="T54" fmla="*/ 218440 w 160"/>
              <a:gd name="T55" fmla="*/ 437053 h 149"/>
              <a:gd name="T56" fmla="*/ 518795 w 160"/>
              <a:gd name="T57" fmla="*/ 275309 h 149"/>
              <a:gd name="T58" fmla="*/ 307181 w 160"/>
              <a:gd name="T59" fmla="*/ 306281 h 149"/>
              <a:gd name="T60" fmla="*/ 334486 w 160"/>
              <a:gd name="T61" fmla="*/ 464584 h 149"/>
              <a:gd name="T62" fmla="*/ 416401 w 160"/>
              <a:gd name="T63" fmla="*/ 492115 h 149"/>
              <a:gd name="T64" fmla="*/ 378857 w 160"/>
              <a:gd name="T65" fmla="*/ 502439 h 149"/>
              <a:gd name="T66" fmla="*/ 464185 w 160"/>
              <a:gd name="T67" fmla="*/ 512763 h 149"/>
              <a:gd name="T68" fmla="*/ 464185 w 160"/>
              <a:gd name="T69" fmla="*/ 492115 h 149"/>
              <a:gd name="T70" fmla="*/ 436880 w 160"/>
              <a:gd name="T71" fmla="*/ 464584 h 149"/>
              <a:gd name="T72" fmla="*/ 546100 w 160"/>
              <a:gd name="T73" fmla="*/ 437053 h 149"/>
              <a:gd name="T74" fmla="*/ 518795 w 160"/>
              <a:gd name="T75" fmla="*/ 275309 h 149"/>
              <a:gd name="T76" fmla="*/ 518795 w 160"/>
              <a:gd name="T77" fmla="*/ 443936 h 149"/>
              <a:gd name="T78" fmla="*/ 327660 w 160"/>
              <a:gd name="T79" fmla="*/ 437053 h 149"/>
              <a:gd name="T80" fmla="*/ 334486 w 160"/>
              <a:gd name="T81" fmla="*/ 295957 h 149"/>
              <a:gd name="T82" fmla="*/ 525621 w 160"/>
              <a:gd name="T83" fmla="*/ 306281 h 149"/>
              <a:gd name="T84" fmla="*/ 40958 w 160"/>
              <a:gd name="T85" fmla="*/ 237454 h 149"/>
              <a:gd name="T86" fmla="*/ 51197 w 160"/>
              <a:gd name="T87" fmla="*/ 86034 h 149"/>
              <a:gd name="T88" fmla="*/ 122873 w 160"/>
              <a:gd name="T89" fmla="*/ 75710 h 149"/>
              <a:gd name="T90" fmla="*/ 40958 w 160"/>
              <a:gd name="T91" fmla="*/ 68827 h 149"/>
              <a:gd name="T92" fmla="*/ 30718 w 160"/>
              <a:gd name="T93" fmla="*/ 227130 h 149"/>
              <a:gd name="T94" fmla="*/ 505143 w 160"/>
              <a:gd name="T95" fmla="*/ 237454 h 149"/>
              <a:gd name="T96" fmla="*/ 515382 w 160"/>
              <a:gd name="T97" fmla="*/ 75710 h 149"/>
              <a:gd name="T98" fmla="*/ 433467 w 160"/>
              <a:gd name="T99" fmla="*/ 68827 h 149"/>
              <a:gd name="T100" fmla="*/ 433467 w 160"/>
              <a:gd name="T101" fmla="*/ 86034 h 149"/>
              <a:gd name="T102" fmla="*/ 494903 w 160"/>
              <a:gd name="T103" fmla="*/ 227130 h 1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49">
                <a:moveTo>
                  <a:pt x="107" y="55"/>
                </a:moveTo>
                <a:cubicBezTo>
                  <a:pt x="111" y="55"/>
                  <a:pt x="115" y="51"/>
                  <a:pt x="115" y="47"/>
                </a:cubicBezTo>
                <a:cubicBezTo>
                  <a:pt x="115" y="8"/>
                  <a:pt x="115" y="8"/>
                  <a:pt x="115" y="8"/>
                </a:cubicBezTo>
                <a:cubicBezTo>
                  <a:pt x="115" y="4"/>
                  <a:pt x="111" y="0"/>
                  <a:pt x="10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0"/>
                  <a:pt x="45" y="4"/>
                  <a:pt x="45" y="8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51"/>
                  <a:pt x="49" y="55"/>
                  <a:pt x="53" y="55"/>
                </a:cubicBezTo>
                <a:cubicBezTo>
                  <a:pt x="77" y="55"/>
                  <a:pt x="77" y="55"/>
                  <a:pt x="77" y="55"/>
                </a:cubicBezTo>
                <a:cubicBezTo>
                  <a:pt x="77" y="63"/>
                  <a:pt x="77" y="63"/>
                  <a:pt x="77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6" y="65"/>
                  <a:pt x="66" y="66"/>
                </a:cubicBezTo>
                <a:cubicBezTo>
                  <a:pt x="66" y="68"/>
                  <a:pt x="68" y="69"/>
                  <a:pt x="69" y="69"/>
                </a:cubicBezTo>
                <a:cubicBezTo>
                  <a:pt x="91" y="69"/>
                  <a:pt x="91" y="69"/>
                  <a:pt x="91" y="69"/>
                </a:cubicBezTo>
                <a:cubicBezTo>
                  <a:pt x="92" y="69"/>
                  <a:pt x="94" y="68"/>
                  <a:pt x="94" y="66"/>
                </a:cubicBezTo>
                <a:cubicBezTo>
                  <a:pt x="94" y="65"/>
                  <a:pt x="92" y="63"/>
                  <a:pt x="91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55"/>
                  <a:pt x="83" y="55"/>
                  <a:pt x="83" y="55"/>
                </a:cubicBezTo>
                <a:lnTo>
                  <a:pt x="107" y="55"/>
                </a:lnTo>
                <a:close/>
                <a:moveTo>
                  <a:pt x="51" y="47"/>
                </a:moveTo>
                <a:cubicBezTo>
                  <a:pt x="51" y="8"/>
                  <a:pt x="51" y="8"/>
                  <a:pt x="51" y="8"/>
                </a:cubicBezTo>
                <a:cubicBezTo>
                  <a:pt x="51" y="7"/>
                  <a:pt x="52" y="6"/>
                  <a:pt x="53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08" y="6"/>
                  <a:pt x="109" y="7"/>
                  <a:pt x="109" y="8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9" y="48"/>
                  <a:pt x="108" y="49"/>
                  <a:pt x="107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2" y="49"/>
                  <a:pt x="51" y="48"/>
                  <a:pt x="51" y="47"/>
                </a:cubicBezTo>
                <a:close/>
                <a:moveTo>
                  <a:pt x="62" y="80"/>
                </a:moveTo>
                <a:cubicBezTo>
                  <a:pt x="8" y="80"/>
                  <a:pt x="8" y="80"/>
                  <a:pt x="8" y="80"/>
                </a:cubicBezTo>
                <a:cubicBezTo>
                  <a:pt x="4" y="80"/>
                  <a:pt x="0" y="84"/>
                  <a:pt x="0" y="89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1"/>
                  <a:pt x="4" y="135"/>
                  <a:pt x="8" y="135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24" y="143"/>
                  <a:pt x="24" y="143"/>
                  <a:pt x="24" y="143"/>
                </a:cubicBezTo>
                <a:cubicBezTo>
                  <a:pt x="23" y="143"/>
                  <a:pt x="21" y="145"/>
                  <a:pt x="21" y="146"/>
                </a:cubicBezTo>
                <a:cubicBezTo>
                  <a:pt x="21" y="148"/>
                  <a:pt x="23" y="149"/>
                  <a:pt x="24" y="149"/>
                </a:cubicBezTo>
                <a:cubicBezTo>
                  <a:pt x="46" y="149"/>
                  <a:pt x="46" y="149"/>
                  <a:pt x="46" y="149"/>
                </a:cubicBezTo>
                <a:cubicBezTo>
                  <a:pt x="48" y="149"/>
                  <a:pt x="49" y="148"/>
                  <a:pt x="49" y="146"/>
                </a:cubicBezTo>
                <a:cubicBezTo>
                  <a:pt x="49" y="145"/>
                  <a:pt x="48" y="143"/>
                  <a:pt x="46" y="143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35"/>
                  <a:pt x="38" y="135"/>
                  <a:pt x="38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6" y="135"/>
                  <a:pt x="70" y="131"/>
                  <a:pt x="70" y="127"/>
                </a:cubicBezTo>
                <a:cubicBezTo>
                  <a:pt x="70" y="89"/>
                  <a:pt x="70" y="89"/>
                  <a:pt x="70" y="89"/>
                </a:cubicBezTo>
                <a:cubicBezTo>
                  <a:pt x="70" y="84"/>
                  <a:pt x="67" y="80"/>
                  <a:pt x="62" y="80"/>
                </a:cubicBezTo>
                <a:close/>
                <a:moveTo>
                  <a:pt x="64" y="127"/>
                </a:moveTo>
                <a:cubicBezTo>
                  <a:pt x="64" y="128"/>
                  <a:pt x="63" y="129"/>
                  <a:pt x="62" y="129"/>
                </a:cubicBezTo>
                <a:cubicBezTo>
                  <a:pt x="8" y="129"/>
                  <a:pt x="8" y="129"/>
                  <a:pt x="8" y="129"/>
                </a:cubicBezTo>
                <a:cubicBezTo>
                  <a:pt x="7" y="129"/>
                  <a:pt x="6" y="128"/>
                  <a:pt x="6" y="127"/>
                </a:cubicBezTo>
                <a:cubicBezTo>
                  <a:pt x="6" y="89"/>
                  <a:pt x="6" y="89"/>
                  <a:pt x="6" y="89"/>
                </a:cubicBezTo>
                <a:cubicBezTo>
                  <a:pt x="6" y="87"/>
                  <a:pt x="7" y="86"/>
                  <a:pt x="8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3" y="86"/>
                  <a:pt x="64" y="87"/>
                  <a:pt x="64" y="89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lose/>
                <a:moveTo>
                  <a:pt x="152" y="80"/>
                </a:moveTo>
                <a:cubicBezTo>
                  <a:pt x="98" y="80"/>
                  <a:pt x="98" y="80"/>
                  <a:pt x="98" y="80"/>
                </a:cubicBezTo>
                <a:cubicBezTo>
                  <a:pt x="94" y="80"/>
                  <a:pt x="90" y="84"/>
                  <a:pt x="90" y="89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31"/>
                  <a:pt x="94" y="135"/>
                  <a:pt x="98" y="135"/>
                </a:cubicBezTo>
                <a:cubicBezTo>
                  <a:pt x="122" y="135"/>
                  <a:pt x="122" y="135"/>
                  <a:pt x="122" y="135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2" y="143"/>
                  <a:pt x="111" y="145"/>
                  <a:pt x="111" y="146"/>
                </a:cubicBezTo>
                <a:cubicBezTo>
                  <a:pt x="111" y="148"/>
                  <a:pt x="112" y="149"/>
                  <a:pt x="114" y="149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7" y="149"/>
                  <a:pt x="139" y="148"/>
                  <a:pt x="139" y="146"/>
                </a:cubicBezTo>
                <a:cubicBezTo>
                  <a:pt x="139" y="145"/>
                  <a:pt x="137" y="143"/>
                  <a:pt x="136" y="143"/>
                </a:cubicBezTo>
                <a:cubicBezTo>
                  <a:pt x="128" y="143"/>
                  <a:pt x="128" y="143"/>
                  <a:pt x="128" y="143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56" y="135"/>
                  <a:pt x="160" y="131"/>
                  <a:pt x="160" y="127"/>
                </a:cubicBezTo>
                <a:cubicBezTo>
                  <a:pt x="160" y="89"/>
                  <a:pt x="160" y="89"/>
                  <a:pt x="160" y="89"/>
                </a:cubicBezTo>
                <a:cubicBezTo>
                  <a:pt x="160" y="84"/>
                  <a:pt x="156" y="80"/>
                  <a:pt x="152" y="80"/>
                </a:cubicBezTo>
                <a:close/>
                <a:moveTo>
                  <a:pt x="154" y="127"/>
                </a:moveTo>
                <a:cubicBezTo>
                  <a:pt x="154" y="128"/>
                  <a:pt x="153" y="129"/>
                  <a:pt x="152" y="129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7" y="129"/>
                  <a:pt x="96" y="128"/>
                  <a:pt x="96" y="127"/>
                </a:cubicBezTo>
                <a:cubicBezTo>
                  <a:pt x="96" y="89"/>
                  <a:pt x="96" y="89"/>
                  <a:pt x="96" y="89"/>
                </a:cubicBezTo>
                <a:cubicBezTo>
                  <a:pt x="96" y="87"/>
                  <a:pt x="97" y="86"/>
                  <a:pt x="98" y="86"/>
                </a:cubicBezTo>
                <a:cubicBezTo>
                  <a:pt x="152" y="86"/>
                  <a:pt x="152" y="86"/>
                  <a:pt x="152" y="86"/>
                </a:cubicBezTo>
                <a:cubicBezTo>
                  <a:pt x="153" y="86"/>
                  <a:pt x="154" y="87"/>
                  <a:pt x="154" y="89"/>
                </a:cubicBezTo>
                <a:lnTo>
                  <a:pt x="154" y="127"/>
                </a:lnTo>
                <a:close/>
                <a:moveTo>
                  <a:pt x="12" y="69"/>
                </a:moveTo>
                <a:cubicBezTo>
                  <a:pt x="14" y="69"/>
                  <a:pt x="15" y="68"/>
                  <a:pt x="15" y="66"/>
                </a:cubicBezTo>
                <a:cubicBezTo>
                  <a:pt x="15" y="25"/>
                  <a:pt x="15" y="25"/>
                  <a:pt x="1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4" y="25"/>
                  <a:pt x="36" y="24"/>
                  <a:pt x="36" y="22"/>
                </a:cubicBezTo>
                <a:cubicBezTo>
                  <a:pt x="36" y="21"/>
                  <a:pt x="34" y="20"/>
                  <a:pt x="33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0" y="20"/>
                  <a:pt x="9" y="21"/>
                  <a:pt x="9" y="22"/>
                </a:cubicBezTo>
                <a:cubicBezTo>
                  <a:pt x="9" y="66"/>
                  <a:pt x="9" y="66"/>
                  <a:pt x="9" y="66"/>
                </a:cubicBezTo>
                <a:cubicBezTo>
                  <a:pt x="9" y="68"/>
                  <a:pt x="10" y="69"/>
                  <a:pt x="12" y="69"/>
                </a:cubicBezTo>
                <a:close/>
                <a:moveTo>
                  <a:pt x="148" y="69"/>
                </a:moveTo>
                <a:cubicBezTo>
                  <a:pt x="150" y="69"/>
                  <a:pt x="151" y="68"/>
                  <a:pt x="151" y="66"/>
                </a:cubicBezTo>
                <a:cubicBezTo>
                  <a:pt x="151" y="22"/>
                  <a:pt x="151" y="22"/>
                  <a:pt x="151" y="22"/>
                </a:cubicBezTo>
                <a:cubicBezTo>
                  <a:pt x="151" y="21"/>
                  <a:pt x="150" y="20"/>
                  <a:pt x="148" y="20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26" y="20"/>
                  <a:pt x="124" y="21"/>
                  <a:pt x="124" y="22"/>
                </a:cubicBezTo>
                <a:cubicBezTo>
                  <a:pt x="124" y="24"/>
                  <a:pt x="126" y="25"/>
                  <a:pt x="127" y="25"/>
                </a:cubicBezTo>
                <a:cubicBezTo>
                  <a:pt x="145" y="25"/>
                  <a:pt x="145" y="25"/>
                  <a:pt x="145" y="25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145" y="68"/>
                  <a:pt x="146" y="69"/>
                  <a:pt x="148" y="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8" name="Freeform 821">
            <a:extLst>
              <a:ext uri="{FF2B5EF4-FFF2-40B4-BE49-F238E27FC236}">
                <a16:creationId xmlns:a16="http://schemas.microsoft.com/office/drawing/2014/main" id="{F7F3CA27-3702-4ABA-BF35-41FB84E57F0A}"/>
              </a:ext>
            </a:extLst>
          </p:cNvPr>
          <p:cNvSpPr>
            <a:spLocks noEditPoints="1"/>
          </p:cNvSpPr>
          <p:nvPr/>
        </p:nvSpPr>
        <p:spPr bwMode="auto">
          <a:xfrm>
            <a:off x="6711451" y="5259255"/>
            <a:ext cx="480424" cy="502510"/>
          </a:xfrm>
          <a:custGeom>
            <a:avLst/>
            <a:gdLst>
              <a:gd name="T0" fmla="*/ 34102 w 162"/>
              <a:gd name="T1" fmla="*/ 402431 h 168"/>
              <a:gd name="T2" fmla="*/ 95485 w 162"/>
              <a:gd name="T3" fmla="*/ 123825 h 168"/>
              <a:gd name="T4" fmla="*/ 453555 w 162"/>
              <a:gd name="T5" fmla="*/ 120385 h 168"/>
              <a:gd name="T6" fmla="*/ 412632 w 162"/>
              <a:gd name="T7" fmla="*/ 134144 h 168"/>
              <a:gd name="T8" fmla="*/ 422863 w 162"/>
              <a:gd name="T9" fmla="*/ 141023 h 168"/>
              <a:gd name="T10" fmla="*/ 487656 w 162"/>
              <a:gd name="T11" fmla="*/ 137583 h 168"/>
              <a:gd name="T12" fmla="*/ 487656 w 162"/>
              <a:gd name="T13" fmla="*/ 75671 h 168"/>
              <a:gd name="T14" fmla="*/ 467195 w 162"/>
              <a:gd name="T15" fmla="*/ 75671 h 168"/>
              <a:gd name="T16" fmla="*/ 467195 w 162"/>
              <a:gd name="T17" fmla="*/ 106627 h 168"/>
              <a:gd name="T18" fmla="*/ 10231 w 162"/>
              <a:gd name="T19" fmla="*/ 247650 h 168"/>
              <a:gd name="T20" fmla="*/ 30692 w 162"/>
              <a:gd name="T21" fmla="*/ 402431 h 168"/>
              <a:gd name="T22" fmla="*/ 276225 w 162"/>
              <a:gd name="T23" fmla="*/ 557213 h 168"/>
              <a:gd name="T24" fmla="*/ 98895 w 162"/>
              <a:gd name="T25" fmla="*/ 481542 h 168"/>
              <a:gd name="T26" fmla="*/ 139818 w 162"/>
              <a:gd name="T27" fmla="*/ 471223 h 168"/>
              <a:gd name="T28" fmla="*/ 129587 w 162"/>
              <a:gd name="T29" fmla="*/ 460904 h 168"/>
              <a:gd name="T30" fmla="*/ 64794 w 162"/>
              <a:gd name="T31" fmla="*/ 474663 h 168"/>
              <a:gd name="T32" fmla="*/ 75024 w 162"/>
              <a:gd name="T33" fmla="*/ 540015 h 168"/>
              <a:gd name="T34" fmla="*/ 85255 w 162"/>
              <a:gd name="T35" fmla="*/ 529696 h 168"/>
              <a:gd name="T36" fmla="*/ 85255 w 162"/>
              <a:gd name="T37" fmla="*/ 498740 h 168"/>
              <a:gd name="T38" fmla="*/ 470606 w 162"/>
              <a:gd name="T39" fmla="*/ 495300 h 168"/>
              <a:gd name="T40" fmla="*/ 531989 w 162"/>
              <a:gd name="T41" fmla="*/ 209815 h 168"/>
              <a:gd name="T42" fmla="*/ 514938 w 162"/>
              <a:gd name="T43" fmla="*/ 216694 h 168"/>
              <a:gd name="T44" fmla="*/ 276225 w 162"/>
              <a:gd name="T45" fmla="*/ 144463 h 168"/>
              <a:gd name="T46" fmla="*/ 194381 w 162"/>
              <a:gd name="T47" fmla="*/ 268288 h 168"/>
              <a:gd name="T48" fmla="*/ 163689 w 162"/>
              <a:gd name="T49" fmla="*/ 295804 h 168"/>
              <a:gd name="T50" fmla="*/ 190970 w 162"/>
              <a:gd name="T51" fmla="*/ 433388 h 168"/>
              <a:gd name="T52" fmla="*/ 388761 w 162"/>
              <a:gd name="T53" fmla="*/ 405871 h 168"/>
              <a:gd name="T54" fmla="*/ 361480 w 162"/>
              <a:gd name="T55" fmla="*/ 268288 h 168"/>
              <a:gd name="T56" fmla="*/ 358069 w 162"/>
              <a:gd name="T57" fmla="*/ 227013 h 168"/>
              <a:gd name="T58" fmla="*/ 214842 w 162"/>
              <a:gd name="T59" fmla="*/ 227013 h 168"/>
              <a:gd name="T60" fmla="*/ 337608 w 162"/>
              <a:gd name="T61" fmla="*/ 227013 h 168"/>
              <a:gd name="T62" fmla="*/ 214842 w 162"/>
              <a:gd name="T63" fmla="*/ 268288 h 168"/>
              <a:gd name="T64" fmla="*/ 368300 w 162"/>
              <a:gd name="T65" fmla="*/ 295804 h 168"/>
              <a:gd name="T66" fmla="*/ 361480 w 162"/>
              <a:gd name="T67" fmla="*/ 412750 h 168"/>
              <a:gd name="T68" fmla="*/ 184150 w 162"/>
              <a:gd name="T69" fmla="*/ 405871 h 168"/>
              <a:gd name="T70" fmla="*/ 190970 w 162"/>
              <a:gd name="T71" fmla="*/ 288925 h 168"/>
              <a:gd name="T72" fmla="*/ 368300 w 162"/>
              <a:gd name="T73" fmla="*/ 295804 h 168"/>
              <a:gd name="T74" fmla="*/ 259174 w 162"/>
              <a:gd name="T75" fmla="*/ 330200 h 168"/>
              <a:gd name="T76" fmla="*/ 269405 w 162"/>
              <a:gd name="T77" fmla="*/ 354277 h 168"/>
              <a:gd name="T78" fmla="*/ 269405 w 162"/>
              <a:gd name="T79" fmla="*/ 378354 h 168"/>
              <a:gd name="T80" fmla="*/ 286456 w 162"/>
              <a:gd name="T81" fmla="*/ 378354 h 168"/>
              <a:gd name="T82" fmla="*/ 286456 w 162"/>
              <a:gd name="T83" fmla="*/ 354277 h 168"/>
              <a:gd name="T84" fmla="*/ 293276 w 162"/>
              <a:gd name="T85" fmla="*/ 337079 h 16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2" h="168">
                <a:moveTo>
                  <a:pt x="9" y="117"/>
                </a:moveTo>
                <a:cubicBezTo>
                  <a:pt x="9" y="117"/>
                  <a:pt x="9" y="117"/>
                  <a:pt x="10" y="117"/>
                </a:cubicBezTo>
                <a:cubicBezTo>
                  <a:pt x="11" y="116"/>
                  <a:pt x="12" y="115"/>
                  <a:pt x="11" y="113"/>
                </a:cubicBezTo>
                <a:cubicBezTo>
                  <a:pt x="2" y="86"/>
                  <a:pt x="8" y="57"/>
                  <a:pt x="28" y="36"/>
                </a:cubicBezTo>
                <a:cubicBezTo>
                  <a:pt x="57" y="7"/>
                  <a:pt x="104" y="6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23" y="36"/>
                  <a:pt x="121" y="37"/>
                  <a:pt x="121" y="39"/>
                </a:cubicBezTo>
                <a:cubicBezTo>
                  <a:pt x="121" y="40"/>
                  <a:pt x="123" y="41"/>
                  <a:pt x="124" y="41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1" y="41"/>
                  <a:pt x="142" y="41"/>
                  <a:pt x="143" y="40"/>
                </a:cubicBezTo>
                <a:cubicBezTo>
                  <a:pt x="143" y="40"/>
                  <a:pt x="143" y="39"/>
                  <a:pt x="143" y="38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1"/>
                  <a:pt x="142" y="19"/>
                  <a:pt x="140" y="19"/>
                </a:cubicBezTo>
                <a:cubicBezTo>
                  <a:pt x="139" y="19"/>
                  <a:pt x="137" y="21"/>
                  <a:pt x="137" y="22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05" y="0"/>
                  <a:pt x="55" y="1"/>
                  <a:pt x="24" y="32"/>
                </a:cubicBezTo>
                <a:cubicBezTo>
                  <a:pt x="13" y="43"/>
                  <a:pt x="6" y="57"/>
                  <a:pt x="3" y="72"/>
                </a:cubicBezTo>
                <a:cubicBezTo>
                  <a:pt x="0" y="86"/>
                  <a:pt x="1" y="101"/>
                  <a:pt x="6" y="115"/>
                </a:cubicBezTo>
                <a:cubicBezTo>
                  <a:pt x="6" y="116"/>
                  <a:pt x="7" y="117"/>
                  <a:pt x="9" y="117"/>
                </a:cubicBezTo>
                <a:close/>
                <a:moveTo>
                  <a:pt x="134" y="140"/>
                </a:moveTo>
                <a:cubicBezTo>
                  <a:pt x="119" y="155"/>
                  <a:pt x="100" y="162"/>
                  <a:pt x="81" y="162"/>
                </a:cubicBezTo>
                <a:cubicBezTo>
                  <a:pt x="62" y="162"/>
                  <a:pt x="44" y="155"/>
                  <a:pt x="29" y="14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38" y="140"/>
                  <a:pt x="38" y="140"/>
                  <a:pt x="38" y="140"/>
                </a:cubicBezTo>
                <a:cubicBezTo>
                  <a:pt x="39" y="140"/>
                  <a:pt x="41" y="139"/>
                  <a:pt x="41" y="137"/>
                </a:cubicBezTo>
                <a:cubicBezTo>
                  <a:pt x="41" y="136"/>
                  <a:pt x="39" y="134"/>
                  <a:pt x="38" y="134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22" y="135"/>
                  <a:pt x="22" y="135"/>
                  <a:pt x="22" y="135"/>
                </a:cubicBezTo>
                <a:cubicBezTo>
                  <a:pt x="20" y="135"/>
                  <a:pt x="19" y="136"/>
                  <a:pt x="19" y="138"/>
                </a:cubicBezTo>
                <a:cubicBezTo>
                  <a:pt x="19" y="154"/>
                  <a:pt x="19" y="154"/>
                  <a:pt x="19" y="154"/>
                </a:cubicBezTo>
                <a:cubicBezTo>
                  <a:pt x="19" y="155"/>
                  <a:pt x="20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3" y="157"/>
                  <a:pt x="25" y="155"/>
                  <a:pt x="25" y="154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41" y="160"/>
                  <a:pt x="61" y="168"/>
                  <a:pt x="81" y="168"/>
                </a:cubicBezTo>
                <a:cubicBezTo>
                  <a:pt x="102" y="168"/>
                  <a:pt x="123" y="160"/>
                  <a:pt x="138" y="144"/>
                </a:cubicBezTo>
                <a:cubicBezTo>
                  <a:pt x="149" y="133"/>
                  <a:pt x="156" y="119"/>
                  <a:pt x="159" y="104"/>
                </a:cubicBezTo>
                <a:cubicBezTo>
                  <a:pt x="162" y="90"/>
                  <a:pt x="161" y="75"/>
                  <a:pt x="156" y="61"/>
                </a:cubicBezTo>
                <a:cubicBezTo>
                  <a:pt x="156" y="59"/>
                  <a:pt x="154" y="59"/>
                  <a:pt x="153" y="59"/>
                </a:cubicBezTo>
                <a:cubicBezTo>
                  <a:pt x="151" y="60"/>
                  <a:pt x="150" y="61"/>
                  <a:pt x="151" y="63"/>
                </a:cubicBezTo>
                <a:cubicBezTo>
                  <a:pt x="160" y="90"/>
                  <a:pt x="154" y="119"/>
                  <a:pt x="134" y="140"/>
                </a:cubicBezTo>
                <a:close/>
                <a:moveTo>
                  <a:pt x="81" y="42"/>
                </a:moveTo>
                <a:cubicBezTo>
                  <a:pt x="68" y="42"/>
                  <a:pt x="57" y="53"/>
                  <a:pt x="57" y="66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8"/>
                  <a:pt x="56" y="78"/>
                  <a:pt x="56" y="78"/>
                </a:cubicBezTo>
                <a:cubicBezTo>
                  <a:pt x="52" y="78"/>
                  <a:pt x="48" y="81"/>
                  <a:pt x="48" y="86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23"/>
                  <a:pt x="52" y="126"/>
                  <a:pt x="56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10" y="126"/>
                  <a:pt x="114" y="123"/>
                  <a:pt x="114" y="118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4" y="81"/>
                  <a:pt x="110" y="78"/>
                  <a:pt x="106" y="78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5" y="53"/>
                  <a:pt x="94" y="42"/>
                  <a:pt x="81" y="42"/>
                </a:cubicBezTo>
                <a:close/>
                <a:moveTo>
                  <a:pt x="63" y="66"/>
                </a:moveTo>
                <a:cubicBezTo>
                  <a:pt x="63" y="56"/>
                  <a:pt x="71" y="48"/>
                  <a:pt x="81" y="48"/>
                </a:cubicBezTo>
                <a:cubicBezTo>
                  <a:pt x="91" y="48"/>
                  <a:pt x="99" y="56"/>
                  <a:pt x="99" y="66"/>
                </a:cubicBezTo>
                <a:cubicBezTo>
                  <a:pt x="99" y="78"/>
                  <a:pt x="99" y="78"/>
                  <a:pt x="99" y="78"/>
                </a:cubicBezTo>
                <a:cubicBezTo>
                  <a:pt x="63" y="78"/>
                  <a:pt x="63" y="78"/>
                  <a:pt x="63" y="78"/>
                </a:cubicBezTo>
                <a:cubicBezTo>
                  <a:pt x="63" y="66"/>
                  <a:pt x="63" y="66"/>
                  <a:pt x="63" y="66"/>
                </a:cubicBezTo>
                <a:close/>
                <a:moveTo>
                  <a:pt x="108" y="86"/>
                </a:moveTo>
                <a:cubicBezTo>
                  <a:pt x="108" y="118"/>
                  <a:pt x="108" y="118"/>
                  <a:pt x="108" y="118"/>
                </a:cubicBezTo>
                <a:cubicBezTo>
                  <a:pt x="108" y="119"/>
                  <a:pt x="107" y="120"/>
                  <a:pt x="106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5" y="120"/>
                  <a:pt x="54" y="119"/>
                  <a:pt x="54" y="118"/>
                </a:cubicBezTo>
                <a:cubicBezTo>
                  <a:pt x="54" y="86"/>
                  <a:pt x="54" y="86"/>
                  <a:pt x="54" y="86"/>
                </a:cubicBezTo>
                <a:cubicBezTo>
                  <a:pt x="54" y="85"/>
                  <a:pt x="55" y="84"/>
                  <a:pt x="56" y="84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7" y="84"/>
                  <a:pt x="108" y="85"/>
                  <a:pt x="108" y="86"/>
                </a:cubicBezTo>
                <a:close/>
                <a:moveTo>
                  <a:pt x="82" y="93"/>
                </a:moveTo>
                <a:cubicBezTo>
                  <a:pt x="80" y="93"/>
                  <a:pt x="77" y="94"/>
                  <a:pt x="76" y="96"/>
                </a:cubicBezTo>
                <a:cubicBezTo>
                  <a:pt x="75" y="98"/>
                  <a:pt x="76" y="101"/>
                  <a:pt x="78" y="102"/>
                </a:cubicBezTo>
                <a:cubicBezTo>
                  <a:pt x="78" y="103"/>
                  <a:pt x="79" y="103"/>
                  <a:pt x="79" y="103"/>
                </a:cubicBezTo>
                <a:cubicBezTo>
                  <a:pt x="79" y="106"/>
                  <a:pt x="79" y="108"/>
                  <a:pt x="79" y="110"/>
                </a:cubicBezTo>
                <a:cubicBezTo>
                  <a:pt x="79" y="110"/>
                  <a:pt x="79" y="110"/>
                  <a:pt x="79" y="110"/>
                </a:cubicBezTo>
                <a:cubicBezTo>
                  <a:pt x="79" y="112"/>
                  <a:pt x="80" y="113"/>
                  <a:pt x="82" y="112"/>
                </a:cubicBezTo>
                <a:cubicBezTo>
                  <a:pt x="83" y="112"/>
                  <a:pt x="84" y="111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08"/>
                  <a:pt x="84" y="106"/>
                  <a:pt x="84" y="103"/>
                </a:cubicBezTo>
                <a:cubicBezTo>
                  <a:pt x="84" y="103"/>
                  <a:pt x="84" y="103"/>
                  <a:pt x="84" y="102"/>
                </a:cubicBezTo>
                <a:cubicBezTo>
                  <a:pt x="85" y="101"/>
                  <a:pt x="86" y="100"/>
                  <a:pt x="86" y="98"/>
                </a:cubicBezTo>
                <a:cubicBezTo>
                  <a:pt x="86" y="96"/>
                  <a:pt x="84" y="94"/>
                  <a:pt x="82" y="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9" name="Freeform 828">
            <a:extLst>
              <a:ext uri="{FF2B5EF4-FFF2-40B4-BE49-F238E27FC236}">
                <a16:creationId xmlns:a16="http://schemas.microsoft.com/office/drawing/2014/main" id="{EE656521-EC93-4ADA-A2B7-CE3DE9B1B1A5}"/>
              </a:ext>
            </a:extLst>
          </p:cNvPr>
          <p:cNvSpPr>
            <a:spLocks noEditPoints="1"/>
          </p:cNvSpPr>
          <p:nvPr/>
        </p:nvSpPr>
        <p:spPr bwMode="auto">
          <a:xfrm>
            <a:off x="7712749" y="2303368"/>
            <a:ext cx="474902" cy="394830"/>
          </a:xfrm>
          <a:custGeom>
            <a:avLst/>
            <a:gdLst>
              <a:gd name="T0" fmla="*/ 324247 w 160"/>
              <a:gd name="T1" fmla="*/ 433388 h 132"/>
              <a:gd name="T2" fmla="*/ 296942 w 160"/>
              <a:gd name="T3" fmla="*/ 433388 h 132"/>
              <a:gd name="T4" fmla="*/ 293529 w 160"/>
              <a:gd name="T5" fmla="*/ 405871 h 132"/>
              <a:gd name="T6" fmla="*/ 228679 w 160"/>
              <a:gd name="T7" fmla="*/ 405871 h 132"/>
              <a:gd name="T8" fmla="*/ 218440 w 160"/>
              <a:gd name="T9" fmla="*/ 416190 h 132"/>
              <a:gd name="T10" fmla="*/ 218440 w 160"/>
              <a:gd name="T11" fmla="*/ 433388 h 132"/>
              <a:gd name="T12" fmla="*/ 139938 w 160"/>
              <a:gd name="T13" fmla="*/ 433388 h 132"/>
              <a:gd name="T14" fmla="*/ 139938 w 160"/>
              <a:gd name="T15" fmla="*/ 412750 h 132"/>
              <a:gd name="T16" fmla="*/ 58023 w 160"/>
              <a:gd name="T17" fmla="*/ 275167 h 132"/>
              <a:gd name="T18" fmla="*/ 34131 w 160"/>
              <a:gd name="T19" fmla="*/ 264848 h 132"/>
              <a:gd name="T20" fmla="*/ 20479 w 160"/>
              <a:gd name="T21" fmla="*/ 199496 h 132"/>
              <a:gd name="T22" fmla="*/ 47784 w 160"/>
              <a:gd name="T23" fmla="*/ 185738 h 132"/>
              <a:gd name="T24" fmla="*/ 116046 w 160"/>
              <a:gd name="T25" fmla="*/ 96308 h 132"/>
              <a:gd name="T26" fmla="*/ 119459 w 160"/>
              <a:gd name="T27" fmla="*/ 89429 h 132"/>
              <a:gd name="T28" fmla="*/ 109220 w 160"/>
              <a:gd name="T29" fmla="*/ 20638 h 132"/>
              <a:gd name="T30" fmla="*/ 174069 w 160"/>
              <a:gd name="T31" fmla="*/ 55033 h 132"/>
              <a:gd name="T32" fmla="*/ 255984 w 160"/>
              <a:gd name="T33" fmla="*/ 48154 h 132"/>
              <a:gd name="T34" fmla="*/ 453946 w 160"/>
              <a:gd name="T35" fmla="*/ 189177 h 132"/>
              <a:gd name="T36" fmla="*/ 467598 w 160"/>
              <a:gd name="T37" fmla="*/ 209815 h 132"/>
              <a:gd name="T38" fmla="*/ 474424 w 160"/>
              <a:gd name="T39" fmla="*/ 185738 h 132"/>
              <a:gd name="T40" fmla="*/ 255984 w 160"/>
              <a:gd name="T41" fmla="*/ 27517 h 132"/>
              <a:gd name="T42" fmla="*/ 116046 w 160"/>
              <a:gd name="T43" fmla="*/ 0 h 132"/>
              <a:gd name="T44" fmla="*/ 92154 w 160"/>
              <a:gd name="T45" fmla="*/ 37835 h 132"/>
              <a:gd name="T46" fmla="*/ 98981 w 160"/>
              <a:gd name="T47" fmla="*/ 82550 h 132"/>
              <a:gd name="T48" fmla="*/ 34131 w 160"/>
              <a:gd name="T49" fmla="*/ 165100 h 132"/>
              <a:gd name="T50" fmla="*/ 0 w 160"/>
              <a:gd name="T51" fmla="*/ 254529 h 132"/>
              <a:gd name="T52" fmla="*/ 40958 w 160"/>
              <a:gd name="T53" fmla="*/ 285485 h 132"/>
              <a:gd name="T54" fmla="*/ 119459 w 160"/>
              <a:gd name="T55" fmla="*/ 412750 h 132"/>
              <a:gd name="T56" fmla="*/ 143351 w 160"/>
              <a:gd name="T57" fmla="*/ 454025 h 132"/>
              <a:gd name="T58" fmla="*/ 238919 w 160"/>
              <a:gd name="T59" fmla="*/ 433388 h 132"/>
              <a:gd name="T60" fmla="*/ 276463 w 160"/>
              <a:gd name="T61" fmla="*/ 426508 h 132"/>
              <a:gd name="T62" fmla="*/ 300355 w 160"/>
              <a:gd name="T63" fmla="*/ 454025 h 132"/>
              <a:gd name="T64" fmla="*/ 334486 w 160"/>
              <a:gd name="T65" fmla="*/ 443706 h 132"/>
              <a:gd name="T66" fmla="*/ 389096 w 160"/>
              <a:gd name="T67" fmla="*/ 326760 h 132"/>
              <a:gd name="T68" fmla="*/ 358378 w 160"/>
              <a:gd name="T69" fmla="*/ 337079 h 132"/>
              <a:gd name="T70" fmla="*/ 368618 w 160"/>
              <a:gd name="T71" fmla="*/ 454025 h 132"/>
              <a:gd name="T72" fmla="*/ 546100 w 160"/>
              <a:gd name="T73" fmla="*/ 443706 h 132"/>
              <a:gd name="T74" fmla="*/ 535861 w 160"/>
              <a:gd name="T75" fmla="*/ 326760 h 132"/>
              <a:gd name="T76" fmla="*/ 515382 w 160"/>
              <a:gd name="T77" fmla="*/ 295804 h 132"/>
              <a:gd name="T78" fmla="*/ 389096 w 160"/>
              <a:gd name="T79" fmla="*/ 295804 h 132"/>
              <a:gd name="T80" fmla="*/ 378857 w 160"/>
              <a:gd name="T81" fmla="*/ 433388 h 132"/>
              <a:gd name="T82" fmla="*/ 525621 w 160"/>
              <a:gd name="T83" fmla="*/ 347398 h 132"/>
              <a:gd name="T84" fmla="*/ 494903 w 160"/>
              <a:gd name="T85" fmla="*/ 295804 h 132"/>
              <a:gd name="T86" fmla="*/ 409575 w 160"/>
              <a:gd name="T87" fmla="*/ 326760 h 132"/>
              <a:gd name="T88" fmla="*/ 453946 w 160"/>
              <a:gd name="T89" fmla="*/ 251090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32">
                <a:moveTo>
                  <a:pt x="98" y="129"/>
                </a:moveTo>
                <a:cubicBezTo>
                  <a:pt x="98" y="128"/>
                  <a:pt x="96" y="126"/>
                  <a:pt x="95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6"/>
                  <a:pt x="87" y="126"/>
                  <a:pt x="87" y="126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0"/>
                  <a:pt x="87" y="119"/>
                  <a:pt x="86" y="118"/>
                </a:cubicBezTo>
                <a:cubicBezTo>
                  <a:pt x="86" y="118"/>
                  <a:pt x="85" y="117"/>
                  <a:pt x="84" y="117"/>
                </a:cubicBezTo>
                <a:cubicBezTo>
                  <a:pt x="79" y="118"/>
                  <a:pt x="73" y="118"/>
                  <a:pt x="67" y="118"/>
                </a:cubicBezTo>
                <a:cubicBezTo>
                  <a:pt x="67" y="118"/>
                  <a:pt x="66" y="118"/>
                  <a:pt x="65" y="118"/>
                </a:cubicBezTo>
                <a:cubicBezTo>
                  <a:pt x="65" y="119"/>
                  <a:pt x="64" y="120"/>
                  <a:pt x="64" y="121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6"/>
                  <a:pt x="41" y="126"/>
                  <a:pt x="41" y="126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1" y="118"/>
                  <a:pt x="40" y="109"/>
                  <a:pt x="32" y="102"/>
                </a:cubicBezTo>
                <a:cubicBezTo>
                  <a:pt x="25" y="96"/>
                  <a:pt x="20" y="88"/>
                  <a:pt x="17" y="80"/>
                </a:cubicBezTo>
                <a:cubicBezTo>
                  <a:pt x="17" y="78"/>
                  <a:pt x="15" y="77"/>
                  <a:pt x="14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8" y="77"/>
                  <a:pt x="6" y="76"/>
                  <a:pt x="6" y="74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56"/>
                  <a:pt x="8" y="54"/>
                  <a:pt x="10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6" y="54"/>
                  <a:pt x="17" y="53"/>
                  <a:pt x="17" y="52"/>
                </a:cubicBezTo>
                <a:cubicBezTo>
                  <a:pt x="20" y="43"/>
                  <a:pt x="26" y="35"/>
                  <a:pt x="34" y="28"/>
                </a:cubicBezTo>
                <a:cubicBezTo>
                  <a:pt x="35" y="28"/>
                  <a:pt x="35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7" y="20"/>
                  <a:pt x="36" y="13"/>
                  <a:pt x="32" y="7"/>
                </a:cubicBezTo>
                <a:cubicBezTo>
                  <a:pt x="32" y="7"/>
                  <a:pt x="32" y="7"/>
                  <a:pt x="32" y="6"/>
                </a:cubicBezTo>
                <a:cubicBezTo>
                  <a:pt x="32" y="6"/>
                  <a:pt x="32" y="6"/>
                  <a:pt x="33" y="6"/>
                </a:cubicBezTo>
                <a:cubicBezTo>
                  <a:pt x="43" y="7"/>
                  <a:pt x="48" y="12"/>
                  <a:pt x="51" y="16"/>
                </a:cubicBezTo>
                <a:cubicBezTo>
                  <a:pt x="52" y="17"/>
                  <a:pt x="53" y="18"/>
                  <a:pt x="54" y="17"/>
                </a:cubicBezTo>
                <a:cubicBezTo>
                  <a:pt x="61" y="15"/>
                  <a:pt x="68" y="14"/>
                  <a:pt x="75" y="14"/>
                </a:cubicBezTo>
                <a:cubicBezTo>
                  <a:pt x="101" y="14"/>
                  <a:pt x="124" y="29"/>
                  <a:pt x="132" y="50"/>
                </a:cubicBezTo>
                <a:cubicBezTo>
                  <a:pt x="132" y="52"/>
                  <a:pt x="133" y="53"/>
                  <a:pt x="133" y="55"/>
                </a:cubicBezTo>
                <a:cubicBezTo>
                  <a:pt x="134" y="56"/>
                  <a:pt x="134" y="57"/>
                  <a:pt x="134" y="58"/>
                </a:cubicBezTo>
                <a:cubicBezTo>
                  <a:pt x="134" y="60"/>
                  <a:pt x="136" y="61"/>
                  <a:pt x="137" y="61"/>
                </a:cubicBezTo>
                <a:cubicBezTo>
                  <a:pt x="139" y="61"/>
                  <a:pt x="140" y="59"/>
                  <a:pt x="140" y="57"/>
                </a:cubicBezTo>
                <a:cubicBezTo>
                  <a:pt x="140" y="56"/>
                  <a:pt x="139" y="55"/>
                  <a:pt x="139" y="54"/>
                </a:cubicBezTo>
                <a:cubicBezTo>
                  <a:pt x="139" y="52"/>
                  <a:pt x="138" y="50"/>
                  <a:pt x="137" y="48"/>
                </a:cubicBezTo>
                <a:cubicBezTo>
                  <a:pt x="128" y="24"/>
                  <a:pt x="103" y="8"/>
                  <a:pt x="75" y="8"/>
                </a:cubicBezTo>
                <a:cubicBezTo>
                  <a:pt x="68" y="8"/>
                  <a:pt x="61" y="9"/>
                  <a:pt x="55" y="11"/>
                </a:cubicBezTo>
                <a:cubicBezTo>
                  <a:pt x="51" y="6"/>
                  <a:pt x="44" y="1"/>
                  <a:pt x="34" y="0"/>
                </a:cubicBezTo>
                <a:cubicBezTo>
                  <a:pt x="31" y="0"/>
                  <a:pt x="28" y="1"/>
                  <a:pt x="27" y="3"/>
                </a:cubicBezTo>
                <a:cubicBezTo>
                  <a:pt x="26" y="5"/>
                  <a:pt x="26" y="8"/>
                  <a:pt x="27" y="11"/>
                </a:cubicBezTo>
                <a:cubicBezTo>
                  <a:pt x="30" y="15"/>
                  <a:pt x="31" y="20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2" y="31"/>
                  <a:pt x="16" y="39"/>
                  <a:pt x="12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4" y="48"/>
                  <a:pt x="0" y="52"/>
                  <a:pt x="0" y="57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9"/>
                  <a:pt x="4" y="83"/>
                  <a:pt x="10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92"/>
                  <a:pt x="21" y="100"/>
                  <a:pt x="28" y="107"/>
                </a:cubicBezTo>
                <a:cubicBezTo>
                  <a:pt x="34" y="112"/>
                  <a:pt x="35" y="119"/>
                  <a:pt x="35" y="120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5" y="129"/>
                  <a:pt x="38" y="132"/>
                  <a:pt x="42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7" y="132"/>
                  <a:pt x="70" y="129"/>
                  <a:pt x="70" y="126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4" y="124"/>
                  <a:pt x="78" y="124"/>
                  <a:pt x="81" y="124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9"/>
                  <a:pt x="84" y="132"/>
                  <a:pt x="88" y="132"/>
                </a:cubicBezTo>
                <a:cubicBezTo>
                  <a:pt x="95" y="132"/>
                  <a:pt x="95" y="132"/>
                  <a:pt x="95" y="132"/>
                </a:cubicBezTo>
                <a:cubicBezTo>
                  <a:pt x="96" y="132"/>
                  <a:pt x="98" y="131"/>
                  <a:pt x="98" y="129"/>
                </a:cubicBezTo>
                <a:close/>
                <a:moveTo>
                  <a:pt x="114" y="86"/>
                </a:moveTo>
                <a:cubicBezTo>
                  <a:pt x="114" y="95"/>
                  <a:pt x="114" y="95"/>
                  <a:pt x="114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7" y="95"/>
                  <a:pt x="105" y="96"/>
                  <a:pt x="105" y="98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31"/>
                  <a:pt x="107" y="132"/>
                  <a:pt x="108" y="132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9" y="132"/>
                  <a:pt x="160" y="131"/>
                  <a:pt x="160" y="129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96"/>
                  <a:pt x="159" y="95"/>
                  <a:pt x="157" y="95"/>
                </a:cubicBezTo>
                <a:cubicBezTo>
                  <a:pt x="151" y="95"/>
                  <a:pt x="151" y="95"/>
                  <a:pt x="151" y="95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76"/>
                  <a:pt x="143" y="67"/>
                  <a:pt x="133" y="67"/>
                </a:cubicBezTo>
                <a:cubicBezTo>
                  <a:pt x="123" y="67"/>
                  <a:pt x="114" y="76"/>
                  <a:pt x="114" y="86"/>
                </a:cubicBezTo>
                <a:close/>
                <a:moveTo>
                  <a:pt x="154" y="126"/>
                </a:moveTo>
                <a:cubicBezTo>
                  <a:pt x="111" y="126"/>
                  <a:pt x="111" y="126"/>
                  <a:pt x="111" y="126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4" y="126"/>
                  <a:pt x="154" y="126"/>
                  <a:pt x="154" y="126"/>
                </a:cubicBezTo>
                <a:close/>
                <a:moveTo>
                  <a:pt x="145" y="86"/>
                </a:moveTo>
                <a:cubicBezTo>
                  <a:pt x="145" y="95"/>
                  <a:pt x="145" y="95"/>
                  <a:pt x="145" y="95"/>
                </a:cubicBezTo>
                <a:cubicBezTo>
                  <a:pt x="120" y="95"/>
                  <a:pt x="120" y="95"/>
                  <a:pt x="120" y="95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0" y="79"/>
                  <a:pt x="126" y="73"/>
                  <a:pt x="133" y="73"/>
                </a:cubicBezTo>
                <a:cubicBezTo>
                  <a:pt x="140" y="73"/>
                  <a:pt x="145" y="79"/>
                  <a:pt x="145" y="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0" name="Freeform 829">
            <a:extLst>
              <a:ext uri="{FF2B5EF4-FFF2-40B4-BE49-F238E27FC236}">
                <a16:creationId xmlns:a16="http://schemas.microsoft.com/office/drawing/2014/main" id="{3D78E258-93E1-4DA7-A809-BF80C3E78903}"/>
              </a:ext>
            </a:extLst>
          </p:cNvPr>
          <p:cNvSpPr>
            <a:spLocks noEditPoints="1"/>
          </p:cNvSpPr>
          <p:nvPr/>
        </p:nvSpPr>
        <p:spPr bwMode="auto">
          <a:xfrm>
            <a:off x="7756411" y="4279643"/>
            <a:ext cx="379642" cy="481802"/>
          </a:xfrm>
          <a:custGeom>
            <a:avLst/>
            <a:gdLst>
              <a:gd name="T0" fmla="*/ 211460 w 128"/>
              <a:gd name="T1" fmla="*/ 3441 h 161"/>
              <a:gd name="T2" fmla="*/ 6821 w 128"/>
              <a:gd name="T3" fmla="*/ 271857 h 161"/>
              <a:gd name="T4" fmla="*/ 218282 w 128"/>
              <a:gd name="T5" fmla="*/ 554038 h 161"/>
              <a:gd name="T6" fmla="*/ 429742 w 128"/>
              <a:gd name="T7" fmla="*/ 271857 h 161"/>
              <a:gd name="T8" fmla="*/ 412688 w 128"/>
              <a:gd name="T9" fmla="*/ 261533 h 161"/>
              <a:gd name="T10" fmla="*/ 399046 w 128"/>
              <a:gd name="T11" fmla="*/ 306269 h 161"/>
              <a:gd name="T12" fmla="*/ 37517 w 128"/>
              <a:gd name="T13" fmla="*/ 306269 h 161"/>
              <a:gd name="T14" fmla="*/ 23875 w 128"/>
              <a:gd name="T15" fmla="*/ 261533 h 161"/>
              <a:gd name="T16" fmla="*/ 416099 w 128"/>
              <a:gd name="T17" fmla="*/ 223680 h 161"/>
              <a:gd name="T18" fmla="*/ 218282 w 128"/>
              <a:gd name="T19" fmla="*/ 165179 h 161"/>
              <a:gd name="T20" fmla="*/ 197818 w 128"/>
              <a:gd name="T21" fmla="*/ 282181 h 161"/>
              <a:gd name="T22" fmla="*/ 238745 w 128"/>
              <a:gd name="T23" fmla="*/ 168620 h 161"/>
              <a:gd name="T24" fmla="*/ 204639 w 128"/>
              <a:gd name="T25" fmla="*/ 261533 h 161"/>
              <a:gd name="T26" fmla="*/ 231924 w 128"/>
              <a:gd name="T27" fmla="*/ 189268 h 161"/>
              <a:gd name="T28" fmla="*/ 327422 w 128"/>
              <a:gd name="T29" fmla="*/ 141090 h 161"/>
              <a:gd name="T30" fmla="*/ 293316 w 128"/>
              <a:gd name="T31" fmla="*/ 130767 h 161"/>
              <a:gd name="T32" fmla="*/ 283084 w 128"/>
              <a:gd name="T33" fmla="*/ 89472 h 161"/>
              <a:gd name="T34" fmla="*/ 235335 w 128"/>
              <a:gd name="T35" fmla="*/ 89472 h 161"/>
              <a:gd name="T36" fmla="*/ 204639 w 128"/>
              <a:gd name="T37" fmla="*/ 106678 h 161"/>
              <a:gd name="T38" fmla="*/ 177354 w 128"/>
              <a:gd name="T39" fmla="*/ 79148 h 161"/>
              <a:gd name="T40" fmla="*/ 133015 w 128"/>
              <a:gd name="T41" fmla="*/ 117002 h 161"/>
              <a:gd name="T42" fmla="*/ 126194 w 128"/>
              <a:gd name="T43" fmla="*/ 151414 h 161"/>
              <a:gd name="T44" fmla="*/ 102319 w 128"/>
              <a:gd name="T45" fmla="*/ 147973 h 161"/>
              <a:gd name="T46" fmla="*/ 71624 w 128"/>
              <a:gd name="T47" fmla="*/ 185826 h 161"/>
              <a:gd name="T48" fmla="*/ 98909 w 128"/>
              <a:gd name="T49" fmla="*/ 220239 h 161"/>
              <a:gd name="T50" fmla="*/ 81856 w 128"/>
              <a:gd name="T51" fmla="*/ 251210 h 161"/>
              <a:gd name="T52" fmla="*/ 105730 w 128"/>
              <a:gd name="T53" fmla="*/ 313152 h 161"/>
              <a:gd name="T54" fmla="*/ 129605 w 128"/>
              <a:gd name="T55" fmla="*/ 306269 h 161"/>
              <a:gd name="T56" fmla="*/ 139837 w 128"/>
              <a:gd name="T57" fmla="*/ 340682 h 161"/>
              <a:gd name="T58" fmla="*/ 184175 w 128"/>
              <a:gd name="T59" fmla="*/ 375094 h 161"/>
              <a:gd name="T60" fmla="*/ 211460 w 128"/>
              <a:gd name="T61" fmla="*/ 344123 h 161"/>
              <a:gd name="T62" fmla="*/ 231924 w 128"/>
              <a:gd name="T63" fmla="*/ 344123 h 161"/>
              <a:gd name="T64" fmla="*/ 269441 w 128"/>
              <a:gd name="T65" fmla="*/ 368212 h 161"/>
              <a:gd name="T66" fmla="*/ 296726 w 128"/>
              <a:gd name="T67" fmla="*/ 316593 h 161"/>
              <a:gd name="T68" fmla="*/ 310369 w 128"/>
              <a:gd name="T69" fmla="*/ 299387 h 161"/>
              <a:gd name="T70" fmla="*/ 354707 w 128"/>
              <a:gd name="T71" fmla="*/ 292505 h 161"/>
              <a:gd name="T72" fmla="*/ 337654 w 128"/>
              <a:gd name="T73" fmla="*/ 230562 h 161"/>
              <a:gd name="T74" fmla="*/ 337654 w 128"/>
              <a:gd name="T75" fmla="*/ 209915 h 161"/>
              <a:gd name="T76" fmla="*/ 351297 w 128"/>
              <a:gd name="T77" fmla="*/ 151414 h 161"/>
              <a:gd name="T78" fmla="*/ 317190 w 128"/>
              <a:gd name="T79" fmla="*/ 213356 h 161"/>
              <a:gd name="T80" fmla="*/ 344475 w 128"/>
              <a:gd name="T81" fmla="*/ 258092 h 161"/>
              <a:gd name="T82" fmla="*/ 310369 w 128"/>
              <a:gd name="T83" fmla="*/ 278740 h 161"/>
              <a:gd name="T84" fmla="*/ 279673 w 128"/>
              <a:gd name="T85" fmla="*/ 320034 h 161"/>
              <a:gd name="T86" fmla="*/ 248977 w 128"/>
              <a:gd name="T87" fmla="*/ 333799 h 161"/>
              <a:gd name="T88" fmla="*/ 194407 w 128"/>
              <a:gd name="T89" fmla="*/ 337241 h 161"/>
              <a:gd name="T90" fmla="*/ 163711 w 128"/>
              <a:gd name="T91" fmla="*/ 323476 h 161"/>
              <a:gd name="T92" fmla="*/ 129605 w 128"/>
              <a:gd name="T93" fmla="*/ 285622 h 161"/>
              <a:gd name="T94" fmla="*/ 95498 w 128"/>
              <a:gd name="T95" fmla="*/ 268416 h 161"/>
              <a:gd name="T96" fmla="*/ 119373 w 128"/>
              <a:gd name="T97" fmla="*/ 220239 h 161"/>
              <a:gd name="T98" fmla="*/ 102319 w 128"/>
              <a:gd name="T99" fmla="*/ 168620 h 161"/>
              <a:gd name="T100" fmla="*/ 122783 w 128"/>
              <a:gd name="T101" fmla="*/ 172061 h 161"/>
              <a:gd name="T102" fmla="*/ 156890 w 128"/>
              <a:gd name="T103" fmla="*/ 130767 h 161"/>
              <a:gd name="T104" fmla="*/ 187586 w 128"/>
              <a:gd name="T105" fmla="*/ 117002 h 161"/>
              <a:gd name="T106" fmla="*/ 242156 w 128"/>
              <a:gd name="T107" fmla="*/ 117002 h 161"/>
              <a:gd name="T108" fmla="*/ 272852 w 128"/>
              <a:gd name="T109" fmla="*/ 127326 h 161"/>
              <a:gd name="T110" fmla="*/ 306958 w 128"/>
              <a:gd name="T111" fmla="*/ 165179 h 161"/>
              <a:gd name="T112" fmla="*/ 341065 w 128"/>
              <a:gd name="T113" fmla="*/ 182385 h 16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28" h="161">
                <a:moveTo>
                  <a:pt x="127" y="77"/>
                </a:moveTo>
                <a:cubicBezTo>
                  <a:pt x="127" y="73"/>
                  <a:pt x="128" y="69"/>
                  <a:pt x="128" y="65"/>
                </a:cubicBezTo>
                <a:cubicBezTo>
                  <a:pt x="128" y="29"/>
                  <a:pt x="98" y="0"/>
                  <a:pt x="62" y="1"/>
                </a:cubicBezTo>
                <a:cubicBezTo>
                  <a:pt x="30" y="2"/>
                  <a:pt x="3" y="27"/>
                  <a:pt x="0" y="59"/>
                </a:cubicBezTo>
                <a:cubicBezTo>
                  <a:pt x="0" y="65"/>
                  <a:pt x="0" y="71"/>
                  <a:pt x="1" y="77"/>
                </a:cubicBezTo>
                <a:cubicBezTo>
                  <a:pt x="1" y="77"/>
                  <a:pt x="1" y="78"/>
                  <a:pt x="2" y="79"/>
                </a:cubicBezTo>
                <a:cubicBezTo>
                  <a:pt x="3" y="83"/>
                  <a:pt x="4" y="88"/>
                  <a:pt x="6" y="92"/>
                </a:cubicBezTo>
                <a:cubicBezTo>
                  <a:pt x="13" y="108"/>
                  <a:pt x="28" y="133"/>
                  <a:pt x="61" y="160"/>
                </a:cubicBezTo>
                <a:cubicBezTo>
                  <a:pt x="62" y="161"/>
                  <a:pt x="63" y="161"/>
                  <a:pt x="64" y="161"/>
                </a:cubicBezTo>
                <a:cubicBezTo>
                  <a:pt x="65" y="161"/>
                  <a:pt x="66" y="161"/>
                  <a:pt x="66" y="160"/>
                </a:cubicBezTo>
                <a:cubicBezTo>
                  <a:pt x="100" y="133"/>
                  <a:pt x="115" y="108"/>
                  <a:pt x="122" y="92"/>
                </a:cubicBezTo>
                <a:cubicBezTo>
                  <a:pt x="124" y="88"/>
                  <a:pt x="125" y="83"/>
                  <a:pt x="126" y="79"/>
                </a:cubicBezTo>
                <a:cubicBezTo>
                  <a:pt x="127" y="78"/>
                  <a:pt x="127" y="77"/>
                  <a:pt x="127" y="77"/>
                </a:cubicBezTo>
                <a:close/>
                <a:moveTo>
                  <a:pt x="121" y="76"/>
                </a:moveTo>
                <a:cubicBezTo>
                  <a:pt x="121" y="76"/>
                  <a:pt x="121" y="76"/>
                  <a:pt x="121" y="76"/>
                </a:cubicBezTo>
                <a:cubicBezTo>
                  <a:pt x="121" y="76"/>
                  <a:pt x="121" y="77"/>
                  <a:pt x="120" y="78"/>
                </a:cubicBezTo>
                <a:cubicBezTo>
                  <a:pt x="120" y="82"/>
                  <a:pt x="118" y="86"/>
                  <a:pt x="117" y="89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0" y="105"/>
                  <a:pt x="96" y="129"/>
                  <a:pt x="64" y="155"/>
                </a:cubicBezTo>
                <a:cubicBezTo>
                  <a:pt x="32" y="129"/>
                  <a:pt x="18" y="105"/>
                  <a:pt x="11" y="89"/>
                </a:cubicBezTo>
                <a:cubicBezTo>
                  <a:pt x="11" y="89"/>
                  <a:pt x="11" y="89"/>
                  <a:pt x="11" y="89"/>
                </a:cubicBezTo>
                <a:cubicBezTo>
                  <a:pt x="10" y="86"/>
                  <a:pt x="8" y="82"/>
                  <a:pt x="7" y="78"/>
                </a:cubicBezTo>
                <a:cubicBezTo>
                  <a:pt x="7" y="77"/>
                  <a:pt x="7" y="76"/>
                  <a:pt x="7" y="76"/>
                </a:cubicBezTo>
                <a:cubicBezTo>
                  <a:pt x="7" y="76"/>
                  <a:pt x="7" y="76"/>
                  <a:pt x="7" y="76"/>
                </a:cubicBezTo>
                <a:cubicBezTo>
                  <a:pt x="6" y="70"/>
                  <a:pt x="6" y="65"/>
                  <a:pt x="6" y="59"/>
                </a:cubicBezTo>
                <a:cubicBezTo>
                  <a:pt x="9" y="30"/>
                  <a:pt x="33" y="8"/>
                  <a:pt x="62" y="7"/>
                </a:cubicBezTo>
                <a:cubicBezTo>
                  <a:pt x="95" y="6"/>
                  <a:pt x="122" y="32"/>
                  <a:pt x="122" y="65"/>
                </a:cubicBezTo>
                <a:cubicBezTo>
                  <a:pt x="122" y="69"/>
                  <a:pt x="122" y="72"/>
                  <a:pt x="121" y="76"/>
                </a:cubicBezTo>
                <a:close/>
                <a:moveTo>
                  <a:pt x="70" y="49"/>
                </a:moveTo>
                <a:cubicBezTo>
                  <a:pt x="68" y="49"/>
                  <a:pt x="66" y="48"/>
                  <a:pt x="64" y="48"/>
                </a:cubicBezTo>
                <a:cubicBezTo>
                  <a:pt x="57" y="48"/>
                  <a:pt x="50" y="53"/>
                  <a:pt x="48" y="60"/>
                </a:cubicBezTo>
                <a:cubicBezTo>
                  <a:pt x="46" y="64"/>
                  <a:pt x="46" y="69"/>
                  <a:pt x="48" y="73"/>
                </a:cubicBezTo>
                <a:cubicBezTo>
                  <a:pt x="50" y="77"/>
                  <a:pt x="54" y="80"/>
                  <a:pt x="58" y="82"/>
                </a:cubicBezTo>
                <a:cubicBezTo>
                  <a:pt x="60" y="83"/>
                  <a:pt x="62" y="83"/>
                  <a:pt x="64" y="83"/>
                </a:cubicBezTo>
                <a:cubicBezTo>
                  <a:pt x="71" y="83"/>
                  <a:pt x="78" y="78"/>
                  <a:pt x="80" y="71"/>
                </a:cubicBezTo>
                <a:cubicBezTo>
                  <a:pt x="83" y="62"/>
                  <a:pt x="79" y="53"/>
                  <a:pt x="70" y="49"/>
                </a:cubicBezTo>
                <a:close/>
                <a:moveTo>
                  <a:pt x="75" y="69"/>
                </a:moveTo>
                <a:cubicBezTo>
                  <a:pt x="73" y="74"/>
                  <a:pt x="69" y="77"/>
                  <a:pt x="64" y="77"/>
                </a:cubicBezTo>
                <a:cubicBezTo>
                  <a:pt x="63" y="77"/>
                  <a:pt x="61" y="77"/>
                  <a:pt x="60" y="76"/>
                </a:cubicBezTo>
                <a:cubicBezTo>
                  <a:pt x="54" y="74"/>
                  <a:pt x="51" y="68"/>
                  <a:pt x="53" y="62"/>
                </a:cubicBezTo>
                <a:cubicBezTo>
                  <a:pt x="55" y="57"/>
                  <a:pt x="59" y="54"/>
                  <a:pt x="64" y="54"/>
                </a:cubicBezTo>
                <a:cubicBezTo>
                  <a:pt x="65" y="54"/>
                  <a:pt x="67" y="55"/>
                  <a:pt x="68" y="55"/>
                </a:cubicBezTo>
                <a:cubicBezTo>
                  <a:pt x="74" y="57"/>
                  <a:pt x="77" y="63"/>
                  <a:pt x="75" y="69"/>
                </a:cubicBezTo>
                <a:close/>
                <a:moveTo>
                  <a:pt x="97" y="41"/>
                </a:moveTo>
                <a:cubicBezTo>
                  <a:pt x="97" y="41"/>
                  <a:pt x="96" y="41"/>
                  <a:pt x="96" y="41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89" y="41"/>
                  <a:pt x="87" y="39"/>
                  <a:pt x="86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7" y="32"/>
                  <a:pt x="87" y="32"/>
                  <a:pt x="87" y="32"/>
                </a:cubicBezTo>
                <a:cubicBezTo>
                  <a:pt x="87" y="30"/>
                  <a:pt x="86" y="27"/>
                  <a:pt x="83" y="26"/>
                </a:cubicBezTo>
                <a:cubicBezTo>
                  <a:pt x="76" y="23"/>
                  <a:pt x="76" y="23"/>
                  <a:pt x="76" y="23"/>
                </a:cubicBezTo>
                <a:cubicBezTo>
                  <a:pt x="75" y="23"/>
                  <a:pt x="75" y="23"/>
                  <a:pt x="74" y="23"/>
                </a:cubicBezTo>
                <a:cubicBezTo>
                  <a:pt x="72" y="23"/>
                  <a:pt x="70" y="24"/>
                  <a:pt x="69" y="26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4" y="31"/>
                  <a:pt x="62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ubicBezTo>
                  <a:pt x="56" y="26"/>
                  <a:pt x="56" y="26"/>
                  <a:pt x="56" y="26"/>
                </a:cubicBezTo>
                <a:cubicBezTo>
                  <a:pt x="55" y="24"/>
                  <a:pt x="53" y="23"/>
                  <a:pt x="52" y="23"/>
                </a:cubicBezTo>
                <a:cubicBezTo>
                  <a:pt x="51" y="23"/>
                  <a:pt x="50" y="24"/>
                  <a:pt x="49" y="24"/>
                </a:cubicBezTo>
                <a:cubicBezTo>
                  <a:pt x="42" y="27"/>
                  <a:pt x="42" y="27"/>
                  <a:pt x="42" y="27"/>
                </a:cubicBezTo>
                <a:cubicBezTo>
                  <a:pt x="40" y="28"/>
                  <a:pt x="38" y="31"/>
                  <a:pt x="39" y="34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39" y="41"/>
                  <a:pt x="38" y="42"/>
                  <a:pt x="37" y="44"/>
                </a:cubicBezTo>
                <a:cubicBezTo>
                  <a:pt x="37" y="44"/>
                  <a:pt x="36" y="44"/>
                  <a:pt x="36" y="44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27" y="43"/>
                  <a:pt x="25" y="44"/>
                  <a:pt x="24" y="46"/>
                </a:cubicBezTo>
                <a:cubicBezTo>
                  <a:pt x="24" y="46"/>
                  <a:pt x="24" y="46"/>
                  <a:pt x="24" y="47"/>
                </a:cubicBezTo>
                <a:cubicBezTo>
                  <a:pt x="21" y="54"/>
                  <a:pt x="21" y="54"/>
                  <a:pt x="21" y="54"/>
                </a:cubicBezTo>
                <a:cubicBezTo>
                  <a:pt x="20" y="56"/>
                  <a:pt x="21" y="59"/>
                  <a:pt x="24" y="61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66"/>
                  <a:pt x="29" y="68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24" y="73"/>
                  <a:pt x="24" y="73"/>
                  <a:pt x="24" y="73"/>
                </a:cubicBezTo>
                <a:cubicBezTo>
                  <a:pt x="22" y="75"/>
                  <a:pt x="21" y="78"/>
                  <a:pt x="22" y="80"/>
                </a:cubicBezTo>
                <a:cubicBezTo>
                  <a:pt x="25" y="87"/>
                  <a:pt x="25" y="87"/>
                  <a:pt x="25" y="87"/>
                </a:cubicBezTo>
                <a:cubicBezTo>
                  <a:pt x="26" y="89"/>
                  <a:pt x="28" y="91"/>
                  <a:pt x="31" y="91"/>
                </a:cubicBezTo>
                <a:cubicBezTo>
                  <a:pt x="31" y="91"/>
                  <a:pt x="32" y="91"/>
                  <a:pt x="32" y="91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9" y="91"/>
                  <a:pt x="41" y="92"/>
                  <a:pt x="42" y="93"/>
                </a:cubicBezTo>
                <a:cubicBezTo>
                  <a:pt x="42" y="93"/>
                  <a:pt x="42" y="93"/>
                  <a:pt x="42" y="93"/>
                </a:cubicBezTo>
                <a:cubicBezTo>
                  <a:pt x="41" y="99"/>
                  <a:pt x="41" y="99"/>
                  <a:pt x="41" y="99"/>
                </a:cubicBezTo>
                <a:cubicBezTo>
                  <a:pt x="41" y="102"/>
                  <a:pt x="42" y="104"/>
                  <a:pt x="45" y="106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3" y="108"/>
                  <a:pt x="54" y="109"/>
                  <a:pt x="54" y="109"/>
                </a:cubicBezTo>
                <a:cubicBezTo>
                  <a:pt x="56" y="109"/>
                  <a:pt x="58" y="107"/>
                  <a:pt x="59" y="106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62" y="101"/>
                  <a:pt x="62" y="100"/>
                  <a:pt x="62" y="100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64" y="101"/>
                  <a:pt x="66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71" y="105"/>
                  <a:pt x="71" y="105"/>
                  <a:pt x="71" y="105"/>
                </a:cubicBezTo>
                <a:cubicBezTo>
                  <a:pt x="72" y="107"/>
                  <a:pt x="74" y="108"/>
                  <a:pt x="76" y="108"/>
                </a:cubicBezTo>
                <a:cubicBezTo>
                  <a:pt x="77" y="108"/>
                  <a:pt x="78" y="108"/>
                  <a:pt x="79" y="107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88" y="103"/>
                  <a:pt x="90" y="100"/>
                  <a:pt x="89" y="97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7" y="91"/>
                  <a:pt x="87" y="91"/>
                </a:cubicBezTo>
                <a:cubicBezTo>
                  <a:pt x="89" y="90"/>
                  <a:pt x="90" y="89"/>
                  <a:pt x="91" y="87"/>
                </a:cubicBezTo>
                <a:cubicBezTo>
                  <a:pt x="91" y="87"/>
                  <a:pt x="91" y="87"/>
                  <a:pt x="91" y="87"/>
                </a:cubicBezTo>
                <a:cubicBezTo>
                  <a:pt x="97" y="88"/>
                  <a:pt x="97" y="88"/>
                  <a:pt x="97" y="88"/>
                </a:cubicBezTo>
                <a:cubicBezTo>
                  <a:pt x="98" y="88"/>
                  <a:pt x="98" y="88"/>
                  <a:pt x="98" y="88"/>
                </a:cubicBezTo>
                <a:cubicBezTo>
                  <a:pt x="101" y="88"/>
                  <a:pt x="103" y="87"/>
                  <a:pt x="104" y="85"/>
                </a:cubicBezTo>
                <a:cubicBezTo>
                  <a:pt x="107" y="77"/>
                  <a:pt x="107" y="77"/>
                  <a:pt x="107" y="77"/>
                </a:cubicBezTo>
                <a:cubicBezTo>
                  <a:pt x="108" y="75"/>
                  <a:pt x="107" y="72"/>
                  <a:pt x="104" y="70"/>
                </a:cubicBezTo>
                <a:cubicBezTo>
                  <a:pt x="99" y="67"/>
                  <a:pt x="99" y="67"/>
                  <a:pt x="99" y="67"/>
                </a:cubicBezTo>
                <a:cubicBezTo>
                  <a:pt x="99" y="67"/>
                  <a:pt x="99" y="67"/>
                  <a:pt x="99" y="67"/>
                </a:cubicBezTo>
                <a:cubicBezTo>
                  <a:pt x="99" y="65"/>
                  <a:pt x="99" y="63"/>
                  <a:pt x="99" y="62"/>
                </a:cubicBezTo>
                <a:cubicBezTo>
                  <a:pt x="99" y="61"/>
                  <a:pt x="99" y="61"/>
                  <a:pt x="99" y="61"/>
                </a:cubicBezTo>
                <a:cubicBezTo>
                  <a:pt x="104" y="58"/>
                  <a:pt x="104" y="58"/>
                  <a:pt x="104" y="58"/>
                </a:cubicBezTo>
                <a:cubicBezTo>
                  <a:pt x="106" y="56"/>
                  <a:pt x="107" y="53"/>
                  <a:pt x="106" y="51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2" y="42"/>
                  <a:pt x="100" y="41"/>
                  <a:pt x="97" y="41"/>
                </a:cubicBezTo>
                <a:close/>
                <a:moveTo>
                  <a:pt x="96" y="57"/>
                </a:moveTo>
                <a:cubicBezTo>
                  <a:pt x="94" y="58"/>
                  <a:pt x="93" y="60"/>
                  <a:pt x="93" y="62"/>
                </a:cubicBezTo>
                <a:cubicBezTo>
                  <a:pt x="93" y="64"/>
                  <a:pt x="93" y="65"/>
                  <a:pt x="93" y="67"/>
                </a:cubicBezTo>
                <a:cubicBezTo>
                  <a:pt x="93" y="69"/>
                  <a:pt x="94" y="71"/>
                  <a:pt x="96" y="73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98" y="83"/>
                  <a:pt x="98" y="83"/>
                  <a:pt x="98" y="83"/>
                </a:cubicBezTo>
                <a:cubicBezTo>
                  <a:pt x="93" y="82"/>
                  <a:pt x="93" y="82"/>
                  <a:pt x="93" y="82"/>
                </a:cubicBezTo>
                <a:cubicBezTo>
                  <a:pt x="92" y="82"/>
                  <a:pt x="92" y="81"/>
                  <a:pt x="91" y="81"/>
                </a:cubicBezTo>
                <a:cubicBezTo>
                  <a:pt x="90" y="81"/>
                  <a:pt x="88" y="82"/>
                  <a:pt x="87" y="84"/>
                </a:cubicBezTo>
                <a:cubicBezTo>
                  <a:pt x="86" y="85"/>
                  <a:pt x="85" y="86"/>
                  <a:pt x="83" y="87"/>
                </a:cubicBezTo>
                <a:cubicBezTo>
                  <a:pt x="82" y="89"/>
                  <a:pt x="81" y="91"/>
                  <a:pt x="82" y="93"/>
                </a:cubicBezTo>
                <a:cubicBezTo>
                  <a:pt x="83" y="99"/>
                  <a:pt x="83" y="99"/>
                  <a:pt x="83" y="99"/>
                </a:cubicBezTo>
                <a:cubicBezTo>
                  <a:pt x="76" y="102"/>
                  <a:pt x="76" y="102"/>
                  <a:pt x="76" y="102"/>
                </a:cubicBezTo>
                <a:cubicBezTo>
                  <a:pt x="73" y="97"/>
                  <a:pt x="73" y="97"/>
                  <a:pt x="73" y="97"/>
                </a:cubicBezTo>
                <a:cubicBezTo>
                  <a:pt x="72" y="95"/>
                  <a:pt x="69" y="94"/>
                  <a:pt x="67" y="95"/>
                </a:cubicBezTo>
                <a:cubicBezTo>
                  <a:pt x="66" y="95"/>
                  <a:pt x="64" y="95"/>
                  <a:pt x="63" y="95"/>
                </a:cubicBezTo>
                <a:cubicBezTo>
                  <a:pt x="60" y="95"/>
                  <a:pt x="58" y="96"/>
                  <a:pt x="57" y="98"/>
                </a:cubicBezTo>
                <a:cubicBezTo>
                  <a:pt x="54" y="103"/>
                  <a:pt x="54" y="103"/>
                  <a:pt x="54" y="103"/>
                </a:cubicBezTo>
                <a:cubicBezTo>
                  <a:pt x="47" y="100"/>
                  <a:pt x="47" y="100"/>
                  <a:pt x="47" y="100"/>
                </a:cubicBezTo>
                <a:cubicBezTo>
                  <a:pt x="48" y="94"/>
                  <a:pt x="48" y="94"/>
                  <a:pt x="48" y="94"/>
                </a:cubicBezTo>
                <a:cubicBezTo>
                  <a:pt x="49" y="92"/>
                  <a:pt x="48" y="90"/>
                  <a:pt x="46" y="88"/>
                </a:cubicBezTo>
                <a:cubicBezTo>
                  <a:pt x="45" y="87"/>
                  <a:pt x="44" y="86"/>
                  <a:pt x="43" y="85"/>
                </a:cubicBezTo>
                <a:cubicBezTo>
                  <a:pt x="41" y="84"/>
                  <a:pt x="40" y="83"/>
                  <a:pt x="38" y="83"/>
                </a:cubicBezTo>
                <a:cubicBezTo>
                  <a:pt x="37" y="83"/>
                  <a:pt x="37" y="83"/>
                  <a:pt x="36" y="83"/>
                </a:cubicBezTo>
                <a:cubicBezTo>
                  <a:pt x="31" y="85"/>
                  <a:pt x="31" y="85"/>
                  <a:pt x="31" y="85"/>
                </a:cubicBezTo>
                <a:cubicBezTo>
                  <a:pt x="28" y="78"/>
                  <a:pt x="28" y="78"/>
                  <a:pt x="28" y="78"/>
                </a:cubicBezTo>
                <a:cubicBezTo>
                  <a:pt x="33" y="75"/>
                  <a:pt x="33" y="75"/>
                  <a:pt x="33" y="75"/>
                </a:cubicBezTo>
                <a:cubicBezTo>
                  <a:pt x="34" y="73"/>
                  <a:pt x="35" y="71"/>
                  <a:pt x="35" y="69"/>
                </a:cubicBezTo>
                <a:cubicBezTo>
                  <a:pt x="35" y="67"/>
                  <a:pt x="35" y="66"/>
                  <a:pt x="35" y="64"/>
                </a:cubicBezTo>
                <a:cubicBezTo>
                  <a:pt x="35" y="62"/>
                  <a:pt x="34" y="60"/>
                  <a:pt x="32" y="59"/>
                </a:cubicBezTo>
                <a:cubicBezTo>
                  <a:pt x="27" y="56"/>
                  <a:pt x="27" y="56"/>
                  <a:pt x="27" y="56"/>
                </a:cubicBezTo>
                <a:cubicBezTo>
                  <a:pt x="30" y="49"/>
                  <a:pt x="30" y="49"/>
                  <a:pt x="30" y="49"/>
                </a:cubicBezTo>
                <a:cubicBezTo>
                  <a:pt x="30" y="49"/>
                  <a:pt x="30" y="49"/>
                  <a:pt x="30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8" y="50"/>
                  <a:pt x="40" y="49"/>
                  <a:pt x="41" y="48"/>
                </a:cubicBezTo>
                <a:cubicBezTo>
                  <a:pt x="42" y="46"/>
                  <a:pt x="43" y="45"/>
                  <a:pt x="44" y="44"/>
                </a:cubicBezTo>
                <a:cubicBezTo>
                  <a:pt x="46" y="43"/>
                  <a:pt x="47" y="40"/>
                  <a:pt x="46" y="38"/>
                </a:cubicBezTo>
                <a:cubicBezTo>
                  <a:pt x="45" y="32"/>
                  <a:pt x="45" y="32"/>
                  <a:pt x="45" y="32"/>
                </a:cubicBezTo>
                <a:cubicBezTo>
                  <a:pt x="52" y="29"/>
                  <a:pt x="52" y="29"/>
                  <a:pt x="52" y="29"/>
                </a:cubicBezTo>
                <a:cubicBezTo>
                  <a:pt x="55" y="34"/>
                  <a:pt x="55" y="34"/>
                  <a:pt x="55" y="34"/>
                </a:cubicBezTo>
                <a:cubicBezTo>
                  <a:pt x="56" y="36"/>
                  <a:pt x="58" y="37"/>
                  <a:pt x="61" y="37"/>
                </a:cubicBezTo>
                <a:cubicBezTo>
                  <a:pt x="62" y="37"/>
                  <a:pt x="64" y="36"/>
                  <a:pt x="65" y="37"/>
                </a:cubicBezTo>
                <a:cubicBezTo>
                  <a:pt x="68" y="37"/>
                  <a:pt x="70" y="36"/>
                  <a:pt x="71" y="34"/>
                </a:cubicBezTo>
                <a:cubicBezTo>
                  <a:pt x="74" y="29"/>
                  <a:pt x="74" y="29"/>
                  <a:pt x="74" y="29"/>
                </a:cubicBezTo>
                <a:cubicBezTo>
                  <a:pt x="81" y="31"/>
                  <a:pt x="81" y="31"/>
                  <a:pt x="81" y="31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9"/>
                  <a:pt x="80" y="42"/>
                  <a:pt x="82" y="43"/>
                </a:cubicBezTo>
                <a:cubicBezTo>
                  <a:pt x="83" y="44"/>
                  <a:pt x="85" y="45"/>
                  <a:pt x="86" y="46"/>
                </a:cubicBezTo>
                <a:cubicBezTo>
                  <a:pt x="87" y="47"/>
                  <a:pt x="88" y="48"/>
                  <a:pt x="90" y="48"/>
                </a:cubicBezTo>
                <a:cubicBezTo>
                  <a:pt x="91" y="48"/>
                  <a:pt x="91" y="48"/>
                  <a:pt x="92" y="48"/>
                </a:cubicBezTo>
                <a:cubicBezTo>
                  <a:pt x="97" y="46"/>
                  <a:pt x="97" y="46"/>
                  <a:pt x="97" y="46"/>
                </a:cubicBezTo>
                <a:cubicBezTo>
                  <a:pt x="100" y="53"/>
                  <a:pt x="100" y="53"/>
                  <a:pt x="100" y="53"/>
                </a:cubicBezTo>
                <a:lnTo>
                  <a:pt x="96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1" name="Freeform 830">
            <a:extLst>
              <a:ext uri="{FF2B5EF4-FFF2-40B4-BE49-F238E27FC236}">
                <a16:creationId xmlns:a16="http://schemas.microsoft.com/office/drawing/2014/main" id="{5F368527-63C6-438B-81A1-FD74EEAB0EFB}"/>
              </a:ext>
            </a:extLst>
          </p:cNvPr>
          <p:cNvSpPr>
            <a:spLocks noEditPoints="1"/>
          </p:cNvSpPr>
          <p:nvPr/>
        </p:nvSpPr>
        <p:spPr bwMode="auto">
          <a:xfrm>
            <a:off x="7722538" y="3279149"/>
            <a:ext cx="459716" cy="479046"/>
          </a:xfrm>
          <a:custGeom>
            <a:avLst/>
            <a:gdLst>
              <a:gd name="T0" fmla="*/ 102317 w 155"/>
              <a:gd name="T1" fmla="*/ 430362 h 160"/>
              <a:gd name="T2" fmla="*/ 129602 w 155"/>
              <a:gd name="T3" fmla="*/ 550863 h 160"/>
              <a:gd name="T4" fmla="*/ 426321 w 155"/>
              <a:gd name="T5" fmla="*/ 523320 h 160"/>
              <a:gd name="T6" fmla="*/ 480890 w 155"/>
              <a:gd name="T7" fmla="*/ 430362 h 160"/>
              <a:gd name="T8" fmla="*/ 528638 w 155"/>
              <a:gd name="T9" fmla="*/ 182473 h 160"/>
              <a:gd name="T10" fmla="*/ 426321 w 155"/>
              <a:gd name="T11" fmla="*/ 137716 h 160"/>
              <a:gd name="T12" fmla="*/ 395626 w 155"/>
              <a:gd name="T13" fmla="*/ 0 h 160"/>
              <a:gd name="T14" fmla="*/ 102317 w 155"/>
              <a:gd name="T15" fmla="*/ 27543 h 160"/>
              <a:gd name="T16" fmla="*/ 44337 w 155"/>
              <a:gd name="T17" fmla="*/ 137716 h 160"/>
              <a:gd name="T18" fmla="*/ 0 w 155"/>
              <a:gd name="T19" fmla="*/ 385604 h 160"/>
              <a:gd name="T20" fmla="*/ 405858 w 155"/>
              <a:gd name="T21" fmla="*/ 523320 h 160"/>
              <a:gd name="T22" fmla="*/ 129602 w 155"/>
              <a:gd name="T23" fmla="*/ 530206 h 160"/>
              <a:gd name="T24" fmla="*/ 122780 w 155"/>
              <a:gd name="T25" fmla="*/ 292646 h 160"/>
              <a:gd name="T26" fmla="*/ 405858 w 155"/>
              <a:gd name="T27" fmla="*/ 523320 h 160"/>
              <a:gd name="T28" fmla="*/ 129602 w 155"/>
              <a:gd name="T29" fmla="*/ 20657 h 160"/>
              <a:gd name="T30" fmla="*/ 405858 w 155"/>
              <a:gd name="T31" fmla="*/ 27543 h 160"/>
              <a:gd name="T32" fmla="*/ 122780 w 155"/>
              <a:gd name="T33" fmla="*/ 137716 h 160"/>
              <a:gd name="T34" fmla="*/ 20463 w 155"/>
              <a:gd name="T35" fmla="*/ 182473 h 160"/>
              <a:gd name="T36" fmla="*/ 480890 w 155"/>
              <a:gd name="T37" fmla="*/ 158373 h 160"/>
              <a:gd name="T38" fmla="*/ 508175 w 155"/>
              <a:gd name="T39" fmla="*/ 385604 h 160"/>
              <a:gd name="T40" fmla="*/ 426321 w 155"/>
              <a:gd name="T41" fmla="*/ 409704 h 160"/>
              <a:gd name="T42" fmla="*/ 416089 w 155"/>
              <a:gd name="T43" fmla="*/ 271989 h 160"/>
              <a:gd name="T44" fmla="*/ 102317 w 155"/>
              <a:gd name="T45" fmla="*/ 282317 h 160"/>
              <a:gd name="T46" fmla="*/ 44337 w 155"/>
              <a:gd name="T47" fmla="*/ 409704 h 160"/>
              <a:gd name="T48" fmla="*/ 20463 w 155"/>
              <a:gd name="T49" fmla="*/ 182473 h 160"/>
              <a:gd name="T50" fmla="*/ 85264 w 155"/>
              <a:gd name="T51" fmla="*/ 223788 h 160"/>
              <a:gd name="T52" fmla="*/ 85264 w 155"/>
              <a:gd name="T53" fmla="*/ 206574 h 160"/>
              <a:gd name="T54" fmla="*/ 71622 w 155"/>
              <a:gd name="T55" fmla="*/ 206574 h 160"/>
              <a:gd name="T56" fmla="*/ 71622 w 155"/>
              <a:gd name="T57" fmla="*/ 223788 h 160"/>
              <a:gd name="T58" fmla="*/ 341057 w 155"/>
              <a:gd name="T59" fmla="*/ 402819 h 160"/>
              <a:gd name="T60" fmla="*/ 173939 w 155"/>
              <a:gd name="T61" fmla="*/ 413147 h 160"/>
              <a:gd name="T62" fmla="*/ 341057 w 155"/>
              <a:gd name="T63" fmla="*/ 423476 h 160"/>
              <a:gd name="T64" fmla="*/ 341057 w 155"/>
              <a:gd name="T65" fmla="*/ 402819 h 160"/>
              <a:gd name="T66" fmla="*/ 184171 w 155"/>
              <a:gd name="T67" fmla="*/ 464791 h 160"/>
              <a:gd name="T68" fmla="*/ 184171 w 155"/>
              <a:gd name="T69" fmla="*/ 485448 h 160"/>
              <a:gd name="T70" fmla="*/ 351288 w 155"/>
              <a:gd name="T71" fmla="*/ 475119 h 160"/>
              <a:gd name="T72" fmla="*/ 341057 w 155"/>
              <a:gd name="T73" fmla="*/ 337404 h 160"/>
              <a:gd name="T74" fmla="*/ 173939 w 155"/>
              <a:gd name="T75" fmla="*/ 347732 h 160"/>
              <a:gd name="T76" fmla="*/ 341057 w 155"/>
              <a:gd name="T77" fmla="*/ 358061 h 160"/>
              <a:gd name="T78" fmla="*/ 341057 w 155"/>
              <a:gd name="T79" fmla="*/ 337404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5" h="160">
                <a:moveTo>
                  <a:pt x="13" y="125"/>
                </a:moveTo>
                <a:cubicBezTo>
                  <a:pt x="30" y="125"/>
                  <a:pt x="30" y="125"/>
                  <a:pt x="30" y="125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30" y="156"/>
                  <a:pt x="34" y="160"/>
                  <a:pt x="3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1" y="160"/>
                  <a:pt x="125" y="156"/>
                  <a:pt x="125" y="152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9" y="125"/>
                  <a:pt x="155" y="119"/>
                  <a:pt x="155" y="112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5" y="46"/>
                  <a:pt x="149" y="40"/>
                  <a:pt x="141" y="40"/>
                </a:cubicBezTo>
                <a:cubicBezTo>
                  <a:pt x="125" y="40"/>
                  <a:pt x="125" y="40"/>
                  <a:pt x="125" y="40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4"/>
                  <a:pt x="121" y="0"/>
                  <a:pt x="116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3" y="0"/>
                  <a:pt x="30" y="4"/>
                  <a:pt x="30" y="8"/>
                </a:cubicBezTo>
                <a:cubicBezTo>
                  <a:pt x="30" y="40"/>
                  <a:pt x="30" y="40"/>
                  <a:pt x="30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6" y="40"/>
                  <a:pt x="0" y="46"/>
                  <a:pt x="0" y="53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9"/>
                  <a:pt x="6" y="125"/>
                  <a:pt x="13" y="125"/>
                </a:cubicBezTo>
                <a:close/>
                <a:moveTo>
                  <a:pt x="119" y="152"/>
                </a:moveTo>
                <a:cubicBezTo>
                  <a:pt x="119" y="153"/>
                  <a:pt x="118" y="154"/>
                  <a:pt x="117" y="154"/>
                </a:cubicBezTo>
                <a:cubicBezTo>
                  <a:pt x="38" y="154"/>
                  <a:pt x="38" y="154"/>
                  <a:pt x="38" y="154"/>
                </a:cubicBezTo>
                <a:cubicBezTo>
                  <a:pt x="37" y="154"/>
                  <a:pt x="36" y="153"/>
                  <a:pt x="36" y="152"/>
                </a:cubicBezTo>
                <a:cubicBezTo>
                  <a:pt x="36" y="85"/>
                  <a:pt x="36" y="85"/>
                  <a:pt x="36" y="85"/>
                </a:cubicBezTo>
                <a:cubicBezTo>
                  <a:pt x="119" y="85"/>
                  <a:pt x="119" y="85"/>
                  <a:pt x="119" y="85"/>
                </a:cubicBezTo>
                <a:lnTo>
                  <a:pt x="119" y="152"/>
                </a:lnTo>
                <a:close/>
                <a:moveTo>
                  <a:pt x="36" y="8"/>
                </a:moveTo>
                <a:cubicBezTo>
                  <a:pt x="36" y="7"/>
                  <a:pt x="37" y="6"/>
                  <a:pt x="38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8" y="6"/>
                  <a:pt x="119" y="7"/>
                  <a:pt x="119" y="8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36" y="40"/>
                  <a:pt x="36" y="40"/>
                  <a:pt x="36" y="40"/>
                </a:cubicBezTo>
                <a:lnTo>
                  <a:pt x="36" y="8"/>
                </a:lnTo>
                <a:close/>
                <a:moveTo>
                  <a:pt x="6" y="53"/>
                </a:moveTo>
                <a:cubicBezTo>
                  <a:pt x="6" y="49"/>
                  <a:pt x="9" y="46"/>
                  <a:pt x="13" y="46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45" y="46"/>
                  <a:pt x="149" y="49"/>
                  <a:pt x="149" y="53"/>
                </a:cubicBezTo>
                <a:cubicBezTo>
                  <a:pt x="149" y="112"/>
                  <a:pt x="149" y="112"/>
                  <a:pt x="149" y="112"/>
                </a:cubicBezTo>
                <a:cubicBezTo>
                  <a:pt x="149" y="116"/>
                  <a:pt x="145" y="119"/>
                  <a:pt x="141" y="119"/>
                </a:cubicBezTo>
                <a:cubicBezTo>
                  <a:pt x="125" y="119"/>
                  <a:pt x="125" y="119"/>
                  <a:pt x="125" y="119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5" y="81"/>
                  <a:pt x="124" y="79"/>
                  <a:pt x="122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9"/>
                  <a:pt x="30" y="81"/>
                  <a:pt x="30" y="82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9" y="119"/>
                  <a:pt x="6" y="116"/>
                  <a:pt x="6" y="112"/>
                </a:cubicBezTo>
                <a:lnTo>
                  <a:pt x="6" y="53"/>
                </a:lnTo>
                <a:close/>
                <a:moveTo>
                  <a:pt x="23" y="65"/>
                </a:moveTo>
                <a:cubicBezTo>
                  <a:pt x="24" y="65"/>
                  <a:pt x="24" y="65"/>
                  <a:pt x="25" y="65"/>
                </a:cubicBezTo>
                <a:cubicBezTo>
                  <a:pt x="25" y="64"/>
                  <a:pt x="26" y="63"/>
                  <a:pt x="26" y="62"/>
                </a:cubicBezTo>
                <a:cubicBezTo>
                  <a:pt x="26" y="62"/>
                  <a:pt x="25" y="61"/>
                  <a:pt x="25" y="60"/>
                </a:cubicBezTo>
                <a:cubicBezTo>
                  <a:pt x="24" y="60"/>
                  <a:pt x="24" y="59"/>
                  <a:pt x="23" y="59"/>
                </a:cubicBezTo>
                <a:cubicBezTo>
                  <a:pt x="22" y="59"/>
                  <a:pt x="21" y="60"/>
                  <a:pt x="21" y="60"/>
                </a:cubicBezTo>
                <a:cubicBezTo>
                  <a:pt x="20" y="61"/>
                  <a:pt x="20" y="62"/>
                  <a:pt x="20" y="62"/>
                </a:cubicBezTo>
                <a:cubicBezTo>
                  <a:pt x="20" y="63"/>
                  <a:pt x="20" y="64"/>
                  <a:pt x="21" y="65"/>
                </a:cubicBezTo>
                <a:cubicBezTo>
                  <a:pt x="21" y="65"/>
                  <a:pt x="22" y="65"/>
                  <a:pt x="23" y="65"/>
                </a:cubicBezTo>
                <a:close/>
                <a:moveTo>
                  <a:pt x="100" y="117"/>
                </a:moveTo>
                <a:cubicBezTo>
                  <a:pt x="54" y="117"/>
                  <a:pt x="54" y="117"/>
                  <a:pt x="54" y="117"/>
                </a:cubicBezTo>
                <a:cubicBezTo>
                  <a:pt x="53" y="117"/>
                  <a:pt x="51" y="118"/>
                  <a:pt x="51" y="120"/>
                </a:cubicBezTo>
                <a:cubicBezTo>
                  <a:pt x="51" y="121"/>
                  <a:pt x="53" y="123"/>
                  <a:pt x="5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2" y="123"/>
                  <a:pt x="103" y="121"/>
                  <a:pt x="103" y="120"/>
                </a:cubicBezTo>
                <a:cubicBezTo>
                  <a:pt x="103" y="118"/>
                  <a:pt x="102" y="117"/>
                  <a:pt x="100" y="117"/>
                </a:cubicBezTo>
                <a:close/>
                <a:moveTo>
                  <a:pt x="100" y="135"/>
                </a:moveTo>
                <a:cubicBezTo>
                  <a:pt x="54" y="135"/>
                  <a:pt x="54" y="135"/>
                  <a:pt x="54" y="135"/>
                </a:cubicBezTo>
                <a:cubicBezTo>
                  <a:pt x="53" y="135"/>
                  <a:pt x="51" y="137"/>
                  <a:pt x="51" y="138"/>
                </a:cubicBezTo>
                <a:cubicBezTo>
                  <a:pt x="51" y="140"/>
                  <a:pt x="53" y="141"/>
                  <a:pt x="54" y="141"/>
                </a:cubicBezTo>
                <a:cubicBezTo>
                  <a:pt x="100" y="141"/>
                  <a:pt x="100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6"/>
                  <a:pt x="102" y="135"/>
                  <a:pt x="100" y="135"/>
                </a:cubicBezTo>
                <a:close/>
                <a:moveTo>
                  <a:pt x="100" y="98"/>
                </a:moveTo>
                <a:cubicBezTo>
                  <a:pt x="54" y="98"/>
                  <a:pt x="54" y="98"/>
                  <a:pt x="54" y="98"/>
                </a:cubicBezTo>
                <a:cubicBezTo>
                  <a:pt x="53" y="98"/>
                  <a:pt x="51" y="100"/>
                  <a:pt x="51" y="101"/>
                </a:cubicBezTo>
                <a:cubicBezTo>
                  <a:pt x="51" y="103"/>
                  <a:pt x="53" y="104"/>
                  <a:pt x="54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2" y="104"/>
                  <a:pt x="103" y="103"/>
                  <a:pt x="103" y="101"/>
                </a:cubicBezTo>
                <a:cubicBezTo>
                  <a:pt x="103" y="100"/>
                  <a:pt x="102" y="98"/>
                  <a:pt x="100" y="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2" name="Freeform 831">
            <a:extLst>
              <a:ext uri="{FF2B5EF4-FFF2-40B4-BE49-F238E27FC236}">
                <a16:creationId xmlns:a16="http://schemas.microsoft.com/office/drawing/2014/main" id="{E551EBF7-0BAF-47E6-BBEC-578C12B48AF0}"/>
              </a:ext>
            </a:extLst>
          </p:cNvPr>
          <p:cNvSpPr>
            <a:spLocks noEditPoints="1"/>
          </p:cNvSpPr>
          <p:nvPr/>
        </p:nvSpPr>
        <p:spPr bwMode="auto">
          <a:xfrm>
            <a:off x="7756203" y="5270988"/>
            <a:ext cx="376884" cy="479044"/>
          </a:xfrm>
          <a:custGeom>
            <a:avLst/>
            <a:gdLst>
              <a:gd name="T0" fmla="*/ 433388 w 127"/>
              <a:gd name="T1" fmla="*/ 113615 h 160"/>
              <a:gd name="T2" fmla="*/ 433388 w 127"/>
              <a:gd name="T3" fmla="*/ 110173 h 160"/>
              <a:gd name="T4" fmla="*/ 429975 w 127"/>
              <a:gd name="T5" fmla="*/ 106730 h 160"/>
              <a:gd name="T6" fmla="*/ 160388 w 127"/>
              <a:gd name="T7" fmla="*/ 3443 h 160"/>
              <a:gd name="T8" fmla="*/ 160388 w 127"/>
              <a:gd name="T9" fmla="*/ 230674 h 160"/>
              <a:gd name="T10" fmla="*/ 429975 w 127"/>
              <a:gd name="T11" fmla="*/ 127387 h 160"/>
              <a:gd name="T12" fmla="*/ 433388 w 127"/>
              <a:gd name="T13" fmla="*/ 123944 h 160"/>
              <a:gd name="T14" fmla="*/ 433388 w 127"/>
              <a:gd name="T15" fmla="*/ 120501 h 160"/>
              <a:gd name="T16" fmla="*/ 433388 w 127"/>
              <a:gd name="T17" fmla="*/ 117058 h 160"/>
              <a:gd name="T18" fmla="*/ 371963 w 127"/>
              <a:gd name="T19" fmla="*/ 106730 h 160"/>
              <a:gd name="T20" fmla="*/ 371963 w 127"/>
              <a:gd name="T21" fmla="*/ 127387 h 160"/>
              <a:gd name="T22" fmla="*/ 122850 w 127"/>
              <a:gd name="T23" fmla="*/ 547420 h 160"/>
              <a:gd name="T24" fmla="*/ 109200 w 127"/>
              <a:gd name="T25" fmla="*/ 533649 h 160"/>
              <a:gd name="T26" fmla="*/ 392438 w 127"/>
              <a:gd name="T27" fmla="*/ 519877 h 160"/>
              <a:gd name="T28" fmla="*/ 385613 w 127"/>
              <a:gd name="T29" fmla="*/ 516434 h 160"/>
              <a:gd name="T30" fmla="*/ 423150 w 127"/>
              <a:gd name="T31" fmla="*/ 485448 h 160"/>
              <a:gd name="T32" fmla="*/ 416325 w 127"/>
              <a:gd name="T33" fmla="*/ 389047 h 160"/>
              <a:gd name="T34" fmla="*/ 409500 w 127"/>
              <a:gd name="T35" fmla="*/ 389047 h 160"/>
              <a:gd name="T36" fmla="*/ 423150 w 127"/>
              <a:gd name="T37" fmla="*/ 423476 h 160"/>
              <a:gd name="T38" fmla="*/ 392438 w 127"/>
              <a:gd name="T39" fmla="*/ 358061 h 160"/>
              <a:gd name="T40" fmla="*/ 385613 w 127"/>
              <a:gd name="T41" fmla="*/ 361504 h 160"/>
              <a:gd name="T42" fmla="*/ 10238 w 127"/>
              <a:gd name="T43" fmla="*/ 247888 h 160"/>
              <a:gd name="T44" fmla="*/ 27300 w 127"/>
              <a:gd name="T45" fmla="*/ 158373 h 160"/>
              <a:gd name="T46" fmla="*/ 30713 w 127"/>
              <a:gd name="T47" fmla="*/ 172145 h 160"/>
              <a:gd name="T48" fmla="*/ 51188 w 127"/>
              <a:gd name="T49" fmla="*/ 292646 h 160"/>
              <a:gd name="T50" fmla="*/ 75075 w 127"/>
              <a:gd name="T51" fmla="*/ 309860 h 160"/>
              <a:gd name="T52" fmla="*/ 81900 w 127"/>
              <a:gd name="T53" fmla="*/ 323632 h 160"/>
              <a:gd name="T54" fmla="*/ 37538 w 127"/>
              <a:gd name="T55" fmla="*/ 148044 h 160"/>
              <a:gd name="T56" fmla="*/ 10238 w 127"/>
              <a:gd name="T57" fmla="*/ 213459 h 160"/>
              <a:gd name="T58" fmla="*/ 0 w 127"/>
              <a:gd name="T59" fmla="*/ 199688 h 160"/>
              <a:gd name="T60" fmla="*/ 27300 w 127"/>
              <a:gd name="T61" fmla="*/ 282317 h 160"/>
              <a:gd name="T62" fmla="*/ 20475 w 127"/>
              <a:gd name="T63" fmla="*/ 282317 h 160"/>
              <a:gd name="T64" fmla="*/ 423150 w 127"/>
              <a:gd name="T65" fmla="*/ 457905 h 160"/>
              <a:gd name="T66" fmla="*/ 167213 w 127"/>
              <a:gd name="T67" fmla="*/ 327075 h 160"/>
              <a:gd name="T68" fmla="*/ 283238 w 127"/>
              <a:gd name="T69" fmla="*/ 540534 h 160"/>
              <a:gd name="T70" fmla="*/ 283238 w 127"/>
              <a:gd name="T71" fmla="*/ 540534 h 160"/>
              <a:gd name="T72" fmla="*/ 187688 w 127"/>
              <a:gd name="T73" fmla="*/ 530206 h 160"/>
              <a:gd name="T74" fmla="*/ 283238 w 127"/>
              <a:gd name="T75" fmla="*/ 337404 h 160"/>
              <a:gd name="T76" fmla="*/ 204750 w 127"/>
              <a:gd name="T77" fmla="*/ 327075 h 160"/>
              <a:gd name="T78" fmla="*/ 139913 w 127"/>
              <a:gd name="T79" fmla="*/ 540534 h 160"/>
              <a:gd name="T80" fmla="*/ 139913 w 127"/>
              <a:gd name="T81" fmla="*/ 540534 h 160"/>
              <a:gd name="T82" fmla="*/ 221813 w 127"/>
              <a:gd name="T83" fmla="*/ 530206 h 160"/>
              <a:gd name="T84" fmla="*/ 266175 w 127"/>
              <a:gd name="T85" fmla="*/ 540534 h 160"/>
              <a:gd name="T86" fmla="*/ 238875 w 127"/>
              <a:gd name="T87" fmla="*/ 327075 h 160"/>
              <a:gd name="T88" fmla="*/ 133088 w 127"/>
              <a:gd name="T89" fmla="*/ 327075 h 160"/>
              <a:gd name="T90" fmla="*/ 133088 w 127"/>
              <a:gd name="T91" fmla="*/ 327075 h 160"/>
              <a:gd name="T92" fmla="*/ 112613 w 127"/>
              <a:gd name="T93" fmla="*/ 127387 h 160"/>
              <a:gd name="T94" fmla="*/ 105788 w 127"/>
              <a:gd name="T95" fmla="*/ 337404 h 160"/>
              <a:gd name="T96" fmla="*/ 85313 w 127"/>
              <a:gd name="T97" fmla="*/ 120501 h 160"/>
              <a:gd name="T98" fmla="*/ 81900 w 127"/>
              <a:gd name="T99" fmla="*/ 130830 h 160"/>
              <a:gd name="T100" fmla="*/ 358313 w 127"/>
              <a:gd name="T101" fmla="*/ 323632 h 160"/>
              <a:gd name="T102" fmla="*/ 365138 w 127"/>
              <a:gd name="T103" fmla="*/ 337404 h 160"/>
              <a:gd name="T104" fmla="*/ 320775 w 127"/>
              <a:gd name="T105" fmla="*/ 337404 h 160"/>
              <a:gd name="T106" fmla="*/ 368550 w 127"/>
              <a:gd name="T107" fmla="*/ 540534 h 160"/>
              <a:gd name="T108" fmla="*/ 361725 w 127"/>
              <a:gd name="T109" fmla="*/ 540534 h 160"/>
              <a:gd name="T110" fmla="*/ 337838 w 127"/>
              <a:gd name="T111" fmla="*/ 540534 h 160"/>
              <a:gd name="T112" fmla="*/ 153563 w 127"/>
              <a:gd name="T113" fmla="*/ 123944 h 160"/>
              <a:gd name="T114" fmla="*/ 139913 w 127"/>
              <a:gd name="T115" fmla="*/ 110173 h 160"/>
              <a:gd name="T116" fmla="*/ 153563 w 127"/>
              <a:gd name="T117" fmla="*/ 123944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27" h="160">
                <a:moveTo>
                  <a:pt x="127" y="34"/>
                </a:moveTo>
                <a:cubicBezTo>
                  <a:pt x="127" y="34"/>
                  <a:pt x="127" y="33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50" y="0"/>
                  <a:pt x="50" y="0"/>
                  <a:pt x="50" y="0"/>
                </a:cubicBezTo>
                <a:cubicBezTo>
                  <a:pt x="49" y="0"/>
                  <a:pt x="48" y="0"/>
                  <a:pt x="47" y="1"/>
                </a:cubicBezTo>
                <a:cubicBezTo>
                  <a:pt x="46" y="2"/>
                  <a:pt x="46" y="3"/>
                  <a:pt x="46" y="4"/>
                </a:cubicBezTo>
                <a:cubicBezTo>
                  <a:pt x="56" y="34"/>
                  <a:pt x="56" y="34"/>
                  <a:pt x="56" y="34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5"/>
                  <a:pt x="46" y="66"/>
                  <a:pt x="47" y="67"/>
                </a:cubicBezTo>
                <a:cubicBezTo>
                  <a:pt x="47" y="67"/>
                  <a:pt x="48" y="68"/>
                  <a:pt x="49" y="68"/>
                </a:cubicBezTo>
                <a:cubicBezTo>
                  <a:pt x="49" y="68"/>
                  <a:pt x="50" y="67"/>
                  <a:pt x="50" y="67"/>
                </a:cubicBezTo>
                <a:cubicBezTo>
                  <a:pt x="126" y="37"/>
                  <a:pt x="126" y="37"/>
                  <a:pt x="126" y="37"/>
                </a:cubicBezTo>
                <a:cubicBezTo>
                  <a:pt x="126" y="37"/>
                  <a:pt x="126" y="37"/>
                  <a:pt x="126" y="37"/>
                </a:cubicBezTo>
                <a:cubicBezTo>
                  <a:pt x="126" y="37"/>
                  <a:pt x="126" y="36"/>
                  <a:pt x="126" y="36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26" y="36"/>
                  <a:pt x="126" y="36"/>
                  <a:pt x="127" y="36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7" y="36"/>
                  <a:pt x="127" y="36"/>
                  <a:pt x="127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5"/>
                  <a:pt x="127" y="35"/>
                  <a:pt x="127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34"/>
                  <a:pt x="127" y="34"/>
                  <a:pt x="127" y="34"/>
                </a:cubicBezTo>
                <a:close/>
                <a:moveTo>
                  <a:pt x="54" y="8"/>
                </a:moveTo>
                <a:cubicBezTo>
                  <a:pt x="109" y="31"/>
                  <a:pt x="109" y="31"/>
                  <a:pt x="109" y="31"/>
                </a:cubicBezTo>
                <a:cubicBezTo>
                  <a:pt x="61" y="31"/>
                  <a:pt x="61" y="31"/>
                  <a:pt x="61" y="31"/>
                </a:cubicBezTo>
                <a:lnTo>
                  <a:pt x="54" y="8"/>
                </a:lnTo>
                <a:close/>
                <a:moveTo>
                  <a:pt x="61" y="37"/>
                </a:moveTo>
                <a:cubicBezTo>
                  <a:pt x="109" y="37"/>
                  <a:pt x="109" y="37"/>
                  <a:pt x="109" y="37"/>
                </a:cubicBezTo>
                <a:cubicBezTo>
                  <a:pt x="54" y="59"/>
                  <a:pt x="54" y="59"/>
                  <a:pt x="54" y="59"/>
                </a:cubicBezTo>
                <a:lnTo>
                  <a:pt x="61" y="37"/>
                </a:lnTo>
                <a:close/>
                <a:moveTo>
                  <a:pt x="34" y="160"/>
                </a:moveTo>
                <a:cubicBezTo>
                  <a:pt x="35" y="160"/>
                  <a:pt x="35" y="160"/>
                  <a:pt x="36" y="159"/>
                </a:cubicBezTo>
                <a:cubicBezTo>
                  <a:pt x="36" y="159"/>
                  <a:pt x="37" y="158"/>
                  <a:pt x="37" y="157"/>
                </a:cubicBezTo>
                <a:cubicBezTo>
                  <a:pt x="37" y="156"/>
                  <a:pt x="36" y="155"/>
                  <a:pt x="36" y="155"/>
                </a:cubicBezTo>
                <a:cubicBezTo>
                  <a:pt x="35" y="154"/>
                  <a:pt x="35" y="154"/>
                  <a:pt x="34" y="154"/>
                </a:cubicBezTo>
                <a:cubicBezTo>
                  <a:pt x="33" y="154"/>
                  <a:pt x="32" y="154"/>
                  <a:pt x="32" y="155"/>
                </a:cubicBezTo>
                <a:cubicBezTo>
                  <a:pt x="31" y="155"/>
                  <a:pt x="31" y="156"/>
                  <a:pt x="31" y="157"/>
                </a:cubicBezTo>
                <a:cubicBezTo>
                  <a:pt x="31" y="158"/>
                  <a:pt x="31" y="159"/>
                  <a:pt x="32" y="159"/>
                </a:cubicBezTo>
                <a:cubicBezTo>
                  <a:pt x="32" y="160"/>
                  <a:pt x="33" y="160"/>
                  <a:pt x="34" y="160"/>
                </a:cubicBezTo>
                <a:close/>
                <a:moveTo>
                  <a:pt x="115" y="151"/>
                </a:moveTo>
                <a:cubicBezTo>
                  <a:pt x="116" y="151"/>
                  <a:pt x="117" y="151"/>
                  <a:pt x="117" y="151"/>
                </a:cubicBezTo>
                <a:cubicBezTo>
                  <a:pt x="118" y="149"/>
                  <a:pt x="118" y="148"/>
                  <a:pt x="117" y="146"/>
                </a:cubicBezTo>
                <a:cubicBezTo>
                  <a:pt x="116" y="145"/>
                  <a:pt x="114" y="145"/>
                  <a:pt x="113" y="146"/>
                </a:cubicBezTo>
                <a:cubicBezTo>
                  <a:pt x="112" y="147"/>
                  <a:pt x="112" y="149"/>
                  <a:pt x="113" y="150"/>
                </a:cubicBezTo>
                <a:cubicBezTo>
                  <a:pt x="113" y="151"/>
                  <a:pt x="114" y="151"/>
                  <a:pt x="115" y="151"/>
                </a:cubicBezTo>
                <a:close/>
                <a:moveTo>
                  <a:pt x="120" y="143"/>
                </a:moveTo>
                <a:cubicBezTo>
                  <a:pt x="120" y="143"/>
                  <a:pt x="121" y="143"/>
                  <a:pt x="121" y="143"/>
                </a:cubicBezTo>
                <a:cubicBezTo>
                  <a:pt x="122" y="143"/>
                  <a:pt x="123" y="142"/>
                  <a:pt x="124" y="141"/>
                </a:cubicBezTo>
                <a:cubicBezTo>
                  <a:pt x="125" y="140"/>
                  <a:pt x="124" y="138"/>
                  <a:pt x="123" y="137"/>
                </a:cubicBezTo>
                <a:cubicBezTo>
                  <a:pt x="121" y="137"/>
                  <a:pt x="119" y="137"/>
                  <a:pt x="119" y="139"/>
                </a:cubicBezTo>
                <a:cubicBezTo>
                  <a:pt x="118" y="140"/>
                  <a:pt x="118" y="142"/>
                  <a:pt x="120" y="143"/>
                </a:cubicBezTo>
                <a:close/>
                <a:moveTo>
                  <a:pt x="122" y="113"/>
                </a:moveTo>
                <a:cubicBezTo>
                  <a:pt x="123" y="112"/>
                  <a:pt x="123" y="110"/>
                  <a:pt x="123" y="109"/>
                </a:cubicBezTo>
                <a:cubicBezTo>
                  <a:pt x="122" y="107"/>
                  <a:pt x="120" y="107"/>
                  <a:pt x="118" y="108"/>
                </a:cubicBezTo>
                <a:cubicBezTo>
                  <a:pt x="117" y="108"/>
                  <a:pt x="117" y="110"/>
                  <a:pt x="117" y="112"/>
                </a:cubicBezTo>
                <a:cubicBezTo>
                  <a:pt x="118" y="113"/>
                  <a:pt x="119" y="113"/>
                  <a:pt x="120" y="113"/>
                </a:cubicBezTo>
                <a:cubicBezTo>
                  <a:pt x="121" y="113"/>
                  <a:pt x="121" y="113"/>
                  <a:pt x="122" y="113"/>
                </a:cubicBezTo>
                <a:close/>
                <a:moveTo>
                  <a:pt x="121" y="120"/>
                </a:moveTo>
                <a:cubicBezTo>
                  <a:pt x="121" y="122"/>
                  <a:pt x="122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6" y="122"/>
                  <a:pt x="127" y="121"/>
                  <a:pt x="127" y="119"/>
                </a:cubicBezTo>
                <a:cubicBezTo>
                  <a:pt x="126" y="118"/>
                  <a:pt x="125" y="117"/>
                  <a:pt x="123" y="117"/>
                </a:cubicBezTo>
                <a:cubicBezTo>
                  <a:pt x="122" y="117"/>
                  <a:pt x="121" y="119"/>
                  <a:pt x="121" y="120"/>
                </a:cubicBezTo>
                <a:close/>
                <a:moveTo>
                  <a:pt x="115" y="104"/>
                </a:moveTo>
                <a:cubicBezTo>
                  <a:pt x="117" y="103"/>
                  <a:pt x="116" y="101"/>
                  <a:pt x="115" y="100"/>
                </a:cubicBezTo>
                <a:cubicBezTo>
                  <a:pt x="114" y="99"/>
                  <a:pt x="112" y="99"/>
                  <a:pt x="111" y="100"/>
                </a:cubicBezTo>
                <a:cubicBezTo>
                  <a:pt x="110" y="102"/>
                  <a:pt x="110" y="104"/>
                  <a:pt x="111" y="105"/>
                </a:cubicBezTo>
                <a:cubicBezTo>
                  <a:pt x="112" y="105"/>
                  <a:pt x="112" y="105"/>
                  <a:pt x="113" y="105"/>
                </a:cubicBezTo>
                <a:cubicBezTo>
                  <a:pt x="114" y="105"/>
                  <a:pt x="115" y="105"/>
                  <a:pt x="115" y="104"/>
                </a:cubicBezTo>
                <a:close/>
                <a:moveTo>
                  <a:pt x="0" y="70"/>
                </a:moveTo>
                <a:cubicBezTo>
                  <a:pt x="0" y="71"/>
                  <a:pt x="2" y="72"/>
                  <a:pt x="3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5" y="72"/>
                  <a:pt x="6" y="70"/>
                  <a:pt x="6" y="69"/>
                </a:cubicBezTo>
                <a:cubicBezTo>
                  <a:pt x="6" y="67"/>
                  <a:pt x="4" y="66"/>
                  <a:pt x="3" y="66"/>
                </a:cubicBezTo>
                <a:cubicBezTo>
                  <a:pt x="1" y="66"/>
                  <a:pt x="0" y="68"/>
                  <a:pt x="0" y="70"/>
                </a:cubicBezTo>
                <a:close/>
                <a:moveTo>
                  <a:pt x="8" y="46"/>
                </a:moveTo>
                <a:cubicBezTo>
                  <a:pt x="7" y="46"/>
                  <a:pt x="5" y="46"/>
                  <a:pt x="4" y="47"/>
                </a:cubicBezTo>
                <a:cubicBezTo>
                  <a:pt x="3" y="49"/>
                  <a:pt x="4" y="51"/>
                  <a:pt x="5" y="52"/>
                </a:cubicBezTo>
                <a:cubicBezTo>
                  <a:pt x="6" y="52"/>
                  <a:pt x="6" y="52"/>
                  <a:pt x="7" y="52"/>
                </a:cubicBezTo>
                <a:cubicBezTo>
                  <a:pt x="8" y="52"/>
                  <a:pt x="9" y="51"/>
                  <a:pt x="9" y="50"/>
                </a:cubicBezTo>
                <a:cubicBezTo>
                  <a:pt x="10" y="49"/>
                  <a:pt x="10" y="47"/>
                  <a:pt x="8" y="46"/>
                </a:cubicBezTo>
                <a:close/>
                <a:moveTo>
                  <a:pt x="13" y="90"/>
                </a:moveTo>
                <a:cubicBezTo>
                  <a:pt x="13" y="90"/>
                  <a:pt x="14" y="90"/>
                  <a:pt x="15" y="89"/>
                </a:cubicBezTo>
                <a:cubicBezTo>
                  <a:pt x="16" y="88"/>
                  <a:pt x="16" y="86"/>
                  <a:pt x="15" y="85"/>
                </a:cubicBezTo>
                <a:cubicBezTo>
                  <a:pt x="13" y="84"/>
                  <a:pt x="11" y="84"/>
                  <a:pt x="10" y="85"/>
                </a:cubicBezTo>
                <a:cubicBezTo>
                  <a:pt x="9" y="86"/>
                  <a:pt x="9" y="88"/>
                  <a:pt x="11" y="89"/>
                </a:cubicBezTo>
                <a:cubicBezTo>
                  <a:pt x="11" y="90"/>
                  <a:pt x="12" y="90"/>
                  <a:pt x="13" y="90"/>
                </a:cubicBezTo>
                <a:close/>
                <a:moveTo>
                  <a:pt x="22" y="90"/>
                </a:moveTo>
                <a:cubicBezTo>
                  <a:pt x="21" y="89"/>
                  <a:pt x="19" y="90"/>
                  <a:pt x="19" y="92"/>
                </a:cubicBezTo>
                <a:cubicBezTo>
                  <a:pt x="18" y="93"/>
                  <a:pt x="19" y="95"/>
                  <a:pt x="20" y="96"/>
                </a:cubicBezTo>
                <a:cubicBezTo>
                  <a:pt x="20" y="96"/>
                  <a:pt x="21" y="96"/>
                  <a:pt x="21" y="96"/>
                </a:cubicBezTo>
                <a:cubicBezTo>
                  <a:pt x="22" y="96"/>
                  <a:pt x="23" y="95"/>
                  <a:pt x="24" y="94"/>
                </a:cubicBezTo>
                <a:cubicBezTo>
                  <a:pt x="25" y="93"/>
                  <a:pt x="24" y="91"/>
                  <a:pt x="22" y="90"/>
                </a:cubicBezTo>
                <a:close/>
                <a:moveTo>
                  <a:pt x="16" y="39"/>
                </a:moveTo>
                <a:cubicBezTo>
                  <a:pt x="15" y="38"/>
                  <a:pt x="13" y="38"/>
                  <a:pt x="12" y="39"/>
                </a:cubicBezTo>
                <a:cubicBezTo>
                  <a:pt x="10" y="40"/>
                  <a:pt x="10" y="42"/>
                  <a:pt x="11" y="43"/>
                </a:cubicBezTo>
                <a:cubicBezTo>
                  <a:pt x="12" y="44"/>
                  <a:pt x="13" y="44"/>
                  <a:pt x="14" y="44"/>
                </a:cubicBezTo>
                <a:cubicBezTo>
                  <a:pt x="14" y="44"/>
                  <a:pt x="15" y="44"/>
                  <a:pt x="15" y="43"/>
                </a:cubicBezTo>
                <a:cubicBezTo>
                  <a:pt x="17" y="42"/>
                  <a:pt x="17" y="40"/>
                  <a:pt x="16" y="39"/>
                </a:cubicBezTo>
                <a:close/>
                <a:moveTo>
                  <a:pt x="3" y="62"/>
                </a:moveTo>
                <a:cubicBezTo>
                  <a:pt x="3" y="62"/>
                  <a:pt x="3" y="62"/>
                  <a:pt x="3" y="62"/>
                </a:cubicBezTo>
                <a:cubicBezTo>
                  <a:pt x="5" y="62"/>
                  <a:pt x="6" y="61"/>
                  <a:pt x="6" y="59"/>
                </a:cubicBezTo>
                <a:cubicBezTo>
                  <a:pt x="6" y="58"/>
                  <a:pt x="5" y="56"/>
                  <a:pt x="4" y="56"/>
                </a:cubicBezTo>
                <a:cubicBezTo>
                  <a:pt x="2" y="55"/>
                  <a:pt x="1" y="57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0"/>
                  <a:pt x="1" y="61"/>
                  <a:pt x="3" y="62"/>
                </a:cubicBezTo>
                <a:close/>
                <a:moveTo>
                  <a:pt x="6" y="82"/>
                </a:moveTo>
                <a:cubicBezTo>
                  <a:pt x="7" y="82"/>
                  <a:pt x="7" y="82"/>
                  <a:pt x="8" y="82"/>
                </a:cubicBezTo>
                <a:cubicBezTo>
                  <a:pt x="9" y="81"/>
                  <a:pt x="10" y="79"/>
                  <a:pt x="9" y="78"/>
                </a:cubicBezTo>
                <a:cubicBezTo>
                  <a:pt x="8" y="76"/>
                  <a:pt x="6" y="76"/>
                  <a:pt x="5" y="76"/>
                </a:cubicBezTo>
                <a:cubicBezTo>
                  <a:pt x="3" y="77"/>
                  <a:pt x="3" y="79"/>
                  <a:pt x="4" y="80"/>
                </a:cubicBezTo>
                <a:cubicBezTo>
                  <a:pt x="4" y="81"/>
                  <a:pt x="5" y="82"/>
                  <a:pt x="6" y="82"/>
                </a:cubicBezTo>
                <a:close/>
                <a:moveTo>
                  <a:pt x="127" y="131"/>
                </a:moveTo>
                <a:cubicBezTo>
                  <a:pt x="127" y="129"/>
                  <a:pt x="126" y="127"/>
                  <a:pt x="125" y="127"/>
                </a:cubicBezTo>
                <a:cubicBezTo>
                  <a:pt x="123" y="127"/>
                  <a:pt x="122" y="128"/>
                  <a:pt x="121" y="130"/>
                </a:cubicBezTo>
                <a:cubicBezTo>
                  <a:pt x="121" y="131"/>
                  <a:pt x="122" y="133"/>
                  <a:pt x="124" y="133"/>
                </a:cubicBezTo>
                <a:cubicBezTo>
                  <a:pt x="124" y="133"/>
                  <a:pt x="124" y="133"/>
                  <a:pt x="124" y="133"/>
                </a:cubicBezTo>
                <a:cubicBezTo>
                  <a:pt x="126" y="133"/>
                  <a:pt x="127" y="132"/>
                  <a:pt x="127" y="131"/>
                </a:cubicBezTo>
                <a:close/>
                <a:moveTo>
                  <a:pt x="52" y="92"/>
                </a:moveTo>
                <a:cubicBezTo>
                  <a:pt x="51" y="92"/>
                  <a:pt x="49" y="94"/>
                  <a:pt x="49" y="95"/>
                </a:cubicBezTo>
                <a:cubicBezTo>
                  <a:pt x="49" y="97"/>
                  <a:pt x="51" y="98"/>
                  <a:pt x="52" y="98"/>
                </a:cubicBezTo>
                <a:cubicBezTo>
                  <a:pt x="54" y="98"/>
                  <a:pt x="55" y="97"/>
                  <a:pt x="55" y="95"/>
                </a:cubicBezTo>
                <a:cubicBezTo>
                  <a:pt x="55" y="94"/>
                  <a:pt x="54" y="92"/>
                  <a:pt x="52" y="92"/>
                </a:cubicBezTo>
                <a:close/>
                <a:moveTo>
                  <a:pt x="83" y="157"/>
                </a:moveTo>
                <a:cubicBezTo>
                  <a:pt x="83" y="159"/>
                  <a:pt x="84" y="160"/>
                  <a:pt x="86" y="160"/>
                </a:cubicBezTo>
                <a:cubicBezTo>
                  <a:pt x="88" y="160"/>
                  <a:pt x="89" y="159"/>
                  <a:pt x="89" y="157"/>
                </a:cubicBezTo>
                <a:cubicBezTo>
                  <a:pt x="89" y="155"/>
                  <a:pt x="88" y="154"/>
                  <a:pt x="86" y="154"/>
                </a:cubicBezTo>
                <a:cubicBezTo>
                  <a:pt x="84" y="154"/>
                  <a:pt x="83" y="155"/>
                  <a:pt x="83" y="157"/>
                </a:cubicBezTo>
                <a:close/>
                <a:moveTo>
                  <a:pt x="52" y="157"/>
                </a:moveTo>
                <a:cubicBezTo>
                  <a:pt x="52" y="159"/>
                  <a:pt x="53" y="160"/>
                  <a:pt x="55" y="160"/>
                </a:cubicBezTo>
                <a:cubicBezTo>
                  <a:pt x="56" y="160"/>
                  <a:pt x="58" y="159"/>
                  <a:pt x="58" y="157"/>
                </a:cubicBezTo>
                <a:cubicBezTo>
                  <a:pt x="58" y="155"/>
                  <a:pt x="56" y="154"/>
                  <a:pt x="55" y="154"/>
                </a:cubicBezTo>
                <a:cubicBezTo>
                  <a:pt x="53" y="154"/>
                  <a:pt x="52" y="155"/>
                  <a:pt x="52" y="157"/>
                </a:cubicBezTo>
                <a:close/>
                <a:moveTo>
                  <a:pt x="83" y="92"/>
                </a:moveTo>
                <a:cubicBezTo>
                  <a:pt x="82" y="92"/>
                  <a:pt x="80" y="94"/>
                  <a:pt x="80" y="95"/>
                </a:cubicBezTo>
                <a:cubicBezTo>
                  <a:pt x="80" y="97"/>
                  <a:pt x="82" y="98"/>
                  <a:pt x="83" y="98"/>
                </a:cubicBezTo>
                <a:cubicBezTo>
                  <a:pt x="85" y="98"/>
                  <a:pt x="86" y="97"/>
                  <a:pt x="86" y="95"/>
                </a:cubicBezTo>
                <a:cubicBezTo>
                  <a:pt x="86" y="94"/>
                  <a:pt x="85" y="92"/>
                  <a:pt x="83" y="92"/>
                </a:cubicBezTo>
                <a:close/>
                <a:moveTo>
                  <a:pt x="63" y="92"/>
                </a:moveTo>
                <a:cubicBezTo>
                  <a:pt x="61" y="92"/>
                  <a:pt x="60" y="94"/>
                  <a:pt x="60" y="95"/>
                </a:cubicBezTo>
                <a:cubicBezTo>
                  <a:pt x="60" y="97"/>
                  <a:pt x="61" y="98"/>
                  <a:pt x="63" y="98"/>
                </a:cubicBezTo>
                <a:cubicBezTo>
                  <a:pt x="64" y="98"/>
                  <a:pt x="66" y="97"/>
                  <a:pt x="66" y="95"/>
                </a:cubicBezTo>
                <a:cubicBezTo>
                  <a:pt x="66" y="94"/>
                  <a:pt x="64" y="92"/>
                  <a:pt x="63" y="92"/>
                </a:cubicBezTo>
                <a:close/>
                <a:moveTo>
                  <a:pt x="41" y="157"/>
                </a:moveTo>
                <a:cubicBezTo>
                  <a:pt x="41" y="159"/>
                  <a:pt x="43" y="160"/>
                  <a:pt x="44" y="160"/>
                </a:cubicBezTo>
                <a:cubicBezTo>
                  <a:pt x="46" y="160"/>
                  <a:pt x="47" y="159"/>
                  <a:pt x="47" y="157"/>
                </a:cubicBezTo>
                <a:cubicBezTo>
                  <a:pt x="47" y="155"/>
                  <a:pt x="46" y="154"/>
                  <a:pt x="44" y="154"/>
                </a:cubicBezTo>
                <a:cubicBezTo>
                  <a:pt x="43" y="154"/>
                  <a:pt x="41" y="155"/>
                  <a:pt x="41" y="157"/>
                </a:cubicBezTo>
                <a:close/>
                <a:moveTo>
                  <a:pt x="62" y="157"/>
                </a:moveTo>
                <a:cubicBezTo>
                  <a:pt x="62" y="159"/>
                  <a:pt x="63" y="160"/>
                  <a:pt x="65" y="160"/>
                </a:cubicBezTo>
                <a:cubicBezTo>
                  <a:pt x="67" y="160"/>
                  <a:pt x="68" y="159"/>
                  <a:pt x="68" y="157"/>
                </a:cubicBezTo>
                <a:cubicBezTo>
                  <a:pt x="68" y="155"/>
                  <a:pt x="67" y="154"/>
                  <a:pt x="65" y="154"/>
                </a:cubicBezTo>
                <a:cubicBezTo>
                  <a:pt x="63" y="154"/>
                  <a:pt x="62" y="155"/>
                  <a:pt x="62" y="157"/>
                </a:cubicBezTo>
                <a:close/>
                <a:moveTo>
                  <a:pt x="73" y="157"/>
                </a:moveTo>
                <a:cubicBezTo>
                  <a:pt x="73" y="159"/>
                  <a:pt x="74" y="160"/>
                  <a:pt x="76" y="160"/>
                </a:cubicBezTo>
                <a:cubicBezTo>
                  <a:pt x="77" y="160"/>
                  <a:pt x="78" y="159"/>
                  <a:pt x="78" y="157"/>
                </a:cubicBezTo>
                <a:cubicBezTo>
                  <a:pt x="78" y="155"/>
                  <a:pt x="77" y="154"/>
                  <a:pt x="76" y="154"/>
                </a:cubicBezTo>
                <a:cubicBezTo>
                  <a:pt x="74" y="154"/>
                  <a:pt x="73" y="155"/>
                  <a:pt x="73" y="157"/>
                </a:cubicBezTo>
                <a:close/>
                <a:moveTo>
                  <a:pt x="73" y="92"/>
                </a:moveTo>
                <a:cubicBezTo>
                  <a:pt x="71" y="92"/>
                  <a:pt x="70" y="94"/>
                  <a:pt x="70" y="95"/>
                </a:cubicBezTo>
                <a:cubicBezTo>
                  <a:pt x="70" y="97"/>
                  <a:pt x="71" y="98"/>
                  <a:pt x="73" y="98"/>
                </a:cubicBezTo>
                <a:cubicBezTo>
                  <a:pt x="75" y="98"/>
                  <a:pt x="76" y="97"/>
                  <a:pt x="76" y="95"/>
                </a:cubicBezTo>
                <a:cubicBezTo>
                  <a:pt x="76" y="94"/>
                  <a:pt x="75" y="92"/>
                  <a:pt x="73" y="92"/>
                </a:cubicBezTo>
                <a:close/>
                <a:moveTo>
                  <a:pt x="39" y="95"/>
                </a:moveTo>
                <a:cubicBezTo>
                  <a:pt x="39" y="97"/>
                  <a:pt x="40" y="98"/>
                  <a:pt x="42" y="98"/>
                </a:cubicBezTo>
                <a:cubicBezTo>
                  <a:pt x="43" y="98"/>
                  <a:pt x="45" y="97"/>
                  <a:pt x="45" y="95"/>
                </a:cubicBezTo>
                <a:cubicBezTo>
                  <a:pt x="45" y="94"/>
                  <a:pt x="43" y="92"/>
                  <a:pt x="42" y="92"/>
                </a:cubicBezTo>
                <a:cubicBezTo>
                  <a:pt x="40" y="92"/>
                  <a:pt x="39" y="94"/>
                  <a:pt x="39" y="95"/>
                </a:cubicBezTo>
                <a:close/>
                <a:moveTo>
                  <a:pt x="36" y="34"/>
                </a:moveTo>
                <a:cubicBezTo>
                  <a:pt x="36" y="32"/>
                  <a:pt x="34" y="31"/>
                  <a:pt x="33" y="31"/>
                </a:cubicBezTo>
                <a:cubicBezTo>
                  <a:pt x="31" y="31"/>
                  <a:pt x="30" y="32"/>
                  <a:pt x="30" y="34"/>
                </a:cubicBezTo>
                <a:cubicBezTo>
                  <a:pt x="30" y="35"/>
                  <a:pt x="31" y="37"/>
                  <a:pt x="33" y="37"/>
                </a:cubicBezTo>
                <a:cubicBezTo>
                  <a:pt x="34" y="37"/>
                  <a:pt x="36" y="35"/>
                  <a:pt x="36" y="34"/>
                </a:cubicBezTo>
                <a:close/>
                <a:moveTo>
                  <a:pt x="28" y="95"/>
                </a:moveTo>
                <a:cubicBezTo>
                  <a:pt x="28" y="97"/>
                  <a:pt x="29" y="98"/>
                  <a:pt x="31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33" y="98"/>
                  <a:pt x="34" y="97"/>
                  <a:pt x="34" y="96"/>
                </a:cubicBezTo>
                <a:cubicBezTo>
                  <a:pt x="34" y="94"/>
                  <a:pt x="33" y="92"/>
                  <a:pt x="32" y="92"/>
                </a:cubicBezTo>
                <a:cubicBezTo>
                  <a:pt x="30" y="92"/>
                  <a:pt x="28" y="93"/>
                  <a:pt x="28" y="95"/>
                </a:cubicBezTo>
                <a:close/>
                <a:moveTo>
                  <a:pt x="25" y="35"/>
                </a:moveTo>
                <a:cubicBezTo>
                  <a:pt x="25" y="33"/>
                  <a:pt x="23" y="32"/>
                  <a:pt x="21" y="33"/>
                </a:cubicBezTo>
                <a:cubicBezTo>
                  <a:pt x="20" y="34"/>
                  <a:pt x="19" y="35"/>
                  <a:pt x="20" y="37"/>
                </a:cubicBezTo>
                <a:cubicBezTo>
                  <a:pt x="20" y="38"/>
                  <a:pt x="21" y="39"/>
                  <a:pt x="22" y="39"/>
                </a:cubicBezTo>
                <a:cubicBezTo>
                  <a:pt x="23" y="39"/>
                  <a:pt x="23" y="39"/>
                  <a:pt x="24" y="38"/>
                </a:cubicBezTo>
                <a:cubicBezTo>
                  <a:pt x="25" y="38"/>
                  <a:pt x="26" y="36"/>
                  <a:pt x="25" y="35"/>
                </a:cubicBezTo>
                <a:close/>
                <a:moveTo>
                  <a:pt x="107" y="98"/>
                </a:moveTo>
                <a:cubicBezTo>
                  <a:pt x="107" y="97"/>
                  <a:pt x="107" y="95"/>
                  <a:pt x="105" y="94"/>
                </a:cubicBezTo>
                <a:cubicBezTo>
                  <a:pt x="105" y="94"/>
                  <a:pt x="105" y="94"/>
                  <a:pt x="105" y="94"/>
                </a:cubicBezTo>
                <a:cubicBezTo>
                  <a:pt x="104" y="94"/>
                  <a:pt x="102" y="95"/>
                  <a:pt x="101" y="96"/>
                </a:cubicBezTo>
                <a:cubicBezTo>
                  <a:pt x="101" y="98"/>
                  <a:pt x="102" y="99"/>
                  <a:pt x="103" y="100"/>
                </a:cubicBezTo>
                <a:cubicBezTo>
                  <a:pt x="103" y="100"/>
                  <a:pt x="104" y="100"/>
                  <a:pt x="104" y="100"/>
                </a:cubicBezTo>
                <a:cubicBezTo>
                  <a:pt x="105" y="100"/>
                  <a:pt x="106" y="99"/>
                  <a:pt x="107" y="98"/>
                </a:cubicBezTo>
                <a:close/>
                <a:moveTo>
                  <a:pt x="94" y="92"/>
                </a:moveTo>
                <a:cubicBezTo>
                  <a:pt x="92" y="92"/>
                  <a:pt x="91" y="94"/>
                  <a:pt x="91" y="95"/>
                </a:cubicBezTo>
                <a:cubicBezTo>
                  <a:pt x="91" y="97"/>
                  <a:pt x="92" y="98"/>
                  <a:pt x="94" y="98"/>
                </a:cubicBezTo>
                <a:cubicBezTo>
                  <a:pt x="94" y="98"/>
                  <a:pt x="94" y="98"/>
                  <a:pt x="94" y="98"/>
                </a:cubicBezTo>
                <a:cubicBezTo>
                  <a:pt x="96" y="98"/>
                  <a:pt x="97" y="97"/>
                  <a:pt x="97" y="95"/>
                </a:cubicBezTo>
                <a:cubicBezTo>
                  <a:pt x="97" y="94"/>
                  <a:pt x="96" y="92"/>
                  <a:pt x="94" y="92"/>
                </a:cubicBezTo>
                <a:close/>
                <a:moveTo>
                  <a:pt x="106" y="157"/>
                </a:moveTo>
                <a:cubicBezTo>
                  <a:pt x="107" y="157"/>
                  <a:pt x="107" y="157"/>
                  <a:pt x="108" y="157"/>
                </a:cubicBezTo>
                <a:cubicBezTo>
                  <a:pt x="109" y="156"/>
                  <a:pt x="110" y="155"/>
                  <a:pt x="109" y="153"/>
                </a:cubicBezTo>
                <a:cubicBezTo>
                  <a:pt x="108" y="152"/>
                  <a:pt x="107" y="151"/>
                  <a:pt x="105" y="152"/>
                </a:cubicBezTo>
                <a:cubicBezTo>
                  <a:pt x="104" y="152"/>
                  <a:pt x="103" y="154"/>
                  <a:pt x="104" y="155"/>
                </a:cubicBezTo>
                <a:cubicBezTo>
                  <a:pt x="104" y="157"/>
                  <a:pt x="105" y="157"/>
                  <a:pt x="106" y="157"/>
                </a:cubicBezTo>
                <a:close/>
                <a:moveTo>
                  <a:pt x="93" y="157"/>
                </a:moveTo>
                <a:cubicBezTo>
                  <a:pt x="94" y="159"/>
                  <a:pt x="95" y="160"/>
                  <a:pt x="96" y="160"/>
                </a:cubicBezTo>
                <a:cubicBezTo>
                  <a:pt x="96" y="160"/>
                  <a:pt x="97" y="160"/>
                  <a:pt x="97" y="160"/>
                </a:cubicBezTo>
                <a:cubicBezTo>
                  <a:pt x="98" y="160"/>
                  <a:pt x="99" y="158"/>
                  <a:pt x="99" y="157"/>
                </a:cubicBezTo>
                <a:cubicBezTo>
                  <a:pt x="99" y="155"/>
                  <a:pt x="98" y="154"/>
                  <a:pt x="96" y="154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5" y="154"/>
                  <a:pt x="93" y="156"/>
                  <a:pt x="93" y="157"/>
                </a:cubicBezTo>
                <a:close/>
                <a:moveTo>
                  <a:pt x="45" y="36"/>
                </a:moveTo>
                <a:cubicBezTo>
                  <a:pt x="46" y="35"/>
                  <a:pt x="46" y="34"/>
                  <a:pt x="46" y="34"/>
                </a:cubicBezTo>
                <a:cubicBezTo>
                  <a:pt x="46" y="33"/>
                  <a:pt x="46" y="32"/>
                  <a:pt x="45" y="32"/>
                </a:cubicBezTo>
                <a:cubicBezTo>
                  <a:pt x="45" y="31"/>
                  <a:pt x="44" y="31"/>
                  <a:pt x="43" y="31"/>
                </a:cubicBezTo>
                <a:cubicBezTo>
                  <a:pt x="42" y="31"/>
                  <a:pt x="42" y="31"/>
                  <a:pt x="41" y="32"/>
                </a:cubicBezTo>
                <a:cubicBezTo>
                  <a:pt x="41" y="32"/>
                  <a:pt x="40" y="33"/>
                  <a:pt x="40" y="34"/>
                </a:cubicBezTo>
                <a:cubicBezTo>
                  <a:pt x="40" y="34"/>
                  <a:pt x="41" y="35"/>
                  <a:pt x="41" y="36"/>
                </a:cubicBezTo>
                <a:cubicBezTo>
                  <a:pt x="42" y="36"/>
                  <a:pt x="42" y="37"/>
                  <a:pt x="43" y="37"/>
                </a:cubicBezTo>
                <a:cubicBezTo>
                  <a:pt x="44" y="37"/>
                  <a:pt x="45" y="36"/>
                  <a:pt x="45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3" name="Freeform 838">
            <a:extLst>
              <a:ext uri="{FF2B5EF4-FFF2-40B4-BE49-F238E27FC236}">
                <a16:creationId xmlns:a16="http://schemas.microsoft.com/office/drawing/2014/main" id="{419AF8D7-8BD1-4C8F-8971-551EAB55C9DC}"/>
              </a:ext>
            </a:extLst>
          </p:cNvPr>
          <p:cNvSpPr>
            <a:spLocks noEditPoints="1"/>
          </p:cNvSpPr>
          <p:nvPr/>
        </p:nvSpPr>
        <p:spPr bwMode="auto">
          <a:xfrm>
            <a:off x="8704268" y="2294394"/>
            <a:ext cx="474904" cy="412778"/>
          </a:xfrm>
          <a:custGeom>
            <a:avLst/>
            <a:gdLst>
              <a:gd name="T0" fmla="*/ 266224 w 160"/>
              <a:gd name="T1" fmla="*/ 20638 h 138"/>
              <a:gd name="T2" fmla="*/ 395923 w 160"/>
              <a:gd name="T3" fmla="*/ 82550 h 138"/>
              <a:gd name="T4" fmla="*/ 395923 w 160"/>
              <a:gd name="T5" fmla="*/ 103188 h 138"/>
              <a:gd name="T6" fmla="*/ 443706 w 160"/>
              <a:gd name="T7" fmla="*/ 99748 h 138"/>
              <a:gd name="T8" fmla="*/ 453946 w 160"/>
              <a:gd name="T9" fmla="*/ 44715 h 138"/>
              <a:gd name="T10" fmla="*/ 433467 w 160"/>
              <a:gd name="T11" fmla="*/ 44715 h 138"/>
              <a:gd name="T12" fmla="*/ 266224 w 160"/>
              <a:gd name="T13" fmla="*/ 0 h 138"/>
              <a:gd name="T14" fmla="*/ 102394 w 160"/>
              <a:gd name="T15" fmla="*/ 85990 h 138"/>
              <a:gd name="T16" fmla="*/ 105807 w 160"/>
              <a:gd name="T17" fmla="*/ 433388 h 138"/>
              <a:gd name="T18" fmla="*/ 269637 w 160"/>
              <a:gd name="T19" fmla="*/ 474663 h 138"/>
              <a:gd name="T20" fmla="*/ 436880 w 160"/>
              <a:gd name="T21" fmla="*/ 402432 h 138"/>
              <a:gd name="T22" fmla="*/ 423228 w 160"/>
              <a:gd name="T23" fmla="*/ 388673 h 138"/>
              <a:gd name="T24" fmla="*/ 119459 w 160"/>
              <a:gd name="T25" fmla="*/ 395553 h 138"/>
              <a:gd name="T26" fmla="*/ 153591 w 160"/>
              <a:gd name="T27" fmla="*/ 385234 h 138"/>
              <a:gd name="T28" fmla="*/ 143351 w 160"/>
              <a:gd name="T29" fmla="*/ 374915 h 138"/>
              <a:gd name="T30" fmla="*/ 88741 w 160"/>
              <a:gd name="T31" fmla="*/ 378355 h 138"/>
              <a:gd name="T32" fmla="*/ 85328 w 160"/>
              <a:gd name="T33" fmla="*/ 433388 h 138"/>
              <a:gd name="T34" fmla="*/ 95568 w 160"/>
              <a:gd name="T35" fmla="*/ 443707 h 138"/>
              <a:gd name="T36" fmla="*/ 85328 w 160"/>
              <a:gd name="T37" fmla="*/ 233892 h 138"/>
              <a:gd name="T38" fmla="*/ 78502 w 160"/>
              <a:gd name="T39" fmla="*/ 216694 h 138"/>
              <a:gd name="T40" fmla="*/ 102394 w 160"/>
              <a:gd name="T41" fmla="*/ 151342 h 138"/>
              <a:gd name="T42" fmla="*/ 139938 w 160"/>
              <a:gd name="T43" fmla="*/ 175419 h 138"/>
              <a:gd name="T44" fmla="*/ 136525 w 160"/>
              <a:gd name="T45" fmla="*/ 223573 h 138"/>
              <a:gd name="T46" fmla="*/ 129699 w 160"/>
              <a:gd name="T47" fmla="*/ 271727 h 138"/>
              <a:gd name="T48" fmla="*/ 191135 w 160"/>
              <a:gd name="T49" fmla="*/ 319882 h 138"/>
              <a:gd name="T50" fmla="*/ 194548 w 160"/>
              <a:gd name="T51" fmla="*/ 354277 h 138"/>
              <a:gd name="T52" fmla="*/ 215027 w 160"/>
              <a:gd name="T53" fmla="*/ 354277 h 138"/>
              <a:gd name="T54" fmla="*/ 204788 w 160"/>
              <a:gd name="T55" fmla="*/ 302684 h 138"/>
              <a:gd name="T56" fmla="*/ 150178 w 160"/>
              <a:gd name="T57" fmla="*/ 237332 h 138"/>
              <a:gd name="T58" fmla="*/ 160417 w 160"/>
              <a:gd name="T59" fmla="*/ 175419 h 138"/>
              <a:gd name="T60" fmla="*/ 102394 w 160"/>
              <a:gd name="T61" fmla="*/ 130704 h 138"/>
              <a:gd name="T62" fmla="*/ 58023 w 160"/>
              <a:gd name="T63" fmla="*/ 216694 h 138"/>
              <a:gd name="T64" fmla="*/ 64849 w 160"/>
              <a:gd name="T65" fmla="*/ 268288 h 138"/>
              <a:gd name="T66" fmla="*/ 0 w 160"/>
              <a:gd name="T67" fmla="*/ 326761 h 138"/>
              <a:gd name="T68" fmla="*/ 10239 w 160"/>
              <a:gd name="T69" fmla="*/ 364596 h 138"/>
              <a:gd name="T70" fmla="*/ 20479 w 160"/>
              <a:gd name="T71" fmla="*/ 326761 h 138"/>
              <a:gd name="T72" fmla="*/ 78502 w 160"/>
              <a:gd name="T73" fmla="*/ 282046 h 138"/>
              <a:gd name="T74" fmla="*/ 85328 w 160"/>
              <a:gd name="T75" fmla="*/ 233892 h 138"/>
              <a:gd name="T76" fmla="*/ 535861 w 160"/>
              <a:gd name="T77" fmla="*/ 364596 h 138"/>
              <a:gd name="T78" fmla="*/ 546100 w 160"/>
              <a:gd name="T79" fmla="*/ 326761 h 138"/>
              <a:gd name="T80" fmla="*/ 481251 w 160"/>
              <a:gd name="T81" fmla="*/ 268288 h 138"/>
              <a:gd name="T82" fmla="*/ 488077 w 160"/>
              <a:gd name="T83" fmla="*/ 216694 h 138"/>
              <a:gd name="T84" fmla="*/ 443706 w 160"/>
              <a:gd name="T85" fmla="*/ 130704 h 138"/>
              <a:gd name="T86" fmla="*/ 385683 w 160"/>
              <a:gd name="T87" fmla="*/ 175419 h 138"/>
              <a:gd name="T88" fmla="*/ 395923 w 160"/>
              <a:gd name="T89" fmla="*/ 237332 h 138"/>
              <a:gd name="T90" fmla="*/ 341313 w 160"/>
              <a:gd name="T91" fmla="*/ 302684 h 138"/>
              <a:gd name="T92" fmla="*/ 331073 w 160"/>
              <a:gd name="T93" fmla="*/ 354277 h 138"/>
              <a:gd name="T94" fmla="*/ 351552 w 160"/>
              <a:gd name="T95" fmla="*/ 354277 h 138"/>
              <a:gd name="T96" fmla="*/ 354965 w 160"/>
              <a:gd name="T97" fmla="*/ 319882 h 138"/>
              <a:gd name="T98" fmla="*/ 416401 w 160"/>
              <a:gd name="T99" fmla="*/ 271727 h 138"/>
              <a:gd name="T100" fmla="*/ 409575 w 160"/>
              <a:gd name="T101" fmla="*/ 223573 h 138"/>
              <a:gd name="T102" fmla="*/ 406162 w 160"/>
              <a:gd name="T103" fmla="*/ 175419 h 138"/>
              <a:gd name="T104" fmla="*/ 443706 w 160"/>
              <a:gd name="T105" fmla="*/ 151342 h 138"/>
              <a:gd name="T106" fmla="*/ 467598 w 160"/>
              <a:gd name="T107" fmla="*/ 216694 h 138"/>
              <a:gd name="T108" fmla="*/ 460772 w 160"/>
              <a:gd name="T109" fmla="*/ 233892 h 138"/>
              <a:gd name="T110" fmla="*/ 467598 w 160"/>
              <a:gd name="T111" fmla="*/ 282046 h 138"/>
              <a:gd name="T112" fmla="*/ 525621 w 160"/>
              <a:gd name="T113" fmla="*/ 326761 h 138"/>
              <a:gd name="T114" fmla="*/ 535861 w 160"/>
              <a:gd name="T115" fmla="*/ 364596 h 13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38">
                <a:moveTo>
                  <a:pt x="34" y="25"/>
                </a:moveTo>
                <a:cubicBezTo>
                  <a:pt x="46" y="13"/>
                  <a:pt x="61" y="6"/>
                  <a:pt x="78" y="6"/>
                </a:cubicBezTo>
                <a:cubicBezTo>
                  <a:pt x="95" y="6"/>
                  <a:pt x="111" y="12"/>
                  <a:pt x="123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4" y="24"/>
                  <a:pt x="113" y="25"/>
                  <a:pt x="113" y="27"/>
                </a:cubicBezTo>
                <a:cubicBezTo>
                  <a:pt x="113" y="28"/>
                  <a:pt x="114" y="30"/>
                  <a:pt x="116" y="30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2" y="29"/>
                  <a:pt x="133" y="28"/>
                  <a:pt x="133" y="26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3" y="11"/>
                  <a:pt x="131" y="10"/>
                  <a:pt x="130" y="10"/>
                </a:cubicBezTo>
                <a:cubicBezTo>
                  <a:pt x="128" y="10"/>
                  <a:pt x="127" y="11"/>
                  <a:pt x="127" y="13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14" y="7"/>
                  <a:pt x="96" y="0"/>
                  <a:pt x="78" y="0"/>
                </a:cubicBezTo>
                <a:cubicBezTo>
                  <a:pt x="60" y="0"/>
                  <a:pt x="42" y="8"/>
                  <a:pt x="30" y="21"/>
                </a:cubicBezTo>
                <a:cubicBezTo>
                  <a:pt x="28" y="22"/>
                  <a:pt x="28" y="24"/>
                  <a:pt x="30" y="25"/>
                </a:cubicBezTo>
                <a:cubicBezTo>
                  <a:pt x="31" y="26"/>
                  <a:pt x="33" y="26"/>
                  <a:pt x="34" y="25"/>
                </a:cubicBezTo>
                <a:close/>
                <a:moveTo>
                  <a:pt x="31" y="126"/>
                </a:moveTo>
                <a:cubicBezTo>
                  <a:pt x="31" y="119"/>
                  <a:pt x="31" y="119"/>
                  <a:pt x="31" y="119"/>
                </a:cubicBezTo>
                <a:cubicBezTo>
                  <a:pt x="44" y="131"/>
                  <a:pt x="61" y="138"/>
                  <a:pt x="79" y="138"/>
                </a:cubicBezTo>
                <a:cubicBezTo>
                  <a:pt x="79" y="138"/>
                  <a:pt x="79" y="138"/>
                  <a:pt x="80" y="138"/>
                </a:cubicBezTo>
                <a:cubicBezTo>
                  <a:pt x="98" y="138"/>
                  <a:pt x="115" y="131"/>
                  <a:pt x="128" y="117"/>
                </a:cubicBezTo>
                <a:cubicBezTo>
                  <a:pt x="130" y="116"/>
                  <a:pt x="129" y="114"/>
                  <a:pt x="128" y="113"/>
                </a:cubicBezTo>
                <a:cubicBezTo>
                  <a:pt x="127" y="112"/>
                  <a:pt x="125" y="112"/>
                  <a:pt x="124" y="113"/>
                </a:cubicBezTo>
                <a:cubicBezTo>
                  <a:pt x="112" y="125"/>
                  <a:pt x="97" y="132"/>
                  <a:pt x="80" y="132"/>
                </a:cubicBezTo>
                <a:cubicBezTo>
                  <a:pt x="63" y="133"/>
                  <a:pt x="47" y="126"/>
                  <a:pt x="35" y="115"/>
                </a:cubicBezTo>
                <a:cubicBezTo>
                  <a:pt x="42" y="115"/>
                  <a:pt x="42" y="115"/>
                  <a:pt x="42" y="115"/>
                </a:cubicBezTo>
                <a:cubicBezTo>
                  <a:pt x="43" y="115"/>
                  <a:pt x="45" y="113"/>
                  <a:pt x="45" y="112"/>
                </a:cubicBezTo>
                <a:cubicBezTo>
                  <a:pt x="45" y="110"/>
                  <a:pt x="43" y="109"/>
                  <a:pt x="42" y="109"/>
                </a:cubicBezTo>
                <a:cubicBezTo>
                  <a:pt x="42" y="109"/>
                  <a:pt x="42" y="109"/>
                  <a:pt x="42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7" y="109"/>
                  <a:pt x="26" y="109"/>
                  <a:pt x="26" y="110"/>
                </a:cubicBezTo>
                <a:cubicBezTo>
                  <a:pt x="25" y="110"/>
                  <a:pt x="25" y="111"/>
                  <a:pt x="25" y="112"/>
                </a:cubicBezTo>
                <a:cubicBezTo>
                  <a:pt x="25" y="126"/>
                  <a:pt x="25" y="126"/>
                  <a:pt x="25" y="126"/>
                </a:cubicBezTo>
                <a:cubicBezTo>
                  <a:pt x="25" y="127"/>
                  <a:pt x="26" y="129"/>
                  <a:pt x="28" y="129"/>
                </a:cubicBezTo>
                <a:cubicBezTo>
                  <a:pt x="28" y="129"/>
                  <a:pt x="28" y="129"/>
                  <a:pt x="28" y="129"/>
                </a:cubicBezTo>
                <a:cubicBezTo>
                  <a:pt x="30" y="129"/>
                  <a:pt x="31" y="127"/>
                  <a:pt x="31" y="126"/>
                </a:cubicBezTo>
                <a:close/>
                <a:moveTo>
                  <a:pt x="25" y="68"/>
                </a:moveTo>
                <a:cubicBezTo>
                  <a:pt x="25" y="67"/>
                  <a:pt x="25" y="66"/>
                  <a:pt x="24" y="65"/>
                </a:cubicBezTo>
                <a:cubicBezTo>
                  <a:pt x="23" y="65"/>
                  <a:pt x="23" y="64"/>
                  <a:pt x="23" y="63"/>
                </a:cubicBezTo>
                <a:cubicBezTo>
                  <a:pt x="23" y="51"/>
                  <a:pt x="23" y="51"/>
                  <a:pt x="23" y="51"/>
                </a:cubicBezTo>
                <a:cubicBezTo>
                  <a:pt x="23" y="47"/>
                  <a:pt x="26" y="44"/>
                  <a:pt x="30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7" y="44"/>
                  <a:pt x="41" y="47"/>
                  <a:pt x="41" y="51"/>
                </a:cubicBezTo>
                <a:cubicBezTo>
                  <a:pt x="41" y="63"/>
                  <a:pt x="41" y="63"/>
                  <a:pt x="41" y="63"/>
                </a:cubicBezTo>
                <a:cubicBezTo>
                  <a:pt x="41" y="64"/>
                  <a:pt x="40" y="65"/>
                  <a:pt x="40" y="65"/>
                </a:cubicBezTo>
                <a:cubicBezTo>
                  <a:pt x="39" y="66"/>
                  <a:pt x="38" y="67"/>
                  <a:pt x="38" y="68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80"/>
                  <a:pt x="39" y="82"/>
                  <a:pt x="40" y="82"/>
                </a:cubicBezTo>
                <a:cubicBezTo>
                  <a:pt x="42" y="83"/>
                  <a:pt x="49" y="87"/>
                  <a:pt x="56" y="93"/>
                </a:cubicBezTo>
                <a:cubicBezTo>
                  <a:pt x="57" y="93"/>
                  <a:pt x="57" y="94"/>
                  <a:pt x="57" y="95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04"/>
                  <a:pt x="59" y="106"/>
                  <a:pt x="60" y="106"/>
                </a:cubicBezTo>
                <a:cubicBezTo>
                  <a:pt x="62" y="106"/>
                  <a:pt x="63" y="104"/>
                  <a:pt x="63" y="103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2"/>
                  <a:pt x="62" y="90"/>
                  <a:pt x="60" y="88"/>
                </a:cubicBezTo>
                <a:cubicBezTo>
                  <a:pt x="54" y="83"/>
                  <a:pt x="47" y="79"/>
                  <a:pt x="44" y="78"/>
                </a:cubicBezTo>
                <a:cubicBezTo>
                  <a:pt x="44" y="69"/>
                  <a:pt x="44" y="69"/>
                  <a:pt x="44" y="69"/>
                </a:cubicBezTo>
                <a:cubicBezTo>
                  <a:pt x="46" y="67"/>
                  <a:pt x="47" y="65"/>
                  <a:pt x="47" y="63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44"/>
                  <a:pt x="40" y="38"/>
                  <a:pt x="33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3" y="38"/>
                  <a:pt x="17" y="44"/>
                  <a:pt x="17" y="51"/>
                </a:cubicBezTo>
                <a:cubicBezTo>
                  <a:pt x="17" y="63"/>
                  <a:pt x="17" y="63"/>
                  <a:pt x="17" y="63"/>
                </a:cubicBezTo>
                <a:cubicBezTo>
                  <a:pt x="17" y="65"/>
                  <a:pt x="18" y="67"/>
                  <a:pt x="19" y="69"/>
                </a:cubicBezTo>
                <a:cubicBezTo>
                  <a:pt x="19" y="78"/>
                  <a:pt x="19" y="78"/>
                  <a:pt x="19" y="78"/>
                </a:cubicBezTo>
                <a:cubicBezTo>
                  <a:pt x="16" y="79"/>
                  <a:pt x="9" y="83"/>
                  <a:pt x="3" y="88"/>
                </a:cubicBezTo>
                <a:cubicBezTo>
                  <a:pt x="1" y="90"/>
                  <a:pt x="0" y="92"/>
                  <a:pt x="0" y="95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4"/>
                  <a:pt x="1" y="106"/>
                  <a:pt x="3" y="106"/>
                </a:cubicBezTo>
                <a:cubicBezTo>
                  <a:pt x="5" y="106"/>
                  <a:pt x="6" y="104"/>
                  <a:pt x="6" y="103"/>
                </a:cubicBezTo>
                <a:cubicBezTo>
                  <a:pt x="6" y="95"/>
                  <a:pt x="6" y="95"/>
                  <a:pt x="6" y="95"/>
                </a:cubicBezTo>
                <a:cubicBezTo>
                  <a:pt x="6" y="94"/>
                  <a:pt x="6" y="93"/>
                  <a:pt x="7" y="93"/>
                </a:cubicBezTo>
                <a:cubicBezTo>
                  <a:pt x="14" y="87"/>
                  <a:pt x="22" y="83"/>
                  <a:pt x="23" y="82"/>
                </a:cubicBezTo>
                <a:cubicBezTo>
                  <a:pt x="24" y="82"/>
                  <a:pt x="25" y="80"/>
                  <a:pt x="25" y="79"/>
                </a:cubicBezTo>
                <a:cubicBezTo>
                  <a:pt x="25" y="68"/>
                  <a:pt x="25" y="68"/>
                  <a:pt x="25" y="68"/>
                </a:cubicBezTo>
                <a:cubicBezTo>
                  <a:pt x="25" y="68"/>
                  <a:pt x="25" y="68"/>
                  <a:pt x="25" y="68"/>
                </a:cubicBezTo>
                <a:close/>
                <a:moveTo>
                  <a:pt x="157" y="106"/>
                </a:moveTo>
                <a:cubicBezTo>
                  <a:pt x="159" y="106"/>
                  <a:pt x="160" y="104"/>
                  <a:pt x="160" y="103"/>
                </a:cubicBezTo>
                <a:cubicBezTo>
                  <a:pt x="160" y="95"/>
                  <a:pt x="160" y="95"/>
                  <a:pt x="160" y="95"/>
                </a:cubicBezTo>
                <a:cubicBezTo>
                  <a:pt x="160" y="92"/>
                  <a:pt x="159" y="90"/>
                  <a:pt x="157" y="88"/>
                </a:cubicBezTo>
                <a:cubicBezTo>
                  <a:pt x="151" y="83"/>
                  <a:pt x="144" y="79"/>
                  <a:pt x="141" y="78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42" y="67"/>
                  <a:pt x="143" y="65"/>
                  <a:pt x="143" y="63"/>
                </a:cubicBezTo>
                <a:cubicBezTo>
                  <a:pt x="143" y="51"/>
                  <a:pt x="143" y="51"/>
                  <a:pt x="143" y="51"/>
                </a:cubicBezTo>
                <a:cubicBezTo>
                  <a:pt x="143" y="44"/>
                  <a:pt x="137" y="38"/>
                  <a:pt x="130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19" y="38"/>
                  <a:pt x="113" y="44"/>
                  <a:pt x="113" y="51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3" y="65"/>
                  <a:pt x="114" y="67"/>
                  <a:pt x="116" y="69"/>
                </a:cubicBezTo>
                <a:cubicBezTo>
                  <a:pt x="116" y="78"/>
                  <a:pt x="116" y="78"/>
                  <a:pt x="116" y="78"/>
                </a:cubicBezTo>
                <a:cubicBezTo>
                  <a:pt x="113" y="79"/>
                  <a:pt x="106" y="83"/>
                  <a:pt x="100" y="88"/>
                </a:cubicBezTo>
                <a:cubicBezTo>
                  <a:pt x="98" y="90"/>
                  <a:pt x="97" y="92"/>
                  <a:pt x="97" y="95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97" y="104"/>
                  <a:pt x="98" y="106"/>
                  <a:pt x="100" y="106"/>
                </a:cubicBezTo>
                <a:cubicBezTo>
                  <a:pt x="101" y="106"/>
                  <a:pt x="103" y="104"/>
                  <a:pt x="103" y="103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94"/>
                  <a:pt x="103" y="93"/>
                  <a:pt x="104" y="93"/>
                </a:cubicBezTo>
                <a:cubicBezTo>
                  <a:pt x="111" y="87"/>
                  <a:pt x="118" y="83"/>
                  <a:pt x="120" y="82"/>
                </a:cubicBezTo>
                <a:cubicBezTo>
                  <a:pt x="121" y="82"/>
                  <a:pt x="122" y="80"/>
                  <a:pt x="122" y="79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2" y="67"/>
                  <a:pt x="121" y="66"/>
                  <a:pt x="120" y="65"/>
                </a:cubicBezTo>
                <a:cubicBezTo>
                  <a:pt x="120" y="65"/>
                  <a:pt x="119" y="64"/>
                  <a:pt x="119" y="63"/>
                </a:cubicBezTo>
                <a:cubicBezTo>
                  <a:pt x="119" y="51"/>
                  <a:pt x="119" y="51"/>
                  <a:pt x="119" y="51"/>
                </a:cubicBezTo>
                <a:cubicBezTo>
                  <a:pt x="119" y="47"/>
                  <a:pt x="123" y="44"/>
                  <a:pt x="127" y="44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34" y="44"/>
                  <a:pt x="137" y="47"/>
                  <a:pt x="137" y="51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37" y="64"/>
                  <a:pt x="137" y="65"/>
                  <a:pt x="136" y="65"/>
                </a:cubicBezTo>
                <a:cubicBezTo>
                  <a:pt x="135" y="66"/>
                  <a:pt x="135" y="67"/>
                  <a:pt x="135" y="68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5" y="80"/>
                  <a:pt x="136" y="82"/>
                  <a:pt x="137" y="82"/>
                </a:cubicBezTo>
                <a:cubicBezTo>
                  <a:pt x="138" y="83"/>
                  <a:pt x="146" y="87"/>
                  <a:pt x="153" y="93"/>
                </a:cubicBezTo>
                <a:cubicBezTo>
                  <a:pt x="154" y="93"/>
                  <a:pt x="154" y="94"/>
                  <a:pt x="154" y="95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4"/>
                  <a:pt x="155" y="106"/>
                  <a:pt x="157" y="1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4" name="Freeform 839">
            <a:extLst>
              <a:ext uri="{FF2B5EF4-FFF2-40B4-BE49-F238E27FC236}">
                <a16:creationId xmlns:a16="http://schemas.microsoft.com/office/drawing/2014/main" id="{66055174-4A4E-4209-8AEA-B70CB99AB163}"/>
              </a:ext>
            </a:extLst>
          </p:cNvPr>
          <p:cNvSpPr>
            <a:spLocks noEditPoints="1"/>
          </p:cNvSpPr>
          <p:nvPr/>
        </p:nvSpPr>
        <p:spPr bwMode="auto">
          <a:xfrm>
            <a:off x="8710719" y="4303801"/>
            <a:ext cx="474902" cy="433486"/>
          </a:xfrm>
          <a:custGeom>
            <a:avLst/>
            <a:gdLst>
              <a:gd name="T0" fmla="*/ 225266 w 160"/>
              <a:gd name="T1" fmla="*/ 498475 h 145"/>
              <a:gd name="T2" fmla="*/ 225266 w 160"/>
              <a:gd name="T3" fmla="*/ 477848 h 145"/>
              <a:gd name="T4" fmla="*/ 20479 w 160"/>
              <a:gd name="T5" fmla="*/ 429720 h 145"/>
              <a:gd name="T6" fmla="*/ 88741 w 160"/>
              <a:gd name="T7" fmla="*/ 106571 h 145"/>
              <a:gd name="T8" fmla="*/ 98981 w 160"/>
              <a:gd name="T9" fmla="*/ 158137 h 145"/>
              <a:gd name="T10" fmla="*/ 109220 w 160"/>
              <a:gd name="T11" fmla="*/ 106571 h 145"/>
              <a:gd name="T12" fmla="*/ 245745 w 160"/>
              <a:gd name="T13" fmla="*/ 147824 h 145"/>
              <a:gd name="T14" fmla="*/ 266224 w 160"/>
              <a:gd name="T15" fmla="*/ 147824 h 145"/>
              <a:gd name="T16" fmla="*/ 334486 w 160"/>
              <a:gd name="T17" fmla="*/ 106571 h 145"/>
              <a:gd name="T18" fmla="*/ 344726 w 160"/>
              <a:gd name="T19" fmla="*/ 140948 h 145"/>
              <a:gd name="T20" fmla="*/ 354965 w 160"/>
              <a:gd name="T21" fmla="*/ 96257 h 145"/>
              <a:gd name="T22" fmla="*/ 266224 w 160"/>
              <a:gd name="T23" fmla="*/ 85944 h 145"/>
              <a:gd name="T24" fmla="*/ 88741 w 160"/>
              <a:gd name="T25" fmla="*/ 85944 h 145"/>
              <a:gd name="T26" fmla="*/ 0 w 160"/>
              <a:gd name="T27" fmla="*/ 96257 h 145"/>
              <a:gd name="T28" fmla="*/ 71676 w 160"/>
              <a:gd name="T29" fmla="*/ 498475 h 145"/>
              <a:gd name="T30" fmla="*/ 245745 w 160"/>
              <a:gd name="T31" fmla="*/ 85944 h 145"/>
              <a:gd name="T32" fmla="*/ 177483 w 160"/>
              <a:gd name="T33" fmla="*/ 20627 h 145"/>
              <a:gd name="T34" fmla="*/ 331073 w 160"/>
              <a:gd name="T35" fmla="*/ 237205 h 145"/>
              <a:gd name="T36" fmla="*/ 259398 w 160"/>
              <a:gd name="T37" fmla="*/ 247519 h 145"/>
              <a:gd name="T38" fmla="*/ 307181 w 160"/>
              <a:gd name="T39" fmla="*/ 498475 h 145"/>
              <a:gd name="T40" fmla="*/ 546100 w 160"/>
              <a:gd name="T41" fmla="*/ 450346 h 145"/>
              <a:gd name="T42" fmla="*/ 535861 w 160"/>
              <a:gd name="T43" fmla="*/ 237205 h 145"/>
              <a:gd name="T44" fmla="*/ 474424 w 160"/>
              <a:gd name="T45" fmla="*/ 223454 h 145"/>
              <a:gd name="T46" fmla="*/ 331073 w 160"/>
              <a:gd name="T47" fmla="*/ 223454 h 145"/>
              <a:gd name="T48" fmla="*/ 525621 w 160"/>
              <a:gd name="T49" fmla="*/ 450346 h 145"/>
              <a:gd name="T50" fmla="*/ 307181 w 160"/>
              <a:gd name="T51" fmla="*/ 477848 h 145"/>
              <a:gd name="T52" fmla="*/ 279876 w 160"/>
              <a:gd name="T53" fmla="*/ 257832 h 145"/>
              <a:gd name="T54" fmla="*/ 331073 w 160"/>
              <a:gd name="T55" fmla="*/ 285334 h 145"/>
              <a:gd name="T56" fmla="*/ 351552 w 160"/>
              <a:gd name="T57" fmla="*/ 285334 h 145"/>
              <a:gd name="T58" fmla="*/ 453946 w 160"/>
              <a:gd name="T59" fmla="*/ 257832 h 145"/>
              <a:gd name="T60" fmla="*/ 464185 w 160"/>
              <a:gd name="T61" fmla="*/ 295647 h 145"/>
              <a:gd name="T62" fmla="*/ 474424 w 160"/>
              <a:gd name="T63" fmla="*/ 257832 h 145"/>
              <a:gd name="T64" fmla="*/ 402749 w 160"/>
              <a:gd name="T65" fmla="*/ 171888 h 145"/>
              <a:gd name="T66" fmla="*/ 453946 w 160"/>
              <a:gd name="T67" fmla="*/ 237205 h 145"/>
              <a:gd name="T68" fmla="*/ 351552 w 160"/>
              <a:gd name="T69" fmla="*/ 223454 h 14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45">
                <a:moveTo>
                  <a:pt x="21" y="145"/>
                </a:moveTo>
                <a:cubicBezTo>
                  <a:pt x="66" y="145"/>
                  <a:pt x="66" y="145"/>
                  <a:pt x="66" y="145"/>
                </a:cubicBezTo>
                <a:cubicBezTo>
                  <a:pt x="67" y="145"/>
                  <a:pt x="69" y="144"/>
                  <a:pt x="69" y="142"/>
                </a:cubicBezTo>
                <a:cubicBezTo>
                  <a:pt x="69" y="141"/>
                  <a:pt x="67" y="139"/>
                  <a:pt x="66" y="139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12" y="139"/>
                  <a:pt x="6" y="133"/>
                  <a:pt x="6" y="125"/>
                </a:cubicBezTo>
                <a:cubicBezTo>
                  <a:pt x="6" y="31"/>
                  <a:pt x="6" y="31"/>
                  <a:pt x="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5"/>
                  <a:pt x="27" y="46"/>
                  <a:pt x="29" y="46"/>
                </a:cubicBezTo>
                <a:cubicBezTo>
                  <a:pt x="31" y="46"/>
                  <a:pt x="32" y="45"/>
                  <a:pt x="32" y="43"/>
                </a:cubicBezTo>
                <a:cubicBezTo>
                  <a:pt x="32" y="31"/>
                  <a:pt x="32" y="31"/>
                  <a:pt x="32" y="31"/>
                </a:cubicBezTo>
                <a:cubicBezTo>
                  <a:pt x="72" y="31"/>
                  <a:pt x="72" y="31"/>
                  <a:pt x="72" y="31"/>
                </a:cubicBezTo>
                <a:cubicBezTo>
                  <a:pt x="72" y="43"/>
                  <a:pt x="72" y="43"/>
                  <a:pt x="72" y="43"/>
                </a:cubicBezTo>
                <a:cubicBezTo>
                  <a:pt x="72" y="45"/>
                  <a:pt x="73" y="46"/>
                  <a:pt x="75" y="46"/>
                </a:cubicBezTo>
                <a:cubicBezTo>
                  <a:pt x="76" y="46"/>
                  <a:pt x="78" y="45"/>
                  <a:pt x="78" y="43"/>
                </a:cubicBezTo>
                <a:cubicBezTo>
                  <a:pt x="78" y="31"/>
                  <a:pt x="78" y="31"/>
                  <a:pt x="7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39"/>
                  <a:pt x="99" y="41"/>
                  <a:pt x="101" y="41"/>
                </a:cubicBezTo>
                <a:cubicBezTo>
                  <a:pt x="102" y="41"/>
                  <a:pt x="104" y="39"/>
                  <a:pt x="104" y="3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4" y="26"/>
                  <a:pt x="102" y="25"/>
                  <a:pt x="101" y="25"/>
                </a:cubicBezTo>
                <a:cubicBezTo>
                  <a:pt x="78" y="25"/>
                  <a:pt x="78" y="25"/>
                  <a:pt x="78" y="25"/>
                </a:cubicBezTo>
                <a:cubicBezTo>
                  <a:pt x="77" y="11"/>
                  <a:pt x="66" y="0"/>
                  <a:pt x="52" y="0"/>
                </a:cubicBezTo>
                <a:cubicBezTo>
                  <a:pt x="38" y="0"/>
                  <a:pt x="27" y="11"/>
                  <a:pt x="26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6"/>
                  <a:pt x="9" y="145"/>
                  <a:pt x="21" y="145"/>
                </a:cubicBezTo>
                <a:close/>
                <a:moveTo>
                  <a:pt x="52" y="6"/>
                </a:moveTo>
                <a:cubicBezTo>
                  <a:pt x="63" y="6"/>
                  <a:pt x="71" y="14"/>
                  <a:pt x="7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14"/>
                  <a:pt x="41" y="6"/>
                  <a:pt x="52" y="6"/>
                </a:cubicBezTo>
                <a:close/>
                <a:moveTo>
                  <a:pt x="97" y="65"/>
                </a:moveTo>
                <a:cubicBezTo>
                  <a:pt x="97" y="69"/>
                  <a:pt x="97" y="69"/>
                  <a:pt x="97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7" y="69"/>
                  <a:pt x="76" y="70"/>
                  <a:pt x="76" y="72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6" y="139"/>
                  <a:pt x="82" y="145"/>
                  <a:pt x="90" y="145"/>
                </a:cubicBezTo>
                <a:cubicBezTo>
                  <a:pt x="146" y="145"/>
                  <a:pt x="146" y="145"/>
                  <a:pt x="146" y="145"/>
                </a:cubicBezTo>
                <a:cubicBezTo>
                  <a:pt x="154" y="145"/>
                  <a:pt x="160" y="139"/>
                  <a:pt x="160" y="131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70"/>
                  <a:pt x="159" y="69"/>
                  <a:pt x="157" y="69"/>
                </a:cubicBezTo>
                <a:cubicBezTo>
                  <a:pt x="139" y="69"/>
                  <a:pt x="139" y="69"/>
                  <a:pt x="139" y="69"/>
                </a:cubicBezTo>
                <a:cubicBezTo>
                  <a:pt x="139" y="65"/>
                  <a:pt x="139" y="65"/>
                  <a:pt x="139" y="65"/>
                </a:cubicBezTo>
                <a:cubicBezTo>
                  <a:pt x="139" y="53"/>
                  <a:pt x="129" y="44"/>
                  <a:pt x="118" y="44"/>
                </a:cubicBezTo>
                <a:cubicBezTo>
                  <a:pt x="106" y="44"/>
                  <a:pt x="97" y="53"/>
                  <a:pt x="97" y="65"/>
                </a:cubicBezTo>
                <a:close/>
                <a:moveTo>
                  <a:pt x="154" y="75"/>
                </a:moveTo>
                <a:cubicBezTo>
                  <a:pt x="154" y="131"/>
                  <a:pt x="154" y="131"/>
                  <a:pt x="154" y="131"/>
                </a:cubicBezTo>
                <a:cubicBezTo>
                  <a:pt x="154" y="136"/>
                  <a:pt x="150" y="139"/>
                  <a:pt x="146" y="139"/>
                </a:cubicBezTo>
                <a:cubicBezTo>
                  <a:pt x="90" y="139"/>
                  <a:pt x="90" y="139"/>
                  <a:pt x="90" y="139"/>
                </a:cubicBezTo>
                <a:cubicBezTo>
                  <a:pt x="85" y="139"/>
                  <a:pt x="82" y="136"/>
                  <a:pt x="82" y="131"/>
                </a:cubicBezTo>
                <a:cubicBezTo>
                  <a:pt x="82" y="75"/>
                  <a:pt x="82" y="75"/>
                  <a:pt x="82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83"/>
                  <a:pt x="97" y="83"/>
                  <a:pt x="97" y="83"/>
                </a:cubicBezTo>
                <a:cubicBezTo>
                  <a:pt x="97" y="85"/>
                  <a:pt x="98" y="86"/>
                  <a:pt x="100" y="86"/>
                </a:cubicBezTo>
                <a:cubicBezTo>
                  <a:pt x="101" y="86"/>
                  <a:pt x="103" y="85"/>
                  <a:pt x="103" y="83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3" y="85"/>
                  <a:pt x="134" y="86"/>
                  <a:pt x="136" y="86"/>
                </a:cubicBezTo>
                <a:cubicBezTo>
                  <a:pt x="138" y="86"/>
                  <a:pt x="139" y="85"/>
                  <a:pt x="139" y="83"/>
                </a:cubicBezTo>
                <a:cubicBezTo>
                  <a:pt x="139" y="75"/>
                  <a:pt x="139" y="75"/>
                  <a:pt x="139" y="75"/>
                </a:cubicBezTo>
                <a:cubicBezTo>
                  <a:pt x="154" y="75"/>
                  <a:pt x="154" y="75"/>
                  <a:pt x="154" y="75"/>
                </a:cubicBezTo>
                <a:close/>
                <a:moveTo>
                  <a:pt x="118" y="50"/>
                </a:moveTo>
                <a:cubicBezTo>
                  <a:pt x="126" y="50"/>
                  <a:pt x="133" y="57"/>
                  <a:pt x="133" y="65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3" y="57"/>
                  <a:pt x="110" y="50"/>
                  <a:pt x="118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5" name="Freeform 840">
            <a:extLst>
              <a:ext uri="{FF2B5EF4-FFF2-40B4-BE49-F238E27FC236}">
                <a16:creationId xmlns:a16="http://schemas.microsoft.com/office/drawing/2014/main" id="{6835723B-A9C1-4529-A6ED-CCA9F64C03A7}"/>
              </a:ext>
            </a:extLst>
          </p:cNvPr>
          <p:cNvSpPr>
            <a:spLocks noEditPoints="1"/>
          </p:cNvSpPr>
          <p:nvPr/>
        </p:nvSpPr>
        <p:spPr bwMode="auto">
          <a:xfrm>
            <a:off x="8800708" y="3279150"/>
            <a:ext cx="291290" cy="479044"/>
          </a:xfrm>
          <a:custGeom>
            <a:avLst/>
            <a:gdLst>
              <a:gd name="T0" fmla="*/ 191407 w 98"/>
              <a:gd name="T1" fmla="*/ 512991 h 160"/>
              <a:gd name="T2" fmla="*/ 191407 w 98"/>
              <a:gd name="T3" fmla="*/ 492334 h 160"/>
              <a:gd name="T4" fmla="*/ 136720 w 98"/>
              <a:gd name="T5" fmla="*/ 502662 h 160"/>
              <a:gd name="T6" fmla="*/ 334963 w 98"/>
              <a:gd name="T7" fmla="*/ 492334 h 160"/>
              <a:gd name="T8" fmla="*/ 276857 w 98"/>
              <a:gd name="T9" fmla="*/ 0 h 160"/>
              <a:gd name="T10" fmla="*/ 0 w 98"/>
              <a:gd name="T11" fmla="*/ 58529 h 160"/>
              <a:gd name="T12" fmla="*/ 10254 w 98"/>
              <a:gd name="T13" fmla="*/ 433805 h 160"/>
              <a:gd name="T14" fmla="*/ 20508 w 98"/>
              <a:gd name="T15" fmla="*/ 96401 h 160"/>
              <a:gd name="T16" fmla="*/ 314455 w 98"/>
              <a:gd name="T17" fmla="*/ 451019 h 160"/>
              <a:gd name="T18" fmla="*/ 13672 w 98"/>
              <a:gd name="T19" fmla="*/ 451019 h 160"/>
              <a:gd name="T20" fmla="*/ 0 w 98"/>
              <a:gd name="T21" fmla="*/ 461348 h 160"/>
              <a:gd name="T22" fmla="*/ 58106 w 98"/>
              <a:gd name="T23" fmla="*/ 550863 h 160"/>
              <a:gd name="T24" fmla="*/ 334963 w 98"/>
              <a:gd name="T25" fmla="*/ 492334 h 160"/>
              <a:gd name="T26" fmla="*/ 276857 w 98"/>
              <a:gd name="T27" fmla="*/ 530206 h 160"/>
              <a:gd name="T28" fmla="*/ 20508 w 98"/>
              <a:gd name="T29" fmla="*/ 492334 h 160"/>
              <a:gd name="T30" fmla="*/ 314455 w 98"/>
              <a:gd name="T31" fmla="*/ 471676 h 160"/>
              <a:gd name="T32" fmla="*/ 20508 w 98"/>
              <a:gd name="T33" fmla="*/ 75744 h 160"/>
              <a:gd name="T34" fmla="*/ 58106 w 98"/>
              <a:gd name="T35" fmla="*/ 20657 h 160"/>
              <a:gd name="T36" fmla="*/ 314455 w 98"/>
              <a:gd name="T37" fmla="*/ 58529 h 160"/>
              <a:gd name="T38" fmla="*/ 20508 w 98"/>
              <a:gd name="T39" fmla="*/ 75744 h 160"/>
              <a:gd name="T40" fmla="*/ 211915 w 98"/>
              <a:gd name="T41" fmla="*/ 358061 h 160"/>
              <a:gd name="T42" fmla="*/ 112794 w 98"/>
              <a:gd name="T43" fmla="*/ 368390 h 160"/>
              <a:gd name="T44" fmla="*/ 211915 w 98"/>
              <a:gd name="T45" fmla="*/ 378718 h 160"/>
              <a:gd name="T46" fmla="*/ 140138 w 98"/>
              <a:gd name="T47" fmla="*/ 392490 h 160"/>
              <a:gd name="T48" fmla="*/ 140138 w 98"/>
              <a:gd name="T49" fmla="*/ 413147 h 160"/>
              <a:gd name="T50" fmla="*/ 208497 w 98"/>
              <a:gd name="T51" fmla="*/ 402819 h 160"/>
              <a:gd name="T52" fmla="*/ 140138 w 98"/>
              <a:gd name="T53" fmla="*/ 392490 h 160"/>
              <a:gd name="T54" fmla="*/ 64942 w 98"/>
              <a:gd name="T55" fmla="*/ 320189 h 160"/>
              <a:gd name="T56" fmla="*/ 75196 w 98"/>
              <a:gd name="T57" fmla="*/ 354618 h 160"/>
              <a:gd name="T58" fmla="*/ 85450 w 98"/>
              <a:gd name="T59" fmla="*/ 320189 h 160"/>
              <a:gd name="T60" fmla="*/ 140138 w 98"/>
              <a:gd name="T61" fmla="*/ 278874 h 160"/>
              <a:gd name="T62" fmla="*/ 146974 w 98"/>
              <a:gd name="T63" fmla="*/ 234117 h 160"/>
              <a:gd name="T64" fmla="*/ 140138 w 98"/>
              <a:gd name="T65" fmla="*/ 220345 h 160"/>
              <a:gd name="T66" fmla="*/ 164064 w 98"/>
              <a:gd name="T67" fmla="*/ 158373 h 160"/>
              <a:gd name="T68" fmla="*/ 194825 w 98"/>
              <a:gd name="T69" fmla="*/ 182473 h 160"/>
              <a:gd name="T70" fmla="*/ 191407 w 98"/>
              <a:gd name="T71" fmla="*/ 223788 h 160"/>
              <a:gd name="T72" fmla="*/ 187989 w 98"/>
              <a:gd name="T73" fmla="*/ 268546 h 160"/>
              <a:gd name="T74" fmla="*/ 246095 w 98"/>
              <a:gd name="T75" fmla="*/ 313303 h 160"/>
              <a:gd name="T76" fmla="*/ 246095 w 98"/>
              <a:gd name="T77" fmla="*/ 344289 h 160"/>
              <a:gd name="T78" fmla="*/ 266603 w 98"/>
              <a:gd name="T79" fmla="*/ 344289 h 160"/>
              <a:gd name="T80" fmla="*/ 256349 w 98"/>
              <a:gd name="T81" fmla="*/ 296089 h 160"/>
              <a:gd name="T82" fmla="*/ 208497 w 98"/>
              <a:gd name="T83" fmla="*/ 237560 h 160"/>
              <a:gd name="T84" fmla="*/ 215333 w 98"/>
              <a:gd name="T85" fmla="*/ 182473 h 160"/>
              <a:gd name="T86" fmla="*/ 164064 w 98"/>
              <a:gd name="T87" fmla="*/ 137716 h 160"/>
              <a:gd name="T88" fmla="*/ 119630 w 98"/>
              <a:gd name="T89" fmla="*/ 220345 h 160"/>
              <a:gd name="T90" fmla="*/ 126466 w 98"/>
              <a:gd name="T91" fmla="*/ 265103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8" h="160">
                <a:moveTo>
                  <a:pt x="43" y="149"/>
                </a:moveTo>
                <a:cubicBezTo>
                  <a:pt x="56" y="149"/>
                  <a:pt x="56" y="149"/>
                  <a:pt x="56" y="149"/>
                </a:cubicBezTo>
                <a:cubicBezTo>
                  <a:pt x="57" y="149"/>
                  <a:pt x="59" y="148"/>
                  <a:pt x="59" y="146"/>
                </a:cubicBezTo>
                <a:cubicBezTo>
                  <a:pt x="59" y="144"/>
                  <a:pt x="57" y="143"/>
                  <a:pt x="56" y="143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41" y="143"/>
                  <a:pt x="40" y="144"/>
                  <a:pt x="40" y="146"/>
                </a:cubicBezTo>
                <a:cubicBezTo>
                  <a:pt x="40" y="148"/>
                  <a:pt x="41" y="149"/>
                  <a:pt x="43" y="149"/>
                </a:cubicBezTo>
                <a:close/>
                <a:moveTo>
                  <a:pt x="98" y="143"/>
                </a:moveTo>
                <a:cubicBezTo>
                  <a:pt x="98" y="17"/>
                  <a:pt x="98" y="17"/>
                  <a:pt x="98" y="17"/>
                </a:cubicBezTo>
                <a:cubicBezTo>
                  <a:pt x="98" y="8"/>
                  <a:pt x="90" y="0"/>
                  <a:pt x="8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4"/>
                  <a:pt x="1" y="126"/>
                  <a:pt x="3" y="126"/>
                </a:cubicBezTo>
                <a:cubicBezTo>
                  <a:pt x="5" y="126"/>
                  <a:pt x="6" y="124"/>
                  <a:pt x="6" y="123"/>
                </a:cubicBezTo>
                <a:cubicBezTo>
                  <a:pt x="6" y="28"/>
                  <a:pt x="6" y="28"/>
                  <a:pt x="6" y="28"/>
                </a:cubicBezTo>
                <a:cubicBezTo>
                  <a:pt x="92" y="28"/>
                  <a:pt x="92" y="28"/>
                  <a:pt x="92" y="28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4" y="131"/>
                  <a:pt x="4" y="131"/>
                  <a:pt x="4" y="131"/>
                </a:cubicBezTo>
                <a:cubicBezTo>
                  <a:pt x="4" y="131"/>
                  <a:pt x="4" y="131"/>
                  <a:pt x="4" y="131"/>
                </a:cubicBezTo>
                <a:cubicBezTo>
                  <a:pt x="3" y="131"/>
                  <a:pt x="2" y="131"/>
                  <a:pt x="1" y="132"/>
                </a:cubicBezTo>
                <a:cubicBezTo>
                  <a:pt x="0" y="132"/>
                  <a:pt x="0" y="133"/>
                  <a:pt x="0" y="134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90" y="160"/>
                  <a:pt x="98" y="152"/>
                  <a:pt x="98" y="143"/>
                </a:cubicBezTo>
                <a:close/>
                <a:moveTo>
                  <a:pt x="92" y="143"/>
                </a:moveTo>
                <a:cubicBezTo>
                  <a:pt x="92" y="149"/>
                  <a:pt x="87" y="154"/>
                  <a:pt x="81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1" y="154"/>
                  <a:pt x="6" y="149"/>
                  <a:pt x="6" y="143"/>
                </a:cubicBezTo>
                <a:cubicBezTo>
                  <a:pt x="6" y="137"/>
                  <a:pt x="6" y="137"/>
                  <a:pt x="6" y="137"/>
                </a:cubicBezTo>
                <a:cubicBezTo>
                  <a:pt x="92" y="137"/>
                  <a:pt x="92" y="137"/>
                  <a:pt x="92" y="137"/>
                </a:cubicBezTo>
                <a:cubicBezTo>
                  <a:pt x="92" y="143"/>
                  <a:pt x="92" y="143"/>
                  <a:pt x="92" y="143"/>
                </a:cubicBezTo>
                <a:close/>
                <a:moveTo>
                  <a:pt x="6" y="22"/>
                </a:moveTo>
                <a:cubicBezTo>
                  <a:pt x="6" y="17"/>
                  <a:pt x="6" y="17"/>
                  <a:pt x="6" y="17"/>
                </a:cubicBezTo>
                <a:cubicBezTo>
                  <a:pt x="6" y="11"/>
                  <a:pt x="11" y="6"/>
                  <a:pt x="17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7" y="6"/>
                  <a:pt x="92" y="11"/>
                  <a:pt x="92" y="17"/>
                </a:cubicBezTo>
                <a:cubicBezTo>
                  <a:pt x="92" y="22"/>
                  <a:pt x="92" y="22"/>
                  <a:pt x="92" y="22"/>
                </a:cubicBezTo>
                <a:lnTo>
                  <a:pt x="6" y="22"/>
                </a:lnTo>
                <a:close/>
                <a:moveTo>
                  <a:pt x="65" y="107"/>
                </a:moveTo>
                <a:cubicBezTo>
                  <a:pt x="65" y="105"/>
                  <a:pt x="64" y="104"/>
                  <a:pt x="62" y="104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34" y="104"/>
                  <a:pt x="33" y="105"/>
                  <a:pt x="33" y="107"/>
                </a:cubicBezTo>
                <a:cubicBezTo>
                  <a:pt x="33" y="108"/>
                  <a:pt x="34" y="110"/>
                  <a:pt x="36" y="110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4" y="110"/>
                  <a:pt x="65" y="108"/>
                  <a:pt x="65" y="107"/>
                </a:cubicBezTo>
                <a:close/>
                <a:moveTo>
                  <a:pt x="41" y="114"/>
                </a:moveTo>
                <a:cubicBezTo>
                  <a:pt x="39" y="114"/>
                  <a:pt x="38" y="115"/>
                  <a:pt x="38" y="117"/>
                </a:cubicBezTo>
                <a:cubicBezTo>
                  <a:pt x="38" y="119"/>
                  <a:pt x="39" y="120"/>
                  <a:pt x="41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60" y="120"/>
                  <a:pt x="61" y="119"/>
                  <a:pt x="61" y="117"/>
                </a:cubicBezTo>
                <a:cubicBezTo>
                  <a:pt x="61" y="115"/>
                  <a:pt x="60" y="114"/>
                  <a:pt x="58" y="114"/>
                </a:cubicBezTo>
                <a:lnTo>
                  <a:pt x="41" y="114"/>
                </a:lnTo>
                <a:close/>
                <a:moveTo>
                  <a:pt x="22" y="86"/>
                </a:moveTo>
                <a:cubicBezTo>
                  <a:pt x="21" y="88"/>
                  <a:pt x="19" y="90"/>
                  <a:pt x="19" y="93"/>
                </a:cubicBezTo>
                <a:cubicBezTo>
                  <a:pt x="19" y="100"/>
                  <a:pt x="19" y="100"/>
                  <a:pt x="19" y="100"/>
                </a:cubicBezTo>
                <a:cubicBezTo>
                  <a:pt x="19" y="102"/>
                  <a:pt x="21" y="103"/>
                  <a:pt x="22" y="103"/>
                </a:cubicBezTo>
                <a:cubicBezTo>
                  <a:pt x="24" y="103"/>
                  <a:pt x="25" y="102"/>
                  <a:pt x="25" y="100"/>
                </a:cubicBezTo>
                <a:cubicBezTo>
                  <a:pt x="25" y="93"/>
                  <a:pt x="25" y="93"/>
                  <a:pt x="25" y="93"/>
                </a:cubicBezTo>
                <a:cubicBezTo>
                  <a:pt x="25" y="92"/>
                  <a:pt x="26" y="91"/>
                  <a:pt x="26" y="91"/>
                </a:cubicBezTo>
                <a:cubicBezTo>
                  <a:pt x="33" y="86"/>
                  <a:pt x="40" y="82"/>
                  <a:pt x="41" y="81"/>
                </a:cubicBezTo>
                <a:cubicBezTo>
                  <a:pt x="42" y="81"/>
                  <a:pt x="43" y="80"/>
                  <a:pt x="43" y="78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7"/>
                  <a:pt x="43" y="66"/>
                  <a:pt x="42" y="65"/>
                </a:cubicBezTo>
                <a:cubicBezTo>
                  <a:pt x="41" y="65"/>
                  <a:pt x="41" y="64"/>
                  <a:pt x="41" y="64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49"/>
                  <a:pt x="44" y="46"/>
                  <a:pt x="48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4" y="46"/>
                  <a:pt x="57" y="49"/>
                  <a:pt x="57" y="53"/>
                </a:cubicBezTo>
                <a:cubicBezTo>
                  <a:pt x="57" y="64"/>
                  <a:pt x="57" y="64"/>
                  <a:pt x="57" y="64"/>
                </a:cubicBezTo>
                <a:cubicBezTo>
                  <a:pt x="57" y="64"/>
                  <a:pt x="57" y="65"/>
                  <a:pt x="56" y="65"/>
                </a:cubicBezTo>
                <a:cubicBezTo>
                  <a:pt x="55" y="66"/>
                  <a:pt x="55" y="67"/>
                  <a:pt x="55" y="6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80"/>
                  <a:pt x="55" y="81"/>
                  <a:pt x="57" y="81"/>
                </a:cubicBezTo>
                <a:cubicBezTo>
                  <a:pt x="58" y="82"/>
                  <a:pt x="65" y="86"/>
                  <a:pt x="72" y="91"/>
                </a:cubicBezTo>
                <a:cubicBezTo>
                  <a:pt x="72" y="91"/>
                  <a:pt x="72" y="92"/>
                  <a:pt x="72" y="93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2" y="102"/>
                  <a:pt x="74" y="103"/>
                  <a:pt x="75" y="103"/>
                </a:cubicBezTo>
                <a:cubicBezTo>
                  <a:pt x="77" y="103"/>
                  <a:pt x="78" y="102"/>
                  <a:pt x="78" y="100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0"/>
                  <a:pt x="77" y="88"/>
                  <a:pt x="75" y="86"/>
                </a:cubicBezTo>
                <a:cubicBezTo>
                  <a:pt x="70" y="82"/>
                  <a:pt x="63" y="78"/>
                  <a:pt x="61" y="77"/>
                </a:cubicBezTo>
                <a:cubicBezTo>
                  <a:pt x="61" y="69"/>
                  <a:pt x="61" y="69"/>
                  <a:pt x="61" y="69"/>
                </a:cubicBezTo>
                <a:cubicBezTo>
                  <a:pt x="62" y="68"/>
                  <a:pt x="63" y="66"/>
                  <a:pt x="63" y="64"/>
                </a:cubicBezTo>
                <a:cubicBezTo>
                  <a:pt x="63" y="53"/>
                  <a:pt x="63" y="53"/>
                  <a:pt x="63" y="53"/>
                </a:cubicBezTo>
                <a:cubicBezTo>
                  <a:pt x="63" y="46"/>
                  <a:pt x="57" y="40"/>
                  <a:pt x="50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1" y="40"/>
                  <a:pt x="35" y="46"/>
                  <a:pt x="35" y="53"/>
                </a:cubicBezTo>
                <a:cubicBezTo>
                  <a:pt x="35" y="64"/>
                  <a:pt x="35" y="64"/>
                  <a:pt x="35" y="64"/>
                </a:cubicBezTo>
                <a:cubicBezTo>
                  <a:pt x="35" y="66"/>
                  <a:pt x="36" y="68"/>
                  <a:pt x="37" y="69"/>
                </a:cubicBezTo>
                <a:cubicBezTo>
                  <a:pt x="37" y="77"/>
                  <a:pt x="37" y="77"/>
                  <a:pt x="37" y="77"/>
                </a:cubicBezTo>
                <a:cubicBezTo>
                  <a:pt x="34" y="78"/>
                  <a:pt x="28" y="82"/>
                  <a:pt x="22" y="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6" name="Freeform 841">
            <a:extLst>
              <a:ext uri="{FF2B5EF4-FFF2-40B4-BE49-F238E27FC236}">
                <a16:creationId xmlns:a16="http://schemas.microsoft.com/office/drawing/2014/main" id="{83039333-D75D-4C0B-A54C-F6FB8650F310}"/>
              </a:ext>
            </a:extLst>
          </p:cNvPr>
          <p:cNvSpPr>
            <a:spLocks noEditPoints="1"/>
          </p:cNvSpPr>
          <p:nvPr/>
        </p:nvSpPr>
        <p:spPr bwMode="auto">
          <a:xfrm>
            <a:off x="8738381" y="5271678"/>
            <a:ext cx="412778" cy="477664"/>
          </a:xfrm>
          <a:custGeom>
            <a:avLst/>
            <a:gdLst>
              <a:gd name="T0" fmla="*/ 334654 w 139"/>
              <a:gd name="T1" fmla="*/ 102989 h 160"/>
              <a:gd name="T2" fmla="*/ 276602 w 139"/>
              <a:gd name="T3" fmla="*/ 0 h 160"/>
              <a:gd name="T4" fmla="*/ 3415 w 139"/>
              <a:gd name="T5" fmla="*/ 58360 h 160"/>
              <a:gd name="T6" fmla="*/ 13659 w 139"/>
              <a:gd name="T7" fmla="*/ 422255 h 160"/>
              <a:gd name="T8" fmla="*/ 23904 w 139"/>
              <a:gd name="T9" fmla="*/ 58360 h 160"/>
              <a:gd name="T10" fmla="*/ 276602 w 139"/>
              <a:gd name="T11" fmla="*/ 20598 h 160"/>
              <a:gd name="T12" fmla="*/ 314165 w 139"/>
              <a:gd name="T13" fmla="*/ 68659 h 160"/>
              <a:gd name="T14" fmla="*/ 47808 w 139"/>
              <a:gd name="T15" fmla="*/ 78958 h 160"/>
              <a:gd name="T16" fmla="*/ 314165 w 139"/>
              <a:gd name="T17" fmla="*/ 89257 h 160"/>
              <a:gd name="T18" fmla="*/ 324410 w 139"/>
              <a:gd name="T19" fmla="*/ 113288 h 160"/>
              <a:gd name="T20" fmla="*/ 331240 w 139"/>
              <a:gd name="T21" fmla="*/ 394791 h 160"/>
              <a:gd name="T22" fmla="*/ 310751 w 139"/>
              <a:gd name="T23" fmla="*/ 394791 h 160"/>
              <a:gd name="T24" fmla="*/ 276602 w 139"/>
              <a:gd name="T25" fmla="*/ 528677 h 160"/>
              <a:gd name="T26" fmla="*/ 20489 w 139"/>
              <a:gd name="T27" fmla="*/ 487482 h 160"/>
              <a:gd name="T28" fmla="*/ 266358 w 139"/>
              <a:gd name="T29" fmla="*/ 473750 h 160"/>
              <a:gd name="T30" fmla="*/ 266358 w 139"/>
              <a:gd name="T31" fmla="*/ 453152 h 160"/>
              <a:gd name="T32" fmla="*/ 0 w 139"/>
              <a:gd name="T33" fmla="*/ 463451 h 160"/>
              <a:gd name="T34" fmla="*/ 58052 w 139"/>
              <a:gd name="T35" fmla="*/ 549275 h 160"/>
              <a:gd name="T36" fmla="*/ 331240 w 139"/>
              <a:gd name="T37" fmla="*/ 487482 h 160"/>
              <a:gd name="T38" fmla="*/ 474663 w 139"/>
              <a:gd name="T39" fmla="*/ 185380 h 160"/>
              <a:gd name="T40" fmla="*/ 218550 w 139"/>
              <a:gd name="T41" fmla="*/ 140752 h 160"/>
              <a:gd name="T42" fmla="*/ 174157 w 139"/>
              <a:gd name="T43" fmla="*/ 315833 h 160"/>
              <a:gd name="T44" fmla="*/ 235624 w 139"/>
              <a:gd name="T45" fmla="*/ 360462 h 160"/>
              <a:gd name="T46" fmla="*/ 242454 w 139"/>
              <a:gd name="T47" fmla="*/ 422255 h 160"/>
              <a:gd name="T48" fmla="*/ 252698 w 139"/>
              <a:gd name="T49" fmla="*/ 418822 h 160"/>
              <a:gd name="T50" fmla="*/ 430270 w 139"/>
              <a:gd name="T51" fmla="*/ 360462 h 160"/>
              <a:gd name="T52" fmla="*/ 310751 w 139"/>
              <a:gd name="T53" fmla="*/ 339864 h 160"/>
              <a:gd name="T54" fmla="*/ 256113 w 139"/>
              <a:gd name="T55" fmla="*/ 387925 h 160"/>
              <a:gd name="T56" fmla="*/ 245869 w 139"/>
              <a:gd name="T57" fmla="*/ 339864 h 160"/>
              <a:gd name="T58" fmla="*/ 191231 w 139"/>
              <a:gd name="T59" fmla="*/ 315833 h 160"/>
              <a:gd name="T60" fmla="*/ 218550 w 139"/>
              <a:gd name="T61" fmla="*/ 161350 h 160"/>
              <a:gd name="T62" fmla="*/ 454174 w 139"/>
              <a:gd name="T63" fmla="*/ 185380 h 160"/>
              <a:gd name="T64" fmla="*/ 430270 w 139"/>
              <a:gd name="T65" fmla="*/ 339864 h 160"/>
              <a:gd name="T66" fmla="*/ 324410 w 139"/>
              <a:gd name="T67" fmla="*/ 243741 h 160"/>
              <a:gd name="T68" fmla="*/ 314165 w 139"/>
              <a:gd name="T69" fmla="*/ 254040 h 160"/>
              <a:gd name="T70" fmla="*/ 324410 w 139"/>
              <a:gd name="T71" fmla="*/ 264339 h 160"/>
              <a:gd name="T72" fmla="*/ 334654 w 139"/>
              <a:gd name="T73" fmla="*/ 254040 h 160"/>
              <a:gd name="T74" fmla="*/ 324410 w 139"/>
              <a:gd name="T75" fmla="*/ 243741 h 160"/>
              <a:gd name="T76" fmla="*/ 355144 w 139"/>
              <a:gd name="T77" fmla="*/ 247174 h 160"/>
              <a:gd name="T78" fmla="*/ 355144 w 139"/>
              <a:gd name="T79" fmla="*/ 260906 h 160"/>
              <a:gd name="T80" fmla="*/ 368803 w 139"/>
              <a:gd name="T81" fmla="*/ 260906 h 160"/>
              <a:gd name="T82" fmla="*/ 368803 w 139"/>
              <a:gd name="T83" fmla="*/ 247174 h 160"/>
              <a:gd name="T84" fmla="*/ 286847 w 139"/>
              <a:gd name="T85" fmla="*/ 243741 h 160"/>
              <a:gd name="T86" fmla="*/ 276602 w 139"/>
              <a:gd name="T87" fmla="*/ 254040 h 160"/>
              <a:gd name="T88" fmla="*/ 286847 w 139"/>
              <a:gd name="T89" fmla="*/ 264339 h 160"/>
              <a:gd name="T90" fmla="*/ 297091 w 139"/>
              <a:gd name="T91" fmla="*/ 254040 h 160"/>
              <a:gd name="T92" fmla="*/ 286847 w 139"/>
              <a:gd name="T93" fmla="*/ 243741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9" h="160">
                <a:moveTo>
                  <a:pt x="95" y="33"/>
                </a:moveTo>
                <a:cubicBezTo>
                  <a:pt x="96" y="33"/>
                  <a:pt x="98" y="31"/>
                  <a:pt x="98" y="30"/>
                </a:cubicBezTo>
                <a:cubicBezTo>
                  <a:pt x="98" y="17"/>
                  <a:pt x="98" y="17"/>
                  <a:pt x="98" y="17"/>
                </a:cubicBezTo>
                <a:cubicBezTo>
                  <a:pt x="98" y="8"/>
                  <a:pt x="90" y="0"/>
                  <a:pt x="8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1" y="8"/>
                  <a:pt x="1" y="17"/>
                </a:cubicBezTo>
                <a:cubicBezTo>
                  <a:pt x="1" y="120"/>
                  <a:pt x="1" y="120"/>
                  <a:pt x="1" y="120"/>
                </a:cubicBezTo>
                <a:cubicBezTo>
                  <a:pt x="1" y="122"/>
                  <a:pt x="2" y="123"/>
                  <a:pt x="4" y="123"/>
                </a:cubicBezTo>
                <a:cubicBezTo>
                  <a:pt x="5" y="123"/>
                  <a:pt x="7" y="122"/>
                  <a:pt x="7" y="120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1"/>
                  <a:pt x="11" y="6"/>
                  <a:pt x="17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7" y="6"/>
                  <a:pt x="92" y="11"/>
                  <a:pt x="92" y="17"/>
                </a:cubicBezTo>
                <a:cubicBezTo>
                  <a:pt x="92" y="20"/>
                  <a:pt x="92" y="20"/>
                  <a:pt x="92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6" y="20"/>
                  <a:pt x="14" y="22"/>
                  <a:pt x="14" y="23"/>
                </a:cubicBezTo>
                <a:cubicBezTo>
                  <a:pt x="14" y="25"/>
                  <a:pt x="16" y="26"/>
                  <a:pt x="17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0"/>
                  <a:pt x="92" y="30"/>
                  <a:pt x="92" y="30"/>
                </a:cubicBezTo>
                <a:cubicBezTo>
                  <a:pt x="92" y="31"/>
                  <a:pt x="93" y="33"/>
                  <a:pt x="95" y="33"/>
                </a:cubicBezTo>
                <a:close/>
                <a:moveTo>
                  <a:pt x="97" y="142"/>
                </a:moveTo>
                <a:cubicBezTo>
                  <a:pt x="97" y="115"/>
                  <a:pt x="97" y="115"/>
                  <a:pt x="97" y="115"/>
                </a:cubicBezTo>
                <a:cubicBezTo>
                  <a:pt x="97" y="114"/>
                  <a:pt x="96" y="112"/>
                  <a:pt x="94" y="112"/>
                </a:cubicBezTo>
                <a:cubicBezTo>
                  <a:pt x="92" y="112"/>
                  <a:pt x="91" y="114"/>
                  <a:pt x="91" y="115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1" y="148"/>
                  <a:pt x="87" y="154"/>
                  <a:pt x="81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1" y="154"/>
                  <a:pt x="6" y="149"/>
                  <a:pt x="6" y="142"/>
                </a:cubicBezTo>
                <a:cubicBezTo>
                  <a:pt x="6" y="138"/>
                  <a:pt x="6" y="138"/>
                  <a:pt x="6" y="138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80" y="138"/>
                  <a:pt x="81" y="136"/>
                  <a:pt x="81" y="135"/>
                </a:cubicBezTo>
                <a:cubicBezTo>
                  <a:pt x="81" y="133"/>
                  <a:pt x="80" y="132"/>
                  <a:pt x="78" y="132"/>
                </a:cubicBezTo>
                <a:cubicBezTo>
                  <a:pt x="3" y="132"/>
                  <a:pt x="3" y="132"/>
                  <a:pt x="3" y="132"/>
                </a:cubicBezTo>
                <a:cubicBezTo>
                  <a:pt x="1" y="132"/>
                  <a:pt x="0" y="133"/>
                  <a:pt x="0" y="135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52"/>
                  <a:pt x="8" y="160"/>
                  <a:pt x="17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90" y="160"/>
                  <a:pt x="97" y="152"/>
                  <a:pt x="97" y="142"/>
                </a:cubicBezTo>
                <a:close/>
                <a:moveTo>
                  <a:pt x="139" y="92"/>
                </a:moveTo>
                <a:cubicBezTo>
                  <a:pt x="139" y="54"/>
                  <a:pt x="139" y="54"/>
                  <a:pt x="139" y="54"/>
                </a:cubicBezTo>
                <a:cubicBezTo>
                  <a:pt x="139" y="47"/>
                  <a:pt x="133" y="41"/>
                  <a:pt x="126" y="41"/>
                </a:cubicBezTo>
                <a:cubicBezTo>
                  <a:pt x="64" y="41"/>
                  <a:pt x="64" y="41"/>
                  <a:pt x="64" y="41"/>
                </a:cubicBezTo>
                <a:cubicBezTo>
                  <a:pt x="56" y="41"/>
                  <a:pt x="51" y="47"/>
                  <a:pt x="51" y="54"/>
                </a:cubicBezTo>
                <a:cubicBezTo>
                  <a:pt x="51" y="92"/>
                  <a:pt x="51" y="92"/>
                  <a:pt x="51" y="92"/>
                </a:cubicBezTo>
                <a:cubicBezTo>
                  <a:pt x="51" y="99"/>
                  <a:pt x="56" y="105"/>
                  <a:pt x="64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9" y="120"/>
                  <a:pt x="69" y="120"/>
                  <a:pt x="69" y="120"/>
                </a:cubicBezTo>
                <a:cubicBezTo>
                  <a:pt x="69" y="121"/>
                  <a:pt x="70" y="122"/>
                  <a:pt x="71" y="123"/>
                </a:cubicBezTo>
                <a:cubicBezTo>
                  <a:pt x="71" y="123"/>
                  <a:pt x="71" y="123"/>
                  <a:pt x="72" y="123"/>
                </a:cubicBezTo>
                <a:cubicBezTo>
                  <a:pt x="73" y="123"/>
                  <a:pt x="73" y="123"/>
                  <a:pt x="74" y="122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126" y="105"/>
                  <a:pt x="126" y="105"/>
                  <a:pt x="126" y="105"/>
                </a:cubicBezTo>
                <a:cubicBezTo>
                  <a:pt x="133" y="105"/>
                  <a:pt x="139" y="99"/>
                  <a:pt x="139" y="92"/>
                </a:cubicBezTo>
                <a:close/>
                <a:moveTo>
                  <a:pt x="91" y="99"/>
                </a:moveTo>
                <a:cubicBezTo>
                  <a:pt x="90" y="99"/>
                  <a:pt x="89" y="99"/>
                  <a:pt x="89" y="100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75" y="100"/>
                  <a:pt x="73" y="99"/>
                  <a:pt x="72" y="99"/>
                </a:cubicBezTo>
                <a:cubicBezTo>
                  <a:pt x="64" y="99"/>
                  <a:pt x="64" y="99"/>
                  <a:pt x="64" y="99"/>
                </a:cubicBezTo>
                <a:cubicBezTo>
                  <a:pt x="60" y="99"/>
                  <a:pt x="56" y="96"/>
                  <a:pt x="56" y="92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50"/>
                  <a:pt x="60" y="47"/>
                  <a:pt x="64" y="47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0" y="47"/>
                  <a:pt x="133" y="50"/>
                  <a:pt x="133" y="54"/>
                </a:cubicBezTo>
                <a:cubicBezTo>
                  <a:pt x="133" y="92"/>
                  <a:pt x="133" y="92"/>
                  <a:pt x="133" y="92"/>
                </a:cubicBezTo>
                <a:cubicBezTo>
                  <a:pt x="133" y="96"/>
                  <a:pt x="130" y="99"/>
                  <a:pt x="126" y="99"/>
                </a:cubicBezTo>
                <a:cubicBezTo>
                  <a:pt x="91" y="99"/>
                  <a:pt x="91" y="99"/>
                  <a:pt x="91" y="99"/>
                </a:cubicBezTo>
                <a:close/>
                <a:moveTo>
                  <a:pt x="95" y="71"/>
                </a:moveTo>
                <a:cubicBezTo>
                  <a:pt x="94" y="71"/>
                  <a:pt x="93" y="71"/>
                  <a:pt x="93" y="72"/>
                </a:cubicBezTo>
                <a:cubicBezTo>
                  <a:pt x="92" y="72"/>
                  <a:pt x="92" y="73"/>
                  <a:pt x="92" y="74"/>
                </a:cubicBezTo>
                <a:cubicBezTo>
                  <a:pt x="92" y="75"/>
                  <a:pt x="92" y="76"/>
                  <a:pt x="93" y="76"/>
                </a:cubicBezTo>
                <a:cubicBezTo>
                  <a:pt x="93" y="77"/>
                  <a:pt x="94" y="77"/>
                  <a:pt x="95" y="77"/>
                </a:cubicBezTo>
                <a:cubicBezTo>
                  <a:pt x="96" y="77"/>
                  <a:pt x="96" y="77"/>
                  <a:pt x="97" y="76"/>
                </a:cubicBezTo>
                <a:cubicBezTo>
                  <a:pt x="97" y="76"/>
                  <a:pt x="98" y="75"/>
                  <a:pt x="98" y="74"/>
                </a:cubicBezTo>
                <a:cubicBezTo>
                  <a:pt x="98" y="73"/>
                  <a:pt x="97" y="72"/>
                  <a:pt x="97" y="72"/>
                </a:cubicBezTo>
                <a:cubicBezTo>
                  <a:pt x="96" y="71"/>
                  <a:pt x="96" y="71"/>
                  <a:pt x="95" y="71"/>
                </a:cubicBezTo>
                <a:close/>
                <a:moveTo>
                  <a:pt x="106" y="71"/>
                </a:moveTo>
                <a:cubicBezTo>
                  <a:pt x="105" y="71"/>
                  <a:pt x="104" y="71"/>
                  <a:pt x="104" y="72"/>
                </a:cubicBezTo>
                <a:cubicBezTo>
                  <a:pt x="103" y="72"/>
                  <a:pt x="103" y="73"/>
                  <a:pt x="103" y="74"/>
                </a:cubicBezTo>
                <a:cubicBezTo>
                  <a:pt x="103" y="75"/>
                  <a:pt x="103" y="76"/>
                  <a:pt x="104" y="76"/>
                </a:cubicBezTo>
                <a:cubicBezTo>
                  <a:pt x="104" y="77"/>
                  <a:pt x="105" y="77"/>
                  <a:pt x="106" y="77"/>
                </a:cubicBezTo>
                <a:cubicBezTo>
                  <a:pt x="107" y="77"/>
                  <a:pt x="107" y="77"/>
                  <a:pt x="108" y="76"/>
                </a:cubicBezTo>
                <a:cubicBezTo>
                  <a:pt x="108" y="76"/>
                  <a:pt x="109" y="75"/>
                  <a:pt x="109" y="74"/>
                </a:cubicBezTo>
                <a:cubicBezTo>
                  <a:pt x="109" y="73"/>
                  <a:pt x="108" y="72"/>
                  <a:pt x="108" y="72"/>
                </a:cubicBezTo>
                <a:cubicBezTo>
                  <a:pt x="107" y="71"/>
                  <a:pt x="107" y="71"/>
                  <a:pt x="106" y="71"/>
                </a:cubicBezTo>
                <a:close/>
                <a:moveTo>
                  <a:pt x="84" y="71"/>
                </a:moveTo>
                <a:cubicBezTo>
                  <a:pt x="83" y="71"/>
                  <a:pt x="82" y="71"/>
                  <a:pt x="82" y="72"/>
                </a:cubicBezTo>
                <a:cubicBezTo>
                  <a:pt x="81" y="72"/>
                  <a:pt x="81" y="73"/>
                  <a:pt x="81" y="74"/>
                </a:cubicBezTo>
                <a:cubicBezTo>
                  <a:pt x="81" y="75"/>
                  <a:pt x="81" y="76"/>
                  <a:pt x="82" y="76"/>
                </a:cubicBezTo>
                <a:cubicBezTo>
                  <a:pt x="82" y="77"/>
                  <a:pt x="83" y="77"/>
                  <a:pt x="84" y="77"/>
                </a:cubicBezTo>
                <a:cubicBezTo>
                  <a:pt x="85" y="77"/>
                  <a:pt x="85" y="77"/>
                  <a:pt x="86" y="76"/>
                </a:cubicBezTo>
                <a:cubicBezTo>
                  <a:pt x="86" y="76"/>
                  <a:pt x="87" y="75"/>
                  <a:pt x="87" y="74"/>
                </a:cubicBezTo>
                <a:cubicBezTo>
                  <a:pt x="87" y="73"/>
                  <a:pt x="86" y="72"/>
                  <a:pt x="86" y="72"/>
                </a:cubicBezTo>
                <a:cubicBezTo>
                  <a:pt x="85" y="71"/>
                  <a:pt x="85" y="71"/>
                  <a:pt x="84" y="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7" name="Freeform 848">
            <a:extLst>
              <a:ext uri="{FF2B5EF4-FFF2-40B4-BE49-F238E27FC236}">
                <a16:creationId xmlns:a16="http://schemas.microsoft.com/office/drawing/2014/main" id="{A644CB6E-EC15-44A4-895D-104935B4CFE2}"/>
              </a:ext>
            </a:extLst>
          </p:cNvPr>
          <p:cNvSpPr>
            <a:spLocks noEditPoints="1"/>
          </p:cNvSpPr>
          <p:nvPr/>
        </p:nvSpPr>
        <p:spPr bwMode="auto">
          <a:xfrm>
            <a:off x="9738532" y="2290942"/>
            <a:ext cx="474902" cy="419682"/>
          </a:xfrm>
          <a:custGeom>
            <a:avLst/>
            <a:gdLst>
              <a:gd name="T0" fmla="*/ 266224 w 160"/>
              <a:gd name="T1" fmla="*/ 75837 h 140"/>
              <a:gd name="T2" fmla="*/ 174069 w 160"/>
              <a:gd name="T3" fmla="*/ 0 h 140"/>
              <a:gd name="T4" fmla="*/ 102394 w 160"/>
              <a:gd name="T5" fmla="*/ 148227 h 140"/>
              <a:gd name="T6" fmla="*/ 116046 w 160"/>
              <a:gd name="T7" fmla="*/ 237853 h 140"/>
              <a:gd name="T8" fmla="*/ 0 w 160"/>
              <a:gd name="T9" fmla="*/ 337820 h 140"/>
              <a:gd name="T10" fmla="*/ 10239 w 160"/>
              <a:gd name="T11" fmla="*/ 396421 h 140"/>
              <a:gd name="T12" fmla="*/ 20479 w 160"/>
              <a:gd name="T13" fmla="*/ 337820 h 140"/>
              <a:gd name="T14" fmla="*/ 129699 w 160"/>
              <a:gd name="T15" fmla="*/ 255089 h 140"/>
              <a:gd name="T16" fmla="*/ 136525 w 160"/>
              <a:gd name="T17" fmla="*/ 172357 h 140"/>
              <a:gd name="T18" fmla="*/ 122873 w 160"/>
              <a:gd name="T19" fmla="*/ 148227 h 140"/>
              <a:gd name="T20" fmla="*/ 174069 w 160"/>
              <a:gd name="T21" fmla="*/ 20683 h 140"/>
              <a:gd name="T22" fmla="*/ 245745 w 160"/>
              <a:gd name="T23" fmla="*/ 75837 h 140"/>
              <a:gd name="T24" fmla="*/ 235506 w 160"/>
              <a:gd name="T25" fmla="*/ 165463 h 140"/>
              <a:gd name="T26" fmla="*/ 232093 w 160"/>
              <a:gd name="T27" fmla="*/ 241300 h 140"/>
              <a:gd name="T28" fmla="*/ 337899 w 160"/>
              <a:gd name="T29" fmla="*/ 320584 h 140"/>
              <a:gd name="T30" fmla="*/ 344726 w 160"/>
              <a:gd name="T31" fmla="*/ 386080 h 140"/>
              <a:gd name="T32" fmla="*/ 365204 w 160"/>
              <a:gd name="T33" fmla="*/ 386080 h 140"/>
              <a:gd name="T34" fmla="*/ 351552 w 160"/>
              <a:gd name="T35" fmla="*/ 303349 h 140"/>
              <a:gd name="T36" fmla="*/ 252571 w 160"/>
              <a:gd name="T37" fmla="*/ 179251 h 140"/>
              <a:gd name="T38" fmla="*/ 208201 w 160"/>
              <a:gd name="T39" fmla="*/ 251641 h 140"/>
              <a:gd name="T40" fmla="*/ 191135 w 160"/>
              <a:gd name="T41" fmla="*/ 272324 h 140"/>
              <a:gd name="T42" fmla="*/ 184309 w 160"/>
              <a:gd name="T43" fmla="*/ 275771 h 140"/>
              <a:gd name="T44" fmla="*/ 160417 w 160"/>
              <a:gd name="T45" fmla="*/ 251641 h 140"/>
              <a:gd name="T46" fmla="*/ 157004 w 160"/>
              <a:gd name="T47" fmla="*/ 282666 h 140"/>
              <a:gd name="T48" fmla="*/ 153591 w 160"/>
              <a:gd name="T49" fmla="*/ 458470 h 140"/>
              <a:gd name="T50" fmla="*/ 180896 w 160"/>
              <a:gd name="T51" fmla="*/ 482600 h 140"/>
              <a:gd name="T52" fmla="*/ 211614 w 160"/>
              <a:gd name="T53" fmla="*/ 458470 h 140"/>
              <a:gd name="T54" fmla="*/ 208201 w 160"/>
              <a:gd name="T55" fmla="*/ 286113 h 140"/>
              <a:gd name="T56" fmla="*/ 208201 w 160"/>
              <a:gd name="T57" fmla="*/ 251641 h 140"/>
              <a:gd name="T58" fmla="*/ 170656 w 160"/>
              <a:gd name="T59" fmla="*/ 444681 h 140"/>
              <a:gd name="T60" fmla="*/ 184309 w 160"/>
              <a:gd name="T61" fmla="*/ 296454 h 140"/>
              <a:gd name="T62" fmla="*/ 194548 w 160"/>
              <a:gd name="T63" fmla="*/ 444681 h 140"/>
              <a:gd name="T64" fmla="*/ 484664 w 160"/>
              <a:gd name="T65" fmla="*/ 68943 h 140"/>
              <a:gd name="T66" fmla="*/ 361791 w 160"/>
              <a:gd name="T67" fmla="*/ 79284 h 140"/>
              <a:gd name="T68" fmla="*/ 484664 w 160"/>
              <a:gd name="T69" fmla="*/ 89626 h 140"/>
              <a:gd name="T70" fmla="*/ 484664 w 160"/>
              <a:gd name="T71" fmla="*/ 68943 h 140"/>
              <a:gd name="T72" fmla="*/ 372031 w 160"/>
              <a:gd name="T73" fmla="*/ 106861 h 140"/>
              <a:gd name="T74" fmla="*/ 372031 w 160"/>
              <a:gd name="T75" fmla="*/ 127544 h 140"/>
              <a:gd name="T76" fmla="*/ 494903 w 160"/>
              <a:gd name="T77" fmla="*/ 117203 h 140"/>
              <a:gd name="T78" fmla="*/ 508556 w 160"/>
              <a:gd name="T79" fmla="*/ 10341 h 140"/>
              <a:gd name="T80" fmla="*/ 310594 w 160"/>
              <a:gd name="T81" fmla="*/ 48260 h 140"/>
              <a:gd name="T82" fmla="*/ 348139 w 160"/>
              <a:gd name="T83" fmla="*/ 186146 h 140"/>
              <a:gd name="T84" fmla="*/ 358378 w 160"/>
              <a:gd name="T85" fmla="*/ 220617 h 140"/>
              <a:gd name="T86" fmla="*/ 368618 w 160"/>
              <a:gd name="T87" fmla="*/ 230959 h 140"/>
              <a:gd name="T88" fmla="*/ 423228 w 160"/>
              <a:gd name="T89" fmla="*/ 186146 h 140"/>
              <a:gd name="T90" fmla="*/ 546100 w 160"/>
              <a:gd name="T91" fmla="*/ 148227 h 140"/>
              <a:gd name="T92" fmla="*/ 508556 w 160"/>
              <a:gd name="T93" fmla="*/ 10341 h 140"/>
              <a:gd name="T94" fmla="*/ 508556 w 160"/>
              <a:gd name="T95" fmla="*/ 165463 h 140"/>
              <a:gd name="T96" fmla="*/ 409575 w 160"/>
              <a:gd name="T97" fmla="*/ 165463 h 140"/>
              <a:gd name="T98" fmla="*/ 378857 w 160"/>
              <a:gd name="T99" fmla="*/ 175804 h 140"/>
              <a:gd name="T100" fmla="*/ 348139 w 160"/>
              <a:gd name="T101" fmla="*/ 165463 h 140"/>
              <a:gd name="T102" fmla="*/ 331073 w 160"/>
              <a:gd name="T103" fmla="*/ 48260 h 140"/>
              <a:gd name="T104" fmla="*/ 508556 w 160"/>
              <a:gd name="T105" fmla="*/ 31024 h 140"/>
              <a:gd name="T106" fmla="*/ 525621 w 160"/>
              <a:gd name="T107" fmla="*/ 148227 h 14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40">
                <a:moveTo>
                  <a:pt x="78" y="43"/>
                </a:moveTo>
                <a:cubicBezTo>
                  <a:pt x="78" y="22"/>
                  <a:pt x="78" y="22"/>
                  <a:pt x="78" y="22"/>
                </a:cubicBezTo>
                <a:cubicBezTo>
                  <a:pt x="78" y="10"/>
                  <a:pt x="68" y="0"/>
                  <a:pt x="56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39" y="0"/>
                  <a:pt x="30" y="10"/>
                  <a:pt x="30" y="2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6"/>
                  <a:pt x="31" y="49"/>
                  <a:pt x="34" y="52"/>
                </a:cubicBezTo>
                <a:cubicBezTo>
                  <a:pt x="34" y="69"/>
                  <a:pt x="34" y="69"/>
                  <a:pt x="34" y="69"/>
                </a:cubicBezTo>
                <a:cubicBezTo>
                  <a:pt x="29" y="71"/>
                  <a:pt x="17" y="78"/>
                  <a:pt x="5" y="88"/>
                </a:cubicBezTo>
                <a:cubicBezTo>
                  <a:pt x="2" y="91"/>
                  <a:pt x="0" y="94"/>
                  <a:pt x="0" y="9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1" y="115"/>
                  <a:pt x="3" y="115"/>
                </a:cubicBezTo>
                <a:cubicBezTo>
                  <a:pt x="5" y="115"/>
                  <a:pt x="6" y="114"/>
                  <a:pt x="6" y="112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6"/>
                  <a:pt x="7" y="94"/>
                  <a:pt x="9" y="93"/>
                </a:cubicBezTo>
                <a:cubicBezTo>
                  <a:pt x="21" y="82"/>
                  <a:pt x="35" y="75"/>
                  <a:pt x="38" y="74"/>
                </a:cubicBezTo>
                <a:cubicBezTo>
                  <a:pt x="39" y="73"/>
                  <a:pt x="40" y="72"/>
                  <a:pt x="40" y="70"/>
                </a:cubicBezTo>
                <a:cubicBezTo>
                  <a:pt x="40" y="50"/>
                  <a:pt x="40" y="50"/>
                  <a:pt x="40" y="50"/>
                </a:cubicBezTo>
                <a:cubicBezTo>
                  <a:pt x="40" y="49"/>
                  <a:pt x="39" y="48"/>
                  <a:pt x="38" y="48"/>
                </a:cubicBezTo>
                <a:cubicBezTo>
                  <a:pt x="37" y="47"/>
                  <a:pt x="36" y="45"/>
                  <a:pt x="36" y="43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13"/>
                  <a:pt x="43" y="6"/>
                  <a:pt x="51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65" y="6"/>
                  <a:pt x="72" y="13"/>
                  <a:pt x="72" y="22"/>
                </a:cubicBezTo>
                <a:cubicBezTo>
                  <a:pt x="72" y="43"/>
                  <a:pt x="72" y="43"/>
                  <a:pt x="72" y="43"/>
                </a:cubicBezTo>
                <a:cubicBezTo>
                  <a:pt x="72" y="45"/>
                  <a:pt x="71" y="47"/>
                  <a:pt x="69" y="48"/>
                </a:cubicBezTo>
                <a:cubicBezTo>
                  <a:pt x="68" y="48"/>
                  <a:pt x="68" y="49"/>
                  <a:pt x="68" y="50"/>
                </a:cubicBezTo>
                <a:cubicBezTo>
                  <a:pt x="68" y="70"/>
                  <a:pt x="68" y="70"/>
                  <a:pt x="68" y="70"/>
                </a:cubicBezTo>
                <a:cubicBezTo>
                  <a:pt x="68" y="72"/>
                  <a:pt x="68" y="73"/>
                  <a:pt x="70" y="74"/>
                </a:cubicBezTo>
                <a:cubicBezTo>
                  <a:pt x="72" y="75"/>
                  <a:pt x="86" y="82"/>
                  <a:pt x="99" y="93"/>
                </a:cubicBezTo>
                <a:cubicBezTo>
                  <a:pt x="100" y="94"/>
                  <a:pt x="101" y="96"/>
                  <a:pt x="101" y="98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14"/>
                  <a:pt x="103" y="115"/>
                  <a:pt x="104" y="115"/>
                </a:cubicBezTo>
                <a:cubicBezTo>
                  <a:pt x="106" y="115"/>
                  <a:pt x="107" y="114"/>
                  <a:pt x="107" y="112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7" y="94"/>
                  <a:pt x="106" y="91"/>
                  <a:pt x="103" y="88"/>
                </a:cubicBezTo>
                <a:cubicBezTo>
                  <a:pt x="91" y="78"/>
                  <a:pt x="78" y="71"/>
                  <a:pt x="74" y="69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49"/>
                  <a:pt x="78" y="46"/>
                  <a:pt x="78" y="43"/>
                </a:cubicBezTo>
                <a:close/>
                <a:moveTo>
                  <a:pt x="61" y="73"/>
                </a:moveTo>
                <a:cubicBezTo>
                  <a:pt x="59" y="73"/>
                  <a:pt x="58" y="75"/>
                  <a:pt x="58" y="76"/>
                </a:cubicBezTo>
                <a:cubicBezTo>
                  <a:pt x="58" y="77"/>
                  <a:pt x="57" y="78"/>
                  <a:pt x="56" y="79"/>
                </a:cubicBezTo>
                <a:cubicBezTo>
                  <a:pt x="56" y="79"/>
                  <a:pt x="56" y="79"/>
                  <a:pt x="56" y="80"/>
                </a:cubicBezTo>
                <a:cubicBezTo>
                  <a:pt x="55" y="80"/>
                  <a:pt x="54" y="80"/>
                  <a:pt x="54" y="80"/>
                </a:cubicBezTo>
                <a:cubicBezTo>
                  <a:pt x="51" y="80"/>
                  <a:pt x="50" y="78"/>
                  <a:pt x="50" y="76"/>
                </a:cubicBezTo>
                <a:cubicBezTo>
                  <a:pt x="50" y="75"/>
                  <a:pt x="48" y="73"/>
                  <a:pt x="47" y="73"/>
                </a:cubicBezTo>
                <a:cubicBezTo>
                  <a:pt x="45" y="73"/>
                  <a:pt x="44" y="75"/>
                  <a:pt x="44" y="76"/>
                </a:cubicBezTo>
                <a:cubicBezTo>
                  <a:pt x="44" y="79"/>
                  <a:pt x="45" y="81"/>
                  <a:pt x="46" y="82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4" y="131"/>
                  <a:pt x="44" y="132"/>
                  <a:pt x="45" y="133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2" y="139"/>
                  <a:pt x="53" y="140"/>
                  <a:pt x="53" y="140"/>
                </a:cubicBezTo>
                <a:cubicBezTo>
                  <a:pt x="54" y="140"/>
                  <a:pt x="55" y="139"/>
                  <a:pt x="55" y="139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3" y="132"/>
                  <a:pt x="63" y="131"/>
                  <a:pt x="63" y="130"/>
                </a:cubicBezTo>
                <a:cubicBezTo>
                  <a:pt x="61" y="83"/>
                  <a:pt x="61" y="83"/>
                  <a:pt x="61" y="83"/>
                </a:cubicBezTo>
                <a:cubicBezTo>
                  <a:pt x="62" y="81"/>
                  <a:pt x="63" y="79"/>
                  <a:pt x="63" y="76"/>
                </a:cubicBezTo>
                <a:cubicBezTo>
                  <a:pt x="63" y="75"/>
                  <a:pt x="62" y="73"/>
                  <a:pt x="61" y="73"/>
                </a:cubicBezTo>
                <a:close/>
                <a:moveTo>
                  <a:pt x="53" y="133"/>
                </a:moveTo>
                <a:cubicBezTo>
                  <a:pt x="50" y="129"/>
                  <a:pt x="50" y="129"/>
                  <a:pt x="50" y="129"/>
                </a:cubicBezTo>
                <a:cubicBezTo>
                  <a:pt x="52" y="86"/>
                  <a:pt x="52" y="86"/>
                  <a:pt x="52" y="86"/>
                </a:cubicBezTo>
                <a:cubicBezTo>
                  <a:pt x="52" y="86"/>
                  <a:pt x="53" y="86"/>
                  <a:pt x="54" y="86"/>
                </a:cubicBezTo>
                <a:cubicBezTo>
                  <a:pt x="54" y="86"/>
                  <a:pt x="55" y="86"/>
                  <a:pt x="55" y="86"/>
                </a:cubicBezTo>
                <a:cubicBezTo>
                  <a:pt x="57" y="129"/>
                  <a:pt x="57" y="129"/>
                  <a:pt x="57" y="129"/>
                </a:cubicBezTo>
                <a:lnTo>
                  <a:pt x="53" y="133"/>
                </a:lnTo>
                <a:close/>
                <a:moveTo>
                  <a:pt x="142" y="20"/>
                </a:moveTo>
                <a:cubicBezTo>
                  <a:pt x="109" y="20"/>
                  <a:pt x="109" y="20"/>
                  <a:pt x="109" y="20"/>
                </a:cubicBezTo>
                <a:cubicBezTo>
                  <a:pt x="107" y="20"/>
                  <a:pt x="106" y="21"/>
                  <a:pt x="106" y="23"/>
                </a:cubicBezTo>
                <a:cubicBezTo>
                  <a:pt x="106" y="24"/>
                  <a:pt x="107" y="26"/>
                  <a:pt x="109" y="26"/>
                </a:cubicBezTo>
                <a:cubicBezTo>
                  <a:pt x="142" y="26"/>
                  <a:pt x="142" y="26"/>
                  <a:pt x="142" y="26"/>
                </a:cubicBezTo>
                <a:cubicBezTo>
                  <a:pt x="144" y="26"/>
                  <a:pt x="145" y="24"/>
                  <a:pt x="145" y="23"/>
                </a:cubicBezTo>
                <a:cubicBezTo>
                  <a:pt x="145" y="21"/>
                  <a:pt x="144" y="20"/>
                  <a:pt x="142" y="20"/>
                </a:cubicBezTo>
                <a:close/>
                <a:moveTo>
                  <a:pt x="142" y="31"/>
                </a:moveTo>
                <a:cubicBezTo>
                  <a:pt x="109" y="31"/>
                  <a:pt x="109" y="31"/>
                  <a:pt x="109" y="31"/>
                </a:cubicBezTo>
                <a:cubicBezTo>
                  <a:pt x="107" y="31"/>
                  <a:pt x="106" y="33"/>
                  <a:pt x="106" y="34"/>
                </a:cubicBezTo>
                <a:cubicBezTo>
                  <a:pt x="106" y="36"/>
                  <a:pt x="107" y="37"/>
                  <a:pt x="109" y="37"/>
                </a:cubicBezTo>
                <a:cubicBezTo>
                  <a:pt x="142" y="37"/>
                  <a:pt x="142" y="37"/>
                  <a:pt x="142" y="37"/>
                </a:cubicBezTo>
                <a:cubicBezTo>
                  <a:pt x="144" y="37"/>
                  <a:pt x="145" y="36"/>
                  <a:pt x="145" y="34"/>
                </a:cubicBezTo>
                <a:cubicBezTo>
                  <a:pt x="145" y="33"/>
                  <a:pt x="144" y="31"/>
                  <a:pt x="142" y="31"/>
                </a:cubicBezTo>
                <a:close/>
                <a:moveTo>
                  <a:pt x="149" y="3"/>
                </a:moveTo>
                <a:cubicBezTo>
                  <a:pt x="102" y="3"/>
                  <a:pt x="102" y="3"/>
                  <a:pt x="102" y="3"/>
                </a:cubicBezTo>
                <a:cubicBezTo>
                  <a:pt x="96" y="3"/>
                  <a:pt x="91" y="8"/>
                  <a:pt x="91" y="14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9"/>
                  <a:pt x="96" y="54"/>
                  <a:pt x="102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6"/>
                  <a:pt x="106" y="67"/>
                  <a:pt x="107" y="67"/>
                </a:cubicBezTo>
                <a:cubicBezTo>
                  <a:pt x="107" y="67"/>
                  <a:pt x="108" y="67"/>
                  <a:pt x="108" y="67"/>
                </a:cubicBezTo>
                <a:cubicBezTo>
                  <a:pt x="109" y="67"/>
                  <a:pt x="110" y="67"/>
                  <a:pt x="110" y="66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49" y="54"/>
                  <a:pt x="149" y="54"/>
                  <a:pt x="149" y="54"/>
                </a:cubicBezTo>
                <a:cubicBezTo>
                  <a:pt x="155" y="54"/>
                  <a:pt x="160" y="49"/>
                  <a:pt x="160" y="43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lose/>
                <a:moveTo>
                  <a:pt x="154" y="43"/>
                </a:moveTo>
                <a:cubicBezTo>
                  <a:pt x="154" y="45"/>
                  <a:pt x="152" y="48"/>
                  <a:pt x="149" y="48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8"/>
                  <a:pt x="121" y="48"/>
                  <a:pt x="120" y="48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111" y="49"/>
                  <a:pt x="110" y="48"/>
                  <a:pt x="108" y="48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99" y="48"/>
                  <a:pt x="97" y="45"/>
                  <a:pt x="97" y="43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1"/>
                  <a:pt x="99" y="9"/>
                  <a:pt x="102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52" y="9"/>
                  <a:pt x="154" y="11"/>
                  <a:pt x="154" y="14"/>
                </a:cubicBezTo>
                <a:lnTo>
                  <a:pt x="154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8" name="Freeform 849">
            <a:extLst>
              <a:ext uri="{FF2B5EF4-FFF2-40B4-BE49-F238E27FC236}">
                <a16:creationId xmlns:a16="http://schemas.microsoft.com/office/drawing/2014/main" id="{37EEF438-7B49-497A-BAF6-3BF8DE1B8F23}"/>
              </a:ext>
            </a:extLst>
          </p:cNvPr>
          <p:cNvSpPr>
            <a:spLocks noEditPoints="1"/>
          </p:cNvSpPr>
          <p:nvPr/>
        </p:nvSpPr>
        <p:spPr bwMode="auto">
          <a:xfrm>
            <a:off x="9756078" y="3279150"/>
            <a:ext cx="376884" cy="479044"/>
          </a:xfrm>
          <a:custGeom>
            <a:avLst/>
            <a:gdLst>
              <a:gd name="T0" fmla="*/ 0 w 127"/>
              <a:gd name="T1" fmla="*/ 402819 h 160"/>
              <a:gd name="T2" fmla="*/ 10238 w 127"/>
              <a:gd name="T3" fmla="*/ 471676 h 160"/>
              <a:gd name="T4" fmla="*/ 20475 w 127"/>
              <a:gd name="T5" fmla="*/ 402819 h 160"/>
              <a:gd name="T6" fmla="*/ 150150 w 127"/>
              <a:gd name="T7" fmla="*/ 302975 h 160"/>
              <a:gd name="T8" fmla="*/ 156975 w 127"/>
              <a:gd name="T9" fmla="*/ 206574 h 160"/>
              <a:gd name="T10" fmla="*/ 139913 w 127"/>
              <a:gd name="T11" fmla="*/ 172145 h 160"/>
              <a:gd name="T12" fmla="*/ 208163 w 127"/>
              <a:gd name="T13" fmla="*/ 20657 h 160"/>
              <a:gd name="T14" fmla="*/ 293475 w 127"/>
              <a:gd name="T15" fmla="*/ 86072 h 160"/>
              <a:gd name="T16" fmla="*/ 279825 w 127"/>
              <a:gd name="T17" fmla="*/ 196245 h 160"/>
              <a:gd name="T18" fmla="*/ 276413 w 127"/>
              <a:gd name="T19" fmla="*/ 289203 h 160"/>
              <a:gd name="T20" fmla="*/ 402675 w 127"/>
              <a:gd name="T21" fmla="*/ 378718 h 160"/>
              <a:gd name="T22" fmla="*/ 412913 w 127"/>
              <a:gd name="T23" fmla="*/ 461348 h 160"/>
              <a:gd name="T24" fmla="*/ 433388 w 127"/>
              <a:gd name="T25" fmla="*/ 461348 h 160"/>
              <a:gd name="T26" fmla="*/ 416325 w 127"/>
              <a:gd name="T27" fmla="*/ 361504 h 160"/>
              <a:gd name="T28" fmla="*/ 296888 w 127"/>
              <a:gd name="T29" fmla="*/ 210017 h 160"/>
              <a:gd name="T30" fmla="*/ 313950 w 127"/>
              <a:gd name="T31" fmla="*/ 86072 h 160"/>
              <a:gd name="T32" fmla="*/ 208163 w 127"/>
              <a:gd name="T33" fmla="*/ 0 h 160"/>
              <a:gd name="T34" fmla="*/ 122850 w 127"/>
              <a:gd name="T35" fmla="*/ 172145 h 160"/>
              <a:gd name="T36" fmla="*/ 139913 w 127"/>
              <a:gd name="T37" fmla="*/ 285760 h 160"/>
              <a:gd name="T38" fmla="*/ 218400 w 127"/>
              <a:gd name="T39" fmla="*/ 371833 h 160"/>
              <a:gd name="T40" fmla="*/ 167213 w 127"/>
              <a:gd name="T41" fmla="*/ 447576 h 160"/>
              <a:gd name="T42" fmla="*/ 143325 w 127"/>
              <a:gd name="T43" fmla="*/ 457905 h 160"/>
              <a:gd name="T44" fmla="*/ 153563 w 127"/>
              <a:gd name="T45" fmla="*/ 550863 h 160"/>
              <a:gd name="T46" fmla="*/ 293475 w 127"/>
              <a:gd name="T47" fmla="*/ 540534 h 160"/>
              <a:gd name="T48" fmla="*/ 283238 w 127"/>
              <a:gd name="T49" fmla="*/ 447576 h 160"/>
              <a:gd name="T50" fmla="*/ 269588 w 127"/>
              <a:gd name="T51" fmla="*/ 423476 h 160"/>
              <a:gd name="T52" fmla="*/ 187688 w 127"/>
              <a:gd name="T53" fmla="*/ 423476 h 160"/>
              <a:gd name="T54" fmla="*/ 249113 w 127"/>
              <a:gd name="T55" fmla="*/ 423476 h 160"/>
              <a:gd name="T56" fmla="*/ 187688 w 127"/>
              <a:gd name="T57" fmla="*/ 447576 h 160"/>
              <a:gd name="T58" fmla="*/ 273000 w 127"/>
              <a:gd name="T59" fmla="*/ 530206 h 160"/>
              <a:gd name="T60" fmla="*/ 163800 w 127"/>
              <a:gd name="T61" fmla="*/ 468234 h 160"/>
              <a:gd name="T62" fmla="*/ 273000 w 127"/>
              <a:gd name="T63" fmla="*/ 530206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7" h="160">
                <a:moveTo>
                  <a:pt x="5" y="105"/>
                </a:moveTo>
                <a:cubicBezTo>
                  <a:pt x="2" y="108"/>
                  <a:pt x="0" y="112"/>
                  <a:pt x="0" y="117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1" y="137"/>
                  <a:pt x="3" y="137"/>
                </a:cubicBezTo>
                <a:cubicBezTo>
                  <a:pt x="5" y="137"/>
                  <a:pt x="6" y="136"/>
                  <a:pt x="6" y="134"/>
                </a:cubicBezTo>
                <a:cubicBezTo>
                  <a:pt x="6" y="117"/>
                  <a:pt x="6" y="117"/>
                  <a:pt x="6" y="117"/>
                </a:cubicBezTo>
                <a:cubicBezTo>
                  <a:pt x="6" y="114"/>
                  <a:pt x="7" y="112"/>
                  <a:pt x="9" y="110"/>
                </a:cubicBezTo>
                <a:cubicBezTo>
                  <a:pt x="25" y="97"/>
                  <a:pt x="41" y="89"/>
                  <a:pt x="44" y="88"/>
                </a:cubicBezTo>
                <a:cubicBezTo>
                  <a:pt x="46" y="87"/>
                  <a:pt x="46" y="85"/>
                  <a:pt x="46" y="84"/>
                </a:cubicBezTo>
                <a:cubicBezTo>
                  <a:pt x="46" y="60"/>
                  <a:pt x="46" y="60"/>
                  <a:pt x="46" y="60"/>
                </a:cubicBezTo>
                <a:cubicBezTo>
                  <a:pt x="46" y="59"/>
                  <a:pt x="46" y="58"/>
                  <a:pt x="45" y="57"/>
                </a:cubicBezTo>
                <a:cubicBezTo>
                  <a:pt x="43" y="56"/>
                  <a:pt x="41" y="53"/>
                  <a:pt x="41" y="50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50" y="6"/>
                  <a:pt x="61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77" y="6"/>
                  <a:pt x="86" y="15"/>
                  <a:pt x="86" y="25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3"/>
                  <a:pt x="84" y="56"/>
                  <a:pt x="82" y="57"/>
                </a:cubicBezTo>
                <a:cubicBezTo>
                  <a:pt x="81" y="58"/>
                  <a:pt x="81" y="59"/>
                  <a:pt x="81" y="60"/>
                </a:cubicBezTo>
                <a:cubicBezTo>
                  <a:pt x="81" y="84"/>
                  <a:pt x="81" y="84"/>
                  <a:pt x="81" y="84"/>
                </a:cubicBezTo>
                <a:cubicBezTo>
                  <a:pt x="81" y="85"/>
                  <a:pt x="82" y="87"/>
                  <a:pt x="83" y="88"/>
                </a:cubicBezTo>
                <a:cubicBezTo>
                  <a:pt x="86" y="89"/>
                  <a:pt x="103" y="97"/>
                  <a:pt x="118" y="110"/>
                </a:cubicBezTo>
                <a:cubicBezTo>
                  <a:pt x="120" y="112"/>
                  <a:pt x="121" y="114"/>
                  <a:pt x="121" y="117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21" y="136"/>
                  <a:pt x="123" y="137"/>
                  <a:pt x="124" y="137"/>
                </a:cubicBezTo>
                <a:cubicBezTo>
                  <a:pt x="126" y="137"/>
                  <a:pt x="127" y="136"/>
                  <a:pt x="127" y="134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2"/>
                  <a:pt x="125" y="108"/>
                  <a:pt x="122" y="105"/>
                </a:cubicBezTo>
                <a:cubicBezTo>
                  <a:pt x="107" y="93"/>
                  <a:pt x="92" y="85"/>
                  <a:pt x="87" y="83"/>
                </a:cubicBezTo>
                <a:cubicBezTo>
                  <a:pt x="87" y="61"/>
                  <a:pt x="87" y="61"/>
                  <a:pt x="87" y="61"/>
                </a:cubicBezTo>
                <a:cubicBezTo>
                  <a:pt x="90" y="59"/>
                  <a:pt x="92" y="55"/>
                  <a:pt x="92" y="50"/>
                </a:cubicBezTo>
                <a:cubicBezTo>
                  <a:pt x="92" y="25"/>
                  <a:pt x="92" y="25"/>
                  <a:pt x="92" y="25"/>
                </a:cubicBezTo>
                <a:cubicBezTo>
                  <a:pt x="92" y="11"/>
                  <a:pt x="80" y="0"/>
                  <a:pt x="66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47" y="0"/>
                  <a:pt x="36" y="11"/>
                  <a:pt x="36" y="25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55"/>
                  <a:pt x="37" y="59"/>
                  <a:pt x="41" y="61"/>
                </a:cubicBezTo>
                <a:cubicBezTo>
                  <a:pt x="41" y="83"/>
                  <a:pt x="41" y="83"/>
                  <a:pt x="41" y="83"/>
                </a:cubicBezTo>
                <a:cubicBezTo>
                  <a:pt x="36" y="85"/>
                  <a:pt x="20" y="93"/>
                  <a:pt x="5" y="105"/>
                </a:cubicBezTo>
                <a:close/>
                <a:moveTo>
                  <a:pt x="64" y="108"/>
                </a:moveTo>
                <a:cubicBezTo>
                  <a:pt x="55" y="108"/>
                  <a:pt x="49" y="115"/>
                  <a:pt x="49" y="123"/>
                </a:cubicBezTo>
                <a:cubicBezTo>
                  <a:pt x="49" y="130"/>
                  <a:pt x="49" y="130"/>
                  <a:pt x="49" y="130"/>
                </a:cubicBezTo>
                <a:cubicBezTo>
                  <a:pt x="45" y="130"/>
                  <a:pt x="45" y="130"/>
                  <a:pt x="45" y="130"/>
                </a:cubicBezTo>
                <a:cubicBezTo>
                  <a:pt x="43" y="130"/>
                  <a:pt x="42" y="131"/>
                  <a:pt x="42" y="133"/>
                </a:cubicBezTo>
                <a:cubicBezTo>
                  <a:pt x="42" y="157"/>
                  <a:pt x="42" y="157"/>
                  <a:pt x="42" y="157"/>
                </a:cubicBezTo>
                <a:cubicBezTo>
                  <a:pt x="42" y="159"/>
                  <a:pt x="43" y="160"/>
                  <a:pt x="45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6" y="159"/>
                  <a:pt x="86" y="157"/>
                </a:cubicBezTo>
                <a:cubicBezTo>
                  <a:pt x="86" y="133"/>
                  <a:pt x="86" y="133"/>
                  <a:pt x="86" y="133"/>
                </a:cubicBezTo>
                <a:cubicBezTo>
                  <a:pt x="86" y="131"/>
                  <a:pt x="84" y="130"/>
                  <a:pt x="83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15"/>
                  <a:pt x="72" y="108"/>
                  <a:pt x="64" y="108"/>
                </a:cubicBezTo>
                <a:close/>
                <a:moveTo>
                  <a:pt x="55" y="123"/>
                </a:moveTo>
                <a:cubicBezTo>
                  <a:pt x="55" y="118"/>
                  <a:pt x="59" y="114"/>
                  <a:pt x="64" y="114"/>
                </a:cubicBezTo>
                <a:cubicBezTo>
                  <a:pt x="69" y="114"/>
                  <a:pt x="73" y="118"/>
                  <a:pt x="73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55" y="130"/>
                  <a:pt x="55" y="130"/>
                  <a:pt x="55" y="130"/>
                </a:cubicBezTo>
                <a:cubicBezTo>
                  <a:pt x="55" y="123"/>
                  <a:pt x="55" y="123"/>
                  <a:pt x="55" y="123"/>
                </a:cubicBezTo>
                <a:close/>
                <a:moveTo>
                  <a:pt x="80" y="154"/>
                </a:moveTo>
                <a:cubicBezTo>
                  <a:pt x="48" y="154"/>
                  <a:pt x="48" y="154"/>
                  <a:pt x="48" y="154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80" y="136"/>
                  <a:pt x="80" y="136"/>
                  <a:pt x="80" y="136"/>
                </a:cubicBezTo>
                <a:lnTo>
                  <a:pt x="80" y="1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9" name="Freeform 850">
            <a:extLst>
              <a:ext uri="{FF2B5EF4-FFF2-40B4-BE49-F238E27FC236}">
                <a16:creationId xmlns:a16="http://schemas.microsoft.com/office/drawing/2014/main" id="{513FDCB7-60AD-46BE-9471-90CB8DB91BC6}"/>
              </a:ext>
            </a:extLst>
          </p:cNvPr>
          <p:cNvSpPr>
            <a:spLocks noEditPoints="1"/>
          </p:cNvSpPr>
          <p:nvPr/>
        </p:nvSpPr>
        <p:spPr bwMode="auto">
          <a:xfrm>
            <a:off x="9711519" y="4281022"/>
            <a:ext cx="436248" cy="479044"/>
          </a:xfrm>
          <a:custGeom>
            <a:avLst/>
            <a:gdLst>
              <a:gd name="T0" fmla="*/ 174042 w 147"/>
              <a:gd name="T1" fmla="*/ 20657 h 160"/>
              <a:gd name="T2" fmla="*/ 47776 w 147"/>
              <a:gd name="T3" fmla="*/ 216902 h 160"/>
              <a:gd name="T4" fmla="*/ 47776 w 147"/>
              <a:gd name="T5" fmla="*/ 247888 h 160"/>
              <a:gd name="T6" fmla="*/ 10238 w 147"/>
              <a:gd name="T7" fmla="*/ 327075 h 160"/>
              <a:gd name="T8" fmla="*/ 6825 w 147"/>
              <a:gd name="T9" fmla="*/ 364947 h 160"/>
              <a:gd name="T10" fmla="*/ 40951 w 147"/>
              <a:gd name="T11" fmla="*/ 378718 h 160"/>
              <a:gd name="T12" fmla="*/ 47776 w 147"/>
              <a:gd name="T13" fmla="*/ 378718 h 160"/>
              <a:gd name="T14" fmla="*/ 47776 w 147"/>
              <a:gd name="T15" fmla="*/ 444133 h 160"/>
              <a:gd name="T16" fmla="*/ 102378 w 147"/>
              <a:gd name="T17" fmla="*/ 499220 h 160"/>
              <a:gd name="T18" fmla="*/ 102378 w 147"/>
              <a:gd name="T19" fmla="*/ 499220 h 160"/>
              <a:gd name="T20" fmla="*/ 150154 w 147"/>
              <a:gd name="T21" fmla="*/ 492334 h 160"/>
              <a:gd name="T22" fmla="*/ 150154 w 147"/>
              <a:gd name="T23" fmla="*/ 540534 h 160"/>
              <a:gd name="T24" fmla="*/ 160391 w 147"/>
              <a:gd name="T25" fmla="*/ 550863 h 160"/>
              <a:gd name="T26" fmla="*/ 160391 w 147"/>
              <a:gd name="T27" fmla="*/ 550863 h 160"/>
              <a:gd name="T28" fmla="*/ 170629 w 147"/>
              <a:gd name="T29" fmla="*/ 540534 h 160"/>
              <a:gd name="T30" fmla="*/ 170629 w 147"/>
              <a:gd name="T31" fmla="*/ 482005 h 160"/>
              <a:gd name="T32" fmla="*/ 167217 w 147"/>
              <a:gd name="T33" fmla="*/ 471676 h 160"/>
              <a:gd name="T34" fmla="*/ 160391 w 147"/>
              <a:gd name="T35" fmla="*/ 471676 h 160"/>
              <a:gd name="T36" fmla="*/ 102378 w 147"/>
              <a:gd name="T37" fmla="*/ 478562 h 160"/>
              <a:gd name="T38" fmla="*/ 68252 w 147"/>
              <a:gd name="T39" fmla="*/ 444133 h 160"/>
              <a:gd name="T40" fmla="*/ 68252 w 147"/>
              <a:gd name="T41" fmla="*/ 368390 h 160"/>
              <a:gd name="T42" fmla="*/ 61427 w 147"/>
              <a:gd name="T43" fmla="*/ 358061 h 160"/>
              <a:gd name="T44" fmla="*/ 40951 w 147"/>
              <a:gd name="T45" fmla="*/ 358061 h 160"/>
              <a:gd name="T46" fmla="*/ 23888 w 147"/>
              <a:gd name="T47" fmla="*/ 354618 h 160"/>
              <a:gd name="T48" fmla="*/ 27301 w 147"/>
              <a:gd name="T49" fmla="*/ 337404 h 160"/>
              <a:gd name="T50" fmla="*/ 68252 w 147"/>
              <a:gd name="T51" fmla="*/ 254774 h 160"/>
              <a:gd name="T52" fmla="*/ 68252 w 147"/>
              <a:gd name="T53" fmla="*/ 251331 h 160"/>
              <a:gd name="T54" fmla="*/ 68252 w 147"/>
              <a:gd name="T55" fmla="*/ 216902 h 160"/>
              <a:gd name="T56" fmla="*/ 180867 w 147"/>
              <a:gd name="T57" fmla="*/ 37872 h 160"/>
              <a:gd name="T58" fmla="*/ 266182 w 147"/>
              <a:gd name="T59" fmla="*/ 20657 h 160"/>
              <a:gd name="T60" fmla="*/ 460699 w 147"/>
              <a:gd name="T61" fmla="*/ 216902 h 160"/>
              <a:gd name="T62" fmla="*/ 450461 w 147"/>
              <a:gd name="T63" fmla="*/ 275432 h 160"/>
              <a:gd name="T64" fmla="*/ 457286 w 147"/>
              <a:gd name="T65" fmla="*/ 289203 h 160"/>
              <a:gd name="T66" fmla="*/ 470937 w 147"/>
              <a:gd name="T67" fmla="*/ 282317 h 160"/>
              <a:gd name="T68" fmla="*/ 481174 w 147"/>
              <a:gd name="T69" fmla="*/ 216902 h 160"/>
              <a:gd name="T70" fmla="*/ 266182 w 147"/>
              <a:gd name="T71" fmla="*/ 0 h 160"/>
              <a:gd name="T72" fmla="*/ 174042 w 147"/>
              <a:gd name="T73" fmla="*/ 20657 h 160"/>
              <a:gd name="T74" fmla="*/ 307133 w 147"/>
              <a:gd name="T75" fmla="*/ 409704 h 160"/>
              <a:gd name="T76" fmla="*/ 296895 w 147"/>
              <a:gd name="T77" fmla="*/ 420033 h 160"/>
              <a:gd name="T78" fmla="*/ 296895 w 147"/>
              <a:gd name="T79" fmla="*/ 540534 h 160"/>
              <a:gd name="T80" fmla="*/ 307133 w 147"/>
              <a:gd name="T81" fmla="*/ 550863 h 160"/>
              <a:gd name="T82" fmla="*/ 491412 w 147"/>
              <a:gd name="T83" fmla="*/ 550863 h 160"/>
              <a:gd name="T84" fmla="*/ 501650 w 147"/>
              <a:gd name="T85" fmla="*/ 540534 h 160"/>
              <a:gd name="T86" fmla="*/ 501650 w 147"/>
              <a:gd name="T87" fmla="*/ 420033 h 160"/>
              <a:gd name="T88" fmla="*/ 491412 w 147"/>
              <a:gd name="T89" fmla="*/ 409704 h 160"/>
              <a:gd name="T90" fmla="*/ 467524 w 147"/>
              <a:gd name="T91" fmla="*/ 409704 h 160"/>
              <a:gd name="T92" fmla="*/ 467524 w 147"/>
              <a:gd name="T93" fmla="*/ 371833 h 160"/>
              <a:gd name="T94" fmla="*/ 399272 w 147"/>
              <a:gd name="T95" fmla="*/ 302975 h 160"/>
              <a:gd name="T96" fmla="*/ 331021 w 147"/>
              <a:gd name="T97" fmla="*/ 371833 h 160"/>
              <a:gd name="T98" fmla="*/ 341259 w 147"/>
              <a:gd name="T99" fmla="*/ 382161 h 160"/>
              <a:gd name="T100" fmla="*/ 351496 w 147"/>
              <a:gd name="T101" fmla="*/ 371833 h 160"/>
              <a:gd name="T102" fmla="*/ 399272 w 147"/>
              <a:gd name="T103" fmla="*/ 323632 h 160"/>
              <a:gd name="T104" fmla="*/ 447049 w 147"/>
              <a:gd name="T105" fmla="*/ 371833 h 160"/>
              <a:gd name="T106" fmla="*/ 447049 w 147"/>
              <a:gd name="T107" fmla="*/ 409704 h 160"/>
              <a:gd name="T108" fmla="*/ 307133 w 147"/>
              <a:gd name="T109" fmla="*/ 409704 h 160"/>
              <a:gd name="T110" fmla="*/ 307133 w 147"/>
              <a:gd name="T111" fmla="*/ 409704 h 160"/>
              <a:gd name="T112" fmla="*/ 481174 w 147"/>
              <a:gd name="T113" fmla="*/ 530206 h 160"/>
              <a:gd name="T114" fmla="*/ 317370 w 147"/>
              <a:gd name="T115" fmla="*/ 530206 h 160"/>
              <a:gd name="T116" fmla="*/ 317370 w 147"/>
              <a:gd name="T117" fmla="*/ 430362 h 160"/>
              <a:gd name="T118" fmla="*/ 481174 w 147"/>
              <a:gd name="T119" fmla="*/ 430362 h 160"/>
              <a:gd name="T120" fmla="*/ 481174 w 147"/>
              <a:gd name="T121" fmla="*/ 530206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47" h="160">
                <a:moveTo>
                  <a:pt x="51" y="6"/>
                </a:moveTo>
                <a:cubicBezTo>
                  <a:pt x="29" y="16"/>
                  <a:pt x="14" y="39"/>
                  <a:pt x="14" y="63"/>
                </a:cubicBezTo>
                <a:cubicBezTo>
                  <a:pt x="14" y="72"/>
                  <a:pt x="14" y="72"/>
                  <a:pt x="14" y="72"/>
                </a:cubicBezTo>
                <a:cubicBezTo>
                  <a:pt x="3" y="95"/>
                  <a:pt x="3" y="95"/>
                  <a:pt x="3" y="95"/>
                </a:cubicBezTo>
                <a:cubicBezTo>
                  <a:pt x="1" y="99"/>
                  <a:pt x="0" y="103"/>
                  <a:pt x="2" y="106"/>
                </a:cubicBezTo>
                <a:cubicBezTo>
                  <a:pt x="4" y="109"/>
                  <a:pt x="7" y="110"/>
                  <a:pt x="12" y="110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4" y="129"/>
                  <a:pt x="14" y="129"/>
                  <a:pt x="14" y="129"/>
                </a:cubicBezTo>
                <a:cubicBezTo>
                  <a:pt x="14" y="138"/>
                  <a:pt x="21" y="145"/>
                  <a:pt x="30" y="145"/>
                </a:cubicBezTo>
                <a:cubicBezTo>
                  <a:pt x="30" y="145"/>
                  <a:pt x="30" y="145"/>
                  <a:pt x="30" y="145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59"/>
                  <a:pt x="46" y="160"/>
                  <a:pt x="47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9" y="160"/>
                  <a:pt x="50" y="159"/>
                  <a:pt x="50" y="157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50" y="139"/>
                  <a:pt x="50" y="138"/>
                  <a:pt x="49" y="137"/>
                </a:cubicBezTo>
                <a:cubicBezTo>
                  <a:pt x="49" y="137"/>
                  <a:pt x="48" y="136"/>
                  <a:pt x="47" y="137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25" y="139"/>
                  <a:pt x="20" y="135"/>
                  <a:pt x="20" y="129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6"/>
                  <a:pt x="19" y="104"/>
                  <a:pt x="18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8" y="104"/>
                  <a:pt x="7" y="103"/>
                </a:cubicBezTo>
                <a:cubicBezTo>
                  <a:pt x="7" y="101"/>
                  <a:pt x="7" y="100"/>
                  <a:pt x="8" y="98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0" y="74"/>
                  <a:pt x="20" y="7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41"/>
                  <a:pt x="33" y="21"/>
                  <a:pt x="53" y="11"/>
                </a:cubicBezTo>
                <a:cubicBezTo>
                  <a:pt x="61" y="8"/>
                  <a:pt x="69" y="6"/>
                  <a:pt x="78" y="6"/>
                </a:cubicBezTo>
                <a:cubicBezTo>
                  <a:pt x="109" y="6"/>
                  <a:pt x="135" y="32"/>
                  <a:pt x="135" y="63"/>
                </a:cubicBezTo>
                <a:cubicBezTo>
                  <a:pt x="135" y="69"/>
                  <a:pt x="134" y="75"/>
                  <a:pt x="132" y="80"/>
                </a:cubicBezTo>
                <a:cubicBezTo>
                  <a:pt x="132" y="82"/>
                  <a:pt x="133" y="84"/>
                  <a:pt x="134" y="84"/>
                </a:cubicBezTo>
                <a:cubicBezTo>
                  <a:pt x="136" y="85"/>
                  <a:pt x="138" y="84"/>
                  <a:pt x="138" y="82"/>
                </a:cubicBezTo>
                <a:cubicBezTo>
                  <a:pt x="140" y="76"/>
                  <a:pt x="141" y="70"/>
                  <a:pt x="141" y="63"/>
                </a:cubicBezTo>
                <a:cubicBezTo>
                  <a:pt x="141" y="28"/>
                  <a:pt x="113" y="0"/>
                  <a:pt x="78" y="0"/>
                </a:cubicBezTo>
                <a:cubicBezTo>
                  <a:pt x="68" y="0"/>
                  <a:pt x="59" y="2"/>
                  <a:pt x="51" y="6"/>
                </a:cubicBezTo>
                <a:close/>
                <a:moveTo>
                  <a:pt x="90" y="119"/>
                </a:moveTo>
                <a:cubicBezTo>
                  <a:pt x="88" y="119"/>
                  <a:pt x="87" y="120"/>
                  <a:pt x="87" y="122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87" y="159"/>
                  <a:pt x="88" y="160"/>
                  <a:pt x="90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6" y="160"/>
                  <a:pt x="147" y="159"/>
                  <a:pt x="147" y="157"/>
                </a:cubicBezTo>
                <a:cubicBezTo>
                  <a:pt x="147" y="122"/>
                  <a:pt x="147" y="122"/>
                  <a:pt x="147" y="122"/>
                </a:cubicBezTo>
                <a:cubicBezTo>
                  <a:pt x="147" y="120"/>
                  <a:pt x="146" y="119"/>
                  <a:pt x="144" y="119"/>
                </a:cubicBezTo>
                <a:cubicBezTo>
                  <a:pt x="137" y="119"/>
                  <a:pt x="137" y="119"/>
                  <a:pt x="137" y="119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37" y="97"/>
                  <a:pt x="128" y="88"/>
                  <a:pt x="117" y="88"/>
                </a:cubicBezTo>
                <a:cubicBezTo>
                  <a:pt x="106" y="88"/>
                  <a:pt x="97" y="97"/>
                  <a:pt x="97" y="108"/>
                </a:cubicBezTo>
                <a:cubicBezTo>
                  <a:pt x="97" y="110"/>
                  <a:pt x="98" y="111"/>
                  <a:pt x="100" y="111"/>
                </a:cubicBezTo>
                <a:cubicBezTo>
                  <a:pt x="101" y="111"/>
                  <a:pt x="103" y="110"/>
                  <a:pt x="103" y="108"/>
                </a:cubicBezTo>
                <a:cubicBezTo>
                  <a:pt x="103" y="100"/>
                  <a:pt x="109" y="94"/>
                  <a:pt x="117" y="94"/>
                </a:cubicBezTo>
                <a:cubicBezTo>
                  <a:pt x="125" y="94"/>
                  <a:pt x="131" y="100"/>
                  <a:pt x="131" y="10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0" y="119"/>
                  <a:pt x="90" y="119"/>
                  <a:pt x="90" y="119"/>
                </a:cubicBezTo>
                <a:close/>
                <a:moveTo>
                  <a:pt x="141" y="154"/>
                </a:moveTo>
                <a:cubicBezTo>
                  <a:pt x="93" y="154"/>
                  <a:pt x="93" y="154"/>
                  <a:pt x="93" y="154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54"/>
                  <a:pt x="141" y="154"/>
                  <a:pt x="141" y="1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90" name="Freeform 851">
            <a:extLst>
              <a:ext uri="{FF2B5EF4-FFF2-40B4-BE49-F238E27FC236}">
                <a16:creationId xmlns:a16="http://schemas.microsoft.com/office/drawing/2014/main" id="{90CC8091-FA79-4389-8635-42D69EA17A0F}"/>
              </a:ext>
            </a:extLst>
          </p:cNvPr>
          <p:cNvSpPr>
            <a:spLocks noEditPoints="1"/>
          </p:cNvSpPr>
          <p:nvPr/>
        </p:nvSpPr>
        <p:spPr bwMode="auto">
          <a:xfrm>
            <a:off x="9719421" y="5271678"/>
            <a:ext cx="433486" cy="477664"/>
          </a:xfrm>
          <a:custGeom>
            <a:avLst/>
            <a:gdLst>
              <a:gd name="T0" fmla="*/ 259480 w 146"/>
              <a:gd name="T1" fmla="*/ 130453 h 160"/>
              <a:gd name="T2" fmla="*/ 276551 w 146"/>
              <a:gd name="T3" fmla="*/ 54928 h 160"/>
              <a:gd name="T4" fmla="*/ 290208 w 146"/>
              <a:gd name="T5" fmla="*/ 54928 h 160"/>
              <a:gd name="T6" fmla="*/ 256066 w 146"/>
              <a:gd name="T7" fmla="*/ 3433 h 160"/>
              <a:gd name="T8" fmla="*/ 204853 w 146"/>
              <a:gd name="T9" fmla="*/ 37763 h 160"/>
              <a:gd name="T10" fmla="*/ 218510 w 146"/>
              <a:gd name="T11" fmla="*/ 54928 h 160"/>
              <a:gd name="T12" fmla="*/ 238995 w 146"/>
              <a:gd name="T13" fmla="*/ 130453 h 160"/>
              <a:gd name="T14" fmla="*/ 54627 w 146"/>
              <a:gd name="T15" fmla="*/ 291802 h 160"/>
              <a:gd name="T16" fmla="*/ 34142 w 146"/>
              <a:gd name="T17" fmla="*/ 260906 h 160"/>
              <a:gd name="T18" fmla="*/ 139983 w 146"/>
              <a:gd name="T19" fmla="*/ 250607 h 160"/>
              <a:gd name="T20" fmla="*/ 34142 w 146"/>
              <a:gd name="T21" fmla="*/ 240308 h 160"/>
              <a:gd name="T22" fmla="*/ 54627 w 146"/>
              <a:gd name="T23" fmla="*/ 205978 h 160"/>
              <a:gd name="T24" fmla="*/ 3414 w 146"/>
              <a:gd name="T25" fmla="*/ 243741 h 160"/>
              <a:gd name="T26" fmla="*/ 3414 w 146"/>
              <a:gd name="T27" fmla="*/ 257473 h 160"/>
              <a:gd name="T28" fmla="*/ 47799 w 146"/>
              <a:gd name="T29" fmla="*/ 295235 h 160"/>
              <a:gd name="T30" fmla="*/ 365321 w 146"/>
              <a:gd name="T31" fmla="*/ 260906 h 160"/>
              <a:gd name="T32" fmla="*/ 443848 w 146"/>
              <a:gd name="T33" fmla="*/ 278070 h 160"/>
              <a:gd name="T34" fmla="*/ 450676 w 146"/>
              <a:gd name="T35" fmla="*/ 295235 h 160"/>
              <a:gd name="T36" fmla="*/ 495061 w 146"/>
              <a:gd name="T37" fmla="*/ 257473 h 160"/>
              <a:gd name="T38" fmla="*/ 495061 w 146"/>
              <a:gd name="T39" fmla="*/ 243741 h 160"/>
              <a:gd name="T40" fmla="*/ 443848 w 146"/>
              <a:gd name="T41" fmla="*/ 205978 h 160"/>
              <a:gd name="T42" fmla="*/ 460919 w 146"/>
              <a:gd name="T43" fmla="*/ 240308 h 160"/>
              <a:gd name="T44" fmla="*/ 355078 w 146"/>
              <a:gd name="T45" fmla="*/ 250607 h 160"/>
              <a:gd name="T46" fmla="*/ 68284 w 146"/>
              <a:gd name="T47" fmla="*/ 78958 h 160"/>
              <a:gd name="T48" fmla="*/ 78527 w 146"/>
              <a:gd name="T49" fmla="*/ 140752 h 160"/>
              <a:gd name="T50" fmla="*/ 88770 w 146"/>
              <a:gd name="T51" fmla="*/ 106422 h 160"/>
              <a:gd name="T52" fmla="*/ 163882 w 146"/>
              <a:gd name="T53" fmla="*/ 175081 h 160"/>
              <a:gd name="T54" fmla="*/ 170711 w 146"/>
              <a:gd name="T55" fmla="*/ 157917 h 160"/>
              <a:gd name="T56" fmla="*/ 129740 w 146"/>
              <a:gd name="T57" fmla="*/ 89257 h 160"/>
              <a:gd name="T58" fmla="*/ 129740 w 146"/>
              <a:gd name="T59" fmla="*/ 68659 h 160"/>
              <a:gd name="T60" fmla="*/ 68284 w 146"/>
              <a:gd name="T61" fmla="*/ 78958 h 160"/>
              <a:gd name="T62" fmla="*/ 338007 w 146"/>
              <a:gd name="T63" fmla="*/ 171648 h 160"/>
              <a:gd name="T64" fmla="*/ 406291 w 146"/>
              <a:gd name="T65" fmla="*/ 130453 h 160"/>
              <a:gd name="T66" fmla="*/ 426777 w 146"/>
              <a:gd name="T67" fmla="*/ 130453 h 160"/>
              <a:gd name="T68" fmla="*/ 416534 w 146"/>
              <a:gd name="T69" fmla="*/ 68659 h 160"/>
              <a:gd name="T70" fmla="*/ 355078 w 146"/>
              <a:gd name="T71" fmla="*/ 78958 h 160"/>
              <a:gd name="T72" fmla="*/ 392634 w 146"/>
              <a:gd name="T73" fmla="*/ 89257 h 160"/>
              <a:gd name="T74" fmla="*/ 324350 w 146"/>
              <a:gd name="T75" fmla="*/ 171648 h 160"/>
              <a:gd name="T76" fmla="*/ 170711 w 146"/>
              <a:gd name="T77" fmla="*/ 315833 h 160"/>
              <a:gd name="T78" fmla="*/ 184367 w 146"/>
              <a:gd name="T79" fmla="*/ 401657 h 160"/>
              <a:gd name="T80" fmla="*/ 78527 w 146"/>
              <a:gd name="T81" fmla="*/ 494348 h 160"/>
              <a:gd name="T82" fmla="*/ 88770 w 146"/>
              <a:gd name="T83" fmla="*/ 549275 h 160"/>
              <a:gd name="T84" fmla="*/ 99012 w 146"/>
              <a:gd name="T85" fmla="*/ 494348 h 160"/>
              <a:gd name="T86" fmla="*/ 198024 w 146"/>
              <a:gd name="T87" fmla="*/ 415389 h 160"/>
              <a:gd name="T88" fmla="*/ 204853 w 146"/>
              <a:gd name="T89" fmla="*/ 339864 h 160"/>
              <a:gd name="T90" fmla="*/ 191196 w 146"/>
              <a:gd name="T91" fmla="*/ 315833 h 160"/>
              <a:gd name="T92" fmla="*/ 242409 w 146"/>
              <a:gd name="T93" fmla="*/ 199112 h 160"/>
              <a:gd name="T94" fmla="*/ 307279 w 146"/>
              <a:gd name="T95" fmla="*/ 247174 h 160"/>
              <a:gd name="T96" fmla="*/ 297036 w 146"/>
              <a:gd name="T97" fmla="*/ 332998 h 160"/>
              <a:gd name="T98" fmla="*/ 293622 w 146"/>
              <a:gd name="T99" fmla="*/ 405090 h 160"/>
              <a:gd name="T100" fmla="*/ 392634 w 146"/>
              <a:gd name="T101" fmla="*/ 477183 h 160"/>
              <a:gd name="T102" fmla="*/ 399463 w 146"/>
              <a:gd name="T103" fmla="*/ 538976 h 160"/>
              <a:gd name="T104" fmla="*/ 419948 w 146"/>
              <a:gd name="T105" fmla="*/ 538976 h 160"/>
              <a:gd name="T106" fmla="*/ 406291 w 146"/>
              <a:gd name="T107" fmla="*/ 460018 h 160"/>
              <a:gd name="T108" fmla="*/ 314108 w 146"/>
              <a:gd name="T109" fmla="*/ 343297 h 160"/>
              <a:gd name="T110" fmla="*/ 327764 w 146"/>
              <a:gd name="T111" fmla="*/ 247174 h 160"/>
              <a:gd name="T112" fmla="*/ 242409 w 146"/>
              <a:gd name="T113" fmla="*/ 178514 h 160"/>
              <a:gd name="T114" fmla="*/ 170711 w 146"/>
              <a:gd name="T115" fmla="*/ 315833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6" h="160">
                <a:moveTo>
                  <a:pt x="73" y="41"/>
                </a:moveTo>
                <a:cubicBezTo>
                  <a:pt x="74" y="41"/>
                  <a:pt x="76" y="40"/>
                  <a:pt x="76" y="38"/>
                </a:cubicBezTo>
                <a:cubicBezTo>
                  <a:pt x="76" y="10"/>
                  <a:pt x="76" y="10"/>
                  <a:pt x="76" y="10"/>
                </a:cubicBezTo>
                <a:cubicBezTo>
                  <a:pt x="81" y="16"/>
                  <a:pt x="81" y="16"/>
                  <a:pt x="81" y="16"/>
                </a:cubicBezTo>
                <a:cubicBezTo>
                  <a:pt x="82" y="16"/>
                  <a:pt x="83" y="16"/>
                  <a:pt x="83" y="16"/>
                </a:cubicBezTo>
                <a:cubicBezTo>
                  <a:pt x="84" y="16"/>
                  <a:pt x="85" y="16"/>
                  <a:pt x="85" y="16"/>
                </a:cubicBezTo>
                <a:cubicBezTo>
                  <a:pt x="87" y="14"/>
                  <a:pt x="87" y="13"/>
                  <a:pt x="85" y="11"/>
                </a:cubicBezTo>
                <a:cubicBezTo>
                  <a:pt x="75" y="1"/>
                  <a:pt x="75" y="1"/>
                  <a:pt x="75" y="1"/>
                </a:cubicBezTo>
                <a:cubicBezTo>
                  <a:pt x="74" y="0"/>
                  <a:pt x="72" y="0"/>
                  <a:pt x="71" y="1"/>
                </a:cubicBezTo>
                <a:cubicBezTo>
                  <a:pt x="60" y="11"/>
                  <a:pt x="60" y="11"/>
                  <a:pt x="60" y="11"/>
                </a:cubicBezTo>
                <a:cubicBezTo>
                  <a:pt x="59" y="13"/>
                  <a:pt x="59" y="14"/>
                  <a:pt x="60" y="16"/>
                </a:cubicBezTo>
                <a:cubicBezTo>
                  <a:pt x="61" y="17"/>
                  <a:pt x="63" y="17"/>
                  <a:pt x="64" y="16"/>
                </a:cubicBezTo>
                <a:cubicBezTo>
                  <a:pt x="70" y="10"/>
                  <a:pt x="70" y="10"/>
                  <a:pt x="70" y="10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40"/>
                  <a:pt x="71" y="41"/>
                  <a:pt x="73" y="41"/>
                </a:cubicBezTo>
                <a:close/>
                <a:moveTo>
                  <a:pt x="16" y="85"/>
                </a:moveTo>
                <a:cubicBezTo>
                  <a:pt x="17" y="84"/>
                  <a:pt x="17" y="82"/>
                  <a:pt x="16" y="81"/>
                </a:cubicBezTo>
                <a:cubicBezTo>
                  <a:pt x="10" y="76"/>
                  <a:pt x="10" y="76"/>
                  <a:pt x="10" y="76"/>
                </a:cubicBezTo>
                <a:cubicBezTo>
                  <a:pt x="38" y="76"/>
                  <a:pt x="38" y="76"/>
                  <a:pt x="38" y="76"/>
                </a:cubicBezTo>
                <a:cubicBezTo>
                  <a:pt x="40" y="76"/>
                  <a:pt x="41" y="74"/>
                  <a:pt x="41" y="73"/>
                </a:cubicBezTo>
                <a:cubicBezTo>
                  <a:pt x="41" y="71"/>
                  <a:pt x="40" y="70"/>
                  <a:pt x="38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6" y="64"/>
                  <a:pt x="16" y="64"/>
                  <a:pt x="16" y="64"/>
                </a:cubicBezTo>
                <a:cubicBezTo>
                  <a:pt x="17" y="63"/>
                  <a:pt x="17" y="61"/>
                  <a:pt x="16" y="60"/>
                </a:cubicBezTo>
                <a:cubicBezTo>
                  <a:pt x="14" y="59"/>
                  <a:pt x="13" y="59"/>
                  <a:pt x="11" y="60"/>
                </a:cubicBezTo>
                <a:cubicBezTo>
                  <a:pt x="1" y="71"/>
                  <a:pt x="1" y="71"/>
                  <a:pt x="1" y="71"/>
                </a:cubicBezTo>
                <a:cubicBezTo>
                  <a:pt x="0" y="71"/>
                  <a:pt x="0" y="72"/>
                  <a:pt x="0" y="73"/>
                </a:cubicBezTo>
                <a:cubicBezTo>
                  <a:pt x="0" y="74"/>
                  <a:pt x="0" y="74"/>
                  <a:pt x="1" y="75"/>
                </a:cubicBezTo>
                <a:cubicBezTo>
                  <a:pt x="11" y="85"/>
                  <a:pt x="11" y="85"/>
                  <a:pt x="11" y="85"/>
                </a:cubicBezTo>
                <a:cubicBezTo>
                  <a:pt x="12" y="86"/>
                  <a:pt x="13" y="86"/>
                  <a:pt x="14" y="86"/>
                </a:cubicBezTo>
                <a:cubicBezTo>
                  <a:pt x="14" y="86"/>
                  <a:pt x="15" y="86"/>
                  <a:pt x="16" y="85"/>
                </a:cubicBezTo>
                <a:close/>
                <a:moveTo>
                  <a:pt x="107" y="76"/>
                </a:moveTo>
                <a:cubicBezTo>
                  <a:pt x="135" y="76"/>
                  <a:pt x="135" y="76"/>
                  <a:pt x="135" y="76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29" y="82"/>
                  <a:pt x="129" y="84"/>
                  <a:pt x="130" y="85"/>
                </a:cubicBezTo>
                <a:cubicBezTo>
                  <a:pt x="130" y="86"/>
                  <a:pt x="131" y="86"/>
                  <a:pt x="132" y="86"/>
                </a:cubicBezTo>
                <a:cubicBezTo>
                  <a:pt x="133" y="86"/>
                  <a:pt x="133" y="86"/>
                  <a:pt x="134" y="8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5" y="74"/>
                  <a:pt x="146" y="74"/>
                  <a:pt x="146" y="73"/>
                </a:cubicBezTo>
                <a:cubicBezTo>
                  <a:pt x="146" y="72"/>
                  <a:pt x="145" y="71"/>
                  <a:pt x="145" y="71"/>
                </a:cubicBezTo>
                <a:cubicBezTo>
                  <a:pt x="134" y="60"/>
                  <a:pt x="134" y="60"/>
                  <a:pt x="134" y="60"/>
                </a:cubicBezTo>
                <a:cubicBezTo>
                  <a:pt x="133" y="59"/>
                  <a:pt x="131" y="59"/>
                  <a:pt x="130" y="60"/>
                </a:cubicBezTo>
                <a:cubicBezTo>
                  <a:pt x="129" y="61"/>
                  <a:pt x="129" y="63"/>
                  <a:pt x="130" y="64"/>
                </a:cubicBezTo>
                <a:cubicBezTo>
                  <a:pt x="135" y="70"/>
                  <a:pt x="135" y="70"/>
                  <a:pt x="135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6" y="70"/>
                  <a:pt x="104" y="71"/>
                  <a:pt x="104" y="73"/>
                </a:cubicBezTo>
                <a:cubicBezTo>
                  <a:pt x="104" y="74"/>
                  <a:pt x="106" y="76"/>
                  <a:pt x="107" y="76"/>
                </a:cubicBezTo>
                <a:close/>
                <a:moveTo>
                  <a:pt x="20" y="23"/>
                </a:moveTo>
                <a:cubicBezTo>
                  <a:pt x="20" y="38"/>
                  <a:pt x="20" y="38"/>
                  <a:pt x="20" y="38"/>
                </a:cubicBezTo>
                <a:cubicBezTo>
                  <a:pt x="20" y="40"/>
                  <a:pt x="22" y="41"/>
                  <a:pt x="23" y="41"/>
                </a:cubicBezTo>
                <a:cubicBezTo>
                  <a:pt x="25" y="41"/>
                  <a:pt x="26" y="40"/>
                  <a:pt x="26" y="38"/>
                </a:cubicBezTo>
                <a:cubicBezTo>
                  <a:pt x="26" y="31"/>
                  <a:pt x="26" y="31"/>
                  <a:pt x="26" y="31"/>
                </a:cubicBezTo>
                <a:cubicBezTo>
                  <a:pt x="46" y="50"/>
                  <a:pt x="46" y="50"/>
                  <a:pt x="46" y="50"/>
                </a:cubicBezTo>
                <a:cubicBezTo>
                  <a:pt x="47" y="51"/>
                  <a:pt x="48" y="51"/>
                  <a:pt x="48" y="51"/>
                </a:cubicBezTo>
                <a:cubicBezTo>
                  <a:pt x="49" y="51"/>
                  <a:pt x="50" y="51"/>
                  <a:pt x="50" y="50"/>
                </a:cubicBezTo>
                <a:cubicBezTo>
                  <a:pt x="52" y="49"/>
                  <a:pt x="52" y="47"/>
                  <a:pt x="50" y="46"/>
                </a:cubicBezTo>
                <a:cubicBezTo>
                  <a:pt x="31" y="26"/>
                  <a:pt x="31" y="26"/>
                  <a:pt x="31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40" y="26"/>
                  <a:pt x="41" y="25"/>
                  <a:pt x="41" y="23"/>
                </a:cubicBezTo>
                <a:cubicBezTo>
                  <a:pt x="41" y="22"/>
                  <a:pt x="40" y="20"/>
                  <a:pt x="38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2" y="20"/>
                  <a:pt x="20" y="22"/>
                  <a:pt x="20" y="23"/>
                </a:cubicBezTo>
                <a:close/>
                <a:moveTo>
                  <a:pt x="97" y="51"/>
                </a:moveTo>
                <a:cubicBezTo>
                  <a:pt x="98" y="51"/>
                  <a:pt x="99" y="51"/>
                  <a:pt x="99" y="50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19" y="40"/>
                  <a:pt x="120" y="41"/>
                  <a:pt x="122" y="41"/>
                </a:cubicBezTo>
                <a:cubicBezTo>
                  <a:pt x="124" y="41"/>
                  <a:pt x="125" y="40"/>
                  <a:pt x="125" y="38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22"/>
                  <a:pt x="124" y="20"/>
                  <a:pt x="122" y="20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6" y="20"/>
                  <a:pt x="104" y="22"/>
                  <a:pt x="104" y="23"/>
                </a:cubicBezTo>
                <a:cubicBezTo>
                  <a:pt x="104" y="25"/>
                  <a:pt x="106" y="26"/>
                  <a:pt x="107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95" y="46"/>
                  <a:pt x="95" y="46"/>
                  <a:pt x="95" y="46"/>
                </a:cubicBezTo>
                <a:cubicBezTo>
                  <a:pt x="94" y="47"/>
                  <a:pt x="94" y="49"/>
                  <a:pt x="95" y="50"/>
                </a:cubicBezTo>
                <a:cubicBezTo>
                  <a:pt x="96" y="51"/>
                  <a:pt x="96" y="51"/>
                  <a:pt x="97" y="51"/>
                </a:cubicBezTo>
                <a:close/>
                <a:moveTo>
                  <a:pt x="50" y="92"/>
                </a:moveTo>
                <a:cubicBezTo>
                  <a:pt x="50" y="95"/>
                  <a:pt x="52" y="98"/>
                  <a:pt x="54" y="101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0" y="119"/>
                  <a:pt x="38" y="125"/>
                  <a:pt x="27" y="134"/>
                </a:cubicBezTo>
                <a:cubicBezTo>
                  <a:pt x="24" y="136"/>
                  <a:pt x="23" y="140"/>
                  <a:pt x="23" y="144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9"/>
                  <a:pt x="24" y="160"/>
                  <a:pt x="26" y="160"/>
                </a:cubicBezTo>
                <a:cubicBezTo>
                  <a:pt x="27" y="160"/>
                  <a:pt x="29" y="159"/>
                  <a:pt x="29" y="157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29" y="142"/>
                  <a:pt x="29" y="140"/>
                  <a:pt x="31" y="139"/>
                </a:cubicBezTo>
                <a:cubicBezTo>
                  <a:pt x="43" y="129"/>
                  <a:pt x="56" y="122"/>
                  <a:pt x="58" y="121"/>
                </a:cubicBezTo>
                <a:cubicBezTo>
                  <a:pt x="59" y="121"/>
                  <a:pt x="60" y="119"/>
                  <a:pt x="60" y="118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8"/>
                  <a:pt x="60" y="97"/>
                  <a:pt x="59" y="97"/>
                </a:cubicBezTo>
                <a:cubicBezTo>
                  <a:pt x="57" y="96"/>
                  <a:pt x="56" y="94"/>
                  <a:pt x="56" y="92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64"/>
                  <a:pt x="63" y="58"/>
                  <a:pt x="71" y="58"/>
                </a:cubicBezTo>
                <a:cubicBezTo>
                  <a:pt x="75" y="58"/>
                  <a:pt x="75" y="58"/>
                  <a:pt x="75" y="58"/>
                </a:cubicBezTo>
                <a:cubicBezTo>
                  <a:pt x="83" y="58"/>
                  <a:pt x="90" y="64"/>
                  <a:pt x="90" y="72"/>
                </a:cubicBezTo>
                <a:cubicBezTo>
                  <a:pt x="90" y="92"/>
                  <a:pt x="90" y="92"/>
                  <a:pt x="90" y="92"/>
                </a:cubicBezTo>
                <a:cubicBezTo>
                  <a:pt x="90" y="94"/>
                  <a:pt x="89" y="96"/>
                  <a:pt x="87" y="97"/>
                </a:cubicBezTo>
                <a:cubicBezTo>
                  <a:pt x="86" y="97"/>
                  <a:pt x="86" y="98"/>
                  <a:pt x="86" y="99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86" y="119"/>
                  <a:pt x="87" y="121"/>
                  <a:pt x="88" y="121"/>
                </a:cubicBezTo>
                <a:cubicBezTo>
                  <a:pt x="90" y="122"/>
                  <a:pt x="103" y="129"/>
                  <a:pt x="115" y="139"/>
                </a:cubicBezTo>
                <a:cubicBezTo>
                  <a:pt x="117" y="140"/>
                  <a:pt x="117" y="142"/>
                  <a:pt x="117" y="144"/>
                </a:cubicBezTo>
                <a:cubicBezTo>
                  <a:pt x="117" y="157"/>
                  <a:pt x="117" y="157"/>
                  <a:pt x="117" y="157"/>
                </a:cubicBezTo>
                <a:cubicBezTo>
                  <a:pt x="117" y="159"/>
                  <a:pt x="119" y="160"/>
                  <a:pt x="120" y="160"/>
                </a:cubicBezTo>
                <a:cubicBezTo>
                  <a:pt x="122" y="160"/>
                  <a:pt x="123" y="159"/>
                  <a:pt x="123" y="157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3" y="140"/>
                  <a:pt x="122" y="136"/>
                  <a:pt x="119" y="134"/>
                </a:cubicBezTo>
                <a:cubicBezTo>
                  <a:pt x="108" y="125"/>
                  <a:pt x="96" y="119"/>
                  <a:pt x="92" y="116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94" y="98"/>
                  <a:pt x="96" y="95"/>
                  <a:pt x="96" y="9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61"/>
                  <a:pt x="86" y="52"/>
                  <a:pt x="75" y="52"/>
                </a:cubicBezTo>
                <a:cubicBezTo>
                  <a:pt x="71" y="52"/>
                  <a:pt x="71" y="52"/>
                  <a:pt x="71" y="52"/>
                </a:cubicBezTo>
                <a:cubicBezTo>
                  <a:pt x="60" y="52"/>
                  <a:pt x="50" y="61"/>
                  <a:pt x="50" y="72"/>
                </a:cubicBezTo>
                <a:cubicBezTo>
                  <a:pt x="50" y="92"/>
                  <a:pt x="50" y="92"/>
                  <a:pt x="50" y="92"/>
                </a:cubicBezTo>
                <a:cubicBezTo>
                  <a:pt x="50" y="92"/>
                  <a:pt x="50" y="92"/>
                  <a:pt x="50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91" name="Freeform 858">
            <a:extLst>
              <a:ext uri="{FF2B5EF4-FFF2-40B4-BE49-F238E27FC236}">
                <a16:creationId xmlns:a16="http://schemas.microsoft.com/office/drawing/2014/main" id="{F087FB11-CA32-496A-A87D-0122A681E6F0}"/>
              </a:ext>
            </a:extLst>
          </p:cNvPr>
          <p:cNvSpPr>
            <a:spLocks noEditPoints="1"/>
          </p:cNvSpPr>
          <p:nvPr/>
        </p:nvSpPr>
        <p:spPr bwMode="auto">
          <a:xfrm>
            <a:off x="10715749" y="2261261"/>
            <a:ext cx="436248" cy="479044"/>
          </a:xfrm>
          <a:custGeom>
            <a:avLst/>
            <a:gdLst>
              <a:gd name="T0" fmla="*/ 457286 w 147"/>
              <a:gd name="T1" fmla="*/ 289203 h 160"/>
              <a:gd name="T2" fmla="*/ 470937 w 147"/>
              <a:gd name="T3" fmla="*/ 282317 h 160"/>
              <a:gd name="T4" fmla="*/ 481174 w 147"/>
              <a:gd name="T5" fmla="*/ 216902 h 160"/>
              <a:gd name="T6" fmla="*/ 266182 w 147"/>
              <a:gd name="T7" fmla="*/ 0 h 160"/>
              <a:gd name="T8" fmla="*/ 174042 w 147"/>
              <a:gd name="T9" fmla="*/ 20657 h 160"/>
              <a:gd name="T10" fmla="*/ 47776 w 147"/>
              <a:gd name="T11" fmla="*/ 216902 h 160"/>
              <a:gd name="T12" fmla="*/ 47776 w 147"/>
              <a:gd name="T13" fmla="*/ 247888 h 160"/>
              <a:gd name="T14" fmla="*/ 10238 w 147"/>
              <a:gd name="T15" fmla="*/ 327075 h 160"/>
              <a:gd name="T16" fmla="*/ 6825 w 147"/>
              <a:gd name="T17" fmla="*/ 364947 h 160"/>
              <a:gd name="T18" fmla="*/ 40951 w 147"/>
              <a:gd name="T19" fmla="*/ 378718 h 160"/>
              <a:gd name="T20" fmla="*/ 47776 w 147"/>
              <a:gd name="T21" fmla="*/ 378718 h 160"/>
              <a:gd name="T22" fmla="*/ 47776 w 147"/>
              <a:gd name="T23" fmla="*/ 444133 h 160"/>
              <a:gd name="T24" fmla="*/ 102378 w 147"/>
              <a:gd name="T25" fmla="*/ 499220 h 160"/>
              <a:gd name="T26" fmla="*/ 102378 w 147"/>
              <a:gd name="T27" fmla="*/ 499220 h 160"/>
              <a:gd name="T28" fmla="*/ 150154 w 147"/>
              <a:gd name="T29" fmla="*/ 492334 h 160"/>
              <a:gd name="T30" fmla="*/ 150154 w 147"/>
              <a:gd name="T31" fmla="*/ 540534 h 160"/>
              <a:gd name="T32" fmla="*/ 160391 w 147"/>
              <a:gd name="T33" fmla="*/ 550863 h 160"/>
              <a:gd name="T34" fmla="*/ 160391 w 147"/>
              <a:gd name="T35" fmla="*/ 550863 h 160"/>
              <a:gd name="T36" fmla="*/ 170629 w 147"/>
              <a:gd name="T37" fmla="*/ 540534 h 160"/>
              <a:gd name="T38" fmla="*/ 170629 w 147"/>
              <a:gd name="T39" fmla="*/ 482005 h 160"/>
              <a:gd name="T40" fmla="*/ 167217 w 147"/>
              <a:gd name="T41" fmla="*/ 471676 h 160"/>
              <a:gd name="T42" fmla="*/ 160391 w 147"/>
              <a:gd name="T43" fmla="*/ 471676 h 160"/>
              <a:gd name="T44" fmla="*/ 102378 w 147"/>
              <a:gd name="T45" fmla="*/ 478562 h 160"/>
              <a:gd name="T46" fmla="*/ 68252 w 147"/>
              <a:gd name="T47" fmla="*/ 444133 h 160"/>
              <a:gd name="T48" fmla="*/ 68252 w 147"/>
              <a:gd name="T49" fmla="*/ 368390 h 160"/>
              <a:gd name="T50" fmla="*/ 58014 w 147"/>
              <a:gd name="T51" fmla="*/ 358061 h 160"/>
              <a:gd name="T52" fmla="*/ 40951 w 147"/>
              <a:gd name="T53" fmla="*/ 358061 h 160"/>
              <a:gd name="T54" fmla="*/ 23888 w 147"/>
              <a:gd name="T55" fmla="*/ 354618 h 160"/>
              <a:gd name="T56" fmla="*/ 27301 w 147"/>
              <a:gd name="T57" fmla="*/ 337404 h 160"/>
              <a:gd name="T58" fmla="*/ 68252 w 147"/>
              <a:gd name="T59" fmla="*/ 254774 h 160"/>
              <a:gd name="T60" fmla="*/ 68252 w 147"/>
              <a:gd name="T61" fmla="*/ 251331 h 160"/>
              <a:gd name="T62" fmla="*/ 68252 w 147"/>
              <a:gd name="T63" fmla="*/ 216902 h 160"/>
              <a:gd name="T64" fmla="*/ 180867 w 147"/>
              <a:gd name="T65" fmla="*/ 37872 h 160"/>
              <a:gd name="T66" fmla="*/ 266182 w 147"/>
              <a:gd name="T67" fmla="*/ 20657 h 160"/>
              <a:gd name="T68" fmla="*/ 460699 w 147"/>
              <a:gd name="T69" fmla="*/ 216902 h 160"/>
              <a:gd name="T70" fmla="*/ 450461 w 147"/>
              <a:gd name="T71" fmla="*/ 275432 h 160"/>
              <a:gd name="T72" fmla="*/ 457286 w 147"/>
              <a:gd name="T73" fmla="*/ 289203 h 160"/>
              <a:gd name="T74" fmla="*/ 501650 w 147"/>
              <a:gd name="T75" fmla="*/ 540534 h 160"/>
              <a:gd name="T76" fmla="*/ 501650 w 147"/>
              <a:gd name="T77" fmla="*/ 420033 h 160"/>
              <a:gd name="T78" fmla="*/ 491412 w 147"/>
              <a:gd name="T79" fmla="*/ 409704 h 160"/>
              <a:gd name="T80" fmla="*/ 467524 w 147"/>
              <a:gd name="T81" fmla="*/ 409704 h 160"/>
              <a:gd name="T82" fmla="*/ 467524 w 147"/>
              <a:gd name="T83" fmla="*/ 371833 h 160"/>
              <a:gd name="T84" fmla="*/ 399272 w 147"/>
              <a:gd name="T85" fmla="*/ 302975 h 160"/>
              <a:gd name="T86" fmla="*/ 331021 w 147"/>
              <a:gd name="T87" fmla="*/ 371833 h 160"/>
              <a:gd name="T88" fmla="*/ 331021 w 147"/>
              <a:gd name="T89" fmla="*/ 409704 h 160"/>
              <a:gd name="T90" fmla="*/ 307133 w 147"/>
              <a:gd name="T91" fmla="*/ 409704 h 160"/>
              <a:gd name="T92" fmla="*/ 296895 w 147"/>
              <a:gd name="T93" fmla="*/ 420033 h 160"/>
              <a:gd name="T94" fmla="*/ 296895 w 147"/>
              <a:gd name="T95" fmla="*/ 540534 h 160"/>
              <a:gd name="T96" fmla="*/ 307133 w 147"/>
              <a:gd name="T97" fmla="*/ 550863 h 160"/>
              <a:gd name="T98" fmla="*/ 491412 w 147"/>
              <a:gd name="T99" fmla="*/ 550863 h 160"/>
              <a:gd name="T100" fmla="*/ 501650 w 147"/>
              <a:gd name="T101" fmla="*/ 540534 h 160"/>
              <a:gd name="T102" fmla="*/ 351496 w 147"/>
              <a:gd name="T103" fmla="*/ 371833 h 160"/>
              <a:gd name="T104" fmla="*/ 399272 w 147"/>
              <a:gd name="T105" fmla="*/ 323632 h 160"/>
              <a:gd name="T106" fmla="*/ 447049 w 147"/>
              <a:gd name="T107" fmla="*/ 371833 h 160"/>
              <a:gd name="T108" fmla="*/ 447049 w 147"/>
              <a:gd name="T109" fmla="*/ 409704 h 160"/>
              <a:gd name="T110" fmla="*/ 351496 w 147"/>
              <a:gd name="T111" fmla="*/ 409704 h 160"/>
              <a:gd name="T112" fmla="*/ 351496 w 147"/>
              <a:gd name="T113" fmla="*/ 371833 h 160"/>
              <a:gd name="T114" fmla="*/ 481174 w 147"/>
              <a:gd name="T115" fmla="*/ 530206 h 160"/>
              <a:gd name="T116" fmla="*/ 317370 w 147"/>
              <a:gd name="T117" fmla="*/ 530206 h 160"/>
              <a:gd name="T118" fmla="*/ 317370 w 147"/>
              <a:gd name="T119" fmla="*/ 430362 h 160"/>
              <a:gd name="T120" fmla="*/ 481174 w 147"/>
              <a:gd name="T121" fmla="*/ 430362 h 160"/>
              <a:gd name="T122" fmla="*/ 481174 w 147"/>
              <a:gd name="T123" fmla="*/ 530206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47" h="160">
                <a:moveTo>
                  <a:pt x="134" y="84"/>
                </a:moveTo>
                <a:cubicBezTo>
                  <a:pt x="136" y="85"/>
                  <a:pt x="138" y="84"/>
                  <a:pt x="138" y="82"/>
                </a:cubicBezTo>
                <a:cubicBezTo>
                  <a:pt x="140" y="76"/>
                  <a:pt x="141" y="70"/>
                  <a:pt x="141" y="63"/>
                </a:cubicBezTo>
                <a:cubicBezTo>
                  <a:pt x="141" y="28"/>
                  <a:pt x="113" y="0"/>
                  <a:pt x="78" y="0"/>
                </a:cubicBezTo>
                <a:cubicBezTo>
                  <a:pt x="69" y="0"/>
                  <a:pt x="59" y="2"/>
                  <a:pt x="51" y="6"/>
                </a:cubicBezTo>
                <a:cubicBezTo>
                  <a:pt x="29" y="16"/>
                  <a:pt x="14" y="39"/>
                  <a:pt x="14" y="63"/>
                </a:cubicBezTo>
                <a:cubicBezTo>
                  <a:pt x="14" y="72"/>
                  <a:pt x="14" y="72"/>
                  <a:pt x="14" y="72"/>
                </a:cubicBezTo>
                <a:cubicBezTo>
                  <a:pt x="3" y="95"/>
                  <a:pt x="3" y="95"/>
                  <a:pt x="3" y="95"/>
                </a:cubicBezTo>
                <a:cubicBezTo>
                  <a:pt x="1" y="99"/>
                  <a:pt x="0" y="103"/>
                  <a:pt x="2" y="106"/>
                </a:cubicBezTo>
                <a:cubicBezTo>
                  <a:pt x="4" y="109"/>
                  <a:pt x="7" y="110"/>
                  <a:pt x="12" y="110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4" y="129"/>
                  <a:pt x="14" y="129"/>
                  <a:pt x="14" y="129"/>
                </a:cubicBezTo>
                <a:cubicBezTo>
                  <a:pt x="14" y="138"/>
                  <a:pt x="21" y="145"/>
                  <a:pt x="30" y="145"/>
                </a:cubicBezTo>
                <a:cubicBezTo>
                  <a:pt x="30" y="145"/>
                  <a:pt x="30" y="145"/>
                  <a:pt x="30" y="145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59"/>
                  <a:pt x="46" y="160"/>
                  <a:pt x="47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9" y="160"/>
                  <a:pt x="50" y="159"/>
                  <a:pt x="50" y="157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50" y="139"/>
                  <a:pt x="50" y="138"/>
                  <a:pt x="49" y="137"/>
                </a:cubicBezTo>
                <a:cubicBezTo>
                  <a:pt x="49" y="137"/>
                  <a:pt x="48" y="136"/>
                  <a:pt x="47" y="137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25" y="139"/>
                  <a:pt x="20" y="135"/>
                  <a:pt x="20" y="129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6"/>
                  <a:pt x="19" y="104"/>
                  <a:pt x="17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8" y="104"/>
                  <a:pt x="7" y="103"/>
                </a:cubicBezTo>
                <a:cubicBezTo>
                  <a:pt x="7" y="101"/>
                  <a:pt x="7" y="100"/>
                  <a:pt x="8" y="98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0" y="74"/>
                  <a:pt x="20" y="7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41"/>
                  <a:pt x="33" y="21"/>
                  <a:pt x="53" y="11"/>
                </a:cubicBezTo>
                <a:cubicBezTo>
                  <a:pt x="61" y="8"/>
                  <a:pt x="69" y="6"/>
                  <a:pt x="78" y="6"/>
                </a:cubicBezTo>
                <a:cubicBezTo>
                  <a:pt x="109" y="6"/>
                  <a:pt x="135" y="32"/>
                  <a:pt x="135" y="63"/>
                </a:cubicBezTo>
                <a:cubicBezTo>
                  <a:pt x="135" y="69"/>
                  <a:pt x="134" y="75"/>
                  <a:pt x="132" y="80"/>
                </a:cubicBezTo>
                <a:cubicBezTo>
                  <a:pt x="132" y="82"/>
                  <a:pt x="133" y="84"/>
                  <a:pt x="134" y="84"/>
                </a:cubicBezTo>
                <a:close/>
                <a:moveTo>
                  <a:pt x="147" y="157"/>
                </a:moveTo>
                <a:cubicBezTo>
                  <a:pt x="147" y="122"/>
                  <a:pt x="147" y="122"/>
                  <a:pt x="147" y="122"/>
                </a:cubicBezTo>
                <a:cubicBezTo>
                  <a:pt x="147" y="120"/>
                  <a:pt x="146" y="119"/>
                  <a:pt x="144" y="119"/>
                </a:cubicBezTo>
                <a:cubicBezTo>
                  <a:pt x="137" y="119"/>
                  <a:pt x="137" y="119"/>
                  <a:pt x="137" y="119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37" y="97"/>
                  <a:pt x="128" y="88"/>
                  <a:pt x="117" y="88"/>
                </a:cubicBezTo>
                <a:cubicBezTo>
                  <a:pt x="106" y="88"/>
                  <a:pt x="97" y="97"/>
                  <a:pt x="97" y="108"/>
                </a:cubicBezTo>
                <a:cubicBezTo>
                  <a:pt x="97" y="119"/>
                  <a:pt x="97" y="119"/>
                  <a:pt x="97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8" y="119"/>
                  <a:pt x="87" y="120"/>
                  <a:pt x="87" y="122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87" y="159"/>
                  <a:pt x="88" y="160"/>
                  <a:pt x="90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6" y="160"/>
                  <a:pt x="147" y="159"/>
                  <a:pt x="147" y="157"/>
                </a:cubicBezTo>
                <a:close/>
                <a:moveTo>
                  <a:pt x="103" y="108"/>
                </a:moveTo>
                <a:cubicBezTo>
                  <a:pt x="103" y="100"/>
                  <a:pt x="109" y="94"/>
                  <a:pt x="117" y="94"/>
                </a:cubicBezTo>
                <a:cubicBezTo>
                  <a:pt x="125" y="94"/>
                  <a:pt x="131" y="100"/>
                  <a:pt x="131" y="10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03" y="119"/>
                  <a:pt x="103" y="119"/>
                  <a:pt x="103" y="119"/>
                </a:cubicBezTo>
                <a:cubicBezTo>
                  <a:pt x="103" y="108"/>
                  <a:pt x="103" y="108"/>
                  <a:pt x="103" y="108"/>
                </a:cubicBezTo>
                <a:close/>
                <a:moveTo>
                  <a:pt x="141" y="154"/>
                </a:moveTo>
                <a:cubicBezTo>
                  <a:pt x="93" y="154"/>
                  <a:pt x="93" y="154"/>
                  <a:pt x="93" y="154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54"/>
                  <a:pt x="141" y="154"/>
                  <a:pt x="141" y="1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92" name="Freeform 859">
            <a:extLst>
              <a:ext uri="{FF2B5EF4-FFF2-40B4-BE49-F238E27FC236}">
                <a16:creationId xmlns:a16="http://schemas.microsoft.com/office/drawing/2014/main" id="{AB82A78B-D352-4F04-9F24-C3E84DC5BD19}"/>
              </a:ext>
            </a:extLst>
          </p:cNvPr>
          <p:cNvSpPr>
            <a:spLocks noEditPoints="1"/>
          </p:cNvSpPr>
          <p:nvPr/>
        </p:nvSpPr>
        <p:spPr bwMode="auto">
          <a:xfrm>
            <a:off x="10729365" y="3287389"/>
            <a:ext cx="433486" cy="479042"/>
          </a:xfrm>
          <a:custGeom>
            <a:avLst/>
            <a:gdLst>
              <a:gd name="T0" fmla="*/ 99012 w 146"/>
              <a:gd name="T1" fmla="*/ 540534 h 160"/>
              <a:gd name="T2" fmla="*/ 105841 w 146"/>
              <a:gd name="T3" fmla="*/ 478562 h 160"/>
              <a:gd name="T4" fmla="*/ 204853 w 146"/>
              <a:gd name="T5" fmla="*/ 406261 h 160"/>
              <a:gd name="T6" fmla="*/ 201439 w 146"/>
              <a:gd name="T7" fmla="*/ 333961 h 160"/>
              <a:gd name="T8" fmla="*/ 191196 w 146"/>
              <a:gd name="T9" fmla="*/ 247888 h 160"/>
              <a:gd name="T10" fmla="*/ 256066 w 146"/>
              <a:gd name="T11" fmla="*/ 199688 h 160"/>
              <a:gd name="T12" fmla="*/ 307279 w 146"/>
              <a:gd name="T13" fmla="*/ 316746 h 160"/>
              <a:gd name="T14" fmla="*/ 293622 w 146"/>
              <a:gd name="T15" fmla="*/ 340846 h 160"/>
              <a:gd name="T16" fmla="*/ 300451 w 146"/>
              <a:gd name="T17" fmla="*/ 416590 h 160"/>
              <a:gd name="T18" fmla="*/ 399463 w 146"/>
              <a:gd name="T19" fmla="*/ 495777 h 160"/>
              <a:gd name="T20" fmla="*/ 409705 w 146"/>
              <a:gd name="T21" fmla="*/ 550863 h 160"/>
              <a:gd name="T22" fmla="*/ 419948 w 146"/>
              <a:gd name="T23" fmla="*/ 495777 h 160"/>
              <a:gd name="T24" fmla="*/ 314108 w 146"/>
              <a:gd name="T25" fmla="*/ 402819 h 160"/>
              <a:gd name="T26" fmla="*/ 327764 w 146"/>
              <a:gd name="T27" fmla="*/ 316746 h 160"/>
              <a:gd name="T28" fmla="*/ 256066 w 146"/>
              <a:gd name="T29" fmla="*/ 179030 h 160"/>
              <a:gd name="T30" fmla="*/ 170711 w 146"/>
              <a:gd name="T31" fmla="*/ 247888 h 160"/>
              <a:gd name="T32" fmla="*/ 184367 w 146"/>
              <a:gd name="T33" fmla="*/ 347732 h 160"/>
              <a:gd name="T34" fmla="*/ 92184 w 146"/>
              <a:gd name="T35" fmla="*/ 461348 h 160"/>
              <a:gd name="T36" fmla="*/ 78527 w 146"/>
              <a:gd name="T37" fmla="*/ 540534 h 160"/>
              <a:gd name="T38" fmla="*/ 249238 w 146"/>
              <a:gd name="T39" fmla="*/ 141159 h 160"/>
              <a:gd name="T40" fmla="*/ 259480 w 146"/>
              <a:gd name="T41" fmla="*/ 34429 h 160"/>
              <a:gd name="T42" fmla="*/ 283380 w 146"/>
              <a:gd name="T43" fmla="*/ 55086 h 160"/>
              <a:gd name="T44" fmla="*/ 290208 w 146"/>
              <a:gd name="T45" fmla="*/ 37872 h 160"/>
              <a:gd name="T46" fmla="*/ 242409 w 146"/>
              <a:gd name="T47" fmla="*/ 3443 h 160"/>
              <a:gd name="T48" fmla="*/ 204853 w 146"/>
              <a:gd name="T49" fmla="*/ 55086 h 160"/>
              <a:gd name="T50" fmla="*/ 238995 w 146"/>
              <a:gd name="T51" fmla="*/ 34429 h 160"/>
              <a:gd name="T52" fmla="*/ 249238 w 146"/>
              <a:gd name="T53" fmla="*/ 141159 h 160"/>
              <a:gd name="T54" fmla="*/ 129740 w 146"/>
              <a:gd name="T55" fmla="*/ 241003 h 160"/>
              <a:gd name="T56" fmla="*/ 54627 w 146"/>
              <a:gd name="T57" fmla="*/ 220345 h 160"/>
              <a:gd name="T58" fmla="*/ 37556 w 146"/>
              <a:gd name="T59" fmla="*/ 206574 h 160"/>
              <a:gd name="T60" fmla="*/ 0 w 146"/>
              <a:gd name="T61" fmla="*/ 251331 h 160"/>
              <a:gd name="T62" fmla="*/ 37556 w 146"/>
              <a:gd name="T63" fmla="*/ 292646 h 160"/>
              <a:gd name="T64" fmla="*/ 54627 w 146"/>
              <a:gd name="T65" fmla="*/ 292646 h 160"/>
              <a:gd name="T66" fmla="*/ 34142 w 146"/>
              <a:gd name="T67" fmla="*/ 261660 h 160"/>
              <a:gd name="T68" fmla="*/ 139983 w 146"/>
              <a:gd name="T69" fmla="*/ 251331 h 160"/>
              <a:gd name="T70" fmla="*/ 365321 w 146"/>
              <a:gd name="T71" fmla="*/ 261660 h 160"/>
              <a:gd name="T72" fmla="*/ 443848 w 146"/>
              <a:gd name="T73" fmla="*/ 278874 h 160"/>
              <a:gd name="T74" fmla="*/ 450676 w 146"/>
              <a:gd name="T75" fmla="*/ 296089 h 160"/>
              <a:gd name="T76" fmla="*/ 495061 w 146"/>
              <a:gd name="T77" fmla="*/ 258217 h 160"/>
              <a:gd name="T78" fmla="*/ 495061 w 146"/>
              <a:gd name="T79" fmla="*/ 244445 h 160"/>
              <a:gd name="T80" fmla="*/ 443848 w 146"/>
              <a:gd name="T81" fmla="*/ 206574 h 160"/>
              <a:gd name="T82" fmla="*/ 460919 w 146"/>
              <a:gd name="T83" fmla="*/ 241003 h 160"/>
              <a:gd name="T84" fmla="*/ 355078 w 146"/>
              <a:gd name="T85" fmla="*/ 251331 h 160"/>
              <a:gd name="T86" fmla="*/ 129740 w 146"/>
              <a:gd name="T87" fmla="*/ 68858 h 160"/>
              <a:gd name="T88" fmla="*/ 68284 w 146"/>
              <a:gd name="T89" fmla="*/ 79187 h 160"/>
              <a:gd name="T90" fmla="*/ 78527 w 146"/>
              <a:gd name="T91" fmla="*/ 141159 h 160"/>
              <a:gd name="T92" fmla="*/ 88770 w 146"/>
              <a:gd name="T93" fmla="*/ 106730 h 160"/>
              <a:gd name="T94" fmla="*/ 163882 w 146"/>
              <a:gd name="T95" fmla="*/ 175588 h 160"/>
              <a:gd name="T96" fmla="*/ 170711 w 146"/>
              <a:gd name="T97" fmla="*/ 158373 h 160"/>
              <a:gd name="T98" fmla="*/ 129740 w 146"/>
              <a:gd name="T99" fmla="*/ 89515 h 160"/>
              <a:gd name="T100" fmla="*/ 324350 w 146"/>
              <a:gd name="T101" fmla="*/ 172145 h 160"/>
              <a:gd name="T102" fmla="*/ 338007 w 146"/>
              <a:gd name="T103" fmla="*/ 172145 h 160"/>
              <a:gd name="T104" fmla="*/ 406291 w 146"/>
              <a:gd name="T105" fmla="*/ 130830 h 160"/>
              <a:gd name="T106" fmla="*/ 426777 w 146"/>
              <a:gd name="T107" fmla="*/ 130830 h 160"/>
              <a:gd name="T108" fmla="*/ 416534 w 146"/>
              <a:gd name="T109" fmla="*/ 68858 h 160"/>
              <a:gd name="T110" fmla="*/ 355078 w 146"/>
              <a:gd name="T111" fmla="*/ 79187 h 160"/>
              <a:gd name="T112" fmla="*/ 392634 w 146"/>
              <a:gd name="T113" fmla="*/ 89515 h 160"/>
              <a:gd name="T114" fmla="*/ 324350 w 146"/>
              <a:gd name="T115" fmla="*/ 172145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6" h="160">
                <a:moveTo>
                  <a:pt x="26" y="160"/>
                </a:moveTo>
                <a:cubicBezTo>
                  <a:pt x="27" y="160"/>
                  <a:pt x="29" y="159"/>
                  <a:pt x="29" y="157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29" y="142"/>
                  <a:pt x="29" y="140"/>
                  <a:pt x="31" y="139"/>
                </a:cubicBezTo>
                <a:cubicBezTo>
                  <a:pt x="43" y="129"/>
                  <a:pt x="56" y="122"/>
                  <a:pt x="58" y="121"/>
                </a:cubicBezTo>
                <a:cubicBezTo>
                  <a:pt x="59" y="121"/>
                  <a:pt x="60" y="119"/>
                  <a:pt x="60" y="118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8"/>
                  <a:pt x="60" y="97"/>
                  <a:pt x="59" y="97"/>
                </a:cubicBezTo>
                <a:cubicBezTo>
                  <a:pt x="57" y="96"/>
                  <a:pt x="56" y="94"/>
                  <a:pt x="56" y="92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64"/>
                  <a:pt x="63" y="58"/>
                  <a:pt x="71" y="58"/>
                </a:cubicBezTo>
                <a:cubicBezTo>
                  <a:pt x="75" y="58"/>
                  <a:pt x="75" y="58"/>
                  <a:pt x="75" y="58"/>
                </a:cubicBezTo>
                <a:cubicBezTo>
                  <a:pt x="83" y="58"/>
                  <a:pt x="90" y="64"/>
                  <a:pt x="90" y="72"/>
                </a:cubicBezTo>
                <a:cubicBezTo>
                  <a:pt x="90" y="92"/>
                  <a:pt x="90" y="92"/>
                  <a:pt x="90" y="92"/>
                </a:cubicBezTo>
                <a:cubicBezTo>
                  <a:pt x="90" y="94"/>
                  <a:pt x="89" y="96"/>
                  <a:pt x="87" y="97"/>
                </a:cubicBezTo>
                <a:cubicBezTo>
                  <a:pt x="86" y="97"/>
                  <a:pt x="86" y="98"/>
                  <a:pt x="86" y="99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86" y="119"/>
                  <a:pt x="87" y="121"/>
                  <a:pt x="88" y="121"/>
                </a:cubicBezTo>
                <a:cubicBezTo>
                  <a:pt x="90" y="122"/>
                  <a:pt x="103" y="129"/>
                  <a:pt x="115" y="139"/>
                </a:cubicBezTo>
                <a:cubicBezTo>
                  <a:pt x="117" y="140"/>
                  <a:pt x="117" y="142"/>
                  <a:pt x="117" y="144"/>
                </a:cubicBezTo>
                <a:cubicBezTo>
                  <a:pt x="117" y="157"/>
                  <a:pt x="117" y="157"/>
                  <a:pt x="117" y="157"/>
                </a:cubicBezTo>
                <a:cubicBezTo>
                  <a:pt x="117" y="159"/>
                  <a:pt x="119" y="160"/>
                  <a:pt x="120" y="160"/>
                </a:cubicBezTo>
                <a:cubicBezTo>
                  <a:pt x="122" y="160"/>
                  <a:pt x="123" y="159"/>
                  <a:pt x="123" y="157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3" y="140"/>
                  <a:pt x="122" y="136"/>
                  <a:pt x="119" y="134"/>
                </a:cubicBezTo>
                <a:cubicBezTo>
                  <a:pt x="108" y="125"/>
                  <a:pt x="96" y="119"/>
                  <a:pt x="92" y="117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94" y="98"/>
                  <a:pt x="96" y="95"/>
                  <a:pt x="96" y="9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61"/>
                  <a:pt x="86" y="52"/>
                  <a:pt x="75" y="52"/>
                </a:cubicBezTo>
                <a:cubicBezTo>
                  <a:pt x="71" y="52"/>
                  <a:pt x="71" y="52"/>
                  <a:pt x="71" y="52"/>
                </a:cubicBezTo>
                <a:cubicBezTo>
                  <a:pt x="60" y="52"/>
                  <a:pt x="50" y="61"/>
                  <a:pt x="50" y="72"/>
                </a:cubicBezTo>
                <a:cubicBezTo>
                  <a:pt x="50" y="92"/>
                  <a:pt x="50" y="92"/>
                  <a:pt x="50" y="92"/>
                </a:cubicBezTo>
                <a:cubicBezTo>
                  <a:pt x="50" y="95"/>
                  <a:pt x="52" y="98"/>
                  <a:pt x="54" y="101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0" y="119"/>
                  <a:pt x="38" y="125"/>
                  <a:pt x="27" y="134"/>
                </a:cubicBezTo>
                <a:cubicBezTo>
                  <a:pt x="24" y="136"/>
                  <a:pt x="23" y="140"/>
                  <a:pt x="23" y="144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9"/>
                  <a:pt x="24" y="160"/>
                  <a:pt x="26" y="160"/>
                </a:cubicBezTo>
                <a:close/>
                <a:moveTo>
                  <a:pt x="73" y="41"/>
                </a:moveTo>
                <a:cubicBezTo>
                  <a:pt x="74" y="41"/>
                  <a:pt x="76" y="40"/>
                  <a:pt x="76" y="38"/>
                </a:cubicBezTo>
                <a:cubicBezTo>
                  <a:pt x="76" y="10"/>
                  <a:pt x="76" y="10"/>
                  <a:pt x="76" y="10"/>
                </a:cubicBezTo>
                <a:cubicBezTo>
                  <a:pt x="81" y="16"/>
                  <a:pt x="81" y="16"/>
                  <a:pt x="81" y="16"/>
                </a:cubicBezTo>
                <a:cubicBezTo>
                  <a:pt x="82" y="16"/>
                  <a:pt x="83" y="16"/>
                  <a:pt x="83" y="16"/>
                </a:cubicBezTo>
                <a:cubicBezTo>
                  <a:pt x="84" y="16"/>
                  <a:pt x="85" y="16"/>
                  <a:pt x="85" y="16"/>
                </a:cubicBezTo>
                <a:cubicBezTo>
                  <a:pt x="87" y="14"/>
                  <a:pt x="87" y="13"/>
                  <a:pt x="85" y="11"/>
                </a:cubicBezTo>
                <a:cubicBezTo>
                  <a:pt x="75" y="1"/>
                  <a:pt x="75" y="1"/>
                  <a:pt x="75" y="1"/>
                </a:cubicBezTo>
                <a:cubicBezTo>
                  <a:pt x="74" y="0"/>
                  <a:pt x="72" y="0"/>
                  <a:pt x="71" y="1"/>
                </a:cubicBezTo>
                <a:cubicBezTo>
                  <a:pt x="60" y="11"/>
                  <a:pt x="60" y="11"/>
                  <a:pt x="60" y="11"/>
                </a:cubicBezTo>
                <a:cubicBezTo>
                  <a:pt x="59" y="13"/>
                  <a:pt x="59" y="14"/>
                  <a:pt x="60" y="16"/>
                </a:cubicBezTo>
                <a:cubicBezTo>
                  <a:pt x="61" y="17"/>
                  <a:pt x="63" y="17"/>
                  <a:pt x="64" y="16"/>
                </a:cubicBezTo>
                <a:cubicBezTo>
                  <a:pt x="70" y="10"/>
                  <a:pt x="70" y="10"/>
                  <a:pt x="70" y="10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40"/>
                  <a:pt x="71" y="41"/>
                  <a:pt x="73" y="41"/>
                </a:cubicBezTo>
                <a:close/>
                <a:moveTo>
                  <a:pt x="41" y="73"/>
                </a:moveTo>
                <a:cubicBezTo>
                  <a:pt x="41" y="71"/>
                  <a:pt x="40" y="70"/>
                  <a:pt x="38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6" y="64"/>
                  <a:pt x="16" y="64"/>
                  <a:pt x="16" y="64"/>
                </a:cubicBezTo>
                <a:cubicBezTo>
                  <a:pt x="17" y="63"/>
                  <a:pt x="17" y="61"/>
                  <a:pt x="16" y="60"/>
                </a:cubicBezTo>
                <a:cubicBezTo>
                  <a:pt x="14" y="59"/>
                  <a:pt x="13" y="59"/>
                  <a:pt x="11" y="60"/>
                </a:cubicBezTo>
                <a:cubicBezTo>
                  <a:pt x="1" y="71"/>
                  <a:pt x="1" y="71"/>
                  <a:pt x="1" y="71"/>
                </a:cubicBezTo>
                <a:cubicBezTo>
                  <a:pt x="0" y="71"/>
                  <a:pt x="0" y="72"/>
                  <a:pt x="0" y="73"/>
                </a:cubicBezTo>
                <a:cubicBezTo>
                  <a:pt x="0" y="74"/>
                  <a:pt x="0" y="74"/>
                  <a:pt x="1" y="75"/>
                </a:cubicBezTo>
                <a:cubicBezTo>
                  <a:pt x="11" y="85"/>
                  <a:pt x="11" y="85"/>
                  <a:pt x="11" y="85"/>
                </a:cubicBezTo>
                <a:cubicBezTo>
                  <a:pt x="12" y="86"/>
                  <a:pt x="13" y="86"/>
                  <a:pt x="14" y="86"/>
                </a:cubicBezTo>
                <a:cubicBezTo>
                  <a:pt x="14" y="86"/>
                  <a:pt x="15" y="86"/>
                  <a:pt x="16" y="85"/>
                </a:cubicBezTo>
                <a:cubicBezTo>
                  <a:pt x="17" y="84"/>
                  <a:pt x="17" y="82"/>
                  <a:pt x="16" y="81"/>
                </a:cubicBezTo>
                <a:cubicBezTo>
                  <a:pt x="10" y="76"/>
                  <a:pt x="10" y="76"/>
                  <a:pt x="10" y="76"/>
                </a:cubicBezTo>
                <a:cubicBezTo>
                  <a:pt x="38" y="76"/>
                  <a:pt x="38" y="76"/>
                  <a:pt x="38" y="76"/>
                </a:cubicBezTo>
                <a:cubicBezTo>
                  <a:pt x="40" y="76"/>
                  <a:pt x="41" y="74"/>
                  <a:pt x="41" y="73"/>
                </a:cubicBezTo>
                <a:close/>
                <a:moveTo>
                  <a:pt x="104" y="73"/>
                </a:moveTo>
                <a:cubicBezTo>
                  <a:pt x="104" y="74"/>
                  <a:pt x="106" y="76"/>
                  <a:pt x="107" y="76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29" y="82"/>
                  <a:pt x="129" y="84"/>
                  <a:pt x="130" y="85"/>
                </a:cubicBezTo>
                <a:cubicBezTo>
                  <a:pt x="131" y="86"/>
                  <a:pt x="131" y="86"/>
                  <a:pt x="132" y="86"/>
                </a:cubicBezTo>
                <a:cubicBezTo>
                  <a:pt x="133" y="86"/>
                  <a:pt x="134" y="86"/>
                  <a:pt x="134" y="8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5" y="74"/>
                  <a:pt x="146" y="74"/>
                  <a:pt x="146" y="73"/>
                </a:cubicBezTo>
                <a:cubicBezTo>
                  <a:pt x="146" y="72"/>
                  <a:pt x="145" y="71"/>
                  <a:pt x="145" y="71"/>
                </a:cubicBezTo>
                <a:cubicBezTo>
                  <a:pt x="134" y="60"/>
                  <a:pt x="134" y="60"/>
                  <a:pt x="134" y="60"/>
                </a:cubicBezTo>
                <a:cubicBezTo>
                  <a:pt x="133" y="59"/>
                  <a:pt x="131" y="59"/>
                  <a:pt x="130" y="60"/>
                </a:cubicBezTo>
                <a:cubicBezTo>
                  <a:pt x="129" y="61"/>
                  <a:pt x="129" y="63"/>
                  <a:pt x="130" y="64"/>
                </a:cubicBezTo>
                <a:cubicBezTo>
                  <a:pt x="135" y="70"/>
                  <a:pt x="135" y="70"/>
                  <a:pt x="135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6" y="70"/>
                  <a:pt x="104" y="71"/>
                  <a:pt x="104" y="73"/>
                </a:cubicBezTo>
                <a:close/>
                <a:moveTo>
                  <a:pt x="41" y="23"/>
                </a:moveTo>
                <a:cubicBezTo>
                  <a:pt x="41" y="22"/>
                  <a:pt x="40" y="20"/>
                  <a:pt x="38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2" y="20"/>
                  <a:pt x="20" y="22"/>
                  <a:pt x="20" y="23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40"/>
                  <a:pt x="22" y="41"/>
                  <a:pt x="23" y="41"/>
                </a:cubicBezTo>
                <a:cubicBezTo>
                  <a:pt x="25" y="41"/>
                  <a:pt x="26" y="40"/>
                  <a:pt x="26" y="38"/>
                </a:cubicBezTo>
                <a:cubicBezTo>
                  <a:pt x="26" y="31"/>
                  <a:pt x="26" y="31"/>
                  <a:pt x="26" y="31"/>
                </a:cubicBezTo>
                <a:cubicBezTo>
                  <a:pt x="46" y="50"/>
                  <a:pt x="46" y="50"/>
                  <a:pt x="46" y="50"/>
                </a:cubicBezTo>
                <a:cubicBezTo>
                  <a:pt x="47" y="51"/>
                  <a:pt x="48" y="51"/>
                  <a:pt x="48" y="51"/>
                </a:cubicBezTo>
                <a:cubicBezTo>
                  <a:pt x="49" y="51"/>
                  <a:pt x="50" y="51"/>
                  <a:pt x="50" y="50"/>
                </a:cubicBezTo>
                <a:cubicBezTo>
                  <a:pt x="52" y="49"/>
                  <a:pt x="52" y="47"/>
                  <a:pt x="50" y="46"/>
                </a:cubicBezTo>
                <a:cubicBezTo>
                  <a:pt x="31" y="26"/>
                  <a:pt x="31" y="26"/>
                  <a:pt x="31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40" y="26"/>
                  <a:pt x="41" y="25"/>
                  <a:pt x="41" y="23"/>
                </a:cubicBezTo>
                <a:close/>
                <a:moveTo>
                  <a:pt x="95" y="50"/>
                </a:moveTo>
                <a:cubicBezTo>
                  <a:pt x="96" y="51"/>
                  <a:pt x="96" y="51"/>
                  <a:pt x="97" y="51"/>
                </a:cubicBezTo>
                <a:cubicBezTo>
                  <a:pt x="98" y="51"/>
                  <a:pt x="99" y="51"/>
                  <a:pt x="99" y="50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19" y="40"/>
                  <a:pt x="121" y="41"/>
                  <a:pt x="122" y="41"/>
                </a:cubicBezTo>
                <a:cubicBezTo>
                  <a:pt x="124" y="41"/>
                  <a:pt x="125" y="40"/>
                  <a:pt x="125" y="38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22"/>
                  <a:pt x="124" y="20"/>
                  <a:pt x="122" y="20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6" y="20"/>
                  <a:pt x="104" y="22"/>
                  <a:pt x="104" y="23"/>
                </a:cubicBezTo>
                <a:cubicBezTo>
                  <a:pt x="104" y="25"/>
                  <a:pt x="106" y="26"/>
                  <a:pt x="107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95" y="46"/>
                  <a:pt x="95" y="46"/>
                  <a:pt x="95" y="46"/>
                </a:cubicBezTo>
                <a:cubicBezTo>
                  <a:pt x="94" y="47"/>
                  <a:pt x="94" y="49"/>
                  <a:pt x="95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93" name="Freeform 860">
            <a:extLst>
              <a:ext uri="{FF2B5EF4-FFF2-40B4-BE49-F238E27FC236}">
                <a16:creationId xmlns:a16="http://schemas.microsoft.com/office/drawing/2014/main" id="{CE5A19CB-7841-4106-A622-D030C8554913}"/>
              </a:ext>
            </a:extLst>
          </p:cNvPr>
          <p:cNvSpPr>
            <a:spLocks noEditPoints="1"/>
          </p:cNvSpPr>
          <p:nvPr/>
        </p:nvSpPr>
        <p:spPr bwMode="auto">
          <a:xfrm>
            <a:off x="10709129" y="4309322"/>
            <a:ext cx="474902" cy="422444"/>
          </a:xfrm>
          <a:custGeom>
            <a:avLst/>
            <a:gdLst>
              <a:gd name="T0" fmla="*/ 88741 w 160"/>
              <a:gd name="T1" fmla="*/ 437542 h 141"/>
              <a:gd name="T2" fmla="*/ 129699 w 160"/>
              <a:gd name="T3" fmla="*/ 475439 h 141"/>
              <a:gd name="T4" fmla="*/ 351552 w 160"/>
              <a:gd name="T5" fmla="*/ 485775 h 141"/>
              <a:gd name="T6" fmla="*/ 361791 w 160"/>
              <a:gd name="T7" fmla="*/ 327295 h 141"/>
              <a:gd name="T8" fmla="*/ 399336 w 160"/>
              <a:gd name="T9" fmla="*/ 254946 h 141"/>
              <a:gd name="T10" fmla="*/ 344726 w 160"/>
              <a:gd name="T11" fmla="*/ 316960 h 141"/>
              <a:gd name="T12" fmla="*/ 341313 w 160"/>
              <a:gd name="T13" fmla="*/ 465104 h 141"/>
              <a:gd name="T14" fmla="*/ 150178 w 160"/>
              <a:gd name="T15" fmla="*/ 420316 h 141"/>
              <a:gd name="T16" fmla="*/ 139938 w 160"/>
              <a:gd name="T17" fmla="*/ 409980 h 141"/>
              <a:gd name="T18" fmla="*/ 61436 w 160"/>
              <a:gd name="T19" fmla="*/ 389309 h 141"/>
              <a:gd name="T20" fmla="*/ 51197 w 160"/>
              <a:gd name="T21" fmla="*/ 313514 h 141"/>
              <a:gd name="T22" fmla="*/ 20479 w 160"/>
              <a:gd name="T23" fmla="*/ 310069 h 141"/>
              <a:gd name="T24" fmla="*/ 58023 w 160"/>
              <a:gd name="T25" fmla="*/ 227384 h 141"/>
              <a:gd name="T26" fmla="*/ 61436 w 160"/>
              <a:gd name="T27" fmla="*/ 192932 h 141"/>
              <a:gd name="T28" fmla="*/ 221853 w 160"/>
              <a:gd name="T29" fmla="*/ 20671 h 141"/>
              <a:gd name="T30" fmla="*/ 221853 w 160"/>
              <a:gd name="T31" fmla="*/ 0 h 141"/>
              <a:gd name="T32" fmla="*/ 40958 w 160"/>
              <a:gd name="T33" fmla="*/ 192932 h 141"/>
              <a:gd name="T34" fmla="*/ 3413 w 160"/>
              <a:gd name="T35" fmla="*/ 285953 h 141"/>
              <a:gd name="T36" fmla="*/ 34131 w 160"/>
              <a:gd name="T37" fmla="*/ 334186 h 141"/>
              <a:gd name="T38" fmla="*/ 40958 w 160"/>
              <a:gd name="T39" fmla="*/ 389309 h 141"/>
              <a:gd name="T40" fmla="*/ 320834 w 160"/>
              <a:gd name="T41" fmla="*/ 272172 h 141"/>
              <a:gd name="T42" fmla="*/ 331073 w 160"/>
              <a:gd name="T43" fmla="*/ 272172 h 141"/>
              <a:gd name="T44" fmla="*/ 501729 w 160"/>
              <a:gd name="T45" fmla="*/ 213603 h 141"/>
              <a:gd name="T46" fmla="*/ 546100 w 160"/>
              <a:gd name="T47" fmla="*/ 44788 h 141"/>
              <a:gd name="T48" fmla="*/ 300355 w 160"/>
              <a:gd name="T49" fmla="*/ 0 h 141"/>
              <a:gd name="T50" fmla="*/ 255984 w 160"/>
              <a:gd name="T51" fmla="*/ 168815 h 141"/>
              <a:gd name="T52" fmla="*/ 314008 w 160"/>
              <a:gd name="T53" fmla="*/ 213603 h 141"/>
              <a:gd name="T54" fmla="*/ 320834 w 160"/>
              <a:gd name="T55" fmla="*/ 272172 h 141"/>
              <a:gd name="T56" fmla="*/ 276463 w 160"/>
              <a:gd name="T57" fmla="*/ 168815 h 141"/>
              <a:gd name="T58" fmla="*/ 300355 w 160"/>
              <a:gd name="T59" fmla="*/ 20671 h 141"/>
              <a:gd name="T60" fmla="*/ 525621 w 160"/>
              <a:gd name="T61" fmla="*/ 44788 h 141"/>
              <a:gd name="T62" fmla="*/ 501729 w 160"/>
              <a:gd name="T63" fmla="*/ 192932 h 141"/>
              <a:gd name="T64" fmla="*/ 378857 w 160"/>
              <a:gd name="T65" fmla="*/ 196377 h 141"/>
              <a:gd name="T66" fmla="*/ 334486 w 160"/>
              <a:gd name="T67" fmla="*/ 203268 h 141"/>
              <a:gd name="T68" fmla="*/ 300355 w 160"/>
              <a:gd name="T69" fmla="*/ 192932 h 141"/>
              <a:gd name="T70" fmla="*/ 406162 w 160"/>
              <a:gd name="T71" fmla="*/ 117137 h 141"/>
              <a:gd name="T72" fmla="*/ 406162 w 160"/>
              <a:gd name="T73" fmla="*/ 103356 h 141"/>
              <a:gd name="T74" fmla="*/ 392509 w 160"/>
              <a:gd name="T75" fmla="*/ 103356 h 141"/>
              <a:gd name="T76" fmla="*/ 392509 w 160"/>
              <a:gd name="T77" fmla="*/ 117137 h 141"/>
              <a:gd name="T78" fmla="*/ 436880 w 160"/>
              <a:gd name="T79" fmla="*/ 120582 h 141"/>
              <a:gd name="T80" fmla="*/ 447119 w 160"/>
              <a:gd name="T81" fmla="*/ 110247 h 141"/>
              <a:gd name="T82" fmla="*/ 436880 w 160"/>
              <a:gd name="T83" fmla="*/ 99911 h 141"/>
              <a:gd name="T84" fmla="*/ 426641 w 160"/>
              <a:gd name="T85" fmla="*/ 110247 h 141"/>
              <a:gd name="T86" fmla="*/ 436880 w 160"/>
              <a:gd name="T87" fmla="*/ 120582 h 141"/>
              <a:gd name="T88" fmla="*/ 368618 w 160"/>
              <a:gd name="T89" fmla="*/ 117137 h 141"/>
              <a:gd name="T90" fmla="*/ 368618 w 160"/>
              <a:gd name="T91" fmla="*/ 103356 h 141"/>
              <a:gd name="T92" fmla="*/ 354965 w 160"/>
              <a:gd name="T93" fmla="*/ 103356 h 141"/>
              <a:gd name="T94" fmla="*/ 354965 w 160"/>
              <a:gd name="T95" fmla="*/ 117137 h 14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41">
                <a:moveTo>
                  <a:pt x="26" y="127"/>
                </a:moveTo>
                <a:cubicBezTo>
                  <a:pt x="26" y="127"/>
                  <a:pt x="26" y="127"/>
                  <a:pt x="26" y="127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38" y="139"/>
                  <a:pt x="39" y="141"/>
                  <a:pt x="41" y="141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105" y="141"/>
                  <a:pt x="106" y="139"/>
                  <a:pt x="106" y="138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11" y="90"/>
                  <a:pt x="115" y="84"/>
                  <a:pt x="118" y="78"/>
                </a:cubicBezTo>
                <a:cubicBezTo>
                  <a:pt x="119" y="76"/>
                  <a:pt x="118" y="75"/>
                  <a:pt x="117" y="74"/>
                </a:cubicBezTo>
                <a:cubicBezTo>
                  <a:pt x="115" y="73"/>
                  <a:pt x="114" y="74"/>
                  <a:pt x="113" y="75"/>
                </a:cubicBezTo>
                <a:cubicBezTo>
                  <a:pt x="110" y="82"/>
                  <a:pt x="106" y="87"/>
                  <a:pt x="101" y="92"/>
                </a:cubicBezTo>
                <a:cubicBezTo>
                  <a:pt x="100" y="92"/>
                  <a:pt x="100" y="93"/>
                  <a:pt x="100" y="94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4" y="121"/>
                  <a:pt x="44" y="121"/>
                  <a:pt x="43" y="120"/>
                </a:cubicBezTo>
                <a:cubicBezTo>
                  <a:pt x="42" y="119"/>
                  <a:pt x="41" y="119"/>
                  <a:pt x="41" y="119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1" y="121"/>
                  <a:pt x="18" y="118"/>
                  <a:pt x="18" y="113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92"/>
                  <a:pt x="16" y="91"/>
                  <a:pt x="15" y="91"/>
                </a:cubicBezTo>
                <a:cubicBezTo>
                  <a:pt x="10" y="91"/>
                  <a:pt x="10" y="91"/>
                  <a:pt x="10" y="91"/>
                </a:cubicBezTo>
                <a:cubicBezTo>
                  <a:pt x="8" y="91"/>
                  <a:pt x="7" y="91"/>
                  <a:pt x="6" y="90"/>
                </a:cubicBezTo>
                <a:cubicBezTo>
                  <a:pt x="6" y="89"/>
                  <a:pt x="6" y="88"/>
                  <a:pt x="7" y="86"/>
                </a:cubicBezTo>
                <a:cubicBezTo>
                  <a:pt x="17" y="66"/>
                  <a:pt x="17" y="66"/>
                  <a:pt x="17" y="66"/>
                </a:cubicBezTo>
                <a:cubicBezTo>
                  <a:pt x="18" y="65"/>
                  <a:pt x="18" y="65"/>
                  <a:pt x="18" y="64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36"/>
                  <a:pt x="29" y="19"/>
                  <a:pt x="46" y="11"/>
                </a:cubicBezTo>
                <a:cubicBezTo>
                  <a:pt x="52" y="8"/>
                  <a:pt x="59" y="6"/>
                  <a:pt x="65" y="6"/>
                </a:cubicBezTo>
                <a:cubicBezTo>
                  <a:pt x="67" y="6"/>
                  <a:pt x="68" y="4"/>
                  <a:pt x="68" y="3"/>
                </a:cubicBezTo>
                <a:cubicBezTo>
                  <a:pt x="68" y="1"/>
                  <a:pt x="67" y="0"/>
                  <a:pt x="65" y="0"/>
                </a:cubicBezTo>
                <a:cubicBezTo>
                  <a:pt x="58" y="0"/>
                  <a:pt x="51" y="2"/>
                  <a:pt x="44" y="5"/>
                </a:cubicBezTo>
                <a:cubicBezTo>
                  <a:pt x="24" y="14"/>
                  <a:pt x="12" y="34"/>
                  <a:pt x="12" y="56"/>
                </a:cubicBezTo>
                <a:cubicBezTo>
                  <a:pt x="12" y="64"/>
                  <a:pt x="12" y="64"/>
                  <a:pt x="12" y="64"/>
                </a:cubicBezTo>
                <a:cubicBezTo>
                  <a:pt x="1" y="83"/>
                  <a:pt x="1" y="83"/>
                  <a:pt x="1" y="83"/>
                </a:cubicBezTo>
                <a:cubicBezTo>
                  <a:pt x="0" y="87"/>
                  <a:pt x="0" y="90"/>
                  <a:pt x="1" y="93"/>
                </a:cubicBezTo>
                <a:cubicBezTo>
                  <a:pt x="3" y="95"/>
                  <a:pt x="6" y="97"/>
                  <a:pt x="10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12" y="121"/>
                  <a:pt x="18" y="127"/>
                  <a:pt x="26" y="127"/>
                </a:cubicBezTo>
                <a:close/>
                <a:moveTo>
                  <a:pt x="94" y="79"/>
                </a:moveTo>
                <a:cubicBezTo>
                  <a:pt x="94" y="79"/>
                  <a:pt x="95" y="79"/>
                  <a:pt x="95" y="79"/>
                </a:cubicBezTo>
                <a:cubicBezTo>
                  <a:pt x="96" y="79"/>
                  <a:pt x="97" y="79"/>
                  <a:pt x="97" y="79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54" y="62"/>
                  <a:pt x="160" y="56"/>
                  <a:pt x="160" y="49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1" y="0"/>
                  <a:pt x="75" y="6"/>
                  <a:pt x="75" y="13"/>
                </a:cubicBezTo>
                <a:cubicBezTo>
                  <a:pt x="75" y="49"/>
                  <a:pt x="75" y="49"/>
                  <a:pt x="75" y="49"/>
                </a:cubicBezTo>
                <a:cubicBezTo>
                  <a:pt x="75" y="56"/>
                  <a:pt x="81" y="62"/>
                  <a:pt x="88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76"/>
                  <a:pt x="92" y="76"/>
                  <a:pt x="92" y="76"/>
                </a:cubicBezTo>
                <a:cubicBezTo>
                  <a:pt x="92" y="78"/>
                  <a:pt x="93" y="79"/>
                  <a:pt x="94" y="79"/>
                </a:cubicBezTo>
                <a:close/>
                <a:moveTo>
                  <a:pt x="88" y="56"/>
                </a:moveTo>
                <a:cubicBezTo>
                  <a:pt x="84" y="56"/>
                  <a:pt x="81" y="53"/>
                  <a:pt x="81" y="49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9"/>
                  <a:pt x="84" y="6"/>
                  <a:pt x="88" y="6"/>
                </a:cubicBezTo>
                <a:cubicBezTo>
                  <a:pt x="147" y="6"/>
                  <a:pt x="147" y="6"/>
                  <a:pt x="147" y="6"/>
                </a:cubicBezTo>
                <a:cubicBezTo>
                  <a:pt x="151" y="6"/>
                  <a:pt x="154" y="9"/>
                  <a:pt x="154" y="13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4" y="53"/>
                  <a:pt x="151" y="56"/>
                  <a:pt x="147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2" y="56"/>
                  <a:pt x="111" y="57"/>
                </a:cubicBezTo>
                <a:cubicBezTo>
                  <a:pt x="98" y="70"/>
                  <a:pt x="98" y="70"/>
                  <a:pt x="98" y="70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7"/>
                  <a:pt x="97" y="56"/>
                  <a:pt x="95" y="56"/>
                </a:cubicBezTo>
                <a:cubicBezTo>
                  <a:pt x="88" y="56"/>
                  <a:pt x="88" y="56"/>
                  <a:pt x="88" y="56"/>
                </a:cubicBezTo>
                <a:close/>
                <a:moveTo>
                  <a:pt x="117" y="35"/>
                </a:moveTo>
                <a:cubicBezTo>
                  <a:pt x="118" y="35"/>
                  <a:pt x="119" y="35"/>
                  <a:pt x="119" y="34"/>
                </a:cubicBezTo>
                <a:cubicBezTo>
                  <a:pt x="120" y="34"/>
                  <a:pt x="120" y="33"/>
                  <a:pt x="120" y="32"/>
                </a:cubicBezTo>
                <a:cubicBezTo>
                  <a:pt x="120" y="31"/>
                  <a:pt x="120" y="31"/>
                  <a:pt x="119" y="30"/>
                </a:cubicBezTo>
                <a:cubicBezTo>
                  <a:pt x="119" y="30"/>
                  <a:pt x="118" y="29"/>
                  <a:pt x="117" y="29"/>
                </a:cubicBezTo>
                <a:cubicBezTo>
                  <a:pt x="117" y="29"/>
                  <a:pt x="116" y="30"/>
                  <a:pt x="115" y="30"/>
                </a:cubicBezTo>
                <a:cubicBezTo>
                  <a:pt x="115" y="31"/>
                  <a:pt x="114" y="31"/>
                  <a:pt x="114" y="32"/>
                </a:cubicBezTo>
                <a:cubicBezTo>
                  <a:pt x="114" y="33"/>
                  <a:pt x="115" y="34"/>
                  <a:pt x="115" y="34"/>
                </a:cubicBezTo>
                <a:cubicBezTo>
                  <a:pt x="116" y="35"/>
                  <a:pt x="117" y="35"/>
                  <a:pt x="117" y="35"/>
                </a:cubicBezTo>
                <a:close/>
                <a:moveTo>
                  <a:pt x="128" y="35"/>
                </a:moveTo>
                <a:cubicBezTo>
                  <a:pt x="129" y="35"/>
                  <a:pt x="130" y="35"/>
                  <a:pt x="131" y="34"/>
                </a:cubicBezTo>
                <a:cubicBezTo>
                  <a:pt x="131" y="34"/>
                  <a:pt x="131" y="33"/>
                  <a:pt x="131" y="32"/>
                </a:cubicBezTo>
                <a:cubicBezTo>
                  <a:pt x="131" y="31"/>
                  <a:pt x="131" y="31"/>
                  <a:pt x="131" y="30"/>
                </a:cubicBezTo>
                <a:cubicBezTo>
                  <a:pt x="130" y="30"/>
                  <a:pt x="129" y="29"/>
                  <a:pt x="128" y="29"/>
                </a:cubicBezTo>
                <a:cubicBezTo>
                  <a:pt x="128" y="29"/>
                  <a:pt x="127" y="30"/>
                  <a:pt x="126" y="30"/>
                </a:cubicBezTo>
                <a:cubicBezTo>
                  <a:pt x="126" y="31"/>
                  <a:pt x="125" y="31"/>
                  <a:pt x="125" y="32"/>
                </a:cubicBezTo>
                <a:cubicBezTo>
                  <a:pt x="125" y="33"/>
                  <a:pt x="126" y="34"/>
                  <a:pt x="126" y="34"/>
                </a:cubicBezTo>
                <a:cubicBezTo>
                  <a:pt x="127" y="35"/>
                  <a:pt x="128" y="35"/>
                  <a:pt x="128" y="35"/>
                </a:cubicBezTo>
                <a:close/>
                <a:moveTo>
                  <a:pt x="106" y="35"/>
                </a:moveTo>
                <a:cubicBezTo>
                  <a:pt x="107" y="35"/>
                  <a:pt x="108" y="35"/>
                  <a:pt x="108" y="34"/>
                </a:cubicBezTo>
                <a:cubicBezTo>
                  <a:pt x="109" y="34"/>
                  <a:pt x="109" y="33"/>
                  <a:pt x="109" y="32"/>
                </a:cubicBezTo>
                <a:cubicBezTo>
                  <a:pt x="109" y="31"/>
                  <a:pt x="109" y="31"/>
                  <a:pt x="108" y="30"/>
                </a:cubicBezTo>
                <a:cubicBezTo>
                  <a:pt x="108" y="30"/>
                  <a:pt x="107" y="29"/>
                  <a:pt x="106" y="29"/>
                </a:cubicBezTo>
                <a:cubicBezTo>
                  <a:pt x="106" y="29"/>
                  <a:pt x="105" y="30"/>
                  <a:pt x="104" y="30"/>
                </a:cubicBezTo>
                <a:cubicBezTo>
                  <a:pt x="104" y="31"/>
                  <a:pt x="103" y="31"/>
                  <a:pt x="103" y="32"/>
                </a:cubicBezTo>
                <a:cubicBezTo>
                  <a:pt x="103" y="33"/>
                  <a:pt x="104" y="34"/>
                  <a:pt x="104" y="34"/>
                </a:cubicBezTo>
                <a:cubicBezTo>
                  <a:pt x="105" y="35"/>
                  <a:pt x="106" y="35"/>
                  <a:pt x="106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94" name="Freeform 861">
            <a:extLst>
              <a:ext uri="{FF2B5EF4-FFF2-40B4-BE49-F238E27FC236}">
                <a16:creationId xmlns:a16="http://schemas.microsoft.com/office/drawing/2014/main" id="{58666FF7-8D00-448D-B862-1A2E5E87A934}"/>
              </a:ext>
            </a:extLst>
          </p:cNvPr>
          <p:cNvSpPr>
            <a:spLocks noEditPoints="1"/>
          </p:cNvSpPr>
          <p:nvPr/>
        </p:nvSpPr>
        <p:spPr bwMode="auto">
          <a:xfrm>
            <a:off x="10720195" y="5270988"/>
            <a:ext cx="425202" cy="479044"/>
          </a:xfrm>
          <a:custGeom>
            <a:avLst/>
            <a:gdLst>
              <a:gd name="T0" fmla="*/ 437662 w 143"/>
              <a:gd name="T1" fmla="*/ 113615 h 160"/>
              <a:gd name="T2" fmla="*/ 294054 w 143"/>
              <a:gd name="T3" fmla="*/ 68858 h 160"/>
              <a:gd name="T4" fmla="*/ 246185 w 143"/>
              <a:gd name="T5" fmla="*/ 0 h 160"/>
              <a:gd name="T6" fmla="*/ 194896 w 143"/>
              <a:gd name="T7" fmla="*/ 68858 h 160"/>
              <a:gd name="T8" fmla="*/ 51288 w 143"/>
              <a:gd name="T9" fmla="*/ 113615 h 160"/>
              <a:gd name="T10" fmla="*/ 41031 w 143"/>
              <a:gd name="T11" fmla="*/ 216902 h 160"/>
              <a:gd name="T12" fmla="*/ 0 w 143"/>
              <a:gd name="T13" fmla="*/ 385604 h 160"/>
              <a:gd name="T14" fmla="*/ 92319 w 143"/>
              <a:gd name="T15" fmla="*/ 420033 h 160"/>
              <a:gd name="T16" fmla="*/ 191477 w 143"/>
              <a:gd name="T17" fmla="*/ 499220 h 160"/>
              <a:gd name="T18" fmla="*/ 297473 w 143"/>
              <a:gd name="T19" fmla="*/ 499220 h 160"/>
              <a:gd name="T20" fmla="*/ 400050 w 143"/>
              <a:gd name="T21" fmla="*/ 420033 h 160"/>
              <a:gd name="T22" fmla="*/ 488950 w 143"/>
              <a:gd name="T23" fmla="*/ 385604 h 160"/>
              <a:gd name="T24" fmla="*/ 447919 w 143"/>
              <a:gd name="T25" fmla="*/ 216902 h 160"/>
              <a:gd name="T26" fmla="*/ 437662 w 143"/>
              <a:gd name="T27" fmla="*/ 130830 h 160"/>
              <a:gd name="T28" fmla="*/ 437662 w 143"/>
              <a:gd name="T29" fmla="*/ 196245 h 160"/>
              <a:gd name="T30" fmla="*/ 437662 w 143"/>
              <a:gd name="T31" fmla="*/ 130830 h 160"/>
              <a:gd name="T32" fmla="*/ 276958 w 143"/>
              <a:gd name="T33" fmla="*/ 51643 h 160"/>
              <a:gd name="T34" fmla="*/ 273538 w 143"/>
              <a:gd name="T35" fmla="*/ 68858 h 160"/>
              <a:gd name="T36" fmla="*/ 246185 w 143"/>
              <a:gd name="T37" fmla="*/ 86072 h 160"/>
              <a:gd name="T38" fmla="*/ 246185 w 143"/>
              <a:gd name="T39" fmla="*/ 20657 h 160"/>
              <a:gd name="T40" fmla="*/ 51288 w 143"/>
              <a:gd name="T41" fmla="*/ 130830 h 160"/>
              <a:gd name="T42" fmla="*/ 51288 w 143"/>
              <a:gd name="T43" fmla="*/ 196245 h 160"/>
              <a:gd name="T44" fmla="*/ 51288 w 143"/>
              <a:gd name="T45" fmla="*/ 420033 h 160"/>
              <a:gd name="T46" fmla="*/ 51288 w 143"/>
              <a:gd name="T47" fmla="*/ 354618 h 160"/>
              <a:gd name="T48" fmla="*/ 51288 w 143"/>
              <a:gd name="T49" fmla="*/ 420033 h 160"/>
              <a:gd name="T50" fmla="*/ 211992 w 143"/>
              <a:gd name="T51" fmla="*/ 499220 h 160"/>
              <a:gd name="T52" fmla="*/ 276958 w 143"/>
              <a:gd name="T53" fmla="*/ 499220 h 160"/>
              <a:gd name="T54" fmla="*/ 283796 w 143"/>
              <a:gd name="T55" fmla="*/ 464791 h 160"/>
              <a:gd name="T56" fmla="*/ 205154 w 143"/>
              <a:gd name="T57" fmla="*/ 464791 h 160"/>
              <a:gd name="T58" fmla="*/ 105996 w 143"/>
              <a:gd name="T59" fmla="*/ 385604 h 160"/>
              <a:gd name="T60" fmla="*/ 61546 w 143"/>
              <a:gd name="T61" fmla="*/ 216902 h 160"/>
              <a:gd name="T62" fmla="*/ 102577 w 143"/>
              <a:gd name="T63" fmla="*/ 148044 h 160"/>
              <a:gd name="T64" fmla="*/ 246185 w 143"/>
              <a:gd name="T65" fmla="*/ 106730 h 160"/>
              <a:gd name="T66" fmla="*/ 389792 w 143"/>
              <a:gd name="T67" fmla="*/ 148044 h 160"/>
              <a:gd name="T68" fmla="*/ 427404 w 143"/>
              <a:gd name="T69" fmla="*/ 216902 h 160"/>
              <a:gd name="T70" fmla="*/ 386373 w 143"/>
              <a:gd name="T71" fmla="*/ 385604 h 160"/>
              <a:gd name="T72" fmla="*/ 283796 w 143"/>
              <a:gd name="T73" fmla="*/ 464791 h 160"/>
              <a:gd name="T74" fmla="*/ 437662 w 143"/>
              <a:gd name="T75" fmla="*/ 420033 h 160"/>
              <a:gd name="T76" fmla="*/ 437662 w 143"/>
              <a:gd name="T77" fmla="*/ 354618 h 160"/>
              <a:gd name="T78" fmla="*/ 294054 w 143"/>
              <a:gd name="T79" fmla="*/ 316746 h 160"/>
              <a:gd name="T80" fmla="*/ 304312 w 143"/>
              <a:gd name="T81" fmla="*/ 254774 h 160"/>
              <a:gd name="T82" fmla="*/ 249604 w 143"/>
              <a:gd name="T83" fmla="*/ 154930 h 160"/>
              <a:gd name="T84" fmla="*/ 188058 w 143"/>
              <a:gd name="T85" fmla="*/ 206574 h 160"/>
              <a:gd name="T86" fmla="*/ 194896 w 143"/>
              <a:gd name="T87" fmla="*/ 278874 h 160"/>
              <a:gd name="T88" fmla="*/ 129931 w 143"/>
              <a:gd name="T89" fmla="*/ 358061 h 160"/>
              <a:gd name="T90" fmla="*/ 143608 w 143"/>
              <a:gd name="T91" fmla="*/ 375275 h 160"/>
              <a:gd name="T92" fmla="*/ 215412 w 143"/>
              <a:gd name="T93" fmla="*/ 320189 h 160"/>
              <a:gd name="T94" fmla="*/ 211992 w 143"/>
              <a:gd name="T95" fmla="*/ 265103 h 160"/>
              <a:gd name="T96" fmla="*/ 208573 w 143"/>
              <a:gd name="T97" fmla="*/ 206574 h 160"/>
              <a:gd name="T98" fmla="*/ 249604 w 143"/>
              <a:gd name="T99" fmla="*/ 175588 h 160"/>
              <a:gd name="T100" fmla="*/ 283796 w 143"/>
              <a:gd name="T101" fmla="*/ 254774 h 160"/>
              <a:gd name="T102" fmla="*/ 273538 w 143"/>
              <a:gd name="T103" fmla="*/ 275432 h 160"/>
              <a:gd name="T104" fmla="*/ 280377 w 143"/>
              <a:gd name="T105" fmla="*/ 333961 h 160"/>
              <a:gd name="T106" fmla="*/ 352181 w 143"/>
              <a:gd name="T107" fmla="*/ 378718 h 160"/>
              <a:gd name="T108" fmla="*/ 359019 w 143"/>
              <a:gd name="T109" fmla="*/ 358061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3" h="160">
                <a:moveTo>
                  <a:pt x="143" y="48"/>
                </a:moveTo>
                <a:cubicBezTo>
                  <a:pt x="143" y="39"/>
                  <a:pt x="136" y="33"/>
                  <a:pt x="128" y="33"/>
                </a:cubicBezTo>
                <a:cubicBezTo>
                  <a:pt x="123" y="33"/>
                  <a:pt x="119" y="35"/>
                  <a:pt x="116" y="38"/>
                </a:cubicBezTo>
                <a:cubicBezTo>
                  <a:pt x="86" y="20"/>
                  <a:pt x="86" y="20"/>
                  <a:pt x="86" y="20"/>
                </a:cubicBezTo>
                <a:cubicBezTo>
                  <a:pt x="87" y="19"/>
                  <a:pt x="87" y="17"/>
                  <a:pt x="87" y="15"/>
                </a:cubicBezTo>
                <a:cubicBezTo>
                  <a:pt x="87" y="7"/>
                  <a:pt x="80" y="0"/>
                  <a:pt x="72" y="0"/>
                </a:cubicBezTo>
                <a:cubicBezTo>
                  <a:pt x="63" y="0"/>
                  <a:pt x="56" y="7"/>
                  <a:pt x="56" y="15"/>
                </a:cubicBezTo>
                <a:cubicBezTo>
                  <a:pt x="56" y="17"/>
                  <a:pt x="57" y="19"/>
                  <a:pt x="57" y="20"/>
                </a:cubicBezTo>
                <a:cubicBezTo>
                  <a:pt x="27" y="38"/>
                  <a:pt x="27" y="38"/>
                  <a:pt x="27" y="38"/>
                </a:cubicBezTo>
                <a:cubicBezTo>
                  <a:pt x="24" y="35"/>
                  <a:pt x="20" y="33"/>
                  <a:pt x="15" y="33"/>
                </a:cubicBezTo>
                <a:cubicBezTo>
                  <a:pt x="7" y="33"/>
                  <a:pt x="0" y="39"/>
                  <a:pt x="0" y="48"/>
                </a:cubicBezTo>
                <a:cubicBezTo>
                  <a:pt x="0" y="55"/>
                  <a:pt x="5" y="61"/>
                  <a:pt x="12" y="63"/>
                </a:cubicBezTo>
                <a:cubicBezTo>
                  <a:pt x="12" y="97"/>
                  <a:pt x="12" y="97"/>
                  <a:pt x="12" y="97"/>
                </a:cubicBezTo>
                <a:cubicBezTo>
                  <a:pt x="5" y="99"/>
                  <a:pt x="0" y="105"/>
                  <a:pt x="0" y="112"/>
                </a:cubicBezTo>
                <a:cubicBezTo>
                  <a:pt x="0" y="121"/>
                  <a:pt x="7" y="127"/>
                  <a:pt x="15" y="127"/>
                </a:cubicBezTo>
                <a:cubicBezTo>
                  <a:pt x="20" y="127"/>
                  <a:pt x="24" y="126"/>
                  <a:pt x="27" y="122"/>
                </a:cubicBezTo>
                <a:cubicBezTo>
                  <a:pt x="57" y="140"/>
                  <a:pt x="57" y="140"/>
                  <a:pt x="57" y="140"/>
                </a:cubicBezTo>
                <a:cubicBezTo>
                  <a:pt x="57" y="141"/>
                  <a:pt x="56" y="143"/>
                  <a:pt x="56" y="145"/>
                </a:cubicBezTo>
                <a:cubicBezTo>
                  <a:pt x="56" y="153"/>
                  <a:pt x="63" y="160"/>
                  <a:pt x="72" y="160"/>
                </a:cubicBezTo>
                <a:cubicBezTo>
                  <a:pt x="80" y="160"/>
                  <a:pt x="87" y="153"/>
                  <a:pt x="87" y="145"/>
                </a:cubicBezTo>
                <a:cubicBezTo>
                  <a:pt x="87" y="143"/>
                  <a:pt x="87" y="141"/>
                  <a:pt x="86" y="140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9" y="126"/>
                  <a:pt x="123" y="127"/>
                  <a:pt x="128" y="127"/>
                </a:cubicBezTo>
                <a:cubicBezTo>
                  <a:pt x="136" y="127"/>
                  <a:pt x="143" y="121"/>
                  <a:pt x="143" y="112"/>
                </a:cubicBezTo>
                <a:cubicBezTo>
                  <a:pt x="143" y="105"/>
                  <a:pt x="138" y="98"/>
                  <a:pt x="131" y="97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8" y="62"/>
                  <a:pt x="143" y="55"/>
                  <a:pt x="143" y="48"/>
                </a:cubicBezTo>
                <a:close/>
                <a:moveTo>
                  <a:pt x="128" y="38"/>
                </a:moveTo>
                <a:cubicBezTo>
                  <a:pt x="133" y="38"/>
                  <a:pt x="137" y="43"/>
                  <a:pt x="137" y="48"/>
                </a:cubicBezTo>
                <a:cubicBezTo>
                  <a:pt x="137" y="53"/>
                  <a:pt x="133" y="57"/>
                  <a:pt x="128" y="57"/>
                </a:cubicBezTo>
                <a:cubicBezTo>
                  <a:pt x="123" y="57"/>
                  <a:pt x="119" y="53"/>
                  <a:pt x="119" y="48"/>
                </a:cubicBezTo>
                <a:cubicBezTo>
                  <a:pt x="119" y="43"/>
                  <a:pt x="123" y="38"/>
                  <a:pt x="128" y="38"/>
                </a:cubicBezTo>
                <a:close/>
                <a:moveTo>
                  <a:pt x="72" y="6"/>
                </a:moveTo>
                <a:cubicBezTo>
                  <a:pt x="77" y="6"/>
                  <a:pt x="81" y="10"/>
                  <a:pt x="81" y="15"/>
                </a:cubicBezTo>
                <a:cubicBezTo>
                  <a:pt x="81" y="17"/>
                  <a:pt x="81" y="18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78" y="23"/>
                  <a:pt x="75" y="25"/>
                  <a:pt x="72" y="25"/>
                </a:cubicBezTo>
                <a:cubicBezTo>
                  <a:pt x="66" y="25"/>
                  <a:pt x="62" y="21"/>
                  <a:pt x="62" y="15"/>
                </a:cubicBezTo>
                <a:cubicBezTo>
                  <a:pt x="62" y="10"/>
                  <a:pt x="66" y="6"/>
                  <a:pt x="72" y="6"/>
                </a:cubicBezTo>
                <a:close/>
                <a:moveTo>
                  <a:pt x="6" y="48"/>
                </a:moveTo>
                <a:cubicBezTo>
                  <a:pt x="6" y="43"/>
                  <a:pt x="10" y="38"/>
                  <a:pt x="15" y="38"/>
                </a:cubicBezTo>
                <a:cubicBezTo>
                  <a:pt x="21" y="38"/>
                  <a:pt x="25" y="43"/>
                  <a:pt x="25" y="48"/>
                </a:cubicBezTo>
                <a:cubicBezTo>
                  <a:pt x="25" y="53"/>
                  <a:pt x="21" y="57"/>
                  <a:pt x="15" y="57"/>
                </a:cubicBezTo>
                <a:cubicBezTo>
                  <a:pt x="10" y="57"/>
                  <a:pt x="6" y="53"/>
                  <a:pt x="6" y="48"/>
                </a:cubicBezTo>
                <a:close/>
                <a:moveTo>
                  <a:pt x="15" y="122"/>
                </a:moveTo>
                <a:cubicBezTo>
                  <a:pt x="10" y="122"/>
                  <a:pt x="6" y="117"/>
                  <a:pt x="6" y="112"/>
                </a:cubicBezTo>
                <a:cubicBezTo>
                  <a:pt x="6" y="107"/>
                  <a:pt x="10" y="103"/>
                  <a:pt x="15" y="103"/>
                </a:cubicBezTo>
                <a:cubicBezTo>
                  <a:pt x="21" y="103"/>
                  <a:pt x="25" y="107"/>
                  <a:pt x="25" y="112"/>
                </a:cubicBezTo>
                <a:cubicBezTo>
                  <a:pt x="25" y="117"/>
                  <a:pt x="21" y="122"/>
                  <a:pt x="15" y="122"/>
                </a:cubicBezTo>
                <a:close/>
                <a:moveTo>
                  <a:pt x="72" y="154"/>
                </a:moveTo>
                <a:cubicBezTo>
                  <a:pt x="66" y="154"/>
                  <a:pt x="62" y="150"/>
                  <a:pt x="62" y="145"/>
                </a:cubicBezTo>
                <a:cubicBezTo>
                  <a:pt x="62" y="139"/>
                  <a:pt x="66" y="135"/>
                  <a:pt x="72" y="135"/>
                </a:cubicBezTo>
                <a:cubicBezTo>
                  <a:pt x="77" y="135"/>
                  <a:pt x="81" y="139"/>
                  <a:pt x="81" y="145"/>
                </a:cubicBezTo>
                <a:cubicBezTo>
                  <a:pt x="81" y="150"/>
                  <a:pt x="77" y="154"/>
                  <a:pt x="72" y="154"/>
                </a:cubicBezTo>
                <a:close/>
                <a:moveTo>
                  <a:pt x="83" y="135"/>
                </a:moveTo>
                <a:cubicBezTo>
                  <a:pt x="81" y="131"/>
                  <a:pt x="76" y="129"/>
                  <a:pt x="72" y="129"/>
                </a:cubicBezTo>
                <a:cubicBezTo>
                  <a:pt x="67" y="129"/>
                  <a:pt x="63" y="131"/>
                  <a:pt x="60" y="135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30" y="116"/>
                  <a:pt x="31" y="114"/>
                  <a:pt x="31" y="112"/>
                </a:cubicBezTo>
                <a:cubicBezTo>
                  <a:pt x="31" y="105"/>
                  <a:pt x="25" y="98"/>
                  <a:pt x="18" y="97"/>
                </a:cubicBezTo>
                <a:cubicBezTo>
                  <a:pt x="18" y="63"/>
                  <a:pt x="18" y="63"/>
                  <a:pt x="18" y="63"/>
                </a:cubicBezTo>
                <a:cubicBezTo>
                  <a:pt x="25" y="62"/>
                  <a:pt x="31" y="55"/>
                  <a:pt x="31" y="48"/>
                </a:cubicBezTo>
                <a:cubicBezTo>
                  <a:pt x="31" y="46"/>
                  <a:pt x="30" y="44"/>
                  <a:pt x="30" y="43"/>
                </a:cubicBezTo>
                <a:cubicBezTo>
                  <a:pt x="60" y="25"/>
                  <a:pt x="60" y="25"/>
                  <a:pt x="60" y="25"/>
                </a:cubicBezTo>
                <a:cubicBezTo>
                  <a:pt x="63" y="29"/>
                  <a:pt x="67" y="31"/>
                  <a:pt x="72" y="31"/>
                </a:cubicBezTo>
                <a:cubicBezTo>
                  <a:pt x="76" y="31"/>
                  <a:pt x="80" y="29"/>
                  <a:pt x="83" y="25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3" y="44"/>
                  <a:pt x="113" y="46"/>
                  <a:pt x="113" y="48"/>
                </a:cubicBezTo>
                <a:cubicBezTo>
                  <a:pt x="113" y="55"/>
                  <a:pt x="118" y="61"/>
                  <a:pt x="125" y="63"/>
                </a:cubicBezTo>
                <a:cubicBezTo>
                  <a:pt x="125" y="97"/>
                  <a:pt x="125" y="97"/>
                  <a:pt x="125" y="97"/>
                </a:cubicBezTo>
                <a:cubicBezTo>
                  <a:pt x="118" y="98"/>
                  <a:pt x="113" y="105"/>
                  <a:pt x="113" y="112"/>
                </a:cubicBezTo>
                <a:cubicBezTo>
                  <a:pt x="113" y="114"/>
                  <a:pt x="113" y="116"/>
                  <a:pt x="114" y="117"/>
                </a:cubicBezTo>
                <a:lnTo>
                  <a:pt x="83" y="135"/>
                </a:lnTo>
                <a:close/>
                <a:moveTo>
                  <a:pt x="137" y="112"/>
                </a:moveTo>
                <a:cubicBezTo>
                  <a:pt x="137" y="117"/>
                  <a:pt x="133" y="122"/>
                  <a:pt x="128" y="122"/>
                </a:cubicBezTo>
                <a:cubicBezTo>
                  <a:pt x="123" y="122"/>
                  <a:pt x="119" y="117"/>
                  <a:pt x="119" y="112"/>
                </a:cubicBezTo>
                <a:cubicBezTo>
                  <a:pt x="119" y="107"/>
                  <a:pt x="123" y="103"/>
                  <a:pt x="128" y="103"/>
                </a:cubicBezTo>
                <a:cubicBezTo>
                  <a:pt x="133" y="103"/>
                  <a:pt x="137" y="107"/>
                  <a:pt x="137" y="112"/>
                </a:cubicBezTo>
                <a:close/>
                <a:moveTo>
                  <a:pt x="86" y="92"/>
                </a:moveTo>
                <a:cubicBezTo>
                  <a:pt x="86" y="81"/>
                  <a:pt x="86" y="81"/>
                  <a:pt x="86" y="81"/>
                </a:cubicBezTo>
                <a:cubicBezTo>
                  <a:pt x="88" y="79"/>
                  <a:pt x="89" y="77"/>
                  <a:pt x="89" y="74"/>
                </a:cubicBezTo>
                <a:cubicBezTo>
                  <a:pt x="89" y="60"/>
                  <a:pt x="89" y="60"/>
                  <a:pt x="89" y="60"/>
                </a:cubicBezTo>
                <a:cubicBezTo>
                  <a:pt x="89" y="52"/>
                  <a:pt x="82" y="45"/>
                  <a:pt x="73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62" y="45"/>
                  <a:pt x="55" y="52"/>
                  <a:pt x="55" y="60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7"/>
                  <a:pt x="56" y="79"/>
                  <a:pt x="57" y="81"/>
                </a:cubicBezTo>
                <a:cubicBezTo>
                  <a:pt x="57" y="92"/>
                  <a:pt x="57" y="92"/>
                  <a:pt x="57" y="92"/>
                </a:cubicBezTo>
                <a:cubicBezTo>
                  <a:pt x="54" y="94"/>
                  <a:pt x="46" y="98"/>
                  <a:pt x="38" y="104"/>
                </a:cubicBezTo>
                <a:cubicBezTo>
                  <a:pt x="37" y="105"/>
                  <a:pt x="37" y="107"/>
                  <a:pt x="38" y="109"/>
                </a:cubicBezTo>
                <a:cubicBezTo>
                  <a:pt x="39" y="110"/>
                  <a:pt x="41" y="110"/>
                  <a:pt x="42" y="109"/>
                </a:cubicBezTo>
                <a:cubicBezTo>
                  <a:pt x="50" y="102"/>
                  <a:pt x="60" y="97"/>
                  <a:pt x="61" y="97"/>
                </a:cubicBezTo>
                <a:cubicBezTo>
                  <a:pt x="63" y="96"/>
                  <a:pt x="63" y="95"/>
                  <a:pt x="63" y="93"/>
                </a:cubicBezTo>
                <a:cubicBezTo>
                  <a:pt x="63" y="80"/>
                  <a:pt x="63" y="80"/>
                  <a:pt x="63" y="80"/>
                </a:cubicBezTo>
                <a:cubicBezTo>
                  <a:pt x="63" y="79"/>
                  <a:pt x="63" y="78"/>
                  <a:pt x="62" y="77"/>
                </a:cubicBezTo>
                <a:cubicBezTo>
                  <a:pt x="61" y="77"/>
                  <a:pt x="61" y="76"/>
                  <a:pt x="61" y="74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55"/>
                  <a:pt x="65" y="51"/>
                  <a:pt x="70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9" y="51"/>
                  <a:pt x="83" y="55"/>
                  <a:pt x="83" y="60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6"/>
                  <a:pt x="82" y="77"/>
                  <a:pt x="81" y="77"/>
                </a:cubicBezTo>
                <a:cubicBezTo>
                  <a:pt x="81" y="78"/>
                  <a:pt x="80" y="79"/>
                  <a:pt x="80" y="80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5"/>
                  <a:pt x="81" y="96"/>
                  <a:pt x="82" y="97"/>
                </a:cubicBezTo>
                <a:cubicBezTo>
                  <a:pt x="84" y="97"/>
                  <a:pt x="93" y="102"/>
                  <a:pt x="101" y="109"/>
                </a:cubicBezTo>
                <a:cubicBezTo>
                  <a:pt x="102" y="109"/>
                  <a:pt x="103" y="110"/>
                  <a:pt x="103" y="110"/>
                </a:cubicBezTo>
                <a:cubicBezTo>
                  <a:pt x="104" y="110"/>
                  <a:pt x="105" y="109"/>
                  <a:pt x="106" y="109"/>
                </a:cubicBezTo>
                <a:cubicBezTo>
                  <a:pt x="107" y="107"/>
                  <a:pt x="106" y="105"/>
                  <a:pt x="105" y="104"/>
                </a:cubicBezTo>
                <a:cubicBezTo>
                  <a:pt x="98" y="98"/>
                  <a:pt x="89" y="94"/>
                  <a:pt x="86" y="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95" name="Freeform 802">
            <a:extLst>
              <a:ext uri="{FF2B5EF4-FFF2-40B4-BE49-F238E27FC236}">
                <a16:creationId xmlns:a16="http://schemas.microsoft.com/office/drawing/2014/main" id="{D23445DB-EE1E-490F-B247-A43E834F49CD}"/>
              </a:ext>
            </a:extLst>
          </p:cNvPr>
          <p:cNvSpPr>
            <a:spLocks noEditPoints="1"/>
          </p:cNvSpPr>
          <p:nvPr/>
        </p:nvSpPr>
        <p:spPr bwMode="auto">
          <a:xfrm>
            <a:off x="4783373" y="1273711"/>
            <a:ext cx="358940" cy="479046"/>
          </a:xfrm>
          <a:custGeom>
            <a:avLst/>
            <a:gdLst>
              <a:gd name="T0" fmla="*/ 208081 w 121"/>
              <a:gd name="T1" fmla="*/ 99844 h 160"/>
              <a:gd name="T2" fmla="*/ 228548 w 121"/>
              <a:gd name="T3" fmla="*/ 99844 h 160"/>
              <a:gd name="T4" fmla="*/ 218314 w 121"/>
              <a:gd name="T5" fmla="*/ 0 h 160"/>
              <a:gd name="T6" fmla="*/ 402517 w 121"/>
              <a:gd name="T7" fmla="*/ 199688 h 160"/>
              <a:gd name="T8" fmla="*/ 303593 w 121"/>
              <a:gd name="T9" fmla="*/ 210017 h 160"/>
              <a:gd name="T10" fmla="*/ 402517 w 121"/>
              <a:gd name="T11" fmla="*/ 220345 h 160"/>
              <a:gd name="T12" fmla="*/ 402517 w 121"/>
              <a:gd name="T13" fmla="*/ 199688 h 160"/>
              <a:gd name="T14" fmla="*/ 34112 w 121"/>
              <a:gd name="T15" fmla="*/ 220345 h 160"/>
              <a:gd name="T16" fmla="*/ 133035 w 121"/>
              <a:gd name="T17" fmla="*/ 210017 h 160"/>
              <a:gd name="T18" fmla="*/ 34112 w 121"/>
              <a:gd name="T19" fmla="*/ 199688 h 160"/>
              <a:gd name="T20" fmla="*/ 78457 w 121"/>
              <a:gd name="T21" fmla="*/ 68858 h 160"/>
              <a:gd name="T22" fmla="*/ 78457 w 121"/>
              <a:gd name="T23" fmla="*/ 55086 h 160"/>
              <a:gd name="T24" fmla="*/ 64812 w 121"/>
              <a:gd name="T25" fmla="*/ 55086 h 160"/>
              <a:gd name="T26" fmla="*/ 64812 w 121"/>
              <a:gd name="T27" fmla="*/ 68858 h 160"/>
              <a:gd name="T28" fmla="*/ 78457 w 121"/>
              <a:gd name="T29" fmla="*/ 68858 h 160"/>
              <a:gd name="T30" fmla="*/ 105746 w 121"/>
              <a:gd name="T31" fmla="*/ 110173 h 160"/>
              <a:gd name="T32" fmla="*/ 122802 w 121"/>
              <a:gd name="T33" fmla="*/ 110173 h 160"/>
              <a:gd name="T34" fmla="*/ 105746 w 121"/>
              <a:gd name="T35" fmla="*/ 96401 h 160"/>
              <a:gd name="T36" fmla="*/ 102335 w 121"/>
              <a:gd name="T37" fmla="*/ 75744 h 160"/>
              <a:gd name="T38" fmla="*/ 85279 w 121"/>
              <a:gd name="T39" fmla="*/ 89515 h 160"/>
              <a:gd name="T40" fmla="*/ 102335 w 121"/>
              <a:gd name="T41" fmla="*/ 89515 h 160"/>
              <a:gd name="T42" fmla="*/ 126213 w 121"/>
              <a:gd name="T43" fmla="*/ 123944 h 160"/>
              <a:gd name="T44" fmla="*/ 136446 w 121"/>
              <a:gd name="T45" fmla="*/ 134273 h 160"/>
              <a:gd name="T46" fmla="*/ 146680 w 121"/>
              <a:gd name="T47" fmla="*/ 123944 h 160"/>
              <a:gd name="T48" fmla="*/ 136446 w 121"/>
              <a:gd name="T49" fmla="*/ 113615 h 160"/>
              <a:gd name="T50" fmla="*/ 347938 w 121"/>
              <a:gd name="T51" fmla="*/ 61972 h 160"/>
              <a:gd name="T52" fmla="*/ 347938 w 121"/>
              <a:gd name="T53" fmla="*/ 75744 h 160"/>
              <a:gd name="T54" fmla="*/ 361583 w 121"/>
              <a:gd name="T55" fmla="*/ 75744 h 160"/>
              <a:gd name="T56" fmla="*/ 361583 w 121"/>
              <a:gd name="T57" fmla="*/ 61972 h 160"/>
              <a:gd name="T58" fmla="*/ 347938 w 121"/>
              <a:gd name="T59" fmla="*/ 61972 h 160"/>
              <a:gd name="T60" fmla="*/ 320649 w 121"/>
              <a:gd name="T61" fmla="*/ 117058 h 160"/>
              <a:gd name="T62" fmla="*/ 307004 w 121"/>
              <a:gd name="T63" fmla="*/ 103287 h 160"/>
              <a:gd name="T64" fmla="*/ 313826 w 121"/>
              <a:gd name="T65" fmla="*/ 120501 h 160"/>
              <a:gd name="T66" fmla="*/ 327471 w 121"/>
              <a:gd name="T67" fmla="*/ 96401 h 160"/>
              <a:gd name="T68" fmla="*/ 341116 w 121"/>
              <a:gd name="T69" fmla="*/ 96401 h 160"/>
              <a:gd name="T70" fmla="*/ 327471 w 121"/>
              <a:gd name="T71" fmla="*/ 82629 h 160"/>
              <a:gd name="T72" fmla="*/ 286537 w 121"/>
              <a:gd name="T73" fmla="*/ 137716 h 160"/>
              <a:gd name="T74" fmla="*/ 300182 w 121"/>
              <a:gd name="T75" fmla="*/ 137716 h 160"/>
              <a:gd name="T76" fmla="*/ 300182 w 121"/>
              <a:gd name="T77" fmla="*/ 123944 h 160"/>
              <a:gd name="T78" fmla="*/ 286537 w 121"/>
              <a:gd name="T79" fmla="*/ 123944 h 160"/>
              <a:gd name="T80" fmla="*/ 409339 w 121"/>
              <a:gd name="T81" fmla="*/ 340846 h 160"/>
              <a:gd name="T82" fmla="*/ 266070 w 121"/>
              <a:gd name="T83" fmla="*/ 285760 h 160"/>
              <a:gd name="T84" fmla="*/ 242192 w 121"/>
              <a:gd name="T85" fmla="*/ 161816 h 160"/>
              <a:gd name="T86" fmla="*/ 173969 w 121"/>
              <a:gd name="T87" fmla="*/ 165259 h 160"/>
              <a:gd name="T88" fmla="*/ 105746 w 121"/>
              <a:gd name="T89" fmla="*/ 313303 h 160"/>
              <a:gd name="T90" fmla="*/ 88690 w 121"/>
              <a:gd name="T91" fmla="*/ 309860 h 160"/>
              <a:gd name="T92" fmla="*/ 0 w 121"/>
              <a:gd name="T93" fmla="*/ 327075 h 160"/>
              <a:gd name="T94" fmla="*/ 20467 w 121"/>
              <a:gd name="T95" fmla="*/ 543977 h 160"/>
              <a:gd name="T96" fmla="*/ 105746 w 121"/>
              <a:gd name="T97" fmla="*/ 533649 h 160"/>
              <a:gd name="T98" fmla="*/ 317238 w 121"/>
              <a:gd name="T99" fmla="*/ 550863 h 160"/>
              <a:gd name="T100" fmla="*/ 409339 w 121"/>
              <a:gd name="T101" fmla="*/ 344289 h 160"/>
              <a:gd name="T102" fmla="*/ 88690 w 121"/>
              <a:gd name="T103" fmla="*/ 523320 h 160"/>
              <a:gd name="T104" fmla="*/ 20467 w 121"/>
              <a:gd name="T105" fmla="*/ 327075 h 160"/>
              <a:gd name="T106" fmla="*/ 88690 w 121"/>
              <a:gd name="T107" fmla="*/ 523320 h 160"/>
              <a:gd name="T108" fmla="*/ 364994 w 121"/>
              <a:gd name="T109" fmla="*/ 492334 h 160"/>
              <a:gd name="T110" fmla="*/ 143269 w 121"/>
              <a:gd name="T111" fmla="*/ 530206 h 160"/>
              <a:gd name="T112" fmla="*/ 105746 w 121"/>
              <a:gd name="T113" fmla="*/ 333961 h 160"/>
              <a:gd name="T114" fmla="*/ 194436 w 121"/>
              <a:gd name="T115" fmla="*/ 237560 h 160"/>
              <a:gd name="T116" fmla="*/ 228548 w 121"/>
              <a:gd name="T117" fmla="*/ 179030 h 160"/>
              <a:gd name="T118" fmla="*/ 245603 w 121"/>
              <a:gd name="T119" fmla="*/ 296089 h 160"/>
              <a:gd name="T120" fmla="*/ 354760 w 121"/>
              <a:gd name="T121" fmla="*/ 306418 h 160"/>
              <a:gd name="T122" fmla="*/ 364994 w 121"/>
              <a:gd name="T123" fmla="*/ 492334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1" h="160">
                <a:moveTo>
                  <a:pt x="61" y="3"/>
                </a:moveTo>
                <a:cubicBezTo>
                  <a:pt x="61" y="29"/>
                  <a:pt x="61" y="29"/>
                  <a:pt x="61" y="29"/>
                </a:cubicBezTo>
                <a:cubicBezTo>
                  <a:pt x="61" y="30"/>
                  <a:pt x="62" y="32"/>
                  <a:pt x="64" y="32"/>
                </a:cubicBezTo>
                <a:cubicBezTo>
                  <a:pt x="66" y="32"/>
                  <a:pt x="67" y="30"/>
                  <a:pt x="67" y="29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6" y="0"/>
                  <a:pt x="64" y="0"/>
                </a:cubicBezTo>
                <a:cubicBezTo>
                  <a:pt x="62" y="0"/>
                  <a:pt x="61" y="1"/>
                  <a:pt x="61" y="3"/>
                </a:cubicBezTo>
                <a:close/>
                <a:moveTo>
                  <a:pt x="118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89" y="59"/>
                  <a:pt x="89" y="61"/>
                </a:cubicBezTo>
                <a:cubicBezTo>
                  <a:pt x="89" y="63"/>
                  <a:pt x="90" y="64"/>
                  <a:pt x="92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19" y="64"/>
                  <a:pt x="121" y="63"/>
                  <a:pt x="121" y="61"/>
                </a:cubicBezTo>
                <a:cubicBezTo>
                  <a:pt x="121" y="59"/>
                  <a:pt x="119" y="58"/>
                  <a:pt x="118" y="58"/>
                </a:cubicBezTo>
                <a:close/>
                <a:moveTo>
                  <a:pt x="7" y="61"/>
                </a:moveTo>
                <a:cubicBezTo>
                  <a:pt x="7" y="63"/>
                  <a:pt x="9" y="64"/>
                  <a:pt x="10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8" y="64"/>
                  <a:pt x="39" y="63"/>
                  <a:pt x="39" y="61"/>
                </a:cubicBezTo>
                <a:cubicBezTo>
                  <a:pt x="39" y="59"/>
                  <a:pt x="38" y="58"/>
                  <a:pt x="36" y="58"/>
                </a:cubicBezTo>
                <a:cubicBezTo>
                  <a:pt x="10" y="58"/>
                  <a:pt x="10" y="58"/>
                  <a:pt x="10" y="58"/>
                </a:cubicBezTo>
                <a:cubicBezTo>
                  <a:pt x="9" y="58"/>
                  <a:pt x="7" y="59"/>
                  <a:pt x="7" y="61"/>
                </a:cubicBezTo>
                <a:close/>
                <a:moveTo>
                  <a:pt x="23" y="20"/>
                </a:moveTo>
                <a:cubicBezTo>
                  <a:pt x="24" y="19"/>
                  <a:pt x="24" y="19"/>
                  <a:pt x="24" y="18"/>
                </a:cubicBezTo>
                <a:cubicBezTo>
                  <a:pt x="24" y="17"/>
                  <a:pt x="24" y="16"/>
                  <a:pt x="23" y="16"/>
                </a:cubicBezTo>
                <a:cubicBezTo>
                  <a:pt x="23" y="15"/>
                  <a:pt x="22" y="15"/>
                  <a:pt x="21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6"/>
                  <a:pt x="18" y="17"/>
                  <a:pt x="18" y="18"/>
                </a:cubicBezTo>
                <a:cubicBezTo>
                  <a:pt x="18" y="19"/>
                  <a:pt x="19" y="19"/>
                  <a:pt x="19" y="20"/>
                </a:cubicBezTo>
                <a:cubicBezTo>
                  <a:pt x="20" y="20"/>
                  <a:pt x="21" y="21"/>
                  <a:pt x="21" y="21"/>
                </a:cubicBezTo>
                <a:cubicBezTo>
                  <a:pt x="22" y="21"/>
                  <a:pt x="23" y="20"/>
                  <a:pt x="23" y="20"/>
                </a:cubicBezTo>
                <a:close/>
                <a:moveTo>
                  <a:pt x="31" y="28"/>
                </a:moveTo>
                <a:cubicBezTo>
                  <a:pt x="30" y="29"/>
                  <a:pt x="30" y="31"/>
                  <a:pt x="31" y="32"/>
                </a:cubicBezTo>
                <a:cubicBezTo>
                  <a:pt x="32" y="33"/>
                  <a:pt x="33" y="33"/>
                  <a:pt x="34" y="33"/>
                </a:cubicBezTo>
                <a:cubicBezTo>
                  <a:pt x="34" y="33"/>
                  <a:pt x="35" y="33"/>
                  <a:pt x="36" y="32"/>
                </a:cubicBezTo>
                <a:cubicBezTo>
                  <a:pt x="37" y="31"/>
                  <a:pt x="37" y="29"/>
                  <a:pt x="36" y="28"/>
                </a:cubicBezTo>
                <a:cubicBezTo>
                  <a:pt x="34" y="27"/>
                  <a:pt x="33" y="27"/>
                  <a:pt x="31" y="28"/>
                </a:cubicBezTo>
                <a:close/>
                <a:moveTo>
                  <a:pt x="30" y="26"/>
                </a:moveTo>
                <a:cubicBezTo>
                  <a:pt x="31" y="25"/>
                  <a:pt x="31" y="23"/>
                  <a:pt x="30" y="22"/>
                </a:cubicBezTo>
                <a:cubicBezTo>
                  <a:pt x="28" y="21"/>
                  <a:pt x="26" y="21"/>
                  <a:pt x="25" y="22"/>
                </a:cubicBezTo>
                <a:cubicBezTo>
                  <a:pt x="24" y="23"/>
                  <a:pt x="24" y="25"/>
                  <a:pt x="25" y="26"/>
                </a:cubicBezTo>
                <a:cubicBezTo>
                  <a:pt x="26" y="27"/>
                  <a:pt x="27" y="27"/>
                  <a:pt x="27" y="27"/>
                </a:cubicBezTo>
                <a:cubicBezTo>
                  <a:pt x="28" y="27"/>
                  <a:pt x="29" y="27"/>
                  <a:pt x="30" y="26"/>
                </a:cubicBezTo>
                <a:close/>
                <a:moveTo>
                  <a:pt x="38" y="34"/>
                </a:moveTo>
                <a:cubicBezTo>
                  <a:pt x="37" y="35"/>
                  <a:pt x="37" y="35"/>
                  <a:pt x="37" y="36"/>
                </a:cubicBezTo>
                <a:cubicBezTo>
                  <a:pt x="37" y="37"/>
                  <a:pt x="37" y="38"/>
                  <a:pt x="38" y="38"/>
                </a:cubicBezTo>
                <a:cubicBezTo>
                  <a:pt x="38" y="39"/>
                  <a:pt x="39" y="39"/>
                  <a:pt x="40" y="39"/>
                </a:cubicBezTo>
                <a:cubicBezTo>
                  <a:pt x="40" y="39"/>
                  <a:pt x="41" y="39"/>
                  <a:pt x="42" y="38"/>
                </a:cubicBezTo>
                <a:cubicBezTo>
                  <a:pt x="42" y="38"/>
                  <a:pt x="43" y="37"/>
                  <a:pt x="43" y="36"/>
                </a:cubicBezTo>
                <a:cubicBezTo>
                  <a:pt x="43" y="35"/>
                  <a:pt x="42" y="35"/>
                  <a:pt x="42" y="34"/>
                </a:cubicBezTo>
                <a:cubicBezTo>
                  <a:pt x="41" y="33"/>
                  <a:pt x="40" y="33"/>
                  <a:pt x="40" y="33"/>
                </a:cubicBezTo>
                <a:cubicBezTo>
                  <a:pt x="39" y="33"/>
                  <a:pt x="38" y="33"/>
                  <a:pt x="38" y="34"/>
                </a:cubicBezTo>
                <a:close/>
                <a:moveTo>
                  <a:pt x="102" y="18"/>
                </a:moveTo>
                <a:cubicBezTo>
                  <a:pt x="101" y="18"/>
                  <a:pt x="101" y="19"/>
                  <a:pt x="101" y="20"/>
                </a:cubicBezTo>
                <a:cubicBezTo>
                  <a:pt x="101" y="20"/>
                  <a:pt x="101" y="21"/>
                  <a:pt x="102" y="22"/>
                </a:cubicBezTo>
                <a:cubicBezTo>
                  <a:pt x="103" y="22"/>
                  <a:pt x="103" y="23"/>
                  <a:pt x="104" y="23"/>
                </a:cubicBezTo>
                <a:cubicBezTo>
                  <a:pt x="105" y="23"/>
                  <a:pt x="106" y="22"/>
                  <a:pt x="106" y="22"/>
                </a:cubicBezTo>
                <a:cubicBezTo>
                  <a:pt x="107" y="21"/>
                  <a:pt x="107" y="20"/>
                  <a:pt x="107" y="20"/>
                </a:cubicBezTo>
                <a:cubicBezTo>
                  <a:pt x="107" y="19"/>
                  <a:pt x="107" y="18"/>
                  <a:pt x="106" y="18"/>
                </a:cubicBezTo>
                <a:cubicBezTo>
                  <a:pt x="106" y="17"/>
                  <a:pt x="105" y="17"/>
                  <a:pt x="104" y="17"/>
                </a:cubicBezTo>
                <a:cubicBezTo>
                  <a:pt x="103" y="17"/>
                  <a:pt x="103" y="17"/>
                  <a:pt x="102" y="18"/>
                </a:cubicBezTo>
                <a:close/>
                <a:moveTo>
                  <a:pt x="92" y="35"/>
                </a:moveTo>
                <a:cubicBezTo>
                  <a:pt x="93" y="35"/>
                  <a:pt x="93" y="35"/>
                  <a:pt x="94" y="34"/>
                </a:cubicBezTo>
                <a:cubicBezTo>
                  <a:pt x="95" y="33"/>
                  <a:pt x="95" y="31"/>
                  <a:pt x="94" y="30"/>
                </a:cubicBezTo>
                <a:cubicBezTo>
                  <a:pt x="93" y="29"/>
                  <a:pt x="91" y="29"/>
                  <a:pt x="90" y="30"/>
                </a:cubicBezTo>
                <a:cubicBezTo>
                  <a:pt x="89" y="31"/>
                  <a:pt x="89" y="33"/>
                  <a:pt x="90" y="34"/>
                </a:cubicBezTo>
                <a:cubicBezTo>
                  <a:pt x="90" y="35"/>
                  <a:pt x="91" y="35"/>
                  <a:pt x="92" y="35"/>
                </a:cubicBezTo>
                <a:close/>
                <a:moveTo>
                  <a:pt x="96" y="24"/>
                </a:moveTo>
                <a:cubicBezTo>
                  <a:pt x="95" y="25"/>
                  <a:pt x="95" y="27"/>
                  <a:pt x="96" y="28"/>
                </a:cubicBezTo>
                <a:cubicBezTo>
                  <a:pt x="96" y="28"/>
                  <a:pt x="97" y="29"/>
                  <a:pt x="98" y="29"/>
                </a:cubicBezTo>
                <a:cubicBezTo>
                  <a:pt x="99" y="29"/>
                  <a:pt x="99" y="28"/>
                  <a:pt x="100" y="28"/>
                </a:cubicBezTo>
                <a:cubicBezTo>
                  <a:pt x="101" y="27"/>
                  <a:pt x="101" y="25"/>
                  <a:pt x="100" y="24"/>
                </a:cubicBezTo>
                <a:cubicBezTo>
                  <a:pt x="99" y="23"/>
                  <a:pt x="97" y="23"/>
                  <a:pt x="96" y="24"/>
                </a:cubicBezTo>
                <a:close/>
                <a:moveTo>
                  <a:pt x="83" y="38"/>
                </a:moveTo>
                <a:cubicBezTo>
                  <a:pt x="83" y="39"/>
                  <a:pt x="83" y="40"/>
                  <a:pt x="84" y="40"/>
                </a:cubicBezTo>
                <a:cubicBezTo>
                  <a:pt x="84" y="41"/>
                  <a:pt x="85" y="41"/>
                  <a:pt x="86" y="41"/>
                </a:cubicBezTo>
                <a:cubicBezTo>
                  <a:pt x="87" y="41"/>
                  <a:pt x="87" y="41"/>
                  <a:pt x="88" y="40"/>
                </a:cubicBezTo>
                <a:cubicBezTo>
                  <a:pt x="88" y="40"/>
                  <a:pt x="89" y="39"/>
                  <a:pt x="89" y="38"/>
                </a:cubicBezTo>
                <a:cubicBezTo>
                  <a:pt x="89" y="37"/>
                  <a:pt x="88" y="36"/>
                  <a:pt x="88" y="36"/>
                </a:cubicBezTo>
                <a:cubicBezTo>
                  <a:pt x="87" y="35"/>
                  <a:pt x="87" y="35"/>
                  <a:pt x="86" y="35"/>
                </a:cubicBezTo>
                <a:cubicBezTo>
                  <a:pt x="85" y="35"/>
                  <a:pt x="84" y="35"/>
                  <a:pt x="84" y="36"/>
                </a:cubicBezTo>
                <a:cubicBezTo>
                  <a:pt x="83" y="36"/>
                  <a:pt x="83" y="37"/>
                  <a:pt x="83" y="38"/>
                </a:cubicBezTo>
                <a:close/>
                <a:moveTo>
                  <a:pt x="120" y="99"/>
                </a:moveTo>
                <a:cubicBezTo>
                  <a:pt x="120" y="90"/>
                  <a:pt x="113" y="83"/>
                  <a:pt x="104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64"/>
                  <a:pt x="78" y="64"/>
                  <a:pt x="78" y="64"/>
                </a:cubicBezTo>
                <a:cubicBezTo>
                  <a:pt x="78" y="56"/>
                  <a:pt x="75" y="50"/>
                  <a:pt x="71" y="47"/>
                </a:cubicBezTo>
                <a:cubicBezTo>
                  <a:pt x="64" y="42"/>
                  <a:pt x="54" y="45"/>
                  <a:pt x="53" y="45"/>
                </a:cubicBezTo>
                <a:cubicBezTo>
                  <a:pt x="52" y="45"/>
                  <a:pt x="51" y="46"/>
                  <a:pt x="51" y="48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85"/>
                  <a:pt x="32" y="91"/>
                  <a:pt x="31" y="91"/>
                </a:cubicBezTo>
                <a:cubicBezTo>
                  <a:pt x="31" y="91"/>
                  <a:pt x="31" y="91"/>
                  <a:pt x="30" y="92"/>
                </a:cubicBezTo>
                <a:cubicBezTo>
                  <a:pt x="29" y="90"/>
                  <a:pt x="28" y="90"/>
                  <a:pt x="26" y="90"/>
                </a:cubicBezTo>
                <a:cubicBezTo>
                  <a:pt x="6" y="90"/>
                  <a:pt x="6" y="90"/>
                  <a:pt x="6" y="90"/>
                </a:cubicBezTo>
                <a:cubicBezTo>
                  <a:pt x="2" y="90"/>
                  <a:pt x="0" y="92"/>
                  <a:pt x="0" y="95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6"/>
                  <a:pt x="2" y="158"/>
                  <a:pt x="6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8" y="158"/>
                  <a:pt x="30" y="157"/>
                  <a:pt x="31" y="155"/>
                </a:cubicBezTo>
                <a:cubicBezTo>
                  <a:pt x="34" y="158"/>
                  <a:pt x="38" y="160"/>
                  <a:pt x="42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105" y="160"/>
                  <a:pt x="112" y="154"/>
                  <a:pt x="113" y="144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100"/>
                  <a:pt x="120" y="100"/>
                  <a:pt x="120" y="99"/>
                </a:cubicBezTo>
                <a:close/>
                <a:moveTo>
                  <a:pt x="26" y="152"/>
                </a:moveTo>
                <a:cubicBezTo>
                  <a:pt x="6" y="152"/>
                  <a:pt x="6" y="152"/>
                  <a:pt x="6" y="152"/>
                </a:cubicBezTo>
                <a:cubicBezTo>
                  <a:pt x="6" y="95"/>
                  <a:pt x="6" y="95"/>
                  <a:pt x="6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152"/>
                  <a:pt x="26" y="152"/>
                  <a:pt x="26" y="152"/>
                </a:cubicBezTo>
                <a:close/>
                <a:moveTo>
                  <a:pt x="107" y="143"/>
                </a:moveTo>
                <a:cubicBezTo>
                  <a:pt x="107" y="143"/>
                  <a:pt x="107" y="143"/>
                  <a:pt x="107" y="143"/>
                </a:cubicBezTo>
                <a:cubicBezTo>
                  <a:pt x="107" y="150"/>
                  <a:pt x="102" y="154"/>
                  <a:pt x="93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36" y="154"/>
                  <a:pt x="31" y="149"/>
                  <a:pt x="31" y="143"/>
                </a:cubicBezTo>
                <a:cubicBezTo>
                  <a:pt x="31" y="97"/>
                  <a:pt x="31" y="97"/>
                  <a:pt x="31" y="97"/>
                </a:cubicBezTo>
                <a:cubicBezTo>
                  <a:pt x="32" y="97"/>
                  <a:pt x="32" y="97"/>
                  <a:pt x="33" y="97"/>
                </a:cubicBezTo>
                <a:cubicBezTo>
                  <a:pt x="34" y="97"/>
                  <a:pt x="57" y="90"/>
                  <a:pt x="57" y="69"/>
                </a:cubicBezTo>
                <a:cubicBezTo>
                  <a:pt x="57" y="50"/>
                  <a:pt x="57" y="50"/>
                  <a:pt x="57" y="50"/>
                </a:cubicBezTo>
                <a:cubicBezTo>
                  <a:pt x="60" y="50"/>
                  <a:pt x="64" y="50"/>
                  <a:pt x="67" y="52"/>
                </a:cubicBezTo>
                <a:cubicBezTo>
                  <a:pt x="70" y="54"/>
                  <a:pt x="72" y="58"/>
                  <a:pt x="72" y="64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7"/>
                  <a:pt x="73" y="89"/>
                  <a:pt x="75" y="89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9" y="89"/>
                  <a:pt x="114" y="93"/>
                  <a:pt x="114" y="99"/>
                </a:cubicBezTo>
                <a:lnTo>
                  <a:pt x="107" y="1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96" name="Freeform 812">
            <a:extLst>
              <a:ext uri="{FF2B5EF4-FFF2-40B4-BE49-F238E27FC236}">
                <a16:creationId xmlns:a16="http://schemas.microsoft.com/office/drawing/2014/main" id="{DBEAC28A-F417-4946-9C4A-AB398EDD915C}"/>
              </a:ext>
            </a:extLst>
          </p:cNvPr>
          <p:cNvSpPr>
            <a:spLocks noEditPoints="1"/>
          </p:cNvSpPr>
          <p:nvPr/>
        </p:nvSpPr>
        <p:spPr bwMode="auto">
          <a:xfrm>
            <a:off x="5835477" y="1273712"/>
            <a:ext cx="226406" cy="479044"/>
          </a:xfrm>
          <a:custGeom>
            <a:avLst/>
            <a:gdLst>
              <a:gd name="T0" fmla="*/ 109621 w 76"/>
              <a:gd name="T1" fmla="*/ 258217 h 160"/>
              <a:gd name="T2" fmla="*/ 30831 w 76"/>
              <a:gd name="T3" fmla="*/ 337404 h 160"/>
              <a:gd name="T4" fmla="*/ 30831 w 76"/>
              <a:gd name="T5" fmla="*/ 471676 h 160"/>
              <a:gd name="T6" fmla="*/ 109621 w 76"/>
              <a:gd name="T7" fmla="*/ 550863 h 160"/>
              <a:gd name="T8" fmla="*/ 154155 w 76"/>
              <a:gd name="T9" fmla="*/ 550863 h 160"/>
              <a:gd name="T10" fmla="*/ 232945 w 76"/>
              <a:gd name="T11" fmla="*/ 471676 h 160"/>
              <a:gd name="T12" fmla="*/ 232945 w 76"/>
              <a:gd name="T13" fmla="*/ 337404 h 160"/>
              <a:gd name="T14" fmla="*/ 154155 w 76"/>
              <a:gd name="T15" fmla="*/ 258217 h 160"/>
              <a:gd name="T16" fmla="*/ 143878 w 76"/>
              <a:gd name="T17" fmla="*/ 258217 h 160"/>
              <a:gd name="T18" fmla="*/ 143878 w 76"/>
              <a:gd name="T19" fmla="*/ 206574 h 160"/>
              <a:gd name="T20" fmla="*/ 109621 w 76"/>
              <a:gd name="T21" fmla="*/ 175588 h 160"/>
              <a:gd name="T22" fmla="*/ 37682 w 76"/>
              <a:gd name="T23" fmla="*/ 175588 h 160"/>
              <a:gd name="T24" fmla="*/ 20554 w 76"/>
              <a:gd name="T25" fmla="*/ 158373 h 160"/>
              <a:gd name="T26" fmla="*/ 37682 w 76"/>
              <a:gd name="T27" fmla="*/ 141159 h 160"/>
              <a:gd name="T28" fmla="*/ 226093 w 76"/>
              <a:gd name="T29" fmla="*/ 141159 h 160"/>
              <a:gd name="T30" fmla="*/ 260350 w 76"/>
              <a:gd name="T31" fmla="*/ 103287 h 160"/>
              <a:gd name="T32" fmla="*/ 226093 w 76"/>
              <a:gd name="T33" fmla="*/ 65415 h 160"/>
              <a:gd name="T34" fmla="*/ 157580 w 76"/>
              <a:gd name="T35" fmla="*/ 65415 h 160"/>
              <a:gd name="T36" fmla="*/ 143878 w 76"/>
              <a:gd name="T37" fmla="*/ 51643 h 160"/>
              <a:gd name="T38" fmla="*/ 143878 w 76"/>
              <a:gd name="T39" fmla="*/ 10329 h 160"/>
              <a:gd name="T40" fmla="*/ 133601 w 76"/>
              <a:gd name="T41" fmla="*/ 0 h 160"/>
              <a:gd name="T42" fmla="*/ 123324 w 76"/>
              <a:gd name="T43" fmla="*/ 10329 h 160"/>
              <a:gd name="T44" fmla="*/ 123324 w 76"/>
              <a:gd name="T45" fmla="*/ 51643 h 160"/>
              <a:gd name="T46" fmla="*/ 157580 w 76"/>
              <a:gd name="T47" fmla="*/ 86072 h 160"/>
              <a:gd name="T48" fmla="*/ 226093 w 76"/>
              <a:gd name="T49" fmla="*/ 86072 h 160"/>
              <a:gd name="T50" fmla="*/ 243222 w 76"/>
              <a:gd name="T51" fmla="*/ 103287 h 160"/>
              <a:gd name="T52" fmla="*/ 226093 w 76"/>
              <a:gd name="T53" fmla="*/ 120501 h 160"/>
              <a:gd name="T54" fmla="*/ 37682 w 76"/>
              <a:gd name="T55" fmla="*/ 120501 h 160"/>
              <a:gd name="T56" fmla="*/ 0 w 76"/>
              <a:gd name="T57" fmla="*/ 158373 h 160"/>
              <a:gd name="T58" fmla="*/ 37682 w 76"/>
              <a:gd name="T59" fmla="*/ 196245 h 160"/>
              <a:gd name="T60" fmla="*/ 109621 w 76"/>
              <a:gd name="T61" fmla="*/ 196245 h 160"/>
              <a:gd name="T62" fmla="*/ 123324 w 76"/>
              <a:gd name="T63" fmla="*/ 206574 h 160"/>
              <a:gd name="T64" fmla="*/ 123324 w 76"/>
              <a:gd name="T65" fmla="*/ 258217 h 160"/>
              <a:gd name="T66" fmla="*/ 109621 w 76"/>
              <a:gd name="T67" fmla="*/ 258217 h 160"/>
              <a:gd name="T68" fmla="*/ 212391 w 76"/>
              <a:gd name="T69" fmla="*/ 337404 h 160"/>
              <a:gd name="T70" fmla="*/ 212391 w 76"/>
              <a:gd name="T71" fmla="*/ 471676 h 160"/>
              <a:gd name="T72" fmla="*/ 154155 w 76"/>
              <a:gd name="T73" fmla="*/ 530206 h 160"/>
              <a:gd name="T74" fmla="*/ 109621 w 76"/>
              <a:gd name="T75" fmla="*/ 530206 h 160"/>
              <a:gd name="T76" fmla="*/ 51385 w 76"/>
              <a:gd name="T77" fmla="*/ 471676 h 160"/>
              <a:gd name="T78" fmla="*/ 51385 w 76"/>
              <a:gd name="T79" fmla="*/ 337404 h 160"/>
              <a:gd name="T80" fmla="*/ 109621 w 76"/>
              <a:gd name="T81" fmla="*/ 278874 h 160"/>
              <a:gd name="T82" fmla="*/ 154155 w 76"/>
              <a:gd name="T83" fmla="*/ 278874 h 160"/>
              <a:gd name="T84" fmla="*/ 212391 w 76"/>
              <a:gd name="T85" fmla="*/ 337404 h 160"/>
              <a:gd name="T86" fmla="*/ 119898 w 76"/>
              <a:gd name="T87" fmla="*/ 327075 h 160"/>
              <a:gd name="T88" fmla="*/ 119898 w 76"/>
              <a:gd name="T89" fmla="*/ 364947 h 160"/>
              <a:gd name="T90" fmla="*/ 130175 w 76"/>
              <a:gd name="T91" fmla="*/ 375275 h 160"/>
              <a:gd name="T92" fmla="*/ 140452 w 76"/>
              <a:gd name="T93" fmla="*/ 364947 h 160"/>
              <a:gd name="T94" fmla="*/ 140452 w 76"/>
              <a:gd name="T95" fmla="*/ 327075 h 160"/>
              <a:gd name="T96" fmla="*/ 130175 w 76"/>
              <a:gd name="T97" fmla="*/ 316746 h 160"/>
              <a:gd name="T98" fmla="*/ 119898 w 76"/>
              <a:gd name="T99" fmla="*/ 32707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6" h="160">
                <a:moveTo>
                  <a:pt x="32" y="75"/>
                </a:moveTo>
                <a:cubicBezTo>
                  <a:pt x="19" y="75"/>
                  <a:pt x="9" y="85"/>
                  <a:pt x="9" y="98"/>
                </a:cubicBezTo>
                <a:cubicBezTo>
                  <a:pt x="9" y="137"/>
                  <a:pt x="9" y="137"/>
                  <a:pt x="9" y="137"/>
                </a:cubicBezTo>
                <a:cubicBezTo>
                  <a:pt x="9" y="150"/>
                  <a:pt x="19" y="160"/>
                  <a:pt x="32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7" y="160"/>
                  <a:pt x="68" y="150"/>
                  <a:pt x="68" y="137"/>
                </a:cubicBezTo>
                <a:cubicBezTo>
                  <a:pt x="68" y="98"/>
                  <a:pt x="68" y="98"/>
                  <a:pt x="68" y="98"/>
                </a:cubicBezTo>
                <a:cubicBezTo>
                  <a:pt x="68" y="85"/>
                  <a:pt x="57" y="75"/>
                  <a:pt x="45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60"/>
                  <a:pt x="42" y="60"/>
                  <a:pt x="42" y="60"/>
                </a:cubicBezTo>
                <a:cubicBezTo>
                  <a:pt x="42" y="55"/>
                  <a:pt x="37" y="51"/>
                  <a:pt x="32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1"/>
                  <a:pt x="6" y="48"/>
                  <a:pt x="6" y="46"/>
                </a:cubicBezTo>
                <a:cubicBezTo>
                  <a:pt x="6" y="43"/>
                  <a:pt x="8" y="41"/>
                  <a:pt x="11" y="41"/>
                </a:cubicBezTo>
                <a:cubicBezTo>
                  <a:pt x="66" y="41"/>
                  <a:pt x="66" y="41"/>
                  <a:pt x="66" y="41"/>
                </a:cubicBezTo>
                <a:cubicBezTo>
                  <a:pt x="72" y="41"/>
                  <a:pt x="76" y="36"/>
                  <a:pt x="76" y="30"/>
                </a:cubicBezTo>
                <a:cubicBezTo>
                  <a:pt x="76" y="24"/>
                  <a:pt x="72" y="19"/>
                  <a:pt x="6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3" y="19"/>
                  <a:pt x="42" y="17"/>
                  <a:pt x="42" y="15"/>
                </a:cubicBezTo>
                <a:cubicBezTo>
                  <a:pt x="42" y="3"/>
                  <a:pt x="42" y="3"/>
                  <a:pt x="42" y="3"/>
                </a:cubicBezTo>
                <a:cubicBezTo>
                  <a:pt x="42" y="1"/>
                  <a:pt x="40" y="0"/>
                  <a:pt x="39" y="0"/>
                </a:cubicBezTo>
                <a:cubicBezTo>
                  <a:pt x="37" y="0"/>
                  <a:pt x="36" y="1"/>
                  <a:pt x="36" y="3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21"/>
                  <a:pt x="40" y="25"/>
                  <a:pt x="4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8" y="25"/>
                  <a:pt x="71" y="27"/>
                  <a:pt x="71" y="30"/>
                </a:cubicBezTo>
                <a:cubicBezTo>
                  <a:pt x="71" y="32"/>
                  <a:pt x="68" y="35"/>
                  <a:pt x="66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5" y="35"/>
                  <a:pt x="0" y="40"/>
                  <a:pt x="0" y="46"/>
                </a:cubicBezTo>
                <a:cubicBezTo>
                  <a:pt x="0" y="52"/>
                  <a:pt x="5" y="57"/>
                  <a:pt x="11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4" y="57"/>
                  <a:pt x="36" y="58"/>
                  <a:pt x="36" y="60"/>
                </a:cubicBezTo>
                <a:cubicBezTo>
                  <a:pt x="36" y="75"/>
                  <a:pt x="36" y="75"/>
                  <a:pt x="36" y="75"/>
                </a:cubicBezTo>
                <a:lnTo>
                  <a:pt x="32" y="75"/>
                </a:lnTo>
                <a:close/>
                <a:moveTo>
                  <a:pt x="62" y="98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47"/>
                  <a:pt x="54" y="154"/>
                  <a:pt x="45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22" y="154"/>
                  <a:pt x="15" y="147"/>
                  <a:pt x="15" y="137"/>
                </a:cubicBezTo>
                <a:cubicBezTo>
                  <a:pt x="15" y="98"/>
                  <a:pt x="15" y="98"/>
                  <a:pt x="15" y="98"/>
                </a:cubicBezTo>
                <a:cubicBezTo>
                  <a:pt x="15" y="88"/>
                  <a:pt x="22" y="81"/>
                  <a:pt x="32" y="81"/>
                </a:cubicBezTo>
                <a:cubicBezTo>
                  <a:pt x="45" y="81"/>
                  <a:pt x="45" y="81"/>
                  <a:pt x="45" y="81"/>
                </a:cubicBezTo>
                <a:cubicBezTo>
                  <a:pt x="54" y="81"/>
                  <a:pt x="62" y="88"/>
                  <a:pt x="62" y="98"/>
                </a:cubicBezTo>
                <a:close/>
                <a:moveTo>
                  <a:pt x="35" y="95"/>
                </a:moveTo>
                <a:cubicBezTo>
                  <a:pt x="35" y="106"/>
                  <a:pt x="35" y="106"/>
                  <a:pt x="35" y="106"/>
                </a:cubicBezTo>
                <a:cubicBezTo>
                  <a:pt x="35" y="108"/>
                  <a:pt x="37" y="109"/>
                  <a:pt x="38" y="109"/>
                </a:cubicBezTo>
                <a:cubicBezTo>
                  <a:pt x="40" y="109"/>
                  <a:pt x="41" y="108"/>
                  <a:pt x="41" y="106"/>
                </a:cubicBezTo>
                <a:cubicBezTo>
                  <a:pt x="41" y="95"/>
                  <a:pt x="41" y="95"/>
                  <a:pt x="41" y="95"/>
                </a:cubicBezTo>
                <a:cubicBezTo>
                  <a:pt x="41" y="94"/>
                  <a:pt x="40" y="92"/>
                  <a:pt x="38" y="92"/>
                </a:cubicBezTo>
                <a:cubicBezTo>
                  <a:pt x="37" y="92"/>
                  <a:pt x="35" y="94"/>
                  <a:pt x="35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97" name="Freeform 822">
            <a:extLst>
              <a:ext uri="{FF2B5EF4-FFF2-40B4-BE49-F238E27FC236}">
                <a16:creationId xmlns:a16="http://schemas.microsoft.com/office/drawing/2014/main" id="{75AABC27-1964-4C55-A312-B59B8E787441}"/>
              </a:ext>
            </a:extLst>
          </p:cNvPr>
          <p:cNvSpPr>
            <a:spLocks noEditPoints="1"/>
          </p:cNvSpPr>
          <p:nvPr/>
        </p:nvSpPr>
        <p:spPr bwMode="auto">
          <a:xfrm>
            <a:off x="6716213" y="1273711"/>
            <a:ext cx="480424" cy="479046"/>
          </a:xfrm>
          <a:custGeom>
            <a:avLst/>
            <a:gdLst>
              <a:gd name="T0" fmla="*/ 34102 w 162"/>
              <a:gd name="T1" fmla="*/ 375275 h 160"/>
              <a:gd name="T2" fmla="*/ 95485 w 162"/>
              <a:gd name="T3" fmla="*/ 96401 h 160"/>
              <a:gd name="T4" fmla="*/ 453555 w 162"/>
              <a:gd name="T5" fmla="*/ 92958 h 160"/>
              <a:gd name="T6" fmla="*/ 422863 w 162"/>
              <a:gd name="T7" fmla="*/ 96401 h 160"/>
              <a:gd name="T8" fmla="*/ 422863 w 162"/>
              <a:gd name="T9" fmla="*/ 113615 h 160"/>
              <a:gd name="T10" fmla="*/ 477426 w 162"/>
              <a:gd name="T11" fmla="*/ 113615 h 160"/>
              <a:gd name="T12" fmla="*/ 487656 w 162"/>
              <a:gd name="T13" fmla="*/ 103287 h 160"/>
              <a:gd name="T14" fmla="*/ 477426 w 162"/>
              <a:gd name="T15" fmla="*/ 37872 h 160"/>
              <a:gd name="T16" fmla="*/ 467195 w 162"/>
              <a:gd name="T17" fmla="*/ 79187 h 160"/>
              <a:gd name="T18" fmla="*/ 276225 w 162"/>
              <a:gd name="T19" fmla="*/ 0 h 160"/>
              <a:gd name="T20" fmla="*/ 81844 w 162"/>
              <a:gd name="T21" fmla="*/ 82629 h 160"/>
              <a:gd name="T22" fmla="*/ 20461 w 162"/>
              <a:gd name="T23" fmla="*/ 368390 h 160"/>
              <a:gd name="T24" fmla="*/ 531989 w 162"/>
              <a:gd name="T25" fmla="*/ 182473 h 160"/>
              <a:gd name="T26" fmla="*/ 514938 w 162"/>
              <a:gd name="T27" fmla="*/ 189359 h 160"/>
              <a:gd name="T28" fmla="*/ 276225 w 162"/>
              <a:gd name="T29" fmla="*/ 530206 h 160"/>
              <a:gd name="T30" fmla="*/ 98895 w 162"/>
              <a:gd name="T31" fmla="*/ 454462 h 160"/>
              <a:gd name="T32" fmla="*/ 139818 w 162"/>
              <a:gd name="T33" fmla="*/ 444133 h 160"/>
              <a:gd name="T34" fmla="*/ 129587 w 162"/>
              <a:gd name="T35" fmla="*/ 433805 h 160"/>
              <a:gd name="T36" fmla="*/ 64794 w 162"/>
              <a:gd name="T37" fmla="*/ 447576 h 160"/>
              <a:gd name="T38" fmla="*/ 75024 w 162"/>
              <a:gd name="T39" fmla="*/ 512991 h 160"/>
              <a:gd name="T40" fmla="*/ 85255 w 162"/>
              <a:gd name="T41" fmla="*/ 502662 h 160"/>
              <a:gd name="T42" fmla="*/ 85255 w 162"/>
              <a:gd name="T43" fmla="*/ 471676 h 160"/>
              <a:gd name="T44" fmla="*/ 470606 w 162"/>
              <a:gd name="T45" fmla="*/ 468234 h 160"/>
              <a:gd name="T46" fmla="*/ 531989 w 162"/>
              <a:gd name="T47" fmla="*/ 182473 h 160"/>
              <a:gd name="T48" fmla="*/ 197791 w 162"/>
              <a:gd name="T49" fmla="*/ 192802 h 160"/>
              <a:gd name="T50" fmla="*/ 197791 w 162"/>
              <a:gd name="T51" fmla="*/ 234117 h 160"/>
              <a:gd name="T52" fmla="*/ 170509 w 162"/>
              <a:gd name="T53" fmla="*/ 371833 h 160"/>
              <a:gd name="T54" fmla="*/ 364890 w 162"/>
              <a:gd name="T55" fmla="*/ 399376 h 160"/>
              <a:gd name="T56" fmla="*/ 392171 w 162"/>
              <a:gd name="T57" fmla="*/ 261660 h 160"/>
              <a:gd name="T58" fmla="*/ 361480 w 162"/>
              <a:gd name="T59" fmla="*/ 234117 h 160"/>
              <a:gd name="T60" fmla="*/ 279635 w 162"/>
              <a:gd name="T61" fmla="*/ 110173 h 160"/>
              <a:gd name="T62" fmla="*/ 279635 w 162"/>
              <a:gd name="T63" fmla="*/ 130830 h 160"/>
              <a:gd name="T64" fmla="*/ 341019 w 162"/>
              <a:gd name="T65" fmla="*/ 234117 h 160"/>
              <a:gd name="T66" fmla="*/ 218252 w 162"/>
              <a:gd name="T67" fmla="*/ 192802 h 160"/>
              <a:gd name="T68" fmla="*/ 371710 w 162"/>
              <a:gd name="T69" fmla="*/ 371833 h 160"/>
              <a:gd name="T70" fmla="*/ 197791 w 162"/>
              <a:gd name="T71" fmla="*/ 378718 h 160"/>
              <a:gd name="T72" fmla="*/ 190970 w 162"/>
              <a:gd name="T73" fmla="*/ 261660 h 160"/>
              <a:gd name="T74" fmla="*/ 364890 w 162"/>
              <a:gd name="T75" fmla="*/ 254774 h 160"/>
              <a:gd name="T76" fmla="*/ 283045 w 162"/>
              <a:gd name="T77" fmla="*/ 289203 h 160"/>
              <a:gd name="T78" fmla="*/ 272815 w 162"/>
              <a:gd name="T79" fmla="*/ 316746 h 160"/>
              <a:gd name="T80" fmla="*/ 272815 w 162"/>
              <a:gd name="T81" fmla="*/ 340846 h 160"/>
              <a:gd name="T82" fmla="*/ 283045 w 162"/>
              <a:gd name="T83" fmla="*/ 347732 h 160"/>
              <a:gd name="T84" fmla="*/ 286456 w 162"/>
              <a:gd name="T85" fmla="*/ 340846 h 160"/>
              <a:gd name="T86" fmla="*/ 289866 w 162"/>
              <a:gd name="T87" fmla="*/ 316746 h 160"/>
              <a:gd name="T88" fmla="*/ 283045 w 162"/>
              <a:gd name="T89" fmla="*/ 289203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60">
                <a:moveTo>
                  <a:pt x="9" y="109"/>
                </a:moveTo>
                <a:cubicBezTo>
                  <a:pt x="9" y="109"/>
                  <a:pt x="9" y="109"/>
                  <a:pt x="10" y="109"/>
                </a:cubicBezTo>
                <a:cubicBezTo>
                  <a:pt x="11" y="108"/>
                  <a:pt x="12" y="107"/>
                  <a:pt x="11" y="105"/>
                </a:cubicBezTo>
                <a:cubicBezTo>
                  <a:pt x="2" y="78"/>
                  <a:pt x="8" y="49"/>
                  <a:pt x="28" y="28"/>
                </a:cubicBezTo>
                <a:cubicBezTo>
                  <a:pt x="42" y="14"/>
                  <a:pt x="60" y="6"/>
                  <a:pt x="80" y="6"/>
                </a:cubicBezTo>
                <a:cubicBezTo>
                  <a:pt x="100" y="6"/>
                  <a:pt x="119" y="13"/>
                  <a:pt x="133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3" y="28"/>
                  <a:pt x="121" y="29"/>
                  <a:pt x="121" y="31"/>
                </a:cubicBezTo>
                <a:cubicBezTo>
                  <a:pt x="121" y="32"/>
                  <a:pt x="123" y="33"/>
                  <a:pt x="124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1" y="33"/>
                  <a:pt x="142" y="33"/>
                  <a:pt x="143" y="32"/>
                </a:cubicBezTo>
                <a:cubicBezTo>
                  <a:pt x="143" y="32"/>
                  <a:pt x="143" y="31"/>
                  <a:pt x="143" y="30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2" y="11"/>
                  <a:pt x="140" y="11"/>
                </a:cubicBezTo>
                <a:cubicBezTo>
                  <a:pt x="139" y="11"/>
                  <a:pt x="137" y="13"/>
                  <a:pt x="137" y="14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22" y="8"/>
                  <a:pt x="102" y="0"/>
                  <a:pt x="81" y="0"/>
                </a:cubicBezTo>
                <a:cubicBezTo>
                  <a:pt x="81" y="0"/>
                  <a:pt x="80" y="0"/>
                  <a:pt x="80" y="0"/>
                </a:cubicBezTo>
                <a:cubicBezTo>
                  <a:pt x="59" y="0"/>
                  <a:pt x="39" y="9"/>
                  <a:pt x="24" y="24"/>
                </a:cubicBezTo>
                <a:cubicBezTo>
                  <a:pt x="13" y="35"/>
                  <a:pt x="6" y="49"/>
                  <a:pt x="3" y="64"/>
                </a:cubicBezTo>
                <a:cubicBezTo>
                  <a:pt x="0" y="78"/>
                  <a:pt x="1" y="93"/>
                  <a:pt x="6" y="107"/>
                </a:cubicBezTo>
                <a:cubicBezTo>
                  <a:pt x="6" y="108"/>
                  <a:pt x="7" y="109"/>
                  <a:pt x="9" y="109"/>
                </a:cubicBezTo>
                <a:close/>
                <a:moveTo>
                  <a:pt x="156" y="53"/>
                </a:moveTo>
                <a:cubicBezTo>
                  <a:pt x="156" y="51"/>
                  <a:pt x="154" y="51"/>
                  <a:pt x="152" y="51"/>
                </a:cubicBezTo>
                <a:cubicBezTo>
                  <a:pt x="151" y="52"/>
                  <a:pt x="150" y="53"/>
                  <a:pt x="151" y="55"/>
                </a:cubicBezTo>
                <a:cubicBezTo>
                  <a:pt x="160" y="82"/>
                  <a:pt x="154" y="111"/>
                  <a:pt x="134" y="132"/>
                </a:cubicBezTo>
                <a:cubicBezTo>
                  <a:pt x="119" y="146"/>
                  <a:pt x="100" y="154"/>
                  <a:pt x="81" y="154"/>
                </a:cubicBezTo>
                <a:cubicBezTo>
                  <a:pt x="62" y="154"/>
                  <a:pt x="44" y="147"/>
                  <a:pt x="29" y="133"/>
                </a:cubicBezTo>
                <a:cubicBezTo>
                  <a:pt x="29" y="132"/>
                  <a:pt x="29" y="132"/>
                  <a:pt x="29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2"/>
                  <a:pt x="41" y="131"/>
                  <a:pt x="41" y="129"/>
                </a:cubicBezTo>
                <a:cubicBezTo>
                  <a:pt x="41" y="128"/>
                  <a:pt x="39" y="126"/>
                  <a:pt x="38" y="12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20" y="127"/>
                  <a:pt x="19" y="128"/>
                  <a:pt x="19" y="130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47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3" y="149"/>
                  <a:pt x="25" y="147"/>
                  <a:pt x="25" y="146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41" y="152"/>
                  <a:pt x="61" y="160"/>
                  <a:pt x="81" y="160"/>
                </a:cubicBezTo>
                <a:cubicBezTo>
                  <a:pt x="102" y="160"/>
                  <a:pt x="123" y="152"/>
                  <a:pt x="138" y="136"/>
                </a:cubicBezTo>
                <a:cubicBezTo>
                  <a:pt x="149" y="125"/>
                  <a:pt x="156" y="111"/>
                  <a:pt x="159" y="96"/>
                </a:cubicBezTo>
                <a:cubicBezTo>
                  <a:pt x="162" y="82"/>
                  <a:pt x="161" y="67"/>
                  <a:pt x="156" y="53"/>
                </a:cubicBezTo>
                <a:close/>
                <a:moveTo>
                  <a:pt x="82" y="32"/>
                </a:moveTo>
                <a:cubicBezTo>
                  <a:pt x="69" y="32"/>
                  <a:pt x="58" y="43"/>
                  <a:pt x="58" y="56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53" y="68"/>
                  <a:pt x="50" y="72"/>
                  <a:pt x="50" y="76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0" y="113"/>
                  <a:pt x="53" y="116"/>
                  <a:pt x="58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1" y="116"/>
                  <a:pt x="115" y="113"/>
                  <a:pt x="115" y="108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15" y="72"/>
                  <a:pt x="111" y="68"/>
                  <a:pt x="107" y="68"/>
                </a:cubicBezTo>
                <a:cubicBezTo>
                  <a:pt x="106" y="68"/>
                  <a:pt x="106" y="68"/>
                  <a:pt x="106" y="68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6" y="43"/>
                  <a:pt x="95" y="32"/>
                  <a:pt x="82" y="32"/>
                </a:cubicBezTo>
                <a:close/>
                <a:moveTo>
                  <a:pt x="64" y="56"/>
                </a:moveTo>
                <a:cubicBezTo>
                  <a:pt x="64" y="46"/>
                  <a:pt x="72" y="38"/>
                  <a:pt x="82" y="38"/>
                </a:cubicBezTo>
                <a:cubicBezTo>
                  <a:pt x="92" y="38"/>
                  <a:pt x="100" y="46"/>
                  <a:pt x="100" y="56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64" y="68"/>
                  <a:pt x="64" y="68"/>
                  <a:pt x="64" y="68"/>
                </a:cubicBezTo>
                <a:cubicBezTo>
                  <a:pt x="64" y="56"/>
                  <a:pt x="64" y="56"/>
                  <a:pt x="64" y="56"/>
                </a:cubicBezTo>
                <a:close/>
                <a:moveTo>
                  <a:pt x="109" y="76"/>
                </a:moveTo>
                <a:cubicBezTo>
                  <a:pt x="109" y="108"/>
                  <a:pt x="109" y="108"/>
                  <a:pt x="109" y="108"/>
                </a:cubicBezTo>
                <a:cubicBezTo>
                  <a:pt x="109" y="109"/>
                  <a:pt x="108" y="110"/>
                  <a:pt x="107" y="110"/>
                </a:cubicBezTo>
                <a:cubicBezTo>
                  <a:pt x="58" y="110"/>
                  <a:pt x="58" y="110"/>
                  <a:pt x="58" y="110"/>
                </a:cubicBezTo>
                <a:cubicBezTo>
                  <a:pt x="57" y="110"/>
                  <a:pt x="56" y="109"/>
                  <a:pt x="56" y="108"/>
                </a:cubicBezTo>
                <a:cubicBezTo>
                  <a:pt x="56" y="76"/>
                  <a:pt x="56" y="76"/>
                  <a:pt x="56" y="76"/>
                </a:cubicBezTo>
                <a:cubicBezTo>
                  <a:pt x="56" y="75"/>
                  <a:pt x="57" y="74"/>
                  <a:pt x="58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4"/>
                  <a:pt x="109" y="75"/>
                  <a:pt x="109" y="76"/>
                </a:cubicBezTo>
                <a:close/>
                <a:moveTo>
                  <a:pt x="83" y="84"/>
                </a:moveTo>
                <a:cubicBezTo>
                  <a:pt x="81" y="84"/>
                  <a:pt x="79" y="85"/>
                  <a:pt x="78" y="87"/>
                </a:cubicBezTo>
                <a:cubicBezTo>
                  <a:pt x="77" y="89"/>
                  <a:pt x="78" y="91"/>
                  <a:pt x="80" y="92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5"/>
                  <a:pt x="80" y="97"/>
                  <a:pt x="80" y="99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01"/>
                  <a:pt x="82" y="102"/>
                  <a:pt x="83" y="101"/>
                </a:cubicBezTo>
                <a:cubicBezTo>
                  <a:pt x="84" y="101"/>
                  <a:pt x="85" y="100"/>
                  <a:pt x="84" y="99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97"/>
                  <a:pt x="84" y="95"/>
                  <a:pt x="84" y="93"/>
                </a:cubicBezTo>
                <a:cubicBezTo>
                  <a:pt x="84" y="93"/>
                  <a:pt x="85" y="93"/>
                  <a:pt x="85" y="92"/>
                </a:cubicBezTo>
                <a:cubicBezTo>
                  <a:pt x="86" y="92"/>
                  <a:pt x="87" y="90"/>
                  <a:pt x="87" y="89"/>
                </a:cubicBezTo>
                <a:cubicBezTo>
                  <a:pt x="87" y="87"/>
                  <a:pt x="85" y="85"/>
                  <a:pt x="83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98" name="Freeform 832">
            <a:extLst>
              <a:ext uri="{FF2B5EF4-FFF2-40B4-BE49-F238E27FC236}">
                <a16:creationId xmlns:a16="http://schemas.microsoft.com/office/drawing/2014/main" id="{BF64D9CB-A0D4-4694-927C-877B1E982017}"/>
              </a:ext>
            </a:extLst>
          </p:cNvPr>
          <p:cNvSpPr>
            <a:spLocks noEditPoints="1"/>
          </p:cNvSpPr>
          <p:nvPr/>
        </p:nvSpPr>
        <p:spPr bwMode="auto">
          <a:xfrm>
            <a:off x="7697509" y="1273711"/>
            <a:ext cx="474902" cy="479046"/>
          </a:xfrm>
          <a:custGeom>
            <a:avLst/>
            <a:gdLst>
              <a:gd name="T0" fmla="*/ 184309 w 160"/>
              <a:gd name="T1" fmla="*/ 75744 h 160"/>
              <a:gd name="T2" fmla="*/ 75089 w 160"/>
              <a:gd name="T3" fmla="*/ 185916 h 160"/>
              <a:gd name="T4" fmla="*/ 85328 w 160"/>
              <a:gd name="T5" fmla="*/ 196245 h 160"/>
              <a:gd name="T6" fmla="*/ 95568 w 160"/>
              <a:gd name="T7" fmla="*/ 185916 h 160"/>
              <a:gd name="T8" fmla="*/ 184309 w 160"/>
              <a:gd name="T9" fmla="*/ 96401 h 160"/>
              <a:gd name="T10" fmla="*/ 194548 w 160"/>
              <a:gd name="T11" fmla="*/ 86072 h 160"/>
              <a:gd name="T12" fmla="*/ 184309 w 160"/>
              <a:gd name="T13" fmla="*/ 75744 h 160"/>
              <a:gd name="T14" fmla="*/ 375444 w 160"/>
              <a:gd name="T15" fmla="*/ 313303 h 160"/>
              <a:gd name="T16" fmla="*/ 361791 w 160"/>
              <a:gd name="T17" fmla="*/ 313303 h 160"/>
              <a:gd name="T18" fmla="*/ 344726 w 160"/>
              <a:gd name="T19" fmla="*/ 333961 h 160"/>
              <a:gd name="T20" fmla="*/ 320834 w 160"/>
              <a:gd name="T21" fmla="*/ 309860 h 160"/>
              <a:gd name="T22" fmla="*/ 368618 w 160"/>
              <a:gd name="T23" fmla="*/ 185916 h 160"/>
              <a:gd name="T24" fmla="*/ 184309 w 160"/>
              <a:gd name="T25" fmla="*/ 0 h 160"/>
              <a:gd name="T26" fmla="*/ 0 w 160"/>
              <a:gd name="T27" fmla="*/ 185916 h 160"/>
              <a:gd name="T28" fmla="*/ 184309 w 160"/>
              <a:gd name="T29" fmla="*/ 371833 h 160"/>
              <a:gd name="T30" fmla="*/ 307181 w 160"/>
              <a:gd name="T31" fmla="*/ 323632 h 160"/>
              <a:gd name="T32" fmla="*/ 331073 w 160"/>
              <a:gd name="T33" fmla="*/ 347732 h 160"/>
              <a:gd name="T34" fmla="*/ 310594 w 160"/>
              <a:gd name="T35" fmla="*/ 364947 h 160"/>
              <a:gd name="T36" fmla="*/ 310594 w 160"/>
              <a:gd name="T37" fmla="*/ 371833 h 160"/>
              <a:gd name="T38" fmla="*/ 310594 w 160"/>
              <a:gd name="T39" fmla="*/ 378718 h 160"/>
              <a:gd name="T40" fmla="*/ 471011 w 160"/>
              <a:gd name="T41" fmla="*/ 540534 h 160"/>
              <a:gd name="T42" fmla="*/ 494903 w 160"/>
              <a:gd name="T43" fmla="*/ 550863 h 160"/>
              <a:gd name="T44" fmla="*/ 518795 w 160"/>
              <a:gd name="T45" fmla="*/ 540534 h 160"/>
              <a:gd name="T46" fmla="*/ 535861 w 160"/>
              <a:gd name="T47" fmla="*/ 523320 h 160"/>
              <a:gd name="T48" fmla="*/ 546100 w 160"/>
              <a:gd name="T49" fmla="*/ 499220 h 160"/>
              <a:gd name="T50" fmla="*/ 535861 w 160"/>
              <a:gd name="T51" fmla="*/ 475119 h 160"/>
              <a:gd name="T52" fmla="*/ 375444 w 160"/>
              <a:gd name="T53" fmla="*/ 313303 h 160"/>
              <a:gd name="T54" fmla="*/ 20479 w 160"/>
              <a:gd name="T55" fmla="*/ 185916 h 160"/>
              <a:gd name="T56" fmla="*/ 184309 w 160"/>
              <a:gd name="T57" fmla="*/ 20657 h 160"/>
              <a:gd name="T58" fmla="*/ 348139 w 160"/>
              <a:gd name="T59" fmla="*/ 185916 h 160"/>
              <a:gd name="T60" fmla="*/ 184309 w 160"/>
              <a:gd name="T61" fmla="*/ 351175 h 160"/>
              <a:gd name="T62" fmla="*/ 20479 w 160"/>
              <a:gd name="T63" fmla="*/ 185916 h 160"/>
              <a:gd name="T64" fmla="*/ 522208 w 160"/>
              <a:gd name="T65" fmla="*/ 509548 h 160"/>
              <a:gd name="T66" fmla="*/ 505143 w 160"/>
              <a:gd name="T67" fmla="*/ 526763 h 160"/>
              <a:gd name="T68" fmla="*/ 494903 w 160"/>
              <a:gd name="T69" fmla="*/ 530206 h 160"/>
              <a:gd name="T70" fmla="*/ 484664 w 160"/>
              <a:gd name="T71" fmla="*/ 526763 h 160"/>
              <a:gd name="T72" fmla="*/ 334486 w 160"/>
              <a:gd name="T73" fmla="*/ 371833 h 160"/>
              <a:gd name="T74" fmla="*/ 368618 w 160"/>
              <a:gd name="T75" fmla="*/ 337404 h 160"/>
              <a:gd name="T76" fmla="*/ 522208 w 160"/>
              <a:gd name="T77" fmla="*/ 488891 h 160"/>
              <a:gd name="T78" fmla="*/ 525621 w 160"/>
              <a:gd name="T79" fmla="*/ 499220 h 160"/>
              <a:gd name="T80" fmla="*/ 522208 w 160"/>
              <a:gd name="T81" fmla="*/ 509548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60">
                <a:moveTo>
                  <a:pt x="54" y="22"/>
                </a:moveTo>
                <a:cubicBezTo>
                  <a:pt x="36" y="22"/>
                  <a:pt x="22" y="36"/>
                  <a:pt x="22" y="54"/>
                </a:cubicBezTo>
                <a:cubicBezTo>
                  <a:pt x="22" y="56"/>
                  <a:pt x="23" y="57"/>
                  <a:pt x="25" y="57"/>
                </a:cubicBezTo>
                <a:cubicBezTo>
                  <a:pt x="27" y="57"/>
                  <a:pt x="28" y="56"/>
                  <a:pt x="28" y="54"/>
                </a:cubicBezTo>
                <a:cubicBezTo>
                  <a:pt x="28" y="40"/>
                  <a:pt x="40" y="28"/>
                  <a:pt x="54" y="28"/>
                </a:cubicBezTo>
                <a:cubicBezTo>
                  <a:pt x="55" y="28"/>
                  <a:pt x="57" y="27"/>
                  <a:pt x="57" y="25"/>
                </a:cubicBezTo>
                <a:cubicBezTo>
                  <a:pt x="57" y="23"/>
                  <a:pt x="55" y="22"/>
                  <a:pt x="54" y="22"/>
                </a:cubicBezTo>
                <a:close/>
                <a:moveTo>
                  <a:pt x="110" y="91"/>
                </a:moveTo>
                <a:cubicBezTo>
                  <a:pt x="109" y="90"/>
                  <a:pt x="107" y="90"/>
                  <a:pt x="106" y="91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94" y="90"/>
                  <a:pt x="94" y="90"/>
                  <a:pt x="94" y="90"/>
                </a:cubicBezTo>
                <a:cubicBezTo>
                  <a:pt x="103" y="80"/>
                  <a:pt x="108" y="68"/>
                  <a:pt x="108" y="54"/>
                </a:cubicBezTo>
                <a:cubicBezTo>
                  <a:pt x="108" y="24"/>
                  <a:pt x="84" y="0"/>
                  <a:pt x="54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8"/>
                  <a:pt x="54" y="108"/>
                </a:cubicBezTo>
                <a:cubicBezTo>
                  <a:pt x="68" y="108"/>
                  <a:pt x="80" y="102"/>
                  <a:pt x="90" y="94"/>
                </a:cubicBezTo>
                <a:cubicBezTo>
                  <a:pt x="97" y="101"/>
                  <a:pt x="97" y="101"/>
                  <a:pt x="97" y="101"/>
                </a:cubicBezTo>
                <a:cubicBezTo>
                  <a:pt x="91" y="106"/>
                  <a:pt x="91" y="106"/>
                  <a:pt x="91" y="106"/>
                </a:cubicBezTo>
                <a:cubicBezTo>
                  <a:pt x="91" y="107"/>
                  <a:pt x="91" y="107"/>
                  <a:pt x="91" y="108"/>
                </a:cubicBezTo>
                <a:cubicBezTo>
                  <a:pt x="91" y="109"/>
                  <a:pt x="91" y="110"/>
                  <a:pt x="91" y="110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40" y="159"/>
                  <a:pt x="142" y="160"/>
                  <a:pt x="145" y="160"/>
                </a:cubicBezTo>
                <a:cubicBezTo>
                  <a:pt x="148" y="160"/>
                  <a:pt x="150" y="159"/>
                  <a:pt x="152" y="157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9" y="150"/>
                  <a:pt x="160" y="148"/>
                  <a:pt x="160" y="145"/>
                </a:cubicBezTo>
                <a:cubicBezTo>
                  <a:pt x="160" y="142"/>
                  <a:pt x="159" y="140"/>
                  <a:pt x="157" y="138"/>
                </a:cubicBezTo>
                <a:lnTo>
                  <a:pt x="110" y="91"/>
                </a:lnTo>
                <a:close/>
                <a:moveTo>
                  <a:pt x="6" y="54"/>
                </a:moveTo>
                <a:cubicBezTo>
                  <a:pt x="6" y="27"/>
                  <a:pt x="27" y="6"/>
                  <a:pt x="54" y="6"/>
                </a:cubicBezTo>
                <a:cubicBezTo>
                  <a:pt x="80" y="6"/>
                  <a:pt x="102" y="27"/>
                  <a:pt x="102" y="54"/>
                </a:cubicBezTo>
                <a:cubicBezTo>
                  <a:pt x="102" y="80"/>
                  <a:pt x="80" y="102"/>
                  <a:pt x="54" y="102"/>
                </a:cubicBezTo>
                <a:cubicBezTo>
                  <a:pt x="27" y="102"/>
                  <a:pt x="6" y="80"/>
                  <a:pt x="6" y="54"/>
                </a:cubicBezTo>
                <a:close/>
                <a:moveTo>
                  <a:pt x="153" y="148"/>
                </a:moveTo>
                <a:cubicBezTo>
                  <a:pt x="148" y="153"/>
                  <a:pt x="148" y="153"/>
                  <a:pt x="148" y="153"/>
                </a:cubicBezTo>
                <a:cubicBezTo>
                  <a:pt x="147" y="154"/>
                  <a:pt x="146" y="154"/>
                  <a:pt x="145" y="154"/>
                </a:cubicBezTo>
                <a:cubicBezTo>
                  <a:pt x="144" y="154"/>
                  <a:pt x="143" y="154"/>
                  <a:pt x="142" y="153"/>
                </a:cubicBezTo>
                <a:cubicBezTo>
                  <a:pt x="98" y="108"/>
                  <a:pt x="98" y="108"/>
                  <a:pt x="98" y="108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4" y="143"/>
                  <a:pt x="154" y="144"/>
                  <a:pt x="154" y="145"/>
                </a:cubicBezTo>
                <a:cubicBezTo>
                  <a:pt x="154" y="146"/>
                  <a:pt x="154" y="147"/>
                  <a:pt x="153" y="1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99" name="Freeform 842">
            <a:extLst>
              <a:ext uri="{FF2B5EF4-FFF2-40B4-BE49-F238E27FC236}">
                <a16:creationId xmlns:a16="http://schemas.microsoft.com/office/drawing/2014/main" id="{410C56F1-22E1-4037-860D-1E3B2C9334BD}"/>
              </a:ext>
            </a:extLst>
          </p:cNvPr>
          <p:cNvSpPr>
            <a:spLocks noEditPoints="1"/>
          </p:cNvSpPr>
          <p:nvPr/>
        </p:nvSpPr>
        <p:spPr bwMode="auto">
          <a:xfrm>
            <a:off x="8735730" y="1273712"/>
            <a:ext cx="415538" cy="479044"/>
          </a:xfrm>
          <a:custGeom>
            <a:avLst/>
            <a:gdLst>
              <a:gd name="T0" fmla="*/ 228680 w 140"/>
              <a:gd name="T1" fmla="*/ 502662 h 160"/>
              <a:gd name="T2" fmla="*/ 139938 w 140"/>
              <a:gd name="T3" fmla="*/ 530206 h 160"/>
              <a:gd name="T4" fmla="*/ 139938 w 140"/>
              <a:gd name="T5" fmla="*/ 550863 h 160"/>
              <a:gd name="T6" fmla="*/ 344726 w 140"/>
              <a:gd name="T7" fmla="*/ 540534 h 160"/>
              <a:gd name="T8" fmla="*/ 249158 w 140"/>
              <a:gd name="T9" fmla="*/ 530206 h 160"/>
              <a:gd name="T10" fmla="*/ 238919 w 140"/>
              <a:gd name="T11" fmla="*/ 492334 h 160"/>
              <a:gd name="T12" fmla="*/ 450533 w 140"/>
              <a:gd name="T13" fmla="*/ 464791 h 160"/>
              <a:gd name="T14" fmla="*/ 477838 w 140"/>
              <a:gd name="T15" fmla="*/ 144602 h 160"/>
              <a:gd name="T16" fmla="*/ 331073 w 140"/>
              <a:gd name="T17" fmla="*/ 120501 h 160"/>
              <a:gd name="T18" fmla="*/ 331073 w 140"/>
              <a:gd name="T19" fmla="*/ 141159 h 160"/>
              <a:gd name="T20" fmla="*/ 457359 w 140"/>
              <a:gd name="T21" fmla="*/ 144602 h 160"/>
              <a:gd name="T22" fmla="*/ 450533 w 140"/>
              <a:gd name="T23" fmla="*/ 444133 h 160"/>
              <a:gd name="T24" fmla="*/ 20479 w 140"/>
              <a:gd name="T25" fmla="*/ 440690 h 160"/>
              <a:gd name="T26" fmla="*/ 423228 w 140"/>
              <a:gd name="T27" fmla="*/ 392490 h 160"/>
              <a:gd name="T28" fmla="*/ 423228 w 140"/>
              <a:gd name="T29" fmla="*/ 371833 h 160"/>
              <a:gd name="T30" fmla="*/ 314008 w 140"/>
              <a:gd name="T31" fmla="*/ 320189 h 160"/>
              <a:gd name="T32" fmla="*/ 314008 w 140"/>
              <a:gd name="T33" fmla="*/ 340846 h 160"/>
              <a:gd name="T34" fmla="*/ 307182 w 140"/>
              <a:gd name="T35" fmla="*/ 371833 h 160"/>
              <a:gd name="T36" fmla="*/ 245745 w 140"/>
              <a:gd name="T37" fmla="*/ 241003 h 160"/>
              <a:gd name="T38" fmla="*/ 225266 w 140"/>
              <a:gd name="T39" fmla="*/ 241003 h 160"/>
              <a:gd name="T40" fmla="*/ 167243 w 140"/>
              <a:gd name="T41" fmla="*/ 371833 h 160"/>
              <a:gd name="T42" fmla="*/ 160417 w 140"/>
              <a:gd name="T43" fmla="*/ 340846 h 160"/>
              <a:gd name="T44" fmla="*/ 160417 w 140"/>
              <a:gd name="T45" fmla="*/ 320189 h 160"/>
              <a:gd name="T46" fmla="*/ 13653 w 140"/>
              <a:gd name="T47" fmla="*/ 371833 h 160"/>
              <a:gd name="T48" fmla="*/ 0 w 140"/>
              <a:gd name="T49" fmla="*/ 382161 h 160"/>
              <a:gd name="T50" fmla="*/ 23892 w 140"/>
              <a:gd name="T51" fmla="*/ 464791 h 160"/>
              <a:gd name="T52" fmla="*/ 286703 w 140"/>
              <a:gd name="T53" fmla="*/ 371833 h 160"/>
              <a:gd name="T54" fmla="*/ 235506 w 140"/>
              <a:gd name="T55" fmla="*/ 330518 h 160"/>
              <a:gd name="T56" fmla="*/ 20479 w 140"/>
              <a:gd name="T57" fmla="*/ 337404 h 160"/>
              <a:gd name="T58" fmla="*/ 23892 w 140"/>
              <a:gd name="T59" fmla="*/ 141159 h 160"/>
              <a:gd name="T60" fmla="*/ 153591 w 140"/>
              <a:gd name="T61" fmla="*/ 130830 h 160"/>
              <a:gd name="T62" fmla="*/ 23892 w 140"/>
              <a:gd name="T63" fmla="*/ 120501 h 160"/>
              <a:gd name="T64" fmla="*/ 0 w 140"/>
              <a:gd name="T65" fmla="*/ 337404 h 160"/>
              <a:gd name="T66" fmla="*/ 238919 w 140"/>
              <a:gd name="T67" fmla="*/ 409704 h 160"/>
              <a:gd name="T68" fmla="*/ 238919 w 140"/>
              <a:gd name="T69" fmla="*/ 430362 h 160"/>
              <a:gd name="T70" fmla="*/ 238919 w 140"/>
              <a:gd name="T71" fmla="*/ 409704 h 160"/>
              <a:gd name="T72" fmla="*/ 157004 w 140"/>
              <a:gd name="T73" fmla="*/ 265103 h 160"/>
              <a:gd name="T74" fmla="*/ 177483 w 140"/>
              <a:gd name="T75" fmla="*/ 289203 h 160"/>
              <a:gd name="T76" fmla="*/ 197961 w 140"/>
              <a:gd name="T77" fmla="*/ 289203 h 160"/>
              <a:gd name="T78" fmla="*/ 201375 w 140"/>
              <a:gd name="T79" fmla="*/ 265103 h 160"/>
              <a:gd name="T80" fmla="*/ 201375 w 140"/>
              <a:gd name="T81" fmla="*/ 244445 h 160"/>
              <a:gd name="T82" fmla="*/ 167243 w 140"/>
              <a:gd name="T83" fmla="*/ 234117 h 160"/>
              <a:gd name="T84" fmla="*/ 191135 w 140"/>
              <a:gd name="T85" fmla="*/ 196245 h 160"/>
              <a:gd name="T86" fmla="*/ 194548 w 140"/>
              <a:gd name="T87" fmla="*/ 86072 h 160"/>
              <a:gd name="T88" fmla="*/ 238919 w 140"/>
              <a:gd name="T89" fmla="*/ 27543 h 160"/>
              <a:gd name="T90" fmla="*/ 279877 w 140"/>
              <a:gd name="T91" fmla="*/ 86072 h 160"/>
              <a:gd name="T92" fmla="*/ 283290 w 140"/>
              <a:gd name="T93" fmla="*/ 196245 h 160"/>
              <a:gd name="T94" fmla="*/ 303768 w 140"/>
              <a:gd name="T95" fmla="*/ 234117 h 160"/>
              <a:gd name="T96" fmla="*/ 273050 w 140"/>
              <a:gd name="T97" fmla="*/ 244445 h 160"/>
              <a:gd name="T98" fmla="*/ 273050 w 140"/>
              <a:gd name="T99" fmla="*/ 265103 h 160"/>
              <a:gd name="T100" fmla="*/ 283290 w 140"/>
              <a:gd name="T101" fmla="*/ 299532 h 160"/>
              <a:gd name="T102" fmla="*/ 293529 w 140"/>
              <a:gd name="T103" fmla="*/ 265103 h 160"/>
              <a:gd name="T104" fmla="*/ 324247 w 140"/>
              <a:gd name="T105" fmla="*/ 254774 h 160"/>
              <a:gd name="T106" fmla="*/ 317421 w 140"/>
              <a:gd name="T107" fmla="*/ 213459 h 160"/>
              <a:gd name="T108" fmla="*/ 300355 w 140"/>
              <a:gd name="T109" fmla="*/ 175588 h 160"/>
              <a:gd name="T110" fmla="*/ 286703 w 140"/>
              <a:gd name="T111" fmla="*/ 51643 h 160"/>
              <a:gd name="T112" fmla="*/ 238919 w 140"/>
              <a:gd name="T113" fmla="*/ 0 h 160"/>
              <a:gd name="T114" fmla="*/ 187722 w 140"/>
              <a:gd name="T115" fmla="*/ 51643 h 160"/>
              <a:gd name="T116" fmla="*/ 177483 w 140"/>
              <a:gd name="T117" fmla="*/ 175588 h 160"/>
              <a:gd name="T118" fmla="*/ 153591 w 140"/>
              <a:gd name="T119" fmla="*/ 213459 h 160"/>
              <a:gd name="T120" fmla="*/ 146765 w 140"/>
              <a:gd name="T121" fmla="*/ 254774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40" h="160">
                <a:moveTo>
                  <a:pt x="70" y="143"/>
                </a:moveTo>
                <a:cubicBezTo>
                  <a:pt x="68" y="143"/>
                  <a:pt x="67" y="145"/>
                  <a:pt x="67" y="146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0" y="154"/>
                  <a:pt x="38" y="155"/>
                  <a:pt x="38" y="157"/>
                </a:cubicBezTo>
                <a:cubicBezTo>
                  <a:pt x="38" y="159"/>
                  <a:pt x="40" y="160"/>
                  <a:pt x="41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0" y="160"/>
                  <a:pt x="101" y="159"/>
                  <a:pt x="101" y="157"/>
                </a:cubicBezTo>
                <a:cubicBezTo>
                  <a:pt x="101" y="155"/>
                  <a:pt x="100" y="154"/>
                  <a:pt x="98" y="154"/>
                </a:cubicBezTo>
                <a:cubicBezTo>
                  <a:pt x="73" y="154"/>
                  <a:pt x="73" y="154"/>
                  <a:pt x="73" y="154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5"/>
                  <a:pt x="71" y="143"/>
                  <a:pt x="70" y="143"/>
                </a:cubicBezTo>
                <a:close/>
                <a:moveTo>
                  <a:pt x="7" y="135"/>
                </a:moveTo>
                <a:cubicBezTo>
                  <a:pt x="132" y="135"/>
                  <a:pt x="132" y="135"/>
                  <a:pt x="132" y="135"/>
                </a:cubicBezTo>
                <a:cubicBezTo>
                  <a:pt x="136" y="135"/>
                  <a:pt x="140" y="132"/>
                  <a:pt x="140" y="128"/>
                </a:cubicBezTo>
                <a:cubicBezTo>
                  <a:pt x="140" y="42"/>
                  <a:pt x="140" y="42"/>
                  <a:pt x="140" y="42"/>
                </a:cubicBezTo>
                <a:cubicBezTo>
                  <a:pt x="140" y="38"/>
                  <a:pt x="136" y="35"/>
                  <a:pt x="132" y="35"/>
                </a:cubicBezTo>
                <a:cubicBezTo>
                  <a:pt x="97" y="35"/>
                  <a:pt x="97" y="35"/>
                  <a:pt x="97" y="35"/>
                </a:cubicBezTo>
                <a:cubicBezTo>
                  <a:pt x="96" y="35"/>
                  <a:pt x="94" y="36"/>
                  <a:pt x="94" y="38"/>
                </a:cubicBezTo>
                <a:cubicBezTo>
                  <a:pt x="94" y="39"/>
                  <a:pt x="96" y="41"/>
                  <a:pt x="97" y="41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33" y="41"/>
                  <a:pt x="134" y="41"/>
                  <a:pt x="134" y="42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34" y="129"/>
                  <a:pt x="133" y="129"/>
                  <a:pt x="132" y="129"/>
                </a:cubicBezTo>
                <a:cubicBezTo>
                  <a:pt x="7" y="129"/>
                  <a:pt x="7" y="129"/>
                  <a:pt x="7" y="129"/>
                </a:cubicBezTo>
                <a:cubicBezTo>
                  <a:pt x="6" y="129"/>
                  <a:pt x="6" y="129"/>
                  <a:pt x="6" y="128"/>
                </a:cubicBezTo>
                <a:cubicBezTo>
                  <a:pt x="6" y="114"/>
                  <a:pt x="6" y="114"/>
                  <a:pt x="6" y="114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26" y="114"/>
                  <a:pt x="127" y="113"/>
                  <a:pt x="127" y="111"/>
                </a:cubicBezTo>
                <a:cubicBezTo>
                  <a:pt x="127" y="109"/>
                  <a:pt x="126" y="108"/>
                  <a:pt x="124" y="108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08" y="99"/>
                  <a:pt x="100" y="93"/>
                  <a:pt x="92" y="93"/>
                </a:cubicBezTo>
                <a:cubicBezTo>
                  <a:pt x="90" y="93"/>
                  <a:pt x="89" y="94"/>
                  <a:pt x="89" y="96"/>
                </a:cubicBezTo>
                <a:cubicBezTo>
                  <a:pt x="89" y="97"/>
                  <a:pt x="90" y="99"/>
                  <a:pt x="92" y="99"/>
                </a:cubicBezTo>
                <a:cubicBezTo>
                  <a:pt x="97" y="99"/>
                  <a:pt x="102" y="103"/>
                  <a:pt x="103" y="108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88" y="99"/>
                  <a:pt x="81" y="92"/>
                  <a:pt x="72" y="9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68"/>
                  <a:pt x="71" y="67"/>
                  <a:pt x="69" y="67"/>
                </a:cubicBezTo>
                <a:cubicBezTo>
                  <a:pt x="67" y="67"/>
                  <a:pt x="66" y="68"/>
                  <a:pt x="66" y="70"/>
                </a:cubicBezTo>
                <a:cubicBezTo>
                  <a:pt x="66" y="91"/>
                  <a:pt x="66" y="91"/>
                  <a:pt x="66" y="91"/>
                </a:cubicBezTo>
                <a:cubicBezTo>
                  <a:pt x="57" y="92"/>
                  <a:pt x="50" y="99"/>
                  <a:pt x="49" y="108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7" y="103"/>
                  <a:pt x="42" y="99"/>
                  <a:pt x="47" y="99"/>
                </a:cubicBezTo>
                <a:cubicBezTo>
                  <a:pt x="49" y="99"/>
                  <a:pt x="50" y="97"/>
                  <a:pt x="50" y="96"/>
                </a:cubicBezTo>
                <a:cubicBezTo>
                  <a:pt x="50" y="94"/>
                  <a:pt x="49" y="93"/>
                  <a:pt x="47" y="93"/>
                </a:cubicBezTo>
                <a:cubicBezTo>
                  <a:pt x="38" y="93"/>
                  <a:pt x="31" y="99"/>
                  <a:pt x="30" y="108"/>
                </a:cubicBezTo>
                <a:cubicBezTo>
                  <a:pt x="4" y="108"/>
                  <a:pt x="4" y="108"/>
                  <a:pt x="4" y="108"/>
                </a:cubicBezTo>
                <a:cubicBezTo>
                  <a:pt x="4" y="108"/>
                  <a:pt x="3" y="108"/>
                  <a:pt x="3" y="108"/>
                </a:cubicBezTo>
                <a:cubicBezTo>
                  <a:pt x="1" y="108"/>
                  <a:pt x="0" y="109"/>
                  <a:pt x="0" y="111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2"/>
                  <a:pt x="3" y="135"/>
                  <a:pt x="7" y="135"/>
                </a:cubicBezTo>
                <a:close/>
                <a:moveTo>
                  <a:pt x="69" y="96"/>
                </a:moveTo>
                <a:cubicBezTo>
                  <a:pt x="77" y="96"/>
                  <a:pt x="82" y="101"/>
                  <a:pt x="84" y="10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7" y="101"/>
                  <a:pt x="62" y="96"/>
                  <a:pt x="69" y="96"/>
                </a:cubicBezTo>
                <a:close/>
                <a:moveTo>
                  <a:pt x="3" y="101"/>
                </a:moveTo>
                <a:cubicBezTo>
                  <a:pt x="5" y="101"/>
                  <a:pt x="6" y="100"/>
                  <a:pt x="6" y="98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1"/>
                  <a:pt x="7" y="41"/>
                  <a:pt x="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4" y="41"/>
                  <a:pt x="45" y="39"/>
                  <a:pt x="45" y="38"/>
                </a:cubicBezTo>
                <a:cubicBezTo>
                  <a:pt x="45" y="36"/>
                  <a:pt x="44" y="35"/>
                  <a:pt x="42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0" y="38"/>
                  <a:pt x="0" y="42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0"/>
                  <a:pt x="1" y="101"/>
                  <a:pt x="3" y="101"/>
                </a:cubicBezTo>
                <a:close/>
                <a:moveTo>
                  <a:pt x="70" y="119"/>
                </a:moveTo>
                <a:cubicBezTo>
                  <a:pt x="71" y="119"/>
                  <a:pt x="73" y="120"/>
                  <a:pt x="73" y="122"/>
                </a:cubicBezTo>
                <a:cubicBezTo>
                  <a:pt x="73" y="124"/>
                  <a:pt x="71" y="125"/>
                  <a:pt x="70" y="125"/>
                </a:cubicBezTo>
                <a:cubicBezTo>
                  <a:pt x="68" y="125"/>
                  <a:pt x="66" y="124"/>
                  <a:pt x="66" y="122"/>
                </a:cubicBezTo>
                <a:cubicBezTo>
                  <a:pt x="66" y="120"/>
                  <a:pt x="68" y="119"/>
                  <a:pt x="70" y="119"/>
                </a:cubicBezTo>
                <a:close/>
                <a:moveTo>
                  <a:pt x="43" y="74"/>
                </a:moveTo>
                <a:cubicBezTo>
                  <a:pt x="43" y="76"/>
                  <a:pt x="45" y="77"/>
                  <a:pt x="46" y="77"/>
                </a:cubicBezTo>
                <a:cubicBezTo>
                  <a:pt x="52" y="77"/>
                  <a:pt x="52" y="77"/>
                  <a:pt x="52" y="77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6"/>
                  <a:pt x="54" y="87"/>
                  <a:pt x="55" y="87"/>
                </a:cubicBezTo>
                <a:cubicBezTo>
                  <a:pt x="57" y="87"/>
                  <a:pt x="58" y="86"/>
                  <a:pt x="58" y="84"/>
                </a:cubicBezTo>
                <a:cubicBezTo>
                  <a:pt x="58" y="77"/>
                  <a:pt x="58" y="77"/>
                  <a:pt x="58" y="77"/>
                </a:cubicBezTo>
                <a:cubicBezTo>
                  <a:pt x="59" y="77"/>
                  <a:pt x="59" y="77"/>
                  <a:pt x="59" y="77"/>
                </a:cubicBezTo>
                <a:cubicBezTo>
                  <a:pt x="60" y="77"/>
                  <a:pt x="62" y="76"/>
                  <a:pt x="62" y="74"/>
                </a:cubicBezTo>
                <a:cubicBezTo>
                  <a:pt x="62" y="73"/>
                  <a:pt x="60" y="71"/>
                  <a:pt x="59" y="71"/>
                </a:cubicBezTo>
                <a:cubicBezTo>
                  <a:pt x="49" y="71"/>
                  <a:pt x="49" y="71"/>
                  <a:pt x="49" y="71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7"/>
                  <a:pt x="50" y="66"/>
                  <a:pt x="50" y="65"/>
                </a:cubicBezTo>
                <a:cubicBezTo>
                  <a:pt x="56" y="57"/>
                  <a:pt x="56" y="57"/>
                  <a:pt x="56" y="57"/>
                </a:cubicBezTo>
                <a:cubicBezTo>
                  <a:pt x="57" y="56"/>
                  <a:pt x="57" y="53"/>
                  <a:pt x="57" y="51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3"/>
                  <a:pt x="58" y="21"/>
                  <a:pt x="60" y="19"/>
                </a:cubicBezTo>
                <a:cubicBezTo>
                  <a:pt x="70" y="8"/>
                  <a:pt x="70" y="8"/>
                  <a:pt x="70" y="8"/>
                </a:cubicBezTo>
                <a:cubicBezTo>
                  <a:pt x="79" y="19"/>
                  <a:pt x="79" y="19"/>
                  <a:pt x="79" y="19"/>
                </a:cubicBezTo>
                <a:cubicBezTo>
                  <a:pt x="81" y="21"/>
                  <a:pt x="82" y="23"/>
                  <a:pt x="82" y="25"/>
                </a:cubicBezTo>
                <a:cubicBezTo>
                  <a:pt x="82" y="51"/>
                  <a:pt x="82" y="51"/>
                  <a:pt x="82" y="51"/>
                </a:cubicBezTo>
                <a:cubicBezTo>
                  <a:pt x="82" y="53"/>
                  <a:pt x="82" y="55"/>
                  <a:pt x="83" y="57"/>
                </a:cubicBezTo>
                <a:cubicBezTo>
                  <a:pt x="88" y="65"/>
                  <a:pt x="88" y="65"/>
                  <a:pt x="88" y="65"/>
                </a:cubicBezTo>
                <a:cubicBezTo>
                  <a:pt x="89" y="66"/>
                  <a:pt x="89" y="67"/>
                  <a:pt x="89" y="68"/>
                </a:cubicBezTo>
                <a:cubicBezTo>
                  <a:pt x="89" y="71"/>
                  <a:pt x="89" y="71"/>
                  <a:pt x="89" y="71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7" y="73"/>
                  <a:pt x="77" y="74"/>
                </a:cubicBezTo>
                <a:cubicBezTo>
                  <a:pt x="77" y="76"/>
                  <a:pt x="78" y="77"/>
                  <a:pt x="80" y="77"/>
                </a:cubicBezTo>
                <a:cubicBezTo>
                  <a:pt x="80" y="84"/>
                  <a:pt x="80" y="84"/>
                  <a:pt x="80" y="84"/>
                </a:cubicBezTo>
                <a:cubicBezTo>
                  <a:pt x="80" y="86"/>
                  <a:pt x="81" y="87"/>
                  <a:pt x="83" y="87"/>
                </a:cubicBezTo>
                <a:cubicBezTo>
                  <a:pt x="85" y="87"/>
                  <a:pt x="86" y="86"/>
                  <a:pt x="86" y="84"/>
                </a:cubicBezTo>
                <a:cubicBezTo>
                  <a:pt x="86" y="77"/>
                  <a:pt x="86" y="77"/>
                  <a:pt x="86" y="77"/>
                </a:cubicBezTo>
                <a:cubicBezTo>
                  <a:pt x="92" y="77"/>
                  <a:pt x="92" y="77"/>
                  <a:pt x="92" y="77"/>
                </a:cubicBezTo>
                <a:cubicBezTo>
                  <a:pt x="94" y="77"/>
                  <a:pt x="95" y="76"/>
                  <a:pt x="95" y="74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6"/>
                  <a:pt x="95" y="64"/>
                  <a:pt x="93" y="62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53"/>
                  <a:pt x="88" y="52"/>
                  <a:pt x="88" y="51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2"/>
                  <a:pt x="86" y="18"/>
                  <a:pt x="84" y="15"/>
                </a:cubicBezTo>
                <a:cubicBezTo>
                  <a:pt x="72" y="1"/>
                  <a:pt x="72" y="1"/>
                  <a:pt x="72" y="1"/>
                </a:cubicBezTo>
                <a:cubicBezTo>
                  <a:pt x="71" y="0"/>
                  <a:pt x="70" y="0"/>
                  <a:pt x="70" y="0"/>
                </a:cubicBezTo>
                <a:cubicBezTo>
                  <a:pt x="69" y="0"/>
                  <a:pt x="68" y="0"/>
                  <a:pt x="67" y="1"/>
                </a:cubicBezTo>
                <a:cubicBezTo>
                  <a:pt x="55" y="15"/>
                  <a:pt x="55" y="15"/>
                  <a:pt x="55" y="15"/>
                </a:cubicBezTo>
                <a:cubicBezTo>
                  <a:pt x="53" y="18"/>
                  <a:pt x="52" y="22"/>
                  <a:pt x="52" y="25"/>
                </a:cubicBezTo>
                <a:cubicBezTo>
                  <a:pt x="52" y="51"/>
                  <a:pt x="52" y="51"/>
                  <a:pt x="52" y="51"/>
                </a:cubicBezTo>
                <a:cubicBezTo>
                  <a:pt x="52" y="52"/>
                  <a:pt x="51" y="53"/>
                  <a:pt x="51" y="54"/>
                </a:cubicBezTo>
                <a:cubicBezTo>
                  <a:pt x="45" y="62"/>
                  <a:pt x="45" y="62"/>
                  <a:pt x="45" y="62"/>
                </a:cubicBezTo>
                <a:cubicBezTo>
                  <a:pt x="44" y="64"/>
                  <a:pt x="43" y="66"/>
                  <a:pt x="43" y="68"/>
                </a:cubicBezTo>
                <a:cubicBezTo>
                  <a:pt x="43" y="74"/>
                  <a:pt x="43" y="74"/>
                  <a:pt x="43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00" name="Freeform 852">
            <a:extLst>
              <a:ext uri="{FF2B5EF4-FFF2-40B4-BE49-F238E27FC236}">
                <a16:creationId xmlns:a16="http://schemas.microsoft.com/office/drawing/2014/main" id="{2E02C26E-1070-41F1-85D2-60E91C578135}"/>
              </a:ext>
            </a:extLst>
          </p:cNvPr>
          <p:cNvSpPr>
            <a:spLocks noEditPoints="1"/>
          </p:cNvSpPr>
          <p:nvPr/>
        </p:nvSpPr>
        <p:spPr bwMode="auto">
          <a:xfrm>
            <a:off x="9768007" y="1273711"/>
            <a:ext cx="365840" cy="479046"/>
          </a:xfrm>
          <a:custGeom>
            <a:avLst/>
            <a:gdLst>
              <a:gd name="T0" fmla="*/ 20521 w 123"/>
              <a:gd name="T1" fmla="*/ 444133 h 160"/>
              <a:gd name="T2" fmla="*/ 30782 w 123"/>
              <a:gd name="T3" fmla="*/ 364947 h 160"/>
              <a:gd name="T4" fmla="*/ 153910 w 123"/>
              <a:gd name="T5" fmla="*/ 278874 h 160"/>
              <a:gd name="T6" fmla="*/ 150490 w 123"/>
              <a:gd name="T7" fmla="*/ 189359 h 160"/>
              <a:gd name="T8" fmla="*/ 136809 w 123"/>
              <a:gd name="T9" fmla="*/ 86072 h 160"/>
              <a:gd name="T10" fmla="*/ 218895 w 123"/>
              <a:gd name="T11" fmla="*/ 20657 h 160"/>
              <a:gd name="T12" fmla="*/ 283879 w 123"/>
              <a:gd name="T13" fmla="*/ 168702 h 160"/>
              <a:gd name="T14" fmla="*/ 266778 w 123"/>
              <a:gd name="T15" fmla="*/ 199688 h 160"/>
              <a:gd name="T16" fmla="*/ 273618 w 123"/>
              <a:gd name="T17" fmla="*/ 289203 h 160"/>
              <a:gd name="T18" fmla="*/ 400167 w 123"/>
              <a:gd name="T19" fmla="*/ 389047 h 160"/>
              <a:gd name="T20" fmla="*/ 410427 w 123"/>
              <a:gd name="T21" fmla="*/ 454462 h 160"/>
              <a:gd name="T22" fmla="*/ 420688 w 123"/>
              <a:gd name="T23" fmla="*/ 389047 h 160"/>
              <a:gd name="T24" fmla="*/ 287299 w 123"/>
              <a:gd name="T25" fmla="*/ 275432 h 160"/>
              <a:gd name="T26" fmla="*/ 304400 w 123"/>
              <a:gd name="T27" fmla="*/ 168702 h 160"/>
              <a:gd name="T28" fmla="*/ 218895 w 123"/>
              <a:gd name="T29" fmla="*/ 0 h 160"/>
              <a:gd name="T30" fmla="*/ 116288 w 123"/>
              <a:gd name="T31" fmla="*/ 86072 h 160"/>
              <a:gd name="T32" fmla="*/ 133389 w 123"/>
              <a:gd name="T33" fmla="*/ 203131 h 160"/>
              <a:gd name="T34" fmla="*/ 17101 w 123"/>
              <a:gd name="T35" fmla="*/ 347732 h 160"/>
              <a:gd name="T36" fmla="*/ 0 w 123"/>
              <a:gd name="T37" fmla="*/ 444133 h 160"/>
              <a:gd name="T38" fmla="*/ 235996 w 123"/>
              <a:gd name="T39" fmla="*/ 289203 h 160"/>
              <a:gd name="T40" fmla="*/ 222315 w 123"/>
              <a:gd name="T41" fmla="*/ 313303 h 160"/>
              <a:gd name="T42" fmla="*/ 208634 w 123"/>
              <a:gd name="T43" fmla="*/ 316746 h 160"/>
              <a:gd name="T44" fmla="*/ 181272 w 123"/>
              <a:gd name="T45" fmla="*/ 289203 h 160"/>
              <a:gd name="T46" fmla="*/ 181272 w 123"/>
              <a:gd name="T47" fmla="*/ 323632 h 160"/>
              <a:gd name="T48" fmla="*/ 174432 w 123"/>
              <a:gd name="T49" fmla="*/ 523320 h 160"/>
              <a:gd name="T50" fmla="*/ 208634 w 123"/>
              <a:gd name="T51" fmla="*/ 550863 h 160"/>
              <a:gd name="T52" fmla="*/ 242836 w 123"/>
              <a:gd name="T53" fmla="*/ 523320 h 160"/>
              <a:gd name="T54" fmla="*/ 235996 w 123"/>
              <a:gd name="T55" fmla="*/ 327075 h 160"/>
              <a:gd name="T56" fmla="*/ 235996 w 123"/>
              <a:gd name="T57" fmla="*/ 289203 h 160"/>
              <a:gd name="T58" fmla="*/ 194953 w 123"/>
              <a:gd name="T59" fmla="*/ 512991 h 160"/>
              <a:gd name="T60" fmla="*/ 208634 w 123"/>
              <a:gd name="T61" fmla="*/ 337404 h 160"/>
              <a:gd name="T62" fmla="*/ 225735 w 123"/>
              <a:gd name="T63" fmla="*/ 512991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3" h="160">
                <a:moveTo>
                  <a:pt x="3" y="132"/>
                </a:move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7" y="108"/>
                  <a:pt x="9" y="106"/>
                </a:cubicBezTo>
                <a:cubicBezTo>
                  <a:pt x="24" y="94"/>
                  <a:pt x="40" y="86"/>
                  <a:pt x="43" y="84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4" y="56"/>
                  <a:pt x="44" y="55"/>
                </a:cubicBezTo>
                <a:cubicBezTo>
                  <a:pt x="41" y="54"/>
                  <a:pt x="40" y="51"/>
                  <a:pt x="40" y="49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14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3" y="14"/>
                  <a:pt x="83" y="25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9" y="84"/>
                  <a:pt x="80" y="84"/>
                </a:cubicBezTo>
                <a:cubicBezTo>
                  <a:pt x="83" y="86"/>
                  <a:pt x="99" y="94"/>
                  <a:pt x="114" y="106"/>
                </a:cubicBezTo>
                <a:cubicBezTo>
                  <a:pt x="116" y="108"/>
                  <a:pt x="117" y="110"/>
                  <a:pt x="117" y="113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7" y="131"/>
                  <a:pt x="118" y="132"/>
                  <a:pt x="120" y="132"/>
                </a:cubicBezTo>
                <a:cubicBezTo>
                  <a:pt x="121" y="132"/>
                  <a:pt x="123" y="131"/>
                  <a:pt x="123" y="129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08"/>
                  <a:pt x="121" y="104"/>
                  <a:pt x="117" y="101"/>
                </a:cubicBezTo>
                <a:cubicBezTo>
                  <a:pt x="103" y="90"/>
                  <a:pt x="89" y="82"/>
                  <a:pt x="84" y="80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6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7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6"/>
                  <a:pt x="39" y="59"/>
                </a:cubicBezTo>
                <a:cubicBezTo>
                  <a:pt x="39" y="80"/>
                  <a:pt x="39" y="80"/>
                  <a:pt x="39" y="80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5" y="91"/>
                  <a:pt x="64" y="91"/>
                  <a:pt x="64" y="92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6" y="90"/>
                  <a:pt x="56" y="87"/>
                </a:cubicBezTo>
                <a:cubicBezTo>
                  <a:pt x="56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1" y="150"/>
                  <a:pt x="51" y="150"/>
                  <a:pt x="51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1" y="152"/>
                  <a:pt x="72" y="151"/>
                  <a:pt x="72" y="150"/>
                </a:cubicBezTo>
                <a:cubicBezTo>
                  <a:pt x="69" y="95"/>
                  <a:pt x="69" y="95"/>
                  <a:pt x="69" y="95"/>
                </a:cubicBezTo>
                <a:cubicBezTo>
                  <a:pt x="71" y="93"/>
                  <a:pt x="72" y="90"/>
                  <a:pt x="72" y="87"/>
                </a:cubicBezTo>
                <a:cubicBezTo>
                  <a:pt x="72" y="86"/>
                  <a:pt x="71" y="84"/>
                  <a:pt x="69" y="84"/>
                </a:cubicBezTo>
                <a:close/>
                <a:moveTo>
                  <a:pt x="61" y="153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0" y="98"/>
                  <a:pt x="61" y="98"/>
                </a:cubicBezTo>
                <a:cubicBezTo>
                  <a:pt x="62" y="98"/>
                  <a:pt x="63" y="98"/>
                  <a:pt x="64" y="98"/>
                </a:cubicBezTo>
                <a:cubicBezTo>
                  <a:pt x="66" y="149"/>
                  <a:pt x="66" y="149"/>
                  <a:pt x="66" y="149"/>
                </a:cubicBezTo>
                <a:lnTo>
                  <a:pt x="61" y="1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01" name="Freeform 862">
            <a:extLst>
              <a:ext uri="{FF2B5EF4-FFF2-40B4-BE49-F238E27FC236}">
                <a16:creationId xmlns:a16="http://schemas.microsoft.com/office/drawing/2014/main" id="{139AD445-FD47-4594-8D83-460B33DD851B}"/>
              </a:ext>
            </a:extLst>
          </p:cNvPr>
          <p:cNvSpPr>
            <a:spLocks noEditPoints="1"/>
          </p:cNvSpPr>
          <p:nvPr/>
        </p:nvSpPr>
        <p:spPr bwMode="auto">
          <a:xfrm>
            <a:off x="10728738" y="1273712"/>
            <a:ext cx="441770" cy="479044"/>
          </a:xfrm>
          <a:custGeom>
            <a:avLst/>
            <a:gdLst>
              <a:gd name="T0" fmla="*/ 265933 w 149"/>
              <a:gd name="T1" fmla="*/ 199688 h 160"/>
              <a:gd name="T2" fmla="*/ 276161 w 149"/>
              <a:gd name="T3" fmla="*/ 289203 h 160"/>
              <a:gd name="T4" fmla="*/ 286389 w 149"/>
              <a:gd name="T5" fmla="*/ 203131 h 160"/>
              <a:gd name="T6" fmla="*/ 300027 w 149"/>
              <a:gd name="T7" fmla="*/ 86072 h 160"/>
              <a:gd name="T8" fmla="*/ 201154 w 149"/>
              <a:gd name="T9" fmla="*/ 0 h 160"/>
              <a:gd name="T10" fmla="*/ 115919 w 149"/>
              <a:gd name="T11" fmla="*/ 168702 h 160"/>
              <a:gd name="T12" fmla="*/ 132966 w 149"/>
              <a:gd name="T13" fmla="*/ 275432 h 160"/>
              <a:gd name="T14" fmla="*/ 0 w 149"/>
              <a:gd name="T15" fmla="*/ 389047 h 160"/>
              <a:gd name="T16" fmla="*/ 10228 w 149"/>
              <a:gd name="T17" fmla="*/ 454462 h 160"/>
              <a:gd name="T18" fmla="*/ 20456 w 149"/>
              <a:gd name="T19" fmla="*/ 389047 h 160"/>
              <a:gd name="T20" fmla="*/ 146604 w 149"/>
              <a:gd name="T21" fmla="*/ 289203 h 160"/>
              <a:gd name="T22" fmla="*/ 153423 w 149"/>
              <a:gd name="T23" fmla="*/ 199688 h 160"/>
              <a:gd name="T24" fmla="*/ 136376 w 149"/>
              <a:gd name="T25" fmla="*/ 168702 h 160"/>
              <a:gd name="T26" fmla="*/ 201154 w 149"/>
              <a:gd name="T27" fmla="*/ 20657 h 160"/>
              <a:gd name="T28" fmla="*/ 282980 w 149"/>
              <a:gd name="T29" fmla="*/ 86072 h 160"/>
              <a:gd name="T30" fmla="*/ 269342 w 149"/>
              <a:gd name="T31" fmla="*/ 189359 h 160"/>
              <a:gd name="T32" fmla="*/ 225020 w 149"/>
              <a:gd name="T33" fmla="*/ 299532 h 160"/>
              <a:gd name="T34" fmla="*/ 218201 w 149"/>
              <a:gd name="T35" fmla="*/ 316746 h 160"/>
              <a:gd name="T36" fmla="*/ 190926 w 149"/>
              <a:gd name="T37" fmla="*/ 299532 h 160"/>
              <a:gd name="T38" fmla="*/ 170470 w 149"/>
              <a:gd name="T39" fmla="*/ 299532 h 160"/>
              <a:gd name="T40" fmla="*/ 170470 w 149"/>
              <a:gd name="T41" fmla="*/ 516434 h 160"/>
              <a:gd name="T42" fmla="*/ 201154 w 149"/>
              <a:gd name="T43" fmla="*/ 547420 h 160"/>
              <a:gd name="T44" fmla="*/ 214792 w 149"/>
              <a:gd name="T45" fmla="*/ 547420 h 160"/>
              <a:gd name="T46" fmla="*/ 245477 w 149"/>
              <a:gd name="T47" fmla="*/ 516434 h 160"/>
              <a:gd name="T48" fmla="*/ 245477 w 149"/>
              <a:gd name="T49" fmla="*/ 299532 h 160"/>
              <a:gd name="T50" fmla="*/ 207973 w 149"/>
              <a:gd name="T51" fmla="*/ 526763 h 160"/>
              <a:gd name="T52" fmla="*/ 201154 w 149"/>
              <a:gd name="T53" fmla="*/ 337404 h 160"/>
              <a:gd name="T54" fmla="*/ 214792 w 149"/>
              <a:gd name="T55" fmla="*/ 337404 h 160"/>
              <a:gd name="T56" fmla="*/ 207973 w 149"/>
              <a:gd name="T57" fmla="*/ 526763 h 160"/>
              <a:gd name="T58" fmla="*/ 477315 w 149"/>
              <a:gd name="T59" fmla="*/ 306418 h 160"/>
              <a:gd name="T60" fmla="*/ 320483 w 149"/>
              <a:gd name="T61" fmla="*/ 306418 h 160"/>
              <a:gd name="T62" fmla="*/ 296617 w 149"/>
              <a:gd name="T63" fmla="*/ 468234 h 160"/>
              <a:gd name="T64" fmla="*/ 300027 w 149"/>
              <a:gd name="T65" fmla="*/ 495777 h 160"/>
              <a:gd name="T66" fmla="*/ 347758 w 149"/>
              <a:gd name="T67" fmla="*/ 485448 h 160"/>
              <a:gd name="T68" fmla="*/ 477315 w 149"/>
              <a:gd name="T69" fmla="*/ 464791 h 160"/>
              <a:gd name="T70" fmla="*/ 398899 w 149"/>
              <a:gd name="T71" fmla="*/ 475119 h 160"/>
              <a:gd name="T72" fmla="*/ 347758 w 149"/>
              <a:gd name="T73" fmla="*/ 461348 h 160"/>
              <a:gd name="T74" fmla="*/ 320483 w 149"/>
              <a:gd name="T75" fmla="*/ 475119 h 160"/>
              <a:gd name="T76" fmla="*/ 330711 w 149"/>
              <a:gd name="T77" fmla="*/ 444133 h 160"/>
              <a:gd name="T78" fmla="*/ 398899 w 149"/>
              <a:gd name="T79" fmla="*/ 292646 h 160"/>
              <a:gd name="T80" fmla="*/ 490953 w 149"/>
              <a:gd name="T81" fmla="*/ 385604 h 160"/>
              <a:gd name="T82" fmla="*/ 398899 w 149"/>
              <a:gd name="T83" fmla="*/ 475119 h 160"/>
              <a:gd name="T84" fmla="*/ 392081 w 149"/>
              <a:gd name="T85" fmla="*/ 378718 h 160"/>
              <a:gd name="T86" fmla="*/ 392081 w 149"/>
              <a:gd name="T87" fmla="*/ 392490 h 160"/>
              <a:gd name="T88" fmla="*/ 405718 w 149"/>
              <a:gd name="T89" fmla="*/ 392490 h 160"/>
              <a:gd name="T90" fmla="*/ 405718 w 149"/>
              <a:gd name="T91" fmla="*/ 378718 h 160"/>
              <a:gd name="T92" fmla="*/ 436403 w 149"/>
              <a:gd name="T93" fmla="*/ 375275 h 160"/>
              <a:gd name="T94" fmla="*/ 426174 w 149"/>
              <a:gd name="T95" fmla="*/ 385604 h 160"/>
              <a:gd name="T96" fmla="*/ 436403 w 149"/>
              <a:gd name="T97" fmla="*/ 395933 h 160"/>
              <a:gd name="T98" fmla="*/ 446631 w 149"/>
              <a:gd name="T99" fmla="*/ 385604 h 160"/>
              <a:gd name="T100" fmla="*/ 436403 w 149"/>
              <a:gd name="T101" fmla="*/ 375275 h 160"/>
              <a:gd name="T102" fmla="*/ 354577 w 149"/>
              <a:gd name="T103" fmla="*/ 378718 h 160"/>
              <a:gd name="T104" fmla="*/ 354577 w 149"/>
              <a:gd name="T105" fmla="*/ 392490 h 160"/>
              <a:gd name="T106" fmla="*/ 368215 w 149"/>
              <a:gd name="T107" fmla="*/ 392490 h 160"/>
              <a:gd name="T108" fmla="*/ 368215 w 149"/>
              <a:gd name="T109" fmla="*/ 378718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9" h="160">
                <a:moveTo>
                  <a:pt x="79" y="55"/>
                </a:move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9" y="84"/>
                  <a:pt x="81" y="84"/>
                </a:cubicBezTo>
                <a:cubicBezTo>
                  <a:pt x="82" y="84"/>
                  <a:pt x="84" y="82"/>
                  <a:pt x="84" y="81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6"/>
                  <a:pt x="88" y="53"/>
                  <a:pt x="88" y="49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11"/>
                  <a:pt x="77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6"/>
                  <a:pt x="39" y="59"/>
                </a:cubicBezTo>
                <a:cubicBezTo>
                  <a:pt x="39" y="80"/>
                  <a:pt x="39" y="80"/>
                  <a:pt x="39" y="80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7" y="108"/>
                  <a:pt x="9" y="106"/>
                </a:cubicBezTo>
                <a:cubicBezTo>
                  <a:pt x="24" y="94"/>
                  <a:pt x="40" y="86"/>
                  <a:pt x="43" y="84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4" y="56"/>
                  <a:pt x="44" y="55"/>
                </a:cubicBezTo>
                <a:cubicBezTo>
                  <a:pt x="41" y="54"/>
                  <a:pt x="40" y="51"/>
                  <a:pt x="40" y="49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14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3" y="14"/>
                  <a:pt x="83" y="25"/>
                </a:cubicBezTo>
                <a:cubicBezTo>
                  <a:pt x="83" y="49"/>
                  <a:pt x="83" y="49"/>
                  <a:pt x="83" y="49"/>
                </a:cubicBezTo>
                <a:cubicBezTo>
                  <a:pt x="82" y="51"/>
                  <a:pt x="81" y="54"/>
                  <a:pt x="79" y="55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2"/>
                </a:cubicBezTo>
                <a:cubicBezTo>
                  <a:pt x="63" y="92"/>
                  <a:pt x="62" y="92"/>
                  <a:pt x="61" y="92"/>
                </a:cubicBezTo>
                <a:cubicBezTo>
                  <a:pt x="58" y="92"/>
                  <a:pt x="56" y="90"/>
                  <a:pt x="56" y="87"/>
                </a:cubicBezTo>
                <a:cubicBezTo>
                  <a:pt x="56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2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1" y="152"/>
                  <a:pt x="72" y="151"/>
                  <a:pt x="72" y="150"/>
                </a:cubicBezTo>
                <a:cubicBezTo>
                  <a:pt x="69" y="95"/>
                  <a:pt x="69" y="95"/>
                  <a:pt x="69" y="95"/>
                </a:cubicBezTo>
                <a:cubicBezTo>
                  <a:pt x="71" y="93"/>
                  <a:pt x="72" y="90"/>
                  <a:pt x="72" y="87"/>
                </a:cubicBezTo>
                <a:cubicBezTo>
                  <a:pt x="72" y="86"/>
                  <a:pt x="71" y="84"/>
                  <a:pt x="69" y="84"/>
                </a:cubicBezTo>
                <a:close/>
                <a:moveTo>
                  <a:pt x="61" y="153"/>
                </a:moveTo>
                <a:cubicBezTo>
                  <a:pt x="56" y="149"/>
                  <a:pt x="56" y="149"/>
                  <a:pt x="56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8"/>
                  <a:pt x="60" y="98"/>
                  <a:pt x="61" y="98"/>
                </a:cubicBezTo>
                <a:cubicBezTo>
                  <a:pt x="62" y="98"/>
                  <a:pt x="63" y="98"/>
                  <a:pt x="63" y="98"/>
                </a:cubicBezTo>
                <a:cubicBezTo>
                  <a:pt x="66" y="149"/>
                  <a:pt x="66" y="149"/>
                  <a:pt x="66" y="149"/>
                </a:cubicBezTo>
                <a:lnTo>
                  <a:pt x="61" y="153"/>
                </a:lnTo>
                <a:close/>
                <a:moveTo>
                  <a:pt x="149" y="112"/>
                </a:moveTo>
                <a:cubicBezTo>
                  <a:pt x="149" y="103"/>
                  <a:pt x="146" y="95"/>
                  <a:pt x="140" y="89"/>
                </a:cubicBezTo>
                <a:cubicBezTo>
                  <a:pt x="134" y="82"/>
                  <a:pt x="125" y="79"/>
                  <a:pt x="117" y="79"/>
                </a:cubicBezTo>
                <a:cubicBezTo>
                  <a:pt x="108" y="79"/>
                  <a:pt x="100" y="82"/>
                  <a:pt x="94" y="89"/>
                </a:cubicBezTo>
                <a:cubicBezTo>
                  <a:pt x="82" y="100"/>
                  <a:pt x="81" y="119"/>
                  <a:pt x="91" y="132"/>
                </a:cubicBezTo>
                <a:cubicBezTo>
                  <a:pt x="90" y="134"/>
                  <a:pt x="88" y="136"/>
                  <a:pt x="87" y="136"/>
                </a:cubicBezTo>
                <a:cubicBezTo>
                  <a:pt x="85" y="137"/>
                  <a:pt x="84" y="139"/>
                  <a:pt x="85" y="141"/>
                </a:cubicBezTo>
                <a:cubicBezTo>
                  <a:pt x="85" y="142"/>
                  <a:pt x="86" y="144"/>
                  <a:pt x="88" y="144"/>
                </a:cubicBezTo>
                <a:cubicBezTo>
                  <a:pt x="89" y="144"/>
                  <a:pt x="90" y="144"/>
                  <a:pt x="90" y="144"/>
                </a:cubicBezTo>
                <a:cubicBezTo>
                  <a:pt x="94" y="144"/>
                  <a:pt x="98" y="143"/>
                  <a:pt x="102" y="141"/>
                </a:cubicBezTo>
                <a:cubicBezTo>
                  <a:pt x="106" y="143"/>
                  <a:pt x="112" y="144"/>
                  <a:pt x="117" y="144"/>
                </a:cubicBezTo>
                <a:cubicBezTo>
                  <a:pt x="125" y="144"/>
                  <a:pt x="134" y="141"/>
                  <a:pt x="140" y="135"/>
                </a:cubicBezTo>
                <a:cubicBezTo>
                  <a:pt x="146" y="129"/>
                  <a:pt x="149" y="120"/>
                  <a:pt x="149" y="112"/>
                </a:cubicBezTo>
                <a:close/>
                <a:moveTo>
                  <a:pt x="117" y="138"/>
                </a:moveTo>
                <a:cubicBezTo>
                  <a:pt x="112" y="138"/>
                  <a:pt x="107" y="137"/>
                  <a:pt x="103" y="135"/>
                </a:cubicBezTo>
                <a:cubicBezTo>
                  <a:pt x="103" y="135"/>
                  <a:pt x="102" y="134"/>
                  <a:pt x="102" y="134"/>
                </a:cubicBezTo>
                <a:cubicBezTo>
                  <a:pt x="101" y="134"/>
                  <a:pt x="100" y="135"/>
                  <a:pt x="100" y="135"/>
                </a:cubicBezTo>
                <a:cubicBezTo>
                  <a:pt x="98" y="137"/>
                  <a:pt x="96" y="137"/>
                  <a:pt x="94" y="138"/>
                </a:cubicBezTo>
                <a:cubicBezTo>
                  <a:pt x="95" y="136"/>
                  <a:pt x="96" y="135"/>
                  <a:pt x="97" y="133"/>
                </a:cubicBezTo>
                <a:cubicBezTo>
                  <a:pt x="98" y="132"/>
                  <a:pt x="97" y="130"/>
                  <a:pt x="97" y="129"/>
                </a:cubicBezTo>
                <a:cubicBezTo>
                  <a:pt x="87" y="119"/>
                  <a:pt x="88" y="103"/>
                  <a:pt x="98" y="93"/>
                </a:cubicBezTo>
                <a:cubicBezTo>
                  <a:pt x="103" y="88"/>
                  <a:pt x="110" y="85"/>
                  <a:pt x="117" y="85"/>
                </a:cubicBezTo>
                <a:cubicBezTo>
                  <a:pt x="124" y="85"/>
                  <a:pt x="131" y="88"/>
                  <a:pt x="136" y="93"/>
                </a:cubicBezTo>
                <a:cubicBezTo>
                  <a:pt x="141" y="98"/>
                  <a:pt x="144" y="105"/>
                  <a:pt x="144" y="112"/>
                </a:cubicBezTo>
                <a:cubicBezTo>
                  <a:pt x="144" y="119"/>
                  <a:pt x="141" y="126"/>
                  <a:pt x="136" y="131"/>
                </a:cubicBezTo>
                <a:cubicBezTo>
                  <a:pt x="131" y="136"/>
                  <a:pt x="124" y="138"/>
                  <a:pt x="117" y="138"/>
                </a:cubicBezTo>
                <a:close/>
                <a:moveTo>
                  <a:pt x="117" y="109"/>
                </a:moveTo>
                <a:cubicBezTo>
                  <a:pt x="116" y="109"/>
                  <a:pt x="115" y="109"/>
                  <a:pt x="115" y="110"/>
                </a:cubicBezTo>
                <a:cubicBezTo>
                  <a:pt x="114" y="110"/>
                  <a:pt x="114" y="111"/>
                  <a:pt x="114" y="112"/>
                </a:cubicBezTo>
                <a:cubicBezTo>
                  <a:pt x="114" y="112"/>
                  <a:pt x="114" y="113"/>
                  <a:pt x="115" y="114"/>
                </a:cubicBezTo>
                <a:cubicBezTo>
                  <a:pt x="115" y="114"/>
                  <a:pt x="116" y="115"/>
                  <a:pt x="117" y="115"/>
                </a:cubicBezTo>
                <a:cubicBezTo>
                  <a:pt x="117" y="115"/>
                  <a:pt x="118" y="114"/>
                  <a:pt x="119" y="114"/>
                </a:cubicBezTo>
                <a:cubicBezTo>
                  <a:pt x="119" y="113"/>
                  <a:pt x="120" y="112"/>
                  <a:pt x="120" y="112"/>
                </a:cubicBezTo>
                <a:cubicBezTo>
                  <a:pt x="120" y="111"/>
                  <a:pt x="119" y="110"/>
                  <a:pt x="119" y="110"/>
                </a:cubicBezTo>
                <a:cubicBezTo>
                  <a:pt x="118" y="109"/>
                  <a:pt x="117" y="109"/>
                  <a:pt x="117" y="109"/>
                </a:cubicBezTo>
                <a:close/>
                <a:moveTo>
                  <a:pt x="128" y="109"/>
                </a:moveTo>
                <a:cubicBezTo>
                  <a:pt x="127" y="109"/>
                  <a:pt x="126" y="109"/>
                  <a:pt x="126" y="110"/>
                </a:cubicBezTo>
                <a:cubicBezTo>
                  <a:pt x="125" y="110"/>
                  <a:pt x="125" y="111"/>
                  <a:pt x="125" y="112"/>
                </a:cubicBezTo>
                <a:cubicBezTo>
                  <a:pt x="125" y="112"/>
                  <a:pt x="125" y="113"/>
                  <a:pt x="126" y="114"/>
                </a:cubicBezTo>
                <a:cubicBezTo>
                  <a:pt x="126" y="114"/>
                  <a:pt x="127" y="115"/>
                  <a:pt x="128" y="115"/>
                </a:cubicBezTo>
                <a:cubicBezTo>
                  <a:pt x="129" y="115"/>
                  <a:pt x="129" y="114"/>
                  <a:pt x="130" y="114"/>
                </a:cubicBezTo>
                <a:cubicBezTo>
                  <a:pt x="130" y="113"/>
                  <a:pt x="131" y="112"/>
                  <a:pt x="131" y="112"/>
                </a:cubicBezTo>
                <a:cubicBezTo>
                  <a:pt x="131" y="111"/>
                  <a:pt x="130" y="110"/>
                  <a:pt x="130" y="110"/>
                </a:cubicBezTo>
                <a:cubicBezTo>
                  <a:pt x="129" y="109"/>
                  <a:pt x="129" y="109"/>
                  <a:pt x="128" y="109"/>
                </a:cubicBezTo>
                <a:close/>
                <a:moveTo>
                  <a:pt x="106" y="109"/>
                </a:moveTo>
                <a:cubicBezTo>
                  <a:pt x="105" y="109"/>
                  <a:pt x="104" y="109"/>
                  <a:pt x="104" y="110"/>
                </a:cubicBezTo>
                <a:cubicBezTo>
                  <a:pt x="103" y="110"/>
                  <a:pt x="103" y="111"/>
                  <a:pt x="103" y="112"/>
                </a:cubicBezTo>
                <a:cubicBezTo>
                  <a:pt x="103" y="112"/>
                  <a:pt x="103" y="113"/>
                  <a:pt x="104" y="114"/>
                </a:cubicBezTo>
                <a:cubicBezTo>
                  <a:pt x="104" y="114"/>
                  <a:pt x="105" y="115"/>
                  <a:pt x="106" y="115"/>
                </a:cubicBezTo>
                <a:cubicBezTo>
                  <a:pt x="106" y="115"/>
                  <a:pt x="107" y="114"/>
                  <a:pt x="108" y="114"/>
                </a:cubicBezTo>
                <a:cubicBezTo>
                  <a:pt x="108" y="113"/>
                  <a:pt x="109" y="112"/>
                  <a:pt x="109" y="112"/>
                </a:cubicBezTo>
                <a:cubicBezTo>
                  <a:pt x="109" y="111"/>
                  <a:pt x="108" y="110"/>
                  <a:pt x="108" y="110"/>
                </a:cubicBezTo>
                <a:cubicBezTo>
                  <a:pt x="107" y="109"/>
                  <a:pt x="106" y="109"/>
                  <a:pt x="106" y="1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161775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773">
            <a:extLst>
              <a:ext uri="{FF2B5EF4-FFF2-40B4-BE49-F238E27FC236}">
                <a16:creationId xmlns:a16="http://schemas.microsoft.com/office/drawing/2014/main" id="{D1794D08-A62C-4142-8EFD-01E167EA99B4}"/>
              </a:ext>
            </a:extLst>
          </p:cNvPr>
          <p:cNvSpPr>
            <a:spLocks noEditPoints="1"/>
          </p:cNvSpPr>
          <p:nvPr/>
        </p:nvSpPr>
        <p:spPr bwMode="auto">
          <a:xfrm>
            <a:off x="1751135" y="1320885"/>
            <a:ext cx="475678" cy="418984"/>
          </a:xfrm>
          <a:custGeom>
            <a:avLst/>
            <a:gdLst>
              <a:gd name="T0" fmla="*/ 81915 w 160"/>
              <a:gd name="T1" fmla="*/ 481013 h 140"/>
              <a:gd name="T2" fmla="*/ 157004 w 160"/>
              <a:gd name="T3" fmla="*/ 408861 h 140"/>
              <a:gd name="T4" fmla="*/ 337899 w 160"/>
              <a:gd name="T5" fmla="*/ 360760 h 140"/>
              <a:gd name="T6" fmla="*/ 327660 w 160"/>
              <a:gd name="T7" fmla="*/ 274865 h 140"/>
              <a:gd name="T8" fmla="*/ 317421 w 160"/>
              <a:gd name="T9" fmla="*/ 360760 h 140"/>
              <a:gd name="T10" fmla="*/ 153591 w 160"/>
              <a:gd name="T11" fmla="*/ 388246 h 140"/>
              <a:gd name="T12" fmla="*/ 92154 w 160"/>
              <a:gd name="T13" fmla="*/ 446655 h 140"/>
              <a:gd name="T14" fmla="*/ 81915 w 160"/>
              <a:gd name="T15" fmla="*/ 388246 h 140"/>
              <a:gd name="T16" fmla="*/ 20479 w 160"/>
              <a:gd name="T17" fmla="*/ 360760 h 140"/>
              <a:gd name="T18" fmla="*/ 51197 w 160"/>
              <a:gd name="T19" fmla="*/ 182098 h 140"/>
              <a:gd name="T20" fmla="*/ 180896 w 160"/>
              <a:gd name="T21" fmla="*/ 171790 h 140"/>
              <a:gd name="T22" fmla="*/ 51197 w 160"/>
              <a:gd name="T23" fmla="*/ 161483 h 140"/>
              <a:gd name="T24" fmla="*/ 0 w 160"/>
              <a:gd name="T25" fmla="*/ 360760 h 140"/>
              <a:gd name="T26" fmla="*/ 71676 w 160"/>
              <a:gd name="T27" fmla="*/ 408861 h 140"/>
              <a:gd name="T28" fmla="*/ 75089 w 160"/>
              <a:gd name="T29" fmla="*/ 477577 h 140"/>
              <a:gd name="T30" fmla="*/ 457359 w 160"/>
              <a:gd name="T31" fmla="*/ 316094 h 140"/>
              <a:gd name="T32" fmla="*/ 467598 w 160"/>
              <a:gd name="T33" fmla="*/ 319530 h 140"/>
              <a:gd name="T34" fmla="*/ 474424 w 160"/>
              <a:gd name="T35" fmla="*/ 247378 h 140"/>
              <a:gd name="T36" fmla="*/ 546100 w 160"/>
              <a:gd name="T37" fmla="*/ 199277 h 140"/>
              <a:gd name="T38" fmla="*/ 494903 w 160"/>
              <a:gd name="T39" fmla="*/ 0 h 140"/>
              <a:gd name="T40" fmla="*/ 204788 w 160"/>
              <a:gd name="T41" fmla="*/ 51537 h 140"/>
              <a:gd name="T42" fmla="*/ 255984 w 160"/>
              <a:gd name="T43" fmla="*/ 247378 h 140"/>
              <a:gd name="T44" fmla="*/ 225266 w 160"/>
              <a:gd name="T45" fmla="*/ 199277 h 140"/>
              <a:gd name="T46" fmla="*/ 255984 w 160"/>
              <a:gd name="T47" fmla="*/ 20615 h 140"/>
              <a:gd name="T48" fmla="*/ 525621 w 160"/>
              <a:gd name="T49" fmla="*/ 51537 h 140"/>
              <a:gd name="T50" fmla="*/ 494903 w 160"/>
              <a:gd name="T51" fmla="*/ 226763 h 140"/>
              <a:gd name="T52" fmla="*/ 453946 w 160"/>
              <a:gd name="T53" fmla="*/ 237071 h 140"/>
              <a:gd name="T54" fmla="*/ 399336 w 160"/>
              <a:gd name="T55" fmla="*/ 230199 h 140"/>
              <a:gd name="T56" fmla="*/ 255984 w 160"/>
              <a:gd name="T57" fmla="*/ 226763 h 140"/>
              <a:gd name="T58" fmla="*/ 375444 w 160"/>
              <a:gd name="T59" fmla="*/ 137432 h 140"/>
              <a:gd name="T60" fmla="*/ 385683 w 160"/>
              <a:gd name="T61" fmla="*/ 127125 h 140"/>
              <a:gd name="T62" fmla="*/ 375444 w 160"/>
              <a:gd name="T63" fmla="*/ 116817 h 140"/>
              <a:gd name="T64" fmla="*/ 365204 w 160"/>
              <a:gd name="T65" fmla="*/ 127125 h 140"/>
              <a:gd name="T66" fmla="*/ 375444 w 160"/>
              <a:gd name="T67" fmla="*/ 137432 h 140"/>
              <a:gd name="T68" fmla="*/ 419814 w 160"/>
              <a:gd name="T69" fmla="*/ 133996 h 140"/>
              <a:gd name="T70" fmla="*/ 419814 w 160"/>
              <a:gd name="T71" fmla="*/ 120253 h 140"/>
              <a:gd name="T72" fmla="*/ 406162 w 160"/>
              <a:gd name="T73" fmla="*/ 120253 h 140"/>
              <a:gd name="T74" fmla="*/ 406162 w 160"/>
              <a:gd name="T75" fmla="*/ 133996 h 140"/>
              <a:gd name="T76" fmla="*/ 337899 w 160"/>
              <a:gd name="T77" fmla="*/ 137432 h 140"/>
              <a:gd name="T78" fmla="*/ 348139 w 160"/>
              <a:gd name="T79" fmla="*/ 127125 h 140"/>
              <a:gd name="T80" fmla="*/ 337899 w 160"/>
              <a:gd name="T81" fmla="*/ 116817 h 140"/>
              <a:gd name="T82" fmla="*/ 327660 w 160"/>
              <a:gd name="T83" fmla="*/ 127125 h 140"/>
              <a:gd name="T84" fmla="*/ 337899 w 160"/>
              <a:gd name="T85" fmla="*/ 137432 h 14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40">
                <a:moveTo>
                  <a:pt x="22" y="139"/>
                </a:moveTo>
                <a:cubicBezTo>
                  <a:pt x="23" y="140"/>
                  <a:pt x="23" y="140"/>
                  <a:pt x="24" y="140"/>
                </a:cubicBezTo>
                <a:cubicBezTo>
                  <a:pt x="24" y="140"/>
                  <a:pt x="25" y="139"/>
                  <a:pt x="26" y="139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93" y="119"/>
                  <a:pt x="99" y="113"/>
                  <a:pt x="99" y="105"/>
                </a:cubicBezTo>
                <a:cubicBezTo>
                  <a:pt x="99" y="83"/>
                  <a:pt x="99" y="83"/>
                  <a:pt x="99" y="83"/>
                </a:cubicBezTo>
                <a:cubicBezTo>
                  <a:pt x="99" y="81"/>
                  <a:pt x="98" y="80"/>
                  <a:pt x="96" y="80"/>
                </a:cubicBezTo>
                <a:cubicBezTo>
                  <a:pt x="95" y="80"/>
                  <a:pt x="93" y="81"/>
                  <a:pt x="93" y="8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93" y="109"/>
                  <a:pt x="89" y="113"/>
                  <a:pt x="8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4" y="113"/>
                  <a:pt x="43" y="114"/>
                  <a:pt x="43" y="114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116"/>
                  <a:pt x="27" y="116"/>
                  <a:pt x="27" y="116"/>
                </a:cubicBezTo>
                <a:cubicBezTo>
                  <a:pt x="27" y="115"/>
                  <a:pt x="25" y="113"/>
                  <a:pt x="24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0" y="113"/>
                  <a:pt x="6" y="109"/>
                  <a:pt x="6" y="105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57"/>
                  <a:pt x="10" y="53"/>
                  <a:pt x="15" y="53"/>
                </a:cubicBezTo>
                <a:cubicBezTo>
                  <a:pt x="50" y="53"/>
                  <a:pt x="50" y="53"/>
                  <a:pt x="50" y="53"/>
                </a:cubicBezTo>
                <a:cubicBezTo>
                  <a:pt x="51" y="53"/>
                  <a:pt x="53" y="52"/>
                  <a:pt x="53" y="50"/>
                </a:cubicBezTo>
                <a:cubicBezTo>
                  <a:pt x="53" y="49"/>
                  <a:pt x="51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7" y="47"/>
                  <a:pt x="0" y="54"/>
                  <a:pt x="0" y="62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3"/>
                  <a:pt x="7" y="119"/>
                  <a:pt x="15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1" y="139"/>
                  <a:pt x="22" y="139"/>
                </a:cubicBezTo>
                <a:close/>
                <a:moveTo>
                  <a:pt x="114" y="72"/>
                </a:moveTo>
                <a:cubicBezTo>
                  <a:pt x="134" y="92"/>
                  <a:pt x="134" y="92"/>
                  <a:pt x="134" y="92"/>
                </a:cubicBezTo>
                <a:cubicBezTo>
                  <a:pt x="135" y="93"/>
                  <a:pt x="136" y="93"/>
                  <a:pt x="136" y="93"/>
                </a:cubicBezTo>
                <a:cubicBezTo>
                  <a:pt x="137" y="93"/>
                  <a:pt x="137" y="93"/>
                  <a:pt x="137" y="93"/>
                </a:cubicBezTo>
                <a:cubicBezTo>
                  <a:pt x="139" y="92"/>
                  <a:pt x="139" y="91"/>
                  <a:pt x="139" y="90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5" y="72"/>
                  <a:pt x="145" y="72"/>
                  <a:pt x="145" y="72"/>
                </a:cubicBezTo>
                <a:cubicBezTo>
                  <a:pt x="153" y="72"/>
                  <a:pt x="160" y="66"/>
                  <a:pt x="160" y="58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67" y="0"/>
                  <a:pt x="60" y="7"/>
                  <a:pt x="60" y="15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66"/>
                  <a:pt x="67" y="72"/>
                  <a:pt x="75" y="72"/>
                </a:cubicBezTo>
                <a:cubicBezTo>
                  <a:pt x="114" y="72"/>
                  <a:pt x="114" y="72"/>
                  <a:pt x="114" y="72"/>
                </a:cubicBezTo>
                <a:close/>
                <a:moveTo>
                  <a:pt x="66" y="58"/>
                </a:moveTo>
                <a:cubicBezTo>
                  <a:pt x="66" y="15"/>
                  <a:pt x="66" y="15"/>
                  <a:pt x="66" y="15"/>
                </a:cubicBezTo>
                <a:cubicBezTo>
                  <a:pt x="66" y="10"/>
                  <a:pt x="70" y="6"/>
                  <a:pt x="75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50" y="6"/>
                  <a:pt x="154" y="10"/>
                  <a:pt x="154" y="15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4" y="63"/>
                  <a:pt x="150" y="66"/>
                  <a:pt x="145" y="66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35" y="66"/>
                  <a:pt x="133" y="68"/>
                  <a:pt x="133" y="69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16" y="67"/>
                  <a:pt x="115" y="66"/>
                  <a:pt x="115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0" y="66"/>
                  <a:pt x="66" y="63"/>
                  <a:pt x="66" y="58"/>
                </a:cubicBezTo>
                <a:close/>
                <a:moveTo>
                  <a:pt x="110" y="40"/>
                </a:moveTo>
                <a:cubicBezTo>
                  <a:pt x="111" y="40"/>
                  <a:pt x="112" y="39"/>
                  <a:pt x="112" y="39"/>
                </a:cubicBezTo>
                <a:cubicBezTo>
                  <a:pt x="113" y="38"/>
                  <a:pt x="113" y="38"/>
                  <a:pt x="113" y="37"/>
                </a:cubicBezTo>
                <a:cubicBezTo>
                  <a:pt x="113" y="36"/>
                  <a:pt x="113" y="35"/>
                  <a:pt x="112" y="35"/>
                </a:cubicBezTo>
                <a:cubicBezTo>
                  <a:pt x="112" y="34"/>
                  <a:pt x="111" y="34"/>
                  <a:pt x="110" y="34"/>
                </a:cubicBezTo>
                <a:cubicBezTo>
                  <a:pt x="109" y="34"/>
                  <a:pt x="108" y="34"/>
                  <a:pt x="108" y="35"/>
                </a:cubicBezTo>
                <a:cubicBezTo>
                  <a:pt x="107" y="35"/>
                  <a:pt x="107" y="36"/>
                  <a:pt x="107" y="37"/>
                </a:cubicBezTo>
                <a:cubicBezTo>
                  <a:pt x="107" y="38"/>
                  <a:pt x="107" y="38"/>
                  <a:pt x="108" y="39"/>
                </a:cubicBezTo>
                <a:cubicBezTo>
                  <a:pt x="108" y="39"/>
                  <a:pt x="109" y="40"/>
                  <a:pt x="110" y="40"/>
                </a:cubicBezTo>
                <a:close/>
                <a:moveTo>
                  <a:pt x="121" y="40"/>
                </a:moveTo>
                <a:cubicBezTo>
                  <a:pt x="122" y="40"/>
                  <a:pt x="123" y="39"/>
                  <a:pt x="123" y="39"/>
                </a:cubicBezTo>
                <a:cubicBezTo>
                  <a:pt x="124" y="38"/>
                  <a:pt x="124" y="38"/>
                  <a:pt x="124" y="37"/>
                </a:cubicBezTo>
                <a:cubicBezTo>
                  <a:pt x="124" y="36"/>
                  <a:pt x="124" y="35"/>
                  <a:pt x="123" y="35"/>
                </a:cubicBezTo>
                <a:cubicBezTo>
                  <a:pt x="123" y="34"/>
                  <a:pt x="122" y="34"/>
                  <a:pt x="121" y="34"/>
                </a:cubicBezTo>
                <a:cubicBezTo>
                  <a:pt x="120" y="34"/>
                  <a:pt x="120" y="34"/>
                  <a:pt x="119" y="35"/>
                </a:cubicBezTo>
                <a:cubicBezTo>
                  <a:pt x="118" y="35"/>
                  <a:pt x="118" y="36"/>
                  <a:pt x="118" y="37"/>
                </a:cubicBezTo>
                <a:cubicBezTo>
                  <a:pt x="118" y="38"/>
                  <a:pt x="118" y="38"/>
                  <a:pt x="119" y="39"/>
                </a:cubicBezTo>
                <a:cubicBezTo>
                  <a:pt x="119" y="39"/>
                  <a:pt x="120" y="40"/>
                  <a:pt x="121" y="40"/>
                </a:cubicBezTo>
                <a:close/>
                <a:moveTo>
                  <a:pt x="99" y="40"/>
                </a:moveTo>
                <a:cubicBezTo>
                  <a:pt x="100" y="40"/>
                  <a:pt x="101" y="39"/>
                  <a:pt x="101" y="39"/>
                </a:cubicBezTo>
                <a:cubicBezTo>
                  <a:pt x="102" y="38"/>
                  <a:pt x="102" y="38"/>
                  <a:pt x="102" y="37"/>
                </a:cubicBezTo>
                <a:cubicBezTo>
                  <a:pt x="102" y="36"/>
                  <a:pt x="102" y="35"/>
                  <a:pt x="101" y="35"/>
                </a:cubicBezTo>
                <a:cubicBezTo>
                  <a:pt x="101" y="34"/>
                  <a:pt x="100" y="34"/>
                  <a:pt x="99" y="34"/>
                </a:cubicBezTo>
                <a:cubicBezTo>
                  <a:pt x="98" y="34"/>
                  <a:pt x="97" y="34"/>
                  <a:pt x="97" y="35"/>
                </a:cubicBezTo>
                <a:cubicBezTo>
                  <a:pt x="96" y="35"/>
                  <a:pt x="96" y="36"/>
                  <a:pt x="96" y="37"/>
                </a:cubicBezTo>
                <a:cubicBezTo>
                  <a:pt x="96" y="38"/>
                  <a:pt x="96" y="38"/>
                  <a:pt x="97" y="39"/>
                </a:cubicBezTo>
                <a:cubicBezTo>
                  <a:pt x="97" y="39"/>
                  <a:pt x="98" y="40"/>
                  <a:pt x="99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774">
            <a:extLst>
              <a:ext uri="{FF2B5EF4-FFF2-40B4-BE49-F238E27FC236}">
                <a16:creationId xmlns:a16="http://schemas.microsoft.com/office/drawing/2014/main" id="{6655912B-7708-4CF7-B0EB-B954ACA13648}"/>
              </a:ext>
            </a:extLst>
          </p:cNvPr>
          <p:cNvSpPr>
            <a:spLocks noEditPoints="1"/>
          </p:cNvSpPr>
          <p:nvPr/>
        </p:nvSpPr>
        <p:spPr bwMode="auto">
          <a:xfrm>
            <a:off x="1737523" y="2272860"/>
            <a:ext cx="478448" cy="474298"/>
          </a:xfrm>
          <a:custGeom>
            <a:avLst/>
            <a:gdLst>
              <a:gd name="T0" fmla="*/ 504924 w 161"/>
              <a:gd name="T1" fmla="*/ 375645 h 158"/>
              <a:gd name="T2" fmla="*/ 443514 w 161"/>
              <a:gd name="T3" fmla="*/ 413554 h 158"/>
              <a:gd name="T4" fmla="*/ 225169 w 161"/>
              <a:gd name="T5" fmla="*/ 417000 h 158"/>
              <a:gd name="T6" fmla="*/ 129643 w 161"/>
              <a:gd name="T7" fmla="*/ 423893 h 158"/>
              <a:gd name="T8" fmla="*/ 119408 w 161"/>
              <a:gd name="T9" fmla="*/ 413554 h 158"/>
              <a:gd name="T10" fmla="*/ 20470 w 161"/>
              <a:gd name="T11" fmla="*/ 361860 h 158"/>
              <a:gd name="T12" fmla="*/ 71645 w 161"/>
              <a:gd name="T13" fmla="*/ 79265 h 158"/>
              <a:gd name="T14" fmla="*/ 310460 w 161"/>
              <a:gd name="T15" fmla="*/ 68926 h 158"/>
              <a:gd name="T16" fmla="*/ 71645 w 161"/>
              <a:gd name="T17" fmla="*/ 62033 h 158"/>
              <a:gd name="T18" fmla="*/ 0 w 161"/>
              <a:gd name="T19" fmla="*/ 361860 h 158"/>
              <a:gd name="T20" fmla="*/ 109173 w 161"/>
              <a:gd name="T21" fmla="*/ 434232 h 158"/>
              <a:gd name="T22" fmla="*/ 115996 w 161"/>
              <a:gd name="T23" fmla="*/ 544513 h 158"/>
              <a:gd name="T24" fmla="*/ 126231 w 161"/>
              <a:gd name="T25" fmla="*/ 541067 h 158"/>
              <a:gd name="T26" fmla="*/ 446926 w 161"/>
              <a:gd name="T27" fmla="*/ 434232 h 158"/>
              <a:gd name="T28" fmla="*/ 545863 w 161"/>
              <a:gd name="T29" fmla="*/ 179207 h 158"/>
              <a:gd name="T30" fmla="*/ 494689 w 161"/>
              <a:gd name="T31" fmla="*/ 120620 h 158"/>
              <a:gd name="T32" fmla="*/ 423044 w 161"/>
              <a:gd name="T33" fmla="*/ 65479 h 158"/>
              <a:gd name="T34" fmla="*/ 347988 w 161"/>
              <a:gd name="T35" fmla="*/ 10339 h 158"/>
              <a:gd name="T36" fmla="*/ 341165 w 161"/>
              <a:gd name="T37" fmla="*/ 82711 h 158"/>
              <a:gd name="T38" fmla="*/ 286578 w 161"/>
              <a:gd name="T39" fmla="*/ 144744 h 158"/>
              <a:gd name="T40" fmla="*/ 211522 w 161"/>
              <a:gd name="T41" fmla="*/ 137851 h 158"/>
              <a:gd name="T42" fmla="*/ 194464 w 161"/>
              <a:gd name="T43" fmla="*/ 323951 h 158"/>
              <a:gd name="T44" fmla="*/ 269520 w 161"/>
              <a:gd name="T45" fmla="*/ 341182 h 158"/>
              <a:gd name="T46" fmla="*/ 317283 w 161"/>
              <a:gd name="T47" fmla="*/ 351521 h 158"/>
              <a:gd name="T48" fmla="*/ 525393 w 161"/>
              <a:gd name="T49" fmla="*/ 299827 h 158"/>
              <a:gd name="T50" fmla="*/ 266108 w 161"/>
              <a:gd name="T51" fmla="*/ 320504 h 158"/>
              <a:gd name="T52" fmla="*/ 214934 w 161"/>
              <a:gd name="T53" fmla="*/ 158529 h 158"/>
              <a:gd name="T54" fmla="*/ 266108 w 161"/>
              <a:gd name="T55" fmla="*/ 320504 h 158"/>
              <a:gd name="T56" fmla="*/ 504924 w 161"/>
              <a:gd name="T57" fmla="*/ 299827 h 158"/>
              <a:gd name="T58" fmla="*/ 467395 w 161"/>
              <a:gd name="T59" fmla="*/ 330843 h 158"/>
              <a:gd name="T60" fmla="*/ 286578 w 161"/>
              <a:gd name="T61" fmla="*/ 299827 h 158"/>
              <a:gd name="T62" fmla="*/ 289990 w 161"/>
              <a:gd name="T63" fmla="*/ 165422 h 158"/>
              <a:gd name="T64" fmla="*/ 361634 w 161"/>
              <a:gd name="T65" fmla="*/ 27570 h 158"/>
              <a:gd name="T66" fmla="*/ 402574 w 161"/>
              <a:gd name="T67" fmla="*/ 65479 h 158"/>
              <a:gd name="T68" fmla="*/ 412809 w 161"/>
              <a:gd name="T69" fmla="*/ 141298 h 158"/>
              <a:gd name="T70" fmla="*/ 515159 w 161"/>
              <a:gd name="T71" fmla="*/ 148190 h 1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1" h="158">
                <a:moveTo>
                  <a:pt x="150" y="113"/>
                </a:moveTo>
                <a:cubicBezTo>
                  <a:pt x="151" y="112"/>
                  <a:pt x="150" y="110"/>
                  <a:pt x="148" y="109"/>
                </a:cubicBezTo>
                <a:cubicBezTo>
                  <a:pt x="147" y="109"/>
                  <a:pt x="145" y="109"/>
                  <a:pt x="145" y="111"/>
                </a:cubicBezTo>
                <a:cubicBezTo>
                  <a:pt x="142" y="117"/>
                  <a:pt x="137" y="120"/>
                  <a:pt x="13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20"/>
                  <a:pt x="67" y="121"/>
                  <a:pt x="66" y="121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8" y="123"/>
                  <a:pt x="38" y="122"/>
                  <a:pt x="37" y="121"/>
                </a:cubicBezTo>
                <a:cubicBezTo>
                  <a:pt x="37" y="121"/>
                  <a:pt x="36" y="120"/>
                  <a:pt x="35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13" y="120"/>
                  <a:pt x="6" y="114"/>
                  <a:pt x="6" y="105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0"/>
                  <a:pt x="13" y="23"/>
                  <a:pt x="21" y="23"/>
                </a:cubicBezTo>
                <a:cubicBezTo>
                  <a:pt x="88" y="23"/>
                  <a:pt x="88" y="23"/>
                  <a:pt x="88" y="23"/>
                </a:cubicBezTo>
                <a:cubicBezTo>
                  <a:pt x="90" y="23"/>
                  <a:pt x="91" y="22"/>
                  <a:pt x="91" y="20"/>
                </a:cubicBezTo>
                <a:cubicBezTo>
                  <a:pt x="91" y="19"/>
                  <a:pt x="90" y="18"/>
                  <a:pt x="88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9" y="18"/>
                  <a:pt x="0" y="27"/>
                  <a:pt x="0" y="3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7"/>
                  <a:pt x="9" y="126"/>
                  <a:pt x="21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6"/>
                  <a:pt x="33" y="158"/>
                  <a:pt x="34" y="158"/>
                </a:cubicBezTo>
                <a:cubicBezTo>
                  <a:pt x="34" y="158"/>
                  <a:pt x="35" y="158"/>
                  <a:pt x="35" y="158"/>
                </a:cubicBezTo>
                <a:cubicBezTo>
                  <a:pt x="36" y="158"/>
                  <a:pt x="37" y="158"/>
                  <a:pt x="37" y="157"/>
                </a:cubicBezTo>
                <a:cubicBezTo>
                  <a:pt x="70" y="126"/>
                  <a:pt x="70" y="126"/>
                  <a:pt x="70" y="126"/>
                </a:cubicBezTo>
                <a:cubicBezTo>
                  <a:pt x="131" y="126"/>
                  <a:pt x="131" y="126"/>
                  <a:pt x="131" y="126"/>
                </a:cubicBezTo>
                <a:cubicBezTo>
                  <a:pt x="139" y="126"/>
                  <a:pt x="147" y="121"/>
                  <a:pt x="150" y="113"/>
                </a:cubicBezTo>
                <a:close/>
                <a:moveTo>
                  <a:pt x="160" y="52"/>
                </a:moveTo>
                <a:cubicBezTo>
                  <a:pt x="161" y="47"/>
                  <a:pt x="158" y="41"/>
                  <a:pt x="154" y="38"/>
                </a:cubicBezTo>
                <a:cubicBezTo>
                  <a:pt x="151" y="36"/>
                  <a:pt x="149" y="35"/>
                  <a:pt x="145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4" y="19"/>
                  <a:pt x="124" y="19"/>
                  <a:pt x="124" y="19"/>
                </a:cubicBezTo>
                <a:cubicBezTo>
                  <a:pt x="124" y="13"/>
                  <a:pt x="122" y="8"/>
                  <a:pt x="118" y="5"/>
                </a:cubicBezTo>
                <a:cubicBezTo>
                  <a:pt x="111" y="0"/>
                  <a:pt x="103" y="3"/>
                  <a:pt x="102" y="3"/>
                </a:cubicBezTo>
                <a:cubicBezTo>
                  <a:pt x="101" y="3"/>
                  <a:pt x="100" y="4"/>
                  <a:pt x="100" y="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0" y="37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3" y="41"/>
                  <a:pt x="81" y="40"/>
                  <a:pt x="79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59" y="40"/>
                  <a:pt x="57" y="42"/>
                  <a:pt x="57" y="45"/>
                </a:cubicBezTo>
                <a:cubicBezTo>
                  <a:pt x="57" y="94"/>
                  <a:pt x="57" y="94"/>
                  <a:pt x="57" y="94"/>
                </a:cubicBezTo>
                <a:cubicBezTo>
                  <a:pt x="57" y="97"/>
                  <a:pt x="59" y="99"/>
                  <a:pt x="62" y="99"/>
                </a:cubicBezTo>
                <a:cubicBezTo>
                  <a:pt x="79" y="99"/>
                  <a:pt x="79" y="99"/>
                  <a:pt x="79" y="99"/>
                </a:cubicBezTo>
                <a:cubicBezTo>
                  <a:pt x="80" y="99"/>
                  <a:pt x="82" y="98"/>
                  <a:pt x="83" y="97"/>
                </a:cubicBezTo>
                <a:cubicBezTo>
                  <a:pt x="85" y="100"/>
                  <a:pt x="89" y="102"/>
                  <a:pt x="93" y="10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47" y="102"/>
                  <a:pt x="153" y="97"/>
                  <a:pt x="154" y="87"/>
                </a:cubicBezTo>
                <a:lnTo>
                  <a:pt x="160" y="52"/>
                </a:lnTo>
                <a:close/>
                <a:moveTo>
                  <a:pt x="78" y="93"/>
                </a:moveTo>
                <a:cubicBezTo>
                  <a:pt x="63" y="93"/>
                  <a:pt x="63" y="93"/>
                  <a:pt x="63" y="93"/>
                </a:cubicBezTo>
                <a:cubicBezTo>
                  <a:pt x="63" y="46"/>
                  <a:pt x="63" y="46"/>
                  <a:pt x="63" y="46"/>
                </a:cubicBezTo>
                <a:cubicBezTo>
                  <a:pt x="78" y="46"/>
                  <a:pt x="78" y="46"/>
                  <a:pt x="78" y="46"/>
                </a:cubicBezTo>
                <a:lnTo>
                  <a:pt x="78" y="93"/>
                </a:lnTo>
                <a:close/>
                <a:moveTo>
                  <a:pt x="154" y="51"/>
                </a:moveTo>
                <a:cubicBezTo>
                  <a:pt x="148" y="87"/>
                  <a:pt x="148" y="87"/>
                  <a:pt x="148" y="87"/>
                </a:cubicBezTo>
                <a:cubicBezTo>
                  <a:pt x="148" y="87"/>
                  <a:pt x="148" y="87"/>
                  <a:pt x="148" y="87"/>
                </a:cubicBezTo>
                <a:cubicBezTo>
                  <a:pt x="148" y="93"/>
                  <a:pt x="144" y="96"/>
                  <a:pt x="137" y="96"/>
                </a:cubicBezTo>
                <a:cubicBezTo>
                  <a:pt x="93" y="96"/>
                  <a:pt x="93" y="96"/>
                  <a:pt x="93" y="96"/>
                </a:cubicBezTo>
                <a:cubicBezTo>
                  <a:pt x="88" y="96"/>
                  <a:pt x="84" y="92"/>
                  <a:pt x="84" y="87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6" y="48"/>
                  <a:pt x="106" y="42"/>
                  <a:pt x="106" y="24"/>
                </a:cubicBezTo>
                <a:cubicBezTo>
                  <a:pt x="106" y="8"/>
                  <a:pt x="106" y="8"/>
                  <a:pt x="106" y="8"/>
                </a:cubicBezTo>
                <a:cubicBezTo>
                  <a:pt x="108" y="8"/>
                  <a:pt x="112" y="8"/>
                  <a:pt x="114" y="10"/>
                </a:cubicBezTo>
                <a:cubicBezTo>
                  <a:pt x="117" y="11"/>
                  <a:pt x="118" y="15"/>
                  <a:pt x="118" y="19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8" y="40"/>
                  <a:pt x="119" y="41"/>
                  <a:pt x="121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7" y="41"/>
                  <a:pt x="149" y="41"/>
                  <a:pt x="151" y="43"/>
                </a:cubicBezTo>
                <a:cubicBezTo>
                  <a:pt x="153" y="44"/>
                  <a:pt x="154" y="48"/>
                  <a:pt x="154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775">
            <a:extLst>
              <a:ext uri="{FF2B5EF4-FFF2-40B4-BE49-F238E27FC236}">
                <a16:creationId xmlns:a16="http://schemas.microsoft.com/office/drawing/2014/main" id="{E34F261B-0E23-48CC-981F-1CB8479F08C4}"/>
              </a:ext>
            </a:extLst>
          </p:cNvPr>
          <p:cNvSpPr>
            <a:spLocks noEditPoints="1"/>
          </p:cNvSpPr>
          <p:nvPr/>
        </p:nvSpPr>
        <p:spPr bwMode="auto">
          <a:xfrm>
            <a:off x="1728755" y="3266394"/>
            <a:ext cx="475680" cy="482594"/>
          </a:xfrm>
          <a:custGeom>
            <a:avLst/>
            <a:gdLst>
              <a:gd name="T0" fmla="*/ 450533 w 160"/>
              <a:gd name="T1" fmla="*/ 426712 h 161"/>
              <a:gd name="T2" fmla="*/ 430054 w 160"/>
              <a:gd name="T3" fmla="*/ 426712 h 161"/>
              <a:gd name="T4" fmla="*/ 433467 w 160"/>
              <a:gd name="T5" fmla="*/ 488655 h 161"/>
              <a:gd name="T6" fmla="*/ 443706 w 160"/>
              <a:gd name="T7" fmla="*/ 492096 h 161"/>
              <a:gd name="T8" fmla="*/ 508556 w 160"/>
              <a:gd name="T9" fmla="*/ 481772 h 161"/>
              <a:gd name="T10" fmla="*/ 498316 w 160"/>
              <a:gd name="T11" fmla="*/ 471448 h 161"/>
              <a:gd name="T12" fmla="*/ 467598 w 160"/>
              <a:gd name="T13" fmla="*/ 471448 h 161"/>
              <a:gd name="T14" fmla="*/ 464185 w 160"/>
              <a:gd name="T15" fmla="*/ 82590 h 161"/>
              <a:gd name="T16" fmla="*/ 180896 w 160"/>
              <a:gd name="T17" fmla="*/ 20647 h 161"/>
              <a:gd name="T18" fmla="*/ 187722 w 160"/>
              <a:gd name="T19" fmla="*/ 37854 h 161"/>
              <a:gd name="T20" fmla="*/ 525621 w 160"/>
              <a:gd name="T21" fmla="*/ 275298 h 161"/>
              <a:gd name="T22" fmla="*/ 450533 w 160"/>
              <a:gd name="T23" fmla="*/ 457684 h 161"/>
              <a:gd name="T24" fmla="*/ 372031 w 160"/>
              <a:gd name="T25" fmla="*/ 523067 h 161"/>
              <a:gd name="T26" fmla="*/ 95568 w 160"/>
              <a:gd name="T27" fmla="*/ 461125 h 161"/>
              <a:gd name="T28" fmla="*/ 92154 w 160"/>
              <a:gd name="T29" fmla="*/ 99796 h 161"/>
              <a:gd name="T30" fmla="*/ 95568 w 160"/>
              <a:gd name="T31" fmla="*/ 130767 h 161"/>
              <a:gd name="T32" fmla="*/ 105807 w 160"/>
              <a:gd name="T33" fmla="*/ 141090 h 161"/>
              <a:gd name="T34" fmla="*/ 112633 w 160"/>
              <a:gd name="T35" fmla="*/ 75707 h 161"/>
              <a:gd name="T36" fmla="*/ 102394 w 160"/>
              <a:gd name="T37" fmla="*/ 65383 h 161"/>
              <a:gd name="T38" fmla="*/ 37544 w 160"/>
              <a:gd name="T39" fmla="*/ 75707 h 161"/>
              <a:gd name="T40" fmla="*/ 47784 w 160"/>
              <a:gd name="T41" fmla="*/ 86031 h 161"/>
              <a:gd name="T42" fmla="*/ 78502 w 160"/>
              <a:gd name="T43" fmla="*/ 86031 h 161"/>
              <a:gd name="T44" fmla="*/ 81915 w 160"/>
              <a:gd name="T45" fmla="*/ 474890 h 161"/>
              <a:gd name="T46" fmla="*/ 273050 w 160"/>
              <a:gd name="T47" fmla="*/ 554038 h 161"/>
              <a:gd name="T48" fmla="*/ 136525 w 160"/>
              <a:gd name="T49" fmla="*/ 395741 h 161"/>
              <a:gd name="T50" fmla="*/ 143351 w 160"/>
              <a:gd name="T51" fmla="*/ 426712 h 161"/>
              <a:gd name="T52" fmla="*/ 204788 w 160"/>
              <a:gd name="T53" fmla="*/ 409506 h 161"/>
              <a:gd name="T54" fmla="*/ 378857 w 160"/>
              <a:gd name="T55" fmla="*/ 381977 h 161"/>
              <a:gd name="T56" fmla="*/ 273050 w 160"/>
              <a:gd name="T57" fmla="*/ 130767 h 161"/>
              <a:gd name="T58" fmla="*/ 160417 w 160"/>
              <a:gd name="T59" fmla="*/ 371653 h 161"/>
              <a:gd name="T60" fmla="*/ 184309 w 160"/>
              <a:gd name="T61" fmla="*/ 189268 h 161"/>
              <a:gd name="T62" fmla="*/ 365204 w 160"/>
              <a:gd name="T63" fmla="*/ 189268 h 161"/>
              <a:gd name="T64" fmla="*/ 273050 w 160"/>
              <a:gd name="T65" fmla="*/ 406065 h 161"/>
              <a:gd name="T66" fmla="*/ 204788 w 160"/>
              <a:gd name="T67" fmla="*/ 388859 h 161"/>
              <a:gd name="T68" fmla="*/ 160417 w 160"/>
              <a:gd name="T69" fmla="*/ 406065 h 161"/>
              <a:gd name="T70" fmla="*/ 177483 w 160"/>
              <a:gd name="T71" fmla="*/ 364770 h 161"/>
              <a:gd name="T72" fmla="*/ 273050 w 160"/>
              <a:gd name="T73" fmla="*/ 289063 h 161"/>
              <a:gd name="T74" fmla="*/ 283289 w 160"/>
              <a:gd name="T75" fmla="*/ 278740 h 161"/>
              <a:gd name="T76" fmla="*/ 273050 w 160"/>
              <a:gd name="T77" fmla="*/ 268416 h 161"/>
              <a:gd name="T78" fmla="*/ 262811 w 160"/>
              <a:gd name="T79" fmla="*/ 278740 h 161"/>
              <a:gd name="T80" fmla="*/ 273050 w 160"/>
              <a:gd name="T81" fmla="*/ 289063 h 161"/>
              <a:gd name="T82" fmla="*/ 317421 w 160"/>
              <a:gd name="T83" fmla="*/ 285622 h 161"/>
              <a:gd name="T84" fmla="*/ 317421 w 160"/>
              <a:gd name="T85" fmla="*/ 271857 h 161"/>
              <a:gd name="T86" fmla="*/ 303768 w 160"/>
              <a:gd name="T87" fmla="*/ 271857 h 161"/>
              <a:gd name="T88" fmla="*/ 303768 w 160"/>
              <a:gd name="T89" fmla="*/ 285622 h 161"/>
              <a:gd name="T90" fmla="*/ 235506 w 160"/>
              <a:gd name="T91" fmla="*/ 289063 h 161"/>
              <a:gd name="T92" fmla="*/ 245745 w 160"/>
              <a:gd name="T93" fmla="*/ 278740 h 161"/>
              <a:gd name="T94" fmla="*/ 235506 w 160"/>
              <a:gd name="T95" fmla="*/ 268416 h 161"/>
              <a:gd name="T96" fmla="*/ 225266 w 160"/>
              <a:gd name="T97" fmla="*/ 278740 h 161"/>
              <a:gd name="T98" fmla="*/ 235506 w 160"/>
              <a:gd name="T99" fmla="*/ 289063 h 16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61">
                <a:moveTo>
                  <a:pt x="132" y="133"/>
                </a:moveTo>
                <a:cubicBezTo>
                  <a:pt x="132" y="124"/>
                  <a:pt x="132" y="124"/>
                  <a:pt x="132" y="124"/>
                </a:cubicBezTo>
                <a:cubicBezTo>
                  <a:pt x="132" y="123"/>
                  <a:pt x="131" y="121"/>
                  <a:pt x="129" y="121"/>
                </a:cubicBezTo>
                <a:cubicBezTo>
                  <a:pt x="128" y="121"/>
                  <a:pt x="126" y="123"/>
                  <a:pt x="126" y="124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41"/>
                  <a:pt x="127" y="142"/>
                  <a:pt x="127" y="142"/>
                </a:cubicBezTo>
                <a:cubicBezTo>
                  <a:pt x="128" y="143"/>
                  <a:pt x="129" y="143"/>
                  <a:pt x="130" y="143"/>
                </a:cubicBezTo>
                <a:cubicBezTo>
                  <a:pt x="130" y="143"/>
                  <a:pt x="130" y="143"/>
                  <a:pt x="130" y="143"/>
                </a:cubicBezTo>
                <a:cubicBezTo>
                  <a:pt x="146" y="143"/>
                  <a:pt x="146" y="143"/>
                  <a:pt x="146" y="143"/>
                </a:cubicBezTo>
                <a:cubicBezTo>
                  <a:pt x="147" y="143"/>
                  <a:pt x="149" y="142"/>
                  <a:pt x="149" y="140"/>
                </a:cubicBezTo>
                <a:cubicBezTo>
                  <a:pt x="149" y="139"/>
                  <a:pt x="147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37" y="137"/>
                  <a:pt x="137" y="137"/>
                  <a:pt x="137" y="137"/>
                </a:cubicBezTo>
                <a:cubicBezTo>
                  <a:pt x="137" y="137"/>
                  <a:pt x="137" y="137"/>
                  <a:pt x="137" y="137"/>
                </a:cubicBezTo>
                <a:cubicBezTo>
                  <a:pt x="152" y="122"/>
                  <a:pt x="160" y="101"/>
                  <a:pt x="160" y="80"/>
                </a:cubicBezTo>
                <a:cubicBezTo>
                  <a:pt x="160" y="59"/>
                  <a:pt x="151" y="39"/>
                  <a:pt x="136" y="24"/>
                </a:cubicBezTo>
                <a:cubicBezTo>
                  <a:pt x="125" y="13"/>
                  <a:pt x="111" y="6"/>
                  <a:pt x="96" y="3"/>
                </a:cubicBezTo>
                <a:cubicBezTo>
                  <a:pt x="82" y="0"/>
                  <a:pt x="67" y="1"/>
                  <a:pt x="53" y="6"/>
                </a:cubicBezTo>
                <a:cubicBezTo>
                  <a:pt x="51" y="6"/>
                  <a:pt x="50" y="8"/>
                  <a:pt x="51" y="9"/>
                </a:cubicBezTo>
                <a:cubicBezTo>
                  <a:pt x="52" y="11"/>
                  <a:pt x="53" y="12"/>
                  <a:pt x="55" y="11"/>
                </a:cubicBezTo>
                <a:cubicBezTo>
                  <a:pt x="82" y="2"/>
                  <a:pt x="111" y="8"/>
                  <a:pt x="132" y="28"/>
                </a:cubicBezTo>
                <a:cubicBezTo>
                  <a:pt x="146" y="42"/>
                  <a:pt x="154" y="60"/>
                  <a:pt x="154" y="80"/>
                </a:cubicBezTo>
                <a:cubicBezTo>
                  <a:pt x="154" y="100"/>
                  <a:pt x="147" y="119"/>
                  <a:pt x="133" y="133"/>
                </a:cubicBezTo>
                <a:lnTo>
                  <a:pt x="132" y="133"/>
                </a:lnTo>
                <a:close/>
                <a:moveTo>
                  <a:pt x="107" y="156"/>
                </a:moveTo>
                <a:cubicBezTo>
                  <a:pt x="109" y="156"/>
                  <a:pt x="109" y="154"/>
                  <a:pt x="109" y="152"/>
                </a:cubicBezTo>
                <a:cubicBezTo>
                  <a:pt x="108" y="151"/>
                  <a:pt x="107" y="150"/>
                  <a:pt x="105" y="151"/>
                </a:cubicBezTo>
                <a:cubicBezTo>
                  <a:pt x="78" y="160"/>
                  <a:pt x="49" y="154"/>
                  <a:pt x="28" y="134"/>
                </a:cubicBezTo>
                <a:cubicBezTo>
                  <a:pt x="14" y="120"/>
                  <a:pt x="6" y="102"/>
                  <a:pt x="6" y="82"/>
                </a:cubicBezTo>
                <a:cubicBezTo>
                  <a:pt x="6" y="62"/>
                  <a:pt x="13" y="43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9"/>
                  <a:pt x="29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2" y="41"/>
                  <a:pt x="33" y="39"/>
                  <a:pt x="33" y="38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2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3" y="19"/>
                  <a:pt x="11" y="20"/>
                  <a:pt x="11" y="22"/>
                </a:cubicBezTo>
                <a:cubicBezTo>
                  <a:pt x="11" y="23"/>
                  <a:pt x="13" y="25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8" y="40"/>
                  <a:pt x="0" y="61"/>
                  <a:pt x="0" y="82"/>
                </a:cubicBezTo>
                <a:cubicBezTo>
                  <a:pt x="0" y="103"/>
                  <a:pt x="9" y="123"/>
                  <a:pt x="24" y="138"/>
                </a:cubicBezTo>
                <a:cubicBezTo>
                  <a:pt x="35" y="149"/>
                  <a:pt x="49" y="156"/>
                  <a:pt x="64" y="159"/>
                </a:cubicBezTo>
                <a:cubicBezTo>
                  <a:pt x="69" y="160"/>
                  <a:pt x="74" y="161"/>
                  <a:pt x="80" y="161"/>
                </a:cubicBezTo>
                <a:cubicBezTo>
                  <a:pt x="89" y="161"/>
                  <a:pt x="98" y="159"/>
                  <a:pt x="107" y="156"/>
                </a:cubicBezTo>
                <a:close/>
                <a:moveTo>
                  <a:pt x="40" y="115"/>
                </a:moveTo>
                <a:cubicBezTo>
                  <a:pt x="39" y="116"/>
                  <a:pt x="38" y="118"/>
                  <a:pt x="38" y="120"/>
                </a:cubicBezTo>
                <a:cubicBezTo>
                  <a:pt x="38" y="122"/>
                  <a:pt x="40" y="123"/>
                  <a:pt x="42" y="124"/>
                </a:cubicBezTo>
                <a:cubicBezTo>
                  <a:pt x="43" y="124"/>
                  <a:pt x="44" y="124"/>
                  <a:pt x="45" y="124"/>
                </a:cubicBezTo>
                <a:cubicBezTo>
                  <a:pt x="50" y="124"/>
                  <a:pt x="55" y="122"/>
                  <a:pt x="60" y="119"/>
                </a:cubicBezTo>
                <a:cubicBezTo>
                  <a:pt x="66" y="122"/>
                  <a:pt x="73" y="124"/>
                  <a:pt x="80" y="124"/>
                </a:cubicBezTo>
                <a:cubicBezTo>
                  <a:pt x="92" y="124"/>
                  <a:pt x="103" y="120"/>
                  <a:pt x="111" y="111"/>
                </a:cubicBezTo>
                <a:cubicBezTo>
                  <a:pt x="128" y="95"/>
                  <a:pt x="128" y="67"/>
                  <a:pt x="111" y="50"/>
                </a:cubicBezTo>
                <a:cubicBezTo>
                  <a:pt x="103" y="42"/>
                  <a:pt x="92" y="38"/>
                  <a:pt x="80" y="38"/>
                </a:cubicBezTo>
                <a:cubicBezTo>
                  <a:pt x="69" y="38"/>
                  <a:pt x="58" y="42"/>
                  <a:pt x="50" y="50"/>
                </a:cubicBezTo>
                <a:cubicBezTo>
                  <a:pt x="34" y="66"/>
                  <a:pt x="33" y="91"/>
                  <a:pt x="47" y="108"/>
                </a:cubicBezTo>
                <a:cubicBezTo>
                  <a:pt x="45" y="112"/>
                  <a:pt x="43" y="114"/>
                  <a:pt x="40" y="115"/>
                </a:cubicBezTo>
                <a:close/>
                <a:moveTo>
                  <a:pt x="54" y="55"/>
                </a:moveTo>
                <a:cubicBezTo>
                  <a:pt x="61" y="48"/>
                  <a:pt x="70" y="44"/>
                  <a:pt x="80" y="44"/>
                </a:cubicBezTo>
                <a:cubicBezTo>
                  <a:pt x="90" y="44"/>
                  <a:pt x="100" y="48"/>
                  <a:pt x="107" y="55"/>
                </a:cubicBezTo>
                <a:cubicBezTo>
                  <a:pt x="121" y="69"/>
                  <a:pt x="121" y="93"/>
                  <a:pt x="107" y="107"/>
                </a:cubicBezTo>
                <a:cubicBezTo>
                  <a:pt x="100" y="114"/>
                  <a:pt x="90" y="118"/>
                  <a:pt x="80" y="118"/>
                </a:cubicBezTo>
                <a:cubicBezTo>
                  <a:pt x="74" y="118"/>
                  <a:pt x="67" y="116"/>
                  <a:pt x="61" y="113"/>
                </a:cubicBezTo>
                <a:cubicBezTo>
                  <a:pt x="61" y="113"/>
                  <a:pt x="60" y="113"/>
                  <a:pt x="60" y="113"/>
                </a:cubicBezTo>
                <a:cubicBezTo>
                  <a:pt x="59" y="113"/>
                  <a:pt x="59" y="113"/>
                  <a:pt x="58" y="113"/>
                </a:cubicBezTo>
                <a:cubicBezTo>
                  <a:pt x="54" y="117"/>
                  <a:pt x="49" y="118"/>
                  <a:pt x="47" y="118"/>
                </a:cubicBezTo>
                <a:cubicBezTo>
                  <a:pt x="49" y="116"/>
                  <a:pt x="51" y="113"/>
                  <a:pt x="53" y="109"/>
                </a:cubicBezTo>
                <a:cubicBezTo>
                  <a:pt x="53" y="108"/>
                  <a:pt x="53" y="106"/>
                  <a:pt x="52" y="106"/>
                </a:cubicBezTo>
                <a:cubicBezTo>
                  <a:pt x="39" y="91"/>
                  <a:pt x="40" y="68"/>
                  <a:pt x="54" y="55"/>
                </a:cubicBezTo>
                <a:close/>
                <a:moveTo>
                  <a:pt x="80" y="84"/>
                </a:moveTo>
                <a:cubicBezTo>
                  <a:pt x="81" y="84"/>
                  <a:pt x="81" y="84"/>
                  <a:pt x="82" y="83"/>
                </a:cubicBezTo>
                <a:cubicBezTo>
                  <a:pt x="83" y="83"/>
                  <a:pt x="83" y="82"/>
                  <a:pt x="83" y="81"/>
                </a:cubicBezTo>
                <a:cubicBezTo>
                  <a:pt x="83" y="80"/>
                  <a:pt x="83" y="79"/>
                  <a:pt x="82" y="79"/>
                </a:cubicBezTo>
                <a:cubicBezTo>
                  <a:pt x="81" y="78"/>
                  <a:pt x="81" y="78"/>
                  <a:pt x="80" y="78"/>
                </a:cubicBezTo>
                <a:cubicBezTo>
                  <a:pt x="79" y="78"/>
                  <a:pt x="78" y="78"/>
                  <a:pt x="78" y="79"/>
                </a:cubicBezTo>
                <a:cubicBezTo>
                  <a:pt x="77" y="79"/>
                  <a:pt x="77" y="80"/>
                  <a:pt x="77" y="81"/>
                </a:cubicBezTo>
                <a:cubicBezTo>
                  <a:pt x="77" y="82"/>
                  <a:pt x="77" y="83"/>
                  <a:pt x="78" y="83"/>
                </a:cubicBezTo>
                <a:cubicBezTo>
                  <a:pt x="78" y="84"/>
                  <a:pt x="79" y="84"/>
                  <a:pt x="80" y="84"/>
                </a:cubicBezTo>
                <a:close/>
                <a:moveTo>
                  <a:pt x="91" y="84"/>
                </a:moveTo>
                <a:cubicBezTo>
                  <a:pt x="92" y="84"/>
                  <a:pt x="93" y="84"/>
                  <a:pt x="93" y="83"/>
                </a:cubicBezTo>
                <a:cubicBezTo>
                  <a:pt x="94" y="83"/>
                  <a:pt x="94" y="82"/>
                  <a:pt x="94" y="81"/>
                </a:cubicBezTo>
                <a:cubicBezTo>
                  <a:pt x="94" y="80"/>
                  <a:pt x="94" y="79"/>
                  <a:pt x="93" y="79"/>
                </a:cubicBezTo>
                <a:cubicBezTo>
                  <a:pt x="93" y="78"/>
                  <a:pt x="92" y="78"/>
                  <a:pt x="91" y="78"/>
                </a:cubicBezTo>
                <a:cubicBezTo>
                  <a:pt x="90" y="78"/>
                  <a:pt x="89" y="78"/>
                  <a:pt x="89" y="79"/>
                </a:cubicBezTo>
                <a:cubicBezTo>
                  <a:pt x="88" y="79"/>
                  <a:pt x="88" y="80"/>
                  <a:pt x="88" y="81"/>
                </a:cubicBezTo>
                <a:cubicBezTo>
                  <a:pt x="88" y="82"/>
                  <a:pt x="88" y="83"/>
                  <a:pt x="89" y="83"/>
                </a:cubicBezTo>
                <a:cubicBezTo>
                  <a:pt x="89" y="84"/>
                  <a:pt x="90" y="84"/>
                  <a:pt x="91" y="84"/>
                </a:cubicBezTo>
                <a:close/>
                <a:moveTo>
                  <a:pt x="69" y="84"/>
                </a:moveTo>
                <a:cubicBezTo>
                  <a:pt x="70" y="84"/>
                  <a:pt x="70" y="84"/>
                  <a:pt x="71" y="83"/>
                </a:cubicBezTo>
                <a:cubicBezTo>
                  <a:pt x="72" y="83"/>
                  <a:pt x="72" y="82"/>
                  <a:pt x="72" y="81"/>
                </a:cubicBezTo>
                <a:cubicBezTo>
                  <a:pt x="72" y="80"/>
                  <a:pt x="72" y="79"/>
                  <a:pt x="71" y="79"/>
                </a:cubicBezTo>
                <a:cubicBezTo>
                  <a:pt x="70" y="78"/>
                  <a:pt x="70" y="78"/>
                  <a:pt x="69" y="78"/>
                </a:cubicBezTo>
                <a:cubicBezTo>
                  <a:pt x="68" y="78"/>
                  <a:pt x="67" y="78"/>
                  <a:pt x="67" y="79"/>
                </a:cubicBezTo>
                <a:cubicBezTo>
                  <a:pt x="66" y="79"/>
                  <a:pt x="66" y="80"/>
                  <a:pt x="66" y="81"/>
                </a:cubicBezTo>
                <a:cubicBezTo>
                  <a:pt x="66" y="82"/>
                  <a:pt x="66" y="83"/>
                  <a:pt x="67" y="83"/>
                </a:cubicBezTo>
                <a:cubicBezTo>
                  <a:pt x="67" y="84"/>
                  <a:pt x="68" y="84"/>
                  <a:pt x="69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776">
            <a:extLst>
              <a:ext uri="{FF2B5EF4-FFF2-40B4-BE49-F238E27FC236}">
                <a16:creationId xmlns:a16="http://schemas.microsoft.com/office/drawing/2014/main" id="{F2B3A9B9-C42E-4332-B02E-B39957DA40A0}"/>
              </a:ext>
            </a:extLst>
          </p:cNvPr>
          <p:cNvSpPr>
            <a:spLocks noEditPoints="1"/>
          </p:cNvSpPr>
          <p:nvPr/>
        </p:nvSpPr>
        <p:spPr bwMode="auto">
          <a:xfrm>
            <a:off x="1798726" y="4259643"/>
            <a:ext cx="344312" cy="479824"/>
          </a:xfrm>
          <a:custGeom>
            <a:avLst/>
            <a:gdLst>
              <a:gd name="T0" fmla="*/ 74968 w 116"/>
              <a:gd name="T1" fmla="*/ 430362 h 160"/>
              <a:gd name="T2" fmla="*/ 0 w 116"/>
              <a:gd name="T3" fmla="*/ 437248 h 160"/>
              <a:gd name="T4" fmla="*/ 74968 w 116"/>
              <a:gd name="T5" fmla="*/ 447576 h 160"/>
              <a:gd name="T6" fmla="*/ 146529 w 116"/>
              <a:gd name="T7" fmla="*/ 409704 h 160"/>
              <a:gd name="T8" fmla="*/ 136306 w 116"/>
              <a:gd name="T9" fmla="*/ 333961 h 160"/>
              <a:gd name="T10" fmla="*/ 126083 w 116"/>
              <a:gd name="T11" fmla="*/ 409704 h 160"/>
              <a:gd name="T12" fmla="*/ 37484 w 116"/>
              <a:gd name="T13" fmla="*/ 454462 h 160"/>
              <a:gd name="T14" fmla="*/ 37484 w 116"/>
              <a:gd name="T15" fmla="*/ 423476 h 160"/>
              <a:gd name="T16" fmla="*/ 37484 w 116"/>
              <a:gd name="T17" fmla="*/ 454462 h 160"/>
              <a:gd name="T18" fmla="*/ 248759 w 116"/>
              <a:gd name="T19" fmla="*/ 344289 h 160"/>
              <a:gd name="T20" fmla="*/ 286243 w 116"/>
              <a:gd name="T21" fmla="*/ 447576 h 160"/>
              <a:gd name="T22" fmla="*/ 357804 w 116"/>
              <a:gd name="T23" fmla="*/ 475119 h 160"/>
              <a:gd name="T24" fmla="*/ 357804 w 116"/>
              <a:gd name="T25" fmla="*/ 402819 h 160"/>
              <a:gd name="T26" fmla="*/ 286243 w 116"/>
              <a:gd name="T27" fmla="*/ 430362 h 160"/>
              <a:gd name="T28" fmla="*/ 269205 w 116"/>
              <a:gd name="T29" fmla="*/ 344289 h 160"/>
              <a:gd name="T30" fmla="*/ 357804 w 116"/>
              <a:gd name="T31" fmla="*/ 423476 h 160"/>
              <a:gd name="T32" fmla="*/ 357804 w 116"/>
              <a:gd name="T33" fmla="*/ 454462 h 160"/>
              <a:gd name="T34" fmla="*/ 357804 w 116"/>
              <a:gd name="T35" fmla="*/ 423476 h 160"/>
              <a:gd name="T36" fmla="*/ 109045 w 116"/>
              <a:gd name="T37" fmla="*/ 58529 h 160"/>
              <a:gd name="T38" fmla="*/ 34077 w 116"/>
              <a:gd name="T39" fmla="*/ 120501 h 160"/>
              <a:gd name="T40" fmla="*/ 0 w 116"/>
              <a:gd name="T41" fmla="*/ 203131 h 160"/>
              <a:gd name="T42" fmla="*/ 81784 w 116"/>
              <a:gd name="T43" fmla="*/ 296089 h 160"/>
              <a:gd name="T44" fmla="*/ 303281 w 116"/>
              <a:gd name="T45" fmla="*/ 296089 h 160"/>
              <a:gd name="T46" fmla="*/ 320320 w 116"/>
              <a:gd name="T47" fmla="*/ 96401 h 160"/>
              <a:gd name="T48" fmla="*/ 374842 w 116"/>
              <a:gd name="T49" fmla="*/ 196245 h 160"/>
              <a:gd name="T50" fmla="*/ 81784 w 116"/>
              <a:gd name="T51" fmla="*/ 275432 h 160"/>
              <a:gd name="T52" fmla="*/ 54522 w 116"/>
              <a:gd name="T53" fmla="*/ 148044 h 160"/>
              <a:gd name="T54" fmla="*/ 54522 w 116"/>
              <a:gd name="T55" fmla="*/ 120501 h 160"/>
              <a:gd name="T56" fmla="*/ 112453 w 116"/>
              <a:gd name="T57" fmla="*/ 79187 h 160"/>
              <a:gd name="T58" fmla="*/ 207867 w 116"/>
              <a:gd name="T59" fmla="*/ 20657 h 160"/>
              <a:gd name="T60" fmla="*/ 310097 w 116"/>
              <a:gd name="T61" fmla="*/ 113615 h 160"/>
              <a:gd name="T62" fmla="*/ 197644 w 116"/>
              <a:gd name="T63" fmla="*/ 333961 h 160"/>
              <a:gd name="T64" fmla="*/ 187421 w 116"/>
              <a:gd name="T65" fmla="*/ 478562 h 160"/>
              <a:gd name="T66" fmla="*/ 170383 w 116"/>
              <a:gd name="T67" fmla="*/ 540534 h 160"/>
              <a:gd name="T68" fmla="*/ 197644 w 116"/>
              <a:gd name="T69" fmla="*/ 550863 h 160"/>
              <a:gd name="T70" fmla="*/ 235128 w 116"/>
              <a:gd name="T71" fmla="*/ 512991 h 160"/>
              <a:gd name="T72" fmla="*/ 207867 w 116"/>
              <a:gd name="T73" fmla="*/ 478562 h 160"/>
              <a:gd name="T74" fmla="*/ 197644 w 116"/>
              <a:gd name="T75" fmla="*/ 333961 h 160"/>
              <a:gd name="T76" fmla="*/ 197644 w 116"/>
              <a:gd name="T77" fmla="*/ 530206 h 160"/>
              <a:gd name="T78" fmla="*/ 184013 w 116"/>
              <a:gd name="T79" fmla="*/ 526763 h 160"/>
              <a:gd name="T80" fmla="*/ 197644 w 116"/>
              <a:gd name="T81" fmla="*/ 495777 h 160"/>
              <a:gd name="T82" fmla="*/ 211275 w 116"/>
              <a:gd name="T83" fmla="*/ 502662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60">
                <a:moveTo>
                  <a:pt x="31" y="125"/>
                </a:moveTo>
                <a:cubicBezTo>
                  <a:pt x="22" y="125"/>
                  <a:pt x="22" y="125"/>
                  <a:pt x="22" y="125"/>
                </a:cubicBezTo>
                <a:cubicBezTo>
                  <a:pt x="20" y="120"/>
                  <a:pt x="16" y="117"/>
                  <a:pt x="11" y="117"/>
                </a:cubicBezTo>
                <a:cubicBezTo>
                  <a:pt x="5" y="117"/>
                  <a:pt x="0" y="121"/>
                  <a:pt x="0" y="127"/>
                </a:cubicBezTo>
                <a:cubicBezTo>
                  <a:pt x="0" y="134"/>
                  <a:pt x="5" y="138"/>
                  <a:pt x="11" y="138"/>
                </a:cubicBezTo>
                <a:cubicBezTo>
                  <a:pt x="16" y="138"/>
                  <a:pt x="20" y="135"/>
                  <a:pt x="22" y="130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8" y="130"/>
                  <a:pt x="43" y="125"/>
                  <a:pt x="43" y="119"/>
                </a:cubicBezTo>
                <a:cubicBezTo>
                  <a:pt x="43" y="100"/>
                  <a:pt x="43" y="100"/>
                  <a:pt x="43" y="100"/>
                </a:cubicBezTo>
                <a:cubicBezTo>
                  <a:pt x="43" y="99"/>
                  <a:pt x="42" y="97"/>
                  <a:pt x="40" y="97"/>
                </a:cubicBezTo>
                <a:cubicBezTo>
                  <a:pt x="39" y="97"/>
                  <a:pt x="37" y="99"/>
                  <a:pt x="37" y="100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7" y="122"/>
                  <a:pt x="35" y="125"/>
                  <a:pt x="31" y="125"/>
                </a:cubicBezTo>
                <a:close/>
                <a:moveTo>
                  <a:pt x="11" y="132"/>
                </a:moveTo>
                <a:cubicBezTo>
                  <a:pt x="8" y="132"/>
                  <a:pt x="6" y="130"/>
                  <a:pt x="6" y="128"/>
                </a:cubicBezTo>
                <a:cubicBezTo>
                  <a:pt x="6" y="125"/>
                  <a:pt x="8" y="123"/>
                  <a:pt x="11" y="123"/>
                </a:cubicBezTo>
                <a:cubicBezTo>
                  <a:pt x="14" y="123"/>
                  <a:pt x="16" y="125"/>
                  <a:pt x="16" y="128"/>
                </a:cubicBezTo>
                <a:cubicBezTo>
                  <a:pt x="16" y="130"/>
                  <a:pt x="14" y="132"/>
                  <a:pt x="11" y="132"/>
                </a:cubicBezTo>
                <a:close/>
                <a:moveTo>
                  <a:pt x="76" y="97"/>
                </a:moveTo>
                <a:cubicBezTo>
                  <a:pt x="74" y="97"/>
                  <a:pt x="73" y="99"/>
                  <a:pt x="73" y="100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3" y="125"/>
                  <a:pt x="78" y="130"/>
                  <a:pt x="84" y="130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6" y="135"/>
                  <a:pt x="100" y="138"/>
                  <a:pt x="105" y="138"/>
                </a:cubicBezTo>
                <a:cubicBezTo>
                  <a:pt x="111" y="138"/>
                  <a:pt x="116" y="134"/>
                  <a:pt x="116" y="128"/>
                </a:cubicBezTo>
                <a:cubicBezTo>
                  <a:pt x="116" y="122"/>
                  <a:pt x="111" y="117"/>
                  <a:pt x="105" y="117"/>
                </a:cubicBezTo>
                <a:cubicBezTo>
                  <a:pt x="100" y="117"/>
                  <a:pt x="96" y="120"/>
                  <a:pt x="9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1" y="125"/>
                  <a:pt x="79" y="122"/>
                  <a:pt x="79" y="119"/>
                </a:cubicBezTo>
                <a:cubicBezTo>
                  <a:pt x="79" y="100"/>
                  <a:pt x="79" y="100"/>
                  <a:pt x="79" y="100"/>
                </a:cubicBezTo>
                <a:cubicBezTo>
                  <a:pt x="79" y="99"/>
                  <a:pt x="77" y="97"/>
                  <a:pt x="76" y="97"/>
                </a:cubicBezTo>
                <a:close/>
                <a:moveTo>
                  <a:pt x="105" y="123"/>
                </a:moveTo>
                <a:cubicBezTo>
                  <a:pt x="107" y="123"/>
                  <a:pt x="110" y="125"/>
                  <a:pt x="110" y="127"/>
                </a:cubicBezTo>
                <a:cubicBezTo>
                  <a:pt x="110" y="130"/>
                  <a:pt x="107" y="132"/>
                  <a:pt x="105" y="132"/>
                </a:cubicBezTo>
                <a:cubicBezTo>
                  <a:pt x="102" y="132"/>
                  <a:pt x="100" y="130"/>
                  <a:pt x="100" y="127"/>
                </a:cubicBezTo>
                <a:cubicBezTo>
                  <a:pt x="100" y="125"/>
                  <a:pt x="102" y="123"/>
                  <a:pt x="105" y="123"/>
                </a:cubicBezTo>
                <a:close/>
                <a:moveTo>
                  <a:pt x="61" y="0"/>
                </a:moveTo>
                <a:cubicBezTo>
                  <a:pt x="49" y="0"/>
                  <a:pt x="38" y="7"/>
                  <a:pt x="32" y="17"/>
                </a:cubicBezTo>
                <a:cubicBezTo>
                  <a:pt x="31" y="17"/>
                  <a:pt x="30" y="17"/>
                  <a:pt x="28" y="17"/>
                </a:cubicBezTo>
                <a:cubicBezTo>
                  <a:pt x="18" y="17"/>
                  <a:pt x="10" y="25"/>
                  <a:pt x="10" y="35"/>
                </a:cubicBezTo>
                <a:cubicBezTo>
                  <a:pt x="10" y="36"/>
                  <a:pt x="10" y="37"/>
                  <a:pt x="11" y="39"/>
                </a:cubicBezTo>
                <a:cubicBezTo>
                  <a:pt x="4" y="43"/>
                  <a:pt x="0" y="51"/>
                  <a:pt x="0" y="59"/>
                </a:cubicBezTo>
                <a:cubicBezTo>
                  <a:pt x="0" y="73"/>
                  <a:pt x="11" y="85"/>
                  <a:pt x="2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104" y="85"/>
                  <a:pt x="116" y="72"/>
                  <a:pt x="116" y="57"/>
                </a:cubicBezTo>
                <a:cubicBezTo>
                  <a:pt x="116" y="43"/>
                  <a:pt x="107" y="31"/>
                  <a:pt x="94" y="28"/>
                </a:cubicBezTo>
                <a:cubicBezTo>
                  <a:pt x="92" y="12"/>
                  <a:pt x="78" y="0"/>
                  <a:pt x="61" y="0"/>
                </a:cubicBezTo>
                <a:close/>
                <a:moveTo>
                  <a:pt x="110" y="57"/>
                </a:moveTo>
                <a:cubicBezTo>
                  <a:pt x="110" y="69"/>
                  <a:pt x="101" y="79"/>
                  <a:pt x="89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14" y="79"/>
                  <a:pt x="6" y="70"/>
                  <a:pt x="6" y="59"/>
                </a:cubicBezTo>
                <a:cubicBezTo>
                  <a:pt x="6" y="52"/>
                  <a:pt x="10" y="46"/>
                  <a:pt x="16" y="43"/>
                </a:cubicBezTo>
                <a:cubicBezTo>
                  <a:pt x="17" y="42"/>
                  <a:pt x="17" y="40"/>
                  <a:pt x="17" y="39"/>
                </a:cubicBezTo>
                <a:cubicBezTo>
                  <a:pt x="16" y="38"/>
                  <a:pt x="16" y="36"/>
                  <a:pt x="16" y="35"/>
                </a:cubicBezTo>
                <a:cubicBezTo>
                  <a:pt x="16" y="28"/>
                  <a:pt x="22" y="22"/>
                  <a:pt x="28" y="22"/>
                </a:cubicBezTo>
                <a:cubicBezTo>
                  <a:pt x="30" y="22"/>
                  <a:pt x="31" y="23"/>
                  <a:pt x="33" y="23"/>
                </a:cubicBezTo>
                <a:cubicBezTo>
                  <a:pt x="34" y="24"/>
                  <a:pt x="36" y="23"/>
                  <a:pt x="36" y="22"/>
                </a:cubicBezTo>
                <a:cubicBezTo>
                  <a:pt x="41" y="12"/>
                  <a:pt x="51" y="6"/>
                  <a:pt x="61" y="6"/>
                </a:cubicBezTo>
                <a:cubicBezTo>
                  <a:pt x="76" y="6"/>
                  <a:pt x="87" y="17"/>
                  <a:pt x="89" y="31"/>
                </a:cubicBezTo>
                <a:cubicBezTo>
                  <a:pt x="89" y="32"/>
                  <a:pt x="90" y="33"/>
                  <a:pt x="91" y="33"/>
                </a:cubicBezTo>
                <a:cubicBezTo>
                  <a:pt x="102" y="35"/>
                  <a:pt x="110" y="45"/>
                  <a:pt x="110" y="57"/>
                </a:cubicBezTo>
                <a:close/>
                <a:moveTo>
                  <a:pt x="58" y="97"/>
                </a:moveTo>
                <a:cubicBezTo>
                  <a:pt x="56" y="97"/>
                  <a:pt x="55" y="99"/>
                  <a:pt x="55" y="100"/>
                </a:cubicBezTo>
                <a:cubicBezTo>
                  <a:pt x="55" y="139"/>
                  <a:pt x="55" y="139"/>
                  <a:pt x="55" y="139"/>
                </a:cubicBezTo>
                <a:cubicBezTo>
                  <a:pt x="50" y="140"/>
                  <a:pt x="47" y="144"/>
                  <a:pt x="47" y="149"/>
                </a:cubicBezTo>
                <a:cubicBezTo>
                  <a:pt x="47" y="152"/>
                  <a:pt x="48" y="155"/>
                  <a:pt x="50" y="157"/>
                </a:cubicBezTo>
                <a:cubicBezTo>
                  <a:pt x="52" y="159"/>
                  <a:pt x="55" y="160"/>
                  <a:pt x="58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64" y="160"/>
                  <a:pt x="69" y="155"/>
                  <a:pt x="69" y="149"/>
                </a:cubicBezTo>
                <a:cubicBezTo>
                  <a:pt x="69" y="146"/>
                  <a:pt x="68" y="144"/>
                  <a:pt x="66" y="142"/>
                </a:cubicBezTo>
                <a:cubicBezTo>
                  <a:pt x="64" y="140"/>
                  <a:pt x="63" y="139"/>
                  <a:pt x="61" y="139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99"/>
                  <a:pt x="60" y="97"/>
                  <a:pt x="58" y="97"/>
                </a:cubicBezTo>
                <a:close/>
                <a:moveTo>
                  <a:pt x="63" y="149"/>
                </a:moveTo>
                <a:cubicBezTo>
                  <a:pt x="63" y="152"/>
                  <a:pt x="61" y="154"/>
                  <a:pt x="58" y="154"/>
                </a:cubicBezTo>
                <a:cubicBezTo>
                  <a:pt x="58" y="154"/>
                  <a:pt x="58" y="154"/>
                  <a:pt x="58" y="154"/>
                </a:cubicBezTo>
                <a:cubicBezTo>
                  <a:pt x="56" y="154"/>
                  <a:pt x="55" y="153"/>
                  <a:pt x="54" y="153"/>
                </a:cubicBezTo>
                <a:cubicBezTo>
                  <a:pt x="53" y="152"/>
                  <a:pt x="53" y="150"/>
                  <a:pt x="53" y="149"/>
                </a:cubicBezTo>
                <a:cubicBezTo>
                  <a:pt x="53" y="146"/>
                  <a:pt x="55" y="144"/>
                  <a:pt x="58" y="144"/>
                </a:cubicBezTo>
                <a:cubicBezTo>
                  <a:pt x="58" y="144"/>
                  <a:pt x="58" y="144"/>
                  <a:pt x="58" y="144"/>
                </a:cubicBezTo>
                <a:cubicBezTo>
                  <a:pt x="59" y="144"/>
                  <a:pt x="61" y="145"/>
                  <a:pt x="62" y="146"/>
                </a:cubicBezTo>
                <a:cubicBezTo>
                  <a:pt x="62" y="147"/>
                  <a:pt x="63" y="148"/>
                  <a:pt x="63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777">
            <a:extLst>
              <a:ext uri="{FF2B5EF4-FFF2-40B4-BE49-F238E27FC236}">
                <a16:creationId xmlns:a16="http://schemas.microsoft.com/office/drawing/2014/main" id="{8A341153-80A4-4F17-A218-6CD73905FF51}"/>
              </a:ext>
            </a:extLst>
          </p:cNvPr>
          <p:cNvSpPr>
            <a:spLocks noEditPoints="1"/>
          </p:cNvSpPr>
          <p:nvPr/>
        </p:nvSpPr>
        <p:spPr bwMode="auto">
          <a:xfrm>
            <a:off x="1756339" y="5254877"/>
            <a:ext cx="398242" cy="479826"/>
          </a:xfrm>
          <a:custGeom>
            <a:avLst/>
            <a:gdLst>
              <a:gd name="T0" fmla="*/ 95534 w 134"/>
              <a:gd name="T1" fmla="*/ 340846 h 160"/>
              <a:gd name="T2" fmla="*/ 351430 w 134"/>
              <a:gd name="T3" fmla="*/ 340846 h 160"/>
              <a:gd name="T4" fmla="*/ 457200 w 134"/>
              <a:gd name="T5" fmla="*/ 223788 h 160"/>
              <a:gd name="T6" fmla="*/ 242248 w 134"/>
              <a:gd name="T7" fmla="*/ 0 h 160"/>
              <a:gd name="T8" fmla="*/ 109182 w 134"/>
              <a:gd name="T9" fmla="*/ 65415 h 160"/>
              <a:gd name="T10" fmla="*/ 40943 w 134"/>
              <a:gd name="T11" fmla="*/ 154930 h 160"/>
              <a:gd name="T12" fmla="*/ 92122 w 134"/>
              <a:gd name="T13" fmla="*/ 340846 h 160"/>
              <a:gd name="T14" fmla="*/ 64827 w 134"/>
              <a:gd name="T15" fmla="*/ 154930 h 160"/>
              <a:gd name="T16" fmla="*/ 112594 w 134"/>
              <a:gd name="T17" fmla="*/ 86072 h 160"/>
              <a:gd name="T18" fmla="*/ 139890 w 134"/>
              <a:gd name="T19" fmla="*/ 86072 h 160"/>
              <a:gd name="T20" fmla="*/ 351430 w 134"/>
              <a:gd name="T21" fmla="*/ 120501 h 160"/>
              <a:gd name="T22" fmla="*/ 436728 w 134"/>
              <a:gd name="T23" fmla="*/ 223788 h 160"/>
              <a:gd name="T24" fmla="*/ 95534 w 134"/>
              <a:gd name="T25" fmla="*/ 320189 h 160"/>
              <a:gd name="T26" fmla="*/ 58003 w 134"/>
              <a:gd name="T27" fmla="*/ 165259 h 160"/>
              <a:gd name="T28" fmla="*/ 238836 w 134"/>
              <a:gd name="T29" fmla="*/ 447576 h 160"/>
              <a:gd name="T30" fmla="*/ 228600 w 134"/>
              <a:gd name="T31" fmla="*/ 382161 h 160"/>
              <a:gd name="T32" fmla="*/ 218364 w 134"/>
              <a:gd name="T33" fmla="*/ 447576 h 160"/>
              <a:gd name="T34" fmla="*/ 228600 w 134"/>
              <a:gd name="T35" fmla="*/ 550863 h 160"/>
              <a:gd name="T36" fmla="*/ 197893 w 134"/>
              <a:gd name="T37" fmla="*/ 499220 h 160"/>
              <a:gd name="T38" fmla="*/ 259307 w 134"/>
              <a:gd name="T39" fmla="*/ 499220 h 160"/>
              <a:gd name="T40" fmla="*/ 197893 w 134"/>
              <a:gd name="T41" fmla="*/ 499220 h 160"/>
              <a:gd name="T42" fmla="*/ 150125 w 134"/>
              <a:gd name="T43" fmla="*/ 488891 h 160"/>
              <a:gd name="T44" fmla="*/ 150125 w 134"/>
              <a:gd name="T45" fmla="*/ 509548 h 160"/>
              <a:gd name="T46" fmla="*/ 88710 w 134"/>
              <a:gd name="T47" fmla="*/ 499220 h 160"/>
              <a:gd name="T48" fmla="*/ 68239 w 134"/>
              <a:gd name="T49" fmla="*/ 499220 h 160"/>
              <a:gd name="T50" fmla="*/ 88710 w 134"/>
              <a:gd name="T51" fmla="*/ 499220 h 160"/>
              <a:gd name="T52" fmla="*/ 116006 w 134"/>
              <a:gd name="T53" fmla="*/ 509548 h 160"/>
              <a:gd name="T54" fmla="*/ 116006 w 134"/>
              <a:gd name="T55" fmla="*/ 488891 h 160"/>
              <a:gd name="T56" fmla="*/ 37531 w 134"/>
              <a:gd name="T57" fmla="*/ 492334 h 160"/>
              <a:gd name="T58" fmla="*/ 37531 w 134"/>
              <a:gd name="T59" fmla="*/ 506105 h 160"/>
              <a:gd name="T60" fmla="*/ 51179 w 134"/>
              <a:gd name="T61" fmla="*/ 506105 h 160"/>
              <a:gd name="T62" fmla="*/ 51179 w 134"/>
              <a:gd name="T63" fmla="*/ 492334 h 160"/>
              <a:gd name="T64" fmla="*/ 37531 w 134"/>
              <a:gd name="T65" fmla="*/ 492334 h 160"/>
              <a:gd name="T66" fmla="*/ 423081 w 134"/>
              <a:gd name="T67" fmla="*/ 499220 h 160"/>
              <a:gd name="T68" fmla="*/ 412845 w 134"/>
              <a:gd name="T69" fmla="*/ 488891 h 160"/>
              <a:gd name="T70" fmla="*/ 402609 w 134"/>
              <a:gd name="T71" fmla="*/ 499220 h 160"/>
              <a:gd name="T72" fmla="*/ 412845 w 134"/>
              <a:gd name="T73" fmla="*/ 509548 h 160"/>
              <a:gd name="T74" fmla="*/ 388961 w 134"/>
              <a:gd name="T75" fmla="*/ 499220 h 160"/>
              <a:gd name="T76" fmla="*/ 368490 w 134"/>
              <a:gd name="T77" fmla="*/ 499220 h 160"/>
              <a:gd name="T78" fmla="*/ 388961 w 134"/>
              <a:gd name="T79" fmla="*/ 499220 h 160"/>
              <a:gd name="T80" fmla="*/ 351430 w 134"/>
              <a:gd name="T81" fmla="*/ 499220 h 160"/>
              <a:gd name="T82" fmla="*/ 330958 w 134"/>
              <a:gd name="T83" fmla="*/ 499220 h 160"/>
              <a:gd name="T84" fmla="*/ 317310 w 134"/>
              <a:gd name="T85" fmla="*/ 499220 h 160"/>
              <a:gd name="T86" fmla="*/ 296839 w 134"/>
              <a:gd name="T87" fmla="*/ 499220 h 160"/>
              <a:gd name="T88" fmla="*/ 317310 w 134"/>
              <a:gd name="T89" fmla="*/ 499220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4" h="160">
                <a:moveTo>
                  <a:pt x="27" y="99"/>
                </a:moveTo>
                <a:cubicBezTo>
                  <a:pt x="27" y="99"/>
                  <a:pt x="28" y="99"/>
                  <a:pt x="28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11" y="98"/>
                  <a:pt x="119" y="94"/>
                  <a:pt x="125" y="88"/>
                </a:cubicBezTo>
                <a:cubicBezTo>
                  <a:pt x="130" y="82"/>
                  <a:pt x="134" y="74"/>
                  <a:pt x="134" y="65"/>
                </a:cubicBezTo>
                <a:cubicBezTo>
                  <a:pt x="134" y="50"/>
                  <a:pt x="123" y="36"/>
                  <a:pt x="108" y="32"/>
                </a:cubicBezTo>
                <a:cubicBezTo>
                  <a:pt x="106" y="14"/>
                  <a:pt x="90" y="0"/>
                  <a:pt x="71" y="0"/>
                </a:cubicBezTo>
                <a:cubicBezTo>
                  <a:pt x="57" y="0"/>
                  <a:pt x="44" y="8"/>
                  <a:pt x="37" y="20"/>
                </a:cubicBezTo>
                <a:cubicBezTo>
                  <a:pt x="35" y="19"/>
                  <a:pt x="34" y="19"/>
                  <a:pt x="32" y="19"/>
                </a:cubicBezTo>
                <a:cubicBezTo>
                  <a:pt x="21" y="19"/>
                  <a:pt x="12" y="28"/>
                  <a:pt x="12" y="40"/>
                </a:cubicBezTo>
                <a:cubicBezTo>
                  <a:pt x="12" y="41"/>
                  <a:pt x="12" y="43"/>
                  <a:pt x="12" y="45"/>
                </a:cubicBezTo>
                <a:cubicBezTo>
                  <a:pt x="5" y="50"/>
                  <a:pt x="0" y="59"/>
                  <a:pt x="0" y="68"/>
                </a:cubicBezTo>
                <a:cubicBezTo>
                  <a:pt x="0" y="84"/>
                  <a:pt x="13" y="98"/>
                  <a:pt x="27" y="99"/>
                </a:cubicBezTo>
                <a:close/>
                <a:moveTo>
                  <a:pt x="17" y="48"/>
                </a:moveTo>
                <a:cubicBezTo>
                  <a:pt x="19" y="48"/>
                  <a:pt x="19" y="46"/>
                  <a:pt x="19" y="45"/>
                </a:cubicBezTo>
                <a:cubicBezTo>
                  <a:pt x="18" y="43"/>
                  <a:pt x="18" y="42"/>
                  <a:pt x="18" y="40"/>
                </a:cubicBezTo>
                <a:cubicBezTo>
                  <a:pt x="18" y="32"/>
                  <a:pt x="24" y="25"/>
                  <a:pt x="33" y="25"/>
                </a:cubicBezTo>
                <a:cubicBezTo>
                  <a:pt x="34" y="25"/>
                  <a:pt x="36" y="25"/>
                  <a:pt x="38" y="26"/>
                </a:cubicBezTo>
                <a:cubicBezTo>
                  <a:pt x="39" y="27"/>
                  <a:pt x="41" y="26"/>
                  <a:pt x="41" y="25"/>
                </a:cubicBezTo>
                <a:cubicBezTo>
                  <a:pt x="47" y="13"/>
                  <a:pt x="58" y="6"/>
                  <a:pt x="71" y="6"/>
                </a:cubicBezTo>
                <a:cubicBezTo>
                  <a:pt x="87" y="6"/>
                  <a:pt x="101" y="19"/>
                  <a:pt x="103" y="35"/>
                </a:cubicBezTo>
                <a:cubicBezTo>
                  <a:pt x="103" y="37"/>
                  <a:pt x="104" y="38"/>
                  <a:pt x="105" y="38"/>
                </a:cubicBezTo>
                <a:cubicBezTo>
                  <a:pt x="118" y="40"/>
                  <a:pt x="128" y="52"/>
                  <a:pt x="128" y="65"/>
                </a:cubicBezTo>
                <a:cubicBezTo>
                  <a:pt x="128" y="79"/>
                  <a:pt x="116" y="92"/>
                  <a:pt x="103" y="93"/>
                </a:cubicBezTo>
                <a:cubicBezTo>
                  <a:pt x="28" y="93"/>
                  <a:pt x="28" y="93"/>
                  <a:pt x="28" y="93"/>
                </a:cubicBezTo>
                <a:cubicBezTo>
                  <a:pt x="16" y="92"/>
                  <a:pt x="6" y="81"/>
                  <a:pt x="6" y="68"/>
                </a:cubicBezTo>
                <a:cubicBezTo>
                  <a:pt x="6" y="60"/>
                  <a:pt x="10" y="53"/>
                  <a:pt x="17" y="48"/>
                </a:cubicBezTo>
                <a:close/>
                <a:moveTo>
                  <a:pt x="82" y="145"/>
                </a:moveTo>
                <a:cubicBezTo>
                  <a:pt x="82" y="137"/>
                  <a:pt x="77" y="131"/>
                  <a:pt x="70" y="130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70" y="113"/>
                  <a:pt x="69" y="111"/>
                  <a:pt x="67" y="111"/>
                </a:cubicBezTo>
                <a:cubicBezTo>
                  <a:pt x="65" y="111"/>
                  <a:pt x="64" y="113"/>
                  <a:pt x="64" y="114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57" y="131"/>
                  <a:pt x="52" y="137"/>
                  <a:pt x="52" y="145"/>
                </a:cubicBezTo>
                <a:cubicBezTo>
                  <a:pt x="52" y="153"/>
                  <a:pt x="59" y="160"/>
                  <a:pt x="67" y="160"/>
                </a:cubicBezTo>
                <a:cubicBezTo>
                  <a:pt x="75" y="160"/>
                  <a:pt x="82" y="153"/>
                  <a:pt x="82" y="145"/>
                </a:cubicBezTo>
                <a:close/>
                <a:moveTo>
                  <a:pt x="58" y="145"/>
                </a:moveTo>
                <a:cubicBezTo>
                  <a:pt x="58" y="140"/>
                  <a:pt x="62" y="135"/>
                  <a:pt x="67" y="135"/>
                </a:cubicBezTo>
                <a:cubicBezTo>
                  <a:pt x="72" y="135"/>
                  <a:pt x="76" y="140"/>
                  <a:pt x="76" y="145"/>
                </a:cubicBezTo>
                <a:cubicBezTo>
                  <a:pt x="76" y="150"/>
                  <a:pt x="72" y="154"/>
                  <a:pt x="67" y="154"/>
                </a:cubicBezTo>
                <a:cubicBezTo>
                  <a:pt x="62" y="154"/>
                  <a:pt x="58" y="150"/>
                  <a:pt x="58" y="145"/>
                </a:cubicBezTo>
                <a:close/>
                <a:moveTo>
                  <a:pt x="47" y="145"/>
                </a:moveTo>
                <a:cubicBezTo>
                  <a:pt x="47" y="143"/>
                  <a:pt x="46" y="142"/>
                  <a:pt x="44" y="142"/>
                </a:cubicBezTo>
                <a:cubicBezTo>
                  <a:pt x="43" y="142"/>
                  <a:pt x="41" y="143"/>
                  <a:pt x="41" y="145"/>
                </a:cubicBezTo>
                <a:cubicBezTo>
                  <a:pt x="41" y="146"/>
                  <a:pt x="43" y="148"/>
                  <a:pt x="44" y="148"/>
                </a:cubicBezTo>
                <a:cubicBezTo>
                  <a:pt x="46" y="148"/>
                  <a:pt x="47" y="146"/>
                  <a:pt x="47" y="145"/>
                </a:cubicBezTo>
                <a:close/>
                <a:moveTo>
                  <a:pt x="26" y="145"/>
                </a:moveTo>
                <a:cubicBezTo>
                  <a:pt x="26" y="143"/>
                  <a:pt x="25" y="142"/>
                  <a:pt x="23" y="142"/>
                </a:cubicBezTo>
                <a:cubicBezTo>
                  <a:pt x="22" y="142"/>
                  <a:pt x="20" y="143"/>
                  <a:pt x="20" y="145"/>
                </a:cubicBezTo>
                <a:cubicBezTo>
                  <a:pt x="20" y="146"/>
                  <a:pt x="22" y="148"/>
                  <a:pt x="23" y="148"/>
                </a:cubicBezTo>
                <a:cubicBezTo>
                  <a:pt x="25" y="148"/>
                  <a:pt x="26" y="146"/>
                  <a:pt x="26" y="145"/>
                </a:cubicBezTo>
                <a:close/>
                <a:moveTo>
                  <a:pt x="31" y="145"/>
                </a:moveTo>
                <a:cubicBezTo>
                  <a:pt x="31" y="146"/>
                  <a:pt x="32" y="148"/>
                  <a:pt x="34" y="148"/>
                </a:cubicBezTo>
                <a:cubicBezTo>
                  <a:pt x="35" y="148"/>
                  <a:pt x="37" y="146"/>
                  <a:pt x="37" y="145"/>
                </a:cubicBezTo>
                <a:cubicBezTo>
                  <a:pt x="37" y="143"/>
                  <a:pt x="35" y="142"/>
                  <a:pt x="34" y="142"/>
                </a:cubicBezTo>
                <a:cubicBezTo>
                  <a:pt x="32" y="142"/>
                  <a:pt x="31" y="143"/>
                  <a:pt x="31" y="145"/>
                </a:cubicBezTo>
                <a:close/>
                <a:moveTo>
                  <a:pt x="11" y="143"/>
                </a:moveTo>
                <a:cubicBezTo>
                  <a:pt x="10" y="143"/>
                  <a:pt x="10" y="144"/>
                  <a:pt x="10" y="145"/>
                </a:cubicBezTo>
                <a:cubicBezTo>
                  <a:pt x="10" y="145"/>
                  <a:pt x="10" y="146"/>
                  <a:pt x="11" y="147"/>
                </a:cubicBezTo>
                <a:cubicBezTo>
                  <a:pt x="11" y="147"/>
                  <a:pt x="12" y="148"/>
                  <a:pt x="13" y="148"/>
                </a:cubicBezTo>
                <a:cubicBezTo>
                  <a:pt x="14" y="148"/>
                  <a:pt x="14" y="147"/>
                  <a:pt x="15" y="147"/>
                </a:cubicBezTo>
                <a:cubicBezTo>
                  <a:pt x="16" y="146"/>
                  <a:pt x="16" y="145"/>
                  <a:pt x="16" y="145"/>
                </a:cubicBezTo>
                <a:cubicBezTo>
                  <a:pt x="16" y="144"/>
                  <a:pt x="16" y="143"/>
                  <a:pt x="15" y="143"/>
                </a:cubicBezTo>
                <a:cubicBezTo>
                  <a:pt x="14" y="142"/>
                  <a:pt x="14" y="142"/>
                  <a:pt x="13" y="142"/>
                </a:cubicBezTo>
                <a:cubicBezTo>
                  <a:pt x="12" y="142"/>
                  <a:pt x="11" y="142"/>
                  <a:pt x="11" y="143"/>
                </a:cubicBezTo>
                <a:close/>
                <a:moveTo>
                  <a:pt x="123" y="147"/>
                </a:moveTo>
                <a:cubicBezTo>
                  <a:pt x="124" y="146"/>
                  <a:pt x="124" y="145"/>
                  <a:pt x="124" y="145"/>
                </a:cubicBezTo>
                <a:cubicBezTo>
                  <a:pt x="124" y="144"/>
                  <a:pt x="124" y="143"/>
                  <a:pt x="123" y="143"/>
                </a:cubicBezTo>
                <a:cubicBezTo>
                  <a:pt x="123" y="142"/>
                  <a:pt x="122" y="142"/>
                  <a:pt x="121" y="142"/>
                </a:cubicBezTo>
                <a:cubicBezTo>
                  <a:pt x="120" y="142"/>
                  <a:pt x="120" y="142"/>
                  <a:pt x="119" y="143"/>
                </a:cubicBezTo>
                <a:cubicBezTo>
                  <a:pt x="119" y="143"/>
                  <a:pt x="118" y="144"/>
                  <a:pt x="118" y="145"/>
                </a:cubicBezTo>
                <a:cubicBezTo>
                  <a:pt x="118" y="145"/>
                  <a:pt x="119" y="146"/>
                  <a:pt x="119" y="147"/>
                </a:cubicBezTo>
                <a:cubicBezTo>
                  <a:pt x="120" y="147"/>
                  <a:pt x="120" y="148"/>
                  <a:pt x="121" y="148"/>
                </a:cubicBezTo>
                <a:cubicBezTo>
                  <a:pt x="122" y="148"/>
                  <a:pt x="123" y="147"/>
                  <a:pt x="123" y="147"/>
                </a:cubicBezTo>
                <a:close/>
                <a:moveTo>
                  <a:pt x="114" y="145"/>
                </a:moveTo>
                <a:cubicBezTo>
                  <a:pt x="114" y="143"/>
                  <a:pt x="112" y="142"/>
                  <a:pt x="111" y="142"/>
                </a:cubicBezTo>
                <a:cubicBezTo>
                  <a:pt x="109" y="142"/>
                  <a:pt x="108" y="143"/>
                  <a:pt x="108" y="145"/>
                </a:cubicBezTo>
                <a:cubicBezTo>
                  <a:pt x="108" y="146"/>
                  <a:pt x="109" y="148"/>
                  <a:pt x="111" y="148"/>
                </a:cubicBezTo>
                <a:cubicBezTo>
                  <a:pt x="112" y="148"/>
                  <a:pt x="114" y="146"/>
                  <a:pt x="114" y="145"/>
                </a:cubicBezTo>
                <a:close/>
                <a:moveTo>
                  <a:pt x="100" y="148"/>
                </a:moveTo>
                <a:cubicBezTo>
                  <a:pt x="102" y="148"/>
                  <a:pt x="103" y="146"/>
                  <a:pt x="103" y="145"/>
                </a:cubicBezTo>
                <a:cubicBezTo>
                  <a:pt x="103" y="143"/>
                  <a:pt x="102" y="142"/>
                  <a:pt x="100" y="142"/>
                </a:cubicBezTo>
                <a:cubicBezTo>
                  <a:pt x="99" y="142"/>
                  <a:pt x="97" y="143"/>
                  <a:pt x="97" y="145"/>
                </a:cubicBezTo>
                <a:cubicBezTo>
                  <a:pt x="97" y="146"/>
                  <a:pt x="99" y="148"/>
                  <a:pt x="100" y="148"/>
                </a:cubicBezTo>
                <a:close/>
                <a:moveTo>
                  <a:pt x="93" y="145"/>
                </a:moveTo>
                <a:cubicBezTo>
                  <a:pt x="93" y="143"/>
                  <a:pt x="92" y="142"/>
                  <a:pt x="90" y="142"/>
                </a:cubicBezTo>
                <a:cubicBezTo>
                  <a:pt x="88" y="142"/>
                  <a:pt x="87" y="143"/>
                  <a:pt x="87" y="145"/>
                </a:cubicBezTo>
                <a:cubicBezTo>
                  <a:pt x="87" y="146"/>
                  <a:pt x="88" y="148"/>
                  <a:pt x="90" y="148"/>
                </a:cubicBezTo>
                <a:cubicBezTo>
                  <a:pt x="91" y="148"/>
                  <a:pt x="93" y="146"/>
                  <a:pt x="93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783">
            <a:extLst>
              <a:ext uri="{FF2B5EF4-FFF2-40B4-BE49-F238E27FC236}">
                <a16:creationId xmlns:a16="http://schemas.microsoft.com/office/drawing/2014/main" id="{D384E0F6-BF29-4164-96FD-94CD62CFBBF8}"/>
              </a:ext>
            </a:extLst>
          </p:cNvPr>
          <p:cNvSpPr>
            <a:spLocks noEditPoints="1"/>
          </p:cNvSpPr>
          <p:nvPr/>
        </p:nvSpPr>
        <p:spPr bwMode="auto">
          <a:xfrm>
            <a:off x="2748313" y="1291155"/>
            <a:ext cx="450786" cy="478444"/>
          </a:xfrm>
          <a:custGeom>
            <a:avLst/>
            <a:gdLst>
              <a:gd name="T0" fmla="*/ 398358 w 152"/>
              <a:gd name="T1" fmla="*/ 65226 h 160"/>
              <a:gd name="T2" fmla="*/ 442620 w 152"/>
              <a:gd name="T3" fmla="*/ 6866 h 160"/>
              <a:gd name="T4" fmla="*/ 367715 w 152"/>
              <a:gd name="T5" fmla="*/ 65226 h 160"/>
              <a:gd name="T6" fmla="*/ 367715 w 152"/>
              <a:gd name="T7" fmla="*/ 82391 h 160"/>
              <a:gd name="T8" fmla="*/ 435811 w 152"/>
              <a:gd name="T9" fmla="*/ 144185 h 160"/>
              <a:gd name="T10" fmla="*/ 442620 w 152"/>
              <a:gd name="T11" fmla="*/ 127020 h 160"/>
              <a:gd name="T12" fmla="*/ 497096 w 152"/>
              <a:gd name="T13" fmla="*/ 85824 h 160"/>
              <a:gd name="T14" fmla="*/ 333667 w 152"/>
              <a:gd name="T15" fmla="*/ 463451 h 160"/>
              <a:gd name="T16" fmla="*/ 183858 w 152"/>
              <a:gd name="T17" fmla="*/ 473750 h 160"/>
              <a:gd name="T18" fmla="*/ 333667 w 152"/>
              <a:gd name="T19" fmla="*/ 484049 h 160"/>
              <a:gd name="T20" fmla="*/ 517525 w 152"/>
              <a:gd name="T21" fmla="*/ 473750 h 160"/>
              <a:gd name="T22" fmla="*/ 507311 w 152"/>
              <a:gd name="T23" fmla="*/ 65226 h 160"/>
              <a:gd name="T24" fmla="*/ 204286 w 152"/>
              <a:gd name="T25" fmla="*/ 473750 h 160"/>
              <a:gd name="T26" fmla="*/ 313239 w 152"/>
              <a:gd name="T27" fmla="*/ 473750 h 160"/>
              <a:gd name="T28" fmla="*/ 88524 w 152"/>
              <a:gd name="T29" fmla="*/ 408523 h 160"/>
              <a:gd name="T30" fmla="*/ 74905 w 152"/>
              <a:gd name="T31" fmla="*/ 422255 h 160"/>
              <a:gd name="T32" fmla="*/ 20429 w 152"/>
              <a:gd name="T33" fmla="*/ 463451 h 160"/>
              <a:gd name="T34" fmla="*/ 183858 w 152"/>
              <a:gd name="T35" fmla="*/ 85824 h 160"/>
              <a:gd name="T36" fmla="*/ 333667 w 152"/>
              <a:gd name="T37" fmla="*/ 75525 h 160"/>
              <a:gd name="T38" fmla="*/ 183858 w 152"/>
              <a:gd name="T39" fmla="*/ 65226 h 160"/>
              <a:gd name="T40" fmla="*/ 0 w 152"/>
              <a:gd name="T41" fmla="*/ 75525 h 160"/>
              <a:gd name="T42" fmla="*/ 10214 w 152"/>
              <a:gd name="T43" fmla="*/ 484049 h 160"/>
              <a:gd name="T44" fmla="*/ 74905 w 152"/>
              <a:gd name="T45" fmla="*/ 528677 h 160"/>
              <a:gd name="T46" fmla="*/ 81714 w 152"/>
              <a:gd name="T47" fmla="*/ 545842 h 160"/>
              <a:gd name="T48" fmla="*/ 149810 w 152"/>
              <a:gd name="T49" fmla="*/ 484049 h 160"/>
              <a:gd name="T50" fmla="*/ 149810 w 152"/>
              <a:gd name="T51" fmla="*/ 466884 h 160"/>
              <a:gd name="T52" fmla="*/ 258763 w 152"/>
              <a:gd name="T53" fmla="*/ 20598 h 160"/>
              <a:gd name="T54" fmla="*/ 258763 w 152"/>
              <a:gd name="T55" fmla="*/ 133886 h 160"/>
              <a:gd name="T56" fmla="*/ 258763 w 152"/>
              <a:gd name="T57" fmla="*/ 20598 h 160"/>
              <a:gd name="T58" fmla="*/ 183858 w 152"/>
              <a:gd name="T59" fmla="*/ 274638 h 160"/>
              <a:gd name="T60" fmla="*/ 333667 w 152"/>
              <a:gd name="T61" fmla="*/ 274638 h 160"/>
              <a:gd name="T62" fmla="*/ 258763 w 152"/>
              <a:gd name="T63" fmla="*/ 329565 h 160"/>
              <a:gd name="T64" fmla="*/ 258763 w 152"/>
              <a:gd name="T65" fmla="*/ 219710 h 160"/>
              <a:gd name="T66" fmla="*/ 258763 w 152"/>
              <a:gd name="T67" fmla="*/ 329565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2" h="160">
                <a:moveTo>
                  <a:pt x="149" y="19"/>
                </a:moveTo>
                <a:cubicBezTo>
                  <a:pt x="117" y="19"/>
                  <a:pt x="117" y="19"/>
                  <a:pt x="117" y="19"/>
                </a:cubicBezTo>
                <a:cubicBezTo>
                  <a:pt x="130" y="6"/>
                  <a:pt x="130" y="6"/>
                  <a:pt x="130" y="6"/>
                </a:cubicBezTo>
                <a:cubicBezTo>
                  <a:pt x="131" y="5"/>
                  <a:pt x="131" y="3"/>
                  <a:pt x="130" y="2"/>
                </a:cubicBezTo>
                <a:cubicBezTo>
                  <a:pt x="129" y="0"/>
                  <a:pt x="127" y="0"/>
                  <a:pt x="126" y="2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20"/>
                  <a:pt x="107" y="21"/>
                  <a:pt x="107" y="22"/>
                </a:cubicBezTo>
                <a:cubicBezTo>
                  <a:pt x="107" y="22"/>
                  <a:pt x="108" y="23"/>
                  <a:pt x="108" y="24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7" y="42"/>
                  <a:pt x="127" y="42"/>
                  <a:pt x="128" y="42"/>
                </a:cubicBezTo>
                <a:cubicBezTo>
                  <a:pt x="129" y="42"/>
                  <a:pt x="130" y="42"/>
                  <a:pt x="130" y="41"/>
                </a:cubicBezTo>
                <a:cubicBezTo>
                  <a:pt x="131" y="40"/>
                  <a:pt x="131" y="38"/>
                  <a:pt x="130" y="37"/>
                </a:cubicBezTo>
                <a:cubicBezTo>
                  <a:pt x="117" y="25"/>
                  <a:pt x="117" y="25"/>
                  <a:pt x="11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6" y="124"/>
                  <a:pt x="87" y="116"/>
                  <a:pt x="76" y="116"/>
                </a:cubicBezTo>
                <a:cubicBezTo>
                  <a:pt x="64" y="116"/>
                  <a:pt x="54" y="126"/>
                  <a:pt x="54" y="138"/>
                </a:cubicBezTo>
                <a:cubicBezTo>
                  <a:pt x="54" y="150"/>
                  <a:pt x="64" y="160"/>
                  <a:pt x="76" y="160"/>
                </a:cubicBezTo>
                <a:cubicBezTo>
                  <a:pt x="87" y="160"/>
                  <a:pt x="96" y="152"/>
                  <a:pt x="98" y="141"/>
                </a:cubicBezTo>
                <a:cubicBezTo>
                  <a:pt x="149" y="141"/>
                  <a:pt x="149" y="141"/>
                  <a:pt x="149" y="141"/>
                </a:cubicBezTo>
                <a:cubicBezTo>
                  <a:pt x="150" y="141"/>
                  <a:pt x="152" y="139"/>
                  <a:pt x="152" y="138"/>
                </a:cubicBezTo>
                <a:cubicBezTo>
                  <a:pt x="152" y="22"/>
                  <a:pt x="152" y="22"/>
                  <a:pt x="152" y="22"/>
                </a:cubicBezTo>
                <a:cubicBezTo>
                  <a:pt x="152" y="20"/>
                  <a:pt x="150" y="19"/>
                  <a:pt x="149" y="19"/>
                </a:cubicBezTo>
                <a:close/>
                <a:moveTo>
                  <a:pt x="76" y="154"/>
                </a:moveTo>
                <a:cubicBezTo>
                  <a:pt x="67" y="154"/>
                  <a:pt x="60" y="147"/>
                  <a:pt x="60" y="138"/>
                </a:cubicBezTo>
                <a:cubicBezTo>
                  <a:pt x="60" y="129"/>
                  <a:pt x="67" y="121"/>
                  <a:pt x="76" y="121"/>
                </a:cubicBezTo>
                <a:cubicBezTo>
                  <a:pt x="85" y="121"/>
                  <a:pt x="92" y="129"/>
                  <a:pt x="92" y="138"/>
                </a:cubicBezTo>
                <a:cubicBezTo>
                  <a:pt x="92" y="147"/>
                  <a:pt x="85" y="154"/>
                  <a:pt x="76" y="154"/>
                </a:cubicBezTo>
                <a:close/>
                <a:moveTo>
                  <a:pt x="26" y="119"/>
                </a:moveTo>
                <a:cubicBezTo>
                  <a:pt x="25" y="117"/>
                  <a:pt x="23" y="117"/>
                  <a:pt x="22" y="119"/>
                </a:cubicBezTo>
                <a:cubicBezTo>
                  <a:pt x="20" y="120"/>
                  <a:pt x="20" y="122"/>
                  <a:pt x="22" y="123"/>
                </a:cubicBezTo>
                <a:cubicBezTo>
                  <a:pt x="34" y="135"/>
                  <a:pt x="34" y="135"/>
                  <a:pt x="34" y="135"/>
                </a:cubicBezTo>
                <a:cubicBezTo>
                  <a:pt x="6" y="135"/>
                  <a:pt x="6" y="135"/>
                  <a:pt x="6" y="135"/>
                </a:cubicBezTo>
                <a:cubicBezTo>
                  <a:pt x="6" y="25"/>
                  <a:pt x="6" y="25"/>
                  <a:pt x="6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5" y="36"/>
                  <a:pt x="65" y="44"/>
                  <a:pt x="76" y="44"/>
                </a:cubicBezTo>
                <a:cubicBezTo>
                  <a:pt x="88" y="44"/>
                  <a:pt x="98" y="34"/>
                  <a:pt x="98" y="22"/>
                </a:cubicBezTo>
                <a:cubicBezTo>
                  <a:pt x="98" y="10"/>
                  <a:pt x="88" y="0"/>
                  <a:pt x="76" y="0"/>
                </a:cubicBezTo>
                <a:cubicBezTo>
                  <a:pt x="65" y="0"/>
                  <a:pt x="55" y="8"/>
                  <a:pt x="54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1" y="19"/>
                  <a:pt x="0" y="21"/>
                  <a:pt x="0" y="22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3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22" y="154"/>
                  <a:pt x="22" y="154"/>
                  <a:pt x="22" y="154"/>
                </a:cubicBezTo>
                <a:cubicBezTo>
                  <a:pt x="21" y="155"/>
                  <a:pt x="21" y="157"/>
                  <a:pt x="22" y="158"/>
                </a:cubicBezTo>
                <a:cubicBezTo>
                  <a:pt x="22" y="159"/>
                  <a:pt x="23" y="159"/>
                  <a:pt x="24" y="159"/>
                </a:cubicBezTo>
                <a:cubicBezTo>
                  <a:pt x="25" y="159"/>
                  <a:pt x="25" y="159"/>
                  <a:pt x="26" y="158"/>
                </a:cubicBezTo>
                <a:cubicBezTo>
                  <a:pt x="44" y="141"/>
                  <a:pt x="44" y="141"/>
                  <a:pt x="44" y="141"/>
                </a:cubicBezTo>
                <a:cubicBezTo>
                  <a:pt x="44" y="140"/>
                  <a:pt x="45" y="139"/>
                  <a:pt x="45" y="139"/>
                </a:cubicBezTo>
                <a:cubicBezTo>
                  <a:pt x="45" y="138"/>
                  <a:pt x="44" y="137"/>
                  <a:pt x="44" y="136"/>
                </a:cubicBezTo>
                <a:lnTo>
                  <a:pt x="26" y="119"/>
                </a:lnTo>
                <a:close/>
                <a:moveTo>
                  <a:pt x="76" y="6"/>
                </a:moveTo>
                <a:cubicBezTo>
                  <a:pt x="85" y="6"/>
                  <a:pt x="92" y="13"/>
                  <a:pt x="92" y="22"/>
                </a:cubicBezTo>
                <a:cubicBezTo>
                  <a:pt x="92" y="31"/>
                  <a:pt x="85" y="39"/>
                  <a:pt x="76" y="39"/>
                </a:cubicBezTo>
                <a:cubicBezTo>
                  <a:pt x="67" y="39"/>
                  <a:pt x="60" y="31"/>
                  <a:pt x="60" y="22"/>
                </a:cubicBezTo>
                <a:cubicBezTo>
                  <a:pt x="60" y="13"/>
                  <a:pt x="67" y="6"/>
                  <a:pt x="76" y="6"/>
                </a:cubicBezTo>
                <a:close/>
                <a:moveTo>
                  <a:pt x="76" y="58"/>
                </a:moveTo>
                <a:cubicBezTo>
                  <a:pt x="64" y="58"/>
                  <a:pt x="54" y="68"/>
                  <a:pt x="54" y="80"/>
                </a:cubicBezTo>
                <a:cubicBezTo>
                  <a:pt x="54" y="92"/>
                  <a:pt x="64" y="102"/>
                  <a:pt x="76" y="102"/>
                </a:cubicBezTo>
                <a:cubicBezTo>
                  <a:pt x="88" y="102"/>
                  <a:pt x="98" y="92"/>
                  <a:pt x="98" y="80"/>
                </a:cubicBezTo>
                <a:cubicBezTo>
                  <a:pt x="98" y="68"/>
                  <a:pt x="88" y="58"/>
                  <a:pt x="76" y="58"/>
                </a:cubicBezTo>
                <a:close/>
                <a:moveTo>
                  <a:pt x="76" y="96"/>
                </a:moveTo>
                <a:cubicBezTo>
                  <a:pt x="67" y="96"/>
                  <a:pt x="60" y="89"/>
                  <a:pt x="60" y="80"/>
                </a:cubicBezTo>
                <a:cubicBezTo>
                  <a:pt x="60" y="71"/>
                  <a:pt x="67" y="64"/>
                  <a:pt x="76" y="64"/>
                </a:cubicBezTo>
                <a:cubicBezTo>
                  <a:pt x="85" y="64"/>
                  <a:pt x="92" y="71"/>
                  <a:pt x="92" y="80"/>
                </a:cubicBezTo>
                <a:cubicBezTo>
                  <a:pt x="92" y="89"/>
                  <a:pt x="85" y="96"/>
                  <a:pt x="76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784">
            <a:extLst>
              <a:ext uri="{FF2B5EF4-FFF2-40B4-BE49-F238E27FC236}">
                <a16:creationId xmlns:a16="http://schemas.microsoft.com/office/drawing/2014/main" id="{593B8661-E0A5-4ECA-A3B6-2A188CF37CD0}"/>
              </a:ext>
            </a:extLst>
          </p:cNvPr>
          <p:cNvSpPr>
            <a:spLocks noEditPoints="1"/>
          </p:cNvSpPr>
          <p:nvPr/>
        </p:nvSpPr>
        <p:spPr bwMode="auto">
          <a:xfrm>
            <a:off x="2731094" y="2290837"/>
            <a:ext cx="475680" cy="438344"/>
          </a:xfrm>
          <a:custGeom>
            <a:avLst/>
            <a:gdLst>
              <a:gd name="T0" fmla="*/ 10239 w 160"/>
              <a:gd name="T1" fmla="*/ 265406 h 146"/>
              <a:gd name="T2" fmla="*/ 10239 w 160"/>
              <a:gd name="T3" fmla="*/ 286087 h 146"/>
              <a:gd name="T4" fmla="*/ 34131 w 160"/>
              <a:gd name="T5" fmla="*/ 327449 h 146"/>
              <a:gd name="T6" fmla="*/ 68263 w 160"/>
              <a:gd name="T7" fmla="*/ 337790 h 146"/>
              <a:gd name="T8" fmla="*/ 78502 w 160"/>
              <a:gd name="T9" fmla="*/ 503238 h 146"/>
              <a:gd name="T10" fmla="*/ 126286 w 160"/>
              <a:gd name="T11" fmla="*/ 492897 h 146"/>
              <a:gd name="T12" fmla="*/ 88741 w 160"/>
              <a:gd name="T13" fmla="*/ 482557 h 146"/>
              <a:gd name="T14" fmla="*/ 453946 w 160"/>
              <a:gd name="T15" fmla="*/ 337790 h 146"/>
              <a:gd name="T16" fmla="*/ 430054 w 160"/>
              <a:gd name="T17" fmla="*/ 482557 h 146"/>
              <a:gd name="T18" fmla="*/ 430054 w 160"/>
              <a:gd name="T19" fmla="*/ 503238 h 146"/>
              <a:gd name="T20" fmla="*/ 474424 w 160"/>
              <a:gd name="T21" fmla="*/ 492897 h 146"/>
              <a:gd name="T22" fmla="*/ 501729 w 160"/>
              <a:gd name="T23" fmla="*/ 337790 h 146"/>
              <a:gd name="T24" fmla="*/ 511969 w 160"/>
              <a:gd name="T25" fmla="*/ 286087 h 146"/>
              <a:gd name="T26" fmla="*/ 546100 w 160"/>
              <a:gd name="T27" fmla="*/ 275747 h 146"/>
              <a:gd name="T28" fmla="*/ 440293 w 160"/>
              <a:gd name="T29" fmla="*/ 265406 h 146"/>
              <a:gd name="T30" fmla="*/ 395923 w 160"/>
              <a:gd name="T31" fmla="*/ 172342 h 146"/>
              <a:gd name="T32" fmla="*/ 375444 w 160"/>
              <a:gd name="T33" fmla="*/ 44809 h 146"/>
              <a:gd name="T34" fmla="*/ 218440 w 160"/>
              <a:gd name="T35" fmla="*/ 0 h 146"/>
              <a:gd name="T36" fmla="*/ 163830 w 160"/>
              <a:gd name="T37" fmla="*/ 172342 h 146"/>
              <a:gd name="T38" fmla="*/ 119459 w 160"/>
              <a:gd name="T39" fmla="*/ 196470 h 146"/>
              <a:gd name="T40" fmla="*/ 491490 w 160"/>
              <a:gd name="T41" fmla="*/ 317109 h 146"/>
              <a:gd name="T42" fmla="*/ 54610 w 160"/>
              <a:gd name="T43" fmla="*/ 286087 h 146"/>
              <a:gd name="T44" fmla="*/ 116046 w 160"/>
              <a:gd name="T45" fmla="*/ 286087 h 146"/>
              <a:gd name="T46" fmla="*/ 430054 w 160"/>
              <a:gd name="T47" fmla="*/ 286087 h 146"/>
              <a:gd name="T48" fmla="*/ 430054 w 160"/>
              <a:gd name="T49" fmla="*/ 286087 h 146"/>
              <a:gd name="T50" fmla="*/ 491490 w 160"/>
              <a:gd name="T51" fmla="*/ 317109 h 146"/>
              <a:gd name="T52" fmla="*/ 406162 w 160"/>
              <a:gd name="T53" fmla="*/ 199916 h 146"/>
              <a:gd name="T54" fmla="*/ 389096 w 160"/>
              <a:gd name="T55" fmla="*/ 265406 h 146"/>
              <a:gd name="T56" fmla="*/ 395923 w 160"/>
              <a:gd name="T57" fmla="*/ 193023 h 146"/>
              <a:gd name="T58" fmla="*/ 218440 w 160"/>
              <a:gd name="T59" fmla="*/ 20681 h 146"/>
              <a:gd name="T60" fmla="*/ 354965 w 160"/>
              <a:gd name="T61" fmla="*/ 44809 h 146"/>
              <a:gd name="T62" fmla="*/ 177483 w 160"/>
              <a:gd name="T63" fmla="*/ 265406 h 146"/>
              <a:gd name="T64" fmla="*/ 139938 w 160"/>
              <a:gd name="T65" fmla="*/ 199916 h 146"/>
              <a:gd name="T66" fmla="*/ 163830 w 160"/>
              <a:gd name="T67" fmla="*/ 193023 h 146"/>
              <a:gd name="T68" fmla="*/ 126286 w 160"/>
              <a:gd name="T69" fmla="*/ 265406 h 146"/>
              <a:gd name="T70" fmla="*/ 225266 w 160"/>
              <a:gd name="T71" fmla="*/ 120639 h 146"/>
              <a:gd name="T72" fmla="*/ 327660 w 160"/>
              <a:gd name="T73" fmla="*/ 110299 h 146"/>
              <a:gd name="T74" fmla="*/ 225266 w 160"/>
              <a:gd name="T75" fmla="*/ 99958 h 146"/>
              <a:gd name="T76" fmla="*/ 225266 w 160"/>
              <a:gd name="T77" fmla="*/ 120639 h 146"/>
              <a:gd name="T78" fmla="*/ 389096 w 160"/>
              <a:gd name="T79" fmla="*/ 372258 h 146"/>
              <a:gd name="T80" fmla="*/ 167243 w 160"/>
              <a:gd name="T81" fmla="*/ 361918 h 146"/>
              <a:gd name="T82" fmla="*/ 167243 w 160"/>
              <a:gd name="T83" fmla="*/ 382599 h 146"/>
              <a:gd name="T84" fmla="*/ 262811 w 160"/>
              <a:gd name="T85" fmla="*/ 427408 h 146"/>
              <a:gd name="T86" fmla="*/ 208201 w 160"/>
              <a:gd name="T87" fmla="*/ 437748 h 146"/>
              <a:gd name="T88" fmla="*/ 215027 w 160"/>
              <a:gd name="T89" fmla="*/ 503238 h 146"/>
              <a:gd name="T90" fmla="*/ 225266 w 160"/>
              <a:gd name="T91" fmla="*/ 448089 h 146"/>
              <a:gd name="T92" fmla="*/ 262811 w 160"/>
              <a:gd name="T93" fmla="*/ 492897 h 146"/>
              <a:gd name="T94" fmla="*/ 283289 w 160"/>
              <a:gd name="T95" fmla="*/ 492897 h 146"/>
              <a:gd name="T96" fmla="*/ 320834 w 160"/>
              <a:gd name="T97" fmla="*/ 448089 h 146"/>
              <a:gd name="T98" fmla="*/ 331073 w 160"/>
              <a:gd name="T99" fmla="*/ 503238 h 146"/>
              <a:gd name="T100" fmla="*/ 341313 w 160"/>
              <a:gd name="T101" fmla="*/ 437748 h 146"/>
              <a:gd name="T102" fmla="*/ 283289 w 160"/>
              <a:gd name="T103" fmla="*/ 427408 h 146"/>
              <a:gd name="T104" fmla="*/ 378857 w 160"/>
              <a:gd name="T105" fmla="*/ 382599 h 14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0" h="146">
                <a:moveTo>
                  <a:pt x="31" y="77"/>
                </a:move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8"/>
                  <a:pt x="0" y="80"/>
                </a:cubicBezTo>
                <a:cubicBezTo>
                  <a:pt x="0" y="81"/>
                  <a:pt x="1" y="83"/>
                  <a:pt x="3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7"/>
                  <a:pt x="11" y="98"/>
                  <a:pt x="13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20" y="143"/>
                  <a:pt x="20" y="143"/>
                  <a:pt x="20" y="143"/>
                </a:cubicBezTo>
                <a:cubicBezTo>
                  <a:pt x="20" y="145"/>
                  <a:pt x="22" y="146"/>
                  <a:pt x="23" y="146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5" y="146"/>
                  <a:pt x="37" y="145"/>
                  <a:pt x="37" y="143"/>
                </a:cubicBezTo>
                <a:cubicBezTo>
                  <a:pt x="37" y="141"/>
                  <a:pt x="35" y="140"/>
                  <a:pt x="34" y="140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6" y="98"/>
                  <a:pt x="26" y="98"/>
                  <a:pt x="26" y="98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4" y="140"/>
                  <a:pt x="123" y="141"/>
                  <a:pt x="123" y="143"/>
                </a:cubicBezTo>
                <a:cubicBezTo>
                  <a:pt x="123" y="145"/>
                  <a:pt x="124" y="146"/>
                  <a:pt x="12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8" y="146"/>
                  <a:pt x="139" y="145"/>
                  <a:pt x="139" y="143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49" y="98"/>
                  <a:pt x="150" y="96"/>
                  <a:pt x="150" y="95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1"/>
                  <a:pt x="160" y="80"/>
                </a:cubicBezTo>
                <a:cubicBezTo>
                  <a:pt x="160" y="78"/>
                  <a:pt x="159" y="77"/>
                  <a:pt x="157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4" y="53"/>
                  <a:pt x="120" y="50"/>
                  <a:pt x="116" y="50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6"/>
                  <a:pt x="104" y="0"/>
                  <a:pt x="96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0"/>
                  <a:pt x="51" y="6"/>
                  <a:pt x="50" y="13"/>
                </a:cubicBezTo>
                <a:cubicBezTo>
                  <a:pt x="48" y="50"/>
                  <a:pt x="48" y="50"/>
                  <a:pt x="48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0" y="50"/>
                  <a:pt x="36" y="53"/>
                  <a:pt x="35" y="57"/>
                </a:cubicBezTo>
                <a:lnTo>
                  <a:pt x="31" y="77"/>
                </a:lnTo>
                <a:close/>
                <a:moveTo>
                  <a:pt x="144" y="92"/>
                </a:moveTo>
                <a:cubicBezTo>
                  <a:pt x="16" y="92"/>
                  <a:pt x="16" y="92"/>
                  <a:pt x="16" y="92"/>
                </a:cubicBezTo>
                <a:cubicBezTo>
                  <a:pt x="16" y="83"/>
                  <a:pt x="16" y="83"/>
                  <a:pt x="16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4" y="92"/>
                  <a:pt x="144" y="92"/>
                  <a:pt x="144" y="92"/>
                </a:cubicBezTo>
                <a:close/>
                <a:moveTo>
                  <a:pt x="116" y="56"/>
                </a:moveTo>
                <a:cubicBezTo>
                  <a:pt x="118" y="56"/>
                  <a:pt x="119" y="57"/>
                  <a:pt x="119" y="58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6" y="56"/>
                  <a:pt x="116" y="56"/>
                  <a:pt x="116" y="56"/>
                </a:cubicBezTo>
                <a:close/>
                <a:moveTo>
                  <a:pt x="56" y="13"/>
                </a:moveTo>
                <a:cubicBezTo>
                  <a:pt x="56" y="9"/>
                  <a:pt x="60" y="6"/>
                  <a:pt x="64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100" y="6"/>
                  <a:pt x="104" y="9"/>
                  <a:pt x="104" y="13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52" y="77"/>
                  <a:pt x="52" y="77"/>
                  <a:pt x="52" y="77"/>
                </a:cubicBezTo>
                <a:lnTo>
                  <a:pt x="56" y="13"/>
                </a:lnTo>
                <a:close/>
                <a:moveTo>
                  <a:pt x="41" y="58"/>
                </a:moveTo>
                <a:cubicBezTo>
                  <a:pt x="41" y="57"/>
                  <a:pt x="42" y="56"/>
                  <a:pt x="44" y="56"/>
                </a:cubicBezTo>
                <a:cubicBezTo>
                  <a:pt x="48" y="56"/>
                  <a:pt x="48" y="56"/>
                  <a:pt x="48" y="56"/>
                </a:cubicBezTo>
                <a:cubicBezTo>
                  <a:pt x="46" y="77"/>
                  <a:pt x="46" y="77"/>
                  <a:pt x="46" y="77"/>
                </a:cubicBezTo>
                <a:cubicBezTo>
                  <a:pt x="37" y="77"/>
                  <a:pt x="37" y="77"/>
                  <a:pt x="37" y="77"/>
                </a:cubicBezTo>
                <a:lnTo>
                  <a:pt x="41" y="58"/>
                </a:lnTo>
                <a:close/>
                <a:moveTo>
                  <a:pt x="66" y="35"/>
                </a:moveTo>
                <a:cubicBezTo>
                  <a:pt x="93" y="35"/>
                  <a:pt x="93" y="35"/>
                  <a:pt x="93" y="35"/>
                </a:cubicBezTo>
                <a:cubicBezTo>
                  <a:pt x="95" y="35"/>
                  <a:pt x="96" y="34"/>
                  <a:pt x="96" y="32"/>
                </a:cubicBezTo>
                <a:cubicBezTo>
                  <a:pt x="96" y="31"/>
                  <a:pt x="95" y="29"/>
                  <a:pt x="93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4" y="29"/>
                  <a:pt x="63" y="31"/>
                  <a:pt x="63" y="32"/>
                </a:cubicBezTo>
                <a:cubicBezTo>
                  <a:pt x="63" y="34"/>
                  <a:pt x="64" y="35"/>
                  <a:pt x="66" y="35"/>
                </a:cubicBezTo>
                <a:close/>
                <a:moveTo>
                  <a:pt x="111" y="111"/>
                </a:moveTo>
                <a:cubicBezTo>
                  <a:pt x="112" y="111"/>
                  <a:pt x="114" y="109"/>
                  <a:pt x="114" y="108"/>
                </a:cubicBezTo>
                <a:cubicBezTo>
                  <a:pt x="114" y="106"/>
                  <a:pt x="112" y="105"/>
                  <a:pt x="111" y="105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48" y="105"/>
                  <a:pt x="46" y="106"/>
                  <a:pt x="46" y="108"/>
                </a:cubicBezTo>
                <a:cubicBezTo>
                  <a:pt x="46" y="109"/>
                  <a:pt x="48" y="111"/>
                  <a:pt x="4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2" y="124"/>
                  <a:pt x="61" y="125"/>
                  <a:pt x="61" y="127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61" y="145"/>
                  <a:pt x="62" y="146"/>
                  <a:pt x="63" y="146"/>
                </a:cubicBezTo>
                <a:cubicBezTo>
                  <a:pt x="65" y="146"/>
                  <a:pt x="66" y="145"/>
                  <a:pt x="66" y="143"/>
                </a:cubicBezTo>
                <a:cubicBezTo>
                  <a:pt x="66" y="130"/>
                  <a:pt x="66" y="130"/>
                  <a:pt x="66" y="130"/>
                </a:cubicBezTo>
                <a:cubicBezTo>
                  <a:pt x="77" y="130"/>
                  <a:pt x="77" y="130"/>
                  <a:pt x="77" y="130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5"/>
                  <a:pt x="78" y="146"/>
                  <a:pt x="80" y="146"/>
                </a:cubicBezTo>
                <a:cubicBezTo>
                  <a:pt x="82" y="146"/>
                  <a:pt x="83" y="145"/>
                  <a:pt x="83" y="143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4" y="145"/>
                  <a:pt x="95" y="146"/>
                  <a:pt x="97" y="146"/>
                </a:cubicBezTo>
                <a:cubicBezTo>
                  <a:pt x="98" y="146"/>
                  <a:pt x="100" y="145"/>
                  <a:pt x="100" y="143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5"/>
                  <a:pt x="98" y="124"/>
                  <a:pt x="97" y="124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3" y="111"/>
                  <a:pt x="83" y="111"/>
                  <a:pt x="83" y="111"/>
                </a:cubicBezTo>
                <a:lnTo>
                  <a:pt x="111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785">
            <a:extLst>
              <a:ext uri="{FF2B5EF4-FFF2-40B4-BE49-F238E27FC236}">
                <a16:creationId xmlns:a16="http://schemas.microsoft.com/office/drawing/2014/main" id="{0500989B-F9CF-4A81-BEA2-C5CDE4AE9E68}"/>
              </a:ext>
            </a:extLst>
          </p:cNvPr>
          <p:cNvSpPr>
            <a:spLocks noEditPoints="1"/>
          </p:cNvSpPr>
          <p:nvPr/>
        </p:nvSpPr>
        <p:spPr bwMode="auto">
          <a:xfrm>
            <a:off x="2714911" y="3267777"/>
            <a:ext cx="475678" cy="479828"/>
          </a:xfrm>
          <a:custGeom>
            <a:avLst/>
            <a:gdLst>
              <a:gd name="T0" fmla="*/ 273050 w 160"/>
              <a:gd name="T1" fmla="*/ 199688 h 160"/>
              <a:gd name="T2" fmla="*/ 273050 w 160"/>
              <a:gd name="T3" fmla="*/ 220345 h 160"/>
              <a:gd name="T4" fmla="*/ 327660 w 160"/>
              <a:gd name="T5" fmla="*/ 275432 h 160"/>
              <a:gd name="T6" fmla="*/ 283289 w 160"/>
              <a:gd name="T7" fmla="*/ 144602 h 160"/>
              <a:gd name="T8" fmla="*/ 314008 w 160"/>
              <a:gd name="T9" fmla="*/ 61972 h 160"/>
              <a:gd name="T10" fmla="*/ 279876 w 160"/>
              <a:gd name="T11" fmla="*/ 3443 h 160"/>
              <a:gd name="T12" fmla="*/ 225266 w 160"/>
              <a:gd name="T13" fmla="*/ 58529 h 160"/>
              <a:gd name="T14" fmla="*/ 262811 w 160"/>
              <a:gd name="T15" fmla="*/ 144602 h 160"/>
              <a:gd name="T16" fmla="*/ 266224 w 160"/>
              <a:gd name="T17" fmla="*/ 547420 h 160"/>
              <a:gd name="T18" fmla="*/ 320834 w 160"/>
              <a:gd name="T19" fmla="*/ 506105 h 160"/>
              <a:gd name="T20" fmla="*/ 283289 w 160"/>
              <a:gd name="T21" fmla="*/ 516434 h 160"/>
              <a:gd name="T22" fmla="*/ 262811 w 160"/>
              <a:gd name="T23" fmla="*/ 406261 h 160"/>
              <a:gd name="T24" fmla="*/ 225266 w 160"/>
              <a:gd name="T25" fmla="*/ 492334 h 160"/>
              <a:gd name="T26" fmla="*/ 51197 w 160"/>
              <a:gd name="T27" fmla="*/ 327075 h 160"/>
              <a:gd name="T28" fmla="*/ 34131 w 160"/>
              <a:gd name="T29" fmla="*/ 285760 h 160"/>
              <a:gd name="T30" fmla="*/ 143351 w 160"/>
              <a:gd name="T31" fmla="*/ 265103 h 160"/>
              <a:gd name="T32" fmla="*/ 58023 w 160"/>
              <a:gd name="T33" fmla="*/ 227231 h 160"/>
              <a:gd name="T34" fmla="*/ 3413 w 160"/>
              <a:gd name="T35" fmla="*/ 282317 h 160"/>
              <a:gd name="T36" fmla="*/ 402749 w 160"/>
              <a:gd name="T37" fmla="*/ 285760 h 160"/>
              <a:gd name="T38" fmla="*/ 488077 w 160"/>
              <a:gd name="T39" fmla="*/ 323632 h 160"/>
              <a:gd name="T40" fmla="*/ 542687 w 160"/>
              <a:gd name="T41" fmla="*/ 282317 h 160"/>
              <a:gd name="T42" fmla="*/ 488077 w 160"/>
              <a:gd name="T43" fmla="*/ 227231 h 160"/>
              <a:gd name="T44" fmla="*/ 402749 w 160"/>
              <a:gd name="T45" fmla="*/ 265103 h 160"/>
              <a:gd name="T46" fmla="*/ 143351 w 160"/>
              <a:gd name="T47" fmla="*/ 79187 h 160"/>
              <a:gd name="T48" fmla="*/ 78502 w 160"/>
              <a:gd name="T49" fmla="*/ 144602 h 160"/>
              <a:gd name="T50" fmla="*/ 95568 w 160"/>
              <a:gd name="T51" fmla="*/ 113615 h 160"/>
              <a:gd name="T52" fmla="*/ 187722 w 160"/>
              <a:gd name="T53" fmla="*/ 189359 h 160"/>
              <a:gd name="T54" fmla="*/ 143351 w 160"/>
              <a:gd name="T55" fmla="*/ 96401 h 160"/>
              <a:gd name="T56" fmla="*/ 433467 w 160"/>
              <a:gd name="T57" fmla="*/ 451019 h 160"/>
              <a:gd name="T58" fmla="*/ 402749 w 160"/>
              <a:gd name="T59" fmla="*/ 471676 h 160"/>
              <a:gd name="T60" fmla="*/ 467598 w 160"/>
              <a:gd name="T61" fmla="*/ 406261 h 160"/>
              <a:gd name="T62" fmla="*/ 447119 w 160"/>
              <a:gd name="T63" fmla="*/ 437248 h 160"/>
              <a:gd name="T64" fmla="*/ 358378 w 160"/>
              <a:gd name="T65" fmla="*/ 375275 h 160"/>
              <a:gd name="T66" fmla="*/ 78502 w 160"/>
              <a:gd name="T67" fmla="*/ 461348 h 160"/>
              <a:gd name="T68" fmla="*/ 153591 w 160"/>
              <a:gd name="T69" fmla="*/ 461348 h 160"/>
              <a:gd name="T70" fmla="*/ 187722 w 160"/>
              <a:gd name="T71" fmla="*/ 375275 h 160"/>
              <a:gd name="T72" fmla="*/ 95568 w 160"/>
              <a:gd name="T73" fmla="*/ 437248 h 160"/>
              <a:gd name="T74" fmla="*/ 358378 w 160"/>
              <a:gd name="T75" fmla="*/ 189359 h 160"/>
              <a:gd name="T76" fmla="*/ 447119 w 160"/>
              <a:gd name="T77" fmla="*/ 113615 h 160"/>
              <a:gd name="T78" fmla="*/ 467598 w 160"/>
              <a:gd name="T79" fmla="*/ 144602 h 160"/>
              <a:gd name="T80" fmla="*/ 402749 w 160"/>
              <a:gd name="T81" fmla="*/ 79187 h 160"/>
              <a:gd name="T82" fmla="*/ 433467 w 160"/>
              <a:gd name="T83" fmla="*/ 96401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60">
                <a:moveTo>
                  <a:pt x="80" y="102"/>
                </a:moveTo>
                <a:cubicBezTo>
                  <a:pt x="68" y="102"/>
                  <a:pt x="58" y="92"/>
                  <a:pt x="58" y="80"/>
                </a:cubicBezTo>
                <a:cubicBezTo>
                  <a:pt x="58" y="68"/>
                  <a:pt x="68" y="58"/>
                  <a:pt x="80" y="58"/>
                </a:cubicBezTo>
                <a:cubicBezTo>
                  <a:pt x="92" y="58"/>
                  <a:pt x="102" y="68"/>
                  <a:pt x="102" y="80"/>
                </a:cubicBezTo>
                <a:cubicBezTo>
                  <a:pt x="102" y="92"/>
                  <a:pt x="92" y="102"/>
                  <a:pt x="80" y="102"/>
                </a:cubicBezTo>
                <a:close/>
                <a:moveTo>
                  <a:pt x="80" y="64"/>
                </a:moveTo>
                <a:cubicBezTo>
                  <a:pt x="71" y="64"/>
                  <a:pt x="64" y="71"/>
                  <a:pt x="64" y="80"/>
                </a:cubicBezTo>
                <a:cubicBezTo>
                  <a:pt x="64" y="89"/>
                  <a:pt x="71" y="96"/>
                  <a:pt x="80" y="96"/>
                </a:cubicBezTo>
                <a:cubicBezTo>
                  <a:pt x="89" y="96"/>
                  <a:pt x="96" y="89"/>
                  <a:pt x="96" y="80"/>
                </a:cubicBezTo>
                <a:cubicBezTo>
                  <a:pt x="96" y="71"/>
                  <a:pt x="89" y="64"/>
                  <a:pt x="80" y="64"/>
                </a:cubicBezTo>
                <a:close/>
                <a:moveTo>
                  <a:pt x="80" y="45"/>
                </a:moveTo>
                <a:cubicBezTo>
                  <a:pt x="82" y="45"/>
                  <a:pt x="83" y="44"/>
                  <a:pt x="83" y="42"/>
                </a:cubicBezTo>
                <a:cubicBezTo>
                  <a:pt x="83" y="10"/>
                  <a:pt x="83" y="10"/>
                  <a:pt x="83" y="10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1" y="18"/>
                  <a:pt x="92" y="18"/>
                </a:cubicBezTo>
                <a:cubicBezTo>
                  <a:pt x="92" y="18"/>
                  <a:pt x="93" y="17"/>
                  <a:pt x="94" y="17"/>
                </a:cubicBezTo>
                <a:cubicBezTo>
                  <a:pt x="95" y="16"/>
                  <a:pt x="95" y="14"/>
                  <a:pt x="94" y="13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6" y="13"/>
                  <a:pt x="66" y="13"/>
                  <a:pt x="66" y="13"/>
                </a:cubicBezTo>
                <a:cubicBezTo>
                  <a:pt x="65" y="14"/>
                  <a:pt x="65" y="16"/>
                  <a:pt x="66" y="17"/>
                </a:cubicBezTo>
                <a:cubicBezTo>
                  <a:pt x="67" y="18"/>
                  <a:pt x="69" y="18"/>
                  <a:pt x="70" y="17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42"/>
                  <a:pt x="77" y="42"/>
                  <a:pt x="77" y="42"/>
                </a:cubicBezTo>
                <a:cubicBezTo>
                  <a:pt x="77" y="44"/>
                  <a:pt x="78" y="45"/>
                  <a:pt x="80" y="45"/>
                </a:cubicBezTo>
                <a:close/>
                <a:moveTo>
                  <a:pt x="66" y="147"/>
                </a:move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1" y="160"/>
                  <a:pt x="82" y="159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5" y="146"/>
                  <a:pt x="95" y="144"/>
                  <a:pt x="94" y="143"/>
                </a:cubicBezTo>
                <a:cubicBezTo>
                  <a:pt x="93" y="142"/>
                  <a:pt x="91" y="142"/>
                  <a:pt x="90" y="143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6"/>
                  <a:pt x="82" y="115"/>
                  <a:pt x="80" y="115"/>
                </a:cubicBezTo>
                <a:cubicBezTo>
                  <a:pt x="78" y="115"/>
                  <a:pt x="77" y="116"/>
                  <a:pt x="77" y="118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69" y="142"/>
                  <a:pt x="67" y="142"/>
                  <a:pt x="66" y="143"/>
                </a:cubicBezTo>
                <a:cubicBezTo>
                  <a:pt x="65" y="144"/>
                  <a:pt x="65" y="146"/>
                  <a:pt x="66" y="147"/>
                </a:cubicBezTo>
                <a:close/>
                <a:moveTo>
                  <a:pt x="13" y="94"/>
                </a:moveTo>
                <a:cubicBezTo>
                  <a:pt x="13" y="94"/>
                  <a:pt x="14" y="95"/>
                  <a:pt x="15" y="95"/>
                </a:cubicBezTo>
                <a:cubicBezTo>
                  <a:pt x="15" y="95"/>
                  <a:pt x="16" y="94"/>
                  <a:pt x="17" y="94"/>
                </a:cubicBezTo>
                <a:cubicBezTo>
                  <a:pt x="18" y="93"/>
                  <a:pt x="18" y="91"/>
                  <a:pt x="17" y="90"/>
                </a:cubicBezTo>
                <a:cubicBezTo>
                  <a:pt x="10" y="83"/>
                  <a:pt x="10" y="83"/>
                  <a:pt x="10" y="83"/>
                </a:cubicBezTo>
                <a:cubicBezTo>
                  <a:pt x="42" y="83"/>
                  <a:pt x="42" y="83"/>
                  <a:pt x="42" y="83"/>
                </a:cubicBezTo>
                <a:cubicBezTo>
                  <a:pt x="44" y="83"/>
                  <a:pt x="45" y="82"/>
                  <a:pt x="45" y="80"/>
                </a:cubicBezTo>
                <a:cubicBezTo>
                  <a:pt x="45" y="78"/>
                  <a:pt x="44" y="77"/>
                  <a:pt x="42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7" y="70"/>
                  <a:pt x="17" y="70"/>
                  <a:pt x="17" y="70"/>
                </a:cubicBezTo>
                <a:cubicBezTo>
                  <a:pt x="18" y="69"/>
                  <a:pt x="18" y="67"/>
                  <a:pt x="17" y="66"/>
                </a:cubicBezTo>
                <a:cubicBezTo>
                  <a:pt x="16" y="65"/>
                  <a:pt x="14" y="65"/>
                  <a:pt x="13" y="66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lnTo>
                  <a:pt x="13" y="94"/>
                </a:lnTo>
                <a:close/>
                <a:moveTo>
                  <a:pt x="115" y="80"/>
                </a:moveTo>
                <a:cubicBezTo>
                  <a:pt x="115" y="82"/>
                  <a:pt x="116" y="83"/>
                  <a:pt x="118" y="8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2" y="91"/>
                  <a:pt x="142" y="93"/>
                  <a:pt x="143" y="94"/>
                </a:cubicBezTo>
                <a:cubicBezTo>
                  <a:pt x="144" y="94"/>
                  <a:pt x="145" y="95"/>
                  <a:pt x="145" y="95"/>
                </a:cubicBezTo>
                <a:cubicBezTo>
                  <a:pt x="146" y="95"/>
                  <a:pt x="147" y="94"/>
                  <a:pt x="147" y="94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46" y="65"/>
                  <a:pt x="144" y="65"/>
                  <a:pt x="143" y="66"/>
                </a:cubicBezTo>
                <a:cubicBezTo>
                  <a:pt x="142" y="67"/>
                  <a:pt x="142" y="69"/>
                  <a:pt x="143" y="70"/>
                </a:cubicBezTo>
                <a:cubicBezTo>
                  <a:pt x="150" y="77"/>
                  <a:pt x="150" y="77"/>
                  <a:pt x="150" y="77"/>
                </a:cubicBezTo>
                <a:cubicBezTo>
                  <a:pt x="118" y="77"/>
                  <a:pt x="118" y="77"/>
                  <a:pt x="118" y="77"/>
                </a:cubicBezTo>
                <a:cubicBezTo>
                  <a:pt x="116" y="77"/>
                  <a:pt x="115" y="78"/>
                  <a:pt x="115" y="80"/>
                </a:cubicBezTo>
                <a:close/>
                <a:moveTo>
                  <a:pt x="45" y="26"/>
                </a:moveTo>
                <a:cubicBezTo>
                  <a:pt x="45" y="24"/>
                  <a:pt x="44" y="23"/>
                  <a:pt x="42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4" y="23"/>
                  <a:pt x="23" y="24"/>
                  <a:pt x="23" y="26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4"/>
                  <a:pt x="24" y="45"/>
                  <a:pt x="26" y="45"/>
                </a:cubicBezTo>
                <a:cubicBezTo>
                  <a:pt x="27" y="45"/>
                  <a:pt x="28" y="44"/>
                  <a:pt x="28" y="42"/>
                </a:cubicBezTo>
                <a:cubicBezTo>
                  <a:pt x="28" y="33"/>
                  <a:pt x="28" y="33"/>
                  <a:pt x="28" y="33"/>
                </a:cubicBezTo>
                <a:cubicBezTo>
                  <a:pt x="51" y="55"/>
                  <a:pt x="51" y="55"/>
                  <a:pt x="51" y="55"/>
                </a:cubicBezTo>
                <a:cubicBezTo>
                  <a:pt x="52" y="56"/>
                  <a:pt x="52" y="56"/>
                  <a:pt x="53" y="56"/>
                </a:cubicBezTo>
                <a:cubicBezTo>
                  <a:pt x="54" y="56"/>
                  <a:pt x="55" y="56"/>
                  <a:pt x="55" y="55"/>
                </a:cubicBezTo>
                <a:cubicBezTo>
                  <a:pt x="56" y="54"/>
                  <a:pt x="56" y="52"/>
                  <a:pt x="55" y="51"/>
                </a:cubicBezTo>
                <a:cubicBezTo>
                  <a:pt x="33" y="28"/>
                  <a:pt x="33" y="28"/>
                  <a:pt x="33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4" y="28"/>
                  <a:pt x="45" y="27"/>
                  <a:pt x="45" y="26"/>
                </a:cubicBezTo>
                <a:close/>
                <a:moveTo>
                  <a:pt x="105" y="109"/>
                </a:moveTo>
                <a:cubicBezTo>
                  <a:pt x="127" y="131"/>
                  <a:pt x="127" y="131"/>
                  <a:pt x="127" y="13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6" y="131"/>
                  <a:pt x="115" y="133"/>
                  <a:pt x="115" y="134"/>
                </a:cubicBezTo>
                <a:cubicBezTo>
                  <a:pt x="115" y="136"/>
                  <a:pt x="116" y="137"/>
                  <a:pt x="118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6" y="137"/>
                  <a:pt x="137" y="136"/>
                  <a:pt x="137" y="134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7" y="116"/>
                  <a:pt x="136" y="115"/>
                  <a:pt x="134" y="115"/>
                </a:cubicBezTo>
                <a:cubicBezTo>
                  <a:pt x="133" y="115"/>
                  <a:pt x="131" y="116"/>
                  <a:pt x="131" y="118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08" y="104"/>
                  <a:pt x="106" y="104"/>
                  <a:pt x="105" y="105"/>
                </a:cubicBezTo>
                <a:cubicBezTo>
                  <a:pt x="104" y="106"/>
                  <a:pt x="104" y="108"/>
                  <a:pt x="105" y="109"/>
                </a:cubicBezTo>
                <a:close/>
                <a:moveTo>
                  <a:pt x="26" y="115"/>
                </a:moveTo>
                <a:cubicBezTo>
                  <a:pt x="24" y="115"/>
                  <a:pt x="23" y="116"/>
                  <a:pt x="23" y="118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6"/>
                  <a:pt x="24" y="137"/>
                  <a:pt x="26" y="137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4" y="137"/>
                  <a:pt x="45" y="136"/>
                  <a:pt x="45" y="134"/>
                </a:cubicBezTo>
                <a:cubicBezTo>
                  <a:pt x="45" y="133"/>
                  <a:pt x="44" y="131"/>
                  <a:pt x="42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6" y="108"/>
                  <a:pt x="56" y="106"/>
                  <a:pt x="55" y="105"/>
                </a:cubicBezTo>
                <a:cubicBezTo>
                  <a:pt x="54" y="104"/>
                  <a:pt x="52" y="104"/>
                  <a:pt x="51" y="105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8" y="116"/>
                  <a:pt x="27" y="115"/>
                  <a:pt x="26" y="115"/>
                </a:cubicBezTo>
                <a:close/>
                <a:moveTo>
                  <a:pt x="105" y="55"/>
                </a:moveTo>
                <a:cubicBezTo>
                  <a:pt x="105" y="56"/>
                  <a:pt x="106" y="56"/>
                  <a:pt x="107" y="56"/>
                </a:cubicBezTo>
                <a:cubicBezTo>
                  <a:pt x="108" y="56"/>
                  <a:pt x="108" y="56"/>
                  <a:pt x="109" y="55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1" y="44"/>
                  <a:pt x="133" y="45"/>
                  <a:pt x="134" y="45"/>
                </a:cubicBezTo>
                <a:cubicBezTo>
                  <a:pt x="136" y="45"/>
                  <a:pt x="137" y="44"/>
                  <a:pt x="137" y="42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7" y="24"/>
                  <a:pt x="136" y="23"/>
                  <a:pt x="134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6" y="23"/>
                  <a:pt x="115" y="24"/>
                  <a:pt x="115" y="26"/>
                </a:cubicBezTo>
                <a:cubicBezTo>
                  <a:pt x="115" y="27"/>
                  <a:pt x="116" y="28"/>
                  <a:pt x="118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4" y="52"/>
                  <a:pt x="104" y="54"/>
                  <a:pt x="105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786">
            <a:extLst>
              <a:ext uri="{FF2B5EF4-FFF2-40B4-BE49-F238E27FC236}">
                <a16:creationId xmlns:a16="http://schemas.microsoft.com/office/drawing/2014/main" id="{ED10ADCC-9179-4F7D-84F1-24E6604E8603}"/>
              </a:ext>
            </a:extLst>
          </p:cNvPr>
          <p:cNvSpPr>
            <a:spLocks noEditPoints="1"/>
          </p:cNvSpPr>
          <p:nvPr/>
        </p:nvSpPr>
        <p:spPr bwMode="auto">
          <a:xfrm>
            <a:off x="2739563" y="4267246"/>
            <a:ext cx="478446" cy="464618"/>
          </a:xfrm>
          <a:custGeom>
            <a:avLst/>
            <a:gdLst>
              <a:gd name="T0" fmla="*/ 228580 w 161"/>
              <a:gd name="T1" fmla="*/ 519635 h 155"/>
              <a:gd name="T2" fmla="*/ 276343 w 161"/>
              <a:gd name="T3" fmla="*/ 533400 h 155"/>
              <a:gd name="T4" fmla="*/ 307048 w 161"/>
              <a:gd name="T5" fmla="*/ 526517 h 155"/>
              <a:gd name="T6" fmla="*/ 313871 w 161"/>
              <a:gd name="T7" fmla="*/ 516194 h 155"/>
              <a:gd name="T8" fmla="*/ 313871 w 161"/>
              <a:gd name="T9" fmla="*/ 419837 h 155"/>
              <a:gd name="T10" fmla="*/ 358223 w 161"/>
              <a:gd name="T11" fmla="*/ 337246 h 155"/>
              <a:gd name="T12" fmla="*/ 409398 w 161"/>
              <a:gd name="T13" fmla="*/ 313157 h 155"/>
              <a:gd name="T14" fmla="*/ 409398 w 161"/>
              <a:gd name="T15" fmla="*/ 313157 h 155"/>
              <a:gd name="T16" fmla="*/ 412809 w 161"/>
              <a:gd name="T17" fmla="*/ 309716 h 155"/>
              <a:gd name="T18" fmla="*/ 429867 w 161"/>
              <a:gd name="T19" fmla="*/ 320040 h 155"/>
              <a:gd name="T20" fmla="*/ 528805 w 161"/>
              <a:gd name="T21" fmla="*/ 320040 h 155"/>
              <a:gd name="T22" fmla="*/ 549275 w 161"/>
              <a:gd name="T23" fmla="*/ 299392 h 155"/>
              <a:gd name="T24" fmla="*/ 549275 w 161"/>
              <a:gd name="T25" fmla="*/ 27530 h 155"/>
              <a:gd name="T26" fmla="*/ 528805 w 161"/>
              <a:gd name="T27" fmla="*/ 10324 h 155"/>
              <a:gd name="T28" fmla="*/ 429867 w 161"/>
              <a:gd name="T29" fmla="*/ 10324 h 155"/>
              <a:gd name="T30" fmla="*/ 412809 w 161"/>
              <a:gd name="T31" fmla="*/ 24089 h 155"/>
              <a:gd name="T32" fmla="*/ 358223 w 161"/>
              <a:gd name="T33" fmla="*/ 0 h 155"/>
              <a:gd name="T34" fmla="*/ 122819 w 161"/>
              <a:gd name="T35" fmla="*/ 0 h 155"/>
              <a:gd name="T36" fmla="*/ 34116 w 161"/>
              <a:gd name="T37" fmla="*/ 72267 h 155"/>
              <a:gd name="T38" fmla="*/ 3412 w 161"/>
              <a:gd name="T39" fmla="*/ 264979 h 155"/>
              <a:gd name="T40" fmla="*/ 34116 w 161"/>
              <a:gd name="T41" fmla="*/ 337246 h 155"/>
              <a:gd name="T42" fmla="*/ 75056 w 161"/>
              <a:gd name="T43" fmla="*/ 351012 h 155"/>
              <a:gd name="T44" fmla="*/ 197875 w 161"/>
              <a:gd name="T45" fmla="*/ 351012 h 155"/>
              <a:gd name="T46" fmla="*/ 197875 w 161"/>
              <a:gd name="T47" fmla="*/ 443926 h 155"/>
              <a:gd name="T48" fmla="*/ 228580 w 161"/>
              <a:gd name="T49" fmla="*/ 519635 h 155"/>
              <a:gd name="T50" fmla="*/ 433279 w 161"/>
              <a:gd name="T51" fmla="*/ 30972 h 155"/>
              <a:gd name="T52" fmla="*/ 528805 w 161"/>
              <a:gd name="T53" fmla="*/ 30972 h 155"/>
              <a:gd name="T54" fmla="*/ 528805 w 161"/>
              <a:gd name="T55" fmla="*/ 299392 h 155"/>
              <a:gd name="T56" fmla="*/ 433279 w 161"/>
              <a:gd name="T57" fmla="*/ 299392 h 155"/>
              <a:gd name="T58" fmla="*/ 433279 w 161"/>
              <a:gd name="T59" fmla="*/ 30972 h 155"/>
              <a:gd name="T60" fmla="*/ 75056 w 161"/>
              <a:gd name="T61" fmla="*/ 330364 h 155"/>
              <a:gd name="T62" fmla="*/ 44351 w 161"/>
              <a:gd name="T63" fmla="*/ 320040 h 155"/>
              <a:gd name="T64" fmla="*/ 23882 w 161"/>
              <a:gd name="T65" fmla="*/ 268421 h 155"/>
              <a:gd name="T66" fmla="*/ 54586 w 161"/>
              <a:gd name="T67" fmla="*/ 75708 h 155"/>
              <a:gd name="T68" fmla="*/ 54586 w 161"/>
              <a:gd name="T69" fmla="*/ 75708 h 155"/>
              <a:gd name="T70" fmla="*/ 122819 w 161"/>
              <a:gd name="T71" fmla="*/ 20648 h 155"/>
              <a:gd name="T72" fmla="*/ 358223 w 161"/>
              <a:gd name="T73" fmla="*/ 20648 h 155"/>
              <a:gd name="T74" fmla="*/ 412809 w 161"/>
              <a:gd name="T75" fmla="*/ 75708 h 155"/>
              <a:gd name="T76" fmla="*/ 412809 w 161"/>
              <a:gd name="T77" fmla="*/ 289068 h 155"/>
              <a:gd name="T78" fmla="*/ 402574 w 161"/>
              <a:gd name="T79" fmla="*/ 292510 h 155"/>
              <a:gd name="T80" fmla="*/ 347988 w 161"/>
              <a:gd name="T81" fmla="*/ 320040 h 155"/>
              <a:gd name="T82" fmla="*/ 293402 w 161"/>
              <a:gd name="T83" fmla="*/ 419837 h 155"/>
              <a:gd name="T84" fmla="*/ 293402 w 161"/>
              <a:gd name="T85" fmla="*/ 509311 h 155"/>
              <a:gd name="T86" fmla="*/ 242227 w 161"/>
              <a:gd name="T87" fmla="*/ 502428 h 155"/>
              <a:gd name="T88" fmla="*/ 218345 w 161"/>
              <a:gd name="T89" fmla="*/ 443926 h 155"/>
              <a:gd name="T90" fmla="*/ 218345 w 161"/>
              <a:gd name="T91" fmla="*/ 340688 h 155"/>
              <a:gd name="T92" fmla="*/ 208110 w 161"/>
              <a:gd name="T93" fmla="*/ 330364 h 155"/>
              <a:gd name="T94" fmla="*/ 75056 w 161"/>
              <a:gd name="T95" fmla="*/ 330364 h 155"/>
              <a:gd name="T96" fmla="*/ 75056 w 161"/>
              <a:gd name="T97" fmla="*/ 330364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1" h="155">
                <a:moveTo>
                  <a:pt x="67" y="151"/>
                </a:moveTo>
                <a:cubicBezTo>
                  <a:pt x="71" y="154"/>
                  <a:pt x="76" y="155"/>
                  <a:pt x="81" y="155"/>
                </a:cubicBezTo>
                <a:cubicBezTo>
                  <a:pt x="86" y="155"/>
                  <a:pt x="90" y="153"/>
                  <a:pt x="90" y="153"/>
                </a:cubicBezTo>
                <a:cubicBezTo>
                  <a:pt x="91" y="153"/>
                  <a:pt x="92" y="152"/>
                  <a:pt x="92" y="150"/>
                </a:cubicBezTo>
                <a:cubicBezTo>
                  <a:pt x="92" y="122"/>
                  <a:pt x="92" y="122"/>
                  <a:pt x="92" y="122"/>
                </a:cubicBezTo>
                <a:cubicBezTo>
                  <a:pt x="92" y="113"/>
                  <a:pt x="96" y="104"/>
                  <a:pt x="105" y="98"/>
                </a:cubicBezTo>
                <a:cubicBezTo>
                  <a:pt x="112" y="93"/>
                  <a:pt x="120" y="91"/>
                  <a:pt x="120" y="91"/>
                </a:cubicBezTo>
                <a:cubicBezTo>
                  <a:pt x="120" y="91"/>
                  <a:pt x="120" y="91"/>
                  <a:pt x="120" y="91"/>
                </a:cubicBezTo>
                <a:cubicBezTo>
                  <a:pt x="121" y="90"/>
                  <a:pt x="121" y="90"/>
                  <a:pt x="121" y="90"/>
                </a:cubicBezTo>
                <a:cubicBezTo>
                  <a:pt x="122" y="92"/>
                  <a:pt x="124" y="93"/>
                  <a:pt x="126" y="93"/>
                </a:cubicBezTo>
                <a:cubicBezTo>
                  <a:pt x="155" y="93"/>
                  <a:pt x="155" y="93"/>
                  <a:pt x="155" y="93"/>
                </a:cubicBezTo>
                <a:cubicBezTo>
                  <a:pt x="158" y="93"/>
                  <a:pt x="161" y="91"/>
                  <a:pt x="161" y="87"/>
                </a:cubicBezTo>
                <a:cubicBezTo>
                  <a:pt x="161" y="8"/>
                  <a:pt x="161" y="8"/>
                  <a:pt x="161" y="8"/>
                </a:cubicBezTo>
                <a:cubicBezTo>
                  <a:pt x="161" y="5"/>
                  <a:pt x="158" y="3"/>
                  <a:pt x="155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4" y="3"/>
                  <a:pt x="121" y="4"/>
                  <a:pt x="121" y="7"/>
                </a:cubicBezTo>
                <a:cubicBezTo>
                  <a:pt x="117" y="3"/>
                  <a:pt x="111" y="0"/>
                  <a:pt x="10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1" y="0"/>
                  <a:pt x="12" y="8"/>
                  <a:pt x="10" y="21"/>
                </a:cubicBezTo>
                <a:cubicBezTo>
                  <a:pt x="1" y="77"/>
                  <a:pt x="1" y="77"/>
                  <a:pt x="1" y="77"/>
                </a:cubicBezTo>
                <a:cubicBezTo>
                  <a:pt x="0" y="85"/>
                  <a:pt x="3" y="94"/>
                  <a:pt x="10" y="98"/>
                </a:cubicBezTo>
                <a:cubicBezTo>
                  <a:pt x="13" y="101"/>
                  <a:pt x="18" y="102"/>
                  <a:pt x="22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29"/>
                  <a:pt x="58" y="129"/>
                  <a:pt x="58" y="129"/>
                </a:cubicBezTo>
                <a:cubicBezTo>
                  <a:pt x="58" y="139"/>
                  <a:pt x="61" y="146"/>
                  <a:pt x="67" y="151"/>
                </a:cubicBezTo>
                <a:close/>
                <a:moveTo>
                  <a:pt x="127" y="9"/>
                </a:moveTo>
                <a:cubicBezTo>
                  <a:pt x="155" y="9"/>
                  <a:pt x="155" y="9"/>
                  <a:pt x="155" y="9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27" y="87"/>
                  <a:pt x="127" y="87"/>
                  <a:pt x="127" y="87"/>
                </a:cubicBezTo>
                <a:lnTo>
                  <a:pt x="127" y="9"/>
                </a:lnTo>
                <a:close/>
                <a:moveTo>
                  <a:pt x="22" y="96"/>
                </a:moveTo>
                <a:cubicBezTo>
                  <a:pt x="19" y="96"/>
                  <a:pt x="16" y="95"/>
                  <a:pt x="13" y="93"/>
                </a:cubicBezTo>
                <a:cubicBezTo>
                  <a:pt x="9" y="90"/>
                  <a:pt x="6" y="84"/>
                  <a:pt x="7" y="78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8" y="9"/>
                  <a:pt x="28" y="6"/>
                  <a:pt x="36" y="6"/>
                </a:cubicBezTo>
                <a:cubicBezTo>
                  <a:pt x="105" y="6"/>
                  <a:pt x="105" y="6"/>
                  <a:pt x="105" y="6"/>
                </a:cubicBezTo>
                <a:cubicBezTo>
                  <a:pt x="114" y="6"/>
                  <a:pt x="121" y="13"/>
                  <a:pt x="121" y="22"/>
                </a:cubicBezTo>
                <a:cubicBezTo>
                  <a:pt x="121" y="84"/>
                  <a:pt x="121" y="84"/>
                  <a:pt x="121" y="84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17" y="85"/>
                  <a:pt x="110" y="88"/>
                  <a:pt x="102" y="93"/>
                </a:cubicBezTo>
                <a:cubicBezTo>
                  <a:pt x="92" y="101"/>
                  <a:pt x="86" y="111"/>
                  <a:pt x="86" y="122"/>
                </a:cubicBezTo>
                <a:cubicBezTo>
                  <a:pt x="86" y="148"/>
                  <a:pt x="86" y="148"/>
                  <a:pt x="86" y="148"/>
                </a:cubicBezTo>
                <a:cubicBezTo>
                  <a:pt x="83" y="149"/>
                  <a:pt x="76" y="149"/>
                  <a:pt x="71" y="146"/>
                </a:cubicBezTo>
                <a:cubicBezTo>
                  <a:pt x="66" y="143"/>
                  <a:pt x="64" y="137"/>
                  <a:pt x="64" y="129"/>
                </a:cubicBezTo>
                <a:cubicBezTo>
                  <a:pt x="64" y="99"/>
                  <a:pt x="64" y="99"/>
                  <a:pt x="64" y="99"/>
                </a:cubicBezTo>
                <a:cubicBezTo>
                  <a:pt x="64" y="98"/>
                  <a:pt x="63" y="96"/>
                  <a:pt x="61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2" y="96"/>
                  <a:pt x="22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787">
            <a:extLst>
              <a:ext uri="{FF2B5EF4-FFF2-40B4-BE49-F238E27FC236}">
                <a16:creationId xmlns:a16="http://schemas.microsoft.com/office/drawing/2014/main" id="{36C8C4A6-52E7-43FA-8E98-6A7AD57C47F2}"/>
              </a:ext>
            </a:extLst>
          </p:cNvPr>
          <p:cNvSpPr>
            <a:spLocks noEditPoints="1"/>
          </p:cNvSpPr>
          <p:nvPr/>
        </p:nvSpPr>
        <p:spPr bwMode="auto">
          <a:xfrm>
            <a:off x="2714571" y="5254876"/>
            <a:ext cx="475678" cy="479828"/>
          </a:xfrm>
          <a:custGeom>
            <a:avLst/>
            <a:gdLst>
              <a:gd name="T0" fmla="*/ 262811 w 160"/>
              <a:gd name="T1" fmla="*/ 451019 h 160"/>
              <a:gd name="T2" fmla="*/ 324247 w 160"/>
              <a:gd name="T3" fmla="*/ 499220 h 160"/>
              <a:gd name="T4" fmla="*/ 273050 w 160"/>
              <a:gd name="T5" fmla="*/ 392490 h 160"/>
              <a:gd name="T6" fmla="*/ 242332 w 160"/>
              <a:gd name="T7" fmla="*/ 499220 h 160"/>
              <a:gd name="T8" fmla="*/ 389096 w 160"/>
              <a:gd name="T9" fmla="*/ 406261 h 160"/>
              <a:gd name="T10" fmla="*/ 430054 w 160"/>
              <a:gd name="T11" fmla="*/ 485448 h 160"/>
              <a:gd name="T12" fmla="*/ 467598 w 160"/>
              <a:gd name="T13" fmla="*/ 399376 h 160"/>
              <a:gd name="T14" fmla="*/ 368618 w 160"/>
              <a:gd name="T15" fmla="*/ 358061 h 160"/>
              <a:gd name="T16" fmla="*/ 389096 w 160"/>
              <a:gd name="T17" fmla="*/ 406261 h 160"/>
              <a:gd name="T18" fmla="*/ 430054 w 160"/>
              <a:gd name="T19" fmla="*/ 464791 h 160"/>
              <a:gd name="T20" fmla="*/ 409575 w 160"/>
              <a:gd name="T21" fmla="*/ 413147 h 160"/>
              <a:gd name="T22" fmla="*/ 450533 w 160"/>
              <a:gd name="T23" fmla="*/ 413147 h 160"/>
              <a:gd name="T24" fmla="*/ 368618 w 160"/>
              <a:gd name="T25" fmla="*/ 192802 h 160"/>
              <a:gd name="T26" fmla="*/ 467598 w 160"/>
              <a:gd name="T27" fmla="*/ 151487 h 160"/>
              <a:gd name="T28" fmla="*/ 430054 w 160"/>
              <a:gd name="T29" fmla="*/ 65415 h 160"/>
              <a:gd name="T30" fmla="*/ 389096 w 160"/>
              <a:gd name="T31" fmla="*/ 144602 h 160"/>
              <a:gd name="T32" fmla="*/ 409575 w 160"/>
              <a:gd name="T33" fmla="*/ 96401 h 160"/>
              <a:gd name="T34" fmla="*/ 450533 w 160"/>
              <a:gd name="T35" fmla="*/ 137716 h 160"/>
              <a:gd name="T36" fmla="*/ 409575 w 160"/>
              <a:gd name="T37" fmla="*/ 137716 h 160"/>
              <a:gd name="T38" fmla="*/ 191135 w 160"/>
              <a:gd name="T39" fmla="*/ 358061 h 160"/>
              <a:gd name="T40" fmla="*/ 116046 w 160"/>
              <a:gd name="T41" fmla="*/ 385604 h 160"/>
              <a:gd name="T42" fmla="*/ 78502 w 160"/>
              <a:gd name="T43" fmla="*/ 471676 h 160"/>
              <a:gd name="T44" fmla="*/ 163830 w 160"/>
              <a:gd name="T45" fmla="*/ 433805 h 160"/>
              <a:gd name="T46" fmla="*/ 191135 w 160"/>
              <a:gd name="T47" fmla="*/ 358061 h 160"/>
              <a:gd name="T48" fmla="*/ 95568 w 160"/>
              <a:gd name="T49" fmla="*/ 454462 h 160"/>
              <a:gd name="T50" fmla="*/ 136525 w 160"/>
              <a:gd name="T51" fmla="*/ 413147 h 160"/>
              <a:gd name="T52" fmla="*/ 136525 w 160"/>
              <a:gd name="T53" fmla="*/ 454462 h 160"/>
              <a:gd name="T54" fmla="*/ 242332 w 160"/>
              <a:gd name="T55" fmla="*/ 247888 h 160"/>
              <a:gd name="T56" fmla="*/ 314008 w 160"/>
              <a:gd name="T57" fmla="*/ 216902 h 160"/>
              <a:gd name="T58" fmla="*/ 283289 w 160"/>
              <a:gd name="T59" fmla="*/ 192802 h 160"/>
              <a:gd name="T60" fmla="*/ 262811 w 160"/>
              <a:gd name="T61" fmla="*/ 206574 h 160"/>
              <a:gd name="T62" fmla="*/ 259398 w 160"/>
              <a:gd name="T63" fmla="*/ 285760 h 160"/>
              <a:gd name="T64" fmla="*/ 286703 w 160"/>
              <a:gd name="T65" fmla="*/ 320189 h 160"/>
              <a:gd name="T66" fmla="*/ 238919 w 160"/>
              <a:gd name="T67" fmla="*/ 340846 h 160"/>
              <a:gd name="T68" fmla="*/ 273050 w 160"/>
              <a:gd name="T69" fmla="*/ 368390 h 160"/>
              <a:gd name="T70" fmla="*/ 286703 w 160"/>
              <a:gd name="T71" fmla="*/ 340846 h 160"/>
              <a:gd name="T72" fmla="*/ 221853 w 160"/>
              <a:gd name="T73" fmla="*/ 51643 h 160"/>
              <a:gd name="T74" fmla="*/ 273050 w 160"/>
              <a:gd name="T75" fmla="*/ 158373 h 160"/>
              <a:gd name="T76" fmla="*/ 324247 w 160"/>
              <a:gd name="T77" fmla="*/ 51643 h 160"/>
              <a:gd name="T78" fmla="*/ 303768 w 160"/>
              <a:gd name="T79" fmla="*/ 51643 h 160"/>
              <a:gd name="T80" fmla="*/ 273050 w 160"/>
              <a:gd name="T81" fmla="*/ 20657 h 160"/>
              <a:gd name="T82" fmla="*/ 399336 w 160"/>
              <a:gd name="T83" fmla="*/ 265103 h 160"/>
              <a:gd name="T84" fmla="*/ 447119 w 160"/>
              <a:gd name="T85" fmla="*/ 285760 h 160"/>
              <a:gd name="T86" fmla="*/ 494903 w 160"/>
              <a:gd name="T87" fmla="*/ 223788 h 160"/>
              <a:gd name="T88" fmla="*/ 494903 w 160"/>
              <a:gd name="T89" fmla="*/ 306418 h 160"/>
              <a:gd name="T90" fmla="*/ 467598 w 160"/>
              <a:gd name="T91" fmla="*/ 275432 h 160"/>
              <a:gd name="T92" fmla="*/ 51197 w 160"/>
              <a:gd name="T93" fmla="*/ 327075 h 160"/>
              <a:gd name="T94" fmla="*/ 157004 w 160"/>
              <a:gd name="T95" fmla="*/ 275432 h 160"/>
              <a:gd name="T96" fmla="*/ 51197 w 160"/>
              <a:gd name="T97" fmla="*/ 223788 h 160"/>
              <a:gd name="T98" fmla="*/ 51197 w 160"/>
              <a:gd name="T99" fmla="*/ 244445 h 160"/>
              <a:gd name="T100" fmla="*/ 78502 w 160"/>
              <a:gd name="T101" fmla="*/ 275432 h 160"/>
              <a:gd name="T102" fmla="*/ 51197 w 160"/>
              <a:gd name="T103" fmla="*/ 244445 h 160"/>
              <a:gd name="T104" fmla="*/ 78502 w 160"/>
              <a:gd name="T105" fmla="*/ 79187 h 160"/>
              <a:gd name="T106" fmla="*/ 116046 w 160"/>
              <a:gd name="T107" fmla="*/ 165259 h 160"/>
              <a:gd name="T108" fmla="*/ 184309 w 160"/>
              <a:gd name="T109" fmla="*/ 196245 h 160"/>
              <a:gd name="T110" fmla="*/ 157004 w 160"/>
              <a:gd name="T111" fmla="*/ 144602 h 160"/>
              <a:gd name="T112" fmla="*/ 95568 w 160"/>
              <a:gd name="T113" fmla="*/ 137716 h 160"/>
              <a:gd name="T114" fmla="*/ 136525 w 160"/>
              <a:gd name="T115" fmla="*/ 96401 h 160"/>
              <a:gd name="T116" fmla="*/ 136525 w 160"/>
              <a:gd name="T117" fmla="*/ 137716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80" y="114"/>
                </a:moveTo>
                <a:cubicBezTo>
                  <a:pt x="78" y="114"/>
                  <a:pt x="77" y="115"/>
                  <a:pt x="77" y="117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0" y="133"/>
                  <a:pt x="65" y="138"/>
                  <a:pt x="65" y="145"/>
                </a:cubicBezTo>
                <a:cubicBezTo>
                  <a:pt x="65" y="153"/>
                  <a:pt x="72" y="160"/>
                  <a:pt x="80" y="160"/>
                </a:cubicBezTo>
                <a:cubicBezTo>
                  <a:pt x="88" y="160"/>
                  <a:pt x="95" y="153"/>
                  <a:pt x="95" y="145"/>
                </a:cubicBezTo>
                <a:cubicBezTo>
                  <a:pt x="95" y="138"/>
                  <a:pt x="90" y="133"/>
                  <a:pt x="83" y="131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15"/>
                  <a:pt x="82" y="114"/>
                  <a:pt x="80" y="114"/>
                </a:cubicBezTo>
                <a:close/>
                <a:moveTo>
                  <a:pt x="89" y="145"/>
                </a:moveTo>
                <a:cubicBezTo>
                  <a:pt x="89" y="150"/>
                  <a:pt x="85" y="154"/>
                  <a:pt x="80" y="154"/>
                </a:cubicBezTo>
                <a:cubicBezTo>
                  <a:pt x="75" y="154"/>
                  <a:pt x="71" y="150"/>
                  <a:pt x="71" y="145"/>
                </a:cubicBezTo>
                <a:cubicBezTo>
                  <a:pt x="71" y="141"/>
                  <a:pt x="75" y="137"/>
                  <a:pt x="80" y="137"/>
                </a:cubicBezTo>
                <a:cubicBezTo>
                  <a:pt x="85" y="137"/>
                  <a:pt x="89" y="141"/>
                  <a:pt x="89" y="145"/>
                </a:cubicBezTo>
                <a:close/>
                <a:moveTo>
                  <a:pt x="114" y="118"/>
                </a:moveTo>
                <a:cubicBezTo>
                  <a:pt x="113" y="121"/>
                  <a:pt x="112" y="123"/>
                  <a:pt x="112" y="126"/>
                </a:cubicBezTo>
                <a:cubicBezTo>
                  <a:pt x="112" y="130"/>
                  <a:pt x="113" y="134"/>
                  <a:pt x="116" y="137"/>
                </a:cubicBezTo>
                <a:cubicBezTo>
                  <a:pt x="119" y="139"/>
                  <a:pt x="122" y="141"/>
                  <a:pt x="126" y="141"/>
                </a:cubicBezTo>
                <a:cubicBezTo>
                  <a:pt x="130" y="141"/>
                  <a:pt x="134" y="139"/>
                  <a:pt x="137" y="137"/>
                </a:cubicBezTo>
                <a:cubicBezTo>
                  <a:pt x="139" y="134"/>
                  <a:pt x="141" y="130"/>
                  <a:pt x="141" y="126"/>
                </a:cubicBezTo>
                <a:cubicBezTo>
                  <a:pt x="141" y="122"/>
                  <a:pt x="139" y="119"/>
                  <a:pt x="137" y="116"/>
                </a:cubicBezTo>
                <a:cubicBezTo>
                  <a:pt x="134" y="113"/>
                  <a:pt x="130" y="112"/>
                  <a:pt x="126" y="112"/>
                </a:cubicBezTo>
                <a:cubicBezTo>
                  <a:pt x="123" y="112"/>
                  <a:pt x="121" y="113"/>
                  <a:pt x="118" y="114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07" y="103"/>
                  <a:pt x="105" y="103"/>
                  <a:pt x="104" y="104"/>
                </a:cubicBezTo>
                <a:cubicBezTo>
                  <a:pt x="103" y="105"/>
                  <a:pt x="103" y="107"/>
                  <a:pt x="104" y="108"/>
                </a:cubicBezTo>
                <a:lnTo>
                  <a:pt x="114" y="118"/>
                </a:lnTo>
                <a:close/>
                <a:moveTo>
                  <a:pt x="132" y="120"/>
                </a:moveTo>
                <a:cubicBezTo>
                  <a:pt x="136" y="124"/>
                  <a:pt x="136" y="129"/>
                  <a:pt x="132" y="132"/>
                </a:cubicBezTo>
                <a:cubicBezTo>
                  <a:pt x="131" y="134"/>
                  <a:pt x="129" y="135"/>
                  <a:pt x="126" y="135"/>
                </a:cubicBezTo>
                <a:cubicBezTo>
                  <a:pt x="124" y="135"/>
                  <a:pt x="122" y="134"/>
                  <a:pt x="120" y="132"/>
                </a:cubicBezTo>
                <a:cubicBezTo>
                  <a:pt x="117" y="129"/>
                  <a:pt x="117" y="124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2" y="119"/>
                  <a:pt x="124" y="118"/>
                  <a:pt x="126" y="118"/>
                </a:cubicBezTo>
                <a:cubicBezTo>
                  <a:pt x="129" y="118"/>
                  <a:pt x="131" y="119"/>
                  <a:pt x="132" y="120"/>
                </a:cubicBezTo>
                <a:close/>
                <a:moveTo>
                  <a:pt x="104" y="56"/>
                </a:moveTo>
                <a:cubicBezTo>
                  <a:pt x="104" y="57"/>
                  <a:pt x="105" y="57"/>
                  <a:pt x="106" y="57"/>
                </a:cubicBezTo>
                <a:cubicBezTo>
                  <a:pt x="107" y="57"/>
                  <a:pt x="107" y="57"/>
                  <a:pt x="108" y="56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121" y="47"/>
                  <a:pt x="123" y="48"/>
                  <a:pt x="126" y="48"/>
                </a:cubicBezTo>
                <a:cubicBezTo>
                  <a:pt x="130" y="48"/>
                  <a:pt x="134" y="47"/>
                  <a:pt x="137" y="44"/>
                </a:cubicBezTo>
                <a:cubicBezTo>
                  <a:pt x="139" y="41"/>
                  <a:pt x="141" y="38"/>
                  <a:pt x="141" y="34"/>
                </a:cubicBezTo>
                <a:cubicBezTo>
                  <a:pt x="141" y="30"/>
                  <a:pt x="139" y="26"/>
                  <a:pt x="137" y="23"/>
                </a:cubicBezTo>
                <a:cubicBezTo>
                  <a:pt x="134" y="21"/>
                  <a:pt x="130" y="19"/>
                  <a:pt x="126" y="19"/>
                </a:cubicBezTo>
                <a:cubicBezTo>
                  <a:pt x="122" y="19"/>
                  <a:pt x="119" y="21"/>
                  <a:pt x="116" y="23"/>
                </a:cubicBezTo>
                <a:cubicBezTo>
                  <a:pt x="113" y="26"/>
                  <a:pt x="112" y="30"/>
                  <a:pt x="112" y="34"/>
                </a:cubicBezTo>
                <a:cubicBezTo>
                  <a:pt x="112" y="37"/>
                  <a:pt x="113" y="39"/>
                  <a:pt x="114" y="4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3"/>
                  <a:pt x="103" y="55"/>
                  <a:pt x="104" y="56"/>
                </a:cubicBezTo>
                <a:close/>
                <a:moveTo>
                  <a:pt x="120" y="28"/>
                </a:moveTo>
                <a:cubicBezTo>
                  <a:pt x="122" y="26"/>
                  <a:pt x="124" y="25"/>
                  <a:pt x="126" y="25"/>
                </a:cubicBezTo>
                <a:cubicBezTo>
                  <a:pt x="129" y="25"/>
                  <a:pt x="131" y="26"/>
                  <a:pt x="132" y="28"/>
                </a:cubicBezTo>
                <a:cubicBezTo>
                  <a:pt x="136" y="31"/>
                  <a:pt x="136" y="36"/>
                  <a:pt x="132" y="40"/>
                </a:cubicBezTo>
                <a:cubicBezTo>
                  <a:pt x="131" y="41"/>
                  <a:pt x="129" y="42"/>
                  <a:pt x="126" y="42"/>
                </a:cubicBezTo>
                <a:cubicBezTo>
                  <a:pt x="124" y="42"/>
                  <a:pt x="122" y="41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17" y="36"/>
                  <a:pt x="117" y="31"/>
                  <a:pt x="120" y="28"/>
                </a:cubicBezTo>
                <a:close/>
                <a:moveTo>
                  <a:pt x="56" y="104"/>
                </a:moveTo>
                <a:cubicBezTo>
                  <a:pt x="55" y="103"/>
                  <a:pt x="53" y="103"/>
                  <a:pt x="52" y="104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39" y="113"/>
                  <a:pt x="37" y="112"/>
                  <a:pt x="34" y="112"/>
                </a:cubicBezTo>
                <a:cubicBezTo>
                  <a:pt x="30" y="112"/>
                  <a:pt x="26" y="113"/>
                  <a:pt x="23" y="116"/>
                </a:cubicBezTo>
                <a:cubicBezTo>
                  <a:pt x="21" y="119"/>
                  <a:pt x="19" y="122"/>
                  <a:pt x="19" y="126"/>
                </a:cubicBezTo>
                <a:cubicBezTo>
                  <a:pt x="19" y="130"/>
                  <a:pt x="21" y="134"/>
                  <a:pt x="23" y="137"/>
                </a:cubicBezTo>
                <a:cubicBezTo>
                  <a:pt x="26" y="139"/>
                  <a:pt x="30" y="141"/>
                  <a:pt x="34" y="141"/>
                </a:cubicBezTo>
                <a:cubicBezTo>
                  <a:pt x="38" y="141"/>
                  <a:pt x="41" y="139"/>
                  <a:pt x="44" y="137"/>
                </a:cubicBezTo>
                <a:cubicBezTo>
                  <a:pt x="47" y="134"/>
                  <a:pt x="48" y="130"/>
                  <a:pt x="48" y="126"/>
                </a:cubicBezTo>
                <a:cubicBezTo>
                  <a:pt x="48" y="123"/>
                  <a:pt x="47" y="121"/>
                  <a:pt x="46" y="118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57" y="107"/>
                  <a:pt x="57" y="105"/>
                  <a:pt x="56" y="104"/>
                </a:cubicBezTo>
                <a:close/>
                <a:moveTo>
                  <a:pt x="40" y="132"/>
                </a:moveTo>
                <a:cubicBezTo>
                  <a:pt x="38" y="134"/>
                  <a:pt x="36" y="135"/>
                  <a:pt x="34" y="135"/>
                </a:cubicBezTo>
                <a:cubicBezTo>
                  <a:pt x="31" y="135"/>
                  <a:pt x="29" y="134"/>
                  <a:pt x="28" y="132"/>
                </a:cubicBezTo>
                <a:cubicBezTo>
                  <a:pt x="24" y="129"/>
                  <a:pt x="24" y="124"/>
                  <a:pt x="28" y="120"/>
                </a:cubicBezTo>
                <a:cubicBezTo>
                  <a:pt x="29" y="119"/>
                  <a:pt x="31" y="118"/>
                  <a:pt x="34" y="118"/>
                </a:cubicBezTo>
                <a:cubicBezTo>
                  <a:pt x="36" y="118"/>
                  <a:pt x="38" y="119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3" y="124"/>
                  <a:pt x="43" y="129"/>
                  <a:pt x="40" y="132"/>
                </a:cubicBezTo>
                <a:close/>
                <a:moveTo>
                  <a:pt x="84" y="77"/>
                </a:moveTo>
                <a:cubicBezTo>
                  <a:pt x="76" y="77"/>
                  <a:pt x="76" y="77"/>
                  <a:pt x="76" y="77"/>
                </a:cubicBezTo>
                <a:cubicBezTo>
                  <a:pt x="73" y="77"/>
                  <a:pt x="71" y="75"/>
                  <a:pt x="71" y="72"/>
                </a:cubicBezTo>
                <a:cubicBezTo>
                  <a:pt x="71" y="69"/>
                  <a:pt x="73" y="66"/>
                  <a:pt x="76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91" y="66"/>
                  <a:pt x="92" y="65"/>
                  <a:pt x="92" y="63"/>
                </a:cubicBezTo>
                <a:cubicBezTo>
                  <a:pt x="92" y="62"/>
                  <a:pt x="91" y="60"/>
                  <a:pt x="89" y="60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4"/>
                  <a:pt x="82" y="53"/>
                  <a:pt x="80" y="53"/>
                </a:cubicBezTo>
                <a:cubicBezTo>
                  <a:pt x="78" y="53"/>
                  <a:pt x="77" y="54"/>
                  <a:pt x="77" y="56"/>
                </a:cubicBezTo>
                <a:cubicBezTo>
                  <a:pt x="77" y="60"/>
                  <a:pt x="77" y="60"/>
                  <a:pt x="77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0" y="60"/>
                  <a:pt x="65" y="65"/>
                  <a:pt x="65" y="72"/>
                </a:cubicBezTo>
                <a:cubicBezTo>
                  <a:pt x="65" y="78"/>
                  <a:pt x="70" y="83"/>
                  <a:pt x="7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9" y="85"/>
                  <a:pt x="89" y="88"/>
                </a:cubicBezTo>
                <a:cubicBezTo>
                  <a:pt x="89" y="91"/>
                  <a:pt x="87" y="93"/>
                  <a:pt x="84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69" y="93"/>
                  <a:pt x="67" y="95"/>
                  <a:pt x="67" y="96"/>
                </a:cubicBezTo>
                <a:cubicBezTo>
                  <a:pt x="67" y="98"/>
                  <a:pt x="69" y="99"/>
                  <a:pt x="70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06"/>
                  <a:pt x="78" y="107"/>
                  <a:pt x="80" y="107"/>
                </a:cubicBezTo>
                <a:cubicBezTo>
                  <a:pt x="82" y="107"/>
                  <a:pt x="83" y="106"/>
                  <a:pt x="83" y="104"/>
                </a:cubicBezTo>
                <a:cubicBezTo>
                  <a:pt x="83" y="99"/>
                  <a:pt x="83" y="99"/>
                  <a:pt x="83" y="99"/>
                </a:cubicBezTo>
                <a:cubicBezTo>
                  <a:pt x="84" y="99"/>
                  <a:pt x="84" y="99"/>
                  <a:pt x="84" y="99"/>
                </a:cubicBezTo>
                <a:cubicBezTo>
                  <a:pt x="90" y="99"/>
                  <a:pt x="95" y="94"/>
                  <a:pt x="95" y="88"/>
                </a:cubicBezTo>
                <a:cubicBezTo>
                  <a:pt x="95" y="82"/>
                  <a:pt x="90" y="77"/>
                  <a:pt x="84" y="77"/>
                </a:cubicBezTo>
                <a:close/>
                <a:moveTo>
                  <a:pt x="65" y="15"/>
                </a:moveTo>
                <a:cubicBezTo>
                  <a:pt x="65" y="22"/>
                  <a:pt x="70" y="27"/>
                  <a:pt x="77" y="29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5"/>
                  <a:pt x="78" y="46"/>
                  <a:pt x="80" y="46"/>
                </a:cubicBezTo>
                <a:cubicBezTo>
                  <a:pt x="82" y="46"/>
                  <a:pt x="83" y="45"/>
                  <a:pt x="83" y="43"/>
                </a:cubicBezTo>
                <a:cubicBezTo>
                  <a:pt x="83" y="29"/>
                  <a:pt x="83" y="29"/>
                  <a:pt x="83" y="29"/>
                </a:cubicBezTo>
                <a:cubicBezTo>
                  <a:pt x="90" y="27"/>
                  <a:pt x="95" y="22"/>
                  <a:pt x="95" y="15"/>
                </a:cubicBezTo>
                <a:cubicBezTo>
                  <a:pt x="95" y="7"/>
                  <a:pt x="88" y="0"/>
                  <a:pt x="80" y="0"/>
                </a:cubicBezTo>
                <a:cubicBezTo>
                  <a:pt x="72" y="0"/>
                  <a:pt x="65" y="7"/>
                  <a:pt x="65" y="15"/>
                </a:cubicBezTo>
                <a:close/>
                <a:moveTo>
                  <a:pt x="89" y="15"/>
                </a:moveTo>
                <a:cubicBezTo>
                  <a:pt x="89" y="19"/>
                  <a:pt x="85" y="23"/>
                  <a:pt x="80" y="23"/>
                </a:cubicBezTo>
                <a:cubicBezTo>
                  <a:pt x="75" y="23"/>
                  <a:pt x="71" y="19"/>
                  <a:pt x="71" y="15"/>
                </a:cubicBezTo>
                <a:cubicBezTo>
                  <a:pt x="71" y="10"/>
                  <a:pt x="75" y="6"/>
                  <a:pt x="80" y="6"/>
                </a:cubicBezTo>
                <a:cubicBezTo>
                  <a:pt x="85" y="6"/>
                  <a:pt x="89" y="10"/>
                  <a:pt x="89" y="15"/>
                </a:cubicBezTo>
                <a:close/>
                <a:moveTo>
                  <a:pt x="131" y="77"/>
                </a:moveTo>
                <a:cubicBezTo>
                  <a:pt x="117" y="77"/>
                  <a:pt x="117" y="77"/>
                  <a:pt x="117" y="77"/>
                </a:cubicBezTo>
                <a:cubicBezTo>
                  <a:pt x="115" y="77"/>
                  <a:pt x="114" y="78"/>
                  <a:pt x="114" y="80"/>
                </a:cubicBezTo>
                <a:cubicBezTo>
                  <a:pt x="114" y="82"/>
                  <a:pt x="115" y="83"/>
                  <a:pt x="117" y="83"/>
                </a:cubicBezTo>
                <a:cubicBezTo>
                  <a:pt x="131" y="83"/>
                  <a:pt x="131" y="83"/>
                  <a:pt x="131" y="83"/>
                </a:cubicBezTo>
                <a:cubicBezTo>
                  <a:pt x="133" y="90"/>
                  <a:pt x="138" y="95"/>
                  <a:pt x="145" y="95"/>
                </a:cubicBezTo>
                <a:cubicBezTo>
                  <a:pt x="153" y="95"/>
                  <a:pt x="160" y="88"/>
                  <a:pt x="160" y="80"/>
                </a:cubicBezTo>
                <a:cubicBezTo>
                  <a:pt x="160" y="72"/>
                  <a:pt x="153" y="65"/>
                  <a:pt x="145" y="65"/>
                </a:cubicBezTo>
                <a:cubicBezTo>
                  <a:pt x="138" y="65"/>
                  <a:pt x="133" y="70"/>
                  <a:pt x="131" y="77"/>
                </a:cubicBezTo>
                <a:close/>
                <a:moveTo>
                  <a:pt x="154" y="80"/>
                </a:moveTo>
                <a:cubicBezTo>
                  <a:pt x="154" y="85"/>
                  <a:pt x="150" y="89"/>
                  <a:pt x="145" y="89"/>
                </a:cubicBezTo>
                <a:cubicBezTo>
                  <a:pt x="141" y="89"/>
                  <a:pt x="137" y="85"/>
                  <a:pt x="137" y="80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75"/>
                  <a:pt x="141" y="71"/>
                  <a:pt x="145" y="71"/>
                </a:cubicBezTo>
                <a:cubicBezTo>
                  <a:pt x="150" y="71"/>
                  <a:pt x="154" y="75"/>
                  <a:pt x="154" y="80"/>
                </a:cubicBezTo>
                <a:close/>
                <a:moveTo>
                  <a:pt x="15" y="95"/>
                </a:moveTo>
                <a:cubicBezTo>
                  <a:pt x="22" y="95"/>
                  <a:pt x="27" y="90"/>
                  <a:pt x="29" y="83"/>
                </a:cubicBezTo>
                <a:cubicBezTo>
                  <a:pt x="43" y="83"/>
                  <a:pt x="43" y="83"/>
                  <a:pt x="43" y="83"/>
                </a:cubicBezTo>
                <a:cubicBezTo>
                  <a:pt x="45" y="83"/>
                  <a:pt x="46" y="82"/>
                  <a:pt x="46" y="80"/>
                </a:cubicBezTo>
                <a:cubicBezTo>
                  <a:pt x="46" y="78"/>
                  <a:pt x="45" y="77"/>
                  <a:pt x="43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27" y="70"/>
                  <a:pt x="22" y="65"/>
                  <a:pt x="15" y="65"/>
                </a:cubicBezTo>
                <a:cubicBezTo>
                  <a:pt x="7" y="65"/>
                  <a:pt x="0" y="72"/>
                  <a:pt x="0" y="80"/>
                </a:cubicBezTo>
                <a:cubicBezTo>
                  <a:pt x="0" y="88"/>
                  <a:pt x="7" y="95"/>
                  <a:pt x="15" y="95"/>
                </a:cubicBezTo>
                <a:close/>
                <a:moveTo>
                  <a:pt x="15" y="71"/>
                </a:moveTo>
                <a:cubicBezTo>
                  <a:pt x="19" y="71"/>
                  <a:pt x="23" y="75"/>
                  <a:pt x="23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5"/>
                  <a:pt x="19" y="89"/>
                  <a:pt x="15" y="89"/>
                </a:cubicBezTo>
                <a:cubicBezTo>
                  <a:pt x="10" y="89"/>
                  <a:pt x="6" y="85"/>
                  <a:pt x="6" y="80"/>
                </a:cubicBezTo>
                <a:cubicBezTo>
                  <a:pt x="6" y="75"/>
                  <a:pt x="10" y="71"/>
                  <a:pt x="15" y="71"/>
                </a:cubicBezTo>
                <a:close/>
                <a:moveTo>
                  <a:pt x="44" y="23"/>
                </a:moveTo>
                <a:cubicBezTo>
                  <a:pt x="41" y="21"/>
                  <a:pt x="38" y="19"/>
                  <a:pt x="34" y="19"/>
                </a:cubicBezTo>
                <a:cubicBezTo>
                  <a:pt x="30" y="19"/>
                  <a:pt x="26" y="21"/>
                  <a:pt x="23" y="23"/>
                </a:cubicBezTo>
                <a:cubicBezTo>
                  <a:pt x="21" y="26"/>
                  <a:pt x="19" y="30"/>
                  <a:pt x="19" y="34"/>
                </a:cubicBezTo>
                <a:cubicBezTo>
                  <a:pt x="19" y="38"/>
                  <a:pt x="21" y="41"/>
                  <a:pt x="23" y="44"/>
                </a:cubicBezTo>
                <a:cubicBezTo>
                  <a:pt x="26" y="47"/>
                  <a:pt x="30" y="48"/>
                  <a:pt x="34" y="48"/>
                </a:cubicBezTo>
                <a:cubicBezTo>
                  <a:pt x="37" y="48"/>
                  <a:pt x="39" y="47"/>
                  <a:pt x="42" y="46"/>
                </a:cubicBezTo>
                <a:cubicBezTo>
                  <a:pt x="52" y="56"/>
                  <a:pt x="52" y="56"/>
                  <a:pt x="52" y="56"/>
                </a:cubicBezTo>
                <a:cubicBezTo>
                  <a:pt x="53" y="57"/>
                  <a:pt x="53" y="57"/>
                  <a:pt x="54" y="57"/>
                </a:cubicBezTo>
                <a:cubicBezTo>
                  <a:pt x="55" y="57"/>
                  <a:pt x="56" y="57"/>
                  <a:pt x="56" y="56"/>
                </a:cubicBezTo>
                <a:cubicBezTo>
                  <a:pt x="57" y="55"/>
                  <a:pt x="57" y="53"/>
                  <a:pt x="56" y="52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39"/>
                  <a:pt x="48" y="37"/>
                  <a:pt x="48" y="34"/>
                </a:cubicBezTo>
                <a:cubicBezTo>
                  <a:pt x="48" y="30"/>
                  <a:pt x="47" y="26"/>
                  <a:pt x="44" y="23"/>
                </a:cubicBezTo>
                <a:close/>
                <a:moveTo>
                  <a:pt x="28" y="40"/>
                </a:moveTo>
                <a:cubicBezTo>
                  <a:pt x="24" y="36"/>
                  <a:pt x="24" y="31"/>
                  <a:pt x="28" y="28"/>
                </a:cubicBezTo>
                <a:cubicBezTo>
                  <a:pt x="29" y="26"/>
                  <a:pt x="31" y="25"/>
                  <a:pt x="34" y="25"/>
                </a:cubicBezTo>
                <a:cubicBezTo>
                  <a:pt x="36" y="25"/>
                  <a:pt x="38" y="26"/>
                  <a:pt x="40" y="28"/>
                </a:cubicBezTo>
                <a:cubicBezTo>
                  <a:pt x="43" y="31"/>
                  <a:pt x="43" y="36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38" y="41"/>
                  <a:pt x="36" y="42"/>
                  <a:pt x="34" y="42"/>
                </a:cubicBezTo>
                <a:cubicBezTo>
                  <a:pt x="31" y="42"/>
                  <a:pt x="29" y="41"/>
                  <a:pt x="28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793">
            <a:extLst>
              <a:ext uri="{FF2B5EF4-FFF2-40B4-BE49-F238E27FC236}">
                <a16:creationId xmlns:a16="http://schemas.microsoft.com/office/drawing/2014/main" id="{4AEE8E43-2FAF-450F-8F5F-E26C10F6C950}"/>
              </a:ext>
            </a:extLst>
          </p:cNvPr>
          <p:cNvSpPr>
            <a:spLocks noEditPoints="1"/>
          </p:cNvSpPr>
          <p:nvPr/>
        </p:nvSpPr>
        <p:spPr bwMode="auto">
          <a:xfrm>
            <a:off x="3729639" y="1373430"/>
            <a:ext cx="475682" cy="313894"/>
          </a:xfrm>
          <a:custGeom>
            <a:avLst/>
            <a:gdLst>
              <a:gd name="T0" fmla="*/ 184309 w 160"/>
              <a:gd name="T1" fmla="*/ 27456 h 105"/>
              <a:gd name="T2" fmla="*/ 143351 w 160"/>
              <a:gd name="T3" fmla="*/ 24024 h 105"/>
              <a:gd name="T4" fmla="*/ 71676 w 160"/>
              <a:gd name="T5" fmla="*/ 0 h 105"/>
              <a:gd name="T6" fmla="*/ 0 w 160"/>
              <a:gd name="T7" fmla="*/ 178465 h 105"/>
              <a:gd name="T8" fmla="*/ 6826 w 160"/>
              <a:gd name="T9" fmla="*/ 192194 h 105"/>
              <a:gd name="T10" fmla="*/ 78502 w 160"/>
              <a:gd name="T11" fmla="*/ 216218 h 105"/>
              <a:gd name="T12" fmla="*/ 143351 w 160"/>
              <a:gd name="T13" fmla="*/ 48048 h 105"/>
              <a:gd name="T14" fmla="*/ 191135 w 160"/>
              <a:gd name="T15" fmla="*/ 48048 h 105"/>
              <a:gd name="T16" fmla="*/ 225266 w 160"/>
              <a:gd name="T17" fmla="*/ 41184 h 105"/>
              <a:gd name="T18" fmla="*/ 344726 w 160"/>
              <a:gd name="T19" fmla="*/ 99529 h 105"/>
              <a:gd name="T20" fmla="*/ 262811 w 160"/>
              <a:gd name="T21" fmla="*/ 82369 h 105"/>
              <a:gd name="T22" fmla="*/ 249158 w 160"/>
              <a:gd name="T23" fmla="*/ 89233 h 105"/>
              <a:gd name="T24" fmla="*/ 157004 w 160"/>
              <a:gd name="T25" fmla="*/ 133849 h 105"/>
              <a:gd name="T26" fmla="*/ 150178 w 160"/>
              <a:gd name="T27" fmla="*/ 151009 h 105"/>
              <a:gd name="T28" fmla="*/ 225266 w 160"/>
              <a:gd name="T29" fmla="*/ 151009 h 105"/>
              <a:gd name="T30" fmla="*/ 314008 w 160"/>
              <a:gd name="T31" fmla="*/ 120121 h 105"/>
              <a:gd name="T32" fmla="*/ 375444 w 160"/>
              <a:gd name="T33" fmla="*/ 78937 h 105"/>
              <a:gd name="T34" fmla="*/ 232093 w 160"/>
              <a:gd name="T35" fmla="*/ 20592 h 105"/>
              <a:gd name="T36" fmla="*/ 75089 w 160"/>
              <a:gd name="T37" fmla="*/ 192194 h 105"/>
              <a:gd name="T38" fmla="*/ 75089 w 160"/>
              <a:gd name="T39" fmla="*/ 24024 h 105"/>
              <a:gd name="T40" fmla="*/ 75089 w 160"/>
              <a:gd name="T41" fmla="*/ 192194 h 105"/>
              <a:gd name="T42" fmla="*/ 433467 w 160"/>
              <a:gd name="T43" fmla="*/ 226514 h 105"/>
              <a:gd name="T44" fmla="*/ 232093 w 160"/>
              <a:gd name="T45" fmla="*/ 339771 h 105"/>
              <a:gd name="T46" fmla="*/ 221853 w 160"/>
              <a:gd name="T47" fmla="*/ 319179 h 105"/>
              <a:gd name="T48" fmla="*/ 225266 w 160"/>
              <a:gd name="T49" fmla="*/ 319179 h 105"/>
              <a:gd name="T50" fmla="*/ 300355 w 160"/>
              <a:gd name="T51" fmla="*/ 271130 h 105"/>
              <a:gd name="T52" fmla="*/ 215027 w 160"/>
              <a:gd name="T53" fmla="*/ 298586 h 105"/>
              <a:gd name="T54" fmla="*/ 180896 w 160"/>
              <a:gd name="T55" fmla="*/ 315747 h 105"/>
              <a:gd name="T56" fmla="*/ 163830 w 160"/>
              <a:gd name="T57" fmla="*/ 302019 h 105"/>
              <a:gd name="T58" fmla="*/ 197961 w 160"/>
              <a:gd name="T59" fmla="*/ 284858 h 105"/>
              <a:gd name="T60" fmla="*/ 273050 w 160"/>
              <a:gd name="T61" fmla="*/ 247106 h 105"/>
              <a:gd name="T62" fmla="*/ 262811 w 160"/>
              <a:gd name="T63" fmla="*/ 229946 h 105"/>
              <a:gd name="T64" fmla="*/ 187722 w 160"/>
              <a:gd name="T65" fmla="*/ 264266 h 105"/>
              <a:gd name="T66" fmla="*/ 150178 w 160"/>
              <a:gd name="T67" fmla="*/ 284858 h 105"/>
              <a:gd name="T68" fmla="*/ 133112 w 160"/>
              <a:gd name="T69" fmla="*/ 281426 h 105"/>
              <a:gd name="T70" fmla="*/ 153591 w 160"/>
              <a:gd name="T71" fmla="*/ 257402 h 105"/>
              <a:gd name="T72" fmla="*/ 177483 w 160"/>
              <a:gd name="T73" fmla="*/ 247106 h 105"/>
              <a:gd name="T74" fmla="*/ 184309 w 160"/>
              <a:gd name="T75" fmla="*/ 243674 h 105"/>
              <a:gd name="T76" fmla="*/ 249158 w 160"/>
              <a:gd name="T77" fmla="*/ 199058 h 105"/>
              <a:gd name="T78" fmla="*/ 170656 w 160"/>
              <a:gd name="T79" fmla="*/ 226514 h 105"/>
              <a:gd name="T80" fmla="*/ 129699 w 160"/>
              <a:gd name="T81" fmla="*/ 233378 h 105"/>
              <a:gd name="T82" fmla="*/ 133112 w 160"/>
              <a:gd name="T83" fmla="*/ 219650 h 105"/>
              <a:gd name="T84" fmla="*/ 187722 w 160"/>
              <a:gd name="T85" fmla="*/ 181898 h 105"/>
              <a:gd name="T86" fmla="*/ 126286 w 160"/>
              <a:gd name="T87" fmla="*/ 202490 h 105"/>
              <a:gd name="T88" fmla="*/ 109220 w 160"/>
              <a:gd name="T89" fmla="*/ 243674 h 105"/>
              <a:gd name="T90" fmla="*/ 116046 w 160"/>
              <a:gd name="T91" fmla="*/ 288290 h 105"/>
              <a:gd name="T92" fmla="*/ 143351 w 160"/>
              <a:gd name="T93" fmla="*/ 305451 h 105"/>
              <a:gd name="T94" fmla="*/ 177483 w 160"/>
              <a:gd name="T95" fmla="*/ 339771 h 105"/>
              <a:gd name="T96" fmla="*/ 197961 w 160"/>
              <a:gd name="T97" fmla="*/ 332907 h 105"/>
              <a:gd name="T98" fmla="*/ 228679 w 160"/>
              <a:gd name="T99" fmla="*/ 360363 h 105"/>
              <a:gd name="T100" fmla="*/ 368618 w 160"/>
              <a:gd name="T101" fmla="*/ 295154 h 105"/>
              <a:gd name="T102" fmla="*/ 474424 w 160"/>
              <a:gd name="T103" fmla="*/ 216218 h 105"/>
              <a:gd name="T104" fmla="*/ 546100 w 160"/>
              <a:gd name="T105" fmla="*/ 168169 h 105"/>
              <a:gd name="T106" fmla="*/ 460772 w 160"/>
              <a:gd name="T107" fmla="*/ 0 h 105"/>
              <a:gd name="T108" fmla="*/ 385683 w 160"/>
              <a:gd name="T109" fmla="*/ 34320 h 105"/>
              <a:gd name="T110" fmla="*/ 457359 w 160"/>
              <a:gd name="T111" fmla="*/ 205922 h 105"/>
              <a:gd name="T112" fmla="*/ 522208 w 160"/>
              <a:gd name="T113" fmla="*/ 171601 h 105"/>
              <a:gd name="T114" fmla="*/ 402749 w 160"/>
              <a:gd name="T115" fmla="*/ 48048 h 10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05">
                <a:moveTo>
                  <a:pt x="56" y="7"/>
                </a:moveTo>
                <a:cubicBezTo>
                  <a:pt x="54" y="8"/>
                  <a:pt x="54" y="8"/>
                  <a:pt x="54" y="8"/>
                </a:cubicBezTo>
                <a:cubicBezTo>
                  <a:pt x="51" y="9"/>
                  <a:pt x="48" y="10"/>
                  <a:pt x="46" y="9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8" y="0"/>
                  <a:pt x="17" y="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3"/>
                  <a:pt x="0" y="54"/>
                  <a:pt x="0" y="54"/>
                </a:cubicBezTo>
                <a:cubicBezTo>
                  <a:pt x="1" y="55"/>
                  <a:pt x="1" y="56"/>
                  <a:pt x="2" y="56"/>
                </a:cubicBezTo>
                <a:cubicBezTo>
                  <a:pt x="22" y="63"/>
                  <a:pt x="22" y="63"/>
                  <a:pt x="22" y="63"/>
                </a:cubicBezTo>
                <a:cubicBezTo>
                  <a:pt x="23" y="63"/>
                  <a:pt x="23" y="63"/>
                  <a:pt x="23" y="63"/>
                </a:cubicBezTo>
                <a:cubicBezTo>
                  <a:pt x="25" y="63"/>
                  <a:pt x="26" y="62"/>
                  <a:pt x="26" y="61"/>
                </a:cubicBezTo>
                <a:cubicBezTo>
                  <a:pt x="42" y="14"/>
                  <a:pt x="42" y="14"/>
                  <a:pt x="42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8" y="16"/>
                  <a:pt x="52" y="15"/>
                  <a:pt x="56" y="14"/>
                </a:cubicBezTo>
                <a:cubicBezTo>
                  <a:pt x="58" y="13"/>
                  <a:pt x="58" y="13"/>
                  <a:pt x="58" y="13"/>
                </a:cubicBezTo>
                <a:cubicBezTo>
                  <a:pt x="61" y="11"/>
                  <a:pt x="63" y="11"/>
                  <a:pt x="66" y="12"/>
                </a:cubicBezTo>
                <a:cubicBezTo>
                  <a:pt x="104" y="25"/>
                  <a:pt x="104" y="25"/>
                  <a:pt x="104" y="25"/>
                </a:cubicBezTo>
                <a:cubicBezTo>
                  <a:pt x="103" y="27"/>
                  <a:pt x="102" y="28"/>
                  <a:pt x="101" y="29"/>
                </a:cubicBezTo>
                <a:cubicBezTo>
                  <a:pt x="99" y="31"/>
                  <a:pt x="97" y="31"/>
                  <a:pt x="94" y="29"/>
                </a:cubicBezTo>
                <a:cubicBezTo>
                  <a:pt x="77" y="24"/>
                  <a:pt x="77" y="24"/>
                  <a:pt x="77" y="24"/>
                </a:cubicBezTo>
                <a:cubicBezTo>
                  <a:pt x="76" y="23"/>
                  <a:pt x="76" y="24"/>
                  <a:pt x="75" y="24"/>
                </a:cubicBezTo>
                <a:cubicBezTo>
                  <a:pt x="74" y="24"/>
                  <a:pt x="74" y="25"/>
                  <a:pt x="73" y="26"/>
                </a:cubicBezTo>
                <a:cubicBezTo>
                  <a:pt x="73" y="26"/>
                  <a:pt x="71" y="35"/>
                  <a:pt x="64" y="39"/>
                </a:cubicBezTo>
                <a:cubicBezTo>
                  <a:pt x="59" y="41"/>
                  <a:pt x="53" y="41"/>
                  <a:pt x="46" y="39"/>
                </a:cubicBezTo>
                <a:cubicBezTo>
                  <a:pt x="45" y="38"/>
                  <a:pt x="43" y="39"/>
                  <a:pt x="43" y="41"/>
                </a:cubicBezTo>
                <a:cubicBezTo>
                  <a:pt x="42" y="42"/>
                  <a:pt x="43" y="44"/>
                  <a:pt x="44" y="44"/>
                </a:cubicBezTo>
                <a:cubicBezTo>
                  <a:pt x="48" y="46"/>
                  <a:pt x="52" y="46"/>
                  <a:pt x="55" y="46"/>
                </a:cubicBezTo>
                <a:cubicBezTo>
                  <a:pt x="59" y="46"/>
                  <a:pt x="63" y="46"/>
                  <a:pt x="66" y="44"/>
                </a:cubicBezTo>
                <a:cubicBezTo>
                  <a:pt x="73" y="40"/>
                  <a:pt x="76" y="34"/>
                  <a:pt x="78" y="30"/>
                </a:cubicBezTo>
                <a:cubicBezTo>
                  <a:pt x="92" y="35"/>
                  <a:pt x="92" y="35"/>
                  <a:pt x="92" y="35"/>
                </a:cubicBezTo>
                <a:cubicBezTo>
                  <a:pt x="97" y="37"/>
                  <a:pt x="101" y="37"/>
                  <a:pt x="104" y="34"/>
                </a:cubicBezTo>
                <a:cubicBezTo>
                  <a:pt x="110" y="31"/>
                  <a:pt x="110" y="23"/>
                  <a:pt x="110" y="23"/>
                </a:cubicBezTo>
                <a:cubicBezTo>
                  <a:pt x="110" y="22"/>
                  <a:pt x="109" y="21"/>
                  <a:pt x="108" y="20"/>
                </a:cubicBezTo>
                <a:cubicBezTo>
                  <a:pt x="68" y="6"/>
                  <a:pt x="68" y="6"/>
                  <a:pt x="68" y="6"/>
                </a:cubicBezTo>
                <a:cubicBezTo>
                  <a:pt x="64" y="5"/>
                  <a:pt x="59" y="5"/>
                  <a:pt x="56" y="7"/>
                </a:cubicBezTo>
                <a:close/>
                <a:moveTo>
                  <a:pt x="22" y="56"/>
                </a:moveTo>
                <a:cubicBezTo>
                  <a:pt x="7" y="51"/>
                  <a:pt x="7" y="51"/>
                  <a:pt x="7" y="51"/>
                </a:cubicBezTo>
                <a:cubicBezTo>
                  <a:pt x="22" y="7"/>
                  <a:pt x="22" y="7"/>
                  <a:pt x="22" y="7"/>
                </a:cubicBezTo>
                <a:cubicBezTo>
                  <a:pt x="37" y="12"/>
                  <a:pt x="37" y="12"/>
                  <a:pt x="37" y="12"/>
                </a:cubicBezTo>
                <a:lnTo>
                  <a:pt x="22" y="56"/>
                </a:lnTo>
                <a:close/>
                <a:moveTo>
                  <a:pt x="134" y="60"/>
                </a:moveTo>
                <a:cubicBezTo>
                  <a:pt x="127" y="66"/>
                  <a:pt x="127" y="66"/>
                  <a:pt x="127" y="66"/>
                </a:cubicBezTo>
                <a:cubicBezTo>
                  <a:pt x="121" y="72"/>
                  <a:pt x="113" y="77"/>
                  <a:pt x="106" y="81"/>
                </a:cubicBezTo>
                <a:cubicBezTo>
                  <a:pt x="68" y="99"/>
                  <a:pt x="68" y="99"/>
                  <a:pt x="68" y="99"/>
                </a:cubicBezTo>
                <a:cubicBezTo>
                  <a:pt x="67" y="100"/>
                  <a:pt x="65" y="99"/>
                  <a:pt x="64" y="97"/>
                </a:cubicBezTo>
                <a:cubicBezTo>
                  <a:pt x="63" y="96"/>
                  <a:pt x="64" y="94"/>
                  <a:pt x="65" y="93"/>
                </a:cubicBezTo>
                <a:cubicBezTo>
                  <a:pt x="66" y="93"/>
                  <a:pt x="66" y="93"/>
                  <a:pt x="66" y="93"/>
                </a:cubicBezTo>
                <a:cubicBezTo>
                  <a:pt x="66" y="93"/>
                  <a:pt x="66" y="93"/>
                  <a:pt x="66" y="93"/>
                </a:cubicBezTo>
                <a:cubicBezTo>
                  <a:pt x="86" y="83"/>
                  <a:pt x="86" y="83"/>
                  <a:pt x="86" y="83"/>
                </a:cubicBezTo>
                <a:cubicBezTo>
                  <a:pt x="88" y="82"/>
                  <a:pt x="88" y="80"/>
                  <a:pt x="88" y="79"/>
                </a:cubicBezTo>
                <a:cubicBezTo>
                  <a:pt x="87" y="77"/>
                  <a:pt x="85" y="77"/>
                  <a:pt x="84" y="7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53" y="92"/>
                  <a:pt x="53" y="92"/>
                  <a:pt x="53" y="92"/>
                </a:cubicBezTo>
                <a:cubicBezTo>
                  <a:pt x="51" y="93"/>
                  <a:pt x="49" y="93"/>
                  <a:pt x="49" y="91"/>
                </a:cubicBezTo>
                <a:cubicBezTo>
                  <a:pt x="48" y="90"/>
                  <a:pt x="48" y="89"/>
                  <a:pt x="48" y="88"/>
                </a:cubicBezTo>
                <a:cubicBezTo>
                  <a:pt x="49" y="88"/>
                  <a:pt x="49" y="87"/>
                  <a:pt x="50" y="86"/>
                </a:cubicBezTo>
                <a:cubicBezTo>
                  <a:pt x="58" y="83"/>
                  <a:pt x="58" y="83"/>
                  <a:pt x="58" y="83"/>
                </a:cubicBezTo>
                <a:cubicBezTo>
                  <a:pt x="58" y="83"/>
                  <a:pt x="58" y="83"/>
                  <a:pt x="58" y="83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71"/>
                  <a:pt x="82" y="69"/>
                  <a:pt x="81" y="68"/>
                </a:cubicBezTo>
                <a:cubicBezTo>
                  <a:pt x="81" y="66"/>
                  <a:pt x="79" y="66"/>
                  <a:pt x="77" y="67"/>
                </a:cubicBez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4" y="78"/>
                  <a:pt x="54" y="78"/>
                  <a:pt x="54" y="78"/>
                </a:cubicBezTo>
                <a:cubicBezTo>
                  <a:pt x="44" y="83"/>
                  <a:pt x="44" y="83"/>
                  <a:pt x="44" y="83"/>
                </a:cubicBezTo>
                <a:cubicBezTo>
                  <a:pt x="43" y="83"/>
                  <a:pt x="42" y="83"/>
                  <a:pt x="41" y="83"/>
                </a:cubicBezTo>
                <a:cubicBezTo>
                  <a:pt x="40" y="83"/>
                  <a:pt x="40" y="82"/>
                  <a:pt x="39" y="82"/>
                </a:cubicBezTo>
                <a:cubicBezTo>
                  <a:pt x="39" y="80"/>
                  <a:pt x="39" y="78"/>
                  <a:pt x="41" y="77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52" y="72"/>
                  <a:pt x="52" y="72"/>
                  <a:pt x="52" y="72"/>
                </a:cubicBezTo>
                <a:cubicBezTo>
                  <a:pt x="54" y="71"/>
                  <a:pt x="54" y="71"/>
                  <a:pt x="54" y="71"/>
                </a:cubicBezTo>
                <a:cubicBezTo>
                  <a:pt x="54" y="71"/>
                  <a:pt x="54" y="71"/>
                  <a:pt x="54" y="71"/>
                </a:cubicBezTo>
                <a:cubicBezTo>
                  <a:pt x="71" y="62"/>
                  <a:pt x="71" y="62"/>
                  <a:pt x="71" y="62"/>
                </a:cubicBezTo>
                <a:cubicBezTo>
                  <a:pt x="73" y="61"/>
                  <a:pt x="73" y="60"/>
                  <a:pt x="73" y="58"/>
                </a:cubicBezTo>
                <a:cubicBezTo>
                  <a:pt x="72" y="57"/>
                  <a:pt x="70" y="56"/>
                  <a:pt x="69" y="57"/>
                </a:cubicBezTo>
                <a:cubicBezTo>
                  <a:pt x="50" y="66"/>
                  <a:pt x="50" y="66"/>
                  <a:pt x="50" y="66"/>
                </a:cubicBezTo>
                <a:cubicBezTo>
                  <a:pt x="42" y="70"/>
                  <a:pt x="42" y="70"/>
                  <a:pt x="42" y="70"/>
                </a:cubicBezTo>
                <a:cubicBezTo>
                  <a:pt x="40" y="71"/>
                  <a:pt x="38" y="70"/>
                  <a:pt x="38" y="68"/>
                </a:cubicBezTo>
                <a:cubicBezTo>
                  <a:pt x="37" y="68"/>
                  <a:pt x="37" y="67"/>
                  <a:pt x="37" y="66"/>
                </a:cubicBezTo>
                <a:cubicBezTo>
                  <a:pt x="38" y="65"/>
                  <a:pt x="38" y="64"/>
                  <a:pt x="39" y="64"/>
                </a:cubicBezTo>
                <a:cubicBezTo>
                  <a:pt x="53" y="57"/>
                  <a:pt x="53" y="57"/>
                  <a:pt x="53" y="57"/>
                </a:cubicBezTo>
                <a:cubicBezTo>
                  <a:pt x="55" y="56"/>
                  <a:pt x="55" y="55"/>
                  <a:pt x="55" y="53"/>
                </a:cubicBezTo>
                <a:cubicBezTo>
                  <a:pt x="54" y="52"/>
                  <a:pt x="52" y="51"/>
                  <a:pt x="51" y="52"/>
                </a:cubicBezTo>
                <a:cubicBezTo>
                  <a:pt x="37" y="59"/>
                  <a:pt x="37" y="59"/>
                  <a:pt x="37" y="59"/>
                </a:cubicBezTo>
                <a:cubicBezTo>
                  <a:pt x="34" y="60"/>
                  <a:pt x="33" y="62"/>
                  <a:pt x="32" y="64"/>
                </a:cubicBezTo>
                <a:cubicBezTo>
                  <a:pt x="31" y="66"/>
                  <a:pt x="31" y="69"/>
                  <a:pt x="32" y="71"/>
                </a:cubicBezTo>
                <a:cubicBezTo>
                  <a:pt x="33" y="72"/>
                  <a:pt x="34" y="74"/>
                  <a:pt x="35" y="74"/>
                </a:cubicBezTo>
                <a:cubicBezTo>
                  <a:pt x="33" y="77"/>
                  <a:pt x="33" y="81"/>
                  <a:pt x="34" y="84"/>
                </a:cubicBezTo>
                <a:cubicBezTo>
                  <a:pt x="35" y="86"/>
                  <a:pt x="37" y="88"/>
                  <a:pt x="39" y="89"/>
                </a:cubicBezTo>
                <a:cubicBezTo>
                  <a:pt x="40" y="89"/>
                  <a:pt x="41" y="89"/>
                  <a:pt x="42" y="89"/>
                </a:cubicBezTo>
                <a:cubicBezTo>
                  <a:pt x="42" y="91"/>
                  <a:pt x="43" y="92"/>
                  <a:pt x="43" y="94"/>
                </a:cubicBezTo>
                <a:cubicBezTo>
                  <a:pt x="45" y="97"/>
                  <a:pt x="48" y="99"/>
                  <a:pt x="52" y="99"/>
                </a:cubicBezTo>
                <a:cubicBezTo>
                  <a:pt x="53" y="99"/>
                  <a:pt x="54" y="98"/>
                  <a:pt x="56" y="98"/>
                </a:cubicBezTo>
                <a:cubicBezTo>
                  <a:pt x="58" y="97"/>
                  <a:pt x="58" y="97"/>
                  <a:pt x="58" y="97"/>
                </a:cubicBezTo>
                <a:cubicBezTo>
                  <a:pt x="58" y="98"/>
                  <a:pt x="58" y="99"/>
                  <a:pt x="59" y="100"/>
                </a:cubicBezTo>
                <a:cubicBezTo>
                  <a:pt x="60" y="103"/>
                  <a:pt x="64" y="105"/>
                  <a:pt x="67" y="105"/>
                </a:cubicBezTo>
                <a:cubicBezTo>
                  <a:pt x="68" y="105"/>
                  <a:pt x="70" y="105"/>
                  <a:pt x="71" y="104"/>
                </a:cubicBezTo>
                <a:cubicBezTo>
                  <a:pt x="108" y="86"/>
                  <a:pt x="108" y="86"/>
                  <a:pt x="108" y="86"/>
                </a:cubicBezTo>
                <a:cubicBezTo>
                  <a:pt x="117" y="82"/>
                  <a:pt x="124" y="77"/>
                  <a:pt x="131" y="70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58" y="53"/>
                  <a:pt x="158" y="53"/>
                  <a:pt x="158" y="53"/>
                </a:cubicBezTo>
                <a:cubicBezTo>
                  <a:pt x="160" y="53"/>
                  <a:pt x="160" y="51"/>
                  <a:pt x="160" y="49"/>
                </a:cubicBezTo>
                <a:cubicBezTo>
                  <a:pt x="136" y="2"/>
                  <a:pt x="136" y="2"/>
                  <a:pt x="136" y="2"/>
                </a:cubicBezTo>
                <a:cubicBezTo>
                  <a:pt x="136" y="1"/>
                  <a:pt x="135" y="1"/>
                  <a:pt x="135" y="0"/>
                </a:cubicBezTo>
                <a:cubicBezTo>
                  <a:pt x="134" y="0"/>
                  <a:pt x="133" y="0"/>
                  <a:pt x="132" y="1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2" y="11"/>
                  <a:pt x="111" y="13"/>
                  <a:pt x="112" y="14"/>
                </a:cubicBezTo>
                <a:lnTo>
                  <a:pt x="134" y="60"/>
                </a:lnTo>
                <a:close/>
                <a:moveTo>
                  <a:pt x="132" y="7"/>
                </a:moveTo>
                <a:cubicBezTo>
                  <a:pt x="153" y="50"/>
                  <a:pt x="153" y="50"/>
                  <a:pt x="153" y="50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18" y="14"/>
                  <a:pt x="118" y="14"/>
                  <a:pt x="118" y="14"/>
                </a:cubicBezTo>
                <a:lnTo>
                  <a:pt x="13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794">
            <a:extLst>
              <a:ext uri="{FF2B5EF4-FFF2-40B4-BE49-F238E27FC236}">
                <a16:creationId xmlns:a16="http://schemas.microsoft.com/office/drawing/2014/main" id="{79E3DF2B-3465-46E4-818D-A313101CD2C8}"/>
              </a:ext>
            </a:extLst>
          </p:cNvPr>
          <p:cNvSpPr>
            <a:spLocks noEditPoints="1"/>
          </p:cNvSpPr>
          <p:nvPr/>
        </p:nvSpPr>
        <p:spPr bwMode="auto">
          <a:xfrm>
            <a:off x="3752106" y="2270095"/>
            <a:ext cx="418984" cy="479828"/>
          </a:xfrm>
          <a:custGeom>
            <a:avLst/>
            <a:gdLst>
              <a:gd name="T0" fmla="*/ 173983 w 141"/>
              <a:gd name="T1" fmla="*/ 20657 h 160"/>
              <a:gd name="T2" fmla="*/ 47760 w 141"/>
              <a:gd name="T3" fmla="*/ 247888 h 160"/>
              <a:gd name="T4" fmla="*/ 6823 w 141"/>
              <a:gd name="T5" fmla="*/ 364947 h 160"/>
              <a:gd name="T6" fmla="*/ 47760 w 141"/>
              <a:gd name="T7" fmla="*/ 378718 h 160"/>
              <a:gd name="T8" fmla="*/ 102343 w 141"/>
              <a:gd name="T9" fmla="*/ 499220 h 160"/>
              <a:gd name="T10" fmla="*/ 150103 w 141"/>
              <a:gd name="T11" fmla="*/ 492334 h 160"/>
              <a:gd name="T12" fmla="*/ 160338 w 141"/>
              <a:gd name="T13" fmla="*/ 550863 h 160"/>
              <a:gd name="T14" fmla="*/ 416196 w 141"/>
              <a:gd name="T15" fmla="*/ 540534 h 160"/>
              <a:gd name="T16" fmla="*/ 481013 w 141"/>
              <a:gd name="T17" fmla="*/ 216902 h 160"/>
              <a:gd name="T18" fmla="*/ 399138 w 141"/>
              <a:gd name="T19" fmla="*/ 361504 h 160"/>
              <a:gd name="T20" fmla="*/ 395727 w 141"/>
              <a:gd name="T21" fmla="*/ 530206 h 160"/>
              <a:gd name="T22" fmla="*/ 170572 w 141"/>
              <a:gd name="T23" fmla="*/ 482005 h 160"/>
              <a:gd name="T24" fmla="*/ 160338 w 141"/>
              <a:gd name="T25" fmla="*/ 471676 h 160"/>
              <a:gd name="T26" fmla="*/ 68229 w 141"/>
              <a:gd name="T27" fmla="*/ 447576 h 160"/>
              <a:gd name="T28" fmla="*/ 57994 w 141"/>
              <a:gd name="T29" fmla="*/ 358061 h 160"/>
              <a:gd name="T30" fmla="*/ 23880 w 141"/>
              <a:gd name="T31" fmla="*/ 354618 h 160"/>
              <a:gd name="T32" fmla="*/ 68229 w 141"/>
              <a:gd name="T33" fmla="*/ 254774 h 160"/>
              <a:gd name="T34" fmla="*/ 68229 w 141"/>
              <a:gd name="T35" fmla="*/ 216902 h 160"/>
              <a:gd name="T36" fmla="*/ 266092 w 141"/>
              <a:gd name="T37" fmla="*/ 20657 h 160"/>
              <a:gd name="T38" fmla="*/ 399138 w 141"/>
              <a:gd name="T39" fmla="*/ 361504 h 160"/>
              <a:gd name="T40" fmla="*/ 170572 w 141"/>
              <a:gd name="T41" fmla="*/ 117058 h 160"/>
              <a:gd name="T42" fmla="*/ 139869 w 141"/>
              <a:gd name="T43" fmla="*/ 323632 h 160"/>
              <a:gd name="T44" fmla="*/ 146692 w 141"/>
              <a:gd name="T45" fmla="*/ 351175 h 160"/>
              <a:gd name="T46" fmla="*/ 204686 w 141"/>
              <a:gd name="T47" fmla="*/ 337404 h 160"/>
              <a:gd name="T48" fmla="*/ 361613 w 141"/>
              <a:gd name="T49" fmla="*/ 313303 h 160"/>
              <a:gd name="T50" fmla="*/ 266092 w 141"/>
              <a:gd name="T51" fmla="*/ 79187 h 160"/>
              <a:gd name="T52" fmla="*/ 266092 w 141"/>
              <a:gd name="T53" fmla="*/ 330518 h 160"/>
              <a:gd name="T54" fmla="*/ 201275 w 141"/>
              <a:gd name="T55" fmla="*/ 313303 h 160"/>
              <a:gd name="T56" fmla="*/ 163749 w 141"/>
              <a:gd name="T57" fmla="*/ 330518 h 160"/>
              <a:gd name="T58" fmla="*/ 180806 w 141"/>
              <a:gd name="T59" fmla="*/ 292646 h 160"/>
              <a:gd name="T60" fmla="*/ 266092 w 141"/>
              <a:gd name="T61" fmla="*/ 96401 h 160"/>
              <a:gd name="T62" fmla="*/ 347967 w 141"/>
              <a:gd name="T63" fmla="*/ 296089 h 160"/>
              <a:gd name="T64" fmla="*/ 259269 w 141"/>
              <a:gd name="T65" fmla="*/ 206574 h 160"/>
              <a:gd name="T66" fmla="*/ 259269 w 141"/>
              <a:gd name="T67" fmla="*/ 220345 h 160"/>
              <a:gd name="T68" fmla="*/ 272915 w 141"/>
              <a:gd name="T69" fmla="*/ 220345 h 160"/>
              <a:gd name="T70" fmla="*/ 272915 w 141"/>
              <a:gd name="T71" fmla="*/ 206574 h 160"/>
              <a:gd name="T72" fmla="*/ 303618 w 141"/>
              <a:gd name="T73" fmla="*/ 203131 h 160"/>
              <a:gd name="T74" fmla="*/ 293384 w 141"/>
              <a:gd name="T75" fmla="*/ 213459 h 160"/>
              <a:gd name="T76" fmla="*/ 303618 w 141"/>
              <a:gd name="T77" fmla="*/ 223788 h 160"/>
              <a:gd name="T78" fmla="*/ 313852 w 141"/>
              <a:gd name="T79" fmla="*/ 213459 h 160"/>
              <a:gd name="T80" fmla="*/ 303618 w 141"/>
              <a:gd name="T81" fmla="*/ 203131 h 160"/>
              <a:gd name="T82" fmla="*/ 221744 w 141"/>
              <a:gd name="T83" fmla="*/ 206574 h 160"/>
              <a:gd name="T84" fmla="*/ 221744 w 141"/>
              <a:gd name="T85" fmla="*/ 220345 h 160"/>
              <a:gd name="T86" fmla="*/ 235389 w 141"/>
              <a:gd name="T87" fmla="*/ 220345 h 160"/>
              <a:gd name="T88" fmla="*/ 235389 w 141"/>
              <a:gd name="T89" fmla="*/ 206574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1" h="160">
                <a:moveTo>
                  <a:pt x="78" y="0"/>
                </a:moveTo>
                <a:cubicBezTo>
                  <a:pt x="68" y="0"/>
                  <a:pt x="59" y="2"/>
                  <a:pt x="51" y="6"/>
                </a:cubicBezTo>
                <a:cubicBezTo>
                  <a:pt x="29" y="16"/>
                  <a:pt x="14" y="39"/>
                  <a:pt x="14" y="63"/>
                </a:cubicBezTo>
                <a:cubicBezTo>
                  <a:pt x="14" y="72"/>
                  <a:pt x="14" y="72"/>
                  <a:pt x="14" y="72"/>
                </a:cubicBezTo>
                <a:cubicBezTo>
                  <a:pt x="3" y="95"/>
                  <a:pt x="3" y="95"/>
                  <a:pt x="3" y="95"/>
                </a:cubicBezTo>
                <a:cubicBezTo>
                  <a:pt x="1" y="99"/>
                  <a:pt x="0" y="103"/>
                  <a:pt x="2" y="106"/>
                </a:cubicBezTo>
                <a:cubicBezTo>
                  <a:pt x="4" y="109"/>
                  <a:pt x="7" y="110"/>
                  <a:pt x="12" y="110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4" y="130"/>
                  <a:pt x="14" y="130"/>
                  <a:pt x="14" y="130"/>
                </a:cubicBezTo>
                <a:cubicBezTo>
                  <a:pt x="14" y="138"/>
                  <a:pt x="21" y="145"/>
                  <a:pt x="30" y="145"/>
                </a:cubicBezTo>
                <a:cubicBezTo>
                  <a:pt x="30" y="145"/>
                  <a:pt x="30" y="145"/>
                  <a:pt x="31" y="145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59"/>
                  <a:pt x="46" y="160"/>
                  <a:pt x="47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0" y="160"/>
                  <a:pt x="122" y="159"/>
                  <a:pt x="122" y="157"/>
                </a:cubicBezTo>
                <a:cubicBezTo>
                  <a:pt x="122" y="109"/>
                  <a:pt x="122" y="109"/>
                  <a:pt x="122" y="109"/>
                </a:cubicBezTo>
                <a:cubicBezTo>
                  <a:pt x="134" y="97"/>
                  <a:pt x="141" y="80"/>
                  <a:pt x="141" y="63"/>
                </a:cubicBezTo>
                <a:cubicBezTo>
                  <a:pt x="141" y="28"/>
                  <a:pt x="113" y="0"/>
                  <a:pt x="78" y="0"/>
                </a:cubicBezTo>
                <a:close/>
                <a:moveTo>
                  <a:pt x="117" y="105"/>
                </a:moveTo>
                <a:cubicBezTo>
                  <a:pt x="116" y="106"/>
                  <a:pt x="116" y="107"/>
                  <a:pt x="116" y="107"/>
                </a:cubicBezTo>
                <a:cubicBezTo>
                  <a:pt x="116" y="154"/>
                  <a:pt x="116" y="154"/>
                  <a:pt x="116" y="154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50" y="139"/>
                  <a:pt x="50" y="138"/>
                  <a:pt x="49" y="137"/>
                </a:cubicBezTo>
                <a:cubicBezTo>
                  <a:pt x="49" y="137"/>
                  <a:pt x="48" y="137"/>
                  <a:pt x="47" y="137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25" y="139"/>
                  <a:pt x="20" y="135"/>
                  <a:pt x="20" y="130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6"/>
                  <a:pt x="19" y="104"/>
                  <a:pt x="17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8" y="104"/>
                  <a:pt x="7" y="103"/>
                </a:cubicBezTo>
                <a:cubicBezTo>
                  <a:pt x="7" y="101"/>
                  <a:pt x="7" y="100"/>
                  <a:pt x="8" y="98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0" y="74"/>
                  <a:pt x="20" y="7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41"/>
                  <a:pt x="33" y="21"/>
                  <a:pt x="53" y="11"/>
                </a:cubicBezTo>
                <a:cubicBezTo>
                  <a:pt x="61" y="8"/>
                  <a:pt x="69" y="6"/>
                  <a:pt x="78" y="6"/>
                </a:cubicBezTo>
                <a:cubicBezTo>
                  <a:pt x="109" y="6"/>
                  <a:pt x="135" y="31"/>
                  <a:pt x="135" y="63"/>
                </a:cubicBezTo>
                <a:cubicBezTo>
                  <a:pt x="135" y="79"/>
                  <a:pt x="128" y="94"/>
                  <a:pt x="117" y="105"/>
                </a:cubicBezTo>
                <a:close/>
                <a:moveTo>
                  <a:pt x="78" y="23"/>
                </a:moveTo>
                <a:cubicBezTo>
                  <a:pt x="67" y="23"/>
                  <a:pt x="57" y="27"/>
                  <a:pt x="50" y="34"/>
                </a:cubicBezTo>
                <a:cubicBezTo>
                  <a:pt x="35" y="49"/>
                  <a:pt x="34" y="71"/>
                  <a:pt x="47" y="87"/>
                </a:cubicBezTo>
                <a:cubicBezTo>
                  <a:pt x="45" y="90"/>
                  <a:pt x="43" y="92"/>
                  <a:pt x="41" y="94"/>
                </a:cubicBezTo>
                <a:cubicBezTo>
                  <a:pt x="40" y="94"/>
                  <a:pt x="39" y="96"/>
                  <a:pt x="39" y="98"/>
                </a:cubicBezTo>
                <a:cubicBezTo>
                  <a:pt x="39" y="100"/>
                  <a:pt x="41" y="102"/>
                  <a:pt x="43" y="102"/>
                </a:cubicBezTo>
                <a:cubicBezTo>
                  <a:pt x="43" y="102"/>
                  <a:pt x="44" y="102"/>
                  <a:pt x="45" y="102"/>
                </a:cubicBezTo>
                <a:cubicBezTo>
                  <a:pt x="50" y="102"/>
                  <a:pt x="55" y="100"/>
                  <a:pt x="60" y="98"/>
                </a:cubicBezTo>
                <a:cubicBezTo>
                  <a:pt x="65" y="101"/>
                  <a:pt x="72" y="102"/>
                  <a:pt x="78" y="102"/>
                </a:cubicBezTo>
                <a:cubicBezTo>
                  <a:pt x="89" y="102"/>
                  <a:pt x="99" y="98"/>
                  <a:pt x="106" y="91"/>
                </a:cubicBezTo>
                <a:cubicBezTo>
                  <a:pt x="122" y="75"/>
                  <a:pt x="122" y="50"/>
                  <a:pt x="106" y="34"/>
                </a:cubicBezTo>
                <a:cubicBezTo>
                  <a:pt x="99" y="27"/>
                  <a:pt x="89" y="23"/>
                  <a:pt x="78" y="23"/>
                </a:cubicBezTo>
                <a:close/>
                <a:moveTo>
                  <a:pt x="102" y="86"/>
                </a:moveTo>
                <a:cubicBezTo>
                  <a:pt x="95" y="93"/>
                  <a:pt x="87" y="96"/>
                  <a:pt x="78" y="96"/>
                </a:cubicBezTo>
                <a:cubicBezTo>
                  <a:pt x="72" y="96"/>
                  <a:pt x="66" y="95"/>
                  <a:pt x="61" y="92"/>
                </a:cubicBezTo>
                <a:cubicBezTo>
                  <a:pt x="60" y="91"/>
                  <a:pt x="60" y="91"/>
                  <a:pt x="59" y="91"/>
                </a:cubicBezTo>
                <a:cubicBezTo>
                  <a:pt x="59" y="91"/>
                  <a:pt x="58" y="91"/>
                  <a:pt x="57" y="92"/>
                </a:cubicBezTo>
                <a:cubicBezTo>
                  <a:pt x="54" y="94"/>
                  <a:pt x="50" y="95"/>
                  <a:pt x="48" y="96"/>
                </a:cubicBezTo>
                <a:cubicBezTo>
                  <a:pt x="50" y="94"/>
                  <a:pt x="52" y="91"/>
                  <a:pt x="53" y="88"/>
                </a:cubicBezTo>
                <a:cubicBezTo>
                  <a:pt x="54" y="87"/>
                  <a:pt x="53" y="86"/>
                  <a:pt x="53" y="85"/>
                </a:cubicBezTo>
                <a:cubicBezTo>
                  <a:pt x="41" y="71"/>
                  <a:pt x="41" y="51"/>
                  <a:pt x="54" y="38"/>
                </a:cubicBezTo>
                <a:cubicBezTo>
                  <a:pt x="60" y="32"/>
                  <a:pt x="69" y="28"/>
                  <a:pt x="78" y="28"/>
                </a:cubicBezTo>
                <a:cubicBezTo>
                  <a:pt x="87" y="28"/>
                  <a:pt x="95" y="32"/>
                  <a:pt x="102" y="38"/>
                </a:cubicBezTo>
                <a:cubicBezTo>
                  <a:pt x="115" y="52"/>
                  <a:pt x="115" y="73"/>
                  <a:pt x="102" y="86"/>
                </a:cubicBezTo>
                <a:close/>
                <a:moveTo>
                  <a:pt x="78" y="59"/>
                </a:moveTo>
                <a:cubicBezTo>
                  <a:pt x="77" y="59"/>
                  <a:pt x="76" y="60"/>
                  <a:pt x="76" y="60"/>
                </a:cubicBezTo>
                <a:cubicBezTo>
                  <a:pt x="75" y="61"/>
                  <a:pt x="75" y="62"/>
                  <a:pt x="75" y="62"/>
                </a:cubicBezTo>
                <a:cubicBezTo>
                  <a:pt x="75" y="63"/>
                  <a:pt x="75" y="64"/>
                  <a:pt x="76" y="64"/>
                </a:cubicBezTo>
                <a:cubicBezTo>
                  <a:pt x="76" y="65"/>
                  <a:pt x="77" y="65"/>
                  <a:pt x="78" y="65"/>
                </a:cubicBezTo>
                <a:cubicBezTo>
                  <a:pt x="79" y="65"/>
                  <a:pt x="80" y="65"/>
                  <a:pt x="80" y="64"/>
                </a:cubicBezTo>
                <a:cubicBezTo>
                  <a:pt x="81" y="64"/>
                  <a:pt x="81" y="63"/>
                  <a:pt x="81" y="62"/>
                </a:cubicBezTo>
                <a:cubicBezTo>
                  <a:pt x="81" y="62"/>
                  <a:pt x="81" y="61"/>
                  <a:pt x="80" y="60"/>
                </a:cubicBezTo>
                <a:cubicBezTo>
                  <a:pt x="80" y="60"/>
                  <a:pt x="79" y="59"/>
                  <a:pt x="78" y="59"/>
                </a:cubicBezTo>
                <a:close/>
                <a:moveTo>
                  <a:pt x="89" y="59"/>
                </a:moveTo>
                <a:cubicBezTo>
                  <a:pt x="88" y="59"/>
                  <a:pt x="87" y="60"/>
                  <a:pt x="87" y="60"/>
                </a:cubicBezTo>
                <a:cubicBezTo>
                  <a:pt x="86" y="61"/>
                  <a:pt x="86" y="62"/>
                  <a:pt x="86" y="62"/>
                </a:cubicBezTo>
                <a:cubicBezTo>
                  <a:pt x="86" y="63"/>
                  <a:pt x="86" y="64"/>
                  <a:pt x="87" y="64"/>
                </a:cubicBezTo>
                <a:cubicBezTo>
                  <a:pt x="87" y="65"/>
                  <a:pt x="88" y="65"/>
                  <a:pt x="89" y="65"/>
                </a:cubicBezTo>
                <a:cubicBezTo>
                  <a:pt x="90" y="65"/>
                  <a:pt x="91" y="65"/>
                  <a:pt x="91" y="64"/>
                </a:cubicBezTo>
                <a:cubicBezTo>
                  <a:pt x="92" y="64"/>
                  <a:pt x="92" y="63"/>
                  <a:pt x="92" y="62"/>
                </a:cubicBezTo>
                <a:cubicBezTo>
                  <a:pt x="92" y="62"/>
                  <a:pt x="92" y="61"/>
                  <a:pt x="91" y="60"/>
                </a:cubicBezTo>
                <a:cubicBezTo>
                  <a:pt x="91" y="60"/>
                  <a:pt x="90" y="59"/>
                  <a:pt x="89" y="59"/>
                </a:cubicBezTo>
                <a:close/>
                <a:moveTo>
                  <a:pt x="67" y="59"/>
                </a:moveTo>
                <a:cubicBezTo>
                  <a:pt x="66" y="59"/>
                  <a:pt x="65" y="60"/>
                  <a:pt x="65" y="60"/>
                </a:cubicBezTo>
                <a:cubicBezTo>
                  <a:pt x="64" y="61"/>
                  <a:pt x="64" y="62"/>
                  <a:pt x="64" y="62"/>
                </a:cubicBezTo>
                <a:cubicBezTo>
                  <a:pt x="64" y="63"/>
                  <a:pt x="64" y="64"/>
                  <a:pt x="65" y="64"/>
                </a:cubicBezTo>
                <a:cubicBezTo>
                  <a:pt x="65" y="65"/>
                  <a:pt x="66" y="65"/>
                  <a:pt x="67" y="65"/>
                </a:cubicBezTo>
                <a:cubicBezTo>
                  <a:pt x="68" y="65"/>
                  <a:pt x="68" y="65"/>
                  <a:pt x="69" y="64"/>
                </a:cubicBezTo>
                <a:cubicBezTo>
                  <a:pt x="70" y="64"/>
                  <a:pt x="70" y="63"/>
                  <a:pt x="70" y="62"/>
                </a:cubicBezTo>
                <a:cubicBezTo>
                  <a:pt x="70" y="62"/>
                  <a:pt x="70" y="61"/>
                  <a:pt x="69" y="60"/>
                </a:cubicBezTo>
                <a:cubicBezTo>
                  <a:pt x="68" y="60"/>
                  <a:pt x="68" y="59"/>
                  <a:pt x="67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795">
            <a:extLst>
              <a:ext uri="{FF2B5EF4-FFF2-40B4-BE49-F238E27FC236}">
                <a16:creationId xmlns:a16="http://schemas.microsoft.com/office/drawing/2014/main" id="{EFB9C001-63BE-4B4E-B232-3B12A0A3F085}"/>
              </a:ext>
            </a:extLst>
          </p:cNvPr>
          <p:cNvSpPr>
            <a:spLocks noEditPoints="1"/>
          </p:cNvSpPr>
          <p:nvPr/>
        </p:nvSpPr>
        <p:spPr bwMode="auto">
          <a:xfrm>
            <a:off x="3763935" y="3267777"/>
            <a:ext cx="389946" cy="479828"/>
          </a:xfrm>
          <a:custGeom>
            <a:avLst/>
            <a:gdLst>
              <a:gd name="T0" fmla="*/ 99104 w 131"/>
              <a:gd name="T1" fmla="*/ 299532 h 160"/>
              <a:gd name="T2" fmla="*/ 358823 w 131"/>
              <a:gd name="T3" fmla="*/ 344289 h 160"/>
              <a:gd name="T4" fmla="*/ 358823 w 131"/>
              <a:gd name="T5" fmla="*/ 278874 h 160"/>
              <a:gd name="T6" fmla="*/ 225546 w 131"/>
              <a:gd name="T7" fmla="*/ 230674 h 160"/>
              <a:gd name="T8" fmla="*/ 88852 w 131"/>
              <a:gd name="T9" fmla="*/ 278874 h 160"/>
              <a:gd name="T10" fmla="*/ 88852 w 131"/>
              <a:gd name="T11" fmla="*/ 344289 h 160"/>
              <a:gd name="T12" fmla="*/ 362241 w 131"/>
              <a:gd name="T13" fmla="*/ 361504 h 160"/>
              <a:gd name="T14" fmla="*/ 317815 w 131"/>
              <a:gd name="T15" fmla="*/ 430362 h 160"/>
              <a:gd name="T16" fmla="*/ 280224 w 131"/>
              <a:gd name="T17" fmla="*/ 499220 h 160"/>
              <a:gd name="T18" fmla="*/ 280224 w 131"/>
              <a:gd name="T19" fmla="*/ 550863 h 160"/>
              <a:gd name="T20" fmla="*/ 293894 w 131"/>
              <a:gd name="T21" fmla="*/ 512991 h 160"/>
              <a:gd name="T22" fmla="*/ 345154 w 131"/>
              <a:gd name="T23" fmla="*/ 444133 h 160"/>
              <a:gd name="T24" fmla="*/ 338319 w 131"/>
              <a:gd name="T25" fmla="*/ 399376 h 160"/>
              <a:gd name="T26" fmla="*/ 382745 w 131"/>
              <a:gd name="T27" fmla="*/ 399376 h 160"/>
              <a:gd name="T28" fmla="*/ 375910 w 131"/>
              <a:gd name="T29" fmla="*/ 444133 h 160"/>
              <a:gd name="T30" fmla="*/ 427171 w 131"/>
              <a:gd name="T31" fmla="*/ 512991 h 160"/>
              <a:gd name="T32" fmla="*/ 437423 w 131"/>
              <a:gd name="T33" fmla="*/ 550863 h 160"/>
              <a:gd name="T34" fmla="*/ 437423 w 131"/>
              <a:gd name="T35" fmla="*/ 499220 h 160"/>
              <a:gd name="T36" fmla="*/ 403249 w 131"/>
              <a:gd name="T37" fmla="*/ 430362 h 160"/>
              <a:gd name="T38" fmla="*/ 109356 w 131"/>
              <a:gd name="T39" fmla="*/ 399376 h 160"/>
              <a:gd name="T40" fmla="*/ 102521 w 131"/>
              <a:gd name="T41" fmla="*/ 444133 h 160"/>
              <a:gd name="T42" fmla="*/ 153781 w 131"/>
              <a:gd name="T43" fmla="*/ 512991 h 160"/>
              <a:gd name="T44" fmla="*/ 164034 w 131"/>
              <a:gd name="T45" fmla="*/ 547420 h 160"/>
              <a:gd name="T46" fmla="*/ 164034 w 131"/>
              <a:gd name="T47" fmla="*/ 495777 h 160"/>
              <a:gd name="T48" fmla="*/ 129860 w 131"/>
              <a:gd name="T49" fmla="*/ 430362 h 160"/>
              <a:gd name="T50" fmla="*/ 85434 w 131"/>
              <a:gd name="T51" fmla="*/ 361504 h 160"/>
              <a:gd name="T52" fmla="*/ 51260 w 131"/>
              <a:gd name="T53" fmla="*/ 447576 h 160"/>
              <a:gd name="T54" fmla="*/ 0 w 131"/>
              <a:gd name="T55" fmla="*/ 516434 h 160"/>
              <a:gd name="T56" fmla="*/ 20504 w 131"/>
              <a:gd name="T57" fmla="*/ 537091 h 160"/>
              <a:gd name="T58" fmla="*/ 64930 w 131"/>
              <a:gd name="T59" fmla="*/ 485448 h 160"/>
              <a:gd name="T60" fmla="*/ 68347 w 131"/>
              <a:gd name="T61" fmla="*/ 433805 h 160"/>
              <a:gd name="T62" fmla="*/ 85434 w 131"/>
              <a:gd name="T63" fmla="*/ 382161 h 160"/>
              <a:gd name="T64" fmla="*/ 324650 w 131"/>
              <a:gd name="T65" fmla="*/ 179030 h 160"/>
              <a:gd name="T66" fmla="*/ 263137 w 131"/>
              <a:gd name="T67" fmla="*/ 99844 h 160"/>
              <a:gd name="T68" fmla="*/ 228964 w 131"/>
              <a:gd name="T69" fmla="*/ 0 h 160"/>
              <a:gd name="T70" fmla="*/ 177703 w 131"/>
              <a:gd name="T71" fmla="*/ 79187 h 160"/>
              <a:gd name="T72" fmla="*/ 136695 w 131"/>
              <a:gd name="T73" fmla="*/ 158373 h 160"/>
              <a:gd name="T74" fmla="*/ 136695 w 131"/>
              <a:gd name="T75" fmla="*/ 213459 h 160"/>
              <a:gd name="T76" fmla="*/ 146947 w 131"/>
              <a:gd name="T77" fmla="*/ 172145 h 160"/>
              <a:gd name="T78" fmla="*/ 205042 w 131"/>
              <a:gd name="T79" fmla="*/ 92958 h 160"/>
              <a:gd name="T80" fmla="*/ 198207 w 131"/>
              <a:gd name="T81" fmla="*/ 44758 h 160"/>
              <a:gd name="T82" fmla="*/ 249468 w 131"/>
              <a:gd name="T83" fmla="*/ 44758 h 160"/>
              <a:gd name="T84" fmla="*/ 242633 w 131"/>
              <a:gd name="T85" fmla="*/ 92958 h 160"/>
              <a:gd name="T86" fmla="*/ 300728 w 131"/>
              <a:gd name="T87" fmla="*/ 172145 h 160"/>
              <a:gd name="T88" fmla="*/ 314398 w 131"/>
              <a:gd name="T89" fmla="*/ 213459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1" h="160">
                <a:moveTo>
                  <a:pt x="26" y="100"/>
                </a:moveTo>
                <a:cubicBezTo>
                  <a:pt x="27" y="100"/>
                  <a:pt x="29" y="99"/>
                  <a:pt x="29" y="97"/>
                </a:cubicBezTo>
                <a:cubicBezTo>
                  <a:pt x="29" y="87"/>
                  <a:pt x="29" y="87"/>
                  <a:pt x="29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2" y="99"/>
                  <a:pt x="104" y="100"/>
                  <a:pt x="105" y="100"/>
                </a:cubicBezTo>
                <a:cubicBezTo>
                  <a:pt x="107" y="100"/>
                  <a:pt x="108" y="99"/>
                  <a:pt x="108" y="97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08" y="82"/>
                  <a:pt x="107" y="81"/>
                  <a:pt x="105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69" y="70"/>
                  <a:pt x="69" y="70"/>
                  <a:pt x="69" y="70"/>
                </a:cubicBezTo>
                <a:cubicBezTo>
                  <a:pt x="69" y="68"/>
                  <a:pt x="67" y="67"/>
                  <a:pt x="66" y="67"/>
                </a:cubicBezTo>
                <a:cubicBezTo>
                  <a:pt x="64" y="67"/>
                  <a:pt x="63" y="68"/>
                  <a:pt x="63" y="70"/>
                </a:cubicBezTo>
                <a:cubicBezTo>
                  <a:pt x="63" y="81"/>
                  <a:pt x="63" y="81"/>
                  <a:pt x="63" y="81"/>
                </a:cubicBezTo>
                <a:cubicBezTo>
                  <a:pt x="26" y="81"/>
                  <a:pt x="26" y="81"/>
                  <a:pt x="26" y="81"/>
                </a:cubicBezTo>
                <a:cubicBezTo>
                  <a:pt x="24" y="81"/>
                  <a:pt x="23" y="82"/>
                  <a:pt x="23" y="84"/>
                </a:cubicBezTo>
                <a:cubicBezTo>
                  <a:pt x="23" y="97"/>
                  <a:pt x="23" y="97"/>
                  <a:pt x="23" y="97"/>
                </a:cubicBezTo>
                <a:cubicBezTo>
                  <a:pt x="23" y="99"/>
                  <a:pt x="24" y="100"/>
                  <a:pt x="26" y="100"/>
                </a:cubicBezTo>
                <a:close/>
                <a:moveTo>
                  <a:pt x="118" y="125"/>
                </a:moveTo>
                <a:cubicBezTo>
                  <a:pt x="118" y="116"/>
                  <a:pt x="118" y="116"/>
                  <a:pt x="118" y="116"/>
                </a:cubicBezTo>
                <a:cubicBezTo>
                  <a:pt x="118" y="110"/>
                  <a:pt x="113" y="105"/>
                  <a:pt x="106" y="105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98" y="105"/>
                  <a:pt x="93" y="110"/>
                  <a:pt x="93" y="116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3" y="127"/>
                  <a:pt x="93" y="129"/>
                  <a:pt x="95" y="130"/>
                </a:cubicBezTo>
                <a:cubicBezTo>
                  <a:pt x="95" y="137"/>
                  <a:pt x="95" y="137"/>
                  <a:pt x="95" y="137"/>
                </a:cubicBezTo>
                <a:cubicBezTo>
                  <a:pt x="92" y="138"/>
                  <a:pt x="87" y="141"/>
                  <a:pt x="82" y="145"/>
                </a:cubicBezTo>
                <a:cubicBezTo>
                  <a:pt x="80" y="146"/>
                  <a:pt x="79" y="148"/>
                  <a:pt x="79" y="151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79" y="159"/>
                  <a:pt x="81" y="160"/>
                  <a:pt x="82" y="160"/>
                </a:cubicBezTo>
                <a:cubicBezTo>
                  <a:pt x="84" y="160"/>
                  <a:pt x="85" y="159"/>
                  <a:pt x="85" y="157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5" y="150"/>
                  <a:pt x="85" y="150"/>
                  <a:pt x="86" y="149"/>
                </a:cubicBezTo>
                <a:cubicBezTo>
                  <a:pt x="91" y="145"/>
                  <a:pt x="97" y="142"/>
                  <a:pt x="99" y="141"/>
                </a:cubicBezTo>
                <a:cubicBezTo>
                  <a:pt x="100" y="141"/>
                  <a:pt x="101" y="139"/>
                  <a:pt x="101" y="138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1" y="128"/>
                  <a:pt x="100" y="127"/>
                  <a:pt x="99" y="127"/>
                </a:cubicBezTo>
                <a:cubicBezTo>
                  <a:pt x="99" y="126"/>
                  <a:pt x="99" y="126"/>
                  <a:pt x="99" y="125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3"/>
                  <a:pt x="101" y="111"/>
                  <a:pt x="104" y="111"/>
                </a:cubicBezTo>
                <a:cubicBezTo>
                  <a:pt x="106" y="111"/>
                  <a:pt x="106" y="111"/>
                  <a:pt x="106" y="111"/>
                </a:cubicBezTo>
                <a:cubicBezTo>
                  <a:pt x="109" y="111"/>
                  <a:pt x="112" y="113"/>
                  <a:pt x="112" y="116"/>
                </a:cubicBezTo>
                <a:cubicBezTo>
                  <a:pt x="112" y="125"/>
                  <a:pt x="112" y="125"/>
                  <a:pt x="112" y="125"/>
                </a:cubicBezTo>
                <a:cubicBezTo>
                  <a:pt x="112" y="126"/>
                  <a:pt x="112" y="126"/>
                  <a:pt x="111" y="127"/>
                </a:cubicBezTo>
                <a:cubicBezTo>
                  <a:pt x="110" y="127"/>
                  <a:pt x="110" y="128"/>
                  <a:pt x="110" y="129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110" y="139"/>
                  <a:pt x="111" y="141"/>
                  <a:pt x="112" y="141"/>
                </a:cubicBezTo>
                <a:cubicBezTo>
                  <a:pt x="113" y="142"/>
                  <a:pt x="119" y="145"/>
                  <a:pt x="125" y="149"/>
                </a:cubicBezTo>
                <a:cubicBezTo>
                  <a:pt x="125" y="150"/>
                  <a:pt x="125" y="150"/>
                  <a:pt x="125" y="151"/>
                </a:cubicBezTo>
                <a:cubicBezTo>
                  <a:pt x="125" y="157"/>
                  <a:pt x="125" y="157"/>
                  <a:pt x="125" y="157"/>
                </a:cubicBezTo>
                <a:cubicBezTo>
                  <a:pt x="125" y="159"/>
                  <a:pt x="127" y="160"/>
                  <a:pt x="128" y="160"/>
                </a:cubicBezTo>
                <a:cubicBezTo>
                  <a:pt x="130" y="160"/>
                  <a:pt x="131" y="159"/>
                  <a:pt x="131" y="157"/>
                </a:cubicBezTo>
                <a:cubicBezTo>
                  <a:pt x="131" y="151"/>
                  <a:pt x="131" y="151"/>
                  <a:pt x="131" y="151"/>
                </a:cubicBezTo>
                <a:cubicBezTo>
                  <a:pt x="131" y="148"/>
                  <a:pt x="130" y="146"/>
                  <a:pt x="128" y="145"/>
                </a:cubicBezTo>
                <a:cubicBezTo>
                  <a:pt x="124" y="141"/>
                  <a:pt x="118" y="138"/>
                  <a:pt x="116" y="136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7" y="129"/>
                  <a:pt x="118" y="127"/>
                  <a:pt x="118" y="125"/>
                </a:cubicBezTo>
                <a:close/>
                <a:moveTo>
                  <a:pt x="25" y="111"/>
                </a:moveTo>
                <a:cubicBezTo>
                  <a:pt x="27" y="111"/>
                  <a:pt x="27" y="111"/>
                  <a:pt x="27" y="111"/>
                </a:cubicBezTo>
                <a:cubicBezTo>
                  <a:pt x="30" y="111"/>
                  <a:pt x="32" y="113"/>
                  <a:pt x="32" y="116"/>
                </a:cubicBezTo>
                <a:cubicBezTo>
                  <a:pt x="32" y="125"/>
                  <a:pt x="32" y="125"/>
                  <a:pt x="32" y="125"/>
                </a:cubicBezTo>
                <a:cubicBezTo>
                  <a:pt x="32" y="126"/>
                  <a:pt x="32" y="126"/>
                  <a:pt x="31" y="126"/>
                </a:cubicBezTo>
                <a:cubicBezTo>
                  <a:pt x="31" y="127"/>
                  <a:pt x="30" y="128"/>
                  <a:pt x="30" y="129"/>
                </a:cubicBezTo>
                <a:cubicBezTo>
                  <a:pt x="30" y="138"/>
                  <a:pt x="30" y="138"/>
                  <a:pt x="30" y="138"/>
                </a:cubicBezTo>
                <a:cubicBezTo>
                  <a:pt x="30" y="139"/>
                  <a:pt x="31" y="140"/>
                  <a:pt x="32" y="141"/>
                </a:cubicBezTo>
                <a:cubicBezTo>
                  <a:pt x="33" y="141"/>
                  <a:pt x="39" y="144"/>
                  <a:pt x="45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8"/>
                  <a:pt x="47" y="159"/>
                  <a:pt x="48" y="159"/>
                </a:cubicBezTo>
                <a:cubicBezTo>
                  <a:pt x="50" y="159"/>
                  <a:pt x="51" y="158"/>
                  <a:pt x="51" y="156"/>
                </a:cubicBezTo>
                <a:cubicBezTo>
                  <a:pt x="51" y="150"/>
                  <a:pt x="51" y="150"/>
                  <a:pt x="51" y="150"/>
                </a:cubicBezTo>
                <a:cubicBezTo>
                  <a:pt x="51" y="148"/>
                  <a:pt x="50" y="146"/>
                  <a:pt x="48" y="144"/>
                </a:cubicBezTo>
                <a:cubicBezTo>
                  <a:pt x="44" y="140"/>
                  <a:pt x="39" y="137"/>
                  <a:pt x="36" y="136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7" y="129"/>
                  <a:pt x="38" y="127"/>
                  <a:pt x="38" y="125"/>
                </a:cubicBezTo>
                <a:cubicBezTo>
                  <a:pt x="38" y="116"/>
                  <a:pt x="38" y="116"/>
                  <a:pt x="38" y="116"/>
                </a:cubicBezTo>
                <a:cubicBezTo>
                  <a:pt x="38" y="110"/>
                  <a:pt x="33" y="105"/>
                  <a:pt x="27" y="105"/>
                </a:cubicBezTo>
                <a:cubicBezTo>
                  <a:pt x="25" y="105"/>
                  <a:pt x="25" y="105"/>
                  <a:pt x="25" y="105"/>
                </a:cubicBezTo>
                <a:cubicBezTo>
                  <a:pt x="18" y="105"/>
                  <a:pt x="13" y="110"/>
                  <a:pt x="13" y="116"/>
                </a:cubicBezTo>
                <a:cubicBezTo>
                  <a:pt x="13" y="125"/>
                  <a:pt x="13" y="125"/>
                  <a:pt x="13" y="125"/>
                </a:cubicBezTo>
                <a:cubicBezTo>
                  <a:pt x="13" y="127"/>
                  <a:pt x="14" y="129"/>
                  <a:pt x="15" y="130"/>
                </a:cubicBezTo>
                <a:cubicBezTo>
                  <a:pt x="15" y="136"/>
                  <a:pt x="15" y="136"/>
                  <a:pt x="15" y="136"/>
                </a:cubicBezTo>
                <a:cubicBezTo>
                  <a:pt x="13" y="137"/>
                  <a:pt x="7" y="140"/>
                  <a:pt x="3" y="144"/>
                </a:cubicBezTo>
                <a:cubicBezTo>
                  <a:pt x="1" y="146"/>
                  <a:pt x="0" y="148"/>
                  <a:pt x="0" y="15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1" y="159"/>
                  <a:pt x="3" y="159"/>
                </a:cubicBezTo>
                <a:cubicBezTo>
                  <a:pt x="5" y="159"/>
                  <a:pt x="6" y="158"/>
                  <a:pt x="6" y="156"/>
                </a:cubicBezTo>
                <a:cubicBezTo>
                  <a:pt x="6" y="150"/>
                  <a:pt x="6" y="150"/>
                  <a:pt x="6" y="150"/>
                </a:cubicBezTo>
                <a:cubicBezTo>
                  <a:pt x="6" y="150"/>
                  <a:pt x="6" y="149"/>
                  <a:pt x="7" y="149"/>
                </a:cubicBezTo>
                <a:cubicBezTo>
                  <a:pt x="12" y="144"/>
                  <a:pt x="18" y="141"/>
                  <a:pt x="19" y="141"/>
                </a:cubicBezTo>
                <a:cubicBezTo>
                  <a:pt x="20" y="140"/>
                  <a:pt x="21" y="139"/>
                  <a:pt x="21" y="138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28"/>
                  <a:pt x="21" y="127"/>
                  <a:pt x="20" y="126"/>
                </a:cubicBezTo>
                <a:cubicBezTo>
                  <a:pt x="19" y="126"/>
                  <a:pt x="19" y="126"/>
                  <a:pt x="19" y="125"/>
                </a:cubicBezTo>
                <a:cubicBezTo>
                  <a:pt x="19" y="116"/>
                  <a:pt x="19" y="116"/>
                  <a:pt x="19" y="116"/>
                </a:cubicBezTo>
                <a:cubicBezTo>
                  <a:pt x="19" y="113"/>
                  <a:pt x="22" y="111"/>
                  <a:pt x="25" y="111"/>
                </a:cubicBezTo>
                <a:close/>
                <a:moveTo>
                  <a:pt x="92" y="62"/>
                </a:moveTo>
                <a:cubicBezTo>
                  <a:pt x="93" y="62"/>
                  <a:pt x="95" y="61"/>
                  <a:pt x="95" y="59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49"/>
                  <a:pt x="93" y="47"/>
                  <a:pt x="92" y="46"/>
                </a:cubicBezTo>
                <a:cubicBezTo>
                  <a:pt x="86" y="41"/>
                  <a:pt x="80" y="38"/>
                  <a:pt x="77" y="36"/>
                </a:cubicBezTo>
                <a:cubicBezTo>
                  <a:pt x="77" y="29"/>
                  <a:pt x="77" y="29"/>
                  <a:pt x="77" y="29"/>
                </a:cubicBezTo>
                <a:cubicBezTo>
                  <a:pt x="78" y="27"/>
                  <a:pt x="79" y="25"/>
                  <a:pt x="79" y="23"/>
                </a:cubicBezTo>
                <a:cubicBezTo>
                  <a:pt x="79" y="13"/>
                  <a:pt x="79" y="13"/>
                  <a:pt x="79" y="13"/>
                </a:cubicBezTo>
                <a:cubicBezTo>
                  <a:pt x="79" y="6"/>
                  <a:pt x="74" y="0"/>
                  <a:pt x="67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7" y="0"/>
                  <a:pt x="52" y="6"/>
                  <a:pt x="52" y="1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5"/>
                  <a:pt x="53" y="27"/>
                  <a:pt x="54" y="29"/>
                </a:cubicBezTo>
                <a:cubicBezTo>
                  <a:pt x="54" y="36"/>
                  <a:pt x="54" y="36"/>
                  <a:pt x="54" y="36"/>
                </a:cubicBezTo>
                <a:cubicBezTo>
                  <a:pt x="51" y="38"/>
                  <a:pt x="45" y="41"/>
                  <a:pt x="40" y="46"/>
                </a:cubicBezTo>
                <a:cubicBezTo>
                  <a:pt x="38" y="47"/>
                  <a:pt x="37" y="49"/>
                  <a:pt x="37" y="52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61"/>
                  <a:pt x="38" y="62"/>
                  <a:pt x="40" y="62"/>
                </a:cubicBezTo>
                <a:cubicBezTo>
                  <a:pt x="41" y="62"/>
                  <a:pt x="42" y="61"/>
                  <a:pt x="42" y="59"/>
                </a:cubicBezTo>
                <a:cubicBezTo>
                  <a:pt x="42" y="52"/>
                  <a:pt x="42" y="52"/>
                  <a:pt x="42" y="52"/>
                </a:cubicBezTo>
                <a:cubicBezTo>
                  <a:pt x="42" y="51"/>
                  <a:pt x="43" y="51"/>
                  <a:pt x="43" y="50"/>
                </a:cubicBezTo>
                <a:cubicBezTo>
                  <a:pt x="50" y="45"/>
                  <a:pt x="57" y="41"/>
                  <a:pt x="58" y="41"/>
                </a:cubicBezTo>
                <a:cubicBezTo>
                  <a:pt x="59" y="40"/>
                  <a:pt x="60" y="39"/>
                  <a:pt x="60" y="38"/>
                </a:cubicBezTo>
                <a:cubicBezTo>
                  <a:pt x="60" y="27"/>
                  <a:pt x="60" y="27"/>
                  <a:pt x="60" y="27"/>
                </a:cubicBezTo>
                <a:cubicBezTo>
                  <a:pt x="60" y="26"/>
                  <a:pt x="59" y="25"/>
                  <a:pt x="59" y="25"/>
                </a:cubicBezTo>
                <a:cubicBezTo>
                  <a:pt x="58" y="25"/>
                  <a:pt x="58" y="24"/>
                  <a:pt x="58" y="23"/>
                </a:cubicBezTo>
                <a:cubicBezTo>
                  <a:pt x="58" y="13"/>
                  <a:pt x="58" y="13"/>
                  <a:pt x="58" y="13"/>
                </a:cubicBezTo>
                <a:cubicBezTo>
                  <a:pt x="58" y="9"/>
                  <a:pt x="61" y="6"/>
                  <a:pt x="64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70" y="6"/>
                  <a:pt x="73" y="9"/>
                  <a:pt x="73" y="13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24"/>
                  <a:pt x="73" y="25"/>
                  <a:pt x="73" y="25"/>
                </a:cubicBezTo>
                <a:cubicBezTo>
                  <a:pt x="72" y="25"/>
                  <a:pt x="71" y="26"/>
                  <a:pt x="71" y="27"/>
                </a:cubicBezTo>
                <a:cubicBezTo>
                  <a:pt x="71" y="38"/>
                  <a:pt x="71" y="38"/>
                  <a:pt x="71" y="38"/>
                </a:cubicBezTo>
                <a:cubicBezTo>
                  <a:pt x="71" y="39"/>
                  <a:pt x="72" y="40"/>
                  <a:pt x="73" y="41"/>
                </a:cubicBezTo>
                <a:cubicBezTo>
                  <a:pt x="75" y="41"/>
                  <a:pt x="81" y="45"/>
                  <a:pt x="88" y="50"/>
                </a:cubicBezTo>
                <a:cubicBezTo>
                  <a:pt x="88" y="51"/>
                  <a:pt x="89" y="51"/>
                  <a:pt x="89" y="52"/>
                </a:cubicBezTo>
                <a:cubicBezTo>
                  <a:pt x="89" y="59"/>
                  <a:pt x="89" y="59"/>
                  <a:pt x="89" y="59"/>
                </a:cubicBezTo>
                <a:cubicBezTo>
                  <a:pt x="89" y="61"/>
                  <a:pt x="90" y="62"/>
                  <a:pt x="92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796">
            <a:extLst>
              <a:ext uri="{FF2B5EF4-FFF2-40B4-BE49-F238E27FC236}">
                <a16:creationId xmlns:a16="http://schemas.microsoft.com/office/drawing/2014/main" id="{FF9FFC89-C982-429B-B310-9F60387EF831}"/>
              </a:ext>
            </a:extLst>
          </p:cNvPr>
          <p:cNvSpPr>
            <a:spLocks noEditPoints="1"/>
          </p:cNvSpPr>
          <p:nvPr/>
        </p:nvSpPr>
        <p:spPr bwMode="auto">
          <a:xfrm>
            <a:off x="3756406" y="4259641"/>
            <a:ext cx="395480" cy="479828"/>
          </a:xfrm>
          <a:custGeom>
            <a:avLst/>
            <a:gdLst>
              <a:gd name="T0" fmla="*/ 395992 w 133"/>
              <a:gd name="T1" fmla="*/ 223788 h 160"/>
              <a:gd name="T2" fmla="*/ 395992 w 133"/>
              <a:gd name="T3" fmla="*/ 203131 h 160"/>
              <a:gd name="T4" fmla="*/ 194582 w 133"/>
              <a:gd name="T5" fmla="*/ 213459 h 160"/>
              <a:gd name="T6" fmla="*/ 204823 w 133"/>
              <a:gd name="T7" fmla="*/ 278874 h 160"/>
              <a:gd name="T8" fmla="*/ 355027 w 133"/>
              <a:gd name="T9" fmla="*/ 268546 h 160"/>
              <a:gd name="T10" fmla="*/ 204823 w 133"/>
              <a:gd name="T11" fmla="*/ 258217 h 160"/>
              <a:gd name="T12" fmla="*/ 204823 w 133"/>
              <a:gd name="T13" fmla="*/ 278874 h 160"/>
              <a:gd name="T14" fmla="*/ 395992 w 133"/>
              <a:gd name="T15" fmla="*/ 327075 h 160"/>
              <a:gd name="T16" fmla="*/ 395992 w 133"/>
              <a:gd name="T17" fmla="*/ 306418 h 160"/>
              <a:gd name="T18" fmla="*/ 194582 w 133"/>
              <a:gd name="T19" fmla="*/ 316746 h 160"/>
              <a:gd name="T20" fmla="*/ 225306 w 133"/>
              <a:gd name="T21" fmla="*/ 364947 h 160"/>
              <a:gd name="T22" fmla="*/ 194582 w 133"/>
              <a:gd name="T23" fmla="*/ 375275 h 160"/>
              <a:gd name="T24" fmla="*/ 225306 w 133"/>
              <a:gd name="T25" fmla="*/ 385604 h 160"/>
              <a:gd name="T26" fmla="*/ 225306 w 133"/>
              <a:gd name="T27" fmla="*/ 364947 h 160"/>
              <a:gd name="T28" fmla="*/ 204823 w 133"/>
              <a:gd name="T29" fmla="*/ 416590 h 160"/>
              <a:gd name="T30" fmla="*/ 204823 w 133"/>
              <a:gd name="T31" fmla="*/ 433805 h 160"/>
              <a:gd name="T32" fmla="*/ 235547 w 133"/>
              <a:gd name="T33" fmla="*/ 423476 h 160"/>
              <a:gd name="T34" fmla="*/ 395992 w 133"/>
              <a:gd name="T35" fmla="*/ 364947 h 160"/>
              <a:gd name="T36" fmla="*/ 256029 w 133"/>
              <a:gd name="T37" fmla="*/ 375275 h 160"/>
              <a:gd name="T38" fmla="*/ 395992 w 133"/>
              <a:gd name="T39" fmla="*/ 385604 h 160"/>
              <a:gd name="T40" fmla="*/ 395992 w 133"/>
              <a:gd name="T41" fmla="*/ 364947 h 160"/>
              <a:gd name="T42" fmla="*/ 344786 w 133"/>
              <a:gd name="T43" fmla="*/ 413147 h 160"/>
              <a:gd name="T44" fmla="*/ 256029 w 133"/>
              <a:gd name="T45" fmla="*/ 423476 h 160"/>
              <a:gd name="T46" fmla="*/ 344786 w 133"/>
              <a:gd name="T47" fmla="*/ 433805 h 160"/>
              <a:gd name="T48" fmla="*/ 334545 w 133"/>
              <a:gd name="T49" fmla="*/ 547420 h 160"/>
              <a:gd name="T50" fmla="*/ 382337 w 133"/>
              <a:gd name="T51" fmla="*/ 512991 h 160"/>
              <a:gd name="T52" fmla="*/ 423302 w 133"/>
              <a:gd name="T53" fmla="*/ 550863 h 160"/>
              <a:gd name="T54" fmla="*/ 450611 w 133"/>
              <a:gd name="T55" fmla="*/ 526763 h 160"/>
              <a:gd name="T56" fmla="*/ 454025 w 133"/>
              <a:gd name="T57" fmla="*/ 172145 h 160"/>
              <a:gd name="T58" fmla="*/ 331131 w 133"/>
              <a:gd name="T59" fmla="*/ 123944 h 160"/>
              <a:gd name="T60" fmla="*/ 320890 w 133"/>
              <a:gd name="T61" fmla="*/ 0 h 160"/>
              <a:gd name="T62" fmla="*/ 0 w 133"/>
              <a:gd name="T63" fmla="*/ 10329 h 160"/>
              <a:gd name="T64" fmla="*/ 47792 w 133"/>
              <a:gd name="T65" fmla="*/ 406261 h 160"/>
              <a:gd name="T66" fmla="*/ 116067 w 133"/>
              <a:gd name="T67" fmla="*/ 395933 h 160"/>
              <a:gd name="T68" fmla="*/ 85343 w 133"/>
              <a:gd name="T69" fmla="*/ 385604 h 160"/>
              <a:gd name="T70" fmla="*/ 92170 w 133"/>
              <a:gd name="T71" fmla="*/ 172145 h 160"/>
              <a:gd name="T72" fmla="*/ 143376 w 133"/>
              <a:gd name="T73" fmla="*/ 172145 h 160"/>
              <a:gd name="T74" fmla="*/ 143376 w 133"/>
              <a:gd name="T75" fmla="*/ 519877 h 160"/>
              <a:gd name="T76" fmla="*/ 143376 w 133"/>
              <a:gd name="T77" fmla="*/ 523320 h 160"/>
              <a:gd name="T78" fmla="*/ 146790 w 133"/>
              <a:gd name="T79" fmla="*/ 526763 h 160"/>
              <a:gd name="T80" fmla="*/ 167272 w 133"/>
              <a:gd name="T81" fmla="*/ 547420 h 160"/>
              <a:gd name="T82" fmla="*/ 215064 w 133"/>
              <a:gd name="T83" fmla="*/ 512991 h 160"/>
              <a:gd name="T84" fmla="*/ 266270 w 133"/>
              <a:gd name="T85" fmla="*/ 547420 h 160"/>
              <a:gd name="T86" fmla="*/ 334545 w 133"/>
              <a:gd name="T87" fmla="*/ 547420 h 160"/>
              <a:gd name="T88" fmla="*/ 71688 w 133"/>
              <a:gd name="T89" fmla="*/ 358061 h 160"/>
              <a:gd name="T90" fmla="*/ 20482 w 133"/>
              <a:gd name="T91" fmla="*/ 358061 h 160"/>
              <a:gd name="T92" fmla="*/ 310649 w 133"/>
              <a:gd name="T93" fmla="*/ 20657 h 160"/>
              <a:gd name="T94" fmla="*/ 119480 w 133"/>
              <a:gd name="T95" fmla="*/ 123944 h 160"/>
              <a:gd name="T96" fmla="*/ 259443 w 133"/>
              <a:gd name="T97" fmla="*/ 526763 h 160"/>
              <a:gd name="T98" fmla="*/ 215064 w 133"/>
              <a:gd name="T99" fmla="*/ 488891 h 160"/>
              <a:gd name="T100" fmla="*/ 174100 w 133"/>
              <a:gd name="T101" fmla="*/ 526763 h 160"/>
              <a:gd name="T102" fmla="*/ 163859 w 133"/>
              <a:gd name="T103" fmla="*/ 172145 h 160"/>
              <a:gd name="T104" fmla="*/ 163859 w 133"/>
              <a:gd name="T105" fmla="*/ 165259 h 160"/>
              <a:gd name="T106" fmla="*/ 163859 w 133"/>
              <a:gd name="T107" fmla="*/ 161816 h 160"/>
              <a:gd name="T108" fmla="*/ 163859 w 133"/>
              <a:gd name="T109" fmla="*/ 158373 h 160"/>
              <a:gd name="T110" fmla="*/ 160445 w 133"/>
              <a:gd name="T111" fmla="*/ 151487 h 160"/>
              <a:gd name="T112" fmla="*/ 157031 w 133"/>
              <a:gd name="T113" fmla="*/ 148044 h 160"/>
              <a:gd name="T114" fmla="*/ 157031 w 133"/>
              <a:gd name="T115" fmla="*/ 144602 h 160"/>
              <a:gd name="T116" fmla="*/ 409647 w 133"/>
              <a:gd name="T117" fmla="*/ 144602 h 160"/>
              <a:gd name="T118" fmla="*/ 433543 w 133"/>
              <a:gd name="T119" fmla="*/ 516434 h 160"/>
              <a:gd name="T120" fmla="*/ 389164 w 133"/>
              <a:gd name="T121" fmla="*/ 492334 h 160"/>
              <a:gd name="T122" fmla="*/ 341372 w 133"/>
              <a:gd name="T123" fmla="*/ 526763 h 160"/>
              <a:gd name="T124" fmla="*/ 293580 w 133"/>
              <a:gd name="T125" fmla="*/ 492334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0">
                <a:moveTo>
                  <a:pt x="60" y="65"/>
                </a:moveTo>
                <a:cubicBezTo>
                  <a:pt x="116" y="65"/>
                  <a:pt x="116" y="65"/>
                  <a:pt x="116" y="65"/>
                </a:cubicBezTo>
                <a:cubicBezTo>
                  <a:pt x="117" y="65"/>
                  <a:pt x="119" y="64"/>
                  <a:pt x="119" y="62"/>
                </a:cubicBezTo>
                <a:cubicBezTo>
                  <a:pt x="119" y="61"/>
                  <a:pt x="117" y="59"/>
                  <a:pt x="116" y="59"/>
                </a:cubicBezTo>
                <a:cubicBezTo>
                  <a:pt x="60" y="59"/>
                  <a:pt x="60" y="59"/>
                  <a:pt x="60" y="59"/>
                </a:cubicBezTo>
                <a:cubicBezTo>
                  <a:pt x="59" y="59"/>
                  <a:pt x="57" y="61"/>
                  <a:pt x="57" y="62"/>
                </a:cubicBezTo>
                <a:cubicBezTo>
                  <a:pt x="57" y="64"/>
                  <a:pt x="59" y="65"/>
                  <a:pt x="60" y="65"/>
                </a:cubicBezTo>
                <a:close/>
                <a:moveTo>
                  <a:pt x="60" y="81"/>
                </a:moveTo>
                <a:cubicBezTo>
                  <a:pt x="101" y="81"/>
                  <a:pt x="101" y="81"/>
                  <a:pt x="101" y="81"/>
                </a:cubicBezTo>
                <a:cubicBezTo>
                  <a:pt x="102" y="81"/>
                  <a:pt x="104" y="80"/>
                  <a:pt x="104" y="78"/>
                </a:cubicBezTo>
                <a:cubicBezTo>
                  <a:pt x="104" y="76"/>
                  <a:pt x="102" y="75"/>
                  <a:pt x="101" y="75"/>
                </a:cubicBezTo>
                <a:cubicBezTo>
                  <a:pt x="60" y="75"/>
                  <a:pt x="60" y="75"/>
                  <a:pt x="60" y="75"/>
                </a:cubicBezTo>
                <a:cubicBezTo>
                  <a:pt x="59" y="75"/>
                  <a:pt x="57" y="76"/>
                  <a:pt x="57" y="78"/>
                </a:cubicBezTo>
                <a:cubicBezTo>
                  <a:pt x="57" y="80"/>
                  <a:pt x="59" y="81"/>
                  <a:pt x="60" y="81"/>
                </a:cubicBezTo>
                <a:close/>
                <a:moveTo>
                  <a:pt x="60" y="95"/>
                </a:moveTo>
                <a:cubicBezTo>
                  <a:pt x="116" y="95"/>
                  <a:pt x="116" y="95"/>
                  <a:pt x="116" y="95"/>
                </a:cubicBezTo>
                <a:cubicBezTo>
                  <a:pt x="117" y="95"/>
                  <a:pt x="119" y="94"/>
                  <a:pt x="119" y="92"/>
                </a:cubicBezTo>
                <a:cubicBezTo>
                  <a:pt x="119" y="91"/>
                  <a:pt x="117" y="89"/>
                  <a:pt x="116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59" y="89"/>
                  <a:pt x="57" y="91"/>
                  <a:pt x="57" y="92"/>
                </a:cubicBezTo>
                <a:cubicBezTo>
                  <a:pt x="57" y="94"/>
                  <a:pt x="59" y="95"/>
                  <a:pt x="60" y="95"/>
                </a:cubicBezTo>
                <a:close/>
                <a:moveTo>
                  <a:pt x="66" y="106"/>
                </a:moveTo>
                <a:cubicBezTo>
                  <a:pt x="60" y="106"/>
                  <a:pt x="60" y="106"/>
                  <a:pt x="60" y="106"/>
                </a:cubicBezTo>
                <a:cubicBezTo>
                  <a:pt x="59" y="106"/>
                  <a:pt x="57" y="107"/>
                  <a:pt x="57" y="109"/>
                </a:cubicBezTo>
                <a:cubicBezTo>
                  <a:pt x="57" y="111"/>
                  <a:pt x="59" y="112"/>
                  <a:pt x="60" y="112"/>
                </a:cubicBezTo>
                <a:cubicBezTo>
                  <a:pt x="66" y="112"/>
                  <a:pt x="66" y="112"/>
                  <a:pt x="66" y="112"/>
                </a:cubicBezTo>
                <a:cubicBezTo>
                  <a:pt x="67" y="112"/>
                  <a:pt x="69" y="111"/>
                  <a:pt x="69" y="109"/>
                </a:cubicBezTo>
                <a:cubicBezTo>
                  <a:pt x="69" y="107"/>
                  <a:pt x="67" y="106"/>
                  <a:pt x="66" y="106"/>
                </a:cubicBezTo>
                <a:close/>
                <a:moveTo>
                  <a:pt x="66" y="121"/>
                </a:moveTo>
                <a:cubicBezTo>
                  <a:pt x="60" y="121"/>
                  <a:pt x="60" y="121"/>
                  <a:pt x="60" y="121"/>
                </a:cubicBezTo>
                <a:cubicBezTo>
                  <a:pt x="59" y="121"/>
                  <a:pt x="57" y="122"/>
                  <a:pt x="57" y="123"/>
                </a:cubicBezTo>
                <a:cubicBezTo>
                  <a:pt x="57" y="125"/>
                  <a:pt x="59" y="126"/>
                  <a:pt x="60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7" y="126"/>
                  <a:pt x="69" y="125"/>
                  <a:pt x="69" y="123"/>
                </a:cubicBezTo>
                <a:cubicBezTo>
                  <a:pt x="69" y="122"/>
                  <a:pt x="67" y="121"/>
                  <a:pt x="66" y="121"/>
                </a:cubicBezTo>
                <a:close/>
                <a:moveTo>
                  <a:pt x="116" y="106"/>
                </a:moveTo>
                <a:cubicBezTo>
                  <a:pt x="77" y="106"/>
                  <a:pt x="77" y="106"/>
                  <a:pt x="77" y="106"/>
                </a:cubicBezTo>
                <a:cubicBezTo>
                  <a:pt x="76" y="106"/>
                  <a:pt x="75" y="107"/>
                  <a:pt x="75" y="109"/>
                </a:cubicBezTo>
                <a:cubicBezTo>
                  <a:pt x="75" y="111"/>
                  <a:pt x="76" y="112"/>
                  <a:pt x="77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7" y="112"/>
                  <a:pt x="119" y="111"/>
                  <a:pt x="119" y="109"/>
                </a:cubicBezTo>
                <a:cubicBezTo>
                  <a:pt x="119" y="107"/>
                  <a:pt x="117" y="106"/>
                  <a:pt x="116" y="106"/>
                </a:cubicBezTo>
                <a:close/>
                <a:moveTo>
                  <a:pt x="104" y="123"/>
                </a:moveTo>
                <a:cubicBezTo>
                  <a:pt x="104" y="122"/>
                  <a:pt x="102" y="120"/>
                  <a:pt x="101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6" y="120"/>
                  <a:pt x="75" y="122"/>
                  <a:pt x="75" y="123"/>
                </a:cubicBezTo>
                <a:cubicBezTo>
                  <a:pt x="75" y="125"/>
                  <a:pt x="76" y="126"/>
                  <a:pt x="77" y="126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2" y="126"/>
                  <a:pt x="104" y="125"/>
                  <a:pt x="104" y="123"/>
                </a:cubicBezTo>
                <a:close/>
                <a:moveTo>
                  <a:pt x="98" y="159"/>
                </a:moveTo>
                <a:cubicBezTo>
                  <a:pt x="99" y="160"/>
                  <a:pt x="101" y="160"/>
                  <a:pt x="102" y="15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22" y="159"/>
                  <a:pt x="122" y="159"/>
                  <a:pt x="122" y="159"/>
                </a:cubicBezTo>
                <a:cubicBezTo>
                  <a:pt x="123" y="160"/>
                  <a:pt x="124" y="160"/>
                  <a:pt x="124" y="160"/>
                </a:cubicBezTo>
                <a:cubicBezTo>
                  <a:pt x="125" y="160"/>
                  <a:pt x="126" y="160"/>
                  <a:pt x="126" y="159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3" y="152"/>
                  <a:pt x="133" y="152"/>
                  <a:pt x="133" y="151"/>
                </a:cubicBezTo>
                <a:cubicBezTo>
                  <a:pt x="133" y="50"/>
                  <a:pt x="133" y="50"/>
                  <a:pt x="133" y="50"/>
                </a:cubicBezTo>
                <a:cubicBezTo>
                  <a:pt x="133" y="42"/>
                  <a:pt x="127" y="36"/>
                  <a:pt x="120" y="36"/>
                </a:cubicBezTo>
                <a:cubicBezTo>
                  <a:pt x="97" y="36"/>
                  <a:pt x="97" y="36"/>
                  <a:pt x="97" y="36"/>
                </a:cubicBezTo>
                <a:cubicBezTo>
                  <a:pt x="97" y="3"/>
                  <a:pt x="97" y="3"/>
                  <a:pt x="97" y="3"/>
                </a:cubicBezTo>
                <a:cubicBezTo>
                  <a:pt x="97" y="1"/>
                  <a:pt x="96" y="0"/>
                  <a:pt x="9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2"/>
                  <a:pt x="6" y="118"/>
                  <a:pt x="14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2" y="118"/>
                  <a:pt x="34" y="116"/>
                  <a:pt x="34" y="115"/>
                </a:cubicBezTo>
                <a:cubicBezTo>
                  <a:pt x="34" y="113"/>
                  <a:pt x="32" y="112"/>
                  <a:pt x="31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6" y="109"/>
                  <a:pt x="27" y="107"/>
                  <a:pt x="27" y="104"/>
                </a:cubicBezTo>
                <a:cubicBezTo>
                  <a:pt x="27" y="50"/>
                  <a:pt x="27" y="50"/>
                  <a:pt x="27" y="50"/>
                </a:cubicBezTo>
                <a:cubicBezTo>
                  <a:pt x="27" y="46"/>
                  <a:pt x="30" y="42"/>
                  <a:pt x="35" y="42"/>
                </a:cubicBezTo>
                <a:cubicBezTo>
                  <a:pt x="39" y="42"/>
                  <a:pt x="42" y="46"/>
                  <a:pt x="42" y="50"/>
                </a:cubicBezTo>
                <a:cubicBezTo>
                  <a:pt x="42" y="151"/>
                  <a:pt x="42" y="151"/>
                  <a:pt x="42" y="151"/>
                </a:cubicBezTo>
                <a:cubicBezTo>
                  <a:pt x="42" y="151"/>
                  <a:pt x="42" y="151"/>
                  <a:pt x="42" y="151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43" y="152"/>
                  <a:pt x="43" y="153"/>
                  <a:pt x="43" y="153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49" y="159"/>
                  <a:pt x="49" y="159"/>
                  <a:pt x="49" y="159"/>
                </a:cubicBezTo>
                <a:cubicBezTo>
                  <a:pt x="50" y="160"/>
                  <a:pt x="52" y="160"/>
                  <a:pt x="53" y="15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74" y="159"/>
                  <a:pt x="74" y="159"/>
                  <a:pt x="74" y="159"/>
                </a:cubicBezTo>
                <a:cubicBezTo>
                  <a:pt x="75" y="160"/>
                  <a:pt x="77" y="160"/>
                  <a:pt x="78" y="159"/>
                </a:cubicBezTo>
                <a:cubicBezTo>
                  <a:pt x="88" y="149"/>
                  <a:pt x="88" y="149"/>
                  <a:pt x="88" y="149"/>
                </a:cubicBezTo>
                <a:lnTo>
                  <a:pt x="98" y="159"/>
                </a:lnTo>
                <a:close/>
                <a:moveTo>
                  <a:pt x="21" y="50"/>
                </a:moveTo>
                <a:cubicBezTo>
                  <a:pt x="21" y="104"/>
                  <a:pt x="21" y="104"/>
                  <a:pt x="21" y="104"/>
                </a:cubicBezTo>
                <a:cubicBezTo>
                  <a:pt x="21" y="108"/>
                  <a:pt x="18" y="112"/>
                  <a:pt x="14" y="112"/>
                </a:cubicBezTo>
                <a:cubicBezTo>
                  <a:pt x="9" y="112"/>
                  <a:pt x="6" y="108"/>
                  <a:pt x="6" y="104"/>
                </a:cubicBezTo>
                <a:cubicBezTo>
                  <a:pt x="6" y="6"/>
                  <a:pt x="6" y="6"/>
                  <a:pt x="6" y="6"/>
                </a:cubicBezTo>
                <a:cubicBezTo>
                  <a:pt x="91" y="6"/>
                  <a:pt x="91" y="6"/>
                  <a:pt x="91" y="6"/>
                </a:cubicBezTo>
                <a:cubicBezTo>
                  <a:pt x="91" y="36"/>
                  <a:pt x="91" y="36"/>
                  <a:pt x="91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1" y="42"/>
                  <a:pt x="21" y="50"/>
                </a:cubicBezTo>
                <a:close/>
                <a:moveTo>
                  <a:pt x="76" y="153"/>
                </a:moveTo>
                <a:cubicBezTo>
                  <a:pt x="66" y="143"/>
                  <a:pt x="66" y="143"/>
                  <a:pt x="66" y="143"/>
                </a:cubicBezTo>
                <a:cubicBezTo>
                  <a:pt x="65" y="142"/>
                  <a:pt x="64" y="142"/>
                  <a:pt x="63" y="142"/>
                </a:cubicBezTo>
                <a:cubicBezTo>
                  <a:pt x="63" y="142"/>
                  <a:pt x="62" y="142"/>
                  <a:pt x="61" y="143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9"/>
                  <a:pt x="48" y="49"/>
                  <a:pt x="48" y="49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48"/>
                  <a:pt x="48" y="48"/>
                  <a:pt x="48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48" y="46"/>
                  <a:pt x="48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7" y="45"/>
                  <a:pt x="47" y="45"/>
                  <a:pt x="47" y="45"/>
                </a:cubicBezTo>
                <a:cubicBezTo>
                  <a:pt x="47" y="45"/>
                  <a:pt x="47" y="45"/>
                  <a:pt x="47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3"/>
                  <a:pt x="46" y="43"/>
                  <a:pt x="46" y="42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2"/>
                  <a:pt x="46" y="42"/>
                  <a:pt x="46" y="42"/>
                </a:cubicBezTo>
                <a:cubicBezTo>
                  <a:pt x="120" y="42"/>
                  <a:pt x="120" y="42"/>
                  <a:pt x="120" y="42"/>
                </a:cubicBezTo>
                <a:cubicBezTo>
                  <a:pt x="124" y="42"/>
                  <a:pt x="127" y="46"/>
                  <a:pt x="127" y="50"/>
                </a:cubicBezTo>
                <a:cubicBezTo>
                  <a:pt x="127" y="150"/>
                  <a:pt x="127" y="150"/>
                  <a:pt x="127" y="150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3" y="142"/>
                  <a:pt x="111" y="142"/>
                  <a:pt x="110" y="143"/>
                </a:cubicBezTo>
                <a:cubicBezTo>
                  <a:pt x="100" y="153"/>
                  <a:pt x="100" y="153"/>
                  <a:pt x="100" y="153"/>
                </a:cubicBezTo>
                <a:cubicBezTo>
                  <a:pt x="90" y="143"/>
                  <a:pt x="90" y="143"/>
                  <a:pt x="90" y="143"/>
                </a:cubicBezTo>
                <a:cubicBezTo>
                  <a:pt x="89" y="142"/>
                  <a:pt x="87" y="142"/>
                  <a:pt x="86" y="143"/>
                </a:cubicBezTo>
                <a:lnTo>
                  <a:pt x="76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797">
            <a:extLst>
              <a:ext uri="{FF2B5EF4-FFF2-40B4-BE49-F238E27FC236}">
                <a16:creationId xmlns:a16="http://schemas.microsoft.com/office/drawing/2014/main" id="{C21E0ED6-6C1E-41A5-A2F7-D85EEFDC75D9}"/>
              </a:ext>
            </a:extLst>
          </p:cNvPr>
          <p:cNvSpPr>
            <a:spLocks noEditPoints="1"/>
          </p:cNvSpPr>
          <p:nvPr/>
        </p:nvSpPr>
        <p:spPr bwMode="auto">
          <a:xfrm>
            <a:off x="3715966" y="5295669"/>
            <a:ext cx="475678" cy="398242"/>
          </a:xfrm>
          <a:custGeom>
            <a:avLst/>
            <a:gdLst>
              <a:gd name="T0" fmla="*/ 215027 w 160"/>
              <a:gd name="T1" fmla="*/ 388448 h 133"/>
              <a:gd name="T2" fmla="*/ 307181 w 160"/>
              <a:gd name="T3" fmla="*/ 405636 h 133"/>
              <a:gd name="T4" fmla="*/ 450533 w 160"/>
              <a:gd name="T5" fmla="*/ 388448 h 133"/>
              <a:gd name="T6" fmla="*/ 450533 w 160"/>
              <a:gd name="T7" fmla="*/ 367823 h 133"/>
              <a:gd name="T8" fmla="*/ 310594 w 160"/>
              <a:gd name="T9" fmla="*/ 378135 h 133"/>
              <a:gd name="T10" fmla="*/ 307181 w 160"/>
              <a:gd name="T11" fmla="*/ 385011 h 133"/>
              <a:gd name="T12" fmla="*/ 232093 w 160"/>
              <a:gd name="T13" fmla="*/ 381573 h 133"/>
              <a:gd name="T14" fmla="*/ 225266 w 160"/>
              <a:gd name="T15" fmla="*/ 367823 h 133"/>
              <a:gd name="T16" fmla="*/ 85328 w 160"/>
              <a:gd name="T17" fmla="*/ 378135 h 133"/>
              <a:gd name="T18" fmla="*/ 535861 w 160"/>
              <a:gd name="T19" fmla="*/ 367823 h 133"/>
              <a:gd name="T20" fmla="*/ 505143 w 160"/>
              <a:gd name="T21" fmla="*/ 110003 h 133"/>
              <a:gd name="T22" fmla="*/ 484664 w 160"/>
              <a:gd name="T23" fmla="*/ 110003 h 133"/>
              <a:gd name="T24" fmla="*/ 494903 w 160"/>
              <a:gd name="T25" fmla="*/ 388448 h 133"/>
              <a:gd name="T26" fmla="*/ 525621 w 160"/>
              <a:gd name="T27" fmla="*/ 405636 h 133"/>
              <a:gd name="T28" fmla="*/ 51197 w 160"/>
              <a:gd name="T29" fmla="*/ 436574 h 133"/>
              <a:gd name="T30" fmla="*/ 20479 w 160"/>
              <a:gd name="T31" fmla="*/ 388448 h 133"/>
              <a:gd name="T32" fmla="*/ 61436 w 160"/>
              <a:gd name="T33" fmla="*/ 378135 h 133"/>
              <a:gd name="T34" fmla="*/ 51197 w 160"/>
              <a:gd name="T35" fmla="*/ 103128 h 133"/>
              <a:gd name="T36" fmla="*/ 40958 w 160"/>
              <a:gd name="T37" fmla="*/ 367823 h 133"/>
              <a:gd name="T38" fmla="*/ 0 w 160"/>
              <a:gd name="T39" fmla="*/ 378135 h 133"/>
              <a:gd name="T40" fmla="*/ 51197 w 160"/>
              <a:gd name="T41" fmla="*/ 457200 h 133"/>
              <a:gd name="T42" fmla="*/ 546100 w 160"/>
              <a:gd name="T43" fmla="*/ 405636 h 133"/>
              <a:gd name="T44" fmla="*/ 535861 w 160"/>
              <a:gd name="T45" fmla="*/ 367823 h 133"/>
              <a:gd name="T46" fmla="*/ 252571 w 160"/>
              <a:gd name="T47" fmla="*/ 144379 h 133"/>
              <a:gd name="T48" fmla="*/ 215027 w 160"/>
              <a:gd name="T49" fmla="*/ 120316 h 133"/>
              <a:gd name="T50" fmla="*/ 245745 w 160"/>
              <a:gd name="T51" fmla="*/ 165005 h 133"/>
              <a:gd name="T52" fmla="*/ 259398 w 160"/>
              <a:gd name="T53" fmla="*/ 165005 h 133"/>
              <a:gd name="T54" fmla="*/ 331073 w 160"/>
              <a:gd name="T55" fmla="*/ 79065 h 133"/>
              <a:gd name="T56" fmla="*/ 409575 w 160"/>
              <a:gd name="T57" fmla="*/ 0 h 133"/>
              <a:gd name="T58" fmla="*/ 95568 w 160"/>
              <a:gd name="T59" fmla="*/ 41251 h 133"/>
              <a:gd name="T60" fmla="*/ 136525 w 160"/>
              <a:gd name="T61" fmla="*/ 240632 h 133"/>
              <a:gd name="T62" fmla="*/ 150178 w 160"/>
              <a:gd name="T63" fmla="*/ 292195 h 133"/>
              <a:gd name="T64" fmla="*/ 177483 w 160"/>
              <a:gd name="T65" fmla="*/ 302508 h 133"/>
              <a:gd name="T66" fmla="*/ 409575 w 160"/>
              <a:gd name="T67" fmla="*/ 240632 h 133"/>
              <a:gd name="T68" fmla="*/ 450533 w 160"/>
              <a:gd name="T69" fmla="*/ 41251 h 133"/>
              <a:gd name="T70" fmla="*/ 430054 w 160"/>
              <a:gd name="T71" fmla="*/ 202818 h 133"/>
              <a:gd name="T72" fmla="*/ 221853 w 160"/>
              <a:gd name="T73" fmla="*/ 223444 h 133"/>
              <a:gd name="T74" fmla="*/ 170656 w 160"/>
              <a:gd name="T75" fmla="*/ 278445 h 133"/>
              <a:gd name="T76" fmla="*/ 160417 w 160"/>
              <a:gd name="T77" fmla="*/ 223444 h 133"/>
              <a:gd name="T78" fmla="*/ 116046 w 160"/>
              <a:gd name="T79" fmla="*/ 202818 h 133"/>
              <a:gd name="T80" fmla="*/ 136525 w 160"/>
              <a:gd name="T81" fmla="*/ 20626 h 133"/>
              <a:gd name="T82" fmla="*/ 430054 w 160"/>
              <a:gd name="T83" fmla="*/ 41251 h 133"/>
              <a:gd name="T84" fmla="*/ 430054 w 160"/>
              <a:gd name="T85" fmla="*/ 202818 h 13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33">
                <a:moveTo>
                  <a:pt x="28" y="113"/>
                </a:moveTo>
                <a:cubicBezTo>
                  <a:pt x="63" y="113"/>
                  <a:pt x="63" y="113"/>
                  <a:pt x="63" y="113"/>
                </a:cubicBezTo>
                <a:cubicBezTo>
                  <a:pt x="64" y="116"/>
                  <a:pt x="67" y="118"/>
                  <a:pt x="70" y="118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3" y="118"/>
                  <a:pt x="96" y="116"/>
                  <a:pt x="97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4" y="113"/>
                  <a:pt x="135" y="112"/>
                  <a:pt x="135" y="110"/>
                </a:cubicBezTo>
                <a:cubicBezTo>
                  <a:pt x="135" y="109"/>
                  <a:pt x="134" y="107"/>
                  <a:pt x="132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3" y="107"/>
                  <a:pt x="91" y="109"/>
                  <a:pt x="91" y="110"/>
                </a:cubicBezTo>
                <a:cubicBezTo>
                  <a:pt x="91" y="111"/>
                  <a:pt x="91" y="111"/>
                  <a:pt x="91" y="111"/>
                </a:cubicBezTo>
                <a:cubicBezTo>
                  <a:pt x="91" y="112"/>
                  <a:pt x="91" y="112"/>
                  <a:pt x="9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69" y="112"/>
                  <a:pt x="68" y="112"/>
                  <a:pt x="68" y="111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68" y="109"/>
                  <a:pt x="67" y="107"/>
                  <a:pt x="66" y="107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6" y="107"/>
                  <a:pt x="25" y="109"/>
                  <a:pt x="25" y="110"/>
                </a:cubicBezTo>
                <a:cubicBezTo>
                  <a:pt x="25" y="112"/>
                  <a:pt x="26" y="113"/>
                  <a:pt x="28" y="113"/>
                </a:cubicBezTo>
                <a:close/>
                <a:moveTo>
                  <a:pt x="157" y="107"/>
                </a:moveTo>
                <a:cubicBezTo>
                  <a:pt x="148" y="107"/>
                  <a:pt x="148" y="107"/>
                  <a:pt x="148" y="107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8" y="31"/>
                  <a:pt x="147" y="30"/>
                  <a:pt x="145" y="30"/>
                </a:cubicBezTo>
                <a:cubicBezTo>
                  <a:pt x="144" y="30"/>
                  <a:pt x="142" y="31"/>
                  <a:pt x="142" y="32"/>
                </a:cubicBezTo>
                <a:cubicBezTo>
                  <a:pt x="142" y="110"/>
                  <a:pt x="142" y="110"/>
                  <a:pt x="142" y="110"/>
                </a:cubicBezTo>
                <a:cubicBezTo>
                  <a:pt x="142" y="112"/>
                  <a:pt x="144" y="113"/>
                  <a:pt x="145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8"/>
                  <a:pt x="154" y="118"/>
                  <a:pt x="154" y="118"/>
                </a:cubicBezTo>
                <a:cubicBezTo>
                  <a:pt x="154" y="123"/>
                  <a:pt x="150" y="127"/>
                  <a:pt x="145" y="127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0" y="127"/>
                  <a:pt x="6" y="123"/>
                  <a:pt x="6" y="118"/>
                </a:cubicBezTo>
                <a:cubicBezTo>
                  <a:pt x="6" y="113"/>
                  <a:pt x="6" y="113"/>
                  <a:pt x="6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6" y="113"/>
                  <a:pt x="18" y="112"/>
                  <a:pt x="18" y="110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1"/>
                  <a:pt x="16" y="30"/>
                  <a:pt x="15" y="30"/>
                </a:cubicBezTo>
                <a:cubicBezTo>
                  <a:pt x="13" y="30"/>
                  <a:pt x="12" y="31"/>
                  <a:pt x="12" y="32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1" y="107"/>
                  <a:pt x="0" y="109"/>
                  <a:pt x="0" y="1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6"/>
                  <a:pt x="7" y="133"/>
                  <a:pt x="15" y="133"/>
                </a:cubicBezTo>
                <a:cubicBezTo>
                  <a:pt x="145" y="133"/>
                  <a:pt x="145" y="133"/>
                  <a:pt x="145" y="133"/>
                </a:cubicBezTo>
                <a:cubicBezTo>
                  <a:pt x="153" y="133"/>
                  <a:pt x="160" y="126"/>
                  <a:pt x="160" y="118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109"/>
                  <a:pt x="159" y="107"/>
                  <a:pt x="157" y="107"/>
                </a:cubicBezTo>
                <a:close/>
                <a:moveTo>
                  <a:pt x="93" y="23"/>
                </a:moveTo>
                <a:cubicBezTo>
                  <a:pt x="74" y="42"/>
                  <a:pt x="74" y="42"/>
                  <a:pt x="74" y="42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4"/>
                  <a:pt x="64" y="34"/>
                  <a:pt x="63" y="35"/>
                </a:cubicBezTo>
                <a:cubicBezTo>
                  <a:pt x="62" y="36"/>
                  <a:pt x="62" y="38"/>
                  <a:pt x="63" y="39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8"/>
                  <a:pt x="73" y="49"/>
                  <a:pt x="74" y="49"/>
                </a:cubicBezTo>
                <a:cubicBezTo>
                  <a:pt x="75" y="49"/>
                  <a:pt x="75" y="48"/>
                  <a:pt x="76" y="48"/>
                </a:cubicBezTo>
                <a:cubicBezTo>
                  <a:pt x="97" y="27"/>
                  <a:pt x="97" y="27"/>
                  <a:pt x="97" y="27"/>
                </a:cubicBezTo>
                <a:cubicBezTo>
                  <a:pt x="98" y="26"/>
                  <a:pt x="98" y="24"/>
                  <a:pt x="97" y="23"/>
                </a:cubicBezTo>
                <a:cubicBezTo>
                  <a:pt x="96" y="22"/>
                  <a:pt x="94" y="22"/>
                  <a:pt x="93" y="23"/>
                </a:cubicBezTo>
                <a:close/>
                <a:moveTo>
                  <a:pt x="120" y="0"/>
                </a:moveTo>
                <a:cubicBezTo>
                  <a:pt x="40" y="0"/>
                  <a:pt x="40" y="0"/>
                  <a:pt x="40" y="0"/>
                </a:cubicBezTo>
                <a:cubicBezTo>
                  <a:pt x="34" y="0"/>
                  <a:pt x="28" y="5"/>
                  <a:pt x="28" y="12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65"/>
                  <a:pt x="34" y="70"/>
                  <a:pt x="40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85"/>
                  <a:pt x="44" y="85"/>
                  <a:pt x="44" y="85"/>
                </a:cubicBezTo>
                <a:cubicBezTo>
                  <a:pt x="44" y="87"/>
                  <a:pt x="46" y="89"/>
                  <a:pt x="48" y="89"/>
                </a:cubicBezTo>
                <a:cubicBezTo>
                  <a:pt x="49" y="89"/>
                  <a:pt x="51" y="89"/>
                  <a:pt x="52" y="88"/>
                </a:cubicBezTo>
                <a:cubicBezTo>
                  <a:pt x="67" y="70"/>
                  <a:pt x="67" y="70"/>
                  <a:pt x="67" y="70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26" y="70"/>
                  <a:pt x="132" y="65"/>
                  <a:pt x="132" y="59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5"/>
                  <a:pt x="126" y="0"/>
                  <a:pt x="120" y="0"/>
                </a:cubicBezTo>
                <a:close/>
                <a:moveTo>
                  <a:pt x="126" y="59"/>
                </a:moveTo>
                <a:cubicBezTo>
                  <a:pt x="126" y="62"/>
                  <a:pt x="123" y="65"/>
                  <a:pt x="120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4" y="65"/>
                  <a:pt x="64" y="65"/>
                  <a:pt x="63" y="66"/>
                </a:cubicBezTo>
                <a:cubicBezTo>
                  <a:pt x="50" y="81"/>
                  <a:pt x="50" y="81"/>
                  <a:pt x="50" y="81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6"/>
                  <a:pt x="48" y="65"/>
                  <a:pt x="47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37" y="65"/>
                  <a:pt x="34" y="62"/>
                  <a:pt x="34" y="59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8"/>
                  <a:pt x="37" y="6"/>
                  <a:pt x="40" y="6"/>
                </a:cubicBezTo>
                <a:cubicBezTo>
                  <a:pt x="120" y="6"/>
                  <a:pt x="120" y="6"/>
                  <a:pt x="120" y="6"/>
                </a:cubicBezTo>
                <a:cubicBezTo>
                  <a:pt x="123" y="6"/>
                  <a:pt x="126" y="8"/>
                  <a:pt x="126" y="12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26" y="59"/>
                  <a:pt x="126" y="59"/>
                  <a:pt x="126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803">
            <a:extLst>
              <a:ext uri="{FF2B5EF4-FFF2-40B4-BE49-F238E27FC236}">
                <a16:creationId xmlns:a16="http://schemas.microsoft.com/office/drawing/2014/main" id="{614BBA63-AEEE-4D28-B3F4-80203A4924BF}"/>
              </a:ext>
            </a:extLst>
          </p:cNvPr>
          <p:cNvSpPr>
            <a:spLocks noEditPoints="1"/>
          </p:cNvSpPr>
          <p:nvPr/>
        </p:nvSpPr>
        <p:spPr bwMode="auto">
          <a:xfrm>
            <a:off x="4738655" y="1293228"/>
            <a:ext cx="475680" cy="474298"/>
          </a:xfrm>
          <a:custGeom>
            <a:avLst/>
            <a:gdLst>
              <a:gd name="T0" fmla="*/ 382270 w 160"/>
              <a:gd name="T1" fmla="*/ 389430 h 158"/>
              <a:gd name="T2" fmla="*/ 348139 w 160"/>
              <a:gd name="T3" fmla="*/ 399769 h 158"/>
              <a:gd name="T4" fmla="*/ 358378 w 160"/>
              <a:gd name="T5" fmla="*/ 544513 h 158"/>
              <a:gd name="T6" fmla="*/ 546100 w 160"/>
              <a:gd name="T7" fmla="*/ 534174 h 158"/>
              <a:gd name="T8" fmla="*/ 535861 w 160"/>
              <a:gd name="T9" fmla="*/ 389430 h 158"/>
              <a:gd name="T10" fmla="*/ 511969 w 160"/>
              <a:gd name="T11" fmla="*/ 354967 h 158"/>
              <a:gd name="T12" fmla="*/ 382270 w 160"/>
              <a:gd name="T13" fmla="*/ 354967 h 158"/>
              <a:gd name="T14" fmla="*/ 368618 w 160"/>
              <a:gd name="T15" fmla="*/ 523835 h 158"/>
              <a:gd name="T16" fmla="*/ 525621 w 160"/>
              <a:gd name="T17" fmla="*/ 410108 h 158"/>
              <a:gd name="T18" fmla="*/ 491490 w 160"/>
              <a:gd name="T19" fmla="*/ 354967 h 158"/>
              <a:gd name="T20" fmla="*/ 399336 w 160"/>
              <a:gd name="T21" fmla="*/ 389430 h 158"/>
              <a:gd name="T22" fmla="*/ 447119 w 160"/>
              <a:gd name="T23" fmla="*/ 310166 h 158"/>
              <a:gd name="T24" fmla="*/ 450533 w 160"/>
              <a:gd name="T25" fmla="*/ 444571 h 158"/>
              <a:gd name="T26" fmla="*/ 440293 w 160"/>
              <a:gd name="T27" fmla="*/ 468695 h 158"/>
              <a:gd name="T28" fmla="*/ 440293 w 160"/>
              <a:gd name="T29" fmla="*/ 489372 h 158"/>
              <a:gd name="T30" fmla="*/ 450533 w 160"/>
              <a:gd name="T31" fmla="*/ 496265 h 158"/>
              <a:gd name="T32" fmla="*/ 453946 w 160"/>
              <a:gd name="T33" fmla="*/ 489372 h 158"/>
              <a:gd name="T34" fmla="*/ 453946 w 160"/>
              <a:gd name="T35" fmla="*/ 468695 h 158"/>
              <a:gd name="T36" fmla="*/ 450533 w 160"/>
              <a:gd name="T37" fmla="*/ 444571 h 158"/>
              <a:gd name="T38" fmla="*/ 0 w 160"/>
              <a:gd name="T39" fmla="*/ 448017 h 158"/>
              <a:gd name="T40" fmla="*/ 98981 w 160"/>
              <a:gd name="T41" fmla="*/ 475587 h 158"/>
              <a:gd name="T42" fmla="*/ 170656 w 160"/>
              <a:gd name="T43" fmla="*/ 489372 h 158"/>
              <a:gd name="T44" fmla="*/ 245745 w 160"/>
              <a:gd name="T45" fmla="*/ 489372 h 158"/>
              <a:gd name="T46" fmla="*/ 317421 w 160"/>
              <a:gd name="T47" fmla="*/ 479034 h 158"/>
              <a:gd name="T48" fmla="*/ 245745 w 160"/>
              <a:gd name="T49" fmla="*/ 468695 h 158"/>
              <a:gd name="T50" fmla="*/ 170656 w 160"/>
              <a:gd name="T51" fmla="*/ 468695 h 158"/>
              <a:gd name="T52" fmla="*/ 126286 w 160"/>
              <a:gd name="T53" fmla="*/ 224009 h 158"/>
              <a:gd name="T54" fmla="*/ 133112 w 160"/>
              <a:gd name="T55" fmla="*/ 227455 h 158"/>
              <a:gd name="T56" fmla="*/ 232093 w 160"/>
              <a:gd name="T57" fmla="*/ 110281 h 158"/>
              <a:gd name="T58" fmla="*/ 276463 w 160"/>
              <a:gd name="T59" fmla="*/ 37909 h 158"/>
              <a:gd name="T60" fmla="*/ 293529 w 160"/>
              <a:gd name="T61" fmla="*/ 182653 h 158"/>
              <a:gd name="T62" fmla="*/ 348139 w 160"/>
              <a:gd name="T63" fmla="*/ 192992 h 158"/>
              <a:gd name="T64" fmla="*/ 423228 w 160"/>
              <a:gd name="T65" fmla="*/ 192992 h 158"/>
              <a:gd name="T66" fmla="*/ 471011 w 160"/>
              <a:gd name="T67" fmla="*/ 237794 h 158"/>
              <a:gd name="T68" fmla="*/ 477838 w 160"/>
              <a:gd name="T69" fmla="*/ 261918 h 158"/>
              <a:gd name="T70" fmla="*/ 488077 w 160"/>
              <a:gd name="T71" fmla="*/ 255025 h 158"/>
              <a:gd name="T72" fmla="*/ 491490 w 160"/>
              <a:gd name="T73" fmla="*/ 237794 h 158"/>
              <a:gd name="T74" fmla="*/ 423228 w 160"/>
              <a:gd name="T75" fmla="*/ 172314 h 158"/>
              <a:gd name="T76" fmla="*/ 348139 w 160"/>
              <a:gd name="T77" fmla="*/ 172314 h 158"/>
              <a:gd name="T78" fmla="*/ 314008 w 160"/>
              <a:gd name="T79" fmla="*/ 89603 h 158"/>
              <a:gd name="T80" fmla="*/ 218440 w 160"/>
              <a:gd name="T81" fmla="*/ 13785 h 158"/>
              <a:gd name="T82" fmla="*/ 211614 w 160"/>
              <a:gd name="T83" fmla="*/ 110281 h 158"/>
              <a:gd name="T84" fmla="*/ 122873 w 160"/>
              <a:gd name="T85" fmla="*/ 210223 h 158"/>
              <a:gd name="T86" fmla="*/ 23892 w 160"/>
              <a:gd name="T87" fmla="*/ 192992 h 158"/>
              <a:gd name="T88" fmla="*/ 20479 w 160"/>
              <a:gd name="T89" fmla="*/ 220562 h 158"/>
              <a:gd name="T90" fmla="*/ 98981 w 160"/>
              <a:gd name="T91" fmla="*/ 213670 h 158"/>
              <a:gd name="T92" fmla="*/ 105807 w 160"/>
              <a:gd name="T93" fmla="*/ 448017 h 158"/>
              <a:gd name="T94" fmla="*/ 23892 w 160"/>
              <a:gd name="T95" fmla="*/ 454910 h 158"/>
              <a:gd name="T96" fmla="*/ 20479 w 160"/>
              <a:gd name="T97" fmla="*/ 220562 h 15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58">
                <a:moveTo>
                  <a:pt x="112" y="10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3" y="113"/>
                  <a:pt x="102" y="115"/>
                  <a:pt x="102" y="116"/>
                </a:cubicBezTo>
                <a:cubicBezTo>
                  <a:pt x="102" y="155"/>
                  <a:pt x="102" y="155"/>
                  <a:pt x="102" y="155"/>
                </a:cubicBezTo>
                <a:cubicBezTo>
                  <a:pt x="102" y="156"/>
                  <a:pt x="103" y="158"/>
                  <a:pt x="105" y="158"/>
                </a:cubicBezTo>
                <a:cubicBezTo>
                  <a:pt x="157" y="158"/>
                  <a:pt x="157" y="158"/>
                  <a:pt x="157" y="158"/>
                </a:cubicBezTo>
                <a:cubicBezTo>
                  <a:pt x="159" y="158"/>
                  <a:pt x="160" y="156"/>
                  <a:pt x="160" y="155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5"/>
                  <a:pt x="159" y="113"/>
                  <a:pt x="157" y="113"/>
                </a:cubicBezTo>
                <a:cubicBezTo>
                  <a:pt x="150" y="113"/>
                  <a:pt x="150" y="113"/>
                  <a:pt x="150" y="113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0" y="92"/>
                  <a:pt x="142" y="84"/>
                  <a:pt x="131" y="84"/>
                </a:cubicBezTo>
                <a:cubicBezTo>
                  <a:pt x="120" y="84"/>
                  <a:pt x="112" y="92"/>
                  <a:pt x="112" y="103"/>
                </a:cubicBezTo>
                <a:close/>
                <a:moveTo>
                  <a:pt x="154" y="152"/>
                </a:moveTo>
                <a:cubicBezTo>
                  <a:pt x="108" y="152"/>
                  <a:pt x="108" y="152"/>
                  <a:pt x="108" y="152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54" y="119"/>
                  <a:pt x="154" y="119"/>
                  <a:pt x="154" y="119"/>
                </a:cubicBezTo>
                <a:lnTo>
                  <a:pt x="154" y="152"/>
                </a:lnTo>
                <a:close/>
                <a:moveTo>
                  <a:pt x="144" y="103"/>
                </a:moveTo>
                <a:cubicBezTo>
                  <a:pt x="144" y="113"/>
                  <a:pt x="144" y="113"/>
                  <a:pt x="144" y="113"/>
                </a:cubicBezTo>
                <a:cubicBezTo>
                  <a:pt x="117" y="113"/>
                  <a:pt x="117" y="113"/>
                  <a:pt x="117" y="11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7" y="96"/>
                  <a:pt x="123" y="90"/>
                  <a:pt x="131" y="90"/>
                </a:cubicBezTo>
                <a:cubicBezTo>
                  <a:pt x="138" y="90"/>
                  <a:pt x="144" y="96"/>
                  <a:pt x="144" y="103"/>
                </a:cubicBezTo>
                <a:close/>
                <a:moveTo>
                  <a:pt x="132" y="129"/>
                </a:moveTo>
                <a:cubicBezTo>
                  <a:pt x="130" y="129"/>
                  <a:pt x="128" y="130"/>
                  <a:pt x="127" y="131"/>
                </a:cubicBezTo>
                <a:cubicBezTo>
                  <a:pt x="127" y="133"/>
                  <a:pt x="127" y="135"/>
                  <a:pt x="129" y="136"/>
                </a:cubicBezTo>
                <a:cubicBezTo>
                  <a:pt x="129" y="136"/>
                  <a:pt x="129" y="136"/>
                  <a:pt x="129" y="137"/>
                </a:cubicBezTo>
                <a:cubicBezTo>
                  <a:pt x="129" y="139"/>
                  <a:pt x="129" y="140"/>
                  <a:pt x="129" y="142"/>
                </a:cubicBezTo>
                <a:cubicBezTo>
                  <a:pt x="129" y="142"/>
                  <a:pt x="129" y="142"/>
                  <a:pt x="129" y="142"/>
                </a:cubicBezTo>
                <a:cubicBezTo>
                  <a:pt x="129" y="143"/>
                  <a:pt x="130" y="144"/>
                  <a:pt x="132" y="144"/>
                </a:cubicBezTo>
                <a:cubicBezTo>
                  <a:pt x="133" y="143"/>
                  <a:pt x="133" y="143"/>
                  <a:pt x="133" y="142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3" y="140"/>
                  <a:pt x="133" y="139"/>
                  <a:pt x="133" y="137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4" y="135"/>
                  <a:pt x="135" y="134"/>
                  <a:pt x="135" y="133"/>
                </a:cubicBezTo>
                <a:cubicBezTo>
                  <a:pt x="135" y="131"/>
                  <a:pt x="134" y="129"/>
                  <a:pt x="132" y="129"/>
                </a:cubicBezTo>
                <a:close/>
                <a:moveTo>
                  <a:pt x="0" y="64"/>
                </a:moveTo>
                <a:cubicBezTo>
                  <a:pt x="0" y="130"/>
                  <a:pt x="0" y="130"/>
                  <a:pt x="0" y="130"/>
                </a:cubicBezTo>
                <a:cubicBezTo>
                  <a:pt x="0" y="134"/>
                  <a:pt x="3" y="138"/>
                  <a:pt x="7" y="138"/>
                </a:cubicBezTo>
                <a:cubicBezTo>
                  <a:pt x="29" y="138"/>
                  <a:pt x="29" y="138"/>
                  <a:pt x="29" y="138"/>
                </a:cubicBezTo>
                <a:cubicBezTo>
                  <a:pt x="32" y="138"/>
                  <a:pt x="34" y="137"/>
                  <a:pt x="35" y="135"/>
                </a:cubicBezTo>
                <a:cubicBezTo>
                  <a:pt x="39" y="139"/>
                  <a:pt x="44" y="142"/>
                  <a:pt x="50" y="142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1" y="142"/>
                  <a:pt x="93" y="140"/>
                  <a:pt x="93" y="139"/>
                </a:cubicBezTo>
                <a:cubicBezTo>
                  <a:pt x="93" y="137"/>
                  <a:pt x="91" y="136"/>
                  <a:pt x="90" y="136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43" y="136"/>
                  <a:pt x="37" y="130"/>
                  <a:pt x="37" y="122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5"/>
                  <a:pt x="37" y="66"/>
                  <a:pt x="38" y="66"/>
                </a:cubicBezTo>
                <a:cubicBezTo>
                  <a:pt x="38" y="66"/>
                  <a:pt x="38" y="66"/>
                  <a:pt x="39" y="66"/>
                </a:cubicBezTo>
                <a:cubicBezTo>
                  <a:pt x="39" y="65"/>
                  <a:pt x="46" y="63"/>
                  <a:pt x="53" y="58"/>
                </a:cubicBezTo>
                <a:cubicBezTo>
                  <a:pt x="63" y="52"/>
                  <a:pt x="68" y="43"/>
                  <a:pt x="68" y="32"/>
                </a:cubicBezTo>
                <a:cubicBezTo>
                  <a:pt x="68" y="9"/>
                  <a:pt x="68" y="9"/>
                  <a:pt x="68" y="9"/>
                </a:cubicBezTo>
                <a:cubicBezTo>
                  <a:pt x="71" y="9"/>
                  <a:pt x="77" y="8"/>
                  <a:pt x="81" y="11"/>
                </a:cubicBezTo>
                <a:cubicBezTo>
                  <a:pt x="84" y="14"/>
                  <a:pt x="86" y="19"/>
                  <a:pt x="86" y="26"/>
                </a:cubicBezTo>
                <a:cubicBezTo>
                  <a:pt x="86" y="53"/>
                  <a:pt x="86" y="53"/>
                  <a:pt x="86" y="53"/>
                </a:cubicBezTo>
                <a:cubicBezTo>
                  <a:pt x="86" y="54"/>
                  <a:pt x="88" y="56"/>
                  <a:pt x="89" y="56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32" y="56"/>
                  <a:pt x="138" y="62"/>
                  <a:pt x="138" y="69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7" y="73"/>
                  <a:pt x="137" y="73"/>
                  <a:pt x="137" y="73"/>
                </a:cubicBezTo>
                <a:cubicBezTo>
                  <a:pt x="137" y="74"/>
                  <a:pt x="138" y="76"/>
                  <a:pt x="140" y="76"/>
                </a:cubicBezTo>
                <a:cubicBezTo>
                  <a:pt x="140" y="76"/>
                  <a:pt x="140" y="76"/>
                  <a:pt x="140" y="76"/>
                </a:cubicBezTo>
                <a:cubicBezTo>
                  <a:pt x="142" y="76"/>
                  <a:pt x="143" y="75"/>
                  <a:pt x="143" y="74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70"/>
                  <a:pt x="144" y="70"/>
                  <a:pt x="144" y="69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4" y="58"/>
                  <a:pt x="135" y="50"/>
                  <a:pt x="124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92" y="50"/>
                  <a:pt x="92" y="50"/>
                  <a:pt x="92" y="50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17"/>
                  <a:pt x="90" y="11"/>
                  <a:pt x="84" y="7"/>
                </a:cubicBezTo>
                <a:cubicBezTo>
                  <a:pt x="76" y="0"/>
                  <a:pt x="64" y="4"/>
                  <a:pt x="64" y="4"/>
                </a:cubicBezTo>
                <a:cubicBezTo>
                  <a:pt x="62" y="5"/>
                  <a:pt x="62" y="6"/>
                  <a:pt x="62" y="7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53"/>
                  <a:pt x="38" y="60"/>
                  <a:pt x="37" y="60"/>
                </a:cubicBezTo>
                <a:cubicBezTo>
                  <a:pt x="37" y="60"/>
                  <a:pt x="36" y="60"/>
                  <a:pt x="36" y="61"/>
                </a:cubicBezTo>
                <a:cubicBezTo>
                  <a:pt x="35" y="58"/>
                  <a:pt x="32" y="56"/>
                  <a:pt x="29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60"/>
                  <a:pt x="0" y="64"/>
                </a:cubicBezTo>
                <a:close/>
                <a:moveTo>
                  <a:pt x="6" y="64"/>
                </a:moveTo>
                <a:cubicBezTo>
                  <a:pt x="6" y="63"/>
                  <a:pt x="7" y="62"/>
                  <a:pt x="7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2"/>
                  <a:pt x="31" y="63"/>
                  <a:pt x="31" y="64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1" y="131"/>
                  <a:pt x="30" y="132"/>
                  <a:pt x="29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7" y="132"/>
                  <a:pt x="6" y="131"/>
                  <a:pt x="6" y="130"/>
                </a:cubicBezTo>
                <a:lnTo>
                  <a:pt x="6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804">
            <a:extLst>
              <a:ext uri="{FF2B5EF4-FFF2-40B4-BE49-F238E27FC236}">
                <a16:creationId xmlns:a16="http://schemas.microsoft.com/office/drawing/2014/main" id="{E3511D1B-201D-42C4-8EB8-02269C922151}"/>
              </a:ext>
            </a:extLst>
          </p:cNvPr>
          <p:cNvSpPr>
            <a:spLocks noEditPoints="1"/>
          </p:cNvSpPr>
          <p:nvPr/>
        </p:nvSpPr>
        <p:spPr bwMode="auto">
          <a:xfrm>
            <a:off x="4770691" y="2270097"/>
            <a:ext cx="359522" cy="479824"/>
          </a:xfrm>
          <a:custGeom>
            <a:avLst/>
            <a:gdLst>
              <a:gd name="T0" fmla="*/ 208081 w 121"/>
              <a:gd name="T1" fmla="*/ 99844 h 160"/>
              <a:gd name="T2" fmla="*/ 225136 w 121"/>
              <a:gd name="T3" fmla="*/ 106730 h 160"/>
              <a:gd name="T4" fmla="*/ 218314 w 121"/>
              <a:gd name="T5" fmla="*/ 89515 h 160"/>
              <a:gd name="T6" fmla="*/ 218314 w 121"/>
              <a:gd name="T7" fmla="*/ 65415 h 160"/>
              <a:gd name="T8" fmla="*/ 225136 w 121"/>
              <a:gd name="T9" fmla="*/ 3443 h 160"/>
              <a:gd name="T10" fmla="*/ 208081 w 121"/>
              <a:gd name="T11" fmla="*/ 10329 h 160"/>
              <a:gd name="T12" fmla="*/ 225136 w 121"/>
              <a:gd name="T13" fmla="*/ 17214 h 160"/>
              <a:gd name="T14" fmla="*/ 402517 w 121"/>
              <a:gd name="T15" fmla="*/ 220345 h 160"/>
              <a:gd name="T16" fmla="*/ 409339 w 121"/>
              <a:gd name="T17" fmla="*/ 203131 h 160"/>
              <a:gd name="T18" fmla="*/ 392283 w 121"/>
              <a:gd name="T19" fmla="*/ 210017 h 160"/>
              <a:gd name="T20" fmla="*/ 358171 w 121"/>
              <a:gd name="T21" fmla="*/ 220345 h 160"/>
              <a:gd name="T22" fmla="*/ 347938 w 121"/>
              <a:gd name="T23" fmla="*/ 210017 h 160"/>
              <a:gd name="T24" fmla="*/ 320649 w 121"/>
              <a:gd name="T25" fmla="*/ 216902 h 160"/>
              <a:gd name="T26" fmla="*/ 313826 w 121"/>
              <a:gd name="T27" fmla="*/ 199688 h 160"/>
              <a:gd name="T28" fmla="*/ 307004 w 121"/>
              <a:gd name="T29" fmla="*/ 216902 h 160"/>
              <a:gd name="T30" fmla="*/ 40934 w 121"/>
              <a:gd name="T31" fmla="*/ 216902 h 160"/>
              <a:gd name="T32" fmla="*/ 34112 w 121"/>
              <a:gd name="T33" fmla="*/ 199688 h 160"/>
              <a:gd name="T34" fmla="*/ 27289 w 121"/>
              <a:gd name="T35" fmla="*/ 216902 h 160"/>
              <a:gd name="T36" fmla="*/ 78457 w 121"/>
              <a:gd name="T37" fmla="*/ 220345 h 160"/>
              <a:gd name="T38" fmla="*/ 68223 w 121"/>
              <a:gd name="T39" fmla="*/ 210017 h 160"/>
              <a:gd name="T40" fmla="*/ 129624 w 121"/>
              <a:gd name="T41" fmla="*/ 216902 h 160"/>
              <a:gd name="T42" fmla="*/ 122802 w 121"/>
              <a:gd name="T43" fmla="*/ 199688 h 160"/>
              <a:gd name="T44" fmla="*/ 115979 w 121"/>
              <a:gd name="T45" fmla="*/ 216902 h 160"/>
              <a:gd name="T46" fmla="*/ 81868 w 121"/>
              <a:gd name="T47" fmla="*/ 61972 h 160"/>
              <a:gd name="T48" fmla="*/ 64812 w 121"/>
              <a:gd name="T49" fmla="*/ 55086 h 160"/>
              <a:gd name="T50" fmla="*/ 71634 w 121"/>
              <a:gd name="T51" fmla="*/ 72301 h 160"/>
              <a:gd name="T52" fmla="*/ 112568 w 121"/>
              <a:gd name="T53" fmla="*/ 86072 h 160"/>
              <a:gd name="T54" fmla="*/ 102335 w 121"/>
              <a:gd name="T55" fmla="*/ 103287 h 160"/>
              <a:gd name="T56" fmla="*/ 143269 w 121"/>
              <a:gd name="T57" fmla="*/ 123944 h 160"/>
              <a:gd name="T58" fmla="*/ 126213 w 121"/>
              <a:gd name="T59" fmla="*/ 117058 h 160"/>
              <a:gd name="T60" fmla="*/ 136446 w 121"/>
              <a:gd name="T61" fmla="*/ 134273 h 160"/>
              <a:gd name="T62" fmla="*/ 361583 w 121"/>
              <a:gd name="T63" fmla="*/ 61972 h 160"/>
              <a:gd name="T64" fmla="*/ 344527 w 121"/>
              <a:gd name="T65" fmla="*/ 68858 h 160"/>
              <a:gd name="T66" fmla="*/ 361583 w 121"/>
              <a:gd name="T67" fmla="*/ 75744 h 160"/>
              <a:gd name="T68" fmla="*/ 317238 w 121"/>
              <a:gd name="T69" fmla="*/ 106730 h 160"/>
              <a:gd name="T70" fmla="*/ 330882 w 121"/>
              <a:gd name="T71" fmla="*/ 92958 h 160"/>
              <a:gd name="T72" fmla="*/ 283126 w 121"/>
              <a:gd name="T73" fmla="*/ 130830 h 160"/>
              <a:gd name="T74" fmla="*/ 300182 w 121"/>
              <a:gd name="T75" fmla="*/ 137716 h 160"/>
              <a:gd name="T76" fmla="*/ 293360 w 121"/>
              <a:gd name="T77" fmla="*/ 120501 h 160"/>
              <a:gd name="T78" fmla="*/ 20467 w 121"/>
              <a:gd name="T79" fmla="*/ 543977 h 160"/>
              <a:gd name="T80" fmla="*/ 143269 w 121"/>
              <a:gd name="T81" fmla="*/ 550863 h 160"/>
              <a:gd name="T82" fmla="*/ 409339 w 121"/>
              <a:gd name="T83" fmla="*/ 344289 h 160"/>
              <a:gd name="T84" fmla="*/ 262659 w 121"/>
              <a:gd name="T85" fmla="*/ 285760 h 160"/>
              <a:gd name="T86" fmla="*/ 180791 w 121"/>
              <a:gd name="T87" fmla="*/ 154930 h 160"/>
              <a:gd name="T88" fmla="*/ 105746 w 121"/>
              <a:gd name="T89" fmla="*/ 313303 h 160"/>
              <a:gd name="T90" fmla="*/ 17056 w 121"/>
              <a:gd name="T91" fmla="*/ 309860 h 160"/>
              <a:gd name="T92" fmla="*/ 194436 w 121"/>
              <a:gd name="T93" fmla="*/ 237560 h 160"/>
              <a:gd name="T94" fmla="*/ 245603 w 121"/>
              <a:gd name="T95" fmla="*/ 220345 h 160"/>
              <a:gd name="T96" fmla="*/ 351349 w 121"/>
              <a:gd name="T97" fmla="*/ 306418 h 160"/>
              <a:gd name="T98" fmla="*/ 364994 w 121"/>
              <a:gd name="T99" fmla="*/ 492334 h 160"/>
              <a:gd name="T100" fmla="*/ 105746 w 121"/>
              <a:gd name="T101" fmla="*/ 492334 h 160"/>
              <a:gd name="T102" fmla="*/ 20467 w 121"/>
              <a:gd name="T103" fmla="*/ 330518 h 160"/>
              <a:gd name="T104" fmla="*/ 20467 w 121"/>
              <a:gd name="T105" fmla="*/ 523320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21" h="160">
                <a:moveTo>
                  <a:pt x="64" y="26"/>
                </a:moveTo>
                <a:cubicBezTo>
                  <a:pt x="63" y="26"/>
                  <a:pt x="62" y="26"/>
                  <a:pt x="62" y="27"/>
                </a:cubicBezTo>
                <a:cubicBezTo>
                  <a:pt x="61" y="27"/>
                  <a:pt x="61" y="28"/>
                  <a:pt x="61" y="29"/>
                </a:cubicBezTo>
                <a:cubicBezTo>
                  <a:pt x="61" y="30"/>
                  <a:pt x="61" y="30"/>
                  <a:pt x="62" y="31"/>
                </a:cubicBezTo>
                <a:cubicBezTo>
                  <a:pt x="62" y="31"/>
                  <a:pt x="63" y="32"/>
                  <a:pt x="64" y="32"/>
                </a:cubicBezTo>
                <a:cubicBezTo>
                  <a:pt x="65" y="32"/>
                  <a:pt x="65" y="31"/>
                  <a:pt x="66" y="31"/>
                </a:cubicBezTo>
                <a:cubicBezTo>
                  <a:pt x="67" y="30"/>
                  <a:pt x="67" y="30"/>
                  <a:pt x="67" y="29"/>
                </a:cubicBezTo>
                <a:cubicBezTo>
                  <a:pt x="67" y="28"/>
                  <a:pt x="67" y="27"/>
                  <a:pt x="66" y="27"/>
                </a:cubicBezTo>
                <a:cubicBezTo>
                  <a:pt x="65" y="26"/>
                  <a:pt x="65" y="26"/>
                  <a:pt x="64" y="26"/>
                </a:cubicBezTo>
                <a:close/>
                <a:moveTo>
                  <a:pt x="64" y="13"/>
                </a:moveTo>
                <a:cubicBezTo>
                  <a:pt x="62" y="13"/>
                  <a:pt x="61" y="14"/>
                  <a:pt x="61" y="16"/>
                </a:cubicBezTo>
                <a:cubicBezTo>
                  <a:pt x="61" y="18"/>
                  <a:pt x="62" y="19"/>
                  <a:pt x="64" y="19"/>
                </a:cubicBezTo>
                <a:cubicBezTo>
                  <a:pt x="66" y="19"/>
                  <a:pt x="67" y="18"/>
                  <a:pt x="67" y="16"/>
                </a:cubicBezTo>
                <a:cubicBezTo>
                  <a:pt x="67" y="14"/>
                  <a:pt x="66" y="13"/>
                  <a:pt x="64" y="13"/>
                </a:cubicBezTo>
                <a:close/>
                <a:moveTo>
                  <a:pt x="66" y="1"/>
                </a:moveTo>
                <a:cubicBezTo>
                  <a:pt x="65" y="0"/>
                  <a:pt x="65" y="0"/>
                  <a:pt x="64" y="0"/>
                </a:cubicBezTo>
                <a:cubicBezTo>
                  <a:pt x="63" y="0"/>
                  <a:pt x="62" y="0"/>
                  <a:pt x="62" y="1"/>
                </a:cubicBezTo>
                <a:cubicBezTo>
                  <a:pt x="61" y="1"/>
                  <a:pt x="61" y="2"/>
                  <a:pt x="61" y="3"/>
                </a:cubicBezTo>
                <a:cubicBezTo>
                  <a:pt x="61" y="4"/>
                  <a:pt x="61" y="5"/>
                  <a:pt x="62" y="5"/>
                </a:cubicBezTo>
                <a:cubicBezTo>
                  <a:pt x="62" y="6"/>
                  <a:pt x="63" y="6"/>
                  <a:pt x="64" y="6"/>
                </a:cubicBezTo>
                <a:cubicBezTo>
                  <a:pt x="65" y="6"/>
                  <a:pt x="65" y="6"/>
                  <a:pt x="66" y="5"/>
                </a:cubicBezTo>
                <a:cubicBezTo>
                  <a:pt x="67" y="5"/>
                  <a:pt x="67" y="4"/>
                  <a:pt x="67" y="3"/>
                </a:cubicBezTo>
                <a:cubicBezTo>
                  <a:pt x="67" y="2"/>
                  <a:pt x="67" y="1"/>
                  <a:pt x="66" y="1"/>
                </a:cubicBezTo>
                <a:close/>
                <a:moveTo>
                  <a:pt x="118" y="64"/>
                </a:moveTo>
                <a:cubicBezTo>
                  <a:pt x="118" y="64"/>
                  <a:pt x="119" y="64"/>
                  <a:pt x="120" y="63"/>
                </a:cubicBezTo>
                <a:cubicBezTo>
                  <a:pt x="120" y="62"/>
                  <a:pt x="121" y="62"/>
                  <a:pt x="121" y="61"/>
                </a:cubicBezTo>
                <a:cubicBezTo>
                  <a:pt x="121" y="60"/>
                  <a:pt x="120" y="59"/>
                  <a:pt x="120" y="59"/>
                </a:cubicBezTo>
                <a:cubicBezTo>
                  <a:pt x="119" y="58"/>
                  <a:pt x="118" y="58"/>
                  <a:pt x="118" y="58"/>
                </a:cubicBezTo>
                <a:cubicBezTo>
                  <a:pt x="117" y="58"/>
                  <a:pt x="116" y="58"/>
                  <a:pt x="115" y="59"/>
                </a:cubicBezTo>
                <a:cubicBezTo>
                  <a:pt x="115" y="59"/>
                  <a:pt x="115" y="60"/>
                  <a:pt x="115" y="61"/>
                </a:cubicBezTo>
                <a:cubicBezTo>
                  <a:pt x="115" y="62"/>
                  <a:pt x="115" y="62"/>
                  <a:pt x="115" y="63"/>
                </a:cubicBezTo>
                <a:cubicBezTo>
                  <a:pt x="116" y="64"/>
                  <a:pt x="117" y="64"/>
                  <a:pt x="118" y="64"/>
                </a:cubicBezTo>
                <a:close/>
                <a:moveTo>
                  <a:pt x="105" y="64"/>
                </a:moveTo>
                <a:cubicBezTo>
                  <a:pt x="106" y="64"/>
                  <a:pt x="108" y="63"/>
                  <a:pt x="108" y="61"/>
                </a:cubicBezTo>
                <a:cubicBezTo>
                  <a:pt x="108" y="59"/>
                  <a:pt x="106" y="58"/>
                  <a:pt x="105" y="58"/>
                </a:cubicBezTo>
                <a:cubicBezTo>
                  <a:pt x="103" y="58"/>
                  <a:pt x="102" y="59"/>
                  <a:pt x="102" y="61"/>
                </a:cubicBezTo>
                <a:cubicBezTo>
                  <a:pt x="102" y="63"/>
                  <a:pt x="103" y="64"/>
                  <a:pt x="105" y="64"/>
                </a:cubicBezTo>
                <a:close/>
                <a:moveTo>
                  <a:pt x="92" y="64"/>
                </a:moveTo>
                <a:cubicBezTo>
                  <a:pt x="93" y="64"/>
                  <a:pt x="93" y="64"/>
                  <a:pt x="94" y="63"/>
                </a:cubicBezTo>
                <a:cubicBezTo>
                  <a:pt x="94" y="62"/>
                  <a:pt x="95" y="62"/>
                  <a:pt x="95" y="61"/>
                </a:cubicBezTo>
                <a:cubicBezTo>
                  <a:pt x="95" y="60"/>
                  <a:pt x="94" y="59"/>
                  <a:pt x="94" y="59"/>
                </a:cubicBezTo>
                <a:cubicBezTo>
                  <a:pt x="93" y="58"/>
                  <a:pt x="93" y="58"/>
                  <a:pt x="92" y="58"/>
                </a:cubicBezTo>
                <a:cubicBezTo>
                  <a:pt x="91" y="58"/>
                  <a:pt x="90" y="58"/>
                  <a:pt x="90" y="59"/>
                </a:cubicBezTo>
                <a:cubicBezTo>
                  <a:pt x="89" y="59"/>
                  <a:pt x="89" y="60"/>
                  <a:pt x="89" y="61"/>
                </a:cubicBezTo>
                <a:cubicBezTo>
                  <a:pt x="89" y="62"/>
                  <a:pt x="89" y="62"/>
                  <a:pt x="90" y="63"/>
                </a:cubicBezTo>
                <a:cubicBezTo>
                  <a:pt x="90" y="64"/>
                  <a:pt x="91" y="64"/>
                  <a:pt x="92" y="64"/>
                </a:cubicBezTo>
                <a:close/>
                <a:moveTo>
                  <a:pt x="10" y="64"/>
                </a:moveTo>
                <a:cubicBezTo>
                  <a:pt x="11" y="64"/>
                  <a:pt x="12" y="64"/>
                  <a:pt x="12" y="63"/>
                </a:cubicBezTo>
                <a:cubicBezTo>
                  <a:pt x="13" y="62"/>
                  <a:pt x="13" y="62"/>
                  <a:pt x="13" y="61"/>
                </a:cubicBezTo>
                <a:cubicBezTo>
                  <a:pt x="13" y="60"/>
                  <a:pt x="13" y="59"/>
                  <a:pt x="12" y="59"/>
                </a:cubicBezTo>
                <a:cubicBezTo>
                  <a:pt x="12" y="58"/>
                  <a:pt x="11" y="58"/>
                  <a:pt x="10" y="58"/>
                </a:cubicBezTo>
                <a:cubicBezTo>
                  <a:pt x="10" y="58"/>
                  <a:pt x="9" y="58"/>
                  <a:pt x="8" y="59"/>
                </a:cubicBezTo>
                <a:cubicBezTo>
                  <a:pt x="8" y="59"/>
                  <a:pt x="7" y="60"/>
                  <a:pt x="7" y="61"/>
                </a:cubicBezTo>
                <a:cubicBezTo>
                  <a:pt x="7" y="62"/>
                  <a:pt x="8" y="62"/>
                  <a:pt x="8" y="63"/>
                </a:cubicBezTo>
                <a:cubicBezTo>
                  <a:pt x="9" y="64"/>
                  <a:pt x="10" y="64"/>
                  <a:pt x="10" y="64"/>
                </a:cubicBezTo>
                <a:close/>
                <a:moveTo>
                  <a:pt x="20" y="61"/>
                </a:moveTo>
                <a:cubicBezTo>
                  <a:pt x="20" y="63"/>
                  <a:pt x="22" y="64"/>
                  <a:pt x="23" y="64"/>
                </a:cubicBezTo>
                <a:cubicBezTo>
                  <a:pt x="25" y="64"/>
                  <a:pt x="26" y="63"/>
                  <a:pt x="26" y="61"/>
                </a:cubicBezTo>
                <a:cubicBezTo>
                  <a:pt x="26" y="59"/>
                  <a:pt x="25" y="58"/>
                  <a:pt x="23" y="58"/>
                </a:cubicBezTo>
                <a:cubicBezTo>
                  <a:pt x="22" y="58"/>
                  <a:pt x="20" y="59"/>
                  <a:pt x="20" y="61"/>
                </a:cubicBezTo>
                <a:close/>
                <a:moveTo>
                  <a:pt x="34" y="63"/>
                </a:moveTo>
                <a:cubicBezTo>
                  <a:pt x="35" y="64"/>
                  <a:pt x="35" y="64"/>
                  <a:pt x="36" y="64"/>
                </a:cubicBezTo>
                <a:cubicBezTo>
                  <a:pt x="37" y="64"/>
                  <a:pt x="38" y="64"/>
                  <a:pt x="38" y="63"/>
                </a:cubicBezTo>
                <a:cubicBezTo>
                  <a:pt x="39" y="63"/>
                  <a:pt x="39" y="62"/>
                  <a:pt x="39" y="61"/>
                </a:cubicBezTo>
                <a:cubicBezTo>
                  <a:pt x="39" y="60"/>
                  <a:pt x="39" y="59"/>
                  <a:pt x="38" y="59"/>
                </a:cubicBezTo>
                <a:cubicBezTo>
                  <a:pt x="38" y="58"/>
                  <a:pt x="37" y="58"/>
                  <a:pt x="36" y="58"/>
                </a:cubicBezTo>
                <a:cubicBezTo>
                  <a:pt x="35" y="58"/>
                  <a:pt x="35" y="58"/>
                  <a:pt x="34" y="59"/>
                </a:cubicBezTo>
                <a:cubicBezTo>
                  <a:pt x="33" y="59"/>
                  <a:pt x="33" y="60"/>
                  <a:pt x="33" y="61"/>
                </a:cubicBezTo>
                <a:cubicBezTo>
                  <a:pt x="33" y="62"/>
                  <a:pt x="33" y="63"/>
                  <a:pt x="34" y="63"/>
                </a:cubicBezTo>
                <a:close/>
                <a:moveTo>
                  <a:pt x="21" y="21"/>
                </a:moveTo>
                <a:cubicBezTo>
                  <a:pt x="22" y="21"/>
                  <a:pt x="23" y="20"/>
                  <a:pt x="23" y="20"/>
                </a:cubicBezTo>
                <a:cubicBezTo>
                  <a:pt x="24" y="19"/>
                  <a:pt x="24" y="19"/>
                  <a:pt x="24" y="18"/>
                </a:cubicBezTo>
                <a:cubicBezTo>
                  <a:pt x="24" y="17"/>
                  <a:pt x="24" y="16"/>
                  <a:pt x="23" y="16"/>
                </a:cubicBezTo>
                <a:cubicBezTo>
                  <a:pt x="23" y="15"/>
                  <a:pt x="22" y="15"/>
                  <a:pt x="21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6"/>
                  <a:pt x="18" y="17"/>
                  <a:pt x="18" y="18"/>
                </a:cubicBezTo>
                <a:cubicBezTo>
                  <a:pt x="18" y="19"/>
                  <a:pt x="19" y="19"/>
                  <a:pt x="19" y="20"/>
                </a:cubicBezTo>
                <a:cubicBezTo>
                  <a:pt x="20" y="20"/>
                  <a:pt x="21" y="21"/>
                  <a:pt x="21" y="21"/>
                </a:cubicBezTo>
                <a:close/>
                <a:moveTo>
                  <a:pt x="30" y="30"/>
                </a:moveTo>
                <a:cubicBezTo>
                  <a:pt x="31" y="30"/>
                  <a:pt x="32" y="30"/>
                  <a:pt x="33" y="29"/>
                </a:cubicBezTo>
                <a:cubicBezTo>
                  <a:pt x="34" y="28"/>
                  <a:pt x="34" y="26"/>
                  <a:pt x="33" y="25"/>
                </a:cubicBezTo>
                <a:cubicBezTo>
                  <a:pt x="31" y="24"/>
                  <a:pt x="29" y="24"/>
                  <a:pt x="28" y="25"/>
                </a:cubicBezTo>
                <a:cubicBezTo>
                  <a:pt x="27" y="26"/>
                  <a:pt x="27" y="28"/>
                  <a:pt x="28" y="29"/>
                </a:cubicBezTo>
                <a:cubicBezTo>
                  <a:pt x="29" y="30"/>
                  <a:pt x="30" y="30"/>
                  <a:pt x="30" y="30"/>
                </a:cubicBezTo>
                <a:close/>
                <a:moveTo>
                  <a:pt x="40" y="39"/>
                </a:moveTo>
                <a:cubicBezTo>
                  <a:pt x="40" y="39"/>
                  <a:pt x="41" y="39"/>
                  <a:pt x="42" y="38"/>
                </a:cubicBezTo>
                <a:cubicBezTo>
                  <a:pt x="42" y="38"/>
                  <a:pt x="42" y="37"/>
                  <a:pt x="42" y="36"/>
                </a:cubicBezTo>
                <a:cubicBezTo>
                  <a:pt x="42" y="35"/>
                  <a:pt x="42" y="35"/>
                  <a:pt x="42" y="34"/>
                </a:cubicBezTo>
                <a:cubicBezTo>
                  <a:pt x="41" y="33"/>
                  <a:pt x="40" y="33"/>
                  <a:pt x="40" y="33"/>
                </a:cubicBezTo>
                <a:cubicBezTo>
                  <a:pt x="39" y="33"/>
                  <a:pt x="38" y="33"/>
                  <a:pt x="37" y="34"/>
                </a:cubicBezTo>
                <a:cubicBezTo>
                  <a:pt x="37" y="35"/>
                  <a:pt x="37" y="35"/>
                  <a:pt x="37" y="36"/>
                </a:cubicBezTo>
                <a:cubicBezTo>
                  <a:pt x="37" y="37"/>
                  <a:pt x="37" y="38"/>
                  <a:pt x="37" y="38"/>
                </a:cubicBezTo>
                <a:cubicBezTo>
                  <a:pt x="38" y="39"/>
                  <a:pt x="39" y="39"/>
                  <a:pt x="40" y="39"/>
                </a:cubicBezTo>
                <a:close/>
                <a:moveTo>
                  <a:pt x="106" y="22"/>
                </a:moveTo>
                <a:cubicBezTo>
                  <a:pt x="106" y="21"/>
                  <a:pt x="107" y="20"/>
                  <a:pt x="107" y="20"/>
                </a:cubicBezTo>
                <a:cubicBezTo>
                  <a:pt x="107" y="19"/>
                  <a:pt x="106" y="18"/>
                  <a:pt x="106" y="18"/>
                </a:cubicBezTo>
                <a:cubicBezTo>
                  <a:pt x="105" y="17"/>
                  <a:pt x="105" y="17"/>
                  <a:pt x="104" y="17"/>
                </a:cubicBezTo>
                <a:cubicBezTo>
                  <a:pt x="103" y="17"/>
                  <a:pt x="102" y="17"/>
                  <a:pt x="102" y="18"/>
                </a:cubicBezTo>
                <a:cubicBezTo>
                  <a:pt x="101" y="18"/>
                  <a:pt x="101" y="19"/>
                  <a:pt x="101" y="20"/>
                </a:cubicBezTo>
                <a:cubicBezTo>
                  <a:pt x="101" y="20"/>
                  <a:pt x="101" y="21"/>
                  <a:pt x="102" y="22"/>
                </a:cubicBezTo>
                <a:cubicBezTo>
                  <a:pt x="102" y="22"/>
                  <a:pt x="103" y="23"/>
                  <a:pt x="104" y="23"/>
                </a:cubicBezTo>
                <a:cubicBezTo>
                  <a:pt x="105" y="23"/>
                  <a:pt x="105" y="22"/>
                  <a:pt x="106" y="22"/>
                </a:cubicBezTo>
                <a:close/>
                <a:moveTo>
                  <a:pt x="97" y="27"/>
                </a:moveTo>
                <a:cubicBezTo>
                  <a:pt x="96" y="26"/>
                  <a:pt x="94" y="26"/>
                  <a:pt x="93" y="27"/>
                </a:cubicBezTo>
                <a:cubicBezTo>
                  <a:pt x="91" y="28"/>
                  <a:pt x="91" y="30"/>
                  <a:pt x="93" y="31"/>
                </a:cubicBezTo>
                <a:cubicBezTo>
                  <a:pt x="93" y="31"/>
                  <a:pt x="94" y="32"/>
                  <a:pt x="95" y="32"/>
                </a:cubicBezTo>
                <a:cubicBezTo>
                  <a:pt x="95" y="32"/>
                  <a:pt x="96" y="31"/>
                  <a:pt x="97" y="31"/>
                </a:cubicBezTo>
                <a:cubicBezTo>
                  <a:pt x="98" y="30"/>
                  <a:pt x="98" y="28"/>
                  <a:pt x="97" y="27"/>
                </a:cubicBezTo>
                <a:close/>
                <a:moveTo>
                  <a:pt x="86" y="35"/>
                </a:moveTo>
                <a:cubicBezTo>
                  <a:pt x="85" y="35"/>
                  <a:pt x="84" y="35"/>
                  <a:pt x="83" y="36"/>
                </a:cubicBezTo>
                <a:cubicBezTo>
                  <a:pt x="83" y="36"/>
                  <a:pt x="83" y="37"/>
                  <a:pt x="83" y="38"/>
                </a:cubicBezTo>
                <a:cubicBezTo>
                  <a:pt x="83" y="39"/>
                  <a:pt x="83" y="39"/>
                  <a:pt x="83" y="40"/>
                </a:cubicBezTo>
                <a:cubicBezTo>
                  <a:pt x="84" y="41"/>
                  <a:pt x="85" y="41"/>
                  <a:pt x="86" y="41"/>
                </a:cubicBezTo>
                <a:cubicBezTo>
                  <a:pt x="86" y="41"/>
                  <a:pt x="87" y="41"/>
                  <a:pt x="88" y="40"/>
                </a:cubicBezTo>
                <a:cubicBezTo>
                  <a:pt x="88" y="39"/>
                  <a:pt x="89" y="39"/>
                  <a:pt x="89" y="38"/>
                </a:cubicBezTo>
                <a:cubicBezTo>
                  <a:pt x="89" y="37"/>
                  <a:pt x="88" y="36"/>
                  <a:pt x="88" y="36"/>
                </a:cubicBezTo>
                <a:cubicBezTo>
                  <a:pt x="87" y="35"/>
                  <a:pt x="86" y="35"/>
                  <a:pt x="86" y="35"/>
                </a:cubicBezTo>
                <a:close/>
                <a:moveTo>
                  <a:pt x="0" y="95"/>
                </a:moveTo>
                <a:cubicBezTo>
                  <a:pt x="0" y="153"/>
                  <a:pt x="0" y="153"/>
                  <a:pt x="0" y="153"/>
                </a:cubicBezTo>
                <a:cubicBezTo>
                  <a:pt x="0" y="156"/>
                  <a:pt x="2" y="158"/>
                  <a:pt x="6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8" y="158"/>
                  <a:pt x="30" y="157"/>
                  <a:pt x="31" y="155"/>
                </a:cubicBezTo>
                <a:cubicBezTo>
                  <a:pt x="34" y="158"/>
                  <a:pt x="38" y="160"/>
                  <a:pt x="42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105" y="160"/>
                  <a:pt x="112" y="154"/>
                  <a:pt x="113" y="144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90"/>
                  <a:pt x="112" y="83"/>
                  <a:pt x="103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56"/>
                  <a:pt x="75" y="51"/>
                  <a:pt x="71" y="47"/>
                </a:cubicBezTo>
                <a:cubicBezTo>
                  <a:pt x="63" y="42"/>
                  <a:pt x="54" y="45"/>
                  <a:pt x="53" y="45"/>
                </a:cubicBezTo>
                <a:cubicBezTo>
                  <a:pt x="52" y="46"/>
                  <a:pt x="51" y="47"/>
                  <a:pt x="51" y="48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85"/>
                  <a:pt x="32" y="91"/>
                  <a:pt x="31" y="91"/>
                </a:cubicBezTo>
                <a:cubicBezTo>
                  <a:pt x="31" y="91"/>
                  <a:pt x="30" y="92"/>
                  <a:pt x="30" y="92"/>
                </a:cubicBezTo>
                <a:cubicBezTo>
                  <a:pt x="29" y="91"/>
                  <a:pt x="28" y="90"/>
                  <a:pt x="26" y="90"/>
                </a:cubicBezTo>
                <a:cubicBezTo>
                  <a:pt x="5" y="90"/>
                  <a:pt x="5" y="90"/>
                  <a:pt x="5" y="90"/>
                </a:cubicBezTo>
                <a:cubicBezTo>
                  <a:pt x="2" y="90"/>
                  <a:pt x="0" y="92"/>
                  <a:pt x="0" y="95"/>
                </a:cubicBezTo>
                <a:close/>
                <a:moveTo>
                  <a:pt x="33" y="97"/>
                </a:moveTo>
                <a:cubicBezTo>
                  <a:pt x="34" y="97"/>
                  <a:pt x="57" y="90"/>
                  <a:pt x="57" y="69"/>
                </a:cubicBezTo>
                <a:cubicBezTo>
                  <a:pt x="57" y="50"/>
                  <a:pt x="57" y="50"/>
                  <a:pt x="57" y="50"/>
                </a:cubicBezTo>
                <a:cubicBezTo>
                  <a:pt x="60" y="50"/>
                  <a:pt x="64" y="50"/>
                  <a:pt x="67" y="52"/>
                </a:cubicBezTo>
                <a:cubicBezTo>
                  <a:pt x="70" y="54"/>
                  <a:pt x="72" y="58"/>
                  <a:pt x="72" y="64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8"/>
                  <a:pt x="73" y="89"/>
                  <a:pt x="75" y="89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9" y="89"/>
                  <a:pt x="114" y="94"/>
                  <a:pt x="114" y="99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6" y="150"/>
                  <a:pt x="102" y="154"/>
                  <a:pt x="93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36" y="154"/>
                  <a:pt x="31" y="149"/>
                  <a:pt x="31" y="143"/>
                </a:cubicBezTo>
                <a:cubicBezTo>
                  <a:pt x="31" y="97"/>
                  <a:pt x="31" y="97"/>
                  <a:pt x="31" y="97"/>
                </a:cubicBezTo>
                <a:cubicBezTo>
                  <a:pt x="32" y="97"/>
                  <a:pt x="32" y="97"/>
                  <a:pt x="33" y="97"/>
                </a:cubicBezTo>
                <a:close/>
                <a:moveTo>
                  <a:pt x="6" y="96"/>
                </a:moveTo>
                <a:cubicBezTo>
                  <a:pt x="25" y="96"/>
                  <a:pt x="25" y="96"/>
                  <a:pt x="25" y="96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6" y="152"/>
                  <a:pt x="6" y="152"/>
                  <a:pt x="6" y="152"/>
                </a:cubicBezTo>
                <a:lnTo>
                  <a:pt x="6" y="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805">
            <a:extLst>
              <a:ext uri="{FF2B5EF4-FFF2-40B4-BE49-F238E27FC236}">
                <a16:creationId xmlns:a16="http://schemas.microsoft.com/office/drawing/2014/main" id="{86477C9E-C05B-4D9E-AD88-F84B3DD6A625}"/>
              </a:ext>
            </a:extLst>
          </p:cNvPr>
          <p:cNvSpPr>
            <a:spLocks noEditPoints="1"/>
          </p:cNvSpPr>
          <p:nvPr/>
        </p:nvSpPr>
        <p:spPr bwMode="auto">
          <a:xfrm>
            <a:off x="4769747" y="3267779"/>
            <a:ext cx="359522" cy="479824"/>
          </a:xfrm>
          <a:custGeom>
            <a:avLst/>
            <a:gdLst>
              <a:gd name="T0" fmla="*/ 228548 w 121"/>
              <a:gd name="T1" fmla="*/ 10329 h 160"/>
              <a:gd name="T2" fmla="*/ 208081 w 121"/>
              <a:gd name="T3" fmla="*/ 10329 h 160"/>
              <a:gd name="T4" fmla="*/ 218314 w 121"/>
              <a:gd name="T5" fmla="*/ 110173 h 160"/>
              <a:gd name="T6" fmla="*/ 402517 w 121"/>
              <a:gd name="T7" fmla="*/ 199688 h 160"/>
              <a:gd name="T8" fmla="*/ 303593 w 121"/>
              <a:gd name="T9" fmla="*/ 210017 h 160"/>
              <a:gd name="T10" fmla="*/ 402517 w 121"/>
              <a:gd name="T11" fmla="*/ 220345 h 160"/>
              <a:gd name="T12" fmla="*/ 402517 w 121"/>
              <a:gd name="T13" fmla="*/ 199688 h 160"/>
              <a:gd name="T14" fmla="*/ 34112 w 121"/>
              <a:gd name="T15" fmla="*/ 220345 h 160"/>
              <a:gd name="T16" fmla="*/ 133035 w 121"/>
              <a:gd name="T17" fmla="*/ 210017 h 160"/>
              <a:gd name="T18" fmla="*/ 34112 w 121"/>
              <a:gd name="T19" fmla="*/ 199688 h 160"/>
              <a:gd name="T20" fmla="*/ 78457 w 121"/>
              <a:gd name="T21" fmla="*/ 68858 h 160"/>
              <a:gd name="T22" fmla="*/ 78457 w 121"/>
              <a:gd name="T23" fmla="*/ 55086 h 160"/>
              <a:gd name="T24" fmla="*/ 64812 w 121"/>
              <a:gd name="T25" fmla="*/ 55086 h 160"/>
              <a:gd name="T26" fmla="*/ 64812 w 121"/>
              <a:gd name="T27" fmla="*/ 68858 h 160"/>
              <a:gd name="T28" fmla="*/ 78457 w 121"/>
              <a:gd name="T29" fmla="*/ 68858 h 160"/>
              <a:gd name="T30" fmla="*/ 122802 w 121"/>
              <a:gd name="T31" fmla="*/ 96401 h 160"/>
              <a:gd name="T32" fmla="*/ 105746 w 121"/>
              <a:gd name="T33" fmla="*/ 110173 h 160"/>
              <a:gd name="T34" fmla="*/ 122802 w 121"/>
              <a:gd name="T35" fmla="*/ 110173 h 160"/>
              <a:gd name="T36" fmla="*/ 102335 w 121"/>
              <a:gd name="T37" fmla="*/ 75744 h 160"/>
              <a:gd name="T38" fmla="*/ 85279 w 121"/>
              <a:gd name="T39" fmla="*/ 89515 h 160"/>
              <a:gd name="T40" fmla="*/ 102335 w 121"/>
              <a:gd name="T41" fmla="*/ 89515 h 160"/>
              <a:gd name="T42" fmla="*/ 146680 w 121"/>
              <a:gd name="T43" fmla="*/ 123944 h 160"/>
              <a:gd name="T44" fmla="*/ 136446 w 121"/>
              <a:gd name="T45" fmla="*/ 113615 h 160"/>
              <a:gd name="T46" fmla="*/ 126213 w 121"/>
              <a:gd name="T47" fmla="*/ 123944 h 160"/>
              <a:gd name="T48" fmla="*/ 136446 w 121"/>
              <a:gd name="T49" fmla="*/ 134273 h 160"/>
              <a:gd name="T50" fmla="*/ 361583 w 121"/>
              <a:gd name="T51" fmla="*/ 75744 h 160"/>
              <a:gd name="T52" fmla="*/ 361583 w 121"/>
              <a:gd name="T53" fmla="*/ 61972 h 160"/>
              <a:gd name="T54" fmla="*/ 347938 w 121"/>
              <a:gd name="T55" fmla="*/ 61972 h 160"/>
              <a:gd name="T56" fmla="*/ 347938 w 121"/>
              <a:gd name="T57" fmla="*/ 75744 h 160"/>
              <a:gd name="T58" fmla="*/ 361583 w 121"/>
              <a:gd name="T59" fmla="*/ 75744 h 160"/>
              <a:gd name="T60" fmla="*/ 320649 w 121"/>
              <a:gd name="T61" fmla="*/ 117058 h 160"/>
              <a:gd name="T62" fmla="*/ 307004 w 121"/>
              <a:gd name="T63" fmla="*/ 103287 h 160"/>
              <a:gd name="T64" fmla="*/ 313826 w 121"/>
              <a:gd name="T65" fmla="*/ 120501 h 160"/>
              <a:gd name="T66" fmla="*/ 341116 w 121"/>
              <a:gd name="T67" fmla="*/ 82629 h 160"/>
              <a:gd name="T68" fmla="*/ 327471 w 121"/>
              <a:gd name="T69" fmla="*/ 96401 h 160"/>
              <a:gd name="T70" fmla="*/ 341116 w 121"/>
              <a:gd name="T71" fmla="*/ 96401 h 160"/>
              <a:gd name="T72" fmla="*/ 303593 w 121"/>
              <a:gd name="T73" fmla="*/ 130830 h 160"/>
              <a:gd name="T74" fmla="*/ 293360 w 121"/>
              <a:gd name="T75" fmla="*/ 120501 h 160"/>
              <a:gd name="T76" fmla="*/ 283126 w 121"/>
              <a:gd name="T77" fmla="*/ 130830 h 160"/>
              <a:gd name="T78" fmla="*/ 293360 w 121"/>
              <a:gd name="T79" fmla="*/ 141159 h 160"/>
              <a:gd name="T80" fmla="*/ 385461 w 121"/>
              <a:gd name="T81" fmla="*/ 495777 h 160"/>
              <a:gd name="T82" fmla="*/ 409339 w 121"/>
              <a:gd name="T83" fmla="*/ 340846 h 160"/>
              <a:gd name="T84" fmla="*/ 266070 w 121"/>
              <a:gd name="T85" fmla="*/ 285760 h 160"/>
              <a:gd name="T86" fmla="*/ 242192 w 121"/>
              <a:gd name="T87" fmla="*/ 161816 h 160"/>
              <a:gd name="T88" fmla="*/ 173969 w 121"/>
              <a:gd name="T89" fmla="*/ 165259 h 160"/>
              <a:gd name="T90" fmla="*/ 105746 w 121"/>
              <a:gd name="T91" fmla="*/ 313303 h 160"/>
              <a:gd name="T92" fmla="*/ 88690 w 121"/>
              <a:gd name="T93" fmla="*/ 309860 h 160"/>
              <a:gd name="T94" fmla="*/ 0 w 121"/>
              <a:gd name="T95" fmla="*/ 327075 h 160"/>
              <a:gd name="T96" fmla="*/ 20467 w 121"/>
              <a:gd name="T97" fmla="*/ 543977 h 160"/>
              <a:gd name="T98" fmla="*/ 105746 w 121"/>
              <a:gd name="T99" fmla="*/ 533649 h 160"/>
              <a:gd name="T100" fmla="*/ 317238 w 121"/>
              <a:gd name="T101" fmla="*/ 550863 h 160"/>
              <a:gd name="T102" fmla="*/ 85279 w 121"/>
              <a:gd name="T103" fmla="*/ 523320 h 160"/>
              <a:gd name="T104" fmla="*/ 20467 w 121"/>
              <a:gd name="T105" fmla="*/ 327075 h 160"/>
              <a:gd name="T106" fmla="*/ 85279 w 121"/>
              <a:gd name="T107" fmla="*/ 523320 h 160"/>
              <a:gd name="T108" fmla="*/ 105746 w 121"/>
              <a:gd name="T109" fmla="*/ 333961 h 160"/>
              <a:gd name="T110" fmla="*/ 194436 w 121"/>
              <a:gd name="T111" fmla="*/ 237560 h 160"/>
              <a:gd name="T112" fmla="*/ 228548 w 121"/>
              <a:gd name="T113" fmla="*/ 179030 h 160"/>
              <a:gd name="T114" fmla="*/ 245603 w 121"/>
              <a:gd name="T115" fmla="*/ 296089 h 160"/>
              <a:gd name="T116" fmla="*/ 354760 w 121"/>
              <a:gd name="T117" fmla="*/ 306418 h 160"/>
              <a:gd name="T118" fmla="*/ 364994 w 121"/>
              <a:gd name="T119" fmla="*/ 492334 h 160"/>
              <a:gd name="T120" fmla="*/ 317238 w 121"/>
              <a:gd name="T121" fmla="*/ 530206 h 160"/>
              <a:gd name="T122" fmla="*/ 105746 w 121"/>
              <a:gd name="T123" fmla="*/ 492334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1" h="160">
                <a:moveTo>
                  <a:pt x="67" y="29"/>
                </a:move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6" y="0"/>
                  <a:pt x="64" y="0"/>
                </a:cubicBezTo>
                <a:cubicBezTo>
                  <a:pt x="62" y="0"/>
                  <a:pt x="61" y="1"/>
                  <a:pt x="61" y="3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0"/>
                  <a:pt x="62" y="32"/>
                  <a:pt x="64" y="32"/>
                </a:cubicBezTo>
                <a:cubicBezTo>
                  <a:pt x="66" y="32"/>
                  <a:pt x="67" y="30"/>
                  <a:pt x="67" y="29"/>
                </a:cubicBezTo>
                <a:close/>
                <a:moveTo>
                  <a:pt x="118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89" y="59"/>
                  <a:pt x="89" y="61"/>
                </a:cubicBezTo>
                <a:cubicBezTo>
                  <a:pt x="89" y="63"/>
                  <a:pt x="90" y="64"/>
                  <a:pt x="92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19" y="64"/>
                  <a:pt x="121" y="63"/>
                  <a:pt x="121" y="61"/>
                </a:cubicBezTo>
                <a:cubicBezTo>
                  <a:pt x="121" y="59"/>
                  <a:pt x="119" y="58"/>
                  <a:pt x="118" y="58"/>
                </a:cubicBezTo>
                <a:close/>
                <a:moveTo>
                  <a:pt x="7" y="61"/>
                </a:moveTo>
                <a:cubicBezTo>
                  <a:pt x="7" y="63"/>
                  <a:pt x="9" y="64"/>
                  <a:pt x="10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8" y="64"/>
                  <a:pt x="39" y="63"/>
                  <a:pt x="39" y="61"/>
                </a:cubicBezTo>
                <a:cubicBezTo>
                  <a:pt x="39" y="59"/>
                  <a:pt x="38" y="58"/>
                  <a:pt x="36" y="58"/>
                </a:cubicBezTo>
                <a:cubicBezTo>
                  <a:pt x="10" y="58"/>
                  <a:pt x="10" y="58"/>
                  <a:pt x="10" y="58"/>
                </a:cubicBezTo>
                <a:cubicBezTo>
                  <a:pt x="9" y="58"/>
                  <a:pt x="7" y="59"/>
                  <a:pt x="7" y="61"/>
                </a:cubicBezTo>
                <a:close/>
                <a:moveTo>
                  <a:pt x="23" y="20"/>
                </a:moveTo>
                <a:cubicBezTo>
                  <a:pt x="24" y="19"/>
                  <a:pt x="24" y="19"/>
                  <a:pt x="24" y="18"/>
                </a:cubicBezTo>
                <a:cubicBezTo>
                  <a:pt x="24" y="17"/>
                  <a:pt x="24" y="16"/>
                  <a:pt x="23" y="16"/>
                </a:cubicBezTo>
                <a:cubicBezTo>
                  <a:pt x="23" y="15"/>
                  <a:pt x="22" y="15"/>
                  <a:pt x="21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6"/>
                  <a:pt x="18" y="17"/>
                  <a:pt x="18" y="18"/>
                </a:cubicBezTo>
                <a:cubicBezTo>
                  <a:pt x="18" y="19"/>
                  <a:pt x="19" y="19"/>
                  <a:pt x="19" y="20"/>
                </a:cubicBezTo>
                <a:cubicBezTo>
                  <a:pt x="20" y="20"/>
                  <a:pt x="21" y="21"/>
                  <a:pt x="21" y="21"/>
                </a:cubicBezTo>
                <a:cubicBezTo>
                  <a:pt x="22" y="21"/>
                  <a:pt x="23" y="20"/>
                  <a:pt x="23" y="20"/>
                </a:cubicBezTo>
                <a:close/>
                <a:moveTo>
                  <a:pt x="36" y="32"/>
                </a:moveTo>
                <a:cubicBezTo>
                  <a:pt x="37" y="31"/>
                  <a:pt x="37" y="29"/>
                  <a:pt x="36" y="28"/>
                </a:cubicBezTo>
                <a:cubicBezTo>
                  <a:pt x="34" y="27"/>
                  <a:pt x="33" y="27"/>
                  <a:pt x="31" y="28"/>
                </a:cubicBezTo>
                <a:cubicBezTo>
                  <a:pt x="30" y="29"/>
                  <a:pt x="30" y="31"/>
                  <a:pt x="31" y="32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3"/>
                  <a:pt x="35" y="33"/>
                  <a:pt x="36" y="32"/>
                </a:cubicBezTo>
                <a:close/>
                <a:moveTo>
                  <a:pt x="30" y="26"/>
                </a:moveTo>
                <a:cubicBezTo>
                  <a:pt x="31" y="25"/>
                  <a:pt x="31" y="23"/>
                  <a:pt x="30" y="22"/>
                </a:cubicBezTo>
                <a:cubicBezTo>
                  <a:pt x="28" y="21"/>
                  <a:pt x="26" y="21"/>
                  <a:pt x="25" y="22"/>
                </a:cubicBezTo>
                <a:cubicBezTo>
                  <a:pt x="24" y="23"/>
                  <a:pt x="24" y="25"/>
                  <a:pt x="25" y="26"/>
                </a:cubicBezTo>
                <a:cubicBezTo>
                  <a:pt x="26" y="27"/>
                  <a:pt x="27" y="27"/>
                  <a:pt x="27" y="27"/>
                </a:cubicBezTo>
                <a:cubicBezTo>
                  <a:pt x="28" y="27"/>
                  <a:pt x="29" y="27"/>
                  <a:pt x="30" y="26"/>
                </a:cubicBezTo>
                <a:close/>
                <a:moveTo>
                  <a:pt x="42" y="38"/>
                </a:moveTo>
                <a:cubicBezTo>
                  <a:pt x="42" y="38"/>
                  <a:pt x="43" y="37"/>
                  <a:pt x="43" y="36"/>
                </a:cubicBezTo>
                <a:cubicBezTo>
                  <a:pt x="43" y="35"/>
                  <a:pt x="42" y="35"/>
                  <a:pt x="42" y="34"/>
                </a:cubicBezTo>
                <a:cubicBezTo>
                  <a:pt x="41" y="33"/>
                  <a:pt x="40" y="33"/>
                  <a:pt x="40" y="33"/>
                </a:cubicBezTo>
                <a:cubicBezTo>
                  <a:pt x="39" y="33"/>
                  <a:pt x="38" y="33"/>
                  <a:pt x="38" y="34"/>
                </a:cubicBezTo>
                <a:cubicBezTo>
                  <a:pt x="37" y="35"/>
                  <a:pt x="37" y="35"/>
                  <a:pt x="37" y="36"/>
                </a:cubicBezTo>
                <a:cubicBezTo>
                  <a:pt x="37" y="37"/>
                  <a:pt x="37" y="38"/>
                  <a:pt x="38" y="38"/>
                </a:cubicBezTo>
                <a:cubicBezTo>
                  <a:pt x="38" y="39"/>
                  <a:pt x="39" y="39"/>
                  <a:pt x="40" y="39"/>
                </a:cubicBezTo>
                <a:cubicBezTo>
                  <a:pt x="40" y="39"/>
                  <a:pt x="41" y="39"/>
                  <a:pt x="42" y="38"/>
                </a:cubicBezTo>
                <a:close/>
                <a:moveTo>
                  <a:pt x="106" y="22"/>
                </a:moveTo>
                <a:cubicBezTo>
                  <a:pt x="107" y="21"/>
                  <a:pt x="107" y="20"/>
                  <a:pt x="107" y="20"/>
                </a:cubicBezTo>
                <a:cubicBezTo>
                  <a:pt x="107" y="19"/>
                  <a:pt x="107" y="18"/>
                  <a:pt x="106" y="18"/>
                </a:cubicBezTo>
                <a:cubicBezTo>
                  <a:pt x="106" y="17"/>
                  <a:pt x="105" y="17"/>
                  <a:pt x="104" y="17"/>
                </a:cubicBezTo>
                <a:cubicBezTo>
                  <a:pt x="103" y="17"/>
                  <a:pt x="103" y="17"/>
                  <a:pt x="102" y="18"/>
                </a:cubicBezTo>
                <a:cubicBezTo>
                  <a:pt x="101" y="18"/>
                  <a:pt x="101" y="19"/>
                  <a:pt x="101" y="20"/>
                </a:cubicBezTo>
                <a:cubicBezTo>
                  <a:pt x="101" y="20"/>
                  <a:pt x="101" y="21"/>
                  <a:pt x="102" y="22"/>
                </a:cubicBezTo>
                <a:cubicBezTo>
                  <a:pt x="103" y="22"/>
                  <a:pt x="103" y="23"/>
                  <a:pt x="104" y="23"/>
                </a:cubicBezTo>
                <a:cubicBezTo>
                  <a:pt x="105" y="23"/>
                  <a:pt x="106" y="22"/>
                  <a:pt x="106" y="22"/>
                </a:cubicBezTo>
                <a:close/>
                <a:moveTo>
                  <a:pt x="92" y="35"/>
                </a:moveTo>
                <a:cubicBezTo>
                  <a:pt x="93" y="35"/>
                  <a:pt x="93" y="35"/>
                  <a:pt x="94" y="34"/>
                </a:cubicBezTo>
                <a:cubicBezTo>
                  <a:pt x="95" y="33"/>
                  <a:pt x="95" y="31"/>
                  <a:pt x="94" y="30"/>
                </a:cubicBezTo>
                <a:cubicBezTo>
                  <a:pt x="93" y="29"/>
                  <a:pt x="91" y="29"/>
                  <a:pt x="90" y="30"/>
                </a:cubicBezTo>
                <a:cubicBezTo>
                  <a:pt x="89" y="31"/>
                  <a:pt x="89" y="33"/>
                  <a:pt x="90" y="34"/>
                </a:cubicBezTo>
                <a:cubicBezTo>
                  <a:pt x="90" y="35"/>
                  <a:pt x="91" y="35"/>
                  <a:pt x="92" y="35"/>
                </a:cubicBezTo>
                <a:close/>
                <a:moveTo>
                  <a:pt x="100" y="28"/>
                </a:moveTo>
                <a:cubicBezTo>
                  <a:pt x="101" y="27"/>
                  <a:pt x="101" y="25"/>
                  <a:pt x="100" y="24"/>
                </a:cubicBezTo>
                <a:cubicBezTo>
                  <a:pt x="99" y="23"/>
                  <a:pt x="97" y="23"/>
                  <a:pt x="96" y="24"/>
                </a:cubicBezTo>
                <a:cubicBezTo>
                  <a:pt x="95" y="25"/>
                  <a:pt x="95" y="27"/>
                  <a:pt x="96" y="28"/>
                </a:cubicBezTo>
                <a:cubicBezTo>
                  <a:pt x="96" y="28"/>
                  <a:pt x="97" y="29"/>
                  <a:pt x="98" y="29"/>
                </a:cubicBezTo>
                <a:cubicBezTo>
                  <a:pt x="99" y="29"/>
                  <a:pt x="99" y="28"/>
                  <a:pt x="100" y="28"/>
                </a:cubicBezTo>
                <a:close/>
                <a:moveTo>
                  <a:pt x="88" y="40"/>
                </a:moveTo>
                <a:cubicBezTo>
                  <a:pt x="88" y="40"/>
                  <a:pt x="89" y="39"/>
                  <a:pt x="89" y="38"/>
                </a:cubicBezTo>
                <a:cubicBezTo>
                  <a:pt x="89" y="37"/>
                  <a:pt x="88" y="36"/>
                  <a:pt x="88" y="36"/>
                </a:cubicBezTo>
                <a:cubicBezTo>
                  <a:pt x="87" y="35"/>
                  <a:pt x="87" y="35"/>
                  <a:pt x="86" y="35"/>
                </a:cubicBezTo>
                <a:cubicBezTo>
                  <a:pt x="85" y="35"/>
                  <a:pt x="84" y="35"/>
                  <a:pt x="84" y="36"/>
                </a:cubicBezTo>
                <a:cubicBezTo>
                  <a:pt x="83" y="36"/>
                  <a:pt x="83" y="37"/>
                  <a:pt x="83" y="38"/>
                </a:cubicBezTo>
                <a:cubicBezTo>
                  <a:pt x="83" y="39"/>
                  <a:pt x="83" y="40"/>
                  <a:pt x="84" y="40"/>
                </a:cubicBezTo>
                <a:cubicBezTo>
                  <a:pt x="84" y="41"/>
                  <a:pt x="85" y="41"/>
                  <a:pt x="86" y="41"/>
                </a:cubicBezTo>
                <a:cubicBezTo>
                  <a:pt x="87" y="41"/>
                  <a:pt x="87" y="41"/>
                  <a:pt x="88" y="40"/>
                </a:cubicBezTo>
                <a:close/>
                <a:moveTo>
                  <a:pt x="113" y="144"/>
                </a:moveTo>
                <a:cubicBezTo>
                  <a:pt x="120" y="100"/>
                  <a:pt x="120" y="100"/>
                  <a:pt x="120" y="100"/>
                </a:cubicBezTo>
                <a:cubicBezTo>
                  <a:pt x="120" y="100"/>
                  <a:pt x="120" y="100"/>
                  <a:pt x="120" y="99"/>
                </a:cubicBezTo>
                <a:cubicBezTo>
                  <a:pt x="120" y="90"/>
                  <a:pt x="113" y="83"/>
                  <a:pt x="104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64"/>
                  <a:pt x="78" y="64"/>
                  <a:pt x="78" y="64"/>
                </a:cubicBezTo>
                <a:cubicBezTo>
                  <a:pt x="78" y="56"/>
                  <a:pt x="75" y="50"/>
                  <a:pt x="71" y="47"/>
                </a:cubicBezTo>
                <a:cubicBezTo>
                  <a:pt x="64" y="42"/>
                  <a:pt x="54" y="45"/>
                  <a:pt x="53" y="45"/>
                </a:cubicBezTo>
                <a:cubicBezTo>
                  <a:pt x="52" y="45"/>
                  <a:pt x="51" y="47"/>
                  <a:pt x="51" y="48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85"/>
                  <a:pt x="32" y="91"/>
                  <a:pt x="31" y="91"/>
                </a:cubicBezTo>
                <a:cubicBezTo>
                  <a:pt x="31" y="91"/>
                  <a:pt x="30" y="91"/>
                  <a:pt x="30" y="92"/>
                </a:cubicBezTo>
                <a:cubicBezTo>
                  <a:pt x="29" y="90"/>
                  <a:pt x="28" y="90"/>
                  <a:pt x="26" y="90"/>
                </a:cubicBezTo>
                <a:cubicBezTo>
                  <a:pt x="6" y="90"/>
                  <a:pt x="6" y="90"/>
                  <a:pt x="6" y="90"/>
                </a:cubicBezTo>
                <a:cubicBezTo>
                  <a:pt x="2" y="90"/>
                  <a:pt x="0" y="92"/>
                  <a:pt x="0" y="95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6"/>
                  <a:pt x="2" y="158"/>
                  <a:pt x="6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8" y="158"/>
                  <a:pt x="30" y="157"/>
                  <a:pt x="31" y="155"/>
                </a:cubicBezTo>
                <a:cubicBezTo>
                  <a:pt x="34" y="158"/>
                  <a:pt x="38" y="160"/>
                  <a:pt x="42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105" y="160"/>
                  <a:pt x="112" y="154"/>
                  <a:pt x="113" y="144"/>
                </a:cubicBezTo>
                <a:close/>
                <a:moveTo>
                  <a:pt x="25" y="152"/>
                </a:moveTo>
                <a:cubicBezTo>
                  <a:pt x="6" y="152"/>
                  <a:pt x="6" y="152"/>
                  <a:pt x="6" y="152"/>
                </a:cubicBezTo>
                <a:cubicBezTo>
                  <a:pt x="6" y="95"/>
                  <a:pt x="6" y="95"/>
                  <a:pt x="6" y="95"/>
                </a:cubicBezTo>
                <a:cubicBezTo>
                  <a:pt x="25" y="95"/>
                  <a:pt x="25" y="95"/>
                  <a:pt x="25" y="95"/>
                </a:cubicBezTo>
                <a:lnTo>
                  <a:pt x="25" y="152"/>
                </a:lnTo>
                <a:close/>
                <a:moveTo>
                  <a:pt x="31" y="143"/>
                </a:moveTo>
                <a:cubicBezTo>
                  <a:pt x="31" y="97"/>
                  <a:pt x="31" y="97"/>
                  <a:pt x="31" y="97"/>
                </a:cubicBezTo>
                <a:cubicBezTo>
                  <a:pt x="32" y="97"/>
                  <a:pt x="32" y="97"/>
                  <a:pt x="33" y="97"/>
                </a:cubicBezTo>
                <a:cubicBezTo>
                  <a:pt x="34" y="97"/>
                  <a:pt x="57" y="90"/>
                  <a:pt x="57" y="69"/>
                </a:cubicBezTo>
                <a:cubicBezTo>
                  <a:pt x="57" y="50"/>
                  <a:pt x="57" y="50"/>
                  <a:pt x="57" y="50"/>
                </a:cubicBezTo>
                <a:cubicBezTo>
                  <a:pt x="60" y="50"/>
                  <a:pt x="64" y="50"/>
                  <a:pt x="67" y="52"/>
                </a:cubicBezTo>
                <a:cubicBezTo>
                  <a:pt x="70" y="54"/>
                  <a:pt x="72" y="58"/>
                  <a:pt x="72" y="64"/>
                </a:cubicBezTo>
                <a:cubicBezTo>
                  <a:pt x="72" y="86"/>
                  <a:pt x="72" y="86"/>
                  <a:pt x="72" y="86"/>
                </a:cubicBezTo>
                <a:cubicBezTo>
                  <a:pt x="72" y="87"/>
                  <a:pt x="73" y="89"/>
                  <a:pt x="75" y="89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9" y="89"/>
                  <a:pt x="114" y="93"/>
                  <a:pt x="114" y="99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7" y="150"/>
                  <a:pt x="102" y="154"/>
                  <a:pt x="93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36" y="154"/>
                  <a:pt x="31" y="149"/>
                  <a:pt x="31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806">
            <a:extLst>
              <a:ext uri="{FF2B5EF4-FFF2-40B4-BE49-F238E27FC236}">
                <a16:creationId xmlns:a16="http://schemas.microsoft.com/office/drawing/2014/main" id="{80A6BA8B-298F-4F3B-B06F-0EA5058F3AEF}"/>
              </a:ext>
            </a:extLst>
          </p:cNvPr>
          <p:cNvSpPr>
            <a:spLocks noEditPoints="1"/>
          </p:cNvSpPr>
          <p:nvPr/>
        </p:nvSpPr>
        <p:spPr bwMode="auto">
          <a:xfrm>
            <a:off x="4738965" y="4259642"/>
            <a:ext cx="436962" cy="479826"/>
          </a:xfrm>
          <a:custGeom>
            <a:avLst/>
            <a:gdLst>
              <a:gd name="T0" fmla="*/ 68252 w 147"/>
              <a:gd name="T1" fmla="*/ 344289 h 160"/>
              <a:gd name="T2" fmla="*/ 20476 w 147"/>
              <a:gd name="T3" fmla="*/ 227231 h 160"/>
              <a:gd name="T4" fmla="*/ 136503 w 147"/>
              <a:gd name="T5" fmla="*/ 275432 h 160"/>
              <a:gd name="T6" fmla="*/ 68252 w 147"/>
              <a:gd name="T7" fmla="*/ 344289 h 160"/>
              <a:gd name="T8" fmla="*/ 34126 w 147"/>
              <a:gd name="T9" fmla="*/ 241003 h 160"/>
              <a:gd name="T10" fmla="*/ 68252 w 147"/>
              <a:gd name="T11" fmla="*/ 323632 h 160"/>
              <a:gd name="T12" fmla="*/ 68252 w 147"/>
              <a:gd name="T13" fmla="*/ 323632 h 160"/>
              <a:gd name="T14" fmla="*/ 116028 w 147"/>
              <a:gd name="T15" fmla="*/ 275432 h 160"/>
              <a:gd name="T16" fmla="*/ 68252 w 147"/>
              <a:gd name="T17" fmla="*/ 137716 h 160"/>
              <a:gd name="T18" fmla="*/ 116028 w 147"/>
              <a:gd name="T19" fmla="*/ 117058 h 160"/>
              <a:gd name="T20" fmla="*/ 68252 w 147"/>
              <a:gd name="T21" fmla="*/ 0 h 160"/>
              <a:gd name="T22" fmla="*/ 0 w 147"/>
              <a:gd name="T23" fmla="*/ 68858 h 160"/>
              <a:gd name="T24" fmla="*/ 34126 w 147"/>
              <a:gd name="T25" fmla="*/ 34429 h 160"/>
              <a:gd name="T26" fmla="*/ 116028 w 147"/>
              <a:gd name="T27" fmla="*/ 68858 h 160"/>
              <a:gd name="T28" fmla="*/ 68252 w 147"/>
              <a:gd name="T29" fmla="*/ 117058 h 160"/>
              <a:gd name="T30" fmla="*/ 68252 w 147"/>
              <a:gd name="T31" fmla="*/ 117058 h 160"/>
              <a:gd name="T32" fmla="*/ 34126 w 147"/>
              <a:gd name="T33" fmla="*/ 34429 h 160"/>
              <a:gd name="T34" fmla="*/ 20476 w 147"/>
              <a:gd name="T35" fmla="*/ 433805 h 160"/>
              <a:gd name="T36" fmla="*/ 68252 w 147"/>
              <a:gd name="T37" fmla="*/ 550863 h 160"/>
              <a:gd name="T38" fmla="*/ 136503 w 147"/>
              <a:gd name="T39" fmla="*/ 482005 h 160"/>
              <a:gd name="T40" fmla="*/ 68252 w 147"/>
              <a:gd name="T41" fmla="*/ 530206 h 160"/>
              <a:gd name="T42" fmla="*/ 68252 w 147"/>
              <a:gd name="T43" fmla="*/ 530206 h 160"/>
              <a:gd name="T44" fmla="*/ 34126 w 147"/>
              <a:gd name="T45" fmla="*/ 447576 h 160"/>
              <a:gd name="T46" fmla="*/ 116028 w 147"/>
              <a:gd name="T47" fmla="*/ 482005 h 160"/>
              <a:gd name="T48" fmla="*/ 501650 w 147"/>
              <a:gd name="T49" fmla="*/ 65415 h 160"/>
              <a:gd name="T50" fmla="*/ 491412 w 147"/>
              <a:gd name="T51" fmla="*/ 55086 h 160"/>
              <a:gd name="T52" fmla="*/ 201343 w 147"/>
              <a:gd name="T53" fmla="*/ 65415 h 160"/>
              <a:gd name="T54" fmla="*/ 211580 w 147"/>
              <a:gd name="T55" fmla="*/ 75744 h 160"/>
              <a:gd name="T56" fmla="*/ 501650 w 147"/>
              <a:gd name="T57" fmla="*/ 65415 h 160"/>
              <a:gd name="T58" fmla="*/ 201343 w 147"/>
              <a:gd name="T59" fmla="*/ 282317 h 160"/>
              <a:gd name="T60" fmla="*/ 214993 w 147"/>
              <a:gd name="T61" fmla="*/ 282317 h 160"/>
              <a:gd name="T62" fmla="*/ 214993 w 147"/>
              <a:gd name="T63" fmla="*/ 268546 h 160"/>
              <a:gd name="T64" fmla="*/ 201343 w 147"/>
              <a:gd name="T65" fmla="*/ 268546 h 160"/>
              <a:gd name="T66" fmla="*/ 252531 w 147"/>
              <a:gd name="T67" fmla="*/ 275432 h 160"/>
              <a:gd name="T68" fmla="*/ 232056 w 147"/>
              <a:gd name="T69" fmla="*/ 275432 h 160"/>
              <a:gd name="T70" fmla="*/ 252531 w 147"/>
              <a:gd name="T71" fmla="*/ 275432 h 160"/>
              <a:gd name="T72" fmla="*/ 279832 w 147"/>
              <a:gd name="T73" fmla="*/ 265103 h 160"/>
              <a:gd name="T74" fmla="*/ 279832 w 147"/>
              <a:gd name="T75" fmla="*/ 285760 h 160"/>
              <a:gd name="T76" fmla="*/ 464112 w 147"/>
              <a:gd name="T77" fmla="*/ 275432 h 160"/>
              <a:gd name="T78" fmla="*/ 443636 w 147"/>
              <a:gd name="T79" fmla="*/ 275432 h 160"/>
              <a:gd name="T80" fmla="*/ 464112 w 147"/>
              <a:gd name="T81" fmla="*/ 275432 h 160"/>
              <a:gd name="T82" fmla="*/ 382210 w 147"/>
              <a:gd name="T83" fmla="*/ 265103 h 160"/>
              <a:gd name="T84" fmla="*/ 382210 w 147"/>
              <a:gd name="T85" fmla="*/ 285760 h 160"/>
              <a:gd name="T86" fmla="*/ 358321 w 147"/>
              <a:gd name="T87" fmla="*/ 275432 h 160"/>
              <a:gd name="T88" fmla="*/ 337846 w 147"/>
              <a:gd name="T89" fmla="*/ 275432 h 160"/>
              <a:gd name="T90" fmla="*/ 358321 w 147"/>
              <a:gd name="T91" fmla="*/ 275432 h 160"/>
              <a:gd name="T92" fmla="*/ 416335 w 147"/>
              <a:gd name="T93" fmla="*/ 265103 h 160"/>
              <a:gd name="T94" fmla="*/ 416335 w 147"/>
              <a:gd name="T95" fmla="*/ 285760 h 160"/>
              <a:gd name="T96" fmla="*/ 324196 w 147"/>
              <a:gd name="T97" fmla="*/ 275432 h 160"/>
              <a:gd name="T98" fmla="*/ 303720 w 147"/>
              <a:gd name="T99" fmla="*/ 275432 h 160"/>
              <a:gd name="T100" fmla="*/ 324196 w 147"/>
              <a:gd name="T101" fmla="*/ 275432 h 160"/>
              <a:gd name="T102" fmla="*/ 498237 w 147"/>
              <a:gd name="T103" fmla="*/ 275432 h 160"/>
              <a:gd name="T104" fmla="*/ 488000 w 147"/>
              <a:gd name="T105" fmla="*/ 265103 h 160"/>
              <a:gd name="T106" fmla="*/ 477762 w 147"/>
              <a:gd name="T107" fmla="*/ 275432 h 160"/>
              <a:gd name="T108" fmla="*/ 488000 w 147"/>
              <a:gd name="T109" fmla="*/ 285760 h 160"/>
              <a:gd name="T110" fmla="*/ 197930 w 147"/>
              <a:gd name="T111" fmla="*/ 482005 h 160"/>
              <a:gd name="T112" fmla="*/ 208168 w 147"/>
              <a:gd name="T113" fmla="*/ 492334 h 160"/>
              <a:gd name="T114" fmla="*/ 498237 w 147"/>
              <a:gd name="T115" fmla="*/ 482005 h 160"/>
              <a:gd name="T116" fmla="*/ 488000 w 147"/>
              <a:gd name="T117" fmla="*/ 471676 h 160"/>
              <a:gd name="T118" fmla="*/ 197930 w 147"/>
              <a:gd name="T119" fmla="*/ 482005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7" h="160">
                <a:moveTo>
                  <a:pt x="20" y="100"/>
                </a:moveTo>
                <a:cubicBezTo>
                  <a:pt x="20" y="100"/>
                  <a:pt x="20" y="100"/>
                  <a:pt x="20" y="100"/>
                </a:cubicBezTo>
                <a:cubicBezTo>
                  <a:pt x="9" y="100"/>
                  <a:pt x="0" y="91"/>
                  <a:pt x="0" y="80"/>
                </a:cubicBezTo>
                <a:cubicBezTo>
                  <a:pt x="0" y="75"/>
                  <a:pt x="2" y="70"/>
                  <a:pt x="6" y="66"/>
                </a:cubicBezTo>
                <a:cubicBezTo>
                  <a:pt x="10" y="62"/>
                  <a:pt x="15" y="60"/>
                  <a:pt x="20" y="60"/>
                </a:cubicBezTo>
                <a:cubicBezTo>
                  <a:pt x="31" y="60"/>
                  <a:pt x="40" y="69"/>
                  <a:pt x="40" y="80"/>
                </a:cubicBezTo>
                <a:cubicBezTo>
                  <a:pt x="40" y="85"/>
                  <a:pt x="38" y="90"/>
                  <a:pt x="34" y="94"/>
                </a:cubicBezTo>
                <a:cubicBezTo>
                  <a:pt x="31" y="98"/>
                  <a:pt x="25" y="100"/>
                  <a:pt x="20" y="100"/>
                </a:cubicBezTo>
                <a:close/>
                <a:moveTo>
                  <a:pt x="20" y="66"/>
                </a:moveTo>
                <a:cubicBezTo>
                  <a:pt x="16" y="66"/>
                  <a:pt x="13" y="67"/>
                  <a:pt x="10" y="70"/>
                </a:cubicBezTo>
                <a:cubicBezTo>
                  <a:pt x="7" y="73"/>
                  <a:pt x="6" y="76"/>
                  <a:pt x="6" y="80"/>
                </a:cubicBezTo>
                <a:cubicBezTo>
                  <a:pt x="6" y="88"/>
                  <a:pt x="12" y="94"/>
                  <a:pt x="20" y="94"/>
                </a:cubicBezTo>
                <a:cubicBezTo>
                  <a:pt x="20" y="97"/>
                  <a:pt x="20" y="97"/>
                  <a:pt x="20" y="97"/>
                </a:cubicBezTo>
                <a:cubicBezTo>
                  <a:pt x="20" y="94"/>
                  <a:pt x="20" y="94"/>
                  <a:pt x="20" y="94"/>
                </a:cubicBezTo>
                <a:cubicBezTo>
                  <a:pt x="24" y="94"/>
                  <a:pt x="27" y="93"/>
                  <a:pt x="30" y="90"/>
                </a:cubicBezTo>
                <a:cubicBezTo>
                  <a:pt x="33" y="87"/>
                  <a:pt x="34" y="84"/>
                  <a:pt x="34" y="80"/>
                </a:cubicBezTo>
                <a:cubicBezTo>
                  <a:pt x="34" y="72"/>
                  <a:pt x="28" y="66"/>
                  <a:pt x="20" y="66"/>
                </a:cubicBezTo>
                <a:close/>
                <a:moveTo>
                  <a:pt x="20" y="40"/>
                </a:moveTo>
                <a:cubicBezTo>
                  <a:pt x="20" y="40"/>
                  <a:pt x="20" y="40"/>
                  <a:pt x="20" y="40"/>
                </a:cubicBezTo>
                <a:cubicBezTo>
                  <a:pt x="25" y="40"/>
                  <a:pt x="31" y="38"/>
                  <a:pt x="34" y="34"/>
                </a:cubicBezTo>
                <a:cubicBezTo>
                  <a:pt x="38" y="30"/>
                  <a:pt x="40" y="25"/>
                  <a:pt x="40" y="20"/>
                </a:cubicBezTo>
                <a:cubicBezTo>
                  <a:pt x="40" y="9"/>
                  <a:pt x="31" y="0"/>
                  <a:pt x="20" y="0"/>
                </a:cubicBezTo>
                <a:cubicBezTo>
                  <a:pt x="15" y="0"/>
                  <a:pt x="10" y="2"/>
                  <a:pt x="6" y="6"/>
                </a:cubicBezTo>
                <a:cubicBezTo>
                  <a:pt x="2" y="10"/>
                  <a:pt x="0" y="15"/>
                  <a:pt x="0" y="20"/>
                </a:cubicBezTo>
                <a:cubicBezTo>
                  <a:pt x="0" y="31"/>
                  <a:pt x="9" y="40"/>
                  <a:pt x="20" y="40"/>
                </a:cubicBezTo>
                <a:close/>
                <a:moveTo>
                  <a:pt x="10" y="10"/>
                </a:moveTo>
                <a:cubicBezTo>
                  <a:pt x="13" y="7"/>
                  <a:pt x="16" y="6"/>
                  <a:pt x="20" y="6"/>
                </a:cubicBezTo>
                <a:cubicBezTo>
                  <a:pt x="28" y="6"/>
                  <a:pt x="34" y="12"/>
                  <a:pt x="34" y="20"/>
                </a:cubicBezTo>
                <a:cubicBezTo>
                  <a:pt x="34" y="24"/>
                  <a:pt x="33" y="27"/>
                  <a:pt x="30" y="30"/>
                </a:cubicBezTo>
                <a:cubicBezTo>
                  <a:pt x="27" y="33"/>
                  <a:pt x="24" y="34"/>
                  <a:pt x="20" y="34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4"/>
                  <a:pt x="20" y="34"/>
                  <a:pt x="20" y="34"/>
                </a:cubicBezTo>
                <a:cubicBezTo>
                  <a:pt x="12" y="34"/>
                  <a:pt x="6" y="28"/>
                  <a:pt x="6" y="20"/>
                </a:cubicBezTo>
                <a:cubicBezTo>
                  <a:pt x="6" y="16"/>
                  <a:pt x="7" y="13"/>
                  <a:pt x="10" y="10"/>
                </a:cubicBezTo>
                <a:close/>
                <a:moveTo>
                  <a:pt x="20" y="120"/>
                </a:moveTo>
                <a:cubicBezTo>
                  <a:pt x="15" y="120"/>
                  <a:pt x="10" y="122"/>
                  <a:pt x="6" y="126"/>
                </a:cubicBezTo>
                <a:cubicBezTo>
                  <a:pt x="2" y="130"/>
                  <a:pt x="0" y="135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31" y="160"/>
                  <a:pt x="40" y="151"/>
                  <a:pt x="40" y="140"/>
                </a:cubicBezTo>
                <a:cubicBezTo>
                  <a:pt x="40" y="129"/>
                  <a:pt x="31" y="120"/>
                  <a:pt x="20" y="120"/>
                </a:cubicBezTo>
                <a:close/>
                <a:moveTo>
                  <a:pt x="20" y="154"/>
                </a:moveTo>
                <a:cubicBezTo>
                  <a:pt x="20" y="157"/>
                  <a:pt x="20" y="157"/>
                  <a:pt x="20" y="157"/>
                </a:cubicBezTo>
                <a:cubicBezTo>
                  <a:pt x="20" y="154"/>
                  <a:pt x="20" y="154"/>
                  <a:pt x="20" y="154"/>
                </a:cubicBezTo>
                <a:cubicBezTo>
                  <a:pt x="12" y="154"/>
                  <a:pt x="6" y="148"/>
                  <a:pt x="6" y="140"/>
                </a:cubicBezTo>
                <a:cubicBezTo>
                  <a:pt x="6" y="136"/>
                  <a:pt x="8" y="133"/>
                  <a:pt x="10" y="130"/>
                </a:cubicBezTo>
                <a:cubicBezTo>
                  <a:pt x="13" y="127"/>
                  <a:pt x="16" y="126"/>
                  <a:pt x="20" y="126"/>
                </a:cubicBezTo>
                <a:cubicBezTo>
                  <a:pt x="28" y="126"/>
                  <a:pt x="34" y="132"/>
                  <a:pt x="34" y="140"/>
                </a:cubicBezTo>
                <a:cubicBezTo>
                  <a:pt x="34" y="148"/>
                  <a:pt x="28" y="154"/>
                  <a:pt x="20" y="154"/>
                </a:cubicBezTo>
                <a:close/>
                <a:moveTo>
                  <a:pt x="147" y="19"/>
                </a:moveTo>
                <a:cubicBezTo>
                  <a:pt x="147" y="17"/>
                  <a:pt x="145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1" y="16"/>
                  <a:pt x="59" y="17"/>
                  <a:pt x="59" y="19"/>
                </a:cubicBezTo>
                <a:cubicBezTo>
                  <a:pt x="59" y="21"/>
                  <a:pt x="61" y="22"/>
                  <a:pt x="6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5" y="22"/>
                  <a:pt x="147" y="21"/>
                  <a:pt x="147" y="19"/>
                </a:cubicBezTo>
                <a:close/>
                <a:moveTo>
                  <a:pt x="58" y="80"/>
                </a:moveTo>
                <a:cubicBezTo>
                  <a:pt x="58" y="81"/>
                  <a:pt x="59" y="82"/>
                  <a:pt x="59" y="82"/>
                </a:cubicBezTo>
                <a:cubicBezTo>
                  <a:pt x="60" y="83"/>
                  <a:pt x="60" y="83"/>
                  <a:pt x="61" y="83"/>
                </a:cubicBezTo>
                <a:cubicBezTo>
                  <a:pt x="62" y="83"/>
                  <a:pt x="63" y="83"/>
                  <a:pt x="63" y="82"/>
                </a:cubicBezTo>
                <a:cubicBezTo>
                  <a:pt x="64" y="82"/>
                  <a:pt x="64" y="81"/>
                  <a:pt x="64" y="80"/>
                </a:cubicBezTo>
                <a:cubicBezTo>
                  <a:pt x="64" y="79"/>
                  <a:pt x="64" y="78"/>
                  <a:pt x="63" y="78"/>
                </a:cubicBezTo>
                <a:cubicBezTo>
                  <a:pt x="63" y="77"/>
                  <a:pt x="62" y="77"/>
                  <a:pt x="61" y="77"/>
                </a:cubicBezTo>
                <a:cubicBezTo>
                  <a:pt x="60" y="77"/>
                  <a:pt x="60" y="77"/>
                  <a:pt x="59" y="78"/>
                </a:cubicBezTo>
                <a:cubicBezTo>
                  <a:pt x="59" y="78"/>
                  <a:pt x="58" y="79"/>
                  <a:pt x="58" y="80"/>
                </a:cubicBezTo>
                <a:close/>
                <a:moveTo>
                  <a:pt x="74" y="80"/>
                </a:moveTo>
                <a:cubicBezTo>
                  <a:pt x="74" y="78"/>
                  <a:pt x="73" y="77"/>
                  <a:pt x="71" y="77"/>
                </a:cubicBezTo>
                <a:cubicBezTo>
                  <a:pt x="70" y="77"/>
                  <a:pt x="68" y="78"/>
                  <a:pt x="68" y="80"/>
                </a:cubicBezTo>
                <a:cubicBezTo>
                  <a:pt x="68" y="82"/>
                  <a:pt x="70" y="83"/>
                  <a:pt x="71" y="83"/>
                </a:cubicBezTo>
                <a:cubicBezTo>
                  <a:pt x="73" y="83"/>
                  <a:pt x="74" y="82"/>
                  <a:pt x="74" y="80"/>
                </a:cubicBezTo>
                <a:close/>
                <a:moveTo>
                  <a:pt x="85" y="80"/>
                </a:moveTo>
                <a:cubicBezTo>
                  <a:pt x="85" y="78"/>
                  <a:pt x="83" y="77"/>
                  <a:pt x="82" y="77"/>
                </a:cubicBezTo>
                <a:cubicBezTo>
                  <a:pt x="80" y="77"/>
                  <a:pt x="79" y="78"/>
                  <a:pt x="79" y="80"/>
                </a:cubicBezTo>
                <a:cubicBezTo>
                  <a:pt x="79" y="82"/>
                  <a:pt x="80" y="83"/>
                  <a:pt x="82" y="83"/>
                </a:cubicBezTo>
                <a:cubicBezTo>
                  <a:pt x="83" y="83"/>
                  <a:pt x="85" y="82"/>
                  <a:pt x="85" y="80"/>
                </a:cubicBezTo>
                <a:close/>
                <a:moveTo>
                  <a:pt x="136" y="80"/>
                </a:moveTo>
                <a:cubicBezTo>
                  <a:pt x="136" y="78"/>
                  <a:pt x="134" y="77"/>
                  <a:pt x="133" y="77"/>
                </a:cubicBezTo>
                <a:cubicBezTo>
                  <a:pt x="131" y="77"/>
                  <a:pt x="130" y="78"/>
                  <a:pt x="130" y="80"/>
                </a:cubicBezTo>
                <a:cubicBezTo>
                  <a:pt x="130" y="82"/>
                  <a:pt x="131" y="83"/>
                  <a:pt x="133" y="83"/>
                </a:cubicBezTo>
                <a:cubicBezTo>
                  <a:pt x="134" y="83"/>
                  <a:pt x="136" y="82"/>
                  <a:pt x="136" y="80"/>
                </a:cubicBezTo>
                <a:close/>
                <a:moveTo>
                  <a:pt x="115" y="80"/>
                </a:moveTo>
                <a:cubicBezTo>
                  <a:pt x="115" y="78"/>
                  <a:pt x="114" y="77"/>
                  <a:pt x="112" y="77"/>
                </a:cubicBezTo>
                <a:cubicBezTo>
                  <a:pt x="111" y="77"/>
                  <a:pt x="109" y="78"/>
                  <a:pt x="109" y="80"/>
                </a:cubicBezTo>
                <a:cubicBezTo>
                  <a:pt x="109" y="82"/>
                  <a:pt x="111" y="83"/>
                  <a:pt x="112" y="83"/>
                </a:cubicBezTo>
                <a:cubicBezTo>
                  <a:pt x="114" y="83"/>
                  <a:pt x="115" y="82"/>
                  <a:pt x="115" y="80"/>
                </a:cubicBezTo>
                <a:close/>
                <a:moveTo>
                  <a:pt x="105" y="80"/>
                </a:moveTo>
                <a:cubicBezTo>
                  <a:pt x="105" y="78"/>
                  <a:pt x="104" y="77"/>
                  <a:pt x="102" y="77"/>
                </a:cubicBezTo>
                <a:cubicBezTo>
                  <a:pt x="100" y="77"/>
                  <a:pt x="99" y="78"/>
                  <a:pt x="99" y="80"/>
                </a:cubicBezTo>
                <a:cubicBezTo>
                  <a:pt x="99" y="82"/>
                  <a:pt x="100" y="83"/>
                  <a:pt x="102" y="83"/>
                </a:cubicBezTo>
                <a:cubicBezTo>
                  <a:pt x="104" y="83"/>
                  <a:pt x="105" y="82"/>
                  <a:pt x="105" y="80"/>
                </a:cubicBezTo>
                <a:close/>
                <a:moveTo>
                  <a:pt x="125" y="80"/>
                </a:moveTo>
                <a:cubicBezTo>
                  <a:pt x="125" y="78"/>
                  <a:pt x="124" y="77"/>
                  <a:pt x="122" y="77"/>
                </a:cubicBezTo>
                <a:cubicBezTo>
                  <a:pt x="121" y="77"/>
                  <a:pt x="119" y="78"/>
                  <a:pt x="119" y="80"/>
                </a:cubicBezTo>
                <a:cubicBezTo>
                  <a:pt x="119" y="82"/>
                  <a:pt x="121" y="83"/>
                  <a:pt x="122" y="83"/>
                </a:cubicBezTo>
                <a:cubicBezTo>
                  <a:pt x="124" y="83"/>
                  <a:pt x="125" y="82"/>
                  <a:pt x="125" y="80"/>
                </a:cubicBezTo>
                <a:close/>
                <a:moveTo>
                  <a:pt x="95" y="80"/>
                </a:moveTo>
                <a:cubicBezTo>
                  <a:pt x="95" y="78"/>
                  <a:pt x="93" y="77"/>
                  <a:pt x="92" y="77"/>
                </a:cubicBezTo>
                <a:cubicBezTo>
                  <a:pt x="90" y="77"/>
                  <a:pt x="89" y="78"/>
                  <a:pt x="89" y="80"/>
                </a:cubicBezTo>
                <a:cubicBezTo>
                  <a:pt x="89" y="82"/>
                  <a:pt x="90" y="83"/>
                  <a:pt x="92" y="83"/>
                </a:cubicBezTo>
                <a:cubicBezTo>
                  <a:pt x="93" y="83"/>
                  <a:pt x="95" y="82"/>
                  <a:pt x="95" y="80"/>
                </a:cubicBezTo>
                <a:close/>
                <a:moveTo>
                  <a:pt x="145" y="82"/>
                </a:moveTo>
                <a:cubicBezTo>
                  <a:pt x="145" y="81"/>
                  <a:pt x="146" y="81"/>
                  <a:pt x="146" y="80"/>
                </a:cubicBezTo>
                <a:cubicBezTo>
                  <a:pt x="146" y="79"/>
                  <a:pt x="145" y="78"/>
                  <a:pt x="145" y="78"/>
                </a:cubicBezTo>
                <a:cubicBezTo>
                  <a:pt x="144" y="77"/>
                  <a:pt x="144" y="77"/>
                  <a:pt x="143" y="77"/>
                </a:cubicBezTo>
                <a:cubicBezTo>
                  <a:pt x="142" y="77"/>
                  <a:pt x="141" y="77"/>
                  <a:pt x="141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1"/>
                  <a:pt x="141" y="82"/>
                </a:cubicBezTo>
                <a:cubicBezTo>
                  <a:pt x="141" y="83"/>
                  <a:pt x="142" y="83"/>
                  <a:pt x="143" y="83"/>
                </a:cubicBezTo>
                <a:cubicBezTo>
                  <a:pt x="144" y="83"/>
                  <a:pt x="144" y="83"/>
                  <a:pt x="145" y="82"/>
                </a:cubicBezTo>
                <a:close/>
                <a:moveTo>
                  <a:pt x="58" y="140"/>
                </a:moveTo>
                <a:cubicBezTo>
                  <a:pt x="58" y="142"/>
                  <a:pt x="60" y="143"/>
                  <a:pt x="61" y="143"/>
                </a:cubicBezTo>
                <a:cubicBezTo>
                  <a:pt x="61" y="143"/>
                  <a:pt x="61" y="143"/>
                  <a:pt x="61" y="143"/>
                </a:cubicBezTo>
                <a:cubicBezTo>
                  <a:pt x="143" y="143"/>
                  <a:pt x="143" y="143"/>
                  <a:pt x="143" y="143"/>
                </a:cubicBezTo>
                <a:cubicBezTo>
                  <a:pt x="144" y="143"/>
                  <a:pt x="146" y="141"/>
                  <a:pt x="146" y="140"/>
                </a:cubicBezTo>
                <a:cubicBezTo>
                  <a:pt x="146" y="138"/>
                  <a:pt x="144" y="137"/>
                  <a:pt x="143" y="137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0" y="137"/>
                  <a:pt x="58" y="138"/>
                  <a:pt x="58" y="1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807">
            <a:extLst>
              <a:ext uri="{FF2B5EF4-FFF2-40B4-BE49-F238E27FC236}">
                <a16:creationId xmlns:a16="http://schemas.microsoft.com/office/drawing/2014/main" id="{9B8E2743-A80E-4E26-956D-8ED792554A4A}"/>
              </a:ext>
            </a:extLst>
          </p:cNvPr>
          <p:cNvSpPr>
            <a:spLocks noEditPoints="1"/>
          </p:cNvSpPr>
          <p:nvPr/>
        </p:nvSpPr>
        <p:spPr bwMode="auto">
          <a:xfrm>
            <a:off x="4797192" y="5254878"/>
            <a:ext cx="336020" cy="479824"/>
          </a:xfrm>
          <a:custGeom>
            <a:avLst/>
            <a:gdLst>
              <a:gd name="T0" fmla="*/ 256037 w 113"/>
              <a:gd name="T1" fmla="*/ 37872 h 160"/>
              <a:gd name="T2" fmla="*/ 201416 w 113"/>
              <a:gd name="T3" fmla="*/ 65415 h 160"/>
              <a:gd name="T4" fmla="*/ 249210 w 113"/>
              <a:gd name="T5" fmla="*/ 127387 h 160"/>
              <a:gd name="T6" fmla="*/ 232141 w 113"/>
              <a:gd name="T7" fmla="*/ 86072 h 160"/>
              <a:gd name="T8" fmla="*/ 150209 w 113"/>
              <a:gd name="T9" fmla="*/ 464791 h 160"/>
              <a:gd name="T10" fmla="*/ 10241 w 113"/>
              <a:gd name="T11" fmla="*/ 399376 h 160"/>
              <a:gd name="T12" fmla="*/ 10241 w 113"/>
              <a:gd name="T13" fmla="*/ 550863 h 160"/>
              <a:gd name="T14" fmla="*/ 150209 w 113"/>
              <a:gd name="T15" fmla="*/ 485448 h 160"/>
              <a:gd name="T16" fmla="*/ 385763 w 113"/>
              <a:gd name="T17" fmla="*/ 75744 h 160"/>
              <a:gd name="T18" fmla="*/ 20483 w 113"/>
              <a:gd name="T19" fmla="*/ 530206 h 160"/>
              <a:gd name="T20" fmla="*/ 129726 w 113"/>
              <a:gd name="T21" fmla="*/ 530206 h 160"/>
              <a:gd name="T22" fmla="*/ 10241 w 113"/>
              <a:gd name="T23" fmla="*/ 351175 h 160"/>
              <a:gd name="T24" fmla="*/ 150209 w 113"/>
              <a:gd name="T25" fmla="*/ 210017 h 160"/>
              <a:gd name="T26" fmla="*/ 0 w 113"/>
              <a:gd name="T27" fmla="*/ 210017 h 160"/>
              <a:gd name="T28" fmla="*/ 129726 w 113"/>
              <a:gd name="T29" fmla="*/ 330518 h 160"/>
              <a:gd name="T30" fmla="*/ 139967 w 113"/>
              <a:gd name="T31" fmla="*/ 134273 h 160"/>
              <a:gd name="T32" fmla="*/ 133139 w 113"/>
              <a:gd name="T33" fmla="*/ 151487 h 160"/>
              <a:gd name="T34" fmla="*/ 150209 w 113"/>
              <a:gd name="T35" fmla="*/ 144602 h 160"/>
              <a:gd name="T36" fmla="*/ 109243 w 113"/>
              <a:gd name="T37" fmla="*/ 134273 h 160"/>
              <a:gd name="T38" fmla="*/ 119484 w 113"/>
              <a:gd name="T39" fmla="*/ 144602 h 160"/>
              <a:gd name="T40" fmla="*/ 34138 w 113"/>
              <a:gd name="T41" fmla="*/ 144602 h 160"/>
              <a:gd name="T42" fmla="*/ 44380 w 113"/>
              <a:gd name="T43" fmla="*/ 134273 h 160"/>
              <a:gd name="T44" fmla="*/ 75104 w 113"/>
              <a:gd name="T45" fmla="*/ 151487 h 160"/>
              <a:gd name="T46" fmla="*/ 10241 w 113"/>
              <a:gd name="T47" fmla="*/ 134273 h 160"/>
              <a:gd name="T48" fmla="*/ 3414 w 113"/>
              <a:gd name="T49" fmla="*/ 151487 h 160"/>
              <a:gd name="T50" fmla="*/ 20483 w 113"/>
              <a:gd name="T51" fmla="*/ 144602 h 160"/>
              <a:gd name="T52" fmla="*/ 10241 w 113"/>
              <a:gd name="T53" fmla="*/ 99844 h 160"/>
              <a:gd name="T54" fmla="*/ 20483 w 113"/>
              <a:gd name="T55" fmla="*/ 110173 h 160"/>
              <a:gd name="T56" fmla="*/ 0 w 113"/>
              <a:gd name="T57" fmla="*/ 44758 h 160"/>
              <a:gd name="T58" fmla="*/ 10241 w 113"/>
              <a:gd name="T59" fmla="*/ 34429 h 160"/>
              <a:gd name="T60" fmla="*/ 10241 w 113"/>
              <a:gd name="T61" fmla="*/ 86072 h 160"/>
              <a:gd name="T62" fmla="*/ 10241 w 113"/>
              <a:gd name="T63" fmla="*/ 0 h 160"/>
              <a:gd name="T64" fmla="*/ 3414 w 113"/>
              <a:gd name="T65" fmla="*/ 17214 h 160"/>
              <a:gd name="T66" fmla="*/ 20483 w 113"/>
              <a:gd name="T67" fmla="*/ 10329 h 160"/>
              <a:gd name="T68" fmla="*/ 109243 w 113"/>
              <a:gd name="T69" fmla="*/ 0 h 160"/>
              <a:gd name="T70" fmla="*/ 119484 w 113"/>
              <a:gd name="T71" fmla="*/ 10329 h 160"/>
              <a:gd name="T72" fmla="*/ 34138 w 113"/>
              <a:gd name="T73" fmla="*/ 10329 h 160"/>
              <a:gd name="T74" fmla="*/ 44380 w 113"/>
              <a:gd name="T75" fmla="*/ 0 h 160"/>
              <a:gd name="T76" fmla="*/ 75104 w 113"/>
              <a:gd name="T77" fmla="*/ 20657 h 160"/>
              <a:gd name="T78" fmla="*/ 139967 w 113"/>
              <a:gd name="T79" fmla="*/ 20657 h 160"/>
              <a:gd name="T80" fmla="*/ 150209 w 113"/>
              <a:gd name="T81" fmla="*/ 3443 h 160"/>
              <a:gd name="T82" fmla="*/ 129726 w 113"/>
              <a:gd name="T83" fmla="*/ 10329 h 160"/>
              <a:gd name="T84" fmla="*/ 139967 w 113"/>
              <a:gd name="T85" fmla="*/ 99844 h 160"/>
              <a:gd name="T86" fmla="*/ 150209 w 113"/>
              <a:gd name="T87" fmla="*/ 110173 h 160"/>
              <a:gd name="T88" fmla="*/ 129726 w 113"/>
              <a:gd name="T89" fmla="*/ 44758 h 160"/>
              <a:gd name="T90" fmla="*/ 139967 w 113"/>
              <a:gd name="T91" fmla="*/ 34429 h 160"/>
              <a:gd name="T92" fmla="*/ 139967 w 113"/>
              <a:gd name="T93" fmla="*/ 86072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3" h="160">
                <a:moveTo>
                  <a:pt x="109" y="19"/>
                </a:moveTo>
                <a:cubicBezTo>
                  <a:pt x="68" y="19"/>
                  <a:pt x="68" y="19"/>
                  <a:pt x="68" y="19"/>
                </a:cubicBezTo>
                <a:cubicBezTo>
                  <a:pt x="75" y="11"/>
                  <a:pt x="75" y="11"/>
                  <a:pt x="75" y="11"/>
                </a:cubicBezTo>
                <a:cubicBezTo>
                  <a:pt x="76" y="10"/>
                  <a:pt x="76" y="8"/>
                  <a:pt x="75" y="7"/>
                </a:cubicBezTo>
                <a:cubicBezTo>
                  <a:pt x="74" y="6"/>
                  <a:pt x="72" y="6"/>
                  <a:pt x="71" y="7"/>
                </a:cubicBezTo>
                <a:cubicBezTo>
                  <a:pt x="59" y="19"/>
                  <a:pt x="59" y="19"/>
                  <a:pt x="59" y="19"/>
                </a:cubicBezTo>
                <a:cubicBezTo>
                  <a:pt x="57" y="21"/>
                  <a:pt x="57" y="22"/>
                  <a:pt x="59" y="24"/>
                </a:cubicBezTo>
                <a:cubicBezTo>
                  <a:pt x="71" y="36"/>
                  <a:pt x="71" y="36"/>
                  <a:pt x="71" y="36"/>
                </a:cubicBezTo>
                <a:cubicBezTo>
                  <a:pt x="71" y="36"/>
                  <a:pt x="72" y="37"/>
                  <a:pt x="73" y="37"/>
                </a:cubicBezTo>
                <a:cubicBezTo>
                  <a:pt x="74" y="37"/>
                  <a:pt x="74" y="36"/>
                  <a:pt x="75" y="36"/>
                </a:cubicBezTo>
                <a:cubicBezTo>
                  <a:pt x="76" y="35"/>
                  <a:pt x="76" y="33"/>
                  <a:pt x="75" y="32"/>
                </a:cubicBezTo>
                <a:cubicBezTo>
                  <a:pt x="68" y="25"/>
                  <a:pt x="68" y="25"/>
                  <a:pt x="68" y="25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44" y="117"/>
                  <a:pt x="43" y="116"/>
                  <a:pt x="41" y="116"/>
                </a:cubicBezTo>
                <a:cubicBezTo>
                  <a:pt x="3" y="116"/>
                  <a:pt x="3" y="116"/>
                  <a:pt x="3" y="116"/>
                </a:cubicBezTo>
                <a:cubicBezTo>
                  <a:pt x="1" y="116"/>
                  <a:pt x="0" y="117"/>
                  <a:pt x="0" y="119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3" y="160"/>
                  <a:pt x="44" y="159"/>
                  <a:pt x="44" y="157"/>
                </a:cubicBezTo>
                <a:cubicBezTo>
                  <a:pt x="44" y="141"/>
                  <a:pt x="44" y="141"/>
                  <a:pt x="44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11" y="141"/>
                  <a:pt x="113" y="139"/>
                  <a:pt x="113" y="138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2" y="20"/>
                  <a:pt x="111" y="19"/>
                  <a:pt x="109" y="19"/>
                </a:cubicBezTo>
                <a:close/>
                <a:moveTo>
                  <a:pt x="38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121"/>
                  <a:pt x="6" y="121"/>
                  <a:pt x="6" y="121"/>
                </a:cubicBezTo>
                <a:cubicBezTo>
                  <a:pt x="38" y="121"/>
                  <a:pt x="38" y="121"/>
                  <a:pt x="38" y="121"/>
                </a:cubicBezTo>
                <a:lnTo>
                  <a:pt x="38" y="154"/>
                </a:lnTo>
                <a:close/>
                <a:moveTo>
                  <a:pt x="0" y="61"/>
                </a:moveTo>
                <a:cubicBezTo>
                  <a:pt x="0" y="99"/>
                  <a:pt x="0" y="99"/>
                  <a:pt x="0" y="99"/>
                </a:cubicBezTo>
                <a:cubicBezTo>
                  <a:pt x="0" y="101"/>
                  <a:pt x="1" y="102"/>
                  <a:pt x="3" y="102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3" y="102"/>
                  <a:pt x="44" y="101"/>
                  <a:pt x="44" y="99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59"/>
                  <a:pt x="43" y="58"/>
                  <a:pt x="41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1" y="58"/>
                  <a:pt x="0" y="59"/>
                  <a:pt x="0" y="61"/>
                </a:cubicBezTo>
                <a:close/>
                <a:moveTo>
                  <a:pt x="6" y="64"/>
                </a:moveTo>
                <a:cubicBezTo>
                  <a:pt x="38" y="64"/>
                  <a:pt x="38" y="64"/>
                  <a:pt x="38" y="64"/>
                </a:cubicBezTo>
                <a:cubicBezTo>
                  <a:pt x="38" y="96"/>
                  <a:pt x="38" y="96"/>
                  <a:pt x="38" y="96"/>
                </a:cubicBezTo>
                <a:cubicBezTo>
                  <a:pt x="6" y="96"/>
                  <a:pt x="6" y="96"/>
                  <a:pt x="6" y="96"/>
                </a:cubicBezTo>
                <a:lnTo>
                  <a:pt x="6" y="64"/>
                </a:lnTo>
                <a:close/>
                <a:moveTo>
                  <a:pt x="41" y="39"/>
                </a:moveTo>
                <a:cubicBezTo>
                  <a:pt x="41" y="39"/>
                  <a:pt x="40" y="39"/>
                  <a:pt x="39" y="39"/>
                </a:cubicBezTo>
                <a:cubicBezTo>
                  <a:pt x="39" y="40"/>
                  <a:pt x="38" y="41"/>
                  <a:pt x="38" y="42"/>
                </a:cubicBezTo>
                <a:cubicBezTo>
                  <a:pt x="38" y="42"/>
                  <a:pt x="39" y="43"/>
                  <a:pt x="39" y="44"/>
                </a:cubicBezTo>
                <a:cubicBezTo>
                  <a:pt x="40" y="44"/>
                  <a:pt x="41" y="44"/>
                  <a:pt x="41" y="44"/>
                </a:cubicBezTo>
                <a:cubicBezTo>
                  <a:pt x="42" y="44"/>
                  <a:pt x="43" y="44"/>
                  <a:pt x="44" y="44"/>
                </a:cubicBezTo>
                <a:cubicBezTo>
                  <a:pt x="44" y="43"/>
                  <a:pt x="44" y="42"/>
                  <a:pt x="44" y="42"/>
                </a:cubicBezTo>
                <a:cubicBezTo>
                  <a:pt x="44" y="41"/>
                  <a:pt x="44" y="40"/>
                  <a:pt x="44" y="39"/>
                </a:cubicBezTo>
                <a:cubicBezTo>
                  <a:pt x="43" y="39"/>
                  <a:pt x="42" y="39"/>
                  <a:pt x="41" y="39"/>
                </a:cubicBezTo>
                <a:close/>
                <a:moveTo>
                  <a:pt x="32" y="39"/>
                </a:moveTo>
                <a:cubicBezTo>
                  <a:pt x="30" y="39"/>
                  <a:pt x="29" y="40"/>
                  <a:pt x="29" y="42"/>
                </a:cubicBezTo>
                <a:cubicBezTo>
                  <a:pt x="29" y="43"/>
                  <a:pt x="30" y="44"/>
                  <a:pt x="32" y="44"/>
                </a:cubicBezTo>
                <a:cubicBezTo>
                  <a:pt x="33" y="44"/>
                  <a:pt x="35" y="43"/>
                  <a:pt x="35" y="42"/>
                </a:cubicBezTo>
                <a:cubicBezTo>
                  <a:pt x="35" y="40"/>
                  <a:pt x="33" y="39"/>
                  <a:pt x="32" y="39"/>
                </a:cubicBezTo>
                <a:close/>
                <a:moveTo>
                  <a:pt x="13" y="39"/>
                </a:moveTo>
                <a:cubicBezTo>
                  <a:pt x="11" y="39"/>
                  <a:pt x="10" y="40"/>
                  <a:pt x="10" y="42"/>
                </a:cubicBezTo>
                <a:cubicBezTo>
                  <a:pt x="10" y="43"/>
                  <a:pt x="11" y="44"/>
                  <a:pt x="13" y="44"/>
                </a:cubicBezTo>
                <a:cubicBezTo>
                  <a:pt x="14" y="44"/>
                  <a:pt x="16" y="43"/>
                  <a:pt x="16" y="42"/>
                </a:cubicBezTo>
                <a:cubicBezTo>
                  <a:pt x="16" y="40"/>
                  <a:pt x="14" y="39"/>
                  <a:pt x="13" y="39"/>
                </a:cubicBezTo>
                <a:close/>
                <a:moveTo>
                  <a:pt x="22" y="39"/>
                </a:moveTo>
                <a:cubicBezTo>
                  <a:pt x="21" y="39"/>
                  <a:pt x="19" y="40"/>
                  <a:pt x="19" y="42"/>
                </a:cubicBezTo>
                <a:cubicBezTo>
                  <a:pt x="19" y="43"/>
                  <a:pt x="21" y="44"/>
                  <a:pt x="22" y="44"/>
                </a:cubicBezTo>
                <a:cubicBezTo>
                  <a:pt x="24" y="44"/>
                  <a:pt x="25" y="43"/>
                  <a:pt x="25" y="42"/>
                </a:cubicBezTo>
                <a:cubicBezTo>
                  <a:pt x="25" y="40"/>
                  <a:pt x="24" y="39"/>
                  <a:pt x="22" y="39"/>
                </a:cubicBezTo>
                <a:close/>
                <a:moveTo>
                  <a:pt x="3" y="39"/>
                </a:moveTo>
                <a:cubicBezTo>
                  <a:pt x="2" y="39"/>
                  <a:pt x="1" y="39"/>
                  <a:pt x="1" y="39"/>
                </a:cubicBezTo>
                <a:cubicBezTo>
                  <a:pt x="0" y="40"/>
                  <a:pt x="0" y="41"/>
                  <a:pt x="0" y="42"/>
                </a:cubicBezTo>
                <a:cubicBezTo>
                  <a:pt x="0" y="42"/>
                  <a:pt x="0" y="43"/>
                  <a:pt x="1" y="44"/>
                </a:cubicBezTo>
                <a:cubicBezTo>
                  <a:pt x="1" y="44"/>
                  <a:pt x="2" y="44"/>
                  <a:pt x="3" y="44"/>
                </a:cubicBezTo>
                <a:cubicBezTo>
                  <a:pt x="4" y="44"/>
                  <a:pt x="5" y="44"/>
                  <a:pt x="5" y="44"/>
                </a:cubicBezTo>
                <a:cubicBezTo>
                  <a:pt x="6" y="43"/>
                  <a:pt x="6" y="42"/>
                  <a:pt x="6" y="42"/>
                </a:cubicBezTo>
                <a:cubicBezTo>
                  <a:pt x="6" y="41"/>
                  <a:pt x="6" y="40"/>
                  <a:pt x="5" y="39"/>
                </a:cubicBezTo>
                <a:cubicBezTo>
                  <a:pt x="5" y="39"/>
                  <a:pt x="4" y="39"/>
                  <a:pt x="3" y="39"/>
                </a:cubicBezTo>
                <a:close/>
                <a:moveTo>
                  <a:pt x="3" y="29"/>
                </a:moveTo>
                <a:cubicBezTo>
                  <a:pt x="1" y="29"/>
                  <a:pt x="0" y="30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6" y="34"/>
                  <a:pt x="6" y="32"/>
                </a:cubicBezTo>
                <a:cubicBezTo>
                  <a:pt x="6" y="30"/>
                  <a:pt x="5" y="29"/>
                  <a:pt x="3" y="29"/>
                </a:cubicBezTo>
                <a:close/>
                <a:moveTo>
                  <a:pt x="3" y="10"/>
                </a:moveTo>
                <a:cubicBezTo>
                  <a:pt x="1" y="10"/>
                  <a:pt x="0" y="11"/>
                  <a:pt x="0" y="13"/>
                </a:cubicBezTo>
                <a:cubicBezTo>
                  <a:pt x="0" y="14"/>
                  <a:pt x="1" y="16"/>
                  <a:pt x="3" y="16"/>
                </a:cubicBezTo>
                <a:cubicBezTo>
                  <a:pt x="5" y="16"/>
                  <a:pt x="6" y="14"/>
                  <a:pt x="6" y="13"/>
                </a:cubicBezTo>
                <a:cubicBezTo>
                  <a:pt x="6" y="11"/>
                  <a:pt x="5" y="10"/>
                  <a:pt x="3" y="10"/>
                </a:cubicBezTo>
                <a:close/>
                <a:moveTo>
                  <a:pt x="3" y="19"/>
                </a:moveTo>
                <a:cubicBezTo>
                  <a:pt x="1" y="19"/>
                  <a:pt x="0" y="21"/>
                  <a:pt x="0" y="22"/>
                </a:cubicBez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21"/>
                  <a:pt x="5" y="19"/>
                  <a:pt x="3" y="19"/>
                </a:cubicBezTo>
                <a:close/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0" y="3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2" y="6"/>
                  <a:pt x="3" y="6"/>
                </a:cubicBezTo>
                <a:cubicBezTo>
                  <a:pt x="4" y="6"/>
                  <a:pt x="5" y="6"/>
                  <a:pt x="5" y="5"/>
                </a:cubicBezTo>
                <a:cubicBezTo>
                  <a:pt x="6" y="5"/>
                  <a:pt x="6" y="4"/>
                  <a:pt x="6" y="3"/>
                </a:cubicBezTo>
                <a:cubicBezTo>
                  <a:pt x="6" y="2"/>
                  <a:pt x="6" y="1"/>
                  <a:pt x="5" y="1"/>
                </a:cubicBezTo>
                <a:cubicBezTo>
                  <a:pt x="5" y="0"/>
                  <a:pt x="4" y="0"/>
                  <a:pt x="3" y="0"/>
                </a:cubicBezTo>
                <a:close/>
                <a:moveTo>
                  <a:pt x="32" y="0"/>
                </a:moveTo>
                <a:cubicBezTo>
                  <a:pt x="30" y="0"/>
                  <a:pt x="29" y="1"/>
                  <a:pt x="29" y="3"/>
                </a:cubicBezTo>
                <a:cubicBezTo>
                  <a:pt x="29" y="5"/>
                  <a:pt x="30" y="6"/>
                  <a:pt x="32" y="6"/>
                </a:cubicBezTo>
                <a:cubicBezTo>
                  <a:pt x="33" y="6"/>
                  <a:pt x="35" y="5"/>
                  <a:pt x="35" y="3"/>
                </a:cubicBezTo>
                <a:cubicBezTo>
                  <a:pt x="35" y="1"/>
                  <a:pt x="33" y="0"/>
                  <a:pt x="32" y="0"/>
                </a:cubicBezTo>
                <a:close/>
                <a:moveTo>
                  <a:pt x="13" y="0"/>
                </a:moveTo>
                <a:cubicBezTo>
                  <a:pt x="11" y="0"/>
                  <a:pt x="10" y="1"/>
                  <a:pt x="10" y="3"/>
                </a:cubicBezTo>
                <a:cubicBezTo>
                  <a:pt x="10" y="5"/>
                  <a:pt x="11" y="6"/>
                  <a:pt x="13" y="6"/>
                </a:cubicBezTo>
                <a:cubicBezTo>
                  <a:pt x="14" y="6"/>
                  <a:pt x="16" y="5"/>
                  <a:pt x="16" y="3"/>
                </a:cubicBezTo>
                <a:cubicBezTo>
                  <a:pt x="16" y="1"/>
                  <a:pt x="14" y="0"/>
                  <a:pt x="13" y="0"/>
                </a:cubicBezTo>
                <a:close/>
                <a:moveTo>
                  <a:pt x="22" y="0"/>
                </a:moveTo>
                <a:cubicBezTo>
                  <a:pt x="21" y="0"/>
                  <a:pt x="19" y="1"/>
                  <a:pt x="19" y="3"/>
                </a:cubicBezTo>
                <a:cubicBezTo>
                  <a:pt x="19" y="5"/>
                  <a:pt x="21" y="6"/>
                  <a:pt x="22" y="6"/>
                </a:cubicBezTo>
                <a:cubicBezTo>
                  <a:pt x="24" y="6"/>
                  <a:pt x="25" y="5"/>
                  <a:pt x="25" y="3"/>
                </a:cubicBezTo>
                <a:cubicBezTo>
                  <a:pt x="25" y="1"/>
                  <a:pt x="24" y="0"/>
                  <a:pt x="22" y="0"/>
                </a:cubicBezTo>
                <a:close/>
                <a:moveTo>
                  <a:pt x="41" y="6"/>
                </a:moveTo>
                <a:cubicBezTo>
                  <a:pt x="42" y="6"/>
                  <a:pt x="43" y="6"/>
                  <a:pt x="44" y="5"/>
                </a:cubicBezTo>
                <a:cubicBezTo>
                  <a:pt x="44" y="5"/>
                  <a:pt x="44" y="4"/>
                  <a:pt x="44" y="3"/>
                </a:cubicBezTo>
                <a:cubicBezTo>
                  <a:pt x="44" y="2"/>
                  <a:pt x="44" y="1"/>
                  <a:pt x="44" y="1"/>
                </a:cubicBezTo>
                <a:cubicBezTo>
                  <a:pt x="43" y="0"/>
                  <a:pt x="42" y="0"/>
                  <a:pt x="41" y="0"/>
                </a:cubicBezTo>
                <a:cubicBezTo>
                  <a:pt x="41" y="0"/>
                  <a:pt x="40" y="0"/>
                  <a:pt x="39" y="1"/>
                </a:cubicBezTo>
                <a:cubicBezTo>
                  <a:pt x="39" y="1"/>
                  <a:pt x="38" y="2"/>
                  <a:pt x="38" y="3"/>
                </a:cubicBezTo>
                <a:cubicBezTo>
                  <a:pt x="38" y="4"/>
                  <a:pt x="39" y="5"/>
                  <a:pt x="39" y="5"/>
                </a:cubicBezTo>
                <a:cubicBezTo>
                  <a:pt x="40" y="6"/>
                  <a:pt x="41" y="6"/>
                  <a:pt x="41" y="6"/>
                </a:cubicBezTo>
                <a:close/>
                <a:moveTo>
                  <a:pt x="41" y="29"/>
                </a:moveTo>
                <a:cubicBezTo>
                  <a:pt x="40" y="29"/>
                  <a:pt x="38" y="30"/>
                  <a:pt x="38" y="32"/>
                </a:cubicBezTo>
                <a:cubicBezTo>
                  <a:pt x="38" y="33"/>
                  <a:pt x="40" y="35"/>
                  <a:pt x="41" y="35"/>
                </a:cubicBezTo>
                <a:cubicBezTo>
                  <a:pt x="43" y="35"/>
                  <a:pt x="44" y="33"/>
                  <a:pt x="44" y="32"/>
                </a:cubicBezTo>
                <a:cubicBezTo>
                  <a:pt x="44" y="30"/>
                  <a:pt x="43" y="29"/>
                  <a:pt x="41" y="29"/>
                </a:cubicBezTo>
                <a:close/>
                <a:moveTo>
                  <a:pt x="41" y="10"/>
                </a:moveTo>
                <a:cubicBezTo>
                  <a:pt x="40" y="10"/>
                  <a:pt x="38" y="11"/>
                  <a:pt x="38" y="13"/>
                </a:cubicBezTo>
                <a:cubicBezTo>
                  <a:pt x="38" y="14"/>
                  <a:pt x="40" y="16"/>
                  <a:pt x="41" y="16"/>
                </a:cubicBezTo>
                <a:cubicBezTo>
                  <a:pt x="43" y="16"/>
                  <a:pt x="44" y="14"/>
                  <a:pt x="44" y="13"/>
                </a:cubicBezTo>
                <a:cubicBezTo>
                  <a:pt x="44" y="11"/>
                  <a:pt x="43" y="10"/>
                  <a:pt x="41" y="10"/>
                </a:cubicBezTo>
                <a:close/>
                <a:moveTo>
                  <a:pt x="41" y="19"/>
                </a:moveTo>
                <a:cubicBezTo>
                  <a:pt x="40" y="19"/>
                  <a:pt x="38" y="21"/>
                  <a:pt x="38" y="22"/>
                </a:cubicBezTo>
                <a:cubicBezTo>
                  <a:pt x="38" y="24"/>
                  <a:pt x="40" y="25"/>
                  <a:pt x="41" y="25"/>
                </a:cubicBezTo>
                <a:cubicBezTo>
                  <a:pt x="43" y="25"/>
                  <a:pt x="44" y="24"/>
                  <a:pt x="44" y="22"/>
                </a:cubicBezTo>
                <a:cubicBezTo>
                  <a:pt x="44" y="21"/>
                  <a:pt x="43" y="19"/>
                  <a:pt x="41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813">
            <a:extLst>
              <a:ext uri="{FF2B5EF4-FFF2-40B4-BE49-F238E27FC236}">
                <a16:creationId xmlns:a16="http://schemas.microsoft.com/office/drawing/2014/main" id="{63E79DAF-0942-4FEC-B9C4-FEBB77234543}"/>
              </a:ext>
            </a:extLst>
          </p:cNvPr>
          <p:cNvSpPr>
            <a:spLocks noEditPoints="1"/>
          </p:cNvSpPr>
          <p:nvPr/>
        </p:nvSpPr>
        <p:spPr bwMode="auto">
          <a:xfrm>
            <a:off x="5733488" y="1291156"/>
            <a:ext cx="434196" cy="478442"/>
          </a:xfrm>
          <a:custGeom>
            <a:avLst/>
            <a:gdLst>
              <a:gd name="T0" fmla="*/ 447262 w 146"/>
              <a:gd name="T1" fmla="*/ 363895 h 160"/>
              <a:gd name="T2" fmla="*/ 259480 w 146"/>
              <a:gd name="T3" fmla="*/ 353596 h 160"/>
              <a:gd name="T4" fmla="*/ 259480 w 146"/>
              <a:gd name="T5" fmla="*/ 288369 h 160"/>
              <a:gd name="T6" fmla="*/ 382392 w 146"/>
              <a:gd name="T7" fmla="*/ 89257 h 160"/>
              <a:gd name="T8" fmla="*/ 194610 w 146"/>
              <a:gd name="T9" fmla="*/ 10299 h 160"/>
              <a:gd name="T10" fmla="*/ 116083 w 146"/>
              <a:gd name="T11" fmla="*/ 199112 h 160"/>
              <a:gd name="T12" fmla="*/ 238995 w 146"/>
              <a:gd name="T13" fmla="*/ 291802 h 160"/>
              <a:gd name="T14" fmla="*/ 61456 w 146"/>
              <a:gd name="T15" fmla="*/ 353596 h 160"/>
              <a:gd name="T16" fmla="*/ 51213 w 146"/>
              <a:gd name="T17" fmla="*/ 429121 h 160"/>
              <a:gd name="T18" fmla="*/ 61456 w 146"/>
              <a:gd name="T19" fmla="*/ 549275 h 160"/>
              <a:gd name="T20" fmla="*/ 71698 w 146"/>
              <a:gd name="T21" fmla="*/ 429121 h 160"/>
              <a:gd name="T22" fmla="*/ 238995 w 146"/>
              <a:gd name="T23" fmla="*/ 374194 h 160"/>
              <a:gd name="T24" fmla="*/ 187782 w 146"/>
              <a:gd name="T25" fmla="*/ 487482 h 160"/>
              <a:gd name="T26" fmla="*/ 307279 w 146"/>
              <a:gd name="T27" fmla="*/ 487482 h 160"/>
              <a:gd name="T28" fmla="*/ 259480 w 146"/>
              <a:gd name="T29" fmla="*/ 374194 h 160"/>
              <a:gd name="T30" fmla="*/ 426777 w 146"/>
              <a:gd name="T31" fmla="*/ 429121 h 160"/>
              <a:gd name="T32" fmla="*/ 437019 w 146"/>
              <a:gd name="T33" fmla="*/ 549275 h 160"/>
              <a:gd name="T34" fmla="*/ 447262 w 146"/>
              <a:gd name="T35" fmla="*/ 429121 h 160"/>
              <a:gd name="T36" fmla="*/ 129740 w 146"/>
              <a:gd name="T37" fmla="*/ 102989 h 160"/>
              <a:gd name="T38" fmla="*/ 163882 w 146"/>
              <a:gd name="T39" fmla="*/ 144185 h 160"/>
              <a:gd name="T40" fmla="*/ 129740 w 146"/>
              <a:gd name="T41" fmla="*/ 185380 h 160"/>
              <a:gd name="T42" fmla="*/ 187782 w 146"/>
              <a:gd name="T43" fmla="*/ 102989 h 160"/>
              <a:gd name="T44" fmla="*/ 238995 w 146"/>
              <a:gd name="T45" fmla="*/ 185380 h 160"/>
              <a:gd name="T46" fmla="*/ 184367 w 146"/>
              <a:gd name="T47" fmla="*/ 144185 h 160"/>
              <a:gd name="T48" fmla="*/ 365321 w 146"/>
              <a:gd name="T49" fmla="*/ 185380 h 160"/>
              <a:gd name="T50" fmla="*/ 334593 w 146"/>
              <a:gd name="T51" fmla="*/ 144185 h 160"/>
              <a:gd name="T52" fmla="*/ 365321 w 146"/>
              <a:gd name="T53" fmla="*/ 102989 h 160"/>
              <a:gd name="T54" fmla="*/ 310693 w 146"/>
              <a:gd name="T55" fmla="*/ 185380 h 160"/>
              <a:gd name="T56" fmla="*/ 259480 w 146"/>
              <a:gd name="T57" fmla="*/ 102989 h 160"/>
              <a:gd name="T58" fmla="*/ 314108 w 146"/>
              <a:gd name="T59" fmla="*/ 144185 h 160"/>
              <a:gd name="T60" fmla="*/ 259480 w 146"/>
              <a:gd name="T61" fmla="*/ 205978 h 160"/>
              <a:gd name="T62" fmla="*/ 259480 w 146"/>
              <a:gd name="T63" fmla="*/ 267772 h 160"/>
              <a:gd name="T64" fmla="*/ 259480 w 146"/>
              <a:gd name="T65" fmla="*/ 24031 h 160"/>
              <a:gd name="T66" fmla="*/ 259480 w 146"/>
              <a:gd name="T67" fmla="*/ 82391 h 160"/>
              <a:gd name="T68" fmla="*/ 238995 w 146"/>
              <a:gd name="T69" fmla="*/ 82391 h 160"/>
              <a:gd name="T70" fmla="*/ 238995 w 146"/>
              <a:gd name="T71" fmla="*/ 24031 h 160"/>
              <a:gd name="T72" fmla="*/ 238995 w 146"/>
              <a:gd name="T73" fmla="*/ 267772 h 160"/>
              <a:gd name="T74" fmla="*/ 238995 w 146"/>
              <a:gd name="T75" fmla="*/ 205978 h 160"/>
              <a:gd name="T76" fmla="*/ 324350 w 146"/>
              <a:gd name="T77" fmla="*/ 205978 h 160"/>
              <a:gd name="T78" fmla="*/ 300451 w 146"/>
              <a:gd name="T79" fmla="*/ 257473 h 160"/>
              <a:gd name="T80" fmla="*/ 327764 w 146"/>
              <a:gd name="T81" fmla="*/ 82391 h 160"/>
              <a:gd name="T82" fmla="*/ 303865 w 146"/>
              <a:gd name="T83" fmla="*/ 34330 h 160"/>
              <a:gd name="T84" fmla="*/ 194610 w 146"/>
              <a:gd name="T85" fmla="*/ 30897 h 160"/>
              <a:gd name="T86" fmla="*/ 170711 w 146"/>
              <a:gd name="T87" fmla="*/ 82391 h 160"/>
              <a:gd name="T88" fmla="*/ 194610 w 146"/>
              <a:gd name="T89" fmla="*/ 30897 h 160"/>
              <a:gd name="T90" fmla="*/ 174125 w 146"/>
              <a:gd name="T91" fmla="*/ 205978 h 160"/>
              <a:gd name="T92" fmla="*/ 139983 w 146"/>
              <a:gd name="T93" fmla="*/ 205978 h 160"/>
              <a:gd name="T94" fmla="*/ 61456 w 146"/>
              <a:gd name="T95" fmla="*/ 528677 h 160"/>
              <a:gd name="T96" fmla="*/ 61456 w 146"/>
              <a:gd name="T97" fmla="*/ 449719 h 160"/>
              <a:gd name="T98" fmla="*/ 286794 w 146"/>
              <a:gd name="T99" fmla="*/ 487482 h 160"/>
              <a:gd name="T100" fmla="*/ 208267 w 146"/>
              <a:gd name="T101" fmla="*/ 487482 h 160"/>
              <a:gd name="T102" fmla="*/ 286794 w 146"/>
              <a:gd name="T103" fmla="*/ 487482 h 160"/>
              <a:gd name="T104" fmla="*/ 396049 w 146"/>
              <a:gd name="T105" fmla="*/ 487482 h 160"/>
              <a:gd name="T106" fmla="*/ 477990 w 146"/>
              <a:gd name="T107" fmla="*/ 487482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6" h="160">
                <a:moveTo>
                  <a:pt x="131" y="125"/>
                </a:moveTo>
                <a:cubicBezTo>
                  <a:pt x="131" y="106"/>
                  <a:pt x="131" y="106"/>
                  <a:pt x="131" y="106"/>
                </a:cubicBezTo>
                <a:cubicBezTo>
                  <a:pt x="131" y="104"/>
                  <a:pt x="129" y="103"/>
                  <a:pt x="128" y="103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6" y="84"/>
                </a:cubicBezTo>
                <a:cubicBezTo>
                  <a:pt x="80" y="84"/>
                  <a:pt x="85" y="83"/>
                  <a:pt x="89" y="81"/>
                </a:cubicBezTo>
                <a:cubicBezTo>
                  <a:pt x="110" y="72"/>
                  <a:pt x="121" y="48"/>
                  <a:pt x="112" y="26"/>
                </a:cubicBezTo>
                <a:cubicBezTo>
                  <a:pt x="105" y="10"/>
                  <a:pt x="90" y="0"/>
                  <a:pt x="73" y="0"/>
                </a:cubicBezTo>
                <a:cubicBezTo>
                  <a:pt x="67" y="0"/>
                  <a:pt x="62" y="1"/>
                  <a:pt x="57" y="3"/>
                </a:cubicBezTo>
                <a:cubicBezTo>
                  <a:pt x="46" y="8"/>
                  <a:pt x="38" y="16"/>
                  <a:pt x="34" y="26"/>
                </a:cubicBezTo>
                <a:cubicBezTo>
                  <a:pt x="29" y="37"/>
                  <a:pt x="29" y="48"/>
                  <a:pt x="34" y="58"/>
                </a:cubicBezTo>
                <a:cubicBezTo>
                  <a:pt x="40" y="73"/>
                  <a:pt x="54" y="83"/>
                  <a:pt x="70" y="84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6" y="103"/>
                  <a:pt x="15" y="104"/>
                  <a:pt x="15" y="106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6" y="126"/>
                  <a:pt x="0" y="134"/>
                  <a:pt x="0" y="142"/>
                </a:cubicBezTo>
                <a:cubicBezTo>
                  <a:pt x="0" y="152"/>
                  <a:pt x="8" y="160"/>
                  <a:pt x="18" y="160"/>
                </a:cubicBezTo>
                <a:cubicBezTo>
                  <a:pt x="27" y="160"/>
                  <a:pt x="35" y="152"/>
                  <a:pt x="35" y="142"/>
                </a:cubicBezTo>
                <a:cubicBezTo>
                  <a:pt x="35" y="134"/>
                  <a:pt x="29" y="126"/>
                  <a:pt x="21" y="12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70" y="109"/>
                  <a:pt x="70" y="109"/>
                  <a:pt x="70" y="109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61" y="126"/>
                  <a:pt x="55" y="134"/>
                  <a:pt x="55" y="142"/>
                </a:cubicBezTo>
                <a:cubicBezTo>
                  <a:pt x="55" y="152"/>
                  <a:pt x="63" y="160"/>
                  <a:pt x="73" y="160"/>
                </a:cubicBezTo>
                <a:cubicBezTo>
                  <a:pt x="82" y="160"/>
                  <a:pt x="90" y="152"/>
                  <a:pt x="90" y="142"/>
                </a:cubicBezTo>
                <a:cubicBezTo>
                  <a:pt x="90" y="134"/>
                  <a:pt x="84" y="126"/>
                  <a:pt x="76" y="125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16" y="126"/>
                  <a:pt x="110" y="134"/>
                  <a:pt x="110" y="142"/>
                </a:cubicBezTo>
                <a:cubicBezTo>
                  <a:pt x="110" y="152"/>
                  <a:pt x="118" y="160"/>
                  <a:pt x="128" y="160"/>
                </a:cubicBezTo>
                <a:cubicBezTo>
                  <a:pt x="138" y="160"/>
                  <a:pt x="145" y="152"/>
                  <a:pt x="145" y="142"/>
                </a:cubicBezTo>
                <a:cubicBezTo>
                  <a:pt x="146" y="133"/>
                  <a:pt x="139" y="126"/>
                  <a:pt x="131" y="125"/>
                </a:cubicBezTo>
                <a:close/>
                <a:moveTo>
                  <a:pt x="38" y="54"/>
                </a:moveTo>
                <a:cubicBezTo>
                  <a:pt x="36" y="46"/>
                  <a:pt x="36" y="38"/>
                  <a:pt x="38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4"/>
                  <a:pt x="48" y="38"/>
                  <a:pt x="48" y="42"/>
                </a:cubicBezTo>
                <a:cubicBezTo>
                  <a:pt x="48" y="46"/>
                  <a:pt x="48" y="50"/>
                  <a:pt x="49" y="54"/>
                </a:cubicBezTo>
                <a:cubicBezTo>
                  <a:pt x="38" y="54"/>
                  <a:pt x="38" y="54"/>
                  <a:pt x="38" y="54"/>
                </a:cubicBezTo>
                <a:close/>
                <a:moveTo>
                  <a:pt x="54" y="42"/>
                </a:moveTo>
                <a:cubicBezTo>
                  <a:pt x="54" y="38"/>
                  <a:pt x="54" y="34"/>
                  <a:pt x="55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0" y="54"/>
                  <a:pt x="70" y="54"/>
                  <a:pt x="70" y="54"/>
                </a:cubicBezTo>
                <a:cubicBezTo>
                  <a:pt x="55" y="54"/>
                  <a:pt x="55" y="54"/>
                  <a:pt x="55" y="54"/>
                </a:cubicBezTo>
                <a:cubicBezTo>
                  <a:pt x="54" y="50"/>
                  <a:pt x="54" y="46"/>
                  <a:pt x="54" y="42"/>
                </a:cubicBezTo>
                <a:close/>
                <a:moveTo>
                  <a:pt x="107" y="30"/>
                </a:moveTo>
                <a:cubicBezTo>
                  <a:pt x="110" y="38"/>
                  <a:pt x="110" y="47"/>
                  <a:pt x="107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98" y="50"/>
                  <a:pt x="98" y="46"/>
                  <a:pt x="98" y="42"/>
                </a:cubicBezTo>
                <a:cubicBezTo>
                  <a:pt x="98" y="38"/>
                  <a:pt x="98" y="34"/>
                  <a:pt x="97" y="30"/>
                </a:cubicBezTo>
                <a:lnTo>
                  <a:pt x="107" y="30"/>
                </a:lnTo>
                <a:close/>
                <a:moveTo>
                  <a:pt x="92" y="42"/>
                </a:moveTo>
                <a:cubicBezTo>
                  <a:pt x="92" y="46"/>
                  <a:pt x="92" y="50"/>
                  <a:pt x="91" y="54"/>
                </a:cubicBezTo>
                <a:cubicBezTo>
                  <a:pt x="76" y="54"/>
                  <a:pt x="76" y="54"/>
                  <a:pt x="76" y="54"/>
                </a:cubicBezTo>
                <a:cubicBezTo>
                  <a:pt x="76" y="30"/>
                  <a:pt x="76" y="30"/>
                  <a:pt x="76" y="30"/>
                </a:cubicBezTo>
                <a:cubicBezTo>
                  <a:pt x="91" y="30"/>
                  <a:pt x="91" y="30"/>
                  <a:pt x="91" y="30"/>
                </a:cubicBezTo>
                <a:cubicBezTo>
                  <a:pt x="92" y="34"/>
                  <a:pt x="92" y="38"/>
                  <a:pt x="92" y="42"/>
                </a:cubicBezTo>
                <a:close/>
                <a:moveTo>
                  <a:pt x="76" y="78"/>
                </a:moveTo>
                <a:cubicBezTo>
                  <a:pt x="76" y="60"/>
                  <a:pt x="76" y="60"/>
                  <a:pt x="76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86" y="69"/>
                  <a:pt x="81" y="76"/>
                  <a:pt x="76" y="78"/>
                </a:cubicBezTo>
                <a:close/>
                <a:moveTo>
                  <a:pt x="76" y="24"/>
                </a:moveTo>
                <a:cubicBezTo>
                  <a:pt x="76" y="7"/>
                  <a:pt x="76" y="7"/>
                  <a:pt x="76" y="7"/>
                </a:cubicBezTo>
                <a:cubicBezTo>
                  <a:pt x="81" y="8"/>
                  <a:pt x="86" y="15"/>
                  <a:pt x="89" y="24"/>
                </a:cubicBezTo>
                <a:lnTo>
                  <a:pt x="76" y="24"/>
                </a:lnTo>
                <a:close/>
                <a:moveTo>
                  <a:pt x="70" y="7"/>
                </a:moveTo>
                <a:cubicBezTo>
                  <a:pt x="70" y="24"/>
                  <a:pt x="70" y="24"/>
                  <a:pt x="70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9" y="15"/>
                  <a:pt x="64" y="9"/>
                  <a:pt x="70" y="7"/>
                </a:cubicBezTo>
                <a:close/>
                <a:moveTo>
                  <a:pt x="70" y="60"/>
                </a:moveTo>
                <a:cubicBezTo>
                  <a:pt x="70" y="78"/>
                  <a:pt x="70" y="78"/>
                  <a:pt x="70" y="78"/>
                </a:cubicBezTo>
                <a:cubicBezTo>
                  <a:pt x="65" y="75"/>
                  <a:pt x="60" y="68"/>
                  <a:pt x="57" y="60"/>
                </a:cubicBezTo>
                <a:lnTo>
                  <a:pt x="70" y="60"/>
                </a:lnTo>
                <a:close/>
                <a:moveTo>
                  <a:pt x="88" y="75"/>
                </a:moveTo>
                <a:cubicBezTo>
                  <a:pt x="91" y="71"/>
                  <a:pt x="93" y="66"/>
                  <a:pt x="95" y="60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1" y="67"/>
                  <a:pt x="95" y="72"/>
                  <a:pt x="88" y="75"/>
                </a:cubicBezTo>
                <a:close/>
                <a:moveTo>
                  <a:pt x="104" y="24"/>
                </a:moveTo>
                <a:cubicBezTo>
                  <a:pt x="96" y="24"/>
                  <a:pt x="96" y="24"/>
                  <a:pt x="96" y="24"/>
                </a:cubicBezTo>
                <a:cubicBezTo>
                  <a:pt x="95" y="21"/>
                  <a:pt x="93" y="17"/>
                  <a:pt x="91" y="14"/>
                </a:cubicBezTo>
                <a:cubicBezTo>
                  <a:pt x="90" y="12"/>
                  <a:pt x="90" y="11"/>
                  <a:pt x="89" y="10"/>
                </a:cubicBezTo>
                <a:cubicBezTo>
                  <a:pt x="95" y="13"/>
                  <a:pt x="101" y="18"/>
                  <a:pt x="104" y="24"/>
                </a:cubicBezTo>
                <a:close/>
                <a:moveTo>
                  <a:pt x="57" y="9"/>
                </a:moveTo>
                <a:cubicBezTo>
                  <a:pt x="56" y="11"/>
                  <a:pt x="55" y="12"/>
                  <a:pt x="55" y="14"/>
                </a:cubicBezTo>
                <a:cubicBezTo>
                  <a:pt x="53" y="17"/>
                  <a:pt x="51" y="21"/>
                  <a:pt x="50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5" y="18"/>
                  <a:pt x="51" y="13"/>
                  <a:pt x="57" y="9"/>
                </a:cubicBezTo>
                <a:close/>
                <a:moveTo>
                  <a:pt x="41" y="60"/>
                </a:moveTo>
                <a:cubicBezTo>
                  <a:pt x="51" y="60"/>
                  <a:pt x="51" y="60"/>
                  <a:pt x="51" y="60"/>
                </a:cubicBezTo>
                <a:cubicBezTo>
                  <a:pt x="53" y="66"/>
                  <a:pt x="55" y="71"/>
                  <a:pt x="59" y="76"/>
                </a:cubicBezTo>
                <a:cubicBezTo>
                  <a:pt x="51" y="73"/>
                  <a:pt x="45" y="67"/>
                  <a:pt x="41" y="60"/>
                </a:cubicBezTo>
                <a:close/>
                <a:moveTo>
                  <a:pt x="29" y="142"/>
                </a:moveTo>
                <a:cubicBezTo>
                  <a:pt x="29" y="149"/>
                  <a:pt x="24" y="154"/>
                  <a:pt x="18" y="154"/>
                </a:cubicBezTo>
                <a:cubicBezTo>
                  <a:pt x="11" y="154"/>
                  <a:pt x="6" y="149"/>
                  <a:pt x="6" y="142"/>
                </a:cubicBezTo>
                <a:cubicBezTo>
                  <a:pt x="6" y="136"/>
                  <a:pt x="11" y="131"/>
                  <a:pt x="18" y="131"/>
                </a:cubicBezTo>
                <a:cubicBezTo>
                  <a:pt x="24" y="131"/>
                  <a:pt x="29" y="136"/>
                  <a:pt x="29" y="142"/>
                </a:cubicBezTo>
                <a:close/>
                <a:moveTo>
                  <a:pt x="84" y="142"/>
                </a:moveTo>
                <a:cubicBezTo>
                  <a:pt x="84" y="149"/>
                  <a:pt x="79" y="154"/>
                  <a:pt x="73" y="154"/>
                </a:cubicBezTo>
                <a:cubicBezTo>
                  <a:pt x="66" y="154"/>
                  <a:pt x="61" y="149"/>
                  <a:pt x="61" y="142"/>
                </a:cubicBezTo>
                <a:cubicBezTo>
                  <a:pt x="61" y="136"/>
                  <a:pt x="66" y="131"/>
                  <a:pt x="73" y="131"/>
                </a:cubicBezTo>
                <a:cubicBezTo>
                  <a:pt x="79" y="131"/>
                  <a:pt x="84" y="136"/>
                  <a:pt x="84" y="142"/>
                </a:cubicBezTo>
                <a:close/>
                <a:moveTo>
                  <a:pt x="128" y="154"/>
                </a:moveTo>
                <a:cubicBezTo>
                  <a:pt x="121" y="154"/>
                  <a:pt x="116" y="149"/>
                  <a:pt x="116" y="142"/>
                </a:cubicBezTo>
                <a:cubicBezTo>
                  <a:pt x="116" y="136"/>
                  <a:pt x="121" y="131"/>
                  <a:pt x="128" y="131"/>
                </a:cubicBezTo>
                <a:cubicBezTo>
                  <a:pt x="134" y="131"/>
                  <a:pt x="140" y="136"/>
                  <a:pt x="140" y="142"/>
                </a:cubicBezTo>
                <a:cubicBezTo>
                  <a:pt x="140" y="149"/>
                  <a:pt x="134" y="154"/>
                  <a:pt x="128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814">
            <a:extLst>
              <a:ext uri="{FF2B5EF4-FFF2-40B4-BE49-F238E27FC236}">
                <a16:creationId xmlns:a16="http://schemas.microsoft.com/office/drawing/2014/main" id="{670028D8-2FD7-4B5A-8ACD-A410587D966D}"/>
              </a:ext>
            </a:extLst>
          </p:cNvPr>
          <p:cNvSpPr>
            <a:spLocks noEditPoints="1"/>
          </p:cNvSpPr>
          <p:nvPr/>
        </p:nvSpPr>
        <p:spPr bwMode="auto">
          <a:xfrm>
            <a:off x="5720040" y="2310888"/>
            <a:ext cx="475678" cy="398242"/>
          </a:xfrm>
          <a:custGeom>
            <a:avLst/>
            <a:gdLst>
              <a:gd name="T0" fmla="*/ 157004 w 160"/>
              <a:gd name="T1" fmla="*/ 429699 h 133"/>
              <a:gd name="T2" fmla="*/ 129699 w 160"/>
              <a:gd name="T3" fmla="*/ 343759 h 133"/>
              <a:gd name="T4" fmla="*/ 88741 w 160"/>
              <a:gd name="T5" fmla="*/ 268132 h 133"/>
              <a:gd name="T6" fmla="*/ 262811 w 160"/>
              <a:gd name="T7" fmla="*/ 343759 h 133"/>
              <a:gd name="T8" fmla="*/ 194548 w 160"/>
              <a:gd name="T9" fmla="*/ 374698 h 133"/>
              <a:gd name="T10" fmla="*/ 221853 w 160"/>
              <a:gd name="T11" fmla="*/ 457200 h 133"/>
              <a:gd name="T12" fmla="*/ 351552 w 160"/>
              <a:gd name="T13" fmla="*/ 429699 h 133"/>
              <a:gd name="T14" fmla="*/ 324247 w 160"/>
              <a:gd name="T15" fmla="*/ 343759 h 133"/>
              <a:gd name="T16" fmla="*/ 283289 w 160"/>
              <a:gd name="T17" fmla="*/ 268132 h 133"/>
              <a:gd name="T18" fmla="*/ 457359 w 160"/>
              <a:gd name="T19" fmla="*/ 343759 h 133"/>
              <a:gd name="T20" fmla="*/ 389096 w 160"/>
              <a:gd name="T21" fmla="*/ 374698 h 133"/>
              <a:gd name="T22" fmla="*/ 416401 w 160"/>
              <a:gd name="T23" fmla="*/ 457200 h 133"/>
              <a:gd name="T24" fmla="*/ 546100 w 160"/>
              <a:gd name="T25" fmla="*/ 429699 h 133"/>
              <a:gd name="T26" fmla="*/ 518795 w 160"/>
              <a:gd name="T27" fmla="*/ 343759 h 133"/>
              <a:gd name="T28" fmla="*/ 477838 w 160"/>
              <a:gd name="T29" fmla="*/ 257820 h 133"/>
              <a:gd name="T30" fmla="*/ 283289 w 160"/>
              <a:gd name="T31" fmla="*/ 247507 h 133"/>
              <a:gd name="T32" fmla="*/ 365204 w 160"/>
              <a:gd name="T33" fmla="*/ 195943 h 133"/>
              <a:gd name="T34" fmla="*/ 402749 w 160"/>
              <a:gd name="T35" fmla="*/ 37814 h 133"/>
              <a:gd name="T36" fmla="*/ 180896 w 160"/>
              <a:gd name="T37" fmla="*/ 0 h 133"/>
              <a:gd name="T38" fmla="*/ 143351 w 160"/>
              <a:gd name="T39" fmla="*/ 158129 h 133"/>
              <a:gd name="T40" fmla="*/ 262811 w 160"/>
              <a:gd name="T41" fmla="*/ 195943 h 133"/>
              <a:gd name="T42" fmla="*/ 78502 w 160"/>
              <a:gd name="T43" fmla="*/ 247507 h 133"/>
              <a:gd name="T44" fmla="*/ 68263 w 160"/>
              <a:gd name="T45" fmla="*/ 343759 h 133"/>
              <a:gd name="T46" fmla="*/ 0 w 160"/>
              <a:gd name="T47" fmla="*/ 374698 h 133"/>
              <a:gd name="T48" fmla="*/ 27305 w 160"/>
              <a:gd name="T49" fmla="*/ 457200 h 133"/>
              <a:gd name="T50" fmla="*/ 331073 w 160"/>
              <a:gd name="T51" fmla="*/ 374698 h 133"/>
              <a:gd name="T52" fmla="*/ 324247 w 160"/>
              <a:gd name="T53" fmla="*/ 436574 h 133"/>
              <a:gd name="T54" fmla="*/ 215027 w 160"/>
              <a:gd name="T55" fmla="*/ 429699 h 133"/>
              <a:gd name="T56" fmla="*/ 221853 w 160"/>
              <a:gd name="T57" fmla="*/ 364385 h 133"/>
              <a:gd name="T58" fmla="*/ 331073 w 160"/>
              <a:gd name="T59" fmla="*/ 374698 h 133"/>
              <a:gd name="T60" fmla="*/ 525621 w 160"/>
              <a:gd name="T61" fmla="*/ 429699 h 133"/>
              <a:gd name="T62" fmla="*/ 416401 w 160"/>
              <a:gd name="T63" fmla="*/ 436574 h 133"/>
              <a:gd name="T64" fmla="*/ 409575 w 160"/>
              <a:gd name="T65" fmla="*/ 374698 h 133"/>
              <a:gd name="T66" fmla="*/ 518795 w 160"/>
              <a:gd name="T67" fmla="*/ 364385 h 133"/>
              <a:gd name="T68" fmla="*/ 163830 w 160"/>
              <a:gd name="T69" fmla="*/ 158129 h 133"/>
              <a:gd name="T70" fmla="*/ 180896 w 160"/>
              <a:gd name="T71" fmla="*/ 20626 h 133"/>
              <a:gd name="T72" fmla="*/ 382270 w 160"/>
              <a:gd name="T73" fmla="*/ 37814 h 133"/>
              <a:gd name="T74" fmla="*/ 365204 w 160"/>
              <a:gd name="T75" fmla="*/ 175317 h 133"/>
              <a:gd name="T76" fmla="*/ 163830 w 160"/>
              <a:gd name="T77" fmla="*/ 158129 h 133"/>
              <a:gd name="T78" fmla="*/ 20479 w 160"/>
              <a:gd name="T79" fmla="*/ 374698 h 133"/>
              <a:gd name="T80" fmla="*/ 129699 w 160"/>
              <a:gd name="T81" fmla="*/ 364385 h 133"/>
              <a:gd name="T82" fmla="*/ 136525 w 160"/>
              <a:gd name="T83" fmla="*/ 429699 h 133"/>
              <a:gd name="T84" fmla="*/ 27305 w 160"/>
              <a:gd name="T85" fmla="*/ 436574 h 13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33">
                <a:moveTo>
                  <a:pt x="38" y="133"/>
                </a:moveTo>
                <a:cubicBezTo>
                  <a:pt x="43" y="133"/>
                  <a:pt x="46" y="129"/>
                  <a:pt x="46" y="125"/>
                </a:cubicBezTo>
                <a:cubicBezTo>
                  <a:pt x="46" y="109"/>
                  <a:pt x="46" y="109"/>
                  <a:pt x="46" y="109"/>
                </a:cubicBezTo>
                <a:cubicBezTo>
                  <a:pt x="46" y="104"/>
                  <a:pt x="43" y="100"/>
                  <a:pt x="38" y="100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6" y="78"/>
                  <a:pt x="26" y="78"/>
                  <a:pt x="26" y="78"/>
                </a:cubicBezTo>
                <a:cubicBezTo>
                  <a:pt x="77" y="78"/>
                  <a:pt x="77" y="78"/>
                  <a:pt x="77" y="78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1" y="100"/>
                  <a:pt x="57" y="104"/>
                  <a:pt x="57" y="109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9"/>
                  <a:pt x="61" y="133"/>
                  <a:pt x="65" y="133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99" y="133"/>
                  <a:pt x="103" y="129"/>
                  <a:pt x="103" y="125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04"/>
                  <a:pt x="99" y="100"/>
                  <a:pt x="95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78"/>
                  <a:pt x="83" y="78"/>
                  <a:pt x="83" y="7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4" y="100"/>
                  <a:pt x="134" y="100"/>
                  <a:pt x="134" y="100"/>
                </a:cubicBezTo>
                <a:cubicBezTo>
                  <a:pt x="122" y="100"/>
                  <a:pt x="122" y="100"/>
                  <a:pt x="122" y="100"/>
                </a:cubicBezTo>
                <a:cubicBezTo>
                  <a:pt x="117" y="100"/>
                  <a:pt x="114" y="104"/>
                  <a:pt x="114" y="109"/>
                </a:cubicBezTo>
                <a:cubicBezTo>
                  <a:pt x="114" y="125"/>
                  <a:pt x="114" y="125"/>
                  <a:pt x="114" y="125"/>
                </a:cubicBezTo>
                <a:cubicBezTo>
                  <a:pt x="114" y="129"/>
                  <a:pt x="117" y="133"/>
                  <a:pt x="122" y="133"/>
                </a:cubicBezTo>
                <a:cubicBezTo>
                  <a:pt x="152" y="133"/>
                  <a:pt x="152" y="133"/>
                  <a:pt x="152" y="133"/>
                </a:cubicBezTo>
                <a:cubicBezTo>
                  <a:pt x="156" y="133"/>
                  <a:pt x="160" y="129"/>
                  <a:pt x="160" y="12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60" y="104"/>
                  <a:pt x="156" y="100"/>
                  <a:pt x="152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75"/>
                  <a:pt x="140" y="75"/>
                  <a:pt x="140" y="75"/>
                </a:cubicBezTo>
                <a:cubicBezTo>
                  <a:pt x="140" y="74"/>
                  <a:pt x="138" y="72"/>
                  <a:pt x="137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57"/>
                  <a:pt x="83" y="57"/>
                  <a:pt x="83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13" y="57"/>
                  <a:pt x="118" y="52"/>
                  <a:pt x="118" y="46"/>
                </a:cubicBezTo>
                <a:cubicBezTo>
                  <a:pt x="118" y="11"/>
                  <a:pt x="118" y="11"/>
                  <a:pt x="118" y="11"/>
                </a:cubicBezTo>
                <a:cubicBezTo>
                  <a:pt x="118" y="5"/>
                  <a:pt x="113" y="0"/>
                  <a:pt x="10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7" y="0"/>
                  <a:pt x="42" y="5"/>
                  <a:pt x="42" y="11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52"/>
                  <a:pt x="47" y="57"/>
                  <a:pt x="53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72"/>
                  <a:pt x="77" y="72"/>
                  <a:pt x="77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2" y="72"/>
                  <a:pt x="20" y="74"/>
                  <a:pt x="20" y="75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8" y="100"/>
                  <a:pt x="8" y="100"/>
                  <a:pt x="8" y="100"/>
                </a:cubicBezTo>
                <a:cubicBezTo>
                  <a:pt x="4" y="100"/>
                  <a:pt x="0" y="104"/>
                  <a:pt x="0" y="109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9"/>
                  <a:pt x="4" y="133"/>
                  <a:pt x="8" y="133"/>
                </a:cubicBezTo>
                <a:cubicBezTo>
                  <a:pt x="38" y="133"/>
                  <a:pt x="38" y="133"/>
                  <a:pt x="38" y="133"/>
                </a:cubicBezTo>
                <a:close/>
                <a:moveTo>
                  <a:pt x="97" y="109"/>
                </a:moveTo>
                <a:cubicBezTo>
                  <a:pt x="97" y="125"/>
                  <a:pt x="97" y="125"/>
                  <a:pt x="97" y="125"/>
                </a:cubicBezTo>
                <a:cubicBezTo>
                  <a:pt x="97" y="126"/>
                  <a:pt x="96" y="127"/>
                  <a:pt x="95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64" y="127"/>
                  <a:pt x="63" y="126"/>
                  <a:pt x="63" y="125"/>
                </a:cubicBezTo>
                <a:cubicBezTo>
                  <a:pt x="63" y="109"/>
                  <a:pt x="63" y="109"/>
                  <a:pt x="63" y="109"/>
                </a:cubicBezTo>
                <a:cubicBezTo>
                  <a:pt x="63" y="107"/>
                  <a:pt x="64" y="106"/>
                  <a:pt x="65" y="106"/>
                </a:cubicBezTo>
                <a:cubicBezTo>
                  <a:pt x="95" y="106"/>
                  <a:pt x="95" y="106"/>
                  <a:pt x="95" y="106"/>
                </a:cubicBezTo>
                <a:cubicBezTo>
                  <a:pt x="96" y="106"/>
                  <a:pt x="97" y="107"/>
                  <a:pt x="97" y="109"/>
                </a:cubicBezTo>
                <a:close/>
                <a:moveTo>
                  <a:pt x="154" y="109"/>
                </a:moveTo>
                <a:cubicBezTo>
                  <a:pt x="154" y="125"/>
                  <a:pt x="154" y="125"/>
                  <a:pt x="154" y="125"/>
                </a:cubicBezTo>
                <a:cubicBezTo>
                  <a:pt x="154" y="126"/>
                  <a:pt x="153" y="127"/>
                  <a:pt x="152" y="127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21" y="127"/>
                  <a:pt x="120" y="126"/>
                  <a:pt x="120" y="125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0" y="107"/>
                  <a:pt x="121" y="106"/>
                  <a:pt x="122" y="106"/>
                </a:cubicBezTo>
                <a:cubicBezTo>
                  <a:pt x="152" y="106"/>
                  <a:pt x="152" y="106"/>
                  <a:pt x="152" y="106"/>
                </a:cubicBezTo>
                <a:cubicBezTo>
                  <a:pt x="153" y="106"/>
                  <a:pt x="154" y="107"/>
                  <a:pt x="154" y="109"/>
                </a:cubicBezTo>
                <a:close/>
                <a:moveTo>
                  <a:pt x="48" y="46"/>
                </a:moveTo>
                <a:cubicBezTo>
                  <a:pt x="48" y="11"/>
                  <a:pt x="48" y="11"/>
                  <a:pt x="48" y="11"/>
                </a:cubicBezTo>
                <a:cubicBezTo>
                  <a:pt x="48" y="8"/>
                  <a:pt x="50" y="6"/>
                  <a:pt x="53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10" y="6"/>
                  <a:pt x="112" y="8"/>
                  <a:pt x="112" y="11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49"/>
                  <a:pt x="110" y="51"/>
                  <a:pt x="107" y="51"/>
                </a:cubicBezTo>
                <a:cubicBezTo>
                  <a:pt x="53" y="51"/>
                  <a:pt x="53" y="51"/>
                  <a:pt x="53" y="51"/>
                </a:cubicBezTo>
                <a:cubicBezTo>
                  <a:pt x="50" y="51"/>
                  <a:pt x="48" y="49"/>
                  <a:pt x="48" y="46"/>
                </a:cubicBezTo>
                <a:close/>
                <a:moveTo>
                  <a:pt x="6" y="125"/>
                </a:moveTo>
                <a:cubicBezTo>
                  <a:pt x="6" y="109"/>
                  <a:pt x="6" y="109"/>
                  <a:pt x="6" y="109"/>
                </a:cubicBezTo>
                <a:cubicBezTo>
                  <a:pt x="6" y="107"/>
                  <a:pt x="7" y="106"/>
                  <a:pt x="8" y="106"/>
                </a:cubicBezTo>
                <a:cubicBezTo>
                  <a:pt x="38" y="106"/>
                  <a:pt x="38" y="106"/>
                  <a:pt x="38" y="106"/>
                </a:cubicBezTo>
                <a:cubicBezTo>
                  <a:pt x="39" y="106"/>
                  <a:pt x="40" y="107"/>
                  <a:pt x="40" y="109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6"/>
                  <a:pt x="39" y="127"/>
                  <a:pt x="38" y="127"/>
                </a:cubicBezTo>
                <a:cubicBezTo>
                  <a:pt x="8" y="127"/>
                  <a:pt x="8" y="127"/>
                  <a:pt x="8" y="127"/>
                </a:cubicBezTo>
                <a:cubicBezTo>
                  <a:pt x="7" y="127"/>
                  <a:pt x="6" y="126"/>
                  <a:pt x="6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815">
            <a:extLst>
              <a:ext uri="{FF2B5EF4-FFF2-40B4-BE49-F238E27FC236}">
                <a16:creationId xmlns:a16="http://schemas.microsoft.com/office/drawing/2014/main" id="{35282D06-620C-4B06-A193-0CBA51FFE7D9}"/>
              </a:ext>
            </a:extLst>
          </p:cNvPr>
          <p:cNvSpPr>
            <a:spLocks noEditPoints="1"/>
          </p:cNvSpPr>
          <p:nvPr/>
        </p:nvSpPr>
        <p:spPr bwMode="auto">
          <a:xfrm>
            <a:off x="5719098" y="3330696"/>
            <a:ext cx="475674" cy="353990"/>
          </a:xfrm>
          <a:custGeom>
            <a:avLst/>
            <a:gdLst>
              <a:gd name="T0" fmla="*/ 354965 w 160"/>
              <a:gd name="T1" fmla="*/ 82658 h 118"/>
              <a:gd name="T2" fmla="*/ 201374 w 160"/>
              <a:gd name="T3" fmla="*/ 92990 h 118"/>
              <a:gd name="T4" fmla="*/ 334486 w 160"/>
              <a:gd name="T5" fmla="*/ 82658 h 118"/>
              <a:gd name="T6" fmla="*/ 163830 w 160"/>
              <a:gd name="T7" fmla="*/ 148095 h 118"/>
              <a:gd name="T8" fmla="*/ 354965 w 160"/>
              <a:gd name="T9" fmla="*/ 285858 h 118"/>
              <a:gd name="T10" fmla="*/ 354965 w 160"/>
              <a:gd name="T11" fmla="*/ 120542 h 118"/>
              <a:gd name="T12" fmla="*/ 191135 w 160"/>
              <a:gd name="T13" fmla="*/ 265193 h 118"/>
              <a:gd name="T14" fmla="*/ 191135 w 160"/>
              <a:gd name="T15" fmla="*/ 141207 h 118"/>
              <a:gd name="T16" fmla="*/ 361791 w 160"/>
              <a:gd name="T17" fmla="*/ 258305 h 118"/>
              <a:gd name="T18" fmla="*/ 262811 w 160"/>
              <a:gd name="T19" fmla="*/ 203200 h 118"/>
              <a:gd name="T20" fmla="*/ 266224 w 160"/>
              <a:gd name="T21" fmla="*/ 230753 h 118"/>
              <a:gd name="T22" fmla="*/ 279876 w 160"/>
              <a:gd name="T23" fmla="*/ 230753 h 118"/>
              <a:gd name="T24" fmla="*/ 290116 w 160"/>
              <a:gd name="T25" fmla="*/ 189424 h 118"/>
              <a:gd name="T26" fmla="*/ 71676 w 160"/>
              <a:gd name="T27" fmla="*/ 196312 h 118"/>
              <a:gd name="T28" fmla="*/ 37544 w 160"/>
              <a:gd name="T29" fmla="*/ 244529 h 118"/>
              <a:gd name="T30" fmla="*/ 139938 w 160"/>
              <a:gd name="T31" fmla="*/ 206644 h 118"/>
              <a:gd name="T32" fmla="*/ 20479 w 160"/>
              <a:gd name="T33" fmla="*/ 206644 h 118"/>
              <a:gd name="T34" fmla="*/ 37544 w 160"/>
              <a:gd name="T35" fmla="*/ 223864 h 118"/>
              <a:gd name="T36" fmla="*/ 47784 w 160"/>
              <a:gd name="T37" fmla="*/ 117098 h 118"/>
              <a:gd name="T38" fmla="*/ 37544 w 160"/>
              <a:gd name="T39" fmla="*/ 10332 h 118"/>
              <a:gd name="T40" fmla="*/ 27305 w 160"/>
              <a:gd name="T41" fmla="*/ 117098 h 118"/>
              <a:gd name="T42" fmla="*/ 139938 w 160"/>
              <a:gd name="T43" fmla="*/ 148095 h 118"/>
              <a:gd name="T44" fmla="*/ 37544 w 160"/>
              <a:gd name="T45" fmla="*/ 30997 h 118"/>
              <a:gd name="T46" fmla="*/ 20479 w 160"/>
              <a:gd name="T47" fmla="*/ 48217 h 118"/>
              <a:gd name="T48" fmla="*/ 27305 w 160"/>
              <a:gd name="T49" fmla="*/ 299634 h 118"/>
              <a:gd name="T50" fmla="*/ 37544 w 160"/>
              <a:gd name="T51" fmla="*/ 402956 h 118"/>
              <a:gd name="T52" fmla="*/ 47784 w 160"/>
              <a:gd name="T53" fmla="*/ 299634 h 118"/>
              <a:gd name="T54" fmla="*/ 139938 w 160"/>
              <a:gd name="T55" fmla="*/ 268637 h 118"/>
              <a:gd name="T56" fmla="*/ 37544 w 160"/>
              <a:gd name="T57" fmla="*/ 385736 h 118"/>
              <a:gd name="T58" fmla="*/ 54610 w 160"/>
              <a:gd name="T59" fmla="*/ 368515 h 118"/>
              <a:gd name="T60" fmla="*/ 416401 w 160"/>
              <a:gd name="T61" fmla="*/ 196312 h 118"/>
              <a:gd name="T62" fmla="*/ 474424 w 160"/>
              <a:gd name="T63" fmla="*/ 216976 h 118"/>
              <a:gd name="T64" fmla="*/ 508556 w 160"/>
              <a:gd name="T65" fmla="*/ 168759 h 118"/>
              <a:gd name="T66" fmla="*/ 508556 w 160"/>
              <a:gd name="T67" fmla="*/ 189424 h 118"/>
              <a:gd name="T68" fmla="*/ 518795 w 160"/>
              <a:gd name="T69" fmla="*/ 330631 h 118"/>
              <a:gd name="T70" fmla="*/ 416401 w 160"/>
              <a:gd name="T71" fmla="*/ 258305 h 118"/>
              <a:gd name="T72" fmla="*/ 477838 w 160"/>
              <a:gd name="T73" fmla="*/ 278969 h 118"/>
              <a:gd name="T74" fmla="*/ 471011 w 160"/>
              <a:gd name="T75" fmla="*/ 368515 h 118"/>
              <a:gd name="T76" fmla="*/ 518795 w 160"/>
              <a:gd name="T77" fmla="*/ 330631 h 118"/>
              <a:gd name="T78" fmla="*/ 508556 w 160"/>
              <a:gd name="T79" fmla="*/ 351295 h 118"/>
              <a:gd name="T80" fmla="*/ 416401 w 160"/>
              <a:gd name="T81" fmla="*/ 158427 h 118"/>
              <a:gd name="T82" fmla="*/ 518795 w 160"/>
              <a:gd name="T83" fmla="*/ 82658 h 118"/>
              <a:gd name="T84" fmla="*/ 471011 w 160"/>
              <a:gd name="T85" fmla="*/ 48217 h 118"/>
              <a:gd name="T86" fmla="*/ 477838 w 160"/>
              <a:gd name="T87" fmla="*/ 137763 h 118"/>
              <a:gd name="T88" fmla="*/ 416401 w 160"/>
              <a:gd name="T89" fmla="*/ 158427 h 118"/>
              <a:gd name="T90" fmla="*/ 525621 w 160"/>
              <a:gd name="T91" fmla="*/ 48217 h 11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18">
                <a:moveTo>
                  <a:pt x="104" y="35"/>
                </a:moveTo>
                <a:cubicBezTo>
                  <a:pt x="104" y="35"/>
                  <a:pt x="104" y="35"/>
                  <a:pt x="104" y="35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1"/>
                  <a:pt x="93" y="0"/>
                  <a:pt x="80" y="0"/>
                </a:cubicBezTo>
                <a:cubicBezTo>
                  <a:pt x="67" y="0"/>
                  <a:pt x="56" y="11"/>
                  <a:pt x="56" y="24"/>
                </a:cubicBezTo>
                <a:cubicBezTo>
                  <a:pt x="56" y="25"/>
                  <a:pt x="58" y="27"/>
                  <a:pt x="59" y="27"/>
                </a:cubicBezTo>
                <a:cubicBezTo>
                  <a:pt x="61" y="27"/>
                  <a:pt x="62" y="25"/>
                  <a:pt x="62" y="24"/>
                </a:cubicBezTo>
                <a:cubicBezTo>
                  <a:pt x="62" y="14"/>
                  <a:pt x="70" y="6"/>
                  <a:pt x="80" y="6"/>
                </a:cubicBezTo>
                <a:cubicBezTo>
                  <a:pt x="90" y="6"/>
                  <a:pt x="98" y="14"/>
                  <a:pt x="98" y="24"/>
                </a:cubicBezTo>
                <a:cubicBezTo>
                  <a:pt x="98" y="35"/>
                  <a:pt x="98" y="35"/>
                  <a:pt x="98" y="35"/>
                </a:cubicBezTo>
                <a:cubicBezTo>
                  <a:pt x="56" y="35"/>
                  <a:pt x="56" y="35"/>
                  <a:pt x="56" y="35"/>
                </a:cubicBezTo>
                <a:cubicBezTo>
                  <a:pt x="51" y="35"/>
                  <a:pt x="48" y="39"/>
                  <a:pt x="48" y="43"/>
                </a:cubicBezTo>
                <a:cubicBezTo>
                  <a:pt x="48" y="75"/>
                  <a:pt x="48" y="75"/>
                  <a:pt x="48" y="75"/>
                </a:cubicBezTo>
                <a:cubicBezTo>
                  <a:pt x="48" y="79"/>
                  <a:pt x="51" y="83"/>
                  <a:pt x="56" y="83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09" y="83"/>
                  <a:pt x="112" y="79"/>
                  <a:pt x="112" y="75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2" y="39"/>
                  <a:pt x="109" y="35"/>
                  <a:pt x="104" y="35"/>
                </a:cubicBezTo>
                <a:close/>
                <a:moveTo>
                  <a:pt x="106" y="75"/>
                </a:moveTo>
                <a:cubicBezTo>
                  <a:pt x="106" y="76"/>
                  <a:pt x="105" y="77"/>
                  <a:pt x="104" y="77"/>
                </a:cubicBezTo>
                <a:cubicBezTo>
                  <a:pt x="56" y="77"/>
                  <a:pt x="56" y="77"/>
                  <a:pt x="56" y="77"/>
                </a:cubicBezTo>
                <a:cubicBezTo>
                  <a:pt x="55" y="77"/>
                  <a:pt x="54" y="76"/>
                  <a:pt x="54" y="75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2"/>
                  <a:pt x="55" y="41"/>
                  <a:pt x="56" y="41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5" y="41"/>
                  <a:pt x="106" y="42"/>
                  <a:pt x="106" y="43"/>
                </a:cubicBezTo>
                <a:cubicBezTo>
                  <a:pt x="106" y="75"/>
                  <a:pt x="106" y="75"/>
                  <a:pt x="106" y="75"/>
                </a:cubicBezTo>
                <a:close/>
                <a:moveTo>
                  <a:pt x="81" y="51"/>
                </a:moveTo>
                <a:cubicBezTo>
                  <a:pt x="79" y="50"/>
                  <a:pt x="76" y="51"/>
                  <a:pt x="76" y="53"/>
                </a:cubicBezTo>
                <a:cubicBezTo>
                  <a:pt x="75" y="56"/>
                  <a:pt x="75" y="58"/>
                  <a:pt x="77" y="59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2"/>
                  <a:pt x="78" y="65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8"/>
                  <a:pt x="79" y="70"/>
                  <a:pt x="81" y="69"/>
                </a:cubicBezTo>
                <a:cubicBezTo>
                  <a:pt x="82" y="68"/>
                  <a:pt x="83" y="68"/>
                  <a:pt x="82" y="67"/>
                </a:cubicBezTo>
                <a:cubicBezTo>
                  <a:pt x="82" y="67"/>
                  <a:pt x="82" y="67"/>
                  <a:pt x="82" y="67"/>
                </a:cubicBezTo>
                <a:cubicBezTo>
                  <a:pt x="82" y="65"/>
                  <a:pt x="82" y="62"/>
                  <a:pt x="82" y="60"/>
                </a:cubicBezTo>
                <a:cubicBezTo>
                  <a:pt x="82" y="60"/>
                  <a:pt x="83" y="60"/>
                  <a:pt x="83" y="59"/>
                </a:cubicBezTo>
                <a:cubicBezTo>
                  <a:pt x="84" y="58"/>
                  <a:pt x="85" y="57"/>
                  <a:pt x="85" y="55"/>
                </a:cubicBezTo>
                <a:cubicBezTo>
                  <a:pt x="85" y="53"/>
                  <a:pt x="83" y="51"/>
                  <a:pt x="81" y="51"/>
                </a:cubicBezTo>
                <a:close/>
                <a:moveTo>
                  <a:pt x="38" y="57"/>
                </a:moveTo>
                <a:cubicBezTo>
                  <a:pt x="21" y="57"/>
                  <a:pt x="21" y="57"/>
                  <a:pt x="21" y="57"/>
                </a:cubicBezTo>
                <a:cubicBezTo>
                  <a:pt x="20" y="53"/>
                  <a:pt x="16" y="49"/>
                  <a:pt x="11" y="49"/>
                </a:cubicBezTo>
                <a:cubicBezTo>
                  <a:pt x="5" y="49"/>
                  <a:pt x="0" y="54"/>
                  <a:pt x="0" y="60"/>
                </a:cubicBezTo>
                <a:cubicBezTo>
                  <a:pt x="0" y="66"/>
                  <a:pt x="5" y="71"/>
                  <a:pt x="11" y="71"/>
                </a:cubicBezTo>
                <a:cubicBezTo>
                  <a:pt x="16" y="71"/>
                  <a:pt x="20" y="68"/>
                  <a:pt x="21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9" y="63"/>
                  <a:pt x="41" y="62"/>
                  <a:pt x="41" y="60"/>
                </a:cubicBezTo>
                <a:cubicBezTo>
                  <a:pt x="41" y="59"/>
                  <a:pt x="39" y="57"/>
                  <a:pt x="38" y="57"/>
                </a:cubicBezTo>
                <a:close/>
                <a:moveTo>
                  <a:pt x="11" y="65"/>
                </a:moveTo>
                <a:cubicBezTo>
                  <a:pt x="8" y="65"/>
                  <a:pt x="6" y="63"/>
                  <a:pt x="6" y="60"/>
                </a:cubicBezTo>
                <a:cubicBezTo>
                  <a:pt x="6" y="58"/>
                  <a:pt x="8" y="55"/>
                  <a:pt x="11" y="55"/>
                </a:cubicBezTo>
                <a:cubicBezTo>
                  <a:pt x="14" y="55"/>
                  <a:pt x="16" y="58"/>
                  <a:pt x="16" y="60"/>
                </a:cubicBezTo>
                <a:cubicBezTo>
                  <a:pt x="16" y="63"/>
                  <a:pt x="14" y="65"/>
                  <a:pt x="11" y="65"/>
                </a:cubicBezTo>
                <a:close/>
                <a:moveTo>
                  <a:pt x="38" y="40"/>
                </a:moveTo>
                <a:cubicBezTo>
                  <a:pt x="20" y="40"/>
                  <a:pt x="20" y="40"/>
                  <a:pt x="20" y="40"/>
                </a:cubicBezTo>
                <a:cubicBezTo>
                  <a:pt x="16" y="40"/>
                  <a:pt x="14" y="37"/>
                  <a:pt x="14" y="34"/>
                </a:cubicBezTo>
                <a:cubicBezTo>
                  <a:pt x="14" y="24"/>
                  <a:pt x="14" y="24"/>
                  <a:pt x="14" y="24"/>
                </a:cubicBezTo>
                <a:cubicBezTo>
                  <a:pt x="18" y="23"/>
                  <a:pt x="22" y="19"/>
                  <a:pt x="22" y="14"/>
                </a:cubicBezTo>
                <a:cubicBezTo>
                  <a:pt x="22" y="8"/>
                  <a:pt x="17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19"/>
                  <a:pt x="3" y="23"/>
                  <a:pt x="8" y="2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41"/>
                  <a:pt x="13" y="46"/>
                  <a:pt x="20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9" y="46"/>
                  <a:pt x="41" y="44"/>
                  <a:pt x="41" y="43"/>
                </a:cubicBezTo>
                <a:cubicBezTo>
                  <a:pt x="41" y="41"/>
                  <a:pt x="39" y="40"/>
                  <a:pt x="38" y="40"/>
                </a:cubicBezTo>
                <a:close/>
                <a:moveTo>
                  <a:pt x="6" y="14"/>
                </a:moveTo>
                <a:cubicBezTo>
                  <a:pt x="6" y="11"/>
                  <a:pt x="8" y="9"/>
                  <a:pt x="11" y="9"/>
                </a:cubicBezTo>
                <a:cubicBezTo>
                  <a:pt x="14" y="9"/>
                  <a:pt x="16" y="11"/>
                  <a:pt x="16" y="14"/>
                </a:cubicBezTo>
                <a:cubicBezTo>
                  <a:pt x="16" y="17"/>
                  <a:pt x="14" y="19"/>
                  <a:pt x="11" y="19"/>
                </a:cubicBezTo>
                <a:cubicBezTo>
                  <a:pt x="8" y="19"/>
                  <a:pt x="6" y="17"/>
                  <a:pt x="6" y="14"/>
                </a:cubicBezTo>
                <a:close/>
                <a:moveTo>
                  <a:pt x="38" y="75"/>
                </a:moveTo>
                <a:cubicBezTo>
                  <a:pt x="20" y="75"/>
                  <a:pt x="20" y="75"/>
                  <a:pt x="20" y="75"/>
                </a:cubicBezTo>
                <a:cubicBezTo>
                  <a:pt x="13" y="75"/>
                  <a:pt x="8" y="80"/>
                  <a:pt x="8" y="87"/>
                </a:cubicBezTo>
                <a:cubicBezTo>
                  <a:pt x="8" y="96"/>
                  <a:pt x="8" y="96"/>
                  <a:pt x="8" y="96"/>
                </a:cubicBezTo>
                <a:cubicBezTo>
                  <a:pt x="3" y="98"/>
                  <a:pt x="0" y="102"/>
                  <a:pt x="0" y="107"/>
                </a:cubicBezTo>
                <a:cubicBezTo>
                  <a:pt x="0" y="113"/>
                  <a:pt x="5" y="117"/>
                  <a:pt x="11" y="117"/>
                </a:cubicBezTo>
                <a:cubicBezTo>
                  <a:pt x="17" y="117"/>
                  <a:pt x="22" y="113"/>
                  <a:pt x="22" y="107"/>
                </a:cubicBezTo>
                <a:cubicBezTo>
                  <a:pt x="22" y="102"/>
                  <a:pt x="18" y="98"/>
                  <a:pt x="14" y="96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3"/>
                  <a:pt x="17" y="81"/>
                  <a:pt x="20" y="81"/>
                </a:cubicBezTo>
                <a:cubicBezTo>
                  <a:pt x="38" y="81"/>
                  <a:pt x="38" y="81"/>
                  <a:pt x="38" y="81"/>
                </a:cubicBezTo>
                <a:cubicBezTo>
                  <a:pt x="39" y="81"/>
                  <a:pt x="41" y="79"/>
                  <a:pt x="41" y="78"/>
                </a:cubicBezTo>
                <a:cubicBezTo>
                  <a:pt x="41" y="76"/>
                  <a:pt x="39" y="75"/>
                  <a:pt x="38" y="75"/>
                </a:cubicBezTo>
                <a:close/>
                <a:moveTo>
                  <a:pt x="16" y="107"/>
                </a:moveTo>
                <a:cubicBezTo>
                  <a:pt x="16" y="109"/>
                  <a:pt x="14" y="112"/>
                  <a:pt x="11" y="112"/>
                </a:cubicBezTo>
                <a:cubicBezTo>
                  <a:pt x="8" y="112"/>
                  <a:pt x="6" y="109"/>
                  <a:pt x="6" y="107"/>
                </a:cubicBezTo>
                <a:cubicBezTo>
                  <a:pt x="6" y="104"/>
                  <a:pt x="8" y="102"/>
                  <a:pt x="11" y="102"/>
                </a:cubicBezTo>
                <a:cubicBezTo>
                  <a:pt x="14" y="102"/>
                  <a:pt x="16" y="104"/>
                  <a:pt x="16" y="107"/>
                </a:cubicBezTo>
                <a:close/>
                <a:moveTo>
                  <a:pt x="149" y="49"/>
                </a:moveTo>
                <a:cubicBezTo>
                  <a:pt x="144" y="49"/>
                  <a:pt x="140" y="53"/>
                  <a:pt x="139" y="57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1" y="57"/>
                  <a:pt x="119" y="59"/>
                  <a:pt x="119" y="60"/>
                </a:cubicBezTo>
                <a:cubicBezTo>
                  <a:pt x="119" y="62"/>
                  <a:pt x="121" y="63"/>
                  <a:pt x="12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8"/>
                  <a:pt x="144" y="71"/>
                  <a:pt x="149" y="71"/>
                </a:cubicBezTo>
                <a:cubicBezTo>
                  <a:pt x="155" y="71"/>
                  <a:pt x="160" y="66"/>
                  <a:pt x="160" y="60"/>
                </a:cubicBezTo>
                <a:cubicBezTo>
                  <a:pt x="160" y="54"/>
                  <a:pt x="155" y="49"/>
                  <a:pt x="149" y="49"/>
                </a:cubicBezTo>
                <a:close/>
                <a:moveTo>
                  <a:pt x="149" y="65"/>
                </a:moveTo>
                <a:cubicBezTo>
                  <a:pt x="146" y="65"/>
                  <a:pt x="144" y="63"/>
                  <a:pt x="144" y="60"/>
                </a:cubicBezTo>
                <a:cubicBezTo>
                  <a:pt x="144" y="58"/>
                  <a:pt x="146" y="55"/>
                  <a:pt x="149" y="55"/>
                </a:cubicBezTo>
                <a:cubicBezTo>
                  <a:pt x="152" y="55"/>
                  <a:pt x="154" y="58"/>
                  <a:pt x="154" y="60"/>
                </a:cubicBezTo>
                <a:cubicBezTo>
                  <a:pt x="154" y="63"/>
                  <a:pt x="152" y="65"/>
                  <a:pt x="149" y="65"/>
                </a:cubicBezTo>
                <a:close/>
                <a:moveTo>
                  <a:pt x="152" y="96"/>
                </a:moveTo>
                <a:cubicBezTo>
                  <a:pt x="152" y="87"/>
                  <a:pt x="152" y="87"/>
                  <a:pt x="152" y="87"/>
                </a:cubicBezTo>
                <a:cubicBezTo>
                  <a:pt x="152" y="80"/>
                  <a:pt x="147" y="75"/>
                  <a:pt x="140" y="75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1" y="75"/>
                  <a:pt x="119" y="76"/>
                  <a:pt x="119" y="78"/>
                </a:cubicBezTo>
                <a:cubicBezTo>
                  <a:pt x="119" y="79"/>
                  <a:pt x="121" y="81"/>
                  <a:pt x="122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4" y="81"/>
                  <a:pt x="146" y="83"/>
                  <a:pt x="146" y="87"/>
                </a:cubicBezTo>
                <a:cubicBezTo>
                  <a:pt x="146" y="96"/>
                  <a:pt x="146" y="96"/>
                  <a:pt x="146" y="96"/>
                </a:cubicBezTo>
                <a:cubicBezTo>
                  <a:pt x="142" y="98"/>
                  <a:pt x="138" y="102"/>
                  <a:pt x="138" y="107"/>
                </a:cubicBezTo>
                <a:cubicBezTo>
                  <a:pt x="138" y="113"/>
                  <a:pt x="143" y="118"/>
                  <a:pt x="149" y="118"/>
                </a:cubicBezTo>
                <a:cubicBezTo>
                  <a:pt x="155" y="118"/>
                  <a:pt x="160" y="113"/>
                  <a:pt x="160" y="107"/>
                </a:cubicBezTo>
                <a:cubicBezTo>
                  <a:pt x="160" y="102"/>
                  <a:pt x="157" y="98"/>
                  <a:pt x="152" y="96"/>
                </a:cubicBezTo>
                <a:close/>
                <a:moveTo>
                  <a:pt x="149" y="112"/>
                </a:moveTo>
                <a:cubicBezTo>
                  <a:pt x="146" y="112"/>
                  <a:pt x="144" y="109"/>
                  <a:pt x="144" y="107"/>
                </a:cubicBezTo>
                <a:cubicBezTo>
                  <a:pt x="144" y="104"/>
                  <a:pt x="146" y="102"/>
                  <a:pt x="149" y="102"/>
                </a:cubicBezTo>
                <a:cubicBezTo>
                  <a:pt x="152" y="102"/>
                  <a:pt x="154" y="104"/>
                  <a:pt x="154" y="107"/>
                </a:cubicBezTo>
                <a:cubicBezTo>
                  <a:pt x="154" y="109"/>
                  <a:pt x="152" y="112"/>
                  <a:pt x="149" y="112"/>
                </a:cubicBezTo>
                <a:close/>
                <a:moveTo>
                  <a:pt x="122" y="46"/>
                </a:moveTo>
                <a:cubicBezTo>
                  <a:pt x="140" y="46"/>
                  <a:pt x="140" y="46"/>
                  <a:pt x="140" y="46"/>
                </a:cubicBezTo>
                <a:cubicBezTo>
                  <a:pt x="147" y="46"/>
                  <a:pt x="152" y="41"/>
                  <a:pt x="152" y="3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7" y="23"/>
                  <a:pt x="160" y="19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ubicBezTo>
                  <a:pt x="143" y="3"/>
                  <a:pt x="138" y="8"/>
                  <a:pt x="138" y="14"/>
                </a:cubicBezTo>
                <a:cubicBezTo>
                  <a:pt x="138" y="19"/>
                  <a:pt x="142" y="23"/>
                  <a:pt x="146" y="2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6" y="37"/>
                  <a:pt x="143" y="40"/>
                  <a:pt x="140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1" y="40"/>
                  <a:pt x="119" y="41"/>
                  <a:pt x="119" y="43"/>
                </a:cubicBezTo>
                <a:cubicBezTo>
                  <a:pt x="119" y="44"/>
                  <a:pt x="121" y="46"/>
                  <a:pt x="122" y="46"/>
                </a:cubicBezTo>
                <a:close/>
                <a:moveTo>
                  <a:pt x="144" y="14"/>
                </a:moveTo>
                <a:cubicBezTo>
                  <a:pt x="144" y="11"/>
                  <a:pt x="146" y="9"/>
                  <a:pt x="149" y="9"/>
                </a:cubicBezTo>
                <a:cubicBezTo>
                  <a:pt x="152" y="9"/>
                  <a:pt x="154" y="11"/>
                  <a:pt x="154" y="14"/>
                </a:cubicBezTo>
                <a:cubicBezTo>
                  <a:pt x="154" y="17"/>
                  <a:pt x="152" y="19"/>
                  <a:pt x="149" y="19"/>
                </a:cubicBezTo>
                <a:cubicBezTo>
                  <a:pt x="146" y="19"/>
                  <a:pt x="144" y="17"/>
                  <a:pt x="144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816">
            <a:extLst>
              <a:ext uri="{FF2B5EF4-FFF2-40B4-BE49-F238E27FC236}">
                <a16:creationId xmlns:a16="http://schemas.microsoft.com/office/drawing/2014/main" id="{8D0B2720-E98A-468B-B6DE-981209D70AC9}"/>
              </a:ext>
            </a:extLst>
          </p:cNvPr>
          <p:cNvSpPr>
            <a:spLocks noEditPoints="1"/>
          </p:cNvSpPr>
          <p:nvPr/>
        </p:nvSpPr>
        <p:spPr bwMode="auto">
          <a:xfrm>
            <a:off x="5708619" y="4265863"/>
            <a:ext cx="475678" cy="467384"/>
          </a:xfrm>
          <a:custGeom>
            <a:avLst/>
            <a:gdLst>
              <a:gd name="T0" fmla="*/ 129699 w 160"/>
              <a:gd name="T1" fmla="*/ 536575 h 156"/>
              <a:gd name="T2" fmla="*/ 157004 w 160"/>
              <a:gd name="T3" fmla="*/ 454025 h 156"/>
              <a:gd name="T4" fmla="*/ 88741 w 160"/>
              <a:gd name="T5" fmla="*/ 423069 h 156"/>
              <a:gd name="T6" fmla="*/ 228679 w 160"/>
              <a:gd name="T7" fmla="*/ 361156 h 156"/>
              <a:gd name="T8" fmla="*/ 262811 w 160"/>
              <a:gd name="T9" fmla="*/ 423069 h 156"/>
              <a:gd name="T10" fmla="*/ 194548 w 160"/>
              <a:gd name="T11" fmla="*/ 454025 h 156"/>
              <a:gd name="T12" fmla="*/ 221853 w 160"/>
              <a:gd name="T13" fmla="*/ 536575 h 156"/>
              <a:gd name="T14" fmla="*/ 351552 w 160"/>
              <a:gd name="T15" fmla="*/ 509058 h 156"/>
              <a:gd name="T16" fmla="*/ 324247 w 160"/>
              <a:gd name="T17" fmla="*/ 423069 h 156"/>
              <a:gd name="T18" fmla="*/ 283289 w 160"/>
              <a:gd name="T19" fmla="*/ 392113 h 156"/>
              <a:gd name="T20" fmla="*/ 457359 w 160"/>
              <a:gd name="T21" fmla="*/ 361156 h 156"/>
              <a:gd name="T22" fmla="*/ 416401 w 160"/>
              <a:gd name="T23" fmla="*/ 423069 h 156"/>
              <a:gd name="T24" fmla="*/ 389096 w 160"/>
              <a:gd name="T25" fmla="*/ 509058 h 156"/>
              <a:gd name="T26" fmla="*/ 518795 w 160"/>
              <a:gd name="T27" fmla="*/ 536575 h 156"/>
              <a:gd name="T28" fmla="*/ 546100 w 160"/>
              <a:gd name="T29" fmla="*/ 454025 h 156"/>
              <a:gd name="T30" fmla="*/ 477838 w 160"/>
              <a:gd name="T31" fmla="*/ 423069 h 156"/>
              <a:gd name="T32" fmla="*/ 467598 w 160"/>
              <a:gd name="T33" fmla="*/ 340519 h 156"/>
              <a:gd name="T34" fmla="*/ 273050 w 160"/>
              <a:gd name="T35" fmla="*/ 306123 h 156"/>
              <a:gd name="T36" fmla="*/ 78502 w 160"/>
              <a:gd name="T37" fmla="*/ 340519 h 156"/>
              <a:gd name="T38" fmla="*/ 68263 w 160"/>
              <a:gd name="T39" fmla="*/ 423069 h 156"/>
              <a:gd name="T40" fmla="*/ 0 w 160"/>
              <a:gd name="T41" fmla="*/ 454025 h 156"/>
              <a:gd name="T42" fmla="*/ 27305 w 160"/>
              <a:gd name="T43" fmla="*/ 536575 h 156"/>
              <a:gd name="T44" fmla="*/ 331073 w 160"/>
              <a:gd name="T45" fmla="*/ 509058 h 156"/>
              <a:gd name="T46" fmla="*/ 221853 w 160"/>
              <a:gd name="T47" fmla="*/ 515938 h 156"/>
              <a:gd name="T48" fmla="*/ 215027 w 160"/>
              <a:gd name="T49" fmla="*/ 454025 h 156"/>
              <a:gd name="T50" fmla="*/ 324247 w 160"/>
              <a:gd name="T51" fmla="*/ 443706 h 156"/>
              <a:gd name="T52" fmla="*/ 525621 w 160"/>
              <a:gd name="T53" fmla="*/ 454025 h 156"/>
              <a:gd name="T54" fmla="*/ 518795 w 160"/>
              <a:gd name="T55" fmla="*/ 515938 h 156"/>
              <a:gd name="T56" fmla="*/ 409575 w 160"/>
              <a:gd name="T57" fmla="*/ 509058 h 156"/>
              <a:gd name="T58" fmla="*/ 416401 w 160"/>
              <a:gd name="T59" fmla="*/ 443706 h 156"/>
              <a:gd name="T60" fmla="*/ 525621 w 160"/>
              <a:gd name="T61" fmla="*/ 454025 h 156"/>
              <a:gd name="T62" fmla="*/ 296942 w 160"/>
              <a:gd name="T63" fmla="*/ 350838 h 156"/>
              <a:gd name="T64" fmla="*/ 249158 w 160"/>
              <a:gd name="T65" fmla="*/ 350838 h 156"/>
              <a:gd name="T66" fmla="*/ 20479 w 160"/>
              <a:gd name="T67" fmla="*/ 454025 h 156"/>
              <a:gd name="T68" fmla="*/ 129699 w 160"/>
              <a:gd name="T69" fmla="*/ 443706 h 156"/>
              <a:gd name="T70" fmla="*/ 136525 w 160"/>
              <a:gd name="T71" fmla="*/ 509058 h 156"/>
              <a:gd name="T72" fmla="*/ 27305 w 160"/>
              <a:gd name="T73" fmla="*/ 515938 h 156"/>
              <a:gd name="T74" fmla="*/ 20479 w 160"/>
              <a:gd name="T75" fmla="*/ 454025 h 156"/>
              <a:gd name="T76" fmla="*/ 153591 w 160"/>
              <a:gd name="T77" fmla="*/ 292365 h 156"/>
              <a:gd name="T78" fmla="*/ 160417 w 160"/>
              <a:gd name="T79" fmla="*/ 244210 h 156"/>
              <a:gd name="T80" fmla="*/ 238919 w 160"/>
              <a:gd name="T81" fmla="*/ 182298 h 156"/>
              <a:gd name="T82" fmla="*/ 235506 w 160"/>
              <a:gd name="T83" fmla="*/ 123825 h 156"/>
              <a:gd name="T84" fmla="*/ 228679 w 160"/>
              <a:gd name="T85" fmla="*/ 58473 h 156"/>
              <a:gd name="T86" fmla="*/ 279876 w 160"/>
              <a:gd name="T87" fmla="*/ 20638 h 156"/>
              <a:gd name="T88" fmla="*/ 317421 w 160"/>
              <a:gd name="T89" fmla="*/ 113506 h 156"/>
              <a:gd name="T90" fmla="*/ 307181 w 160"/>
              <a:gd name="T91" fmla="*/ 130704 h 156"/>
              <a:gd name="T92" fmla="*/ 314008 w 160"/>
              <a:gd name="T93" fmla="*/ 196056 h 156"/>
              <a:gd name="T94" fmla="*/ 392509 w 160"/>
              <a:gd name="T95" fmla="*/ 254529 h 156"/>
              <a:gd name="T96" fmla="*/ 402749 w 160"/>
              <a:gd name="T97" fmla="*/ 302683 h 156"/>
              <a:gd name="T98" fmla="*/ 412988 w 160"/>
              <a:gd name="T99" fmla="*/ 254529 h 156"/>
              <a:gd name="T100" fmla="*/ 327660 w 160"/>
              <a:gd name="T101" fmla="*/ 178858 h 156"/>
              <a:gd name="T102" fmla="*/ 337899 w 160"/>
              <a:gd name="T103" fmla="*/ 113506 h 156"/>
              <a:gd name="T104" fmla="*/ 279876 w 160"/>
              <a:gd name="T105" fmla="*/ 0 h 156"/>
              <a:gd name="T106" fmla="*/ 208201 w 160"/>
              <a:gd name="T107" fmla="*/ 58473 h 156"/>
              <a:gd name="T108" fmla="*/ 218440 w 160"/>
              <a:gd name="T109" fmla="*/ 137583 h 156"/>
              <a:gd name="T110" fmla="*/ 146764 w 160"/>
              <a:gd name="T111" fmla="*/ 227013 h 156"/>
              <a:gd name="T112" fmla="*/ 133112 w 160"/>
              <a:gd name="T113" fmla="*/ 292365 h 1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56">
                <a:moveTo>
                  <a:pt x="8" y="156"/>
                </a:moveTo>
                <a:cubicBezTo>
                  <a:pt x="38" y="156"/>
                  <a:pt x="38" y="156"/>
                  <a:pt x="38" y="156"/>
                </a:cubicBezTo>
                <a:cubicBezTo>
                  <a:pt x="43" y="156"/>
                  <a:pt x="46" y="152"/>
                  <a:pt x="46" y="148"/>
                </a:cubicBezTo>
                <a:cubicBezTo>
                  <a:pt x="46" y="132"/>
                  <a:pt x="46" y="132"/>
                  <a:pt x="46" y="132"/>
                </a:cubicBezTo>
                <a:cubicBezTo>
                  <a:pt x="46" y="127"/>
                  <a:pt x="43" y="123"/>
                  <a:pt x="38" y="123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6" y="105"/>
                  <a:pt x="26" y="105"/>
                  <a:pt x="26" y="105"/>
                </a:cubicBezTo>
                <a:cubicBezTo>
                  <a:pt x="67" y="105"/>
                  <a:pt x="67" y="105"/>
                  <a:pt x="67" y="105"/>
                </a:cubicBezTo>
                <a:cubicBezTo>
                  <a:pt x="69" y="110"/>
                  <a:pt x="72" y="113"/>
                  <a:pt x="77" y="114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1" y="123"/>
                  <a:pt x="57" y="127"/>
                  <a:pt x="57" y="132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57" y="152"/>
                  <a:pt x="61" y="156"/>
                  <a:pt x="65" y="156"/>
                </a:cubicBezTo>
                <a:cubicBezTo>
                  <a:pt x="95" y="156"/>
                  <a:pt x="95" y="156"/>
                  <a:pt x="95" y="156"/>
                </a:cubicBezTo>
                <a:cubicBezTo>
                  <a:pt x="99" y="156"/>
                  <a:pt x="103" y="152"/>
                  <a:pt x="103" y="148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27"/>
                  <a:pt x="99" y="123"/>
                  <a:pt x="95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8" y="113"/>
                  <a:pt x="91" y="110"/>
                  <a:pt x="93" y="105"/>
                </a:cubicBezTo>
                <a:cubicBezTo>
                  <a:pt x="134" y="105"/>
                  <a:pt x="134" y="105"/>
                  <a:pt x="134" y="105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22" y="123"/>
                  <a:pt x="122" y="123"/>
                  <a:pt x="122" y="123"/>
                </a:cubicBezTo>
                <a:cubicBezTo>
                  <a:pt x="117" y="123"/>
                  <a:pt x="114" y="127"/>
                  <a:pt x="114" y="132"/>
                </a:cubicBezTo>
                <a:cubicBezTo>
                  <a:pt x="114" y="148"/>
                  <a:pt x="114" y="148"/>
                  <a:pt x="114" y="148"/>
                </a:cubicBezTo>
                <a:cubicBezTo>
                  <a:pt x="114" y="152"/>
                  <a:pt x="117" y="156"/>
                  <a:pt x="122" y="156"/>
                </a:cubicBezTo>
                <a:cubicBezTo>
                  <a:pt x="152" y="156"/>
                  <a:pt x="152" y="156"/>
                  <a:pt x="152" y="156"/>
                </a:cubicBezTo>
                <a:cubicBezTo>
                  <a:pt x="156" y="156"/>
                  <a:pt x="160" y="152"/>
                  <a:pt x="160" y="148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27"/>
                  <a:pt x="156" y="123"/>
                  <a:pt x="152" y="123"/>
                </a:cubicBezTo>
                <a:cubicBezTo>
                  <a:pt x="140" y="123"/>
                  <a:pt x="140" y="123"/>
                  <a:pt x="140" y="123"/>
                </a:cubicBezTo>
                <a:cubicBezTo>
                  <a:pt x="140" y="102"/>
                  <a:pt x="140" y="102"/>
                  <a:pt x="140" y="102"/>
                </a:cubicBezTo>
                <a:cubicBezTo>
                  <a:pt x="140" y="100"/>
                  <a:pt x="138" y="99"/>
                  <a:pt x="137" y="99"/>
                </a:cubicBezTo>
                <a:cubicBezTo>
                  <a:pt x="92" y="99"/>
                  <a:pt x="92" y="99"/>
                  <a:pt x="92" y="99"/>
                </a:cubicBezTo>
                <a:cubicBezTo>
                  <a:pt x="91" y="93"/>
                  <a:pt x="86" y="89"/>
                  <a:pt x="80" y="89"/>
                </a:cubicBezTo>
                <a:cubicBezTo>
                  <a:pt x="74" y="89"/>
                  <a:pt x="69" y="93"/>
                  <a:pt x="67" y="99"/>
                </a:cubicBezTo>
                <a:cubicBezTo>
                  <a:pt x="23" y="99"/>
                  <a:pt x="23" y="99"/>
                  <a:pt x="23" y="99"/>
                </a:cubicBezTo>
                <a:cubicBezTo>
                  <a:pt x="22" y="99"/>
                  <a:pt x="20" y="100"/>
                  <a:pt x="20" y="102"/>
                </a:cubicBezTo>
                <a:cubicBezTo>
                  <a:pt x="20" y="123"/>
                  <a:pt x="20" y="123"/>
                  <a:pt x="20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4" y="123"/>
                  <a:pt x="0" y="127"/>
                  <a:pt x="0" y="13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2"/>
                  <a:pt x="4" y="156"/>
                  <a:pt x="8" y="156"/>
                </a:cubicBezTo>
                <a:close/>
                <a:moveTo>
                  <a:pt x="97" y="132"/>
                </a:moveTo>
                <a:cubicBezTo>
                  <a:pt x="97" y="148"/>
                  <a:pt x="97" y="148"/>
                  <a:pt x="97" y="148"/>
                </a:cubicBezTo>
                <a:cubicBezTo>
                  <a:pt x="97" y="149"/>
                  <a:pt x="96" y="150"/>
                  <a:pt x="95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64" y="150"/>
                  <a:pt x="63" y="149"/>
                  <a:pt x="63" y="148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3" y="130"/>
                  <a:pt x="64" y="129"/>
                  <a:pt x="65" y="129"/>
                </a:cubicBezTo>
                <a:cubicBezTo>
                  <a:pt x="95" y="129"/>
                  <a:pt x="95" y="129"/>
                  <a:pt x="95" y="129"/>
                </a:cubicBezTo>
                <a:cubicBezTo>
                  <a:pt x="96" y="129"/>
                  <a:pt x="97" y="130"/>
                  <a:pt x="97" y="132"/>
                </a:cubicBezTo>
                <a:close/>
                <a:moveTo>
                  <a:pt x="154" y="132"/>
                </a:moveTo>
                <a:cubicBezTo>
                  <a:pt x="154" y="148"/>
                  <a:pt x="154" y="148"/>
                  <a:pt x="154" y="148"/>
                </a:cubicBezTo>
                <a:cubicBezTo>
                  <a:pt x="154" y="149"/>
                  <a:pt x="153" y="150"/>
                  <a:pt x="152" y="150"/>
                </a:cubicBezTo>
                <a:cubicBezTo>
                  <a:pt x="122" y="150"/>
                  <a:pt x="122" y="150"/>
                  <a:pt x="122" y="150"/>
                </a:cubicBezTo>
                <a:cubicBezTo>
                  <a:pt x="121" y="150"/>
                  <a:pt x="120" y="149"/>
                  <a:pt x="120" y="148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0" y="130"/>
                  <a:pt x="121" y="129"/>
                  <a:pt x="122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3" y="129"/>
                  <a:pt x="154" y="130"/>
                  <a:pt x="154" y="132"/>
                </a:cubicBezTo>
                <a:close/>
                <a:moveTo>
                  <a:pt x="80" y="95"/>
                </a:moveTo>
                <a:cubicBezTo>
                  <a:pt x="84" y="95"/>
                  <a:pt x="87" y="98"/>
                  <a:pt x="87" y="102"/>
                </a:cubicBezTo>
                <a:cubicBezTo>
                  <a:pt x="87" y="106"/>
                  <a:pt x="84" y="109"/>
                  <a:pt x="80" y="109"/>
                </a:cubicBezTo>
                <a:cubicBezTo>
                  <a:pt x="76" y="109"/>
                  <a:pt x="73" y="106"/>
                  <a:pt x="73" y="102"/>
                </a:cubicBezTo>
                <a:cubicBezTo>
                  <a:pt x="73" y="98"/>
                  <a:pt x="76" y="95"/>
                  <a:pt x="80" y="95"/>
                </a:cubicBezTo>
                <a:close/>
                <a:moveTo>
                  <a:pt x="6" y="132"/>
                </a:moveTo>
                <a:cubicBezTo>
                  <a:pt x="6" y="130"/>
                  <a:pt x="7" y="129"/>
                  <a:pt x="8" y="129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9" y="129"/>
                  <a:pt x="40" y="130"/>
                  <a:pt x="40" y="132"/>
                </a:cubicBezTo>
                <a:cubicBezTo>
                  <a:pt x="40" y="148"/>
                  <a:pt x="40" y="148"/>
                  <a:pt x="40" y="148"/>
                </a:cubicBezTo>
                <a:cubicBezTo>
                  <a:pt x="40" y="149"/>
                  <a:pt x="39" y="150"/>
                  <a:pt x="38" y="150"/>
                </a:cubicBezTo>
                <a:cubicBezTo>
                  <a:pt x="8" y="150"/>
                  <a:pt x="8" y="150"/>
                  <a:pt x="8" y="150"/>
                </a:cubicBezTo>
                <a:cubicBezTo>
                  <a:pt x="7" y="150"/>
                  <a:pt x="6" y="149"/>
                  <a:pt x="6" y="148"/>
                </a:cubicBezTo>
                <a:lnTo>
                  <a:pt x="6" y="132"/>
                </a:lnTo>
                <a:close/>
                <a:moveTo>
                  <a:pt x="42" y="88"/>
                </a:moveTo>
                <a:cubicBezTo>
                  <a:pt x="44" y="88"/>
                  <a:pt x="45" y="86"/>
                  <a:pt x="45" y="85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73"/>
                  <a:pt x="46" y="71"/>
                  <a:pt x="47" y="71"/>
                </a:cubicBezTo>
                <a:cubicBezTo>
                  <a:pt x="56" y="63"/>
                  <a:pt x="66" y="58"/>
                  <a:pt x="68" y="57"/>
                </a:cubicBezTo>
                <a:cubicBezTo>
                  <a:pt x="70" y="56"/>
                  <a:pt x="70" y="55"/>
                  <a:pt x="70" y="53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7"/>
                  <a:pt x="70" y="37"/>
                  <a:pt x="69" y="36"/>
                </a:cubicBezTo>
                <a:cubicBezTo>
                  <a:pt x="68" y="35"/>
                  <a:pt x="67" y="34"/>
                  <a:pt x="67" y="33"/>
                </a:cubicBezTo>
                <a:cubicBezTo>
                  <a:pt x="67" y="17"/>
                  <a:pt x="67" y="17"/>
                  <a:pt x="67" y="17"/>
                </a:cubicBezTo>
                <a:cubicBezTo>
                  <a:pt x="67" y="11"/>
                  <a:pt x="72" y="6"/>
                  <a:pt x="78" y="6"/>
                </a:cubicBezTo>
                <a:cubicBezTo>
                  <a:pt x="82" y="6"/>
                  <a:pt x="82" y="6"/>
                  <a:pt x="82" y="6"/>
                </a:cubicBezTo>
                <a:cubicBezTo>
                  <a:pt x="88" y="6"/>
                  <a:pt x="93" y="11"/>
                  <a:pt x="93" y="17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4"/>
                  <a:pt x="92" y="35"/>
                  <a:pt x="91" y="36"/>
                </a:cubicBezTo>
                <a:cubicBezTo>
                  <a:pt x="90" y="36"/>
                  <a:pt x="90" y="37"/>
                  <a:pt x="90" y="38"/>
                </a:cubicBezTo>
                <a:cubicBezTo>
                  <a:pt x="90" y="53"/>
                  <a:pt x="90" y="53"/>
                  <a:pt x="90" y="53"/>
                </a:cubicBezTo>
                <a:cubicBezTo>
                  <a:pt x="90" y="55"/>
                  <a:pt x="90" y="56"/>
                  <a:pt x="92" y="57"/>
                </a:cubicBezTo>
                <a:cubicBezTo>
                  <a:pt x="94" y="58"/>
                  <a:pt x="104" y="63"/>
                  <a:pt x="113" y="71"/>
                </a:cubicBezTo>
                <a:cubicBezTo>
                  <a:pt x="114" y="71"/>
                  <a:pt x="115" y="73"/>
                  <a:pt x="115" y="74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6"/>
                  <a:pt x="116" y="88"/>
                  <a:pt x="118" y="88"/>
                </a:cubicBezTo>
                <a:cubicBezTo>
                  <a:pt x="120" y="88"/>
                  <a:pt x="121" y="86"/>
                  <a:pt x="121" y="85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1"/>
                  <a:pt x="119" y="68"/>
                  <a:pt x="117" y="66"/>
                </a:cubicBezTo>
                <a:cubicBezTo>
                  <a:pt x="108" y="59"/>
                  <a:pt x="99" y="54"/>
                  <a:pt x="96" y="52"/>
                </a:cubicBezTo>
                <a:cubicBezTo>
                  <a:pt x="96" y="40"/>
                  <a:pt x="96" y="40"/>
                  <a:pt x="96" y="40"/>
                </a:cubicBezTo>
                <a:cubicBezTo>
                  <a:pt x="98" y="38"/>
                  <a:pt x="99" y="35"/>
                  <a:pt x="99" y="33"/>
                </a:cubicBezTo>
                <a:cubicBezTo>
                  <a:pt x="99" y="17"/>
                  <a:pt x="99" y="17"/>
                  <a:pt x="99" y="17"/>
                </a:cubicBezTo>
                <a:cubicBezTo>
                  <a:pt x="99" y="8"/>
                  <a:pt x="91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69" y="0"/>
                  <a:pt x="61" y="8"/>
                  <a:pt x="61" y="17"/>
                </a:cubicBezTo>
                <a:cubicBezTo>
                  <a:pt x="61" y="33"/>
                  <a:pt x="61" y="33"/>
                  <a:pt x="61" y="33"/>
                </a:cubicBezTo>
                <a:cubicBezTo>
                  <a:pt x="61" y="35"/>
                  <a:pt x="62" y="38"/>
                  <a:pt x="64" y="40"/>
                </a:cubicBezTo>
                <a:cubicBezTo>
                  <a:pt x="64" y="52"/>
                  <a:pt x="64" y="52"/>
                  <a:pt x="64" y="52"/>
                </a:cubicBezTo>
                <a:cubicBezTo>
                  <a:pt x="61" y="54"/>
                  <a:pt x="52" y="59"/>
                  <a:pt x="43" y="66"/>
                </a:cubicBezTo>
                <a:cubicBezTo>
                  <a:pt x="41" y="68"/>
                  <a:pt x="39" y="71"/>
                  <a:pt x="39" y="74"/>
                </a:cubicBezTo>
                <a:cubicBezTo>
                  <a:pt x="39" y="85"/>
                  <a:pt x="39" y="85"/>
                  <a:pt x="39" y="85"/>
                </a:cubicBezTo>
                <a:cubicBezTo>
                  <a:pt x="39" y="86"/>
                  <a:pt x="40" y="88"/>
                  <a:pt x="42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817">
            <a:extLst>
              <a:ext uri="{FF2B5EF4-FFF2-40B4-BE49-F238E27FC236}">
                <a16:creationId xmlns:a16="http://schemas.microsoft.com/office/drawing/2014/main" id="{02C2E8A5-E47C-4791-B0E1-BC9CB8042877}"/>
              </a:ext>
            </a:extLst>
          </p:cNvPr>
          <p:cNvSpPr>
            <a:spLocks noEditPoints="1"/>
          </p:cNvSpPr>
          <p:nvPr/>
        </p:nvSpPr>
        <p:spPr bwMode="auto">
          <a:xfrm>
            <a:off x="5726378" y="5301202"/>
            <a:ext cx="475674" cy="387176"/>
          </a:xfrm>
          <a:custGeom>
            <a:avLst/>
            <a:gdLst>
              <a:gd name="T0" fmla="*/ 129699 w 160"/>
              <a:gd name="T1" fmla="*/ 444500 h 129"/>
              <a:gd name="T2" fmla="*/ 157004 w 160"/>
              <a:gd name="T3" fmla="*/ 361802 h 129"/>
              <a:gd name="T4" fmla="*/ 88741 w 160"/>
              <a:gd name="T5" fmla="*/ 334236 h 129"/>
              <a:gd name="T6" fmla="*/ 105807 w 160"/>
              <a:gd name="T7" fmla="*/ 268767 h 129"/>
              <a:gd name="T8" fmla="*/ 262811 w 160"/>
              <a:gd name="T9" fmla="*/ 334236 h 129"/>
              <a:gd name="T10" fmla="*/ 194548 w 160"/>
              <a:gd name="T11" fmla="*/ 361802 h 129"/>
              <a:gd name="T12" fmla="*/ 221853 w 160"/>
              <a:gd name="T13" fmla="*/ 444500 h 129"/>
              <a:gd name="T14" fmla="*/ 351552 w 160"/>
              <a:gd name="T15" fmla="*/ 416934 h 129"/>
              <a:gd name="T16" fmla="*/ 324247 w 160"/>
              <a:gd name="T17" fmla="*/ 334236 h 129"/>
              <a:gd name="T18" fmla="*/ 283289 w 160"/>
              <a:gd name="T19" fmla="*/ 268767 h 129"/>
              <a:gd name="T20" fmla="*/ 457359 w 160"/>
              <a:gd name="T21" fmla="*/ 285996 h 129"/>
              <a:gd name="T22" fmla="*/ 416401 w 160"/>
              <a:gd name="T23" fmla="*/ 334236 h 129"/>
              <a:gd name="T24" fmla="*/ 389096 w 160"/>
              <a:gd name="T25" fmla="*/ 416934 h 129"/>
              <a:gd name="T26" fmla="*/ 518795 w 160"/>
              <a:gd name="T27" fmla="*/ 444500 h 129"/>
              <a:gd name="T28" fmla="*/ 546100 w 160"/>
              <a:gd name="T29" fmla="*/ 361802 h 129"/>
              <a:gd name="T30" fmla="*/ 477838 w 160"/>
              <a:gd name="T31" fmla="*/ 334236 h 129"/>
              <a:gd name="T32" fmla="*/ 440293 w 160"/>
              <a:gd name="T33" fmla="*/ 248093 h 129"/>
              <a:gd name="T34" fmla="*/ 283289 w 160"/>
              <a:gd name="T35" fmla="*/ 196407 h 129"/>
              <a:gd name="T36" fmla="*/ 402749 w 160"/>
              <a:gd name="T37" fmla="*/ 158504 h 129"/>
              <a:gd name="T38" fmla="*/ 365204 w 160"/>
              <a:gd name="T39" fmla="*/ 0 h 129"/>
              <a:gd name="T40" fmla="*/ 143351 w 160"/>
              <a:gd name="T41" fmla="*/ 37903 h 129"/>
              <a:gd name="T42" fmla="*/ 180896 w 160"/>
              <a:gd name="T43" fmla="*/ 196407 h 129"/>
              <a:gd name="T44" fmla="*/ 262811 w 160"/>
              <a:gd name="T45" fmla="*/ 248093 h 129"/>
              <a:gd name="T46" fmla="*/ 68263 w 160"/>
              <a:gd name="T47" fmla="*/ 285996 h 129"/>
              <a:gd name="T48" fmla="*/ 27305 w 160"/>
              <a:gd name="T49" fmla="*/ 334236 h 129"/>
              <a:gd name="T50" fmla="*/ 0 w 160"/>
              <a:gd name="T51" fmla="*/ 416934 h 129"/>
              <a:gd name="T52" fmla="*/ 331073 w 160"/>
              <a:gd name="T53" fmla="*/ 361802 h 129"/>
              <a:gd name="T54" fmla="*/ 324247 w 160"/>
              <a:gd name="T55" fmla="*/ 423826 h 129"/>
              <a:gd name="T56" fmla="*/ 215027 w 160"/>
              <a:gd name="T57" fmla="*/ 416934 h 129"/>
              <a:gd name="T58" fmla="*/ 221853 w 160"/>
              <a:gd name="T59" fmla="*/ 351465 h 129"/>
              <a:gd name="T60" fmla="*/ 331073 w 160"/>
              <a:gd name="T61" fmla="*/ 361802 h 129"/>
              <a:gd name="T62" fmla="*/ 525621 w 160"/>
              <a:gd name="T63" fmla="*/ 416934 h 129"/>
              <a:gd name="T64" fmla="*/ 416401 w 160"/>
              <a:gd name="T65" fmla="*/ 423826 h 129"/>
              <a:gd name="T66" fmla="*/ 409575 w 160"/>
              <a:gd name="T67" fmla="*/ 361802 h 129"/>
              <a:gd name="T68" fmla="*/ 518795 w 160"/>
              <a:gd name="T69" fmla="*/ 351465 h 129"/>
              <a:gd name="T70" fmla="*/ 163830 w 160"/>
              <a:gd name="T71" fmla="*/ 158504 h 129"/>
              <a:gd name="T72" fmla="*/ 180896 w 160"/>
              <a:gd name="T73" fmla="*/ 20674 h 129"/>
              <a:gd name="T74" fmla="*/ 382270 w 160"/>
              <a:gd name="T75" fmla="*/ 37903 h 129"/>
              <a:gd name="T76" fmla="*/ 365204 w 160"/>
              <a:gd name="T77" fmla="*/ 175733 h 129"/>
              <a:gd name="T78" fmla="*/ 163830 w 160"/>
              <a:gd name="T79" fmla="*/ 158504 h 129"/>
              <a:gd name="T80" fmla="*/ 27305 w 160"/>
              <a:gd name="T81" fmla="*/ 351465 h 129"/>
              <a:gd name="T82" fmla="*/ 136525 w 160"/>
              <a:gd name="T83" fmla="*/ 361802 h 129"/>
              <a:gd name="T84" fmla="*/ 129699 w 160"/>
              <a:gd name="T85" fmla="*/ 423826 h 129"/>
              <a:gd name="T86" fmla="*/ 20479 w 160"/>
              <a:gd name="T87" fmla="*/ 416934 h 129"/>
              <a:gd name="T88" fmla="*/ 218440 w 160"/>
              <a:gd name="T89" fmla="*/ 86143 h 129"/>
              <a:gd name="T90" fmla="*/ 337899 w 160"/>
              <a:gd name="T91" fmla="*/ 75806 h 129"/>
              <a:gd name="T92" fmla="*/ 218440 w 160"/>
              <a:gd name="T93" fmla="*/ 65469 h 129"/>
              <a:gd name="T94" fmla="*/ 218440 w 160"/>
              <a:gd name="T95" fmla="*/ 86143 h 129"/>
              <a:gd name="T96" fmla="*/ 327660 w 160"/>
              <a:gd name="T97" fmla="*/ 110264 h 129"/>
              <a:gd name="T98" fmla="*/ 208201 w 160"/>
              <a:gd name="T99" fmla="*/ 120601 h 129"/>
              <a:gd name="T100" fmla="*/ 327660 w 160"/>
              <a:gd name="T101" fmla="*/ 130938 h 12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29">
                <a:moveTo>
                  <a:pt x="8" y="129"/>
                </a:moveTo>
                <a:cubicBezTo>
                  <a:pt x="38" y="129"/>
                  <a:pt x="38" y="129"/>
                  <a:pt x="38" y="129"/>
                </a:cubicBezTo>
                <a:cubicBezTo>
                  <a:pt x="43" y="129"/>
                  <a:pt x="46" y="126"/>
                  <a:pt x="46" y="121"/>
                </a:cubicBezTo>
                <a:cubicBezTo>
                  <a:pt x="46" y="105"/>
                  <a:pt x="46" y="105"/>
                  <a:pt x="46" y="105"/>
                </a:cubicBezTo>
                <a:cubicBezTo>
                  <a:pt x="46" y="100"/>
                  <a:pt x="43" y="97"/>
                  <a:pt x="38" y="97"/>
                </a:cubicBezTo>
                <a:cubicBezTo>
                  <a:pt x="26" y="97"/>
                  <a:pt x="26" y="97"/>
                  <a:pt x="26" y="97"/>
                </a:cubicBezTo>
                <a:cubicBezTo>
                  <a:pt x="26" y="83"/>
                  <a:pt x="26" y="83"/>
                  <a:pt x="26" y="83"/>
                </a:cubicBezTo>
                <a:cubicBezTo>
                  <a:pt x="26" y="80"/>
                  <a:pt x="28" y="78"/>
                  <a:pt x="31" y="78"/>
                </a:cubicBezTo>
                <a:cubicBezTo>
                  <a:pt x="77" y="78"/>
                  <a:pt x="77" y="78"/>
                  <a:pt x="77" y="78"/>
                </a:cubicBezTo>
                <a:cubicBezTo>
                  <a:pt x="77" y="97"/>
                  <a:pt x="77" y="97"/>
                  <a:pt x="77" y="97"/>
                </a:cubicBezTo>
                <a:cubicBezTo>
                  <a:pt x="65" y="97"/>
                  <a:pt x="65" y="97"/>
                  <a:pt x="65" y="97"/>
                </a:cubicBezTo>
                <a:cubicBezTo>
                  <a:pt x="61" y="97"/>
                  <a:pt x="57" y="100"/>
                  <a:pt x="57" y="105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57" y="126"/>
                  <a:pt x="61" y="129"/>
                  <a:pt x="65" y="129"/>
                </a:cubicBezTo>
                <a:cubicBezTo>
                  <a:pt x="95" y="129"/>
                  <a:pt x="95" y="129"/>
                  <a:pt x="95" y="129"/>
                </a:cubicBezTo>
                <a:cubicBezTo>
                  <a:pt x="99" y="129"/>
                  <a:pt x="103" y="126"/>
                  <a:pt x="103" y="121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0"/>
                  <a:pt x="99" y="97"/>
                  <a:pt x="95" y="97"/>
                </a:cubicBezTo>
                <a:cubicBezTo>
                  <a:pt x="83" y="97"/>
                  <a:pt x="83" y="97"/>
                  <a:pt x="83" y="97"/>
                </a:cubicBezTo>
                <a:cubicBezTo>
                  <a:pt x="83" y="78"/>
                  <a:pt x="83" y="78"/>
                  <a:pt x="83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32" y="78"/>
                  <a:pt x="134" y="80"/>
                  <a:pt x="134" y="83"/>
                </a:cubicBezTo>
                <a:cubicBezTo>
                  <a:pt x="134" y="97"/>
                  <a:pt x="134" y="97"/>
                  <a:pt x="134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17" y="97"/>
                  <a:pt x="114" y="100"/>
                  <a:pt x="114" y="105"/>
                </a:cubicBezTo>
                <a:cubicBezTo>
                  <a:pt x="114" y="121"/>
                  <a:pt x="114" y="121"/>
                  <a:pt x="114" y="121"/>
                </a:cubicBezTo>
                <a:cubicBezTo>
                  <a:pt x="114" y="126"/>
                  <a:pt x="117" y="129"/>
                  <a:pt x="122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6" y="129"/>
                  <a:pt x="160" y="126"/>
                  <a:pt x="160" y="121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100"/>
                  <a:pt x="156" y="97"/>
                  <a:pt x="152" y="97"/>
                </a:cubicBezTo>
                <a:cubicBezTo>
                  <a:pt x="140" y="97"/>
                  <a:pt x="140" y="97"/>
                  <a:pt x="140" y="97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77"/>
                  <a:pt x="135" y="72"/>
                  <a:pt x="129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57"/>
                  <a:pt x="83" y="57"/>
                  <a:pt x="83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13" y="57"/>
                  <a:pt x="118" y="52"/>
                  <a:pt x="118" y="46"/>
                </a:cubicBezTo>
                <a:cubicBezTo>
                  <a:pt x="118" y="11"/>
                  <a:pt x="118" y="11"/>
                  <a:pt x="118" y="11"/>
                </a:cubicBezTo>
                <a:cubicBezTo>
                  <a:pt x="118" y="5"/>
                  <a:pt x="113" y="0"/>
                  <a:pt x="10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7" y="0"/>
                  <a:pt x="42" y="5"/>
                  <a:pt x="42" y="11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52"/>
                  <a:pt x="47" y="57"/>
                  <a:pt x="53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72"/>
                  <a:pt x="77" y="72"/>
                  <a:pt x="7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25" y="72"/>
                  <a:pt x="20" y="77"/>
                  <a:pt x="20" y="83"/>
                </a:cubicBezTo>
                <a:cubicBezTo>
                  <a:pt x="20" y="97"/>
                  <a:pt x="20" y="97"/>
                  <a:pt x="20" y="97"/>
                </a:cubicBezTo>
                <a:cubicBezTo>
                  <a:pt x="8" y="97"/>
                  <a:pt x="8" y="97"/>
                  <a:pt x="8" y="97"/>
                </a:cubicBezTo>
                <a:cubicBezTo>
                  <a:pt x="4" y="97"/>
                  <a:pt x="0" y="100"/>
                  <a:pt x="0" y="10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6"/>
                  <a:pt x="4" y="129"/>
                  <a:pt x="8" y="129"/>
                </a:cubicBezTo>
                <a:close/>
                <a:moveTo>
                  <a:pt x="97" y="105"/>
                </a:moveTo>
                <a:cubicBezTo>
                  <a:pt x="97" y="121"/>
                  <a:pt x="97" y="121"/>
                  <a:pt x="97" y="121"/>
                </a:cubicBezTo>
                <a:cubicBezTo>
                  <a:pt x="97" y="122"/>
                  <a:pt x="96" y="123"/>
                  <a:pt x="95" y="123"/>
                </a:cubicBezTo>
                <a:cubicBezTo>
                  <a:pt x="65" y="123"/>
                  <a:pt x="65" y="123"/>
                  <a:pt x="65" y="123"/>
                </a:cubicBezTo>
                <a:cubicBezTo>
                  <a:pt x="64" y="123"/>
                  <a:pt x="63" y="122"/>
                  <a:pt x="63" y="121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3" y="104"/>
                  <a:pt x="64" y="102"/>
                  <a:pt x="65" y="102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6" y="102"/>
                  <a:pt x="97" y="104"/>
                  <a:pt x="97" y="105"/>
                </a:cubicBezTo>
                <a:close/>
                <a:moveTo>
                  <a:pt x="154" y="105"/>
                </a:moveTo>
                <a:cubicBezTo>
                  <a:pt x="154" y="121"/>
                  <a:pt x="154" y="121"/>
                  <a:pt x="154" y="121"/>
                </a:cubicBezTo>
                <a:cubicBezTo>
                  <a:pt x="154" y="122"/>
                  <a:pt x="153" y="123"/>
                  <a:pt x="152" y="123"/>
                </a:cubicBezTo>
                <a:cubicBezTo>
                  <a:pt x="122" y="123"/>
                  <a:pt x="122" y="123"/>
                  <a:pt x="122" y="123"/>
                </a:cubicBezTo>
                <a:cubicBezTo>
                  <a:pt x="121" y="123"/>
                  <a:pt x="120" y="122"/>
                  <a:pt x="120" y="121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0" y="104"/>
                  <a:pt x="121" y="102"/>
                  <a:pt x="122" y="102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53" y="102"/>
                  <a:pt x="154" y="104"/>
                  <a:pt x="154" y="105"/>
                </a:cubicBezTo>
                <a:close/>
                <a:moveTo>
                  <a:pt x="48" y="46"/>
                </a:moveTo>
                <a:cubicBezTo>
                  <a:pt x="48" y="11"/>
                  <a:pt x="48" y="11"/>
                  <a:pt x="48" y="11"/>
                </a:cubicBezTo>
                <a:cubicBezTo>
                  <a:pt x="48" y="8"/>
                  <a:pt x="50" y="6"/>
                  <a:pt x="53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10" y="6"/>
                  <a:pt x="112" y="8"/>
                  <a:pt x="112" y="11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49"/>
                  <a:pt x="110" y="51"/>
                  <a:pt x="107" y="51"/>
                </a:cubicBezTo>
                <a:cubicBezTo>
                  <a:pt x="53" y="51"/>
                  <a:pt x="53" y="51"/>
                  <a:pt x="53" y="51"/>
                </a:cubicBezTo>
                <a:cubicBezTo>
                  <a:pt x="50" y="51"/>
                  <a:pt x="48" y="49"/>
                  <a:pt x="48" y="46"/>
                </a:cubicBezTo>
                <a:close/>
                <a:moveTo>
                  <a:pt x="6" y="105"/>
                </a:moveTo>
                <a:cubicBezTo>
                  <a:pt x="6" y="104"/>
                  <a:pt x="7" y="102"/>
                  <a:pt x="8" y="10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9" y="102"/>
                  <a:pt x="40" y="104"/>
                  <a:pt x="40" y="105"/>
                </a:cubicBezTo>
                <a:cubicBezTo>
                  <a:pt x="40" y="121"/>
                  <a:pt x="40" y="121"/>
                  <a:pt x="40" y="121"/>
                </a:cubicBezTo>
                <a:cubicBezTo>
                  <a:pt x="40" y="122"/>
                  <a:pt x="39" y="123"/>
                  <a:pt x="3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7" y="123"/>
                  <a:pt x="6" y="122"/>
                  <a:pt x="6" y="121"/>
                </a:cubicBezTo>
                <a:lnTo>
                  <a:pt x="6" y="105"/>
                </a:lnTo>
                <a:close/>
                <a:moveTo>
                  <a:pt x="64" y="25"/>
                </a:moveTo>
                <a:cubicBezTo>
                  <a:pt x="96" y="25"/>
                  <a:pt x="96" y="25"/>
                  <a:pt x="96" y="25"/>
                </a:cubicBezTo>
                <a:cubicBezTo>
                  <a:pt x="97" y="25"/>
                  <a:pt x="99" y="23"/>
                  <a:pt x="99" y="22"/>
                </a:cubicBezTo>
                <a:cubicBezTo>
                  <a:pt x="99" y="20"/>
                  <a:pt x="97" y="19"/>
                  <a:pt x="96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63" y="19"/>
                  <a:pt x="61" y="20"/>
                  <a:pt x="61" y="22"/>
                </a:cubicBezTo>
                <a:cubicBezTo>
                  <a:pt x="61" y="23"/>
                  <a:pt x="63" y="25"/>
                  <a:pt x="64" y="25"/>
                </a:cubicBezTo>
                <a:close/>
                <a:moveTo>
                  <a:pt x="99" y="35"/>
                </a:moveTo>
                <a:cubicBezTo>
                  <a:pt x="99" y="34"/>
                  <a:pt x="97" y="32"/>
                  <a:pt x="96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3" y="32"/>
                  <a:pt x="61" y="34"/>
                  <a:pt x="61" y="35"/>
                </a:cubicBezTo>
                <a:cubicBezTo>
                  <a:pt x="61" y="37"/>
                  <a:pt x="63" y="38"/>
                  <a:pt x="64" y="38"/>
                </a:cubicBezTo>
                <a:cubicBezTo>
                  <a:pt x="96" y="38"/>
                  <a:pt x="96" y="38"/>
                  <a:pt x="96" y="38"/>
                </a:cubicBezTo>
                <a:cubicBezTo>
                  <a:pt x="97" y="38"/>
                  <a:pt x="99" y="37"/>
                  <a:pt x="99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823">
            <a:extLst>
              <a:ext uri="{FF2B5EF4-FFF2-40B4-BE49-F238E27FC236}">
                <a16:creationId xmlns:a16="http://schemas.microsoft.com/office/drawing/2014/main" id="{499E2FA2-16F0-41A4-97DE-52FB1BDD2D76}"/>
              </a:ext>
            </a:extLst>
          </p:cNvPr>
          <p:cNvSpPr>
            <a:spLocks noEditPoints="1"/>
          </p:cNvSpPr>
          <p:nvPr/>
        </p:nvSpPr>
        <p:spPr bwMode="auto">
          <a:xfrm>
            <a:off x="6886005" y="1291155"/>
            <a:ext cx="142428" cy="478444"/>
          </a:xfrm>
          <a:custGeom>
            <a:avLst/>
            <a:gdLst>
              <a:gd name="T0" fmla="*/ 0 w 48"/>
              <a:gd name="T1" fmla="*/ 442853 h 160"/>
              <a:gd name="T2" fmla="*/ 0 w 48"/>
              <a:gd name="T3" fmla="*/ 442853 h 160"/>
              <a:gd name="T4" fmla="*/ 0 w 48"/>
              <a:gd name="T5" fmla="*/ 446286 h 160"/>
              <a:gd name="T6" fmla="*/ 0 w 48"/>
              <a:gd name="T7" fmla="*/ 446286 h 160"/>
              <a:gd name="T8" fmla="*/ 0 w 48"/>
              <a:gd name="T9" fmla="*/ 446286 h 160"/>
              <a:gd name="T10" fmla="*/ 0 w 48"/>
              <a:gd name="T11" fmla="*/ 449719 h 160"/>
              <a:gd name="T12" fmla="*/ 3407 w 48"/>
              <a:gd name="T13" fmla="*/ 449719 h 160"/>
              <a:gd name="T14" fmla="*/ 3407 w 48"/>
              <a:gd name="T15" fmla="*/ 449719 h 160"/>
              <a:gd name="T16" fmla="*/ 3407 w 48"/>
              <a:gd name="T17" fmla="*/ 449719 h 160"/>
              <a:gd name="T18" fmla="*/ 74943 w 48"/>
              <a:gd name="T19" fmla="*/ 545842 h 160"/>
              <a:gd name="T20" fmla="*/ 81757 w 48"/>
              <a:gd name="T21" fmla="*/ 549275 h 160"/>
              <a:gd name="T22" fmla="*/ 91976 w 48"/>
              <a:gd name="T23" fmla="*/ 545842 h 160"/>
              <a:gd name="T24" fmla="*/ 163513 w 48"/>
              <a:gd name="T25" fmla="*/ 449719 h 160"/>
              <a:gd name="T26" fmla="*/ 163513 w 48"/>
              <a:gd name="T27" fmla="*/ 449719 h 160"/>
              <a:gd name="T28" fmla="*/ 163513 w 48"/>
              <a:gd name="T29" fmla="*/ 449719 h 160"/>
              <a:gd name="T30" fmla="*/ 163513 w 48"/>
              <a:gd name="T31" fmla="*/ 449719 h 160"/>
              <a:gd name="T32" fmla="*/ 163513 w 48"/>
              <a:gd name="T33" fmla="*/ 446286 h 160"/>
              <a:gd name="T34" fmla="*/ 163513 w 48"/>
              <a:gd name="T35" fmla="*/ 446286 h 160"/>
              <a:gd name="T36" fmla="*/ 163513 w 48"/>
              <a:gd name="T37" fmla="*/ 446286 h 160"/>
              <a:gd name="T38" fmla="*/ 163513 w 48"/>
              <a:gd name="T39" fmla="*/ 442853 h 160"/>
              <a:gd name="T40" fmla="*/ 163513 w 48"/>
              <a:gd name="T41" fmla="*/ 442853 h 160"/>
              <a:gd name="T42" fmla="*/ 163513 w 48"/>
              <a:gd name="T43" fmla="*/ 137319 h 160"/>
              <a:gd name="T44" fmla="*/ 153293 w 48"/>
              <a:gd name="T45" fmla="*/ 127020 h 160"/>
              <a:gd name="T46" fmla="*/ 143074 w 48"/>
              <a:gd name="T47" fmla="*/ 137319 h 160"/>
              <a:gd name="T48" fmla="*/ 143074 w 48"/>
              <a:gd name="T49" fmla="*/ 432554 h 160"/>
              <a:gd name="T50" fmla="*/ 91976 w 48"/>
              <a:gd name="T51" fmla="*/ 432554 h 160"/>
              <a:gd name="T52" fmla="*/ 91976 w 48"/>
              <a:gd name="T53" fmla="*/ 140752 h 160"/>
              <a:gd name="T54" fmla="*/ 81757 w 48"/>
              <a:gd name="T55" fmla="*/ 130453 h 160"/>
              <a:gd name="T56" fmla="*/ 71537 w 48"/>
              <a:gd name="T57" fmla="*/ 140752 h 160"/>
              <a:gd name="T58" fmla="*/ 71537 w 48"/>
              <a:gd name="T59" fmla="*/ 432554 h 160"/>
              <a:gd name="T60" fmla="*/ 20439 w 48"/>
              <a:gd name="T61" fmla="*/ 432554 h 160"/>
              <a:gd name="T62" fmla="*/ 20439 w 48"/>
              <a:gd name="T63" fmla="*/ 140752 h 160"/>
              <a:gd name="T64" fmla="*/ 10220 w 48"/>
              <a:gd name="T65" fmla="*/ 130453 h 160"/>
              <a:gd name="T66" fmla="*/ 0 w 48"/>
              <a:gd name="T67" fmla="*/ 140752 h 160"/>
              <a:gd name="T68" fmla="*/ 0 w 48"/>
              <a:gd name="T69" fmla="*/ 442853 h 160"/>
              <a:gd name="T70" fmla="*/ 132854 w 48"/>
              <a:gd name="T71" fmla="*/ 453152 h 160"/>
              <a:gd name="T72" fmla="*/ 81757 w 48"/>
              <a:gd name="T73" fmla="*/ 521811 h 160"/>
              <a:gd name="T74" fmla="*/ 30659 w 48"/>
              <a:gd name="T75" fmla="*/ 453152 h 160"/>
              <a:gd name="T76" fmla="*/ 132854 w 48"/>
              <a:gd name="T77" fmla="*/ 453152 h 160"/>
              <a:gd name="T78" fmla="*/ 126041 w 48"/>
              <a:gd name="T79" fmla="*/ 0 h 160"/>
              <a:gd name="T80" fmla="*/ 37472 w 48"/>
              <a:gd name="T81" fmla="*/ 0 h 160"/>
              <a:gd name="T82" fmla="*/ 0 w 48"/>
              <a:gd name="T83" fmla="*/ 37763 h 160"/>
              <a:gd name="T84" fmla="*/ 0 w 48"/>
              <a:gd name="T85" fmla="*/ 92690 h 160"/>
              <a:gd name="T86" fmla="*/ 10220 w 48"/>
              <a:gd name="T87" fmla="*/ 102989 h 160"/>
              <a:gd name="T88" fmla="*/ 153293 w 48"/>
              <a:gd name="T89" fmla="*/ 102989 h 160"/>
              <a:gd name="T90" fmla="*/ 163513 w 48"/>
              <a:gd name="T91" fmla="*/ 92690 h 160"/>
              <a:gd name="T92" fmla="*/ 163513 w 48"/>
              <a:gd name="T93" fmla="*/ 37763 h 160"/>
              <a:gd name="T94" fmla="*/ 126041 w 48"/>
              <a:gd name="T95" fmla="*/ 0 h 160"/>
              <a:gd name="T96" fmla="*/ 143074 w 48"/>
              <a:gd name="T97" fmla="*/ 82391 h 160"/>
              <a:gd name="T98" fmla="*/ 20439 w 48"/>
              <a:gd name="T99" fmla="*/ 82391 h 160"/>
              <a:gd name="T100" fmla="*/ 20439 w 48"/>
              <a:gd name="T101" fmla="*/ 37763 h 160"/>
              <a:gd name="T102" fmla="*/ 37472 w 48"/>
              <a:gd name="T103" fmla="*/ 20598 h 160"/>
              <a:gd name="T104" fmla="*/ 126041 w 48"/>
              <a:gd name="T105" fmla="*/ 20598 h 160"/>
              <a:gd name="T106" fmla="*/ 143074 w 48"/>
              <a:gd name="T107" fmla="*/ 37763 h 160"/>
              <a:gd name="T108" fmla="*/ 143074 w 48"/>
              <a:gd name="T109" fmla="*/ 82391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8" h="160">
                <a:moveTo>
                  <a:pt x="0" y="129"/>
                </a:moveTo>
                <a:cubicBezTo>
                  <a:pt x="0" y="129"/>
                  <a:pt x="0" y="129"/>
                  <a:pt x="0" y="129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0"/>
                  <a:pt x="0" y="131"/>
                  <a:pt x="0" y="131"/>
                </a:cubicBezTo>
                <a:cubicBezTo>
                  <a:pt x="0" y="131"/>
                  <a:pt x="0" y="131"/>
                  <a:pt x="1" y="131"/>
                </a:cubicBezTo>
                <a:cubicBezTo>
                  <a:pt x="1" y="131"/>
                  <a:pt x="1" y="131"/>
                  <a:pt x="1" y="131"/>
                </a:cubicBezTo>
                <a:cubicBezTo>
                  <a:pt x="1" y="131"/>
                  <a:pt x="1" y="131"/>
                  <a:pt x="1" y="131"/>
                </a:cubicBezTo>
                <a:cubicBezTo>
                  <a:pt x="22" y="159"/>
                  <a:pt x="22" y="159"/>
                  <a:pt x="22" y="159"/>
                </a:cubicBezTo>
                <a:cubicBezTo>
                  <a:pt x="22" y="160"/>
                  <a:pt x="23" y="160"/>
                  <a:pt x="24" y="160"/>
                </a:cubicBezTo>
                <a:cubicBezTo>
                  <a:pt x="25" y="160"/>
                  <a:pt x="26" y="160"/>
                  <a:pt x="27" y="159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8" y="130"/>
                  <a:pt x="48" y="130"/>
                  <a:pt x="48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39"/>
                  <a:pt x="47" y="37"/>
                  <a:pt x="45" y="37"/>
                </a:cubicBezTo>
                <a:cubicBezTo>
                  <a:pt x="44" y="37"/>
                  <a:pt x="42" y="39"/>
                  <a:pt x="42" y="40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27" y="126"/>
                  <a:pt x="27" y="126"/>
                  <a:pt x="27" y="126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39"/>
                  <a:pt x="26" y="38"/>
                  <a:pt x="24" y="38"/>
                </a:cubicBezTo>
                <a:cubicBezTo>
                  <a:pt x="23" y="38"/>
                  <a:pt x="21" y="39"/>
                  <a:pt x="21" y="41"/>
                </a:cubicBezTo>
                <a:cubicBezTo>
                  <a:pt x="21" y="126"/>
                  <a:pt x="21" y="126"/>
                  <a:pt x="21" y="126"/>
                </a:cubicBezTo>
                <a:cubicBezTo>
                  <a:pt x="6" y="126"/>
                  <a:pt x="6" y="126"/>
                  <a:pt x="6" y="126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39"/>
                  <a:pt x="5" y="38"/>
                  <a:pt x="3" y="38"/>
                </a:cubicBezTo>
                <a:cubicBezTo>
                  <a:pt x="1" y="38"/>
                  <a:pt x="0" y="39"/>
                  <a:pt x="0" y="41"/>
                </a:cubicBezTo>
                <a:cubicBezTo>
                  <a:pt x="0" y="129"/>
                  <a:pt x="0" y="129"/>
                  <a:pt x="0" y="129"/>
                </a:cubicBezTo>
                <a:close/>
                <a:moveTo>
                  <a:pt x="39" y="132"/>
                </a:moveTo>
                <a:cubicBezTo>
                  <a:pt x="24" y="152"/>
                  <a:pt x="24" y="152"/>
                  <a:pt x="24" y="152"/>
                </a:cubicBezTo>
                <a:cubicBezTo>
                  <a:pt x="9" y="132"/>
                  <a:pt x="9" y="132"/>
                  <a:pt x="9" y="132"/>
                </a:cubicBezTo>
                <a:cubicBezTo>
                  <a:pt x="39" y="132"/>
                  <a:pt x="39" y="132"/>
                  <a:pt x="39" y="132"/>
                </a:cubicBezTo>
                <a:close/>
                <a:moveTo>
                  <a:pt x="37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9"/>
                  <a:pt x="1" y="30"/>
                  <a:pt x="3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7" y="30"/>
                  <a:pt x="48" y="29"/>
                  <a:pt x="48" y="27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5"/>
                  <a:pt x="43" y="0"/>
                  <a:pt x="37" y="0"/>
                </a:cubicBezTo>
                <a:close/>
                <a:moveTo>
                  <a:pt x="42" y="24"/>
                </a:moveTo>
                <a:cubicBezTo>
                  <a:pt x="6" y="24"/>
                  <a:pt x="6" y="24"/>
                  <a:pt x="6" y="24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8"/>
                  <a:pt x="8" y="6"/>
                  <a:pt x="11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40" y="6"/>
                  <a:pt x="42" y="8"/>
                  <a:pt x="42" y="11"/>
                </a:cubicBezTo>
                <a:lnTo>
                  <a:pt x="42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824">
            <a:extLst>
              <a:ext uri="{FF2B5EF4-FFF2-40B4-BE49-F238E27FC236}">
                <a16:creationId xmlns:a16="http://schemas.microsoft.com/office/drawing/2014/main" id="{9E9E7577-4D6F-49D0-88F2-5EDD7BCBCA1E}"/>
              </a:ext>
            </a:extLst>
          </p:cNvPr>
          <p:cNvSpPr>
            <a:spLocks noEditPoints="1"/>
          </p:cNvSpPr>
          <p:nvPr/>
        </p:nvSpPr>
        <p:spPr bwMode="auto">
          <a:xfrm>
            <a:off x="6751958" y="2270096"/>
            <a:ext cx="416220" cy="479826"/>
          </a:xfrm>
          <a:custGeom>
            <a:avLst/>
            <a:gdLst>
              <a:gd name="T0" fmla="*/ 37544 w 140"/>
              <a:gd name="T1" fmla="*/ 344289 h 160"/>
              <a:gd name="T2" fmla="*/ 109220 w 140"/>
              <a:gd name="T3" fmla="*/ 550863 h 160"/>
              <a:gd name="T4" fmla="*/ 157004 w 140"/>
              <a:gd name="T5" fmla="*/ 327075 h 160"/>
              <a:gd name="T6" fmla="*/ 129699 w 140"/>
              <a:gd name="T7" fmla="*/ 344289 h 160"/>
              <a:gd name="T8" fmla="*/ 78502 w 140"/>
              <a:gd name="T9" fmla="*/ 530206 h 160"/>
              <a:gd name="T10" fmla="*/ 51197 w 140"/>
              <a:gd name="T11" fmla="*/ 316746 h 160"/>
              <a:gd name="T12" fmla="*/ 30718 w 140"/>
              <a:gd name="T13" fmla="*/ 206574 h 160"/>
              <a:gd name="T14" fmla="*/ 85328 w 140"/>
              <a:gd name="T15" fmla="*/ 213459 h 160"/>
              <a:gd name="T16" fmla="*/ 129699 w 140"/>
              <a:gd name="T17" fmla="*/ 175588 h 160"/>
              <a:gd name="T18" fmla="*/ 95568 w 140"/>
              <a:gd name="T19" fmla="*/ 192802 h 160"/>
              <a:gd name="T20" fmla="*/ 27305 w 140"/>
              <a:gd name="T21" fmla="*/ 182473 h 160"/>
              <a:gd name="T22" fmla="*/ 92154 w 140"/>
              <a:gd name="T23" fmla="*/ 148044 h 160"/>
              <a:gd name="T24" fmla="*/ 95568 w 140"/>
              <a:gd name="T25" fmla="*/ 148044 h 160"/>
              <a:gd name="T26" fmla="*/ 95568 w 140"/>
              <a:gd name="T27" fmla="*/ 34429 h 160"/>
              <a:gd name="T28" fmla="*/ 47784 w 140"/>
              <a:gd name="T29" fmla="*/ 79187 h 160"/>
              <a:gd name="T30" fmla="*/ 68263 w 140"/>
              <a:gd name="T31" fmla="*/ 82629 h 160"/>
              <a:gd name="T32" fmla="*/ 92154 w 140"/>
              <a:gd name="T33" fmla="*/ 51643 h 160"/>
              <a:gd name="T34" fmla="*/ 119460 w 140"/>
              <a:gd name="T35" fmla="*/ 82629 h 160"/>
              <a:gd name="T36" fmla="*/ 95568 w 140"/>
              <a:gd name="T37" fmla="*/ 127387 h 160"/>
              <a:gd name="T38" fmla="*/ 75089 w 140"/>
              <a:gd name="T39" fmla="*/ 120501 h 160"/>
              <a:gd name="T40" fmla="*/ 320834 w 140"/>
              <a:gd name="T41" fmla="*/ 327075 h 160"/>
              <a:gd name="T42" fmla="*/ 368618 w 140"/>
              <a:gd name="T43" fmla="*/ 550863 h 160"/>
              <a:gd name="T44" fmla="*/ 440294 w 140"/>
              <a:gd name="T45" fmla="*/ 344289 h 160"/>
              <a:gd name="T46" fmla="*/ 464185 w 140"/>
              <a:gd name="T47" fmla="*/ 192802 h 160"/>
              <a:gd name="T48" fmla="*/ 402749 w 140"/>
              <a:gd name="T49" fmla="*/ 165259 h 160"/>
              <a:gd name="T50" fmla="*/ 351552 w 140"/>
              <a:gd name="T51" fmla="*/ 161816 h 160"/>
              <a:gd name="T52" fmla="*/ 382270 w 140"/>
              <a:gd name="T53" fmla="*/ 220345 h 160"/>
              <a:gd name="T54" fmla="*/ 440294 w 140"/>
              <a:gd name="T55" fmla="*/ 199688 h 160"/>
              <a:gd name="T56" fmla="*/ 426641 w 140"/>
              <a:gd name="T57" fmla="*/ 316746 h 160"/>
              <a:gd name="T58" fmla="*/ 402749 w 140"/>
              <a:gd name="T59" fmla="*/ 530206 h 160"/>
              <a:gd name="T60" fmla="*/ 365205 w 140"/>
              <a:gd name="T61" fmla="*/ 530206 h 160"/>
              <a:gd name="T62" fmla="*/ 327660 w 140"/>
              <a:gd name="T63" fmla="*/ 313303 h 160"/>
              <a:gd name="T64" fmla="*/ 382270 w 140"/>
              <a:gd name="T65" fmla="*/ 148044 h 160"/>
              <a:gd name="T66" fmla="*/ 430054 w 140"/>
              <a:gd name="T67" fmla="*/ 79187 h 160"/>
              <a:gd name="T68" fmla="*/ 382270 w 140"/>
              <a:gd name="T69" fmla="*/ 34429 h 160"/>
              <a:gd name="T70" fmla="*/ 382270 w 140"/>
              <a:gd name="T71" fmla="*/ 148044 h 160"/>
              <a:gd name="T72" fmla="*/ 382270 w 140"/>
              <a:gd name="T73" fmla="*/ 51643 h 160"/>
              <a:gd name="T74" fmla="*/ 385684 w 140"/>
              <a:gd name="T75" fmla="*/ 51643 h 160"/>
              <a:gd name="T76" fmla="*/ 399336 w 140"/>
              <a:gd name="T77" fmla="*/ 120501 h 160"/>
              <a:gd name="T78" fmla="*/ 382270 w 140"/>
              <a:gd name="T79" fmla="*/ 127387 h 160"/>
              <a:gd name="T80" fmla="*/ 153591 w 140"/>
              <a:gd name="T81" fmla="*/ 168702 h 160"/>
              <a:gd name="T82" fmla="*/ 180896 w 140"/>
              <a:gd name="T83" fmla="*/ 330518 h 160"/>
              <a:gd name="T84" fmla="*/ 255985 w 140"/>
              <a:gd name="T85" fmla="*/ 550863 h 160"/>
              <a:gd name="T86" fmla="*/ 303768 w 140"/>
              <a:gd name="T87" fmla="*/ 313303 h 160"/>
              <a:gd name="T88" fmla="*/ 310595 w 140"/>
              <a:gd name="T89" fmla="*/ 158373 h 160"/>
              <a:gd name="T90" fmla="*/ 238919 w 140"/>
              <a:gd name="T91" fmla="*/ 168702 h 160"/>
              <a:gd name="T92" fmla="*/ 167243 w 140"/>
              <a:gd name="T93" fmla="*/ 158373 h 160"/>
              <a:gd name="T94" fmla="*/ 177483 w 140"/>
              <a:gd name="T95" fmla="*/ 175588 h 160"/>
              <a:gd name="T96" fmla="*/ 238919 w 140"/>
              <a:gd name="T97" fmla="*/ 196245 h 160"/>
              <a:gd name="T98" fmla="*/ 300355 w 140"/>
              <a:gd name="T99" fmla="*/ 175588 h 160"/>
              <a:gd name="T100" fmla="*/ 286703 w 140"/>
              <a:gd name="T101" fmla="*/ 302975 h 160"/>
              <a:gd name="T102" fmla="*/ 259398 w 140"/>
              <a:gd name="T103" fmla="*/ 526763 h 160"/>
              <a:gd name="T104" fmla="*/ 218440 w 140"/>
              <a:gd name="T105" fmla="*/ 526763 h 160"/>
              <a:gd name="T106" fmla="*/ 191135 w 140"/>
              <a:gd name="T107" fmla="*/ 302975 h 160"/>
              <a:gd name="T108" fmla="*/ 238919 w 140"/>
              <a:gd name="T109" fmla="*/ 120501 h 160"/>
              <a:gd name="T110" fmla="*/ 238919 w 140"/>
              <a:gd name="T111" fmla="*/ 120501 h 160"/>
              <a:gd name="T112" fmla="*/ 238919 w 140"/>
              <a:gd name="T113" fmla="*/ 0 h 160"/>
              <a:gd name="T114" fmla="*/ 191135 w 140"/>
              <a:gd name="T115" fmla="*/ 48201 h 160"/>
              <a:gd name="T116" fmla="*/ 211614 w 140"/>
              <a:gd name="T117" fmla="*/ 51643 h 160"/>
              <a:gd name="T118" fmla="*/ 238919 w 140"/>
              <a:gd name="T119" fmla="*/ 20657 h 160"/>
              <a:gd name="T120" fmla="*/ 266224 w 140"/>
              <a:gd name="T121" fmla="*/ 51643 h 160"/>
              <a:gd name="T122" fmla="*/ 238919 w 140"/>
              <a:gd name="T123" fmla="*/ 99844 h 160"/>
              <a:gd name="T124" fmla="*/ 211614 w 140"/>
              <a:gd name="T125" fmla="*/ 51643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0" h="160">
                <a:moveTo>
                  <a:pt x="4" y="81"/>
                </a:moveTo>
                <a:cubicBezTo>
                  <a:pt x="5" y="87"/>
                  <a:pt x="9" y="94"/>
                  <a:pt x="10" y="95"/>
                </a:cubicBezTo>
                <a:cubicBezTo>
                  <a:pt x="10" y="97"/>
                  <a:pt x="11" y="98"/>
                  <a:pt x="11" y="100"/>
                </a:cubicBezTo>
                <a:cubicBezTo>
                  <a:pt x="16" y="154"/>
                  <a:pt x="16" y="154"/>
                  <a:pt x="16" y="154"/>
                </a:cubicBezTo>
                <a:cubicBezTo>
                  <a:pt x="17" y="158"/>
                  <a:pt x="20" y="160"/>
                  <a:pt x="23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6" y="160"/>
                  <a:pt x="38" y="158"/>
                  <a:pt x="39" y="154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44" y="98"/>
                  <a:pt x="45" y="97"/>
                  <a:pt x="46" y="95"/>
                </a:cubicBezTo>
                <a:cubicBezTo>
                  <a:pt x="46" y="93"/>
                  <a:pt x="46" y="92"/>
                  <a:pt x="44" y="91"/>
                </a:cubicBezTo>
                <a:cubicBezTo>
                  <a:pt x="43" y="90"/>
                  <a:pt x="41" y="91"/>
                  <a:pt x="40" y="93"/>
                </a:cubicBezTo>
                <a:cubicBezTo>
                  <a:pt x="39" y="95"/>
                  <a:pt x="39" y="97"/>
                  <a:pt x="38" y="100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33" y="154"/>
                  <a:pt x="33" y="154"/>
                  <a:pt x="32" y="154"/>
                </a:cubicBezTo>
                <a:cubicBezTo>
                  <a:pt x="23" y="154"/>
                  <a:pt x="23" y="154"/>
                  <a:pt x="23" y="154"/>
                </a:cubicBezTo>
                <a:cubicBezTo>
                  <a:pt x="23" y="154"/>
                  <a:pt x="22" y="154"/>
                  <a:pt x="22" y="154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97"/>
                  <a:pt x="16" y="95"/>
                  <a:pt x="15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5" y="92"/>
                  <a:pt x="11" y="85"/>
                  <a:pt x="9" y="80"/>
                </a:cubicBezTo>
                <a:cubicBezTo>
                  <a:pt x="8" y="74"/>
                  <a:pt x="7" y="62"/>
                  <a:pt x="9" y="60"/>
                </a:cubicBezTo>
                <a:cubicBezTo>
                  <a:pt x="10" y="59"/>
                  <a:pt x="10" y="58"/>
                  <a:pt x="11" y="58"/>
                </a:cubicBezTo>
                <a:cubicBezTo>
                  <a:pt x="14" y="56"/>
                  <a:pt x="17" y="54"/>
                  <a:pt x="19" y="53"/>
                </a:cubicBezTo>
                <a:cubicBezTo>
                  <a:pt x="25" y="62"/>
                  <a:pt x="25" y="62"/>
                  <a:pt x="25" y="62"/>
                </a:cubicBezTo>
                <a:cubicBezTo>
                  <a:pt x="26" y="63"/>
                  <a:pt x="27" y="64"/>
                  <a:pt x="28" y="64"/>
                </a:cubicBezTo>
                <a:cubicBezTo>
                  <a:pt x="28" y="64"/>
                  <a:pt x="29" y="63"/>
                  <a:pt x="30" y="62"/>
                </a:cubicBezTo>
                <a:cubicBezTo>
                  <a:pt x="38" y="51"/>
                  <a:pt x="38" y="51"/>
                  <a:pt x="38" y="51"/>
                </a:cubicBezTo>
                <a:cubicBezTo>
                  <a:pt x="39" y="50"/>
                  <a:pt x="39" y="48"/>
                  <a:pt x="37" y="47"/>
                </a:cubicBezTo>
                <a:cubicBezTo>
                  <a:pt x="36" y="46"/>
                  <a:pt x="34" y="47"/>
                  <a:pt x="33" y="48"/>
                </a:cubicBezTo>
                <a:cubicBezTo>
                  <a:pt x="28" y="56"/>
                  <a:pt x="28" y="56"/>
                  <a:pt x="28" y="56"/>
                </a:cubicBezTo>
                <a:cubicBezTo>
                  <a:pt x="22" y="48"/>
                  <a:pt x="22" y="48"/>
                  <a:pt x="22" y="48"/>
                </a:cubicBezTo>
                <a:cubicBezTo>
                  <a:pt x="21" y="47"/>
                  <a:pt x="20" y="46"/>
                  <a:pt x="18" y="47"/>
                </a:cubicBezTo>
                <a:cubicBezTo>
                  <a:pt x="18" y="47"/>
                  <a:pt x="12" y="49"/>
                  <a:pt x="8" y="53"/>
                </a:cubicBezTo>
                <a:cubicBezTo>
                  <a:pt x="6" y="54"/>
                  <a:pt x="6" y="55"/>
                  <a:pt x="4" y="56"/>
                </a:cubicBezTo>
                <a:cubicBezTo>
                  <a:pt x="0" y="60"/>
                  <a:pt x="3" y="77"/>
                  <a:pt x="4" y="81"/>
                </a:cubicBezTo>
                <a:close/>
                <a:moveTo>
                  <a:pt x="27" y="43"/>
                </a:moveTo>
                <a:cubicBezTo>
                  <a:pt x="27" y="43"/>
                  <a:pt x="27" y="43"/>
                  <a:pt x="27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32" y="43"/>
                  <a:pt x="35" y="42"/>
                  <a:pt x="37" y="39"/>
                </a:cubicBezTo>
                <a:cubicBezTo>
                  <a:pt x="42" y="34"/>
                  <a:pt x="41" y="24"/>
                  <a:pt x="41" y="23"/>
                </a:cubicBezTo>
                <a:cubicBezTo>
                  <a:pt x="41" y="13"/>
                  <a:pt x="34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1" y="10"/>
                  <a:pt x="14" y="13"/>
                  <a:pt x="14" y="23"/>
                </a:cubicBezTo>
                <a:cubicBezTo>
                  <a:pt x="14" y="24"/>
                  <a:pt x="13" y="34"/>
                  <a:pt x="18" y="39"/>
                </a:cubicBezTo>
                <a:cubicBezTo>
                  <a:pt x="20" y="42"/>
                  <a:pt x="23" y="43"/>
                  <a:pt x="27" y="43"/>
                </a:cubicBezTo>
                <a:close/>
                <a:moveTo>
                  <a:pt x="20" y="24"/>
                </a:moveTo>
                <a:cubicBezTo>
                  <a:pt x="20" y="24"/>
                  <a:pt x="20" y="24"/>
                  <a:pt x="20" y="24"/>
                </a:cubicBezTo>
                <a:cubicBezTo>
                  <a:pt x="20" y="17"/>
                  <a:pt x="25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8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30" y="15"/>
                  <a:pt x="35" y="17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6"/>
                  <a:pt x="35" y="32"/>
                  <a:pt x="33" y="35"/>
                </a:cubicBezTo>
                <a:cubicBezTo>
                  <a:pt x="31" y="36"/>
                  <a:pt x="30" y="37"/>
                  <a:pt x="28" y="37"/>
                </a:cubicBezTo>
                <a:cubicBezTo>
                  <a:pt x="28" y="37"/>
                  <a:pt x="28" y="37"/>
                  <a:pt x="27" y="37"/>
                </a:cubicBezTo>
                <a:cubicBezTo>
                  <a:pt x="27" y="37"/>
                  <a:pt x="27" y="37"/>
                  <a:pt x="27" y="37"/>
                </a:cubicBezTo>
                <a:cubicBezTo>
                  <a:pt x="25" y="37"/>
                  <a:pt x="24" y="36"/>
                  <a:pt x="22" y="35"/>
                </a:cubicBezTo>
                <a:cubicBezTo>
                  <a:pt x="20" y="32"/>
                  <a:pt x="20" y="26"/>
                  <a:pt x="20" y="24"/>
                </a:cubicBezTo>
                <a:close/>
                <a:moveTo>
                  <a:pt x="96" y="91"/>
                </a:moveTo>
                <a:cubicBezTo>
                  <a:pt x="94" y="92"/>
                  <a:pt x="94" y="93"/>
                  <a:pt x="94" y="95"/>
                </a:cubicBezTo>
                <a:cubicBezTo>
                  <a:pt x="95" y="97"/>
                  <a:pt x="96" y="98"/>
                  <a:pt x="96" y="100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2" y="158"/>
                  <a:pt x="104" y="160"/>
                  <a:pt x="10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0" y="160"/>
                  <a:pt x="123" y="158"/>
                  <a:pt x="123" y="154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98"/>
                  <a:pt x="130" y="97"/>
                  <a:pt x="130" y="95"/>
                </a:cubicBezTo>
                <a:cubicBezTo>
                  <a:pt x="131" y="94"/>
                  <a:pt x="135" y="87"/>
                  <a:pt x="136" y="81"/>
                </a:cubicBezTo>
                <a:cubicBezTo>
                  <a:pt x="137" y="77"/>
                  <a:pt x="140" y="60"/>
                  <a:pt x="136" y="56"/>
                </a:cubicBezTo>
                <a:cubicBezTo>
                  <a:pt x="134" y="55"/>
                  <a:pt x="134" y="54"/>
                  <a:pt x="132" y="53"/>
                </a:cubicBezTo>
                <a:cubicBezTo>
                  <a:pt x="128" y="49"/>
                  <a:pt x="122" y="47"/>
                  <a:pt x="122" y="47"/>
                </a:cubicBezTo>
                <a:cubicBezTo>
                  <a:pt x="120" y="46"/>
                  <a:pt x="119" y="47"/>
                  <a:pt x="118" y="48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6" y="47"/>
                  <a:pt x="104" y="46"/>
                  <a:pt x="103" y="47"/>
                </a:cubicBezTo>
                <a:cubicBezTo>
                  <a:pt x="101" y="48"/>
                  <a:pt x="101" y="50"/>
                  <a:pt x="102" y="51"/>
                </a:cubicBezTo>
                <a:cubicBezTo>
                  <a:pt x="110" y="62"/>
                  <a:pt x="110" y="62"/>
                  <a:pt x="110" y="62"/>
                </a:cubicBezTo>
                <a:cubicBezTo>
                  <a:pt x="111" y="63"/>
                  <a:pt x="111" y="64"/>
                  <a:pt x="112" y="64"/>
                </a:cubicBezTo>
                <a:cubicBezTo>
                  <a:pt x="113" y="64"/>
                  <a:pt x="114" y="63"/>
                  <a:pt x="115" y="62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4"/>
                  <a:pt x="126" y="56"/>
                  <a:pt x="129" y="58"/>
                </a:cubicBezTo>
                <a:cubicBezTo>
                  <a:pt x="130" y="58"/>
                  <a:pt x="130" y="59"/>
                  <a:pt x="131" y="60"/>
                </a:cubicBezTo>
                <a:cubicBezTo>
                  <a:pt x="132" y="62"/>
                  <a:pt x="132" y="74"/>
                  <a:pt x="131" y="80"/>
                </a:cubicBezTo>
                <a:cubicBezTo>
                  <a:pt x="129" y="85"/>
                  <a:pt x="125" y="92"/>
                  <a:pt x="125" y="92"/>
                </a:cubicBezTo>
                <a:cubicBezTo>
                  <a:pt x="125" y="92"/>
                  <a:pt x="125" y="92"/>
                  <a:pt x="125" y="93"/>
                </a:cubicBezTo>
                <a:cubicBezTo>
                  <a:pt x="124" y="95"/>
                  <a:pt x="123" y="97"/>
                  <a:pt x="123" y="100"/>
                </a:cubicBezTo>
                <a:cubicBezTo>
                  <a:pt x="118" y="154"/>
                  <a:pt x="118" y="154"/>
                  <a:pt x="118" y="154"/>
                </a:cubicBezTo>
                <a:cubicBezTo>
                  <a:pt x="117" y="154"/>
                  <a:pt x="117" y="154"/>
                  <a:pt x="117" y="154"/>
                </a:cubicBezTo>
                <a:cubicBezTo>
                  <a:pt x="108" y="154"/>
                  <a:pt x="108" y="154"/>
                  <a:pt x="108" y="154"/>
                </a:cubicBezTo>
                <a:cubicBezTo>
                  <a:pt x="107" y="154"/>
                  <a:pt x="107" y="154"/>
                  <a:pt x="107" y="154"/>
                </a:cubicBezTo>
                <a:cubicBezTo>
                  <a:pt x="102" y="100"/>
                  <a:pt x="102" y="100"/>
                  <a:pt x="102" y="100"/>
                </a:cubicBezTo>
                <a:cubicBezTo>
                  <a:pt x="101" y="97"/>
                  <a:pt x="101" y="95"/>
                  <a:pt x="100" y="93"/>
                </a:cubicBezTo>
                <a:cubicBezTo>
                  <a:pt x="99" y="91"/>
                  <a:pt x="97" y="90"/>
                  <a:pt x="96" y="91"/>
                </a:cubicBezTo>
                <a:close/>
                <a:moveTo>
                  <a:pt x="112" y="43"/>
                </a:moveTo>
                <a:cubicBezTo>
                  <a:pt x="112" y="43"/>
                  <a:pt x="112" y="43"/>
                  <a:pt x="112" y="43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3" y="43"/>
                  <a:pt x="113" y="43"/>
                  <a:pt x="113" y="43"/>
                </a:cubicBezTo>
                <a:cubicBezTo>
                  <a:pt x="116" y="43"/>
                  <a:pt x="120" y="42"/>
                  <a:pt x="122" y="39"/>
                </a:cubicBezTo>
                <a:cubicBezTo>
                  <a:pt x="127" y="34"/>
                  <a:pt x="126" y="24"/>
                  <a:pt x="126" y="23"/>
                </a:cubicBezTo>
                <a:cubicBezTo>
                  <a:pt x="126" y="13"/>
                  <a:pt x="119" y="10"/>
                  <a:pt x="113" y="10"/>
                </a:cubicBezTo>
                <a:cubicBezTo>
                  <a:pt x="113" y="10"/>
                  <a:pt x="112" y="10"/>
                  <a:pt x="112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06" y="10"/>
                  <a:pt x="99" y="13"/>
                  <a:pt x="99" y="23"/>
                </a:cubicBezTo>
                <a:cubicBezTo>
                  <a:pt x="99" y="24"/>
                  <a:pt x="98" y="34"/>
                  <a:pt x="103" y="39"/>
                </a:cubicBezTo>
                <a:cubicBezTo>
                  <a:pt x="105" y="42"/>
                  <a:pt x="108" y="43"/>
                  <a:pt x="112" y="43"/>
                </a:cubicBezTo>
                <a:close/>
                <a:moveTo>
                  <a:pt x="105" y="24"/>
                </a:moveTo>
                <a:cubicBezTo>
                  <a:pt x="105" y="24"/>
                  <a:pt x="105" y="24"/>
                  <a:pt x="105" y="24"/>
                </a:cubicBezTo>
                <a:cubicBezTo>
                  <a:pt x="105" y="17"/>
                  <a:pt x="109" y="15"/>
                  <a:pt x="112" y="15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5" y="15"/>
                  <a:pt x="120" y="17"/>
                  <a:pt x="120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26"/>
                  <a:pt x="120" y="32"/>
                  <a:pt x="117" y="35"/>
                </a:cubicBezTo>
                <a:cubicBezTo>
                  <a:pt x="116" y="36"/>
                  <a:pt x="115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0" y="37"/>
                  <a:pt x="108" y="36"/>
                  <a:pt x="107" y="35"/>
                </a:cubicBezTo>
                <a:cubicBezTo>
                  <a:pt x="104" y="32"/>
                  <a:pt x="104" y="26"/>
                  <a:pt x="105" y="24"/>
                </a:cubicBezTo>
                <a:close/>
                <a:moveTo>
                  <a:pt x="45" y="49"/>
                </a:moveTo>
                <a:cubicBezTo>
                  <a:pt x="41" y="54"/>
                  <a:pt x="43" y="72"/>
                  <a:pt x="45" y="76"/>
                </a:cubicBezTo>
                <a:cubicBezTo>
                  <a:pt x="46" y="82"/>
                  <a:pt x="50" y="90"/>
                  <a:pt x="51" y="91"/>
                </a:cubicBezTo>
                <a:cubicBezTo>
                  <a:pt x="52" y="93"/>
                  <a:pt x="52" y="94"/>
                  <a:pt x="53" y="96"/>
                </a:cubicBezTo>
                <a:cubicBezTo>
                  <a:pt x="58" y="154"/>
                  <a:pt x="58" y="154"/>
                  <a:pt x="58" y="154"/>
                </a:cubicBezTo>
                <a:cubicBezTo>
                  <a:pt x="59" y="157"/>
                  <a:pt x="62" y="160"/>
                  <a:pt x="6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8" y="160"/>
                  <a:pt x="81" y="157"/>
                  <a:pt x="82" y="154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94"/>
                  <a:pt x="88" y="93"/>
                  <a:pt x="89" y="91"/>
                </a:cubicBezTo>
                <a:cubicBezTo>
                  <a:pt x="90" y="90"/>
                  <a:pt x="94" y="82"/>
                  <a:pt x="95" y="76"/>
                </a:cubicBezTo>
                <a:cubicBezTo>
                  <a:pt x="97" y="72"/>
                  <a:pt x="99" y="54"/>
                  <a:pt x="95" y="49"/>
                </a:cubicBezTo>
                <a:cubicBezTo>
                  <a:pt x="93" y="48"/>
                  <a:pt x="93" y="47"/>
                  <a:pt x="91" y="46"/>
                </a:cubicBezTo>
                <a:cubicBezTo>
                  <a:pt x="86" y="42"/>
                  <a:pt x="80" y="40"/>
                  <a:pt x="80" y="40"/>
                </a:cubicBezTo>
                <a:cubicBezTo>
                  <a:pt x="78" y="39"/>
                  <a:pt x="77" y="40"/>
                  <a:pt x="76" y="41"/>
                </a:cubicBezTo>
                <a:cubicBezTo>
                  <a:pt x="70" y="49"/>
                  <a:pt x="70" y="49"/>
                  <a:pt x="70" y="49"/>
                </a:cubicBezTo>
                <a:cubicBezTo>
                  <a:pt x="64" y="41"/>
                  <a:pt x="64" y="41"/>
                  <a:pt x="64" y="41"/>
                </a:cubicBezTo>
                <a:cubicBezTo>
                  <a:pt x="63" y="40"/>
                  <a:pt x="62" y="39"/>
                  <a:pt x="60" y="40"/>
                </a:cubicBezTo>
                <a:cubicBezTo>
                  <a:pt x="60" y="40"/>
                  <a:pt x="54" y="42"/>
                  <a:pt x="49" y="46"/>
                </a:cubicBezTo>
                <a:cubicBezTo>
                  <a:pt x="47" y="47"/>
                  <a:pt x="47" y="48"/>
                  <a:pt x="45" y="49"/>
                </a:cubicBezTo>
                <a:close/>
                <a:moveTo>
                  <a:pt x="50" y="53"/>
                </a:moveTo>
                <a:cubicBezTo>
                  <a:pt x="51" y="52"/>
                  <a:pt x="51" y="52"/>
                  <a:pt x="52" y="51"/>
                </a:cubicBezTo>
                <a:cubicBezTo>
                  <a:pt x="55" y="49"/>
                  <a:pt x="58" y="47"/>
                  <a:pt x="60" y="46"/>
                </a:cubicBezTo>
                <a:cubicBezTo>
                  <a:pt x="68" y="56"/>
                  <a:pt x="68" y="56"/>
                  <a:pt x="68" y="56"/>
                </a:cubicBezTo>
                <a:cubicBezTo>
                  <a:pt x="68" y="57"/>
                  <a:pt x="69" y="57"/>
                  <a:pt x="70" y="57"/>
                </a:cubicBezTo>
                <a:cubicBezTo>
                  <a:pt x="71" y="57"/>
                  <a:pt x="72" y="57"/>
                  <a:pt x="72" y="56"/>
                </a:cubicBezTo>
                <a:cubicBezTo>
                  <a:pt x="79" y="46"/>
                  <a:pt x="79" y="46"/>
                  <a:pt x="79" y="46"/>
                </a:cubicBezTo>
                <a:cubicBezTo>
                  <a:pt x="82" y="47"/>
                  <a:pt x="85" y="49"/>
                  <a:pt x="88" y="51"/>
                </a:cubicBezTo>
                <a:cubicBezTo>
                  <a:pt x="89" y="52"/>
                  <a:pt x="89" y="52"/>
                  <a:pt x="90" y="53"/>
                </a:cubicBezTo>
                <a:cubicBezTo>
                  <a:pt x="92" y="56"/>
                  <a:pt x="91" y="69"/>
                  <a:pt x="90" y="75"/>
                </a:cubicBezTo>
                <a:cubicBezTo>
                  <a:pt x="88" y="80"/>
                  <a:pt x="84" y="88"/>
                  <a:pt x="84" y="88"/>
                </a:cubicBezTo>
                <a:cubicBezTo>
                  <a:pt x="84" y="88"/>
                  <a:pt x="84" y="88"/>
                  <a:pt x="83" y="88"/>
                </a:cubicBezTo>
                <a:cubicBezTo>
                  <a:pt x="82" y="91"/>
                  <a:pt x="82" y="93"/>
                  <a:pt x="82" y="96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6" y="154"/>
                  <a:pt x="75" y="154"/>
                  <a:pt x="75" y="154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5" y="154"/>
                  <a:pt x="64" y="154"/>
                  <a:pt x="64" y="153"/>
                </a:cubicBezTo>
                <a:cubicBezTo>
                  <a:pt x="58" y="96"/>
                  <a:pt x="58" y="96"/>
                  <a:pt x="58" y="96"/>
                </a:cubicBezTo>
                <a:cubicBezTo>
                  <a:pt x="58" y="93"/>
                  <a:pt x="57" y="91"/>
                  <a:pt x="56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56" y="88"/>
                  <a:pt x="52" y="80"/>
                  <a:pt x="50" y="75"/>
                </a:cubicBezTo>
                <a:cubicBezTo>
                  <a:pt x="49" y="69"/>
                  <a:pt x="48" y="56"/>
                  <a:pt x="50" y="53"/>
                </a:cubicBezTo>
                <a:close/>
                <a:moveTo>
                  <a:pt x="70" y="35"/>
                </a:moveTo>
                <a:cubicBezTo>
                  <a:pt x="70" y="35"/>
                  <a:pt x="70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74" y="35"/>
                  <a:pt x="78" y="34"/>
                  <a:pt x="80" y="31"/>
                </a:cubicBezTo>
                <a:cubicBezTo>
                  <a:pt x="85" y="25"/>
                  <a:pt x="84" y="16"/>
                  <a:pt x="84" y="14"/>
                </a:cubicBezTo>
                <a:cubicBezTo>
                  <a:pt x="84" y="4"/>
                  <a:pt x="76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4" y="0"/>
                  <a:pt x="56" y="4"/>
                  <a:pt x="56" y="14"/>
                </a:cubicBezTo>
                <a:cubicBezTo>
                  <a:pt x="56" y="16"/>
                  <a:pt x="55" y="25"/>
                  <a:pt x="60" y="31"/>
                </a:cubicBezTo>
                <a:cubicBezTo>
                  <a:pt x="62" y="34"/>
                  <a:pt x="66" y="35"/>
                  <a:pt x="70" y="35"/>
                </a:cubicBezTo>
                <a:close/>
                <a:moveTo>
                  <a:pt x="62" y="15"/>
                </a:moveTo>
                <a:cubicBezTo>
                  <a:pt x="62" y="15"/>
                  <a:pt x="62" y="15"/>
                  <a:pt x="62" y="15"/>
                </a:cubicBezTo>
                <a:cubicBezTo>
                  <a:pt x="62" y="7"/>
                  <a:pt x="67" y="6"/>
                  <a:pt x="70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3" y="6"/>
                  <a:pt x="78" y="7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9" y="17"/>
                  <a:pt x="79" y="24"/>
                  <a:pt x="76" y="27"/>
                </a:cubicBezTo>
                <a:cubicBezTo>
                  <a:pt x="74" y="29"/>
                  <a:pt x="72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68" y="29"/>
                  <a:pt x="66" y="29"/>
                  <a:pt x="64" y="27"/>
                </a:cubicBezTo>
                <a:cubicBezTo>
                  <a:pt x="61" y="24"/>
                  <a:pt x="61" y="17"/>
                  <a:pt x="62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825">
            <a:extLst>
              <a:ext uri="{FF2B5EF4-FFF2-40B4-BE49-F238E27FC236}">
                <a16:creationId xmlns:a16="http://schemas.microsoft.com/office/drawing/2014/main" id="{1A92FDAE-E623-48BD-AFDA-6E5BED423FF1}"/>
              </a:ext>
            </a:extLst>
          </p:cNvPr>
          <p:cNvSpPr>
            <a:spLocks noEditPoints="1"/>
          </p:cNvSpPr>
          <p:nvPr/>
        </p:nvSpPr>
        <p:spPr bwMode="auto">
          <a:xfrm>
            <a:off x="6712871" y="3269852"/>
            <a:ext cx="475678" cy="475678"/>
          </a:xfrm>
          <a:custGeom>
            <a:avLst/>
            <a:gdLst>
              <a:gd name="T0" fmla="*/ 491490 w 160"/>
              <a:gd name="T1" fmla="*/ 75561 h 159"/>
              <a:gd name="T2" fmla="*/ 314008 w 160"/>
              <a:gd name="T3" fmla="*/ 10304 h 159"/>
              <a:gd name="T4" fmla="*/ 324247 w 160"/>
              <a:gd name="T5" fmla="*/ 233552 h 159"/>
              <a:gd name="T6" fmla="*/ 546100 w 160"/>
              <a:gd name="T7" fmla="*/ 223248 h 159"/>
              <a:gd name="T8" fmla="*/ 334486 w 160"/>
              <a:gd name="T9" fmla="*/ 20608 h 159"/>
              <a:gd name="T10" fmla="*/ 525621 w 160"/>
              <a:gd name="T11" fmla="*/ 212945 h 159"/>
              <a:gd name="T12" fmla="*/ 484664 w 160"/>
              <a:gd name="T13" fmla="*/ 302244 h 159"/>
              <a:gd name="T14" fmla="*/ 464185 w 160"/>
              <a:gd name="T15" fmla="*/ 302244 h 159"/>
              <a:gd name="T16" fmla="*/ 20479 w 160"/>
              <a:gd name="T17" fmla="*/ 302244 h 159"/>
              <a:gd name="T18" fmla="*/ 252571 w 160"/>
              <a:gd name="T19" fmla="*/ 68692 h 159"/>
              <a:gd name="T20" fmla="*/ 0 w 160"/>
              <a:gd name="T21" fmla="*/ 302244 h 159"/>
              <a:gd name="T22" fmla="*/ 484664 w 160"/>
              <a:gd name="T23" fmla="*/ 302244 h 159"/>
              <a:gd name="T24" fmla="*/ 232093 w 160"/>
              <a:gd name="T25" fmla="*/ 168295 h 159"/>
              <a:gd name="T26" fmla="*/ 252571 w 160"/>
              <a:gd name="T27" fmla="*/ 168295 h 159"/>
              <a:gd name="T28" fmla="*/ 242332 w 160"/>
              <a:gd name="T29" fmla="*/ 92734 h 159"/>
              <a:gd name="T30" fmla="*/ 242332 w 160"/>
              <a:gd name="T31" fmla="*/ 113342 h 159"/>
              <a:gd name="T32" fmla="*/ 242332 w 160"/>
              <a:gd name="T33" fmla="*/ 92734 h 159"/>
              <a:gd name="T34" fmla="*/ 232093 w 160"/>
              <a:gd name="T35" fmla="*/ 202641 h 159"/>
              <a:gd name="T36" fmla="*/ 252571 w 160"/>
              <a:gd name="T37" fmla="*/ 202641 h 159"/>
              <a:gd name="T38" fmla="*/ 242332 w 160"/>
              <a:gd name="T39" fmla="*/ 123645 h 159"/>
              <a:gd name="T40" fmla="*/ 242332 w 160"/>
              <a:gd name="T41" fmla="*/ 144253 h 159"/>
              <a:gd name="T42" fmla="*/ 242332 w 160"/>
              <a:gd name="T43" fmla="*/ 123645 h 159"/>
              <a:gd name="T44" fmla="*/ 232093 w 160"/>
              <a:gd name="T45" fmla="*/ 267898 h 159"/>
              <a:gd name="T46" fmla="*/ 252571 w 160"/>
              <a:gd name="T47" fmla="*/ 267898 h 159"/>
              <a:gd name="T48" fmla="*/ 242332 w 160"/>
              <a:gd name="T49" fmla="*/ 226683 h 159"/>
              <a:gd name="T50" fmla="*/ 242332 w 160"/>
              <a:gd name="T51" fmla="*/ 247291 h 159"/>
              <a:gd name="T52" fmla="*/ 242332 w 160"/>
              <a:gd name="T53" fmla="*/ 226683 h 159"/>
              <a:gd name="T54" fmla="*/ 235506 w 160"/>
              <a:gd name="T55" fmla="*/ 295375 h 159"/>
              <a:gd name="T56" fmla="*/ 235506 w 160"/>
              <a:gd name="T57" fmla="*/ 309113 h 159"/>
              <a:gd name="T58" fmla="*/ 249158 w 160"/>
              <a:gd name="T59" fmla="*/ 309113 h 159"/>
              <a:gd name="T60" fmla="*/ 249158 w 160"/>
              <a:gd name="T61" fmla="*/ 295375 h 159"/>
              <a:gd name="T62" fmla="*/ 450533 w 160"/>
              <a:gd name="T63" fmla="*/ 302244 h 159"/>
              <a:gd name="T64" fmla="*/ 430054 w 160"/>
              <a:gd name="T65" fmla="*/ 302244 h 159"/>
              <a:gd name="T66" fmla="*/ 450533 w 160"/>
              <a:gd name="T67" fmla="*/ 302244 h 159"/>
              <a:gd name="T68" fmla="*/ 307181 w 160"/>
              <a:gd name="T69" fmla="*/ 291940 h 159"/>
              <a:gd name="T70" fmla="*/ 307181 w 160"/>
              <a:gd name="T71" fmla="*/ 312548 h 159"/>
              <a:gd name="T72" fmla="*/ 351552 w 160"/>
              <a:gd name="T73" fmla="*/ 302244 h 159"/>
              <a:gd name="T74" fmla="*/ 331073 w 160"/>
              <a:gd name="T75" fmla="*/ 302244 h 159"/>
              <a:gd name="T76" fmla="*/ 351552 w 160"/>
              <a:gd name="T77" fmla="*/ 302244 h 159"/>
              <a:gd name="T78" fmla="*/ 375444 w 160"/>
              <a:gd name="T79" fmla="*/ 291940 h 159"/>
              <a:gd name="T80" fmla="*/ 375444 w 160"/>
              <a:gd name="T81" fmla="*/ 312548 h 159"/>
              <a:gd name="T82" fmla="*/ 409575 w 160"/>
              <a:gd name="T83" fmla="*/ 312548 h 159"/>
              <a:gd name="T84" fmla="*/ 409575 w 160"/>
              <a:gd name="T85" fmla="*/ 291940 h 159"/>
              <a:gd name="T86" fmla="*/ 409575 w 160"/>
              <a:gd name="T87" fmla="*/ 312548 h 159"/>
              <a:gd name="T88" fmla="*/ 276463 w 160"/>
              <a:gd name="T89" fmla="*/ 291940 h 159"/>
              <a:gd name="T90" fmla="*/ 276463 w 160"/>
              <a:gd name="T91" fmla="*/ 312548 h 15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59">
                <a:moveTo>
                  <a:pt x="160" y="65"/>
                </a:moveTo>
                <a:cubicBezTo>
                  <a:pt x="160" y="49"/>
                  <a:pt x="154" y="34"/>
                  <a:pt x="144" y="22"/>
                </a:cubicBezTo>
                <a:cubicBezTo>
                  <a:pt x="132" y="8"/>
                  <a:pt x="114" y="0"/>
                  <a:pt x="95" y="0"/>
                </a:cubicBezTo>
                <a:cubicBezTo>
                  <a:pt x="94" y="0"/>
                  <a:pt x="92" y="1"/>
                  <a:pt x="92" y="3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6"/>
                  <a:pt x="94" y="68"/>
                  <a:pt x="95" y="68"/>
                </a:cubicBezTo>
                <a:cubicBezTo>
                  <a:pt x="157" y="68"/>
                  <a:pt x="157" y="68"/>
                  <a:pt x="157" y="68"/>
                </a:cubicBezTo>
                <a:cubicBezTo>
                  <a:pt x="159" y="68"/>
                  <a:pt x="160" y="66"/>
                  <a:pt x="160" y="65"/>
                </a:cubicBezTo>
                <a:close/>
                <a:moveTo>
                  <a:pt x="98" y="62"/>
                </a:moveTo>
                <a:cubicBezTo>
                  <a:pt x="98" y="6"/>
                  <a:pt x="98" y="6"/>
                  <a:pt x="98" y="6"/>
                </a:cubicBezTo>
                <a:cubicBezTo>
                  <a:pt x="114" y="7"/>
                  <a:pt x="129" y="14"/>
                  <a:pt x="139" y="26"/>
                </a:cubicBezTo>
                <a:cubicBezTo>
                  <a:pt x="148" y="36"/>
                  <a:pt x="153" y="49"/>
                  <a:pt x="154" y="62"/>
                </a:cubicBezTo>
                <a:lnTo>
                  <a:pt x="98" y="62"/>
                </a:lnTo>
                <a:close/>
                <a:moveTo>
                  <a:pt x="142" y="88"/>
                </a:moveTo>
                <a:cubicBezTo>
                  <a:pt x="142" y="86"/>
                  <a:pt x="141" y="85"/>
                  <a:pt x="139" y="85"/>
                </a:cubicBezTo>
                <a:cubicBezTo>
                  <a:pt x="137" y="85"/>
                  <a:pt x="136" y="86"/>
                  <a:pt x="136" y="88"/>
                </a:cubicBezTo>
                <a:cubicBezTo>
                  <a:pt x="136" y="124"/>
                  <a:pt x="107" y="153"/>
                  <a:pt x="71" y="153"/>
                </a:cubicBezTo>
                <a:cubicBezTo>
                  <a:pt x="35" y="153"/>
                  <a:pt x="6" y="124"/>
                  <a:pt x="6" y="88"/>
                </a:cubicBezTo>
                <a:cubicBezTo>
                  <a:pt x="6" y="52"/>
                  <a:pt x="35" y="23"/>
                  <a:pt x="71" y="23"/>
                </a:cubicBezTo>
                <a:cubicBezTo>
                  <a:pt x="73" y="23"/>
                  <a:pt x="74" y="22"/>
                  <a:pt x="74" y="20"/>
                </a:cubicBezTo>
                <a:cubicBezTo>
                  <a:pt x="74" y="18"/>
                  <a:pt x="73" y="17"/>
                  <a:pt x="71" y="17"/>
                </a:cubicBezTo>
                <a:cubicBezTo>
                  <a:pt x="32" y="17"/>
                  <a:pt x="0" y="49"/>
                  <a:pt x="0" y="88"/>
                </a:cubicBezTo>
                <a:cubicBezTo>
                  <a:pt x="0" y="127"/>
                  <a:pt x="32" y="159"/>
                  <a:pt x="71" y="159"/>
                </a:cubicBezTo>
                <a:cubicBezTo>
                  <a:pt x="110" y="159"/>
                  <a:pt x="142" y="127"/>
                  <a:pt x="142" y="88"/>
                </a:cubicBezTo>
                <a:close/>
                <a:moveTo>
                  <a:pt x="71" y="46"/>
                </a:moveTo>
                <a:cubicBezTo>
                  <a:pt x="69" y="46"/>
                  <a:pt x="68" y="47"/>
                  <a:pt x="68" y="49"/>
                </a:cubicBezTo>
                <a:cubicBezTo>
                  <a:pt x="68" y="51"/>
                  <a:pt x="69" y="52"/>
                  <a:pt x="71" y="52"/>
                </a:cubicBezTo>
                <a:cubicBezTo>
                  <a:pt x="73" y="52"/>
                  <a:pt x="74" y="51"/>
                  <a:pt x="74" y="49"/>
                </a:cubicBezTo>
                <a:cubicBezTo>
                  <a:pt x="74" y="47"/>
                  <a:pt x="73" y="46"/>
                  <a:pt x="71" y="46"/>
                </a:cubicBezTo>
                <a:close/>
                <a:moveTo>
                  <a:pt x="71" y="27"/>
                </a:moveTo>
                <a:cubicBezTo>
                  <a:pt x="69" y="27"/>
                  <a:pt x="68" y="28"/>
                  <a:pt x="68" y="30"/>
                </a:cubicBezTo>
                <a:cubicBezTo>
                  <a:pt x="68" y="31"/>
                  <a:pt x="69" y="33"/>
                  <a:pt x="71" y="33"/>
                </a:cubicBezTo>
                <a:cubicBezTo>
                  <a:pt x="73" y="33"/>
                  <a:pt x="74" y="31"/>
                  <a:pt x="74" y="30"/>
                </a:cubicBezTo>
                <a:cubicBezTo>
                  <a:pt x="74" y="28"/>
                  <a:pt x="73" y="27"/>
                  <a:pt x="71" y="27"/>
                </a:cubicBezTo>
                <a:close/>
                <a:moveTo>
                  <a:pt x="71" y="56"/>
                </a:moveTo>
                <a:cubicBezTo>
                  <a:pt x="69" y="56"/>
                  <a:pt x="68" y="57"/>
                  <a:pt x="68" y="59"/>
                </a:cubicBezTo>
                <a:cubicBezTo>
                  <a:pt x="68" y="60"/>
                  <a:pt x="69" y="62"/>
                  <a:pt x="71" y="62"/>
                </a:cubicBezTo>
                <a:cubicBezTo>
                  <a:pt x="73" y="62"/>
                  <a:pt x="74" y="61"/>
                  <a:pt x="74" y="59"/>
                </a:cubicBezTo>
                <a:cubicBezTo>
                  <a:pt x="74" y="57"/>
                  <a:pt x="73" y="56"/>
                  <a:pt x="71" y="56"/>
                </a:cubicBezTo>
                <a:close/>
                <a:moveTo>
                  <a:pt x="71" y="36"/>
                </a:moveTo>
                <a:cubicBezTo>
                  <a:pt x="69" y="36"/>
                  <a:pt x="68" y="38"/>
                  <a:pt x="68" y="39"/>
                </a:cubicBezTo>
                <a:cubicBezTo>
                  <a:pt x="68" y="41"/>
                  <a:pt x="69" y="42"/>
                  <a:pt x="71" y="42"/>
                </a:cubicBezTo>
                <a:cubicBezTo>
                  <a:pt x="73" y="42"/>
                  <a:pt x="74" y="41"/>
                  <a:pt x="74" y="39"/>
                </a:cubicBezTo>
                <a:cubicBezTo>
                  <a:pt x="74" y="38"/>
                  <a:pt x="73" y="36"/>
                  <a:pt x="71" y="36"/>
                </a:cubicBezTo>
                <a:close/>
                <a:moveTo>
                  <a:pt x="71" y="75"/>
                </a:moveTo>
                <a:cubicBezTo>
                  <a:pt x="69" y="75"/>
                  <a:pt x="68" y="77"/>
                  <a:pt x="68" y="78"/>
                </a:cubicBezTo>
                <a:cubicBezTo>
                  <a:pt x="68" y="80"/>
                  <a:pt x="69" y="81"/>
                  <a:pt x="71" y="81"/>
                </a:cubicBezTo>
                <a:cubicBezTo>
                  <a:pt x="73" y="81"/>
                  <a:pt x="74" y="80"/>
                  <a:pt x="74" y="78"/>
                </a:cubicBezTo>
                <a:cubicBezTo>
                  <a:pt x="74" y="77"/>
                  <a:pt x="73" y="75"/>
                  <a:pt x="71" y="75"/>
                </a:cubicBezTo>
                <a:close/>
                <a:moveTo>
                  <a:pt x="71" y="66"/>
                </a:moveTo>
                <a:cubicBezTo>
                  <a:pt x="69" y="66"/>
                  <a:pt x="68" y="67"/>
                  <a:pt x="68" y="69"/>
                </a:cubicBezTo>
                <a:cubicBezTo>
                  <a:pt x="68" y="70"/>
                  <a:pt x="69" y="72"/>
                  <a:pt x="71" y="72"/>
                </a:cubicBezTo>
                <a:cubicBezTo>
                  <a:pt x="73" y="72"/>
                  <a:pt x="74" y="70"/>
                  <a:pt x="74" y="69"/>
                </a:cubicBezTo>
                <a:cubicBezTo>
                  <a:pt x="74" y="67"/>
                  <a:pt x="73" y="66"/>
                  <a:pt x="71" y="66"/>
                </a:cubicBezTo>
                <a:close/>
                <a:moveTo>
                  <a:pt x="71" y="85"/>
                </a:moveTo>
                <a:cubicBezTo>
                  <a:pt x="70" y="85"/>
                  <a:pt x="69" y="85"/>
                  <a:pt x="69" y="86"/>
                </a:cubicBezTo>
                <a:cubicBezTo>
                  <a:pt x="68" y="87"/>
                  <a:pt x="68" y="87"/>
                  <a:pt x="68" y="88"/>
                </a:cubicBezTo>
                <a:cubicBezTo>
                  <a:pt x="68" y="89"/>
                  <a:pt x="68" y="90"/>
                  <a:pt x="69" y="90"/>
                </a:cubicBezTo>
                <a:cubicBezTo>
                  <a:pt x="69" y="91"/>
                  <a:pt x="70" y="91"/>
                  <a:pt x="71" y="91"/>
                </a:cubicBezTo>
                <a:cubicBezTo>
                  <a:pt x="72" y="91"/>
                  <a:pt x="73" y="91"/>
                  <a:pt x="73" y="90"/>
                </a:cubicBezTo>
                <a:cubicBezTo>
                  <a:pt x="74" y="90"/>
                  <a:pt x="74" y="89"/>
                  <a:pt x="74" y="88"/>
                </a:cubicBezTo>
                <a:cubicBezTo>
                  <a:pt x="74" y="87"/>
                  <a:pt x="74" y="87"/>
                  <a:pt x="73" y="86"/>
                </a:cubicBezTo>
                <a:cubicBezTo>
                  <a:pt x="73" y="85"/>
                  <a:pt x="72" y="85"/>
                  <a:pt x="71" y="85"/>
                </a:cubicBezTo>
                <a:close/>
                <a:moveTo>
                  <a:pt x="132" y="88"/>
                </a:moveTo>
                <a:cubicBezTo>
                  <a:pt x="132" y="86"/>
                  <a:pt x="131" y="85"/>
                  <a:pt x="129" y="85"/>
                </a:cubicBezTo>
                <a:cubicBezTo>
                  <a:pt x="128" y="85"/>
                  <a:pt x="126" y="86"/>
                  <a:pt x="126" y="88"/>
                </a:cubicBezTo>
                <a:cubicBezTo>
                  <a:pt x="126" y="90"/>
                  <a:pt x="128" y="91"/>
                  <a:pt x="129" y="91"/>
                </a:cubicBezTo>
                <a:cubicBezTo>
                  <a:pt x="131" y="91"/>
                  <a:pt x="132" y="90"/>
                  <a:pt x="132" y="88"/>
                </a:cubicBezTo>
                <a:close/>
                <a:moveTo>
                  <a:pt x="93" y="88"/>
                </a:moveTo>
                <a:cubicBezTo>
                  <a:pt x="93" y="86"/>
                  <a:pt x="92" y="85"/>
                  <a:pt x="90" y="85"/>
                </a:cubicBezTo>
                <a:cubicBezTo>
                  <a:pt x="89" y="85"/>
                  <a:pt x="88" y="86"/>
                  <a:pt x="88" y="88"/>
                </a:cubicBezTo>
                <a:cubicBezTo>
                  <a:pt x="88" y="90"/>
                  <a:pt x="89" y="91"/>
                  <a:pt x="90" y="91"/>
                </a:cubicBezTo>
                <a:cubicBezTo>
                  <a:pt x="92" y="91"/>
                  <a:pt x="93" y="90"/>
                  <a:pt x="93" y="88"/>
                </a:cubicBezTo>
                <a:close/>
                <a:moveTo>
                  <a:pt x="103" y="88"/>
                </a:moveTo>
                <a:cubicBezTo>
                  <a:pt x="103" y="86"/>
                  <a:pt x="102" y="85"/>
                  <a:pt x="100" y="85"/>
                </a:cubicBezTo>
                <a:cubicBezTo>
                  <a:pt x="99" y="85"/>
                  <a:pt x="97" y="86"/>
                  <a:pt x="97" y="88"/>
                </a:cubicBezTo>
                <a:cubicBezTo>
                  <a:pt x="97" y="90"/>
                  <a:pt x="99" y="91"/>
                  <a:pt x="100" y="91"/>
                </a:cubicBezTo>
                <a:cubicBezTo>
                  <a:pt x="102" y="91"/>
                  <a:pt x="103" y="90"/>
                  <a:pt x="103" y="88"/>
                </a:cubicBezTo>
                <a:close/>
                <a:moveTo>
                  <a:pt x="113" y="88"/>
                </a:moveTo>
                <a:cubicBezTo>
                  <a:pt x="113" y="86"/>
                  <a:pt x="112" y="85"/>
                  <a:pt x="110" y="85"/>
                </a:cubicBezTo>
                <a:cubicBezTo>
                  <a:pt x="108" y="85"/>
                  <a:pt x="107" y="86"/>
                  <a:pt x="107" y="88"/>
                </a:cubicBezTo>
                <a:cubicBezTo>
                  <a:pt x="107" y="90"/>
                  <a:pt x="108" y="91"/>
                  <a:pt x="110" y="91"/>
                </a:cubicBezTo>
                <a:cubicBezTo>
                  <a:pt x="112" y="91"/>
                  <a:pt x="113" y="90"/>
                  <a:pt x="113" y="88"/>
                </a:cubicBezTo>
                <a:close/>
                <a:moveTo>
                  <a:pt x="120" y="91"/>
                </a:moveTo>
                <a:cubicBezTo>
                  <a:pt x="121" y="91"/>
                  <a:pt x="123" y="90"/>
                  <a:pt x="123" y="88"/>
                </a:cubicBezTo>
                <a:cubicBezTo>
                  <a:pt x="123" y="86"/>
                  <a:pt x="121" y="85"/>
                  <a:pt x="120" y="85"/>
                </a:cubicBezTo>
                <a:cubicBezTo>
                  <a:pt x="118" y="85"/>
                  <a:pt x="117" y="86"/>
                  <a:pt x="117" y="88"/>
                </a:cubicBezTo>
                <a:cubicBezTo>
                  <a:pt x="117" y="90"/>
                  <a:pt x="118" y="91"/>
                  <a:pt x="120" y="91"/>
                </a:cubicBezTo>
                <a:close/>
                <a:moveTo>
                  <a:pt x="84" y="88"/>
                </a:moveTo>
                <a:cubicBezTo>
                  <a:pt x="84" y="86"/>
                  <a:pt x="82" y="85"/>
                  <a:pt x="81" y="85"/>
                </a:cubicBezTo>
                <a:cubicBezTo>
                  <a:pt x="79" y="85"/>
                  <a:pt x="78" y="86"/>
                  <a:pt x="78" y="88"/>
                </a:cubicBezTo>
                <a:cubicBezTo>
                  <a:pt x="78" y="90"/>
                  <a:pt x="79" y="91"/>
                  <a:pt x="81" y="91"/>
                </a:cubicBezTo>
                <a:cubicBezTo>
                  <a:pt x="82" y="91"/>
                  <a:pt x="84" y="90"/>
                  <a:pt x="84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826">
            <a:extLst>
              <a:ext uri="{FF2B5EF4-FFF2-40B4-BE49-F238E27FC236}">
                <a16:creationId xmlns:a16="http://schemas.microsoft.com/office/drawing/2014/main" id="{0EA3422F-1D53-43F1-B34F-5563494A1A80}"/>
              </a:ext>
            </a:extLst>
          </p:cNvPr>
          <p:cNvSpPr>
            <a:spLocks noEditPoints="1"/>
          </p:cNvSpPr>
          <p:nvPr/>
        </p:nvSpPr>
        <p:spPr bwMode="auto">
          <a:xfrm>
            <a:off x="6717634" y="4259641"/>
            <a:ext cx="475678" cy="479828"/>
          </a:xfrm>
          <a:custGeom>
            <a:avLst/>
            <a:gdLst>
              <a:gd name="T0" fmla="*/ 10239 w 160"/>
              <a:gd name="T1" fmla="*/ 0 h 160"/>
              <a:gd name="T2" fmla="*/ 10239 w 160"/>
              <a:gd name="T3" fmla="*/ 20657 h 160"/>
              <a:gd name="T4" fmla="*/ 30718 w 160"/>
              <a:gd name="T5" fmla="*/ 347732 h 160"/>
              <a:gd name="T6" fmla="*/ 491490 w 160"/>
              <a:gd name="T7" fmla="*/ 375275 h 160"/>
              <a:gd name="T8" fmla="*/ 518795 w 160"/>
              <a:gd name="T9" fmla="*/ 20657 h 160"/>
              <a:gd name="T10" fmla="*/ 546100 w 160"/>
              <a:gd name="T11" fmla="*/ 10329 h 160"/>
              <a:gd name="T12" fmla="*/ 498316 w 160"/>
              <a:gd name="T13" fmla="*/ 347732 h 160"/>
              <a:gd name="T14" fmla="*/ 58023 w 160"/>
              <a:gd name="T15" fmla="*/ 358061 h 160"/>
              <a:gd name="T16" fmla="*/ 51197 w 160"/>
              <a:gd name="T17" fmla="*/ 20657 h 160"/>
              <a:gd name="T18" fmla="*/ 498316 w 160"/>
              <a:gd name="T19" fmla="*/ 347732 h 160"/>
              <a:gd name="T20" fmla="*/ 191135 w 160"/>
              <a:gd name="T21" fmla="*/ 547420 h 160"/>
              <a:gd name="T22" fmla="*/ 204788 w 160"/>
              <a:gd name="T23" fmla="*/ 547420 h 160"/>
              <a:gd name="T24" fmla="*/ 269637 w 160"/>
              <a:gd name="T25" fmla="*/ 540534 h 160"/>
              <a:gd name="T26" fmla="*/ 290116 w 160"/>
              <a:gd name="T27" fmla="*/ 540534 h 160"/>
              <a:gd name="T28" fmla="*/ 354965 w 160"/>
              <a:gd name="T29" fmla="*/ 547420 h 160"/>
              <a:gd name="T30" fmla="*/ 368618 w 160"/>
              <a:gd name="T31" fmla="*/ 547420 h 160"/>
              <a:gd name="T32" fmla="*/ 290116 w 160"/>
              <a:gd name="T33" fmla="*/ 454462 h 160"/>
              <a:gd name="T34" fmla="*/ 331073 w 160"/>
              <a:gd name="T35" fmla="*/ 423476 h 160"/>
              <a:gd name="T36" fmla="*/ 331073 w 160"/>
              <a:gd name="T37" fmla="*/ 402819 h 160"/>
              <a:gd name="T38" fmla="*/ 218440 w 160"/>
              <a:gd name="T39" fmla="*/ 413147 h 160"/>
              <a:gd name="T40" fmla="*/ 269637 w 160"/>
              <a:gd name="T41" fmla="*/ 423476 h 160"/>
              <a:gd name="T42" fmla="*/ 191135 w 160"/>
              <a:gd name="T43" fmla="*/ 533649 h 160"/>
              <a:gd name="T44" fmla="*/ 385683 w 160"/>
              <a:gd name="T45" fmla="*/ 199688 h 160"/>
              <a:gd name="T46" fmla="*/ 276463 w 160"/>
              <a:gd name="T47" fmla="*/ 189359 h 160"/>
              <a:gd name="T48" fmla="*/ 266224 w 160"/>
              <a:gd name="T49" fmla="*/ 79187 h 160"/>
              <a:gd name="T50" fmla="*/ 266224 w 160"/>
              <a:gd name="T51" fmla="*/ 320189 h 160"/>
              <a:gd name="T52" fmla="*/ 255984 w 160"/>
              <a:gd name="T53" fmla="*/ 199688 h 160"/>
              <a:gd name="T54" fmla="*/ 365204 w 160"/>
              <a:gd name="T55" fmla="*/ 210017 h 160"/>
              <a:gd name="T56" fmla="*/ 167243 w 160"/>
              <a:gd name="T57" fmla="*/ 199688 h 160"/>
              <a:gd name="T58" fmla="*/ 314008 w 160"/>
              <a:gd name="T59" fmla="*/ 161816 h 160"/>
              <a:gd name="T60" fmla="*/ 409575 w 160"/>
              <a:gd name="T61" fmla="*/ 151487 h 160"/>
              <a:gd name="T62" fmla="*/ 314008 w 160"/>
              <a:gd name="T63" fmla="*/ 58529 h 160"/>
              <a:gd name="T64" fmla="*/ 303768 w 160"/>
              <a:gd name="T65" fmla="*/ 151487 h 160"/>
              <a:gd name="T66" fmla="*/ 324247 w 160"/>
              <a:gd name="T67" fmla="*/ 79187 h 160"/>
              <a:gd name="T68" fmla="*/ 389096 w 160"/>
              <a:gd name="T69" fmla="*/ 144602 h 160"/>
              <a:gd name="T70" fmla="*/ 324247 w 160"/>
              <a:gd name="T71" fmla="*/ 79187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0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6"/>
                  <a:pt x="3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101"/>
                  <a:pt x="9" y="101"/>
                  <a:pt x="9" y="101"/>
                </a:cubicBezTo>
                <a:cubicBezTo>
                  <a:pt x="9" y="106"/>
                  <a:pt x="12" y="109"/>
                  <a:pt x="17" y="109"/>
                </a:cubicBezTo>
                <a:cubicBezTo>
                  <a:pt x="144" y="109"/>
                  <a:pt x="144" y="109"/>
                  <a:pt x="144" y="109"/>
                </a:cubicBezTo>
                <a:cubicBezTo>
                  <a:pt x="148" y="109"/>
                  <a:pt x="152" y="106"/>
                  <a:pt x="152" y="101"/>
                </a:cubicBezTo>
                <a:cubicBezTo>
                  <a:pt x="152" y="6"/>
                  <a:pt x="152" y="6"/>
                  <a:pt x="152" y="6"/>
                </a:cubicBezTo>
                <a:cubicBezTo>
                  <a:pt x="157" y="6"/>
                  <a:pt x="157" y="6"/>
                  <a:pt x="157" y="6"/>
                </a:cubicBezTo>
                <a:cubicBezTo>
                  <a:pt x="159" y="6"/>
                  <a:pt x="160" y="5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46" y="101"/>
                </a:moveTo>
                <a:cubicBezTo>
                  <a:pt x="146" y="102"/>
                  <a:pt x="145" y="104"/>
                  <a:pt x="144" y="104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16" y="104"/>
                  <a:pt x="15" y="102"/>
                  <a:pt x="15" y="101"/>
                </a:cubicBezTo>
                <a:cubicBezTo>
                  <a:pt x="15" y="6"/>
                  <a:pt x="15" y="6"/>
                  <a:pt x="15" y="6"/>
                </a:cubicBezTo>
                <a:cubicBezTo>
                  <a:pt x="146" y="6"/>
                  <a:pt x="146" y="6"/>
                  <a:pt x="146" y="6"/>
                </a:cubicBezTo>
                <a:lnTo>
                  <a:pt x="146" y="101"/>
                </a:lnTo>
                <a:close/>
                <a:moveTo>
                  <a:pt x="56" y="155"/>
                </a:moveTo>
                <a:cubicBezTo>
                  <a:pt x="55" y="156"/>
                  <a:pt x="55" y="158"/>
                  <a:pt x="56" y="159"/>
                </a:cubicBezTo>
                <a:cubicBezTo>
                  <a:pt x="56" y="160"/>
                  <a:pt x="57" y="160"/>
                  <a:pt x="58" y="160"/>
                </a:cubicBezTo>
                <a:cubicBezTo>
                  <a:pt x="59" y="160"/>
                  <a:pt x="59" y="160"/>
                  <a:pt x="60" y="159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79" y="158"/>
                  <a:pt x="80" y="160"/>
                  <a:pt x="82" y="160"/>
                </a:cubicBezTo>
                <a:cubicBezTo>
                  <a:pt x="84" y="160"/>
                  <a:pt x="85" y="158"/>
                  <a:pt x="85" y="157"/>
                </a:cubicBezTo>
                <a:cubicBezTo>
                  <a:pt x="85" y="140"/>
                  <a:pt x="85" y="140"/>
                  <a:pt x="85" y="140"/>
                </a:cubicBezTo>
                <a:cubicBezTo>
                  <a:pt x="104" y="159"/>
                  <a:pt x="104" y="159"/>
                  <a:pt x="104" y="159"/>
                </a:cubicBezTo>
                <a:cubicBezTo>
                  <a:pt x="104" y="159"/>
                  <a:pt x="105" y="160"/>
                  <a:pt x="106" y="160"/>
                </a:cubicBezTo>
                <a:cubicBezTo>
                  <a:pt x="107" y="160"/>
                  <a:pt x="107" y="159"/>
                  <a:pt x="108" y="159"/>
                </a:cubicBezTo>
                <a:cubicBezTo>
                  <a:pt x="109" y="158"/>
                  <a:pt x="109" y="156"/>
                  <a:pt x="108" y="155"/>
                </a:cubicBezTo>
                <a:cubicBezTo>
                  <a:pt x="85" y="132"/>
                  <a:pt x="85" y="132"/>
                  <a:pt x="85" y="132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98" y="123"/>
                  <a:pt x="100" y="121"/>
                  <a:pt x="100" y="120"/>
                </a:cubicBezTo>
                <a:cubicBezTo>
                  <a:pt x="100" y="118"/>
                  <a:pt x="98" y="117"/>
                  <a:pt x="9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5" y="117"/>
                  <a:pt x="64" y="118"/>
                  <a:pt x="64" y="120"/>
                </a:cubicBezTo>
                <a:cubicBezTo>
                  <a:pt x="64" y="121"/>
                  <a:pt x="65" y="123"/>
                  <a:pt x="67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32"/>
                  <a:pt x="79" y="132"/>
                  <a:pt x="79" y="132"/>
                </a:cubicBezTo>
                <a:lnTo>
                  <a:pt x="56" y="155"/>
                </a:lnTo>
                <a:close/>
                <a:moveTo>
                  <a:pt x="78" y="93"/>
                </a:moveTo>
                <a:cubicBezTo>
                  <a:pt x="97" y="93"/>
                  <a:pt x="113" y="77"/>
                  <a:pt x="113" y="58"/>
                </a:cubicBezTo>
                <a:cubicBezTo>
                  <a:pt x="113" y="57"/>
                  <a:pt x="112" y="55"/>
                  <a:pt x="110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81" y="26"/>
                  <a:pt x="81" y="26"/>
                  <a:pt x="81" y="26"/>
                </a:cubicBezTo>
                <a:cubicBezTo>
                  <a:pt x="81" y="25"/>
                  <a:pt x="80" y="23"/>
                  <a:pt x="78" y="23"/>
                </a:cubicBezTo>
                <a:cubicBezTo>
                  <a:pt x="59" y="23"/>
                  <a:pt x="43" y="39"/>
                  <a:pt x="43" y="58"/>
                </a:cubicBezTo>
                <a:cubicBezTo>
                  <a:pt x="43" y="77"/>
                  <a:pt x="59" y="93"/>
                  <a:pt x="78" y="93"/>
                </a:cubicBezTo>
                <a:close/>
                <a:moveTo>
                  <a:pt x="75" y="29"/>
                </a:moveTo>
                <a:cubicBezTo>
                  <a:pt x="75" y="58"/>
                  <a:pt x="75" y="58"/>
                  <a:pt x="75" y="58"/>
                </a:cubicBezTo>
                <a:cubicBezTo>
                  <a:pt x="75" y="60"/>
                  <a:pt x="77" y="61"/>
                  <a:pt x="78" y="61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5" y="76"/>
                  <a:pt x="93" y="87"/>
                  <a:pt x="78" y="87"/>
                </a:cubicBezTo>
                <a:cubicBezTo>
                  <a:pt x="62" y="87"/>
                  <a:pt x="49" y="74"/>
                  <a:pt x="49" y="58"/>
                </a:cubicBezTo>
                <a:cubicBezTo>
                  <a:pt x="49" y="43"/>
                  <a:pt x="61" y="31"/>
                  <a:pt x="75" y="29"/>
                </a:cubicBezTo>
                <a:close/>
                <a:moveTo>
                  <a:pt x="92" y="47"/>
                </a:moveTo>
                <a:cubicBezTo>
                  <a:pt x="117" y="47"/>
                  <a:pt x="117" y="47"/>
                  <a:pt x="117" y="47"/>
                </a:cubicBezTo>
                <a:cubicBezTo>
                  <a:pt x="119" y="47"/>
                  <a:pt x="120" y="46"/>
                  <a:pt x="120" y="44"/>
                </a:cubicBezTo>
                <a:cubicBezTo>
                  <a:pt x="120" y="38"/>
                  <a:pt x="118" y="31"/>
                  <a:pt x="113" y="26"/>
                </a:cubicBezTo>
                <a:cubicBezTo>
                  <a:pt x="108" y="20"/>
                  <a:pt x="100" y="17"/>
                  <a:pt x="92" y="17"/>
                </a:cubicBezTo>
                <a:cubicBezTo>
                  <a:pt x="91" y="17"/>
                  <a:pt x="89" y="18"/>
                  <a:pt x="89" y="20"/>
                </a:cubicBezTo>
                <a:cubicBezTo>
                  <a:pt x="89" y="44"/>
                  <a:pt x="89" y="44"/>
                  <a:pt x="89" y="44"/>
                </a:cubicBezTo>
                <a:cubicBezTo>
                  <a:pt x="89" y="46"/>
                  <a:pt x="91" y="47"/>
                  <a:pt x="92" y="47"/>
                </a:cubicBezTo>
                <a:close/>
                <a:moveTo>
                  <a:pt x="95" y="23"/>
                </a:moveTo>
                <a:cubicBezTo>
                  <a:pt x="100" y="23"/>
                  <a:pt x="105" y="26"/>
                  <a:pt x="109" y="30"/>
                </a:cubicBezTo>
                <a:cubicBezTo>
                  <a:pt x="112" y="33"/>
                  <a:pt x="114" y="37"/>
                  <a:pt x="114" y="42"/>
                </a:cubicBezTo>
                <a:cubicBezTo>
                  <a:pt x="95" y="42"/>
                  <a:pt x="95" y="42"/>
                  <a:pt x="95" y="42"/>
                </a:cubicBezTo>
                <a:lnTo>
                  <a:pt x="95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827">
            <a:extLst>
              <a:ext uri="{FF2B5EF4-FFF2-40B4-BE49-F238E27FC236}">
                <a16:creationId xmlns:a16="http://schemas.microsoft.com/office/drawing/2014/main" id="{3D05069C-2D4B-4EFA-A555-EDCE24DC755F}"/>
              </a:ext>
            </a:extLst>
          </p:cNvPr>
          <p:cNvSpPr>
            <a:spLocks noEditPoints="1"/>
          </p:cNvSpPr>
          <p:nvPr/>
        </p:nvSpPr>
        <p:spPr bwMode="auto">
          <a:xfrm>
            <a:off x="6780327" y="5254877"/>
            <a:ext cx="366440" cy="479826"/>
          </a:xfrm>
          <a:custGeom>
            <a:avLst/>
            <a:gdLst>
              <a:gd name="T0" fmla="*/ 420688 w 123"/>
              <a:gd name="T1" fmla="*/ 323632 h 160"/>
              <a:gd name="T2" fmla="*/ 383065 w 123"/>
              <a:gd name="T3" fmla="*/ 296089 h 160"/>
              <a:gd name="T4" fmla="*/ 331762 w 123"/>
              <a:gd name="T5" fmla="*/ 223788 h 160"/>
              <a:gd name="T6" fmla="*/ 342023 w 123"/>
              <a:gd name="T7" fmla="*/ 161816 h 160"/>
              <a:gd name="T8" fmla="*/ 256517 w 123"/>
              <a:gd name="T9" fmla="*/ 182473 h 160"/>
              <a:gd name="T10" fmla="*/ 212054 w 123"/>
              <a:gd name="T11" fmla="*/ 185916 h 160"/>
              <a:gd name="T12" fmla="*/ 256517 w 123"/>
              <a:gd name="T13" fmla="*/ 206574 h 160"/>
              <a:gd name="T14" fmla="*/ 321501 w 123"/>
              <a:gd name="T15" fmla="*/ 172145 h 160"/>
              <a:gd name="T16" fmla="*/ 324922 w 123"/>
              <a:gd name="T17" fmla="*/ 172145 h 160"/>
              <a:gd name="T18" fmla="*/ 314661 w 123"/>
              <a:gd name="T19" fmla="*/ 230674 h 160"/>
              <a:gd name="T20" fmla="*/ 365964 w 123"/>
              <a:gd name="T21" fmla="*/ 309860 h 160"/>
              <a:gd name="T22" fmla="*/ 376225 w 123"/>
              <a:gd name="T23" fmla="*/ 316746 h 160"/>
              <a:gd name="T24" fmla="*/ 400167 w 123"/>
              <a:gd name="T25" fmla="*/ 323632 h 160"/>
              <a:gd name="T26" fmla="*/ 389906 w 123"/>
              <a:gd name="T27" fmla="*/ 382161 h 160"/>
              <a:gd name="T28" fmla="*/ 369385 w 123"/>
              <a:gd name="T29" fmla="*/ 389047 h 160"/>
              <a:gd name="T30" fmla="*/ 321501 w 123"/>
              <a:gd name="T31" fmla="*/ 461348 h 160"/>
              <a:gd name="T32" fmla="*/ 294140 w 123"/>
              <a:gd name="T33" fmla="*/ 512991 h 160"/>
              <a:gd name="T34" fmla="*/ 294140 w 123"/>
              <a:gd name="T35" fmla="*/ 530206 h 160"/>
              <a:gd name="T36" fmla="*/ 229155 w 123"/>
              <a:gd name="T37" fmla="*/ 530206 h 160"/>
              <a:gd name="T38" fmla="*/ 225735 w 123"/>
              <a:gd name="T39" fmla="*/ 506105 h 160"/>
              <a:gd name="T40" fmla="*/ 171011 w 123"/>
              <a:gd name="T41" fmla="*/ 502662 h 160"/>
              <a:gd name="T42" fmla="*/ 157330 w 123"/>
              <a:gd name="T43" fmla="*/ 512991 h 160"/>
              <a:gd name="T44" fmla="*/ 157330 w 123"/>
              <a:gd name="T45" fmla="*/ 530206 h 160"/>
              <a:gd name="T46" fmla="*/ 92346 w 123"/>
              <a:gd name="T47" fmla="*/ 530206 h 160"/>
              <a:gd name="T48" fmla="*/ 92346 w 123"/>
              <a:gd name="T49" fmla="*/ 523320 h 160"/>
              <a:gd name="T50" fmla="*/ 34202 w 123"/>
              <a:gd name="T51" fmla="*/ 413147 h 160"/>
              <a:gd name="T52" fmla="*/ 23942 w 123"/>
              <a:gd name="T53" fmla="*/ 382161 h 160"/>
              <a:gd name="T54" fmla="*/ 23942 w 123"/>
              <a:gd name="T55" fmla="*/ 382161 h 160"/>
              <a:gd name="T56" fmla="*/ 20521 w 123"/>
              <a:gd name="T57" fmla="*/ 351175 h 160"/>
              <a:gd name="T58" fmla="*/ 20521 w 123"/>
              <a:gd name="T59" fmla="*/ 327075 h 160"/>
              <a:gd name="T60" fmla="*/ 3420 w 123"/>
              <a:gd name="T61" fmla="*/ 323632 h 160"/>
              <a:gd name="T62" fmla="*/ 3420 w 123"/>
              <a:gd name="T63" fmla="*/ 389047 h 160"/>
              <a:gd name="T64" fmla="*/ 17101 w 123"/>
              <a:gd name="T65" fmla="*/ 423476 h 160"/>
              <a:gd name="T66" fmla="*/ 71825 w 123"/>
              <a:gd name="T67" fmla="*/ 526763 h 160"/>
              <a:gd name="T68" fmla="*/ 71825 w 123"/>
              <a:gd name="T69" fmla="*/ 530206 h 160"/>
              <a:gd name="T70" fmla="*/ 92346 w 123"/>
              <a:gd name="T71" fmla="*/ 550863 h 160"/>
              <a:gd name="T72" fmla="*/ 177852 w 123"/>
              <a:gd name="T73" fmla="*/ 530206 h 160"/>
              <a:gd name="T74" fmla="*/ 208634 w 123"/>
              <a:gd name="T75" fmla="*/ 526763 h 160"/>
              <a:gd name="T76" fmla="*/ 229155 w 123"/>
              <a:gd name="T77" fmla="*/ 550863 h 160"/>
              <a:gd name="T78" fmla="*/ 314661 w 123"/>
              <a:gd name="T79" fmla="*/ 530206 h 160"/>
              <a:gd name="T80" fmla="*/ 335182 w 123"/>
              <a:gd name="T81" fmla="*/ 475119 h 160"/>
              <a:gd name="T82" fmla="*/ 338603 w 123"/>
              <a:gd name="T83" fmla="*/ 471676 h 160"/>
              <a:gd name="T84" fmla="*/ 393326 w 123"/>
              <a:gd name="T85" fmla="*/ 402819 h 160"/>
              <a:gd name="T86" fmla="*/ 0 w 123"/>
              <a:gd name="T87" fmla="*/ 213459 h 160"/>
              <a:gd name="T88" fmla="*/ 181272 w 123"/>
              <a:gd name="T89" fmla="*/ 213459 h 160"/>
              <a:gd name="T90" fmla="*/ 0 w 123"/>
              <a:gd name="T91" fmla="*/ 213459 h 160"/>
              <a:gd name="T92" fmla="*/ 92346 w 123"/>
              <a:gd name="T93" fmla="*/ 285760 h 160"/>
              <a:gd name="T94" fmla="*/ 92346 w 123"/>
              <a:gd name="T95" fmla="*/ 144602 h 160"/>
              <a:gd name="T96" fmla="*/ 133389 w 123"/>
              <a:gd name="T97" fmla="*/ 61972 h 160"/>
              <a:gd name="T98" fmla="*/ 256517 w 123"/>
              <a:gd name="T99" fmla="*/ 61972 h 160"/>
              <a:gd name="T100" fmla="*/ 133389 w 123"/>
              <a:gd name="T101" fmla="*/ 61972 h 160"/>
              <a:gd name="T102" fmla="*/ 194953 w 123"/>
              <a:gd name="T103" fmla="*/ 106730 h 160"/>
              <a:gd name="T104" fmla="*/ 194953 w 123"/>
              <a:gd name="T105" fmla="*/ 20657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23" h="160">
                <a:moveTo>
                  <a:pt x="123" y="109"/>
                </a:moveTo>
                <a:cubicBezTo>
                  <a:pt x="123" y="94"/>
                  <a:pt x="123" y="94"/>
                  <a:pt x="123" y="94"/>
                </a:cubicBezTo>
                <a:cubicBezTo>
                  <a:pt x="123" y="90"/>
                  <a:pt x="119" y="86"/>
                  <a:pt x="11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109" y="78"/>
                  <a:pt x="104" y="71"/>
                  <a:pt x="97" y="65"/>
                </a:cubicBezTo>
                <a:cubicBezTo>
                  <a:pt x="97" y="65"/>
                  <a:pt x="97" y="65"/>
                  <a:pt x="97" y="65"/>
                </a:cubicBezTo>
                <a:cubicBezTo>
                  <a:pt x="96" y="61"/>
                  <a:pt x="97" y="58"/>
                  <a:pt x="100" y="54"/>
                </a:cubicBezTo>
                <a:cubicBezTo>
                  <a:pt x="101" y="52"/>
                  <a:pt x="101" y="49"/>
                  <a:pt x="100" y="47"/>
                </a:cubicBezTo>
                <a:cubicBezTo>
                  <a:pt x="98" y="45"/>
                  <a:pt x="96" y="44"/>
                  <a:pt x="93" y="44"/>
                </a:cubicBezTo>
                <a:cubicBezTo>
                  <a:pt x="84" y="45"/>
                  <a:pt x="78" y="49"/>
                  <a:pt x="75" y="53"/>
                </a:cubicBezTo>
                <a:cubicBezTo>
                  <a:pt x="72" y="52"/>
                  <a:pt x="69" y="52"/>
                  <a:pt x="65" y="51"/>
                </a:cubicBezTo>
                <a:cubicBezTo>
                  <a:pt x="64" y="51"/>
                  <a:pt x="62" y="52"/>
                  <a:pt x="62" y="54"/>
                </a:cubicBezTo>
                <a:cubicBezTo>
                  <a:pt x="62" y="56"/>
                  <a:pt x="63" y="57"/>
                  <a:pt x="65" y="57"/>
                </a:cubicBezTo>
                <a:cubicBezTo>
                  <a:pt x="68" y="58"/>
                  <a:pt x="72" y="59"/>
                  <a:pt x="75" y="60"/>
                </a:cubicBezTo>
                <a:cubicBezTo>
                  <a:pt x="77" y="60"/>
                  <a:pt x="78" y="60"/>
                  <a:pt x="79" y="58"/>
                </a:cubicBezTo>
                <a:cubicBezTo>
                  <a:pt x="81" y="55"/>
                  <a:pt x="85" y="51"/>
                  <a:pt x="94" y="50"/>
                </a:cubicBezTo>
                <a:cubicBezTo>
                  <a:pt x="94" y="50"/>
                  <a:pt x="94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1" y="56"/>
                  <a:pt x="90" y="61"/>
                  <a:pt x="92" y="67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8"/>
                  <a:pt x="92" y="68"/>
                  <a:pt x="93" y="69"/>
                </a:cubicBezTo>
                <a:cubicBezTo>
                  <a:pt x="100" y="75"/>
                  <a:pt x="105" y="82"/>
                  <a:pt x="107" y="90"/>
                </a:cubicBezTo>
                <a:cubicBezTo>
                  <a:pt x="108" y="91"/>
                  <a:pt x="109" y="92"/>
                  <a:pt x="110" y="92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6" y="92"/>
                  <a:pt x="117" y="93"/>
                  <a:pt x="117" y="94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10"/>
                  <a:pt x="116" y="111"/>
                  <a:pt x="114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1"/>
                  <a:pt x="108" y="112"/>
                  <a:pt x="108" y="113"/>
                </a:cubicBezTo>
                <a:cubicBezTo>
                  <a:pt x="106" y="119"/>
                  <a:pt x="98" y="130"/>
                  <a:pt x="95" y="133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87" y="140"/>
                  <a:pt x="86" y="147"/>
                  <a:pt x="86" y="149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8"/>
                  <a:pt x="66" y="147"/>
                </a:cubicBezTo>
                <a:cubicBezTo>
                  <a:pt x="66" y="147"/>
                  <a:pt x="65" y="146"/>
                  <a:pt x="64" y="146"/>
                </a:cubicBezTo>
                <a:cubicBezTo>
                  <a:pt x="59" y="147"/>
                  <a:pt x="54" y="147"/>
                  <a:pt x="50" y="146"/>
                </a:cubicBezTo>
                <a:cubicBezTo>
                  <a:pt x="49" y="146"/>
                  <a:pt x="48" y="146"/>
                  <a:pt x="47" y="147"/>
                </a:cubicBezTo>
                <a:cubicBezTo>
                  <a:pt x="47" y="147"/>
                  <a:pt x="46" y="148"/>
                  <a:pt x="46" y="149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27" y="154"/>
                  <a:pt x="27" y="154"/>
                  <a:pt x="27" y="154"/>
                </a:cubicBezTo>
                <a:cubicBezTo>
                  <a:pt x="27" y="154"/>
                  <a:pt x="27" y="154"/>
                  <a:pt x="27" y="154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7" y="149"/>
                  <a:pt x="26" y="140"/>
                  <a:pt x="19" y="133"/>
                </a:cubicBezTo>
                <a:cubicBezTo>
                  <a:pt x="16" y="130"/>
                  <a:pt x="13" y="126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9" y="117"/>
                  <a:pt x="8" y="114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6" y="107"/>
                  <a:pt x="6" y="102"/>
                  <a:pt x="6" y="102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100"/>
                  <a:pt x="6" y="98"/>
                  <a:pt x="6" y="95"/>
                </a:cubicBezTo>
                <a:cubicBezTo>
                  <a:pt x="7" y="94"/>
                  <a:pt x="6" y="92"/>
                  <a:pt x="4" y="92"/>
                </a:cubicBezTo>
                <a:cubicBezTo>
                  <a:pt x="2" y="92"/>
                  <a:pt x="1" y="93"/>
                  <a:pt x="1" y="94"/>
                </a:cubicBezTo>
                <a:cubicBezTo>
                  <a:pt x="0" y="97"/>
                  <a:pt x="0" y="99"/>
                  <a:pt x="0" y="102"/>
                </a:cubicBezTo>
                <a:cubicBezTo>
                  <a:pt x="0" y="102"/>
                  <a:pt x="0" y="108"/>
                  <a:pt x="1" y="113"/>
                </a:cubicBezTo>
                <a:cubicBezTo>
                  <a:pt x="1" y="113"/>
                  <a:pt x="1" y="113"/>
                  <a:pt x="1" y="113"/>
                </a:cubicBezTo>
                <a:cubicBezTo>
                  <a:pt x="2" y="116"/>
                  <a:pt x="3" y="120"/>
                  <a:pt x="5" y="123"/>
                </a:cubicBezTo>
                <a:cubicBezTo>
                  <a:pt x="8" y="129"/>
                  <a:pt x="11" y="134"/>
                  <a:pt x="15" y="138"/>
                </a:cubicBezTo>
                <a:cubicBezTo>
                  <a:pt x="20" y="143"/>
                  <a:pt x="21" y="150"/>
                  <a:pt x="21" y="153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21" y="158"/>
                  <a:pt x="24" y="160"/>
                  <a:pt x="27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50" y="160"/>
                  <a:pt x="52" y="157"/>
                  <a:pt x="52" y="154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55" y="153"/>
                  <a:pt x="58" y="153"/>
                  <a:pt x="61" y="153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57"/>
                  <a:pt x="64" y="160"/>
                  <a:pt x="67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90" y="160"/>
                  <a:pt x="92" y="157"/>
                  <a:pt x="92" y="154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3" y="148"/>
                  <a:pt x="93" y="143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7"/>
                </a:cubicBezTo>
                <a:cubicBezTo>
                  <a:pt x="99" y="137"/>
                  <a:pt x="109" y="126"/>
                  <a:pt x="113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9" y="117"/>
                  <a:pt x="123" y="113"/>
                  <a:pt x="123" y="109"/>
                </a:cubicBezTo>
                <a:close/>
                <a:moveTo>
                  <a:pt x="0" y="62"/>
                </a:moveTo>
                <a:cubicBezTo>
                  <a:pt x="0" y="77"/>
                  <a:pt x="12" y="89"/>
                  <a:pt x="27" y="89"/>
                </a:cubicBezTo>
                <a:cubicBezTo>
                  <a:pt x="41" y="89"/>
                  <a:pt x="53" y="77"/>
                  <a:pt x="53" y="62"/>
                </a:cubicBezTo>
                <a:cubicBezTo>
                  <a:pt x="53" y="48"/>
                  <a:pt x="41" y="36"/>
                  <a:pt x="27" y="36"/>
                </a:cubicBezTo>
                <a:cubicBezTo>
                  <a:pt x="12" y="36"/>
                  <a:pt x="0" y="48"/>
                  <a:pt x="0" y="62"/>
                </a:cubicBezTo>
                <a:close/>
                <a:moveTo>
                  <a:pt x="47" y="62"/>
                </a:moveTo>
                <a:cubicBezTo>
                  <a:pt x="47" y="74"/>
                  <a:pt x="38" y="83"/>
                  <a:pt x="27" y="83"/>
                </a:cubicBezTo>
                <a:cubicBezTo>
                  <a:pt x="15" y="83"/>
                  <a:pt x="6" y="74"/>
                  <a:pt x="6" y="62"/>
                </a:cubicBezTo>
                <a:cubicBezTo>
                  <a:pt x="6" y="51"/>
                  <a:pt x="15" y="42"/>
                  <a:pt x="27" y="42"/>
                </a:cubicBezTo>
                <a:cubicBezTo>
                  <a:pt x="38" y="42"/>
                  <a:pt x="47" y="51"/>
                  <a:pt x="47" y="62"/>
                </a:cubicBezTo>
                <a:close/>
                <a:moveTo>
                  <a:pt x="39" y="18"/>
                </a:moveTo>
                <a:cubicBezTo>
                  <a:pt x="39" y="28"/>
                  <a:pt x="47" y="37"/>
                  <a:pt x="57" y="37"/>
                </a:cubicBezTo>
                <a:cubicBezTo>
                  <a:pt x="67" y="37"/>
                  <a:pt x="75" y="28"/>
                  <a:pt x="75" y="18"/>
                </a:cubicBezTo>
                <a:cubicBezTo>
                  <a:pt x="75" y="8"/>
                  <a:pt x="67" y="0"/>
                  <a:pt x="57" y="0"/>
                </a:cubicBezTo>
                <a:cubicBezTo>
                  <a:pt x="47" y="0"/>
                  <a:pt x="39" y="8"/>
                  <a:pt x="39" y="18"/>
                </a:cubicBezTo>
                <a:close/>
                <a:moveTo>
                  <a:pt x="69" y="18"/>
                </a:moveTo>
                <a:cubicBezTo>
                  <a:pt x="69" y="25"/>
                  <a:pt x="64" y="31"/>
                  <a:pt x="57" y="31"/>
                </a:cubicBezTo>
                <a:cubicBezTo>
                  <a:pt x="50" y="31"/>
                  <a:pt x="45" y="25"/>
                  <a:pt x="45" y="18"/>
                </a:cubicBezTo>
                <a:cubicBezTo>
                  <a:pt x="45" y="11"/>
                  <a:pt x="50" y="6"/>
                  <a:pt x="57" y="6"/>
                </a:cubicBezTo>
                <a:cubicBezTo>
                  <a:pt x="64" y="6"/>
                  <a:pt x="69" y="11"/>
                  <a:pt x="69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833">
            <a:extLst>
              <a:ext uri="{FF2B5EF4-FFF2-40B4-BE49-F238E27FC236}">
                <a16:creationId xmlns:a16="http://schemas.microsoft.com/office/drawing/2014/main" id="{9923EE4F-8A37-450E-8D7E-260A731158CD}"/>
              </a:ext>
            </a:extLst>
          </p:cNvPr>
          <p:cNvSpPr>
            <a:spLocks noEditPoints="1"/>
          </p:cNvSpPr>
          <p:nvPr/>
        </p:nvSpPr>
        <p:spPr bwMode="auto">
          <a:xfrm>
            <a:off x="7712363" y="1353382"/>
            <a:ext cx="475674" cy="353990"/>
          </a:xfrm>
          <a:custGeom>
            <a:avLst/>
            <a:gdLst>
              <a:gd name="T0" fmla="*/ 354965 w 160"/>
              <a:gd name="T1" fmla="*/ 82658 h 118"/>
              <a:gd name="T2" fmla="*/ 201374 w 160"/>
              <a:gd name="T3" fmla="*/ 92990 h 118"/>
              <a:gd name="T4" fmla="*/ 334486 w 160"/>
              <a:gd name="T5" fmla="*/ 82658 h 118"/>
              <a:gd name="T6" fmla="*/ 163830 w 160"/>
              <a:gd name="T7" fmla="*/ 148095 h 118"/>
              <a:gd name="T8" fmla="*/ 354965 w 160"/>
              <a:gd name="T9" fmla="*/ 285858 h 118"/>
              <a:gd name="T10" fmla="*/ 354965 w 160"/>
              <a:gd name="T11" fmla="*/ 120542 h 118"/>
              <a:gd name="T12" fmla="*/ 191135 w 160"/>
              <a:gd name="T13" fmla="*/ 265193 h 118"/>
              <a:gd name="T14" fmla="*/ 191135 w 160"/>
              <a:gd name="T15" fmla="*/ 141207 h 118"/>
              <a:gd name="T16" fmla="*/ 361791 w 160"/>
              <a:gd name="T17" fmla="*/ 258305 h 118"/>
              <a:gd name="T18" fmla="*/ 262811 w 160"/>
              <a:gd name="T19" fmla="*/ 203200 h 118"/>
              <a:gd name="T20" fmla="*/ 266224 w 160"/>
              <a:gd name="T21" fmla="*/ 230753 h 118"/>
              <a:gd name="T22" fmla="*/ 279876 w 160"/>
              <a:gd name="T23" fmla="*/ 230753 h 118"/>
              <a:gd name="T24" fmla="*/ 290116 w 160"/>
              <a:gd name="T25" fmla="*/ 189424 h 118"/>
              <a:gd name="T26" fmla="*/ 71676 w 160"/>
              <a:gd name="T27" fmla="*/ 196312 h 118"/>
              <a:gd name="T28" fmla="*/ 37544 w 160"/>
              <a:gd name="T29" fmla="*/ 244529 h 118"/>
              <a:gd name="T30" fmla="*/ 139938 w 160"/>
              <a:gd name="T31" fmla="*/ 206644 h 118"/>
              <a:gd name="T32" fmla="*/ 20479 w 160"/>
              <a:gd name="T33" fmla="*/ 206644 h 118"/>
              <a:gd name="T34" fmla="*/ 37544 w 160"/>
              <a:gd name="T35" fmla="*/ 223864 h 118"/>
              <a:gd name="T36" fmla="*/ 47784 w 160"/>
              <a:gd name="T37" fmla="*/ 117098 h 118"/>
              <a:gd name="T38" fmla="*/ 37544 w 160"/>
              <a:gd name="T39" fmla="*/ 10332 h 118"/>
              <a:gd name="T40" fmla="*/ 27305 w 160"/>
              <a:gd name="T41" fmla="*/ 117098 h 118"/>
              <a:gd name="T42" fmla="*/ 139938 w 160"/>
              <a:gd name="T43" fmla="*/ 148095 h 118"/>
              <a:gd name="T44" fmla="*/ 37544 w 160"/>
              <a:gd name="T45" fmla="*/ 30997 h 118"/>
              <a:gd name="T46" fmla="*/ 20479 w 160"/>
              <a:gd name="T47" fmla="*/ 48217 h 118"/>
              <a:gd name="T48" fmla="*/ 27305 w 160"/>
              <a:gd name="T49" fmla="*/ 299634 h 118"/>
              <a:gd name="T50" fmla="*/ 37544 w 160"/>
              <a:gd name="T51" fmla="*/ 402956 h 118"/>
              <a:gd name="T52" fmla="*/ 47784 w 160"/>
              <a:gd name="T53" fmla="*/ 299634 h 118"/>
              <a:gd name="T54" fmla="*/ 139938 w 160"/>
              <a:gd name="T55" fmla="*/ 268637 h 118"/>
              <a:gd name="T56" fmla="*/ 37544 w 160"/>
              <a:gd name="T57" fmla="*/ 385736 h 118"/>
              <a:gd name="T58" fmla="*/ 54610 w 160"/>
              <a:gd name="T59" fmla="*/ 368515 h 118"/>
              <a:gd name="T60" fmla="*/ 416401 w 160"/>
              <a:gd name="T61" fmla="*/ 196312 h 118"/>
              <a:gd name="T62" fmla="*/ 474424 w 160"/>
              <a:gd name="T63" fmla="*/ 216976 h 118"/>
              <a:gd name="T64" fmla="*/ 508556 w 160"/>
              <a:gd name="T65" fmla="*/ 168759 h 118"/>
              <a:gd name="T66" fmla="*/ 508556 w 160"/>
              <a:gd name="T67" fmla="*/ 189424 h 118"/>
              <a:gd name="T68" fmla="*/ 518795 w 160"/>
              <a:gd name="T69" fmla="*/ 330631 h 118"/>
              <a:gd name="T70" fmla="*/ 416401 w 160"/>
              <a:gd name="T71" fmla="*/ 258305 h 118"/>
              <a:gd name="T72" fmla="*/ 477838 w 160"/>
              <a:gd name="T73" fmla="*/ 278969 h 118"/>
              <a:gd name="T74" fmla="*/ 471011 w 160"/>
              <a:gd name="T75" fmla="*/ 368515 h 118"/>
              <a:gd name="T76" fmla="*/ 518795 w 160"/>
              <a:gd name="T77" fmla="*/ 330631 h 118"/>
              <a:gd name="T78" fmla="*/ 508556 w 160"/>
              <a:gd name="T79" fmla="*/ 351295 h 118"/>
              <a:gd name="T80" fmla="*/ 416401 w 160"/>
              <a:gd name="T81" fmla="*/ 158427 h 118"/>
              <a:gd name="T82" fmla="*/ 518795 w 160"/>
              <a:gd name="T83" fmla="*/ 82658 h 118"/>
              <a:gd name="T84" fmla="*/ 471011 w 160"/>
              <a:gd name="T85" fmla="*/ 48217 h 118"/>
              <a:gd name="T86" fmla="*/ 477838 w 160"/>
              <a:gd name="T87" fmla="*/ 137763 h 118"/>
              <a:gd name="T88" fmla="*/ 416401 w 160"/>
              <a:gd name="T89" fmla="*/ 158427 h 118"/>
              <a:gd name="T90" fmla="*/ 525621 w 160"/>
              <a:gd name="T91" fmla="*/ 48217 h 11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18">
                <a:moveTo>
                  <a:pt x="104" y="35"/>
                </a:moveTo>
                <a:cubicBezTo>
                  <a:pt x="104" y="35"/>
                  <a:pt x="104" y="35"/>
                  <a:pt x="104" y="35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1"/>
                  <a:pt x="93" y="0"/>
                  <a:pt x="80" y="0"/>
                </a:cubicBezTo>
                <a:cubicBezTo>
                  <a:pt x="67" y="0"/>
                  <a:pt x="56" y="11"/>
                  <a:pt x="56" y="24"/>
                </a:cubicBezTo>
                <a:cubicBezTo>
                  <a:pt x="56" y="25"/>
                  <a:pt x="58" y="27"/>
                  <a:pt x="59" y="27"/>
                </a:cubicBezTo>
                <a:cubicBezTo>
                  <a:pt x="61" y="27"/>
                  <a:pt x="62" y="25"/>
                  <a:pt x="62" y="24"/>
                </a:cubicBezTo>
                <a:cubicBezTo>
                  <a:pt x="62" y="14"/>
                  <a:pt x="70" y="6"/>
                  <a:pt x="80" y="6"/>
                </a:cubicBezTo>
                <a:cubicBezTo>
                  <a:pt x="90" y="6"/>
                  <a:pt x="98" y="14"/>
                  <a:pt x="98" y="24"/>
                </a:cubicBezTo>
                <a:cubicBezTo>
                  <a:pt x="98" y="35"/>
                  <a:pt x="98" y="35"/>
                  <a:pt x="98" y="35"/>
                </a:cubicBezTo>
                <a:cubicBezTo>
                  <a:pt x="56" y="35"/>
                  <a:pt x="56" y="35"/>
                  <a:pt x="56" y="35"/>
                </a:cubicBezTo>
                <a:cubicBezTo>
                  <a:pt x="51" y="35"/>
                  <a:pt x="48" y="39"/>
                  <a:pt x="48" y="43"/>
                </a:cubicBezTo>
                <a:cubicBezTo>
                  <a:pt x="48" y="75"/>
                  <a:pt x="48" y="75"/>
                  <a:pt x="48" y="75"/>
                </a:cubicBezTo>
                <a:cubicBezTo>
                  <a:pt x="48" y="79"/>
                  <a:pt x="51" y="83"/>
                  <a:pt x="56" y="83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09" y="83"/>
                  <a:pt x="112" y="79"/>
                  <a:pt x="112" y="75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2" y="39"/>
                  <a:pt x="109" y="35"/>
                  <a:pt x="104" y="35"/>
                </a:cubicBezTo>
                <a:close/>
                <a:moveTo>
                  <a:pt x="106" y="75"/>
                </a:moveTo>
                <a:cubicBezTo>
                  <a:pt x="106" y="76"/>
                  <a:pt x="105" y="77"/>
                  <a:pt x="104" y="77"/>
                </a:cubicBezTo>
                <a:cubicBezTo>
                  <a:pt x="56" y="77"/>
                  <a:pt x="56" y="77"/>
                  <a:pt x="56" y="77"/>
                </a:cubicBezTo>
                <a:cubicBezTo>
                  <a:pt x="55" y="77"/>
                  <a:pt x="54" y="76"/>
                  <a:pt x="54" y="75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2"/>
                  <a:pt x="55" y="41"/>
                  <a:pt x="56" y="41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5" y="41"/>
                  <a:pt x="106" y="42"/>
                  <a:pt x="106" y="43"/>
                </a:cubicBezTo>
                <a:cubicBezTo>
                  <a:pt x="106" y="75"/>
                  <a:pt x="106" y="75"/>
                  <a:pt x="106" y="75"/>
                </a:cubicBezTo>
                <a:close/>
                <a:moveTo>
                  <a:pt x="81" y="51"/>
                </a:moveTo>
                <a:cubicBezTo>
                  <a:pt x="79" y="50"/>
                  <a:pt x="76" y="51"/>
                  <a:pt x="76" y="53"/>
                </a:cubicBezTo>
                <a:cubicBezTo>
                  <a:pt x="75" y="56"/>
                  <a:pt x="75" y="58"/>
                  <a:pt x="77" y="59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2"/>
                  <a:pt x="78" y="65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8"/>
                  <a:pt x="79" y="70"/>
                  <a:pt x="81" y="69"/>
                </a:cubicBezTo>
                <a:cubicBezTo>
                  <a:pt x="82" y="68"/>
                  <a:pt x="83" y="68"/>
                  <a:pt x="82" y="67"/>
                </a:cubicBezTo>
                <a:cubicBezTo>
                  <a:pt x="82" y="67"/>
                  <a:pt x="82" y="67"/>
                  <a:pt x="82" y="67"/>
                </a:cubicBezTo>
                <a:cubicBezTo>
                  <a:pt x="82" y="65"/>
                  <a:pt x="82" y="62"/>
                  <a:pt x="82" y="60"/>
                </a:cubicBezTo>
                <a:cubicBezTo>
                  <a:pt x="82" y="60"/>
                  <a:pt x="83" y="60"/>
                  <a:pt x="83" y="59"/>
                </a:cubicBezTo>
                <a:cubicBezTo>
                  <a:pt x="84" y="58"/>
                  <a:pt x="85" y="57"/>
                  <a:pt x="85" y="55"/>
                </a:cubicBezTo>
                <a:cubicBezTo>
                  <a:pt x="85" y="53"/>
                  <a:pt x="83" y="51"/>
                  <a:pt x="81" y="51"/>
                </a:cubicBezTo>
                <a:close/>
                <a:moveTo>
                  <a:pt x="38" y="57"/>
                </a:moveTo>
                <a:cubicBezTo>
                  <a:pt x="21" y="57"/>
                  <a:pt x="21" y="57"/>
                  <a:pt x="21" y="57"/>
                </a:cubicBezTo>
                <a:cubicBezTo>
                  <a:pt x="20" y="53"/>
                  <a:pt x="16" y="49"/>
                  <a:pt x="11" y="49"/>
                </a:cubicBezTo>
                <a:cubicBezTo>
                  <a:pt x="5" y="49"/>
                  <a:pt x="0" y="54"/>
                  <a:pt x="0" y="60"/>
                </a:cubicBezTo>
                <a:cubicBezTo>
                  <a:pt x="0" y="66"/>
                  <a:pt x="5" y="71"/>
                  <a:pt x="11" y="71"/>
                </a:cubicBezTo>
                <a:cubicBezTo>
                  <a:pt x="16" y="71"/>
                  <a:pt x="20" y="68"/>
                  <a:pt x="21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9" y="63"/>
                  <a:pt x="41" y="62"/>
                  <a:pt x="41" y="60"/>
                </a:cubicBezTo>
                <a:cubicBezTo>
                  <a:pt x="41" y="59"/>
                  <a:pt x="39" y="57"/>
                  <a:pt x="38" y="57"/>
                </a:cubicBezTo>
                <a:close/>
                <a:moveTo>
                  <a:pt x="11" y="65"/>
                </a:moveTo>
                <a:cubicBezTo>
                  <a:pt x="8" y="65"/>
                  <a:pt x="6" y="63"/>
                  <a:pt x="6" y="60"/>
                </a:cubicBezTo>
                <a:cubicBezTo>
                  <a:pt x="6" y="58"/>
                  <a:pt x="8" y="55"/>
                  <a:pt x="11" y="55"/>
                </a:cubicBezTo>
                <a:cubicBezTo>
                  <a:pt x="14" y="55"/>
                  <a:pt x="16" y="58"/>
                  <a:pt x="16" y="60"/>
                </a:cubicBezTo>
                <a:cubicBezTo>
                  <a:pt x="16" y="63"/>
                  <a:pt x="14" y="65"/>
                  <a:pt x="11" y="65"/>
                </a:cubicBezTo>
                <a:close/>
                <a:moveTo>
                  <a:pt x="38" y="40"/>
                </a:moveTo>
                <a:cubicBezTo>
                  <a:pt x="20" y="40"/>
                  <a:pt x="20" y="40"/>
                  <a:pt x="20" y="40"/>
                </a:cubicBezTo>
                <a:cubicBezTo>
                  <a:pt x="16" y="40"/>
                  <a:pt x="14" y="37"/>
                  <a:pt x="14" y="34"/>
                </a:cubicBezTo>
                <a:cubicBezTo>
                  <a:pt x="14" y="24"/>
                  <a:pt x="14" y="24"/>
                  <a:pt x="14" y="24"/>
                </a:cubicBezTo>
                <a:cubicBezTo>
                  <a:pt x="18" y="23"/>
                  <a:pt x="22" y="19"/>
                  <a:pt x="22" y="14"/>
                </a:cubicBezTo>
                <a:cubicBezTo>
                  <a:pt x="22" y="8"/>
                  <a:pt x="17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19"/>
                  <a:pt x="3" y="23"/>
                  <a:pt x="8" y="2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41"/>
                  <a:pt x="13" y="46"/>
                  <a:pt x="20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9" y="46"/>
                  <a:pt x="41" y="44"/>
                  <a:pt x="41" y="43"/>
                </a:cubicBezTo>
                <a:cubicBezTo>
                  <a:pt x="41" y="41"/>
                  <a:pt x="39" y="40"/>
                  <a:pt x="38" y="40"/>
                </a:cubicBezTo>
                <a:close/>
                <a:moveTo>
                  <a:pt x="6" y="14"/>
                </a:moveTo>
                <a:cubicBezTo>
                  <a:pt x="6" y="11"/>
                  <a:pt x="8" y="9"/>
                  <a:pt x="11" y="9"/>
                </a:cubicBezTo>
                <a:cubicBezTo>
                  <a:pt x="14" y="9"/>
                  <a:pt x="16" y="11"/>
                  <a:pt x="16" y="14"/>
                </a:cubicBezTo>
                <a:cubicBezTo>
                  <a:pt x="16" y="17"/>
                  <a:pt x="14" y="19"/>
                  <a:pt x="11" y="19"/>
                </a:cubicBezTo>
                <a:cubicBezTo>
                  <a:pt x="8" y="19"/>
                  <a:pt x="6" y="17"/>
                  <a:pt x="6" y="14"/>
                </a:cubicBezTo>
                <a:close/>
                <a:moveTo>
                  <a:pt x="38" y="75"/>
                </a:moveTo>
                <a:cubicBezTo>
                  <a:pt x="20" y="75"/>
                  <a:pt x="20" y="75"/>
                  <a:pt x="20" y="75"/>
                </a:cubicBezTo>
                <a:cubicBezTo>
                  <a:pt x="13" y="75"/>
                  <a:pt x="8" y="80"/>
                  <a:pt x="8" y="87"/>
                </a:cubicBezTo>
                <a:cubicBezTo>
                  <a:pt x="8" y="96"/>
                  <a:pt x="8" y="96"/>
                  <a:pt x="8" y="96"/>
                </a:cubicBezTo>
                <a:cubicBezTo>
                  <a:pt x="3" y="98"/>
                  <a:pt x="0" y="102"/>
                  <a:pt x="0" y="107"/>
                </a:cubicBezTo>
                <a:cubicBezTo>
                  <a:pt x="0" y="113"/>
                  <a:pt x="5" y="117"/>
                  <a:pt x="11" y="117"/>
                </a:cubicBezTo>
                <a:cubicBezTo>
                  <a:pt x="17" y="117"/>
                  <a:pt x="22" y="113"/>
                  <a:pt x="22" y="107"/>
                </a:cubicBezTo>
                <a:cubicBezTo>
                  <a:pt x="22" y="102"/>
                  <a:pt x="18" y="98"/>
                  <a:pt x="14" y="96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3"/>
                  <a:pt x="17" y="81"/>
                  <a:pt x="20" y="81"/>
                </a:cubicBezTo>
                <a:cubicBezTo>
                  <a:pt x="38" y="81"/>
                  <a:pt x="38" y="81"/>
                  <a:pt x="38" y="81"/>
                </a:cubicBezTo>
                <a:cubicBezTo>
                  <a:pt x="39" y="81"/>
                  <a:pt x="41" y="79"/>
                  <a:pt x="41" y="78"/>
                </a:cubicBezTo>
                <a:cubicBezTo>
                  <a:pt x="41" y="76"/>
                  <a:pt x="39" y="75"/>
                  <a:pt x="38" y="75"/>
                </a:cubicBezTo>
                <a:close/>
                <a:moveTo>
                  <a:pt x="16" y="107"/>
                </a:moveTo>
                <a:cubicBezTo>
                  <a:pt x="16" y="109"/>
                  <a:pt x="14" y="112"/>
                  <a:pt x="11" y="112"/>
                </a:cubicBezTo>
                <a:cubicBezTo>
                  <a:pt x="8" y="112"/>
                  <a:pt x="6" y="109"/>
                  <a:pt x="6" y="107"/>
                </a:cubicBezTo>
                <a:cubicBezTo>
                  <a:pt x="6" y="104"/>
                  <a:pt x="8" y="102"/>
                  <a:pt x="11" y="102"/>
                </a:cubicBezTo>
                <a:cubicBezTo>
                  <a:pt x="14" y="102"/>
                  <a:pt x="16" y="104"/>
                  <a:pt x="16" y="107"/>
                </a:cubicBezTo>
                <a:close/>
                <a:moveTo>
                  <a:pt x="149" y="49"/>
                </a:moveTo>
                <a:cubicBezTo>
                  <a:pt x="144" y="49"/>
                  <a:pt x="140" y="53"/>
                  <a:pt x="139" y="57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1" y="57"/>
                  <a:pt x="119" y="59"/>
                  <a:pt x="119" y="60"/>
                </a:cubicBezTo>
                <a:cubicBezTo>
                  <a:pt x="119" y="62"/>
                  <a:pt x="121" y="63"/>
                  <a:pt x="12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8"/>
                  <a:pt x="144" y="71"/>
                  <a:pt x="149" y="71"/>
                </a:cubicBezTo>
                <a:cubicBezTo>
                  <a:pt x="155" y="71"/>
                  <a:pt x="160" y="66"/>
                  <a:pt x="160" y="60"/>
                </a:cubicBezTo>
                <a:cubicBezTo>
                  <a:pt x="160" y="54"/>
                  <a:pt x="155" y="49"/>
                  <a:pt x="149" y="49"/>
                </a:cubicBezTo>
                <a:close/>
                <a:moveTo>
                  <a:pt x="149" y="65"/>
                </a:moveTo>
                <a:cubicBezTo>
                  <a:pt x="146" y="65"/>
                  <a:pt x="144" y="63"/>
                  <a:pt x="144" y="60"/>
                </a:cubicBezTo>
                <a:cubicBezTo>
                  <a:pt x="144" y="58"/>
                  <a:pt x="146" y="55"/>
                  <a:pt x="149" y="55"/>
                </a:cubicBezTo>
                <a:cubicBezTo>
                  <a:pt x="152" y="55"/>
                  <a:pt x="154" y="58"/>
                  <a:pt x="154" y="60"/>
                </a:cubicBezTo>
                <a:cubicBezTo>
                  <a:pt x="154" y="63"/>
                  <a:pt x="152" y="65"/>
                  <a:pt x="149" y="65"/>
                </a:cubicBezTo>
                <a:close/>
                <a:moveTo>
                  <a:pt x="152" y="96"/>
                </a:moveTo>
                <a:cubicBezTo>
                  <a:pt x="152" y="87"/>
                  <a:pt x="152" y="87"/>
                  <a:pt x="152" y="87"/>
                </a:cubicBezTo>
                <a:cubicBezTo>
                  <a:pt x="152" y="80"/>
                  <a:pt x="147" y="75"/>
                  <a:pt x="140" y="75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1" y="75"/>
                  <a:pt x="119" y="76"/>
                  <a:pt x="119" y="78"/>
                </a:cubicBezTo>
                <a:cubicBezTo>
                  <a:pt x="119" y="79"/>
                  <a:pt x="121" y="81"/>
                  <a:pt x="122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4" y="81"/>
                  <a:pt x="146" y="83"/>
                  <a:pt x="146" y="87"/>
                </a:cubicBezTo>
                <a:cubicBezTo>
                  <a:pt x="146" y="96"/>
                  <a:pt x="146" y="96"/>
                  <a:pt x="146" y="96"/>
                </a:cubicBezTo>
                <a:cubicBezTo>
                  <a:pt x="142" y="98"/>
                  <a:pt x="138" y="102"/>
                  <a:pt x="138" y="107"/>
                </a:cubicBezTo>
                <a:cubicBezTo>
                  <a:pt x="138" y="113"/>
                  <a:pt x="143" y="118"/>
                  <a:pt x="149" y="118"/>
                </a:cubicBezTo>
                <a:cubicBezTo>
                  <a:pt x="155" y="118"/>
                  <a:pt x="160" y="113"/>
                  <a:pt x="160" y="107"/>
                </a:cubicBezTo>
                <a:cubicBezTo>
                  <a:pt x="160" y="102"/>
                  <a:pt x="157" y="98"/>
                  <a:pt x="152" y="96"/>
                </a:cubicBezTo>
                <a:close/>
                <a:moveTo>
                  <a:pt x="149" y="112"/>
                </a:moveTo>
                <a:cubicBezTo>
                  <a:pt x="146" y="112"/>
                  <a:pt x="144" y="109"/>
                  <a:pt x="144" y="107"/>
                </a:cubicBezTo>
                <a:cubicBezTo>
                  <a:pt x="144" y="104"/>
                  <a:pt x="146" y="102"/>
                  <a:pt x="149" y="102"/>
                </a:cubicBezTo>
                <a:cubicBezTo>
                  <a:pt x="152" y="102"/>
                  <a:pt x="154" y="104"/>
                  <a:pt x="154" y="107"/>
                </a:cubicBezTo>
                <a:cubicBezTo>
                  <a:pt x="154" y="109"/>
                  <a:pt x="152" y="112"/>
                  <a:pt x="149" y="112"/>
                </a:cubicBezTo>
                <a:close/>
                <a:moveTo>
                  <a:pt x="122" y="46"/>
                </a:moveTo>
                <a:cubicBezTo>
                  <a:pt x="140" y="46"/>
                  <a:pt x="140" y="46"/>
                  <a:pt x="140" y="46"/>
                </a:cubicBezTo>
                <a:cubicBezTo>
                  <a:pt x="147" y="46"/>
                  <a:pt x="152" y="41"/>
                  <a:pt x="152" y="3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7" y="23"/>
                  <a:pt x="160" y="19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ubicBezTo>
                  <a:pt x="143" y="3"/>
                  <a:pt x="138" y="8"/>
                  <a:pt x="138" y="14"/>
                </a:cubicBezTo>
                <a:cubicBezTo>
                  <a:pt x="138" y="19"/>
                  <a:pt x="142" y="23"/>
                  <a:pt x="146" y="2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6" y="37"/>
                  <a:pt x="143" y="40"/>
                  <a:pt x="140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1" y="40"/>
                  <a:pt x="119" y="41"/>
                  <a:pt x="119" y="43"/>
                </a:cubicBezTo>
                <a:cubicBezTo>
                  <a:pt x="119" y="44"/>
                  <a:pt x="121" y="46"/>
                  <a:pt x="122" y="46"/>
                </a:cubicBezTo>
                <a:close/>
                <a:moveTo>
                  <a:pt x="144" y="14"/>
                </a:moveTo>
                <a:cubicBezTo>
                  <a:pt x="144" y="11"/>
                  <a:pt x="146" y="9"/>
                  <a:pt x="149" y="9"/>
                </a:cubicBezTo>
                <a:cubicBezTo>
                  <a:pt x="152" y="9"/>
                  <a:pt x="154" y="11"/>
                  <a:pt x="154" y="14"/>
                </a:cubicBezTo>
                <a:cubicBezTo>
                  <a:pt x="154" y="17"/>
                  <a:pt x="152" y="19"/>
                  <a:pt x="149" y="19"/>
                </a:cubicBezTo>
                <a:cubicBezTo>
                  <a:pt x="146" y="19"/>
                  <a:pt x="144" y="17"/>
                  <a:pt x="144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834">
            <a:extLst>
              <a:ext uri="{FF2B5EF4-FFF2-40B4-BE49-F238E27FC236}">
                <a16:creationId xmlns:a16="http://schemas.microsoft.com/office/drawing/2014/main" id="{0DE6CF74-A301-4737-8135-F324E41773D1}"/>
              </a:ext>
            </a:extLst>
          </p:cNvPr>
          <p:cNvSpPr>
            <a:spLocks noEditPoints="1"/>
          </p:cNvSpPr>
          <p:nvPr/>
        </p:nvSpPr>
        <p:spPr bwMode="auto">
          <a:xfrm>
            <a:off x="7744463" y="2270096"/>
            <a:ext cx="416220" cy="479826"/>
          </a:xfrm>
          <a:custGeom>
            <a:avLst/>
            <a:gdLst>
              <a:gd name="T0" fmla="*/ 426641 w 140"/>
              <a:gd name="T1" fmla="*/ 0 h 160"/>
              <a:gd name="T2" fmla="*/ 17066 w 140"/>
              <a:gd name="T3" fmla="*/ 34429 h 160"/>
              <a:gd name="T4" fmla="*/ 27305 w 140"/>
              <a:gd name="T5" fmla="*/ 137716 h 160"/>
              <a:gd name="T6" fmla="*/ 17066 w 140"/>
              <a:gd name="T7" fmla="*/ 237560 h 160"/>
              <a:gd name="T8" fmla="*/ 17066 w 140"/>
              <a:gd name="T9" fmla="*/ 285760 h 160"/>
              <a:gd name="T10" fmla="*/ 51197 w 140"/>
              <a:gd name="T11" fmla="*/ 399376 h 160"/>
              <a:gd name="T12" fmla="*/ 460772 w 140"/>
              <a:gd name="T13" fmla="*/ 364947 h 160"/>
              <a:gd name="T14" fmla="*/ 450533 w 140"/>
              <a:gd name="T15" fmla="*/ 261660 h 160"/>
              <a:gd name="T16" fmla="*/ 460772 w 140"/>
              <a:gd name="T17" fmla="*/ 161816 h 160"/>
              <a:gd name="T18" fmla="*/ 460772 w 140"/>
              <a:gd name="T19" fmla="*/ 113615 h 160"/>
              <a:gd name="T20" fmla="*/ 37544 w 140"/>
              <a:gd name="T21" fmla="*/ 34429 h 160"/>
              <a:gd name="T22" fmla="*/ 426641 w 140"/>
              <a:gd name="T23" fmla="*/ 20657 h 160"/>
              <a:gd name="T24" fmla="*/ 440294 w 140"/>
              <a:gd name="T25" fmla="*/ 113615 h 160"/>
              <a:gd name="T26" fmla="*/ 51197 w 140"/>
              <a:gd name="T27" fmla="*/ 127387 h 160"/>
              <a:gd name="T28" fmla="*/ 37544 w 140"/>
              <a:gd name="T29" fmla="*/ 34429 h 160"/>
              <a:gd name="T30" fmla="*/ 440294 w 140"/>
              <a:gd name="T31" fmla="*/ 237560 h 160"/>
              <a:gd name="T32" fmla="*/ 51197 w 140"/>
              <a:gd name="T33" fmla="*/ 251331 h 160"/>
              <a:gd name="T34" fmla="*/ 37544 w 140"/>
              <a:gd name="T35" fmla="*/ 161816 h 160"/>
              <a:gd name="T36" fmla="*/ 426641 w 140"/>
              <a:gd name="T37" fmla="*/ 148044 h 160"/>
              <a:gd name="T38" fmla="*/ 440294 w 140"/>
              <a:gd name="T39" fmla="*/ 364947 h 160"/>
              <a:gd name="T40" fmla="*/ 51197 w 140"/>
              <a:gd name="T41" fmla="*/ 378718 h 160"/>
              <a:gd name="T42" fmla="*/ 37544 w 140"/>
              <a:gd name="T43" fmla="*/ 285760 h 160"/>
              <a:gd name="T44" fmla="*/ 426641 w 140"/>
              <a:gd name="T45" fmla="*/ 271989 h 160"/>
              <a:gd name="T46" fmla="*/ 440294 w 140"/>
              <a:gd name="T47" fmla="*/ 364947 h 160"/>
              <a:gd name="T48" fmla="*/ 361792 w 140"/>
              <a:gd name="T49" fmla="*/ 82629 h 160"/>
              <a:gd name="T50" fmla="*/ 361792 w 140"/>
              <a:gd name="T51" fmla="*/ 61972 h 160"/>
              <a:gd name="T52" fmla="*/ 225266 w 140"/>
              <a:gd name="T53" fmla="*/ 72301 h 160"/>
              <a:gd name="T54" fmla="*/ 129699 w 140"/>
              <a:gd name="T55" fmla="*/ 61972 h 160"/>
              <a:gd name="T56" fmla="*/ 129699 w 140"/>
              <a:gd name="T57" fmla="*/ 86072 h 160"/>
              <a:gd name="T58" fmla="*/ 129699 w 140"/>
              <a:gd name="T59" fmla="*/ 61972 h 160"/>
              <a:gd name="T60" fmla="*/ 361792 w 140"/>
              <a:gd name="T61" fmla="*/ 210017 h 160"/>
              <a:gd name="T62" fmla="*/ 361792 w 140"/>
              <a:gd name="T63" fmla="*/ 189359 h 160"/>
              <a:gd name="T64" fmla="*/ 225266 w 140"/>
              <a:gd name="T65" fmla="*/ 199688 h 160"/>
              <a:gd name="T66" fmla="*/ 361792 w 140"/>
              <a:gd name="T67" fmla="*/ 313303 h 160"/>
              <a:gd name="T68" fmla="*/ 225266 w 140"/>
              <a:gd name="T69" fmla="*/ 323632 h 160"/>
              <a:gd name="T70" fmla="*/ 361792 w 140"/>
              <a:gd name="T71" fmla="*/ 333961 h 160"/>
              <a:gd name="T72" fmla="*/ 361792 w 140"/>
              <a:gd name="T73" fmla="*/ 313303 h 160"/>
              <a:gd name="T74" fmla="*/ 143351 w 140"/>
              <a:gd name="T75" fmla="*/ 199688 h 160"/>
              <a:gd name="T76" fmla="*/ 119460 w 140"/>
              <a:gd name="T77" fmla="*/ 199688 h 160"/>
              <a:gd name="T78" fmla="*/ 129699 w 140"/>
              <a:gd name="T79" fmla="*/ 313303 h 160"/>
              <a:gd name="T80" fmla="*/ 129699 w 140"/>
              <a:gd name="T81" fmla="*/ 337404 h 160"/>
              <a:gd name="T82" fmla="*/ 129699 w 140"/>
              <a:gd name="T83" fmla="*/ 313303 h 160"/>
              <a:gd name="T84" fmla="*/ 399336 w 140"/>
              <a:gd name="T85" fmla="*/ 499220 h 160"/>
              <a:gd name="T86" fmla="*/ 249158 w 140"/>
              <a:gd name="T87" fmla="*/ 471676 h 160"/>
              <a:gd name="T88" fmla="*/ 238919 w 140"/>
              <a:gd name="T89" fmla="*/ 430362 h 160"/>
              <a:gd name="T90" fmla="*/ 228680 w 140"/>
              <a:gd name="T91" fmla="*/ 471676 h 160"/>
              <a:gd name="T92" fmla="*/ 78502 w 140"/>
              <a:gd name="T93" fmla="*/ 499220 h 160"/>
              <a:gd name="T94" fmla="*/ 0 w 140"/>
              <a:gd name="T95" fmla="*/ 509548 h 160"/>
              <a:gd name="T96" fmla="*/ 78502 w 140"/>
              <a:gd name="T97" fmla="*/ 519877 h 160"/>
              <a:gd name="T98" fmla="*/ 238919 w 140"/>
              <a:gd name="T99" fmla="*/ 550863 h 160"/>
              <a:gd name="T100" fmla="*/ 399336 w 140"/>
              <a:gd name="T101" fmla="*/ 519877 h 160"/>
              <a:gd name="T102" fmla="*/ 477838 w 140"/>
              <a:gd name="T103" fmla="*/ 509548 h 160"/>
              <a:gd name="T104" fmla="*/ 40958 w 140"/>
              <a:gd name="T105" fmla="*/ 530206 h 160"/>
              <a:gd name="T106" fmla="*/ 40958 w 140"/>
              <a:gd name="T107" fmla="*/ 488891 h 160"/>
              <a:gd name="T108" fmla="*/ 40958 w 140"/>
              <a:gd name="T109" fmla="*/ 530206 h 160"/>
              <a:gd name="T110" fmla="*/ 218440 w 140"/>
              <a:gd name="T111" fmla="*/ 509548 h 160"/>
              <a:gd name="T112" fmla="*/ 259398 w 140"/>
              <a:gd name="T113" fmla="*/ 509548 h 160"/>
              <a:gd name="T114" fmla="*/ 436880 w 140"/>
              <a:gd name="T115" fmla="*/ 530206 h 160"/>
              <a:gd name="T116" fmla="*/ 436880 w 140"/>
              <a:gd name="T117" fmla="*/ 488891 h 160"/>
              <a:gd name="T118" fmla="*/ 436880 w 140"/>
              <a:gd name="T119" fmla="*/ 530206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0" h="160">
                <a:moveTo>
                  <a:pt x="135" y="10"/>
                </a:moveTo>
                <a:cubicBezTo>
                  <a:pt x="135" y="4"/>
                  <a:pt x="130" y="0"/>
                  <a:pt x="12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0" y="0"/>
                  <a:pt x="5" y="4"/>
                  <a:pt x="5" y="10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35"/>
                  <a:pt x="6" y="38"/>
                  <a:pt x="8" y="40"/>
                </a:cubicBezTo>
                <a:cubicBezTo>
                  <a:pt x="6" y="41"/>
                  <a:pt x="5" y="44"/>
                  <a:pt x="5" y="47"/>
                </a:cubicBezTo>
                <a:cubicBezTo>
                  <a:pt x="5" y="69"/>
                  <a:pt x="5" y="69"/>
                  <a:pt x="5" y="69"/>
                </a:cubicBezTo>
                <a:cubicBezTo>
                  <a:pt x="5" y="72"/>
                  <a:pt x="6" y="74"/>
                  <a:pt x="8" y="76"/>
                </a:cubicBezTo>
                <a:cubicBezTo>
                  <a:pt x="6" y="78"/>
                  <a:pt x="5" y="80"/>
                  <a:pt x="5" y="83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11"/>
                  <a:pt x="10" y="116"/>
                  <a:pt x="15" y="116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30" y="116"/>
                  <a:pt x="135" y="111"/>
                  <a:pt x="135" y="106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5" y="80"/>
                  <a:pt x="133" y="78"/>
                  <a:pt x="132" y="76"/>
                </a:cubicBezTo>
                <a:cubicBezTo>
                  <a:pt x="133" y="74"/>
                  <a:pt x="135" y="72"/>
                  <a:pt x="135" y="69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5" y="44"/>
                  <a:pt x="133" y="41"/>
                  <a:pt x="132" y="40"/>
                </a:cubicBezTo>
                <a:cubicBezTo>
                  <a:pt x="133" y="38"/>
                  <a:pt x="135" y="35"/>
                  <a:pt x="135" y="33"/>
                </a:cubicBezTo>
                <a:lnTo>
                  <a:pt x="135" y="10"/>
                </a:lnTo>
                <a:close/>
                <a:moveTo>
                  <a:pt x="11" y="10"/>
                </a:moveTo>
                <a:cubicBezTo>
                  <a:pt x="11" y="8"/>
                  <a:pt x="13" y="6"/>
                  <a:pt x="15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7" y="6"/>
                  <a:pt x="129" y="8"/>
                  <a:pt x="129" y="10"/>
                </a:cubicBezTo>
                <a:cubicBezTo>
                  <a:pt x="129" y="33"/>
                  <a:pt x="129" y="33"/>
                  <a:pt x="129" y="33"/>
                </a:cubicBezTo>
                <a:cubicBezTo>
                  <a:pt x="129" y="35"/>
                  <a:pt x="127" y="37"/>
                  <a:pt x="12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3" y="37"/>
                  <a:pt x="11" y="35"/>
                  <a:pt x="11" y="33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29" y="47"/>
                </a:moveTo>
                <a:cubicBezTo>
                  <a:pt x="129" y="69"/>
                  <a:pt x="129" y="69"/>
                  <a:pt x="129" y="69"/>
                </a:cubicBezTo>
                <a:cubicBezTo>
                  <a:pt x="129" y="71"/>
                  <a:pt x="127" y="73"/>
                  <a:pt x="125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3" y="73"/>
                  <a:pt x="11" y="71"/>
                  <a:pt x="11" y="69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44"/>
                  <a:pt x="13" y="43"/>
                  <a:pt x="15" y="43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7" y="43"/>
                  <a:pt x="129" y="44"/>
                  <a:pt x="129" y="47"/>
                </a:cubicBezTo>
                <a:close/>
                <a:moveTo>
                  <a:pt x="129" y="106"/>
                </a:moveTo>
                <a:cubicBezTo>
                  <a:pt x="129" y="108"/>
                  <a:pt x="127" y="110"/>
                  <a:pt x="125" y="110"/>
                </a:cubicBezTo>
                <a:cubicBezTo>
                  <a:pt x="15" y="110"/>
                  <a:pt x="15" y="110"/>
                  <a:pt x="15" y="110"/>
                </a:cubicBezTo>
                <a:cubicBezTo>
                  <a:pt x="13" y="110"/>
                  <a:pt x="11" y="108"/>
                  <a:pt x="11" y="106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81"/>
                  <a:pt x="13" y="79"/>
                  <a:pt x="15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7" y="79"/>
                  <a:pt x="129" y="81"/>
                  <a:pt x="129" y="83"/>
                </a:cubicBezTo>
                <a:lnTo>
                  <a:pt x="129" y="106"/>
                </a:lnTo>
                <a:close/>
                <a:moveTo>
                  <a:pt x="69" y="24"/>
                </a:moveTo>
                <a:cubicBezTo>
                  <a:pt x="106" y="24"/>
                  <a:pt x="106" y="24"/>
                  <a:pt x="106" y="24"/>
                </a:cubicBezTo>
                <a:cubicBezTo>
                  <a:pt x="107" y="24"/>
                  <a:pt x="108" y="23"/>
                  <a:pt x="108" y="21"/>
                </a:cubicBezTo>
                <a:cubicBezTo>
                  <a:pt x="108" y="20"/>
                  <a:pt x="107" y="18"/>
                  <a:pt x="106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67" y="18"/>
                  <a:pt x="66" y="20"/>
                  <a:pt x="66" y="21"/>
                </a:cubicBezTo>
                <a:cubicBezTo>
                  <a:pt x="66" y="23"/>
                  <a:pt x="67" y="24"/>
                  <a:pt x="69" y="24"/>
                </a:cubicBezTo>
                <a:close/>
                <a:moveTo>
                  <a:pt x="38" y="18"/>
                </a:moveTo>
                <a:cubicBezTo>
                  <a:pt x="40" y="18"/>
                  <a:pt x="42" y="19"/>
                  <a:pt x="42" y="21"/>
                </a:cubicBezTo>
                <a:cubicBezTo>
                  <a:pt x="42" y="23"/>
                  <a:pt x="40" y="25"/>
                  <a:pt x="38" y="25"/>
                </a:cubicBezTo>
                <a:cubicBezTo>
                  <a:pt x="37" y="25"/>
                  <a:pt x="35" y="23"/>
                  <a:pt x="35" y="21"/>
                </a:cubicBezTo>
                <a:cubicBezTo>
                  <a:pt x="35" y="19"/>
                  <a:pt x="37" y="18"/>
                  <a:pt x="38" y="18"/>
                </a:cubicBezTo>
                <a:close/>
                <a:moveTo>
                  <a:pt x="69" y="61"/>
                </a:moveTo>
                <a:cubicBezTo>
                  <a:pt x="106" y="61"/>
                  <a:pt x="106" y="61"/>
                  <a:pt x="106" y="61"/>
                </a:cubicBezTo>
                <a:cubicBezTo>
                  <a:pt x="107" y="61"/>
                  <a:pt x="108" y="59"/>
                  <a:pt x="108" y="58"/>
                </a:cubicBezTo>
                <a:cubicBezTo>
                  <a:pt x="108" y="56"/>
                  <a:pt x="107" y="55"/>
                  <a:pt x="106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7" y="55"/>
                  <a:pt x="66" y="56"/>
                  <a:pt x="66" y="58"/>
                </a:cubicBezTo>
                <a:cubicBezTo>
                  <a:pt x="66" y="59"/>
                  <a:pt x="67" y="61"/>
                  <a:pt x="69" y="61"/>
                </a:cubicBezTo>
                <a:close/>
                <a:moveTo>
                  <a:pt x="106" y="91"/>
                </a:moveTo>
                <a:cubicBezTo>
                  <a:pt x="69" y="91"/>
                  <a:pt x="69" y="91"/>
                  <a:pt x="69" y="91"/>
                </a:cubicBezTo>
                <a:cubicBezTo>
                  <a:pt x="67" y="91"/>
                  <a:pt x="66" y="93"/>
                  <a:pt x="66" y="94"/>
                </a:cubicBezTo>
                <a:cubicBezTo>
                  <a:pt x="66" y="96"/>
                  <a:pt x="67" y="97"/>
                  <a:pt x="69" y="97"/>
                </a:cubicBezTo>
                <a:cubicBezTo>
                  <a:pt x="106" y="97"/>
                  <a:pt x="106" y="97"/>
                  <a:pt x="106" y="97"/>
                </a:cubicBezTo>
                <a:cubicBezTo>
                  <a:pt x="107" y="97"/>
                  <a:pt x="108" y="96"/>
                  <a:pt x="108" y="94"/>
                </a:cubicBezTo>
                <a:cubicBezTo>
                  <a:pt x="108" y="93"/>
                  <a:pt x="107" y="91"/>
                  <a:pt x="106" y="91"/>
                </a:cubicBezTo>
                <a:close/>
                <a:moveTo>
                  <a:pt x="38" y="54"/>
                </a:moveTo>
                <a:cubicBezTo>
                  <a:pt x="40" y="54"/>
                  <a:pt x="42" y="56"/>
                  <a:pt x="42" y="58"/>
                </a:cubicBezTo>
                <a:cubicBezTo>
                  <a:pt x="42" y="60"/>
                  <a:pt x="40" y="61"/>
                  <a:pt x="38" y="61"/>
                </a:cubicBezTo>
                <a:cubicBezTo>
                  <a:pt x="37" y="61"/>
                  <a:pt x="35" y="60"/>
                  <a:pt x="35" y="58"/>
                </a:cubicBezTo>
                <a:cubicBezTo>
                  <a:pt x="35" y="56"/>
                  <a:pt x="37" y="54"/>
                  <a:pt x="38" y="54"/>
                </a:cubicBezTo>
                <a:close/>
                <a:moveTo>
                  <a:pt x="38" y="91"/>
                </a:moveTo>
                <a:cubicBezTo>
                  <a:pt x="40" y="91"/>
                  <a:pt x="42" y="92"/>
                  <a:pt x="42" y="94"/>
                </a:cubicBezTo>
                <a:cubicBezTo>
                  <a:pt x="42" y="96"/>
                  <a:pt x="40" y="98"/>
                  <a:pt x="38" y="98"/>
                </a:cubicBezTo>
                <a:cubicBezTo>
                  <a:pt x="37" y="98"/>
                  <a:pt x="35" y="96"/>
                  <a:pt x="35" y="94"/>
                </a:cubicBezTo>
                <a:cubicBezTo>
                  <a:pt x="35" y="92"/>
                  <a:pt x="37" y="91"/>
                  <a:pt x="38" y="91"/>
                </a:cubicBezTo>
                <a:close/>
                <a:moveTo>
                  <a:pt x="128" y="137"/>
                </a:moveTo>
                <a:cubicBezTo>
                  <a:pt x="123" y="137"/>
                  <a:pt x="118" y="140"/>
                  <a:pt x="117" y="145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0" y="141"/>
                  <a:pt x="77" y="138"/>
                  <a:pt x="73" y="137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3" y="126"/>
                  <a:pt x="72" y="125"/>
                  <a:pt x="70" y="125"/>
                </a:cubicBezTo>
                <a:cubicBezTo>
                  <a:pt x="68" y="125"/>
                  <a:pt x="67" y="126"/>
                  <a:pt x="67" y="128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63" y="138"/>
                  <a:pt x="60" y="141"/>
                  <a:pt x="59" y="145"/>
                </a:cubicBezTo>
                <a:cubicBezTo>
                  <a:pt x="23" y="145"/>
                  <a:pt x="23" y="145"/>
                  <a:pt x="23" y="145"/>
                </a:cubicBezTo>
                <a:cubicBezTo>
                  <a:pt x="22" y="140"/>
                  <a:pt x="17" y="137"/>
                  <a:pt x="12" y="137"/>
                </a:cubicBezTo>
                <a:cubicBezTo>
                  <a:pt x="5" y="137"/>
                  <a:pt x="0" y="142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7" y="160"/>
                  <a:pt x="22" y="156"/>
                  <a:pt x="23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60" y="156"/>
                  <a:pt x="64" y="160"/>
                  <a:pt x="70" y="160"/>
                </a:cubicBezTo>
                <a:cubicBezTo>
                  <a:pt x="75" y="160"/>
                  <a:pt x="80" y="156"/>
                  <a:pt x="81" y="151"/>
                </a:cubicBezTo>
                <a:cubicBezTo>
                  <a:pt x="117" y="151"/>
                  <a:pt x="117" y="151"/>
                  <a:pt x="117" y="151"/>
                </a:cubicBezTo>
                <a:cubicBezTo>
                  <a:pt x="118" y="156"/>
                  <a:pt x="123" y="160"/>
                  <a:pt x="128" y="160"/>
                </a:cubicBezTo>
                <a:cubicBezTo>
                  <a:pt x="134" y="160"/>
                  <a:pt x="140" y="155"/>
                  <a:pt x="140" y="148"/>
                </a:cubicBezTo>
                <a:cubicBezTo>
                  <a:pt x="140" y="142"/>
                  <a:pt x="134" y="137"/>
                  <a:pt x="128" y="137"/>
                </a:cubicBezTo>
                <a:close/>
                <a:moveTo>
                  <a:pt x="12" y="154"/>
                </a:moveTo>
                <a:cubicBezTo>
                  <a:pt x="9" y="154"/>
                  <a:pt x="6" y="151"/>
                  <a:pt x="6" y="148"/>
                </a:cubicBezTo>
                <a:cubicBezTo>
                  <a:pt x="6" y="145"/>
                  <a:pt x="9" y="142"/>
                  <a:pt x="12" y="142"/>
                </a:cubicBezTo>
                <a:cubicBezTo>
                  <a:pt x="15" y="142"/>
                  <a:pt x="18" y="145"/>
                  <a:pt x="18" y="148"/>
                </a:cubicBezTo>
                <a:cubicBezTo>
                  <a:pt x="18" y="151"/>
                  <a:pt x="15" y="154"/>
                  <a:pt x="12" y="154"/>
                </a:cubicBezTo>
                <a:close/>
                <a:moveTo>
                  <a:pt x="70" y="154"/>
                </a:moveTo>
                <a:cubicBezTo>
                  <a:pt x="67" y="154"/>
                  <a:pt x="64" y="151"/>
                  <a:pt x="64" y="148"/>
                </a:cubicBezTo>
                <a:cubicBezTo>
                  <a:pt x="64" y="145"/>
                  <a:pt x="67" y="142"/>
                  <a:pt x="70" y="142"/>
                </a:cubicBezTo>
                <a:cubicBezTo>
                  <a:pt x="73" y="142"/>
                  <a:pt x="76" y="145"/>
                  <a:pt x="76" y="148"/>
                </a:cubicBezTo>
                <a:cubicBezTo>
                  <a:pt x="76" y="151"/>
                  <a:pt x="73" y="154"/>
                  <a:pt x="70" y="154"/>
                </a:cubicBezTo>
                <a:close/>
                <a:moveTo>
                  <a:pt x="128" y="154"/>
                </a:moveTo>
                <a:cubicBezTo>
                  <a:pt x="125" y="154"/>
                  <a:pt x="122" y="151"/>
                  <a:pt x="122" y="148"/>
                </a:cubicBezTo>
                <a:cubicBezTo>
                  <a:pt x="122" y="145"/>
                  <a:pt x="125" y="142"/>
                  <a:pt x="128" y="142"/>
                </a:cubicBezTo>
                <a:cubicBezTo>
                  <a:pt x="131" y="142"/>
                  <a:pt x="134" y="145"/>
                  <a:pt x="134" y="148"/>
                </a:cubicBezTo>
                <a:cubicBezTo>
                  <a:pt x="134" y="151"/>
                  <a:pt x="131" y="154"/>
                  <a:pt x="128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835">
            <a:extLst>
              <a:ext uri="{FF2B5EF4-FFF2-40B4-BE49-F238E27FC236}">
                <a16:creationId xmlns:a16="http://schemas.microsoft.com/office/drawing/2014/main" id="{A7ED30BB-2F0C-43FF-8DBC-52D243ADD3F2}"/>
              </a:ext>
            </a:extLst>
          </p:cNvPr>
          <p:cNvSpPr>
            <a:spLocks noEditPoints="1"/>
          </p:cNvSpPr>
          <p:nvPr/>
        </p:nvSpPr>
        <p:spPr bwMode="auto">
          <a:xfrm>
            <a:off x="7718915" y="3267777"/>
            <a:ext cx="478446" cy="479828"/>
          </a:xfrm>
          <a:custGeom>
            <a:avLst/>
            <a:gdLst>
              <a:gd name="T0" fmla="*/ 341165 w 161"/>
              <a:gd name="T1" fmla="*/ 423476 h 160"/>
              <a:gd name="T2" fmla="*/ 300225 w 161"/>
              <a:gd name="T3" fmla="*/ 512991 h 160"/>
              <a:gd name="T4" fmla="*/ 242227 w 161"/>
              <a:gd name="T5" fmla="*/ 488891 h 160"/>
              <a:gd name="T6" fmla="*/ 150112 w 161"/>
              <a:gd name="T7" fmla="*/ 526763 h 160"/>
              <a:gd name="T8" fmla="*/ 129643 w 161"/>
              <a:gd name="T9" fmla="*/ 478562 h 160"/>
              <a:gd name="T10" fmla="*/ 44351 w 161"/>
              <a:gd name="T11" fmla="*/ 430362 h 160"/>
              <a:gd name="T12" fmla="*/ 54586 w 161"/>
              <a:gd name="T13" fmla="*/ 378718 h 160"/>
              <a:gd name="T14" fmla="*/ 27293 w 161"/>
              <a:gd name="T15" fmla="*/ 282317 h 160"/>
              <a:gd name="T16" fmla="*/ 40940 w 161"/>
              <a:gd name="T17" fmla="*/ 241003 h 160"/>
              <a:gd name="T18" fmla="*/ 126231 w 161"/>
              <a:gd name="T19" fmla="*/ 203131 h 160"/>
              <a:gd name="T20" fmla="*/ 122819 w 161"/>
              <a:gd name="T21" fmla="*/ 158373 h 160"/>
              <a:gd name="T22" fmla="*/ 184229 w 161"/>
              <a:gd name="T23" fmla="*/ 179030 h 160"/>
              <a:gd name="T24" fmla="*/ 115996 w 161"/>
              <a:gd name="T25" fmla="*/ 137716 h 160"/>
              <a:gd name="T26" fmla="*/ 71645 w 161"/>
              <a:gd name="T27" fmla="*/ 230674 h 160"/>
              <a:gd name="T28" fmla="*/ 6823 w 161"/>
              <a:gd name="T29" fmla="*/ 265103 h 160"/>
              <a:gd name="T30" fmla="*/ 37528 w 161"/>
              <a:gd name="T31" fmla="*/ 361504 h 160"/>
              <a:gd name="T32" fmla="*/ 54586 w 161"/>
              <a:gd name="T33" fmla="*/ 447576 h 160"/>
              <a:gd name="T34" fmla="*/ 98938 w 161"/>
              <a:gd name="T35" fmla="*/ 516434 h 160"/>
              <a:gd name="T36" fmla="*/ 187641 w 161"/>
              <a:gd name="T37" fmla="*/ 509548 h 160"/>
              <a:gd name="T38" fmla="*/ 283167 w 161"/>
              <a:gd name="T39" fmla="*/ 543977 h 160"/>
              <a:gd name="T40" fmla="*/ 354811 w 161"/>
              <a:gd name="T41" fmla="*/ 440690 h 160"/>
              <a:gd name="T42" fmla="*/ 419632 w 161"/>
              <a:gd name="T43" fmla="*/ 385604 h 160"/>
              <a:gd name="T44" fmla="*/ 371869 w 161"/>
              <a:gd name="T45" fmla="*/ 378718 h 160"/>
              <a:gd name="T46" fmla="*/ 388928 w 161"/>
              <a:gd name="T47" fmla="*/ 426919 h 160"/>
              <a:gd name="T48" fmla="*/ 211522 w 161"/>
              <a:gd name="T49" fmla="*/ 244445 h 160"/>
              <a:gd name="T50" fmla="*/ 211522 w 161"/>
              <a:gd name="T51" fmla="*/ 423476 h 160"/>
              <a:gd name="T52" fmla="*/ 289990 w 161"/>
              <a:gd name="T53" fmla="*/ 323632 h 160"/>
              <a:gd name="T54" fmla="*/ 211522 w 161"/>
              <a:gd name="T55" fmla="*/ 406261 h 160"/>
              <a:gd name="T56" fmla="*/ 163759 w 161"/>
              <a:gd name="T57" fmla="*/ 285760 h 160"/>
              <a:gd name="T58" fmla="*/ 549275 w 161"/>
              <a:gd name="T59" fmla="*/ 151487 h 160"/>
              <a:gd name="T60" fmla="*/ 508335 w 161"/>
              <a:gd name="T61" fmla="*/ 89515 h 160"/>
              <a:gd name="T62" fmla="*/ 463984 w 161"/>
              <a:gd name="T63" fmla="*/ 41315 h 160"/>
              <a:gd name="T64" fmla="*/ 399163 w 161"/>
              <a:gd name="T65" fmla="*/ 0 h 160"/>
              <a:gd name="T66" fmla="*/ 324106 w 161"/>
              <a:gd name="T67" fmla="*/ 48201 h 160"/>
              <a:gd name="T68" fmla="*/ 266108 w 161"/>
              <a:gd name="T69" fmla="*/ 55086 h 160"/>
              <a:gd name="T70" fmla="*/ 249050 w 161"/>
              <a:gd name="T71" fmla="*/ 127387 h 160"/>
              <a:gd name="T72" fmla="*/ 262697 w 161"/>
              <a:gd name="T73" fmla="*/ 196245 h 160"/>
              <a:gd name="T74" fmla="*/ 283167 w 161"/>
              <a:gd name="T75" fmla="*/ 285760 h 160"/>
              <a:gd name="T76" fmla="*/ 354811 w 161"/>
              <a:gd name="T77" fmla="*/ 289203 h 160"/>
              <a:gd name="T78" fmla="*/ 423044 w 161"/>
              <a:gd name="T79" fmla="*/ 302975 h 160"/>
              <a:gd name="T80" fmla="*/ 477630 w 161"/>
              <a:gd name="T81" fmla="*/ 292646 h 160"/>
              <a:gd name="T82" fmla="*/ 501512 w 161"/>
              <a:gd name="T83" fmla="*/ 227231 h 160"/>
              <a:gd name="T84" fmla="*/ 481042 w 161"/>
              <a:gd name="T85" fmla="*/ 223788 h 160"/>
              <a:gd name="T86" fmla="*/ 481042 w 161"/>
              <a:gd name="T87" fmla="*/ 271989 h 160"/>
              <a:gd name="T88" fmla="*/ 450337 w 161"/>
              <a:gd name="T89" fmla="*/ 254774 h 160"/>
              <a:gd name="T90" fmla="*/ 399163 w 161"/>
              <a:gd name="T91" fmla="*/ 302975 h 160"/>
              <a:gd name="T92" fmla="*/ 368458 w 161"/>
              <a:gd name="T93" fmla="*/ 271989 h 160"/>
              <a:gd name="T94" fmla="*/ 300225 w 161"/>
              <a:gd name="T95" fmla="*/ 271989 h 160"/>
              <a:gd name="T96" fmla="*/ 279755 w 161"/>
              <a:gd name="T97" fmla="*/ 251331 h 160"/>
              <a:gd name="T98" fmla="*/ 269520 w 161"/>
              <a:gd name="T99" fmla="*/ 175588 h 160"/>
              <a:gd name="T100" fmla="*/ 249050 w 161"/>
              <a:gd name="T101" fmla="*/ 148044 h 160"/>
              <a:gd name="T102" fmla="*/ 296813 w 161"/>
              <a:gd name="T103" fmla="*/ 86072 h 160"/>
              <a:gd name="T104" fmla="*/ 296813 w 161"/>
              <a:gd name="T105" fmla="*/ 55086 h 160"/>
              <a:gd name="T106" fmla="*/ 327518 w 161"/>
              <a:gd name="T107" fmla="*/ 68858 h 160"/>
              <a:gd name="T108" fmla="*/ 378693 w 161"/>
              <a:gd name="T109" fmla="*/ 20657 h 160"/>
              <a:gd name="T110" fmla="*/ 409398 w 161"/>
              <a:gd name="T111" fmla="*/ 51643 h 160"/>
              <a:gd name="T112" fmla="*/ 477630 w 161"/>
              <a:gd name="T113" fmla="*/ 55086 h 160"/>
              <a:gd name="T114" fmla="*/ 481042 w 161"/>
              <a:gd name="T115" fmla="*/ 89515 h 160"/>
              <a:gd name="T116" fmla="*/ 525393 w 161"/>
              <a:gd name="T117" fmla="*/ 148044 h 160"/>
              <a:gd name="T118" fmla="*/ 504924 w 161"/>
              <a:gd name="T119" fmla="*/ 175588 h 160"/>
              <a:gd name="T120" fmla="*/ 388928 w 161"/>
              <a:gd name="T121" fmla="*/ 227231 h 160"/>
              <a:gd name="T122" fmla="*/ 344576 w 161"/>
              <a:gd name="T123" fmla="*/ 161816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1" h="160">
                <a:moveTo>
                  <a:pt x="114" y="124"/>
                </a:moveTo>
                <a:cubicBezTo>
                  <a:pt x="114" y="125"/>
                  <a:pt x="112" y="125"/>
                  <a:pt x="111" y="125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102" y="121"/>
                  <a:pt x="101" y="122"/>
                  <a:pt x="100" y="123"/>
                </a:cubicBezTo>
                <a:cubicBezTo>
                  <a:pt x="97" y="128"/>
                  <a:pt x="93" y="132"/>
                  <a:pt x="88" y="135"/>
                </a:cubicBezTo>
                <a:cubicBezTo>
                  <a:pt x="86" y="136"/>
                  <a:pt x="86" y="138"/>
                  <a:pt x="87" y="139"/>
                </a:cubicBezTo>
                <a:cubicBezTo>
                  <a:pt x="90" y="146"/>
                  <a:pt x="90" y="146"/>
                  <a:pt x="90" y="146"/>
                </a:cubicBezTo>
                <a:cubicBezTo>
                  <a:pt x="90" y="147"/>
                  <a:pt x="90" y="149"/>
                  <a:pt x="88" y="149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9" y="153"/>
                  <a:pt x="78" y="152"/>
                  <a:pt x="77" y="151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4" y="143"/>
                  <a:pt x="72" y="142"/>
                  <a:pt x="71" y="142"/>
                </a:cubicBezTo>
                <a:cubicBezTo>
                  <a:pt x="65" y="143"/>
                  <a:pt x="59" y="143"/>
                  <a:pt x="53" y="142"/>
                </a:cubicBezTo>
                <a:cubicBezTo>
                  <a:pt x="52" y="142"/>
                  <a:pt x="51" y="143"/>
                  <a:pt x="50" y="144"/>
                </a:cubicBezTo>
                <a:cubicBezTo>
                  <a:pt x="47" y="151"/>
                  <a:pt x="47" y="151"/>
                  <a:pt x="47" y="151"/>
                </a:cubicBezTo>
                <a:cubicBezTo>
                  <a:pt x="47" y="152"/>
                  <a:pt x="45" y="153"/>
                  <a:pt x="44" y="153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6" y="149"/>
                  <a:pt x="35" y="149"/>
                  <a:pt x="35" y="148"/>
                </a:cubicBezTo>
                <a:cubicBezTo>
                  <a:pt x="35" y="147"/>
                  <a:pt x="35" y="147"/>
                  <a:pt x="35" y="146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8" y="138"/>
                  <a:pt x="38" y="136"/>
                  <a:pt x="37" y="135"/>
                </a:cubicBezTo>
                <a:cubicBezTo>
                  <a:pt x="32" y="132"/>
                  <a:pt x="28" y="128"/>
                  <a:pt x="24" y="123"/>
                </a:cubicBezTo>
                <a:cubicBezTo>
                  <a:pt x="24" y="122"/>
                  <a:pt x="22" y="121"/>
                  <a:pt x="21" y="122"/>
                </a:cubicBezTo>
                <a:cubicBezTo>
                  <a:pt x="13" y="125"/>
                  <a:pt x="13" y="125"/>
                  <a:pt x="13" y="125"/>
                </a:cubicBezTo>
                <a:cubicBezTo>
                  <a:pt x="12" y="125"/>
                  <a:pt x="11" y="125"/>
                  <a:pt x="10" y="124"/>
                </a:cubicBezTo>
                <a:cubicBezTo>
                  <a:pt x="7" y="115"/>
                  <a:pt x="7" y="115"/>
                  <a:pt x="7" y="115"/>
                </a:cubicBezTo>
                <a:cubicBezTo>
                  <a:pt x="7" y="114"/>
                  <a:pt x="7" y="113"/>
                  <a:pt x="8" y="113"/>
                </a:cubicBezTo>
                <a:cubicBezTo>
                  <a:pt x="16" y="110"/>
                  <a:pt x="16" y="110"/>
                  <a:pt x="16" y="110"/>
                </a:cubicBezTo>
                <a:cubicBezTo>
                  <a:pt x="17" y="109"/>
                  <a:pt x="18" y="108"/>
                  <a:pt x="17" y="106"/>
                </a:cubicBezTo>
                <a:cubicBezTo>
                  <a:pt x="16" y="100"/>
                  <a:pt x="16" y="94"/>
                  <a:pt x="17" y="88"/>
                </a:cubicBezTo>
                <a:cubicBezTo>
                  <a:pt x="18" y="87"/>
                  <a:pt x="17" y="86"/>
                  <a:pt x="16" y="85"/>
                </a:cubicBezTo>
                <a:cubicBezTo>
                  <a:pt x="8" y="82"/>
                  <a:pt x="8" y="82"/>
                  <a:pt x="8" y="82"/>
                </a:cubicBezTo>
                <a:cubicBezTo>
                  <a:pt x="8" y="82"/>
                  <a:pt x="7" y="81"/>
                  <a:pt x="7" y="81"/>
                </a:cubicBezTo>
                <a:cubicBezTo>
                  <a:pt x="7" y="80"/>
                  <a:pt x="7" y="80"/>
                  <a:pt x="7" y="79"/>
                </a:cubicBezTo>
                <a:cubicBezTo>
                  <a:pt x="10" y="71"/>
                  <a:pt x="10" y="71"/>
                  <a:pt x="10" y="71"/>
                </a:cubicBezTo>
                <a:cubicBezTo>
                  <a:pt x="11" y="71"/>
                  <a:pt x="11" y="70"/>
                  <a:pt x="12" y="70"/>
                </a:cubicBezTo>
                <a:cubicBezTo>
                  <a:pt x="12" y="70"/>
                  <a:pt x="13" y="70"/>
                  <a:pt x="13" y="70"/>
                </a:cubicBezTo>
                <a:cubicBezTo>
                  <a:pt x="21" y="73"/>
                  <a:pt x="21" y="73"/>
                  <a:pt x="21" y="73"/>
                </a:cubicBezTo>
                <a:cubicBezTo>
                  <a:pt x="22" y="74"/>
                  <a:pt x="24" y="73"/>
                  <a:pt x="24" y="72"/>
                </a:cubicBezTo>
                <a:cubicBezTo>
                  <a:pt x="28" y="67"/>
                  <a:pt x="32" y="63"/>
                  <a:pt x="37" y="59"/>
                </a:cubicBezTo>
                <a:cubicBezTo>
                  <a:pt x="38" y="59"/>
                  <a:pt x="39" y="57"/>
                  <a:pt x="38" y="56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8"/>
                  <a:pt x="35" y="47"/>
                  <a:pt x="35" y="47"/>
                </a:cubicBezTo>
                <a:cubicBezTo>
                  <a:pt x="35" y="46"/>
                  <a:pt x="36" y="46"/>
                  <a:pt x="36" y="46"/>
                </a:cubicBezTo>
                <a:cubicBezTo>
                  <a:pt x="44" y="42"/>
                  <a:pt x="44" y="42"/>
                  <a:pt x="44" y="42"/>
                </a:cubicBezTo>
                <a:cubicBezTo>
                  <a:pt x="45" y="42"/>
                  <a:pt x="47" y="42"/>
                  <a:pt x="47" y="43"/>
                </a:cubicBezTo>
                <a:cubicBezTo>
                  <a:pt x="50" y="51"/>
                  <a:pt x="50" y="51"/>
                  <a:pt x="50" y="51"/>
                </a:cubicBezTo>
                <a:cubicBezTo>
                  <a:pt x="51" y="52"/>
                  <a:pt x="52" y="53"/>
                  <a:pt x="54" y="52"/>
                </a:cubicBezTo>
                <a:cubicBezTo>
                  <a:pt x="55" y="52"/>
                  <a:pt x="56" y="50"/>
                  <a:pt x="56" y="49"/>
                </a:cubicBezTo>
                <a:cubicBezTo>
                  <a:pt x="52" y="41"/>
                  <a:pt x="52" y="41"/>
                  <a:pt x="52" y="41"/>
                </a:cubicBezTo>
                <a:cubicBezTo>
                  <a:pt x="51" y="37"/>
                  <a:pt x="46" y="35"/>
                  <a:pt x="42" y="37"/>
                </a:cubicBezTo>
                <a:cubicBezTo>
                  <a:pt x="34" y="40"/>
                  <a:pt x="34" y="40"/>
                  <a:pt x="34" y="40"/>
                </a:cubicBezTo>
                <a:cubicBezTo>
                  <a:pt x="32" y="41"/>
                  <a:pt x="30" y="42"/>
                  <a:pt x="29" y="44"/>
                </a:cubicBezTo>
                <a:cubicBezTo>
                  <a:pt x="29" y="46"/>
                  <a:pt x="29" y="49"/>
                  <a:pt x="29" y="51"/>
                </a:cubicBezTo>
                <a:cubicBezTo>
                  <a:pt x="32" y="56"/>
                  <a:pt x="32" y="56"/>
                  <a:pt x="32" y="56"/>
                </a:cubicBezTo>
                <a:cubicBezTo>
                  <a:pt x="27" y="59"/>
                  <a:pt x="24" y="63"/>
                  <a:pt x="21" y="67"/>
                </a:cubicBezTo>
                <a:cubicBezTo>
                  <a:pt x="16" y="65"/>
                  <a:pt x="16" y="65"/>
                  <a:pt x="16" y="65"/>
                </a:cubicBezTo>
                <a:cubicBezTo>
                  <a:pt x="14" y="64"/>
                  <a:pt x="11" y="64"/>
                  <a:pt x="9" y="65"/>
                </a:cubicBezTo>
                <a:cubicBezTo>
                  <a:pt x="7" y="65"/>
                  <a:pt x="6" y="67"/>
                  <a:pt x="5" y="69"/>
                </a:cubicBezTo>
                <a:cubicBezTo>
                  <a:pt x="2" y="77"/>
                  <a:pt x="2" y="77"/>
                  <a:pt x="2" y="77"/>
                </a:cubicBezTo>
                <a:cubicBezTo>
                  <a:pt x="1" y="79"/>
                  <a:pt x="1" y="81"/>
                  <a:pt x="2" y="83"/>
                </a:cubicBezTo>
                <a:cubicBezTo>
                  <a:pt x="2" y="85"/>
                  <a:pt x="4" y="87"/>
                  <a:pt x="6" y="88"/>
                </a:cubicBezTo>
                <a:cubicBezTo>
                  <a:pt x="11" y="90"/>
                  <a:pt x="11" y="90"/>
                  <a:pt x="11" y="90"/>
                </a:cubicBezTo>
                <a:cubicBezTo>
                  <a:pt x="10" y="95"/>
                  <a:pt x="10" y="100"/>
                  <a:pt x="11" y="105"/>
                </a:cubicBezTo>
                <a:cubicBezTo>
                  <a:pt x="6" y="107"/>
                  <a:pt x="6" y="107"/>
                  <a:pt x="6" y="107"/>
                </a:cubicBezTo>
                <a:cubicBezTo>
                  <a:pt x="2" y="109"/>
                  <a:pt x="0" y="114"/>
                  <a:pt x="2" y="118"/>
                </a:cubicBezTo>
                <a:cubicBezTo>
                  <a:pt x="5" y="126"/>
                  <a:pt x="5" y="126"/>
                  <a:pt x="5" y="126"/>
                </a:cubicBezTo>
                <a:cubicBezTo>
                  <a:pt x="7" y="130"/>
                  <a:pt x="11" y="132"/>
                  <a:pt x="16" y="130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4" y="132"/>
                  <a:pt x="27" y="136"/>
                  <a:pt x="32" y="139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29" y="146"/>
                  <a:pt x="29" y="148"/>
                  <a:pt x="29" y="150"/>
                </a:cubicBezTo>
                <a:cubicBezTo>
                  <a:pt x="30" y="152"/>
                  <a:pt x="32" y="154"/>
                  <a:pt x="34" y="155"/>
                </a:cubicBezTo>
                <a:cubicBezTo>
                  <a:pt x="42" y="158"/>
                  <a:pt x="42" y="158"/>
                  <a:pt x="42" y="158"/>
                </a:cubicBezTo>
                <a:cubicBezTo>
                  <a:pt x="46" y="160"/>
                  <a:pt x="51" y="158"/>
                  <a:pt x="52" y="154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60" y="149"/>
                  <a:pt x="65" y="149"/>
                  <a:pt x="70" y="148"/>
                </a:cubicBezTo>
                <a:cubicBezTo>
                  <a:pt x="72" y="154"/>
                  <a:pt x="72" y="154"/>
                  <a:pt x="72" y="154"/>
                </a:cubicBezTo>
                <a:cubicBezTo>
                  <a:pt x="73" y="157"/>
                  <a:pt x="76" y="159"/>
                  <a:pt x="80" y="159"/>
                </a:cubicBezTo>
                <a:cubicBezTo>
                  <a:pt x="81" y="159"/>
                  <a:pt x="82" y="158"/>
                  <a:pt x="83" y="158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5" y="153"/>
                  <a:pt x="97" y="148"/>
                  <a:pt x="95" y="144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7" y="136"/>
                  <a:pt x="101" y="132"/>
                  <a:pt x="104" y="128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13" y="132"/>
                  <a:pt x="118" y="130"/>
                  <a:pt x="120" y="126"/>
                </a:cubicBezTo>
                <a:cubicBezTo>
                  <a:pt x="123" y="118"/>
                  <a:pt x="123" y="118"/>
                  <a:pt x="123" y="118"/>
                </a:cubicBezTo>
                <a:cubicBezTo>
                  <a:pt x="124" y="116"/>
                  <a:pt x="124" y="114"/>
                  <a:pt x="123" y="112"/>
                </a:cubicBezTo>
                <a:cubicBezTo>
                  <a:pt x="122" y="110"/>
                  <a:pt x="120" y="108"/>
                  <a:pt x="118" y="107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0" y="103"/>
                  <a:pt x="108" y="104"/>
                  <a:pt x="107" y="106"/>
                </a:cubicBezTo>
                <a:cubicBezTo>
                  <a:pt x="107" y="107"/>
                  <a:pt x="107" y="109"/>
                  <a:pt x="109" y="110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7" y="113"/>
                  <a:pt x="117" y="113"/>
                  <a:pt x="117" y="114"/>
                </a:cubicBezTo>
                <a:cubicBezTo>
                  <a:pt x="118" y="114"/>
                  <a:pt x="118" y="115"/>
                  <a:pt x="117" y="115"/>
                </a:cubicBezTo>
                <a:lnTo>
                  <a:pt x="114" y="124"/>
                </a:lnTo>
                <a:close/>
                <a:moveTo>
                  <a:pt x="62" y="77"/>
                </a:moveTo>
                <a:cubicBezTo>
                  <a:pt x="64" y="77"/>
                  <a:pt x="65" y="76"/>
                  <a:pt x="65" y="74"/>
                </a:cubicBezTo>
                <a:cubicBezTo>
                  <a:pt x="65" y="73"/>
                  <a:pt x="64" y="71"/>
                  <a:pt x="62" y="71"/>
                </a:cubicBezTo>
                <a:cubicBezTo>
                  <a:pt x="62" y="71"/>
                  <a:pt x="62" y="71"/>
                  <a:pt x="62" y="71"/>
                </a:cubicBezTo>
                <a:cubicBezTo>
                  <a:pt x="55" y="71"/>
                  <a:pt x="48" y="74"/>
                  <a:pt x="44" y="79"/>
                </a:cubicBezTo>
                <a:cubicBezTo>
                  <a:pt x="39" y="84"/>
                  <a:pt x="36" y="91"/>
                  <a:pt x="36" y="98"/>
                </a:cubicBezTo>
                <a:cubicBezTo>
                  <a:pt x="36" y="105"/>
                  <a:pt x="39" y="111"/>
                  <a:pt x="44" y="116"/>
                </a:cubicBezTo>
                <a:cubicBezTo>
                  <a:pt x="49" y="121"/>
                  <a:pt x="55" y="123"/>
                  <a:pt x="62" y="123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9" y="123"/>
                  <a:pt x="76" y="121"/>
                  <a:pt x="81" y="116"/>
                </a:cubicBezTo>
                <a:cubicBezTo>
                  <a:pt x="86" y="111"/>
                  <a:pt x="88" y="104"/>
                  <a:pt x="88" y="97"/>
                </a:cubicBezTo>
                <a:cubicBezTo>
                  <a:pt x="88" y="96"/>
                  <a:pt x="87" y="94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2" y="96"/>
                  <a:pt x="82" y="97"/>
                </a:cubicBezTo>
                <a:cubicBezTo>
                  <a:pt x="82" y="103"/>
                  <a:pt x="80" y="108"/>
                  <a:pt x="77" y="112"/>
                </a:cubicBezTo>
                <a:cubicBezTo>
                  <a:pt x="73" y="115"/>
                  <a:pt x="68" y="118"/>
                  <a:pt x="62" y="118"/>
                </a:cubicBezTo>
                <a:cubicBezTo>
                  <a:pt x="62" y="118"/>
                  <a:pt x="62" y="118"/>
                  <a:pt x="62" y="118"/>
                </a:cubicBezTo>
                <a:cubicBezTo>
                  <a:pt x="57" y="118"/>
                  <a:pt x="52" y="115"/>
                  <a:pt x="48" y="112"/>
                </a:cubicBezTo>
                <a:cubicBezTo>
                  <a:pt x="44" y="108"/>
                  <a:pt x="42" y="103"/>
                  <a:pt x="42" y="98"/>
                </a:cubicBezTo>
                <a:cubicBezTo>
                  <a:pt x="42" y="92"/>
                  <a:pt x="44" y="87"/>
                  <a:pt x="48" y="83"/>
                </a:cubicBezTo>
                <a:cubicBezTo>
                  <a:pt x="52" y="79"/>
                  <a:pt x="57" y="77"/>
                  <a:pt x="62" y="77"/>
                </a:cubicBezTo>
                <a:close/>
                <a:moveTo>
                  <a:pt x="154" y="57"/>
                </a:moveTo>
                <a:cubicBezTo>
                  <a:pt x="158" y="57"/>
                  <a:pt x="161" y="54"/>
                  <a:pt x="161" y="50"/>
                </a:cubicBezTo>
                <a:cubicBezTo>
                  <a:pt x="161" y="44"/>
                  <a:pt x="161" y="44"/>
                  <a:pt x="161" y="44"/>
                </a:cubicBezTo>
                <a:cubicBezTo>
                  <a:pt x="161" y="40"/>
                  <a:pt x="158" y="37"/>
                  <a:pt x="154" y="37"/>
                </a:cubicBezTo>
                <a:cubicBezTo>
                  <a:pt x="151" y="37"/>
                  <a:pt x="151" y="37"/>
                  <a:pt x="151" y="37"/>
                </a:cubicBezTo>
                <a:cubicBezTo>
                  <a:pt x="150" y="34"/>
                  <a:pt x="149" y="31"/>
                  <a:pt x="147" y="28"/>
                </a:cubicBezTo>
                <a:cubicBezTo>
                  <a:pt x="149" y="26"/>
                  <a:pt x="149" y="26"/>
                  <a:pt x="149" y="26"/>
                </a:cubicBezTo>
                <a:cubicBezTo>
                  <a:pt x="152" y="23"/>
                  <a:pt x="152" y="19"/>
                  <a:pt x="149" y="16"/>
                </a:cubicBezTo>
                <a:cubicBezTo>
                  <a:pt x="145" y="12"/>
                  <a:pt x="145" y="12"/>
                  <a:pt x="145" y="12"/>
                </a:cubicBezTo>
                <a:cubicBezTo>
                  <a:pt x="144" y="10"/>
                  <a:pt x="142" y="10"/>
                  <a:pt x="140" y="10"/>
                </a:cubicBezTo>
                <a:cubicBezTo>
                  <a:pt x="138" y="10"/>
                  <a:pt x="137" y="10"/>
                  <a:pt x="136" y="12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0" y="12"/>
                  <a:pt x="127" y="11"/>
                  <a:pt x="124" y="10"/>
                </a:cubicBezTo>
                <a:cubicBezTo>
                  <a:pt x="124" y="7"/>
                  <a:pt x="124" y="7"/>
                  <a:pt x="124" y="7"/>
                </a:cubicBezTo>
                <a:cubicBezTo>
                  <a:pt x="124" y="3"/>
                  <a:pt x="121" y="0"/>
                  <a:pt x="117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07" y="0"/>
                  <a:pt x="104" y="3"/>
                  <a:pt x="104" y="7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1" y="11"/>
                  <a:pt x="98" y="12"/>
                  <a:pt x="95" y="14"/>
                </a:cubicBezTo>
                <a:cubicBezTo>
                  <a:pt x="92" y="12"/>
                  <a:pt x="92" y="12"/>
                  <a:pt x="92" y="12"/>
                </a:cubicBezTo>
                <a:cubicBezTo>
                  <a:pt x="91" y="10"/>
                  <a:pt x="89" y="10"/>
                  <a:pt x="87" y="10"/>
                </a:cubicBezTo>
                <a:cubicBezTo>
                  <a:pt x="86" y="10"/>
                  <a:pt x="84" y="10"/>
                  <a:pt x="83" y="12"/>
                </a:cubicBezTo>
                <a:cubicBezTo>
                  <a:pt x="78" y="16"/>
                  <a:pt x="78" y="16"/>
                  <a:pt x="78" y="16"/>
                </a:cubicBezTo>
                <a:cubicBezTo>
                  <a:pt x="76" y="19"/>
                  <a:pt x="76" y="23"/>
                  <a:pt x="78" y="26"/>
                </a:cubicBezTo>
                <a:cubicBezTo>
                  <a:pt x="81" y="28"/>
                  <a:pt x="81" y="28"/>
                  <a:pt x="81" y="28"/>
                </a:cubicBezTo>
                <a:cubicBezTo>
                  <a:pt x="79" y="31"/>
                  <a:pt x="78" y="34"/>
                  <a:pt x="77" y="37"/>
                </a:cubicBezTo>
                <a:cubicBezTo>
                  <a:pt x="73" y="37"/>
                  <a:pt x="73" y="37"/>
                  <a:pt x="73" y="37"/>
                </a:cubicBezTo>
                <a:cubicBezTo>
                  <a:pt x="70" y="37"/>
                  <a:pt x="67" y="40"/>
                  <a:pt x="67" y="44"/>
                </a:cubicBezTo>
                <a:cubicBezTo>
                  <a:pt x="67" y="50"/>
                  <a:pt x="67" y="50"/>
                  <a:pt x="67" y="50"/>
                </a:cubicBezTo>
                <a:cubicBezTo>
                  <a:pt x="67" y="54"/>
                  <a:pt x="70" y="57"/>
                  <a:pt x="73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8" y="60"/>
                  <a:pt x="79" y="63"/>
                  <a:pt x="81" y="66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71"/>
                  <a:pt x="76" y="76"/>
                  <a:pt x="78" y="78"/>
                </a:cubicBezTo>
                <a:cubicBezTo>
                  <a:pt x="83" y="83"/>
                  <a:pt x="83" y="83"/>
                  <a:pt x="83" y="83"/>
                </a:cubicBezTo>
                <a:cubicBezTo>
                  <a:pt x="84" y="84"/>
                  <a:pt x="86" y="85"/>
                  <a:pt x="87" y="85"/>
                </a:cubicBezTo>
                <a:cubicBezTo>
                  <a:pt x="89" y="85"/>
                  <a:pt x="91" y="84"/>
                  <a:pt x="92" y="83"/>
                </a:cubicBezTo>
                <a:cubicBezTo>
                  <a:pt x="95" y="80"/>
                  <a:pt x="95" y="80"/>
                  <a:pt x="95" y="80"/>
                </a:cubicBezTo>
                <a:cubicBezTo>
                  <a:pt x="98" y="82"/>
                  <a:pt x="101" y="83"/>
                  <a:pt x="104" y="84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7" y="94"/>
                  <a:pt x="111" y="94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21" y="94"/>
                  <a:pt x="124" y="91"/>
                  <a:pt x="124" y="88"/>
                </a:cubicBezTo>
                <a:cubicBezTo>
                  <a:pt x="124" y="84"/>
                  <a:pt x="124" y="84"/>
                  <a:pt x="124" y="84"/>
                </a:cubicBezTo>
                <a:cubicBezTo>
                  <a:pt x="127" y="83"/>
                  <a:pt x="130" y="82"/>
                  <a:pt x="133" y="80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7" y="84"/>
                  <a:pt x="138" y="85"/>
                  <a:pt x="140" y="85"/>
                </a:cubicBezTo>
                <a:cubicBezTo>
                  <a:pt x="142" y="85"/>
                  <a:pt x="144" y="84"/>
                  <a:pt x="145" y="83"/>
                </a:cubicBezTo>
                <a:cubicBezTo>
                  <a:pt x="149" y="78"/>
                  <a:pt x="149" y="78"/>
                  <a:pt x="149" y="78"/>
                </a:cubicBezTo>
                <a:cubicBezTo>
                  <a:pt x="152" y="76"/>
                  <a:pt x="152" y="71"/>
                  <a:pt x="149" y="69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49" y="63"/>
                  <a:pt x="150" y="60"/>
                  <a:pt x="151" y="57"/>
                </a:cubicBezTo>
                <a:cubicBezTo>
                  <a:pt x="154" y="57"/>
                  <a:pt x="154" y="57"/>
                  <a:pt x="154" y="57"/>
                </a:cubicBezTo>
                <a:close/>
                <a:moveTo>
                  <a:pt x="146" y="54"/>
                </a:moveTo>
                <a:cubicBezTo>
                  <a:pt x="145" y="58"/>
                  <a:pt x="143" y="62"/>
                  <a:pt x="141" y="65"/>
                </a:cubicBezTo>
                <a:cubicBezTo>
                  <a:pt x="140" y="66"/>
                  <a:pt x="140" y="68"/>
                  <a:pt x="141" y="69"/>
                </a:cubicBezTo>
                <a:cubicBezTo>
                  <a:pt x="145" y="73"/>
                  <a:pt x="145" y="73"/>
                  <a:pt x="145" y="73"/>
                </a:cubicBezTo>
                <a:cubicBezTo>
                  <a:pt x="146" y="73"/>
                  <a:pt x="146" y="74"/>
                  <a:pt x="145" y="74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41" y="79"/>
                  <a:pt x="140" y="79"/>
                  <a:pt x="140" y="79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5" y="74"/>
                  <a:pt x="133" y="73"/>
                  <a:pt x="132" y="74"/>
                </a:cubicBezTo>
                <a:cubicBezTo>
                  <a:pt x="128" y="77"/>
                  <a:pt x="124" y="78"/>
                  <a:pt x="120" y="79"/>
                </a:cubicBezTo>
                <a:cubicBezTo>
                  <a:pt x="119" y="79"/>
                  <a:pt x="118" y="80"/>
                  <a:pt x="118" y="82"/>
                </a:cubicBezTo>
                <a:cubicBezTo>
                  <a:pt x="118" y="88"/>
                  <a:pt x="118" y="88"/>
                  <a:pt x="118" y="88"/>
                </a:cubicBezTo>
                <a:cubicBezTo>
                  <a:pt x="118" y="88"/>
                  <a:pt x="117" y="88"/>
                  <a:pt x="117" y="88"/>
                </a:cubicBezTo>
                <a:cubicBezTo>
                  <a:pt x="111" y="88"/>
                  <a:pt x="111" y="88"/>
                  <a:pt x="111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2"/>
                  <a:pt x="110" y="82"/>
                  <a:pt x="110" y="82"/>
                </a:cubicBezTo>
                <a:cubicBezTo>
                  <a:pt x="110" y="80"/>
                  <a:pt x="109" y="79"/>
                  <a:pt x="108" y="79"/>
                </a:cubicBezTo>
                <a:cubicBezTo>
                  <a:pt x="103" y="78"/>
                  <a:pt x="99" y="77"/>
                  <a:pt x="96" y="74"/>
                </a:cubicBezTo>
                <a:cubicBezTo>
                  <a:pt x="95" y="74"/>
                  <a:pt x="95" y="74"/>
                  <a:pt x="94" y="74"/>
                </a:cubicBezTo>
                <a:cubicBezTo>
                  <a:pt x="93" y="74"/>
                  <a:pt x="93" y="74"/>
                  <a:pt x="92" y="75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9"/>
                  <a:pt x="88" y="79"/>
                  <a:pt x="87" y="79"/>
                </a:cubicBezTo>
                <a:cubicBezTo>
                  <a:pt x="87" y="79"/>
                  <a:pt x="87" y="79"/>
                  <a:pt x="87" y="79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4"/>
                  <a:pt x="82" y="73"/>
                  <a:pt x="82" y="73"/>
                </a:cubicBezTo>
                <a:cubicBezTo>
                  <a:pt x="87" y="69"/>
                  <a:pt x="87" y="69"/>
                  <a:pt x="87" y="69"/>
                </a:cubicBezTo>
                <a:cubicBezTo>
                  <a:pt x="88" y="68"/>
                  <a:pt x="88" y="66"/>
                  <a:pt x="87" y="65"/>
                </a:cubicBezTo>
                <a:cubicBezTo>
                  <a:pt x="85" y="62"/>
                  <a:pt x="83" y="58"/>
                  <a:pt x="82" y="54"/>
                </a:cubicBezTo>
                <a:cubicBezTo>
                  <a:pt x="82" y="52"/>
                  <a:pt x="81" y="51"/>
                  <a:pt x="79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51"/>
                  <a:pt x="73" y="51"/>
                  <a:pt x="73" y="50"/>
                </a:cubicBezTo>
                <a:cubicBezTo>
                  <a:pt x="73" y="44"/>
                  <a:pt x="73" y="44"/>
                  <a:pt x="73" y="44"/>
                </a:cubicBezTo>
                <a:cubicBezTo>
                  <a:pt x="73" y="44"/>
                  <a:pt x="73" y="43"/>
                  <a:pt x="73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81" y="43"/>
                  <a:pt x="82" y="42"/>
                  <a:pt x="82" y="41"/>
                </a:cubicBezTo>
                <a:cubicBezTo>
                  <a:pt x="83" y="37"/>
                  <a:pt x="85" y="33"/>
                  <a:pt x="87" y="29"/>
                </a:cubicBezTo>
                <a:cubicBezTo>
                  <a:pt x="88" y="28"/>
                  <a:pt x="88" y="26"/>
                  <a:pt x="87" y="25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0"/>
                  <a:pt x="82" y="20"/>
                </a:cubicBezTo>
                <a:cubicBezTo>
                  <a:pt x="87" y="16"/>
                  <a:pt x="87" y="16"/>
                  <a:pt x="87" y="16"/>
                </a:cubicBezTo>
                <a:cubicBezTo>
                  <a:pt x="87" y="16"/>
                  <a:pt x="87" y="16"/>
                  <a:pt x="87" y="16"/>
                </a:cubicBezTo>
                <a:cubicBezTo>
                  <a:pt x="88" y="16"/>
                  <a:pt x="88" y="16"/>
                  <a:pt x="88" y="16"/>
                </a:cubicBezTo>
                <a:cubicBezTo>
                  <a:pt x="92" y="20"/>
                  <a:pt x="92" y="20"/>
                  <a:pt x="92" y="20"/>
                </a:cubicBezTo>
                <a:cubicBezTo>
                  <a:pt x="93" y="21"/>
                  <a:pt x="95" y="21"/>
                  <a:pt x="96" y="20"/>
                </a:cubicBezTo>
                <a:cubicBezTo>
                  <a:pt x="99" y="18"/>
                  <a:pt x="103" y="16"/>
                  <a:pt x="107" y="15"/>
                </a:cubicBezTo>
                <a:cubicBezTo>
                  <a:pt x="109" y="15"/>
                  <a:pt x="110" y="14"/>
                  <a:pt x="110" y="13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6"/>
                  <a:pt x="110" y="6"/>
                  <a:pt x="111" y="6"/>
                </a:cubicBezTo>
                <a:cubicBezTo>
                  <a:pt x="117" y="6"/>
                  <a:pt x="117" y="6"/>
                  <a:pt x="117" y="6"/>
                </a:cubicBezTo>
                <a:cubicBezTo>
                  <a:pt x="117" y="6"/>
                  <a:pt x="118" y="6"/>
                  <a:pt x="118" y="7"/>
                </a:cubicBezTo>
                <a:cubicBezTo>
                  <a:pt x="118" y="13"/>
                  <a:pt x="118" y="13"/>
                  <a:pt x="118" y="13"/>
                </a:cubicBezTo>
                <a:cubicBezTo>
                  <a:pt x="118" y="14"/>
                  <a:pt x="119" y="15"/>
                  <a:pt x="120" y="15"/>
                </a:cubicBezTo>
                <a:cubicBezTo>
                  <a:pt x="124" y="16"/>
                  <a:pt x="128" y="18"/>
                  <a:pt x="132" y="20"/>
                </a:cubicBezTo>
                <a:cubicBezTo>
                  <a:pt x="133" y="21"/>
                  <a:pt x="135" y="21"/>
                  <a:pt x="136" y="20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16"/>
                  <a:pt x="141" y="16"/>
                  <a:pt x="141" y="16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6" y="21"/>
                  <a:pt x="146" y="21"/>
                  <a:pt x="145" y="21"/>
                </a:cubicBezTo>
                <a:cubicBezTo>
                  <a:pt x="141" y="26"/>
                  <a:pt x="141" y="26"/>
                  <a:pt x="141" y="26"/>
                </a:cubicBezTo>
                <a:cubicBezTo>
                  <a:pt x="140" y="27"/>
                  <a:pt x="140" y="28"/>
                  <a:pt x="141" y="29"/>
                </a:cubicBezTo>
                <a:cubicBezTo>
                  <a:pt x="143" y="33"/>
                  <a:pt x="145" y="37"/>
                  <a:pt x="146" y="41"/>
                </a:cubicBezTo>
                <a:cubicBezTo>
                  <a:pt x="146" y="42"/>
                  <a:pt x="147" y="43"/>
                  <a:pt x="148" y="43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5" y="43"/>
                  <a:pt x="155" y="44"/>
                  <a:pt x="155" y="44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5" y="51"/>
                  <a:pt x="155" y="51"/>
                  <a:pt x="154" y="51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47" y="51"/>
                  <a:pt x="146" y="52"/>
                  <a:pt x="146" y="54"/>
                </a:cubicBezTo>
                <a:close/>
                <a:moveTo>
                  <a:pt x="114" y="28"/>
                </a:moveTo>
                <a:cubicBezTo>
                  <a:pt x="103" y="28"/>
                  <a:pt x="95" y="37"/>
                  <a:pt x="95" y="47"/>
                </a:cubicBezTo>
                <a:cubicBezTo>
                  <a:pt x="95" y="58"/>
                  <a:pt x="103" y="66"/>
                  <a:pt x="114" y="66"/>
                </a:cubicBezTo>
                <a:cubicBezTo>
                  <a:pt x="124" y="66"/>
                  <a:pt x="133" y="58"/>
                  <a:pt x="133" y="47"/>
                </a:cubicBezTo>
                <a:cubicBezTo>
                  <a:pt x="133" y="37"/>
                  <a:pt x="124" y="28"/>
                  <a:pt x="114" y="28"/>
                </a:cubicBezTo>
                <a:close/>
                <a:moveTo>
                  <a:pt x="114" y="60"/>
                </a:moveTo>
                <a:cubicBezTo>
                  <a:pt x="107" y="60"/>
                  <a:pt x="101" y="54"/>
                  <a:pt x="101" y="47"/>
                </a:cubicBezTo>
                <a:cubicBezTo>
                  <a:pt x="101" y="40"/>
                  <a:pt x="107" y="34"/>
                  <a:pt x="114" y="34"/>
                </a:cubicBezTo>
                <a:cubicBezTo>
                  <a:pt x="121" y="34"/>
                  <a:pt x="127" y="40"/>
                  <a:pt x="127" y="47"/>
                </a:cubicBezTo>
                <a:cubicBezTo>
                  <a:pt x="127" y="54"/>
                  <a:pt x="121" y="60"/>
                  <a:pt x="114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836">
            <a:extLst>
              <a:ext uri="{FF2B5EF4-FFF2-40B4-BE49-F238E27FC236}">
                <a16:creationId xmlns:a16="http://schemas.microsoft.com/office/drawing/2014/main" id="{F92C0FA4-2208-4335-845D-B84003FF75B5}"/>
              </a:ext>
            </a:extLst>
          </p:cNvPr>
          <p:cNvSpPr>
            <a:spLocks noEditPoints="1"/>
          </p:cNvSpPr>
          <p:nvPr/>
        </p:nvSpPr>
        <p:spPr bwMode="auto">
          <a:xfrm>
            <a:off x="7759396" y="4246504"/>
            <a:ext cx="373356" cy="506102"/>
          </a:xfrm>
          <a:custGeom>
            <a:avLst/>
            <a:gdLst>
              <a:gd name="T0" fmla="*/ 394607 w 126"/>
              <a:gd name="T1" fmla="*/ 123769 h 169"/>
              <a:gd name="T2" fmla="*/ 363991 w 126"/>
              <a:gd name="T3" fmla="*/ 144397 h 169"/>
              <a:gd name="T4" fmla="*/ 428625 w 126"/>
              <a:gd name="T5" fmla="*/ 79074 h 169"/>
              <a:gd name="T6" fmla="*/ 408214 w 126"/>
              <a:gd name="T7" fmla="*/ 110017 h 169"/>
              <a:gd name="T8" fmla="*/ 20411 w 126"/>
              <a:gd name="T9" fmla="*/ 123769 h 169"/>
              <a:gd name="T10" fmla="*/ 20411 w 126"/>
              <a:gd name="T11" fmla="*/ 526017 h 169"/>
              <a:gd name="T12" fmla="*/ 214313 w 126"/>
              <a:gd name="T13" fmla="*/ 577587 h 169"/>
              <a:gd name="T14" fmla="*/ 391205 w 126"/>
              <a:gd name="T15" fmla="*/ 481322 h 169"/>
              <a:gd name="T16" fmla="*/ 64634 w 126"/>
              <a:gd name="T17" fmla="*/ 481322 h 169"/>
              <a:gd name="T18" fmla="*/ 10205 w 126"/>
              <a:gd name="T19" fmla="*/ 460694 h 169"/>
              <a:gd name="T20" fmla="*/ 10205 w 126"/>
              <a:gd name="T21" fmla="*/ 536331 h 169"/>
              <a:gd name="T22" fmla="*/ 384402 w 126"/>
              <a:gd name="T23" fmla="*/ 216595 h 169"/>
              <a:gd name="T24" fmla="*/ 336777 w 126"/>
              <a:gd name="T25" fmla="*/ 209719 h 169"/>
              <a:gd name="T26" fmla="*/ 299357 w 126"/>
              <a:gd name="T27" fmla="*/ 130645 h 169"/>
              <a:gd name="T28" fmla="*/ 241527 w 126"/>
              <a:gd name="T29" fmla="*/ 134083 h 169"/>
              <a:gd name="T30" fmla="*/ 187098 w 126"/>
              <a:gd name="T31" fmla="*/ 134083 h 169"/>
              <a:gd name="T32" fmla="*/ 129268 w 126"/>
              <a:gd name="T33" fmla="*/ 130645 h 169"/>
              <a:gd name="T34" fmla="*/ 122464 w 126"/>
              <a:gd name="T35" fmla="*/ 178777 h 169"/>
              <a:gd name="T36" fmla="*/ 68036 w 126"/>
              <a:gd name="T37" fmla="*/ 199405 h 169"/>
              <a:gd name="T38" fmla="*/ 47625 w 126"/>
              <a:gd name="T39" fmla="*/ 275041 h 169"/>
              <a:gd name="T40" fmla="*/ 47625 w 126"/>
              <a:gd name="T41" fmla="*/ 330050 h 169"/>
              <a:gd name="T42" fmla="*/ 68036 w 126"/>
              <a:gd name="T43" fmla="*/ 405686 h 169"/>
              <a:gd name="T44" fmla="*/ 122464 w 126"/>
              <a:gd name="T45" fmla="*/ 426314 h 169"/>
              <a:gd name="T46" fmla="*/ 153080 w 126"/>
              <a:gd name="T47" fmla="*/ 484761 h 169"/>
              <a:gd name="T48" fmla="*/ 193902 w 126"/>
              <a:gd name="T49" fmla="*/ 457256 h 169"/>
              <a:gd name="T50" fmla="*/ 265339 w 126"/>
              <a:gd name="T51" fmla="*/ 488199 h 169"/>
              <a:gd name="T52" fmla="*/ 312964 w 126"/>
              <a:gd name="T53" fmla="*/ 443504 h 169"/>
              <a:gd name="T54" fmla="*/ 350384 w 126"/>
              <a:gd name="T55" fmla="*/ 402248 h 169"/>
              <a:gd name="T56" fmla="*/ 384402 w 126"/>
              <a:gd name="T57" fmla="*/ 388496 h 169"/>
              <a:gd name="T58" fmla="*/ 381000 w 126"/>
              <a:gd name="T59" fmla="*/ 330050 h 169"/>
              <a:gd name="T60" fmla="*/ 381000 w 126"/>
              <a:gd name="T61" fmla="*/ 275041 h 169"/>
              <a:gd name="T62" fmla="*/ 374196 w 126"/>
              <a:gd name="T63" fmla="*/ 254413 h 169"/>
              <a:gd name="T64" fmla="*/ 346982 w 126"/>
              <a:gd name="T65" fmla="*/ 330050 h 169"/>
              <a:gd name="T66" fmla="*/ 377598 w 126"/>
              <a:gd name="T67" fmla="*/ 350678 h 169"/>
              <a:gd name="T68" fmla="*/ 360589 w 126"/>
              <a:gd name="T69" fmla="*/ 381620 h 169"/>
              <a:gd name="T70" fmla="*/ 289152 w 126"/>
              <a:gd name="T71" fmla="*/ 416000 h 169"/>
              <a:gd name="T72" fmla="*/ 292554 w 126"/>
              <a:gd name="T73" fmla="*/ 457256 h 169"/>
              <a:gd name="T74" fmla="*/ 251732 w 126"/>
              <a:gd name="T75" fmla="*/ 440066 h 169"/>
              <a:gd name="T76" fmla="*/ 187098 w 126"/>
              <a:gd name="T77" fmla="*/ 436628 h 169"/>
              <a:gd name="T78" fmla="*/ 159884 w 126"/>
              <a:gd name="T79" fmla="*/ 467570 h 169"/>
              <a:gd name="T80" fmla="*/ 142875 w 126"/>
              <a:gd name="T81" fmla="*/ 426314 h 169"/>
              <a:gd name="T82" fmla="*/ 91848 w 126"/>
              <a:gd name="T83" fmla="*/ 374744 h 169"/>
              <a:gd name="T84" fmla="*/ 51027 w 126"/>
              <a:gd name="T85" fmla="*/ 357554 h 169"/>
              <a:gd name="T86" fmla="*/ 81643 w 126"/>
              <a:gd name="T87" fmla="*/ 330050 h 169"/>
              <a:gd name="T88" fmla="*/ 54429 w 126"/>
              <a:gd name="T89" fmla="*/ 254413 h 169"/>
              <a:gd name="T90" fmla="*/ 68036 w 126"/>
              <a:gd name="T91" fmla="*/ 223471 h 169"/>
              <a:gd name="T92" fmla="*/ 139473 w 126"/>
              <a:gd name="T93" fmla="*/ 189091 h 169"/>
              <a:gd name="T94" fmla="*/ 136071 w 126"/>
              <a:gd name="T95" fmla="*/ 151273 h 169"/>
              <a:gd name="T96" fmla="*/ 166688 w 126"/>
              <a:gd name="T97" fmla="*/ 140959 h 169"/>
              <a:gd name="T98" fmla="*/ 241527 w 126"/>
              <a:gd name="T99" fmla="*/ 168463 h 169"/>
              <a:gd name="T100" fmla="*/ 268741 w 126"/>
              <a:gd name="T101" fmla="*/ 137521 h 169"/>
              <a:gd name="T102" fmla="*/ 285750 w 126"/>
              <a:gd name="T103" fmla="*/ 178777 h 169"/>
              <a:gd name="T104" fmla="*/ 336777 w 126"/>
              <a:gd name="T105" fmla="*/ 230347 h 169"/>
              <a:gd name="T106" fmla="*/ 377598 w 126"/>
              <a:gd name="T107" fmla="*/ 247537 h 169"/>
              <a:gd name="T108" fmla="*/ 214313 w 126"/>
              <a:gd name="T109" fmla="*/ 223471 h 169"/>
              <a:gd name="T110" fmla="*/ 183696 w 126"/>
              <a:gd name="T111" fmla="*/ 374744 h 169"/>
              <a:gd name="T112" fmla="*/ 285750 w 126"/>
              <a:gd name="T113" fmla="*/ 271603 h 169"/>
              <a:gd name="T114" fmla="*/ 214313 w 126"/>
              <a:gd name="T115" fmla="*/ 360992 h 169"/>
              <a:gd name="T116" fmla="*/ 159884 w 126"/>
              <a:gd name="T117" fmla="*/ 278479 h 169"/>
              <a:gd name="T118" fmla="*/ 268741 w 126"/>
              <a:gd name="T119" fmla="*/ 278479 h 16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6" h="169">
                <a:moveTo>
                  <a:pt x="11" y="36"/>
                </a:moveTo>
                <a:cubicBezTo>
                  <a:pt x="39" y="7"/>
                  <a:pt x="86" y="7"/>
                  <a:pt x="115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5" y="36"/>
                  <a:pt x="104" y="37"/>
                  <a:pt x="104" y="39"/>
                </a:cubicBezTo>
                <a:cubicBezTo>
                  <a:pt x="104" y="41"/>
                  <a:pt x="105" y="42"/>
                  <a:pt x="107" y="42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25" y="42"/>
                  <a:pt x="126" y="41"/>
                  <a:pt x="126" y="39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6" y="21"/>
                  <a:pt x="125" y="20"/>
                  <a:pt x="123" y="20"/>
                </a:cubicBezTo>
                <a:cubicBezTo>
                  <a:pt x="121" y="20"/>
                  <a:pt x="120" y="21"/>
                  <a:pt x="120" y="23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88" y="0"/>
                  <a:pt x="38" y="0"/>
                  <a:pt x="6" y="31"/>
                </a:cubicBezTo>
                <a:cubicBezTo>
                  <a:pt x="5" y="33"/>
                  <a:pt x="5" y="34"/>
                  <a:pt x="6" y="36"/>
                </a:cubicBezTo>
                <a:cubicBezTo>
                  <a:pt x="8" y="37"/>
                  <a:pt x="9" y="37"/>
                  <a:pt x="11" y="36"/>
                </a:cubicBezTo>
                <a:close/>
                <a:moveTo>
                  <a:pt x="3" y="156"/>
                </a:moveTo>
                <a:cubicBezTo>
                  <a:pt x="5" y="156"/>
                  <a:pt x="6" y="155"/>
                  <a:pt x="6" y="153"/>
                </a:cubicBezTo>
                <a:cubicBezTo>
                  <a:pt x="6" y="144"/>
                  <a:pt x="6" y="144"/>
                  <a:pt x="6" y="144"/>
                </a:cubicBezTo>
                <a:cubicBezTo>
                  <a:pt x="6" y="145"/>
                  <a:pt x="6" y="145"/>
                  <a:pt x="6" y="145"/>
                </a:cubicBezTo>
                <a:cubicBezTo>
                  <a:pt x="22" y="160"/>
                  <a:pt x="42" y="168"/>
                  <a:pt x="63" y="168"/>
                </a:cubicBezTo>
                <a:cubicBezTo>
                  <a:pt x="83" y="168"/>
                  <a:pt x="104" y="160"/>
                  <a:pt x="120" y="145"/>
                </a:cubicBezTo>
                <a:cubicBezTo>
                  <a:pt x="121" y="143"/>
                  <a:pt x="121" y="142"/>
                  <a:pt x="120" y="140"/>
                </a:cubicBezTo>
                <a:cubicBezTo>
                  <a:pt x="118" y="139"/>
                  <a:pt x="117" y="139"/>
                  <a:pt x="115" y="140"/>
                </a:cubicBezTo>
                <a:cubicBezTo>
                  <a:pt x="87" y="169"/>
                  <a:pt x="39" y="169"/>
                  <a:pt x="11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9" y="140"/>
                  <a:pt x="19" y="140"/>
                  <a:pt x="19" y="140"/>
                </a:cubicBezTo>
                <a:cubicBezTo>
                  <a:pt x="21" y="140"/>
                  <a:pt x="22" y="139"/>
                  <a:pt x="22" y="137"/>
                </a:cubicBezTo>
                <a:cubicBezTo>
                  <a:pt x="22" y="135"/>
                  <a:pt x="21" y="134"/>
                  <a:pt x="19" y="134"/>
                </a:cubicBezTo>
                <a:cubicBezTo>
                  <a:pt x="3" y="134"/>
                  <a:pt x="3" y="134"/>
                  <a:pt x="3" y="134"/>
                </a:cubicBezTo>
                <a:cubicBezTo>
                  <a:pt x="1" y="134"/>
                  <a:pt x="0" y="135"/>
                  <a:pt x="0" y="13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5"/>
                  <a:pt x="1" y="156"/>
                  <a:pt x="3" y="156"/>
                </a:cubicBezTo>
                <a:close/>
                <a:moveTo>
                  <a:pt x="116" y="76"/>
                </a:moveTo>
                <a:cubicBezTo>
                  <a:pt x="117" y="74"/>
                  <a:pt x="117" y="72"/>
                  <a:pt x="116" y="70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2" y="60"/>
                  <a:pt x="109" y="58"/>
                  <a:pt x="106" y="58"/>
                </a:cubicBezTo>
                <a:cubicBezTo>
                  <a:pt x="105" y="58"/>
                  <a:pt x="104" y="59"/>
                  <a:pt x="103" y="59"/>
                </a:cubicBezTo>
                <a:cubicBezTo>
                  <a:pt x="99" y="61"/>
                  <a:pt x="99" y="61"/>
                  <a:pt x="99" y="61"/>
                </a:cubicBezTo>
                <a:cubicBezTo>
                  <a:pt x="97" y="57"/>
                  <a:pt x="94" y="54"/>
                  <a:pt x="90" y="52"/>
                </a:cubicBezTo>
                <a:cubicBezTo>
                  <a:pt x="92" y="47"/>
                  <a:pt x="92" y="47"/>
                  <a:pt x="92" y="47"/>
                </a:cubicBezTo>
                <a:cubicBezTo>
                  <a:pt x="94" y="44"/>
                  <a:pt x="92" y="39"/>
                  <a:pt x="88" y="38"/>
                </a:cubicBezTo>
                <a:cubicBezTo>
                  <a:pt x="81" y="35"/>
                  <a:pt x="81" y="35"/>
                  <a:pt x="81" y="35"/>
                </a:cubicBezTo>
                <a:cubicBezTo>
                  <a:pt x="80" y="34"/>
                  <a:pt x="79" y="34"/>
                  <a:pt x="78" y="34"/>
                </a:cubicBezTo>
                <a:cubicBezTo>
                  <a:pt x="75" y="34"/>
                  <a:pt x="72" y="36"/>
                  <a:pt x="71" y="39"/>
                </a:cubicBezTo>
                <a:cubicBezTo>
                  <a:pt x="69" y="43"/>
                  <a:pt x="69" y="43"/>
                  <a:pt x="69" y="43"/>
                </a:cubicBezTo>
                <a:cubicBezTo>
                  <a:pt x="65" y="43"/>
                  <a:pt x="61" y="43"/>
                  <a:pt x="57" y="43"/>
                </a:cubicBezTo>
                <a:cubicBezTo>
                  <a:pt x="55" y="39"/>
                  <a:pt x="55" y="39"/>
                  <a:pt x="55" y="39"/>
                </a:cubicBezTo>
                <a:cubicBezTo>
                  <a:pt x="54" y="36"/>
                  <a:pt x="51" y="34"/>
                  <a:pt x="48" y="34"/>
                </a:cubicBezTo>
                <a:cubicBezTo>
                  <a:pt x="47" y="34"/>
                  <a:pt x="46" y="34"/>
                  <a:pt x="45" y="35"/>
                </a:cubicBezTo>
                <a:cubicBezTo>
                  <a:pt x="38" y="38"/>
                  <a:pt x="38" y="38"/>
                  <a:pt x="38" y="38"/>
                </a:cubicBezTo>
                <a:cubicBezTo>
                  <a:pt x="36" y="38"/>
                  <a:pt x="35" y="40"/>
                  <a:pt x="34" y="42"/>
                </a:cubicBezTo>
                <a:cubicBezTo>
                  <a:pt x="33" y="44"/>
                  <a:pt x="33" y="46"/>
                  <a:pt x="34" y="48"/>
                </a:cubicBezTo>
                <a:cubicBezTo>
                  <a:pt x="36" y="52"/>
                  <a:pt x="36" y="52"/>
                  <a:pt x="36" y="52"/>
                </a:cubicBezTo>
                <a:cubicBezTo>
                  <a:pt x="32" y="54"/>
                  <a:pt x="29" y="57"/>
                  <a:pt x="27" y="61"/>
                </a:cubicBezTo>
                <a:cubicBezTo>
                  <a:pt x="22" y="59"/>
                  <a:pt x="22" y="59"/>
                  <a:pt x="22" y="59"/>
                </a:cubicBezTo>
                <a:cubicBezTo>
                  <a:pt x="22" y="59"/>
                  <a:pt x="21" y="58"/>
                  <a:pt x="20" y="58"/>
                </a:cubicBezTo>
                <a:cubicBezTo>
                  <a:pt x="17" y="58"/>
                  <a:pt x="14" y="60"/>
                  <a:pt x="13" y="63"/>
                </a:cubicBezTo>
                <a:cubicBezTo>
                  <a:pt x="10" y="70"/>
                  <a:pt x="10" y="70"/>
                  <a:pt x="10" y="70"/>
                </a:cubicBezTo>
                <a:cubicBezTo>
                  <a:pt x="8" y="74"/>
                  <a:pt x="10" y="78"/>
                  <a:pt x="14" y="80"/>
                </a:cubicBezTo>
                <a:cubicBezTo>
                  <a:pt x="18" y="82"/>
                  <a:pt x="18" y="82"/>
                  <a:pt x="18" y="82"/>
                </a:cubicBezTo>
                <a:cubicBezTo>
                  <a:pt x="17" y="86"/>
                  <a:pt x="17" y="90"/>
                  <a:pt x="18" y="94"/>
                </a:cubicBezTo>
                <a:cubicBezTo>
                  <a:pt x="14" y="96"/>
                  <a:pt x="14" y="96"/>
                  <a:pt x="14" y="96"/>
                </a:cubicBezTo>
                <a:cubicBezTo>
                  <a:pt x="10" y="98"/>
                  <a:pt x="8" y="102"/>
                  <a:pt x="10" y="106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4" y="116"/>
                  <a:pt x="17" y="118"/>
                  <a:pt x="20" y="118"/>
                </a:cubicBezTo>
                <a:cubicBezTo>
                  <a:pt x="21" y="118"/>
                  <a:pt x="22" y="117"/>
                  <a:pt x="22" y="117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9" y="119"/>
                  <a:pt x="32" y="122"/>
                  <a:pt x="36" y="124"/>
                </a:cubicBezTo>
                <a:cubicBezTo>
                  <a:pt x="34" y="129"/>
                  <a:pt x="34" y="129"/>
                  <a:pt x="34" y="129"/>
                </a:cubicBezTo>
                <a:cubicBezTo>
                  <a:pt x="32" y="132"/>
                  <a:pt x="34" y="137"/>
                  <a:pt x="38" y="138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46" y="142"/>
                  <a:pt x="47" y="142"/>
                  <a:pt x="48" y="142"/>
                </a:cubicBezTo>
                <a:cubicBezTo>
                  <a:pt x="51" y="142"/>
                  <a:pt x="54" y="140"/>
                  <a:pt x="55" y="137"/>
                </a:cubicBezTo>
                <a:cubicBezTo>
                  <a:pt x="57" y="133"/>
                  <a:pt x="57" y="133"/>
                  <a:pt x="57" y="133"/>
                </a:cubicBezTo>
                <a:cubicBezTo>
                  <a:pt x="61" y="134"/>
                  <a:pt x="65" y="134"/>
                  <a:pt x="69" y="133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2" y="140"/>
                  <a:pt x="75" y="142"/>
                  <a:pt x="78" y="142"/>
                </a:cubicBezTo>
                <a:cubicBezTo>
                  <a:pt x="79" y="142"/>
                  <a:pt x="80" y="142"/>
                  <a:pt x="81" y="141"/>
                </a:cubicBezTo>
                <a:cubicBezTo>
                  <a:pt x="88" y="138"/>
                  <a:pt x="88" y="138"/>
                  <a:pt x="88" y="138"/>
                </a:cubicBezTo>
                <a:cubicBezTo>
                  <a:pt x="92" y="137"/>
                  <a:pt x="94" y="132"/>
                  <a:pt x="92" y="129"/>
                </a:cubicBezTo>
                <a:cubicBezTo>
                  <a:pt x="90" y="124"/>
                  <a:pt x="90" y="124"/>
                  <a:pt x="90" y="124"/>
                </a:cubicBezTo>
                <a:cubicBezTo>
                  <a:pt x="94" y="122"/>
                  <a:pt x="97" y="119"/>
                  <a:pt x="99" y="115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4" y="117"/>
                  <a:pt x="105" y="118"/>
                  <a:pt x="106" y="118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109" y="118"/>
                  <a:pt x="112" y="116"/>
                  <a:pt x="113" y="113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7" y="104"/>
                  <a:pt x="117" y="102"/>
                  <a:pt x="116" y="100"/>
                </a:cubicBezTo>
                <a:cubicBezTo>
                  <a:pt x="115" y="98"/>
                  <a:pt x="114" y="97"/>
                  <a:pt x="112" y="96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90"/>
                  <a:pt x="108" y="86"/>
                  <a:pt x="108" y="8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79"/>
                  <a:pt x="115" y="78"/>
                  <a:pt x="116" y="76"/>
                </a:cubicBezTo>
                <a:close/>
                <a:moveTo>
                  <a:pt x="111" y="74"/>
                </a:moveTo>
                <a:cubicBezTo>
                  <a:pt x="111" y="74"/>
                  <a:pt x="110" y="74"/>
                  <a:pt x="110" y="74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102" y="78"/>
                  <a:pt x="101" y="79"/>
                  <a:pt x="102" y="80"/>
                </a:cubicBezTo>
                <a:cubicBezTo>
                  <a:pt x="103" y="85"/>
                  <a:pt x="103" y="91"/>
                  <a:pt x="102" y="96"/>
                </a:cubicBezTo>
                <a:cubicBezTo>
                  <a:pt x="101" y="97"/>
                  <a:pt x="102" y="98"/>
                  <a:pt x="103" y="99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2"/>
                  <a:pt x="111" y="102"/>
                  <a:pt x="111" y="102"/>
                </a:cubicBezTo>
                <a:cubicBezTo>
                  <a:pt x="111" y="103"/>
                  <a:pt x="111" y="103"/>
                  <a:pt x="111" y="104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107" y="111"/>
                  <a:pt x="106" y="112"/>
                  <a:pt x="106" y="111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8" y="108"/>
                  <a:pt x="97" y="109"/>
                  <a:pt x="96" y="110"/>
                </a:cubicBezTo>
                <a:cubicBezTo>
                  <a:pt x="93" y="114"/>
                  <a:pt x="89" y="118"/>
                  <a:pt x="85" y="121"/>
                </a:cubicBezTo>
                <a:cubicBezTo>
                  <a:pt x="84" y="121"/>
                  <a:pt x="83" y="123"/>
                  <a:pt x="84" y="124"/>
                </a:cubicBezTo>
                <a:cubicBezTo>
                  <a:pt x="86" y="131"/>
                  <a:pt x="86" y="131"/>
                  <a:pt x="86" y="131"/>
                </a:cubicBezTo>
                <a:cubicBezTo>
                  <a:pt x="87" y="132"/>
                  <a:pt x="86" y="132"/>
                  <a:pt x="86" y="133"/>
                </a:cubicBezTo>
                <a:cubicBezTo>
                  <a:pt x="79" y="136"/>
                  <a:pt x="79" y="136"/>
                  <a:pt x="79" y="136"/>
                </a:cubicBezTo>
                <a:cubicBezTo>
                  <a:pt x="78" y="136"/>
                  <a:pt x="77" y="136"/>
                  <a:pt x="77" y="135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4" y="127"/>
                  <a:pt x="72" y="127"/>
                  <a:pt x="71" y="127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66" y="128"/>
                  <a:pt x="60" y="128"/>
                  <a:pt x="55" y="127"/>
                </a:cubicBezTo>
                <a:cubicBezTo>
                  <a:pt x="54" y="126"/>
                  <a:pt x="53" y="127"/>
                  <a:pt x="52" y="128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9" y="136"/>
                  <a:pt x="48" y="136"/>
                  <a:pt x="47" y="136"/>
                </a:cubicBezTo>
                <a:cubicBezTo>
                  <a:pt x="40" y="133"/>
                  <a:pt x="40" y="133"/>
                  <a:pt x="40" y="133"/>
                </a:cubicBezTo>
                <a:cubicBezTo>
                  <a:pt x="40" y="132"/>
                  <a:pt x="39" y="131"/>
                  <a:pt x="40" y="131"/>
                </a:cubicBezTo>
                <a:cubicBezTo>
                  <a:pt x="42" y="124"/>
                  <a:pt x="42" y="124"/>
                  <a:pt x="42" y="124"/>
                </a:cubicBezTo>
                <a:cubicBezTo>
                  <a:pt x="43" y="123"/>
                  <a:pt x="42" y="121"/>
                  <a:pt x="41" y="121"/>
                </a:cubicBezTo>
                <a:cubicBezTo>
                  <a:pt x="37" y="118"/>
                  <a:pt x="33" y="114"/>
                  <a:pt x="30" y="110"/>
                </a:cubicBezTo>
                <a:cubicBezTo>
                  <a:pt x="30" y="109"/>
                  <a:pt x="28" y="108"/>
                  <a:pt x="27" y="109"/>
                </a:cubicBezTo>
                <a:cubicBezTo>
                  <a:pt x="20" y="111"/>
                  <a:pt x="20" y="111"/>
                  <a:pt x="20" y="111"/>
                </a:cubicBezTo>
                <a:cubicBezTo>
                  <a:pt x="19" y="112"/>
                  <a:pt x="19" y="111"/>
                  <a:pt x="18" y="111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3"/>
                  <a:pt x="15" y="102"/>
                  <a:pt x="16" y="102"/>
                </a:cubicBezTo>
                <a:cubicBezTo>
                  <a:pt x="23" y="99"/>
                  <a:pt x="23" y="99"/>
                  <a:pt x="23" y="99"/>
                </a:cubicBezTo>
                <a:cubicBezTo>
                  <a:pt x="24" y="98"/>
                  <a:pt x="25" y="97"/>
                  <a:pt x="24" y="96"/>
                </a:cubicBezTo>
                <a:cubicBezTo>
                  <a:pt x="23" y="91"/>
                  <a:pt x="23" y="85"/>
                  <a:pt x="24" y="80"/>
                </a:cubicBezTo>
                <a:cubicBezTo>
                  <a:pt x="25" y="79"/>
                  <a:pt x="24" y="78"/>
                  <a:pt x="23" y="77"/>
                </a:cubicBezTo>
                <a:cubicBezTo>
                  <a:pt x="16" y="74"/>
                  <a:pt x="16" y="74"/>
                  <a:pt x="16" y="74"/>
                </a:cubicBezTo>
                <a:cubicBezTo>
                  <a:pt x="15" y="74"/>
                  <a:pt x="15" y="73"/>
                  <a:pt x="15" y="72"/>
                </a:cubicBezTo>
                <a:cubicBezTo>
                  <a:pt x="18" y="65"/>
                  <a:pt x="18" y="65"/>
                  <a:pt x="18" y="65"/>
                </a:cubicBezTo>
                <a:cubicBezTo>
                  <a:pt x="19" y="65"/>
                  <a:pt x="20" y="64"/>
                  <a:pt x="20" y="65"/>
                </a:cubicBezTo>
                <a:cubicBezTo>
                  <a:pt x="27" y="67"/>
                  <a:pt x="27" y="67"/>
                  <a:pt x="27" y="67"/>
                </a:cubicBezTo>
                <a:cubicBezTo>
                  <a:pt x="28" y="68"/>
                  <a:pt x="30" y="67"/>
                  <a:pt x="30" y="66"/>
                </a:cubicBezTo>
                <a:cubicBezTo>
                  <a:pt x="33" y="62"/>
                  <a:pt x="37" y="58"/>
                  <a:pt x="41" y="55"/>
                </a:cubicBezTo>
                <a:cubicBezTo>
                  <a:pt x="42" y="54"/>
                  <a:pt x="43" y="53"/>
                  <a:pt x="42" y="52"/>
                </a:cubicBezTo>
                <a:cubicBezTo>
                  <a:pt x="40" y="45"/>
                  <a:pt x="40" y="45"/>
                  <a:pt x="40" y="45"/>
                </a:cubicBezTo>
                <a:cubicBezTo>
                  <a:pt x="39" y="45"/>
                  <a:pt x="39" y="44"/>
                  <a:pt x="40" y="44"/>
                </a:cubicBezTo>
                <a:cubicBezTo>
                  <a:pt x="40" y="44"/>
                  <a:pt x="40" y="43"/>
                  <a:pt x="40" y="43"/>
                </a:cubicBezTo>
                <a:cubicBezTo>
                  <a:pt x="47" y="40"/>
                  <a:pt x="47" y="40"/>
                  <a:pt x="47" y="40"/>
                </a:cubicBezTo>
                <a:cubicBezTo>
                  <a:pt x="48" y="40"/>
                  <a:pt x="49" y="40"/>
                  <a:pt x="49" y="41"/>
                </a:cubicBezTo>
                <a:cubicBezTo>
                  <a:pt x="52" y="48"/>
                  <a:pt x="52" y="48"/>
                  <a:pt x="52" y="48"/>
                </a:cubicBezTo>
                <a:cubicBezTo>
                  <a:pt x="53" y="49"/>
                  <a:pt x="54" y="50"/>
                  <a:pt x="55" y="49"/>
                </a:cubicBezTo>
                <a:cubicBezTo>
                  <a:pt x="60" y="48"/>
                  <a:pt x="66" y="48"/>
                  <a:pt x="71" y="49"/>
                </a:cubicBezTo>
                <a:cubicBezTo>
                  <a:pt x="72" y="50"/>
                  <a:pt x="73" y="49"/>
                  <a:pt x="74" y="48"/>
                </a:cubicBezTo>
                <a:cubicBezTo>
                  <a:pt x="77" y="41"/>
                  <a:pt x="77" y="41"/>
                  <a:pt x="77" y="41"/>
                </a:cubicBezTo>
                <a:cubicBezTo>
                  <a:pt x="77" y="40"/>
                  <a:pt x="78" y="40"/>
                  <a:pt x="79" y="40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4"/>
                  <a:pt x="87" y="44"/>
                  <a:pt x="86" y="45"/>
                </a:cubicBezTo>
                <a:cubicBezTo>
                  <a:pt x="84" y="52"/>
                  <a:pt x="84" y="52"/>
                  <a:pt x="84" y="52"/>
                </a:cubicBezTo>
                <a:cubicBezTo>
                  <a:pt x="83" y="53"/>
                  <a:pt x="84" y="54"/>
                  <a:pt x="85" y="55"/>
                </a:cubicBezTo>
                <a:cubicBezTo>
                  <a:pt x="89" y="58"/>
                  <a:pt x="93" y="62"/>
                  <a:pt x="96" y="66"/>
                </a:cubicBezTo>
                <a:cubicBezTo>
                  <a:pt x="96" y="67"/>
                  <a:pt x="98" y="68"/>
                  <a:pt x="99" y="67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7" y="64"/>
                  <a:pt x="107" y="65"/>
                  <a:pt x="108" y="65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11" y="73"/>
                  <a:pt x="111" y="73"/>
                  <a:pt x="111" y="74"/>
                </a:cubicBezTo>
                <a:close/>
                <a:moveTo>
                  <a:pt x="72" y="67"/>
                </a:moveTo>
                <a:cubicBezTo>
                  <a:pt x="69" y="65"/>
                  <a:pt x="66" y="65"/>
                  <a:pt x="63" y="65"/>
                </a:cubicBezTo>
                <a:cubicBezTo>
                  <a:pt x="54" y="65"/>
                  <a:pt x="45" y="70"/>
                  <a:pt x="42" y="79"/>
                </a:cubicBezTo>
                <a:cubicBezTo>
                  <a:pt x="39" y="85"/>
                  <a:pt x="39" y="91"/>
                  <a:pt x="42" y="97"/>
                </a:cubicBezTo>
                <a:cubicBezTo>
                  <a:pt x="44" y="103"/>
                  <a:pt x="48" y="107"/>
                  <a:pt x="54" y="109"/>
                </a:cubicBezTo>
                <a:cubicBezTo>
                  <a:pt x="57" y="111"/>
                  <a:pt x="60" y="111"/>
                  <a:pt x="63" y="111"/>
                </a:cubicBezTo>
                <a:cubicBezTo>
                  <a:pt x="72" y="111"/>
                  <a:pt x="81" y="106"/>
                  <a:pt x="84" y="97"/>
                </a:cubicBezTo>
                <a:cubicBezTo>
                  <a:pt x="87" y="91"/>
                  <a:pt x="87" y="85"/>
                  <a:pt x="84" y="79"/>
                </a:cubicBezTo>
                <a:cubicBezTo>
                  <a:pt x="82" y="73"/>
                  <a:pt x="78" y="69"/>
                  <a:pt x="72" y="67"/>
                </a:cubicBezTo>
                <a:close/>
                <a:moveTo>
                  <a:pt x="79" y="95"/>
                </a:moveTo>
                <a:cubicBezTo>
                  <a:pt x="76" y="101"/>
                  <a:pt x="70" y="105"/>
                  <a:pt x="63" y="105"/>
                </a:cubicBezTo>
                <a:cubicBezTo>
                  <a:pt x="61" y="105"/>
                  <a:pt x="58" y="105"/>
                  <a:pt x="56" y="104"/>
                </a:cubicBezTo>
                <a:cubicBezTo>
                  <a:pt x="52" y="102"/>
                  <a:pt x="49" y="99"/>
                  <a:pt x="47" y="95"/>
                </a:cubicBezTo>
                <a:cubicBezTo>
                  <a:pt x="45" y="90"/>
                  <a:pt x="45" y="86"/>
                  <a:pt x="47" y="81"/>
                </a:cubicBezTo>
                <a:cubicBezTo>
                  <a:pt x="50" y="75"/>
                  <a:pt x="56" y="71"/>
                  <a:pt x="63" y="71"/>
                </a:cubicBezTo>
                <a:cubicBezTo>
                  <a:pt x="65" y="71"/>
                  <a:pt x="67" y="71"/>
                  <a:pt x="70" y="72"/>
                </a:cubicBezTo>
                <a:cubicBezTo>
                  <a:pt x="74" y="74"/>
                  <a:pt x="77" y="77"/>
                  <a:pt x="79" y="81"/>
                </a:cubicBezTo>
                <a:cubicBezTo>
                  <a:pt x="81" y="86"/>
                  <a:pt x="81" y="90"/>
                  <a:pt x="79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837">
            <a:extLst>
              <a:ext uri="{FF2B5EF4-FFF2-40B4-BE49-F238E27FC236}">
                <a16:creationId xmlns:a16="http://schemas.microsoft.com/office/drawing/2014/main" id="{7F2E56CF-D9C5-49E6-A219-967342FEA3F9}"/>
              </a:ext>
            </a:extLst>
          </p:cNvPr>
          <p:cNvSpPr>
            <a:spLocks noEditPoints="1"/>
          </p:cNvSpPr>
          <p:nvPr/>
        </p:nvSpPr>
        <p:spPr bwMode="auto">
          <a:xfrm>
            <a:off x="7718781" y="5253494"/>
            <a:ext cx="481208" cy="482592"/>
          </a:xfrm>
          <a:custGeom>
            <a:avLst/>
            <a:gdLst>
              <a:gd name="T0" fmla="*/ 20461 w 162"/>
              <a:gd name="T1" fmla="*/ 368212 h 161"/>
              <a:gd name="T2" fmla="*/ 95485 w 162"/>
              <a:gd name="T3" fmla="*/ 96354 h 161"/>
              <a:gd name="T4" fmla="*/ 422863 w 162"/>
              <a:gd name="T5" fmla="*/ 96354 h 161"/>
              <a:gd name="T6" fmla="*/ 477426 w 162"/>
              <a:gd name="T7" fmla="*/ 113561 h 161"/>
              <a:gd name="T8" fmla="*/ 477426 w 162"/>
              <a:gd name="T9" fmla="*/ 37854 h 161"/>
              <a:gd name="T10" fmla="*/ 272815 w 162"/>
              <a:gd name="T11" fmla="*/ 0 h 161"/>
              <a:gd name="T12" fmla="*/ 75024 w 162"/>
              <a:gd name="T13" fmla="*/ 512743 h 161"/>
              <a:gd name="T14" fmla="*/ 276225 w 162"/>
              <a:gd name="T15" fmla="*/ 550597 h 161"/>
              <a:gd name="T16" fmla="*/ 521758 w 162"/>
              <a:gd name="T17" fmla="*/ 175503 h 161"/>
              <a:gd name="T18" fmla="*/ 98895 w 162"/>
              <a:gd name="T19" fmla="*/ 454242 h 161"/>
              <a:gd name="T20" fmla="*/ 129587 w 162"/>
              <a:gd name="T21" fmla="*/ 433595 h 161"/>
              <a:gd name="T22" fmla="*/ 167099 w 162"/>
              <a:gd name="T23" fmla="*/ 189268 h 161"/>
              <a:gd name="T24" fmla="*/ 122767 w 162"/>
              <a:gd name="T25" fmla="*/ 199591 h 161"/>
              <a:gd name="T26" fmla="*/ 139818 w 162"/>
              <a:gd name="T27" fmla="*/ 268416 h 161"/>
              <a:gd name="T28" fmla="*/ 115946 w 162"/>
              <a:gd name="T29" fmla="*/ 333799 h 161"/>
              <a:gd name="T30" fmla="*/ 173919 w 162"/>
              <a:gd name="T31" fmla="*/ 364770 h 161"/>
              <a:gd name="T32" fmla="*/ 187560 w 162"/>
              <a:gd name="T33" fmla="*/ 406065 h 161"/>
              <a:gd name="T34" fmla="*/ 255764 w 162"/>
              <a:gd name="T35" fmla="*/ 433595 h 161"/>
              <a:gd name="T36" fmla="*/ 289866 w 162"/>
              <a:gd name="T37" fmla="*/ 409506 h 161"/>
              <a:gd name="T38" fmla="*/ 334198 w 162"/>
              <a:gd name="T39" fmla="*/ 437036 h 161"/>
              <a:gd name="T40" fmla="*/ 368300 w 162"/>
              <a:gd name="T41" fmla="*/ 375094 h 161"/>
              <a:gd name="T42" fmla="*/ 409222 w 162"/>
              <a:gd name="T43" fmla="*/ 364770 h 161"/>
              <a:gd name="T44" fmla="*/ 412632 w 162"/>
              <a:gd name="T45" fmla="*/ 282181 h 161"/>
              <a:gd name="T46" fmla="*/ 429683 w 162"/>
              <a:gd name="T47" fmla="*/ 244327 h 161"/>
              <a:gd name="T48" fmla="*/ 398992 w 162"/>
              <a:gd name="T49" fmla="*/ 178944 h 161"/>
              <a:gd name="T50" fmla="*/ 361480 w 162"/>
              <a:gd name="T51" fmla="*/ 165179 h 161"/>
              <a:gd name="T52" fmla="*/ 313737 w 162"/>
              <a:gd name="T53" fmla="*/ 106678 h 161"/>
              <a:gd name="T54" fmla="*/ 283045 w 162"/>
              <a:gd name="T55" fmla="*/ 137649 h 161"/>
              <a:gd name="T56" fmla="*/ 228482 w 162"/>
              <a:gd name="T57" fmla="*/ 110119 h 161"/>
              <a:gd name="T58" fmla="*/ 184150 w 162"/>
              <a:gd name="T59" fmla="*/ 172061 h 161"/>
              <a:gd name="T60" fmla="*/ 197791 w 162"/>
              <a:gd name="T61" fmla="*/ 189268 h 161"/>
              <a:gd name="T62" fmla="*/ 228482 w 162"/>
              <a:gd name="T63" fmla="*/ 130767 h 161"/>
              <a:gd name="T64" fmla="*/ 262584 w 162"/>
              <a:gd name="T65" fmla="*/ 158297 h 161"/>
              <a:gd name="T66" fmla="*/ 317147 w 162"/>
              <a:gd name="T67" fmla="*/ 127326 h 161"/>
              <a:gd name="T68" fmla="*/ 347839 w 162"/>
              <a:gd name="T69" fmla="*/ 185826 h 161"/>
              <a:gd name="T70" fmla="*/ 405812 w 162"/>
              <a:gd name="T71" fmla="*/ 196150 h 161"/>
              <a:gd name="T72" fmla="*/ 398992 w 162"/>
              <a:gd name="T73" fmla="*/ 240886 h 161"/>
              <a:gd name="T74" fmla="*/ 422863 w 162"/>
              <a:gd name="T75" fmla="*/ 313152 h 161"/>
              <a:gd name="T76" fmla="*/ 388761 w 162"/>
              <a:gd name="T77" fmla="*/ 340682 h 161"/>
              <a:gd name="T78" fmla="*/ 347839 w 162"/>
              <a:gd name="T79" fmla="*/ 385418 h 161"/>
              <a:gd name="T80" fmla="*/ 323968 w 162"/>
              <a:gd name="T81" fmla="*/ 419830 h 161"/>
              <a:gd name="T82" fmla="*/ 272815 w 162"/>
              <a:gd name="T83" fmla="*/ 392300 h 161"/>
              <a:gd name="T84" fmla="*/ 208021 w 162"/>
              <a:gd name="T85" fmla="*/ 412948 h 161"/>
              <a:gd name="T86" fmla="*/ 190970 w 162"/>
              <a:gd name="T87" fmla="*/ 354447 h 161"/>
              <a:gd name="T88" fmla="*/ 146638 w 162"/>
              <a:gd name="T89" fmla="*/ 351005 h 161"/>
              <a:gd name="T90" fmla="*/ 160279 w 162"/>
              <a:gd name="T91" fmla="*/ 289063 h 161"/>
              <a:gd name="T92" fmla="*/ 129587 w 162"/>
              <a:gd name="T93" fmla="*/ 237445 h 161"/>
              <a:gd name="T94" fmla="*/ 163689 w 162"/>
              <a:gd name="T95" fmla="*/ 209915 h 161"/>
              <a:gd name="T96" fmla="*/ 276225 w 162"/>
              <a:gd name="T97" fmla="*/ 340682 h 161"/>
              <a:gd name="T98" fmla="*/ 214842 w 162"/>
              <a:gd name="T99" fmla="*/ 251210 h 161"/>
              <a:gd name="T100" fmla="*/ 289866 w 162"/>
              <a:gd name="T101" fmla="*/ 234004 h 161"/>
              <a:gd name="T102" fmla="*/ 235303 w 162"/>
              <a:gd name="T103" fmla="*/ 258092 h 16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2" h="161">
                <a:moveTo>
                  <a:pt x="80" y="0"/>
                </a:moveTo>
                <a:cubicBezTo>
                  <a:pt x="59" y="0"/>
                  <a:pt x="39" y="9"/>
                  <a:pt x="24" y="24"/>
                </a:cubicBezTo>
                <a:cubicBezTo>
                  <a:pt x="13" y="35"/>
                  <a:pt x="6" y="49"/>
                  <a:pt x="3" y="64"/>
                </a:cubicBezTo>
                <a:cubicBezTo>
                  <a:pt x="0" y="78"/>
                  <a:pt x="1" y="93"/>
                  <a:pt x="6" y="107"/>
                </a:cubicBezTo>
                <a:cubicBezTo>
                  <a:pt x="6" y="108"/>
                  <a:pt x="7" y="109"/>
                  <a:pt x="8" y="109"/>
                </a:cubicBezTo>
                <a:cubicBezTo>
                  <a:pt x="9" y="109"/>
                  <a:pt x="9" y="109"/>
                  <a:pt x="10" y="109"/>
                </a:cubicBezTo>
                <a:cubicBezTo>
                  <a:pt x="11" y="108"/>
                  <a:pt x="12" y="107"/>
                  <a:pt x="11" y="105"/>
                </a:cubicBezTo>
                <a:cubicBezTo>
                  <a:pt x="2" y="78"/>
                  <a:pt x="8" y="49"/>
                  <a:pt x="28" y="28"/>
                </a:cubicBezTo>
                <a:cubicBezTo>
                  <a:pt x="42" y="14"/>
                  <a:pt x="60" y="6"/>
                  <a:pt x="80" y="6"/>
                </a:cubicBezTo>
                <a:cubicBezTo>
                  <a:pt x="100" y="6"/>
                  <a:pt x="119" y="13"/>
                  <a:pt x="133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3" y="28"/>
                  <a:pt x="121" y="29"/>
                  <a:pt x="121" y="31"/>
                </a:cubicBezTo>
                <a:cubicBezTo>
                  <a:pt x="121" y="32"/>
                  <a:pt x="123" y="34"/>
                  <a:pt x="124" y="3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2" y="33"/>
                  <a:pt x="143" y="32"/>
                  <a:pt x="143" y="30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2" y="11"/>
                  <a:pt x="140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38" y="11"/>
                  <a:pt x="137" y="13"/>
                  <a:pt x="137" y="14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22" y="8"/>
                  <a:pt x="101" y="0"/>
                  <a:pt x="80" y="0"/>
                </a:cubicBezTo>
                <a:close/>
                <a:moveTo>
                  <a:pt x="19" y="130"/>
                </a:moveTo>
                <a:cubicBezTo>
                  <a:pt x="19" y="146"/>
                  <a:pt x="19" y="146"/>
                  <a:pt x="19" y="146"/>
                </a:cubicBezTo>
                <a:cubicBezTo>
                  <a:pt x="19" y="147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3" y="149"/>
                  <a:pt x="25" y="147"/>
                  <a:pt x="25" y="146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41" y="152"/>
                  <a:pt x="61" y="160"/>
                  <a:pt x="81" y="160"/>
                </a:cubicBezTo>
                <a:cubicBezTo>
                  <a:pt x="102" y="160"/>
                  <a:pt x="123" y="152"/>
                  <a:pt x="138" y="136"/>
                </a:cubicBezTo>
                <a:cubicBezTo>
                  <a:pt x="149" y="125"/>
                  <a:pt x="156" y="111"/>
                  <a:pt x="159" y="96"/>
                </a:cubicBezTo>
                <a:cubicBezTo>
                  <a:pt x="162" y="82"/>
                  <a:pt x="161" y="67"/>
                  <a:pt x="156" y="53"/>
                </a:cubicBezTo>
                <a:cubicBezTo>
                  <a:pt x="156" y="51"/>
                  <a:pt x="154" y="51"/>
                  <a:pt x="153" y="51"/>
                </a:cubicBezTo>
                <a:cubicBezTo>
                  <a:pt x="151" y="52"/>
                  <a:pt x="150" y="53"/>
                  <a:pt x="151" y="55"/>
                </a:cubicBezTo>
                <a:cubicBezTo>
                  <a:pt x="160" y="82"/>
                  <a:pt x="154" y="111"/>
                  <a:pt x="134" y="132"/>
                </a:cubicBezTo>
                <a:cubicBezTo>
                  <a:pt x="105" y="161"/>
                  <a:pt x="58" y="161"/>
                  <a:pt x="29" y="133"/>
                </a:cubicBezTo>
                <a:cubicBezTo>
                  <a:pt x="29" y="132"/>
                  <a:pt x="29" y="132"/>
                  <a:pt x="29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2"/>
                  <a:pt x="41" y="131"/>
                  <a:pt x="41" y="129"/>
                </a:cubicBezTo>
                <a:cubicBezTo>
                  <a:pt x="41" y="128"/>
                  <a:pt x="39" y="126"/>
                  <a:pt x="38" y="12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20" y="127"/>
                  <a:pt x="19" y="128"/>
                  <a:pt x="19" y="130"/>
                </a:cubicBezTo>
                <a:close/>
                <a:moveTo>
                  <a:pt x="50" y="55"/>
                </a:moveTo>
                <a:cubicBezTo>
                  <a:pt x="50" y="55"/>
                  <a:pt x="49" y="55"/>
                  <a:pt x="49" y="55"/>
                </a:cubicBezTo>
                <a:cubicBezTo>
                  <a:pt x="43" y="54"/>
                  <a:pt x="43" y="54"/>
                  <a:pt x="43" y="54"/>
                </a:cubicBezTo>
                <a:cubicBezTo>
                  <a:pt x="42" y="54"/>
                  <a:pt x="42" y="54"/>
                  <a:pt x="42" y="54"/>
                </a:cubicBezTo>
                <a:cubicBezTo>
                  <a:pt x="39" y="54"/>
                  <a:pt x="37" y="56"/>
                  <a:pt x="36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2" y="66"/>
                  <a:pt x="32" y="66"/>
                  <a:pt x="32" y="66"/>
                </a:cubicBezTo>
                <a:cubicBezTo>
                  <a:pt x="31" y="69"/>
                  <a:pt x="33" y="73"/>
                  <a:pt x="35" y="74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0"/>
                  <a:pt x="41" y="82"/>
                  <a:pt x="42" y="84"/>
                </a:cubicBezTo>
                <a:cubicBezTo>
                  <a:pt x="42" y="85"/>
                  <a:pt x="41" y="85"/>
                  <a:pt x="41" y="85"/>
                </a:cubicBezTo>
                <a:cubicBezTo>
                  <a:pt x="36" y="89"/>
                  <a:pt x="36" y="89"/>
                  <a:pt x="36" y="89"/>
                </a:cubicBezTo>
                <a:cubicBezTo>
                  <a:pt x="33" y="91"/>
                  <a:pt x="32" y="94"/>
                  <a:pt x="34" y="97"/>
                </a:cubicBezTo>
                <a:cubicBezTo>
                  <a:pt x="37" y="105"/>
                  <a:pt x="37" y="105"/>
                  <a:pt x="37" y="105"/>
                </a:cubicBezTo>
                <a:cubicBezTo>
                  <a:pt x="38" y="107"/>
                  <a:pt x="40" y="108"/>
                  <a:pt x="43" y="108"/>
                </a:cubicBezTo>
                <a:cubicBezTo>
                  <a:pt x="44" y="108"/>
                  <a:pt x="44" y="108"/>
                  <a:pt x="45" y="108"/>
                </a:cubicBezTo>
                <a:cubicBezTo>
                  <a:pt x="51" y="106"/>
                  <a:pt x="51" y="106"/>
                  <a:pt x="51" y="106"/>
                </a:cubicBezTo>
                <a:cubicBezTo>
                  <a:pt x="51" y="106"/>
                  <a:pt x="52" y="106"/>
                  <a:pt x="52" y="107"/>
                </a:cubicBezTo>
                <a:cubicBezTo>
                  <a:pt x="53" y="108"/>
                  <a:pt x="55" y="110"/>
                  <a:pt x="56" y="111"/>
                </a:cubicBezTo>
                <a:cubicBezTo>
                  <a:pt x="57" y="111"/>
                  <a:pt x="57" y="111"/>
                  <a:pt x="57" y="112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5" y="121"/>
                  <a:pt x="56" y="124"/>
                  <a:pt x="59" y="125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68" y="129"/>
                  <a:pt x="69" y="129"/>
                  <a:pt x="70" y="129"/>
                </a:cubicBezTo>
                <a:cubicBezTo>
                  <a:pt x="72" y="129"/>
                  <a:pt x="74" y="128"/>
                  <a:pt x="75" y="126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81" y="120"/>
                  <a:pt x="83" y="119"/>
                  <a:pt x="85" y="119"/>
                </a:cubicBezTo>
                <a:cubicBezTo>
                  <a:pt x="86" y="119"/>
                  <a:pt x="86" y="119"/>
                  <a:pt x="86" y="120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91" y="127"/>
                  <a:pt x="93" y="128"/>
                  <a:pt x="95" y="128"/>
                </a:cubicBezTo>
                <a:cubicBezTo>
                  <a:pt x="96" y="128"/>
                  <a:pt x="97" y="128"/>
                  <a:pt x="98" y="12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8" y="122"/>
                  <a:pt x="110" y="119"/>
                  <a:pt x="109" y="116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107" y="110"/>
                  <a:pt x="107" y="110"/>
                  <a:pt x="108" y="109"/>
                </a:cubicBezTo>
                <a:cubicBezTo>
                  <a:pt x="109" y="108"/>
                  <a:pt x="111" y="106"/>
                  <a:pt x="112" y="105"/>
                </a:cubicBezTo>
                <a:cubicBezTo>
                  <a:pt x="112" y="105"/>
                  <a:pt x="112" y="104"/>
                  <a:pt x="113" y="104"/>
                </a:cubicBezTo>
                <a:cubicBezTo>
                  <a:pt x="119" y="106"/>
                  <a:pt x="119" y="106"/>
                  <a:pt x="119" y="106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23" y="106"/>
                  <a:pt x="125" y="104"/>
                  <a:pt x="126" y="102"/>
                </a:cubicBezTo>
                <a:cubicBezTo>
                  <a:pt x="129" y="93"/>
                  <a:pt x="129" y="93"/>
                  <a:pt x="129" y="93"/>
                </a:cubicBezTo>
                <a:cubicBezTo>
                  <a:pt x="131" y="90"/>
                  <a:pt x="129" y="87"/>
                  <a:pt x="127" y="86"/>
                </a:cubicBezTo>
                <a:cubicBezTo>
                  <a:pt x="121" y="82"/>
                  <a:pt x="121" y="82"/>
                  <a:pt x="121" y="82"/>
                </a:cubicBezTo>
                <a:cubicBezTo>
                  <a:pt x="121" y="82"/>
                  <a:pt x="121" y="82"/>
                  <a:pt x="121" y="82"/>
                </a:cubicBezTo>
                <a:cubicBezTo>
                  <a:pt x="121" y="80"/>
                  <a:pt x="121" y="78"/>
                  <a:pt x="120" y="75"/>
                </a:cubicBezTo>
                <a:cubicBezTo>
                  <a:pt x="120" y="75"/>
                  <a:pt x="121" y="75"/>
                  <a:pt x="121" y="75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29" y="69"/>
                  <a:pt x="130" y="66"/>
                  <a:pt x="128" y="63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4" y="53"/>
                  <a:pt x="122" y="52"/>
                  <a:pt x="119" y="52"/>
                </a:cubicBezTo>
                <a:cubicBezTo>
                  <a:pt x="119" y="52"/>
                  <a:pt x="118" y="52"/>
                  <a:pt x="117" y="52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111" y="54"/>
                  <a:pt x="111" y="53"/>
                  <a:pt x="110" y="53"/>
                </a:cubicBezTo>
                <a:cubicBezTo>
                  <a:pt x="109" y="52"/>
                  <a:pt x="107" y="50"/>
                  <a:pt x="106" y="49"/>
                </a:cubicBezTo>
                <a:cubicBezTo>
                  <a:pt x="106" y="49"/>
                  <a:pt x="106" y="49"/>
                  <a:pt x="106" y="48"/>
                </a:cubicBezTo>
                <a:cubicBezTo>
                  <a:pt x="107" y="42"/>
                  <a:pt x="107" y="42"/>
                  <a:pt x="107" y="42"/>
                </a:cubicBezTo>
                <a:cubicBezTo>
                  <a:pt x="107" y="39"/>
                  <a:pt x="106" y="36"/>
                  <a:pt x="103" y="35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1"/>
                  <a:pt x="93" y="31"/>
                  <a:pt x="92" y="31"/>
                </a:cubicBezTo>
                <a:cubicBezTo>
                  <a:pt x="90" y="31"/>
                  <a:pt x="88" y="32"/>
                  <a:pt x="87" y="34"/>
                </a:cubicBezTo>
                <a:cubicBezTo>
                  <a:pt x="84" y="40"/>
                  <a:pt x="84" y="40"/>
                  <a:pt x="84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40"/>
                  <a:pt x="78" y="40"/>
                  <a:pt x="76" y="40"/>
                </a:cubicBezTo>
                <a:cubicBezTo>
                  <a:pt x="76" y="40"/>
                  <a:pt x="76" y="40"/>
                  <a:pt x="76" y="40"/>
                </a:cubicBezTo>
                <a:cubicBezTo>
                  <a:pt x="72" y="35"/>
                  <a:pt x="72" y="35"/>
                  <a:pt x="72" y="35"/>
                </a:cubicBezTo>
                <a:cubicBezTo>
                  <a:pt x="71" y="33"/>
                  <a:pt x="69" y="32"/>
                  <a:pt x="67" y="32"/>
                </a:cubicBezTo>
                <a:cubicBezTo>
                  <a:pt x="66" y="32"/>
                  <a:pt x="65" y="32"/>
                  <a:pt x="64" y="32"/>
                </a:cubicBezTo>
                <a:cubicBezTo>
                  <a:pt x="56" y="36"/>
                  <a:pt x="56" y="36"/>
                  <a:pt x="56" y="36"/>
                </a:cubicBezTo>
                <a:cubicBezTo>
                  <a:pt x="53" y="37"/>
                  <a:pt x="52" y="40"/>
                  <a:pt x="53" y="43"/>
                </a:cubicBezTo>
                <a:cubicBezTo>
                  <a:pt x="54" y="50"/>
                  <a:pt x="54" y="50"/>
                  <a:pt x="54" y="50"/>
                </a:cubicBezTo>
                <a:cubicBezTo>
                  <a:pt x="54" y="50"/>
                  <a:pt x="54" y="50"/>
                  <a:pt x="54" y="51"/>
                </a:cubicBezTo>
                <a:cubicBezTo>
                  <a:pt x="53" y="52"/>
                  <a:pt x="51" y="53"/>
                  <a:pt x="50" y="55"/>
                </a:cubicBezTo>
                <a:close/>
                <a:moveTo>
                  <a:pt x="55" y="59"/>
                </a:moveTo>
                <a:cubicBezTo>
                  <a:pt x="56" y="57"/>
                  <a:pt x="57" y="56"/>
                  <a:pt x="58" y="55"/>
                </a:cubicBezTo>
                <a:cubicBezTo>
                  <a:pt x="60" y="53"/>
                  <a:pt x="61" y="51"/>
                  <a:pt x="60" y="48"/>
                </a:cubicBezTo>
                <a:cubicBezTo>
                  <a:pt x="58" y="42"/>
                  <a:pt x="58" y="42"/>
                  <a:pt x="58" y="42"/>
                </a:cubicBezTo>
                <a:cubicBezTo>
                  <a:pt x="58" y="42"/>
                  <a:pt x="59" y="42"/>
                  <a:pt x="59" y="41"/>
                </a:cubicBezTo>
                <a:cubicBezTo>
                  <a:pt x="67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71" y="43"/>
                  <a:pt x="71" y="43"/>
                  <a:pt x="71" y="43"/>
                </a:cubicBezTo>
                <a:cubicBezTo>
                  <a:pt x="72" y="45"/>
                  <a:pt x="75" y="47"/>
                  <a:pt x="77" y="46"/>
                </a:cubicBezTo>
                <a:cubicBezTo>
                  <a:pt x="79" y="46"/>
                  <a:pt x="81" y="46"/>
                  <a:pt x="83" y="46"/>
                </a:cubicBezTo>
                <a:cubicBezTo>
                  <a:pt x="85" y="46"/>
                  <a:pt x="88" y="45"/>
                  <a:pt x="89" y="43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37"/>
                  <a:pt x="92" y="37"/>
                  <a:pt x="93" y="37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40"/>
                  <a:pt x="101" y="40"/>
                  <a:pt x="101" y="41"/>
                </a:cubicBezTo>
                <a:cubicBezTo>
                  <a:pt x="100" y="47"/>
                  <a:pt x="100" y="47"/>
                  <a:pt x="100" y="47"/>
                </a:cubicBezTo>
                <a:cubicBezTo>
                  <a:pt x="99" y="50"/>
                  <a:pt x="100" y="52"/>
                  <a:pt x="102" y="54"/>
                </a:cubicBezTo>
                <a:cubicBezTo>
                  <a:pt x="104" y="55"/>
                  <a:pt x="105" y="56"/>
                  <a:pt x="106" y="57"/>
                </a:cubicBezTo>
                <a:cubicBezTo>
                  <a:pt x="107" y="59"/>
                  <a:pt x="109" y="59"/>
                  <a:pt x="111" y="59"/>
                </a:cubicBezTo>
                <a:cubicBezTo>
                  <a:pt x="112" y="59"/>
                  <a:pt x="112" y="59"/>
                  <a:pt x="113" y="59"/>
                </a:cubicBezTo>
                <a:cubicBezTo>
                  <a:pt x="119" y="57"/>
                  <a:pt x="119" y="57"/>
                  <a:pt x="119" y="57"/>
                </a:cubicBezTo>
                <a:cubicBezTo>
                  <a:pt x="119" y="57"/>
                  <a:pt x="119" y="57"/>
                  <a:pt x="120" y="58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17" y="70"/>
                  <a:pt x="117" y="70"/>
                  <a:pt x="117" y="70"/>
                </a:cubicBezTo>
                <a:cubicBezTo>
                  <a:pt x="115" y="71"/>
                  <a:pt x="114" y="74"/>
                  <a:pt x="115" y="76"/>
                </a:cubicBezTo>
                <a:cubicBezTo>
                  <a:pt x="115" y="78"/>
                  <a:pt x="115" y="80"/>
                  <a:pt x="115" y="82"/>
                </a:cubicBezTo>
                <a:cubicBezTo>
                  <a:pt x="115" y="84"/>
                  <a:pt x="116" y="86"/>
                  <a:pt x="118" y="88"/>
                </a:cubicBezTo>
                <a:cubicBezTo>
                  <a:pt x="124" y="91"/>
                  <a:pt x="124" y="91"/>
                  <a:pt x="124" y="91"/>
                </a:cubicBezTo>
                <a:cubicBezTo>
                  <a:pt x="124" y="91"/>
                  <a:pt x="124" y="91"/>
                  <a:pt x="124" y="91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100"/>
                  <a:pt x="121" y="100"/>
                  <a:pt x="120" y="100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1" y="99"/>
                  <a:pt x="109" y="99"/>
                  <a:pt x="107" y="101"/>
                </a:cubicBezTo>
                <a:cubicBezTo>
                  <a:pt x="106" y="102"/>
                  <a:pt x="105" y="104"/>
                  <a:pt x="104" y="105"/>
                </a:cubicBezTo>
                <a:cubicBezTo>
                  <a:pt x="102" y="107"/>
                  <a:pt x="101" y="109"/>
                  <a:pt x="102" y="112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0" y="114"/>
                  <a:pt x="87" y="113"/>
                  <a:pt x="85" y="113"/>
                </a:cubicBezTo>
                <a:cubicBezTo>
                  <a:pt x="83" y="114"/>
                  <a:pt x="81" y="114"/>
                  <a:pt x="80" y="114"/>
                </a:cubicBezTo>
                <a:cubicBezTo>
                  <a:pt x="77" y="114"/>
                  <a:pt x="75" y="115"/>
                  <a:pt x="74" y="117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2" y="113"/>
                  <a:pt x="62" y="113"/>
                  <a:pt x="62" y="113"/>
                </a:cubicBezTo>
                <a:cubicBezTo>
                  <a:pt x="63" y="110"/>
                  <a:pt x="62" y="108"/>
                  <a:pt x="60" y="106"/>
                </a:cubicBezTo>
                <a:cubicBezTo>
                  <a:pt x="59" y="105"/>
                  <a:pt x="57" y="104"/>
                  <a:pt x="56" y="103"/>
                </a:cubicBezTo>
                <a:cubicBezTo>
                  <a:pt x="55" y="101"/>
                  <a:pt x="53" y="101"/>
                  <a:pt x="51" y="101"/>
                </a:cubicBezTo>
                <a:cubicBezTo>
                  <a:pt x="51" y="101"/>
                  <a:pt x="50" y="101"/>
                  <a:pt x="49" y="101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9" y="94"/>
                  <a:pt x="39" y="94"/>
                  <a:pt x="39" y="94"/>
                </a:cubicBezTo>
                <a:cubicBezTo>
                  <a:pt x="39" y="94"/>
                  <a:pt x="39" y="94"/>
                  <a:pt x="39" y="94"/>
                </a:cubicBezTo>
                <a:cubicBezTo>
                  <a:pt x="45" y="90"/>
                  <a:pt x="45" y="90"/>
                  <a:pt x="45" y="90"/>
                </a:cubicBezTo>
                <a:cubicBezTo>
                  <a:pt x="47" y="89"/>
                  <a:pt x="48" y="86"/>
                  <a:pt x="47" y="84"/>
                </a:cubicBezTo>
                <a:cubicBezTo>
                  <a:pt x="47" y="82"/>
                  <a:pt x="47" y="80"/>
                  <a:pt x="47" y="78"/>
                </a:cubicBezTo>
                <a:cubicBezTo>
                  <a:pt x="47" y="76"/>
                  <a:pt x="46" y="74"/>
                  <a:pt x="44" y="72"/>
                </a:cubicBezTo>
                <a:cubicBezTo>
                  <a:pt x="38" y="69"/>
                  <a:pt x="38" y="69"/>
                  <a:pt x="38" y="69"/>
                </a:cubicBezTo>
                <a:cubicBezTo>
                  <a:pt x="38" y="69"/>
                  <a:pt x="38" y="69"/>
                  <a:pt x="38" y="69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0"/>
                  <a:pt x="41" y="60"/>
                  <a:pt x="42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1"/>
                  <a:pt x="49" y="61"/>
                </a:cubicBezTo>
                <a:cubicBezTo>
                  <a:pt x="51" y="61"/>
                  <a:pt x="53" y="60"/>
                  <a:pt x="55" y="59"/>
                </a:cubicBezTo>
                <a:close/>
                <a:moveTo>
                  <a:pt x="75" y="98"/>
                </a:moveTo>
                <a:cubicBezTo>
                  <a:pt x="77" y="98"/>
                  <a:pt x="79" y="99"/>
                  <a:pt x="81" y="99"/>
                </a:cubicBezTo>
                <a:cubicBezTo>
                  <a:pt x="89" y="99"/>
                  <a:pt x="96" y="94"/>
                  <a:pt x="99" y="86"/>
                </a:cubicBezTo>
                <a:cubicBezTo>
                  <a:pt x="102" y="76"/>
                  <a:pt x="97" y="65"/>
                  <a:pt x="87" y="62"/>
                </a:cubicBezTo>
                <a:cubicBezTo>
                  <a:pt x="85" y="61"/>
                  <a:pt x="83" y="61"/>
                  <a:pt x="81" y="61"/>
                </a:cubicBezTo>
                <a:cubicBezTo>
                  <a:pt x="73" y="61"/>
                  <a:pt x="66" y="66"/>
                  <a:pt x="63" y="73"/>
                </a:cubicBezTo>
                <a:cubicBezTo>
                  <a:pt x="60" y="83"/>
                  <a:pt x="65" y="94"/>
                  <a:pt x="75" y="98"/>
                </a:cubicBezTo>
                <a:close/>
                <a:moveTo>
                  <a:pt x="69" y="75"/>
                </a:moveTo>
                <a:cubicBezTo>
                  <a:pt x="71" y="70"/>
                  <a:pt x="75" y="67"/>
                  <a:pt x="81" y="67"/>
                </a:cubicBezTo>
                <a:cubicBezTo>
                  <a:pt x="82" y="67"/>
                  <a:pt x="84" y="67"/>
                  <a:pt x="85" y="68"/>
                </a:cubicBezTo>
                <a:cubicBezTo>
                  <a:pt x="92" y="70"/>
                  <a:pt x="96" y="77"/>
                  <a:pt x="93" y="84"/>
                </a:cubicBezTo>
                <a:cubicBezTo>
                  <a:pt x="91" y="89"/>
                  <a:pt x="87" y="93"/>
                  <a:pt x="81" y="93"/>
                </a:cubicBezTo>
                <a:cubicBezTo>
                  <a:pt x="80" y="93"/>
                  <a:pt x="78" y="93"/>
                  <a:pt x="77" y="92"/>
                </a:cubicBezTo>
                <a:cubicBezTo>
                  <a:pt x="70" y="90"/>
                  <a:pt x="66" y="82"/>
                  <a:pt x="69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843">
            <a:extLst>
              <a:ext uri="{FF2B5EF4-FFF2-40B4-BE49-F238E27FC236}">
                <a16:creationId xmlns:a16="http://schemas.microsoft.com/office/drawing/2014/main" id="{4EE8F309-5F17-4334-92A8-40858E5C7927}"/>
              </a:ext>
            </a:extLst>
          </p:cNvPr>
          <p:cNvSpPr>
            <a:spLocks noEditPoints="1"/>
          </p:cNvSpPr>
          <p:nvPr/>
        </p:nvSpPr>
        <p:spPr bwMode="auto">
          <a:xfrm>
            <a:off x="8792666" y="1290462"/>
            <a:ext cx="323574" cy="479830"/>
          </a:xfrm>
          <a:custGeom>
            <a:avLst/>
            <a:gdLst>
              <a:gd name="T0" fmla="*/ 3408 w 109"/>
              <a:gd name="T1" fmla="*/ 502662 h 160"/>
              <a:gd name="T2" fmla="*/ 3408 w 109"/>
              <a:gd name="T3" fmla="*/ 543977 h 160"/>
              <a:gd name="T4" fmla="*/ 340803 w 109"/>
              <a:gd name="T5" fmla="*/ 550863 h 160"/>
              <a:gd name="T6" fmla="*/ 357843 w 109"/>
              <a:gd name="T7" fmla="*/ 547420 h 160"/>
              <a:gd name="T8" fmla="*/ 361251 w 109"/>
              <a:gd name="T9" fmla="*/ 499220 h 160"/>
              <a:gd name="T10" fmla="*/ 330579 w 109"/>
              <a:gd name="T11" fmla="*/ 464791 h 160"/>
              <a:gd name="T12" fmla="*/ 347619 w 109"/>
              <a:gd name="T13" fmla="*/ 395933 h 160"/>
              <a:gd name="T14" fmla="*/ 17040 w 109"/>
              <a:gd name="T15" fmla="*/ 402819 h 160"/>
              <a:gd name="T16" fmla="*/ 17040 w 109"/>
              <a:gd name="T17" fmla="*/ 406261 h 160"/>
              <a:gd name="T18" fmla="*/ 20448 w 109"/>
              <a:gd name="T19" fmla="*/ 478562 h 160"/>
              <a:gd name="T20" fmla="*/ 37488 w 109"/>
              <a:gd name="T21" fmla="*/ 402819 h 160"/>
              <a:gd name="T22" fmla="*/ 323763 w 109"/>
              <a:gd name="T23" fmla="*/ 395933 h 160"/>
              <a:gd name="T24" fmla="*/ 330579 w 109"/>
              <a:gd name="T25" fmla="*/ 420033 h 160"/>
              <a:gd name="T26" fmla="*/ 327171 w 109"/>
              <a:gd name="T27" fmla="*/ 423476 h 160"/>
              <a:gd name="T28" fmla="*/ 340803 w 109"/>
              <a:gd name="T29" fmla="*/ 502662 h 160"/>
              <a:gd name="T30" fmla="*/ 344211 w 109"/>
              <a:gd name="T31" fmla="*/ 530206 h 160"/>
              <a:gd name="T32" fmla="*/ 340803 w 109"/>
              <a:gd name="T33" fmla="*/ 530206 h 160"/>
              <a:gd name="T34" fmla="*/ 20448 w 109"/>
              <a:gd name="T35" fmla="*/ 530206 h 160"/>
              <a:gd name="T36" fmla="*/ 20448 w 109"/>
              <a:gd name="T37" fmla="*/ 516434 h 160"/>
              <a:gd name="T38" fmla="*/ 54528 w 109"/>
              <a:gd name="T39" fmla="*/ 464791 h 160"/>
              <a:gd name="T40" fmla="*/ 245378 w 109"/>
              <a:gd name="T41" fmla="*/ 475119 h 160"/>
              <a:gd name="T42" fmla="*/ 119281 w 109"/>
              <a:gd name="T43" fmla="*/ 454462 h 160"/>
              <a:gd name="T44" fmla="*/ 235154 w 109"/>
              <a:gd name="T45" fmla="*/ 17214 h 160"/>
              <a:gd name="T46" fmla="*/ 177217 w 109"/>
              <a:gd name="T47" fmla="*/ 27543 h 160"/>
              <a:gd name="T48" fmla="*/ 57936 w 109"/>
              <a:gd name="T49" fmla="*/ 151487 h 160"/>
              <a:gd name="T50" fmla="*/ 47712 w 109"/>
              <a:gd name="T51" fmla="*/ 285760 h 160"/>
              <a:gd name="T52" fmla="*/ 74977 w 109"/>
              <a:gd name="T53" fmla="*/ 347732 h 160"/>
              <a:gd name="T54" fmla="*/ 320355 w 109"/>
              <a:gd name="T55" fmla="*/ 323632 h 160"/>
              <a:gd name="T56" fmla="*/ 299906 w 109"/>
              <a:gd name="T57" fmla="*/ 261660 h 160"/>
              <a:gd name="T58" fmla="*/ 248786 w 109"/>
              <a:gd name="T59" fmla="*/ 247888 h 160"/>
              <a:gd name="T60" fmla="*/ 299906 w 109"/>
              <a:gd name="T61" fmla="*/ 299532 h 160"/>
              <a:gd name="T62" fmla="*/ 228338 w 109"/>
              <a:gd name="T63" fmla="*/ 327075 h 160"/>
              <a:gd name="T64" fmla="*/ 68161 w 109"/>
              <a:gd name="T65" fmla="*/ 285760 h 160"/>
              <a:gd name="T66" fmla="*/ 78385 w 109"/>
              <a:gd name="T67" fmla="*/ 154930 h 160"/>
              <a:gd name="T68" fmla="*/ 194258 w 109"/>
              <a:gd name="T69" fmla="*/ 37872 h 160"/>
              <a:gd name="T70" fmla="*/ 293090 w 109"/>
              <a:gd name="T71" fmla="*/ 113615 h 160"/>
              <a:gd name="T72" fmla="*/ 347619 w 109"/>
              <a:gd name="T73" fmla="*/ 168702 h 160"/>
              <a:gd name="T74" fmla="*/ 306722 w 109"/>
              <a:gd name="T75" fmla="*/ 196245 h 160"/>
              <a:gd name="T76" fmla="*/ 255602 w 109"/>
              <a:gd name="T77" fmla="*/ 182473 h 160"/>
              <a:gd name="T78" fmla="*/ 211298 w 109"/>
              <a:gd name="T79" fmla="*/ 165259 h 160"/>
              <a:gd name="T80" fmla="*/ 204482 w 109"/>
              <a:gd name="T81" fmla="*/ 189359 h 160"/>
              <a:gd name="T82" fmla="*/ 279458 w 109"/>
              <a:gd name="T83" fmla="*/ 203131 h 160"/>
              <a:gd name="T84" fmla="*/ 347619 w 109"/>
              <a:gd name="T85" fmla="*/ 206574 h 160"/>
              <a:gd name="T86" fmla="*/ 371475 w 109"/>
              <a:gd name="T87" fmla="*/ 161816 h 160"/>
              <a:gd name="T88" fmla="*/ 248786 w 109"/>
              <a:gd name="T89" fmla="*/ 55086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9" h="160">
                <a:moveTo>
                  <a:pt x="6" y="139"/>
                </a:moveTo>
                <a:cubicBezTo>
                  <a:pt x="6" y="139"/>
                  <a:pt x="6" y="139"/>
                  <a:pt x="6" y="139"/>
                </a:cubicBezTo>
                <a:cubicBezTo>
                  <a:pt x="4" y="140"/>
                  <a:pt x="1" y="142"/>
                  <a:pt x="1" y="146"/>
                </a:cubicBezTo>
                <a:cubicBezTo>
                  <a:pt x="1" y="147"/>
                  <a:pt x="1" y="148"/>
                  <a:pt x="0" y="149"/>
                </a:cubicBezTo>
                <a:cubicBezTo>
                  <a:pt x="0" y="150"/>
                  <a:pt x="0" y="151"/>
                  <a:pt x="0" y="152"/>
                </a:cubicBezTo>
                <a:cubicBezTo>
                  <a:pt x="0" y="155"/>
                  <a:pt x="0" y="156"/>
                  <a:pt x="1" y="158"/>
                </a:cubicBezTo>
                <a:cubicBezTo>
                  <a:pt x="3" y="159"/>
                  <a:pt x="4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0" y="160"/>
                  <a:pt x="100" y="160"/>
                  <a:pt x="101" y="160"/>
                </a:cubicBezTo>
                <a:cubicBezTo>
                  <a:pt x="102" y="160"/>
                  <a:pt x="103" y="160"/>
                  <a:pt x="105" y="159"/>
                </a:cubicBezTo>
                <a:cubicBezTo>
                  <a:pt x="107" y="157"/>
                  <a:pt x="107" y="155"/>
                  <a:pt x="107" y="153"/>
                </a:cubicBezTo>
                <a:cubicBezTo>
                  <a:pt x="107" y="151"/>
                  <a:pt x="107" y="150"/>
                  <a:pt x="106" y="149"/>
                </a:cubicBezTo>
                <a:cubicBezTo>
                  <a:pt x="106" y="147"/>
                  <a:pt x="106" y="146"/>
                  <a:pt x="106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05" y="141"/>
                  <a:pt x="103" y="140"/>
                  <a:pt x="101" y="139"/>
                </a:cubicBezTo>
                <a:cubicBezTo>
                  <a:pt x="99" y="139"/>
                  <a:pt x="97" y="137"/>
                  <a:pt x="97" y="135"/>
                </a:cubicBezTo>
                <a:cubicBezTo>
                  <a:pt x="97" y="133"/>
                  <a:pt x="97" y="130"/>
                  <a:pt x="100" y="128"/>
                </a:cubicBezTo>
                <a:cubicBezTo>
                  <a:pt x="102" y="127"/>
                  <a:pt x="103" y="124"/>
                  <a:pt x="103" y="122"/>
                </a:cubicBezTo>
                <a:cubicBezTo>
                  <a:pt x="102" y="119"/>
                  <a:pt x="102" y="117"/>
                  <a:pt x="102" y="115"/>
                </a:cubicBezTo>
                <a:cubicBezTo>
                  <a:pt x="101" y="111"/>
                  <a:pt x="99" y="109"/>
                  <a:pt x="95" y="109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8" y="109"/>
                  <a:pt x="6" y="111"/>
                  <a:pt x="5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7"/>
                  <a:pt x="5" y="118"/>
                  <a:pt x="5" y="118"/>
                </a:cubicBezTo>
                <a:cubicBezTo>
                  <a:pt x="5" y="118"/>
                  <a:pt x="5" y="118"/>
                  <a:pt x="5" y="118"/>
                </a:cubicBezTo>
                <a:cubicBezTo>
                  <a:pt x="4" y="122"/>
                  <a:pt x="5" y="126"/>
                  <a:pt x="8" y="129"/>
                </a:cubicBezTo>
                <a:cubicBezTo>
                  <a:pt x="10" y="130"/>
                  <a:pt x="10" y="132"/>
                  <a:pt x="10" y="134"/>
                </a:cubicBezTo>
                <a:cubicBezTo>
                  <a:pt x="10" y="136"/>
                  <a:pt x="8" y="138"/>
                  <a:pt x="6" y="139"/>
                </a:cubicBezTo>
                <a:close/>
                <a:moveTo>
                  <a:pt x="12" y="125"/>
                </a:moveTo>
                <a:cubicBezTo>
                  <a:pt x="10" y="123"/>
                  <a:pt x="10" y="122"/>
                  <a:pt x="11" y="120"/>
                </a:cubicBezTo>
                <a:cubicBezTo>
                  <a:pt x="11" y="119"/>
                  <a:pt x="11" y="118"/>
                  <a:pt x="11" y="117"/>
                </a:cubicBezTo>
                <a:cubicBezTo>
                  <a:pt x="11" y="116"/>
                  <a:pt x="11" y="116"/>
                  <a:pt x="11" y="116"/>
                </a:cubicBezTo>
                <a:cubicBezTo>
                  <a:pt x="12" y="115"/>
                  <a:pt x="12" y="115"/>
                  <a:pt x="14" y="115"/>
                </a:cubicBezTo>
                <a:cubicBezTo>
                  <a:pt x="95" y="115"/>
                  <a:pt x="95" y="115"/>
                  <a:pt x="95" y="115"/>
                </a:cubicBezTo>
                <a:cubicBezTo>
                  <a:pt x="95" y="115"/>
                  <a:pt x="96" y="115"/>
                  <a:pt x="96" y="115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6" y="118"/>
                  <a:pt x="97" y="120"/>
                  <a:pt x="97" y="122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97" y="123"/>
                  <a:pt x="97" y="123"/>
                  <a:pt x="96" y="123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2" y="126"/>
                  <a:pt x="90" y="131"/>
                  <a:pt x="91" y="136"/>
                </a:cubicBezTo>
                <a:cubicBezTo>
                  <a:pt x="92" y="140"/>
                  <a:pt x="95" y="144"/>
                  <a:pt x="99" y="145"/>
                </a:cubicBezTo>
                <a:cubicBezTo>
                  <a:pt x="100" y="145"/>
                  <a:pt x="100" y="145"/>
                  <a:pt x="100" y="146"/>
                </a:cubicBezTo>
                <a:cubicBezTo>
                  <a:pt x="100" y="147"/>
                  <a:pt x="100" y="148"/>
                  <a:pt x="101" y="150"/>
                </a:cubicBezTo>
                <a:cubicBezTo>
                  <a:pt x="101" y="151"/>
                  <a:pt x="101" y="152"/>
                  <a:pt x="101" y="153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1" y="154"/>
                  <a:pt x="100" y="154"/>
                  <a:pt x="100" y="154"/>
                </a:cubicBezTo>
                <a:cubicBezTo>
                  <a:pt x="100" y="154"/>
                  <a:pt x="100" y="154"/>
                  <a:pt x="100" y="154"/>
                </a:cubicBezTo>
                <a:cubicBezTo>
                  <a:pt x="7" y="154"/>
                  <a:pt x="7" y="154"/>
                  <a:pt x="7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154"/>
                  <a:pt x="6" y="154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6" y="152"/>
                  <a:pt x="6" y="151"/>
                  <a:pt x="6" y="150"/>
                </a:cubicBezTo>
                <a:cubicBezTo>
                  <a:pt x="7" y="149"/>
                  <a:pt x="7" y="148"/>
                  <a:pt x="7" y="147"/>
                </a:cubicBezTo>
                <a:cubicBezTo>
                  <a:pt x="7" y="146"/>
                  <a:pt x="7" y="145"/>
                  <a:pt x="8" y="144"/>
                </a:cubicBezTo>
                <a:cubicBezTo>
                  <a:pt x="12" y="143"/>
                  <a:pt x="15" y="139"/>
                  <a:pt x="16" y="135"/>
                </a:cubicBezTo>
                <a:cubicBezTo>
                  <a:pt x="17" y="131"/>
                  <a:pt x="15" y="127"/>
                  <a:pt x="12" y="125"/>
                </a:cubicBezTo>
                <a:close/>
                <a:moveTo>
                  <a:pt x="35" y="138"/>
                </a:moveTo>
                <a:cubicBezTo>
                  <a:pt x="72" y="138"/>
                  <a:pt x="72" y="138"/>
                  <a:pt x="72" y="138"/>
                </a:cubicBezTo>
                <a:cubicBezTo>
                  <a:pt x="73" y="138"/>
                  <a:pt x="75" y="136"/>
                  <a:pt x="75" y="135"/>
                </a:cubicBezTo>
                <a:cubicBezTo>
                  <a:pt x="75" y="133"/>
                  <a:pt x="73" y="132"/>
                  <a:pt x="72" y="132"/>
                </a:cubicBezTo>
                <a:cubicBezTo>
                  <a:pt x="35" y="132"/>
                  <a:pt x="35" y="132"/>
                  <a:pt x="35" y="132"/>
                </a:cubicBezTo>
                <a:cubicBezTo>
                  <a:pt x="34" y="132"/>
                  <a:pt x="32" y="133"/>
                  <a:pt x="32" y="135"/>
                </a:cubicBezTo>
                <a:cubicBezTo>
                  <a:pt x="32" y="136"/>
                  <a:pt x="34" y="138"/>
                  <a:pt x="35" y="138"/>
                </a:cubicBezTo>
                <a:close/>
                <a:moveTo>
                  <a:pt x="69" y="5"/>
                </a:moveTo>
                <a:cubicBezTo>
                  <a:pt x="69" y="3"/>
                  <a:pt x="68" y="1"/>
                  <a:pt x="67" y="1"/>
                </a:cubicBezTo>
                <a:cubicBezTo>
                  <a:pt x="66" y="0"/>
                  <a:pt x="65" y="0"/>
                  <a:pt x="63" y="0"/>
                </a:cubicBezTo>
                <a:cubicBezTo>
                  <a:pt x="58" y="2"/>
                  <a:pt x="54" y="4"/>
                  <a:pt x="52" y="8"/>
                </a:cubicBezTo>
                <a:cubicBezTo>
                  <a:pt x="50" y="12"/>
                  <a:pt x="48" y="13"/>
                  <a:pt x="44" y="13"/>
                </a:cubicBezTo>
                <a:cubicBezTo>
                  <a:pt x="35" y="13"/>
                  <a:pt x="29" y="18"/>
                  <a:pt x="26" y="23"/>
                </a:cubicBezTo>
                <a:cubicBezTo>
                  <a:pt x="21" y="30"/>
                  <a:pt x="19" y="37"/>
                  <a:pt x="17" y="44"/>
                </a:cubicBezTo>
                <a:cubicBezTo>
                  <a:pt x="16" y="50"/>
                  <a:pt x="15" y="58"/>
                  <a:pt x="14" y="66"/>
                </a:cubicBezTo>
                <a:cubicBezTo>
                  <a:pt x="14" y="70"/>
                  <a:pt x="14" y="73"/>
                  <a:pt x="14" y="76"/>
                </a:cubicBezTo>
                <a:cubicBezTo>
                  <a:pt x="14" y="78"/>
                  <a:pt x="14" y="81"/>
                  <a:pt x="14" y="83"/>
                </a:cubicBezTo>
                <a:cubicBezTo>
                  <a:pt x="14" y="83"/>
                  <a:pt x="14" y="83"/>
                  <a:pt x="14" y="83"/>
                </a:cubicBezTo>
                <a:cubicBezTo>
                  <a:pt x="14" y="93"/>
                  <a:pt x="14" y="93"/>
                  <a:pt x="14" y="93"/>
                </a:cubicBezTo>
                <a:cubicBezTo>
                  <a:pt x="14" y="98"/>
                  <a:pt x="18" y="101"/>
                  <a:pt x="22" y="101"/>
                </a:cubicBezTo>
                <a:cubicBezTo>
                  <a:pt x="67" y="101"/>
                  <a:pt x="67" y="101"/>
                  <a:pt x="67" y="101"/>
                </a:cubicBezTo>
                <a:cubicBezTo>
                  <a:pt x="87" y="102"/>
                  <a:pt x="87" y="102"/>
                  <a:pt x="87" y="102"/>
                </a:cubicBezTo>
                <a:cubicBezTo>
                  <a:pt x="91" y="102"/>
                  <a:pt x="94" y="98"/>
                  <a:pt x="94" y="94"/>
                </a:cubicBezTo>
                <a:cubicBezTo>
                  <a:pt x="94" y="87"/>
                  <a:pt x="94" y="87"/>
                  <a:pt x="94" y="87"/>
                </a:cubicBezTo>
                <a:cubicBezTo>
                  <a:pt x="94" y="83"/>
                  <a:pt x="92" y="79"/>
                  <a:pt x="88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88" y="76"/>
                  <a:pt x="83" y="73"/>
                  <a:pt x="77" y="68"/>
                </a:cubicBezTo>
                <a:cubicBezTo>
                  <a:pt x="76" y="67"/>
                  <a:pt x="74" y="67"/>
                  <a:pt x="73" y="68"/>
                </a:cubicBezTo>
                <a:cubicBezTo>
                  <a:pt x="72" y="69"/>
                  <a:pt x="72" y="71"/>
                  <a:pt x="73" y="72"/>
                </a:cubicBezTo>
                <a:cubicBezTo>
                  <a:pt x="79" y="77"/>
                  <a:pt x="84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87" y="83"/>
                  <a:pt x="88" y="85"/>
                  <a:pt x="88" y="87"/>
                </a:cubicBezTo>
                <a:cubicBezTo>
                  <a:pt x="88" y="94"/>
                  <a:pt x="88" y="94"/>
                  <a:pt x="88" y="94"/>
                </a:cubicBezTo>
                <a:cubicBezTo>
                  <a:pt x="88" y="95"/>
                  <a:pt x="88" y="96"/>
                  <a:pt x="87" y="96"/>
                </a:cubicBezTo>
                <a:cubicBezTo>
                  <a:pt x="67" y="95"/>
                  <a:pt x="67" y="95"/>
                  <a:pt x="67" y="95"/>
                </a:cubicBezTo>
                <a:cubicBezTo>
                  <a:pt x="22" y="95"/>
                  <a:pt x="22" y="95"/>
                  <a:pt x="22" y="95"/>
                </a:cubicBezTo>
                <a:cubicBezTo>
                  <a:pt x="21" y="95"/>
                  <a:pt x="20" y="95"/>
                  <a:pt x="20" y="93"/>
                </a:cubicBezTo>
                <a:cubicBezTo>
                  <a:pt x="20" y="83"/>
                  <a:pt x="20" y="83"/>
                  <a:pt x="20" y="83"/>
                </a:cubicBezTo>
                <a:cubicBezTo>
                  <a:pt x="20" y="81"/>
                  <a:pt x="20" y="78"/>
                  <a:pt x="20" y="76"/>
                </a:cubicBezTo>
                <a:cubicBezTo>
                  <a:pt x="20" y="73"/>
                  <a:pt x="20" y="70"/>
                  <a:pt x="20" y="66"/>
                </a:cubicBezTo>
                <a:cubicBezTo>
                  <a:pt x="21" y="58"/>
                  <a:pt x="22" y="52"/>
                  <a:pt x="23" y="45"/>
                </a:cubicBezTo>
                <a:cubicBezTo>
                  <a:pt x="25" y="39"/>
                  <a:pt x="27" y="32"/>
                  <a:pt x="31" y="27"/>
                </a:cubicBezTo>
                <a:cubicBezTo>
                  <a:pt x="35" y="21"/>
                  <a:pt x="38" y="19"/>
                  <a:pt x="44" y="19"/>
                </a:cubicBezTo>
                <a:cubicBezTo>
                  <a:pt x="50" y="19"/>
                  <a:pt x="55" y="17"/>
                  <a:pt x="57" y="11"/>
                </a:cubicBezTo>
                <a:cubicBezTo>
                  <a:pt x="58" y="9"/>
                  <a:pt x="60" y="8"/>
                  <a:pt x="62" y="7"/>
                </a:cubicBezTo>
                <a:cubicBezTo>
                  <a:pt x="62" y="12"/>
                  <a:pt x="65" y="17"/>
                  <a:pt x="70" y="21"/>
                </a:cubicBezTo>
                <a:cubicBezTo>
                  <a:pt x="75" y="25"/>
                  <a:pt x="80" y="29"/>
                  <a:pt x="86" y="33"/>
                </a:cubicBezTo>
                <a:cubicBezTo>
                  <a:pt x="91" y="37"/>
                  <a:pt x="96" y="42"/>
                  <a:pt x="102" y="46"/>
                </a:cubicBezTo>
                <a:cubicBezTo>
                  <a:pt x="103" y="46"/>
                  <a:pt x="103" y="47"/>
                  <a:pt x="103" y="48"/>
                </a:cubicBezTo>
                <a:cubicBezTo>
                  <a:pt x="103" y="48"/>
                  <a:pt x="103" y="49"/>
                  <a:pt x="102" y="49"/>
                </a:cubicBezTo>
                <a:cubicBezTo>
                  <a:pt x="97" y="56"/>
                  <a:pt x="97" y="56"/>
                  <a:pt x="97" y="56"/>
                </a:cubicBezTo>
                <a:cubicBezTo>
                  <a:pt x="95" y="58"/>
                  <a:pt x="93" y="58"/>
                  <a:pt x="90" y="57"/>
                </a:cubicBezTo>
                <a:cubicBezTo>
                  <a:pt x="90" y="57"/>
                  <a:pt x="90" y="57"/>
                  <a:pt x="90" y="57"/>
                </a:cubicBezTo>
                <a:cubicBezTo>
                  <a:pt x="88" y="56"/>
                  <a:pt x="87" y="55"/>
                  <a:pt x="86" y="54"/>
                </a:cubicBezTo>
                <a:cubicBezTo>
                  <a:pt x="86" y="54"/>
                  <a:pt x="86" y="54"/>
                  <a:pt x="85" y="54"/>
                </a:cubicBezTo>
                <a:cubicBezTo>
                  <a:pt x="82" y="53"/>
                  <a:pt x="79" y="52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1" y="54"/>
                  <a:pt x="68" y="53"/>
                  <a:pt x="64" y="50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7"/>
                  <a:pt x="59" y="48"/>
                  <a:pt x="58" y="49"/>
                </a:cubicBezTo>
                <a:cubicBezTo>
                  <a:pt x="56" y="50"/>
                  <a:pt x="57" y="52"/>
                  <a:pt x="58" y="53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5"/>
                  <a:pt x="60" y="55"/>
                  <a:pt x="60" y="55"/>
                </a:cubicBezTo>
                <a:cubicBezTo>
                  <a:pt x="65" y="59"/>
                  <a:pt x="71" y="60"/>
                  <a:pt x="76" y="59"/>
                </a:cubicBezTo>
                <a:cubicBezTo>
                  <a:pt x="79" y="58"/>
                  <a:pt x="81" y="58"/>
                  <a:pt x="82" y="59"/>
                </a:cubicBezTo>
                <a:cubicBezTo>
                  <a:pt x="84" y="60"/>
                  <a:pt x="86" y="61"/>
                  <a:pt x="87" y="62"/>
                </a:cubicBezTo>
                <a:cubicBezTo>
                  <a:pt x="93" y="65"/>
                  <a:pt x="97" y="64"/>
                  <a:pt x="102" y="60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9" y="51"/>
                  <a:pt x="109" y="49"/>
                  <a:pt x="109" y="47"/>
                </a:cubicBezTo>
                <a:cubicBezTo>
                  <a:pt x="109" y="45"/>
                  <a:pt x="108" y="43"/>
                  <a:pt x="106" y="41"/>
                </a:cubicBezTo>
                <a:cubicBezTo>
                  <a:pt x="100" y="37"/>
                  <a:pt x="95" y="33"/>
                  <a:pt x="89" y="29"/>
                </a:cubicBezTo>
                <a:cubicBezTo>
                  <a:pt x="84" y="24"/>
                  <a:pt x="79" y="20"/>
                  <a:pt x="73" y="16"/>
                </a:cubicBezTo>
                <a:cubicBezTo>
                  <a:pt x="69" y="13"/>
                  <a:pt x="68" y="10"/>
                  <a:pt x="69" y="5"/>
                </a:cubicBezTo>
                <a:cubicBezTo>
                  <a:pt x="69" y="5"/>
                  <a:pt x="69" y="5"/>
                  <a:pt x="69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844">
            <a:extLst>
              <a:ext uri="{FF2B5EF4-FFF2-40B4-BE49-F238E27FC236}">
                <a16:creationId xmlns:a16="http://schemas.microsoft.com/office/drawing/2014/main" id="{17EB2F67-44A3-4291-BAC4-833E12692708}"/>
              </a:ext>
            </a:extLst>
          </p:cNvPr>
          <p:cNvSpPr>
            <a:spLocks noEditPoints="1"/>
          </p:cNvSpPr>
          <p:nvPr/>
        </p:nvSpPr>
        <p:spPr bwMode="auto">
          <a:xfrm>
            <a:off x="8724225" y="2298442"/>
            <a:ext cx="475678" cy="423134"/>
          </a:xfrm>
          <a:custGeom>
            <a:avLst/>
            <a:gdLst>
              <a:gd name="T0" fmla="*/ 208201 w 160"/>
              <a:gd name="T1" fmla="*/ 358302 h 141"/>
              <a:gd name="T2" fmla="*/ 296942 w 160"/>
              <a:gd name="T3" fmla="*/ 334186 h 141"/>
              <a:gd name="T4" fmla="*/ 351552 w 160"/>
              <a:gd name="T5" fmla="*/ 354857 h 141"/>
              <a:gd name="T6" fmla="*/ 307181 w 160"/>
              <a:gd name="T7" fmla="*/ 310069 h 141"/>
              <a:gd name="T8" fmla="*/ 273050 w 160"/>
              <a:gd name="T9" fmla="*/ 217048 h 141"/>
              <a:gd name="T10" fmla="*/ 238919 w 160"/>
              <a:gd name="T11" fmla="*/ 310069 h 141"/>
              <a:gd name="T12" fmla="*/ 194548 w 160"/>
              <a:gd name="T13" fmla="*/ 354857 h 141"/>
              <a:gd name="T14" fmla="*/ 273050 w 160"/>
              <a:gd name="T15" fmla="*/ 323850 h 141"/>
              <a:gd name="T16" fmla="*/ 174069 w 160"/>
              <a:gd name="T17" fmla="*/ 230829 h 141"/>
              <a:gd name="T18" fmla="*/ 187722 w 160"/>
              <a:gd name="T19" fmla="*/ 186041 h 141"/>
              <a:gd name="T20" fmla="*/ 249158 w 160"/>
              <a:gd name="T21" fmla="*/ 103356 h 141"/>
              <a:gd name="T22" fmla="*/ 242332 w 160"/>
              <a:gd name="T23" fmla="*/ 48233 h 141"/>
              <a:gd name="T24" fmla="*/ 303768 w 160"/>
              <a:gd name="T25" fmla="*/ 48233 h 141"/>
              <a:gd name="T26" fmla="*/ 293529 w 160"/>
              <a:gd name="T27" fmla="*/ 103356 h 141"/>
              <a:gd name="T28" fmla="*/ 354965 w 160"/>
              <a:gd name="T29" fmla="*/ 186041 h 141"/>
              <a:gd name="T30" fmla="*/ 368618 w 160"/>
              <a:gd name="T31" fmla="*/ 230829 h 141"/>
              <a:gd name="T32" fmla="*/ 368618 w 160"/>
              <a:gd name="T33" fmla="*/ 172261 h 141"/>
              <a:gd name="T34" fmla="*/ 324247 w 160"/>
              <a:gd name="T35" fmla="*/ 86130 h 141"/>
              <a:gd name="T36" fmla="*/ 269637 w 160"/>
              <a:gd name="T37" fmla="*/ 0 h 141"/>
              <a:gd name="T38" fmla="*/ 232093 w 160"/>
              <a:gd name="T39" fmla="*/ 106802 h 141"/>
              <a:gd name="T40" fmla="*/ 167243 w 160"/>
              <a:gd name="T41" fmla="*/ 192932 h 141"/>
              <a:gd name="T42" fmla="*/ 395923 w 160"/>
              <a:gd name="T43" fmla="*/ 389309 h 141"/>
              <a:gd name="T44" fmla="*/ 331073 w 160"/>
              <a:gd name="T45" fmla="*/ 475439 h 141"/>
              <a:gd name="T46" fmla="*/ 351552 w 160"/>
              <a:gd name="T47" fmla="*/ 447878 h 141"/>
              <a:gd name="T48" fmla="*/ 416401 w 160"/>
              <a:gd name="T49" fmla="*/ 396199 h 141"/>
              <a:gd name="T50" fmla="*/ 409575 w 160"/>
              <a:gd name="T51" fmla="*/ 341076 h 141"/>
              <a:gd name="T52" fmla="*/ 443706 w 160"/>
              <a:gd name="T53" fmla="*/ 275617 h 141"/>
              <a:gd name="T54" fmla="*/ 464185 w 160"/>
              <a:gd name="T55" fmla="*/ 347966 h 141"/>
              <a:gd name="T56" fmla="*/ 467598 w 160"/>
              <a:gd name="T57" fmla="*/ 406535 h 141"/>
              <a:gd name="T58" fmla="*/ 525621 w 160"/>
              <a:gd name="T59" fmla="*/ 475439 h 141"/>
              <a:gd name="T60" fmla="*/ 546100 w 160"/>
              <a:gd name="T61" fmla="*/ 447878 h 141"/>
              <a:gd name="T62" fmla="*/ 481251 w 160"/>
              <a:gd name="T63" fmla="*/ 361747 h 141"/>
              <a:gd name="T64" fmla="*/ 443706 w 160"/>
              <a:gd name="T65" fmla="*/ 254946 h 141"/>
              <a:gd name="T66" fmla="*/ 389096 w 160"/>
              <a:gd name="T67" fmla="*/ 341076 h 141"/>
              <a:gd name="T68" fmla="*/ 10239 w 160"/>
              <a:gd name="T69" fmla="*/ 485775 h 141"/>
              <a:gd name="T70" fmla="*/ 23892 w 160"/>
              <a:gd name="T71" fmla="*/ 440987 h 141"/>
              <a:gd name="T72" fmla="*/ 85328 w 160"/>
              <a:gd name="T73" fmla="*/ 358302 h 141"/>
              <a:gd name="T74" fmla="*/ 78502 w 160"/>
              <a:gd name="T75" fmla="*/ 299734 h 141"/>
              <a:gd name="T76" fmla="*/ 136525 w 160"/>
              <a:gd name="T77" fmla="*/ 299734 h 141"/>
              <a:gd name="T78" fmla="*/ 129699 w 160"/>
              <a:gd name="T79" fmla="*/ 358302 h 141"/>
              <a:gd name="T80" fmla="*/ 191135 w 160"/>
              <a:gd name="T81" fmla="*/ 440987 h 141"/>
              <a:gd name="T82" fmla="*/ 204788 w 160"/>
              <a:gd name="T83" fmla="*/ 485775 h 141"/>
              <a:gd name="T84" fmla="*/ 204788 w 160"/>
              <a:gd name="T85" fmla="*/ 427206 h 141"/>
              <a:gd name="T86" fmla="*/ 157004 w 160"/>
              <a:gd name="T87" fmla="*/ 341076 h 141"/>
              <a:gd name="T88" fmla="*/ 102394 w 160"/>
              <a:gd name="T89" fmla="*/ 254946 h 141"/>
              <a:gd name="T90" fmla="*/ 64849 w 160"/>
              <a:gd name="T91" fmla="*/ 361747 h 141"/>
              <a:gd name="T92" fmla="*/ 0 w 160"/>
              <a:gd name="T93" fmla="*/ 447878 h 1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41">
                <a:moveTo>
                  <a:pt x="57" y="103"/>
                </a:moveTo>
                <a:cubicBezTo>
                  <a:pt x="58" y="104"/>
                  <a:pt x="59" y="105"/>
                  <a:pt x="60" y="105"/>
                </a:cubicBezTo>
                <a:cubicBezTo>
                  <a:pt x="60" y="105"/>
                  <a:pt x="61" y="105"/>
                  <a:pt x="61" y="10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9"/>
                  <a:pt x="78" y="100"/>
                  <a:pt x="80" y="100"/>
                </a:cubicBezTo>
                <a:cubicBezTo>
                  <a:pt x="83" y="100"/>
                  <a:pt x="85" y="99"/>
                  <a:pt x="87" y="97"/>
                </a:cubicBezTo>
                <a:cubicBezTo>
                  <a:pt x="99" y="104"/>
                  <a:pt x="99" y="104"/>
                  <a:pt x="99" y="104"/>
                </a:cubicBezTo>
                <a:cubicBezTo>
                  <a:pt x="100" y="105"/>
                  <a:pt x="100" y="105"/>
                  <a:pt x="101" y="105"/>
                </a:cubicBezTo>
                <a:cubicBezTo>
                  <a:pt x="102" y="105"/>
                  <a:pt x="103" y="104"/>
                  <a:pt x="103" y="103"/>
                </a:cubicBezTo>
                <a:cubicBezTo>
                  <a:pt x="104" y="102"/>
                  <a:pt x="104" y="100"/>
                  <a:pt x="102" y="99"/>
                </a:cubicBezTo>
                <a:cubicBezTo>
                  <a:pt x="90" y="92"/>
                  <a:pt x="90" y="92"/>
                  <a:pt x="90" y="92"/>
                </a:cubicBezTo>
                <a:cubicBezTo>
                  <a:pt x="90" y="92"/>
                  <a:pt x="90" y="91"/>
                  <a:pt x="90" y="90"/>
                </a:cubicBezTo>
                <a:cubicBezTo>
                  <a:pt x="90" y="86"/>
                  <a:pt x="87" y="82"/>
                  <a:pt x="83" y="80"/>
                </a:cubicBezTo>
                <a:cubicBezTo>
                  <a:pt x="83" y="66"/>
                  <a:pt x="83" y="66"/>
                  <a:pt x="83" y="66"/>
                </a:cubicBezTo>
                <a:cubicBezTo>
                  <a:pt x="83" y="65"/>
                  <a:pt x="82" y="63"/>
                  <a:pt x="80" y="63"/>
                </a:cubicBezTo>
                <a:cubicBezTo>
                  <a:pt x="79" y="63"/>
                  <a:pt x="77" y="65"/>
                  <a:pt x="77" y="66"/>
                </a:cubicBezTo>
                <a:cubicBezTo>
                  <a:pt x="77" y="80"/>
                  <a:pt x="77" y="80"/>
                  <a:pt x="77" y="80"/>
                </a:cubicBezTo>
                <a:cubicBezTo>
                  <a:pt x="73" y="82"/>
                  <a:pt x="70" y="86"/>
                  <a:pt x="70" y="90"/>
                </a:cubicBezTo>
                <a:cubicBezTo>
                  <a:pt x="70" y="91"/>
                  <a:pt x="70" y="92"/>
                  <a:pt x="70" y="92"/>
                </a:cubicBezTo>
                <a:cubicBezTo>
                  <a:pt x="58" y="99"/>
                  <a:pt x="58" y="99"/>
                  <a:pt x="58" y="99"/>
                </a:cubicBezTo>
                <a:cubicBezTo>
                  <a:pt x="57" y="100"/>
                  <a:pt x="56" y="102"/>
                  <a:pt x="57" y="103"/>
                </a:cubicBezTo>
                <a:close/>
                <a:moveTo>
                  <a:pt x="80" y="86"/>
                </a:moveTo>
                <a:cubicBezTo>
                  <a:pt x="83" y="86"/>
                  <a:pt x="84" y="88"/>
                  <a:pt x="84" y="90"/>
                </a:cubicBezTo>
                <a:cubicBezTo>
                  <a:pt x="84" y="92"/>
                  <a:pt x="83" y="94"/>
                  <a:pt x="80" y="94"/>
                </a:cubicBezTo>
                <a:cubicBezTo>
                  <a:pt x="78" y="94"/>
                  <a:pt x="76" y="92"/>
                  <a:pt x="76" y="90"/>
                </a:cubicBezTo>
                <a:cubicBezTo>
                  <a:pt x="76" y="88"/>
                  <a:pt x="78" y="86"/>
                  <a:pt x="80" y="86"/>
                </a:cubicBezTo>
                <a:close/>
                <a:moveTo>
                  <a:pt x="51" y="67"/>
                </a:moveTo>
                <a:cubicBezTo>
                  <a:pt x="53" y="67"/>
                  <a:pt x="54" y="66"/>
                  <a:pt x="54" y="64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6"/>
                  <a:pt x="55" y="55"/>
                  <a:pt x="55" y="54"/>
                </a:cubicBezTo>
                <a:cubicBezTo>
                  <a:pt x="62" y="49"/>
                  <a:pt x="70" y="45"/>
                  <a:pt x="72" y="44"/>
                </a:cubicBezTo>
                <a:cubicBezTo>
                  <a:pt x="73" y="43"/>
                  <a:pt x="73" y="42"/>
                  <a:pt x="73" y="41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29"/>
                  <a:pt x="73" y="28"/>
                  <a:pt x="72" y="27"/>
                </a:cubicBezTo>
                <a:cubicBezTo>
                  <a:pt x="72" y="27"/>
                  <a:pt x="71" y="26"/>
                  <a:pt x="71" y="25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9"/>
                  <a:pt x="75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5" y="6"/>
                  <a:pt x="89" y="9"/>
                  <a:pt x="89" y="14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26"/>
                  <a:pt x="88" y="27"/>
                  <a:pt x="88" y="27"/>
                </a:cubicBezTo>
                <a:cubicBezTo>
                  <a:pt x="87" y="28"/>
                  <a:pt x="86" y="29"/>
                  <a:pt x="86" y="3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3"/>
                  <a:pt x="88" y="44"/>
                </a:cubicBezTo>
                <a:cubicBezTo>
                  <a:pt x="90" y="45"/>
                  <a:pt x="97" y="49"/>
                  <a:pt x="104" y="54"/>
                </a:cubicBezTo>
                <a:cubicBezTo>
                  <a:pt x="105" y="55"/>
                  <a:pt x="105" y="56"/>
                  <a:pt x="105" y="56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6"/>
                  <a:pt x="107" y="67"/>
                  <a:pt x="108" y="67"/>
                </a:cubicBezTo>
                <a:cubicBezTo>
                  <a:pt x="110" y="67"/>
                  <a:pt x="111" y="66"/>
                  <a:pt x="111" y="64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1" y="54"/>
                  <a:pt x="110" y="51"/>
                  <a:pt x="108" y="50"/>
                </a:cubicBezTo>
                <a:cubicBezTo>
                  <a:pt x="102" y="45"/>
                  <a:pt x="95" y="41"/>
                  <a:pt x="92" y="39"/>
                </a:cubicBezTo>
                <a:cubicBezTo>
                  <a:pt x="92" y="31"/>
                  <a:pt x="92" y="31"/>
                  <a:pt x="92" y="31"/>
                </a:cubicBezTo>
                <a:cubicBezTo>
                  <a:pt x="94" y="29"/>
                  <a:pt x="95" y="27"/>
                  <a:pt x="95" y="2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6"/>
                  <a:pt x="89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1" y="0"/>
                  <a:pt x="65" y="6"/>
                  <a:pt x="65" y="14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7"/>
                  <a:pt x="66" y="29"/>
                  <a:pt x="68" y="31"/>
                </a:cubicBezTo>
                <a:cubicBezTo>
                  <a:pt x="68" y="39"/>
                  <a:pt x="68" y="39"/>
                  <a:pt x="68" y="39"/>
                </a:cubicBezTo>
                <a:cubicBezTo>
                  <a:pt x="65" y="41"/>
                  <a:pt x="58" y="45"/>
                  <a:pt x="52" y="50"/>
                </a:cubicBezTo>
                <a:cubicBezTo>
                  <a:pt x="50" y="51"/>
                  <a:pt x="49" y="54"/>
                  <a:pt x="49" y="56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6"/>
                  <a:pt x="50" y="67"/>
                  <a:pt x="51" y="67"/>
                </a:cubicBezTo>
                <a:close/>
                <a:moveTo>
                  <a:pt x="116" y="113"/>
                </a:moveTo>
                <a:cubicBezTo>
                  <a:pt x="113" y="115"/>
                  <a:pt x="106" y="119"/>
                  <a:pt x="100" y="124"/>
                </a:cubicBezTo>
                <a:cubicBezTo>
                  <a:pt x="98" y="125"/>
                  <a:pt x="97" y="128"/>
                  <a:pt x="97" y="13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40"/>
                  <a:pt x="98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0"/>
                  <a:pt x="103" y="129"/>
                  <a:pt x="104" y="128"/>
                </a:cubicBezTo>
                <a:cubicBezTo>
                  <a:pt x="111" y="123"/>
                  <a:pt x="119" y="119"/>
                  <a:pt x="120" y="118"/>
                </a:cubicBezTo>
                <a:cubicBezTo>
                  <a:pt x="121" y="117"/>
                  <a:pt x="122" y="116"/>
                  <a:pt x="122" y="11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2" y="103"/>
                  <a:pt x="122" y="102"/>
                  <a:pt x="121" y="101"/>
                </a:cubicBezTo>
                <a:cubicBezTo>
                  <a:pt x="120" y="101"/>
                  <a:pt x="120" y="100"/>
                  <a:pt x="120" y="99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83"/>
                  <a:pt x="123" y="80"/>
                  <a:pt x="127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4" y="80"/>
                  <a:pt x="137" y="83"/>
                  <a:pt x="137" y="87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7" y="100"/>
                  <a:pt x="137" y="101"/>
                  <a:pt x="136" y="101"/>
                </a:cubicBezTo>
                <a:cubicBezTo>
                  <a:pt x="136" y="102"/>
                  <a:pt x="135" y="103"/>
                  <a:pt x="135" y="104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6" y="117"/>
                  <a:pt x="137" y="118"/>
                </a:cubicBezTo>
                <a:cubicBezTo>
                  <a:pt x="138" y="119"/>
                  <a:pt x="146" y="123"/>
                  <a:pt x="153" y="128"/>
                </a:cubicBezTo>
                <a:cubicBezTo>
                  <a:pt x="154" y="129"/>
                  <a:pt x="154" y="130"/>
                  <a:pt x="154" y="13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4" y="140"/>
                  <a:pt x="155" y="141"/>
                  <a:pt x="157" y="141"/>
                </a:cubicBezTo>
                <a:cubicBezTo>
                  <a:pt x="159" y="141"/>
                  <a:pt x="160" y="140"/>
                  <a:pt x="160" y="138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5"/>
                  <a:pt x="157" y="124"/>
                </a:cubicBezTo>
                <a:cubicBezTo>
                  <a:pt x="151" y="119"/>
                  <a:pt x="144" y="115"/>
                  <a:pt x="141" y="113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2" y="103"/>
                  <a:pt x="143" y="101"/>
                  <a:pt x="143" y="99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0"/>
                  <a:pt x="137" y="74"/>
                  <a:pt x="13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0" y="74"/>
                  <a:pt x="114" y="80"/>
                  <a:pt x="114" y="87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4" y="101"/>
                  <a:pt x="115" y="103"/>
                  <a:pt x="116" y="105"/>
                </a:cubicBezTo>
                <a:cubicBezTo>
                  <a:pt x="116" y="113"/>
                  <a:pt x="116" y="113"/>
                  <a:pt x="116" y="113"/>
                </a:cubicBezTo>
                <a:close/>
                <a:moveTo>
                  <a:pt x="3" y="141"/>
                </a:moveTo>
                <a:cubicBezTo>
                  <a:pt x="5" y="141"/>
                  <a:pt x="6" y="140"/>
                  <a:pt x="6" y="138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6" y="129"/>
                  <a:pt x="7" y="128"/>
                </a:cubicBezTo>
                <a:cubicBezTo>
                  <a:pt x="14" y="122"/>
                  <a:pt x="22" y="119"/>
                  <a:pt x="23" y="118"/>
                </a:cubicBezTo>
                <a:cubicBezTo>
                  <a:pt x="24" y="117"/>
                  <a:pt x="25" y="116"/>
                  <a:pt x="25" y="115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03"/>
                  <a:pt x="24" y="102"/>
                  <a:pt x="24" y="101"/>
                </a:cubicBezTo>
                <a:cubicBezTo>
                  <a:pt x="23" y="101"/>
                  <a:pt x="23" y="100"/>
                  <a:pt x="23" y="99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3"/>
                  <a:pt x="26" y="80"/>
                  <a:pt x="30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37" y="80"/>
                  <a:pt x="40" y="83"/>
                  <a:pt x="40" y="87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1"/>
                  <a:pt x="39" y="101"/>
                </a:cubicBezTo>
                <a:cubicBezTo>
                  <a:pt x="38" y="102"/>
                  <a:pt x="38" y="103"/>
                  <a:pt x="38" y="104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6"/>
                  <a:pt x="39" y="117"/>
                  <a:pt x="40" y="118"/>
                </a:cubicBezTo>
                <a:cubicBezTo>
                  <a:pt x="41" y="119"/>
                  <a:pt x="49" y="122"/>
                  <a:pt x="56" y="128"/>
                </a:cubicBezTo>
                <a:cubicBezTo>
                  <a:pt x="57" y="129"/>
                  <a:pt x="57" y="130"/>
                  <a:pt x="57" y="130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40"/>
                  <a:pt x="58" y="141"/>
                  <a:pt x="60" y="141"/>
                </a:cubicBezTo>
                <a:cubicBezTo>
                  <a:pt x="62" y="141"/>
                  <a:pt x="63" y="140"/>
                  <a:pt x="63" y="13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8"/>
                  <a:pt x="62" y="125"/>
                  <a:pt x="60" y="124"/>
                </a:cubicBezTo>
                <a:cubicBezTo>
                  <a:pt x="54" y="119"/>
                  <a:pt x="47" y="115"/>
                  <a:pt x="44" y="113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5" y="103"/>
                  <a:pt x="46" y="101"/>
                  <a:pt x="46" y="99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0"/>
                  <a:pt x="40" y="74"/>
                  <a:pt x="33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23" y="74"/>
                  <a:pt x="17" y="80"/>
                  <a:pt x="17" y="87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101"/>
                  <a:pt x="18" y="103"/>
                  <a:pt x="19" y="10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6" y="115"/>
                  <a:pt x="9" y="119"/>
                  <a:pt x="3" y="124"/>
                </a:cubicBezTo>
                <a:cubicBezTo>
                  <a:pt x="1" y="125"/>
                  <a:pt x="0" y="128"/>
                  <a:pt x="0" y="13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1" y="141"/>
                  <a:pt x="3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845">
            <a:extLst>
              <a:ext uri="{FF2B5EF4-FFF2-40B4-BE49-F238E27FC236}">
                <a16:creationId xmlns:a16="http://schemas.microsoft.com/office/drawing/2014/main" id="{8C6CC2DD-0E7F-45C5-A5E5-848E28A95EB3}"/>
              </a:ext>
            </a:extLst>
          </p:cNvPr>
          <p:cNvSpPr>
            <a:spLocks noEditPoints="1"/>
          </p:cNvSpPr>
          <p:nvPr/>
        </p:nvSpPr>
        <p:spPr bwMode="auto">
          <a:xfrm>
            <a:off x="8708041" y="3267777"/>
            <a:ext cx="475678" cy="479828"/>
          </a:xfrm>
          <a:custGeom>
            <a:avLst/>
            <a:gdLst>
              <a:gd name="T0" fmla="*/ 160417 w 160"/>
              <a:gd name="T1" fmla="*/ 547420 h 160"/>
              <a:gd name="T2" fmla="*/ 215027 w 160"/>
              <a:gd name="T3" fmla="*/ 492334 h 160"/>
              <a:gd name="T4" fmla="*/ 184309 w 160"/>
              <a:gd name="T5" fmla="*/ 488891 h 160"/>
              <a:gd name="T6" fmla="*/ 10239 w 160"/>
              <a:gd name="T7" fmla="*/ 344289 h 160"/>
              <a:gd name="T8" fmla="*/ 17066 w 160"/>
              <a:gd name="T9" fmla="*/ 3443 h 160"/>
              <a:gd name="T10" fmla="*/ 3413 w 160"/>
              <a:gd name="T11" fmla="*/ 17214 h 160"/>
              <a:gd name="T12" fmla="*/ 17066 w 160"/>
              <a:gd name="T13" fmla="*/ 3443 h 160"/>
              <a:gd name="T14" fmla="*/ 208201 w 160"/>
              <a:gd name="T15" fmla="*/ 10329 h 160"/>
              <a:gd name="T16" fmla="*/ 184309 w 160"/>
              <a:gd name="T17" fmla="*/ 20657 h 160"/>
              <a:gd name="T18" fmla="*/ 92154 w 160"/>
              <a:gd name="T19" fmla="*/ 10329 h 160"/>
              <a:gd name="T20" fmla="*/ 44371 w 160"/>
              <a:gd name="T21" fmla="*/ 0 h 160"/>
              <a:gd name="T22" fmla="*/ 44371 w 160"/>
              <a:gd name="T23" fmla="*/ 0 h 160"/>
              <a:gd name="T24" fmla="*/ 160417 w 160"/>
              <a:gd name="T25" fmla="*/ 10329 h 160"/>
              <a:gd name="T26" fmla="*/ 116046 w 160"/>
              <a:gd name="T27" fmla="*/ 20657 h 160"/>
              <a:gd name="T28" fmla="*/ 262811 w 160"/>
              <a:gd name="T29" fmla="*/ 10329 h 160"/>
              <a:gd name="T30" fmla="*/ 242332 w 160"/>
              <a:gd name="T31" fmla="*/ 10329 h 160"/>
              <a:gd name="T32" fmla="*/ 252571 w 160"/>
              <a:gd name="T33" fmla="*/ 68858 h 160"/>
              <a:gd name="T34" fmla="*/ 252571 w 160"/>
              <a:gd name="T35" fmla="*/ 68858 h 160"/>
              <a:gd name="T36" fmla="*/ 262811 w 160"/>
              <a:gd name="T37" fmla="*/ 220345 h 160"/>
              <a:gd name="T38" fmla="*/ 252571 w 160"/>
              <a:gd name="T39" fmla="*/ 123944 h 160"/>
              <a:gd name="T40" fmla="*/ 242332 w 160"/>
              <a:gd name="T41" fmla="*/ 185916 h 160"/>
              <a:gd name="T42" fmla="*/ 252571 w 160"/>
              <a:gd name="T43" fmla="*/ 141159 h 160"/>
              <a:gd name="T44" fmla="*/ 252571 w 160"/>
              <a:gd name="T45" fmla="*/ 141159 h 160"/>
              <a:gd name="T46" fmla="*/ 262811 w 160"/>
              <a:gd name="T47" fmla="*/ 44758 h 160"/>
              <a:gd name="T48" fmla="*/ 252571 w 160"/>
              <a:gd name="T49" fmla="*/ 244445 h 160"/>
              <a:gd name="T50" fmla="*/ 252571 w 160"/>
              <a:gd name="T51" fmla="*/ 265103 h 160"/>
              <a:gd name="T52" fmla="*/ 105807 w 160"/>
              <a:gd name="T53" fmla="*/ 254774 h 160"/>
              <a:gd name="T54" fmla="*/ 150178 w 160"/>
              <a:gd name="T55" fmla="*/ 244445 h 160"/>
              <a:gd name="T56" fmla="*/ 150178 w 160"/>
              <a:gd name="T57" fmla="*/ 244445 h 160"/>
              <a:gd name="T58" fmla="*/ 194548 w 160"/>
              <a:gd name="T59" fmla="*/ 254774 h 160"/>
              <a:gd name="T60" fmla="*/ 44371 w 160"/>
              <a:gd name="T61" fmla="*/ 265103 h 160"/>
              <a:gd name="T62" fmla="*/ 92154 w 160"/>
              <a:gd name="T63" fmla="*/ 254774 h 160"/>
              <a:gd name="T64" fmla="*/ 218440 w 160"/>
              <a:gd name="T65" fmla="*/ 265103 h 160"/>
              <a:gd name="T66" fmla="*/ 218440 w 160"/>
              <a:gd name="T67" fmla="*/ 265103 h 160"/>
              <a:gd name="T68" fmla="*/ 10239 w 160"/>
              <a:gd name="T69" fmla="*/ 265103 h 160"/>
              <a:gd name="T70" fmla="*/ 10239 w 160"/>
              <a:gd name="T71" fmla="*/ 244445 h 160"/>
              <a:gd name="T72" fmla="*/ 10239 w 160"/>
              <a:gd name="T73" fmla="*/ 55086 h 160"/>
              <a:gd name="T74" fmla="*/ 0 w 160"/>
              <a:gd name="T75" fmla="*/ 79187 h 160"/>
              <a:gd name="T76" fmla="*/ 10239 w 160"/>
              <a:gd name="T77" fmla="*/ 103287 h 160"/>
              <a:gd name="T78" fmla="*/ 10239 w 160"/>
              <a:gd name="T79" fmla="*/ 103287 h 160"/>
              <a:gd name="T80" fmla="*/ 20479 w 160"/>
              <a:gd name="T81" fmla="*/ 185916 h 160"/>
              <a:gd name="T82" fmla="*/ 10239 w 160"/>
              <a:gd name="T83" fmla="*/ 230674 h 160"/>
              <a:gd name="T84" fmla="*/ 0 w 160"/>
              <a:gd name="T85" fmla="*/ 151487 h 160"/>
              <a:gd name="T86" fmla="*/ 372031 w 160"/>
              <a:gd name="T87" fmla="*/ 3443 h 160"/>
              <a:gd name="T88" fmla="*/ 372031 w 160"/>
              <a:gd name="T89" fmla="*/ 103287 h 160"/>
              <a:gd name="T90" fmla="*/ 361791 w 160"/>
              <a:gd name="T91" fmla="*/ 61972 h 160"/>
              <a:gd name="T92" fmla="*/ 535861 w 160"/>
              <a:gd name="T93" fmla="*/ 206574 h 160"/>
              <a:gd name="T94" fmla="*/ 361791 w 160"/>
              <a:gd name="T95" fmla="*/ 41315 h 160"/>
              <a:gd name="T96" fmla="*/ 542687 w 160"/>
              <a:gd name="T97" fmla="*/ 540534 h 160"/>
              <a:gd name="T98" fmla="*/ 279876 w 160"/>
              <a:gd name="T99" fmla="*/ 296089 h 160"/>
              <a:gd name="T100" fmla="*/ 542687 w 160"/>
              <a:gd name="T101" fmla="*/ 540534 h 160"/>
              <a:gd name="T102" fmla="*/ 522208 w 160"/>
              <a:gd name="T103" fmla="*/ 306418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31" y="148"/>
                </a:moveTo>
                <a:cubicBezTo>
                  <a:pt x="54" y="148"/>
                  <a:pt x="54" y="148"/>
                  <a:pt x="54" y="148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5" y="156"/>
                  <a:pt x="45" y="158"/>
                  <a:pt x="47" y="159"/>
                </a:cubicBezTo>
                <a:cubicBezTo>
                  <a:pt x="47" y="160"/>
                  <a:pt x="48" y="160"/>
                  <a:pt x="49" y="160"/>
                </a:cubicBezTo>
                <a:cubicBezTo>
                  <a:pt x="49" y="160"/>
                  <a:pt x="50" y="160"/>
                  <a:pt x="51" y="159"/>
                </a:cubicBezTo>
                <a:cubicBezTo>
                  <a:pt x="63" y="147"/>
                  <a:pt x="63" y="147"/>
                  <a:pt x="63" y="147"/>
                </a:cubicBezTo>
                <a:cubicBezTo>
                  <a:pt x="64" y="146"/>
                  <a:pt x="64" y="144"/>
                  <a:pt x="63" y="143"/>
                </a:cubicBezTo>
                <a:cubicBezTo>
                  <a:pt x="51" y="130"/>
                  <a:pt x="51" y="130"/>
                  <a:pt x="51" y="130"/>
                </a:cubicBezTo>
                <a:cubicBezTo>
                  <a:pt x="50" y="129"/>
                  <a:pt x="48" y="129"/>
                  <a:pt x="47" y="130"/>
                </a:cubicBezTo>
                <a:cubicBezTo>
                  <a:pt x="45" y="132"/>
                  <a:pt x="45" y="133"/>
                  <a:pt x="47" y="135"/>
                </a:cubicBezTo>
                <a:cubicBezTo>
                  <a:pt x="54" y="142"/>
                  <a:pt x="54" y="142"/>
                  <a:pt x="54" y="142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17" y="142"/>
                  <a:pt x="6" y="131"/>
                  <a:pt x="6" y="117"/>
                </a:cubicBezTo>
                <a:cubicBezTo>
                  <a:pt x="6" y="103"/>
                  <a:pt x="6" y="103"/>
                  <a:pt x="6" y="103"/>
                </a:cubicBezTo>
                <a:cubicBezTo>
                  <a:pt x="6" y="101"/>
                  <a:pt x="5" y="100"/>
                  <a:pt x="3" y="100"/>
                </a:cubicBezTo>
                <a:cubicBezTo>
                  <a:pt x="1" y="100"/>
                  <a:pt x="0" y="101"/>
                  <a:pt x="0" y="10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34"/>
                  <a:pt x="14" y="148"/>
                  <a:pt x="31" y="148"/>
                </a:cubicBezTo>
                <a:close/>
                <a:moveTo>
                  <a:pt x="5" y="1"/>
                </a:moveTo>
                <a:cubicBezTo>
                  <a:pt x="5" y="0"/>
                  <a:pt x="4" y="0"/>
                  <a:pt x="3" y="0"/>
                </a:cubicBezTo>
                <a:cubicBezTo>
                  <a:pt x="2" y="0"/>
                  <a:pt x="2" y="0"/>
                  <a:pt x="1" y="1"/>
                </a:cubicBezTo>
                <a:cubicBezTo>
                  <a:pt x="1" y="1"/>
                  <a:pt x="0" y="2"/>
                  <a:pt x="0" y="3"/>
                </a:cubicBezTo>
                <a:cubicBezTo>
                  <a:pt x="0" y="4"/>
                  <a:pt x="1" y="5"/>
                  <a:pt x="1" y="5"/>
                </a:cubicBezTo>
                <a:cubicBezTo>
                  <a:pt x="2" y="6"/>
                  <a:pt x="2" y="6"/>
                  <a:pt x="3" y="6"/>
                </a:cubicBezTo>
                <a:cubicBezTo>
                  <a:pt x="4" y="6"/>
                  <a:pt x="5" y="6"/>
                  <a:pt x="5" y="5"/>
                </a:cubicBezTo>
                <a:cubicBezTo>
                  <a:pt x="6" y="5"/>
                  <a:pt x="6" y="4"/>
                  <a:pt x="6" y="3"/>
                </a:cubicBezTo>
                <a:cubicBezTo>
                  <a:pt x="6" y="2"/>
                  <a:pt x="6" y="1"/>
                  <a:pt x="5" y="1"/>
                </a:cubicBezTo>
                <a:close/>
                <a:moveTo>
                  <a:pt x="64" y="6"/>
                </a:moveTo>
                <a:cubicBezTo>
                  <a:pt x="66" y="6"/>
                  <a:pt x="67" y="5"/>
                  <a:pt x="67" y="3"/>
                </a:cubicBezTo>
                <a:cubicBezTo>
                  <a:pt x="67" y="1"/>
                  <a:pt x="66" y="0"/>
                  <a:pt x="64" y="0"/>
                </a:cubicBezTo>
                <a:cubicBezTo>
                  <a:pt x="62" y="0"/>
                  <a:pt x="61" y="1"/>
                  <a:pt x="61" y="3"/>
                </a:cubicBezTo>
                <a:cubicBezTo>
                  <a:pt x="61" y="5"/>
                  <a:pt x="62" y="6"/>
                  <a:pt x="64" y="6"/>
                </a:cubicBezTo>
                <a:close/>
                <a:moveTo>
                  <a:pt x="54" y="0"/>
                </a:moveTo>
                <a:cubicBezTo>
                  <a:pt x="52" y="0"/>
                  <a:pt x="51" y="1"/>
                  <a:pt x="51" y="3"/>
                </a:cubicBezTo>
                <a:cubicBezTo>
                  <a:pt x="51" y="5"/>
                  <a:pt x="52" y="6"/>
                  <a:pt x="54" y="6"/>
                </a:cubicBezTo>
                <a:cubicBezTo>
                  <a:pt x="56" y="6"/>
                  <a:pt x="57" y="5"/>
                  <a:pt x="57" y="3"/>
                </a:cubicBezTo>
                <a:cubicBezTo>
                  <a:pt x="57" y="1"/>
                  <a:pt x="56" y="0"/>
                  <a:pt x="54" y="0"/>
                </a:cubicBezTo>
                <a:close/>
                <a:moveTo>
                  <a:pt x="24" y="6"/>
                </a:moveTo>
                <a:cubicBezTo>
                  <a:pt x="25" y="6"/>
                  <a:pt x="27" y="5"/>
                  <a:pt x="27" y="3"/>
                </a:cubicBezTo>
                <a:cubicBezTo>
                  <a:pt x="27" y="1"/>
                  <a:pt x="25" y="0"/>
                  <a:pt x="24" y="0"/>
                </a:cubicBezTo>
                <a:cubicBezTo>
                  <a:pt x="22" y="0"/>
                  <a:pt x="21" y="1"/>
                  <a:pt x="21" y="3"/>
                </a:cubicBezTo>
                <a:cubicBezTo>
                  <a:pt x="21" y="5"/>
                  <a:pt x="22" y="6"/>
                  <a:pt x="24" y="6"/>
                </a:cubicBezTo>
                <a:close/>
                <a:moveTo>
                  <a:pt x="13" y="0"/>
                </a:moveTo>
                <a:cubicBezTo>
                  <a:pt x="12" y="0"/>
                  <a:pt x="10" y="1"/>
                  <a:pt x="10" y="3"/>
                </a:cubicBezTo>
                <a:cubicBezTo>
                  <a:pt x="10" y="5"/>
                  <a:pt x="12" y="6"/>
                  <a:pt x="13" y="6"/>
                </a:cubicBezTo>
                <a:cubicBezTo>
                  <a:pt x="15" y="6"/>
                  <a:pt x="16" y="5"/>
                  <a:pt x="16" y="3"/>
                </a:cubicBezTo>
                <a:cubicBezTo>
                  <a:pt x="16" y="1"/>
                  <a:pt x="15" y="0"/>
                  <a:pt x="13" y="0"/>
                </a:cubicBezTo>
                <a:close/>
                <a:moveTo>
                  <a:pt x="44" y="0"/>
                </a:moveTo>
                <a:cubicBezTo>
                  <a:pt x="42" y="0"/>
                  <a:pt x="41" y="1"/>
                  <a:pt x="41" y="3"/>
                </a:cubicBezTo>
                <a:cubicBezTo>
                  <a:pt x="41" y="5"/>
                  <a:pt x="42" y="6"/>
                  <a:pt x="44" y="6"/>
                </a:cubicBezTo>
                <a:cubicBezTo>
                  <a:pt x="45" y="6"/>
                  <a:pt x="47" y="5"/>
                  <a:pt x="47" y="3"/>
                </a:cubicBezTo>
                <a:cubicBezTo>
                  <a:pt x="47" y="1"/>
                  <a:pt x="45" y="0"/>
                  <a:pt x="44" y="0"/>
                </a:cubicBezTo>
                <a:close/>
                <a:moveTo>
                  <a:pt x="34" y="0"/>
                </a:moveTo>
                <a:cubicBezTo>
                  <a:pt x="32" y="0"/>
                  <a:pt x="31" y="1"/>
                  <a:pt x="31" y="3"/>
                </a:cubicBezTo>
                <a:cubicBezTo>
                  <a:pt x="31" y="5"/>
                  <a:pt x="32" y="6"/>
                  <a:pt x="34" y="6"/>
                </a:cubicBezTo>
                <a:cubicBezTo>
                  <a:pt x="35" y="6"/>
                  <a:pt x="37" y="5"/>
                  <a:pt x="37" y="3"/>
                </a:cubicBezTo>
                <a:cubicBezTo>
                  <a:pt x="37" y="1"/>
                  <a:pt x="35" y="0"/>
                  <a:pt x="34" y="0"/>
                </a:cubicBezTo>
                <a:close/>
                <a:moveTo>
                  <a:pt x="76" y="5"/>
                </a:moveTo>
                <a:cubicBezTo>
                  <a:pt x="77" y="5"/>
                  <a:pt x="77" y="4"/>
                  <a:pt x="77" y="3"/>
                </a:cubicBezTo>
                <a:cubicBezTo>
                  <a:pt x="77" y="2"/>
                  <a:pt x="77" y="1"/>
                  <a:pt x="76" y="1"/>
                </a:cubicBezTo>
                <a:cubicBezTo>
                  <a:pt x="76" y="0"/>
                  <a:pt x="75" y="0"/>
                  <a:pt x="74" y="0"/>
                </a:cubicBezTo>
                <a:cubicBezTo>
                  <a:pt x="73" y="0"/>
                  <a:pt x="73" y="0"/>
                  <a:pt x="72" y="1"/>
                </a:cubicBezTo>
                <a:cubicBezTo>
                  <a:pt x="72" y="1"/>
                  <a:pt x="71" y="2"/>
                  <a:pt x="71" y="3"/>
                </a:cubicBezTo>
                <a:cubicBezTo>
                  <a:pt x="71" y="4"/>
                  <a:pt x="72" y="5"/>
                  <a:pt x="72" y="5"/>
                </a:cubicBezTo>
                <a:cubicBezTo>
                  <a:pt x="73" y="6"/>
                  <a:pt x="73" y="6"/>
                  <a:pt x="74" y="6"/>
                </a:cubicBezTo>
                <a:cubicBezTo>
                  <a:pt x="75" y="6"/>
                  <a:pt x="76" y="6"/>
                  <a:pt x="76" y="5"/>
                </a:cubicBezTo>
                <a:close/>
                <a:moveTo>
                  <a:pt x="74" y="20"/>
                </a:moveTo>
                <a:cubicBezTo>
                  <a:pt x="73" y="20"/>
                  <a:pt x="71" y="22"/>
                  <a:pt x="71" y="23"/>
                </a:cubicBezTo>
                <a:cubicBezTo>
                  <a:pt x="71" y="25"/>
                  <a:pt x="73" y="26"/>
                  <a:pt x="74" y="26"/>
                </a:cubicBezTo>
                <a:cubicBezTo>
                  <a:pt x="76" y="26"/>
                  <a:pt x="77" y="25"/>
                  <a:pt x="77" y="23"/>
                </a:cubicBezTo>
                <a:cubicBezTo>
                  <a:pt x="77" y="22"/>
                  <a:pt x="76" y="20"/>
                  <a:pt x="74" y="20"/>
                </a:cubicBezTo>
                <a:close/>
                <a:moveTo>
                  <a:pt x="74" y="61"/>
                </a:moveTo>
                <a:cubicBezTo>
                  <a:pt x="73" y="61"/>
                  <a:pt x="71" y="62"/>
                  <a:pt x="71" y="64"/>
                </a:cubicBezTo>
                <a:cubicBezTo>
                  <a:pt x="71" y="65"/>
                  <a:pt x="73" y="67"/>
                  <a:pt x="74" y="67"/>
                </a:cubicBezTo>
                <a:cubicBezTo>
                  <a:pt x="76" y="67"/>
                  <a:pt x="77" y="65"/>
                  <a:pt x="77" y="64"/>
                </a:cubicBezTo>
                <a:cubicBezTo>
                  <a:pt x="77" y="62"/>
                  <a:pt x="76" y="61"/>
                  <a:pt x="74" y="61"/>
                </a:cubicBezTo>
                <a:close/>
                <a:moveTo>
                  <a:pt x="74" y="30"/>
                </a:moveTo>
                <a:cubicBezTo>
                  <a:pt x="73" y="30"/>
                  <a:pt x="71" y="32"/>
                  <a:pt x="71" y="33"/>
                </a:cubicBezTo>
                <a:cubicBezTo>
                  <a:pt x="71" y="35"/>
                  <a:pt x="73" y="36"/>
                  <a:pt x="74" y="36"/>
                </a:cubicBezTo>
                <a:cubicBezTo>
                  <a:pt x="76" y="36"/>
                  <a:pt x="77" y="35"/>
                  <a:pt x="77" y="33"/>
                </a:cubicBezTo>
                <a:cubicBezTo>
                  <a:pt x="77" y="32"/>
                  <a:pt x="76" y="30"/>
                  <a:pt x="74" y="30"/>
                </a:cubicBezTo>
                <a:close/>
                <a:moveTo>
                  <a:pt x="74" y="51"/>
                </a:moveTo>
                <a:cubicBezTo>
                  <a:pt x="73" y="51"/>
                  <a:pt x="71" y="52"/>
                  <a:pt x="71" y="54"/>
                </a:cubicBezTo>
                <a:cubicBezTo>
                  <a:pt x="71" y="55"/>
                  <a:pt x="73" y="57"/>
                  <a:pt x="74" y="57"/>
                </a:cubicBezTo>
                <a:cubicBezTo>
                  <a:pt x="76" y="57"/>
                  <a:pt x="77" y="55"/>
                  <a:pt x="77" y="54"/>
                </a:cubicBezTo>
                <a:cubicBezTo>
                  <a:pt x="77" y="52"/>
                  <a:pt x="76" y="51"/>
                  <a:pt x="74" y="51"/>
                </a:cubicBezTo>
                <a:close/>
                <a:moveTo>
                  <a:pt x="74" y="41"/>
                </a:moveTo>
                <a:cubicBezTo>
                  <a:pt x="73" y="41"/>
                  <a:pt x="71" y="42"/>
                  <a:pt x="71" y="44"/>
                </a:cubicBezTo>
                <a:cubicBezTo>
                  <a:pt x="71" y="45"/>
                  <a:pt x="73" y="47"/>
                  <a:pt x="74" y="47"/>
                </a:cubicBezTo>
                <a:cubicBezTo>
                  <a:pt x="76" y="47"/>
                  <a:pt x="77" y="45"/>
                  <a:pt x="77" y="44"/>
                </a:cubicBezTo>
                <a:cubicBezTo>
                  <a:pt x="77" y="42"/>
                  <a:pt x="76" y="41"/>
                  <a:pt x="74" y="41"/>
                </a:cubicBezTo>
                <a:close/>
                <a:moveTo>
                  <a:pt x="74" y="10"/>
                </a:moveTo>
                <a:cubicBezTo>
                  <a:pt x="73" y="10"/>
                  <a:pt x="71" y="11"/>
                  <a:pt x="71" y="13"/>
                </a:cubicBezTo>
                <a:cubicBezTo>
                  <a:pt x="71" y="15"/>
                  <a:pt x="73" y="16"/>
                  <a:pt x="74" y="16"/>
                </a:cubicBezTo>
                <a:cubicBezTo>
                  <a:pt x="76" y="16"/>
                  <a:pt x="77" y="15"/>
                  <a:pt x="77" y="13"/>
                </a:cubicBezTo>
                <a:cubicBezTo>
                  <a:pt x="77" y="11"/>
                  <a:pt x="76" y="10"/>
                  <a:pt x="74" y="10"/>
                </a:cubicBezTo>
                <a:close/>
                <a:moveTo>
                  <a:pt x="77" y="74"/>
                </a:moveTo>
                <a:cubicBezTo>
                  <a:pt x="77" y="73"/>
                  <a:pt x="77" y="72"/>
                  <a:pt x="76" y="72"/>
                </a:cubicBezTo>
                <a:cubicBezTo>
                  <a:pt x="76" y="71"/>
                  <a:pt x="75" y="71"/>
                  <a:pt x="74" y="71"/>
                </a:cubicBezTo>
                <a:cubicBezTo>
                  <a:pt x="73" y="71"/>
                  <a:pt x="73" y="71"/>
                  <a:pt x="72" y="72"/>
                </a:cubicBezTo>
                <a:cubicBezTo>
                  <a:pt x="72" y="72"/>
                  <a:pt x="71" y="73"/>
                  <a:pt x="71" y="74"/>
                </a:cubicBezTo>
                <a:cubicBezTo>
                  <a:pt x="71" y="75"/>
                  <a:pt x="72" y="75"/>
                  <a:pt x="72" y="76"/>
                </a:cubicBezTo>
                <a:cubicBezTo>
                  <a:pt x="73" y="77"/>
                  <a:pt x="73" y="77"/>
                  <a:pt x="74" y="77"/>
                </a:cubicBezTo>
                <a:cubicBezTo>
                  <a:pt x="75" y="77"/>
                  <a:pt x="76" y="77"/>
                  <a:pt x="76" y="76"/>
                </a:cubicBezTo>
                <a:cubicBezTo>
                  <a:pt x="77" y="75"/>
                  <a:pt x="77" y="75"/>
                  <a:pt x="77" y="74"/>
                </a:cubicBezTo>
                <a:close/>
                <a:moveTo>
                  <a:pt x="34" y="71"/>
                </a:moveTo>
                <a:cubicBezTo>
                  <a:pt x="32" y="71"/>
                  <a:pt x="31" y="72"/>
                  <a:pt x="31" y="74"/>
                </a:cubicBezTo>
                <a:cubicBezTo>
                  <a:pt x="31" y="76"/>
                  <a:pt x="32" y="77"/>
                  <a:pt x="34" y="77"/>
                </a:cubicBezTo>
                <a:cubicBezTo>
                  <a:pt x="35" y="77"/>
                  <a:pt x="37" y="76"/>
                  <a:pt x="37" y="74"/>
                </a:cubicBezTo>
                <a:cubicBezTo>
                  <a:pt x="37" y="72"/>
                  <a:pt x="35" y="71"/>
                  <a:pt x="34" y="71"/>
                </a:cubicBezTo>
                <a:close/>
                <a:moveTo>
                  <a:pt x="44" y="71"/>
                </a:moveTo>
                <a:cubicBezTo>
                  <a:pt x="42" y="71"/>
                  <a:pt x="41" y="72"/>
                  <a:pt x="41" y="74"/>
                </a:cubicBezTo>
                <a:cubicBezTo>
                  <a:pt x="41" y="76"/>
                  <a:pt x="42" y="77"/>
                  <a:pt x="44" y="77"/>
                </a:cubicBezTo>
                <a:cubicBezTo>
                  <a:pt x="45" y="77"/>
                  <a:pt x="47" y="76"/>
                  <a:pt x="47" y="74"/>
                </a:cubicBezTo>
                <a:cubicBezTo>
                  <a:pt x="47" y="72"/>
                  <a:pt x="45" y="71"/>
                  <a:pt x="44" y="71"/>
                </a:cubicBezTo>
                <a:close/>
                <a:moveTo>
                  <a:pt x="54" y="71"/>
                </a:moveTo>
                <a:cubicBezTo>
                  <a:pt x="52" y="71"/>
                  <a:pt x="51" y="72"/>
                  <a:pt x="51" y="74"/>
                </a:cubicBezTo>
                <a:cubicBezTo>
                  <a:pt x="51" y="76"/>
                  <a:pt x="52" y="77"/>
                  <a:pt x="54" y="77"/>
                </a:cubicBezTo>
                <a:cubicBezTo>
                  <a:pt x="56" y="77"/>
                  <a:pt x="57" y="76"/>
                  <a:pt x="57" y="74"/>
                </a:cubicBezTo>
                <a:cubicBezTo>
                  <a:pt x="57" y="72"/>
                  <a:pt x="56" y="71"/>
                  <a:pt x="54" y="71"/>
                </a:cubicBezTo>
                <a:close/>
                <a:moveTo>
                  <a:pt x="13" y="71"/>
                </a:moveTo>
                <a:cubicBezTo>
                  <a:pt x="12" y="71"/>
                  <a:pt x="10" y="72"/>
                  <a:pt x="10" y="74"/>
                </a:cubicBezTo>
                <a:cubicBezTo>
                  <a:pt x="10" y="76"/>
                  <a:pt x="12" y="77"/>
                  <a:pt x="13" y="77"/>
                </a:cubicBezTo>
                <a:cubicBezTo>
                  <a:pt x="15" y="77"/>
                  <a:pt x="16" y="76"/>
                  <a:pt x="16" y="74"/>
                </a:cubicBezTo>
                <a:cubicBezTo>
                  <a:pt x="16" y="72"/>
                  <a:pt x="15" y="71"/>
                  <a:pt x="13" y="71"/>
                </a:cubicBezTo>
                <a:close/>
                <a:moveTo>
                  <a:pt x="24" y="77"/>
                </a:moveTo>
                <a:cubicBezTo>
                  <a:pt x="25" y="77"/>
                  <a:pt x="27" y="76"/>
                  <a:pt x="27" y="74"/>
                </a:cubicBezTo>
                <a:cubicBezTo>
                  <a:pt x="27" y="72"/>
                  <a:pt x="25" y="71"/>
                  <a:pt x="24" y="71"/>
                </a:cubicBezTo>
                <a:cubicBezTo>
                  <a:pt x="22" y="71"/>
                  <a:pt x="21" y="72"/>
                  <a:pt x="21" y="74"/>
                </a:cubicBezTo>
                <a:cubicBezTo>
                  <a:pt x="21" y="76"/>
                  <a:pt x="22" y="77"/>
                  <a:pt x="24" y="77"/>
                </a:cubicBezTo>
                <a:close/>
                <a:moveTo>
                  <a:pt x="64" y="77"/>
                </a:moveTo>
                <a:cubicBezTo>
                  <a:pt x="66" y="77"/>
                  <a:pt x="67" y="76"/>
                  <a:pt x="67" y="74"/>
                </a:cubicBezTo>
                <a:cubicBezTo>
                  <a:pt x="67" y="72"/>
                  <a:pt x="66" y="71"/>
                  <a:pt x="64" y="71"/>
                </a:cubicBezTo>
                <a:cubicBezTo>
                  <a:pt x="62" y="71"/>
                  <a:pt x="61" y="72"/>
                  <a:pt x="61" y="74"/>
                </a:cubicBezTo>
                <a:cubicBezTo>
                  <a:pt x="61" y="76"/>
                  <a:pt x="62" y="77"/>
                  <a:pt x="64" y="77"/>
                </a:cubicBezTo>
                <a:close/>
                <a:moveTo>
                  <a:pt x="1" y="72"/>
                </a:moveTo>
                <a:cubicBezTo>
                  <a:pt x="1" y="72"/>
                  <a:pt x="0" y="73"/>
                  <a:pt x="0" y="74"/>
                </a:cubicBezTo>
                <a:cubicBezTo>
                  <a:pt x="0" y="75"/>
                  <a:pt x="1" y="75"/>
                  <a:pt x="1" y="76"/>
                </a:cubicBezTo>
                <a:cubicBezTo>
                  <a:pt x="2" y="77"/>
                  <a:pt x="2" y="77"/>
                  <a:pt x="3" y="77"/>
                </a:cubicBezTo>
                <a:cubicBezTo>
                  <a:pt x="4" y="77"/>
                  <a:pt x="5" y="77"/>
                  <a:pt x="5" y="76"/>
                </a:cubicBezTo>
                <a:cubicBezTo>
                  <a:pt x="6" y="75"/>
                  <a:pt x="6" y="75"/>
                  <a:pt x="6" y="74"/>
                </a:cubicBezTo>
                <a:cubicBezTo>
                  <a:pt x="6" y="73"/>
                  <a:pt x="6" y="72"/>
                  <a:pt x="5" y="72"/>
                </a:cubicBezTo>
                <a:cubicBezTo>
                  <a:pt x="5" y="71"/>
                  <a:pt x="4" y="71"/>
                  <a:pt x="3" y="71"/>
                </a:cubicBezTo>
                <a:cubicBezTo>
                  <a:pt x="2" y="71"/>
                  <a:pt x="2" y="71"/>
                  <a:pt x="1" y="72"/>
                </a:cubicBezTo>
                <a:close/>
                <a:moveTo>
                  <a:pt x="3" y="10"/>
                </a:moveTo>
                <a:cubicBezTo>
                  <a:pt x="2" y="10"/>
                  <a:pt x="0" y="11"/>
                  <a:pt x="0" y="13"/>
                </a:cubicBezTo>
                <a:cubicBezTo>
                  <a:pt x="0" y="15"/>
                  <a:pt x="2" y="16"/>
                  <a:pt x="3" y="16"/>
                </a:cubicBezTo>
                <a:cubicBezTo>
                  <a:pt x="5" y="16"/>
                  <a:pt x="6" y="15"/>
                  <a:pt x="6" y="13"/>
                </a:cubicBezTo>
                <a:cubicBezTo>
                  <a:pt x="6" y="11"/>
                  <a:pt x="5" y="10"/>
                  <a:pt x="3" y="10"/>
                </a:cubicBezTo>
                <a:close/>
                <a:moveTo>
                  <a:pt x="3" y="20"/>
                </a:moveTo>
                <a:cubicBezTo>
                  <a:pt x="2" y="20"/>
                  <a:pt x="0" y="22"/>
                  <a:pt x="0" y="23"/>
                </a:cubicBezTo>
                <a:cubicBezTo>
                  <a:pt x="0" y="25"/>
                  <a:pt x="2" y="26"/>
                  <a:pt x="3" y="26"/>
                </a:cubicBezTo>
                <a:cubicBezTo>
                  <a:pt x="5" y="26"/>
                  <a:pt x="6" y="25"/>
                  <a:pt x="6" y="23"/>
                </a:cubicBezTo>
                <a:cubicBezTo>
                  <a:pt x="6" y="22"/>
                  <a:pt x="5" y="20"/>
                  <a:pt x="3" y="20"/>
                </a:cubicBezTo>
                <a:close/>
                <a:moveTo>
                  <a:pt x="3" y="30"/>
                </a:moveTo>
                <a:cubicBezTo>
                  <a:pt x="2" y="30"/>
                  <a:pt x="0" y="32"/>
                  <a:pt x="0" y="33"/>
                </a:cubicBezTo>
                <a:cubicBezTo>
                  <a:pt x="0" y="35"/>
                  <a:pt x="2" y="36"/>
                  <a:pt x="3" y="36"/>
                </a:cubicBezTo>
                <a:cubicBezTo>
                  <a:pt x="5" y="36"/>
                  <a:pt x="6" y="35"/>
                  <a:pt x="6" y="33"/>
                </a:cubicBezTo>
                <a:cubicBezTo>
                  <a:pt x="6" y="32"/>
                  <a:pt x="5" y="30"/>
                  <a:pt x="3" y="30"/>
                </a:cubicBezTo>
                <a:close/>
                <a:moveTo>
                  <a:pt x="3" y="51"/>
                </a:moveTo>
                <a:cubicBezTo>
                  <a:pt x="2" y="51"/>
                  <a:pt x="0" y="52"/>
                  <a:pt x="0" y="54"/>
                </a:cubicBezTo>
                <a:cubicBezTo>
                  <a:pt x="0" y="55"/>
                  <a:pt x="2" y="57"/>
                  <a:pt x="3" y="57"/>
                </a:cubicBezTo>
                <a:cubicBezTo>
                  <a:pt x="5" y="57"/>
                  <a:pt x="6" y="55"/>
                  <a:pt x="6" y="54"/>
                </a:cubicBezTo>
                <a:cubicBezTo>
                  <a:pt x="6" y="52"/>
                  <a:pt x="5" y="51"/>
                  <a:pt x="3" y="51"/>
                </a:cubicBezTo>
                <a:close/>
                <a:moveTo>
                  <a:pt x="3" y="61"/>
                </a:moveTo>
                <a:cubicBezTo>
                  <a:pt x="2" y="61"/>
                  <a:pt x="0" y="62"/>
                  <a:pt x="0" y="64"/>
                </a:cubicBezTo>
                <a:cubicBezTo>
                  <a:pt x="0" y="65"/>
                  <a:pt x="2" y="67"/>
                  <a:pt x="3" y="67"/>
                </a:cubicBezTo>
                <a:cubicBezTo>
                  <a:pt x="5" y="67"/>
                  <a:pt x="6" y="65"/>
                  <a:pt x="6" y="64"/>
                </a:cubicBezTo>
                <a:cubicBezTo>
                  <a:pt x="6" y="62"/>
                  <a:pt x="5" y="61"/>
                  <a:pt x="3" y="61"/>
                </a:cubicBezTo>
                <a:close/>
                <a:moveTo>
                  <a:pt x="3" y="41"/>
                </a:moveTo>
                <a:cubicBezTo>
                  <a:pt x="2" y="41"/>
                  <a:pt x="0" y="42"/>
                  <a:pt x="0" y="44"/>
                </a:cubicBezTo>
                <a:cubicBezTo>
                  <a:pt x="0" y="45"/>
                  <a:pt x="2" y="47"/>
                  <a:pt x="3" y="47"/>
                </a:cubicBezTo>
                <a:cubicBezTo>
                  <a:pt x="5" y="47"/>
                  <a:pt x="6" y="45"/>
                  <a:pt x="6" y="44"/>
                </a:cubicBezTo>
                <a:cubicBezTo>
                  <a:pt x="6" y="42"/>
                  <a:pt x="5" y="41"/>
                  <a:pt x="3" y="41"/>
                </a:cubicBezTo>
                <a:close/>
                <a:moveTo>
                  <a:pt x="109" y="1"/>
                </a:moveTo>
                <a:cubicBezTo>
                  <a:pt x="97" y="13"/>
                  <a:pt x="97" y="13"/>
                  <a:pt x="97" y="13"/>
                </a:cubicBezTo>
                <a:cubicBezTo>
                  <a:pt x="96" y="14"/>
                  <a:pt x="96" y="14"/>
                  <a:pt x="96" y="15"/>
                </a:cubicBezTo>
                <a:cubicBezTo>
                  <a:pt x="96" y="16"/>
                  <a:pt x="96" y="17"/>
                  <a:pt x="97" y="17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09" y="30"/>
                  <a:pt x="110" y="31"/>
                  <a:pt x="111" y="31"/>
                </a:cubicBezTo>
                <a:cubicBezTo>
                  <a:pt x="112" y="31"/>
                  <a:pt x="112" y="30"/>
                  <a:pt x="113" y="30"/>
                </a:cubicBezTo>
                <a:cubicBezTo>
                  <a:pt x="114" y="29"/>
                  <a:pt x="114" y="27"/>
                  <a:pt x="113" y="25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43" y="18"/>
                  <a:pt x="154" y="29"/>
                  <a:pt x="154" y="43"/>
                </a:cubicBezTo>
                <a:cubicBezTo>
                  <a:pt x="154" y="57"/>
                  <a:pt x="154" y="57"/>
                  <a:pt x="154" y="57"/>
                </a:cubicBezTo>
                <a:cubicBezTo>
                  <a:pt x="154" y="59"/>
                  <a:pt x="155" y="60"/>
                  <a:pt x="157" y="60"/>
                </a:cubicBezTo>
                <a:cubicBezTo>
                  <a:pt x="158" y="60"/>
                  <a:pt x="160" y="59"/>
                  <a:pt x="160" y="57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26"/>
                  <a:pt x="146" y="12"/>
                  <a:pt x="129" y="12"/>
                </a:cubicBezTo>
                <a:cubicBezTo>
                  <a:pt x="106" y="12"/>
                  <a:pt x="106" y="12"/>
                  <a:pt x="106" y="12"/>
                </a:cubicBezTo>
                <a:cubicBezTo>
                  <a:pt x="113" y="5"/>
                  <a:pt x="113" y="5"/>
                  <a:pt x="113" y="5"/>
                </a:cubicBezTo>
                <a:cubicBezTo>
                  <a:pt x="114" y="4"/>
                  <a:pt x="114" y="2"/>
                  <a:pt x="113" y="1"/>
                </a:cubicBezTo>
                <a:cubicBezTo>
                  <a:pt x="112" y="0"/>
                  <a:pt x="110" y="0"/>
                  <a:pt x="109" y="1"/>
                </a:cubicBezTo>
                <a:close/>
                <a:moveTo>
                  <a:pt x="159" y="157"/>
                </a:moveTo>
                <a:cubicBezTo>
                  <a:pt x="159" y="86"/>
                  <a:pt x="159" y="86"/>
                  <a:pt x="159" y="86"/>
                </a:cubicBezTo>
                <a:cubicBezTo>
                  <a:pt x="159" y="84"/>
                  <a:pt x="158" y="83"/>
                  <a:pt x="156" y="83"/>
                </a:cubicBezTo>
                <a:cubicBezTo>
                  <a:pt x="85" y="83"/>
                  <a:pt x="85" y="83"/>
                  <a:pt x="85" y="83"/>
                </a:cubicBezTo>
                <a:cubicBezTo>
                  <a:pt x="84" y="83"/>
                  <a:pt x="82" y="84"/>
                  <a:pt x="82" y="8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9"/>
                  <a:pt x="84" y="160"/>
                  <a:pt x="85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59" y="159"/>
                  <a:pt x="159" y="157"/>
                </a:cubicBezTo>
                <a:close/>
                <a:moveTo>
                  <a:pt x="153" y="154"/>
                </a:moveTo>
                <a:cubicBezTo>
                  <a:pt x="88" y="154"/>
                  <a:pt x="88" y="154"/>
                  <a:pt x="88" y="154"/>
                </a:cubicBezTo>
                <a:cubicBezTo>
                  <a:pt x="88" y="89"/>
                  <a:pt x="88" y="89"/>
                  <a:pt x="88" y="89"/>
                </a:cubicBezTo>
                <a:cubicBezTo>
                  <a:pt x="153" y="89"/>
                  <a:pt x="153" y="89"/>
                  <a:pt x="153" y="89"/>
                </a:cubicBezTo>
                <a:lnTo>
                  <a:pt x="153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846">
            <a:extLst>
              <a:ext uri="{FF2B5EF4-FFF2-40B4-BE49-F238E27FC236}">
                <a16:creationId xmlns:a16="http://schemas.microsoft.com/office/drawing/2014/main" id="{BC0013E4-9E3C-4850-8F6B-3A534D6662FF}"/>
              </a:ext>
            </a:extLst>
          </p:cNvPr>
          <p:cNvSpPr>
            <a:spLocks noEditPoints="1"/>
          </p:cNvSpPr>
          <p:nvPr/>
        </p:nvSpPr>
        <p:spPr bwMode="auto">
          <a:xfrm>
            <a:off x="8697564" y="4285223"/>
            <a:ext cx="475678" cy="428664"/>
          </a:xfrm>
          <a:custGeom>
            <a:avLst/>
            <a:gdLst>
              <a:gd name="T0" fmla="*/ 98981 w 160"/>
              <a:gd name="T1" fmla="*/ 244342 h 143"/>
              <a:gd name="T2" fmla="*/ 184309 w 160"/>
              <a:gd name="T3" fmla="*/ 371675 h 143"/>
              <a:gd name="T4" fmla="*/ 296942 w 160"/>
              <a:gd name="T5" fmla="*/ 388882 h 143"/>
              <a:gd name="T6" fmla="*/ 303768 w 160"/>
              <a:gd name="T7" fmla="*/ 406089 h 143"/>
              <a:gd name="T8" fmla="*/ 344726 w 160"/>
              <a:gd name="T9" fmla="*/ 368233 h 143"/>
              <a:gd name="T10" fmla="*/ 344726 w 160"/>
              <a:gd name="T11" fmla="*/ 354468 h 143"/>
              <a:gd name="T12" fmla="*/ 296942 w 160"/>
              <a:gd name="T13" fmla="*/ 320053 h 143"/>
              <a:gd name="T14" fmla="*/ 310594 w 160"/>
              <a:gd name="T15" fmla="*/ 351026 h 143"/>
              <a:gd name="T16" fmla="*/ 119459 w 160"/>
              <a:gd name="T17" fmla="*/ 285639 h 143"/>
              <a:gd name="T18" fmla="*/ 109220 w 160"/>
              <a:gd name="T19" fmla="*/ 234017 h 143"/>
              <a:gd name="T20" fmla="*/ 242332 w 160"/>
              <a:gd name="T21" fmla="*/ 137657 h 143"/>
              <a:gd name="T22" fmla="*/ 249158 w 160"/>
              <a:gd name="T23" fmla="*/ 120450 h 143"/>
              <a:gd name="T24" fmla="*/ 361791 w 160"/>
              <a:gd name="T25" fmla="*/ 103243 h 143"/>
              <a:gd name="T26" fmla="*/ 426641 w 160"/>
              <a:gd name="T27" fmla="*/ 213369 h 143"/>
              <a:gd name="T28" fmla="*/ 447119 w 160"/>
              <a:gd name="T29" fmla="*/ 213369 h 143"/>
              <a:gd name="T30" fmla="*/ 361791 w 160"/>
              <a:gd name="T31" fmla="*/ 86036 h 143"/>
              <a:gd name="T32" fmla="*/ 249158 w 160"/>
              <a:gd name="T33" fmla="*/ 68829 h 143"/>
              <a:gd name="T34" fmla="*/ 235506 w 160"/>
              <a:gd name="T35" fmla="*/ 51622 h 143"/>
              <a:gd name="T36" fmla="*/ 197961 w 160"/>
              <a:gd name="T37" fmla="*/ 96360 h 143"/>
              <a:gd name="T38" fmla="*/ 235506 w 160"/>
              <a:gd name="T39" fmla="*/ 137657 h 143"/>
              <a:gd name="T40" fmla="*/ 20479 w 160"/>
              <a:gd name="T41" fmla="*/ 223693 h 143"/>
              <a:gd name="T42" fmla="*/ 23892 w 160"/>
              <a:gd name="T43" fmla="*/ 189279 h 143"/>
              <a:gd name="T44" fmla="*/ 85328 w 160"/>
              <a:gd name="T45" fmla="*/ 141099 h 143"/>
              <a:gd name="T46" fmla="*/ 81915 w 160"/>
              <a:gd name="T47" fmla="*/ 92919 h 143"/>
              <a:gd name="T48" fmla="*/ 78502 w 160"/>
              <a:gd name="T49" fmla="*/ 48180 h 143"/>
              <a:gd name="T50" fmla="*/ 112633 w 160"/>
              <a:gd name="T51" fmla="*/ 20649 h 143"/>
              <a:gd name="T52" fmla="*/ 136525 w 160"/>
              <a:gd name="T53" fmla="*/ 86036 h 143"/>
              <a:gd name="T54" fmla="*/ 129699 w 160"/>
              <a:gd name="T55" fmla="*/ 103243 h 143"/>
              <a:gd name="T56" fmla="*/ 136525 w 160"/>
              <a:gd name="T57" fmla="*/ 151423 h 143"/>
              <a:gd name="T58" fmla="*/ 194548 w 160"/>
              <a:gd name="T59" fmla="*/ 196162 h 143"/>
              <a:gd name="T60" fmla="*/ 204788 w 160"/>
              <a:gd name="T61" fmla="*/ 234017 h 143"/>
              <a:gd name="T62" fmla="*/ 215027 w 160"/>
              <a:gd name="T63" fmla="*/ 196162 h 143"/>
              <a:gd name="T64" fmla="*/ 150178 w 160"/>
              <a:gd name="T65" fmla="*/ 137657 h 143"/>
              <a:gd name="T66" fmla="*/ 157004 w 160"/>
              <a:gd name="T67" fmla="*/ 86036 h 143"/>
              <a:gd name="T68" fmla="*/ 112633 w 160"/>
              <a:gd name="T69" fmla="*/ 0 h 143"/>
              <a:gd name="T70" fmla="*/ 58023 w 160"/>
              <a:gd name="T71" fmla="*/ 48180 h 143"/>
              <a:gd name="T72" fmla="*/ 64849 w 160"/>
              <a:gd name="T73" fmla="*/ 106684 h 143"/>
              <a:gd name="T74" fmla="*/ 10239 w 160"/>
              <a:gd name="T75" fmla="*/ 172072 h 143"/>
              <a:gd name="T76" fmla="*/ 0 w 160"/>
              <a:gd name="T77" fmla="*/ 223693 h 143"/>
              <a:gd name="T78" fmla="*/ 341313 w 160"/>
              <a:gd name="T79" fmla="*/ 430179 h 143"/>
              <a:gd name="T80" fmla="*/ 331073 w 160"/>
              <a:gd name="T81" fmla="*/ 481801 h 143"/>
              <a:gd name="T82" fmla="*/ 351552 w 160"/>
              <a:gd name="T83" fmla="*/ 481801 h 143"/>
              <a:gd name="T84" fmla="*/ 354965 w 160"/>
              <a:gd name="T85" fmla="*/ 447386 h 143"/>
              <a:gd name="T86" fmla="*/ 416401 w 160"/>
              <a:gd name="T87" fmla="*/ 399206 h 143"/>
              <a:gd name="T88" fmla="*/ 412988 w 160"/>
              <a:gd name="T89" fmla="*/ 354468 h 143"/>
              <a:gd name="T90" fmla="*/ 409575 w 160"/>
              <a:gd name="T91" fmla="*/ 306288 h 143"/>
              <a:gd name="T92" fmla="*/ 443706 w 160"/>
              <a:gd name="T93" fmla="*/ 278756 h 143"/>
              <a:gd name="T94" fmla="*/ 467598 w 160"/>
              <a:gd name="T95" fmla="*/ 347585 h 143"/>
              <a:gd name="T96" fmla="*/ 460772 w 160"/>
              <a:gd name="T97" fmla="*/ 361351 h 143"/>
              <a:gd name="T98" fmla="*/ 467598 w 160"/>
              <a:gd name="T99" fmla="*/ 412972 h 143"/>
              <a:gd name="T100" fmla="*/ 525621 w 160"/>
              <a:gd name="T101" fmla="*/ 454269 h 143"/>
              <a:gd name="T102" fmla="*/ 535861 w 160"/>
              <a:gd name="T103" fmla="*/ 492125 h 143"/>
              <a:gd name="T104" fmla="*/ 546100 w 160"/>
              <a:gd name="T105" fmla="*/ 454269 h 143"/>
              <a:gd name="T106" fmla="*/ 481251 w 160"/>
              <a:gd name="T107" fmla="*/ 395765 h 143"/>
              <a:gd name="T108" fmla="*/ 488077 w 160"/>
              <a:gd name="T109" fmla="*/ 347585 h 143"/>
              <a:gd name="T110" fmla="*/ 443706 w 160"/>
              <a:gd name="T111" fmla="*/ 258108 h 143"/>
              <a:gd name="T112" fmla="*/ 389096 w 160"/>
              <a:gd name="T113" fmla="*/ 306288 h 143"/>
              <a:gd name="T114" fmla="*/ 395923 w 160"/>
              <a:gd name="T115" fmla="*/ 364792 h 143"/>
              <a:gd name="T116" fmla="*/ 341313 w 160"/>
              <a:gd name="T117" fmla="*/ 430179 h 14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43">
                <a:moveTo>
                  <a:pt x="32" y="68"/>
                </a:moveTo>
                <a:cubicBezTo>
                  <a:pt x="30" y="68"/>
                  <a:pt x="29" y="69"/>
                  <a:pt x="29" y="71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97"/>
                  <a:pt x="40" y="108"/>
                  <a:pt x="54" y="108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87" y="113"/>
                  <a:pt x="87" y="113"/>
                  <a:pt x="87" y="113"/>
                </a:cubicBezTo>
                <a:cubicBezTo>
                  <a:pt x="85" y="114"/>
                  <a:pt x="85" y="116"/>
                  <a:pt x="87" y="117"/>
                </a:cubicBezTo>
                <a:cubicBezTo>
                  <a:pt x="87" y="118"/>
                  <a:pt x="88" y="118"/>
                  <a:pt x="89" y="118"/>
                </a:cubicBezTo>
                <a:cubicBezTo>
                  <a:pt x="89" y="118"/>
                  <a:pt x="90" y="118"/>
                  <a:pt x="91" y="11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1" y="107"/>
                  <a:pt x="102" y="106"/>
                  <a:pt x="102" y="105"/>
                </a:cubicBezTo>
                <a:cubicBezTo>
                  <a:pt x="102" y="105"/>
                  <a:pt x="101" y="104"/>
                  <a:pt x="101" y="103"/>
                </a:cubicBezTo>
                <a:cubicBezTo>
                  <a:pt x="91" y="93"/>
                  <a:pt x="91" y="93"/>
                  <a:pt x="91" y="93"/>
                </a:cubicBezTo>
                <a:cubicBezTo>
                  <a:pt x="90" y="92"/>
                  <a:pt x="88" y="92"/>
                  <a:pt x="87" y="93"/>
                </a:cubicBezTo>
                <a:cubicBezTo>
                  <a:pt x="85" y="94"/>
                  <a:pt x="85" y="96"/>
                  <a:pt x="87" y="97"/>
                </a:cubicBezTo>
                <a:cubicBezTo>
                  <a:pt x="91" y="102"/>
                  <a:pt x="91" y="102"/>
                  <a:pt x="91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43" y="102"/>
                  <a:pt x="35" y="94"/>
                  <a:pt x="35" y="83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69"/>
                  <a:pt x="33" y="68"/>
                  <a:pt x="32" y="68"/>
                </a:cubicBezTo>
                <a:close/>
                <a:moveTo>
                  <a:pt x="69" y="40"/>
                </a:moveTo>
                <a:cubicBezTo>
                  <a:pt x="70" y="40"/>
                  <a:pt x="70" y="40"/>
                  <a:pt x="71" y="40"/>
                </a:cubicBezTo>
                <a:cubicBezTo>
                  <a:pt x="72" y="40"/>
                  <a:pt x="73" y="40"/>
                  <a:pt x="73" y="40"/>
                </a:cubicBezTo>
                <a:cubicBezTo>
                  <a:pt x="74" y="38"/>
                  <a:pt x="74" y="37"/>
                  <a:pt x="73" y="35"/>
                </a:cubicBezTo>
                <a:cubicBezTo>
                  <a:pt x="68" y="30"/>
                  <a:pt x="68" y="30"/>
                  <a:pt x="68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17" y="30"/>
                  <a:pt x="125" y="39"/>
                  <a:pt x="125" y="50"/>
                </a:cubicBezTo>
                <a:cubicBezTo>
                  <a:pt x="125" y="62"/>
                  <a:pt x="125" y="62"/>
                  <a:pt x="125" y="62"/>
                </a:cubicBezTo>
                <a:cubicBezTo>
                  <a:pt x="125" y="63"/>
                  <a:pt x="127" y="65"/>
                  <a:pt x="128" y="65"/>
                </a:cubicBezTo>
                <a:cubicBezTo>
                  <a:pt x="130" y="65"/>
                  <a:pt x="131" y="63"/>
                  <a:pt x="131" y="62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36"/>
                  <a:pt x="120" y="25"/>
                  <a:pt x="106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73" y="20"/>
                  <a:pt x="73" y="20"/>
                  <a:pt x="73" y="20"/>
                </a:cubicBezTo>
                <a:cubicBezTo>
                  <a:pt x="75" y="19"/>
                  <a:pt x="75" y="17"/>
                  <a:pt x="73" y="15"/>
                </a:cubicBezTo>
                <a:cubicBezTo>
                  <a:pt x="72" y="14"/>
                  <a:pt x="70" y="14"/>
                  <a:pt x="69" y="15"/>
                </a:cubicBezTo>
                <a:cubicBezTo>
                  <a:pt x="59" y="25"/>
                  <a:pt x="59" y="25"/>
                  <a:pt x="59" y="25"/>
                </a:cubicBezTo>
                <a:cubicBezTo>
                  <a:pt x="59" y="26"/>
                  <a:pt x="58" y="27"/>
                  <a:pt x="58" y="28"/>
                </a:cubicBezTo>
                <a:cubicBezTo>
                  <a:pt x="58" y="28"/>
                  <a:pt x="59" y="29"/>
                  <a:pt x="59" y="30"/>
                </a:cubicBezTo>
                <a:lnTo>
                  <a:pt x="69" y="40"/>
                </a:lnTo>
                <a:close/>
                <a:moveTo>
                  <a:pt x="3" y="68"/>
                </a:moveTo>
                <a:cubicBezTo>
                  <a:pt x="5" y="68"/>
                  <a:pt x="6" y="66"/>
                  <a:pt x="6" y="65"/>
                </a:cubicBezTo>
                <a:cubicBezTo>
                  <a:pt x="6" y="57"/>
                  <a:pt x="6" y="57"/>
                  <a:pt x="6" y="57"/>
                </a:cubicBezTo>
                <a:cubicBezTo>
                  <a:pt x="6" y="56"/>
                  <a:pt x="6" y="55"/>
                  <a:pt x="7" y="55"/>
                </a:cubicBezTo>
                <a:cubicBezTo>
                  <a:pt x="14" y="49"/>
                  <a:pt x="22" y="45"/>
                  <a:pt x="23" y="44"/>
                </a:cubicBezTo>
                <a:cubicBezTo>
                  <a:pt x="24" y="44"/>
                  <a:pt x="25" y="42"/>
                  <a:pt x="25" y="41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8"/>
                  <a:pt x="24" y="27"/>
                </a:cubicBezTo>
                <a:cubicBezTo>
                  <a:pt x="23" y="27"/>
                  <a:pt x="23" y="26"/>
                  <a:pt x="23" y="25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9"/>
                  <a:pt x="26" y="6"/>
                  <a:pt x="3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7" y="6"/>
                  <a:pt x="40" y="9"/>
                  <a:pt x="40" y="14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6"/>
                  <a:pt x="40" y="27"/>
                  <a:pt x="39" y="27"/>
                </a:cubicBezTo>
                <a:cubicBezTo>
                  <a:pt x="39" y="28"/>
                  <a:pt x="38" y="29"/>
                  <a:pt x="38" y="30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2"/>
                  <a:pt x="39" y="44"/>
                  <a:pt x="40" y="44"/>
                </a:cubicBezTo>
                <a:cubicBezTo>
                  <a:pt x="42" y="45"/>
                  <a:pt x="49" y="49"/>
                  <a:pt x="56" y="55"/>
                </a:cubicBezTo>
                <a:cubicBezTo>
                  <a:pt x="57" y="55"/>
                  <a:pt x="57" y="56"/>
                  <a:pt x="57" y="57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6"/>
                  <a:pt x="59" y="68"/>
                  <a:pt x="60" y="68"/>
                </a:cubicBezTo>
                <a:cubicBezTo>
                  <a:pt x="62" y="68"/>
                  <a:pt x="63" y="66"/>
                  <a:pt x="63" y="65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4"/>
                  <a:pt x="62" y="52"/>
                  <a:pt x="60" y="50"/>
                </a:cubicBezTo>
                <a:cubicBezTo>
                  <a:pt x="54" y="45"/>
                  <a:pt x="47" y="41"/>
                  <a:pt x="44" y="40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0"/>
                  <a:pt x="46" y="28"/>
                  <a:pt x="46" y="25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6"/>
                  <a:pt x="40" y="0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3" y="0"/>
                  <a:pt x="17" y="6"/>
                  <a:pt x="17" y="14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8"/>
                  <a:pt x="18" y="30"/>
                  <a:pt x="19" y="31"/>
                </a:cubicBezTo>
                <a:cubicBezTo>
                  <a:pt x="19" y="40"/>
                  <a:pt x="19" y="40"/>
                  <a:pt x="19" y="40"/>
                </a:cubicBezTo>
                <a:cubicBezTo>
                  <a:pt x="16" y="41"/>
                  <a:pt x="9" y="45"/>
                  <a:pt x="3" y="50"/>
                </a:cubicBezTo>
                <a:cubicBezTo>
                  <a:pt x="1" y="52"/>
                  <a:pt x="0" y="54"/>
                  <a:pt x="0" y="57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1" y="68"/>
                  <a:pt x="3" y="68"/>
                </a:cubicBezTo>
                <a:close/>
                <a:moveTo>
                  <a:pt x="100" y="125"/>
                </a:moveTo>
                <a:cubicBezTo>
                  <a:pt x="98" y="127"/>
                  <a:pt x="97" y="129"/>
                  <a:pt x="97" y="132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7" y="142"/>
                  <a:pt x="98" y="143"/>
                  <a:pt x="100" y="143"/>
                </a:cubicBezTo>
                <a:cubicBezTo>
                  <a:pt x="101" y="143"/>
                  <a:pt x="103" y="142"/>
                  <a:pt x="103" y="140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31"/>
                  <a:pt x="103" y="130"/>
                  <a:pt x="104" y="130"/>
                </a:cubicBezTo>
                <a:cubicBezTo>
                  <a:pt x="111" y="124"/>
                  <a:pt x="119" y="120"/>
                  <a:pt x="120" y="120"/>
                </a:cubicBezTo>
                <a:cubicBezTo>
                  <a:pt x="121" y="119"/>
                  <a:pt x="122" y="118"/>
                  <a:pt x="122" y="116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4"/>
                  <a:pt x="121" y="103"/>
                  <a:pt x="121" y="103"/>
                </a:cubicBezTo>
                <a:cubicBezTo>
                  <a:pt x="120" y="102"/>
                  <a:pt x="120" y="101"/>
                  <a:pt x="120" y="101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20" y="85"/>
                  <a:pt x="123" y="81"/>
                  <a:pt x="127" y="81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34" y="81"/>
                  <a:pt x="137" y="85"/>
                  <a:pt x="137" y="89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7" y="101"/>
                  <a:pt x="137" y="102"/>
                  <a:pt x="136" y="103"/>
                </a:cubicBezTo>
                <a:cubicBezTo>
                  <a:pt x="135" y="103"/>
                  <a:pt x="135" y="104"/>
                  <a:pt x="135" y="105"/>
                </a:cubicBezTo>
                <a:cubicBezTo>
                  <a:pt x="135" y="116"/>
                  <a:pt x="135" y="116"/>
                  <a:pt x="135" y="116"/>
                </a:cubicBezTo>
                <a:cubicBezTo>
                  <a:pt x="135" y="118"/>
                  <a:pt x="136" y="119"/>
                  <a:pt x="137" y="120"/>
                </a:cubicBezTo>
                <a:cubicBezTo>
                  <a:pt x="138" y="120"/>
                  <a:pt x="146" y="124"/>
                  <a:pt x="153" y="130"/>
                </a:cubicBezTo>
                <a:cubicBezTo>
                  <a:pt x="154" y="130"/>
                  <a:pt x="154" y="131"/>
                  <a:pt x="154" y="132"/>
                </a:cubicBezTo>
                <a:cubicBezTo>
                  <a:pt x="154" y="140"/>
                  <a:pt x="154" y="140"/>
                  <a:pt x="154" y="140"/>
                </a:cubicBezTo>
                <a:cubicBezTo>
                  <a:pt x="154" y="142"/>
                  <a:pt x="155" y="143"/>
                  <a:pt x="157" y="143"/>
                </a:cubicBezTo>
                <a:cubicBezTo>
                  <a:pt x="159" y="143"/>
                  <a:pt x="160" y="142"/>
                  <a:pt x="160" y="14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29"/>
                  <a:pt x="159" y="127"/>
                  <a:pt x="157" y="125"/>
                </a:cubicBezTo>
                <a:cubicBezTo>
                  <a:pt x="151" y="120"/>
                  <a:pt x="144" y="116"/>
                  <a:pt x="141" y="11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2" y="105"/>
                  <a:pt x="143" y="103"/>
                  <a:pt x="143" y="101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43" y="81"/>
                  <a:pt x="137" y="75"/>
                  <a:pt x="130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0" y="75"/>
                  <a:pt x="114" y="81"/>
                  <a:pt x="114" y="89"/>
                </a:cubicBezTo>
                <a:cubicBezTo>
                  <a:pt x="114" y="101"/>
                  <a:pt x="114" y="101"/>
                  <a:pt x="114" y="101"/>
                </a:cubicBezTo>
                <a:cubicBezTo>
                  <a:pt x="114" y="103"/>
                  <a:pt x="114" y="105"/>
                  <a:pt x="116" y="106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3" y="116"/>
                  <a:pt x="106" y="120"/>
                  <a:pt x="100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847">
            <a:extLst>
              <a:ext uri="{FF2B5EF4-FFF2-40B4-BE49-F238E27FC236}">
                <a16:creationId xmlns:a16="http://schemas.microsoft.com/office/drawing/2014/main" id="{3A3DEF1D-57A1-44DC-BD38-220F2A32A4AD}"/>
              </a:ext>
            </a:extLst>
          </p:cNvPr>
          <p:cNvSpPr>
            <a:spLocks noEditPoints="1"/>
          </p:cNvSpPr>
          <p:nvPr/>
        </p:nvSpPr>
        <p:spPr bwMode="auto">
          <a:xfrm>
            <a:off x="8722941" y="5256259"/>
            <a:ext cx="475678" cy="477062"/>
          </a:xfrm>
          <a:custGeom>
            <a:avLst/>
            <a:gdLst>
              <a:gd name="T0" fmla="*/ 0 w 160"/>
              <a:gd name="T1" fmla="*/ 172229 h 159"/>
              <a:gd name="T2" fmla="*/ 119459 w 160"/>
              <a:gd name="T3" fmla="*/ 203230 h 159"/>
              <a:gd name="T4" fmla="*/ 88741 w 160"/>
              <a:gd name="T5" fmla="*/ 234231 h 159"/>
              <a:gd name="T6" fmla="*/ 88741 w 160"/>
              <a:gd name="T7" fmla="*/ 254899 h 159"/>
              <a:gd name="T8" fmla="*/ 177483 w 160"/>
              <a:gd name="T9" fmla="*/ 244565 h 159"/>
              <a:gd name="T10" fmla="*/ 139938 w 160"/>
              <a:gd name="T11" fmla="*/ 234231 h 159"/>
              <a:gd name="T12" fmla="*/ 225266 w 160"/>
              <a:gd name="T13" fmla="*/ 203230 h 159"/>
              <a:gd name="T14" fmla="*/ 255984 w 160"/>
              <a:gd name="T15" fmla="*/ 31001 h 159"/>
              <a:gd name="T16" fmla="*/ 30718 w 160"/>
              <a:gd name="T17" fmla="*/ 0 h 159"/>
              <a:gd name="T18" fmla="*/ 235506 w 160"/>
              <a:gd name="T19" fmla="*/ 31001 h 159"/>
              <a:gd name="T20" fmla="*/ 225266 w 160"/>
              <a:gd name="T21" fmla="*/ 182563 h 159"/>
              <a:gd name="T22" fmla="*/ 20479 w 160"/>
              <a:gd name="T23" fmla="*/ 172229 h 159"/>
              <a:gd name="T24" fmla="*/ 30718 w 160"/>
              <a:gd name="T25" fmla="*/ 20667 h 159"/>
              <a:gd name="T26" fmla="*/ 235506 w 160"/>
              <a:gd name="T27" fmla="*/ 31001 h 159"/>
              <a:gd name="T28" fmla="*/ 320834 w 160"/>
              <a:gd name="T29" fmla="*/ 292789 h 159"/>
              <a:gd name="T30" fmla="*/ 290116 w 160"/>
              <a:gd name="T31" fmla="*/ 465018 h 159"/>
              <a:gd name="T32" fmla="*/ 406162 w 160"/>
              <a:gd name="T33" fmla="*/ 496019 h 159"/>
              <a:gd name="T34" fmla="*/ 378857 w 160"/>
              <a:gd name="T35" fmla="*/ 527021 h 159"/>
              <a:gd name="T36" fmla="*/ 378857 w 160"/>
              <a:gd name="T37" fmla="*/ 547688 h 159"/>
              <a:gd name="T38" fmla="*/ 467598 w 160"/>
              <a:gd name="T39" fmla="*/ 537354 h 159"/>
              <a:gd name="T40" fmla="*/ 426641 w 160"/>
              <a:gd name="T41" fmla="*/ 527021 h 159"/>
              <a:gd name="T42" fmla="*/ 515382 w 160"/>
              <a:gd name="T43" fmla="*/ 496019 h 159"/>
              <a:gd name="T44" fmla="*/ 546100 w 160"/>
              <a:gd name="T45" fmla="*/ 323790 h 159"/>
              <a:gd name="T46" fmla="*/ 525621 w 160"/>
              <a:gd name="T47" fmla="*/ 465018 h 159"/>
              <a:gd name="T48" fmla="*/ 320834 w 160"/>
              <a:gd name="T49" fmla="*/ 475352 h 159"/>
              <a:gd name="T50" fmla="*/ 310594 w 160"/>
              <a:gd name="T51" fmla="*/ 323790 h 159"/>
              <a:gd name="T52" fmla="*/ 515382 w 160"/>
              <a:gd name="T53" fmla="*/ 313457 h 159"/>
              <a:gd name="T54" fmla="*/ 525621 w 160"/>
              <a:gd name="T55" fmla="*/ 465018 h 159"/>
              <a:gd name="T56" fmla="*/ 406162 w 160"/>
              <a:gd name="T57" fmla="*/ 110227 h 159"/>
              <a:gd name="T58" fmla="*/ 409575 w 160"/>
              <a:gd name="T59" fmla="*/ 223898 h 159"/>
              <a:gd name="T60" fmla="*/ 375444 w 160"/>
              <a:gd name="T61" fmla="*/ 203230 h 159"/>
              <a:gd name="T62" fmla="*/ 409575 w 160"/>
              <a:gd name="T63" fmla="*/ 254899 h 159"/>
              <a:gd name="T64" fmla="*/ 423228 w 160"/>
              <a:gd name="T65" fmla="*/ 254899 h 159"/>
              <a:gd name="T66" fmla="*/ 460772 w 160"/>
              <a:gd name="T67" fmla="*/ 203230 h 159"/>
              <a:gd name="T68" fmla="*/ 426641 w 160"/>
              <a:gd name="T69" fmla="*/ 223898 h 159"/>
              <a:gd name="T70" fmla="*/ 426641 w 160"/>
              <a:gd name="T71" fmla="*/ 103337 h 159"/>
              <a:gd name="T72" fmla="*/ 310594 w 160"/>
              <a:gd name="T73" fmla="*/ 93004 h 159"/>
              <a:gd name="T74" fmla="*/ 310594 w 160"/>
              <a:gd name="T75" fmla="*/ 110227 h 159"/>
              <a:gd name="T76" fmla="*/ 129699 w 160"/>
              <a:gd name="T77" fmla="*/ 461574 h 159"/>
              <a:gd name="T78" fmla="*/ 245745 w 160"/>
              <a:gd name="T79" fmla="*/ 451240 h 159"/>
              <a:gd name="T80" fmla="*/ 139938 w 160"/>
              <a:gd name="T81" fmla="*/ 440906 h 159"/>
              <a:gd name="T82" fmla="*/ 136525 w 160"/>
              <a:gd name="T83" fmla="*/ 330680 h 159"/>
              <a:gd name="T84" fmla="*/ 163830 w 160"/>
              <a:gd name="T85" fmla="*/ 351347 h 159"/>
              <a:gd name="T86" fmla="*/ 170656 w 160"/>
              <a:gd name="T87" fmla="*/ 334124 h 159"/>
              <a:gd name="T88" fmla="*/ 122873 w 160"/>
              <a:gd name="T89" fmla="*/ 299678 h 159"/>
              <a:gd name="T90" fmla="*/ 85328 w 160"/>
              <a:gd name="T91" fmla="*/ 347902 h 159"/>
              <a:gd name="T92" fmla="*/ 119459 w 160"/>
              <a:gd name="T93" fmla="*/ 330680 h 159"/>
              <a:gd name="T94" fmla="*/ 119459 w 160"/>
              <a:gd name="T95" fmla="*/ 451240 h 1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59">
                <a:moveTo>
                  <a:pt x="0" y="9"/>
                </a:moveTo>
                <a:cubicBezTo>
                  <a:pt x="0" y="50"/>
                  <a:pt x="0" y="50"/>
                  <a:pt x="0" y="50"/>
                </a:cubicBezTo>
                <a:cubicBezTo>
                  <a:pt x="0" y="55"/>
                  <a:pt x="4" y="59"/>
                  <a:pt x="9" y="5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68"/>
                  <a:pt x="35" y="68"/>
                  <a:pt x="35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4" y="68"/>
                  <a:pt x="23" y="69"/>
                  <a:pt x="23" y="71"/>
                </a:cubicBezTo>
                <a:cubicBezTo>
                  <a:pt x="23" y="73"/>
                  <a:pt x="24" y="74"/>
                  <a:pt x="26" y="74"/>
                </a:cubicBezTo>
                <a:cubicBezTo>
                  <a:pt x="49" y="74"/>
                  <a:pt x="49" y="74"/>
                  <a:pt x="49" y="74"/>
                </a:cubicBezTo>
                <a:cubicBezTo>
                  <a:pt x="51" y="74"/>
                  <a:pt x="52" y="73"/>
                  <a:pt x="52" y="71"/>
                </a:cubicBezTo>
                <a:cubicBezTo>
                  <a:pt x="52" y="69"/>
                  <a:pt x="51" y="68"/>
                  <a:pt x="49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59"/>
                  <a:pt x="41" y="59"/>
                  <a:pt x="41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71" y="59"/>
                  <a:pt x="75" y="55"/>
                  <a:pt x="75" y="50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4"/>
                  <a:pt x="71" y="0"/>
                  <a:pt x="66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lose/>
                <a:moveTo>
                  <a:pt x="69" y="9"/>
                </a:moveTo>
                <a:cubicBezTo>
                  <a:pt x="69" y="50"/>
                  <a:pt x="69" y="50"/>
                  <a:pt x="69" y="50"/>
                </a:cubicBezTo>
                <a:cubicBezTo>
                  <a:pt x="69" y="52"/>
                  <a:pt x="68" y="53"/>
                  <a:pt x="66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7" y="53"/>
                  <a:pt x="6" y="52"/>
                  <a:pt x="6" y="50"/>
                </a:cubicBezTo>
                <a:cubicBezTo>
                  <a:pt x="6" y="9"/>
                  <a:pt x="6" y="9"/>
                  <a:pt x="6" y="9"/>
                </a:cubicBezTo>
                <a:cubicBezTo>
                  <a:pt x="6" y="7"/>
                  <a:pt x="7" y="6"/>
                  <a:pt x="9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8" y="6"/>
                  <a:pt x="69" y="7"/>
                  <a:pt x="69" y="9"/>
                </a:cubicBezTo>
                <a:close/>
                <a:moveTo>
                  <a:pt x="151" y="85"/>
                </a:moveTo>
                <a:cubicBezTo>
                  <a:pt x="94" y="85"/>
                  <a:pt x="94" y="85"/>
                  <a:pt x="94" y="85"/>
                </a:cubicBezTo>
                <a:cubicBezTo>
                  <a:pt x="89" y="85"/>
                  <a:pt x="85" y="89"/>
                  <a:pt x="85" y="94"/>
                </a:cubicBezTo>
                <a:cubicBezTo>
                  <a:pt x="85" y="135"/>
                  <a:pt x="85" y="135"/>
                  <a:pt x="85" y="135"/>
                </a:cubicBezTo>
                <a:cubicBezTo>
                  <a:pt x="85" y="140"/>
                  <a:pt x="89" y="144"/>
                  <a:pt x="94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53"/>
                  <a:pt x="119" y="153"/>
                  <a:pt x="119" y="153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09" y="153"/>
                  <a:pt x="108" y="154"/>
                  <a:pt x="108" y="156"/>
                </a:cubicBezTo>
                <a:cubicBezTo>
                  <a:pt x="108" y="157"/>
                  <a:pt x="109" y="159"/>
                  <a:pt x="111" y="159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6" y="159"/>
                  <a:pt x="137" y="157"/>
                  <a:pt x="137" y="156"/>
                </a:cubicBezTo>
                <a:cubicBezTo>
                  <a:pt x="137" y="154"/>
                  <a:pt x="136" y="153"/>
                  <a:pt x="134" y="153"/>
                </a:cubicBezTo>
                <a:cubicBezTo>
                  <a:pt x="125" y="153"/>
                  <a:pt x="125" y="153"/>
                  <a:pt x="125" y="153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51" y="144"/>
                  <a:pt x="151" y="144"/>
                  <a:pt x="151" y="144"/>
                </a:cubicBezTo>
                <a:cubicBezTo>
                  <a:pt x="156" y="144"/>
                  <a:pt x="160" y="140"/>
                  <a:pt x="160" y="135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89"/>
                  <a:pt x="156" y="85"/>
                  <a:pt x="151" y="85"/>
                </a:cubicBezTo>
                <a:close/>
                <a:moveTo>
                  <a:pt x="154" y="135"/>
                </a:moveTo>
                <a:cubicBezTo>
                  <a:pt x="154" y="137"/>
                  <a:pt x="153" y="138"/>
                  <a:pt x="151" y="138"/>
                </a:cubicBezTo>
                <a:cubicBezTo>
                  <a:pt x="94" y="138"/>
                  <a:pt x="94" y="138"/>
                  <a:pt x="94" y="138"/>
                </a:cubicBezTo>
                <a:cubicBezTo>
                  <a:pt x="92" y="138"/>
                  <a:pt x="91" y="137"/>
                  <a:pt x="91" y="135"/>
                </a:cubicBezTo>
                <a:cubicBezTo>
                  <a:pt x="91" y="94"/>
                  <a:pt x="91" y="94"/>
                  <a:pt x="91" y="94"/>
                </a:cubicBezTo>
                <a:cubicBezTo>
                  <a:pt x="91" y="92"/>
                  <a:pt x="92" y="91"/>
                  <a:pt x="94" y="9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3" y="91"/>
                  <a:pt x="154" y="92"/>
                  <a:pt x="154" y="94"/>
                </a:cubicBezTo>
                <a:cubicBezTo>
                  <a:pt x="154" y="135"/>
                  <a:pt x="154" y="135"/>
                  <a:pt x="154" y="135"/>
                </a:cubicBezTo>
                <a:close/>
                <a:moveTo>
                  <a:pt x="91" y="32"/>
                </a:moveTo>
                <a:cubicBezTo>
                  <a:pt x="119" y="32"/>
                  <a:pt x="119" y="32"/>
                  <a:pt x="119" y="32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19" y="64"/>
                  <a:pt x="119" y="64"/>
                  <a:pt x="120" y="65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13" y="58"/>
                  <a:pt x="111" y="58"/>
                  <a:pt x="110" y="59"/>
                </a:cubicBezTo>
                <a:cubicBezTo>
                  <a:pt x="109" y="60"/>
                  <a:pt x="109" y="62"/>
                  <a:pt x="110" y="63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1" y="74"/>
                  <a:pt x="122" y="75"/>
                  <a:pt x="122" y="75"/>
                </a:cubicBezTo>
                <a:cubicBezTo>
                  <a:pt x="123" y="75"/>
                  <a:pt x="124" y="74"/>
                  <a:pt x="124" y="7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6" y="62"/>
                  <a:pt x="136" y="60"/>
                  <a:pt x="135" y="59"/>
                </a:cubicBezTo>
                <a:cubicBezTo>
                  <a:pt x="134" y="58"/>
                  <a:pt x="132" y="58"/>
                  <a:pt x="131" y="59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25" y="28"/>
                  <a:pt x="124" y="27"/>
                  <a:pt x="122" y="27"/>
                </a:cubicBezTo>
                <a:cubicBezTo>
                  <a:pt x="91" y="27"/>
                  <a:pt x="91" y="27"/>
                  <a:pt x="91" y="27"/>
                </a:cubicBezTo>
                <a:cubicBezTo>
                  <a:pt x="89" y="27"/>
                  <a:pt x="88" y="28"/>
                  <a:pt x="88" y="30"/>
                </a:cubicBezTo>
                <a:cubicBezTo>
                  <a:pt x="88" y="31"/>
                  <a:pt x="89" y="32"/>
                  <a:pt x="91" y="32"/>
                </a:cubicBezTo>
                <a:close/>
                <a:moveTo>
                  <a:pt x="35" y="131"/>
                </a:moveTo>
                <a:cubicBezTo>
                  <a:pt x="35" y="133"/>
                  <a:pt x="36" y="134"/>
                  <a:pt x="38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71" y="134"/>
                  <a:pt x="72" y="133"/>
                  <a:pt x="72" y="131"/>
                </a:cubicBezTo>
                <a:cubicBezTo>
                  <a:pt x="72" y="129"/>
                  <a:pt x="71" y="128"/>
                  <a:pt x="69" y="128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41" y="97"/>
                  <a:pt x="41" y="97"/>
                  <a:pt x="41" y="97"/>
                </a:cubicBezTo>
                <a:cubicBezTo>
                  <a:pt x="41" y="96"/>
                  <a:pt x="41" y="96"/>
                  <a:pt x="40" y="96"/>
                </a:cubicBezTo>
                <a:cubicBezTo>
                  <a:pt x="46" y="101"/>
                  <a:pt x="46" y="101"/>
                  <a:pt x="46" y="101"/>
                </a:cubicBezTo>
                <a:cubicBezTo>
                  <a:pt x="46" y="102"/>
                  <a:pt x="47" y="102"/>
                  <a:pt x="48" y="102"/>
                </a:cubicBezTo>
                <a:cubicBezTo>
                  <a:pt x="49" y="102"/>
                  <a:pt x="49" y="102"/>
                  <a:pt x="50" y="101"/>
                </a:cubicBezTo>
                <a:cubicBezTo>
                  <a:pt x="51" y="100"/>
                  <a:pt x="51" y="98"/>
                  <a:pt x="50" y="97"/>
                </a:cubicBezTo>
                <a:cubicBezTo>
                  <a:pt x="40" y="87"/>
                  <a:pt x="40" y="87"/>
                  <a:pt x="40" y="87"/>
                </a:cubicBezTo>
                <a:cubicBezTo>
                  <a:pt x="39" y="86"/>
                  <a:pt x="37" y="86"/>
                  <a:pt x="36" y="87"/>
                </a:cubicBezTo>
                <a:cubicBezTo>
                  <a:pt x="25" y="97"/>
                  <a:pt x="25" y="97"/>
                  <a:pt x="25" y="97"/>
                </a:cubicBezTo>
                <a:cubicBezTo>
                  <a:pt x="24" y="98"/>
                  <a:pt x="24" y="100"/>
                  <a:pt x="25" y="101"/>
                </a:cubicBezTo>
                <a:cubicBezTo>
                  <a:pt x="26" y="102"/>
                  <a:pt x="28" y="102"/>
                  <a:pt x="29" y="101"/>
                </a:cubicBezTo>
                <a:cubicBezTo>
                  <a:pt x="35" y="96"/>
                  <a:pt x="35" y="96"/>
                  <a:pt x="35" y="96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31"/>
                  <a:pt x="35" y="131"/>
                  <a:pt x="35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853">
            <a:extLst>
              <a:ext uri="{FF2B5EF4-FFF2-40B4-BE49-F238E27FC236}">
                <a16:creationId xmlns:a16="http://schemas.microsoft.com/office/drawing/2014/main" id="{E8A264CA-6D61-45F4-A885-79FD33DFCE1A}"/>
              </a:ext>
            </a:extLst>
          </p:cNvPr>
          <p:cNvSpPr>
            <a:spLocks noEditPoints="1"/>
          </p:cNvSpPr>
          <p:nvPr/>
        </p:nvSpPr>
        <p:spPr bwMode="auto">
          <a:xfrm>
            <a:off x="9767708" y="1291155"/>
            <a:ext cx="366438" cy="478444"/>
          </a:xfrm>
          <a:custGeom>
            <a:avLst/>
            <a:gdLst>
              <a:gd name="T0" fmla="*/ 20521 w 123"/>
              <a:gd name="T1" fmla="*/ 442853 h 160"/>
              <a:gd name="T2" fmla="*/ 30782 w 123"/>
              <a:gd name="T3" fmla="*/ 363895 h 160"/>
              <a:gd name="T4" fmla="*/ 153910 w 123"/>
              <a:gd name="T5" fmla="*/ 278070 h 160"/>
              <a:gd name="T6" fmla="*/ 150490 w 123"/>
              <a:gd name="T7" fmla="*/ 188813 h 160"/>
              <a:gd name="T8" fmla="*/ 136809 w 123"/>
              <a:gd name="T9" fmla="*/ 85824 h 160"/>
              <a:gd name="T10" fmla="*/ 218895 w 123"/>
              <a:gd name="T11" fmla="*/ 20598 h 160"/>
              <a:gd name="T12" fmla="*/ 283879 w 123"/>
              <a:gd name="T13" fmla="*/ 168215 h 160"/>
              <a:gd name="T14" fmla="*/ 266778 w 123"/>
              <a:gd name="T15" fmla="*/ 199112 h 160"/>
              <a:gd name="T16" fmla="*/ 273618 w 123"/>
              <a:gd name="T17" fmla="*/ 288369 h 160"/>
              <a:gd name="T18" fmla="*/ 400167 w 123"/>
              <a:gd name="T19" fmla="*/ 387925 h 160"/>
              <a:gd name="T20" fmla="*/ 410427 w 123"/>
              <a:gd name="T21" fmla="*/ 453152 h 160"/>
              <a:gd name="T22" fmla="*/ 420688 w 123"/>
              <a:gd name="T23" fmla="*/ 387925 h 160"/>
              <a:gd name="T24" fmla="*/ 287299 w 123"/>
              <a:gd name="T25" fmla="*/ 274638 h 160"/>
              <a:gd name="T26" fmla="*/ 304400 w 123"/>
              <a:gd name="T27" fmla="*/ 168215 h 160"/>
              <a:gd name="T28" fmla="*/ 218895 w 123"/>
              <a:gd name="T29" fmla="*/ 0 h 160"/>
              <a:gd name="T30" fmla="*/ 116288 w 123"/>
              <a:gd name="T31" fmla="*/ 85824 h 160"/>
              <a:gd name="T32" fmla="*/ 133389 w 123"/>
              <a:gd name="T33" fmla="*/ 202545 h 160"/>
              <a:gd name="T34" fmla="*/ 17101 w 123"/>
              <a:gd name="T35" fmla="*/ 346730 h 160"/>
              <a:gd name="T36" fmla="*/ 0 w 123"/>
              <a:gd name="T37" fmla="*/ 442853 h 160"/>
              <a:gd name="T38" fmla="*/ 235996 w 123"/>
              <a:gd name="T39" fmla="*/ 288369 h 160"/>
              <a:gd name="T40" fmla="*/ 222315 w 123"/>
              <a:gd name="T41" fmla="*/ 312400 h 160"/>
              <a:gd name="T42" fmla="*/ 208634 w 123"/>
              <a:gd name="T43" fmla="*/ 315833 h 160"/>
              <a:gd name="T44" fmla="*/ 181272 w 123"/>
              <a:gd name="T45" fmla="*/ 288369 h 160"/>
              <a:gd name="T46" fmla="*/ 181272 w 123"/>
              <a:gd name="T47" fmla="*/ 322699 h 160"/>
              <a:gd name="T48" fmla="*/ 174432 w 123"/>
              <a:gd name="T49" fmla="*/ 521811 h 160"/>
              <a:gd name="T50" fmla="*/ 208634 w 123"/>
              <a:gd name="T51" fmla="*/ 549275 h 160"/>
              <a:gd name="T52" fmla="*/ 242836 w 123"/>
              <a:gd name="T53" fmla="*/ 521811 h 160"/>
              <a:gd name="T54" fmla="*/ 235996 w 123"/>
              <a:gd name="T55" fmla="*/ 326132 h 160"/>
              <a:gd name="T56" fmla="*/ 235996 w 123"/>
              <a:gd name="T57" fmla="*/ 288369 h 160"/>
              <a:gd name="T58" fmla="*/ 191533 w 123"/>
              <a:gd name="T59" fmla="*/ 511512 h 160"/>
              <a:gd name="T60" fmla="*/ 208634 w 123"/>
              <a:gd name="T61" fmla="*/ 336431 h 160"/>
              <a:gd name="T62" fmla="*/ 225735 w 123"/>
              <a:gd name="T63" fmla="*/ 511512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3" h="160">
                <a:moveTo>
                  <a:pt x="3" y="132"/>
                </a:move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7" y="108"/>
                  <a:pt x="9" y="106"/>
                </a:cubicBezTo>
                <a:cubicBezTo>
                  <a:pt x="24" y="94"/>
                  <a:pt x="40" y="86"/>
                  <a:pt x="43" y="84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4" y="56"/>
                  <a:pt x="44" y="55"/>
                </a:cubicBezTo>
                <a:cubicBezTo>
                  <a:pt x="41" y="54"/>
                  <a:pt x="40" y="51"/>
                  <a:pt x="40" y="49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14"/>
                  <a:pt x="48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3" y="14"/>
                  <a:pt x="83" y="25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9" y="84"/>
                  <a:pt x="80" y="84"/>
                </a:cubicBezTo>
                <a:cubicBezTo>
                  <a:pt x="83" y="86"/>
                  <a:pt x="99" y="94"/>
                  <a:pt x="114" y="106"/>
                </a:cubicBezTo>
                <a:cubicBezTo>
                  <a:pt x="116" y="108"/>
                  <a:pt x="117" y="110"/>
                  <a:pt x="117" y="113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7" y="131"/>
                  <a:pt x="118" y="132"/>
                  <a:pt x="120" y="132"/>
                </a:cubicBezTo>
                <a:cubicBezTo>
                  <a:pt x="121" y="132"/>
                  <a:pt x="123" y="131"/>
                  <a:pt x="123" y="129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08"/>
                  <a:pt x="121" y="104"/>
                  <a:pt x="117" y="101"/>
                </a:cubicBezTo>
                <a:cubicBezTo>
                  <a:pt x="104" y="90"/>
                  <a:pt x="89" y="82"/>
                  <a:pt x="84" y="80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6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6"/>
                  <a:pt x="39" y="59"/>
                </a:cubicBezTo>
                <a:cubicBezTo>
                  <a:pt x="39" y="80"/>
                  <a:pt x="39" y="80"/>
                  <a:pt x="39" y="80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2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6" y="90"/>
                  <a:pt x="56" y="87"/>
                </a:cubicBezTo>
                <a:cubicBezTo>
                  <a:pt x="56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2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1" y="152"/>
                  <a:pt x="72" y="151"/>
                  <a:pt x="72" y="150"/>
                </a:cubicBezTo>
                <a:cubicBezTo>
                  <a:pt x="69" y="95"/>
                  <a:pt x="69" y="95"/>
                  <a:pt x="69" y="95"/>
                </a:cubicBezTo>
                <a:cubicBezTo>
                  <a:pt x="71" y="93"/>
                  <a:pt x="72" y="90"/>
                  <a:pt x="72" y="87"/>
                </a:cubicBezTo>
                <a:cubicBezTo>
                  <a:pt x="72" y="86"/>
                  <a:pt x="71" y="84"/>
                  <a:pt x="69" y="84"/>
                </a:cubicBezTo>
                <a:close/>
                <a:moveTo>
                  <a:pt x="61" y="153"/>
                </a:moveTo>
                <a:cubicBezTo>
                  <a:pt x="56" y="149"/>
                  <a:pt x="56" y="149"/>
                  <a:pt x="56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8"/>
                  <a:pt x="60" y="98"/>
                  <a:pt x="61" y="98"/>
                </a:cubicBezTo>
                <a:cubicBezTo>
                  <a:pt x="62" y="98"/>
                  <a:pt x="63" y="98"/>
                  <a:pt x="63" y="98"/>
                </a:cubicBezTo>
                <a:cubicBezTo>
                  <a:pt x="66" y="149"/>
                  <a:pt x="66" y="149"/>
                  <a:pt x="66" y="149"/>
                </a:cubicBezTo>
                <a:lnTo>
                  <a:pt x="61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854">
            <a:extLst>
              <a:ext uri="{FF2B5EF4-FFF2-40B4-BE49-F238E27FC236}">
                <a16:creationId xmlns:a16="http://schemas.microsoft.com/office/drawing/2014/main" id="{4464A146-AF05-4502-AFB4-210E4F9C4A65}"/>
              </a:ext>
            </a:extLst>
          </p:cNvPr>
          <p:cNvSpPr>
            <a:spLocks noEditPoints="1"/>
          </p:cNvSpPr>
          <p:nvPr/>
        </p:nvSpPr>
        <p:spPr bwMode="auto">
          <a:xfrm>
            <a:off x="9782387" y="2270095"/>
            <a:ext cx="333252" cy="479828"/>
          </a:xfrm>
          <a:custGeom>
            <a:avLst/>
            <a:gdLst>
              <a:gd name="T0" fmla="*/ 0 w 112"/>
              <a:gd name="T1" fmla="*/ 192802 h 160"/>
              <a:gd name="T2" fmla="*/ 54655 w 112"/>
              <a:gd name="T3" fmla="*/ 327075 h 160"/>
              <a:gd name="T4" fmla="*/ 382588 w 112"/>
              <a:gd name="T5" fmla="*/ 192802 h 160"/>
              <a:gd name="T6" fmla="*/ 78567 w 112"/>
              <a:gd name="T7" fmla="*/ 323632 h 160"/>
              <a:gd name="T8" fmla="*/ 187878 w 112"/>
              <a:gd name="T9" fmla="*/ 278874 h 160"/>
              <a:gd name="T10" fmla="*/ 191294 w 112"/>
              <a:gd name="T11" fmla="*/ 278874 h 160"/>
              <a:gd name="T12" fmla="*/ 191294 w 112"/>
              <a:gd name="T13" fmla="*/ 278874 h 160"/>
              <a:gd name="T14" fmla="*/ 304021 w 112"/>
              <a:gd name="T15" fmla="*/ 323632 h 160"/>
              <a:gd name="T16" fmla="*/ 78567 w 112"/>
              <a:gd name="T17" fmla="*/ 323632 h 160"/>
              <a:gd name="T18" fmla="*/ 191294 w 112"/>
              <a:gd name="T19" fmla="*/ 258217 h 160"/>
              <a:gd name="T20" fmla="*/ 191294 w 112"/>
              <a:gd name="T21" fmla="*/ 258217 h 160"/>
              <a:gd name="T22" fmla="*/ 129807 w 112"/>
              <a:gd name="T23" fmla="*/ 158373 h 160"/>
              <a:gd name="T24" fmla="*/ 187878 w 112"/>
              <a:gd name="T25" fmla="*/ 92958 h 160"/>
              <a:gd name="T26" fmla="*/ 191294 w 112"/>
              <a:gd name="T27" fmla="*/ 92958 h 160"/>
              <a:gd name="T28" fmla="*/ 252781 w 112"/>
              <a:gd name="T29" fmla="*/ 154930 h 160"/>
              <a:gd name="T30" fmla="*/ 232286 w 112"/>
              <a:gd name="T31" fmla="*/ 241003 h 160"/>
              <a:gd name="T32" fmla="*/ 321101 w 112"/>
              <a:gd name="T33" fmla="*/ 306418 h 160"/>
              <a:gd name="T34" fmla="*/ 242533 w 112"/>
              <a:gd name="T35" fmla="*/ 258217 h 160"/>
              <a:gd name="T36" fmla="*/ 245949 w 112"/>
              <a:gd name="T37" fmla="*/ 254774 h 160"/>
              <a:gd name="T38" fmla="*/ 191294 w 112"/>
              <a:gd name="T39" fmla="*/ 72301 h 160"/>
              <a:gd name="T40" fmla="*/ 187878 w 112"/>
              <a:gd name="T41" fmla="*/ 72301 h 160"/>
              <a:gd name="T42" fmla="*/ 133223 w 112"/>
              <a:gd name="T43" fmla="*/ 254774 h 160"/>
              <a:gd name="T44" fmla="*/ 64903 w 112"/>
              <a:gd name="T45" fmla="*/ 306418 h 160"/>
              <a:gd name="T46" fmla="*/ 191294 w 112"/>
              <a:gd name="T47" fmla="*/ 20657 h 160"/>
              <a:gd name="T48" fmla="*/ 321101 w 112"/>
              <a:gd name="T49" fmla="*/ 306418 h 160"/>
              <a:gd name="T50" fmla="*/ 331349 w 112"/>
              <a:gd name="T51" fmla="*/ 451019 h 160"/>
              <a:gd name="T52" fmla="*/ 40992 w 112"/>
              <a:gd name="T53" fmla="*/ 461348 h 160"/>
              <a:gd name="T54" fmla="*/ 331349 w 112"/>
              <a:gd name="T55" fmla="*/ 471676 h 160"/>
              <a:gd name="T56" fmla="*/ 293773 w 112"/>
              <a:gd name="T57" fmla="*/ 540534 h 160"/>
              <a:gd name="T58" fmla="*/ 99063 w 112"/>
              <a:gd name="T59" fmla="*/ 530206 h 160"/>
              <a:gd name="T60" fmla="*/ 99063 w 112"/>
              <a:gd name="T61" fmla="*/ 550863 h 160"/>
              <a:gd name="T62" fmla="*/ 293773 w 112"/>
              <a:gd name="T63" fmla="*/ 540534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2" h="160">
                <a:moveTo>
                  <a:pt x="56" y="0"/>
                </a:moveTo>
                <a:cubicBezTo>
                  <a:pt x="25" y="0"/>
                  <a:pt x="0" y="25"/>
                  <a:pt x="0" y="56"/>
                </a:cubicBezTo>
                <a:cubicBezTo>
                  <a:pt x="0" y="71"/>
                  <a:pt x="6" y="84"/>
                  <a:pt x="15" y="94"/>
                </a:cubicBezTo>
                <a:cubicBezTo>
                  <a:pt x="15" y="95"/>
                  <a:pt x="16" y="95"/>
                  <a:pt x="16" y="95"/>
                </a:cubicBezTo>
                <a:cubicBezTo>
                  <a:pt x="26" y="106"/>
                  <a:pt x="40" y="112"/>
                  <a:pt x="56" y="112"/>
                </a:cubicBezTo>
                <a:cubicBezTo>
                  <a:pt x="87" y="112"/>
                  <a:pt x="112" y="87"/>
                  <a:pt x="112" y="56"/>
                </a:cubicBezTo>
                <a:cubicBezTo>
                  <a:pt x="112" y="25"/>
                  <a:pt x="87" y="0"/>
                  <a:pt x="56" y="0"/>
                </a:cubicBezTo>
                <a:close/>
                <a:moveTo>
                  <a:pt x="23" y="94"/>
                </a:moveTo>
                <a:cubicBezTo>
                  <a:pt x="39" y="89"/>
                  <a:pt x="44" y="83"/>
                  <a:pt x="46" y="79"/>
                </a:cubicBezTo>
                <a:cubicBezTo>
                  <a:pt x="49" y="80"/>
                  <a:pt x="52" y="81"/>
                  <a:pt x="55" y="81"/>
                </a:cubicBezTo>
                <a:cubicBezTo>
                  <a:pt x="55" y="81"/>
                  <a:pt x="55" y="81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60" y="81"/>
                  <a:pt x="63" y="80"/>
                  <a:pt x="66" y="79"/>
                </a:cubicBezTo>
                <a:cubicBezTo>
                  <a:pt x="68" y="83"/>
                  <a:pt x="73" y="89"/>
                  <a:pt x="89" y="94"/>
                </a:cubicBezTo>
                <a:cubicBezTo>
                  <a:pt x="80" y="102"/>
                  <a:pt x="69" y="106"/>
                  <a:pt x="56" y="106"/>
                </a:cubicBezTo>
                <a:cubicBezTo>
                  <a:pt x="44" y="106"/>
                  <a:pt x="32" y="102"/>
                  <a:pt x="23" y="94"/>
                </a:cubicBezTo>
                <a:close/>
                <a:moveTo>
                  <a:pt x="56" y="75"/>
                </a:move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0" y="75"/>
                  <a:pt x="46" y="73"/>
                  <a:pt x="43" y="70"/>
                </a:cubicBezTo>
                <a:cubicBezTo>
                  <a:pt x="36" y="62"/>
                  <a:pt x="38" y="46"/>
                  <a:pt x="38" y="46"/>
                </a:cubicBezTo>
                <a:cubicBezTo>
                  <a:pt x="38" y="46"/>
                  <a:pt x="38" y="46"/>
                  <a:pt x="38" y="45"/>
                </a:cubicBezTo>
                <a:cubicBezTo>
                  <a:pt x="38" y="28"/>
                  <a:pt x="51" y="27"/>
                  <a:pt x="55" y="27"/>
                </a:cubicBezTo>
                <a:cubicBezTo>
                  <a:pt x="55" y="27"/>
                  <a:pt x="55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60" y="27"/>
                  <a:pt x="73" y="28"/>
                  <a:pt x="74" y="45"/>
                </a:cubicBezTo>
                <a:cubicBezTo>
                  <a:pt x="74" y="46"/>
                  <a:pt x="74" y="46"/>
                  <a:pt x="74" y="46"/>
                </a:cubicBezTo>
                <a:cubicBezTo>
                  <a:pt x="74" y="46"/>
                  <a:pt x="75" y="62"/>
                  <a:pt x="68" y="70"/>
                </a:cubicBezTo>
                <a:cubicBezTo>
                  <a:pt x="65" y="73"/>
                  <a:pt x="61" y="75"/>
                  <a:pt x="56" y="75"/>
                </a:cubicBezTo>
                <a:close/>
                <a:moveTo>
                  <a:pt x="94" y="89"/>
                </a:moveTo>
                <a:cubicBezTo>
                  <a:pt x="72" y="83"/>
                  <a:pt x="71" y="75"/>
                  <a:pt x="71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5"/>
                  <a:pt x="72" y="75"/>
                  <a:pt x="72" y="74"/>
                </a:cubicBezTo>
                <a:cubicBezTo>
                  <a:pt x="81" y="64"/>
                  <a:pt x="80" y="47"/>
                  <a:pt x="80" y="45"/>
                </a:cubicBezTo>
                <a:cubicBezTo>
                  <a:pt x="79" y="27"/>
                  <a:pt x="66" y="21"/>
                  <a:pt x="56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45" y="21"/>
                  <a:pt x="33" y="27"/>
                  <a:pt x="32" y="45"/>
                </a:cubicBezTo>
                <a:cubicBezTo>
                  <a:pt x="31" y="47"/>
                  <a:pt x="30" y="64"/>
                  <a:pt x="39" y="74"/>
                </a:cubicBezTo>
                <a:cubicBezTo>
                  <a:pt x="39" y="75"/>
                  <a:pt x="40" y="75"/>
                  <a:pt x="41" y="76"/>
                </a:cubicBezTo>
                <a:cubicBezTo>
                  <a:pt x="40" y="77"/>
                  <a:pt x="37" y="84"/>
                  <a:pt x="19" y="89"/>
                </a:cubicBezTo>
                <a:cubicBezTo>
                  <a:pt x="11" y="80"/>
                  <a:pt x="6" y="69"/>
                  <a:pt x="6" y="56"/>
                </a:cubicBezTo>
                <a:cubicBezTo>
                  <a:pt x="6" y="28"/>
                  <a:pt x="28" y="6"/>
                  <a:pt x="56" y="6"/>
                </a:cubicBezTo>
                <a:cubicBezTo>
                  <a:pt x="84" y="6"/>
                  <a:pt x="106" y="28"/>
                  <a:pt x="106" y="56"/>
                </a:cubicBezTo>
                <a:cubicBezTo>
                  <a:pt x="106" y="69"/>
                  <a:pt x="101" y="80"/>
                  <a:pt x="94" y="89"/>
                </a:cubicBezTo>
                <a:close/>
                <a:moveTo>
                  <a:pt x="100" y="134"/>
                </a:moveTo>
                <a:cubicBezTo>
                  <a:pt x="100" y="133"/>
                  <a:pt x="99" y="131"/>
                  <a:pt x="97" y="13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3" y="131"/>
                  <a:pt x="12" y="133"/>
                  <a:pt x="12" y="134"/>
                </a:cubicBezTo>
                <a:cubicBezTo>
                  <a:pt x="12" y="136"/>
                  <a:pt x="13" y="137"/>
                  <a:pt x="15" y="137"/>
                </a:cubicBezTo>
                <a:cubicBezTo>
                  <a:pt x="97" y="137"/>
                  <a:pt x="97" y="137"/>
                  <a:pt x="97" y="137"/>
                </a:cubicBezTo>
                <a:cubicBezTo>
                  <a:pt x="99" y="137"/>
                  <a:pt x="100" y="136"/>
                  <a:pt x="100" y="134"/>
                </a:cubicBezTo>
                <a:close/>
                <a:moveTo>
                  <a:pt x="86" y="157"/>
                </a:moveTo>
                <a:cubicBezTo>
                  <a:pt x="86" y="155"/>
                  <a:pt x="84" y="154"/>
                  <a:pt x="83" y="154"/>
                </a:cubicBezTo>
                <a:cubicBezTo>
                  <a:pt x="29" y="154"/>
                  <a:pt x="29" y="154"/>
                  <a:pt x="29" y="154"/>
                </a:cubicBezTo>
                <a:cubicBezTo>
                  <a:pt x="28" y="154"/>
                  <a:pt x="26" y="155"/>
                  <a:pt x="26" y="157"/>
                </a:cubicBezTo>
                <a:cubicBezTo>
                  <a:pt x="26" y="159"/>
                  <a:pt x="28" y="160"/>
                  <a:pt x="29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6" y="159"/>
                  <a:pt x="86" y="1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855">
            <a:extLst>
              <a:ext uri="{FF2B5EF4-FFF2-40B4-BE49-F238E27FC236}">
                <a16:creationId xmlns:a16="http://schemas.microsoft.com/office/drawing/2014/main" id="{485EA39C-CDD0-49B3-8A8E-BF0AC3A55532}"/>
              </a:ext>
            </a:extLst>
          </p:cNvPr>
          <p:cNvSpPr>
            <a:spLocks noEditPoints="1"/>
          </p:cNvSpPr>
          <p:nvPr/>
        </p:nvSpPr>
        <p:spPr bwMode="auto">
          <a:xfrm>
            <a:off x="9717056" y="3297508"/>
            <a:ext cx="475678" cy="420366"/>
          </a:xfrm>
          <a:custGeom>
            <a:avLst/>
            <a:gdLst>
              <a:gd name="T0" fmla="*/ 249158 w 160"/>
              <a:gd name="T1" fmla="*/ 237853 h 140"/>
              <a:gd name="T2" fmla="*/ 266224 w 160"/>
              <a:gd name="T3" fmla="*/ 148227 h 140"/>
              <a:gd name="T4" fmla="*/ 191135 w 160"/>
              <a:gd name="T5" fmla="*/ 0 h 140"/>
              <a:gd name="T6" fmla="*/ 102394 w 160"/>
              <a:gd name="T7" fmla="*/ 75837 h 140"/>
              <a:gd name="T8" fmla="*/ 116046 w 160"/>
              <a:gd name="T9" fmla="*/ 179251 h 140"/>
              <a:gd name="T10" fmla="*/ 17066 w 160"/>
              <a:gd name="T11" fmla="*/ 303349 h 140"/>
              <a:gd name="T12" fmla="*/ 0 w 160"/>
              <a:gd name="T13" fmla="*/ 386080 h 140"/>
              <a:gd name="T14" fmla="*/ 20479 w 160"/>
              <a:gd name="T15" fmla="*/ 386080 h 140"/>
              <a:gd name="T16" fmla="*/ 30718 w 160"/>
              <a:gd name="T17" fmla="*/ 320584 h 140"/>
              <a:gd name="T18" fmla="*/ 136525 w 160"/>
              <a:gd name="T19" fmla="*/ 241300 h 140"/>
              <a:gd name="T20" fmla="*/ 129699 w 160"/>
              <a:gd name="T21" fmla="*/ 165463 h 140"/>
              <a:gd name="T22" fmla="*/ 122873 w 160"/>
              <a:gd name="T23" fmla="*/ 75837 h 140"/>
              <a:gd name="T24" fmla="*/ 191135 w 160"/>
              <a:gd name="T25" fmla="*/ 20683 h 140"/>
              <a:gd name="T26" fmla="*/ 245745 w 160"/>
              <a:gd name="T27" fmla="*/ 148227 h 140"/>
              <a:gd name="T28" fmla="*/ 228679 w 160"/>
              <a:gd name="T29" fmla="*/ 172357 h 140"/>
              <a:gd name="T30" fmla="*/ 238919 w 160"/>
              <a:gd name="T31" fmla="*/ 255089 h 140"/>
              <a:gd name="T32" fmla="*/ 344726 w 160"/>
              <a:gd name="T33" fmla="*/ 337820 h 140"/>
              <a:gd name="T34" fmla="*/ 354965 w 160"/>
              <a:gd name="T35" fmla="*/ 396421 h 140"/>
              <a:gd name="T36" fmla="*/ 365204 w 160"/>
              <a:gd name="T37" fmla="*/ 337820 h 140"/>
              <a:gd name="T38" fmla="*/ 208201 w 160"/>
              <a:gd name="T39" fmla="*/ 251641 h 140"/>
              <a:gd name="T40" fmla="*/ 191135 w 160"/>
              <a:gd name="T41" fmla="*/ 272324 h 140"/>
              <a:gd name="T42" fmla="*/ 184309 w 160"/>
              <a:gd name="T43" fmla="*/ 275771 h 140"/>
              <a:gd name="T44" fmla="*/ 160417 w 160"/>
              <a:gd name="T45" fmla="*/ 251641 h 140"/>
              <a:gd name="T46" fmla="*/ 157004 w 160"/>
              <a:gd name="T47" fmla="*/ 282666 h 140"/>
              <a:gd name="T48" fmla="*/ 153591 w 160"/>
              <a:gd name="T49" fmla="*/ 458470 h 140"/>
              <a:gd name="T50" fmla="*/ 180896 w 160"/>
              <a:gd name="T51" fmla="*/ 482600 h 140"/>
              <a:gd name="T52" fmla="*/ 211614 w 160"/>
              <a:gd name="T53" fmla="*/ 458470 h 140"/>
              <a:gd name="T54" fmla="*/ 208201 w 160"/>
              <a:gd name="T55" fmla="*/ 286113 h 140"/>
              <a:gd name="T56" fmla="*/ 208201 w 160"/>
              <a:gd name="T57" fmla="*/ 251641 h 140"/>
              <a:gd name="T58" fmla="*/ 170656 w 160"/>
              <a:gd name="T59" fmla="*/ 444681 h 140"/>
              <a:gd name="T60" fmla="*/ 184309 w 160"/>
              <a:gd name="T61" fmla="*/ 296454 h 140"/>
              <a:gd name="T62" fmla="*/ 194548 w 160"/>
              <a:gd name="T63" fmla="*/ 444681 h 140"/>
              <a:gd name="T64" fmla="*/ 508556 w 160"/>
              <a:gd name="T65" fmla="*/ 10341 h 140"/>
              <a:gd name="T66" fmla="*/ 310594 w 160"/>
              <a:gd name="T67" fmla="*/ 48260 h 140"/>
              <a:gd name="T68" fmla="*/ 348139 w 160"/>
              <a:gd name="T69" fmla="*/ 182699 h 140"/>
              <a:gd name="T70" fmla="*/ 358378 w 160"/>
              <a:gd name="T71" fmla="*/ 220617 h 140"/>
              <a:gd name="T72" fmla="*/ 368618 w 160"/>
              <a:gd name="T73" fmla="*/ 230959 h 140"/>
              <a:gd name="T74" fmla="*/ 423228 w 160"/>
              <a:gd name="T75" fmla="*/ 182699 h 140"/>
              <a:gd name="T76" fmla="*/ 546100 w 160"/>
              <a:gd name="T77" fmla="*/ 148227 h 140"/>
              <a:gd name="T78" fmla="*/ 508556 w 160"/>
              <a:gd name="T79" fmla="*/ 10341 h 140"/>
              <a:gd name="T80" fmla="*/ 508556 w 160"/>
              <a:gd name="T81" fmla="*/ 165463 h 140"/>
              <a:gd name="T82" fmla="*/ 409575 w 160"/>
              <a:gd name="T83" fmla="*/ 165463 h 140"/>
              <a:gd name="T84" fmla="*/ 378857 w 160"/>
              <a:gd name="T85" fmla="*/ 172357 h 140"/>
              <a:gd name="T86" fmla="*/ 348139 w 160"/>
              <a:gd name="T87" fmla="*/ 165463 h 140"/>
              <a:gd name="T88" fmla="*/ 331073 w 160"/>
              <a:gd name="T89" fmla="*/ 48260 h 140"/>
              <a:gd name="T90" fmla="*/ 508556 w 160"/>
              <a:gd name="T91" fmla="*/ 31024 h 140"/>
              <a:gd name="T92" fmla="*/ 525621 w 160"/>
              <a:gd name="T93" fmla="*/ 148227 h 140"/>
              <a:gd name="T94" fmla="*/ 423228 w 160"/>
              <a:gd name="T95" fmla="*/ 93073 h 140"/>
              <a:gd name="T96" fmla="*/ 423228 w 160"/>
              <a:gd name="T97" fmla="*/ 106861 h 140"/>
              <a:gd name="T98" fmla="*/ 436880 w 160"/>
              <a:gd name="T99" fmla="*/ 106861 h 140"/>
              <a:gd name="T100" fmla="*/ 436880 w 160"/>
              <a:gd name="T101" fmla="*/ 93073 h 140"/>
              <a:gd name="T102" fmla="*/ 467598 w 160"/>
              <a:gd name="T103" fmla="*/ 89626 h 140"/>
              <a:gd name="T104" fmla="*/ 457359 w 160"/>
              <a:gd name="T105" fmla="*/ 99967 h 140"/>
              <a:gd name="T106" fmla="*/ 467598 w 160"/>
              <a:gd name="T107" fmla="*/ 110309 h 140"/>
              <a:gd name="T108" fmla="*/ 477838 w 160"/>
              <a:gd name="T109" fmla="*/ 99967 h 140"/>
              <a:gd name="T110" fmla="*/ 467598 w 160"/>
              <a:gd name="T111" fmla="*/ 89626 h 140"/>
              <a:gd name="T112" fmla="*/ 385683 w 160"/>
              <a:gd name="T113" fmla="*/ 93073 h 140"/>
              <a:gd name="T114" fmla="*/ 385683 w 160"/>
              <a:gd name="T115" fmla="*/ 106861 h 140"/>
              <a:gd name="T116" fmla="*/ 399336 w 160"/>
              <a:gd name="T117" fmla="*/ 106861 h 140"/>
              <a:gd name="T118" fmla="*/ 399336 w 160"/>
              <a:gd name="T119" fmla="*/ 93073 h 1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40">
                <a:moveTo>
                  <a:pt x="103" y="88"/>
                </a:moveTo>
                <a:cubicBezTo>
                  <a:pt x="91" y="78"/>
                  <a:pt x="78" y="71"/>
                  <a:pt x="73" y="69"/>
                </a:cubicBezTo>
                <a:cubicBezTo>
                  <a:pt x="73" y="52"/>
                  <a:pt x="73" y="52"/>
                  <a:pt x="73" y="52"/>
                </a:cubicBezTo>
                <a:cubicBezTo>
                  <a:pt x="76" y="50"/>
                  <a:pt x="78" y="46"/>
                  <a:pt x="78" y="43"/>
                </a:cubicBezTo>
                <a:cubicBezTo>
                  <a:pt x="78" y="22"/>
                  <a:pt x="78" y="22"/>
                  <a:pt x="78" y="22"/>
                </a:cubicBezTo>
                <a:cubicBezTo>
                  <a:pt x="78" y="10"/>
                  <a:pt x="68" y="0"/>
                  <a:pt x="56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39" y="0"/>
                  <a:pt x="30" y="10"/>
                  <a:pt x="30" y="2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6"/>
                  <a:pt x="31" y="50"/>
                  <a:pt x="34" y="52"/>
                </a:cubicBezTo>
                <a:cubicBezTo>
                  <a:pt x="34" y="69"/>
                  <a:pt x="34" y="69"/>
                  <a:pt x="34" y="69"/>
                </a:cubicBezTo>
                <a:cubicBezTo>
                  <a:pt x="29" y="71"/>
                  <a:pt x="17" y="78"/>
                  <a:pt x="5" y="88"/>
                </a:cubicBezTo>
                <a:cubicBezTo>
                  <a:pt x="2" y="91"/>
                  <a:pt x="0" y="94"/>
                  <a:pt x="0" y="9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1" y="115"/>
                  <a:pt x="3" y="115"/>
                </a:cubicBezTo>
                <a:cubicBezTo>
                  <a:pt x="5" y="115"/>
                  <a:pt x="6" y="114"/>
                  <a:pt x="6" y="112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6"/>
                  <a:pt x="7" y="94"/>
                  <a:pt x="9" y="93"/>
                </a:cubicBezTo>
                <a:cubicBezTo>
                  <a:pt x="21" y="82"/>
                  <a:pt x="35" y="75"/>
                  <a:pt x="38" y="74"/>
                </a:cubicBezTo>
                <a:cubicBezTo>
                  <a:pt x="39" y="73"/>
                  <a:pt x="40" y="72"/>
                  <a:pt x="40" y="70"/>
                </a:cubicBezTo>
                <a:cubicBezTo>
                  <a:pt x="40" y="50"/>
                  <a:pt x="40" y="50"/>
                  <a:pt x="40" y="50"/>
                </a:cubicBezTo>
                <a:cubicBezTo>
                  <a:pt x="40" y="49"/>
                  <a:pt x="39" y="48"/>
                  <a:pt x="38" y="48"/>
                </a:cubicBezTo>
                <a:cubicBezTo>
                  <a:pt x="37" y="47"/>
                  <a:pt x="36" y="45"/>
                  <a:pt x="36" y="43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13"/>
                  <a:pt x="43" y="6"/>
                  <a:pt x="51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65" y="6"/>
                  <a:pt x="72" y="13"/>
                  <a:pt x="72" y="22"/>
                </a:cubicBezTo>
                <a:cubicBezTo>
                  <a:pt x="72" y="43"/>
                  <a:pt x="72" y="43"/>
                  <a:pt x="72" y="43"/>
                </a:cubicBezTo>
                <a:cubicBezTo>
                  <a:pt x="72" y="45"/>
                  <a:pt x="71" y="47"/>
                  <a:pt x="69" y="48"/>
                </a:cubicBezTo>
                <a:cubicBezTo>
                  <a:pt x="68" y="48"/>
                  <a:pt x="67" y="49"/>
                  <a:pt x="67" y="50"/>
                </a:cubicBezTo>
                <a:cubicBezTo>
                  <a:pt x="67" y="70"/>
                  <a:pt x="67" y="70"/>
                  <a:pt x="67" y="70"/>
                </a:cubicBezTo>
                <a:cubicBezTo>
                  <a:pt x="67" y="72"/>
                  <a:pt x="68" y="73"/>
                  <a:pt x="70" y="74"/>
                </a:cubicBezTo>
                <a:cubicBezTo>
                  <a:pt x="72" y="75"/>
                  <a:pt x="86" y="82"/>
                  <a:pt x="99" y="93"/>
                </a:cubicBezTo>
                <a:cubicBezTo>
                  <a:pt x="100" y="94"/>
                  <a:pt x="101" y="96"/>
                  <a:pt x="101" y="98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14"/>
                  <a:pt x="103" y="115"/>
                  <a:pt x="104" y="115"/>
                </a:cubicBezTo>
                <a:cubicBezTo>
                  <a:pt x="106" y="115"/>
                  <a:pt x="107" y="114"/>
                  <a:pt x="107" y="112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7" y="94"/>
                  <a:pt x="106" y="91"/>
                  <a:pt x="103" y="88"/>
                </a:cubicBezTo>
                <a:close/>
                <a:moveTo>
                  <a:pt x="61" y="73"/>
                </a:moveTo>
                <a:cubicBezTo>
                  <a:pt x="59" y="73"/>
                  <a:pt x="58" y="75"/>
                  <a:pt x="58" y="76"/>
                </a:cubicBezTo>
                <a:cubicBezTo>
                  <a:pt x="58" y="77"/>
                  <a:pt x="57" y="78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5" y="80"/>
                  <a:pt x="54" y="80"/>
                  <a:pt x="54" y="80"/>
                </a:cubicBezTo>
                <a:cubicBezTo>
                  <a:pt x="51" y="80"/>
                  <a:pt x="50" y="78"/>
                  <a:pt x="50" y="76"/>
                </a:cubicBezTo>
                <a:cubicBezTo>
                  <a:pt x="50" y="75"/>
                  <a:pt x="48" y="73"/>
                  <a:pt x="47" y="73"/>
                </a:cubicBezTo>
                <a:cubicBezTo>
                  <a:pt x="45" y="73"/>
                  <a:pt x="44" y="75"/>
                  <a:pt x="44" y="76"/>
                </a:cubicBezTo>
                <a:cubicBezTo>
                  <a:pt x="44" y="79"/>
                  <a:pt x="45" y="81"/>
                  <a:pt x="46" y="82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4" y="131"/>
                  <a:pt x="44" y="132"/>
                  <a:pt x="45" y="133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2" y="139"/>
                  <a:pt x="53" y="140"/>
                  <a:pt x="53" y="140"/>
                </a:cubicBezTo>
                <a:cubicBezTo>
                  <a:pt x="54" y="140"/>
                  <a:pt x="55" y="139"/>
                  <a:pt x="55" y="139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3" y="132"/>
                  <a:pt x="63" y="131"/>
                  <a:pt x="63" y="130"/>
                </a:cubicBezTo>
                <a:cubicBezTo>
                  <a:pt x="61" y="83"/>
                  <a:pt x="61" y="83"/>
                  <a:pt x="61" y="83"/>
                </a:cubicBezTo>
                <a:cubicBezTo>
                  <a:pt x="63" y="81"/>
                  <a:pt x="63" y="79"/>
                  <a:pt x="63" y="76"/>
                </a:cubicBezTo>
                <a:cubicBezTo>
                  <a:pt x="64" y="75"/>
                  <a:pt x="62" y="73"/>
                  <a:pt x="61" y="73"/>
                </a:cubicBezTo>
                <a:close/>
                <a:moveTo>
                  <a:pt x="53" y="133"/>
                </a:moveTo>
                <a:cubicBezTo>
                  <a:pt x="50" y="129"/>
                  <a:pt x="50" y="129"/>
                  <a:pt x="50" y="129"/>
                </a:cubicBezTo>
                <a:cubicBezTo>
                  <a:pt x="52" y="86"/>
                  <a:pt x="52" y="86"/>
                  <a:pt x="52" y="86"/>
                </a:cubicBezTo>
                <a:cubicBezTo>
                  <a:pt x="52" y="86"/>
                  <a:pt x="53" y="86"/>
                  <a:pt x="54" y="86"/>
                </a:cubicBezTo>
                <a:cubicBezTo>
                  <a:pt x="54" y="86"/>
                  <a:pt x="55" y="86"/>
                  <a:pt x="55" y="86"/>
                </a:cubicBezTo>
                <a:cubicBezTo>
                  <a:pt x="57" y="129"/>
                  <a:pt x="57" y="129"/>
                  <a:pt x="57" y="129"/>
                </a:cubicBezTo>
                <a:lnTo>
                  <a:pt x="53" y="133"/>
                </a:lnTo>
                <a:close/>
                <a:moveTo>
                  <a:pt x="149" y="3"/>
                </a:moveTo>
                <a:cubicBezTo>
                  <a:pt x="102" y="3"/>
                  <a:pt x="102" y="3"/>
                  <a:pt x="102" y="3"/>
                </a:cubicBezTo>
                <a:cubicBezTo>
                  <a:pt x="96" y="3"/>
                  <a:pt x="91" y="8"/>
                  <a:pt x="91" y="14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9"/>
                  <a:pt x="96" y="53"/>
                  <a:pt x="102" y="53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5"/>
                  <a:pt x="106" y="67"/>
                  <a:pt x="107" y="67"/>
                </a:cubicBezTo>
                <a:cubicBezTo>
                  <a:pt x="107" y="67"/>
                  <a:pt x="108" y="67"/>
                  <a:pt x="108" y="67"/>
                </a:cubicBezTo>
                <a:cubicBezTo>
                  <a:pt x="109" y="67"/>
                  <a:pt x="110" y="67"/>
                  <a:pt x="110" y="66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55" y="53"/>
                  <a:pt x="160" y="49"/>
                  <a:pt x="160" y="43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lose/>
                <a:moveTo>
                  <a:pt x="154" y="43"/>
                </a:moveTo>
                <a:cubicBezTo>
                  <a:pt x="154" y="45"/>
                  <a:pt x="152" y="48"/>
                  <a:pt x="149" y="48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2" y="48"/>
                  <a:pt x="121" y="48"/>
                  <a:pt x="120" y="48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0"/>
                  <a:pt x="111" y="50"/>
                  <a:pt x="111" y="50"/>
                </a:cubicBezTo>
                <a:cubicBezTo>
                  <a:pt x="111" y="49"/>
                  <a:pt x="110" y="48"/>
                  <a:pt x="108" y="48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99" y="48"/>
                  <a:pt x="97" y="45"/>
                  <a:pt x="97" y="43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1"/>
                  <a:pt x="99" y="9"/>
                  <a:pt x="102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52" y="9"/>
                  <a:pt x="154" y="11"/>
                  <a:pt x="154" y="14"/>
                </a:cubicBezTo>
                <a:lnTo>
                  <a:pt x="154" y="43"/>
                </a:lnTo>
                <a:close/>
                <a:moveTo>
                  <a:pt x="126" y="26"/>
                </a:moveTo>
                <a:cubicBezTo>
                  <a:pt x="125" y="26"/>
                  <a:pt x="124" y="27"/>
                  <a:pt x="124" y="27"/>
                </a:cubicBezTo>
                <a:cubicBezTo>
                  <a:pt x="123" y="28"/>
                  <a:pt x="123" y="28"/>
                  <a:pt x="123" y="29"/>
                </a:cubicBezTo>
                <a:cubicBezTo>
                  <a:pt x="123" y="30"/>
                  <a:pt x="123" y="31"/>
                  <a:pt x="124" y="31"/>
                </a:cubicBezTo>
                <a:cubicBezTo>
                  <a:pt x="124" y="32"/>
                  <a:pt x="125" y="32"/>
                  <a:pt x="126" y="32"/>
                </a:cubicBezTo>
                <a:cubicBezTo>
                  <a:pt x="126" y="32"/>
                  <a:pt x="127" y="32"/>
                  <a:pt x="128" y="31"/>
                </a:cubicBezTo>
                <a:cubicBezTo>
                  <a:pt x="128" y="31"/>
                  <a:pt x="129" y="30"/>
                  <a:pt x="129" y="29"/>
                </a:cubicBezTo>
                <a:cubicBezTo>
                  <a:pt x="129" y="28"/>
                  <a:pt x="128" y="28"/>
                  <a:pt x="128" y="27"/>
                </a:cubicBezTo>
                <a:cubicBezTo>
                  <a:pt x="127" y="26"/>
                  <a:pt x="126" y="26"/>
                  <a:pt x="126" y="26"/>
                </a:cubicBezTo>
                <a:close/>
                <a:moveTo>
                  <a:pt x="137" y="26"/>
                </a:moveTo>
                <a:cubicBezTo>
                  <a:pt x="136" y="26"/>
                  <a:pt x="135" y="27"/>
                  <a:pt x="135" y="27"/>
                </a:cubicBezTo>
                <a:cubicBezTo>
                  <a:pt x="134" y="28"/>
                  <a:pt x="134" y="28"/>
                  <a:pt x="134" y="29"/>
                </a:cubicBezTo>
                <a:cubicBezTo>
                  <a:pt x="134" y="30"/>
                  <a:pt x="134" y="31"/>
                  <a:pt x="135" y="31"/>
                </a:cubicBezTo>
                <a:cubicBezTo>
                  <a:pt x="135" y="32"/>
                  <a:pt x="136" y="32"/>
                  <a:pt x="137" y="32"/>
                </a:cubicBezTo>
                <a:cubicBezTo>
                  <a:pt x="137" y="32"/>
                  <a:pt x="138" y="32"/>
                  <a:pt x="139" y="31"/>
                </a:cubicBezTo>
                <a:cubicBezTo>
                  <a:pt x="139" y="31"/>
                  <a:pt x="140" y="30"/>
                  <a:pt x="140" y="29"/>
                </a:cubicBezTo>
                <a:cubicBezTo>
                  <a:pt x="140" y="28"/>
                  <a:pt x="139" y="28"/>
                  <a:pt x="139" y="27"/>
                </a:cubicBezTo>
                <a:cubicBezTo>
                  <a:pt x="138" y="26"/>
                  <a:pt x="137" y="26"/>
                  <a:pt x="137" y="26"/>
                </a:cubicBezTo>
                <a:close/>
                <a:moveTo>
                  <a:pt x="115" y="26"/>
                </a:moveTo>
                <a:cubicBezTo>
                  <a:pt x="114" y="26"/>
                  <a:pt x="113" y="27"/>
                  <a:pt x="113" y="27"/>
                </a:cubicBezTo>
                <a:cubicBezTo>
                  <a:pt x="112" y="28"/>
                  <a:pt x="112" y="28"/>
                  <a:pt x="112" y="29"/>
                </a:cubicBezTo>
                <a:cubicBezTo>
                  <a:pt x="112" y="30"/>
                  <a:pt x="112" y="31"/>
                  <a:pt x="113" y="31"/>
                </a:cubicBezTo>
                <a:cubicBezTo>
                  <a:pt x="113" y="32"/>
                  <a:pt x="114" y="32"/>
                  <a:pt x="115" y="32"/>
                </a:cubicBezTo>
                <a:cubicBezTo>
                  <a:pt x="115" y="32"/>
                  <a:pt x="116" y="32"/>
                  <a:pt x="117" y="31"/>
                </a:cubicBezTo>
                <a:cubicBezTo>
                  <a:pt x="117" y="31"/>
                  <a:pt x="118" y="30"/>
                  <a:pt x="118" y="29"/>
                </a:cubicBezTo>
                <a:cubicBezTo>
                  <a:pt x="118" y="28"/>
                  <a:pt x="117" y="28"/>
                  <a:pt x="117" y="27"/>
                </a:cubicBezTo>
                <a:cubicBezTo>
                  <a:pt x="116" y="26"/>
                  <a:pt x="115" y="26"/>
                  <a:pt x="115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856">
            <a:extLst>
              <a:ext uri="{FF2B5EF4-FFF2-40B4-BE49-F238E27FC236}">
                <a16:creationId xmlns:a16="http://schemas.microsoft.com/office/drawing/2014/main" id="{F243271F-DC98-4747-B403-DC1E7AE90098}"/>
              </a:ext>
            </a:extLst>
          </p:cNvPr>
          <p:cNvSpPr>
            <a:spLocks noEditPoints="1"/>
          </p:cNvSpPr>
          <p:nvPr/>
        </p:nvSpPr>
        <p:spPr bwMode="auto">
          <a:xfrm>
            <a:off x="9711712" y="4259641"/>
            <a:ext cx="454936" cy="479828"/>
          </a:xfrm>
          <a:custGeom>
            <a:avLst/>
            <a:gdLst>
              <a:gd name="T0" fmla="*/ 303815 w 153"/>
              <a:gd name="T1" fmla="*/ 168702 h 160"/>
              <a:gd name="T2" fmla="*/ 218473 w 153"/>
              <a:gd name="T3" fmla="*/ 0 h 160"/>
              <a:gd name="T4" fmla="*/ 116064 w 153"/>
              <a:gd name="T5" fmla="*/ 86072 h 160"/>
              <a:gd name="T6" fmla="*/ 133132 w 153"/>
              <a:gd name="T7" fmla="*/ 203131 h 160"/>
              <a:gd name="T8" fmla="*/ 17068 w 153"/>
              <a:gd name="T9" fmla="*/ 347732 h 160"/>
              <a:gd name="T10" fmla="*/ 0 w 153"/>
              <a:gd name="T11" fmla="*/ 444133 h 160"/>
              <a:gd name="T12" fmla="*/ 20482 w 153"/>
              <a:gd name="T13" fmla="*/ 444133 h 160"/>
              <a:gd name="T14" fmla="*/ 30723 w 153"/>
              <a:gd name="T15" fmla="*/ 364947 h 160"/>
              <a:gd name="T16" fmla="*/ 153614 w 153"/>
              <a:gd name="T17" fmla="*/ 278874 h 160"/>
              <a:gd name="T18" fmla="*/ 150200 w 153"/>
              <a:gd name="T19" fmla="*/ 189359 h 160"/>
              <a:gd name="T20" fmla="*/ 136546 w 153"/>
              <a:gd name="T21" fmla="*/ 86072 h 160"/>
              <a:gd name="T22" fmla="*/ 218473 w 153"/>
              <a:gd name="T23" fmla="*/ 20657 h 160"/>
              <a:gd name="T24" fmla="*/ 283333 w 153"/>
              <a:gd name="T25" fmla="*/ 168702 h 160"/>
              <a:gd name="T26" fmla="*/ 266264 w 153"/>
              <a:gd name="T27" fmla="*/ 199688 h 160"/>
              <a:gd name="T28" fmla="*/ 276505 w 153"/>
              <a:gd name="T29" fmla="*/ 289203 h 160"/>
              <a:gd name="T30" fmla="*/ 286746 w 153"/>
              <a:gd name="T31" fmla="*/ 203131 h 160"/>
              <a:gd name="T32" fmla="*/ 225301 w 153"/>
              <a:gd name="T33" fmla="*/ 299532 h 160"/>
              <a:gd name="T34" fmla="*/ 218473 w 153"/>
              <a:gd name="T35" fmla="*/ 316746 h 160"/>
              <a:gd name="T36" fmla="*/ 191164 w 153"/>
              <a:gd name="T37" fmla="*/ 299532 h 160"/>
              <a:gd name="T38" fmla="*/ 170682 w 153"/>
              <a:gd name="T39" fmla="*/ 299532 h 160"/>
              <a:gd name="T40" fmla="*/ 170682 w 153"/>
              <a:gd name="T41" fmla="*/ 516434 h 160"/>
              <a:gd name="T42" fmla="*/ 201405 w 153"/>
              <a:gd name="T43" fmla="*/ 547420 h 160"/>
              <a:gd name="T44" fmla="*/ 215060 w 153"/>
              <a:gd name="T45" fmla="*/ 547420 h 160"/>
              <a:gd name="T46" fmla="*/ 245783 w 153"/>
              <a:gd name="T47" fmla="*/ 516434 h 160"/>
              <a:gd name="T48" fmla="*/ 245783 w 153"/>
              <a:gd name="T49" fmla="*/ 299532 h 160"/>
              <a:gd name="T50" fmla="*/ 208232 w 153"/>
              <a:gd name="T51" fmla="*/ 526763 h 160"/>
              <a:gd name="T52" fmla="*/ 201405 w 153"/>
              <a:gd name="T53" fmla="*/ 337404 h 160"/>
              <a:gd name="T54" fmla="*/ 215060 w 153"/>
              <a:gd name="T55" fmla="*/ 337404 h 160"/>
              <a:gd name="T56" fmla="*/ 208232 w 153"/>
              <a:gd name="T57" fmla="*/ 526763 h 160"/>
              <a:gd name="T58" fmla="*/ 402810 w 153"/>
              <a:gd name="T59" fmla="*/ 375275 h 160"/>
              <a:gd name="T60" fmla="*/ 392569 w 153"/>
              <a:gd name="T61" fmla="*/ 275432 h 160"/>
              <a:gd name="T62" fmla="*/ 392569 w 153"/>
              <a:gd name="T63" fmla="*/ 495777 h 160"/>
              <a:gd name="T64" fmla="*/ 491565 w 153"/>
              <a:gd name="T65" fmla="*/ 375275 h 160"/>
              <a:gd name="T66" fmla="*/ 303815 w 153"/>
              <a:gd name="T67" fmla="*/ 385604 h 160"/>
              <a:gd name="T68" fmla="*/ 382328 w 153"/>
              <a:gd name="T69" fmla="*/ 385604 h 160"/>
              <a:gd name="T70" fmla="*/ 481324 w 153"/>
              <a:gd name="T71" fmla="*/ 395933 h 160"/>
              <a:gd name="T72" fmla="*/ 436947 w 153"/>
              <a:gd name="T73" fmla="*/ 254774 h 160"/>
              <a:gd name="T74" fmla="*/ 426706 w 153"/>
              <a:gd name="T75" fmla="*/ 344289 h 160"/>
              <a:gd name="T76" fmla="*/ 515461 w 153"/>
              <a:gd name="T77" fmla="*/ 354618 h 160"/>
              <a:gd name="T78" fmla="*/ 501806 w 153"/>
              <a:gd name="T79" fmla="*/ 285760 h 160"/>
              <a:gd name="T80" fmla="*/ 447188 w 153"/>
              <a:gd name="T81" fmla="*/ 333961 h 160"/>
              <a:gd name="T82" fmla="*/ 488152 w 153"/>
              <a:gd name="T83" fmla="*/ 299532 h 160"/>
              <a:gd name="T84" fmla="*/ 447188 w 153"/>
              <a:gd name="T85" fmla="*/ 333961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3" h="160">
                <a:moveTo>
                  <a:pt x="84" y="59"/>
                </a:moveTo>
                <a:cubicBezTo>
                  <a:pt x="87" y="56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7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6"/>
                  <a:pt x="39" y="59"/>
                </a:cubicBezTo>
                <a:cubicBezTo>
                  <a:pt x="39" y="80"/>
                  <a:pt x="39" y="80"/>
                  <a:pt x="39" y="80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7" y="108"/>
                  <a:pt x="9" y="106"/>
                </a:cubicBezTo>
                <a:cubicBezTo>
                  <a:pt x="24" y="94"/>
                  <a:pt x="40" y="86"/>
                  <a:pt x="43" y="84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4" y="56"/>
                  <a:pt x="44" y="55"/>
                </a:cubicBezTo>
                <a:cubicBezTo>
                  <a:pt x="41" y="54"/>
                  <a:pt x="40" y="51"/>
                  <a:pt x="40" y="49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14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3" y="14"/>
                  <a:pt x="83" y="25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9" y="84"/>
                  <a:pt x="81" y="84"/>
                </a:cubicBezTo>
                <a:cubicBezTo>
                  <a:pt x="82" y="84"/>
                  <a:pt x="84" y="82"/>
                  <a:pt x="84" y="81"/>
                </a:cubicBezTo>
                <a:cubicBezTo>
                  <a:pt x="84" y="59"/>
                  <a:pt x="84" y="59"/>
                  <a:pt x="84" y="59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2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6" y="90"/>
                  <a:pt x="56" y="87"/>
                </a:cubicBezTo>
                <a:cubicBezTo>
                  <a:pt x="56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69" y="95"/>
                  <a:pt x="69" y="95"/>
                  <a:pt x="69" y="95"/>
                </a:cubicBezTo>
                <a:cubicBezTo>
                  <a:pt x="71" y="93"/>
                  <a:pt x="72" y="90"/>
                  <a:pt x="72" y="87"/>
                </a:cubicBezTo>
                <a:cubicBezTo>
                  <a:pt x="72" y="86"/>
                  <a:pt x="71" y="84"/>
                  <a:pt x="69" y="84"/>
                </a:cubicBezTo>
                <a:close/>
                <a:moveTo>
                  <a:pt x="61" y="153"/>
                </a:moveTo>
                <a:cubicBezTo>
                  <a:pt x="56" y="149"/>
                  <a:pt x="56" y="149"/>
                  <a:pt x="56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8"/>
                  <a:pt x="60" y="98"/>
                  <a:pt x="61" y="98"/>
                </a:cubicBezTo>
                <a:cubicBezTo>
                  <a:pt x="62" y="98"/>
                  <a:pt x="63" y="98"/>
                  <a:pt x="63" y="98"/>
                </a:cubicBezTo>
                <a:cubicBezTo>
                  <a:pt x="66" y="149"/>
                  <a:pt x="66" y="149"/>
                  <a:pt x="66" y="149"/>
                </a:cubicBezTo>
                <a:lnTo>
                  <a:pt x="61" y="153"/>
                </a:lnTo>
                <a:close/>
                <a:moveTo>
                  <a:pt x="144" y="109"/>
                </a:moveTo>
                <a:cubicBezTo>
                  <a:pt x="118" y="109"/>
                  <a:pt x="118" y="109"/>
                  <a:pt x="118" y="109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8" y="81"/>
                  <a:pt x="117" y="80"/>
                  <a:pt x="115" y="80"/>
                </a:cubicBezTo>
                <a:cubicBezTo>
                  <a:pt x="98" y="80"/>
                  <a:pt x="83" y="94"/>
                  <a:pt x="83" y="112"/>
                </a:cubicBezTo>
                <a:cubicBezTo>
                  <a:pt x="83" y="129"/>
                  <a:pt x="98" y="144"/>
                  <a:pt x="115" y="144"/>
                </a:cubicBezTo>
                <a:cubicBezTo>
                  <a:pt x="133" y="144"/>
                  <a:pt x="147" y="129"/>
                  <a:pt x="147" y="112"/>
                </a:cubicBezTo>
                <a:cubicBezTo>
                  <a:pt x="147" y="110"/>
                  <a:pt x="146" y="109"/>
                  <a:pt x="144" y="109"/>
                </a:cubicBezTo>
                <a:close/>
                <a:moveTo>
                  <a:pt x="115" y="138"/>
                </a:moveTo>
                <a:cubicBezTo>
                  <a:pt x="101" y="138"/>
                  <a:pt x="89" y="126"/>
                  <a:pt x="89" y="112"/>
                </a:cubicBezTo>
                <a:cubicBezTo>
                  <a:pt x="89" y="99"/>
                  <a:pt x="99" y="88"/>
                  <a:pt x="112" y="86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12" y="114"/>
                  <a:pt x="114" y="115"/>
                  <a:pt x="115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39" y="128"/>
                  <a:pt x="128" y="138"/>
                  <a:pt x="115" y="138"/>
                </a:cubicBezTo>
                <a:close/>
                <a:moveTo>
                  <a:pt x="128" y="74"/>
                </a:moveTo>
                <a:cubicBezTo>
                  <a:pt x="126" y="74"/>
                  <a:pt x="125" y="75"/>
                  <a:pt x="125" y="77"/>
                </a:cubicBezTo>
                <a:cubicBezTo>
                  <a:pt x="125" y="100"/>
                  <a:pt x="125" y="100"/>
                  <a:pt x="125" y="100"/>
                </a:cubicBezTo>
                <a:cubicBezTo>
                  <a:pt x="125" y="101"/>
                  <a:pt x="126" y="103"/>
                  <a:pt x="128" y="103"/>
                </a:cubicBezTo>
                <a:cubicBezTo>
                  <a:pt x="151" y="103"/>
                  <a:pt x="151" y="103"/>
                  <a:pt x="151" y="103"/>
                </a:cubicBezTo>
                <a:cubicBezTo>
                  <a:pt x="152" y="103"/>
                  <a:pt x="153" y="101"/>
                  <a:pt x="153" y="100"/>
                </a:cubicBezTo>
                <a:cubicBezTo>
                  <a:pt x="153" y="93"/>
                  <a:pt x="151" y="87"/>
                  <a:pt x="147" y="83"/>
                </a:cubicBezTo>
                <a:cubicBezTo>
                  <a:pt x="142" y="77"/>
                  <a:pt x="135" y="74"/>
                  <a:pt x="128" y="74"/>
                </a:cubicBezTo>
                <a:close/>
                <a:moveTo>
                  <a:pt x="131" y="97"/>
                </a:moveTo>
                <a:cubicBezTo>
                  <a:pt x="131" y="80"/>
                  <a:pt x="131" y="80"/>
                  <a:pt x="131" y="80"/>
                </a:cubicBezTo>
                <a:cubicBezTo>
                  <a:pt x="135" y="81"/>
                  <a:pt x="140" y="83"/>
                  <a:pt x="143" y="87"/>
                </a:cubicBezTo>
                <a:cubicBezTo>
                  <a:pt x="145" y="89"/>
                  <a:pt x="147" y="93"/>
                  <a:pt x="147" y="97"/>
                </a:cubicBezTo>
                <a:lnTo>
                  <a:pt x="131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857">
            <a:extLst>
              <a:ext uri="{FF2B5EF4-FFF2-40B4-BE49-F238E27FC236}">
                <a16:creationId xmlns:a16="http://schemas.microsoft.com/office/drawing/2014/main" id="{9D9589E5-5C6A-423E-862F-3A0A5F2BEFB1}"/>
              </a:ext>
            </a:extLst>
          </p:cNvPr>
          <p:cNvSpPr>
            <a:spLocks noEditPoints="1"/>
          </p:cNvSpPr>
          <p:nvPr/>
        </p:nvSpPr>
        <p:spPr bwMode="auto">
          <a:xfrm>
            <a:off x="9750182" y="5254876"/>
            <a:ext cx="383030" cy="479828"/>
          </a:xfrm>
          <a:custGeom>
            <a:avLst/>
            <a:gdLst>
              <a:gd name="T0" fmla="*/ 139762 w 129"/>
              <a:gd name="T1" fmla="*/ 289203 h 160"/>
              <a:gd name="T2" fmla="*/ 0 w 129"/>
              <a:gd name="T3" fmla="*/ 406261 h 160"/>
              <a:gd name="T4" fmla="*/ 10226 w 129"/>
              <a:gd name="T5" fmla="*/ 475119 h 160"/>
              <a:gd name="T6" fmla="*/ 20453 w 129"/>
              <a:gd name="T7" fmla="*/ 406261 h 160"/>
              <a:gd name="T8" fmla="*/ 153397 w 129"/>
              <a:gd name="T9" fmla="*/ 302975 h 160"/>
              <a:gd name="T10" fmla="*/ 160215 w 129"/>
              <a:gd name="T11" fmla="*/ 206574 h 160"/>
              <a:gd name="T12" fmla="*/ 143171 w 129"/>
              <a:gd name="T13" fmla="*/ 175588 h 160"/>
              <a:gd name="T14" fmla="*/ 211347 w 129"/>
              <a:gd name="T15" fmla="*/ 20657 h 160"/>
              <a:gd name="T16" fmla="*/ 296567 w 129"/>
              <a:gd name="T17" fmla="*/ 89515 h 160"/>
              <a:gd name="T18" fmla="*/ 282932 w 129"/>
              <a:gd name="T19" fmla="*/ 199688 h 160"/>
              <a:gd name="T20" fmla="*/ 279523 w 129"/>
              <a:gd name="T21" fmla="*/ 292646 h 160"/>
              <a:gd name="T22" fmla="*/ 405650 w 129"/>
              <a:gd name="T23" fmla="*/ 382161 h 160"/>
              <a:gd name="T24" fmla="*/ 419285 w 129"/>
              <a:gd name="T25" fmla="*/ 468234 h 160"/>
              <a:gd name="T26" fmla="*/ 439738 w 129"/>
              <a:gd name="T27" fmla="*/ 468234 h 160"/>
              <a:gd name="T28" fmla="*/ 419285 w 129"/>
              <a:gd name="T29" fmla="*/ 368390 h 160"/>
              <a:gd name="T30" fmla="*/ 299976 w 129"/>
              <a:gd name="T31" fmla="*/ 213459 h 160"/>
              <a:gd name="T32" fmla="*/ 317020 w 129"/>
              <a:gd name="T33" fmla="*/ 89515 h 160"/>
              <a:gd name="T34" fmla="*/ 211347 w 129"/>
              <a:gd name="T35" fmla="*/ 0 h 160"/>
              <a:gd name="T36" fmla="*/ 122718 w 129"/>
              <a:gd name="T37" fmla="*/ 175588 h 160"/>
              <a:gd name="T38" fmla="*/ 259070 w 129"/>
              <a:gd name="T39" fmla="*/ 382161 h 160"/>
              <a:gd name="T40" fmla="*/ 218165 w 129"/>
              <a:gd name="T41" fmla="*/ 399376 h 160"/>
              <a:gd name="T42" fmla="*/ 180668 w 129"/>
              <a:gd name="T43" fmla="*/ 382161 h 160"/>
              <a:gd name="T44" fmla="*/ 126126 w 129"/>
              <a:gd name="T45" fmla="*/ 437248 h 160"/>
              <a:gd name="T46" fmla="*/ 211347 w 129"/>
              <a:gd name="T47" fmla="*/ 547420 h 160"/>
              <a:gd name="T48" fmla="*/ 218165 w 129"/>
              <a:gd name="T49" fmla="*/ 550863 h 160"/>
              <a:gd name="T50" fmla="*/ 224982 w 129"/>
              <a:gd name="T51" fmla="*/ 547420 h 160"/>
              <a:gd name="T52" fmla="*/ 313612 w 129"/>
              <a:gd name="T53" fmla="*/ 437248 h 160"/>
              <a:gd name="T54" fmla="*/ 259070 w 129"/>
              <a:gd name="T55" fmla="*/ 382161 h 160"/>
              <a:gd name="T56" fmla="*/ 218165 w 129"/>
              <a:gd name="T57" fmla="*/ 526763 h 160"/>
              <a:gd name="T58" fmla="*/ 146579 w 129"/>
              <a:gd name="T59" fmla="*/ 437248 h 160"/>
              <a:gd name="T60" fmla="*/ 180668 w 129"/>
              <a:gd name="T61" fmla="*/ 402819 h 160"/>
              <a:gd name="T62" fmla="*/ 211347 w 129"/>
              <a:gd name="T63" fmla="*/ 423476 h 160"/>
              <a:gd name="T64" fmla="*/ 224982 w 129"/>
              <a:gd name="T65" fmla="*/ 423476 h 160"/>
              <a:gd name="T66" fmla="*/ 259070 w 129"/>
              <a:gd name="T67" fmla="*/ 402819 h 160"/>
              <a:gd name="T68" fmla="*/ 293159 w 129"/>
              <a:gd name="T69" fmla="*/ 437248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9" h="160">
                <a:moveTo>
                  <a:pt x="41" y="62"/>
                </a:moveTo>
                <a:cubicBezTo>
                  <a:pt x="41" y="84"/>
                  <a:pt x="41" y="84"/>
                  <a:pt x="41" y="84"/>
                </a:cubicBezTo>
                <a:cubicBezTo>
                  <a:pt x="36" y="86"/>
                  <a:pt x="20" y="94"/>
                  <a:pt x="6" y="107"/>
                </a:cubicBezTo>
                <a:cubicBezTo>
                  <a:pt x="2" y="109"/>
                  <a:pt x="0" y="114"/>
                  <a:pt x="0" y="118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7"/>
                  <a:pt x="1" y="138"/>
                  <a:pt x="3" y="138"/>
                </a:cubicBezTo>
                <a:cubicBezTo>
                  <a:pt x="5" y="138"/>
                  <a:pt x="6" y="137"/>
                  <a:pt x="6" y="136"/>
                </a:cubicBezTo>
                <a:cubicBezTo>
                  <a:pt x="6" y="118"/>
                  <a:pt x="6" y="118"/>
                  <a:pt x="6" y="118"/>
                </a:cubicBezTo>
                <a:cubicBezTo>
                  <a:pt x="6" y="115"/>
                  <a:pt x="7" y="113"/>
                  <a:pt x="9" y="111"/>
                </a:cubicBezTo>
                <a:cubicBezTo>
                  <a:pt x="25" y="98"/>
                  <a:pt x="41" y="90"/>
                  <a:pt x="45" y="88"/>
                </a:cubicBezTo>
                <a:cubicBezTo>
                  <a:pt x="46" y="88"/>
                  <a:pt x="47" y="86"/>
                  <a:pt x="47" y="85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9"/>
                  <a:pt x="46" y="58"/>
                  <a:pt x="46" y="58"/>
                </a:cubicBezTo>
                <a:cubicBezTo>
                  <a:pt x="43" y="56"/>
                  <a:pt x="42" y="54"/>
                  <a:pt x="42" y="51"/>
                </a:cubicBezTo>
                <a:cubicBezTo>
                  <a:pt x="42" y="26"/>
                  <a:pt x="42" y="26"/>
                  <a:pt x="42" y="26"/>
                </a:cubicBezTo>
                <a:cubicBezTo>
                  <a:pt x="42" y="15"/>
                  <a:pt x="51" y="6"/>
                  <a:pt x="62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78" y="6"/>
                  <a:pt x="87" y="15"/>
                  <a:pt x="87" y="26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54"/>
                  <a:pt x="85" y="56"/>
                  <a:pt x="83" y="58"/>
                </a:cubicBezTo>
                <a:cubicBezTo>
                  <a:pt x="82" y="58"/>
                  <a:pt x="82" y="59"/>
                  <a:pt x="82" y="60"/>
                </a:cubicBezTo>
                <a:cubicBezTo>
                  <a:pt x="82" y="85"/>
                  <a:pt x="82" y="85"/>
                  <a:pt x="82" y="85"/>
                </a:cubicBezTo>
                <a:cubicBezTo>
                  <a:pt x="82" y="86"/>
                  <a:pt x="83" y="88"/>
                  <a:pt x="84" y="88"/>
                </a:cubicBezTo>
                <a:cubicBezTo>
                  <a:pt x="87" y="90"/>
                  <a:pt x="104" y="98"/>
                  <a:pt x="119" y="111"/>
                </a:cubicBezTo>
                <a:cubicBezTo>
                  <a:pt x="122" y="113"/>
                  <a:pt x="123" y="115"/>
                  <a:pt x="123" y="118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4" y="138"/>
                  <a:pt x="126" y="138"/>
                </a:cubicBezTo>
                <a:cubicBezTo>
                  <a:pt x="127" y="138"/>
                  <a:pt x="129" y="137"/>
                  <a:pt x="129" y="136"/>
                </a:cubicBezTo>
                <a:cubicBezTo>
                  <a:pt x="129" y="118"/>
                  <a:pt x="129" y="118"/>
                  <a:pt x="129" y="118"/>
                </a:cubicBezTo>
                <a:cubicBezTo>
                  <a:pt x="129" y="114"/>
                  <a:pt x="127" y="109"/>
                  <a:pt x="123" y="107"/>
                </a:cubicBezTo>
                <a:cubicBezTo>
                  <a:pt x="108" y="94"/>
                  <a:pt x="93" y="86"/>
                  <a:pt x="88" y="84"/>
                </a:cubicBezTo>
                <a:cubicBezTo>
                  <a:pt x="88" y="62"/>
                  <a:pt x="88" y="62"/>
                  <a:pt x="88" y="62"/>
                </a:cubicBezTo>
                <a:cubicBezTo>
                  <a:pt x="91" y="59"/>
                  <a:pt x="93" y="55"/>
                  <a:pt x="93" y="51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12"/>
                  <a:pt x="81" y="0"/>
                  <a:pt x="67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47" y="0"/>
                  <a:pt x="36" y="12"/>
                  <a:pt x="36" y="26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5"/>
                  <a:pt x="38" y="59"/>
                  <a:pt x="41" y="62"/>
                </a:cubicBezTo>
                <a:close/>
                <a:moveTo>
                  <a:pt x="76" y="111"/>
                </a:moveTo>
                <a:cubicBezTo>
                  <a:pt x="72" y="111"/>
                  <a:pt x="68" y="113"/>
                  <a:pt x="65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1" y="113"/>
                  <a:pt x="57" y="111"/>
                  <a:pt x="53" y="111"/>
                </a:cubicBezTo>
                <a:cubicBezTo>
                  <a:pt x="48" y="111"/>
                  <a:pt x="44" y="113"/>
                  <a:pt x="41" y="116"/>
                </a:cubicBezTo>
                <a:cubicBezTo>
                  <a:pt x="38" y="119"/>
                  <a:pt x="37" y="123"/>
                  <a:pt x="37" y="127"/>
                </a:cubicBezTo>
                <a:cubicBezTo>
                  <a:pt x="37" y="131"/>
                  <a:pt x="38" y="135"/>
                  <a:pt x="41" y="138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2" y="159"/>
                  <a:pt x="62" y="159"/>
                  <a:pt x="62" y="159"/>
                </a:cubicBezTo>
                <a:cubicBezTo>
                  <a:pt x="63" y="160"/>
                  <a:pt x="64" y="160"/>
                  <a:pt x="64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5" y="160"/>
                  <a:pt x="66" y="160"/>
                  <a:pt x="66" y="159"/>
                </a:cubicBezTo>
                <a:cubicBezTo>
                  <a:pt x="87" y="138"/>
                  <a:pt x="87" y="138"/>
                  <a:pt x="87" y="138"/>
                </a:cubicBezTo>
                <a:cubicBezTo>
                  <a:pt x="90" y="135"/>
                  <a:pt x="92" y="131"/>
                  <a:pt x="92" y="127"/>
                </a:cubicBezTo>
                <a:cubicBezTo>
                  <a:pt x="92" y="123"/>
                  <a:pt x="90" y="119"/>
                  <a:pt x="87" y="116"/>
                </a:cubicBezTo>
                <a:cubicBezTo>
                  <a:pt x="84" y="113"/>
                  <a:pt x="80" y="111"/>
                  <a:pt x="76" y="111"/>
                </a:cubicBezTo>
                <a:close/>
                <a:moveTo>
                  <a:pt x="83" y="134"/>
                </a:moveTo>
                <a:cubicBezTo>
                  <a:pt x="64" y="153"/>
                  <a:pt x="64" y="153"/>
                  <a:pt x="64" y="153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4" y="132"/>
                  <a:pt x="43" y="130"/>
                  <a:pt x="43" y="127"/>
                </a:cubicBezTo>
                <a:cubicBezTo>
                  <a:pt x="43" y="124"/>
                  <a:pt x="44" y="122"/>
                  <a:pt x="46" y="120"/>
                </a:cubicBezTo>
                <a:cubicBezTo>
                  <a:pt x="47" y="118"/>
                  <a:pt x="50" y="117"/>
                  <a:pt x="53" y="117"/>
                </a:cubicBezTo>
                <a:cubicBezTo>
                  <a:pt x="55" y="117"/>
                  <a:pt x="58" y="118"/>
                  <a:pt x="60" y="120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3" y="123"/>
                  <a:pt x="64" y="123"/>
                  <a:pt x="64" y="123"/>
                </a:cubicBezTo>
                <a:cubicBezTo>
                  <a:pt x="65" y="123"/>
                  <a:pt x="66" y="123"/>
                  <a:pt x="66" y="123"/>
                </a:cubicBezTo>
                <a:cubicBezTo>
                  <a:pt x="69" y="120"/>
                  <a:pt x="69" y="120"/>
                  <a:pt x="69" y="120"/>
                </a:cubicBezTo>
                <a:cubicBezTo>
                  <a:pt x="71" y="118"/>
                  <a:pt x="73" y="117"/>
                  <a:pt x="76" y="117"/>
                </a:cubicBezTo>
                <a:cubicBezTo>
                  <a:pt x="79" y="117"/>
                  <a:pt x="81" y="118"/>
                  <a:pt x="83" y="120"/>
                </a:cubicBezTo>
                <a:cubicBezTo>
                  <a:pt x="85" y="122"/>
                  <a:pt x="86" y="124"/>
                  <a:pt x="86" y="127"/>
                </a:cubicBezTo>
                <a:cubicBezTo>
                  <a:pt x="86" y="130"/>
                  <a:pt x="85" y="132"/>
                  <a:pt x="83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863">
            <a:extLst>
              <a:ext uri="{FF2B5EF4-FFF2-40B4-BE49-F238E27FC236}">
                <a16:creationId xmlns:a16="http://schemas.microsoft.com/office/drawing/2014/main" id="{66A110B5-B2F9-4966-A3F6-DCEADEB8314A}"/>
              </a:ext>
            </a:extLst>
          </p:cNvPr>
          <p:cNvSpPr>
            <a:spLocks noEditPoints="1"/>
          </p:cNvSpPr>
          <p:nvPr/>
        </p:nvSpPr>
        <p:spPr bwMode="auto">
          <a:xfrm>
            <a:off x="10765765" y="1291154"/>
            <a:ext cx="347078" cy="478446"/>
          </a:xfrm>
          <a:custGeom>
            <a:avLst/>
            <a:gdLst>
              <a:gd name="T0" fmla="*/ 139632 w 117"/>
              <a:gd name="T1" fmla="*/ 13732 h 160"/>
              <a:gd name="T2" fmla="*/ 200934 w 117"/>
              <a:gd name="T3" fmla="*/ 453152 h 160"/>
              <a:gd name="T4" fmla="*/ 258831 w 117"/>
              <a:gd name="T5" fmla="*/ 501213 h 160"/>
              <a:gd name="T6" fmla="*/ 279265 w 117"/>
              <a:gd name="T7" fmla="*/ 360462 h 160"/>
              <a:gd name="T8" fmla="*/ 364406 w 117"/>
              <a:gd name="T9" fmla="*/ 243741 h 160"/>
              <a:gd name="T10" fmla="*/ 313321 w 117"/>
              <a:gd name="T11" fmla="*/ 130453 h 160"/>
              <a:gd name="T12" fmla="*/ 54491 w 117"/>
              <a:gd name="T13" fmla="*/ 243741 h 160"/>
              <a:gd name="T14" fmla="*/ 102170 w 117"/>
              <a:gd name="T15" fmla="*/ 185380 h 160"/>
              <a:gd name="T16" fmla="*/ 119198 w 117"/>
              <a:gd name="T17" fmla="*/ 185380 h 160"/>
              <a:gd name="T18" fmla="*/ 200934 w 117"/>
              <a:gd name="T19" fmla="*/ 243741 h 160"/>
              <a:gd name="T20" fmla="*/ 217963 w 117"/>
              <a:gd name="T21" fmla="*/ 20598 h 160"/>
              <a:gd name="T22" fmla="*/ 217963 w 117"/>
              <a:gd name="T23" fmla="*/ 20598 h 160"/>
              <a:gd name="T24" fmla="*/ 132821 w 117"/>
              <a:gd name="T25" fmla="*/ 109855 h 160"/>
              <a:gd name="T26" fmla="*/ 200934 w 117"/>
              <a:gd name="T27" fmla="*/ 350163 h 160"/>
              <a:gd name="T28" fmla="*/ 217963 w 117"/>
              <a:gd name="T29" fmla="*/ 350163 h 160"/>
              <a:gd name="T30" fmla="*/ 217963 w 117"/>
              <a:gd name="T31" fmla="*/ 350163 h 160"/>
              <a:gd name="T32" fmla="*/ 292887 w 117"/>
              <a:gd name="T33" fmla="*/ 130453 h 160"/>
              <a:gd name="T34" fmla="*/ 217963 w 117"/>
              <a:gd name="T35" fmla="*/ 243741 h 160"/>
              <a:gd name="T36" fmla="*/ 309916 w 117"/>
              <a:gd name="T37" fmla="*/ 109855 h 160"/>
              <a:gd name="T38" fmla="*/ 357595 w 117"/>
              <a:gd name="T39" fmla="*/ 109855 h 160"/>
              <a:gd name="T40" fmla="*/ 132821 w 117"/>
              <a:gd name="T41" fmla="*/ 61793 h 160"/>
              <a:gd name="T42" fmla="*/ 146444 w 117"/>
              <a:gd name="T43" fmla="*/ 34330 h 160"/>
              <a:gd name="T44" fmla="*/ 156661 w 117"/>
              <a:gd name="T45" fmla="*/ 346730 h 160"/>
              <a:gd name="T46" fmla="*/ 211151 w 117"/>
              <a:gd name="T47" fmla="*/ 528677 h 160"/>
              <a:gd name="T48" fmla="*/ 238397 w 117"/>
              <a:gd name="T49" fmla="*/ 501213 h 160"/>
              <a:gd name="T50" fmla="*/ 306510 w 117"/>
              <a:gd name="T51" fmla="*/ 264339 h 160"/>
              <a:gd name="T52" fmla="*/ 129415 w 117"/>
              <a:gd name="T53" fmla="*/ 501213 h 160"/>
              <a:gd name="T54" fmla="*/ 139632 w 117"/>
              <a:gd name="T55" fmla="*/ 490915 h 160"/>
              <a:gd name="T56" fmla="*/ 74925 w 117"/>
              <a:gd name="T57" fmla="*/ 511512 h 160"/>
              <a:gd name="T58" fmla="*/ 64708 w 117"/>
              <a:gd name="T59" fmla="*/ 501213 h 160"/>
              <a:gd name="T60" fmla="*/ 115793 w 117"/>
              <a:gd name="T61" fmla="*/ 501213 h 160"/>
              <a:gd name="T62" fmla="*/ 34057 w 117"/>
              <a:gd name="T63" fmla="*/ 494348 h 160"/>
              <a:gd name="T64" fmla="*/ 40868 w 117"/>
              <a:gd name="T65" fmla="*/ 511512 h 160"/>
              <a:gd name="T66" fmla="*/ 47679 w 117"/>
              <a:gd name="T67" fmla="*/ 494348 h 160"/>
              <a:gd name="T68" fmla="*/ 371218 w 117"/>
              <a:gd name="T69" fmla="*/ 494348 h 160"/>
              <a:gd name="T70" fmla="*/ 378029 w 117"/>
              <a:gd name="T71" fmla="*/ 511512 h 160"/>
              <a:gd name="T72" fmla="*/ 384840 w 117"/>
              <a:gd name="T73" fmla="*/ 494348 h 160"/>
              <a:gd name="T74" fmla="*/ 347378 w 117"/>
              <a:gd name="T75" fmla="*/ 490915 h 160"/>
              <a:gd name="T76" fmla="*/ 354189 w 117"/>
              <a:gd name="T77" fmla="*/ 501213 h 160"/>
              <a:gd name="T78" fmla="*/ 303104 w 117"/>
              <a:gd name="T79" fmla="*/ 501213 h 160"/>
              <a:gd name="T80" fmla="*/ 313321 w 117"/>
              <a:gd name="T81" fmla="*/ 490915 h 160"/>
              <a:gd name="T82" fmla="*/ 289482 w 117"/>
              <a:gd name="T83" fmla="*/ 501213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7" h="160">
                <a:moveTo>
                  <a:pt x="112" y="34"/>
                </a:moveTo>
                <a:cubicBezTo>
                  <a:pt x="103" y="13"/>
                  <a:pt x="84" y="0"/>
                  <a:pt x="62" y="0"/>
                </a:cubicBezTo>
                <a:cubicBezTo>
                  <a:pt x="54" y="0"/>
                  <a:pt x="47" y="1"/>
                  <a:pt x="41" y="4"/>
                </a:cubicBezTo>
                <a:cubicBezTo>
                  <a:pt x="13" y="16"/>
                  <a:pt x="0" y="48"/>
                  <a:pt x="11" y="75"/>
                </a:cubicBezTo>
                <a:cubicBezTo>
                  <a:pt x="19" y="95"/>
                  <a:pt x="38" y="108"/>
                  <a:pt x="59" y="109"/>
                </a:cubicBezTo>
                <a:cubicBezTo>
                  <a:pt x="59" y="132"/>
                  <a:pt x="59" y="132"/>
                  <a:pt x="59" y="132"/>
                </a:cubicBezTo>
                <a:cubicBezTo>
                  <a:pt x="52" y="133"/>
                  <a:pt x="47" y="139"/>
                  <a:pt x="47" y="146"/>
                </a:cubicBezTo>
                <a:cubicBezTo>
                  <a:pt x="47" y="154"/>
                  <a:pt x="54" y="160"/>
                  <a:pt x="62" y="160"/>
                </a:cubicBezTo>
                <a:cubicBezTo>
                  <a:pt x="69" y="160"/>
                  <a:pt x="76" y="154"/>
                  <a:pt x="76" y="146"/>
                </a:cubicBezTo>
                <a:cubicBezTo>
                  <a:pt x="76" y="139"/>
                  <a:pt x="71" y="133"/>
                  <a:pt x="64" y="132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71" y="109"/>
                  <a:pt x="77" y="107"/>
                  <a:pt x="82" y="105"/>
                </a:cubicBezTo>
                <a:cubicBezTo>
                  <a:pt x="96" y="99"/>
                  <a:pt x="106" y="89"/>
                  <a:pt x="112" y="75"/>
                </a:cubicBezTo>
                <a:cubicBezTo>
                  <a:pt x="117" y="62"/>
                  <a:pt x="117" y="47"/>
                  <a:pt x="112" y="34"/>
                </a:cubicBezTo>
                <a:close/>
                <a:moveTo>
                  <a:pt x="107" y="71"/>
                </a:moveTo>
                <a:cubicBezTo>
                  <a:pt x="92" y="71"/>
                  <a:pt x="92" y="71"/>
                  <a:pt x="92" y="71"/>
                </a:cubicBezTo>
                <a:cubicBezTo>
                  <a:pt x="93" y="66"/>
                  <a:pt x="94" y="60"/>
                  <a:pt x="94" y="54"/>
                </a:cubicBezTo>
                <a:cubicBezTo>
                  <a:pt x="94" y="49"/>
                  <a:pt x="94" y="43"/>
                  <a:pt x="92" y="38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111" y="49"/>
                  <a:pt x="111" y="60"/>
                  <a:pt x="107" y="71"/>
                </a:cubicBezTo>
                <a:close/>
                <a:moveTo>
                  <a:pt x="16" y="71"/>
                </a:moveTo>
                <a:cubicBezTo>
                  <a:pt x="12" y="60"/>
                  <a:pt x="12" y="48"/>
                  <a:pt x="16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0" y="43"/>
                  <a:pt x="30" y="49"/>
                  <a:pt x="30" y="54"/>
                </a:cubicBezTo>
                <a:cubicBezTo>
                  <a:pt x="30" y="60"/>
                  <a:pt x="30" y="66"/>
                  <a:pt x="32" y="71"/>
                </a:cubicBezTo>
                <a:cubicBezTo>
                  <a:pt x="16" y="71"/>
                  <a:pt x="16" y="71"/>
                  <a:pt x="16" y="71"/>
                </a:cubicBezTo>
                <a:close/>
                <a:moveTo>
                  <a:pt x="35" y="54"/>
                </a:moveTo>
                <a:cubicBezTo>
                  <a:pt x="35" y="49"/>
                  <a:pt x="36" y="43"/>
                  <a:pt x="37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71"/>
                  <a:pt x="59" y="71"/>
                  <a:pt x="59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6" y="66"/>
                  <a:pt x="35" y="60"/>
                  <a:pt x="35" y="54"/>
                </a:cubicBezTo>
                <a:close/>
                <a:moveTo>
                  <a:pt x="64" y="6"/>
                </a:moveTo>
                <a:cubicBezTo>
                  <a:pt x="73" y="8"/>
                  <a:pt x="81" y="18"/>
                  <a:pt x="85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6"/>
                </a:lnTo>
                <a:close/>
                <a:moveTo>
                  <a:pt x="59" y="7"/>
                </a:moveTo>
                <a:cubicBezTo>
                  <a:pt x="59" y="32"/>
                  <a:pt x="59" y="32"/>
                  <a:pt x="59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43" y="19"/>
                  <a:pt x="50" y="9"/>
                  <a:pt x="59" y="7"/>
                </a:cubicBezTo>
                <a:close/>
                <a:moveTo>
                  <a:pt x="59" y="77"/>
                </a:moveTo>
                <a:cubicBezTo>
                  <a:pt x="59" y="102"/>
                  <a:pt x="59" y="102"/>
                  <a:pt x="59" y="102"/>
                </a:cubicBezTo>
                <a:cubicBezTo>
                  <a:pt x="51" y="100"/>
                  <a:pt x="44" y="90"/>
                  <a:pt x="39" y="77"/>
                </a:cubicBezTo>
                <a:lnTo>
                  <a:pt x="59" y="77"/>
                </a:lnTo>
                <a:close/>
                <a:moveTo>
                  <a:pt x="64" y="102"/>
                </a:moveTo>
                <a:cubicBezTo>
                  <a:pt x="64" y="77"/>
                  <a:pt x="64" y="77"/>
                  <a:pt x="64" y="77"/>
                </a:cubicBezTo>
                <a:cubicBezTo>
                  <a:pt x="84" y="77"/>
                  <a:pt x="84" y="77"/>
                  <a:pt x="84" y="77"/>
                </a:cubicBezTo>
                <a:cubicBezTo>
                  <a:pt x="80" y="90"/>
                  <a:pt x="73" y="100"/>
                  <a:pt x="64" y="102"/>
                </a:cubicBezTo>
                <a:close/>
                <a:moveTo>
                  <a:pt x="64" y="71"/>
                </a:moveTo>
                <a:cubicBezTo>
                  <a:pt x="64" y="38"/>
                  <a:pt x="64" y="38"/>
                  <a:pt x="64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8" y="43"/>
                  <a:pt x="88" y="49"/>
                  <a:pt x="88" y="54"/>
                </a:cubicBezTo>
                <a:cubicBezTo>
                  <a:pt x="88" y="60"/>
                  <a:pt x="87" y="66"/>
                  <a:pt x="86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1"/>
                  <a:pt x="64" y="71"/>
                  <a:pt x="64" y="71"/>
                </a:cubicBezTo>
                <a:close/>
                <a:moveTo>
                  <a:pt x="105" y="32"/>
                </a:moveTo>
                <a:cubicBezTo>
                  <a:pt x="91" y="32"/>
                  <a:pt x="91" y="32"/>
                  <a:pt x="91" y="32"/>
                </a:cubicBezTo>
                <a:cubicBezTo>
                  <a:pt x="89" y="27"/>
                  <a:pt x="88" y="22"/>
                  <a:pt x="85" y="18"/>
                </a:cubicBezTo>
                <a:cubicBezTo>
                  <a:pt x="83" y="14"/>
                  <a:pt x="81" y="12"/>
                  <a:pt x="79" y="9"/>
                </a:cubicBezTo>
                <a:cubicBezTo>
                  <a:pt x="90" y="13"/>
                  <a:pt x="99" y="21"/>
                  <a:pt x="105" y="32"/>
                </a:cubicBezTo>
                <a:close/>
                <a:moveTo>
                  <a:pt x="43" y="10"/>
                </a:moveTo>
                <a:cubicBezTo>
                  <a:pt x="43" y="9"/>
                  <a:pt x="44" y="9"/>
                  <a:pt x="45" y="9"/>
                </a:cubicBezTo>
                <a:cubicBezTo>
                  <a:pt x="42" y="11"/>
                  <a:pt x="40" y="14"/>
                  <a:pt x="39" y="18"/>
                </a:cubicBezTo>
                <a:cubicBezTo>
                  <a:pt x="36" y="22"/>
                  <a:pt x="34" y="27"/>
                  <a:pt x="33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24" y="22"/>
                  <a:pt x="32" y="14"/>
                  <a:pt x="43" y="10"/>
                </a:cubicBezTo>
                <a:close/>
                <a:moveTo>
                  <a:pt x="19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36" y="86"/>
                  <a:pt x="41" y="95"/>
                  <a:pt x="46" y="101"/>
                </a:cubicBezTo>
                <a:cubicBezTo>
                  <a:pt x="34" y="97"/>
                  <a:pt x="24" y="88"/>
                  <a:pt x="19" y="77"/>
                </a:cubicBezTo>
                <a:close/>
                <a:moveTo>
                  <a:pt x="70" y="146"/>
                </a:moveTo>
                <a:cubicBezTo>
                  <a:pt x="70" y="150"/>
                  <a:pt x="66" y="154"/>
                  <a:pt x="62" y="154"/>
                </a:cubicBezTo>
                <a:cubicBezTo>
                  <a:pt x="57" y="154"/>
                  <a:pt x="53" y="150"/>
                  <a:pt x="53" y="146"/>
                </a:cubicBezTo>
                <a:cubicBezTo>
                  <a:pt x="53" y="141"/>
                  <a:pt x="57" y="137"/>
                  <a:pt x="62" y="137"/>
                </a:cubicBezTo>
                <a:cubicBezTo>
                  <a:pt x="66" y="137"/>
                  <a:pt x="70" y="141"/>
                  <a:pt x="70" y="146"/>
                </a:cubicBezTo>
                <a:close/>
                <a:moveTo>
                  <a:pt x="80" y="99"/>
                </a:moveTo>
                <a:cubicBezTo>
                  <a:pt x="79" y="100"/>
                  <a:pt x="79" y="100"/>
                  <a:pt x="78" y="100"/>
                </a:cubicBezTo>
                <a:cubicBezTo>
                  <a:pt x="83" y="95"/>
                  <a:pt x="88" y="86"/>
                  <a:pt x="90" y="77"/>
                </a:cubicBezTo>
                <a:cubicBezTo>
                  <a:pt x="105" y="77"/>
                  <a:pt x="105" y="77"/>
                  <a:pt x="105" y="77"/>
                </a:cubicBezTo>
                <a:cubicBezTo>
                  <a:pt x="99" y="87"/>
                  <a:pt x="91" y="95"/>
                  <a:pt x="80" y="99"/>
                </a:cubicBezTo>
                <a:close/>
                <a:moveTo>
                  <a:pt x="38" y="146"/>
                </a:moveTo>
                <a:cubicBezTo>
                  <a:pt x="38" y="147"/>
                  <a:pt x="39" y="149"/>
                  <a:pt x="41" y="149"/>
                </a:cubicBezTo>
                <a:cubicBezTo>
                  <a:pt x="42" y="149"/>
                  <a:pt x="44" y="147"/>
                  <a:pt x="44" y="146"/>
                </a:cubicBezTo>
                <a:cubicBezTo>
                  <a:pt x="44" y="144"/>
                  <a:pt x="42" y="143"/>
                  <a:pt x="41" y="143"/>
                </a:cubicBezTo>
                <a:cubicBezTo>
                  <a:pt x="39" y="143"/>
                  <a:pt x="38" y="144"/>
                  <a:pt x="38" y="146"/>
                </a:cubicBezTo>
                <a:close/>
                <a:moveTo>
                  <a:pt x="19" y="146"/>
                </a:moveTo>
                <a:cubicBezTo>
                  <a:pt x="19" y="147"/>
                  <a:pt x="20" y="149"/>
                  <a:pt x="22" y="149"/>
                </a:cubicBezTo>
                <a:cubicBezTo>
                  <a:pt x="23" y="149"/>
                  <a:pt x="25" y="147"/>
                  <a:pt x="25" y="146"/>
                </a:cubicBezTo>
                <a:cubicBezTo>
                  <a:pt x="25" y="144"/>
                  <a:pt x="23" y="143"/>
                  <a:pt x="22" y="143"/>
                </a:cubicBezTo>
                <a:cubicBezTo>
                  <a:pt x="20" y="143"/>
                  <a:pt x="19" y="144"/>
                  <a:pt x="19" y="146"/>
                </a:cubicBezTo>
                <a:close/>
                <a:moveTo>
                  <a:pt x="28" y="146"/>
                </a:moveTo>
                <a:cubicBezTo>
                  <a:pt x="28" y="147"/>
                  <a:pt x="29" y="149"/>
                  <a:pt x="31" y="149"/>
                </a:cubicBezTo>
                <a:cubicBezTo>
                  <a:pt x="33" y="149"/>
                  <a:pt x="34" y="147"/>
                  <a:pt x="34" y="146"/>
                </a:cubicBezTo>
                <a:cubicBezTo>
                  <a:pt x="34" y="144"/>
                  <a:pt x="33" y="143"/>
                  <a:pt x="31" y="143"/>
                </a:cubicBezTo>
                <a:cubicBezTo>
                  <a:pt x="29" y="143"/>
                  <a:pt x="28" y="144"/>
                  <a:pt x="28" y="146"/>
                </a:cubicBezTo>
                <a:close/>
                <a:moveTo>
                  <a:pt x="10" y="144"/>
                </a:moveTo>
                <a:cubicBezTo>
                  <a:pt x="9" y="144"/>
                  <a:pt x="9" y="145"/>
                  <a:pt x="9" y="146"/>
                </a:cubicBezTo>
                <a:cubicBezTo>
                  <a:pt x="9" y="147"/>
                  <a:pt x="9" y="147"/>
                  <a:pt x="10" y="148"/>
                </a:cubicBezTo>
                <a:cubicBezTo>
                  <a:pt x="10" y="148"/>
                  <a:pt x="11" y="149"/>
                  <a:pt x="12" y="149"/>
                </a:cubicBezTo>
                <a:cubicBezTo>
                  <a:pt x="13" y="149"/>
                  <a:pt x="14" y="148"/>
                  <a:pt x="14" y="148"/>
                </a:cubicBezTo>
                <a:cubicBezTo>
                  <a:pt x="15" y="147"/>
                  <a:pt x="15" y="147"/>
                  <a:pt x="15" y="146"/>
                </a:cubicBezTo>
                <a:cubicBezTo>
                  <a:pt x="15" y="145"/>
                  <a:pt x="15" y="144"/>
                  <a:pt x="14" y="144"/>
                </a:cubicBezTo>
                <a:cubicBezTo>
                  <a:pt x="14" y="143"/>
                  <a:pt x="13" y="143"/>
                  <a:pt x="12" y="143"/>
                </a:cubicBezTo>
                <a:cubicBezTo>
                  <a:pt x="11" y="143"/>
                  <a:pt x="10" y="143"/>
                  <a:pt x="10" y="144"/>
                </a:cubicBezTo>
                <a:close/>
                <a:moveTo>
                  <a:pt x="109" y="144"/>
                </a:moveTo>
                <a:cubicBezTo>
                  <a:pt x="108" y="144"/>
                  <a:pt x="108" y="145"/>
                  <a:pt x="108" y="146"/>
                </a:cubicBezTo>
                <a:cubicBezTo>
                  <a:pt x="108" y="147"/>
                  <a:pt x="108" y="147"/>
                  <a:pt x="109" y="148"/>
                </a:cubicBezTo>
                <a:cubicBezTo>
                  <a:pt x="110" y="148"/>
                  <a:pt x="110" y="149"/>
                  <a:pt x="111" y="149"/>
                </a:cubicBezTo>
                <a:cubicBezTo>
                  <a:pt x="112" y="149"/>
                  <a:pt x="113" y="148"/>
                  <a:pt x="113" y="148"/>
                </a:cubicBezTo>
                <a:cubicBezTo>
                  <a:pt x="114" y="147"/>
                  <a:pt x="114" y="147"/>
                  <a:pt x="114" y="146"/>
                </a:cubicBezTo>
                <a:cubicBezTo>
                  <a:pt x="114" y="145"/>
                  <a:pt x="114" y="144"/>
                  <a:pt x="113" y="144"/>
                </a:cubicBezTo>
                <a:cubicBezTo>
                  <a:pt x="113" y="143"/>
                  <a:pt x="112" y="143"/>
                  <a:pt x="111" y="143"/>
                </a:cubicBezTo>
                <a:cubicBezTo>
                  <a:pt x="110" y="143"/>
                  <a:pt x="110" y="143"/>
                  <a:pt x="109" y="144"/>
                </a:cubicBezTo>
                <a:close/>
                <a:moveTo>
                  <a:pt x="102" y="143"/>
                </a:moveTo>
                <a:cubicBezTo>
                  <a:pt x="100" y="143"/>
                  <a:pt x="99" y="144"/>
                  <a:pt x="99" y="146"/>
                </a:cubicBezTo>
                <a:cubicBezTo>
                  <a:pt x="99" y="147"/>
                  <a:pt x="100" y="149"/>
                  <a:pt x="102" y="149"/>
                </a:cubicBezTo>
                <a:cubicBezTo>
                  <a:pt x="103" y="149"/>
                  <a:pt x="104" y="147"/>
                  <a:pt x="104" y="146"/>
                </a:cubicBezTo>
                <a:cubicBezTo>
                  <a:pt x="104" y="144"/>
                  <a:pt x="103" y="143"/>
                  <a:pt x="102" y="143"/>
                </a:cubicBezTo>
                <a:close/>
                <a:moveTo>
                  <a:pt x="92" y="143"/>
                </a:moveTo>
                <a:cubicBezTo>
                  <a:pt x="90" y="143"/>
                  <a:pt x="89" y="144"/>
                  <a:pt x="89" y="146"/>
                </a:cubicBezTo>
                <a:cubicBezTo>
                  <a:pt x="89" y="147"/>
                  <a:pt x="90" y="149"/>
                  <a:pt x="92" y="149"/>
                </a:cubicBezTo>
                <a:cubicBezTo>
                  <a:pt x="94" y="149"/>
                  <a:pt x="95" y="147"/>
                  <a:pt x="95" y="146"/>
                </a:cubicBezTo>
                <a:cubicBezTo>
                  <a:pt x="95" y="144"/>
                  <a:pt x="94" y="143"/>
                  <a:pt x="92" y="143"/>
                </a:cubicBezTo>
                <a:close/>
                <a:moveTo>
                  <a:pt x="79" y="146"/>
                </a:moveTo>
                <a:cubicBezTo>
                  <a:pt x="79" y="147"/>
                  <a:pt x="81" y="149"/>
                  <a:pt x="82" y="149"/>
                </a:cubicBezTo>
                <a:cubicBezTo>
                  <a:pt x="84" y="149"/>
                  <a:pt x="85" y="147"/>
                  <a:pt x="85" y="146"/>
                </a:cubicBezTo>
                <a:cubicBezTo>
                  <a:pt x="85" y="144"/>
                  <a:pt x="84" y="143"/>
                  <a:pt x="82" y="143"/>
                </a:cubicBezTo>
                <a:cubicBezTo>
                  <a:pt x="81" y="143"/>
                  <a:pt x="79" y="144"/>
                  <a:pt x="79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864">
            <a:extLst>
              <a:ext uri="{FF2B5EF4-FFF2-40B4-BE49-F238E27FC236}">
                <a16:creationId xmlns:a16="http://schemas.microsoft.com/office/drawing/2014/main" id="{AE1313AE-B37C-4F2F-BE38-AD851F5831E9}"/>
              </a:ext>
            </a:extLst>
          </p:cNvPr>
          <p:cNvSpPr>
            <a:spLocks noEditPoints="1"/>
          </p:cNvSpPr>
          <p:nvPr/>
        </p:nvSpPr>
        <p:spPr bwMode="auto">
          <a:xfrm>
            <a:off x="10704155" y="2270095"/>
            <a:ext cx="475678" cy="479828"/>
          </a:xfrm>
          <a:custGeom>
            <a:avLst/>
            <a:gdLst>
              <a:gd name="T0" fmla="*/ 283289 w 160"/>
              <a:gd name="T1" fmla="*/ 34429 h 160"/>
              <a:gd name="T2" fmla="*/ 320834 w 160"/>
              <a:gd name="T3" fmla="*/ 58529 h 160"/>
              <a:gd name="T4" fmla="*/ 266224 w 160"/>
              <a:gd name="T5" fmla="*/ 3443 h 160"/>
              <a:gd name="T6" fmla="*/ 238919 w 160"/>
              <a:gd name="T7" fmla="*/ 58529 h 160"/>
              <a:gd name="T8" fmla="*/ 273050 w 160"/>
              <a:gd name="T9" fmla="*/ 110173 h 160"/>
              <a:gd name="T10" fmla="*/ 262811 w 160"/>
              <a:gd name="T11" fmla="*/ 516434 h 160"/>
              <a:gd name="T12" fmla="*/ 225266 w 160"/>
              <a:gd name="T13" fmla="*/ 506105 h 160"/>
              <a:gd name="T14" fmla="*/ 279876 w 160"/>
              <a:gd name="T15" fmla="*/ 547420 h 160"/>
              <a:gd name="T16" fmla="*/ 307181 w 160"/>
              <a:gd name="T17" fmla="*/ 492334 h 160"/>
              <a:gd name="T18" fmla="*/ 273050 w 160"/>
              <a:gd name="T19" fmla="*/ 440690 h 160"/>
              <a:gd name="T20" fmla="*/ 34131 w 160"/>
              <a:gd name="T21" fmla="*/ 265103 h 160"/>
              <a:gd name="T22" fmla="*/ 44371 w 160"/>
              <a:gd name="T23" fmla="*/ 227231 h 160"/>
              <a:gd name="T24" fmla="*/ 44371 w 160"/>
              <a:gd name="T25" fmla="*/ 323632 h 160"/>
              <a:gd name="T26" fmla="*/ 58023 w 160"/>
              <a:gd name="T27" fmla="*/ 309860 h 160"/>
              <a:gd name="T28" fmla="*/ 109220 w 160"/>
              <a:gd name="T29" fmla="*/ 275432 h 160"/>
              <a:gd name="T30" fmla="*/ 488077 w 160"/>
              <a:gd name="T31" fmla="*/ 241003 h 160"/>
              <a:gd name="T32" fmla="*/ 436880 w 160"/>
              <a:gd name="T33" fmla="*/ 275432 h 160"/>
              <a:gd name="T34" fmla="*/ 488077 w 160"/>
              <a:gd name="T35" fmla="*/ 309860 h 160"/>
              <a:gd name="T36" fmla="*/ 501729 w 160"/>
              <a:gd name="T37" fmla="*/ 323632 h 160"/>
              <a:gd name="T38" fmla="*/ 501729 w 160"/>
              <a:gd name="T39" fmla="*/ 227231 h 160"/>
              <a:gd name="T40" fmla="*/ 88741 w 160"/>
              <a:gd name="T41" fmla="*/ 154930 h 160"/>
              <a:gd name="T42" fmla="*/ 143351 w 160"/>
              <a:gd name="T43" fmla="*/ 158373 h 160"/>
              <a:gd name="T44" fmla="*/ 157004 w 160"/>
              <a:gd name="T45" fmla="*/ 144602 h 160"/>
              <a:gd name="T46" fmla="*/ 153591 w 160"/>
              <a:gd name="T47" fmla="*/ 89515 h 160"/>
              <a:gd name="T48" fmla="*/ 78502 w 160"/>
              <a:gd name="T49" fmla="*/ 89515 h 160"/>
              <a:gd name="T50" fmla="*/ 457359 w 160"/>
              <a:gd name="T51" fmla="*/ 471676 h 160"/>
              <a:gd name="T52" fmla="*/ 457359 w 160"/>
              <a:gd name="T53" fmla="*/ 395933 h 160"/>
              <a:gd name="T54" fmla="*/ 402749 w 160"/>
              <a:gd name="T55" fmla="*/ 392490 h 160"/>
              <a:gd name="T56" fmla="*/ 433467 w 160"/>
              <a:gd name="T57" fmla="*/ 451019 h 160"/>
              <a:gd name="T58" fmla="*/ 157004 w 160"/>
              <a:gd name="T59" fmla="*/ 392490 h 160"/>
              <a:gd name="T60" fmla="*/ 95568 w 160"/>
              <a:gd name="T61" fmla="*/ 406261 h 160"/>
              <a:gd name="T62" fmla="*/ 78502 w 160"/>
              <a:gd name="T63" fmla="*/ 461348 h 160"/>
              <a:gd name="T64" fmla="*/ 153591 w 160"/>
              <a:gd name="T65" fmla="*/ 461348 h 160"/>
              <a:gd name="T66" fmla="*/ 157004 w 160"/>
              <a:gd name="T67" fmla="*/ 406261 h 160"/>
              <a:gd name="T68" fmla="*/ 467598 w 160"/>
              <a:gd name="T69" fmla="*/ 144602 h 160"/>
              <a:gd name="T70" fmla="*/ 402749 w 160"/>
              <a:gd name="T71" fmla="*/ 79187 h 160"/>
              <a:gd name="T72" fmla="*/ 433467 w 160"/>
              <a:gd name="T73" fmla="*/ 96401 h 160"/>
              <a:gd name="T74" fmla="*/ 395923 w 160"/>
              <a:gd name="T75" fmla="*/ 161816 h 160"/>
              <a:gd name="T76" fmla="*/ 447119 w 160"/>
              <a:gd name="T77" fmla="*/ 144602 h 160"/>
              <a:gd name="T78" fmla="*/ 221853 w 160"/>
              <a:gd name="T79" fmla="*/ 148044 h 160"/>
              <a:gd name="T80" fmla="*/ 324247 w 160"/>
              <a:gd name="T81" fmla="*/ 402819 h 160"/>
              <a:gd name="T82" fmla="*/ 163830 w 160"/>
              <a:gd name="T83" fmla="*/ 313303 h 160"/>
              <a:gd name="T84" fmla="*/ 191135 w 160"/>
              <a:gd name="T85" fmla="*/ 275432 h 160"/>
              <a:gd name="T86" fmla="*/ 211614 w 160"/>
              <a:gd name="T87" fmla="*/ 275432 h 160"/>
              <a:gd name="T88" fmla="*/ 262811 w 160"/>
              <a:gd name="T89" fmla="*/ 313303 h 160"/>
              <a:gd name="T90" fmla="*/ 283289 w 160"/>
              <a:gd name="T91" fmla="*/ 161816 h 160"/>
              <a:gd name="T92" fmla="*/ 283289 w 160"/>
              <a:gd name="T93" fmla="*/ 161816 h 160"/>
              <a:gd name="T94" fmla="*/ 221853 w 160"/>
              <a:gd name="T95" fmla="*/ 216902 h 160"/>
              <a:gd name="T96" fmla="*/ 262811 w 160"/>
              <a:gd name="T97" fmla="*/ 389047 h 160"/>
              <a:gd name="T98" fmla="*/ 283289 w 160"/>
              <a:gd name="T99" fmla="*/ 389047 h 160"/>
              <a:gd name="T100" fmla="*/ 283289 w 160"/>
              <a:gd name="T101" fmla="*/ 389047 h 160"/>
              <a:gd name="T102" fmla="*/ 331073 w 160"/>
              <a:gd name="T103" fmla="*/ 237560 h 160"/>
              <a:gd name="T104" fmla="*/ 283289 w 160"/>
              <a:gd name="T105" fmla="*/ 313303 h 160"/>
              <a:gd name="T106" fmla="*/ 382270 w 160"/>
              <a:gd name="T107" fmla="*/ 313303 h 160"/>
              <a:gd name="T108" fmla="*/ 351552 w 160"/>
              <a:gd name="T109" fmla="*/ 237560 h 160"/>
              <a:gd name="T110" fmla="*/ 334486 w 160"/>
              <a:gd name="T111" fmla="*/ 182473 h 160"/>
              <a:gd name="T112" fmla="*/ 221853 w 160"/>
              <a:gd name="T113" fmla="*/ 172145 h 160"/>
              <a:gd name="T114" fmla="*/ 174069 w 160"/>
              <a:gd name="T115" fmla="*/ 216902 h 160"/>
              <a:gd name="T116" fmla="*/ 201374 w 160"/>
              <a:gd name="T117" fmla="*/ 333961 h 160"/>
              <a:gd name="T118" fmla="*/ 320834 w 160"/>
              <a:gd name="T119" fmla="*/ 378718 h 160"/>
              <a:gd name="T120" fmla="*/ 320834 w 160"/>
              <a:gd name="T121" fmla="*/ 378718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80" y="32"/>
                </a:moveTo>
                <a:cubicBezTo>
                  <a:pt x="82" y="32"/>
                  <a:pt x="83" y="30"/>
                  <a:pt x="83" y="29"/>
                </a:cubicBezTo>
                <a:cubicBezTo>
                  <a:pt x="83" y="10"/>
                  <a:pt x="83" y="10"/>
                  <a:pt x="83" y="10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1" y="18"/>
                  <a:pt x="92" y="18"/>
                </a:cubicBezTo>
                <a:cubicBezTo>
                  <a:pt x="92" y="18"/>
                  <a:pt x="93" y="17"/>
                  <a:pt x="94" y="17"/>
                </a:cubicBezTo>
                <a:cubicBezTo>
                  <a:pt x="95" y="16"/>
                  <a:pt x="95" y="14"/>
                  <a:pt x="94" y="13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6" y="13"/>
                  <a:pt x="66" y="13"/>
                  <a:pt x="66" y="13"/>
                </a:cubicBezTo>
                <a:cubicBezTo>
                  <a:pt x="65" y="14"/>
                  <a:pt x="65" y="16"/>
                  <a:pt x="66" y="17"/>
                </a:cubicBezTo>
                <a:cubicBezTo>
                  <a:pt x="67" y="18"/>
                  <a:pt x="69" y="18"/>
                  <a:pt x="70" y="17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30"/>
                  <a:pt x="78" y="32"/>
                  <a:pt x="80" y="32"/>
                </a:cubicBezTo>
                <a:close/>
                <a:moveTo>
                  <a:pt x="80" y="128"/>
                </a:moveTo>
                <a:cubicBezTo>
                  <a:pt x="78" y="128"/>
                  <a:pt x="77" y="130"/>
                  <a:pt x="77" y="131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69" y="142"/>
                  <a:pt x="67" y="142"/>
                  <a:pt x="66" y="143"/>
                </a:cubicBezTo>
                <a:cubicBezTo>
                  <a:pt x="65" y="144"/>
                  <a:pt x="65" y="146"/>
                  <a:pt x="66" y="147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1" y="160"/>
                  <a:pt x="82" y="159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5" y="146"/>
                  <a:pt x="95" y="144"/>
                  <a:pt x="94" y="143"/>
                </a:cubicBezTo>
                <a:cubicBezTo>
                  <a:pt x="93" y="142"/>
                  <a:pt x="91" y="142"/>
                  <a:pt x="90" y="143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130"/>
                  <a:pt x="82" y="128"/>
                  <a:pt x="80" y="128"/>
                </a:cubicBezTo>
                <a:close/>
                <a:moveTo>
                  <a:pt x="32" y="80"/>
                </a:moveTo>
                <a:cubicBezTo>
                  <a:pt x="32" y="78"/>
                  <a:pt x="30" y="77"/>
                  <a:pt x="29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7" y="70"/>
                  <a:pt x="17" y="70"/>
                  <a:pt x="17" y="70"/>
                </a:cubicBezTo>
                <a:cubicBezTo>
                  <a:pt x="18" y="69"/>
                  <a:pt x="18" y="67"/>
                  <a:pt x="17" y="66"/>
                </a:cubicBezTo>
                <a:cubicBezTo>
                  <a:pt x="16" y="65"/>
                  <a:pt x="14" y="65"/>
                  <a:pt x="13" y="66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cubicBezTo>
                  <a:pt x="13" y="94"/>
                  <a:pt x="13" y="94"/>
                  <a:pt x="13" y="94"/>
                </a:cubicBezTo>
                <a:cubicBezTo>
                  <a:pt x="13" y="94"/>
                  <a:pt x="14" y="95"/>
                  <a:pt x="15" y="95"/>
                </a:cubicBezTo>
                <a:cubicBezTo>
                  <a:pt x="15" y="95"/>
                  <a:pt x="16" y="94"/>
                  <a:pt x="17" y="94"/>
                </a:cubicBezTo>
                <a:cubicBezTo>
                  <a:pt x="18" y="93"/>
                  <a:pt x="18" y="91"/>
                  <a:pt x="17" y="90"/>
                </a:cubicBezTo>
                <a:cubicBezTo>
                  <a:pt x="10" y="83"/>
                  <a:pt x="10" y="83"/>
                  <a:pt x="10" y="83"/>
                </a:cubicBezTo>
                <a:cubicBezTo>
                  <a:pt x="29" y="83"/>
                  <a:pt x="29" y="83"/>
                  <a:pt x="29" y="83"/>
                </a:cubicBezTo>
                <a:cubicBezTo>
                  <a:pt x="30" y="83"/>
                  <a:pt x="32" y="82"/>
                  <a:pt x="32" y="80"/>
                </a:cubicBezTo>
                <a:close/>
                <a:moveTo>
                  <a:pt x="147" y="66"/>
                </a:moveTo>
                <a:cubicBezTo>
                  <a:pt x="146" y="65"/>
                  <a:pt x="144" y="65"/>
                  <a:pt x="143" y="66"/>
                </a:cubicBezTo>
                <a:cubicBezTo>
                  <a:pt x="142" y="67"/>
                  <a:pt x="142" y="69"/>
                  <a:pt x="143" y="70"/>
                </a:cubicBezTo>
                <a:cubicBezTo>
                  <a:pt x="150" y="77"/>
                  <a:pt x="150" y="77"/>
                  <a:pt x="150" y="77"/>
                </a:cubicBezTo>
                <a:cubicBezTo>
                  <a:pt x="131" y="77"/>
                  <a:pt x="131" y="77"/>
                  <a:pt x="131" y="77"/>
                </a:cubicBezTo>
                <a:cubicBezTo>
                  <a:pt x="130" y="77"/>
                  <a:pt x="128" y="78"/>
                  <a:pt x="128" y="80"/>
                </a:cubicBezTo>
                <a:cubicBezTo>
                  <a:pt x="128" y="82"/>
                  <a:pt x="130" y="83"/>
                  <a:pt x="131" y="8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2" y="91"/>
                  <a:pt x="142" y="93"/>
                  <a:pt x="143" y="94"/>
                </a:cubicBezTo>
                <a:cubicBezTo>
                  <a:pt x="144" y="94"/>
                  <a:pt x="145" y="95"/>
                  <a:pt x="145" y="95"/>
                </a:cubicBezTo>
                <a:cubicBezTo>
                  <a:pt x="146" y="95"/>
                  <a:pt x="147" y="94"/>
                  <a:pt x="147" y="94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lnTo>
                  <a:pt x="147" y="66"/>
                </a:lnTo>
                <a:close/>
                <a:moveTo>
                  <a:pt x="23" y="26"/>
                </a:moveTo>
                <a:cubicBezTo>
                  <a:pt x="23" y="42"/>
                  <a:pt x="23" y="42"/>
                  <a:pt x="23" y="42"/>
                </a:cubicBezTo>
                <a:cubicBezTo>
                  <a:pt x="23" y="44"/>
                  <a:pt x="24" y="45"/>
                  <a:pt x="26" y="45"/>
                </a:cubicBezTo>
                <a:cubicBezTo>
                  <a:pt x="27" y="45"/>
                  <a:pt x="28" y="44"/>
                  <a:pt x="28" y="42"/>
                </a:cubicBezTo>
                <a:cubicBezTo>
                  <a:pt x="28" y="33"/>
                  <a:pt x="28" y="33"/>
                  <a:pt x="28" y="33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46"/>
                  <a:pt x="43" y="47"/>
                  <a:pt x="44" y="47"/>
                </a:cubicBezTo>
                <a:cubicBezTo>
                  <a:pt x="45" y="47"/>
                  <a:pt x="45" y="46"/>
                  <a:pt x="46" y="46"/>
                </a:cubicBezTo>
                <a:cubicBezTo>
                  <a:pt x="47" y="45"/>
                  <a:pt x="47" y="43"/>
                  <a:pt x="46" y="42"/>
                </a:cubicBezTo>
                <a:cubicBezTo>
                  <a:pt x="33" y="28"/>
                  <a:pt x="33" y="28"/>
                  <a:pt x="33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4" y="28"/>
                  <a:pt x="45" y="27"/>
                  <a:pt x="45" y="26"/>
                </a:cubicBezTo>
                <a:cubicBezTo>
                  <a:pt x="45" y="24"/>
                  <a:pt x="44" y="23"/>
                  <a:pt x="42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4" y="23"/>
                  <a:pt x="23" y="24"/>
                  <a:pt x="23" y="26"/>
                </a:cubicBezTo>
                <a:close/>
                <a:moveTo>
                  <a:pt x="115" y="134"/>
                </a:moveTo>
                <a:cubicBezTo>
                  <a:pt x="115" y="136"/>
                  <a:pt x="116" y="137"/>
                  <a:pt x="118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6" y="137"/>
                  <a:pt x="137" y="136"/>
                  <a:pt x="137" y="134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7" y="116"/>
                  <a:pt x="136" y="115"/>
                  <a:pt x="134" y="115"/>
                </a:cubicBezTo>
                <a:cubicBezTo>
                  <a:pt x="133" y="115"/>
                  <a:pt x="131" y="116"/>
                  <a:pt x="131" y="118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17" y="113"/>
                  <a:pt x="115" y="113"/>
                  <a:pt x="114" y="114"/>
                </a:cubicBezTo>
                <a:cubicBezTo>
                  <a:pt x="113" y="115"/>
                  <a:pt x="113" y="117"/>
                  <a:pt x="114" y="118"/>
                </a:cubicBezTo>
                <a:cubicBezTo>
                  <a:pt x="127" y="131"/>
                  <a:pt x="127" y="131"/>
                  <a:pt x="127" y="13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6" y="131"/>
                  <a:pt x="115" y="133"/>
                  <a:pt x="115" y="134"/>
                </a:cubicBezTo>
                <a:close/>
                <a:moveTo>
                  <a:pt x="46" y="114"/>
                </a:moveTo>
                <a:cubicBezTo>
                  <a:pt x="45" y="113"/>
                  <a:pt x="43" y="113"/>
                  <a:pt x="42" y="114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8" y="116"/>
                  <a:pt x="27" y="115"/>
                  <a:pt x="25" y="115"/>
                </a:cubicBezTo>
                <a:cubicBezTo>
                  <a:pt x="24" y="115"/>
                  <a:pt x="23" y="116"/>
                  <a:pt x="23" y="118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6"/>
                  <a:pt x="24" y="137"/>
                  <a:pt x="25" y="137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4" y="137"/>
                  <a:pt x="45" y="136"/>
                  <a:pt x="45" y="134"/>
                </a:cubicBezTo>
                <a:cubicBezTo>
                  <a:pt x="45" y="133"/>
                  <a:pt x="44" y="131"/>
                  <a:pt x="42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7" y="117"/>
                  <a:pt x="47" y="115"/>
                  <a:pt x="46" y="114"/>
                </a:cubicBezTo>
                <a:close/>
                <a:moveTo>
                  <a:pt x="134" y="45"/>
                </a:moveTo>
                <a:cubicBezTo>
                  <a:pt x="136" y="45"/>
                  <a:pt x="137" y="44"/>
                  <a:pt x="137" y="42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7" y="24"/>
                  <a:pt x="136" y="23"/>
                  <a:pt x="134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6" y="23"/>
                  <a:pt x="115" y="24"/>
                  <a:pt x="115" y="26"/>
                </a:cubicBezTo>
                <a:cubicBezTo>
                  <a:pt x="115" y="27"/>
                  <a:pt x="116" y="28"/>
                  <a:pt x="118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3" y="43"/>
                  <a:pt x="113" y="45"/>
                  <a:pt x="114" y="46"/>
                </a:cubicBezTo>
                <a:cubicBezTo>
                  <a:pt x="115" y="46"/>
                  <a:pt x="115" y="47"/>
                  <a:pt x="116" y="47"/>
                </a:cubicBezTo>
                <a:cubicBezTo>
                  <a:pt x="117" y="47"/>
                  <a:pt x="118" y="46"/>
                  <a:pt x="118" y="46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1" y="44"/>
                  <a:pt x="133" y="45"/>
                  <a:pt x="134" y="45"/>
                </a:cubicBezTo>
                <a:close/>
                <a:moveTo>
                  <a:pt x="80" y="40"/>
                </a:moveTo>
                <a:cubicBezTo>
                  <a:pt x="75" y="40"/>
                  <a:pt x="70" y="41"/>
                  <a:pt x="65" y="43"/>
                </a:cubicBezTo>
                <a:cubicBezTo>
                  <a:pt x="45" y="52"/>
                  <a:pt x="35" y="75"/>
                  <a:pt x="43" y="95"/>
                </a:cubicBezTo>
                <a:cubicBezTo>
                  <a:pt x="50" y="110"/>
                  <a:pt x="64" y="120"/>
                  <a:pt x="80" y="120"/>
                </a:cubicBezTo>
                <a:cubicBezTo>
                  <a:pt x="85" y="120"/>
                  <a:pt x="90" y="119"/>
                  <a:pt x="95" y="117"/>
                </a:cubicBezTo>
                <a:cubicBezTo>
                  <a:pt x="115" y="108"/>
                  <a:pt x="125" y="85"/>
                  <a:pt x="117" y="65"/>
                </a:cubicBezTo>
                <a:cubicBezTo>
                  <a:pt x="110" y="50"/>
                  <a:pt x="96" y="40"/>
                  <a:pt x="80" y="40"/>
                </a:cubicBezTo>
                <a:close/>
                <a:moveTo>
                  <a:pt x="48" y="91"/>
                </a:moveTo>
                <a:cubicBezTo>
                  <a:pt x="46" y="84"/>
                  <a:pt x="46" y="76"/>
                  <a:pt x="48" y="69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73"/>
                  <a:pt x="56" y="76"/>
                  <a:pt x="56" y="80"/>
                </a:cubicBezTo>
                <a:cubicBezTo>
                  <a:pt x="56" y="83"/>
                  <a:pt x="57" y="87"/>
                  <a:pt x="58" y="91"/>
                </a:cubicBezTo>
                <a:lnTo>
                  <a:pt x="48" y="91"/>
                </a:lnTo>
                <a:close/>
                <a:moveTo>
                  <a:pt x="62" y="80"/>
                </a:moveTo>
                <a:cubicBezTo>
                  <a:pt x="62" y="76"/>
                  <a:pt x="63" y="72"/>
                  <a:pt x="63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91"/>
                  <a:pt x="77" y="91"/>
                  <a:pt x="77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87"/>
                  <a:pt x="62" y="83"/>
                  <a:pt x="62" y="80"/>
                </a:cubicBezTo>
                <a:close/>
                <a:moveTo>
                  <a:pt x="83" y="47"/>
                </a:moveTo>
                <a:cubicBezTo>
                  <a:pt x="88" y="49"/>
                  <a:pt x="92" y="55"/>
                  <a:pt x="95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47"/>
                  <a:pt x="83" y="47"/>
                  <a:pt x="83" y="47"/>
                </a:cubicBezTo>
                <a:close/>
                <a:moveTo>
                  <a:pt x="77" y="47"/>
                </a:moveTo>
                <a:cubicBezTo>
                  <a:pt x="77" y="63"/>
                  <a:pt x="77" y="63"/>
                  <a:pt x="77" y="63"/>
                </a:cubicBezTo>
                <a:cubicBezTo>
                  <a:pt x="65" y="63"/>
                  <a:pt x="65" y="63"/>
                  <a:pt x="65" y="63"/>
                </a:cubicBezTo>
                <a:cubicBezTo>
                  <a:pt x="68" y="55"/>
                  <a:pt x="72" y="49"/>
                  <a:pt x="77" y="47"/>
                </a:cubicBezTo>
                <a:close/>
                <a:moveTo>
                  <a:pt x="77" y="97"/>
                </a:moveTo>
                <a:cubicBezTo>
                  <a:pt x="77" y="113"/>
                  <a:pt x="77" y="113"/>
                  <a:pt x="77" y="113"/>
                </a:cubicBezTo>
                <a:cubicBezTo>
                  <a:pt x="72" y="111"/>
                  <a:pt x="68" y="104"/>
                  <a:pt x="66" y="97"/>
                </a:cubicBezTo>
                <a:lnTo>
                  <a:pt x="77" y="97"/>
                </a:lnTo>
                <a:close/>
                <a:moveTo>
                  <a:pt x="83" y="113"/>
                </a:moveTo>
                <a:cubicBezTo>
                  <a:pt x="83" y="97"/>
                  <a:pt x="83" y="97"/>
                  <a:pt x="83" y="97"/>
                </a:cubicBezTo>
                <a:cubicBezTo>
                  <a:pt x="95" y="97"/>
                  <a:pt x="95" y="97"/>
                  <a:pt x="95" y="97"/>
                </a:cubicBezTo>
                <a:cubicBezTo>
                  <a:pt x="92" y="105"/>
                  <a:pt x="88" y="111"/>
                  <a:pt x="83" y="113"/>
                </a:cubicBezTo>
                <a:close/>
                <a:moveTo>
                  <a:pt x="83" y="91"/>
                </a:moveTo>
                <a:cubicBezTo>
                  <a:pt x="83" y="69"/>
                  <a:pt x="83" y="69"/>
                  <a:pt x="83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8" y="72"/>
                  <a:pt x="98" y="76"/>
                  <a:pt x="98" y="80"/>
                </a:cubicBezTo>
                <a:cubicBezTo>
                  <a:pt x="98" y="83"/>
                  <a:pt x="98" y="87"/>
                  <a:pt x="97" y="91"/>
                </a:cubicBezTo>
                <a:lnTo>
                  <a:pt x="83" y="91"/>
                </a:lnTo>
                <a:close/>
                <a:moveTo>
                  <a:pt x="103" y="69"/>
                </a:moveTo>
                <a:cubicBezTo>
                  <a:pt x="112" y="69"/>
                  <a:pt x="112" y="69"/>
                  <a:pt x="112" y="69"/>
                </a:cubicBezTo>
                <a:cubicBezTo>
                  <a:pt x="114" y="76"/>
                  <a:pt x="114" y="84"/>
                  <a:pt x="112" y="91"/>
                </a:cubicBezTo>
                <a:cubicBezTo>
                  <a:pt x="103" y="91"/>
                  <a:pt x="103" y="91"/>
                  <a:pt x="103" y="91"/>
                </a:cubicBezTo>
                <a:cubicBezTo>
                  <a:pt x="103" y="87"/>
                  <a:pt x="104" y="83"/>
                  <a:pt x="104" y="80"/>
                </a:cubicBezTo>
                <a:cubicBezTo>
                  <a:pt x="104" y="76"/>
                  <a:pt x="104" y="73"/>
                  <a:pt x="103" y="69"/>
                </a:cubicBezTo>
                <a:close/>
                <a:moveTo>
                  <a:pt x="109" y="63"/>
                </a:moveTo>
                <a:cubicBezTo>
                  <a:pt x="102" y="63"/>
                  <a:pt x="102" y="63"/>
                  <a:pt x="102" y="63"/>
                </a:cubicBezTo>
                <a:cubicBezTo>
                  <a:pt x="100" y="60"/>
                  <a:pt x="99" y="56"/>
                  <a:pt x="98" y="53"/>
                </a:cubicBezTo>
                <a:cubicBezTo>
                  <a:pt x="97" y="52"/>
                  <a:pt x="96" y="51"/>
                  <a:pt x="95" y="50"/>
                </a:cubicBezTo>
                <a:cubicBezTo>
                  <a:pt x="101" y="53"/>
                  <a:pt x="106" y="57"/>
                  <a:pt x="109" y="63"/>
                </a:cubicBezTo>
                <a:close/>
                <a:moveTo>
                  <a:pt x="65" y="50"/>
                </a:moveTo>
                <a:cubicBezTo>
                  <a:pt x="64" y="51"/>
                  <a:pt x="64" y="52"/>
                  <a:pt x="63" y="53"/>
                </a:cubicBezTo>
                <a:cubicBezTo>
                  <a:pt x="61" y="56"/>
                  <a:pt x="60" y="60"/>
                  <a:pt x="59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4" y="57"/>
                  <a:pt x="59" y="53"/>
                  <a:pt x="65" y="50"/>
                </a:cubicBezTo>
                <a:close/>
                <a:moveTo>
                  <a:pt x="51" y="97"/>
                </a:moveTo>
                <a:cubicBezTo>
                  <a:pt x="59" y="97"/>
                  <a:pt x="59" y="97"/>
                  <a:pt x="59" y="97"/>
                </a:cubicBezTo>
                <a:cubicBezTo>
                  <a:pt x="61" y="102"/>
                  <a:pt x="63" y="107"/>
                  <a:pt x="66" y="111"/>
                </a:cubicBezTo>
                <a:cubicBezTo>
                  <a:pt x="60" y="108"/>
                  <a:pt x="54" y="103"/>
                  <a:pt x="51" y="97"/>
                </a:cubicBezTo>
                <a:close/>
                <a:moveTo>
                  <a:pt x="94" y="110"/>
                </a:moveTo>
                <a:cubicBezTo>
                  <a:pt x="97" y="107"/>
                  <a:pt x="99" y="102"/>
                  <a:pt x="101" y="97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06" y="103"/>
                  <a:pt x="101" y="107"/>
                  <a:pt x="94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865">
            <a:extLst>
              <a:ext uri="{FF2B5EF4-FFF2-40B4-BE49-F238E27FC236}">
                <a16:creationId xmlns:a16="http://schemas.microsoft.com/office/drawing/2014/main" id="{1600CD93-18EC-4A51-B4DB-7009CDC6DFE5}"/>
              </a:ext>
            </a:extLst>
          </p:cNvPr>
          <p:cNvSpPr>
            <a:spLocks noEditPoints="1"/>
          </p:cNvSpPr>
          <p:nvPr/>
        </p:nvSpPr>
        <p:spPr bwMode="auto">
          <a:xfrm>
            <a:off x="10708064" y="3256022"/>
            <a:ext cx="481212" cy="503338"/>
          </a:xfrm>
          <a:custGeom>
            <a:avLst/>
            <a:gdLst>
              <a:gd name="T0" fmla="*/ 487656 w 162"/>
              <a:gd name="T1" fmla="*/ 130704 h 168"/>
              <a:gd name="T2" fmla="*/ 477426 w 162"/>
              <a:gd name="T3" fmla="*/ 65352 h 168"/>
              <a:gd name="T4" fmla="*/ 467195 w 162"/>
              <a:gd name="T5" fmla="*/ 106627 h 168"/>
              <a:gd name="T6" fmla="*/ 81844 w 162"/>
              <a:gd name="T7" fmla="*/ 110067 h 168"/>
              <a:gd name="T8" fmla="*/ 20461 w 162"/>
              <a:gd name="T9" fmla="*/ 395552 h 168"/>
              <a:gd name="T10" fmla="*/ 30692 w 162"/>
              <a:gd name="T11" fmla="*/ 402431 h 168"/>
              <a:gd name="T12" fmla="*/ 95485 w 162"/>
              <a:gd name="T13" fmla="*/ 123825 h 168"/>
              <a:gd name="T14" fmla="*/ 453555 w 162"/>
              <a:gd name="T15" fmla="*/ 120385 h 168"/>
              <a:gd name="T16" fmla="*/ 412632 w 162"/>
              <a:gd name="T17" fmla="*/ 134144 h 168"/>
              <a:gd name="T18" fmla="*/ 422863 w 162"/>
              <a:gd name="T19" fmla="*/ 144463 h 168"/>
              <a:gd name="T20" fmla="*/ 487656 w 162"/>
              <a:gd name="T21" fmla="*/ 137583 h 168"/>
              <a:gd name="T22" fmla="*/ 521758 w 162"/>
              <a:gd name="T23" fmla="*/ 202935 h 168"/>
              <a:gd name="T24" fmla="*/ 456965 w 162"/>
              <a:gd name="T25" fmla="*/ 481542 h 168"/>
              <a:gd name="T26" fmla="*/ 98895 w 162"/>
              <a:gd name="T27" fmla="*/ 484981 h 168"/>
              <a:gd name="T28" fmla="*/ 129587 w 162"/>
              <a:gd name="T29" fmla="*/ 481542 h 168"/>
              <a:gd name="T30" fmla="*/ 129587 w 162"/>
              <a:gd name="T31" fmla="*/ 460904 h 168"/>
              <a:gd name="T32" fmla="*/ 64794 w 162"/>
              <a:gd name="T33" fmla="*/ 474663 h 168"/>
              <a:gd name="T34" fmla="*/ 75024 w 162"/>
              <a:gd name="T35" fmla="*/ 540015 h 168"/>
              <a:gd name="T36" fmla="*/ 85255 w 162"/>
              <a:gd name="T37" fmla="*/ 529696 h 168"/>
              <a:gd name="T38" fmla="*/ 85255 w 162"/>
              <a:gd name="T39" fmla="*/ 498740 h 168"/>
              <a:gd name="T40" fmla="*/ 279635 w 162"/>
              <a:gd name="T41" fmla="*/ 577850 h 168"/>
              <a:gd name="T42" fmla="*/ 542219 w 162"/>
              <a:gd name="T43" fmla="*/ 357717 h 168"/>
              <a:gd name="T44" fmla="*/ 276225 w 162"/>
              <a:gd name="T45" fmla="*/ 137583 h 168"/>
              <a:gd name="T46" fmla="*/ 122767 w 162"/>
              <a:gd name="T47" fmla="*/ 237331 h 168"/>
              <a:gd name="T48" fmla="*/ 276225 w 162"/>
              <a:gd name="T49" fmla="*/ 467783 h 168"/>
              <a:gd name="T50" fmla="*/ 429683 w 162"/>
              <a:gd name="T51" fmla="*/ 237331 h 168"/>
              <a:gd name="T52" fmla="*/ 402402 w 162"/>
              <a:gd name="T53" fmla="*/ 233892 h 168"/>
              <a:gd name="T54" fmla="*/ 341019 w 162"/>
              <a:gd name="T55" fmla="*/ 171979 h 168"/>
              <a:gd name="T56" fmla="*/ 139818 w 162"/>
              <a:gd name="T57" fmla="*/ 350838 h 168"/>
              <a:gd name="T58" fmla="*/ 187560 w 162"/>
              <a:gd name="T59" fmla="*/ 254529 h 168"/>
              <a:gd name="T60" fmla="*/ 187560 w 162"/>
              <a:gd name="T61" fmla="*/ 350838 h 168"/>
              <a:gd name="T62" fmla="*/ 201201 w 162"/>
              <a:gd name="T63" fmla="*/ 302683 h 168"/>
              <a:gd name="T64" fmla="*/ 269405 w 162"/>
              <a:gd name="T65" fmla="*/ 254529 h 168"/>
              <a:gd name="T66" fmla="*/ 208021 w 162"/>
              <a:gd name="T67" fmla="*/ 350838 h 168"/>
              <a:gd name="T68" fmla="*/ 289866 w 162"/>
              <a:gd name="T69" fmla="*/ 161660 h 168"/>
              <a:gd name="T70" fmla="*/ 289866 w 162"/>
              <a:gd name="T71" fmla="*/ 233892 h 168"/>
              <a:gd name="T72" fmla="*/ 269405 w 162"/>
              <a:gd name="T73" fmla="*/ 161660 h 168"/>
              <a:gd name="T74" fmla="*/ 211431 w 162"/>
              <a:gd name="T75" fmla="*/ 233892 h 168"/>
              <a:gd name="T76" fmla="*/ 269405 w 162"/>
              <a:gd name="T77" fmla="*/ 371475 h 168"/>
              <a:gd name="T78" fmla="*/ 211431 w 162"/>
              <a:gd name="T79" fmla="*/ 371475 h 168"/>
              <a:gd name="T80" fmla="*/ 289866 w 162"/>
              <a:gd name="T81" fmla="*/ 443706 h 168"/>
              <a:gd name="T82" fmla="*/ 347839 w 162"/>
              <a:gd name="T83" fmla="*/ 371475 h 168"/>
              <a:gd name="T84" fmla="*/ 289866 w 162"/>
              <a:gd name="T85" fmla="*/ 350838 h 168"/>
              <a:gd name="T86" fmla="*/ 354659 w 162"/>
              <a:gd name="T87" fmla="*/ 254529 h 168"/>
              <a:gd name="T88" fmla="*/ 351249 w 162"/>
              <a:gd name="T89" fmla="*/ 350838 h 168"/>
              <a:gd name="T90" fmla="*/ 375120 w 162"/>
              <a:gd name="T91" fmla="*/ 254529 h 168"/>
              <a:gd name="T92" fmla="*/ 412632 w 162"/>
              <a:gd name="T93" fmla="*/ 350838 h 168"/>
              <a:gd name="T94" fmla="*/ 378531 w 162"/>
              <a:gd name="T95" fmla="*/ 302683 h 168"/>
              <a:gd name="T96" fmla="*/ 221662 w 162"/>
              <a:gd name="T97" fmla="*/ 168540 h 168"/>
              <a:gd name="T98" fmla="*/ 190970 w 162"/>
              <a:gd name="T99" fmla="*/ 233892 h 168"/>
              <a:gd name="T100" fmla="*/ 221662 w 162"/>
              <a:gd name="T101" fmla="*/ 168540 h 168"/>
              <a:gd name="T102" fmla="*/ 190970 w 162"/>
              <a:gd name="T103" fmla="*/ 371475 h 168"/>
              <a:gd name="T104" fmla="*/ 150048 w 162"/>
              <a:gd name="T105" fmla="*/ 371475 h 168"/>
              <a:gd name="T106" fmla="*/ 368300 w 162"/>
              <a:gd name="T107" fmla="*/ 371475 h 168"/>
              <a:gd name="T108" fmla="*/ 337608 w 162"/>
              <a:gd name="T109" fmla="*/ 433388 h 16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2" h="168">
                <a:moveTo>
                  <a:pt x="143" y="40"/>
                </a:moveTo>
                <a:cubicBezTo>
                  <a:pt x="143" y="40"/>
                  <a:pt x="143" y="39"/>
                  <a:pt x="143" y="38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1"/>
                  <a:pt x="142" y="19"/>
                  <a:pt x="140" y="19"/>
                </a:cubicBezTo>
                <a:cubicBezTo>
                  <a:pt x="139" y="19"/>
                  <a:pt x="137" y="21"/>
                  <a:pt x="137" y="22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05" y="0"/>
                  <a:pt x="55" y="1"/>
                  <a:pt x="24" y="32"/>
                </a:cubicBezTo>
                <a:cubicBezTo>
                  <a:pt x="13" y="43"/>
                  <a:pt x="6" y="57"/>
                  <a:pt x="3" y="72"/>
                </a:cubicBezTo>
                <a:cubicBezTo>
                  <a:pt x="0" y="86"/>
                  <a:pt x="1" y="101"/>
                  <a:pt x="6" y="115"/>
                </a:cubicBezTo>
                <a:cubicBezTo>
                  <a:pt x="6" y="116"/>
                  <a:pt x="7" y="117"/>
                  <a:pt x="8" y="117"/>
                </a:cubicBezTo>
                <a:cubicBezTo>
                  <a:pt x="9" y="117"/>
                  <a:pt x="9" y="117"/>
                  <a:pt x="9" y="117"/>
                </a:cubicBezTo>
                <a:cubicBezTo>
                  <a:pt x="11" y="116"/>
                  <a:pt x="12" y="115"/>
                  <a:pt x="11" y="113"/>
                </a:cubicBezTo>
                <a:cubicBezTo>
                  <a:pt x="2" y="86"/>
                  <a:pt x="8" y="57"/>
                  <a:pt x="28" y="36"/>
                </a:cubicBezTo>
                <a:cubicBezTo>
                  <a:pt x="57" y="7"/>
                  <a:pt x="104" y="6"/>
                  <a:pt x="133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23" y="36"/>
                  <a:pt x="121" y="37"/>
                  <a:pt x="121" y="39"/>
                </a:cubicBezTo>
                <a:cubicBezTo>
                  <a:pt x="121" y="40"/>
                  <a:pt x="123" y="42"/>
                  <a:pt x="124" y="42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1" y="41"/>
                  <a:pt x="142" y="41"/>
                  <a:pt x="143" y="40"/>
                </a:cubicBezTo>
                <a:close/>
                <a:moveTo>
                  <a:pt x="156" y="61"/>
                </a:moveTo>
                <a:cubicBezTo>
                  <a:pt x="156" y="59"/>
                  <a:pt x="154" y="59"/>
                  <a:pt x="153" y="59"/>
                </a:cubicBezTo>
                <a:cubicBezTo>
                  <a:pt x="151" y="60"/>
                  <a:pt x="150" y="61"/>
                  <a:pt x="151" y="63"/>
                </a:cubicBezTo>
                <a:cubicBezTo>
                  <a:pt x="160" y="90"/>
                  <a:pt x="154" y="119"/>
                  <a:pt x="134" y="140"/>
                </a:cubicBezTo>
                <a:cubicBezTo>
                  <a:pt x="120" y="154"/>
                  <a:pt x="102" y="162"/>
                  <a:pt x="82" y="162"/>
                </a:cubicBezTo>
                <a:cubicBezTo>
                  <a:pt x="62" y="162"/>
                  <a:pt x="43" y="155"/>
                  <a:pt x="29" y="14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38" y="140"/>
                  <a:pt x="38" y="140"/>
                  <a:pt x="38" y="140"/>
                </a:cubicBezTo>
                <a:cubicBezTo>
                  <a:pt x="39" y="140"/>
                  <a:pt x="41" y="139"/>
                  <a:pt x="41" y="137"/>
                </a:cubicBezTo>
                <a:cubicBezTo>
                  <a:pt x="41" y="136"/>
                  <a:pt x="39" y="134"/>
                  <a:pt x="38" y="134"/>
                </a:cubicBezTo>
                <a:cubicBezTo>
                  <a:pt x="22" y="135"/>
                  <a:pt x="22" y="135"/>
                  <a:pt x="22" y="135"/>
                </a:cubicBezTo>
                <a:cubicBezTo>
                  <a:pt x="20" y="135"/>
                  <a:pt x="19" y="136"/>
                  <a:pt x="19" y="138"/>
                </a:cubicBezTo>
                <a:cubicBezTo>
                  <a:pt x="19" y="154"/>
                  <a:pt x="19" y="154"/>
                  <a:pt x="19" y="154"/>
                </a:cubicBezTo>
                <a:cubicBezTo>
                  <a:pt x="19" y="155"/>
                  <a:pt x="20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3" y="157"/>
                  <a:pt x="25" y="155"/>
                  <a:pt x="25" y="154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40" y="160"/>
                  <a:pt x="60" y="168"/>
                  <a:pt x="81" y="168"/>
                </a:cubicBezTo>
                <a:cubicBezTo>
                  <a:pt x="81" y="168"/>
                  <a:pt x="82" y="168"/>
                  <a:pt x="82" y="168"/>
                </a:cubicBezTo>
                <a:cubicBezTo>
                  <a:pt x="103" y="168"/>
                  <a:pt x="123" y="159"/>
                  <a:pt x="138" y="144"/>
                </a:cubicBezTo>
                <a:cubicBezTo>
                  <a:pt x="149" y="133"/>
                  <a:pt x="156" y="119"/>
                  <a:pt x="159" y="104"/>
                </a:cubicBezTo>
                <a:cubicBezTo>
                  <a:pt x="162" y="90"/>
                  <a:pt x="161" y="75"/>
                  <a:pt x="156" y="61"/>
                </a:cubicBezTo>
                <a:close/>
                <a:moveTo>
                  <a:pt x="81" y="40"/>
                </a:moveTo>
                <a:cubicBezTo>
                  <a:pt x="75" y="40"/>
                  <a:pt x="68" y="41"/>
                  <a:pt x="63" y="43"/>
                </a:cubicBezTo>
                <a:cubicBezTo>
                  <a:pt x="51" y="48"/>
                  <a:pt x="41" y="58"/>
                  <a:pt x="36" y="69"/>
                </a:cubicBezTo>
                <a:cubicBezTo>
                  <a:pt x="31" y="81"/>
                  <a:pt x="31" y="95"/>
                  <a:pt x="36" y="106"/>
                </a:cubicBezTo>
                <a:cubicBezTo>
                  <a:pt x="44" y="125"/>
                  <a:pt x="61" y="136"/>
                  <a:pt x="81" y="136"/>
                </a:cubicBezTo>
                <a:cubicBezTo>
                  <a:pt x="87" y="136"/>
                  <a:pt x="94" y="135"/>
                  <a:pt x="99" y="133"/>
                </a:cubicBezTo>
                <a:cubicBezTo>
                  <a:pt x="124" y="122"/>
                  <a:pt x="136" y="94"/>
                  <a:pt x="126" y="69"/>
                </a:cubicBezTo>
                <a:cubicBezTo>
                  <a:pt x="118" y="51"/>
                  <a:pt x="101" y="40"/>
                  <a:pt x="81" y="40"/>
                </a:cubicBezTo>
                <a:close/>
                <a:moveTo>
                  <a:pt x="118" y="68"/>
                </a:moveTo>
                <a:cubicBezTo>
                  <a:pt x="108" y="68"/>
                  <a:pt x="108" y="68"/>
                  <a:pt x="108" y="68"/>
                </a:cubicBezTo>
                <a:cubicBezTo>
                  <a:pt x="106" y="61"/>
                  <a:pt x="104" y="55"/>
                  <a:pt x="100" y="50"/>
                </a:cubicBezTo>
                <a:cubicBezTo>
                  <a:pt x="108" y="54"/>
                  <a:pt x="114" y="60"/>
                  <a:pt x="118" y="68"/>
                </a:cubicBezTo>
                <a:close/>
                <a:moveTo>
                  <a:pt x="41" y="102"/>
                </a:moveTo>
                <a:cubicBezTo>
                  <a:pt x="38" y="93"/>
                  <a:pt x="38" y="83"/>
                  <a:pt x="41" y="74"/>
                </a:cubicBezTo>
                <a:cubicBezTo>
                  <a:pt x="55" y="74"/>
                  <a:pt x="55" y="74"/>
                  <a:pt x="55" y="74"/>
                </a:cubicBezTo>
                <a:cubicBezTo>
                  <a:pt x="54" y="78"/>
                  <a:pt x="53" y="83"/>
                  <a:pt x="53" y="88"/>
                </a:cubicBezTo>
                <a:cubicBezTo>
                  <a:pt x="53" y="93"/>
                  <a:pt x="54" y="98"/>
                  <a:pt x="55" y="102"/>
                </a:cubicBezTo>
                <a:lnTo>
                  <a:pt x="41" y="102"/>
                </a:lnTo>
                <a:close/>
                <a:moveTo>
                  <a:pt x="59" y="88"/>
                </a:moveTo>
                <a:cubicBezTo>
                  <a:pt x="59" y="83"/>
                  <a:pt x="60" y="78"/>
                  <a:pt x="61" y="74"/>
                </a:cubicBezTo>
                <a:cubicBezTo>
                  <a:pt x="79" y="74"/>
                  <a:pt x="79" y="74"/>
                  <a:pt x="79" y="74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61" y="102"/>
                  <a:pt x="61" y="102"/>
                  <a:pt x="61" y="102"/>
                </a:cubicBezTo>
                <a:cubicBezTo>
                  <a:pt x="60" y="98"/>
                  <a:pt x="59" y="93"/>
                  <a:pt x="59" y="88"/>
                </a:cubicBezTo>
                <a:close/>
                <a:moveTo>
                  <a:pt x="85" y="47"/>
                </a:moveTo>
                <a:cubicBezTo>
                  <a:pt x="93" y="48"/>
                  <a:pt x="99" y="56"/>
                  <a:pt x="102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47"/>
                </a:lnTo>
                <a:close/>
                <a:moveTo>
                  <a:pt x="79" y="47"/>
                </a:moveTo>
                <a:cubicBezTo>
                  <a:pt x="79" y="68"/>
                  <a:pt x="79" y="68"/>
                  <a:pt x="79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6" y="56"/>
                  <a:pt x="72" y="48"/>
                  <a:pt x="79" y="47"/>
                </a:cubicBezTo>
                <a:close/>
                <a:moveTo>
                  <a:pt x="79" y="108"/>
                </a:moveTo>
                <a:cubicBezTo>
                  <a:pt x="79" y="129"/>
                  <a:pt x="79" y="129"/>
                  <a:pt x="79" y="129"/>
                </a:cubicBezTo>
                <a:cubicBezTo>
                  <a:pt x="72" y="127"/>
                  <a:pt x="66" y="119"/>
                  <a:pt x="62" y="108"/>
                </a:cubicBezTo>
                <a:lnTo>
                  <a:pt x="79" y="108"/>
                </a:lnTo>
                <a:close/>
                <a:moveTo>
                  <a:pt x="85" y="129"/>
                </a:moveTo>
                <a:cubicBezTo>
                  <a:pt x="85" y="108"/>
                  <a:pt x="85" y="108"/>
                  <a:pt x="85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98" y="119"/>
                  <a:pt x="92" y="127"/>
                  <a:pt x="85" y="129"/>
                </a:cubicBezTo>
                <a:close/>
                <a:moveTo>
                  <a:pt x="85" y="102"/>
                </a:moveTo>
                <a:cubicBezTo>
                  <a:pt x="85" y="74"/>
                  <a:pt x="85" y="74"/>
                  <a:pt x="85" y="74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05" y="78"/>
                  <a:pt x="105" y="83"/>
                  <a:pt x="105" y="88"/>
                </a:cubicBezTo>
                <a:cubicBezTo>
                  <a:pt x="105" y="93"/>
                  <a:pt x="104" y="98"/>
                  <a:pt x="103" y="102"/>
                </a:cubicBezTo>
                <a:lnTo>
                  <a:pt x="85" y="102"/>
                </a:lnTo>
                <a:close/>
                <a:moveTo>
                  <a:pt x="110" y="74"/>
                </a:moveTo>
                <a:cubicBezTo>
                  <a:pt x="121" y="74"/>
                  <a:pt x="121" y="74"/>
                  <a:pt x="121" y="74"/>
                </a:cubicBezTo>
                <a:cubicBezTo>
                  <a:pt x="124" y="83"/>
                  <a:pt x="124" y="93"/>
                  <a:pt x="121" y="102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98"/>
                  <a:pt x="111" y="93"/>
                  <a:pt x="111" y="88"/>
                </a:cubicBezTo>
                <a:cubicBezTo>
                  <a:pt x="111" y="83"/>
                  <a:pt x="111" y="78"/>
                  <a:pt x="110" y="74"/>
                </a:cubicBezTo>
                <a:close/>
                <a:moveTo>
                  <a:pt x="65" y="49"/>
                </a:moveTo>
                <a:cubicBezTo>
                  <a:pt x="65" y="49"/>
                  <a:pt x="66" y="49"/>
                  <a:pt x="66" y="48"/>
                </a:cubicBezTo>
                <a:cubicBezTo>
                  <a:pt x="62" y="53"/>
                  <a:pt x="58" y="60"/>
                  <a:pt x="56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8" y="59"/>
                  <a:pt x="56" y="53"/>
                  <a:pt x="65" y="49"/>
                </a:cubicBezTo>
                <a:close/>
                <a:moveTo>
                  <a:pt x="44" y="108"/>
                </a:moveTo>
                <a:cubicBezTo>
                  <a:pt x="56" y="108"/>
                  <a:pt x="56" y="108"/>
                  <a:pt x="56" y="108"/>
                </a:cubicBezTo>
                <a:cubicBezTo>
                  <a:pt x="58" y="116"/>
                  <a:pt x="62" y="123"/>
                  <a:pt x="67" y="128"/>
                </a:cubicBezTo>
                <a:cubicBezTo>
                  <a:pt x="57" y="124"/>
                  <a:pt x="49" y="117"/>
                  <a:pt x="44" y="108"/>
                </a:cubicBezTo>
                <a:close/>
                <a:moveTo>
                  <a:pt x="99" y="126"/>
                </a:moveTo>
                <a:cubicBezTo>
                  <a:pt x="103" y="122"/>
                  <a:pt x="106" y="115"/>
                  <a:pt x="10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4" y="116"/>
                  <a:pt x="108" y="122"/>
                  <a:pt x="99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866">
            <a:extLst>
              <a:ext uri="{FF2B5EF4-FFF2-40B4-BE49-F238E27FC236}">
                <a16:creationId xmlns:a16="http://schemas.microsoft.com/office/drawing/2014/main" id="{D3790E9D-63AF-4D27-AE7A-D167715C01FC}"/>
              </a:ext>
            </a:extLst>
          </p:cNvPr>
          <p:cNvSpPr>
            <a:spLocks noEditPoints="1"/>
          </p:cNvSpPr>
          <p:nvPr/>
        </p:nvSpPr>
        <p:spPr bwMode="auto">
          <a:xfrm>
            <a:off x="10700104" y="5254876"/>
            <a:ext cx="481212" cy="479828"/>
          </a:xfrm>
          <a:custGeom>
            <a:avLst/>
            <a:gdLst>
              <a:gd name="T0" fmla="*/ 13641 w 162"/>
              <a:gd name="T1" fmla="*/ 378718 h 160"/>
              <a:gd name="T2" fmla="*/ 143228 w 162"/>
              <a:gd name="T3" fmla="*/ 550863 h 160"/>
              <a:gd name="T4" fmla="*/ 265994 w 162"/>
              <a:gd name="T5" fmla="*/ 482005 h 160"/>
              <a:gd name="T6" fmla="*/ 419453 w 162"/>
              <a:gd name="T7" fmla="*/ 420033 h 160"/>
              <a:gd name="T8" fmla="*/ 538809 w 162"/>
              <a:gd name="T9" fmla="*/ 172145 h 160"/>
              <a:gd name="T10" fmla="*/ 409222 w 162"/>
              <a:gd name="T11" fmla="*/ 0 h 160"/>
              <a:gd name="T12" fmla="*/ 286456 w 162"/>
              <a:gd name="T13" fmla="*/ 68858 h 160"/>
              <a:gd name="T14" fmla="*/ 71614 w 162"/>
              <a:gd name="T15" fmla="*/ 285760 h 160"/>
              <a:gd name="T16" fmla="*/ 276225 w 162"/>
              <a:gd name="T17" fmla="*/ 89515 h 160"/>
              <a:gd name="T18" fmla="*/ 392171 w 162"/>
              <a:gd name="T19" fmla="*/ 27543 h 160"/>
              <a:gd name="T20" fmla="*/ 518348 w 162"/>
              <a:gd name="T21" fmla="*/ 120501 h 160"/>
              <a:gd name="T22" fmla="*/ 460375 w 162"/>
              <a:gd name="T23" fmla="*/ 265103 h 160"/>
              <a:gd name="T24" fmla="*/ 265994 w 162"/>
              <a:gd name="T25" fmla="*/ 461348 h 160"/>
              <a:gd name="T26" fmla="*/ 143228 w 162"/>
              <a:gd name="T27" fmla="*/ 530206 h 160"/>
              <a:gd name="T28" fmla="*/ 30692 w 162"/>
              <a:gd name="T29" fmla="*/ 392490 h 160"/>
              <a:gd name="T30" fmla="*/ 330788 w 162"/>
              <a:gd name="T31" fmla="*/ 182473 h 160"/>
              <a:gd name="T32" fmla="*/ 341019 w 162"/>
              <a:gd name="T33" fmla="*/ 161816 h 160"/>
              <a:gd name="T34" fmla="*/ 330788 w 162"/>
              <a:gd name="T35" fmla="*/ 371833 h 160"/>
              <a:gd name="T36" fmla="*/ 337608 w 162"/>
              <a:gd name="T37" fmla="*/ 389047 h 160"/>
              <a:gd name="T38" fmla="*/ 330788 w 162"/>
              <a:gd name="T39" fmla="*/ 371833 h 160"/>
              <a:gd name="T40" fmla="*/ 177330 w 162"/>
              <a:gd name="T41" fmla="*/ 354618 h 160"/>
              <a:gd name="T42" fmla="*/ 173919 w 162"/>
              <a:gd name="T43" fmla="*/ 333961 h 160"/>
              <a:gd name="T44" fmla="*/ 170509 w 162"/>
              <a:gd name="T45" fmla="*/ 244445 h 160"/>
              <a:gd name="T46" fmla="*/ 160279 w 162"/>
              <a:gd name="T47" fmla="*/ 251331 h 160"/>
              <a:gd name="T48" fmla="*/ 156869 w 162"/>
              <a:gd name="T49" fmla="*/ 265103 h 160"/>
              <a:gd name="T50" fmla="*/ 231893 w 162"/>
              <a:gd name="T51" fmla="*/ 172145 h 160"/>
              <a:gd name="T52" fmla="*/ 228482 w 162"/>
              <a:gd name="T53" fmla="*/ 154930 h 160"/>
              <a:gd name="T54" fmla="*/ 208021 w 162"/>
              <a:gd name="T55" fmla="*/ 361504 h 160"/>
              <a:gd name="T56" fmla="*/ 201201 w 162"/>
              <a:gd name="T57" fmla="*/ 378718 h 160"/>
              <a:gd name="T58" fmla="*/ 201201 w 162"/>
              <a:gd name="T59" fmla="*/ 192802 h 160"/>
              <a:gd name="T60" fmla="*/ 211431 w 162"/>
              <a:gd name="T61" fmla="*/ 175588 h 160"/>
              <a:gd name="T62" fmla="*/ 201201 w 162"/>
              <a:gd name="T63" fmla="*/ 192802 h 160"/>
              <a:gd name="T64" fmla="*/ 187560 w 162"/>
              <a:gd name="T65" fmla="*/ 213459 h 160"/>
              <a:gd name="T66" fmla="*/ 170509 w 162"/>
              <a:gd name="T67" fmla="*/ 216902 h 160"/>
              <a:gd name="T68" fmla="*/ 303506 w 162"/>
              <a:gd name="T69" fmla="*/ 402819 h 160"/>
              <a:gd name="T70" fmla="*/ 300096 w 162"/>
              <a:gd name="T71" fmla="*/ 382161 h 160"/>
              <a:gd name="T72" fmla="*/ 313737 w 162"/>
              <a:gd name="T73" fmla="*/ 161816 h 160"/>
              <a:gd name="T74" fmla="*/ 300096 w 162"/>
              <a:gd name="T75" fmla="*/ 168702 h 160"/>
              <a:gd name="T76" fmla="*/ 153458 w 162"/>
              <a:gd name="T77" fmla="*/ 313303 h 160"/>
              <a:gd name="T78" fmla="*/ 170509 w 162"/>
              <a:gd name="T79" fmla="*/ 309860 h 160"/>
              <a:gd name="T80" fmla="*/ 228482 w 162"/>
              <a:gd name="T81" fmla="*/ 395933 h 160"/>
              <a:gd name="T82" fmla="*/ 238713 w 162"/>
              <a:gd name="T83" fmla="*/ 378718 h 160"/>
              <a:gd name="T84" fmla="*/ 259174 w 162"/>
              <a:gd name="T85" fmla="*/ 395933 h 160"/>
              <a:gd name="T86" fmla="*/ 279635 w 162"/>
              <a:gd name="T87" fmla="*/ 395933 h 160"/>
              <a:gd name="T88" fmla="*/ 269405 w 162"/>
              <a:gd name="T89" fmla="*/ 165259 h 160"/>
              <a:gd name="T90" fmla="*/ 259174 w 162"/>
              <a:gd name="T91" fmla="*/ 154930 h 160"/>
              <a:gd name="T92" fmla="*/ 364890 w 162"/>
              <a:gd name="T93" fmla="*/ 364947 h 160"/>
              <a:gd name="T94" fmla="*/ 358069 w 162"/>
              <a:gd name="T95" fmla="*/ 185916 h 160"/>
              <a:gd name="T96" fmla="*/ 358069 w 162"/>
              <a:gd name="T97" fmla="*/ 364947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2" h="160">
                <a:moveTo>
                  <a:pt x="21" y="83"/>
                </a:moveTo>
                <a:cubicBezTo>
                  <a:pt x="21" y="85"/>
                  <a:pt x="21" y="87"/>
                  <a:pt x="19" y="89"/>
                </a:cubicBezTo>
                <a:cubicBezTo>
                  <a:pt x="4" y="110"/>
                  <a:pt x="4" y="110"/>
                  <a:pt x="4" y="110"/>
                </a:cubicBezTo>
                <a:cubicBezTo>
                  <a:pt x="0" y="116"/>
                  <a:pt x="0" y="124"/>
                  <a:pt x="5" y="130"/>
                </a:cubicBezTo>
                <a:cubicBezTo>
                  <a:pt x="31" y="156"/>
                  <a:pt x="31" y="156"/>
                  <a:pt x="31" y="156"/>
                </a:cubicBezTo>
                <a:cubicBezTo>
                  <a:pt x="34" y="158"/>
                  <a:pt x="38" y="160"/>
                  <a:pt x="42" y="160"/>
                </a:cubicBezTo>
                <a:cubicBezTo>
                  <a:pt x="45" y="160"/>
                  <a:pt x="48" y="159"/>
                  <a:pt x="51" y="157"/>
                </a:cubicBezTo>
                <a:cubicBezTo>
                  <a:pt x="73" y="142"/>
                  <a:pt x="73" y="142"/>
                  <a:pt x="73" y="142"/>
                </a:cubicBezTo>
                <a:cubicBezTo>
                  <a:pt x="74" y="140"/>
                  <a:pt x="76" y="140"/>
                  <a:pt x="78" y="140"/>
                </a:cubicBezTo>
                <a:cubicBezTo>
                  <a:pt x="79" y="140"/>
                  <a:pt x="80" y="140"/>
                  <a:pt x="81" y="140"/>
                </a:cubicBezTo>
                <a:cubicBezTo>
                  <a:pt x="81" y="140"/>
                  <a:pt x="81" y="140"/>
                  <a:pt x="81" y="140"/>
                </a:cubicBezTo>
                <a:cubicBezTo>
                  <a:pt x="97" y="140"/>
                  <a:pt x="112" y="134"/>
                  <a:pt x="123" y="122"/>
                </a:cubicBezTo>
                <a:cubicBezTo>
                  <a:pt x="135" y="110"/>
                  <a:pt x="142" y="94"/>
                  <a:pt x="141" y="77"/>
                </a:cubicBezTo>
                <a:cubicBezTo>
                  <a:pt x="141" y="75"/>
                  <a:pt x="141" y="73"/>
                  <a:pt x="143" y="71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62" y="44"/>
                  <a:pt x="162" y="36"/>
                  <a:pt x="157" y="30"/>
                </a:cubicBezTo>
                <a:cubicBezTo>
                  <a:pt x="131" y="4"/>
                  <a:pt x="131" y="4"/>
                  <a:pt x="131" y="4"/>
                </a:cubicBezTo>
                <a:cubicBezTo>
                  <a:pt x="128" y="2"/>
                  <a:pt x="124" y="0"/>
                  <a:pt x="120" y="0"/>
                </a:cubicBezTo>
                <a:cubicBezTo>
                  <a:pt x="117" y="0"/>
                  <a:pt x="114" y="1"/>
                  <a:pt x="111" y="3"/>
                </a:cubicBezTo>
                <a:cubicBezTo>
                  <a:pt x="90" y="18"/>
                  <a:pt x="90" y="18"/>
                  <a:pt x="90" y="18"/>
                </a:cubicBezTo>
                <a:cubicBezTo>
                  <a:pt x="88" y="20"/>
                  <a:pt x="86" y="20"/>
                  <a:pt x="84" y="20"/>
                </a:cubicBezTo>
                <a:cubicBezTo>
                  <a:pt x="83" y="20"/>
                  <a:pt x="82" y="20"/>
                  <a:pt x="81" y="20"/>
                </a:cubicBezTo>
                <a:cubicBezTo>
                  <a:pt x="65" y="20"/>
                  <a:pt x="50" y="26"/>
                  <a:pt x="39" y="38"/>
                </a:cubicBezTo>
                <a:cubicBezTo>
                  <a:pt x="27" y="50"/>
                  <a:pt x="20" y="66"/>
                  <a:pt x="21" y="83"/>
                </a:cubicBezTo>
                <a:close/>
                <a:moveTo>
                  <a:pt x="27" y="83"/>
                </a:moveTo>
                <a:cubicBezTo>
                  <a:pt x="26" y="67"/>
                  <a:pt x="32" y="53"/>
                  <a:pt x="43" y="42"/>
                </a:cubicBezTo>
                <a:cubicBezTo>
                  <a:pt x="53" y="32"/>
                  <a:pt x="66" y="26"/>
                  <a:pt x="81" y="26"/>
                </a:cubicBezTo>
                <a:cubicBezTo>
                  <a:pt x="82" y="26"/>
                  <a:pt x="83" y="26"/>
                  <a:pt x="84" y="26"/>
                </a:cubicBezTo>
                <a:cubicBezTo>
                  <a:pt x="87" y="26"/>
                  <a:pt x="90" y="25"/>
                  <a:pt x="93" y="23"/>
                </a:cubicBezTo>
                <a:cubicBezTo>
                  <a:pt x="115" y="8"/>
                  <a:pt x="115" y="8"/>
                  <a:pt x="115" y="8"/>
                </a:cubicBezTo>
                <a:cubicBezTo>
                  <a:pt x="116" y="7"/>
                  <a:pt x="118" y="6"/>
                  <a:pt x="120" y="6"/>
                </a:cubicBezTo>
                <a:cubicBezTo>
                  <a:pt x="122" y="6"/>
                  <a:pt x="125" y="7"/>
                  <a:pt x="126" y="9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56" y="38"/>
                  <a:pt x="156" y="43"/>
                  <a:pt x="153" y="46"/>
                </a:cubicBezTo>
                <a:cubicBezTo>
                  <a:pt x="138" y="68"/>
                  <a:pt x="138" y="68"/>
                  <a:pt x="138" y="68"/>
                </a:cubicBezTo>
                <a:cubicBezTo>
                  <a:pt x="136" y="71"/>
                  <a:pt x="135" y="74"/>
                  <a:pt x="135" y="77"/>
                </a:cubicBezTo>
                <a:cubicBezTo>
                  <a:pt x="136" y="93"/>
                  <a:pt x="130" y="108"/>
                  <a:pt x="119" y="118"/>
                </a:cubicBezTo>
                <a:cubicBezTo>
                  <a:pt x="109" y="128"/>
                  <a:pt x="95" y="134"/>
                  <a:pt x="81" y="134"/>
                </a:cubicBezTo>
                <a:cubicBezTo>
                  <a:pt x="80" y="134"/>
                  <a:pt x="79" y="134"/>
                  <a:pt x="78" y="134"/>
                </a:cubicBezTo>
                <a:cubicBezTo>
                  <a:pt x="75" y="134"/>
                  <a:pt x="72" y="135"/>
                  <a:pt x="69" y="137"/>
                </a:cubicBezTo>
                <a:cubicBezTo>
                  <a:pt x="47" y="152"/>
                  <a:pt x="47" y="152"/>
                  <a:pt x="47" y="152"/>
                </a:cubicBezTo>
                <a:cubicBezTo>
                  <a:pt x="46" y="154"/>
                  <a:pt x="44" y="154"/>
                  <a:pt x="42" y="154"/>
                </a:cubicBezTo>
                <a:cubicBezTo>
                  <a:pt x="39" y="154"/>
                  <a:pt x="37" y="153"/>
                  <a:pt x="35" y="151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6" y="122"/>
                  <a:pt x="6" y="117"/>
                  <a:pt x="9" y="114"/>
                </a:cubicBezTo>
                <a:cubicBezTo>
                  <a:pt x="24" y="92"/>
                  <a:pt x="24" y="92"/>
                  <a:pt x="24" y="92"/>
                </a:cubicBezTo>
                <a:cubicBezTo>
                  <a:pt x="26" y="89"/>
                  <a:pt x="27" y="86"/>
                  <a:pt x="27" y="83"/>
                </a:cubicBezTo>
                <a:close/>
                <a:moveTo>
                  <a:pt x="97" y="53"/>
                </a:moveTo>
                <a:cubicBezTo>
                  <a:pt x="98" y="53"/>
                  <a:pt x="98" y="53"/>
                  <a:pt x="99" y="53"/>
                </a:cubicBezTo>
                <a:cubicBezTo>
                  <a:pt x="100" y="53"/>
                  <a:pt x="101" y="52"/>
                  <a:pt x="101" y="51"/>
                </a:cubicBezTo>
                <a:cubicBezTo>
                  <a:pt x="102" y="50"/>
                  <a:pt x="102" y="48"/>
                  <a:pt x="100" y="47"/>
                </a:cubicBezTo>
                <a:cubicBezTo>
                  <a:pt x="99" y="47"/>
                  <a:pt x="97" y="47"/>
                  <a:pt x="96" y="48"/>
                </a:cubicBezTo>
                <a:cubicBezTo>
                  <a:pt x="95" y="50"/>
                  <a:pt x="96" y="52"/>
                  <a:pt x="97" y="53"/>
                </a:cubicBezTo>
                <a:close/>
                <a:moveTo>
                  <a:pt x="97" y="108"/>
                </a:moveTo>
                <a:cubicBezTo>
                  <a:pt x="97" y="108"/>
                  <a:pt x="97" y="108"/>
                  <a:pt x="97" y="108"/>
                </a:cubicBezTo>
                <a:cubicBezTo>
                  <a:pt x="96" y="108"/>
                  <a:pt x="96" y="110"/>
                  <a:pt x="96" y="112"/>
                </a:cubicBezTo>
                <a:cubicBezTo>
                  <a:pt x="97" y="113"/>
                  <a:pt x="98" y="113"/>
                  <a:pt x="99" y="113"/>
                </a:cubicBezTo>
                <a:cubicBezTo>
                  <a:pt x="99" y="113"/>
                  <a:pt x="100" y="113"/>
                  <a:pt x="100" y="113"/>
                </a:cubicBezTo>
                <a:cubicBezTo>
                  <a:pt x="102" y="112"/>
                  <a:pt x="102" y="110"/>
                  <a:pt x="101" y="109"/>
                </a:cubicBezTo>
                <a:cubicBezTo>
                  <a:pt x="101" y="107"/>
                  <a:pt x="99" y="107"/>
                  <a:pt x="97" y="108"/>
                </a:cubicBezTo>
                <a:close/>
                <a:moveTo>
                  <a:pt x="51" y="97"/>
                </a:moveTo>
                <a:cubicBezTo>
                  <a:pt x="49" y="98"/>
                  <a:pt x="49" y="100"/>
                  <a:pt x="50" y="102"/>
                </a:cubicBezTo>
                <a:cubicBezTo>
                  <a:pt x="50" y="102"/>
                  <a:pt x="51" y="103"/>
                  <a:pt x="52" y="103"/>
                </a:cubicBezTo>
                <a:cubicBezTo>
                  <a:pt x="53" y="103"/>
                  <a:pt x="53" y="103"/>
                  <a:pt x="54" y="102"/>
                </a:cubicBezTo>
                <a:cubicBezTo>
                  <a:pt x="55" y="101"/>
                  <a:pt x="56" y="100"/>
                  <a:pt x="55" y="98"/>
                </a:cubicBezTo>
                <a:cubicBezTo>
                  <a:pt x="54" y="97"/>
                  <a:pt x="52" y="97"/>
                  <a:pt x="51" y="97"/>
                </a:cubicBezTo>
                <a:close/>
                <a:moveTo>
                  <a:pt x="47" y="73"/>
                </a:moveTo>
                <a:cubicBezTo>
                  <a:pt x="47" y="73"/>
                  <a:pt x="47" y="73"/>
                  <a:pt x="48" y="73"/>
                </a:cubicBezTo>
                <a:cubicBezTo>
                  <a:pt x="49" y="73"/>
                  <a:pt x="50" y="72"/>
                  <a:pt x="50" y="71"/>
                </a:cubicBezTo>
                <a:cubicBezTo>
                  <a:pt x="51" y="69"/>
                  <a:pt x="50" y="67"/>
                  <a:pt x="49" y="67"/>
                </a:cubicBezTo>
                <a:cubicBezTo>
                  <a:pt x="47" y="66"/>
                  <a:pt x="45" y="67"/>
                  <a:pt x="45" y="69"/>
                </a:cubicBezTo>
                <a:cubicBezTo>
                  <a:pt x="44" y="70"/>
                  <a:pt x="45" y="72"/>
                  <a:pt x="47" y="73"/>
                </a:cubicBezTo>
                <a:close/>
                <a:moveTo>
                  <a:pt x="46" y="83"/>
                </a:moveTo>
                <a:cubicBezTo>
                  <a:pt x="48" y="83"/>
                  <a:pt x="49" y="82"/>
                  <a:pt x="49" y="80"/>
                </a:cubicBezTo>
                <a:cubicBezTo>
                  <a:pt x="49" y="78"/>
                  <a:pt x="48" y="77"/>
                  <a:pt x="46" y="77"/>
                </a:cubicBezTo>
                <a:cubicBezTo>
                  <a:pt x="44" y="77"/>
                  <a:pt x="43" y="78"/>
                  <a:pt x="43" y="80"/>
                </a:cubicBezTo>
                <a:cubicBezTo>
                  <a:pt x="43" y="82"/>
                  <a:pt x="44" y="83"/>
                  <a:pt x="46" y="83"/>
                </a:cubicBezTo>
                <a:close/>
                <a:moveTo>
                  <a:pt x="68" y="50"/>
                </a:moveTo>
                <a:cubicBezTo>
                  <a:pt x="69" y="50"/>
                  <a:pt x="69" y="50"/>
                  <a:pt x="69" y="50"/>
                </a:cubicBezTo>
                <a:cubicBezTo>
                  <a:pt x="71" y="50"/>
                  <a:pt x="72" y="48"/>
                  <a:pt x="71" y="46"/>
                </a:cubicBezTo>
                <a:cubicBezTo>
                  <a:pt x="71" y="45"/>
                  <a:pt x="69" y="44"/>
                  <a:pt x="67" y="45"/>
                </a:cubicBezTo>
                <a:cubicBezTo>
                  <a:pt x="66" y="45"/>
                  <a:pt x="65" y="47"/>
                  <a:pt x="66" y="48"/>
                </a:cubicBezTo>
                <a:cubicBezTo>
                  <a:pt x="66" y="50"/>
                  <a:pt x="67" y="50"/>
                  <a:pt x="68" y="50"/>
                </a:cubicBezTo>
                <a:close/>
                <a:moveTo>
                  <a:pt x="61" y="105"/>
                </a:moveTo>
                <a:cubicBezTo>
                  <a:pt x="60" y="104"/>
                  <a:pt x="58" y="104"/>
                  <a:pt x="57" y="106"/>
                </a:cubicBezTo>
                <a:cubicBezTo>
                  <a:pt x="56" y="107"/>
                  <a:pt x="56" y="109"/>
                  <a:pt x="58" y="110"/>
                </a:cubicBezTo>
                <a:cubicBezTo>
                  <a:pt x="58" y="110"/>
                  <a:pt x="59" y="110"/>
                  <a:pt x="59" y="110"/>
                </a:cubicBezTo>
                <a:cubicBezTo>
                  <a:pt x="60" y="110"/>
                  <a:pt x="61" y="110"/>
                  <a:pt x="62" y="109"/>
                </a:cubicBezTo>
                <a:cubicBezTo>
                  <a:pt x="63" y="108"/>
                  <a:pt x="62" y="106"/>
                  <a:pt x="61" y="105"/>
                </a:cubicBezTo>
                <a:close/>
                <a:moveTo>
                  <a:pt x="59" y="56"/>
                </a:moveTo>
                <a:cubicBezTo>
                  <a:pt x="60" y="56"/>
                  <a:pt x="61" y="55"/>
                  <a:pt x="61" y="55"/>
                </a:cubicBezTo>
                <a:cubicBezTo>
                  <a:pt x="61" y="55"/>
                  <a:pt x="61" y="55"/>
                  <a:pt x="61" y="55"/>
                </a:cubicBezTo>
                <a:cubicBezTo>
                  <a:pt x="62" y="54"/>
                  <a:pt x="63" y="52"/>
                  <a:pt x="62" y="51"/>
                </a:cubicBezTo>
                <a:cubicBezTo>
                  <a:pt x="61" y="49"/>
                  <a:pt x="59" y="49"/>
                  <a:pt x="57" y="50"/>
                </a:cubicBezTo>
                <a:cubicBezTo>
                  <a:pt x="56" y="51"/>
                  <a:pt x="56" y="53"/>
                  <a:pt x="57" y="54"/>
                </a:cubicBezTo>
                <a:cubicBezTo>
                  <a:pt x="58" y="55"/>
                  <a:pt x="58" y="56"/>
                  <a:pt x="59" y="56"/>
                </a:cubicBezTo>
                <a:close/>
                <a:moveTo>
                  <a:pt x="50" y="63"/>
                </a:moveTo>
                <a:cubicBezTo>
                  <a:pt x="51" y="63"/>
                  <a:pt x="52" y="63"/>
                  <a:pt x="52" y="63"/>
                </a:cubicBezTo>
                <a:cubicBezTo>
                  <a:pt x="53" y="63"/>
                  <a:pt x="54" y="63"/>
                  <a:pt x="55" y="62"/>
                </a:cubicBezTo>
                <a:cubicBezTo>
                  <a:pt x="56" y="61"/>
                  <a:pt x="55" y="59"/>
                  <a:pt x="54" y="58"/>
                </a:cubicBezTo>
                <a:cubicBezTo>
                  <a:pt x="53" y="57"/>
                  <a:pt x="51" y="57"/>
                  <a:pt x="50" y="59"/>
                </a:cubicBezTo>
                <a:cubicBezTo>
                  <a:pt x="49" y="60"/>
                  <a:pt x="49" y="62"/>
                  <a:pt x="50" y="63"/>
                </a:cubicBezTo>
                <a:close/>
                <a:moveTo>
                  <a:pt x="88" y="111"/>
                </a:moveTo>
                <a:cubicBezTo>
                  <a:pt x="87" y="112"/>
                  <a:pt x="86" y="113"/>
                  <a:pt x="86" y="115"/>
                </a:cubicBezTo>
                <a:cubicBezTo>
                  <a:pt x="87" y="116"/>
                  <a:pt x="88" y="117"/>
                  <a:pt x="89" y="117"/>
                </a:cubicBezTo>
                <a:cubicBezTo>
                  <a:pt x="89" y="117"/>
                  <a:pt x="90" y="117"/>
                  <a:pt x="90" y="117"/>
                </a:cubicBezTo>
                <a:cubicBezTo>
                  <a:pt x="91" y="117"/>
                  <a:pt x="92" y="115"/>
                  <a:pt x="92" y="113"/>
                </a:cubicBezTo>
                <a:cubicBezTo>
                  <a:pt x="92" y="112"/>
                  <a:pt x="90" y="111"/>
                  <a:pt x="88" y="111"/>
                </a:cubicBezTo>
                <a:close/>
                <a:moveTo>
                  <a:pt x="88" y="49"/>
                </a:moveTo>
                <a:cubicBezTo>
                  <a:pt x="89" y="49"/>
                  <a:pt x="89" y="49"/>
                  <a:pt x="89" y="49"/>
                </a:cubicBezTo>
                <a:cubicBezTo>
                  <a:pt x="90" y="49"/>
                  <a:pt x="92" y="48"/>
                  <a:pt x="92" y="47"/>
                </a:cubicBezTo>
                <a:cubicBezTo>
                  <a:pt x="92" y="45"/>
                  <a:pt x="91" y="44"/>
                  <a:pt x="90" y="43"/>
                </a:cubicBezTo>
                <a:cubicBezTo>
                  <a:pt x="88" y="43"/>
                  <a:pt x="87" y="44"/>
                  <a:pt x="86" y="45"/>
                </a:cubicBezTo>
                <a:cubicBezTo>
                  <a:pt x="86" y="47"/>
                  <a:pt x="87" y="49"/>
                  <a:pt x="88" y="49"/>
                </a:cubicBezTo>
                <a:close/>
                <a:moveTo>
                  <a:pt x="50" y="90"/>
                </a:moveTo>
                <a:cubicBezTo>
                  <a:pt x="50" y="88"/>
                  <a:pt x="48" y="87"/>
                  <a:pt x="47" y="88"/>
                </a:cubicBezTo>
                <a:cubicBezTo>
                  <a:pt x="45" y="88"/>
                  <a:pt x="44" y="90"/>
                  <a:pt x="45" y="91"/>
                </a:cubicBezTo>
                <a:cubicBezTo>
                  <a:pt x="45" y="93"/>
                  <a:pt x="46" y="93"/>
                  <a:pt x="48" y="93"/>
                </a:cubicBezTo>
                <a:cubicBezTo>
                  <a:pt x="48" y="93"/>
                  <a:pt x="48" y="93"/>
                  <a:pt x="49" y="93"/>
                </a:cubicBezTo>
                <a:cubicBezTo>
                  <a:pt x="50" y="93"/>
                  <a:pt x="51" y="91"/>
                  <a:pt x="50" y="90"/>
                </a:cubicBezTo>
                <a:close/>
                <a:moveTo>
                  <a:pt x="70" y="110"/>
                </a:moveTo>
                <a:cubicBezTo>
                  <a:pt x="68" y="109"/>
                  <a:pt x="66" y="110"/>
                  <a:pt x="66" y="112"/>
                </a:cubicBezTo>
                <a:cubicBezTo>
                  <a:pt x="65" y="113"/>
                  <a:pt x="66" y="115"/>
                  <a:pt x="67" y="115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70" y="116"/>
                  <a:pt x="71" y="115"/>
                  <a:pt x="71" y="114"/>
                </a:cubicBezTo>
                <a:cubicBezTo>
                  <a:pt x="72" y="112"/>
                  <a:pt x="71" y="110"/>
                  <a:pt x="70" y="110"/>
                </a:cubicBezTo>
                <a:close/>
                <a:moveTo>
                  <a:pt x="79" y="112"/>
                </a:moveTo>
                <a:cubicBezTo>
                  <a:pt x="79" y="112"/>
                  <a:pt x="79" y="112"/>
                  <a:pt x="79" y="112"/>
                </a:cubicBezTo>
                <a:cubicBezTo>
                  <a:pt x="77" y="112"/>
                  <a:pt x="76" y="113"/>
                  <a:pt x="76" y="115"/>
                </a:cubicBezTo>
                <a:cubicBezTo>
                  <a:pt x="76" y="116"/>
                  <a:pt x="77" y="118"/>
                  <a:pt x="79" y="118"/>
                </a:cubicBezTo>
                <a:cubicBezTo>
                  <a:pt x="79" y="118"/>
                  <a:pt x="79" y="118"/>
                  <a:pt x="79" y="118"/>
                </a:cubicBezTo>
                <a:cubicBezTo>
                  <a:pt x="80" y="118"/>
                  <a:pt x="82" y="117"/>
                  <a:pt x="82" y="115"/>
                </a:cubicBezTo>
                <a:cubicBezTo>
                  <a:pt x="82" y="113"/>
                  <a:pt x="81" y="112"/>
                  <a:pt x="79" y="112"/>
                </a:cubicBezTo>
                <a:close/>
                <a:moveTo>
                  <a:pt x="79" y="48"/>
                </a:moveTo>
                <a:cubicBezTo>
                  <a:pt x="79" y="48"/>
                  <a:pt x="79" y="48"/>
                  <a:pt x="79" y="48"/>
                </a:cubicBezTo>
                <a:cubicBezTo>
                  <a:pt x="80" y="48"/>
                  <a:pt x="82" y="47"/>
                  <a:pt x="82" y="45"/>
                </a:cubicBezTo>
                <a:cubicBezTo>
                  <a:pt x="81" y="43"/>
                  <a:pt x="80" y="42"/>
                  <a:pt x="78" y="42"/>
                </a:cubicBezTo>
                <a:cubicBezTo>
                  <a:pt x="77" y="42"/>
                  <a:pt x="76" y="44"/>
                  <a:pt x="76" y="45"/>
                </a:cubicBezTo>
                <a:cubicBezTo>
                  <a:pt x="76" y="47"/>
                  <a:pt x="77" y="48"/>
                  <a:pt x="79" y="48"/>
                </a:cubicBezTo>
                <a:close/>
                <a:moveTo>
                  <a:pt x="105" y="106"/>
                </a:moveTo>
                <a:cubicBezTo>
                  <a:pt x="106" y="106"/>
                  <a:pt x="106" y="106"/>
                  <a:pt x="107" y="106"/>
                </a:cubicBezTo>
                <a:cubicBezTo>
                  <a:pt x="108" y="106"/>
                  <a:pt x="109" y="106"/>
                  <a:pt x="109" y="105"/>
                </a:cubicBezTo>
                <a:cubicBezTo>
                  <a:pt x="122" y="91"/>
                  <a:pt x="122" y="69"/>
                  <a:pt x="109" y="55"/>
                </a:cubicBezTo>
                <a:cubicBezTo>
                  <a:pt x="108" y="53"/>
                  <a:pt x="106" y="53"/>
                  <a:pt x="105" y="54"/>
                </a:cubicBezTo>
                <a:cubicBezTo>
                  <a:pt x="104" y="56"/>
                  <a:pt x="104" y="57"/>
                  <a:pt x="105" y="59"/>
                </a:cubicBezTo>
                <a:cubicBezTo>
                  <a:pt x="116" y="71"/>
                  <a:pt x="116" y="89"/>
                  <a:pt x="105" y="101"/>
                </a:cubicBezTo>
                <a:cubicBezTo>
                  <a:pt x="104" y="103"/>
                  <a:pt x="104" y="105"/>
                  <a:pt x="105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867">
            <a:extLst>
              <a:ext uri="{FF2B5EF4-FFF2-40B4-BE49-F238E27FC236}">
                <a16:creationId xmlns:a16="http://schemas.microsoft.com/office/drawing/2014/main" id="{559B6270-8DF3-46C4-AE72-4F4C189A02A4}"/>
              </a:ext>
            </a:extLst>
          </p:cNvPr>
          <p:cNvSpPr>
            <a:spLocks noEditPoints="1"/>
          </p:cNvSpPr>
          <p:nvPr/>
        </p:nvSpPr>
        <p:spPr bwMode="auto">
          <a:xfrm>
            <a:off x="10767671" y="4259641"/>
            <a:ext cx="304214" cy="479828"/>
          </a:xfrm>
          <a:custGeom>
            <a:avLst/>
            <a:gdLst>
              <a:gd name="T0" fmla="*/ 256801 w 102"/>
              <a:gd name="T1" fmla="*/ 3443 h 160"/>
              <a:gd name="T2" fmla="*/ 239681 w 102"/>
              <a:gd name="T3" fmla="*/ 3443 h 160"/>
              <a:gd name="T4" fmla="*/ 232833 w 102"/>
              <a:gd name="T5" fmla="*/ 17214 h 160"/>
              <a:gd name="T6" fmla="*/ 232833 w 102"/>
              <a:gd name="T7" fmla="*/ 113615 h 160"/>
              <a:gd name="T8" fmla="*/ 191745 w 102"/>
              <a:gd name="T9" fmla="*/ 154930 h 160"/>
              <a:gd name="T10" fmla="*/ 147233 w 102"/>
              <a:gd name="T11" fmla="*/ 154930 h 160"/>
              <a:gd name="T12" fmla="*/ 106145 w 102"/>
              <a:gd name="T13" fmla="*/ 113615 h 160"/>
              <a:gd name="T14" fmla="*/ 106145 w 102"/>
              <a:gd name="T15" fmla="*/ 17214 h 160"/>
              <a:gd name="T16" fmla="*/ 99297 w 102"/>
              <a:gd name="T17" fmla="*/ 3443 h 160"/>
              <a:gd name="T18" fmla="*/ 82176 w 102"/>
              <a:gd name="T19" fmla="*/ 3443 h 160"/>
              <a:gd name="T20" fmla="*/ 0 w 102"/>
              <a:gd name="T21" fmla="*/ 154930 h 160"/>
              <a:gd name="T22" fmla="*/ 58208 w 102"/>
              <a:gd name="T23" fmla="*/ 285760 h 160"/>
              <a:gd name="T24" fmla="*/ 89025 w 102"/>
              <a:gd name="T25" fmla="*/ 351175 h 160"/>
              <a:gd name="T26" fmla="*/ 89025 w 102"/>
              <a:gd name="T27" fmla="*/ 540534 h 160"/>
              <a:gd name="T28" fmla="*/ 99297 w 102"/>
              <a:gd name="T29" fmla="*/ 550863 h 160"/>
              <a:gd name="T30" fmla="*/ 109569 w 102"/>
              <a:gd name="T31" fmla="*/ 540534 h 160"/>
              <a:gd name="T32" fmla="*/ 109569 w 102"/>
              <a:gd name="T33" fmla="*/ 347732 h 160"/>
              <a:gd name="T34" fmla="*/ 71904 w 102"/>
              <a:gd name="T35" fmla="*/ 271989 h 160"/>
              <a:gd name="T36" fmla="*/ 20544 w 102"/>
              <a:gd name="T37" fmla="*/ 154930 h 160"/>
              <a:gd name="T38" fmla="*/ 89025 w 102"/>
              <a:gd name="T39" fmla="*/ 24100 h 160"/>
              <a:gd name="T40" fmla="*/ 89025 w 102"/>
              <a:gd name="T41" fmla="*/ 113615 h 160"/>
              <a:gd name="T42" fmla="*/ 147233 w 102"/>
              <a:gd name="T43" fmla="*/ 175588 h 160"/>
              <a:gd name="T44" fmla="*/ 191745 w 102"/>
              <a:gd name="T45" fmla="*/ 175588 h 160"/>
              <a:gd name="T46" fmla="*/ 253377 w 102"/>
              <a:gd name="T47" fmla="*/ 113615 h 160"/>
              <a:gd name="T48" fmla="*/ 253377 w 102"/>
              <a:gd name="T49" fmla="*/ 24100 h 160"/>
              <a:gd name="T50" fmla="*/ 328706 w 102"/>
              <a:gd name="T51" fmla="*/ 154930 h 160"/>
              <a:gd name="T52" fmla="*/ 270498 w 102"/>
              <a:gd name="T53" fmla="*/ 275432 h 160"/>
              <a:gd name="T54" fmla="*/ 229409 w 102"/>
              <a:gd name="T55" fmla="*/ 358061 h 160"/>
              <a:gd name="T56" fmla="*/ 229409 w 102"/>
              <a:gd name="T57" fmla="*/ 540534 h 160"/>
              <a:gd name="T58" fmla="*/ 239681 w 102"/>
              <a:gd name="T59" fmla="*/ 550863 h 160"/>
              <a:gd name="T60" fmla="*/ 249953 w 102"/>
              <a:gd name="T61" fmla="*/ 540534 h 160"/>
              <a:gd name="T62" fmla="*/ 249953 w 102"/>
              <a:gd name="T63" fmla="*/ 358061 h 160"/>
              <a:gd name="T64" fmla="*/ 284194 w 102"/>
              <a:gd name="T65" fmla="*/ 292646 h 160"/>
              <a:gd name="T66" fmla="*/ 349250 w 102"/>
              <a:gd name="T67" fmla="*/ 154930 h 160"/>
              <a:gd name="T68" fmla="*/ 256801 w 102"/>
              <a:gd name="T69" fmla="*/ 3443 h 160"/>
              <a:gd name="T70" fmla="*/ 171201 w 102"/>
              <a:gd name="T71" fmla="*/ 358061 h 160"/>
              <a:gd name="T72" fmla="*/ 160929 w 102"/>
              <a:gd name="T73" fmla="*/ 364947 h 160"/>
              <a:gd name="T74" fmla="*/ 160929 w 102"/>
              <a:gd name="T75" fmla="*/ 540534 h 160"/>
              <a:gd name="T76" fmla="*/ 171201 w 102"/>
              <a:gd name="T77" fmla="*/ 550863 h 160"/>
              <a:gd name="T78" fmla="*/ 181473 w 102"/>
              <a:gd name="T79" fmla="*/ 540534 h 160"/>
              <a:gd name="T80" fmla="*/ 181473 w 102"/>
              <a:gd name="T81" fmla="*/ 364947 h 160"/>
              <a:gd name="T82" fmla="*/ 171201 w 102"/>
              <a:gd name="T83" fmla="*/ 358061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2" h="160">
                <a:moveTo>
                  <a:pt x="75" y="1"/>
                </a:moveTo>
                <a:cubicBezTo>
                  <a:pt x="73" y="0"/>
                  <a:pt x="72" y="0"/>
                  <a:pt x="70" y="1"/>
                </a:cubicBezTo>
                <a:cubicBezTo>
                  <a:pt x="69" y="2"/>
                  <a:pt x="68" y="3"/>
                  <a:pt x="68" y="5"/>
                </a:cubicBezTo>
                <a:cubicBezTo>
                  <a:pt x="68" y="33"/>
                  <a:pt x="68" y="33"/>
                  <a:pt x="68" y="33"/>
                </a:cubicBezTo>
                <a:cubicBezTo>
                  <a:pt x="68" y="39"/>
                  <a:pt x="62" y="45"/>
                  <a:pt x="56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37" y="45"/>
                  <a:pt x="31" y="40"/>
                  <a:pt x="31" y="33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3"/>
                  <a:pt x="31" y="2"/>
                  <a:pt x="29" y="1"/>
                </a:cubicBezTo>
                <a:cubicBezTo>
                  <a:pt x="27" y="0"/>
                  <a:pt x="25" y="0"/>
                  <a:pt x="24" y="1"/>
                </a:cubicBezTo>
                <a:cubicBezTo>
                  <a:pt x="9" y="10"/>
                  <a:pt x="0" y="28"/>
                  <a:pt x="0" y="45"/>
                </a:cubicBezTo>
                <a:cubicBezTo>
                  <a:pt x="0" y="60"/>
                  <a:pt x="6" y="74"/>
                  <a:pt x="17" y="83"/>
                </a:cubicBezTo>
                <a:cubicBezTo>
                  <a:pt x="23" y="88"/>
                  <a:pt x="26" y="95"/>
                  <a:pt x="26" y="102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9"/>
                  <a:pt x="27" y="160"/>
                  <a:pt x="29" y="160"/>
                </a:cubicBezTo>
                <a:cubicBezTo>
                  <a:pt x="30" y="160"/>
                  <a:pt x="32" y="159"/>
                  <a:pt x="32" y="157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2" y="93"/>
                  <a:pt x="28" y="85"/>
                  <a:pt x="21" y="79"/>
                </a:cubicBezTo>
                <a:cubicBezTo>
                  <a:pt x="12" y="70"/>
                  <a:pt x="6" y="58"/>
                  <a:pt x="6" y="45"/>
                </a:cubicBezTo>
                <a:cubicBezTo>
                  <a:pt x="6" y="30"/>
                  <a:pt x="14" y="15"/>
                  <a:pt x="26" y="7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43"/>
                  <a:pt x="34" y="51"/>
                  <a:pt x="43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66" y="51"/>
                  <a:pt x="74" y="43"/>
                  <a:pt x="74" y="33"/>
                </a:cubicBezTo>
                <a:cubicBezTo>
                  <a:pt x="74" y="7"/>
                  <a:pt x="74" y="7"/>
                  <a:pt x="74" y="7"/>
                </a:cubicBezTo>
                <a:cubicBezTo>
                  <a:pt x="87" y="15"/>
                  <a:pt x="96" y="29"/>
                  <a:pt x="96" y="45"/>
                </a:cubicBezTo>
                <a:cubicBezTo>
                  <a:pt x="96" y="59"/>
                  <a:pt x="90" y="72"/>
                  <a:pt x="79" y="80"/>
                </a:cubicBezTo>
                <a:cubicBezTo>
                  <a:pt x="72" y="86"/>
                  <a:pt x="67" y="95"/>
                  <a:pt x="67" y="104"/>
                </a:cubicBezTo>
                <a:cubicBezTo>
                  <a:pt x="67" y="157"/>
                  <a:pt x="67" y="157"/>
                  <a:pt x="67" y="157"/>
                </a:cubicBezTo>
                <a:cubicBezTo>
                  <a:pt x="67" y="159"/>
                  <a:pt x="69" y="160"/>
                  <a:pt x="70" y="160"/>
                </a:cubicBezTo>
                <a:cubicBezTo>
                  <a:pt x="72" y="160"/>
                  <a:pt x="73" y="159"/>
                  <a:pt x="73" y="157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3" y="96"/>
                  <a:pt x="77" y="89"/>
                  <a:pt x="83" y="85"/>
                </a:cubicBezTo>
                <a:cubicBezTo>
                  <a:pt x="95" y="75"/>
                  <a:pt x="102" y="61"/>
                  <a:pt x="102" y="45"/>
                </a:cubicBezTo>
                <a:cubicBezTo>
                  <a:pt x="102" y="27"/>
                  <a:pt x="91" y="9"/>
                  <a:pt x="75" y="1"/>
                </a:cubicBezTo>
                <a:close/>
                <a:moveTo>
                  <a:pt x="50" y="104"/>
                </a:moveTo>
                <a:cubicBezTo>
                  <a:pt x="48" y="104"/>
                  <a:pt x="47" y="105"/>
                  <a:pt x="47" y="106"/>
                </a:cubicBezTo>
                <a:cubicBezTo>
                  <a:pt x="47" y="157"/>
                  <a:pt x="47" y="157"/>
                  <a:pt x="47" y="157"/>
                </a:cubicBezTo>
                <a:cubicBezTo>
                  <a:pt x="47" y="159"/>
                  <a:pt x="48" y="160"/>
                  <a:pt x="50" y="160"/>
                </a:cubicBezTo>
                <a:cubicBezTo>
                  <a:pt x="51" y="160"/>
                  <a:pt x="53" y="159"/>
                  <a:pt x="53" y="157"/>
                </a:cubicBezTo>
                <a:cubicBezTo>
                  <a:pt x="53" y="106"/>
                  <a:pt x="53" y="106"/>
                  <a:pt x="53" y="106"/>
                </a:cubicBezTo>
                <a:cubicBezTo>
                  <a:pt x="53" y="105"/>
                  <a:pt x="51" y="104"/>
                  <a:pt x="50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301715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id="{7379E12D-727F-44A4-B96D-0FC11E83EA50}"/>
              </a:ext>
            </a:extLst>
          </p:cNvPr>
          <p:cNvSpPr>
            <a:spLocks noEditPoints="1"/>
          </p:cNvSpPr>
          <p:nvPr/>
        </p:nvSpPr>
        <p:spPr bwMode="auto">
          <a:xfrm>
            <a:off x="1775017" y="1297211"/>
            <a:ext cx="393252" cy="395568"/>
          </a:xfrm>
          <a:custGeom>
            <a:avLst/>
            <a:gdLst>
              <a:gd name="T0" fmla="*/ 253008 w 160"/>
              <a:gd name="T1" fmla="*/ 16966 h 160"/>
              <a:gd name="T2" fmla="*/ 269875 w 160"/>
              <a:gd name="T3" fmla="*/ 64472 h 160"/>
              <a:gd name="T4" fmla="*/ 286742 w 160"/>
              <a:gd name="T5" fmla="*/ 16966 h 160"/>
              <a:gd name="T6" fmla="*/ 269875 w 160"/>
              <a:gd name="T7" fmla="*/ 478453 h 160"/>
              <a:gd name="T8" fmla="*/ 253008 w 160"/>
              <a:gd name="T9" fmla="*/ 525959 h 160"/>
              <a:gd name="T10" fmla="*/ 286742 w 160"/>
              <a:gd name="T11" fmla="*/ 525959 h 160"/>
              <a:gd name="T12" fmla="*/ 269875 w 160"/>
              <a:gd name="T13" fmla="*/ 478453 h 160"/>
              <a:gd name="T14" fmla="*/ 101203 w 160"/>
              <a:gd name="T15" fmla="*/ 81439 h 160"/>
              <a:gd name="T16" fmla="*/ 80963 w 160"/>
              <a:gd name="T17" fmla="*/ 101798 h 160"/>
              <a:gd name="T18" fmla="*/ 114697 w 160"/>
              <a:gd name="T19" fmla="*/ 132338 h 160"/>
              <a:gd name="T20" fmla="*/ 124817 w 160"/>
              <a:gd name="T21" fmla="*/ 105192 h 160"/>
              <a:gd name="T22" fmla="*/ 435173 w 160"/>
              <a:gd name="T23" fmla="*/ 417374 h 160"/>
              <a:gd name="T24" fmla="*/ 414933 w 160"/>
              <a:gd name="T25" fmla="*/ 437733 h 160"/>
              <a:gd name="T26" fmla="*/ 448667 w 160"/>
              <a:gd name="T27" fmla="*/ 468273 h 160"/>
              <a:gd name="T28" fmla="*/ 458788 w 160"/>
              <a:gd name="T29" fmla="*/ 441127 h 160"/>
              <a:gd name="T30" fmla="*/ 16867 w 160"/>
              <a:gd name="T31" fmla="*/ 254496 h 160"/>
              <a:gd name="T32" fmla="*/ 16867 w 160"/>
              <a:gd name="T33" fmla="*/ 288429 h 160"/>
              <a:gd name="T34" fmla="*/ 64095 w 160"/>
              <a:gd name="T35" fmla="*/ 271463 h 160"/>
              <a:gd name="T36" fmla="*/ 522883 w 160"/>
              <a:gd name="T37" fmla="*/ 254496 h 160"/>
              <a:gd name="T38" fmla="*/ 475655 w 160"/>
              <a:gd name="T39" fmla="*/ 271463 h 160"/>
              <a:gd name="T40" fmla="*/ 522883 w 160"/>
              <a:gd name="T41" fmla="*/ 288429 h 160"/>
              <a:gd name="T42" fmla="*/ 522883 w 160"/>
              <a:gd name="T43" fmla="*/ 254496 h 160"/>
              <a:gd name="T44" fmla="*/ 104577 w 160"/>
              <a:gd name="T45" fmla="*/ 417374 h 160"/>
              <a:gd name="T46" fmla="*/ 80963 w 160"/>
              <a:gd name="T47" fmla="*/ 461486 h 160"/>
              <a:gd name="T48" fmla="*/ 101203 w 160"/>
              <a:gd name="T49" fmla="*/ 461486 h 160"/>
              <a:gd name="T50" fmla="*/ 124817 w 160"/>
              <a:gd name="T51" fmla="*/ 417374 h 160"/>
              <a:gd name="T52" fmla="*/ 438547 w 160"/>
              <a:gd name="T53" fmla="*/ 81439 h 160"/>
              <a:gd name="T54" fmla="*/ 414933 w 160"/>
              <a:gd name="T55" fmla="*/ 125551 h 160"/>
              <a:gd name="T56" fmla="*/ 435173 w 160"/>
              <a:gd name="T57" fmla="*/ 125551 h 160"/>
              <a:gd name="T58" fmla="*/ 458788 w 160"/>
              <a:gd name="T59" fmla="*/ 81439 h 160"/>
              <a:gd name="T60" fmla="*/ 101203 w 160"/>
              <a:gd name="T61" fmla="*/ 271463 h 160"/>
              <a:gd name="T62" fmla="*/ 438547 w 160"/>
              <a:gd name="T63" fmla="*/ 271463 h 160"/>
              <a:gd name="T64" fmla="*/ 253008 w 160"/>
              <a:gd name="T65" fmla="*/ 407194 h 160"/>
              <a:gd name="T66" fmla="*/ 253008 w 160"/>
              <a:gd name="T67" fmla="*/ 135731 h 160"/>
              <a:gd name="T68" fmla="*/ 286742 w 160"/>
              <a:gd name="T69" fmla="*/ 407194 h 160"/>
              <a:gd name="T70" fmla="*/ 404813 w 160"/>
              <a:gd name="T71" fmla="*/ 271463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77" y="0"/>
                  <a:pt x="75" y="2"/>
                  <a:pt x="75" y="5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7"/>
                  <a:pt x="77" y="19"/>
                  <a:pt x="80" y="19"/>
                </a:cubicBezTo>
                <a:cubicBezTo>
                  <a:pt x="83" y="19"/>
                  <a:pt x="85" y="17"/>
                  <a:pt x="85" y="15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3" y="0"/>
                  <a:pt x="80" y="0"/>
                </a:cubicBezTo>
                <a:close/>
                <a:moveTo>
                  <a:pt x="80" y="141"/>
                </a:moveTo>
                <a:cubicBezTo>
                  <a:pt x="77" y="141"/>
                  <a:pt x="75" y="143"/>
                  <a:pt x="75" y="145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5" y="158"/>
                  <a:pt x="77" y="160"/>
                  <a:pt x="80" y="160"/>
                </a:cubicBezTo>
                <a:cubicBezTo>
                  <a:pt x="83" y="160"/>
                  <a:pt x="85" y="158"/>
                  <a:pt x="85" y="155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43"/>
                  <a:pt x="83" y="141"/>
                  <a:pt x="80" y="141"/>
                </a:cubicBezTo>
                <a:close/>
                <a:moveTo>
                  <a:pt x="37" y="31"/>
                </a:moveTo>
                <a:cubicBezTo>
                  <a:pt x="30" y="24"/>
                  <a:pt x="30" y="24"/>
                  <a:pt x="30" y="24"/>
                </a:cubicBezTo>
                <a:cubicBezTo>
                  <a:pt x="28" y="22"/>
                  <a:pt x="25" y="22"/>
                  <a:pt x="24" y="24"/>
                </a:cubicBezTo>
                <a:cubicBezTo>
                  <a:pt x="22" y="25"/>
                  <a:pt x="22" y="28"/>
                  <a:pt x="24" y="30"/>
                </a:cubicBezTo>
                <a:cubicBezTo>
                  <a:pt x="31" y="37"/>
                  <a:pt x="31" y="37"/>
                  <a:pt x="31" y="37"/>
                </a:cubicBezTo>
                <a:cubicBezTo>
                  <a:pt x="32" y="38"/>
                  <a:pt x="33" y="39"/>
                  <a:pt x="34" y="39"/>
                </a:cubicBezTo>
                <a:cubicBezTo>
                  <a:pt x="35" y="39"/>
                  <a:pt x="36" y="38"/>
                  <a:pt x="37" y="37"/>
                </a:cubicBezTo>
                <a:cubicBezTo>
                  <a:pt x="39" y="36"/>
                  <a:pt x="39" y="33"/>
                  <a:pt x="37" y="31"/>
                </a:cubicBezTo>
                <a:close/>
                <a:moveTo>
                  <a:pt x="136" y="130"/>
                </a:moveTo>
                <a:cubicBezTo>
                  <a:pt x="129" y="123"/>
                  <a:pt x="129" y="123"/>
                  <a:pt x="129" y="123"/>
                </a:cubicBezTo>
                <a:cubicBezTo>
                  <a:pt x="127" y="121"/>
                  <a:pt x="124" y="121"/>
                  <a:pt x="123" y="123"/>
                </a:cubicBezTo>
                <a:cubicBezTo>
                  <a:pt x="121" y="124"/>
                  <a:pt x="121" y="127"/>
                  <a:pt x="123" y="129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31" y="137"/>
                  <a:pt x="132" y="138"/>
                  <a:pt x="133" y="138"/>
                </a:cubicBezTo>
                <a:cubicBezTo>
                  <a:pt x="134" y="138"/>
                  <a:pt x="135" y="137"/>
                  <a:pt x="136" y="136"/>
                </a:cubicBezTo>
                <a:cubicBezTo>
                  <a:pt x="138" y="135"/>
                  <a:pt x="138" y="132"/>
                  <a:pt x="136" y="130"/>
                </a:cubicBezTo>
                <a:close/>
                <a:moveTo>
                  <a:pt x="15" y="75"/>
                </a:moveTo>
                <a:cubicBezTo>
                  <a:pt x="5" y="75"/>
                  <a:pt x="5" y="75"/>
                  <a:pt x="5" y="75"/>
                </a:cubicBezTo>
                <a:cubicBezTo>
                  <a:pt x="2" y="75"/>
                  <a:pt x="0" y="77"/>
                  <a:pt x="0" y="80"/>
                </a:cubicBezTo>
                <a:cubicBezTo>
                  <a:pt x="0" y="83"/>
                  <a:pt x="2" y="85"/>
                  <a:pt x="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7" y="85"/>
                  <a:pt x="19" y="83"/>
                  <a:pt x="19" y="80"/>
                </a:cubicBezTo>
                <a:cubicBezTo>
                  <a:pt x="19" y="77"/>
                  <a:pt x="17" y="75"/>
                  <a:pt x="15" y="75"/>
                </a:cubicBezTo>
                <a:close/>
                <a:moveTo>
                  <a:pt x="155" y="75"/>
                </a:moveTo>
                <a:cubicBezTo>
                  <a:pt x="145" y="75"/>
                  <a:pt x="145" y="75"/>
                  <a:pt x="145" y="75"/>
                </a:cubicBezTo>
                <a:cubicBezTo>
                  <a:pt x="143" y="75"/>
                  <a:pt x="141" y="77"/>
                  <a:pt x="141" y="80"/>
                </a:cubicBezTo>
                <a:cubicBezTo>
                  <a:pt x="141" y="83"/>
                  <a:pt x="143" y="85"/>
                  <a:pt x="14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8" y="85"/>
                  <a:pt x="160" y="83"/>
                  <a:pt x="160" y="80"/>
                </a:cubicBezTo>
                <a:cubicBezTo>
                  <a:pt x="160" y="77"/>
                  <a:pt x="158" y="75"/>
                  <a:pt x="155" y="75"/>
                </a:cubicBezTo>
                <a:close/>
                <a:moveTo>
                  <a:pt x="37" y="123"/>
                </a:moveTo>
                <a:cubicBezTo>
                  <a:pt x="36" y="121"/>
                  <a:pt x="33" y="121"/>
                  <a:pt x="31" y="123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2" y="132"/>
                  <a:pt x="22" y="135"/>
                  <a:pt x="24" y="136"/>
                </a:cubicBezTo>
                <a:cubicBezTo>
                  <a:pt x="25" y="137"/>
                  <a:pt x="26" y="138"/>
                  <a:pt x="27" y="138"/>
                </a:cubicBezTo>
                <a:cubicBezTo>
                  <a:pt x="28" y="138"/>
                  <a:pt x="29" y="137"/>
                  <a:pt x="30" y="136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9" y="127"/>
                  <a:pt x="39" y="124"/>
                  <a:pt x="37" y="123"/>
                </a:cubicBezTo>
                <a:close/>
                <a:moveTo>
                  <a:pt x="136" y="24"/>
                </a:moveTo>
                <a:cubicBezTo>
                  <a:pt x="135" y="22"/>
                  <a:pt x="132" y="22"/>
                  <a:pt x="130" y="24"/>
                </a:cubicBezTo>
                <a:cubicBezTo>
                  <a:pt x="123" y="31"/>
                  <a:pt x="123" y="31"/>
                  <a:pt x="123" y="31"/>
                </a:cubicBezTo>
                <a:cubicBezTo>
                  <a:pt x="121" y="33"/>
                  <a:pt x="121" y="36"/>
                  <a:pt x="123" y="37"/>
                </a:cubicBezTo>
                <a:cubicBezTo>
                  <a:pt x="124" y="38"/>
                  <a:pt x="125" y="39"/>
                  <a:pt x="126" y="39"/>
                </a:cubicBezTo>
                <a:cubicBezTo>
                  <a:pt x="127" y="39"/>
                  <a:pt x="128" y="38"/>
                  <a:pt x="129" y="37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8" y="28"/>
                  <a:pt x="138" y="25"/>
                  <a:pt x="136" y="24"/>
                </a:cubicBezTo>
                <a:close/>
                <a:moveTo>
                  <a:pt x="80" y="30"/>
                </a:moveTo>
                <a:cubicBezTo>
                  <a:pt x="53" y="30"/>
                  <a:pt x="30" y="53"/>
                  <a:pt x="30" y="80"/>
                </a:cubicBezTo>
                <a:cubicBezTo>
                  <a:pt x="30" y="107"/>
                  <a:pt x="53" y="130"/>
                  <a:pt x="80" y="130"/>
                </a:cubicBezTo>
                <a:cubicBezTo>
                  <a:pt x="107" y="130"/>
                  <a:pt x="130" y="107"/>
                  <a:pt x="130" y="80"/>
                </a:cubicBezTo>
                <a:cubicBezTo>
                  <a:pt x="130" y="53"/>
                  <a:pt x="107" y="30"/>
                  <a:pt x="80" y="30"/>
                </a:cubicBezTo>
                <a:close/>
                <a:moveTo>
                  <a:pt x="75" y="120"/>
                </a:moveTo>
                <a:cubicBezTo>
                  <a:pt x="55" y="118"/>
                  <a:pt x="40" y="101"/>
                  <a:pt x="40" y="80"/>
                </a:cubicBezTo>
                <a:cubicBezTo>
                  <a:pt x="40" y="59"/>
                  <a:pt x="55" y="42"/>
                  <a:pt x="75" y="40"/>
                </a:cubicBezTo>
                <a:lnTo>
                  <a:pt x="75" y="120"/>
                </a:lnTo>
                <a:close/>
                <a:moveTo>
                  <a:pt x="85" y="120"/>
                </a:moveTo>
                <a:cubicBezTo>
                  <a:pt x="85" y="40"/>
                  <a:pt x="85" y="40"/>
                  <a:pt x="85" y="40"/>
                </a:cubicBezTo>
                <a:cubicBezTo>
                  <a:pt x="105" y="42"/>
                  <a:pt x="120" y="59"/>
                  <a:pt x="120" y="80"/>
                </a:cubicBezTo>
                <a:cubicBezTo>
                  <a:pt x="120" y="101"/>
                  <a:pt x="105" y="118"/>
                  <a:pt x="85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8AC57598-B009-4620-B690-BE35E9BF52E9}"/>
              </a:ext>
            </a:extLst>
          </p:cNvPr>
          <p:cNvSpPr>
            <a:spLocks noEditPoints="1"/>
          </p:cNvSpPr>
          <p:nvPr/>
        </p:nvSpPr>
        <p:spPr bwMode="auto">
          <a:xfrm>
            <a:off x="1770167" y="2314972"/>
            <a:ext cx="393252" cy="396724"/>
          </a:xfrm>
          <a:custGeom>
            <a:avLst/>
            <a:gdLst>
              <a:gd name="T0" fmla="*/ 236141 w 160"/>
              <a:gd name="T1" fmla="*/ 0 h 160"/>
              <a:gd name="T2" fmla="*/ 94456 w 160"/>
              <a:gd name="T3" fmla="*/ 142935 h 160"/>
              <a:gd name="T4" fmla="*/ 236141 w 160"/>
              <a:gd name="T5" fmla="*/ 285869 h 160"/>
              <a:gd name="T6" fmla="*/ 381198 w 160"/>
              <a:gd name="T7" fmla="*/ 142935 h 160"/>
              <a:gd name="T8" fmla="*/ 236141 w 160"/>
              <a:gd name="T9" fmla="*/ 0 h 160"/>
              <a:gd name="T10" fmla="*/ 236141 w 160"/>
              <a:gd name="T11" fmla="*/ 255240 h 160"/>
              <a:gd name="T12" fmla="*/ 128191 w 160"/>
              <a:gd name="T13" fmla="*/ 142935 h 160"/>
              <a:gd name="T14" fmla="*/ 236141 w 160"/>
              <a:gd name="T15" fmla="*/ 30629 h 160"/>
              <a:gd name="T16" fmla="*/ 347464 w 160"/>
              <a:gd name="T17" fmla="*/ 142935 h 160"/>
              <a:gd name="T18" fmla="*/ 236141 w 160"/>
              <a:gd name="T19" fmla="*/ 255240 h 160"/>
              <a:gd name="T20" fmla="*/ 428427 w 160"/>
              <a:gd name="T21" fmla="*/ 319901 h 160"/>
              <a:gd name="T22" fmla="*/ 364331 w 160"/>
              <a:gd name="T23" fmla="*/ 343724 h 160"/>
              <a:gd name="T24" fmla="*/ 269875 w 160"/>
              <a:gd name="T25" fmla="*/ 319901 h 160"/>
              <a:gd name="T26" fmla="*/ 205780 w 160"/>
              <a:gd name="T27" fmla="*/ 319901 h 160"/>
              <a:gd name="T28" fmla="*/ 60722 w 160"/>
              <a:gd name="T29" fmla="*/ 381159 h 160"/>
              <a:gd name="T30" fmla="*/ 0 w 160"/>
              <a:gd name="T31" fmla="*/ 527497 h 160"/>
              <a:gd name="T32" fmla="*/ 16867 w 160"/>
              <a:gd name="T33" fmla="*/ 544513 h 160"/>
              <a:gd name="T34" fmla="*/ 428427 w 160"/>
              <a:gd name="T35" fmla="*/ 544513 h 160"/>
              <a:gd name="T36" fmla="*/ 539750 w 160"/>
              <a:gd name="T37" fmla="*/ 432207 h 160"/>
              <a:gd name="T38" fmla="*/ 428427 w 160"/>
              <a:gd name="T39" fmla="*/ 319901 h 160"/>
              <a:gd name="T40" fmla="*/ 33734 w 160"/>
              <a:gd name="T41" fmla="*/ 513884 h 160"/>
              <a:gd name="T42" fmla="*/ 205780 w 160"/>
              <a:gd name="T43" fmla="*/ 350530 h 160"/>
              <a:gd name="T44" fmla="*/ 269875 w 160"/>
              <a:gd name="T45" fmla="*/ 350530 h 160"/>
              <a:gd name="T46" fmla="*/ 340717 w 160"/>
              <a:gd name="T47" fmla="*/ 367546 h 160"/>
              <a:gd name="T48" fmla="*/ 317103 w 160"/>
              <a:gd name="T49" fmla="*/ 432207 h 160"/>
              <a:gd name="T50" fmla="*/ 350838 w 160"/>
              <a:gd name="T51" fmla="*/ 513884 h 160"/>
              <a:gd name="T52" fmla="*/ 33734 w 160"/>
              <a:gd name="T53" fmla="*/ 513884 h 160"/>
              <a:gd name="T54" fmla="*/ 428427 w 160"/>
              <a:gd name="T55" fmla="*/ 513884 h 160"/>
              <a:gd name="T56" fmla="*/ 350838 w 160"/>
              <a:gd name="T57" fmla="*/ 432207 h 160"/>
              <a:gd name="T58" fmla="*/ 374452 w 160"/>
              <a:gd name="T59" fmla="*/ 374353 h 160"/>
              <a:gd name="T60" fmla="*/ 374452 w 160"/>
              <a:gd name="T61" fmla="*/ 374353 h 160"/>
              <a:gd name="T62" fmla="*/ 428427 w 160"/>
              <a:gd name="T63" fmla="*/ 353933 h 160"/>
              <a:gd name="T64" fmla="*/ 509389 w 160"/>
              <a:gd name="T65" fmla="*/ 432207 h 160"/>
              <a:gd name="T66" fmla="*/ 428427 w 160"/>
              <a:gd name="T67" fmla="*/ 513884 h 160"/>
              <a:gd name="T68" fmla="*/ 462161 w 160"/>
              <a:gd name="T69" fmla="*/ 418594 h 160"/>
              <a:gd name="T70" fmla="*/ 445294 w 160"/>
              <a:gd name="T71" fmla="*/ 418594 h 160"/>
              <a:gd name="T72" fmla="*/ 445294 w 160"/>
              <a:gd name="T73" fmla="*/ 401578 h 160"/>
              <a:gd name="T74" fmla="*/ 428427 w 160"/>
              <a:gd name="T75" fmla="*/ 384562 h 160"/>
              <a:gd name="T76" fmla="*/ 414933 w 160"/>
              <a:gd name="T77" fmla="*/ 401578 h 160"/>
              <a:gd name="T78" fmla="*/ 414933 w 160"/>
              <a:gd name="T79" fmla="*/ 418594 h 160"/>
              <a:gd name="T80" fmla="*/ 398066 w 160"/>
              <a:gd name="T81" fmla="*/ 418594 h 160"/>
              <a:gd name="T82" fmla="*/ 381198 w 160"/>
              <a:gd name="T83" fmla="*/ 432207 h 160"/>
              <a:gd name="T84" fmla="*/ 398066 w 160"/>
              <a:gd name="T85" fmla="*/ 449223 h 160"/>
              <a:gd name="T86" fmla="*/ 414933 w 160"/>
              <a:gd name="T87" fmla="*/ 449223 h 160"/>
              <a:gd name="T88" fmla="*/ 414933 w 160"/>
              <a:gd name="T89" fmla="*/ 466239 h 160"/>
              <a:gd name="T90" fmla="*/ 428427 w 160"/>
              <a:gd name="T91" fmla="*/ 479852 h 160"/>
              <a:gd name="T92" fmla="*/ 445294 w 160"/>
              <a:gd name="T93" fmla="*/ 466239 h 160"/>
              <a:gd name="T94" fmla="*/ 445294 w 160"/>
              <a:gd name="T95" fmla="*/ 449223 h 160"/>
              <a:gd name="T96" fmla="*/ 462161 w 160"/>
              <a:gd name="T97" fmla="*/ 449223 h 160"/>
              <a:gd name="T98" fmla="*/ 475655 w 160"/>
              <a:gd name="T99" fmla="*/ 432207 h 160"/>
              <a:gd name="T100" fmla="*/ 462161 w 160"/>
              <a:gd name="T101" fmla="*/ 418594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70" y="0"/>
                </a:moveTo>
                <a:cubicBezTo>
                  <a:pt x="47" y="0"/>
                  <a:pt x="28" y="19"/>
                  <a:pt x="28" y="42"/>
                </a:cubicBezTo>
                <a:cubicBezTo>
                  <a:pt x="28" y="65"/>
                  <a:pt x="47" y="84"/>
                  <a:pt x="70" y="84"/>
                </a:cubicBezTo>
                <a:cubicBezTo>
                  <a:pt x="94" y="84"/>
                  <a:pt x="113" y="65"/>
                  <a:pt x="113" y="42"/>
                </a:cubicBezTo>
                <a:cubicBezTo>
                  <a:pt x="113" y="19"/>
                  <a:pt x="94" y="0"/>
                  <a:pt x="70" y="0"/>
                </a:cubicBezTo>
                <a:close/>
                <a:moveTo>
                  <a:pt x="70" y="75"/>
                </a:moveTo>
                <a:cubicBezTo>
                  <a:pt x="52" y="75"/>
                  <a:pt x="38" y="60"/>
                  <a:pt x="38" y="42"/>
                </a:cubicBezTo>
                <a:cubicBezTo>
                  <a:pt x="38" y="24"/>
                  <a:pt x="52" y="9"/>
                  <a:pt x="70" y="9"/>
                </a:cubicBezTo>
                <a:cubicBezTo>
                  <a:pt x="88" y="9"/>
                  <a:pt x="103" y="24"/>
                  <a:pt x="103" y="42"/>
                </a:cubicBezTo>
                <a:cubicBezTo>
                  <a:pt x="103" y="60"/>
                  <a:pt x="88" y="75"/>
                  <a:pt x="70" y="75"/>
                </a:cubicBezTo>
                <a:close/>
                <a:moveTo>
                  <a:pt x="127" y="94"/>
                </a:moveTo>
                <a:cubicBezTo>
                  <a:pt x="120" y="94"/>
                  <a:pt x="113" y="97"/>
                  <a:pt x="108" y="101"/>
                </a:cubicBezTo>
                <a:cubicBezTo>
                  <a:pt x="99" y="96"/>
                  <a:pt x="89" y="94"/>
                  <a:pt x="80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45" y="94"/>
                  <a:pt x="29" y="100"/>
                  <a:pt x="18" y="112"/>
                </a:cubicBezTo>
                <a:cubicBezTo>
                  <a:pt x="6" y="124"/>
                  <a:pt x="0" y="139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45" y="160"/>
                  <a:pt x="160" y="145"/>
                  <a:pt x="160" y="127"/>
                </a:cubicBezTo>
                <a:cubicBezTo>
                  <a:pt x="160" y="109"/>
                  <a:pt x="145" y="94"/>
                  <a:pt x="127" y="94"/>
                </a:cubicBezTo>
                <a:close/>
                <a:moveTo>
                  <a:pt x="10" y="151"/>
                </a:moveTo>
                <a:cubicBezTo>
                  <a:pt x="12" y="124"/>
                  <a:pt x="34" y="103"/>
                  <a:pt x="61" y="103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86" y="103"/>
                  <a:pt x="94" y="105"/>
                  <a:pt x="101" y="108"/>
                </a:cubicBezTo>
                <a:cubicBezTo>
                  <a:pt x="97" y="113"/>
                  <a:pt x="94" y="120"/>
                  <a:pt x="94" y="127"/>
                </a:cubicBezTo>
                <a:cubicBezTo>
                  <a:pt x="94" y="136"/>
                  <a:pt x="98" y="145"/>
                  <a:pt x="104" y="151"/>
                </a:cubicBezTo>
                <a:lnTo>
                  <a:pt x="10" y="151"/>
                </a:lnTo>
                <a:close/>
                <a:moveTo>
                  <a:pt x="127" y="151"/>
                </a:moveTo>
                <a:cubicBezTo>
                  <a:pt x="114" y="151"/>
                  <a:pt x="104" y="140"/>
                  <a:pt x="104" y="127"/>
                </a:cubicBezTo>
                <a:cubicBezTo>
                  <a:pt x="104" y="120"/>
                  <a:pt x="107" y="114"/>
                  <a:pt x="111" y="110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116" y="106"/>
                  <a:pt x="121" y="104"/>
                  <a:pt x="127" y="104"/>
                </a:cubicBezTo>
                <a:cubicBezTo>
                  <a:pt x="140" y="104"/>
                  <a:pt x="151" y="114"/>
                  <a:pt x="151" y="127"/>
                </a:cubicBezTo>
                <a:cubicBezTo>
                  <a:pt x="151" y="140"/>
                  <a:pt x="140" y="151"/>
                  <a:pt x="127" y="151"/>
                </a:cubicBezTo>
                <a:close/>
                <a:moveTo>
                  <a:pt x="137" y="123"/>
                </a:moveTo>
                <a:cubicBezTo>
                  <a:pt x="132" y="123"/>
                  <a:pt x="132" y="123"/>
                  <a:pt x="132" y="123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5"/>
                  <a:pt x="130" y="113"/>
                  <a:pt x="127" y="113"/>
                </a:cubicBezTo>
                <a:cubicBezTo>
                  <a:pt x="125" y="113"/>
                  <a:pt x="123" y="115"/>
                  <a:pt x="123" y="118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5" y="123"/>
                  <a:pt x="113" y="125"/>
                  <a:pt x="113" y="127"/>
                </a:cubicBezTo>
                <a:cubicBezTo>
                  <a:pt x="113" y="130"/>
                  <a:pt x="115" y="132"/>
                  <a:pt x="118" y="132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23" y="137"/>
                  <a:pt x="123" y="137"/>
                  <a:pt x="123" y="137"/>
                </a:cubicBezTo>
                <a:cubicBezTo>
                  <a:pt x="123" y="139"/>
                  <a:pt x="125" y="141"/>
                  <a:pt x="127" y="141"/>
                </a:cubicBezTo>
                <a:cubicBezTo>
                  <a:pt x="130" y="141"/>
                  <a:pt x="132" y="139"/>
                  <a:pt x="132" y="137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9" y="132"/>
                  <a:pt x="141" y="130"/>
                  <a:pt x="141" y="127"/>
                </a:cubicBezTo>
                <a:cubicBezTo>
                  <a:pt x="141" y="125"/>
                  <a:pt x="139" y="123"/>
                  <a:pt x="137" y="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FD3F5291-AE48-4BA1-A6EB-E5314826BE39}"/>
              </a:ext>
            </a:extLst>
          </p:cNvPr>
          <p:cNvSpPr>
            <a:spLocks noEditPoints="1"/>
          </p:cNvSpPr>
          <p:nvPr/>
        </p:nvSpPr>
        <p:spPr bwMode="auto">
          <a:xfrm>
            <a:off x="2791117" y="5317111"/>
            <a:ext cx="316916" cy="395568"/>
          </a:xfrm>
          <a:custGeom>
            <a:avLst/>
            <a:gdLst>
              <a:gd name="T0" fmla="*/ 367537 w 129"/>
              <a:gd name="T1" fmla="*/ 135731 h 160"/>
              <a:gd name="T2" fmla="*/ 354049 w 129"/>
              <a:gd name="T3" fmla="*/ 0 h 160"/>
              <a:gd name="T4" fmla="*/ 67438 w 129"/>
              <a:gd name="T5" fmla="*/ 16966 h 160"/>
              <a:gd name="T6" fmla="*/ 16859 w 129"/>
              <a:gd name="T7" fmla="*/ 135731 h 160"/>
              <a:gd name="T8" fmla="*/ 0 w 129"/>
              <a:gd name="T9" fmla="*/ 458093 h 160"/>
              <a:gd name="T10" fmla="*/ 354049 w 129"/>
              <a:gd name="T11" fmla="*/ 542925 h 160"/>
              <a:gd name="T12" fmla="*/ 434975 w 129"/>
              <a:gd name="T13" fmla="*/ 152698 h 160"/>
              <a:gd name="T14" fmla="*/ 232661 w 129"/>
              <a:gd name="T15" fmla="*/ 30540 h 160"/>
              <a:gd name="T16" fmla="*/ 337190 w 129"/>
              <a:gd name="T17" fmla="*/ 135731 h 160"/>
              <a:gd name="T18" fmla="*/ 232661 w 129"/>
              <a:gd name="T19" fmla="*/ 30540 h 160"/>
              <a:gd name="T20" fmla="*/ 202314 w 129"/>
              <a:gd name="T21" fmla="*/ 30540 h 160"/>
              <a:gd name="T22" fmla="*/ 97785 w 129"/>
              <a:gd name="T23" fmla="*/ 135731 h 160"/>
              <a:gd name="T24" fmla="*/ 404628 w 129"/>
              <a:gd name="T25" fmla="*/ 458093 h 160"/>
              <a:gd name="T26" fmla="*/ 84297 w 129"/>
              <a:gd name="T27" fmla="*/ 512385 h 160"/>
              <a:gd name="T28" fmla="*/ 30347 w 129"/>
              <a:gd name="T29" fmla="*/ 166271 h 160"/>
              <a:gd name="T30" fmla="*/ 354049 w 129"/>
              <a:gd name="T31" fmla="*/ 166271 h 160"/>
              <a:gd name="T32" fmla="*/ 404628 w 129"/>
              <a:gd name="T33" fmla="*/ 458093 h 160"/>
              <a:gd name="T34" fmla="*/ 168595 w 129"/>
              <a:gd name="T35" fmla="*/ 67866 h 160"/>
              <a:gd name="T36" fmla="*/ 134876 w 129"/>
              <a:gd name="T37" fmla="*/ 101798 h 160"/>
              <a:gd name="T38" fmla="*/ 269752 w 129"/>
              <a:gd name="T39" fmla="*/ 67866 h 160"/>
              <a:gd name="T40" fmla="*/ 303471 w 129"/>
              <a:gd name="T41" fmla="*/ 101798 h 160"/>
              <a:gd name="T42" fmla="*/ 269752 w 129"/>
              <a:gd name="T43" fmla="*/ 67866 h 160"/>
              <a:gd name="T44" fmla="*/ 286611 w 129"/>
              <a:gd name="T45" fmla="*/ 254496 h 160"/>
              <a:gd name="T46" fmla="*/ 269752 w 129"/>
              <a:gd name="T47" fmla="*/ 308789 h 160"/>
              <a:gd name="T48" fmla="*/ 232661 w 129"/>
              <a:gd name="T49" fmla="*/ 312182 h 160"/>
              <a:gd name="T50" fmla="*/ 219173 w 129"/>
              <a:gd name="T51" fmla="*/ 203597 h 160"/>
              <a:gd name="T52" fmla="*/ 202314 w 129"/>
              <a:gd name="T53" fmla="*/ 380048 h 160"/>
              <a:gd name="T54" fmla="*/ 168595 w 129"/>
              <a:gd name="T55" fmla="*/ 376654 h 160"/>
              <a:gd name="T56" fmla="*/ 148364 w 129"/>
              <a:gd name="T57" fmla="*/ 322362 h 160"/>
              <a:gd name="T58" fmla="*/ 118016 w 129"/>
              <a:gd name="T59" fmla="*/ 322362 h 160"/>
              <a:gd name="T60" fmla="*/ 168595 w 129"/>
              <a:gd name="T61" fmla="*/ 407194 h 160"/>
              <a:gd name="T62" fmla="*/ 202314 w 129"/>
              <a:gd name="T63" fmla="*/ 424160 h 160"/>
              <a:gd name="T64" fmla="*/ 219173 w 129"/>
              <a:gd name="T65" fmla="*/ 475059 h 160"/>
              <a:gd name="T66" fmla="*/ 232661 w 129"/>
              <a:gd name="T67" fmla="*/ 356295 h 160"/>
              <a:gd name="T68" fmla="*/ 269752 w 129"/>
              <a:gd name="T69" fmla="*/ 339328 h 160"/>
              <a:gd name="T70" fmla="*/ 316959 w 129"/>
              <a:gd name="T71" fmla="*/ 254496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9" h="160">
                <a:moveTo>
                  <a:pt x="125" y="40"/>
                </a:moveTo>
                <a:cubicBezTo>
                  <a:pt x="109" y="40"/>
                  <a:pt x="109" y="40"/>
                  <a:pt x="109" y="40"/>
                </a:cubicBezTo>
                <a:cubicBezTo>
                  <a:pt x="109" y="5"/>
                  <a:pt x="109" y="5"/>
                  <a:pt x="109" y="5"/>
                </a:cubicBezTo>
                <a:cubicBezTo>
                  <a:pt x="109" y="2"/>
                  <a:pt x="107" y="0"/>
                  <a:pt x="10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2" y="0"/>
                  <a:pt x="20" y="2"/>
                  <a:pt x="20" y="5"/>
                </a:cubicBezTo>
                <a:cubicBezTo>
                  <a:pt x="20" y="40"/>
                  <a:pt x="20" y="40"/>
                  <a:pt x="2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2" y="40"/>
                  <a:pt x="0" y="42"/>
                  <a:pt x="0" y="4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8" y="160"/>
                  <a:pt x="129" y="149"/>
                  <a:pt x="129" y="135"/>
                </a:cubicBezTo>
                <a:cubicBezTo>
                  <a:pt x="129" y="45"/>
                  <a:pt x="129" y="45"/>
                  <a:pt x="129" y="45"/>
                </a:cubicBezTo>
                <a:cubicBezTo>
                  <a:pt x="129" y="42"/>
                  <a:pt x="127" y="40"/>
                  <a:pt x="125" y="40"/>
                </a:cubicBezTo>
                <a:close/>
                <a:moveTo>
                  <a:pt x="69" y="9"/>
                </a:moveTo>
                <a:cubicBezTo>
                  <a:pt x="100" y="9"/>
                  <a:pt x="100" y="9"/>
                  <a:pt x="100" y="9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69" y="40"/>
                  <a:pt x="69" y="40"/>
                  <a:pt x="69" y="40"/>
                </a:cubicBezTo>
                <a:lnTo>
                  <a:pt x="69" y="9"/>
                </a:lnTo>
                <a:close/>
                <a:moveTo>
                  <a:pt x="29" y="9"/>
                </a:moveTo>
                <a:cubicBezTo>
                  <a:pt x="60" y="9"/>
                  <a:pt x="60" y="9"/>
                  <a:pt x="60" y="9"/>
                </a:cubicBezTo>
                <a:cubicBezTo>
                  <a:pt x="60" y="40"/>
                  <a:pt x="60" y="40"/>
                  <a:pt x="60" y="40"/>
                </a:cubicBezTo>
                <a:cubicBezTo>
                  <a:pt x="29" y="40"/>
                  <a:pt x="29" y="40"/>
                  <a:pt x="29" y="40"/>
                </a:cubicBezTo>
                <a:lnTo>
                  <a:pt x="29" y="9"/>
                </a:lnTo>
                <a:close/>
                <a:moveTo>
                  <a:pt x="120" y="135"/>
                </a:moveTo>
                <a:cubicBezTo>
                  <a:pt x="120" y="144"/>
                  <a:pt x="113" y="151"/>
                  <a:pt x="10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49"/>
                  <a:pt x="9" y="49"/>
                  <a:pt x="9" y="49"/>
                </a:cubicBezTo>
                <a:cubicBezTo>
                  <a:pt x="25" y="49"/>
                  <a:pt x="25" y="49"/>
                  <a:pt x="25" y="49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20" y="49"/>
                  <a:pt x="120" y="49"/>
                  <a:pt x="120" y="49"/>
                </a:cubicBezTo>
                <a:lnTo>
                  <a:pt x="120" y="135"/>
                </a:lnTo>
                <a:close/>
                <a:moveTo>
                  <a:pt x="40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30"/>
                  <a:pt x="50" y="30"/>
                  <a:pt x="50" y="30"/>
                </a:cubicBezTo>
                <a:cubicBezTo>
                  <a:pt x="40" y="30"/>
                  <a:pt x="40" y="30"/>
                  <a:pt x="40" y="30"/>
                </a:cubicBezTo>
                <a:lnTo>
                  <a:pt x="40" y="20"/>
                </a:lnTo>
                <a:close/>
                <a:moveTo>
                  <a:pt x="80" y="20"/>
                </a:moveTo>
                <a:cubicBezTo>
                  <a:pt x="90" y="20"/>
                  <a:pt x="90" y="20"/>
                  <a:pt x="90" y="20"/>
                </a:cubicBezTo>
                <a:cubicBezTo>
                  <a:pt x="90" y="30"/>
                  <a:pt x="90" y="30"/>
                  <a:pt x="90" y="30"/>
                </a:cubicBezTo>
                <a:cubicBezTo>
                  <a:pt x="80" y="30"/>
                  <a:pt x="80" y="30"/>
                  <a:pt x="80" y="30"/>
                </a:cubicBezTo>
                <a:lnTo>
                  <a:pt x="80" y="20"/>
                </a:lnTo>
                <a:close/>
                <a:moveTo>
                  <a:pt x="90" y="71"/>
                </a:moveTo>
                <a:cubicBezTo>
                  <a:pt x="87" y="71"/>
                  <a:pt x="85" y="73"/>
                  <a:pt x="85" y="7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8"/>
                  <a:pt x="83" y="91"/>
                  <a:pt x="80" y="91"/>
                </a:cubicBezTo>
                <a:cubicBezTo>
                  <a:pt x="75" y="91"/>
                  <a:pt x="75" y="91"/>
                  <a:pt x="75" y="91"/>
                </a:cubicBezTo>
                <a:cubicBezTo>
                  <a:pt x="73" y="91"/>
                  <a:pt x="71" y="91"/>
                  <a:pt x="69" y="92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62"/>
                  <a:pt x="67" y="60"/>
                  <a:pt x="65" y="60"/>
                </a:cubicBezTo>
                <a:cubicBezTo>
                  <a:pt x="62" y="60"/>
                  <a:pt x="60" y="62"/>
                  <a:pt x="60" y="65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8" y="111"/>
                  <a:pt x="57" y="111"/>
                  <a:pt x="55" y="111"/>
                </a:cubicBezTo>
                <a:cubicBezTo>
                  <a:pt x="50" y="111"/>
                  <a:pt x="50" y="111"/>
                  <a:pt x="50" y="111"/>
                </a:cubicBezTo>
                <a:cubicBezTo>
                  <a:pt x="47" y="111"/>
                  <a:pt x="44" y="108"/>
                  <a:pt x="44" y="105"/>
                </a:cubicBezTo>
                <a:cubicBezTo>
                  <a:pt x="44" y="95"/>
                  <a:pt x="44" y="95"/>
                  <a:pt x="44" y="95"/>
                </a:cubicBezTo>
                <a:cubicBezTo>
                  <a:pt x="44" y="93"/>
                  <a:pt x="42" y="91"/>
                  <a:pt x="40" y="91"/>
                </a:cubicBezTo>
                <a:cubicBezTo>
                  <a:pt x="37" y="91"/>
                  <a:pt x="35" y="93"/>
                  <a:pt x="35" y="9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3"/>
                  <a:pt x="42" y="120"/>
                  <a:pt x="50" y="120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58" y="120"/>
                  <a:pt x="60" y="122"/>
                  <a:pt x="60" y="125"/>
                </a:cubicBezTo>
                <a:cubicBezTo>
                  <a:pt x="60" y="135"/>
                  <a:pt x="60" y="135"/>
                  <a:pt x="60" y="135"/>
                </a:cubicBezTo>
                <a:cubicBezTo>
                  <a:pt x="60" y="138"/>
                  <a:pt x="62" y="140"/>
                  <a:pt x="65" y="140"/>
                </a:cubicBezTo>
                <a:cubicBezTo>
                  <a:pt x="67" y="140"/>
                  <a:pt x="69" y="138"/>
                  <a:pt x="69" y="13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9" y="102"/>
                  <a:pt x="72" y="100"/>
                  <a:pt x="75" y="100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8" y="100"/>
                  <a:pt x="94" y="93"/>
                  <a:pt x="94" y="85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73"/>
                  <a:pt x="92" y="71"/>
                  <a:pt x="90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F67F7686-C1D9-4300-8D3C-15350BA20314}"/>
              </a:ext>
            </a:extLst>
          </p:cNvPr>
          <p:cNvSpPr>
            <a:spLocks noEditPoints="1"/>
          </p:cNvSpPr>
          <p:nvPr/>
        </p:nvSpPr>
        <p:spPr bwMode="auto">
          <a:xfrm>
            <a:off x="1764571" y="3312840"/>
            <a:ext cx="393252" cy="396722"/>
          </a:xfrm>
          <a:custGeom>
            <a:avLst/>
            <a:gdLst>
              <a:gd name="T0" fmla="*/ 539750 w 160"/>
              <a:gd name="T1" fmla="*/ 234821 h 160"/>
              <a:gd name="T2" fmla="*/ 303609 w 160"/>
              <a:gd name="T3" fmla="*/ 0 h 160"/>
              <a:gd name="T4" fmla="*/ 283369 w 160"/>
              <a:gd name="T5" fmla="*/ 17016 h 160"/>
              <a:gd name="T6" fmla="*/ 296863 w 160"/>
              <a:gd name="T7" fmla="*/ 139531 h 160"/>
              <a:gd name="T8" fmla="*/ 398066 w 160"/>
              <a:gd name="T9" fmla="*/ 241628 h 160"/>
              <a:gd name="T10" fmla="*/ 414933 w 160"/>
              <a:gd name="T11" fmla="*/ 258644 h 160"/>
              <a:gd name="T12" fmla="*/ 536377 w 160"/>
              <a:gd name="T13" fmla="*/ 251837 h 160"/>
              <a:gd name="T14" fmla="*/ 428427 w 160"/>
              <a:gd name="T15" fmla="*/ 224612 h 160"/>
              <a:gd name="T16" fmla="*/ 317103 w 160"/>
              <a:gd name="T17" fmla="*/ 34032 h 160"/>
              <a:gd name="T18" fmla="*/ 428427 w 160"/>
              <a:gd name="T19" fmla="*/ 224612 h 160"/>
              <a:gd name="T20" fmla="*/ 522883 w 160"/>
              <a:gd name="T21" fmla="*/ 285869 h 160"/>
              <a:gd name="T22" fmla="*/ 401439 w 160"/>
              <a:gd name="T23" fmla="*/ 299482 h 160"/>
              <a:gd name="T24" fmla="*/ 300236 w 160"/>
              <a:gd name="T25" fmla="*/ 401578 h 160"/>
              <a:gd name="T26" fmla="*/ 283369 w 160"/>
              <a:gd name="T27" fmla="*/ 418594 h 160"/>
              <a:gd name="T28" fmla="*/ 290116 w 160"/>
              <a:gd name="T29" fmla="*/ 541110 h 160"/>
              <a:gd name="T30" fmla="*/ 303609 w 160"/>
              <a:gd name="T31" fmla="*/ 544513 h 160"/>
              <a:gd name="T32" fmla="*/ 539750 w 160"/>
              <a:gd name="T33" fmla="*/ 309692 h 160"/>
              <a:gd name="T34" fmla="*/ 536377 w 160"/>
              <a:gd name="T35" fmla="*/ 292676 h 160"/>
              <a:gd name="T36" fmla="*/ 317103 w 160"/>
              <a:gd name="T37" fmla="*/ 432207 h 160"/>
              <a:gd name="T38" fmla="*/ 506016 w 160"/>
              <a:gd name="T39" fmla="*/ 319901 h 160"/>
              <a:gd name="T40" fmla="*/ 242888 w 160"/>
              <a:gd name="T41" fmla="*/ 404982 h 160"/>
              <a:gd name="T42" fmla="*/ 141684 w 160"/>
              <a:gd name="T43" fmla="*/ 302885 h 160"/>
              <a:gd name="T44" fmla="*/ 124817 w 160"/>
              <a:gd name="T45" fmla="*/ 285869 h 160"/>
              <a:gd name="T46" fmla="*/ 3373 w 160"/>
              <a:gd name="T47" fmla="*/ 292676 h 160"/>
              <a:gd name="T48" fmla="*/ 0 w 160"/>
              <a:gd name="T49" fmla="*/ 309692 h 160"/>
              <a:gd name="T50" fmla="*/ 236141 w 160"/>
              <a:gd name="T51" fmla="*/ 544513 h 160"/>
              <a:gd name="T52" fmla="*/ 249634 w 160"/>
              <a:gd name="T53" fmla="*/ 541110 h 160"/>
              <a:gd name="T54" fmla="*/ 256381 w 160"/>
              <a:gd name="T55" fmla="*/ 418594 h 160"/>
              <a:gd name="T56" fmla="*/ 222647 w 160"/>
              <a:gd name="T57" fmla="*/ 510481 h 160"/>
              <a:gd name="T58" fmla="*/ 111323 w 160"/>
              <a:gd name="T59" fmla="*/ 319901 h 160"/>
              <a:gd name="T60" fmla="*/ 222647 w 160"/>
              <a:gd name="T61" fmla="*/ 510481 h 160"/>
              <a:gd name="T62" fmla="*/ 236141 w 160"/>
              <a:gd name="T63" fmla="*/ 0 h 160"/>
              <a:gd name="T64" fmla="*/ 0 w 160"/>
              <a:gd name="T65" fmla="*/ 234821 h 160"/>
              <a:gd name="T66" fmla="*/ 3373 w 160"/>
              <a:gd name="T67" fmla="*/ 251837 h 160"/>
              <a:gd name="T68" fmla="*/ 124817 w 160"/>
              <a:gd name="T69" fmla="*/ 258644 h 160"/>
              <a:gd name="T70" fmla="*/ 141684 w 160"/>
              <a:gd name="T71" fmla="*/ 241628 h 160"/>
              <a:gd name="T72" fmla="*/ 242888 w 160"/>
              <a:gd name="T73" fmla="*/ 139531 h 160"/>
              <a:gd name="T74" fmla="*/ 256381 w 160"/>
              <a:gd name="T75" fmla="*/ 17016 h 160"/>
              <a:gd name="T76" fmla="*/ 222647 w 160"/>
              <a:gd name="T77" fmla="*/ 112306 h 160"/>
              <a:gd name="T78" fmla="*/ 33734 w 160"/>
              <a:gd name="T79" fmla="*/ 224612 h 160"/>
              <a:gd name="T80" fmla="*/ 222647 w 160"/>
              <a:gd name="T81" fmla="*/ 112306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60">
                <a:moveTo>
                  <a:pt x="160" y="70"/>
                </a:moveTo>
                <a:cubicBezTo>
                  <a:pt x="160" y="69"/>
                  <a:pt x="160" y="69"/>
                  <a:pt x="160" y="69"/>
                </a:cubicBezTo>
                <a:cubicBezTo>
                  <a:pt x="155" y="33"/>
                  <a:pt x="127" y="5"/>
                  <a:pt x="9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0"/>
                  <a:pt x="87" y="0"/>
                  <a:pt x="86" y="1"/>
                </a:cubicBezTo>
                <a:cubicBezTo>
                  <a:pt x="85" y="2"/>
                  <a:pt x="84" y="3"/>
                  <a:pt x="84" y="5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9"/>
                  <a:pt x="86" y="41"/>
                  <a:pt x="88" y="41"/>
                </a:cubicBezTo>
                <a:cubicBezTo>
                  <a:pt x="89" y="42"/>
                  <a:pt x="89" y="42"/>
                  <a:pt x="89" y="42"/>
                </a:cubicBezTo>
                <a:cubicBezTo>
                  <a:pt x="103" y="45"/>
                  <a:pt x="115" y="57"/>
                  <a:pt x="118" y="71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4"/>
                  <a:pt x="121" y="76"/>
                  <a:pt x="123" y="76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7" y="76"/>
                  <a:pt x="158" y="75"/>
                  <a:pt x="159" y="74"/>
                </a:cubicBezTo>
                <a:cubicBezTo>
                  <a:pt x="160" y="73"/>
                  <a:pt x="160" y="72"/>
                  <a:pt x="160" y="70"/>
                </a:cubicBezTo>
                <a:close/>
                <a:moveTo>
                  <a:pt x="127" y="66"/>
                </a:moveTo>
                <a:cubicBezTo>
                  <a:pt x="122" y="50"/>
                  <a:pt x="110" y="38"/>
                  <a:pt x="94" y="33"/>
                </a:cubicBezTo>
                <a:cubicBezTo>
                  <a:pt x="94" y="10"/>
                  <a:pt x="94" y="10"/>
                  <a:pt x="94" y="10"/>
                </a:cubicBezTo>
                <a:cubicBezTo>
                  <a:pt x="122" y="16"/>
                  <a:pt x="144" y="38"/>
                  <a:pt x="150" y="66"/>
                </a:cubicBezTo>
                <a:lnTo>
                  <a:pt x="127" y="66"/>
                </a:lnTo>
                <a:close/>
                <a:moveTo>
                  <a:pt x="159" y="86"/>
                </a:moveTo>
                <a:cubicBezTo>
                  <a:pt x="158" y="85"/>
                  <a:pt x="157" y="84"/>
                  <a:pt x="155" y="84"/>
                </a:cubicBezTo>
                <a:cubicBezTo>
                  <a:pt x="123" y="84"/>
                  <a:pt x="123" y="84"/>
                  <a:pt x="123" y="84"/>
                </a:cubicBezTo>
                <a:cubicBezTo>
                  <a:pt x="121" y="84"/>
                  <a:pt x="119" y="86"/>
                  <a:pt x="119" y="88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5" y="103"/>
                  <a:pt x="103" y="115"/>
                  <a:pt x="89" y="118"/>
                </a:cubicBezTo>
                <a:cubicBezTo>
                  <a:pt x="88" y="119"/>
                  <a:pt x="88" y="119"/>
                  <a:pt x="88" y="119"/>
                </a:cubicBezTo>
                <a:cubicBezTo>
                  <a:pt x="86" y="119"/>
                  <a:pt x="84" y="121"/>
                  <a:pt x="84" y="123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7"/>
                  <a:pt x="85" y="158"/>
                  <a:pt x="86" y="159"/>
                </a:cubicBezTo>
                <a:cubicBezTo>
                  <a:pt x="87" y="160"/>
                  <a:pt x="88" y="160"/>
                  <a:pt x="89" y="160"/>
                </a:cubicBezTo>
                <a:cubicBezTo>
                  <a:pt x="89" y="160"/>
                  <a:pt x="89" y="160"/>
                  <a:pt x="90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127" y="155"/>
                  <a:pt x="155" y="127"/>
                  <a:pt x="160" y="91"/>
                </a:cubicBezTo>
                <a:cubicBezTo>
                  <a:pt x="160" y="90"/>
                  <a:pt x="160" y="90"/>
                  <a:pt x="160" y="90"/>
                </a:cubicBezTo>
                <a:cubicBezTo>
                  <a:pt x="160" y="88"/>
                  <a:pt x="160" y="87"/>
                  <a:pt x="159" y="86"/>
                </a:cubicBezTo>
                <a:close/>
                <a:moveTo>
                  <a:pt x="94" y="150"/>
                </a:moveTo>
                <a:cubicBezTo>
                  <a:pt x="94" y="127"/>
                  <a:pt x="94" y="127"/>
                  <a:pt x="94" y="127"/>
                </a:cubicBezTo>
                <a:cubicBezTo>
                  <a:pt x="110" y="122"/>
                  <a:pt x="122" y="110"/>
                  <a:pt x="127" y="94"/>
                </a:cubicBezTo>
                <a:cubicBezTo>
                  <a:pt x="150" y="94"/>
                  <a:pt x="150" y="94"/>
                  <a:pt x="150" y="94"/>
                </a:cubicBezTo>
                <a:cubicBezTo>
                  <a:pt x="144" y="122"/>
                  <a:pt x="122" y="144"/>
                  <a:pt x="94" y="150"/>
                </a:cubicBezTo>
                <a:close/>
                <a:moveTo>
                  <a:pt x="72" y="119"/>
                </a:moveTo>
                <a:cubicBezTo>
                  <a:pt x="71" y="118"/>
                  <a:pt x="71" y="118"/>
                  <a:pt x="71" y="118"/>
                </a:cubicBezTo>
                <a:cubicBezTo>
                  <a:pt x="57" y="115"/>
                  <a:pt x="45" y="103"/>
                  <a:pt x="42" y="89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6"/>
                  <a:pt x="39" y="84"/>
                  <a:pt x="37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3" y="84"/>
                  <a:pt x="2" y="85"/>
                  <a:pt x="1" y="86"/>
                </a:cubicBezTo>
                <a:cubicBezTo>
                  <a:pt x="0" y="87"/>
                  <a:pt x="0" y="88"/>
                  <a:pt x="0" y="90"/>
                </a:cubicBezTo>
                <a:cubicBezTo>
                  <a:pt x="0" y="91"/>
                  <a:pt x="0" y="91"/>
                  <a:pt x="0" y="91"/>
                </a:cubicBezTo>
                <a:cubicBezTo>
                  <a:pt x="5" y="127"/>
                  <a:pt x="33" y="155"/>
                  <a:pt x="69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2" y="160"/>
                  <a:pt x="73" y="160"/>
                  <a:pt x="74" y="159"/>
                </a:cubicBezTo>
                <a:cubicBezTo>
                  <a:pt x="75" y="158"/>
                  <a:pt x="76" y="157"/>
                  <a:pt x="76" y="155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6" y="121"/>
                  <a:pt x="74" y="119"/>
                  <a:pt x="72" y="119"/>
                </a:cubicBezTo>
                <a:close/>
                <a:moveTo>
                  <a:pt x="66" y="150"/>
                </a:moveTo>
                <a:cubicBezTo>
                  <a:pt x="38" y="144"/>
                  <a:pt x="16" y="122"/>
                  <a:pt x="10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8" y="110"/>
                  <a:pt x="50" y="122"/>
                  <a:pt x="66" y="127"/>
                </a:cubicBezTo>
                <a:lnTo>
                  <a:pt x="66" y="150"/>
                </a:lnTo>
                <a:close/>
                <a:moveTo>
                  <a:pt x="74" y="1"/>
                </a:moveTo>
                <a:cubicBezTo>
                  <a:pt x="73" y="0"/>
                  <a:pt x="72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33" y="5"/>
                  <a:pt x="5" y="33"/>
                  <a:pt x="0" y="69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2"/>
                  <a:pt x="0" y="73"/>
                  <a:pt x="1" y="74"/>
                </a:cubicBezTo>
                <a:cubicBezTo>
                  <a:pt x="2" y="75"/>
                  <a:pt x="3" y="76"/>
                  <a:pt x="5" y="76"/>
                </a:cubicBezTo>
                <a:cubicBezTo>
                  <a:pt x="37" y="76"/>
                  <a:pt x="37" y="76"/>
                  <a:pt x="37" y="76"/>
                </a:cubicBezTo>
                <a:cubicBezTo>
                  <a:pt x="39" y="76"/>
                  <a:pt x="41" y="74"/>
                  <a:pt x="41" y="72"/>
                </a:cubicBezTo>
                <a:cubicBezTo>
                  <a:pt x="42" y="71"/>
                  <a:pt x="42" y="71"/>
                  <a:pt x="42" y="71"/>
                </a:cubicBezTo>
                <a:cubicBezTo>
                  <a:pt x="45" y="57"/>
                  <a:pt x="57" y="45"/>
                  <a:pt x="71" y="42"/>
                </a:cubicBezTo>
                <a:cubicBezTo>
                  <a:pt x="72" y="41"/>
                  <a:pt x="72" y="41"/>
                  <a:pt x="72" y="41"/>
                </a:cubicBezTo>
                <a:cubicBezTo>
                  <a:pt x="74" y="41"/>
                  <a:pt x="76" y="39"/>
                  <a:pt x="76" y="37"/>
                </a:cubicBezTo>
                <a:cubicBezTo>
                  <a:pt x="76" y="5"/>
                  <a:pt x="76" y="5"/>
                  <a:pt x="76" y="5"/>
                </a:cubicBezTo>
                <a:cubicBezTo>
                  <a:pt x="76" y="3"/>
                  <a:pt x="75" y="2"/>
                  <a:pt x="74" y="1"/>
                </a:cubicBezTo>
                <a:close/>
                <a:moveTo>
                  <a:pt x="66" y="33"/>
                </a:moveTo>
                <a:cubicBezTo>
                  <a:pt x="50" y="38"/>
                  <a:pt x="38" y="50"/>
                  <a:pt x="33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6" y="38"/>
                  <a:pt x="38" y="16"/>
                  <a:pt x="66" y="10"/>
                </a:cubicBezTo>
                <a:lnTo>
                  <a:pt x="66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66A11CE9-F076-4346-995D-0BDC7520FCAE}"/>
              </a:ext>
            </a:extLst>
          </p:cNvPr>
          <p:cNvSpPr>
            <a:spLocks noEditPoints="1"/>
          </p:cNvSpPr>
          <p:nvPr/>
        </p:nvSpPr>
        <p:spPr bwMode="auto">
          <a:xfrm>
            <a:off x="1774135" y="4321605"/>
            <a:ext cx="393252" cy="395568"/>
          </a:xfrm>
          <a:custGeom>
            <a:avLst/>
            <a:gdLst>
              <a:gd name="T0" fmla="*/ 219273 w 160"/>
              <a:gd name="T1" fmla="*/ 118765 h 160"/>
              <a:gd name="T2" fmla="*/ 320477 w 160"/>
              <a:gd name="T3" fmla="*/ 50899 h 160"/>
              <a:gd name="T4" fmla="*/ 269875 w 160"/>
              <a:gd name="T5" fmla="*/ 135731 h 160"/>
              <a:gd name="T6" fmla="*/ 269875 w 160"/>
              <a:gd name="T7" fmla="*/ 30540 h 160"/>
              <a:gd name="T8" fmla="*/ 269875 w 160"/>
              <a:gd name="T9" fmla="*/ 376654 h 160"/>
              <a:gd name="T10" fmla="*/ 269875 w 160"/>
              <a:gd name="T11" fmla="*/ 542925 h 160"/>
              <a:gd name="T12" fmla="*/ 269875 w 160"/>
              <a:gd name="T13" fmla="*/ 376654 h 160"/>
              <a:gd name="T14" fmla="*/ 253008 w 160"/>
              <a:gd name="T15" fmla="*/ 492026 h 160"/>
              <a:gd name="T16" fmla="*/ 286742 w 160"/>
              <a:gd name="T17" fmla="*/ 424160 h 160"/>
              <a:gd name="T18" fmla="*/ 50602 w 160"/>
              <a:gd name="T19" fmla="*/ 220563 h 160"/>
              <a:gd name="T20" fmla="*/ 118070 w 160"/>
              <a:gd name="T21" fmla="*/ 322362 h 160"/>
              <a:gd name="T22" fmla="*/ 118070 w 160"/>
              <a:gd name="T23" fmla="*/ 288429 h 160"/>
              <a:gd name="T24" fmla="*/ 50602 w 160"/>
              <a:gd name="T25" fmla="*/ 254496 h 160"/>
              <a:gd name="T26" fmla="*/ 118070 w 160"/>
              <a:gd name="T27" fmla="*/ 288429 h 160"/>
              <a:gd name="T28" fmla="*/ 374452 w 160"/>
              <a:gd name="T29" fmla="*/ 271463 h 160"/>
              <a:gd name="T30" fmla="*/ 539750 w 160"/>
              <a:gd name="T31" fmla="*/ 271463 h 160"/>
              <a:gd name="T32" fmla="*/ 421680 w 160"/>
              <a:gd name="T33" fmla="*/ 288429 h 160"/>
              <a:gd name="T34" fmla="*/ 489148 w 160"/>
              <a:gd name="T35" fmla="*/ 254496 h 160"/>
              <a:gd name="T36" fmla="*/ 195659 w 160"/>
              <a:gd name="T37" fmla="*/ 346115 h 160"/>
              <a:gd name="T38" fmla="*/ 77589 w 160"/>
              <a:gd name="T39" fmla="*/ 393621 h 160"/>
              <a:gd name="T40" fmla="*/ 148431 w 160"/>
              <a:gd name="T41" fmla="*/ 464880 h 160"/>
              <a:gd name="T42" fmla="*/ 195659 w 160"/>
              <a:gd name="T43" fmla="*/ 346115 h 160"/>
              <a:gd name="T44" fmla="*/ 114697 w 160"/>
              <a:gd name="T45" fmla="*/ 444520 h 160"/>
              <a:gd name="T46" fmla="*/ 148431 w 160"/>
              <a:gd name="T47" fmla="*/ 366474 h 160"/>
              <a:gd name="T48" fmla="*/ 175419 w 160"/>
              <a:gd name="T49" fmla="*/ 366474 h 160"/>
              <a:gd name="T50" fmla="*/ 462161 w 160"/>
              <a:gd name="T51" fmla="*/ 78045 h 160"/>
              <a:gd name="T52" fmla="*/ 344091 w 160"/>
              <a:gd name="T53" fmla="*/ 128945 h 160"/>
              <a:gd name="T54" fmla="*/ 377825 w 160"/>
              <a:gd name="T55" fmla="*/ 213777 h 160"/>
              <a:gd name="T56" fmla="*/ 462161 w 160"/>
              <a:gd name="T57" fmla="*/ 78045 h 160"/>
              <a:gd name="T58" fmla="*/ 377825 w 160"/>
              <a:gd name="T59" fmla="*/ 179844 h 160"/>
              <a:gd name="T60" fmla="*/ 364331 w 160"/>
              <a:gd name="T61" fmla="*/ 149304 h 160"/>
              <a:gd name="T62" fmla="*/ 438547 w 160"/>
              <a:gd name="T63" fmla="*/ 101798 h 160"/>
              <a:gd name="T64" fmla="*/ 411559 w 160"/>
              <a:gd name="T65" fmla="*/ 346115 h 160"/>
              <a:gd name="T66" fmla="*/ 327223 w 160"/>
              <a:gd name="T67" fmla="*/ 380048 h 160"/>
              <a:gd name="T68" fmla="*/ 425053 w 160"/>
              <a:gd name="T69" fmla="*/ 478453 h 160"/>
              <a:gd name="T70" fmla="*/ 438547 w 160"/>
              <a:gd name="T71" fmla="*/ 441127 h 160"/>
              <a:gd name="T72" fmla="*/ 364331 w 160"/>
              <a:gd name="T73" fmla="*/ 393621 h 160"/>
              <a:gd name="T74" fmla="*/ 377825 w 160"/>
              <a:gd name="T75" fmla="*/ 363081 h 160"/>
              <a:gd name="T76" fmla="*/ 438547 w 160"/>
              <a:gd name="T77" fmla="*/ 441127 h 160"/>
              <a:gd name="T78" fmla="*/ 114697 w 160"/>
              <a:gd name="T79" fmla="*/ 64472 h 160"/>
              <a:gd name="T80" fmla="*/ 128191 w 160"/>
              <a:gd name="T81" fmla="*/ 196810 h 160"/>
              <a:gd name="T82" fmla="*/ 212527 w 160"/>
              <a:gd name="T83" fmla="*/ 162878 h 160"/>
              <a:gd name="T84" fmla="*/ 161925 w 160"/>
              <a:gd name="T85" fmla="*/ 179844 h 160"/>
              <a:gd name="T86" fmla="*/ 101203 w 160"/>
              <a:gd name="T87" fmla="*/ 101798 h 160"/>
              <a:gd name="T88" fmla="*/ 175419 w 160"/>
              <a:gd name="T89" fmla="*/ 149304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72" y="0"/>
                  <a:pt x="65" y="7"/>
                  <a:pt x="65" y="15"/>
                </a:cubicBezTo>
                <a:cubicBezTo>
                  <a:pt x="65" y="35"/>
                  <a:pt x="65" y="35"/>
                  <a:pt x="65" y="35"/>
                </a:cubicBezTo>
                <a:cubicBezTo>
                  <a:pt x="65" y="43"/>
                  <a:pt x="72" y="49"/>
                  <a:pt x="80" y="49"/>
                </a:cubicBezTo>
                <a:cubicBezTo>
                  <a:pt x="88" y="49"/>
                  <a:pt x="95" y="43"/>
                  <a:pt x="95" y="35"/>
                </a:cubicBezTo>
                <a:cubicBezTo>
                  <a:pt x="95" y="15"/>
                  <a:pt x="95" y="15"/>
                  <a:pt x="95" y="15"/>
                </a:cubicBezTo>
                <a:cubicBezTo>
                  <a:pt x="95" y="7"/>
                  <a:pt x="88" y="0"/>
                  <a:pt x="80" y="0"/>
                </a:cubicBezTo>
                <a:close/>
                <a:moveTo>
                  <a:pt x="85" y="35"/>
                </a:moveTo>
                <a:cubicBezTo>
                  <a:pt x="85" y="38"/>
                  <a:pt x="83" y="40"/>
                  <a:pt x="80" y="40"/>
                </a:cubicBezTo>
                <a:cubicBezTo>
                  <a:pt x="77" y="40"/>
                  <a:pt x="75" y="38"/>
                  <a:pt x="75" y="35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2"/>
                  <a:pt x="77" y="9"/>
                  <a:pt x="80" y="9"/>
                </a:cubicBezTo>
                <a:cubicBezTo>
                  <a:pt x="83" y="9"/>
                  <a:pt x="85" y="12"/>
                  <a:pt x="85" y="15"/>
                </a:cubicBezTo>
                <a:lnTo>
                  <a:pt x="85" y="35"/>
                </a:lnTo>
                <a:close/>
                <a:moveTo>
                  <a:pt x="80" y="111"/>
                </a:moveTo>
                <a:cubicBezTo>
                  <a:pt x="72" y="111"/>
                  <a:pt x="65" y="117"/>
                  <a:pt x="65" y="125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5" y="153"/>
                  <a:pt x="72" y="160"/>
                  <a:pt x="80" y="160"/>
                </a:cubicBezTo>
                <a:cubicBezTo>
                  <a:pt x="88" y="160"/>
                  <a:pt x="95" y="153"/>
                  <a:pt x="95" y="145"/>
                </a:cubicBezTo>
                <a:cubicBezTo>
                  <a:pt x="95" y="125"/>
                  <a:pt x="95" y="125"/>
                  <a:pt x="95" y="125"/>
                </a:cubicBezTo>
                <a:cubicBezTo>
                  <a:pt x="95" y="117"/>
                  <a:pt x="88" y="111"/>
                  <a:pt x="80" y="111"/>
                </a:cubicBezTo>
                <a:close/>
                <a:moveTo>
                  <a:pt x="85" y="145"/>
                </a:moveTo>
                <a:cubicBezTo>
                  <a:pt x="85" y="148"/>
                  <a:pt x="83" y="151"/>
                  <a:pt x="80" y="151"/>
                </a:cubicBezTo>
                <a:cubicBezTo>
                  <a:pt x="77" y="151"/>
                  <a:pt x="75" y="148"/>
                  <a:pt x="75" y="14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75" y="122"/>
                  <a:pt x="77" y="120"/>
                  <a:pt x="80" y="120"/>
                </a:cubicBezTo>
                <a:cubicBezTo>
                  <a:pt x="83" y="120"/>
                  <a:pt x="85" y="122"/>
                  <a:pt x="85" y="125"/>
                </a:cubicBezTo>
                <a:lnTo>
                  <a:pt x="85" y="145"/>
                </a:lnTo>
                <a:close/>
                <a:moveTo>
                  <a:pt x="35" y="65"/>
                </a:moveTo>
                <a:cubicBezTo>
                  <a:pt x="15" y="65"/>
                  <a:pt x="15" y="65"/>
                  <a:pt x="15" y="65"/>
                </a:cubicBezTo>
                <a:cubicBezTo>
                  <a:pt x="7" y="65"/>
                  <a:pt x="0" y="72"/>
                  <a:pt x="0" y="80"/>
                </a:cubicBezTo>
                <a:cubicBezTo>
                  <a:pt x="0" y="88"/>
                  <a:pt x="7" y="95"/>
                  <a:pt x="15" y="95"/>
                </a:cubicBezTo>
                <a:cubicBezTo>
                  <a:pt x="35" y="95"/>
                  <a:pt x="35" y="95"/>
                  <a:pt x="35" y="95"/>
                </a:cubicBezTo>
                <a:cubicBezTo>
                  <a:pt x="43" y="95"/>
                  <a:pt x="49" y="88"/>
                  <a:pt x="49" y="80"/>
                </a:cubicBezTo>
                <a:cubicBezTo>
                  <a:pt x="49" y="72"/>
                  <a:pt x="43" y="65"/>
                  <a:pt x="35" y="65"/>
                </a:cubicBezTo>
                <a:close/>
                <a:moveTo>
                  <a:pt x="35" y="85"/>
                </a:moveTo>
                <a:cubicBezTo>
                  <a:pt x="15" y="85"/>
                  <a:pt x="15" y="85"/>
                  <a:pt x="15" y="85"/>
                </a:cubicBezTo>
                <a:cubicBezTo>
                  <a:pt x="12" y="85"/>
                  <a:pt x="9" y="83"/>
                  <a:pt x="9" y="80"/>
                </a:cubicBezTo>
                <a:cubicBezTo>
                  <a:pt x="9" y="77"/>
                  <a:pt x="12" y="75"/>
                  <a:pt x="15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8" y="75"/>
                  <a:pt x="40" y="77"/>
                  <a:pt x="40" y="80"/>
                </a:cubicBezTo>
                <a:cubicBezTo>
                  <a:pt x="40" y="83"/>
                  <a:pt x="38" y="85"/>
                  <a:pt x="35" y="85"/>
                </a:cubicBezTo>
                <a:close/>
                <a:moveTo>
                  <a:pt x="145" y="65"/>
                </a:moveTo>
                <a:cubicBezTo>
                  <a:pt x="125" y="65"/>
                  <a:pt x="125" y="65"/>
                  <a:pt x="125" y="65"/>
                </a:cubicBezTo>
                <a:cubicBezTo>
                  <a:pt x="117" y="65"/>
                  <a:pt x="111" y="72"/>
                  <a:pt x="111" y="80"/>
                </a:cubicBezTo>
                <a:cubicBezTo>
                  <a:pt x="111" y="88"/>
                  <a:pt x="117" y="95"/>
                  <a:pt x="125" y="95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53" y="95"/>
                  <a:pt x="160" y="88"/>
                  <a:pt x="160" y="80"/>
                </a:cubicBezTo>
                <a:cubicBezTo>
                  <a:pt x="160" y="72"/>
                  <a:pt x="153" y="65"/>
                  <a:pt x="145" y="65"/>
                </a:cubicBezTo>
                <a:close/>
                <a:moveTo>
                  <a:pt x="145" y="85"/>
                </a:moveTo>
                <a:cubicBezTo>
                  <a:pt x="125" y="85"/>
                  <a:pt x="125" y="85"/>
                  <a:pt x="125" y="85"/>
                </a:cubicBezTo>
                <a:cubicBezTo>
                  <a:pt x="122" y="85"/>
                  <a:pt x="120" y="83"/>
                  <a:pt x="120" y="80"/>
                </a:cubicBezTo>
                <a:cubicBezTo>
                  <a:pt x="120" y="77"/>
                  <a:pt x="122" y="75"/>
                  <a:pt x="125" y="7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8" y="75"/>
                  <a:pt x="151" y="77"/>
                  <a:pt x="151" y="80"/>
                </a:cubicBezTo>
                <a:cubicBezTo>
                  <a:pt x="151" y="83"/>
                  <a:pt x="148" y="85"/>
                  <a:pt x="145" y="85"/>
                </a:cubicBezTo>
                <a:close/>
                <a:moveTo>
                  <a:pt x="58" y="102"/>
                </a:moveTo>
                <a:cubicBezTo>
                  <a:pt x="56" y="99"/>
                  <a:pt x="52" y="97"/>
                  <a:pt x="48" y="97"/>
                </a:cubicBezTo>
                <a:cubicBezTo>
                  <a:pt x="44" y="97"/>
                  <a:pt x="40" y="99"/>
                  <a:pt x="38" y="102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18" y="122"/>
                  <a:pt x="18" y="131"/>
                  <a:pt x="23" y="137"/>
                </a:cubicBezTo>
                <a:cubicBezTo>
                  <a:pt x="26" y="139"/>
                  <a:pt x="30" y="141"/>
                  <a:pt x="34" y="141"/>
                </a:cubicBezTo>
                <a:cubicBezTo>
                  <a:pt x="38" y="141"/>
                  <a:pt x="41" y="139"/>
                  <a:pt x="44" y="137"/>
                </a:cubicBezTo>
                <a:cubicBezTo>
                  <a:pt x="58" y="122"/>
                  <a:pt x="58" y="122"/>
                  <a:pt x="58" y="122"/>
                </a:cubicBezTo>
                <a:cubicBezTo>
                  <a:pt x="61" y="120"/>
                  <a:pt x="63" y="116"/>
                  <a:pt x="63" y="112"/>
                </a:cubicBezTo>
                <a:cubicBezTo>
                  <a:pt x="63" y="108"/>
                  <a:pt x="61" y="104"/>
                  <a:pt x="58" y="102"/>
                </a:cubicBezTo>
                <a:close/>
                <a:moveTo>
                  <a:pt x="52" y="116"/>
                </a:moveTo>
                <a:cubicBezTo>
                  <a:pt x="38" y="130"/>
                  <a:pt x="38" y="130"/>
                  <a:pt x="38" y="130"/>
                </a:cubicBezTo>
                <a:cubicBezTo>
                  <a:pt x="37" y="131"/>
                  <a:pt x="35" y="131"/>
                  <a:pt x="34" y="131"/>
                </a:cubicBezTo>
                <a:cubicBezTo>
                  <a:pt x="32" y="131"/>
                  <a:pt x="31" y="131"/>
                  <a:pt x="30" y="130"/>
                </a:cubicBezTo>
                <a:cubicBezTo>
                  <a:pt x="28" y="128"/>
                  <a:pt x="28" y="125"/>
                  <a:pt x="30" y="122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5" y="107"/>
                  <a:pt x="47" y="107"/>
                  <a:pt x="48" y="107"/>
                </a:cubicBezTo>
                <a:cubicBezTo>
                  <a:pt x="49" y="107"/>
                  <a:pt x="51" y="107"/>
                  <a:pt x="52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3" y="109"/>
                  <a:pt x="53" y="111"/>
                  <a:pt x="53" y="112"/>
                </a:cubicBezTo>
                <a:cubicBezTo>
                  <a:pt x="53" y="113"/>
                  <a:pt x="53" y="115"/>
                  <a:pt x="52" y="116"/>
                </a:cubicBezTo>
                <a:close/>
                <a:moveTo>
                  <a:pt x="137" y="23"/>
                </a:moveTo>
                <a:cubicBezTo>
                  <a:pt x="134" y="21"/>
                  <a:pt x="130" y="19"/>
                  <a:pt x="126" y="19"/>
                </a:cubicBezTo>
                <a:cubicBezTo>
                  <a:pt x="122" y="19"/>
                  <a:pt x="119" y="21"/>
                  <a:pt x="116" y="23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99" y="40"/>
                  <a:pt x="97" y="44"/>
                  <a:pt x="97" y="48"/>
                </a:cubicBezTo>
                <a:cubicBezTo>
                  <a:pt x="97" y="52"/>
                  <a:pt x="99" y="56"/>
                  <a:pt x="102" y="58"/>
                </a:cubicBezTo>
                <a:cubicBezTo>
                  <a:pt x="104" y="61"/>
                  <a:pt x="108" y="63"/>
                  <a:pt x="112" y="63"/>
                </a:cubicBezTo>
                <a:cubicBezTo>
                  <a:pt x="116" y="63"/>
                  <a:pt x="120" y="61"/>
                  <a:pt x="122" y="58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42" y="38"/>
                  <a:pt x="142" y="29"/>
                  <a:pt x="137" y="23"/>
                </a:cubicBezTo>
                <a:close/>
                <a:moveTo>
                  <a:pt x="130" y="38"/>
                </a:moveTo>
                <a:cubicBezTo>
                  <a:pt x="116" y="52"/>
                  <a:pt x="116" y="52"/>
                  <a:pt x="116" y="52"/>
                </a:cubicBezTo>
                <a:cubicBezTo>
                  <a:pt x="115" y="53"/>
                  <a:pt x="113" y="53"/>
                  <a:pt x="112" y="53"/>
                </a:cubicBezTo>
                <a:cubicBezTo>
                  <a:pt x="111" y="53"/>
                  <a:pt x="109" y="53"/>
                  <a:pt x="108" y="52"/>
                </a:cubicBezTo>
                <a:cubicBezTo>
                  <a:pt x="107" y="51"/>
                  <a:pt x="107" y="49"/>
                  <a:pt x="107" y="48"/>
                </a:cubicBezTo>
                <a:cubicBezTo>
                  <a:pt x="107" y="47"/>
                  <a:pt x="107" y="45"/>
                  <a:pt x="108" y="44"/>
                </a:cubicBezTo>
                <a:cubicBezTo>
                  <a:pt x="122" y="30"/>
                  <a:pt x="122" y="30"/>
                  <a:pt x="122" y="30"/>
                </a:cubicBezTo>
                <a:cubicBezTo>
                  <a:pt x="123" y="29"/>
                  <a:pt x="125" y="29"/>
                  <a:pt x="126" y="29"/>
                </a:cubicBezTo>
                <a:cubicBezTo>
                  <a:pt x="128" y="29"/>
                  <a:pt x="129" y="29"/>
                  <a:pt x="130" y="30"/>
                </a:cubicBezTo>
                <a:cubicBezTo>
                  <a:pt x="132" y="32"/>
                  <a:pt x="132" y="36"/>
                  <a:pt x="130" y="38"/>
                </a:cubicBezTo>
                <a:close/>
                <a:moveTo>
                  <a:pt x="137" y="116"/>
                </a:moveTo>
                <a:cubicBezTo>
                  <a:pt x="122" y="102"/>
                  <a:pt x="122" y="102"/>
                  <a:pt x="122" y="102"/>
                </a:cubicBezTo>
                <a:cubicBezTo>
                  <a:pt x="120" y="99"/>
                  <a:pt x="116" y="97"/>
                  <a:pt x="112" y="97"/>
                </a:cubicBezTo>
                <a:cubicBezTo>
                  <a:pt x="108" y="97"/>
                  <a:pt x="104" y="99"/>
                  <a:pt x="102" y="102"/>
                </a:cubicBezTo>
                <a:cubicBezTo>
                  <a:pt x="99" y="104"/>
                  <a:pt x="97" y="108"/>
                  <a:pt x="97" y="112"/>
                </a:cubicBezTo>
                <a:cubicBezTo>
                  <a:pt x="97" y="116"/>
                  <a:pt x="99" y="120"/>
                  <a:pt x="102" y="122"/>
                </a:cubicBezTo>
                <a:cubicBezTo>
                  <a:pt x="116" y="137"/>
                  <a:pt x="116" y="137"/>
                  <a:pt x="116" y="137"/>
                </a:cubicBezTo>
                <a:cubicBezTo>
                  <a:pt x="119" y="139"/>
                  <a:pt x="122" y="141"/>
                  <a:pt x="126" y="141"/>
                </a:cubicBezTo>
                <a:cubicBezTo>
                  <a:pt x="130" y="141"/>
                  <a:pt x="134" y="139"/>
                  <a:pt x="137" y="137"/>
                </a:cubicBezTo>
                <a:cubicBezTo>
                  <a:pt x="142" y="131"/>
                  <a:pt x="142" y="122"/>
                  <a:pt x="137" y="116"/>
                </a:cubicBezTo>
                <a:close/>
                <a:moveTo>
                  <a:pt x="130" y="130"/>
                </a:moveTo>
                <a:cubicBezTo>
                  <a:pt x="129" y="131"/>
                  <a:pt x="128" y="131"/>
                  <a:pt x="126" y="131"/>
                </a:cubicBezTo>
                <a:cubicBezTo>
                  <a:pt x="125" y="131"/>
                  <a:pt x="123" y="131"/>
                  <a:pt x="122" y="130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7" y="115"/>
                  <a:pt x="107" y="113"/>
                  <a:pt x="107" y="112"/>
                </a:cubicBezTo>
                <a:cubicBezTo>
                  <a:pt x="107" y="111"/>
                  <a:pt x="107" y="109"/>
                  <a:pt x="108" y="108"/>
                </a:cubicBezTo>
                <a:cubicBezTo>
                  <a:pt x="109" y="107"/>
                  <a:pt x="111" y="107"/>
                  <a:pt x="112" y="107"/>
                </a:cubicBezTo>
                <a:cubicBezTo>
                  <a:pt x="113" y="107"/>
                  <a:pt x="115" y="107"/>
                  <a:pt x="116" y="108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2" y="125"/>
                  <a:pt x="132" y="128"/>
                  <a:pt x="130" y="130"/>
                </a:cubicBezTo>
                <a:close/>
                <a:moveTo>
                  <a:pt x="58" y="38"/>
                </a:moveTo>
                <a:cubicBezTo>
                  <a:pt x="44" y="23"/>
                  <a:pt x="44" y="23"/>
                  <a:pt x="44" y="23"/>
                </a:cubicBezTo>
                <a:cubicBezTo>
                  <a:pt x="41" y="21"/>
                  <a:pt x="38" y="19"/>
                  <a:pt x="34" y="19"/>
                </a:cubicBezTo>
                <a:cubicBezTo>
                  <a:pt x="30" y="19"/>
                  <a:pt x="26" y="21"/>
                  <a:pt x="23" y="23"/>
                </a:cubicBezTo>
                <a:cubicBezTo>
                  <a:pt x="18" y="29"/>
                  <a:pt x="18" y="38"/>
                  <a:pt x="23" y="44"/>
                </a:cubicBezTo>
                <a:cubicBezTo>
                  <a:pt x="38" y="58"/>
                  <a:pt x="38" y="58"/>
                  <a:pt x="38" y="58"/>
                </a:cubicBezTo>
                <a:cubicBezTo>
                  <a:pt x="40" y="61"/>
                  <a:pt x="44" y="63"/>
                  <a:pt x="48" y="63"/>
                </a:cubicBezTo>
                <a:cubicBezTo>
                  <a:pt x="52" y="63"/>
                  <a:pt x="56" y="61"/>
                  <a:pt x="58" y="58"/>
                </a:cubicBezTo>
                <a:cubicBezTo>
                  <a:pt x="61" y="56"/>
                  <a:pt x="63" y="52"/>
                  <a:pt x="63" y="48"/>
                </a:cubicBezTo>
                <a:cubicBezTo>
                  <a:pt x="63" y="44"/>
                  <a:pt x="61" y="40"/>
                  <a:pt x="58" y="38"/>
                </a:cubicBezTo>
                <a:close/>
                <a:moveTo>
                  <a:pt x="52" y="52"/>
                </a:moveTo>
                <a:cubicBezTo>
                  <a:pt x="51" y="53"/>
                  <a:pt x="49" y="53"/>
                  <a:pt x="48" y="53"/>
                </a:cubicBezTo>
                <a:cubicBezTo>
                  <a:pt x="47" y="53"/>
                  <a:pt x="45" y="53"/>
                  <a:pt x="44" y="52"/>
                </a:cubicBezTo>
                <a:cubicBezTo>
                  <a:pt x="30" y="38"/>
                  <a:pt x="30" y="38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1" y="29"/>
                  <a:pt x="32" y="29"/>
                  <a:pt x="34" y="29"/>
                </a:cubicBezTo>
                <a:cubicBezTo>
                  <a:pt x="35" y="29"/>
                  <a:pt x="37" y="29"/>
                  <a:pt x="38" y="30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5"/>
                  <a:pt x="53" y="47"/>
                  <a:pt x="53" y="48"/>
                </a:cubicBezTo>
                <a:cubicBezTo>
                  <a:pt x="53" y="49"/>
                  <a:pt x="53" y="51"/>
                  <a:pt x="52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13">
            <a:extLst>
              <a:ext uri="{FF2B5EF4-FFF2-40B4-BE49-F238E27FC236}">
                <a16:creationId xmlns:a16="http://schemas.microsoft.com/office/drawing/2014/main" id="{BB647A61-902D-4B7F-9A80-85D0E59B5FB7}"/>
              </a:ext>
            </a:extLst>
          </p:cNvPr>
          <p:cNvSpPr>
            <a:spLocks noEditPoints="1"/>
          </p:cNvSpPr>
          <p:nvPr/>
        </p:nvSpPr>
        <p:spPr bwMode="auto">
          <a:xfrm>
            <a:off x="2761363" y="1322658"/>
            <a:ext cx="393252" cy="344674"/>
          </a:xfrm>
          <a:custGeom>
            <a:avLst/>
            <a:gdLst>
              <a:gd name="T0" fmla="*/ 539750 w 160"/>
              <a:gd name="T1" fmla="*/ 149750 h 139"/>
              <a:gd name="T2" fmla="*/ 539750 w 160"/>
              <a:gd name="T3" fmla="*/ 146347 h 139"/>
              <a:gd name="T4" fmla="*/ 536377 w 160"/>
              <a:gd name="T5" fmla="*/ 142944 h 139"/>
              <a:gd name="T6" fmla="*/ 452041 w 160"/>
              <a:gd name="T7" fmla="*/ 6807 h 139"/>
              <a:gd name="T8" fmla="*/ 448667 w 160"/>
              <a:gd name="T9" fmla="*/ 3403 h 139"/>
              <a:gd name="T10" fmla="*/ 445294 w 160"/>
              <a:gd name="T11" fmla="*/ 3403 h 139"/>
              <a:gd name="T12" fmla="*/ 445294 w 160"/>
              <a:gd name="T13" fmla="*/ 0 h 139"/>
              <a:gd name="T14" fmla="*/ 441920 w 160"/>
              <a:gd name="T15" fmla="*/ 0 h 139"/>
              <a:gd name="T16" fmla="*/ 101203 w 160"/>
              <a:gd name="T17" fmla="*/ 0 h 139"/>
              <a:gd name="T18" fmla="*/ 97830 w 160"/>
              <a:gd name="T19" fmla="*/ 0 h 139"/>
              <a:gd name="T20" fmla="*/ 94456 w 160"/>
              <a:gd name="T21" fmla="*/ 0 h 139"/>
              <a:gd name="T22" fmla="*/ 91083 w 160"/>
              <a:gd name="T23" fmla="*/ 3403 h 139"/>
              <a:gd name="T24" fmla="*/ 87709 w 160"/>
              <a:gd name="T25" fmla="*/ 3403 h 139"/>
              <a:gd name="T26" fmla="*/ 87709 w 160"/>
              <a:gd name="T27" fmla="*/ 6807 h 139"/>
              <a:gd name="T28" fmla="*/ 3373 w 160"/>
              <a:gd name="T29" fmla="*/ 142944 h 139"/>
              <a:gd name="T30" fmla="*/ 0 w 160"/>
              <a:gd name="T31" fmla="*/ 146347 h 139"/>
              <a:gd name="T32" fmla="*/ 0 w 160"/>
              <a:gd name="T33" fmla="*/ 149750 h 139"/>
              <a:gd name="T34" fmla="*/ 0 w 160"/>
              <a:gd name="T35" fmla="*/ 153154 h 139"/>
              <a:gd name="T36" fmla="*/ 0 w 160"/>
              <a:gd name="T37" fmla="*/ 156557 h 139"/>
              <a:gd name="T38" fmla="*/ 0 w 160"/>
              <a:gd name="T39" fmla="*/ 159961 h 139"/>
              <a:gd name="T40" fmla="*/ 3373 w 160"/>
              <a:gd name="T41" fmla="*/ 159961 h 139"/>
              <a:gd name="T42" fmla="*/ 256381 w 160"/>
              <a:gd name="T43" fmla="*/ 469672 h 139"/>
              <a:gd name="T44" fmla="*/ 256381 w 160"/>
              <a:gd name="T45" fmla="*/ 469672 h 139"/>
              <a:gd name="T46" fmla="*/ 259755 w 160"/>
              <a:gd name="T47" fmla="*/ 469672 h 139"/>
              <a:gd name="T48" fmla="*/ 259755 w 160"/>
              <a:gd name="T49" fmla="*/ 469672 h 139"/>
              <a:gd name="T50" fmla="*/ 263128 w 160"/>
              <a:gd name="T51" fmla="*/ 473075 h 139"/>
              <a:gd name="T52" fmla="*/ 263128 w 160"/>
              <a:gd name="T53" fmla="*/ 473075 h 139"/>
              <a:gd name="T54" fmla="*/ 266502 w 160"/>
              <a:gd name="T55" fmla="*/ 473075 h 139"/>
              <a:gd name="T56" fmla="*/ 266502 w 160"/>
              <a:gd name="T57" fmla="*/ 473075 h 139"/>
              <a:gd name="T58" fmla="*/ 269875 w 160"/>
              <a:gd name="T59" fmla="*/ 473075 h 139"/>
              <a:gd name="T60" fmla="*/ 269875 w 160"/>
              <a:gd name="T61" fmla="*/ 473075 h 139"/>
              <a:gd name="T62" fmla="*/ 269875 w 160"/>
              <a:gd name="T63" fmla="*/ 473075 h 139"/>
              <a:gd name="T64" fmla="*/ 273248 w 160"/>
              <a:gd name="T65" fmla="*/ 473075 h 139"/>
              <a:gd name="T66" fmla="*/ 273248 w 160"/>
              <a:gd name="T67" fmla="*/ 473075 h 139"/>
              <a:gd name="T68" fmla="*/ 276622 w 160"/>
              <a:gd name="T69" fmla="*/ 473075 h 139"/>
              <a:gd name="T70" fmla="*/ 276622 w 160"/>
              <a:gd name="T71" fmla="*/ 473075 h 139"/>
              <a:gd name="T72" fmla="*/ 279995 w 160"/>
              <a:gd name="T73" fmla="*/ 469672 h 139"/>
              <a:gd name="T74" fmla="*/ 279995 w 160"/>
              <a:gd name="T75" fmla="*/ 469672 h 139"/>
              <a:gd name="T76" fmla="*/ 283369 w 160"/>
              <a:gd name="T77" fmla="*/ 469672 h 139"/>
              <a:gd name="T78" fmla="*/ 283369 w 160"/>
              <a:gd name="T79" fmla="*/ 469672 h 139"/>
              <a:gd name="T80" fmla="*/ 536377 w 160"/>
              <a:gd name="T81" fmla="*/ 159961 h 139"/>
              <a:gd name="T82" fmla="*/ 539750 w 160"/>
              <a:gd name="T83" fmla="*/ 159961 h 139"/>
              <a:gd name="T84" fmla="*/ 539750 w 160"/>
              <a:gd name="T85" fmla="*/ 156557 h 139"/>
              <a:gd name="T86" fmla="*/ 539750 w 160"/>
              <a:gd name="T87" fmla="*/ 153154 h 139"/>
              <a:gd name="T88" fmla="*/ 381198 w 160"/>
              <a:gd name="T89" fmla="*/ 122523 h 139"/>
              <a:gd name="T90" fmla="*/ 188913 w 160"/>
              <a:gd name="T91" fmla="*/ 136137 h 139"/>
              <a:gd name="T92" fmla="*/ 158552 w 160"/>
              <a:gd name="T93" fmla="*/ 122523 h 139"/>
              <a:gd name="T94" fmla="*/ 128191 w 160"/>
              <a:gd name="T95" fmla="*/ 136137 h 139"/>
              <a:gd name="T96" fmla="*/ 141684 w 160"/>
              <a:gd name="T97" fmla="*/ 166767 h 139"/>
              <a:gd name="T98" fmla="*/ 175419 w 160"/>
              <a:gd name="T99" fmla="*/ 166767 h 139"/>
              <a:gd name="T100" fmla="*/ 398066 w 160"/>
              <a:gd name="T101" fmla="*/ 166767 h 139"/>
              <a:gd name="T102" fmla="*/ 441920 w 160"/>
              <a:gd name="T103" fmla="*/ 51051 h 13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39">
                <a:moveTo>
                  <a:pt x="160" y="45"/>
                </a:moveTo>
                <a:cubicBezTo>
                  <a:pt x="160" y="45"/>
                  <a:pt x="160" y="44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4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59" y="42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1"/>
                  <a:pt x="134" y="1"/>
                </a:cubicBezTo>
                <a:cubicBezTo>
                  <a:pt x="134" y="1"/>
                  <a:pt x="134" y="1"/>
                  <a:pt x="134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2" y="1"/>
                </a:cubicBezTo>
                <a:cubicBezTo>
                  <a:pt x="132" y="1"/>
                  <a:pt x="132" y="1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4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47"/>
                  <a:pt x="1" y="48"/>
                  <a:pt x="1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9"/>
                  <a:pt x="77" y="139"/>
                </a:cubicBezTo>
                <a:cubicBezTo>
                  <a:pt x="77" y="139"/>
                  <a:pt x="77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9"/>
                  <a:pt x="79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9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8"/>
                  <a:pt x="83" y="138"/>
                  <a:pt x="84" y="138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8"/>
                  <a:pt x="159" y="47"/>
                  <a:pt x="159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47"/>
                  <a:pt x="160" y="47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5"/>
                  <a:pt x="160" y="45"/>
                  <a:pt x="160" y="45"/>
                </a:cubicBezTo>
                <a:close/>
                <a:moveTo>
                  <a:pt x="123" y="9"/>
                </a:moveTo>
                <a:cubicBezTo>
                  <a:pt x="113" y="36"/>
                  <a:pt x="113" y="36"/>
                  <a:pt x="113" y="36"/>
                </a:cubicBezTo>
                <a:cubicBezTo>
                  <a:pt x="90" y="9"/>
                  <a:pt x="90" y="9"/>
                  <a:pt x="90" y="9"/>
                </a:cubicBezTo>
                <a:lnTo>
                  <a:pt x="123" y="9"/>
                </a:lnTo>
                <a:close/>
                <a:moveTo>
                  <a:pt x="104" y="40"/>
                </a:moveTo>
                <a:cubicBezTo>
                  <a:pt x="56" y="40"/>
                  <a:pt x="56" y="40"/>
                  <a:pt x="56" y="40"/>
                </a:cubicBezTo>
                <a:cubicBezTo>
                  <a:pt x="80" y="12"/>
                  <a:pt x="80" y="12"/>
                  <a:pt x="80" y="12"/>
                </a:cubicBezTo>
                <a:lnTo>
                  <a:pt x="104" y="40"/>
                </a:lnTo>
                <a:close/>
                <a:moveTo>
                  <a:pt x="70" y="9"/>
                </a:moveTo>
                <a:cubicBezTo>
                  <a:pt x="47" y="36"/>
                  <a:pt x="47" y="36"/>
                  <a:pt x="47" y="36"/>
                </a:cubicBezTo>
                <a:cubicBezTo>
                  <a:pt x="37" y="9"/>
                  <a:pt x="37" y="9"/>
                  <a:pt x="37" y="9"/>
                </a:cubicBezTo>
                <a:lnTo>
                  <a:pt x="70" y="9"/>
                </a:lnTo>
                <a:close/>
                <a:moveTo>
                  <a:pt x="29" y="15"/>
                </a:moveTo>
                <a:cubicBezTo>
                  <a:pt x="38" y="40"/>
                  <a:pt x="38" y="40"/>
                  <a:pt x="38" y="40"/>
                </a:cubicBezTo>
                <a:cubicBezTo>
                  <a:pt x="13" y="40"/>
                  <a:pt x="13" y="40"/>
                  <a:pt x="13" y="40"/>
                </a:cubicBezTo>
                <a:lnTo>
                  <a:pt x="29" y="15"/>
                </a:lnTo>
                <a:close/>
                <a:moveTo>
                  <a:pt x="15" y="49"/>
                </a:moveTo>
                <a:cubicBezTo>
                  <a:pt x="42" y="49"/>
                  <a:pt x="42" y="49"/>
                  <a:pt x="42" y="49"/>
                </a:cubicBezTo>
                <a:cubicBezTo>
                  <a:pt x="65" y="110"/>
                  <a:pt x="65" y="110"/>
                  <a:pt x="65" y="110"/>
                </a:cubicBezTo>
                <a:lnTo>
                  <a:pt x="15" y="49"/>
                </a:lnTo>
                <a:close/>
                <a:moveTo>
                  <a:pt x="80" y="122"/>
                </a:moveTo>
                <a:cubicBezTo>
                  <a:pt x="52" y="49"/>
                  <a:pt x="52" y="49"/>
                  <a:pt x="52" y="49"/>
                </a:cubicBezTo>
                <a:cubicBezTo>
                  <a:pt x="108" y="49"/>
                  <a:pt x="108" y="49"/>
                  <a:pt x="108" y="49"/>
                </a:cubicBezTo>
                <a:lnTo>
                  <a:pt x="80" y="122"/>
                </a:lnTo>
                <a:close/>
                <a:moveTo>
                  <a:pt x="95" y="110"/>
                </a:moveTo>
                <a:cubicBezTo>
                  <a:pt x="118" y="49"/>
                  <a:pt x="118" y="49"/>
                  <a:pt x="118" y="49"/>
                </a:cubicBezTo>
                <a:cubicBezTo>
                  <a:pt x="145" y="49"/>
                  <a:pt x="145" y="49"/>
                  <a:pt x="145" y="49"/>
                </a:cubicBezTo>
                <a:lnTo>
                  <a:pt x="95" y="110"/>
                </a:lnTo>
                <a:close/>
                <a:moveTo>
                  <a:pt x="122" y="40"/>
                </a:moveTo>
                <a:cubicBezTo>
                  <a:pt x="131" y="15"/>
                  <a:pt x="131" y="15"/>
                  <a:pt x="131" y="15"/>
                </a:cubicBezTo>
                <a:cubicBezTo>
                  <a:pt x="147" y="40"/>
                  <a:pt x="147" y="40"/>
                  <a:pt x="147" y="40"/>
                </a:cubicBezTo>
                <a:lnTo>
                  <a:pt x="122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156F73E6-EB4B-4AEC-B475-95C88672DDC3}"/>
              </a:ext>
            </a:extLst>
          </p:cNvPr>
          <p:cNvSpPr>
            <a:spLocks noEditPoints="1"/>
          </p:cNvSpPr>
          <p:nvPr/>
        </p:nvSpPr>
        <p:spPr bwMode="auto">
          <a:xfrm>
            <a:off x="2761363" y="2327696"/>
            <a:ext cx="393252" cy="371276"/>
          </a:xfrm>
          <a:custGeom>
            <a:avLst/>
            <a:gdLst>
              <a:gd name="T0" fmla="*/ 489148 w 160"/>
              <a:gd name="T1" fmla="*/ 0 h 150"/>
              <a:gd name="T2" fmla="*/ 50602 w 160"/>
              <a:gd name="T3" fmla="*/ 0 h 150"/>
              <a:gd name="T4" fmla="*/ 0 w 160"/>
              <a:gd name="T5" fmla="*/ 50959 h 150"/>
              <a:gd name="T6" fmla="*/ 0 w 160"/>
              <a:gd name="T7" fmla="*/ 458629 h 150"/>
              <a:gd name="T8" fmla="*/ 50602 w 160"/>
              <a:gd name="T9" fmla="*/ 509588 h 150"/>
              <a:gd name="T10" fmla="*/ 489148 w 160"/>
              <a:gd name="T11" fmla="*/ 509588 h 150"/>
              <a:gd name="T12" fmla="*/ 539750 w 160"/>
              <a:gd name="T13" fmla="*/ 458629 h 150"/>
              <a:gd name="T14" fmla="*/ 539750 w 160"/>
              <a:gd name="T15" fmla="*/ 50959 h 150"/>
              <a:gd name="T16" fmla="*/ 489148 w 160"/>
              <a:gd name="T17" fmla="*/ 0 h 150"/>
              <a:gd name="T18" fmla="*/ 509389 w 160"/>
              <a:gd name="T19" fmla="*/ 458629 h 150"/>
              <a:gd name="T20" fmla="*/ 489148 w 160"/>
              <a:gd name="T21" fmla="*/ 479013 h 150"/>
              <a:gd name="T22" fmla="*/ 50602 w 160"/>
              <a:gd name="T23" fmla="*/ 479013 h 150"/>
              <a:gd name="T24" fmla="*/ 30361 w 160"/>
              <a:gd name="T25" fmla="*/ 458629 h 150"/>
              <a:gd name="T26" fmla="*/ 30361 w 160"/>
              <a:gd name="T27" fmla="*/ 50959 h 150"/>
              <a:gd name="T28" fmla="*/ 50602 w 160"/>
              <a:gd name="T29" fmla="*/ 30575 h 150"/>
              <a:gd name="T30" fmla="*/ 489148 w 160"/>
              <a:gd name="T31" fmla="*/ 30575 h 150"/>
              <a:gd name="T32" fmla="*/ 509389 w 160"/>
              <a:gd name="T33" fmla="*/ 50959 h 150"/>
              <a:gd name="T34" fmla="*/ 509389 w 160"/>
              <a:gd name="T35" fmla="*/ 458629 h 150"/>
              <a:gd name="T36" fmla="*/ 354211 w 160"/>
              <a:gd name="T37" fmla="*/ 135890 h 150"/>
              <a:gd name="T38" fmla="*/ 303609 w 160"/>
              <a:gd name="T39" fmla="*/ 186849 h 150"/>
              <a:gd name="T40" fmla="*/ 354211 w 160"/>
              <a:gd name="T41" fmla="*/ 237808 h 150"/>
              <a:gd name="T42" fmla="*/ 404813 w 160"/>
              <a:gd name="T43" fmla="*/ 186849 h 150"/>
              <a:gd name="T44" fmla="*/ 354211 w 160"/>
              <a:gd name="T45" fmla="*/ 135890 h 150"/>
              <a:gd name="T46" fmla="*/ 354211 w 160"/>
              <a:gd name="T47" fmla="*/ 203835 h 150"/>
              <a:gd name="T48" fmla="*/ 337344 w 160"/>
              <a:gd name="T49" fmla="*/ 186849 h 150"/>
              <a:gd name="T50" fmla="*/ 354211 w 160"/>
              <a:gd name="T51" fmla="*/ 169863 h 150"/>
              <a:gd name="T52" fmla="*/ 371078 w 160"/>
              <a:gd name="T53" fmla="*/ 186849 h 150"/>
              <a:gd name="T54" fmla="*/ 354211 w 160"/>
              <a:gd name="T55" fmla="*/ 203835 h 150"/>
              <a:gd name="T56" fmla="*/ 455414 w 160"/>
              <a:gd name="T57" fmla="*/ 67945 h 150"/>
              <a:gd name="T58" fmla="*/ 84336 w 160"/>
              <a:gd name="T59" fmla="*/ 67945 h 150"/>
              <a:gd name="T60" fmla="*/ 67469 w 160"/>
              <a:gd name="T61" fmla="*/ 84931 h 150"/>
              <a:gd name="T62" fmla="*/ 67469 w 160"/>
              <a:gd name="T63" fmla="*/ 424657 h 150"/>
              <a:gd name="T64" fmla="*/ 84336 w 160"/>
              <a:gd name="T65" fmla="*/ 441643 h 150"/>
              <a:gd name="T66" fmla="*/ 455414 w 160"/>
              <a:gd name="T67" fmla="*/ 441643 h 150"/>
              <a:gd name="T68" fmla="*/ 472281 w 160"/>
              <a:gd name="T69" fmla="*/ 424657 h 150"/>
              <a:gd name="T70" fmla="*/ 472281 w 160"/>
              <a:gd name="T71" fmla="*/ 84931 h 150"/>
              <a:gd name="T72" fmla="*/ 455414 w 160"/>
              <a:gd name="T73" fmla="*/ 67945 h 150"/>
              <a:gd name="T74" fmla="*/ 101203 w 160"/>
              <a:gd name="T75" fmla="*/ 407670 h 150"/>
              <a:gd name="T76" fmla="*/ 101203 w 160"/>
              <a:gd name="T77" fmla="*/ 397479 h 150"/>
              <a:gd name="T78" fmla="*/ 219273 w 160"/>
              <a:gd name="T79" fmla="*/ 278575 h 150"/>
              <a:gd name="T80" fmla="*/ 350838 w 160"/>
              <a:gd name="T81" fmla="*/ 407670 h 150"/>
              <a:gd name="T82" fmla="*/ 101203 w 160"/>
              <a:gd name="T83" fmla="*/ 407670 h 150"/>
              <a:gd name="T84" fmla="*/ 438547 w 160"/>
              <a:gd name="T85" fmla="*/ 407670 h 150"/>
              <a:gd name="T86" fmla="*/ 394692 w 160"/>
              <a:gd name="T87" fmla="*/ 407670 h 150"/>
              <a:gd name="T88" fmla="*/ 327223 w 160"/>
              <a:gd name="T89" fmla="*/ 339725 h 150"/>
              <a:gd name="T90" fmla="*/ 354211 w 160"/>
              <a:gd name="T91" fmla="*/ 312547 h 150"/>
              <a:gd name="T92" fmla="*/ 438547 w 160"/>
              <a:gd name="T93" fmla="*/ 397479 h 150"/>
              <a:gd name="T94" fmla="*/ 438547 w 160"/>
              <a:gd name="T95" fmla="*/ 407670 h 150"/>
              <a:gd name="T96" fmla="*/ 438547 w 160"/>
              <a:gd name="T97" fmla="*/ 353314 h 150"/>
              <a:gd name="T98" fmla="*/ 364331 w 160"/>
              <a:gd name="T99" fmla="*/ 278575 h 150"/>
              <a:gd name="T100" fmla="*/ 344091 w 160"/>
              <a:gd name="T101" fmla="*/ 278575 h 150"/>
              <a:gd name="T102" fmla="*/ 303609 w 160"/>
              <a:gd name="T103" fmla="*/ 315945 h 150"/>
              <a:gd name="T104" fmla="*/ 229394 w 160"/>
              <a:gd name="T105" fmla="*/ 244602 h 150"/>
              <a:gd name="T106" fmla="*/ 209153 w 160"/>
              <a:gd name="T107" fmla="*/ 244602 h 150"/>
              <a:gd name="T108" fmla="*/ 101203 w 160"/>
              <a:gd name="T109" fmla="*/ 353314 h 150"/>
              <a:gd name="T110" fmla="*/ 101203 w 160"/>
              <a:gd name="T111" fmla="*/ 101918 h 150"/>
              <a:gd name="T112" fmla="*/ 438547 w 160"/>
              <a:gd name="T113" fmla="*/ 101918 h 150"/>
              <a:gd name="T114" fmla="*/ 438547 w 160"/>
              <a:gd name="T115" fmla="*/ 353314 h 15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50">
                <a:moveTo>
                  <a:pt x="14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3"/>
                  <a:pt x="7" y="150"/>
                  <a:pt x="15" y="150"/>
                </a:cubicBezTo>
                <a:cubicBezTo>
                  <a:pt x="145" y="150"/>
                  <a:pt x="145" y="150"/>
                  <a:pt x="145" y="150"/>
                </a:cubicBezTo>
                <a:cubicBezTo>
                  <a:pt x="153" y="150"/>
                  <a:pt x="160" y="143"/>
                  <a:pt x="160" y="135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151" y="135"/>
                </a:moveTo>
                <a:cubicBezTo>
                  <a:pt x="151" y="138"/>
                  <a:pt x="148" y="141"/>
                  <a:pt x="14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2" y="141"/>
                  <a:pt x="9" y="138"/>
                  <a:pt x="9" y="13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8" y="9"/>
                  <a:pt x="151" y="12"/>
                  <a:pt x="151" y="15"/>
                </a:cubicBezTo>
                <a:lnTo>
                  <a:pt x="151" y="135"/>
                </a:lnTo>
                <a:close/>
                <a:moveTo>
                  <a:pt x="105" y="40"/>
                </a:moveTo>
                <a:cubicBezTo>
                  <a:pt x="97" y="40"/>
                  <a:pt x="90" y="47"/>
                  <a:pt x="90" y="55"/>
                </a:cubicBezTo>
                <a:cubicBezTo>
                  <a:pt x="90" y="63"/>
                  <a:pt x="97" y="70"/>
                  <a:pt x="105" y="70"/>
                </a:cubicBezTo>
                <a:cubicBezTo>
                  <a:pt x="113" y="70"/>
                  <a:pt x="120" y="63"/>
                  <a:pt x="120" y="55"/>
                </a:cubicBezTo>
                <a:cubicBezTo>
                  <a:pt x="120" y="47"/>
                  <a:pt x="113" y="40"/>
                  <a:pt x="105" y="40"/>
                </a:cubicBezTo>
                <a:close/>
                <a:moveTo>
                  <a:pt x="105" y="60"/>
                </a:moveTo>
                <a:cubicBezTo>
                  <a:pt x="102" y="60"/>
                  <a:pt x="100" y="58"/>
                  <a:pt x="100" y="55"/>
                </a:cubicBezTo>
                <a:cubicBezTo>
                  <a:pt x="100" y="52"/>
                  <a:pt x="102" y="50"/>
                  <a:pt x="105" y="50"/>
                </a:cubicBezTo>
                <a:cubicBezTo>
                  <a:pt x="108" y="50"/>
                  <a:pt x="110" y="52"/>
                  <a:pt x="110" y="55"/>
                </a:cubicBezTo>
                <a:cubicBezTo>
                  <a:pt x="110" y="58"/>
                  <a:pt x="108" y="60"/>
                  <a:pt x="105" y="60"/>
                </a:cubicBezTo>
                <a:close/>
                <a:moveTo>
                  <a:pt x="135" y="20"/>
                </a:moveTo>
                <a:cubicBezTo>
                  <a:pt x="25" y="20"/>
                  <a:pt x="25" y="20"/>
                  <a:pt x="25" y="20"/>
                </a:cubicBezTo>
                <a:cubicBezTo>
                  <a:pt x="22" y="20"/>
                  <a:pt x="20" y="22"/>
                  <a:pt x="20" y="25"/>
                </a:cubicBezTo>
                <a:cubicBezTo>
                  <a:pt x="20" y="125"/>
                  <a:pt x="20" y="125"/>
                  <a:pt x="20" y="125"/>
                </a:cubicBezTo>
                <a:cubicBezTo>
                  <a:pt x="20" y="128"/>
                  <a:pt x="22" y="130"/>
                  <a:pt x="25" y="13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8" y="130"/>
                  <a:pt x="140" y="128"/>
                  <a:pt x="140" y="125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22"/>
                  <a:pt x="138" y="20"/>
                  <a:pt x="135" y="20"/>
                </a:cubicBezTo>
                <a:close/>
                <a:moveTo>
                  <a:pt x="30" y="120"/>
                </a:moveTo>
                <a:cubicBezTo>
                  <a:pt x="30" y="117"/>
                  <a:pt x="30" y="117"/>
                  <a:pt x="30" y="117"/>
                </a:cubicBezTo>
                <a:cubicBezTo>
                  <a:pt x="65" y="82"/>
                  <a:pt x="65" y="82"/>
                  <a:pt x="65" y="82"/>
                </a:cubicBezTo>
                <a:cubicBezTo>
                  <a:pt x="104" y="120"/>
                  <a:pt x="104" y="120"/>
                  <a:pt x="104" y="120"/>
                </a:cubicBezTo>
                <a:lnTo>
                  <a:pt x="30" y="120"/>
                </a:lnTo>
                <a:close/>
                <a:moveTo>
                  <a:pt x="130" y="120"/>
                </a:moveTo>
                <a:cubicBezTo>
                  <a:pt x="117" y="120"/>
                  <a:pt x="117" y="120"/>
                  <a:pt x="117" y="120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105" y="92"/>
                  <a:pt x="105" y="92"/>
                  <a:pt x="105" y="92"/>
                </a:cubicBezTo>
                <a:cubicBezTo>
                  <a:pt x="130" y="117"/>
                  <a:pt x="130" y="117"/>
                  <a:pt x="130" y="117"/>
                </a:cubicBezTo>
                <a:lnTo>
                  <a:pt x="130" y="120"/>
                </a:lnTo>
                <a:close/>
                <a:moveTo>
                  <a:pt x="130" y="104"/>
                </a:moveTo>
                <a:cubicBezTo>
                  <a:pt x="108" y="82"/>
                  <a:pt x="108" y="82"/>
                  <a:pt x="108" y="82"/>
                </a:cubicBezTo>
                <a:cubicBezTo>
                  <a:pt x="106" y="80"/>
                  <a:pt x="104" y="80"/>
                  <a:pt x="102" y="82"/>
                </a:cubicBezTo>
                <a:cubicBezTo>
                  <a:pt x="90" y="93"/>
                  <a:pt x="90" y="93"/>
                  <a:pt x="90" y="93"/>
                </a:cubicBezTo>
                <a:cubicBezTo>
                  <a:pt x="68" y="72"/>
                  <a:pt x="68" y="72"/>
                  <a:pt x="68" y="72"/>
                </a:cubicBezTo>
                <a:cubicBezTo>
                  <a:pt x="66" y="70"/>
                  <a:pt x="64" y="70"/>
                  <a:pt x="62" y="7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30" y="30"/>
                  <a:pt x="30" y="30"/>
                  <a:pt x="30" y="30"/>
                </a:cubicBezTo>
                <a:cubicBezTo>
                  <a:pt x="130" y="30"/>
                  <a:pt x="130" y="30"/>
                  <a:pt x="130" y="30"/>
                </a:cubicBezTo>
                <a:lnTo>
                  <a:pt x="130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15">
            <a:extLst>
              <a:ext uri="{FF2B5EF4-FFF2-40B4-BE49-F238E27FC236}">
                <a16:creationId xmlns:a16="http://schemas.microsoft.com/office/drawing/2014/main" id="{60459294-A31B-46E7-B9FC-1A9F542559FF}"/>
              </a:ext>
            </a:extLst>
          </p:cNvPr>
          <p:cNvSpPr>
            <a:spLocks noEditPoints="1"/>
          </p:cNvSpPr>
          <p:nvPr/>
        </p:nvSpPr>
        <p:spPr bwMode="auto">
          <a:xfrm>
            <a:off x="3770755" y="5317111"/>
            <a:ext cx="393252" cy="395568"/>
          </a:xfrm>
          <a:custGeom>
            <a:avLst/>
            <a:gdLst>
              <a:gd name="T0" fmla="*/ 320477 w 160"/>
              <a:gd name="T1" fmla="*/ 67866 h 160"/>
              <a:gd name="T2" fmla="*/ 310356 w 160"/>
              <a:gd name="T3" fmla="*/ 95012 h 160"/>
              <a:gd name="T4" fmla="*/ 269875 w 160"/>
              <a:gd name="T5" fmla="*/ 203597 h 160"/>
              <a:gd name="T6" fmla="*/ 317103 w 160"/>
              <a:gd name="T7" fmla="*/ 271463 h 160"/>
              <a:gd name="T8" fmla="*/ 337344 w 160"/>
              <a:gd name="T9" fmla="*/ 271463 h 160"/>
              <a:gd name="T10" fmla="*/ 445294 w 160"/>
              <a:gd name="T11" fmla="*/ 230743 h 160"/>
              <a:gd name="T12" fmla="*/ 472281 w 160"/>
              <a:gd name="T13" fmla="*/ 220563 h 160"/>
              <a:gd name="T14" fmla="*/ 455414 w 160"/>
              <a:gd name="T15" fmla="*/ 67866 h 160"/>
              <a:gd name="T16" fmla="*/ 421680 w 160"/>
              <a:gd name="T17" fmla="*/ 166271 h 160"/>
              <a:gd name="T18" fmla="*/ 327223 w 160"/>
              <a:gd name="T19" fmla="*/ 237530 h 160"/>
              <a:gd name="T20" fmla="*/ 374452 w 160"/>
              <a:gd name="T21" fmla="*/ 139125 h 160"/>
              <a:gd name="T22" fmla="*/ 357584 w 160"/>
              <a:gd name="T23" fmla="*/ 101798 h 160"/>
              <a:gd name="T24" fmla="*/ 438547 w 160"/>
              <a:gd name="T25" fmla="*/ 183237 h 160"/>
              <a:gd name="T26" fmla="*/ 222647 w 160"/>
              <a:gd name="T27" fmla="*/ 271463 h 160"/>
              <a:gd name="T28" fmla="*/ 128191 w 160"/>
              <a:gd name="T29" fmla="*/ 342721 h 160"/>
              <a:gd name="T30" fmla="*/ 77589 w 160"/>
              <a:gd name="T31" fmla="*/ 308789 h 160"/>
              <a:gd name="T32" fmla="*/ 67469 w 160"/>
              <a:gd name="T33" fmla="*/ 458093 h 160"/>
              <a:gd name="T34" fmla="*/ 219273 w 160"/>
              <a:gd name="T35" fmla="*/ 475059 h 160"/>
              <a:gd name="T36" fmla="*/ 229394 w 160"/>
              <a:gd name="T37" fmla="*/ 447913 h 160"/>
              <a:gd name="T38" fmla="*/ 269875 w 160"/>
              <a:gd name="T39" fmla="*/ 339328 h 160"/>
              <a:gd name="T40" fmla="*/ 165298 w 160"/>
              <a:gd name="T41" fmla="*/ 403800 h 160"/>
              <a:gd name="T42" fmla="*/ 182166 w 160"/>
              <a:gd name="T43" fmla="*/ 441127 h 160"/>
              <a:gd name="T44" fmla="*/ 101203 w 160"/>
              <a:gd name="T45" fmla="*/ 359688 h 160"/>
              <a:gd name="T46" fmla="*/ 138311 w 160"/>
              <a:gd name="T47" fmla="*/ 376654 h 160"/>
              <a:gd name="T48" fmla="*/ 236141 w 160"/>
              <a:gd name="T49" fmla="*/ 329148 h 160"/>
              <a:gd name="T50" fmla="*/ 455414 w 160"/>
              <a:gd name="T51" fmla="*/ 0 h 160"/>
              <a:gd name="T52" fmla="*/ 0 w 160"/>
              <a:gd name="T53" fmla="*/ 84832 h 160"/>
              <a:gd name="T54" fmla="*/ 84336 w 160"/>
              <a:gd name="T55" fmla="*/ 542925 h 160"/>
              <a:gd name="T56" fmla="*/ 539750 w 160"/>
              <a:gd name="T57" fmla="*/ 458093 h 160"/>
              <a:gd name="T58" fmla="*/ 455414 w 160"/>
              <a:gd name="T59" fmla="*/ 0 h 160"/>
              <a:gd name="T60" fmla="*/ 455414 w 160"/>
              <a:gd name="T61" fmla="*/ 512385 h 160"/>
              <a:gd name="T62" fmla="*/ 30361 w 160"/>
              <a:gd name="T63" fmla="*/ 458093 h 160"/>
              <a:gd name="T64" fmla="*/ 84336 w 160"/>
              <a:gd name="T65" fmla="*/ 30540 h 160"/>
              <a:gd name="T66" fmla="*/ 509389 w 160"/>
              <a:gd name="T67" fmla="*/ 84832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60">
                <a:moveTo>
                  <a:pt x="135" y="20"/>
                </a:moveTo>
                <a:cubicBezTo>
                  <a:pt x="95" y="20"/>
                  <a:pt x="95" y="20"/>
                  <a:pt x="95" y="20"/>
                </a:cubicBezTo>
                <a:cubicBezTo>
                  <a:pt x="93" y="20"/>
                  <a:pt x="91" y="21"/>
                  <a:pt x="91" y="23"/>
                </a:cubicBezTo>
                <a:cubicBezTo>
                  <a:pt x="90" y="25"/>
                  <a:pt x="90" y="27"/>
                  <a:pt x="92" y="2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80" y="60"/>
                  <a:pt x="80" y="60"/>
                  <a:pt x="80" y="60"/>
                </a:cubicBezTo>
                <a:cubicBezTo>
                  <a:pt x="78" y="61"/>
                  <a:pt x="78" y="64"/>
                  <a:pt x="80" y="66"/>
                </a:cubicBezTo>
                <a:cubicBezTo>
                  <a:pt x="94" y="80"/>
                  <a:pt x="94" y="80"/>
                  <a:pt x="94" y="80"/>
                </a:cubicBezTo>
                <a:cubicBezTo>
                  <a:pt x="95" y="81"/>
                  <a:pt x="96" y="82"/>
                  <a:pt x="97" y="82"/>
                </a:cubicBezTo>
                <a:cubicBezTo>
                  <a:pt x="98" y="82"/>
                  <a:pt x="99" y="81"/>
                  <a:pt x="100" y="80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132" y="68"/>
                  <a:pt x="132" y="68"/>
                  <a:pt x="132" y="68"/>
                </a:cubicBezTo>
                <a:cubicBezTo>
                  <a:pt x="133" y="70"/>
                  <a:pt x="135" y="70"/>
                  <a:pt x="137" y="69"/>
                </a:cubicBezTo>
                <a:cubicBezTo>
                  <a:pt x="139" y="69"/>
                  <a:pt x="140" y="67"/>
                  <a:pt x="140" y="65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22"/>
                  <a:pt x="138" y="20"/>
                  <a:pt x="135" y="20"/>
                </a:cubicBezTo>
                <a:close/>
                <a:moveTo>
                  <a:pt x="130" y="54"/>
                </a:moveTo>
                <a:cubicBezTo>
                  <a:pt x="125" y="49"/>
                  <a:pt x="125" y="49"/>
                  <a:pt x="125" y="49"/>
                </a:cubicBezTo>
                <a:cubicBezTo>
                  <a:pt x="124" y="47"/>
                  <a:pt x="121" y="47"/>
                  <a:pt x="119" y="49"/>
                </a:cubicBezTo>
                <a:cubicBezTo>
                  <a:pt x="97" y="70"/>
                  <a:pt x="97" y="70"/>
                  <a:pt x="97" y="70"/>
                </a:cubicBezTo>
                <a:cubicBezTo>
                  <a:pt x="90" y="63"/>
                  <a:pt x="90" y="63"/>
                  <a:pt x="90" y="63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3" y="39"/>
                  <a:pt x="113" y="36"/>
                  <a:pt x="111" y="35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30" y="30"/>
                  <a:pt x="130" y="30"/>
                  <a:pt x="130" y="30"/>
                </a:cubicBezTo>
                <a:lnTo>
                  <a:pt x="130" y="54"/>
                </a:lnTo>
                <a:close/>
                <a:moveTo>
                  <a:pt x="80" y="94"/>
                </a:moveTo>
                <a:cubicBezTo>
                  <a:pt x="66" y="80"/>
                  <a:pt x="66" y="80"/>
                  <a:pt x="66" y="80"/>
                </a:cubicBezTo>
                <a:cubicBezTo>
                  <a:pt x="64" y="78"/>
                  <a:pt x="61" y="78"/>
                  <a:pt x="60" y="80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8" y="92"/>
                  <a:pt x="28" y="92"/>
                  <a:pt x="28" y="92"/>
                </a:cubicBezTo>
                <a:cubicBezTo>
                  <a:pt x="27" y="90"/>
                  <a:pt x="25" y="90"/>
                  <a:pt x="23" y="91"/>
                </a:cubicBezTo>
                <a:cubicBezTo>
                  <a:pt x="21" y="91"/>
                  <a:pt x="20" y="93"/>
                  <a:pt x="20" y="95"/>
                </a:cubicBezTo>
                <a:cubicBezTo>
                  <a:pt x="20" y="135"/>
                  <a:pt x="20" y="135"/>
                  <a:pt x="20" y="135"/>
                </a:cubicBezTo>
                <a:cubicBezTo>
                  <a:pt x="20" y="138"/>
                  <a:pt x="22" y="140"/>
                  <a:pt x="25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7" y="140"/>
                  <a:pt x="69" y="139"/>
                  <a:pt x="69" y="137"/>
                </a:cubicBezTo>
                <a:cubicBezTo>
                  <a:pt x="70" y="135"/>
                  <a:pt x="70" y="133"/>
                  <a:pt x="68" y="132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2" y="99"/>
                  <a:pt x="82" y="96"/>
                  <a:pt x="80" y="94"/>
                </a:cubicBezTo>
                <a:close/>
                <a:moveTo>
                  <a:pt x="49" y="119"/>
                </a:moveTo>
                <a:cubicBezTo>
                  <a:pt x="47" y="121"/>
                  <a:pt x="47" y="124"/>
                  <a:pt x="49" y="125"/>
                </a:cubicBezTo>
                <a:cubicBezTo>
                  <a:pt x="54" y="130"/>
                  <a:pt x="54" y="130"/>
                  <a:pt x="54" y="130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5" y="111"/>
                  <a:pt x="35" y="111"/>
                  <a:pt x="35" y="111"/>
                </a:cubicBezTo>
                <a:cubicBezTo>
                  <a:pt x="36" y="113"/>
                  <a:pt x="39" y="113"/>
                  <a:pt x="41" y="111"/>
                </a:cubicBezTo>
                <a:cubicBezTo>
                  <a:pt x="63" y="90"/>
                  <a:pt x="63" y="90"/>
                  <a:pt x="63" y="90"/>
                </a:cubicBezTo>
                <a:cubicBezTo>
                  <a:pt x="70" y="97"/>
                  <a:pt x="70" y="97"/>
                  <a:pt x="70" y="97"/>
                </a:cubicBezTo>
                <a:lnTo>
                  <a:pt x="49" y="119"/>
                </a:lnTo>
                <a:close/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1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16">
            <a:extLst>
              <a:ext uri="{FF2B5EF4-FFF2-40B4-BE49-F238E27FC236}">
                <a16:creationId xmlns:a16="http://schemas.microsoft.com/office/drawing/2014/main" id="{3738AD6C-DF5C-41B7-BE33-DFB7475B2A06}"/>
              </a:ext>
            </a:extLst>
          </p:cNvPr>
          <p:cNvSpPr>
            <a:spLocks noEditPoints="1"/>
          </p:cNvSpPr>
          <p:nvPr/>
        </p:nvSpPr>
        <p:spPr bwMode="auto">
          <a:xfrm>
            <a:off x="2768507" y="3312840"/>
            <a:ext cx="393252" cy="396722"/>
          </a:xfrm>
          <a:custGeom>
            <a:avLst/>
            <a:gdLst>
              <a:gd name="T0" fmla="*/ 269875 w 160"/>
              <a:gd name="T1" fmla="*/ 68064 h 160"/>
              <a:gd name="T2" fmla="*/ 67469 w 160"/>
              <a:gd name="T3" fmla="*/ 272257 h 160"/>
              <a:gd name="T4" fmla="*/ 269875 w 160"/>
              <a:gd name="T5" fmla="*/ 476449 h 160"/>
              <a:gd name="T6" fmla="*/ 472281 w 160"/>
              <a:gd name="T7" fmla="*/ 272257 h 160"/>
              <a:gd name="T8" fmla="*/ 269875 w 160"/>
              <a:gd name="T9" fmla="*/ 68064 h 160"/>
              <a:gd name="T10" fmla="*/ 269875 w 160"/>
              <a:gd name="T11" fmla="*/ 442417 h 160"/>
              <a:gd name="T12" fmla="*/ 101203 w 160"/>
              <a:gd name="T13" fmla="*/ 272257 h 160"/>
              <a:gd name="T14" fmla="*/ 269875 w 160"/>
              <a:gd name="T15" fmla="*/ 102096 h 160"/>
              <a:gd name="T16" fmla="*/ 438547 w 160"/>
              <a:gd name="T17" fmla="*/ 272257 h 160"/>
              <a:gd name="T18" fmla="*/ 269875 w 160"/>
              <a:gd name="T19" fmla="*/ 442417 h 160"/>
              <a:gd name="T20" fmla="*/ 360958 w 160"/>
              <a:gd name="T21" fmla="*/ 258644 h 160"/>
              <a:gd name="T22" fmla="*/ 226020 w 160"/>
              <a:gd name="T23" fmla="*/ 173564 h 160"/>
              <a:gd name="T24" fmla="*/ 202406 w 160"/>
              <a:gd name="T25" fmla="*/ 187176 h 160"/>
              <a:gd name="T26" fmla="*/ 202406 w 160"/>
              <a:gd name="T27" fmla="*/ 357337 h 160"/>
              <a:gd name="T28" fmla="*/ 226020 w 160"/>
              <a:gd name="T29" fmla="*/ 370949 h 160"/>
              <a:gd name="T30" fmla="*/ 360958 w 160"/>
              <a:gd name="T31" fmla="*/ 285869 h 160"/>
              <a:gd name="T32" fmla="*/ 360958 w 160"/>
              <a:gd name="T33" fmla="*/ 258644 h 160"/>
              <a:gd name="T34" fmla="*/ 236141 w 160"/>
              <a:gd name="T35" fmla="*/ 330111 h 160"/>
              <a:gd name="T36" fmla="*/ 236141 w 160"/>
              <a:gd name="T37" fmla="*/ 214402 h 160"/>
              <a:gd name="T38" fmla="*/ 323850 w 160"/>
              <a:gd name="T39" fmla="*/ 272257 h 160"/>
              <a:gd name="T40" fmla="*/ 236141 w 160"/>
              <a:gd name="T41" fmla="*/ 330111 h 160"/>
              <a:gd name="T42" fmla="*/ 455414 w 160"/>
              <a:gd name="T43" fmla="*/ 0 h 160"/>
              <a:gd name="T44" fmla="*/ 84336 w 160"/>
              <a:gd name="T45" fmla="*/ 0 h 160"/>
              <a:gd name="T46" fmla="*/ 0 w 160"/>
              <a:gd name="T47" fmla="*/ 85080 h 160"/>
              <a:gd name="T48" fmla="*/ 0 w 160"/>
              <a:gd name="T49" fmla="*/ 459433 h 160"/>
              <a:gd name="T50" fmla="*/ 84336 w 160"/>
              <a:gd name="T51" fmla="*/ 544513 h 160"/>
              <a:gd name="T52" fmla="*/ 455414 w 160"/>
              <a:gd name="T53" fmla="*/ 544513 h 160"/>
              <a:gd name="T54" fmla="*/ 539750 w 160"/>
              <a:gd name="T55" fmla="*/ 459433 h 160"/>
              <a:gd name="T56" fmla="*/ 539750 w 160"/>
              <a:gd name="T57" fmla="*/ 85080 h 160"/>
              <a:gd name="T58" fmla="*/ 455414 w 160"/>
              <a:gd name="T59" fmla="*/ 0 h 160"/>
              <a:gd name="T60" fmla="*/ 509389 w 160"/>
              <a:gd name="T61" fmla="*/ 459433 h 160"/>
              <a:gd name="T62" fmla="*/ 455414 w 160"/>
              <a:gd name="T63" fmla="*/ 513884 h 160"/>
              <a:gd name="T64" fmla="*/ 84336 w 160"/>
              <a:gd name="T65" fmla="*/ 513884 h 160"/>
              <a:gd name="T66" fmla="*/ 30361 w 160"/>
              <a:gd name="T67" fmla="*/ 459433 h 160"/>
              <a:gd name="T68" fmla="*/ 30361 w 160"/>
              <a:gd name="T69" fmla="*/ 85080 h 160"/>
              <a:gd name="T70" fmla="*/ 84336 w 160"/>
              <a:gd name="T71" fmla="*/ 30629 h 160"/>
              <a:gd name="T72" fmla="*/ 455414 w 160"/>
              <a:gd name="T73" fmla="*/ 30629 h 160"/>
              <a:gd name="T74" fmla="*/ 509389 w 160"/>
              <a:gd name="T75" fmla="*/ 85080 h 160"/>
              <a:gd name="T76" fmla="*/ 509389 w 160"/>
              <a:gd name="T77" fmla="*/ 459433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0" h="160">
                <a:moveTo>
                  <a:pt x="80" y="20"/>
                </a:moveTo>
                <a:cubicBezTo>
                  <a:pt x="47" y="20"/>
                  <a:pt x="20" y="47"/>
                  <a:pt x="20" y="80"/>
                </a:cubicBezTo>
                <a:cubicBezTo>
                  <a:pt x="20" y="113"/>
                  <a:pt x="47" y="140"/>
                  <a:pt x="80" y="140"/>
                </a:cubicBezTo>
                <a:cubicBezTo>
                  <a:pt x="113" y="140"/>
                  <a:pt x="140" y="113"/>
                  <a:pt x="140" y="80"/>
                </a:cubicBezTo>
                <a:cubicBezTo>
                  <a:pt x="140" y="47"/>
                  <a:pt x="113" y="20"/>
                  <a:pt x="80" y="20"/>
                </a:cubicBezTo>
                <a:close/>
                <a:moveTo>
                  <a:pt x="80" y="130"/>
                </a:moveTo>
                <a:cubicBezTo>
                  <a:pt x="52" y="130"/>
                  <a:pt x="30" y="108"/>
                  <a:pt x="30" y="80"/>
                </a:cubicBezTo>
                <a:cubicBezTo>
                  <a:pt x="30" y="52"/>
                  <a:pt x="52" y="30"/>
                  <a:pt x="80" y="30"/>
                </a:cubicBezTo>
                <a:cubicBezTo>
                  <a:pt x="108" y="30"/>
                  <a:pt x="130" y="52"/>
                  <a:pt x="130" y="80"/>
                </a:cubicBezTo>
                <a:cubicBezTo>
                  <a:pt x="130" y="108"/>
                  <a:pt x="108" y="130"/>
                  <a:pt x="80" y="130"/>
                </a:cubicBezTo>
                <a:close/>
                <a:moveTo>
                  <a:pt x="107" y="76"/>
                </a:moveTo>
                <a:cubicBezTo>
                  <a:pt x="67" y="51"/>
                  <a:pt x="67" y="51"/>
                  <a:pt x="67" y="51"/>
                </a:cubicBezTo>
                <a:cubicBezTo>
                  <a:pt x="64" y="49"/>
                  <a:pt x="60" y="51"/>
                  <a:pt x="60" y="55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60" y="109"/>
                  <a:pt x="64" y="111"/>
                  <a:pt x="67" y="109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10" y="82"/>
                  <a:pt x="110" y="78"/>
                  <a:pt x="107" y="76"/>
                </a:cubicBezTo>
                <a:close/>
                <a:moveTo>
                  <a:pt x="70" y="97"/>
                </a:moveTo>
                <a:cubicBezTo>
                  <a:pt x="70" y="63"/>
                  <a:pt x="70" y="63"/>
                  <a:pt x="70" y="63"/>
                </a:cubicBezTo>
                <a:cubicBezTo>
                  <a:pt x="96" y="80"/>
                  <a:pt x="96" y="80"/>
                  <a:pt x="96" y="80"/>
                </a:cubicBezTo>
                <a:lnTo>
                  <a:pt x="70" y="97"/>
                </a:lnTo>
                <a:close/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1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17">
            <a:extLst>
              <a:ext uri="{FF2B5EF4-FFF2-40B4-BE49-F238E27FC236}">
                <a16:creationId xmlns:a16="http://schemas.microsoft.com/office/drawing/2014/main" id="{695DD7CA-7587-450F-A320-0D5636EDDF08}"/>
              </a:ext>
            </a:extLst>
          </p:cNvPr>
          <p:cNvSpPr>
            <a:spLocks noEditPoints="1"/>
          </p:cNvSpPr>
          <p:nvPr/>
        </p:nvSpPr>
        <p:spPr bwMode="auto">
          <a:xfrm>
            <a:off x="2753743" y="4321605"/>
            <a:ext cx="393252" cy="395568"/>
          </a:xfrm>
          <a:custGeom>
            <a:avLst/>
            <a:gdLst>
              <a:gd name="T0" fmla="*/ 168672 w 160"/>
              <a:gd name="T1" fmla="*/ 271463 h 160"/>
              <a:gd name="T2" fmla="*/ 371078 w 160"/>
              <a:gd name="T3" fmla="*/ 271463 h 160"/>
              <a:gd name="T4" fmla="*/ 269875 w 160"/>
              <a:gd name="T5" fmla="*/ 339328 h 160"/>
              <a:gd name="T6" fmla="*/ 269875 w 160"/>
              <a:gd name="T7" fmla="*/ 203597 h 160"/>
              <a:gd name="T8" fmla="*/ 269875 w 160"/>
              <a:gd name="T9" fmla="*/ 339328 h 160"/>
              <a:gd name="T10" fmla="*/ 462161 w 160"/>
              <a:gd name="T11" fmla="*/ 206990 h 160"/>
              <a:gd name="T12" fmla="*/ 485775 w 160"/>
              <a:gd name="T13" fmla="*/ 125551 h 160"/>
              <a:gd name="T14" fmla="*/ 435173 w 160"/>
              <a:gd name="T15" fmla="*/ 54293 h 160"/>
              <a:gd name="T16" fmla="*/ 360958 w 160"/>
              <a:gd name="T17" fmla="*/ 91619 h 160"/>
              <a:gd name="T18" fmla="*/ 320477 w 160"/>
              <a:gd name="T19" fmla="*/ 13573 h 160"/>
              <a:gd name="T20" fmla="*/ 236141 w 160"/>
              <a:gd name="T21" fmla="*/ 0 h 160"/>
              <a:gd name="T22" fmla="*/ 205780 w 160"/>
              <a:gd name="T23" fmla="*/ 78045 h 160"/>
              <a:gd name="T24" fmla="*/ 124817 w 160"/>
              <a:gd name="T25" fmla="*/ 54293 h 160"/>
              <a:gd name="T26" fmla="*/ 53975 w 160"/>
              <a:gd name="T27" fmla="*/ 105192 h 160"/>
              <a:gd name="T28" fmla="*/ 91083 w 160"/>
              <a:gd name="T29" fmla="*/ 179844 h 160"/>
              <a:gd name="T30" fmla="*/ 13494 w 160"/>
              <a:gd name="T31" fmla="*/ 220563 h 160"/>
              <a:gd name="T32" fmla="*/ 0 w 160"/>
              <a:gd name="T33" fmla="*/ 305395 h 160"/>
              <a:gd name="T34" fmla="*/ 77589 w 160"/>
              <a:gd name="T35" fmla="*/ 335935 h 160"/>
              <a:gd name="T36" fmla="*/ 53975 w 160"/>
              <a:gd name="T37" fmla="*/ 417374 h 160"/>
              <a:gd name="T38" fmla="*/ 104577 w 160"/>
              <a:gd name="T39" fmla="*/ 488633 h 160"/>
              <a:gd name="T40" fmla="*/ 178792 w 160"/>
              <a:gd name="T41" fmla="*/ 451306 h 160"/>
              <a:gd name="T42" fmla="*/ 219273 w 160"/>
              <a:gd name="T43" fmla="*/ 529352 h 160"/>
              <a:gd name="T44" fmla="*/ 303609 w 160"/>
              <a:gd name="T45" fmla="*/ 542925 h 160"/>
              <a:gd name="T46" fmla="*/ 333970 w 160"/>
              <a:gd name="T47" fmla="*/ 464880 h 160"/>
              <a:gd name="T48" fmla="*/ 414933 w 160"/>
              <a:gd name="T49" fmla="*/ 488633 h 160"/>
              <a:gd name="T50" fmla="*/ 485775 w 160"/>
              <a:gd name="T51" fmla="*/ 437733 h 160"/>
              <a:gd name="T52" fmla="*/ 452041 w 160"/>
              <a:gd name="T53" fmla="*/ 363081 h 160"/>
              <a:gd name="T54" fmla="*/ 526256 w 160"/>
              <a:gd name="T55" fmla="*/ 322362 h 160"/>
              <a:gd name="T56" fmla="*/ 539750 w 160"/>
              <a:gd name="T57" fmla="*/ 237530 h 160"/>
              <a:gd name="T58" fmla="*/ 509389 w 160"/>
              <a:gd name="T59" fmla="*/ 291822 h 160"/>
              <a:gd name="T60" fmla="*/ 435173 w 160"/>
              <a:gd name="T61" fmla="*/ 315575 h 160"/>
              <a:gd name="T62" fmla="*/ 418306 w 160"/>
              <a:gd name="T63" fmla="*/ 373261 h 160"/>
              <a:gd name="T64" fmla="*/ 421680 w 160"/>
              <a:gd name="T65" fmla="*/ 454700 h 160"/>
              <a:gd name="T66" fmla="*/ 354211 w 160"/>
              <a:gd name="T67" fmla="*/ 420767 h 160"/>
              <a:gd name="T68" fmla="*/ 303609 w 160"/>
              <a:gd name="T69" fmla="*/ 447913 h 160"/>
              <a:gd name="T70" fmla="*/ 249634 w 160"/>
              <a:gd name="T71" fmla="*/ 512385 h 160"/>
              <a:gd name="T72" fmla="*/ 226020 w 160"/>
              <a:gd name="T73" fmla="*/ 437733 h 160"/>
              <a:gd name="T74" fmla="*/ 168672 w 160"/>
              <a:gd name="T75" fmla="*/ 420767 h 160"/>
              <a:gd name="T76" fmla="*/ 87709 w 160"/>
              <a:gd name="T77" fmla="*/ 424160 h 160"/>
              <a:gd name="T78" fmla="*/ 121444 w 160"/>
              <a:gd name="T79" fmla="*/ 356295 h 160"/>
              <a:gd name="T80" fmla="*/ 94456 w 160"/>
              <a:gd name="T81" fmla="*/ 305395 h 160"/>
              <a:gd name="T82" fmla="*/ 30361 w 160"/>
              <a:gd name="T83" fmla="*/ 251103 h 160"/>
              <a:gd name="T84" fmla="*/ 104577 w 160"/>
              <a:gd name="T85" fmla="*/ 227350 h 160"/>
              <a:gd name="T86" fmla="*/ 121444 w 160"/>
              <a:gd name="T87" fmla="*/ 169664 h 160"/>
              <a:gd name="T88" fmla="*/ 118070 w 160"/>
              <a:gd name="T89" fmla="*/ 88225 h 160"/>
              <a:gd name="T90" fmla="*/ 185539 w 160"/>
              <a:gd name="T91" fmla="*/ 122158 h 160"/>
              <a:gd name="T92" fmla="*/ 236141 w 160"/>
              <a:gd name="T93" fmla="*/ 95012 h 160"/>
              <a:gd name="T94" fmla="*/ 290116 w 160"/>
              <a:gd name="T95" fmla="*/ 30540 h 160"/>
              <a:gd name="T96" fmla="*/ 313730 w 160"/>
              <a:gd name="T97" fmla="*/ 105192 h 160"/>
              <a:gd name="T98" fmla="*/ 371078 w 160"/>
              <a:gd name="T99" fmla="*/ 122158 h 160"/>
              <a:gd name="T100" fmla="*/ 452041 w 160"/>
              <a:gd name="T101" fmla="*/ 118765 h 160"/>
              <a:gd name="T102" fmla="*/ 418306 w 160"/>
              <a:gd name="T103" fmla="*/ 186630 h 160"/>
              <a:gd name="T104" fmla="*/ 445294 w 160"/>
              <a:gd name="T105" fmla="*/ 237530 h 160"/>
              <a:gd name="T106" fmla="*/ 509389 w 160"/>
              <a:gd name="T107" fmla="*/ 291822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60">
                <a:moveTo>
                  <a:pt x="80" y="50"/>
                </a:moveTo>
                <a:cubicBezTo>
                  <a:pt x="64" y="50"/>
                  <a:pt x="50" y="64"/>
                  <a:pt x="50" y="80"/>
                </a:cubicBezTo>
                <a:cubicBezTo>
                  <a:pt x="50" y="96"/>
                  <a:pt x="64" y="110"/>
                  <a:pt x="80" y="110"/>
                </a:cubicBezTo>
                <a:cubicBezTo>
                  <a:pt x="96" y="110"/>
                  <a:pt x="110" y="96"/>
                  <a:pt x="110" y="80"/>
                </a:cubicBezTo>
                <a:cubicBezTo>
                  <a:pt x="110" y="64"/>
                  <a:pt x="96" y="50"/>
                  <a:pt x="80" y="50"/>
                </a:cubicBezTo>
                <a:close/>
                <a:moveTo>
                  <a:pt x="80" y="100"/>
                </a:moveTo>
                <a:cubicBezTo>
                  <a:pt x="69" y="100"/>
                  <a:pt x="60" y="91"/>
                  <a:pt x="60" y="80"/>
                </a:cubicBezTo>
                <a:cubicBezTo>
                  <a:pt x="60" y="69"/>
                  <a:pt x="69" y="60"/>
                  <a:pt x="80" y="60"/>
                </a:cubicBezTo>
                <a:cubicBezTo>
                  <a:pt x="91" y="60"/>
                  <a:pt x="100" y="69"/>
                  <a:pt x="100" y="80"/>
                </a:cubicBezTo>
                <a:cubicBezTo>
                  <a:pt x="100" y="91"/>
                  <a:pt x="91" y="100"/>
                  <a:pt x="80" y="100"/>
                </a:cubicBezTo>
                <a:close/>
                <a:moveTo>
                  <a:pt x="156" y="65"/>
                </a:moveTo>
                <a:cubicBezTo>
                  <a:pt x="137" y="61"/>
                  <a:pt x="137" y="61"/>
                  <a:pt x="137" y="61"/>
                </a:cubicBezTo>
                <a:cubicBezTo>
                  <a:pt x="136" y="58"/>
                  <a:pt x="135" y="56"/>
                  <a:pt x="134" y="53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6" y="35"/>
                  <a:pt x="145" y="32"/>
                  <a:pt x="144" y="31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8" y="15"/>
                  <a:pt x="125" y="14"/>
                  <a:pt x="123" y="16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4" y="25"/>
                  <a:pt x="102" y="24"/>
                  <a:pt x="99" y="23"/>
                </a:cubicBezTo>
                <a:cubicBezTo>
                  <a:pt x="95" y="4"/>
                  <a:pt x="95" y="4"/>
                  <a:pt x="95" y="4"/>
                </a:cubicBezTo>
                <a:cubicBezTo>
                  <a:pt x="94" y="2"/>
                  <a:pt x="92" y="0"/>
                  <a:pt x="9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1" y="23"/>
                  <a:pt x="61" y="23"/>
                  <a:pt x="61" y="23"/>
                </a:cubicBezTo>
                <a:cubicBezTo>
                  <a:pt x="58" y="24"/>
                  <a:pt x="56" y="25"/>
                  <a:pt x="53" y="27"/>
                </a:cubicBezTo>
                <a:cubicBezTo>
                  <a:pt x="37" y="16"/>
                  <a:pt x="37" y="16"/>
                  <a:pt x="37" y="16"/>
                </a:cubicBezTo>
                <a:cubicBezTo>
                  <a:pt x="35" y="14"/>
                  <a:pt x="32" y="15"/>
                  <a:pt x="31" y="16"/>
                </a:cubicBezTo>
                <a:cubicBezTo>
                  <a:pt x="16" y="31"/>
                  <a:pt x="16" y="31"/>
                  <a:pt x="16" y="31"/>
                </a:cubicBezTo>
                <a:cubicBezTo>
                  <a:pt x="15" y="32"/>
                  <a:pt x="14" y="35"/>
                  <a:pt x="16" y="37"/>
                </a:cubicBezTo>
                <a:cubicBezTo>
                  <a:pt x="27" y="53"/>
                  <a:pt x="27" y="53"/>
                  <a:pt x="27" y="53"/>
                </a:cubicBezTo>
                <a:cubicBezTo>
                  <a:pt x="25" y="56"/>
                  <a:pt x="24" y="58"/>
                  <a:pt x="23" y="61"/>
                </a:cubicBezTo>
                <a:cubicBezTo>
                  <a:pt x="4" y="65"/>
                  <a:pt x="4" y="65"/>
                  <a:pt x="4" y="65"/>
                </a:cubicBezTo>
                <a:cubicBezTo>
                  <a:pt x="2" y="66"/>
                  <a:pt x="0" y="68"/>
                  <a:pt x="0" y="7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2"/>
                  <a:pt x="2" y="94"/>
                  <a:pt x="4" y="95"/>
                </a:cubicBezTo>
                <a:cubicBezTo>
                  <a:pt x="23" y="99"/>
                  <a:pt x="23" y="99"/>
                  <a:pt x="23" y="99"/>
                </a:cubicBezTo>
                <a:cubicBezTo>
                  <a:pt x="24" y="102"/>
                  <a:pt x="25" y="104"/>
                  <a:pt x="27" y="107"/>
                </a:cubicBezTo>
                <a:cubicBezTo>
                  <a:pt x="16" y="123"/>
                  <a:pt x="16" y="123"/>
                  <a:pt x="16" y="123"/>
                </a:cubicBezTo>
                <a:cubicBezTo>
                  <a:pt x="14" y="125"/>
                  <a:pt x="15" y="128"/>
                  <a:pt x="16" y="129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2" y="145"/>
                  <a:pt x="35" y="146"/>
                  <a:pt x="37" y="144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6" y="135"/>
                  <a:pt x="58" y="136"/>
                  <a:pt x="61" y="137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6" y="158"/>
                  <a:pt x="68" y="160"/>
                  <a:pt x="70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2" y="160"/>
                  <a:pt x="94" y="158"/>
                  <a:pt x="95" y="156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102" y="136"/>
                  <a:pt x="104" y="135"/>
                  <a:pt x="107" y="133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5" y="146"/>
                  <a:pt x="128" y="145"/>
                  <a:pt x="129" y="144"/>
                </a:cubicBezTo>
                <a:cubicBezTo>
                  <a:pt x="144" y="129"/>
                  <a:pt x="144" y="129"/>
                  <a:pt x="144" y="129"/>
                </a:cubicBezTo>
                <a:cubicBezTo>
                  <a:pt x="145" y="128"/>
                  <a:pt x="146" y="125"/>
                  <a:pt x="144" y="123"/>
                </a:cubicBezTo>
                <a:cubicBezTo>
                  <a:pt x="134" y="107"/>
                  <a:pt x="134" y="107"/>
                  <a:pt x="134" y="107"/>
                </a:cubicBezTo>
                <a:cubicBezTo>
                  <a:pt x="135" y="104"/>
                  <a:pt x="136" y="102"/>
                  <a:pt x="137" y="99"/>
                </a:cubicBezTo>
                <a:cubicBezTo>
                  <a:pt x="156" y="95"/>
                  <a:pt x="156" y="95"/>
                  <a:pt x="156" y="95"/>
                </a:cubicBezTo>
                <a:cubicBezTo>
                  <a:pt x="158" y="94"/>
                  <a:pt x="160" y="92"/>
                  <a:pt x="160" y="90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68"/>
                  <a:pt x="158" y="66"/>
                  <a:pt x="156" y="65"/>
                </a:cubicBezTo>
                <a:close/>
                <a:moveTo>
                  <a:pt x="151" y="86"/>
                </a:moveTo>
                <a:cubicBezTo>
                  <a:pt x="132" y="90"/>
                  <a:pt x="132" y="90"/>
                  <a:pt x="132" y="90"/>
                </a:cubicBezTo>
                <a:cubicBezTo>
                  <a:pt x="131" y="90"/>
                  <a:pt x="129" y="92"/>
                  <a:pt x="129" y="93"/>
                </a:cubicBezTo>
                <a:cubicBezTo>
                  <a:pt x="128" y="97"/>
                  <a:pt x="126" y="101"/>
                  <a:pt x="124" y="105"/>
                </a:cubicBezTo>
                <a:cubicBezTo>
                  <a:pt x="123" y="107"/>
                  <a:pt x="123" y="108"/>
                  <a:pt x="124" y="110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25" y="134"/>
                  <a:pt x="125" y="134"/>
                  <a:pt x="125" y="134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08" y="123"/>
                  <a:pt x="107" y="123"/>
                  <a:pt x="105" y="124"/>
                </a:cubicBezTo>
                <a:cubicBezTo>
                  <a:pt x="101" y="126"/>
                  <a:pt x="97" y="128"/>
                  <a:pt x="93" y="129"/>
                </a:cubicBezTo>
                <a:cubicBezTo>
                  <a:pt x="92" y="129"/>
                  <a:pt x="90" y="131"/>
                  <a:pt x="90" y="132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74" y="151"/>
                  <a:pt x="74" y="151"/>
                  <a:pt x="74" y="151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0" y="131"/>
                  <a:pt x="68" y="129"/>
                  <a:pt x="67" y="129"/>
                </a:cubicBezTo>
                <a:cubicBezTo>
                  <a:pt x="63" y="128"/>
                  <a:pt x="59" y="126"/>
                  <a:pt x="55" y="124"/>
                </a:cubicBezTo>
                <a:cubicBezTo>
                  <a:pt x="53" y="123"/>
                  <a:pt x="52" y="123"/>
                  <a:pt x="50" y="124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26" y="125"/>
                  <a:pt x="26" y="125"/>
                  <a:pt x="26" y="125"/>
                </a:cubicBezTo>
                <a:cubicBezTo>
                  <a:pt x="36" y="110"/>
                  <a:pt x="36" y="110"/>
                  <a:pt x="36" y="110"/>
                </a:cubicBezTo>
                <a:cubicBezTo>
                  <a:pt x="37" y="108"/>
                  <a:pt x="37" y="107"/>
                  <a:pt x="36" y="105"/>
                </a:cubicBezTo>
                <a:cubicBezTo>
                  <a:pt x="34" y="101"/>
                  <a:pt x="32" y="97"/>
                  <a:pt x="31" y="93"/>
                </a:cubicBezTo>
                <a:cubicBezTo>
                  <a:pt x="31" y="92"/>
                  <a:pt x="29" y="90"/>
                  <a:pt x="28" y="90"/>
                </a:cubicBezTo>
                <a:cubicBezTo>
                  <a:pt x="9" y="86"/>
                  <a:pt x="9" y="86"/>
                  <a:pt x="9" y="86"/>
                </a:cubicBezTo>
                <a:cubicBezTo>
                  <a:pt x="9" y="74"/>
                  <a:pt x="9" y="74"/>
                  <a:pt x="9" y="74"/>
                </a:cubicBezTo>
                <a:cubicBezTo>
                  <a:pt x="28" y="70"/>
                  <a:pt x="28" y="70"/>
                  <a:pt x="28" y="70"/>
                </a:cubicBezTo>
                <a:cubicBezTo>
                  <a:pt x="29" y="70"/>
                  <a:pt x="31" y="68"/>
                  <a:pt x="31" y="67"/>
                </a:cubicBezTo>
                <a:cubicBezTo>
                  <a:pt x="32" y="63"/>
                  <a:pt x="34" y="59"/>
                  <a:pt x="36" y="55"/>
                </a:cubicBezTo>
                <a:cubicBezTo>
                  <a:pt x="37" y="53"/>
                  <a:pt x="37" y="52"/>
                  <a:pt x="36" y="50"/>
                </a:cubicBezTo>
                <a:cubicBezTo>
                  <a:pt x="26" y="35"/>
                  <a:pt x="26" y="35"/>
                  <a:pt x="26" y="35"/>
                </a:cubicBezTo>
                <a:cubicBezTo>
                  <a:pt x="35" y="26"/>
                  <a:pt x="35" y="26"/>
                  <a:pt x="35" y="26"/>
                </a:cubicBezTo>
                <a:cubicBezTo>
                  <a:pt x="50" y="36"/>
                  <a:pt x="50" y="36"/>
                  <a:pt x="50" y="36"/>
                </a:cubicBezTo>
                <a:cubicBezTo>
                  <a:pt x="52" y="37"/>
                  <a:pt x="53" y="37"/>
                  <a:pt x="55" y="36"/>
                </a:cubicBezTo>
                <a:cubicBezTo>
                  <a:pt x="59" y="34"/>
                  <a:pt x="63" y="32"/>
                  <a:pt x="67" y="31"/>
                </a:cubicBezTo>
                <a:cubicBezTo>
                  <a:pt x="68" y="31"/>
                  <a:pt x="70" y="29"/>
                  <a:pt x="70" y="28"/>
                </a:cubicBezTo>
                <a:cubicBezTo>
                  <a:pt x="74" y="9"/>
                  <a:pt x="74" y="9"/>
                  <a:pt x="74" y="9"/>
                </a:cubicBezTo>
                <a:cubicBezTo>
                  <a:pt x="86" y="9"/>
                  <a:pt x="86" y="9"/>
                  <a:pt x="86" y="9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9"/>
                  <a:pt x="92" y="31"/>
                  <a:pt x="93" y="31"/>
                </a:cubicBezTo>
                <a:cubicBezTo>
                  <a:pt x="97" y="32"/>
                  <a:pt x="101" y="34"/>
                  <a:pt x="105" y="36"/>
                </a:cubicBezTo>
                <a:cubicBezTo>
                  <a:pt x="107" y="37"/>
                  <a:pt x="108" y="37"/>
                  <a:pt x="110" y="36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34" y="35"/>
                  <a:pt x="134" y="35"/>
                  <a:pt x="134" y="35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3" y="52"/>
                  <a:pt x="123" y="53"/>
                  <a:pt x="124" y="55"/>
                </a:cubicBezTo>
                <a:cubicBezTo>
                  <a:pt x="126" y="59"/>
                  <a:pt x="128" y="63"/>
                  <a:pt x="129" y="67"/>
                </a:cubicBezTo>
                <a:cubicBezTo>
                  <a:pt x="129" y="68"/>
                  <a:pt x="131" y="70"/>
                  <a:pt x="132" y="70"/>
                </a:cubicBezTo>
                <a:cubicBezTo>
                  <a:pt x="151" y="74"/>
                  <a:pt x="151" y="74"/>
                  <a:pt x="151" y="74"/>
                </a:cubicBezTo>
                <a:lnTo>
                  <a:pt x="151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21">
            <a:extLst>
              <a:ext uri="{FF2B5EF4-FFF2-40B4-BE49-F238E27FC236}">
                <a16:creationId xmlns:a16="http://schemas.microsoft.com/office/drawing/2014/main" id="{88A81C61-34BE-4E30-B5B1-034B2F7F33F8}"/>
              </a:ext>
            </a:extLst>
          </p:cNvPr>
          <p:cNvSpPr>
            <a:spLocks noEditPoints="1"/>
          </p:cNvSpPr>
          <p:nvPr/>
        </p:nvSpPr>
        <p:spPr bwMode="auto">
          <a:xfrm>
            <a:off x="3763154" y="1297211"/>
            <a:ext cx="393252" cy="395568"/>
          </a:xfrm>
          <a:custGeom>
            <a:avLst/>
            <a:gdLst>
              <a:gd name="T0" fmla="*/ 84336 w 160"/>
              <a:gd name="T1" fmla="*/ 0 h 160"/>
              <a:gd name="T2" fmla="*/ 0 w 160"/>
              <a:gd name="T3" fmla="*/ 390227 h 160"/>
              <a:gd name="T4" fmla="*/ 84336 w 160"/>
              <a:gd name="T5" fmla="*/ 542925 h 160"/>
              <a:gd name="T6" fmla="*/ 539750 w 160"/>
              <a:gd name="T7" fmla="*/ 458093 h 160"/>
              <a:gd name="T8" fmla="*/ 539750 w 160"/>
              <a:gd name="T9" fmla="*/ 322362 h 160"/>
              <a:gd name="T10" fmla="*/ 455414 w 160"/>
              <a:gd name="T11" fmla="*/ 0 h 160"/>
              <a:gd name="T12" fmla="*/ 455414 w 160"/>
              <a:gd name="T13" fmla="*/ 512385 h 160"/>
              <a:gd name="T14" fmla="*/ 30361 w 160"/>
              <a:gd name="T15" fmla="*/ 458093 h 160"/>
              <a:gd name="T16" fmla="*/ 84336 w 160"/>
              <a:gd name="T17" fmla="*/ 471666 h 160"/>
              <a:gd name="T18" fmla="*/ 401439 w 160"/>
              <a:gd name="T19" fmla="*/ 468273 h 160"/>
              <a:gd name="T20" fmla="*/ 509389 w 160"/>
              <a:gd name="T21" fmla="*/ 458093 h 160"/>
              <a:gd name="T22" fmla="*/ 404813 w 160"/>
              <a:gd name="T23" fmla="*/ 390227 h 160"/>
              <a:gd name="T24" fmla="*/ 485775 w 160"/>
              <a:gd name="T25" fmla="*/ 335935 h 160"/>
              <a:gd name="T26" fmla="*/ 509389 w 160"/>
              <a:gd name="T27" fmla="*/ 305395 h 160"/>
              <a:gd name="T28" fmla="*/ 387945 w 160"/>
              <a:gd name="T29" fmla="*/ 339328 h 160"/>
              <a:gd name="T30" fmla="*/ 67469 w 160"/>
              <a:gd name="T31" fmla="*/ 356295 h 160"/>
              <a:gd name="T32" fmla="*/ 374452 w 160"/>
              <a:gd name="T33" fmla="*/ 369868 h 160"/>
              <a:gd name="T34" fmla="*/ 374452 w 160"/>
              <a:gd name="T35" fmla="*/ 441127 h 160"/>
              <a:gd name="T36" fmla="*/ 30361 w 160"/>
              <a:gd name="T37" fmla="*/ 390227 h 160"/>
              <a:gd name="T38" fmla="*/ 509389 w 160"/>
              <a:gd name="T39" fmla="*/ 166271 h 160"/>
              <a:gd name="T40" fmla="*/ 509389 w 160"/>
              <a:gd name="T41" fmla="*/ 135731 h 160"/>
              <a:gd name="T42" fmla="*/ 30361 w 160"/>
              <a:gd name="T43" fmla="*/ 84832 h 160"/>
              <a:gd name="T44" fmla="*/ 455414 w 160"/>
              <a:gd name="T45" fmla="*/ 30540 h 160"/>
              <a:gd name="T46" fmla="*/ 509389 w 160"/>
              <a:gd name="T47" fmla="*/ 135731 h 160"/>
              <a:gd name="T48" fmla="*/ 84336 w 160"/>
              <a:gd name="T49" fmla="*/ 237530 h 160"/>
              <a:gd name="T50" fmla="*/ 84336 w 160"/>
              <a:gd name="T51" fmla="*/ 268069 h 160"/>
              <a:gd name="T52" fmla="*/ 472281 w 160"/>
              <a:gd name="T53" fmla="*/ 254496 h 160"/>
              <a:gd name="T54" fmla="*/ 118070 w 160"/>
              <a:gd name="T55" fmla="*/ 67866 h 160"/>
              <a:gd name="T56" fmla="*/ 118070 w 160"/>
              <a:gd name="T57" fmla="*/ 101798 h 160"/>
              <a:gd name="T58" fmla="*/ 118070 w 160"/>
              <a:gd name="T59" fmla="*/ 67866 h 160"/>
              <a:gd name="T60" fmla="*/ 438547 w 160"/>
              <a:gd name="T61" fmla="*/ 84832 h 160"/>
              <a:gd name="T62" fmla="*/ 404813 w 160"/>
              <a:gd name="T63" fmla="*/ 84832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160"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95"/>
                  <a:pt x="160" y="95"/>
                  <a:pt x="160" y="95"/>
                </a:cubicBezTo>
                <a:cubicBezTo>
                  <a:pt x="160" y="95"/>
                  <a:pt x="160" y="95"/>
                  <a:pt x="160" y="9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134"/>
                  <a:pt x="9" y="134"/>
                  <a:pt x="9" y="134"/>
                </a:cubicBezTo>
                <a:cubicBezTo>
                  <a:pt x="14" y="137"/>
                  <a:pt x="19" y="139"/>
                  <a:pt x="2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7" y="139"/>
                  <a:pt x="118" y="139"/>
                  <a:pt x="119" y="138"/>
                </a:cubicBezTo>
                <a:cubicBezTo>
                  <a:pt x="151" y="106"/>
                  <a:pt x="151" y="106"/>
                  <a:pt x="151" y="106"/>
                </a:cubicBezTo>
                <a:lnTo>
                  <a:pt x="151" y="135"/>
                </a:lnTo>
                <a:close/>
                <a:moveTo>
                  <a:pt x="120" y="123"/>
                </a:moveTo>
                <a:cubicBezTo>
                  <a:pt x="120" y="115"/>
                  <a:pt x="120" y="115"/>
                  <a:pt x="120" y="115"/>
                </a:cubicBezTo>
                <a:cubicBezTo>
                  <a:pt x="120" y="106"/>
                  <a:pt x="127" y="99"/>
                  <a:pt x="135" y="99"/>
                </a:cubicBezTo>
                <a:cubicBezTo>
                  <a:pt x="144" y="99"/>
                  <a:pt x="144" y="99"/>
                  <a:pt x="144" y="99"/>
                </a:cubicBezTo>
                <a:lnTo>
                  <a:pt x="120" y="123"/>
                </a:lnTo>
                <a:close/>
                <a:moveTo>
                  <a:pt x="151" y="90"/>
                </a:moveTo>
                <a:cubicBezTo>
                  <a:pt x="135" y="90"/>
                  <a:pt x="135" y="90"/>
                  <a:pt x="135" y="90"/>
                </a:cubicBezTo>
                <a:cubicBezTo>
                  <a:pt x="127" y="90"/>
                  <a:pt x="120" y="94"/>
                  <a:pt x="115" y="100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22" y="100"/>
                  <a:pt x="20" y="102"/>
                  <a:pt x="20" y="105"/>
                </a:cubicBezTo>
                <a:cubicBezTo>
                  <a:pt x="20" y="107"/>
                  <a:pt x="22" y="109"/>
                  <a:pt x="25" y="109"/>
                </a:cubicBezTo>
                <a:cubicBezTo>
                  <a:pt x="111" y="109"/>
                  <a:pt x="111" y="109"/>
                  <a:pt x="111" y="109"/>
                </a:cubicBezTo>
                <a:cubicBezTo>
                  <a:pt x="111" y="111"/>
                  <a:pt x="111" y="113"/>
                  <a:pt x="111" y="115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6" y="130"/>
                  <a:pt x="9" y="123"/>
                  <a:pt x="9" y="115"/>
                </a:cubicBezTo>
                <a:cubicBezTo>
                  <a:pt x="9" y="49"/>
                  <a:pt x="9" y="49"/>
                  <a:pt x="9" y="49"/>
                </a:cubicBezTo>
                <a:cubicBezTo>
                  <a:pt x="151" y="49"/>
                  <a:pt x="151" y="49"/>
                  <a:pt x="151" y="49"/>
                </a:cubicBezTo>
                <a:lnTo>
                  <a:pt x="151" y="90"/>
                </a:lnTo>
                <a:close/>
                <a:moveTo>
                  <a:pt x="151" y="40"/>
                </a:moveTo>
                <a:cubicBezTo>
                  <a:pt x="9" y="40"/>
                  <a:pt x="9" y="40"/>
                  <a:pt x="9" y="40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40"/>
                </a:lnTo>
                <a:close/>
                <a:moveTo>
                  <a:pt x="135" y="70"/>
                </a:moveTo>
                <a:cubicBezTo>
                  <a:pt x="25" y="70"/>
                  <a:pt x="25" y="70"/>
                  <a:pt x="25" y="70"/>
                </a:cubicBezTo>
                <a:cubicBezTo>
                  <a:pt x="22" y="70"/>
                  <a:pt x="20" y="72"/>
                  <a:pt x="20" y="75"/>
                </a:cubicBezTo>
                <a:cubicBezTo>
                  <a:pt x="20" y="77"/>
                  <a:pt x="22" y="79"/>
                  <a:pt x="25" y="79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8" y="79"/>
                  <a:pt x="140" y="77"/>
                  <a:pt x="140" y="75"/>
                </a:cubicBezTo>
                <a:cubicBezTo>
                  <a:pt x="140" y="72"/>
                  <a:pt x="138" y="70"/>
                  <a:pt x="135" y="70"/>
                </a:cubicBezTo>
                <a:close/>
                <a:moveTo>
                  <a:pt x="35" y="20"/>
                </a:moveTo>
                <a:cubicBezTo>
                  <a:pt x="37" y="20"/>
                  <a:pt x="40" y="22"/>
                  <a:pt x="40" y="25"/>
                </a:cubicBezTo>
                <a:cubicBezTo>
                  <a:pt x="40" y="27"/>
                  <a:pt x="37" y="30"/>
                  <a:pt x="35" y="30"/>
                </a:cubicBezTo>
                <a:cubicBezTo>
                  <a:pt x="32" y="30"/>
                  <a:pt x="30" y="27"/>
                  <a:pt x="30" y="25"/>
                </a:cubicBezTo>
                <a:cubicBezTo>
                  <a:pt x="30" y="22"/>
                  <a:pt x="32" y="20"/>
                  <a:pt x="35" y="20"/>
                </a:cubicBezTo>
                <a:close/>
                <a:moveTo>
                  <a:pt x="125" y="20"/>
                </a:moveTo>
                <a:cubicBezTo>
                  <a:pt x="128" y="20"/>
                  <a:pt x="130" y="22"/>
                  <a:pt x="130" y="25"/>
                </a:cubicBezTo>
                <a:cubicBezTo>
                  <a:pt x="130" y="27"/>
                  <a:pt x="128" y="30"/>
                  <a:pt x="125" y="30"/>
                </a:cubicBezTo>
                <a:cubicBezTo>
                  <a:pt x="123" y="30"/>
                  <a:pt x="120" y="27"/>
                  <a:pt x="120" y="25"/>
                </a:cubicBezTo>
                <a:cubicBezTo>
                  <a:pt x="120" y="22"/>
                  <a:pt x="123" y="20"/>
                  <a:pt x="125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22">
            <a:extLst>
              <a:ext uri="{FF2B5EF4-FFF2-40B4-BE49-F238E27FC236}">
                <a16:creationId xmlns:a16="http://schemas.microsoft.com/office/drawing/2014/main" id="{9FA45A57-5337-4C0A-B155-6299B6AAC21A}"/>
              </a:ext>
            </a:extLst>
          </p:cNvPr>
          <p:cNvSpPr>
            <a:spLocks noEditPoints="1"/>
          </p:cNvSpPr>
          <p:nvPr/>
        </p:nvSpPr>
        <p:spPr bwMode="auto">
          <a:xfrm>
            <a:off x="3761984" y="2322491"/>
            <a:ext cx="402502" cy="381686"/>
          </a:xfrm>
          <a:custGeom>
            <a:avLst/>
            <a:gdLst>
              <a:gd name="T0" fmla="*/ 542344 w 164"/>
              <a:gd name="T1" fmla="*/ 193902 h 154"/>
              <a:gd name="T2" fmla="*/ 485078 w 164"/>
              <a:gd name="T3" fmla="*/ 153080 h 154"/>
              <a:gd name="T4" fmla="*/ 380652 w 164"/>
              <a:gd name="T5" fmla="*/ 153080 h 154"/>
              <a:gd name="T6" fmla="*/ 367177 w 164"/>
              <a:gd name="T7" fmla="*/ 139473 h 154"/>
              <a:gd name="T8" fmla="*/ 333491 w 164"/>
              <a:gd name="T9" fmla="*/ 44223 h 154"/>
              <a:gd name="T10" fmla="*/ 276225 w 164"/>
              <a:gd name="T11" fmla="*/ 0 h 154"/>
              <a:gd name="T12" fmla="*/ 218959 w 164"/>
              <a:gd name="T13" fmla="*/ 44223 h 154"/>
              <a:gd name="T14" fmla="*/ 185273 w 164"/>
              <a:gd name="T15" fmla="*/ 139473 h 154"/>
              <a:gd name="T16" fmla="*/ 171798 w 164"/>
              <a:gd name="T17" fmla="*/ 153080 h 154"/>
              <a:gd name="T18" fmla="*/ 67372 w 164"/>
              <a:gd name="T19" fmla="*/ 153080 h 154"/>
              <a:gd name="T20" fmla="*/ 10106 w 164"/>
              <a:gd name="T21" fmla="*/ 193902 h 154"/>
              <a:gd name="T22" fmla="*/ 33686 w 164"/>
              <a:gd name="T23" fmla="*/ 265339 h 154"/>
              <a:gd name="T24" fmla="*/ 114532 w 164"/>
              <a:gd name="T25" fmla="*/ 326571 h 154"/>
              <a:gd name="T26" fmla="*/ 121270 w 164"/>
              <a:gd name="T27" fmla="*/ 343580 h 154"/>
              <a:gd name="T28" fmla="*/ 90952 w 164"/>
              <a:gd name="T29" fmla="*/ 442232 h 154"/>
              <a:gd name="T30" fmla="*/ 97689 w 164"/>
              <a:gd name="T31" fmla="*/ 496661 h 154"/>
              <a:gd name="T32" fmla="*/ 148218 w 164"/>
              <a:gd name="T33" fmla="*/ 523875 h 154"/>
              <a:gd name="T34" fmla="*/ 148218 w 164"/>
              <a:gd name="T35" fmla="*/ 523875 h 154"/>
              <a:gd name="T36" fmla="*/ 185273 w 164"/>
              <a:gd name="T37" fmla="*/ 510268 h 154"/>
              <a:gd name="T38" fmla="*/ 266119 w 164"/>
              <a:gd name="T39" fmla="*/ 452438 h 154"/>
              <a:gd name="T40" fmla="*/ 276225 w 164"/>
              <a:gd name="T41" fmla="*/ 449036 h 154"/>
              <a:gd name="T42" fmla="*/ 286331 w 164"/>
              <a:gd name="T43" fmla="*/ 452438 h 154"/>
              <a:gd name="T44" fmla="*/ 367177 w 164"/>
              <a:gd name="T45" fmla="*/ 510268 h 154"/>
              <a:gd name="T46" fmla="*/ 404232 w 164"/>
              <a:gd name="T47" fmla="*/ 523875 h 154"/>
              <a:gd name="T48" fmla="*/ 454761 w 164"/>
              <a:gd name="T49" fmla="*/ 496661 h 154"/>
              <a:gd name="T50" fmla="*/ 461498 w 164"/>
              <a:gd name="T51" fmla="*/ 442232 h 154"/>
              <a:gd name="T52" fmla="*/ 431180 w 164"/>
              <a:gd name="T53" fmla="*/ 343580 h 154"/>
              <a:gd name="T54" fmla="*/ 437918 w 164"/>
              <a:gd name="T55" fmla="*/ 326571 h 154"/>
              <a:gd name="T56" fmla="*/ 518764 w 164"/>
              <a:gd name="T57" fmla="*/ 265339 h 154"/>
              <a:gd name="T58" fmla="*/ 542344 w 164"/>
              <a:gd name="T59" fmla="*/ 193902 h 154"/>
              <a:gd name="T60" fmla="*/ 501921 w 164"/>
              <a:gd name="T61" fmla="*/ 238125 h 154"/>
              <a:gd name="T62" fmla="*/ 417706 w 164"/>
              <a:gd name="T63" fmla="*/ 299357 h 154"/>
              <a:gd name="T64" fmla="*/ 400863 w 164"/>
              <a:gd name="T65" fmla="*/ 353786 h 154"/>
              <a:gd name="T66" fmla="*/ 431180 w 164"/>
              <a:gd name="T67" fmla="*/ 452438 h 154"/>
              <a:gd name="T68" fmla="*/ 427812 w 164"/>
              <a:gd name="T69" fmla="*/ 479652 h 154"/>
              <a:gd name="T70" fmla="*/ 404232 w 164"/>
              <a:gd name="T71" fmla="*/ 489857 h 154"/>
              <a:gd name="T72" fmla="*/ 387389 w 164"/>
              <a:gd name="T73" fmla="*/ 486455 h 154"/>
              <a:gd name="T74" fmla="*/ 303174 w 164"/>
              <a:gd name="T75" fmla="*/ 425223 h 154"/>
              <a:gd name="T76" fmla="*/ 276225 w 164"/>
              <a:gd name="T77" fmla="*/ 415018 h 154"/>
              <a:gd name="T78" fmla="*/ 249276 w 164"/>
              <a:gd name="T79" fmla="*/ 425223 h 154"/>
              <a:gd name="T80" fmla="*/ 165061 w 164"/>
              <a:gd name="T81" fmla="*/ 486455 h 154"/>
              <a:gd name="T82" fmla="*/ 148218 w 164"/>
              <a:gd name="T83" fmla="*/ 489857 h 154"/>
              <a:gd name="T84" fmla="*/ 148218 w 164"/>
              <a:gd name="T85" fmla="*/ 489857 h 154"/>
              <a:gd name="T86" fmla="*/ 148218 w 164"/>
              <a:gd name="T87" fmla="*/ 489857 h 154"/>
              <a:gd name="T88" fmla="*/ 124638 w 164"/>
              <a:gd name="T89" fmla="*/ 479652 h 154"/>
              <a:gd name="T90" fmla="*/ 121270 w 164"/>
              <a:gd name="T91" fmla="*/ 452438 h 154"/>
              <a:gd name="T92" fmla="*/ 151587 w 164"/>
              <a:gd name="T93" fmla="*/ 353786 h 154"/>
              <a:gd name="T94" fmla="*/ 134744 w 164"/>
              <a:gd name="T95" fmla="*/ 299357 h 154"/>
              <a:gd name="T96" fmla="*/ 50529 w 164"/>
              <a:gd name="T97" fmla="*/ 238125 h 154"/>
              <a:gd name="T98" fmla="*/ 40423 w 164"/>
              <a:gd name="T99" fmla="*/ 204107 h 154"/>
              <a:gd name="T100" fmla="*/ 67372 w 164"/>
              <a:gd name="T101" fmla="*/ 183696 h 154"/>
              <a:gd name="T102" fmla="*/ 171798 w 164"/>
              <a:gd name="T103" fmla="*/ 183696 h 154"/>
              <a:gd name="T104" fmla="*/ 215590 w 164"/>
              <a:gd name="T105" fmla="*/ 149679 h 154"/>
              <a:gd name="T106" fmla="*/ 249276 w 164"/>
              <a:gd name="T107" fmla="*/ 51027 h 154"/>
              <a:gd name="T108" fmla="*/ 276225 w 164"/>
              <a:gd name="T109" fmla="*/ 30616 h 154"/>
              <a:gd name="T110" fmla="*/ 303174 w 164"/>
              <a:gd name="T111" fmla="*/ 51027 h 154"/>
              <a:gd name="T112" fmla="*/ 336860 w 164"/>
              <a:gd name="T113" fmla="*/ 149679 h 154"/>
              <a:gd name="T114" fmla="*/ 380652 w 164"/>
              <a:gd name="T115" fmla="*/ 183696 h 154"/>
              <a:gd name="T116" fmla="*/ 485078 w 164"/>
              <a:gd name="T117" fmla="*/ 183696 h 154"/>
              <a:gd name="T118" fmla="*/ 512027 w 164"/>
              <a:gd name="T119" fmla="*/ 204107 h 154"/>
              <a:gd name="T120" fmla="*/ 501921 w 164"/>
              <a:gd name="T121" fmla="*/ 238125 h 15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54">
                <a:moveTo>
                  <a:pt x="161" y="57"/>
                </a:moveTo>
                <a:cubicBezTo>
                  <a:pt x="159" y="50"/>
                  <a:pt x="152" y="45"/>
                  <a:pt x="144" y="45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1" y="45"/>
                  <a:pt x="109" y="44"/>
                  <a:pt x="109" y="41"/>
                </a:cubicBezTo>
                <a:cubicBezTo>
                  <a:pt x="99" y="13"/>
                  <a:pt x="99" y="13"/>
                  <a:pt x="99" y="13"/>
                </a:cubicBezTo>
                <a:cubicBezTo>
                  <a:pt x="97" y="5"/>
                  <a:pt x="90" y="0"/>
                  <a:pt x="82" y="0"/>
                </a:cubicBezTo>
                <a:cubicBezTo>
                  <a:pt x="74" y="0"/>
                  <a:pt x="67" y="5"/>
                  <a:pt x="65" y="13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44"/>
                  <a:pt x="53" y="45"/>
                  <a:pt x="51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12" y="45"/>
                  <a:pt x="5" y="50"/>
                  <a:pt x="3" y="57"/>
                </a:cubicBezTo>
                <a:cubicBezTo>
                  <a:pt x="0" y="65"/>
                  <a:pt x="3" y="73"/>
                  <a:pt x="10" y="78"/>
                </a:cubicBezTo>
                <a:cubicBezTo>
                  <a:pt x="34" y="96"/>
                  <a:pt x="34" y="96"/>
                  <a:pt x="34" y="96"/>
                </a:cubicBezTo>
                <a:cubicBezTo>
                  <a:pt x="36" y="97"/>
                  <a:pt x="37" y="99"/>
                  <a:pt x="36" y="101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5" y="136"/>
                  <a:pt x="26" y="141"/>
                  <a:pt x="29" y="146"/>
                </a:cubicBezTo>
                <a:cubicBezTo>
                  <a:pt x="33" y="151"/>
                  <a:pt x="38" y="154"/>
                  <a:pt x="44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8" y="154"/>
                  <a:pt x="51" y="153"/>
                  <a:pt x="55" y="150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80" y="132"/>
                  <a:pt x="81" y="132"/>
                  <a:pt x="82" y="132"/>
                </a:cubicBezTo>
                <a:cubicBezTo>
                  <a:pt x="83" y="132"/>
                  <a:pt x="84" y="132"/>
                  <a:pt x="85" y="133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13" y="153"/>
                  <a:pt x="116" y="154"/>
                  <a:pt x="120" y="154"/>
                </a:cubicBezTo>
                <a:cubicBezTo>
                  <a:pt x="126" y="154"/>
                  <a:pt x="131" y="151"/>
                  <a:pt x="135" y="146"/>
                </a:cubicBezTo>
                <a:cubicBezTo>
                  <a:pt x="138" y="141"/>
                  <a:pt x="139" y="136"/>
                  <a:pt x="137" y="130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127" y="99"/>
                  <a:pt x="128" y="97"/>
                  <a:pt x="130" y="96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61" y="73"/>
                  <a:pt x="164" y="65"/>
                  <a:pt x="161" y="57"/>
                </a:cubicBezTo>
                <a:close/>
                <a:moveTo>
                  <a:pt x="149" y="70"/>
                </a:moveTo>
                <a:cubicBezTo>
                  <a:pt x="124" y="88"/>
                  <a:pt x="124" y="88"/>
                  <a:pt x="124" y="88"/>
                </a:cubicBezTo>
                <a:cubicBezTo>
                  <a:pt x="119" y="92"/>
                  <a:pt x="117" y="98"/>
                  <a:pt x="119" y="104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9" y="136"/>
                  <a:pt x="129" y="138"/>
                  <a:pt x="127" y="141"/>
                </a:cubicBezTo>
                <a:cubicBezTo>
                  <a:pt x="126" y="143"/>
                  <a:pt x="123" y="144"/>
                  <a:pt x="120" y="144"/>
                </a:cubicBezTo>
                <a:cubicBezTo>
                  <a:pt x="118" y="144"/>
                  <a:pt x="116" y="144"/>
                  <a:pt x="115" y="143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88" y="123"/>
                  <a:pt x="85" y="122"/>
                  <a:pt x="82" y="122"/>
                </a:cubicBezTo>
                <a:cubicBezTo>
                  <a:pt x="79" y="122"/>
                  <a:pt x="76" y="123"/>
                  <a:pt x="74" y="125"/>
                </a:cubicBezTo>
                <a:cubicBezTo>
                  <a:pt x="49" y="143"/>
                  <a:pt x="49" y="143"/>
                  <a:pt x="49" y="143"/>
                </a:cubicBezTo>
                <a:cubicBezTo>
                  <a:pt x="48" y="144"/>
                  <a:pt x="46" y="144"/>
                  <a:pt x="44" y="144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1" y="144"/>
                  <a:pt x="38" y="143"/>
                  <a:pt x="37" y="141"/>
                </a:cubicBezTo>
                <a:cubicBezTo>
                  <a:pt x="35" y="138"/>
                  <a:pt x="35" y="136"/>
                  <a:pt x="36" y="133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47" y="98"/>
                  <a:pt x="45" y="92"/>
                  <a:pt x="40" y="88"/>
                </a:cubicBezTo>
                <a:cubicBezTo>
                  <a:pt x="15" y="70"/>
                  <a:pt x="15" y="70"/>
                  <a:pt x="15" y="70"/>
                </a:cubicBezTo>
                <a:cubicBezTo>
                  <a:pt x="12" y="68"/>
                  <a:pt x="11" y="64"/>
                  <a:pt x="12" y="60"/>
                </a:cubicBezTo>
                <a:cubicBezTo>
                  <a:pt x="13" y="57"/>
                  <a:pt x="16" y="54"/>
                  <a:pt x="20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7" y="54"/>
                  <a:pt x="62" y="50"/>
                  <a:pt x="64" y="44"/>
                </a:cubicBezTo>
                <a:cubicBezTo>
                  <a:pt x="74" y="15"/>
                  <a:pt x="74" y="15"/>
                  <a:pt x="74" y="15"/>
                </a:cubicBezTo>
                <a:cubicBezTo>
                  <a:pt x="75" y="12"/>
                  <a:pt x="78" y="9"/>
                  <a:pt x="82" y="9"/>
                </a:cubicBezTo>
                <a:cubicBezTo>
                  <a:pt x="86" y="9"/>
                  <a:pt x="89" y="12"/>
                  <a:pt x="90" y="15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2" y="50"/>
                  <a:pt x="107" y="54"/>
                  <a:pt x="113" y="5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8" y="54"/>
                  <a:pt x="151" y="57"/>
                  <a:pt x="152" y="60"/>
                </a:cubicBezTo>
                <a:cubicBezTo>
                  <a:pt x="153" y="64"/>
                  <a:pt x="152" y="68"/>
                  <a:pt x="149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5841F0A4-C3BB-4349-AD2E-F6C50104083D}"/>
              </a:ext>
            </a:extLst>
          </p:cNvPr>
          <p:cNvSpPr>
            <a:spLocks noEditPoints="1"/>
          </p:cNvSpPr>
          <p:nvPr/>
        </p:nvSpPr>
        <p:spPr bwMode="auto">
          <a:xfrm>
            <a:off x="6761627" y="5342558"/>
            <a:ext cx="393252" cy="344674"/>
          </a:xfrm>
          <a:custGeom>
            <a:avLst/>
            <a:gdLst>
              <a:gd name="T0" fmla="*/ 431800 w 160"/>
              <a:gd name="T1" fmla="*/ 275677 h 139"/>
              <a:gd name="T2" fmla="*/ 408186 w 160"/>
              <a:gd name="T3" fmla="*/ 289290 h 139"/>
              <a:gd name="T4" fmla="*/ 354211 w 160"/>
              <a:gd name="T5" fmla="*/ 323325 h 139"/>
              <a:gd name="T6" fmla="*/ 354211 w 160"/>
              <a:gd name="T7" fmla="*/ 149750 h 139"/>
              <a:gd name="T8" fmla="*/ 408186 w 160"/>
              <a:gd name="T9" fmla="*/ 187188 h 139"/>
              <a:gd name="T10" fmla="*/ 431800 w 160"/>
              <a:gd name="T11" fmla="*/ 197398 h 139"/>
              <a:gd name="T12" fmla="*/ 539750 w 160"/>
              <a:gd name="T13" fmla="*/ 102103 h 139"/>
              <a:gd name="T14" fmla="*/ 431800 w 160"/>
              <a:gd name="T15" fmla="*/ 3403 h 139"/>
              <a:gd name="T16" fmla="*/ 408186 w 160"/>
              <a:gd name="T17" fmla="*/ 17017 h 139"/>
              <a:gd name="T18" fmla="*/ 354211 w 160"/>
              <a:gd name="T19" fmla="*/ 51051 h 139"/>
              <a:gd name="T20" fmla="*/ 84336 w 160"/>
              <a:gd name="T21" fmla="*/ 51051 h 139"/>
              <a:gd name="T22" fmla="*/ 0 w 160"/>
              <a:gd name="T23" fmla="*/ 102103 h 139"/>
              <a:gd name="T24" fmla="*/ 84336 w 160"/>
              <a:gd name="T25" fmla="*/ 149750 h 139"/>
              <a:gd name="T26" fmla="*/ 84336 w 160"/>
              <a:gd name="T27" fmla="*/ 323325 h 139"/>
              <a:gd name="T28" fmla="*/ 0 w 160"/>
              <a:gd name="T29" fmla="*/ 374376 h 139"/>
              <a:gd name="T30" fmla="*/ 84336 w 160"/>
              <a:gd name="T31" fmla="*/ 422024 h 139"/>
              <a:gd name="T32" fmla="*/ 354211 w 160"/>
              <a:gd name="T33" fmla="*/ 422024 h 139"/>
              <a:gd name="T34" fmla="*/ 408186 w 160"/>
              <a:gd name="T35" fmla="*/ 459461 h 139"/>
              <a:gd name="T36" fmla="*/ 421680 w 160"/>
              <a:gd name="T37" fmla="*/ 473075 h 139"/>
              <a:gd name="T38" fmla="*/ 533003 w 160"/>
              <a:gd name="T39" fmla="*/ 384586 h 139"/>
              <a:gd name="T40" fmla="*/ 533003 w 160"/>
              <a:gd name="T41" fmla="*/ 360762 h 139"/>
              <a:gd name="T42" fmla="*/ 421680 w 160"/>
              <a:gd name="T43" fmla="*/ 81682 h 139"/>
              <a:gd name="T44" fmla="*/ 438547 w 160"/>
              <a:gd name="T45" fmla="*/ 51051 h 139"/>
              <a:gd name="T46" fmla="*/ 438547 w 160"/>
              <a:gd name="T47" fmla="*/ 153154 h 139"/>
              <a:gd name="T48" fmla="*/ 421680 w 160"/>
              <a:gd name="T49" fmla="*/ 119120 h 139"/>
              <a:gd name="T50" fmla="*/ 273248 w 160"/>
              <a:gd name="T51" fmla="*/ 153154 h 139"/>
              <a:gd name="T52" fmla="*/ 256381 w 160"/>
              <a:gd name="T53" fmla="*/ 170171 h 139"/>
              <a:gd name="T54" fmla="*/ 256381 w 160"/>
              <a:gd name="T55" fmla="*/ 166767 h 139"/>
              <a:gd name="T56" fmla="*/ 253008 w 160"/>
              <a:gd name="T57" fmla="*/ 163364 h 139"/>
              <a:gd name="T58" fmla="*/ 253008 w 160"/>
              <a:gd name="T59" fmla="*/ 156557 h 139"/>
              <a:gd name="T60" fmla="*/ 249634 w 160"/>
              <a:gd name="T61" fmla="*/ 153154 h 139"/>
              <a:gd name="T62" fmla="*/ 246261 w 160"/>
              <a:gd name="T63" fmla="*/ 149750 h 139"/>
              <a:gd name="T64" fmla="*/ 242888 w 160"/>
              <a:gd name="T65" fmla="*/ 139540 h 139"/>
              <a:gd name="T66" fmla="*/ 239514 w 160"/>
              <a:gd name="T67" fmla="*/ 136137 h 139"/>
              <a:gd name="T68" fmla="*/ 84336 w 160"/>
              <a:gd name="T69" fmla="*/ 391393 h 139"/>
              <a:gd name="T70" fmla="*/ 30361 w 160"/>
              <a:gd name="T71" fmla="*/ 374376 h 139"/>
              <a:gd name="T72" fmla="*/ 84336 w 160"/>
              <a:gd name="T73" fmla="*/ 353955 h 139"/>
              <a:gd name="T74" fmla="*/ 182166 w 160"/>
              <a:gd name="T75" fmla="*/ 302904 h 139"/>
              <a:gd name="T76" fmla="*/ 182166 w 160"/>
              <a:gd name="T77" fmla="*/ 306308 h 139"/>
              <a:gd name="T78" fmla="*/ 185539 w 160"/>
              <a:gd name="T79" fmla="*/ 313114 h 139"/>
              <a:gd name="T80" fmla="*/ 188913 w 160"/>
              <a:gd name="T81" fmla="*/ 319921 h 139"/>
              <a:gd name="T82" fmla="*/ 192286 w 160"/>
              <a:gd name="T83" fmla="*/ 326728 h 139"/>
              <a:gd name="T84" fmla="*/ 195659 w 160"/>
              <a:gd name="T85" fmla="*/ 333535 h 139"/>
              <a:gd name="T86" fmla="*/ 199033 w 160"/>
              <a:gd name="T87" fmla="*/ 336938 h 139"/>
              <a:gd name="T88" fmla="*/ 438547 w 160"/>
              <a:gd name="T89" fmla="*/ 425427 h 139"/>
              <a:gd name="T90" fmla="*/ 421680 w 160"/>
              <a:gd name="T91" fmla="*/ 391393 h 139"/>
              <a:gd name="T92" fmla="*/ 232767 w 160"/>
              <a:gd name="T93" fmla="*/ 330131 h 139"/>
              <a:gd name="T94" fmla="*/ 84336 w 160"/>
              <a:gd name="T95" fmla="*/ 119120 h 139"/>
              <a:gd name="T96" fmla="*/ 30361 w 160"/>
              <a:gd name="T97" fmla="*/ 102103 h 139"/>
              <a:gd name="T98" fmla="*/ 84336 w 160"/>
              <a:gd name="T99" fmla="*/ 81682 h 139"/>
              <a:gd name="T100" fmla="*/ 236141 w 160"/>
              <a:gd name="T101" fmla="*/ 238239 h 139"/>
              <a:gd name="T102" fmla="*/ 354211 w 160"/>
              <a:gd name="T103" fmla="*/ 353955 h 139"/>
              <a:gd name="T104" fmla="*/ 438547 w 160"/>
              <a:gd name="T105" fmla="*/ 340342 h 139"/>
              <a:gd name="T106" fmla="*/ 499269 w 160"/>
              <a:gd name="T107" fmla="*/ 374376 h 13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39">
                <a:moveTo>
                  <a:pt x="158" y="106"/>
                </a:moveTo>
                <a:cubicBezTo>
                  <a:pt x="128" y="81"/>
                  <a:pt x="128" y="81"/>
                  <a:pt x="128" y="81"/>
                </a:cubicBezTo>
                <a:cubicBezTo>
                  <a:pt x="127" y="80"/>
                  <a:pt x="125" y="80"/>
                  <a:pt x="123" y="80"/>
                </a:cubicBezTo>
                <a:cubicBezTo>
                  <a:pt x="122" y="81"/>
                  <a:pt x="121" y="83"/>
                  <a:pt x="121" y="85"/>
                </a:cubicBezTo>
                <a:cubicBezTo>
                  <a:pt x="121" y="95"/>
                  <a:pt x="121" y="95"/>
                  <a:pt x="121" y="95"/>
                </a:cubicBezTo>
                <a:cubicBezTo>
                  <a:pt x="105" y="95"/>
                  <a:pt x="105" y="95"/>
                  <a:pt x="105" y="95"/>
                </a:cubicBezTo>
                <a:cubicBezTo>
                  <a:pt x="91" y="95"/>
                  <a:pt x="80" y="83"/>
                  <a:pt x="80" y="70"/>
                </a:cubicBezTo>
                <a:cubicBezTo>
                  <a:pt x="80" y="56"/>
                  <a:pt x="91" y="44"/>
                  <a:pt x="105" y="44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1" y="57"/>
                  <a:pt x="122" y="58"/>
                  <a:pt x="123" y="59"/>
                </a:cubicBezTo>
                <a:cubicBezTo>
                  <a:pt x="125" y="60"/>
                  <a:pt x="127" y="59"/>
                  <a:pt x="128" y="58"/>
                </a:cubicBezTo>
                <a:cubicBezTo>
                  <a:pt x="158" y="33"/>
                  <a:pt x="158" y="33"/>
                  <a:pt x="158" y="33"/>
                </a:cubicBezTo>
                <a:cubicBezTo>
                  <a:pt x="159" y="32"/>
                  <a:pt x="160" y="31"/>
                  <a:pt x="160" y="30"/>
                </a:cubicBezTo>
                <a:cubicBezTo>
                  <a:pt x="160" y="28"/>
                  <a:pt x="159" y="27"/>
                  <a:pt x="158" y="26"/>
                </a:cubicBezTo>
                <a:cubicBezTo>
                  <a:pt x="128" y="1"/>
                  <a:pt x="128" y="1"/>
                  <a:pt x="128" y="1"/>
                </a:cubicBezTo>
                <a:cubicBezTo>
                  <a:pt x="127" y="0"/>
                  <a:pt x="125" y="0"/>
                  <a:pt x="123" y="0"/>
                </a:cubicBezTo>
                <a:cubicBezTo>
                  <a:pt x="122" y="1"/>
                  <a:pt x="121" y="3"/>
                  <a:pt x="121" y="5"/>
                </a:cubicBezTo>
                <a:cubicBezTo>
                  <a:pt x="121" y="15"/>
                  <a:pt x="121" y="15"/>
                  <a:pt x="121" y="15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90" y="15"/>
                  <a:pt x="75" y="21"/>
                  <a:pt x="65" y="32"/>
                </a:cubicBezTo>
                <a:cubicBezTo>
                  <a:pt x="55" y="21"/>
                  <a:pt x="40" y="15"/>
                  <a:pt x="2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7" y="15"/>
                  <a:pt x="0" y="22"/>
                  <a:pt x="0" y="30"/>
                </a:cubicBezTo>
                <a:cubicBezTo>
                  <a:pt x="0" y="38"/>
                  <a:pt x="7" y="44"/>
                  <a:pt x="15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39" y="44"/>
                  <a:pt x="50" y="56"/>
                  <a:pt x="50" y="70"/>
                </a:cubicBezTo>
                <a:cubicBezTo>
                  <a:pt x="50" y="84"/>
                  <a:pt x="39" y="95"/>
                  <a:pt x="25" y="95"/>
                </a:cubicBezTo>
                <a:cubicBezTo>
                  <a:pt x="15" y="95"/>
                  <a:pt x="15" y="95"/>
                  <a:pt x="15" y="95"/>
                </a:cubicBezTo>
                <a:cubicBezTo>
                  <a:pt x="7" y="95"/>
                  <a:pt x="0" y="102"/>
                  <a:pt x="0" y="110"/>
                </a:cubicBezTo>
                <a:cubicBezTo>
                  <a:pt x="0" y="118"/>
                  <a:pt x="7" y="124"/>
                  <a:pt x="15" y="124"/>
                </a:cubicBezTo>
                <a:cubicBezTo>
                  <a:pt x="25" y="124"/>
                  <a:pt x="25" y="124"/>
                  <a:pt x="25" y="124"/>
                </a:cubicBezTo>
                <a:cubicBezTo>
                  <a:pt x="40" y="124"/>
                  <a:pt x="55" y="118"/>
                  <a:pt x="65" y="107"/>
                </a:cubicBezTo>
                <a:cubicBezTo>
                  <a:pt x="75" y="118"/>
                  <a:pt x="90" y="124"/>
                  <a:pt x="105" y="124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1" y="137"/>
                  <a:pt x="122" y="138"/>
                  <a:pt x="123" y="139"/>
                </a:cubicBezTo>
                <a:cubicBezTo>
                  <a:pt x="124" y="139"/>
                  <a:pt x="125" y="139"/>
                  <a:pt x="125" y="139"/>
                </a:cubicBezTo>
                <a:cubicBezTo>
                  <a:pt x="126" y="139"/>
                  <a:pt x="127" y="139"/>
                  <a:pt x="128" y="138"/>
                </a:cubicBezTo>
                <a:cubicBezTo>
                  <a:pt x="158" y="113"/>
                  <a:pt x="158" y="113"/>
                  <a:pt x="158" y="113"/>
                </a:cubicBezTo>
                <a:cubicBezTo>
                  <a:pt x="159" y="112"/>
                  <a:pt x="160" y="111"/>
                  <a:pt x="160" y="110"/>
                </a:cubicBezTo>
                <a:cubicBezTo>
                  <a:pt x="160" y="108"/>
                  <a:pt x="159" y="107"/>
                  <a:pt x="158" y="106"/>
                </a:cubicBezTo>
                <a:close/>
                <a:moveTo>
                  <a:pt x="105" y="24"/>
                </a:moveTo>
                <a:cubicBezTo>
                  <a:pt x="125" y="24"/>
                  <a:pt x="125" y="24"/>
                  <a:pt x="125" y="24"/>
                </a:cubicBezTo>
                <a:cubicBezTo>
                  <a:pt x="128" y="24"/>
                  <a:pt x="130" y="22"/>
                  <a:pt x="130" y="20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37"/>
                  <a:pt x="128" y="35"/>
                  <a:pt x="125" y="35"/>
                </a:cubicBezTo>
                <a:cubicBezTo>
                  <a:pt x="105" y="35"/>
                  <a:pt x="105" y="35"/>
                  <a:pt x="105" y="35"/>
                </a:cubicBezTo>
                <a:cubicBezTo>
                  <a:pt x="96" y="35"/>
                  <a:pt x="87" y="39"/>
                  <a:pt x="81" y="45"/>
                </a:cubicBezTo>
                <a:cubicBezTo>
                  <a:pt x="79" y="47"/>
                  <a:pt x="78" y="49"/>
                  <a:pt x="76" y="50"/>
                </a:cubicBezTo>
                <a:cubicBezTo>
                  <a:pt x="76" y="50"/>
                  <a:pt x="76" y="50"/>
                  <a:pt x="76" y="50"/>
                </a:cubicBezTo>
                <a:cubicBezTo>
                  <a:pt x="76" y="50"/>
                  <a:pt x="76" y="50"/>
                  <a:pt x="76" y="49"/>
                </a:cubicBezTo>
                <a:cubicBezTo>
                  <a:pt x="76" y="49"/>
                  <a:pt x="76" y="49"/>
                  <a:pt x="76" y="49"/>
                </a:cubicBezTo>
                <a:cubicBezTo>
                  <a:pt x="76" y="49"/>
                  <a:pt x="75" y="48"/>
                  <a:pt x="75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7"/>
                  <a:pt x="75" y="47"/>
                  <a:pt x="75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4" y="46"/>
                  <a:pt x="74" y="45"/>
                  <a:pt x="74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3" y="44"/>
                  <a:pt x="73" y="44"/>
                </a:cubicBezTo>
                <a:cubicBezTo>
                  <a:pt x="73" y="44"/>
                  <a:pt x="73" y="44"/>
                  <a:pt x="73" y="44"/>
                </a:cubicBezTo>
                <a:cubicBezTo>
                  <a:pt x="73" y="43"/>
                  <a:pt x="72" y="42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1" y="41"/>
                  <a:pt x="71" y="40"/>
                  <a:pt x="71" y="40"/>
                </a:cubicBezTo>
                <a:cubicBezTo>
                  <a:pt x="71" y="40"/>
                  <a:pt x="71" y="40"/>
                  <a:pt x="71" y="40"/>
                </a:cubicBezTo>
                <a:cubicBezTo>
                  <a:pt x="79" y="30"/>
                  <a:pt x="92" y="24"/>
                  <a:pt x="105" y="24"/>
                </a:cubicBezTo>
                <a:close/>
                <a:moveTo>
                  <a:pt x="25" y="115"/>
                </a:moveTo>
                <a:cubicBezTo>
                  <a:pt x="15" y="115"/>
                  <a:pt x="15" y="115"/>
                  <a:pt x="15" y="115"/>
                </a:cubicBezTo>
                <a:cubicBezTo>
                  <a:pt x="12" y="115"/>
                  <a:pt x="9" y="113"/>
                  <a:pt x="9" y="110"/>
                </a:cubicBezTo>
                <a:cubicBezTo>
                  <a:pt x="9" y="107"/>
                  <a:pt x="12" y="104"/>
                  <a:pt x="15" y="104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37" y="104"/>
                  <a:pt x="48" y="98"/>
                  <a:pt x="54" y="89"/>
                </a:cubicBezTo>
                <a:cubicBezTo>
                  <a:pt x="54" y="89"/>
                  <a:pt x="54" y="89"/>
                  <a:pt x="54" y="89"/>
                </a:cubicBezTo>
                <a:cubicBezTo>
                  <a:pt x="54" y="89"/>
                  <a:pt x="54" y="90"/>
                  <a:pt x="54" y="90"/>
                </a:cubicBezTo>
                <a:cubicBezTo>
                  <a:pt x="54" y="90"/>
                  <a:pt x="54" y="90"/>
                  <a:pt x="54" y="90"/>
                </a:cubicBezTo>
                <a:cubicBezTo>
                  <a:pt x="55" y="91"/>
                  <a:pt x="55" y="91"/>
                  <a:pt x="55" y="92"/>
                </a:cubicBezTo>
                <a:cubicBezTo>
                  <a:pt x="55" y="92"/>
                  <a:pt x="55" y="92"/>
                  <a:pt x="55" y="92"/>
                </a:cubicBezTo>
                <a:cubicBezTo>
                  <a:pt x="55" y="93"/>
                  <a:pt x="56" y="94"/>
                  <a:pt x="56" y="94"/>
                </a:cubicBezTo>
                <a:cubicBezTo>
                  <a:pt x="56" y="94"/>
                  <a:pt x="56" y="94"/>
                  <a:pt x="56" y="94"/>
                </a:cubicBezTo>
                <a:cubicBezTo>
                  <a:pt x="56" y="95"/>
                  <a:pt x="57" y="95"/>
                  <a:pt x="57" y="96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97"/>
                  <a:pt x="58" y="97"/>
                  <a:pt x="58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99"/>
                  <a:pt x="59" y="99"/>
                  <a:pt x="59" y="99"/>
                </a:cubicBezTo>
                <a:cubicBezTo>
                  <a:pt x="51" y="109"/>
                  <a:pt x="38" y="115"/>
                  <a:pt x="25" y="115"/>
                </a:cubicBezTo>
                <a:close/>
                <a:moveTo>
                  <a:pt x="130" y="125"/>
                </a:moveTo>
                <a:cubicBezTo>
                  <a:pt x="130" y="120"/>
                  <a:pt x="130" y="120"/>
                  <a:pt x="130" y="120"/>
                </a:cubicBezTo>
                <a:cubicBezTo>
                  <a:pt x="130" y="117"/>
                  <a:pt x="128" y="115"/>
                  <a:pt x="125" y="115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91" y="115"/>
                  <a:pt x="77" y="108"/>
                  <a:pt x="69" y="97"/>
                </a:cubicBezTo>
                <a:cubicBezTo>
                  <a:pt x="63" y="89"/>
                  <a:pt x="60" y="80"/>
                  <a:pt x="60" y="70"/>
                </a:cubicBezTo>
                <a:cubicBezTo>
                  <a:pt x="60" y="51"/>
                  <a:pt x="44" y="35"/>
                  <a:pt x="2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2" y="35"/>
                  <a:pt x="9" y="33"/>
                  <a:pt x="9" y="30"/>
                </a:cubicBezTo>
                <a:cubicBezTo>
                  <a:pt x="9" y="27"/>
                  <a:pt x="12" y="24"/>
                  <a:pt x="1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39" y="24"/>
                  <a:pt x="53" y="31"/>
                  <a:pt x="61" y="43"/>
                </a:cubicBezTo>
                <a:cubicBezTo>
                  <a:pt x="67" y="50"/>
                  <a:pt x="70" y="60"/>
                  <a:pt x="70" y="70"/>
                </a:cubicBezTo>
                <a:cubicBezTo>
                  <a:pt x="70" y="79"/>
                  <a:pt x="74" y="88"/>
                  <a:pt x="81" y="94"/>
                </a:cubicBezTo>
                <a:cubicBezTo>
                  <a:pt x="87" y="101"/>
                  <a:pt x="96" y="104"/>
                  <a:pt x="105" y="104"/>
                </a:cubicBezTo>
                <a:cubicBezTo>
                  <a:pt x="125" y="104"/>
                  <a:pt x="125" y="104"/>
                  <a:pt x="125" y="104"/>
                </a:cubicBezTo>
                <a:cubicBezTo>
                  <a:pt x="128" y="104"/>
                  <a:pt x="130" y="102"/>
                  <a:pt x="130" y="100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48" y="110"/>
                  <a:pt x="148" y="110"/>
                  <a:pt x="148" y="110"/>
                </a:cubicBezTo>
                <a:lnTo>
                  <a:pt x="130" y="1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24">
            <a:extLst>
              <a:ext uri="{FF2B5EF4-FFF2-40B4-BE49-F238E27FC236}">
                <a16:creationId xmlns:a16="http://schemas.microsoft.com/office/drawing/2014/main" id="{2072997A-9713-4484-91F2-1C07BA7877B7}"/>
              </a:ext>
            </a:extLst>
          </p:cNvPr>
          <p:cNvSpPr>
            <a:spLocks noEditPoints="1"/>
          </p:cNvSpPr>
          <p:nvPr/>
        </p:nvSpPr>
        <p:spPr bwMode="auto">
          <a:xfrm>
            <a:off x="3766409" y="3312840"/>
            <a:ext cx="393252" cy="396722"/>
          </a:xfrm>
          <a:custGeom>
            <a:avLst/>
            <a:gdLst>
              <a:gd name="T0" fmla="*/ 472281 w 160"/>
              <a:gd name="T1" fmla="*/ 68064 h 160"/>
              <a:gd name="T2" fmla="*/ 455414 w 160"/>
              <a:gd name="T3" fmla="*/ 0 h 160"/>
              <a:gd name="T4" fmla="*/ 67469 w 160"/>
              <a:gd name="T5" fmla="*/ 17016 h 160"/>
              <a:gd name="T6" fmla="*/ 16867 w 160"/>
              <a:gd name="T7" fmla="*/ 68064 h 160"/>
              <a:gd name="T8" fmla="*/ 0 w 160"/>
              <a:gd name="T9" fmla="*/ 170160 h 160"/>
              <a:gd name="T10" fmla="*/ 138311 w 160"/>
              <a:gd name="T11" fmla="*/ 268853 h 160"/>
              <a:gd name="T12" fmla="*/ 219273 w 160"/>
              <a:gd name="T13" fmla="*/ 411788 h 160"/>
              <a:gd name="T14" fmla="*/ 101203 w 160"/>
              <a:gd name="T15" fmla="*/ 459433 h 160"/>
              <a:gd name="T16" fmla="*/ 118070 w 160"/>
              <a:gd name="T17" fmla="*/ 544513 h 160"/>
              <a:gd name="T18" fmla="*/ 438547 w 160"/>
              <a:gd name="T19" fmla="*/ 527497 h 160"/>
              <a:gd name="T20" fmla="*/ 387945 w 160"/>
              <a:gd name="T21" fmla="*/ 411788 h 160"/>
              <a:gd name="T22" fmla="*/ 320477 w 160"/>
              <a:gd name="T23" fmla="*/ 330111 h 160"/>
              <a:gd name="T24" fmla="*/ 438547 w 160"/>
              <a:gd name="T25" fmla="*/ 268853 h 160"/>
              <a:gd name="T26" fmla="*/ 539750 w 160"/>
              <a:gd name="T27" fmla="*/ 85080 h 160"/>
              <a:gd name="T28" fmla="*/ 101203 w 160"/>
              <a:gd name="T29" fmla="*/ 30629 h 160"/>
              <a:gd name="T30" fmla="*/ 438547 w 160"/>
              <a:gd name="T31" fmla="*/ 68064 h 160"/>
              <a:gd name="T32" fmla="*/ 101203 w 160"/>
              <a:gd name="T33" fmla="*/ 68064 h 160"/>
              <a:gd name="T34" fmla="*/ 101203 w 160"/>
              <a:gd name="T35" fmla="*/ 238224 h 160"/>
              <a:gd name="T36" fmla="*/ 30361 w 160"/>
              <a:gd name="T37" fmla="*/ 98693 h 160"/>
              <a:gd name="T38" fmla="*/ 114697 w 160"/>
              <a:gd name="T39" fmla="*/ 238224 h 160"/>
              <a:gd name="T40" fmla="*/ 387945 w 160"/>
              <a:gd name="T41" fmla="*/ 442417 h 160"/>
              <a:gd name="T42" fmla="*/ 404813 w 160"/>
              <a:gd name="T43" fmla="*/ 513884 h 160"/>
              <a:gd name="T44" fmla="*/ 134938 w 160"/>
              <a:gd name="T45" fmla="*/ 459433 h 160"/>
              <a:gd name="T46" fmla="*/ 387945 w 160"/>
              <a:gd name="T47" fmla="*/ 442417 h 160"/>
              <a:gd name="T48" fmla="*/ 253008 w 160"/>
              <a:gd name="T49" fmla="*/ 336917 h 160"/>
              <a:gd name="T50" fmla="*/ 286742 w 160"/>
              <a:gd name="T51" fmla="*/ 336917 h 160"/>
              <a:gd name="T52" fmla="*/ 253008 w 160"/>
              <a:gd name="T53" fmla="*/ 411788 h 160"/>
              <a:gd name="T54" fmla="*/ 377825 w 160"/>
              <a:gd name="T55" fmla="*/ 248434 h 160"/>
              <a:gd name="T56" fmla="*/ 161925 w 160"/>
              <a:gd name="T57" fmla="*/ 248434 h 160"/>
              <a:gd name="T58" fmla="*/ 101203 w 160"/>
              <a:gd name="T59" fmla="*/ 98693 h 160"/>
              <a:gd name="T60" fmla="*/ 438547 w 160"/>
              <a:gd name="T61" fmla="*/ 98693 h 160"/>
              <a:gd name="T62" fmla="*/ 509389 w 160"/>
              <a:gd name="T63" fmla="*/ 170160 h 160"/>
              <a:gd name="T64" fmla="*/ 425053 w 160"/>
              <a:gd name="T65" fmla="*/ 238224 h 160"/>
              <a:gd name="T66" fmla="*/ 509389 w 160"/>
              <a:gd name="T67" fmla="*/ 98693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60">
                <a:moveTo>
                  <a:pt x="155" y="20"/>
                </a:moveTo>
                <a:cubicBezTo>
                  <a:pt x="140" y="20"/>
                  <a:pt x="140" y="20"/>
                  <a:pt x="140" y="20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2"/>
                  <a:pt x="138" y="0"/>
                  <a:pt x="13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2" y="0"/>
                  <a:pt x="20" y="2"/>
                  <a:pt x="20" y="5"/>
                </a:cubicBezTo>
                <a:cubicBezTo>
                  <a:pt x="20" y="20"/>
                  <a:pt x="20" y="20"/>
                  <a:pt x="20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0"/>
                  <a:pt x="0" y="22"/>
                  <a:pt x="0" y="25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66"/>
                  <a:pt x="13" y="79"/>
                  <a:pt x="30" y="79"/>
                </a:cubicBezTo>
                <a:cubicBezTo>
                  <a:pt x="41" y="79"/>
                  <a:pt x="41" y="79"/>
                  <a:pt x="41" y="79"/>
                </a:cubicBezTo>
                <a:cubicBezTo>
                  <a:pt x="48" y="88"/>
                  <a:pt x="56" y="94"/>
                  <a:pt x="65" y="97"/>
                </a:cubicBezTo>
                <a:cubicBezTo>
                  <a:pt x="65" y="121"/>
                  <a:pt x="65" y="121"/>
                  <a:pt x="65" y="121"/>
                </a:cubicBezTo>
                <a:cubicBezTo>
                  <a:pt x="45" y="121"/>
                  <a:pt x="45" y="121"/>
                  <a:pt x="45" y="121"/>
                </a:cubicBezTo>
                <a:cubicBezTo>
                  <a:pt x="37" y="121"/>
                  <a:pt x="30" y="127"/>
                  <a:pt x="30" y="13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2" y="160"/>
                  <a:pt x="35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28" y="160"/>
                  <a:pt x="130" y="158"/>
                  <a:pt x="130" y="155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30" y="127"/>
                  <a:pt x="123" y="121"/>
                  <a:pt x="115" y="121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5" y="97"/>
                  <a:pt x="95" y="97"/>
                  <a:pt x="95" y="97"/>
                </a:cubicBezTo>
                <a:cubicBezTo>
                  <a:pt x="104" y="94"/>
                  <a:pt x="112" y="88"/>
                  <a:pt x="119" y="79"/>
                </a:cubicBezTo>
                <a:cubicBezTo>
                  <a:pt x="130" y="79"/>
                  <a:pt x="130" y="79"/>
                  <a:pt x="130" y="79"/>
                </a:cubicBezTo>
                <a:cubicBezTo>
                  <a:pt x="147" y="79"/>
                  <a:pt x="160" y="66"/>
                  <a:pt x="160" y="50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22"/>
                  <a:pt x="158" y="20"/>
                  <a:pt x="155" y="20"/>
                </a:cubicBezTo>
                <a:close/>
                <a:moveTo>
                  <a:pt x="30" y="9"/>
                </a:moveTo>
                <a:cubicBezTo>
                  <a:pt x="130" y="9"/>
                  <a:pt x="130" y="9"/>
                  <a:pt x="130" y="9"/>
                </a:cubicBezTo>
                <a:cubicBezTo>
                  <a:pt x="130" y="20"/>
                  <a:pt x="130" y="20"/>
                  <a:pt x="130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9"/>
                </a:lnTo>
                <a:close/>
                <a:moveTo>
                  <a:pt x="30" y="70"/>
                </a:moveTo>
                <a:cubicBezTo>
                  <a:pt x="18" y="70"/>
                  <a:pt x="9" y="61"/>
                  <a:pt x="9" y="50"/>
                </a:cubicBezTo>
                <a:cubicBezTo>
                  <a:pt x="9" y="29"/>
                  <a:pt x="9" y="29"/>
                  <a:pt x="9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3" y="45"/>
                  <a:pt x="28" y="59"/>
                  <a:pt x="34" y="70"/>
                </a:cubicBezTo>
                <a:lnTo>
                  <a:pt x="30" y="70"/>
                </a:lnTo>
                <a:close/>
                <a:moveTo>
                  <a:pt x="115" y="130"/>
                </a:moveTo>
                <a:cubicBezTo>
                  <a:pt x="118" y="130"/>
                  <a:pt x="120" y="132"/>
                  <a:pt x="120" y="135"/>
                </a:cubicBezTo>
                <a:cubicBezTo>
                  <a:pt x="120" y="151"/>
                  <a:pt x="120" y="151"/>
                  <a:pt x="120" y="151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40" y="135"/>
                  <a:pt x="40" y="135"/>
                  <a:pt x="40" y="135"/>
                </a:cubicBezTo>
                <a:cubicBezTo>
                  <a:pt x="40" y="132"/>
                  <a:pt x="42" y="130"/>
                  <a:pt x="45" y="130"/>
                </a:cubicBezTo>
                <a:lnTo>
                  <a:pt x="115" y="130"/>
                </a:lnTo>
                <a:close/>
                <a:moveTo>
                  <a:pt x="75" y="121"/>
                </a:moveTo>
                <a:cubicBezTo>
                  <a:pt x="75" y="99"/>
                  <a:pt x="75" y="99"/>
                  <a:pt x="75" y="99"/>
                </a:cubicBezTo>
                <a:cubicBezTo>
                  <a:pt x="76" y="99"/>
                  <a:pt x="78" y="99"/>
                  <a:pt x="80" y="99"/>
                </a:cubicBezTo>
                <a:cubicBezTo>
                  <a:pt x="82" y="99"/>
                  <a:pt x="84" y="99"/>
                  <a:pt x="85" y="99"/>
                </a:cubicBezTo>
                <a:cubicBezTo>
                  <a:pt x="85" y="121"/>
                  <a:pt x="85" y="121"/>
                  <a:pt x="85" y="121"/>
                </a:cubicBezTo>
                <a:lnTo>
                  <a:pt x="75" y="121"/>
                </a:lnTo>
                <a:close/>
                <a:moveTo>
                  <a:pt x="114" y="71"/>
                </a:moveTo>
                <a:cubicBezTo>
                  <a:pt x="113" y="71"/>
                  <a:pt x="112" y="72"/>
                  <a:pt x="112" y="73"/>
                </a:cubicBezTo>
                <a:cubicBezTo>
                  <a:pt x="103" y="84"/>
                  <a:pt x="92" y="90"/>
                  <a:pt x="80" y="90"/>
                </a:cubicBezTo>
                <a:cubicBezTo>
                  <a:pt x="68" y="90"/>
                  <a:pt x="57" y="84"/>
                  <a:pt x="48" y="73"/>
                </a:cubicBezTo>
                <a:cubicBezTo>
                  <a:pt x="48" y="72"/>
                  <a:pt x="47" y="71"/>
                  <a:pt x="46" y="71"/>
                </a:cubicBezTo>
                <a:cubicBezTo>
                  <a:pt x="38" y="60"/>
                  <a:pt x="32" y="45"/>
                  <a:pt x="3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28" y="45"/>
                  <a:pt x="122" y="60"/>
                  <a:pt x="114" y="71"/>
                </a:cubicBezTo>
                <a:close/>
                <a:moveTo>
                  <a:pt x="151" y="50"/>
                </a:moveTo>
                <a:cubicBezTo>
                  <a:pt x="151" y="61"/>
                  <a:pt x="142" y="70"/>
                  <a:pt x="130" y="70"/>
                </a:cubicBezTo>
                <a:cubicBezTo>
                  <a:pt x="126" y="70"/>
                  <a:pt x="126" y="70"/>
                  <a:pt x="126" y="70"/>
                </a:cubicBezTo>
                <a:cubicBezTo>
                  <a:pt x="132" y="59"/>
                  <a:pt x="137" y="45"/>
                  <a:pt x="139" y="29"/>
                </a:cubicBezTo>
                <a:cubicBezTo>
                  <a:pt x="151" y="29"/>
                  <a:pt x="151" y="29"/>
                  <a:pt x="151" y="29"/>
                </a:cubicBezTo>
                <a:lnTo>
                  <a:pt x="151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25">
            <a:extLst>
              <a:ext uri="{FF2B5EF4-FFF2-40B4-BE49-F238E27FC236}">
                <a16:creationId xmlns:a16="http://schemas.microsoft.com/office/drawing/2014/main" id="{BABF13F3-DB92-4C40-B80D-5629947C8594}"/>
              </a:ext>
            </a:extLst>
          </p:cNvPr>
          <p:cNvSpPr>
            <a:spLocks noEditPoints="1"/>
          </p:cNvSpPr>
          <p:nvPr/>
        </p:nvSpPr>
        <p:spPr bwMode="auto">
          <a:xfrm>
            <a:off x="3751860" y="4344738"/>
            <a:ext cx="402506" cy="349302"/>
          </a:xfrm>
          <a:custGeom>
            <a:avLst/>
            <a:gdLst>
              <a:gd name="T0" fmla="*/ 276225 w 164"/>
              <a:gd name="T1" fmla="*/ 0 h 141"/>
              <a:gd name="T2" fmla="*/ 16843 w 164"/>
              <a:gd name="T3" fmla="*/ 142807 h 141"/>
              <a:gd name="T4" fmla="*/ 471604 w 164"/>
              <a:gd name="T5" fmla="*/ 156408 h 141"/>
              <a:gd name="T6" fmla="*/ 538976 w 164"/>
              <a:gd name="T7" fmla="*/ 142807 h 141"/>
              <a:gd name="T8" fmla="*/ 512027 w 164"/>
              <a:gd name="T9" fmla="*/ 125807 h 141"/>
              <a:gd name="T10" fmla="*/ 488447 w 164"/>
              <a:gd name="T11" fmla="*/ 129207 h 141"/>
              <a:gd name="T12" fmla="*/ 64003 w 164"/>
              <a:gd name="T13" fmla="*/ 129207 h 141"/>
              <a:gd name="T14" fmla="*/ 43792 w 164"/>
              <a:gd name="T15" fmla="*/ 102005 h 141"/>
              <a:gd name="T16" fmla="*/ 512027 w 164"/>
              <a:gd name="T17" fmla="*/ 125807 h 141"/>
              <a:gd name="T18" fmla="*/ 276225 w 164"/>
              <a:gd name="T19" fmla="*/ 129207 h 141"/>
              <a:gd name="T20" fmla="*/ 87584 w 164"/>
              <a:gd name="T21" fmla="*/ 248213 h 141"/>
              <a:gd name="T22" fmla="*/ 151587 w 164"/>
              <a:gd name="T23" fmla="*/ 258413 h 141"/>
              <a:gd name="T24" fmla="*/ 427812 w 164"/>
              <a:gd name="T25" fmla="*/ 268614 h 141"/>
              <a:gd name="T26" fmla="*/ 454761 w 164"/>
              <a:gd name="T27" fmla="*/ 180209 h 141"/>
              <a:gd name="T28" fmla="*/ 427812 w 164"/>
              <a:gd name="T29" fmla="*/ 238012 h 141"/>
              <a:gd name="T30" fmla="*/ 276225 w 164"/>
              <a:gd name="T31" fmla="*/ 190410 h 141"/>
              <a:gd name="T32" fmla="*/ 114532 w 164"/>
              <a:gd name="T33" fmla="*/ 231212 h 141"/>
              <a:gd name="T34" fmla="*/ 434549 w 164"/>
              <a:gd name="T35" fmla="*/ 207411 h 141"/>
              <a:gd name="T36" fmla="*/ 380652 w 164"/>
              <a:gd name="T37" fmla="*/ 285615 h 141"/>
              <a:gd name="T38" fmla="*/ 171798 w 164"/>
              <a:gd name="T39" fmla="*/ 285615 h 141"/>
              <a:gd name="T40" fmla="*/ 225696 w 164"/>
              <a:gd name="T41" fmla="*/ 363819 h 141"/>
              <a:gd name="T42" fmla="*/ 353703 w 164"/>
              <a:gd name="T43" fmla="*/ 374020 h 141"/>
              <a:gd name="T44" fmla="*/ 380652 w 164"/>
              <a:gd name="T45" fmla="*/ 285615 h 141"/>
              <a:gd name="T46" fmla="*/ 353703 w 164"/>
              <a:gd name="T47" fmla="*/ 340018 h 141"/>
              <a:gd name="T48" fmla="*/ 276225 w 164"/>
              <a:gd name="T49" fmla="*/ 319617 h 141"/>
              <a:gd name="T50" fmla="*/ 185273 w 164"/>
              <a:gd name="T51" fmla="*/ 333217 h 141"/>
              <a:gd name="T52" fmla="*/ 363809 w 164"/>
              <a:gd name="T53" fmla="*/ 312816 h 141"/>
              <a:gd name="T54" fmla="*/ 276225 w 164"/>
              <a:gd name="T55" fmla="*/ 380820 h 141"/>
              <a:gd name="T56" fmla="*/ 276225 w 164"/>
              <a:gd name="T57" fmla="*/ 479425 h 141"/>
              <a:gd name="T58" fmla="*/ 276225 w 164"/>
              <a:gd name="T59" fmla="*/ 380820 h 141"/>
              <a:gd name="T60" fmla="*/ 259382 w 164"/>
              <a:gd name="T61" fmla="*/ 431823 h 141"/>
              <a:gd name="T62" fmla="*/ 293068 w 164"/>
              <a:gd name="T63" fmla="*/ 431823 h 14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4" h="141">
                <a:moveTo>
                  <a:pt x="156" y="22"/>
                </a:moveTo>
                <a:cubicBezTo>
                  <a:pt x="135" y="8"/>
                  <a:pt x="109" y="0"/>
                  <a:pt x="82" y="0"/>
                </a:cubicBezTo>
                <a:cubicBezTo>
                  <a:pt x="55" y="0"/>
                  <a:pt x="29" y="8"/>
                  <a:pt x="8" y="22"/>
                </a:cubicBezTo>
                <a:cubicBezTo>
                  <a:pt x="2" y="27"/>
                  <a:pt x="0" y="36"/>
                  <a:pt x="5" y="42"/>
                </a:cubicBezTo>
                <a:cubicBezTo>
                  <a:pt x="9" y="48"/>
                  <a:pt x="18" y="50"/>
                  <a:pt x="24" y="46"/>
                </a:cubicBezTo>
                <a:cubicBezTo>
                  <a:pt x="58" y="22"/>
                  <a:pt x="106" y="22"/>
                  <a:pt x="140" y="46"/>
                </a:cubicBezTo>
                <a:cubicBezTo>
                  <a:pt x="142" y="47"/>
                  <a:pt x="145" y="48"/>
                  <a:pt x="148" y="48"/>
                </a:cubicBezTo>
                <a:cubicBezTo>
                  <a:pt x="153" y="48"/>
                  <a:pt x="157" y="46"/>
                  <a:pt x="160" y="42"/>
                </a:cubicBezTo>
                <a:cubicBezTo>
                  <a:pt x="164" y="36"/>
                  <a:pt x="162" y="27"/>
                  <a:pt x="156" y="22"/>
                </a:cubicBezTo>
                <a:close/>
                <a:moveTo>
                  <a:pt x="152" y="37"/>
                </a:moveTo>
                <a:cubicBezTo>
                  <a:pt x="151" y="38"/>
                  <a:pt x="149" y="39"/>
                  <a:pt x="148" y="39"/>
                </a:cubicBezTo>
                <a:cubicBezTo>
                  <a:pt x="147" y="39"/>
                  <a:pt x="146" y="38"/>
                  <a:pt x="145" y="38"/>
                </a:cubicBezTo>
                <a:cubicBezTo>
                  <a:pt x="127" y="26"/>
                  <a:pt x="105" y="19"/>
                  <a:pt x="82" y="19"/>
                </a:cubicBezTo>
                <a:cubicBezTo>
                  <a:pt x="59" y="19"/>
                  <a:pt x="37" y="26"/>
                  <a:pt x="19" y="38"/>
                </a:cubicBezTo>
                <a:cubicBezTo>
                  <a:pt x="17" y="39"/>
                  <a:pt x="14" y="39"/>
                  <a:pt x="12" y="37"/>
                </a:cubicBezTo>
                <a:cubicBezTo>
                  <a:pt x="11" y="35"/>
                  <a:pt x="11" y="32"/>
                  <a:pt x="13" y="30"/>
                </a:cubicBezTo>
                <a:cubicBezTo>
                  <a:pt x="53" y="3"/>
                  <a:pt x="111" y="3"/>
                  <a:pt x="151" y="30"/>
                </a:cubicBezTo>
                <a:cubicBezTo>
                  <a:pt x="153" y="32"/>
                  <a:pt x="153" y="35"/>
                  <a:pt x="152" y="37"/>
                </a:cubicBezTo>
                <a:close/>
                <a:moveTo>
                  <a:pt x="135" y="53"/>
                </a:moveTo>
                <a:cubicBezTo>
                  <a:pt x="120" y="43"/>
                  <a:pt x="101" y="38"/>
                  <a:pt x="82" y="38"/>
                </a:cubicBezTo>
                <a:cubicBezTo>
                  <a:pt x="63" y="38"/>
                  <a:pt x="44" y="43"/>
                  <a:pt x="29" y="53"/>
                </a:cubicBezTo>
                <a:cubicBezTo>
                  <a:pt x="23" y="58"/>
                  <a:pt x="21" y="66"/>
                  <a:pt x="26" y="73"/>
                </a:cubicBezTo>
                <a:cubicBezTo>
                  <a:pt x="29" y="77"/>
                  <a:pt x="33" y="79"/>
                  <a:pt x="37" y="79"/>
                </a:cubicBezTo>
                <a:cubicBezTo>
                  <a:pt x="40" y="79"/>
                  <a:pt x="43" y="78"/>
                  <a:pt x="45" y="76"/>
                </a:cubicBezTo>
                <a:cubicBezTo>
                  <a:pt x="66" y="62"/>
                  <a:pt x="98" y="62"/>
                  <a:pt x="119" y="76"/>
                </a:cubicBezTo>
                <a:cubicBezTo>
                  <a:pt x="121" y="78"/>
                  <a:pt x="124" y="79"/>
                  <a:pt x="127" y="79"/>
                </a:cubicBezTo>
                <a:cubicBezTo>
                  <a:pt x="131" y="79"/>
                  <a:pt x="136" y="77"/>
                  <a:pt x="138" y="73"/>
                </a:cubicBezTo>
                <a:cubicBezTo>
                  <a:pt x="143" y="66"/>
                  <a:pt x="141" y="58"/>
                  <a:pt x="135" y="53"/>
                </a:cubicBezTo>
                <a:close/>
                <a:moveTo>
                  <a:pt x="130" y="68"/>
                </a:moveTo>
                <a:cubicBezTo>
                  <a:pt x="130" y="69"/>
                  <a:pt x="128" y="70"/>
                  <a:pt x="127" y="70"/>
                </a:cubicBezTo>
                <a:cubicBezTo>
                  <a:pt x="126" y="70"/>
                  <a:pt x="125" y="69"/>
                  <a:pt x="124" y="69"/>
                </a:cubicBezTo>
                <a:cubicBezTo>
                  <a:pt x="112" y="61"/>
                  <a:pt x="97" y="56"/>
                  <a:pt x="82" y="56"/>
                </a:cubicBezTo>
                <a:cubicBezTo>
                  <a:pt x="67" y="56"/>
                  <a:pt x="52" y="61"/>
                  <a:pt x="40" y="69"/>
                </a:cubicBezTo>
                <a:cubicBezTo>
                  <a:pt x="38" y="70"/>
                  <a:pt x="35" y="70"/>
                  <a:pt x="34" y="68"/>
                </a:cubicBezTo>
                <a:cubicBezTo>
                  <a:pt x="32" y="65"/>
                  <a:pt x="33" y="62"/>
                  <a:pt x="35" y="61"/>
                </a:cubicBezTo>
                <a:cubicBezTo>
                  <a:pt x="62" y="42"/>
                  <a:pt x="102" y="42"/>
                  <a:pt x="129" y="61"/>
                </a:cubicBezTo>
                <a:cubicBezTo>
                  <a:pt x="131" y="62"/>
                  <a:pt x="132" y="65"/>
                  <a:pt x="130" y="68"/>
                </a:cubicBezTo>
                <a:close/>
                <a:moveTo>
                  <a:pt x="113" y="84"/>
                </a:moveTo>
                <a:cubicBezTo>
                  <a:pt x="105" y="78"/>
                  <a:pt x="94" y="75"/>
                  <a:pt x="82" y="75"/>
                </a:cubicBezTo>
                <a:cubicBezTo>
                  <a:pt x="70" y="75"/>
                  <a:pt x="59" y="78"/>
                  <a:pt x="51" y="84"/>
                </a:cubicBezTo>
                <a:cubicBezTo>
                  <a:pt x="44" y="89"/>
                  <a:pt x="43" y="97"/>
                  <a:pt x="47" y="104"/>
                </a:cubicBezTo>
                <a:cubicBezTo>
                  <a:pt x="52" y="110"/>
                  <a:pt x="60" y="112"/>
                  <a:pt x="67" y="107"/>
                </a:cubicBezTo>
                <a:cubicBezTo>
                  <a:pt x="75" y="102"/>
                  <a:pt x="89" y="102"/>
                  <a:pt x="97" y="107"/>
                </a:cubicBezTo>
                <a:cubicBezTo>
                  <a:pt x="100" y="109"/>
                  <a:pt x="102" y="110"/>
                  <a:pt x="105" y="110"/>
                </a:cubicBezTo>
                <a:cubicBezTo>
                  <a:pt x="110" y="110"/>
                  <a:pt x="114" y="108"/>
                  <a:pt x="117" y="104"/>
                </a:cubicBezTo>
                <a:cubicBezTo>
                  <a:pt x="121" y="97"/>
                  <a:pt x="120" y="89"/>
                  <a:pt x="113" y="84"/>
                </a:cubicBezTo>
                <a:close/>
                <a:moveTo>
                  <a:pt x="109" y="98"/>
                </a:moveTo>
                <a:cubicBezTo>
                  <a:pt x="108" y="100"/>
                  <a:pt x="107" y="100"/>
                  <a:pt x="105" y="100"/>
                </a:cubicBezTo>
                <a:cubicBezTo>
                  <a:pt x="104" y="100"/>
                  <a:pt x="103" y="100"/>
                  <a:pt x="103" y="100"/>
                </a:cubicBezTo>
                <a:cubicBezTo>
                  <a:pt x="97" y="96"/>
                  <a:pt x="89" y="94"/>
                  <a:pt x="82" y="94"/>
                </a:cubicBezTo>
                <a:cubicBezTo>
                  <a:pt x="75" y="94"/>
                  <a:pt x="67" y="96"/>
                  <a:pt x="61" y="100"/>
                </a:cubicBezTo>
                <a:cubicBezTo>
                  <a:pt x="59" y="101"/>
                  <a:pt x="56" y="100"/>
                  <a:pt x="55" y="98"/>
                </a:cubicBezTo>
                <a:cubicBezTo>
                  <a:pt x="53" y="96"/>
                  <a:pt x="54" y="93"/>
                  <a:pt x="56" y="92"/>
                </a:cubicBezTo>
                <a:cubicBezTo>
                  <a:pt x="70" y="82"/>
                  <a:pt x="94" y="82"/>
                  <a:pt x="108" y="92"/>
                </a:cubicBezTo>
                <a:cubicBezTo>
                  <a:pt x="110" y="93"/>
                  <a:pt x="111" y="96"/>
                  <a:pt x="109" y="98"/>
                </a:cubicBezTo>
                <a:close/>
                <a:moveTo>
                  <a:pt x="82" y="112"/>
                </a:moveTo>
                <a:cubicBezTo>
                  <a:pt x="74" y="112"/>
                  <a:pt x="68" y="119"/>
                  <a:pt x="68" y="127"/>
                </a:cubicBezTo>
                <a:cubicBezTo>
                  <a:pt x="68" y="134"/>
                  <a:pt x="74" y="141"/>
                  <a:pt x="82" y="141"/>
                </a:cubicBezTo>
                <a:cubicBezTo>
                  <a:pt x="90" y="141"/>
                  <a:pt x="96" y="134"/>
                  <a:pt x="96" y="127"/>
                </a:cubicBezTo>
                <a:cubicBezTo>
                  <a:pt x="96" y="119"/>
                  <a:pt x="90" y="112"/>
                  <a:pt x="82" y="112"/>
                </a:cubicBezTo>
                <a:close/>
                <a:moveTo>
                  <a:pt x="82" y="131"/>
                </a:moveTo>
                <a:cubicBezTo>
                  <a:pt x="80" y="131"/>
                  <a:pt x="77" y="129"/>
                  <a:pt x="77" y="127"/>
                </a:cubicBezTo>
                <a:cubicBezTo>
                  <a:pt x="77" y="124"/>
                  <a:pt x="80" y="122"/>
                  <a:pt x="82" y="122"/>
                </a:cubicBezTo>
                <a:cubicBezTo>
                  <a:pt x="85" y="122"/>
                  <a:pt x="87" y="124"/>
                  <a:pt x="87" y="127"/>
                </a:cubicBezTo>
                <a:cubicBezTo>
                  <a:pt x="87" y="129"/>
                  <a:pt x="85" y="131"/>
                  <a:pt x="82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29">
            <a:extLst>
              <a:ext uri="{FF2B5EF4-FFF2-40B4-BE49-F238E27FC236}">
                <a16:creationId xmlns:a16="http://schemas.microsoft.com/office/drawing/2014/main" id="{D0106874-80D3-4DBC-9981-CCBB759DDBB9}"/>
              </a:ext>
            </a:extLst>
          </p:cNvPr>
          <p:cNvSpPr>
            <a:spLocks noEditPoints="1"/>
          </p:cNvSpPr>
          <p:nvPr/>
        </p:nvSpPr>
        <p:spPr bwMode="auto">
          <a:xfrm>
            <a:off x="4755024" y="1297211"/>
            <a:ext cx="393252" cy="395568"/>
          </a:xfrm>
          <a:custGeom>
            <a:avLst/>
            <a:gdLst>
              <a:gd name="T0" fmla="*/ 269875 w 160"/>
              <a:gd name="T1" fmla="*/ 67866 h 160"/>
              <a:gd name="T2" fmla="*/ 219273 w 160"/>
              <a:gd name="T3" fmla="*/ 0 h 160"/>
              <a:gd name="T4" fmla="*/ 0 w 160"/>
              <a:gd name="T5" fmla="*/ 50899 h 160"/>
              <a:gd name="T6" fmla="*/ 0 w 160"/>
              <a:gd name="T7" fmla="*/ 424160 h 160"/>
              <a:gd name="T8" fmla="*/ 205780 w 160"/>
              <a:gd name="T9" fmla="*/ 475059 h 160"/>
              <a:gd name="T10" fmla="*/ 269875 w 160"/>
              <a:gd name="T11" fmla="*/ 542925 h 160"/>
              <a:gd name="T12" fmla="*/ 333970 w 160"/>
              <a:gd name="T13" fmla="*/ 475059 h 160"/>
              <a:gd name="T14" fmla="*/ 539750 w 160"/>
              <a:gd name="T15" fmla="*/ 424160 h 160"/>
              <a:gd name="T16" fmla="*/ 539750 w 160"/>
              <a:gd name="T17" fmla="*/ 118765 h 160"/>
              <a:gd name="T18" fmla="*/ 313730 w 160"/>
              <a:gd name="T19" fmla="*/ 447913 h 160"/>
              <a:gd name="T20" fmla="*/ 269875 w 160"/>
              <a:gd name="T21" fmla="*/ 502206 h 160"/>
              <a:gd name="T22" fmla="*/ 226020 w 160"/>
              <a:gd name="T23" fmla="*/ 447913 h 160"/>
              <a:gd name="T24" fmla="*/ 236141 w 160"/>
              <a:gd name="T25" fmla="*/ 441127 h 160"/>
              <a:gd name="T26" fmla="*/ 253008 w 160"/>
              <a:gd name="T27" fmla="*/ 322362 h 160"/>
              <a:gd name="T28" fmla="*/ 286742 w 160"/>
              <a:gd name="T29" fmla="*/ 322362 h 160"/>
              <a:gd name="T30" fmla="*/ 303609 w 160"/>
              <a:gd name="T31" fmla="*/ 441127 h 160"/>
              <a:gd name="T32" fmla="*/ 313730 w 160"/>
              <a:gd name="T33" fmla="*/ 447913 h 160"/>
              <a:gd name="T34" fmla="*/ 489148 w 160"/>
              <a:gd name="T35" fmla="*/ 444520 h 160"/>
              <a:gd name="T36" fmla="*/ 367705 w 160"/>
              <a:gd name="T37" fmla="*/ 434340 h 160"/>
              <a:gd name="T38" fmla="*/ 354211 w 160"/>
              <a:gd name="T39" fmla="*/ 410587 h 160"/>
              <a:gd name="T40" fmla="*/ 320477 w 160"/>
              <a:gd name="T41" fmla="*/ 322362 h 160"/>
              <a:gd name="T42" fmla="*/ 219273 w 160"/>
              <a:gd name="T43" fmla="*/ 322362 h 160"/>
              <a:gd name="T44" fmla="*/ 185539 w 160"/>
              <a:gd name="T45" fmla="*/ 410587 h 160"/>
              <a:gd name="T46" fmla="*/ 172045 w 160"/>
              <a:gd name="T47" fmla="*/ 434340 h 160"/>
              <a:gd name="T48" fmla="*/ 50602 w 160"/>
              <a:gd name="T49" fmla="*/ 444520 h 160"/>
              <a:gd name="T50" fmla="*/ 30361 w 160"/>
              <a:gd name="T51" fmla="*/ 234136 h 160"/>
              <a:gd name="T52" fmla="*/ 239514 w 160"/>
              <a:gd name="T53" fmla="*/ 220563 h 160"/>
              <a:gd name="T54" fmla="*/ 300236 w 160"/>
              <a:gd name="T55" fmla="*/ 166271 h 160"/>
              <a:gd name="T56" fmla="*/ 509389 w 160"/>
              <a:gd name="T57" fmla="*/ 424160 h 160"/>
              <a:gd name="T58" fmla="*/ 300236 w 160"/>
              <a:gd name="T59" fmla="*/ 135731 h 160"/>
              <a:gd name="T60" fmla="*/ 219273 w 160"/>
              <a:gd name="T61" fmla="*/ 196810 h 160"/>
              <a:gd name="T62" fmla="*/ 30361 w 160"/>
              <a:gd name="T63" fmla="*/ 203597 h 160"/>
              <a:gd name="T64" fmla="*/ 50602 w 160"/>
              <a:gd name="T65" fmla="*/ 30540 h 160"/>
              <a:gd name="T66" fmla="*/ 236141 w 160"/>
              <a:gd name="T67" fmla="*/ 50899 h 160"/>
              <a:gd name="T68" fmla="*/ 253008 w 160"/>
              <a:gd name="T69" fmla="*/ 98405 h 160"/>
              <a:gd name="T70" fmla="*/ 509389 w 160"/>
              <a:gd name="T71" fmla="*/ 118765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0">
                <a:moveTo>
                  <a:pt x="145" y="20"/>
                </a:moveTo>
                <a:cubicBezTo>
                  <a:pt x="80" y="20"/>
                  <a:pt x="80" y="20"/>
                  <a:pt x="80" y="20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7"/>
                  <a:pt x="73" y="0"/>
                  <a:pt x="6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3"/>
                  <a:pt x="7" y="140"/>
                  <a:pt x="15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7" y="159"/>
                  <a:pt x="79" y="160"/>
                  <a:pt x="80" y="160"/>
                </a:cubicBezTo>
                <a:cubicBezTo>
                  <a:pt x="81" y="160"/>
                  <a:pt x="83" y="159"/>
                  <a:pt x="84" y="158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145" y="140"/>
                  <a:pt x="145" y="140"/>
                  <a:pt x="145" y="140"/>
                </a:cubicBezTo>
                <a:cubicBezTo>
                  <a:pt x="153" y="140"/>
                  <a:pt x="160" y="133"/>
                  <a:pt x="160" y="12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27"/>
                  <a:pt x="153" y="20"/>
                  <a:pt x="145" y="20"/>
                </a:cubicBezTo>
                <a:close/>
                <a:moveTo>
                  <a:pt x="93" y="132"/>
                </a:moveTo>
                <a:cubicBezTo>
                  <a:pt x="93" y="132"/>
                  <a:pt x="93" y="132"/>
                  <a:pt x="93" y="132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67" y="132"/>
                  <a:pt x="67" y="132"/>
                  <a:pt x="67" y="132"/>
                </a:cubicBezTo>
                <a:cubicBezTo>
                  <a:pt x="67" y="132"/>
                  <a:pt x="67" y="132"/>
                  <a:pt x="67" y="132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70" y="130"/>
                  <a:pt x="70" y="130"/>
                  <a:pt x="70" y="130"/>
                </a:cubicBezTo>
                <a:cubicBezTo>
                  <a:pt x="73" y="130"/>
                  <a:pt x="75" y="128"/>
                  <a:pt x="75" y="125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92"/>
                  <a:pt x="77" y="89"/>
                  <a:pt x="80" y="89"/>
                </a:cubicBezTo>
                <a:cubicBezTo>
                  <a:pt x="83" y="89"/>
                  <a:pt x="85" y="92"/>
                  <a:pt x="85" y="9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8"/>
                  <a:pt x="87" y="130"/>
                  <a:pt x="90" y="130"/>
                </a:cubicBezTo>
                <a:cubicBezTo>
                  <a:pt x="95" y="130"/>
                  <a:pt x="95" y="130"/>
                  <a:pt x="95" y="130"/>
                </a:cubicBezTo>
                <a:lnTo>
                  <a:pt x="93" y="132"/>
                </a:lnTo>
                <a:close/>
                <a:moveTo>
                  <a:pt x="151" y="125"/>
                </a:moveTo>
                <a:cubicBezTo>
                  <a:pt x="151" y="128"/>
                  <a:pt x="148" y="131"/>
                  <a:pt x="145" y="13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110" y="127"/>
                  <a:pt x="110" y="125"/>
                  <a:pt x="109" y="123"/>
                </a:cubicBezTo>
                <a:cubicBezTo>
                  <a:pt x="108" y="122"/>
                  <a:pt x="107" y="121"/>
                  <a:pt x="105" y="121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5" y="95"/>
                  <a:pt x="95" y="95"/>
                  <a:pt x="95" y="95"/>
                </a:cubicBezTo>
                <a:cubicBezTo>
                  <a:pt x="95" y="87"/>
                  <a:pt x="88" y="80"/>
                  <a:pt x="80" y="80"/>
                </a:cubicBezTo>
                <a:cubicBezTo>
                  <a:pt x="72" y="80"/>
                  <a:pt x="65" y="87"/>
                  <a:pt x="65" y="95"/>
                </a:cubicBezTo>
                <a:cubicBezTo>
                  <a:pt x="65" y="121"/>
                  <a:pt x="65" y="121"/>
                  <a:pt x="65" y="121"/>
                </a:cubicBezTo>
                <a:cubicBezTo>
                  <a:pt x="55" y="121"/>
                  <a:pt x="55" y="121"/>
                  <a:pt x="55" y="121"/>
                </a:cubicBezTo>
                <a:cubicBezTo>
                  <a:pt x="53" y="121"/>
                  <a:pt x="52" y="122"/>
                  <a:pt x="51" y="123"/>
                </a:cubicBezTo>
                <a:cubicBezTo>
                  <a:pt x="50" y="125"/>
                  <a:pt x="50" y="127"/>
                  <a:pt x="51" y="128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2" y="131"/>
                  <a:pt x="9" y="128"/>
                  <a:pt x="9" y="125"/>
                </a:cubicBezTo>
                <a:cubicBezTo>
                  <a:pt x="9" y="69"/>
                  <a:pt x="9" y="69"/>
                  <a:pt x="9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9"/>
                  <a:pt x="68" y="68"/>
                  <a:pt x="71" y="65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0"/>
                  <a:pt x="88" y="49"/>
                  <a:pt x="89" y="49"/>
                </a:cubicBezTo>
                <a:cubicBezTo>
                  <a:pt x="151" y="49"/>
                  <a:pt x="151" y="49"/>
                  <a:pt x="151" y="49"/>
                </a:cubicBezTo>
                <a:lnTo>
                  <a:pt x="151" y="125"/>
                </a:lnTo>
                <a:close/>
                <a:moveTo>
                  <a:pt x="151" y="40"/>
                </a:moveTo>
                <a:cubicBezTo>
                  <a:pt x="89" y="40"/>
                  <a:pt x="89" y="40"/>
                  <a:pt x="89" y="40"/>
                </a:cubicBezTo>
                <a:cubicBezTo>
                  <a:pt x="85" y="40"/>
                  <a:pt x="82" y="42"/>
                  <a:pt x="79" y="44"/>
                </a:cubicBezTo>
                <a:cubicBezTo>
                  <a:pt x="65" y="58"/>
                  <a:pt x="65" y="58"/>
                  <a:pt x="65" y="58"/>
                </a:cubicBezTo>
                <a:cubicBezTo>
                  <a:pt x="64" y="59"/>
                  <a:pt x="62" y="60"/>
                  <a:pt x="61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65" y="9"/>
                  <a:pt x="65" y="9"/>
                  <a:pt x="65" y="9"/>
                </a:cubicBezTo>
                <a:cubicBezTo>
                  <a:pt x="68" y="9"/>
                  <a:pt x="70" y="12"/>
                  <a:pt x="70" y="15"/>
                </a:cubicBezTo>
                <a:cubicBezTo>
                  <a:pt x="70" y="25"/>
                  <a:pt x="70" y="25"/>
                  <a:pt x="70" y="25"/>
                </a:cubicBezTo>
                <a:cubicBezTo>
                  <a:pt x="70" y="27"/>
                  <a:pt x="72" y="29"/>
                  <a:pt x="75" y="29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48" y="29"/>
                  <a:pt x="151" y="32"/>
                  <a:pt x="151" y="35"/>
                </a:cubicBezTo>
                <a:lnTo>
                  <a:pt x="151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30">
            <a:extLst>
              <a:ext uri="{FF2B5EF4-FFF2-40B4-BE49-F238E27FC236}">
                <a16:creationId xmlns:a16="http://schemas.microsoft.com/office/drawing/2014/main" id="{71394B7B-9378-43F4-A7F6-2035381B90D7}"/>
              </a:ext>
            </a:extLst>
          </p:cNvPr>
          <p:cNvSpPr>
            <a:spLocks noEditPoints="1"/>
          </p:cNvSpPr>
          <p:nvPr/>
        </p:nvSpPr>
        <p:spPr bwMode="auto">
          <a:xfrm>
            <a:off x="4748832" y="2314972"/>
            <a:ext cx="393252" cy="396724"/>
          </a:xfrm>
          <a:custGeom>
            <a:avLst/>
            <a:gdLst>
              <a:gd name="T0" fmla="*/ 16867 w 160"/>
              <a:gd name="T1" fmla="*/ 513884 h 160"/>
              <a:gd name="T2" fmla="*/ 16867 w 160"/>
              <a:gd name="T3" fmla="*/ 544513 h 160"/>
              <a:gd name="T4" fmla="*/ 539750 w 160"/>
              <a:gd name="T5" fmla="*/ 527497 h 160"/>
              <a:gd name="T6" fmla="*/ 195659 w 160"/>
              <a:gd name="T7" fmla="*/ 313095 h 160"/>
              <a:gd name="T8" fmla="*/ 101203 w 160"/>
              <a:gd name="T9" fmla="*/ 204192 h 160"/>
              <a:gd name="T10" fmla="*/ 3373 w 160"/>
              <a:gd name="T11" fmla="*/ 313095 h 160"/>
              <a:gd name="T12" fmla="*/ 16867 w 160"/>
              <a:gd name="T13" fmla="*/ 336917 h 160"/>
              <a:gd name="T14" fmla="*/ 50602 w 160"/>
              <a:gd name="T15" fmla="*/ 459433 h 160"/>
              <a:gd name="T16" fmla="*/ 134938 w 160"/>
              <a:gd name="T17" fmla="*/ 476449 h 160"/>
              <a:gd name="T18" fmla="*/ 148431 w 160"/>
              <a:gd name="T19" fmla="*/ 336917 h 160"/>
              <a:gd name="T20" fmla="*/ 199033 w 160"/>
              <a:gd name="T21" fmla="*/ 330111 h 160"/>
              <a:gd name="T22" fmla="*/ 134938 w 160"/>
              <a:gd name="T23" fmla="*/ 306289 h 160"/>
              <a:gd name="T24" fmla="*/ 118070 w 160"/>
              <a:gd name="T25" fmla="*/ 445820 h 160"/>
              <a:gd name="T26" fmla="*/ 80963 w 160"/>
              <a:gd name="T27" fmla="*/ 323305 h 160"/>
              <a:gd name="T28" fmla="*/ 50602 w 160"/>
              <a:gd name="T29" fmla="*/ 306289 h 160"/>
              <a:gd name="T30" fmla="*/ 151805 w 160"/>
              <a:gd name="T31" fmla="*/ 306289 h 160"/>
              <a:gd name="T32" fmla="*/ 367705 w 160"/>
              <a:gd name="T33" fmla="*/ 210999 h 160"/>
              <a:gd name="T34" fmla="*/ 269875 w 160"/>
              <a:gd name="T35" fmla="*/ 102096 h 160"/>
              <a:gd name="T36" fmla="*/ 172045 w 160"/>
              <a:gd name="T37" fmla="*/ 210999 h 160"/>
              <a:gd name="T38" fmla="*/ 185539 w 160"/>
              <a:gd name="T39" fmla="*/ 234821 h 160"/>
              <a:gd name="T40" fmla="*/ 219273 w 160"/>
              <a:gd name="T41" fmla="*/ 459433 h 160"/>
              <a:gd name="T42" fmla="*/ 303609 w 160"/>
              <a:gd name="T43" fmla="*/ 476449 h 160"/>
              <a:gd name="T44" fmla="*/ 320477 w 160"/>
              <a:gd name="T45" fmla="*/ 234821 h 160"/>
              <a:gd name="T46" fmla="*/ 367705 w 160"/>
              <a:gd name="T47" fmla="*/ 228015 h 160"/>
              <a:gd name="T48" fmla="*/ 303609 w 160"/>
              <a:gd name="T49" fmla="*/ 204192 h 160"/>
              <a:gd name="T50" fmla="*/ 286742 w 160"/>
              <a:gd name="T51" fmla="*/ 445820 h 160"/>
              <a:gd name="T52" fmla="*/ 253008 w 160"/>
              <a:gd name="T53" fmla="*/ 221208 h 160"/>
              <a:gd name="T54" fmla="*/ 219273 w 160"/>
              <a:gd name="T55" fmla="*/ 204192 h 160"/>
              <a:gd name="T56" fmla="*/ 320477 w 160"/>
              <a:gd name="T57" fmla="*/ 204192 h 160"/>
              <a:gd name="T58" fmla="*/ 536377 w 160"/>
              <a:gd name="T59" fmla="*/ 108903 h 160"/>
              <a:gd name="T60" fmla="*/ 438547 w 160"/>
              <a:gd name="T61" fmla="*/ 0 h 160"/>
              <a:gd name="T62" fmla="*/ 344091 w 160"/>
              <a:gd name="T63" fmla="*/ 108903 h 160"/>
              <a:gd name="T64" fmla="*/ 354211 w 160"/>
              <a:gd name="T65" fmla="*/ 132725 h 160"/>
              <a:gd name="T66" fmla="*/ 391319 w 160"/>
              <a:gd name="T67" fmla="*/ 459433 h 160"/>
              <a:gd name="T68" fmla="*/ 472281 w 160"/>
              <a:gd name="T69" fmla="*/ 476449 h 160"/>
              <a:gd name="T70" fmla="*/ 489148 w 160"/>
              <a:gd name="T71" fmla="*/ 132725 h 160"/>
              <a:gd name="T72" fmla="*/ 539750 w 160"/>
              <a:gd name="T73" fmla="*/ 125919 h 160"/>
              <a:gd name="T74" fmla="*/ 472281 w 160"/>
              <a:gd name="T75" fmla="*/ 102096 h 160"/>
              <a:gd name="T76" fmla="*/ 458788 w 160"/>
              <a:gd name="T77" fmla="*/ 445820 h 160"/>
              <a:gd name="T78" fmla="*/ 421680 w 160"/>
              <a:gd name="T79" fmla="*/ 119112 h 160"/>
              <a:gd name="T80" fmla="*/ 387945 w 160"/>
              <a:gd name="T81" fmla="*/ 102096 h 160"/>
              <a:gd name="T82" fmla="*/ 489148 w 160"/>
              <a:gd name="T83" fmla="*/ 102096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60">
                <a:moveTo>
                  <a:pt x="155" y="151"/>
                </a:moveTo>
                <a:cubicBezTo>
                  <a:pt x="5" y="151"/>
                  <a:pt x="5" y="151"/>
                  <a:pt x="5" y="151"/>
                </a:cubicBezTo>
                <a:cubicBezTo>
                  <a:pt x="2" y="151"/>
                  <a:pt x="0" y="153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153"/>
                  <a:pt x="158" y="151"/>
                  <a:pt x="155" y="151"/>
                </a:cubicBezTo>
                <a:close/>
                <a:moveTo>
                  <a:pt x="58" y="92"/>
                </a:moveTo>
                <a:cubicBezTo>
                  <a:pt x="33" y="62"/>
                  <a:pt x="33" y="62"/>
                  <a:pt x="33" y="62"/>
                </a:cubicBezTo>
                <a:cubicBezTo>
                  <a:pt x="32" y="61"/>
                  <a:pt x="31" y="60"/>
                  <a:pt x="30" y="60"/>
                </a:cubicBezTo>
                <a:cubicBezTo>
                  <a:pt x="28" y="60"/>
                  <a:pt x="27" y="61"/>
                  <a:pt x="26" y="62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3"/>
                  <a:pt x="0" y="95"/>
                  <a:pt x="0" y="97"/>
                </a:cubicBezTo>
                <a:cubicBezTo>
                  <a:pt x="1" y="98"/>
                  <a:pt x="3" y="99"/>
                  <a:pt x="5" y="99"/>
                </a:cubicBezTo>
                <a:cubicBezTo>
                  <a:pt x="15" y="99"/>
                  <a:pt x="15" y="99"/>
                  <a:pt x="15" y="99"/>
                </a:cubicBezTo>
                <a:cubicBezTo>
                  <a:pt x="15" y="135"/>
                  <a:pt x="15" y="135"/>
                  <a:pt x="15" y="135"/>
                </a:cubicBezTo>
                <a:cubicBezTo>
                  <a:pt x="15" y="138"/>
                  <a:pt x="17" y="140"/>
                  <a:pt x="20" y="140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2" y="140"/>
                  <a:pt x="44" y="138"/>
                  <a:pt x="44" y="135"/>
                </a:cubicBezTo>
                <a:cubicBezTo>
                  <a:pt x="44" y="99"/>
                  <a:pt x="44" y="99"/>
                  <a:pt x="44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7" y="99"/>
                  <a:pt x="58" y="98"/>
                  <a:pt x="59" y="97"/>
                </a:cubicBezTo>
                <a:cubicBezTo>
                  <a:pt x="60" y="95"/>
                  <a:pt x="59" y="93"/>
                  <a:pt x="58" y="92"/>
                </a:cubicBezTo>
                <a:close/>
                <a:moveTo>
                  <a:pt x="40" y="90"/>
                </a:moveTo>
                <a:cubicBezTo>
                  <a:pt x="37" y="90"/>
                  <a:pt x="35" y="92"/>
                  <a:pt x="35" y="95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4" y="95"/>
                  <a:pt x="24" y="95"/>
                  <a:pt x="24" y="95"/>
                </a:cubicBezTo>
                <a:cubicBezTo>
                  <a:pt x="24" y="92"/>
                  <a:pt x="22" y="90"/>
                  <a:pt x="2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30" y="72"/>
                  <a:pt x="30" y="72"/>
                  <a:pt x="30" y="72"/>
                </a:cubicBezTo>
                <a:cubicBezTo>
                  <a:pt x="45" y="90"/>
                  <a:pt x="45" y="90"/>
                  <a:pt x="45" y="90"/>
                </a:cubicBezTo>
                <a:lnTo>
                  <a:pt x="40" y="90"/>
                </a:lnTo>
                <a:close/>
                <a:moveTo>
                  <a:pt x="109" y="62"/>
                </a:moveTo>
                <a:cubicBezTo>
                  <a:pt x="84" y="32"/>
                  <a:pt x="84" y="32"/>
                  <a:pt x="84" y="32"/>
                </a:cubicBezTo>
                <a:cubicBezTo>
                  <a:pt x="83" y="31"/>
                  <a:pt x="81" y="30"/>
                  <a:pt x="80" y="30"/>
                </a:cubicBezTo>
                <a:cubicBezTo>
                  <a:pt x="79" y="30"/>
                  <a:pt x="77" y="31"/>
                  <a:pt x="76" y="32"/>
                </a:cubicBezTo>
                <a:cubicBezTo>
                  <a:pt x="51" y="62"/>
                  <a:pt x="51" y="62"/>
                  <a:pt x="51" y="62"/>
                </a:cubicBezTo>
                <a:cubicBezTo>
                  <a:pt x="50" y="63"/>
                  <a:pt x="50" y="65"/>
                  <a:pt x="51" y="67"/>
                </a:cubicBezTo>
                <a:cubicBezTo>
                  <a:pt x="52" y="68"/>
                  <a:pt x="53" y="69"/>
                  <a:pt x="55" y="69"/>
                </a:cubicBezTo>
                <a:cubicBezTo>
                  <a:pt x="65" y="69"/>
                  <a:pt x="65" y="69"/>
                  <a:pt x="65" y="69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5" y="138"/>
                  <a:pt x="67" y="140"/>
                  <a:pt x="70" y="140"/>
                </a:cubicBezTo>
                <a:cubicBezTo>
                  <a:pt x="90" y="140"/>
                  <a:pt x="90" y="140"/>
                  <a:pt x="90" y="140"/>
                </a:cubicBezTo>
                <a:cubicBezTo>
                  <a:pt x="93" y="140"/>
                  <a:pt x="95" y="138"/>
                  <a:pt x="95" y="135"/>
                </a:cubicBezTo>
                <a:cubicBezTo>
                  <a:pt x="95" y="69"/>
                  <a:pt x="95" y="69"/>
                  <a:pt x="95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7" y="69"/>
                  <a:pt x="108" y="68"/>
                  <a:pt x="109" y="67"/>
                </a:cubicBezTo>
                <a:cubicBezTo>
                  <a:pt x="110" y="65"/>
                  <a:pt x="110" y="63"/>
                  <a:pt x="109" y="62"/>
                </a:cubicBezTo>
                <a:close/>
                <a:moveTo>
                  <a:pt x="90" y="60"/>
                </a:moveTo>
                <a:cubicBezTo>
                  <a:pt x="87" y="60"/>
                  <a:pt x="85" y="62"/>
                  <a:pt x="85" y="65"/>
                </a:cubicBezTo>
                <a:cubicBezTo>
                  <a:pt x="85" y="131"/>
                  <a:pt x="85" y="131"/>
                  <a:pt x="85" y="131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2"/>
                  <a:pt x="73" y="60"/>
                  <a:pt x="70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80" y="42"/>
                  <a:pt x="80" y="42"/>
                  <a:pt x="80" y="42"/>
                </a:cubicBezTo>
                <a:cubicBezTo>
                  <a:pt x="95" y="60"/>
                  <a:pt x="95" y="60"/>
                  <a:pt x="95" y="60"/>
                </a:cubicBezTo>
                <a:lnTo>
                  <a:pt x="90" y="60"/>
                </a:lnTo>
                <a:close/>
                <a:moveTo>
                  <a:pt x="159" y="32"/>
                </a:moveTo>
                <a:cubicBezTo>
                  <a:pt x="134" y="2"/>
                  <a:pt x="134" y="2"/>
                  <a:pt x="134" y="2"/>
                </a:cubicBezTo>
                <a:cubicBezTo>
                  <a:pt x="133" y="1"/>
                  <a:pt x="132" y="0"/>
                  <a:pt x="130" y="0"/>
                </a:cubicBezTo>
                <a:cubicBezTo>
                  <a:pt x="129" y="0"/>
                  <a:pt x="128" y="1"/>
                  <a:pt x="127" y="2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1" y="33"/>
                  <a:pt x="100" y="35"/>
                  <a:pt x="101" y="37"/>
                </a:cubicBezTo>
                <a:cubicBezTo>
                  <a:pt x="102" y="38"/>
                  <a:pt x="103" y="39"/>
                  <a:pt x="105" y="39"/>
                </a:cubicBezTo>
                <a:cubicBezTo>
                  <a:pt x="116" y="39"/>
                  <a:pt x="116" y="39"/>
                  <a:pt x="116" y="39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116" y="138"/>
                  <a:pt x="118" y="140"/>
                  <a:pt x="12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3" y="140"/>
                  <a:pt x="145" y="138"/>
                  <a:pt x="145" y="135"/>
                </a:cubicBezTo>
                <a:cubicBezTo>
                  <a:pt x="145" y="39"/>
                  <a:pt x="145" y="39"/>
                  <a:pt x="145" y="39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57" y="39"/>
                  <a:pt x="159" y="38"/>
                  <a:pt x="160" y="37"/>
                </a:cubicBezTo>
                <a:cubicBezTo>
                  <a:pt x="160" y="35"/>
                  <a:pt x="160" y="33"/>
                  <a:pt x="159" y="32"/>
                </a:cubicBezTo>
                <a:close/>
                <a:moveTo>
                  <a:pt x="140" y="30"/>
                </a:moveTo>
                <a:cubicBezTo>
                  <a:pt x="138" y="30"/>
                  <a:pt x="136" y="32"/>
                  <a:pt x="136" y="35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5" y="32"/>
                  <a:pt x="123" y="30"/>
                  <a:pt x="120" y="30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30" y="12"/>
                  <a:pt x="130" y="12"/>
                  <a:pt x="130" y="12"/>
                </a:cubicBezTo>
                <a:cubicBezTo>
                  <a:pt x="145" y="30"/>
                  <a:pt x="145" y="30"/>
                  <a:pt x="145" y="30"/>
                </a:cubicBezTo>
                <a:lnTo>
                  <a:pt x="140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31">
            <a:extLst>
              <a:ext uri="{FF2B5EF4-FFF2-40B4-BE49-F238E27FC236}">
                <a16:creationId xmlns:a16="http://schemas.microsoft.com/office/drawing/2014/main" id="{0DB1E399-079A-4446-ACB4-268B1D00A49B}"/>
              </a:ext>
            </a:extLst>
          </p:cNvPr>
          <p:cNvSpPr>
            <a:spLocks noEditPoints="1"/>
          </p:cNvSpPr>
          <p:nvPr/>
        </p:nvSpPr>
        <p:spPr bwMode="auto">
          <a:xfrm>
            <a:off x="5757473" y="5317111"/>
            <a:ext cx="393252" cy="395568"/>
          </a:xfrm>
          <a:custGeom>
            <a:avLst/>
            <a:gdLst>
              <a:gd name="T0" fmla="*/ 269875 w 160"/>
              <a:gd name="T1" fmla="*/ 101798 h 160"/>
              <a:gd name="T2" fmla="*/ 185539 w 160"/>
              <a:gd name="T3" fmla="*/ 186630 h 160"/>
              <a:gd name="T4" fmla="*/ 269875 w 160"/>
              <a:gd name="T5" fmla="*/ 268069 h 160"/>
              <a:gd name="T6" fmla="*/ 354211 w 160"/>
              <a:gd name="T7" fmla="*/ 186630 h 160"/>
              <a:gd name="T8" fmla="*/ 269875 w 160"/>
              <a:gd name="T9" fmla="*/ 101798 h 160"/>
              <a:gd name="T10" fmla="*/ 269875 w 160"/>
              <a:gd name="T11" fmla="*/ 237530 h 160"/>
              <a:gd name="T12" fmla="*/ 219273 w 160"/>
              <a:gd name="T13" fmla="*/ 186630 h 160"/>
              <a:gd name="T14" fmla="*/ 269875 w 160"/>
              <a:gd name="T15" fmla="*/ 132338 h 160"/>
              <a:gd name="T16" fmla="*/ 320477 w 160"/>
              <a:gd name="T17" fmla="*/ 186630 h 160"/>
              <a:gd name="T18" fmla="*/ 269875 w 160"/>
              <a:gd name="T19" fmla="*/ 237530 h 160"/>
              <a:gd name="T20" fmla="*/ 495895 w 160"/>
              <a:gd name="T21" fmla="*/ 332542 h 160"/>
              <a:gd name="T22" fmla="*/ 418306 w 160"/>
              <a:gd name="T23" fmla="*/ 295215 h 160"/>
              <a:gd name="T24" fmla="*/ 455414 w 160"/>
              <a:gd name="T25" fmla="*/ 186630 h 160"/>
              <a:gd name="T26" fmla="*/ 269875 w 160"/>
              <a:gd name="T27" fmla="*/ 0 h 160"/>
              <a:gd name="T28" fmla="*/ 84336 w 160"/>
              <a:gd name="T29" fmla="*/ 186630 h 160"/>
              <a:gd name="T30" fmla="*/ 121444 w 160"/>
              <a:gd name="T31" fmla="*/ 295215 h 160"/>
              <a:gd name="T32" fmla="*/ 43855 w 160"/>
              <a:gd name="T33" fmla="*/ 332542 h 160"/>
              <a:gd name="T34" fmla="*/ 0 w 160"/>
              <a:gd name="T35" fmla="*/ 407194 h 160"/>
              <a:gd name="T36" fmla="*/ 84336 w 160"/>
              <a:gd name="T37" fmla="*/ 505599 h 160"/>
              <a:gd name="T38" fmla="*/ 269875 w 160"/>
              <a:gd name="T39" fmla="*/ 542925 h 160"/>
              <a:gd name="T40" fmla="*/ 455414 w 160"/>
              <a:gd name="T41" fmla="*/ 505599 h 160"/>
              <a:gd name="T42" fmla="*/ 539750 w 160"/>
              <a:gd name="T43" fmla="*/ 407194 h 160"/>
              <a:gd name="T44" fmla="*/ 495895 w 160"/>
              <a:gd name="T45" fmla="*/ 332542 h 160"/>
              <a:gd name="T46" fmla="*/ 97830 w 160"/>
              <a:gd name="T47" fmla="*/ 478453 h 160"/>
              <a:gd name="T48" fmla="*/ 30361 w 160"/>
              <a:gd name="T49" fmla="*/ 407194 h 160"/>
              <a:gd name="T50" fmla="*/ 138311 w 160"/>
              <a:gd name="T51" fmla="*/ 322362 h 160"/>
              <a:gd name="T52" fmla="*/ 172045 w 160"/>
              <a:gd name="T53" fmla="*/ 366474 h 160"/>
              <a:gd name="T54" fmla="*/ 253008 w 160"/>
              <a:gd name="T55" fmla="*/ 512385 h 160"/>
              <a:gd name="T56" fmla="*/ 97830 w 160"/>
              <a:gd name="T57" fmla="*/ 478453 h 160"/>
              <a:gd name="T58" fmla="*/ 199033 w 160"/>
              <a:gd name="T59" fmla="*/ 346115 h 160"/>
              <a:gd name="T60" fmla="*/ 158552 w 160"/>
              <a:gd name="T61" fmla="*/ 295215 h 160"/>
              <a:gd name="T62" fmla="*/ 155178 w 160"/>
              <a:gd name="T63" fmla="*/ 291822 h 160"/>
              <a:gd name="T64" fmla="*/ 118070 w 160"/>
              <a:gd name="T65" fmla="*/ 186630 h 160"/>
              <a:gd name="T66" fmla="*/ 269875 w 160"/>
              <a:gd name="T67" fmla="*/ 30540 h 160"/>
              <a:gd name="T68" fmla="*/ 421680 w 160"/>
              <a:gd name="T69" fmla="*/ 186630 h 160"/>
              <a:gd name="T70" fmla="*/ 384572 w 160"/>
              <a:gd name="T71" fmla="*/ 291822 h 160"/>
              <a:gd name="T72" fmla="*/ 381198 w 160"/>
              <a:gd name="T73" fmla="*/ 295215 h 160"/>
              <a:gd name="T74" fmla="*/ 340717 w 160"/>
              <a:gd name="T75" fmla="*/ 346115 h 160"/>
              <a:gd name="T76" fmla="*/ 269875 w 160"/>
              <a:gd name="T77" fmla="*/ 454700 h 160"/>
              <a:gd name="T78" fmla="*/ 199033 w 160"/>
              <a:gd name="T79" fmla="*/ 346115 h 160"/>
              <a:gd name="T80" fmla="*/ 441920 w 160"/>
              <a:gd name="T81" fmla="*/ 478453 h 160"/>
              <a:gd name="T82" fmla="*/ 286742 w 160"/>
              <a:gd name="T83" fmla="*/ 512385 h 160"/>
              <a:gd name="T84" fmla="*/ 367705 w 160"/>
              <a:gd name="T85" fmla="*/ 366474 h 160"/>
              <a:gd name="T86" fmla="*/ 401439 w 160"/>
              <a:gd name="T87" fmla="*/ 322362 h 160"/>
              <a:gd name="T88" fmla="*/ 509389 w 160"/>
              <a:gd name="T89" fmla="*/ 407194 h 160"/>
              <a:gd name="T90" fmla="*/ 441920 w 160"/>
              <a:gd name="T91" fmla="*/ 478453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60">
                <a:moveTo>
                  <a:pt x="80" y="30"/>
                </a:moveTo>
                <a:cubicBezTo>
                  <a:pt x="66" y="30"/>
                  <a:pt x="55" y="41"/>
                  <a:pt x="55" y="55"/>
                </a:cubicBezTo>
                <a:cubicBezTo>
                  <a:pt x="55" y="68"/>
                  <a:pt x="66" y="79"/>
                  <a:pt x="80" y="79"/>
                </a:cubicBezTo>
                <a:cubicBezTo>
                  <a:pt x="94" y="79"/>
                  <a:pt x="105" y="68"/>
                  <a:pt x="105" y="55"/>
                </a:cubicBezTo>
                <a:cubicBezTo>
                  <a:pt x="105" y="41"/>
                  <a:pt x="94" y="30"/>
                  <a:pt x="80" y="30"/>
                </a:cubicBezTo>
                <a:close/>
                <a:moveTo>
                  <a:pt x="80" y="70"/>
                </a:moveTo>
                <a:cubicBezTo>
                  <a:pt x="72" y="70"/>
                  <a:pt x="65" y="63"/>
                  <a:pt x="65" y="55"/>
                </a:cubicBezTo>
                <a:cubicBezTo>
                  <a:pt x="65" y="46"/>
                  <a:pt x="72" y="39"/>
                  <a:pt x="80" y="39"/>
                </a:cubicBezTo>
                <a:cubicBezTo>
                  <a:pt x="88" y="39"/>
                  <a:pt x="95" y="46"/>
                  <a:pt x="95" y="55"/>
                </a:cubicBezTo>
                <a:cubicBezTo>
                  <a:pt x="95" y="63"/>
                  <a:pt x="88" y="70"/>
                  <a:pt x="80" y="70"/>
                </a:cubicBezTo>
                <a:close/>
                <a:moveTo>
                  <a:pt x="147" y="98"/>
                </a:moveTo>
                <a:cubicBezTo>
                  <a:pt x="142" y="93"/>
                  <a:pt x="134" y="90"/>
                  <a:pt x="124" y="87"/>
                </a:cubicBezTo>
                <a:cubicBezTo>
                  <a:pt x="130" y="77"/>
                  <a:pt x="135" y="66"/>
                  <a:pt x="135" y="55"/>
                </a:cubicBezTo>
                <a:cubicBezTo>
                  <a:pt x="135" y="25"/>
                  <a:pt x="110" y="0"/>
                  <a:pt x="80" y="0"/>
                </a:cubicBezTo>
                <a:cubicBezTo>
                  <a:pt x="50" y="0"/>
                  <a:pt x="25" y="25"/>
                  <a:pt x="25" y="55"/>
                </a:cubicBezTo>
                <a:cubicBezTo>
                  <a:pt x="25" y="66"/>
                  <a:pt x="30" y="77"/>
                  <a:pt x="36" y="87"/>
                </a:cubicBezTo>
                <a:cubicBezTo>
                  <a:pt x="26" y="90"/>
                  <a:pt x="18" y="93"/>
                  <a:pt x="13" y="98"/>
                </a:cubicBezTo>
                <a:cubicBezTo>
                  <a:pt x="4" y="104"/>
                  <a:pt x="0" y="112"/>
                  <a:pt x="0" y="120"/>
                </a:cubicBezTo>
                <a:cubicBezTo>
                  <a:pt x="0" y="131"/>
                  <a:pt x="9" y="141"/>
                  <a:pt x="25" y="149"/>
                </a:cubicBezTo>
                <a:cubicBezTo>
                  <a:pt x="40" y="156"/>
                  <a:pt x="59" y="160"/>
                  <a:pt x="80" y="160"/>
                </a:cubicBezTo>
                <a:cubicBezTo>
                  <a:pt x="101" y="160"/>
                  <a:pt x="120" y="156"/>
                  <a:pt x="135" y="149"/>
                </a:cubicBezTo>
                <a:cubicBezTo>
                  <a:pt x="151" y="141"/>
                  <a:pt x="160" y="131"/>
                  <a:pt x="160" y="120"/>
                </a:cubicBezTo>
                <a:cubicBezTo>
                  <a:pt x="160" y="112"/>
                  <a:pt x="156" y="104"/>
                  <a:pt x="147" y="98"/>
                </a:cubicBezTo>
                <a:close/>
                <a:moveTo>
                  <a:pt x="29" y="141"/>
                </a:moveTo>
                <a:cubicBezTo>
                  <a:pt x="16" y="135"/>
                  <a:pt x="9" y="127"/>
                  <a:pt x="9" y="120"/>
                </a:cubicBezTo>
                <a:cubicBezTo>
                  <a:pt x="9" y="110"/>
                  <a:pt x="22" y="100"/>
                  <a:pt x="41" y="95"/>
                </a:cubicBezTo>
                <a:cubicBezTo>
                  <a:pt x="44" y="99"/>
                  <a:pt x="48" y="104"/>
                  <a:pt x="51" y="108"/>
                </a:cubicBezTo>
                <a:cubicBezTo>
                  <a:pt x="62" y="122"/>
                  <a:pt x="73" y="136"/>
                  <a:pt x="75" y="151"/>
                </a:cubicBezTo>
                <a:cubicBezTo>
                  <a:pt x="58" y="150"/>
                  <a:pt x="41" y="146"/>
                  <a:pt x="29" y="141"/>
                </a:cubicBezTo>
                <a:close/>
                <a:moveTo>
                  <a:pt x="59" y="102"/>
                </a:moveTo>
                <a:cubicBezTo>
                  <a:pt x="55" y="97"/>
                  <a:pt x="51" y="92"/>
                  <a:pt x="47" y="87"/>
                </a:cubicBezTo>
                <a:cubicBezTo>
                  <a:pt x="47" y="87"/>
                  <a:pt x="47" y="86"/>
                  <a:pt x="46" y="86"/>
                </a:cubicBezTo>
                <a:cubicBezTo>
                  <a:pt x="40" y="76"/>
                  <a:pt x="35" y="66"/>
                  <a:pt x="35" y="55"/>
                </a:cubicBezTo>
                <a:cubicBezTo>
                  <a:pt x="35" y="30"/>
                  <a:pt x="55" y="9"/>
                  <a:pt x="80" y="9"/>
                </a:cubicBezTo>
                <a:cubicBezTo>
                  <a:pt x="105" y="9"/>
                  <a:pt x="125" y="30"/>
                  <a:pt x="125" y="55"/>
                </a:cubicBezTo>
                <a:cubicBezTo>
                  <a:pt x="125" y="66"/>
                  <a:pt x="120" y="76"/>
                  <a:pt x="114" y="86"/>
                </a:cubicBezTo>
                <a:cubicBezTo>
                  <a:pt x="113" y="86"/>
                  <a:pt x="113" y="87"/>
                  <a:pt x="113" y="87"/>
                </a:cubicBezTo>
                <a:cubicBezTo>
                  <a:pt x="109" y="92"/>
                  <a:pt x="105" y="97"/>
                  <a:pt x="101" y="102"/>
                </a:cubicBezTo>
                <a:cubicBezTo>
                  <a:pt x="93" y="112"/>
                  <a:pt x="85" y="123"/>
                  <a:pt x="80" y="134"/>
                </a:cubicBezTo>
                <a:cubicBezTo>
                  <a:pt x="75" y="123"/>
                  <a:pt x="67" y="112"/>
                  <a:pt x="59" y="102"/>
                </a:cubicBezTo>
                <a:close/>
                <a:moveTo>
                  <a:pt x="131" y="141"/>
                </a:moveTo>
                <a:cubicBezTo>
                  <a:pt x="119" y="146"/>
                  <a:pt x="102" y="150"/>
                  <a:pt x="85" y="151"/>
                </a:cubicBezTo>
                <a:cubicBezTo>
                  <a:pt x="87" y="136"/>
                  <a:pt x="98" y="122"/>
                  <a:pt x="109" y="108"/>
                </a:cubicBezTo>
                <a:cubicBezTo>
                  <a:pt x="112" y="104"/>
                  <a:pt x="116" y="99"/>
                  <a:pt x="119" y="95"/>
                </a:cubicBezTo>
                <a:cubicBezTo>
                  <a:pt x="138" y="100"/>
                  <a:pt x="151" y="110"/>
                  <a:pt x="151" y="120"/>
                </a:cubicBezTo>
                <a:cubicBezTo>
                  <a:pt x="151" y="127"/>
                  <a:pt x="144" y="135"/>
                  <a:pt x="131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32">
            <a:extLst>
              <a:ext uri="{FF2B5EF4-FFF2-40B4-BE49-F238E27FC236}">
                <a16:creationId xmlns:a16="http://schemas.microsoft.com/office/drawing/2014/main" id="{F75144CC-532E-4C22-AEFA-75022778898D}"/>
              </a:ext>
            </a:extLst>
          </p:cNvPr>
          <p:cNvSpPr>
            <a:spLocks noEditPoints="1"/>
          </p:cNvSpPr>
          <p:nvPr/>
        </p:nvSpPr>
        <p:spPr bwMode="auto">
          <a:xfrm>
            <a:off x="4761999" y="3312840"/>
            <a:ext cx="397878" cy="396722"/>
          </a:xfrm>
          <a:custGeom>
            <a:avLst/>
            <a:gdLst>
              <a:gd name="T0" fmla="*/ 306760 w 162"/>
              <a:gd name="T1" fmla="*/ 13613 h 160"/>
              <a:gd name="T2" fmla="*/ 235969 w 162"/>
              <a:gd name="T3" fmla="*/ 13613 h 160"/>
              <a:gd name="T4" fmla="*/ 16855 w 162"/>
              <a:gd name="T5" fmla="*/ 306289 h 160"/>
              <a:gd name="T6" fmla="*/ 70791 w 162"/>
              <a:gd name="T7" fmla="*/ 316498 h 160"/>
              <a:gd name="T8" fmla="*/ 121356 w 162"/>
              <a:gd name="T9" fmla="*/ 544513 h 160"/>
              <a:gd name="T10" fmla="*/ 471938 w 162"/>
              <a:gd name="T11" fmla="*/ 493465 h 160"/>
              <a:gd name="T12" fmla="*/ 492164 w 162"/>
              <a:gd name="T13" fmla="*/ 319901 h 160"/>
              <a:gd name="T14" fmla="*/ 525874 w 162"/>
              <a:gd name="T15" fmla="*/ 234821 h 160"/>
              <a:gd name="T16" fmla="*/ 235969 w 162"/>
              <a:gd name="T17" fmla="*/ 513884 h 160"/>
              <a:gd name="T18" fmla="*/ 273050 w 162"/>
              <a:gd name="T19" fmla="*/ 370949 h 160"/>
              <a:gd name="T20" fmla="*/ 306760 w 162"/>
              <a:gd name="T21" fmla="*/ 513884 h 160"/>
              <a:gd name="T22" fmla="*/ 424744 w 162"/>
              <a:gd name="T23" fmla="*/ 513884 h 160"/>
              <a:gd name="T24" fmla="*/ 337099 w 162"/>
              <a:gd name="T25" fmla="*/ 408385 h 160"/>
              <a:gd name="T26" fmla="*/ 205630 w 162"/>
              <a:gd name="T27" fmla="*/ 408385 h 160"/>
              <a:gd name="T28" fmla="*/ 121356 w 162"/>
              <a:gd name="T29" fmla="*/ 513884 h 160"/>
              <a:gd name="T30" fmla="*/ 101130 w 162"/>
              <a:gd name="T31" fmla="*/ 292676 h 160"/>
              <a:gd name="T32" fmla="*/ 441599 w 162"/>
              <a:gd name="T33" fmla="*/ 292676 h 160"/>
              <a:gd name="T34" fmla="*/ 502277 w 162"/>
              <a:gd name="T35" fmla="*/ 282466 h 160"/>
              <a:gd name="T36" fmla="*/ 478680 w 162"/>
              <a:gd name="T37" fmla="*/ 282466 h 160"/>
              <a:gd name="T38" fmla="*/ 283163 w 162"/>
              <a:gd name="T39" fmla="*/ 88483 h 160"/>
              <a:gd name="T40" fmla="*/ 259566 w 162"/>
              <a:gd name="T41" fmla="*/ 88483 h 160"/>
              <a:gd name="T42" fmla="*/ 64049 w 162"/>
              <a:gd name="T43" fmla="*/ 282466 h 160"/>
              <a:gd name="T44" fmla="*/ 33710 w 162"/>
              <a:gd name="T45" fmla="*/ 272257 h 160"/>
              <a:gd name="T46" fmla="*/ 259566 w 162"/>
              <a:gd name="T47" fmla="*/ 37435 h 160"/>
              <a:gd name="T48" fmla="*/ 502277 w 162"/>
              <a:gd name="T49" fmla="*/ 258644 h 160"/>
              <a:gd name="T50" fmla="*/ 502277 w 162"/>
              <a:gd name="T51" fmla="*/ 282466 h 160"/>
              <a:gd name="T52" fmla="*/ 205630 w 162"/>
              <a:gd name="T53" fmla="*/ 272257 h 160"/>
              <a:gd name="T54" fmla="*/ 222485 w 162"/>
              <a:gd name="T55" fmla="*/ 302885 h 160"/>
              <a:gd name="T56" fmla="*/ 337099 w 162"/>
              <a:gd name="T57" fmla="*/ 289273 h 160"/>
              <a:gd name="T58" fmla="*/ 273050 w 162"/>
              <a:gd name="T59" fmla="*/ 204192 h 160"/>
              <a:gd name="T60" fmla="*/ 235969 w 162"/>
              <a:gd name="T61" fmla="*/ 272257 h 160"/>
              <a:gd name="T62" fmla="*/ 273050 w 162"/>
              <a:gd name="T63" fmla="*/ 234821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2" h="160">
                <a:moveTo>
                  <a:pt x="156" y="69"/>
                </a:moveTo>
                <a:cubicBezTo>
                  <a:pt x="91" y="4"/>
                  <a:pt x="91" y="4"/>
                  <a:pt x="91" y="4"/>
                </a:cubicBezTo>
                <a:cubicBezTo>
                  <a:pt x="88" y="2"/>
                  <a:pt x="85" y="0"/>
                  <a:pt x="81" y="0"/>
                </a:cubicBezTo>
                <a:cubicBezTo>
                  <a:pt x="77" y="0"/>
                  <a:pt x="73" y="2"/>
                  <a:pt x="70" y="4"/>
                </a:cubicBezTo>
                <a:cubicBezTo>
                  <a:pt x="5" y="69"/>
                  <a:pt x="5" y="69"/>
                  <a:pt x="5" y="69"/>
                </a:cubicBezTo>
                <a:cubicBezTo>
                  <a:pt x="0" y="75"/>
                  <a:pt x="0" y="84"/>
                  <a:pt x="5" y="90"/>
                </a:cubicBezTo>
                <a:cubicBezTo>
                  <a:pt x="8" y="93"/>
                  <a:pt x="12" y="94"/>
                  <a:pt x="16" y="94"/>
                </a:cubicBezTo>
                <a:cubicBezTo>
                  <a:pt x="18" y="94"/>
                  <a:pt x="19" y="94"/>
                  <a:pt x="21" y="93"/>
                </a:cubicBezTo>
                <a:cubicBezTo>
                  <a:pt x="21" y="145"/>
                  <a:pt x="21" y="145"/>
                  <a:pt x="21" y="145"/>
                </a:cubicBezTo>
                <a:cubicBezTo>
                  <a:pt x="21" y="153"/>
                  <a:pt x="28" y="160"/>
                  <a:pt x="36" y="160"/>
                </a:cubicBezTo>
                <a:cubicBezTo>
                  <a:pt x="38" y="160"/>
                  <a:pt x="122" y="160"/>
                  <a:pt x="126" y="160"/>
                </a:cubicBezTo>
                <a:cubicBezTo>
                  <a:pt x="134" y="160"/>
                  <a:pt x="140" y="153"/>
                  <a:pt x="140" y="145"/>
                </a:cubicBezTo>
                <a:cubicBezTo>
                  <a:pt x="140" y="93"/>
                  <a:pt x="140" y="93"/>
                  <a:pt x="140" y="93"/>
                </a:cubicBezTo>
                <a:cubicBezTo>
                  <a:pt x="142" y="94"/>
                  <a:pt x="144" y="94"/>
                  <a:pt x="146" y="94"/>
                </a:cubicBezTo>
                <a:cubicBezTo>
                  <a:pt x="150" y="94"/>
                  <a:pt x="153" y="93"/>
                  <a:pt x="156" y="90"/>
                </a:cubicBezTo>
                <a:cubicBezTo>
                  <a:pt x="162" y="84"/>
                  <a:pt x="162" y="75"/>
                  <a:pt x="156" y="69"/>
                </a:cubicBezTo>
                <a:close/>
                <a:moveTo>
                  <a:pt x="91" y="151"/>
                </a:moveTo>
                <a:cubicBezTo>
                  <a:pt x="70" y="151"/>
                  <a:pt x="70" y="151"/>
                  <a:pt x="70" y="151"/>
                </a:cubicBezTo>
                <a:cubicBezTo>
                  <a:pt x="70" y="120"/>
                  <a:pt x="70" y="120"/>
                  <a:pt x="70" y="120"/>
                </a:cubicBezTo>
                <a:cubicBezTo>
                  <a:pt x="70" y="114"/>
                  <a:pt x="75" y="109"/>
                  <a:pt x="81" y="109"/>
                </a:cubicBezTo>
                <a:cubicBezTo>
                  <a:pt x="86" y="109"/>
                  <a:pt x="91" y="114"/>
                  <a:pt x="91" y="120"/>
                </a:cubicBezTo>
                <a:lnTo>
                  <a:pt x="91" y="151"/>
                </a:lnTo>
                <a:close/>
                <a:moveTo>
                  <a:pt x="131" y="145"/>
                </a:moveTo>
                <a:cubicBezTo>
                  <a:pt x="131" y="148"/>
                  <a:pt x="129" y="151"/>
                  <a:pt x="126" y="151"/>
                </a:cubicBezTo>
                <a:cubicBezTo>
                  <a:pt x="100" y="151"/>
                  <a:pt x="100" y="151"/>
                  <a:pt x="100" y="151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0" y="109"/>
                  <a:pt x="92" y="100"/>
                  <a:pt x="81" y="100"/>
                </a:cubicBezTo>
                <a:cubicBezTo>
                  <a:pt x="70" y="100"/>
                  <a:pt x="61" y="109"/>
                  <a:pt x="61" y="120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36" y="151"/>
                  <a:pt x="36" y="151"/>
                  <a:pt x="36" y="151"/>
                </a:cubicBezTo>
                <a:cubicBezTo>
                  <a:pt x="33" y="151"/>
                  <a:pt x="30" y="148"/>
                  <a:pt x="30" y="145"/>
                </a:cubicBezTo>
                <a:cubicBezTo>
                  <a:pt x="30" y="86"/>
                  <a:pt x="30" y="86"/>
                  <a:pt x="30" y="86"/>
                </a:cubicBezTo>
                <a:cubicBezTo>
                  <a:pt x="81" y="35"/>
                  <a:pt x="81" y="35"/>
                  <a:pt x="81" y="35"/>
                </a:cubicBezTo>
                <a:cubicBezTo>
                  <a:pt x="131" y="86"/>
                  <a:pt x="131" y="86"/>
                  <a:pt x="131" y="86"/>
                </a:cubicBezTo>
                <a:lnTo>
                  <a:pt x="131" y="145"/>
                </a:lnTo>
                <a:close/>
                <a:moveTo>
                  <a:pt x="149" y="83"/>
                </a:moveTo>
                <a:cubicBezTo>
                  <a:pt x="148" y="84"/>
                  <a:pt x="147" y="85"/>
                  <a:pt x="146" y="85"/>
                </a:cubicBezTo>
                <a:cubicBezTo>
                  <a:pt x="144" y="85"/>
                  <a:pt x="143" y="84"/>
                  <a:pt x="142" y="83"/>
                </a:cubicBezTo>
                <a:cubicBezTo>
                  <a:pt x="139" y="81"/>
                  <a:pt x="139" y="81"/>
                  <a:pt x="139" y="81"/>
                </a:cubicBezTo>
                <a:cubicBezTo>
                  <a:pt x="84" y="26"/>
                  <a:pt x="84" y="26"/>
                  <a:pt x="84" y="26"/>
                </a:cubicBezTo>
                <a:cubicBezTo>
                  <a:pt x="83" y="25"/>
                  <a:pt x="82" y="24"/>
                  <a:pt x="81" y="24"/>
                </a:cubicBezTo>
                <a:cubicBezTo>
                  <a:pt x="79" y="24"/>
                  <a:pt x="78" y="25"/>
                  <a:pt x="77" y="26"/>
                </a:cubicBezTo>
                <a:cubicBezTo>
                  <a:pt x="22" y="81"/>
                  <a:pt x="22" y="81"/>
                  <a:pt x="22" y="81"/>
                </a:cubicBezTo>
                <a:cubicBezTo>
                  <a:pt x="19" y="83"/>
                  <a:pt x="19" y="83"/>
                  <a:pt x="19" y="83"/>
                </a:cubicBezTo>
                <a:cubicBezTo>
                  <a:pt x="17" y="86"/>
                  <a:pt x="14" y="86"/>
                  <a:pt x="12" y="83"/>
                </a:cubicBezTo>
                <a:cubicBezTo>
                  <a:pt x="11" y="82"/>
                  <a:pt x="10" y="81"/>
                  <a:pt x="10" y="80"/>
                </a:cubicBezTo>
                <a:cubicBezTo>
                  <a:pt x="10" y="78"/>
                  <a:pt x="11" y="77"/>
                  <a:pt x="12" y="76"/>
                </a:cubicBezTo>
                <a:cubicBezTo>
                  <a:pt x="77" y="11"/>
                  <a:pt x="77" y="11"/>
                  <a:pt x="77" y="11"/>
                </a:cubicBezTo>
                <a:cubicBezTo>
                  <a:pt x="79" y="9"/>
                  <a:pt x="82" y="9"/>
                  <a:pt x="84" y="11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50" y="77"/>
                  <a:pt x="151" y="78"/>
                  <a:pt x="151" y="80"/>
                </a:cubicBezTo>
                <a:cubicBezTo>
                  <a:pt x="151" y="81"/>
                  <a:pt x="150" y="82"/>
                  <a:pt x="149" y="83"/>
                </a:cubicBezTo>
                <a:close/>
                <a:moveTo>
                  <a:pt x="81" y="60"/>
                </a:moveTo>
                <a:cubicBezTo>
                  <a:pt x="70" y="60"/>
                  <a:pt x="61" y="69"/>
                  <a:pt x="61" y="80"/>
                </a:cubicBezTo>
                <a:cubicBezTo>
                  <a:pt x="61" y="85"/>
                  <a:pt x="61" y="85"/>
                  <a:pt x="61" y="85"/>
                </a:cubicBezTo>
                <a:cubicBezTo>
                  <a:pt x="61" y="87"/>
                  <a:pt x="63" y="89"/>
                  <a:pt x="66" y="89"/>
                </a:cubicBezTo>
                <a:cubicBezTo>
                  <a:pt x="96" y="89"/>
                  <a:pt x="96" y="89"/>
                  <a:pt x="96" y="89"/>
                </a:cubicBezTo>
                <a:cubicBezTo>
                  <a:pt x="98" y="89"/>
                  <a:pt x="100" y="87"/>
                  <a:pt x="100" y="85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69"/>
                  <a:pt x="92" y="60"/>
                  <a:pt x="81" y="60"/>
                </a:cubicBezTo>
                <a:close/>
                <a:moveTo>
                  <a:pt x="91" y="80"/>
                </a:moveTo>
                <a:cubicBezTo>
                  <a:pt x="70" y="80"/>
                  <a:pt x="70" y="80"/>
                  <a:pt x="70" y="80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74"/>
                  <a:pt x="75" y="69"/>
                  <a:pt x="81" y="69"/>
                </a:cubicBezTo>
                <a:cubicBezTo>
                  <a:pt x="86" y="69"/>
                  <a:pt x="91" y="74"/>
                  <a:pt x="91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33">
            <a:extLst>
              <a:ext uri="{FF2B5EF4-FFF2-40B4-BE49-F238E27FC236}">
                <a16:creationId xmlns:a16="http://schemas.microsoft.com/office/drawing/2014/main" id="{F06DB2D1-BF39-4C1D-AF91-9587DD4BF54B}"/>
              </a:ext>
            </a:extLst>
          </p:cNvPr>
          <p:cNvSpPr>
            <a:spLocks noEditPoints="1"/>
          </p:cNvSpPr>
          <p:nvPr/>
        </p:nvSpPr>
        <p:spPr bwMode="auto">
          <a:xfrm>
            <a:off x="4765499" y="4321605"/>
            <a:ext cx="393252" cy="395568"/>
          </a:xfrm>
          <a:custGeom>
            <a:avLst/>
            <a:gdLst>
              <a:gd name="T0" fmla="*/ 367705 w 160"/>
              <a:gd name="T1" fmla="*/ 254496 h 160"/>
              <a:gd name="T2" fmla="*/ 286742 w 160"/>
              <a:gd name="T3" fmla="*/ 152698 h 160"/>
              <a:gd name="T4" fmla="*/ 253008 w 160"/>
              <a:gd name="T5" fmla="*/ 152698 h 160"/>
              <a:gd name="T6" fmla="*/ 172045 w 160"/>
              <a:gd name="T7" fmla="*/ 254496 h 160"/>
              <a:gd name="T8" fmla="*/ 134938 w 160"/>
              <a:gd name="T9" fmla="*/ 271463 h 160"/>
              <a:gd name="T10" fmla="*/ 172045 w 160"/>
              <a:gd name="T11" fmla="*/ 288429 h 160"/>
              <a:gd name="T12" fmla="*/ 253008 w 160"/>
              <a:gd name="T13" fmla="*/ 390227 h 160"/>
              <a:gd name="T14" fmla="*/ 286742 w 160"/>
              <a:gd name="T15" fmla="*/ 390227 h 160"/>
              <a:gd name="T16" fmla="*/ 367705 w 160"/>
              <a:gd name="T17" fmla="*/ 288429 h 160"/>
              <a:gd name="T18" fmla="*/ 404813 w 160"/>
              <a:gd name="T19" fmla="*/ 271463 h 160"/>
              <a:gd name="T20" fmla="*/ 253008 w 160"/>
              <a:gd name="T21" fmla="*/ 339328 h 160"/>
              <a:gd name="T22" fmla="*/ 253008 w 160"/>
              <a:gd name="T23" fmla="*/ 288429 h 160"/>
              <a:gd name="T24" fmla="*/ 253008 w 160"/>
              <a:gd name="T25" fmla="*/ 254496 h 160"/>
              <a:gd name="T26" fmla="*/ 253008 w 160"/>
              <a:gd name="T27" fmla="*/ 203597 h 160"/>
              <a:gd name="T28" fmla="*/ 286742 w 160"/>
              <a:gd name="T29" fmla="*/ 339328 h 160"/>
              <a:gd name="T30" fmla="*/ 337344 w 160"/>
              <a:gd name="T31" fmla="*/ 288429 h 160"/>
              <a:gd name="T32" fmla="*/ 286742 w 160"/>
              <a:gd name="T33" fmla="*/ 254496 h 160"/>
              <a:gd name="T34" fmla="*/ 337344 w 160"/>
              <a:gd name="T35" fmla="*/ 254496 h 160"/>
              <a:gd name="T36" fmla="*/ 522883 w 160"/>
              <a:gd name="T37" fmla="*/ 254496 h 160"/>
              <a:gd name="T38" fmla="*/ 435173 w 160"/>
              <a:gd name="T39" fmla="*/ 105192 h 160"/>
              <a:gd name="T40" fmla="*/ 286742 w 160"/>
              <a:gd name="T41" fmla="*/ 16966 h 160"/>
              <a:gd name="T42" fmla="*/ 253008 w 160"/>
              <a:gd name="T43" fmla="*/ 16966 h 160"/>
              <a:gd name="T44" fmla="*/ 104577 w 160"/>
              <a:gd name="T45" fmla="*/ 105192 h 160"/>
              <a:gd name="T46" fmla="*/ 16867 w 160"/>
              <a:gd name="T47" fmla="*/ 254496 h 160"/>
              <a:gd name="T48" fmla="*/ 16867 w 160"/>
              <a:gd name="T49" fmla="*/ 288429 h 160"/>
              <a:gd name="T50" fmla="*/ 104577 w 160"/>
              <a:gd name="T51" fmla="*/ 437733 h 160"/>
              <a:gd name="T52" fmla="*/ 253008 w 160"/>
              <a:gd name="T53" fmla="*/ 525959 h 160"/>
              <a:gd name="T54" fmla="*/ 286742 w 160"/>
              <a:gd name="T55" fmla="*/ 525959 h 160"/>
              <a:gd name="T56" fmla="*/ 435173 w 160"/>
              <a:gd name="T57" fmla="*/ 437733 h 160"/>
              <a:gd name="T58" fmla="*/ 522883 w 160"/>
              <a:gd name="T59" fmla="*/ 288429 h 160"/>
              <a:gd name="T60" fmla="*/ 522883 w 160"/>
              <a:gd name="T61" fmla="*/ 254496 h 160"/>
              <a:gd name="T62" fmla="*/ 472281 w 160"/>
              <a:gd name="T63" fmla="*/ 288429 h 160"/>
              <a:gd name="T64" fmla="*/ 286742 w 160"/>
              <a:gd name="T65" fmla="*/ 458093 h 160"/>
              <a:gd name="T66" fmla="*/ 253008 w 160"/>
              <a:gd name="T67" fmla="*/ 458093 h 160"/>
              <a:gd name="T68" fmla="*/ 67469 w 160"/>
              <a:gd name="T69" fmla="*/ 288429 h 160"/>
              <a:gd name="T70" fmla="*/ 101203 w 160"/>
              <a:gd name="T71" fmla="*/ 271463 h 160"/>
              <a:gd name="T72" fmla="*/ 67469 w 160"/>
              <a:gd name="T73" fmla="*/ 254496 h 160"/>
              <a:gd name="T74" fmla="*/ 253008 w 160"/>
              <a:gd name="T75" fmla="*/ 84832 h 160"/>
              <a:gd name="T76" fmla="*/ 286742 w 160"/>
              <a:gd name="T77" fmla="*/ 84832 h 160"/>
              <a:gd name="T78" fmla="*/ 472281 w 160"/>
              <a:gd name="T79" fmla="*/ 254496 h 160"/>
              <a:gd name="T80" fmla="*/ 438547 w 160"/>
              <a:gd name="T81" fmla="*/ 271463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60">
                <a:moveTo>
                  <a:pt x="115" y="75"/>
                </a:moveTo>
                <a:cubicBezTo>
                  <a:pt x="109" y="75"/>
                  <a:pt x="109" y="75"/>
                  <a:pt x="109" y="75"/>
                </a:cubicBezTo>
                <a:cubicBezTo>
                  <a:pt x="107" y="63"/>
                  <a:pt x="97" y="53"/>
                  <a:pt x="85" y="51"/>
                </a:cubicBezTo>
                <a:cubicBezTo>
                  <a:pt x="85" y="45"/>
                  <a:pt x="85" y="45"/>
                  <a:pt x="85" y="45"/>
                </a:cubicBezTo>
                <a:cubicBezTo>
                  <a:pt x="85" y="42"/>
                  <a:pt x="83" y="40"/>
                  <a:pt x="80" y="40"/>
                </a:cubicBezTo>
                <a:cubicBezTo>
                  <a:pt x="77" y="40"/>
                  <a:pt x="75" y="42"/>
                  <a:pt x="75" y="45"/>
                </a:cubicBezTo>
                <a:cubicBezTo>
                  <a:pt x="75" y="51"/>
                  <a:pt x="75" y="51"/>
                  <a:pt x="75" y="51"/>
                </a:cubicBezTo>
                <a:cubicBezTo>
                  <a:pt x="63" y="53"/>
                  <a:pt x="53" y="63"/>
                  <a:pt x="51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2" y="75"/>
                  <a:pt x="40" y="77"/>
                  <a:pt x="40" y="80"/>
                </a:cubicBezTo>
                <a:cubicBezTo>
                  <a:pt x="40" y="83"/>
                  <a:pt x="42" y="85"/>
                  <a:pt x="45" y="85"/>
                </a:cubicBezTo>
                <a:cubicBezTo>
                  <a:pt x="51" y="85"/>
                  <a:pt x="51" y="85"/>
                  <a:pt x="51" y="85"/>
                </a:cubicBezTo>
                <a:cubicBezTo>
                  <a:pt x="53" y="97"/>
                  <a:pt x="63" y="107"/>
                  <a:pt x="75" y="109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5" y="118"/>
                  <a:pt x="77" y="120"/>
                  <a:pt x="80" y="120"/>
                </a:cubicBezTo>
                <a:cubicBezTo>
                  <a:pt x="83" y="120"/>
                  <a:pt x="85" y="118"/>
                  <a:pt x="85" y="115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97" y="107"/>
                  <a:pt x="107" y="97"/>
                  <a:pt x="109" y="85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8" y="85"/>
                  <a:pt x="120" y="83"/>
                  <a:pt x="120" y="80"/>
                </a:cubicBezTo>
                <a:cubicBezTo>
                  <a:pt x="120" y="77"/>
                  <a:pt x="118" y="75"/>
                  <a:pt x="115" y="75"/>
                </a:cubicBezTo>
                <a:close/>
                <a:moveTo>
                  <a:pt x="75" y="100"/>
                </a:moveTo>
                <a:cubicBezTo>
                  <a:pt x="68" y="98"/>
                  <a:pt x="62" y="92"/>
                  <a:pt x="60" y="85"/>
                </a:cubicBezTo>
                <a:cubicBezTo>
                  <a:pt x="75" y="85"/>
                  <a:pt x="75" y="85"/>
                  <a:pt x="75" y="85"/>
                </a:cubicBezTo>
                <a:lnTo>
                  <a:pt x="75" y="100"/>
                </a:lnTo>
                <a:close/>
                <a:moveTo>
                  <a:pt x="75" y="75"/>
                </a:moveTo>
                <a:cubicBezTo>
                  <a:pt x="60" y="75"/>
                  <a:pt x="60" y="75"/>
                  <a:pt x="60" y="75"/>
                </a:cubicBezTo>
                <a:cubicBezTo>
                  <a:pt x="62" y="68"/>
                  <a:pt x="68" y="62"/>
                  <a:pt x="75" y="60"/>
                </a:cubicBezTo>
                <a:lnTo>
                  <a:pt x="75" y="75"/>
                </a:lnTo>
                <a:close/>
                <a:moveTo>
                  <a:pt x="85" y="100"/>
                </a:moveTo>
                <a:cubicBezTo>
                  <a:pt x="85" y="85"/>
                  <a:pt x="85" y="85"/>
                  <a:pt x="85" y="85"/>
                </a:cubicBezTo>
                <a:cubicBezTo>
                  <a:pt x="100" y="85"/>
                  <a:pt x="100" y="85"/>
                  <a:pt x="100" y="85"/>
                </a:cubicBezTo>
                <a:cubicBezTo>
                  <a:pt x="98" y="92"/>
                  <a:pt x="92" y="98"/>
                  <a:pt x="85" y="100"/>
                </a:cubicBezTo>
                <a:close/>
                <a:moveTo>
                  <a:pt x="85" y="75"/>
                </a:moveTo>
                <a:cubicBezTo>
                  <a:pt x="85" y="60"/>
                  <a:pt x="85" y="60"/>
                  <a:pt x="85" y="60"/>
                </a:cubicBezTo>
                <a:cubicBezTo>
                  <a:pt x="92" y="62"/>
                  <a:pt x="98" y="68"/>
                  <a:pt x="100" y="75"/>
                </a:cubicBezTo>
                <a:lnTo>
                  <a:pt x="85" y="75"/>
                </a:lnTo>
                <a:close/>
                <a:moveTo>
                  <a:pt x="155" y="75"/>
                </a:moveTo>
                <a:cubicBezTo>
                  <a:pt x="150" y="75"/>
                  <a:pt x="150" y="75"/>
                  <a:pt x="150" y="75"/>
                </a:cubicBezTo>
                <a:cubicBezTo>
                  <a:pt x="148" y="58"/>
                  <a:pt x="141" y="43"/>
                  <a:pt x="129" y="31"/>
                </a:cubicBezTo>
                <a:cubicBezTo>
                  <a:pt x="117" y="19"/>
                  <a:pt x="102" y="12"/>
                  <a:pt x="85" y="10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3" y="0"/>
                  <a:pt x="80" y="0"/>
                </a:cubicBezTo>
                <a:cubicBezTo>
                  <a:pt x="77" y="0"/>
                  <a:pt x="75" y="2"/>
                  <a:pt x="75" y="5"/>
                </a:cubicBezTo>
                <a:cubicBezTo>
                  <a:pt x="75" y="10"/>
                  <a:pt x="75" y="10"/>
                  <a:pt x="75" y="10"/>
                </a:cubicBezTo>
                <a:cubicBezTo>
                  <a:pt x="58" y="12"/>
                  <a:pt x="43" y="19"/>
                  <a:pt x="31" y="31"/>
                </a:cubicBezTo>
                <a:cubicBezTo>
                  <a:pt x="19" y="43"/>
                  <a:pt x="12" y="58"/>
                  <a:pt x="10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2" y="75"/>
                  <a:pt x="0" y="77"/>
                  <a:pt x="0" y="80"/>
                </a:cubicBezTo>
                <a:cubicBezTo>
                  <a:pt x="0" y="83"/>
                  <a:pt x="2" y="85"/>
                  <a:pt x="5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2" y="102"/>
                  <a:pt x="19" y="117"/>
                  <a:pt x="31" y="129"/>
                </a:cubicBezTo>
                <a:cubicBezTo>
                  <a:pt x="43" y="141"/>
                  <a:pt x="58" y="148"/>
                  <a:pt x="75" y="150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5" y="158"/>
                  <a:pt x="77" y="160"/>
                  <a:pt x="80" y="160"/>
                </a:cubicBezTo>
                <a:cubicBezTo>
                  <a:pt x="83" y="160"/>
                  <a:pt x="85" y="158"/>
                  <a:pt x="85" y="155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102" y="148"/>
                  <a:pt x="117" y="141"/>
                  <a:pt x="129" y="129"/>
                </a:cubicBezTo>
                <a:cubicBezTo>
                  <a:pt x="141" y="117"/>
                  <a:pt x="148" y="102"/>
                  <a:pt x="150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8" y="85"/>
                  <a:pt x="160" y="83"/>
                  <a:pt x="160" y="80"/>
                </a:cubicBezTo>
                <a:cubicBezTo>
                  <a:pt x="160" y="77"/>
                  <a:pt x="158" y="75"/>
                  <a:pt x="155" y="75"/>
                </a:cubicBezTo>
                <a:close/>
                <a:moveTo>
                  <a:pt x="135" y="85"/>
                </a:moveTo>
                <a:cubicBezTo>
                  <a:pt x="140" y="85"/>
                  <a:pt x="140" y="85"/>
                  <a:pt x="140" y="85"/>
                </a:cubicBezTo>
                <a:cubicBezTo>
                  <a:pt x="138" y="114"/>
                  <a:pt x="114" y="138"/>
                  <a:pt x="85" y="140"/>
                </a:cubicBezTo>
                <a:cubicBezTo>
                  <a:pt x="85" y="135"/>
                  <a:pt x="85" y="135"/>
                  <a:pt x="85" y="135"/>
                </a:cubicBezTo>
                <a:cubicBezTo>
                  <a:pt x="85" y="132"/>
                  <a:pt x="83" y="130"/>
                  <a:pt x="80" y="130"/>
                </a:cubicBezTo>
                <a:cubicBezTo>
                  <a:pt x="77" y="130"/>
                  <a:pt x="75" y="132"/>
                  <a:pt x="75" y="135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46" y="138"/>
                  <a:pt x="22" y="114"/>
                  <a:pt x="20" y="85"/>
                </a:cubicBezTo>
                <a:cubicBezTo>
                  <a:pt x="25" y="85"/>
                  <a:pt x="25" y="85"/>
                  <a:pt x="25" y="85"/>
                </a:cubicBezTo>
                <a:cubicBezTo>
                  <a:pt x="28" y="85"/>
                  <a:pt x="30" y="83"/>
                  <a:pt x="30" y="80"/>
                </a:cubicBezTo>
                <a:cubicBezTo>
                  <a:pt x="30" y="77"/>
                  <a:pt x="28" y="75"/>
                  <a:pt x="25" y="75"/>
                </a:cubicBezTo>
                <a:cubicBezTo>
                  <a:pt x="20" y="75"/>
                  <a:pt x="20" y="75"/>
                  <a:pt x="20" y="75"/>
                </a:cubicBezTo>
                <a:cubicBezTo>
                  <a:pt x="22" y="46"/>
                  <a:pt x="46" y="22"/>
                  <a:pt x="75" y="20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8"/>
                  <a:pt x="77" y="30"/>
                  <a:pt x="80" y="30"/>
                </a:cubicBezTo>
                <a:cubicBezTo>
                  <a:pt x="83" y="30"/>
                  <a:pt x="85" y="28"/>
                  <a:pt x="85" y="25"/>
                </a:cubicBezTo>
                <a:cubicBezTo>
                  <a:pt x="85" y="20"/>
                  <a:pt x="85" y="20"/>
                  <a:pt x="85" y="20"/>
                </a:cubicBezTo>
                <a:cubicBezTo>
                  <a:pt x="114" y="22"/>
                  <a:pt x="138" y="46"/>
                  <a:pt x="140" y="75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32" y="75"/>
                  <a:pt x="130" y="77"/>
                  <a:pt x="130" y="80"/>
                </a:cubicBezTo>
                <a:cubicBezTo>
                  <a:pt x="130" y="83"/>
                  <a:pt x="132" y="85"/>
                  <a:pt x="135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37">
            <a:extLst>
              <a:ext uri="{FF2B5EF4-FFF2-40B4-BE49-F238E27FC236}">
                <a16:creationId xmlns:a16="http://schemas.microsoft.com/office/drawing/2014/main" id="{73565F36-26F9-4B5A-AFA8-B18B57C565B3}"/>
              </a:ext>
            </a:extLst>
          </p:cNvPr>
          <p:cNvSpPr>
            <a:spLocks noEditPoints="1"/>
          </p:cNvSpPr>
          <p:nvPr/>
        </p:nvSpPr>
        <p:spPr bwMode="auto">
          <a:xfrm>
            <a:off x="5762134" y="1309935"/>
            <a:ext cx="393252" cy="370120"/>
          </a:xfrm>
          <a:custGeom>
            <a:avLst/>
            <a:gdLst>
              <a:gd name="T0" fmla="*/ 269875 w 160"/>
              <a:gd name="T1" fmla="*/ 119329 h 149"/>
              <a:gd name="T2" fmla="*/ 367705 w 160"/>
              <a:gd name="T3" fmla="*/ 119329 h 149"/>
              <a:gd name="T4" fmla="*/ 320477 w 160"/>
              <a:gd name="T5" fmla="*/ 136376 h 149"/>
              <a:gd name="T6" fmla="*/ 320477 w 160"/>
              <a:gd name="T7" fmla="*/ 98872 h 149"/>
              <a:gd name="T8" fmla="*/ 320477 w 160"/>
              <a:gd name="T9" fmla="*/ 136376 h 149"/>
              <a:gd name="T10" fmla="*/ 67469 w 160"/>
              <a:gd name="T11" fmla="*/ 119329 h 149"/>
              <a:gd name="T12" fmla="*/ 165298 w 160"/>
              <a:gd name="T13" fmla="*/ 119329 h 149"/>
              <a:gd name="T14" fmla="*/ 118070 w 160"/>
              <a:gd name="T15" fmla="*/ 136376 h 149"/>
              <a:gd name="T16" fmla="*/ 118070 w 160"/>
              <a:gd name="T17" fmla="*/ 98872 h 149"/>
              <a:gd name="T18" fmla="*/ 118070 w 160"/>
              <a:gd name="T19" fmla="*/ 136376 h 149"/>
              <a:gd name="T20" fmla="*/ 516136 w 160"/>
              <a:gd name="T21" fmla="*/ 238658 h 149"/>
              <a:gd name="T22" fmla="*/ 401439 w 160"/>
              <a:gd name="T23" fmla="*/ 272752 h 149"/>
              <a:gd name="T24" fmla="*/ 384572 w 160"/>
              <a:gd name="T25" fmla="*/ 214792 h 149"/>
              <a:gd name="T26" fmla="*/ 435173 w 160"/>
              <a:gd name="T27" fmla="*/ 119329 h 149"/>
              <a:gd name="T28" fmla="*/ 320477 w 160"/>
              <a:gd name="T29" fmla="*/ 0 h 149"/>
              <a:gd name="T30" fmla="*/ 219273 w 160"/>
              <a:gd name="T31" fmla="*/ 57960 h 149"/>
              <a:gd name="T32" fmla="*/ 118070 w 160"/>
              <a:gd name="T33" fmla="*/ 0 h 149"/>
              <a:gd name="T34" fmla="*/ 0 w 160"/>
              <a:gd name="T35" fmla="*/ 119329 h 149"/>
              <a:gd name="T36" fmla="*/ 50602 w 160"/>
              <a:gd name="T37" fmla="*/ 214792 h 149"/>
              <a:gd name="T38" fmla="*/ 33734 w 160"/>
              <a:gd name="T39" fmla="*/ 460268 h 149"/>
              <a:gd name="T40" fmla="*/ 354211 w 160"/>
              <a:gd name="T41" fmla="*/ 508000 h 149"/>
              <a:gd name="T42" fmla="*/ 401439 w 160"/>
              <a:gd name="T43" fmla="*/ 439812 h 149"/>
              <a:gd name="T44" fmla="*/ 516136 w 160"/>
              <a:gd name="T45" fmla="*/ 473906 h 149"/>
              <a:gd name="T46" fmla="*/ 533003 w 160"/>
              <a:gd name="T47" fmla="*/ 473906 h 149"/>
              <a:gd name="T48" fmla="*/ 539750 w 160"/>
              <a:gd name="T49" fmla="*/ 255705 h 149"/>
              <a:gd name="T50" fmla="*/ 236141 w 160"/>
              <a:gd name="T51" fmla="*/ 201154 h 149"/>
              <a:gd name="T52" fmla="*/ 195659 w 160"/>
              <a:gd name="T53" fmla="*/ 204564 h 149"/>
              <a:gd name="T54" fmla="*/ 219273 w 160"/>
              <a:gd name="T55" fmla="*/ 177289 h 149"/>
              <a:gd name="T56" fmla="*/ 30361 w 160"/>
              <a:gd name="T57" fmla="*/ 119329 h 149"/>
              <a:gd name="T58" fmla="*/ 202406 w 160"/>
              <a:gd name="T59" fmla="*/ 119329 h 149"/>
              <a:gd name="T60" fmla="*/ 30361 w 160"/>
              <a:gd name="T61" fmla="*/ 119329 h 149"/>
              <a:gd name="T62" fmla="*/ 354211 w 160"/>
              <a:gd name="T63" fmla="*/ 477315 h 149"/>
              <a:gd name="T64" fmla="*/ 64095 w 160"/>
              <a:gd name="T65" fmla="*/ 460268 h 149"/>
              <a:gd name="T66" fmla="*/ 84336 w 160"/>
              <a:gd name="T67" fmla="*/ 235248 h 149"/>
              <a:gd name="T68" fmla="*/ 371078 w 160"/>
              <a:gd name="T69" fmla="*/ 255705 h 149"/>
              <a:gd name="T70" fmla="*/ 320477 w 160"/>
              <a:gd name="T71" fmla="*/ 204564 h 149"/>
              <a:gd name="T72" fmla="*/ 320477 w 160"/>
              <a:gd name="T73" fmla="*/ 30685 h 149"/>
              <a:gd name="T74" fmla="*/ 320477 w 160"/>
              <a:gd name="T75" fmla="*/ 204564 h 149"/>
              <a:gd name="T76" fmla="*/ 401439 w 160"/>
              <a:gd name="T77" fmla="*/ 409128 h 149"/>
              <a:gd name="T78" fmla="*/ 438547 w 160"/>
              <a:gd name="T79" fmla="*/ 303436 h 149"/>
              <a:gd name="T80" fmla="*/ 509389 w 160"/>
              <a:gd name="T81" fmla="*/ 432993 h 149"/>
              <a:gd name="T82" fmla="*/ 468908 w 160"/>
              <a:gd name="T83" fmla="*/ 300027 h 149"/>
              <a:gd name="T84" fmla="*/ 509389 w 160"/>
              <a:gd name="T85" fmla="*/ 432993 h 149"/>
              <a:gd name="T86" fmla="*/ 118070 w 160"/>
              <a:gd name="T87" fmla="*/ 272752 h 149"/>
              <a:gd name="T88" fmla="*/ 101203 w 160"/>
              <a:gd name="T89" fmla="*/ 426174 h 149"/>
              <a:gd name="T90" fmla="*/ 253008 w 160"/>
              <a:gd name="T91" fmla="*/ 439812 h 149"/>
              <a:gd name="T92" fmla="*/ 266502 w 160"/>
              <a:gd name="T93" fmla="*/ 289799 h 149"/>
              <a:gd name="T94" fmla="*/ 236141 w 160"/>
              <a:gd name="T95" fmla="*/ 409128 h 149"/>
              <a:gd name="T96" fmla="*/ 131564 w 160"/>
              <a:gd name="T97" fmla="*/ 303436 h 149"/>
              <a:gd name="T98" fmla="*/ 236141 w 160"/>
              <a:gd name="T99" fmla="*/ 409128 h 149"/>
              <a:gd name="T100" fmla="*/ 337344 w 160"/>
              <a:gd name="T101" fmla="*/ 323893 h 149"/>
              <a:gd name="T102" fmla="*/ 303609 w 160"/>
              <a:gd name="T103" fmla="*/ 323893 h 149"/>
              <a:gd name="T104" fmla="*/ 320477 w 160"/>
              <a:gd name="T105" fmla="*/ 375034 h 149"/>
              <a:gd name="T106" fmla="*/ 320477 w 160"/>
              <a:gd name="T107" fmla="*/ 409128 h 149"/>
              <a:gd name="T108" fmla="*/ 320477 w 160"/>
              <a:gd name="T109" fmla="*/ 375034 h 1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49">
                <a:moveTo>
                  <a:pt x="95" y="20"/>
                </a:moveTo>
                <a:cubicBezTo>
                  <a:pt x="87" y="20"/>
                  <a:pt x="80" y="27"/>
                  <a:pt x="80" y="35"/>
                </a:cubicBezTo>
                <a:cubicBezTo>
                  <a:pt x="80" y="43"/>
                  <a:pt x="87" y="49"/>
                  <a:pt x="95" y="49"/>
                </a:cubicBezTo>
                <a:cubicBezTo>
                  <a:pt x="103" y="49"/>
                  <a:pt x="109" y="43"/>
                  <a:pt x="109" y="35"/>
                </a:cubicBezTo>
                <a:cubicBezTo>
                  <a:pt x="109" y="27"/>
                  <a:pt x="103" y="20"/>
                  <a:pt x="95" y="20"/>
                </a:cubicBezTo>
                <a:close/>
                <a:moveTo>
                  <a:pt x="95" y="40"/>
                </a:moveTo>
                <a:cubicBezTo>
                  <a:pt x="92" y="40"/>
                  <a:pt x="89" y="38"/>
                  <a:pt x="89" y="35"/>
                </a:cubicBezTo>
                <a:cubicBezTo>
                  <a:pt x="89" y="32"/>
                  <a:pt x="92" y="29"/>
                  <a:pt x="95" y="29"/>
                </a:cubicBezTo>
                <a:cubicBezTo>
                  <a:pt x="98" y="29"/>
                  <a:pt x="100" y="32"/>
                  <a:pt x="100" y="35"/>
                </a:cubicBezTo>
                <a:cubicBezTo>
                  <a:pt x="100" y="38"/>
                  <a:pt x="98" y="40"/>
                  <a:pt x="95" y="40"/>
                </a:cubicBezTo>
                <a:close/>
                <a:moveTo>
                  <a:pt x="35" y="20"/>
                </a:moveTo>
                <a:cubicBezTo>
                  <a:pt x="27" y="20"/>
                  <a:pt x="20" y="27"/>
                  <a:pt x="20" y="35"/>
                </a:cubicBezTo>
                <a:cubicBezTo>
                  <a:pt x="20" y="43"/>
                  <a:pt x="27" y="49"/>
                  <a:pt x="35" y="49"/>
                </a:cubicBezTo>
                <a:cubicBezTo>
                  <a:pt x="43" y="49"/>
                  <a:pt x="49" y="43"/>
                  <a:pt x="49" y="35"/>
                </a:cubicBezTo>
                <a:cubicBezTo>
                  <a:pt x="49" y="27"/>
                  <a:pt x="43" y="20"/>
                  <a:pt x="35" y="20"/>
                </a:cubicBezTo>
                <a:close/>
                <a:moveTo>
                  <a:pt x="35" y="40"/>
                </a:moveTo>
                <a:cubicBezTo>
                  <a:pt x="32" y="40"/>
                  <a:pt x="29" y="38"/>
                  <a:pt x="29" y="35"/>
                </a:cubicBezTo>
                <a:cubicBezTo>
                  <a:pt x="29" y="32"/>
                  <a:pt x="32" y="29"/>
                  <a:pt x="35" y="29"/>
                </a:cubicBezTo>
                <a:cubicBezTo>
                  <a:pt x="38" y="29"/>
                  <a:pt x="40" y="32"/>
                  <a:pt x="40" y="35"/>
                </a:cubicBezTo>
                <a:cubicBezTo>
                  <a:pt x="40" y="38"/>
                  <a:pt x="38" y="40"/>
                  <a:pt x="35" y="40"/>
                </a:cubicBezTo>
                <a:close/>
                <a:moveTo>
                  <a:pt x="158" y="71"/>
                </a:moveTo>
                <a:cubicBezTo>
                  <a:pt x="156" y="70"/>
                  <a:pt x="155" y="70"/>
                  <a:pt x="153" y="70"/>
                </a:cubicBezTo>
                <a:cubicBezTo>
                  <a:pt x="134" y="80"/>
                  <a:pt x="134" y="80"/>
                  <a:pt x="134" y="80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119" y="75"/>
                  <a:pt x="119" y="75"/>
                  <a:pt x="119" y="75"/>
                </a:cubicBezTo>
                <a:cubicBezTo>
                  <a:pt x="119" y="70"/>
                  <a:pt x="117" y="66"/>
                  <a:pt x="114" y="63"/>
                </a:cubicBezTo>
                <a:cubicBezTo>
                  <a:pt x="116" y="62"/>
                  <a:pt x="118" y="61"/>
                  <a:pt x="119" y="59"/>
                </a:cubicBezTo>
                <a:cubicBezTo>
                  <a:pt x="126" y="53"/>
                  <a:pt x="129" y="44"/>
                  <a:pt x="129" y="35"/>
                </a:cubicBezTo>
                <a:cubicBezTo>
                  <a:pt x="129" y="25"/>
                  <a:pt x="126" y="17"/>
                  <a:pt x="119" y="10"/>
                </a:cubicBezTo>
                <a:cubicBezTo>
                  <a:pt x="113" y="4"/>
                  <a:pt x="104" y="0"/>
                  <a:pt x="95" y="0"/>
                </a:cubicBezTo>
                <a:cubicBezTo>
                  <a:pt x="85" y="0"/>
                  <a:pt x="77" y="4"/>
                  <a:pt x="70" y="10"/>
                </a:cubicBezTo>
                <a:cubicBezTo>
                  <a:pt x="68" y="12"/>
                  <a:pt x="66" y="15"/>
                  <a:pt x="65" y="17"/>
                </a:cubicBezTo>
                <a:cubicBezTo>
                  <a:pt x="63" y="15"/>
                  <a:pt x="61" y="12"/>
                  <a:pt x="59" y="10"/>
                </a:cubicBezTo>
                <a:cubicBezTo>
                  <a:pt x="53" y="4"/>
                  <a:pt x="44" y="0"/>
                  <a:pt x="35" y="0"/>
                </a:cubicBezTo>
                <a:cubicBezTo>
                  <a:pt x="25" y="0"/>
                  <a:pt x="17" y="4"/>
                  <a:pt x="10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4"/>
                  <a:pt x="4" y="53"/>
                  <a:pt x="10" y="59"/>
                </a:cubicBezTo>
                <a:cubicBezTo>
                  <a:pt x="12" y="61"/>
                  <a:pt x="13" y="62"/>
                  <a:pt x="15" y="63"/>
                </a:cubicBezTo>
                <a:cubicBezTo>
                  <a:pt x="12" y="66"/>
                  <a:pt x="10" y="70"/>
                  <a:pt x="10" y="75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10" y="143"/>
                  <a:pt x="17" y="149"/>
                  <a:pt x="25" y="149"/>
                </a:cubicBezTo>
                <a:cubicBezTo>
                  <a:pt x="105" y="149"/>
                  <a:pt x="105" y="149"/>
                  <a:pt x="105" y="149"/>
                </a:cubicBezTo>
                <a:cubicBezTo>
                  <a:pt x="113" y="149"/>
                  <a:pt x="119" y="143"/>
                  <a:pt x="119" y="135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4" y="139"/>
                  <a:pt x="155" y="139"/>
                  <a:pt x="155" y="139"/>
                </a:cubicBezTo>
                <a:cubicBezTo>
                  <a:pt x="156" y="139"/>
                  <a:pt x="157" y="139"/>
                  <a:pt x="158" y="139"/>
                </a:cubicBezTo>
                <a:cubicBezTo>
                  <a:pt x="159" y="138"/>
                  <a:pt x="160" y="136"/>
                  <a:pt x="160" y="135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0" y="73"/>
                  <a:pt x="159" y="72"/>
                  <a:pt x="158" y="71"/>
                </a:cubicBezTo>
                <a:close/>
                <a:moveTo>
                  <a:pt x="70" y="59"/>
                </a:moveTo>
                <a:cubicBezTo>
                  <a:pt x="70" y="59"/>
                  <a:pt x="71" y="60"/>
                  <a:pt x="71" y="60"/>
                </a:cubicBezTo>
                <a:cubicBezTo>
                  <a:pt x="58" y="60"/>
                  <a:pt x="58" y="60"/>
                  <a:pt x="58" y="60"/>
                </a:cubicBezTo>
                <a:cubicBezTo>
                  <a:pt x="59" y="60"/>
                  <a:pt x="59" y="59"/>
                  <a:pt x="59" y="59"/>
                </a:cubicBezTo>
                <a:cubicBezTo>
                  <a:pt x="61" y="57"/>
                  <a:pt x="63" y="55"/>
                  <a:pt x="65" y="52"/>
                </a:cubicBezTo>
                <a:cubicBezTo>
                  <a:pt x="66" y="55"/>
                  <a:pt x="68" y="57"/>
                  <a:pt x="70" y="59"/>
                </a:cubicBezTo>
                <a:close/>
                <a:moveTo>
                  <a:pt x="9" y="35"/>
                </a:moveTo>
                <a:cubicBezTo>
                  <a:pt x="9" y="21"/>
                  <a:pt x="21" y="9"/>
                  <a:pt x="35" y="9"/>
                </a:cubicBezTo>
                <a:cubicBezTo>
                  <a:pt x="49" y="9"/>
                  <a:pt x="60" y="21"/>
                  <a:pt x="60" y="35"/>
                </a:cubicBezTo>
                <a:cubicBezTo>
                  <a:pt x="60" y="49"/>
                  <a:pt x="49" y="60"/>
                  <a:pt x="35" y="60"/>
                </a:cubicBezTo>
                <a:cubicBezTo>
                  <a:pt x="21" y="60"/>
                  <a:pt x="9" y="49"/>
                  <a:pt x="9" y="35"/>
                </a:cubicBezTo>
                <a:close/>
                <a:moveTo>
                  <a:pt x="110" y="135"/>
                </a:moveTo>
                <a:cubicBezTo>
                  <a:pt x="110" y="138"/>
                  <a:pt x="108" y="140"/>
                  <a:pt x="105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22" y="140"/>
                  <a:pt x="19" y="138"/>
                  <a:pt x="19" y="135"/>
                </a:cubicBezTo>
                <a:cubicBezTo>
                  <a:pt x="19" y="75"/>
                  <a:pt x="19" y="75"/>
                  <a:pt x="19" y="75"/>
                </a:cubicBezTo>
                <a:cubicBezTo>
                  <a:pt x="19" y="72"/>
                  <a:pt x="22" y="69"/>
                  <a:pt x="25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8" y="69"/>
                  <a:pt x="110" y="72"/>
                  <a:pt x="110" y="75"/>
                </a:cubicBezTo>
                <a:lnTo>
                  <a:pt x="110" y="135"/>
                </a:lnTo>
                <a:close/>
                <a:moveTo>
                  <a:pt x="95" y="60"/>
                </a:moveTo>
                <a:cubicBezTo>
                  <a:pt x="81" y="60"/>
                  <a:pt x="69" y="49"/>
                  <a:pt x="69" y="35"/>
                </a:cubicBezTo>
                <a:cubicBezTo>
                  <a:pt x="69" y="21"/>
                  <a:pt x="81" y="9"/>
                  <a:pt x="95" y="9"/>
                </a:cubicBezTo>
                <a:cubicBezTo>
                  <a:pt x="109" y="9"/>
                  <a:pt x="120" y="21"/>
                  <a:pt x="120" y="35"/>
                </a:cubicBezTo>
                <a:cubicBezTo>
                  <a:pt x="120" y="49"/>
                  <a:pt x="109" y="60"/>
                  <a:pt x="95" y="60"/>
                </a:cubicBezTo>
                <a:close/>
                <a:moveTo>
                  <a:pt x="130" y="120"/>
                </a:moveTo>
                <a:cubicBezTo>
                  <a:pt x="119" y="120"/>
                  <a:pt x="119" y="120"/>
                  <a:pt x="119" y="120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30" y="89"/>
                  <a:pt x="130" y="89"/>
                  <a:pt x="130" y="89"/>
                </a:cubicBezTo>
                <a:lnTo>
                  <a:pt x="130" y="120"/>
                </a:lnTo>
                <a:close/>
                <a:moveTo>
                  <a:pt x="151" y="127"/>
                </a:moveTo>
                <a:cubicBezTo>
                  <a:pt x="139" y="122"/>
                  <a:pt x="139" y="122"/>
                  <a:pt x="139" y="122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51" y="82"/>
                  <a:pt x="151" y="82"/>
                  <a:pt x="151" y="82"/>
                </a:cubicBezTo>
                <a:lnTo>
                  <a:pt x="151" y="127"/>
                </a:lnTo>
                <a:close/>
                <a:moveTo>
                  <a:pt x="75" y="80"/>
                </a:moveTo>
                <a:cubicBezTo>
                  <a:pt x="35" y="80"/>
                  <a:pt x="35" y="80"/>
                  <a:pt x="35" y="80"/>
                </a:cubicBezTo>
                <a:cubicBezTo>
                  <a:pt x="32" y="80"/>
                  <a:pt x="30" y="82"/>
                  <a:pt x="30" y="8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27"/>
                  <a:pt x="32" y="129"/>
                  <a:pt x="35" y="129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7" y="129"/>
                  <a:pt x="79" y="127"/>
                  <a:pt x="79" y="125"/>
                </a:cubicBezTo>
                <a:cubicBezTo>
                  <a:pt x="79" y="85"/>
                  <a:pt x="79" y="85"/>
                  <a:pt x="79" y="85"/>
                </a:cubicBezTo>
                <a:cubicBezTo>
                  <a:pt x="79" y="82"/>
                  <a:pt x="77" y="80"/>
                  <a:pt x="75" y="80"/>
                </a:cubicBezTo>
                <a:close/>
                <a:moveTo>
                  <a:pt x="70" y="120"/>
                </a:moveTo>
                <a:cubicBezTo>
                  <a:pt x="39" y="120"/>
                  <a:pt x="39" y="120"/>
                  <a:pt x="39" y="120"/>
                </a:cubicBezTo>
                <a:cubicBezTo>
                  <a:pt x="39" y="89"/>
                  <a:pt x="39" y="89"/>
                  <a:pt x="39" y="89"/>
                </a:cubicBezTo>
                <a:cubicBezTo>
                  <a:pt x="70" y="89"/>
                  <a:pt x="70" y="89"/>
                  <a:pt x="70" y="89"/>
                </a:cubicBezTo>
                <a:lnTo>
                  <a:pt x="70" y="120"/>
                </a:lnTo>
                <a:close/>
                <a:moveTo>
                  <a:pt x="95" y="90"/>
                </a:moveTo>
                <a:cubicBezTo>
                  <a:pt x="97" y="90"/>
                  <a:pt x="100" y="92"/>
                  <a:pt x="100" y="95"/>
                </a:cubicBezTo>
                <a:cubicBezTo>
                  <a:pt x="100" y="97"/>
                  <a:pt x="97" y="100"/>
                  <a:pt x="95" y="100"/>
                </a:cubicBezTo>
                <a:cubicBezTo>
                  <a:pt x="92" y="100"/>
                  <a:pt x="90" y="97"/>
                  <a:pt x="90" y="95"/>
                </a:cubicBezTo>
                <a:cubicBezTo>
                  <a:pt x="90" y="92"/>
                  <a:pt x="92" y="90"/>
                  <a:pt x="95" y="90"/>
                </a:cubicBezTo>
                <a:close/>
                <a:moveTo>
                  <a:pt x="95" y="110"/>
                </a:moveTo>
                <a:cubicBezTo>
                  <a:pt x="97" y="110"/>
                  <a:pt x="100" y="112"/>
                  <a:pt x="100" y="115"/>
                </a:cubicBezTo>
                <a:cubicBezTo>
                  <a:pt x="100" y="117"/>
                  <a:pt x="97" y="120"/>
                  <a:pt x="95" y="120"/>
                </a:cubicBezTo>
                <a:cubicBezTo>
                  <a:pt x="92" y="120"/>
                  <a:pt x="90" y="117"/>
                  <a:pt x="90" y="115"/>
                </a:cubicBezTo>
                <a:cubicBezTo>
                  <a:pt x="90" y="112"/>
                  <a:pt x="92" y="110"/>
                  <a:pt x="95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38">
            <a:extLst>
              <a:ext uri="{FF2B5EF4-FFF2-40B4-BE49-F238E27FC236}">
                <a16:creationId xmlns:a16="http://schemas.microsoft.com/office/drawing/2014/main" id="{B9EF9CB3-7336-4E62-BE08-B0B932F4CCBF}"/>
              </a:ext>
            </a:extLst>
          </p:cNvPr>
          <p:cNvSpPr>
            <a:spLocks noEditPoints="1"/>
          </p:cNvSpPr>
          <p:nvPr/>
        </p:nvSpPr>
        <p:spPr bwMode="auto">
          <a:xfrm>
            <a:off x="5750595" y="2314972"/>
            <a:ext cx="390938" cy="396724"/>
          </a:xfrm>
          <a:custGeom>
            <a:avLst/>
            <a:gdLst>
              <a:gd name="T0" fmla="*/ 0 w 159"/>
              <a:gd name="T1" fmla="*/ 272257 h 160"/>
              <a:gd name="T2" fmla="*/ 33747 w 159"/>
              <a:gd name="T3" fmla="*/ 425401 h 160"/>
              <a:gd name="T4" fmla="*/ 121489 w 159"/>
              <a:gd name="T5" fmla="*/ 510481 h 160"/>
              <a:gd name="T6" fmla="*/ 215980 w 159"/>
              <a:gd name="T7" fmla="*/ 493465 h 160"/>
              <a:gd name="T8" fmla="*/ 168734 w 159"/>
              <a:gd name="T9" fmla="*/ 309692 h 160"/>
              <a:gd name="T10" fmla="*/ 118114 w 159"/>
              <a:gd name="T11" fmla="*/ 343724 h 160"/>
              <a:gd name="T12" fmla="*/ 64119 w 159"/>
              <a:gd name="T13" fmla="*/ 319901 h 160"/>
              <a:gd name="T14" fmla="*/ 269975 w 159"/>
              <a:gd name="T15" fmla="*/ 98693 h 160"/>
              <a:gd name="T16" fmla="*/ 472456 w 159"/>
              <a:gd name="T17" fmla="*/ 319901 h 160"/>
              <a:gd name="T18" fmla="*/ 421836 w 159"/>
              <a:gd name="T19" fmla="*/ 343724 h 160"/>
              <a:gd name="T20" fmla="*/ 371215 w 159"/>
              <a:gd name="T21" fmla="*/ 309692 h 160"/>
              <a:gd name="T22" fmla="*/ 320595 w 159"/>
              <a:gd name="T23" fmla="*/ 493465 h 160"/>
              <a:gd name="T24" fmla="*/ 418461 w 159"/>
              <a:gd name="T25" fmla="*/ 510481 h 160"/>
              <a:gd name="T26" fmla="*/ 502828 w 159"/>
              <a:gd name="T27" fmla="*/ 425401 h 160"/>
              <a:gd name="T28" fmla="*/ 536575 w 159"/>
              <a:gd name="T29" fmla="*/ 272257 h 160"/>
              <a:gd name="T30" fmla="*/ 148486 w 159"/>
              <a:gd name="T31" fmla="*/ 357337 h 160"/>
              <a:gd name="T32" fmla="*/ 185608 w 159"/>
              <a:gd name="T33" fmla="*/ 357337 h 160"/>
              <a:gd name="T34" fmla="*/ 168734 w 159"/>
              <a:gd name="T35" fmla="*/ 513884 h 160"/>
              <a:gd name="T36" fmla="*/ 148486 w 159"/>
              <a:gd name="T37" fmla="*/ 357337 h 160"/>
              <a:gd name="T38" fmla="*/ 371215 w 159"/>
              <a:gd name="T39" fmla="*/ 513884 h 160"/>
              <a:gd name="T40" fmla="*/ 350967 w 159"/>
              <a:gd name="T41" fmla="*/ 357337 h 160"/>
              <a:gd name="T42" fmla="*/ 388089 w 159"/>
              <a:gd name="T43" fmla="*/ 357337 h 160"/>
              <a:gd name="T44" fmla="*/ 421836 w 159"/>
              <a:gd name="T45" fmla="*/ 479852 h 160"/>
              <a:gd name="T46" fmla="*/ 418461 w 159"/>
              <a:gd name="T47" fmla="*/ 374353 h 160"/>
              <a:gd name="T48" fmla="*/ 472456 w 159"/>
              <a:gd name="T49" fmla="*/ 425401 h 160"/>
              <a:gd name="T50" fmla="*/ 118114 w 159"/>
              <a:gd name="T51" fmla="*/ 374353 h 160"/>
              <a:gd name="T52" fmla="*/ 118114 w 159"/>
              <a:gd name="T53" fmla="*/ 479852 h 160"/>
              <a:gd name="T54" fmla="*/ 64119 w 159"/>
              <a:gd name="T55" fmla="*/ 425401 h 160"/>
              <a:gd name="T56" fmla="*/ 489329 w 159"/>
              <a:gd name="T57" fmla="*/ 289273 h 160"/>
              <a:gd name="T58" fmla="*/ 269975 w 159"/>
              <a:gd name="T59" fmla="*/ 68064 h 160"/>
              <a:gd name="T60" fmla="*/ 50620 w 159"/>
              <a:gd name="T61" fmla="*/ 289273 h 160"/>
              <a:gd name="T62" fmla="*/ 269975 w 159"/>
              <a:gd name="T63" fmla="*/ 30629 h 160"/>
              <a:gd name="T64" fmla="*/ 489329 w 159"/>
              <a:gd name="T65" fmla="*/ 289273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9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86"/>
                  <a:pt x="4" y="92"/>
                  <a:pt x="10" y="94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39"/>
                  <a:pt x="21" y="150"/>
                  <a:pt x="35" y="150"/>
                </a:cubicBezTo>
                <a:cubicBezTo>
                  <a:pt x="36" y="150"/>
                  <a:pt x="36" y="150"/>
                  <a:pt x="36" y="150"/>
                </a:cubicBezTo>
                <a:cubicBezTo>
                  <a:pt x="38" y="156"/>
                  <a:pt x="43" y="160"/>
                  <a:pt x="50" y="160"/>
                </a:cubicBezTo>
                <a:cubicBezTo>
                  <a:pt x="58" y="160"/>
                  <a:pt x="64" y="153"/>
                  <a:pt x="64" y="145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4" y="97"/>
                  <a:pt x="58" y="91"/>
                  <a:pt x="50" y="91"/>
                </a:cubicBezTo>
                <a:cubicBezTo>
                  <a:pt x="43" y="91"/>
                  <a:pt x="38" y="95"/>
                  <a:pt x="36" y="101"/>
                </a:cubicBezTo>
                <a:cubicBezTo>
                  <a:pt x="35" y="101"/>
                  <a:pt x="35" y="101"/>
                  <a:pt x="35" y="101"/>
                </a:cubicBezTo>
                <a:cubicBezTo>
                  <a:pt x="29" y="101"/>
                  <a:pt x="24" y="103"/>
                  <a:pt x="19" y="106"/>
                </a:cubicBezTo>
                <a:cubicBezTo>
                  <a:pt x="19" y="94"/>
                  <a:pt x="19" y="94"/>
                  <a:pt x="19" y="94"/>
                </a:cubicBezTo>
                <a:cubicBezTo>
                  <a:pt x="25" y="92"/>
                  <a:pt x="29" y="86"/>
                  <a:pt x="29" y="80"/>
                </a:cubicBezTo>
                <a:cubicBezTo>
                  <a:pt x="29" y="52"/>
                  <a:pt x="52" y="29"/>
                  <a:pt x="80" y="29"/>
                </a:cubicBezTo>
                <a:cubicBezTo>
                  <a:pt x="107" y="29"/>
                  <a:pt x="130" y="52"/>
                  <a:pt x="130" y="80"/>
                </a:cubicBezTo>
                <a:cubicBezTo>
                  <a:pt x="130" y="86"/>
                  <a:pt x="134" y="92"/>
                  <a:pt x="140" y="94"/>
                </a:cubicBezTo>
                <a:cubicBezTo>
                  <a:pt x="140" y="106"/>
                  <a:pt x="140" y="106"/>
                  <a:pt x="140" y="106"/>
                </a:cubicBezTo>
                <a:cubicBezTo>
                  <a:pt x="136" y="103"/>
                  <a:pt x="130" y="101"/>
                  <a:pt x="125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2" y="95"/>
                  <a:pt x="116" y="91"/>
                  <a:pt x="110" y="91"/>
                </a:cubicBezTo>
                <a:cubicBezTo>
                  <a:pt x="102" y="91"/>
                  <a:pt x="95" y="97"/>
                  <a:pt x="95" y="105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5" y="153"/>
                  <a:pt x="102" y="160"/>
                  <a:pt x="110" y="160"/>
                </a:cubicBezTo>
                <a:cubicBezTo>
                  <a:pt x="116" y="160"/>
                  <a:pt x="122" y="156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38" y="150"/>
                  <a:pt x="149" y="139"/>
                  <a:pt x="149" y="125"/>
                </a:cubicBezTo>
                <a:cubicBezTo>
                  <a:pt x="149" y="94"/>
                  <a:pt x="149" y="94"/>
                  <a:pt x="149" y="94"/>
                </a:cubicBezTo>
                <a:cubicBezTo>
                  <a:pt x="155" y="92"/>
                  <a:pt x="159" y="86"/>
                  <a:pt x="159" y="80"/>
                </a:cubicBezTo>
                <a:cubicBezTo>
                  <a:pt x="159" y="36"/>
                  <a:pt x="124" y="0"/>
                  <a:pt x="80" y="0"/>
                </a:cubicBezTo>
                <a:close/>
                <a:moveTo>
                  <a:pt x="44" y="105"/>
                </a:moveTo>
                <a:cubicBezTo>
                  <a:pt x="44" y="102"/>
                  <a:pt x="47" y="100"/>
                  <a:pt x="50" y="100"/>
                </a:cubicBezTo>
                <a:cubicBezTo>
                  <a:pt x="53" y="100"/>
                  <a:pt x="55" y="102"/>
                  <a:pt x="55" y="105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5" y="148"/>
                  <a:pt x="53" y="151"/>
                  <a:pt x="50" y="151"/>
                </a:cubicBezTo>
                <a:cubicBezTo>
                  <a:pt x="47" y="151"/>
                  <a:pt x="44" y="148"/>
                  <a:pt x="44" y="145"/>
                </a:cubicBezTo>
                <a:lnTo>
                  <a:pt x="44" y="105"/>
                </a:lnTo>
                <a:close/>
                <a:moveTo>
                  <a:pt x="115" y="145"/>
                </a:moveTo>
                <a:cubicBezTo>
                  <a:pt x="115" y="148"/>
                  <a:pt x="113" y="151"/>
                  <a:pt x="110" y="151"/>
                </a:cubicBezTo>
                <a:cubicBezTo>
                  <a:pt x="107" y="151"/>
                  <a:pt x="104" y="148"/>
                  <a:pt x="104" y="145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2"/>
                  <a:pt x="107" y="100"/>
                  <a:pt x="110" y="100"/>
                </a:cubicBezTo>
                <a:cubicBezTo>
                  <a:pt x="113" y="100"/>
                  <a:pt x="115" y="102"/>
                  <a:pt x="115" y="105"/>
                </a:cubicBezTo>
                <a:lnTo>
                  <a:pt x="115" y="145"/>
                </a:lnTo>
                <a:close/>
                <a:moveTo>
                  <a:pt x="125" y="141"/>
                </a:moveTo>
                <a:cubicBezTo>
                  <a:pt x="124" y="141"/>
                  <a:pt x="124" y="141"/>
                  <a:pt x="124" y="141"/>
                </a:cubicBezTo>
                <a:cubicBezTo>
                  <a:pt x="124" y="110"/>
                  <a:pt x="124" y="110"/>
                  <a:pt x="124" y="110"/>
                </a:cubicBezTo>
                <a:cubicBezTo>
                  <a:pt x="125" y="110"/>
                  <a:pt x="125" y="110"/>
                  <a:pt x="125" y="110"/>
                </a:cubicBezTo>
                <a:cubicBezTo>
                  <a:pt x="133" y="110"/>
                  <a:pt x="140" y="117"/>
                  <a:pt x="140" y="125"/>
                </a:cubicBezTo>
                <a:cubicBezTo>
                  <a:pt x="140" y="134"/>
                  <a:pt x="133" y="141"/>
                  <a:pt x="125" y="141"/>
                </a:cubicBezTo>
                <a:close/>
                <a:moveTo>
                  <a:pt x="35" y="110"/>
                </a:moveTo>
                <a:cubicBezTo>
                  <a:pt x="35" y="110"/>
                  <a:pt x="35" y="110"/>
                  <a:pt x="35" y="110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26" y="141"/>
                  <a:pt x="19" y="134"/>
                  <a:pt x="19" y="125"/>
                </a:cubicBezTo>
                <a:cubicBezTo>
                  <a:pt x="19" y="117"/>
                  <a:pt x="26" y="110"/>
                  <a:pt x="35" y="110"/>
                </a:cubicBezTo>
                <a:close/>
                <a:moveTo>
                  <a:pt x="145" y="85"/>
                </a:moveTo>
                <a:cubicBezTo>
                  <a:pt x="142" y="85"/>
                  <a:pt x="139" y="83"/>
                  <a:pt x="139" y="80"/>
                </a:cubicBezTo>
                <a:cubicBezTo>
                  <a:pt x="139" y="47"/>
                  <a:pt x="113" y="20"/>
                  <a:pt x="80" y="20"/>
                </a:cubicBezTo>
                <a:cubicBezTo>
                  <a:pt x="47" y="20"/>
                  <a:pt x="20" y="47"/>
                  <a:pt x="20" y="80"/>
                </a:cubicBezTo>
                <a:cubicBezTo>
                  <a:pt x="20" y="83"/>
                  <a:pt x="18" y="85"/>
                  <a:pt x="15" y="85"/>
                </a:cubicBezTo>
                <a:cubicBezTo>
                  <a:pt x="12" y="85"/>
                  <a:pt x="9" y="83"/>
                  <a:pt x="9" y="80"/>
                </a:cubicBezTo>
                <a:cubicBezTo>
                  <a:pt x="9" y="41"/>
                  <a:pt x="41" y="9"/>
                  <a:pt x="80" y="9"/>
                </a:cubicBezTo>
                <a:cubicBezTo>
                  <a:pt x="118" y="9"/>
                  <a:pt x="150" y="41"/>
                  <a:pt x="150" y="80"/>
                </a:cubicBezTo>
                <a:cubicBezTo>
                  <a:pt x="150" y="83"/>
                  <a:pt x="148" y="85"/>
                  <a:pt x="145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39">
            <a:extLst>
              <a:ext uri="{FF2B5EF4-FFF2-40B4-BE49-F238E27FC236}">
                <a16:creationId xmlns:a16="http://schemas.microsoft.com/office/drawing/2014/main" id="{1FC4D8D6-7071-42E0-BB9A-5435DDCB29B8}"/>
              </a:ext>
            </a:extLst>
          </p:cNvPr>
          <p:cNvSpPr>
            <a:spLocks noEditPoints="1"/>
          </p:cNvSpPr>
          <p:nvPr/>
        </p:nvSpPr>
        <p:spPr bwMode="auto">
          <a:xfrm>
            <a:off x="10805454" y="5317112"/>
            <a:ext cx="252144" cy="395566"/>
          </a:xfrm>
          <a:custGeom>
            <a:avLst/>
            <a:gdLst>
              <a:gd name="T0" fmla="*/ 282236 w 103"/>
              <a:gd name="T1" fmla="*/ 206990 h 160"/>
              <a:gd name="T2" fmla="*/ 315835 w 103"/>
              <a:gd name="T3" fmla="*/ 91619 h 160"/>
              <a:gd name="T4" fmla="*/ 346075 w 103"/>
              <a:gd name="T5" fmla="*/ 16966 h 160"/>
              <a:gd name="T6" fmla="*/ 16800 w 103"/>
              <a:gd name="T7" fmla="*/ 0 h 160"/>
              <a:gd name="T8" fmla="*/ 0 w 103"/>
              <a:gd name="T9" fmla="*/ 47506 h 160"/>
              <a:gd name="T10" fmla="*/ 30240 w 103"/>
              <a:gd name="T11" fmla="*/ 145911 h 160"/>
              <a:gd name="T12" fmla="*/ 107518 w 103"/>
              <a:gd name="T13" fmla="*/ 234136 h 160"/>
              <a:gd name="T14" fmla="*/ 107518 w 103"/>
              <a:gd name="T15" fmla="*/ 308789 h 160"/>
              <a:gd name="T16" fmla="*/ 30240 w 103"/>
              <a:gd name="T17" fmla="*/ 400407 h 160"/>
              <a:gd name="T18" fmla="*/ 0 w 103"/>
              <a:gd name="T19" fmla="*/ 495419 h 160"/>
              <a:gd name="T20" fmla="*/ 16800 w 103"/>
              <a:gd name="T21" fmla="*/ 542925 h 160"/>
              <a:gd name="T22" fmla="*/ 346075 w 103"/>
              <a:gd name="T23" fmla="*/ 525959 h 160"/>
              <a:gd name="T24" fmla="*/ 315835 w 103"/>
              <a:gd name="T25" fmla="*/ 451306 h 160"/>
              <a:gd name="T26" fmla="*/ 282236 w 103"/>
              <a:gd name="T27" fmla="*/ 335935 h 160"/>
              <a:gd name="T28" fmla="*/ 221757 w 103"/>
              <a:gd name="T29" fmla="*/ 271463 h 160"/>
              <a:gd name="T30" fmla="*/ 47039 w 103"/>
              <a:gd name="T31" fmla="*/ 64472 h 160"/>
              <a:gd name="T32" fmla="*/ 30240 w 103"/>
              <a:gd name="T33" fmla="*/ 30540 h 160"/>
              <a:gd name="T34" fmla="*/ 315835 w 103"/>
              <a:gd name="T35" fmla="*/ 47506 h 160"/>
              <a:gd name="T36" fmla="*/ 47039 w 103"/>
              <a:gd name="T37" fmla="*/ 64472 h 160"/>
              <a:gd name="T38" fmla="*/ 315835 w 103"/>
              <a:gd name="T39" fmla="*/ 495419 h 160"/>
              <a:gd name="T40" fmla="*/ 30240 w 103"/>
              <a:gd name="T41" fmla="*/ 512385 h 160"/>
              <a:gd name="T42" fmla="*/ 47039 w 103"/>
              <a:gd name="T43" fmla="*/ 478453 h 160"/>
              <a:gd name="T44" fmla="*/ 94079 w 103"/>
              <a:gd name="T45" fmla="*/ 447913 h 160"/>
              <a:gd name="T46" fmla="*/ 251996 w 103"/>
              <a:gd name="T47" fmla="*/ 447913 h 160"/>
              <a:gd name="T48" fmla="*/ 188157 w 103"/>
              <a:gd name="T49" fmla="*/ 271463 h 160"/>
              <a:gd name="T50" fmla="*/ 265436 w 103"/>
              <a:gd name="T51" fmla="*/ 363081 h 160"/>
              <a:gd name="T52" fmla="*/ 282236 w 103"/>
              <a:gd name="T53" fmla="*/ 430947 h 160"/>
              <a:gd name="T54" fmla="*/ 164638 w 103"/>
              <a:gd name="T55" fmla="*/ 352901 h 160"/>
              <a:gd name="T56" fmla="*/ 63839 w 103"/>
              <a:gd name="T57" fmla="*/ 400407 h 160"/>
              <a:gd name="T58" fmla="*/ 124318 w 103"/>
              <a:gd name="T59" fmla="*/ 332542 h 160"/>
              <a:gd name="T60" fmla="*/ 124318 w 103"/>
              <a:gd name="T61" fmla="*/ 210383 h 160"/>
              <a:gd name="T62" fmla="*/ 63839 w 103"/>
              <a:gd name="T63" fmla="*/ 145911 h 160"/>
              <a:gd name="T64" fmla="*/ 282236 w 103"/>
              <a:gd name="T65" fmla="*/ 95012 h 160"/>
              <a:gd name="T66" fmla="*/ 265436 w 103"/>
              <a:gd name="T67" fmla="*/ 179844 h 160"/>
              <a:gd name="T68" fmla="*/ 188157 w 103"/>
              <a:gd name="T69" fmla="*/ 271463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3" h="160">
                <a:moveTo>
                  <a:pt x="71" y="69"/>
                </a:moveTo>
                <a:cubicBezTo>
                  <a:pt x="84" y="61"/>
                  <a:pt x="84" y="61"/>
                  <a:pt x="84" y="61"/>
                </a:cubicBezTo>
                <a:cubicBezTo>
                  <a:pt x="90" y="57"/>
                  <a:pt x="94" y="50"/>
                  <a:pt x="94" y="43"/>
                </a:cubicBezTo>
                <a:cubicBezTo>
                  <a:pt x="94" y="27"/>
                  <a:pt x="94" y="27"/>
                  <a:pt x="94" y="27"/>
                </a:cubicBezTo>
                <a:cubicBezTo>
                  <a:pt x="99" y="25"/>
                  <a:pt x="103" y="20"/>
                  <a:pt x="103" y="14"/>
                </a:cubicBezTo>
                <a:cubicBezTo>
                  <a:pt x="103" y="5"/>
                  <a:pt x="103" y="5"/>
                  <a:pt x="103" y="5"/>
                </a:cubicBezTo>
                <a:cubicBezTo>
                  <a:pt x="103" y="2"/>
                  <a:pt x="101" y="0"/>
                  <a:pt x="98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0"/>
                  <a:pt x="4" y="25"/>
                  <a:pt x="9" y="27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50"/>
                  <a:pt x="13" y="57"/>
                  <a:pt x="19" y="61"/>
                </a:cubicBezTo>
                <a:cubicBezTo>
                  <a:pt x="32" y="69"/>
                  <a:pt x="32" y="69"/>
                  <a:pt x="32" y="69"/>
                </a:cubicBezTo>
                <a:cubicBezTo>
                  <a:pt x="35" y="72"/>
                  <a:pt x="38" y="76"/>
                  <a:pt x="38" y="80"/>
                </a:cubicBezTo>
                <a:cubicBezTo>
                  <a:pt x="38" y="84"/>
                  <a:pt x="35" y="88"/>
                  <a:pt x="32" y="91"/>
                </a:cubicBezTo>
                <a:cubicBezTo>
                  <a:pt x="19" y="99"/>
                  <a:pt x="19" y="99"/>
                  <a:pt x="19" y="99"/>
                </a:cubicBezTo>
                <a:cubicBezTo>
                  <a:pt x="13" y="103"/>
                  <a:pt x="9" y="110"/>
                  <a:pt x="9" y="118"/>
                </a:cubicBezTo>
                <a:cubicBezTo>
                  <a:pt x="9" y="133"/>
                  <a:pt x="9" y="133"/>
                  <a:pt x="9" y="133"/>
                </a:cubicBezTo>
                <a:cubicBezTo>
                  <a:pt x="4" y="135"/>
                  <a:pt x="0" y="140"/>
                  <a:pt x="0" y="146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1" y="160"/>
                  <a:pt x="103" y="158"/>
                  <a:pt x="103" y="155"/>
                </a:cubicBezTo>
                <a:cubicBezTo>
                  <a:pt x="103" y="146"/>
                  <a:pt x="103" y="146"/>
                  <a:pt x="103" y="146"/>
                </a:cubicBezTo>
                <a:cubicBezTo>
                  <a:pt x="103" y="140"/>
                  <a:pt x="99" y="135"/>
                  <a:pt x="94" y="133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4" y="110"/>
                  <a:pt x="90" y="103"/>
                  <a:pt x="84" y="99"/>
                </a:cubicBezTo>
                <a:cubicBezTo>
                  <a:pt x="71" y="91"/>
                  <a:pt x="71" y="91"/>
                  <a:pt x="71" y="91"/>
                </a:cubicBezTo>
                <a:cubicBezTo>
                  <a:pt x="68" y="88"/>
                  <a:pt x="66" y="84"/>
                  <a:pt x="66" y="80"/>
                </a:cubicBezTo>
                <a:cubicBezTo>
                  <a:pt x="66" y="76"/>
                  <a:pt x="68" y="72"/>
                  <a:pt x="71" y="69"/>
                </a:cubicBezTo>
                <a:close/>
                <a:moveTo>
                  <a:pt x="14" y="19"/>
                </a:moveTo>
                <a:cubicBezTo>
                  <a:pt x="11" y="19"/>
                  <a:pt x="9" y="17"/>
                  <a:pt x="9" y="14"/>
                </a:cubicBezTo>
                <a:cubicBezTo>
                  <a:pt x="9" y="9"/>
                  <a:pt x="9" y="9"/>
                  <a:pt x="9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14"/>
                  <a:pt x="94" y="14"/>
                  <a:pt x="94" y="14"/>
                </a:cubicBezTo>
                <a:cubicBezTo>
                  <a:pt x="94" y="17"/>
                  <a:pt x="92" y="19"/>
                  <a:pt x="89" y="19"/>
                </a:cubicBezTo>
                <a:lnTo>
                  <a:pt x="14" y="19"/>
                </a:lnTo>
                <a:close/>
                <a:moveTo>
                  <a:pt x="89" y="141"/>
                </a:moveTo>
                <a:cubicBezTo>
                  <a:pt x="92" y="141"/>
                  <a:pt x="94" y="143"/>
                  <a:pt x="94" y="146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9" y="151"/>
                  <a:pt x="9" y="151"/>
                  <a:pt x="9" y="151"/>
                </a:cubicBezTo>
                <a:cubicBezTo>
                  <a:pt x="9" y="146"/>
                  <a:pt x="9" y="146"/>
                  <a:pt x="9" y="146"/>
                </a:cubicBezTo>
                <a:cubicBezTo>
                  <a:pt x="9" y="143"/>
                  <a:pt x="11" y="141"/>
                  <a:pt x="14" y="141"/>
                </a:cubicBezTo>
                <a:lnTo>
                  <a:pt x="89" y="141"/>
                </a:lnTo>
                <a:close/>
                <a:moveTo>
                  <a:pt x="28" y="132"/>
                </a:moveTo>
                <a:cubicBezTo>
                  <a:pt x="52" y="114"/>
                  <a:pt x="52" y="114"/>
                  <a:pt x="52" y="114"/>
                </a:cubicBezTo>
                <a:cubicBezTo>
                  <a:pt x="75" y="132"/>
                  <a:pt x="75" y="132"/>
                  <a:pt x="75" y="132"/>
                </a:cubicBezTo>
                <a:lnTo>
                  <a:pt x="28" y="132"/>
                </a:lnTo>
                <a:close/>
                <a:moveTo>
                  <a:pt x="56" y="80"/>
                </a:moveTo>
                <a:cubicBezTo>
                  <a:pt x="56" y="87"/>
                  <a:pt x="60" y="94"/>
                  <a:pt x="66" y="98"/>
                </a:cubicBezTo>
                <a:cubicBezTo>
                  <a:pt x="79" y="107"/>
                  <a:pt x="79" y="107"/>
                  <a:pt x="79" y="107"/>
                </a:cubicBezTo>
                <a:cubicBezTo>
                  <a:pt x="82" y="109"/>
                  <a:pt x="84" y="113"/>
                  <a:pt x="84" y="118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3" y="103"/>
                  <a:pt x="50" y="103"/>
                  <a:pt x="49" y="104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13"/>
                  <a:pt x="21" y="109"/>
                  <a:pt x="24" y="107"/>
                </a:cubicBezTo>
                <a:cubicBezTo>
                  <a:pt x="37" y="98"/>
                  <a:pt x="37" y="98"/>
                  <a:pt x="37" y="98"/>
                </a:cubicBezTo>
                <a:cubicBezTo>
                  <a:pt x="43" y="94"/>
                  <a:pt x="47" y="87"/>
                  <a:pt x="47" y="80"/>
                </a:cubicBezTo>
                <a:cubicBezTo>
                  <a:pt x="47" y="73"/>
                  <a:pt x="43" y="66"/>
                  <a:pt x="37" y="62"/>
                </a:cubicBezTo>
                <a:cubicBezTo>
                  <a:pt x="24" y="53"/>
                  <a:pt x="24" y="53"/>
                  <a:pt x="24" y="53"/>
                </a:cubicBezTo>
                <a:cubicBezTo>
                  <a:pt x="21" y="51"/>
                  <a:pt x="19" y="47"/>
                  <a:pt x="19" y="43"/>
                </a:cubicBezTo>
                <a:cubicBezTo>
                  <a:pt x="19" y="28"/>
                  <a:pt x="19" y="28"/>
                  <a:pt x="19" y="28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7"/>
                  <a:pt x="82" y="51"/>
                  <a:pt x="79" y="53"/>
                </a:cubicBezTo>
                <a:cubicBezTo>
                  <a:pt x="66" y="62"/>
                  <a:pt x="66" y="62"/>
                  <a:pt x="66" y="62"/>
                </a:cubicBezTo>
                <a:cubicBezTo>
                  <a:pt x="60" y="66"/>
                  <a:pt x="56" y="73"/>
                  <a:pt x="56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40">
            <a:extLst>
              <a:ext uri="{FF2B5EF4-FFF2-40B4-BE49-F238E27FC236}">
                <a16:creationId xmlns:a16="http://schemas.microsoft.com/office/drawing/2014/main" id="{A0044D3F-F189-4205-B79C-F787B2F4CBD3}"/>
              </a:ext>
            </a:extLst>
          </p:cNvPr>
          <p:cNvSpPr>
            <a:spLocks noEditPoints="1"/>
          </p:cNvSpPr>
          <p:nvPr/>
        </p:nvSpPr>
        <p:spPr bwMode="auto">
          <a:xfrm>
            <a:off x="5777454" y="3312840"/>
            <a:ext cx="393252" cy="396722"/>
          </a:xfrm>
          <a:custGeom>
            <a:avLst/>
            <a:gdLst>
              <a:gd name="T0" fmla="*/ 529630 w 160"/>
              <a:gd name="T1" fmla="*/ 272257 h 160"/>
              <a:gd name="T2" fmla="*/ 300236 w 160"/>
              <a:gd name="T3" fmla="*/ 193983 h 160"/>
              <a:gd name="T4" fmla="*/ 300236 w 160"/>
              <a:gd name="T5" fmla="*/ 119112 h 160"/>
              <a:gd name="T6" fmla="*/ 290116 w 160"/>
              <a:gd name="T7" fmla="*/ 105499 h 160"/>
              <a:gd name="T8" fmla="*/ 97830 w 160"/>
              <a:gd name="T9" fmla="*/ 37435 h 160"/>
              <a:gd name="T10" fmla="*/ 50602 w 160"/>
              <a:gd name="T11" fmla="*/ 0 h 160"/>
              <a:gd name="T12" fmla="*/ 0 w 160"/>
              <a:gd name="T13" fmla="*/ 51048 h 160"/>
              <a:gd name="T14" fmla="*/ 0 w 160"/>
              <a:gd name="T15" fmla="*/ 493465 h 160"/>
              <a:gd name="T16" fmla="*/ 50602 w 160"/>
              <a:gd name="T17" fmla="*/ 544513 h 160"/>
              <a:gd name="T18" fmla="*/ 97830 w 160"/>
              <a:gd name="T19" fmla="*/ 493465 h 160"/>
              <a:gd name="T20" fmla="*/ 97830 w 160"/>
              <a:gd name="T21" fmla="*/ 367546 h 160"/>
              <a:gd name="T22" fmla="*/ 269875 w 160"/>
              <a:gd name="T23" fmla="*/ 309692 h 160"/>
              <a:gd name="T24" fmla="*/ 269875 w 160"/>
              <a:gd name="T25" fmla="*/ 370949 h 160"/>
              <a:gd name="T26" fmla="*/ 290116 w 160"/>
              <a:gd name="T27" fmla="*/ 384562 h 160"/>
              <a:gd name="T28" fmla="*/ 529630 w 160"/>
              <a:gd name="T29" fmla="*/ 302885 h 160"/>
              <a:gd name="T30" fmla="*/ 539750 w 160"/>
              <a:gd name="T31" fmla="*/ 289273 h 160"/>
              <a:gd name="T32" fmla="*/ 529630 w 160"/>
              <a:gd name="T33" fmla="*/ 272257 h 160"/>
              <a:gd name="T34" fmla="*/ 67469 w 160"/>
              <a:gd name="T35" fmla="*/ 357337 h 160"/>
              <a:gd name="T36" fmla="*/ 67469 w 160"/>
              <a:gd name="T37" fmla="*/ 493465 h 160"/>
              <a:gd name="T38" fmla="*/ 50602 w 160"/>
              <a:gd name="T39" fmla="*/ 513884 h 160"/>
              <a:gd name="T40" fmla="*/ 30361 w 160"/>
              <a:gd name="T41" fmla="*/ 493465 h 160"/>
              <a:gd name="T42" fmla="*/ 30361 w 160"/>
              <a:gd name="T43" fmla="*/ 51048 h 160"/>
              <a:gd name="T44" fmla="*/ 50602 w 160"/>
              <a:gd name="T45" fmla="*/ 30629 h 160"/>
              <a:gd name="T46" fmla="*/ 67469 w 160"/>
              <a:gd name="T47" fmla="*/ 51048 h 160"/>
              <a:gd name="T48" fmla="*/ 67469 w 160"/>
              <a:gd name="T49" fmla="*/ 357337 h 160"/>
              <a:gd name="T50" fmla="*/ 269875 w 160"/>
              <a:gd name="T51" fmla="*/ 275660 h 160"/>
              <a:gd name="T52" fmla="*/ 97830 w 160"/>
              <a:gd name="T53" fmla="*/ 333514 h 160"/>
              <a:gd name="T54" fmla="*/ 97830 w 160"/>
              <a:gd name="T55" fmla="*/ 71467 h 160"/>
              <a:gd name="T56" fmla="*/ 269875 w 160"/>
              <a:gd name="T57" fmla="*/ 132725 h 160"/>
              <a:gd name="T58" fmla="*/ 269875 w 160"/>
              <a:gd name="T59" fmla="*/ 275660 h 160"/>
              <a:gd name="T60" fmla="*/ 300236 w 160"/>
              <a:gd name="T61" fmla="*/ 347127 h 160"/>
              <a:gd name="T62" fmla="*/ 300236 w 160"/>
              <a:gd name="T63" fmla="*/ 228015 h 160"/>
              <a:gd name="T64" fmla="*/ 475655 w 160"/>
              <a:gd name="T65" fmla="*/ 289273 h 160"/>
              <a:gd name="T66" fmla="*/ 300236 w 160"/>
              <a:gd name="T67" fmla="*/ 347127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60">
                <a:moveTo>
                  <a:pt x="157" y="80"/>
                </a:moveTo>
                <a:cubicBezTo>
                  <a:pt x="89" y="57"/>
                  <a:pt x="89" y="57"/>
                  <a:pt x="89" y="57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33"/>
                  <a:pt x="88" y="32"/>
                  <a:pt x="86" y="3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5"/>
                  <a:pt x="22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23" y="160"/>
                  <a:pt x="29" y="153"/>
                  <a:pt x="29" y="145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12"/>
                  <a:pt x="83" y="114"/>
                  <a:pt x="86" y="113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9" y="88"/>
                  <a:pt x="160" y="87"/>
                  <a:pt x="160" y="85"/>
                </a:cubicBezTo>
                <a:cubicBezTo>
                  <a:pt x="160" y="83"/>
                  <a:pt x="159" y="81"/>
                  <a:pt x="157" y="80"/>
                </a:cubicBezTo>
                <a:close/>
                <a:moveTo>
                  <a:pt x="20" y="105"/>
                </a:moveTo>
                <a:cubicBezTo>
                  <a:pt x="20" y="145"/>
                  <a:pt x="20" y="145"/>
                  <a:pt x="20" y="145"/>
                </a:cubicBezTo>
                <a:cubicBezTo>
                  <a:pt x="20" y="148"/>
                  <a:pt x="18" y="151"/>
                  <a:pt x="15" y="151"/>
                </a:cubicBezTo>
                <a:cubicBezTo>
                  <a:pt x="12" y="151"/>
                  <a:pt x="9" y="148"/>
                  <a:pt x="9" y="14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18" y="9"/>
                  <a:pt x="20" y="12"/>
                  <a:pt x="20" y="15"/>
                </a:cubicBezTo>
                <a:lnTo>
                  <a:pt x="20" y="105"/>
                </a:lnTo>
                <a:close/>
                <a:moveTo>
                  <a:pt x="80" y="81"/>
                </a:moveTo>
                <a:cubicBezTo>
                  <a:pt x="29" y="98"/>
                  <a:pt x="29" y="98"/>
                  <a:pt x="29" y="98"/>
                </a:cubicBezTo>
                <a:cubicBezTo>
                  <a:pt x="29" y="21"/>
                  <a:pt x="29" y="21"/>
                  <a:pt x="29" y="21"/>
                </a:cubicBezTo>
                <a:cubicBezTo>
                  <a:pt x="80" y="39"/>
                  <a:pt x="80" y="39"/>
                  <a:pt x="80" y="39"/>
                </a:cubicBezTo>
                <a:cubicBezTo>
                  <a:pt x="80" y="40"/>
                  <a:pt x="80" y="79"/>
                  <a:pt x="80" y="81"/>
                </a:cubicBezTo>
                <a:close/>
                <a:moveTo>
                  <a:pt x="89" y="102"/>
                </a:moveTo>
                <a:cubicBezTo>
                  <a:pt x="89" y="95"/>
                  <a:pt x="89" y="74"/>
                  <a:pt x="89" y="67"/>
                </a:cubicBezTo>
                <a:cubicBezTo>
                  <a:pt x="141" y="85"/>
                  <a:pt x="141" y="85"/>
                  <a:pt x="141" y="85"/>
                </a:cubicBezTo>
                <a:lnTo>
                  <a:pt x="89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41">
            <a:extLst>
              <a:ext uri="{FF2B5EF4-FFF2-40B4-BE49-F238E27FC236}">
                <a16:creationId xmlns:a16="http://schemas.microsoft.com/office/drawing/2014/main" id="{535A3937-C44C-4446-847F-E7E948488F74}"/>
              </a:ext>
            </a:extLst>
          </p:cNvPr>
          <p:cNvSpPr>
            <a:spLocks noEditPoints="1"/>
          </p:cNvSpPr>
          <p:nvPr/>
        </p:nvSpPr>
        <p:spPr bwMode="auto">
          <a:xfrm>
            <a:off x="5819828" y="4321606"/>
            <a:ext cx="268338" cy="395566"/>
          </a:xfrm>
          <a:custGeom>
            <a:avLst/>
            <a:gdLst>
              <a:gd name="T0" fmla="*/ 67578 w 109"/>
              <a:gd name="T1" fmla="*/ 118765 h 160"/>
              <a:gd name="T2" fmla="*/ 185839 w 109"/>
              <a:gd name="T3" fmla="*/ 403800 h 160"/>
              <a:gd name="T4" fmla="*/ 300722 w 109"/>
              <a:gd name="T5" fmla="*/ 118765 h 160"/>
              <a:gd name="T6" fmla="*/ 185839 w 109"/>
              <a:gd name="T7" fmla="*/ 373261 h 160"/>
              <a:gd name="T8" fmla="*/ 270312 w 109"/>
              <a:gd name="T9" fmla="*/ 302002 h 160"/>
              <a:gd name="T10" fmla="*/ 270312 w 109"/>
              <a:gd name="T11" fmla="*/ 271463 h 160"/>
              <a:gd name="T12" fmla="*/ 97988 w 109"/>
              <a:gd name="T13" fmla="*/ 118765 h 160"/>
              <a:gd name="T14" fmla="*/ 270312 w 109"/>
              <a:gd name="T15" fmla="*/ 118765 h 160"/>
              <a:gd name="T16" fmla="*/ 354784 w 109"/>
              <a:gd name="T17" fmla="*/ 203597 h 160"/>
              <a:gd name="T18" fmla="*/ 337890 w 109"/>
              <a:gd name="T19" fmla="*/ 288429 h 160"/>
              <a:gd name="T20" fmla="*/ 30410 w 109"/>
              <a:gd name="T21" fmla="*/ 288429 h 160"/>
              <a:gd name="T22" fmla="*/ 16894 w 109"/>
              <a:gd name="T23" fmla="*/ 203597 h 160"/>
              <a:gd name="T24" fmla="*/ 0 w 109"/>
              <a:gd name="T25" fmla="*/ 288429 h 160"/>
              <a:gd name="T26" fmla="*/ 168945 w 109"/>
              <a:gd name="T27" fmla="*/ 512385 h 160"/>
              <a:gd name="T28" fmla="*/ 101367 w 109"/>
              <a:gd name="T29" fmla="*/ 525959 h 160"/>
              <a:gd name="T30" fmla="*/ 253417 w 109"/>
              <a:gd name="T31" fmla="*/ 542925 h 160"/>
              <a:gd name="T32" fmla="*/ 253417 w 109"/>
              <a:gd name="T33" fmla="*/ 512385 h 160"/>
              <a:gd name="T34" fmla="*/ 199355 w 109"/>
              <a:gd name="T35" fmla="*/ 471666 h 160"/>
              <a:gd name="T36" fmla="*/ 368300 w 109"/>
              <a:gd name="T37" fmla="*/ 220563 h 160"/>
              <a:gd name="T38" fmla="*/ 152050 w 109"/>
              <a:gd name="T39" fmla="*/ 135731 h 160"/>
              <a:gd name="T40" fmla="*/ 152050 w 109"/>
              <a:gd name="T41" fmla="*/ 169664 h 160"/>
              <a:gd name="T42" fmla="*/ 152050 w 109"/>
              <a:gd name="T43" fmla="*/ 135731 h 160"/>
              <a:gd name="T44" fmla="*/ 236523 w 109"/>
              <a:gd name="T45" fmla="*/ 152698 h 160"/>
              <a:gd name="T46" fmla="*/ 202734 w 109"/>
              <a:gd name="T47" fmla="*/ 152698 h 160"/>
              <a:gd name="T48" fmla="*/ 152050 w 109"/>
              <a:gd name="T49" fmla="*/ 203597 h 160"/>
              <a:gd name="T50" fmla="*/ 152050 w 109"/>
              <a:gd name="T51" fmla="*/ 237530 h 160"/>
              <a:gd name="T52" fmla="*/ 152050 w 109"/>
              <a:gd name="T53" fmla="*/ 203597 h 160"/>
              <a:gd name="T54" fmla="*/ 236523 w 109"/>
              <a:gd name="T55" fmla="*/ 220563 h 160"/>
              <a:gd name="T56" fmla="*/ 202734 w 109"/>
              <a:gd name="T57" fmla="*/ 220563 h 160"/>
              <a:gd name="T58" fmla="*/ 152050 w 109"/>
              <a:gd name="T59" fmla="*/ 67866 h 160"/>
              <a:gd name="T60" fmla="*/ 152050 w 109"/>
              <a:gd name="T61" fmla="*/ 101798 h 160"/>
              <a:gd name="T62" fmla="*/ 152050 w 109"/>
              <a:gd name="T63" fmla="*/ 67866 h 160"/>
              <a:gd name="T64" fmla="*/ 236523 w 109"/>
              <a:gd name="T65" fmla="*/ 84832 h 160"/>
              <a:gd name="T66" fmla="*/ 202734 w 109"/>
              <a:gd name="T67" fmla="*/ 84832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9" h="160">
                <a:moveTo>
                  <a:pt x="55" y="0"/>
                </a:moveTo>
                <a:cubicBezTo>
                  <a:pt x="36" y="0"/>
                  <a:pt x="20" y="16"/>
                  <a:pt x="20" y="35"/>
                </a:cubicBezTo>
                <a:cubicBezTo>
                  <a:pt x="20" y="85"/>
                  <a:pt x="20" y="85"/>
                  <a:pt x="20" y="85"/>
                </a:cubicBezTo>
                <a:cubicBezTo>
                  <a:pt x="20" y="104"/>
                  <a:pt x="36" y="119"/>
                  <a:pt x="55" y="119"/>
                </a:cubicBezTo>
                <a:cubicBezTo>
                  <a:pt x="74" y="119"/>
                  <a:pt x="89" y="104"/>
                  <a:pt x="89" y="85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16"/>
                  <a:pt x="74" y="0"/>
                  <a:pt x="55" y="0"/>
                </a:cubicBezTo>
                <a:close/>
                <a:moveTo>
                  <a:pt x="55" y="110"/>
                </a:moveTo>
                <a:cubicBezTo>
                  <a:pt x="42" y="110"/>
                  <a:pt x="32" y="101"/>
                  <a:pt x="30" y="89"/>
                </a:cubicBezTo>
                <a:cubicBezTo>
                  <a:pt x="80" y="89"/>
                  <a:pt x="80" y="89"/>
                  <a:pt x="80" y="89"/>
                </a:cubicBezTo>
                <a:cubicBezTo>
                  <a:pt x="77" y="101"/>
                  <a:pt x="67" y="110"/>
                  <a:pt x="55" y="110"/>
                </a:cubicBezTo>
                <a:close/>
                <a:moveTo>
                  <a:pt x="80" y="80"/>
                </a:moveTo>
                <a:cubicBezTo>
                  <a:pt x="29" y="80"/>
                  <a:pt x="29" y="80"/>
                  <a:pt x="29" y="8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21"/>
                  <a:pt x="41" y="9"/>
                  <a:pt x="55" y="9"/>
                </a:cubicBezTo>
                <a:cubicBezTo>
                  <a:pt x="69" y="9"/>
                  <a:pt x="80" y="21"/>
                  <a:pt x="80" y="35"/>
                </a:cubicBezTo>
                <a:lnTo>
                  <a:pt x="80" y="80"/>
                </a:lnTo>
                <a:close/>
                <a:moveTo>
                  <a:pt x="105" y="60"/>
                </a:moveTo>
                <a:cubicBezTo>
                  <a:pt x="102" y="60"/>
                  <a:pt x="100" y="62"/>
                  <a:pt x="100" y="65"/>
                </a:cubicBezTo>
                <a:cubicBezTo>
                  <a:pt x="100" y="85"/>
                  <a:pt x="100" y="85"/>
                  <a:pt x="100" y="85"/>
                </a:cubicBezTo>
                <a:cubicBezTo>
                  <a:pt x="100" y="110"/>
                  <a:pt x="80" y="130"/>
                  <a:pt x="55" y="130"/>
                </a:cubicBezTo>
                <a:cubicBezTo>
                  <a:pt x="30" y="130"/>
                  <a:pt x="9" y="110"/>
                  <a:pt x="9" y="85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2"/>
                  <a:pt x="7" y="60"/>
                  <a:pt x="5" y="60"/>
                </a:cubicBezTo>
                <a:cubicBezTo>
                  <a:pt x="2" y="60"/>
                  <a:pt x="0" y="62"/>
                  <a:pt x="0" y="6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113"/>
                  <a:pt x="22" y="137"/>
                  <a:pt x="50" y="139"/>
                </a:cubicBezTo>
                <a:cubicBezTo>
                  <a:pt x="50" y="151"/>
                  <a:pt x="50" y="151"/>
                  <a:pt x="50" y="151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32" y="151"/>
                  <a:pt x="30" y="153"/>
                  <a:pt x="30" y="155"/>
                </a:cubicBezTo>
                <a:cubicBezTo>
                  <a:pt x="30" y="158"/>
                  <a:pt x="32" y="160"/>
                  <a:pt x="3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7" y="160"/>
                  <a:pt x="79" y="158"/>
                  <a:pt x="79" y="155"/>
                </a:cubicBezTo>
                <a:cubicBezTo>
                  <a:pt x="79" y="153"/>
                  <a:pt x="77" y="151"/>
                  <a:pt x="75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87" y="137"/>
                  <a:pt x="109" y="113"/>
                  <a:pt x="109" y="85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09" y="62"/>
                  <a:pt x="107" y="60"/>
                  <a:pt x="105" y="60"/>
                </a:cubicBezTo>
                <a:close/>
                <a:moveTo>
                  <a:pt x="45" y="40"/>
                </a:moveTo>
                <a:cubicBezTo>
                  <a:pt x="47" y="40"/>
                  <a:pt x="50" y="42"/>
                  <a:pt x="50" y="45"/>
                </a:cubicBezTo>
                <a:cubicBezTo>
                  <a:pt x="50" y="47"/>
                  <a:pt x="47" y="50"/>
                  <a:pt x="45" y="50"/>
                </a:cubicBezTo>
                <a:cubicBezTo>
                  <a:pt x="42" y="50"/>
                  <a:pt x="40" y="47"/>
                  <a:pt x="40" y="45"/>
                </a:cubicBezTo>
                <a:cubicBezTo>
                  <a:pt x="40" y="42"/>
                  <a:pt x="42" y="40"/>
                  <a:pt x="45" y="40"/>
                </a:cubicBezTo>
                <a:close/>
                <a:moveTo>
                  <a:pt x="65" y="40"/>
                </a:moveTo>
                <a:cubicBezTo>
                  <a:pt x="67" y="40"/>
                  <a:pt x="70" y="42"/>
                  <a:pt x="70" y="45"/>
                </a:cubicBezTo>
                <a:cubicBezTo>
                  <a:pt x="70" y="47"/>
                  <a:pt x="67" y="50"/>
                  <a:pt x="65" y="50"/>
                </a:cubicBezTo>
                <a:cubicBezTo>
                  <a:pt x="62" y="50"/>
                  <a:pt x="60" y="47"/>
                  <a:pt x="60" y="45"/>
                </a:cubicBezTo>
                <a:cubicBezTo>
                  <a:pt x="60" y="42"/>
                  <a:pt x="62" y="40"/>
                  <a:pt x="65" y="40"/>
                </a:cubicBezTo>
                <a:close/>
                <a:moveTo>
                  <a:pt x="45" y="60"/>
                </a:moveTo>
                <a:cubicBezTo>
                  <a:pt x="47" y="60"/>
                  <a:pt x="50" y="62"/>
                  <a:pt x="50" y="65"/>
                </a:cubicBezTo>
                <a:cubicBezTo>
                  <a:pt x="50" y="67"/>
                  <a:pt x="47" y="70"/>
                  <a:pt x="45" y="70"/>
                </a:cubicBezTo>
                <a:cubicBezTo>
                  <a:pt x="42" y="70"/>
                  <a:pt x="40" y="67"/>
                  <a:pt x="40" y="65"/>
                </a:cubicBezTo>
                <a:cubicBezTo>
                  <a:pt x="40" y="62"/>
                  <a:pt x="42" y="60"/>
                  <a:pt x="45" y="60"/>
                </a:cubicBezTo>
                <a:close/>
                <a:moveTo>
                  <a:pt x="65" y="60"/>
                </a:moveTo>
                <a:cubicBezTo>
                  <a:pt x="67" y="60"/>
                  <a:pt x="70" y="62"/>
                  <a:pt x="70" y="65"/>
                </a:cubicBezTo>
                <a:cubicBezTo>
                  <a:pt x="70" y="67"/>
                  <a:pt x="67" y="70"/>
                  <a:pt x="65" y="70"/>
                </a:cubicBezTo>
                <a:cubicBezTo>
                  <a:pt x="62" y="70"/>
                  <a:pt x="60" y="67"/>
                  <a:pt x="60" y="65"/>
                </a:cubicBezTo>
                <a:cubicBezTo>
                  <a:pt x="60" y="62"/>
                  <a:pt x="62" y="60"/>
                  <a:pt x="65" y="60"/>
                </a:cubicBezTo>
                <a:close/>
                <a:moveTo>
                  <a:pt x="45" y="20"/>
                </a:moveTo>
                <a:cubicBezTo>
                  <a:pt x="47" y="20"/>
                  <a:pt x="50" y="22"/>
                  <a:pt x="50" y="25"/>
                </a:cubicBezTo>
                <a:cubicBezTo>
                  <a:pt x="50" y="27"/>
                  <a:pt x="47" y="30"/>
                  <a:pt x="45" y="30"/>
                </a:cubicBezTo>
                <a:cubicBezTo>
                  <a:pt x="42" y="30"/>
                  <a:pt x="40" y="27"/>
                  <a:pt x="40" y="25"/>
                </a:cubicBezTo>
                <a:cubicBezTo>
                  <a:pt x="40" y="22"/>
                  <a:pt x="42" y="20"/>
                  <a:pt x="45" y="20"/>
                </a:cubicBezTo>
                <a:close/>
                <a:moveTo>
                  <a:pt x="65" y="20"/>
                </a:moveTo>
                <a:cubicBezTo>
                  <a:pt x="67" y="20"/>
                  <a:pt x="70" y="22"/>
                  <a:pt x="70" y="25"/>
                </a:cubicBezTo>
                <a:cubicBezTo>
                  <a:pt x="70" y="27"/>
                  <a:pt x="67" y="30"/>
                  <a:pt x="65" y="30"/>
                </a:cubicBezTo>
                <a:cubicBezTo>
                  <a:pt x="62" y="30"/>
                  <a:pt x="60" y="27"/>
                  <a:pt x="60" y="25"/>
                </a:cubicBezTo>
                <a:cubicBezTo>
                  <a:pt x="60" y="22"/>
                  <a:pt x="62" y="20"/>
                  <a:pt x="65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45">
            <a:extLst>
              <a:ext uri="{FF2B5EF4-FFF2-40B4-BE49-F238E27FC236}">
                <a16:creationId xmlns:a16="http://schemas.microsoft.com/office/drawing/2014/main" id="{1B99DA73-414A-4304-AD01-01BBCEDF1BDB}"/>
              </a:ext>
            </a:extLst>
          </p:cNvPr>
          <p:cNvSpPr>
            <a:spLocks noEditPoints="1"/>
          </p:cNvSpPr>
          <p:nvPr/>
        </p:nvSpPr>
        <p:spPr bwMode="auto">
          <a:xfrm>
            <a:off x="6815125" y="1294321"/>
            <a:ext cx="279902" cy="401348"/>
          </a:xfrm>
          <a:custGeom>
            <a:avLst/>
            <a:gdLst>
              <a:gd name="T0" fmla="*/ 313406 w 114"/>
              <a:gd name="T1" fmla="*/ 51006 h 162"/>
              <a:gd name="T2" fmla="*/ 151648 w 114"/>
              <a:gd name="T3" fmla="*/ 10201 h 162"/>
              <a:gd name="T4" fmla="*/ 6740 w 114"/>
              <a:gd name="T5" fmla="*/ 159818 h 162"/>
              <a:gd name="T6" fmla="*/ 20220 w 114"/>
              <a:gd name="T7" fmla="*/ 275432 h 162"/>
              <a:gd name="T8" fmla="*/ 90989 w 114"/>
              <a:gd name="T9" fmla="*/ 360441 h 162"/>
              <a:gd name="T10" fmla="*/ 97729 w 114"/>
              <a:gd name="T11" fmla="*/ 370642 h 162"/>
              <a:gd name="T12" fmla="*/ 97729 w 114"/>
              <a:gd name="T13" fmla="*/ 438650 h 162"/>
              <a:gd name="T14" fmla="*/ 131428 w 114"/>
              <a:gd name="T15" fmla="*/ 482855 h 162"/>
              <a:gd name="T16" fmla="*/ 131428 w 114"/>
              <a:gd name="T17" fmla="*/ 486256 h 162"/>
              <a:gd name="T18" fmla="*/ 192088 w 114"/>
              <a:gd name="T19" fmla="*/ 550863 h 162"/>
              <a:gd name="T20" fmla="*/ 256117 w 114"/>
              <a:gd name="T21" fmla="*/ 486256 h 162"/>
              <a:gd name="T22" fmla="*/ 256117 w 114"/>
              <a:gd name="T23" fmla="*/ 482855 h 162"/>
              <a:gd name="T24" fmla="*/ 286446 w 114"/>
              <a:gd name="T25" fmla="*/ 438650 h 162"/>
              <a:gd name="T26" fmla="*/ 286446 w 114"/>
              <a:gd name="T27" fmla="*/ 374043 h 162"/>
              <a:gd name="T28" fmla="*/ 296556 w 114"/>
              <a:gd name="T29" fmla="*/ 357041 h 162"/>
              <a:gd name="T30" fmla="*/ 384175 w 114"/>
              <a:gd name="T31" fmla="*/ 197223 h 162"/>
              <a:gd name="T32" fmla="*/ 313406 w 114"/>
              <a:gd name="T33" fmla="*/ 51006 h 162"/>
              <a:gd name="T34" fmla="*/ 192088 w 114"/>
              <a:gd name="T35" fmla="*/ 520259 h 162"/>
              <a:gd name="T36" fmla="*/ 161758 w 114"/>
              <a:gd name="T37" fmla="*/ 486256 h 162"/>
              <a:gd name="T38" fmla="*/ 225787 w 114"/>
              <a:gd name="T39" fmla="*/ 486256 h 162"/>
              <a:gd name="T40" fmla="*/ 192088 w 114"/>
              <a:gd name="T41" fmla="*/ 520259 h 162"/>
              <a:gd name="T42" fmla="*/ 256117 w 114"/>
              <a:gd name="T43" fmla="*/ 438650 h 162"/>
              <a:gd name="T44" fmla="*/ 239267 w 114"/>
              <a:gd name="T45" fmla="*/ 455652 h 162"/>
              <a:gd name="T46" fmla="*/ 144908 w 114"/>
              <a:gd name="T47" fmla="*/ 455652 h 162"/>
              <a:gd name="T48" fmla="*/ 131428 w 114"/>
              <a:gd name="T49" fmla="*/ 438650 h 162"/>
              <a:gd name="T50" fmla="*/ 131428 w 114"/>
              <a:gd name="T51" fmla="*/ 421648 h 162"/>
              <a:gd name="T52" fmla="*/ 256117 w 114"/>
              <a:gd name="T53" fmla="*/ 421648 h 162"/>
              <a:gd name="T54" fmla="*/ 256117 w 114"/>
              <a:gd name="T55" fmla="*/ 438650 h 162"/>
              <a:gd name="T56" fmla="*/ 279706 w 114"/>
              <a:gd name="T57" fmla="*/ 329838 h 162"/>
              <a:gd name="T58" fmla="*/ 256117 w 114"/>
              <a:gd name="T59" fmla="*/ 374043 h 162"/>
              <a:gd name="T60" fmla="*/ 256117 w 114"/>
              <a:gd name="T61" fmla="*/ 391045 h 162"/>
              <a:gd name="T62" fmla="*/ 208937 w 114"/>
              <a:gd name="T63" fmla="*/ 391045 h 162"/>
              <a:gd name="T64" fmla="*/ 208937 w 114"/>
              <a:gd name="T65" fmla="*/ 299234 h 162"/>
              <a:gd name="T66" fmla="*/ 252747 w 114"/>
              <a:gd name="T67" fmla="*/ 258430 h 162"/>
              <a:gd name="T68" fmla="*/ 252747 w 114"/>
              <a:gd name="T69" fmla="*/ 234627 h 162"/>
              <a:gd name="T70" fmla="*/ 229157 w 114"/>
              <a:gd name="T71" fmla="*/ 234627 h 162"/>
              <a:gd name="T72" fmla="*/ 192088 w 114"/>
              <a:gd name="T73" fmla="*/ 272031 h 162"/>
              <a:gd name="T74" fmla="*/ 158388 w 114"/>
              <a:gd name="T75" fmla="*/ 234627 h 162"/>
              <a:gd name="T76" fmla="*/ 134798 w 114"/>
              <a:gd name="T77" fmla="*/ 234627 h 162"/>
              <a:gd name="T78" fmla="*/ 134798 w 114"/>
              <a:gd name="T79" fmla="*/ 258430 h 162"/>
              <a:gd name="T80" fmla="*/ 178608 w 114"/>
              <a:gd name="T81" fmla="*/ 299234 h 162"/>
              <a:gd name="T82" fmla="*/ 178608 w 114"/>
              <a:gd name="T83" fmla="*/ 391045 h 162"/>
              <a:gd name="T84" fmla="*/ 131428 w 114"/>
              <a:gd name="T85" fmla="*/ 391045 h 162"/>
              <a:gd name="T86" fmla="*/ 131428 w 114"/>
              <a:gd name="T87" fmla="*/ 370642 h 162"/>
              <a:gd name="T88" fmla="*/ 107839 w 114"/>
              <a:gd name="T89" fmla="*/ 333238 h 162"/>
              <a:gd name="T90" fmla="*/ 37070 w 114"/>
              <a:gd name="T91" fmla="*/ 166619 h 162"/>
              <a:gd name="T92" fmla="*/ 158388 w 114"/>
              <a:gd name="T93" fmla="*/ 40805 h 162"/>
              <a:gd name="T94" fmla="*/ 293186 w 114"/>
              <a:gd name="T95" fmla="*/ 74809 h 162"/>
              <a:gd name="T96" fmla="*/ 350475 w 114"/>
              <a:gd name="T97" fmla="*/ 197223 h 162"/>
              <a:gd name="T98" fmla="*/ 279706 w 114"/>
              <a:gd name="T99" fmla="*/ 329838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4" h="162">
                <a:moveTo>
                  <a:pt x="93" y="15"/>
                </a:moveTo>
                <a:cubicBezTo>
                  <a:pt x="79" y="4"/>
                  <a:pt x="62" y="0"/>
                  <a:pt x="45" y="3"/>
                </a:cubicBezTo>
                <a:cubicBezTo>
                  <a:pt x="23" y="8"/>
                  <a:pt x="6" y="26"/>
                  <a:pt x="2" y="47"/>
                </a:cubicBezTo>
                <a:cubicBezTo>
                  <a:pt x="0" y="59"/>
                  <a:pt x="1" y="71"/>
                  <a:pt x="6" y="81"/>
                </a:cubicBezTo>
                <a:cubicBezTo>
                  <a:pt x="10" y="91"/>
                  <a:pt x="18" y="100"/>
                  <a:pt x="27" y="106"/>
                </a:cubicBezTo>
                <a:cubicBezTo>
                  <a:pt x="28" y="106"/>
                  <a:pt x="29" y="108"/>
                  <a:pt x="29" y="109"/>
                </a:cubicBezTo>
                <a:cubicBezTo>
                  <a:pt x="29" y="129"/>
                  <a:pt x="29" y="129"/>
                  <a:pt x="29" y="129"/>
                </a:cubicBezTo>
                <a:cubicBezTo>
                  <a:pt x="29" y="135"/>
                  <a:pt x="33" y="141"/>
                  <a:pt x="39" y="142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54"/>
                  <a:pt x="47" y="162"/>
                  <a:pt x="57" y="162"/>
                </a:cubicBezTo>
                <a:cubicBezTo>
                  <a:pt x="68" y="162"/>
                  <a:pt x="76" y="154"/>
                  <a:pt x="76" y="143"/>
                </a:cubicBezTo>
                <a:cubicBezTo>
                  <a:pt x="76" y="142"/>
                  <a:pt x="76" y="142"/>
                  <a:pt x="76" y="142"/>
                </a:cubicBezTo>
                <a:cubicBezTo>
                  <a:pt x="81" y="141"/>
                  <a:pt x="85" y="135"/>
                  <a:pt x="85" y="129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5" y="108"/>
                  <a:pt x="86" y="106"/>
                  <a:pt x="88" y="105"/>
                </a:cubicBezTo>
                <a:cubicBezTo>
                  <a:pt x="104" y="95"/>
                  <a:pt x="114" y="77"/>
                  <a:pt x="114" y="58"/>
                </a:cubicBezTo>
                <a:cubicBezTo>
                  <a:pt x="114" y="41"/>
                  <a:pt x="106" y="25"/>
                  <a:pt x="93" y="15"/>
                </a:cubicBezTo>
                <a:close/>
                <a:moveTo>
                  <a:pt x="57" y="153"/>
                </a:moveTo>
                <a:cubicBezTo>
                  <a:pt x="52" y="153"/>
                  <a:pt x="48" y="148"/>
                  <a:pt x="48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8"/>
                  <a:pt x="62" y="153"/>
                  <a:pt x="57" y="153"/>
                </a:cubicBezTo>
                <a:close/>
                <a:moveTo>
                  <a:pt x="76" y="129"/>
                </a:moveTo>
                <a:cubicBezTo>
                  <a:pt x="76" y="132"/>
                  <a:pt x="74" y="134"/>
                  <a:pt x="71" y="134"/>
                </a:cubicBezTo>
                <a:cubicBezTo>
                  <a:pt x="43" y="134"/>
                  <a:pt x="43" y="134"/>
                  <a:pt x="43" y="134"/>
                </a:cubicBezTo>
                <a:cubicBezTo>
                  <a:pt x="41" y="134"/>
                  <a:pt x="39" y="132"/>
                  <a:pt x="39" y="129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76" y="124"/>
                  <a:pt x="76" y="124"/>
                  <a:pt x="76" y="124"/>
                </a:cubicBezTo>
                <a:lnTo>
                  <a:pt x="76" y="129"/>
                </a:lnTo>
                <a:close/>
                <a:moveTo>
                  <a:pt x="83" y="97"/>
                </a:moveTo>
                <a:cubicBezTo>
                  <a:pt x="79" y="100"/>
                  <a:pt x="76" y="105"/>
                  <a:pt x="76" y="110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62" y="88"/>
                  <a:pt x="62" y="88"/>
                  <a:pt x="62" y="88"/>
                </a:cubicBezTo>
                <a:cubicBezTo>
                  <a:pt x="75" y="76"/>
                  <a:pt x="75" y="76"/>
                  <a:pt x="75" y="76"/>
                </a:cubicBezTo>
                <a:cubicBezTo>
                  <a:pt x="76" y="74"/>
                  <a:pt x="76" y="71"/>
                  <a:pt x="75" y="69"/>
                </a:cubicBezTo>
                <a:cubicBezTo>
                  <a:pt x="73" y="67"/>
                  <a:pt x="70" y="67"/>
                  <a:pt x="68" y="69"/>
                </a:cubicBezTo>
                <a:cubicBezTo>
                  <a:pt x="57" y="80"/>
                  <a:pt x="57" y="80"/>
                  <a:pt x="57" y="80"/>
                </a:cubicBezTo>
                <a:cubicBezTo>
                  <a:pt x="47" y="69"/>
                  <a:pt x="47" y="69"/>
                  <a:pt x="47" y="69"/>
                </a:cubicBezTo>
                <a:cubicBezTo>
                  <a:pt x="45" y="67"/>
                  <a:pt x="42" y="67"/>
                  <a:pt x="40" y="69"/>
                </a:cubicBezTo>
                <a:cubicBezTo>
                  <a:pt x="38" y="71"/>
                  <a:pt x="38" y="74"/>
                  <a:pt x="40" y="76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39" y="115"/>
                  <a:pt x="39" y="115"/>
                  <a:pt x="39" y="115"/>
                </a:cubicBezTo>
                <a:cubicBezTo>
                  <a:pt x="39" y="109"/>
                  <a:pt x="39" y="109"/>
                  <a:pt x="39" y="109"/>
                </a:cubicBezTo>
                <a:cubicBezTo>
                  <a:pt x="39" y="105"/>
                  <a:pt x="36" y="100"/>
                  <a:pt x="32" y="98"/>
                </a:cubicBezTo>
                <a:cubicBezTo>
                  <a:pt x="16" y="87"/>
                  <a:pt x="8" y="68"/>
                  <a:pt x="11" y="49"/>
                </a:cubicBezTo>
                <a:cubicBezTo>
                  <a:pt x="15" y="31"/>
                  <a:pt x="29" y="16"/>
                  <a:pt x="47" y="12"/>
                </a:cubicBezTo>
                <a:cubicBezTo>
                  <a:pt x="61" y="9"/>
                  <a:pt x="76" y="13"/>
                  <a:pt x="87" y="22"/>
                </a:cubicBezTo>
                <a:cubicBezTo>
                  <a:pt x="98" y="31"/>
                  <a:pt x="104" y="44"/>
                  <a:pt x="104" y="58"/>
                </a:cubicBezTo>
                <a:cubicBezTo>
                  <a:pt x="104" y="74"/>
                  <a:pt x="96" y="89"/>
                  <a:pt x="83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46">
            <a:extLst>
              <a:ext uri="{FF2B5EF4-FFF2-40B4-BE49-F238E27FC236}">
                <a16:creationId xmlns:a16="http://schemas.microsoft.com/office/drawing/2014/main" id="{75E78C1B-D544-46DE-97C3-DD9001947D97}"/>
              </a:ext>
            </a:extLst>
          </p:cNvPr>
          <p:cNvSpPr>
            <a:spLocks noEditPoints="1"/>
          </p:cNvSpPr>
          <p:nvPr/>
        </p:nvSpPr>
        <p:spPr bwMode="auto">
          <a:xfrm>
            <a:off x="6754085" y="2314972"/>
            <a:ext cx="393252" cy="396724"/>
          </a:xfrm>
          <a:custGeom>
            <a:avLst/>
            <a:gdLst>
              <a:gd name="T0" fmla="*/ 269875 w 160"/>
              <a:gd name="T1" fmla="*/ 0 h 160"/>
              <a:gd name="T2" fmla="*/ 0 w 160"/>
              <a:gd name="T3" fmla="*/ 272257 h 160"/>
              <a:gd name="T4" fmla="*/ 269875 w 160"/>
              <a:gd name="T5" fmla="*/ 544513 h 160"/>
              <a:gd name="T6" fmla="*/ 539750 w 160"/>
              <a:gd name="T7" fmla="*/ 272257 h 160"/>
              <a:gd name="T8" fmla="*/ 286742 w 160"/>
              <a:gd name="T9" fmla="*/ 510481 h 160"/>
              <a:gd name="T10" fmla="*/ 269875 w 160"/>
              <a:gd name="T11" fmla="*/ 445820 h 160"/>
              <a:gd name="T12" fmla="*/ 253008 w 160"/>
              <a:gd name="T13" fmla="*/ 510481 h 160"/>
              <a:gd name="T14" fmla="*/ 84336 w 160"/>
              <a:gd name="T15" fmla="*/ 289273 h 160"/>
              <a:gd name="T16" fmla="*/ 84336 w 160"/>
              <a:gd name="T17" fmla="*/ 255240 h 160"/>
              <a:gd name="T18" fmla="*/ 253008 w 160"/>
              <a:gd name="T19" fmla="*/ 34032 h 160"/>
              <a:gd name="T20" fmla="*/ 269875 w 160"/>
              <a:gd name="T21" fmla="*/ 98693 h 160"/>
              <a:gd name="T22" fmla="*/ 286742 w 160"/>
              <a:gd name="T23" fmla="*/ 34032 h 160"/>
              <a:gd name="T24" fmla="*/ 455414 w 160"/>
              <a:gd name="T25" fmla="*/ 255240 h 160"/>
              <a:gd name="T26" fmla="*/ 455414 w 160"/>
              <a:gd name="T27" fmla="*/ 289273 h 160"/>
              <a:gd name="T28" fmla="*/ 286742 w 160"/>
              <a:gd name="T29" fmla="*/ 510481 h 160"/>
              <a:gd name="T30" fmla="*/ 394692 w 160"/>
              <a:gd name="T31" fmla="*/ 125919 h 160"/>
              <a:gd name="T32" fmla="*/ 226020 w 160"/>
              <a:gd name="T33" fmla="*/ 221208 h 160"/>
              <a:gd name="T34" fmla="*/ 222647 w 160"/>
              <a:gd name="T35" fmla="*/ 224612 h 160"/>
              <a:gd name="T36" fmla="*/ 222647 w 160"/>
              <a:gd name="T37" fmla="*/ 224612 h 160"/>
              <a:gd name="T38" fmla="*/ 222647 w 160"/>
              <a:gd name="T39" fmla="*/ 224612 h 160"/>
              <a:gd name="T40" fmla="*/ 219273 w 160"/>
              <a:gd name="T41" fmla="*/ 228015 h 160"/>
              <a:gd name="T42" fmla="*/ 124817 w 160"/>
              <a:gd name="T43" fmla="*/ 398175 h 160"/>
              <a:gd name="T44" fmla="*/ 138311 w 160"/>
              <a:gd name="T45" fmla="*/ 421998 h 160"/>
              <a:gd name="T46" fmla="*/ 313730 w 160"/>
              <a:gd name="T47" fmla="*/ 323305 h 160"/>
              <a:gd name="T48" fmla="*/ 313730 w 160"/>
              <a:gd name="T49" fmla="*/ 319901 h 160"/>
              <a:gd name="T50" fmla="*/ 317103 w 160"/>
              <a:gd name="T51" fmla="*/ 319901 h 160"/>
              <a:gd name="T52" fmla="*/ 317103 w 160"/>
              <a:gd name="T53" fmla="*/ 319901 h 160"/>
              <a:gd name="T54" fmla="*/ 317103 w 160"/>
              <a:gd name="T55" fmla="*/ 316498 h 160"/>
              <a:gd name="T56" fmla="*/ 320477 w 160"/>
              <a:gd name="T57" fmla="*/ 316498 h 160"/>
              <a:gd name="T58" fmla="*/ 411559 w 160"/>
              <a:gd name="T59" fmla="*/ 129322 h 160"/>
              <a:gd name="T60" fmla="*/ 236141 w 160"/>
              <a:gd name="T61" fmla="*/ 262047 h 160"/>
              <a:gd name="T62" fmla="*/ 182166 w 160"/>
              <a:gd name="T63" fmla="*/ 360740 h 160"/>
              <a:gd name="T64" fmla="*/ 259755 w 160"/>
              <a:gd name="T65" fmla="*/ 238224 h 160"/>
              <a:gd name="T66" fmla="*/ 303609 w 160"/>
              <a:gd name="T67" fmla="*/ 282466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5" y="150"/>
                </a:moveTo>
                <a:cubicBezTo>
                  <a:pt x="85" y="135"/>
                  <a:pt x="85" y="135"/>
                  <a:pt x="85" y="135"/>
                </a:cubicBezTo>
                <a:cubicBezTo>
                  <a:pt x="85" y="133"/>
                  <a:pt x="83" y="131"/>
                  <a:pt x="80" y="131"/>
                </a:cubicBezTo>
                <a:cubicBezTo>
                  <a:pt x="77" y="131"/>
                  <a:pt x="75" y="133"/>
                  <a:pt x="75" y="135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40" y="148"/>
                  <a:pt x="12" y="120"/>
                  <a:pt x="10" y="85"/>
                </a:cubicBezTo>
                <a:cubicBezTo>
                  <a:pt x="25" y="85"/>
                  <a:pt x="25" y="85"/>
                  <a:pt x="25" y="85"/>
                </a:cubicBezTo>
                <a:cubicBezTo>
                  <a:pt x="27" y="85"/>
                  <a:pt x="29" y="83"/>
                  <a:pt x="29" y="80"/>
                </a:cubicBezTo>
                <a:cubicBezTo>
                  <a:pt x="29" y="77"/>
                  <a:pt x="27" y="75"/>
                  <a:pt x="25" y="75"/>
                </a:cubicBezTo>
                <a:cubicBezTo>
                  <a:pt x="10" y="75"/>
                  <a:pt x="10" y="75"/>
                  <a:pt x="10" y="75"/>
                </a:cubicBezTo>
                <a:cubicBezTo>
                  <a:pt x="12" y="40"/>
                  <a:pt x="40" y="12"/>
                  <a:pt x="75" y="10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7"/>
                  <a:pt x="77" y="29"/>
                  <a:pt x="80" y="29"/>
                </a:cubicBezTo>
                <a:cubicBezTo>
                  <a:pt x="83" y="29"/>
                  <a:pt x="85" y="27"/>
                  <a:pt x="85" y="25"/>
                </a:cubicBezTo>
                <a:cubicBezTo>
                  <a:pt x="85" y="10"/>
                  <a:pt x="85" y="10"/>
                  <a:pt x="85" y="10"/>
                </a:cubicBezTo>
                <a:cubicBezTo>
                  <a:pt x="120" y="12"/>
                  <a:pt x="148" y="40"/>
                  <a:pt x="150" y="75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33" y="75"/>
                  <a:pt x="131" y="77"/>
                  <a:pt x="131" y="80"/>
                </a:cubicBezTo>
                <a:cubicBezTo>
                  <a:pt x="131" y="83"/>
                  <a:pt x="133" y="85"/>
                  <a:pt x="135" y="85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48" y="120"/>
                  <a:pt x="120" y="148"/>
                  <a:pt x="85" y="150"/>
                </a:cubicBezTo>
                <a:close/>
                <a:moveTo>
                  <a:pt x="122" y="38"/>
                </a:moveTo>
                <a:cubicBezTo>
                  <a:pt x="121" y="36"/>
                  <a:pt x="118" y="36"/>
                  <a:pt x="117" y="37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5"/>
                  <a:pt x="67" y="66"/>
                  <a:pt x="67" y="66"/>
                </a:cubicBezTo>
                <a:cubicBezTo>
                  <a:pt x="67" y="66"/>
                  <a:pt x="67" y="66"/>
                  <a:pt x="66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7"/>
                  <a:pt x="66" y="67"/>
                  <a:pt x="66" y="67"/>
                </a:cubicBezTo>
                <a:cubicBezTo>
                  <a:pt x="66" y="67"/>
                  <a:pt x="65" y="67"/>
                  <a:pt x="65" y="67"/>
                </a:cubicBezTo>
                <a:cubicBezTo>
                  <a:pt x="65" y="67"/>
                  <a:pt x="65" y="67"/>
                  <a:pt x="65" y="67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36" y="118"/>
                  <a:pt x="36" y="121"/>
                  <a:pt x="38" y="122"/>
                </a:cubicBezTo>
                <a:cubicBezTo>
                  <a:pt x="39" y="123"/>
                  <a:pt x="40" y="124"/>
                  <a:pt x="41" y="124"/>
                </a:cubicBezTo>
                <a:cubicBezTo>
                  <a:pt x="42" y="124"/>
                  <a:pt x="43" y="123"/>
                  <a:pt x="43" y="123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5"/>
                  <a:pt x="93" y="94"/>
                  <a:pt x="93" y="94"/>
                </a:cubicBezTo>
                <a:cubicBezTo>
                  <a:pt x="93" y="94"/>
                  <a:pt x="93" y="94"/>
                  <a:pt x="94" y="94"/>
                </a:cubicBezTo>
                <a:cubicBezTo>
                  <a:pt x="94" y="94"/>
                  <a:pt x="94" y="94"/>
                  <a:pt x="94" y="94"/>
                </a:cubicBezTo>
                <a:cubicBezTo>
                  <a:pt x="94" y="94"/>
                  <a:pt x="94" y="94"/>
                  <a:pt x="94" y="94"/>
                </a:cubicBezTo>
                <a:cubicBezTo>
                  <a:pt x="94" y="94"/>
                  <a:pt x="94" y="94"/>
                  <a:pt x="94" y="94"/>
                </a:cubicBezTo>
                <a:cubicBezTo>
                  <a:pt x="94" y="94"/>
                  <a:pt x="94" y="94"/>
                  <a:pt x="94" y="94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5" y="93"/>
                  <a:pt x="95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123" y="43"/>
                  <a:pt x="123" y="43"/>
                  <a:pt x="123" y="43"/>
                </a:cubicBezTo>
                <a:cubicBezTo>
                  <a:pt x="124" y="42"/>
                  <a:pt x="124" y="39"/>
                  <a:pt x="122" y="38"/>
                </a:cubicBezTo>
                <a:close/>
                <a:moveTo>
                  <a:pt x="54" y="106"/>
                </a:moveTo>
                <a:cubicBezTo>
                  <a:pt x="70" y="77"/>
                  <a:pt x="70" y="77"/>
                  <a:pt x="70" y="77"/>
                </a:cubicBezTo>
                <a:cubicBezTo>
                  <a:pt x="83" y="90"/>
                  <a:pt x="83" y="90"/>
                  <a:pt x="83" y="90"/>
                </a:cubicBezTo>
                <a:lnTo>
                  <a:pt x="54" y="106"/>
                </a:lnTo>
                <a:close/>
                <a:moveTo>
                  <a:pt x="90" y="83"/>
                </a:moveTo>
                <a:cubicBezTo>
                  <a:pt x="77" y="70"/>
                  <a:pt x="77" y="70"/>
                  <a:pt x="77" y="70"/>
                </a:cubicBezTo>
                <a:cubicBezTo>
                  <a:pt x="106" y="54"/>
                  <a:pt x="106" y="54"/>
                  <a:pt x="106" y="54"/>
                </a:cubicBezTo>
                <a:lnTo>
                  <a:pt x="90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47">
            <a:extLst>
              <a:ext uri="{FF2B5EF4-FFF2-40B4-BE49-F238E27FC236}">
                <a16:creationId xmlns:a16="http://schemas.microsoft.com/office/drawing/2014/main" id="{AF378597-CFAB-49CB-B474-0F1D6AB5401C}"/>
              </a:ext>
            </a:extLst>
          </p:cNvPr>
          <p:cNvSpPr>
            <a:spLocks noEditPoints="1"/>
          </p:cNvSpPr>
          <p:nvPr/>
        </p:nvSpPr>
        <p:spPr bwMode="auto">
          <a:xfrm>
            <a:off x="9744617" y="5317111"/>
            <a:ext cx="393252" cy="395568"/>
          </a:xfrm>
          <a:custGeom>
            <a:avLst/>
            <a:gdLst>
              <a:gd name="T0" fmla="*/ 489148 w 160"/>
              <a:gd name="T1" fmla="*/ 0 h 160"/>
              <a:gd name="T2" fmla="*/ 0 w 160"/>
              <a:gd name="T3" fmla="*/ 50899 h 160"/>
              <a:gd name="T4" fmla="*/ 13494 w 160"/>
              <a:gd name="T5" fmla="*/ 152698 h 160"/>
              <a:gd name="T6" fmla="*/ 0 w 160"/>
              <a:gd name="T7" fmla="*/ 254496 h 160"/>
              <a:gd name="T8" fmla="*/ 0 w 160"/>
              <a:gd name="T9" fmla="*/ 322362 h 160"/>
              <a:gd name="T10" fmla="*/ 50602 w 160"/>
              <a:gd name="T11" fmla="*/ 437733 h 160"/>
              <a:gd name="T12" fmla="*/ 253008 w 160"/>
              <a:gd name="T13" fmla="*/ 512385 h 160"/>
              <a:gd name="T14" fmla="*/ 67469 w 160"/>
              <a:gd name="T15" fmla="*/ 525959 h 160"/>
              <a:gd name="T16" fmla="*/ 455414 w 160"/>
              <a:gd name="T17" fmla="*/ 542925 h 160"/>
              <a:gd name="T18" fmla="*/ 455414 w 160"/>
              <a:gd name="T19" fmla="*/ 512385 h 160"/>
              <a:gd name="T20" fmla="*/ 286742 w 160"/>
              <a:gd name="T21" fmla="*/ 437733 h 160"/>
              <a:gd name="T22" fmla="*/ 539750 w 160"/>
              <a:gd name="T23" fmla="*/ 390227 h 160"/>
              <a:gd name="T24" fmla="*/ 526256 w 160"/>
              <a:gd name="T25" fmla="*/ 288429 h 160"/>
              <a:gd name="T26" fmla="*/ 539750 w 160"/>
              <a:gd name="T27" fmla="*/ 186630 h 160"/>
              <a:gd name="T28" fmla="*/ 539750 w 160"/>
              <a:gd name="T29" fmla="*/ 118765 h 160"/>
              <a:gd name="T30" fmla="*/ 509389 w 160"/>
              <a:gd name="T31" fmla="*/ 390227 h 160"/>
              <a:gd name="T32" fmla="*/ 50602 w 160"/>
              <a:gd name="T33" fmla="*/ 407194 h 160"/>
              <a:gd name="T34" fmla="*/ 30361 w 160"/>
              <a:gd name="T35" fmla="*/ 322362 h 160"/>
              <a:gd name="T36" fmla="*/ 489148 w 160"/>
              <a:gd name="T37" fmla="*/ 302002 h 160"/>
              <a:gd name="T38" fmla="*/ 509389 w 160"/>
              <a:gd name="T39" fmla="*/ 390227 h 160"/>
              <a:gd name="T40" fmla="*/ 489148 w 160"/>
              <a:gd name="T41" fmla="*/ 271463 h 160"/>
              <a:gd name="T42" fmla="*/ 30361 w 160"/>
              <a:gd name="T43" fmla="*/ 254496 h 160"/>
              <a:gd name="T44" fmla="*/ 50602 w 160"/>
              <a:gd name="T45" fmla="*/ 166271 h 160"/>
              <a:gd name="T46" fmla="*/ 509389 w 160"/>
              <a:gd name="T47" fmla="*/ 186630 h 160"/>
              <a:gd name="T48" fmla="*/ 509389 w 160"/>
              <a:gd name="T49" fmla="*/ 118765 h 160"/>
              <a:gd name="T50" fmla="*/ 50602 w 160"/>
              <a:gd name="T51" fmla="*/ 135731 h 160"/>
              <a:gd name="T52" fmla="*/ 30361 w 160"/>
              <a:gd name="T53" fmla="*/ 50899 h 160"/>
              <a:gd name="T54" fmla="*/ 489148 w 160"/>
              <a:gd name="T55" fmla="*/ 30540 h 160"/>
              <a:gd name="T56" fmla="*/ 509389 w 160"/>
              <a:gd name="T57" fmla="*/ 118765 h 160"/>
              <a:gd name="T58" fmla="*/ 101203 w 160"/>
              <a:gd name="T59" fmla="*/ 84832 h 160"/>
              <a:gd name="T60" fmla="*/ 67469 w 160"/>
              <a:gd name="T61" fmla="*/ 84832 h 160"/>
              <a:gd name="T62" fmla="*/ 151805 w 160"/>
              <a:gd name="T63" fmla="*/ 67866 h 160"/>
              <a:gd name="T64" fmla="*/ 151805 w 160"/>
              <a:gd name="T65" fmla="*/ 101798 h 160"/>
              <a:gd name="T66" fmla="*/ 151805 w 160"/>
              <a:gd name="T67" fmla="*/ 67866 h 160"/>
              <a:gd name="T68" fmla="*/ 219273 w 160"/>
              <a:gd name="T69" fmla="*/ 67866 h 160"/>
              <a:gd name="T70" fmla="*/ 219273 w 160"/>
              <a:gd name="T71" fmla="*/ 98405 h 160"/>
              <a:gd name="T72" fmla="*/ 472281 w 160"/>
              <a:gd name="T73" fmla="*/ 84832 h 160"/>
              <a:gd name="T74" fmla="*/ 84336 w 160"/>
              <a:gd name="T75" fmla="*/ 203597 h 160"/>
              <a:gd name="T76" fmla="*/ 84336 w 160"/>
              <a:gd name="T77" fmla="*/ 237530 h 160"/>
              <a:gd name="T78" fmla="*/ 84336 w 160"/>
              <a:gd name="T79" fmla="*/ 203597 h 160"/>
              <a:gd name="T80" fmla="*/ 168672 w 160"/>
              <a:gd name="T81" fmla="*/ 220563 h 160"/>
              <a:gd name="T82" fmla="*/ 134938 w 160"/>
              <a:gd name="T83" fmla="*/ 220563 h 160"/>
              <a:gd name="T84" fmla="*/ 455414 w 160"/>
              <a:gd name="T85" fmla="*/ 203597 h 160"/>
              <a:gd name="T86" fmla="*/ 202406 w 160"/>
              <a:gd name="T87" fmla="*/ 220563 h 160"/>
              <a:gd name="T88" fmla="*/ 455414 w 160"/>
              <a:gd name="T89" fmla="*/ 234136 h 160"/>
              <a:gd name="T90" fmla="*/ 455414 w 160"/>
              <a:gd name="T91" fmla="*/ 203597 h 160"/>
              <a:gd name="T92" fmla="*/ 101203 w 160"/>
              <a:gd name="T93" fmla="*/ 356295 h 160"/>
              <a:gd name="T94" fmla="*/ 67469 w 160"/>
              <a:gd name="T95" fmla="*/ 356295 h 160"/>
              <a:gd name="T96" fmla="*/ 151805 w 160"/>
              <a:gd name="T97" fmla="*/ 339328 h 160"/>
              <a:gd name="T98" fmla="*/ 151805 w 160"/>
              <a:gd name="T99" fmla="*/ 373261 h 160"/>
              <a:gd name="T100" fmla="*/ 151805 w 160"/>
              <a:gd name="T101" fmla="*/ 339328 h 160"/>
              <a:gd name="T102" fmla="*/ 219273 w 160"/>
              <a:gd name="T103" fmla="*/ 339328 h 160"/>
              <a:gd name="T104" fmla="*/ 219273 w 160"/>
              <a:gd name="T105" fmla="*/ 369868 h 160"/>
              <a:gd name="T106" fmla="*/ 472281 w 160"/>
              <a:gd name="T107" fmla="*/ 356295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60">
                <a:moveTo>
                  <a:pt x="160" y="15"/>
                </a:moveTo>
                <a:cubicBezTo>
                  <a:pt x="160" y="7"/>
                  <a:pt x="153" y="0"/>
                  <a:pt x="14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9"/>
                  <a:pt x="2" y="42"/>
                  <a:pt x="4" y="45"/>
                </a:cubicBezTo>
                <a:cubicBezTo>
                  <a:pt x="2" y="47"/>
                  <a:pt x="0" y="51"/>
                  <a:pt x="0" y="5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9"/>
                  <a:pt x="2" y="82"/>
                  <a:pt x="4" y="85"/>
                </a:cubicBezTo>
                <a:cubicBezTo>
                  <a:pt x="2" y="87"/>
                  <a:pt x="0" y="91"/>
                  <a:pt x="0" y="9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29"/>
                  <a:pt x="15" y="129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22" y="151"/>
                  <a:pt x="20" y="153"/>
                  <a:pt x="20" y="155"/>
                </a:cubicBezTo>
                <a:cubicBezTo>
                  <a:pt x="20" y="158"/>
                  <a:pt x="22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38" y="160"/>
                  <a:pt x="140" y="158"/>
                  <a:pt x="140" y="155"/>
                </a:cubicBezTo>
                <a:cubicBezTo>
                  <a:pt x="140" y="153"/>
                  <a:pt x="138" y="151"/>
                  <a:pt x="135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53" y="129"/>
                  <a:pt x="160" y="123"/>
                  <a:pt x="160" y="115"/>
                </a:cubicBezTo>
                <a:cubicBezTo>
                  <a:pt x="160" y="95"/>
                  <a:pt x="160" y="95"/>
                  <a:pt x="160" y="95"/>
                </a:cubicBezTo>
                <a:cubicBezTo>
                  <a:pt x="160" y="91"/>
                  <a:pt x="159" y="87"/>
                  <a:pt x="156" y="85"/>
                </a:cubicBezTo>
                <a:cubicBezTo>
                  <a:pt x="159" y="82"/>
                  <a:pt x="160" y="79"/>
                  <a:pt x="160" y="7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51"/>
                  <a:pt x="159" y="47"/>
                  <a:pt x="156" y="45"/>
                </a:cubicBezTo>
                <a:cubicBezTo>
                  <a:pt x="159" y="42"/>
                  <a:pt x="160" y="39"/>
                  <a:pt x="160" y="35"/>
                </a:cubicBezTo>
                <a:lnTo>
                  <a:pt x="160" y="15"/>
                </a:lnTo>
                <a:close/>
                <a:moveTo>
                  <a:pt x="151" y="115"/>
                </a:moveTo>
                <a:cubicBezTo>
                  <a:pt x="151" y="118"/>
                  <a:pt x="148" y="120"/>
                  <a:pt x="145" y="120"/>
                </a:cubicBezTo>
                <a:cubicBezTo>
                  <a:pt x="15" y="120"/>
                  <a:pt x="15" y="120"/>
                  <a:pt x="15" y="120"/>
                </a:cubicBezTo>
                <a:cubicBezTo>
                  <a:pt x="12" y="120"/>
                  <a:pt x="9" y="118"/>
                  <a:pt x="9" y="115"/>
                </a:cubicBezTo>
                <a:cubicBezTo>
                  <a:pt x="9" y="95"/>
                  <a:pt x="9" y="95"/>
                  <a:pt x="9" y="95"/>
                </a:cubicBezTo>
                <a:cubicBezTo>
                  <a:pt x="9" y="92"/>
                  <a:pt x="12" y="89"/>
                  <a:pt x="15" y="89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48" y="89"/>
                  <a:pt x="151" y="92"/>
                  <a:pt x="151" y="95"/>
                </a:cubicBezTo>
                <a:lnTo>
                  <a:pt x="151" y="115"/>
                </a:lnTo>
                <a:close/>
                <a:moveTo>
                  <a:pt x="151" y="75"/>
                </a:moveTo>
                <a:cubicBezTo>
                  <a:pt x="151" y="78"/>
                  <a:pt x="148" y="80"/>
                  <a:pt x="145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78"/>
                  <a:pt x="9" y="7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2"/>
                  <a:pt x="12" y="49"/>
                  <a:pt x="15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8" y="49"/>
                  <a:pt x="151" y="52"/>
                  <a:pt x="151" y="55"/>
                </a:cubicBezTo>
                <a:lnTo>
                  <a:pt x="151" y="75"/>
                </a:lnTo>
                <a:close/>
                <a:moveTo>
                  <a:pt x="151" y="35"/>
                </a:moveTo>
                <a:cubicBezTo>
                  <a:pt x="151" y="38"/>
                  <a:pt x="148" y="40"/>
                  <a:pt x="14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2" y="40"/>
                  <a:pt x="9" y="38"/>
                  <a:pt x="9" y="3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8" y="9"/>
                  <a:pt x="151" y="12"/>
                  <a:pt x="151" y="15"/>
                </a:cubicBezTo>
                <a:lnTo>
                  <a:pt x="151" y="35"/>
                </a:lnTo>
                <a:close/>
                <a:moveTo>
                  <a:pt x="25" y="20"/>
                </a:moveTo>
                <a:cubicBezTo>
                  <a:pt x="27" y="20"/>
                  <a:pt x="30" y="22"/>
                  <a:pt x="30" y="25"/>
                </a:cubicBezTo>
                <a:cubicBezTo>
                  <a:pt x="30" y="27"/>
                  <a:pt x="27" y="30"/>
                  <a:pt x="25" y="30"/>
                </a:cubicBezTo>
                <a:cubicBezTo>
                  <a:pt x="22" y="30"/>
                  <a:pt x="20" y="27"/>
                  <a:pt x="20" y="25"/>
                </a:cubicBezTo>
                <a:cubicBezTo>
                  <a:pt x="20" y="22"/>
                  <a:pt x="22" y="20"/>
                  <a:pt x="25" y="20"/>
                </a:cubicBezTo>
                <a:close/>
                <a:moveTo>
                  <a:pt x="45" y="20"/>
                </a:moveTo>
                <a:cubicBezTo>
                  <a:pt x="47" y="20"/>
                  <a:pt x="50" y="22"/>
                  <a:pt x="50" y="25"/>
                </a:cubicBezTo>
                <a:cubicBezTo>
                  <a:pt x="50" y="27"/>
                  <a:pt x="47" y="30"/>
                  <a:pt x="45" y="30"/>
                </a:cubicBezTo>
                <a:cubicBezTo>
                  <a:pt x="42" y="30"/>
                  <a:pt x="40" y="27"/>
                  <a:pt x="40" y="25"/>
                </a:cubicBezTo>
                <a:cubicBezTo>
                  <a:pt x="40" y="22"/>
                  <a:pt x="42" y="20"/>
                  <a:pt x="45" y="20"/>
                </a:cubicBezTo>
                <a:close/>
                <a:moveTo>
                  <a:pt x="135" y="20"/>
                </a:moveTo>
                <a:cubicBezTo>
                  <a:pt x="65" y="20"/>
                  <a:pt x="65" y="20"/>
                  <a:pt x="65" y="20"/>
                </a:cubicBezTo>
                <a:cubicBezTo>
                  <a:pt x="62" y="20"/>
                  <a:pt x="60" y="22"/>
                  <a:pt x="60" y="25"/>
                </a:cubicBezTo>
                <a:cubicBezTo>
                  <a:pt x="60" y="27"/>
                  <a:pt x="62" y="29"/>
                  <a:pt x="6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8" y="29"/>
                  <a:pt x="140" y="27"/>
                  <a:pt x="140" y="25"/>
                </a:cubicBezTo>
                <a:cubicBezTo>
                  <a:pt x="140" y="22"/>
                  <a:pt x="138" y="20"/>
                  <a:pt x="135" y="20"/>
                </a:cubicBezTo>
                <a:close/>
                <a:moveTo>
                  <a:pt x="25" y="60"/>
                </a:moveTo>
                <a:cubicBezTo>
                  <a:pt x="27" y="60"/>
                  <a:pt x="30" y="62"/>
                  <a:pt x="30" y="65"/>
                </a:cubicBezTo>
                <a:cubicBezTo>
                  <a:pt x="30" y="67"/>
                  <a:pt x="27" y="70"/>
                  <a:pt x="25" y="70"/>
                </a:cubicBezTo>
                <a:cubicBezTo>
                  <a:pt x="22" y="70"/>
                  <a:pt x="20" y="67"/>
                  <a:pt x="20" y="65"/>
                </a:cubicBezTo>
                <a:cubicBezTo>
                  <a:pt x="20" y="62"/>
                  <a:pt x="22" y="60"/>
                  <a:pt x="25" y="60"/>
                </a:cubicBezTo>
                <a:close/>
                <a:moveTo>
                  <a:pt x="45" y="60"/>
                </a:moveTo>
                <a:cubicBezTo>
                  <a:pt x="47" y="60"/>
                  <a:pt x="50" y="62"/>
                  <a:pt x="50" y="65"/>
                </a:cubicBezTo>
                <a:cubicBezTo>
                  <a:pt x="50" y="67"/>
                  <a:pt x="47" y="70"/>
                  <a:pt x="45" y="70"/>
                </a:cubicBezTo>
                <a:cubicBezTo>
                  <a:pt x="42" y="70"/>
                  <a:pt x="40" y="67"/>
                  <a:pt x="40" y="65"/>
                </a:cubicBezTo>
                <a:cubicBezTo>
                  <a:pt x="40" y="62"/>
                  <a:pt x="42" y="60"/>
                  <a:pt x="45" y="60"/>
                </a:cubicBezTo>
                <a:close/>
                <a:moveTo>
                  <a:pt x="135" y="60"/>
                </a:moveTo>
                <a:cubicBezTo>
                  <a:pt x="65" y="60"/>
                  <a:pt x="65" y="60"/>
                  <a:pt x="65" y="60"/>
                </a:cubicBezTo>
                <a:cubicBezTo>
                  <a:pt x="62" y="60"/>
                  <a:pt x="60" y="62"/>
                  <a:pt x="60" y="65"/>
                </a:cubicBezTo>
                <a:cubicBezTo>
                  <a:pt x="60" y="67"/>
                  <a:pt x="62" y="69"/>
                  <a:pt x="65" y="69"/>
                </a:cubicBezTo>
                <a:cubicBezTo>
                  <a:pt x="135" y="69"/>
                  <a:pt x="135" y="69"/>
                  <a:pt x="135" y="69"/>
                </a:cubicBezTo>
                <a:cubicBezTo>
                  <a:pt x="138" y="69"/>
                  <a:pt x="140" y="67"/>
                  <a:pt x="140" y="65"/>
                </a:cubicBezTo>
                <a:cubicBezTo>
                  <a:pt x="140" y="62"/>
                  <a:pt x="138" y="60"/>
                  <a:pt x="135" y="60"/>
                </a:cubicBezTo>
                <a:close/>
                <a:moveTo>
                  <a:pt x="25" y="100"/>
                </a:moveTo>
                <a:cubicBezTo>
                  <a:pt x="27" y="100"/>
                  <a:pt x="30" y="102"/>
                  <a:pt x="30" y="105"/>
                </a:cubicBezTo>
                <a:cubicBezTo>
                  <a:pt x="30" y="107"/>
                  <a:pt x="27" y="110"/>
                  <a:pt x="25" y="110"/>
                </a:cubicBezTo>
                <a:cubicBezTo>
                  <a:pt x="22" y="110"/>
                  <a:pt x="20" y="107"/>
                  <a:pt x="20" y="105"/>
                </a:cubicBezTo>
                <a:cubicBezTo>
                  <a:pt x="20" y="102"/>
                  <a:pt x="22" y="100"/>
                  <a:pt x="25" y="100"/>
                </a:cubicBezTo>
                <a:close/>
                <a:moveTo>
                  <a:pt x="45" y="100"/>
                </a:moveTo>
                <a:cubicBezTo>
                  <a:pt x="47" y="100"/>
                  <a:pt x="50" y="102"/>
                  <a:pt x="50" y="105"/>
                </a:cubicBezTo>
                <a:cubicBezTo>
                  <a:pt x="50" y="107"/>
                  <a:pt x="47" y="110"/>
                  <a:pt x="45" y="110"/>
                </a:cubicBezTo>
                <a:cubicBezTo>
                  <a:pt x="42" y="110"/>
                  <a:pt x="40" y="107"/>
                  <a:pt x="40" y="105"/>
                </a:cubicBezTo>
                <a:cubicBezTo>
                  <a:pt x="40" y="102"/>
                  <a:pt x="42" y="100"/>
                  <a:pt x="45" y="100"/>
                </a:cubicBezTo>
                <a:close/>
                <a:moveTo>
                  <a:pt x="135" y="100"/>
                </a:moveTo>
                <a:cubicBezTo>
                  <a:pt x="65" y="100"/>
                  <a:pt x="65" y="100"/>
                  <a:pt x="65" y="100"/>
                </a:cubicBezTo>
                <a:cubicBezTo>
                  <a:pt x="62" y="100"/>
                  <a:pt x="60" y="102"/>
                  <a:pt x="60" y="105"/>
                </a:cubicBezTo>
                <a:cubicBezTo>
                  <a:pt x="60" y="107"/>
                  <a:pt x="62" y="109"/>
                  <a:pt x="65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8" y="109"/>
                  <a:pt x="140" y="107"/>
                  <a:pt x="140" y="105"/>
                </a:cubicBezTo>
                <a:cubicBezTo>
                  <a:pt x="140" y="102"/>
                  <a:pt x="138" y="100"/>
                  <a:pt x="135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48">
            <a:extLst>
              <a:ext uri="{FF2B5EF4-FFF2-40B4-BE49-F238E27FC236}">
                <a16:creationId xmlns:a16="http://schemas.microsoft.com/office/drawing/2014/main" id="{96EF448A-833C-45C1-8B4E-9125C76BFC5C}"/>
              </a:ext>
            </a:extLst>
          </p:cNvPr>
          <p:cNvSpPr>
            <a:spLocks noEditPoints="1"/>
          </p:cNvSpPr>
          <p:nvPr/>
        </p:nvSpPr>
        <p:spPr bwMode="auto">
          <a:xfrm>
            <a:off x="6767737" y="3360261"/>
            <a:ext cx="393252" cy="301880"/>
          </a:xfrm>
          <a:custGeom>
            <a:avLst/>
            <a:gdLst>
              <a:gd name="T0" fmla="*/ 47228 w 160"/>
              <a:gd name="T1" fmla="*/ 0 h 122"/>
              <a:gd name="T2" fmla="*/ 0 w 160"/>
              <a:gd name="T3" fmla="*/ 78113 h 122"/>
              <a:gd name="T4" fmla="*/ 0 w 160"/>
              <a:gd name="T5" fmla="*/ 366791 h 122"/>
              <a:gd name="T6" fmla="*/ 492522 w 160"/>
              <a:gd name="T7" fmla="*/ 414338 h 122"/>
              <a:gd name="T8" fmla="*/ 539750 w 160"/>
              <a:gd name="T9" fmla="*/ 176603 h 122"/>
              <a:gd name="T10" fmla="*/ 539750 w 160"/>
              <a:gd name="T11" fmla="*/ 47547 h 122"/>
              <a:gd name="T12" fmla="*/ 509389 w 160"/>
              <a:gd name="T13" fmla="*/ 366791 h 122"/>
              <a:gd name="T14" fmla="*/ 47228 w 160"/>
              <a:gd name="T15" fmla="*/ 383772 h 122"/>
              <a:gd name="T16" fmla="*/ 30361 w 160"/>
              <a:gd name="T17" fmla="*/ 190188 h 122"/>
              <a:gd name="T18" fmla="*/ 509389 w 160"/>
              <a:gd name="T19" fmla="*/ 366791 h 122"/>
              <a:gd name="T20" fmla="*/ 30361 w 160"/>
              <a:gd name="T21" fmla="*/ 159622 h 122"/>
              <a:gd name="T22" fmla="*/ 509389 w 160"/>
              <a:gd name="T23" fmla="*/ 95094 h 122"/>
              <a:gd name="T24" fmla="*/ 509389 w 160"/>
              <a:gd name="T25" fmla="*/ 64528 h 122"/>
              <a:gd name="T26" fmla="*/ 30361 w 160"/>
              <a:gd name="T27" fmla="*/ 47547 h 122"/>
              <a:gd name="T28" fmla="*/ 492522 w 160"/>
              <a:gd name="T29" fmla="*/ 30566 h 122"/>
              <a:gd name="T30" fmla="*/ 509389 w 160"/>
              <a:gd name="T31" fmla="*/ 64528 h 122"/>
              <a:gd name="T32" fmla="*/ 381198 w 160"/>
              <a:gd name="T33" fmla="*/ 230942 h 122"/>
              <a:gd name="T34" fmla="*/ 286742 w 160"/>
              <a:gd name="T35" fmla="*/ 285282 h 122"/>
              <a:gd name="T36" fmla="*/ 381198 w 160"/>
              <a:gd name="T37" fmla="*/ 343018 h 122"/>
              <a:gd name="T38" fmla="*/ 475655 w 160"/>
              <a:gd name="T39" fmla="*/ 285282 h 122"/>
              <a:gd name="T40" fmla="*/ 357584 w 160"/>
              <a:gd name="T41" fmla="*/ 315848 h 122"/>
              <a:gd name="T42" fmla="*/ 317103 w 160"/>
              <a:gd name="T43" fmla="*/ 285282 h 122"/>
              <a:gd name="T44" fmla="*/ 357584 w 160"/>
              <a:gd name="T45" fmla="*/ 254716 h 122"/>
              <a:gd name="T46" fmla="*/ 357584 w 160"/>
              <a:gd name="T47" fmla="*/ 315848 h 122"/>
              <a:gd name="T48" fmla="*/ 381198 w 160"/>
              <a:gd name="T49" fmla="*/ 285282 h 122"/>
              <a:gd name="T50" fmla="*/ 445294 w 160"/>
              <a:gd name="T51" fmla="*/ 285282 h 122"/>
              <a:gd name="T52" fmla="*/ 239514 w 160"/>
              <a:gd name="T53" fmla="*/ 285282 h 122"/>
              <a:gd name="T54" fmla="*/ 64095 w 160"/>
              <a:gd name="T55" fmla="*/ 302263 h 122"/>
              <a:gd name="T56" fmla="*/ 239514 w 160"/>
              <a:gd name="T57" fmla="*/ 319244 h 122"/>
              <a:gd name="T58" fmla="*/ 239514 w 160"/>
              <a:gd name="T59" fmla="*/ 285282 h 122"/>
              <a:gd name="T60" fmla="*/ 77589 w 160"/>
              <a:gd name="T61" fmla="*/ 224150 h 122"/>
              <a:gd name="T62" fmla="*/ 77589 w 160"/>
              <a:gd name="T63" fmla="*/ 254716 h 122"/>
              <a:gd name="T64" fmla="*/ 192286 w 160"/>
              <a:gd name="T65" fmla="*/ 237735 h 1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22"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6"/>
                  <a:pt x="6" y="122"/>
                  <a:pt x="14" y="122"/>
                </a:cubicBezTo>
                <a:cubicBezTo>
                  <a:pt x="146" y="122"/>
                  <a:pt x="146" y="122"/>
                  <a:pt x="146" y="122"/>
                </a:cubicBezTo>
                <a:cubicBezTo>
                  <a:pt x="154" y="122"/>
                  <a:pt x="160" y="116"/>
                  <a:pt x="160" y="108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151" y="108"/>
                </a:moveTo>
                <a:cubicBezTo>
                  <a:pt x="151" y="110"/>
                  <a:pt x="149" y="113"/>
                  <a:pt x="146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1" y="113"/>
                  <a:pt x="9" y="110"/>
                  <a:pt x="9" y="108"/>
                </a:cubicBezTo>
                <a:cubicBezTo>
                  <a:pt x="9" y="56"/>
                  <a:pt x="9" y="56"/>
                  <a:pt x="9" y="56"/>
                </a:cubicBezTo>
                <a:cubicBezTo>
                  <a:pt x="151" y="56"/>
                  <a:pt x="151" y="56"/>
                  <a:pt x="151" y="56"/>
                </a:cubicBezTo>
                <a:lnTo>
                  <a:pt x="151" y="108"/>
                </a:lnTo>
                <a:close/>
                <a:moveTo>
                  <a:pt x="151" y="47"/>
                </a:moveTo>
                <a:cubicBezTo>
                  <a:pt x="9" y="47"/>
                  <a:pt x="9" y="47"/>
                  <a:pt x="9" y="47"/>
                </a:cubicBezTo>
                <a:cubicBezTo>
                  <a:pt x="9" y="28"/>
                  <a:pt x="9" y="28"/>
                  <a:pt x="9" y="28"/>
                </a:cubicBezTo>
                <a:cubicBezTo>
                  <a:pt x="151" y="28"/>
                  <a:pt x="151" y="28"/>
                  <a:pt x="151" y="28"/>
                </a:cubicBezTo>
                <a:lnTo>
                  <a:pt x="151" y="47"/>
                </a:lnTo>
                <a:close/>
                <a:moveTo>
                  <a:pt x="151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1"/>
                  <a:pt x="11" y="9"/>
                  <a:pt x="14" y="9"/>
                </a:cubicBezTo>
                <a:cubicBezTo>
                  <a:pt x="146" y="9"/>
                  <a:pt x="146" y="9"/>
                  <a:pt x="146" y="9"/>
                </a:cubicBezTo>
                <a:cubicBezTo>
                  <a:pt x="149" y="9"/>
                  <a:pt x="151" y="11"/>
                  <a:pt x="151" y="14"/>
                </a:cubicBezTo>
                <a:lnTo>
                  <a:pt x="151" y="19"/>
                </a:lnTo>
                <a:close/>
                <a:moveTo>
                  <a:pt x="123" y="66"/>
                </a:moveTo>
                <a:cubicBezTo>
                  <a:pt x="119" y="66"/>
                  <a:pt x="116" y="67"/>
                  <a:pt x="113" y="68"/>
                </a:cubicBezTo>
                <a:cubicBezTo>
                  <a:pt x="110" y="67"/>
                  <a:pt x="107" y="66"/>
                  <a:pt x="104" y="66"/>
                </a:cubicBezTo>
                <a:cubicBezTo>
                  <a:pt x="93" y="66"/>
                  <a:pt x="85" y="74"/>
                  <a:pt x="85" y="84"/>
                </a:cubicBezTo>
                <a:cubicBezTo>
                  <a:pt x="85" y="95"/>
                  <a:pt x="93" y="103"/>
                  <a:pt x="104" y="103"/>
                </a:cubicBezTo>
                <a:cubicBezTo>
                  <a:pt x="107" y="103"/>
                  <a:pt x="110" y="102"/>
                  <a:pt x="113" y="101"/>
                </a:cubicBezTo>
                <a:cubicBezTo>
                  <a:pt x="116" y="102"/>
                  <a:pt x="119" y="103"/>
                  <a:pt x="123" y="103"/>
                </a:cubicBezTo>
                <a:cubicBezTo>
                  <a:pt x="133" y="103"/>
                  <a:pt x="141" y="95"/>
                  <a:pt x="141" y="84"/>
                </a:cubicBezTo>
                <a:cubicBezTo>
                  <a:pt x="141" y="74"/>
                  <a:pt x="133" y="66"/>
                  <a:pt x="123" y="66"/>
                </a:cubicBezTo>
                <a:close/>
                <a:moveTo>
                  <a:pt x="106" y="93"/>
                </a:moveTo>
                <a:cubicBezTo>
                  <a:pt x="105" y="94"/>
                  <a:pt x="105" y="94"/>
                  <a:pt x="104" y="94"/>
                </a:cubicBezTo>
                <a:cubicBezTo>
                  <a:pt x="99" y="94"/>
                  <a:pt x="94" y="90"/>
                  <a:pt x="94" y="84"/>
                </a:cubicBezTo>
                <a:cubicBezTo>
                  <a:pt x="94" y="79"/>
                  <a:pt x="99" y="75"/>
                  <a:pt x="104" y="75"/>
                </a:cubicBezTo>
                <a:cubicBezTo>
                  <a:pt x="105" y="75"/>
                  <a:pt x="105" y="75"/>
                  <a:pt x="106" y="75"/>
                </a:cubicBezTo>
                <a:cubicBezTo>
                  <a:pt x="105" y="78"/>
                  <a:pt x="104" y="81"/>
                  <a:pt x="104" y="84"/>
                </a:cubicBezTo>
                <a:cubicBezTo>
                  <a:pt x="104" y="88"/>
                  <a:pt x="105" y="91"/>
                  <a:pt x="106" y="93"/>
                </a:cubicBezTo>
                <a:close/>
                <a:moveTo>
                  <a:pt x="123" y="94"/>
                </a:moveTo>
                <a:cubicBezTo>
                  <a:pt x="117" y="94"/>
                  <a:pt x="113" y="90"/>
                  <a:pt x="113" y="84"/>
                </a:cubicBezTo>
                <a:cubicBezTo>
                  <a:pt x="113" y="79"/>
                  <a:pt x="117" y="75"/>
                  <a:pt x="123" y="75"/>
                </a:cubicBezTo>
                <a:cubicBezTo>
                  <a:pt x="128" y="75"/>
                  <a:pt x="132" y="79"/>
                  <a:pt x="132" y="84"/>
                </a:cubicBezTo>
                <a:cubicBezTo>
                  <a:pt x="132" y="90"/>
                  <a:pt x="128" y="94"/>
                  <a:pt x="123" y="94"/>
                </a:cubicBezTo>
                <a:close/>
                <a:moveTo>
                  <a:pt x="71" y="84"/>
                </a:moveTo>
                <a:cubicBezTo>
                  <a:pt x="23" y="84"/>
                  <a:pt x="23" y="84"/>
                  <a:pt x="23" y="84"/>
                </a:cubicBezTo>
                <a:cubicBezTo>
                  <a:pt x="21" y="84"/>
                  <a:pt x="19" y="86"/>
                  <a:pt x="19" y="89"/>
                </a:cubicBezTo>
                <a:cubicBezTo>
                  <a:pt x="19" y="92"/>
                  <a:pt x="21" y="94"/>
                  <a:pt x="23" y="94"/>
                </a:cubicBezTo>
                <a:cubicBezTo>
                  <a:pt x="71" y="94"/>
                  <a:pt x="71" y="94"/>
                  <a:pt x="71" y="94"/>
                </a:cubicBezTo>
                <a:cubicBezTo>
                  <a:pt x="74" y="94"/>
                  <a:pt x="76" y="92"/>
                  <a:pt x="76" y="89"/>
                </a:cubicBezTo>
                <a:cubicBezTo>
                  <a:pt x="76" y="86"/>
                  <a:pt x="74" y="84"/>
                  <a:pt x="71" y="84"/>
                </a:cubicBezTo>
                <a:close/>
                <a:moveTo>
                  <a:pt x="52" y="66"/>
                </a:moveTo>
                <a:cubicBezTo>
                  <a:pt x="23" y="66"/>
                  <a:pt x="23" y="66"/>
                  <a:pt x="23" y="66"/>
                </a:cubicBezTo>
                <a:cubicBezTo>
                  <a:pt x="21" y="66"/>
                  <a:pt x="19" y="68"/>
                  <a:pt x="19" y="70"/>
                </a:cubicBezTo>
                <a:cubicBezTo>
                  <a:pt x="19" y="73"/>
                  <a:pt x="21" y="75"/>
                  <a:pt x="23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5" y="75"/>
                  <a:pt x="57" y="73"/>
                  <a:pt x="57" y="70"/>
                </a:cubicBezTo>
                <a:cubicBezTo>
                  <a:pt x="57" y="68"/>
                  <a:pt x="55" y="66"/>
                  <a:pt x="52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49">
            <a:extLst>
              <a:ext uri="{FF2B5EF4-FFF2-40B4-BE49-F238E27FC236}">
                <a16:creationId xmlns:a16="http://schemas.microsoft.com/office/drawing/2014/main" id="{F76E92F4-6D38-4BD2-87CA-F6758A11A15E}"/>
              </a:ext>
            </a:extLst>
          </p:cNvPr>
          <p:cNvSpPr>
            <a:spLocks noEditPoints="1"/>
          </p:cNvSpPr>
          <p:nvPr/>
        </p:nvSpPr>
        <p:spPr bwMode="auto">
          <a:xfrm>
            <a:off x="6750829" y="4321605"/>
            <a:ext cx="393252" cy="395568"/>
          </a:xfrm>
          <a:custGeom>
            <a:avLst/>
            <a:gdLst>
              <a:gd name="T0" fmla="*/ 455414 w 160"/>
              <a:gd name="T1" fmla="*/ 0 h 160"/>
              <a:gd name="T2" fmla="*/ 84336 w 160"/>
              <a:gd name="T3" fmla="*/ 0 h 160"/>
              <a:gd name="T4" fmla="*/ 0 w 160"/>
              <a:gd name="T5" fmla="*/ 84832 h 160"/>
              <a:gd name="T6" fmla="*/ 0 w 160"/>
              <a:gd name="T7" fmla="*/ 458093 h 160"/>
              <a:gd name="T8" fmla="*/ 84336 w 160"/>
              <a:gd name="T9" fmla="*/ 542925 h 160"/>
              <a:gd name="T10" fmla="*/ 455414 w 160"/>
              <a:gd name="T11" fmla="*/ 542925 h 160"/>
              <a:gd name="T12" fmla="*/ 539750 w 160"/>
              <a:gd name="T13" fmla="*/ 458093 h 160"/>
              <a:gd name="T14" fmla="*/ 539750 w 160"/>
              <a:gd name="T15" fmla="*/ 84832 h 160"/>
              <a:gd name="T16" fmla="*/ 455414 w 160"/>
              <a:gd name="T17" fmla="*/ 0 h 160"/>
              <a:gd name="T18" fmla="*/ 509389 w 160"/>
              <a:gd name="T19" fmla="*/ 458093 h 160"/>
              <a:gd name="T20" fmla="*/ 455414 w 160"/>
              <a:gd name="T21" fmla="*/ 512385 h 160"/>
              <a:gd name="T22" fmla="*/ 84336 w 160"/>
              <a:gd name="T23" fmla="*/ 512385 h 160"/>
              <a:gd name="T24" fmla="*/ 30361 w 160"/>
              <a:gd name="T25" fmla="*/ 458093 h 160"/>
              <a:gd name="T26" fmla="*/ 30361 w 160"/>
              <a:gd name="T27" fmla="*/ 84832 h 160"/>
              <a:gd name="T28" fmla="*/ 84336 w 160"/>
              <a:gd name="T29" fmla="*/ 30540 h 160"/>
              <a:gd name="T30" fmla="*/ 455414 w 160"/>
              <a:gd name="T31" fmla="*/ 30540 h 160"/>
              <a:gd name="T32" fmla="*/ 509389 w 160"/>
              <a:gd name="T33" fmla="*/ 84832 h 160"/>
              <a:gd name="T34" fmla="*/ 509389 w 160"/>
              <a:gd name="T35" fmla="*/ 458093 h 160"/>
              <a:gd name="T36" fmla="*/ 462161 w 160"/>
              <a:gd name="T37" fmla="*/ 78045 h 160"/>
              <a:gd name="T38" fmla="*/ 428427 w 160"/>
              <a:gd name="T39" fmla="*/ 71259 h 160"/>
              <a:gd name="T40" fmla="*/ 138311 w 160"/>
              <a:gd name="T41" fmla="*/ 169664 h 160"/>
              <a:gd name="T42" fmla="*/ 114697 w 160"/>
              <a:gd name="T43" fmla="*/ 196810 h 160"/>
              <a:gd name="T44" fmla="*/ 131564 w 160"/>
              <a:gd name="T45" fmla="*/ 227350 h 160"/>
              <a:gd name="T46" fmla="*/ 202406 w 160"/>
              <a:gd name="T47" fmla="*/ 271463 h 160"/>
              <a:gd name="T48" fmla="*/ 84336 w 160"/>
              <a:gd name="T49" fmla="*/ 390227 h 160"/>
              <a:gd name="T50" fmla="*/ 84336 w 160"/>
              <a:gd name="T51" fmla="*/ 458093 h 160"/>
              <a:gd name="T52" fmla="*/ 118070 w 160"/>
              <a:gd name="T53" fmla="*/ 475059 h 160"/>
              <a:gd name="T54" fmla="*/ 118070 w 160"/>
              <a:gd name="T55" fmla="*/ 475059 h 160"/>
              <a:gd name="T56" fmla="*/ 151805 w 160"/>
              <a:gd name="T57" fmla="*/ 458093 h 160"/>
              <a:gd name="T58" fmla="*/ 269875 w 160"/>
              <a:gd name="T59" fmla="*/ 339328 h 160"/>
              <a:gd name="T60" fmla="*/ 313730 w 160"/>
              <a:gd name="T61" fmla="*/ 410587 h 160"/>
              <a:gd name="T62" fmla="*/ 344091 w 160"/>
              <a:gd name="T63" fmla="*/ 427553 h 160"/>
              <a:gd name="T64" fmla="*/ 371078 w 160"/>
              <a:gd name="T65" fmla="*/ 403800 h 160"/>
              <a:gd name="T66" fmla="*/ 468908 w 160"/>
              <a:gd name="T67" fmla="*/ 111978 h 160"/>
              <a:gd name="T68" fmla="*/ 462161 w 160"/>
              <a:gd name="T69" fmla="*/ 78045 h 160"/>
              <a:gd name="T70" fmla="*/ 438547 w 160"/>
              <a:gd name="T71" fmla="*/ 101798 h 160"/>
              <a:gd name="T72" fmla="*/ 344091 w 160"/>
              <a:gd name="T73" fmla="*/ 393621 h 160"/>
              <a:gd name="T74" fmla="*/ 340717 w 160"/>
              <a:gd name="T75" fmla="*/ 397014 h 160"/>
              <a:gd name="T76" fmla="*/ 340717 w 160"/>
              <a:gd name="T77" fmla="*/ 393621 h 160"/>
              <a:gd name="T78" fmla="*/ 286742 w 160"/>
              <a:gd name="T79" fmla="*/ 305395 h 160"/>
              <a:gd name="T80" fmla="*/ 276622 w 160"/>
              <a:gd name="T81" fmla="*/ 298609 h 160"/>
              <a:gd name="T82" fmla="*/ 263128 w 160"/>
              <a:gd name="T83" fmla="*/ 305395 h 160"/>
              <a:gd name="T84" fmla="*/ 131564 w 160"/>
              <a:gd name="T85" fmla="*/ 437733 h 160"/>
              <a:gd name="T86" fmla="*/ 118070 w 160"/>
              <a:gd name="T87" fmla="*/ 441127 h 160"/>
              <a:gd name="T88" fmla="*/ 118070 w 160"/>
              <a:gd name="T89" fmla="*/ 441127 h 160"/>
              <a:gd name="T90" fmla="*/ 104577 w 160"/>
              <a:gd name="T91" fmla="*/ 437733 h 160"/>
              <a:gd name="T92" fmla="*/ 104577 w 160"/>
              <a:gd name="T93" fmla="*/ 410587 h 160"/>
              <a:gd name="T94" fmla="*/ 239514 w 160"/>
              <a:gd name="T95" fmla="*/ 278249 h 160"/>
              <a:gd name="T96" fmla="*/ 242888 w 160"/>
              <a:gd name="T97" fmla="*/ 264676 h 160"/>
              <a:gd name="T98" fmla="*/ 236141 w 160"/>
              <a:gd name="T99" fmla="*/ 254496 h 160"/>
              <a:gd name="T100" fmla="*/ 148431 w 160"/>
              <a:gd name="T101" fmla="*/ 200204 h 160"/>
              <a:gd name="T102" fmla="*/ 145058 w 160"/>
              <a:gd name="T103" fmla="*/ 200204 h 160"/>
              <a:gd name="T104" fmla="*/ 148431 w 160"/>
              <a:gd name="T105" fmla="*/ 196810 h 160"/>
              <a:gd name="T106" fmla="*/ 438547 w 160"/>
              <a:gd name="T107" fmla="*/ 101798 h 160"/>
              <a:gd name="T108" fmla="*/ 438547 w 160"/>
              <a:gd name="T109" fmla="*/ 101798 h 160"/>
              <a:gd name="T110" fmla="*/ 438547 w 160"/>
              <a:gd name="T111" fmla="*/ 101798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60"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135"/>
                </a:lnTo>
                <a:close/>
                <a:moveTo>
                  <a:pt x="137" y="23"/>
                </a:moveTo>
                <a:cubicBezTo>
                  <a:pt x="134" y="21"/>
                  <a:pt x="130" y="20"/>
                  <a:pt x="127" y="21"/>
                </a:cubicBezTo>
                <a:cubicBezTo>
                  <a:pt x="41" y="50"/>
                  <a:pt x="41" y="50"/>
                  <a:pt x="41" y="50"/>
                </a:cubicBezTo>
                <a:cubicBezTo>
                  <a:pt x="37" y="51"/>
                  <a:pt x="35" y="54"/>
                  <a:pt x="34" y="58"/>
                </a:cubicBezTo>
                <a:cubicBezTo>
                  <a:pt x="34" y="62"/>
                  <a:pt x="35" y="65"/>
                  <a:pt x="39" y="67"/>
                </a:cubicBezTo>
                <a:cubicBezTo>
                  <a:pt x="60" y="80"/>
                  <a:pt x="60" y="80"/>
                  <a:pt x="60" y="80"/>
                </a:cubicBezTo>
                <a:cubicBezTo>
                  <a:pt x="25" y="115"/>
                  <a:pt x="25" y="115"/>
                  <a:pt x="25" y="115"/>
                </a:cubicBezTo>
                <a:cubicBezTo>
                  <a:pt x="19" y="120"/>
                  <a:pt x="19" y="130"/>
                  <a:pt x="25" y="135"/>
                </a:cubicBezTo>
                <a:cubicBezTo>
                  <a:pt x="27" y="138"/>
                  <a:pt x="31" y="140"/>
                  <a:pt x="35" y="140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9" y="140"/>
                  <a:pt x="43" y="138"/>
                  <a:pt x="45" y="135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5" y="125"/>
                  <a:pt x="98" y="126"/>
                  <a:pt x="102" y="126"/>
                </a:cubicBezTo>
                <a:cubicBezTo>
                  <a:pt x="106" y="125"/>
                  <a:pt x="109" y="123"/>
                  <a:pt x="110" y="119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40" y="30"/>
                  <a:pt x="139" y="26"/>
                  <a:pt x="137" y="23"/>
                </a:cubicBezTo>
                <a:close/>
                <a:moveTo>
                  <a:pt x="130" y="30"/>
                </a:moveTo>
                <a:cubicBezTo>
                  <a:pt x="102" y="116"/>
                  <a:pt x="102" y="116"/>
                  <a:pt x="102" y="116"/>
                </a:cubicBezTo>
                <a:cubicBezTo>
                  <a:pt x="102" y="116"/>
                  <a:pt x="101" y="117"/>
                  <a:pt x="101" y="117"/>
                </a:cubicBezTo>
                <a:cubicBezTo>
                  <a:pt x="101" y="117"/>
                  <a:pt x="101" y="117"/>
                  <a:pt x="101" y="116"/>
                </a:cubicBezTo>
                <a:cubicBezTo>
                  <a:pt x="85" y="90"/>
                  <a:pt x="85" y="90"/>
                  <a:pt x="85" y="90"/>
                </a:cubicBezTo>
                <a:cubicBezTo>
                  <a:pt x="85" y="89"/>
                  <a:pt x="83" y="88"/>
                  <a:pt x="82" y="88"/>
                </a:cubicBezTo>
                <a:cubicBezTo>
                  <a:pt x="80" y="88"/>
                  <a:pt x="79" y="88"/>
                  <a:pt x="78" y="90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8" y="130"/>
                  <a:pt x="36" y="130"/>
                  <a:pt x="35" y="130"/>
                </a:cubicBezTo>
                <a:cubicBezTo>
                  <a:pt x="35" y="130"/>
                  <a:pt x="35" y="130"/>
                  <a:pt x="35" y="130"/>
                </a:cubicBezTo>
                <a:cubicBezTo>
                  <a:pt x="34" y="130"/>
                  <a:pt x="32" y="130"/>
                  <a:pt x="31" y="129"/>
                </a:cubicBezTo>
                <a:cubicBezTo>
                  <a:pt x="29" y="127"/>
                  <a:pt x="29" y="123"/>
                  <a:pt x="31" y="121"/>
                </a:cubicBezTo>
                <a:cubicBezTo>
                  <a:pt x="71" y="82"/>
                  <a:pt x="71" y="82"/>
                  <a:pt x="71" y="82"/>
                </a:cubicBezTo>
                <a:cubicBezTo>
                  <a:pt x="72" y="81"/>
                  <a:pt x="72" y="80"/>
                  <a:pt x="72" y="78"/>
                </a:cubicBezTo>
                <a:cubicBezTo>
                  <a:pt x="72" y="77"/>
                  <a:pt x="71" y="75"/>
                  <a:pt x="70" y="75"/>
                </a:cubicBezTo>
                <a:cubicBezTo>
                  <a:pt x="44" y="59"/>
                  <a:pt x="44" y="59"/>
                  <a:pt x="44" y="59"/>
                </a:cubicBezTo>
                <a:cubicBezTo>
                  <a:pt x="43" y="59"/>
                  <a:pt x="43" y="59"/>
                  <a:pt x="43" y="59"/>
                </a:cubicBezTo>
                <a:cubicBezTo>
                  <a:pt x="43" y="59"/>
                  <a:pt x="44" y="59"/>
                  <a:pt x="44" y="58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0" y="30"/>
                  <a:pt x="130" y="30"/>
                  <a:pt x="130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53">
            <a:extLst>
              <a:ext uri="{FF2B5EF4-FFF2-40B4-BE49-F238E27FC236}">
                <a16:creationId xmlns:a16="http://schemas.microsoft.com/office/drawing/2014/main" id="{8C7220A8-831A-4946-99EC-76D5019D311F}"/>
              </a:ext>
            </a:extLst>
          </p:cNvPr>
          <p:cNvSpPr>
            <a:spLocks noEditPoints="1"/>
          </p:cNvSpPr>
          <p:nvPr/>
        </p:nvSpPr>
        <p:spPr bwMode="auto">
          <a:xfrm>
            <a:off x="7756114" y="1297211"/>
            <a:ext cx="393252" cy="395568"/>
          </a:xfrm>
          <a:custGeom>
            <a:avLst/>
            <a:gdLst>
              <a:gd name="T0" fmla="*/ 317103 w 160"/>
              <a:gd name="T1" fmla="*/ 254496 h 160"/>
              <a:gd name="T2" fmla="*/ 286742 w 160"/>
              <a:gd name="T3" fmla="*/ 118765 h 160"/>
              <a:gd name="T4" fmla="*/ 253008 w 160"/>
              <a:gd name="T5" fmla="*/ 118765 h 160"/>
              <a:gd name="T6" fmla="*/ 219273 w 160"/>
              <a:gd name="T7" fmla="*/ 271463 h 160"/>
              <a:gd name="T8" fmla="*/ 317103 w 160"/>
              <a:gd name="T9" fmla="*/ 288429 h 160"/>
              <a:gd name="T10" fmla="*/ 404813 w 160"/>
              <a:gd name="T11" fmla="*/ 271463 h 160"/>
              <a:gd name="T12" fmla="*/ 269875 w 160"/>
              <a:gd name="T13" fmla="*/ 288429 h 160"/>
              <a:gd name="T14" fmla="*/ 269875 w 160"/>
              <a:gd name="T15" fmla="*/ 254496 h 160"/>
              <a:gd name="T16" fmla="*/ 269875 w 160"/>
              <a:gd name="T17" fmla="*/ 288429 h 160"/>
              <a:gd name="T18" fmla="*/ 269875 w 160"/>
              <a:gd name="T19" fmla="*/ 0 h 160"/>
              <a:gd name="T20" fmla="*/ 0 w 160"/>
              <a:gd name="T21" fmla="*/ 271463 h 160"/>
              <a:gd name="T22" fmla="*/ 269875 w 160"/>
              <a:gd name="T23" fmla="*/ 542925 h 160"/>
              <a:gd name="T24" fmla="*/ 539750 w 160"/>
              <a:gd name="T25" fmla="*/ 271463 h 160"/>
              <a:gd name="T26" fmla="*/ 448667 w 160"/>
              <a:gd name="T27" fmla="*/ 430947 h 160"/>
              <a:gd name="T28" fmla="*/ 414933 w 160"/>
              <a:gd name="T29" fmla="*/ 417374 h 160"/>
              <a:gd name="T30" fmla="*/ 428427 w 160"/>
              <a:gd name="T31" fmla="*/ 451306 h 160"/>
              <a:gd name="T32" fmla="*/ 286742 w 160"/>
              <a:gd name="T33" fmla="*/ 492026 h 160"/>
              <a:gd name="T34" fmla="*/ 253008 w 160"/>
              <a:gd name="T35" fmla="*/ 492026 h 160"/>
              <a:gd name="T36" fmla="*/ 111323 w 160"/>
              <a:gd name="T37" fmla="*/ 451306 h 160"/>
              <a:gd name="T38" fmla="*/ 124817 w 160"/>
              <a:gd name="T39" fmla="*/ 417374 h 160"/>
              <a:gd name="T40" fmla="*/ 91083 w 160"/>
              <a:gd name="T41" fmla="*/ 430947 h 160"/>
              <a:gd name="T42" fmla="*/ 50602 w 160"/>
              <a:gd name="T43" fmla="*/ 288429 h 160"/>
              <a:gd name="T44" fmla="*/ 50602 w 160"/>
              <a:gd name="T45" fmla="*/ 254496 h 160"/>
              <a:gd name="T46" fmla="*/ 91083 w 160"/>
              <a:gd name="T47" fmla="*/ 111978 h 160"/>
              <a:gd name="T48" fmla="*/ 114697 w 160"/>
              <a:gd name="T49" fmla="*/ 132338 h 160"/>
              <a:gd name="T50" fmla="*/ 124817 w 160"/>
              <a:gd name="T51" fmla="*/ 105192 h 160"/>
              <a:gd name="T52" fmla="*/ 253008 w 160"/>
              <a:gd name="T53" fmla="*/ 33933 h 160"/>
              <a:gd name="T54" fmla="*/ 269875 w 160"/>
              <a:gd name="T55" fmla="*/ 67866 h 160"/>
              <a:gd name="T56" fmla="*/ 286742 w 160"/>
              <a:gd name="T57" fmla="*/ 33933 h 160"/>
              <a:gd name="T58" fmla="*/ 414933 w 160"/>
              <a:gd name="T59" fmla="*/ 105192 h 160"/>
              <a:gd name="T60" fmla="*/ 425053 w 160"/>
              <a:gd name="T61" fmla="*/ 132338 h 160"/>
              <a:gd name="T62" fmla="*/ 448667 w 160"/>
              <a:gd name="T63" fmla="*/ 111978 h 160"/>
              <a:gd name="T64" fmla="*/ 489148 w 160"/>
              <a:gd name="T65" fmla="*/ 254496 h 160"/>
              <a:gd name="T66" fmla="*/ 489148 w 160"/>
              <a:gd name="T67" fmla="*/ 288429 h 160"/>
              <a:gd name="T68" fmla="*/ 448667 w 160"/>
              <a:gd name="T69" fmla="*/ 430947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60">
                <a:moveTo>
                  <a:pt x="115" y="75"/>
                </a:moveTo>
                <a:cubicBezTo>
                  <a:pt x="94" y="75"/>
                  <a:pt x="94" y="75"/>
                  <a:pt x="94" y="75"/>
                </a:cubicBezTo>
                <a:cubicBezTo>
                  <a:pt x="92" y="71"/>
                  <a:pt x="89" y="68"/>
                  <a:pt x="85" y="66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2"/>
                  <a:pt x="83" y="30"/>
                  <a:pt x="80" y="30"/>
                </a:cubicBezTo>
                <a:cubicBezTo>
                  <a:pt x="77" y="30"/>
                  <a:pt x="75" y="32"/>
                  <a:pt x="75" y="35"/>
                </a:cubicBezTo>
                <a:cubicBezTo>
                  <a:pt x="75" y="66"/>
                  <a:pt x="75" y="66"/>
                  <a:pt x="75" y="66"/>
                </a:cubicBezTo>
                <a:cubicBezTo>
                  <a:pt x="70" y="68"/>
                  <a:pt x="65" y="74"/>
                  <a:pt x="65" y="80"/>
                </a:cubicBezTo>
                <a:cubicBezTo>
                  <a:pt x="65" y="88"/>
                  <a:pt x="72" y="95"/>
                  <a:pt x="80" y="95"/>
                </a:cubicBezTo>
                <a:cubicBezTo>
                  <a:pt x="86" y="95"/>
                  <a:pt x="92" y="90"/>
                  <a:pt x="94" y="85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8" y="85"/>
                  <a:pt x="120" y="83"/>
                  <a:pt x="120" y="80"/>
                </a:cubicBezTo>
                <a:cubicBezTo>
                  <a:pt x="120" y="77"/>
                  <a:pt x="118" y="75"/>
                  <a:pt x="115" y="75"/>
                </a:cubicBezTo>
                <a:close/>
                <a:moveTo>
                  <a:pt x="80" y="85"/>
                </a:moveTo>
                <a:cubicBezTo>
                  <a:pt x="77" y="85"/>
                  <a:pt x="75" y="83"/>
                  <a:pt x="75" y="80"/>
                </a:cubicBezTo>
                <a:cubicBezTo>
                  <a:pt x="75" y="77"/>
                  <a:pt x="77" y="75"/>
                  <a:pt x="80" y="75"/>
                </a:cubicBezTo>
                <a:cubicBezTo>
                  <a:pt x="83" y="75"/>
                  <a:pt x="85" y="77"/>
                  <a:pt x="85" y="80"/>
                </a:cubicBezTo>
                <a:cubicBezTo>
                  <a:pt x="85" y="83"/>
                  <a:pt x="83" y="85"/>
                  <a:pt x="80" y="85"/>
                </a:cubicBezTo>
                <a:close/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3" y="127"/>
                </a:moveTo>
                <a:cubicBezTo>
                  <a:pt x="129" y="123"/>
                  <a:pt x="129" y="123"/>
                  <a:pt x="129" y="123"/>
                </a:cubicBezTo>
                <a:cubicBezTo>
                  <a:pt x="127" y="121"/>
                  <a:pt x="124" y="121"/>
                  <a:pt x="123" y="123"/>
                </a:cubicBezTo>
                <a:cubicBezTo>
                  <a:pt x="121" y="124"/>
                  <a:pt x="121" y="127"/>
                  <a:pt x="123" y="129"/>
                </a:cubicBezTo>
                <a:cubicBezTo>
                  <a:pt x="127" y="133"/>
                  <a:pt x="127" y="133"/>
                  <a:pt x="127" y="133"/>
                </a:cubicBezTo>
                <a:cubicBezTo>
                  <a:pt x="115" y="143"/>
                  <a:pt x="100" y="149"/>
                  <a:pt x="85" y="150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42"/>
                  <a:pt x="83" y="140"/>
                  <a:pt x="80" y="140"/>
                </a:cubicBezTo>
                <a:cubicBezTo>
                  <a:pt x="77" y="140"/>
                  <a:pt x="75" y="142"/>
                  <a:pt x="75" y="145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60" y="149"/>
                  <a:pt x="45" y="143"/>
                  <a:pt x="33" y="133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9" y="127"/>
                  <a:pt x="39" y="124"/>
                  <a:pt x="37" y="123"/>
                </a:cubicBezTo>
                <a:cubicBezTo>
                  <a:pt x="36" y="121"/>
                  <a:pt x="33" y="121"/>
                  <a:pt x="31" y="123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17" y="115"/>
                  <a:pt x="11" y="100"/>
                  <a:pt x="10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8" y="85"/>
                  <a:pt x="20" y="83"/>
                  <a:pt x="20" y="80"/>
                </a:cubicBezTo>
                <a:cubicBezTo>
                  <a:pt x="20" y="77"/>
                  <a:pt x="18" y="75"/>
                  <a:pt x="15" y="75"/>
                </a:cubicBezTo>
                <a:cubicBezTo>
                  <a:pt x="10" y="75"/>
                  <a:pt x="10" y="75"/>
                  <a:pt x="10" y="75"/>
                </a:cubicBezTo>
                <a:cubicBezTo>
                  <a:pt x="11" y="60"/>
                  <a:pt x="17" y="45"/>
                  <a:pt x="27" y="33"/>
                </a:cubicBezTo>
                <a:cubicBezTo>
                  <a:pt x="31" y="37"/>
                  <a:pt x="31" y="37"/>
                  <a:pt x="31" y="37"/>
                </a:cubicBezTo>
                <a:cubicBezTo>
                  <a:pt x="32" y="38"/>
                  <a:pt x="33" y="39"/>
                  <a:pt x="34" y="39"/>
                </a:cubicBezTo>
                <a:cubicBezTo>
                  <a:pt x="35" y="39"/>
                  <a:pt x="36" y="38"/>
                  <a:pt x="37" y="37"/>
                </a:cubicBezTo>
                <a:cubicBezTo>
                  <a:pt x="39" y="36"/>
                  <a:pt x="39" y="33"/>
                  <a:pt x="37" y="31"/>
                </a:cubicBezTo>
                <a:cubicBezTo>
                  <a:pt x="33" y="27"/>
                  <a:pt x="33" y="27"/>
                  <a:pt x="33" y="27"/>
                </a:cubicBezTo>
                <a:cubicBezTo>
                  <a:pt x="45" y="17"/>
                  <a:pt x="60" y="11"/>
                  <a:pt x="75" y="10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8"/>
                  <a:pt x="77" y="20"/>
                  <a:pt x="80" y="20"/>
                </a:cubicBezTo>
                <a:cubicBezTo>
                  <a:pt x="83" y="20"/>
                  <a:pt x="85" y="18"/>
                  <a:pt x="85" y="15"/>
                </a:cubicBezTo>
                <a:cubicBezTo>
                  <a:pt x="85" y="10"/>
                  <a:pt x="85" y="10"/>
                  <a:pt x="85" y="10"/>
                </a:cubicBezTo>
                <a:cubicBezTo>
                  <a:pt x="100" y="11"/>
                  <a:pt x="115" y="17"/>
                  <a:pt x="127" y="27"/>
                </a:cubicBezTo>
                <a:cubicBezTo>
                  <a:pt x="123" y="31"/>
                  <a:pt x="123" y="31"/>
                  <a:pt x="123" y="31"/>
                </a:cubicBezTo>
                <a:cubicBezTo>
                  <a:pt x="121" y="33"/>
                  <a:pt x="121" y="36"/>
                  <a:pt x="123" y="37"/>
                </a:cubicBezTo>
                <a:cubicBezTo>
                  <a:pt x="124" y="38"/>
                  <a:pt x="125" y="39"/>
                  <a:pt x="126" y="39"/>
                </a:cubicBezTo>
                <a:cubicBezTo>
                  <a:pt x="127" y="39"/>
                  <a:pt x="128" y="38"/>
                  <a:pt x="129" y="37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143" y="45"/>
                  <a:pt x="149" y="60"/>
                  <a:pt x="150" y="7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2" y="75"/>
                  <a:pt x="140" y="77"/>
                  <a:pt x="140" y="80"/>
                </a:cubicBezTo>
                <a:cubicBezTo>
                  <a:pt x="140" y="83"/>
                  <a:pt x="142" y="85"/>
                  <a:pt x="145" y="85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49" y="100"/>
                  <a:pt x="143" y="115"/>
                  <a:pt x="133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54">
            <a:extLst>
              <a:ext uri="{FF2B5EF4-FFF2-40B4-BE49-F238E27FC236}">
                <a16:creationId xmlns:a16="http://schemas.microsoft.com/office/drawing/2014/main" id="{3AEE5DC6-3BD1-45E4-ABEE-EF800C3276B3}"/>
              </a:ext>
            </a:extLst>
          </p:cNvPr>
          <p:cNvSpPr>
            <a:spLocks noEditPoints="1"/>
          </p:cNvSpPr>
          <p:nvPr/>
        </p:nvSpPr>
        <p:spPr bwMode="auto">
          <a:xfrm>
            <a:off x="7759289" y="2340997"/>
            <a:ext cx="393252" cy="344674"/>
          </a:xfrm>
          <a:custGeom>
            <a:avLst/>
            <a:gdLst>
              <a:gd name="T0" fmla="*/ 303609 w 160"/>
              <a:gd name="T1" fmla="*/ 0 h 139"/>
              <a:gd name="T2" fmla="*/ 269875 w 160"/>
              <a:gd name="T3" fmla="*/ 0 h 139"/>
              <a:gd name="T4" fmla="*/ 259755 w 160"/>
              <a:gd name="T5" fmla="*/ 3403 h 139"/>
              <a:gd name="T6" fmla="*/ 114697 w 160"/>
              <a:gd name="T7" fmla="*/ 136137 h 139"/>
              <a:gd name="T8" fmla="*/ 50602 w 160"/>
              <a:gd name="T9" fmla="*/ 136137 h 139"/>
              <a:gd name="T10" fmla="*/ 0 w 160"/>
              <a:gd name="T11" fmla="*/ 187188 h 139"/>
              <a:gd name="T12" fmla="*/ 0 w 160"/>
              <a:gd name="T13" fmla="*/ 289290 h 139"/>
              <a:gd name="T14" fmla="*/ 50602 w 160"/>
              <a:gd name="T15" fmla="*/ 336938 h 139"/>
              <a:gd name="T16" fmla="*/ 114697 w 160"/>
              <a:gd name="T17" fmla="*/ 336938 h 139"/>
              <a:gd name="T18" fmla="*/ 259755 w 160"/>
              <a:gd name="T19" fmla="*/ 469672 h 139"/>
              <a:gd name="T20" fmla="*/ 269875 w 160"/>
              <a:gd name="T21" fmla="*/ 473075 h 139"/>
              <a:gd name="T22" fmla="*/ 269875 w 160"/>
              <a:gd name="T23" fmla="*/ 473075 h 139"/>
              <a:gd name="T24" fmla="*/ 269875 w 160"/>
              <a:gd name="T25" fmla="*/ 473075 h 139"/>
              <a:gd name="T26" fmla="*/ 303609 w 160"/>
              <a:gd name="T27" fmla="*/ 473075 h 139"/>
              <a:gd name="T28" fmla="*/ 354211 w 160"/>
              <a:gd name="T29" fmla="*/ 425427 h 139"/>
              <a:gd name="T30" fmla="*/ 354211 w 160"/>
              <a:gd name="T31" fmla="*/ 51051 h 139"/>
              <a:gd name="T32" fmla="*/ 303609 w 160"/>
              <a:gd name="T33" fmla="*/ 0 h 139"/>
              <a:gd name="T34" fmla="*/ 104577 w 160"/>
              <a:gd name="T35" fmla="*/ 306308 h 139"/>
              <a:gd name="T36" fmla="*/ 50602 w 160"/>
              <a:gd name="T37" fmla="*/ 306308 h 139"/>
              <a:gd name="T38" fmla="*/ 30361 w 160"/>
              <a:gd name="T39" fmla="*/ 289290 h 139"/>
              <a:gd name="T40" fmla="*/ 30361 w 160"/>
              <a:gd name="T41" fmla="*/ 187188 h 139"/>
              <a:gd name="T42" fmla="*/ 50602 w 160"/>
              <a:gd name="T43" fmla="*/ 166767 h 139"/>
              <a:gd name="T44" fmla="*/ 104577 w 160"/>
              <a:gd name="T45" fmla="*/ 166767 h 139"/>
              <a:gd name="T46" fmla="*/ 104577 w 160"/>
              <a:gd name="T47" fmla="*/ 306308 h 139"/>
              <a:gd name="T48" fmla="*/ 256381 w 160"/>
              <a:gd name="T49" fmla="*/ 422024 h 139"/>
              <a:gd name="T50" fmla="*/ 134938 w 160"/>
              <a:gd name="T51" fmla="*/ 316518 h 139"/>
              <a:gd name="T52" fmla="*/ 134938 w 160"/>
              <a:gd name="T53" fmla="*/ 159961 h 139"/>
              <a:gd name="T54" fmla="*/ 256381 w 160"/>
              <a:gd name="T55" fmla="*/ 51051 h 139"/>
              <a:gd name="T56" fmla="*/ 256381 w 160"/>
              <a:gd name="T57" fmla="*/ 422024 h 139"/>
              <a:gd name="T58" fmla="*/ 323850 w 160"/>
              <a:gd name="T59" fmla="*/ 425427 h 139"/>
              <a:gd name="T60" fmla="*/ 303609 w 160"/>
              <a:gd name="T61" fmla="*/ 442444 h 139"/>
              <a:gd name="T62" fmla="*/ 286742 w 160"/>
              <a:gd name="T63" fmla="*/ 442444 h 139"/>
              <a:gd name="T64" fmla="*/ 286742 w 160"/>
              <a:gd name="T65" fmla="*/ 30631 h 139"/>
              <a:gd name="T66" fmla="*/ 303609 w 160"/>
              <a:gd name="T67" fmla="*/ 30631 h 139"/>
              <a:gd name="T68" fmla="*/ 323850 w 160"/>
              <a:gd name="T69" fmla="*/ 51051 h 139"/>
              <a:gd name="T70" fmla="*/ 323850 w 160"/>
              <a:gd name="T71" fmla="*/ 425427 h 139"/>
              <a:gd name="T72" fmla="*/ 462161 w 160"/>
              <a:gd name="T73" fmla="*/ 44244 h 139"/>
              <a:gd name="T74" fmla="*/ 438547 w 160"/>
              <a:gd name="T75" fmla="*/ 44244 h 139"/>
              <a:gd name="T76" fmla="*/ 438547 w 160"/>
              <a:gd name="T77" fmla="*/ 68068 h 139"/>
              <a:gd name="T78" fmla="*/ 509389 w 160"/>
              <a:gd name="T79" fmla="*/ 238239 h 139"/>
              <a:gd name="T80" fmla="*/ 438547 w 160"/>
              <a:gd name="T81" fmla="*/ 405007 h 139"/>
              <a:gd name="T82" fmla="*/ 438547 w 160"/>
              <a:gd name="T83" fmla="*/ 428831 h 139"/>
              <a:gd name="T84" fmla="*/ 448667 w 160"/>
              <a:gd name="T85" fmla="*/ 432234 h 139"/>
              <a:gd name="T86" fmla="*/ 462161 w 160"/>
              <a:gd name="T87" fmla="*/ 428831 h 139"/>
              <a:gd name="T88" fmla="*/ 539750 w 160"/>
              <a:gd name="T89" fmla="*/ 238239 h 139"/>
              <a:gd name="T90" fmla="*/ 462161 w 160"/>
              <a:gd name="T91" fmla="*/ 44244 h 139"/>
              <a:gd name="T92" fmla="*/ 411559 w 160"/>
              <a:gd name="T93" fmla="*/ 95296 h 139"/>
              <a:gd name="T94" fmla="*/ 391319 w 160"/>
              <a:gd name="T95" fmla="*/ 95296 h 139"/>
              <a:gd name="T96" fmla="*/ 391319 w 160"/>
              <a:gd name="T97" fmla="*/ 115716 h 139"/>
              <a:gd name="T98" fmla="*/ 441920 w 160"/>
              <a:gd name="T99" fmla="*/ 238239 h 139"/>
              <a:gd name="T100" fmla="*/ 391319 w 160"/>
              <a:gd name="T101" fmla="*/ 357359 h 139"/>
              <a:gd name="T102" fmla="*/ 391319 w 160"/>
              <a:gd name="T103" fmla="*/ 381183 h 139"/>
              <a:gd name="T104" fmla="*/ 401439 w 160"/>
              <a:gd name="T105" fmla="*/ 384586 h 139"/>
              <a:gd name="T106" fmla="*/ 411559 w 160"/>
              <a:gd name="T107" fmla="*/ 381183 h 139"/>
              <a:gd name="T108" fmla="*/ 472281 w 160"/>
              <a:gd name="T109" fmla="*/ 238239 h 139"/>
              <a:gd name="T110" fmla="*/ 411559 w 160"/>
              <a:gd name="T111" fmla="*/ 95296 h 13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39">
                <a:moveTo>
                  <a:pt x="90" y="0"/>
                </a:moveTo>
                <a:cubicBezTo>
                  <a:pt x="80" y="0"/>
                  <a:pt x="80" y="0"/>
                  <a:pt x="80" y="0"/>
                </a:cubicBezTo>
                <a:cubicBezTo>
                  <a:pt x="79" y="0"/>
                  <a:pt x="78" y="0"/>
                  <a:pt x="77" y="1"/>
                </a:cubicBezTo>
                <a:cubicBezTo>
                  <a:pt x="34" y="40"/>
                  <a:pt x="34" y="40"/>
                  <a:pt x="34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7" y="40"/>
                  <a:pt x="0" y="47"/>
                  <a:pt x="0" y="5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93"/>
                  <a:pt x="7" y="99"/>
                  <a:pt x="15" y="99"/>
                </a:cubicBezTo>
                <a:cubicBezTo>
                  <a:pt x="34" y="99"/>
                  <a:pt x="34" y="99"/>
                  <a:pt x="34" y="99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8" y="139"/>
                  <a:pt x="79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90" y="139"/>
                  <a:pt x="90" y="139"/>
                  <a:pt x="90" y="139"/>
                </a:cubicBezTo>
                <a:cubicBezTo>
                  <a:pt x="98" y="139"/>
                  <a:pt x="105" y="133"/>
                  <a:pt x="105" y="125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105" y="7"/>
                  <a:pt x="98" y="0"/>
                  <a:pt x="90" y="0"/>
                </a:cubicBezTo>
                <a:close/>
                <a:moveTo>
                  <a:pt x="31" y="90"/>
                </a:moveTo>
                <a:cubicBezTo>
                  <a:pt x="15" y="90"/>
                  <a:pt x="15" y="90"/>
                  <a:pt x="15" y="90"/>
                </a:cubicBezTo>
                <a:cubicBezTo>
                  <a:pt x="12" y="90"/>
                  <a:pt x="9" y="88"/>
                  <a:pt x="9" y="8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2"/>
                  <a:pt x="12" y="49"/>
                  <a:pt x="15" y="49"/>
                </a:cubicBezTo>
                <a:cubicBezTo>
                  <a:pt x="31" y="49"/>
                  <a:pt x="31" y="49"/>
                  <a:pt x="31" y="49"/>
                </a:cubicBezTo>
                <a:lnTo>
                  <a:pt x="31" y="90"/>
                </a:lnTo>
                <a:close/>
                <a:moveTo>
                  <a:pt x="76" y="124"/>
                </a:moveTo>
                <a:cubicBezTo>
                  <a:pt x="40" y="93"/>
                  <a:pt x="40" y="93"/>
                  <a:pt x="40" y="93"/>
                </a:cubicBezTo>
                <a:cubicBezTo>
                  <a:pt x="40" y="47"/>
                  <a:pt x="40" y="47"/>
                  <a:pt x="40" y="47"/>
                </a:cubicBezTo>
                <a:cubicBezTo>
                  <a:pt x="76" y="15"/>
                  <a:pt x="76" y="15"/>
                  <a:pt x="76" y="15"/>
                </a:cubicBezTo>
                <a:lnTo>
                  <a:pt x="76" y="124"/>
                </a:lnTo>
                <a:close/>
                <a:moveTo>
                  <a:pt x="96" y="125"/>
                </a:moveTo>
                <a:cubicBezTo>
                  <a:pt x="96" y="128"/>
                  <a:pt x="93" y="130"/>
                  <a:pt x="90" y="130"/>
                </a:cubicBezTo>
                <a:cubicBezTo>
                  <a:pt x="85" y="130"/>
                  <a:pt x="85" y="130"/>
                  <a:pt x="85" y="130"/>
                </a:cubicBezTo>
                <a:cubicBezTo>
                  <a:pt x="85" y="9"/>
                  <a:pt x="85" y="9"/>
                  <a:pt x="85" y="9"/>
                </a:cubicBezTo>
                <a:cubicBezTo>
                  <a:pt x="90" y="9"/>
                  <a:pt x="90" y="9"/>
                  <a:pt x="90" y="9"/>
                </a:cubicBezTo>
                <a:cubicBezTo>
                  <a:pt x="93" y="9"/>
                  <a:pt x="96" y="12"/>
                  <a:pt x="96" y="15"/>
                </a:cubicBezTo>
                <a:lnTo>
                  <a:pt x="96" y="125"/>
                </a:lnTo>
                <a:close/>
                <a:moveTo>
                  <a:pt x="137" y="13"/>
                </a:moveTo>
                <a:cubicBezTo>
                  <a:pt x="135" y="12"/>
                  <a:pt x="132" y="12"/>
                  <a:pt x="130" y="13"/>
                </a:cubicBezTo>
                <a:cubicBezTo>
                  <a:pt x="128" y="15"/>
                  <a:pt x="128" y="18"/>
                  <a:pt x="130" y="20"/>
                </a:cubicBezTo>
                <a:cubicBezTo>
                  <a:pt x="143" y="33"/>
                  <a:pt x="151" y="51"/>
                  <a:pt x="151" y="70"/>
                </a:cubicBezTo>
                <a:cubicBezTo>
                  <a:pt x="151" y="88"/>
                  <a:pt x="143" y="106"/>
                  <a:pt x="130" y="119"/>
                </a:cubicBezTo>
                <a:cubicBezTo>
                  <a:pt x="128" y="121"/>
                  <a:pt x="128" y="124"/>
                  <a:pt x="130" y="126"/>
                </a:cubicBezTo>
                <a:cubicBezTo>
                  <a:pt x="131" y="127"/>
                  <a:pt x="132" y="127"/>
                  <a:pt x="133" y="127"/>
                </a:cubicBezTo>
                <a:cubicBezTo>
                  <a:pt x="135" y="127"/>
                  <a:pt x="136" y="127"/>
                  <a:pt x="137" y="126"/>
                </a:cubicBezTo>
                <a:cubicBezTo>
                  <a:pt x="152" y="111"/>
                  <a:pt x="160" y="91"/>
                  <a:pt x="160" y="70"/>
                </a:cubicBezTo>
                <a:cubicBezTo>
                  <a:pt x="160" y="48"/>
                  <a:pt x="152" y="28"/>
                  <a:pt x="137" y="13"/>
                </a:cubicBezTo>
                <a:close/>
                <a:moveTo>
                  <a:pt x="122" y="28"/>
                </a:moveTo>
                <a:cubicBezTo>
                  <a:pt x="121" y="26"/>
                  <a:pt x="118" y="26"/>
                  <a:pt x="116" y="28"/>
                </a:cubicBezTo>
                <a:cubicBezTo>
                  <a:pt x="114" y="29"/>
                  <a:pt x="114" y="32"/>
                  <a:pt x="116" y="34"/>
                </a:cubicBezTo>
                <a:cubicBezTo>
                  <a:pt x="125" y="44"/>
                  <a:pt x="131" y="56"/>
                  <a:pt x="131" y="70"/>
                </a:cubicBezTo>
                <a:cubicBezTo>
                  <a:pt x="131" y="83"/>
                  <a:pt x="125" y="96"/>
                  <a:pt x="116" y="105"/>
                </a:cubicBezTo>
                <a:cubicBezTo>
                  <a:pt x="114" y="107"/>
                  <a:pt x="114" y="110"/>
                  <a:pt x="116" y="112"/>
                </a:cubicBezTo>
                <a:cubicBezTo>
                  <a:pt x="117" y="113"/>
                  <a:pt x="118" y="113"/>
                  <a:pt x="119" y="113"/>
                </a:cubicBezTo>
                <a:cubicBezTo>
                  <a:pt x="120" y="113"/>
                  <a:pt x="122" y="113"/>
                  <a:pt x="122" y="112"/>
                </a:cubicBezTo>
                <a:cubicBezTo>
                  <a:pt x="134" y="101"/>
                  <a:pt x="140" y="86"/>
                  <a:pt x="140" y="70"/>
                </a:cubicBezTo>
                <a:cubicBezTo>
                  <a:pt x="140" y="54"/>
                  <a:pt x="134" y="39"/>
                  <a:pt x="122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55">
            <a:extLst>
              <a:ext uri="{FF2B5EF4-FFF2-40B4-BE49-F238E27FC236}">
                <a16:creationId xmlns:a16="http://schemas.microsoft.com/office/drawing/2014/main" id="{929C8343-3C29-420A-AF20-911BADD1C447}"/>
              </a:ext>
            </a:extLst>
          </p:cNvPr>
          <p:cNvSpPr>
            <a:spLocks noEditPoints="1"/>
          </p:cNvSpPr>
          <p:nvPr/>
        </p:nvSpPr>
        <p:spPr bwMode="auto">
          <a:xfrm>
            <a:off x="8755604" y="5317111"/>
            <a:ext cx="393252" cy="395568"/>
          </a:xfrm>
          <a:custGeom>
            <a:avLst/>
            <a:gdLst>
              <a:gd name="T0" fmla="*/ 269875 w 160"/>
              <a:gd name="T1" fmla="*/ 0 h 160"/>
              <a:gd name="T2" fmla="*/ 0 w 160"/>
              <a:gd name="T3" fmla="*/ 271463 h 160"/>
              <a:gd name="T4" fmla="*/ 269875 w 160"/>
              <a:gd name="T5" fmla="*/ 542925 h 160"/>
              <a:gd name="T6" fmla="*/ 539750 w 160"/>
              <a:gd name="T7" fmla="*/ 271463 h 160"/>
              <a:gd name="T8" fmla="*/ 455414 w 160"/>
              <a:gd name="T9" fmla="*/ 122158 h 160"/>
              <a:gd name="T10" fmla="*/ 458788 w 160"/>
              <a:gd name="T11" fmla="*/ 227350 h 160"/>
              <a:gd name="T12" fmla="*/ 428427 w 160"/>
              <a:gd name="T13" fmla="*/ 156091 h 160"/>
              <a:gd name="T14" fmla="*/ 455414 w 160"/>
              <a:gd name="T15" fmla="*/ 122158 h 160"/>
              <a:gd name="T16" fmla="*/ 172045 w 160"/>
              <a:gd name="T17" fmla="*/ 54293 h 160"/>
              <a:gd name="T18" fmla="*/ 347464 w 160"/>
              <a:gd name="T19" fmla="*/ 44113 h 160"/>
              <a:gd name="T20" fmla="*/ 317103 w 160"/>
              <a:gd name="T21" fmla="*/ 128945 h 160"/>
              <a:gd name="T22" fmla="*/ 249634 w 160"/>
              <a:gd name="T23" fmla="*/ 176451 h 160"/>
              <a:gd name="T24" fmla="*/ 253008 w 160"/>
              <a:gd name="T25" fmla="*/ 220563 h 160"/>
              <a:gd name="T26" fmla="*/ 165298 w 160"/>
              <a:gd name="T27" fmla="*/ 196810 h 160"/>
              <a:gd name="T28" fmla="*/ 148431 w 160"/>
              <a:gd name="T29" fmla="*/ 478453 h 160"/>
              <a:gd name="T30" fmla="*/ 33734 w 160"/>
              <a:gd name="T31" fmla="*/ 298609 h 160"/>
              <a:gd name="T32" fmla="*/ 97830 w 160"/>
              <a:gd name="T33" fmla="*/ 302002 h 160"/>
              <a:gd name="T34" fmla="*/ 175419 w 160"/>
              <a:gd name="T35" fmla="*/ 400407 h 160"/>
              <a:gd name="T36" fmla="*/ 148431 w 160"/>
              <a:gd name="T37" fmla="*/ 478453 h 160"/>
              <a:gd name="T38" fmla="*/ 256381 w 160"/>
              <a:gd name="T39" fmla="*/ 512385 h 160"/>
              <a:gd name="T40" fmla="*/ 205780 w 160"/>
              <a:gd name="T41" fmla="*/ 437733 h 160"/>
              <a:gd name="T42" fmla="*/ 182166 w 160"/>
              <a:gd name="T43" fmla="*/ 363081 h 160"/>
              <a:gd name="T44" fmla="*/ 74216 w 160"/>
              <a:gd name="T45" fmla="*/ 261283 h 160"/>
              <a:gd name="T46" fmla="*/ 101203 w 160"/>
              <a:gd name="T47" fmla="*/ 101798 h 160"/>
              <a:gd name="T48" fmla="*/ 124817 w 160"/>
              <a:gd name="T49" fmla="*/ 159484 h 160"/>
              <a:gd name="T50" fmla="*/ 141684 w 160"/>
              <a:gd name="T51" fmla="*/ 213777 h 160"/>
              <a:gd name="T52" fmla="*/ 266502 w 160"/>
              <a:gd name="T53" fmla="*/ 254496 h 160"/>
              <a:gd name="T54" fmla="*/ 276622 w 160"/>
              <a:gd name="T55" fmla="*/ 312182 h 160"/>
              <a:gd name="T56" fmla="*/ 276622 w 160"/>
              <a:gd name="T57" fmla="*/ 390227 h 160"/>
              <a:gd name="T58" fmla="*/ 306983 w 160"/>
              <a:gd name="T59" fmla="*/ 376654 h 160"/>
              <a:gd name="T60" fmla="*/ 296863 w 160"/>
              <a:gd name="T61" fmla="*/ 332542 h 160"/>
              <a:gd name="T62" fmla="*/ 401439 w 160"/>
              <a:gd name="T63" fmla="*/ 308789 h 160"/>
              <a:gd name="T64" fmla="*/ 411559 w 160"/>
              <a:gd name="T65" fmla="*/ 332542 h 160"/>
              <a:gd name="T66" fmla="*/ 381198 w 160"/>
              <a:gd name="T67" fmla="*/ 407194 h 160"/>
              <a:gd name="T68" fmla="*/ 310356 w 160"/>
              <a:gd name="T69" fmla="*/ 437733 h 160"/>
              <a:gd name="T70" fmla="*/ 438547 w 160"/>
              <a:gd name="T71" fmla="*/ 441127 h 160"/>
              <a:gd name="T72" fmla="*/ 401439 w 160"/>
              <a:gd name="T73" fmla="*/ 430947 h 160"/>
              <a:gd name="T74" fmla="*/ 441920 w 160"/>
              <a:gd name="T75" fmla="*/ 342721 h 160"/>
              <a:gd name="T76" fmla="*/ 411559 w 160"/>
              <a:gd name="T77" fmla="*/ 278249 h 160"/>
              <a:gd name="T78" fmla="*/ 283369 w 160"/>
              <a:gd name="T79" fmla="*/ 227350 h 160"/>
              <a:gd name="T80" fmla="*/ 290116 w 160"/>
              <a:gd name="T81" fmla="*/ 176451 h 160"/>
              <a:gd name="T82" fmla="*/ 357584 w 160"/>
              <a:gd name="T83" fmla="*/ 125551 h 160"/>
              <a:gd name="T84" fmla="*/ 435173 w 160"/>
              <a:gd name="T85" fmla="*/ 98405 h 160"/>
              <a:gd name="T86" fmla="*/ 398066 w 160"/>
              <a:gd name="T87" fmla="*/ 166271 h 160"/>
              <a:gd name="T88" fmla="*/ 448667 w 160"/>
              <a:gd name="T89" fmla="*/ 257889 h 160"/>
              <a:gd name="T90" fmla="*/ 438547 w 160"/>
              <a:gd name="T91" fmla="*/ 441127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5" y="36"/>
                </a:moveTo>
                <a:cubicBezTo>
                  <a:pt x="143" y="46"/>
                  <a:pt x="149" y="58"/>
                  <a:pt x="150" y="72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35" y="67"/>
                  <a:pt x="133" y="65"/>
                  <a:pt x="133" y="64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26" y="43"/>
                  <a:pt x="127" y="41"/>
                  <a:pt x="129" y="40"/>
                </a:cubicBezTo>
                <a:lnTo>
                  <a:pt x="135" y="36"/>
                </a:lnTo>
                <a:close/>
                <a:moveTo>
                  <a:pt x="46" y="48"/>
                </a:moveTo>
                <a:cubicBezTo>
                  <a:pt x="51" y="16"/>
                  <a:pt x="51" y="16"/>
                  <a:pt x="51" y="16"/>
                </a:cubicBezTo>
                <a:cubicBezTo>
                  <a:pt x="60" y="11"/>
                  <a:pt x="70" y="9"/>
                  <a:pt x="80" y="9"/>
                </a:cubicBezTo>
                <a:cubicBezTo>
                  <a:pt x="88" y="9"/>
                  <a:pt x="96" y="11"/>
                  <a:pt x="103" y="13"/>
                </a:cubicBezTo>
                <a:cubicBezTo>
                  <a:pt x="97" y="34"/>
                  <a:pt x="97" y="34"/>
                  <a:pt x="97" y="34"/>
                </a:cubicBezTo>
                <a:cubicBezTo>
                  <a:pt x="96" y="36"/>
                  <a:pt x="95" y="37"/>
                  <a:pt x="94" y="38"/>
                </a:cubicBezTo>
                <a:cubicBezTo>
                  <a:pt x="82" y="44"/>
                  <a:pt x="82" y="44"/>
                  <a:pt x="82" y="44"/>
                </a:cubicBezTo>
                <a:cubicBezTo>
                  <a:pt x="78" y="46"/>
                  <a:pt x="75" y="49"/>
                  <a:pt x="74" y="52"/>
                </a:cubicBezTo>
                <a:cubicBezTo>
                  <a:pt x="74" y="53"/>
                  <a:pt x="74" y="54"/>
                  <a:pt x="74" y="54"/>
                </a:cubicBezTo>
                <a:cubicBezTo>
                  <a:pt x="75" y="65"/>
                  <a:pt x="75" y="65"/>
                  <a:pt x="75" y="65"/>
                </a:cubicBezTo>
                <a:cubicBezTo>
                  <a:pt x="59" y="63"/>
                  <a:pt x="59" y="63"/>
                  <a:pt x="59" y="63"/>
                </a:cubicBezTo>
                <a:cubicBezTo>
                  <a:pt x="55" y="63"/>
                  <a:pt x="52" y="61"/>
                  <a:pt x="49" y="58"/>
                </a:cubicBezTo>
                <a:cubicBezTo>
                  <a:pt x="47" y="55"/>
                  <a:pt x="46" y="52"/>
                  <a:pt x="46" y="48"/>
                </a:cubicBezTo>
                <a:close/>
                <a:moveTo>
                  <a:pt x="44" y="141"/>
                </a:moveTo>
                <a:cubicBezTo>
                  <a:pt x="39" y="138"/>
                  <a:pt x="34" y="134"/>
                  <a:pt x="30" y="130"/>
                </a:cubicBezTo>
                <a:cubicBezTo>
                  <a:pt x="19" y="119"/>
                  <a:pt x="12" y="104"/>
                  <a:pt x="10" y="88"/>
                </a:cubicBezTo>
                <a:cubicBezTo>
                  <a:pt x="23" y="86"/>
                  <a:pt x="23" y="86"/>
                  <a:pt x="23" y="86"/>
                </a:cubicBezTo>
                <a:cubicBezTo>
                  <a:pt x="26" y="85"/>
                  <a:pt x="28" y="87"/>
                  <a:pt x="29" y="89"/>
                </a:cubicBezTo>
                <a:cubicBezTo>
                  <a:pt x="34" y="98"/>
                  <a:pt x="40" y="107"/>
                  <a:pt x="47" y="114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3" y="120"/>
                  <a:pt x="54" y="122"/>
                  <a:pt x="53" y="124"/>
                </a:cubicBezTo>
                <a:lnTo>
                  <a:pt x="44" y="141"/>
                </a:lnTo>
                <a:close/>
                <a:moveTo>
                  <a:pt x="83" y="126"/>
                </a:moveTo>
                <a:cubicBezTo>
                  <a:pt x="76" y="151"/>
                  <a:pt x="76" y="151"/>
                  <a:pt x="76" y="151"/>
                </a:cubicBezTo>
                <a:cubicBezTo>
                  <a:pt x="68" y="150"/>
                  <a:pt x="60" y="148"/>
                  <a:pt x="53" y="145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4" y="123"/>
                  <a:pt x="63" y="116"/>
                  <a:pt x="58" y="112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47" y="101"/>
                  <a:pt x="42" y="93"/>
                  <a:pt x="37" y="85"/>
                </a:cubicBezTo>
                <a:cubicBezTo>
                  <a:pt x="35" y="79"/>
                  <a:pt x="28" y="76"/>
                  <a:pt x="22" y="77"/>
                </a:cubicBezTo>
                <a:cubicBezTo>
                  <a:pt x="9" y="79"/>
                  <a:pt x="9" y="79"/>
                  <a:pt x="9" y="79"/>
                </a:cubicBezTo>
                <a:cubicBezTo>
                  <a:pt x="10" y="60"/>
                  <a:pt x="17" y="43"/>
                  <a:pt x="30" y="30"/>
                </a:cubicBezTo>
                <a:cubicBezTo>
                  <a:pt x="33" y="27"/>
                  <a:pt x="37" y="24"/>
                  <a:pt x="41" y="21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6" y="53"/>
                  <a:pt x="38" y="59"/>
                  <a:pt x="42" y="63"/>
                </a:cubicBezTo>
                <a:cubicBezTo>
                  <a:pt x="46" y="69"/>
                  <a:pt x="52" y="72"/>
                  <a:pt x="58" y="73"/>
                </a:cubicBezTo>
                <a:cubicBezTo>
                  <a:pt x="79" y="75"/>
                  <a:pt x="79" y="75"/>
                  <a:pt x="79" y="75"/>
                </a:cubicBezTo>
                <a:cubicBezTo>
                  <a:pt x="92" y="81"/>
                  <a:pt x="92" y="81"/>
                  <a:pt x="92" y="81"/>
                </a:cubicBezTo>
                <a:cubicBezTo>
                  <a:pt x="82" y="92"/>
                  <a:pt x="82" y="92"/>
                  <a:pt x="82" y="92"/>
                </a:cubicBezTo>
                <a:cubicBezTo>
                  <a:pt x="77" y="96"/>
                  <a:pt x="76" y="103"/>
                  <a:pt x="79" y="109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4" y="119"/>
                  <a:pt x="84" y="123"/>
                  <a:pt x="83" y="126"/>
                </a:cubicBezTo>
                <a:close/>
                <a:moveTo>
                  <a:pt x="91" y="111"/>
                </a:moveTo>
                <a:cubicBezTo>
                  <a:pt x="87" y="104"/>
                  <a:pt x="87" y="104"/>
                  <a:pt x="87" y="104"/>
                </a:cubicBezTo>
                <a:cubicBezTo>
                  <a:pt x="86" y="102"/>
                  <a:pt x="87" y="100"/>
                  <a:pt x="88" y="98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19" y="91"/>
                  <a:pt x="119" y="91"/>
                  <a:pt x="119" y="91"/>
                </a:cubicBezTo>
                <a:cubicBezTo>
                  <a:pt x="120" y="92"/>
                  <a:pt x="121" y="93"/>
                  <a:pt x="122" y="94"/>
                </a:cubicBezTo>
                <a:cubicBezTo>
                  <a:pt x="123" y="95"/>
                  <a:pt x="123" y="97"/>
                  <a:pt x="122" y="98"/>
                </a:cubicBezTo>
                <a:cubicBezTo>
                  <a:pt x="117" y="113"/>
                  <a:pt x="117" y="113"/>
                  <a:pt x="117" y="113"/>
                </a:cubicBezTo>
                <a:cubicBezTo>
                  <a:pt x="116" y="116"/>
                  <a:pt x="115" y="118"/>
                  <a:pt x="113" y="120"/>
                </a:cubicBezTo>
                <a:cubicBezTo>
                  <a:pt x="89" y="141"/>
                  <a:pt x="89" y="141"/>
                  <a:pt x="89" y="141"/>
                </a:cubicBezTo>
                <a:cubicBezTo>
                  <a:pt x="92" y="129"/>
                  <a:pt x="92" y="129"/>
                  <a:pt x="92" y="129"/>
                </a:cubicBezTo>
                <a:cubicBezTo>
                  <a:pt x="94" y="123"/>
                  <a:pt x="93" y="116"/>
                  <a:pt x="91" y="111"/>
                </a:cubicBezTo>
                <a:close/>
                <a:moveTo>
                  <a:pt x="130" y="130"/>
                </a:moveTo>
                <a:cubicBezTo>
                  <a:pt x="120" y="140"/>
                  <a:pt x="107" y="147"/>
                  <a:pt x="94" y="149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22" y="124"/>
                  <a:pt x="125" y="120"/>
                  <a:pt x="126" y="116"/>
                </a:cubicBezTo>
                <a:cubicBezTo>
                  <a:pt x="131" y="101"/>
                  <a:pt x="131" y="101"/>
                  <a:pt x="131" y="101"/>
                </a:cubicBezTo>
                <a:cubicBezTo>
                  <a:pt x="133" y="97"/>
                  <a:pt x="132" y="93"/>
                  <a:pt x="130" y="90"/>
                </a:cubicBezTo>
                <a:cubicBezTo>
                  <a:pt x="129" y="86"/>
                  <a:pt x="126" y="84"/>
                  <a:pt x="122" y="82"/>
                </a:cubicBezTo>
                <a:cubicBezTo>
                  <a:pt x="102" y="76"/>
                  <a:pt x="102" y="76"/>
                  <a:pt x="102" y="76"/>
                </a:cubicBezTo>
                <a:cubicBezTo>
                  <a:pt x="84" y="67"/>
                  <a:pt x="84" y="67"/>
                  <a:pt x="84" y="67"/>
                </a:cubicBezTo>
                <a:cubicBezTo>
                  <a:pt x="83" y="55"/>
                  <a:pt x="83" y="55"/>
                  <a:pt x="83" y="55"/>
                </a:cubicBezTo>
                <a:cubicBezTo>
                  <a:pt x="84" y="54"/>
                  <a:pt x="85" y="53"/>
                  <a:pt x="86" y="52"/>
                </a:cubicBezTo>
                <a:cubicBezTo>
                  <a:pt x="98" y="46"/>
                  <a:pt x="98" y="46"/>
                  <a:pt x="98" y="46"/>
                </a:cubicBezTo>
                <a:cubicBezTo>
                  <a:pt x="102" y="44"/>
                  <a:pt x="105" y="41"/>
                  <a:pt x="106" y="37"/>
                </a:cubicBezTo>
                <a:cubicBezTo>
                  <a:pt x="111" y="17"/>
                  <a:pt x="111" y="17"/>
                  <a:pt x="111" y="17"/>
                </a:cubicBezTo>
                <a:cubicBezTo>
                  <a:pt x="118" y="20"/>
                  <a:pt x="123" y="24"/>
                  <a:pt x="129" y="29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18" y="36"/>
                  <a:pt x="116" y="42"/>
                  <a:pt x="118" y="49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25" y="71"/>
                  <a:pt x="129" y="75"/>
                  <a:pt x="133" y="76"/>
                </a:cubicBezTo>
                <a:cubicBezTo>
                  <a:pt x="151" y="82"/>
                  <a:pt x="151" y="82"/>
                  <a:pt x="151" y="82"/>
                </a:cubicBezTo>
                <a:cubicBezTo>
                  <a:pt x="150" y="100"/>
                  <a:pt x="143" y="117"/>
                  <a:pt x="130" y="1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56">
            <a:extLst>
              <a:ext uri="{FF2B5EF4-FFF2-40B4-BE49-F238E27FC236}">
                <a16:creationId xmlns:a16="http://schemas.microsoft.com/office/drawing/2014/main" id="{F53566D8-B26A-4B2D-9F8A-F2A21E4D9F7F}"/>
              </a:ext>
            </a:extLst>
          </p:cNvPr>
          <p:cNvSpPr>
            <a:spLocks noEditPoints="1"/>
          </p:cNvSpPr>
          <p:nvPr/>
        </p:nvSpPr>
        <p:spPr bwMode="auto">
          <a:xfrm>
            <a:off x="7808095" y="3312840"/>
            <a:ext cx="268336" cy="396722"/>
          </a:xfrm>
          <a:custGeom>
            <a:avLst/>
            <a:gdLst>
              <a:gd name="T0" fmla="*/ 320995 w 109"/>
              <a:gd name="T1" fmla="*/ 71467 h 160"/>
              <a:gd name="T2" fmla="*/ 300722 w 109"/>
              <a:gd name="T3" fmla="*/ 71467 h 160"/>
              <a:gd name="T4" fmla="*/ 300722 w 109"/>
              <a:gd name="T5" fmla="*/ 51048 h 160"/>
              <a:gd name="T6" fmla="*/ 253417 w 109"/>
              <a:gd name="T7" fmla="*/ 0 h 160"/>
              <a:gd name="T8" fmla="*/ 118261 w 109"/>
              <a:gd name="T9" fmla="*/ 0 h 160"/>
              <a:gd name="T10" fmla="*/ 67578 w 109"/>
              <a:gd name="T11" fmla="*/ 51048 h 160"/>
              <a:gd name="T12" fmla="*/ 67578 w 109"/>
              <a:gd name="T13" fmla="*/ 71467 h 160"/>
              <a:gd name="T14" fmla="*/ 50683 w 109"/>
              <a:gd name="T15" fmla="*/ 71467 h 160"/>
              <a:gd name="T16" fmla="*/ 0 w 109"/>
              <a:gd name="T17" fmla="*/ 119112 h 160"/>
              <a:gd name="T18" fmla="*/ 0 w 109"/>
              <a:gd name="T19" fmla="*/ 493465 h 160"/>
              <a:gd name="T20" fmla="*/ 50683 w 109"/>
              <a:gd name="T21" fmla="*/ 544513 h 160"/>
              <a:gd name="T22" fmla="*/ 320995 w 109"/>
              <a:gd name="T23" fmla="*/ 544513 h 160"/>
              <a:gd name="T24" fmla="*/ 368300 w 109"/>
              <a:gd name="T25" fmla="*/ 493465 h 160"/>
              <a:gd name="T26" fmla="*/ 368300 w 109"/>
              <a:gd name="T27" fmla="*/ 119112 h 160"/>
              <a:gd name="T28" fmla="*/ 320995 w 109"/>
              <a:gd name="T29" fmla="*/ 71467 h 160"/>
              <a:gd name="T30" fmla="*/ 97988 w 109"/>
              <a:gd name="T31" fmla="*/ 51048 h 160"/>
              <a:gd name="T32" fmla="*/ 118261 w 109"/>
              <a:gd name="T33" fmla="*/ 30629 h 160"/>
              <a:gd name="T34" fmla="*/ 253417 w 109"/>
              <a:gd name="T35" fmla="*/ 30629 h 160"/>
              <a:gd name="T36" fmla="*/ 270312 w 109"/>
              <a:gd name="T37" fmla="*/ 51048 h 160"/>
              <a:gd name="T38" fmla="*/ 270312 w 109"/>
              <a:gd name="T39" fmla="*/ 71467 h 160"/>
              <a:gd name="T40" fmla="*/ 97988 w 109"/>
              <a:gd name="T41" fmla="*/ 71467 h 160"/>
              <a:gd name="T42" fmla="*/ 97988 w 109"/>
              <a:gd name="T43" fmla="*/ 51048 h 160"/>
              <a:gd name="T44" fmla="*/ 337890 w 109"/>
              <a:gd name="T45" fmla="*/ 493465 h 160"/>
              <a:gd name="T46" fmla="*/ 320995 w 109"/>
              <a:gd name="T47" fmla="*/ 513884 h 160"/>
              <a:gd name="T48" fmla="*/ 50683 w 109"/>
              <a:gd name="T49" fmla="*/ 513884 h 160"/>
              <a:gd name="T50" fmla="*/ 30410 w 109"/>
              <a:gd name="T51" fmla="*/ 493465 h 160"/>
              <a:gd name="T52" fmla="*/ 30410 w 109"/>
              <a:gd name="T53" fmla="*/ 119112 h 160"/>
              <a:gd name="T54" fmla="*/ 50683 w 109"/>
              <a:gd name="T55" fmla="*/ 102096 h 160"/>
              <a:gd name="T56" fmla="*/ 320995 w 109"/>
              <a:gd name="T57" fmla="*/ 102096 h 160"/>
              <a:gd name="T58" fmla="*/ 337890 w 109"/>
              <a:gd name="T59" fmla="*/ 119112 h 160"/>
              <a:gd name="T60" fmla="*/ 337890 w 109"/>
              <a:gd name="T61" fmla="*/ 493465 h 160"/>
              <a:gd name="T62" fmla="*/ 300722 w 109"/>
              <a:gd name="T63" fmla="*/ 282466 h 160"/>
              <a:gd name="T64" fmla="*/ 287206 w 109"/>
              <a:gd name="T65" fmla="*/ 275660 h 160"/>
              <a:gd name="T66" fmla="*/ 219628 w 109"/>
              <a:gd name="T67" fmla="*/ 275660 h 160"/>
              <a:gd name="T68" fmla="*/ 216250 w 109"/>
              <a:gd name="T69" fmla="*/ 272257 h 160"/>
              <a:gd name="T70" fmla="*/ 216250 w 109"/>
              <a:gd name="T71" fmla="*/ 153144 h 160"/>
              <a:gd name="T72" fmla="*/ 206113 w 109"/>
              <a:gd name="T73" fmla="*/ 139531 h 160"/>
              <a:gd name="T74" fmla="*/ 189218 w 109"/>
              <a:gd name="T75" fmla="*/ 146338 h 160"/>
              <a:gd name="T76" fmla="*/ 70957 w 109"/>
              <a:gd name="T77" fmla="*/ 316498 h 160"/>
              <a:gd name="T78" fmla="*/ 70957 w 109"/>
              <a:gd name="T79" fmla="*/ 330111 h 160"/>
              <a:gd name="T80" fmla="*/ 84472 w 109"/>
              <a:gd name="T81" fmla="*/ 340321 h 160"/>
              <a:gd name="T82" fmla="*/ 152050 w 109"/>
              <a:gd name="T83" fmla="*/ 340321 h 160"/>
              <a:gd name="T84" fmla="*/ 152050 w 109"/>
              <a:gd name="T85" fmla="*/ 340321 h 160"/>
              <a:gd name="T86" fmla="*/ 152050 w 109"/>
              <a:gd name="T87" fmla="*/ 459433 h 160"/>
              <a:gd name="T88" fmla="*/ 162187 w 109"/>
              <a:gd name="T89" fmla="*/ 476449 h 160"/>
              <a:gd name="T90" fmla="*/ 168945 w 109"/>
              <a:gd name="T91" fmla="*/ 476449 h 160"/>
              <a:gd name="T92" fmla="*/ 182461 w 109"/>
              <a:gd name="T93" fmla="*/ 469642 h 160"/>
              <a:gd name="T94" fmla="*/ 300722 w 109"/>
              <a:gd name="T95" fmla="*/ 299482 h 160"/>
              <a:gd name="T96" fmla="*/ 300722 w 109"/>
              <a:gd name="T97" fmla="*/ 282466 h 160"/>
              <a:gd name="T98" fmla="*/ 182461 w 109"/>
              <a:gd name="T99" fmla="*/ 408385 h 160"/>
              <a:gd name="T100" fmla="*/ 182461 w 109"/>
              <a:gd name="T101" fmla="*/ 340321 h 160"/>
              <a:gd name="T102" fmla="*/ 152050 w 109"/>
              <a:gd name="T103" fmla="*/ 309692 h 160"/>
              <a:gd name="T104" fmla="*/ 114883 w 109"/>
              <a:gd name="T105" fmla="*/ 309692 h 160"/>
              <a:gd name="T106" fmla="*/ 185839 w 109"/>
              <a:gd name="T107" fmla="*/ 204192 h 160"/>
              <a:gd name="T108" fmla="*/ 185839 w 109"/>
              <a:gd name="T109" fmla="*/ 272257 h 160"/>
              <a:gd name="T110" fmla="*/ 219628 w 109"/>
              <a:gd name="T111" fmla="*/ 306289 h 160"/>
              <a:gd name="T112" fmla="*/ 256796 w 109"/>
              <a:gd name="T113" fmla="*/ 306289 h 160"/>
              <a:gd name="T114" fmla="*/ 182461 w 109"/>
              <a:gd name="T115" fmla="*/ 408385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9" h="160">
                <a:moveTo>
                  <a:pt x="95" y="21"/>
                </a:moveTo>
                <a:cubicBezTo>
                  <a:pt x="89" y="21"/>
                  <a:pt x="89" y="21"/>
                  <a:pt x="89" y="21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7"/>
                  <a:pt x="83" y="0"/>
                  <a:pt x="7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7" y="0"/>
                  <a:pt x="20" y="7"/>
                  <a:pt x="20" y="15"/>
                </a:cubicBezTo>
                <a:cubicBezTo>
                  <a:pt x="20" y="21"/>
                  <a:pt x="20" y="21"/>
                  <a:pt x="20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7" y="21"/>
                  <a:pt x="0" y="27"/>
                  <a:pt x="0" y="3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103" y="160"/>
                  <a:pt x="109" y="153"/>
                  <a:pt x="109" y="145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9" y="27"/>
                  <a:pt x="103" y="21"/>
                  <a:pt x="95" y="21"/>
                </a:cubicBezTo>
                <a:close/>
                <a:moveTo>
                  <a:pt x="29" y="15"/>
                </a:moveTo>
                <a:cubicBezTo>
                  <a:pt x="29" y="12"/>
                  <a:pt x="32" y="9"/>
                  <a:pt x="35" y="9"/>
                </a:cubicBezTo>
                <a:cubicBezTo>
                  <a:pt x="75" y="9"/>
                  <a:pt x="75" y="9"/>
                  <a:pt x="75" y="9"/>
                </a:cubicBezTo>
                <a:cubicBezTo>
                  <a:pt x="78" y="9"/>
                  <a:pt x="80" y="12"/>
                  <a:pt x="80" y="15"/>
                </a:cubicBezTo>
                <a:cubicBezTo>
                  <a:pt x="80" y="21"/>
                  <a:pt x="80" y="21"/>
                  <a:pt x="80" y="21"/>
                </a:cubicBezTo>
                <a:cubicBezTo>
                  <a:pt x="29" y="21"/>
                  <a:pt x="29" y="21"/>
                  <a:pt x="29" y="21"/>
                </a:cubicBezTo>
                <a:lnTo>
                  <a:pt x="29" y="15"/>
                </a:lnTo>
                <a:close/>
                <a:moveTo>
                  <a:pt x="100" y="145"/>
                </a:moveTo>
                <a:cubicBezTo>
                  <a:pt x="100" y="148"/>
                  <a:pt x="98" y="151"/>
                  <a:pt x="9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2" y="151"/>
                  <a:pt x="9" y="148"/>
                  <a:pt x="9" y="145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2"/>
                  <a:pt x="12" y="30"/>
                  <a:pt x="15" y="30"/>
                </a:cubicBezTo>
                <a:cubicBezTo>
                  <a:pt x="95" y="30"/>
                  <a:pt x="95" y="30"/>
                  <a:pt x="95" y="30"/>
                </a:cubicBezTo>
                <a:cubicBezTo>
                  <a:pt x="98" y="30"/>
                  <a:pt x="100" y="32"/>
                  <a:pt x="100" y="35"/>
                </a:cubicBezTo>
                <a:lnTo>
                  <a:pt x="100" y="145"/>
                </a:lnTo>
                <a:close/>
                <a:moveTo>
                  <a:pt x="89" y="83"/>
                </a:moveTo>
                <a:cubicBezTo>
                  <a:pt x="88" y="82"/>
                  <a:pt x="86" y="81"/>
                  <a:pt x="85" y="81"/>
                </a:cubicBezTo>
                <a:cubicBezTo>
                  <a:pt x="65" y="81"/>
                  <a:pt x="65" y="81"/>
                  <a:pt x="65" y="81"/>
                </a:cubicBezTo>
                <a:cubicBezTo>
                  <a:pt x="65" y="81"/>
                  <a:pt x="64" y="80"/>
                  <a:pt x="64" y="80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43"/>
                  <a:pt x="63" y="41"/>
                  <a:pt x="61" y="41"/>
                </a:cubicBezTo>
                <a:cubicBezTo>
                  <a:pt x="59" y="40"/>
                  <a:pt x="57" y="41"/>
                  <a:pt x="56" y="43"/>
                </a:cubicBezTo>
                <a:cubicBezTo>
                  <a:pt x="21" y="93"/>
                  <a:pt x="21" y="93"/>
                  <a:pt x="21" y="93"/>
                </a:cubicBezTo>
                <a:cubicBezTo>
                  <a:pt x="20" y="94"/>
                  <a:pt x="20" y="96"/>
                  <a:pt x="21" y="97"/>
                </a:cubicBezTo>
                <a:cubicBezTo>
                  <a:pt x="21" y="99"/>
                  <a:pt x="23" y="100"/>
                  <a:pt x="25" y="100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45" y="137"/>
                  <a:pt x="46" y="139"/>
                  <a:pt x="48" y="140"/>
                </a:cubicBezTo>
                <a:cubicBezTo>
                  <a:pt x="49" y="140"/>
                  <a:pt x="49" y="140"/>
                  <a:pt x="50" y="140"/>
                </a:cubicBezTo>
                <a:cubicBezTo>
                  <a:pt x="51" y="140"/>
                  <a:pt x="53" y="139"/>
                  <a:pt x="54" y="138"/>
                </a:cubicBezTo>
                <a:cubicBezTo>
                  <a:pt x="89" y="88"/>
                  <a:pt x="89" y="88"/>
                  <a:pt x="89" y="88"/>
                </a:cubicBezTo>
                <a:cubicBezTo>
                  <a:pt x="90" y="87"/>
                  <a:pt x="90" y="85"/>
                  <a:pt x="89" y="83"/>
                </a:cubicBezTo>
                <a:close/>
                <a:moveTo>
                  <a:pt x="54" y="120"/>
                </a:moveTo>
                <a:cubicBezTo>
                  <a:pt x="54" y="100"/>
                  <a:pt x="54" y="100"/>
                  <a:pt x="54" y="100"/>
                </a:cubicBezTo>
                <a:cubicBezTo>
                  <a:pt x="54" y="95"/>
                  <a:pt x="50" y="91"/>
                  <a:pt x="45" y="91"/>
                </a:cubicBezTo>
                <a:cubicBezTo>
                  <a:pt x="34" y="91"/>
                  <a:pt x="34" y="91"/>
                  <a:pt x="34" y="91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86"/>
                  <a:pt x="59" y="90"/>
                  <a:pt x="65" y="90"/>
                </a:cubicBezTo>
                <a:cubicBezTo>
                  <a:pt x="76" y="90"/>
                  <a:pt x="76" y="90"/>
                  <a:pt x="76" y="90"/>
                </a:cubicBezTo>
                <a:lnTo>
                  <a:pt x="54" y="1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57">
            <a:extLst>
              <a:ext uri="{FF2B5EF4-FFF2-40B4-BE49-F238E27FC236}">
                <a16:creationId xmlns:a16="http://schemas.microsoft.com/office/drawing/2014/main" id="{69ED31F8-EE04-44B4-897D-E7DA71192A75}"/>
              </a:ext>
            </a:extLst>
          </p:cNvPr>
          <p:cNvSpPr>
            <a:spLocks noEditPoints="1"/>
          </p:cNvSpPr>
          <p:nvPr/>
        </p:nvSpPr>
        <p:spPr bwMode="auto">
          <a:xfrm>
            <a:off x="7797458" y="4321605"/>
            <a:ext cx="316916" cy="395568"/>
          </a:xfrm>
          <a:custGeom>
            <a:avLst/>
            <a:gdLst>
              <a:gd name="T0" fmla="*/ 401256 w 129"/>
              <a:gd name="T1" fmla="*/ 376654 h 160"/>
              <a:gd name="T2" fmla="*/ 401256 w 129"/>
              <a:gd name="T3" fmla="*/ 254496 h 160"/>
              <a:gd name="T4" fmla="*/ 263008 w 129"/>
              <a:gd name="T5" fmla="*/ 74652 h 160"/>
              <a:gd name="T6" fmla="*/ 266380 w 129"/>
              <a:gd name="T7" fmla="*/ 50899 h 160"/>
              <a:gd name="T8" fmla="*/ 219173 w 129"/>
              <a:gd name="T9" fmla="*/ 0 h 160"/>
              <a:gd name="T10" fmla="*/ 168595 w 129"/>
              <a:gd name="T11" fmla="*/ 50899 h 160"/>
              <a:gd name="T12" fmla="*/ 175339 w 129"/>
              <a:gd name="T13" fmla="*/ 74652 h 160"/>
              <a:gd name="T14" fmla="*/ 33719 w 129"/>
              <a:gd name="T15" fmla="*/ 254496 h 160"/>
              <a:gd name="T16" fmla="*/ 33719 w 129"/>
              <a:gd name="T17" fmla="*/ 376654 h 160"/>
              <a:gd name="T18" fmla="*/ 0 w 129"/>
              <a:gd name="T19" fmla="*/ 424160 h 160"/>
              <a:gd name="T20" fmla="*/ 0 w 129"/>
              <a:gd name="T21" fmla="*/ 458093 h 160"/>
              <a:gd name="T22" fmla="*/ 16859 w 129"/>
              <a:gd name="T23" fmla="*/ 475059 h 160"/>
              <a:gd name="T24" fmla="*/ 134876 w 129"/>
              <a:gd name="T25" fmla="*/ 475059 h 160"/>
              <a:gd name="T26" fmla="*/ 219173 w 129"/>
              <a:gd name="T27" fmla="*/ 542925 h 160"/>
              <a:gd name="T28" fmla="*/ 300099 w 129"/>
              <a:gd name="T29" fmla="*/ 475059 h 160"/>
              <a:gd name="T30" fmla="*/ 421487 w 129"/>
              <a:gd name="T31" fmla="*/ 475059 h 160"/>
              <a:gd name="T32" fmla="*/ 434975 w 129"/>
              <a:gd name="T33" fmla="*/ 458093 h 160"/>
              <a:gd name="T34" fmla="*/ 434975 w 129"/>
              <a:gd name="T35" fmla="*/ 424160 h 160"/>
              <a:gd name="T36" fmla="*/ 401256 w 129"/>
              <a:gd name="T37" fmla="*/ 376654 h 160"/>
              <a:gd name="T38" fmla="*/ 219173 w 129"/>
              <a:gd name="T39" fmla="*/ 30540 h 160"/>
              <a:gd name="T40" fmla="*/ 236033 w 129"/>
              <a:gd name="T41" fmla="*/ 50899 h 160"/>
              <a:gd name="T42" fmla="*/ 219173 w 129"/>
              <a:gd name="T43" fmla="*/ 67866 h 160"/>
              <a:gd name="T44" fmla="*/ 198942 w 129"/>
              <a:gd name="T45" fmla="*/ 50899 h 160"/>
              <a:gd name="T46" fmla="*/ 219173 w 129"/>
              <a:gd name="T47" fmla="*/ 30540 h 160"/>
              <a:gd name="T48" fmla="*/ 64066 w 129"/>
              <a:gd name="T49" fmla="*/ 254496 h 160"/>
              <a:gd name="T50" fmla="*/ 219173 w 129"/>
              <a:gd name="T51" fmla="*/ 98405 h 160"/>
              <a:gd name="T52" fmla="*/ 370909 w 129"/>
              <a:gd name="T53" fmla="*/ 254496 h 160"/>
              <a:gd name="T54" fmla="*/ 370909 w 129"/>
              <a:gd name="T55" fmla="*/ 376654 h 160"/>
              <a:gd name="T56" fmla="*/ 64066 w 129"/>
              <a:gd name="T57" fmla="*/ 376654 h 160"/>
              <a:gd name="T58" fmla="*/ 64066 w 129"/>
              <a:gd name="T59" fmla="*/ 254496 h 160"/>
              <a:gd name="T60" fmla="*/ 219173 w 129"/>
              <a:gd name="T61" fmla="*/ 512385 h 160"/>
              <a:gd name="T62" fmla="*/ 168595 w 129"/>
              <a:gd name="T63" fmla="*/ 475059 h 160"/>
              <a:gd name="T64" fmla="*/ 266380 w 129"/>
              <a:gd name="T65" fmla="*/ 475059 h 160"/>
              <a:gd name="T66" fmla="*/ 219173 w 129"/>
              <a:gd name="T67" fmla="*/ 512385 h 160"/>
              <a:gd name="T68" fmla="*/ 404628 w 129"/>
              <a:gd name="T69" fmla="*/ 444520 h 160"/>
              <a:gd name="T70" fmla="*/ 30347 w 129"/>
              <a:gd name="T71" fmla="*/ 444520 h 160"/>
              <a:gd name="T72" fmla="*/ 30347 w 129"/>
              <a:gd name="T73" fmla="*/ 424160 h 160"/>
              <a:gd name="T74" fmla="*/ 50578 w 129"/>
              <a:gd name="T75" fmla="*/ 407194 h 160"/>
              <a:gd name="T76" fmla="*/ 387768 w 129"/>
              <a:gd name="T77" fmla="*/ 407194 h 160"/>
              <a:gd name="T78" fmla="*/ 404628 w 129"/>
              <a:gd name="T79" fmla="*/ 424160 h 160"/>
              <a:gd name="T80" fmla="*/ 404628 w 129"/>
              <a:gd name="T81" fmla="*/ 444520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9" h="160">
                <a:moveTo>
                  <a:pt x="119" y="111"/>
                </a:moveTo>
                <a:cubicBezTo>
                  <a:pt x="119" y="75"/>
                  <a:pt x="119" y="75"/>
                  <a:pt x="119" y="75"/>
                </a:cubicBezTo>
                <a:cubicBezTo>
                  <a:pt x="119" y="49"/>
                  <a:pt x="102" y="27"/>
                  <a:pt x="78" y="22"/>
                </a:cubicBezTo>
                <a:cubicBezTo>
                  <a:pt x="79" y="20"/>
                  <a:pt x="79" y="17"/>
                  <a:pt x="79" y="15"/>
                </a:cubicBezTo>
                <a:cubicBezTo>
                  <a:pt x="79" y="7"/>
                  <a:pt x="73" y="0"/>
                  <a:pt x="65" y="0"/>
                </a:cubicBezTo>
                <a:cubicBezTo>
                  <a:pt x="57" y="0"/>
                  <a:pt x="50" y="7"/>
                  <a:pt x="50" y="15"/>
                </a:cubicBezTo>
                <a:cubicBezTo>
                  <a:pt x="50" y="17"/>
                  <a:pt x="51" y="20"/>
                  <a:pt x="52" y="22"/>
                </a:cubicBezTo>
                <a:cubicBezTo>
                  <a:pt x="28" y="27"/>
                  <a:pt x="10" y="49"/>
                  <a:pt x="10" y="75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4" y="113"/>
                  <a:pt x="0" y="119"/>
                  <a:pt x="0" y="1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8"/>
                  <a:pt x="2" y="140"/>
                  <a:pt x="5" y="140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3" y="151"/>
                  <a:pt x="53" y="160"/>
                  <a:pt x="65" y="160"/>
                </a:cubicBezTo>
                <a:cubicBezTo>
                  <a:pt x="77" y="160"/>
                  <a:pt x="87" y="151"/>
                  <a:pt x="89" y="140"/>
                </a:cubicBezTo>
                <a:cubicBezTo>
                  <a:pt x="125" y="140"/>
                  <a:pt x="125" y="140"/>
                  <a:pt x="125" y="140"/>
                </a:cubicBezTo>
                <a:cubicBezTo>
                  <a:pt x="127" y="140"/>
                  <a:pt x="129" y="138"/>
                  <a:pt x="129" y="13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19"/>
                  <a:pt x="125" y="113"/>
                  <a:pt x="119" y="111"/>
                </a:cubicBezTo>
                <a:close/>
                <a:moveTo>
                  <a:pt x="65" y="9"/>
                </a:moveTo>
                <a:cubicBezTo>
                  <a:pt x="68" y="9"/>
                  <a:pt x="70" y="12"/>
                  <a:pt x="70" y="15"/>
                </a:cubicBezTo>
                <a:cubicBezTo>
                  <a:pt x="70" y="18"/>
                  <a:pt x="68" y="20"/>
                  <a:pt x="65" y="20"/>
                </a:cubicBezTo>
                <a:cubicBezTo>
                  <a:pt x="62" y="20"/>
                  <a:pt x="59" y="18"/>
                  <a:pt x="59" y="15"/>
                </a:cubicBezTo>
                <a:cubicBezTo>
                  <a:pt x="59" y="12"/>
                  <a:pt x="62" y="9"/>
                  <a:pt x="65" y="9"/>
                </a:cubicBezTo>
                <a:close/>
                <a:moveTo>
                  <a:pt x="19" y="75"/>
                </a:moveTo>
                <a:cubicBezTo>
                  <a:pt x="19" y="50"/>
                  <a:pt x="40" y="29"/>
                  <a:pt x="65" y="29"/>
                </a:cubicBezTo>
                <a:cubicBezTo>
                  <a:pt x="90" y="29"/>
                  <a:pt x="110" y="50"/>
                  <a:pt x="110" y="75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9" y="111"/>
                  <a:pt x="19" y="111"/>
                  <a:pt x="19" y="111"/>
                </a:cubicBezTo>
                <a:lnTo>
                  <a:pt x="19" y="75"/>
                </a:lnTo>
                <a:close/>
                <a:moveTo>
                  <a:pt x="65" y="151"/>
                </a:moveTo>
                <a:cubicBezTo>
                  <a:pt x="58" y="151"/>
                  <a:pt x="52" y="146"/>
                  <a:pt x="50" y="140"/>
                </a:cubicBezTo>
                <a:cubicBezTo>
                  <a:pt x="79" y="140"/>
                  <a:pt x="79" y="140"/>
                  <a:pt x="79" y="140"/>
                </a:cubicBezTo>
                <a:cubicBezTo>
                  <a:pt x="77" y="146"/>
                  <a:pt x="71" y="151"/>
                  <a:pt x="65" y="151"/>
                </a:cubicBezTo>
                <a:close/>
                <a:moveTo>
                  <a:pt x="120" y="131"/>
                </a:moveTo>
                <a:cubicBezTo>
                  <a:pt x="9" y="131"/>
                  <a:pt x="9" y="131"/>
                  <a:pt x="9" y="131"/>
                </a:cubicBezTo>
                <a:cubicBezTo>
                  <a:pt x="9" y="125"/>
                  <a:pt x="9" y="125"/>
                  <a:pt x="9" y="125"/>
                </a:cubicBezTo>
                <a:cubicBezTo>
                  <a:pt x="9" y="122"/>
                  <a:pt x="12" y="120"/>
                  <a:pt x="15" y="120"/>
                </a:cubicBezTo>
                <a:cubicBezTo>
                  <a:pt x="115" y="120"/>
                  <a:pt x="115" y="120"/>
                  <a:pt x="115" y="120"/>
                </a:cubicBezTo>
                <a:cubicBezTo>
                  <a:pt x="118" y="120"/>
                  <a:pt x="120" y="122"/>
                  <a:pt x="120" y="125"/>
                </a:cubicBezTo>
                <a:lnTo>
                  <a:pt x="120" y="1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61">
            <a:extLst>
              <a:ext uri="{FF2B5EF4-FFF2-40B4-BE49-F238E27FC236}">
                <a16:creationId xmlns:a16="http://schemas.microsoft.com/office/drawing/2014/main" id="{E04B354F-D2E0-447F-80FB-2A26AD080D55}"/>
              </a:ext>
            </a:extLst>
          </p:cNvPr>
          <p:cNvSpPr>
            <a:spLocks noEditPoints="1"/>
          </p:cNvSpPr>
          <p:nvPr/>
        </p:nvSpPr>
        <p:spPr bwMode="auto">
          <a:xfrm>
            <a:off x="8747984" y="1297211"/>
            <a:ext cx="393252" cy="395568"/>
          </a:xfrm>
          <a:custGeom>
            <a:avLst/>
            <a:gdLst>
              <a:gd name="T0" fmla="*/ 185539 w 160"/>
              <a:gd name="T1" fmla="*/ 373261 h 160"/>
              <a:gd name="T2" fmla="*/ 185539 w 160"/>
              <a:gd name="T3" fmla="*/ 407194 h 160"/>
              <a:gd name="T4" fmla="*/ 371078 w 160"/>
              <a:gd name="T5" fmla="*/ 390227 h 160"/>
              <a:gd name="T6" fmla="*/ 354211 w 160"/>
              <a:gd name="T7" fmla="*/ 441127 h 160"/>
              <a:gd name="T8" fmla="*/ 168672 w 160"/>
              <a:gd name="T9" fmla="*/ 458093 h 160"/>
              <a:gd name="T10" fmla="*/ 354211 w 160"/>
              <a:gd name="T11" fmla="*/ 475059 h 160"/>
              <a:gd name="T12" fmla="*/ 354211 w 160"/>
              <a:gd name="T13" fmla="*/ 441127 h 160"/>
              <a:gd name="T14" fmla="*/ 465534 w 160"/>
              <a:gd name="T15" fmla="*/ 3393 h 160"/>
              <a:gd name="T16" fmla="*/ 67469 w 160"/>
              <a:gd name="T17" fmla="*/ 0 h 160"/>
              <a:gd name="T18" fmla="*/ 0 w 160"/>
              <a:gd name="T19" fmla="*/ 475059 h 160"/>
              <a:gd name="T20" fmla="*/ 472281 w 160"/>
              <a:gd name="T21" fmla="*/ 542925 h 160"/>
              <a:gd name="T22" fmla="*/ 539750 w 160"/>
              <a:gd name="T23" fmla="*/ 84832 h 160"/>
              <a:gd name="T24" fmla="*/ 371078 w 160"/>
              <a:gd name="T25" fmla="*/ 33933 h 160"/>
              <a:gd name="T26" fmla="*/ 404813 w 160"/>
              <a:gd name="T27" fmla="*/ 118765 h 160"/>
              <a:gd name="T28" fmla="*/ 371078 w 160"/>
              <a:gd name="T29" fmla="*/ 135731 h 160"/>
              <a:gd name="T30" fmla="*/ 303609 w 160"/>
              <a:gd name="T31" fmla="*/ 33933 h 160"/>
              <a:gd name="T32" fmla="*/ 337344 w 160"/>
              <a:gd name="T33" fmla="*/ 135731 h 160"/>
              <a:gd name="T34" fmla="*/ 303609 w 160"/>
              <a:gd name="T35" fmla="*/ 33933 h 160"/>
              <a:gd name="T36" fmla="*/ 269875 w 160"/>
              <a:gd name="T37" fmla="*/ 33933 h 160"/>
              <a:gd name="T38" fmla="*/ 151805 w 160"/>
              <a:gd name="T39" fmla="*/ 135731 h 160"/>
              <a:gd name="T40" fmla="*/ 134938 w 160"/>
              <a:gd name="T41" fmla="*/ 33933 h 160"/>
              <a:gd name="T42" fmla="*/ 134938 w 160"/>
              <a:gd name="T43" fmla="*/ 508992 h 160"/>
              <a:gd name="T44" fmla="*/ 404813 w 160"/>
              <a:gd name="T45" fmla="*/ 339328 h 160"/>
              <a:gd name="T46" fmla="*/ 404813 w 160"/>
              <a:gd name="T47" fmla="*/ 305395 h 160"/>
              <a:gd name="T48" fmla="*/ 134938 w 160"/>
              <a:gd name="T49" fmla="*/ 288429 h 160"/>
              <a:gd name="T50" fmla="*/ 387945 w 160"/>
              <a:gd name="T51" fmla="*/ 271463 h 160"/>
              <a:gd name="T52" fmla="*/ 404813 w 160"/>
              <a:gd name="T53" fmla="*/ 305395 h 160"/>
              <a:gd name="T54" fmla="*/ 472281 w 160"/>
              <a:gd name="T55" fmla="*/ 512385 h 160"/>
              <a:gd name="T56" fmla="*/ 438547 w 160"/>
              <a:gd name="T57" fmla="*/ 322362 h 160"/>
              <a:gd name="T58" fmla="*/ 387945 w 160"/>
              <a:gd name="T59" fmla="*/ 237530 h 160"/>
              <a:gd name="T60" fmla="*/ 101203 w 160"/>
              <a:gd name="T61" fmla="*/ 288429 h 160"/>
              <a:gd name="T62" fmla="*/ 101203 w 160"/>
              <a:gd name="T63" fmla="*/ 512385 h 160"/>
              <a:gd name="T64" fmla="*/ 30361 w 160"/>
              <a:gd name="T65" fmla="*/ 475059 h 160"/>
              <a:gd name="T66" fmla="*/ 67469 w 160"/>
              <a:gd name="T67" fmla="*/ 30540 h 160"/>
              <a:gd name="T68" fmla="*/ 101203 w 160"/>
              <a:gd name="T69" fmla="*/ 118765 h 160"/>
              <a:gd name="T70" fmla="*/ 387945 w 160"/>
              <a:gd name="T71" fmla="*/ 169664 h 160"/>
              <a:gd name="T72" fmla="*/ 438547 w 160"/>
              <a:gd name="T73" fmla="*/ 30540 h 160"/>
              <a:gd name="T74" fmla="*/ 509389 w 160"/>
              <a:gd name="T75" fmla="*/ 91619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60">
                <a:moveTo>
                  <a:pt x="105" y="110"/>
                </a:moveTo>
                <a:cubicBezTo>
                  <a:pt x="55" y="110"/>
                  <a:pt x="55" y="110"/>
                  <a:pt x="55" y="110"/>
                </a:cubicBezTo>
                <a:cubicBezTo>
                  <a:pt x="52" y="110"/>
                  <a:pt x="50" y="112"/>
                  <a:pt x="50" y="115"/>
                </a:cubicBezTo>
                <a:cubicBezTo>
                  <a:pt x="50" y="118"/>
                  <a:pt x="52" y="120"/>
                  <a:pt x="55" y="120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8" y="120"/>
                  <a:pt x="110" y="118"/>
                  <a:pt x="110" y="115"/>
                </a:cubicBezTo>
                <a:cubicBezTo>
                  <a:pt x="110" y="112"/>
                  <a:pt x="108" y="110"/>
                  <a:pt x="105" y="110"/>
                </a:cubicBezTo>
                <a:close/>
                <a:moveTo>
                  <a:pt x="105" y="130"/>
                </a:moveTo>
                <a:cubicBezTo>
                  <a:pt x="55" y="130"/>
                  <a:pt x="55" y="130"/>
                  <a:pt x="55" y="130"/>
                </a:cubicBezTo>
                <a:cubicBezTo>
                  <a:pt x="52" y="130"/>
                  <a:pt x="50" y="132"/>
                  <a:pt x="50" y="135"/>
                </a:cubicBezTo>
                <a:cubicBezTo>
                  <a:pt x="50" y="138"/>
                  <a:pt x="52" y="140"/>
                  <a:pt x="55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8" y="140"/>
                  <a:pt x="110" y="138"/>
                  <a:pt x="110" y="135"/>
                </a:cubicBezTo>
                <a:cubicBezTo>
                  <a:pt x="110" y="132"/>
                  <a:pt x="108" y="130"/>
                  <a:pt x="105" y="130"/>
                </a:cubicBezTo>
                <a:close/>
                <a:moveTo>
                  <a:pt x="159" y="22"/>
                </a:moveTo>
                <a:cubicBezTo>
                  <a:pt x="138" y="1"/>
                  <a:pt x="138" y="1"/>
                  <a:pt x="138" y="1"/>
                </a:cubicBezTo>
                <a:cubicBezTo>
                  <a:pt x="138" y="0"/>
                  <a:pt x="136" y="0"/>
                  <a:pt x="13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51" y="160"/>
                  <a:pt x="160" y="151"/>
                  <a:pt x="160" y="140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24"/>
                  <a:pt x="160" y="22"/>
                  <a:pt x="159" y="22"/>
                </a:cubicBezTo>
                <a:close/>
                <a:moveTo>
                  <a:pt x="110" y="10"/>
                </a:moveTo>
                <a:cubicBezTo>
                  <a:pt x="120" y="10"/>
                  <a:pt x="120" y="10"/>
                  <a:pt x="120" y="10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8"/>
                  <a:pt x="118" y="40"/>
                  <a:pt x="115" y="40"/>
                </a:cubicBezTo>
                <a:cubicBezTo>
                  <a:pt x="110" y="40"/>
                  <a:pt x="110" y="40"/>
                  <a:pt x="110" y="40"/>
                </a:cubicBezTo>
                <a:lnTo>
                  <a:pt x="110" y="10"/>
                </a:lnTo>
                <a:close/>
                <a:moveTo>
                  <a:pt x="90" y="10"/>
                </a:moveTo>
                <a:cubicBezTo>
                  <a:pt x="100" y="10"/>
                  <a:pt x="100" y="10"/>
                  <a:pt x="100" y="1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90" y="40"/>
                  <a:pt x="90" y="40"/>
                  <a:pt x="90" y="40"/>
                </a:cubicBezTo>
                <a:lnTo>
                  <a:pt x="90" y="10"/>
                </a:lnTo>
                <a:close/>
                <a:moveTo>
                  <a:pt x="4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40"/>
                  <a:pt x="80" y="40"/>
                  <a:pt x="80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2" y="40"/>
                  <a:pt x="40" y="38"/>
                  <a:pt x="40" y="35"/>
                </a:cubicBezTo>
                <a:lnTo>
                  <a:pt x="40" y="10"/>
                </a:lnTo>
                <a:close/>
                <a:moveTo>
                  <a:pt x="120" y="150"/>
                </a:moveTo>
                <a:cubicBezTo>
                  <a:pt x="40" y="150"/>
                  <a:pt x="40" y="150"/>
                  <a:pt x="40" y="150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120" y="100"/>
                  <a:pt x="120" y="100"/>
                  <a:pt x="120" y="100"/>
                </a:cubicBezTo>
                <a:lnTo>
                  <a:pt x="120" y="150"/>
                </a:lnTo>
                <a:close/>
                <a:moveTo>
                  <a:pt x="120" y="90"/>
                </a:moveTo>
                <a:cubicBezTo>
                  <a:pt x="40" y="90"/>
                  <a:pt x="40" y="90"/>
                  <a:pt x="40" y="90"/>
                </a:cubicBezTo>
                <a:cubicBezTo>
                  <a:pt x="40" y="85"/>
                  <a:pt x="40" y="85"/>
                  <a:pt x="40" y="85"/>
                </a:cubicBezTo>
                <a:cubicBezTo>
                  <a:pt x="40" y="82"/>
                  <a:pt x="42" y="80"/>
                  <a:pt x="45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8" y="80"/>
                  <a:pt x="120" y="82"/>
                  <a:pt x="120" y="85"/>
                </a:cubicBezTo>
                <a:lnTo>
                  <a:pt x="120" y="90"/>
                </a:lnTo>
                <a:close/>
                <a:moveTo>
                  <a:pt x="151" y="140"/>
                </a:moveTo>
                <a:cubicBezTo>
                  <a:pt x="151" y="146"/>
                  <a:pt x="146" y="151"/>
                  <a:pt x="140" y="151"/>
                </a:cubicBezTo>
                <a:cubicBezTo>
                  <a:pt x="130" y="151"/>
                  <a:pt x="130" y="151"/>
                  <a:pt x="130" y="151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0" y="77"/>
                  <a:pt x="123" y="70"/>
                  <a:pt x="115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37" y="70"/>
                  <a:pt x="30" y="77"/>
                  <a:pt x="30" y="85"/>
                </a:cubicBezTo>
                <a:cubicBezTo>
                  <a:pt x="30" y="95"/>
                  <a:pt x="30" y="95"/>
                  <a:pt x="30" y="95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14" y="151"/>
                  <a:pt x="9" y="146"/>
                  <a:pt x="9" y="14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4"/>
                  <a:pt x="14" y="9"/>
                  <a:pt x="2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43"/>
                  <a:pt x="37" y="50"/>
                  <a:pt x="45" y="50"/>
                </a:cubicBezTo>
                <a:cubicBezTo>
                  <a:pt x="115" y="50"/>
                  <a:pt x="115" y="50"/>
                  <a:pt x="115" y="50"/>
                </a:cubicBezTo>
                <a:cubicBezTo>
                  <a:pt x="123" y="50"/>
                  <a:pt x="130" y="43"/>
                  <a:pt x="130" y="35"/>
                </a:cubicBezTo>
                <a:cubicBezTo>
                  <a:pt x="130" y="9"/>
                  <a:pt x="130" y="9"/>
                  <a:pt x="130" y="9"/>
                </a:cubicBezTo>
                <a:cubicBezTo>
                  <a:pt x="133" y="9"/>
                  <a:pt x="133" y="9"/>
                  <a:pt x="133" y="9"/>
                </a:cubicBezTo>
                <a:cubicBezTo>
                  <a:pt x="151" y="27"/>
                  <a:pt x="151" y="27"/>
                  <a:pt x="151" y="27"/>
                </a:cubicBezTo>
                <a:lnTo>
                  <a:pt x="151" y="1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62">
            <a:extLst>
              <a:ext uri="{FF2B5EF4-FFF2-40B4-BE49-F238E27FC236}">
                <a16:creationId xmlns:a16="http://schemas.microsoft.com/office/drawing/2014/main" id="{3205C0E1-3F54-4F06-BA84-D094A9FE0D66}"/>
              </a:ext>
            </a:extLst>
          </p:cNvPr>
          <p:cNvSpPr>
            <a:spLocks noEditPoints="1"/>
          </p:cNvSpPr>
          <p:nvPr/>
        </p:nvSpPr>
        <p:spPr bwMode="auto">
          <a:xfrm>
            <a:off x="10744742" y="2314972"/>
            <a:ext cx="393252" cy="396724"/>
          </a:xfrm>
          <a:custGeom>
            <a:avLst/>
            <a:gdLst>
              <a:gd name="T0" fmla="*/ 269875 w 160"/>
              <a:gd name="T1" fmla="*/ 204192 h 160"/>
              <a:gd name="T2" fmla="*/ 202406 w 160"/>
              <a:gd name="T3" fmla="*/ 272257 h 160"/>
              <a:gd name="T4" fmla="*/ 269875 w 160"/>
              <a:gd name="T5" fmla="*/ 340321 h 160"/>
              <a:gd name="T6" fmla="*/ 337344 w 160"/>
              <a:gd name="T7" fmla="*/ 272257 h 160"/>
              <a:gd name="T8" fmla="*/ 269875 w 160"/>
              <a:gd name="T9" fmla="*/ 204192 h 160"/>
              <a:gd name="T10" fmla="*/ 269875 w 160"/>
              <a:gd name="T11" fmla="*/ 306289 h 160"/>
              <a:gd name="T12" fmla="*/ 236141 w 160"/>
              <a:gd name="T13" fmla="*/ 272257 h 160"/>
              <a:gd name="T14" fmla="*/ 269875 w 160"/>
              <a:gd name="T15" fmla="*/ 238224 h 160"/>
              <a:gd name="T16" fmla="*/ 303609 w 160"/>
              <a:gd name="T17" fmla="*/ 272257 h 160"/>
              <a:gd name="T18" fmla="*/ 269875 w 160"/>
              <a:gd name="T19" fmla="*/ 306289 h 160"/>
              <a:gd name="T20" fmla="*/ 462161 w 160"/>
              <a:gd name="T21" fmla="*/ 78274 h 160"/>
              <a:gd name="T22" fmla="*/ 269875 w 160"/>
              <a:gd name="T23" fmla="*/ 0 h 160"/>
              <a:gd name="T24" fmla="*/ 77589 w 160"/>
              <a:gd name="T25" fmla="*/ 78274 h 160"/>
              <a:gd name="T26" fmla="*/ 0 w 160"/>
              <a:gd name="T27" fmla="*/ 272257 h 160"/>
              <a:gd name="T28" fmla="*/ 77589 w 160"/>
              <a:gd name="T29" fmla="*/ 466239 h 160"/>
              <a:gd name="T30" fmla="*/ 269875 w 160"/>
              <a:gd name="T31" fmla="*/ 544513 h 160"/>
              <a:gd name="T32" fmla="*/ 462161 w 160"/>
              <a:gd name="T33" fmla="*/ 466239 h 160"/>
              <a:gd name="T34" fmla="*/ 539750 w 160"/>
              <a:gd name="T35" fmla="*/ 272257 h 160"/>
              <a:gd name="T36" fmla="*/ 462161 w 160"/>
              <a:gd name="T37" fmla="*/ 78274 h 160"/>
              <a:gd name="T38" fmla="*/ 269875 w 160"/>
              <a:gd name="T39" fmla="*/ 30629 h 160"/>
              <a:gd name="T40" fmla="*/ 340717 w 160"/>
              <a:gd name="T41" fmla="*/ 44242 h 160"/>
              <a:gd name="T42" fmla="*/ 293489 w 160"/>
              <a:gd name="T43" fmla="*/ 139531 h 160"/>
              <a:gd name="T44" fmla="*/ 269875 w 160"/>
              <a:gd name="T45" fmla="*/ 136128 h 160"/>
              <a:gd name="T46" fmla="*/ 246261 w 160"/>
              <a:gd name="T47" fmla="*/ 139531 h 160"/>
              <a:gd name="T48" fmla="*/ 199033 w 160"/>
              <a:gd name="T49" fmla="*/ 44242 h 160"/>
              <a:gd name="T50" fmla="*/ 269875 w 160"/>
              <a:gd name="T51" fmla="*/ 30629 h 160"/>
              <a:gd name="T52" fmla="*/ 371078 w 160"/>
              <a:gd name="T53" fmla="*/ 272257 h 160"/>
              <a:gd name="T54" fmla="*/ 269875 w 160"/>
              <a:gd name="T55" fmla="*/ 374353 h 160"/>
              <a:gd name="T56" fmla="*/ 168672 w 160"/>
              <a:gd name="T57" fmla="*/ 272257 h 160"/>
              <a:gd name="T58" fmla="*/ 269875 w 160"/>
              <a:gd name="T59" fmla="*/ 170160 h 160"/>
              <a:gd name="T60" fmla="*/ 371078 w 160"/>
              <a:gd name="T61" fmla="*/ 272257 h 160"/>
              <a:gd name="T62" fmla="*/ 101203 w 160"/>
              <a:gd name="T63" fmla="*/ 442417 h 160"/>
              <a:gd name="T64" fmla="*/ 30361 w 160"/>
              <a:gd name="T65" fmla="*/ 272257 h 160"/>
              <a:gd name="T66" fmla="*/ 101203 w 160"/>
              <a:gd name="T67" fmla="*/ 102096 h 160"/>
              <a:gd name="T68" fmla="*/ 168672 w 160"/>
              <a:gd name="T69" fmla="*/ 54451 h 160"/>
              <a:gd name="T70" fmla="*/ 215900 w 160"/>
              <a:gd name="T71" fmla="*/ 149741 h 160"/>
              <a:gd name="T72" fmla="*/ 134938 w 160"/>
              <a:gd name="T73" fmla="*/ 272257 h 160"/>
              <a:gd name="T74" fmla="*/ 215900 w 160"/>
              <a:gd name="T75" fmla="*/ 394772 h 160"/>
              <a:gd name="T76" fmla="*/ 168672 w 160"/>
              <a:gd name="T77" fmla="*/ 490062 h 160"/>
              <a:gd name="T78" fmla="*/ 101203 w 160"/>
              <a:gd name="T79" fmla="*/ 442417 h 160"/>
              <a:gd name="T80" fmla="*/ 269875 w 160"/>
              <a:gd name="T81" fmla="*/ 513884 h 160"/>
              <a:gd name="T82" fmla="*/ 199033 w 160"/>
              <a:gd name="T83" fmla="*/ 500271 h 160"/>
              <a:gd name="T84" fmla="*/ 246261 w 160"/>
              <a:gd name="T85" fmla="*/ 404982 h 160"/>
              <a:gd name="T86" fmla="*/ 269875 w 160"/>
              <a:gd name="T87" fmla="*/ 408385 h 160"/>
              <a:gd name="T88" fmla="*/ 293489 w 160"/>
              <a:gd name="T89" fmla="*/ 404982 h 160"/>
              <a:gd name="T90" fmla="*/ 340717 w 160"/>
              <a:gd name="T91" fmla="*/ 500271 h 160"/>
              <a:gd name="T92" fmla="*/ 269875 w 160"/>
              <a:gd name="T93" fmla="*/ 513884 h 160"/>
              <a:gd name="T94" fmla="*/ 438547 w 160"/>
              <a:gd name="T95" fmla="*/ 442417 h 160"/>
              <a:gd name="T96" fmla="*/ 371078 w 160"/>
              <a:gd name="T97" fmla="*/ 490062 h 160"/>
              <a:gd name="T98" fmla="*/ 323850 w 160"/>
              <a:gd name="T99" fmla="*/ 394772 h 160"/>
              <a:gd name="T100" fmla="*/ 404813 w 160"/>
              <a:gd name="T101" fmla="*/ 272257 h 160"/>
              <a:gd name="T102" fmla="*/ 323850 w 160"/>
              <a:gd name="T103" fmla="*/ 149741 h 160"/>
              <a:gd name="T104" fmla="*/ 371078 w 160"/>
              <a:gd name="T105" fmla="*/ 54451 h 160"/>
              <a:gd name="T106" fmla="*/ 438547 w 160"/>
              <a:gd name="T107" fmla="*/ 102096 h 160"/>
              <a:gd name="T108" fmla="*/ 509389 w 160"/>
              <a:gd name="T109" fmla="*/ 272257 h 160"/>
              <a:gd name="T110" fmla="*/ 438547 w 160"/>
              <a:gd name="T111" fmla="*/ 442417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60">
                <a:moveTo>
                  <a:pt x="80" y="60"/>
                </a:moveTo>
                <a:cubicBezTo>
                  <a:pt x="69" y="60"/>
                  <a:pt x="60" y="69"/>
                  <a:pt x="60" y="80"/>
                </a:cubicBezTo>
                <a:cubicBezTo>
                  <a:pt x="60" y="91"/>
                  <a:pt x="69" y="100"/>
                  <a:pt x="80" y="100"/>
                </a:cubicBezTo>
                <a:cubicBezTo>
                  <a:pt x="91" y="100"/>
                  <a:pt x="100" y="91"/>
                  <a:pt x="100" y="80"/>
                </a:cubicBezTo>
                <a:cubicBezTo>
                  <a:pt x="100" y="69"/>
                  <a:pt x="91" y="60"/>
                  <a:pt x="80" y="60"/>
                </a:cubicBezTo>
                <a:close/>
                <a:moveTo>
                  <a:pt x="80" y="90"/>
                </a:moveTo>
                <a:cubicBezTo>
                  <a:pt x="74" y="90"/>
                  <a:pt x="70" y="86"/>
                  <a:pt x="70" y="80"/>
                </a:cubicBezTo>
                <a:cubicBezTo>
                  <a:pt x="70" y="74"/>
                  <a:pt x="74" y="70"/>
                  <a:pt x="80" y="70"/>
                </a:cubicBezTo>
                <a:cubicBezTo>
                  <a:pt x="86" y="70"/>
                  <a:pt x="90" y="74"/>
                  <a:pt x="90" y="80"/>
                </a:cubicBezTo>
                <a:cubicBezTo>
                  <a:pt x="90" y="86"/>
                  <a:pt x="86" y="90"/>
                  <a:pt x="80" y="90"/>
                </a:cubicBezTo>
                <a:close/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9"/>
                </a:moveTo>
                <a:cubicBezTo>
                  <a:pt x="87" y="9"/>
                  <a:pt x="94" y="10"/>
                  <a:pt x="101" y="13"/>
                </a:cubicBezTo>
                <a:cubicBezTo>
                  <a:pt x="87" y="41"/>
                  <a:pt x="87" y="41"/>
                  <a:pt x="87" y="41"/>
                </a:cubicBezTo>
                <a:cubicBezTo>
                  <a:pt x="85" y="41"/>
                  <a:pt x="82" y="40"/>
                  <a:pt x="80" y="40"/>
                </a:cubicBezTo>
                <a:cubicBezTo>
                  <a:pt x="78" y="40"/>
                  <a:pt x="75" y="41"/>
                  <a:pt x="73" y="41"/>
                </a:cubicBezTo>
                <a:cubicBezTo>
                  <a:pt x="59" y="13"/>
                  <a:pt x="59" y="13"/>
                  <a:pt x="59" y="13"/>
                </a:cubicBezTo>
                <a:cubicBezTo>
                  <a:pt x="66" y="10"/>
                  <a:pt x="73" y="9"/>
                  <a:pt x="80" y="9"/>
                </a:cubicBezTo>
                <a:close/>
                <a:moveTo>
                  <a:pt x="110" y="80"/>
                </a:moveTo>
                <a:cubicBezTo>
                  <a:pt x="110" y="97"/>
                  <a:pt x="97" y="110"/>
                  <a:pt x="80" y="110"/>
                </a:cubicBezTo>
                <a:cubicBezTo>
                  <a:pt x="63" y="110"/>
                  <a:pt x="50" y="97"/>
                  <a:pt x="50" y="80"/>
                </a:cubicBezTo>
                <a:cubicBezTo>
                  <a:pt x="50" y="63"/>
                  <a:pt x="63" y="50"/>
                  <a:pt x="80" y="50"/>
                </a:cubicBezTo>
                <a:cubicBezTo>
                  <a:pt x="97" y="50"/>
                  <a:pt x="110" y="63"/>
                  <a:pt x="110" y="80"/>
                </a:cubicBezTo>
                <a:close/>
                <a:moveTo>
                  <a:pt x="30" y="130"/>
                </a:moveTo>
                <a:cubicBezTo>
                  <a:pt x="17" y="117"/>
                  <a:pt x="9" y="99"/>
                  <a:pt x="9" y="80"/>
                </a:cubicBezTo>
                <a:cubicBezTo>
                  <a:pt x="9" y="61"/>
                  <a:pt x="17" y="43"/>
                  <a:pt x="30" y="30"/>
                </a:cubicBezTo>
                <a:cubicBezTo>
                  <a:pt x="36" y="24"/>
                  <a:pt x="43" y="19"/>
                  <a:pt x="50" y="16"/>
                </a:cubicBezTo>
                <a:cubicBezTo>
                  <a:pt x="64" y="44"/>
                  <a:pt x="64" y="44"/>
                  <a:pt x="64" y="44"/>
                </a:cubicBezTo>
                <a:cubicBezTo>
                  <a:pt x="50" y="50"/>
                  <a:pt x="40" y="64"/>
                  <a:pt x="40" y="80"/>
                </a:cubicBezTo>
                <a:cubicBezTo>
                  <a:pt x="40" y="96"/>
                  <a:pt x="50" y="110"/>
                  <a:pt x="64" y="116"/>
                </a:cubicBezTo>
                <a:cubicBezTo>
                  <a:pt x="50" y="144"/>
                  <a:pt x="50" y="144"/>
                  <a:pt x="50" y="144"/>
                </a:cubicBezTo>
                <a:cubicBezTo>
                  <a:pt x="43" y="141"/>
                  <a:pt x="36" y="136"/>
                  <a:pt x="30" y="130"/>
                </a:cubicBezTo>
                <a:close/>
                <a:moveTo>
                  <a:pt x="80" y="151"/>
                </a:moveTo>
                <a:cubicBezTo>
                  <a:pt x="73" y="151"/>
                  <a:pt x="66" y="150"/>
                  <a:pt x="59" y="147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5" y="119"/>
                  <a:pt x="78" y="120"/>
                  <a:pt x="80" y="120"/>
                </a:cubicBezTo>
                <a:cubicBezTo>
                  <a:pt x="82" y="120"/>
                  <a:pt x="85" y="119"/>
                  <a:pt x="87" y="119"/>
                </a:cubicBezTo>
                <a:cubicBezTo>
                  <a:pt x="101" y="147"/>
                  <a:pt x="101" y="147"/>
                  <a:pt x="101" y="147"/>
                </a:cubicBezTo>
                <a:cubicBezTo>
                  <a:pt x="94" y="150"/>
                  <a:pt x="87" y="151"/>
                  <a:pt x="80" y="151"/>
                </a:cubicBezTo>
                <a:close/>
                <a:moveTo>
                  <a:pt x="130" y="130"/>
                </a:moveTo>
                <a:cubicBezTo>
                  <a:pt x="124" y="136"/>
                  <a:pt x="117" y="141"/>
                  <a:pt x="110" y="144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110" y="110"/>
                  <a:pt x="120" y="96"/>
                  <a:pt x="120" y="80"/>
                </a:cubicBezTo>
                <a:cubicBezTo>
                  <a:pt x="120" y="64"/>
                  <a:pt x="110" y="50"/>
                  <a:pt x="96" y="44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7" y="19"/>
                  <a:pt x="124" y="24"/>
                  <a:pt x="130" y="30"/>
                </a:cubicBezTo>
                <a:cubicBezTo>
                  <a:pt x="143" y="43"/>
                  <a:pt x="151" y="61"/>
                  <a:pt x="151" y="80"/>
                </a:cubicBezTo>
                <a:cubicBezTo>
                  <a:pt x="151" y="99"/>
                  <a:pt x="143" y="117"/>
                  <a:pt x="130" y="1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63">
            <a:extLst>
              <a:ext uri="{FF2B5EF4-FFF2-40B4-BE49-F238E27FC236}">
                <a16:creationId xmlns:a16="http://schemas.microsoft.com/office/drawing/2014/main" id="{518964DD-F2B0-4221-80A1-F9610E4550C5}"/>
              </a:ext>
            </a:extLst>
          </p:cNvPr>
          <p:cNvSpPr>
            <a:spLocks noEditPoints="1"/>
          </p:cNvSpPr>
          <p:nvPr/>
        </p:nvSpPr>
        <p:spPr bwMode="auto">
          <a:xfrm>
            <a:off x="8754652" y="2315550"/>
            <a:ext cx="393252" cy="395568"/>
          </a:xfrm>
          <a:custGeom>
            <a:avLst/>
            <a:gdLst>
              <a:gd name="T0" fmla="*/ 236141 w 160"/>
              <a:gd name="T1" fmla="*/ 322362 h 160"/>
              <a:gd name="T2" fmla="*/ 337344 w 160"/>
              <a:gd name="T3" fmla="*/ 322362 h 160"/>
              <a:gd name="T4" fmla="*/ 286742 w 160"/>
              <a:gd name="T5" fmla="*/ 339328 h 160"/>
              <a:gd name="T6" fmla="*/ 286742 w 160"/>
              <a:gd name="T7" fmla="*/ 305395 h 160"/>
              <a:gd name="T8" fmla="*/ 286742 w 160"/>
              <a:gd name="T9" fmla="*/ 339328 h 160"/>
              <a:gd name="T10" fmla="*/ 84336 w 160"/>
              <a:gd name="T11" fmla="*/ 0 h 160"/>
              <a:gd name="T12" fmla="*/ 0 w 160"/>
              <a:gd name="T13" fmla="*/ 458093 h 160"/>
              <a:gd name="T14" fmla="*/ 455414 w 160"/>
              <a:gd name="T15" fmla="*/ 542925 h 160"/>
              <a:gd name="T16" fmla="*/ 539750 w 160"/>
              <a:gd name="T17" fmla="*/ 84832 h 160"/>
              <a:gd name="T18" fmla="*/ 455414 w 160"/>
              <a:gd name="T19" fmla="*/ 30540 h 160"/>
              <a:gd name="T20" fmla="*/ 337344 w 160"/>
              <a:gd name="T21" fmla="*/ 213777 h 160"/>
              <a:gd name="T22" fmla="*/ 293489 w 160"/>
              <a:gd name="T23" fmla="*/ 30540 h 160"/>
              <a:gd name="T24" fmla="*/ 286742 w 160"/>
              <a:gd name="T25" fmla="*/ 237530 h 160"/>
              <a:gd name="T26" fmla="*/ 286742 w 160"/>
              <a:gd name="T27" fmla="*/ 407194 h 160"/>
              <a:gd name="T28" fmla="*/ 286742 w 160"/>
              <a:gd name="T29" fmla="*/ 237530 h 160"/>
              <a:gd name="T30" fmla="*/ 91083 w 160"/>
              <a:gd name="T31" fmla="*/ 237530 h 160"/>
              <a:gd name="T32" fmla="*/ 283369 w 160"/>
              <a:gd name="T33" fmla="*/ 203597 h 160"/>
              <a:gd name="T34" fmla="*/ 30361 w 160"/>
              <a:gd name="T35" fmla="*/ 84832 h 160"/>
              <a:gd name="T36" fmla="*/ 249634 w 160"/>
              <a:gd name="T37" fmla="*/ 30540 h 160"/>
              <a:gd name="T38" fmla="*/ 30361 w 160"/>
              <a:gd name="T39" fmla="*/ 84832 h 160"/>
              <a:gd name="T40" fmla="*/ 30361 w 160"/>
              <a:gd name="T41" fmla="*/ 458093 h 160"/>
              <a:gd name="T42" fmla="*/ 67469 w 160"/>
              <a:gd name="T43" fmla="*/ 261283 h 160"/>
              <a:gd name="T44" fmla="*/ 229394 w 160"/>
              <a:gd name="T45" fmla="*/ 424160 h 160"/>
              <a:gd name="T46" fmla="*/ 84336 w 160"/>
              <a:gd name="T47" fmla="*/ 512385 h 160"/>
              <a:gd name="T48" fmla="*/ 253008 w 160"/>
              <a:gd name="T49" fmla="*/ 447913 h 160"/>
              <a:gd name="T50" fmla="*/ 188913 w 160"/>
              <a:gd name="T51" fmla="*/ 512385 h 160"/>
              <a:gd name="T52" fmla="*/ 455414 w 160"/>
              <a:gd name="T53" fmla="*/ 512385 h 160"/>
              <a:gd name="T54" fmla="*/ 290116 w 160"/>
              <a:gd name="T55" fmla="*/ 441127 h 160"/>
              <a:gd name="T56" fmla="*/ 509389 w 160"/>
              <a:gd name="T57" fmla="*/ 430947 h 160"/>
              <a:gd name="T58" fmla="*/ 509389 w 160"/>
              <a:gd name="T59" fmla="*/ 386834 h 160"/>
              <a:gd name="T60" fmla="*/ 364331 w 160"/>
              <a:gd name="T61" fmla="*/ 234136 h 160"/>
              <a:gd name="T62" fmla="*/ 509389 w 160"/>
              <a:gd name="T63" fmla="*/ 386834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160">
                <a:moveTo>
                  <a:pt x="85" y="80"/>
                </a:moveTo>
                <a:cubicBezTo>
                  <a:pt x="77" y="80"/>
                  <a:pt x="70" y="87"/>
                  <a:pt x="70" y="95"/>
                </a:cubicBezTo>
                <a:cubicBezTo>
                  <a:pt x="70" y="103"/>
                  <a:pt x="77" y="110"/>
                  <a:pt x="85" y="110"/>
                </a:cubicBezTo>
                <a:cubicBezTo>
                  <a:pt x="93" y="110"/>
                  <a:pt x="100" y="103"/>
                  <a:pt x="100" y="95"/>
                </a:cubicBezTo>
                <a:cubicBezTo>
                  <a:pt x="100" y="87"/>
                  <a:pt x="93" y="80"/>
                  <a:pt x="85" y="80"/>
                </a:cubicBezTo>
                <a:close/>
                <a:moveTo>
                  <a:pt x="85" y="100"/>
                </a:moveTo>
                <a:cubicBezTo>
                  <a:pt x="82" y="100"/>
                  <a:pt x="80" y="98"/>
                  <a:pt x="80" y="95"/>
                </a:cubicBezTo>
                <a:cubicBezTo>
                  <a:pt x="80" y="92"/>
                  <a:pt x="82" y="90"/>
                  <a:pt x="85" y="90"/>
                </a:cubicBezTo>
                <a:cubicBezTo>
                  <a:pt x="88" y="90"/>
                  <a:pt x="90" y="92"/>
                  <a:pt x="90" y="95"/>
                </a:cubicBezTo>
                <a:cubicBezTo>
                  <a:pt x="90" y="98"/>
                  <a:pt x="88" y="100"/>
                  <a:pt x="85" y="100"/>
                </a:cubicBezTo>
                <a:close/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35" y="9"/>
                </a:moveTo>
                <a:cubicBezTo>
                  <a:pt x="140" y="9"/>
                  <a:pt x="145" y="12"/>
                  <a:pt x="148" y="16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67" y="30"/>
                  <a:pt x="67" y="30"/>
                  <a:pt x="67" y="30"/>
                </a:cubicBezTo>
                <a:cubicBezTo>
                  <a:pt x="87" y="9"/>
                  <a:pt x="87" y="9"/>
                  <a:pt x="87" y="9"/>
                </a:cubicBezTo>
                <a:lnTo>
                  <a:pt x="135" y="9"/>
                </a:lnTo>
                <a:close/>
                <a:moveTo>
                  <a:pt x="85" y="70"/>
                </a:moveTo>
                <a:cubicBezTo>
                  <a:pt x="99" y="70"/>
                  <a:pt x="110" y="81"/>
                  <a:pt x="110" y="95"/>
                </a:cubicBezTo>
                <a:cubicBezTo>
                  <a:pt x="110" y="109"/>
                  <a:pt x="99" y="120"/>
                  <a:pt x="85" y="120"/>
                </a:cubicBezTo>
                <a:cubicBezTo>
                  <a:pt x="71" y="120"/>
                  <a:pt x="60" y="109"/>
                  <a:pt x="60" y="95"/>
                </a:cubicBezTo>
                <a:cubicBezTo>
                  <a:pt x="60" y="81"/>
                  <a:pt x="71" y="70"/>
                  <a:pt x="85" y="70"/>
                </a:cubicBezTo>
                <a:close/>
                <a:moveTo>
                  <a:pt x="50" y="94"/>
                </a:moveTo>
                <a:cubicBezTo>
                  <a:pt x="27" y="70"/>
                  <a:pt x="27" y="70"/>
                  <a:pt x="27" y="70"/>
                </a:cubicBezTo>
                <a:cubicBezTo>
                  <a:pt x="60" y="37"/>
                  <a:pt x="60" y="37"/>
                  <a:pt x="60" y="37"/>
                </a:cubicBezTo>
                <a:cubicBezTo>
                  <a:pt x="84" y="60"/>
                  <a:pt x="84" y="60"/>
                  <a:pt x="84" y="60"/>
                </a:cubicBezTo>
                <a:cubicBezTo>
                  <a:pt x="66" y="61"/>
                  <a:pt x="51" y="76"/>
                  <a:pt x="50" y="94"/>
                </a:cubicBezTo>
                <a:close/>
                <a:moveTo>
                  <a:pt x="9" y="25"/>
                </a:moveTo>
                <a:cubicBezTo>
                  <a:pt x="9" y="16"/>
                  <a:pt x="16" y="9"/>
                  <a:pt x="25" y="9"/>
                </a:cubicBezTo>
                <a:cubicBezTo>
                  <a:pt x="74" y="9"/>
                  <a:pt x="74" y="9"/>
                  <a:pt x="74" y="9"/>
                </a:cubicBezTo>
                <a:cubicBezTo>
                  <a:pt x="9" y="74"/>
                  <a:pt x="9" y="74"/>
                  <a:pt x="9" y="74"/>
                </a:cubicBezTo>
                <a:lnTo>
                  <a:pt x="9" y="25"/>
                </a:lnTo>
                <a:close/>
                <a:moveTo>
                  <a:pt x="25" y="151"/>
                </a:moveTo>
                <a:cubicBezTo>
                  <a:pt x="16" y="151"/>
                  <a:pt x="9" y="144"/>
                  <a:pt x="9" y="135"/>
                </a:cubicBezTo>
                <a:cubicBezTo>
                  <a:pt x="9" y="87"/>
                  <a:pt x="9" y="87"/>
                  <a:pt x="9" y="87"/>
                </a:cubicBezTo>
                <a:cubicBezTo>
                  <a:pt x="20" y="77"/>
                  <a:pt x="20" y="77"/>
                  <a:pt x="20" y="77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7" y="117"/>
                  <a:pt x="62" y="122"/>
                  <a:pt x="68" y="125"/>
                </a:cubicBezTo>
                <a:cubicBezTo>
                  <a:pt x="43" y="151"/>
                  <a:pt x="43" y="151"/>
                  <a:pt x="43" y="151"/>
                </a:cubicBezTo>
                <a:lnTo>
                  <a:pt x="25" y="151"/>
                </a:lnTo>
                <a:close/>
                <a:moveTo>
                  <a:pt x="56" y="151"/>
                </a:moveTo>
                <a:cubicBezTo>
                  <a:pt x="75" y="132"/>
                  <a:pt x="75" y="132"/>
                  <a:pt x="75" y="132"/>
                </a:cubicBezTo>
                <a:cubicBezTo>
                  <a:pt x="94" y="151"/>
                  <a:pt x="94" y="151"/>
                  <a:pt x="94" y="151"/>
                </a:cubicBezTo>
                <a:lnTo>
                  <a:pt x="56" y="151"/>
                </a:ln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107" y="151"/>
                  <a:pt x="107" y="151"/>
                  <a:pt x="107" y="151"/>
                </a:cubicBezTo>
                <a:cubicBezTo>
                  <a:pt x="86" y="130"/>
                  <a:pt x="86" y="130"/>
                  <a:pt x="86" y="130"/>
                </a:cubicBezTo>
                <a:cubicBezTo>
                  <a:pt x="104" y="129"/>
                  <a:pt x="119" y="114"/>
                  <a:pt x="120" y="96"/>
                </a:cubicBezTo>
                <a:cubicBezTo>
                  <a:pt x="151" y="127"/>
                  <a:pt x="151" y="127"/>
                  <a:pt x="151" y="127"/>
                </a:cubicBezTo>
                <a:lnTo>
                  <a:pt x="151" y="135"/>
                </a:lnTo>
                <a:close/>
                <a:moveTo>
                  <a:pt x="151" y="114"/>
                </a:moveTo>
                <a:cubicBezTo>
                  <a:pt x="116" y="79"/>
                  <a:pt x="116" y="79"/>
                  <a:pt x="116" y="79"/>
                </a:cubicBezTo>
                <a:cubicBezTo>
                  <a:pt x="114" y="75"/>
                  <a:pt x="111" y="72"/>
                  <a:pt x="108" y="69"/>
                </a:cubicBezTo>
                <a:cubicBezTo>
                  <a:pt x="151" y="26"/>
                  <a:pt x="151" y="26"/>
                  <a:pt x="151" y="26"/>
                </a:cubicBezTo>
                <a:lnTo>
                  <a:pt x="151" y="1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64">
            <a:extLst>
              <a:ext uri="{FF2B5EF4-FFF2-40B4-BE49-F238E27FC236}">
                <a16:creationId xmlns:a16="http://schemas.microsoft.com/office/drawing/2014/main" id="{2B84BC90-9281-4A87-819C-B0417539FFD4}"/>
              </a:ext>
            </a:extLst>
          </p:cNvPr>
          <p:cNvSpPr>
            <a:spLocks noEditPoints="1"/>
          </p:cNvSpPr>
          <p:nvPr/>
        </p:nvSpPr>
        <p:spPr bwMode="auto">
          <a:xfrm>
            <a:off x="8775636" y="3312839"/>
            <a:ext cx="341204" cy="396724"/>
          </a:xfrm>
          <a:custGeom>
            <a:avLst/>
            <a:gdLst>
              <a:gd name="T0" fmla="*/ 367238 w 139"/>
              <a:gd name="T1" fmla="*/ 139531 h 160"/>
              <a:gd name="T2" fmla="*/ 235841 w 139"/>
              <a:gd name="T3" fmla="*/ 0 h 160"/>
              <a:gd name="T4" fmla="*/ 101075 w 139"/>
              <a:gd name="T5" fmla="*/ 139531 h 160"/>
              <a:gd name="T6" fmla="*/ 0 w 139"/>
              <a:gd name="T7" fmla="*/ 187176 h 160"/>
              <a:gd name="T8" fmla="*/ 50537 w 139"/>
              <a:gd name="T9" fmla="*/ 544513 h 160"/>
              <a:gd name="T10" fmla="*/ 468313 w 139"/>
              <a:gd name="T11" fmla="*/ 493465 h 160"/>
              <a:gd name="T12" fmla="*/ 421145 w 139"/>
              <a:gd name="T13" fmla="*/ 139531 h 160"/>
              <a:gd name="T14" fmla="*/ 235841 w 139"/>
              <a:gd name="T15" fmla="*/ 30629 h 160"/>
              <a:gd name="T16" fmla="*/ 336916 w 139"/>
              <a:gd name="T17" fmla="*/ 139531 h 160"/>
              <a:gd name="T18" fmla="*/ 131397 w 139"/>
              <a:gd name="T19" fmla="*/ 136128 h 160"/>
              <a:gd name="T20" fmla="*/ 421145 w 139"/>
              <a:gd name="T21" fmla="*/ 513884 h 160"/>
              <a:gd name="T22" fmla="*/ 30322 w 139"/>
              <a:gd name="T23" fmla="*/ 493465 h 160"/>
              <a:gd name="T24" fmla="*/ 50537 w 139"/>
              <a:gd name="T25" fmla="*/ 170160 h 160"/>
              <a:gd name="T26" fmla="*/ 101075 w 139"/>
              <a:gd name="T27" fmla="*/ 187176 h 160"/>
              <a:gd name="T28" fmla="*/ 131397 w 139"/>
              <a:gd name="T29" fmla="*/ 187176 h 160"/>
              <a:gd name="T30" fmla="*/ 336916 w 139"/>
              <a:gd name="T31" fmla="*/ 170160 h 160"/>
              <a:gd name="T32" fmla="*/ 353762 w 139"/>
              <a:gd name="T33" fmla="*/ 204192 h 160"/>
              <a:gd name="T34" fmla="*/ 367238 w 139"/>
              <a:gd name="T35" fmla="*/ 170160 h 160"/>
              <a:gd name="T36" fmla="*/ 437991 w 139"/>
              <a:gd name="T37" fmla="*/ 187176 h 160"/>
              <a:gd name="T38" fmla="*/ 296486 w 139"/>
              <a:gd name="T39" fmla="*/ 330111 h 160"/>
              <a:gd name="T40" fmla="*/ 212257 w 139"/>
              <a:gd name="T41" fmla="*/ 275660 h 160"/>
              <a:gd name="T42" fmla="*/ 202149 w 139"/>
              <a:gd name="T43" fmla="*/ 391369 h 160"/>
              <a:gd name="T44" fmla="*/ 218995 w 139"/>
              <a:gd name="T45" fmla="*/ 408385 h 160"/>
              <a:gd name="T46" fmla="*/ 296486 w 139"/>
              <a:gd name="T47" fmla="*/ 353933 h 160"/>
              <a:gd name="T48" fmla="*/ 296486 w 139"/>
              <a:gd name="T49" fmla="*/ 330111 h 160"/>
              <a:gd name="T50" fmla="*/ 232472 w 139"/>
              <a:gd name="T51" fmla="*/ 323305 h 160"/>
              <a:gd name="T52" fmla="*/ 232472 w 139"/>
              <a:gd name="T53" fmla="*/ 360740 h 160"/>
              <a:gd name="T54" fmla="*/ 101075 w 139"/>
              <a:gd name="T55" fmla="*/ 340321 h 160"/>
              <a:gd name="T56" fmla="*/ 367238 w 139"/>
              <a:gd name="T57" fmla="*/ 340321 h 160"/>
              <a:gd name="T58" fmla="*/ 235841 w 139"/>
              <a:gd name="T59" fmla="*/ 445820 h 160"/>
              <a:gd name="T60" fmla="*/ 235841 w 139"/>
              <a:gd name="T61" fmla="*/ 238224 h 160"/>
              <a:gd name="T62" fmla="*/ 235841 w 139"/>
              <a:gd name="T63" fmla="*/ 445820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9" h="160">
                <a:moveTo>
                  <a:pt x="125" y="41"/>
                </a:moveTo>
                <a:cubicBezTo>
                  <a:pt x="109" y="41"/>
                  <a:pt x="109" y="41"/>
                  <a:pt x="109" y="41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09" y="18"/>
                  <a:pt x="92" y="0"/>
                  <a:pt x="70" y="0"/>
                </a:cubicBezTo>
                <a:cubicBezTo>
                  <a:pt x="48" y="0"/>
                  <a:pt x="30" y="18"/>
                  <a:pt x="30" y="40"/>
                </a:cubicBezTo>
                <a:cubicBezTo>
                  <a:pt x="30" y="41"/>
                  <a:pt x="30" y="41"/>
                  <a:pt x="3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7" y="41"/>
                  <a:pt x="0" y="47"/>
                  <a:pt x="0" y="5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33" y="160"/>
                  <a:pt x="139" y="153"/>
                  <a:pt x="139" y="145"/>
                </a:cubicBezTo>
                <a:cubicBezTo>
                  <a:pt x="139" y="55"/>
                  <a:pt x="139" y="55"/>
                  <a:pt x="139" y="55"/>
                </a:cubicBezTo>
                <a:cubicBezTo>
                  <a:pt x="139" y="47"/>
                  <a:pt x="133" y="41"/>
                  <a:pt x="125" y="41"/>
                </a:cubicBezTo>
                <a:close/>
                <a:moveTo>
                  <a:pt x="39" y="40"/>
                </a:moveTo>
                <a:cubicBezTo>
                  <a:pt x="39" y="23"/>
                  <a:pt x="53" y="9"/>
                  <a:pt x="70" y="9"/>
                </a:cubicBezTo>
                <a:cubicBezTo>
                  <a:pt x="86" y="9"/>
                  <a:pt x="100" y="23"/>
                  <a:pt x="100" y="40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39" y="41"/>
                  <a:pt x="39" y="41"/>
                  <a:pt x="39" y="41"/>
                </a:cubicBezTo>
                <a:lnTo>
                  <a:pt x="39" y="40"/>
                </a:lnTo>
                <a:close/>
                <a:moveTo>
                  <a:pt x="130" y="145"/>
                </a:moveTo>
                <a:cubicBezTo>
                  <a:pt x="130" y="148"/>
                  <a:pt x="128" y="151"/>
                  <a:pt x="12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2" y="151"/>
                  <a:pt x="9" y="148"/>
                  <a:pt x="9" y="14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2"/>
                  <a:pt x="12" y="50"/>
                  <a:pt x="15" y="50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5"/>
                  <a:pt x="30" y="55"/>
                  <a:pt x="30" y="55"/>
                </a:cubicBezTo>
                <a:cubicBezTo>
                  <a:pt x="30" y="58"/>
                  <a:pt x="32" y="60"/>
                  <a:pt x="35" y="60"/>
                </a:cubicBezTo>
                <a:cubicBezTo>
                  <a:pt x="37" y="60"/>
                  <a:pt x="39" y="58"/>
                  <a:pt x="39" y="55"/>
                </a:cubicBezTo>
                <a:cubicBezTo>
                  <a:pt x="39" y="50"/>
                  <a:pt x="39" y="50"/>
                  <a:pt x="39" y="50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0" y="58"/>
                  <a:pt x="102" y="60"/>
                  <a:pt x="105" y="60"/>
                </a:cubicBezTo>
                <a:cubicBezTo>
                  <a:pt x="107" y="60"/>
                  <a:pt x="109" y="58"/>
                  <a:pt x="109" y="55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28" y="50"/>
                  <a:pt x="130" y="52"/>
                  <a:pt x="130" y="55"/>
                </a:cubicBezTo>
                <a:lnTo>
                  <a:pt x="130" y="145"/>
                </a:lnTo>
                <a:close/>
                <a:moveTo>
                  <a:pt x="88" y="97"/>
                </a:moveTo>
                <a:cubicBezTo>
                  <a:pt x="68" y="82"/>
                  <a:pt x="68" y="82"/>
                  <a:pt x="68" y="82"/>
                </a:cubicBezTo>
                <a:cubicBezTo>
                  <a:pt x="66" y="80"/>
                  <a:pt x="64" y="80"/>
                  <a:pt x="63" y="81"/>
                </a:cubicBezTo>
                <a:cubicBezTo>
                  <a:pt x="61" y="82"/>
                  <a:pt x="60" y="84"/>
                  <a:pt x="60" y="8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7"/>
                  <a:pt x="61" y="119"/>
                  <a:pt x="63" y="120"/>
                </a:cubicBezTo>
                <a:cubicBezTo>
                  <a:pt x="63" y="120"/>
                  <a:pt x="64" y="120"/>
                  <a:pt x="65" y="120"/>
                </a:cubicBezTo>
                <a:cubicBezTo>
                  <a:pt x="66" y="120"/>
                  <a:pt x="67" y="120"/>
                  <a:pt x="68" y="119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3"/>
                  <a:pt x="89" y="102"/>
                  <a:pt x="89" y="100"/>
                </a:cubicBezTo>
                <a:cubicBezTo>
                  <a:pt x="89" y="99"/>
                  <a:pt x="89" y="97"/>
                  <a:pt x="88" y="97"/>
                </a:cubicBezTo>
                <a:close/>
                <a:moveTo>
                  <a:pt x="69" y="106"/>
                </a:moveTo>
                <a:cubicBezTo>
                  <a:pt x="69" y="95"/>
                  <a:pt x="69" y="95"/>
                  <a:pt x="69" y="95"/>
                </a:cubicBezTo>
                <a:cubicBezTo>
                  <a:pt x="77" y="100"/>
                  <a:pt x="77" y="100"/>
                  <a:pt x="77" y="100"/>
                </a:cubicBezTo>
                <a:lnTo>
                  <a:pt x="69" y="106"/>
                </a:lnTo>
                <a:close/>
                <a:moveTo>
                  <a:pt x="70" y="61"/>
                </a:moveTo>
                <a:cubicBezTo>
                  <a:pt x="48" y="61"/>
                  <a:pt x="30" y="78"/>
                  <a:pt x="30" y="100"/>
                </a:cubicBezTo>
                <a:cubicBezTo>
                  <a:pt x="30" y="122"/>
                  <a:pt x="48" y="140"/>
                  <a:pt x="70" y="140"/>
                </a:cubicBezTo>
                <a:cubicBezTo>
                  <a:pt x="92" y="140"/>
                  <a:pt x="109" y="122"/>
                  <a:pt x="109" y="100"/>
                </a:cubicBezTo>
                <a:cubicBezTo>
                  <a:pt x="109" y="78"/>
                  <a:pt x="92" y="61"/>
                  <a:pt x="70" y="61"/>
                </a:cubicBezTo>
                <a:close/>
                <a:moveTo>
                  <a:pt x="70" y="131"/>
                </a:moveTo>
                <a:cubicBezTo>
                  <a:pt x="53" y="131"/>
                  <a:pt x="39" y="117"/>
                  <a:pt x="39" y="100"/>
                </a:cubicBezTo>
                <a:cubicBezTo>
                  <a:pt x="39" y="84"/>
                  <a:pt x="53" y="70"/>
                  <a:pt x="70" y="70"/>
                </a:cubicBezTo>
                <a:cubicBezTo>
                  <a:pt x="86" y="70"/>
                  <a:pt x="100" y="84"/>
                  <a:pt x="100" y="100"/>
                </a:cubicBezTo>
                <a:cubicBezTo>
                  <a:pt x="100" y="117"/>
                  <a:pt x="86" y="131"/>
                  <a:pt x="70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65">
            <a:extLst>
              <a:ext uri="{FF2B5EF4-FFF2-40B4-BE49-F238E27FC236}">
                <a16:creationId xmlns:a16="http://schemas.microsoft.com/office/drawing/2014/main" id="{7EFFC014-59E1-409E-8A81-14D44E9F10C6}"/>
              </a:ext>
            </a:extLst>
          </p:cNvPr>
          <p:cNvSpPr>
            <a:spLocks noEditPoints="1"/>
          </p:cNvSpPr>
          <p:nvPr/>
        </p:nvSpPr>
        <p:spPr bwMode="auto">
          <a:xfrm>
            <a:off x="8770957" y="4320449"/>
            <a:ext cx="395568" cy="397880"/>
          </a:xfrm>
          <a:custGeom>
            <a:avLst/>
            <a:gdLst>
              <a:gd name="T0" fmla="*/ 526064 w 161"/>
              <a:gd name="T1" fmla="*/ 152637 h 161"/>
              <a:gd name="T2" fmla="*/ 391176 w 161"/>
              <a:gd name="T3" fmla="*/ 16960 h 161"/>
              <a:gd name="T4" fmla="*/ 323732 w 161"/>
              <a:gd name="T5" fmla="*/ 16960 h 161"/>
              <a:gd name="T6" fmla="*/ 323732 w 161"/>
              <a:gd name="T7" fmla="*/ 84798 h 161"/>
              <a:gd name="T8" fmla="*/ 337220 w 161"/>
              <a:gd name="T9" fmla="*/ 94974 h 161"/>
              <a:gd name="T10" fmla="*/ 252915 w 161"/>
              <a:gd name="T11" fmla="*/ 179772 h 161"/>
              <a:gd name="T12" fmla="*/ 107911 w 161"/>
              <a:gd name="T13" fmla="*/ 196732 h 161"/>
              <a:gd name="T14" fmla="*/ 101166 w 161"/>
              <a:gd name="T15" fmla="*/ 271354 h 161"/>
              <a:gd name="T16" fmla="*/ 175355 w 161"/>
              <a:gd name="T17" fmla="*/ 345976 h 161"/>
              <a:gd name="T18" fmla="*/ 3372 w 161"/>
              <a:gd name="T19" fmla="*/ 518965 h 161"/>
              <a:gd name="T20" fmla="*/ 3372 w 161"/>
              <a:gd name="T21" fmla="*/ 542708 h 161"/>
              <a:gd name="T22" fmla="*/ 16861 w 161"/>
              <a:gd name="T23" fmla="*/ 546100 h 161"/>
              <a:gd name="T24" fmla="*/ 26978 w 161"/>
              <a:gd name="T25" fmla="*/ 542708 h 161"/>
              <a:gd name="T26" fmla="*/ 198960 w 161"/>
              <a:gd name="T27" fmla="*/ 369720 h 161"/>
              <a:gd name="T28" fmla="*/ 273149 w 161"/>
              <a:gd name="T29" fmla="*/ 444342 h 161"/>
              <a:gd name="T30" fmla="*/ 347337 w 161"/>
              <a:gd name="T31" fmla="*/ 437558 h 161"/>
              <a:gd name="T32" fmla="*/ 364198 w 161"/>
              <a:gd name="T33" fmla="*/ 291706 h 161"/>
              <a:gd name="T34" fmla="*/ 448503 w 161"/>
              <a:gd name="T35" fmla="*/ 206907 h 161"/>
              <a:gd name="T36" fmla="*/ 458620 w 161"/>
              <a:gd name="T37" fmla="*/ 220475 h 161"/>
              <a:gd name="T38" fmla="*/ 492342 w 161"/>
              <a:gd name="T39" fmla="*/ 234043 h 161"/>
              <a:gd name="T40" fmla="*/ 526064 w 161"/>
              <a:gd name="T41" fmla="*/ 220475 h 161"/>
              <a:gd name="T42" fmla="*/ 526064 w 161"/>
              <a:gd name="T43" fmla="*/ 152637 h 161"/>
              <a:gd name="T44" fmla="*/ 320359 w 161"/>
              <a:gd name="T45" fmla="*/ 420599 h 161"/>
              <a:gd name="T46" fmla="*/ 296754 w 161"/>
              <a:gd name="T47" fmla="*/ 423991 h 161"/>
              <a:gd name="T48" fmla="*/ 209077 w 161"/>
              <a:gd name="T49" fmla="*/ 335801 h 161"/>
              <a:gd name="T50" fmla="*/ 209077 w 161"/>
              <a:gd name="T51" fmla="*/ 335801 h 161"/>
              <a:gd name="T52" fmla="*/ 209077 w 161"/>
              <a:gd name="T53" fmla="*/ 335801 h 161"/>
              <a:gd name="T54" fmla="*/ 121399 w 161"/>
              <a:gd name="T55" fmla="*/ 247611 h 161"/>
              <a:gd name="T56" fmla="*/ 124772 w 161"/>
              <a:gd name="T57" fmla="*/ 223867 h 161"/>
              <a:gd name="T58" fmla="*/ 198960 w 161"/>
              <a:gd name="T59" fmla="*/ 203516 h 161"/>
              <a:gd name="T60" fmla="*/ 246171 w 161"/>
              <a:gd name="T61" fmla="*/ 213691 h 161"/>
              <a:gd name="T62" fmla="*/ 330476 w 161"/>
              <a:gd name="T63" fmla="*/ 298489 h 161"/>
              <a:gd name="T64" fmla="*/ 320359 w 161"/>
              <a:gd name="T65" fmla="*/ 420599 h 161"/>
              <a:gd name="T66" fmla="*/ 343965 w 161"/>
              <a:gd name="T67" fmla="*/ 264570 h 161"/>
              <a:gd name="T68" fmla="*/ 279893 w 161"/>
              <a:gd name="T69" fmla="*/ 200124 h 161"/>
              <a:gd name="T70" fmla="*/ 357454 w 161"/>
              <a:gd name="T71" fmla="*/ 118717 h 161"/>
              <a:gd name="T72" fmla="*/ 424898 w 161"/>
              <a:gd name="T73" fmla="*/ 186556 h 161"/>
              <a:gd name="T74" fmla="*/ 343965 w 161"/>
              <a:gd name="T75" fmla="*/ 264570 h 161"/>
              <a:gd name="T76" fmla="*/ 502459 w 161"/>
              <a:gd name="T77" fmla="*/ 196732 h 161"/>
              <a:gd name="T78" fmla="*/ 482225 w 161"/>
              <a:gd name="T79" fmla="*/ 196732 h 161"/>
              <a:gd name="T80" fmla="*/ 347337 w 161"/>
              <a:gd name="T81" fmla="*/ 61055 h 161"/>
              <a:gd name="T82" fmla="*/ 347337 w 161"/>
              <a:gd name="T83" fmla="*/ 40703 h 161"/>
              <a:gd name="T84" fmla="*/ 367570 w 161"/>
              <a:gd name="T85" fmla="*/ 40703 h 161"/>
              <a:gd name="T86" fmla="*/ 502459 w 161"/>
              <a:gd name="T87" fmla="*/ 176380 h 161"/>
              <a:gd name="T88" fmla="*/ 502459 w 161"/>
              <a:gd name="T89" fmla="*/ 196732 h 16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1" h="161">
                <a:moveTo>
                  <a:pt x="156" y="45"/>
                </a:moveTo>
                <a:cubicBezTo>
                  <a:pt x="116" y="5"/>
                  <a:pt x="116" y="5"/>
                  <a:pt x="116" y="5"/>
                </a:cubicBezTo>
                <a:cubicBezTo>
                  <a:pt x="111" y="0"/>
                  <a:pt x="102" y="0"/>
                  <a:pt x="96" y="5"/>
                </a:cubicBezTo>
                <a:cubicBezTo>
                  <a:pt x="91" y="11"/>
                  <a:pt x="91" y="20"/>
                  <a:pt x="96" y="25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75" y="53"/>
                  <a:pt x="75" y="53"/>
                  <a:pt x="75" y="53"/>
                </a:cubicBezTo>
                <a:cubicBezTo>
                  <a:pt x="60" y="49"/>
                  <a:pt x="45" y="50"/>
                  <a:pt x="32" y="58"/>
                </a:cubicBezTo>
                <a:cubicBezTo>
                  <a:pt x="24" y="63"/>
                  <a:pt x="24" y="74"/>
                  <a:pt x="30" y="80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1" y="153"/>
                  <a:pt x="1" y="153"/>
                  <a:pt x="1" y="153"/>
                </a:cubicBezTo>
                <a:cubicBezTo>
                  <a:pt x="0" y="155"/>
                  <a:pt x="0" y="158"/>
                  <a:pt x="1" y="160"/>
                </a:cubicBezTo>
                <a:cubicBezTo>
                  <a:pt x="2" y="161"/>
                  <a:pt x="3" y="161"/>
                  <a:pt x="5" y="161"/>
                </a:cubicBezTo>
                <a:cubicBezTo>
                  <a:pt x="6" y="161"/>
                  <a:pt x="7" y="161"/>
                  <a:pt x="8" y="160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7" y="137"/>
                  <a:pt x="98" y="137"/>
                  <a:pt x="103" y="129"/>
                </a:cubicBezTo>
                <a:cubicBezTo>
                  <a:pt x="111" y="116"/>
                  <a:pt x="112" y="101"/>
                  <a:pt x="108" y="86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6" y="65"/>
                  <a:pt x="136" y="65"/>
                  <a:pt x="136" y="65"/>
                </a:cubicBezTo>
                <a:cubicBezTo>
                  <a:pt x="139" y="68"/>
                  <a:pt x="142" y="69"/>
                  <a:pt x="146" y="69"/>
                </a:cubicBezTo>
                <a:cubicBezTo>
                  <a:pt x="150" y="69"/>
                  <a:pt x="153" y="68"/>
                  <a:pt x="156" y="65"/>
                </a:cubicBezTo>
                <a:cubicBezTo>
                  <a:pt x="161" y="59"/>
                  <a:pt x="161" y="50"/>
                  <a:pt x="156" y="45"/>
                </a:cubicBezTo>
                <a:close/>
                <a:moveTo>
                  <a:pt x="95" y="124"/>
                </a:moveTo>
                <a:cubicBezTo>
                  <a:pt x="93" y="126"/>
                  <a:pt x="90" y="127"/>
                  <a:pt x="88" y="125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99"/>
                  <a:pt x="62" y="99"/>
                  <a:pt x="62" y="99"/>
                </a:cubicBezTo>
                <a:cubicBezTo>
                  <a:pt x="36" y="73"/>
                  <a:pt x="36" y="73"/>
                  <a:pt x="36" y="73"/>
                </a:cubicBezTo>
                <a:cubicBezTo>
                  <a:pt x="34" y="71"/>
                  <a:pt x="35" y="68"/>
                  <a:pt x="37" y="66"/>
                </a:cubicBezTo>
                <a:cubicBezTo>
                  <a:pt x="43" y="62"/>
                  <a:pt x="51" y="60"/>
                  <a:pt x="59" y="60"/>
                </a:cubicBezTo>
                <a:cubicBezTo>
                  <a:pt x="64" y="60"/>
                  <a:pt x="69" y="61"/>
                  <a:pt x="73" y="63"/>
                </a:cubicBezTo>
                <a:cubicBezTo>
                  <a:pt x="98" y="88"/>
                  <a:pt x="98" y="88"/>
                  <a:pt x="98" y="88"/>
                </a:cubicBezTo>
                <a:cubicBezTo>
                  <a:pt x="103" y="100"/>
                  <a:pt x="101" y="113"/>
                  <a:pt x="95" y="124"/>
                </a:cubicBezTo>
                <a:close/>
                <a:moveTo>
                  <a:pt x="102" y="78"/>
                </a:moveTo>
                <a:cubicBezTo>
                  <a:pt x="83" y="59"/>
                  <a:pt x="83" y="59"/>
                  <a:pt x="83" y="59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26" y="55"/>
                  <a:pt x="126" y="55"/>
                  <a:pt x="126" y="55"/>
                </a:cubicBezTo>
                <a:lnTo>
                  <a:pt x="102" y="78"/>
                </a:lnTo>
                <a:close/>
                <a:moveTo>
                  <a:pt x="149" y="58"/>
                </a:moveTo>
                <a:cubicBezTo>
                  <a:pt x="147" y="60"/>
                  <a:pt x="144" y="60"/>
                  <a:pt x="143" y="58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1" y="17"/>
                  <a:pt x="101" y="14"/>
                  <a:pt x="103" y="12"/>
                </a:cubicBezTo>
                <a:cubicBezTo>
                  <a:pt x="105" y="10"/>
                  <a:pt x="108" y="10"/>
                  <a:pt x="109" y="12"/>
                </a:cubicBezTo>
                <a:cubicBezTo>
                  <a:pt x="149" y="52"/>
                  <a:pt x="149" y="52"/>
                  <a:pt x="149" y="52"/>
                </a:cubicBezTo>
                <a:cubicBezTo>
                  <a:pt x="151" y="53"/>
                  <a:pt x="151" y="56"/>
                  <a:pt x="149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69">
            <a:extLst>
              <a:ext uri="{FF2B5EF4-FFF2-40B4-BE49-F238E27FC236}">
                <a16:creationId xmlns:a16="http://schemas.microsoft.com/office/drawing/2014/main" id="{CB26097F-03C1-461E-887D-62B95F896A2C}"/>
              </a:ext>
            </a:extLst>
          </p:cNvPr>
          <p:cNvSpPr>
            <a:spLocks noEditPoints="1"/>
          </p:cNvSpPr>
          <p:nvPr/>
        </p:nvSpPr>
        <p:spPr bwMode="auto">
          <a:xfrm>
            <a:off x="9749151" y="1296058"/>
            <a:ext cx="380530" cy="397874"/>
          </a:xfrm>
          <a:custGeom>
            <a:avLst/>
            <a:gdLst>
              <a:gd name="T0" fmla="*/ 471744 w 155"/>
              <a:gd name="T1" fmla="*/ 240827 h 161"/>
              <a:gd name="T2" fmla="*/ 380765 w 155"/>
              <a:gd name="T3" fmla="*/ 240827 h 161"/>
              <a:gd name="T4" fmla="*/ 404352 w 155"/>
              <a:gd name="T5" fmla="*/ 152637 h 161"/>
              <a:gd name="T6" fmla="*/ 384134 w 155"/>
              <a:gd name="T7" fmla="*/ 108542 h 161"/>
              <a:gd name="T8" fmla="*/ 336960 w 155"/>
              <a:gd name="T9" fmla="*/ 88190 h 161"/>
              <a:gd name="T10" fmla="*/ 165110 w 155"/>
              <a:gd name="T11" fmla="*/ 267962 h 161"/>
              <a:gd name="T12" fmla="*/ 151632 w 155"/>
              <a:gd name="T13" fmla="*/ 240827 h 161"/>
              <a:gd name="T14" fmla="*/ 0 w 155"/>
              <a:gd name="T15" fmla="*/ 257786 h 161"/>
              <a:gd name="T16" fmla="*/ 16848 w 155"/>
              <a:gd name="T17" fmla="*/ 546100 h 161"/>
              <a:gd name="T18" fmla="*/ 161741 w 155"/>
              <a:gd name="T19" fmla="*/ 518965 h 161"/>
              <a:gd name="T20" fmla="*/ 353808 w 155"/>
              <a:gd name="T21" fmla="*/ 546100 h 161"/>
              <a:gd name="T22" fmla="*/ 438048 w 155"/>
              <a:gd name="T23" fmla="*/ 546100 h 161"/>
              <a:gd name="T24" fmla="*/ 478483 w 155"/>
              <a:gd name="T25" fmla="*/ 471478 h 161"/>
              <a:gd name="T26" fmla="*/ 495331 w 155"/>
              <a:gd name="T27" fmla="*/ 403639 h 161"/>
              <a:gd name="T28" fmla="*/ 508810 w 155"/>
              <a:gd name="T29" fmla="*/ 325625 h 161"/>
              <a:gd name="T30" fmla="*/ 134784 w 155"/>
              <a:gd name="T31" fmla="*/ 495221 h 161"/>
              <a:gd name="T32" fmla="*/ 97718 w 155"/>
              <a:gd name="T33" fmla="*/ 515573 h 161"/>
              <a:gd name="T34" fmla="*/ 84240 w 155"/>
              <a:gd name="T35" fmla="*/ 447734 h 161"/>
              <a:gd name="T36" fmla="*/ 67392 w 155"/>
              <a:gd name="T37" fmla="*/ 515573 h 161"/>
              <a:gd name="T38" fmla="*/ 30326 w 155"/>
              <a:gd name="T39" fmla="*/ 274746 h 161"/>
              <a:gd name="T40" fmla="*/ 134784 w 155"/>
              <a:gd name="T41" fmla="*/ 495221 h 161"/>
              <a:gd name="T42" fmla="*/ 454896 w 155"/>
              <a:gd name="T43" fmla="*/ 342584 h 161"/>
              <a:gd name="T44" fmla="*/ 488592 w 155"/>
              <a:gd name="T45" fmla="*/ 359544 h 161"/>
              <a:gd name="T46" fmla="*/ 454896 w 155"/>
              <a:gd name="T47" fmla="*/ 376504 h 161"/>
              <a:gd name="T48" fmla="*/ 438048 w 155"/>
              <a:gd name="T49" fmla="*/ 376504 h 161"/>
              <a:gd name="T50" fmla="*/ 438048 w 155"/>
              <a:gd name="T51" fmla="*/ 410423 h 161"/>
              <a:gd name="T52" fmla="*/ 471744 w 155"/>
              <a:gd name="T53" fmla="*/ 427383 h 161"/>
              <a:gd name="T54" fmla="*/ 438048 w 155"/>
              <a:gd name="T55" fmla="*/ 444342 h 161"/>
              <a:gd name="T56" fmla="*/ 438048 w 155"/>
              <a:gd name="T57" fmla="*/ 478261 h 161"/>
              <a:gd name="T58" fmla="*/ 438048 w 155"/>
              <a:gd name="T59" fmla="*/ 512181 h 161"/>
              <a:gd name="T60" fmla="*/ 353808 w 155"/>
              <a:gd name="T61" fmla="*/ 515573 h 161"/>
              <a:gd name="T62" fmla="*/ 168480 w 155"/>
              <a:gd name="T63" fmla="*/ 301881 h 161"/>
              <a:gd name="T64" fmla="*/ 171850 w 155"/>
              <a:gd name="T65" fmla="*/ 298489 h 161"/>
              <a:gd name="T66" fmla="*/ 333590 w 155"/>
              <a:gd name="T67" fmla="*/ 118717 h 161"/>
              <a:gd name="T68" fmla="*/ 336960 w 155"/>
              <a:gd name="T69" fmla="*/ 118717 h 161"/>
              <a:gd name="T70" fmla="*/ 370656 w 155"/>
              <a:gd name="T71" fmla="*/ 159420 h 161"/>
              <a:gd name="T72" fmla="*/ 320112 w 155"/>
              <a:gd name="T73" fmla="*/ 240827 h 161"/>
              <a:gd name="T74" fmla="*/ 320112 w 155"/>
              <a:gd name="T75" fmla="*/ 274746 h 161"/>
              <a:gd name="T76" fmla="*/ 353808 w 155"/>
              <a:gd name="T77" fmla="*/ 274746 h 161"/>
              <a:gd name="T78" fmla="*/ 471744 w 155"/>
              <a:gd name="T79" fmla="*/ 274746 h 161"/>
              <a:gd name="T80" fmla="*/ 471744 w 155"/>
              <a:gd name="T81" fmla="*/ 308665 h 161"/>
              <a:gd name="T82" fmla="*/ 438048 w 155"/>
              <a:gd name="T83" fmla="*/ 308665 h 161"/>
              <a:gd name="T84" fmla="*/ 438048 w 155"/>
              <a:gd name="T85" fmla="*/ 342584 h 161"/>
              <a:gd name="T86" fmla="*/ 454896 w 155"/>
              <a:gd name="T87" fmla="*/ 122109 h 161"/>
              <a:gd name="T88" fmla="*/ 454896 w 155"/>
              <a:gd name="T89" fmla="*/ 152637 h 161"/>
              <a:gd name="T90" fmla="*/ 505440 w 155"/>
              <a:gd name="T91" fmla="*/ 135677 h 161"/>
              <a:gd name="T92" fmla="*/ 252720 w 155"/>
              <a:gd name="T93" fmla="*/ 122109 h 161"/>
              <a:gd name="T94" fmla="*/ 202176 w 155"/>
              <a:gd name="T95" fmla="*/ 135677 h 161"/>
              <a:gd name="T96" fmla="*/ 252720 w 155"/>
              <a:gd name="T97" fmla="*/ 152637 h 161"/>
              <a:gd name="T98" fmla="*/ 252720 w 155"/>
              <a:gd name="T99" fmla="*/ 122109 h 161"/>
              <a:gd name="T100" fmla="*/ 299894 w 155"/>
              <a:gd name="T101" fmla="*/ 10176 h 161"/>
              <a:gd name="T102" fmla="*/ 272938 w 155"/>
              <a:gd name="T103" fmla="*/ 27135 h 161"/>
              <a:gd name="T104" fmla="*/ 303264 w 155"/>
              <a:gd name="T105" fmla="*/ 64447 h 161"/>
              <a:gd name="T106" fmla="*/ 316742 w 155"/>
              <a:gd name="T107" fmla="*/ 40703 h 161"/>
              <a:gd name="T108" fmla="*/ 407722 w 155"/>
              <a:gd name="T109" fmla="*/ 10176 h 161"/>
              <a:gd name="T110" fmla="*/ 397613 w 155"/>
              <a:gd name="T111" fmla="*/ 61055 h 161"/>
              <a:gd name="T112" fmla="*/ 417830 w 155"/>
              <a:gd name="T113" fmla="*/ 57663 h 161"/>
              <a:gd name="T114" fmla="*/ 427939 w 155"/>
              <a:gd name="T115" fmla="*/ 6784 h 16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5" h="161">
                <a:moveTo>
                  <a:pt x="155" y="86"/>
                </a:moveTo>
                <a:cubicBezTo>
                  <a:pt x="155" y="78"/>
                  <a:pt x="148" y="71"/>
                  <a:pt x="140" y="7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13" y="71"/>
                  <a:pt x="113" y="71"/>
                  <a:pt x="113" y="71"/>
                </a:cubicBezTo>
                <a:cubicBezTo>
                  <a:pt x="117" y="64"/>
                  <a:pt x="120" y="57"/>
                  <a:pt x="120" y="47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20" y="40"/>
                  <a:pt x="118" y="35"/>
                  <a:pt x="114" y="32"/>
                </a:cubicBezTo>
                <a:cubicBezTo>
                  <a:pt x="110" y="28"/>
                  <a:pt x="105" y="26"/>
                  <a:pt x="100" y="26"/>
                </a:cubicBezTo>
                <a:cubicBezTo>
                  <a:pt x="100" y="26"/>
                  <a:pt x="100" y="26"/>
                  <a:pt x="100" y="26"/>
                </a:cubicBezTo>
                <a:cubicBezTo>
                  <a:pt x="95" y="26"/>
                  <a:pt x="90" y="30"/>
                  <a:pt x="90" y="35"/>
                </a:cubicBezTo>
                <a:cubicBezTo>
                  <a:pt x="88" y="59"/>
                  <a:pt x="65" y="71"/>
                  <a:pt x="49" y="79"/>
                </a:cubicBezTo>
                <a:cubicBezTo>
                  <a:pt x="49" y="76"/>
                  <a:pt x="49" y="76"/>
                  <a:pt x="49" y="76"/>
                </a:cubicBezTo>
                <a:cubicBezTo>
                  <a:pt x="49" y="74"/>
                  <a:pt x="47" y="71"/>
                  <a:pt x="45" y="71"/>
                </a:cubicBezTo>
                <a:cubicBezTo>
                  <a:pt x="5" y="71"/>
                  <a:pt x="5" y="71"/>
                  <a:pt x="5" y="71"/>
                </a:cubicBezTo>
                <a:cubicBezTo>
                  <a:pt x="2" y="71"/>
                  <a:pt x="0" y="74"/>
                  <a:pt x="0" y="7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9"/>
                  <a:pt x="2" y="161"/>
                  <a:pt x="5" y="161"/>
                </a:cubicBezTo>
                <a:cubicBezTo>
                  <a:pt x="35" y="161"/>
                  <a:pt x="35" y="161"/>
                  <a:pt x="35" y="161"/>
                </a:cubicBezTo>
                <a:cubicBezTo>
                  <a:pt x="41" y="161"/>
                  <a:pt x="46" y="158"/>
                  <a:pt x="48" y="153"/>
                </a:cubicBezTo>
                <a:cubicBezTo>
                  <a:pt x="65" y="160"/>
                  <a:pt x="79" y="161"/>
                  <a:pt x="96" y="161"/>
                </a:cubicBezTo>
                <a:cubicBezTo>
                  <a:pt x="99" y="161"/>
                  <a:pt x="102" y="161"/>
                  <a:pt x="105" y="161"/>
                </a:cubicBezTo>
                <a:cubicBezTo>
                  <a:pt x="108" y="161"/>
                  <a:pt x="111" y="161"/>
                  <a:pt x="115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8" y="161"/>
                  <a:pt x="145" y="154"/>
                  <a:pt x="145" y="146"/>
                </a:cubicBezTo>
                <a:cubicBezTo>
                  <a:pt x="145" y="143"/>
                  <a:pt x="144" y="141"/>
                  <a:pt x="142" y="139"/>
                </a:cubicBezTo>
                <a:cubicBezTo>
                  <a:pt x="147" y="136"/>
                  <a:pt x="150" y="131"/>
                  <a:pt x="150" y="126"/>
                </a:cubicBezTo>
                <a:cubicBezTo>
                  <a:pt x="150" y="123"/>
                  <a:pt x="149" y="121"/>
                  <a:pt x="147" y="119"/>
                </a:cubicBezTo>
                <a:cubicBezTo>
                  <a:pt x="152" y="116"/>
                  <a:pt x="155" y="111"/>
                  <a:pt x="155" y="106"/>
                </a:cubicBezTo>
                <a:cubicBezTo>
                  <a:pt x="155" y="102"/>
                  <a:pt x="153" y="99"/>
                  <a:pt x="151" y="96"/>
                </a:cubicBezTo>
                <a:cubicBezTo>
                  <a:pt x="153" y="94"/>
                  <a:pt x="155" y="90"/>
                  <a:pt x="155" y="86"/>
                </a:cubicBezTo>
                <a:close/>
                <a:moveTo>
                  <a:pt x="40" y="146"/>
                </a:moveTo>
                <a:cubicBezTo>
                  <a:pt x="40" y="149"/>
                  <a:pt x="38" y="152"/>
                  <a:pt x="35" y="152"/>
                </a:cubicBezTo>
                <a:cubicBezTo>
                  <a:pt x="29" y="152"/>
                  <a:pt x="29" y="152"/>
                  <a:pt x="29" y="152"/>
                </a:cubicBezTo>
                <a:cubicBezTo>
                  <a:pt x="29" y="136"/>
                  <a:pt x="29" y="136"/>
                  <a:pt x="29" y="136"/>
                </a:cubicBezTo>
                <a:cubicBezTo>
                  <a:pt x="29" y="134"/>
                  <a:pt x="27" y="132"/>
                  <a:pt x="25" y="132"/>
                </a:cubicBezTo>
                <a:cubicBezTo>
                  <a:pt x="22" y="132"/>
                  <a:pt x="20" y="134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81"/>
                  <a:pt x="9" y="81"/>
                  <a:pt x="9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146"/>
                  <a:pt x="40" y="146"/>
                  <a:pt x="40" y="146"/>
                </a:cubicBezTo>
                <a:close/>
                <a:moveTo>
                  <a:pt x="130" y="101"/>
                </a:moveTo>
                <a:cubicBezTo>
                  <a:pt x="135" y="101"/>
                  <a:pt x="135" y="101"/>
                  <a:pt x="135" y="101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43" y="101"/>
                  <a:pt x="145" y="103"/>
                  <a:pt x="145" y="106"/>
                </a:cubicBezTo>
                <a:cubicBezTo>
                  <a:pt x="145" y="109"/>
                  <a:pt x="143" y="111"/>
                  <a:pt x="140" y="111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30" y="111"/>
                  <a:pt x="130" y="111"/>
                  <a:pt x="130" y="111"/>
                </a:cubicBezTo>
                <a:cubicBezTo>
                  <a:pt x="127" y="111"/>
                  <a:pt x="125" y="114"/>
                  <a:pt x="125" y="116"/>
                </a:cubicBezTo>
                <a:cubicBezTo>
                  <a:pt x="125" y="119"/>
                  <a:pt x="127" y="121"/>
                  <a:pt x="130" y="121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8" y="121"/>
                  <a:pt x="140" y="123"/>
                  <a:pt x="140" y="126"/>
                </a:cubicBezTo>
                <a:cubicBezTo>
                  <a:pt x="140" y="129"/>
                  <a:pt x="138" y="131"/>
                  <a:pt x="135" y="131"/>
                </a:cubicBezTo>
                <a:cubicBezTo>
                  <a:pt x="130" y="131"/>
                  <a:pt x="130" y="131"/>
                  <a:pt x="130" y="131"/>
                </a:cubicBezTo>
                <a:cubicBezTo>
                  <a:pt x="127" y="131"/>
                  <a:pt x="125" y="134"/>
                  <a:pt x="125" y="136"/>
                </a:cubicBezTo>
                <a:cubicBezTo>
                  <a:pt x="125" y="139"/>
                  <a:pt x="127" y="141"/>
                  <a:pt x="130" y="141"/>
                </a:cubicBezTo>
                <a:cubicBezTo>
                  <a:pt x="133" y="141"/>
                  <a:pt x="135" y="143"/>
                  <a:pt x="135" y="146"/>
                </a:cubicBezTo>
                <a:cubicBezTo>
                  <a:pt x="135" y="149"/>
                  <a:pt x="133" y="151"/>
                  <a:pt x="130" y="151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111" y="151"/>
                  <a:pt x="108" y="152"/>
                  <a:pt x="105" y="152"/>
                </a:cubicBezTo>
                <a:cubicBezTo>
                  <a:pt x="84" y="152"/>
                  <a:pt x="68" y="152"/>
                  <a:pt x="50" y="14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9"/>
                  <a:pt x="51" y="88"/>
                  <a:pt x="51" y="88"/>
                </a:cubicBezTo>
                <a:cubicBezTo>
                  <a:pt x="59" y="84"/>
                  <a:pt x="70" y="79"/>
                  <a:pt x="80" y="71"/>
                </a:cubicBezTo>
                <a:cubicBezTo>
                  <a:pt x="92" y="61"/>
                  <a:pt x="98" y="49"/>
                  <a:pt x="99" y="35"/>
                </a:cubicBezTo>
                <a:cubicBezTo>
                  <a:pt x="99" y="35"/>
                  <a:pt x="100" y="35"/>
                  <a:pt x="100" y="35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6" y="35"/>
                  <a:pt x="110" y="40"/>
                  <a:pt x="110" y="45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10" y="57"/>
                  <a:pt x="108" y="63"/>
                  <a:pt x="102" y="71"/>
                </a:cubicBez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0" y="73"/>
                  <a:pt x="90" y="76"/>
                </a:cubicBezTo>
                <a:cubicBezTo>
                  <a:pt x="90" y="79"/>
                  <a:pt x="92" y="81"/>
                  <a:pt x="95" y="81"/>
                </a:cubicBezTo>
                <a:cubicBezTo>
                  <a:pt x="105" y="81"/>
                  <a:pt x="105" y="81"/>
                  <a:pt x="105" y="81"/>
                </a:cubicBezTo>
                <a:cubicBezTo>
                  <a:pt x="105" y="81"/>
                  <a:pt x="105" y="81"/>
                  <a:pt x="105" y="81"/>
                </a:cubicBezTo>
                <a:cubicBezTo>
                  <a:pt x="135" y="81"/>
                  <a:pt x="135" y="81"/>
                  <a:pt x="135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3" y="81"/>
                  <a:pt x="145" y="83"/>
                  <a:pt x="145" y="86"/>
                </a:cubicBezTo>
                <a:cubicBezTo>
                  <a:pt x="145" y="89"/>
                  <a:pt x="143" y="91"/>
                  <a:pt x="140" y="91"/>
                </a:cubicBezTo>
                <a:cubicBezTo>
                  <a:pt x="135" y="91"/>
                  <a:pt x="135" y="91"/>
                  <a:pt x="135" y="91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27" y="91"/>
                  <a:pt x="125" y="93"/>
                  <a:pt x="125" y="96"/>
                </a:cubicBezTo>
                <a:cubicBezTo>
                  <a:pt x="125" y="99"/>
                  <a:pt x="127" y="101"/>
                  <a:pt x="130" y="101"/>
                </a:cubicBezTo>
                <a:close/>
                <a:moveTo>
                  <a:pt x="145" y="36"/>
                </a:moveTo>
                <a:cubicBezTo>
                  <a:pt x="135" y="36"/>
                  <a:pt x="135" y="36"/>
                  <a:pt x="135" y="36"/>
                </a:cubicBezTo>
                <a:cubicBezTo>
                  <a:pt x="132" y="36"/>
                  <a:pt x="130" y="38"/>
                  <a:pt x="130" y="40"/>
                </a:cubicBezTo>
                <a:cubicBezTo>
                  <a:pt x="130" y="43"/>
                  <a:pt x="132" y="45"/>
                  <a:pt x="135" y="45"/>
                </a:cubicBezTo>
                <a:cubicBezTo>
                  <a:pt x="145" y="45"/>
                  <a:pt x="145" y="45"/>
                  <a:pt x="145" y="45"/>
                </a:cubicBezTo>
                <a:cubicBezTo>
                  <a:pt x="148" y="45"/>
                  <a:pt x="150" y="43"/>
                  <a:pt x="150" y="40"/>
                </a:cubicBezTo>
                <a:cubicBezTo>
                  <a:pt x="150" y="38"/>
                  <a:pt x="148" y="36"/>
                  <a:pt x="145" y="36"/>
                </a:cubicBezTo>
                <a:close/>
                <a:moveTo>
                  <a:pt x="75" y="36"/>
                </a:moveTo>
                <a:cubicBezTo>
                  <a:pt x="65" y="36"/>
                  <a:pt x="65" y="36"/>
                  <a:pt x="65" y="36"/>
                </a:cubicBezTo>
                <a:cubicBezTo>
                  <a:pt x="62" y="36"/>
                  <a:pt x="60" y="38"/>
                  <a:pt x="60" y="40"/>
                </a:cubicBezTo>
                <a:cubicBezTo>
                  <a:pt x="60" y="43"/>
                  <a:pt x="62" y="45"/>
                  <a:pt x="65" y="45"/>
                </a:cubicBezTo>
                <a:cubicBezTo>
                  <a:pt x="75" y="45"/>
                  <a:pt x="75" y="45"/>
                  <a:pt x="75" y="45"/>
                </a:cubicBezTo>
                <a:cubicBezTo>
                  <a:pt x="77" y="45"/>
                  <a:pt x="80" y="43"/>
                  <a:pt x="80" y="40"/>
                </a:cubicBezTo>
                <a:cubicBezTo>
                  <a:pt x="80" y="38"/>
                  <a:pt x="77" y="36"/>
                  <a:pt x="75" y="36"/>
                </a:cubicBezTo>
                <a:close/>
                <a:moveTo>
                  <a:pt x="94" y="12"/>
                </a:moveTo>
                <a:cubicBezTo>
                  <a:pt x="89" y="3"/>
                  <a:pt x="89" y="3"/>
                  <a:pt x="89" y="3"/>
                </a:cubicBezTo>
                <a:cubicBezTo>
                  <a:pt x="88" y="1"/>
                  <a:pt x="85" y="0"/>
                  <a:pt x="83" y="2"/>
                </a:cubicBezTo>
                <a:cubicBezTo>
                  <a:pt x="80" y="3"/>
                  <a:pt x="79" y="6"/>
                  <a:pt x="81" y="8"/>
                </a:cubicBezTo>
                <a:cubicBezTo>
                  <a:pt x="86" y="17"/>
                  <a:pt x="86" y="17"/>
                  <a:pt x="86" y="17"/>
                </a:cubicBezTo>
                <a:cubicBezTo>
                  <a:pt x="87" y="18"/>
                  <a:pt x="88" y="19"/>
                  <a:pt x="90" y="19"/>
                </a:cubicBezTo>
                <a:cubicBezTo>
                  <a:pt x="91" y="19"/>
                  <a:pt x="91" y="19"/>
                  <a:pt x="92" y="18"/>
                </a:cubicBezTo>
                <a:cubicBezTo>
                  <a:pt x="94" y="17"/>
                  <a:pt x="95" y="14"/>
                  <a:pt x="94" y="12"/>
                </a:cubicBezTo>
                <a:close/>
                <a:moveTo>
                  <a:pt x="127" y="2"/>
                </a:moveTo>
                <a:cubicBezTo>
                  <a:pt x="125" y="0"/>
                  <a:pt x="122" y="1"/>
                  <a:pt x="121" y="3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5" y="14"/>
                  <a:pt x="115" y="17"/>
                  <a:pt x="118" y="18"/>
                </a:cubicBezTo>
                <a:cubicBezTo>
                  <a:pt x="118" y="19"/>
                  <a:pt x="119" y="19"/>
                  <a:pt x="120" y="19"/>
                </a:cubicBezTo>
                <a:cubicBezTo>
                  <a:pt x="122" y="19"/>
                  <a:pt x="123" y="18"/>
                  <a:pt x="124" y="17"/>
                </a:cubicBezTo>
                <a:cubicBezTo>
                  <a:pt x="129" y="8"/>
                  <a:pt x="129" y="8"/>
                  <a:pt x="129" y="8"/>
                </a:cubicBezTo>
                <a:cubicBezTo>
                  <a:pt x="130" y="6"/>
                  <a:pt x="130" y="3"/>
                  <a:pt x="127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70">
            <a:extLst>
              <a:ext uri="{FF2B5EF4-FFF2-40B4-BE49-F238E27FC236}">
                <a16:creationId xmlns:a16="http://schemas.microsoft.com/office/drawing/2014/main" id="{B6BDE629-9EE1-4C55-BFA5-399539EF0451}"/>
              </a:ext>
            </a:extLst>
          </p:cNvPr>
          <p:cNvSpPr>
            <a:spLocks noEditPoints="1"/>
          </p:cNvSpPr>
          <p:nvPr/>
        </p:nvSpPr>
        <p:spPr bwMode="auto">
          <a:xfrm>
            <a:off x="10747347" y="1296630"/>
            <a:ext cx="365496" cy="396730"/>
          </a:xfrm>
          <a:custGeom>
            <a:avLst/>
            <a:gdLst>
              <a:gd name="T0" fmla="*/ 370346 w 149"/>
              <a:gd name="T1" fmla="*/ 0 h 160"/>
              <a:gd name="T2" fmla="*/ 134671 w 149"/>
              <a:gd name="T3" fmla="*/ 0 h 160"/>
              <a:gd name="T4" fmla="*/ 0 w 149"/>
              <a:gd name="T5" fmla="*/ 136128 h 160"/>
              <a:gd name="T6" fmla="*/ 16834 w 149"/>
              <a:gd name="T7" fmla="*/ 149741 h 160"/>
              <a:gd name="T8" fmla="*/ 235674 w 149"/>
              <a:gd name="T9" fmla="*/ 149741 h 160"/>
              <a:gd name="T10" fmla="*/ 235674 w 149"/>
              <a:gd name="T11" fmla="*/ 527497 h 160"/>
              <a:gd name="T12" fmla="*/ 245775 w 149"/>
              <a:gd name="T13" fmla="*/ 544513 h 160"/>
              <a:gd name="T14" fmla="*/ 262609 w 149"/>
              <a:gd name="T15" fmla="*/ 541110 h 160"/>
              <a:gd name="T16" fmla="*/ 370346 w 149"/>
              <a:gd name="T17" fmla="*/ 445820 h 160"/>
              <a:gd name="T18" fmla="*/ 478083 w 149"/>
              <a:gd name="T19" fmla="*/ 541110 h 160"/>
              <a:gd name="T20" fmla="*/ 488183 w 149"/>
              <a:gd name="T21" fmla="*/ 544513 h 160"/>
              <a:gd name="T22" fmla="*/ 494916 w 149"/>
              <a:gd name="T23" fmla="*/ 544513 h 160"/>
              <a:gd name="T24" fmla="*/ 501650 w 149"/>
              <a:gd name="T25" fmla="*/ 527497 h 160"/>
              <a:gd name="T26" fmla="*/ 501650 w 149"/>
              <a:gd name="T27" fmla="*/ 136128 h 160"/>
              <a:gd name="T28" fmla="*/ 370346 w 149"/>
              <a:gd name="T29" fmla="*/ 0 h 160"/>
              <a:gd name="T30" fmla="*/ 33668 w 149"/>
              <a:gd name="T31" fmla="*/ 119112 h 160"/>
              <a:gd name="T32" fmla="*/ 134671 w 149"/>
              <a:gd name="T33" fmla="*/ 30629 h 160"/>
              <a:gd name="T34" fmla="*/ 235674 w 149"/>
              <a:gd name="T35" fmla="*/ 119112 h 160"/>
              <a:gd name="T36" fmla="*/ 33668 w 149"/>
              <a:gd name="T37" fmla="*/ 119112 h 160"/>
              <a:gd name="T38" fmla="*/ 471349 w 149"/>
              <a:gd name="T39" fmla="*/ 493465 h 160"/>
              <a:gd name="T40" fmla="*/ 380446 w 149"/>
              <a:gd name="T41" fmla="*/ 415191 h 160"/>
              <a:gd name="T42" fmla="*/ 370346 w 149"/>
              <a:gd name="T43" fmla="*/ 411788 h 160"/>
              <a:gd name="T44" fmla="*/ 360245 w 149"/>
              <a:gd name="T45" fmla="*/ 415191 h 160"/>
              <a:gd name="T46" fmla="*/ 265976 w 149"/>
              <a:gd name="T47" fmla="*/ 493465 h 160"/>
              <a:gd name="T48" fmla="*/ 265976 w 149"/>
              <a:gd name="T49" fmla="*/ 136128 h 160"/>
              <a:gd name="T50" fmla="*/ 218841 w 149"/>
              <a:gd name="T51" fmla="*/ 30629 h 160"/>
              <a:gd name="T52" fmla="*/ 370346 w 149"/>
              <a:gd name="T53" fmla="*/ 30629 h 160"/>
              <a:gd name="T54" fmla="*/ 471349 w 149"/>
              <a:gd name="T55" fmla="*/ 136128 h 160"/>
              <a:gd name="T56" fmla="*/ 471349 w 149"/>
              <a:gd name="T57" fmla="*/ 493465 h 1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9" h="160">
                <a:moveTo>
                  <a:pt x="11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42"/>
                  <a:pt x="2" y="44"/>
                  <a:pt x="5" y="44"/>
                </a:cubicBezTo>
                <a:cubicBezTo>
                  <a:pt x="70" y="44"/>
                  <a:pt x="70" y="44"/>
                  <a:pt x="70" y="44"/>
                </a:cubicBezTo>
                <a:cubicBezTo>
                  <a:pt x="70" y="155"/>
                  <a:pt x="70" y="155"/>
                  <a:pt x="70" y="155"/>
                </a:cubicBezTo>
                <a:cubicBezTo>
                  <a:pt x="70" y="157"/>
                  <a:pt x="71" y="159"/>
                  <a:pt x="73" y="160"/>
                </a:cubicBezTo>
                <a:cubicBezTo>
                  <a:pt x="74" y="160"/>
                  <a:pt x="76" y="160"/>
                  <a:pt x="78" y="159"/>
                </a:cubicBezTo>
                <a:cubicBezTo>
                  <a:pt x="110" y="131"/>
                  <a:pt x="110" y="131"/>
                  <a:pt x="110" y="131"/>
                </a:cubicBezTo>
                <a:cubicBezTo>
                  <a:pt x="142" y="159"/>
                  <a:pt x="142" y="159"/>
                  <a:pt x="142" y="159"/>
                </a:cubicBezTo>
                <a:cubicBezTo>
                  <a:pt x="143" y="160"/>
                  <a:pt x="144" y="160"/>
                  <a:pt x="145" y="160"/>
                </a:cubicBezTo>
                <a:cubicBezTo>
                  <a:pt x="145" y="160"/>
                  <a:pt x="146" y="160"/>
                  <a:pt x="147" y="160"/>
                </a:cubicBezTo>
                <a:cubicBezTo>
                  <a:pt x="148" y="159"/>
                  <a:pt x="149" y="157"/>
                  <a:pt x="149" y="155"/>
                </a:cubicBezTo>
                <a:cubicBezTo>
                  <a:pt x="149" y="40"/>
                  <a:pt x="149" y="40"/>
                  <a:pt x="149" y="40"/>
                </a:cubicBezTo>
                <a:cubicBezTo>
                  <a:pt x="149" y="18"/>
                  <a:pt x="132" y="0"/>
                  <a:pt x="110" y="0"/>
                </a:cubicBezTo>
                <a:close/>
                <a:moveTo>
                  <a:pt x="10" y="35"/>
                </a:moveTo>
                <a:cubicBezTo>
                  <a:pt x="12" y="21"/>
                  <a:pt x="25" y="9"/>
                  <a:pt x="40" y="9"/>
                </a:cubicBezTo>
                <a:cubicBezTo>
                  <a:pt x="55" y="9"/>
                  <a:pt x="67" y="21"/>
                  <a:pt x="70" y="35"/>
                </a:cubicBezTo>
                <a:lnTo>
                  <a:pt x="10" y="35"/>
                </a:lnTo>
                <a:close/>
                <a:moveTo>
                  <a:pt x="140" y="145"/>
                </a:moveTo>
                <a:cubicBezTo>
                  <a:pt x="113" y="122"/>
                  <a:pt x="113" y="122"/>
                  <a:pt x="113" y="122"/>
                </a:cubicBezTo>
                <a:cubicBezTo>
                  <a:pt x="112" y="121"/>
                  <a:pt x="111" y="121"/>
                  <a:pt x="110" y="121"/>
                </a:cubicBezTo>
                <a:cubicBezTo>
                  <a:pt x="109" y="121"/>
                  <a:pt x="108" y="121"/>
                  <a:pt x="107" y="122"/>
                </a:cubicBezTo>
                <a:cubicBezTo>
                  <a:pt x="79" y="145"/>
                  <a:pt x="79" y="145"/>
                  <a:pt x="79" y="145"/>
                </a:cubicBezTo>
                <a:cubicBezTo>
                  <a:pt x="79" y="40"/>
                  <a:pt x="79" y="40"/>
                  <a:pt x="79" y="40"/>
                </a:cubicBezTo>
                <a:cubicBezTo>
                  <a:pt x="79" y="28"/>
                  <a:pt x="74" y="17"/>
                  <a:pt x="65" y="9"/>
                </a:cubicBezTo>
                <a:cubicBezTo>
                  <a:pt x="110" y="9"/>
                  <a:pt x="110" y="9"/>
                  <a:pt x="110" y="9"/>
                </a:cubicBezTo>
                <a:cubicBezTo>
                  <a:pt x="126" y="9"/>
                  <a:pt x="140" y="23"/>
                  <a:pt x="140" y="40"/>
                </a:cubicBezTo>
                <a:lnTo>
                  <a:pt x="140" y="1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71">
            <a:extLst>
              <a:ext uri="{FF2B5EF4-FFF2-40B4-BE49-F238E27FC236}">
                <a16:creationId xmlns:a16="http://schemas.microsoft.com/office/drawing/2014/main" id="{8EA2B6D8-A4E7-4241-AC40-A962C6BD480C}"/>
              </a:ext>
            </a:extLst>
          </p:cNvPr>
          <p:cNvSpPr>
            <a:spLocks noEditPoints="1"/>
          </p:cNvSpPr>
          <p:nvPr/>
        </p:nvSpPr>
        <p:spPr bwMode="auto">
          <a:xfrm>
            <a:off x="9742789" y="2315550"/>
            <a:ext cx="393252" cy="395568"/>
          </a:xfrm>
          <a:custGeom>
            <a:avLst/>
            <a:gdLst>
              <a:gd name="T0" fmla="*/ 134938 w 160"/>
              <a:gd name="T1" fmla="*/ 186630 h 160"/>
              <a:gd name="T2" fmla="*/ 84336 w 160"/>
              <a:gd name="T3" fmla="*/ 237530 h 160"/>
              <a:gd name="T4" fmla="*/ 134938 w 160"/>
              <a:gd name="T5" fmla="*/ 288429 h 160"/>
              <a:gd name="T6" fmla="*/ 185539 w 160"/>
              <a:gd name="T7" fmla="*/ 237530 h 160"/>
              <a:gd name="T8" fmla="*/ 134938 w 160"/>
              <a:gd name="T9" fmla="*/ 186630 h 160"/>
              <a:gd name="T10" fmla="*/ 134938 w 160"/>
              <a:gd name="T11" fmla="*/ 254496 h 160"/>
              <a:gd name="T12" fmla="*/ 118070 w 160"/>
              <a:gd name="T13" fmla="*/ 237530 h 160"/>
              <a:gd name="T14" fmla="*/ 134938 w 160"/>
              <a:gd name="T15" fmla="*/ 220563 h 160"/>
              <a:gd name="T16" fmla="*/ 151805 w 160"/>
              <a:gd name="T17" fmla="*/ 237530 h 160"/>
              <a:gd name="T18" fmla="*/ 134938 w 160"/>
              <a:gd name="T19" fmla="*/ 254496 h 160"/>
              <a:gd name="T20" fmla="*/ 269875 w 160"/>
              <a:gd name="T21" fmla="*/ 186630 h 160"/>
              <a:gd name="T22" fmla="*/ 219273 w 160"/>
              <a:gd name="T23" fmla="*/ 237530 h 160"/>
              <a:gd name="T24" fmla="*/ 269875 w 160"/>
              <a:gd name="T25" fmla="*/ 288429 h 160"/>
              <a:gd name="T26" fmla="*/ 320477 w 160"/>
              <a:gd name="T27" fmla="*/ 237530 h 160"/>
              <a:gd name="T28" fmla="*/ 269875 w 160"/>
              <a:gd name="T29" fmla="*/ 186630 h 160"/>
              <a:gd name="T30" fmla="*/ 269875 w 160"/>
              <a:gd name="T31" fmla="*/ 254496 h 160"/>
              <a:gd name="T32" fmla="*/ 253008 w 160"/>
              <a:gd name="T33" fmla="*/ 237530 h 160"/>
              <a:gd name="T34" fmla="*/ 269875 w 160"/>
              <a:gd name="T35" fmla="*/ 220563 h 160"/>
              <a:gd name="T36" fmla="*/ 286742 w 160"/>
              <a:gd name="T37" fmla="*/ 237530 h 160"/>
              <a:gd name="T38" fmla="*/ 269875 w 160"/>
              <a:gd name="T39" fmla="*/ 254496 h 160"/>
              <a:gd name="T40" fmla="*/ 404813 w 160"/>
              <a:gd name="T41" fmla="*/ 186630 h 160"/>
              <a:gd name="T42" fmla="*/ 354211 w 160"/>
              <a:gd name="T43" fmla="*/ 237530 h 160"/>
              <a:gd name="T44" fmla="*/ 404813 w 160"/>
              <a:gd name="T45" fmla="*/ 288429 h 160"/>
              <a:gd name="T46" fmla="*/ 455414 w 160"/>
              <a:gd name="T47" fmla="*/ 237530 h 160"/>
              <a:gd name="T48" fmla="*/ 404813 w 160"/>
              <a:gd name="T49" fmla="*/ 186630 h 160"/>
              <a:gd name="T50" fmla="*/ 404813 w 160"/>
              <a:gd name="T51" fmla="*/ 254496 h 160"/>
              <a:gd name="T52" fmla="*/ 387945 w 160"/>
              <a:gd name="T53" fmla="*/ 237530 h 160"/>
              <a:gd name="T54" fmla="*/ 404813 w 160"/>
              <a:gd name="T55" fmla="*/ 220563 h 160"/>
              <a:gd name="T56" fmla="*/ 421680 w 160"/>
              <a:gd name="T57" fmla="*/ 237530 h 160"/>
              <a:gd name="T58" fmla="*/ 404813 w 160"/>
              <a:gd name="T59" fmla="*/ 254496 h 160"/>
              <a:gd name="T60" fmla="*/ 458788 w 160"/>
              <a:gd name="T61" fmla="*/ 67866 h 160"/>
              <a:gd name="T62" fmla="*/ 269875 w 160"/>
              <a:gd name="T63" fmla="*/ 0 h 160"/>
              <a:gd name="T64" fmla="*/ 80963 w 160"/>
              <a:gd name="T65" fmla="*/ 67866 h 160"/>
              <a:gd name="T66" fmla="*/ 0 w 160"/>
              <a:gd name="T67" fmla="*/ 237530 h 160"/>
              <a:gd name="T68" fmla="*/ 43855 w 160"/>
              <a:gd name="T69" fmla="*/ 366474 h 160"/>
              <a:gd name="T70" fmla="*/ 40481 w 160"/>
              <a:gd name="T71" fmla="*/ 512385 h 160"/>
              <a:gd name="T72" fmla="*/ 37108 w 160"/>
              <a:gd name="T73" fmla="*/ 515779 h 160"/>
              <a:gd name="T74" fmla="*/ 37108 w 160"/>
              <a:gd name="T75" fmla="*/ 532745 h 160"/>
              <a:gd name="T76" fmla="*/ 37108 w 160"/>
              <a:gd name="T77" fmla="*/ 536138 h 160"/>
              <a:gd name="T78" fmla="*/ 50602 w 160"/>
              <a:gd name="T79" fmla="*/ 542925 h 160"/>
              <a:gd name="T80" fmla="*/ 57348 w 160"/>
              <a:gd name="T81" fmla="*/ 542925 h 160"/>
              <a:gd name="T82" fmla="*/ 172045 w 160"/>
              <a:gd name="T83" fmla="*/ 458093 h 160"/>
              <a:gd name="T84" fmla="*/ 269875 w 160"/>
              <a:gd name="T85" fmla="*/ 475059 h 160"/>
              <a:gd name="T86" fmla="*/ 458788 w 160"/>
              <a:gd name="T87" fmla="*/ 407194 h 160"/>
              <a:gd name="T88" fmla="*/ 539750 w 160"/>
              <a:gd name="T89" fmla="*/ 237530 h 160"/>
              <a:gd name="T90" fmla="*/ 458788 w 160"/>
              <a:gd name="T91" fmla="*/ 67866 h 160"/>
              <a:gd name="T92" fmla="*/ 438547 w 160"/>
              <a:gd name="T93" fmla="*/ 383441 h 160"/>
              <a:gd name="T94" fmla="*/ 269875 w 160"/>
              <a:gd name="T95" fmla="*/ 444520 h 160"/>
              <a:gd name="T96" fmla="*/ 172045 w 160"/>
              <a:gd name="T97" fmla="*/ 424160 h 160"/>
              <a:gd name="T98" fmla="*/ 155178 w 160"/>
              <a:gd name="T99" fmla="*/ 430947 h 160"/>
              <a:gd name="T100" fmla="*/ 87709 w 160"/>
              <a:gd name="T101" fmla="*/ 492026 h 160"/>
              <a:gd name="T102" fmla="*/ 67469 w 160"/>
              <a:gd name="T103" fmla="*/ 346115 h 160"/>
              <a:gd name="T104" fmla="*/ 30361 w 160"/>
              <a:gd name="T105" fmla="*/ 237530 h 160"/>
              <a:gd name="T106" fmla="*/ 101203 w 160"/>
              <a:gd name="T107" fmla="*/ 91619 h 160"/>
              <a:gd name="T108" fmla="*/ 269875 w 160"/>
              <a:gd name="T109" fmla="*/ 30540 h 160"/>
              <a:gd name="T110" fmla="*/ 438547 w 160"/>
              <a:gd name="T111" fmla="*/ 91619 h 160"/>
              <a:gd name="T112" fmla="*/ 509389 w 160"/>
              <a:gd name="T113" fmla="*/ 237530 h 160"/>
              <a:gd name="T114" fmla="*/ 438547 w 160"/>
              <a:gd name="T115" fmla="*/ 383441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60">
                <a:moveTo>
                  <a:pt x="40" y="55"/>
                </a:moveTo>
                <a:cubicBezTo>
                  <a:pt x="32" y="55"/>
                  <a:pt x="25" y="62"/>
                  <a:pt x="25" y="70"/>
                </a:cubicBezTo>
                <a:cubicBezTo>
                  <a:pt x="25" y="78"/>
                  <a:pt x="32" y="85"/>
                  <a:pt x="40" y="85"/>
                </a:cubicBezTo>
                <a:cubicBezTo>
                  <a:pt x="48" y="85"/>
                  <a:pt x="55" y="78"/>
                  <a:pt x="55" y="70"/>
                </a:cubicBezTo>
                <a:cubicBezTo>
                  <a:pt x="55" y="62"/>
                  <a:pt x="48" y="55"/>
                  <a:pt x="40" y="55"/>
                </a:cubicBezTo>
                <a:close/>
                <a:moveTo>
                  <a:pt x="40" y="75"/>
                </a:moveTo>
                <a:cubicBezTo>
                  <a:pt x="37" y="75"/>
                  <a:pt x="35" y="73"/>
                  <a:pt x="35" y="70"/>
                </a:cubicBezTo>
                <a:cubicBezTo>
                  <a:pt x="35" y="67"/>
                  <a:pt x="37" y="65"/>
                  <a:pt x="40" y="65"/>
                </a:cubicBezTo>
                <a:cubicBezTo>
                  <a:pt x="43" y="65"/>
                  <a:pt x="45" y="67"/>
                  <a:pt x="45" y="70"/>
                </a:cubicBezTo>
                <a:cubicBezTo>
                  <a:pt x="45" y="73"/>
                  <a:pt x="43" y="75"/>
                  <a:pt x="40" y="75"/>
                </a:cubicBezTo>
                <a:close/>
                <a:moveTo>
                  <a:pt x="80" y="55"/>
                </a:moveTo>
                <a:cubicBezTo>
                  <a:pt x="72" y="55"/>
                  <a:pt x="65" y="62"/>
                  <a:pt x="65" y="70"/>
                </a:cubicBezTo>
                <a:cubicBezTo>
                  <a:pt x="65" y="78"/>
                  <a:pt x="72" y="85"/>
                  <a:pt x="80" y="85"/>
                </a:cubicBezTo>
                <a:cubicBezTo>
                  <a:pt x="88" y="85"/>
                  <a:pt x="95" y="78"/>
                  <a:pt x="95" y="70"/>
                </a:cubicBezTo>
                <a:cubicBezTo>
                  <a:pt x="95" y="62"/>
                  <a:pt x="88" y="55"/>
                  <a:pt x="80" y="55"/>
                </a:cubicBezTo>
                <a:close/>
                <a:moveTo>
                  <a:pt x="80" y="75"/>
                </a:moveTo>
                <a:cubicBezTo>
                  <a:pt x="77" y="75"/>
                  <a:pt x="75" y="73"/>
                  <a:pt x="75" y="70"/>
                </a:cubicBezTo>
                <a:cubicBezTo>
                  <a:pt x="75" y="67"/>
                  <a:pt x="77" y="65"/>
                  <a:pt x="80" y="65"/>
                </a:cubicBezTo>
                <a:cubicBezTo>
                  <a:pt x="83" y="65"/>
                  <a:pt x="85" y="67"/>
                  <a:pt x="85" y="70"/>
                </a:cubicBezTo>
                <a:cubicBezTo>
                  <a:pt x="85" y="73"/>
                  <a:pt x="83" y="75"/>
                  <a:pt x="80" y="75"/>
                </a:cubicBezTo>
                <a:close/>
                <a:moveTo>
                  <a:pt x="120" y="55"/>
                </a:moveTo>
                <a:cubicBezTo>
                  <a:pt x="112" y="55"/>
                  <a:pt x="105" y="62"/>
                  <a:pt x="105" y="70"/>
                </a:cubicBezTo>
                <a:cubicBezTo>
                  <a:pt x="105" y="78"/>
                  <a:pt x="112" y="85"/>
                  <a:pt x="120" y="85"/>
                </a:cubicBezTo>
                <a:cubicBezTo>
                  <a:pt x="128" y="85"/>
                  <a:pt x="135" y="78"/>
                  <a:pt x="135" y="70"/>
                </a:cubicBezTo>
                <a:cubicBezTo>
                  <a:pt x="135" y="62"/>
                  <a:pt x="128" y="55"/>
                  <a:pt x="120" y="55"/>
                </a:cubicBezTo>
                <a:close/>
                <a:moveTo>
                  <a:pt x="120" y="75"/>
                </a:moveTo>
                <a:cubicBezTo>
                  <a:pt x="117" y="75"/>
                  <a:pt x="115" y="73"/>
                  <a:pt x="115" y="70"/>
                </a:cubicBezTo>
                <a:cubicBezTo>
                  <a:pt x="115" y="67"/>
                  <a:pt x="117" y="65"/>
                  <a:pt x="120" y="65"/>
                </a:cubicBezTo>
                <a:cubicBezTo>
                  <a:pt x="123" y="65"/>
                  <a:pt x="125" y="67"/>
                  <a:pt x="125" y="70"/>
                </a:cubicBezTo>
                <a:cubicBezTo>
                  <a:pt x="125" y="73"/>
                  <a:pt x="123" y="75"/>
                  <a:pt x="120" y="75"/>
                </a:cubicBezTo>
                <a:close/>
                <a:moveTo>
                  <a:pt x="136" y="20"/>
                </a:moveTo>
                <a:cubicBezTo>
                  <a:pt x="121" y="7"/>
                  <a:pt x="101" y="0"/>
                  <a:pt x="80" y="0"/>
                </a:cubicBezTo>
                <a:cubicBezTo>
                  <a:pt x="59" y="0"/>
                  <a:pt x="39" y="7"/>
                  <a:pt x="24" y="20"/>
                </a:cubicBezTo>
                <a:cubicBezTo>
                  <a:pt x="8" y="34"/>
                  <a:pt x="0" y="51"/>
                  <a:pt x="0" y="70"/>
                </a:cubicBezTo>
                <a:cubicBezTo>
                  <a:pt x="0" y="83"/>
                  <a:pt x="4" y="96"/>
                  <a:pt x="13" y="108"/>
                </a:cubicBezTo>
                <a:cubicBezTo>
                  <a:pt x="23" y="121"/>
                  <a:pt x="22" y="139"/>
                  <a:pt x="12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0" y="153"/>
                  <a:pt x="10" y="156"/>
                  <a:pt x="11" y="157"/>
                </a:cubicBezTo>
                <a:cubicBezTo>
                  <a:pt x="11" y="158"/>
                  <a:pt x="11" y="158"/>
                  <a:pt x="11" y="158"/>
                </a:cubicBezTo>
                <a:cubicBezTo>
                  <a:pt x="12" y="159"/>
                  <a:pt x="14" y="160"/>
                  <a:pt x="15" y="160"/>
                </a:cubicBezTo>
                <a:cubicBezTo>
                  <a:pt x="16" y="160"/>
                  <a:pt x="16" y="160"/>
                  <a:pt x="17" y="160"/>
                </a:cubicBezTo>
                <a:cubicBezTo>
                  <a:pt x="31" y="154"/>
                  <a:pt x="43" y="146"/>
                  <a:pt x="51" y="135"/>
                </a:cubicBezTo>
                <a:cubicBezTo>
                  <a:pt x="58" y="137"/>
                  <a:pt x="71" y="140"/>
                  <a:pt x="80" y="140"/>
                </a:cubicBezTo>
                <a:cubicBezTo>
                  <a:pt x="101" y="140"/>
                  <a:pt x="121" y="133"/>
                  <a:pt x="136" y="120"/>
                </a:cubicBezTo>
                <a:cubicBezTo>
                  <a:pt x="152" y="107"/>
                  <a:pt x="160" y="89"/>
                  <a:pt x="160" y="70"/>
                </a:cubicBezTo>
                <a:cubicBezTo>
                  <a:pt x="160" y="51"/>
                  <a:pt x="152" y="34"/>
                  <a:pt x="136" y="20"/>
                </a:cubicBezTo>
                <a:close/>
                <a:moveTo>
                  <a:pt x="130" y="113"/>
                </a:moveTo>
                <a:cubicBezTo>
                  <a:pt x="117" y="124"/>
                  <a:pt x="99" y="131"/>
                  <a:pt x="80" y="131"/>
                </a:cubicBezTo>
                <a:cubicBezTo>
                  <a:pt x="72" y="131"/>
                  <a:pt x="58" y="127"/>
                  <a:pt x="51" y="125"/>
                </a:cubicBezTo>
                <a:cubicBezTo>
                  <a:pt x="49" y="125"/>
                  <a:pt x="47" y="125"/>
                  <a:pt x="46" y="127"/>
                </a:cubicBezTo>
                <a:cubicBezTo>
                  <a:pt x="41" y="134"/>
                  <a:pt x="34" y="140"/>
                  <a:pt x="26" y="145"/>
                </a:cubicBezTo>
                <a:cubicBezTo>
                  <a:pt x="31" y="131"/>
                  <a:pt x="30" y="115"/>
                  <a:pt x="20" y="102"/>
                </a:cubicBezTo>
                <a:cubicBezTo>
                  <a:pt x="13" y="93"/>
                  <a:pt x="9" y="81"/>
                  <a:pt x="9" y="70"/>
                </a:cubicBezTo>
                <a:cubicBezTo>
                  <a:pt x="9" y="54"/>
                  <a:pt x="17" y="39"/>
                  <a:pt x="30" y="27"/>
                </a:cubicBezTo>
                <a:cubicBezTo>
                  <a:pt x="43" y="16"/>
                  <a:pt x="61" y="9"/>
                  <a:pt x="80" y="9"/>
                </a:cubicBezTo>
                <a:cubicBezTo>
                  <a:pt x="99" y="9"/>
                  <a:pt x="117" y="16"/>
                  <a:pt x="130" y="27"/>
                </a:cubicBezTo>
                <a:cubicBezTo>
                  <a:pt x="143" y="39"/>
                  <a:pt x="151" y="54"/>
                  <a:pt x="151" y="70"/>
                </a:cubicBezTo>
                <a:cubicBezTo>
                  <a:pt x="151" y="86"/>
                  <a:pt x="143" y="101"/>
                  <a:pt x="130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72">
            <a:extLst>
              <a:ext uri="{FF2B5EF4-FFF2-40B4-BE49-F238E27FC236}">
                <a16:creationId xmlns:a16="http://schemas.microsoft.com/office/drawing/2014/main" id="{FDF75C61-D5EB-4AAD-8678-EFEFBC145CD0}"/>
              </a:ext>
            </a:extLst>
          </p:cNvPr>
          <p:cNvSpPr>
            <a:spLocks noEditPoints="1"/>
          </p:cNvSpPr>
          <p:nvPr/>
        </p:nvSpPr>
        <p:spPr bwMode="auto">
          <a:xfrm>
            <a:off x="10788330" y="3312841"/>
            <a:ext cx="299562" cy="396720"/>
          </a:xfrm>
          <a:custGeom>
            <a:avLst/>
            <a:gdLst>
              <a:gd name="T0" fmla="*/ 380831 w 122"/>
              <a:gd name="T1" fmla="*/ 258644 h 160"/>
              <a:gd name="T2" fmla="*/ 380831 w 122"/>
              <a:gd name="T3" fmla="*/ 176967 h 160"/>
              <a:gd name="T4" fmla="*/ 205582 w 122"/>
              <a:gd name="T5" fmla="*/ 0 h 160"/>
              <a:gd name="T6" fmla="*/ 30332 w 122"/>
              <a:gd name="T7" fmla="*/ 176967 h 160"/>
              <a:gd name="T8" fmla="*/ 30332 w 122"/>
              <a:gd name="T9" fmla="*/ 258644 h 160"/>
              <a:gd name="T10" fmla="*/ 0 w 122"/>
              <a:gd name="T11" fmla="*/ 306289 h 160"/>
              <a:gd name="T12" fmla="*/ 0 w 122"/>
              <a:gd name="T13" fmla="*/ 496868 h 160"/>
              <a:gd name="T14" fmla="*/ 47183 w 122"/>
              <a:gd name="T15" fmla="*/ 544513 h 160"/>
              <a:gd name="T16" fmla="*/ 363980 w 122"/>
              <a:gd name="T17" fmla="*/ 544513 h 160"/>
              <a:gd name="T18" fmla="*/ 411163 w 122"/>
              <a:gd name="T19" fmla="*/ 496868 h 160"/>
              <a:gd name="T20" fmla="*/ 411163 w 122"/>
              <a:gd name="T21" fmla="*/ 306289 h 160"/>
              <a:gd name="T22" fmla="*/ 380831 w 122"/>
              <a:gd name="T23" fmla="*/ 258644 h 160"/>
              <a:gd name="T24" fmla="*/ 64034 w 122"/>
              <a:gd name="T25" fmla="*/ 176967 h 160"/>
              <a:gd name="T26" fmla="*/ 205582 w 122"/>
              <a:gd name="T27" fmla="*/ 30629 h 160"/>
              <a:gd name="T28" fmla="*/ 347129 w 122"/>
              <a:gd name="T29" fmla="*/ 176967 h 160"/>
              <a:gd name="T30" fmla="*/ 347129 w 122"/>
              <a:gd name="T31" fmla="*/ 258644 h 160"/>
              <a:gd name="T32" fmla="*/ 316798 w 122"/>
              <a:gd name="T33" fmla="*/ 258644 h 160"/>
              <a:gd name="T34" fmla="*/ 316798 w 122"/>
              <a:gd name="T35" fmla="*/ 176967 h 160"/>
              <a:gd name="T36" fmla="*/ 205582 w 122"/>
              <a:gd name="T37" fmla="*/ 64661 h 160"/>
              <a:gd name="T38" fmla="*/ 94365 w 122"/>
              <a:gd name="T39" fmla="*/ 176967 h 160"/>
              <a:gd name="T40" fmla="*/ 94365 w 122"/>
              <a:gd name="T41" fmla="*/ 258644 h 160"/>
              <a:gd name="T42" fmla="*/ 64034 w 122"/>
              <a:gd name="T43" fmla="*/ 258644 h 160"/>
              <a:gd name="T44" fmla="*/ 64034 w 122"/>
              <a:gd name="T45" fmla="*/ 176967 h 160"/>
              <a:gd name="T46" fmla="*/ 283096 w 122"/>
              <a:gd name="T47" fmla="*/ 176967 h 160"/>
              <a:gd name="T48" fmla="*/ 283096 w 122"/>
              <a:gd name="T49" fmla="*/ 258644 h 160"/>
              <a:gd name="T50" fmla="*/ 128067 w 122"/>
              <a:gd name="T51" fmla="*/ 258644 h 160"/>
              <a:gd name="T52" fmla="*/ 128067 w 122"/>
              <a:gd name="T53" fmla="*/ 176967 h 160"/>
              <a:gd name="T54" fmla="*/ 205582 w 122"/>
              <a:gd name="T55" fmla="*/ 95290 h 160"/>
              <a:gd name="T56" fmla="*/ 283096 w 122"/>
              <a:gd name="T57" fmla="*/ 176967 h 160"/>
              <a:gd name="T58" fmla="*/ 380831 w 122"/>
              <a:gd name="T59" fmla="*/ 496868 h 160"/>
              <a:gd name="T60" fmla="*/ 363980 w 122"/>
              <a:gd name="T61" fmla="*/ 513884 h 160"/>
              <a:gd name="T62" fmla="*/ 47183 w 122"/>
              <a:gd name="T63" fmla="*/ 513884 h 160"/>
              <a:gd name="T64" fmla="*/ 30332 w 122"/>
              <a:gd name="T65" fmla="*/ 496868 h 160"/>
              <a:gd name="T66" fmla="*/ 30332 w 122"/>
              <a:gd name="T67" fmla="*/ 306289 h 160"/>
              <a:gd name="T68" fmla="*/ 47183 w 122"/>
              <a:gd name="T69" fmla="*/ 289273 h 160"/>
              <a:gd name="T70" fmla="*/ 363980 w 122"/>
              <a:gd name="T71" fmla="*/ 289273 h 160"/>
              <a:gd name="T72" fmla="*/ 380831 w 122"/>
              <a:gd name="T73" fmla="*/ 306289 h 160"/>
              <a:gd name="T74" fmla="*/ 380831 w 122"/>
              <a:gd name="T75" fmla="*/ 496868 h 160"/>
              <a:gd name="T76" fmla="*/ 205582 w 122"/>
              <a:gd name="T77" fmla="*/ 319901 h 160"/>
              <a:gd name="T78" fmla="*/ 158399 w 122"/>
              <a:gd name="T79" fmla="*/ 367546 h 160"/>
              <a:gd name="T80" fmla="*/ 188731 w 122"/>
              <a:gd name="T81" fmla="*/ 415191 h 160"/>
              <a:gd name="T82" fmla="*/ 188731 w 122"/>
              <a:gd name="T83" fmla="*/ 466239 h 160"/>
              <a:gd name="T84" fmla="*/ 205582 w 122"/>
              <a:gd name="T85" fmla="*/ 479852 h 160"/>
              <a:gd name="T86" fmla="*/ 222432 w 122"/>
              <a:gd name="T87" fmla="*/ 466239 h 160"/>
              <a:gd name="T88" fmla="*/ 222432 w 122"/>
              <a:gd name="T89" fmla="*/ 415191 h 160"/>
              <a:gd name="T90" fmla="*/ 252764 w 122"/>
              <a:gd name="T91" fmla="*/ 367546 h 160"/>
              <a:gd name="T92" fmla="*/ 205582 w 122"/>
              <a:gd name="T93" fmla="*/ 319901 h 160"/>
              <a:gd name="T94" fmla="*/ 205582 w 122"/>
              <a:gd name="T95" fmla="*/ 384562 h 160"/>
              <a:gd name="T96" fmla="*/ 188731 w 122"/>
              <a:gd name="T97" fmla="*/ 367546 h 160"/>
              <a:gd name="T98" fmla="*/ 205582 w 122"/>
              <a:gd name="T99" fmla="*/ 353933 h 160"/>
              <a:gd name="T100" fmla="*/ 222432 w 122"/>
              <a:gd name="T101" fmla="*/ 367546 h 160"/>
              <a:gd name="T102" fmla="*/ 205582 w 122"/>
              <a:gd name="T103" fmla="*/ 384562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2" h="160">
                <a:moveTo>
                  <a:pt x="113" y="76"/>
                </a:moveTo>
                <a:cubicBezTo>
                  <a:pt x="113" y="52"/>
                  <a:pt x="113" y="52"/>
                  <a:pt x="113" y="52"/>
                </a:cubicBezTo>
                <a:cubicBezTo>
                  <a:pt x="113" y="23"/>
                  <a:pt x="89" y="0"/>
                  <a:pt x="61" y="0"/>
                </a:cubicBezTo>
                <a:cubicBezTo>
                  <a:pt x="33" y="0"/>
                  <a:pt x="9" y="23"/>
                  <a:pt x="9" y="52"/>
                </a:cubicBezTo>
                <a:cubicBezTo>
                  <a:pt x="9" y="76"/>
                  <a:pt x="9" y="76"/>
                  <a:pt x="9" y="76"/>
                </a:cubicBezTo>
                <a:cubicBezTo>
                  <a:pt x="4" y="78"/>
                  <a:pt x="0" y="84"/>
                  <a:pt x="0" y="90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6" y="160"/>
                  <a:pt x="14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6" y="160"/>
                  <a:pt x="122" y="154"/>
                  <a:pt x="122" y="146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22" y="84"/>
                  <a:pt x="118" y="78"/>
                  <a:pt x="113" y="76"/>
                </a:cubicBezTo>
                <a:close/>
                <a:moveTo>
                  <a:pt x="19" y="52"/>
                </a:moveTo>
                <a:cubicBezTo>
                  <a:pt x="19" y="28"/>
                  <a:pt x="38" y="9"/>
                  <a:pt x="61" y="9"/>
                </a:cubicBezTo>
                <a:cubicBezTo>
                  <a:pt x="84" y="9"/>
                  <a:pt x="103" y="28"/>
                  <a:pt x="103" y="52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94" y="76"/>
                  <a:pt x="94" y="76"/>
                  <a:pt x="94" y="76"/>
                </a:cubicBezTo>
                <a:cubicBezTo>
                  <a:pt x="94" y="52"/>
                  <a:pt x="94" y="52"/>
                  <a:pt x="94" y="52"/>
                </a:cubicBezTo>
                <a:cubicBezTo>
                  <a:pt x="94" y="33"/>
                  <a:pt x="79" y="19"/>
                  <a:pt x="61" y="19"/>
                </a:cubicBezTo>
                <a:cubicBezTo>
                  <a:pt x="43" y="19"/>
                  <a:pt x="28" y="33"/>
                  <a:pt x="28" y="52"/>
                </a:cubicBezTo>
                <a:cubicBezTo>
                  <a:pt x="28" y="76"/>
                  <a:pt x="28" y="76"/>
                  <a:pt x="28" y="76"/>
                </a:cubicBezTo>
                <a:cubicBezTo>
                  <a:pt x="19" y="76"/>
                  <a:pt x="19" y="76"/>
                  <a:pt x="19" y="76"/>
                </a:cubicBezTo>
                <a:lnTo>
                  <a:pt x="19" y="52"/>
                </a:lnTo>
                <a:close/>
                <a:moveTo>
                  <a:pt x="84" y="52"/>
                </a:moveTo>
                <a:cubicBezTo>
                  <a:pt x="84" y="76"/>
                  <a:pt x="84" y="76"/>
                  <a:pt x="84" y="76"/>
                </a:cubicBezTo>
                <a:cubicBezTo>
                  <a:pt x="38" y="76"/>
                  <a:pt x="38" y="76"/>
                  <a:pt x="38" y="76"/>
                </a:cubicBezTo>
                <a:cubicBezTo>
                  <a:pt x="38" y="52"/>
                  <a:pt x="38" y="52"/>
                  <a:pt x="38" y="52"/>
                </a:cubicBezTo>
                <a:cubicBezTo>
                  <a:pt x="38" y="39"/>
                  <a:pt x="48" y="28"/>
                  <a:pt x="61" y="28"/>
                </a:cubicBezTo>
                <a:cubicBezTo>
                  <a:pt x="74" y="28"/>
                  <a:pt x="84" y="39"/>
                  <a:pt x="84" y="52"/>
                </a:cubicBezTo>
                <a:close/>
                <a:moveTo>
                  <a:pt x="113" y="146"/>
                </a:moveTo>
                <a:cubicBezTo>
                  <a:pt x="113" y="149"/>
                  <a:pt x="110" y="151"/>
                  <a:pt x="108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1" y="151"/>
                  <a:pt x="9" y="149"/>
                  <a:pt x="9" y="146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87"/>
                  <a:pt x="11" y="85"/>
                  <a:pt x="1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0" y="85"/>
                  <a:pt x="113" y="87"/>
                  <a:pt x="113" y="90"/>
                </a:cubicBezTo>
                <a:lnTo>
                  <a:pt x="113" y="146"/>
                </a:lnTo>
                <a:close/>
                <a:moveTo>
                  <a:pt x="61" y="94"/>
                </a:moveTo>
                <a:cubicBezTo>
                  <a:pt x="53" y="94"/>
                  <a:pt x="47" y="101"/>
                  <a:pt x="47" y="108"/>
                </a:cubicBezTo>
                <a:cubicBezTo>
                  <a:pt x="47" y="115"/>
                  <a:pt x="51" y="120"/>
                  <a:pt x="56" y="122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139"/>
                  <a:pt x="58" y="141"/>
                  <a:pt x="61" y="141"/>
                </a:cubicBezTo>
                <a:cubicBezTo>
                  <a:pt x="64" y="141"/>
                  <a:pt x="66" y="139"/>
                  <a:pt x="66" y="137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71" y="120"/>
                  <a:pt x="75" y="115"/>
                  <a:pt x="75" y="108"/>
                </a:cubicBezTo>
                <a:cubicBezTo>
                  <a:pt x="75" y="101"/>
                  <a:pt x="69" y="94"/>
                  <a:pt x="61" y="94"/>
                </a:cubicBezTo>
                <a:close/>
                <a:moveTo>
                  <a:pt x="61" y="113"/>
                </a:moveTo>
                <a:cubicBezTo>
                  <a:pt x="58" y="113"/>
                  <a:pt x="56" y="111"/>
                  <a:pt x="56" y="108"/>
                </a:cubicBezTo>
                <a:cubicBezTo>
                  <a:pt x="56" y="106"/>
                  <a:pt x="58" y="104"/>
                  <a:pt x="61" y="104"/>
                </a:cubicBezTo>
                <a:cubicBezTo>
                  <a:pt x="64" y="104"/>
                  <a:pt x="66" y="106"/>
                  <a:pt x="66" y="108"/>
                </a:cubicBezTo>
                <a:cubicBezTo>
                  <a:pt x="66" y="111"/>
                  <a:pt x="64" y="113"/>
                  <a:pt x="61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73">
            <a:extLst>
              <a:ext uri="{FF2B5EF4-FFF2-40B4-BE49-F238E27FC236}">
                <a16:creationId xmlns:a16="http://schemas.microsoft.com/office/drawing/2014/main" id="{9F7286C4-D885-4DF5-A25B-B13E61087C8A}"/>
              </a:ext>
            </a:extLst>
          </p:cNvPr>
          <p:cNvSpPr>
            <a:spLocks noEditPoints="1"/>
          </p:cNvSpPr>
          <p:nvPr/>
        </p:nvSpPr>
        <p:spPr bwMode="auto">
          <a:xfrm>
            <a:off x="9749058" y="3313417"/>
            <a:ext cx="393252" cy="395568"/>
          </a:xfrm>
          <a:custGeom>
            <a:avLst/>
            <a:gdLst>
              <a:gd name="T0" fmla="*/ 438547 w 160"/>
              <a:gd name="T1" fmla="*/ 169664 h 160"/>
              <a:gd name="T2" fmla="*/ 387945 w 160"/>
              <a:gd name="T3" fmla="*/ 0 h 160"/>
              <a:gd name="T4" fmla="*/ 101203 w 160"/>
              <a:gd name="T5" fmla="*/ 50899 h 160"/>
              <a:gd name="T6" fmla="*/ 50602 w 160"/>
              <a:gd name="T7" fmla="*/ 169664 h 160"/>
              <a:gd name="T8" fmla="*/ 0 w 160"/>
              <a:gd name="T9" fmla="*/ 492026 h 160"/>
              <a:gd name="T10" fmla="*/ 489148 w 160"/>
              <a:gd name="T11" fmla="*/ 542925 h 160"/>
              <a:gd name="T12" fmla="*/ 539750 w 160"/>
              <a:gd name="T13" fmla="*/ 220563 h 160"/>
              <a:gd name="T14" fmla="*/ 438547 w 160"/>
              <a:gd name="T15" fmla="*/ 200204 h 160"/>
              <a:gd name="T16" fmla="*/ 438547 w 160"/>
              <a:gd name="T17" fmla="*/ 223957 h 160"/>
              <a:gd name="T18" fmla="*/ 134938 w 160"/>
              <a:gd name="T19" fmla="*/ 50899 h 160"/>
              <a:gd name="T20" fmla="*/ 387945 w 160"/>
              <a:gd name="T21" fmla="*/ 30540 h 160"/>
              <a:gd name="T22" fmla="*/ 404813 w 160"/>
              <a:gd name="T23" fmla="*/ 244316 h 160"/>
              <a:gd name="T24" fmla="*/ 134938 w 160"/>
              <a:gd name="T25" fmla="*/ 247710 h 160"/>
              <a:gd name="T26" fmla="*/ 101203 w 160"/>
              <a:gd name="T27" fmla="*/ 200204 h 160"/>
              <a:gd name="T28" fmla="*/ 67469 w 160"/>
              <a:gd name="T29" fmla="*/ 200204 h 160"/>
              <a:gd name="T30" fmla="*/ 50602 w 160"/>
              <a:gd name="T31" fmla="*/ 512385 h 160"/>
              <a:gd name="T32" fmla="*/ 30361 w 160"/>
              <a:gd name="T33" fmla="*/ 220563 h 160"/>
              <a:gd name="T34" fmla="*/ 472281 w 160"/>
              <a:gd name="T35" fmla="*/ 512385 h 160"/>
              <a:gd name="T36" fmla="*/ 509389 w 160"/>
              <a:gd name="T37" fmla="*/ 492026 h 160"/>
              <a:gd name="T38" fmla="*/ 296863 w 160"/>
              <a:gd name="T39" fmla="*/ 356295 h 160"/>
              <a:gd name="T40" fmla="*/ 509389 w 160"/>
              <a:gd name="T41" fmla="*/ 220563 h 160"/>
              <a:gd name="T42" fmla="*/ 253008 w 160"/>
              <a:gd name="T43" fmla="*/ 67866 h 160"/>
              <a:gd name="T44" fmla="*/ 168672 w 160"/>
              <a:gd name="T45" fmla="*/ 84832 h 160"/>
              <a:gd name="T46" fmla="*/ 253008 w 160"/>
              <a:gd name="T47" fmla="*/ 98405 h 160"/>
              <a:gd name="T48" fmla="*/ 253008 w 160"/>
              <a:gd name="T49" fmla="*/ 67866 h 160"/>
              <a:gd name="T50" fmla="*/ 185539 w 160"/>
              <a:gd name="T51" fmla="*/ 135731 h 160"/>
              <a:gd name="T52" fmla="*/ 185539 w 160"/>
              <a:gd name="T53" fmla="*/ 166271 h 160"/>
              <a:gd name="T54" fmla="*/ 371078 w 160"/>
              <a:gd name="T55" fmla="*/ 152698 h 160"/>
              <a:gd name="T56" fmla="*/ 354211 w 160"/>
              <a:gd name="T57" fmla="*/ 203597 h 160"/>
              <a:gd name="T58" fmla="*/ 168672 w 160"/>
              <a:gd name="T59" fmla="*/ 220563 h 160"/>
              <a:gd name="T60" fmla="*/ 354211 w 160"/>
              <a:gd name="T61" fmla="*/ 234136 h 160"/>
              <a:gd name="T62" fmla="*/ 354211 w 160"/>
              <a:gd name="T63" fmla="*/ 203597 h 160"/>
              <a:gd name="T64" fmla="*/ 84336 w 160"/>
              <a:gd name="T65" fmla="*/ 373261 h 160"/>
              <a:gd name="T66" fmla="*/ 67469 w 160"/>
              <a:gd name="T67" fmla="*/ 458093 h 160"/>
              <a:gd name="T68" fmla="*/ 185539 w 160"/>
              <a:gd name="T69" fmla="*/ 475059 h 160"/>
              <a:gd name="T70" fmla="*/ 202406 w 160"/>
              <a:gd name="T71" fmla="*/ 390227 h 160"/>
              <a:gd name="T72" fmla="*/ 168672 w 160"/>
              <a:gd name="T73" fmla="*/ 441127 h 160"/>
              <a:gd name="T74" fmla="*/ 101203 w 160"/>
              <a:gd name="T75" fmla="*/ 407194 h 160"/>
              <a:gd name="T76" fmla="*/ 168672 w 160"/>
              <a:gd name="T77" fmla="*/ 441127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0" h="160">
                <a:moveTo>
                  <a:pt x="145" y="50"/>
                </a:moveTo>
                <a:cubicBezTo>
                  <a:pt x="130" y="50"/>
                  <a:pt x="130" y="50"/>
                  <a:pt x="130" y="50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0" y="7"/>
                  <a:pt x="123" y="0"/>
                  <a:pt x="11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37" y="0"/>
                  <a:pt x="30" y="7"/>
                  <a:pt x="30" y="15"/>
                </a:cubicBezTo>
                <a:cubicBezTo>
                  <a:pt x="30" y="50"/>
                  <a:pt x="30" y="50"/>
                  <a:pt x="30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7" y="50"/>
                  <a:pt x="0" y="57"/>
                  <a:pt x="0" y="6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53" y="160"/>
                  <a:pt x="160" y="153"/>
                  <a:pt x="160" y="145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57"/>
                  <a:pt x="153" y="50"/>
                  <a:pt x="145" y="50"/>
                </a:cubicBezTo>
                <a:close/>
                <a:moveTo>
                  <a:pt x="130" y="59"/>
                </a:moveTo>
                <a:cubicBezTo>
                  <a:pt x="140" y="59"/>
                  <a:pt x="140" y="59"/>
                  <a:pt x="140" y="59"/>
                </a:cubicBezTo>
                <a:cubicBezTo>
                  <a:pt x="130" y="66"/>
                  <a:pt x="130" y="66"/>
                  <a:pt x="130" y="66"/>
                </a:cubicBezTo>
                <a:lnTo>
                  <a:pt x="130" y="59"/>
                </a:lnTo>
                <a:close/>
                <a:moveTo>
                  <a:pt x="40" y="15"/>
                </a:moveTo>
                <a:cubicBezTo>
                  <a:pt x="40" y="12"/>
                  <a:pt x="42" y="9"/>
                  <a:pt x="45" y="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8" y="9"/>
                  <a:pt x="120" y="12"/>
                  <a:pt x="120" y="15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80" y="99"/>
                  <a:pt x="80" y="99"/>
                  <a:pt x="80" y="99"/>
                </a:cubicBezTo>
                <a:cubicBezTo>
                  <a:pt x="40" y="73"/>
                  <a:pt x="40" y="73"/>
                  <a:pt x="40" y="73"/>
                </a:cubicBezTo>
                <a:lnTo>
                  <a:pt x="40" y="15"/>
                </a:lnTo>
                <a:close/>
                <a:moveTo>
                  <a:pt x="30" y="59"/>
                </a:moveTo>
                <a:cubicBezTo>
                  <a:pt x="30" y="66"/>
                  <a:pt x="30" y="66"/>
                  <a:pt x="30" y="66"/>
                </a:cubicBezTo>
                <a:cubicBezTo>
                  <a:pt x="20" y="59"/>
                  <a:pt x="20" y="59"/>
                  <a:pt x="20" y="59"/>
                </a:cubicBezTo>
                <a:lnTo>
                  <a:pt x="30" y="59"/>
                </a:lnTo>
                <a:close/>
                <a:moveTo>
                  <a:pt x="15" y="151"/>
                </a:moveTo>
                <a:cubicBezTo>
                  <a:pt x="12" y="151"/>
                  <a:pt x="9" y="148"/>
                  <a:pt x="9" y="145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5"/>
                  <a:pt x="9" y="64"/>
                  <a:pt x="9" y="64"/>
                </a:cubicBezTo>
                <a:cubicBezTo>
                  <a:pt x="140" y="151"/>
                  <a:pt x="140" y="151"/>
                  <a:pt x="140" y="151"/>
                </a:cubicBezTo>
                <a:lnTo>
                  <a:pt x="15" y="151"/>
                </a:lnTo>
                <a:close/>
                <a:moveTo>
                  <a:pt x="151" y="145"/>
                </a:moveTo>
                <a:cubicBezTo>
                  <a:pt x="151" y="145"/>
                  <a:pt x="151" y="146"/>
                  <a:pt x="151" y="146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150" y="64"/>
                  <a:pt x="150" y="64"/>
                  <a:pt x="150" y="64"/>
                </a:cubicBezTo>
                <a:cubicBezTo>
                  <a:pt x="151" y="64"/>
                  <a:pt x="151" y="65"/>
                  <a:pt x="151" y="65"/>
                </a:cubicBezTo>
                <a:lnTo>
                  <a:pt x="151" y="145"/>
                </a:lnTo>
                <a:close/>
                <a:moveTo>
                  <a:pt x="75" y="20"/>
                </a:moveTo>
                <a:cubicBezTo>
                  <a:pt x="55" y="20"/>
                  <a:pt x="55" y="20"/>
                  <a:pt x="55" y="20"/>
                </a:cubicBezTo>
                <a:cubicBezTo>
                  <a:pt x="52" y="20"/>
                  <a:pt x="50" y="22"/>
                  <a:pt x="50" y="25"/>
                </a:cubicBezTo>
                <a:cubicBezTo>
                  <a:pt x="50" y="27"/>
                  <a:pt x="52" y="29"/>
                  <a:pt x="5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8" y="29"/>
                  <a:pt x="80" y="27"/>
                  <a:pt x="80" y="25"/>
                </a:cubicBezTo>
                <a:cubicBezTo>
                  <a:pt x="80" y="22"/>
                  <a:pt x="78" y="20"/>
                  <a:pt x="75" y="20"/>
                </a:cubicBezTo>
                <a:close/>
                <a:moveTo>
                  <a:pt x="105" y="40"/>
                </a:moveTo>
                <a:cubicBezTo>
                  <a:pt x="55" y="40"/>
                  <a:pt x="55" y="40"/>
                  <a:pt x="55" y="40"/>
                </a:cubicBezTo>
                <a:cubicBezTo>
                  <a:pt x="52" y="40"/>
                  <a:pt x="50" y="42"/>
                  <a:pt x="50" y="45"/>
                </a:cubicBezTo>
                <a:cubicBezTo>
                  <a:pt x="50" y="47"/>
                  <a:pt x="52" y="49"/>
                  <a:pt x="55" y="49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8" y="49"/>
                  <a:pt x="110" y="47"/>
                  <a:pt x="110" y="45"/>
                </a:cubicBezTo>
                <a:cubicBezTo>
                  <a:pt x="110" y="42"/>
                  <a:pt x="108" y="40"/>
                  <a:pt x="105" y="40"/>
                </a:cubicBezTo>
                <a:close/>
                <a:moveTo>
                  <a:pt x="105" y="60"/>
                </a:moveTo>
                <a:cubicBezTo>
                  <a:pt x="55" y="60"/>
                  <a:pt x="55" y="60"/>
                  <a:pt x="55" y="60"/>
                </a:cubicBezTo>
                <a:cubicBezTo>
                  <a:pt x="52" y="60"/>
                  <a:pt x="50" y="62"/>
                  <a:pt x="50" y="65"/>
                </a:cubicBezTo>
                <a:cubicBezTo>
                  <a:pt x="50" y="67"/>
                  <a:pt x="52" y="69"/>
                  <a:pt x="55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8" y="69"/>
                  <a:pt x="110" y="67"/>
                  <a:pt x="110" y="65"/>
                </a:cubicBezTo>
                <a:cubicBezTo>
                  <a:pt x="110" y="62"/>
                  <a:pt x="108" y="60"/>
                  <a:pt x="105" y="60"/>
                </a:cubicBezTo>
                <a:close/>
                <a:moveTo>
                  <a:pt x="55" y="110"/>
                </a:moveTo>
                <a:cubicBezTo>
                  <a:pt x="25" y="110"/>
                  <a:pt x="25" y="110"/>
                  <a:pt x="25" y="110"/>
                </a:cubicBezTo>
                <a:cubicBezTo>
                  <a:pt x="22" y="110"/>
                  <a:pt x="20" y="112"/>
                  <a:pt x="20" y="115"/>
                </a:cubicBezTo>
                <a:cubicBezTo>
                  <a:pt x="20" y="135"/>
                  <a:pt x="20" y="135"/>
                  <a:pt x="20" y="135"/>
                </a:cubicBezTo>
                <a:cubicBezTo>
                  <a:pt x="20" y="138"/>
                  <a:pt x="22" y="140"/>
                  <a:pt x="25" y="140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8" y="140"/>
                  <a:pt x="60" y="138"/>
                  <a:pt x="60" y="13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2"/>
                  <a:pt x="58" y="110"/>
                  <a:pt x="55" y="110"/>
                </a:cubicBezTo>
                <a:close/>
                <a:moveTo>
                  <a:pt x="50" y="130"/>
                </a:moveTo>
                <a:cubicBezTo>
                  <a:pt x="30" y="130"/>
                  <a:pt x="30" y="130"/>
                  <a:pt x="30" y="130"/>
                </a:cubicBezTo>
                <a:cubicBezTo>
                  <a:pt x="30" y="120"/>
                  <a:pt x="30" y="120"/>
                  <a:pt x="30" y="120"/>
                </a:cubicBezTo>
                <a:cubicBezTo>
                  <a:pt x="50" y="120"/>
                  <a:pt x="50" y="120"/>
                  <a:pt x="50" y="120"/>
                </a:cubicBezTo>
                <a:lnTo>
                  <a:pt x="50" y="1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772">
            <a:extLst>
              <a:ext uri="{FF2B5EF4-FFF2-40B4-BE49-F238E27FC236}">
                <a16:creationId xmlns:a16="http://schemas.microsoft.com/office/drawing/2014/main" id="{30733336-3C00-40EB-8783-24C82685E590}"/>
              </a:ext>
            </a:extLst>
          </p:cNvPr>
          <p:cNvSpPr>
            <a:spLocks noEditPoints="1"/>
          </p:cNvSpPr>
          <p:nvPr/>
        </p:nvSpPr>
        <p:spPr bwMode="auto">
          <a:xfrm>
            <a:off x="1775374" y="5363376"/>
            <a:ext cx="397878" cy="303038"/>
          </a:xfrm>
          <a:custGeom>
            <a:avLst/>
            <a:gdLst>
              <a:gd name="T0" fmla="*/ 197961 w 160"/>
              <a:gd name="T1" fmla="*/ 96247 h 121"/>
              <a:gd name="T2" fmla="*/ 273050 w 160"/>
              <a:gd name="T3" fmla="*/ 20624 h 121"/>
              <a:gd name="T4" fmla="*/ 348139 w 160"/>
              <a:gd name="T5" fmla="*/ 96247 h 121"/>
              <a:gd name="T6" fmla="*/ 273050 w 160"/>
              <a:gd name="T7" fmla="*/ 0 h 121"/>
              <a:gd name="T8" fmla="*/ 535861 w 160"/>
              <a:gd name="T9" fmla="*/ 240618 h 121"/>
              <a:gd name="T10" fmla="*/ 409575 w 160"/>
              <a:gd name="T11" fmla="*/ 199369 h 121"/>
              <a:gd name="T12" fmla="*/ 484664 w 160"/>
              <a:gd name="T13" fmla="*/ 154683 h 121"/>
              <a:gd name="T14" fmla="*/ 474424 w 160"/>
              <a:gd name="T15" fmla="*/ 92810 h 121"/>
              <a:gd name="T16" fmla="*/ 464185 w 160"/>
              <a:gd name="T17" fmla="*/ 154683 h 121"/>
              <a:gd name="T18" fmla="*/ 409575 w 160"/>
              <a:gd name="T19" fmla="*/ 178745 h 121"/>
              <a:gd name="T20" fmla="*/ 382270 w 160"/>
              <a:gd name="T21" fmla="*/ 130621 h 121"/>
              <a:gd name="T22" fmla="*/ 136525 w 160"/>
              <a:gd name="T23" fmla="*/ 154683 h 121"/>
              <a:gd name="T24" fmla="*/ 105807 w 160"/>
              <a:gd name="T25" fmla="*/ 178745 h 121"/>
              <a:gd name="T26" fmla="*/ 81915 w 160"/>
              <a:gd name="T27" fmla="*/ 103122 h 121"/>
              <a:gd name="T28" fmla="*/ 61436 w 160"/>
              <a:gd name="T29" fmla="*/ 103122 h 121"/>
              <a:gd name="T30" fmla="*/ 105807 w 160"/>
              <a:gd name="T31" fmla="*/ 199369 h 121"/>
              <a:gd name="T32" fmla="*/ 136525 w 160"/>
              <a:gd name="T33" fmla="*/ 240618 h 121"/>
              <a:gd name="T34" fmla="*/ 0 w 160"/>
              <a:gd name="T35" fmla="*/ 250930 h 121"/>
              <a:gd name="T36" fmla="*/ 136525 w 160"/>
              <a:gd name="T37" fmla="*/ 261242 h 121"/>
              <a:gd name="T38" fmla="*/ 105807 w 160"/>
              <a:gd name="T39" fmla="*/ 302491 h 121"/>
              <a:gd name="T40" fmla="*/ 61436 w 160"/>
              <a:gd name="T41" fmla="*/ 398738 h 121"/>
              <a:gd name="T42" fmla="*/ 81915 w 160"/>
              <a:gd name="T43" fmla="*/ 398738 h 121"/>
              <a:gd name="T44" fmla="*/ 105807 w 160"/>
              <a:gd name="T45" fmla="*/ 323115 h 121"/>
              <a:gd name="T46" fmla="*/ 245745 w 160"/>
              <a:gd name="T47" fmla="*/ 415925 h 121"/>
              <a:gd name="T48" fmla="*/ 406162 w 160"/>
              <a:gd name="T49" fmla="*/ 323115 h 121"/>
              <a:gd name="T50" fmla="*/ 464185 w 160"/>
              <a:gd name="T51" fmla="*/ 350614 h 121"/>
              <a:gd name="T52" fmla="*/ 474424 w 160"/>
              <a:gd name="T53" fmla="*/ 409050 h 121"/>
              <a:gd name="T54" fmla="*/ 484664 w 160"/>
              <a:gd name="T55" fmla="*/ 350614 h 121"/>
              <a:gd name="T56" fmla="*/ 409575 w 160"/>
              <a:gd name="T57" fmla="*/ 302491 h 121"/>
              <a:gd name="T58" fmla="*/ 535861 w 160"/>
              <a:gd name="T59" fmla="*/ 261242 h 121"/>
              <a:gd name="T60" fmla="*/ 535861 w 160"/>
              <a:gd name="T61" fmla="*/ 240618 h 121"/>
              <a:gd name="T62" fmla="*/ 157004 w 160"/>
              <a:gd name="T63" fmla="*/ 154683 h 121"/>
              <a:gd name="T64" fmla="*/ 262811 w 160"/>
              <a:gd name="T65" fmla="*/ 147808 h 121"/>
              <a:gd name="T66" fmla="*/ 245745 w 160"/>
              <a:gd name="T67" fmla="*/ 395301 h 121"/>
              <a:gd name="T68" fmla="*/ 300355 w 160"/>
              <a:gd name="T69" fmla="*/ 395301 h 121"/>
              <a:gd name="T70" fmla="*/ 283289 w 160"/>
              <a:gd name="T71" fmla="*/ 147808 h 121"/>
              <a:gd name="T72" fmla="*/ 389096 w 160"/>
              <a:gd name="T73" fmla="*/ 154683 h 121"/>
              <a:gd name="T74" fmla="*/ 300355 w 160"/>
              <a:gd name="T75" fmla="*/ 395301 h 12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21">
                <a:moveTo>
                  <a:pt x="55" y="25"/>
                </a:moveTo>
                <a:cubicBezTo>
                  <a:pt x="55" y="26"/>
                  <a:pt x="57" y="28"/>
                  <a:pt x="58" y="28"/>
                </a:cubicBezTo>
                <a:cubicBezTo>
                  <a:pt x="60" y="28"/>
                  <a:pt x="61" y="26"/>
                  <a:pt x="61" y="25"/>
                </a:cubicBezTo>
                <a:cubicBezTo>
                  <a:pt x="61" y="14"/>
                  <a:pt x="70" y="6"/>
                  <a:pt x="80" y="6"/>
                </a:cubicBezTo>
                <a:cubicBezTo>
                  <a:pt x="90" y="6"/>
                  <a:pt x="99" y="14"/>
                  <a:pt x="99" y="25"/>
                </a:cubicBezTo>
                <a:cubicBezTo>
                  <a:pt x="99" y="26"/>
                  <a:pt x="100" y="28"/>
                  <a:pt x="102" y="28"/>
                </a:cubicBezTo>
                <a:cubicBezTo>
                  <a:pt x="103" y="28"/>
                  <a:pt x="105" y="26"/>
                  <a:pt x="105" y="25"/>
                </a:cubicBezTo>
                <a:cubicBezTo>
                  <a:pt x="105" y="11"/>
                  <a:pt x="94" y="0"/>
                  <a:pt x="80" y="0"/>
                </a:cubicBezTo>
                <a:cubicBezTo>
                  <a:pt x="66" y="0"/>
                  <a:pt x="55" y="11"/>
                  <a:pt x="55" y="25"/>
                </a:cubicBezTo>
                <a:close/>
                <a:moveTo>
                  <a:pt x="157" y="70"/>
                </a:moveTo>
                <a:cubicBezTo>
                  <a:pt x="120" y="70"/>
                  <a:pt x="120" y="70"/>
                  <a:pt x="120" y="70"/>
                </a:cubicBezTo>
                <a:cubicBezTo>
                  <a:pt x="120" y="58"/>
                  <a:pt x="120" y="58"/>
                  <a:pt x="120" y="58"/>
                </a:cubicBezTo>
                <a:cubicBezTo>
                  <a:pt x="129" y="58"/>
                  <a:pt x="129" y="58"/>
                  <a:pt x="129" y="58"/>
                </a:cubicBezTo>
                <a:cubicBezTo>
                  <a:pt x="136" y="58"/>
                  <a:pt x="142" y="52"/>
                  <a:pt x="142" y="45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2" y="29"/>
                  <a:pt x="141" y="27"/>
                  <a:pt x="139" y="27"/>
                </a:cubicBezTo>
                <a:cubicBezTo>
                  <a:pt x="138" y="27"/>
                  <a:pt x="136" y="29"/>
                  <a:pt x="136" y="30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3" y="52"/>
                  <a:pt x="129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20" y="41"/>
                  <a:pt x="116" y="38"/>
                  <a:pt x="112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4" y="38"/>
                  <a:pt x="40" y="41"/>
                  <a:pt x="40" y="45"/>
                </a:cubicBezTo>
                <a:cubicBezTo>
                  <a:pt x="40" y="52"/>
                  <a:pt x="40" y="52"/>
                  <a:pt x="40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27" y="52"/>
                  <a:pt x="24" y="49"/>
                  <a:pt x="24" y="45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29"/>
                  <a:pt x="22" y="27"/>
                  <a:pt x="21" y="27"/>
                </a:cubicBezTo>
                <a:cubicBezTo>
                  <a:pt x="19" y="27"/>
                  <a:pt x="18" y="29"/>
                  <a:pt x="18" y="30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52"/>
                  <a:pt x="24" y="58"/>
                  <a:pt x="31" y="58"/>
                </a:cubicBezTo>
                <a:cubicBezTo>
                  <a:pt x="40" y="58"/>
                  <a:pt x="40" y="58"/>
                  <a:pt x="40" y="58"/>
                </a:cubicBezTo>
                <a:cubicBezTo>
                  <a:pt x="40" y="70"/>
                  <a:pt x="40" y="70"/>
                  <a:pt x="40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1" y="70"/>
                  <a:pt x="0" y="72"/>
                  <a:pt x="0" y="73"/>
                </a:cubicBezTo>
                <a:cubicBezTo>
                  <a:pt x="0" y="75"/>
                  <a:pt x="1" y="76"/>
                  <a:pt x="3" y="76"/>
                </a:cubicBezTo>
                <a:cubicBezTo>
                  <a:pt x="40" y="76"/>
                  <a:pt x="40" y="76"/>
                  <a:pt x="40" y="76"/>
                </a:cubicBezTo>
                <a:cubicBezTo>
                  <a:pt x="40" y="88"/>
                  <a:pt x="40" y="88"/>
                  <a:pt x="40" y="88"/>
                </a:cubicBezTo>
                <a:cubicBezTo>
                  <a:pt x="31" y="88"/>
                  <a:pt x="31" y="88"/>
                  <a:pt x="31" y="88"/>
                </a:cubicBezTo>
                <a:cubicBezTo>
                  <a:pt x="24" y="88"/>
                  <a:pt x="18" y="94"/>
                  <a:pt x="18" y="102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8"/>
                  <a:pt x="19" y="119"/>
                  <a:pt x="21" y="119"/>
                </a:cubicBezTo>
                <a:cubicBezTo>
                  <a:pt x="22" y="119"/>
                  <a:pt x="24" y="118"/>
                  <a:pt x="24" y="116"/>
                </a:cubicBezTo>
                <a:cubicBezTo>
                  <a:pt x="24" y="102"/>
                  <a:pt x="24" y="102"/>
                  <a:pt x="24" y="102"/>
                </a:cubicBezTo>
                <a:cubicBezTo>
                  <a:pt x="24" y="97"/>
                  <a:pt x="27" y="94"/>
                  <a:pt x="31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3" y="109"/>
                  <a:pt x="56" y="121"/>
                  <a:pt x="72" y="121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104" y="121"/>
                  <a:pt x="117" y="109"/>
                  <a:pt x="119" y="94"/>
                </a:cubicBezTo>
                <a:cubicBezTo>
                  <a:pt x="129" y="94"/>
                  <a:pt x="129" y="94"/>
                  <a:pt x="129" y="94"/>
                </a:cubicBezTo>
                <a:cubicBezTo>
                  <a:pt x="133" y="94"/>
                  <a:pt x="136" y="98"/>
                  <a:pt x="136" y="102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6" y="118"/>
                  <a:pt x="138" y="119"/>
                  <a:pt x="139" y="119"/>
                </a:cubicBezTo>
                <a:cubicBezTo>
                  <a:pt x="141" y="119"/>
                  <a:pt x="142" y="118"/>
                  <a:pt x="142" y="116"/>
                </a:cubicBezTo>
                <a:cubicBezTo>
                  <a:pt x="142" y="102"/>
                  <a:pt x="142" y="102"/>
                  <a:pt x="142" y="102"/>
                </a:cubicBezTo>
                <a:cubicBezTo>
                  <a:pt x="142" y="94"/>
                  <a:pt x="136" y="88"/>
                  <a:pt x="129" y="88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57" y="76"/>
                  <a:pt x="157" y="76"/>
                  <a:pt x="157" y="76"/>
                </a:cubicBezTo>
                <a:cubicBezTo>
                  <a:pt x="159" y="76"/>
                  <a:pt x="160" y="75"/>
                  <a:pt x="160" y="73"/>
                </a:cubicBezTo>
                <a:cubicBezTo>
                  <a:pt x="160" y="72"/>
                  <a:pt x="159" y="70"/>
                  <a:pt x="157" y="70"/>
                </a:cubicBezTo>
                <a:close/>
                <a:moveTo>
                  <a:pt x="46" y="89"/>
                </a:moveTo>
                <a:cubicBezTo>
                  <a:pt x="46" y="45"/>
                  <a:pt x="46" y="45"/>
                  <a:pt x="46" y="45"/>
                </a:cubicBezTo>
                <a:cubicBezTo>
                  <a:pt x="46" y="44"/>
                  <a:pt x="47" y="43"/>
                  <a:pt x="48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58" y="115"/>
                  <a:pt x="46" y="103"/>
                  <a:pt x="46" y="89"/>
                </a:cubicBezTo>
                <a:close/>
                <a:moveTo>
                  <a:pt x="88" y="115"/>
                </a:moveTo>
                <a:cubicBezTo>
                  <a:pt x="83" y="115"/>
                  <a:pt x="83" y="115"/>
                  <a:pt x="83" y="115"/>
                </a:cubicBezTo>
                <a:cubicBezTo>
                  <a:pt x="83" y="43"/>
                  <a:pt x="83" y="43"/>
                  <a:pt x="83" y="43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3" y="43"/>
                  <a:pt x="114" y="44"/>
                  <a:pt x="114" y="45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103"/>
                  <a:pt x="102" y="115"/>
                  <a:pt x="88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782">
            <a:extLst>
              <a:ext uri="{FF2B5EF4-FFF2-40B4-BE49-F238E27FC236}">
                <a16:creationId xmlns:a16="http://schemas.microsoft.com/office/drawing/2014/main" id="{5507136F-F6DB-4618-8E86-DA1E0F982D5D}"/>
              </a:ext>
            </a:extLst>
          </p:cNvPr>
          <p:cNvSpPr>
            <a:spLocks noEditPoints="1"/>
          </p:cNvSpPr>
          <p:nvPr/>
        </p:nvSpPr>
        <p:spPr bwMode="auto">
          <a:xfrm>
            <a:off x="4751641" y="5316534"/>
            <a:ext cx="397878" cy="396722"/>
          </a:xfrm>
          <a:custGeom>
            <a:avLst/>
            <a:gdLst>
              <a:gd name="T0" fmla="*/ 378857 w 160"/>
              <a:gd name="T1" fmla="*/ 506604 h 158"/>
              <a:gd name="T2" fmla="*/ 365204 w 160"/>
              <a:gd name="T3" fmla="*/ 503158 h 158"/>
              <a:gd name="T4" fmla="*/ 273050 w 160"/>
              <a:gd name="T5" fmla="*/ 523835 h 158"/>
              <a:gd name="T6" fmla="*/ 139938 w 160"/>
              <a:gd name="T7" fmla="*/ 475587 h 158"/>
              <a:gd name="T8" fmla="*/ 160417 w 160"/>
              <a:gd name="T9" fmla="*/ 420447 h 158"/>
              <a:gd name="T10" fmla="*/ 81915 w 160"/>
              <a:gd name="T11" fmla="*/ 337736 h 158"/>
              <a:gd name="T12" fmla="*/ 0 w 160"/>
              <a:gd name="T13" fmla="*/ 420447 h 158"/>
              <a:gd name="T14" fmla="*/ 81915 w 160"/>
              <a:gd name="T15" fmla="*/ 503158 h 158"/>
              <a:gd name="T16" fmla="*/ 122873 w 160"/>
              <a:gd name="T17" fmla="*/ 489372 h 158"/>
              <a:gd name="T18" fmla="*/ 273050 w 160"/>
              <a:gd name="T19" fmla="*/ 544513 h 158"/>
              <a:gd name="T20" fmla="*/ 372031 w 160"/>
              <a:gd name="T21" fmla="*/ 520389 h 158"/>
              <a:gd name="T22" fmla="*/ 378857 w 160"/>
              <a:gd name="T23" fmla="*/ 506604 h 158"/>
              <a:gd name="T24" fmla="*/ 20479 w 160"/>
              <a:gd name="T25" fmla="*/ 420447 h 158"/>
              <a:gd name="T26" fmla="*/ 81915 w 160"/>
              <a:gd name="T27" fmla="*/ 358414 h 158"/>
              <a:gd name="T28" fmla="*/ 139938 w 160"/>
              <a:gd name="T29" fmla="*/ 420447 h 158"/>
              <a:gd name="T30" fmla="*/ 81915 w 160"/>
              <a:gd name="T31" fmla="*/ 482480 h 158"/>
              <a:gd name="T32" fmla="*/ 20479 w 160"/>
              <a:gd name="T33" fmla="*/ 420447 h 158"/>
              <a:gd name="T34" fmla="*/ 40958 w 160"/>
              <a:gd name="T35" fmla="*/ 299827 h 158"/>
              <a:gd name="T36" fmla="*/ 51197 w 160"/>
              <a:gd name="T37" fmla="*/ 310166 h 158"/>
              <a:gd name="T38" fmla="*/ 51197 w 160"/>
              <a:gd name="T39" fmla="*/ 310166 h 158"/>
              <a:gd name="T40" fmla="*/ 61436 w 160"/>
              <a:gd name="T41" fmla="*/ 299827 h 158"/>
              <a:gd name="T42" fmla="*/ 163830 w 160"/>
              <a:gd name="T43" fmla="*/ 124066 h 158"/>
              <a:gd name="T44" fmla="*/ 194548 w 160"/>
              <a:gd name="T45" fmla="*/ 106835 h 158"/>
              <a:gd name="T46" fmla="*/ 269637 w 160"/>
              <a:gd name="T47" fmla="*/ 161975 h 158"/>
              <a:gd name="T48" fmla="*/ 348139 w 160"/>
              <a:gd name="T49" fmla="*/ 82711 h 158"/>
              <a:gd name="T50" fmla="*/ 269637 w 160"/>
              <a:gd name="T51" fmla="*/ 0 h 158"/>
              <a:gd name="T52" fmla="*/ 187722 w 160"/>
              <a:gd name="T53" fmla="*/ 82711 h 158"/>
              <a:gd name="T54" fmla="*/ 187722 w 160"/>
              <a:gd name="T55" fmla="*/ 86157 h 158"/>
              <a:gd name="T56" fmla="*/ 153591 w 160"/>
              <a:gd name="T57" fmla="*/ 103389 h 158"/>
              <a:gd name="T58" fmla="*/ 40958 w 160"/>
              <a:gd name="T59" fmla="*/ 299827 h 158"/>
              <a:gd name="T60" fmla="*/ 269637 w 160"/>
              <a:gd name="T61" fmla="*/ 20678 h 158"/>
              <a:gd name="T62" fmla="*/ 331073 w 160"/>
              <a:gd name="T63" fmla="*/ 82711 h 158"/>
              <a:gd name="T64" fmla="*/ 269637 w 160"/>
              <a:gd name="T65" fmla="*/ 141298 h 158"/>
              <a:gd name="T66" fmla="*/ 208201 w 160"/>
              <a:gd name="T67" fmla="*/ 79265 h 158"/>
              <a:gd name="T68" fmla="*/ 269637 w 160"/>
              <a:gd name="T69" fmla="*/ 20678 h 158"/>
              <a:gd name="T70" fmla="*/ 464185 w 160"/>
              <a:gd name="T71" fmla="*/ 337736 h 158"/>
              <a:gd name="T72" fmla="*/ 385683 w 160"/>
              <a:gd name="T73" fmla="*/ 420447 h 158"/>
              <a:gd name="T74" fmla="*/ 464185 w 160"/>
              <a:gd name="T75" fmla="*/ 499711 h 158"/>
              <a:gd name="T76" fmla="*/ 546100 w 160"/>
              <a:gd name="T77" fmla="*/ 420447 h 158"/>
              <a:gd name="T78" fmla="*/ 501729 w 160"/>
              <a:gd name="T79" fmla="*/ 348075 h 158"/>
              <a:gd name="T80" fmla="*/ 505143 w 160"/>
              <a:gd name="T81" fmla="*/ 306719 h 158"/>
              <a:gd name="T82" fmla="*/ 399336 w 160"/>
              <a:gd name="T83" fmla="*/ 110281 h 158"/>
              <a:gd name="T84" fmla="*/ 385683 w 160"/>
              <a:gd name="T85" fmla="*/ 113727 h 158"/>
              <a:gd name="T86" fmla="*/ 389096 w 160"/>
              <a:gd name="T87" fmla="*/ 127513 h 158"/>
              <a:gd name="T88" fmla="*/ 484664 w 160"/>
              <a:gd name="T89" fmla="*/ 306719 h 158"/>
              <a:gd name="T90" fmla="*/ 484664 w 160"/>
              <a:gd name="T91" fmla="*/ 341182 h 158"/>
              <a:gd name="T92" fmla="*/ 464185 w 160"/>
              <a:gd name="T93" fmla="*/ 337736 h 158"/>
              <a:gd name="T94" fmla="*/ 525621 w 160"/>
              <a:gd name="T95" fmla="*/ 420447 h 158"/>
              <a:gd name="T96" fmla="*/ 464185 w 160"/>
              <a:gd name="T97" fmla="*/ 482480 h 158"/>
              <a:gd name="T98" fmla="*/ 406162 w 160"/>
              <a:gd name="T99" fmla="*/ 420447 h 158"/>
              <a:gd name="T100" fmla="*/ 464185 w 160"/>
              <a:gd name="T101" fmla="*/ 358414 h 158"/>
              <a:gd name="T102" fmla="*/ 525621 w 160"/>
              <a:gd name="T103" fmla="*/ 420447 h 15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58">
                <a:moveTo>
                  <a:pt x="111" y="147"/>
                </a:moveTo>
                <a:cubicBezTo>
                  <a:pt x="110" y="146"/>
                  <a:pt x="108" y="145"/>
                  <a:pt x="107" y="146"/>
                </a:cubicBezTo>
                <a:cubicBezTo>
                  <a:pt x="98" y="150"/>
                  <a:pt x="89" y="152"/>
                  <a:pt x="80" y="152"/>
                </a:cubicBezTo>
                <a:cubicBezTo>
                  <a:pt x="65" y="152"/>
                  <a:pt x="52" y="147"/>
                  <a:pt x="41" y="138"/>
                </a:cubicBezTo>
                <a:cubicBezTo>
                  <a:pt x="45" y="134"/>
                  <a:pt x="47" y="128"/>
                  <a:pt x="47" y="122"/>
                </a:cubicBezTo>
                <a:cubicBezTo>
                  <a:pt x="47" y="109"/>
                  <a:pt x="36" y="98"/>
                  <a:pt x="24" y="98"/>
                </a:cubicBezTo>
                <a:cubicBezTo>
                  <a:pt x="11" y="98"/>
                  <a:pt x="0" y="109"/>
                  <a:pt x="0" y="122"/>
                </a:cubicBezTo>
                <a:cubicBezTo>
                  <a:pt x="0" y="135"/>
                  <a:pt x="11" y="146"/>
                  <a:pt x="24" y="146"/>
                </a:cubicBezTo>
                <a:cubicBezTo>
                  <a:pt x="28" y="146"/>
                  <a:pt x="32" y="144"/>
                  <a:pt x="36" y="142"/>
                </a:cubicBezTo>
                <a:cubicBezTo>
                  <a:pt x="48" y="152"/>
                  <a:pt x="64" y="158"/>
                  <a:pt x="80" y="158"/>
                </a:cubicBezTo>
                <a:cubicBezTo>
                  <a:pt x="90" y="158"/>
                  <a:pt x="100" y="156"/>
                  <a:pt x="109" y="151"/>
                </a:cubicBezTo>
                <a:cubicBezTo>
                  <a:pt x="111" y="150"/>
                  <a:pt x="112" y="149"/>
                  <a:pt x="111" y="147"/>
                </a:cubicBezTo>
                <a:close/>
                <a:moveTo>
                  <a:pt x="6" y="122"/>
                </a:moveTo>
                <a:cubicBezTo>
                  <a:pt x="6" y="112"/>
                  <a:pt x="14" y="104"/>
                  <a:pt x="24" y="104"/>
                </a:cubicBezTo>
                <a:cubicBezTo>
                  <a:pt x="33" y="104"/>
                  <a:pt x="41" y="112"/>
                  <a:pt x="41" y="122"/>
                </a:cubicBezTo>
                <a:cubicBezTo>
                  <a:pt x="41" y="132"/>
                  <a:pt x="33" y="140"/>
                  <a:pt x="24" y="140"/>
                </a:cubicBezTo>
                <a:cubicBezTo>
                  <a:pt x="14" y="140"/>
                  <a:pt x="6" y="132"/>
                  <a:pt x="6" y="122"/>
                </a:cubicBezTo>
                <a:close/>
                <a:moveTo>
                  <a:pt x="12" y="87"/>
                </a:moveTo>
                <a:cubicBezTo>
                  <a:pt x="12" y="88"/>
                  <a:pt x="13" y="90"/>
                  <a:pt x="15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6" y="90"/>
                  <a:pt x="18" y="88"/>
                  <a:pt x="18" y="87"/>
                </a:cubicBezTo>
                <a:cubicBezTo>
                  <a:pt x="18" y="66"/>
                  <a:pt x="30" y="46"/>
                  <a:pt x="48" y="36"/>
                </a:cubicBezTo>
                <a:cubicBezTo>
                  <a:pt x="51" y="34"/>
                  <a:pt x="54" y="32"/>
                  <a:pt x="57" y="31"/>
                </a:cubicBezTo>
                <a:cubicBezTo>
                  <a:pt x="60" y="40"/>
                  <a:pt x="69" y="47"/>
                  <a:pt x="79" y="47"/>
                </a:cubicBezTo>
                <a:cubicBezTo>
                  <a:pt x="92" y="47"/>
                  <a:pt x="102" y="36"/>
                  <a:pt x="102" y="24"/>
                </a:cubicBezTo>
                <a:cubicBezTo>
                  <a:pt x="102" y="11"/>
                  <a:pt x="92" y="0"/>
                  <a:pt x="79" y="0"/>
                </a:cubicBezTo>
                <a:cubicBezTo>
                  <a:pt x="66" y="0"/>
                  <a:pt x="55" y="11"/>
                  <a:pt x="55" y="24"/>
                </a:cubicBezTo>
                <a:cubicBezTo>
                  <a:pt x="55" y="24"/>
                  <a:pt x="55" y="25"/>
                  <a:pt x="55" y="25"/>
                </a:cubicBezTo>
                <a:cubicBezTo>
                  <a:pt x="52" y="27"/>
                  <a:pt x="48" y="28"/>
                  <a:pt x="45" y="30"/>
                </a:cubicBezTo>
                <a:cubicBezTo>
                  <a:pt x="25" y="42"/>
                  <a:pt x="13" y="63"/>
                  <a:pt x="12" y="87"/>
                </a:cubicBezTo>
                <a:close/>
                <a:moveTo>
                  <a:pt x="79" y="6"/>
                </a:moveTo>
                <a:cubicBezTo>
                  <a:pt x="89" y="6"/>
                  <a:pt x="97" y="14"/>
                  <a:pt x="97" y="24"/>
                </a:cubicBezTo>
                <a:cubicBezTo>
                  <a:pt x="97" y="33"/>
                  <a:pt x="89" y="41"/>
                  <a:pt x="79" y="41"/>
                </a:cubicBezTo>
                <a:cubicBezTo>
                  <a:pt x="69" y="41"/>
                  <a:pt x="61" y="33"/>
                  <a:pt x="61" y="23"/>
                </a:cubicBezTo>
                <a:cubicBezTo>
                  <a:pt x="61" y="14"/>
                  <a:pt x="69" y="6"/>
                  <a:pt x="79" y="6"/>
                </a:cubicBezTo>
                <a:close/>
                <a:moveTo>
                  <a:pt x="136" y="98"/>
                </a:moveTo>
                <a:cubicBezTo>
                  <a:pt x="124" y="98"/>
                  <a:pt x="113" y="109"/>
                  <a:pt x="113" y="122"/>
                </a:cubicBezTo>
                <a:cubicBezTo>
                  <a:pt x="113" y="135"/>
                  <a:pt x="124" y="145"/>
                  <a:pt x="136" y="145"/>
                </a:cubicBezTo>
                <a:cubicBezTo>
                  <a:pt x="149" y="145"/>
                  <a:pt x="160" y="135"/>
                  <a:pt x="160" y="122"/>
                </a:cubicBezTo>
                <a:cubicBezTo>
                  <a:pt x="160" y="113"/>
                  <a:pt x="155" y="105"/>
                  <a:pt x="147" y="101"/>
                </a:cubicBezTo>
                <a:cubicBezTo>
                  <a:pt x="148" y="97"/>
                  <a:pt x="148" y="93"/>
                  <a:pt x="148" y="89"/>
                </a:cubicBezTo>
                <a:cubicBezTo>
                  <a:pt x="148" y="66"/>
                  <a:pt x="137" y="45"/>
                  <a:pt x="117" y="32"/>
                </a:cubicBezTo>
                <a:cubicBezTo>
                  <a:pt x="116" y="31"/>
                  <a:pt x="114" y="32"/>
                  <a:pt x="113" y="33"/>
                </a:cubicBezTo>
                <a:cubicBezTo>
                  <a:pt x="112" y="34"/>
                  <a:pt x="113" y="36"/>
                  <a:pt x="114" y="37"/>
                </a:cubicBezTo>
                <a:cubicBezTo>
                  <a:pt x="132" y="49"/>
                  <a:pt x="142" y="68"/>
                  <a:pt x="142" y="89"/>
                </a:cubicBezTo>
                <a:cubicBezTo>
                  <a:pt x="142" y="93"/>
                  <a:pt x="142" y="96"/>
                  <a:pt x="142" y="99"/>
                </a:cubicBezTo>
                <a:cubicBezTo>
                  <a:pt x="140" y="99"/>
                  <a:pt x="138" y="98"/>
                  <a:pt x="136" y="98"/>
                </a:cubicBezTo>
                <a:close/>
                <a:moveTo>
                  <a:pt x="154" y="122"/>
                </a:moveTo>
                <a:cubicBezTo>
                  <a:pt x="154" y="132"/>
                  <a:pt x="146" y="140"/>
                  <a:pt x="136" y="140"/>
                </a:cubicBezTo>
                <a:cubicBezTo>
                  <a:pt x="127" y="140"/>
                  <a:pt x="119" y="132"/>
                  <a:pt x="119" y="122"/>
                </a:cubicBezTo>
                <a:cubicBezTo>
                  <a:pt x="119" y="112"/>
                  <a:pt x="127" y="104"/>
                  <a:pt x="136" y="104"/>
                </a:cubicBezTo>
                <a:cubicBezTo>
                  <a:pt x="146" y="104"/>
                  <a:pt x="154" y="112"/>
                  <a:pt x="154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792">
            <a:extLst>
              <a:ext uri="{FF2B5EF4-FFF2-40B4-BE49-F238E27FC236}">
                <a16:creationId xmlns:a16="http://schemas.microsoft.com/office/drawing/2014/main" id="{3FEAA658-7827-4E07-BE4C-5F5408273ED1}"/>
              </a:ext>
            </a:extLst>
          </p:cNvPr>
          <p:cNvSpPr>
            <a:spLocks noEditPoints="1"/>
          </p:cNvSpPr>
          <p:nvPr/>
        </p:nvSpPr>
        <p:spPr bwMode="auto">
          <a:xfrm>
            <a:off x="7746859" y="5338510"/>
            <a:ext cx="397878" cy="352770"/>
          </a:xfrm>
          <a:custGeom>
            <a:avLst/>
            <a:gdLst>
              <a:gd name="T0" fmla="*/ 262811 w 160"/>
              <a:gd name="T1" fmla="*/ 305622 h 141"/>
              <a:gd name="T2" fmla="*/ 211614 w 160"/>
              <a:gd name="T3" fmla="*/ 357132 h 141"/>
              <a:gd name="T4" fmla="*/ 327660 w 160"/>
              <a:gd name="T5" fmla="*/ 357132 h 141"/>
              <a:gd name="T6" fmla="*/ 337899 w 160"/>
              <a:gd name="T7" fmla="*/ 339962 h 141"/>
              <a:gd name="T8" fmla="*/ 273050 w 160"/>
              <a:gd name="T9" fmla="*/ 233509 h 141"/>
              <a:gd name="T10" fmla="*/ 163830 w 160"/>
              <a:gd name="T11" fmla="*/ 192302 h 141"/>
              <a:gd name="T12" fmla="*/ 184309 w 160"/>
              <a:gd name="T13" fmla="*/ 219773 h 141"/>
              <a:gd name="T14" fmla="*/ 245745 w 160"/>
              <a:gd name="T15" fmla="*/ 151094 h 141"/>
              <a:gd name="T16" fmla="*/ 245745 w 160"/>
              <a:gd name="T17" fmla="*/ 92717 h 141"/>
              <a:gd name="T18" fmla="*/ 269637 w 160"/>
              <a:gd name="T19" fmla="*/ 20604 h 141"/>
              <a:gd name="T20" fmla="*/ 303768 w 160"/>
              <a:gd name="T21" fmla="*/ 85849 h 141"/>
              <a:gd name="T22" fmla="*/ 293529 w 160"/>
              <a:gd name="T23" fmla="*/ 140792 h 141"/>
              <a:gd name="T24" fmla="*/ 358378 w 160"/>
              <a:gd name="T25" fmla="*/ 192302 h 141"/>
              <a:gd name="T26" fmla="*/ 378857 w 160"/>
              <a:gd name="T27" fmla="*/ 219773 h 141"/>
              <a:gd name="T28" fmla="*/ 314008 w 160"/>
              <a:gd name="T29" fmla="*/ 133924 h 141"/>
              <a:gd name="T30" fmla="*/ 324247 w 160"/>
              <a:gd name="T31" fmla="*/ 48075 h 141"/>
              <a:gd name="T32" fmla="*/ 221853 w 160"/>
              <a:gd name="T33" fmla="*/ 48075 h 141"/>
              <a:gd name="T34" fmla="*/ 232093 w 160"/>
              <a:gd name="T35" fmla="*/ 133924 h 141"/>
              <a:gd name="T36" fmla="*/ 136525 w 160"/>
              <a:gd name="T37" fmla="*/ 298754 h 141"/>
              <a:gd name="T38" fmla="*/ 129699 w 160"/>
              <a:gd name="T39" fmla="*/ 353698 h 141"/>
              <a:gd name="T40" fmla="*/ 191135 w 160"/>
              <a:gd name="T41" fmla="*/ 439547 h 141"/>
              <a:gd name="T42" fmla="*/ 204788 w 160"/>
              <a:gd name="T43" fmla="*/ 484188 h 141"/>
              <a:gd name="T44" fmla="*/ 204788 w 160"/>
              <a:gd name="T45" fmla="*/ 425811 h 141"/>
              <a:gd name="T46" fmla="*/ 157004 w 160"/>
              <a:gd name="T47" fmla="*/ 339962 h 141"/>
              <a:gd name="T48" fmla="*/ 102394 w 160"/>
              <a:gd name="T49" fmla="*/ 254113 h 141"/>
              <a:gd name="T50" fmla="*/ 64849 w 160"/>
              <a:gd name="T51" fmla="*/ 360566 h 141"/>
              <a:gd name="T52" fmla="*/ 0 w 160"/>
              <a:gd name="T53" fmla="*/ 446414 h 141"/>
              <a:gd name="T54" fmla="*/ 20479 w 160"/>
              <a:gd name="T55" fmla="*/ 473886 h 141"/>
              <a:gd name="T56" fmla="*/ 78502 w 160"/>
              <a:gd name="T57" fmla="*/ 405207 h 141"/>
              <a:gd name="T58" fmla="*/ 81915 w 160"/>
              <a:gd name="T59" fmla="*/ 346830 h 141"/>
              <a:gd name="T60" fmla="*/ 102394 w 160"/>
              <a:gd name="T61" fmla="*/ 274717 h 141"/>
              <a:gd name="T62" fmla="*/ 331073 w 160"/>
              <a:gd name="T63" fmla="*/ 473886 h 141"/>
              <a:gd name="T64" fmla="*/ 351552 w 160"/>
              <a:gd name="T65" fmla="*/ 446414 h 141"/>
              <a:gd name="T66" fmla="*/ 416401 w 160"/>
              <a:gd name="T67" fmla="*/ 394905 h 141"/>
              <a:gd name="T68" fmla="*/ 409575 w 160"/>
              <a:gd name="T69" fmla="*/ 339962 h 141"/>
              <a:gd name="T70" fmla="*/ 443706 w 160"/>
              <a:gd name="T71" fmla="*/ 274717 h 141"/>
              <a:gd name="T72" fmla="*/ 464185 w 160"/>
              <a:gd name="T73" fmla="*/ 346830 h 141"/>
              <a:gd name="T74" fmla="*/ 467598 w 160"/>
              <a:gd name="T75" fmla="*/ 405207 h 141"/>
              <a:gd name="T76" fmla="*/ 525621 w 160"/>
              <a:gd name="T77" fmla="*/ 473886 h 141"/>
              <a:gd name="T78" fmla="*/ 546100 w 160"/>
              <a:gd name="T79" fmla="*/ 446414 h 141"/>
              <a:gd name="T80" fmla="*/ 481251 w 160"/>
              <a:gd name="T81" fmla="*/ 360566 h 141"/>
              <a:gd name="T82" fmla="*/ 443706 w 160"/>
              <a:gd name="T83" fmla="*/ 254113 h 141"/>
              <a:gd name="T84" fmla="*/ 389096 w 160"/>
              <a:gd name="T85" fmla="*/ 339962 h 141"/>
              <a:gd name="T86" fmla="*/ 341313 w 160"/>
              <a:gd name="T87" fmla="*/ 425811 h 1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41">
                <a:moveTo>
                  <a:pt x="80" y="68"/>
                </a:moveTo>
                <a:cubicBezTo>
                  <a:pt x="79" y="68"/>
                  <a:pt x="77" y="69"/>
                  <a:pt x="77" y="71"/>
                </a:cubicBezTo>
                <a:cubicBezTo>
                  <a:pt x="77" y="89"/>
                  <a:pt x="77" y="89"/>
                  <a:pt x="77" y="89"/>
                </a:cubicBezTo>
                <a:cubicBezTo>
                  <a:pt x="61" y="99"/>
                  <a:pt x="61" y="99"/>
                  <a:pt x="61" y="99"/>
                </a:cubicBezTo>
                <a:cubicBezTo>
                  <a:pt x="60" y="100"/>
                  <a:pt x="59" y="101"/>
                  <a:pt x="60" y="103"/>
                </a:cubicBezTo>
                <a:cubicBezTo>
                  <a:pt x="60" y="104"/>
                  <a:pt x="61" y="104"/>
                  <a:pt x="62" y="104"/>
                </a:cubicBezTo>
                <a:cubicBezTo>
                  <a:pt x="63" y="104"/>
                  <a:pt x="64" y="104"/>
                  <a:pt x="64" y="104"/>
                </a:cubicBezTo>
                <a:cubicBezTo>
                  <a:pt x="80" y="95"/>
                  <a:pt x="80" y="95"/>
                  <a:pt x="80" y="95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7" y="104"/>
                  <a:pt x="97" y="104"/>
                  <a:pt x="98" y="104"/>
                </a:cubicBezTo>
                <a:cubicBezTo>
                  <a:pt x="99" y="104"/>
                  <a:pt x="100" y="104"/>
                  <a:pt x="101" y="103"/>
                </a:cubicBezTo>
                <a:cubicBezTo>
                  <a:pt x="101" y="101"/>
                  <a:pt x="101" y="100"/>
                  <a:pt x="99" y="99"/>
                </a:cubicBezTo>
                <a:cubicBezTo>
                  <a:pt x="83" y="89"/>
                  <a:pt x="83" y="89"/>
                  <a:pt x="83" y="89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69"/>
                  <a:pt x="82" y="68"/>
                  <a:pt x="80" y="68"/>
                </a:cubicBezTo>
                <a:close/>
                <a:moveTo>
                  <a:pt x="68" y="39"/>
                </a:moveTo>
                <a:cubicBezTo>
                  <a:pt x="65" y="41"/>
                  <a:pt x="58" y="45"/>
                  <a:pt x="52" y="50"/>
                </a:cubicBezTo>
                <a:cubicBezTo>
                  <a:pt x="50" y="51"/>
                  <a:pt x="48" y="54"/>
                  <a:pt x="48" y="56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66"/>
                  <a:pt x="50" y="67"/>
                  <a:pt x="51" y="67"/>
                </a:cubicBezTo>
                <a:cubicBezTo>
                  <a:pt x="53" y="67"/>
                  <a:pt x="54" y="66"/>
                  <a:pt x="54" y="64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6"/>
                  <a:pt x="55" y="55"/>
                  <a:pt x="55" y="54"/>
                </a:cubicBezTo>
                <a:cubicBezTo>
                  <a:pt x="62" y="49"/>
                  <a:pt x="70" y="45"/>
                  <a:pt x="72" y="44"/>
                </a:cubicBezTo>
                <a:cubicBezTo>
                  <a:pt x="73" y="43"/>
                  <a:pt x="73" y="42"/>
                  <a:pt x="73" y="41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29"/>
                  <a:pt x="73" y="28"/>
                  <a:pt x="72" y="27"/>
                </a:cubicBezTo>
                <a:cubicBezTo>
                  <a:pt x="72" y="27"/>
                  <a:pt x="71" y="26"/>
                  <a:pt x="71" y="25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9"/>
                  <a:pt x="75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5" y="6"/>
                  <a:pt x="89" y="9"/>
                  <a:pt x="89" y="14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26"/>
                  <a:pt x="88" y="27"/>
                  <a:pt x="88" y="27"/>
                </a:cubicBezTo>
                <a:cubicBezTo>
                  <a:pt x="87" y="28"/>
                  <a:pt x="86" y="29"/>
                  <a:pt x="86" y="3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3"/>
                  <a:pt x="88" y="44"/>
                </a:cubicBezTo>
                <a:cubicBezTo>
                  <a:pt x="90" y="45"/>
                  <a:pt x="97" y="49"/>
                  <a:pt x="105" y="54"/>
                </a:cubicBezTo>
                <a:cubicBezTo>
                  <a:pt x="105" y="55"/>
                  <a:pt x="105" y="56"/>
                  <a:pt x="105" y="56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6"/>
                  <a:pt x="107" y="67"/>
                  <a:pt x="108" y="67"/>
                </a:cubicBezTo>
                <a:cubicBezTo>
                  <a:pt x="110" y="67"/>
                  <a:pt x="111" y="66"/>
                  <a:pt x="111" y="64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1" y="54"/>
                  <a:pt x="110" y="51"/>
                  <a:pt x="108" y="50"/>
                </a:cubicBezTo>
                <a:cubicBezTo>
                  <a:pt x="102" y="45"/>
                  <a:pt x="95" y="41"/>
                  <a:pt x="92" y="39"/>
                </a:cubicBezTo>
                <a:cubicBezTo>
                  <a:pt x="92" y="31"/>
                  <a:pt x="92" y="31"/>
                  <a:pt x="92" y="31"/>
                </a:cubicBezTo>
                <a:cubicBezTo>
                  <a:pt x="94" y="29"/>
                  <a:pt x="95" y="27"/>
                  <a:pt x="95" y="2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6"/>
                  <a:pt x="89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1" y="0"/>
                  <a:pt x="65" y="6"/>
                  <a:pt x="65" y="14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7"/>
                  <a:pt x="66" y="29"/>
                  <a:pt x="68" y="31"/>
                </a:cubicBezTo>
                <a:cubicBezTo>
                  <a:pt x="68" y="39"/>
                  <a:pt x="68" y="39"/>
                  <a:pt x="68" y="39"/>
                </a:cubicBezTo>
                <a:close/>
                <a:moveTo>
                  <a:pt x="30" y="80"/>
                </a:moveTo>
                <a:cubicBezTo>
                  <a:pt x="33" y="80"/>
                  <a:pt x="33" y="80"/>
                  <a:pt x="33" y="80"/>
                </a:cubicBezTo>
                <a:cubicBezTo>
                  <a:pt x="37" y="80"/>
                  <a:pt x="40" y="83"/>
                  <a:pt x="40" y="87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1"/>
                  <a:pt x="39" y="101"/>
                </a:cubicBezTo>
                <a:cubicBezTo>
                  <a:pt x="38" y="102"/>
                  <a:pt x="38" y="103"/>
                  <a:pt x="38" y="103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6"/>
                  <a:pt x="39" y="117"/>
                  <a:pt x="40" y="118"/>
                </a:cubicBezTo>
                <a:cubicBezTo>
                  <a:pt x="41" y="119"/>
                  <a:pt x="49" y="122"/>
                  <a:pt x="56" y="128"/>
                </a:cubicBezTo>
                <a:cubicBezTo>
                  <a:pt x="57" y="129"/>
                  <a:pt x="57" y="130"/>
                  <a:pt x="57" y="130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40"/>
                  <a:pt x="58" y="141"/>
                  <a:pt x="60" y="141"/>
                </a:cubicBezTo>
                <a:cubicBezTo>
                  <a:pt x="62" y="141"/>
                  <a:pt x="63" y="140"/>
                  <a:pt x="63" y="13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8"/>
                  <a:pt x="62" y="125"/>
                  <a:pt x="60" y="124"/>
                </a:cubicBezTo>
                <a:cubicBezTo>
                  <a:pt x="54" y="119"/>
                  <a:pt x="47" y="115"/>
                  <a:pt x="44" y="113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5" y="103"/>
                  <a:pt x="46" y="101"/>
                  <a:pt x="46" y="99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0"/>
                  <a:pt x="40" y="74"/>
                  <a:pt x="33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23" y="74"/>
                  <a:pt x="17" y="80"/>
                  <a:pt x="17" y="87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101"/>
                  <a:pt x="18" y="103"/>
                  <a:pt x="19" y="10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6" y="115"/>
                  <a:pt x="9" y="119"/>
                  <a:pt x="3" y="124"/>
                </a:cubicBezTo>
                <a:cubicBezTo>
                  <a:pt x="1" y="125"/>
                  <a:pt x="0" y="128"/>
                  <a:pt x="0" y="13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1" y="141"/>
                  <a:pt x="3" y="141"/>
                </a:cubicBezTo>
                <a:cubicBezTo>
                  <a:pt x="5" y="141"/>
                  <a:pt x="6" y="140"/>
                  <a:pt x="6" y="138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6" y="129"/>
                  <a:pt x="7" y="128"/>
                </a:cubicBezTo>
                <a:cubicBezTo>
                  <a:pt x="14" y="122"/>
                  <a:pt x="22" y="119"/>
                  <a:pt x="23" y="118"/>
                </a:cubicBezTo>
                <a:cubicBezTo>
                  <a:pt x="24" y="117"/>
                  <a:pt x="25" y="116"/>
                  <a:pt x="25" y="115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3"/>
                  <a:pt x="24" y="102"/>
                  <a:pt x="24" y="101"/>
                </a:cubicBezTo>
                <a:cubicBezTo>
                  <a:pt x="23" y="101"/>
                  <a:pt x="23" y="100"/>
                  <a:pt x="23" y="99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3"/>
                  <a:pt x="26" y="80"/>
                  <a:pt x="30" y="80"/>
                </a:cubicBezTo>
                <a:close/>
                <a:moveTo>
                  <a:pt x="100" y="124"/>
                </a:moveTo>
                <a:cubicBezTo>
                  <a:pt x="98" y="125"/>
                  <a:pt x="97" y="128"/>
                  <a:pt x="97" y="13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40"/>
                  <a:pt x="98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0"/>
                  <a:pt x="103" y="129"/>
                  <a:pt x="104" y="128"/>
                </a:cubicBezTo>
                <a:cubicBezTo>
                  <a:pt x="111" y="122"/>
                  <a:pt x="119" y="119"/>
                  <a:pt x="120" y="118"/>
                </a:cubicBezTo>
                <a:cubicBezTo>
                  <a:pt x="121" y="117"/>
                  <a:pt x="122" y="116"/>
                  <a:pt x="122" y="115"/>
                </a:cubicBezTo>
                <a:cubicBezTo>
                  <a:pt x="122" y="103"/>
                  <a:pt x="122" y="103"/>
                  <a:pt x="122" y="103"/>
                </a:cubicBezTo>
                <a:cubicBezTo>
                  <a:pt x="122" y="103"/>
                  <a:pt x="122" y="102"/>
                  <a:pt x="121" y="101"/>
                </a:cubicBezTo>
                <a:cubicBezTo>
                  <a:pt x="120" y="101"/>
                  <a:pt x="120" y="100"/>
                  <a:pt x="120" y="99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83"/>
                  <a:pt x="123" y="80"/>
                  <a:pt x="127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4" y="80"/>
                  <a:pt x="137" y="83"/>
                  <a:pt x="137" y="87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7" y="100"/>
                  <a:pt x="137" y="101"/>
                  <a:pt x="136" y="101"/>
                </a:cubicBezTo>
                <a:cubicBezTo>
                  <a:pt x="136" y="102"/>
                  <a:pt x="135" y="103"/>
                  <a:pt x="135" y="103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6" y="117"/>
                  <a:pt x="137" y="118"/>
                </a:cubicBezTo>
                <a:cubicBezTo>
                  <a:pt x="138" y="119"/>
                  <a:pt x="146" y="122"/>
                  <a:pt x="153" y="128"/>
                </a:cubicBezTo>
                <a:cubicBezTo>
                  <a:pt x="154" y="129"/>
                  <a:pt x="154" y="130"/>
                  <a:pt x="154" y="13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4" y="140"/>
                  <a:pt x="155" y="141"/>
                  <a:pt x="157" y="141"/>
                </a:cubicBezTo>
                <a:cubicBezTo>
                  <a:pt x="159" y="141"/>
                  <a:pt x="160" y="140"/>
                  <a:pt x="160" y="138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5"/>
                  <a:pt x="157" y="124"/>
                </a:cubicBezTo>
                <a:cubicBezTo>
                  <a:pt x="151" y="119"/>
                  <a:pt x="144" y="115"/>
                  <a:pt x="141" y="113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2" y="103"/>
                  <a:pt x="143" y="101"/>
                  <a:pt x="143" y="99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0"/>
                  <a:pt x="137" y="74"/>
                  <a:pt x="13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0" y="74"/>
                  <a:pt x="114" y="80"/>
                  <a:pt x="114" y="87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4" y="101"/>
                  <a:pt x="115" y="103"/>
                  <a:pt x="116" y="105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3" y="115"/>
                  <a:pt x="106" y="119"/>
                  <a:pt x="100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66">
            <a:extLst>
              <a:ext uri="{FF2B5EF4-FFF2-40B4-BE49-F238E27FC236}">
                <a16:creationId xmlns:a16="http://schemas.microsoft.com/office/drawing/2014/main" id="{BBAB7E53-3F6E-43B7-BD0A-D5CE1444E684}"/>
              </a:ext>
            </a:extLst>
          </p:cNvPr>
          <p:cNvSpPr>
            <a:spLocks noEditPoints="1"/>
          </p:cNvSpPr>
          <p:nvPr/>
        </p:nvSpPr>
        <p:spPr bwMode="auto">
          <a:xfrm>
            <a:off x="9776198" y="4321027"/>
            <a:ext cx="341204" cy="396724"/>
          </a:xfrm>
          <a:custGeom>
            <a:avLst/>
            <a:gdLst>
              <a:gd name="T0" fmla="*/ 461575 w 139"/>
              <a:gd name="T1" fmla="*/ 71467 h 160"/>
              <a:gd name="T2" fmla="*/ 235841 w 139"/>
              <a:gd name="T3" fmla="*/ 0 h 160"/>
              <a:gd name="T4" fmla="*/ 6738 w 139"/>
              <a:gd name="T5" fmla="*/ 71467 h 160"/>
              <a:gd name="T6" fmla="*/ 0 w 139"/>
              <a:gd name="T7" fmla="*/ 85080 h 160"/>
              <a:gd name="T8" fmla="*/ 0 w 139"/>
              <a:gd name="T9" fmla="*/ 228015 h 160"/>
              <a:gd name="T10" fmla="*/ 64014 w 139"/>
              <a:gd name="T11" fmla="*/ 425401 h 160"/>
              <a:gd name="T12" fmla="*/ 229103 w 139"/>
              <a:gd name="T13" fmla="*/ 544513 h 160"/>
              <a:gd name="T14" fmla="*/ 235841 w 139"/>
              <a:gd name="T15" fmla="*/ 544513 h 160"/>
              <a:gd name="T16" fmla="*/ 239210 w 139"/>
              <a:gd name="T17" fmla="*/ 544513 h 160"/>
              <a:gd name="T18" fmla="*/ 404299 w 139"/>
              <a:gd name="T19" fmla="*/ 425401 h 160"/>
              <a:gd name="T20" fmla="*/ 468313 w 139"/>
              <a:gd name="T21" fmla="*/ 228015 h 160"/>
              <a:gd name="T22" fmla="*/ 468313 w 139"/>
              <a:gd name="T23" fmla="*/ 85080 h 160"/>
              <a:gd name="T24" fmla="*/ 461575 w 139"/>
              <a:gd name="T25" fmla="*/ 71467 h 160"/>
              <a:gd name="T26" fmla="*/ 437991 w 139"/>
              <a:gd name="T27" fmla="*/ 228015 h 160"/>
              <a:gd name="T28" fmla="*/ 235841 w 139"/>
              <a:gd name="T29" fmla="*/ 510481 h 160"/>
              <a:gd name="T30" fmla="*/ 30322 w 139"/>
              <a:gd name="T31" fmla="*/ 228015 h 160"/>
              <a:gd name="T32" fmla="*/ 30322 w 139"/>
              <a:gd name="T33" fmla="*/ 91887 h 160"/>
              <a:gd name="T34" fmla="*/ 437991 w 139"/>
              <a:gd name="T35" fmla="*/ 91887 h 160"/>
              <a:gd name="T36" fmla="*/ 437991 w 139"/>
              <a:gd name="T37" fmla="*/ 228015 h 160"/>
              <a:gd name="T38" fmla="*/ 394192 w 139"/>
              <a:gd name="T39" fmla="*/ 108903 h 160"/>
              <a:gd name="T40" fmla="*/ 235841 w 139"/>
              <a:gd name="T41" fmla="*/ 68064 h 160"/>
              <a:gd name="T42" fmla="*/ 74121 w 139"/>
              <a:gd name="T43" fmla="*/ 108903 h 160"/>
              <a:gd name="T44" fmla="*/ 67383 w 139"/>
              <a:gd name="T45" fmla="*/ 122515 h 160"/>
              <a:gd name="T46" fmla="*/ 67383 w 139"/>
              <a:gd name="T47" fmla="*/ 228015 h 160"/>
              <a:gd name="T48" fmla="*/ 67383 w 139"/>
              <a:gd name="T49" fmla="*/ 258644 h 160"/>
              <a:gd name="T50" fmla="*/ 67383 w 139"/>
              <a:gd name="T51" fmla="*/ 258644 h 160"/>
              <a:gd name="T52" fmla="*/ 229103 w 139"/>
              <a:gd name="T53" fmla="*/ 469642 h 160"/>
              <a:gd name="T54" fmla="*/ 235841 w 139"/>
              <a:gd name="T55" fmla="*/ 473046 h 160"/>
              <a:gd name="T56" fmla="*/ 242579 w 139"/>
              <a:gd name="T57" fmla="*/ 469642 h 160"/>
              <a:gd name="T58" fmla="*/ 400930 w 139"/>
              <a:gd name="T59" fmla="*/ 258644 h 160"/>
              <a:gd name="T60" fmla="*/ 400930 w 139"/>
              <a:gd name="T61" fmla="*/ 258644 h 160"/>
              <a:gd name="T62" fmla="*/ 400930 w 139"/>
              <a:gd name="T63" fmla="*/ 228015 h 160"/>
              <a:gd name="T64" fmla="*/ 400930 w 139"/>
              <a:gd name="T65" fmla="*/ 122515 h 160"/>
              <a:gd name="T66" fmla="*/ 394192 w 139"/>
              <a:gd name="T67" fmla="*/ 108903 h 160"/>
              <a:gd name="T68" fmla="*/ 218995 w 139"/>
              <a:gd name="T69" fmla="*/ 432207 h 160"/>
              <a:gd name="T70" fmla="*/ 104444 w 139"/>
              <a:gd name="T71" fmla="*/ 272257 h 160"/>
              <a:gd name="T72" fmla="*/ 218995 w 139"/>
              <a:gd name="T73" fmla="*/ 272257 h 160"/>
              <a:gd name="T74" fmla="*/ 218995 w 139"/>
              <a:gd name="T75" fmla="*/ 432207 h 160"/>
              <a:gd name="T76" fmla="*/ 218995 w 139"/>
              <a:gd name="T77" fmla="*/ 241628 h 160"/>
              <a:gd name="T78" fmla="*/ 97706 w 139"/>
              <a:gd name="T79" fmla="*/ 241628 h 160"/>
              <a:gd name="T80" fmla="*/ 97706 w 139"/>
              <a:gd name="T81" fmla="*/ 228015 h 160"/>
              <a:gd name="T82" fmla="*/ 97706 w 139"/>
              <a:gd name="T83" fmla="*/ 132725 h 160"/>
              <a:gd name="T84" fmla="*/ 218995 w 139"/>
              <a:gd name="T85" fmla="*/ 102096 h 160"/>
              <a:gd name="T86" fmla="*/ 218995 w 139"/>
              <a:gd name="T87" fmla="*/ 241628 h 160"/>
              <a:gd name="T88" fmla="*/ 249318 w 139"/>
              <a:gd name="T89" fmla="*/ 432207 h 160"/>
              <a:gd name="T90" fmla="*/ 249318 w 139"/>
              <a:gd name="T91" fmla="*/ 272257 h 160"/>
              <a:gd name="T92" fmla="*/ 367238 w 139"/>
              <a:gd name="T93" fmla="*/ 272257 h 160"/>
              <a:gd name="T94" fmla="*/ 249318 w 139"/>
              <a:gd name="T95" fmla="*/ 432207 h 160"/>
              <a:gd name="T96" fmla="*/ 370607 w 139"/>
              <a:gd name="T97" fmla="*/ 228015 h 160"/>
              <a:gd name="T98" fmla="*/ 370607 w 139"/>
              <a:gd name="T99" fmla="*/ 241628 h 160"/>
              <a:gd name="T100" fmla="*/ 249318 w 139"/>
              <a:gd name="T101" fmla="*/ 241628 h 160"/>
              <a:gd name="T102" fmla="*/ 249318 w 139"/>
              <a:gd name="T103" fmla="*/ 102096 h 160"/>
              <a:gd name="T104" fmla="*/ 370607 w 139"/>
              <a:gd name="T105" fmla="*/ 132725 h 160"/>
              <a:gd name="T106" fmla="*/ 370607 w 139"/>
              <a:gd name="T107" fmla="*/ 228015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9" h="160">
                <a:moveTo>
                  <a:pt x="137" y="21"/>
                </a:moveTo>
                <a:cubicBezTo>
                  <a:pt x="117" y="7"/>
                  <a:pt x="94" y="0"/>
                  <a:pt x="70" y="0"/>
                </a:cubicBezTo>
                <a:cubicBezTo>
                  <a:pt x="45" y="0"/>
                  <a:pt x="22" y="7"/>
                  <a:pt x="2" y="21"/>
                </a:cubicBezTo>
                <a:cubicBezTo>
                  <a:pt x="1" y="22"/>
                  <a:pt x="0" y="23"/>
                  <a:pt x="0" y="25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88"/>
                  <a:pt x="7" y="108"/>
                  <a:pt x="19" y="125"/>
                </a:cubicBezTo>
                <a:cubicBezTo>
                  <a:pt x="31" y="142"/>
                  <a:pt x="48" y="154"/>
                  <a:pt x="68" y="160"/>
                </a:cubicBezTo>
                <a:cubicBezTo>
                  <a:pt x="69" y="160"/>
                  <a:pt x="69" y="160"/>
                  <a:pt x="70" y="160"/>
                </a:cubicBezTo>
                <a:cubicBezTo>
                  <a:pt x="70" y="160"/>
                  <a:pt x="71" y="160"/>
                  <a:pt x="71" y="160"/>
                </a:cubicBezTo>
                <a:cubicBezTo>
                  <a:pt x="91" y="154"/>
                  <a:pt x="108" y="142"/>
                  <a:pt x="120" y="125"/>
                </a:cubicBezTo>
                <a:cubicBezTo>
                  <a:pt x="133" y="108"/>
                  <a:pt x="139" y="88"/>
                  <a:pt x="139" y="67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23"/>
                  <a:pt x="139" y="22"/>
                  <a:pt x="137" y="21"/>
                </a:cubicBezTo>
                <a:close/>
                <a:moveTo>
                  <a:pt x="130" y="67"/>
                </a:moveTo>
                <a:cubicBezTo>
                  <a:pt x="130" y="105"/>
                  <a:pt x="106" y="139"/>
                  <a:pt x="70" y="150"/>
                </a:cubicBezTo>
                <a:cubicBezTo>
                  <a:pt x="34" y="139"/>
                  <a:pt x="9" y="105"/>
                  <a:pt x="9" y="67"/>
                </a:cubicBezTo>
                <a:cubicBezTo>
                  <a:pt x="9" y="27"/>
                  <a:pt x="9" y="27"/>
                  <a:pt x="9" y="27"/>
                </a:cubicBezTo>
                <a:cubicBezTo>
                  <a:pt x="46" y="3"/>
                  <a:pt x="94" y="3"/>
                  <a:pt x="130" y="27"/>
                </a:cubicBezTo>
                <a:lnTo>
                  <a:pt x="130" y="67"/>
                </a:lnTo>
                <a:close/>
                <a:moveTo>
                  <a:pt x="117" y="32"/>
                </a:moveTo>
                <a:cubicBezTo>
                  <a:pt x="103" y="24"/>
                  <a:pt x="86" y="20"/>
                  <a:pt x="70" y="20"/>
                </a:cubicBezTo>
                <a:cubicBezTo>
                  <a:pt x="53" y="20"/>
                  <a:pt x="37" y="24"/>
                  <a:pt x="22" y="32"/>
                </a:cubicBezTo>
                <a:cubicBezTo>
                  <a:pt x="21" y="33"/>
                  <a:pt x="20" y="34"/>
                  <a:pt x="20" y="36"/>
                </a:cubicBezTo>
                <a:cubicBezTo>
                  <a:pt x="20" y="67"/>
                  <a:pt x="20" y="67"/>
                  <a:pt x="20" y="67"/>
                </a:cubicBezTo>
                <a:cubicBezTo>
                  <a:pt x="20" y="70"/>
                  <a:pt x="20" y="73"/>
                  <a:pt x="20" y="76"/>
                </a:cubicBezTo>
                <a:cubicBezTo>
                  <a:pt x="20" y="76"/>
                  <a:pt x="20" y="76"/>
                  <a:pt x="20" y="76"/>
                </a:cubicBezTo>
                <a:cubicBezTo>
                  <a:pt x="24" y="104"/>
                  <a:pt x="41" y="128"/>
                  <a:pt x="68" y="138"/>
                </a:cubicBezTo>
                <a:cubicBezTo>
                  <a:pt x="68" y="139"/>
                  <a:pt x="69" y="139"/>
                  <a:pt x="70" y="139"/>
                </a:cubicBezTo>
                <a:cubicBezTo>
                  <a:pt x="70" y="139"/>
                  <a:pt x="71" y="139"/>
                  <a:pt x="72" y="138"/>
                </a:cubicBezTo>
                <a:cubicBezTo>
                  <a:pt x="98" y="128"/>
                  <a:pt x="116" y="104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9" y="73"/>
                  <a:pt x="119" y="70"/>
                  <a:pt x="119" y="67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19" y="34"/>
                  <a:pt x="118" y="33"/>
                  <a:pt x="117" y="32"/>
                </a:cubicBezTo>
                <a:close/>
                <a:moveTo>
                  <a:pt x="65" y="127"/>
                </a:moveTo>
                <a:cubicBezTo>
                  <a:pt x="47" y="117"/>
                  <a:pt x="34" y="100"/>
                  <a:pt x="31" y="80"/>
                </a:cubicBezTo>
                <a:cubicBezTo>
                  <a:pt x="65" y="80"/>
                  <a:pt x="65" y="80"/>
                  <a:pt x="65" y="80"/>
                </a:cubicBezTo>
                <a:lnTo>
                  <a:pt x="65" y="127"/>
                </a:lnTo>
                <a:close/>
                <a:moveTo>
                  <a:pt x="65" y="71"/>
                </a:moveTo>
                <a:cubicBezTo>
                  <a:pt x="29" y="71"/>
                  <a:pt x="29" y="71"/>
                  <a:pt x="29" y="71"/>
                </a:cubicBezTo>
                <a:cubicBezTo>
                  <a:pt x="29" y="70"/>
                  <a:pt x="29" y="68"/>
                  <a:pt x="29" y="67"/>
                </a:cubicBezTo>
                <a:cubicBezTo>
                  <a:pt x="29" y="39"/>
                  <a:pt x="29" y="39"/>
                  <a:pt x="29" y="39"/>
                </a:cubicBezTo>
                <a:cubicBezTo>
                  <a:pt x="40" y="33"/>
                  <a:pt x="53" y="30"/>
                  <a:pt x="65" y="30"/>
                </a:cubicBezTo>
                <a:lnTo>
                  <a:pt x="65" y="71"/>
                </a:lnTo>
                <a:close/>
                <a:moveTo>
                  <a:pt x="74" y="127"/>
                </a:moveTo>
                <a:cubicBezTo>
                  <a:pt x="74" y="80"/>
                  <a:pt x="74" y="80"/>
                  <a:pt x="74" y="80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5" y="100"/>
                  <a:pt x="92" y="117"/>
                  <a:pt x="74" y="127"/>
                </a:cubicBezTo>
                <a:close/>
                <a:moveTo>
                  <a:pt x="110" y="67"/>
                </a:moveTo>
                <a:cubicBezTo>
                  <a:pt x="110" y="68"/>
                  <a:pt x="110" y="70"/>
                  <a:pt x="110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30"/>
                  <a:pt x="74" y="30"/>
                  <a:pt x="74" y="30"/>
                </a:cubicBezTo>
                <a:cubicBezTo>
                  <a:pt x="87" y="30"/>
                  <a:pt x="99" y="33"/>
                  <a:pt x="110" y="39"/>
                </a:cubicBezTo>
                <a:lnTo>
                  <a:pt x="110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74">
            <a:extLst>
              <a:ext uri="{FF2B5EF4-FFF2-40B4-BE49-F238E27FC236}">
                <a16:creationId xmlns:a16="http://schemas.microsoft.com/office/drawing/2014/main" id="{888E934F-8EB0-436A-B512-64D404EE2E08}"/>
              </a:ext>
            </a:extLst>
          </p:cNvPr>
          <p:cNvSpPr>
            <a:spLocks noEditPoints="1"/>
          </p:cNvSpPr>
          <p:nvPr/>
        </p:nvSpPr>
        <p:spPr bwMode="auto">
          <a:xfrm>
            <a:off x="10733482" y="4316400"/>
            <a:ext cx="412916" cy="405978"/>
          </a:xfrm>
          <a:custGeom>
            <a:avLst/>
            <a:gdLst>
              <a:gd name="T0" fmla="*/ 509390 w 168"/>
              <a:gd name="T1" fmla="*/ 57760 h 164"/>
              <a:gd name="T2" fmla="*/ 296863 w 168"/>
              <a:gd name="T3" fmla="*/ 57760 h 164"/>
              <a:gd name="T4" fmla="*/ 266502 w 168"/>
              <a:gd name="T5" fmla="*/ 231040 h 164"/>
              <a:gd name="T6" fmla="*/ 229394 w 168"/>
              <a:gd name="T7" fmla="*/ 268414 h 164"/>
              <a:gd name="T8" fmla="*/ 57348 w 168"/>
              <a:gd name="T9" fmla="*/ 298992 h 164"/>
              <a:gd name="T10" fmla="*/ 57348 w 168"/>
              <a:gd name="T11" fmla="*/ 513044 h 164"/>
              <a:gd name="T12" fmla="*/ 165299 w 168"/>
              <a:gd name="T13" fmla="*/ 557213 h 164"/>
              <a:gd name="T14" fmla="*/ 269875 w 168"/>
              <a:gd name="T15" fmla="*/ 513044 h 164"/>
              <a:gd name="T16" fmla="*/ 300236 w 168"/>
              <a:gd name="T17" fmla="*/ 339764 h 164"/>
              <a:gd name="T18" fmla="*/ 337344 w 168"/>
              <a:gd name="T19" fmla="*/ 302390 h 164"/>
              <a:gd name="T20" fmla="*/ 401439 w 168"/>
              <a:gd name="T21" fmla="*/ 315981 h 164"/>
              <a:gd name="T22" fmla="*/ 509390 w 168"/>
              <a:gd name="T23" fmla="*/ 271811 h 164"/>
              <a:gd name="T24" fmla="*/ 509390 w 168"/>
              <a:gd name="T25" fmla="*/ 57760 h 164"/>
              <a:gd name="T26" fmla="*/ 249635 w 168"/>
              <a:gd name="T27" fmla="*/ 489260 h 164"/>
              <a:gd name="T28" fmla="*/ 80963 w 168"/>
              <a:gd name="T29" fmla="*/ 489260 h 164"/>
              <a:gd name="T30" fmla="*/ 80963 w 168"/>
              <a:gd name="T31" fmla="*/ 319378 h 164"/>
              <a:gd name="T32" fmla="*/ 205780 w 168"/>
              <a:gd name="T33" fmla="*/ 292197 h 164"/>
              <a:gd name="T34" fmla="*/ 175419 w 168"/>
              <a:gd name="T35" fmla="*/ 322776 h 164"/>
              <a:gd name="T36" fmla="*/ 104577 w 168"/>
              <a:gd name="T37" fmla="*/ 346559 h 164"/>
              <a:gd name="T38" fmla="*/ 104577 w 168"/>
              <a:gd name="T39" fmla="*/ 465477 h 164"/>
              <a:gd name="T40" fmla="*/ 165299 w 168"/>
              <a:gd name="T41" fmla="*/ 489260 h 164"/>
              <a:gd name="T42" fmla="*/ 222647 w 168"/>
              <a:gd name="T43" fmla="*/ 465477 h 164"/>
              <a:gd name="T44" fmla="*/ 246261 w 168"/>
              <a:gd name="T45" fmla="*/ 394126 h 164"/>
              <a:gd name="T46" fmla="*/ 276622 w 168"/>
              <a:gd name="T47" fmla="*/ 363548 h 164"/>
              <a:gd name="T48" fmla="*/ 249635 w 168"/>
              <a:gd name="T49" fmla="*/ 489260 h 164"/>
              <a:gd name="T50" fmla="*/ 151805 w 168"/>
              <a:gd name="T51" fmla="*/ 417910 h 164"/>
              <a:gd name="T52" fmla="*/ 188913 w 168"/>
              <a:gd name="T53" fmla="*/ 431500 h 164"/>
              <a:gd name="T54" fmla="*/ 212527 w 168"/>
              <a:gd name="T55" fmla="*/ 424705 h 164"/>
              <a:gd name="T56" fmla="*/ 199033 w 168"/>
              <a:gd name="T57" fmla="*/ 441693 h 164"/>
              <a:gd name="T58" fmla="*/ 165299 w 168"/>
              <a:gd name="T59" fmla="*/ 458681 h 164"/>
              <a:gd name="T60" fmla="*/ 128191 w 168"/>
              <a:gd name="T61" fmla="*/ 441693 h 164"/>
              <a:gd name="T62" fmla="*/ 128191 w 168"/>
              <a:gd name="T63" fmla="*/ 370343 h 164"/>
              <a:gd name="T64" fmla="*/ 145058 w 168"/>
              <a:gd name="T65" fmla="*/ 356752 h 164"/>
              <a:gd name="T66" fmla="*/ 151805 w 168"/>
              <a:gd name="T67" fmla="*/ 417910 h 164"/>
              <a:gd name="T68" fmla="*/ 199033 w 168"/>
              <a:gd name="T69" fmla="*/ 394126 h 164"/>
              <a:gd name="T70" fmla="*/ 175419 w 168"/>
              <a:gd name="T71" fmla="*/ 394126 h 164"/>
              <a:gd name="T72" fmla="*/ 175419 w 168"/>
              <a:gd name="T73" fmla="*/ 370343 h 164"/>
              <a:gd name="T74" fmla="*/ 367705 w 168"/>
              <a:gd name="T75" fmla="*/ 176677 h 164"/>
              <a:gd name="T76" fmla="*/ 377825 w 168"/>
              <a:gd name="T77" fmla="*/ 169882 h 164"/>
              <a:gd name="T78" fmla="*/ 391319 w 168"/>
              <a:gd name="T79" fmla="*/ 176677 h 164"/>
              <a:gd name="T80" fmla="*/ 391319 w 168"/>
              <a:gd name="T81" fmla="*/ 200461 h 164"/>
              <a:gd name="T82" fmla="*/ 199033 w 168"/>
              <a:gd name="T83" fmla="*/ 394126 h 164"/>
              <a:gd name="T84" fmla="*/ 414933 w 168"/>
              <a:gd name="T85" fmla="*/ 152894 h 164"/>
              <a:gd name="T86" fmla="*/ 377825 w 168"/>
              <a:gd name="T87" fmla="*/ 139303 h 164"/>
              <a:gd name="T88" fmla="*/ 354211 w 168"/>
              <a:gd name="T89" fmla="*/ 146099 h 164"/>
              <a:gd name="T90" fmla="*/ 367705 w 168"/>
              <a:gd name="T91" fmla="*/ 129110 h 164"/>
              <a:gd name="T92" fmla="*/ 438547 w 168"/>
              <a:gd name="T93" fmla="*/ 129110 h 164"/>
              <a:gd name="T94" fmla="*/ 438547 w 168"/>
              <a:gd name="T95" fmla="*/ 200461 h 164"/>
              <a:gd name="T96" fmla="*/ 421680 w 168"/>
              <a:gd name="T97" fmla="*/ 214051 h 164"/>
              <a:gd name="T98" fmla="*/ 414933 w 168"/>
              <a:gd name="T99" fmla="*/ 152894 h 164"/>
              <a:gd name="T100" fmla="*/ 485775 w 168"/>
              <a:gd name="T101" fmla="*/ 251425 h 164"/>
              <a:gd name="T102" fmla="*/ 360958 w 168"/>
              <a:gd name="T103" fmla="*/ 278607 h 164"/>
              <a:gd name="T104" fmla="*/ 391319 w 168"/>
              <a:gd name="T105" fmla="*/ 248028 h 164"/>
              <a:gd name="T106" fmla="*/ 401439 w 168"/>
              <a:gd name="T107" fmla="*/ 248028 h 164"/>
              <a:gd name="T108" fmla="*/ 462161 w 168"/>
              <a:gd name="T109" fmla="*/ 224244 h 164"/>
              <a:gd name="T110" fmla="*/ 462161 w 168"/>
              <a:gd name="T111" fmla="*/ 105327 h 164"/>
              <a:gd name="T112" fmla="*/ 344091 w 168"/>
              <a:gd name="T113" fmla="*/ 105327 h 164"/>
              <a:gd name="T114" fmla="*/ 320477 w 168"/>
              <a:gd name="T115" fmla="*/ 176677 h 164"/>
              <a:gd name="T116" fmla="*/ 290116 w 168"/>
              <a:gd name="T117" fmla="*/ 207256 h 164"/>
              <a:gd name="T118" fmla="*/ 317103 w 168"/>
              <a:gd name="T119" fmla="*/ 81543 h 164"/>
              <a:gd name="T120" fmla="*/ 485775 w 168"/>
              <a:gd name="T121" fmla="*/ 81543 h 164"/>
              <a:gd name="T122" fmla="*/ 485775 w 168"/>
              <a:gd name="T123" fmla="*/ 251425 h 1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8" h="164">
                <a:moveTo>
                  <a:pt x="151" y="17"/>
                </a:moveTo>
                <a:cubicBezTo>
                  <a:pt x="134" y="0"/>
                  <a:pt x="105" y="0"/>
                  <a:pt x="88" y="17"/>
                </a:cubicBezTo>
                <a:cubicBezTo>
                  <a:pt x="74" y="31"/>
                  <a:pt x="71" y="51"/>
                  <a:pt x="79" y="68"/>
                </a:cubicBezTo>
                <a:cubicBezTo>
                  <a:pt x="68" y="79"/>
                  <a:pt x="68" y="79"/>
                  <a:pt x="68" y="79"/>
                </a:cubicBezTo>
                <a:cubicBezTo>
                  <a:pt x="51" y="71"/>
                  <a:pt x="31" y="74"/>
                  <a:pt x="17" y="88"/>
                </a:cubicBezTo>
                <a:cubicBezTo>
                  <a:pt x="0" y="105"/>
                  <a:pt x="0" y="134"/>
                  <a:pt x="17" y="151"/>
                </a:cubicBezTo>
                <a:cubicBezTo>
                  <a:pt x="26" y="160"/>
                  <a:pt x="37" y="164"/>
                  <a:pt x="49" y="164"/>
                </a:cubicBezTo>
                <a:cubicBezTo>
                  <a:pt x="60" y="164"/>
                  <a:pt x="72" y="160"/>
                  <a:pt x="80" y="151"/>
                </a:cubicBezTo>
                <a:cubicBezTo>
                  <a:pt x="94" y="137"/>
                  <a:pt x="97" y="117"/>
                  <a:pt x="89" y="100"/>
                </a:cubicBezTo>
                <a:cubicBezTo>
                  <a:pt x="100" y="89"/>
                  <a:pt x="100" y="89"/>
                  <a:pt x="100" y="89"/>
                </a:cubicBezTo>
                <a:cubicBezTo>
                  <a:pt x="106" y="92"/>
                  <a:pt x="113" y="93"/>
                  <a:pt x="119" y="93"/>
                </a:cubicBezTo>
                <a:cubicBezTo>
                  <a:pt x="131" y="93"/>
                  <a:pt x="142" y="89"/>
                  <a:pt x="151" y="80"/>
                </a:cubicBezTo>
                <a:cubicBezTo>
                  <a:pt x="168" y="63"/>
                  <a:pt x="168" y="34"/>
                  <a:pt x="151" y="17"/>
                </a:cubicBezTo>
                <a:close/>
                <a:moveTo>
                  <a:pt x="74" y="144"/>
                </a:moveTo>
                <a:cubicBezTo>
                  <a:pt x="60" y="158"/>
                  <a:pt x="37" y="158"/>
                  <a:pt x="24" y="144"/>
                </a:cubicBezTo>
                <a:cubicBezTo>
                  <a:pt x="10" y="131"/>
                  <a:pt x="10" y="108"/>
                  <a:pt x="24" y="94"/>
                </a:cubicBezTo>
                <a:cubicBezTo>
                  <a:pt x="34" y="84"/>
                  <a:pt x="48" y="82"/>
                  <a:pt x="61" y="86"/>
                </a:cubicBezTo>
                <a:cubicBezTo>
                  <a:pt x="52" y="95"/>
                  <a:pt x="52" y="95"/>
                  <a:pt x="52" y="95"/>
                </a:cubicBezTo>
                <a:cubicBezTo>
                  <a:pt x="45" y="94"/>
                  <a:pt x="37" y="96"/>
                  <a:pt x="31" y="102"/>
                </a:cubicBezTo>
                <a:cubicBezTo>
                  <a:pt x="22" y="112"/>
                  <a:pt x="22" y="127"/>
                  <a:pt x="31" y="137"/>
                </a:cubicBezTo>
                <a:cubicBezTo>
                  <a:pt x="36" y="142"/>
                  <a:pt x="42" y="144"/>
                  <a:pt x="49" y="144"/>
                </a:cubicBezTo>
                <a:cubicBezTo>
                  <a:pt x="55" y="144"/>
                  <a:pt x="61" y="142"/>
                  <a:pt x="66" y="137"/>
                </a:cubicBezTo>
                <a:cubicBezTo>
                  <a:pt x="72" y="131"/>
                  <a:pt x="74" y="123"/>
                  <a:pt x="73" y="116"/>
                </a:cubicBezTo>
                <a:cubicBezTo>
                  <a:pt x="82" y="107"/>
                  <a:pt x="82" y="107"/>
                  <a:pt x="82" y="107"/>
                </a:cubicBezTo>
                <a:cubicBezTo>
                  <a:pt x="87" y="120"/>
                  <a:pt x="84" y="134"/>
                  <a:pt x="74" y="144"/>
                </a:cubicBezTo>
                <a:close/>
                <a:moveTo>
                  <a:pt x="45" y="123"/>
                </a:moveTo>
                <a:cubicBezTo>
                  <a:pt x="48" y="126"/>
                  <a:pt x="52" y="127"/>
                  <a:pt x="56" y="127"/>
                </a:cubicBezTo>
                <a:cubicBezTo>
                  <a:pt x="58" y="127"/>
                  <a:pt x="61" y="126"/>
                  <a:pt x="63" y="125"/>
                </a:cubicBezTo>
                <a:cubicBezTo>
                  <a:pt x="62" y="127"/>
                  <a:pt x="61" y="129"/>
                  <a:pt x="59" y="130"/>
                </a:cubicBezTo>
                <a:cubicBezTo>
                  <a:pt x="56" y="133"/>
                  <a:pt x="53" y="135"/>
                  <a:pt x="49" y="135"/>
                </a:cubicBezTo>
                <a:cubicBezTo>
                  <a:pt x="45" y="135"/>
                  <a:pt x="41" y="133"/>
                  <a:pt x="38" y="130"/>
                </a:cubicBezTo>
                <a:cubicBezTo>
                  <a:pt x="32" y="124"/>
                  <a:pt x="32" y="114"/>
                  <a:pt x="38" y="109"/>
                </a:cubicBezTo>
                <a:cubicBezTo>
                  <a:pt x="39" y="107"/>
                  <a:pt x="41" y="106"/>
                  <a:pt x="43" y="105"/>
                </a:cubicBezTo>
                <a:cubicBezTo>
                  <a:pt x="40" y="111"/>
                  <a:pt x="41" y="118"/>
                  <a:pt x="45" y="123"/>
                </a:cubicBezTo>
                <a:close/>
                <a:moveTo>
                  <a:pt x="59" y="116"/>
                </a:moveTo>
                <a:cubicBezTo>
                  <a:pt x="57" y="118"/>
                  <a:pt x="54" y="118"/>
                  <a:pt x="52" y="116"/>
                </a:cubicBezTo>
                <a:cubicBezTo>
                  <a:pt x="50" y="114"/>
                  <a:pt x="50" y="111"/>
                  <a:pt x="52" y="109"/>
                </a:cubicBezTo>
                <a:cubicBezTo>
                  <a:pt x="109" y="52"/>
                  <a:pt x="109" y="52"/>
                  <a:pt x="109" y="52"/>
                </a:cubicBezTo>
                <a:cubicBezTo>
                  <a:pt x="110" y="51"/>
                  <a:pt x="111" y="50"/>
                  <a:pt x="112" y="50"/>
                </a:cubicBezTo>
                <a:cubicBezTo>
                  <a:pt x="114" y="50"/>
                  <a:pt x="115" y="51"/>
                  <a:pt x="116" y="52"/>
                </a:cubicBezTo>
                <a:cubicBezTo>
                  <a:pt x="118" y="54"/>
                  <a:pt x="118" y="57"/>
                  <a:pt x="116" y="59"/>
                </a:cubicBezTo>
                <a:lnTo>
                  <a:pt x="59" y="116"/>
                </a:lnTo>
                <a:close/>
                <a:moveTo>
                  <a:pt x="123" y="45"/>
                </a:moveTo>
                <a:cubicBezTo>
                  <a:pt x="120" y="43"/>
                  <a:pt x="116" y="41"/>
                  <a:pt x="112" y="41"/>
                </a:cubicBezTo>
                <a:cubicBezTo>
                  <a:pt x="110" y="41"/>
                  <a:pt x="107" y="42"/>
                  <a:pt x="105" y="43"/>
                </a:cubicBezTo>
                <a:cubicBezTo>
                  <a:pt x="106" y="41"/>
                  <a:pt x="107" y="39"/>
                  <a:pt x="109" y="38"/>
                </a:cubicBezTo>
                <a:cubicBezTo>
                  <a:pt x="114" y="32"/>
                  <a:pt x="124" y="32"/>
                  <a:pt x="130" y="38"/>
                </a:cubicBezTo>
                <a:cubicBezTo>
                  <a:pt x="136" y="44"/>
                  <a:pt x="136" y="54"/>
                  <a:pt x="130" y="59"/>
                </a:cubicBezTo>
                <a:cubicBezTo>
                  <a:pt x="129" y="61"/>
                  <a:pt x="127" y="62"/>
                  <a:pt x="125" y="63"/>
                </a:cubicBezTo>
                <a:cubicBezTo>
                  <a:pt x="128" y="57"/>
                  <a:pt x="127" y="50"/>
                  <a:pt x="123" y="45"/>
                </a:cubicBezTo>
                <a:close/>
                <a:moveTo>
                  <a:pt x="144" y="74"/>
                </a:moveTo>
                <a:cubicBezTo>
                  <a:pt x="134" y="84"/>
                  <a:pt x="120" y="87"/>
                  <a:pt x="107" y="82"/>
                </a:cubicBezTo>
                <a:cubicBezTo>
                  <a:pt x="116" y="73"/>
                  <a:pt x="116" y="73"/>
                  <a:pt x="116" y="73"/>
                </a:cubicBezTo>
                <a:cubicBezTo>
                  <a:pt x="117" y="73"/>
                  <a:pt x="118" y="73"/>
                  <a:pt x="119" y="73"/>
                </a:cubicBezTo>
                <a:cubicBezTo>
                  <a:pt x="126" y="73"/>
                  <a:pt x="132" y="71"/>
                  <a:pt x="137" y="66"/>
                </a:cubicBezTo>
                <a:cubicBezTo>
                  <a:pt x="146" y="56"/>
                  <a:pt x="146" y="41"/>
                  <a:pt x="137" y="31"/>
                </a:cubicBezTo>
                <a:cubicBezTo>
                  <a:pt x="127" y="22"/>
                  <a:pt x="112" y="22"/>
                  <a:pt x="102" y="31"/>
                </a:cubicBezTo>
                <a:cubicBezTo>
                  <a:pt x="96" y="37"/>
                  <a:pt x="94" y="45"/>
                  <a:pt x="95" y="52"/>
                </a:cubicBezTo>
                <a:cubicBezTo>
                  <a:pt x="86" y="61"/>
                  <a:pt x="86" y="61"/>
                  <a:pt x="86" y="61"/>
                </a:cubicBezTo>
                <a:cubicBezTo>
                  <a:pt x="82" y="48"/>
                  <a:pt x="84" y="34"/>
                  <a:pt x="94" y="24"/>
                </a:cubicBezTo>
                <a:cubicBezTo>
                  <a:pt x="108" y="10"/>
                  <a:pt x="131" y="10"/>
                  <a:pt x="144" y="24"/>
                </a:cubicBezTo>
                <a:cubicBezTo>
                  <a:pt x="158" y="37"/>
                  <a:pt x="158" y="60"/>
                  <a:pt x="144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550461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456">
            <a:extLst>
              <a:ext uri="{FF2B5EF4-FFF2-40B4-BE49-F238E27FC236}">
                <a16:creationId xmlns:a16="http://schemas.microsoft.com/office/drawing/2014/main" id="{22035CFD-1220-44F6-AF6B-0C724C0F6B5A}"/>
              </a:ext>
            </a:extLst>
          </p:cNvPr>
          <p:cNvSpPr>
            <a:spLocks noEditPoints="1"/>
          </p:cNvSpPr>
          <p:nvPr/>
        </p:nvSpPr>
        <p:spPr bwMode="auto">
          <a:xfrm>
            <a:off x="1753534" y="1293409"/>
            <a:ext cx="443740" cy="433420"/>
          </a:xfrm>
          <a:custGeom>
            <a:avLst/>
            <a:gdLst>
              <a:gd name="T0" fmla="*/ 368618 w 160"/>
              <a:gd name="T1" fmla="*/ 230566 h 155"/>
              <a:gd name="T2" fmla="*/ 344726 w 160"/>
              <a:gd name="T3" fmla="*/ 196154 h 155"/>
              <a:gd name="T4" fmla="*/ 368618 w 160"/>
              <a:gd name="T5" fmla="*/ 120445 h 155"/>
              <a:gd name="T6" fmla="*/ 293529 w 160"/>
              <a:gd name="T7" fmla="*/ 34413 h 155"/>
              <a:gd name="T8" fmla="*/ 546100 w 160"/>
              <a:gd name="T9" fmla="*/ 27530 h 155"/>
              <a:gd name="T10" fmla="*/ 283289 w 160"/>
              <a:gd name="T11" fmla="*/ 17206 h 155"/>
              <a:gd name="T12" fmla="*/ 273050 w 160"/>
              <a:gd name="T13" fmla="*/ 0 h 155"/>
              <a:gd name="T14" fmla="*/ 262811 w 160"/>
              <a:gd name="T15" fmla="*/ 17206 h 155"/>
              <a:gd name="T16" fmla="*/ 0 w 160"/>
              <a:gd name="T17" fmla="*/ 27530 h 155"/>
              <a:gd name="T18" fmla="*/ 252571 w 160"/>
              <a:gd name="T19" fmla="*/ 34413 h 155"/>
              <a:gd name="T20" fmla="*/ 177483 w 160"/>
              <a:gd name="T21" fmla="*/ 120445 h 155"/>
              <a:gd name="T22" fmla="*/ 201374 w 160"/>
              <a:gd name="T23" fmla="*/ 196154 h 155"/>
              <a:gd name="T24" fmla="*/ 177483 w 160"/>
              <a:gd name="T25" fmla="*/ 230566 h 155"/>
              <a:gd name="T26" fmla="*/ 0 w 160"/>
              <a:gd name="T27" fmla="*/ 275303 h 155"/>
              <a:gd name="T28" fmla="*/ 10239 w 160"/>
              <a:gd name="T29" fmla="*/ 533400 h 155"/>
              <a:gd name="T30" fmla="*/ 535861 w 160"/>
              <a:gd name="T31" fmla="*/ 533400 h 155"/>
              <a:gd name="T32" fmla="*/ 546100 w 160"/>
              <a:gd name="T33" fmla="*/ 275303 h 155"/>
              <a:gd name="T34" fmla="*/ 197961 w 160"/>
              <a:gd name="T35" fmla="*/ 117004 h 155"/>
              <a:gd name="T36" fmla="*/ 348139 w 160"/>
              <a:gd name="T37" fmla="*/ 117004 h 155"/>
              <a:gd name="T38" fmla="*/ 197961 w 160"/>
              <a:gd name="T39" fmla="*/ 117004 h 155"/>
              <a:gd name="T40" fmla="*/ 201374 w 160"/>
              <a:gd name="T41" fmla="*/ 213360 h 155"/>
              <a:gd name="T42" fmla="*/ 351552 w 160"/>
              <a:gd name="T43" fmla="*/ 223684 h 155"/>
              <a:gd name="T44" fmla="*/ 194548 w 160"/>
              <a:gd name="T45" fmla="*/ 230566 h 155"/>
              <a:gd name="T46" fmla="*/ 51197 w 160"/>
              <a:gd name="T47" fmla="*/ 516194 h 155"/>
              <a:gd name="T48" fmla="*/ 17066 w 160"/>
              <a:gd name="T49" fmla="*/ 412955 h 155"/>
              <a:gd name="T50" fmla="*/ 51197 w 160"/>
              <a:gd name="T51" fmla="*/ 516194 h 155"/>
              <a:gd name="T52" fmla="*/ 71676 w 160"/>
              <a:gd name="T53" fmla="*/ 516194 h 155"/>
              <a:gd name="T54" fmla="*/ 105807 w 160"/>
              <a:gd name="T55" fmla="*/ 412955 h 155"/>
              <a:gd name="T56" fmla="*/ 105807 w 160"/>
              <a:gd name="T57" fmla="*/ 395748 h 155"/>
              <a:gd name="T58" fmla="*/ 71676 w 160"/>
              <a:gd name="T59" fmla="*/ 309716 h 155"/>
              <a:gd name="T60" fmla="*/ 51197 w 160"/>
              <a:gd name="T61" fmla="*/ 309716 h 155"/>
              <a:gd name="T62" fmla="*/ 17066 w 160"/>
              <a:gd name="T63" fmla="*/ 395748 h 155"/>
              <a:gd name="T64" fmla="*/ 105807 w 160"/>
              <a:gd name="T65" fmla="*/ 285627 h 155"/>
              <a:gd name="T66" fmla="*/ 20479 w 160"/>
              <a:gd name="T67" fmla="*/ 264979 h 155"/>
              <a:gd name="T68" fmla="*/ 501729 w 160"/>
              <a:gd name="T69" fmla="*/ 247773 h 155"/>
              <a:gd name="T70" fmla="*/ 20479 w 160"/>
              <a:gd name="T71" fmla="*/ 264979 h 155"/>
              <a:gd name="T72" fmla="*/ 122873 w 160"/>
              <a:gd name="T73" fmla="*/ 516194 h 155"/>
              <a:gd name="T74" fmla="*/ 423228 w 160"/>
              <a:gd name="T75" fmla="*/ 412955 h 155"/>
              <a:gd name="T76" fmla="*/ 423228 w 160"/>
              <a:gd name="T77" fmla="*/ 395748 h 155"/>
              <a:gd name="T78" fmla="*/ 122873 w 160"/>
              <a:gd name="T79" fmla="*/ 285627 h 155"/>
              <a:gd name="T80" fmla="*/ 211614 w 160"/>
              <a:gd name="T81" fmla="*/ 371659 h 155"/>
              <a:gd name="T82" fmla="*/ 228679 w 160"/>
              <a:gd name="T83" fmla="*/ 371659 h 155"/>
              <a:gd name="T84" fmla="*/ 317421 w 160"/>
              <a:gd name="T85" fmla="*/ 285627 h 155"/>
              <a:gd name="T86" fmla="*/ 324247 w 160"/>
              <a:gd name="T87" fmla="*/ 378542 h 155"/>
              <a:gd name="T88" fmla="*/ 334486 w 160"/>
              <a:gd name="T89" fmla="*/ 285627 h 155"/>
              <a:gd name="T90" fmla="*/ 423228 w 160"/>
              <a:gd name="T91" fmla="*/ 395748 h 155"/>
              <a:gd name="T92" fmla="*/ 440293 w 160"/>
              <a:gd name="T93" fmla="*/ 516194 h 155"/>
              <a:gd name="T94" fmla="*/ 474424 w 160"/>
              <a:gd name="T95" fmla="*/ 412955 h 155"/>
              <a:gd name="T96" fmla="*/ 529034 w 160"/>
              <a:gd name="T97" fmla="*/ 516194 h 155"/>
              <a:gd name="T98" fmla="*/ 494903 w 160"/>
              <a:gd name="T99" fmla="*/ 412955 h 155"/>
              <a:gd name="T100" fmla="*/ 529034 w 160"/>
              <a:gd name="T101" fmla="*/ 516194 h 155"/>
              <a:gd name="T102" fmla="*/ 494903 w 160"/>
              <a:gd name="T103" fmla="*/ 395748 h 155"/>
              <a:gd name="T104" fmla="*/ 484664 w 160"/>
              <a:gd name="T105" fmla="*/ 302834 h 155"/>
              <a:gd name="T106" fmla="*/ 474424 w 160"/>
              <a:gd name="T107" fmla="*/ 395748 h 155"/>
              <a:gd name="T108" fmla="*/ 440293 w 160"/>
              <a:gd name="T109" fmla="*/ 285627 h 155"/>
              <a:gd name="T110" fmla="*/ 529034 w 160"/>
              <a:gd name="T111" fmla="*/ 395748 h 15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55">
                <a:moveTo>
                  <a:pt x="147" y="67"/>
                </a:moveTo>
                <a:cubicBezTo>
                  <a:pt x="108" y="67"/>
                  <a:pt x="108" y="67"/>
                  <a:pt x="108" y="67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60"/>
                  <a:pt x="105" y="57"/>
                  <a:pt x="101" y="57"/>
                </a:cubicBezTo>
                <a:cubicBezTo>
                  <a:pt x="86" y="57"/>
                  <a:pt x="86" y="57"/>
                  <a:pt x="86" y="57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4"/>
                  <a:pt x="109" y="33"/>
                  <a:pt x="108" y="32"/>
                </a:cubicBezTo>
                <a:cubicBezTo>
                  <a:pt x="86" y="10"/>
                  <a:pt x="86" y="10"/>
                  <a:pt x="86" y="10"/>
                </a:cubicBezTo>
                <a:cubicBezTo>
                  <a:pt x="157" y="10"/>
                  <a:pt x="157" y="10"/>
                  <a:pt x="157" y="10"/>
                </a:cubicBezTo>
                <a:cubicBezTo>
                  <a:pt x="159" y="10"/>
                  <a:pt x="160" y="9"/>
                  <a:pt x="160" y="8"/>
                </a:cubicBezTo>
                <a:cubicBezTo>
                  <a:pt x="160" y="6"/>
                  <a:pt x="159" y="5"/>
                  <a:pt x="157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5"/>
                  <a:pt x="77" y="5"/>
                  <a:pt x="77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0" y="6"/>
                  <a:pt x="0" y="8"/>
                </a:cubicBezTo>
                <a:cubicBezTo>
                  <a:pt x="0" y="9"/>
                  <a:pt x="1" y="10"/>
                  <a:pt x="3" y="10"/>
                </a:cubicBezTo>
                <a:cubicBezTo>
                  <a:pt x="74" y="10"/>
                  <a:pt x="74" y="10"/>
                  <a:pt x="74" y="10"/>
                </a:cubicBezTo>
                <a:cubicBezTo>
                  <a:pt x="52" y="32"/>
                  <a:pt x="52" y="32"/>
                  <a:pt x="52" y="32"/>
                </a:cubicBezTo>
                <a:cubicBezTo>
                  <a:pt x="51" y="33"/>
                  <a:pt x="51" y="34"/>
                  <a:pt x="52" y="35"/>
                </a:cubicBezTo>
                <a:cubicBezTo>
                  <a:pt x="74" y="57"/>
                  <a:pt x="74" y="57"/>
                  <a:pt x="74" y="57"/>
                </a:cubicBezTo>
                <a:cubicBezTo>
                  <a:pt x="59" y="57"/>
                  <a:pt x="59" y="57"/>
                  <a:pt x="59" y="57"/>
                </a:cubicBezTo>
                <a:cubicBezTo>
                  <a:pt x="55" y="57"/>
                  <a:pt x="52" y="60"/>
                  <a:pt x="52" y="65"/>
                </a:cubicBezTo>
                <a:cubicBezTo>
                  <a:pt x="52" y="67"/>
                  <a:pt x="52" y="67"/>
                  <a:pt x="52" y="67"/>
                </a:cubicBezTo>
                <a:cubicBezTo>
                  <a:pt x="13" y="67"/>
                  <a:pt x="13" y="67"/>
                  <a:pt x="13" y="67"/>
                </a:cubicBezTo>
                <a:cubicBezTo>
                  <a:pt x="6" y="67"/>
                  <a:pt x="0" y="73"/>
                  <a:pt x="0" y="80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4"/>
                  <a:pt x="1" y="155"/>
                  <a:pt x="3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157" y="155"/>
                  <a:pt x="157" y="155"/>
                </a:cubicBezTo>
                <a:cubicBezTo>
                  <a:pt x="159" y="155"/>
                  <a:pt x="160" y="154"/>
                  <a:pt x="160" y="152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73"/>
                  <a:pt x="154" y="67"/>
                  <a:pt x="147" y="67"/>
                </a:cubicBezTo>
                <a:close/>
                <a:moveTo>
                  <a:pt x="58" y="34"/>
                </a:moveTo>
                <a:cubicBezTo>
                  <a:pt x="80" y="11"/>
                  <a:pt x="80" y="11"/>
                  <a:pt x="80" y="11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80" y="56"/>
                  <a:pt x="80" y="56"/>
                  <a:pt x="80" y="56"/>
                </a:cubicBezTo>
                <a:lnTo>
                  <a:pt x="58" y="34"/>
                </a:lnTo>
                <a:close/>
                <a:moveTo>
                  <a:pt x="57" y="65"/>
                </a:moveTo>
                <a:cubicBezTo>
                  <a:pt x="57" y="63"/>
                  <a:pt x="58" y="62"/>
                  <a:pt x="59" y="62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02" y="62"/>
                  <a:pt x="103" y="63"/>
                  <a:pt x="103" y="65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57" y="67"/>
                  <a:pt x="57" y="67"/>
                  <a:pt x="57" y="67"/>
                </a:cubicBezTo>
                <a:lnTo>
                  <a:pt x="57" y="65"/>
                </a:lnTo>
                <a:close/>
                <a:moveTo>
                  <a:pt x="15" y="150"/>
                </a:moveTo>
                <a:cubicBezTo>
                  <a:pt x="5" y="150"/>
                  <a:pt x="5" y="150"/>
                  <a:pt x="5" y="150"/>
                </a:cubicBezTo>
                <a:cubicBezTo>
                  <a:pt x="5" y="120"/>
                  <a:pt x="5" y="120"/>
                  <a:pt x="5" y="120"/>
                </a:cubicBezTo>
                <a:cubicBezTo>
                  <a:pt x="15" y="120"/>
                  <a:pt x="15" y="120"/>
                  <a:pt x="15" y="120"/>
                </a:cubicBezTo>
                <a:lnTo>
                  <a:pt x="15" y="150"/>
                </a:lnTo>
                <a:close/>
                <a:moveTo>
                  <a:pt x="31" y="150"/>
                </a:moveTo>
                <a:cubicBezTo>
                  <a:pt x="21" y="150"/>
                  <a:pt x="21" y="150"/>
                  <a:pt x="21" y="15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31" y="120"/>
                  <a:pt x="31" y="120"/>
                  <a:pt x="31" y="120"/>
                </a:cubicBezTo>
                <a:lnTo>
                  <a:pt x="31" y="150"/>
                </a:lnTo>
                <a:close/>
                <a:moveTo>
                  <a:pt x="31" y="115"/>
                </a:moveTo>
                <a:cubicBezTo>
                  <a:pt x="21" y="115"/>
                  <a:pt x="21" y="115"/>
                  <a:pt x="21" y="115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89"/>
                  <a:pt x="19" y="88"/>
                  <a:pt x="18" y="88"/>
                </a:cubicBezTo>
                <a:cubicBezTo>
                  <a:pt x="17" y="88"/>
                  <a:pt x="15" y="89"/>
                  <a:pt x="15" y="90"/>
                </a:cubicBezTo>
                <a:cubicBezTo>
                  <a:pt x="15" y="115"/>
                  <a:pt x="15" y="115"/>
                  <a:pt x="15" y="115"/>
                </a:cubicBezTo>
                <a:cubicBezTo>
                  <a:pt x="5" y="115"/>
                  <a:pt x="5" y="115"/>
                  <a:pt x="5" y="115"/>
                </a:cubicBezTo>
                <a:cubicBezTo>
                  <a:pt x="5" y="83"/>
                  <a:pt x="5" y="83"/>
                  <a:pt x="5" y="83"/>
                </a:cubicBezTo>
                <a:cubicBezTo>
                  <a:pt x="31" y="83"/>
                  <a:pt x="31" y="83"/>
                  <a:pt x="31" y="83"/>
                </a:cubicBezTo>
                <a:lnTo>
                  <a:pt x="31" y="115"/>
                </a:lnTo>
                <a:close/>
                <a:moveTo>
                  <a:pt x="6" y="77"/>
                </a:moveTo>
                <a:cubicBezTo>
                  <a:pt x="7" y="74"/>
                  <a:pt x="10" y="72"/>
                  <a:pt x="13" y="72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50" y="72"/>
                  <a:pt x="153" y="74"/>
                  <a:pt x="154" y="77"/>
                </a:cubicBezTo>
                <a:lnTo>
                  <a:pt x="6" y="77"/>
                </a:lnTo>
                <a:close/>
                <a:moveTo>
                  <a:pt x="124" y="150"/>
                </a:moveTo>
                <a:cubicBezTo>
                  <a:pt x="36" y="150"/>
                  <a:pt x="36" y="150"/>
                  <a:pt x="36" y="150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124" y="120"/>
                  <a:pt x="124" y="120"/>
                  <a:pt x="124" y="120"/>
                </a:cubicBezTo>
                <a:lnTo>
                  <a:pt x="124" y="150"/>
                </a:lnTo>
                <a:close/>
                <a:moveTo>
                  <a:pt x="124" y="115"/>
                </a:moveTo>
                <a:cubicBezTo>
                  <a:pt x="36" y="115"/>
                  <a:pt x="36" y="115"/>
                  <a:pt x="36" y="115"/>
                </a:cubicBezTo>
                <a:cubicBezTo>
                  <a:pt x="36" y="83"/>
                  <a:pt x="36" y="83"/>
                  <a:pt x="36" y="83"/>
                </a:cubicBezTo>
                <a:cubicBezTo>
                  <a:pt x="62" y="83"/>
                  <a:pt x="62" y="83"/>
                  <a:pt x="62" y="83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62" y="109"/>
                  <a:pt x="63" y="110"/>
                  <a:pt x="65" y="110"/>
                </a:cubicBezTo>
                <a:cubicBezTo>
                  <a:pt x="66" y="110"/>
                  <a:pt x="67" y="109"/>
                  <a:pt x="67" y="108"/>
                </a:cubicBezTo>
                <a:cubicBezTo>
                  <a:pt x="67" y="83"/>
                  <a:pt x="67" y="83"/>
                  <a:pt x="67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3" y="109"/>
                  <a:pt x="94" y="110"/>
                  <a:pt x="95" y="110"/>
                </a:cubicBezTo>
                <a:cubicBezTo>
                  <a:pt x="97" y="110"/>
                  <a:pt x="98" y="109"/>
                  <a:pt x="98" y="108"/>
                </a:cubicBezTo>
                <a:cubicBezTo>
                  <a:pt x="98" y="83"/>
                  <a:pt x="98" y="83"/>
                  <a:pt x="98" y="83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124" y="115"/>
                  <a:pt x="124" y="115"/>
                  <a:pt x="124" y="115"/>
                </a:cubicBezTo>
                <a:close/>
                <a:moveTo>
                  <a:pt x="139" y="150"/>
                </a:moveTo>
                <a:cubicBezTo>
                  <a:pt x="129" y="150"/>
                  <a:pt x="129" y="150"/>
                  <a:pt x="129" y="150"/>
                </a:cubicBezTo>
                <a:cubicBezTo>
                  <a:pt x="129" y="120"/>
                  <a:pt x="129" y="120"/>
                  <a:pt x="129" y="120"/>
                </a:cubicBezTo>
                <a:cubicBezTo>
                  <a:pt x="139" y="120"/>
                  <a:pt x="139" y="120"/>
                  <a:pt x="139" y="120"/>
                </a:cubicBezTo>
                <a:lnTo>
                  <a:pt x="139" y="150"/>
                </a:lnTo>
                <a:close/>
                <a:moveTo>
                  <a:pt x="155" y="150"/>
                </a:moveTo>
                <a:cubicBezTo>
                  <a:pt x="145" y="150"/>
                  <a:pt x="145" y="150"/>
                  <a:pt x="145" y="150"/>
                </a:cubicBezTo>
                <a:cubicBezTo>
                  <a:pt x="145" y="120"/>
                  <a:pt x="145" y="120"/>
                  <a:pt x="145" y="120"/>
                </a:cubicBezTo>
                <a:cubicBezTo>
                  <a:pt x="155" y="120"/>
                  <a:pt x="155" y="120"/>
                  <a:pt x="155" y="120"/>
                </a:cubicBezTo>
                <a:lnTo>
                  <a:pt x="155" y="150"/>
                </a:lnTo>
                <a:close/>
                <a:moveTo>
                  <a:pt x="155" y="115"/>
                </a:moveTo>
                <a:cubicBezTo>
                  <a:pt x="145" y="115"/>
                  <a:pt x="145" y="115"/>
                  <a:pt x="145" y="115"/>
                </a:cubicBezTo>
                <a:cubicBezTo>
                  <a:pt x="145" y="90"/>
                  <a:pt x="145" y="90"/>
                  <a:pt x="145" y="90"/>
                </a:cubicBezTo>
                <a:cubicBezTo>
                  <a:pt x="145" y="89"/>
                  <a:pt x="143" y="88"/>
                  <a:pt x="142" y="88"/>
                </a:cubicBezTo>
                <a:cubicBezTo>
                  <a:pt x="141" y="88"/>
                  <a:pt x="139" y="89"/>
                  <a:pt x="139" y="90"/>
                </a:cubicBezTo>
                <a:cubicBezTo>
                  <a:pt x="139" y="115"/>
                  <a:pt x="139" y="115"/>
                  <a:pt x="139" y="115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115"/>
                  <a:pt x="155" y="115"/>
                  <a:pt x="155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457">
            <a:extLst>
              <a:ext uri="{FF2B5EF4-FFF2-40B4-BE49-F238E27FC236}">
                <a16:creationId xmlns:a16="http://schemas.microsoft.com/office/drawing/2014/main" id="{CCD90FA2-8E80-4A8D-85F1-1DA5A4047DFA}"/>
              </a:ext>
            </a:extLst>
          </p:cNvPr>
          <p:cNvSpPr>
            <a:spLocks noEditPoints="1"/>
          </p:cNvSpPr>
          <p:nvPr/>
        </p:nvSpPr>
        <p:spPr bwMode="auto">
          <a:xfrm>
            <a:off x="1746596" y="2350561"/>
            <a:ext cx="443740" cy="332806"/>
          </a:xfrm>
          <a:custGeom>
            <a:avLst/>
            <a:gdLst>
              <a:gd name="T0" fmla="*/ 419814 w 160"/>
              <a:gd name="T1" fmla="*/ 375157 h 119"/>
              <a:gd name="T2" fmla="*/ 419814 w 160"/>
              <a:gd name="T3" fmla="*/ 354506 h 119"/>
              <a:gd name="T4" fmla="*/ 433467 w 160"/>
              <a:gd name="T5" fmla="*/ 340739 h 119"/>
              <a:gd name="T6" fmla="*/ 95568 w 160"/>
              <a:gd name="T7" fmla="*/ 340739 h 119"/>
              <a:gd name="T8" fmla="*/ 126286 w 160"/>
              <a:gd name="T9" fmla="*/ 309763 h 119"/>
              <a:gd name="T10" fmla="*/ 126286 w 160"/>
              <a:gd name="T11" fmla="*/ 326972 h 119"/>
              <a:gd name="T12" fmla="*/ 494903 w 160"/>
              <a:gd name="T13" fmla="*/ 192741 h 119"/>
              <a:gd name="T14" fmla="*/ 320834 w 160"/>
              <a:gd name="T15" fmla="*/ 72278 h 119"/>
              <a:gd name="T16" fmla="*/ 327660 w 160"/>
              <a:gd name="T17" fmla="*/ 27534 h 119"/>
              <a:gd name="T18" fmla="*/ 157004 w 160"/>
              <a:gd name="T19" fmla="*/ 27534 h 119"/>
              <a:gd name="T20" fmla="*/ 119459 w 160"/>
              <a:gd name="T21" fmla="*/ 72278 h 119"/>
              <a:gd name="T22" fmla="*/ 10239 w 160"/>
              <a:gd name="T23" fmla="*/ 213392 h 119"/>
              <a:gd name="T24" fmla="*/ 0 w 160"/>
              <a:gd name="T25" fmla="*/ 295995 h 119"/>
              <a:gd name="T26" fmla="*/ 58023 w 160"/>
              <a:gd name="T27" fmla="*/ 351064 h 119"/>
              <a:gd name="T28" fmla="*/ 351552 w 160"/>
              <a:gd name="T29" fmla="*/ 351064 h 119"/>
              <a:gd name="T30" fmla="*/ 525621 w 160"/>
              <a:gd name="T31" fmla="*/ 351064 h 119"/>
              <a:gd name="T32" fmla="*/ 494903 w 160"/>
              <a:gd name="T33" fmla="*/ 192741 h 119"/>
              <a:gd name="T34" fmla="*/ 310594 w 160"/>
              <a:gd name="T35" fmla="*/ 27534 h 119"/>
              <a:gd name="T36" fmla="*/ 249158 w 160"/>
              <a:gd name="T37" fmla="*/ 17209 h 119"/>
              <a:gd name="T38" fmla="*/ 191135 w 160"/>
              <a:gd name="T39" fmla="*/ 72278 h 119"/>
              <a:gd name="T40" fmla="*/ 174069 w 160"/>
              <a:gd name="T41" fmla="*/ 27534 h 119"/>
              <a:gd name="T42" fmla="*/ 232093 w 160"/>
              <a:gd name="T43" fmla="*/ 34418 h 119"/>
              <a:gd name="T44" fmla="*/ 58023 w 160"/>
              <a:gd name="T45" fmla="*/ 330413 h 119"/>
              <a:gd name="T46" fmla="*/ 17066 w 160"/>
              <a:gd name="T47" fmla="*/ 306321 h 119"/>
              <a:gd name="T48" fmla="*/ 126286 w 160"/>
              <a:gd name="T49" fmla="*/ 392366 h 119"/>
              <a:gd name="T50" fmla="*/ 177483 w 160"/>
              <a:gd name="T51" fmla="*/ 340739 h 119"/>
              <a:gd name="T52" fmla="*/ 368618 w 160"/>
              <a:gd name="T53" fmla="*/ 340739 h 119"/>
              <a:gd name="T54" fmla="*/ 419814 w 160"/>
              <a:gd name="T55" fmla="*/ 392366 h 119"/>
              <a:gd name="T56" fmla="*/ 494903 w 160"/>
              <a:gd name="T57" fmla="*/ 295995 h 119"/>
              <a:gd name="T58" fmla="*/ 529034 w 160"/>
              <a:gd name="T59" fmla="*/ 330413 h 119"/>
              <a:gd name="T60" fmla="*/ 419814 w 160"/>
              <a:gd name="T61" fmla="*/ 271903 h 119"/>
              <a:gd name="T62" fmla="*/ 249158 w 160"/>
              <a:gd name="T63" fmla="*/ 223717 h 119"/>
              <a:gd name="T64" fmla="*/ 232093 w 160"/>
              <a:gd name="T65" fmla="*/ 295995 h 119"/>
              <a:gd name="T66" fmla="*/ 215027 w 160"/>
              <a:gd name="T67" fmla="*/ 313204 h 119"/>
              <a:gd name="T68" fmla="*/ 194548 w 160"/>
              <a:gd name="T69" fmla="*/ 330413 h 119"/>
              <a:gd name="T70" fmla="*/ 30718 w 160"/>
              <a:gd name="T71" fmla="*/ 285670 h 119"/>
              <a:gd name="T72" fmla="*/ 92154 w 160"/>
              <a:gd name="T73" fmla="*/ 103254 h 119"/>
              <a:gd name="T74" fmla="*/ 232093 w 160"/>
              <a:gd name="T75" fmla="*/ 178974 h 119"/>
              <a:gd name="T76" fmla="*/ 64849 w 160"/>
              <a:gd name="T77" fmla="*/ 196183 h 119"/>
              <a:gd name="T78" fmla="*/ 399336 w 160"/>
              <a:gd name="T79" fmla="*/ 185858 h 119"/>
              <a:gd name="T80" fmla="*/ 249158 w 160"/>
              <a:gd name="T81" fmla="*/ 89487 h 119"/>
              <a:gd name="T82" fmla="*/ 430054 w 160"/>
              <a:gd name="T83" fmla="*/ 192741 h 119"/>
              <a:gd name="T84" fmla="*/ 529034 w 160"/>
              <a:gd name="T85" fmla="*/ 261577 h 119"/>
              <a:gd name="T86" fmla="*/ 399336 w 160"/>
              <a:gd name="T87" fmla="*/ 251252 h 119"/>
              <a:gd name="T88" fmla="*/ 382270 w 160"/>
              <a:gd name="T89" fmla="*/ 223717 h 11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19">
                <a:moveTo>
                  <a:pt x="123" y="90"/>
                </a:moveTo>
                <a:cubicBezTo>
                  <a:pt x="118" y="90"/>
                  <a:pt x="114" y="94"/>
                  <a:pt x="114" y="99"/>
                </a:cubicBezTo>
                <a:cubicBezTo>
                  <a:pt x="114" y="104"/>
                  <a:pt x="118" y="109"/>
                  <a:pt x="123" y="109"/>
                </a:cubicBezTo>
                <a:cubicBezTo>
                  <a:pt x="128" y="109"/>
                  <a:pt x="132" y="104"/>
                  <a:pt x="132" y="99"/>
                </a:cubicBezTo>
                <a:cubicBezTo>
                  <a:pt x="132" y="94"/>
                  <a:pt x="128" y="90"/>
                  <a:pt x="123" y="90"/>
                </a:cubicBezTo>
                <a:close/>
                <a:moveTo>
                  <a:pt x="123" y="103"/>
                </a:moveTo>
                <a:cubicBezTo>
                  <a:pt x="121" y="103"/>
                  <a:pt x="119" y="101"/>
                  <a:pt x="119" y="99"/>
                </a:cubicBezTo>
                <a:cubicBezTo>
                  <a:pt x="119" y="97"/>
                  <a:pt x="121" y="95"/>
                  <a:pt x="123" y="95"/>
                </a:cubicBezTo>
                <a:cubicBezTo>
                  <a:pt x="125" y="95"/>
                  <a:pt x="127" y="97"/>
                  <a:pt x="127" y="99"/>
                </a:cubicBezTo>
                <a:cubicBezTo>
                  <a:pt x="127" y="101"/>
                  <a:pt x="125" y="103"/>
                  <a:pt x="123" y="103"/>
                </a:cubicBezTo>
                <a:close/>
                <a:moveTo>
                  <a:pt x="37" y="90"/>
                </a:moveTo>
                <a:cubicBezTo>
                  <a:pt x="32" y="90"/>
                  <a:pt x="28" y="94"/>
                  <a:pt x="28" y="99"/>
                </a:cubicBezTo>
                <a:cubicBezTo>
                  <a:pt x="28" y="104"/>
                  <a:pt x="32" y="109"/>
                  <a:pt x="37" y="109"/>
                </a:cubicBezTo>
                <a:cubicBezTo>
                  <a:pt x="42" y="109"/>
                  <a:pt x="46" y="104"/>
                  <a:pt x="46" y="99"/>
                </a:cubicBezTo>
                <a:cubicBezTo>
                  <a:pt x="46" y="94"/>
                  <a:pt x="42" y="90"/>
                  <a:pt x="37" y="90"/>
                </a:cubicBezTo>
                <a:close/>
                <a:moveTo>
                  <a:pt x="37" y="103"/>
                </a:moveTo>
                <a:cubicBezTo>
                  <a:pt x="35" y="103"/>
                  <a:pt x="33" y="101"/>
                  <a:pt x="33" y="99"/>
                </a:cubicBezTo>
                <a:cubicBezTo>
                  <a:pt x="33" y="97"/>
                  <a:pt x="35" y="95"/>
                  <a:pt x="37" y="95"/>
                </a:cubicBezTo>
                <a:cubicBezTo>
                  <a:pt x="39" y="95"/>
                  <a:pt x="41" y="97"/>
                  <a:pt x="41" y="99"/>
                </a:cubicBezTo>
                <a:cubicBezTo>
                  <a:pt x="41" y="101"/>
                  <a:pt x="39" y="103"/>
                  <a:pt x="37" y="103"/>
                </a:cubicBezTo>
                <a:close/>
                <a:moveTo>
                  <a:pt x="145" y="56"/>
                </a:moveTo>
                <a:cubicBezTo>
                  <a:pt x="130" y="52"/>
                  <a:pt x="130" y="52"/>
                  <a:pt x="130" y="52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4" y="23"/>
                  <a:pt x="98" y="21"/>
                  <a:pt x="94" y="21"/>
                </a:cubicBezTo>
                <a:cubicBezTo>
                  <a:pt x="91" y="21"/>
                  <a:pt x="91" y="21"/>
                  <a:pt x="91" y="21"/>
                </a:cubicBezTo>
                <a:cubicBezTo>
                  <a:pt x="91" y="15"/>
                  <a:pt x="91" y="15"/>
                  <a:pt x="91" y="15"/>
                </a:cubicBezTo>
                <a:cubicBezTo>
                  <a:pt x="94" y="14"/>
                  <a:pt x="96" y="11"/>
                  <a:pt x="96" y="8"/>
                </a:cubicBezTo>
                <a:cubicBezTo>
                  <a:pt x="96" y="3"/>
                  <a:pt x="92" y="0"/>
                  <a:pt x="8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6" y="3"/>
                  <a:pt x="46" y="8"/>
                </a:cubicBezTo>
                <a:cubicBezTo>
                  <a:pt x="46" y="11"/>
                  <a:pt x="48" y="14"/>
                  <a:pt x="51" y="15"/>
                </a:cubicBezTo>
                <a:cubicBezTo>
                  <a:pt x="51" y="21"/>
                  <a:pt x="51" y="21"/>
                  <a:pt x="51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1" y="21"/>
                  <a:pt x="25" y="24"/>
                  <a:pt x="23" y="27"/>
                </a:cubicBezTo>
                <a:cubicBezTo>
                  <a:pt x="8" y="48"/>
                  <a:pt x="8" y="48"/>
                  <a:pt x="8" y="48"/>
                </a:cubicBezTo>
                <a:cubicBezTo>
                  <a:pt x="5" y="51"/>
                  <a:pt x="3" y="58"/>
                  <a:pt x="3" y="62"/>
                </a:cubicBezTo>
                <a:cubicBezTo>
                  <a:pt x="3" y="83"/>
                  <a:pt x="3" y="83"/>
                  <a:pt x="3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3"/>
                  <a:pt x="0" y="85"/>
                  <a:pt x="0" y="8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9"/>
                  <a:pt x="3" y="102"/>
                  <a:pt x="6" y="102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9" y="111"/>
                  <a:pt x="27" y="119"/>
                  <a:pt x="37" y="119"/>
                </a:cubicBezTo>
                <a:cubicBezTo>
                  <a:pt x="47" y="119"/>
                  <a:pt x="55" y="111"/>
                  <a:pt x="57" y="102"/>
                </a:cubicBezTo>
                <a:cubicBezTo>
                  <a:pt x="103" y="102"/>
                  <a:pt x="103" y="102"/>
                  <a:pt x="103" y="102"/>
                </a:cubicBezTo>
                <a:cubicBezTo>
                  <a:pt x="105" y="111"/>
                  <a:pt x="113" y="119"/>
                  <a:pt x="123" y="119"/>
                </a:cubicBezTo>
                <a:cubicBezTo>
                  <a:pt x="133" y="119"/>
                  <a:pt x="141" y="111"/>
                  <a:pt x="143" y="102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7" y="102"/>
                  <a:pt x="160" y="99"/>
                  <a:pt x="160" y="96"/>
                </a:cubicBezTo>
                <a:cubicBezTo>
                  <a:pt x="160" y="76"/>
                  <a:pt x="160" y="76"/>
                  <a:pt x="160" y="76"/>
                </a:cubicBezTo>
                <a:cubicBezTo>
                  <a:pt x="160" y="67"/>
                  <a:pt x="153" y="58"/>
                  <a:pt x="145" y="56"/>
                </a:cubicBezTo>
                <a:close/>
                <a:moveTo>
                  <a:pt x="73" y="5"/>
                </a:moveTo>
                <a:cubicBezTo>
                  <a:pt x="88" y="5"/>
                  <a:pt x="88" y="5"/>
                  <a:pt x="88" y="5"/>
                </a:cubicBezTo>
                <a:cubicBezTo>
                  <a:pt x="89" y="5"/>
                  <a:pt x="91" y="6"/>
                  <a:pt x="91" y="8"/>
                </a:cubicBezTo>
                <a:cubicBezTo>
                  <a:pt x="91" y="9"/>
                  <a:pt x="89" y="10"/>
                  <a:pt x="88" y="10"/>
                </a:cubicBezTo>
                <a:cubicBezTo>
                  <a:pt x="73" y="10"/>
                  <a:pt x="73" y="10"/>
                  <a:pt x="73" y="10"/>
                </a:cubicBezTo>
                <a:lnTo>
                  <a:pt x="73" y="5"/>
                </a:lnTo>
                <a:close/>
                <a:moveTo>
                  <a:pt x="85" y="15"/>
                </a:moveTo>
                <a:cubicBezTo>
                  <a:pt x="85" y="21"/>
                  <a:pt x="85" y="21"/>
                  <a:pt x="85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6" y="15"/>
                  <a:pt x="56" y="15"/>
                  <a:pt x="56" y="15"/>
                </a:cubicBezTo>
                <a:lnTo>
                  <a:pt x="85" y="15"/>
                </a:lnTo>
                <a:close/>
                <a:moveTo>
                  <a:pt x="51" y="8"/>
                </a:moveTo>
                <a:cubicBezTo>
                  <a:pt x="51" y="6"/>
                  <a:pt x="52" y="5"/>
                  <a:pt x="54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8" y="10"/>
                  <a:pt x="68" y="10"/>
                  <a:pt x="68" y="10"/>
                </a:cubicBezTo>
                <a:cubicBezTo>
                  <a:pt x="54" y="10"/>
                  <a:pt x="54" y="10"/>
                  <a:pt x="54" y="10"/>
                </a:cubicBezTo>
                <a:cubicBezTo>
                  <a:pt x="52" y="10"/>
                  <a:pt x="51" y="9"/>
                  <a:pt x="51" y="8"/>
                </a:cubicBezTo>
                <a:close/>
                <a:moveTo>
                  <a:pt x="17" y="96"/>
                </a:moveTo>
                <a:cubicBezTo>
                  <a:pt x="6" y="96"/>
                  <a:pt x="6" y="96"/>
                  <a:pt x="6" y="96"/>
                </a:cubicBezTo>
                <a:cubicBezTo>
                  <a:pt x="6" y="96"/>
                  <a:pt x="5" y="96"/>
                  <a:pt x="5" y="96"/>
                </a:cubicBezTo>
                <a:cubicBezTo>
                  <a:pt x="5" y="89"/>
                  <a:pt x="5" y="89"/>
                  <a:pt x="5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19" y="91"/>
                  <a:pt x="18" y="94"/>
                  <a:pt x="17" y="96"/>
                </a:cubicBezTo>
                <a:close/>
                <a:moveTo>
                  <a:pt x="37" y="114"/>
                </a:moveTo>
                <a:cubicBezTo>
                  <a:pt x="29" y="114"/>
                  <a:pt x="22" y="107"/>
                  <a:pt x="22" y="99"/>
                </a:cubicBezTo>
                <a:cubicBezTo>
                  <a:pt x="22" y="91"/>
                  <a:pt x="29" y="84"/>
                  <a:pt x="37" y="84"/>
                </a:cubicBezTo>
                <a:cubicBezTo>
                  <a:pt x="45" y="84"/>
                  <a:pt x="52" y="91"/>
                  <a:pt x="52" y="99"/>
                </a:cubicBezTo>
                <a:cubicBezTo>
                  <a:pt x="52" y="107"/>
                  <a:pt x="45" y="114"/>
                  <a:pt x="37" y="114"/>
                </a:cubicBezTo>
                <a:close/>
                <a:moveTo>
                  <a:pt x="123" y="114"/>
                </a:moveTo>
                <a:cubicBezTo>
                  <a:pt x="115" y="114"/>
                  <a:pt x="108" y="107"/>
                  <a:pt x="108" y="99"/>
                </a:cubicBezTo>
                <a:cubicBezTo>
                  <a:pt x="108" y="91"/>
                  <a:pt x="115" y="84"/>
                  <a:pt x="123" y="84"/>
                </a:cubicBezTo>
                <a:cubicBezTo>
                  <a:pt x="131" y="84"/>
                  <a:pt x="138" y="91"/>
                  <a:pt x="138" y="99"/>
                </a:cubicBezTo>
                <a:cubicBezTo>
                  <a:pt x="138" y="107"/>
                  <a:pt x="131" y="114"/>
                  <a:pt x="123" y="114"/>
                </a:cubicBezTo>
                <a:close/>
                <a:moveTo>
                  <a:pt x="155" y="83"/>
                </a:moveTo>
                <a:cubicBezTo>
                  <a:pt x="147" y="83"/>
                  <a:pt x="147" y="83"/>
                  <a:pt x="147" y="83"/>
                </a:cubicBezTo>
                <a:cubicBezTo>
                  <a:pt x="146" y="83"/>
                  <a:pt x="145" y="85"/>
                  <a:pt x="145" y="86"/>
                </a:cubicBezTo>
                <a:cubicBezTo>
                  <a:pt x="145" y="87"/>
                  <a:pt x="146" y="89"/>
                  <a:pt x="147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4" y="96"/>
                  <a:pt x="154" y="96"/>
                </a:cubicBezTo>
                <a:cubicBezTo>
                  <a:pt x="143" y="96"/>
                  <a:pt x="143" y="96"/>
                  <a:pt x="143" y="96"/>
                </a:cubicBezTo>
                <a:cubicBezTo>
                  <a:pt x="141" y="87"/>
                  <a:pt x="133" y="79"/>
                  <a:pt x="123" y="79"/>
                </a:cubicBezTo>
                <a:cubicBezTo>
                  <a:pt x="117" y="79"/>
                  <a:pt x="112" y="82"/>
                  <a:pt x="108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65"/>
                  <a:pt x="73" y="65"/>
                  <a:pt x="73" y="65"/>
                </a:cubicBezTo>
                <a:cubicBezTo>
                  <a:pt x="73" y="63"/>
                  <a:pt x="72" y="62"/>
                  <a:pt x="71" y="62"/>
                </a:cubicBezTo>
                <a:cubicBezTo>
                  <a:pt x="69" y="62"/>
                  <a:pt x="68" y="63"/>
                  <a:pt x="68" y="65"/>
                </a:cubicBezTo>
                <a:cubicBezTo>
                  <a:pt x="68" y="86"/>
                  <a:pt x="68" y="86"/>
                  <a:pt x="68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1" y="86"/>
                  <a:pt x="60" y="87"/>
                  <a:pt x="60" y="89"/>
                </a:cubicBezTo>
                <a:cubicBezTo>
                  <a:pt x="60" y="90"/>
                  <a:pt x="61" y="91"/>
                  <a:pt x="63" y="91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4" y="93"/>
                  <a:pt x="104" y="95"/>
                  <a:pt x="103" y="96"/>
                </a:cubicBezTo>
                <a:cubicBezTo>
                  <a:pt x="57" y="96"/>
                  <a:pt x="57" y="96"/>
                  <a:pt x="57" y="96"/>
                </a:cubicBezTo>
                <a:cubicBezTo>
                  <a:pt x="55" y="87"/>
                  <a:pt x="47" y="79"/>
                  <a:pt x="37" y="79"/>
                </a:cubicBezTo>
                <a:cubicBezTo>
                  <a:pt x="32" y="79"/>
                  <a:pt x="28" y="81"/>
                  <a:pt x="25" y="83"/>
                </a:cubicBezTo>
                <a:cubicBezTo>
                  <a:pt x="9" y="83"/>
                  <a:pt x="9" y="83"/>
                  <a:pt x="9" y="83"/>
                </a:cubicBezTo>
                <a:cubicBezTo>
                  <a:pt x="9" y="62"/>
                  <a:pt x="9" y="62"/>
                  <a:pt x="9" y="62"/>
                </a:cubicBezTo>
                <a:cubicBezTo>
                  <a:pt x="9" y="59"/>
                  <a:pt x="10" y="54"/>
                  <a:pt x="12" y="51"/>
                </a:cubicBezTo>
                <a:cubicBezTo>
                  <a:pt x="27" y="30"/>
                  <a:pt x="27" y="30"/>
                  <a:pt x="27" y="30"/>
                </a:cubicBezTo>
                <a:cubicBezTo>
                  <a:pt x="28" y="28"/>
                  <a:pt x="33" y="26"/>
                  <a:pt x="35" y="26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52"/>
                  <a:pt x="68" y="52"/>
                  <a:pt x="68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18" y="52"/>
                  <a:pt x="17" y="53"/>
                  <a:pt x="17" y="54"/>
                </a:cubicBezTo>
                <a:cubicBezTo>
                  <a:pt x="17" y="56"/>
                  <a:pt x="18" y="57"/>
                  <a:pt x="19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7"/>
                  <a:pt x="115" y="57"/>
                  <a:pt x="115" y="57"/>
                </a:cubicBezTo>
                <a:cubicBezTo>
                  <a:pt x="116" y="57"/>
                  <a:pt x="117" y="56"/>
                  <a:pt x="117" y="54"/>
                </a:cubicBezTo>
                <a:cubicBezTo>
                  <a:pt x="117" y="53"/>
                  <a:pt x="116" y="52"/>
                  <a:pt x="115" y="52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26"/>
                  <a:pt x="73" y="26"/>
                  <a:pt x="73" y="26"/>
                </a:cubicBezTo>
                <a:cubicBezTo>
                  <a:pt x="94" y="26"/>
                  <a:pt x="94" y="26"/>
                  <a:pt x="94" y="26"/>
                </a:cubicBezTo>
                <a:cubicBezTo>
                  <a:pt x="97" y="26"/>
                  <a:pt x="101" y="28"/>
                  <a:pt x="103" y="30"/>
                </a:cubicBezTo>
                <a:cubicBezTo>
                  <a:pt x="126" y="56"/>
                  <a:pt x="126" y="56"/>
                  <a:pt x="126" y="56"/>
                </a:cubicBezTo>
                <a:cubicBezTo>
                  <a:pt x="127" y="56"/>
                  <a:pt x="127" y="57"/>
                  <a:pt x="128" y="57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50" y="63"/>
                  <a:pt x="155" y="69"/>
                  <a:pt x="155" y="76"/>
                </a:cubicBezTo>
                <a:cubicBezTo>
                  <a:pt x="155" y="83"/>
                  <a:pt x="155" y="83"/>
                  <a:pt x="155" y="83"/>
                </a:cubicBezTo>
                <a:close/>
                <a:moveTo>
                  <a:pt x="117" y="65"/>
                </a:moveTo>
                <a:cubicBezTo>
                  <a:pt x="117" y="73"/>
                  <a:pt x="117" y="73"/>
                  <a:pt x="117" y="73"/>
                </a:cubicBezTo>
                <a:cubicBezTo>
                  <a:pt x="117" y="74"/>
                  <a:pt x="116" y="76"/>
                  <a:pt x="115" y="76"/>
                </a:cubicBezTo>
                <a:cubicBezTo>
                  <a:pt x="113" y="76"/>
                  <a:pt x="112" y="74"/>
                  <a:pt x="112" y="73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3"/>
                  <a:pt x="113" y="62"/>
                  <a:pt x="115" y="62"/>
                </a:cubicBezTo>
                <a:cubicBezTo>
                  <a:pt x="116" y="62"/>
                  <a:pt x="117" y="63"/>
                  <a:pt x="117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458">
            <a:extLst>
              <a:ext uri="{FF2B5EF4-FFF2-40B4-BE49-F238E27FC236}">
                <a16:creationId xmlns:a16="http://schemas.microsoft.com/office/drawing/2014/main" id="{5B4B5820-A855-4F37-A2EC-F7F5CE93159F}"/>
              </a:ext>
            </a:extLst>
          </p:cNvPr>
          <p:cNvSpPr>
            <a:spLocks noEditPoints="1"/>
          </p:cNvSpPr>
          <p:nvPr/>
        </p:nvSpPr>
        <p:spPr bwMode="auto">
          <a:xfrm>
            <a:off x="1752551" y="3351023"/>
            <a:ext cx="443740" cy="313458"/>
          </a:xfrm>
          <a:custGeom>
            <a:avLst/>
            <a:gdLst>
              <a:gd name="T0" fmla="*/ 419814 w 160"/>
              <a:gd name="T1" fmla="*/ 351320 h 112"/>
              <a:gd name="T2" fmla="*/ 419814 w 160"/>
              <a:gd name="T3" fmla="*/ 330654 h 112"/>
              <a:gd name="T4" fmla="*/ 433467 w 160"/>
              <a:gd name="T5" fmla="*/ 316877 h 112"/>
              <a:gd name="T6" fmla="*/ 95568 w 160"/>
              <a:gd name="T7" fmla="*/ 316877 h 112"/>
              <a:gd name="T8" fmla="*/ 126286 w 160"/>
              <a:gd name="T9" fmla="*/ 285878 h 112"/>
              <a:gd name="T10" fmla="*/ 126286 w 160"/>
              <a:gd name="T11" fmla="*/ 303100 h 112"/>
              <a:gd name="T12" fmla="*/ 494903 w 160"/>
              <a:gd name="T13" fmla="*/ 168771 h 112"/>
              <a:gd name="T14" fmla="*/ 320834 w 160"/>
              <a:gd name="T15" fmla="*/ 48220 h 112"/>
              <a:gd name="T16" fmla="*/ 283289 w 160"/>
              <a:gd name="T17" fmla="*/ 0 h 112"/>
              <a:gd name="T18" fmla="*/ 174069 w 160"/>
              <a:gd name="T19" fmla="*/ 48220 h 112"/>
              <a:gd name="T20" fmla="*/ 27305 w 160"/>
              <a:gd name="T21" fmla="*/ 141217 h 112"/>
              <a:gd name="T22" fmla="*/ 10239 w 160"/>
              <a:gd name="T23" fmla="*/ 265212 h 112"/>
              <a:gd name="T24" fmla="*/ 20479 w 160"/>
              <a:gd name="T25" fmla="*/ 327210 h 112"/>
              <a:gd name="T26" fmla="*/ 194548 w 160"/>
              <a:gd name="T27" fmla="*/ 327210 h 112"/>
              <a:gd name="T28" fmla="*/ 488077 w 160"/>
              <a:gd name="T29" fmla="*/ 327210 h 112"/>
              <a:gd name="T30" fmla="*/ 546100 w 160"/>
              <a:gd name="T31" fmla="*/ 237658 h 112"/>
              <a:gd name="T32" fmla="*/ 201374 w 160"/>
              <a:gd name="T33" fmla="*/ 17222 h 112"/>
              <a:gd name="T34" fmla="*/ 290116 w 160"/>
              <a:gd name="T35" fmla="*/ 48220 h 112"/>
              <a:gd name="T36" fmla="*/ 58023 w 160"/>
              <a:gd name="T37" fmla="*/ 309988 h 112"/>
              <a:gd name="T38" fmla="*/ 17066 w 160"/>
              <a:gd name="T39" fmla="*/ 282434 h 112"/>
              <a:gd name="T40" fmla="*/ 126286 w 160"/>
              <a:gd name="T41" fmla="*/ 368541 h 112"/>
              <a:gd name="T42" fmla="*/ 177483 w 160"/>
              <a:gd name="T43" fmla="*/ 316877 h 112"/>
              <a:gd name="T44" fmla="*/ 368618 w 160"/>
              <a:gd name="T45" fmla="*/ 316877 h 112"/>
              <a:gd name="T46" fmla="*/ 419814 w 160"/>
              <a:gd name="T47" fmla="*/ 368541 h 112"/>
              <a:gd name="T48" fmla="*/ 494903 w 160"/>
              <a:gd name="T49" fmla="*/ 272101 h 112"/>
              <a:gd name="T50" fmla="*/ 529034 w 160"/>
              <a:gd name="T51" fmla="*/ 306544 h 112"/>
              <a:gd name="T52" fmla="*/ 419814 w 160"/>
              <a:gd name="T53" fmla="*/ 247991 h 112"/>
              <a:gd name="T54" fmla="*/ 204788 w 160"/>
              <a:gd name="T55" fmla="*/ 282434 h 112"/>
              <a:gd name="T56" fmla="*/ 351552 w 160"/>
              <a:gd name="T57" fmla="*/ 309988 h 112"/>
              <a:gd name="T58" fmla="*/ 85328 w 160"/>
              <a:gd name="T59" fmla="*/ 265212 h 112"/>
              <a:gd name="T60" fmla="*/ 40958 w 160"/>
              <a:gd name="T61" fmla="*/ 151550 h 112"/>
              <a:gd name="T62" fmla="*/ 232093 w 160"/>
              <a:gd name="T63" fmla="*/ 65442 h 112"/>
              <a:gd name="T64" fmla="*/ 58023 w 160"/>
              <a:gd name="T65" fmla="*/ 161883 h 112"/>
              <a:gd name="T66" fmla="*/ 399336 w 160"/>
              <a:gd name="T67" fmla="*/ 161883 h 112"/>
              <a:gd name="T68" fmla="*/ 249158 w 160"/>
              <a:gd name="T69" fmla="*/ 65442 h 112"/>
              <a:gd name="T70" fmla="*/ 430054 w 160"/>
              <a:gd name="T71" fmla="*/ 168771 h 112"/>
              <a:gd name="T72" fmla="*/ 529034 w 160"/>
              <a:gd name="T73" fmla="*/ 237658 h 112"/>
              <a:gd name="T74" fmla="*/ 249158 w 160"/>
              <a:gd name="T75" fmla="*/ 223880 h 112"/>
              <a:gd name="T76" fmla="*/ 232093 w 160"/>
              <a:gd name="T77" fmla="*/ 220436 h 112"/>
              <a:gd name="T78" fmla="*/ 204788 w 160"/>
              <a:gd name="T79" fmla="*/ 230769 h 112"/>
              <a:gd name="T80" fmla="*/ 180896 w 160"/>
              <a:gd name="T81" fmla="*/ 220436 h 112"/>
              <a:gd name="T82" fmla="*/ 163830 w 160"/>
              <a:gd name="T83" fmla="*/ 223880 h 112"/>
              <a:gd name="T84" fmla="*/ 143351 w 160"/>
              <a:gd name="T85" fmla="*/ 223880 h 112"/>
              <a:gd name="T86" fmla="*/ 126286 w 160"/>
              <a:gd name="T87" fmla="*/ 220436 h 112"/>
              <a:gd name="T88" fmla="*/ 98981 w 160"/>
              <a:gd name="T89" fmla="*/ 230769 h 112"/>
              <a:gd name="T90" fmla="*/ 75089 w 160"/>
              <a:gd name="T91" fmla="*/ 220436 h 112"/>
              <a:gd name="T92" fmla="*/ 58023 w 160"/>
              <a:gd name="T93" fmla="*/ 223880 h 112"/>
              <a:gd name="T94" fmla="*/ 75089 w 160"/>
              <a:gd name="T95" fmla="*/ 203214 h 112"/>
              <a:gd name="T96" fmla="*/ 92154 w 160"/>
              <a:gd name="T97" fmla="*/ 199770 h 112"/>
              <a:gd name="T98" fmla="*/ 109220 w 160"/>
              <a:gd name="T99" fmla="*/ 199770 h 112"/>
              <a:gd name="T100" fmla="*/ 126286 w 160"/>
              <a:gd name="T101" fmla="*/ 203214 h 112"/>
              <a:gd name="T102" fmla="*/ 153591 w 160"/>
              <a:gd name="T103" fmla="*/ 189437 h 112"/>
              <a:gd name="T104" fmla="*/ 180896 w 160"/>
              <a:gd name="T105" fmla="*/ 203214 h 112"/>
              <a:gd name="T106" fmla="*/ 197961 w 160"/>
              <a:gd name="T107" fmla="*/ 199770 h 112"/>
              <a:gd name="T108" fmla="*/ 215027 w 160"/>
              <a:gd name="T109" fmla="*/ 199770 h 112"/>
              <a:gd name="T110" fmla="*/ 232093 w 160"/>
              <a:gd name="T111" fmla="*/ 203214 h 11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12">
                <a:moveTo>
                  <a:pt x="123" y="83"/>
                </a:moveTo>
                <a:cubicBezTo>
                  <a:pt x="118" y="83"/>
                  <a:pt x="114" y="87"/>
                  <a:pt x="114" y="92"/>
                </a:cubicBezTo>
                <a:cubicBezTo>
                  <a:pt x="114" y="97"/>
                  <a:pt x="118" y="102"/>
                  <a:pt x="123" y="102"/>
                </a:cubicBezTo>
                <a:cubicBezTo>
                  <a:pt x="128" y="102"/>
                  <a:pt x="132" y="97"/>
                  <a:pt x="132" y="92"/>
                </a:cubicBezTo>
                <a:cubicBezTo>
                  <a:pt x="132" y="87"/>
                  <a:pt x="128" y="83"/>
                  <a:pt x="123" y="83"/>
                </a:cubicBezTo>
                <a:close/>
                <a:moveTo>
                  <a:pt x="123" y="96"/>
                </a:moveTo>
                <a:cubicBezTo>
                  <a:pt x="121" y="96"/>
                  <a:pt x="119" y="95"/>
                  <a:pt x="119" y="92"/>
                </a:cubicBezTo>
                <a:cubicBezTo>
                  <a:pt x="119" y="90"/>
                  <a:pt x="121" y="88"/>
                  <a:pt x="123" y="88"/>
                </a:cubicBezTo>
                <a:cubicBezTo>
                  <a:pt x="125" y="88"/>
                  <a:pt x="127" y="90"/>
                  <a:pt x="127" y="92"/>
                </a:cubicBezTo>
                <a:cubicBezTo>
                  <a:pt x="127" y="95"/>
                  <a:pt x="125" y="96"/>
                  <a:pt x="123" y="96"/>
                </a:cubicBezTo>
                <a:close/>
                <a:moveTo>
                  <a:pt x="37" y="83"/>
                </a:moveTo>
                <a:cubicBezTo>
                  <a:pt x="32" y="83"/>
                  <a:pt x="28" y="87"/>
                  <a:pt x="28" y="92"/>
                </a:cubicBezTo>
                <a:cubicBezTo>
                  <a:pt x="28" y="97"/>
                  <a:pt x="32" y="102"/>
                  <a:pt x="37" y="102"/>
                </a:cubicBezTo>
                <a:cubicBezTo>
                  <a:pt x="42" y="102"/>
                  <a:pt x="46" y="97"/>
                  <a:pt x="46" y="92"/>
                </a:cubicBezTo>
                <a:cubicBezTo>
                  <a:pt x="46" y="87"/>
                  <a:pt x="42" y="83"/>
                  <a:pt x="37" y="83"/>
                </a:cubicBezTo>
                <a:close/>
                <a:moveTo>
                  <a:pt x="37" y="96"/>
                </a:moveTo>
                <a:cubicBezTo>
                  <a:pt x="35" y="96"/>
                  <a:pt x="33" y="95"/>
                  <a:pt x="33" y="92"/>
                </a:cubicBezTo>
                <a:cubicBezTo>
                  <a:pt x="33" y="90"/>
                  <a:pt x="35" y="88"/>
                  <a:pt x="37" y="88"/>
                </a:cubicBezTo>
                <a:cubicBezTo>
                  <a:pt x="39" y="88"/>
                  <a:pt x="41" y="90"/>
                  <a:pt x="41" y="92"/>
                </a:cubicBezTo>
                <a:cubicBezTo>
                  <a:pt x="41" y="95"/>
                  <a:pt x="39" y="96"/>
                  <a:pt x="37" y="96"/>
                </a:cubicBezTo>
                <a:close/>
                <a:moveTo>
                  <a:pt x="145" y="49"/>
                </a:moveTo>
                <a:cubicBezTo>
                  <a:pt x="130" y="45"/>
                  <a:pt x="130" y="45"/>
                  <a:pt x="130" y="45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4" y="16"/>
                  <a:pt x="98" y="14"/>
                  <a:pt x="94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3"/>
                  <a:pt x="87" y="0"/>
                  <a:pt x="83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4" y="0"/>
                  <a:pt x="51" y="3"/>
                  <a:pt x="51" y="8"/>
                </a:cubicBezTo>
                <a:cubicBezTo>
                  <a:pt x="51" y="14"/>
                  <a:pt x="51" y="14"/>
                  <a:pt x="51" y="14"/>
                </a:cubicBezTo>
                <a:cubicBezTo>
                  <a:pt x="35" y="14"/>
                  <a:pt x="35" y="14"/>
                  <a:pt x="35" y="14"/>
                </a:cubicBezTo>
                <a:cubicBezTo>
                  <a:pt x="31" y="14"/>
                  <a:pt x="25" y="17"/>
                  <a:pt x="23" y="20"/>
                </a:cubicBezTo>
                <a:cubicBezTo>
                  <a:pt x="8" y="41"/>
                  <a:pt x="8" y="41"/>
                  <a:pt x="8" y="41"/>
                </a:cubicBezTo>
                <a:cubicBezTo>
                  <a:pt x="5" y="45"/>
                  <a:pt x="3" y="51"/>
                  <a:pt x="3" y="55"/>
                </a:cubicBezTo>
                <a:cubicBezTo>
                  <a:pt x="3" y="77"/>
                  <a:pt x="3" y="77"/>
                  <a:pt x="3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8"/>
                  <a:pt x="0" y="7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2"/>
                  <a:pt x="3" y="95"/>
                  <a:pt x="6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9" y="104"/>
                  <a:pt x="27" y="112"/>
                  <a:pt x="37" y="112"/>
                </a:cubicBezTo>
                <a:cubicBezTo>
                  <a:pt x="47" y="112"/>
                  <a:pt x="55" y="104"/>
                  <a:pt x="57" y="95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5" y="104"/>
                  <a:pt x="113" y="112"/>
                  <a:pt x="123" y="112"/>
                </a:cubicBezTo>
                <a:cubicBezTo>
                  <a:pt x="133" y="112"/>
                  <a:pt x="141" y="104"/>
                  <a:pt x="143" y="95"/>
                </a:cubicBezTo>
                <a:cubicBezTo>
                  <a:pt x="154" y="95"/>
                  <a:pt x="154" y="95"/>
                  <a:pt x="154" y="95"/>
                </a:cubicBezTo>
                <a:cubicBezTo>
                  <a:pt x="157" y="95"/>
                  <a:pt x="160" y="92"/>
                  <a:pt x="160" y="89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60"/>
                  <a:pt x="153" y="51"/>
                  <a:pt x="145" y="49"/>
                </a:cubicBezTo>
                <a:close/>
                <a:moveTo>
                  <a:pt x="56" y="8"/>
                </a:moveTo>
                <a:cubicBezTo>
                  <a:pt x="56" y="6"/>
                  <a:pt x="57" y="5"/>
                  <a:pt x="59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4" y="5"/>
                  <a:pt x="85" y="6"/>
                  <a:pt x="85" y="8"/>
                </a:cubicBezTo>
                <a:cubicBezTo>
                  <a:pt x="85" y="14"/>
                  <a:pt x="85" y="14"/>
                  <a:pt x="85" y="14"/>
                </a:cubicBezTo>
                <a:cubicBezTo>
                  <a:pt x="56" y="14"/>
                  <a:pt x="56" y="14"/>
                  <a:pt x="56" y="14"/>
                </a:cubicBezTo>
                <a:lnTo>
                  <a:pt x="56" y="8"/>
                </a:lnTo>
                <a:close/>
                <a:moveTo>
                  <a:pt x="17" y="90"/>
                </a:moveTo>
                <a:cubicBezTo>
                  <a:pt x="6" y="90"/>
                  <a:pt x="6" y="90"/>
                  <a:pt x="6" y="90"/>
                </a:cubicBezTo>
                <a:cubicBezTo>
                  <a:pt x="6" y="90"/>
                  <a:pt x="5" y="89"/>
                  <a:pt x="5" y="89"/>
                </a:cubicBezTo>
                <a:cubicBezTo>
                  <a:pt x="5" y="82"/>
                  <a:pt x="5" y="82"/>
                  <a:pt x="5" y="82"/>
                </a:cubicBezTo>
                <a:cubicBezTo>
                  <a:pt x="20" y="82"/>
                  <a:pt x="20" y="82"/>
                  <a:pt x="20" y="82"/>
                </a:cubicBezTo>
                <a:cubicBezTo>
                  <a:pt x="19" y="84"/>
                  <a:pt x="18" y="87"/>
                  <a:pt x="17" y="90"/>
                </a:cubicBezTo>
                <a:close/>
                <a:moveTo>
                  <a:pt x="37" y="107"/>
                </a:moveTo>
                <a:cubicBezTo>
                  <a:pt x="29" y="107"/>
                  <a:pt x="22" y="100"/>
                  <a:pt x="22" y="92"/>
                </a:cubicBezTo>
                <a:cubicBezTo>
                  <a:pt x="22" y="84"/>
                  <a:pt x="29" y="78"/>
                  <a:pt x="37" y="78"/>
                </a:cubicBezTo>
                <a:cubicBezTo>
                  <a:pt x="45" y="78"/>
                  <a:pt x="52" y="84"/>
                  <a:pt x="52" y="92"/>
                </a:cubicBezTo>
                <a:cubicBezTo>
                  <a:pt x="52" y="100"/>
                  <a:pt x="45" y="107"/>
                  <a:pt x="37" y="107"/>
                </a:cubicBezTo>
                <a:close/>
                <a:moveTo>
                  <a:pt x="123" y="107"/>
                </a:moveTo>
                <a:cubicBezTo>
                  <a:pt x="115" y="107"/>
                  <a:pt x="108" y="100"/>
                  <a:pt x="108" y="92"/>
                </a:cubicBezTo>
                <a:cubicBezTo>
                  <a:pt x="108" y="84"/>
                  <a:pt x="115" y="78"/>
                  <a:pt x="123" y="78"/>
                </a:cubicBezTo>
                <a:cubicBezTo>
                  <a:pt x="131" y="78"/>
                  <a:pt x="138" y="84"/>
                  <a:pt x="138" y="92"/>
                </a:cubicBezTo>
                <a:cubicBezTo>
                  <a:pt x="138" y="100"/>
                  <a:pt x="131" y="107"/>
                  <a:pt x="123" y="107"/>
                </a:cubicBezTo>
                <a:close/>
                <a:moveTo>
                  <a:pt x="155" y="77"/>
                </a:moveTo>
                <a:cubicBezTo>
                  <a:pt x="147" y="77"/>
                  <a:pt x="147" y="77"/>
                  <a:pt x="147" y="77"/>
                </a:cubicBezTo>
                <a:cubicBezTo>
                  <a:pt x="146" y="77"/>
                  <a:pt x="145" y="78"/>
                  <a:pt x="145" y="79"/>
                </a:cubicBezTo>
                <a:cubicBezTo>
                  <a:pt x="145" y="81"/>
                  <a:pt x="146" y="82"/>
                  <a:pt x="147" y="82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55" y="89"/>
                  <a:pt x="154" y="90"/>
                  <a:pt x="154" y="90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1" y="80"/>
                  <a:pt x="133" y="72"/>
                  <a:pt x="123" y="72"/>
                </a:cubicBezTo>
                <a:cubicBezTo>
                  <a:pt x="117" y="72"/>
                  <a:pt x="112" y="75"/>
                  <a:pt x="108" y="79"/>
                </a:cubicBezTo>
                <a:cubicBezTo>
                  <a:pt x="63" y="79"/>
                  <a:pt x="63" y="79"/>
                  <a:pt x="63" y="79"/>
                </a:cubicBezTo>
                <a:cubicBezTo>
                  <a:pt x="61" y="79"/>
                  <a:pt x="60" y="80"/>
                  <a:pt x="60" y="82"/>
                </a:cubicBezTo>
                <a:cubicBezTo>
                  <a:pt x="60" y="83"/>
                  <a:pt x="61" y="84"/>
                  <a:pt x="63" y="84"/>
                </a:cubicBezTo>
                <a:cubicBezTo>
                  <a:pt x="105" y="84"/>
                  <a:pt x="105" y="84"/>
                  <a:pt x="105" y="84"/>
                </a:cubicBezTo>
                <a:cubicBezTo>
                  <a:pt x="104" y="86"/>
                  <a:pt x="104" y="88"/>
                  <a:pt x="103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5" y="80"/>
                  <a:pt x="47" y="72"/>
                  <a:pt x="37" y="72"/>
                </a:cubicBezTo>
                <a:cubicBezTo>
                  <a:pt x="32" y="72"/>
                  <a:pt x="28" y="74"/>
                  <a:pt x="25" y="77"/>
                </a:cubicBezTo>
                <a:cubicBezTo>
                  <a:pt x="9" y="77"/>
                  <a:pt x="9" y="77"/>
                  <a:pt x="9" y="77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2"/>
                  <a:pt x="10" y="47"/>
                  <a:pt x="12" y="44"/>
                </a:cubicBezTo>
                <a:cubicBezTo>
                  <a:pt x="27" y="23"/>
                  <a:pt x="27" y="23"/>
                  <a:pt x="27" y="23"/>
                </a:cubicBezTo>
                <a:cubicBezTo>
                  <a:pt x="28" y="21"/>
                  <a:pt x="33" y="19"/>
                  <a:pt x="35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45"/>
                  <a:pt x="68" y="45"/>
                  <a:pt x="68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8" y="45"/>
                  <a:pt x="17" y="46"/>
                  <a:pt x="17" y="47"/>
                </a:cubicBezTo>
                <a:cubicBezTo>
                  <a:pt x="17" y="49"/>
                  <a:pt x="18" y="50"/>
                  <a:pt x="19" y="50"/>
                </a:cubicBezTo>
                <a:cubicBezTo>
                  <a:pt x="115" y="50"/>
                  <a:pt x="115" y="50"/>
                  <a:pt x="115" y="50"/>
                </a:cubicBezTo>
                <a:cubicBezTo>
                  <a:pt x="116" y="50"/>
                  <a:pt x="117" y="49"/>
                  <a:pt x="117" y="47"/>
                </a:cubicBezTo>
                <a:cubicBezTo>
                  <a:pt x="117" y="46"/>
                  <a:pt x="116" y="45"/>
                  <a:pt x="115" y="45"/>
                </a:cubicBezTo>
                <a:cubicBezTo>
                  <a:pt x="73" y="45"/>
                  <a:pt x="73" y="45"/>
                  <a:pt x="73" y="45"/>
                </a:cubicBezTo>
                <a:cubicBezTo>
                  <a:pt x="73" y="19"/>
                  <a:pt x="73" y="19"/>
                  <a:pt x="73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97" y="19"/>
                  <a:pt x="101" y="21"/>
                  <a:pt x="103" y="23"/>
                </a:cubicBezTo>
                <a:cubicBezTo>
                  <a:pt x="126" y="49"/>
                  <a:pt x="126" y="49"/>
                  <a:pt x="126" y="49"/>
                </a:cubicBezTo>
                <a:cubicBezTo>
                  <a:pt x="127" y="50"/>
                  <a:pt x="127" y="50"/>
                  <a:pt x="128" y="50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50" y="56"/>
                  <a:pt x="155" y="62"/>
                  <a:pt x="155" y="69"/>
                </a:cubicBezTo>
                <a:cubicBezTo>
                  <a:pt x="155" y="77"/>
                  <a:pt x="155" y="77"/>
                  <a:pt x="155" y="77"/>
                </a:cubicBezTo>
                <a:close/>
                <a:moveTo>
                  <a:pt x="73" y="61"/>
                </a:moveTo>
                <a:cubicBezTo>
                  <a:pt x="73" y="65"/>
                  <a:pt x="73" y="65"/>
                  <a:pt x="73" y="65"/>
                </a:cubicBezTo>
                <a:cubicBezTo>
                  <a:pt x="73" y="66"/>
                  <a:pt x="72" y="67"/>
                  <a:pt x="71" y="67"/>
                </a:cubicBezTo>
                <a:cubicBezTo>
                  <a:pt x="69" y="67"/>
                  <a:pt x="68" y="66"/>
                  <a:pt x="68" y="65"/>
                </a:cubicBezTo>
                <a:cubicBezTo>
                  <a:pt x="68" y="64"/>
                  <a:pt x="68" y="64"/>
                  <a:pt x="68" y="64"/>
                </a:cubicBezTo>
                <a:cubicBezTo>
                  <a:pt x="63" y="64"/>
                  <a:pt x="63" y="64"/>
                  <a:pt x="63" y="64"/>
                </a:cubicBezTo>
                <a:cubicBezTo>
                  <a:pt x="63" y="65"/>
                  <a:pt x="63" y="65"/>
                  <a:pt x="63" y="65"/>
                </a:cubicBezTo>
                <a:cubicBezTo>
                  <a:pt x="63" y="66"/>
                  <a:pt x="62" y="67"/>
                  <a:pt x="60" y="67"/>
                </a:cubicBezTo>
                <a:cubicBezTo>
                  <a:pt x="59" y="67"/>
                  <a:pt x="58" y="66"/>
                  <a:pt x="58" y="65"/>
                </a:cubicBezTo>
                <a:cubicBezTo>
                  <a:pt x="58" y="64"/>
                  <a:pt x="58" y="64"/>
                  <a:pt x="58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53" y="65"/>
                  <a:pt x="53" y="65"/>
                  <a:pt x="53" y="65"/>
                </a:cubicBezTo>
                <a:cubicBezTo>
                  <a:pt x="53" y="66"/>
                  <a:pt x="52" y="67"/>
                  <a:pt x="50" y="67"/>
                </a:cubicBezTo>
                <a:cubicBezTo>
                  <a:pt x="49" y="67"/>
                  <a:pt x="48" y="66"/>
                  <a:pt x="48" y="65"/>
                </a:cubicBezTo>
                <a:cubicBezTo>
                  <a:pt x="48" y="64"/>
                  <a:pt x="48" y="64"/>
                  <a:pt x="48" y="64"/>
                </a:cubicBezTo>
                <a:cubicBezTo>
                  <a:pt x="42" y="64"/>
                  <a:pt x="42" y="64"/>
                  <a:pt x="42" y="64"/>
                </a:cubicBezTo>
                <a:cubicBezTo>
                  <a:pt x="42" y="65"/>
                  <a:pt x="42" y="65"/>
                  <a:pt x="42" y="65"/>
                </a:cubicBezTo>
                <a:cubicBezTo>
                  <a:pt x="42" y="66"/>
                  <a:pt x="41" y="67"/>
                  <a:pt x="40" y="67"/>
                </a:cubicBezTo>
                <a:cubicBezTo>
                  <a:pt x="38" y="67"/>
                  <a:pt x="37" y="66"/>
                  <a:pt x="37" y="65"/>
                </a:cubicBezTo>
                <a:cubicBezTo>
                  <a:pt x="37" y="64"/>
                  <a:pt x="37" y="64"/>
                  <a:pt x="37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2" y="65"/>
                  <a:pt x="32" y="65"/>
                  <a:pt x="32" y="65"/>
                </a:cubicBezTo>
                <a:cubicBezTo>
                  <a:pt x="32" y="66"/>
                  <a:pt x="31" y="67"/>
                  <a:pt x="29" y="67"/>
                </a:cubicBezTo>
                <a:cubicBezTo>
                  <a:pt x="28" y="67"/>
                  <a:pt x="27" y="66"/>
                  <a:pt x="27" y="65"/>
                </a:cubicBezTo>
                <a:cubicBezTo>
                  <a:pt x="27" y="64"/>
                  <a:pt x="27" y="64"/>
                  <a:pt x="27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6"/>
                  <a:pt x="21" y="67"/>
                  <a:pt x="19" y="67"/>
                </a:cubicBezTo>
                <a:cubicBezTo>
                  <a:pt x="18" y="67"/>
                  <a:pt x="17" y="66"/>
                  <a:pt x="17" y="65"/>
                </a:cubicBezTo>
                <a:cubicBezTo>
                  <a:pt x="17" y="61"/>
                  <a:pt x="17" y="61"/>
                  <a:pt x="17" y="61"/>
                </a:cubicBezTo>
                <a:cubicBezTo>
                  <a:pt x="17" y="60"/>
                  <a:pt x="18" y="59"/>
                  <a:pt x="19" y="59"/>
                </a:cubicBezTo>
                <a:cubicBezTo>
                  <a:pt x="22" y="59"/>
                  <a:pt x="22" y="59"/>
                  <a:pt x="22" y="59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6"/>
                  <a:pt x="23" y="55"/>
                  <a:pt x="24" y="55"/>
                </a:cubicBezTo>
                <a:cubicBezTo>
                  <a:pt x="26" y="55"/>
                  <a:pt x="27" y="56"/>
                  <a:pt x="27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58"/>
                  <a:pt x="32" y="58"/>
                  <a:pt x="32" y="58"/>
                </a:cubicBezTo>
                <a:cubicBezTo>
                  <a:pt x="32" y="56"/>
                  <a:pt x="33" y="55"/>
                  <a:pt x="35" y="55"/>
                </a:cubicBezTo>
                <a:cubicBezTo>
                  <a:pt x="36" y="55"/>
                  <a:pt x="37" y="56"/>
                  <a:pt x="37" y="58"/>
                </a:cubicBezTo>
                <a:cubicBezTo>
                  <a:pt x="37" y="59"/>
                  <a:pt x="37" y="59"/>
                  <a:pt x="37" y="59"/>
                </a:cubicBezTo>
                <a:cubicBezTo>
                  <a:pt x="42" y="59"/>
                  <a:pt x="42" y="59"/>
                  <a:pt x="42" y="59"/>
                </a:cubicBezTo>
                <a:cubicBezTo>
                  <a:pt x="42" y="58"/>
                  <a:pt x="42" y="58"/>
                  <a:pt x="42" y="58"/>
                </a:cubicBezTo>
                <a:cubicBezTo>
                  <a:pt x="42" y="56"/>
                  <a:pt x="44" y="55"/>
                  <a:pt x="45" y="55"/>
                </a:cubicBezTo>
                <a:cubicBezTo>
                  <a:pt x="46" y="55"/>
                  <a:pt x="48" y="56"/>
                  <a:pt x="48" y="58"/>
                </a:cubicBezTo>
                <a:cubicBezTo>
                  <a:pt x="48" y="59"/>
                  <a:pt x="48" y="59"/>
                  <a:pt x="48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8"/>
                  <a:pt x="53" y="58"/>
                  <a:pt x="53" y="58"/>
                </a:cubicBezTo>
                <a:cubicBezTo>
                  <a:pt x="53" y="56"/>
                  <a:pt x="54" y="55"/>
                  <a:pt x="55" y="55"/>
                </a:cubicBezTo>
                <a:cubicBezTo>
                  <a:pt x="57" y="55"/>
                  <a:pt x="58" y="56"/>
                  <a:pt x="58" y="58"/>
                </a:cubicBezTo>
                <a:cubicBezTo>
                  <a:pt x="58" y="59"/>
                  <a:pt x="58" y="59"/>
                  <a:pt x="58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56"/>
                  <a:pt x="64" y="55"/>
                  <a:pt x="66" y="55"/>
                </a:cubicBezTo>
                <a:cubicBezTo>
                  <a:pt x="67" y="55"/>
                  <a:pt x="68" y="56"/>
                  <a:pt x="68" y="58"/>
                </a:cubicBezTo>
                <a:cubicBezTo>
                  <a:pt x="68" y="59"/>
                  <a:pt x="68" y="59"/>
                  <a:pt x="68" y="59"/>
                </a:cubicBezTo>
                <a:cubicBezTo>
                  <a:pt x="71" y="59"/>
                  <a:pt x="71" y="59"/>
                  <a:pt x="71" y="59"/>
                </a:cubicBezTo>
                <a:cubicBezTo>
                  <a:pt x="72" y="59"/>
                  <a:pt x="73" y="60"/>
                  <a:pt x="73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459">
            <a:extLst>
              <a:ext uri="{FF2B5EF4-FFF2-40B4-BE49-F238E27FC236}">
                <a16:creationId xmlns:a16="http://schemas.microsoft.com/office/drawing/2014/main" id="{255DD752-0B68-4B2D-939C-01551ABF4CC2}"/>
              </a:ext>
            </a:extLst>
          </p:cNvPr>
          <p:cNvSpPr>
            <a:spLocks noEditPoints="1"/>
          </p:cNvSpPr>
          <p:nvPr/>
        </p:nvSpPr>
        <p:spPr bwMode="auto">
          <a:xfrm>
            <a:off x="1765637" y="4370221"/>
            <a:ext cx="443740" cy="285078"/>
          </a:xfrm>
          <a:custGeom>
            <a:avLst/>
            <a:gdLst>
              <a:gd name="T0" fmla="*/ 44371 w 160"/>
              <a:gd name="T1" fmla="*/ 0 h 102"/>
              <a:gd name="T2" fmla="*/ 0 w 160"/>
              <a:gd name="T3" fmla="*/ 292365 h 102"/>
              <a:gd name="T4" fmla="*/ 58023 w 160"/>
              <a:gd name="T5" fmla="*/ 302684 h 102"/>
              <a:gd name="T6" fmla="*/ 170656 w 160"/>
              <a:gd name="T7" fmla="*/ 302684 h 102"/>
              <a:gd name="T8" fmla="*/ 430054 w 160"/>
              <a:gd name="T9" fmla="*/ 350838 h 102"/>
              <a:gd name="T10" fmla="*/ 535861 w 160"/>
              <a:gd name="T11" fmla="*/ 302684 h 102"/>
              <a:gd name="T12" fmla="*/ 546100 w 160"/>
              <a:gd name="T13" fmla="*/ 44715 h 102"/>
              <a:gd name="T14" fmla="*/ 44371 w 160"/>
              <a:gd name="T15" fmla="*/ 17198 h 102"/>
              <a:gd name="T16" fmla="*/ 525621 w 160"/>
              <a:gd name="T17" fmla="*/ 34396 h 102"/>
              <a:gd name="T18" fmla="*/ 44371 w 160"/>
              <a:gd name="T19" fmla="*/ 17198 h 102"/>
              <a:gd name="T20" fmla="*/ 139938 w 160"/>
              <a:gd name="T21" fmla="*/ 51594 h 102"/>
              <a:gd name="T22" fmla="*/ 17066 w 160"/>
              <a:gd name="T23" fmla="*/ 72231 h 102"/>
              <a:gd name="T24" fmla="*/ 17066 w 160"/>
              <a:gd name="T25" fmla="*/ 89429 h 102"/>
              <a:gd name="T26" fmla="*/ 139938 w 160"/>
              <a:gd name="T27" fmla="*/ 137584 h 102"/>
              <a:gd name="T28" fmla="*/ 157004 w 160"/>
              <a:gd name="T29" fmla="*/ 137584 h 102"/>
              <a:gd name="T30" fmla="*/ 283289 w 160"/>
              <a:gd name="T31" fmla="*/ 51594 h 102"/>
              <a:gd name="T32" fmla="*/ 290116 w 160"/>
              <a:gd name="T33" fmla="*/ 147902 h 102"/>
              <a:gd name="T34" fmla="*/ 300355 w 160"/>
              <a:gd name="T35" fmla="*/ 51594 h 102"/>
              <a:gd name="T36" fmla="*/ 423228 w 160"/>
              <a:gd name="T37" fmla="*/ 165100 h 102"/>
              <a:gd name="T38" fmla="*/ 17066 w 160"/>
              <a:gd name="T39" fmla="*/ 89429 h 102"/>
              <a:gd name="T40" fmla="*/ 75089 w 160"/>
              <a:gd name="T41" fmla="*/ 292365 h 102"/>
              <a:gd name="T42" fmla="*/ 153591 w 160"/>
              <a:gd name="T43" fmla="*/ 292365 h 102"/>
              <a:gd name="T44" fmla="*/ 430054 w 160"/>
              <a:gd name="T45" fmla="*/ 330200 h 102"/>
              <a:gd name="T46" fmla="*/ 430054 w 160"/>
              <a:gd name="T47" fmla="*/ 254530 h 102"/>
              <a:gd name="T48" fmla="*/ 430054 w 160"/>
              <a:gd name="T49" fmla="*/ 330200 h 102"/>
              <a:gd name="T50" fmla="*/ 488077 w 160"/>
              <a:gd name="T51" fmla="*/ 285486 h 102"/>
              <a:gd name="T52" fmla="*/ 375444 w 160"/>
              <a:gd name="T53" fmla="*/ 285486 h 102"/>
              <a:gd name="T54" fmla="*/ 116046 w 160"/>
              <a:gd name="T55" fmla="*/ 237332 h 102"/>
              <a:gd name="T56" fmla="*/ 17066 w 160"/>
              <a:gd name="T57" fmla="*/ 285486 h 102"/>
              <a:gd name="T58" fmla="*/ 423228 w 160"/>
              <a:gd name="T59" fmla="*/ 182298 h 102"/>
              <a:gd name="T60" fmla="*/ 529034 w 160"/>
              <a:gd name="T61" fmla="*/ 220134 h 102"/>
              <a:gd name="T62" fmla="*/ 529034 w 160"/>
              <a:gd name="T63" fmla="*/ 199496 h 102"/>
              <a:gd name="T64" fmla="*/ 440293 w 160"/>
              <a:gd name="T65" fmla="*/ 175419 h 102"/>
              <a:gd name="T66" fmla="*/ 529034 w 160"/>
              <a:gd name="T67" fmla="*/ 51594 h 102"/>
              <a:gd name="T68" fmla="*/ 430054 w 160"/>
              <a:gd name="T69" fmla="*/ 264848 h 102"/>
              <a:gd name="T70" fmla="*/ 430054 w 160"/>
              <a:gd name="T71" fmla="*/ 319882 h 102"/>
              <a:gd name="T72" fmla="*/ 430054 w 160"/>
              <a:gd name="T73" fmla="*/ 264848 h 102"/>
              <a:gd name="T74" fmla="*/ 423228 w 160"/>
              <a:gd name="T75" fmla="*/ 292365 h 102"/>
              <a:gd name="T76" fmla="*/ 440293 w 160"/>
              <a:gd name="T77" fmla="*/ 292365 h 102"/>
              <a:gd name="T78" fmla="*/ 116046 w 160"/>
              <a:gd name="T79" fmla="*/ 264848 h 102"/>
              <a:gd name="T80" fmla="*/ 116046 w 160"/>
              <a:gd name="T81" fmla="*/ 319882 h 102"/>
              <a:gd name="T82" fmla="*/ 116046 w 160"/>
              <a:gd name="T83" fmla="*/ 264848 h 102"/>
              <a:gd name="T84" fmla="*/ 105807 w 160"/>
              <a:gd name="T85" fmla="*/ 292365 h 102"/>
              <a:gd name="T86" fmla="*/ 122873 w 160"/>
              <a:gd name="T87" fmla="*/ 292365 h 102"/>
              <a:gd name="T88" fmla="*/ 64849 w 160"/>
              <a:gd name="T89" fmla="*/ 209815 h 102"/>
              <a:gd name="T90" fmla="*/ 44371 w 160"/>
              <a:gd name="T91" fmla="*/ 220134 h 102"/>
              <a:gd name="T92" fmla="*/ 44371 w 160"/>
              <a:gd name="T93" fmla="*/ 199496 h 102"/>
              <a:gd name="T94" fmla="*/ 64849 w 160"/>
              <a:gd name="T95" fmla="*/ 209815 h 10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02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7"/>
                  <a:pt x="1" y="88"/>
                  <a:pt x="3" y="88"/>
                </a:cubicBezTo>
                <a:cubicBezTo>
                  <a:pt x="17" y="88"/>
                  <a:pt x="17" y="88"/>
                  <a:pt x="17" y="88"/>
                </a:cubicBezTo>
                <a:cubicBezTo>
                  <a:pt x="19" y="96"/>
                  <a:pt x="25" y="102"/>
                  <a:pt x="34" y="102"/>
                </a:cubicBezTo>
                <a:cubicBezTo>
                  <a:pt x="42" y="102"/>
                  <a:pt x="48" y="96"/>
                  <a:pt x="50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2" y="96"/>
                  <a:pt x="118" y="102"/>
                  <a:pt x="126" y="102"/>
                </a:cubicBezTo>
                <a:cubicBezTo>
                  <a:pt x="135" y="102"/>
                  <a:pt x="141" y="96"/>
                  <a:pt x="143" y="88"/>
                </a:cubicBezTo>
                <a:cubicBezTo>
                  <a:pt x="157" y="88"/>
                  <a:pt x="157" y="88"/>
                  <a:pt x="157" y="88"/>
                </a:cubicBezTo>
                <a:cubicBezTo>
                  <a:pt x="159" y="88"/>
                  <a:pt x="160" y="87"/>
                  <a:pt x="160" y="85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3" y="5"/>
                </a:moveTo>
                <a:cubicBezTo>
                  <a:pt x="147" y="5"/>
                  <a:pt x="147" y="5"/>
                  <a:pt x="147" y="5"/>
                </a:cubicBezTo>
                <a:cubicBezTo>
                  <a:pt x="150" y="5"/>
                  <a:pt x="153" y="7"/>
                  <a:pt x="15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7"/>
                  <a:pt x="10" y="5"/>
                  <a:pt x="13" y="5"/>
                </a:cubicBezTo>
                <a:close/>
                <a:moveTo>
                  <a:pt x="5" y="15"/>
                </a:moveTo>
                <a:cubicBezTo>
                  <a:pt x="41" y="15"/>
                  <a:pt x="41" y="15"/>
                  <a:pt x="41" y="15"/>
                </a:cubicBezTo>
                <a:cubicBezTo>
                  <a:pt x="41" y="21"/>
                  <a:pt x="41" y="21"/>
                  <a:pt x="41" y="21"/>
                </a:cubicBezTo>
                <a:cubicBezTo>
                  <a:pt x="5" y="21"/>
                  <a:pt x="5" y="21"/>
                  <a:pt x="5" y="21"/>
                </a:cubicBezTo>
                <a:lnTo>
                  <a:pt x="5" y="15"/>
                </a:lnTo>
                <a:close/>
                <a:moveTo>
                  <a:pt x="5" y="26"/>
                </a:moveTo>
                <a:cubicBezTo>
                  <a:pt x="41" y="26"/>
                  <a:pt x="41" y="26"/>
                  <a:pt x="41" y="26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2"/>
                  <a:pt x="42" y="43"/>
                  <a:pt x="44" y="43"/>
                </a:cubicBezTo>
                <a:cubicBezTo>
                  <a:pt x="45" y="43"/>
                  <a:pt x="46" y="42"/>
                  <a:pt x="46" y="40"/>
                </a:cubicBezTo>
                <a:cubicBezTo>
                  <a:pt x="46" y="15"/>
                  <a:pt x="46" y="15"/>
                  <a:pt x="46" y="15"/>
                </a:cubicBezTo>
                <a:cubicBezTo>
                  <a:pt x="83" y="15"/>
                  <a:pt x="83" y="15"/>
                  <a:pt x="83" y="15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2"/>
                  <a:pt x="84" y="43"/>
                  <a:pt x="85" y="43"/>
                </a:cubicBezTo>
                <a:cubicBezTo>
                  <a:pt x="87" y="43"/>
                  <a:pt x="88" y="42"/>
                  <a:pt x="88" y="40"/>
                </a:cubicBezTo>
                <a:cubicBezTo>
                  <a:pt x="88" y="15"/>
                  <a:pt x="88" y="15"/>
                  <a:pt x="88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5" y="48"/>
                  <a:pt x="5" y="48"/>
                  <a:pt x="5" y="48"/>
                </a:cubicBezTo>
                <a:lnTo>
                  <a:pt x="5" y="26"/>
                </a:lnTo>
                <a:close/>
                <a:moveTo>
                  <a:pt x="34" y="96"/>
                </a:moveTo>
                <a:cubicBezTo>
                  <a:pt x="27" y="96"/>
                  <a:pt x="22" y="91"/>
                  <a:pt x="22" y="85"/>
                </a:cubicBezTo>
                <a:cubicBezTo>
                  <a:pt x="22" y="79"/>
                  <a:pt x="27" y="74"/>
                  <a:pt x="34" y="74"/>
                </a:cubicBezTo>
                <a:cubicBezTo>
                  <a:pt x="40" y="74"/>
                  <a:pt x="45" y="79"/>
                  <a:pt x="45" y="85"/>
                </a:cubicBezTo>
                <a:cubicBezTo>
                  <a:pt x="45" y="91"/>
                  <a:pt x="40" y="96"/>
                  <a:pt x="34" y="96"/>
                </a:cubicBezTo>
                <a:close/>
                <a:moveTo>
                  <a:pt x="126" y="96"/>
                </a:moveTo>
                <a:cubicBezTo>
                  <a:pt x="120" y="96"/>
                  <a:pt x="115" y="91"/>
                  <a:pt x="115" y="85"/>
                </a:cubicBezTo>
                <a:cubicBezTo>
                  <a:pt x="115" y="79"/>
                  <a:pt x="120" y="74"/>
                  <a:pt x="126" y="74"/>
                </a:cubicBezTo>
                <a:cubicBezTo>
                  <a:pt x="133" y="74"/>
                  <a:pt x="138" y="79"/>
                  <a:pt x="138" y="85"/>
                </a:cubicBezTo>
                <a:cubicBezTo>
                  <a:pt x="138" y="91"/>
                  <a:pt x="133" y="96"/>
                  <a:pt x="126" y="96"/>
                </a:cubicBezTo>
                <a:close/>
                <a:moveTo>
                  <a:pt x="155" y="83"/>
                </a:moveTo>
                <a:cubicBezTo>
                  <a:pt x="143" y="83"/>
                  <a:pt x="143" y="83"/>
                  <a:pt x="143" y="83"/>
                </a:cubicBezTo>
                <a:cubicBezTo>
                  <a:pt x="141" y="75"/>
                  <a:pt x="135" y="69"/>
                  <a:pt x="126" y="69"/>
                </a:cubicBezTo>
                <a:cubicBezTo>
                  <a:pt x="118" y="69"/>
                  <a:pt x="112" y="75"/>
                  <a:pt x="110" y="83"/>
                </a:cubicBezTo>
                <a:cubicBezTo>
                  <a:pt x="50" y="83"/>
                  <a:pt x="50" y="83"/>
                  <a:pt x="50" y="83"/>
                </a:cubicBezTo>
                <a:cubicBezTo>
                  <a:pt x="48" y="75"/>
                  <a:pt x="42" y="69"/>
                  <a:pt x="34" y="69"/>
                </a:cubicBezTo>
                <a:cubicBezTo>
                  <a:pt x="25" y="69"/>
                  <a:pt x="19" y="75"/>
                  <a:pt x="17" y="83"/>
                </a:cubicBezTo>
                <a:cubicBezTo>
                  <a:pt x="5" y="83"/>
                  <a:pt x="5" y="83"/>
                  <a:pt x="5" y="83"/>
                </a:cubicBezTo>
                <a:cubicBezTo>
                  <a:pt x="5" y="53"/>
                  <a:pt x="5" y="53"/>
                  <a:pt x="5" y="53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25" y="59"/>
                  <a:pt x="131" y="64"/>
                  <a:pt x="137" y="64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5" y="83"/>
                  <a:pt x="155" y="83"/>
                  <a:pt x="155" y="83"/>
                </a:cubicBezTo>
                <a:close/>
                <a:moveTo>
                  <a:pt x="155" y="58"/>
                </a:moveTo>
                <a:cubicBezTo>
                  <a:pt x="137" y="58"/>
                  <a:pt x="137" y="58"/>
                  <a:pt x="137" y="58"/>
                </a:cubicBezTo>
                <a:cubicBezTo>
                  <a:pt x="133" y="58"/>
                  <a:pt x="129" y="55"/>
                  <a:pt x="129" y="51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5" y="58"/>
                  <a:pt x="155" y="58"/>
                  <a:pt x="155" y="58"/>
                </a:cubicBezTo>
                <a:close/>
                <a:moveTo>
                  <a:pt x="126" y="77"/>
                </a:moveTo>
                <a:cubicBezTo>
                  <a:pt x="122" y="77"/>
                  <a:pt x="119" y="81"/>
                  <a:pt x="119" y="85"/>
                </a:cubicBezTo>
                <a:cubicBezTo>
                  <a:pt x="119" y="89"/>
                  <a:pt x="122" y="93"/>
                  <a:pt x="126" y="93"/>
                </a:cubicBezTo>
                <a:cubicBezTo>
                  <a:pt x="131" y="93"/>
                  <a:pt x="134" y="89"/>
                  <a:pt x="134" y="85"/>
                </a:cubicBezTo>
                <a:cubicBezTo>
                  <a:pt x="134" y="81"/>
                  <a:pt x="131" y="77"/>
                  <a:pt x="126" y="77"/>
                </a:cubicBezTo>
                <a:close/>
                <a:moveTo>
                  <a:pt x="126" y="88"/>
                </a:moveTo>
                <a:cubicBezTo>
                  <a:pt x="125" y="88"/>
                  <a:pt x="124" y="87"/>
                  <a:pt x="124" y="85"/>
                </a:cubicBezTo>
                <a:cubicBezTo>
                  <a:pt x="124" y="84"/>
                  <a:pt x="125" y="83"/>
                  <a:pt x="126" y="83"/>
                </a:cubicBezTo>
                <a:cubicBezTo>
                  <a:pt x="128" y="83"/>
                  <a:pt x="129" y="84"/>
                  <a:pt x="129" y="85"/>
                </a:cubicBezTo>
                <a:cubicBezTo>
                  <a:pt x="129" y="87"/>
                  <a:pt x="128" y="88"/>
                  <a:pt x="126" y="88"/>
                </a:cubicBezTo>
                <a:close/>
                <a:moveTo>
                  <a:pt x="34" y="77"/>
                </a:moveTo>
                <a:cubicBezTo>
                  <a:pt x="29" y="77"/>
                  <a:pt x="26" y="81"/>
                  <a:pt x="26" y="85"/>
                </a:cubicBezTo>
                <a:cubicBezTo>
                  <a:pt x="26" y="89"/>
                  <a:pt x="29" y="93"/>
                  <a:pt x="34" y="93"/>
                </a:cubicBezTo>
                <a:cubicBezTo>
                  <a:pt x="38" y="93"/>
                  <a:pt x="41" y="89"/>
                  <a:pt x="41" y="85"/>
                </a:cubicBezTo>
                <a:cubicBezTo>
                  <a:pt x="41" y="81"/>
                  <a:pt x="38" y="77"/>
                  <a:pt x="34" y="77"/>
                </a:cubicBezTo>
                <a:close/>
                <a:moveTo>
                  <a:pt x="34" y="88"/>
                </a:moveTo>
                <a:cubicBezTo>
                  <a:pt x="32" y="88"/>
                  <a:pt x="31" y="87"/>
                  <a:pt x="31" y="85"/>
                </a:cubicBezTo>
                <a:cubicBezTo>
                  <a:pt x="31" y="84"/>
                  <a:pt x="32" y="83"/>
                  <a:pt x="34" y="83"/>
                </a:cubicBezTo>
                <a:cubicBezTo>
                  <a:pt x="35" y="83"/>
                  <a:pt x="36" y="84"/>
                  <a:pt x="36" y="85"/>
                </a:cubicBezTo>
                <a:cubicBezTo>
                  <a:pt x="36" y="87"/>
                  <a:pt x="35" y="88"/>
                  <a:pt x="34" y="88"/>
                </a:cubicBezTo>
                <a:close/>
                <a:moveTo>
                  <a:pt x="19" y="61"/>
                </a:moveTo>
                <a:cubicBezTo>
                  <a:pt x="19" y="63"/>
                  <a:pt x="18" y="64"/>
                  <a:pt x="16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1" y="64"/>
                  <a:pt x="10" y="63"/>
                  <a:pt x="10" y="61"/>
                </a:cubicBezTo>
                <a:cubicBezTo>
                  <a:pt x="10" y="60"/>
                  <a:pt x="11" y="58"/>
                  <a:pt x="13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8" y="58"/>
                  <a:pt x="19" y="60"/>
                  <a:pt x="19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460">
            <a:extLst>
              <a:ext uri="{FF2B5EF4-FFF2-40B4-BE49-F238E27FC236}">
                <a16:creationId xmlns:a16="http://schemas.microsoft.com/office/drawing/2014/main" id="{89B809C7-77E0-465E-A1DE-B9373CAB115D}"/>
              </a:ext>
            </a:extLst>
          </p:cNvPr>
          <p:cNvSpPr>
            <a:spLocks noEditPoints="1"/>
          </p:cNvSpPr>
          <p:nvPr/>
        </p:nvSpPr>
        <p:spPr bwMode="auto">
          <a:xfrm>
            <a:off x="1746619" y="5321245"/>
            <a:ext cx="443740" cy="388272"/>
          </a:xfrm>
          <a:custGeom>
            <a:avLst/>
            <a:gdLst>
              <a:gd name="T0" fmla="*/ 0 w 160"/>
              <a:gd name="T1" fmla="*/ 44690 h 139"/>
              <a:gd name="T2" fmla="*/ 17066 w 160"/>
              <a:gd name="T3" fmla="*/ 470963 h 139"/>
              <a:gd name="T4" fmla="*/ 34131 w 160"/>
              <a:gd name="T5" fmla="*/ 470963 h 139"/>
              <a:gd name="T6" fmla="*/ 51197 w 160"/>
              <a:gd name="T7" fmla="*/ 409084 h 139"/>
              <a:gd name="T8" fmla="*/ 78502 w 160"/>
              <a:gd name="T9" fmla="*/ 436586 h 139"/>
              <a:gd name="T10" fmla="*/ 351552 w 160"/>
              <a:gd name="T11" fmla="*/ 453774 h 139"/>
              <a:gd name="T12" fmla="*/ 368618 w 160"/>
              <a:gd name="T13" fmla="*/ 470963 h 139"/>
              <a:gd name="T14" fmla="*/ 389096 w 160"/>
              <a:gd name="T15" fmla="*/ 470963 h 139"/>
              <a:gd name="T16" fmla="*/ 406162 w 160"/>
              <a:gd name="T17" fmla="*/ 44690 h 139"/>
              <a:gd name="T18" fmla="*/ 259398 w 160"/>
              <a:gd name="T19" fmla="*/ 17188 h 139"/>
              <a:gd name="T20" fmla="*/ 146764 w 160"/>
              <a:gd name="T21" fmla="*/ 17188 h 139"/>
              <a:gd name="T22" fmla="*/ 129699 w 160"/>
              <a:gd name="T23" fmla="*/ 17188 h 139"/>
              <a:gd name="T24" fmla="*/ 17066 w 160"/>
              <a:gd name="T25" fmla="*/ 44690 h 139"/>
              <a:gd name="T26" fmla="*/ 146764 w 160"/>
              <a:gd name="T27" fmla="*/ 409084 h 139"/>
              <a:gd name="T28" fmla="*/ 351552 w 160"/>
              <a:gd name="T29" fmla="*/ 436586 h 139"/>
              <a:gd name="T30" fmla="*/ 351552 w 160"/>
              <a:gd name="T31" fmla="*/ 409084 h 139"/>
              <a:gd name="T32" fmla="*/ 51197 w 160"/>
              <a:gd name="T33" fmla="*/ 391896 h 139"/>
              <a:gd name="T34" fmla="*/ 351552 w 160"/>
              <a:gd name="T35" fmla="*/ 391896 h 139"/>
              <a:gd name="T36" fmla="*/ 61436 w 160"/>
              <a:gd name="T37" fmla="*/ 278452 h 139"/>
              <a:gd name="T38" fmla="*/ 351552 w 160"/>
              <a:gd name="T39" fmla="*/ 319705 h 139"/>
              <a:gd name="T40" fmla="*/ 317421 w 160"/>
              <a:gd name="T41" fmla="*/ 354081 h 139"/>
              <a:gd name="T42" fmla="*/ 317421 w 160"/>
              <a:gd name="T43" fmla="*/ 336893 h 139"/>
              <a:gd name="T44" fmla="*/ 146764 w 160"/>
              <a:gd name="T45" fmla="*/ 354081 h 139"/>
              <a:gd name="T46" fmla="*/ 88741 w 160"/>
              <a:gd name="T47" fmla="*/ 336893 h 139"/>
              <a:gd name="T48" fmla="*/ 88741 w 160"/>
              <a:gd name="T49" fmla="*/ 354081 h 139"/>
              <a:gd name="T50" fmla="*/ 368618 w 160"/>
              <a:gd name="T51" fmla="*/ 436586 h 139"/>
              <a:gd name="T52" fmla="*/ 334486 w 160"/>
              <a:gd name="T53" fmla="*/ 354081 h 139"/>
              <a:gd name="T54" fmla="*/ 368618 w 160"/>
              <a:gd name="T55" fmla="*/ 326580 h 139"/>
              <a:gd name="T56" fmla="*/ 276463 w 160"/>
              <a:gd name="T57" fmla="*/ 261264 h 139"/>
              <a:gd name="T58" fmla="*/ 259398 w 160"/>
              <a:gd name="T59" fmla="*/ 151258 h 139"/>
              <a:gd name="T60" fmla="*/ 146764 w 160"/>
              <a:gd name="T61" fmla="*/ 151258 h 139"/>
              <a:gd name="T62" fmla="*/ 129699 w 160"/>
              <a:gd name="T63" fmla="*/ 261264 h 139"/>
              <a:gd name="T64" fmla="*/ 34131 w 160"/>
              <a:gd name="T65" fmla="*/ 326580 h 139"/>
              <a:gd name="T66" fmla="*/ 71676 w 160"/>
              <a:gd name="T67" fmla="*/ 354081 h 139"/>
              <a:gd name="T68" fmla="*/ 34131 w 160"/>
              <a:gd name="T69" fmla="*/ 436586 h 139"/>
              <a:gd name="T70" fmla="*/ 389096 w 160"/>
              <a:gd name="T71" fmla="*/ 123757 h 139"/>
              <a:gd name="T72" fmla="*/ 276463 w 160"/>
              <a:gd name="T73" fmla="*/ 106568 h 139"/>
              <a:gd name="T74" fmla="*/ 389096 w 160"/>
              <a:gd name="T75" fmla="*/ 44690 h 139"/>
              <a:gd name="T76" fmla="*/ 430054 w 160"/>
              <a:gd name="T77" fmla="*/ 106568 h 139"/>
              <a:gd name="T78" fmla="*/ 430054 w 160"/>
              <a:gd name="T79" fmla="*/ 409084 h 139"/>
              <a:gd name="T80" fmla="*/ 443706 w 160"/>
              <a:gd name="T81" fmla="*/ 477838 h 139"/>
              <a:gd name="T82" fmla="*/ 535861 w 160"/>
              <a:gd name="T83" fmla="*/ 409084 h 139"/>
              <a:gd name="T84" fmla="*/ 546100 w 160"/>
              <a:gd name="T85" fmla="*/ 116881 h 139"/>
              <a:gd name="T86" fmla="*/ 450533 w 160"/>
              <a:gd name="T87" fmla="*/ 460650 h 139"/>
              <a:gd name="T88" fmla="*/ 515382 w 160"/>
              <a:gd name="T89" fmla="*/ 460650 h 139"/>
              <a:gd name="T90" fmla="*/ 440293 w 160"/>
              <a:gd name="T91" fmla="*/ 195948 h 139"/>
              <a:gd name="T92" fmla="*/ 529034 w 160"/>
              <a:gd name="T93" fmla="*/ 178760 h 139"/>
              <a:gd name="T94" fmla="*/ 529034 w 160"/>
              <a:gd name="T95" fmla="*/ 123757 h 139"/>
              <a:gd name="T96" fmla="*/ 501729 w 160"/>
              <a:gd name="T97" fmla="*/ 158133 h 139"/>
              <a:gd name="T98" fmla="*/ 467598 w 160"/>
              <a:gd name="T99" fmla="*/ 140945 h 13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39">
                <a:moveTo>
                  <a:pt x="106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8"/>
                  <a:pt x="1" y="139"/>
                  <a:pt x="3" y="139"/>
                </a:cubicBezTo>
                <a:cubicBezTo>
                  <a:pt x="4" y="139"/>
                  <a:pt x="5" y="138"/>
                  <a:pt x="5" y="137"/>
                </a:cubicBezTo>
                <a:cubicBezTo>
                  <a:pt x="5" y="132"/>
                  <a:pt x="5" y="132"/>
                  <a:pt x="5" y="132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10" y="138"/>
                  <a:pt x="11" y="139"/>
                  <a:pt x="13" y="139"/>
                </a:cubicBezTo>
                <a:cubicBezTo>
                  <a:pt x="14" y="139"/>
                  <a:pt x="15" y="138"/>
                  <a:pt x="15" y="137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27"/>
                  <a:pt x="38" y="127"/>
                  <a:pt x="38" y="127"/>
                </a:cubicBezTo>
                <a:cubicBezTo>
                  <a:pt x="23" y="127"/>
                  <a:pt x="23" y="127"/>
                  <a:pt x="23" y="127"/>
                </a:cubicBezTo>
                <a:cubicBezTo>
                  <a:pt x="22" y="127"/>
                  <a:pt x="21" y="128"/>
                  <a:pt x="21" y="130"/>
                </a:cubicBezTo>
                <a:cubicBezTo>
                  <a:pt x="21" y="131"/>
                  <a:pt x="22" y="132"/>
                  <a:pt x="23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8"/>
                  <a:pt x="104" y="139"/>
                  <a:pt x="106" y="139"/>
                </a:cubicBezTo>
                <a:cubicBezTo>
                  <a:pt x="107" y="139"/>
                  <a:pt x="108" y="138"/>
                  <a:pt x="108" y="137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4" y="138"/>
                  <a:pt x="115" y="139"/>
                  <a:pt x="116" y="139"/>
                </a:cubicBezTo>
                <a:cubicBezTo>
                  <a:pt x="118" y="139"/>
                  <a:pt x="119" y="138"/>
                  <a:pt x="119" y="137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9" y="6"/>
                  <a:pt x="113" y="0"/>
                  <a:pt x="106" y="0"/>
                </a:cubicBezTo>
                <a:close/>
                <a:moveTo>
                  <a:pt x="43" y="5"/>
                </a:moveTo>
                <a:cubicBezTo>
                  <a:pt x="76" y="5"/>
                  <a:pt x="76" y="5"/>
                  <a:pt x="76" y="5"/>
                </a:cubicBezTo>
                <a:cubicBezTo>
                  <a:pt x="76" y="31"/>
                  <a:pt x="76" y="31"/>
                  <a:pt x="76" y="31"/>
                </a:cubicBezTo>
                <a:cubicBezTo>
                  <a:pt x="43" y="31"/>
                  <a:pt x="43" y="31"/>
                  <a:pt x="43" y="31"/>
                </a:cubicBezTo>
                <a:lnTo>
                  <a:pt x="43" y="5"/>
                </a:lnTo>
                <a:close/>
                <a:moveTo>
                  <a:pt x="5" y="13"/>
                </a:moveTo>
                <a:cubicBezTo>
                  <a:pt x="5" y="9"/>
                  <a:pt x="9" y="5"/>
                  <a:pt x="13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31"/>
                  <a:pt x="38" y="31"/>
                  <a:pt x="38" y="31"/>
                </a:cubicBezTo>
                <a:cubicBezTo>
                  <a:pt x="5" y="31"/>
                  <a:pt x="5" y="31"/>
                  <a:pt x="5" y="31"/>
                </a:cubicBezTo>
                <a:lnTo>
                  <a:pt x="5" y="13"/>
                </a:lnTo>
                <a:close/>
                <a:moveTo>
                  <a:pt x="76" y="127"/>
                </a:moveTo>
                <a:cubicBezTo>
                  <a:pt x="43" y="127"/>
                  <a:pt x="43" y="127"/>
                  <a:pt x="43" y="127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6" y="127"/>
                  <a:pt x="76" y="127"/>
                  <a:pt x="76" y="127"/>
                </a:cubicBezTo>
                <a:close/>
                <a:moveTo>
                  <a:pt x="103" y="127"/>
                </a:moveTo>
                <a:cubicBezTo>
                  <a:pt x="81" y="127"/>
                  <a:pt x="81" y="127"/>
                  <a:pt x="81" y="127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103" y="119"/>
                  <a:pt x="103" y="119"/>
                  <a:pt x="103" y="119"/>
                </a:cubicBezTo>
                <a:lnTo>
                  <a:pt x="103" y="127"/>
                </a:lnTo>
                <a:close/>
                <a:moveTo>
                  <a:pt x="103" y="114"/>
                </a:moveTo>
                <a:cubicBezTo>
                  <a:pt x="15" y="114"/>
                  <a:pt x="15" y="114"/>
                  <a:pt x="15" y="114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14"/>
                  <a:pt x="103" y="114"/>
                  <a:pt x="103" y="114"/>
                </a:cubicBezTo>
                <a:close/>
                <a:moveTo>
                  <a:pt x="15" y="93"/>
                </a:moveTo>
                <a:cubicBezTo>
                  <a:pt x="15" y="83"/>
                  <a:pt x="15" y="83"/>
                  <a:pt x="15" y="83"/>
                </a:cubicBezTo>
                <a:cubicBezTo>
                  <a:pt x="15" y="82"/>
                  <a:pt x="17" y="81"/>
                  <a:pt x="18" y="81"/>
                </a:cubicBezTo>
                <a:cubicBezTo>
                  <a:pt x="101" y="81"/>
                  <a:pt x="101" y="81"/>
                  <a:pt x="101" y="81"/>
                </a:cubicBezTo>
                <a:cubicBezTo>
                  <a:pt x="102" y="81"/>
                  <a:pt x="103" y="82"/>
                  <a:pt x="103" y="83"/>
                </a:cubicBezTo>
                <a:cubicBezTo>
                  <a:pt x="103" y="93"/>
                  <a:pt x="103" y="93"/>
                  <a:pt x="103" y="93"/>
                </a:cubicBezTo>
                <a:lnTo>
                  <a:pt x="15" y="93"/>
                </a:lnTo>
                <a:close/>
                <a:moveTo>
                  <a:pt x="93" y="98"/>
                </a:moveTo>
                <a:cubicBezTo>
                  <a:pt x="93" y="103"/>
                  <a:pt x="93" y="103"/>
                  <a:pt x="93" y="103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1" y="98"/>
                  <a:pt x="81" y="98"/>
                  <a:pt x="81" y="98"/>
                </a:cubicBezTo>
                <a:lnTo>
                  <a:pt x="93" y="98"/>
                </a:lnTo>
                <a:close/>
                <a:moveTo>
                  <a:pt x="76" y="98"/>
                </a:moveTo>
                <a:cubicBezTo>
                  <a:pt x="76" y="103"/>
                  <a:pt x="76" y="103"/>
                  <a:pt x="76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3" y="98"/>
                  <a:pt x="43" y="98"/>
                  <a:pt x="43" y="98"/>
                </a:cubicBezTo>
                <a:lnTo>
                  <a:pt x="76" y="98"/>
                </a:lnTo>
                <a:close/>
                <a:moveTo>
                  <a:pt x="26" y="98"/>
                </a:moveTo>
                <a:cubicBezTo>
                  <a:pt x="38" y="98"/>
                  <a:pt x="38" y="98"/>
                  <a:pt x="38" y="98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26" y="103"/>
                  <a:pt x="26" y="103"/>
                  <a:pt x="26" y="103"/>
                </a:cubicBezTo>
                <a:lnTo>
                  <a:pt x="26" y="98"/>
                </a:lnTo>
                <a:close/>
                <a:moveTo>
                  <a:pt x="114" y="127"/>
                </a:moveTo>
                <a:cubicBezTo>
                  <a:pt x="108" y="127"/>
                  <a:pt x="108" y="127"/>
                  <a:pt x="108" y="127"/>
                </a:cubicBezTo>
                <a:cubicBezTo>
                  <a:pt x="108" y="106"/>
                  <a:pt x="108" y="106"/>
                  <a:pt x="108" y="106"/>
                </a:cubicBezTo>
                <a:cubicBezTo>
                  <a:pt x="108" y="104"/>
                  <a:pt x="107" y="103"/>
                  <a:pt x="106" y="103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98"/>
                  <a:pt x="98" y="98"/>
                  <a:pt x="98" y="98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8" y="97"/>
                  <a:pt x="108" y="95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79"/>
                  <a:pt x="105" y="76"/>
                  <a:pt x="101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81" y="44"/>
                  <a:pt x="81" y="44"/>
                  <a:pt x="81" y="44"/>
                </a:cubicBezTo>
                <a:cubicBezTo>
                  <a:pt x="81" y="42"/>
                  <a:pt x="80" y="41"/>
                  <a:pt x="78" y="41"/>
                </a:cubicBezTo>
                <a:cubicBezTo>
                  <a:pt x="77" y="41"/>
                  <a:pt x="76" y="42"/>
                  <a:pt x="76" y="44"/>
                </a:cubicBezTo>
                <a:cubicBezTo>
                  <a:pt x="76" y="76"/>
                  <a:pt x="76" y="76"/>
                  <a:pt x="76" y="76"/>
                </a:cubicBezTo>
                <a:cubicBezTo>
                  <a:pt x="43" y="76"/>
                  <a:pt x="43" y="76"/>
                  <a:pt x="43" y="76"/>
                </a:cubicBezTo>
                <a:cubicBezTo>
                  <a:pt x="43" y="44"/>
                  <a:pt x="43" y="44"/>
                  <a:pt x="43" y="44"/>
                </a:cubicBezTo>
                <a:cubicBezTo>
                  <a:pt x="43" y="42"/>
                  <a:pt x="42" y="41"/>
                  <a:pt x="40" y="41"/>
                </a:cubicBezTo>
                <a:cubicBezTo>
                  <a:pt x="39" y="41"/>
                  <a:pt x="38" y="42"/>
                  <a:pt x="38" y="44"/>
                </a:cubicBezTo>
                <a:cubicBezTo>
                  <a:pt x="38" y="76"/>
                  <a:pt x="38" y="76"/>
                  <a:pt x="38" y="76"/>
                </a:cubicBezTo>
                <a:cubicBezTo>
                  <a:pt x="18" y="76"/>
                  <a:pt x="18" y="76"/>
                  <a:pt x="18" y="76"/>
                </a:cubicBezTo>
                <a:cubicBezTo>
                  <a:pt x="14" y="76"/>
                  <a:pt x="10" y="79"/>
                  <a:pt x="10" y="83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7"/>
                  <a:pt x="11" y="98"/>
                  <a:pt x="13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1" y="103"/>
                  <a:pt x="10" y="104"/>
                  <a:pt x="10" y="106"/>
                </a:cubicBezTo>
                <a:cubicBezTo>
                  <a:pt x="10" y="127"/>
                  <a:pt x="10" y="127"/>
                  <a:pt x="10" y="127"/>
                </a:cubicBezTo>
                <a:cubicBezTo>
                  <a:pt x="5" y="127"/>
                  <a:pt x="5" y="127"/>
                  <a:pt x="5" y="127"/>
                </a:cubicBezTo>
                <a:cubicBezTo>
                  <a:pt x="5" y="36"/>
                  <a:pt x="5" y="36"/>
                  <a:pt x="5" y="36"/>
                </a:cubicBezTo>
                <a:cubicBezTo>
                  <a:pt x="114" y="36"/>
                  <a:pt x="114" y="36"/>
                  <a:pt x="114" y="36"/>
                </a:cubicBezTo>
                <a:lnTo>
                  <a:pt x="114" y="127"/>
                </a:lnTo>
                <a:close/>
                <a:moveTo>
                  <a:pt x="114" y="31"/>
                </a:moveTo>
                <a:cubicBezTo>
                  <a:pt x="81" y="31"/>
                  <a:pt x="81" y="31"/>
                  <a:pt x="81" y="31"/>
                </a:cubicBezTo>
                <a:cubicBezTo>
                  <a:pt x="81" y="5"/>
                  <a:pt x="81" y="5"/>
                  <a:pt x="81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10" y="5"/>
                  <a:pt x="114" y="9"/>
                  <a:pt x="114" y="13"/>
                </a:cubicBezTo>
                <a:lnTo>
                  <a:pt x="114" y="31"/>
                </a:lnTo>
                <a:close/>
                <a:moveTo>
                  <a:pt x="157" y="31"/>
                </a:moveTo>
                <a:cubicBezTo>
                  <a:pt x="126" y="31"/>
                  <a:pt x="126" y="31"/>
                  <a:pt x="126" y="31"/>
                </a:cubicBezTo>
                <a:cubicBezTo>
                  <a:pt x="125" y="31"/>
                  <a:pt x="124" y="32"/>
                  <a:pt x="124" y="34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4" y="118"/>
                  <a:pt x="125" y="119"/>
                  <a:pt x="126" y="119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8"/>
                  <a:pt x="128" y="139"/>
                  <a:pt x="130" y="139"/>
                </a:cubicBezTo>
                <a:cubicBezTo>
                  <a:pt x="154" y="139"/>
                  <a:pt x="154" y="139"/>
                  <a:pt x="154" y="139"/>
                </a:cubicBezTo>
                <a:cubicBezTo>
                  <a:pt x="155" y="139"/>
                  <a:pt x="157" y="138"/>
                  <a:pt x="157" y="137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9" y="119"/>
                  <a:pt x="160" y="118"/>
                  <a:pt x="160" y="116"/>
                </a:cubicBezTo>
                <a:cubicBezTo>
                  <a:pt x="160" y="34"/>
                  <a:pt x="160" y="34"/>
                  <a:pt x="160" y="34"/>
                </a:cubicBezTo>
                <a:cubicBezTo>
                  <a:pt x="160" y="32"/>
                  <a:pt x="159" y="31"/>
                  <a:pt x="157" y="31"/>
                </a:cubicBezTo>
                <a:close/>
                <a:moveTo>
                  <a:pt x="151" y="134"/>
                </a:moveTo>
                <a:cubicBezTo>
                  <a:pt x="132" y="134"/>
                  <a:pt x="132" y="134"/>
                  <a:pt x="132" y="134"/>
                </a:cubicBezTo>
                <a:cubicBezTo>
                  <a:pt x="132" y="119"/>
                  <a:pt x="132" y="119"/>
                  <a:pt x="132" y="119"/>
                </a:cubicBezTo>
                <a:cubicBezTo>
                  <a:pt x="151" y="119"/>
                  <a:pt x="151" y="119"/>
                  <a:pt x="151" y="119"/>
                </a:cubicBezTo>
                <a:lnTo>
                  <a:pt x="151" y="134"/>
                </a:lnTo>
                <a:close/>
                <a:moveTo>
                  <a:pt x="155" y="114"/>
                </a:moveTo>
                <a:cubicBezTo>
                  <a:pt x="129" y="114"/>
                  <a:pt x="129" y="114"/>
                  <a:pt x="129" y="114"/>
                </a:cubicBezTo>
                <a:cubicBezTo>
                  <a:pt x="129" y="57"/>
                  <a:pt x="129" y="57"/>
                  <a:pt x="129" y="57"/>
                </a:cubicBezTo>
                <a:cubicBezTo>
                  <a:pt x="155" y="57"/>
                  <a:pt x="155" y="57"/>
                  <a:pt x="155" y="57"/>
                </a:cubicBezTo>
                <a:lnTo>
                  <a:pt x="155" y="114"/>
                </a:lnTo>
                <a:close/>
                <a:moveTo>
                  <a:pt x="155" y="52"/>
                </a:moveTo>
                <a:cubicBezTo>
                  <a:pt x="129" y="52"/>
                  <a:pt x="129" y="52"/>
                  <a:pt x="129" y="52"/>
                </a:cubicBezTo>
                <a:cubicBezTo>
                  <a:pt x="129" y="36"/>
                  <a:pt x="129" y="36"/>
                  <a:pt x="129" y="36"/>
                </a:cubicBezTo>
                <a:cubicBezTo>
                  <a:pt x="155" y="36"/>
                  <a:pt x="155" y="36"/>
                  <a:pt x="155" y="36"/>
                </a:cubicBezTo>
                <a:lnTo>
                  <a:pt x="155" y="52"/>
                </a:lnTo>
                <a:close/>
                <a:moveTo>
                  <a:pt x="150" y="44"/>
                </a:moveTo>
                <a:cubicBezTo>
                  <a:pt x="150" y="45"/>
                  <a:pt x="149" y="46"/>
                  <a:pt x="147" y="46"/>
                </a:cubicBezTo>
                <a:cubicBezTo>
                  <a:pt x="137" y="46"/>
                  <a:pt x="137" y="46"/>
                  <a:pt x="137" y="46"/>
                </a:cubicBezTo>
                <a:cubicBezTo>
                  <a:pt x="135" y="46"/>
                  <a:pt x="134" y="45"/>
                  <a:pt x="134" y="44"/>
                </a:cubicBezTo>
                <a:cubicBezTo>
                  <a:pt x="134" y="42"/>
                  <a:pt x="135" y="41"/>
                  <a:pt x="137" y="41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9" y="41"/>
                  <a:pt x="150" y="42"/>
                  <a:pt x="150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466">
            <a:extLst>
              <a:ext uri="{FF2B5EF4-FFF2-40B4-BE49-F238E27FC236}">
                <a16:creationId xmlns:a16="http://schemas.microsoft.com/office/drawing/2014/main" id="{B52B7E71-29D8-4FA1-A38A-4E03B3168AEE}"/>
              </a:ext>
            </a:extLst>
          </p:cNvPr>
          <p:cNvSpPr>
            <a:spLocks noEditPoints="1"/>
          </p:cNvSpPr>
          <p:nvPr/>
        </p:nvSpPr>
        <p:spPr bwMode="auto">
          <a:xfrm>
            <a:off x="2837772" y="1286313"/>
            <a:ext cx="245090" cy="447612"/>
          </a:xfrm>
          <a:custGeom>
            <a:avLst/>
            <a:gdLst>
              <a:gd name="T0" fmla="*/ 263922 w 88"/>
              <a:gd name="T1" fmla="*/ 444133 h 160"/>
              <a:gd name="T2" fmla="*/ 267349 w 88"/>
              <a:gd name="T3" fmla="*/ 278874 h 160"/>
              <a:gd name="T4" fmla="*/ 267349 w 88"/>
              <a:gd name="T5" fmla="*/ 261660 h 160"/>
              <a:gd name="T6" fmla="*/ 229646 w 88"/>
              <a:gd name="T7" fmla="*/ 17214 h 160"/>
              <a:gd name="T8" fmla="*/ 243357 w 88"/>
              <a:gd name="T9" fmla="*/ 10329 h 160"/>
              <a:gd name="T10" fmla="*/ 68551 w 88"/>
              <a:gd name="T11" fmla="*/ 0 h 160"/>
              <a:gd name="T12" fmla="*/ 68551 w 88"/>
              <a:gd name="T13" fmla="*/ 17214 h 160"/>
              <a:gd name="T14" fmla="*/ 71979 w 88"/>
              <a:gd name="T15" fmla="*/ 261660 h 160"/>
              <a:gd name="T16" fmla="*/ 23993 w 88"/>
              <a:gd name="T17" fmla="*/ 268546 h 160"/>
              <a:gd name="T18" fmla="*/ 34276 w 88"/>
              <a:gd name="T19" fmla="*/ 278874 h 160"/>
              <a:gd name="T20" fmla="*/ 3428 w 88"/>
              <a:gd name="T21" fmla="*/ 475119 h 160"/>
              <a:gd name="T22" fmla="*/ 0 w 88"/>
              <a:gd name="T23" fmla="*/ 540534 h 160"/>
              <a:gd name="T24" fmla="*/ 291342 w 88"/>
              <a:gd name="T25" fmla="*/ 550863 h 160"/>
              <a:gd name="T26" fmla="*/ 301625 w 88"/>
              <a:gd name="T27" fmla="*/ 482005 h 160"/>
              <a:gd name="T28" fmla="*/ 89116 w 88"/>
              <a:gd name="T29" fmla="*/ 17214 h 160"/>
              <a:gd name="T30" fmla="*/ 212509 w 88"/>
              <a:gd name="T31" fmla="*/ 261660 h 160"/>
              <a:gd name="T32" fmla="*/ 195371 w 88"/>
              <a:gd name="T33" fmla="*/ 44758 h 160"/>
              <a:gd name="T34" fmla="*/ 178233 w 88"/>
              <a:gd name="T35" fmla="*/ 44758 h 160"/>
              <a:gd name="T36" fmla="*/ 157668 w 88"/>
              <a:gd name="T37" fmla="*/ 261660 h 160"/>
              <a:gd name="T38" fmla="*/ 150813 w 88"/>
              <a:gd name="T39" fmla="*/ 34429 h 160"/>
              <a:gd name="T40" fmla="*/ 140530 w 88"/>
              <a:gd name="T41" fmla="*/ 261660 h 160"/>
              <a:gd name="T42" fmla="*/ 123392 w 88"/>
              <a:gd name="T43" fmla="*/ 117058 h 160"/>
              <a:gd name="T44" fmla="*/ 106254 w 88"/>
              <a:gd name="T45" fmla="*/ 117058 h 160"/>
              <a:gd name="T46" fmla="*/ 89116 w 88"/>
              <a:gd name="T47" fmla="*/ 261660 h 160"/>
              <a:gd name="T48" fmla="*/ 51413 w 88"/>
              <a:gd name="T49" fmla="*/ 278874 h 160"/>
              <a:gd name="T50" fmla="*/ 246784 w 88"/>
              <a:gd name="T51" fmla="*/ 437248 h 160"/>
              <a:gd name="T52" fmla="*/ 51413 w 88"/>
              <a:gd name="T53" fmla="*/ 278874 h 160"/>
              <a:gd name="T54" fmla="*/ 17138 w 88"/>
              <a:gd name="T55" fmla="*/ 533649 h 160"/>
              <a:gd name="T56" fmla="*/ 47986 w 88"/>
              <a:gd name="T57" fmla="*/ 454462 h 160"/>
              <a:gd name="T58" fmla="*/ 284487 w 88"/>
              <a:gd name="T59" fmla="*/ 485448 h 160"/>
              <a:gd name="T60" fmla="*/ 250212 w 88"/>
              <a:gd name="T61" fmla="*/ 482005 h 160"/>
              <a:gd name="T62" fmla="*/ 58268 w 88"/>
              <a:gd name="T63" fmla="*/ 492334 h 160"/>
              <a:gd name="T64" fmla="*/ 58268 w 88"/>
              <a:gd name="T65" fmla="*/ 475119 h 160"/>
              <a:gd name="T66" fmla="*/ 250212 w 88"/>
              <a:gd name="T67" fmla="*/ 482005 h 160"/>
              <a:gd name="T68" fmla="*/ 123392 w 88"/>
              <a:gd name="T69" fmla="*/ 79187 h 160"/>
              <a:gd name="T70" fmla="*/ 106254 w 88"/>
              <a:gd name="T71" fmla="*/ 79187 h 160"/>
              <a:gd name="T72" fmla="*/ 116537 w 88"/>
              <a:gd name="T73" fmla="*/ 34429 h 160"/>
              <a:gd name="T74" fmla="*/ 222791 w 88"/>
              <a:gd name="T75" fmla="*/ 296089 h 160"/>
              <a:gd name="T76" fmla="*/ 71979 w 88"/>
              <a:gd name="T77" fmla="*/ 306418 h 160"/>
              <a:gd name="T78" fmla="*/ 78834 w 88"/>
              <a:gd name="T79" fmla="*/ 420033 h 160"/>
              <a:gd name="T80" fmla="*/ 229646 w 88"/>
              <a:gd name="T81" fmla="*/ 413147 h 160"/>
              <a:gd name="T82" fmla="*/ 222791 w 88"/>
              <a:gd name="T83" fmla="*/ 296089 h 160"/>
              <a:gd name="T84" fmla="*/ 89116 w 88"/>
              <a:gd name="T85" fmla="*/ 402819 h 160"/>
              <a:gd name="T86" fmla="*/ 212509 w 88"/>
              <a:gd name="T87" fmla="*/ 313303 h 160"/>
              <a:gd name="T88" fmla="*/ 195371 w 88"/>
              <a:gd name="T89" fmla="*/ 340846 h 160"/>
              <a:gd name="T90" fmla="*/ 116537 w 88"/>
              <a:gd name="T91" fmla="*/ 351175 h 160"/>
              <a:gd name="T92" fmla="*/ 116537 w 88"/>
              <a:gd name="T93" fmla="*/ 330518 h 160"/>
              <a:gd name="T94" fmla="*/ 195371 w 88"/>
              <a:gd name="T95" fmla="*/ 340846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8" h="160">
                <a:moveTo>
                  <a:pt x="87" y="138"/>
                </a:moveTo>
                <a:cubicBezTo>
                  <a:pt x="77" y="129"/>
                  <a:pt x="77" y="129"/>
                  <a:pt x="77" y="129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1"/>
                  <a:pt x="78" y="81"/>
                  <a:pt x="78" y="81"/>
                </a:cubicBezTo>
                <a:cubicBezTo>
                  <a:pt x="80" y="81"/>
                  <a:pt x="81" y="80"/>
                  <a:pt x="81" y="78"/>
                </a:cubicBezTo>
                <a:cubicBezTo>
                  <a:pt x="81" y="77"/>
                  <a:pt x="80" y="76"/>
                  <a:pt x="78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5"/>
                  <a:pt x="67" y="5"/>
                  <a:pt x="67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1" y="4"/>
                  <a:pt x="71" y="3"/>
                </a:cubicBezTo>
                <a:cubicBezTo>
                  <a:pt x="71" y="1"/>
                  <a:pt x="69" y="0"/>
                  <a:pt x="6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8" y="0"/>
                  <a:pt x="17" y="1"/>
                  <a:pt x="17" y="3"/>
                </a:cubicBezTo>
                <a:cubicBezTo>
                  <a:pt x="17" y="4"/>
                  <a:pt x="18" y="5"/>
                  <a:pt x="20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76"/>
                  <a:pt x="21" y="76"/>
                  <a:pt x="21" y="76"/>
                </a:cubicBezTo>
                <a:cubicBezTo>
                  <a:pt x="9" y="76"/>
                  <a:pt x="9" y="76"/>
                  <a:pt x="9" y="76"/>
                </a:cubicBezTo>
                <a:cubicBezTo>
                  <a:pt x="8" y="76"/>
                  <a:pt x="7" y="77"/>
                  <a:pt x="7" y="78"/>
                </a:cubicBezTo>
                <a:cubicBezTo>
                  <a:pt x="7" y="80"/>
                  <a:pt x="8" y="81"/>
                  <a:pt x="9" y="81"/>
                </a:cubicBezTo>
                <a:cubicBezTo>
                  <a:pt x="10" y="81"/>
                  <a:pt x="10" y="81"/>
                  <a:pt x="10" y="81"/>
                </a:cubicBezTo>
                <a:cubicBezTo>
                  <a:pt x="10" y="129"/>
                  <a:pt x="10" y="129"/>
                  <a:pt x="10" y="129"/>
                </a:cubicBezTo>
                <a:cubicBezTo>
                  <a:pt x="1" y="138"/>
                  <a:pt x="1" y="138"/>
                  <a:pt x="1" y="138"/>
                </a:cubicBezTo>
                <a:cubicBezTo>
                  <a:pt x="0" y="139"/>
                  <a:pt x="0" y="140"/>
                  <a:pt x="0" y="140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7" y="160"/>
                  <a:pt x="88" y="159"/>
                  <a:pt x="88" y="157"/>
                </a:cubicBezTo>
                <a:cubicBezTo>
                  <a:pt x="88" y="140"/>
                  <a:pt x="88" y="140"/>
                  <a:pt x="88" y="140"/>
                </a:cubicBezTo>
                <a:cubicBezTo>
                  <a:pt x="88" y="140"/>
                  <a:pt x="87" y="139"/>
                  <a:pt x="87" y="138"/>
                </a:cubicBezTo>
                <a:close/>
                <a:moveTo>
                  <a:pt x="26" y="5"/>
                </a:moveTo>
                <a:cubicBezTo>
                  <a:pt x="62" y="5"/>
                  <a:pt x="62" y="5"/>
                  <a:pt x="62" y="5"/>
                </a:cubicBezTo>
                <a:cubicBezTo>
                  <a:pt x="62" y="76"/>
                  <a:pt x="62" y="76"/>
                  <a:pt x="62" y="76"/>
                </a:cubicBezTo>
                <a:cubicBezTo>
                  <a:pt x="57" y="76"/>
                  <a:pt x="57" y="76"/>
                  <a:pt x="57" y="7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1"/>
                  <a:pt x="56" y="10"/>
                  <a:pt x="54" y="10"/>
                </a:cubicBezTo>
                <a:cubicBezTo>
                  <a:pt x="53" y="10"/>
                  <a:pt x="52" y="11"/>
                  <a:pt x="52" y="13"/>
                </a:cubicBezTo>
                <a:cubicBezTo>
                  <a:pt x="52" y="76"/>
                  <a:pt x="52" y="76"/>
                  <a:pt x="52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5" y="10"/>
                  <a:pt x="44" y="10"/>
                </a:cubicBezTo>
                <a:cubicBezTo>
                  <a:pt x="42" y="10"/>
                  <a:pt x="41" y="11"/>
                  <a:pt x="41" y="13"/>
                </a:cubicBezTo>
                <a:cubicBezTo>
                  <a:pt x="41" y="76"/>
                  <a:pt x="41" y="76"/>
                  <a:pt x="41" y="76"/>
                </a:cubicBezTo>
                <a:cubicBezTo>
                  <a:pt x="36" y="76"/>
                  <a:pt x="36" y="76"/>
                  <a:pt x="36" y="76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2"/>
                  <a:pt x="35" y="31"/>
                  <a:pt x="34" y="31"/>
                </a:cubicBezTo>
                <a:cubicBezTo>
                  <a:pt x="32" y="31"/>
                  <a:pt x="31" y="32"/>
                  <a:pt x="31" y="34"/>
                </a:cubicBezTo>
                <a:cubicBezTo>
                  <a:pt x="31" y="76"/>
                  <a:pt x="31" y="76"/>
                  <a:pt x="31" y="76"/>
                </a:cubicBezTo>
                <a:cubicBezTo>
                  <a:pt x="26" y="76"/>
                  <a:pt x="26" y="76"/>
                  <a:pt x="26" y="76"/>
                </a:cubicBezTo>
                <a:cubicBezTo>
                  <a:pt x="26" y="5"/>
                  <a:pt x="26" y="5"/>
                  <a:pt x="26" y="5"/>
                </a:cubicBezTo>
                <a:close/>
                <a:moveTo>
                  <a:pt x="15" y="81"/>
                </a:moveTo>
                <a:cubicBezTo>
                  <a:pt x="72" y="81"/>
                  <a:pt x="72" y="81"/>
                  <a:pt x="72" y="81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15" y="127"/>
                  <a:pt x="15" y="127"/>
                  <a:pt x="15" y="127"/>
                </a:cubicBezTo>
                <a:lnTo>
                  <a:pt x="15" y="81"/>
                </a:lnTo>
                <a:close/>
                <a:moveTo>
                  <a:pt x="83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41"/>
                  <a:pt x="5" y="141"/>
                  <a:pt x="5" y="141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73" y="140"/>
                </a:moveTo>
                <a:cubicBezTo>
                  <a:pt x="73" y="142"/>
                  <a:pt x="72" y="143"/>
                  <a:pt x="71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6" y="143"/>
                  <a:pt x="15" y="142"/>
                  <a:pt x="15" y="140"/>
                </a:cubicBezTo>
                <a:cubicBezTo>
                  <a:pt x="15" y="139"/>
                  <a:pt x="16" y="138"/>
                  <a:pt x="17" y="138"/>
                </a:cubicBezTo>
                <a:cubicBezTo>
                  <a:pt x="71" y="138"/>
                  <a:pt x="71" y="138"/>
                  <a:pt x="71" y="138"/>
                </a:cubicBezTo>
                <a:cubicBezTo>
                  <a:pt x="72" y="138"/>
                  <a:pt x="73" y="139"/>
                  <a:pt x="73" y="140"/>
                </a:cubicBezTo>
                <a:close/>
                <a:moveTo>
                  <a:pt x="36" y="13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25"/>
                  <a:pt x="35" y="26"/>
                  <a:pt x="34" y="26"/>
                </a:cubicBezTo>
                <a:cubicBezTo>
                  <a:pt x="32" y="26"/>
                  <a:pt x="31" y="25"/>
                  <a:pt x="31" y="2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1"/>
                  <a:pt x="32" y="10"/>
                  <a:pt x="34" y="10"/>
                </a:cubicBezTo>
                <a:cubicBezTo>
                  <a:pt x="35" y="10"/>
                  <a:pt x="36" y="11"/>
                  <a:pt x="36" y="13"/>
                </a:cubicBezTo>
                <a:close/>
                <a:moveTo>
                  <a:pt x="65" y="86"/>
                </a:moveTo>
                <a:cubicBezTo>
                  <a:pt x="23" y="86"/>
                  <a:pt x="23" y="86"/>
                  <a:pt x="23" y="86"/>
                </a:cubicBezTo>
                <a:cubicBezTo>
                  <a:pt x="22" y="86"/>
                  <a:pt x="21" y="87"/>
                  <a:pt x="21" y="89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1"/>
                  <a:pt x="22" y="122"/>
                  <a:pt x="23" y="122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66" y="122"/>
                  <a:pt x="67" y="121"/>
                  <a:pt x="67" y="120"/>
                </a:cubicBezTo>
                <a:cubicBezTo>
                  <a:pt x="67" y="89"/>
                  <a:pt x="67" y="89"/>
                  <a:pt x="67" y="89"/>
                </a:cubicBezTo>
                <a:cubicBezTo>
                  <a:pt x="67" y="87"/>
                  <a:pt x="66" y="86"/>
                  <a:pt x="65" y="86"/>
                </a:cubicBezTo>
                <a:close/>
                <a:moveTo>
                  <a:pt x="62" y="117"/>
                </a:moveTo>
                <a:cubicBezTo>
                  <a:pt x="26" y="117"/>
                  <a:pt x="26" y="117"/>
                  <a:pt x="26" y="117"/>
                </a:cubicBezTo>
                <a:cubicBezTo>
                  <a:pt x="26" y="91"/>
                  <a:pt x="26" y="91"/>
                  <a:pt x="26" y="91"/>
                </a:cubicBezTo>
                <a:cubicBezTo>
                  <a:pt x="62" y="91"/>
                  <a:pt x="62" y="91"/>
                  <a:pt x="62" y="91"/>
                </a:cubicBezTo>
                <a:lnTo>
                  <a:pt x="62" y="117"/>
                </a:lnTo>
                <a:close/>
                <a:moveTo>
                  <a:pt x="57" y="99"/>
                </a:moveTo>
                <a:cubicBezTo>
                  <a:pt x="57" y="100"/>
                  <a:pt x="56" y="102"/>
                  <a:pt x="54" y="102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2" y="102"/>
                  <a:pt x="31" y="100"/>
                  <a:pt x="31" y="99"/>
                </a:cubicBezTo>
                <a:cubicBezTo>
                  <a:pt x="31" y="97"/>
                  <a:pt x="32" y="96"/>
                  <a:pt x="34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6" y="96"/>
                  <a:pt x="57" y="97"/>
                  <a:pt x="57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467">
            <a:extLst>
              <a:ext uri="{FF2B5EF4-FFF2-40B4-BE49-F238E27FC236}">
                <a16:creationId xmlns:a16="http://schemas.microsoft.com/office/drawing/2014/main" id="{07BBD489-F509-4B7E-98CE-F42FE477E223}"/>
              </a:ext>
            </a:extLst>
          </p:cNvPr>
          <p:cNvSpPr>
            <a:spLocks noEditPoints="1"/>
          </p:cNvSpPr>
          <p:nvPr/>
        </p:nvSpPr>
        <p:spPr bwMode="auto">
          <a:xfrm>
            <a:off x="2851057" y="2293155"/>
            <a:ext cx="214134" cy="447618"/>
          </a:xfrm>
          <a:custGeom>
            <a:avLst/>
            <a:gdLst>
              <a:gd name="T0" fmla="*/ 0 w 77"/>
              <a:gd name="T1" fmla="*/ 134273 h 160"/>
              <a:gd name="T2" fmla="*/ 95827 w 77"/>
              <a:gd name="T3" fmla="*/ 285760 h 160"/>
              <a:gd name="T4" fmla="*/ 99250 w 77"/>
              <a:gd name="T5" fmla="*/ 302975 h 160"/>
              <a:gd name="T6" fmla="*/ 82138 w 77"/>
              <a:gd name="T7" fmla="*/ 426919 h 160"/>
              <a:gd name="T8" fmla="*/ 78715 w 77"/>
              <a:gd name="T9" fmla="*/ 444133 h 160"/>
              <a:gd name="T10" fmla="*/ 78715 w 77"/>
              <a:gd name="T11" fmla="*/ 533649 h 160"/>
              <a:gd name="T12" fmla="*/ 184810 w 77"/>
              <a:gd name="T13" fmla="*/ 550863 h 160"/>
              <a:gd name="T14" fmla="*/ 181387 w 77"/>
              <a:gd name="T15" fmla="*/ 533649 h 160"/>
              <a:gd name="T16" fmla="*/ 195077 w 77"/>
              <a:gd name="T17" fmla="*/ 433805 h 160"/>
              <a:gd name="T18" fmla="*/ 181387 w 77"/>
              <a:gd name="T19" fmla="*/ 416590 h 160"/>
              <a:gd name="T20" fmla="*/ 167698 w 77"/>
              <a:gd name="T21" fmla="*/ 302975 h 160"/>
              <a:gd name="T22" fmla="*/ 164275 w 77"/>
              <a:gd name="T23" fmla="*/ 285760 h 160"/>
              <a:gd name="T24" fmla="*/ 164275 w 77"/>
              <a:gd name="T25" fmla="*/ 426919 h 160"/>
              <a:gd name="T26" fmla="*/ 136896 w 77"/>
              <a:gd name="T27" fmla="*/ 444133 h 160"/>
              <a:gd name="T28" fmla="*/ 99250 w 77"/>
              <a:gd name="T29" fmla="*/ 533649 h 160"/>
              <a:gd name="T30" fmla="*/ 112939 w 77"/>
              <a:gd name="T31" fmla="*/ 433805 h 160"/>
              <a:gd name="T32" fmla="*/ 99250 w 77"/>
              <a:gd name="T33" fmla="*/ 416590 h 160"/>
              <a:gd name="T34" fmla="*/ 164275 w 77"/>
              <a:gd name="T35" fmla="*/ 416590 h 160"/>
              <a:gd name="T36" fmla="*/ 147163 w 77"/>
              <a:gd name="T37" fmla="*/ 392490 h 160"/>
              <a:gd name="T38" fmla="*/ 147163 w 77"/>
              <a:gd name="T39" fmla="*/ 302975 h 160"/>
              <a:gd name="T40" fmla="*/ 133474 w 77"/>
              <a:gd name="T41" fmla="*/ 265103 h 160"/>
              <a:gd name="T42" fmla="*/ 116362 w 77"/>
              <a:gd name="T43" fmla="*/ 285760 h 160"/>
              <a:gd name="T44" fmla="*/ 133474 w 77"/>
              <a:gd name="T45" fmla="*/ 17214 h 160"/>
              <a:gd name="T46" fmla="*/ 140319 w 77"/>
              <a:gd name="T47" fmla="*/ 44758 h 160"/>
              <a:gd name="T48" fmla="*/ 123206 w 77"/>
              <a:gd name="T49" fmla="*/ 55086 h 160"/>
              <a:gd name="T50" fmla="*/ 140319 w 77"/>
              <a:gd name="T51" fmla="*/ 44758 h 160"/>
              <a:gd name="T52" fmla="*/ 85560 w 77"/>
              <a:gd name="T53" fmla="*/ 72301 h 160"/>
              <a:gd name="T54" fmla="*/ 95827 w 77"/>
              <a:gd name="T55" fmla="*/ 51643 h 160"/>
              <a:gd name="T56" fmla="*/ 75293 w 77"/>
              <a:gd name="T57" fmla="*/ 99844 h 160"/>
              <a:gd name="T58" fmla="*/ 51336 w 77"/>
              <a:gd name="T59" fmla="*/ 96401 h 160"/>
              <a:gd name="T60" fmla="*/ 71870 w 77"/>
              <a:gd name="T61" fmla="*/ 86072 h 160"/>
              <a:gd name="T62" fmla="*/ 54758 w 77"/>
              <a:gd name="T63" fmla="*/ 141159 h 160"/>
              <a:gd name="T64" fmla="*/ 44491 w 77"/>
              <a:gd name="T65" fmla="*/ 123944 h 160"/>
              <a:gd name="T66" fmla="*/ 71870 w 77"/>
              <a:gd name="T67" fmla="*/ 179030 h 160"/>
              <a:gd name="T68" fmla="*/ 47914 w 77"/>
              <a:gd name="T69" fmla="*/ 182473 h 160"/>
              <a:gd name="T70" fmla="*/ 75293 w 77"/>
              <a:gd name="T71" fmla="*/ 168702 h 160"/>
              <a:gd name="T72" fmla="*/ 95827 w 77"/>
              <a:gd name="T73" fmla="*/ 213459 h 160"/>
              <a:gd name="T74" fmla="*/ 82138 w 77"/>
              <a:gd name="T75" fmla="*/ 206574 h 160"/>
              <a:gd name="T76" fmla="*/ 102672 w 77"/>
              <a:gd name="T77" fmla="*/ 203131 h 160"/>
              <a:gd name="T78" fmla="*/ 133474 w 77"/>
              <a:gd name="T79" fmla="*/ 230674 h 160"/>
              <a:gd name="T80" fmla="*/ 133474 w 77"/>
              <a:gd name="T81" fmla="*/ 199688 h 160"/>
              <a:gd name="T82" fmla="*/ 177965 w 77"/>
              <a:gd name="T83" fmla="*/ 220345 h 160"/>
              <a:gd name="T84" fmla="*/ 167698 w 77"/>
              <a:gd name="T85" fmla="*/ 192802 h 160"/>
              <a:gd name="T86" fmla="*/ 181387 w 77"/>
              <a:gd name="T87" fmla="*/ 216902 h 160"/>
              <a:gd name="T88" fmla="*/ 205344 w 77"/>
              <a:gd name="T89" fmla="*/ 185916 h 160"/>
              <a:gd name="T90" fmla="*/ 201922 w 77"/>
              <a:gd name="T91" fmla="*/ 165259 h 160"/>
              <a:gd name="T92" fmla="*/ 229301 w 77"/>
              <a:gd name="T93" fmla="*/ 134273 h 160"/>
              <a:gd name="T94" fmla="*/ 198499 w 77"/>
              <a:gd name="T95" fmla="*/ 134273 h 160"/>
              <a:gd name="T96" fmla="*/ 229301 w 77"/>
              <a:gd name="T97" fmla="*/ 134273 h 160"/>
              <a:gd name="T98" fmla="*/ 198499 w 77"/>
              <a:gd name="T99" fmla="*/ 103287 h 160"/>
              <a:gd name="T100" fmla="*/ 205344 w 77"/>
              <a:gd name="T101" fmla="*/ 82629 h 160"/>
              <a:gd name="T102" fmla="*/ 184810 w 77"/>
              <a:gd name="T103" fmla="*/ 61972 h 160"/>
              <a:gd name="T104" fmla="*/ 167698 w 77"/>
              <a:gd name="T105" fmla="*/ 75744 h 160"/>
              <a:gd name="T106" fmla="*/ 181387 w 77"/>
              <a:gd name="T107" fmla="*/ 48201 h 160"/>
              <a:gd name="T108" fmla="*/ 157431 w 77"/>
              <a:gd name="T109" fmla="*/ 141159 h 160"/>
              <a:gd name="T110" fmla="*/ 123206 w 77"/>
              <a:gd name="T111" fmla="*/ 92958 h 160"/>
              <a:gd name="T112" fmla="*/ 140319 w 77"/>
              <a:gd name="T113" fmla="*/ 123944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7" h="160">
                <a:moveTo>
                  <a:pt x="77" y="39"/>
                </a:moveTo>
                <a:cubicBezTo>
                  <a:pt x="77" y="17"/>
                  <a:pt x="60" y="0"/>
                  <a:pt x="39" y="0"/>
                </a:cubicBezTo>
                <a:cubicBezTo>
                  <a:pt x="17" y="0"/>
                  <a:pt x="0" y="17"/>
                  <a:pt x="0" y="39"/>
                </a:cubicBezTo>
                <a:cubicBezTo>
                  <a:pt x="0" y="57"/>
                  <a:pt x="12" y="72"/>
                  <a:pt x="29" y="76"/>
                </a:cubicBezTo>
                <a:cubicBezTo>
                  <a:pt x="29" y="83"/>
                  <a:pt x="29" y="83"/>
                  <a:pt x="29" y="83"/>
                </a:cubicBezTo>
                <a:cubicBezTo>
                  <a:pt x="28" y="83"/>
                  <a:pt x="28" y="83"/>
                  <a:pt x="28" y="83"/>
                </a:cubicBezTo>
                <a:cubicBezTo>
                  <a:pt x="27" y="83"/>
                  <a:pt x="26" y="84"/>
                  <a:pt x="26" y="85"/>
                </a:cubicBezTo>
                <a:cubicBezTo>
                  <a:pt x="26" y="87"/>
                  <a:pt x="27" y="88"/>
                  <a:pt x="28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26" y="115"/>
                  <a:pt x="24" y="118"/>
                  <a:pt x="24" y="121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2" y="124"/>
                  <a:pt x="21" y="125"/>
                  <a:pt x="21" y="126"/>
                </a:cubicBezTo>
                <a:cubicBezTo>
                  <a:pt x="21" y="128"/>
                  <a:pt x="22" y="129"/>
                  <a:pt x="23" y="129"/>
                </a:cubicBezTo>
                <a:cubicBezTo>
                  <a:pt x="24" y="129"/>
                  <a:pt x="24" y="129"/>
                  <a:pt x="24" y="129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3" y="155"/>
                  <a:pt x="23" y="155"/>
                  <a:pt x="23" y="155"/>
                </a:cubicBezTo>
                <a:cubicBezTo>
                  <a:pt x="22" y="155"/>
                  <a:pt x="21" y="156"/>
                  <a:pt x="21" y="157"/>
                </a:cubicBezTo>
                <a:cubicBezTo>
                  <a:pt x="21" y="159"/>
                  <a:pt x="22" y="160"/>
                  <a:pt x="23" y="160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56" y="160"/>
                  <a:pt x="57" y="159"/>
                  <a:pt x="57" y="157"/>
                </a:cubicBezTo>
                <a:cubicBezTo>
                  <a:pt x="57" y="156"/>
                  <a:pt x="56" y="155"/>
                  <a:pt x="54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3" y="129"/>
                  <a:pt x="53" y="129"/>
                  <a:pt x="53" y="129"/>
                </a:cubicBezTo>
                <a:cubicBezTo>
                  <a:pt x="54" y="129"/>
                  <a:pt x="54" y="129"/>
                  <a:pt x="54" y="129"/>
                </a:cubicBezTo>
                <a:cubicBezTo>
                  <a:pt x="56" y="129"/>
                  <a:pt x="57" y="128"/>
                  <a:pt x="57" y="126"/>
                </a:cubicBezTo>
                <a:cubicBezTo>
                  <a:pt x="57" y="125"/>
                  <a:pt x="56" y="124"/>
                  <a:pt x="54" y="124"/>
                </a:cubicBezTo>
                <a:cubicBezTo>
                  <a:pt x="53" y="124"/>
                  <a:pt x="53" y="124"/>
                  <a:pt x="53" y="124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53" y="118"/>
                  <a:pt x="51" y="115"/>
                  <a:pt x="48" y="114"/>
                </a:cubicBezTo>
                <a:cubicBezTo>
                  <a:pt x="48" y="88"/>
                  <a:pt x="48" y="88"/>
                  <a:pt x="48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50" y="88"/>
                  <a:pt x="52" y="87"/>
                  <a:pt x="52" y="85"/>
                </a:cubicBezTo>
                <a:cubicBezTo>
                  <a:pt x="52" y="84"/>
                  <a:pt x="50" y="83"/>
                  <a:pt x="49" y="83"/>
                </a:cubicBezTo>
                <a:cubicBezTo>
                  <a:pt x="48" y="83"/>
                  <a:pt x="48" y="83"/>
                  <a:pt x="48" y="83"/>
                </a:cubicBezTo>
                <a:cubicBezTo>
                  <a:pt x="48" y="76"/>
                  <a:pt x="48" y="76"/>
                  <a:pt x="48" y="76"/>
                </a:cubicBezTo>
                <a:cubicBezTo>
                  <a:pt x="65" y="72"/>
                  <a:pt x="77" y="57"/>
                  <a:pt x="77" y="39"/>
                </a:cubicBezTo>
                <a:close/>
                <a:moveTo>
                  <a:pt x="48" y="124"/>
                </a:move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8" y="125"/>
                  <a:pt x="38" y="126"/>
                </a:cubicBezTo>
                <a:cubicBezTo>
                  <a:pt x="38" y="128"/>
                  <a:pt x="39" y="129"/>
                  <a:pt x="40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8" y="155"/>
                  <a:pt x="48" y="155"/>
                  <a:pt x="48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129"/>
                  <a:pt x="29" y="129"/>
                  <a:pt x="29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32" y="129"/>
                  <a:pt x="33" y="128"/>
                  <a:pt x="33" y="126"/>
                </a:cubicBezTo>
                <a:cubicBezTo>
                  <a:pt x="33" y="125"/>
                  <a:pt x="32" y="124"/>
                  <a:pt x="30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29" y="120"/>
                  <a:pt x="30" y="119"/>
                  <a:pt x="32" y="119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47" y="119"/>
                  <a:pt x="48" y="120"/>
                  <a:pt x="48" y="121"/>
                </a:cubicBezTo>
                <a:cubicBezTo>
                  <a:pt x="48" y="124"/>
                  <a:pt x="48" y="124"/>
                  <a:pt x="48" y="124"/>
                </a:cubicBezTo>
                <a:close/>
                <a:moveTo>
                  <a:pt x="43" y="88"/>
                </a:moveTo>
                <a:cubicBezTo>
                  <a:pt x="43" y="114"/>
                  <a:pt x="43" y="114"/>
                  <a:pt x="43" y="114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34" y="88"/>
                  <a:pt x="34" y="88"/>
                  <a:pt x="34" y="88"/>
                </a:cubicBezTo>
                <a:lnTo>
                  <a:pt x="43" y="88"/>
                </a:lnTo>
                <a:close/>
                <a:moveTo>
                  <a:pt x="34" y="83"/>
                </a:moveTo>
                <a:cubicBezTo>
                  <a:pt x="34" y="77"/>
                  <a:pt x="34" y="77"/>
                  <a:pt x="34" y="77"/>
                </a:cubicBezTo>
                <a:cubicBezTo>
                  <a:pt x="36" y="77"/>
                  <a:pt x="37" y="77"/>
                  <a:pt x="39" y="77"/>
                </a:cubicBezTo>
                <a:cubicBezTo>
                  <a:pt x="40" y="77"/>
                  <a:pt x="42" y="77"/>
                  <a:pt x="43" y="77"/>
                </a:cubicBezTo>
                <a:cubicBezTo>
                  <a:pt x="43" y="83"/>
                  <a:pt x="43" y="83"/>
                  <a:pt x="43" y="83"/>
                </a:cubicBezTo>
                <a:lnTo>
                  <a:pt x="34" y="83"/>
                </a:lnTo>
                <a:close/>
                <a:moveTo>
                  <a:pt x="39" y="72"/>
                </a:moveTo>
                <a:cubicBezTo>
                  <a:pt x="20" y="72"/>
                  <a:pt x="5" y="57"/>
                  <a:pt x="5" y="39"/>
                </a:cubicBezTo>
                <a:cubicBezTo>
                  <a:pt x="5" y="20"/>
                  <a:pt x="20" y="5"/>
                  <a:pt x="39" y="5"/>
                </a:cubicBezTo>
                <a:cubicBezTo>
                  <a:pt x="57" y="5"/>
                  <a:pt x="72" y="20"/>
                  <a:pt x="72" y="39"/>
                </a:cubicBezTo>
                <a:cubicBezTo>
                  <a:pt x="72" y="57"/>
                  <a:pt x="57" y="72"/>
                  <a:pt x="39" y="72"/>
                </a:cubicBezTo>
                <a:close/>
                <a:moveTo>
                  <a:pt x="41" y="13"/>
                </a:moveTo>
                <a:cubicBezTo>
                  <a:pt x="41" y="16"/>
                  <a:pt x="41" y="16"/>
                  <a:pt x="41" y="16"/>
                </a:cubicBezTo>
                <a:cubicBezTo>
                  <a:pt x="41" y="18"/>
                  <a:pt x="40" y="19"/>
                  <a:pt x="39" y="19"/>
                </a:cubicBezTo>
                <a:cubicBezTo>
                  <a:pt x="37" y="19"/>
                  <a:pt x="36" y="18"/>
                  <a:pt x="36" y="16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1"/>
                  <a:pt x="37" y="10"/>
                  <a:pt x="39" y="10"/>
                </a:cubicBezTo>
                <a:cubicBezTo>
                  <a:pt x="40" y="10"/>
                  <a:pt x="41" y="11"/>
                  <a:pt x="41" y="13"/>
                </a:cubicBezTo>
                <a:close/>
                <a:moveTo>
                  <a:pt x="29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7" y="22"/>
                  <a:pt x="26" y="21"/>
                  <a:pt x="25" y="21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6"/>
                  <a:pt x="23" y="15"/>
                  <a:pt x="25" y="14"/>
                </a:cubicBezTo>
                <a:cubicBezTo>
                  <a:pt x="26" y="13"/>
                  <a:pt x="27" y="14"/>
                  <a:pt x="28" y="15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9"/>
                  <a:pt x="30" y="21"/>
                  <a:pt x="29" y="22"/>
                </a:cubicBezTo>
                <a:close/>
                <a:moveTo>
                  <a:pt x="22" y="29"/>
                </a:moveTo>
                <a:cubicBezTo>
                  <a:pt x="21" y="30"/>
                  <a:pt x="20" y="30"/>
                  <a:pt x="19" y="30"/>
                </a:cubicBezTo>
                <a:cubicBezTo>
                  <a:pt x="19" y="30"/>
                  <a:pt x="18" y="30"/>
                  <a:pt x="18" y="30"/>
                </a:cubicBezTo>
                <a:cubicBezTo>
                  <a:pt x="15" y="28"/>
                  <a:pt x="15" y="28"/>
                  <a:pt x="15" y="28"/>
                </a:cubicBezTo>
                <a:cubicBezTo>
                  <a:pt x="14" y="27"/>
                  <a:pt x="13" y="26"/>
                  <a:pt x="14" y="25"/>
                </a:cubicBezTo>
                <a:cubicBezTo>
                  <a:pt x="15" y="23"/>
                  <a:pt x="16" y="23"/>
                  <a:pt x="18" y="24"/>
                </a:cubicBezTo>
                <a:cubicBezTo>
                  <a:pt x="21" y="25"/>
                  <a:pt x="21" y="25"/>
                  <a:pt x="21" y="25"/>
                </a:cubicBezTo>
                <a:cubicBezTo>
                  <a:pt x="22" y="26"/>
                  <a:pt x="22" y="28"/>
                  <a:pt x="22" y="29"/>
                </a:cubicBezTo>
                <a:close/>
                <a:moveTo>
                  <a:pt x="19" y="39"/>
                </a:moveTo>
                <a:cubicBezTo>
                  <a:pt x="19" y="40"/>
                  <a:pt x="18" y="41"/>
                  <a:pt x="16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1" y="41"/>
                  <a:pt x="10" y="40"/>
                  <a:pt x="10" y="39"/>
                </a:cubicBezTo>
                <a:cubicBezTo>
                  <a:pt x="10" y="37"/>
                  <a:pt x="11" y="36"/>
                  <a:pt x="13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8" y="36"/>
                  <a:pt x="19" y="37"/>
                  <a:pt x="19" y="39"/>
                </a:cubicBezTo>
                <a:close/>
                <a:moveTo>
                  <a:pt x="21" y="52"/>
                </a:moveTo>
                <a:cubicBezTo>
                  <a:pt x="18" y="54"/>
                  <a:pt x="18" y="54"/>
                  <a:pt x="18" y="54"/>
                </a:cubicBezTo>
                <a:cubicBezTo>
                  <a:pt x="17" y="54"/>
                  <a:pt x="17" y="54"/>
                  <a:pt x="16" y="54"/>
                </a:cubicBezTo>
                <a:cubicBezTo>
                  <a:pt x="15" y="54"/>
                  <a:pt x="15" y="54"/>
                  <a:pt x="14" y="53"/>
                </a:cubicBezTo>
                <a:cubicBezTo>
                  <a:pt x="13" y="52"/>
                  <a:pt x="14" y="50"/>
                  <a:pt x="15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9" y="47"/>
                  <a:pt x="21" y="47"/>
                  <a:pt x="22" y="49"/>
                </a:cubicBezTo>
                <a:cubicBezTo>
                  <a:pt x="22" y="50"/>
                  <a:pt x="22" y="51"/>
                  <a:pt x="21" y="52"/>
                </a:cubicBezTo>
                <a:close/>
                <a:moveTo>
                  <a:pt x="30" y="59"/>
                </a:moveTo>
                <a:cubicBezTo>
                  <a:pt x="28" y="62"/>
                  <a:pt x="28" y="62"/>
                  <a:pt x="28" y="62"/>
                </a:cubicBezTo>
                <a:cubicBezTo>
                  <a:pt x="28" y="63"/>
                  <a:pt x="27" y="64"/>
                  <a:pt x="26" y="64"/>
                </a:cubicBezTo>
                <a:cubicBezTo>
                  <a:pt x="25" y="64"/>
                  <a:pt x="25" y="64"/>
                  <a:pt x="25" y="63"/>
                </a:cubicBezTo>
                <a:cubicBezTo>
                  <a:pt x="23" y="63"/>
                  <a:pt x="23" y="61"/>
                  <a:pt x="24" y="60"/>
                </a:cubicBezTo>
                <a:cubicBezTo>
                  <a:pt x="25" y="57"/>
                  <a:pt x="25" y="57"/>
                  <a:pt x="25" y="57"/>
                </a:cubicBezTo>
                <a:cubicBezTo>
                  <a:pt x="26" y="56"/>
                  <a:pt x="28" y="55"/>
                  <a:pt x="29" y="56"/>
                </a:cubicBezTo>
                <a:cubicBezTo>
                  <a:pt x="30" y="57"/>
                  <a:pt x="30" y="58"/>
                  <a:pt x="30" y="59"/>
                </a:cubicBezTo>
                <a:close/>
                <a:moveTo>
                  <a:pt x="41" y="61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66"/>
                  <a:pt x="40" y="67"/>
                  <a:pt x="39" y="67"/>
                </a:cubicBezTo>
                <a:cubicBezTo>
                  <a:pt x="37" y="67"/>
                  <a:pt x="36" y="66"/>
                  <a:pt x="36" y="65"/>
                </a:cubicBezTo>
                <a:cubicBezTo>
                  <a:pt x="36" y="61"/>
                  <a:pt x="36" y="61"/>
                  <a:pt x="36" y="61"/>
                </a:cubicBezTo>
                <a:cubicBezTo>
                  <a:pt x="36" y="60"/>
                  <a:pt x="37" y="58"/>
                  <a:pt x="39" y="58"/>
                </a:cubicBezTo>
                <a:cubicBezTo>
                  <a:pt x="40" y="58"/>
                  <a:pt x="41" y="60"/>
                  <a:pt x="41" y="61"/>
                </a:cubicBezTo>
                <a:close/>
                <a:moveTo>
                  <a:pt x="53" y="63"/>
                </a:moveTo>
                <a:cubicBezTo>
                  <a:pt x="52" y="64"/>
                  <a:pt x="52" y="64"/>
                  <a:pt x="52" y="64"/>
                </a:cubicBezTo>
                <a:cubicBezTo>
                  <a:pt x="51" y="64"/>
                  <a:pt x="50" y="63"/>
                  <a:pt x="49" y="62"/>
                </a:cubicBezTo>
                <a:cubicBezTo>
                  <a:pt x="48" y="59"/>
                  <a:pt x="48" y="59"/>
                  <a:pt x="48" y="59"/>
                </a:cubicBezTo>
                <a:cubicBezTo>
                  <a:pt x="47" y="58"/>
                  <a:pt x="47" y="57"/>
                  <a:pt x="49" y="56"/>
                </a:cubicBezTo>
                <a:cubicBezTo>
                  <a:pt x="50" y="55"/>
                  <a:pt x="51" y="56"/>
                  <a:pt x="52" y="57"/>
                </a:cubicBezTo>
                <a:cubicBezTo>
                  <a:pt x="54" y="60"/>
                  <a:pt x="54" y="60"/>
                  <a:pt x="54" y="60"/>
                </a:cubicBezTo>
                <a:cubicBezTo>
                  <a:pt x="55" y="61"/>
                  <a:pt x="54" y="63"/>
                  <a:pt x="53" y="63"/>
                </a:cubicBezTo>
                <a:close/>
                <a:moveTo>
                  <a:pt x="63" y="53"/>
                </a:moveTo>
                <a:cubicBezTo>
                  <a:pt x="63" y="54"/>
                  <a:pt x="62" y="54"/>
                  <a:pt x="61" y="54"/>
                </a:cubicBezTo>
                <a:cubicBezTo>
                  <a:pt x="61" y="54"/>
                  <a:pt x="60" y="54"/>
                  <a:pt x="60" y="54"/>
                </a:cubicBezTo>
                <a:cubicBezTo>
                  <a:pt x="57" y="52"/>
                  <a:pt x="57" y="52"/>
                  <a:pt x="57" y="52"/>
                </a:cubicBezTo>
                <a:cubicBezTo>
                  <a:pt x="56" y="51"/>
                  <a:pt x="55" y="50"/>
                  <a:pt x="56" y="49"/>
                </a:cubicBezTo>
                <a:cubicBezTo>
                  <a:pt x="57" y="47"/>
                  <a:pt x="58" y="47"/>
                  <a:pt x="59" y="48"/>
                </a:cubicBezTo>
                <a:cubicBezTo>
                  <a:pt x="62" y="49"/>
                  <a:pt x="62" y="49"/>
                  <a:pt x="62" y="49"/>
                </a:cubicBezTo>
                <a:cubicBezTo>
                  <a:pt x="64" y="50"/>
                  <a:pt x="64" y="52"/>
                  <a:pt x="63" y="53"/>
                </a:cubicBezTo>
                <a:close/>
                <a:moveTo>
                  <a:pt x="67" y="39"/>
                </a:moveTo>
                <a:cubicBezTo>
                  <a:pt x="67" y="40"/>
                  <a:pt x="66" y="41"/>
                  <a:pt x="65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0" y="41"/>
                  <a:pt x="58" y="40"/>
                  <a:pt x="58" y="39"/>
                </a:cubicBezTo>
                <a:cubicBezTo>
                  <a:pt x="58" y="37"/>
                  <a:pt x="60" y="36"/>
                  <a:pt x="61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6" y="36"/>
                  <a:pt x="67" y="37"/>
                  <a:pt x="67" y="39"/>
                </a:cubicBezTo>
                <a:close/>
                <a:moveTo>
                  <a:pt x="62" y="28"/>
                </a:moveTo>
                <a:cubicBezTo>
                  <a:pt x="59" y="30"/>
                  <a:pt x="59" y="30"/>
                  <a:pt x="59" y="30"/>
                </a:cubicBezTo>
                <a:cubicBezTo>
                  <a:pt x="59" y="30"/>
                  <a:pt x="59" y="30"/>
                  <a:pt x="58" y="30"/>
                </a:cubicBezTo>
                <a:cubicBezTo>
                  <a:pt x="57" y="30"/>
                  <a:pt x="56" y="30"/>
                  <a:pt x="56" y="29"/>
                </a:cubicBezTo>
                <a:cubicBezTo>
                  <a:pt x="55" y="28"/>
                  <a:pt x="56" y="26"/>
                  <a:pt x="57" y="25"/>
                </a:cubicBezTo>
                <a:cubicBezTo>
                  <a:pt x="60" y="24"/>
                  <a:pt x="60" y="24"/>
                  <a:pt x="60" y="24"/>
                </a:cubicBezTo>
                <a:cubicBezTo>
                  <a:pt x="61" y="23"/>
                  <a:pt x="63" y="23"/>
                  <a:pt x="63" y="25"/>
                </a:cubicBezTo>
                <a:cubicBezTo>
                  <a:pt x="64" y="26"/>
                  <a:pt x="64" y="27"/>
                  <a:pt x="62" y="28"/>
                </a:cubicBezTo>
                <a:close/>
                <a:moveTo>
                  <a:pt x="54" y="18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1" y="22"/>
                  <a:pt x="50" y="22"/>
                </a:cubicBezTo>
                <a:cubicBezTo>
                  <a:pt x="49" y="22"/>
                  <a:pt x="49" y="22"/>
                  <a:pt x="49" y="22"/>
                </a:cubicBezTo>
                <a:cubicBezTo>
                  <a:pt x="47" y="21"/>
                  <a:pt x="47" y="19"/>
                  <a:pt x="48" y="18"/>
                </a:cubicBezTo>
                <a:cubicBezTo>
                  <a:pt x="49" y="15"/>
                  <a:pt x="49" y="15"/>
                  <a:pt x="49" y="15"/>
                </a:cubicBezTo>
                <a:cubicBezTo>
                  <a:pt x="50" y="14"/>
                  <a:pt x="52" y="13"/>
                  <a:pt x="53" y="14"/>
                </a:cubicBezTo>
                <a:cubicBezTo>
                  <a:pt x="54" y="15"/>
                  <a:pt x="55" y="16"/>
                  <a:pt x="54" y="18"/>
                </a:cubicBezTo>
                <a:close/>
                <a:moveTo>
                  <a:pt x="48" y="39"/>
                </a:moveTo>
                <a:cubicBezTo>
                  <a:pt x="48" y="40"/>
                  <a:pt x="47" y="41"/>
                  <a:pt x="46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41"/>
                  <a:pt x="36" y="40"/>
                  <a:pt x="36" y="39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5"/>
                  <a:pt x="37" y="24"/>
                  <a:pt x="39" y="24"/>
                </a:cubicBezTo>
                <a:cubicBezTo>
                  <a:pt x="40" y="24"/>
                  <a:pt x="41" y="25"/>
                  <a:pt x="41" y="27"/>
                </a:cubicBezTo>
                <a:cubicBezTo>
                  <a:pt x="41" y="36"/>
                  <a:pt x="41" y="36"/>
                  <a:pt x="41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7" y="36"/>
                  <a:pt x="48" y="37"/>
                  <a:pt x="48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468">
            <a:extLst>
              <a:ext uri="{FF2B5EF4-FFF2-40B4-BE49-F238E27FC236}">
                <a16:creationId xmlns:a16="http://schemas.microsoft.com/office/drawing/2014/main" id="{CCDDE556-4AA0-4EC4-A064-0BF3DCE57732}"/>
              </a:ext>
            </a:extLst>
          </p:cNvPr>
          <p:cNvSpPr>
            <a:spLocks noEditPoints="1"/>
          </p:cNvSpPr>
          <p:nvPr/>
        </p:nvSpPr>
        <p:spPr bwMode="auto">
          <a:xfrm>
            <a:off x="2723725" y="3283946"/>
            <a:ext cx="443740" cy="447612"/>
          </a:xfrm>
          <a:custGeom>
            <a:avLst/>
            <a:gdLst>
              <a:gd name="T0" fmla="*/ 238919 w 160"/>
              <a:gd name="T1" fmla="*/ 261660 h 160"/>
              <a:gd name="T2" fmla="*/ 255984 w 160"/>
              <a:gd name="T3" fmla="*/ 158373 h 160"/>
              <a:gd name="T4" fmla="*/ 324247 w 160"/>
              <a:gd name="T5" fmla="*/ 158373 h 160"/>
              <a:gd name="T6" fmla="*/ 423228 w 160"/>
              <a:gd name="T7" fmla="*/ 113615 h 160"/>
              <a:gd name="T8" fmla="*/ 232093 w 160"/>
              <a:gd name="T9" fmla="*/ 0 h 160"/>
              <a:gd name="T10" fmla="*/ 61436 w 160"/>
              <a:gd name="T11" fmla="*/ 72301 h 160"/>
              <a:gd name="T12" fmla="*/ 78502 w 160"/>
              <a:gd name="T13" fmla="*/ 158373 h 160"/>
              <a:gd name="T14" fmla="*/ 167243 w 160"/>
              <a:gd name="T15" fmla="*/ 141159 h 160"/>
              <a:gd name="T16" fmla="*/ 221853 w 160"/>
              <a:gd name="T17" fmla="*/ 158373 h 160"/>
              <a:gd name="T18" fmla="*/ 201374 w 160"/>
              <a:gd name="T19" fmla="*/ 261660 h 160"/>
              <a:gd name="T20" fmla="*/ 194548 w 160"/>
              <a:gd name="T21" fmla="*/ 175588 h 160"/>
              <a:gd name="T22" fmla="*/ 34131 w 160"/>
              <a:gd name="T23" fmla="*/ 185916 h 160"/>
              <a:gd name="T24" fmla="*/ 10239 w 160"/>
              <a:gd name="T25" fmla="*/ 261660 h 160"/>
              <a:gd name="T26" fmla="*/ 10239 w 160"/>
              <a:gd name="T27" fmla="*/ 278874 h 160"/>
              <a:gd name="T28" fmla="*/ 34131 w 160"/>
              <a:gd name="T29" fmla="*/ 330518 h 160"/>
              <a:gd name="T30" fmla="*/ 23892 w 160"/>
              <a:gd name="T31" fmla="*/ 340846 h 160"/>
              <a:gd name="T32" fmla="*/ 34131 w 160"/>
              <a:gd name="T33" fmla="*/ 351175 h 160"/>
              <a:gd name="T34" fmla="*/ 30718 w 160"/>
              <a:gd name="T35" fmla="*/ 368390 h 160"/>
              <a:gd name="T36" fmla="*/ 30718 w 160"/>
              <a:gd name="T37" fmla="*/ 385604 h 160"/>
              <a:gd name="T38" fmla="*/ 34131 w 160"/>
              <a:gd name="T39" fmla="*/ 454462 h 160"/>
              <a:gd name="T40" fmla="*/ 71676 w 160"/>
              <a:gd name="T41" fmla="*/ 461348 h 160"/>
              <a:gd name="T42" fmla="*/ 262811 w 160"/>
              <a:gd name="T43" fmla="*/ 461348 h 160"/>
              <a:gd name="T44" fmla="*/ 406162 w 160"/>
              <a:gd name="T45" fmla="*/ 537091 h 160"/>
              <a:gd name="T46" fmla="*/ 423228 w 160"/>
              <a:gd name="T47" fmla="*/ 537091 h 160"/>
              <a:gd name="T48" fmla="*/ 535861 w 160"/>
              <a:gd name="T49" fmla="*/ 278874 h 160"/>
              <a:gd name="T50" fmla="*/ 535861 w 160"/>
              <a:gd name="T51" fmla="*/ 261660 h 160"/>
              <a:gd name="T52" fmla="*/ 324247 w 160"/>
              <a:gd name="T53" fmla="*/ 141159 h 160"/>
              <a:gd name="T54" fmla="*/ 402749 w 160"/>
              <a:gd name="T55" fmla="*/ 123944 h 160"/>
              <a:gd name="T56" fmla="*/ 133112 w 160"/>
              <a:gd name="T57" fmla="*/ 141159 h 160"/>
              <a:gd name="T58" fmla="*/ 54610 w 160"/>
              <a:gd name="T59" fmla="*/ 123944 h 160"/>
              <a:gd name="T60" fmla="*/ 133112 w 160"/>
              <a:gd name="T61" fmla="*/ 141159 h 160"/>
              <a:gd name="T62" fmla="*/ 68263 w 160"/>
              <a:gd name="T63" fmla="*/ 89515 h 160"/>
              <a:gd name="T64" fmla="*/ 389096 w 160"/>
              <a:gd name="T65" fmla="*/ 89515 h 160"/>
              <a:gd name="T66" fmla="*/ 54610 w 160"/>
              <a:gd name="T67" fmla="*/ 106730 h 160"/>
              <a:gd name="T68" fmla="*/ 177483 w 160"/>
              <a:gd name="T69" fmla="*/ 123944 h 160"/>
              <a:gd name="T70" fmla="*/ 255984 w 160"/>
              <a:gd name="T71" fmla="*/ 141159 h 160"/>
              <a:gd name="T72" fmla="*/ 51197 w 160"/>
              <a:gd name="T73" fmla="*/ 192802 h 160"/>
              <a:gd name="T74" fmla="*/ 184309 w 160"/>
              <a:gd name="T75" fmla="*/ 261660 h 160"/>
              <a:gd name="T76" fmla="*/ 51197 w 160"/>
              <a:gd name="T77" fmla="*/ 192802 h 160"/>
              <a:gd name="T78" fmla="*/ 88741 w 160"/>
              <a:gd name="T79" fmla="*/ 454462 h 160"/>
              <a:gd name="T80" fmla="*/ 245745 w 160"/>
              <a:gd name="T81" fmla="*/ 454462 h 160"/>
              <a:gd name="T82" fmla="*/ 406162 w 160"/>
              <a:gd name="T83" fmla="*/ 444133 h 160"/>
              <a:gd name="T84" fmla="*/ 167243 w 160"/>
              <a:gd name="T85" fmla="*/ 354618 h 160"/>
              <a:gd name="T86" fmla="*/ 51197 w 160"/>
              <a:gd name="T87" fmla="*/ 444133 h 160"/>
              <a:gd name="T88" fmla="*/ 406162 w 160"/>
              <a:gd name="T89" fmla="*/ 313303 h 160"/>
              <a:gd name="T90" fmla="*/ 406162 w 160"/>
              <a:gd name="T91" fmla="*/ 296089 h 160"/>
              <a:gd name="T92" fmla="*/ 51197 w 160"/>
              <a:gd name="T93" fmla="*/ 278874 h 160"/>
              <a:gd name="T94" fmla="*/ 406162 w 160"/>
              <a:gd name="T95" fmla="*/ 296089 h 160"/>
              <a:gd name="T96" fmla="*/ 351552 w 160"/>
              <a:gd name="T97" fmla="*/ 416590 h 160"/>
              <a:gd name="T98" fmla="*/ 334486 w 160"/>
              <a:gd name="T99" fmla="*/ 416590 h 160"/>
              <a:gd name="T100" fmla="*/ 344726 w 160"/>
              <a:gd name="T101" fmla="*/ 330518 h 160"/>
              <a:gd name="T102" fmla="*/ 228679 w 160"/>
              <a:gd name="T103" fmla="*/ 454462 h 160"/>
              <a:gd name="T104" fmla="*/ 139938 w 160"/>
              <a:gd name="T105" fmla="*/ 509548 h 160"/>
              <a:gd name="T106" fmla="*/ 146764 w 160"/>
              <a:gd name="T107" fmla="*/ 492334 h 160"/>
              <a:gd name="T108" fmla="*/ 211614 w 160"/>
              <a:gd name="T109" fmla="*/ 454462 h 160"/>
              <a:gd name="T110" fmla="*/ 122873 w 160"/>
              <a:gd name="T111" fmla="*/ 454462 h 160"/>
              <a:gd name="T112" fmla="*/ 122873 w 160"/>
              <a:gd name="T113" fmla="*/ 485448 h 160"/>
              <a:gd name="T114" fmla="*/ 105807 w 160"/>
              <a:gd name="T115" fmla="*/ 454462 h 160"/>
              <a:gd name="T116" fmla="*/ 228679 w 160"/>
              <a:gd name="T117" fmla="*/ 454462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157" y="76"/>
                </a:moveTo>
                <a:cubicBezTo>
                  <a:pt x="70" y="76"/>
                  <a:pt x="70" y="76"/>
                  <a:pt x="70" y="76"/>
                </a:cubicBezTo>
                <a:cubicBezTo>
                  <a:pt x="70" y="46"/>
                  <a:pt x="70" y="46"/>
                  <a:pt x="70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9" y="46"/>
                  <a:pt x="83" y="44"/>
                  <a:pt x="85" y="41"/>
                </a:cubicBezTo>
                <a:cubicBezTo>
                  <a:pt x="88" y="44"/>
                  <a:pt x="91" y="46"/>
                  <a:pt x="95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8" y="46"/>
                  <a:pt x="124" y="40"/>
                  <a:pt x="124" y="33"/>
                </a:cubicBezTo>
                <a:cubicBezTo>
                  <a:pt x="124" y="28"/>
                  <a:pt x="121" y="24"/>
                  <a:pt x="116" y="21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6" y="0"/>
                </a:cubicBezTo>
                <a:cubicBezTo>
                  <a:pt x="18" y="21"/>
                  <a:pt x="18" y="21"/>
                  <a:pt x="18" y="21"/>
                </a:cubicBezTo>
                <a:cubicBezTo>
                  <a:pt x="13" y="24"/>
                  <a:pt x="10" y="28"/>
                  <a:pt x="10" y="33"/>
                </a:cubicBezTo>
                <a:cubicBezTo>
                  <a:pt x="10" y="40"/>
                  <a:pt x="16" y="46"/>
                  <a:pt x="23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43" y="46"/>
                  <a:pt x="47" y="44"/>
                  <a:pt x="49" y="41"/>
                </a:cubicBezTo>
                <a:cubicBezTo>
                  <a:pt x="51" y="44"/>
                  <a:pt x="55" y="46"/>
                  <a:pt x="59" y="46"/>
                </a:cubicBezTo>
                <a:cubicBezTo>
                  <a:pt x="65" y="46"/>
                  <a:pt x="65" y="46"/>
                  <a:pt x="65" y="46"/>
                </a:cubicBezTo>
                <a:cubicBezTo>
                  <a:pt x="65" y="76"/>
                  <a:pt x="65" y="76"/>
                  <a:pt x="65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59" y="54"/>
                  <a:pt x="59" y="54"/>
                  <a:pt x="59" y="54"/>
                </a:cubicBezTo>
                <a:cubicBezTo>
                  <a:pt x="59" y="52"/>
                  <a:pt x="58" y="51"/>
                  <a:pt x="57" y="51"/>
                </a:cubicBezTo>
                <a:cubicBezTo>
                  <a:pt x="13" y="51"/>
                  <a:pt x="13" y="51"/>
                  <a:pt x="13" y="51"/>
                </a:cubicBezTo>
                <a:cubicBezTo>
                  <a:pt x="11" y="51"/>
                  <a:pt x="10" y="52"/>
                  <a:pt x="10" y="54"/>
                </a:cubicBezTo>
                <a:cubicBezTo>
                  <a:pt x="10" y="76"/>
                  <a:pt x="10" y="76"/>
                  <a:pt x="10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6"/>
                  <a:pt x="0" y="77"/>
                  <a:pt x="0" y="78"/>
                </a:cubicBezTo>
                <a:cubicBezTo>
                  <a:pt x="0" y="80"/>
                  <a:pt x="1" y="81"/>
                  <a:pt x="3" y="81"/>
                </a:cubicBezTo>
                <a:cubicBezTo>
                  <a:pt x="10" y="81"/>
                  <a:pt x="10" y="81"/>
                  <a:pt x="10" y="81"/>
                </a:cubicBezTo>
                <a:cubicBezTo>
                  <a:pt x="10" y="96"/>
                  <a:pt x="10" y="96"/>
                  <a:pt x="10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8" y="96"/>
                  <a:pt x="7" y="98"/>
                  <a:pt x="7" y="99"/>
                </a:cubicBezTo>
                <a:cubicBezTo>
                  <a:pt x="7" y="100"/>
                  <a:pt x="8" y="102"/>
                  <a:pt x="9" y="102"/>
                </a:cubicBezTo>
                <a:cubicBezTo>
                  <a:pt x="10" y="102"/>
                  <a:pt x="10" y="102"/>
                  <a:pt x="10" y="102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8" y="107"/>
                  <a:pt x="7" y="108"/>
                  <a:pt x="7" y="109"/>
                </a:cubicBezTo>
                <a:cubicBezTo>
                  <a:pt x="7" y="111"/>
                  <a:pt x="8" y="112"/>
                  <a:pt x="9" y="112"/>
                </a:cubicBezTo>
                <a:cubicBezTo>
                  <a:pt x="10" y="112"/>
                  <a:pt x="10" y="112"/>
                  <a:pt x="10" y="112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10" y="133"/>
                  <a:pt x="11" y="134"/>
                  <a:pt x="13" y="134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22" y="149"/>
                  <a:pt x="34" y="160"/>
                  <a:pt x="49" y="160"/>
                </a:cubicBezTo>
                <a:cubicBezTo>
                  <a:pt x="64" y="160"/>
                  <a:pt x="76" y="149"/>
                  <a:pt x="77" y="134"/>
                </a:cubicBezTo>
                <a:cubicBezTo>
                  <a:pt x="119" y="134"/>
                  <a:pt x="119" y="134"/>
                  <a:pt x="119" y="134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8"/>
                  <a:pt x="120" y="159"/>
                  <a:pt x="121" y="159"/>
                </a:cubicBezTo>
                <a:cubicBezTo>
                  <a:pt x="123" y="159"/>
                  <a:pt x="124" y="158"/>
                  <a:pt x="124" y="156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57" y="81"/>
                  <a:pt x="157" y="81"/>
                  <a:pt x="157" y="81"/>
                </a:cubicBezTo>
                <a:cubicBezTo>
                  <a:pt x="159" y="81"/>
                  <a:pt x="160" y="80"/>
                  <a:pt x="160" y="78"/>
                </a:cubicBezTo>
                <a:cubicBezTo>
                  <a:pt x="160" y="77"/>
                  <a:pt x="159" y="76"/>
                  <a:pt x="157" y="76"/>
                </a:cubicBezTo>
                <a:close/>
                <a:moveTo>
                  <a:pt x="111" y="41"/>
                </a:moveTo>
                <a:cubicBezTo>
                  <a:pt x="95" y="41"/>
                  <a:pt x="95" y="41"/>
                  <a:pt x="95" y="41"/>
                </a:cubicBezTo>
                <a:cubicBezTo>
                  <a:pt x="92" y="41"/>
                  <a:pt x="89" y="39"/>
                  <a:pt x="88" y="36"/>
                </a:cubicBezTo>
                <a:cubicBezTo>
                  <a:pt x="118" y="36"/>
                  <a:pt x="118" y="36"/>
                  <a:pt x="118" y="36"/>
                </a:cubicBezTo>
                <a:cubicBezTo>
                  <a:pt x="117" y="39"/>
                  <a:pt x="114" y="41"/>
                  <a:pt x="111" y="41"/>
                </a:cubicBezTo>
                <a:close/>
                <a:moveTo>
                  <a:pt x="39" y="41"/>
                </a:moveTo>
                <a:cubicBezTo>
                  <a:pt x="23" y="41"/>
                  <a:pt x="23" y="41"/>
                  <a:pt x="23" y="41"/>
                </a:cubicBezTo>
                <a:cubicBezTo>
                  <a:pt x="20" y="41"/>
                  <a:pt x="17" y="39"/>
                  <a:pt x="1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5" y="39"/>
                  <a:pt x="42" y="41"/>
                  <a:pt x="39" y="41"/>
                </a:cubicBezTo>
                <a:close/>
                <a:moveTo>
                  <a:pt x="16" y="31"/>
                </a:moveTo>
                <a:cubicBezTo>
                  <a:pt x="17" y="29"/>
                  <a:pt x="18" y="27"/>
                  <a:pt x="20" y="26"/>
                </a:cubicBezTo>
                <a:cubicBezTo>
                  <a:pt x="67" y="5"/>
                  <a:pt x="67" y="5"/>
                  <a:pt x="67" y="5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6" y="27"/>
                  <a:pt x="118" y="29"/>
                  <a:pt x="118" y="31"/>
                </a:cubicBezTo>
                <a:cubicBezTo>
                  <a:pt x="16" y="31"/>
                  <a:pt x="16" y="31"/>
                  <a:pt x="16" y="31"/>
                </a:cubicBezTo>
                <a:close/>
                <a:moveTo>
                  <a:pt x="59" y="41"/>
                </a:moveTo>
                <a:cubicBezTo>
                  <a:pt x="56" y="41"/>
                  <a:pt x="53" y="39"/>
                  <a:pt x="5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1" y="39"/>
                  <a:pt x="78" y="41"/>
                  <a:pt x="75" y="41"/>
                </a:cubicBezTo>
                <a:lnTo>
                  <a:pt x="59" y="41"/>
                </a:lnTo>
                <a:close/>
                <a:moveTo>
                  <a:pt x="15" y="56"/>
                </a:moveTo>
                <a:cubicBezTo>
                  <a:pt x="54" y="56"/>
                  <a:pt x="54" y="56"/>
                  <a:pt x="54" y="56"/>
                </a:cubicBezTo>
                <a:cubicBezTo>
                  <a:pt x="54" y="76"/>
                  <a:pt x="54" y="76"/>
                  <a:pt x="54" y="76"/>
                </a:cubicBezTo>
                <a:cubicBezTo>
                  <a:pt x="15" y="76"/>
                  <a:pt x="15" y="76"/>
                  <a:pt x="15" y="76"/>
                </a:cubicBezTo>
                <a:lnTo>
                  <a:pt x="15" y="56"/>
                </a:lnTo>
                <a:close/>
                <a:moveTo>
                  <a:pt x="49" y="155"/>
                </a:moveTo>
                <a:cubicBezTo>
                  <a:pt x="36" y="155"/>
                  <a:pt x="26" y="144"/>
                  <a:pt x="26" y="132"/>
                </a:cubicBezTo>
                <a:cubicBezTo>
                  <a:pt x="26" y="119"/>
                  <a:pt x="36" y="108"/>
                  <a:pt x="49" y="108"/>
                </a:cubicBezTo>
                <a:cubicBezTo>
                  <a:pt x="62" y="108"/>
                  <a:pt x="72" y="119"/>
                  <a:pt x="72" y="132"/>
                </a:cubicBezTo>
                <a:cubicBezTo>
                  <a:pt x="72" y="144"/>
                  <a:pt x="62" y="155"/>
                  <a:pt x="49" y="155"/>
                </a:cubicBezTo>
                <a:close/>
                <a:moveTo>
                  <a:pt x="119" y="129"/>
                </a:moveTo>
                <a:cubicBezTo>
                  <a:pt x="77" y="129"/>
                  <a:pt x="77" y="129"/>
                  <a:pt x="77" y="129"/>
                </a:cubicBezTo>
                <a:cubicBezTo>
                  <a:pt x="76" y="115"/>
                  <a:pt x="64" y="103"/>
                  <a:pt x="49" y="103"/>
                </a:cubicBezTo>
                <a:cubicBezTo>
                  <a:pt x="34" y="103"/>
                  <a:pt x="22" y="115"/>
                  <a:pt x="21" y="129"/>
                </a:cubicBezTo>
                <a:cubicBezTo>
                  <a:pt x="15" y="129"/>
                  <a:pt x="15" y="129"/>
                  <a:pt x="15" y="129"/>
                </a:cubicBezTo>
                <a:cubicBezTo>
                  <a:pt x="15" y="91"/>
                  <a:pt x="15" y="91"/>
                  <a:pt x="15" y="91"/>
                </a:cubicBezTo>
                <a:cubicBezTo>
                  <a:pt x="119" y="91"/>
                  <a:pt x="119" y="91"/>
                  <a:pt x="119" y="91"/>
                </a:cubicBezTo>
                <a:lnTo>
                  <a:pt x="119" y="129"/>
                </a:lnTo>
                <a:close/>
                <a:moveTo>
                  <a:pt x="119" y="86"/>
                </a:moveTo>
                <a:cubicBezTo>
                  <a:pt x="15" y="86"/>
                  <a:pt x="15" y="86"/>
                  <a:pt x="15" y="86"/>
                </a:cubicBezTo>
                <a:cubicBezTo>
                  <a:pt x="15" y="81"/>
                  <a:pt x="15" y="81"/>
                  <a:pt x="15" y="81"/>
                </a:cubicBezTo>
                <a:cubicBezTo>
                  <a:pt x="119" y="81"/>
                  <a:pt x="119" y="81"/>
                  <a:pt x="119" y="81"/>
                </a:cubicBezTo>
                <a:lnTo>
                  <a:pt x="119" y="86"/>
                </a:lnTo>
                <a:close/>
                <a:moveTo>
                  <a:pt x="103" y="99"/>
                </a:moveTo>
                <a:cubicBezTo>
                  <a:pt x="103" y="121"/>
                  <a:pt x="103" y="121"/>
                  <a:pt x="103" y="121"/>
                </a:cubicBezTo>
                <a:cubicBezTo>
                  <a:pt x="103" y="123"/>
                  <a:pt x="102" y="124"/>
                  <a:pt x="101" y="124"/>
                </a:cubicBezTo>
                <a:cubicBezTo>
                  <a:pt x="99" y="124"/>
                  <a:pt x="98" y="123"/>
                  <a:pt x="98" y="121"/>
                </a:cubicBezTo>
                <a:cubicBezTo>
                  <a:pt x="98" y="99"/>
                  <a:pt x="98" y="99"/>
                  <a:pt x="98" y="99"/>
                </a:cubicBezTo>
                <a:cubicBezTo>
                  <a:pt x="98" y="98"/>
                  <a:pt x="99" y="96"/>
                  <a:pt x="101" y="96"/>
                </a:cubicBezTo>
                <a:cubicBezTo>
                  <a:pt x="102" y="96"/>
                  <a:pt x="103" y="98"/>
                  <a:pt x="103" y="99"/>
                </a:cubicBezTo>
                <a:close/>
                <a:moveTo>
                  <a:pt x="67" y="132"/>
                </a:moveTo>
                <a:cubicBezTo>
                  <a:pt x="67" y="142"/>
                  <a:pt x="59" y="150"/>
                  <a:pt x="49" y="150"/>
                </a:cubicBezTo>
                <a:cubicBezTo>
                  <a:pt x="46" y="150"/>
                  <a:pt x="44" y="149"/>
                  <a:pt x="41" y="148"/>
                </a:cubicBezTo>
                <a:cubicBezTo>
                  <a:pt x="40" y="147"/>
                  <a:pt x="39" y="146"/>
                  <a:pt x="40" y="144"/>
                </a:cubicBezTo>
                <a:cubicBezTo>
                  <a:pt x="41" y="143"/>
                  <a:pt x="42" y="143"/>
                  <a:pt x="43" y="143"/>
                </a:cubicBezTo>
                <a:cubicBezTo>
                  <a:pt x="45" y="144"/>
                  <a:pt x="47" y="145"/>
                  <a:pt x="49" y="145"/>
                </a:cubicBezTo>
                <a:cubicBezTo>
                  <a:pt x="56" y="145"/>
                  <a:pt x="62" y="139"/>
                  <a:pt x="62" y="132"/>
                </a:cubicBezTo>
                <a:cubicBezTo>
                  <a:pt x="62" y="125"/>
                  <a:pt x="56" y="119"/>
                  <a:pt x="49" y="119"/>
                </a:cubicBezTo>
                <a:cubicBezTo>
                  <a:pt x="42" y="119"/>
                  <a:pt x="36" y="125"/>
                  <a:pt x="36" y="132"/>
                </a:cubicBezTo>
                <a:cubicBezTo>
                  <a:pt x="36" y="134"/>
                  <a:pt x="37" y="135"/>
                  <a:pt x="37" y="137"/>
                </a:cubicBezTo>
                <a:cubicBezTo>
                  <a:pt x="38" y="138"/>
                  <a:pt x="37" y="140"/>
                  <a:pt x="36" y="141"/>
                </a:cubicBezTo>
                <a:cubicBezTo>
                  <a:pt x="35" y="141"/>
                  <a:pt x="33" y="141"/>
                  <a:pt x="33" y="139"/>
                </a:cubicBezTo>
                <a:cubicBezTo>
                  <a:pt x="32" y="137"/>
                  <a:pt x="31" y="134"/>
                  <a:pt x="31" y="132"/>
                </a:cubicBezTo>
                <a:cubicBezTo>
                  <a:pt x="31" y="122"/>
                  <a:pt x="39" y="114"/>
                  <a:pt x="49" y="114"/>
                </a:cubicBezTo>
                <a:cubicBezTo>
                  <a:pt x="59" y="114"/>
                  <a:pt x="67" y="122"/>
                  <a:pt x="67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469">
            <a:extLst>
              <a:ext uri="{FF2B5EF4-FFF2-40B4-BE49-F238E27FC236}">
                <a16:creationId xmlns:a16="http://schemas.microsoft.com/office/drawing/2014/main" id="{D5689781-E5C2-48EB-96CD-D2330EAABB92}"/>
              </a:ext>
            </a:extLst>
          </p:cNvPr>
          <p:cNvSpPr>
            <a:spLocks noEditPoints="1"/>
          </p:cNvSpPr>
          <p:nvPr/>
        </p:nvSpPr>
        <p:spPr bwMode="auto">
          <a:xfrm>
            <a:off x="2744172" y="4289599"/>
            <a:ext cx="443740" cy="446322"/>
          </a:xfrm>
          <a:custGeom>
            <a:avLst/>
            <a:gdLst>
              <a:gd name="T0" fmla="*/ 358378 w 160"/>
              <a:gd name="T1" fmla="*/ 133886 h 160"/>
              <a:gd name="T2" fmla="*/ 358378 w 160"/>
              <a:gd name="T3" fmla="*/ 130453 h 160"/>
              <a:gd name="T4" fmla="*/ 358378 w 160"/>
              <a:gd name="T5" fmla="*/ 130453 h 160"/>
              <a:gd name="T6" fmla="*/ 358378 w 160"/>
              <a:gd name="T7" fmla="*/ 127020 h 160"/>
              <a:gd name="T8" fmla="*/ 354965 w 160"/>
              <a:gd name="T9" fmla="*/ 127020 h 160"/>
              <a:gd name="T10" fmla="*/ 354965 w 160"/>
              <a:gd name="T11" fmla="*/ 127020 h 160"/>
              <a:gd name="T12" fmla="*/ 98981 w 160"/>
              <a:gd name="T13" fmla="*/ 123587 h 160"/>
              <a:gd name="T14" fmla="*/ 0 w 160"/>
              <a:gd name="T15" fmla="*/ 538976 h 160"/>
              <a:gd name="T16" fmla="*/ 17066 w 160"/>
              <a:gd name="T17" fmla="*/ 168215 h 160"/>
              <a:gd name="T18" fmla="*/ 47784 w 160"/>
              <a:gd name="T19" fmla="*/ 401657 h 160"/>
              <a:gd name="T20" fmla="*/ 47784 w 160"/>
              <a:gd name="T21" fmla="*/ 435987 h 160"/>
              <a:gd name="T22" fmla="*/ 47784 w 160"/>
              <a:gd name="T23" fmla="*/ 480616 h 160"/>
              <a:gd name="T24" fmla="*/ 64849 w 160"/>
              <a:gd name="T25" fmla="*/ 453152 h 160"/>
              <a:gd name="T26" fmla="*/ 64849 w 160"/>
              <a:gd name="T27" fmla="*/ 418822 h 160"/>
              <a:gd name="T28" fmla="*/ 64849 w 160"/>
              <a:gd name="T29" fmla="*/ 140752 h 160"/>
              <a:gd name="T30" fmla="*/ 102394 w 160"/>
              <a:gd name="T31" fmla="*/ 549275 h 160"/>
              <a:gd name="T32" fmla="*/ 146764 w 160"/>
              <a:gd name="T33" fmla="*/ 384493 h 160"/>
              <a:gd name="T34" fmla="*/ 314008 w 160"/>
              <a:gd name="T35" fmla="*/ 549275 h 160"/>
              <a:gd name="T36" fmla="*/ 358378 w 160"/>
              <a:gd name="T37" fmla="*/ 243741 h 160"/>
              <a:gd name="T38" fmla="*/ 385683 w 160"/>
              <a:gd name="T39" fmla="*/ 401657 h 160"/>
              <a:gd name="T40" fmla="*/ 385683 w 160"/>
              <a:gd name="T41" fmla="*/ 453152 h 160"/>
              <a:gd name="T42" fmla="*/ 511969 w 160"/>
              <a:gd name="T43" fmla="*/ 411956 h 160"/>
              <a:gd name="T44" fmla="*/ 498316 w 160"/>
              <a:gd name="T45" fmla="*/ 243741 h 160"/>
              <a:gd name="T46" fmla="*/ 529034 w 160"/>
              <a:gd name="T47" fmla="*/ 538976 h 160"/>
              <a:gd name="T48" fmla="*/ 546100 w 160"/>
              <a:gd name="T49" fmla="*/ 267772 h 160"/>
              <a:gd name="T50" fmla="*/ 327660 w 160"/>
              <a:gd name="T51" fmla="*/ 123587 h 160"/>
              <a:gd name="T52" fmla="*/ 303768 w 160"/>
              <a:gd name="T53" fmla="*/ 367328 h 160"/>
              <a:gd name="T54" fmla="*/ 303768 w 160"/>
              <a:gd name="T55" fmla="*/ 350163 h 160"/>
              <a:gd name="T56" fmla="*/ 180896 w 160"/>
              <a:gd name="T57" fmla="*/ 267772 h 160"/>
              <a:gd name="T58" fmla="*/ 197961 w 160"/>
              <a:gd name="T59" fmla="*/ 329565 h 160"/>
              <a:gd name="T60" fmla="*/ 174069 w 160"/>
              <a:gd name="T61" fmla="*/ 295235 h 160"/>
              <a:gd name="T62" fmla="*/ 146764 w 160"/>
              <a:gd name="T63" fmla="*/ 329565 h 160"/>
              <a:gd name="T64" fmla="*/ 163830 w 160"/>
              <a:gd name="T65" fmla="*/ 267772 h 160"/>
              <a:gd name="T66" fmla="*/ 218440 w 160"/>
              <a:gd name="T67" fmla="*/ 243741 h 160"/>
              <a:gd name="T68" fmla="*/ 218440 w 160"/>
              <a:gd name="T69" fmla="*/ 329565 h 160"/>
              <a:gd name="T70" fmla="*/ 269637 w 160"/>
              <a:gd name="T71" fmla="*/ 243741 h 160"/>
              <a:gd name="T72" fmla="*/ 303768 w 160"/>
              <a:gd name="T73" fmla="*/ 329565 h 160"/>
              <a:gd name="T74" fmla="*/ 303768 w 160"/>
              <a:gd name="T75" fmla="*/ 243741 h 160"/>
              <a:gd name="T76" fmla="*/ 324247 w 160"/>
              <a:gd name="T77" fmla="*/ 532110 h 160"/>
              <a:gd name="T78" fmla="*/ 303768 w 160"/>
              <a:gd name="T79" fmla="*/ 168215 h 160"/>
              <a:gd name="T80" fmla="*/ 146764 w 160"/>
              <a:gd name="T81" fmla="*/ 168215 h 160"/>
              <a:gd name="T82" fmla="*/ 129699 w 160"/>
              <a:gd name="T83" fmla="*/ 532110 h 160"/>
              <a:gd name="T84" fmla="*/ 341313 w 160"/>
              <a:gd name="T85" fmla="*/ 140752 h 160"/>
              <a:gd name="T86" fmla="*/ 481251 w 160"/>
              <a:gd name="T87" fmla="*/ 243741 h 160"/>
              <a:gd name="T88" fmla="*/ 406162 w 160"/>
              <a:gd name="T89" fmla="*/ 243741 h 160"/>
              <a:gd name="T90" fmla="*/ 392509 w 160"/>
              <a:gd name="T91" fmla="*/ 418822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60">
                <a:moveTo>
                  <a:pt x="147" y="65"/>
                </a:moveTo>
                <a:cubicBezTo>
                  <a:pt x="105" y="65"/>
                  <a:pt x="105" y="65"/>
                  <a:pt x="105" y="65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5" y="39"/>
                  <a:pt x="105" y="39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5" y="38"/>
                  <a:pt x="105" y="38"/>
                  <a:pt x="105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68" y="1"/>
                  <a:pt x="68" y="1"/>
                  <a:pt x="68" y="1"/>
                </a:cubicBezTo>
                <a:cubicBezTo>
                  <a:pt x="67" y="0"/>
                  <a:pt x="65" y="0"/>
                  <a:pt x="64" y="1"/>
                </a:cubicBezTo>
                <a:cubicBezTo>
                  <a:pt x="29" y="36"/>
                  <a:pt x="29" y="36"/>
                  <a:pt x="29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6" y="36"/>
                  <a:pt x="0" y="42"/>
                  <a:pt x="0" y="49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" y="160"/>
                  <a:pt x="5" y="159"/>
                  <a:pt x="5" y="157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45"/>
                  <a:pt x="9" y="41"/>
                  <a:pt x="13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117"/>
                  <a:pt x="14" y="117"/>
                  <a:pt x="14" y="117"/>
                </a:cubicBezTo>
                <a:cubicBezTo>
                  <a:pt x="12" y="117"/>
                  <a:pt x="11" y="118"/>
                  <a:pt x="11" y="120"/>
                </a:cubicBezTo>
                <a:cubicBezTo>
                  <a:pt x="11" y="121"/>
                  <a:pt x="12" y="122"/>
                  <a:pt x="14" y="122"/>
                </a:cubicBezTo>
                <a:cubicBezTo>
                  <a:pt x="14" y="127"/>
                  <a:pt x="14" y="127"/>
                  <a:pt x="14" y="127"/>
                </a:cubicBezTo>
                <a:cubicBezTo>
                  <a:pt x="12" y="127"/>
                  <a:pt x="11" y="128"/>
                  <a:pt x="11" y="130"/>
                </a:cubicBezTo>
                <a:cubicBezTo>
                  <a:pt x="11" y="131"/>
                  <a:pt x="12" y="132"/>
                  <a:pt x="14" y="132"/>
                </a:cubicBezTo>
                <a:cubicBezTo>
                  <a:pt x="14" y="140"/>
                  <a:pt x="14" y="140"/>
                  <a:pt x="14" y="140"/>
                </a:cubicBezTo>
                <a:cubicBezTo>
                  <a:pt x="14" y="142"/>
                  <a:pt x="15" y="143"/>
                  <a:pt x="16" y="143"/>
                </a:cubicBezTo>
                <a:cubicBezTo>
                  <a:pt x="18" y="143"/>
                  <a:pt x="19" y="142"/>
                  <a:pt x="19" y="140"/>
                </a:cubicBezTo>
                <a:cubicBezTo>
                  <a:pt x="19" y="132"/>
                  <a:pt x="19" y="132"/>
                  <a:pt x="19" y="132"/>
                </a:cubicBezTo>
                <a:cubicBezTo>
                  <a:pt x="20" y="132"/>
                  <a:pt x="22" y="131"/>
                  <a:pt x="22" y="130"/>
                </a:cubicBezTo>
                <a:cubicBezTo>
                  <a:pt x="22" y="128"/>
                  <a:pt x="20" y="127"/>
                  <a:pt x="19" y="127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20" y="122"/>
                  <a:pt x="22" y="121"/>
                  <a:pt x="22" y="120"/>
                </a:cubicBezTo>
                <a:cubicBezTo>
                  <a:pt x="22" y="118"/>
                  <a:pt x="20" y="117"/>
                  <a:pt x="19" y="117"/>
                </a:cubicBezTo>
                <a:cubicBezTo>
                  <a:pt x="19" y="41"/>
                  <a:pt x="19" y="41"/>
                  <a:pt x="19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157"/>
                  <a:pt x="28" y="157"/>
                  <a:pt x="28" y="157"/>
                </a:cubicBezTo>
                <a:cubicBezTo>
                  <a:pt x="28" y="159"/>
                  <a:pt x="29" y="160"/>
                  <a:pt x="3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2" y="160"/>
                  <a:pt x="43" y="159"/>
                  <a:pt x="43" y="157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89" y="157"/>
                  <a:pt x="89" y="157"/>
                  <a:pt x="89" y="157"/>
                </a:cubicBezTo>
                <a:cubicBezTo>
                  <a:pt x="89" y="159"/>
                  <a:pt x="91" y="160"/>
                  <a:pt x="92" y="160"/>
                </a:cubicBezTo>
                <a:cubicBezTo>
                  <a:pt x="102" y="160"/>
                  <a:pt x="102" y="160"/>
                  <a:pt x="102" y="160"/>
                </a:cubicBezTo>
                <a:cubicBezTo>
                  <a:pt x="104" y="160"/>
                  <a:pt x="105" y="159"/>
                  <a:pt x="105" y="157"/>
                </a:cubicBezTo>
                <a:cubicBezTo>
                  <a:pt x="105" y="71"/>
                  <a:pt x="105" y="71"/>
                  <a:pt x="105" y="71"/>
                </a:cubicBezTo>
                <a:cubicBezTo>
                  <a:pt x="114" y="71"/>
                  <a:pt x="114" y="71"/>
                  <a:pt x="114" y="71"/>
                </a:cubicBezTo>
                <a:cubicBezTo>
                  <a:pt x="114" y="117"/>
                  <a:pt x="114" y="117"/>
                  <a:pt x="114" y="117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1" y="117"/>
                  <a:pt x="110" y="118"/>
                  <a:pt x="110" y="12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1"/>
                  <a:pt x="111" y="132"/>
                  <a:pt x="113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9" y="132"/>
                  <a:pt x="150" y="131"/>
                  <a:pt x="150" y="13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0" y="118"/>
                  <a:pt x="149" y="117"/>
                  <a:pt x="147" y="117"/>
                </a:cubicBezTo>
                <a:cubicBezTo>
                  <a:pt x="146" y="117"/>
                  <a:pt x="146" y="117"/>
                  <a:pt x="146" y="117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47" y="71"/>
                  <a:pt x="147" y="71"/>
                  <a:pt x="147" y="71"/>
                </a:cubicBezTo>
                <a:cubicBezTo>
                  <a:pt x="151" y="71"/>
                  <a:pt x="155" y="74"/>
                  <a:pt x="155" y="78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155" y="159"/>
                  <a:pt x="156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1"/>
                  <a:pt x="154" y="65"/>
                  <a:pt x="147" y="65"/>
                </a:cubicBezTo>
                <a:close/>
                <a:moveTo>
                  <a:pt x="66" y="6"/>
                </a:moveTo>
                <a:cubicBezTo>
                  <a:pt x="96" y="36"/>
                  <a:pt x="96" y="36"/>
                  <a:pt x="96" y="36"/>
                </a:cubicBezTo>
                <a:cubicBezTo>
                  <a:pt x="36" y="36"/>
                  <a:pt x="36" y="36"/>
                  <a:pt x="36" y="36"/>
                </a:cubicBezTo>
                <a:lnTo>
                  <a:pt x="66" y="6"/>
                </a:lnTo>
                <a:close/>
                <a:moveTo>
                  <a:pt x="89" y="107"/>
                </a:moveTo>
                <a:cubicBezTo>
                  <a:pt x="43" y="107"/>
                  <a:pt x="43" y="107"/>
                  <a:pt x="43" y="107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89" y="102"/>
                  <a:pt x="89" y="102"/>
                  <a:pt x="89" y="102"/>
                </a:cubicBezTo>
                <a:lnTo>
                  <a:pt x="89" y="107"/>
                </a:lnTo>
                <a:close/>
                <a:moveTo>
                  <a:pt x="51" y="81"/>
                </a:moveTo>
                <a:cubicBezTo>
                  <a:pt x="52" y="81"/>
                  <a:pt x="53" y="80"/>
                  <a:pt x="53" y="78"/>
                </a:cubicBezTo>
                <a:cubicBezTo>
                  <a:pt x="53" y="71"/>
                  <a:pt x="53" y="71"/>
                  <a:pt x="53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8" y="96"/>
                  <a:pt x="58" y="96"/>
                  <a:pt x="58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89"/>
                  <a:pt x="53" y="89"/>
                  <a:pt x="53" y="89"/>
                </a:cubicBezTo>
                <a:cubicBezTo>
                  <a:pt x="53" y="87"/>
                  <a:pt x="52" y="86"/>
                  <a:pt x="51" y="86"/>
                </a:cubicBezTo>
                <a:cubicBezTo>
                  <a:pt x="49" y="86"/>
                  <a:pt x="48" y="87"/>
                  <a:pt x="48" y="89"/>
                </a:cubicBezTo>
                <a:cubicBezTo>
                  <a:pt x="48" y="96"/>
                  <a:pt x="48" y="96"/>
                  <a:pt x="48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71"/>
                  <a:pt x="43" y="71"/>
                  <a:pt x="43" y="71"/>
                </a:cubicBezTo>
                <a:cubicBezTo>
                  <a:pt x="48" y="71"/>
                  <a:pt x="48" y="71"/>
                  <a:pt x="48" y="71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0"/>
                  <a:pt x="49" y="81"/>
                  <a:pt x="51" y="81"/>
                </a:cubicBezTo>
                <a:close/>
                <a:moveTo>
                  <a:pt x="64" y="96"/>
                </a:moveTo>
                <a:cubicBezTo>
                  <a:pt x="64" y="71"/>
                  <a:pt x="64" y="71"/>
                  <a:pt x="64" y="71"/>
                </a:cubicBezTo>
                <a:cubicBezTo>
                  <a:pt x="69" y="71"/>
                  <a:pt x="69" y="71"/>
                  <a:pt x="69" y="71"/>
                </a:cubicBezTo>
                <a:cubicBezTo>
                  <a:pt x="69" y="96"/>
                  <a:pt x="69" y="96"/>
                  <a:pt x="69" y="96"/>
                </a:cubicBezTo>
                <a:lnTo>
                  <a:pt x="64" y="96"/>
                </a:lnTo>
                <a:close/>
                <a:moveTo>
                  <a:pt x="74" y="96"/>
                </a:moveTo>
                <a:cubicBezTo>
                  <a:pt x="74" y="71"/>
                  <a:pt x="74" y="71"/>
                  <a:pt x="74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96"/>
                  <a:pt x="79" y="96"/>
                  <a:pt x="79" y="96"/>
                </a:cubicBezTo>
                <a:lnTo>
                  <a:pt x="74" y="96"/>
                </a:lnTo>
                <a:close/>
                <a:moveTo>
                  <a:pt x="89" y="96"/>
                </a:moveTo>
                <a:cubicBezTo>
                  <a:pt x="84" y="96"/>
                  <a:pt x="84" y="96"/>
                  <a:pt x="84" y="96"/>
                </a:cubicBezTo>
                <a:cubicBezTo>
                  <a:pt x="84" y="71"/>
                  <a:pt x="84" y="71"/>
                  <a:pt x="84" y="71"/>
                </a:cubicBezTo>
                <a:cubicBezTo>
                  <a:pt x="89" y="71"/>
                  <a:pt x="89" y="71"/>
                  <a:pt x="89" y="71"/>
                </a:cubicBezTo>
                <a:lnTo>
                  <a:pt x="89" y="96"/>
                </a:lnTo>
                <a:close/>
                <a:moveTo>
                  <a:pt x="100" y="155"/>
                </a:moveTo>
                <a:cubicBezTo>
                  <a:pt x="95" y="155"/>
                  <a:pt x="95" y="155"/>
                  <a:pt x="95" y="155"/>
                </a:cubicBezTo>
                <a:cubicBezTo>
                  <a:pt x="95" y="49"/>
                  <a:pt x="95" y="49"/>
                  <a:pt x="95" y="49"/>
                </a:cubicBezTo>
                <a:cubicBezTo>
                  <a:pt x="95" y="48"/>
                  <a:pt x="93" y="46"/>
                  <a:pt x="92" y="46"/>
                </a:cubicBezTo>
                <a:cubicBezTo>
                  <a:pt x="91" y="46"/>
                  <a:pt x="89" y="48"/>
                  <a:pt x="89" y="49"/>
                </a:cubicBezTo>
                <a:cubicBezTo>
                  <a:pt x="89" y="65"/>
                  <a:pt x="89" y="65"/>
                  <a:pt x="89" y="65"/>
                </a:cubicBezTo>
                <a:cubicBezTo>
                  <a:pt x="43" y="65"/>
                  <a:pt x="43" y="65"/>
                  <a:pt x="43" y="65"/>
                </a:cubicBezTo>
                <a:cubicBezTo>
                  <a:pt x="43" y="49"/>
                  <a:pt x="43" y="49"/>
                  <a:pt x="43" y="49"/>
                </a:cubicBezTo>
                <a:cubicBezTo>
                  <a:pt x="43" y="48"/>
                  <a:pt x="42" y="46"/>
                  <a:pt x="40" y="46"/>
                </a:cubicBezTo>
                <a:cubicBezTo>
                  <a:pt x="39" y="46"/>
                  <a:pt x="38" y="48"/>
                  <a:pt x="38" y="49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41"/>
                  <a:pt x="33" y="41"/>
                  <a:pt x="33" y="41"/>
                </a:cubicBezTo>
                <a:cubicBezTo>
                  <a:pt x="100" y="41"/>
                  <a:pt x="100" y="41"/>
                  <a:pt x="100" y="41"/>
                </a:cubicBezTo>
                <a:lnTo>
                  <a:pt x="100" y="155"/>
                </a:lnTo>
                <a:close/>
                <a:moveTo>
                  <a:pt x="119" y="71"/>
                </a:moveTo>
                <a:cubicBezTo>
                  <a:pt x="141" y="71"/>
                  <a:pt x="141" y="71"/>
                  <a:pt x="141" y="71"/>
                </a:cubicBezTo>
                <a:cubicBezTo>
                  <a:pt x="141" y="117"/>
                  <a:pt x="141" y="117"/>
                  <a:pt x="141" y="117"/>
                </a:cubicBezTo>
                <a:cubicBezTo>
                  <a:pt x="119" y="117"/>
                  <a:pt x="119" y="117"/>
                  <a:pt x="119" y="117"/>
                </a:cubicBezTo>
                <a:lnTo>
                  <a:pt x="119" y="71"/>
                </a:lnTo>
                <a:close/>
                <a:moveTo>
                  <a:pt x="145" y="127"/>
                </a:moveTo>
                <a:cubicBezTo>
                  <a:pt x="115" y="127"/>
                  <a:pt x="115" y="127"/>
                  <a:pt x="115" y="127"/>
                </a:cubicBezTo>
                <a:cubicBezTo>
                  <a:pt x="115" y="122"/>
                  <a:pt x="115" y="122"/>
                  <a:pt x="115" y="122"/>
                </a:cubicBezTo>
                <a:cubicBezTo>
                  <a:pt x="145" y="122"/>
                  <a:pt x="145" y="122"/>
                  <a:pt x="145" y="122"/>
                </a:cubicBezTo>
                <a:cubicBezTo>
                  <a:pt x="145" y="127"/>
                  <a:pt x="145" y="127"/>
                  <a:pt x="145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470">
            <a:extLst>
              <a:ext uri="{FF2B5EF4-FFF2-40B4-BE49-F238E27FC236}">
                <a16:creationId xmlns:a16="http://schemas.microsoft.com/office/drawing/2014/main" id="{E7BFD370-2008-41C9-97A5-E72C7F9AF4F7}"/>
              </a:ext>
            </a:extLst>
          </p:cNvPr>
          <p:cNvSpPr>
            <a:spLocks noEditPoints="1"/>
          </p:cNvSpPr>
          <p:nvPr/>
        </p:nvSpPr>
        <p:spPr bwMode="auto">
          <a:xfrm>
            <a:off x="2732774" y="5392191"/>
            <a:ext cx="443740" cy="246380"/>
          </a:xfrm>
          <a:custGeom>
            <a:avLst/>
            <a:gdLst>
              <a:gd name="T0" fmla="*/ 402749 w 160"/>
              <a:gd name="T1" fmla="*/ 117150 h 88"/>
              <a:gd name="T2" fmla="*/ 375444 w 160"/>
              <a:gd name="T3" fmla="*/ 175726 h 88"/>
              <a:gd name="T4" fmla="*/ 433467 w 160"/>
              <a:gd name="T5" fmla="*/ 182617 h 88"/>
              <a:gd name="T6" fmla="*/ 426641 w 160"/>
              <a:gd name="T7" fmla="*/ 248083 h 88"/>
              <a:gd name="T8" fmla="*/ 337899 w 160"/>
              <a:gd name="T9" fmla="*/ 248083 h 88"/>
              <a:gd name="T10" fmla="*/ 334486 w 160"/>
              <a:gd name="T11" fmla="*/ 65466 h 88"/>
              <a:gd name="T12" fmla="*/ 457359 w 160"/>
              <a:gd name="T13" fmla="*/ 55130 h 88"/>
              <a:gd name="T14" fmla="*/ 430054 w 160"/>
              <a:gd name="T15" fmla="*/ 0 h 88"/>
              <a:gd name="T16" fmla="*/ 75089 w 160"/>
              <a:gd name="T17" fmla="*/ 27565 h 88"/>
              <a:gd name="T18" fmla="*/ 85328 w 160"/>
              <a:gd name="T19" fmla="*/ 65466 h 88"/>
              <a:gd name="T20" fmla="*/ 245745 w 160"/>
              <a:gd name="T21" fmla="*/ 151607 h 88"/>
              <a:gd name="T22" fmla="*/ 245745 w 160"/>
              <a:gd name="T23" fmla="*/ 151607 h 88"/>
              <a:gd name="T24" fmla="*/ 232093 w 160"/>
              <a:gd name="T25" fmla="*/ 272203 h 88"/>
              <a:gd name="T26" fmla="*/ 119459 w 160"/>
              <a:gd name="T27" fmla="*/ 285985 h 88"/>
              <a:gd name="T28" fmla="*/ 75089 w 160"/>
              <a:gd name="T29" fmla="*/ 182617 h 88"/>
              <a:gd name="T30" fmla="*/ 95568 w 160"/>
              <a:gd name="T31" fmla="*/ 241192 h 88"/>
              <a:gd name="T32" fmla="*/ 201374 w 160"/>
              <a:gd name="T33" fmla="*/ 265311 h 88"/>
              <a:gd name="T34" fmla="*/ 228679 w 160"/>
              <a:gd name="T35" fmla="*/ 241192 h 88"/>
              <a:gd name="T36" fmla="*/ 221853 w 160"/>
              <a:gd name="T37" fmla="*/ 82694 h 88"/>
              <a:gd name="T38" fmla="*/ 211614 w 160"/>
              <a:gd name="T39" fmla="*/ 241192 h 88"/>
              <a:gd name="T40" fmla="*/ 201374 w 160"/>
              <a:gd name="T41" fmla="*/ 248083 h 88"/>
              <a:gd name="T42" fmla="*/ 112633 w 160"/>
              <a:gd name="T43" fmla="*/ 241192 h 88"/>
              <a:gd name="T44" fmla="*/ 160417 w 160"/>
              <a:gd name="T45" fmla="*/ 182617 h 88"/>
              <a:gd name="T46" fmla="*/ 170656 w 160"/>
              <a:gd name="T47" fmla="*/ 144715 h 88"/>
              <a:gd name="T48" fmla="*/ 27305 w 160"/>
              <a:gd name="T49" fmla="*/ 117150 h 88"/>
              <a:gd name="T50" fmla="*/ 0 w 160"/>
              <a:gd name="T51" fmla="*/ 175726 h 88"/>
              <a:gd name="T52" fmla="*/ 58023 w 160"/>
              <a:gd name="T53" fmla="*/ 182617 h 88"/>
              <a:gd name="T54" fmla="*/ 119459 w 160"/>
              <a:gd name="T55" fmla="*/ 303213 h 88"/>
              <a:gd name="T56" fmla="*/ 245745 w 160"/>
              <a:gd name="T57" fmla="*/ 282539 h 88"/>
              <a:gd name="T58" fmla="*/ 262811 w 160"/>
              <a:gd name="T59" fmla="*/ 158498 h 88"/>
              <a:gd name="T60" fmla="*/ 283289 w 160"/>
              <a:gd name="T61" fmla="*/ 241192 h 88"/>
              <a:gd name="T62" fmla="*/ 344726 w 160"/>
              <a:gd name="T63" fmla="*/ 303213 h 88"/>
              <a:gd name="T64" fmla="*/ 488077 w 160"/>
              <a:gd name="T65" fmla="*/ 241192 h 88"/>
              <a:gd name="T66" fmla="*/ 535861 w 160"/>
              <a:gd name="T67" fmla="*/ 182617 h 88"/>
              <a:gd name="T68" fmla="*/ 546100 w 160"/>
              <a:gd name="T69" fmla="*/ 144715 h 88"/>
              <a:gd name="T70" fmla="*/ 17066 w 160"/>
              <a:gd name="T71" fmla="*/ 165389 h 88"/>
              <a:gd name="T72" fmla="*/ 27305 w 160"/>
              <a:gd name="T73" fmla="*/ 137824 h 88"/>
              <a:gd name="T74" fmla="*/ 153591 w 160"/>
              <a:gd name="T75" fmla="*/ 144715 h 88"/>
              <a:gd name="T76" fmla="*/ 102394 w 160"/>
              <a:gd name="T77" fmla="*/ 165389 h 88"/>
              <a:gd name="T78" fmla="*/ 95568 w 160"/>
              <a:gd name="T79" fmla="*/ 48238 h 88"/>
              <a:gd name="T80" fmla="*/ 102394 w 160"/>
              <a:gd name="T81" fmla="*/ 17228 h 88"/>
              <a:gd name="T82" fmla="*/ 440293 w 160"/>
              <a:gd name="T83" fmla="*/ 27565 h 88"/>
              <a:gd name="T84" fmla="*/ 324247 w 160"/>
              <a:gd name="T85" fmla="*/ 48238 h 88"/>
              <a:gd name="T86" fmla="*/ 283289 w 160"/>
              <a:gd name="T87" fmla="*/ 141270 h 88"/>
              <a:gd name="T88" fmla="*/ 262811 w 160"/>
              <a:gd name="T89" fmla="*/ 65466 h 88"/>
              <a:gd name="T90" fmla="*/ 283289 w 160"/>
              <a:gd name="T91" fmla="*/ 141270 h 88"/>
              <a:gd name="T92" fmla="*/ 426641 w 160"/>
              <a:gd name="T93" fmla="*/ 285985 h 88"/>
              <a:gd name="T94" fmla="*/ 314008 w 160"/>
              <a:gd name="T95" fmla="*/ 272203 h 88"/>
              <a:gd name="T96" fmla="*/ 300355 w 160"/>
              <a:gd name="T97" fmla="*/ 65466 h 88"/>
              <a:gd name="T98" fmla="*/ 317421 w 160"/>
              <a:gd name="T99" fmla="*/ 241192 h 88"/>
              <a:gd name="T100" fmla="*/ 344726 w 160"/>
              <a:gd name="T101" fmla="*/ 265311 h 88"/>
              <a:gd name="T102" fmla="*/ 450533 w 160"/>
              <a:gd name="T103" fmla="*/ 241192 h 88"/>
              <a:gd name="T104" fmla="*/ 471011 w 160"/>
              <a:gd name="T105" fmla="*/ 182617 h 88"/>
              <a:gd name="T106" fmla="*/ 529034 w 160"/>
              <a:gd name="T107" fmla="*/ 165389 h 88"/>
              <a:gd name="T108" fmla="*/ 392509 w 160"/>
              <a:gd name="T109" fmla="*/ 165389 h 88"/>
              <a:gd name="T110" fmla="*/ 402749 w 160"/>
              <a:gd name="T111" fmla="*/ 137824 h 88"/>
              <a:gd name="T112" fmla="*/ 529034 w 160"/>
              <a:gd name="T113" fmla="*/ 144715 h 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88">
                <a:moveTo>
                  <a:pt x="152" y="34"/>
                </a:moveTo>
                <a:cubicBezTo>
                  <a:pt x="118" y="34"/>
                  <a:pt x="118" y="34"/>
                  <a:pt x="118" y="34"/>
                </a:cubicBezTo>
                <a:cubicBezTo>
                  <a:pt x="114" y="34"/>
                  <a:pt x="110" y="38"/>
                  <a:pt x="110" y="42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0" y="52"/>
                  <a:pt x="111" y="53"/>
                  <a:pt x="113" y="53"/>
                </a:cubicBezTo>
                <a:cubicBezTo>
                  <a:pt x="127" y="53"/>
                  <a:pt x="127" y="53"/>
                  <a:pt x="127" y="53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27" y="71"/>
                  <a:pt x="126" y="72"/>
                  <a:pt x="125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0" y="72"/>
                  <a:pt x="99" y="72"/>
                  <a:pt x="99" y="72"/>
                </a:cubicBezTo>
                <a:cubicBezTo>
                  <a:pt x="98" y="71"/>
                  <a:pt x="98" y="70"/>
                  <a:pt x="98" y="70"/>
                </a:cubicBezTo>
                <a:cubicBezTo>
                  <a:pt x="98" y="19"/>
                  <a:pt x="98" y="19"/>
                  <a:pt x="98" y="19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3" y="19"/>
                  <a:pt x="134" y="18"/>
                  <a:pt x="134" y="16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3"/>
                  <a:pt x="131" y="0"/>
                  <a:pt x="12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6" y="0"/>
                  <a:pt x="22" y="3"/>
                  <a:pt x="22" y="8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8"/>
                  <a:pt x="24" y="19"/>
                  <a:pt x="25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73"/>
                  <a:pt x="71" y="76"/>
                  <a:pt x="68" y="79"/>
                </a:cubicBezTo>
                <a:cubicBezTo>
                  <a:pt x="66" y="81"/>
                  <a:pt x="63" y="83"/>
                  <a:pt x="59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28" y="83"/>
                  <a:pt x="22" y="77"/>
                  <a:pt x="22" y="70"/>
                </a:cubicBezTo>
                <a:cubicBezTo>
                  <a:pt x="22" y="53"/>
                  <a:pt x="22" y="53"/>
                  <a:pt x="22" y="53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70"/>
                  <a:pt x="28" y="70"/>
                  <a:pt x="28" y="70"/>
                </a:cubicBezTo>
                <a:cubicBezTo>
                  <a:pt x="28" y="74"/>
                  <a:pt x="31" y="77"/>
                  <a:pt x="35" y="77"/>
                </a:cubicBezTo>
                <a:cubicBezTo>
                  <a:pt x="59" y="77"/>
                  <a:pt x="59" y="77"/>
                  <a:pt x="59" y="77"/>
                </a:cubicBezTo>
                <a:cubicBezTo>
                  <a:pt x="61" y="77"/>
                  <a:pt x="63" y="77"/>
                  <a:pt x="65" y="75"/>
                </a:cubicBezTo>
                <a:cubicBezTo>
                  <a:pt x="66" y="74"/>
                  <a:pt x="67" y="72"/>
                  <a:pt x="67" y="70"/>
                </a:cubicBezTo>
                <a:cubicBezTo>
                  <a:pt x="67" y="27"/>
                  <a:pt x="67" y="27"/>
                  <a:pt x="67" y="27"/>
                </a:cubicBezTo>
                <a:cubicBezTo>
                  <a:pt x="67" y="25"/>
                  <a:pt x="66" y="24"/>
                  <a:pt x="65" y="24"/>
                </a:cubicBezTo>
                <a:cubicBezTo>
                  <a:pt x="63" y="24"/>
                  <a:pt x="62" y="25"/>
                  <a:pt x="62" y="27"/>
                </a:cubicBezTo>
                <a:cubicBezTo>
                  <a:pt x="62" y="70"/>
                  <a:pt x="62" y="70"/>
                  <a:pt x="62" y="70"/>
                </a:cubicBezTo>
                <a:cubicBezTo>
                  <a:pt x="62" y="70"/>
                  <a:pt x="62" y="71"/>
                  <a:pt x="61" y="72"/>
                </a:cubicBezTo>
                <a:cubicBezTo>
                  <a:pt x="61" y="72"/>
                  <a:pt x="60" y="72"/>
                  <a:pt x="59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4" y="72"/>
                  <a:pt x="33" y="71"/>
                  <a:pt x="33" y="70"/>
                </a:cubicBezTo>
                <a:cubicBezTo>
                  <a:pt x="33" y="53"/>
                  <a:pt x="33" y="53"/>
                  <a:pt x="33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3"/>
                  <a:pt x="50" y="52"/>
                  <a:pt x="50" y="51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38"/>
                  <a:pt x="46" y="34"/>
                  <a:pt x="42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3" y="34"/>
                  <a:pt x="0" y="38"/>
                  <a:pt x="0" y="42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2"/>
                  <a:pt x="1" y="53"/>
                  <a:pt x="3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70"/>
                  <a:pt x="17" y="70"/>
                  <a:pt x="17" y="70"/>
                </a:cubicBezTo>
                <a:cubicBezTo>
                  <a:pt x="17" y="80"/>
                  <a:pt x="25" y="88"/>
                  <a:pt x="35" y="88"/>
                </a:cubicBezTo>
                <a:cubicBezTo>
                  <a:pt x="59" y="88"/>
                  <a:pt x="59" y="88"/>
                  <a:pt x="59" y="88"/>
                </a:cubicBezTo>
                <a:cubicBezTo>
                  <a:pt x="64" y="88"/>
                  <a:pt x="69" y="86"/>
                  <a:pt x="72" y="82"/>
                </a:cubicBezTo>
                <a:cubicBezTo>
                  <a:pt x="76" y="79"/>
                  <a:pt x="77" y="75"/>
                  <a:pt x="77" y="70"/>
                </a:cubicBezTo>
                <a:cubicBezTo>
                  <a:pt x="77" y="46"/>
                  <a:pt x="77" y="46"/>
                  <a:pt x="77" y="46"/>
                </a:cubicBezTo>
                <a:cubicBezTo>
                  <a:pt x="83" y="46"/>
                  <a:pt x="83" y="46"/>
                  <a:pt x="83" y="4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5"/>
                  <a:pt x="84" y="79"/>
                  <a:pt x="88" y="82"/>
                </a:cubicBezTo>
                <a:cubicBezTo>
                  <a:pt x="91" y="86"/>
                  <a:pt x="96" y="88"/>
                  <a:pt x="101" y="8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35" y="88"/>
                  <a:pt x="143" y="80"/>
                  <a:pt x="143" y="70"/>
                </a:cubicBezTo>
                <a:cubicBezTo>
                  <a:pt x="143" y="53"/>
                  <a:pt x="143" y="53"/>
                  <a:pt x="143" y="53"/>
                </a:cubicBezTo>
                <a:cubicBezTo>
                  <a:pt x="157" y="53"/>
                  <a:pt x="157" y="53"/>
                  <a:pt x="157" y="53"/>
                </a:cubicBezTo>
                <a:cubicBezTo>
                  <a:pt x="159" y="53"/>
                  <a:pt x="160" y="52"/>
                  <a:pt x="160" y="51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38"/>
                  <a:pt x="157" y="34"/>
                  <a:pt x="152" y="34"/>
                </a:cubicBezTo>
                <a:close/>
                <a:moveTo>
                  <a:pt x="5" y="48"/>
                </a:moveTo>
                <a:cubicBezTo>
                  <a:pt x="5" y="42"/>
                  <a:pt x="5" y="42"/>
                  <a:pt x="5" y="42"/>
                </a:cubicBezTo>
                <a:cubicBezTo>
                  <a:pt x="5" y="41"/>
                  <a:pt x="6" y="40"/>
                  <a:pt x="8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4" y="40"/>
                  <a:pt x="45" y="41"/>
                  <a:pt x="45" y="42"/>
                </a:cubicBezTo>
                <a:cubicBezTo>
                  <a:pt x="45" y="48"/>
                  <a:pt x="45" y="48"/>
                  <a:pt x="45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8"/>
                  <a:pt x="5" y="48"/>
                  <a:pt x="5" y="48"/>
                </a:cubicBezTo>
                <a:close/>
                <a:moveTo>
                  <a:pt x="28" y="14"/>
                </a:moveTo>
                <a:cubicBezTo>
                  <a:pt x="28" y="8"/>
                  <a:pt x="28" y="8"/>
                  <a:pt x="28" y="8"/>
                </a:cubicBezTo>
                <a:cubicBezTo>
                  <a:pt x="28" y="6"/>
                  <a:pt x="29" y="5"/>
                  <a:pt x="30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8" y="5"/>
                  <a:pt x="129" y="6"/>
                  <a:pt x="129" y="8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95" y="14"/>
                  <a:pt x="95" y="14"/>
                  <a:pt x="95" y="14"/>
                </a:cubicBezTo>
                <a:lnTo>
                  <a:pt x="28" y="14"/>
                </a:lnTo>
                <a:close/>
                <a:moveTo>
                  <a:pt x="83" y="41"/>
                </a:moveTo>
                <a:cubicBezTo>
                  <a:pt x="77" y="41"/>
                  <a:pt x="77" y="41"/>
                  <a:pt x="77" y="41"/>
                </a:cubicBezTo>
                <a:cubicBezTo>
                  <a:pt x="77" y="19"/>
                  <a:pt x="77" y="19"/>
                  <a:pt x="77" y="19"/>
                </a:cubicBezTo>
                <a:cubicBezTo>
                  <a:pt x="83" y="19"/>
                  <a:pt x="83" y="19"/>
                  <a:pt x="83" y="19"/>
                </a:cubicBezTo>
                <a:lnTo>
                  <a:pt x="83" y="41"/>
                </a:lnTo>
                <a:close/>
                <a:moveTo>
                  <a:pt x="138" y="70"/>
                </a:moveTo>
                <a:cubicBezTo>
                  <a:pt x="138" y="77"/>
                  <a:pt x="132" y="83"/>
                  <a:pt x="125" y="83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97" y="83"/>
                  <a:pt x="94" y="81"/>
                  <a:pt x="92" y="79"/>
                </a:cubicBezTo>
                <a:cubicBezTo>
                  <a:pt x="89" y="76"/>
                  <a:pt x="88" y="73"/>
                  <a:pt x="88" y="70"/>
                </a:cubicBezTo>
                <a:cubicBezTo>
                  <a:pt x="88" y="19"/>
                  <a:pt x="88" y="19"/>
                  <a:pt x="88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2"/>
                  <a:pt x="94" y="74"/>
                  <a:pt x="95" y="75"/>
                </a:cubicBezTo>
                <a:cubicBezTo>
                  <a:pt x="97" y="77"/>
                  <a:pt x="99" y="77"/>
                  <a:pt x="101" y="77"/>
                </a:cubicBezTo>
                <a:cubicBezTo>
                  <a:pt x="125" y="77"/>
                  <a:pt x="125" y="77"/>
                  <a:pt x="125" y="77"/>
                </a:cubicBezTo>
                <a:cubicBezTo>
                  <a:pt x="129" y="77"/>
                  <a:pt x="132" y="74"/>
                  <a:pt x="132" y="70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8" y="53"/>
                  <a:pt x="138" y="53"/>
                  <a:pt x="138" y="53"/>
                </a:cubicBezTo>
                <a:lnTo>
                  <a:pt x="138" y="70"/>
                </a:lnTo>
                <a:close/>
                <a:moveTo>
                  <a:pt x="155" y="48"/>
                </a:moveTo>
                <a:cubicBezTo>
                  <a:pt x="130" y="48"/>
                  <a:pt x="130" y="48"/>
                  <a:pt x="130" y="48"/>
                </a:cubicBezTo>
                <a:cubicBezTo>
                  <a:pt x="130" y="48"/>
                  <a:pt x="115" y="48"/>
                  <a:pt x="115" y="48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5" y="41"/>
                  <a:pt x="116" y="40"/>
                  <a:pt x="118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4" y="40"/>
                  <a:pt x="155" y="41"/>
                  <a:pt x="155" y="42"/>
                </a:cubicBezTo>
                <a:lnTo>
                  <a:pt x="15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476">
            <a:extLst>
              <a:ext uri="{FF2B5EF4-FFF2-40B4-BE49-F238E27FC236}">
                <a16:creationId xmlns:a16="http://schemas.microsoft.com/office/drawing/2014/main" id="{B63D0224-CC45-493C-8EDD-3760BC177B19}"/>
              </a:ext>
            </a:extLst>
          </p:cNvPr>
          <p:cNvSpPr>
            <a:spLocks noEditPoints="1"/>
          </p:cNvSpPr>
          <p:nvPr/>
        </p:nvSpPr>
        <p:spPr bwMode="auto">
          <a:xfrm>
            <a:off x="3754497" y="1286313"/>
            <a:ext cx="397304" cy="447612"/>
          </a:xfrm>
          <a:custGeom>
            <a:avLst/>
            <a:gdLst>
              <a:gd name="T0" fmla="*/ 478692 w 143"/>
              <a:gd name="T1" fmla="*/ 96401 h 160"/>
              <a:gd name="T2" fmla="*/ 465015 w 143"/>
              <a:gd name="T3" fmla="*/ 41315 h 160"/>
              <a:gd name="T4" fmla="*/ 410308 w 143"/>
              <a:gd name="T5" fmla="*/ 41315 h 160"/>
              <a:gd name="T6" fmla="*/ 328246 w 143"/>
              <a:gd name="T7" fmla="*/ 27543 h 160"/>
              <a:gd name="T8" fmla="*/ 266700 w 143"/>
              <a:gd name="T9" fmla="*/ 0 h 160"/>
              <a:gd name="T10" fmla="*/ 157285 w 143"/>
              <a:gd name="T11" fmla="*/ 41315 h 160"/>
              <a:gd name="T12" fmla="*/ 105996 w 143"/>
              <a:gd name="T13" fmla="*/ 41315 h 160"/>
              <a:gd name="T14" fmla="*/ 23935 w 143"/>
              <a:gd name="T15" fmla="*/ 27543 h 160"/>
              <a:gd name="T16" fmla="*/ 0 w 143"/>
              <a:gd name="T17" fmla="*/ 86072 h 160"/>
              <a:gd name="T18" fmla="*/ 51288 w 143"/>
              <a:gd name="T19" fmla="*/ 106730 h 160"/>
              <a:gd name="T20" fmla="*/ 123092 w 143"/>
              <a:gd name="T21" fmla="*/ 96401 h 160"/>
              <a:gd name="T22" fmla="*/ 211992 w 143"/>
              <a:gd name="T23" fmla="*/ 96401 h 160"/>
              <a:gd name="T24" fmla="*/ 133350 w 143"/>
              <a:gd name="T25" fmla="*/ 123944 h 160"/>
              <a:gd name="T26" fmla="*/ 75223 w 143"/>
              <a:gd name="T27" fmla="*/ 151487 h 160"/>
              <a:gd name="T28" fmla="*/ 10258 w 143"/>
              <a:gd name="T29" fmla="*/ 165259 h 160"/>
              <a:gd name="T30" fmla="*/ 41031 w 143"/>
              <a:gd name="T31" fmla="*/ 220345 h 160"/>
              <a:gd name="T32" fmla="*/ 58127 w 143"/>
              <a:gd name="T33" fmla="*/ 220345 h 160"/>
              <a:gd name="T34" fmla="*/ 140188 w 143"/>
              <a:gd name="T35" fmla="*/ 223788 h 160"/>
              <a:gd name="T36" fmla="*/ 229088 w 143"/>
              <a:gd name="T37" fmla="*/ 17214 h 160"/>
              <a:gd name="T38" fmla="*/ 177800 w 143"/>
              <a:gd name="T39" fmla="*/ 244445 h 160"/>
              <a:gd name="T40" fmla="*/ 211992 w 143"/>
              <a:gd name="T41" fmla="*/ 540534 h 160"/>
              <a:gd name="T42" fmla="*/ 276958 w 143"/>
              <a:gd name="T43" fmla="*/ 433805 h 160"/>
              <a:gd name="T44" fmla="*/ 304312 w 143"/>
              <a:gd name="T45" fmla="*/ 237560 h 160"/>
              <a:gd name="T46" fmla="*/ 348762 w 143"/>
              <a:gd name="T47" fmla="*/ 223788 h 160"/>
              <a:gd name="T48" fmla="*/ 430823 w 143"/>
              <a:gd name="T49" fmla="*/ 220345 h 160"/>
              <a:gd name="T50" fmla="*/ 447919 w 143"/>
              <a:gd name="T51" fmla="*/ 220345 h 160"/>
              <a:gd name="T52" fmla="*/ 478692 w 143"/>
              <a:gd name="T53" fmla="*/ 165259 h 160"/>
              <a:gd name="T54" fmla="*/ 410308 w 143"/>
              <a:gd name="T55" fmla="*/ 151487 h 160"/>
              <a:gd name="T56" fmla="*/ 355600 w 143"/>
              <a:gd name="T57" fmla="*/ 123944 h 160"/>
              <a:gd name="T58" fmla="*/ 276958 w 143"/>
              <a:gd name="T59" fmla="*/ 96401 h 160"/>
              <a:gd name="T60" fmla="*/ 365858 w 143"/>
              <a:gd name="T61" fmla="*/ 96401 h 160"/>
              <a:gd name="T62" fmla="*/ 437662 w 143"/>
              <a:gd name="T63" fmla="*/ 106730 h 160"/>
              <a:gd name="T64" fmla="*/ 140188 w 143"/>
              <a:gd name="T65" fmla="*/ 165259 h 160"/>
              <a:gd name="T66" fmla="*/ 51288 w 143"/>
              <a:gd name="T67" fmla="*/ 141159 h 160"/>
              <a:gd name="T68" fmla="*/ 41031 w 143"/>
              <a:gd name="T69" fmla="*/ 151487 h 160"/>
              <a:gd name="T70" fmla="*/ 211992 w 143"/>
              <a:gd name="T71" fmla="*/ 182473 h 160"/>
              <a:gd name="T72" fmla="*/ 140188 w 143"/>
              <a:gd name="T73" fmla="*/ 27543 h 160"/>
              <a:gd name="T74" fmla="*/ 41031 w 143"/>
              <a:gd name="T75" fmla="*/ 27543 h 160"/>
              <a:gd name="T76" fmla="*/ 41031 w 143"/>
              <a:gd name="T77" fmla="*/ 41315 h 160"/>
              <a:gd name="T78" fmla="*/ 17096 w 143"/>
              <a:gd name="T79" fmla="*/ 58529 h 160"/>
              <a:gd name="T80" fmla="*/ 229088 w 143"/>
              <a:gd name="T81" fmla="*/ 533649 h 160"/>
              <a:gd name="T82" fmla="*/ 294054 w 143"/>
              <a:gd name="T83" fmla="*/ 254774 h 160"/>
              <a:gd name="T84" fmla="*/ 194896 w 143"/>
              <a:gd name="T85" fmla="*/ 254774 h 160"/>
              <a:gd name="T86" fmla="*/ 294054 w 143"/>
              <a:gd name="T87" fmla="*/ 254774 h 160"/>
              <a:gd name="T88" fmla="*/ 447919 w 143"/>
              <a:gd name="T89" fmla="*/ 165259 h 160"/>
              <a:gd name="T90" fmla="*/ 355600 w 143"/>
              <a:gd name="T91" fmla="*/ 141159 h 160"/>
              <a:gd name="T92" fmla="*/ 348762 w 143"/>
              <a:gd name="T93" fmla="*/ 151487 h 160"/>
              <a:gd name="T94" fmla="*/ 276958 w 143"/>
              <a:gd name="T95" fmla="*/ 182473 h 160"/>
              <a:gd name="T96" fmla="*/ 447919 w 143"/>
              <a:gd name="T97" fmla="*/ 27543 h 160"/>
              <a:gd name="T98" fmla="*/ 348762 w 143"/>
              <a:gd name="T99" fmla="*/ 27543 h 160"/>
              <a:gd name="T100" fmla="*/ 348762 w 143"/>
              <a:gd name="T101" fmla="*/ 41315 h 160"/>
              <a:gd name="T102" fmla="*/ 471854 w 143"/>
              <a:gd name="T103" fmla="*/ 58529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43" h="160">
                <a:moveTo>
                  <a:pt x="128" y="31"/>
                </a:moveTo>
                <a:cubicBezTo>
                  <a:pt x="130" y="31"/>
                  <a:pt x="131" y="30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2" y="28"/>
                  <a:pt x="143" y="26"/>
                  <a:pt x="143" y="25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3"/>
                  <a:pt x="142" y="12"/>
                  <a:pt x="140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3"/>
                  <a:pt x="132" y="0"/>
                  <a:pt x="128" y="0"/>
                </a:cubicBezTo>
                <a:cubicBezTo>
                  <a:pt x="124" y="0"/>
                  <a:pt x="120" y="3"/>
                  <a:pt x="120" y="8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8"/>
                  <a:pt x="112" y="8"/>
                  <a:pt x="112" y="8"/>
                </a:cubicBezTo>
                <a:cubicBezTo>
                  <a:pt x="112" y="3"/>
                  <a:pt x="108" y="0"/>
                  <a:pt x="104" y="0"/>
                </a:cubicBezTo>
                <a:cubicBezTo>
                  <a:pt x="100" y="0"/>
                  <a:pt x="96" y="3"/>
                  <a:pt x="96" y="8"/>
                </a:cubicBezTo>
                <a:cubicBezTo>
                  <a:pt x="96" y="12"/>
                  <a:pt x="96" y="12"/>
                  <a:pt x="96" y="12"/>
                </a:cubicBezTo>
                <a:cubicBezTo>
                  <a:pt x="81" y="12"/>
                  <a:pt x="81" y="12"/>
                  <a:pt x="81" y="12"/>
                </a:cubicBezTo>
                <a:cubicBezTo>
                  <a:pt x="81" y="3"/>
                  <a:pt x="81" y="3"/>
                  <a:pt x="81" y="3"/>
                </a:cubicBezTo>
                <a:cubicBezTo>
                  <a:pt x="81" y="1"/>
                  <a:pt x="80" y="0"/>
                  <a:pt x="7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3" y="0"/>
                  <a:pt x="62" y="1"/>
                  <a:pt x="62" y="3"/>
                </a:cubicBezTo>
                <a:cubicBezTo>
                  <a:pt x="62" y="12"/>
                  <a:pt x="62" y="12"/>
                  <a:pt x="62" y="12"/>
                </a:cubicBezTo>
                <a:cubicBezTo>
                  <a:pt x="46" y="12"/>
                  <a:pt x="46" y="12"/>
                  <a:pt x="46" y="12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3"/>
                  <a:pt x="43" y="0"/>
                  <a:pt x="39" y="0"/>
                </a:cubicBezTo>
                <a:cubicBezTo>
                  <a:pt x="34" y="0"/>
                  <a:pt x="31" y="3"/>
                  <a:pt x="31" y="8"/>
                </a:cubicBezTo>
                <a:cubicBezTo>
                  <a:pt x="31" y="12"/>
                  <a:pt x="31" y="12"/>
                  <a:pt x="31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3"/>
                  <a:pt x="19" y="0"/>
                  <a:pt x="15" y="0"/>
                </a:cubicBezTo>
                <a:cubicBezTo>
                  <a:pt x="10" y="0"/>
                  <a:pt x="7" y="3"/>
                  <a:pt x="7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2"/>
                  <a:pt x="0" y="13"/>
                  <a:pt x="0" y="1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1" y="28"/>
                  <a:pt x="3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0"/>
                  <a:pt x="13" y="31"/>
                  <a:pt x="15" y="31"/>
                </a:cubicBezTo>
                <a:cubicBezTo>
                  <a:pt x="16" y="31"/>
                  <a:pt x="17" y="30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30"/>
                  <a:pt x="37" y="31"/>
                  <a:pt x="39" y="31"/>
                </a:cubicBezTo>
                <a:cubicBezTo>
                  <a:pt x="40" y="31"/>
                  <a:pt x="41" y="30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62" y="28"/>
                  <a:pt x="62" y="28"/>
                  <a:pt x="62" y="28"/>
                </a:cubicBezTo>
                <a:cubicBezTo>
                  <a:pt x="62" y="48"/>
                  <a:pt x="62" y="48"/>
                  <a:pt x="62" y="48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0"/>
                  <a:pt x="43" y="36"/>
                  <a:pt x="39" y="36"/>
                </a:cubicBezTo>
                <a:cubicBezTo>
                  <a:pt x="34" y="36"/>
                  <a:pt x="31" y="40"/>
                  <a:pt x="31" y="44"/>
                </a:cubicBezTo>
                <a:cubicBezTo>
                  <a:pt x="31" y="48"/>
                  <a:pt x="31" y="48"/>
                  <a:pt x="31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40"/>
                  <a:pt x="19" y="36"/>
                  <a:pt x="15" y="36"/>
                </a:cubicBezTo>
                <a:cubicBezTo>
                  <a:pt x="10" y="36"/>
                  <a:pt x="7" y="40"/>
                  <a:pt x="7" y="44"/>
                </a:cubicBezTo>
                <a:cubicBezTo>
                  <a:pt x="7" y="48"/>
                  <a:pt x="7" y="48"/>
                  <a:pt x="7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1" y="48"/>
                  <a:pt x="0" y="49"/>
                  <a:pt x="0" y="5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1" y="64"/>
                  <a:pt x="3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5"/>
                  <a:pt x="12" y="65"/>
                  <a:pt x="12" y="65"/>
                </a:cubicBezTo>
                <a:cubicBezTo>
                  <a:pt x="12" y="66"/>
                  <a:pt x="13" y="67"/>
                  <a:pt x="15" y="67"/>
                </a:cubicBezTo>
                <a:cubicBezTo>
                  <a:pt x="16" y="67"/>
                  <a:pt x="17" y="66"/>
                  <a:pt x="17" y="65"/>
                </a:cubicBezTo>
                <a:cubicBezTo>
                  <a:pt x="17" y="64"/>
                  <a:pt x="17" y="64"/>
                  <a:pt x="17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66"/>
                  <a:pt x="37" y="67"/>
                  <a:pt x="39" y="67"/>
                </a:cubicBezTo>
                <a:cubicBezTo>
                  <a:pt x="40" y="67"/>
                  <a:pt x="41" y="66"/>
                  <a:pt x="41" y="65"/>
                </a:cubicBezTo>
                <a:cubicBezTo>
                  <a:pt x="41" y="64"/>
                  <a:pt x="41" y="64"/>
                  <a:pt x="41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6" y="64"/>
                  <a:pt x="67" y="62"/>
                  <a:pt x="67" y="61"/>
                </a:cubicBezTo>
                <a:cubicBezTo>
                  <a:pt x="67" y="5"/>
                  <a:pt x="67" y="5"/>
                  <a:pt x="67" y="5"/>
                </a:cubicBezTo>
                <a:cubicBezTo>
                  <a:pt x="76" y="5"/>
                  <a:pt x="76" y="5"/>
                  <a:pt x="76" y="5"/>
                </a:cubicBezTo>
                <a:cubicBezTo>
                  <a:pt x="76" y="69"/>
                  <a:pt x="76" y="69"/>
                  <a:pt x="76" y="69"/>
                </a:cubicBezTo>
                <a:cubicBezTo>
                  <a:pt x="54" y="69"/>
                  <a:pt x="54" y="69"/>
                  <a:pt x="54" y="69"/>
                </a:cubicBezTo>
                <a:cubicBezTo>
                  <a:pt x="53" y="69"/>
                  <a:pt x="52" y="70"/>
                  <a:pt x="52" y="71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2" y="124"/>
                  <a:pt x="53" y="126"/>
                  <a:pt x="54" y="126"/>
                </a:cubicBezTo>
                <a:cubicBezTo>
                  <a:pt x="62" y="126"/>
                  <a:pt x="62" y="126"/>
                  <a:pt x="62" y="126"/>
                </a:cubicBezTo>
                <a:cubicBezTo>
                  <a:pt x="62" y="157"/>
                  <a:pt x="62" y="157"/>
                  <a:pt x="62" y="157"/>
                </a:cubicBezTo>
                <a:cubicBezTo>
                  <a:pt x="62" y="159"/>
                  <a:pt x="63" y="160"/>
                  <a:pt x="65" y="160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80" y="160"/>
                  <a:pt x="81" y="159"/>
                  <a:pt x="81" y="157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90" y="126"/>
                  <a:pt x="91" y="124"/>
                  <a:pt x="91" y="123"/>
                </a:cubicBezTo>
                <a:cubicBezTo>
                  <a:pt x="91" y="71"/>
                  <a:pt x="91" y="71"/>
                  <a:pt x="91" y="71"/>
                </a:cubicBezTo>
                <a:cubicBezTo>
                  <a:pt x="91" y="70"/>
                  <a:pt x="90" y="69"/>
                  <a:pt x="89" y="69"/>
                </a:cubicBezTo>
                <a:cubicBezTo>
                  <a:pt x="81" y="69"/>
                  <a:pt x="81" y="69"/>
                  <a:pt x="81" y="69"/>
                </a:cubicBezTo>
                <a:cubicBezTo>
                  <a:pt x="81" y="64"/>
                  <a:pt x="81" y="64"/>
                  <a:pt x="81" y="64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2" y="65"/>
                  <a:pt x="102" y="65"/>
                  <a:pt x="102" y="65"/>
                </a:cubicBezTo>
                <a:cubicBezTo>
                  <a:pt x="102" y="66"/>
                  <a:pt x="103" y="67"/>
                  <a:pt x="104" y="67"/>
                </a:cubicBezTo>
                <a:cubicBezTo>
                  <a:pt x="106" y="67"/>
                  <a:pt x="107" y="66"/>
                  <a:pt x="107" y="65"/>
                </a:cubicBezTo>
                <a:cubicBezTo>
                  <a:pt x="107" y="64"/>
                  <a:pt x="107" y="64"/>
                  <a:pt x="107" y="64"/>
                </a:cubicBezTo>
                <a:cubicBezTo>
                  <a:pt x="126" y="64"/>
                  <a:pt x="126" y="64"/>
                  <a:pt x="126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6" y="66"/>
                  <a:pt x="127" y="67"/>
                  <a:pt x="128" y="67"/>
                </a:cubicBezTo>
                <a:cubicBezTo>
                  <a:pt x="130" y="67"/>
                  <a:pt x="131" y="66"/>
                  <a:pt x="131" y="65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2" y="64"/>
                  <a:pt x="143" y="62"/>
                  <a:pt x="143" y="61"/>
                </a:cubicBezTo>
                <a:cubicBezTo>
                  <a:pt x="143" y="51"/>
                  <a:pt x="143" y="51"/>
                  <a:pt x="143" y="51"/>
                </a:cubicBezTo>
                <a:cubicBezTo>
                  <a:pt x="143" y="49"/>
                  <a:pt x="142" y="48"/>
                  <a:pt x="140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6" y="40"/>
                  <a:pt x="132" y="36"/>
                  <a:pt x="128" y="36"/>
                </a:cubicBezTo>
                <a:cubicBezTo>
                  <a:pt x="124" y="36"/>
                  <a:pt x="120" y="40"/>
                  <a:pt x="120" y="4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40"/>
                  <a:pt x="108" y="36"/>
                  <a:pt x="104" y="36"/>
                </a:cubicBezTo>
                <a:cubicBezTo>
                  <a:pt x="100" y="36"/>
                  <a:pt x="96" y="40"/>
                  <a:pt x="96" y="44"/>
                </a:cubicBezTo>
                <a:cubicBezTo>
                  <a:pt x="96" y="48"/>
                  <a:pt x="96" y="48"/>
                  <a:pt x="96" y="48"/>
                </a:cubicBezTo>
                <a:cubicBezTo>
                  <a:pt x="81" y="48"/>
                  <a:pt x="81" y="48"/>
                  <a:pt x="81" y="48"/>
                </a:cubicBezTo>
                <a:cubicBezTo>
                  <a:pt x="81" y="28"/>
                  <a:pt x="81" y="28"/>
                  <a:pt x="8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30"/>
                  <a:pt x="103" y="31"/>
                  <a:pt x="104" y="31"/>
                </a:cubicBezTo>
                <a:cubicBezTo>
                  <a:pt x="106" y="31"/>
                  <a:pt x="107" y="30"/>
                  <a:pt x="107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30"/>
                  <a:pt x="127" y="31"/>
                  <a:pt x="128" y="31"/>
                </a:cubicBezTo>
                <a:close/>
                <a:moveTo>
                  <a:pt x="36" y="44"/>
                </a:moveTo>
                <a:cubicBezTo>
                  <a:pt x="36" y="42"/>
                  <a:pt x="37" y="41"/>
                  <a:pt x="39" y="41"/>
                </a:cubicBezTo>
                <a:cubicBezTo>
                  <a:pt x="40" y="41"/>
                  <a:pt x="41" y="42"/>
                  <a:pt x="41" y="44"/>
                </a:cubicBezTo>
                <a:cubicBezTo>
                  <a:pt x="41" y="48"/>
                  <a:pt x="41" y="48"/>
                  <a:pt x="41" y="48"/>
                </a:cubicBezTo>
                <a:cubicBezTo>
                  <a:pt x="36" y="48"/>
                  <a:pt x="36" y="48"/>
                  <a:pt x="36" y="48"/>
                </a:cubicBezTo>
                <a:lnTo>
                  <a:pt x="36" y="44"/>
                </a:lnTo>
                <a:close/>
                <a:moveTo>
                  <a:pt x="12" y="44"/>
                </a:moveTo>
                <a:cubicBezTo>
                  <a:pt x="12" y="42"/>
                  <a:pt x="13" y="41"/>
                  <a:pt x="15" y="41"/>
                </a:cubicBezTo>
                <a:cubicBezTo>
                  <a:pt x="16" y="41"/>
                  <a:pt x="17" y="42"/>
                  <a:pt x="17" y="44"/>
                </a:cubicBezTo>
                <a:cubicBezTo>
                  <a:pt x="17" y="48"/>
                  <a:pt x="17" y="48"/>
                  <a:pt x="17" y="48"/>
                </a:cubicBezTo>
                <a:cubicBezTo>
                  <a:pt x="12" y="48"/>
                  <a:pt x="12" y="48"/>
                  <a:pt x="12" y="48"/>
                </a:cubicBezTo>
                <a:lnTo>
                  <a:pt x="12" y="44"/>
                </a:lnTo>
                <a:close/>
                <a:moveTo>
                  <a:pt x="62" y="58"/>
                </a:moveTo>
                <a:cubicBezTo>
                  <a:pt x="5" y="58"/>
                  <a:pt x="5" y="58"/>
                  <a:pt x="5" y="58"/>
                </a:cubicBezTo>
                <a:cubicBezTo>
                  <a:pt x="5" y="53"/>
                  <a:pt x="5" y="53"/>
                  <a:pt x="5" y="53"/>
                </a:cubicBezTo>
                <a:cubicBezTo>
                  <a:pt x="62" y="53"/>
                  <a:pt x="62" y="53"/>
                  <a:pt x="62" y="53"/>
                </a:cubicBezTo>
                <a:lnTo>
                  <a:pt x="62" y="58"/>
                </a:lnTo>
                <a:close/>
                <a:moveTo>
                  <a:pt x="36" y="8"/>
                </a:moveTo>
                <a:cubicBezTo>
                  <a:pt x="36" y="6"/>
                  <a:pt x="37" y="5"/>
                  <a:pt x="39" y="5"/>
                </a:cubicBezTo>
                <a:cubicBezTo>
                  <a:pt x="40" y="5"/>
                  <a:pt x="41" y="6"/>
                  <a:pt x="41" y="8"/>
                </a:cubicBezTo>
                <a:cubicBezTo>
                  <a:pt x="41" y="12"/>
                  <a:pt x="41" y="12"/>
                  <a:pt x="41" y="12"/>
                </a:cubicBezTo>
                <a:cubicBezTo>
                  <a:pt x="36" y="12"/>
                  <a:pt x="36" y="12"/>
                  <a:pt x="36" y="12"/>
                </a:cubicBezTo>
                <a:lnTo>
                  <a:pt x="36" y="8"/>
                </a:lnTo>
                <a:close/>
                <a:moveTo>
                  <a:pt x="12" y="8"/>
                </a:moveTo>
                <a:cubicBezTo>
                  <a:pt x="12" y="6"/>
                  <a:pt x="13" y="5"/>
                  <a:pt x="15" y="5"/>
                </a:cubicBezTo>
                <a:cubicBezTo>
                  <a:pt x="16" y="5"/>
                  <a:pt x="17" y="6"/>
                  <a:pt x="17" y="8"/>
                </a:cubicBezTo>
                <a:cubicBezTo>
                  <a:pt x="17" y="12"/>
                  <a:pt x="17" y="12"/>
                  <a:pt x="17" y="12"/>
                </a:cubicBezTo>
                <a:cubicBezTo>
                  <a:pt x="12" y="12"/>
                  <a:pt x="12" y="12"/>
                  <a:pt x="12" y="12"/>
                </a:cubicBezTo>
                <a:lnTo>
                  <a:pt x="12" y="8"/>
                </a:lnTo>
                <a:close/>
                <a:moveTo>
                  <a:pt x="62" y="22"/>
                </a:moveTo>
                <a:cubicBezTo>
                  <a:pt x="5" y="22"/>
                  <a:pt x="5" y="22"/>
                  <a:pt x="5" y="22"/>
                </a:cubicBezTo>
                <a:cubicBezTo>
                  <a:pt x="5" y="17"/>
                  <a:pt x="5" y="17"/>
                  <a:pt x="5" y="17"/>
                </a:cubicBezTo>
                <a:cubicBezTo>
                  <a:pt x="62" y="17"/>
                  <a:pt x="62" y="17"/>
                  <a:pt x="62" y="17"/>
                </a:cubicBezTo>
                <a:lnTo>
                  <a:pt x="62" y="22"/>
                </a:lnTo>
                <a:close/>
                <a:moveTo>
                  <a:pt x="76" y="155"/>
                </a:moveTo>
                <a:cubicBezTo>
                  <a:pt x="67" y="155"/>
                  <a:pt x="67" y="155"/>
                  <a:pt x="67" y="155"/>
                </a:cubicBezTo>
                <a:cubicBezTo>
                  <a:pt x="67" y="126"/>
                  <a:pt x="67" y="126"/>
                  <a:pt x="67" y="126"/>
                </a:cubicBezTo>
                <a:cubicBezTo>
                  <a:pt x="76" y="126"/>
                  <a:pt x="76" y="126"/>
                  <a:pt x="76" y="126"/>
                </a:cubicBezTo>
                <a:lnTo>
                  <a:pt x="76" y="155"/>
                </a:lnTo>
                <a:close/>
                <a:moveTo>
                  <a:pt x="86" y="74"/>
                </a:moveTo>
                <a:cubicBezTo>
                  <a:pt x="86" y="120"/>
                  <a:pt x="86" y="120"/>
                  <a:pt x="86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57" y="120"/>
                  <a:pt x="57" y="120"/>
                </a:cubicBezTo>
                <a:cubicBezTo>
                  <a:pt x="57" y="74"/>
                  <a:pt x="57" y="74"/>
                  <a:pt x="57" y="74"/>
                </a:cubicBezTo>
                <a:cubicBezTo>
                  <a:pt x="78" y="74"/>
                  <a:pt x="78" y="74"/>
                  <a:pt x="78" y="74"/>
                </a:cubicBezTo>
                <a:cubicBezTo>
                  <a:pt x="78" y="74"/>
                  <a:pt x="78" y="74"/>
                  <a:pt x="78" y="74"/>
                </a:cubicBezTo>
                <a:cubicBezTo>
                  <a:pt x="78" y="74"/>
                  <a:pt x="78" y="74"/>
                  <a:pt x="78" y="74"/>
                </a:cubicBezTo>
                <a:lnTo>
                  <a:pt x="86" y="74"/>
                </a:lnTo>
                <a:close/>
                <a:moveTo>
                  <a:pt x="126" y="44"/>
                </a:moveTo>
                <a:cubicBezTo>
                  <a:pt x="126" y="42"/>
                  <a:pt x="127" y="41"/>
                  <a:pt x="128" y="41"/>
                </a:cubicBezTo>
                <a:cubicBezTo>
                  <a:pt x="130" y="41"/>
                  <a:pt x="131" y="42"/>
                  <a:pt x="131" y="44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26" y="48"/>
                  <a:pt x="126" y="48"/>
                  <a:pt x="126" y="48"/>
                </a:cubicBezTo>
                <a:lnTo>
                  <a:pt x="126" y="44"/>
                </a:lnTo>
                <a:close/>
                <a:moveTo>
                  <a:pt x="102" y="44"/>
                </a:moveTo>
                <a:cubicBezTo>
                  <a:pt x="102" y="42"/>
                  <a:pt x="103" y="41"/>
                  <a:pt x="104" y="41"/>
                </a:cubicBezTo>
                <a:cubicBezTo>
                  <a:pt x="106" y="41"/>
                  <a:pt x="107" y="42"/>
                  <a:pt x="107" y="44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2" y="48"/>
                  <a:pt x="102" y="48"/>
                  <a:pt x="102" y="48"/>
                </a:cubicBezTo>
                <a:lnTo>
                  <a:pt x="102" y="44"/>
                </a:lnTo>
                <a:close/>
                <a:moveTo>
                  <a:pt x="138" y="53"/>
                </a:moveTo>
                <a:cubicBezTo>
                  <a:pt x="138" y="58"/>
                  <a:pt x="138" y="58"/>
                  <a:pt x="138" y="58"/>
                </a:cubicBezTo>
                <a:cubicBezTo>
                  <a:pt x="81" y="58"/>
                  <a:pt x="81" y="58"/>
                  <a:pt x="81" y="58"/>
                </a:cubicBezTo>
                <a:cubicBezTo>
                  <a:pt x="81" y="53"/>
                  <a:pt x="81" y="53"/>
                  <a:pt x="81" y="53"/>
                </a:cubicBezTo>
                <a:lnTo>
                  <a:pt x="138" y="53"/>
                </a:lnTo>
                <a:close/>
                <a:moveTo>
                  <a:pt x="126" y="8"/>
                </a:moveTo>
                <a:cubicBezTo>
                  <a:pt x="126" y="6"/>
                  <a:pt x="127" y="5"/>
                  <a:pt x="128" y="5"/>
                </a:cubicBezTo>
                <a:cubicBezTo>
                  <a:pt x="130" y="5"/>
                  <a:pt x="131" y="6"/>
                  <a:pt x="131" y="8"/>
                </a:cubicBezTo>
                <a:cubicBezTo>
                  <a:pt x="131" y="12"/>
                  <a:pt x="131" y="12"/>
                  <a:pt x="131" y="12"/>
                </a:cubicBezTo>
                <a:cubicBezTo>
                  <a:pt x="126" y="12"/>
                  <a:pt x="126" y="12"/>
                  <a:pt x="126" y="12"/>
                </a:cubicBezTo>
                <a:lnTo>
                  <a:pt x="126" y="8"/>
                </a:lnTo>
                <a:close/>
                <a:moveTo>
                  <a:pt x="102" y="8"/>
                </a:moveTo>
                <a:cubicBezTo>
                  <a:pt x="102" y="6"/>
                  <a:pt x="103" y="5"/>
                  <a:pt x="104" y="5"/>
                </a:cubicBezTo>
                <a:cubicBezTo>
                  <a:pt x="106" y="5"/>
                  <a:pt x="107" y="6"/>
                  <a:pt x="107" y="8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2" y="12"/>
                  <a:pt x="102" y="12"/>
                  <a:pt x="102" y="12"/>
                </a:cubicBezTo>
                <a:lnTo>
                  <a:pt x="102" y="8"/>
                </a:lnTo>
                <a:close/>
                <a:moveTo>
                  <a:pt x="81" y="22"/>
                </a:moveTo>
                <a:cubicBezTo>
                  <a:pt x="81" y="17"/>
                  <a:pt x="81" y="17"/>
                  <a:pt x="81" y="17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8" y="22"/>
                  <a:pt x="138" y="22"/>
                  <a:pt x="138" y="22"/>
                </a:cubicBezTo>
                <a:lnTo>
                  <a:pt x="81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477">
            <a:extLst>
              <a:ext uri="{FF2B5EF4-FFF2-40B4-BE49-F238E27FC236}">
                <a16:creationId xmlns:a16="http://schemas.microsoft.com/office/drawing/2014/main" id="{6AF501F9-DCAD-4773-803E-65F582CACE08}"/>
              </a:ext>
            </a:extLst>
          </p:cNvPr>
          <p:cNvSpPr>
            <a:spLocks noEditPoints="1"/>
          </p:cNvSpPr>
          <p:nvPr/>
        </p:nvSpPr>
        <p:spPr bwMode="auto">
          <a:xfrm>
            <a:off x="3735433" y="2293158"/>
            <a:ext cx="443740" cy="447612"/>
          </a:xfrm>
          <a:custGeom>
            <a:avLst/>
            <a:gdLst>
              <a:gd name="T0" fmla="*/ 273050 w 160"/>
              <a:gd name="T1" fmla="*/ 0 h 160"/>
              <a:gd name="T2" fmla="*/ 0 w 160"/>
              <a:gd name="T3" fmla="*/ 275432 h 160"/>
              <a:gd name="T4" fmla="*/ 273050 w 160"/>
              <a:gd name="T5" fmla="*/ 550863 h 160"/>
              <a:gd name="T6" fmla="*/ 546100 w 160"/>
              <a:gd name="T7" fmla="*/ 275432 h 160"/>
              <a:gd name="T8" fmla="*/ 273050 w 160"/>
              <a:gd name="T9" fmla="*/ 533649 h 160"/>
              <a:gd name="T10" fmla="*/ 273050 w 160"/>
              <a:gd name="T11" fmla="*/ 17214 h 160"/>
              <a:gd name="T12" fmla="*/ 273050 w 160"/>
              <a:gd name="T13" fmla="*/ 533649 h 160"/>
              <a:gd name="T14" fmla="*/ 378857 w 160"/>
              <a:gd name="T15" fmla="*/ 302975 h 160"/>
              <a:gd name="T16" fmla="*/ 344726 w 160"/>
              <a:gd name="T17" fmla="*/ 268546 h 160"/>
              <a:gd name="T18" fmla="*/ 303768 w 160"/>
              <a:gd name="T19" fmla="*/ 299532 h 160"/>
              <a:gd name="T20" fmla="*/ 245745 w 160"/>
              <a:gd name="T21" fmla="*/ 299532 h 160"/>
              <a:gd name="T22" fmla="*/ 201374 w 160"/>
              <a:gd name="T23" fmla="*/ 268546 h 160"/>
              <a:gd name="T24" fmla="*/ 160417 w 160"/>
              <a:gd name="T25" fmla="*/ 299532 h 160"/>
              <a:gd name="T26" fmla="*/ 197961 w 160"/>
              <a:gd name="T27" fmla="*/ 251331 h 160"/>
              <a:gd name="T28" fmla="*/ 238919 w 160"/>
              <a:gd name="T29" fmla="*/ 282317 h 160"/>
              <a:gd name="T30" fmla="*/ 279876 w 160"/>
              <a:gd name="T31" fmla="*/ 251331 h 160"/>
              <a:gd name="T32" fmla="*/ 337899 w 160"/>
              <a:gd name="T33" fmla="*/ 251331 h 160"/>
              <a:gd name="T34" fmla="*/ 385683 w 160"/>
              <a:gd name="T35" fmla="*/ 285760 h 160"/>
              <a:gd name="T36" fmla="*/ 389096 w 160"/>
              <a:gd name="T37" fmla="*/ 223788 h 160"/>
              <a:gd name="T38" fmla="*/ 167243 w 160"/>
              <a:gd name="T39" fmla="*/ 230674 h 160"/>
              <a:gd name="T40" fmla="*/ 167243 w 160"/>
              <a:gd name="T41" fmla="*/ 213459 h 160"/>
              <a:gd name="T42" fmla="*/ 389096 w 160"/>
              <a:gd name="T43" fmla="*/ 223788 h 160"/>
              <a:gd name="T44" fmla="*/ 378857 w 160"/>
              <a:gd name="T45" fmla="*/ 337404 h 160"/>
              <a:gd name="T46" fmla="*/ 157004 w 160"/>
              <a:gd name="T47" fmla="*/ 327075 h 160"/>
              <a:gd name="T48" fmla="*/ 378857 w 160"/>
              <a:gd name="T49" fmla="*/ 320189 h 160"/>
              <a:gd name="T50" fmla="*/ 406162 w 160"/>
              <a:gd name="T51" fmla="*/ 154930 h 160"/>
              <a:gd name="T52" fmla="*/ 290116 w 160"/>
              <a:gd name="T53" fmla="*/ 99844 h 160"/>
              <a:gd name="T54" fmla="*/ 286703 w 160"/>
              <a:gd name="T55" fmla="*/ 117058 h 160"/>
              <a:gd name="T56" fmla="*/ 259398 w 160"/>
              <a:gd name="T57" fmla="*/ 117058 h 160"/>
              <a:gd name="T58" fmla="*/ 255984 w 160"/>
              <a:gd name="T59" fmla="*/ 99844 h 160"/>
              <a:gd name="T60" fmla="*/ 139938 w 160"/>
              <a:gd name="T61" fmla="*/ 154930 h 160"/>
              <a:gd name="T62" fmla="*/ 139938 w 160"/>
              <a:gd name="T63" fmla="*/ 395933 h 160"/>
              <a:gd name="T64" fmla="*/ 255984 w 160"/>
              <a:gd name="T65" fmla="*/ 451019 h 160"/>
              <a:gd name="T66" fmla="*/ 259398 w 160"/>
              <a:gd name="T67" fmla="*/ 433805 h 160"/>
              <a:gd name="T68" fmla="*/ 286703 w 160"/>
              <a:gd name="T69" fmla="*/ 433805 h 160"/>
              <a:gd name="T70" fmla="*/ 290116 w 160"/>
              <a:gd name="T71" fmla="*/ 451019 h 160"/>
              <a:gd name="T72" fmla="*/ 296942 w 160"/>
              <a:gd name="T73" fmla="*/ 454462 h 160"/>
              <a:gd name="T74" fmla="*/ 450533 w 160"/>
              <a:gd name="T75" fmla="*/ 275432 h 160"/>
              <a:gd name="T76" fmla="*/ 303768 w 160"/>
              <a:gd name="T77" fmla="*/ 433805 h 160"/>
              <a:gd name="T78" fmla="*/ 242332 w 160"/>
              <a:gd name="T79" fmla="*/ 433805 h 160"/>
              <a:gd name="T80" fmla="*/ 242332 w 160"/>
              <a:gd name="T81" fmla="*/ 117058 h 160"/>
              <a:gd name="T82" fmla="*/ 303768 w 160"/>
              <a:gd name="T83" fmla="*/ 117058 h 160"/>
              <a:gd name="T84" fmla="*/ 303768 w 160"/>
              <a:gd name="T85" fmla="*/ 433805 h 160"/>
              <a:gd name="T86" fmla="*/ 273050 w 160"/>
              <a:gd name="T87" fmla="*/ 492334 h 160"/>
              <a:gd name="T88" fmla="*/ 133112 w 160"/>
              <a:gd name="T89" fmla="*/ 426919 h 160"/>
              <a:gd name="T90" fmla="*/ 273050 w 160"/>
              <a:gd name="T91" fmla="*/ 475119 h 160"/>
              <a:gd name="T92" fmla="*/ 273050 w 160"/>
              <a:gd name="T93" fmla="*/ 75744 h 160"/>
              <a:gd name="T94" fmla="*/ 122873 w 160"/>
              <a:gd name="T95" fmla="*/ 402819 h 160"/>
              <a:gd name="T96" fmla="*/ 109220 w 160"/>
              <a:gd name="T97" fmla="*/ 413147 h 160"/>
              <a:gd name="T98" fmla="*/ 273050 w 160"/>
              <a:gd name="T99" fmla="*/ 58529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113" y="87"/>
                </a:moveTo>
                <a:cubicBezTo>
                  <a:pt x="112" y="87"/>
                  <a:pt x="112" y="88"/>
                  <a:pt x="111" y="88"/>
                </a:cubicBezTo>
                <a:cubicBezTo>
                  <a:pt x="110" y="88"/>
                  <a:pt x="110" y="87"/>
                  <a:pt x="109" y="87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92" y="87"/>
                  <a:pt x="92" y="87"/>
                  <a:pt x="92" y="87"/>
                </a:cubicBezTo>
                <a:cubicBezTo>
                  <a:pt x="91" y="88"/>
                  <a:pt x="90" y="88"/>
                  <a:pt x="89" y="87"/>
                </a:cubicBezTo>
                <a:cubicBezTo>
                  <a:pt x="80" y="78"/>
                  <a:pt x="80" y="78"/>
                  <a:pt x="80" y="78"/>
                </a:cubicBezTo>
                <a:cubicBezTo>
                  <a:pt x="72" y="87"/>
                  <a:pt x="72" y="87"/>
                  <a:pt x="72" y="87"/>
                </a:cubicBezTo>
                <a:cubicBezTo>
                  <a:pt x="70" y="88"/>
                  <a:pt x="69" y="88"/>
                  <a:pt x="68" y="87"/>
                </a:cubicBezTo>
                <a:cubicBezTo>
                  <a:pt x="59" y="78"/>
                  <a:pt x="59" y="78"/>
                  <a:pt x="59" y="78"/>
                </a:cubicBezTo>
                <a:cubicBezTo>
                  <a:pt x="51" y="87"/>
                  <a:pt x="51" y="87"/>
                  <a:pt x="51" y="87"/>
                </a:cubicBezTo>
                <a:cubicBezTo>
                  <a:pt x="50" y="88"/>
                  <a:pt x="48" y="88"/>
                  <a:pt x="47" y="87"/>
                </a:cubicBezTo>
                <a:cubicBezTo>
                  <a:pt x="46" y="86"/>
                  <a:pt x="46" y="84"/>
                  <a:pt x="47" y="83"/>
                </a:cubicBezTo>
                <a:cubicBezTo>
                  <a:pt x="58" y="73"/>
                  <a:pt x="58" y="73"/>
                  <a:pt x="58" y="73"/>
                </a:cubicBezTo>
                <a:cubicBezTo>
                  <a:pt x="59" y="72"/>
                  <a:pt x="60" y="72"/>
                  <a:pt x="61" y="73"/>
                </a:cubicBezTo>
                <a:cubicBezTo>
                  <a:pt x="70" y="82"/>
                  <a:pt x="70" y="82"/>
                  <a:pt x="70" y="82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72"/>
                  <a:pt x="81" y="72"/>
                  <a:pt x="82" y="73"/>
                </a:cubicBezTo>
                <a:cubicBezTo>
                  <a:pt x="90" y="82"/>
                  <a:pt x="90" y="82"/>
                  <a:pt x="90" y="82"/>
                </a:cubicBezTo>
                <a:cubicBezTo>
                  <a:pt x="99" y="73"/>
                  <a:pt x="99" y="73"/>
                  <a:pt x="99" y="73"/>
                </a:cubicBezTo>
                <a:cubicBezTo>
                  <a:pt x="100" y="72"/>
                  <a:pt x="101" y="72"/>
                  <a:pt x="102" y="73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114" y="84"/>
                  <a:pt x="114" y="86"/>
                  <a:pt x="113" y="87"/>
                </a:cubicBezTo>
                <a:close/>
                <a:moveTo>
                  <a:pt x="114" y="65"/>
                </a:moveTo>
                <a:cubicBezTo>
                  <a:pt x="114" y="66"/>
                  <a:pt x="112" y="67"/>
                  <a:pt x="111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48" y="67"/>
                  <a:pt x="46" y="66"/>
                  <a:pt x="46" y="65"/>
                </a:cubicBezTo>
                <a:cubicBezTo>
                  <a:pt x="46" y="63"/>
                  <a:pt x="48" y="62"/>
                  <a:pt x="49" y="62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2" y="62"/>
                  <a:pt x="114" y="63"/>
                  <a:pt x="114" y="65"/>
                </a:cubicBezTo>
                <a:close/>
                <a:moveTo>
                  <a:pt x="114" y="95"/>
                </a:moveTo>
                <a:cubicBezTo>
                  <a:pt x="114" y="97"/>
                  <a:pt x="112" y="98"/>
                  <a:pt x="111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8"/>
                  <a:pt x="46" y="97"/>
                  <a:pt x="46" y="95"/>
                </a:cubicBezTo>
                <a:cubicBezTo>
                  <a:pt x="46" y="94"/>
                  <a:pt x="48" y="93"/>
                  <a:pt x="49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2" y="93"/>
                  <a:pt x="114" y="94"/>
                  <a:pt x="114" y="95"/>
                </a:cubicBezTo>
                <a:close/>
                <a:moveTo>
                  <a:pt x="119" y="45"/>
                </a:moveTo>
                <a:cubicBezTo>
                  <a:pt x="111" y="36"/>
                  <a:pt x="100" y="30"/>
                  <a:pt x="87" y="28"/>
                </a:cubicBezTo>
                <a:cubicBezTo>
                  <a:pt x="87" y="28"/>
                  <a:pt x="86" y="28"/>
                  <a:pt x="85" y="29"/>
                </a:cubicBezTo>
                <a:cubicBezTo>
                  <a:pt x="85" y="29"/>
                  <a:pt x="84" y="30"/>
                  <a:pt x="84" y="31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36"/>
                  <a:pt x="82" y="38"/>
                  <a:pt x="80" y="38"/>
                </a:cubicBezTo>
                <a:cubicBezTo>
                  <a:pt x="78" y="38"/>
                  <a:pt x="76" y="36"/>
                  <a:pt x="76" y="34"/>
                </a:cubicBezTo>
                <a:cubicBezTo>
                  <a:pt x="76" y="31"/>
                  <a:pt x="76" y="31"/>
                  <a:pt x="76" y="31"/>
                </a:cubicBezTo>
                <a:cubicBezTo>
                  <a:pt x="76" y="30"/>
                  <a:pt x="75" y="29"/>
                  <a:pt x="75" y="29"/>
                </a:cubicBezTo>
                <a:cubicBezTo>
                  <a:pt x="74" y="28"/>
                  <a:pt x="74" y="28"/>
                  <a:pt x="73" y="28"/>
                </a:cubicBezTo>
                <a:cubicBezTo>
                  <a:pt x="60" y="30"/>
                  <a:pt x="49" y="36"/>
                  <a:pt x="41" y="45"/>
                </a:cubicBezTo>
                <a:cubicBezTo>
                  <a:pt x="32" y="55"/>
                  <a:pt x="28" y="67"/>
                  <a:pt x="28" y="80"/>
                </a:cubicBezTo>
                <a:cubicBezTo>
                  <a:pt x="28" y="93"/>
                  <a:pt x="32" y="105"/>
                  <a:pt x="41" y="115"/>
                </a:cubicBezTo>
                <a:cubicBezTo>
                  <a:pt x="49" y="124"/>
                  <a:pt x="60" y="130"/>
                  <a:pt x="73" y="132"/>
                </a:cubicBezTo>
                <a:cubicBezTo>
                  <a:pt x="74" y="132"/>
                  <a:pt x="74" y="132"/>
                  <a:pt x="75" y="131"/>
                </a:cubicBezTo>
                <a:cubicBezTo>
                  <a:pt x="75" y="131"/>
                  <a:pt x="76" y="130"/>
                  <a:pt x="76" y="129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6" y="124"/>
                  <a:pt x="78" y="122"/>
                  <a:pt x="80" y="122"/>
                </a:cubicBezTo>
                <a:cubicBezTo>
                  <a:pt x="82" y="122"/>
                  <a:pt x="84" y="124"/>
                  <a:pt x="84" y="126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4" y="130"/>
                  <a:pt x="85" y="131"/>
                  <a:pt x="85" y="131"/>
                </a:cubicBezTo>
                <a:cubicBezTo>
                  <a:pt x="86" y="132"/>
                  <a:pt x="86" y="132"/>
                  <a:pt x="87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100" y="130"/>
                  <a:pt x="111" y="124"/>
                  <a:pt x="119" y="115"/>
                </a:cubicBezTo>
                <a:cubicBezTo>
                  <a:pt x="128" y="105"/>
                  <a:pt x="132" y="93"/>
                  <a:pt x="132" y="80"/>
                </a:cubicBezTo>
                <a:cubicBezTo>
                  <a:pt x="132" y="67"/>
                  <a:pt x="128" y="55"/>
                  <a:pt x="119" y="45"/>
                </a:cubicBezTo>
                <a:close/>
                <a:moveTo>
                  <a:pt x="89" y="126"/>
                </a:moveTo>
                <a:cubicBezTo>
                  <a:pt x="89" y="121"/>
                  <a:pt x="85" y="117"/>
                  <a:pt x="80" y="117"/>
                </a:cubicBezTo>
                <a:cubicBezTo>
                  <a:pt x="75" y="117"/>
                  <a:pt x="71" y="121"/>
                  <a:pt x="71" y="126"/>
                </a:cubicBezTo>
                <a:cubicBezTo>
                  <a:pt x="49" y="122"/>
                  <a:pt x="33" y="102"/>
                  <a:pt x="33" y="80"/>
                </a:cubicBezTo>
                <a:cubicBezTo>
                  <a:pt x="33" y="58"/>
                  <a:pt x="49" y="38"/>
                  <a:pt x="71" y="34"/>
                </a:cubicBezTo>
                <a:cubicBezTo>
                  <a:pt x="71" y="39"/>
                  <a:pt x="75" y="43"/>
                  <a:pt x="80" y="43"/>
                </a:cubicBezTo>
                <a:cubicBezTo>
                  <a:pt x="85" y="43"/>
                  <a:pt x="89" y="39"/>
                  <a:pt x="89" y="34"/>
                </a:cubicBezTo>
                <a:cubicBezTo>
                  <a:pt x="111" y="38"/>
                  <a:pt x="127" y="58"/>
                  <a:pt x="127" y="80"/>
                </a:cubicBezTo>
                <a:cubicBezTo>
                  <a:pt x="127" y="102"/>
                  <a:pt x="111" y="122"/>
                  <a:pt x="89" y="126"/>
                </a:cubicBezTo>
                <a:close/>
                <a:moveTo>
                  <a:pt x="143" y="80"/>
                </a:moveTo>
                <a:cubicBezTo>
                  <a:pt x="143" y="115"/>
                  <a:pt x="115" y="143"/>
                  <a:pt x="80" y="143"/>
                </a:cubicBezTo>
                <a:cubicBezTo>
                  <a:pt x="65" y="143"/>
                  <a:pt x="51" y="138"/>
                  <a:pt x="40" y="128"/>
                </a:cubicBezTo>
                <a:cubicBezTo>
                  <a:pt x="38" y="127"/>
                  <a:pt x="38" y="125"/>
                  <a:pt x="39" y="124"/>
                </a:cubicBezTo>
                <a:cubicBezTo>
                  <a:pt x="40" y="123"/>
                  <a:pt x="42" y="123"/>
                  <a:pt x="43" y="124"/>
                </a:cubicBezTo>
                <a:cubicBezTo>
                  <a:pt x="53" y="133"/>
                  <a:pt x="66" y="138"/>
                  <a:pt x="80" y="138"/>
                </a:cubicBezTo>
                <a:cubicBezTo>
                  <a:pt x="112" y="138"/>
                  <a:pt x="138" y="112"/>
                  <a:pt x="138" y="80"/>
                </a:cubicBezTo>
                <a:cubicBezTo>
                  <a:pt x="138" y="48"/>
                  <a:pt x="112" y="22"/>
                  <a:pt x="80" y="22"/>
                </a:cubicBezTo>
                <a:cubicBezTo>
                  <a:pt x="48" y="22"/>
                  <a:pt x="22" y="48"/>
                  <a:pt x="22" y="80"/>
                </a:cubicBezTo>
                <a:cubicBezTo>
                  <a:pt x="22" y="94"/>
                  <a:pt x="27" y="107"/>
                  <a:pt x="36" y="117"/>
                </a:cubicBezTo>
                <a:cubicBezTo>
                  <a:pt x="37" y="118"/>
                  <a:pt x="37" y="120"/>
                  <a:pt x="36" y="121"/>
                </a:cubicBezTo>
                <a:cubicBezTo>
                  <a:pt x="35" y="122"/>
                  <a:pt x="33" y="122"/>
                  <a:pt x="32" y="120"/>
                </a:cubicBezTo>
                <a:cubicBezTo>
                  <a:pt x="22" y="109"/>
                  <a:pt x="17" y="95"/>
                  <a:pt x="17" y="80"/>
                </a:cubicBezTo>
                <a:cubicBezTo>
                  <a:pt x="17" y="45"/>
                  <a:pt x="45" y="17"/>
                  <a:pt x="80" y="17"/>
                </a:cubicBezTo>
                <a:cubicBezTo>
                  <a:pt x="115" y="17"/>
                  <a:pt x="143" y="45"/>
                  <a:pt x="143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478">
            <a:extLst>
              <a:ext uri="{FF2B5EF4-FFF2-40B4-BE49-F238E27FC236}">
                <a16:creationId xmlns:a16="http://schemas.microsoft.com/office/drawing/2014/main" id="{BE801FFD-220E-4A4B-959F-74DE48460942}"/>
              </a:ext>
            </a:extLst>
          </p:cNvPr>
          <p:cNvSpPr>
            <a:spLocks noEditPoints="1"/>
          </p:cNvSpPr>
          <p:nvPr/>
        </p:nvSpPr>
        <p:spPr bwMode="auto">
          <a:xfrm>
            <a:off x="3733645" y="3283946"/>
            <a:ext cx="443740" cy="447612"/>
          </a:xfrm>
          <a:custGeom>
            <a:avLst/>
            <a:gdLst>
              <a:gd name="T0" fmla="*/ 174069 w 160"/>
              <a:gd name="T1" fmla="*/ 426919 h 160"/>
              <a:gd name="T2" fmla="*/ 180896 w 160"/>
              <a:gd name="T3" fmla="*/ 433805 h 160"/>
              <a:gd name="T4" fmla="*/ 174069 w 160"/>
              <a:gd name="T5" fmla="*/ 444133 h 160"/>
              <a:gd name="T6" fmla="*/ 163830 w 160"/>
              <a:gd name="T7" fmla="*/ 433805 h 160"/>
              <a:gd name="T8" fmla="*/ 174069 w 160"/>
              <a:gd name="T9" fmla="*/ 426919 h 160"/>
              <a:gd name="T10" fmla="*/ 197961 w 160"/>
              <a:gd name="T11" fmla="*/ 399376 h 160"/>
              <a:gd name="T12" fmla="*/ 208201 w 160"/>
              <a:gd name="T13" fmla="*/ 409704 h 160"/>
              <a:gd name="T14" fmla="*/ 218440 w 160"/>
              <a:gd name="T15" fmla="*/ 399376 h 160"/>
              <a:gd name="T16" fmla="*/ 208201 w 160"/>
              <a:gd name="T17" fmla="*/ 392490 h 160"/>
              <a:gd name="T18" fmla="*/ 197961 w 160"/>
              <a:gd name="T19" fmla="*/ 399376 h 160"/>
              <a:gd name="T20" fmla="*/ 546100 w 160"/>
              <a:gd name="T21" fmla="*/ 512991 h 160"/>
              <a:gd name="T22" fmla="*/ 546100 w 160"/>
              <a:gd name="T23" fmla="*/ 540534 h 160"/>
              <a:gd name="T24" fmla="*/ 535861 w 160"/>
              <a:gd name="T25" fmla="*/ 550863 h 160"/>
              <a:gd name="T26" fmla="*/ 10239 w 160"/>
              <a:gd name="T27" fmla="*/ 550863 h 160"/>
              <a:gd name="T28" fmla="*/ 0 w 160"/>
              <a:gd name="T29" fmla="*/ 540534 h 160"/>
              <a:gd name="T30" fmla="*/ 0 w 160"/>
              <a:gd name="T31" fmla="*/ 512991 h 160"/>
              <a:gd name="T32" fmla="*/ 27305 w 160"/>
              <a:gd name="T33" fmla="*/ 485448 h 160"/>
              <a:gd name="T34" fmla="*/ 95568 w 160"/>
              <a:gd name="T35" fmla="*/ 485448 h 160"/>
              <a:gd name="T36" fmla="*/ 228679 w 160"/>
              <a:gd name="T37" fmla="*/ 6886 h 160"/>
              <a:gd name="T38" fmla="*/ 238919 w 160"/>
              <a:gd name="T39" fmla="*/ 0 h 160"/>
              <a:gd name="T40" fmla="*/ 307181 w 160"/>
              <a:gd name="T41" fmla="*/ 0 h 160"/>
              <a:gd name="T42" fmla="*/ 317421 w 160"/>
              <a:gd name="T43" fmla="*/ 6886 h 160"/>
              <a:gd name="T44" fmla="*/ 450533 w 160"/>
              <a:gd name="T45" fmla="*/ 485448 h 160"/>
              <a:gd name="T46" fmla="*/ 518795 w 160"/>
              <a:gd name="T47" fmla="*/ 485448 h 160"/>
              <a:gd name="T48" fmla="*/ 546100 w 160"/>
              <a:gd name="T49" fmla="*/ 512991 h 160"/>
              <a:gd name="T50" fmla="*/ 232093 w 160"/>
              <a:gd name="T51" fmla="*/ 58529 h 160"/>
              <a:gd name="T52" fmla="*/ 314008 w 160"/>
              <a:gd name="T53" fmla="*/ 58529 h 160"/>
              <a:gd name="T54" fmla="*/ 300355 w 160"/>
              <a:gd name="T55" fmla="*/ 17214 h 160"/>
              <a:gd name="T56" fmla="*/ 245745 w 160"/>
              <a:gd name="T57" fmla="*/ 17214 h 160"/>
              <a:gd name="T58" fmla="*/ 232093 w 160"/>
              <a:gd name="T59" fmla="*/ 58529 h 160"/>
              <a:gd name="T60" fmla="*/ 208201 w 160"/>
              <a:gd name="T61" fmla="*/ 154930 h 160"/>
              <a:gd name="T62" fmla="*/ 337899 w 160"/>
              <a:gd name="T63" fmla="*/ 154930 h 160"/>
              <a:gd name="T64" fmla="*/ 317421 w 160"/>
              <a:gd name="T65" fmla="*/ 75744 h 160"/>
              <a:gd name="T66" fmla="*/ 228679 w 160"/>
              <a:gd name="T67" fmla="*/ 75744 h 160"/>
              <a:gd name="T68" fmla="*/ 208201 w 160"/>
              <a:gd name="T69" fmla="*/ 154930 h 160"/>
              <a:gd name="T70" fmla="*/ 191135 w 160"/>
              <a:gd name="T71" fmla="*/ 213459 h 160"/>
              <a:gd name="T72" fmla="*/ 354965 w 160"/>
              <a:gd name="T73" fmla="*/ 213459 h 160"/>
              <a:gd name="T74" fmla="*/ 344726 w 160"/>
              <a:gd name="T75" fmla="*/ 172145 h 160"/>
              <a:gd name="T76" fmla="*/ 201374 w 160"/>
              <a:gd name="T77" fmla="*/ 172145 h 160"/>
              <a:gd name="T78" fmla="*/ 191135 w 160"/>
              <a:gd name="T79" fmla="*/ 213459 h 160"/>
              <a:gd name="T80" fmla="*/ 116046 w 160"/>
              <a:gd name="T81" fmla="*/ 485448 h 160"/>
              <a:gd name="T82" fmla="*/ 430054 w 160"/>
              <a:gd name="T83" fmla="*/ 485448 h 160"/>
              <a:gd name="T84" fmla="*/ 385683 w 160"/>
              <a:gd name="T85" fmla="*/ 327075 h 160"/>
              <a:gd name="T86" fmla="*/ 221853 w 160"/>
              <a:gd name="T87" fmla="*/ 327075 h 160"/>
              <a:gd name="T88" fmla="*/ 215027 w 160"/>
              <a:gd name="T89" fmla="*/ 316746 h 160"/>
              <a:gd name="T90" fmla="*/ 221853 w 160"/>
              <a:gd name="T91" fmla="*/ 306418 h 160"/>
              <a:gd name="T92" fmla="*/ 382270 w 160"/>
              <a:gd name="T93" fmla="*/ 306418 h 160"/>
              <a:gd name="T94" fmla="*/ 361791 w 160"/>
              <a:gd name="T95" fmla="*/ 230674 h 160"/>
              <a:gd name="T96" fmla="*/ 184309 w 160"/>
              <a:gd name="T97" fmla="*/ 230674 h 160"/>
              <a:gd name="T98" fmla="*/ 163830 w 160"/>
              <a:gd name="T99" fmla="*/ 306418 h 160"/>
              <a:gd name="T100" fmla="*/ 187722 w 160"/>
              <a:gd name="T101" fmla="*/ 306418 h 160"/>
              <a:gd name="T102" fmla="*/ 194548 w 160"/>
              <a:gd name="T103" fmla="*/ 316746 h 160"/>
              <a:gd name="T104" fmla="*/ 187722 w 160"/>
              <a:gd name="T105" fmla="*/ 327075 h 160"/>
              <a:gd name="T106" fmla="*/ 160417 w 160"/>
              <a:gd name="T107" fmla="*/ 327075 h 160"/>
              <a:gd name="T108" fmla="*/ 116046 w 160"/>
              <a:gd name="T109" fmla="*/ 485448 h 160"/>
              <a:gd name="T110" fmla="*/ 529034 w 160"/>
              <a:gd name="T111" fmla="*/ 512991 h 160"/>
              <a:gd name="T112" fmla="*/ 518795 w 160"/>
              <a:gd name="T113" fmla="*/ 502662 h 160"/>
              <a:gd name="T114" fmla="*/ 27305 w 160"/>
              <a:gd name="T115" fmla="*/ 502662 h 160"/>
              <a:gd name="T116" fmla="*/ 17066 w 160"/>
              <a:gd name="T117" fmla="*/ 512991 h 160"/>
              <a:gd name="T118" fmla="*/ 17066 w 160"/>
              <a:gd name="T119" fmla="*/ 533649 h 160"/>
              <a:gd name="T120" fmla="*/ 529034 w 160"/>
              <a:gd name="T121" fmla="*/ 533649 h 160"/>
              <a:gd name="T122" fmla="*/ 529034 w 160"/>
              <a:gd name="T123" fmla="*/ 512991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60">
                <a:moveTo>
                  <a:pt x="51" y="124"/>
                </a:moveTo>
                <a:cubicBezTo>
                  <a:pt x="52" y="124"/>
                  <a:pt x="53" y="125"/>
                  <a:pt x="53" y="126"/>
                </a:cubicBezTo>
                <a:cubicBezTo>
                  <a:pt x="53" y="128"/>
                  <a:pt x="52" y="129"/>
                  <a:pt x="51" y="129"/>
                </a:cubicBezTo>
                <a:cubicBezTo>
                  <a:pt x="49" y="129"/>
                  <a:pt x="48" y="128"/>
                  <a:pt x="48" y="126"/>
                </a:cubicBezTo>
                <a:cubicBezTo>
                  <a:pt x="48" y="125"/>
                  <a:pt x="49" y="124"/>
                  <a:pt x="51" y="124"/>
                </a:cubicBezTo>
                <a:close/>
                <a:moveTo>
                  <a:pt x="58" y="116"/>
                </a:moveTo>
                <a:cubicBezTo>
                  <a:pt x="58" y="118"/>
                  <a:pt x="60" y="119"/>
                  <a:pt x="61" y="119"/>
                </a:cubicBezTo>
                <a:cubicBezTo>
                  <a:pt x="63" y="119"/>
                  <a:pt x="64" y="118"/>
                  <a:pt x="64" y="116"/>
                </a:cubicBezTo>
                <a:cubicBezTo>
                  <a:pt x="64" y="115"/>
                  <a:pt x="63" y="114"/>
                  <a:pt x="61" y="114"/>
                </a:cubicBezTo>
                <a:cubicBezTo>
                  <a:pt x="60" y="114"/>
                  <a:pt x="58" y="115"/>
                  <a:pt x="58" y="116"/>
                </a:cubicBezTo>
                <a:close/>
                <a:moveTo>
                  <a:pt x="160" y="149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45"/>
                  <a:pt x="3" y="141"/>
                  <a:pt x="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1"/>
                  <a:pt x="69" y="0"/>
                  <a:pt x="7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1" y="0"/>
                  <a:pt x="92" y="1"/>
                  <a:pt x="93" y="2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52" y="141"/>
                  <a:pt x="152" y="141"/>
                  <a:pt x="152" y="141"/>
                </a:cubicBezTo>
                <a:cubicBezTo>
                  <a:pt x="157" y="141"/>
                  <a:pt x="160" y="145"/>
                  <a:pt x="160" y="149"/>
                </a:cubicBezTo>
                <a:close/>
                <a:moveTo>
                  <a:pt x="68" y="17"/>
                </a:moveTo>
                <a:cubicBezTo>
                  <a:pt x="92" y="17"/>
                  <a:pt x="92" y="17"/>
                  <a:pt x="92" y="17"/>
                </a:cubicBezTo>
                <a:cubicBezTo>
                  <a:pt x="88" y="5"/>
                  <a:pt x="88" y="5"/>
                  <a:pt x="88" y="5"/>
                </a:cubicBezTo>
                <a:cubicBezTo>
                  <a:pt x="72" y="5"/>
                  <a:pt x="72" y="5"/>
                  <a:pt x="72" y="5"/>
                </a:cubicBezTo>
                <a:lnTo>
                  <a:pt x="68" y="17"/>
                </a:lnTo>
                <a:close/>
                <a:moveTo>
                  <a:pt x="61" y="45"/>
                </a:moveTo>
                <a:cubicBezTo>
                  <a:pt x="99" y="45"/>
                  <a:pt x="99" y="45"/>
                  <a:pt x="99" y="45"/>
                </a:cubicBezTo>
                <a:cubicBezTo>
                  <a:pt x="93" y="22"/>
                  <a:pt x="93" y="22"/>
                  <a:pt x="93" y="22"/>
                </a:cubicBezTo>
                <a:cubicBezTo>
                  <a:pt x="67" y="22"/>
                  <a:pt x="67" y="22"/>
                  <a:pt x="67" y="22"/>
                </a:cubicBezTo>
                <a:lnTo>
                  <a:pt x="61" y="45"/>
                </a:lnTo>
                <a:close/>
                <a:moveTo>
                  <a:pt x="56" y="62"/>
                </a:moveTo>
                <a:cubicBezTo>
                  <a:pt x="104" y="62"/>
                  <a:pt x="104" y="62"/>
                  <a:pt x="104" y="62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59" y="50"/>
                  <a:pt x="59" y="50"/>
                  <a:pt x="59" y="50"/>
                </a:cubicBezTo>
                <a:lnTo>
                  <a:pt x="56" y="62"/>
                </a:lnTo>
                <a:close/>
                <a:moveTo>
                  <a:pt x="34" y="141"/>
                </a:moveTo>
                <a:cubicBezTo>
                  <a:pt x="126" y="141"/>
                  <a:pt x="126" y="141"/>
                  <a:pt x="126" y="141"/>
                </a:cubicBezTo>
                <a:cubicBezTo>
                  <a:pt x="113" y="95"/>
                  <a:pt x="113" y="95"/>
                  <a:pt x="113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4" y="95"/>
                  <a:pt x="63" y="93"/>
                  <a:pt x="63" y="92"/>
                </a:cubicBezTo>
                <a:cubicBezTo>
                  <a:pt x="63" y="91"/>
                  <a:pt x="64" y="89"/>
                  <a:pt x="65" y="89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06" y="67"/>
                  <a:pt x="106" y="67"/>
                  <a:pt x="106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48" y="89"/>
                  <a:pt x="48" y="89"/>
                  <a:pt x="48" y="89"/>
                </a:cubicBezTo>
                <a:cubicBezTo>
                  <a:pt x="55" y="89"/>
                  <a:pt x="55" y="89"/>
                  <a:pt x="55" y="89"/>
                </a:cubicBezTo>
                <a:cubicBezTo>
                  <a:pt x="56" y="89"/>
                  <a:pt x="57" y="91"/>
                  <a:pt x="57" y="92"/>
                </a:cubicBezTo>
                <a:cubicBezTo>
                  <a:pt x="57" y="93"/>
                  <a:pt x="56" y="95"/>
                  <a:pt x="55" y="95"/>
                </a:cubicBezTo>
                <a:cubicBezTo>
                  <a:pt x="47" y="95"/>
                  <a:pt x="47" y="95"/>
                  <a:pt x="47" y="95"/>
                </a:cubicBezTo>
                <a:lnTo>
                  <a:pt x="34" y="141"/>
                </a:lnTo>
                <a:close/>
                <a:moveTo>
                  <a:pt x="155" y="149"/>
                </a:moveTo>
                <a:cubicBezTo>
                  <a:pt x="155" y="147"/>
                  <a:pt x="154" y="146"/>
                  <a:pt x="152" y="146"/>
                </a:cubicBezTo>
                <a:cubicBezTo>
                  <a:pt x="8" y="146"/>
                  <a:pt x="8" y="146"/>
                  <a:pt x="8" y="146"/>
                </a:cubicBezTo>
                <a:cubicBezTo>
                  <a:pt x="6" y="146"/>
                  <a:pt x="5" y="147"/>
                  <a:pt x="5" y="149"/>
                </a:cubicBezTo>
                <a:cubicBezTo>
                  <a:pt x="5" y="155"/>
                  <a:pt x="5" y="155"/>
                  <a:pt x="5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1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479">
            <a:extLst>
              <a:ext uri="{FF2B5EF4-FFF2-40B4-BE49-F238E27FC236}">
                <a16:creationId xmlns:a16="http://schemas.microsoft.com/office/drawing/2014/main" id="{73815638-0541-4390-AA2B-9079F2D9056C}"/>
              </a:ext>
            </a:extLst>
          </p:cNvPr>
          <p:cNvSpPr>
            <a:spLocks noEditPoints="1"/>
          </p:cNvSpPr>
          <p:nvPr/>
        </p:nvSpPr>
        <p:spPr bwMode="auto">
          <a:xfrm>
            <a:off x="3730327" y="4352162"/>
            <a:ext cx="443740" cy="321196"/>
          </a:xfrm>
          <a:custGeom>
            <a:avLst/>
            <a:gdLst>
              <a:gd name="T0" fmla="*/ 116046 w 160"/>
              <a:gd name="T1" fmla="*/ 34373 h 115"/>
              <a:gd name="T2" fmla="*/ 71676 w 160"/>
              <a:gd name="T3" fmla="*/ 244047 h 115"/>
              <a:gd name="T4" fmla="*/ 467598 w 160"/>
              <a:gd name="T5" fmla="*/ 254359 h 115"/>
              <a:gd name="T6" fmla="*/ 474424 w 160"/>
              <a:gd name="T7" fmla="*/ 79058 h 115"/>
              <a:gd name="T8" fmla="*/ 136525 w 160"/>
              <a:gd name="T9" fmla="*/ 237173 h 115"/>
              <a:gd name="T10" fmla="*/ 88741 w 160"/>
              <a:gd name="T11" fmla="*/ 79058 h 115"/>
              <a:gd name="T12" fmla="*/ 136525 w 160"/>
              <a:gd name="T13" fmla="*/ 51559 h 115"/>
              <a:gd name="T14" fmla="*/ 262811 w 160"/>
              <a:gd name="T15" fmla="*/ 237173 h 115"/>
              <a:gd name="T16" fmla="*/ 218440 w 160"/>
              <a:gd name="T17" fmla="*/ 116868 h 115"/>
              <a:gd name="T18" fmla="*/ 197961 w 160"/>
              <a:gd name="T19" fmla="*/ 116868 h 115"/>
              <a:gd name="T20" fmla="*/ 153591 w 160"/>
              <a:gd name="T21" fmla="*/ 237173 h 115"/>
              <a:gd name="T22" fmla="*/ 197961 w 160"/>
              <a:gd name="T23" fmla="*/ 51559 h 115"/>
              <a:gd name="T24" fmla="*/ 208201 w 160"/>
              <a:gd name="T25" fmla="*/ 89369 h 115"/>
              <a:gd name="T26" fmla="*/ 218440 w 160"/>
              <a:gd name="T27" fmla="*/ 51559 h 115"/>
              <a:gd name="T28" fmla="*/ 262811 w 160"/>
              <a:gd name="T29" fmla="*/ 237173 h 115"/>
              <a:gd name="T30" fmla="*/ 283289 w 160"/>
              <a:gd name="T31" fmla="*/ 237173 h 115"/>
              <a:gd name="T32" fmla="*/ 327660 w 160"/>
              <a:gd name="T33" fmla="*/ 51559 h 115"/>
              <a:gd name="T34" fmla="*/ 392509 w 160"/>
              <a:gd name="T35" fmla="*/ 237173 h 115"/>
              <a:gd name="T36" fmla="*/ 348139 w 160"/>
              <a:gd name="T37" fmla="*/ 51559 h 115"/>
              <a:gd name="T38" fmla="*/ 392509 w 160"/>
              <a:gd name="T39" fmla="*/ 237173 h 115"/>
              <a:gd name="T40" fmla="*/ 409575 w 160"/>
              <a:gd name="T41" fmla="*/ 237173 h 115"/>
              <a:gd name="T42" fmla="*/ 430054 w 160"/>
              <a:gd name="T43" fmla="*/ 51559 h 115"/>
              <a:gd name="T44" fmla="*/ 457359 w 160"/>
              <a:gd name="T45" fmla="*/ 237173 h 115"/>
              <a:gd name="T46" fmla="*/ 546100 w 160"/>
              <a:gd name="T47" fmla="*/ 116868 h 115"/>
              <a:gd name="T48" fmla="*/ 535861 w 160"/>
              <a:gd name="T49" fmla="*/ 72183 h 115"/>
              <a:gd name="T50" fmla="*/ 430054 w 160"/>
              <a:gd name="T51" fmla="*/ 0 h 115"/>
              <a:gd name="T52" fmla="*/ 34131 w 160"/>
              <a:gd name="T53" fmla="*/ 72183 h 115"/>
              <a:gd name="T54" fmla="*/ 0 w 160"/>
              <a:gd name="T55" fmla="*/ 96244 h 115"/>
              <a:gd name="T56" fmla="*/ 10239 w 160"/>
              <a:gd name="T57" fmla="*/ 147803 h 115"/>
              <a:gd name="T58" fmla="*/ 17066 w 160"/>
              <a:gd name="T59" fmla="*/ 96244 h 115"/>
              <a:gd name="T60" fmla="*/ 34131 w 160"/>
              <a:gd name="T61" fmla="*/ 89369 h 115"/>
              <a:gd name="T62" fmla="*/ 27305 w 160"/>
              <a:gd name="T63" fmla="*/ 164990 h 115"/>
              <a:gd name="T64" fmla="*/ 0 w 160"/>
              <a:gd name="T65" fmla="*/ 233736 h 115"/>
              <a:gd name="T66" fmla="*/ 17066 w 160"/>
              <a:gd name="T67" fmla="*/ 233736 h 115"/>
              <a:gd name="T68" fmla="*/ 27305 w 160"/>
              <a:gd name="T69" fmla="*/ 182176 h 115"/>
              <a:gd name="T70" fmla="*/ 34131 w 160"/>
              <a:gd name="T71" fmla="*/ 378102 h 115"/>
              <a:gd name="T72" fmla="*/ 0 w 160"/>
              <a:gd name="T73" fmla="*/ 388413 h 115"/>
              <a:gd name="T74" fmla="*/ 116046 w 160"/>
              <a:gd name="T75" fmla="*/ 395288 h 115"/>
              <a:gd name="T76" fmla="*/ 116046 w 160"/>
              <a:gd name="T77" fmla="*/ 378102 h 115"/>
              <a:gd name="T78" fmla="*/ 88741 w 160"/>
              <a:gd name="T79" fmla="*/ 288732 h 115"/>
              <a:gd name="T80" fmla="*/ 457359 w 160"/>
              <a:gd name="T81" fmla="*/ 378102 h 115"/>
              <a:gd name="T82" fmla="*/ 423228 w 160"/>
              <a:gd name="T83" fmla="*/ 388413 h 115"/>
              <a:gd name="T84" fmla="*/ 535861 w 160"/>
              <a:gd name="T85" fmla="*/ 395288 h 115"/>
              <a:gd name="T86" fmla="*/ 535861 w 160"/>
              <a:gd name="T87" fmla="*/ 378102 h 115"/>
              <a:gd name="T88" fmla="*/ 511969 w 160"/>
              <a:gd name="T89" fmla="*/ 219986 h 115"/>
              <a:gd name="T90" fmla="*/ 546100 w 160"/>
              <a:gd name="T91" fmla="*/ 209675 h 115"/>
              <a:gd name="T92" fmla="*/ 535861 w 160"/>
              <a:gd name="T93" fmla="*/ 164990 h 115"/>
              <a:gd name="T94" fmla="*/ 511969 w 160"/>
              <a:gd name="T95" fmla="*/ 123742 h 115"/>
              <a:gd name="T96" fmla="*/ 511969 w 160"/>
              <a:gd name="T97" fmla="*/ 89369 h 115"/>
              <a:gd name="T98" fmla="*/ 529034 w 160"/>
              <a:gd name="T99" fmla="*/ 106556 h 115"/>
              <a:gd name="T100" fmla="*/ 511969 w 160"/>
              <a:gd name="T101" fmla="*/ 89369 h 115"/>
              <a:gd name="T102" fmla="*/ 474424 w 160"/>
              <a:gd name="T103" fmla="*/ 378102 h 115"/>
              <a:gd name="T104" fmla="*/ 467598 w 160"/>
              <a:gd name="T105" fmla="*/ 271546 h 115"/>
              <a:gd name="T106" fmla="*/ 71676 w 160"/>
              <a:gd name="T107" fmla="*/ 281858 h 115"/>
              <a:gd name="T108" fmla="*/ 51197 w 160"/>
              <a:gd name="T109" fmla="*/ 378102 h 115"/>
              <a:gd name="T110" fmla="*/ 116046 w 160"/>
              <a:gd name="T111" fmla="*/ 17186 h 115"/>
              <a:gd name="T112" fmla="*/ 494903 w 160"/>
              <a:gd name="T113" fmla="*/ 79058 h 115"/>
              <a:gd name="T114" fmla="*/ 529034 w 160"/>
              <a:gd name="T115" fmla="*/ 182176 h 115"/>
              <a:gd name="T116" fmla="*/ 511969 w 160"/>
              <a:gd name="T117" fmla="*/ 199363 h 115"/>
              <a:gd name="T118" fmla="*/ 529034 w 160"/>
              <a:gd name="T119" fmla="*/ 182176 h 11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15">
                <a:moveTo>
                  <a:pt x="126" y="10"/>
                </a:moveTo>
                <a:cubicBezTo>
                  <a:pt x="34" y="10"/>
                  <a:pt x="34" y="10"/>
                  <a:pt x="34" y="10"/>
                </a:cubicBezTo>
                <a:cubicBezTo>
                  <a:pt x="26" y="10"/>
                  <a:pt x="21" y="16"/>
                  <a:pt x="21" y="23"/>
                </a:cubicBezTo>
                <a:cubicBezTo>
                  <a:pt x="21" y="71"/>
                  <a:pt x="21" y="71"/>
                  <a:pt x="21" y="71"/>
                </a:cubicBezTo>
                <a:cubicBezTo>
                  <a:pt x="21" y="73"/>
                  <a:pt x="22" y="74"/>
                  <a:pt x="23" y="74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8" y="74"/>
                  <a:pt x="139" y="73"/>
                  <a:pt x="139" y="71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16"/>
                  <a:pt x="134" y="10"/>
                  <a:pt x="126" y="10"/>
                </a:cubicBezTo>
                <a:close/>
                <a:moveTo>
                  <a:pt x="40" y="69"/>
                </a:moveTo>
                <a:cubicBezTo>
                  <a:pt x="26" y="69"/>
                  <a:pt x="26" y="69"/>
                  <a:pt x="26" y="69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19"/>
                  <a:pt x="29" y="15"/>
                  <a:pt x="34" y="15"/>
                </a:cubicBezTo>
                <a:cubicBezTo>
                  <a:pt x="40" y="15"/>
                  <a:pt x="40" y="15"/>
                  <a:pt x="40" y="15"/>
                </a:cubicBezTo>
                <a:lnTo>
                  <a:pt x="40" y="69"/>
                </a:lnTo>
                <a:close/>
                <a:moveTo>
                  <a:pt x="77" y="69"/>
                </a:moveTo>
                <a:cubicBezTo>
                  <a:pt x="64" y="69"/>
                  <a:pt x="64" y="69"/>
                  <a:pt x="64" y="69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32"/>
                  <a:pt x="63" y="31"/>
                  <a:pt x="61" y="31"/>
                </a:cubicBezTo>
                <a:cubicBezTo>
                  <a:pt x="60" y="31"/>
                  <a:pt x="58" y="32"/>
                  <a:pt x="58" y="34"/>
                </a:cubicBezTo>
                <a:cubicBezTo>
                  <a:pt x="58" y="69"/>
                  <a:pt x="58" y="69"/>
                  <a:pt x="58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15"/>
                  <a:pt x="45" y="15"/>
                  <a:pt x="45" y="15"/>
                </a:cubicBezTo>
                <a:cubicBezTo>
                  <a:pt x="58" y="15"/>
                  <a:pt x="58" y="15"/>
                  <a:pt x="58" y="15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5"/>
                  <a:pt x="60" y="26"/>
                  <a:pt x="61" y="26"/>
                </a:cubicBezTo>
                <a:cubicBezTo>
                  <a:pt x="63" y="26"/>
                  <a:pt x="64" y="25"/>
                  <a:pt x="64" y="23"/>
                </a:cubicBezTo>
                <a:cubicBezTo>
                  <a:pt x="64" y="15"/>
                  <a:pt x="64" y="15"/>
                  <a:pt x="64" y="15"/>
                </a:cubicBezTo>
                <a:cubicBezTo>
                  <a:pt x="77" y="15"/>
                  <a:pt x="77" y="15"/>
                  <a:pt x="77" y="15"/>
                </a:cubicBezTo>
                <a:lnTo>
                  <a:pt x="77" y="69"/>
                </a:lnTo>
                <a:close/>
                <a:moveTo>
                  <a:pt x="96" y="69"/>
                </a:moveTo>
                <a:cubicBezTo>
                  <a:pt x="83" y="69"/>
                  <a:pt x="83" y="69"/>
                  <a:pt x="83" y="69"/>
                </a:cubicBezTo>
                <a:cubicBezTo>
                  <a:pt x="83" y="15"/>
                  <a:pt x="83" y="15"/>
                  <a:pt x="83" y="15"/>
                </a:cubicBezTo>
                <a:cubicBezTo>
                  <a:pt x="96" y="15"/>
                  <a:pt x="96" y="15"/>
                  <a:pt x="96" y="15"/>
                </a:cubicBezTo>
                <a:lnTo>
                  <a:pt x="96" y="69"/>
                </a:lnTo>
                <a:close/>
                <a:moveTo>
                  <a:pt x="115" y="69"/>
                </a:moveTo>
                <a:cubicBezTo>
                  <a:pt x="102" y="69"/>
                  <a:pt x="102" y="69"/>
                  <a:pt x="102" y="69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15" y="15"/>
                  <a:pt x="115" y="15"/>
                  <a:pt x="115" y="15"/>
                </a:cubicBezTo>
                <a:lnTo>
                  <a:pt x="115" y="69"/>
                </a:lnTo>
                <a:close/>
                <a:moveTo>
                  <a:pt x="134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6" y="15"/>
                  <a:pt x="126" y="15"/>
                  <a:pt x="126" y="15"/>
                </a:cubicBezTo>
                <a:cubicBezTo>
                  <a:pt x="131" y="15"/>
                  <a:pt x="134" y="19"/>
                  <a:pt x="134" y="23"/>
                </a:cubicBezTo>
                <a:lnTo>
                  <a:pt x="134" y="69"/>
                </a:lnTo>
                <a:close/>
                <a:moveTo>
                  <a:pt x="157" y="36"/>
                </a:moveTo>
                <a:cubicBezTo>
                  <a:pt x="159" y="36"/>
                  <a:pt x="160" y="35"/>
                  <a:pt x="160" y="34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2"/>
                  <a:pt x="159" y="21"/>
                  <a:pt x="157" y="21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48" y="9"/>
                  <a:pt x="138" y="0"/>
                  <a:pt x="12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2" y="0"/>
                  <a:pt x="12" y="9"/>
                  <a:pt x="10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3" y="21"/>
                  <a:pt x="0" y="24"/>
                  <a:pt x="0" y="2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2"/>
                  <a:pt x="1" y="43"/>
                  <a:pt x="3" y="43"/>
                </a:cubicBezTo>
                <a:cubicBezTo>
                  <a:pt x="4" y="43"/>
                  <a:pt x="5" y="42"/>
                  <a:pt x="5" y="40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7"/>
                  <a:pt x="6" y="26"/>
                  <a:pt x="8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48"/>
                  <a:pt x="10" y="48"/>
                  <a:pt x="10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3" y="48"/>
                  <a:pt x="0" y="52"/>
                  <a:pt x="0" y="5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9"/>
                  <a:pt x="1" y="71"/>
                  <a:pt x="3" y="71"/>
                </a:cubicBezTo>
                <a:cubicBezTo>
                  <a:pt x="4" y="71"/>
                  <a:pt x="5" y="69"/>
                  <a:pt x="5" y="6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8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3" y="110"/>
                  <a:pt x="3" y="110"/>
                  <a:pt x="3" y="110"/>
                </a:cubicBezTo>
                <a:cubicBezTo>
                  <a:pt x="1" y="110"/>
                  <a:pt x="0" y="111"/>
                  <a:pt x="0" y="113"/>
                </a:cubicBezTo>
                <a:cubicBezTo>
                  <a:pt x="0" y="114"/>
                  <a:pt x="1" y="115"/>
                  <a:pt x="3" y="115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5" y="115"/>
                  <a:pt x="36" y="114"/>
                  <a:pt x="36" y="113"/>
                </a:cubicBezTo>
                <a:cubicBezTo>
                  <a:pt x="36" y="111"/>
                  <a:pt x="35" y="110"/>
                  <a:pt x="34" y="110"/>
                </a:cubicBezTo>
                <a:cubicBezTo>
                  <a:pt x="26" y="110"/>
                  <a:pt x="26" y="110"/>
                  <a:pt x="26" y="110"/>
                </a:cubicBezTo>
                <a:cubicBezTo>
                  <a:pt x="26" y="84"/>
                  <a:pt x="26" y="84"/>
                  <a:pt x="26" y="84"/>
                </a:cubicBezTo>
                <a:cubicBezTo>
                  <a:pt x="134" y="84"/>
                  <a:pt x="134" y="84"/>
                  <a:pt x="134" y="84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126" y="110"/>
                  <a:pt x="126" y="110"/>
                  <a:pt x="126" y="110"/>
                </a:cubicBezTo>
                <a:cubicBezTo>
                  <a:pt x="125" y="110"/>
                  <a:pt x="124" y="111"/>
                  <a:pt x="124" y="113"/>
                </a:cubicBezTo>
                <a:cubicBezTo>
                  <a:pt x="124" y="114"/>
                  <a:pt x="125" y="115"/>
                  <a:pt x="126" y="115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9" y="115"/>
                  <a:pt x="160" y="114"/>
                  <a:pt x="160" y="113"/>
                </a:cubicBezTo>
                <a:cubicBezTo>
                  <a:pt x="160" y="111"/>
                  <a:pt x="159" y="110"/>
                  <a:pt x="157" y="110"/>
                </a:cubicBezTo>
                <a:cubicBezTo>
                  <a:pt x="150" y="110"/>
                  <a:pt x="150" y="110"/>
                  <a:pt x="150" y="110"/>
                </a:cubicBezTo>
                <a:cubicBezTo>
                  <a:pt x="150" y="64"/>
                  <a:pt x="150" y="64"/>
                  <a:pt x="150" y="64"/>
                </a:cubicBezTo>
                <a:cubicBezTo>
                  <a:pt x="157" y="64"/>
                  <a:pt x="157" y="64"/>
                  <a:pt x="157" y="64"/>
                </a:cubicBezTo>
                <a:cubicBezTo>
                  <a:pt x="159" y="64"/>
                  <a:pt x="160" y="63"/>
                  <a:pt x="160" y="61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9"/>
                  <a:pt x="159" y="48"/>
                  <a:pt x="157" y="48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0" y="36"/>
                  <a:pt x="150" y="36"/>
                  <a:pt x="150" y="36"/>
                </a:cubicBezTo>
                <a:lnTo>
                  <a:pt x="157" y="36"/>
                </a:lnTo>
                <a:close/>
                <a:moveTo>
                  <a:pt x="150" y="26"/>
                </a:moveTo>
                <a:cubicBezTo>
                  <a:pt x="155" y="26"/>
                  <a:pt x="155" y="26"/>
                  <a:pt x="155" y="26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0" y="31"/>
                  <a:pt x="150" y="31"/>
                  <a:pt x="150" y="31"/>
                </a:cubicBezTo>
                <a:lnTo>
                  <a:pt x="150" y="26"/>
                </a:lnTo>
                <a:close/>
                <a:moveTo>
                  <a:pt x="145" y="110"/>
                </a:moveTo>
                <a:cubicBezTo>
                  <a:pt x="139" y="110"/>
                  <a:pt x="139" y="110"/>
                  <a:pt x="139" y="110"/>
                </a:cubicBezTo>
                <a:cubicBezTo>
                  <a:pt x="139" y="82"/>
                  <a:pt x="139" y="82"/>
                  <a:pt x="139" y="82"/>
                </a:cubicBezTo>
                <a:cubicBezTo>
                  <a:pt x="139" y="80"/>
                  <a:pt x="138" y="79"/>
                  <a:pt x="137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2" y="79"/>
                  <a:pt x="21" y="80"/>
                  <a:pt x="21" y="82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15" y="110"/>
                  <a:pt x="15" y="110"/>
                  <a:pt x="15" y="110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13"/>
                  <a:pt x="24" y="5"/>
                  <a:pt x="34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36" y="5"/>
                  <a:pt x="145" y="13"/>
                  <a:pt x="145" y="23"/>
                </a:cubicBezTo>
                <a:cubicBezTo>
                  <a:pt x="145" y="110"/>
                  <a:pt x="145" y="110"/>
                  <a:pt x="145" y="110"/>
                </a:cubicBezTo>
                <a:close/>
                <a:moveTo>
                  <a:pt x="155" y="53"/>
                </a:moveTo>
                <a:cubicBezTo>
                  <a:pt x="155" y="58"/>
                  <a:pt x="155" y="58"/>
                  <a:pt x="155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3"/>
                  <a:pt x="150" y="53"/>
                  <a:pt x="150" y="53"/>
                </a:cubicBezTo>
                <a:cubicBezTo>
                  <a:pt x="155" y="53"/>
                  <a:pt x="155" y="53"/>
                  <a:pt x="155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480">
            <a:extLst>
              <a:ext uri="{FF2B5EF4-FFF2-40B4-BE49-F238E27FC236}">
                <a16:creationId xmlns:a16="http://schemas.microsoft.com/office/drawing/2014/main" id="{E673DFD7-7CB4-45B5-BF0A-773B108EE0D0}"/>
              </a:ext>
            </a:extLst>
          </p:cNvPr>
          <p:cNvSpPr>
            <a:spLocks noEditPoints="1"/>
          </p:cNvSpPr>
          <p:nvPr/>
        </p:nvSpPr>
        <p:spPr bwMode="auto">
          <a:xfrm>
            <a:off x="3726549" y="5291575"/>
            <a:ext cx="443740" cy="447612"/>
          </a:xfrm>
          <a:custGeom>
            <a:avLst/>
            <a:gdLst>
              <a:gd name="T0" fmla="*/ 546100 w 160"/>
              <a:gd name="T1" fmla="*/ 127387 h 160"/>
              <a:gd name="T2" fmla="*/ 399336 w 160"/>
              <a:gd name="T3" fmla="*/ 99844 h 160"/>
              <a:gd name="T4" fmla="*/ 341313 w 160"/>
              <a:gd name="T5" fmla="*/ 51643 h 160"/>
              <a:gd name="T6" fmla="*/ 163830 w 160"/>
              <a:gd name="T7" fmla="*/ 117058 h 160"/>
              <a:gd name="T8" fmla="*/ 157004 w 160"/>
              <a:gd name="T9" fmla="*/ 0 h 160"/>
              <a:gd name="T10" fmla="*/ 146764 w 160"/>
              <a:gd name="T11" fmla="*/ 117058 h 160"/>
              <a:gd name="T12" fmla="*/ 0 w 160"/>
              <a:gd name="T13" fmla="*/ 223788 h 160"/>
              <a:gd name="T14" fmla="*/ 34131 w 160"/>
              <a:gd name="T15" fmla="*/ 247888 h 160"/>
              <a:gd name="T16" fmla="*/ 0 w 160"/>
              <a:gd name="T17" fmla="*/ 351175 h 160"/>
              <a:gd name="T18" fmla="*/ 34131 w 160"/>
              <a:gd name="T19" fmla="*/ 540534 h 160"/>
              <a:gd name="T20" fmla="*/ 88741 w 160"/>
              <a:gd name="T21" fmla="*/ 540534 h 160"/>
              <a:gd name="T22" fmla="*/ 457359 w 160"/>
              <a:gd name="T23" fmla="*/ 540534 h 160"/>
              <a:gd name="T24" fmla="*/ 511969 w 160"/>
              <a:gd name="T25" fmla="*/ 540534 h 160"/>
              <a:gd name="T26" fmla="*/ 546100 w 160"/>
              <a:gd name="T27" fmla="*/ 351175 h 160"/>
              <a:gd name="T28" fmla="*/ 511969 w 160"/>
              <a:gd name="T29" fmla="*/ 247888 h 160"/>
              <a:gd name="T30" fmla="*/ 515382 w 160"/>
              <a:gd name="T31" fmla="*/ 137716 h 160"/>
              <a:gd name="T32" fmla="*/ 453946 w 160"/>
              <a:gd name="T33" fmla="*/ 137716 h 160"/>
              <a:gd name="T34" fmla="*/ 341313 w 160"/>
              <a:gd name="T35" fmla="*/ 265103 h 160"/>
              <a:gd name="T36" fmla="*/ 279876 w 160"/>
              <a:gd name="T37" fmla="*/ 265103 h 160"/>
              <a:gd name="T38" fmla="*/ 194548 w 160"/>
              <a:gd name="T39" fmla="*/ 265103 h 160"/>
              <a:gd name="T40" fmla="*/ 88741 w 160"/>
              <a:gd name="T41" fmla="*/ 247888 h 160"/>
              <a:gd name="T42" fmla="*/ 457359 w 160"/>
              <a:gd name="T43" fmla="*/ 247888 h 160"/>
              <a:gd name="T44" fmla="*/ 389096 w 160"/>
              <a:gd name="T45" fmla="*/ 17214 h 160"/>
              <a:gd name="T46" fmla="*/ 358378 w 160"/>
              <a:gd name="T47" fmla="*/ 51643 h 160"/>
              <a:gd name="T48" fmla="*/ 290116 w 160"/>
              <a:gd name="T49" fmla="*/ 213459 h 160"/>
              <a:gd name="T50" fmla="*/ 341313 w 160"/>
              <a:gd name="T51" fmla="*/ 137716 h 160"/>
              <a:gd name="T52" fmla="*/ 279876 w 160"/>
              <a:gd name="T53" fmla="*/ 137716 h 160"/>
              <a:gd name="T54" fmla="*/ 157004 w 160"/>
              <a:gd name="T55" fmla="*/ 17214 h 160"/>
              <a:gd name="T56" fmla="*/ 122873 w 160"/>
              <a:gd name="T57" fmla="*/ 51643 h 160"/>
              <a:gd name="T58" fmla="*/ 17066 w 160"/>
              <a:gd name="T59" fmla="*/ 199688 h 160"/>
              <a:gd name="T60" fmla="*/ 105807 w 160"/>
              <a:gd name="T61" fmla="*/ 137716 h 160"/>
              <a:gd name="T62" fmla="*/ 150178 w 160"/>
              <a:gd name="T63" fmla="*/ 168702 h 160"/>
              <a:gd name="T64" fmla="*/ 194548 w 160"/>
              <a:gd name="T65" fmla="*/ 137716 h 160"/>
              <a:gd name="T66" fmla="*/ 116046 w 160"/>
              <a:gd name="T67" fmla="*/ 213459 h 160"/>
              <a:gd name="T68" fmla="*/ 122873 w 160"/>
              <a:gd name="T69" fmla="*/ 182473 h 160"/>
              <a:gd name="T70" fmla="*/ 71676 w 160"/>
              <a:gd name="T71" fmla="*/ 230674 h 160"/>
              <a:gd name="T72" fmla="*/ 51197 w 160"/>
              <a:gd name="T73" fmla="*/ 230674 h 160"/>
              <a:gd name="T74" fmla="*/ 81915 w 160"/>
              <a:gd name="T75" fmla="*/ 265103 h 160"/>
              <a:gd name="T76" fmla="*/ 71676 w 160"/>
              <a:gd name="T77" fmla="*/ 533649 h 160"/>
              <a:gd name="T78" fmla="*/ 71676 w 160"/>
              <a:gd name="T79" fmla="*/ 361504 h 160"/>
              <a:gd name="T80" fmla="*/ 105807 w 160"/>
              <a:gd name="T81" fmla="*/ 265103 h 160"/>
              <a:gd name="T82" fmla="*/ 30718 w 160"/>
              <a:gd name="T83" fmla="*/ 344289 h 160"/>
              <a:gd name="T84" fmla="*/ 88741 w 160"/>
              <a:gd name="T85" fmla="*/ 361504 h 160"/>
              <a:gd name="T86" fmla="*/ 494903 w 160"/>
              <a:gd name="T87" fmla="*/ 533649 h 160"/>
              <a:gd name="T88" fmla="*/ 494903 w 160"/>
              <a:gd name="T89" fmla="*/ 361504 h 160"/>
              <a:gd name="T90" fmla="*/ 464185 w 160"/>
              <a:gd name="T91" fmla="*/ 344289 h 160"/>
              <a:gd name="T92" fmla="*/ 515382 w 160"/>
              <a:gd name="T93" fmla="*/ 265103 h 160"/>
              <a:gd name="T94" fmla="*/ 395923 w 160"/>
              <a:gd name="T95" fmla="*/ 323632 h 160"/>
              <a:gd name="T96" fmla="*/ 351552 w 160"/>
              <a:gd name="T97" fmla="*/ 344289 h 160"/>
              <a:gd name="T98" fmla="*/ 430054 w 160"/>
              <a:gd name="T99" fmla="*/ 265103 h 160"/>
              <a:gd name="T100" fmla="*/ 416401 w 160"/>
              <a:gd name="T101" fmla="*/ 302975 h 160"/>
              <a:gd name="T102" fmla="*/ 515382 w 160"/>
              <a:gd name="T103" fmla="*/ 265103 h 160"/>
              <a:gd name="T104" fmla="*/ 494903 w 160"/>
              <a:gd name="T105" fmla="*/ 230674 h 160"/>
              <a:gd name="T106" fmla="*/ 464185 w 160"/>
              <a:gd name="T107" fmla="*/ 213459 h 160"/>
              <a:gd name="T108" fmla="*/ 464185 w 160"/>
              <a:gd name="T109" fmla="*/ 213459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60">
                <a:moveTo>
                  <a:pt x="157" y="67"/>
                </a:moveTo>
                <a:cubicBezTo>
                  <a:pt x="159" y="67"/>
                  <a:pt x="160" y="66"/>
                  <a:pt x="160" y="65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36"/>
                  <a:pt x="159" y="34"/>
                  <a:pt x="157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24" y="28"/>
                  <a:pt x="129" y="22"/>
                  <a:pt x="129" y="15"/>
                </a:cubicBezTo>
                <a:cubicBezTo>
                  <a:pt x="129" y="7"/>
                  <a:pt x="122" y="0"/>
                  <a:pt x="114" y="0"/>
                </a:cubicBezTo>
                <a:cubicBezTo>
                  <a:pt x="106" y="0"/>
                  <a:pt x="100" y="7"/>
                  <a:pt x="100" y="15"/>
                </a:cubicBezTo>
                <a:cubicBezTo>
                  <a:pt x="100" y="22"/>
                  <a:pt x="105" y="28"/>
                  <a:pt x="112" y="29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29"/>
                  <a:pt x="48" y="29"/>
                  <a:pt x="48" y="29"/>
                </a:cubicBezTo>
                <a:cubicBezTo>
                  <a:pt x="55" y="28"/>
                  <a:pt x="60" y="22"/>
                  <a:pt x="60" y="15"/>
                </a:cubicBezTo>
                <a:cubicBezTo>
                  <a:pt x="60" y="7"/>
                  <a:pt x="54" y="0"/>
                  <a:pt x="46" y="0"/>
                </a:cubicBezTo>
                <a:cubicBezTo>
                  <a:pt x="38" y="0"/>
                  <a:pt x="31" y="7"/>
                  <a:pt x="31" y="15"/>
                </a:cubicBezTo>
                <a:cubicBezTo>
                  <a:pt x="31" y="22"/>
                  <a:pt x="36" y="28"/>
                  <a:pt x="43" y="29"/>
                </a:cubicBezTo>
                <a:cubicBezTo>
                  <a:pt x="43" y="34"/>
                  <a:pt x="43" y="34"/>
                  <a:pt x="4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6"/>
                  <a:pt x="0" y="37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1" y="67"/>
                  <a:pt x="3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10" y="72"/>
                  <a:pt x="10" y="72"/>
                  <a:pt x="10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1" y="72"/>
                  <a:pt x="0" y="73"/>
                  <a:pt x="0" y="75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4"/>
                  <a:pt x="1" y="105"/>
                  <a:pt x="3" y="105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10" y="157"/>
                  <a:pt x="10" y="157"/>
                  <a:pt x="10" y="157"/>
                </a:cubicBezTo>
                <a:cubicBezTo>
                  <a:pt x="10" y="159"/>
                  <a:pt x="11" y="160"/>
                  <a:pt x="13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25" y="160"/>
                  <a:pt x="26" y="159"/>
                  <a:pt x="26" y="157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34" y="159"/>
                  <a:pt x="135" y="160"/>
                  <a:pt x="137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9" y="160"/>
                  <a:pt x="150" y="159"/>
                  <a:pt x="150" y="157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7" y="105"/>
                  <a:pt x="157" y="105"/>
                  <a:pt x="157" y="105"/>
                </a:cubicBezTo>
                <a:cubicBezTo>
                  <a:pt x="159" y="105"/>
                  <a:pt x="160" y="104"/>
                  <a:pt x="160" y="102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0" y="73"/>
                  <a:pt x="159" y="72"/>
                  <a:pt x="157" y="72"/>
                </a:cubicBezTo>
                <a:cubicBezTo>
                  <a:pt x="150" y="72"/>
                  <a:pt x="150" y="72"/>
                  <a:pt x="150" y="72"/>
                </a:cubicBezTo>
                <a:cubicBezTo>
                  <a:pt x="150" y="67"/>
                  <a:pt x="150" y="67"/>
                  <a:pt x="150" y="67"/>
                </a:cubicBezTo>
                <a:lnTo>
                  <a:pt x="157" y="67"/>
                </a:lnTo>
                <a:close/>
                <a:moveTo>
                  <a:pt x="151" y="40"/>
                </a:moveTo>
                <a:cubicBezTo>
                  <a:pt x="129" y="62"/>
                  <a:pt x="129" y="62"/>
                  <a:pt x="129" y="62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33" y="40"/>
                  <a:pt x="133" y="40"/>
                  <a:pt x="133" y="40"/>
                </a:cubicBezTo>
                <a:lnTo>
                  <a:pt x="151" y="40"/>
                </a:lnTo>
                <a:close/>
                <a:moveTo>
                  <a:pt x="82" y="77"/>
                </a:moveTo>
                <a:cubicBezTo>
                  <a:pt x="100" y="77"/>
                  <a:pt x="100" y="77"/>
                  <a:pt x="100" y="77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60" y="100"/>
                  <a:pt x="60" y="100"/>
                  <a:pt x="60" y="100"/>
                </a:cubicBezTo>
                <a:lnTo>
                  <a:pt x="82" y="77"/>
                </a:lnTo>
                <a:close/>
                <a:moveTo>
                  <a:pt x="52" y="100"/>
                </a:moveTo>
                <a:cubicBezTo>
                  <a:pt x="34" y="100"/>
                  <a:pt x="34" y="100"/>
                  <a:pt x="34" y="100"/>
                </a:cubicBezTo>
                <a:cubicBezTo>
                  <a:pt x="57" y="77"/>
                  <a:pt x="57" y="77"/>
                  <a:pt x="57" y="77"/>
                </a:cubicBezTo>
                <a:cubicBezTo>
                  <a:pt x="75" y="77"/>
                  <a:pt x="75" y="77"/>
                  <a:pt x="75" y="77"/>
                </a:cubicBezTo>
                <a:lnTo>
                  <a:pt x="52" y="100"/>
                </a:lnTo>
                <a:close/>
                <a:moveTo>
                  <a:pt x="26" y="72"/>
                </a:moveTo>
                <a:cubicBezTo>
                  <a:pt x="26" y="67"/>
                  <a:pt x="26" y="67"/>
                  <a:pt x="26" y="67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4" y="72"/>
                  <a:pt x="134" y="72"/>
                  <a:pt x="134" y="72"/>
                </a:cubicBezTo>
                <a:lnTo>
                  <a:pt x="26" y="72"/>
                </a:lnTo>
                <a:close/>
                <a:moveTo>
                  <a:pt x="105" y="15"/>
                </a:moveTo>
                <a:cubicBezTo>
                  <a:pt x="105" y="9"/>
                  <a:pt x="109" y="5"/>
                  <a:pt x="114" y="5"/>
                </a:cubicBezTo>
                <a:cubicBezTo>
                  <a:pt x="120" y="5"/>
                  <a:pt x="124" y="9"/>
                  <a:pt x="124" y="15"/>
                </a:cubicBezTo>
                <a:cubicBezTo>
                  <a:pt x="124" y="20"/>
                  <a:pt x="120" y="24"/>
                  <a:pt x="114" y="24"/>
                </a:cubicBezTo>
                <a:cubicBezTo>
                  <a:pt x="109" y="24"/>
                  <a:pt x="105" y="20"/>
                  <a:pt x="105" y="15"/>
                </a:cubicBezTo>
                <a:close/>
                <a:moveTo>
                  <a:pt x="126" y="40"/>
                </a:moveTo>
                <a:cubicBezTo>
                  <a:pt x="103" y="62"/>
                  <a:pt x="103" y="62"/>
                  <a:pt x="103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108" y="40"/>
                  <a:pt x="108" y="40"/>
                  <a:pt x="108" y="40"/>
                </a:cubicBezTo>
                <a:lnTo>
                  <a:pt x="126" y="40"/>
                </a:lnTo>
                <a:close/>
                <a:moveTo>
                  <a:pt x="100" y="40"/>
                </a:moveTo>
                <a:cubicBezTo>
                  <a:pt x="78" y="62"/>
                  <a:pt x="78" y="62"/>
                  <a:pt x="78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82" y="40"/>
                  <a:pt x="82" y="40"/>
                  <a:pt x="82" y="40"/>
                </a:cubicBezTo>
                <a:lnTo>
                  <a:pt x="100" y="40"/>
                </a:lnTo>
                <a:close/>
                <a:moveTo>
                  <a:pt x="36" y="15"/>
                </a:moveTo>
                <a:cubicBezTo>
                  <a:pt x="36" y="9"/>
                  <a:pt x="40" y="5"/>
                  <a:pt x="46" y="5"/>
                </a:cubicBezTo>
                <a:cubicBezTo>
                  <a:pt x="51" y="5"/>
                  <a:pt x="55" y="9"/>
                  <a:pt x="55" y="15"/>
                </a:cubicBezTo>
                <a:cubicBezTo>
                  <a:pt x="55" y="20"/>
                  <a:pt x="51" y="24"/>
                  <a:pt x="46" y="24"/>
                </a:cubicBezTo>
                <a:cubicBezTo>
                  <a:pt x="40" y="24"/>
                  <a:pt x="36" y="20"/>
                  <a:pt x="36" y="15"/>
                </a:cubicBezTo>
                <a:close/>
                <a:moveTo>
                  <a:pt x="5" y="40"/>
                </a:moveTo>
                <a:cubicBezTo>
                  <a:pt x="24" y="40"/>
                  <a:pt x="24" y="40"/>
                  <a:pt x="24" y="40"/>
                </a:cubicBezTo>
                <a:cubicBezTo>
                  <a:pt x="5" y="58"/>
                  <a:pt x="5" y="58"/>
                  <a:pt x="5" y="58"/>
                </a:cubicBezTo>
                <a:lnTo>
                  <a:pt x="5" y="40"/>
                </a:lnTo>
                <a:close/>
                <a:moveTo>
                  <a:pt x="9" y="62"/>
                </a:moveTo>
                <a:cubicBezTo>
                  <a:pt x="31" y="40"/>
                  <a:pt x="31" y="40"/>
                  <a:pt x="31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4" y="45"/>
                  <a:pt x="44" y="45"/>
                  <a:pt x="44" y="45"/>
                </a:cubicBezTo>
                <a:cubicBezTo>
                  <a:pt x="43" y="46"/>
                  <a:pt x="43" y="48"/>
                  <a:pt x="44" y="49"/>
                </a:cubicBezTo>
                <a:cubicBezTo>
                  <a:pt x="44" y="49"/>
                  <a:pt x="45" y="50"/>
                  <a:pt x="45" y="50"/>
                </a:cubicBezTo>
                <a:cubicBezTo>
                  <a:pt x="46" y="50"/>
                  <a:pt x="47" y="49"/>
                  <a:pt x="47" y="49"/>
                </a:cubicBezTo>
                <a:cubicBezTo>
                  <a:pt x="57" y="40"/>
                  <a:pt x="57" y="40"/>
                  <a:pt x="57" y="40"/>
                </a:cubicBezTo>
                <a:cubicBezTo>
                  <a:pt x="75" y="40"/>
                  <a:pt x="75" y="40"/>
                  <a:pt x="75" y="40"/>
                </a:cubicBezTo>
                <a:cubicBezTo>
                  <a:pt x="52" y="62"/>
                  <a:pt x="52" y="62"/>
                  <a:pt x="52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40" y="56"/>
                  <a:pt x="40" y="56"/>
                  <a:pt x="40" y="56"/>
                </a:cubicBezTo>
                <a:cubicBezTo>
                  <a:pt x="41" y="55"/>
                  <a:pt x="41" y="54"/>
                  <a:pt x="40" y="53"/>
                </a:cubicBezTo>
                <a:cubicBezTo>
                  <a:pt x="39" y="52"/>
                  <a:pt x="37" y="52"/>
                  <a:pt x="36" y="53"/>
                </a:cubicBezTo>
                <a:cubicBezTo>
                  <a:pt x="27" y="62"/>
                  <a:pt x="27" y="62"/>
                  <a:pt x="27" y="62"/>
                </a:cubicBezTo>
                <a:lnTo>
                  <a:pt x="9" y="62"/>
                </a:lnTo>
                <a:close/>
                <a:moveTo>
                  <a:pt x="21" y="67"/>
                </a:moveTo>
                <a:cubicBezTo>
                  <a:pt x="21" y="72"/>
                  <a:pt x="21" y="72"/>
                  <a:pt x="21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5" y="67"/>
                  <a:pt x="15" y="67"/>
                  <a:pt x="15" y="67"/>
                </a:cubicBezTo>
                <a:lnTo>
                  <a:pt x="21" y="67"/>
                </a:lnTo>
                <a:close/>
                <a:moveTo>
                  <a:pt x="5" y="77"/>
                </a:moveTo>
                <a:cubicBezTo>
                  <a:pt x="24" y="77"/>
                  <a:pt x="24" y="77"/>
                  <a:pt x="24" y="77"/>
                </a:cubicBezTo>
                <a:cubicBezTo>
                  <a:pt x="5" y="96"/>
                  <a:pt x="5" y="96"/>
                  <a:pt x="5" y="96"/>
                </a:cubicBezTo>
                <a:lnTo>
                  <a:pt x="5" y="77"/>
                </a:lnTo>
                <a:close/>
                <a:moveTo>
                  <a:pt x="21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21" y="105"/>
                  <a:pt x="21" y="105"/>
                  <a:pt x="21" y="105"/>
                </a:cubicBezTo>
                <a:cubicBezTo>
                  <a:pt x="21" y="155"/>
                  <a:pt x="21" y="155"/>
                  <a:pt x="21" y="155"/>
                </a:cubicBezTo>
                <a:close/>
                <a:moveTo>
                  <a:pt x="9" y="100"/>
                </a:moveTo>
                <a:cubicBezTo>
                  <a:pt x="31" y="77"/>
                  <a:pt x="31" y="77"/>
                  <a:pt x="31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27" y="100"/>
                  <a:pt x="27" y="100"/>
                  <a:pt x="27" y="100"/>
                </a:cubicBezTo>
                <a:lnTo>
                  <a:pt x="9" y="100"/>
                </a:lnTo>
                <a:close/>
                <a:moveTo>
                  <a:pt x="134" y="134"/>
                </a:moveTo>
                <a:cubicBezTo>
                  <a:pt x="26" y="134"/>
                  <a:pt x="26" y="134"/>
                  <a:pt x="26" y="134"/>
                </a:cubicBezTo>
                <a:cubicBezTo>
                  <a:pt x="26" y="105"/>
                  <a:pt x="26" y="105"/>
                  <a:pt x="26" y="105"/>
                </a:cubicBezTo>
                <a:cubicBezTo>
                  <a:pt x="134" y="105"/>
                  <a:pt x="134" y="105"/>
                  <a:pt x="134" y="105"/>
                </a:cubicBezTo>
                <a:cubicBezTo>
                  <a:pt x="134" y="134"/>
                  <a:pt x="134" y="134"/>
                  <a:pt x="134" y="134"/>
                </a:cubicBezTo>
                <a:close/>
                <a:moveTo>
                  <a:pt x="145" y="155"/>
                </a:moveTo>
                <a:cubicBezTo>
                  <a:pt x="139" y="155"/>
                  <a:pt x="139" y="155"/>
                  <a:pt x="139" y="155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45" y="105"/>
                  <a:pt x="145" y="105"/>
                  <a:pt x="145" y="105"/>
                </a:cubicBezTo>
                <a:lnTo>
                  <a:pt x="145" y="155"/>
                </a:lnTo>
                <a:close/>
                <a:moveTo>
                  <a:pt x="155" y="100"/>
                </a:moveTo>
                <a:cubicBezTo>
                  <a:pt x="136" y="100"/>
                  <a:pt x="136" y="100"/>
                  <a:pt x="136" y="100"/>
                </a:cubicBezTo>
                <a:cubicBezTo>
                  <a:pt x="155" y="81"/>
                  <a:pt x="155" y="81"/>
                  <a:pt x="155" y="81"/>
                </a:cubicBezTo>
                <a:lnTo>
                  <a:pt x="155" y="100"/>
                </a:lnTo>
                <a:close/>
                <a:moveTo>
                  <a:pt x="151" y="77"/>
                </a:moveTo>
                <a:cubicBezTo>
                  <a:pt x="129" y="100"/>
                  <a:pt x="129" y="100"/>
                  <a:pt x="129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7" y="93"/>
                  <a:pt x="117" y="91"/>
                  <a:pt x="116" y="90"/>
                </a:cubicBezTo>
                <a:cubicBezTo>
                  <a:pt x="115" y="89"/>
                  <a:pt x="114" y="89"/>
                  <a:pt x="11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19" y="84"/>
                  <a:pt x="119" y="86"/>
                  <a:pt x="120" y="87"/>
                </a:cubicBezTo>
                <a:cubicBezTo>
                  <a:pt x="121" y="87"/>
                  <a:pt x="121" y="88"/>
                  <a:pt x="122" y="88"/>
                </a:cubicBezTo>
                <a:cubicBezTo>
                  <a:pt x="123" y="88"/>
                  <a:pt x="123" y="87"/>
                  <a:pt x="124" y="87"/>
                </a:cubicBezTo>
                <a:cubicBezTo>
                  <a:pt x="133" y="77"/>
                  <a:pt x="133" y="77"/>
                  <a:pt x="133" y="77"/>
                </a:cubicBezTo>
                <a:lnTo>
                  <a:pt x="151" y="77"/>
                </a:lnTo>
                <a:close/>
                <a:moveTo>
                  <a:pt x="139" y="72"/>
                </a:moveTo>
                <a:cubicBezTo>
                  <a:pt x="139" y="67"/>
                  <a:pt x="139" y="67"/>
                  <a:pt x="139" y="67"/>
                </a:cubicBezTo>
                <a:cubicBezTo>
                  <a:pt x="145" y="67"/>
                  <a:pt x="145" y="67"/>
                  <a:pt x="145" y="67"/>
                </a:cubicBezTo>
                <a:cubicBezTo>
                  <a:pt x="145" y="72"/>
                  <a:pt x="145" y="72"/>
                  <a:pt x="145" y="72"/>
                </a:cubicBezTo>
                <a:lnTo>
                  <a:pt x="139" y="72"/>
                </a:lnTo>
                <a:close/>
                <a:moveTo>
                  <a:pt x="136" y="62"/>
                </a:moveTo>
                <a:cubicBezTo>
                  <a:pt x="155" y="43"/>
                  <a:pt x="155" y="43"/>
                  <a:pt x="155" y="43"/>
                </a:cubicBezTo>
                <a:cubicBezTo>
                  <a:pt x="155" y="62"/>
                  <a:pt x="155" y="62"/>
                  <a:pt x="155" y="62"/>
                </a:cubicBezTo>
                <a:lnTo>
                  <a:pt x="136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486">
            <a:extLst>
              <a:ext uri="{FF2B5EF4-FFF2-40B4-BE49-F238E27FC236}">
                <a16:creationId xmlns:a16="http://schemas.microsoft.com/office/drawing/2014/main" id="{82226554-2595-4C25-844D-744CF035CC06}"/>
              </a:ext>
            </a:extLst>
          </p:cNvPr>
          <p:cNvSpPr>
            <a:spLocks noEditPoints="1"/>
          </p:cNvSpPr>
          <p:nvPr/>
        </p:nvSpPr>
        <p:spPr bwMode="auto">
          <a:xfrm>
            <a:off x="4754415" y="1286314"/>
            <a:ext cx="388272" cy="447610"/>
          </a:xfrm>
          <a:custGeom>
            <a:avLst/>
            <a:gdLst>
              <a:gd name="T0" fmla="*/ 430054 w 140"/>
              <a:gd name="T1" fmla="*/ 247888 h 160"/>
              <a:gd name="T2" fmla="*/ 269637 w 140"/>
              <a:gd name="T3" fmla="*/ 230674 h 160"/>
              <a:gd name="T4" fmla="*/ 283290 w 140"/>
              <a:gd name="T5" fmla="*/ 223788 h 160"/>
              <a:gd name="T6" fmla="*/ 269637 w 140"/>
              <a:gd name="T7" fmla="*/ 213459 h 160"/>
              <a:gd name="T8" fmla="*/ 273050 w 140"/>
              <a:gd name="T9" fmla="*/ 158373 h 160"/>
              <a:gd name="T10" fmla="*/ 273050 w 140"/>
              <a:gd name="T11" fmla="*/ 141159 h 160"/>
              <a:gd name="T12" fmla="*/ 269637 w 140"/>
              <a:gd name="T13" fmla="*/ 123944 h 160"/>
              <a:gd name="T14" fmla="*/ 283290 w 140"/>
              <a:gd name="T15" fmla="*/ 117058 h 160"/>
              <a:gd name="T16" fmla="*/ 269637 w 140"/>
              <a:gd name="T17" fmla="*/ 106730 h 160"/>
              <a:gd name="T18" fmla="*/ 426641 w 140"/>
              <a:gd name="T19" fmla="*/ 51643 h 160"/>
              <a:gd name="T20" fmla="*/ 426641 w 140"/>
              <a:gd name="T21" fmla="*/ 106730 h 160"/>
              <a:gd name="T22" fmla="*/ 300355 w 140"/>
              <a:gd name="T23" fmla="*/ 117058 h 160"/>
              <a:gd name="T24" fmla="*/ 430054 w 140"/>
              <a:gd name="T25" fmla="*/ 123944 h 160"/>
              <a:gd name="T26" fmla="*/ 474425 w 140"/>
              <a:gd name="T27" fmla="*/ 86072 h 160"/>
              <a:gd name="T28" fmla="*/ 436880 w 140"/>
              <a:gd name="T29" fmla="*/ 37872 h 160"/>
              <a:gd name="T30" fmla="*/ 269637 w 140"/>
              <a:gd name="T31" fmla="*/ 34429 h 160"/>
              <a:gd name="T32" fmla="*/ 262811 w 140"/>
              <a:gd name="T33" fmla="*/ 0 h 160"/>
              <a:gd name="T34" fmla="*/ 204788 w 140"/>
              <a:gd name="T35" fmla="*/ 10329 h 160"/>
              <a:gd name="T36" fmla="*/ 201375 w 140"/>
              <a:gd name="T37" fmla="*/ 34429 h 160"/>
              <a:gd name="T38" fmla="*/ 201375 w 140"/>
              <a:gd name="T39" fmla="*/ 51643 h 160"/>
              <a:gd name="T40" fmla="*/ 204788 w 140"/>
              <a:gd name="T41" fmla="*/ 106730 h 160"/>
              <a:gd name="T42" fmla="*/ 194548 w 140"/>
              <a:gd name="T43" fmla="*/ 117058 h 160"/>
              <a:gd name="T44" fmla="*/ 204788 w 140"/>
              <a:gd name="T45" fmla="*/ 123944 h 160"/>
              <a:gd name="T46" fmla="*/ 44371 w 140"/>
              <a:gd name="T47" fmla="*/ 141159 h 160"/>
              <a:gd name="T48" fmla="*/ 3413 w 140"/>
              <a:gd name="T49" fmla="*/ 179030 h 160"/>
              <a:gd name="T50" fmla="*/ 37544 w 140"/>
              <a:gd name="T51" fmla="*/ 227231 h 160"/>
              <a:gd name="T52" fmla="*/ 204788 w 140"/>
              <a:gd name="T53" fmla="*/ 230674 h 160"/>
              <a:gd name="T54" fmla="*/ 201375 w 140"/>
              <a:gd name="T55" fmla="*/ 247888 h 160"/>
              <a:gd name="T56" fmla="*/ 201375 w 140"/>
              <a:gd name="T57" fmla="*/ 265103 h 160"/>
              <a:gd name="T58" fmla="*/ 204788 w 140"/>
              <a:gd name="T59" fmla="*/ 320189 h 160"/>
              <a:gd name="T60" fmla="*/ 194548 w 140"/>
              <a:gd name="T61" fmla="*/ 327075 h 160"/>
              <a:gd name="T62" fmla="*/ 204788 w 140"/>
              <a:gd name="T63" fmla="*/ 337404 h 160"/>
              <a:gd name="T64" fmla="*/ 201375 w 140"/>
              <a:gd name="T65" fmla="*/ 533649 h 160"/>
              <a:gd name="T66" fmla="*/ 201375 w 140"/>
              <a:gd name="T67" fmla="*/ 550863 h 160"/>
              <a:gd name="T68" fmla="*/ 283290 w 140"/>
              <a:gd name="T69" fmla="*/ 540534 h 160"/>
              <a:gd name="T70" fmla="*/ 269637 w 140"/>
              <a:gd name="T71" fmla="*/ 533649 h 160"/>
              <a:gd name="T72" fmla="*/ 430054 w 140"/>
              <a:gd name="T73" fmla="*/ 337404 h 160"/>
              <a:gd name="T74" fmla="*/ 474425 w 140"/>
              <a:gd name="T75" fmla="*/ 299532 h 160"/>
              <a:gd name="T76" fmla="*/ 436880 w 140"/>
              <a:gd name="T77" fmla="*/ 251331 h 160"/>
              <a:gd name="T78" fmla="*/ 47784 w 140"/>
              <a:gd name="T79" fmla="*/ 213459 h 160"/>
              <a:gd name="T80" fmla="*/ 47784 w 140"/>
              <a:gd name="T81" fmla="*/ 158373 h 160"/>
              <a:gd name="T82" fmla="*/ 204788 w 140"/>
              <a:gd name="T83" fmla="*/ 213459 h 160"/>
              <a:gd name="T84" fmla="*/ 221853 w 140"/>
              <a:gd name="T85" fmla="*/ 533649 h 160"/>
              <a:gd name="T86" fmla="*/ 252572 w 140"/>
              <a:gd name="T87" fmla="*/ 337404 h 160"/>
              <a:gd name="T88" fmla="*/ 252572 w 140"/>
              <a:gd name="T89" fmla="*/ 320189 h 160"/>
              <a:gd name="T90" fmla="*/ 221853 w 140"/>
              <a:gd name="T91" fmla="*/ 265103 h 160"/>
              <a:gd name="T92" fmla="*/ 252572 w 140"/>
              <a:gd name="T93" fmla="*/ 320189 h 160"/>
              <a:gd name="T94" fmla="*/ 221853 w 140"/>
              <a:gd name="T95" fmla="*/ 247888 h 160"/>
              <a:gd name="T96" fmla="*/ 252572 w 140"/>
              <a:gd name="T97" fmla="*/ 230674 h 160"/>
              <a:gd name="T98" fmla="*/ 252572 w 140"/>
              <a:gd name="T99" fmla="*/ 213459 h 160"/>
              <a:gd name="T100" fmla="*/ 221853 w 140"/>
              <a:gd name="T101" fmla="*/ 158373 h 160"/>
              <a:gd name="T102" fmla="*/ 252572 w 140"/>
              <a:gd name="T103" fmla="*/ 213459 h 160"/>
              <a:gd name="T104" fmla="*/ 221853 w 140"/>
              <a:gd name="T105" fmla="*/ 141159 h 160"/>
              <a:gd name="T106" fmla="*/ 252572 w 140"/>
              <a:gd name="T107" fmla="*/ 123944 h 160"/>
              <a:gd name="T108" fmla="*/ 252572 w 140"/>
              <a:gd name="T109" fmla="*/ 106730 h 160"/>
              <a:gd name="T110" fmla="*/ 221853 w 140"/>
              <a:gd name="T111" fmla="*/ 51643 h 160"/>
              <a:gd name="T112" fmla="*/ 252572 w 140"/>
              <a:gd name="T113" fmla="*/ 106730 h 160"/>
              <a:gd name="T114" fmla="*/ 221853 w 140"/>
              <a:gd name="T115" fmla="*/ 34429 h 160"/>
              <a:gd name="T116" fmla="*/ 252572 w 140"/>
              <a:gd name="T117" fmla="*/ 17214 h 160"/>
              <a:gd name="T118" fmla="*/ 426641 w 140"/>
              <a:gd name="T119" fmla="*/ 320189 h 160"/>
              <a:gd name="T120" fmla="*/ 269637 w 140"/>
              <a:gd name="T121" fmla="*/ 265103 h 160"/>
              <a:gd name="T122" fmla="*/ 453946 w 140"/>
              <a:gd name="T123" fmla="*/ 292646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40" h="160">
                <a:moveTo>
                  <a:pt x="128" y="73"/>
                </a:moveTo>
                <a:cubicBezTo>
                  <a:pt x="128" y="73"/>
                  <a:pt x="127" y="72"/>
                  <a:pt x="126" y="72"/>
                </a:cubicBezTo>
                <a:cubicBezTo>
                  <a:pt x="79" y="72"/>
                  <a:pt x="79" y="72"/>
                  <a:pt x="79" y="72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80" y="67"/>
                  <a:pt x="80" y="67"/>
                </a:cubicBezTo>
                <a:cubicBezTo>
                  <a:pt x="81" y="67"/>
                  <a:pt x="83" y="66"/>
                  <a:pt x="83" y="65"/>
                </a:cubicBezTo>
                <a:cubicBezTo>
                  <a:pt x="83" y="63"/>
                  <a:pt x="81" y="62"/>
                  <a:pt x="80" y="62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46"/>
                  <a:pt x="79" y="46"/>
                  <a:pt x="79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81" y="46"/>
                  <a:pt x="83" y="45"/>
                  <a:pt x="83" y="44"/>
                </a:cubicBezTo>
                <a:cubicBezTo>
                  <a:pt x="83" y="42"/>
                  <a:pt x="81" y="41"/>
                  <a:pt x="80" y="4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36"/>
                  <a:pt x="79" y="36"/>
                  <a:pt x="79" y="36"/>
                </a:cubicBezTo>
                <a:cubicBezTo>
                  <a:pt x="80" y="36"/>
                  <a:pt x="80" y="36"/>
                  <a:pt x="80" y="36"/>
                </a:cubicBezTo>
                <a:cubicBezTo>
                  <a:pt x="81" y="36"/>
                  <a:pt x="83" y="35"/>
                  <a:pt x="83" y="34"/>
                </a:cubicBezTo>
                <a:cubicBezTo>
                  <a:pt x="83" y="32"/>
                  <a:pt x="81" y="31"/>
                  <a:pt x="8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15"/>
                  <a:pt x="79" y="15"/>
                  <a:pt x="79" y="15"/>
                </a:cubicBezTo>
                <a:cubicBezTo>
                  <a:pt x="125" y="15"/>
                  <a:pt x="125" y="15"/>
                  <a:pt x="125" y="15"/>
                </a:cubicBezTo>
                <a:cubicBezTo>
                  <a:pt x="133" y="23"/>
                  <a:pt x="133" y="23"/>
                  <a:pt x="133" y="23"/>
                </a:cubicBezTo>
                <a:cubicBezTo>
                  <a:pt x="125" y="31"/>
                  <a:pt x="125" y="31"/>
                  <a:pt x="125" y="31"/>
                </a:cubicBezTo>
                <a:cubicBezTo>
                  <a:pt x="90" y="31"/>
                  <a:pt x="90" y="31"/>
                  <a:pt x="90" y="31"/>
                </a:cubicBezTo>
                <a:cubicBezTo>
                  <a:pt x="89" y="31"/>
                  <a:pt x="88" y="32"/>
                  <a:pt x="88" y="34"/>
                </a:cubicBezTo>
                <a:cubicBezTo>
                  <a:pt x="88" y="35"/>
                  <a:pt x="89" y="36"/>
                  <a:pt x="90" y="36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27" y="36"/>
                  <a:pt x="128" y="36"/>
                  <a:pt x="128" y="35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40" y="24"/>
                  <a:pt x="140" y="22"/>
                  <a:pt x="139" y="21"/>
                </a:cubicBezTo>
                <a:cubicBezTo>
                  <a:pt x="128" y="11"/>
                  <a:pt x="128" y="11"/>
                  <a:pt x="128" y="11"/>
                </a:cubicBezTo>
                <a:cubicBezTo>
                  <a:pt x="128" y="11"/>
                  <a:pt x="127" y="10"/>
                  <a:pt x="126" y="10"/>
                </a:cubicBezTo>
                <a:cubicBezTo>
                  <a:pt x="79" y="10"/>
                  <a:pt x="79" y="10"/>
                  <a:pt x="79" y="10"/>
                </a:cubicBezTo>
                <a:cubicBezTo>
                  <a:pt x="79" y="3"/>
                  <a:pt x="79" y="3"/>
                  <a:pt x="79" y="3"/>
                </a:cubicBezTo>
                <a:cubicBezTo>
                  <a:pt x="79" y="1"/>
                  <a:pt x="78" y="0"/>
                  <a:pt x="7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1" y="0"/>
                  <a:pt x="60" y="1"/>
                  <a:pt x="60" y="3"/>
                </a:cubicBezTo>
                <a:cubicBezTo>
                  <a:pt x="60" y="10"/>
                  <a:pt x="60" y="10"/>
                  <a:pt x="60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8" y="10"/>
                  <a:pt x="57" y="11"/>
                  <a:pt x="57" y="13"/>
                </a:cubicBezTo>
                <a:cubicBezTo>
                  <a:pt x="57" y="14"/>
                  <a:pt x="58" y="15"/>
                  <a:pt x="59" y="15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31"/>
                  <a:pt x="60" y="31"/>
                  <a:pt x="60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8" y="31"/>
                  <a:pt x="57" y="32"/>
                  <a:pt x="57" y="34"/>
                </a:cubicBezTo>
                <a:cubicBezTo>
                  <a:pt x="57" y="35"/>
                  <a:pt x="58" y="36"/>
                  <a:pt x="59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41"/>
                  <a:pt x="60" y="41"/>
                  <a:pt x="60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2" y="41"/>
                  <a:pt x="12" y="42"/>
                  <a:pt x="11" y="42"/>
                </a:cubicBezTo>
                <a:cubicBezTo>
                  <a:pt x="1" y="52"/>
                  <a:pt x="1" y="52"/>
                  <a:pt x="1" y="52"/>
                </a:cubicBezTo>
                <a:cubicBezTo>
                  <a:pt x="0" y="53"/>
                  <a:pt x="0" y="55"/>
                  <a:pt x="1" y="56"/>
                </a:cubicBezTo>
                <a:cubicBezTo>
                  <a:pt x="11" y="66"/>
                  <a:pt x="11" y="66"/>
                  <a:pt x="11" y="66"/>
                </a:cubicBezTo>
                <a:cubicBezTo>
                  <a:pt x="12" y="67"/>
                  <a:pt x="12" y="67"/>
                  <a:pt x="13" y="67"/>
                </a:cubicBezTo>
                <a:cubicBezTo>
                  <a:pt x="60" y="67"/>
                  <a:pt x="60" y="67"/>
                  <a:pt x="60" y="67"/>
                </a:cubicBezTo>
                <a:cubicBezTo>
                  <a:pt x="60" y="72"/>
                  <a:pt x="60" y="72"/>
                  <a:pt x="60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58" y="72"/>
                  <a:pt x="57" y="73"/>
                  <a:pt x="57" y="75"/>
                </a:cubicBezTo>
                <a:cubicBezTo>
                  <a:pt x="57" y="76"/>
                  <a:pt x="58" y="77"/>
                  <a:pt x="59" y="77"/>
                </a:cubicBezTo>
                <a:cubicBezTo>
                  <a:pt x="60" y="77"/>
                  <a:pt x="60" y="77"/>
                  <a:pt x="60" y="77"/>
                </a:cubicBezTo>
                <a:cubicBezTo>
                  <a:pt x="60" y="93"/>
                  <a:pt x="60" y="93"/>
                  <a:pt x="60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8" y="93"/>
                  <a:pt x="57" y="94"/>
                  <a:pt x="57" y="95"/>
                </a:cubicBezTo>
                <a:cubicBezTo>
                  <a:pt x="57" y="97"/>
                  <a:pt x="58" y="98"/>
                  <a:pt x="59" y="98"/>
                </a:cubicBezTo>
                <a:cubicBezTo>
                  <a:pt x="60" y="98"/>
                  <a:pt x="60" y="98"/>
                  <a:pt x="60" y="98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8" y="155"/>
                  <a:pt x="57" y="156"/>
                  <a:pt x="57" y="157"/>
                </a:cubicBezTo>
                <a:cubicBezTo>
                  <a:pt x="57" y="159"/>
                  <a:pt x="58" y="160"/>
                  <a:pt x="59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1" y="160"/>
                  <a:pt x="83" y="159"/>
                  <a:pt x="83" y="157"/>
                </a:cubicBezTo>
                <a:cubicBezTo>
                  <a:pt x="83" y="156"/>
                  <a:pt x="81" y="155"/>
                  <a:pt x="80" y="155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98"/>
                  <a:pt x="79" y="98"/>
                  <a:pt x="79" y="98"/>
                </a:cubicBezTo>
                <a:cubicBezTo>
                  <a:pt x="126" y="98"/>
                  <a:pt x="126" y="98"/>
                  <a:pt x="126" y="98"/>
                </a:cubicBezTo>
                <a:cubicBezTo>
                  <a:pt x="127" y="98"/>
                  <a:pt x="128" y="98"/>
                  <a:pt x="128" y="97"/>
                </a:cubicBezTo>
                <a:cubicBezTo>
                  <a:pt x="139" y="87"/>
                  <a:pt x="139" y="87"/>
                  <a:pt x="139" y="87"/>
                </a:cubicBezTo>
                <a:cubicBezTo>
                  <a:pt x="140" y="86"/>
                  <a:pt x="140" y="84"/>
                  <a:pt x="139" y="83"/>
                </a:cubicBezTo>
                <a:lnTo>
                  <a:pt x="128" y="73"/>
                </a:lnTo>
                <a:close/>
                <a:moveTo>
                  <a:pt x="60" y="62"/>
                </a:moveTo>
                <a:cubicBezTo>
                  <a:pt x="14" y="62"/>
                  <a:pt x="14" y="62"/>
                  <a:pt x="14" y="62"/>
                </a:cubicBezTo>
                <a:cubicBezTo>
                  <a:pt x="6" y="54"/>
                  <a:pt x="6" y="54"/>
                  <a:pt x="6" y="54"/>
                </a:cubicBezTo>
                <a:cubicBezTo>
                  <a:pt x="14" y="46"/>
                  <a:pt x="14" y="46"/>
                  <a:pt x="14" y="46"/>
                </a:cubicBezTo>
                <a:cubicBezTo>
                  <a:pt x="60" y="46"/>
                  <a:pt x="60" y="46"/>
                  <a:pt x="60" y="46"/>
                </a:cubicBezTo>
                <a:lnTo>
                  <a:pt x="60" y="62"/>
                </a:lnTo>
                <a:close/>
                <a:moveTo>
                  <a:pt x="74" y="155"/>
                </a:moveTo>
                <a:cubicBezTo>
                  <a:pt x="65" y="155"/>
                  <a:pt x="65" y="155"/>
                  <a:pt x="65" y="155"/>
                </a:cubicBezTo>
                <a:cubicBezTo>
                  <a:pt x="65" y="98"/>
                  <a:pt x="65" y="98"/>
                  <a:pt x="65" y="98"/>
                </a:cubicBezTo>
                <a:cubicBezTo>
                  <a:pt x="74" y="98"/>
                  <a:pt x="74" y="98"/>
                  <a:pt x="74" y="98"/>
                </a:cubicBezTo>
                <a:lnTo>
                  <a:pt x="74" y="155"/>
                </a:lnTo>
                <a:close/>
                <a:moveTo>
                  <a:pt x="74" y="93"/>
                </a:moveTo>
                <a:cubicBezTo>
                  <a:pt x="65" y="93"/>
                  <a:pt x="65" y="93"/>
                  <a:pt x="65" y="93"/>
                </a:cubicBezTo>
                <a:cubicBezTo>
                  <a:pt x="65" y="77"/>
                  <a:pt x="65" y="77"/>
                  <a:pt x="65" y="77"/>
                </a:cubicBezTo>
                <a:cubicBezTo>
                  <a:pt x="74" y="77"/>
                  <a:pt x="74" y="77"/>
                  <a:pt x="74" y="77"/>
                </a:cubicBezTo>
                <a:lnTo>
                  <a:pt x="74" y="93"/>
                </a:lnTo>
                <a:close/>
                <a:moveTo>
                  <a:pt x="74" y="72"/>
                </a:moveTo>
                <a:cubicBezTo>
                  <a:pt x="65" y="72"/>
                  <a:pt x="65" y="72"/>
                  <a:pt x="65" y="72"/>
                </a:cubicBezTo>
                <a:cubicBezTo>
                  <a:pt x="65" y="67"/>
                  <a:pt x="65" y="67"/>
                  <a:pt x="65" y="67"/>
                </a:cubicBezTo>
                <a:cubicBezTo>
                  <a:pt x="74" y="67"/>
                  <a:pt x="74" y="67"/>
                  <a:pt x="74" y="67"/>
                </a:cubicBezTo>
                <a:lnTo>
                  <a:pt x="74" y="72"/>
                </a:lnTo>
                <a:close/>
                <a:moveTo>
                  <a:pt x="74" y="62"/>
                </a:moveTo>
                <a:cubicBezTo>
                  <a:pt x="65" y="62"/>
                  <a:pt x="65" y="62"/>
                  <a:pt x="65" y="62"/>
                </a:cubicBezTo>
                <a:cubicBezTo>
                  <a:pt x="65" y="46"/>
                  <a:pt x="65" y="46"/>
                  <a:pt x="65" y="46"/>
                </a:cubicBezTo>
                <a:cubicBezTo>
                  <a:pt x="74" y="46"/>
                  <a:pt x="74" y="46"/>
                  <a:pt x="74" y="46"/>
                </a:cubicBezTo>
                <a:lnTo>
                  <a:pt x="74" y="62"/>
                </a:lnTo>
                <a:close/>
                <a:moveTo>
                  <a:pt x="74" y="41"/>
                </a:moveTo>
                <a:cubicBezTo>
                  <a:pt x="65" y="41"/>
                  <a:pt x="65" y="41"/>
                  <a:pt x="65" y="41"/>
                </a:cubicBezTo>
                <a:cubicBezTo>
                  <a:pt x="65" y="36"/>
                  <a:pt x="65" y="36"/>
                  <a:pt x="65" y="36"/>
                </a:cubicBezTo>
                <a:cubicBezTo>
                  <a:pt x="74" y="36"/>
                  <a:pt x="74" y="36"/>
                  <a:pt x="74" y="36"/>
                </a:cubicBezTo>
                <a:lnTo>
                  <a:pt x="74" y="41"/>
                </a:lnTo>
                <a:close/>
                <a:moveTo>
                  <a:pt x="74" y="31"/>
                </a:moveTo>
                <a:cubicBezTo>
                  <a:pt x="65" y="31"/>
                  <a:pt x="65" y="31"/>
                  <a:pt x="65" y="31"/>
                </a:cubicBezTo>
                <a:cubicBezTo>
                  <a:pt x="65" y="15"/>
                  <a:pt x="65" y="15"/>
                  <a:pt x="65" y="15"/>
                </a:cubicBezTo>
                <a:cubicBezTo>
                  <a:pt x="74" y="15"/>
                  <a:pt x="74" y="15"/>
                  <a:pt x="74" y="15"/>
                </a:cubicBezTo>
                <a:lnTo>
                  <a:pt x="74" y="31"/>
                </a:lnTo>
                <a:close/>
                <a:moveTo>
                  <a:pt x="74" y="10"/>
                </a:moveTo>
                <a:cubicBezTo>
                  <a:pt x="65" y="10"/>
                  <a:pt x="65" y="10"/>
                  <a:pt x="65" y="10"/>
                </a:cubicBezTo>
                <a:cubicBezTo>
                  <a:pt x="65" y="5"/>
                  <a:pt x="65" y="5"/>
                  <a:pt x="65" y="5"/>
                </a:cubicBezTo>
                <a:cubicBezTo>
                  <a:pt x="74" y="5"/>
                  <a:pt x="74" y="5"/>
                  <a:pt x="74" y="5"/>
                </a:cubicBezTo>
                <a:lnTo>
                  <a:pt x="74" y="10"/>
                </a:lnTo>
                <a:close/>
                <a:moveTo>
                  <a:pt x="125" y="93"/>
                </a:moveTo>
                <a:cubicBezTo>
                  <a:pt x="79" y="93"/>
                  <a:pt x="79" y="93"/>
                  <a:pt x="79" y="93"/>
                </a:cubicBezTo>
                <a:cubicBezTo>
                  <a:pt x="79" y="77"/>
                  <a:pt x="79" y="77"/>
                  <a:pt x="79" y="77"/>
                </a:cubicBezTo>
                <a:cubicBezTo>
                  <a:pt x="125" y="77"/>
                  <a:pt x="125" y="77"/>
                  <a:pt x="125" y="77"/>
                </a:cubicBezTo>
                <a:cubicBezTo>
                  <a:pt x="133" y="85"/>
                  <a:pt x="133" y="85"/>
                  <a:pt x="133" y="85"/>
                </a:cubicBezTo>
                <a:lnTo>
                  <a:pt x="125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487">
            <a:extLst>
              <a:ext uri="{FF2B5EF4-FFF2-40B4-BE49-F238E27FC236}">
                <a16:creationId xmlns:a16="http://schemas.microsoft.com/office/drawing/2014/main" id="{6DDE9083-4067-4791-A06C-E231BCEEF566}"/>
              </a:ext>
            </a:extLst>
          </p:cNvPr>
          <p:cNvSpPr>
            <a:spLocks noEditPoints="1"/>
          </p:cNvSpPr>
          <p:nvPr/>
        </p:nvSpPr>
        <p:spPr bwMode="auto">
          <a:xfrm>
            <a:off x="4771143" y="2293158"/>
            <a:ext cx="376664" cy="447612"/>
          </a:xfrm>
          <a:custGeom>
            <a:avLst/>
            <a:gdLst>
              <a:gd name="T0" fmla="*/ 337437 w 136"/>
              <a:gd name="T1" fmla="*/ 392490 h 160"/>
              <a:gd name="T2" fmla="*/ 303353 w 136"/>
              <a:gd name="T3" fmla="*/ 371833 h 160"/>
              <a:gd name="T4" fmla="*/ 276085 w 136"/>
              <a:gd name="T5" fmla="*/ 72301 h 160"/>
              <a:gd name="T6" fmla="*/ 136338 w 136"/>
              <a:gd name="T7" fmla="*/ 99844 h 160"/>
              <a:gd name="T8" fmla="*/ 276085 w 136"/>
              <a:gd name="T9" fmla="*/ 382161 h 160"/>
              <a:gd name="T10" fmla="*/ 115888 w 136"/>
              <a:gd name="T11" fmla="*/ 382161 h 160"/>
              <a:gd name="T12" fmla="*/ 177240 w 136"/>
              <a:gd name="T13" fmla="*/ 58529 h 160"/>
              <a:gd name="T14" fmla="*/ 340846 w 136"/>
              <a:gd name="T15" fmla="*/ 86072 h 160"/>
              <a:gd name="T16" fmla="*/ 214733 w 136"/>
              <a:gd name="T17" fmla="*/ 158373 h 160"/>
              <a:gd name="T18" fmla="*/ 303353 w 136"/>
              <a:gd name="T19" fmla="*/ 179030 h 160"/>
              <a:gd name="T20" fmla="*/ 177240 w 136"/>
              <a:gd name="T21" fmla="*/ 158373 h 160"/>
              <a:gd name="T22" fmla="*/ 160197 w 136"/>
              <a:gd name="T23" fmla="*/ 179030 h 160"/>
              <a:gd name="T24" fmla="*/ 177240 w 136"/>
              <a:gd name="T25" fmla="*/ 158373 h 160"/>
              <a:gd name="T26" fmla="*/ 153381 w 136"/>
              <a:gd name="T27" fmla="*/ 134273 h 160"/>
              <a:gd name="T28" fmla="*/ 310169 w 136"/>
              <a:gd name="T29" fmla="*/ 134273 h 160"/>
              <a:gd name="T30" fmla="*/ 160197 w 136"/>
              <a:gd name="T31" fmla="*/ 196245 h 160"/>
              <a:gd name="T32" fmla="*/ 303353 w 136"/>
              <a:gd name="T33" fmla="*/ 213459 h 160"/>
              <a:gd name="T34" fmla="*/ 303353 w 136"/>
              <a:gd name="T35" fmla="*/ 230674 h 160"/>
              <a:gd name="T36" fmla="*/ 160197 w 136"/>
              <a:gd name="T37" fmla="*/ 247888 h 160"/>
              <a:gd name="T38" fmla="*/ 303353 w 136"/>
              <a:gd name="T39" fmla="*/ 230674 h 160"/>
              <a:gd name="T40" fmla="*/ 153381 w 136"/>
              <a:gd name="T41" fmla="*/ 275432 h 160"/>
              <a:gd name="T42" fmla="*/ 310169 w 136"/>
              <a:gd name="T43" fmla="*/ 275432 h 160"/>
              <a:gd name="T44" fmla="*/ 197690 w 136"/>
              <a:gd name="T45" fmla="*/ 302975 h 160"/>
              <a:gd name="T46" fmla="*/ 265860 w 136"/>
              <a:gd name="T47" fmla="*/ 320189 h 160"/>
              <a:gd name="T48" fmla="*/ 463550 w 136"/>
              <a:gd name="T49" fmla="*/ 540534 h 160"/>
              <a:gd name="T50" fmla="*/ 388564 w 136"/>
              <a:gd name="T51" fmla="*/ 540534 h 160"/>
              <a:gd name="T52" fmla="*/ 398789 w 136"/>
              <a:gd name="T53" fmla="*/ 392490 h 160"/>
              <a:gd name="T54" fmla="*/ 371522 w 136"/>
              <a:gd name="T55" fmla="*/ 426919 h 160"/>
              <a:gd name="T56" fmla="*/ 81803 w 136"/>
              <a:gd name="T57" fmla="*/ 392490 h 160"/>
              <a:gd name="T58" fmla="*/ 68169 w 136"/>
              <a:gd name="T59" fmla="*/ 533649 h 160"/>
              <a:gd name="T60" fmla="*/ 10225 w 136"/>
              <a:gd name="T61" fmla="*/ 550863 h 160"/>
              <a:gd name="T62" fmla="*/ 10225 w 136"/>
              <a:gd name="T63" fmla="*/ 533649 h 160"/>
              <a:gd name="T64" fmla="*/ 54535 w 136"/>
              <a:gd name="T65" fmla="*/ 51643 h 160"/>
              <a:gd name="T66" fmla="*/ 81803 w 136"/>
              <a:gd name="T67" fmla="*/ 89515 h 160"/>
              <a:gd name="T68" fmla="*/ 156789 w 136"/>
              <a:gd name="T69" fmla="*/ 27543 h 160"/>
              <a:gd name="T70" fmla="*/ 371522 w 136"/>
              <a:gd name="T71" fmla="*/ 51643 h 160"/>
              <a:gd name="T72" fmla="*/ 398789 w 136"/>
              <a:gd name="T73" fmla="*/ 89515 h 160"/>
              <a:gd name="T74" fmla="*/ 443099 w 136"/>
              <a:gd name="T75" fmla="*/ 51643 h 160"/>
              <a:gd name="T76" fmla="*/ 453325 w 136"/>
              <a:gd name="T77" fmla="*/ 533649 h 160"/>
              <a:gd name="T78" fmla="*/ 30676 w 136"/>
              <a:gd name="T79" fmla="*/ 72301 h 160"/>
              <a:gd name="T80" fmla="*/ 47718 w 136"/>
              <a:gd name="T81" fmla="*/ 72301 h 160"/>
              <a:gd name="T82" fmla="*/ 64761 w 136"/>
              <a:gd name="T83" fmla="*/ 371833 h 160"/>
              <a:gd name="T84" fmla="*/ 364705 w 136"/>
              <a:gd name="T85" fmla="*/ 72301 h 160"/>
              <a:gd name="T86" fmla="*/ 167014 w 136"/>
              <a:gd name="T87" fmla="*/ 41315 h 160"/>
              <a:gd name="T88" fmla="*/ 364705 w 136"/>
              <a:gd name="T89" fmla="*/ 409704 h 160"/>
              <a:gd name="T90" fmla="*/ 381747 w 136"/>
              <a:gd name="T91" fmla="*/ 106730 h 160"/>
              <a:gd name="T92" fmla="*/ 398789 w 136"/>
              <a:gd name="T93" fmla="*/ 106730 h 160"/>
              <a:gd name="T94" fmla="*/ 415832 w 136"/>
              <a:gd name="T95" fmla="*/ 533649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36" h="160">
                <a:moveTo>
                  <a:pt x="102" y="27"/>
                </a:moveTo>
                <a:cubicBezTo>
                  <a:pt x="102" y="111"/>
                  <a:pt x="102" y="111"/>
                  <a:pt x="102" y="111"/>
                </a:cubicBezTo>
                <a:cubicBezTo>
                  <a:pt x="102" y="112"/>
                  <a:pt x="100" y="114"/>
                  <a:pt x="99" y="114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87" y="114"/>
                  <a:pt x="86" y="112"/>
                  <a:pt x="86" y="111"/>
                </a:cubicBezTo>
                <a:cubicBezTo>
                  <a:pt x="86" y="110"/>
                  <a:pt x="87" y="108"/>
                  <a:pt x="89" y="108"/>
                </a:cubicBezTo>
                <a:cubicBezTo>
                  <a:pt x="96" y="108"/>
                  <a:pt x="96" y="108"/>
                  <a:pt x="96" y="108"/>
                </a:cubicBezTo>
                <a:cubicBezTo>
                  <a:pt x="96" y="29"/>
                  <a:pt x="96" y="29"/>
                  <a:pt x="96" y="29"/>
                </a:cubicBezTo>
                <a:cubicBezTo>
                  <a:pt x="89" y="27"/>
                  <a:pt x="84" y="23"/>
                  <a:pt x="81" y="21"/>
                </a:cubicBezTo>
                <a:cubicBezTo>
                  <a:pt x="76" y="17"/>
                  <a:pt x="74" y="15"/>
                  <a:pt x="68" y="15"/>
                </a:cubicBezTo>
                <a:cubicBezTo>
                  <a:pt x="62" y="15"/>
                  <a:pt x="60" y="17"/>
                  <a:pt x="55" y="21"/>
                </a:cubicBezTo>
                <a:cubicBezTo>
                  <a:pt x="51" y="23"/>
                  <a:pt x="47" y="27"/>
                  <a:pt x="40" y="29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80" y="108"/>
                  <a:pt x="81" y="110"/>
                  <a:pt x="81" y="111"/>
                </a:cubicBezTo>
                <a:cubicBezTo>
                  <a:pt x="81" y="112"/>
                  <a:pt x="80" y="114"/>
                  <a:pt x="78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6" y="114"/>
                  <a:pt x="34" y="112"/>
                  <a:pt x="34" y="111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6"/>
                  <a:pt x="35" y="25"/>
                  <a:pt x="36" y="25"/>
                </a:cubicBezTo>
                <a:cubicBezTo>
                  <a:pt x="43" y="23"/>
                  <a:pt x="48" y="19"/>
                  <a:pt x="52" y="17"/>
                </a:cubicBezTo>
                <a:cubicBezTo>
                  <a:pt x="57" y="13"/>
                  <a:pt x="60" y="10"/>
                  <a:pt x="68" y="10"/>
                </a:cubicBezTo>
                <a:cubicBezTo>
                  <a:pt x="76" y="10"/>
                  <a:pt x="79" y="13"/>
                  <a:pt x="84" y="17"/>
                </a:cubicBezTo>
                <a:cubicBezTo>
                  <a:pt x="88" y="19"/>
                  <a:pt x="92" y="23"/>
                  <a:pt x="100" y="25"/>
                </a:cubicBezTo>
                <a:cubicBezTo>
                  <a:pt x="101" y="25"/>
                  <a:pt x="102" y="26"/>
                  <a:pt x="102" y="27"/>
                </a:cubicBezTo>
                <a:close/>
                <a:moveTo>
                  <a:pt x="89" y="46"/>
                </a:moveTo>
                <a:cubicBezTo>
                  <a:pt x="63" y="46"/>
                  <a:pt x="63" y="46"/>
                  <a:pt x="63" y="46"/>
                </a:cubicBezTo>
                <a:cubicBezTo>
                  <a:pt x="61" y="46"/>
                  <a:pt x="60" y="48"/>
                  <a:pt x="60" y="49"/>
                </a:cubicBezTo>
                <a:cubicBezTo>
                  <a:pt x="60" y="50"/>
                  <a:pt x="61" y="52"/>
                  <a:pt x="63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90" y="52"/>
                  <a:pt x="91" y="50"/>
                  <a:pt x="91" y="49"/>
                </a:cubicBezTo>
                <a:cubicBezTo>
                  <a:pt x="91" y="48"/>
                  <a:pt x="90" y="46"/>
                  <a:pt x="89" y="46"/>
                </a:cubicBezTo>
                <a:close/>
                <a:moveTo>
                  <a:pt x="52" y="46"/>
                </a:moveTo>
                <a:cubicBezTo>
                  <a:pt x="47" y="46"/>
                  <a:pt x="47" y="46"/>
                  <a:pt x="47" y="46"/>
                </a:cubicBezTo>
                <a:cubicBezTo>
                  <a:pt x="46" y="46"/>
                  <a:pt x="45" y="48"/>
                  <a:pt x="45" y="49"/>
                </a:cubicBezTo>
                <a:cubicBezTo>
                  <a:pt x="45" y="50"/>
                  <a:pt x="46" y="52"/>
                  <a:pt x="47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54" y="52"/>
                  <a:pt x="55" y="50"/>
                  <a:pt x="55" y="49"/>
                </a:cubicBezTo>
                <a:cubicBezTo>
                  <a:pt x="55" y="48"/>
                  <a:pt x="54" y="46"/>
                  <a:pt x="52" y="46"/>
                </a:cubicBezTo>
                <a:close/>
                <a:moveTo>
                  <a:pt x="89" y="36"/>
                </a:moveTo>
                <a:cubicBezTo>
                  <a:pt x="47" y="36"/>
                  <a:pt x="47" y="36"/>
                  <a:pt x="47" y="36"/>
                </a:cubicBezTo>
                <a:cubicBezTo>
                  <a:pt x="46" y="36"/>
                  <a:pt x="45" y="37"/>
                  <a:pt x="45" y="39"/>
                </a:cubicBezTo>
                <a:cubicBezTo>
                  <a:pt x="45" y="40"/>
                  <a:pt x="46" y="41"/>
                  <a:pt x="47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1" y="40"/>
                  <a:pt x="91" y="39"/>
                </a:cubicBezTo>
                <a:cubicBezTo>
                  <a:pt x="91" y="37"/>
                  <a:pt x="90" y="36"/>
                  <a:pt x="89" y="36"/>
                </a:cubicBezTo>
                <a:close/>
                <a:moveTo>
                  <a:pt x="89" y="57"/>
                </a:moveTo>
                <a:cubicBezTo>
                  <a:pt x="47" y="57"/>
                  <a:pt x="47" y="57"/>
                  <a:pt x="47" y="57"/>
                </a:cubicBezTo>
                <a:cubicBezTo>
                  <a:pt x="46" y="57"/>
                  <a:pt x="45" y="58"/>
                  <a:pt x="45" y="59"/>
                </a:cubicBezTo>
                <a:cubicBezTo>
                  <a:pt x="45" y="61"/>
                  <a:pt x="46" y="62"/>
                  <a:pt x="47" y="62"/>
                </a:cubicBezTo>
                <a:cubicBezTo>
                  <a:pt x="89" y="62"/>
                  <a:pt x="89" y="62"/>
                  <a:pt x="89" y="62"/>
                </a:cubicBezTo>
                <a:cubicBezTo>
                  <a:pt x="90" y="62"/>
                  <a:pt x="91" y="61"/>
                  <a:pt x="91" y="59"/>
                </a:cubicBezTo>
                <a:cubicBezTo>
                  <a:pt x="91" y="58"/>
                  <a:pt x="90" y="57"/>
                  <a:pt x="89" y="57"/>
                </a:cubicBezTo>
                <a:close/>
                <a:moveTo>
                  <a:pt x="89" y="67"/>
                </a:moveTo>
                <a:cubicBezTo>
                  <a:pt x="47" y="67"/>
                  <a:pt x="47" y="67"/>
                  <a:pt x="47" y="67"/>
                </a:cubicBezTo>
                <a:cubicBezTo>
                  <a:pt x="46" y="67"/>
                  <a:pt x="45" y="68"/>
                  <a:pt x="45" y="70"/>
                </a:cubicBezTo>
                <a:cubicBezTo>
                  <a:pt x="45" y="71"/>
                  <a:pt x="46" y="72"/>
                  <a:pt x="47" y="72"/>
                </a:cubicBezTo>
                <a:cubicBezTo>
                  <a:pt x="89" y="72"/>
                  <a:pt x="89" y="72"/>
                  <a:pt x="89" y="72"/>
                </a:cubicBezTo>
                <a:cubicBezTo>
                  <a:pt x="90" y="72"/>
                  <a:pt x="91" y="71"/>
                  <a:pt x="91" y="70"/>
                </a:cubicBezTo>
                <a:cubicBezTo>
                  <a:pt x="91" y="68"/>
                  <a:pt x="90" y="67"/>
                  <a:pt x="89" y="67"/>
                </a:cubicBezTo>
                <a:close/>
                <a:moveTo>
                  <a:pt x="89" y="77"/>
                </a:moveTo>
                <a:cubicBezTo>
                  <a:pt x="47" y="77"/>
                  <a:pt x="47" y="77"/>
                  <a:pt x="47" y="77"/>
                </a:cubicBezTo>
                <a:cubicBezTo>
                  <a:pt x="46" y="77"/>
                  <a:pt x="45" y="79"/>
                  <a:pt x="45" y="80"/>
                </a:cubicBezTo>
                <a:cubicBezTo>
                  <a:pt x="45" y="81"/>
                  <a:pt x="46" y="83"/>
                  <a:pt x="47" y="83"/>
                </a:cubicBezTo>
                <a:cubicBezTo>
                  <a:pt x="89" y="83"/>
                  <a:pt x="89" y="83"/>
                  <a:pt x="89" y="83"/>
                </a:cubicBezTo>
                <a:cubicBezTo>
                  <a:pt x="90" y="83"/>
                  <a:pt x="91" y="81"/>
                  <a:pt x="91" y="80"/>
                </a:cubicBezTo>
                <a:cubicBezTo>
                  <a:pt x="91" y="79"/>
                  <a:pt x="90" y="77"/>
                  <a:pt x="89" y="77"/>
                </a:cubicBezTo>
                <a:close/>
                <a:moveTo>
                  <a:pt x="78" y="88"/>
                </a:moveTo>
                <a:cubicBezTo>
                  <a:pt x="58" y="88"/>
                  <a:pt x="58" y="88"/>
                  <a:pt x="58" y="88"/>
                </a:cubicBezTo>
                <a:cubicBezTo>
                  <a:pt x="56" y="88"/>
                  <a:pt x="55" y="89"/>
                  <a:pt x="55" y="90"/>
                </a:cubicBezTo>
                <a:cubicBezTo>
                  <a:pt x="55" y="92"/>
                  <a:pt x="56" y="93"/>
                  <a:pt x="58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80" y="93"/>
                  <a:pt x="81" y="92"/>
                  <a:pt x="81" y="90"/>
                </a:cubicBezTo>
                <a:cubicBezTo>
                  <a:pt x="81" y="89"/>
                  <a:pt x="80" y="88"/>
                  <a:pt x="78" y="88"/>
                </a:cubicBezTo>
                <a:close/>
                <a:moveTo>
                  <a:pt x="136" y="157"/>
                </a:moveTo>
                <a:cubicBezTo>
                  <a:pt x="136" y="159"/>
                  <a:pt x="135" y="160"/>
                  <a:pt x="133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5" y="160"/>
                  <a:pt x="114" y="159"/>
                  <a:pt x="114" y="157"/>
                </a:cubicBezTo>
                <a:cubicBezTo>
                  <a:pt x="114" y="156"/>
                  <a:pt x="115" y="155"/>
                  <a:pt x="116" y="155"/>
                </a:cubicBezTo>
                <a:cubicBezTo>
                  <a:pt x="117" y="155"/>
                  <a:pt x="117" y="155"/>
                  <a:pt x="117" y="155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2" y="114"/>
                  <a:pt x="112" y="114"/>
                  <a:pt x="112" y="114"/>
                </a:cubicBezTo>
                <a:cubicBezTo>
                  <a:pt x="112" y="121"/>
                  <a:pt x="112" y="121"/>
                  <a:pt x="112" y="121"/>
                </a:cubicBezTo>
                <a:cubicBezTo>
                  <a:pt x="112" y="123"/>
                  <a:pt x="111" y="124"/>
                  <a:pt x="109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5" y="124"/>
                  <a:pt x="24" y="123"/>
                  <a:pt x="24" y="121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19" y="114"/>
                  <a:pt x="19" y="114"/>
                  <a:pt x="19" y="114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21" y="155"/>
                  <a:pt x="22" y="156"/>
                  <a:pt x="22" y="157"/>
                </a:cubicBezTo>
                <a:cubicBezTo>
                  <a:pt x="22" y="159"/>
                  <a:pt x="21" y="160"/>
                  <a:pt x="20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56"/>
                  <a:pt x="1" y="155"/>
                  <a:pt x="3" y="155"/>
                </a:cubicBezTo>
                <a:cubicBezTo>
                  <a:pt x="3" y="155"/>
                  <a:pt x="3" y="155"/>
                  <a:pt x="3" y="155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5" y="15"/>
                  <a:pt x="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8" y="15"/>
                  <a:pt x="19" y="17"/>
                  <a:pt x="19" y="18"/>
                </a:cubicBezTo>
                <a:cubicBezTo>
                  <a:pt x="19" y="26"/>
                  <a:pt x="19" y="26"/>
                  <a:pt x="19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7"/>
                  <a:pt x="25" y="15"/>
                  <a:pt x="27" y="15"/>
                </a:cubicBezTo>
                <a:cubicBezTo>
                  <a:pt x="36" y="15"/>
                  <a:pt x="41" y="12"/>
                  <a:pt x="46" y="8"/>
                </a:cubicBezTo>
                <a:cubicBezTo>
                  <a:pt x="51" y="4"/>
                  <a:pt x="57" y="0"/>
                  <a:pt x="68" y="0"/>
                </a:cubicBezTo>
                <a:cubicBezTo>
                  <a:pt x="79" y="0"/>
                  <a:pt x="85" y="4"/>
                  <a:pt x="90" y="8"/>
                </a:cubicBezTo>
                <a:cubicBezTo>
                  <a:pt x="95" y="12"/>
                  <a:pt x="100" y="15"/>
                  <a:pt x="109" y="15"/>
                </a:cubicBezTo>
                <a:cubicBezTo>
                  <a:pt x="111" y="15"/>
                  <a:pt x="112" y="17"/>
                  <a:pt x="112" y="18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7" y="26"/>
                  <a:pt x="117" y="26"/>
                  <a:pt x="117" y="26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7" y="17"/>
                  <a:pt x="118" y="15"/>
                  <a:pt x="120" y="15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1" y="15"/>
                  <a:pt x="132" y="17"/>
                  <a:pt x="132" y="18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5" y="155"/>
                  <a:pt x="136" y="156"/>
                  <a:pt x="136" y="157"/>
                </a:cubicBezTo>
                <a:close/>
                <a:moveTo>
                  <a:pt x="14" y="21"/>
                </a:moveTo>
                <a:cubicBezTo>
                  <a:pt x="9" y="21"/>
                  <a:pt x="9" y="21"/>
                  <a:pt x="9" y="21"/>
                </a:cubicBezTo>
                <a:cubicBezTo>
                  <a:pt x="9" y="155"/>
                  <a:pt x="9" y="155"/>
                  <a:pt x="9" y="155"/>
                </a:cubicBezTo>
                <a:cubicBezTo>
                  <a:pt x="14" y="155"/>
                  <a:pt x="14" y="155"/>
                  <a:pt x="14" y="155"/>
                </a:cubicBezTo>
                <a:lnTo>
                  <a:pt x="14" y="21"/>
                </a:lnTo>
                <a:close/>
                <a:moveTo>
                  <a:pt x="24" y="31"/>
                </a:moveTo>
                <a:cubicBezTo>
                  <a:pt x="19" y="31"/>
                  <a:pt x="19" y="31"/>
                  <a:pt x="19" y="31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24" y="108"/>
                  <a:pt x="24" y="108"/>
                  <a:pt x="24" y="108"/>
                </a:cubicBezTo>
                <a:lnTo>
                  <a:pt x="24" y="31"/>
                </a:lnTo>
                <a:close/>
                <a:moveTo>
                  <a:pt x="107" y="21"/>
                </a:moveTo>
                <a:cubicBezTo>
                  <a:pt x="97" y="20"/>
                  <a:pt x="92" y="16"/>
                  <a:pt x="87" y="12"/>
                </a:cubicBezTo>
                <a:cubicBezTo>
                  <a:pt x="82" y="9"/>
                  <a:pt x="77" y="5"/>
                  <a:pt x="68" y="5"/>
                </a:cubicBezTo>
                <a:cubicBezTo>
                  <a:pt x="58" y="5"/>
                  <a:pt x="54" y="9"/>
                  <a:pt x="49" y="12"/>
                </a:cubicBezTo>
                <a:cubicBezTo>
                  <a:pt x="44" y="16"/>
                  <a:pt x="39" y="20"/>
                  <a:pt x="29" y="21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107" y="119"/>
                  <a:pt x="107" y="119"/>
                  <a:pt x="107" y="119"/>
                </a:cubicBezTo>
                <a:lnTo>
                  <a:pt x="107" y="21"/>
                </a:lnTo>
                <a:close/>
                <a:moveTo>
                  <a:pt x="117" y="31"/>
                </a:moveTo>
                <a:cubicBezTo>
                  <a:pt x="112" y="31"/>
                  <a:pt x="112" y="31"/>
                  <a:pt x="112" y="31"/>
                </a:cubicBezTo>
                <a:cubicBezTo>
                  <a:pt x="112" y="108"/>
                  <a:pt x="112" y="108"/>
                  <a:pt x="112" y="108"/>
                </a:cubicBezTo>
                <a:cubicBezTo>
                  <a:pt x="117" y="108"/>
                  <a:pt x="117" y="108"/>
                  <a:pt x="117" y="108"/>
                </a:cubicBezTo>
                <a:lnTo>
                  <a:pt x="117" y="31"/>
                </a:lnTo>
                <a:close/>
                <a:moveTo>
                  <a:pt x="127" y="21"/>
                </a:moveTo>
                <a:cubicBezTo>
                  <a:pt x="122" y="21"/>
                  <a:pt x="122" y="21"/>
                  <a:pt x="122" y="21"/>
                </a:cubicBezTo>
                <a:cubicBezTo>
                  <a:pt x="122" y="155"/>
                  <a:pt x="122" y="155"/>
                  <a:pt x="122" y="155"/>
                </a:cubicBezTo>
                <a:cubicBezTo>
                  <a:pt x="127" y="155"/>
                  <a:pt x="127" y="155"/>
                  <a:pt x="127" y="155"/>
                </a:cubicBezTo>
                <a:lnTo>
                  <a:pt x="127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488">
            <a:extLst>
              <a:ext uri="{FF2B5EF4-FFF2-40B4-BE49-F238E27FC236}">
                <a16:creationId xmlns:a16="http://schemas.microsoft.com/office/drawing/2014/main" id="{1E1B63C4-5B55-4E72-9163-3E1251319C02}"/>
              </a:ext>
            </a:extLst>
          </p:cNvPr>
          <p:cNvSpPr>
            <a:spLocks noEditPoints="1"/>
          </p:cNvSpPr>
          <p:nvPr/>
        </p:nvSpPr>
        <p:spPr bwMode="auto">
          <a:xfrm>
            <a:off x="4735812" y="3371018"/>
            <a:ext cx="443740" cy="273468"/>
          </a:xfrm>
          <a:custGeom>
            <a:avLst/>
            <a:gdLst>
              <a:gd name="T0" fmla="*/ 10239 w 160"/>
              <a:gd name="T1" fmla="*/ 0 h 98"/>
              <a:gd name="T2" fmla="*/ 0 w 160"/>
              <a:gd name="T3" fmla="*/ 326247 h 98"/>
              <a:gd name="T4" fmla="*/ 535861 w 160"/>
              <a:gd name="T5" fmla="*/ 336550 h 98"/>
              <a:gd name="T6" fmla="*/ 546100 w 160"/>
              <a:gd name="T7" fmla="*/ 10303 h 98"/>
              <a:gd name="T8" fmla="*/ 529034 w 160"/>
              <a:gd name="T9" fmla="*/ 319379 h 98"/>
              <a:gd name="T10" fmla="*/ 17066 w 160"/>
              <a:gd name="T11" fmla="*/ 17171 h 98"/>
              <a:gd name="T12" fmla="*/ 529034 w 160"/>
              <a:gd name="T13" fmla="*/ 319379 h 98"/>
              <a:gd name="T14" fmla="*/ 467598 w 160"/>
              <a:gd name="T15" fmla="*/ 195748 h 98"/>
              <a:gd name="T16" fmla="*/ 430054 w 160"/>
              <a:gd name="T17" fmla="*/ 164841 h 98"/>
              <a:gd name="T18" fmla="*/ 389096 w 160"/>
              <a:gd name="T19" fmla="*/ 192314 h 98"/>
              <a:gd name="T20" fmla="*/ 331073 w 160"/>
              <a:gd name="T21" fmla="*/ 192314 h 98"/>
              <a:gd name="T22" fmla="*/ 290116 w 160"/>
              <a:gd name="T23" fmla="*/ 164841 h 98"/>
              <a:gd name="T24" fmla="*/ 249158 w 160"/>
              <a:gd name="T25" fmla="*/ 192314 h 98"/>
              <a:gd name="T26" fmla="*/ 283289 w 160"/>
              <a:gd name="T27" fmla="*/ 144236 h 98"/>
              <a:gd name="T28" fmla="*/ 324247 w 160"/>
              <a:gd name="T29" fmla="*/ 175143 h 98"/>
              <a:gd name="T30" fmla="*/ 368618 w 160"/>
              <a:gd name="T31" fmla="*/ 144236 h 98"/>
              <a:gd name="T32" fmla="*/ 426641 w 160"/>
              <a:gd name="T33" fmla="*/ 144236 h 98"/>
              <a:gd name="T34" fmla="*/ 474424 w 160"/>
              <a:gd name="T35" fmla="*/ 178578 h 98"/>
              <a:gd name="T36" fmla="*/ 225266 w 160"/>
              <a:gd name="T37" fmla="*/ 192314 h 98"/>
              <a:gd name="T38" fmla="*/ 215027 w 160"/>
              <a:gd name="T39" fmla="*/ 192314 h 98"/>
              <a:gd name="T40" fmla="*/ 157004 w 160"/>
              <a:gd name="T41" fmla="*/ 192314 h 98"/>
              <a:gd name="T42" fmla="*/ 116046 w 160"/>
              <a:gd name="T43" fmla="*/ 164841 h 98"/>
              <a:gd name="T44" fmla="*/ 71676 w 160"/>
              <a:gd name="T45" fmla="*/ 192314 h 98"/>
              <a:gd name="T46" fmla="*/ 109220 w 160"/>
              <a:gd name="T47" fmla="*/ 144236 h 98"/>
              <a:gd name="T48" fmla="*/ 150178 w 160"/>
              <a:gd name="T49" fmla="*/ 175143 h 98"/>
              <a:gd name="T50" fmla="*/ 191135 w 160"/>
              <a:gd name="T51" fmla="*/ 144236 h 98"/>
              <a:gd name="T52" fmla="*/ 225266 w 160"/>
              <a:gd name="T53" fmla="*/ 192314 h 98"/>
              <a:gd name="T54" fmla="*/ 511969 w 160"/>
              <a:gd name="T55" fmla="*/ 257564 h 98"/>
              <a:gd name="T56" fmla="*/ 474424 w 160"/>
              <a:gd name="T57" fmla="*/ 291906 h 98"/>
              <a:gd name="T58" fmla="*/ 150178 w 160"/>
              <a:gd name="T59" fmla="*/ 302208 h 98"/>
              <a:gd name="T60" fmla="*/ 150178 w 160"/>
              <a:gd name="T61" fmla="*/ 285037 h 98"/>
              <a:gd name="T62" fmla="*/ 494903 w 160"/>
              <a:gd name="T63" fmla="*/ 250695 h 98"/>
              <a:gd name="T64" fmla="*/ 457359 w 160"/>
              <a:gd name="T65" fmla="*/ 51513 h 98"/>
              <a:gd name="T66" fmla="*/ 51197 w 160"/>
              <a:gd name="T67" fmla="*/ 89289 h 98"/>
              <a:gd name="T68" fmla="*/ 88741 w 160"/>
              <a:gd name="T69" fmla="*/ 285037 h 98"/>
              <a:gd name="T70" fmla="*/ 122873 w 160"/>
              <a:gd name="T71" fmla="*/ 291906 h 98"/>
              <a:gd name="T72" fmla="*/ 78502 w 160"/>
              <a:gd name="T73" fmla="*/ 302208 h 98"/>
              <a:gd name="T74" fmla="*/ 44371 w 160"/>
              <a:gd name="T75" fmla="*/ 264432 h 98"/>
              <a:gd name="T76" fmla="*/ 34131 w 160"/>
              <a:gd name="T77" fmla="*/ 78986 h 98"/>
              <a:gd name="T78" fmla="*/ 71676 w 160"/>
              <a:gd name="T79" fmla="*/ 44644 h 98"/>
              <a:gd name="T80" fmla="*/ 467598 w 160"/>
              <a:gd name="T81" fmla="*/ 34342 h 98"/>
              <a:gd name="T82" fmla="*/ 501729 w 160"/>
              <a:gd name="T83" fmla="*/ 72118 h 98"/>
              <a:gd name="T84" fmla="*/ 368618 w 160"/>
              <a:gd name="T85" fmla="*/ 116762 h 98"/>
              <a:gd name="T86" fmla="*/ 184309 w 160"/>
              <a:gd name="T87" fmla="*/ 123631 h 98"/>
              <a:gd name="T88" fmla="*/ 184309 w 160"/>
              <a:gd name="T89" fmla="*/ 106460 h 98"/>
              <a:gd name="T90" fmla="*/ 368618 w 160"/>
              <a:gd name="T91" fmla="*/ 116762 h 98"/>
              <a:gd name="T92" fmla="*/ 511969 w 160"/>
              <a:gd name="T93" fmla="*/ 44644 h 98"/>
              <a:gd name="T94" fmla="*/ 494903 w 160"/>
              <a:gd name="T95" fmla="*/ 44644 h 98"/>
              <a:gd name="T96" fmla="*/ 44371 w 160"/>
              <a:gd name="T97" fmla="*/ 34342 h 98"/>
              <a:gd name="T98" fmla="*/ 44371 w 160"/>
              <a:gd name="T99" fmla="*/ 51513 h 98"/>
              <a:gd name="T100" fmla="*/ 44371 w 160"/>
              <a:gd name="T101" fmla="*/ 34342 h 98"/>
              <a:gd name="T102" fmla="*/ 51197 w 160"/>
              <a:gd name="T103" fmla="*/ 291906 h 98"/>
              <a:gd name="T104" fmla="*/ 34131 w 160"/>
              <a:gd name="T105" fmla="*/ 291906 h 98"/>
              <a:gd name="T106" fmla="*/ 501729 w 160"/>
              <a:gd name="T107" fmla="*/ 285037 h 98"/>
              <a:gd name="T108" fmla="*/ 501729 w 160"/>
              <a:gd name="T109" fmla="*/ 302208 h 98"/>
              <a:gd name="T110" fmla="*/ 501729 w 160"/>
              <a:gd name="T111" fmla="*/ 285037 h 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98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7"/>
                  <a:pt x="1" y="98"/>
                  <a:pt x="3" y="98"/>
                </a:cubicBezTo>
                <a:cubicBezTo>
                  <a:pt x="157" y="98"/>
                  <a:pt x="157" y="98"/>
                  <a:pt x="157" y="98"/>
                </a:cubicBezTo>
                <a:cubicBezTo>
                  <a:pt x="159" y="98"/>
                  <a:pt x="160" y="97"/>
                  <a:pt x="160" y="95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5" y="93"/>
                </a:moveTo>
                <a:cubicBezTo>
                  <a:pt x="5" y="93"/>
                  <a:pt x="5" y="93"/>
                  <a:pt x="5" y="93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93"/>
                </a:lnTo>
                <a:close/>
                <a:moveTo>
                  <a:pt x="139" y="56"/>
                </a:moveTo>
                <a:cubicBezTo>
                  <a:pt x="138" y="57"/>
                  <a:pt x="137" y="57"/>
                  <a:pt x="137" y="57"/>
                </a:cubicBezTo>
                <a:cubicBezTo>
                  <a:pt x="136" y="57"/>
                  <a:pt x="135" y="57"/>
                  <a:pt x="135" y="56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18" y="56"/>
                  <a:pt x="118" y="56"/>
                  <a:pt x="118" y="56"/>
                </a:cubicBezTo>
                <a:cubicBezTo>
                  <a:pt x="117" y="57"/>
                  <a:pt x="115" y="57"/>
                  <a:pt x="114" y="56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97" y="56"/>
                  <a:pt x="97" y="56"/>
                  <a:pt x="97" y="56"/>
                </a:cubicBezTo>
                <a:cubicBezTo>
                  <a:pt x="96" y="57"/>
                  <a:pt x="95" y="57"/>
                  <a:pt x="94" y="56"/>
                </a:cubicBezTo>
                <a:cubicBezTo>
                  <a:pt x="85" y="48"/>
                  <a:pt x="85" y="48"/>
                  <a:pt x="85" y="48"/>
                </a:cubicBezTo>
                <a:cubicBezTo>
                  <a:pt x="77" y="56"/>
                  <a:pt x="77" y="56"/>
                  <a:pt x="77" y="56"/>
                </a:cubicBezTo>
                <a:cubicBezTo>
                  <a:pt x="76" y="57"/>
                  <a:pt x="74" y="57"/>
                  <a:pt x="73" y="56"/>
                </a:cubicBezTo>
                <a:cubicBezTo>
                  <a:pt x="72" y="55"/>
                  <a:pt x="72" y="53"/>
                  <a:pt x="73" y="52"/>
                </a:cubicBezTo>
                <a:cubicBezTo>
                  <a:pt x="83" y="42"/>
                  <a:pt x="83" y="42"/>
                  <a:pt x="83" y="42"/>
                </a:cubicBezTo>
                <a:cubicBezTo>
                  <a:pt x="84" y="41"/>
                  <a:pt x="86" y="41"/>
                  <a:pt x="87" y="42"/>
                </a:cubicBezTo>
                <a:cubicBezTo>
                  <a:pt x="95" y="51"/>
                  <a:pt x="95" y="51"/>
                  <a:pt x="95" y="51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105" y="41"/>
                  <a:pt x="107" y="41"/>
                  <a:pt x="108" y="42"/>
                </a:cubicBezTo>
                <a:cubicBezTo>
                  <a:pt x="116" y="51"/>
                  <a:pt x="116" y="51"/>
                  <a:pt x="116" y="51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6" y="41"/>
                  <a:pt x="127" y="41"/>
                  <a:pt x="128" y="42"/>
                </a:cubicBezTo>
                <a:cubicBezTo>
                  <a:pt x="139" y="52"/>
                  <a:pt x="139" y="52"/>
                  <a:pt x="139" y="52"/>
                </a:cubicBezTo>
                <a:cubicBezTo>
                  <a:pt x="140" y="53"/>
                  <a:pt x="140" y="55"/>
                  <a:pt x="139" y="56"/>
                </a:cubicBezTo>
                <a:close/>
                <a:moveTo>
                  <a:pt x="66" y="56"/>
                </a:moveTo>
                <a:cubicBezTo>
                  <a:pt x="66" y="57"/>
                  <a:pt x="65" y="57"/>
                  <a:pt x="65" y="57"/>
                </a:cubicBezTo>
                <a:cubicBezTo>
                  <a:pt x="64" y="57"/>
                  <a:pt x="63" y="57"/>
                  <a:pt x="63" y="56"/>
                </a:cubicBezTo>
                <a:cubicBezTo>
                  <a:pt x="54" y="48"/>
                  <a:pt x="54" y="48"/>
                  <a:pt x="54" y="48"/>
                </a:cubicBezTo>
                <a:cubicBezTo>
                  <a:pt x="46" y="56"/>
                  <a:pt x="46" y="56"/>
                  <a:pt x="46" y="56"/>
                </a:cubicBezTo>
                <a:cubicBezTo>
                  <a:pt x="45" y="57"/>
                  <a:pt x="43" y="57"/>
                  <a:pt x="42" y="56"/>
                </a:cubicBezTo>
                <a:cubicBezTo>
                  <a:pt x="34" y="48"/>
                  <a:pt x="34" y="48"/>
                  <a:pt x="34" y="48"/>
                </a:cubicBezTo>
                <a:cubicBezTo>
                  <a:pt x="25" y="56"/>
                  <a:pt x="25" y="56"/>
                  <a:pt x="25" y="56"/>
                </a:cubicBezTo>
                <a:cubicBezTo>
                  <a:pt x="24" y="57"/>
                  <a:pt x="22" y="57"/>
                  <a:pt x="21" y="56"/>
                </a:cubicBezTo>
                <a:cubicBezTo>
                  <a:pt x="20" y="55"/>
                  <a:pt x="20" y="53"/>
                  <a:pt x="21" y="52"/>
                </a:cubicBezTo>
                <a:cubicBezTo>
                  <a:pt x="32" y="42"/>
                  <a:pt x="32" y="42"/>
                  <a:pt x="32" y="42"/>
                </a:cubicBezTo>
                <a:cubicBezTo>
                  <a:pt x="33" y="41"/>
                  <a:pt x="34" y="41"/>
                  <a:pt x="35" y="42"/>
                </a:cubicBezTo>
                <a:cubicBezTo>
                  <a:pt x="44" y="51"/>
                  <a:pt x="44" y="51"/>
                  <a:pt x="44" y="51"/>
                </a:cubicBezTo>
                <a:cubicBezTo>
                  <a:pt x="52" y="42"/>
                  <a:pt x="52" y="42"/>
                  <a:pt x="52" y="42"/>
                </a:cubicBezTo>
                <a:cubicBezTo>
                  <a:pt x="53" y="41"/>
                  <a:pt x="55" y="41"/>
                  <a:pt x="56" y="42"/>
                </a:cubicBezTo>
                <a:cubicBezTo>
                  <a:pt x="66" y="52"/>
                  <a:pt x="66" y="52"/>
                  <a:pt x="66" y="52"/>
                </a:cubicBezTo>
                <a:cubicBezTo>
                  <a:pt x="67" y="53"/>
                  <a:pt x="67" y="55"/>
                  <a:pt x="66" y="56"/>
                </a:cubicBezTo>
                <a:close/>
                <a:moveTo>
                  <a:pt x="150" y="23"/>
                </a:moveTo>
                <a:cubicBezTo>
                  <a:pt x="150" y="75"/>
                  <a:pt x="150" y="75"/>
                  <a:pt x="150" y="75"/>
                </a:cubicBezTo>
                <a:cubicBezTo>
                  <a:pt x="150" y="76"/>
                  <a:pt x="149" y="77"/>
                  <a:pt x="147" y="77"/>
                </a:cubicBezTo>
                <a:cubicBezTo>
                  <a:pt x="143" y="77"/>
                  <a:pt x="139" y="81"/>
                  <a:pt x="139" y="85"/>
                </a:cubicBezTo>
                <a:cubicBezTo>
                  <a:pt x="139" y="87"/>
                  <a:pt x="138" y="88"/>
                  <a:pt x="137" y="88"/>
                </a:cubicBezTo>
                <a:cubicBezTo>
                  <a:pt x="44" y="88"/>
                  <a:pt x="44" y="88"/>
                  <a:pt x="44" y="88"/>
                </a:cubicBezTo>
                <a:cubicBezTo>
                  <a:pt x="42" y="88"/>
                  <a:pt x="41" y="87"/>
                  <a:pt x="41" y="85"/>
                </a:cubicBezTo>
                <a:cubicBezTo>
                  <a:pt x="41" y="84"/>
                  <a:pt x="42" y="83"/>
                  <a:pt x="44" y="83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35" y="78"/>
                  <a:pt x="139" y="74"/>
                  <a:pt x="145" y="73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39" y="25"/>
                  <a:pt x="135" y="21"/>
                  <a:pt x="134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5" y="21"/>
                  <a:pt x="21" y="25"/>
                  <a:pt x="15" y="26"/>
                </a:cubicBezTo>
                <a:cubicBezTo>
                  <a:pt x="15" y="73"/>
                  <a:pt x="15" y="73"/>
                  <a:pt x="15" y="73"/>
                </a:cubicBezTo>
                <a:cubicBezTo>
                  <a:pt x="21" y="74"/>
                  <a:pt x="25" y="78"/>
                  <a:pt x="26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5" y="83"/>
                  <a:pt x="36" y="84"/>
                  <a:pt x="36" y="85"/>
                </a:cubicBezTo>
                <a:cubicBezTo>
                  <a:pt x="36" y="87"/>
                  <a:pt x="35" y="88"/>
                  <a:pt x="34" y="88"/>
                </a:cubicBezTo>
                <a:cubicBezTo>
                  <a:pt x="23" y="88"/>
                  <a:pt x="23" y="88"/>
                  <a:pt x="23" y="88"/>
                </a:cubicBezTo>
                <a:cubicBezTo>
                  <a:pt x="22" y="88"/>
                  <a:pt x="21" y="87"/>
                  <a:pt x="21" y="85"/>
                </a:cubicBezTo>
                <a:cubicBezTo>
                  <a:pt x="21" y="81"/>
                  <a:pt x="17" y="77"/>
                  <a:pt x="13" y="77"/>
                </a:cubicBezTo>
                <a:cubicBezTo>
                  <a:pt x="11" y="77"/>
                  <a:pt x="10" y="76"/>
                  <a:pt x="10" y="75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2"/>
                  <a:pt x="11" y="21"/>
                  <a:pt x="13" y="21"/>
                </a:cubicBezTo>
                <a:cubicBezTo>
                  <a:pt x="17" y="21"/>
                  <a:pt x="21" y="17"/>
                  <a:pt x="21" y="13"/>
                </a:cubicBezTo>
                <a:cubicBezTo>
                  <a:pt x="21" y="11"/>
                  <a:pt x="22" y="10"/>
                  <a:pt x="23" y="10"/>
                </a:cubicBezTo>
                <a:cubicBezTo>
                  <a:pt x="137" y="10"/>
                  <a:pt x="137" y="10"/>
                  <a:pt x="137" y="10"/>
                </a:cubicBezTo>
                <a:cubicBezTo>
                  <a:pt x="138" y="10"/>
                  <a:pt x="139" y="11"/>
                  <a:pt x="139" y="13"/>
                </a:cubicBezTo>
                <a:cubicBezTo>
                  <a:pt x="139" y="17"/>
                  <a:pt x="143" y="21"/>
                  <a:pt x="147" y="21"/>
                </a:cubicBezTo>
                <a:cubicBezTo>
                  <a:pt x="149" y="21"/>
                  <a:pt x="150" y="22"/>
                  <a:pt x="150" y="23"/>
                </a:cubicBezTo>
                <a:close/>
                <a:moveTo>
                  <a:pt x="108" y="34"/>
                </a:moveTo>
                <a:cubicBezTo>
                  <a:pt x="108" y="35"/>
                  <a:pt x="107" y="36"/>
                  <a:pt x="106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3" y="36"/>
                  <a:pt x="52" y="35"/>
                  <a:pt x="52" y="34"/>
                </a:cubicBezTo>
                <a:cubicBezTo>
                  <a:pt x="52" y="32"/>
                  <a:pt x="53" y="31"/>
                  <a:pt x="54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7" y="31"/>
                  <a:pt x="108" y="32"/>
                  <a:pt x="108" y="34"/>
                </a:cubicBezTo>
                <a:close/>
                <a:moveTo>
                  <a:pt x="147" y="10"/>
                </a:moveTo>
                <a:cubicBezTo>
                  <a:pt x="149" y="10"/>
                  <a:pt x="150" y="11"/>
                  <a:pt x="150" y="13"/>
                </a:cubicBezTo>
                <a:cubicBezTo>
                  <a:pt x="150" y="14"/>
                  <a:pt x="149" y="15"/>
                  <a:pt x="147" y="15"/>
                </a:cubicBezTo>
                <a:cubicBezTo>
                  <a:pt x="146" y="15"/>
                  <a:pt x="145" y="14"/>
                  <a:pt x="145" y="13"/>
                </a:cubicBezTo>
                <a:cubicBezTo>
                  <a:pt x="145" y="11"/>
                  <a:pt x="146" y="10"/>
                  <a:pt x="147" y="10"/>
                </a:cubicBezTo>
                <a:close/>
                <a:moveTo>
                  <a:pt x="13" y="10"/>
                </a:moveTo>
                <a:cubicBezTo>
                  <a:pt x="14" y="10"/>
                  <a:pt x="15" y="11"/>
                  <a:pt x="15" y="13"/>
                </a:cubicBezTo>
                <a:cubicBezTo>
                  <a:pt x="15" y="14"/>
                  <a:pt x="14" y="15"/>
                  <a:pt x="13" y="15"/>
                </a:cubicBezTo>
                <a:cubicBezTo>
                  <a:pt x="11" y="15"/>
                  <a:pt x="10" y="14"/>
                  <a:pt x="10" y="13"/>
                </a:cubicBezTo>
                <a:cubicBezTo>
                  <a:pt x="10" y="11"/>
                  <a:pt x="11" y="10"/>
                  <a:pt x="13" y="10"/>
                </a:cubicBezTo>
                <a:close/>
                <a:moveTo>
                  <a:pt x="13" y="83"/>
                </a:moveTo>
                <a:cubicBezTo>
                  <a:pt x="14" y="83"/>
                  <a:pt x="15" y="84"/>
                  <a:pt x="15" y="85"/>
                </a:cubicBezTo>
                <a:cubicBezTo>
                  <a:pt x="15" y="87"/>
                  <a:pt x="14" y="88"/>
                  <a:pt x="13" y="88"/>
                </a:cubicBezTo>
                <a:cubicBezTo>
                  <a:pt x="11" y="88"/>
                  <a:pt x="10" y="87"/>
                  <a:pt x="10" y="85"/>
                </a:cubicBezTo>
                <a:cubicBezTo>
                  <a:pt x="10" y="84"/>
                  <a:pt x="11" y="83"/>
                  <a:pt x="13" y="83"/>
                </a:cubicBezTo>
                <a:close/>
                <a:moveTo>
                  <a:pt x="147" y="83"/>
                </a:moveTo>
                <a:cubicBezTo>
                  <a:pt x="149" y="83"/>
                  <a:pt x="150" y="84"/>
                  <a:pt x="150" y="85"/>
                </a:cubicBezTo>
                <a:cubicBezTo>
                  <a:pt x="150" y="87"/>
                  <a:pt x="149" y="88"/>
                  <a:pt x="147" y="88"/>
                </a:cubicBezTo>
                <a:cubicBezTo>
                  <a:pt x="146" y="88"/>
                  <a:pt x="145" y="87"/>
                  <a:pt x="145" y="85"/>
                </a:cubicBezTo>
                <a:cubicBezTo>
                  <a:pt x="145" y="84"/>
                  <a:pt x="146" y="83"/>
                  <a:pt x="147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489">
            <a:extLst>
              <a:ext uri="{FF2B5EF4-FFF2-40B4-BE49-F238E27FC236}">
                <a16:creationId xmlns:a16="http://schemas.microsoft.com/office/drawing/2014/main" id="{CE929B9D-C89A-4FDD-89E0-DB6FBD8C1ECA}"/>
              </a:ext>
            </a:extLst>
          </p:cNvPr>
          <p:cNvSpPr>
            <a:spLocks noEditPoints="1"/>
          </p:cNvSpPr>
          <p:nvPr/>
        </p:nvSpPr>
        <p:spPr bwMode="auto">
          <a:xfrm>
            <a:off x="4835077" y="4288956"/>
            <a:ext cx="257986" cy="447608"/>
          </a:xfrm>
          <a:custGeom>
            <a:avLst/>
            <a:gdLst>
              <a:gd name="T0" fmla="*/ 273118 w 93"/>
              <a:gd name="T1" fmla="*/ 0 h 160"/>
              <a:gd name="T2" fmla="*/ 160457 w 93"/>
              <a:gd name="T3" fmla="*/ 0 h 160"/>
              <a:gd name="T4" fmla="*/ 30726 w 93"/>
              <a:gd name="T5" fmla="*/ 134273 h 160"/>
              <a:gd name="T6" fmla="*/ 30726 w 93"/>
              <a:gd name="T7" fmla="*/ 285760 h 160"/>
              <a:gd name="T8" fmla="*/ 10242 w 93"/>
              <a:gd name="T9" fmla="*/ 309860 h 160"/>
              <a:gd name="T10" fmla="*/ 10242 w 93"/>
              <a:gd name="T11" fmla="*/ 533649 h 160"/>
              <a:gd name="T12" fmla="*/ 10242 w 93"/>
              <a:gd name="T13" fmla="*/ 533649 h 160"/>
              <a:gd name="T14" fmla="*/ 0 w 93"/>
              <a:gd name="T15" fmla="*/ 540534 h 160"/>
              <a:gd name="T16" fmla="*/ 10242 w 93"/>
              <a:gd name="T17" fmla="*/ 550863 h 160"/>
              <a:gd name="T18" fmla="*/ 102419 w 93"/>
              <a:gd name="T19" fmla="*/ 550863 h 160"/>
              <a:gd name="T20" fmla="*/ 112661 w 93"/>
              <a:gd name="T21" fmla="*/ 540534 h 160"/>
              <a:gd name="T22" fmla="*/ 102419 w 93"/>
              <a:gd name="T23" fmla="*/ 533649 h 160"/>
              <a:gd name="T24" fmla="*/ 99005 w 93"/>
              <a:gd name="T25" fmla="*/ 533649 h 160"/>
              <a:gd name="T26" fmla="*/ 99005 w 93"/>
              <a:gd name="T27" fmla="*/ 309860 h 160"/>
              <a:gd name="T28" fmla="*/ 81935 w 93"/>
              <a:gd name="T29" fmla="*/ 285760 h 160"/>
              <a:gd name="T30" fmla="*/ 81935 w 93"/>
              <a:gd name="T31" fmla="*/ 134273 h 160"/>
              <a:gd name="T32" fmla="*/ 153629 w 93"/>
              <a:gd name="T33" fmla="*/ 55086 h 160"/>
              <a:gd name="T34" fmla="*/ 198011 w 93"/>
              <a:gd name="T35" fmla="*/ 89515 h 160"/>
              <a:gd name="T36" fmla="*/ 273118 w 93"/>
              <a:gd name="T37" fmla="*/ 89515 h 160"/>
              <a:gd name="T38" fmla="*/ 317500 w 93"/>
              <a:gd name="T39" fmla="*/ 44758 h 160"/>
              <a:gd name="T40" fmla="*/ 273118 w 93"/>
              <a:gd name="T41" fmla="*/ 0 h 160"/>
              <a:gd name="T42" fmla="*/ 81935 w 93"/>
              <a:gd name="T43" fmla="*/ 416590 h 160"/>
              <a:gd name="T44" fmla="*/ 64866 w 93"/>
              <a:gd name="T45" fmla="*/ 413147 h 160"/>
              <a:gd name="T46" fmla="*/ 64866 w 93"/>
              <a:gd name="T47" fmla="*/ 354618 h 160"/>
              <a:gd name="T48" fmla="*/ 81935 w 93"/>
              <a:gd name="T49" fmla="*/ 354618 h 160"/>
              <a:gd name="T50" fmla="*/ 81935 w 93"/>
              <a:gd name="T51" fmla="*/ 416590 h 160"/>
              <a:gd name="T52" fmla="*/ 81935 w 93"/>
              <a:gd name="T53" fmla="*/ 337404 h 160"/>
              <a:gd name="T54" fmla="*/ 54624 w 93"/>
              <a:gd name="T55" fmla="*/ 337404 h 160"/>
              <a:gd name="T56" fmla="*/ 47796 w 93"/>
              <a:gd name="T57" fmla="*/ 347732 h 160"/>
              <a:gd name="T58" fmla="*/ 47796 w 93"/>
              <a:gd name="T59" fmla="*/ 423476 h 160"/>
              <a:gd name="T60" fmla="*/ 54624 w 93"/>
              <a:gd name="T61" fmla="*/ 433805 h 160"/>
              <a:gd name="T62" fmla="*/ 81935 w 93"/>
              <a:gd name="T63" fmla="*/ 433805 h 160"/>
              <a:gd name="T64" fmla="*/ 81935 w 93"/>
              <a:gd name="T65" fmla="*/ 533649 h 160"/>
              <a:gd name="T66" fmla="*/ 30726 w 93"/>
              <a:gd name="T67" fmla="*/ 533649 h 160"/>
              <a:gd name="T68" fmla="*/ 30726 w 93"/>
              <a:gd name="T69" fmla="*/ 309860 h 160"/>
              <a:gd name="T70" fmla="*/ 37554 w 93"/>
              <a:gd name="T71" fmla="*/ 302975 h 160"/>
              <a:gd name="T72" fmla="*/ 75108 w 93"/>
              <a:gd name="T73" fmla="*/ 302975 h 160"/>
              <a:gd name="T74" fmla="*/ 81935 w 93"/>
              <a:gd name="T75" fmla="*/ 309860 h 160"/>
              <a:gd name="T76" fmla="*/ 81935 w 93"/>
              <a:gd name="T77" fmla="*/ 337404 h 160"/>
              <a:gd name="T78" fmla="*/ 232151 w 93"/>
              <a:gd name="T79" fmla="*/ 51643 h 160"/>
              <a:gd name="T80" fmla="*/ 297016 w 93"/>
              <a:gd name="T81" fmla="*/ 51643 h 160"/>
              <a:gd name="T82" fmla="*/ 273118 w 93"/>
              <a:gd name="T83" fmla="*/ 72301 h 160"/>
              <a:gd name="T84" fmla="*/ 198011 w 93"/>
              <a:gd name="T85" fmla="*/ 72301 h 160"/>
              <a:gd name="T86" fmla="*/ 170699 w 93"/>
              <a:gd name="T87" fmla="*/ 51643 h 160"/>
              <a:gd name="T88" fmla="*/ 198011 w 93"/>
              <a:gd name="T89" fmla="*/ 51643 h 160"/>
              <a:gd name="T90" fmla="*/ 204839 w 93"/>
              <a:gd name="T91" fmla="*/ 44758 h 160"/>
              <a:gd name="T92" fmla="*/ 198011 w 93"/>
              <a:gd name="T93" fmla="*/ 34429 h 160"/>
              <a:gd name="T94" fmla="*/ 160457 w 93"/>
              <a:gd name="T95" fmla="*/ 34429 h 160"/>
              <a:gd name="T96" fmla="*/ 64866 w 93"/>
              <a:gd name="T97" fmla="*/ 134273 h 160"/>
              <a:gd name="T98" fmla="*/ 64866 w 93"/>
              <a:gd name="T99" fmla="*/ 285760 h 160"/>
              <a:gd name="T100" fmla="*/ 47796 w 93"/>
              <a:gd name="T101" fmla="*/ 285760 h 160"/>
              <a:gd name="T102" fmla="*/ 47796 w 93"/>
              <a:gd name="T103" fmla="*/ 134273 h 160"/>
              <a:gd name="T104" fmla="*/ 160457 w 93"/>
              <a:gd name="T105" fmla="*/ 17214 h 160"/>
              <a:gd name="T106" fmla="*/ 273118 w 93"/>
              <a:gd name="T107" fmla="*/ 17214 h 160"/>
              <a:gd name="T108" fmla="*/ 297016 w 93"/>
              <a:gd name="T109" fmla="*/ 34429 h 160"/>
              <a:gd name="T110" fmla="*/ 232151 w 93"/>
              <a:gd name="T111" fmla="*/ 34429 h 160"/>
              <a:gd name="T112" fmla="*/ 221909 w 93"/>
              <a:gd name="T113" fmla="*/ 44758 h 160"/>
              <a:gd name="T114" fmla="*/ 232151 w 93"/>
              <a:gd name="T115" fmla="*/ 51643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3" h="160">
                <a:moveTo>
                  <a:pt x="80" y="0"/>
                </a:moveTo>
                <a:cubicBezTo>
                  <a:pt x="47" y="0"/>
                  <a:pt x="47" y="0"/>
                  <a:pt x="47" y="0"/>
                </a:cubicBezTo>
                <a:cubicBezTo>
                  <a:pt x="26" y="0"/>
                  <a:pt x="9" y="17"/>
                  <a:pt x="9" y="39"/>
                </a:cubicBezTo>
                <a:cubicBezTo>
                  <a:pt x="9" y="83"/>
                  <a:pt x="9" y="83"/>
                  <a:pt x="9" y="83"/>
                </a:cubicBezTo>
                <a:cubicBezTo>
                  <a:pt x="6" y="84"/>
                  <a:pt x="3" y="87"/>
                  <a:pt x="3" y="90"/>
                </a:cubicBezTo>
                <a:cubicBezTo>
                  <a:pt x="3" y="155"/>
                  <a:pt x="3" y="155"/>
                  <a:pt x="3" y="155"/>
                </a:cubicBezTo>
                <a:cubicBezTo>
                  <a:pt x="3" y="155"/>
                  <a:pt x="3" y="155"/>
                  <a:pt x="3" y="155"/>
                </a:cubicBezTo>
                <a:cubicBezTo>
                  <a:pt x="1" y="155"/>
                  <a:pt x="0" y="156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2" y="160"/>
                  <a:pt x="33" y="159"/>
                  <a:pt x="33" y="157"/>
                </a:cubicBezTo>
                <a:cubicBezTo>
                  <a:pt x="33" y="156"/>
                  <a:pt x="32" y="155"/>
                  <a:pt x="30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9" y="90"/>
                  <a:pt x="29" y="90"/>
                  <a:pt x="29" y="90"/>
                </a:cubicBezTo>
                <a:cubicBezTo>
                  <a:pt x="29" y="87"/>
                  <a:pt x="27" y="84"/>
                  <a:pt x="24" y="83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27"/>
                  <a:pt x="33" y="17"/>
                  <a:pt x="45" y="16"/>
                </a:cubicBezTo>
                <a:cubicBezTo>
                  <a:pt x="46" y="21"/>
                  <a:pt x="51" y="26"/>
                  <a:pt x="58" y="26"/>
                </a:cubicBezTo>
                <a:cubicBezTo>
                  <a:pt x="80" y="26"/>
                  <a:pt x="80" y="26"/>
                  <a:pt x="80" y="26"/>
                </a:cubicBezTo>
                <a:cubicBezTo>
                  <a:pt x="87" y="26"/>
                  <a:pt x="93" y="20"/>
                  <a:pt x="93" y="13"/>
                </a:cubicBezTo>
                <a:cubicBezTo>
                  <a:pt x="93" y="6"/>
                  <a:pt x="87" y="0"/>
                  <a:pt x="80" y="0"/>
                </a:cubicBezTo>
                <a:close/>
                <a:moveTo>
                  <a:pt x="24" y="121"/>
                </a:moveTo>
                <a:cubicBezTo>
                  <a:pt x="19" y="120"/>
                  <a:pt x="19" y="120"/>
                  <a:pt x="19" y="120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24" y="103"/>
                  <a:pt x="24" y="103"/>
                  <a:pt x="24" y="103"/>
                </a:cubicBezTo>
                <a:lnTo>
                  <a:pt x="24" y="121"/>
                </a:lnTo>
                <a:close/>
                <a:moveTo>
                  <a:pt x="24" y="98"/>
                </a:moveTo>
                <a:cubicBezTo>
                  <a:pt x="16" y="98"/>
                  <a:pt x="16" y="98"/>
                  <a:pt x="16" y="98"/>
                </a:cubicBezTo>
                <a:cubicBezTo>
                  <a:pt x="15" y="98"/>
                  <a:pt x="14" y="99"/>
                  <a:pt x="14" y="101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14" y="124"/>
                  <a:pt x="15" y="126"/>
                  <a:pt x="16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89"/>
                  <a:pt x="10" y="88"/>
                  <a:pt x="11" y="88"/>
                </a:cubicBezTo>
                <a:cubicBezTo>
                  <a:pt x="22" y="88"/>
                  <a:pt x="22" y="88"/>
                  <a:pt x="22" y="88"/>
                </a:cubicBezTo>
                <a:cubicBezTo>
                  <a:pt x="23" y="88"/>
                  <a:pt x="24" y="89"/>
                  <a:pt x="24" y="90"/>
                </a:cubicBezTo>
                <a:lnTo>
                  <a:pt x="24" y="98"/>
                </a:lnTo>
                <a:close/>
                <a:moveTo>
                  <a:pt x="68" y="15"/>
                </a:moveTo>
                <a:cubicBezTo>
                  <a:pt x="87" y="15"/>
                  <a:pt x="87" y="15"/>
                  <a:pt x="87" y="15"/>
                </a:cubicBezTo>
                <a:cubicBezTo>
                  <a:pt x="86" y="18"/>
                  <a:pt x="83" y="21"/>
                  <a:pt x="80" y="21"/>
                </a:cubicBezTo>
                <a:cubicBezTo>
                  <a:pt x="58" y="21"/>
                  <a:pt x="58" y="21"/>
                  <a:pt x="58" y="21"/>
                </a:cubicBezTo>
                <a:cubicBezTo>
                  <a:pt x="54" y="21"/>
                  <a:pt x="51" y="18"/>
                  <a:pt x="50" y="15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5"/>
                  <a:pt x="60" y="14"/>
                  <a:pt x="60" y="13"/>
                </a:cubicBezTo>
                <a:cubicBezTo>
                  <a:pt x="60" y="11"/>
                  <a:pt x="59" y="10"/>
                  <a:pt x="58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32" y="10"/>
                  <a:pt x="19" y="23"/>
                  <a:pt x="19" y="39"/>
                </a:cubicBezTo>
                <a:cubicBezTo>
                  <a:pt x="19" y="83"/>
                  <a:pt x="19" y="83"/>
                  <a:pt x="19" y="83"/>
                </a:cubicBezTo>
                <a:cubicBezTo>
                  <a:pt x="14" y="83"/>
                  <a:pt x="14" y="83"/>
                  <a:pt x="14" y="83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20"/>
                  <a:pt x="29" y="5"/>
                  <a:pt x="47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83" y="5"/>
                  <a:pt x="86" y="7"/>
                  <a:pt x="8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5" y="11"/>
                  <a:pt x="65" y="13"/>
                </a:cubicBezTo>
                <a:cubicBezTo>
                  <a:pt x="65" y="14"/>
                  <a:pt x="67" y="15"/>
                  <a:pt x="68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490">
            <a:extLst>
              <a:ext uri="{FF2B5EF4-FFF2-40B4-BE49-F238E27FC236}">
                <a16:creationId xmlns:a16="http://schemas.microsoft.com/office/drawing/2014/main" id="{D431C918-0D86-413F-ADAD-D938EF700AF4}"/>
              </a:ext>
            </a:extLst>
          </p:cNvPr>
          <p:cNvSpPr>
            <a:spLocks noEditPoints="1"/>
          </p:cNvSpPr>
          <p:nvPr/>
        </p:nvSpPr>
        <p:spPr bwMode="auto">
          <a:xfrm>
            <a:off x="4797124" y="5291573"/>
            <a:ext cx="283790" cy="447616"/>
          </a:xfrm>
          <a:custGeom>
            <a:avLst/>
            <a:gdLst>
              <a:gd name="T0" fmla="*/ 287618 w 102"/>
              <a:gd name="T1" fmla="*/ 3443 h 160"/>
              <a:gd name="T2" fmla="*/ 222561 w 102"/>
              <a:gd name="T3" fmla="*/ 48201 h 160"/>
              <a:gd name="T4" fmla="*/ 225985 w 102"/>
              <a:gd name="T5" fmla="*/ 65415 h 160"/>
              <a:gd name="T6" fmla="*/ 222561 w 102"/>
              <a:gd name="T7" fmla="*/ 151487 h 160"/>
              <a:gd name="T8" fmla="*/ 253377 w 102"/>
              <a:gd name="T9" fmla="*/ 175588 h 160"/>
              <a:gd name="T10" fmla="*/ 95873 w 102"/>
              <a:gd name="T11" fmla="*/ 175588 h 160"/>
              <a:gd name="T12" fmla="*/ 116417 w 102"/>
              <a:gd name="T13" fmla="*/ 158373 h 160"/>
              <a:gd name="T14" fmla="*/ 112993 w 102"/>
              <a:gd name="T15" fmla="*/ 141159 h 160"/>
              <a:gd name="T16" fmla="*/ 136961 w 102"/>
              <a:gd name="T17" fmla="*/ 55086 h 160"/>
              <a:gd name="T18" fmla="*/ 75328 w 102"/>
              <a:gd name="T19" fmla="*/ 3443 h 160"/>
              <a:gd name="T20" fmla="*/ 10272 w 102"/>
              <a:gd name="T21" fmla="*/ 48201 h 160"/>
              <a:gd name="T22" fmla="*/ 13696 w 102"/>
              <a:gd name="T23" fmla="*/ 65415 h 160"/>
              <a:gd name="T24" fmla="*/ 10272 w 102"/>
              <a:gd name="T25" fmla="*/ 151487 h 160"/>
              <a:gd name="T26" fmla="*/ 41088 w 102"/>
              <a:gd name="T27" fmla="*/ 175588 h 160"/>
              <a:gd name="T28" fmla="*/ 68480 w 102"/>
              <a:gd name="T29" fmla="*/ 213459 h 160"/>
              <a:gd name="T30" fmla="*/ 147233 w 102"/>
              <a:gd name="T31" fmla="*/ 199688 h 160"/>
              <a:gd name="T32" fmla="*/ 123265 w 102"/>
              <a:gd name="T33" fmla="*/ 389047 h 160"/>
              <a:gd name="T34" fmla="*/ 123265 w 102"/>
              <a:gd name="T35" fmla="*/ 499220 h 160"/>
              <a:gd name="T36" fmla="*/ 112993 w 102"/>
              <a:gd name="T37" fmla="*/ 540534 h 160"/>
              <a:gd name="T38" fmla="*/ 236257 w 102"/>
              <a:gd name="T39" fmla="*/ 540534 h 160"/>
              <a:gd name="T40" fmla="*/ 222561 w 102"/>
              <a:gd name="T41" fmla="*/ 499220 h 160"/>
              <a:gd name="T42" fmla="*/ 222561 w 102"/>
              <a:gd name="T43" fmla="*/ 389047 h 160"/>
              <a:gd name="T44" fmla="*/ 198593 w 102"/>
              <a:gd name="T45" fmla="*/ 378718 h 160"/>
              <a:gd name="T46" fmla="*/ 270498 w 102"/>
              <a:gd name="T47" fmla="*/ 203131 h 160"/>
              <a:gd name="T48" fmla="*/ 287618 w 102"/>
              <a:gd name="T49" fmla="*/ 199688 h 160"/>
              <a:gd name="T50" fmla="*/ 315010 w 102"/>
              <a:gd name="T51" fmla="*/ 158373 h 160"/>
              <a:gd name="T52" fmla="*/ 325282 w 102"/>
              <a:gd name="T53" fmla="*/ 141159 h 160"/>
              <a:gd name="T54" fmla="*/ 338978 w 102"/>
              <a:gd name="T55" fmla="*/ 65415 h 160"/>
              <a:gd name="T56" fmla="*/ 68480 w 102"/>
              <a:gd name="T57" fmla="*/ 20657 h 160"/>
              <a:gd name="T58" fmla="*/ 68480 w 102"/>
              <a:gd name="T59" fmla="*/ 20657 h 160"/>
              <a:gd name="T60" fmla="*/ 106145 w 102"/>
              <a:gd name="T61" fmla="*/ 65415 h 160"/>
              <a:gd name="T62" fmla="*/ 75328 w 102"/>
              <a:gd name="T63" fmla="*/ 175588 h 160"/>
              <a:gd name="T64" fmla="*/ 58208 w 102"/>
              <a:gd name="T65" fmla="*/ 158373 h 160"/>
              <a:gd name="T66" fmla="*/ 164353 w 102"/>
              <a:gd name="T67" fmla="*/ 199688 h 160"/>
              <a:gd name="T68" fmla="*/ 164353 w 102"/>
              <a:gd name="T69" fmla="*/ 378718 h 160"/>
              <a:gd name="T70" fmla="*/ 191745 w 102"/>
              <a:gd name="T71" fmla="*/ 499220 h 160"/>
              <a:gd name="T72" fmla="*/ 215713 w 102"/>
              <a:gd name="T73" fmla="*/ 516434 h 160"/>
              <a:gd name="T74" fmla="*/ 130113 w 102"/>
              <a:gd name="T75" fmla="*/ 533649 h 160"/>
              <a:gd name="T76" fmla="*/ 157505 w 102"/>
              <a:gd name="T77" fmla="*/ 516434 h 160"/>
              <a:gd name="T78" fmla="*/ 143809 w 102"/>
              <a:gd name="T79" fmla="*/ 499220 h 160"/>
              <a:gd name="T80" fmla="*/ 205441 w 102"/>
              <a:gd name="T81" fmla="*/ 499220 h 160"/>
              <a:gd name="T82" fmla="*/ 253377 w 102"/>
              <a:gd name="T83" fmla="*/ 48201 h 160"/>
              <a:gd name="T84" fmla="*/ 280770 w 102"/>
              <a:gd name="T85" fmla="*/ 182473 h 160"/>
              <a:gd name="T86" fmla="*/ 287618 w 102"/>
              <a:gd name="T87" fmla="*/ 158373 h 160"/>
              <a:gd name="T88" fmla="*/ 253377 w 102"/>
              <a:gd name="T89" fmla="*/ 141159 h 160"/>
              <a:gd name="T90" fmla="*/ 308162 w 102"/>
              <a:gd name="T91" fmla="*/ 141159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" h="160">
                <a:moveTo>
                  <a:pt x="99" y="14"/>
                </a:moveTo>
                <a:cubicBezTo>
                  <a:pt x="97" y="14"/>
                  <a:pt x="97" y="14"/>
                  <a:pt x="97" y="14"/>
                </a:cubicBezTo>
                <a:cubicBezTo>
                  <a:pt x="84" y="1"/>
                  <a:pt x="84" y="1"/>
                  <a:pt x="84" y="1"/>
                </a:cubicBezTo>
                <a:cubicBezTo>
                  <a:pt x="83" y="0"/>
                  <a:pt x="81" y="0"/>
                  <a:pt x="80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3" y="14"/>
                  <a:pt x="62" y="15"/>
                  <a:pt x="62" y="16"/>
                </a:cubicBezTo>
                <a:cubicBezTo>
                  <a:pt x="62" y="18"/>
                  <a:pt x="63" y="19"/>
                  <a:pt x="65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5" y="42"/>
                  <a:pt x="65" y="44"/>
                </a:cubicBezTo>
                <a:cubicBezTo>
                  <a:pt x="65" y="45"/>
                  <a:pt x="67" y="46"/>
                  <a:pt x="68" y="46"/>
                </a:cubicBezTo>
                <a:cubicBezTo>
                  <a:pt x="74" y="46"/>
                  <a:pt x="74" y="46"/>
                  <a:pt x="74" y="46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52"/>
                  <a:pt x="74" y="53"/>
                  <a:pt x="74" y="53"/>
                </a:cubicBezTo>
                <a:cubicBezTo>
                  <a:pt x="27" y="53"/>
                  <a:pt x="27" y="53"/>
                  <a:pt x="27" y="53"/>
                </a:cubicBezTo>
                <a:cubicBezTo>
                  <a:pt x="27" y="53"/>
                  <a:pt x="28" y="52"/>
                  <a:pt x="28" y="51"/>
                </a:cubicBezTo>
                <a:cubicBezTo>
                  <a:pt x="28" y="46"/>
                  <a:pt x="28" y="46"/>
                  <a:pt x="28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4" y="46"/>
                  <a:pt x="34" y="46"/>
                </a:cubicBezTo>
                <a:cubicBezTo>
                  <a:pt x="35" y="46"/>
                  <a:pt x="36" y="45"/>
                  <a:pt x="36" y="44"/>
                </a:cubicBezTo>
                <a:cubicBezTo>
                  <a:pt x="36" y="42"/>
                  <a:pt x="35" y="41"/>
                  <a:pt x="34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6" y="19"/>
                  <a:pt x="36" y="19"/>
                  <a:pt x="36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8" y="19"/>
                  <a:pt x="40" y="18"/>
                  <a:pt x="40" y="16"/>
                </a:cubicBezTo>
                <a:cubicBezTo>
                  <a:pt x="40" y="15"/>
                  <a:pt x="38" y="14"/>
                  <a:pt x="37" y="14"/>
                </a:cubicBezTo>
                <a:cubicBezTo>
                  <a:pt x="35" y="14"/>
                  <a:pt x="35" y="14"/>
                  <a:pt x="35" y="14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0"/>
                  <a:pt x="19" y="0"/>
                  <a:pt x="18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5"/>
                  <a:pt x="0" y="16"/>
                </a:cubicBezTo>
                <a:cubicBezTo>
                  <a:pt x="0" y="18"/>
                  <a:pt x="1" y="19"/>
                  <a:pt x="3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7" y="41"/>
                  <a:pt x="7" y="41"/>
                  <a:pt x="7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5" y="41"/>
                  <a:pt x="3" y="42"/>
                  <a:pt x="3" y="44"/>
                </a:cubicBezTo>
                <a:cubicBezTo>
                  <a:pt x="3" y="45"/>
                  <a:pt x="5" y="46"/>
                  <a:pt x="6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51"/>
                  <a:pt x="12" y="51"/>
                  <a:pt x="12" y="51"/>
                </a:cubicBezTo>
                <a:cubicBezTo>
                  <a:pt x="12" y="54"/>
                  <a:pt x="14" y="57"/>
                  <a:pt x="17" y="58"/>
                </a:cubicBezTo>
                <a:cubicBezTo>
                  <a:pt x="17" y="59"/>
                  <a:pt x="17" y="59"/>
                  <a:pt x="17" y="59"/>
                </a:cubicBezTo>
                <a:cubicBezTo>
                  <a:pt x="17" y="61"/>
                  <a:pt x="18" y="62"/>
                  <a:pt x="20" y="62"/>
                </a:cubicBezTo>
                <a:cubicBezTo>
                  <a:pt x="21" y="62"/>
                  <a:pt x="22" y="61"/>
                  <a:pt x="22" y="59"/>
                </a:cubicBezTo>
                <a:cubicBezTo>
                  <a:pt x="22" y="58"/>
                  <a:pt x="22" y="58"/>
                  <a:pt x="22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37" y="110"/>
                  <a:pt x="36" y="111"/>
                  <a:pt x="36" y="113"/>
                </a:cubicBezTo>
                <a:cubicBezTo>
                  <a:pt x="36" y="114"/>
                  <a:pt x="37" y="115"/>
                  <a:pt x="39" y="115"/>
                </a:cubicBezTo>
                <a:cubicBezTo>
                  <a:pt x="39" y="115"/>
                  <a:pt x="39" y="115"/>
                  <a:pt x="39" y="115"/>
                </a:cubicBezTo>
                <a:cubicBezTo>
                  <a:pt x="36" y="145"/>
                  <a:pt x="36" y="145"/>
                  <a:pt x="36" y="145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34" y="145"/>
                  <a:pt x="33" y="146"/>
                  <a:pt x="33" y="14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33" y="159"/>
                  <a:pt x="34" y="160"/>
                  <a:pt x="35" y="160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68" y="160"/>
                  <a:pt x="69" y="159"/>
                  <a:pt x="69" y="157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46"/>
                  <a:pt x="68" y="145"/>
                  <a:pt x="66" y="145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64" y="115"/>
                  <a:pt x="65" y="114"/>
                  <a:pt x="65" y="113"/>
                </a:cubicBezTo>
                <a:cubicBezTo>
                  <a:pt x="65" y="111"/>
                  <a:pt x="64" y="110"/>
                  <a:pt x="63" y="110"/>
                </a:cubicBezTo>
                <a:cubicBezTo>
                  <a:pt x="59" y="110"/>
                  <a:pt x="59" y="110"/>
                  <a:pt x="59" y="110"/>
                </a:cubicBezTo>
                <a:cubicBezTo>
                  <a:pt x="59" y="110"/>
                  <a:pt x="58" y="110"/>
                  <a:pt x="58" y="110"/>
                </a:cubicBezTo>
                <a:cubicBezTo>
                  <a:pt x="58" y="58"/>
                  <a:pt x="58" y="58"/>
                  <a:pt x="58" y="58"/>
                </a:cubicBezTo>
                <a:cubicBezTo>
                  <a:pt x="79" y="58"/>
                  <a:pt x="79" y="58"/>
                  <a:pt x="79" y="58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61"/>
                  <a:pt x="80" y="62"/>
                  <a:pt x="82" y="62"/>
                </a:cubicBezTo>
                <a:cubicBezTo>
                  <a:pt x="83" y="62"/>
                  <a:pt x="84" y="61"/>
                  <a:pt x="84" y="59"/>
                </a:cubicBezTo>
                <a:cubicBezTo>
                  <a:pt x="84" y="58"/>
                  <a:pt x="84" y="58"/>
                  <a:pt x="84" y="58"/>
                </a:cubicBezTo>
                <a:cubicBezTo>
                  <a:pt x="87" y="57"/>
                  <a:pt x="89" y="54"/>
                  <a:pt x="89" y="51"/>
                </a:cubicBezTo>
                <a:cubicBezTo>
                  <a:pt x="89" y="46"/>
                  <a:pt x="89" y="46"/>
                  <a:pt x="89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5" y="46"/>
                  <a:pt x="95" y="46"/>
                </a:cubicBezTo>
                <a:cubicBezTo>
                  <a:pt x="97" y="46"/>
                  <a:pt x="98" y="45"/>
                  <a:pt x="98" y="44"/>
                </a:cubicBezTo>
                <a:cubicBezTo>
                  <a:pt x="98" y="42"/>
                  <a:pt x="97" y="41"/>
                  <a:pt x="95" y="41"/>
                </a:cubicBezTo>
                <a:cubicBezTo>
                  <a:pt x="95" y="41"/>
                  <a:pt x="95" y="41"/>
                  <a:pt x="95" y="41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9"/>
                  <a:pt x="102" y="18"/>
                  <a:pt x="102" y="16"/>
                </a:cubicBezTo>
                <a:cubicBezTo>
                  <a:pt x="102" y="15"/>
                  <a:pt x="100" y="14"/>
                  <a:pt x="99" y="14"/>
                </a:cubicBezTo>
                <a:close/>
                <a:moveTo>
                  <a:pt x="20" y="6"/>
                </a:moveTo>
                <a:cubicBezTo>
                  <a:pt x="27" y="14"/>
                  <a:pt x="27" y="14"/>
                  <a:pt x="27" y="14"/>
                </a:cubicBezTo>
                <a:cubicBezTo>
                  <a:pt x="12" y="14"/>
                  <a:pt x="12" y="14"/>
                  <a:pt x="12" y="14"/>
                </a:cubicBezTo>
                <a:lnTo>
                  <a:pt x="20" y="6"/>
                </a:lnTo>
                <a:close/>
                <a:moveTo>
                  <a:pt x="12" y="41"/>
                </a:moveTo>
                <a:cubicBezTo>
                  <a:pt x="9" y="19"/>
                  <a:pt x="9" y="19"/>
                  <a:pt x="9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28" y="41"/>
                  <a:pt x="28" y="41"/>
                  <a:pt x="28" y="41"/>
                </a:cubicBezTo>
                <a:lnTo>
                  <a:pt x="12" y="41"/>
                </a:lnTo>
                <a:close/>
                <a:moveTo>
                  <a:pt x="22" y="51"/>
                </a:moveTo>
                <a:cubicBezTo>
                  <a:pt x="22" y="52"/>
                  <a:pt x="21" y="53"/>
                  <a:pt x="20" y="53"/>
                </a:cubicBezTo>
                <a:cubicBezTo>
                  <a:pt x="18" y="53"/>
                  <a:pt x="17" y="52"/>
                  <a:pt x="17" y="51"/>
                </a:cubicBezTo>
                <a:cubicBezTo>
                  <a:pt x="17" y="46"/>
                  <a:pt x="17" y="46"/>
                  <a:pt x="17" y="46"/>
                </a:cubicBezTo>
                <a:cubicBezTo>
                  <a:pt x="22" y="46"/>
                  <a:pt x="22" y="46"/>
                  <a:pt x="22" y="46"/>
                </a:cubicBezTo>
                <a:lnTo>
                  <a:pt x="22" y="51"/>
                </a:lnTo>
                <a:close/>
                <a:moveTo>
                  <a:pt x="48" y="58"/>
                </a:moveTo>
                <a:cubicBezTo>
                  <a:pt x="53" y="58"/>
                  <a:pt x="53" y="58"/>
                  <a:pt x="53" y="58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48" y="110"/>
                  <a:pt x="48" y="110"/>
                  <a:pt x="48" y="110"/>
                </a:cubicBezTo>
                <a:lnTo>
                  <a:pt x="48" y="58"/>
                </a:lnTo>
                <a:close/>
                <a:moveTo>
                  <a:pt x="60" y="145"/>
                </a:moveTo>
                <a:cubicBezTo>
                  <a:pt x="56" y="145"/>
                  <a:pt x="56" y="145"/>
                  <a:pt x="56" y="145"/>
                </a:cubicBezTo>
                <a:cubicBezTo>
                  <a:pt x="54" y="145"/>
                  <a:pt x="53" y="146"/>
                  <a:pt x="53" y="147"/>
                </a:cubicBezTo>
                <a:cubicBezTo>
                  <a:pt x="53" y="149"/>
                  <a:pt x="54" y="150"/>
                  <a:pt x="56" y="150"/>
                </a:cubicBezTo>
                <a:cubicBezTo>
                  <a:pt x="63" y="150"/>
                  <a:pt x="63" y="150"/>
                  <a:pt x="63" y="150"/>
                </a:cubicBezTo>
                <a:cubicBezTo>
                  <a:pt x="63" y="150"/>
                  <a:pt x="64" y="150"/>
                  <a:pt x="64" y="150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9" y="150"/>
                  <a:pt x="39" y="150"/>
                  <a:pt x="39" y="150"/>
                </a:cubicBezTo>
                <a:cubicBezTo>
                  <a:pt x="39" y="150"/>
                  <a:pt x="46" y="150"/>
                  <a:pt x="46" y="150"/>
                </a:cubicBezTo>
                <a:cubicBezTo>
                  <a:pt x="47" y="150"/>
                  <a:pt x="48" y="149"/>
                  <a:pt x="48" y="147"/>
                </a:cubicBezTo>
                <a:cubicBezTo>
                  <a:pt x="48" y="146"/>
                  <a:pt x="47" y="145"/>
                  <a:pt x="46" y="145"/>
                </a:cubicBezTo>
                <a:cubicBezTo>
                  <a:pt x="42" y="145"/>
                  <a:pt x="42" y="145"/>
                  <a:pt x="42" y="145"/>
                </a:cubicBezTo>
                <a:cubicBezTo>
                  <a:pt x="44" y="115"/>
                  <a:pt x="44" y="115"/>
                  <a:pt x="44" y="115"/>
                </a:cubicBezTo>
                <a:cubicBezTo>
                  <a:pt x="57" y="115"/>
                  <a:pt x="57" y="115"/>
                  <a:pt x="57" y="115"/>
                </a:cubicBezTo>
                <a:lnTo>
                  <a:pt x="60" y="145"/>
                </a:lnTo>
                <a:close/>
                <a:moveTo>
                  <a:pt x="82" y="6"/>
                </a:moveTo>
                <a:cubicBezTo>
                  <a:pt x="89" y="14"/>
                  <a:pt x="89" y="14"/>
                  <a:pt x="89" y="14"/>
                </a:cubicBezTo>
                <a:cubicBezTo>
                  <a:pt x="74" y="14"/>
                  <a:pt x="74" y="14"/>
                  <a:pt x="74" y="14"/>
                </a:cubicBezTo>
                <a:lnTo>
                  <a:pt x="82" y="6"/>
                </a:lnTo>
                <a:close/>
                <a:moveTo>
                  <a:pt x="84" y="51"/>
                </a:moveTo>
                <a:cubicBezTo>
                  <a:pt x="84" y="52"/>
                  <a:pt x="83" y="53"/>
                  <a:pt x="82" y="53"/>
                </a:cubicBezTo>
                <a:cubicBezTo>
                  <a:pt x="80" y="53"/>
                  <a:pt x="79" y="52"/>
                  <a:pt x="79" y="51"/>
                </a:cubicBezTo>
                <a:cubicBezTo>
                  <a:pt x="79" y="46"/>
                  <a:pt x="79" y="46"/>
                  <a:pt x="79" y="46"/>
                </a:cubicBezTo>
                <a:cubicBezTo>
                  <a:pt x="84" y="46"/>
                  <a:pt x="84" y="46"/>
                  <a:pt x="84" y="46"/>
                </a:cubicBezTo>
                <a:lnTo>
                  <a:pt x="84" y="51"/>
                </a:lnTo>
                <a:close/>
                <a:moveTo>
                  <a:pt x="90" y="41"/>
                </a:moveTo>
                <a:cubicBezTo>
                  <a:pt x="74" y="41"/>
                  <a:pt x="74" y="41"/>
                  <a:pt x="74" y="41"/>
                </a:cubicBezTo>
                <a:cubicBezTo>
                  <a:pt x="71" y="19"/>
                  <a:pt x="71" y="19"/>
                  <a:pt x="71" y="19"/>
                </a:cubicBezTo>
                <a:cubicBezTo>
                  <a:pt x="93" y="19"/>
                  <a:pt x="93" y="19"/>
                  <a:pt x="93" y="19"/>
                </a:cubicBezTo>
                <a:lnTo>
                  <a:pt x="9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496">
            <a:extLst>
              <a:ext uri="{FF2B5EF4-FFF2-40B4-BE49-F238E27FC236}">
                <a16:creationId xmlns:a16="http://schemas.microsoft.com/office/drawing/2014/main" id="{8DD41EBE-99CD-49D6-AFCE-B14AF1E2AB10}"/>
              </a:ext>
            </a:extLst>
          </p:cNvPr>
          <p:cNvSpPr>
            <a:spLocks noEditPoints="1"/>
          </p:cNvSpPr>
          <p:nvPr/>
        </p:nvSpPr>
        <p:spPr bwMode="auto">
          <a:xfrm>
            <a:off x="5854994" y="1286310"/>
            <a:ext cx="214134" cy="447618"/>
          </a:xfrm>
          <a:custGeom>
            <a:avLst/>
            <a:gdLst>
              <a:gd name="T0" fmla="*/ 239568 w 77"/>
              <a:gd name="T1" fmla="*/ 0 h 160"/>
              <a:gd name="T2" fmla="*/ 27379 w 77"/>
              <a:gd name="T3" fmla="*/ 0 h 160"/>
              <a:gd name="T4" fmla="*/ 0 w 77"/>
              <a:gd name="T5" fmla="*/ 27543 h 160"/>
              <a:gd name="T6" fmla="*/ 0 w 77"/>
              <a:gd name="T7" fmla="*/ 540534 h 160"/>
              <a:gd name="T8" fmla="*/ 10267 w 77"/>
              <a:gd name="T9" fmla="*/ 550863 h 160"/>
              <a:gd name="T10" fmla="*/ 256680 w 77"/>
              <a:gd name="T11" fmla="*/ 550863 h 160"/>
              <a:gd name="T12" fmla="*/ 263525 w 77"/>
              <a:gd name="T13" fmla="*/ 540534 h 160"/>
              <a:gd name="T14" fmla="*/ 263525 w 77"/>
              <a:gd name="T15" fmla="*/ 27543 h 160"/>
              <a:gd name="T16" fmla="*/ 239568 w 77"/>
              <a:gd name="T17" fmla="*/ 0 h 160"/>
              <a:gd name="T18" fmla="*/ 246413 w 77"/>
              <a:gd name="T19" fmla="*/ 213459 h 160"/>
              <a:gd name="T20" fmla="*/ 222456 w 77"/>
              <a:gd name="T21" fmla="*/ 213459 h 160"/>
              <a:gd name="T22" fmla="*/ 212189 w 77"/>
              <a:gd name="T23" fmla="*/ 223788 h 160"/>
              <a:gd name="T24" fmla="*/ 222456 w 77"/>
              <a:gd name="T25" fmla="*/ 230674 h 160"/>
              <a:gd name="T26" fmla="*/ 246413 w 77"/>
              <a:gd name="T27" fmla="*/ 230674 h 160"/>
              <a:gd name="T28" fmla="*/ 246413 w 77"/>
              <a:gd name="T29" fmla="*/ 533649 h 160"/>
              <a:gd name="T30" fmla="*/ 17112 w 77"/>
              <a:gd name="T31" fmla="*/ 533649 h 160"/>
              <a:gd name="T32" fmla="*/ 17112 w 77"/>
              <a:gd name="T33" fmla="*/ 230674 h 160"/>
              <a:gd name="T34" fmla="*/ 184810 w 77"/>
              <a:gd name="T35" fmla="*/ 230674 h 160"/>
              <a:gd name="T36" fmla="*/ 195077 w 77"/>
              <a:gd name="T37" fmla="*/ 223788 h 160"/>
              <a:gd name="T38" fmla="*/ 184810 w 77"/>
              <a:gd name="T39" fmla="*/ 213459 h 160"/>
              <a:gd name="T40" fmla="*/ 17112 w 77"/>
              <a:gd name="T41" fmla="*/ 213459 h 160"/>
              <a:gd name="T42" fmla="*/ 17112 w 77"/>
              <a:gd name="T43" fmla="*/ 158373 h 160"/>
              <a:gd name="T44" fmla="*/ 246413 w 77"/>
              <a:gd name="T45" fmla="*/ 158373 h 160"/>
              <a:gd name="T46" fmla="*/ 246413 w 77"/>
              <a:gd name="T47" fmla="*/ 213459 h 160"/>
              <a:gd name="T48" fmla="*/ 246413 w 77"/>
              <a:gd name="T49" fmla="*/ 141159 h 160"/>
              <a:gd name="T50" fmla="*/ 17112 w 77"/>
              <a:gd name="T51" fmla="*/ 141159 h 160"/>
              <a:gd name="T52" fmla="*/ 17112 w 77"/>
              <a:gd name="T53" fmla="*/ 123944 h 160"/>
              <a:gd name="T54" fmla="*/ 246413 w 77"/>
              <a:gd name="T55" fmla="*/ 123944 h 160"/>
              <a:gd name="T56" fmla="*/ 246413 w 77"/>
              <a:gd name="T57" fmla="*/ 141159 h 160"/>
              <a:gd name="T58" fmla="*/ 246413 w 77"/>
              <a:gd name="T59" fmla="*/ 106730 h 160"/>
              <a:gd name="T60" fmla="*/ 17112 w 77"/>
              <a:gd name="T61" fmla="*/ 106730 h 160"/>
              <a:gd name="T62" fmla="*/ 17112 w 77"/>
              <a:gd name="T63" fmla="*/ 51643 h 160"/>
              <a:gd name="T64" fmla="*/ 246413 w 77"/>
              <a:gd name="T65" fmla="*/ 51643 h 160"/>
              <a:gd name="T66" fmla="*/ 246413 w 77"/>
              <a:gd name="T67" fmla="*/ 106730 h 160"/>
              <a:gd name="T68" fmla="*/ 246413 w 77"/>
              <a:gd name="T69" fmla="*/ 34429 h 160"/>
              <a:gd name="T70" fmla="*/ 17112 w 77"/>
              <a:gd name="T71" fmla="*/ 34429 h 160"/>
              <a:gd name="T72" fmla="*/ 17112 w 77"/>
              <a:gd name="T73" fmla="*/ 27543 h 160"/>
              <a:gd name="T74" fmla="*/ 27379 w 77"/>
              <a:gd name="T75" fmla="*/ 17214 h 160"/>
              <a:gd name="T76" fmla="*/ 239568 w 77"/>
              <a:gd name="T77" fmla="*/ 17214 h 160"/>
              <a:gd name="T78" fmla="*/ 246413 w 77"/>
              <a:gd name="T79" fmla="*/ 27543 h 160"/>
              <a:gd name="T80" fmla="*/ 246413 w 77"/>
              <a:gd name="T81" fmla="*/ 34429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7" h="160">
                <a:moveTo>
                  <a:pt x="70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6" y="160"/>
                  <a:pt x="77" y="159"/>
                  <a:pt x="77" y="157"/>
                </a:cubicBezTo>
                <a:cubicBezTo>
                  <a:pt x="77" y="8"/>
                  <a:pt x="77" y="8"/>
                  <a:pt x="77" y="8"/>
                </a:cubicBezTo>
                <a:cubicBezTo>
                  <a:pt x="77" y="3"/>
                  <a:pt x="74" y="0"/>
                  <a:pt x="70" y="0"/>
                </a:cubicBezTo>
                <a:close/>
                <a:moveTo>
                  <a:pt x="72" y="62"/>
                </a:moveTo>
                <a:cubicBezTo>
                  <a:pt x="65" y="62"/>
                  <a:pt x="65" y="62"/>
                  <a:pt x="65" y="62"/>
                </a:cubicBezTo>
                <a:cubicBezTo>
                  <a:pt x="63" y="62"/>
                  <a:pt x="62" y="63"/>
                  <a:pt x="62" y="65"/>
                </a:cubicBezTo>
                <a:cubicBezTo>
                  <a:pt x="62" y="66"/>
                  <a:pt x="63" y="67"/>
                  <a:pt x="65" y="67"/>
                </a:cubicBezTo>
                <a:cubicBezTo>
                  <a:pt x="72" y="67"/>
                  <a:pt x="72" y="67"/>
                  <a:pt x="72" y="67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67"/>
                  <a:pt x="5" y="67"/>
                  <a:pt x="5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6" y="67"/>
                  <a:pt x="57" y="66"/>
                  <a:pt x="57" y="65"/>
                </a:cubicBezTo>
                <a:cubicBezTo>
                  <a:pt x="57" y="63"/>
                  <a:pt x="56" y="62"/>
                  <a:pt x="54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46"/>
                  <a:pt x="5" y="46"/>
                  <a:pt x="5" y="46"/>
                </a:cubicBezTo>
                <a:cubicBezTo>
                  <a:pt x="72" y="46"/>
                  <a:pt x="72" y="46"/>
                  <a:pt x="72" y="46"/>
                </a:cubicBezTo>
                <a:lnTo>
                  <a:pt x="72" y="62"/>
                </a:lnTo>
                <a:close/>
                <a:moveTo>
                  <a:pt x="72" y="41"/>
                </a:moveTo>
                <a:cubicBezTo>
                  <a:pt x="5" y="41"/>
                  <a:pt x="5" y="41"/>
                  <a:pt x="5" y="41"/>
                </a:cubicBezTo>
                <a:cubicBezTo>
                  <a:pt x="5" y="36"/>
                  <a:pt x="5" y="36"/>
                  <a:pt x="5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41"/>
                </a:lnTo>
                <a:close/>
                <a:moveTo>
                  <a:pt x="72" y="31"/>
                </a:moveTo>
                <a:cubicBezTo>
                  <a:pt x="5" y="31"/>
                  <a:pt x="5" y="31"/>
                  <a:pt x="5" y="31"/>
                </a:cubicBezTo>
                <a:cubicBezTo>
                  <a:pt x="5" y="15"/>
                  <a:pt x="5" y="15"/>
                  <a:pt x="5" y="15"/>
                </a:cubicBezTo>
                <a:cubicBezTo>
                  <a:pt x="72" y="15"/>
                  <a:pt x="72" y="15"/>
                  <a:pt x="72" y="15"/>
                </a:cubicBezTo>
                <a:lnTo>
                  <a:pt x="72" y="31"/>
                </a:lnTo>
                <a:close/>
                <a:moveTo>
                  <a:pt x="72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8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5"/>
                  <a:pt x="72" y="6"/>
                  <a:pt x="72" y="8"/>
                </a:cubicBezTo>
                <a:lnTo>
                  <a:pt x="72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497">
            <a:extLst>
              <a:ext uri="{FF2B5EF4-FFF2-40B4-BE49-F238E27FC236}">
                <a16:creationId xmlns:a16="http://schemas.microsoft.com/office/drawing/2014/main" id="{43F013F4-0DFF-426A-A19D-C8BD0F52CFF7}"/>
              </a:ext>
            </a:extLst>
          </p:cNvPr>
          <p:cNvSpPr>
            <a:spLocks noEditPoints="1"/>
          </p:cNvSpPr>
          <p:nvPr/>
        </p:nvSpPr>
        <p:spPr bwMode="auto">
          <a:xfrm>
            <a:off x="5787195" y="2293158"/>
            <a:ext cx="330226" cy="447612"/>
          </a:xfrm>
          <a:custGeom>
            <a:avLst/>
            <a:gdLst>
              <a:gd name="T0" fmla="*/ 105869 w 119"/>
              <a:gd name="T1" fmla="*/ 316746 h 160"/>
              <a:gd name="T2" fmla="*/ 300531 w 119"/>
              <a:gd name="T3" fmla="*/ 316746 h 160"/>
              <a:gd name="T4" fmla="*/ 201492 w 119"/>
              <a:gd name="T5" fmla="*/ 395933 h 160"/>
              <a:gd name="T6" fmla="*/ 201492 w 119"/>
              <a:gd name="T7" fmla="*/ 237560 h 160"/>
              <a:gd name="T8" fmla="*/ 201492 w 119"/>
              <a:gd name="T9" fmla="*/ 395933 h 160"/>
              <a:gd name="T10" fmla="*/ 334682 w 119"/>
              <a:gd name="T11" fmla="*/ 254774 h 160"/>
              <a:gd name="T12" fmla="*/ 362003 w 119"/>
              <a:gd name="T13" fmla="*/ 199688 h 160"/>
              <a:gd name="T14" fmla="*/ 368834 w 119"/>
              <a:gd name="T15" fmla="*/ 158373 h 160"/>
              <a:gd name="T16" fmla="*/ 334682 w 119"/>
              <a:gd name="T17" fmla="*/ 148044 h 160"/>
              <a:gd name="T18" fmla="*/ 262965 w 119"/>
              <a:gd name="T19" fmla="*/ 10329 h 160"/>
              <a:gd name="T20" fmla="*/ 150266 w 119"/>
              <a:gd name="T21" fmla="*/ 0 h 160"/>
              <a:gd name="T22" fmla="*/ 140020 w 119"/>
              <a:gd name="T23" fmla="*/ 37872 h 160"/>
              <a:gd name="T24" fmla="*/ 44397 w 119"/>
              <a:gd name="T25" fmla="*/ 148044 h 160"/>
              <a:gd name="T26" fmla="*/ 34151 w 119"/>
              <a:gd name="T27" fmla="*/ 192802 h 160"/>
              <a:gd name="T28" fmla="*/ 71718 w 119"/>
              <a:gd name="T29" fmla="*/ 199688 h 160"/>
              <a:gd name="T30" fmla="*/ 10245 w 119"/>
              <a:gd name="T31" fmla="*/ 254774 h 160"/>
              <a:gd name="T32" fmla="*/ 0 w 119"/>
              <a:gd name="T33" fmla="*/ 371833 h 160"/>
              <a:gd name="T34" fmla="*/ 71718 w 119"/>
              <a:gd name="T35" fmla="*/ 378718 h 160"/>
              <a:gd name="T36" fmla="*/ 44397 w 119"/>
              <a:gd name="T37" fmla="*/ 533649 h 160"/>
              <a:gd name="T38" fmla="*/ 44397 w 119"/>
              <a:gd name="T39" fmla="*/ 550863 h 160"/>
              <a:gd name="T40" fmla="*/ 368834 w 119"/>
              <a:gd name="T41" fmla="*/ 540534 h 160"/>
              <a:gd name="T42" fmla="*/ 334682 w 119"/>
              <a:gd name="T43" fmla="*/ 533649 h 160"/>
              <a:gd name="T44" fmla="*/ 396155 w 119"/>
              <a:gd name="T45" fmla="*/ 378718 h 160"/>
              <a:gd name="T46" fmla="*/ 406400 w 119"/>
              <a:gd name="T47" fmla="*/ 265103 h 160"/>
              <a:gd name="T48" fmla="*/ 160511 w 119"/>
              <a:gd name="T49" fmla="*/ 17214 h 160"/>
              <a:gd name="T50" fmla="*/ 245889 w 119"/>
              <a:gd name="T51" fmla="*/ 34429 h 160"/>
              <a:gd name="T52" fmla="*/ 160511 w 119"/>
              <a:gd name="T53" fmla="*/ 17214 h 160"/>
              <a:gd name="T54" fmla="*/ 252719 w 119"/>
              <a:gd name="T55" fmla="*/ 51643 h 160"/>
              <a:gd name="T56" fmla="*/ 88793 w 119"/>
              <a:gd name="T57" fmla="*/ 148044 h 160"/>
              <a:gd name="T58" fmla="*/ 51227 w 119"/>
              <a:gd name="T59" fmla="*/ 182473 h 160"/>
              <a:gd name="T60" fmla="*/ 351758 w 119"/>
              <a:gd name="T61" fmla="*/ 165259 h 160"/>
              <a:gd name="T62" fmla="*/ 51227 w 119"/>
              <a:gd name="T63" fmla="*/ 182473 h 160"/>
              <a:gd name="T64" fmla="*/ 17076 w 119"/>
              <a:gd name="T65" fmla="*/ 361504 h 160"/>
              <a:gd name="T66" fmla="*/ 34151 w 119"/>
              <a:gd name="T67" fmla="*/ 271989 h 160"/>
              <a:gd name="T68" fmla="*/ 351758 w 119"/>
              <a:gd name="T69" fmla="*/ 361504 h 160"/>
              <a:gd name="T70" fmla="*/ 317607 w 119"/>
              <a:gd name="T71" fmla="*/ 371833 h 160"/>
              <a:gd name="T72" fmla="*/ 88793 w 119"/>
              <a:gd name="T73" fmla="*/ 533649 h 160"/>
              <a:gd name="T74" fmla="*/ 78548 w 119"/>
              <a:gd name="T75" fmla="*/ 361504 h 160"/>
              <a:gd name="T76" fmla="*/ 51227 w 119"/>
              <a:gd name="T77" fmla="*/ 271989 h 160"/>
              <a:gd name="T78" fmla="*/ 71718 w 119"/>
              <a:gd name="T79" fmla="*/ 333961 h 160"/>
              <a:gd name="T80" fmla="*/ 88793 w 119"/>
              <a:gd name="T81" fmla="*/ 333961 h 160"/>
              <a:gd name="T82" fmla="*/ 317607 w 119"/>
              <a:gd name="T83" fmla="*/ 199688 h 160"/>
              <a:gd name="T84" fmla="*/ 324437 w 119"/>
              <a:gd name="T85" fmla="*/ 344289 h 160"/>
              <a:gd name="T86" fmla="*/ 334682 w 119"/>
              <a:gd name="T87" fmla="*/ 271989 h 160"/>
              <a:gd name="T88" fmla="*/ 351758 w 119"/>
              <a:gd name="T89" fmla="*/ 361504 h 160"/>
              <a:gd name="T90" fmla="*/ 368834 w 119"/>
              <a:gd name="T91" fmla="*/ 361504 h 160"/>
              <a:gd name="T92" fmla="*/ 389324 w 119"/>
              <a:gd name="T93" fmla="*/ 271989 h 160"/>
              <a:gd name="T94" fmla="*/ 245889 w 119"/>
              <a:gd name="T95" fmla="*/ 316746 h 160"/>
              <a:gd name="T96" fmla="*/ 191247 w 119"/>
              <a:gd name="T97" fmla="*/ 361504 h 160"/>
              <a:gd name="T98" fmla="*/ 194662 w 119"/>
              <a:gd name="T99" fmla="*/ 344289 h 160"/>
              <a:gd name="T100" fmla="*/ 228813 w 119"/>
              <a:gd name="T101" fmla="*/ 316746 h 160"/>
              <a:gd name="T102" fmla="*/ 177587 w 119"/>
              <a:gd name="T103" fmla="*/ 316746 h 160"/>
              <a:gd name="T104" fmla="*/ 170756 w 119"/>
              <a:gd name="T105" fmla="*/ 333961 h 160"/>
              <a:gd name="T106" fmla="*/ 157096 w 119"/>
              <a:gd name="T107" fmla="*/ 316746 h 160"/>
              <a:gd name="T108" fmla="*/ 245889 w 119"/>
              <a:gd name="T109" fmla="*/ 316746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19" h="160">
                <a:moveTo>
                  <a:pt x="59" y="64"/>
                </a:moveTo>
                <a:cubicBezTo>
                  <a:pt x="44" y="64"/>
                  <a:pt x="31" y="76"/>
                  <a:pt x="31" y="92"/>
                </a:cubicBezTo>
                <a:cubicBezTo>
                  <a:pt x="31" y="108"/>
                  <a:pt x="44" y="120"/>
                  <a:pt x="59" y="120"/>
                </a:cubicBezTo>
                <a:cubicBezTo>
                  <a:pt x="75" y="120"/>
                  <a:pt x="88" y="108"/>
                  <a:pt x="88" y="92"/>
                </a:cubicBezTo>
                <a:cubicBezTo>
                  <a:pt x="88" y="76"/>
                  <a:pt x="75" y="64"/>
                  <a:pt x="59" y="64"/>
                </a:cubicBezTo>
                <a:close/>
                <a:moveTo>
                  <a:pt x="59" y="115"/>
                </a:moveTo>
                <a:cubicBezTo>
                  <a:pt x="47" y="115"/>
                  <a:pt x="36" y="105"/>
                  <a:pt x="36" y="92"/>
                </a:cubicBezTo>
                <a:cubicBezTo>
                  <a:pt x="36" y="79"/>
                  <a:pt x="47" y="69"/>
                  <a:pt x="59" y="69"/>
                </a:cubicBezTo>
                <a:cubicBezTo>
                  <a:pt x="72" y="69"/>
                  <a:pt x="83" y="79"/>
                  <a:pt x="83" y="92"/>
                </a:cubicBezTo>
                <a:cubicBezTo>
                  <a:pt x="83" y="105"/>
                  <a:pt x="72" y="115"/>
                  <a:pt x="59" y="115"/>
                </a:cubicBezTo>
                <a:close/>
                <a:moveTo>
                  <a:pt x="116" y="74"/>
                </a:moveTo>
                <a:cubicBezTo>
                  <a:pt x="98" y="74"/>
                  <a:pt x="98" y="74"/>
                  <a:pt x="98" y="74"/>
                </a:cubicBezTo>
                <a:cubicBezTo>
                  <a:pt x="98" y="58"/>
                  <a:pt x="98" y="58"/>
                  <a:pt x="98" y="58"/>
                </a:cubicBezTo>
                <a:cubicBezTo>
                  <a:pt x="106" y="58"/>
                  <a:pt x="106" y="58"/>
                  <a:pt x="106" y="58"/>
                </a:cubicBezTo>
                <a:cubicBezTo>
                  <a:pt x="107" y="58"/>
                  <a:pt x="108" y="57"/>
                  <a:pt x="108" y="56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108" y="44"/>
                  <a:pt x="107" y="43"/>
                  <a:pt x="106" y="43"/>
                </a:cubicBezTo>
                <a:cubicBezTo>
                  <a:pt x="98" y="43"/>
                  <a:pt x="98" y="43"/>
                  <a:pt x="98" y="43"/>
                </a:cubicBezTo>
                <a:cubicBezTo>
                  <a:pt x="97" y="30"/>
                  <a:pt x="89" y="18"/>
                  <a:pt x="77" y="11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6" y="0"/>
                  <a:pt x="7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1" y="1"/>
                  <a:pt x="41" y="3"/>
                </a:cubicBezTo>
                <a:cubicBezTo>
                  <a:pt x="41" y="11"/>
                  <a:pt x="41" y="11"/>
                  <a:pt x="41" y="11"/>
                </a:cubicBezTo>
                <a:cubicBezTo>
                  <a:pt x="29" y="18"/>
                  <a:pt x="22" y="30"/>
                  <a:pt x="21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1" y="43"/>
                  <a:pt x="10" y="44"/>
                  <a:pt x="10" y="46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7"/>
                  <a:pt x="11" y="58"/>
                  <a:pt x="13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4"/>
                  <a:pt x="21" y="74"/>
                  <a:pt x="21" y="74"/>
                </a:cubicBezTo>
                <a:cubicBezTo>
                  <a:pt x="3" y="74"/>
                  <a:pt x="3" y="74"/>
                  <a:pt x="3" y="74"/>
                </a:cubicBezTo>
                <a:cubicBezTo>
                  <a:pt x="1" y="74"/>
                  <a:pt x="0" y="75"/>
                  <a:pt x="0" y="77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9"/>
                  <a:pt x="1" y="110"/>
                  <a:pt x="3" y="110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11" y="155"/>
                  <a:pt x="10" y="156"/>
                  <a:pt x="10" y="157"/>
                </a:cubicBezTo>
                <a:cubicBezTo>
                  <a:pt x="10" y="159"/>
                  <a:pt x="11" y="160"/>
                  <a:pt x="13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07" y="160"/>
                  <a:pt x="108" y="159"/>
                  <a:pt x="108" y="157"/>
                </a:cubicBezTo>
                <a:cubicBezTo>
                  <a:pt x="108" y="156"/>
                  <a:pt x="107" y="155"/>
                  <a:pt x="106" y="155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98" y="110"/>
                  <a:pt x="98" y="110"/>
                  <a:pt x="98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8" y="110"/>
                  <a:pt x="119" y="109"/>
                  <a:pt x="119" y="108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9" y="75"/>
                  <a:pt x="118" y="74"/>
                  <a:pt x="116" y="74"/>
                </a:cubicBezTo>
                <a:close/>
                <a:moveTo>
                  <a:pt x="47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10"/>
                  <a:pt x="72" y="10"/>
                  <a:pt x="72" y="10"/>
                </a:cubicBezTo>
                <a:cubicBezTo>
                  <a:pt x="47" y="10"/>
                  <a:pt x="47" y="10"/>
                  <a:pt x="47" y="10"/>
                </a:cubicBezTo>
                <a:lnTo>
                  <a:pt x="47" y="5"/>
                </a:lnTo>
                <a:close/>
                <a:moveTo>
                  <a:pt x="45" y="15"/>
                </a:moveTo>
                <a:cubicBezTo>
                  <a:pt x="74" y="15"/>
                  <a:pt x="74" y="15"/>
                  <a:pt x="74" y="15"/>
                </a:cubicBezTo>
                <a:cubicBezTo>
                  <a:pt x="85" y="21"/>
                  <a:pt x="92" y="31"/>
                  <a:pt x="93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7" y="31"/>
                  <a:pt x="34" y="21"/>
                  <a:pt x="45" y="15"/>
                </a:cubicBezTo>
                <a:close/>
                <a:moveTo>
                  <a:pt x="15" y="53"/>
                </a:moveTo>
                <a:cubicBezTo>
                  <a:pt x="15" y="48"/>
                  <a:pt x="15" y="48"/>
                  <a:pt x="15" y="48"/>
                </a:cubicBezTo>
                <a:cubicBezTo>
                  <a:pt x="103" y="48"/>
                  <a:pt x="103" y="48"/>
                  <a:pt x="103" y="48"/>
                </a:cubicBezTo>
                <a:cubicBezTo>
                  <a:pt x="103" y="53"/>
                  <a:pt x="103" y="53"/>
                  <a:pt x="103" y="53"/>
                </a:cubicBezTo>
                <a:lnTo>
                  <a:pt x="15" y="53"/>
                </a:lnTo>
                <a:close/>
                <a:moveTo>
                  <a:pt x="10" y="105"/>
                </a:moveTo>
                <a:cubicBezTo>
                  <a:pt x="5" y="105"/>
                  <a:pt x="5" y="105"/>
                  <a:pt x="5" y="105"/>
                </a:cubicBezTo>
                <a:cubicBezTo>
                  <a:pt x="5" y="79"/>
                  <a:pt x="5" y="79"/>
                  <a:pt x="5" y="79"/>
                </a:cubicBezTo>
                <a:cubicBezTo>
                  <a:pt x="10" y="79"/>
                  <a:pt x="10" y="79"/>
                  <a:pt x="10" y="79"/>
                </a:cubicBezTo>
                <a:lnTo>
                  <a:pt x="10" y="105"/>
                </a:lnTo>
                <a:close/>
                <a:moveTo>
                  <a:pt x="103" y="105"/>
                </a:moveTo>
                <a:cubicBezTo>
                  <a:pt x="95" y="105"/>
                  <a:pt x="95" y="105"/>
                  <a:pt x="95" y="105"/>
                </a:cubicBezTo>
                <a:cubicBezTo>
                  <a:pt x="94" y="105"/>
                  <a:pt x="93" y="106"/>
                  <a:pt x="93" y="108"/>
                </a:cubicBezTo>
                <a:cubicBezTo>
                  <a:pt x="93" y="155"/>
                  <a:pt x="93" y="155"/>
                  <a:pt x="93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6" y="106"/>
                  <a:pt x="25" y="105"/>
                  <a:pt x="23" y="10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5" y="79"/>
                  <a:pt x="15" y="79"/>
                  <a:pt x="15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21" y="97"/>
                  <a:pt x="21" y="97"/>
                  <a:pt x="21" y="97"/>
                </a:cubicBezTo>
                <a:cubicBezTo>
                  <a:pt x="21" y="99"/>
                  <a:pt x="22" y="100"/>
                  <a:pt x="23" y="100"/>
                </a:cubicBezTo>
                <a:cubicBezTo>
                  <a:pt x="25" y="100"/>
                  <a:pt x="26" y="99"/>
                  <a:pt x="26" y="97"/>
                </a:cubicBezTo>
                <a:cubicBezTo>
                  <a:pt x="26" y="58"/>
                  <a:pt x="26" y="58"/>
                  <a:pt x="26" y="58"/>
                </a:cubicBezTo>
                <a:cubicBezTo>
                  <a:pt x="93" y="58"/>
                  <a:pt x="93" y="58"/>
                  <a:pt x="93" y="58"/>
                </a:cubicBezTo>
                <a:cubicBezTo>
                  <a:pt x="93" y="97"/>
                  <a:pt x="93" y="97"/>
                  <a:pt x="93" y="97"/>
                </a:cubicBezTo>
                <a:cubicBezTo>
                  <a:pt x="93" y="99"/>
                  <a:pt x="94" y="100"/>
                  <a:pt x="95" y="100"/>
                </a:cubicBezTo>
                <a:cubicBezTo>
                  <a:pt x="97" y="100"/>
                  <a:pt x="98" y="99"/>
                  <a:pt x="98" y="97"/>
                </a:cubicBezTo>
                <a:cubicBezTo>
                  <a:pt x="98" y="79"/>
                  <a:pt x="98" y="79"/>
                  <a:pt x="98" y="79"/>
                </a:cubicBezTo>
                <a:cubicBezTo>
                  <a:pt x="103" y="79"/>
                  <a:pt x="103" y="79"/>
                  <a:pt x="103" y="79"/>
                </a:cubicBezTo>
                <a:lnTo>
                  <a:pt x="103" y="105"/>
                </a:lnTo>
                <a:close/>
                <a:moveTo>
                  <a:pt x="114" y="105"/>
                </a:moveTo>
                <a:cubicBezTo>
                  <a:pt x="108" y="105"/>
                  <a:pt x="108" y="105"/>
                  <a:pt x="108" y="10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14" y="79"/>
                  <a:pt x="114" y="79"/>
                  <a:pt x="114" y="79"/>
                </a:cubicBezTo>
                <a:lnTo>
                  <a:pt x="114" y="105"/>
                </a:lnTo>
                <a:close/>
                <a:moveTo>
                  <a:pt x="72" y="92"/>
                </a:moveTo>
                <a:cubicBezTo>
                  <a:pt x="72" y="99"/>
                  <a:pt x="66" y="105"/>
                  <a:pt x="59" y="105"/>
                </a:cubicBezTo>
                <a:cubicBezTo>
                  <a:pt x="58" y="105"/>
                  <a:pt x="57" y="105"/>
                  <a:pt x="56" y="105"/>
                </a:cubicBezTo>
                <a:cubicBezTo>
                  <a:pt x="55" y="104"/>
                  <a:pt x="54" y="103"/>
                  <a:pt x="54" y="101"/>
                </a:cubicBezTo>
                <a:cubicBezTo>
                  <a:pt x="55" y="100"/>
                  <a:pt x="56" y="99"/>
                  <a:pt x="57" y="100"/>
                </a:cubicBezTo>
                <a:cubicBezTo>
                  <a:pt x="58" y="100"/>
                  <a:pt x="59" y="100"/>
                  <a:pt x="59" y="100"/>
                </a:cubicBezTo>
                <a:cubicBezTo>
                  <a:pt x="64" y="100"/>
                  <a:pt x="67" y="96"/>
                  <a:pt x="67" y="92"/>
                </a:cubicBezTo>
                <a:cubicBezTo>
                  <a:pt x="67" y="88"/>
                  <a:pt x="64" y="84"/>
                  <a:pt x="59" y="84"/>
                </a:cubicBezTo>
                <a:cubicBezTo>
                  <a:pt x="55" y="84"/>
                  <a:pt x="52" y="88"/>
                  <a:pt x="52" y="92"/>
                </a:cubicBezTo>
                <a:cubicBezTo>
                  <a:pt x="52" y="93"/>
                  <a:pt x="52" y="93"/>
                  <a:pt x="52" y="94"/>
                </a:cubicBezTo>
                <a:cubicBezTo>
                  <a:pt x="52" y="95"/>
                  <a:pt x="51" y="97"/>
                  <a:pt x="50" y="97"/>
                </a:cubicBezTo>
                <a:cubicBezTo>
                  <a:pt x="49" y="98"/>
                  <a:pt x="47" y="97"/>
                  <a:pt x="47" y="95"/>
                </a:cubicBezTo>
                <a:cubicBezTo>
                  <a:pt x="47" y="94"/>
                  <a:pt x="46" y="93"/>
                  <a:pt x="46" y="92"/>
                </a:cubicBezTo>
                <a:cubicBezTo>
                  <a:pt x="46" y="85"/>
                  <a:pt x="52" y="79"/>
                  <a:pt x="59" y="79"/>
                </a:cubicBezTo>
                <a:cubicBezTo>
                  <a:pt x="66" y="79"/>
                  <a:pt x="72" y="85"/>
                  <a:pt x="72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498">
            <a:extLst>
              <a:ext uri="{FF2B5EF4-FFF2-40B4-BE49-F238E27FC236}">
                <a16:creationId xmlns:a16="http://schemas.microsoft.com/office/drawing/2014/main" id="{F5D5AD86-BCC4-4AF4-B862-08185032D553}"/>
              </a:ext>
            </a:extLst>
          </p:cNvPr>
          <p:cNvSpPr>
            <a:spLocks noEditPoints="1"/>
          </p:cNvSpPr>
          <p:nvPr/>
        </p:nvSpPr>
        <p:spPr bwMode="auto">
          <a:xfrm>
            <a:off x="5807033" y="3283944"/>
            <a:ext cx="283790" cy="447616"/>
          </a:xfrm>
          <a:custGeom>
            <a:avLst/>
            <a:gdLst>
              <a:gd name="T0" fmla="*/ 335554 w 102"/>
              <a:gd name="T1" fmla="*/ 72301 h 160"/>
              <a:gd name="T2" fmla="*/ 92449 w 102"/>
              <a:gd name="T3" fmla="*/ 0 h 160"/>
              <a:gd name="T4" fmla="*/ 10272 w 102"/>
              <a:gd name="T5" fmla="*/ 72301 h 160"/>
              <a:gd name="T6" fmla="*/ 10272 w 102"/>
              <a:gd name="T7" fmla="*/ 89515 h 160"/>
              <a:gd name="T8" fmla="*/ 23968 w 102"/>
              <a:gd name="T9" fmla="*/ 117058 h 160"/>
              <a:gd name="T10" fmla="*/ 30816 w 102"/>
              <a:gd name="T11" fmla="*/ 550863 h 160"/>
              <a:gd name="T12" fmla="*/ 325282 w 102"/>
              <a:gd name="T13" fmla="*/ 540534 h 160"/>
              <a:gd name="T14" fmla="*/ 332130 w 102"/>
              <a:gd name="T15" fmla="*/ 89515 h 160"/>
              <a:gd name="T16" fmla="*/ 349250 w 102"/>
              <a:gd name="T17" fmla="*/ 79187 h 160"/>
              <a:gd name="T18" fmla="*/ 304738 w 102"/>
              <a:gd name="T19" fmla="*/ 533649 h 160"/>
              <a:gd name="T20" fmla="*/ 41088 w 102"/>
              <a:gd name="T21" fmla="*/ 478562 h 160"/>
              <a:gd name="T22" fmla="*/ 304738 w 102"/>
              <a:gd name="T23" fmla="*/ 533649 h 160"/>
              <a:gd name="T24" fmla="*/ 41088 w 102"/>
              <a:gd name="T25" fmla="*/ 461348 h 160"/>
              <a:gd name="T26" fmla="*/ 304738 w 102"/>
              <a:gd name="T27" fmla="*/ 123944 h 160"/>
              <a:gd name="T28" fmla="*/ 308162 w 102"/>
              <a:gd name="T29" fmla="*/ 106730 h 160"/>
              <a:gd name="T30" fmla="*/ 34240 w 102"/>
              <a:gd name="T31" fmla="*/ 89515 h 160"/>
              <a:gd name="T32" fmla="*/ 308162 w 102"/>
              <a:gd name="T33" fmla="*/ 106730 h 160"/>
              <a:gd name="T34" fmla="*/ 92449 w 102"/>
              <a:gd name="T35" fmla="*/ 17214 h 160"/>
              <a:gd name="T36" fmla="*/ 318434 w 102"/>
              <a:gd name="T37" fmla="*/ 72301 h 160"/>
              <a:gd name="T38" fmla="*/ 287618 w 102"/>
              <a:gd name="T39" fmla="*/ 151487 h 160"/>
              <a:gd name="T40" fmla="*/ 280770 w 102"/>
              <a:gd name="T41" fmla="*/ 444133 h 160"/>
              <a:gd name="T42" fmla="*/ 58208 w 102"/>
              <a:gd name="T43" fmla="*/ 433805 h 160"/>
              <a:gd name="T44" fmla="*/ 68480 w 102"/>
              <a:gd name="T45" fmla="*/ 392490 h 160"/>
              <a:gd name="T46" fmla="*/ 75328 w 102"/>
              <a:gd name="T47" fmla="*/ 426919 h 160"/>
              <a:gd name="T48" fmla="*/ 270498 w 102"/>
              <a:gd name="T49" fmla="*/ 158373 h 160"/>
              <a:gd name="T50" fmla="*/ 75328 w 102"/>
              <a:gd name="T51" fmla="*/ 185916 h 160"/>
              <a:gd name="T52" fmla="*/ 58208 w 102"/>
              <a:gd name="T53" fmla="*/ 185916 h 160"/>
              <a:gd name="T54" fmla="*/ 68480 w 102"/>
              <a:gd name="T55" fmla="*/ 141159 h 160"/>
              <a:gd name="T56" fmla="*/ 287618 w 102"/>
              <a:gd name="T57" fmla="*/ 151487 h 160"/>
              <a:gd name="T58" fmla="*/ 75328 w 102"/>
              <a:gd name="T59" fmla="*/ 364947 h 160"/>
              <a:gd name="T60" fmla="*/ 58208 w 102"/>
              <a:gd name="T61" fmla="*/ 364947 h 160"/>
              <a:gd name="T62" fmla="*/ 68480 w 102"/>
              <a:gd name="T63" fmla="*/ 213459 h 160"/>
              <a:gd name="T64" fmla="*/ 243105 w 102"/>
              <a:gd name="T65" fmla="*/ 179030 h 160"/>
              <a:gd name="T66" fmla="*/ 92449 w 102"/>
              <a:gd name="T67" fmla="*/ 185916 h 160"/>
              <a:gd name="T68" fmla="*/ 102721 w 102"/>
              <a:gd name="T69" fmla="*/ 265103 h 160"/>
              <a:gd name="T70" fmla="*/ 112993 w 102"/>
              <a:gd name="T71" fmla="*/ 230674 h 160"/>
              <a:gd name="T72" fmla="*/ 236257 w 102"/>
              <a:gd name="T73" fmla="*/ 258217 h 160"/>
              <a:gd name="T74" fmla="*/ 253377 w 102"/>
              <a:gd name="T75" fmla="*/ 258217 h 160"/>
              <a:gd name="T76" fmla="*/ 243105 w 102"/>
              <a:gd name="T77" fmla="*/ 179030 h 160"/>
              <a:gd name="T78" fmla="*/ 112993 w 102"/>
              <a:gd name="T79" fmla="*/ 213459 h 160"/>
              <a:gd name="T80" fmla="*/ 236257 w 102"/>
              <a:gd name="T81" fmla="*/ 196245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2" h="160">
                <a:moveTo>
                  <a:pt x="99" y="21"/>
                </a:moveTo>
                <a:cubicBezTo>
                  <a:pt x="98" y="21"/>
                  <a:pt x="98" y="21"/>
                  <a:pt x="98" y="21"/>
                </a:cubicBezTo>
                <a:cubicBezTo>
                  <a:pt x="97" y="9"/>
                  <a:pt x="87" y="0"/>
                  <a:pt x="75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5" y="0"/>
                  <a:pt x="5" y="9"/>
                  <a:pt x="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2"/>
                  <a:pt x="0" y="23"/>
                </a:cubicBezTo>
                <a:cubicBezTo>
                  <a:pt x="0" y="25"/>
                  <a:pt x="1" y="26"/>
                  <a:pt x="3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157"/>
                  <a:pt x="7" y="157"/>
                  <a:pt x="7" y="157"/>
                </a:cubicBezTo>
                <a:cubicBezTo>
                  <a:pt x="7" y="159"/>
                  <a:pt x="8" y="160"/>
                  <a:pt x="9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3" y="160"/>
                  <a:pt x="95" y="159"/>
                  <a:pt x="95" y="157"/>
                </a:cubicBezTo>
                <a:cubicBezTo>
                  <a:pt x="95" y="34"/>
                  <a:pt x="95" y="34"/>
                  <a:pt x="95" y="34"/>
                </a:cubicBezTo>
                <a:cubicBezTo>
                  <a:pt x="97" y="26"/>
                  <a:pt x="97" y="26"/>
                  <a:pt x="97" y="26"/>
                </a:cubicBezTo>
                <a:cubicBezTo>
                  <a:pt x="99" y="26"/>
                  <a:pt x="99" y="26"/>
                  <a:pt x="99" y="26"/>
                </a:cubicBezTo>
                <a:cubicBezTo>
                  <a:pt x="100" y="26"/>
                  <a:pt x="102" y="25"/>
                  <a:pt x="102" y="23"/>
                </a:cubicBezTo>
                <a:cubicBezTo>
                  <a:pt x="102" y="22"/>
                  <a:pt x="100" y="21"/>
                  <a:pt x="99" y="21"/>
                </a:cubicBezTo>
                <a:close/>
                <a:moveTo>
                  <a:pt x="89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12" y="139"/>
                  <a:pt x="12" y="139"/>
                  <a:pt x="12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9" y="155"/>
                  <a:pt x="89" y="155"/>
                  <a:pt x="89" y="155"/>
                </a:cubicBezTo>
                <a:close/>
                <a:moveTo>
                  <a:pt x="89" y="134"/>
                </a:moveTo>
                <a:cubicBezTo>
                  <a:pt x="12" y="134"/>
                  <a:pt x="12" y="134"/>
                  <a:pt x="12" y="134"/>
                </a:cubicBezTo>
                <a:cubicBezTo>
                  <a:pt x="12" y="36"/>
                  <a:pt x="12" y="36"/>
                  <a:pt x="12" y="36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134"/>
                  <a:pt x="89" y="134"/>
                  <a:pt x="89" y="134"/>
                </a:cubicBezTo>
                <a:close/>
                <a:moveTo>
                  <a:pt x="90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10" y="26"/>
                  <a:pt x="10" y="26"/>
                  <a:pt x="10" y="26"/>
                </a:cubicBezTo>
                <a:cubicBezTo>
                  <a:pt x="92" y="26"/>
                  <a:pt x="92" y="26"/>
                  <a:pt x="92" y="26"/>
                </a:cubicBezTo>
                <a:lnTo>
                  <a:pt x="90" y="31"/>
                </a:lnTo>
                <a:close/>
                <a:moveTo>
                  <a:pt x="9" y="21"/>
                </a:moveTo>
                <a:cubicBezTo>
                  <a:pt x="10" y="12"/>
                  <a:pt x="18" y="5"/>
                  <a:pt x="27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84" y="5"/>
                  <a:pt x="91" y="12"/>
                  <a:pt x="93" y="21"/>
                </a:cubicBezTo>
                <a:lnTo>
                  <a:pt x="9" y="21"/>
                </a:lnTo>
                <a:close/>
                <a:moveTo>
                  <a:pt x="84" y="44"/>
                </a:moveTo>
                <a:cubicBezTo>
                  <a:pt x="84" y="126"/>
                  <a:pt x="84" y="126"/>
                  <a:pt x="84" y="126"/>
                </a:cubicBezTo>
                <a:cubicBezTo>
                  <a:pt x="84" y="128"/>
                  <a:pt x="83" y="129"/>
                  <a:pt x="82" y="129"/>
                </a:cubicBezTo>
                <a:cubicBezTo>
                  <a:pt x="20" y="129"/>
                  <a:pt x="20" y="129"/>
                  <a:pt x="20" y="129"/>
                </a:cubicBezTo>
                <a:cubicBezTo>
                  <a:pt x="18" y="129"/>
                  <a:pt x="17" y="128"/>
                  <a:pt x="17" y="126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7" y="115"/>
                  <a:pt x="18" y="114"/>
                  <a:pt x="20" y="114"/>
                </a:cubicBezTo>
                <a:cubicBezTo>
                  <a:pt x="21" y="114"/>
                  <a:pt x="22" y="115"/>
                  <a:pt x="22" y="116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46"/>
                  <a:pt x="79" y="46"/>
                  <a:pt x="79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6"/>
                  <a:pt x="21" y="57"/>
                  <a:pt x="20" y="57"/>
                </a:cubicBezTo>
                <a:cubicBezTo>
                  <a:pt x="18" y="57"/>
                  <a:pt x="17" y="56"/>
                  <a:pt x="17" y="5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2"/>
                  <a:pt x="18" y="41"/>
                  <a:pt x="20" y="41"/>
                </a:cubicBezTo>
                <a:cubicBezTo>
                  <a:pt x="82" y="41"/>
                  <a:pt x="82" y="41"/>
                  <a:pt x="82" y="41"/>
                </a:cubicBezTo>
                <a:cubicBezTo>
                  <a:pt x="83" y="41"/>
                  <a:pt x="84" y="42"/>
                  <a:pt x="84" y="44"/>
                </a:cubicBezTo>
                <a:close/>
                <a:moveTo>
                  <a:pt x="22" y="65"/>
                </a:moveTo>
                <a:cubicBezTo>
                  <a:pt x="22" y="106"/>
                  <a:pt x="22" y="106"/>
                  <a:pt x="22" y="106"/>
                </a:cubicBezTo>
                <a:cubicBezTo>
                  <a:pt x="22" y="107"/>
                  <a:pt x="21" y="108"/>
                  <a:pt x="20" y="108"/>
                </a:cubicBezTo>
                <a:cubicBezTo>
                  <a:pt x="18" y="108"/>
                  <a:pt x="17" y="107"/>
                  <a:pt x="17" y="106"/>
                </a:cubicBezTo>
                <a:cubicBezTo>
                  <a:pt x="17" y="65"/>
                  <a:pt x="17" y="65"/>
                  <a:pt x="17" y="65"/>
                </a:cubicBezTo>
                <a:cubicBezTo>
                  <a:pt x="17" y="63"/>
                  <a:pt x="18" y="62"/>
                  <a:pt x="20" y="62"/>
                </a:cubicBezTo>
                <a:cubicBezTo>
                  <a:pt x="21" y="62"/>
                  <a:pt x="22" y="63"/>
                  <a:pt x="22" y="65"/>
                </a:cubicBezTo>
                <a:close/>
                <a:moveTo>
                  <a:pt x="71" y="52"/>
                </a:moveTo>
                <a:cubicBezTo>
                  <a:pt x="30" y="52"/>
                  <a:pt x="30" y="52"/>
                  <a:pt x="30" y="52"/>
                </a:cubicBezTo>
                <a:cubicBezTo>
                  <a:pt x="29" y="52"/>
                  <a:pt x="27" y="53"/>
                  <a:pt x="27" y="54"/>
                </a:cubicBezTo>
                <a:cubicBezTo>
                  <a:pt x="27" y="75"/>
                  <a:pt x="27" y="75"/>
                  <a:pt x="27" y="75"/>
                </a:cubicBezTo>
                <a:cubicBezTo>
                  <a:pt x="27" y="76"/>
                  <a:pt x="29" y="77"/>
                  <a:pt x="30" y="77"/>
                </a:cubicBezTo>
                <a:cubicBezTo>
                  <a:pt x="31" y="77"/>
                  <a:pt x="33" y="76"/>
                  <a:pt x="33" y="75"/>
                </a:cubicBezTo>
                <a:cubicBezTo>
                  <a:pt x="33" y="67"/>
                  <a:pt x="33" y="67"/>
                  <a:pt x="33" y="67"/>
                </a:cubicBezTo>
                <a:cubicBezTo>
                  <a:pt x="69" y="67"/>
                  <a:pt x="69" y="67"/>
                  <a:pt x="69" y="67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6"/>
                  <a:pt x="70" y="77"/>
                  <a:pt x="71" y="77"/>
                </a:cubicBezTo>
                <a:cubicBezTo>
                  <a:pt x="73" y="77"/>
                  <a:pt x="74" y="76"/>
                  <a:pt x="74" y="75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3"/>
                  <a:pt x="73" y="52"/>
                  <a:pt x="71" y="52"/>
                </a:cubicBezTo>
                <a:close/>
                <a:moveTo>
                  <a:pt x="69" y="62"/>
                </a:moveTo>
                <a:cubicBezTo>
                  <a:pt x="33" y="62"/>
                  <a:pt x="33" y="62"/>
                  <a:pt x="33" y="62"/>
                </a:cubicBezTo>
                <a:cubicBezTo>
                  <a:pt x="33" y="57"/>
                  <a:pt x="33" y="57"/>
                  <a:pt x="33" y="57"/>
                </a:cubicBezTo>
                <a:cubicBezTo>
                  <a:pt x="69" y="57"/>
                  <a:pt x="69" y="57"/>
                  <a:pt x="69" y="57"/>
                </a:cubicBezTo>
                <a:lnTo>
                  <a:pt x="69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499">
            <a:extLst>
              <a:ext uri="{FF2B5EF4-FFF2-40B4-BE49-F238E27FC236}">
                <a16:creationId xmlns:a16="http://schemas.microsoft.com/office/drawing/2014/main" id="{37FD42C2-41D6-46C0-833E-0FDFFCE52CEC}"/>
              </a:ext>
            </a:extLst>
          </p:cNvPr>
          <p:cNvSpPr>
            <a:spLocks noEditPoints="1"/>
          </p:cNvSpPr>
          <p:nvPr/>
        </p:nvSpPr>
        <p:spPr bwMode="auto">
          <a:xfrm>
            <a:off x="5733117" y="4368931"/>
            <a:ext cx="443740" cy="287658"/>
          </a:xfrm>
          <a:custGeom>
            <a:avLst/>
            <a:gdLst>
              <a:gd name="T0" fmla="*/ 331073 w 160"/>
              <a:gd name="T1" fmla="*/ 230280 h 103"/>
              <a:gd name="T2" fmla="*/ 317421 w 160"/>
              <a:gd name="T3" fmla="*/ 240591 h 103"/>
              <a:gd name="T4" fmla="*/ 300355 w 160"/>
              <a:gd name="T5" fmla="*/ 240591 h 103"/>
              <a:gd name="T6" fmla="*/ 245745 w 160"/>
              <a:gd name="T7" fmla="*/ 230280 h 103"/>
              <a:gd name="T8" fmla="*/ 238919 w 160"/>
              <a:gd name="T9" fmla="*/ 247465 h 103"/>
              <a:gd name="T10" fmla="*/ 228679 w 160"/>
              <a:gd name="T11" fmla="*/ 230280 h 103"/>
              <a:gd name="T12" fmla="*/ 204788 w 160"/>
              <a:gd name="T13" fmla="*/ 223406 h 103"/>
              <a:gd name="T14" fmla="*/ 331073 w 160"/>
              <a:gd name="T15" fmla="*/ 213095 h 103"/>
              <a:gd name="T16" fmla="*/ 546100 w 160"/>
              <a:gd name="T17" fmla="*/ 116859 h 103"/>
              <a:gd name="T18" fmla="*/ 535861 w 160"/>
              <a:gd name="T19" fmla="*/ 354013 h 103"/>
              <a:gd name="T20" fmla="*/ 0 w 160"/>
              <a:gd name="T21" fmla="*/ 347139 h 103"/>
              <a:gd name="T22" fmla="*/ 10239 w 160"/>
              <a:gd name="T23" fmla="*/ 0 h 103"/>
              <a:gd name="T24" fmla="*/ 88741 w 160"/>
              <a:gd name="T25" fmla="*/ 10311 h 103"/>
              <a:gd name="T26" fmla="*/ 238919 w 160"/>
              <a:gd name="T27" fmla="*/ 264650 h 103"/>
              <a:gd name="T28" fmla="*/ 457359 w 160"/>
              <a:gd name="T29" fmla="*/ 116859 h 103"/>
              <a:gd name="T30" fmla="*/ 467598 w 160"/>
              <a:gd name="T31" fmla="*/ 0 h 103"/>
              <a:gd name="T32" fmla="*/ 546100 w 160"/>
              <a:gd name="T33" fmla="*/ 10311 h 103"/>
              <a:gd name="T34" fmla="*/ 474424 w 160"/>
              <a:gd name="T35" fmla="*/ 72177 h 103"/>
              <a:gd name="T36" fmla="*/ 494903 w 160"/>
              <a:gd name="T37" fmla="*/ 17185 h 103"/>
              <a:gd name="T38" fmla="*/ 474424 w 160"/>
              <a:gd name="T39" fmla="*/ 72177 h 103"/>
              <a:gd name="T40" fmla="*/ 71676 w 160"/>
              <a:gd name="T41" fmla="*/ 72177 h 103"/>
              <a:gd name="T42" fmla="*/ 51197 w 160"/>
              <a:gd name="T43" fmla="*/ 17185 h 103"/>
              <a:gd name="T44" fmla="*/ 17066 w 160"/>
              <a:gd name="T45" fmla="*/ 72177 h 103"/>
              <a:gd name="T46" fmla="*/ 34131 w 160"/>
              <a:gd name="T47" fmla="*/ 17185 h 103"/>
              <a:gd name="T48" fmla="*/ 17066 w 160"/>
              <a:gd name="T49" fmla="*/ 72177 h 103"/>
              <a:gd name="T50" fmla="*/ 71676 w 160"/>
              <a:gd name="T51" fmla="*/ 106548 h 103"/>
              <a:gd name="T52" fmla="*/ 17066 w 160"/>
              <a:gd name="T53" fmla="*/ 89363 h 103"/>
              <a:gd name="T54" fmla="*/ 529034 w 160"/>
              <a:gd name="T55" fmla="*/ 336828 h 103"/>
              <a:gd name="T56" fmla="*/ 474424 w 160"/>
              <a:gd name="T57" fmla="*/ 123733 h 103"/>
              <a:gd name="T58" fmla="*/ 238919 w 160"/>
              <a:gd name="T59" fmla="*/ 285273 h 103"/>
              <a:gd name="T60" fmla="*/ 17066 w 160"/>
              <a:gd name="T61" fmla="*/ 123733 h 103"/>
              <a:gd name="T62" fmla="*/ 529034 w 160"/>
              <a:gd name="T63" fmla="*/ 336828 h 103"/>
              <a:gd name="T64" fmla="*/ 474424 w 160"/>
              <a:gd name="T65" fmla="*/ 89363 h 103"/>
              <a:gd name="T66" fmla="*/ 529034 w 160"/>
              <a:gd name="T67" fmla="*/ 106548 h 103"/>
              <a:gd name="T68" fmla="*/ 529034 w 160"/>
              <a:gd name="T69" fmla="*/ 17185 h 103"/>
              <a:gd name="T70" fmla="*/ 511969 w 160"/>
              <a:gd name="T71" fmla="*/ 72177 h 103"/>
              <a:gd name="T72" fmla="*/ 529034 w 160"/>
              <a:gd name="T73" fmla="*/ 17185 h 10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03">
                <a:moveTo>
                  <a:pt x="100" y="65"/>
                </a:moveTo>
                <a:cubicBezTo>
                  <a:pt x="100" y="66"/>
                  <a:pt x="99" y="67"/>
                  <a:pt x="97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1"/>
                  <a:pt x="92" y="72"/>
                  <a:pt x="90" y="72"/>
                </a:cubicBezTo>
                <a:cubicBezTo>
                  <a:pt x="89" y="72"/>
                  <a:pt x="88" y="71"/>
                  <a:pt x="88" y="70"/>
                </a:cubicBezTo>
                <a:cubicBezTo>
                  <a:pt x="88" y="67"/>
                  <a:pt x="88" y="67"/>
                  <a:pt x="88" y="67"/>
                </a:cubicBezTo>
                <a:cubicBezTo>
                  <a:pt x="72" y="67"/>
                  <a:pt x="72" y="67"/>
                  <a:pt x="72" y="67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71"/>
                  <a:pt x="71" y="72"/>
                  <a:pt x="70" y="72"/>
                </a:cubicBezTo>
                <a:cubicBezTo>
                  <a:pt x="68" y="72"/>
                  <a:pt x="67" y="71"/>
                  <a:pt x="67" y="70"/>
                </a:cubicBezTo>
                <a:cubicBezTo>
                  <a:pt x="67" y="67"/>
                  <a:pt x="67" y="67"/>
                  <a:pt x="67" y="67"/>
                </a:cubicBezTo>
                <a:cubicBezTo>
                  <a:pt x="63" y="67"/>
                  <a:pt x="63" y="67"/>
                  <a:pt x="63" y="67"/>
                </a:cubicBezTo>
                <a:cubicBezTo>
                  <a:pt x="61" y="67"/>
                  <a:pt x="60" y="66"/>
                  <a:pt x="60" y="65"/>
                </a:cubicBezTo>
                <a:cubicBezTo>
                  <a:pt x="60" y="63"/>
                  <a:pt x="61" y="62"/>
                  <a:pt x="63" y="62"/>
                </a:cubicBezTo>
                <a:cubicBezTo>
                  <a:pt x="97" y="62"/>
                  <a:pt x="97" y="62"/>
                  <a:pt x="97" y="62"/>
                </a:cubicBezTo>
                <a:cubicBezTo>
                  <a:pt x="99" y="62"/>
                  <a:pt x="100" y="63"/>
                  <a:pt x="100" y="65"/>
                </a:cubicBezTo>
                <a:close/>
                <a:moveTo>
                  <a:pt x="160" y="34"/>
                </a:moveTo>
                <a:cubicBezTo>
                  <a:pt x="160" y="34"/>
                  <a:pt x="160" y="101"/>
                  <a:pt x="160" y="101"/>
                </a:cubicBezTo>
                <a:cubicBezTo>
                  <a:pt x="160" y="102"/>
                  <a:pt x="159" y="103"/>
                  <a:pt x="157" y="103"/>
                </a:cubicBezTo>
                <a:cubicBezTo>
                  <a:pt x="3" y="103"/>
                  <a:pt x="3" y="103"/>
                  <a:pt x="3" y="103"/>
                </a:cubicBezTo>
                <a:cubicBezTo>
                  <a:pt x="1" y="103"/>
                  <a:pt x="0" y="102"/>
                  <a:pt x="0" y="101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5" y="0"/>
                  <a:pt x="26" y="1"/>
                  <a:pt x="26" y="3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58"/>
                  <a:pt x="45" y="77"/>
                  <a:pt x="70" y="77"/>
                </a:cubicBezTo>
                <a:cubicBezTo>
                  <a:pt x="90" y="77"/>
                  <a:pt x="90" y="77"/>
                  <a:pt x="90" y="77"/>
                </a:cubicBezTo>
                <a:cubicBezTo>
                  <a:pt x="115" y="77"/>
                  <a:pt x="134" y="58"/>
                  <a:pt x="134" y="34"/>
                </a:cubicBezTo>
                <a:cubicBezTo>
                  <a:pt x="134" y="3"/>
                  <a:pt x="134" y="3"/>
                  <a:pt x="134" y="3"/>
                </a:cubicBezTo>
                <a:cubicBezTo>
                  <a:pt x="134" y="1"/>
                  <a:pt x="135" y="0"/>
                  <a:pt x="13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ubicBezTo>
                  <a:pt x="160" y="3"/>
                  <a:pt x="160" y="34"/>
                  <a:pt x="160" y="34"/>
                </a:cubicBezTo>
                <a:close/>
                <a:moveTo>
                  <a:pt x="139" y="21"/>
                </a:moveTo>
                <a:cubicBezTo>
                  <a:pt x="145" y="21"/>
                  <a:pt x="145" y="21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39" y="5"/>
                  <a:pt x="139" y="5"/>
                  <a:pt x="139" y="5"/>
                </a:cubicBezTo>
                <a:lnTo>
                  <a:pt x="139" y="21"/>
                </a:lnTo>
                <a:close/>
                <a:moveTo>
                  <a:pt x="15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5"/>
                  <a:pt x="21" y="5"/>
                  <a:pt x="21" y="5"/>
                </a:cubicBezTo>
                <a:cubicBezTo>
                  <a:pt x="15" y="5"/>
                  <a:pt x="15" y="5"/>
                  <a:pt x="15" y="5"/>
                </a:cubicBezTo>
                <a:lnTo>
                  <a:pt x="15" y="21"/>
                </a:lnTo>
                <a:close/>
                <a:moveTo>
                  <a:pt x="5" y="21"/>
                </a:moveTo>
                <a:cubicBezTo>
                  <a:pt x="10" y="21"/>
                  <a:pt x="10" y="21"/>
                  <a:pt x="10" y="21"/>
                </a:cubicBezTo>
                <a:cubicBezTo>
                  <a:pt x="10" y="5"/>
                  <a:pt x="10" y="5"/>
                  <a:pt x="10" y="5"/>
                </a:cubicBezTo>
                <a:cubicBezTo>
                  <a:pt x="5" y="5"/>
                  <a:pt x="5" y="5"/>
                  <a:pt x="5" y="5"/>
                </a:cubicBezTo>
                <a:lnTo>
                  <a:pt x="5" y="21"/>
                </a:lnTo>
                <a:close/>
                <a:moveTo>
                  <a:pt x="5" y="31"/>
                </a:moveTo>
                <a:cubicBezTo>
                  <a:pt x="21" y="31"/>
                  <a:pt x="21" y="31"/>
                  <a:pt x="21" y="31"/>
                </a:cubicBezTo>
                <a:cubicBezTo>
                  <a:pt x="21" y="26"/>
                  <a:pt x="21" y="26"/>
                  <a:pt x="21" y="26"/>
                </a:cubicBezTo>
                <a:cubicBezTo>
                  <a:pt x="5" y="26"/>
                  <a:pt x="5" y="26"/>
                  <a:pt x="5" y="26"/>
                </a:cubicBezTo>
                <a:lnTo>
                  <a:pt x="5" y="31"/>
                </a:lnTo>
                <a:close/>
                <a:moveTo>
                  <a:pt x="155" y="98"/>
                </a:moveTo>
                <a:cubicBezTo>
                  <a:pt x="155" y="36"/>
                  <a:pt x="155" y="36"/>
                  <a:pt x="155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38" y="62"/>
                  <a:pt x="116" y="83"/>
                  <a:pt x="90" y="83"/>
                </a:cubicBezTo>
                <a:cubicBezTo>
                  <a:pt x="70" y="83"/>
                  <a:pt x="70" y="83"/>
                  <a:pt x="70" y="83"/>
                </a:cubicBezTo>
                <a:cubicBezTo>
                  <a:pt x="44" y="83"/>
                  <a:pt x="22" y="62"/>
                  <a:pt x="21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98"/>
                  <a:pt x="5" y="98"/>
                  <a:pt x="5" y="98"/>
                </a:cubicBezTo>
                <a:cubicBezTo>
                  <a:pt x="155" y="98"/>
                  <a:pt x="155" y="98"/>
                  <a:pt x="155" y="98"/>
                </a:cubicBezTo>
                <a:close/>
                <a:moveTo>
                  <a:pt x="155" y="26"/>
                </a:moveTo>
                <a:cubicBezTo>
                  <a:pt x="139" y="26"/>
                  <a:pt x="139" y="26"/>
                  <a:pt x="139" y="26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55" y="31"/>
                  <a:pt x="155" y="31"/>
                  <a:pt x="155" y="31"/>
                </a:cubicBezTo>
                <a:lnTo>
                  <a:pt x="155" y="26"/>
                </a:lnTo>
                <a:close/>
                <a:moveTo>
                  <a:pt x="155" y="5"/>
                </a:moveTo>
                <a:cubicBezTo>
                  <a:pt x="150" y="5"/>
                  <a:pt x="150" y="5"/>
                  <a:pt x="150" y="5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55" y="21"/>
                  <a:pt x="155" y="21"/>
                  <a:pt x="155" y="21"/>
                </a:cubicBezTo>
                <a:lnTo>
                  <a:pt x="155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500">
            <a:extLst>
              <a:ext uri="{FF2B5EF4-FFF2-40B4-BE49-F238E27FC236}">
                <a16:creationId xmlns:a16="http://schemas.microsoft.com/office/drawing/2014/main" id="{8C9766B1-D250-4D77-B9D2-0CBBDDB50EAA}"/>
              </a:ext>
            </a:extLst>
          </p:cNvPr>
          <p:cNvSpPr>
            <a:spLocks noEditPoints="1"/>
          </p:cNvSpPr>
          <p:nvPr/>
        </p:nvSpPr>
        <p:spPr bwMode="auto">
          <a:xfrm>
            <a:off x="5785142" y="5291575"/>
            <a:ext cx="371504" cy="447612"/>
          </a:xfrm>
          <a:custGeom>
            <a:avLst/>
            <a:gdLst>
              <a:gd name="T0" fmla="*/ 10236 w 134"/>
              <a:gd name="T1" fmla="*/ 0 h 160"/>
              <a:gd name="T2" fmla="*/ 0 w 134"/>
              <a:gd name="T3" fmla="*/ 151487 h 160"/>
              <a:gd name="T4" fmla="*/ 10236 w 134"/>
              <a:gd name="T5" fmla="*/ 550863 h 160"/>
              <a:gd name="T6" fmla="*/ 17060 w 134"/>
              <a:gd name="T7" fmla="*/ 526763 h 160"/>
              <a:gd name="T8" fmla="*/ 440140 w 134"/>
              <a:gd name="T9" fmla="*/ 540534 h 160"/>
              <a:gd name="T10" fmla="*/ 457200 w 134"/>
              <a:gd name="T11" fmla="*/ 540534 h 160"/>
              <a:gd name="T12" fmla="*/ 457200 w 134"/>
              <a:gd name="T13" fmla="*/ 10329 h 160"/>
              <a:gd name="T14" fmla="*/ 283191 w 134"/>
              <a:gd name="T15" fmla="*/ 17214 h 160"/>
              <a:gd name="T16" fmla="*/ 351430 w 134"/>
              <a:gd name="T17" fmla="*/ 141159 h 160"/>
              <a:gd name="T18" fmla="*/ 283191 w 134"/>
              <a:gd name="T19" fmla="*/ 17214 h 160"/>
              <a:gd name="T20" fmla="*/ 317310 w 134"/>
              <a:gd name="T21" fmla="*/ 185916 h 160"/>
              <a:gd name="T22" fmla="*/ 351430 w 134"/>
              <a:gd name="T23" fmla="*/ 158373 h 160"/>
              <a:gd name="T24" fmla="*/ 262719 w 134"/>
              <a:gd name="T25" fmla="*/ 17214 h 160"/>
              <a:gd name="T26" fmla="*/ 194481 w 134"/>
              <a:gd name="T27" fmla="*/ 141159 h 160"/>
              <a:gd name="T28" fmla="*/ 262719 w 134"/>
              <a:gd name="T29" fmla="*/ 158373 h 160"/>
              <a:gd name="T30" fmla="*/ 194481 w 134"/>
              <a:gd name="T31" fmla="*/ 158373 h 160"/>
              <a:gd name="T32" fmla="*/ 17060 w 134"/>
              <a:gd name="T33" fmla="*/ 17214 h 160"/>
              <a:gd name="T34" fmla="*/ 88710 w 134"/>
              <a:gd name="T35" fmla="*/ 44758 h 160"/>
              <a:gd name="T36" fmla="*/ 105770 w 134"/>
              <a:gd name="T37" fmla="*/ 44758 h 160"/>
              <a:gd name="T38" fmla="*/ 177421 w 134"/>
              <a:gd name="T39" fmla="*/ 17214 h 160"/>
              <a:gd name="T40" fmla="*/ 105770 w 134"/>
              <a:gd name="T41" fmla="*/ 141159 h 160"/>
              <a:gd name="T42" fmla="*/ 95534 w 134"/>
              <a:gd name="T43" fmla="*/ 72301 h 160"/>
              <a:gd name="T44" fmla="*/ 88710 w 134"/>
              <a:gd name="T45" fmla="*/ 141159 h 160"/>
              <a:gd name="T46" fmla="*/ 17060 w 134"/>
              <a:gd name="T47" fmla="*/ 17214 h 160"/>
              <a:gd name="T48" fmla="*/ 139890 w 134"/>
              <a:gd name="T49" fmla="*/ 185916 h 160"/>
              <a:gd name="T50" fmla="*/ 174009 w 134"/>
              <a:gd name="T51" fmla="*/ 158373 h 160"/>
              <a:gd name="T52" fmla="*/ 51179 w 134"/>
              <a:gd name="T53" fmla="*/ 185916 h 160"/>
              <a:gd name="T54" fmla="*/ 85299 w 134"/>
              <a:gd name="T55" fmla="*/ 158373 h 160"/>
              <a:gd name="T56" fmla="*/ 17060 w 134"/>
              <a:gd name="T57" fmla="*/ 509548 h 160"/>
              <a:gd name="T58" fmla="*/ 88710 w 134"/>
              <a:gd name="T59" fmla="*/ 385604 h 160"/>
              <a:gd name="T60" fmla="*/ 177421 w 134"/>
              <a:gd name="T61" fmla="*/ 509548 h 160"/>
              <a:gd name="T62" fmla="*/ 105770 w 134"/>
              <a:gd name="T63" fmla="*/ 385604 h 160"/>
              <a:gd name="T64" fmla="*/ 177421 w 134"/>
              <a:gd name="T65" fmla="*/ 509548 h 160"/>
              <a:gd name="T66" fmla="*/ 194481 w 134"/>
              <a:gd name="T67" fmla="*/ 509548 h 160"/>
              <a:gd name="T68" fmla="*/ 262719 w 134"/>
              <a:gd name="T69" fmla="*/ 385604 h 160"/>
              <a:gd name="T70" fmla="*/ 351430 w 134"/>
              <a:gd name="T71" fmla="*/ 509548 h 160"/>
              <a:gd name="T72" fmla="*/ 283191 w 134"/>
              <a:gd name="T73" fmla="*/ 385604 h 160"/>
              <a:gd name="T74" fmla="*/ 351430 w 134"/>
              <a:gd name="T75" fmla="*/ 509548 h 160"/>
              <a:gd name="T76" fmla="*/ 368490 w 134"/>
              <a:gd name="T77" fmla="*/ 509548 h 160"/>
              <a:gd name="T78" fmla="*/ 440140 w 134"/>
              <a:gd name="T79" fmla="*/ 385604 h 160"/>
              <a:gd name="T80" fmla="*/ 440140 w 134"/>
              <a:gd name="T81" fmla="*/ 368390 h 160"/>
              <a:gd name="T82" fmla="*/ 17060 w 134"/>
              <a:gd name="T83" fmla="*/ 351175 h 160"/>
              <a:gd name="T84" fmla="*/ 440140 w 134"/>
              <a:gd name="T85" fmla="*/ 368390 h 160"/>
              <a:gd name="T86" fmla="*/ 17060 w 134"/>
              <a:gd name="T87" fmla="*/ 330518 h 160"/>
              <a:gd name="T88" fmla="*/ 51179 w 134"/>
              <a:gd name="T89" fmla="*/ 203131 h 160"/>
              <a:gd name="T90" fmla="*/ 139890 w 134"/>
              <a:gd name="T91" fmla="*/ 203131 h 160"/>
              <a:gd name="T92" fmla="*/ 228600 w 134"/>
              <a:gd name="T93" fmla="*/ 203131 h 160"/>
              <a:gd name="T94" fmla="*/ 317310 w 134"/>
              <a:gd name="T95" fmla="*/ 203131 h 160"/>
              <a:gd name="T96" fmla="*/ 406021 w 134"/>
              <a:gd name="T97" fmla="*/ 203131 h 160"/>
              <a:gd name="T98" fmla="*/ 440140 w 134"/>
              <a:gd name="T99" fmla="*/ 330518 h 160"/>
              <a:gd name="T100" fmla="*/ 440140 w 134"/>
              <a:gd name="T101" fmla="*/ 158373 h 160"/>
              <a:gd name="T102" fmla="*/ 371901 w 134"/>
              <a:gd name="T103" fmla="*/ 158373 h 160"/>
              <a:gd name="T104" fmla="*/ 368490 w 134"/>
              <a:gd name="T105" fmla="*/ 141159 h 160"/>
              <a:gd name="T106" fmla="*/ 440140 w 134"/>
              <a:gd name="T107" fmla="*/ 17214 h 160"/>
              <a:gd name="T108" fmla="*/ 423081 w 134"/>
              <a:gd name="T109" fmla="*/ 268546 h 160"/>
              <a:gd name="T110" fmla="*/ 310487 w 134"/>
              <a:gd name="T111" fmla="*/ 278874 h 160"/>
              <a:gd name="T112" fmla="*/ 303663 w 134"/>
              <a:gd name="T113" fmla="*/ 313303 h 160"/>
              <a:gd name="T114" fmla="*/ 293427 w 134"/>
              <a:gd name="T115" fmla="*/ 278874 h 160"/>
              <a:gd name="T116" fmla="*/ 163773 w 134"/>
              <a:gd name="T117" fmla="*/ 306418 h 160"/>
              <a:gd name="T118" fmla="*/ 146713 w 134"/>
              <a:gd name="T119" fmla="*/ 306418 h 160"/>
              <a:gd name="T120" fmla="*/ 44355 w 134"/>
              <a:gd name="T121" fmla="*/ 278874 h 160"/>
              <a:gd name="T122" fmla="*/ 44355 w 134"/>
              <a:gd name="T123" fmla="*/ 261660 h 160"/>
              <a:gd name="T124" fmla="*/ 423081 w 134"/>
              <a:gd name="T125" fmla="*/ 268546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4" h="160">
                <a:moveTo>
                  <a:pt x="132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" y="160"/>
                  <a:pt x="5" y="159"/>
                  <a:pt x="5" y="157"/>
                </a:cubicBezTo>
                <a:cubicBezTo>
                  <a:pt x="5" y="153"/>
                  <a:pt x="5" y="153"/>
                  <a:pt x="5" y="153"/>
                </a:cubicBezTo>
                <a:cubicBezTo>
                  <a:pt x="129" y="153"/>
                  <a:pt x="129" y="153"/>
                  <a:pt x="129" y="153"/>
                </a:cubicBezTo>
                <a:cubicBezTo>
                  <a:pt x="129" y="157"/>
                  <a:pt x="129" y="157"/>
                  <a:pt x="129" y="157"/>
                </a:cubicBezTo>
                <a:cubicBezTo>
                  <a:pt x="129" y="159"/>
                  <a:pt x="130" y="160"/>
                  <a:pt x="132" y="160"/>
                </a:cubicBezTo>
                <a:cubicBezTo>
                  <a:pt x="133" y="160"/>
                  <a:pt x="134" y="159"/>
                  <a:pt x="134" y="157"/>
                </a:cubicBezTo>
                <a:cubicBezTo>
                  <a:pt x="134" y="44"/>
                  <a:pt x="134" y="44"/>
                  <a:pt x="134" y="44"/>
                </a:cubicBezTo>
                <a:cubicBezTo>
                  <a:pt x="134" y="3"/>
                  <a:pt x="134" y="3"/>
                  <a:pt x="134" y="3"/>
                </a:cubicBezTo>
                <a:cubicBezTo>
                  <a:pt x="134" y="1"/>
                  <a:pt x="133" y="0"/>
                  <a:pt x="132" y="0"/>
                </a:cubicBezTo>
                <a:close/>
                <a:moveTo>
                  <a:pt x="83" y="5"/>
                </a:moveTo>
                <a:cubicBezTo>
                  <a:pt x="103" y="5"/>
                  <a:pt x="103" y="5"/>
                  <a:pt x="103" y="5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83" y="41"/>
                  <a:pt x="83" y="41"/>
                  <a:pt x="83" y="41"/>
                </a:cubicBezTo>
                <a:lnTo>
                  <a:pt x="83" y="5"/>
                </a:lnTo>
                <a:close/>
                <a:moveTo>
                  <a:pt x="103" y="46"/>
                </a:moveTo>
                <a:cubicBezTo>
                  <a:pt x="102" y="51"/>
                  <a:pt x="98" y="54"/>
                  <a:pt x="93" y="54"/>
                </a:cubicBezTo>
                <a:cubicBezTo>
                  <a:pt x="88" y="54"/>
                  <a:pt x="84" y="51"/>
                  <a:pt x="83" y="46"/>
                </a:cubicBezTo>
                <a:lnTo>
                  <a:pt x="103" y="46"/>
                </a:lnTo>
                <a:close/>
                <a:moveTo>
                  <a:pt x="57" y="5"/>
                </a:moveTo>
                <a:cubicBezTo>
                  <a:pt x="77" y="5"/>
                  <a:pt x="77" y="5"/>
                  <a:pt x="77" y="5"/>
                </a:cubicBezTo>
                <a:cubicBezTo>
                  <a:pt x="77" y="41"/>
                  <a:pt x="77" y="41"/>
                  <a:pt x="77" y="41"/>
                </a:cubicBezTo>
                <a:cubicBezTo>
                  <a:pt x="57" y="41"/>
                  <a:pt x="57" y="41"/>
                  <a:pt x="57" y="41"/>
                </a:cubicBezTo>
                <a:lnTo>
                  <a:pt x="57" y="5"/>
                </a:lnTo>
                <a:close/>
                <a:moveTo>
                  <a:pt x="77" y="46"/>
                </a:moveTo>
                <a:cubicBezTo>
                  <a:pt x="76" y="51"/>
                  <a:pt x="72" y="54"/>
                  <a:pt x="67" y="54"/>
                </a:cubicBezTo>
                <a:cubicBezTo>
                  <a:pt x="62" y="54"/>
                  <a:pt x="58" y="51"/>
                  <a:pt x="57" y="46"/>
                </a:cubicBezTo>
                <a:lnTo>
                  <a:pt x="77" y="46"/>
                </a:lnTo>
                <a:close/>
                <a:moveTo>
                  <a:pt x="5" y="5"/>
                </a:moveTo>
                <a:cubicBezTo>
                  <a:pt x="26" y="5"/>
                  <a:pt x="26" y="5"/>
                  <a:pt x="26" y="5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4"/>
                  <a:pt x="27" y="15"/>
                  <a:pt x="28" y="15"/>
                </a:cubicBezTo>
                <a:cubicBezTo>
                  <a:pt x="30" y="15"/>
                  <a:pt x="31" y="14"/>
                  <a:pt x="31" y="13"/>
                </a:cubicBezTo>
                <a:cubicBezTo>
                  <a:pt x="31" y="5"/>
                  <a:pt x="31" y="5"/>
                  <a:pt x="31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41"/>
                  <a:pt x="52" y="41"/>
                  <a:pt x="52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2"/>
                  <a:pt x="30" y="21"/>
                  <a:pt x="28" y="21"/>
                </a:cubicBezTo>
                <a:cubicBezTo>
                  <a:pt x="27" y="21"/>
                  <a:pt x="26" y="22"/>
                  <a:pt x="26" y="23"/>
                </a:cubicBezTo>
                <a:cubicBezTo>
                  <a:pt x="26" y="41"/>
                  <a:pt x="26" y="41"/>
                  <a:pt x="26" y="41"/>
                </a:cubicBezTo>
                <a:cubicBezTo>
                  <a:pt x="5" y="41"/>
                  <a:pt x="5" y="41"/>
                  <a:pt x="5" y="41"/>
                </a:cubicBezTo>
                <a:lnTo>
                  <a:pt x="5" y="5"/>
                </a:lnTo>
                <a:close/>
                <a:moveTo>
                  <a:pt x="51" y="46"/>
                </a:moveTo>
                <a:cubicBezTo>
                  <a:pt x="50" y="51"/>
                  <a:pt x="46" y="54"/>
                  <a:pt x="41" y="54"/>
                </a:cubicBezTo>
                <a:cubicBezTo>
                  <a:pt x="36" y="54"/>
                  <a:pt x="32" y="51"/>
                  <a:pt x="31" y="46"/>
                </a:cubicBezTo>
                <a:lnTo>
                  <a:pt x="51" y="46"/>
                </a:lnTo>
                <a:close/>
                <a:moveTo>
                  <a:pt x="25" y="46"/>
                </a:moveTo>
                <a:cubicBezTo>
                  <a:pt x="24" y="51"/>
                  <a:pt x="20" y="54"/>
                  <a:pt x="15" y="54"/>
                </a:cubicBezTo>
                <a:cubicBezTo>
                  <a:pt x="11" y="54"/>
                  <a:pt x="7" y="51"/>
                  <a:pt x="5" y="46"/>
                </a:cubicBezTo>
                <a:lnTo>
                  <a:pt x="25" y="46"/>
                </a:lnTo>
                <a:close/>
                <a:moveTo>
                  <a:pt x="26" y="148"/>
                </a:moveTo>
                <a:cubicBezTo>
                  <a:pt x="5" y="148"/>
                  <a:pt x="5" y="148"/>
                  <a:pt x="5" y="148"/>
                </a:cubicBezTo>
                <a:cubicBezTo>
                  <a:pt x="5" y="112"/>
                  <a:pt x="5" y="112"/>
                  <a:pt x="5" y="112"/>
                </a:cubicBezTo>
                <a:cubicBezTo>
                  <a:pt x="26" y="112"/>
                  <a:pt x="26" y="112"/>
                  <a:pt x="26" y="112"/>
                </a:cubicBezTo>
                <a:lnTo>
                  <a:pt x="26" y="148"/>
                </a:lnTo>
                <a:close/>
                <a:moveTo>
                  <a:pt x="52" y="148"/>
                </a:moveTo>
                <a:cubicBezTo>
                  <a:pt x="31" y="148"/>
                  <a:pt x="31" y="148"/>
                  <a:pt x="31" y="148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52" y="112"/>
                  <a:pt x="52" y="112"/>
                  <a:pt x="52" y="112"/>
                </a:cubicBezTo>
                <a:lnTo>
                  <a:pt x="52" y="148"/>
                </a:lnTo>
                <a:close/>
                <a:moveTo>
                  <a:pt x="77" y="148"/>
                </a:moveTo>
                <a:cubicBezTo>
                  <a:pt x="57" y="148"/>
                  <a:pt x="57" y="148"/>
                  <a:pt x="57" y="148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77" y="112"/>
                  <a:pt x="77" y="112"/>
                  <a:pt x="77" y="112"/>
                </a:cubicBezTo>
                <a:lnTo>
                  <a:pt x="77" y="148"/>
                </a:lnTo>
                <a:close/>
                <a:moveTo>
                  <a:pt x="103" y="148"/>
                </a:moveTo>
                <a:cubicBezTo>
                  <a:pt x="83" y="148"/>
                  <a:pt x="83" y="148"/>
                  <a:pt x="83" y="148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103" y="112"/>
                  <a:pt x="103" y="112"/>
                  <a:pt x="103" y="112"/>
                </a:cubicBezTo>
                <a:lnTo>
                  <a:pt x="103" y="148"/>
                </a:lnTo>
                <a:close/>
                <a:moveTo>
                  <a:pt x="129" y="148"/>
                </a:moveTo>
                <a:cubicBezTo>
                  <a:pt x="108" y="148"/>
                  <a:pt x="108" y="148"/>
                  <a:pt x="108" y="148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29" y="112"/>
                  <a:pt x="129" y="112"/>
                  <a:pt x="129" y="112"/>
                </a:cubicBezTo>
                <a:lnTo>
                  <a:pt x="129" y="148"/>
                </a:lnTo>
                <a:close/>
                <a:moveTo>
                  <a:pt x="129" y="107"/>
                </a:moveTo>
                <a:cubicBezTo>
                  <a:pt x="5" y="107"/>
                  <a:pt x="5" y="107"/>
                  <a:pt x="5" y="107"/>
                </a:cubicBezTo>
                <a:cubicBezTo>
                  <a:pt x="5" y="102"/>
                  <a:pt x="5" y="102"/>
                  <a:pt x="5" y="102"/>
                </a:cubicBezTo>
                <a:cubicBezTo>
                  <a:pt x="129" y="102"/>
                  <a:pt x="129" y="102"/>
                  <a:pt x="129" y="102"/>
                </a:cubicBezTo>
                <a:cubicBezTo>
                  <a:pt x="129" y="107"/>
                  <a:pt x="129" y="107"/>
                  <a:pt x="129" y="107"/>
                </a:cubicBezTo>
                <a:close/>
                <a:moveTo>
                  <a:pt x="129" y="96"/>
                </a:moveTo>
                <a:cubicBezTo>
                  <a:pt x="5" y="96"/>
                  <a:pt x="5" y="96"/>
                  <a:pt x="5" y="96"/>
                </a:cubicBezTo>
                <a:cubicBezTo>
                  <a:pt x="5" y="55"/>
                  <a:pt x="5" y="55"/>
                  <a:pt x="5" y="55"/>
                </a:cubicBezTo>
                <a:cubicBezTo>
                  <a:pt x="8" y="58"/>
                  <a:pt x="12" y="59"/>
                  <a:pt x="15" y="59"/>
                </a:cubicBezTo>
                <a:cubicBezTo>
                  <a:pt x="21" y="59"/>
                  <a:pt x="26" y="57"/>
                  <a:pt x="28" y="52"/>
                </a:cubicBezTo>
                <a:cubicBezTo>
                  <a:pt x="31" y="57"/>
                  <a:pt x="36" y="59"/>
                  <a:pt x="41" y="59"/>
                </a:cubicBezTo>
                <a:cubicBezTo>
                  <a:pt x="47" y="59"/>
                  <a:pt x="51" y="57"/>
                  <a:pt x="54" y="52"/>
                </a:cubicBezTo>
                <a:cubicBezTo>
                  <a:pt x="57" y="57"/>
                  <a:pt x="62" y="59"/>
                  <a:pt x="67" y="59"/>
                </a:cubicBezTo>
                <a:cubicBezTo>
                  <a:pt x="72" y="59"/>
                  <a:pt x="77" y="57"/>
                  <a:pt x="80" y="52"/>
                </a:cubicBezTo>
                <a:cubicBezTo>
                  <a:pt x="83" y="57"/>
                  <a:pt x="88" y="59"/>
                  <a:pt x="93" y="59"/>
                </a:cubicBezTo>
                <a:cubicBezTo>
                  <a:pt x="98" y="59"/>
                  <a:pt x="103" y="57"/>
                  <a:pt x="106" y="52"/>
                </a:cubicBezTo>
                <a:cubicBezTo>
                  <a:pt x="109" y="57"/>
                  <a:pt x="113" y="59"/>
                  <a:pt x="119" y="59"/>
                </a:cubicBezTo>
                <a:cubicBezTo>
                  <a:pt x="123" y="59"/>
                  <a:pt x="126" y="58"/>
                  <a:pt x="129" y="55"/>
                </a:cubicBezTo>
                <a:cubicBezTo>
                  <a:pt x="129" y="96"/>
                  <a:pt x="129" y="96"/>
                  <a:pt x="129" y="96"/>
                </a:cubicBezTo>
                <a:close/>
                <a:moveTo>
                  <a:pt x="109" y="46"/>
                </a:moveTo>
                <a:cubicBezTo>
                  <a:pt x="129" y="46"/>
                  <a:pt x="129" y="46"/>
                  <a:pt x="129" y="46"/>
                </a:cubicBezTo>
                <a:cubicBezTo>
                  <a:pt x="128" y="51"/>
                  <a:pt x="124" y="54"/>
                  <a:pt x="119" y="54"/>
                </a:cubicBezTo>
                <a:cubicBezTo>
                  <a:pt x="114" y="54"/>
                  <a:pt x="110" y="51"/>
                  <a:pt x="109" y="46"/>
                </a:cubicBezTo>
                <a:close/>
                <a:moveTo>
                  <a:pt x="129" y="41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"/>
                  <a:pt x="108" y="5"/>
                  <a:pt x="108" y="5"/>
                </a:cubicBezTo>
                <a:cubicBezTo>
                  <a:pt x="129" y="5"/>
                  <a:pt x="129" y="5"/>
                  <a:pt x="129" y="5"/>
                </a:cubicBezTo>
                <a:lnTo>
                  <a:pt x="129" y="41"/>
                </a:lnTo>
                <a:close/>
                <a:moveTo>
                  <a:pt x="124" y="78"/>
                </a:moveTo>
                <a:cubicBezTo>
                  <a:pt x="124" y="80"/>
                  <a:pt x="123" y="81"/>
                  <a:pt x="121" y="81"/>
                </a:cubicBezTo>
                <a:cubicBezTo>
                  <a:pt x="91" y="81"/>
                  <a:pt x="91" y="81"/>
                  <a:pt x="91" y="81"/>
                </a:cubicBezTo>
                <a:cubicBezTo>
                  <a:pt x="91" y="89"/>
                  <a:pt x="91" y="89"/>
                  <a:pt x="91" y="89"/>
                </a:cubicBezTo>
                <a:cubicBezTo>
                  <a:pt x="91" y="90"/>
                  <a:pt x="90" y="91"/>
                  <a:pt x="89" y="91"/>
                </a:cubicBezTo>
                <a:cubicBezTo>
                  <a:pt x="87" y="91"/>
                  <a:pt x="86" y="90"/>
                  <a:pt x="86" y="89"/>
                </a:cubicBezTo>
                <a:cubicBezTo>
                  <a:pt x="86" y="81"/>
                  <a:pt x="86" y="81"/>
                  <a:pt x="86" y="81"/>
                </a:cubicBezTo>
                <a:cubicBezTo>
                  <a:pt x="48" y="81"/>
                  <a:pt x="48" y="81"/>
                  <a:pt x="48" y="81"/>
                </a:cubicBezTo>
                <a:cubicBezTo>
                  <a:pt x="48" y="89"/>
                  <a:pt x="48" y="89"/>
                  <a:pt x="48" y="89"/>
                </a:cubicBezTo>
                <a:cubicBezTo>
                  <a:pt x="48" y="90"/>
                  <a:pt x="47" y="91"/>
                  <a:pt x="46" y="91"/>
                </a:cubicBezTo>
                <a:cubicBezTo>
                  <a:pt x="44" y="91"/>
                  <a:pt x="43" y="90"/>
                  <a:pt x="43" y="89"/>
                </a:cubicBezTo>
                <a:cubicBezTo>
                  <a:pt x="43" y="81"/>
                  <a:pt x="43" y="81"/>
                  <a:pt x="43" y="81"/>
                </a:cubicBezTo>
                <a:cubicBezTo>
                  <a:pt x="13" y="81"/>
                  <a:pt x="13" y="81"/>
                  <a:pt x="13" y="81"/>
                </a:cubicBezTo>
                <a:cubicBezTo>
                  <a:pt x="11" y="81"/>
                  <a:pt x="10" y="80"/>
                  <a:pt x="10" y="78"/>
                </a:cubicBezTo>
                <a:cubicBezTo>
                  <a:pt x="10" y="77"/>
                  <a:pt x="11" y="76"/>
                  <a:pt x="13" y="76"/>
                </a:cubicBezTo>
                <a:cubicBezTo>
                  <a:pt x="121" y="76"/>
                  <a:pt x="121" y="76"/>
                  <a:pt x="121" y="76"/>
                </a:cubicBezTo>
                <a:cubicBezTo>
                  <a:pt x="123" y="76"/>
                  <a:pt x="124" y="77"/>
                  <a:pt x="124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506">
            <a:extLst>
              <a:ext uri="{FF2B5EF4-FFF2-40B4-BE49-F238E27FC236}">
                <a16:creationId xmlns:a16="http://schemas.microsoft.com/office/drawing/2014/main" id="{3F8A5B35-ECCB-4AC1-9A29-C175B146C242}"/>
              </a:ext>
            </a:extLst>
          </p:cNvPr>
          <p:cNvSpPr>
            <a:spLocks noEditPoints="1"/>
          </p:cNvSpPr>
          <p:nvPr/>
        </p:nvSpPr>
        <p:spPr bwMode="auto">
          <a:xfrm>
            <a:off x="6731627" y="1286313"/>
            <a:ext cx="443740" cy="447612"/>
          </a:xfrm>
          <a:custGeom>
            <a:avLst/>
            <a:gdLst>
              <a:gd name="T0" fmla="*/ 133112 w 160"/>
              <a:gd name="T1" fmla="*/ 172145 h 160"/>
              <a:gd name="T2" fmla="*/ 324247 w 160"/>
              <a:gd name="T3" fmla="*/ 285760 h 160"/>
              <a:gd name="T4" fmla="*/ 324247 w 160"/>
              <a:gd name="T5" fmla="*/ 302975 h 160"/>
              <a:gd name="T6" fmla="*/ 395923 w 160"/>
              <a:gd name="T7" fmla="*/ 154930 h 160"/>
              <a:gd name="T8" fmla="*/ 412988 w 160"/>
              <a:gd name="T9" fmla="*/ 154930 h 160"/>
              <a:gd name="T10" fmla="*/ 34131 w 160"/>
              <a:gd name="T11" fmla="*/ 433805 h 160"/>
              <a:gd name="T12" fmla="*/ 126286 w 160"/>
              <a:gd name="T13" fmla="*/ 426919 h 160"/>
              <a:gd name="T14" fmla="*/ 160417 w 160"/>
              <a:gd name="T15" fmla="*/ 444133 h 160"/>
              <a:gd name="T16" fmla="*/ 501729 w 160"/>
              <a:gd name="T17" fmla="*/ 461348 h 160"/>
              <a:gd name="T18" fmla="*/ 501729 w 160"/>
              <a:gd name="T19" fmla="*/ 478562 h 160"/>
              <a:gd name="T20" fmla="*/ 337899 w 160"/>
              <a:gd name="T21" fmla="*/ 461348 h 160"/>
              <a:gd name="T22" fmla="*/ 392509 w 160"/>
              <a:gd name="T23" fmla="*/ 471676 h 160"/>
              <a:gd name="T24" fmla="*/ 153591 w 160"/>
              <a:gd name="T25" fmla="*/ 471676 h 160"/>
              <a:gd name="T26" fmla="*/ 255984 w 160"/>
              <a:gd name="T27" fmla="*/ 461348 h 160"/>
              <a:gd name="T28" fmla="*/ 92154 w 160"/>
              <a:gd name="T29" fmla="*/ 516434 h 160"/>
              <a:gd name="T30" fmla="*/ 546100 w 160"/>
              <a:gd name="T31" fmla="*/ 389047 h 160"/>
              <a:gd name="T32" fmla="*/ 0 w 160"/>
              <a:gd name="T33" fmla="*/ 540534 h 160"/>
              <a:gd name="T34" fmla="*/ 51197 w 160"/>
              <a:gd name="T35" fmla="*/ 354618 h 160"/>
              <a:gd name="T36" fmla="*/ 10239 w 160"/>
              <a:gd name="T37" fmla="*/ 302975 h 160"/>
              <a:gd name="T38" fmla="*/ 88741 w 160"/>
              <a:gd name="T39" fmla="*/ 268546 h 160"/>
              <a:gd name="T40" fmla="*/ 44371 w 160"/>
              <a:gd name="T41" fmla="*/ 251331 h 160"/>
              <a:gd name="T42" fmla="*/ 0 w 160"/>
              <a:gd name="T43" fmla="*/ 223788 h 160"/>
              <a:gd name="T44" fmla="*/ 88741 w 160"/>
              <a:gd name="T45" fmla="*/ 151487 h 160"/>
              <a:gd name="T46" fmla="*/ 105807 w 160"/>
              <a:gd name="T47" fmla="*/ 51643 h 160"/>
              <a:gd name="T48" fmla="*/ 177483 w 160"/>
              <a:gd name="T49" fmla="*/ 51643 h 160"/>
              <a:gd name="T50" fmla="*/ 194548 w 160"/>
              <a:gd name="T51" fmla="*/ 144602 h 160"/>
              <a:gd name="T52" fmla="*/ 368618 w 160"/>
              <a:gd name="T53" fmla="*/ 48201 h 160"/>
              <a:gd name="T54" fmla="*/ 412988 w 160"/>
              <a:gd name="T55" fmla="*/ 3443 h 160"/>
              <a:gd name="T56" fmla="*/ 457359 w 160"/>
              <a:gd name="T57" fmla="*/ 48201 h 160"/>
              <a:gd name="T58" fmla="*/ 546100 w 160"/>
              <a:gd name="T59" fmla="*/ 223788 h 160"/>
              <a:gd name="T60" fmla="*/ 501729 w 160"/>
              <a:gd name="T61" fmla="*/ 251331 h 160"/>
              <a:gd name="T62" fmla="*/ 457359 w 160"/>
              <a:gd name="T63" fmla="*/ 268546 h 160"/>
              <a:gd name="T64" fmla="*/ 535861 w 160"/>
              <a:gd name="T65" fmla="*/ 302975 h 160"/>
              <a:gd name="T66" fmla="*/ 494903 w 160"/>
              <a:gd name="T67" fmla="*/ 354618 h 160"/>
              <a:gd name="T68" fmla="*/ 457359 w 160"/>
              <a:gd name="T69" fmla="*/ 251331 h 160"/>
              <a:gd name="T70" fmla="*/ 457359 w 160"/>
              <a:gd name="T71" fmla="*/ 251331 h 160"/>
              <a:gd name="T72" fmla="*/ 375444 w 160"/>
              <a:gd name="T73" fmla="*/ 72301 h 160"/>
              <a:gd name="T74" fmla="*/ 368618 w 160"/>
              <a:gd name="T75" fmla="*/ 89515 h 160"/>
              <a:gd name="T76" fmla="*/ 440293 w 160"/>
              <a:gd name="T77" fmla="*/ 127387 h 160"/>
              <a:gd name="T78" fmla="*/ 399336 w 160"/>
              <a:gd name="T79" fmla="*/ 358061 h 160"/>
              <a:gd name="T80" fmla="*/ 440293 w 160"/>
              <a:gd name="T81" fmla="*/ 296089 h 160"/>
              <a:gd name="T82" fmla="*/ 368618 w 160"/>
              <a:gd name="T83" fmla="*/ 268546 h 160"/>
              <a:gd name="T84" fmla="*/ 351552 w 160"/>
              <a:gd name="T85" fmla="*/ 161816 h 160"/>
              <a:gd name="T86" fmla="*/ 194548 w 160"/>
              <a:gd name="T87" fmla="*/ 378718 h 160"/>
              <a:gd name="T88" fmla="*/ 273050 w 160"/>
              <a:gd name="T89" fmla="*/ 382161 h 160"/>
              <a:gd name="T90" fmla="*/ 351552 w 160"/>
              <a:gd name="T91" fmla="*/ 378718 h 160"/>
              <a:gd name="T92" fmla="*/ 170656 w 160"/>
              <a:gd name="T93" fmla="*/ 72301 h 160"/>
              <a:gd name="T94" fmla="*/ 177483 w 160"/>
              <a:gd name="T95" fmla="*/ 110173 h 160"/>
              <a:gd name="T96" fmla="*/ 105807 w 160"/>
              <a:gd name="T97" fmla="*/ 251331 h 160"/>
              <a:gd name="T98" fmla="*/ 105807 w 160"/>
              <a:gd name="T99" fmla="*/ 251331 h 160"/>
              <a:gd name="T100" fmla="*/ 146764 w 160"/>
              <a:gd name="T101" fmla="*/ 358061 h 160"/>
              <a:gd name="T102" fmla="*/ 105807 w 160"/>
              <a:gd name="T103" fmla="*/ 296089 h 160"/>
              <a:gd name="T104" fmla="*/ 61436 w 160"/>
              <a:gd name="T105" fmla="*/ 223788 h 160"/>
              <a:gd name="T106" fmla="*/ 529034 w 160"/>
              <a:gd name="T107" fmla="*/ 399376 h 160"/>
              <a:gd name="T108" fmla="*/ 450533 w 160"/>
              <a:gd name="T109" fmla="*/ 399376 h 160"/>
              <a:gd name="T110" fmla="*/ 273050 w 160"/>
              <a:gd name="T111" fmla="*/ 399376 h 160"/>
              <a:gd name="T112" fmla="*/ 184309 w 160"/>
              <a:gd name="T113" fmla="*/ 399376 h 160"/>
              <a:gd name="T114" fmla="*/ 17066 w 160"/>
              <a:gd name="T115" fmla="*/ 399376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60">
                <a:moveTo>
                  <a:pt x="44" y="45"/>
                </a:moveTo>
                <a:cubicBezTo>
                  <a:pt x="44" y="50"/>
                  <a:pt x="44" y="50"/>
                  <a:pt x="44" y="50"/>
                </a:cubicBezTo>
                <a:cubicBezTo>
                  <a:pt x="44" y="51"/>
                  <a:pt x="43" y="52"/>
                  <a:pt x="41" y="52"/>
                </a:cubicBezTo>
                <a:cubicBezTo>
                  <a:pt x="40" y="52"/>
                  <a:pt x="39" y="51"/>
                  <a:pt x="39" y="50"/>
                </a:cubicBezTo>
                <a:cubicBezTo>
                  <a:pt x="39" y="45"/>
                  <a:pt x="39" y="45"/>
                  <a:pt x="39" y="45"/>
                </a:cubicBezTo>
                <a:cubicBezTo>
                  <a:pt x="39" y="43"/>
                  <a:pt x="40" y="42"/>
                  <a:pt x="41" y="42"/>
                </a:cubicBezTo>
                <a:cubicBezTo>
                  <a:pt x="43" y="42"/>
                  <a:pt x="44" y="43"/>
                  <a:pt x="44" y="45"/>
                </a:cubicBezTo>
                <a:close/>
                <a:moveTo>
                  <a:pt x="95" y="83"/>
                </a:moveTo>
                <a:cubicBezTo>
                  <a:pt x="65" y="83"/>
                  <a:pt x="65" y="83"/>
                  <a:pt x="65" y="83"/>
                </a:cubicBezTo>
                <a:cubicBezTo>
                  <a:pt x="63" y="83"/>
                  <a:pt x="62" y="84"/>
                  <a:pt x="62" y="86"/>
                </a:cubicBezTo>
                <a:cubicBezTo>
                  <a:pt x="62" y="87"/>
                  <a:pt x="63" y="88"/>
                  <a:pt x="65" y="88"/>
                </a:cubicBezTo>
                <a:cubicBezTo>
                  <a:pt x="95" y="88"/>
                  <a:pt x="95" y="88"/>
                  <a:pt x="95" y="88"/>
                </a:cubicBezTo>
                <a:cubicBezTo>
                  <a:pt x="97" y="88"/>
                  <a:pt x="98" y="87"/>
                  <a:pt x="98" y="86"/>
                </a:cubicBezTo>
                <a:cubicBezTo>
                  <a:pt x="98" y="84"/>
                  <a:pt x="97" y="83"/>
                  <a:pt x="95" y="83"/>
                </a:cubicBezTo>
                <a:close/>
                <a:moveTo>
                  <a:pt x="119" y="42"/>
                </a:moveTo>
                <a:cubicBezTo>
                  <a:pt x="117" y="42"/>
                  <a:pt x="116" y="43"/>
                  <a:pt x="116" y="45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16" y="51"/>
                  <a:pt x="117" y="52"/>
                  <a:pt x="119" y="52"/>
                </a:cubicBezTo>
                <a:cubicBezTo>
                  <a:pt x="120" y="52"/>
                  <a:pt x="121" y="51"/>
                  <a:pt x="121" y="50"/>
                </a:cubicBezTo>
                <a:cubicBezTo>
                  <a:pt x="121" y="45"/>
                  <a:pt x="121" y="45"/>
                  <a:pt x="121" y="45"/>
                </a:cubicBezTo>
                <a:cubicBezTo>
                  <a:pt x="121" y="43"/>
                  <a:pt x="120" y="42"/>
                  <a:pt x="119" y="42"/>
                </a:cubicBezTo>
                <a:close/>
                <a:moveTo>
                  <a:pt x="37" y="124"/>
                </a:moveTo>
                <a:cubicBezTo>
                  <a:pt x="13" y="124"/>
                  <a:pt x="13" y="124"/>
                  <a:pt x="13" y="124"/>
                </a:cubicBezTo>
                <a:cubicBezTo>
                  <a:pt x="11" y="124"/>
                  <a:pt x="10" y="125"/>
                  <a:pt x="10" y="126"/>
                </a:cubicBezTo>
                <a:cubicBezTo>
                  <a:pt x="10" y="128"/>
                  <a:pt x="11" y="129"/>
                  <a:pt x="13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8" y="129"/>
                  <a:pt x="40" y="128"/>
                  <a:pt x="40" y="126"/>
                </a:cubicBezTo>
                <a:cubicBezTo>
                  <a:pt x="40" y="125"/>
                  <a:pt x="38" y="124"/>
                  <a:pt x="37" y="124"/>
                </a:cubicBezTo>
                <a:close/>
                <a:moveTo>
                  <a:pt x="61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6" y="124"/>
                  <a:pt x="45" y="125"/>
                  <a:pt x="45" y="126"/>
                </a:cubicBezTo>
                <a:cubicBezTo>
                  <a:pt x="45" y="128"/>
                  <a:pt x="46" y="129"/>
                  <a:pt x="47" y="129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3" y="129"/>
                  <a:pt x="64" y="128"/>
                  <a:pt x="64" y="126"/>
                </a:cubicBezTo>
                <a:cubicBezTo>
                  <a:pt x="64" y="125"/>
                  <a:pt x="63" y="124"/>
                  <a:pt x="61" y="124"/>
                </a:cubicBezTo>
                <a:close/>
                <a:moveTo>
                  <a:pt x="147" y="134"/>
                </a:moveTo>
                <a:cubicBezTo>
                  <a:pt x="123" y="134"/>
                  <a:pt x="123" y="134"/>
                  <a:pt x="123" y="134"/>
                </a:cubicBezTo>
                <a:cubicBezTo>
                  <a:pt x="122" y="134"/>
                  <a:pt x="120" y="135"/>
                  <a:pt x="120" y="137"/>
                </a:cubicBezTo>
                <a:cubicBezTo>
                  <a:pt x="120" y="138"/>
                  <a:pt x="122" y="139"/>
                  <a:pt x="123" y="139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9" y="139"/>
                  <a:pt x="150" y="138"/>
                  <a:pt x="150" y="137"/>
                </a:cubicBezTo>
                <a:cubicBezTo>
                  <a:pt x="150" y="135"/>
                  <a:pt x="149" y="134"/>
                  <a:pt x="147" y="134"/>
                </a:cubicBezTo>
                <a:close/>
                <a:moveTo>
                  <a:pt x="113" y="134"/>
                </a:moveTo>
                <a:cubicBezTo>
                  <a:pt x="99" y="134"/>
                  <a:pt x="99" y="134"/>
                  <a:pt x="99" y="134"/>
                </a:cubicBezTo>
                <a:cubicBezTo>
                  <a:pt x="98" y="134"/>
                  <a:pt x="96" y="135"/>
                  <a:pt x="96" y="137"/>
                </a:cubicBezTo>
                <a:cubicBezTo>
                  <a:pt x="96" y="138"/>
                  <a:pt x="98" y="139"/>
                  <a:pt x="99" y="139"/>
                </a:cubicBezTo>
                <a:cubicBezTo>
                  <a:pt x="113" y="139"/>
                  <a:pt x="113" y="139"/>
                  <a:pt x="113" y="139"/>
                </a:cubicBezTo>
                <a:cubicBezTo>
                  <a:pt x="114" y="139"/>
                  <a:pt x="115" y="138"/>
                  <a:pt x="115" y="137"/>
                </a:cubicBezTo>
                <a:cubicBezTo>
                  <a:pt x="115" y="135"/>
                  <a:pt x="114" y="134"/>
                  <a:pt x="113" y="134"/>
                </a:cubicBezTo>
                <a:close/>
                <a:moveTo>
                  <a:pt x="75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5" y="135"/>
                  <a:pt x="45" y="137"/>
                </a:cubicBezTo>
                <a:cubicBezTo>
                  <a:pt x="45" y="138"/>
                  <a:pt x="46" y="139"/>
                  <a:pt x="47" y="139"/>
                </a:cubicBezTo>
                <a:cubicBezTo>
                  <a:pt x="75" y="139"/>
                  <a:pt x="75" y="139"/>
                  <a:pt x="75" y="139"/>
                </a:cubicBezTo>
                <a:cubicBezTo>
                  <a:pt x="76" y="139"/>
                  <a:pt x="77" y="138"/>
                  <a:pt x="77" y="137"/>
                </a:cubicBezTo>
                <a:cubicBezTo>
                  <a:pt x="77" y="135"/>
                  <a:pt x="76" y="134"/>
                  <a:pt x="75" y="134"/>
                </a:cubicBezTo>
                <a:close/>
                <a:moveTo>
                  <a:pt x="32" y="145"/>
                </a:moveTo>
                <a:cubicBezTo>
                  <a:pt x="27" y="145"/>
                  <a:pt x="27" y="145"/>
                  <a:pt x="27" y="145"/>
                </a:cubicBezTo>
                <a:cubicBezTo>
                  <a:pt x="25" y="145"/>
                  <a:pt x="24" y="146"/>
                  <a:pt x="24" y="147"/>
                </a:cubicBezTo>
                <a:cubicBezTo>
                  <a:pt x="24" y="149"/>
                  <a:pt x="25" y="150"/>
                  <a:pt x="27" y="150"/>
                </a:cubicBezTo>
                <a:cubicBezTo>
                  <a:pt x="32" y="150"/>
                  <a:pt x="32" y="150"/>
                  <a:pt x="32" y="150"/>
                </a:cubicBezTo>
                <a:cubicBezTo>
                  <a:pt x="33" y="150"/>
                  <a:pt x="34" y="149"/>
                  <a:pt x="34" y="147"/>
                </a:cubicBezTo>
                <a:cubicBezTo>
                  <a:pt x="34" y="146"/>
                  <a:pt x="33" y="145"/>
                  <a:pt x="32" y="145"/>
                </a:cubicBezTo>
                <a:close/>
                <a:moveTo>
                  <a:pt x="160" y="113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2"/>
                  <a:pt x="1" y="111"/>
                  <a:pt x="3" y="111"/>
                </a:cubicBezTo>
                <a:cubicBezTo>
                  <a:pt x="7" y="111"/>
                  <a:pt x="11" y="108"/>
                  <a:pt x="13" y="104"/>
                </a:cubicBezTo>
                <a:cubicBezTo>
                  <a:pt x="14" y="104"/>
                  <a:pt x="15" y="103"/>
                  <a:pt x="15" y="103"/>
                </a:cubicBezTo>
                <a:cubicBezTo>
                  <a:pt x="16" y="103"/>
                  <a:pt x="17" y="104"/>
                  <a:pt x="18" y="104"/>
                </a:cubicBezTo>
                <a:cubicBezTo>
                  <a:pt x="20" y="108"/>
                  <a:pt x="23" y="110"/>
                  <a:pt x="26" y="110"/>
                </a:cubicBezTo>
                <a:cubicBezTo>
                  <a:pt x="26" y="88"/>
                  <a:pt x="26" y="88"/>
                  <a:pt x="26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7"/>
                  <a:pt x="0" y="86"/>
                </a:cubicBezTo>
                <a:cubicBezTo>
                  <a:pt x="0" y="84"/>
                  <a:pt x="1" y="83"/>
                  <a:pt x="3" y="83"/>
                </a:cubicBezTo>
                <a:cubicBezTo>
                  <a:pt x="26" y="83"/>
                  <a:pt x="26" y="83"/>
                  <a:pt x="26" y="83"/>
                </a:cubicBezTo>
                <a:cubicBezTo>
                  <a:pt x="26" y="78"/>
                  <a:pt x="26" y="78"/>
                  <a:pt x="26" y="78"/>
                </a:cubicBezTo>
                <a:cubicBezTo>
                  <a:pt x="3" y="78"/>
                  <a:pt x="3" y="78"/>
                  <a:pt x="3" y="78"/>
                </a:cubicBezTo>
                <a:cubicBezTo>
                  <a:pt x="1" y="78"/>
                  <a:pt x="0" y="77"/>
                  <a:pt x="0" y="76"/>
                </a:cubicBezTo>
                <a:cubicBezTo>
                  <a:pt x="0" y="74"/>
                  <a:pt x="1" y="73"/>
                  <a:pt x="3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7"/>
                  <a:pt x="13" y="67"/>
                  <a:pt x="13" y="67"/>
                </a:cubicBezTo>
                <a:cubicBezTo>
                  <a:pt x="11" y="68"/>
                  <a:pt x="10" y="68"/>
                  <a:pt x="8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7"/>
                  <a:pt x="0" y="65"/>
                </a:cubicBezTo>
                <a:cubicBezTo>
                  <a:pt x="0" y="64"/>
                  <a:pt x="1" y="63"/>
                  <a:pt x="3" y="63"/>
                </a:cubicBezTo>
                <a:cubicBezTo>
                  <a:pt x="8" y="63"/>
                  <a:pt x="8" y="63"/>
                  <a:pt x="8" y="63"/>
                </a:cubicBezTo>
                <a:cubicBezTo>
                  <a:pt x="18" y="63"/>
                  <a:pt x="26" y="55"/>
                  <a:pt x="26" y="45"/>
                </a:cubicBezTo>
                <a:cubicBezTo>
                  <a:pt x="26" y="45"/>
                  <a:pt x="26" y="44"/>
                  <a:pt x="26" y="4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2"/>
                  <a:pt x="27" y="11"/>
                  <a:pt x="28" y="11"/>
                </a:cubicBezTo>
                <a:cubicBezTo>
                  <a:pt x="30" y="11"/>
                  <a:pt x="31" y="12"/>
                  <a:pt x="31" y="14"/>
                </a:cubicBezTo>
                <a:cubicBezTo>
                  <a:pt x="31" y="15"/>
                  <a:pt x="31" y="15"/>
                  <a:pt x="31" y="15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3" y="0"/>
                  <a:pt x="44" y="1"/>
                </a:cubicBezTo>
                <a:cubicBezTo>
                  <a:pt x="52" y="15"/>
                  <a:pt x="52" y="15"/>
                  <a:pt x="52" y="15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2"/>
                  <a:pt x="53" y="11"/>
                  <a:pt x="54" y="11"/>
                </a:cubicBezTo>
                <a:cubicBezTo>
                  <a:pt x="56" y="11"/>
                  <a:pt x="57" y="12"/>
                  <a:pt x="57" y="14"/>
                </a:cubicBezTo>
                <a:cubicBezTo>
                  <a:pt x="57" y="42"/>
                  <a:pt x="57" y="42"/>
                  <a:pt x="57" y="42"/>
                </a:cubicBezTo>
                <a:cubicBezTo>
                  <a:pt x="103" y="42"/>
                  <a:pt x="103" y="42"/>
                  <a:pt x="103" y="42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12"/>
                  <a:pt x="104" y="11"/>
                  <a:pt x="106" y="11"/>
                </a:cubicBezTo>
                <a:cubicBezTo>
                  <a:pt x="107" y="11"/>
                  <a:pt x="108" y="12"/>
                  <a:pt x="108" y="14"/>
                </a:cubicBezTo>
                <a:cubicBezTo>
                  <a:pt x="108" y="15"/>
                  <a:pt x="108" y="15"/>
                  <a:pt x="108" y="15"/>
                </a:cubicBezTo>
                <a:cubicBezTo>
                  <a:pt x="117" y="1"/>
                  <a:pt x="117" y="1"/>
                  <a:pt x="117" y="1"/>
                </a:cubicBezTo>
                <a:cubicBezTo>
                  <a:pt x="117" y="0"/>
                  <a:pt x="118" y="0"/>
                  <a:pt x="119" y="0"/>
                </a:cubicBezTo>
                <a:cubicBezTo>
                  <a:pt x="120" y="0"/>
                  <a:pt x="120" y="0"/>
                  <a:pt x="121" y="1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9" y="12"/>
                  <a:pt x="130" y="11"/>
                  <a:pt x="132" y="11"/>
                </a:cubicBezTo>
                <a:cubicBezTo>
                  <a:pt x="133" y="11"/>
                  <a:pt x="134" y="12"/>
                  <a:pt x="134" y="14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4" y="55"/>
                  <a:pt x="142" y="63"/>
                  <a:pt x="152" y="63"/>
                </a:cubicBezTo>
                <a:cubicBezTo>
                  <a:pt x="157" y="63"/>
                  <a:pt x="157" y="63"/>
                  <a:pt x="157" y="63"/>
                </a:cubicBezTo>
                <a:cubicBezTo>
                  <a:pt x="159" y="63"/>
                  <a:pt x="160" y="64"/>
                  <a:pt x="160" y="65"/>
                </a:cubicBezTo>
                <a:cubicBezTo>
                  <a:pt x="160" y="67"/>
                  <a:pt x="159" y="68"/>
                  <a:pt x="157" y="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0" y="68"/>
                  <a:pt x="149" y="68"/>
                  <a:pt x="147" y="67"/>
                </a:cubicBezTo>
                <a:cubicBezTo>
                  <a:pt x="147" y="73"/>
                  <a:pt x="147" y="73"/>
                  <a:pt x="147" y="73"/>
                </a:cubicBezTo>
                <a:cubicBezTo>
                  <a:pt x="157" y="73"/>
                  <a:pt x="157" y="73"/>
                  <a:pt x="157" y="73"/>
                </a:cubicBezTo>
                <a:cubicBezTo>
                  <a:pt x="159" y="73"/>
                  <a:pt x="160" y="74"/>
                  <a:pt x="160" y="76"/>
                </a:cubicBezTo>
                <a:cubicBezTo>
                  <a:pt x="160" y="77"/>
                  <a:pt x="159" y="78"/>
                  <a:pt x="157" y="7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4"/>
                  <a:pt x="160" y="86"/>
                </a:cubicBezTo>
                <a:cubicBezTo>
                  <a:pt x="160" y="87"/>
                  <a:pt x="159" y="88"/>
                  <a:pt x="157" y="88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137" y="110"/>
                  <a:pt x="140" y="108"/>
                  <a:pt x="142" y="104"/>
                </a:cubicBezTo>
                <a:cubicBezTo>
                  <a:pt x="143" y="104"/>
                  <a:pt x="144" y="103"/>
                  <a:pt x="145" y="103"/>
                </a:cubicBezTo>
                <a:cubicBezTo>
                  <a:pt x="145" y="103"/>
                  <a:pt x="146" y="104"/>
                  <a:pt x="147" y="104"/>
                </a:cubicBezTo>
                <a:cubicBezTo>
                  <a:pt x="149" y="108"/>
                  <a:pt x="153" y="111"/>
                  <a:pt x="157" y="111"/>
                </a:cubicBezTo>
                <a:cubicBezTo>
                  <a:pt x="159" y="111"/>
                  <a:pt x="160" y="112"/>
                  <a:pt x="160" y="113"/>
                </a:cubicBezTo>
                <a:close/>
                <a:moveTo>
                  <a:pt x="134" y="73"/>
                </a:moveTo>
                <a:cubicBezTo>
                  <a:pt x="142" y="73"/>
                  <a:pt x="142" y="73"/>
                  <a:pt x="142" y="73"/>
                </a:cubicBezTo>
                <a:cubicBezTo>
                  <a:pt x="142" y="65"/>
                  <a:pt x="142" y="65"/>
                  <a:pt x="142" y="65"/>
                </a:cubicBezTo>
                <a:cubicBezTo>
                  <a:pt x="139" y="64"/>
                  <a:pt x="136" y="62"/>
                  <a:pt x="134" y="59"/>
                </a:cubicBezTo>
                <a:lnTo>
                  <a:pt x="134" y="73"/>
                </a:lnTo>
                <a:close/>
                <a:moveTo>
                  <a:pt x="110" y="21"/>
                </a:moveTo>
                <a:cubicBezTo>
                  <a:pt x="127" y="21"/>
                  <a:pt x="127" y="21"/>
                  <a:pt x="127" y="21"/>
                </a:cubicBezTo>
                <a:cubicBezTo>
                  <a:pt x="119" y="8"/>
                  <a:pt x="119" y="8"/>
                  <a:pt x="119" y="8"/>
                </a:cubicBezTo>
                <a:lnTo>
                  <a:pt x="110" y="21"/>
                </a:lnTo>
                <a:close/>
                <a:moveTo>
                  <a:pt x="108" y="32"/>
                </a:moveTo>
                <a:cubicBezTo>
                  <a:pt x="129" y="32"/>
                  <a:pt x="129" y="32"/>
                  <a:pt x="129" y="32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08" y="26"/>
                  <a:pt x="108" y="26"/>
                  <a:pt x="108" y="26"/>
                </a:cubicBezTo>
                <a:lnTo>
                  <a:pt x="108" y="32"/>
                </a:lnTo>
                <a:close/>
                <a:moveTo>
                  <a:pt x="108" y="73"/>
                </a:moveTo>
                <a:cubicBezTo>
                  <a:pt x="129" y="73"/>
                  <a:pt x="129" y="73"/>
                  <a:pt x="129" y="73"/>
                </a:cubicBezTo>
                <a:cubicBezTo>
                  <a:pt x="129" y="37"/>
                  <a:pt x="129" y="37"/>
                  <a:pt x="129" y="37"/>
                </a:cubicBezTo>
                <a:cubicBezTo>
                  <a:pt x="108" y="37"/>
                  <a:pt x="108" y="37"/>
                  <a:pt x="108" y="37"/>
                </a:cubicBezTo>
                <a:lnTo>
                  <a:pt x="108" y="73"/>
                </a:lnTo>
                <a:close/>
                <a:moveTo>
                  <a:pt x="108" y="110"/>
                </a:moveTo>
                <a:cubicBezTo>
                  <a:pt x="112" y="110"/>
                  <a:pt x="114" y="108"/>
                  <a:pt x="117" y="104"/>
                </a:cubicBezTo>
                <a:cubicBezTo>
                  <a:pt x="117" y="104"/>
                  <a:pt x="118" y="103"/>
                  <a:pt x="119" y="103"/>
                </a:cubicBezTo>
                <a:cubicBezTo>
                  <a:pt x="120" y="103"/>
                  <a:pt x="120" y="104"/>
                  <a:pt x="121" y="104"/>
                </a:cubicBezTo>
                <a:cubicBezTo>
                  <a:pt x="123" y="108"/>
                  <a:pt x="126" y="110"/>
                  <a:pt x="129" y="110"/>
                </a:cubicBezTo>
                <a:cubicBezTo>
                  <a:pt x="129" y="86"/>
                  <a:pt x="129" y="86"/>
                  <a:pt x="129" y="86"/>
                </a:cubicBezTo>
                <a:cubicBezTo>
                  <a:pt x="129" y="86"/>
                  <a:pt x="129" y="86"/>
                  <a:pt x="129" y="86"/>
                </a:cubicBezTo>
                <a:cubicBezTo>
                  <a:pt x="129" y="86"/>
                  <a:pt x="129" y="86"/>
                  <a:pt x="129" y="86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08" y="78"/>
                  <a:pt x="108" y="78"/>
                  <a:pt x="108" y="78"/>
                </a:cubicBezTo>
                <a:lnTo>
                  <a:pt x="108" y="110"/>
                </a:lnTo>
                <a:close/>
                <a:moveTo>
                  <a:pt x="57" y="73"/>
                </a:moveTo>
                <a:cubicBezTo>
                  <a:pt x="103" y="73"/>
                  <a:pt x="103" y="73"/>
                  <a:pt x="103" y="73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57" y="47"/>
                  <a:pt x="57" y="47"/>
                  <a:pt x="57" y="47"/>
                </a:cubicBezTo>
                <a:lnTo>
                  <a:pt x="57" y="73"/>
                </a:lnTo>
                <a:close/>
                <a:moveTo>
                  <a:pt x="57" y="78"/>
                </a:moveTo>
                <a:cubicBezTo>
                  <a:pt x="57" y="110"/>
                  <a:pt x="57" y="110"/>
                  <a:pt x="57" y="110"/>
                </a:cubicBezTo>
                <a:cubicBezTo>
                  <a:pt x="60" y="110"/>
                  <a:pt x="63" y="108"/>
                  <a:pt x="65" y="104"/>
                </a:cubicBezTo>
                <a:cubicBezTo>
                  <a:pt x="65" y="104"/>
                  <a:pt x="66" y="103"/>
                  <a:pt x="67" y="103"/>
                </a:cubicBezTo>
                <a:cubicBezTo>
                  <a:pt x="68" y="103"/>
                  <a:pt x="69" y="104"/>
                  <a:pt x="69" y="104"/>
                </a:cubicBezTo>
                <a:cubicBezTo>
                  <a:pt x="72" y="108"/>
                  <a:pt x="76" y="111"/>
                  <a:pt x="80" y="111"/>
                </a:cubicBezTo>
                <a:cubicBezTo>
                  <a:pt x="84" y="111"/>
                  <a:pt x="88" y="108"/>
                  <a:pt x="91" y="104"/>
                </a:cubicBezTo>
                <a:cubicBezTo>
                  <a:pt x="91" y="104"/>
                  <a:pt x="92" y="103"/>
                  <a:pt x="93" y="103"/>
                </a:cubicBezTo>
                <a:cubicBezTo>
                  <a:pt x="94" y="103"/>
                  <a:pt x="95" y="104"/>
                  <a:pt x="95" y="104"/>
                </a:cubicBezTo>
                <a:cubicBezTo>
                  <a:pt x="97" y="108"/>
                  <a:pt x="100" y="110"/>
                  <a:pt x="103" y="110"/>
                </a:cubicBezTo>
                <a:cubicBezTo>
                  <a:pt x="103" y="78"/>
                  <a:pt x="103" y="78"/>
                  <a:pt x="103" y="78"/>
                </a:cubicBezTo>
                <a:lnTo>
                  <a:pt x="57" y="78"/>
                </a:lnTo>
                <a:close/>
                <a:moveTo>
                  <a:pt x="33" y="21"/>
                </a:moveTo>
                <a:cubicBezTo>
                  <a:pt x="50" y="21"/>
                  <a:pt x="50" y="21"/>
                  <a:pt x="50" y="21"/>
                </a:cubicBezTo>
                <a:cubicBezTo>
                  <a:pt x="41" y="8"/>
                  <a:pt x="41" y="8"/>
                  <a:pt x="41" y="8"/>
                </a:cubicBezTo>
                <a:lnTo>
                  <a:pt x="33" y="21"/>
                </a:lnTo>
                <a:close/>
                <a:moveTo>
                  <a:pt x="31" y="32"/>
                </a:moveTo>
                <a:cubicBezTo>
                  <a:pt x="52" y="32"/>
                  <a:pt x="52" y="32"/>
                  <a:pt x="52" y="32"/>
                </a:cubicBezTo>
                <a:cubicBezTo>
                  <a:pt x="52" y="26"/>
                  <a:pt x="52" y="26"/>
                  <a:pt x="52" y="26"/>
                </a:cubicBezTo>
                <a:cubicBezTo>
                  <a:pt x="31" y="26"/>
                  <a:pt x="31" y="26"/>
                  <a:pt x="31" y="26"/>
                </a:cubicBezTo>
                <a:lnTo>
                  <a:pt x="31" y="32"/>
                </a:lnTo>
                <a:close/>
                <a:moveTo>
                  <a:pt x="31" y="73"/>
                </a:moveTo>
                <a:cubicBezTo>
                  <a:pt x="52" y="73"/>
                  <a:pt x="52" y="73"/>
                  <a:pt x="52" y="73"/>
                </a:cubicBezTo>
                <a:cubicBezTo>
                  <a:pt x="52" y="37"/>
                  <a:pt x="52" y="37"/>
                  <a:pt x="52" y="37"/>
                </a:cubicBezTo>
                <a:cubicBezTo>
                  <a:pt x="31" y="37"/>
                  <a:pt x="31" y="37"/>
                  <a:pt x="31" y="37"/>
                </a:cubicBezTo>
                <a:lnTo>
                  <a:pt x="31" y="73"/>
                </a:lnTo>
                <a:close/>
                <a:moveTo>
                  <a:pt x="31" y="110"/>
                </a:moveTo>
                <a:cubicBezTo>
                  <a:pt x="34" y="110"/>
                  <a:pt x="37" y="108"/>
                  <a:pt x="39" y="104"/>
                </a:cubicBezTo>
                <a:cubicBezTo>
                  <a:pt x="40" y="104"/>
                  <a:pt x="40" y="103"/>
                  <a:pt x="41" y="103"/>
                </a:cubicBezTo>
                <a:cubicBezTo>
                  <a:pt x="42" y="103"/>
                  <a:pt x="43" y="104"/>
                  <a:pt x="43" y="104"/>
                </a:cubicBezTo>
                <a:cubicBezTo>
                  <a:pt x="46" y="108"/>
                  <a:pt x="48" y="110"/>
                  <a:pt x="52" y="110"/>
                </a:cubicBezTo>
                <a:cubicBezTo>
                  <a:pt x="52" y="78"/>
                  <a:pt x="52" y="78"/>
                  <a:pt x="52" y="78"/>
                </a:cubicBezTo>
                <a:cubicBezTo>
                  <a:pt x="31" y="78"/>
                  <a:pt x="31" y="78"/>
                  <a:pt x="31" y="78"/>
                </a:cubicBezTo>
                <a:cubicBezTo>
                  <a:pt x="31" y="78"/>
                  <a:pt x="31" y="86"/>
                  <a:pt x="31" y="86"/>
                </a:cubicBezTo>
                <a:lnTo>
                  <a:pt x="31" y="110"/>
                </a:lnTo>
                <a:close/>
                <a:moveTo>
                  <a:pt x="26" y="73"/>
                </a:moveTo>
                <a:cubicBezTo>
                  <a:pt x="26" y="59"/>
                  <a:pt x="26" y="59"/>
                  <a:pt x="26" y="59"/>
                </a:cubicBezTo>
                <a:cubicBezTo>
                  <a:pt x="24" y="62"/>
                  <a:pt x="21" y="64"/>
                  <a:pt x="18" y="65"/>
                </a:cubicBezTo>
                <a:cubicBezTo>
                  <a:pt x="18" y="73"/>
                  <a:pt x="18" y="73"/>
                  <a:pt x="18" y="73"/>
                </a:cubicBezTo>
                <a:lnTo>
                  <a:pt x="26" y="73"/>
                </a:lnTo>
                <a:close/>
                <a:moveTo>
                  <a:pt x="155" y="155"/>
                </a:moveTo>
                <a:cubicBezTo>
                  <a:pt x="155" y="116"/>
                  <a:pt x="155" y="116"/>
                  <a:pt x="155" y="116"/>
                </a:cubicBezTo>
                <a:cubicBezTo>
                  <a:pt x="151" y="115"/>
                  <a:pt x="147" y="113"/>
                  <a:pt x="145" y="110"/>
                </a:cubicBezTo>
                <a:cubicBezTo>
                  <a:pt x="141" y="114"/>
                  <a:pt x="137" y="116"/>
                  <a:pt x="132" y="116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27" y="116"/>
                  <a:pt x="122" y="114"/>
                  <a:pt x="119" y="110"/>
                </a:cubicBezTo>
                <a:cubicBezTo>
                  <a:pt x="115" y="114"/>
                  <a:pt x="111" y="116"/>
                  <a:pt x="106" y="116"/>
                </a:cubicBezTo>
                <a:cubicBezTo>
                  <a:pt x="101" y="116"/>
                  <a:pt x="96" y="114"/>
                  <a:pt x="93" y="110"/>
                </a:cubicBezTo>
                <a:cubicBezTo>
                  <a:pt x="89" y="114"/>
                  <a:pt x="85" y="116"/>
                  <a:pt x="80" y="116"/>
                </a:cubicBezTo>
                <a:cubicBezTo>
                  <a:pt x="75" y="116"/>
                  <a:pt x="71" y="114"/>
                  <a:pt x="67" y="110"/>
                </a:cubicBezTo>
                <a:cubicBezTo>
                  <a:pt x="64" y="114"/>
                  <a:pt x="59" y="116"/>
                  <a:pt x="54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49" y="116"/>
                  <a:pt x="45" y="114"/>
                  <a:pt x="41" y="110"/>
                </a:cubicBezTo>
                <a:cubicBezTo>
                  <a:pt x="38" y="114"/>
                  <a:pt x="33" y="116"/>
                  <a:pt x="28" y="116"/>
                </a:cubicBezTo>
                <a:cubicBezTo>
                  <a:pt x="24" y="116"/>
                  <a:pt x="19" y="114"/>
                  <a:pt x="15" y="110"/>
                </a:cubicBezTo>
                <a:cubicBezTo>
                  <a:pt x="13" y="113"/>
                  <a:pt x="9" y="115"/>
                  <a:pt x="5" y="116"/>
                </a:cubicBezTo>
                <a:cubicBezTo>
                  <a:pt x="5" y="155"/>
                  <a:pt x="5" y="155"/>
                  <a:pt x="5" y="155"/>
                </a:cubicBezTo>
                <a:cubicBezTo>
                  <a:pt x="155" y="155"/>
                  <a:pt x="155" y="155"/>
                  <a:pt x="155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507">
            <a:extLst>
              <a:ext uri="{FF2B5EF4-FFF2-40B4-BE49-F238E27FC236}">
                <a16:creationId xmlns:a16="http://schemas.microsoft.com/office/drawing/2014/main" id="{7A994133-406F-4C4F-A38D-D056A8F2CC90}"/>
              </a:ext>
            </a:extLst>
          </p:cNvPr>
          <p:cNvSpPr>
            <a:spLocks noEditPoints="1"/>
          </p:cNvSpPr>
          <p:nvPr/>
        </p:nvSpPr>
        <p:spPr bwMode="auto">
          <a:xfrm>
            <a:off x="6749692" y="2293158"/>
            <a:ext cx="443740" cy="447612"/>
          </a:xfrm>
          <a:custGeom>
            <a:avLst/>
            <a:gdLst>
              <a:gd name="T0" fmla="*/ 44371 w 160"/>
              <a:gd name="T1" fmla="*/ 444133 h 160"/>
              <a:gd name="T2" fmla="*/ 126286 w 160"/>
              <a:gd name="T3" fmla="*/ 426919 h 160"/>
              <a:gd name="T4" fmla="*/ 160417 w 160"/>
              <a:gd name="T5" fmla="*/ 426919 h 160"/>
              <a:gd name="T6" fmla="*/ 208201 w 160"/>
              <a:gd name="T7" fmla="*/ 444133 h 160"/>
              <a:gd name="T8" fmla="*/ 501729 w 160"/>
              <a:gd name="T9" fmla="*/ 461348 h 160"/>
              <a:gd name="T10" fmla="*/ 419814 w 160"/>
              <a:gd name="T11" fmla="*/ 478562 h 160"/>
              <a:gd name="T12" fmla="*/ 501729 w 160"/>
              <a:gd name="T13" fmla="*/ 461348 h 160"/>
              <a:gd name="T14" fmla="*/ 327660 w 160"/>
              <a:gd name="T15" fmla="*/ 471676 h 160"/>
              <a:gd name="T16" fmla="*/ 392509 w 160"/>
              <a:gd name="T17" fmla="*/ 471676 h 160"/>
              <a:gd name="T18" fmla="*/ 160417 w 160"/>
              <a:gd name="T19" fmla="*/ 461348 h 160"/>
              <a:gd name="T20" fmla="*/ 255984 w 160"/>
              <a:gd name="T21" fmla="*/ 478562 h 160"/>
              <a:gd name="T22" fmla="*/ 109220 w 160"/>
              <a:gd name="T23" fmla="*/ 499220 h 160"/>
              <a:gd name="T24" fmla="*/ 92154 w 160"/>
              <a:gd name="T25" fmla="*/ 516434 h 160"/>
              <a:gd name="T26" fmla="*/ 109220 w 160"/>
              <a:gd name="T27" fmla="*/ 499220 h 160"/>
              <a:gd name="T28" fmla="*/ 535861 w 160"/>
              <a:gd name="T29" fmla="*/ 550863 h 160"/>
              <a:gd name="T30" fmla="*/ 0 w 160"/>
              <a:gd name="T31" fmla="*/ 389047 h 160"/>
              <a:gd name="T32" fmla="*/ 44371 w 160"/>
              <a:gd name="T33" fmla="*/ 265103 h 160"/>
              <a:gd name="T34" fmla="*/ 10239 w 160"/>
              <a:gd name="T35" fmla="*/ 247888 h 160"/>
              <a:gd name="T36" fmla="*/ 10239 w 160"/>
              <a:gd name="T37" fmla="*/ 220345 h 160"/>
              <a:gd name="T38" fmla="*/ 44371 w 160"/>
              <a:gd name="T39" fmla="*/ 199688 h 160"/>
              <a:gd name="T40" fmla="*/ 0 w 160"/>
              <a:gd name="T41" fmla="*/ 137716 h 160"/>
              <a:gd name="T42" fmla="*/ 133112 w 160"/>
              <a:gd name="T43" fmla="*/ 65415 h 160"/>
              <a:gd name="T44" fmla="*/ 174069 w 160"/>
              <a:gd name="T45" fmla="*/ 30986 h 160"/>
              <a:gd name="T46" fmla="*/ 307181 w 160"/>
              <a:gd name="T47" fmla="*/ 130830 h 160"/>
              <a:gd name="T48" fmla="*/ 317421 w 160"/>
              <a:gd name="T49" fmla="*/ 0 h 160"/>
              <a:gd name="T50" fmla="*/ 324247 w 160"/>
              <a:gd name="T51" fmla="*/ 130830 h 160"/>
              <a:gd name="T52" fmla="*/ 416401 w 160"/>
              <a:gd name="T53" fmla="*/ 148044 h 160"/>
              <a:gd name="T54" fmla="*/ 406162 w 160"/>
              <a:gd name="T55" fmla="*/ 337404 h 160"/>
              <a:gd name="T56" fmla="*/ 324247 w 160"/>
              <a:gd name="T57" fmla="*/ 265103 h 160"/>
              <a:gd name="T58" fmla="*/ 399336 w 160"/>
              <a:gd name="T59" fmla="*/ 358061 h 160"/>
              <a:gd name="T60" fmla="*/ 450533 w 160"/>
              <a:gd name="T61" fmla="*/ 382161 h 160"/>
              <a:gd name="T62" fmla="*/ 501729 w 160"/>
              <a:gd name="T63" fmla="*/ 358061 h 160"/>
              <a:gd name="T64" fmla="*/ 317421 w 160"/>
              <a:gd name="T65" fmla="*/ 48201 h 160"/>
              <a:gd name="T66" fmla="*/ 303768 w 160"/>
              <a:gd name="T67" fmla="*/ 30986 h 160"/>
              <a:gd name="T68" fmla="*/ 157004 w 160"/>
              <a:gd name="T69" fmla="*/ 30986 h 160"/>
              <a:gd name="T70" fmla="*/ 139938 w 160"/>
              <a:gd name="T71" fmla="*/ 48201 h 160"/>
              <a:gd name="T72" fmla="*/ 61436 w 160"/>
              <a:gd name="T73" fmla="*/ 148044 h 160"/>
              <a:gd name="T74" fmla="*/ 177483 w 160"/>
              <a:gd name="T75" fmla="*/ 148044 h 160"/>
              <a:gd name="T76" fmla="*/ 133112 w 160"/>
              <a:gd name="T77" fmla="*/ 199688 h 160"/>
              <a:gd name="T78" fmla="*/ 150178 w 160"/>
              <a:gd name="T79" fmla="*/ 175588 h 160"/>
              <a:gd name="T80" fmla="*/ 177483 w 160"/>
              <a:gd name="T81" fmla="*/ 148044 h 160"/>
              <a:gd name="T82" fmla="*/ 194548 w 160"/>
              <a:gd name="T83" fmla="*/ 199688 h 160"/>
              <a:gd name="T84" fmla="*/ 262811 w 160"/>
              <a:gd name="T85" fmla="*/ 148044 h 160"/>
              <a:gd name="T86" fmla="*/ 262811 w 160"/>
              <a:gd name="T87" fmla="*/ 199688 h 160"/>
              <a:gd name="T88" fmla="*/ 351552 w 160"/>
              <a:gd name="T89" fmla="*/ 148044 h 160"/>
              <a:gd name="T90" fmla="*/ 307181 w 160"/>
              <a:gd name="T91" fmla="*/ 199688 h 160"/>
              <a:gd name="T92" fmla="*/ 324247 w 160"/>
              <a:gd name="T93" fmla="*/ 175588 h 160"/>
              <a:gd name="T94" fmla="*/ 395923 w 160"/>
              <a:gd name="T95" fmla="*/ 199688 h 160"/>
              <a:gd name="T96" fmla="*/ 368618 w 160"/>
              <a:gd name="T97" fmla="*/ 199688 h 160"/>
              <a:gd name="T98" fmla="*/ 273050 w 160"/>
              <a:gd name="T99" fmla="*/ 382161 h 160"/>
              <a:gd name="T100" fmla="*/ 238919 w 160"/>
              <a:gd name="T101" fmla="*/ 265103 h 160"/>
              <a:gd name="T102" fmla="*/ 184309 w 160"/>
              <a:gd name="T103" fmla="*/ 382161 h 160"/>
              <a:gd name="T104" fmla="*/ 150178 w 160"/>
              <a:gd name="T105" fmla="*/ 265103 h 160"/>
              <a:gd name="T106" fmla="*/ 95568 w 160"/>
              <a:gd name="T107" fmla="*/ 382161 h 160"/>
              <a:gd name="T108" fmla="*/ 61436 w 160"/>
              <a:gd name="T109" fmla="*/ 265103 h 160"/>
              <a:gd name="T110" fmla="*/ 529034 w 160"/>
              <a:gd name="T111" fmla="*/ 533649 h 160"/>
              <a:gd name="T112" fmla="*/ 450533 w 160"/>
              <a:gd name="T113" fmla="*/ 399376 h 160"/>
              <a:gd name="T114" fmla="*/ 317421 w 160"/>
              <a:gd name="T115" fmla="*/ 378718 h 160"/>
              <a:gd name="T116" fmla="*/ 184309 w 160"/>
              <a:gd name="T117" fmla="*/ 399376 h 160"/>
              <a:gd name="T118" fmla="*/ 51197 w 160"/>
              <a:gd name="T119" fmla="*/ 378718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40" y="126"/>
                </a:moveTo>
                <a:cubicBezTo>
                  <a:pt x="40" y="128"/>
                  <a:pt x="38" y="129"/>
                  <a:pt x="37" y="129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1" y="129"/>
                  <a:pt x="10" y="128"/>
                  <a:pt x="10" y="126"/>
                </a:cubicBezTo>
                <a:cubicBezTo>
                  <a:pt x="10" y="125"/>
                  <a:pt x="11" y="124"/>
                  <a:pt x="13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8" y="124"/>
                  <a:pt x="40" y="125"/>
                  <a:pt x="40" y="126"/>
                </a:cubicBezTo>
                <a:close/>
                <a:moveTo>
                  <a:pt x="61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6" y="124"/>
                  <a:pt x="45" y="125"/>
                  <a:pt x="45" y="126"/>
                </a:cubicBezTo>
                <a:cubicBezTo>
                  <a:pt x="45" y="128"/>
                  <a:pt x="46" y="129"/>
                  <a:pt x="47" y="129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3" y="129"/>
                  <a:pt x="64" y="128"/>
                  <a:pt x="64" y="126"/>
                </a:cubicBezTo>
                <a:cubicBezTo>
                  <a:pt x="64" y="125"/>
                  <a:pt x="63" y="124"/>
                  <a:pt x="61" y="124"/>
                </a:cubicBezTo>
                <a:close/>
                <a:moveTo>
                  <a:pt x="147" y="134"/>
                </a:moveTo>
                <a:cubicBezTo>
                  <a:pt x="123" y="134"/>
                  <a:pt x="123" y="134"/>
                  <a:pt x="123" y="134"/>
                </a:cubicBezTo>
                <a:cubicBezTo>
                  <a:pt x="122" y="134"/>
                  <a:pt x="120" y="135"/>
                  <a:pt x="120" y="137"/>
                </a:cubicBezTo>
                <a:cubicBezTo>
                  <a:pt x="120" y="138"/>
                  <a:pt x="122" y="139"/>
                  <a:pt x="123" y="139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9" y="139"/>
                  <a:pt x="150" y="138"/>
                  <a:pt x="150" y="137"/>
                </a:cubicBezTo>
                <a:cubicBezTo>
                  <a:pt x="150" y="135"/>
                  <a:pt x="149" y="134"/>
                  <a:pt x="147" y="134"/>
                </a:cubicBezTo>
                <a:close/>
                <a:moveTo>
                  <a:pt x="113" y="134"/>
                </a:moveTo>
                <a:cubicBezTo>
                  <a:pt x="99" y="134"/>
                  <a:pt x="99" y="134"/>
                  <a:pt x="99" y="134"/>
                </a:cubicBezTo>
                <a:cubicBezTo>
                  <a:pt x="98" y="134"/>
                  <a:pt x="96" y="135"/>
                  <a:pt x="96" y="137"/>
                </a:cubicBezTo>
                <a:cubicBezTo>
                  <a:pt x="96" y="138"/>
                  <a:pt x="98" y="139"/>
                  <a:pt x="99" y="139"/>
                </a:cubicBezTo>
                <a:cubicBezTo>
                  <a:pt x="113" y="139"/>
                  <a:pt x="113" y="139"/>
                  <a:pt x="113" y="139"/>
                </a:cubicBezTo>
                <a:cubicBezTo>
                  <a:pt x="114" y="139"/>
                  <a:pt x="115" y="138"/>
                  <a:pt x="115" y="137"/>
                </a:cubicBezTo>
                <a:cubicBezTo>
                  <a:pt x="115" y="135"/>
                  <a:pt x="114" y="134"/>
                  <a:pt x="113" y="134"/>
                </a:cubicBezTo>
                <a:close/>
                <a:moveTo>
                  <a:pt x="75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5" y="135"/>
                  <a:pt x="45" y="137"/>
                </a:cubicBezTo>
                <a:cubicBezTo>
                  <a:pt x="45" y="138"/>
                  <a:pt x="46" y="139"/>
                  <a:pt x="47" y="139"/>
                </a:cubicBezTo>
                <a:cubicBezTo>
                  <a:pt x="75" y="139"/>
                  <a:pt x="75" y="139"/>
                  <a:pt x="75" y="139"/>
                </a:cubicBezTo>
                <a:cubicBezTo>
                  <a:pt x="76" y="139"/>
                  <a:pt x="77" y="138"/>
                  <a:pt x="77" y="137"/>
                </a:cubicBezTo>
                <a:cubicBezTo>
                  <a:pt x="77" y="135"/>
                  <a:pt x="76" y="134"/>
                  <a:pt x="75" y="134"/>
                </a:cubicBezTo>
                <a:close/>
                <a:moveTo>
                  <a:pt x="32" y="145"/>
                </a:moveTo>
                <a:cubicBezTo>
                  <a:pt x="27" y="145"/>
                  <a:pt x="27" y="145"/>
                  <a:pt x="27" y="145"/>
                </a:cubicBezTo>
                <a:cubicBezTo>
                  <a:pt x="25" y="145"/>
                  <a:pt x="24" y="146"/>
                  <a:pt x="24" y="147"/>
                </a:cubicBezTo>
                <a:cubicBezTo>
                  <a:pt x="24" y="149"/>
                  <a:pt x="25" y="150"/>
                  <a:pt x="27" y="150"/>
                </a:cubicBezTo>
                <a:cubicBezTo>
                  <a:pt x="32" y="150"/>
                  <a:pt x="32" y="150"/>
                  <a:pt x="32" y="150"/>
                </a:cubicBezTo>
                <a:cubicBezTo>
                  <a:pt x="33" y="150"/>
                  <a:pt x="34" y="149"/>
                  <a:pt x="34" y="147"/>
                </a:cubicBezTo>
                <a:cubicBezTo>
                  <a:pt x="34" y="146"/>
                  <a:pt x="33" y="145"/>
                  <a:pt x="32" y="145"/>
                </a:cubicBezTo>
                <a:close/>
                <a:moveTo>
                  <a:pt x="160" y="113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2"/>
                  <a:pt x="1" y="111"/>
                  <a:pt x="3" y="111"/>
                </a:cubicBezTo>
                <a:cubicBezTo>
                  <a:pt x="7" y="111"/>
                  <a:pt x="10" y="109"/>
                  <a:pt x="13" y="105"/>
                </a:cubicBezTo>
                <a:cubicBezTo>
                  <a:pt x="13" y="77"/>
                  <a:pt x="13" y="77"/>
                  <a:pt x="13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6"/>
                  <a:pt x="0" y="75"/>
                </a:cubicBezTo>
                <a:cubicBezTo>
                  <a:pt x="0" y="73"/>
                  <a:pt x="1" y="72"/>
                  <a:pt x="3" y="7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60"/>
                  <a:pt x="1" y="58"/>
                  <a:pt x="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43"/>
                  <a:pt x="13" y="43"/>
                  <a:pt x="1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1" y="43"/>
                  <a:pt x="0" y="42"/>
                  <a:pt x="0" y="40"/>
                </a:cubicBezTo>
                <a:cubicBezTo>
                  <a:pt x="0" y="39"/>
                  <a:pt x="1" y="38"/>
                  <a:pt x="3" y="38"/>
                </a:cubicBezTo>
                <a:cubicBezTo>
                  <a:pt x="39" y="38"/>
                  <a:pt x="39" y="38"/>
                  <a:pt x="39" y="38"/>
                </a:cubicBezTo>
                <a:cubicBezTo>
                  <a:pt x="39" y="19"/>
                  <a:pt x="39" y="19"/>
                  <a:pt x="39" y="19"/>
                </a:cubicBezTo>
                <a:cubicBezTo>
                  <a:pt x="35" y="17"/>
                  <a:pt x="32" y="14"/>
                  <a:pt x="32" y="9"/>
                </a:cubicBezTo>
                <a:cubicBezTo>
                  <a:pt x="32" y="4"/>
                  <a:pt x="36" y="0"/>
                  <a:pt x="41" y="0"/>
                </a:cubicBezTo>
                <a:cubicBezTo>
                  <a:pt x="47" y="0"/>
                  <a:pt x="51" y="4"/>
                  <a:pt x="51" y="9"/>
                </a:cubicBezTo>
                <a:cubicBezTo>
                  <a:pt x="51" y="14"/>
                  <a:pt x="48" y="17"/>
                  <a:pt x="44" y="19"/>
                </a:cubicBezTo>
                <a:cubicBezTo>
                  <a:pt x="44" y="38"/>
                  <a:pt x="44" y="38"/>
                  <a:pt x="44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19"/>
                  <a:pt x="90" y="19"/>
                  <a:pt x="90" y="19"/>
                </a:cubicBezTo>
                <a:cubicBezTo>
                  <a:pt x="86" y="17"/>
                  <a:pt x="83" y="14"/>
                  <a:pt x="83" y="9"/>
                </a:cubicBezTo>
                <a:cubicBezTo>
                  <a:pt x="83" y="4"/>
                  <a:pt x="88" y="0"/>
                  <a:pt x="93" y="0"/>
                </a:cubicBezTo>
                <a:cubicBezTo>
                  <a:pt x="98" y="0"/>
                  <a:pt x="102" y="4"/>
                  <a:pt x="102" y="9"/>
                </a:cubicBezTo>
                <a:cubicBezTo>
                  <a:pt x="102" y="14"/>
                  <a:pt x="99" y="17"/>
                  <a:pt x="95" y="19"/>
                </a:cubicBezTo>
                <a:cubicBezTo>
                  <a:pt x="95" y="38"/>
                  <a:pt x="95" y="38"/>
                  <a:pt x="95" y="38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4" y="38"/>
                  <a:pt x="125" y="39"/>
                  <a:pt x="125" y="40"/>
                </a:cubicBezTo>
                <a:cubicBezTo>
                  <a:pt x="125" y="42"/>
                  <a:pt x="124" y="43"/>
                  <a:pt x="122" y="43"/>
                </a:cubicBezTo>
                <a:cubicBezTo>
                  <a:pt x="121" y="43"/>
                  <a:pt x="121" y="43"/>
                  <a:pt x="121" y="43"/>
                </a:cubicBezTo>
                <a:cubicBezTo>
                  <a:pt x="121" y="95"/>
                  <a:pt x="121" y="95"/>
                  <a:pt x="121" y="95"/>
                </a:cubicBezTo>
                <a:cubicBezTo>
                  <a:pt x="121" y="97"/>
                  <a:pt x="120" y="98"/>
                  <a:pt x="119" y="98"/>
                </a:cubicBezTo>
                <a:cubicBezTo>
                  <a:pt x="117" y="98"/>
                  <a:pt x="116" y="97"/>
                  <a:pt x="116" y="95"/>
                </a:cubicBezTo>
                <a:cubicBezTo>
                  <a:pt x="116" y="77"/>
                  <a:pt x="116" y="77"/>
                  <a:pt x="116" y="77"/>
                </a:cubicBezTo>
                <a:cubicBezTo>
                  <a:pt x="95" y="77"/>
                  <a:pt x="95" y="77"/>
                  <a:pt x="95" y="77"/>
                </a:cubicBezTo>
                <a:cubicBezTo>
                  <a:pt x="95" y="105"/>
                  <a:pt x="95" y="105"/>
                  <a:pt x="95" y="105"/>
                </a:cubicBezTo>
                <a:cubicBezTo>
                  <a:pt x="98" y="109"/>
                  <a:pt x="102" y="111"/>
                  <a:pt x="106" y="111"/>
                </a:cubicBezTo>
                <a:cubicBezTo>
                  <a:pt x="110" y="111"/>
                  <a:pt x="114" y="108"/>
                  <a:pt x="117" y="104"/>
                </a:cubicBezTo>
                <a:cubicBezTo>
                  <a:pt x="117" y="104"/>
                  <a:pt x="118" y="103"/>
                  <a:pt x="119" y="103"/>
                </a:cubicBezTo>
                <a:cubicBezTo>
                  <a:pt x="120" y="103"/>
                  <a:pt x="120" y="104"/>
                  <a:pt x="121" y="104"/>
                </a:cubicBezTo>
                <a:cubicBezTo>
                  <a:pt x="123" y="108"/>
                  <a:pt x="127" y="111"/>
                  <a:pt x="132" y="111"/>
                </a:cubicBezTo>
                <a:cubicBezTo>
                  <a:pt x="136" y="111"/>
                  <a:pt x="140" y="108"/>
                  <a:pt x="142" y="104"/>
                </a:cubicBezTo>
                <a:cubicBezTo>
                  <a:pt x="143" y="104"/>
                  <a:pt x="144" y="103"/>
                  <a:pt x="145" y="103"/>
                </a:cubicBezTo>
                <a:cubicBezTo>
                  <a:pt x="145" y="103"/>
                  <a:pt x="146" y="104"/>
                  <a:pt x="147" y="104"/>
                </a:cubicBezTo>
                <a:cubicBezTo>
                  <a:pt x="149" y="108"/>
                  <a:pt x="153" y="111"/>
                  <a:pt x="157" y="111"/>
                </a:cubicBezTo>
                <a:cubicBezTo>
                  <a:pt x="159" y="111"/>
                  <a:pt x="160" y="112"/>
                  <a:pt x="160" y="113"/>
                </a:cubicBezTo>
                <a:close/>
                <a:moveTo>
                  <a:pt x="93" y="14"/>
                </a:moveTo>
                <a:cubicBezTo>
                  <a:pt x="95" y="14"/>
                  <a:pt x="97" y="12"/>
                  <a:pt x="97" y="9"/>
                </a:cubicBezTo>
                <a:cubicBezTo>
                  <a:pt x="97" y="7"/>
                  <a:pt x="95" y="5"/>
                  <a:pt x="93" y="5"/>
                </a:cubicBezTo>
                <a:cubicBezTo>
                  <a:pt x="91" y="5"/>
                  <a:pt x="89" y="7"/>
                  <a:pt x="89" y="9"/>
                </a:cubicBezTo>
                <a:cubicBezTo>
                  <a:pt x="89" y="12"/>
                  <a:pt x="91" y="14"/>
                  <a:pt x="93" y="14"/>
                </a:cubicBezTo>
                <a:close/>
                <a:moveTo>
                  <a:pt x="41" y="14"/>
                </a:moveTo>
                <a:cubicBezTo>
                  <a:pt x="44" y="14"/>
                  <a:pt x="46" y="12"/>
                  <a:pt x="46" y="9"/>
                </a:cubicBezTo>
                <a:cubicBezTo>
                  <a:pt x="46" y="7"/>
                  <a:pt x="44" y="5"/>
                  <a:pt x="41" y="5"/>
                </a:cubicBezTo>
                <a:cubicBezTo>
                  <a:pt x="39" y="5"/>
                  <a:pt x="37" y="7"/>
                  <a:pt x="37" y="9"/>
                </a:cubicBezTo>
                <a:cubicBezTo>
                  <a:pt x="37" y="12"/>
                  <a:pt x="39" y="14"/>
                  <a:pt x="41" y="14"/>
                </a:cubicBezTo>
                <a:close/>
                <a:moveTo>
                  <a:pt x="26" y="58"/>
                </a:moveTo>
                <a:cubicBezTo>
                  <a:pt x="26" y="43"/>
                  <a:pt x="26" y="43"/>
                  <a:pt x="26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58"/>
                  <a:pt x="18" y="58"/>
                  <a:pt x="18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52" y="43"/>
                </a:moveTo>
                <a:cubicBezTo>
                  <a:pt x="31" y="43"/>
                  <a:pt x="31" y="43"/>
                  <a:pt x="31" y="43"/>
                </a:cubicBezTo>
                <a:cubicBezTo>
                  <a:pt x="31" y="58"/>
                  <a:pt x="31" y="58"/>
                  <a:pt x="31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49"/>
                  <a:pt x="40" y="48"/>
                  <a:pt x="41" y="48"/>
                </a:cubicBezTo>
                <a:cubicBezTo>
                  <a:pt x="43" y="48"/>
                  <a:pt x="44" y="49"/>
                  <a:pt x="44" y="51"/>
                </a:cubicBezTo>
                <a:cubicBezTo>
                  <a:pt x="44" y="58"/>
                  <a:pt x="44" y="58"/>
                  <a:pt x="44" y="58"/>
                </a:cubicBezTo>
                <a:cubicBezTo>
                  <a:pt x="52" y="58"/>
                  <a:pt x="52" y="58"/>
                  <a:pt x="52" y="58"/>
                </a:cubicBezTo>
                <a:lnTo>
                  <a:pt x="52" y="43"/>
                </a:lnTo>
                <a:close/>
                <a:moveTo>
                  <a:pt x="65" y="43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58"/>
                  <a:pt x="57" y="58"/>
                  <a:pt x="57" y="58"/>
                </a:cubicBezTo>
                <a:cubicBezTo>
                  <a:pt x="65" y="58"/>
                  <a:pt x="65" y="58"/>
                  <a:pt x="65" y="58"/>
                </a:cubicBezTo>
                <a:lnTo>
                  <a:pt x="65" y="43"/>
                </a:lnTo>
                <a:close/>
                <a:moveTo>
                  <a:pt x="77" y="43"/>
                </a:moveTo>
                <a:cubicBezTo>
                  <a:pt x="70" y="43"/>
                  <a:pt x="70" y="43"/>
                  <a:pt x="70" y="43"/>
                </a:cubicBezTo>
                <a:cubicBezTo>
                  <a:pt x="70" y="58"/>
                  <a:pt x="70" y="58"/>
                  <a:pt x="70" y="58"/>
                </a:cubicBezTo>
                <a:cubicBezTo>
                  <a:pt x="77" y="58"/>
                  <a:pt x="77" y="58"/>
                  <a:pt x="77" y="58"/>
                </a:cubicBezTo>
                <a:lnTo>
                  <a:pt x="77" y="43"/>
                </a:lnTo>
                <a:close/>
                <a:moveTo>
                  <a:pt x="103" y="58"/>
                </a:moveTo>
                <a:cubicBezTo>
                  <a:pt x="103" y="43"/>
                  <a:pt x="103" y="43"/>
                  <a:pt x="10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58"/>
                  <a:pt x="83" y="58"/>
                  <a:pt x="83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49"/>
                  <a:pt x="91" y="48"/>
                  <a:pt x="93" y="48"/>
                </a:cubicBezTo>
                <a:cubicBezTo>
                  <a:pt x="94" y="48"/>
                  <a:pt x="95" y="49"/>
                  <a:pt x="95" y="51"/>
                </a:cubicBezTo>
                <a:cubicBezTo>
                  <a:pt x="95" y="58"/>
                  <a:pt x="95" y="58"/>
                  <a:pt x="95" y="58"/>
                </a:cubicBezTo>
                <a:cubicBezTo>
                  <a:pt x="103" y="58"/>
                  <a:pt x="103" y="58"/>
                  <a:pt x="103" y="58"/>
                </a:cubicBezTo>
                <a:close/>
                <a:moveTo>
                  <a:pt x="116" y="58"/>
                </a:moveTo>
                <a:cubicBezTo>
                  <a:pt x="116" y="43"/>
                  <a:pt x="116" y="43"/>
                  <a:pt x="116" y="43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08" y="58"/>
                  <a:pt x="108" y="58"/>
                  <a:pt x="108" y="58"/>
                </a:cubicBezTo>
                <a:lnTo>
                  <a:pt x="116" y="58"/>
                </a:lnTo>
                <a:close/>
                <a:moveTo>
                  <a:pt x="70" y="105"/>
                </a:moveTo>
                <a:cubicBezTo>
                  <a:pt x="72" y="109"/>
                  <a:pt x="76" y="111"/>
                  <a:pt x="80" y="111"/>
                </a:cubicBezTo>
                <a:cubicBezTo>
                  <a:pt x="84" y="111"/>
                  <a:pt x="88" y="109"/>
                  <a:pt x="90" y="105"/>
                </a:cubicBezTo>
                <a:cubicBezTo>
                  <a:pt x="90" y="77"/>
                  <a:pt x="90" y="77"/>
                  <a:pt x="90" y="77"/>
                </a:cubicBezTo>
                <a:cubicBezTo>
                  <a:pt x="70" y="77"/>
                  <a:pt x="70" y="77"/>
                  <a:pt x="70" y="77"/>
                </a:cubicBezTo>
                <a:lnTo>
                  <a:pt x="70" y="105"/>
                </a:lnTo>
                <a:close/>
                <a:moveTo>
                  <a:pt x="44" y="105"/>
                </a:moveTo>
                <a:cubicBezTo>
                  <a:pt x="46" y="109"/>
                  <a:pt x="50" y="111"/>
                  <a:pt x="54" y="111"/>
                </a:cubicBezTo>
                <a:cubicBezTo>
                  <a:pt x="58" y="111"/>
                  <a:pt x="62" y="109"/>
                  <a:pt x="65" y="105"/>
                </a:cubicBezTo>
                <a:cubicBezTo>
                  <a:pt x="65" y="77"/>
                  <a:pt x="65" y="77"/>
                  <a:pt x="65" y="77"/>
                </a:cubicBezTo>
                <a:cubicBezTo>
                  <a:pt x="44" y="77"/>
                  <a:pt x="44" y="77"/>
                  <a:pt x="44" y="77"/>
                </a:cubicBezTo>
                <a:lnTo>
                  <a:pt x="44" y="105"/>
                </a:lnTo>
                <a:close/>
                <a:moveTo>
                  <a:pt x="18" y="105"/>
                </a:moveTo>
                <a:cubicBezTo>
                  <a:pt x="21" y="109"/>
                  <a:pt x="24" y="111"/>
                  <a:pt x="28" y="111"/>
                </a:cubicBezTo>
                <a:cubicBezTo>
                  <a:pt x="32" y="111"/>
                  <a:pt x="36" y="109"/>
                  <a:pt x="39" y="105"/>
                </a:cubicBezTo>
                <a:cubicBezTo>
                  <a:pt x="39" y="77"/>
                  <a:pt x="39" y="77"/>
                  <a:pt x="39" y="77"/>
                </a:cubicBezTo>
                <a:cubicBezTo>
                  <a:pt x="18" y="77"/>
                  <a:pt x="18" y="77"/>
                  <a:pt x="18" y="77"/>
                </a:cubicBezTo>
                <a:lnTo>
                  <a:pt x="18" y="105"/>
                </a:lnTo>
                <a:close/>
                <a:moveTo>
                  <a:pt x="5" y="155"/>
                </a:moveTo>
                <a:cubicBezTo>
                  <a:pt x="155" y="155"/>
                  <a:pt x="155" y="155"/>
                  <a:pt x="155" y="155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1" y="115"/>
                  <a:pt x="147" y="113"/>
                  <a:pt x="145" y="110"/>
                </a:cubicBezTo>
                <a:cubicBezTo>
                  <a:pt x="141" y="114"/>
                  <a:pt x="136" y="116"/>
                  <a:pt x="132" y="116"/>
                </a:cubicBezTo>
                <a:cubicBezTo>
                  <a:pt x="127" y="116"/>
                  <a:pt x="122" y="114"/>
                  <a:pt x="119" y="110"/>
                </a:cubicBezTo>
                <a:cubicBezTo>
                  <a:pt x="115" y="114"/>
                  <a:pt x="111" y="116"/>
                  <a:pt x="106" y="116"/>
                </a:cubicBezTo>
                <a:cubicBezTo>
                  <a:pt x="101" y="116"/>
                  <a:pt x="96" y="114"/>
                  <a:pt x="93" y="110"/>
                </a:cubicBezTo>
                <a:cubicBezTo>
                  <a:pt x="89" y="114"/>
                  <a:pt x="85" y="116"/>
                  <a:pt x="80" y="116"/>
                </a:cubicBezTo>
                <a:cubicBezTo>
                  <a:pt x="75" y="116"/>
                  <a:pt x="71" y="114"/>
                  <a:pt x="67" y="110"/>
                </a:cubicBezTo>
                <a:cubicBezTo>
                  <a:pt x="64" y="114"/>
                  <a:pt x="59" y="116"/>
                  <a:pt x="54" y="116"/>
                </a:cubicBezTo>
                <a:cubicBezTo>
                  <a:pt x="49" y="116"/>
                  <a:pt x="45" y="114"/>
                  <a:pt x="41" y="110"/>
                </a:cubicBezTo>
                <a:cubicBezTo>
                  <a:pt x="38" y="114"/>
                  <a:pt x="33" y="116"/>
                  <a:pt x="28" y="116"/>
                </a:cubicBezTo>
                <a:cubicBezTo>
                  <a:pt x="24" y="116"/>
                  <a:pt x="19" y="114"/>
                  <a:pt x="15" y="110"/>
                </a:cubicBezTo>
                <a:cubicBezTo>
                  <a:pt x="13" y="113"/>
                  <a:pt x="9" y="115"/>
                  <a:pt x="5" y="116"/>
                </a:cubicBezTo>
                <a:cubicBezTo>
                  <a:pt x="5" y="155"/>
                  <a:pt x="5" y="155"/>
                  <a:pt x="5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508">
            <a:extLst>
              <a:ext uri="{FF2B5EF4-FFF2-40B4-BE49-F238E27FC236}">
                <a16:creationId xmlns:a16="http://schemas.microsoft.com/office/drawing/2014/main" id="{5CAEEDB7-5BC9-4371-A9A0-F521F48A47FA}"/>
              </a:ext>
            </a:extLst>
          </p:cNvPr>
          <p:cNvSpPr>
            <a:spLocks noEditPoints="1"/>
          </p:cNvSpPr>
          <p:nvPr/>
        </p:nvSpPr>
        <p:spPr bwMode="auto">
          <a:xfrm>
            <a:off x="6732403" y="3283946"/>
            <a:ext cx="443740" cy="447612"/>
          </a:xfrm>
          <a:custGeom>
            <a:avLst/>
            <a:gdLst>
              <a:gd name="T0" fmla="*/ 255984 w 160"/>
              <a:gd name="T1" fmla="*/ 106730 h 160"/>
              <a:gd name="T2" fmla="*/ 116046 w 160"/>
              <a:gd name="T3" fmla="*/ 247888 h 160"/>
              <a:gd name="T4" fmla="*/ 276463 w 160"/>
              <a:gd name="T5" fmla="*/ 258217 h 160"/>
              <a:gd name="T6" fmla="*/ 136525 w 160"/>
              <a:gd name="T7" fmla="*/ 123944 h 160"/>
              <a:gd name="T8" fmla="*/ 406162 w 160"/>
              <a:gd name="T9" fmla="*/ 230674 h 160"/>
              <a:gd name="T10" fmla="*/ 395923 w 160"/>
              <a:gd name="T11" fmla="*/ 203131 h 160"/>
              <a:gd name="T12" fmla="*/ 44371 w 160"/>
              <a:gd name="T13" fmla="*/ 444133 h 160"/>
              <a:gd name="T14" fmla="*/ 136525 w 160"/>
              <a:gd name="T15" fmla="*/ 433805 h 160"/>
              <a:gd name="T16" fmla="*/ 153591 w 160"/>
              <a:gd name="T17" fmla="*/ 433805 h 160"/>
              <a:gd name="T18" fmla="*/ 511969 w 160"/>
              <a:gd name="T19" fmla="*/ 471676 h 160"/>
              <a:gd name="T20" fmla="*/ 419814 w 160"/>
              <a:gd name="T21" fmla="*/ 461348 h 160"/>
              <a:gd name="T22" fmla="*/ 385683 w 160"/>
              <a:gd name="T23" fmla="*/ 478562 h 160"/>
              <a:gd name="T24" fmla="*/ 385683 w 160"/>
              <a:gd name="T25" fmla="*/ 461348 h 160"/>
              <a:gd name="T26" fmla="*/ 160417 w 160"/>
              <a:gd name="T27" fmla="*/ 478562 h 160"/>
              <a:gd name="T28" fmla="*/ 262811 w 160"/>
              <a:gd name="T29" fmla="*/ 471676 h 160"/>
              <a:gd name="T30" fmla="*/ 81915 w 160"/>
              <a:gd name="T31" fmla="*/ 506105 h 160"/>
              <a:gd name="T32" fmla="*/ 535861 w 160"/>
              <a:gd name="T33" fmla="*/ 382161 h 160"/>
              <a:gd name="T34" fmla="*/ 546100 w 160"/>
              <a:gd name="T35" fmla="*/ 327075 h 160"/>
              <a:gd name="T36" fmla="*/ 515382 w 160"/>
              <a:gd name="T37" fmla="*/ 285760 h 160"/>
              <a:gd name="T38" fmla="*/ 440293 w 160"/>
              <a:gd name="T39" fmla="*/ 117058 h 160"/>
              <a:gd name="T40" fmla="*/ 293529 w 160"/>
              <a:gd name="T41" fmla="*/ 320189 h 160"/>
              <a:gd name="T42" fmla="*/ 71676 w 160"/>
              <a:gd name="T43" fmla="*/ 292646 h 160"/>
              <a:gd name="T44" fmla="*/ 126286 w 160"/>
              <a:gd name="T45" fmla="*/ 89515 h 160"/>
              <a:gd name="T46" fmla="*/ 61436 w 160"/>
              <a:gd name="T47" fmla="*/ 51643 h 160"/>
              <a:gd name="T48" fmla="*/ 153591 w 160"/>
              <a:gd name="T49" fmla="*/ 79187 h 160"/>
              <a:gd name="T50" fmla="*/ 467598 w 160"/>
              <a:gd name="T51" fmla="*/ 302975 h 160"/>
              <a:gd name="T52" fmla="*/ 501729 w 160"/>
              <a:gd name="T53" fmla="*/ 79187 h 160"/>
              <a:gd name="T54" fmla="*/ 174069 w 160"/>
              <a:gd name="T55" fmla="*/ 17214 h 160"/>
              <a:gd name="T56" fmla="*/ 116046 w 160"/>
              <a:gd name="T57" fmla="*/ 0 h 160"/>
              <a:gd name="T58" fmla="*/ 119459 w 160"/>
              <a:gd name="T59" fmla="*/ 34429 h 160"/>
              <a:gd name="T60" fmla="*/ 51197 w 160"/>
              <a:gd name="T61" fmla="*/ 89515 h 160"/>
              <a:gd name="T62" fmla="*/ 0 w 160"/>
              <a:gd name="T63" fmla="*/ 258217 h 160"/>
              <a:gd name="T64" fmla="*/ 10239 w 160"/>
              <a:gd name="T65" fmla="*/ 320189 h 160"/>
              <a:gd name="T66" fmla="*/ 44371 w 160"/>
              <a:gd name="T67" fmla="*/ 361504 h 160"/>
              <a:gd name="T68" fmla="*/ 10239 w 160"/>
              <a:gd name="T69" fmla="*/ 550863 h 160"/>
              <a:gd name="T70" fmla="*/ 535861 w 160"/>
              <a:gd name="T71" fmla="*/ 382161 h 160"/>
              <a:gd name="T72" fmla="*/ 136525 w 160"/>
              <a:gd name="T73" fmla="*/ 34429 h 160"/>
              <a:gd name="T74" fmla="*/ 423228 w 160"/>
              <a:gd name="T75" fmla="*/ 320189 h 160"/>
              <a:gd name="T76" fmla="*/ 484664 w 160"/>
              <a:gd name="T77" fmla="*/ 337404 h 160"/>
              <a:gd name="T78" fmla="*/ 406162 w 160"/>
              <a:gd name="T79" fmla="*/ 354618 h 160"/>
              <a:gd name="T80" fmla="*/ 317421 w 160"/>
              <a:gd name="T81" fmla="*/ 354618 h 160"/>
              <a:gd name="T82" fmla="*/ 228679 w 160"/>
              <a:gd name="T83" fmla="*/ 354618 h 160"/>
              <a:gd name="T84" fmla="*/ 139938 w 160"/>
              <a:gd name="T85" fmla="*/ 354618 h 160"/>
              <a:gd name="T86" fmla="*/ 61436 w 160"/>
              <a:gd name="T87" fmla="*/ 337404 h 160"/>
              <a:gd name="T88" fmla="*/ 95568 w 160"/>
              <a:gd name="T89" fmla="*/ 399376 h 160"/>
              <a:gd name="T90" fmla="*/ 273050 w 160"/>
              <a:gd name="T91" fmla="*/ 399376 h 160"/>
              <a:gd name="T92" fmla="*/ 450533 w 160"/>
              <a:gd name="T93" fmla="*/ 399376 h 160"/>
              <a:gd name="T94" fmla="*/ 17066 w 160"/>
              <a:gd name="T95" fmla="*/ 533649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78" y="72"/>
                </a:moveTo>
                <a:cubicBezTo>
                  <a:pt x="77" y="72"/>
                  <a:pt x="77" y="72"/>
                  <a:pt x="77" y="72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32"/>
                  <a:pt x="76" y="31"/>
                  <a:pt x="75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6" y="31"/>
                  <a:pt x="34" y="32"/>
                  <a:pt x="34" y="34"/>
                </a:cubicBezTo>
                <a:cubicBezTo>
                  <a:pt x="34" y="72"/>
                  <a:pt x="34" y="72"/>
                  <a:pt x="34" y="72"/>
                </a:cubicBezTo>
                <a:cubicBezTo>
                  <a:pt x="34" y="72"/>
                  <a:pt x="34" y="72"/>
                  <a:pt x="34" y="72"/>
                </a:cubicBezTo>
                <a:cubicBezTo>
                  <a:pt x="32" y="72"/>
                  <a:pt x="31" y="73"/>
                  <a:pt x="31" y="75"/>
                </a:cubicBezTo>
                <a:cubicBezTo>
                  <a:pt x="31" y="76"/>
                  <a:pt x="32" y="77"/>
                  <a:pt x="34" y="77"/>
                </a:cubicBezTo>
                <a:cubicBezTo>
                  <a:pt x="78" y="77"/>
                  <a:pt x="78" y="77"/>
                  <a:pt x="78" y="77"/>
                </a:cubicBezTo>
                <a:cubicBezTo>
                  <a:pt x="80" y="77"/>
                  <a:pt x="81" y="76"/>
                  <a:pt x="81" y="75"/>
                </a:cubicBezTo>
                <a:cubicBezTo>
                  <a:pt x="81" y="73"/>
                  <a:pt x="80" y="72"/>
                  <a:pt x="78" y="72"/>
                </a:cubicBezTo>
                <a:close/>
                <a:moveTo>
                  <a:pt x="72" y="72"/>
                </a:moveTo>
                <a:cubicBezTo>
                  <a:pt x="40" y="72"/>
                  <a:pt x="40" y="72"/>
                  <a:pt x="40" y="72"/>
                </a:cubicBezTo>
                <a:cubicBezTo>
                  <a:pt x="40" y="36"/>
                  <a:pt x="40" y="36"/>
                  <a:pt x="40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72"/>
                </a:lnTo>
                <a:close/>
                <a:moveTo>
                  <a:pt x="119" y="62"/>
                </a:moveTo>
                <a:cubicBezTo>
                  <a:pt x="119" y="67"/>
                  <a:pt x="119" y="67"/>
                  <a:pt x="119" y="67"/>
                </a:cubicBezTo>
                <a:cubicBezTo>
                  <a:pt x="119" y="69"/>
                  <a:pt x="118" y="70"/>
                  <a:pt x="116" y="70"/>
                </a:cubicBezTo>
                <a:cubicBezTo>
                  <a:pt x="115" y="70"/>
                  <a:pt x="114" y="69"/>
                  <a:pt x="114" y="67"/>
                </a:cubicBezTo>
                <a:cubicBezTo>
                  <a:pt x="114" y="62"/>
                  <a:pt x="114" y="62"/>
                  <a:pt x="114" y="62"/>
                </a:cubicBezTo>
                <a:cubicBezTo>
                  <a:pt x="114" y="61"/>
                  <a:pt x="115" y="59"/>
                  <a:pt x="116" y="59"/>
                </a:cubicBezTo>
                <a:cubicBezTo>
                  <a:pt x="118" y="59"/>
                  <a:pt x="119" y="61"/>
                  <a:pt x="119" y="62"/>
                </a:cubicBezTo>
                <a:close/>
                <a:moveTo>
                  <a:pt x="40" y="126"/>
                </a:moveTo>
                <a:cubicBezTo>
                  <a:pt x="40" y="128"/>
                  <a:pt x="38" y="129"/>
                  <a:pt x="37" y="129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1" y="129"/>
                  <a:pt x="10" y="128"/>
                  <a:pt x="10" y="126"/>
                </a:cubicBezTo>
                <a:cubicBezTo>
                  <a:pt x="10" y="125"/>
                  <a:pt x="11" y="124"/>
                  <a:pt x="13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8" y="124"/>
                  <a:pt x="40" y="125"/>
                  <a:pt x="40" y="126"/>
                </a:cubicBezTo>
                <a:close/>
                <a:moveTo>
                  <a:pt x="64" y="126"/>
                </a:moveTo>
                <a:cubicBezTo>
                  <a:pt x="64" y="128"/>
                  <a:pt x="63" y="129"/>
                  <a:pt x="61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6" y="129"/>
                  <a:pt x="45" y="128"/>
                  <a:pt x="45" y="126"/>
                </a:cubicBezTo>
                <a:cubicBezTo>
                  <a:pt x="45" y="125"/>
                  <a:pt x="46" y="124"/>
                  <a:pt x="47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3" y="124"/>
                  <a:pt x="64" y="125"/>
                  <a:pt x="64" y="126"/>
                </a:cubicBezTo>
                <a:close/>
                <a:moveTo>
                  <a:pt x="150" y="137"/>
                </a:moveTo>
                <a:cubicBezTo>
                  <a:pt x="150" y="138"/>
                  <a:pt x="149" y="139"/>
                  <a:pt x="147" y="139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2" y="139"/>
                  <a:pt x="120" y="138"/>
                  <a:pt x="120" y="137"/>
                </a:cubicBezTo>
                <a:cubicBezTo>
                  <a:pt x="120" y="135"/>
                  <a:pt x="122" y="134"/>
                  <a:pt x="123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9" y="134"/>
                  <a:pt x="150" y="135"/>
                  <a:pt x="150" y="137"/>
                </a:cubicBezTo>
                <a:close/>
                <a:moveTo>
                  <a:pt x="115" y="137"/>
                </a:moveTo>
                <a:cubicBezTo>
                  <a:pt x="115" y="138"/>
                  <a:pt x="114" y="139"/>
                  <a:pt x="113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7" y="139"/>
                  <a:pt x="96" y="138"/>
                  <a:pt x="96" y="137"/>
                </a:cubicBezTo>
                <a:cubicBezTo>
                  <a:pt x="96" y="135"/>
                  <a:pt x="97" y="134"/>
                  <a:pt x="99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4" y="134"/>
                  <a:pt x="115" y="135"/>
                  <a:pt x="115" y="137"/>
                </a:cubicBezTo>
                <a:close/>
                <a:moveTo>
                  <a:pt x="77" y="137"/>
                </a:moveTo>
                <a:cubicBezTo>
                  <a:pt x="77" y="138"/>
                  <a:pt x="76" y="139"/>
                  <a:pt x="75" y="139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46" y="139"/>
                  <a:pt x="45" y="138"/>
                  <a:pt x="45" y="137"/>
                </a:cubicBezTo>
                <a:cubicBezTo>
                  <a:pt x="45" y="135"/>
                  <a:pt x="46" y="134"/>
                  <a:pt x="47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6" y="134"/>
                  <a:pt x="77" y="135"/>
                  <a:pt x="77" y="137"/>
                </a:cubicBezTo>
                <a:close/>
                <a:moveTo>
                  <a:pt x="34" y="147"/>
                </a:moveTo>
                <a:cubicBezTo>
                  <a:pt x="34" y="149"/>
                  <a:pt x="33" y="150"/>
                  <a:pt x="32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25" y="150"/>
                  <a:pt x="24" y="149"/>
                  <a:pt x="24" y="147"/>
                </a:cubicBezTo>
                <a:cubicBezTo>
                  <a:pt x="24" y="146"/>
                  <a:pt x="25" y="145"/>
                  <a:pt x="27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3" y="145"/>
                  <a:pt x="34" y="146"/>
                  <a:pt x="34" y="147"/>
                </a:cubicBezTo>
                <a:close/>
                <a:moveTo>
                  <a:pt x="157" y="111"/>
                </a:moveTo>
                <a:cubicBezTo>
                  <a:pt x="153" y="111"/>
                  <a:pt x="150" y="109"/>
                  <a:pt x="147" y="105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57" y="98"/>
                  <a:pt x="157" y="98"/>
                  <a:pt x="157" y="98"/>
                </a:cubicBezTo>
                <a:cubicBezTo>
                  <a:pt x="159" y="98"/>
                  <a:pt x="160" y="97"/>
                  <a:pt x="160" y="95"/>
                </a:cubicBezTo>
                <a:cubicBezTo>
                  <a:pt x="160" y="94"/>
                  <a:pt x="159" y="93"/>
                  <a:pt x="157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84"/>
                  <a:pt x="152" y="83"/>
                  <a:pt x="151" y="83"/>
                </a:cubicBezTo>
                <a:cubicBezTo>
                  <a:pt x="149" y="83"/>
                  <a:pt x="148" y="84"/>
                  <a:pt x="148" y="85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29" y="93"/>
                  <a:pt x="129" y="93"/>
                  <a:pt x="129" y="93"/>
                </a:cubicBezTo>
                <a:cubicBezTo>
                  <a:pt x="129" y="34"/>
                  <a:pt x="129" y="34"/>
                  <a:pt x="129" y="34"/>
                </a:cubicBezTo>
                <a:cubicBezTo>
                  <a:pt x="129" y="32"/>
                  <a:pt x="128" y="31"/>
                  <a:pt x="126" y="31"/>
                </a:cubicBezTo>
                <a:cubicBezTo>
                  <a:pt x="89" y="31"/>
                  <a:pt x="89" y="31"/>
                  <a:pt x="89" y="31"/>
                </a:cubicBezTo>
                <a:cubicBezTo>
                  <a:pt x="87" y="31"/>
                  <a:pt x="86" y="32"/>
                  <a:pt x="86" y="34"/>
                </a:cubicBezTo>
                <a:cubicBezTo>
                  <a:pt x="86" y="93"/>
                  <a:pt x="86" y="93"/>
                  <a:pt x="86" y="93"/>
                </a:cubicBezTo>
                <a:cubicBezTo>
                  <a:pt x="12" y="93"/>
                  <a:pt x="12" y="93"/>
                  <a:pt x="12" y="93"/>
                </a:cubicBezTo>
                <a:cubicBezTo>
                  <a:pt x="12" y="77"/>
                  <a:pt x="12" y="77"/>
                  <a:pt x="12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85"/>
                  <a:pt x="21" y="85"/>
                  <a:pt x="21" y="85"/>
                </a:cubicBezTo>
                <a:cubicBezTo>
                  <a:pt x="21" y="87"/>
                  <a:pt x="22" y="88"/>
                  <a:pt x="23" y="88"/>
                </a:cubicBezTo>
                <a:cubicBezTo>
                  <a:pt x="25" y="88"/>
                  <a:pt x="26" y="87"/>
                  <a:pt x="26" y="85"/>
                </a:cubicBezTo>
                <a:cubicBezTo>
                  <a:pt x="26" y="26"/>
                  <a:pt x="26" y="26"/>
                  <a:pt x="2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40" y="25"/>
                  <a:pt x="40" y="23"/>
                </a:cubicBezTo>
                <a:cubicBezTo>
                  <a:pt x="40" y="22"/>
                  <a:pt x="38" y="21"/>
                  <a:pt x="37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5"/>
                  <a:pt x="18" y="15"/>
                  <a:pt x="18" y="15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6" y="21"/>
                  <a:pt x="45" y="22"/>
                  <a:pt x="45" y="23"/>
                </a:cubicBezTo>
                <a:cubicBezTo>
                  <a:pt x="45" y="25"/>
                  <a:pt x="46" y="26"/>
                  <a:pt x="47" y="26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34" y="87"/>
                  <a:pt x="135" y="88"/>
                  <a:pt x="137" y="88"/>
                </a:cubicBezTo>
                <a:cubicBezTo>
                  <a:pt x="138" y="88"/>
                  <a:pt x="139" y="87"/>
                  <a:pt x="139" y="85"/>
                </a:cubicBezTo>
                <a:cubicBezTo>
                  <a:pt x="139" y="26"/>
                  <a:pt x="139" y="26"/>
                  <a:pt x="139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6" y="26"/>
                  <a:pt x="147" y="25"/>
                  <a:pt x="147" y="23"/>
                </a:cubicBezTo>
                <a:cubicBezTo>
                  <a:pt x="147" y="13"/>
                  <a:pt x="147" y="13"/>
                  <a:pt x="147" y="13"/>
                </a:cubicBezTo>
                <a:cubicBezTo>
                  <a:pt x="147" y="11"/>
                  <a:pt x="146" y="10"/>
                  <a:pt x="145" y="10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5"/>
                  <a:pt x="51" y="5"/>
                  <a:pt x="51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3" y="5"/>
                  <a:pt x="54" y="4"/>
                  <a:pt x="54" y="3"/>
                </a:cubicBezTo>
                <a:cubicBezTo>
                  <a:pt x="54" y="1"/>
                  <a:pt x="53" y="0"/>
                  <a:pt x="5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3" y="0"/>
                  <a:pt x="32" y="1"/>
                  <a:pt x="32" y="3"/>
                </a:cubicBezTo>
                <a:cubicBezTo>
                  <a:pt x="32" y="4"/>
                  <a:pt x="33" y="5"/>
                  <a:pt x="34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10"/>
                  <a:pt x="35" y="10"/>
                  <a:pt x="3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0"/>
                  <a:pt x="13" y="11"/>
                  <a:pt x="13" y="1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5"/>
                  <a:pt x="14" y="26"/>
                  <a:pt x="15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72"/>
                  <a:pt x="21" y="72"/>
                  <a:pt x="21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1" y="72"/>
                  <a:pt x="0" y="73"/>
                  <a:pt x="0" y="75"/>
                </a:cubicBezTo>
                <a:cubicBezTo>
                  <a:pt x="0" y="76"/>
                  <a:pt x="1" y="77"/>
                  <a:pt x="3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7" y="93"/>
                  <a:pt x="7" y="93"/>
                  <a:pt x="7" y="93"/>
                </a:cubicBezTo>
                <a:cubicBezTo>
                  <a:pt x="3" y="93"/>
                  <a:pt x="3" y="93"/>
                  <a:pt x="3" y="93"/>
                </a:cubicBezTo>
                <a:cubicBezTo>
                  <a:pt x="1" y="93"/>
                  <a:pt x="0" y="94"/>
                  <a:pt x="0" y="95"/>
                </a:cubicBezTo>
                <a:cubicBezTo>
                  <a:pt x="0" y="97"/>
                  <a:pt x="1" y="98"/>
                  <a:pt x="3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0" y="109"/>
                  <a:pt x="7" y="111"/>
                  <a:pt x="3" y="111"/>
                </a:cubicBezTo>
                <a:cubicBezTo>
                  <a:pt x="1" y="111"/>
                  <a:pt x="0" y="112"/>
                  <a:pt x="0" y="11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12"/>
                  <a:pt x="159" y="111"/>
                  <a:pt x="157" y="111"/>
                </a:cubicBezTo>
                <a:close/>
                <a:moveTo>
                  <a:pt x="40" y="5"/>
                </a:moveTo>
                <a:cubicBezTo>
                  <a:pt x="46" y="5"/>
                  <a:pt x="46" y="5"/>
                  <a:pt x="46" y="5"/>
                </a:cubicBezTo>
                <a:cubicBezTo>
                  <a:pt x="46" y="10"/>
                  <a:pt x="46" y="10"/>
                  <a:pt x="46" y="10"/>
                </a:cubicBezTo>
                <a:cubicBezTo>
                  <a:pt x="40" y="10"/>
                  <a:pt x="40" y="10"/>
                  <a:pt x="40" y="10"/>
                </a:cubicBezTo>
                <a:lnTo>
                  <a:pt x="40" y="5"/>
                </a:lnTo>
                <a:close/>
                <a:moveTo>
                  <a:pt x="91" y="36"/>
                </a:moveTo>
                <a:cubicBezTo>
                  <a:pt x="124" y="36"/>
                  <a:pt x="124" y="36"/>
                  <a:pt x="124" y="36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91" y="93"/>
                  <a:pt x="91" y="93"/>
                  <a:pt x="91" y="93"/>
                </a:cubicBezTo>
                <a:lnTo>
                  <a:pt x="91" y="36"/>
                </a:lnTo>
                <a:close/>
                <a:moveTo>
                  <a:pt x="18" y="98"/>
                </a:moveTo>
                <a:cubicBezTo>
                  <a:pt x="142" y="98"/>
                  <a:pt x="142" y="98"/>
                  <a:pt x="142" y="98"/>
                </a:cubicBezTo>
                <a:cubicBezTo>
                  <a:pt x="142" y="105"/>
                  <a:pt x="142" y="105"/>
                  <a:pt x="142" y="105"/>
                </a:cubicBezTo>
                <a:cubicBezTo>
                  <a:pt x="139" y="109"/>
                  <a:pt x="136" y="111"/>
                  <a:pt x="132" y="111"/>
                </a:cubicBezTo>
                <a:cubicBezTo>
                  <a:pt x="127" y="111"/>
                  <a:pt x="123" y="108"/>
                  <a:pt x="121" y="104"/>
                </a:cubicBezTo>
                <a:cubicBezTo>
                  <a:pt x="120" y="104"/>
                  <a:pt x="120" y="103"/>
                  <a:pt x="119" y="103"/>
                </a:cubicBezTo>
                <a:cubicBezTo>
                  <a:pt x="118" y="103"/>
                  <a:pt x="117" y="104"/>
                  <a:pt x="117" y="104"/>
                </a:cubicBezTo>
                <a:cubicBezTo>
                  <a:pt x="114" y="108"/>
                  <a:pt x="110" y="111"/>
                  <a:pt x="106" y="111"/>
                </a:cubicBezTo>
                <a:cubicBezTo>
                  <a:pt x="102" y="111"/>
                  <a:pt x="98" y="108"/>
                  <a:pt x="95" y="104"/>
                </a:cubicBezTo>
                <a:cubicBezTo>
                  <a:pt x="95" y="104"/>
                  <a:pt x="94" y="103"/>
                  <a:pt x="93" y="103"/>
                </a:cubicBezTo>
                <a:cubicBezTo>
                  <a:pt x="92" y="103"/>
                  <a:pt x="91" y="104"/>
                  <a:pt x="91" y="104"/>
                </a:cubicBezTo>
                <a:cubicBezTo>
                  <a:pt x="88" y="108"/>
                  <a:pt x="84" y="111"/>
                  <a:pt x="80" y="111"/>
                </a:cubicBezTo>
                <a:cubicBezTo>
                  <a:pt x="76" y="111"/>
                  <a:pt x="72" y="108"/>
                  <a:pt x="69" y="104"/>
                </a:cubicBezTo>
                <a:cubicBezTo>
                  <a:pt x="69" y="104"/>
                  <a:pt x="68" y="103"/>
                  <a:pt x="67" y="103"/>
                </a:cubicBezTo>
                <a:cubicBezTo>
                  <a:pt x="66" y="103"/>
                  <a:pt x="65" y="104"/>
                  <a:pt x="65" y="104"/>
                </a:cubicBezTo>
                <a:cubicBezTo>
                  <a:pt x="62" y="108"/>
                  <a:pt x="58" y="111"/>
                  <a:pt x="54" y="111"/>
                </a:cubicBezTo>
                <a:cubicBezTo>
                  <a:pt x="50" y="111"/>
                  <a:pt x="46" y="108"/>
                  <a:pt x="43" y="104"/>
                </a:cubicBezTo>
                <a:cubicBezTo>
                  <a:pt x="43" y="104"/>
                  <a:pt x="42" y="103"/>
                  <a:pt x="41" y="103"/>
                </a:cubicBezTo>
                <a:cubicBezTo>
                  <a:pt x="40" y="103"/>
                  <a:pt x="40" y="104"/>
                  <a:pt x="39" y="104"/>
                </a:cubicBezTo>
                <a:cubicBezTo>
                  <a:pt x="37" y="108"/>
                  <a:pt x="33" y="111"/>
                  <a:pt x="28" y="111"/>
                </a:cubicBezTo>
                <a:cubicBezTo>
                  <a:pt x="24" y="111"/>
                  <a:pt x="21" y="109"/>
                  <a:pt x="18" y="105"/>
                </a:cubicBezTo>
                <a:cubicBezTo>
                  <a:pt x="18" y="98"/>
                  <a:pt x="18" y="98"/>
                  <a:pt x="18" y="98"/>
                </a:cubicBezTo>
                <a:close/>
                <a:moveTo>
                  <a:pt x="5" y="155"/>
                </a:moveTo>
                <a:cubicBezTo>
                  <a:pt x="5" y="116"/>
                  <a:pt x="5" y="116"/>
                  <a:pt x="5" y="116"/>
                </a:cubicBezTo>
                <a:cubicBezTo>
                  <a:pt x="9" y="115"/>
                  <a:pt x="13" y="113"/>
                  <a:pt x="15" y="110"/>
                </a:cubicBezTo>
                <a:cubicBezTo>
                  <a:pt x="19" y="114"/>
                  <a:pt x="24" y="116"/>
                  <a:pt x="28" y="116"/>
                </a:cubicBezTo>
                <a:cubicBezTo>
                  <a:pt x="33" y="116"/>
                  <a:pt x="38" y="114"/>
                  <a:pt x="41" y="110"/>
                </a:cubicBezTo>
                <a:cubicBezTo>
                  <a:pt x="45" y="114"/>
                  <a:pt x="49" y="116"/>
                  <a:pt x="54" y="116"/>
                </a:cubicBezTo>
                <a:cubicBezTo>
                  <a:pt x="59" y="116"/>
                  <a:pt x="64" y="114"/>
                  <a:pt x="67" y="110"/>
                </a:cubicBezTo>
                <a:cubicBezTo>
                  <a:pt x="71" y="114"/>
                  <a:pt x="75" y="116"/>
                  <a:pt x="80" y="116"/>
                </a:cubicBezTo>
                <a:cubicBezTo>
                  <a:pt x="85" y="116"/>
                  <a:pt x="89" y="114"/>
                  <a:pt x="93" y="110"/>
                </a:cubicBezTo>
                <a:cubicBezTo>
                  <a:pt x="96" y="114"/>
                  <a:pt x="101" y="116"/>
                  <a:pt x="106" y="116"/>
                </a:cubicBezTo>
                <a:cubicBezTo>
                  <a:pt x="111" y="116"/>
                  <a:pt x="115" y="114"/>
                  <a:pt x="119" y="110"/>
                </a:cubicBezTo>
                <a:cubicBezTo>
                  <a:pt x="122" y="114"/>
                  <a:pt x="127" y="116"/>
                  <a:pt x="132" y="116"/>
                </a:cubicBezTo>
                <a:cubicBezTo>
                  <a:pt x="136" y="116"/>
                  <a:pt x="141" y="114"/>
                  <a:pt x="145" y="110"/>
                </a:cubicBezTo>
                <a:cubicBezTo>
                  <a:pt x="147" y="113"/>
                  <a:pt x="151" y="115"/>
                  <a:pt x="155" y="116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5" y="155"/>
                  <a:pt x="5" y="155"/>
                  <a:pt x="5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509">
            <a:extLst>
              <a:ext uri="{FF2B5EF4-FFF2-40B4-BE49-F238E27FC236}">
                <a16:creationId xmlns:a16="http://schemas.microsoft.com/office/drawing/2014/main" id="{1C2F5747-5681-4E59-AADE-00F5D0E77ECB}"/>
              </a:ext>
            </a:extLst>
          </p:cNvPr>
          <p:cNvSpPr>
            <a:spLocks noEditPoints="1"/>
          </p:cNvSpPr>
          <p:nvPr/>
        </p:nvSpPr>
        <p:spPr bwMode="auto">
          <a:xfrm>
            <a:off x="6718756" y="4288954"/>
            <a:ext cx="443740" cy="447612"/>
          </a:xfrm>
          <a:custGeom>
            <a:avLst/>
            <a:gdLst>
              <a:gd name="T0" fmla="*/ 494903 w 160"/>
              <a:gd name="T1" fmla="*/ 34429 h 160"/>
              <a:gd name="T2" fmla="*/ 426641 w 160"/>
              <a:gd name="T3" fmla="*/ 37872 h 160"/>
              <a:gd name="T4" fmla="*/ 283289 w 160"/>
              <a:gd name="T5" fmla="*/ 10329 h 160"/>
              <a:gd name="T6" fmla="*/ 238919 w 160"/>
              <a:gd name="T7" fmla="*/ 24100 h 160"/>
              <a:gd name="T8" fmla="*/ 58023 w 160"/>
              <a:gd name="T9" fmla="*/ 58529 h 160"/>
              <a:gd name="T10" fmla="*/ 40958 w 160"/>
              <a:gd name="T11" fmla="*/ 213459 h 160"/>
              <a:gd name="T12" fmla="*/ 10239 w 160"/>
              <a:gd name="T13" fmla="*/ 230674 h 160"/>
              <a:gd name="T14" fmla="*/ 88741 w 160"/>
              <a:gd name="T15" fmla="*/ 540534 h 160"/>
              <a:gd name="T16" fmla="*/ 273050 w 160"/>
              <a:gd name="T17" fmla="*/ 540534 h 160"/>
              <a:gd name="T18" fmla="*/ 457359 w 160"/>
              <a:gd name="T19" fmla="*/ 540534 h 160"/>
              <a:gd name="T20" fmla="*/ 535861 w 160"/>
              <a:gd name="T21" fmla="*/ 230674 h 160"/>
              <a:gd name="T22" fmla="*/ 395923 w 160"/>
              <a:gd name="T23" fmla="*/ 41315 h 160"/>
              <a:gd name="T24" fmla="*/ 320834 w 160"/>
              <a:gd name="T25" fmla="*/ 41315 h 160"/>
              <a:gd name="T26" fmla="*/ 283289 w 160"/>
              <a:gd name="T27" fmla="*/ 58529 h 160"/>
              <a:gd name="T28" fmla="*/ 235506 w 160"/>
              <a:gd name="T29" fmla="*/ 58529 h 160"/>
              <a:gd name="T30" fmla="*/ 225266 w 160"/>
              <a:gd name="T31" fmla="*/ 41315 h 160"/>
              <a:gd name="T32" fmla="*/ 71676 w 160"/>
              <a:gd name="T33" fmla="*/ 533649 h 160"/>
              <a:gd name="T34" fmla="*/ 71676 w 160"/>
              <a:gd name="T35" fmla="*/ 533649 h 160"/>
              <a:gd name="T36" fmla="*/ 105807 w 160"/>
              <a:gd name="T37" fmla="*/ 302975 h 160"/>
              <a:gd name="T38" fmla="*/ 228679 w 160"/>
              <a:gd name="T39" fmla="*/ 478562 h 160"/>
              <a:gd name="T40" fmla="*/ 221853 w 160"/>
              <a:gd name="T41" fmla="*/ 320189 h 160"/>
              <a:gd name="T42" fmla="*/ 211614 w 160"/>
              <a:gd name="T43" fmla="*/ 478562 h 160"/>
              <a:gd name="T44" fmla="*/ 184309 w 160"/>
              <a:gd name="T45" fmla="*/ 471676 h 160"/>
              <a:gd name="T46" fmla="*/ 157004 w 160"/>
              <a:gd name="T47" fmla="*/ 327075 h 160"/>
              <a:gd name="T48" fmla="*/ 157004 w 160"/>
              <a:gd name="T49" fmla="*/ 499220 h 160"/>
              <a:gd name="T50" fmla="*/ 262811 w 160"/>
              <a:gd name="T51" fmla="*/ 499220 h 160"/>
              <a:gd name="T52" fmla="*/ 395923 w 160"/>
              <a:gd name="T53" fmla="*/ 471676 h 160"/>
              <a:gd name="T54" fmla="*/ 368618 w 160"/>
              <a:gd name="T55" fmla="*/ 327075 h 160"/>
              <a:gd name="T56" fmla="*/ 368618 w 160"/>
              <a:gd name="T57" fmla="*/ 499220 h 160"/>
              <a:gd name="T58" fmla="*/ 334486 w 160"/>
              <a:gd name="T59" fmla="*/ 461348 h 160"/>
              <a:gd name="T60" fmla="*/ 317421 w 160"/>
              <a:gd name="T61" fmla="*/ 461348 h 160"/>
              <a:gd name="T62" fmla="*/ 283289 w 160"/>
              <a:gd name="T63" fmla="*/ 499220 h 160"/>
              <a:gd name="T64" fmla="*/ 457359 w 160"/>
              <a:gd name="T65" fmla="*/ 499220 h 160"/>
              <a:gd name="T66" fmla="*/ 457359 w 160"/>
              <a:gd name="T67" fmla="*/ 499220 h 160"/>
              <a:gd name="T68" fmla="*/ 457359 w 160"/>
              <a:gd name="T69" fmla="*/ 230674 h 160"/>
              <a:gd name="T70" fmla="*/ 430054 w 160"/>
              <a:gd name="T71" fmla="*/ 247888 h 160"/>
              <a:gd name="T72" fmla="*/ 389096 w 160"/>
              <a:gd name="T73" fmla="*/ 258217 h 160"/>
              <a:gd name="T74" fmla="*/ 334486 w 160"/>
              <a:gd name="T75" fmla="*/ 285760 h 160"/>
              <a:gd name="T76" fmla="*/ 317421 w 160"/>
              <a:gd name="T77" fmla="*/ 285760 h 160"/>
              <a:gd name="T78" fmla="*/ 262811 w 160"/>
              <a:gd name="T79" fmla="*/ 258217 h 160"/>
              <a:gd name="T80" fmla="*/ 221853 w 160"/>
              <a:gd name="T81" fmla="*/ 247888 h 160"/>
              <a:gd name="T82" fmla="*/ 177483 w 160"/>
              <a:gd name="T83" fmla="*/ 258217 h 160"/>
              <a:gd name="T84" fmla="*/ 122873 w 160"/>
              <a:gd name="T85" fmla="*/ 285760 h 160"/>
              <a:gd name="T86" fmla="*/ 105807 w 160"/>
              <a:gd name="T87" fmla="*/ 285760 h 160"/>
              <a:gd name="T88" fmla="*/ 98981 w 160"/>
              <a:gd name="T89" fmla="*/ 223788 h 160"/>
              <a:gd name="T90" fmla="*/ 116046 w 160"/>
              <a:gd name="T91" fmla="*/ 75744 h 160"/>
              <a:gd name="T92" fmla="*/ 488077 w 160"/>
              <a:gd name="T93" fmla="*/ 75744 h 160"/>
              <a:gd name="T94" fmla="*/ 474424 w 160"/>
              <a:gd name="T95" fmla="*/ 533649 h 160"/>
              <a:gd name="T96" fmla="*/ 471011 w 160"/>
              <a:gd name="T97" fmla="*/ 117058 h 160"/>
              <a:gd name="T98" fmla="*/ 85328 w 160"/>
              <a:gd name="T99" fmla="*/ 106730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60">
                <a:moveTo>
                  <a:pt x="157" y="62"/>
                </a:moveTo>
                <a:cubicBezTo>
                  <a:pt x="148" y="62"/>
                  <a:pt x="148" y="62"/>
                  <a:pt x="148" y="62"/>
                </a:cubicBezTo>
                <a:cubicBezTo>
                  <a:pt x="148" y="13"/>
                  <a:pt x="148" y="13"/>
                  <a:pt x="148" y="13"/>
                </a:cubicBezTo>
                <a:cubicBezTo>
                  <a:pt x="148" y="11"/>
                  <a:pt x="147" y="10"/>
                  <a:pt x="145" y="10"/>
                </a:cubicBezTo>
                <a:cubicBezTo>
                  <a:pt x="144" y="10"/>
                  <a:pt x="143" y="11"/>
                  <a:pt x="143" y="13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8" y="15"/>
                  <a:pt x="127" y="13"/>
                  <a:pt x="125" y="11"/>
                </a:cubicBezTo>
                <a:cubicBezTo>
                  <a:pt x="123" y="8"/>
                  <a:pt x="120" y="7"/>
                  <a:pt x="116" y="7"/>
                </a:cubicBezTo>
                <a:cubicBezTo>
                  <a:pt x="90" y="7"/>
                  <a:pt x="90" y="7"/>
                  <a:pt x="90" y="7"/>
                </a:cubicBezTo>
                <a:cubicBezTo>
                  <a:pt x="88" y="5"/>
                  <a:pt x="85" y="4"/>
                  <a:pt x="83" y="4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5" y="4"/>
                  <a:pt x="72" y="5"/>
                  <a:pt x="70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0" y="7"/>
                  <a:pt x="37" y="8"/>
                  <a:pt x="35" y="11"/>
                </a:cubicBezTo>
                <a:cubicBezTo>
                  <a:pt x="33" y="13"/>
                  <a:pt x="32" y="15"/>
                  <a:pt x="31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1"/>
                  <a:pt x="16" y="10"/>
                  <a:pt x="15" y="10"/>
                </a:cubicBezTo>
                <a:cubicBezTo>
                  <a:pt x="13" y="10"/>
                  <a:pt x="12" y="11"/>
                  <a:pt x="12" y="13"/>
                </a:cubicBezTo>
                <a:cubicBezTo>
                  <a:pt x="12" y="62"/>
                  <a:pt x="12" y="62"/>
                  <a:pt x="12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2"/>
                  <a:pt x="0" y="63"/>
                  <a:pt x="0" y="65"/>
                </a:cubicBezTo>
                <a:cubicBezTo>
                  <a:pt x="0" y="66"/>
                  <a:pt x="1" y="67"/>
                  <a:pt x="3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25" y="160"/>
                  <a:pt x="26" y="159"/>
                  <a:pt x="26" y="157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7" y="156"/>
                  <a:pt x="79" y="157"/>
                  <a:pt x="80" y="157"/>
                </a:cubicBezTo>
                <a:cubicBezTo>
                  <a:pt x="81" y="157"/>
                  <a:pt x="83" y="156"/>
                  <a:pt x="83" y="155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134" y="150"/>
                  <a:pt x="134" y="150"/>
                  <a:pt x="134" y="150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34" y="159"/>
                  <a:pt x="135" y="160"/>
                  <a:pt x="137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5" y="160"/>
                  <a:pt x="157" y="159"/>
                  <a:pt x="157" y="157"/>
                </a:cubicBezTo>
                <a:cubicBezTo>
                  <a:pt x="157" y="67"/>
                  <a:pt x="157" y="67"/>
                  <a:pt x="157" y="67"/>
                </a:cubicBezTo>
                <a:cubicBezTo>
                  <a:pt x="157" y="67"/>
                  <a:pt x="157" y="67"/>
                  <a:pt x="157" y="67"/>
                </a:cubicBezTo>
                <a:cubicBezTo>
                  <a:pt x="159" y="67"/>
                  <a:pt x="160" y="66"/>
                  <a:pt x="160" y="65"/>
                </a:cubicBezTo>
                <a:cubicBezTo>
                  <a:pt x="160" y="63"/>
                  <a:pt x="159" y="62"/>
                  <a:pt x="157" y="62"/>
                </a:cubicBezTo>
                <a:close/>
                <a:moveTo>
                  <a:pt x="116" y="12"/>
                </a:moveTo>
                <a:cubicBezTo>
                  <a:pt x="118" y="12"/>
                  <a:pt x="120" y="13"/>
                  <a:pt x="122" y="14"/>
                </a:cubicBezTo>
                <a:cubicBezTo>
                  <a:pt x="122" y="15"/>
                  <a:pt x="123" y="16"/>
                  <a:pt x="123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6" y="15"/>
                  <a:pt x="95" y="14"/>
                  <a:pt x="94" y="12"/>
                </a:cubicBezTo>
                <a:lnTo>
                  <a:pt x="116" y="12"/>
                </a:lnTo>
                <a:close/>
                <a:moveTo>
                  <a:pt x="83" y="9"/>
                </a:moveTo>
                <a:cubicBezTo>
                  <a:pt x="87" y="10"/>
                  <a:pt x="90" y="13"/>
                  <a:pt x="91" y="17"/>
                </a:cubicBezTo>
                <a:cubicBezTo>
                  <a:pt x="83" y="17"/>
                  <a:pt x="83" y="17"/>
                  <a:pt x="83" y="17"/>
                </a:cubicBezTo>
                <a:lnTo>
                  <a:pt x="83" y="9"/>
                </a:lnTo>
                <a:close/>
                <a:moveTo>
                  <a:pt x="77" y="9"/>
                </a:moveTo>
                <a:cubicBezTo>
                  <a:pt x="77" y="17"/>
                  <a:pt x="77" y="17"/>
                  <a:pt x="77" y="17"/>
                </a:cubicBezTo>
                <a:cubicBezTo>
                  <a:pt x="69" y="17"/>
                  <a:pt x="69" y="17"/>
                  <a:pt x="69" y="17"/>
                </a:cubicBezTo>
                <a:cubicBezTo>
                  <a:pt x="70" y="13"/>
                  <a:pt x="73" y="10"/>
                  <a:pt x="77" y="9"/>
                </a:cubicBezTo>
                <a:close/>
                <a:moveTo>
                  <a:pt x="38" y="14"/>
                </a:moveTo>
                <a:cubicBezTo>
                  <a:pt x="40" y="13"/>
                  <a:pt x="42" y="12"/>
                  <a:pt x="44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5" y="14"/>
                  <a:pt x="64" y="15"/>
                  <a:pt x="64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6"/>
                  <a:pt x="38" y="15"/>
                  <a:pt x="38" y="14"/>
                </a:cubicBezTo>
                <a:close/>
                <a:moveTo>
                  <a:pt x="21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9" y="67"/>
                  <a:pt x="9" y="67"/>
                  <a:pt x="9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155"/>
                </a:lnTo>
                <a:close/>
                <a:moveTo>
                  <a:pt x="31" y="145"/>
                </a:moveTo>
                <a:cubicBezTo>
                  <a:pt x="26" y="145"/>
                  <a:pt x="26" y="145"/>
                  <a:pt x="26" y="145"/>
                </a:cubicBezTo>
                <a:cubicBezTo>
                  <a:pt x="26" y="88"/>
                  <a:pt x="26" y="88"/>
                  <a:pt x="26" y="88"/>
                </a:cubicBezTo>
                <a:cubicBezTo>
                  <a:pt x="31" y="88"/>
                  <a:pt x="31" y="88"/>
                  <a:pt x="31" y="88"/>
                </a:cubicBezTo>
                <a:lnTo>
                  <a:pt x="31" y="145"/>
                </a:lnTo>
                <a:close/>
                <a:moveTo>
                  <a:pt x="77" y="145"/>
                </a:moveTo>
                <a:cubicBezTo>
                  <a:pt x="67" y="145"/>
                  <a:pt x="67" y="145"/>
                  <a:pt x="67" y="145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9" y="139"/>
                  <a:pt x="70" y="138"/>
                  <a:pt x="70" y="137"/>
                </a:cubicBezTo>
                <a:cubicBezTo>
                  <a:pt x="70" y="135"/>
                  <a:pt x="69" y="134"/>
                  <a:pt x="67" y="134"/>
                </a:cubicBezTo>
                <a:cubicBezTo>
                  <a:pt x="67" y="95"/>
                  <a:pt x="67" y="95"/>
                  <a:pt x="67" y="95"/>
                </a:cubicBezTo>
                <a:cubicBezTo>
                  <a:pt x="67" y="94"/>
                  <a:pt x="66" y="93"/>
                  <a:pt x="65" y="93"/>
                </a:cubicBezTo>
                <a:cubicBezTo>
                  <a:pt x="63" y="93"/>
                  <a:pt x="62" y="94"/>
                  <a:pt x="62" y="95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1" y="134"/>
                  <a:pt x="59" y="135"/>
                  <a:pt x="59" y="137"/>
                </a:cubicBezTo>
                <a:cubicBezTo>
                  <a:pt x="59" y="138"/>
                  <a:pt x="61" y="139"/>
                  <a:pt x="62" y="139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52" y="145"/>
                  <a:pt x="52" y="145"/>
                  <a:pt x="52" y="145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3" y="139"/>
                  <a:pt x="54" y="138"/>
                  <a:pt x="54" y="137"/>
                </a:cubicBezTo>
                <a:cubicBezTo>
                  <a:pt x="54" y="135"/>
                  <a:pt x="53" y="134"/>
                  <a:pt x="52" y="134"/>
                </a:cubicBezTo>
                <a:cubicBezTo>
                  <a:pt x="52" y="95"/>
                  <a:pt x="52" y="95"/>
                  <a:pt x="52" y="95"/>
                </a:cubicBezTo>
                <a:cubicBezTo>
                  <a:pt x="52" y="94"/>
                  <a:pt x="50" y="93"/>
                  <a:pt x="49" y="93"/>
                </a:cubicBezTo>
                <a:cubicBezTo>
                  <a:pt x="48" y="93"/>
                  <a:pt x="46" y="94"/>
                  <a:pt x="46" y="95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5" y="134"/>
                  <a:pt x="44" y="135"/>
                  <a:pt x="44" y="137"/>
                </a:cubicBezTo>
                <a:cubicBezTo>
                  <a:pt x="44" y="138"/>
                  <a:pt x="45" y="139"/>
                  <a:pt x="46" y="139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36" y="145"/>
                  <a:pt x="36" y="145"/>
                  <a:pt x="36" y="145"/>
                </a:cubicBezTo>
                <a:cubicBezTo>
                  <a:pt x="36" y="88"/>
                  <a:pt x="36" y="88"/>
                  <a:pt x="36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145"/>
                  <a:pt x="77" y="145"/>
                  <a:pt x="77" y="145"/>
                </a:cubicBezTo>
                <a:close/>
                <a:moveTo>
                  <a:pt x="124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39"/>
                  <a:pt x="114" y="139"/>
                  <a:pt x="114" y="139"/>
                </a:cubicBezTo>
                <a:cubicBezTo>
                  <a:pt x="115" y="139"/>
                  <a:pt x="116" y="138"/>
                  <a:pt x="116" y="137"/>
                </a:cubicBezTo>
                <a:cubicBezTo>
                  <a:pt x="116" y="135"/>
                  <a:pt x="115" y="134"/>
                  <a:pt x="114" y="134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114" y="94"/>
                  <a:pt x="112" y="93"/>
                  <a:pt x="111" y="93"/>
                </a:cubicBezTo>
                <a:cubicBezTo>
                  <a:pt x="110" y="93"/>
                  <a:pt x="108" y="94"/>
                  <a:pt x="108" y="95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7" y="134"/>
                  <a:pt x="106" y="135"/>
                  <a:pt x="106" y="137"/>
                </a:cubicBezTo>
                <a:cubicBezTo>
                  <a:pt x="106" y="138"/>
                  <a:pt x="107" y="139"/>
                  <a:pt x="108" y="139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98" y="145"/>
                  <a:pt x="98" y="145"/>
                  <a:pt x="98" y="145"/>
                </a:cubicBezTo>
                <a:cubicBezTo>
                  <a:pt x="98" y="139"/>
                  <a:pt x="98" y="139"/>
                  <a:pt x="98" y="139"/>
                </a:cubicBezTo>
                <a:cubicBezTo>
                  <a:pt x="99" y="139"/>
                  <a:pt x="101" y="138"/>
                  <a:pt x="101" y="137"/>
                </a:cubicBezTo>
                <a:cubicBezTo>
                  <a:pt x="101" y="135"/>
                  <a:pt x="99" y="134"/>
                  <a:pt x="98" y="134"/>
                </a:cubicBezTo>
                <a:cubicBezTo>
                  <a:pt x="98" y="95"/>
                  <a:pt x="98" y="95"/>
                  <a:pt x="98" y="95"/>
                </a:cubicBezTo>
                <a:cubicBezTo>
                  <a:pt x="98" y="94"/>
                  <a:pt x="97" y="93"/>
                  <a:pt x="95" y="93"/>
                </a:cubicBezTo>
                <a:cubicBezTo>
                  <a:pt x="94" y="93"/>
                  <a:pt x="93" y="94"/>
                  <a:pt x="93" y="95"/>
                </a:cubicBezTo>
                <a:cubicBezTo>
                  <a:pt x="93" y="134"/>
                  <a:pt x="93" y="134"/>
                  <a:pt x="93" y="134"/>
                </a:cubicBezTo>
                <a:cubicBezTo>
                  <a:pt x="91" y="134"/>
                  <a:pt x="90" y="135"/>
                  <a:pt x="90" y="137"/>
                </a:cubicBezTo>
                <a:cubicBezTo>
                  <a:pt x="90" y="138"/>
                  <a:pt x="91" y="139"/>
                  <a:pt x="93" y="139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3" y="88"/>
                  <a:pt x="83" y="88"/>
                  <a:pt x="83" y="88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124" y="145"/>
                  <a:pt x="124" y="145"/>
                  <a:pt x="124" y="145"/>
                </a:cubicBezTo>
                <a:close/>
                <a:moveTo>
                  <a:pt x="134" y="145"/>
                </a:moveTo>
                <a:cubicBezTo>
                  <a:pt x="129" y="145"/>
                  <a:pt x="129" y="145"/>
                  <a:pt x="129" y="145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34" y="88"/>
                  <a:pt x="134" y="88"/>
                  <a:pt x="134" y="88"/>
                </a:cubicBezTo>
                <a:lnTo>
                  <a:pt x="134" y="145"/>
                </a:lnTo>
                <a:close/>
                <a:moveTo>
                  <a:pt x="133" y="62"/>
                </a:moveTo>
                <a:cubicBezTo>
                  <a:pt x="132" y="62"/>
                  <a:pt x="131" y="63"/>
                  <a:pt x="131" y="65"/>
                </a:cubicBezTo>
                <a:cubicBezTo>
                  <a:pt x="131" y="66"/>
                  <a:pt x="132" y="67"/>
                  <a:pt x="133" y="67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9" y="75"/>
                  <a:pt x="129" y="75"/>
                  <a:pt x="129" y="75"/>
                </a:cubicBezTo>
                <a:cubicBezTo>
                  <a:pt x="129" y="73"/>
                  <a:pt x="128" y="72"/>
                  <a:pt x="126" y="72"/>
                </a:cubicBezTo>
                <a:cubicBezTo>
                  <a:pt x="125" y="72"/>
                  <a:pt x="124" y="73"/>
                  <a:pt x="124" y="75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3"/>
                  <a:pt x="112" y="72"/>
                  <a:pt x="111" y="72"/>
                </a:cubicBezTo>
                <a:cubicBezTo>
                  <a:pt x="110" y="72"/>
                  <a:pt x="108" y="73"/>
                  <a:pt x="108" y="75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8" y="75"/>
                  <a:pt x="98" y="75"/>
                  <a:pt x="98" y="75"/>
                </a:cubicBezTo>
                <a:cubicBezTo>
                  <a:pt x="98" y="73"/>
                  <a:pt x="97" y="72"/>
                  <a:pt x="95" y="72"/>
                </a:cubicBezTo>
                <a:cubicBezTo>
                  <a:pt x="94" y="72"/>
                  <a:pt x="93" y="73"/>
                  <a:pt x="93" y="75"/>
                </a:cubicBezTo>
                <a:cubicBezTo>
                  <a:pt x="93" y="83"/>
                  <a:pt x="93" y="83"/>
                  <a:pt x="93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73"/>
                  <a:pt x="81" y="72"/>
                  <a:pt x="80" y="72"/>
                </a:cubicBezTo>
                <a:cubicBezTo>
                  <a:pt x="79" y="72"/>
                  <a:pt x="77" y="73"/>
                  <a:pt x="77" y="75"/>
                </a:cubicBezTo>
                <a:cubicBezTo>
                  <a:pt x="77" y="83"/>
                  <a:pt x="77" y="83"/>
                  <a:pt x="77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73"/>
                  <a:pt x="66" y="72"/>
                  <a:pt x="65" y="72"/>
                </a:cubicBezTo>
                <a:cubicBezTo>
                  <a:pt x="63" y="72"/>
                  <a:pt x="62" y="73"/>
                  <a:pt x="62" y="75"/>
                </a:cubicBezTo>
                <a:cubicBezTo>
                  <a:pt x="62" y="83"/>
                  <a:pt x="62" y="83"/>
                  <a:pt x="6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75"/>
                  <a:pt x="52" y="75"/>
                  <a:pt x="52" y="75"/>
                </a:cubicBezTo>
                <a:cubicBezTo>
                  <a:pt x="52" y="73"/>
                  <a:pt x="50" y="72"/>
                  <a:pt x="49" y="72"/>
                </a:cubicBezTo>
                <a:cubicBezTo>
                  <a:pt x="48" y="72"/>
                  <a:pt x="46" y="73"/>
                  <a:pt x="46" y="75"/>
                </a:cubicBezTo>
                <a:cubicBezTo>
                  <a:pt x="46" y="83"/>
                  <a:pt x="46" y="83"/>
                  <a:pt x="46" y="83"/>
                </a:cubicBezTo>
                <a:cubicBezTo>
                  <a:pt x="36" y="83"/>
                  <a:pt x="36" y="83"/>
                  <a:pt x="36" y="83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3"/>
                  <a:pt x="35" y="72"/>
                  <a:pt x="34" y="72"/>
                </a:cubicBezTo>
                <a:cubicBezTo>
                  <a:pt x="32" y="72"/>
                  <a:pt x="31" y="73"/>
                  <a:pt x="31" y="75"/>
                </a:cubicBezTo>
                <a:cubicBezTo>
                  <a:pt x="31" y="83"/>
                  <a:pt x="31" y="83"/>
                  <a:pt x="31" y="83"/>
                </a:cubicBezTo>
                <a:cubicBezTo>
                  <a:pt x="26" y="83"/>
                  <a:pt x="26" y="83"/>
                  <a:pt x="26" y="83"/>
                </a:cubicBezTo>
                <a:cubicBezTo>
                  <a:pt x="26" y="67"/>
                  <a:pt x="26" y="67"/>
                  <a:pt x="26" y="67"/>
                </a:cubicBezTo>
                <a:cubicBezTo>
                  <a:pt x="27" y="67"/>
                  <a:pt x="27" y="67"/>
                  <a:pt x="27" y="67"/>
                </a:cubicBezTo>
                <a:cubicBezTo>
                  <a:pt x="28" y="67"/>
                  <a:pt x="29" y="66"/>
                  <a:pt x="29" y="65"/>
                </a:cubicBezTo>
                <a:cubicBezTo>
                  <a:pt x="29" y="63"/>
                  <a:pt x="28" y="62"/>
                  <a:pt x="27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7" y="22"/>
                  <a:pt x="17" y="22"/>
                  <a:pt x="17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62"/>
                  <a:pt x="143" y="62"/>
                  <a:pt x="143" y="62"/>
                </a:cubicBezTo>
                <a:lnTo>
                  <a:pt x="133" y="62"/>
                </a:lnTo>
                <a:close/>
                <a:moveTo>
                  <a:pt x="151" y="155"/>
                </a:moveTo>
                <a:cubicBezTo>
                  <a:pt x="139" y="155"/>
                  <a:pt x="139" y="155"/>
                  <a:pt x="139" y="155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51" y="67"/>
                  <a:pt x="151" y="67"/>
                  <a:pt x="151" y="67"/>
                </a:cubicBezTo>
                <a:lnTo>
                  <a:pt x="151" y="155"/>
                </a:lnTo>
                <a:close/>
                <a:moveTo>
                  <a:pt x="138" y="34"/>
                </a:moveTo>
                <a:cubicBezTo>
                  <a:pt x="138" y="35"/>
                  <a:pt x="136" y="36"/>
                  <a:pt x="13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4" y="36"/>
                  <a:pt x="22" y="35"/>
                  <a:pt x="22" y="34"/>
                </a:cubicBezTo>
                <a:cubicBezTo>
                  <a:pt x="22" y="32"/>
                  <a:pt x="24" y="31"/>
                  <a:pt x="25" y="31"/>
                </a:cubicBezTo>
                <a:cubicBezTo>
                  <a:pt x="135" y="31"/>
                  <a:pt x="135" y="31"/>
                  <a:pt x="135" y="31"/>
                </a:cubicBezTo>
                <a:cubicBezTo>
                  <a:pt x="136" y="31"/>
                  <a:pt x="138" y="32"/>
                  <a:pt x="13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510">
            <a:extLst>
              <a:ext uri="{FF2B5EF4-FFF2-40B4-BE49-F238E27FC236}">
                <a16:creationId xmlns:a16="http://schemas.microsoft.com/office/drawing/2014/main" id="{A73B5D26-5953-4847-B9D9-D570364F6086}"/>
              </a:ext>
            </a:extLst>
          </p:cNvPr>
          <p:cNvSpPr>
            <a:spLocks noEditPoints="1"/>
          </p:cNvSpPr>
          <p:nvPr/>
        </p:nvSpPr>
        <p:spPr bwMode="auto">
          <a:xfrm>
            <a:off x="6730734" y="5310926"/>
            <a:ext cx="443740" cy="408910"/>
          </a:xfrm>
          <a:custGeom>
            <a:avLst/>
            <a:gdLst>
              <a:gd name="T0" fmla="*/ 546100 w 160"/>
              <a:gd name="T1" fmla="*/ 117192 h 146"/>
              <a:gd name="T2" fmla="*/ 535861 w 160"/>
              <a:gd name="T3" fmla="*/ 0 h 146"/>
              <a:gd name="T4" fmla="*/ 0 w 160"/>
              <a:gd name="T5" fmla="*/ 10341 h 146"/>
              <a:gd name="T6" fmla="*/ 10239 w 160"/>
              <a:gd name="T7" fmla="*/ 124086 h 146"/>
              <a:gd name="T8" fmla="*/ 245745 w 160"/>
              <a:gd name="T9" fmla="*/ 486004 h 146"/>
              <a:gd name="T10" fmla="*/ 180896 w 160"/>
              <a:gd name="T11" fmla="*/ 461876 h 146"/>
              <a:gd name="T12" fmla="*/ 218440 w 160"/>
              <a:gd name="T13" fmla="*/ 296428 h 146"/>
              <a:gd name="T14" fmla="*/ 228679 w 160"/>
              <a:gd name="T15" fmla="*/ 286087 h 146"/>
              <a:gd name="T16" fmla="*/ 180896 w 160"/>
              <a:gd name="T17" fmla="*/ 279194 h 146"/>
              <a:gd name="T18" fmla="*/ 85328 w 160"/>
              <a:gd name="T19" fmla="*/ 261960 h 146"/>
              <a:gd name="T20" fmla="*/ 58023 w 160"/>
              <a:gd name="T21" fmla="*/ 486004 h 146"/>
              <a:gd name="T22" fmla="*/ 0 w 160"/>
              <a:gd name="T23" fmla="*/ 496344 h 146"/>
              <a:gd name="T24" fmla="*/ 535861 w 160"/>
              <a:gd name="T25" fmla="*/ 503238 h 146"/>
              <a:gd name="T26" fmla="*/ 535861 w 160"/>
              <a:gd name="T27" fmla="*/ 486004 h 146"/>
              <a:gd name="T28" fmla="*/ 450533 w 160"/>
              <a:gd name="T29" fmla="*/ 461876 h 146"/>
              <a:gd name="T30" fmla="*/ 488077 w 160"/>
              <a:gd name="T31" fmla="*/ 296428 h 146"/>
              <a:gd name="T32" fmla="*/ 498316 w 160"/>
              <a:gd name="T33" fmla="*/ 286087 h 146"/>
              <a:gd name="T34" fmla="*/ 450533 w 160"/>
              <a:gd name="T35" fmla="*/ 279194 h 146"/>
              <a:gd name="T36" fmla="*/ 354965 w 160"/>
              <a:gd name="T37" fmla="*/ 261960 h 146"/>
              <a:gd name="T38" fmla="*/ 327660 w 160"/>
              <a:gd name="T39" fmla="*/ 486004 h 146"/>
              <a:gd name="T40" fmla="*/ 300355 w 160"/>
              <a:gd name="T41" fmla="*/ 124086 h 146"/>
              <a:gd name="T42" fmla="*/ 180896 w 160"/>
              <a:gd name="T43" fmla="*/ 296428 h 146"/>
              <a:gd name="T44" fmla="*/ 197961 w 160"/>
              <a:gd name="T45" fmla="*/ 417067 h 146"/>
              <a:gd name="T46" fmla="*/ 180896 w 160"/>
              <a:gd name="T47" fmla="*/ 296428 h 146"/>
              <a:gd name="T48" fmla="*/ 75089 w 160"/>
              <a:gd name="T49" fmla="*/ 486004 h 146"/>
              <a:gd name="T50" fmla="*/ 136525 w 160"/>
              <a:gd name="T51" fmla="*/ 361918 h 146"/>
              <a:gd name="T52" fmla="*/ 136525 w 160"/>
              <a:gd name="T53" fmla="*/ 344684 h 146"/>
              <a:gd name="T54" fmla="*/ 75089 w 160"/>
              <a:gd name="T55" fmla="*/ 286087 h 146"/>
              <a:gd name="T56" fmla="*/ 157004 w 160"/>
              <a:gd name="T57" fmla="*/ 279194 h 146"/>
              <a:gd name="T58" fmla="*/ 163830 w 160"/>
              <a:gd name="T59" fmla="*/ 486004 h 146"/>
              <a:gd name="T60" fmla="*/ 471011 w 160"/>
              <a:gd name="T61" fmla="*/ 296428 h 146"/>
              <a:gd name="T62" fmla="*/ 450533 w 160"/>
              <a:gd name="T63" fmla="*/ 444642 h 146"/>
              <a:gd name="T64" fmla="*/ 348139 w 160"/>
              <a:gd name="T65" fmla="*/ 361918 h 146"/>
              <a:gd name="T66" fmla="*/ 416401 w 160"/>
              <a:gd name="T67" fmla="*/ 351577 h 146"/>
              <a:gd name="T68" fmla="*/ 348139 w 160"/>
              <a:gd name="T69" fmla="*/ 344684 h 146"/>
              <a:gd name="T70" fmla="*/ 354965 w 160"/>
              <a:gd name="T71" fmla="*/ 279194 h 146"/>
              <a:gd name="T72" fmla="*/ 433467 w 160"/>
              <a:gd name="T73" fmla="*/ 286087 h 146"/>
              <a:gd name="T74" fmla="*/ 348139 w 160"/>
              <a:gd name="T75" fmla="*/ 486004 h 146"/>
              <a:gd name="T76" fmla="*/ 283289 w 160"/>
              <a:gd name="T77" fmla="*/ 486004 h 146"/>
              <a:gd name="T78" fmla="*/ 262811 w 160"/>
              <a:gd name="T79" fmla="*/ 124086 h 146"/>
              <a:gd name="T80" fmla="*/ 283289 w 160"/>
              <a:gd name="T81" fmla="*/ 486004 h 146"/>
              <a:gd name="T82" fmla="*/ 17066 w 160"/>
              <a:gd name="T83" fmla="*/ 89618 h 146"/>
              <a:gd name="T84" fmla="*/ 51197 w 160"/>
              <a:gd name="T85" fmla="*/ 79277 h 146"/>
              <a:gd name="T86" fmla="*/ 17066 w 160"/>
              <a:gd name="T87" fmla="*/ 72384 h 146"/>
              <a:gd name="T88" fmla="*/ 529034 w 160"/>
              <a:gd name="T89" fmla="*/ 17234 h 146"/>
              <a:gd name="T90" fmla="*/ 78502 w 160"/>
              <a:gd name="T91" fmla="*/ 72384 h 146"/>
              <a:gd name="T92" fmla="*/ 78502 w 160"/>
              <a:gd name="T93" fmla="*/ 89618 h 146"/>
              <a:gd name="T94" fmla="*/ 529034 w 160"/>
              <a:gd name="T95" fmla="*/ 106852 h 1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46">
                <a:moveTo>
                  <a:pt x="157" y="36"/>
                </a:moveTo>
                <a:cubicBezTo>
                  <a:pt x="159" y="36"/>
                  <a:pt x="160" y="35"/>
                  <a:pt x="160" y="3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3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9" y="133"/>
                  <a:pt x="64" y="128"/>
                  <a:pt x="64" y="121"/>
                </a:cubicBezTo>
                <a:cubicBezTo>
                  <a:pt x="64" y="86"/>
                  <a:pt x="64" y="86"/>
                  <a:pt x="64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6"/>
                  <a:pt x="67" y="85"/>
                  <a:pt x="67" y="83"/>
                </a:cubicBezTo>
                <a:cubicBezTo>
                  <a:pt x="67" y="82"/>
                  <a:pt x="66" y="81"/>
                  <a:pt x="65" y="81"/>
                </a:cubicBezTo>
                <a:cubicBezTo>
                  <a:pt x="53" y="81"/>
                  <a:pt x="53" y="81"/>
                  <a:pt x="53" y="81"/>
                </a:cubicBezTo>
                <a:cubicBezTo>
                  <a:pt x="52" y="78"/>
                  <a:pt x="49" y="76"/>
                  <a:pt x="46" y="76"/>
                </a:cubicBezTo>
                <a:cubicBezTo>
                  <a:pt x="25" y="76"/>
                  <a:pt x="25" y="76"/>
                  <a:pt x="25" y="76"/>
                </a:cubicBezTo>
                <a:cubicBezTo>
                  <a:pt x="21" y="76"/>
                  <a:pt x="17" y="79"/>
                  <a:pt x="17" y="83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3" y="141"/>
                  <a:pt x="3" y="141"/>
                  <a:pt x="3" y="141"/>
                </a:cubicBezTo>
                <a:cubicBezTo>
                  <a:pt x="1" y="141"/>
                  <a:pt x="0" y="142"/>
                  <a:pt x="0" y="144"/>
                </a:cubicBezTo>
                <a:cubicBezTo>
                  <a:pt x="0" y="145"/>
                  <a:pt x="1" y="146"/>
                  <a:pt x="3" y="146"/>
                </a:cubicBezTo>
                <a:cubicBezTo>
                  <a:pt x="157" y="146"/>
                  <a:pt x="157" y="146"/>
                  <a:pt x="157" y="146"/>
                </a:cubicBezTo>
                <a:cubicBezTo>
                  <a:pt x="159" y="146"/>
                  <a:pt x="160" y="145"/>
                  <a:pt x="160" y="144"/>
                </a:cubicBezTo>
                <a:cubicBezTo>
                  <a:pt x="160" y="142"/>
                  <a:pt x="159" y="141"/>
                  <a:pt x="157" y="141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8" y="133"/>
                  <a:pt x="143" y="128"/>
                  <a:pt x="143" y="121"/>
                </a:cubicBezTo>
                <a:cubicBezTo>
                  <a:pt x="143" y="86"/>
                  <a:pt x="143" y="86"/>
                  <a:pt x="143" y="86"/>
                </a:cubicBezTo>
                <a:cubicBezTo>
                  <a:pt x="144" y="86"/>
                  <a:pt x="144" y="86"/>
                  <a:pt x="144" y="86"/>
                </a:cubicBezTo>
                <a:cubicBezTo>
                  <a:pt x="145" y="86"/>
                  <a:pt x="146" y="85"/>
                  <a:pt x="146" y="83"/>
                </a:cubicBezTo>
                <a:cubicBezTo>
                  <a:pt x="146" y="82"/>
                  <a:pt x="145" y="81"/>
                  <a:pt x="144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1" y="78"/>
                  <a:pt x="128" y="76"/>
                  <a:pt x="125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0" y="76"/>
                  <a:pt x="96" y="79"/>
                  <a:pt x="96" y="83"/>
                </a:cubicBezTo>
                <a:cubicBezTo>
                  <a:pt x="96" y="141"/>
                  <a:pt x="96" y="141"/>
                  <a:pt x="96" y="141"/>
                </a:cubicBezTo>
                <a:cubicBezTo>
                  <a:pt x="88" y="141"/>
                  <a:pt x="88" y="141"/>
                  <a:pt x="88" y="141"/>
                </a:cubicBezTo>
                <a:cubicBezTo>
                  <a:pt x="88" y="36"/>
                  <a:pt x="88" y="36"/>
                  <a:pt x="88" y="36"/>
                </a:cubicBezTo>
                <a:lnTo>
                  <a:pt x="157" y="36"/>
                </a:lnTo>
                <a:close/>
                <a:moveTo>
                  <a:pt x="53" y="86"/>
                </a:moveTo>
                <a:cubicBezTo>
                  <a:pt x="58" y="86"/>
                  <a:pt x="58" y="86"/>
                  <a:pt x="58" y="86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58" y="125"/>
                  <a:pt x="56" y="128"/>
                  <a:pt x="53" y="129"/>
                </a:cubicBezTo>
                <a:lnTo>
                  <a:pt x="53" y="86"/>
                </a:lnTo>
                <a:close/>
                <a:moveTo>
                  <a:pt x="48" y="141"/>
                </a:moveTo>
                <a:cubicBezTo>
                  <a:pt x="22" y="141"/>
                  <a:pt x="22" y="141"/>
                  <a:pt x="22" y="141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2" y="105"/>
                  <a:pt x="43" y="104"/>
                  <a:pt x="43" y="102"/>
                </a:cubicBezTo>
                <a:cubicBezTo>
                  <a:pt x="43" y="101"/>
                  <a:pt x="42" y="100"/>
                  <a:pt x="40" y="100"/>
                </a:cubicBezTo>
                <a:cubicBezTo>
                  <a:pt x="22" y="100"/>
                  <a:pt x="22" y="100"/>
                  <a:pt x="22" y="100"/>
                </a:cubicBezTo>
                <a:cubicBezTo>
                  <a:pt x="22" y="83"/>
                  <a:pt x="22" y="83"/>
                  <a:pt x="22" y="83"/>
                </a:cubicBezTo>
                <a:cubicBezTo>
                  <a:pt x="22" y="82"/>
                  <a:pt x="24" y="81"/>
                  <a:pt x="25" y="81"/>
                </a:cubicBezTo>
                <a:cubicBezTo>
                  <a:pt x="46" y="81"/>
                  <a:pt x="46" y="81"/>
                  <a:pt x="46" y="81"/>
                </a:cubicBezTo>
                <a:cubicBezTo>
                  <a:pt x="47" y="81"/>
                  <a:pt x="48" y="82"/>
                  <a:pt x="48" y="83"/>
                </a:cubicBezTo>
                <a:lnTo>
                  <a:pt x="48" y="141"/>
                </a:lnTo>
                <a:close/>
                <a:moveTo>
                  <a:pt x="132" y="86"/>
                </a:moveTo>
                <a:cubicBezTo>
                  <a:pt x="138" y="86"/>
                  <a:pt x="138" y="86"/>
                  <a:pt x="138" y="86"/>
                </a:cubicBezTo>
                <a:cubicBezTo>
                  <a:pt x="138" y="121"/>
                  <a:pt x="138" y="121"/>
                  <a:pt x="138" y="121"/>
                </a:cubicBezTo>
                <a:cubicBezTo>
                  <a:pt x="138" y="125"/>
                  <a:pt x="135" y="128"/>
                  <a:pt x="132" y="129"/>
                </a:cubicBezTo>
                <a:lnTo>
                  <a:pt x="132" y="86"/>
                </a:lnTo>
                <a:close/>
                <a:moveTo>
                  <a:pt x="102" y="105"/>
                </a:moveTo>
                <a:cubicBezTo>
                  <a:pt x="120" y="105"/>
                  <a:pt x="120" y="105"/>
                  <a:pt x="120" y="105"/>
                </a:cubicBezTo>
                <a:cubicBezTo>
                  <a:pt x="121" y="105"/>
                  <a:pt x="122" y="104"/>
                  <a:pt x="122" y="102"/>
                </a:cubicBezTo>
                <a:cubicBezTo>
                  <a:pt x="122" y="101"/>
                  <a:pt x="121" y="100"/>
                  <a:pt x="120" y="100"/>
                </a:cubicBezTo>
                <a:cubicBezTo>
                  <a:pt x="102" y="100"/>
                  <a:pt x="102" y="100"/>
                  <a:pt x="102" y="100"/>
                </a:cubicBezTo>
                <a:cubicBezTo>
                  <a:pt x="102" y="83"/>
                  <a:pt x="102" y="83"/>
                  <a:pt x="102" y="83"/>
                </a:cubicBezTo>
                <a:cubicBezTo>
                  <a:pt x="102" y="82"/>
                  <a:pt x="103" y="81"/>
                  <a:pt x="104" y="81"/>
                </a:cubicBezTo>
                <a:cubicBezTo>
                  <a:pt x="125" y="81"/>
                  <a:pt x="125" y="81"/>
                  <a:pt x="125" y="81"/>
                </a:cubicBezTo>
                <a:cubicBezTo>
                  <a:pt x="126" y="81"/>
                  <a:pt x="127" y="82"/>
                  <a:pt x="127" y="83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02" y="141"/>
                  <a:pt x="102" y="141"/>
                  <a:pt x="102" y="141"/>
                </a:cubicBezTo>
                <a:lnTo>
                  <a:pt x="102" y="105"/>
                </a:lnTo>
                <a:close/>
                <a:moveTo>
                  <a:pt x="83" y="141"/>
                </a:moveTo>
                <a:cubicBezTo>
                  <a:pt x="77" y="141"/>
                  <a:pt x="77" y="141"/>
                  <a:pt x="77" y="141"/>
                </a:cubicBezTo>
                <a:cubicBezTo>
                  <a:pt x="77" y="36"/>
                  <a:pt x="77" y="36"/>
                  <a:pt x="77" y="36"/>
                </a:cubicBezTo>
                <a:cubicBezTo>
                  <a:pt x="83" y="36"/>
                  <a:pt x="83" y="36"/>
                  <a:pt x="83" y="36"/>
                </a:cubicBezTo>
                <a:lnTo>
                  <a:pt x="83" y="141"/>
                </a:lnTo>
                <a:close/>
                <a:moveTo>
                  <a:pt x="5" y="31"/>
                </a:moveTo>
                <a:cubicBezTo>
                  <a:pt x="5" y="26"/>
                  <a:pt x="5" y="26"/>
                  <a:pt x="5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4" y="26"/>
                  <a:pt x="15" y="25"/>
                  <a:pt x="15" y="23"/>
                </a:cubicBezTo>
                <a:cubicBezTo>
                  <a:pt x="15" y="22"/>
                  <a:pt x="14" y="21"/>
                  <a:pt x="13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2" y="21"/>
                  <a:pt x="21" y="22"/>
                  <a:pt x="21" y="23"/>
                </a:cubicBezTo>
                <a:cubicBezTo>
                  <a:pt x="21" y="25"/>
                  <a:pt x="22" y="26"/>
                  <a:pt x="23" y="26"/>
                </a:cubicBezTo>
                <a:cubicBezTo>
                  <a:pt x="155" y="26"/>
                  <a:pt x="155" y="26"/>
                  <a:pt x="155" y="26"/>
                </a:cubicBezTo>
                <a:cubicBezTo>
                  <a:pt x="155" y="31"/>
                  <a:pt x="155" y="31"/>
                  <a:pt x="155" y="31"/>
                </a:cubicBezTo>
                <a:lnTo>
                  <a:pt x="5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516">
            <a:extLst>
              <a:ext uri="{FF2B5EF4-FFF2-40B4-BE49-F238E27FC236}">
                <a16:creationId xmlns:a16="http://schemas.microsoft.com/office/drawing/2014/main" id="{17B53DB4-2EF7-464B-BA33-22E961FEE1C7}"/>
              </a:ext>
            </a:extLst>
          </p:cNvPr>
          <p:cNvSpPr>
            <a:spLocks noEditPoints="1"/>
          </p:cNvSpPr>
          <p:nvPr/>
        </p:nvSpPr>
        <p:spPr bwMode="auto">
          <a:xfrm>
            <a:off x="7726050" y="1286313"/>
            <a:ext cx="443740" cy="447612"/>
          </a:xfrm>
          <a:custGeom>
            <a:avLst/>
            <a:gdLst>
              <a:gd name="T0" fmla="*/ 78502 w 160"/>
              <a:gd name="T1" fmla="*/ 265103 h 160"/>
              <a:gd name="T2" fmla="*/ 95568 w 160"/>
              <a:gd name="T3" fmla="*/ 179030 h 160"/>
              <a:gd name="T4" fmla="*/ 95568 w 160"/>
              <a:gd name="T5" fmla="*/ 196245 h 160"/>
              <a:gd name="T6" fmla="*/ 71676 w 160"/>
              <a:gd name="T7" fmla="*/ 309860 h 160"/>
              <a:gd name="T8" fmla="*/ 122873 w 160"/>
              <a:gd name="T9" fmla="*/ 364947 h 160"/>
              <a:gd name="T10" fmla="*/ 88741 w 160"/>
              <a:gd name="T11" fmla="*/ 354618 h 160"/>
              <a:gd name="T12" fmla="*/ 105807 w 160"/>
              <a:gd name="T13" fmla="*/ 354618 h 160"/>
              <a:gd name="T14" fmla="*/ 494903 w 160"/>
              <a:gd name="T15" fmla="*/ 34429 h 160"/>
              <a:gd name="T16" fmla="*/ 430054 w 160"/>
              <a:gd name="T17" fmla="*/ 0 h 160"/>
              <a:gd name="T18" fmla="*/ 406162 w 160"/>
              <a:gd name="T19" fmla="*/ 10329 h 160"/>
              <a:gd name="T20" fmla="*/ 351552 w 160"/>
              <a:gd name="T21" fmla="*/ 179030 h 160"/>
              <a:gd name="T22" fmla="*/ 317421 w 160"/>
              <a:gd name="T23" fmla="*/ 151487 h 160"/>
              <a:gd name="T24" fmla="*/ 290116 w 160"/>
              <a:gd name="T25" fmla="*/ 141159 h 160"/>
              <a:gd name="T26" fmla="*/ 262811 w 160"/>
              <a:gd name="T27" fmla="*/ 151487 h 160"/>
              <a:gd name="T28" fmla="*/ 228679 w 160"/>
              <a:gd name="T29" fmla="*/ 179030 h 160"/>
              <a:gd name="T30" fmla="*/ 211614 w 160"/>
              <a:gd name="T31" fmla="*/ 179030 h 160"/>
              <a:gd name="T32" fmla="*/ 150178 w 160"/>
              <a:gd name="T33" fmla="*/ 0 h 160"/>
              <a:gd name="T34" fmla="*/ 122873 w 160"/>
              <a:gd name="T35" fmla="*/ 10329 h 160"/>
              <a:gd name="T36" fmla="*/ 71676 w 160"/>
              <a:gd name="T37" fmla="*/ 34429 h 160"/>
              <a:gd name="T38" fmla="*/ 10239 w 160"/>
              <a:gd name="T39" fmla="*/ 0 h 160"/>
              <a:gd name="T40" fmla="*/ 535861 w 160"/>
              <a:gd name="T41" fmla="*/ 550863 h 160"/>
              <a:gd name="T42" fmla="*/ 177483 w 160"/>
              <a:gd name="T43" fmla="*/ 533649 h 160"/>
              <a:gd name="T44" fmla="*/ 177483 w 160"/>
              <a:gd name="T45" fmla="*/ 533649 h 160"/>
              <a:gd name="T46" fmla="*/ 150178 w 160"/>
              <a:gd name="T47" fmla="*/ 89515 h 160"/>
              <a:gd name="T48" fmla="*/ 17066 w 160"/>
              <a:gd name="T49" fmla="*/ 89515 h 160"/>
              <a:gd name="T50" fmla="*/ 17066 w 160"/>
              <a:gd name="T51" fmla="*/ 72301 h 160"/>
              <a:gd name="T52" fmla="*/ 44371 w 160"/>
              <a:gd name="T53" fmla="*/ 51643 h 160"/>
              <a:gd name="T54" fmla="*/ 105807 w 160"/>
              <a:gd name="T55" fmla="*/ 17214 h 160"/>
              <a:gd name="T56" fmla="*/ 157004 w 160"/>
              <a:gd name="T57" fmla="*/ 44758 h 160"/>
              <a:gd name="T58" fmla="*/ 262811 w 160"/>
              <a:gd name="T59" fmla="*/ 533649 h 160"/>
              <a:gd name="T60" fmla="*/ 262811 w 160"/>
              <a:gd name="T61" fmla="*/ 533649 h 160"/>
              <a:gd name="T62" fmla="*/ 317421 w 160"/>
              <a:gd name="T63" fmla="*/ 457905 h 160"/>
              <a:gd name="T64" fmla="*/ 228679 w 160"/>
              <a:gd name="T65" fmla="*/ 416590 h 160"/>
              <a:gd name="T66" fmla="*/ 351552 w 160"/>
              <a:gd name="T67" fmla="*/ 533649 h 160"/>
              <a:gd name="T68" fmla="*/ 273050 w 160"/>
              <a:gd name="T69" fmla="*/ 392490 h 160"/>
              <a:gd name="T70" fmla="*/ 194548 w 160"/>
              <a:gd name="T71" fmla="*/ 533649 h 160"/>
              <a:gd name="T72" fmla="*/ 228679 w 160"/>
              <a:gd name="T73" fmla="*/ 354618 h 160"/>
              <a:gd name="T74" fmla="*/ 245745 w 160"/>
              <a:gd name="T75" fmla="*/ 354618 h 160"/>
              <a:gd name="T76" fmla="*/ 307181 w 160"/>
              <a:gd name="T77" fmla="*/ 265103 h 160"/>
              <a:gd name="T78" fmla="*/ 351552 w 160"/>
              <a:gd name="T79" fmla="*/ 354618 h 160"/>
              <a:gd name="T80" fmla="*/ 283289 w 160"/>
              <a:gd name="T81" fmla="*/ 275432 h 160"/>
              <a:gd name="T82" fmla="*/ 238919 w 160"/>
              <a:gd name="T83" fmla="*/ 247888 h 160"/>
              <a:gd name="T84" fmla="*/ 194548 w 160"/>
              <a:gd name="T85" fmla="*/ 196245 h 160"/>
              <a:gd name="T86" fmla="*/ 368618 w 160"/>
              <a:gd name="T87" fmla="*/ 533649 h 160"/>
              <a:gd name="T88" fmla="*/ 529034 w 160"/>
              <a:gd name="T89" fmla="*/ 72301 h 160"/>
              <a:gd name="T90" fmla="*/ 529034 w 160"/>
              <a:gd name="T91" fmla="*/ 89515 h 160"/>
              <a:gd name="T92" fmla="*/ 467598 w 160"/>
              <a:gd name="T93" fmla="*/ 89515 h 160"/>
              <a:gd name="T94" fmla="*/ 368618 w 160"/>
              <a:gd name="T95" fmla="*/ 17214 h 160"/>
              <a:gd name="T96" fmla="*/ 430054 w 160"/>
              <a:gd name="T97" fmla="*/ 51643 h 160"/>
              <a:gd name="T98" fmla="*/ 457359 w 160"/>
              <a:gd name="T99" fmla="*/ 44758 h 160"/>
              <a:gd name="T100" fmla="*/ 511969 w 160"/>
              <a:gd name="T101" fmla="*/ 17214 h 160"/>
              <a:gd name="T102" fmla="*/ 423228 w 160"/>
              <a:gd name="T103" fmla="*/ 203131 h 160"/>
              <a:gd name="T104" fmla="*/ 474424 w 160"/>
              <a:gd name="T105" fmla="*/ 258217 h 160"/>
              <a:gd name="T106" fmla="*/ 440293 w 160"/>
              <a:gd name="T107" fmla="*/ 247888 h 160"/>
              <a:gd name="T108" fmla="*/ 457359 w 160"/>
              <a:gd name="T109" fmla="*/ 247888 h 160"/>
              <a:gd name="T110" fmla="*/ 430054 w 160"/>
              <a:gd name="T111" fmla="*/ 371833 h 160"/>
              <a:gd name="T112" fmla="*/ 450533 w 160"/>
              <a:gd name="T113" fmla="*/ 285760 h 160"/>
              <a:gd name="T114" fmla="*/ 450533 w 160"/>
              <a:gd name="T115" fmla="*/ 302975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60">
                <a:moveTo>
                  <a:pt x="28" y="52"/>
                </a:moveTo>
                <a:cubicBezTo>
                  <a:pt x="24" y="52"/>
                  <a:pt x="21" y="55"/>
                  <a:pt x="21" y="59"/>
                </a:cubicBezTo>
                <a:cubicBezTo>
                  <a:pt x="21" y="75"/>
                  <a:pt x="21" y="75"/>
                  <a:pt x="21" y="75"/>
                </a:cubicBezTo>
                <a:cubicBezTo>
                  <a:pt x="21" y="76"/>
                  <a:pt x="22" y="77"/>
                  <a:pt x="23" y="77"/>
                </a:cubicBezTo>
                <a:cubicBezTo>
                  <a:pt x="34" y="77"/>
                  <a:pt x="34" y="77"/>
                  <a:pt x="34" y="77"/>
                </a:cubicBezTo>
                <a:cubicBezTo>
                  <a:pt x="35" y="77"/>
                  <a:pt x="36" y="76"/>
                  <a:pt x="36" y="75"/>
                </a:cubicBezTo>
                <a:cubicBezTo>
                  <a:pt x="36" y="59"/>
                  <a:pt x="36" y="59"/>
                  <a:pt x="36" y="59"/>
                </a:cubicBezTo>
                <a:cubicBezTo>
                  <a:pt x="36" y="55"/>
                  <a:pt x="33" y="52"/>
                  <a:pt x="28" y="52"/>
                </a:cubicBezTo>
                <a:close/>
                <a:moveTo>
                  <a:pt x="31" y="72"/>
                </a:moveTo>
                <a:cubicBezTo>
                  <a:pt x="26" y="72"/>
                  <a:pt x="26" y="72"/>
                  <a:pt x="26" y="72"/>
                </a:cubicBezTo>
                <a:cubicBezTo>
                  <a:pt x="26" y="59"/>
                  <a:pt x="26" y="59"/>
                  <a:pt x="26" y="59"/>
                </a:cubicBezTo>
                <a:cubicBezTo>
                  <a:pt x="26" y="58"/>
                  <a:pt x="27" y="57"/>
                  <a:pt x="28" y="57"/>
                </a:cubicBezTo>
                <a:cubicBezTo>
                  <a:pt x="30" y="57"/>
                  <a:pt x="31" y="58"/>
                  <a:pt x="31" y="59"/>
                </a:cubicBezTo>
                <a:lnTo>
                  <a:pt x="31" y="72"/>
                </a:lnTo>
                <a:close/>
                <a:moveTo>
                  <a:pt x="28" y="83"/>
                </a:moveTo>
                <a:cubicBezTo>
                  <a:pt x="24" y="83"/>
                  <a:pt x="21" y="86"/>
                  <a:pt x="21" y="90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21" y="107"/>
                  <a:pt x="22" y="108"/>
                  <a:pt x="23" y="108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5" y="108"/>
                  <a:pt x="36" y="107"/>
                  <a:pt x="36" y="106"/>
                </a:cubicBezTo>
                <a:cubicBezTo>
                  <a:pt x="36" y="90"/>
                  <a:pt x="36" y="90"/>
                  <a:pt x="36" y="90"/>
                </a:cubicBezTo>
                <a:cubicBezTo>
                  <a:pt x="36" y="86"/>
                  <a:pt x="33" y="83"/>
                  <a:pt x="28" y="83"/>
                </a:cubicBezTo>
                <a:close/>
                <a:moveTo>
                  <a:pt x="31" y="103"/>
                </a:moveTo>
                <a:cubicBezTo>
                  <a:pt x="26" y="103"/>
                  <a:pt x="26" y="103"/>
                  <a:pt x="26" y="103"/>
                </a:cubicBezTo>
                <a:cubicBezTo>
                  <a:pt x="26" y="90"/>
                  <a:pt x="26" y="90"/>
                  <a:pt x="26" y="90"/>
                </a:cubicBezTo>
                <a:cubicBezTo>
                  <a:pt x="26" y="89"/>
                  <a:pt x="27" y="88"/>
                  <a:pt x="28" y="88"/>
                </a:cubicBezTo>
                <a:cubicBezTo>
                  <a:pt x="30" y="88"/>
                  <a:pt x="31" y="89"/>
                  <a:pt x="31" y="90"/>
                </a:cubicBezTo>
                <a:lnTo>
                  <a:pt x="31" y="103"/>
                </a:lnTo>
                <a:close/>
                <a:moveTo>
                  <a:pt x="157" y="0"/>
                </a:moveTo>
                <a:cubicBezTo>
                  <a:pt x="147" y="0"/>
                  <a:pt x="147" y="0"/>
                  <a:pt x="147" y="0"/>
                </a:cubicBezTo>
                <a:cubicBezTo>
                  <a:pt x="146" y="0"/>
                  <a:pt x="145" y="1"/>
                  <a:pt x="145" y="3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39" y="10"/>
                  <a:pt x="139" y="10"/>
                  <a:pt x="139" y="10"/>
                </a:cubicBezTo>
                <a:cubicBezTo>
                  <a:pt x="139" y="3"/>
                  <a:pt x="139" y="3"/>
                  <a:pt x="139" y="3"/>
                </a:cubicBezTo>
                <a:cubicBezTo>
                  <a:pt x="139" y="1"/>
                  <a:pt x="138" y="0"/>
                  <a:pt x="137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5" y="0"/>
                  <a:pt x="124" y="1"/>
                  <a:pt x="124" y="3"/>
                </a:cubicBezTo>
                <a:cubicBezTo>
                  <a:pt x="124" y="10"/>
                  <a:pt x="124" y="10"/>
                  <a:pt x="124" y="10"/>
                </a:cubicBezTo>
                <a:cubicBezTo>
                  <a:pt x="119" y="10"/>
                  <a:pt x="119" y="10"/>
                  <a:pt x="119" y="10"/>
                </a:cubicBezTo>
                <a:cubicBezTo>
                  <a:pt x="119" y="3"/>
                  <a:pt x="119" y="3"/>
                  <a:pt x="119" y="3"/>
                </a:cubicBezTo>
                <a:cubicBezTo>
                  <a:pt x="119" y="1"/>
                  <a:pt x="118" y="0"/>
                  <a:pt x="11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4" y="0"/>
                  <a:pt x="103" y="1"/>
                  <a:pt x="103" y="3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42"/>
                  <a:pt x="97" y="41"/>
                  <a:pt x="95" y="41"/>
                </a:cubicBezTo>
                <a:cubicBezTo>
                  <a:pt x="94" y="41"/>
                  <a:pt x="93" y="42"/>
                  <a:pt x="93" y="44"/>
                </a:cubicBezTo>
                <a:cubicBezTo>
                  <a:pt x="93" y="52"/>
                  <a:pt x="93" y="52"/>
                  <a:pt x="93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2"/>
                  <a:pt x="87" y="41"/>
                  <a:pt x="85" y="41"/>
                </a:cubicBezTo>
                <a:cubicBezTo>
                  <a:pt x="84" y="41"/>
                  <a:pt x="83" y="42"/>
                  <a:pt x="83" y="44"/>
                </a:cubicBezTo>
                <a:cubicBezTo>
                  <a:pt x="83" y="52"/>
                  <a:pt x="83" y="52"/>
                  <a:pt x="8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2"/>
                  <a:pt x="76" y="41"/>
                  <a:pt x="75" y="41"/>
                </a:cubicBezTo>
                <a:cubicBezTo>
                  <a:pt x="73" y="41"/>
                  <a:pt x="72" y="42"/>
                  <a:pt x="72" y="44"/>
                </a:cubicBezTo>
                <a:cubicBezTo>
                  <a:pt x="72" y="52"/>
                  <a:pt x="72" y="52"/>
                  <a:pt x="72" y="52"/>
                </a:cubicBezTo>
                <a:cubicBezTo>
                  <a:pt x="67" y="52"/>
                  <a:pt x="67" y="52"/>
                  <a:pt x="67" y="52"/>
                </a:cubicBezTo>
                <a:cubicBezTo>
                  <a:pt x="67" y="44"/>
                  <a:pt x="67" y="44"/>
                  <a:pt x="67" y="44"/>
                </a:cubicBezTo>
                <a:cubicBezTo>
                  <a:pt x="67" y="42"/>
                  <a:pt x="66" y="41"/>
                  <a:pt x="65" y="41"/>
                </a:cubicBezTo>
                <a:cubicBezTo>
                  <a:pt x="63" y="41"/>
                  <a:pt x="62" y="42"/>
                  <a:pt x="62" y="44"/>
                </a:cubicBezTo>
                <a:cubicBezTo>
                  <a:pt x="62" y="52"/>
                  <a:pt x="62" y="52"/>
                  <a:pt x="62" y="52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1"/>
                  <a:pt x="56" y="0"/>
                  <a:pt x="5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2" y="0"/>
                  <a:pt x="41" y="1"/>
                  <a:pt x="41" y="3"/>
                </a:cubicBezTo>
                <a:cubicBezTo>
                  <a:pt x="41" y="10"/>
                  <a:pt x="41" y="10"/>
                  <a:pt x="41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5" y="0"/>
                  <a:pt x="34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1" y="1"/>
                  <a:pt x="21" y="3"/>
                </a:cubicBezTo>
                <a:cubicBezTo>
                  <a:pt x="21" y="10"/>
                  <a:pt x="21" y="10"/>
                  <a:pt x="21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1"/>
                  <a:pt x="14" y="0"/>
                  <a:pt x="13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52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46"/>
                  <a:pt x="5" y="46"/>
                  <a:pt x="5" y="46"/>
                </a:cubicBezTo>
                <a:cubicBezTo>
                  <a:pt x="52" y="46"/>
                  <a:pt x="52" y="46"/>
                  <a:pt x="52" y="46"/>
                </a:cubicBezTo>
                <a:lnTo>
                  <a:pt x="52" y="155"/>
                </a:lnTo>
                <a:close/>
                <a:moveTo>
                  <a:pt x="52" y="21"/>
                </a:moveTo>
                <a:cubicBezTo>
                  <a:pt x="44" y="21"/>
                  <a:pt x="44" y="21"/>
                  <a:pt x="44" y="21"/>
                </a:cubicBezTo>
                <a:cubicBezTo>
                  <a:pt x="42" y="21"/>
                  <a:pt x="41" y="22"/>
                  <a:pt x="41" y="23"/>
                </a:cubicBezTo>
                <a:cubicBezTo>
                  <a:pt x="41" y="25"/>
                  <a:pt x="42" y="26"/>
                  <a:pt x="44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2" y="41"/>
                  <a:pt x="52" y="41"/>
                  <a:pt x="52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26"/>
                  <a:pt x="5" y="26"/>
                  <a:pt x="5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5" y="26"/>
                  <a:pt x="36" y="25"/>
                  <a:pt x="36" y="23"/>
                </a:cubicBezTo>
                <a:cubicBezTo>
                  <a:pt x="36" y="22"/>
                  <a:pt x="35" y="21"/>
                  <a:pt x="34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5"/>
                  <a:pt x="5" y="5"/>
                  <a:pt x="5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4"/>
                  <a:pt x="11" y="15"/>
                  <a:pt x="1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5" y="15"/>
                  <a:pt x="26" y="14"/>
                  <a:pt x="26" y="13"/>
                </a:cubicBezTo>
                <a:cubicBezTo>
                  <a:pt x="26" y="5"/>
                  <a:pt x="26" y="5"/>
                  <a:pt x="26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4"/>
                  <a:pt x="32" y="15"/>
                  <a:pt x="3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5"/>
                  <a:pt x="46" y="14"/>
                  <a:pt x="46" y="13"/>
                </a:cubicBezTo>
                <a:cubicBezTo>
                  <a:pt x="46" y="5"/>
                  <a:pt x="46" y="5"/>
                  <a:pt x="46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1"/>
                  <a:pt x="52" y="21"/>
                  <a:pt x="52" y="21"/>
                </a:cubicBezTo>
                <a:close/>
                <a:moveTo>
                  <a:pt x="77" y="155"/>
                </a:moveTo>
                <a:cubicBezTo>
                  <a:pt x="67" y="155"/>
                  <a:pt x="67" y="155"/>
                  <a:pt x="67" y="155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77" y="133"/>
                  <a:pt x="77" y="133"/>
                  <a:pt x="77" y="133"/>
                </a:cubicBezTo>
                <a:lnTo>
                  <a:pt x="77" y="155"/>
                </a:lnTo>
                <a:close/>
                <a:moveTo>
                  <a:pt x="93" y="155"/>
                </a:moveTo>
                <a:cubicBezTo>
                  <a:pt x="83" y="155"/>
                  <a:pt x="83" y="155"/>
                  <a:pt x="83" y="155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93" y="133"/>
                  <a:pt x="93" y="133"/>
                  <a:pt x="93" y="133"/>
                </a:cubicBezTo>
                <a:lnTo>
                  <a:pt x="93" y="155"/>
                </a:lnTo>
                <a:close/>
                <a:moveTo>
                  <a:pt x="93" y="128"/>
                </a:moveTo>
                <a:cubicBezTo>
                  <a:pt x="67" y="128"/>
                  <a:pt x="67" y="128"/>
                  <a:pt x="67" y="128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71" y="120"/>
                  <a:pt x="75" y="119"/>
                  <a:pt x="80" y="119"/>
                </a:cubicBezTo>
                <a:cubicBezTo>
                  <a:pt x="85" y="119"/>
                  <a:pt x="89" y="120"/>
                  <a:pt x="93" y="121"/>
                </a:cubicBezTo>
                <a:lnTo>
                  <a:pt x="93" y="128"/>
                </a:lnTo>
                <a:close/>
                <a:moveTo>
                  <a:pt x="103" y="155"/>
                </a:moveTo>
                <a:cubicBezTo>
                  <a:pt x="98" y="155"/>
                  <a:pt x="98" y="155"/>
                  <a:pt x="98" y="155"/>
                </a:cubicBezTo>
                <a:cubicBezTo>
                  <a:pt x="98" y="120"/>
                  <a:pt x="98" y="120"/>
                  <a:pt x="98" y="120"/>
                </a:cubicBezTo>
                <a:cubicBezTo>
                  <a:pt x="98" y="119"/>
                  <a:pt x="98" y="118"/>
                  <a:pt x="97" y="118"/>
                </a:cubicBezTo>
                <a:cubicBezTo>
                  <a:pt x="92" y="115"/>
                  <a:pt x="86" y="114"/>
                  <a:pt x="80" y="114"/>
                </a:cubicBezTo>
                <a:cubicBezTo>
                  <a:pt x="74" y="114"/>
                  <a:pt x="68" y="115"/>
                  <a:pt x="63" y="118"/>
                </a:cubicBezTo>
                <a:cubicBezTo>
                  <a:pt x="62" y="118"/>
                  <a:pt x="62" y="119"/>
                  <a:pt x="62" y="120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55"/>
                  <a:pt x="103" y="155"/>
                  <a:pt x="103" y="155"/>
                </a:cubicBezTo>
                <a:close/>
                <a:moveTo>
                  <a:pt x="67" y="103"/>
                </a:moveTo>
                <a:cubicBezTo>
                  <a:pt x="67" y="80"/>
                  <a:pt x="67" y="80"/>
                  <a:pt x="67" y="80"/>
                </a:cubicBezTo>
                <a:cubicBezTo>
                  <a:pt x="67" y="79"/>
                  <a:pt x="68" y="77"/>
                  <a:pt x="70" y="77"/>
                </a:cubicBezTo>
                <a:cubicBezTo>
                  <a:pt x="71" y="77"/>
                  <a:pt x="72" y="79"/>
                  <a:pt x="72" y="80"/>
                </a:cubicBezTo>
                <a:cubicBezTo>
                  <a:pt x="72" y="103"/>
                  <a:pt x="72" y="103"/>
                  <a:pt x="72" y="103"/>
                </a:cubicBezTo>
                <a:lnTo>
                  <a:pt x="67" y="103"/>
                </a:lnTo>
                <a:close/>
                <a:moveTo>
                  <a:pt x="88" y="103"/>
                </a:moveTo>
                <a:cubicBezTo>
                  <a:pt x="88" y="80"/>
                  <a:pt x="88" y="80"/>
                  <a:pt x="88" y="80"/>
                </a:cubicBezTo>
                <a:cubicBezTo>
                  <a:pt x="88" y="79"/>
                  <a:pt x="89" y="77"/>
                  <a:pt x="90" y="77"/>
                </a:cubicBezTo>
                <a:cubicBezTo>
                  <a:pt x="92" y="77"/>
                  <a:pt x="93" y="79"/>
                  <a:pt x="93" y="80"/>
                </a:cubicBezTo>
                <a:cubicBezTo>
                  <a:pt x="93" y="103"/>
                  <a:pt x="93" y="103"/>
                  <a:pt x="93" y="103"/>
                </a:cubicBezTo>
                <a:lnTo>
                  <a:pt x="88" y="103"/>
                </a:lnTo>
                <a:close/>
                <a:moveTo>
                  <a:pt x="103" y="103"/>
                </a:moveTo>
                <a:cubicBezTo>
                  <a:pt x="98" y="103"/>
                  <a:pt x="98" y="103"/>
                  <a:pt x="98" y="103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76"/>
                  <a:pt x="95" y="72"/>
                  <a:pt x="90" y="72"/>
                </a:cubicBezTo>
                <a:cubicBezTo>
                  <a:pt x="86" y="72"/>
                  <a:pt x="83" y="76"/>
                  <a:pt x="83" y="80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76"/>
                  <a:pt x="74" y="72"/>
                  <a:pt x="70" y="72"/>
                </a:cubicBezTo>
                <a:cubicBezTo>
                  <a:pt x="65" y="72"/>
                  <a:pt x="62" y="76"/>
                  <a:pt x="62" y="80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57"/>
                  <a:pt x="57" y="57"/>
                  <a:pt x="57" y="57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03" y="103"/>
                  <a:pt x="103" y="103"/>
                  <a:pt x="103" y="103"/>
                </a:cubicBezTo>
                <a:close/>
                <a:moveTo>
                  <a:pt x="155" y="15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155" y="46"/>
                  <a:pt x="155" y="46"/>
                  <a:pt x="155" y="46"/>
                </a:cubicBezTo>
                <a:lnTo>
                  <a:pt x="155" y="155"/>
                </a:lnTo>
                <a:close/>
                <a:moveTo>
                  <a:pt x="155" y="21"/>
                </a:moveTo>
                <a:cubicBezTo>
                  <a:pt x="147" y="21"/>
                  <a:pt x="147" y="21"/>
                  <a:pt x="147" y="21"/>
                </a:cubicBezTo>
                <a:cubicBezTo>
                  <a:pt x="146" y="21"/>
                  <a:pt x="145" y="22"/>
                  <a:pt x="145" y="23"/>
                </a:cubicBezTo>
                <a:cubicBezTo>
                  <a:pt x="145" y="25"/>
                  <a:pt x="146" y="26"/>
                  <a:pt x="147" y="26"/>
                </a:cubicBezTo>
                <a:cubicBezTo>
                  <a:pt x="155" y="26"/>
                  <a:pt x="155" y="26"/>
                  <a:pt x="155" y="26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08" y="41"/>
                  <a:pt x="108" y="41"/>
                  <a:pt x="108" y="41"/>
                </a:cubicBezTo>
                <a:cubicBezTo>
                  <a:pt x="108" y="26"/>
                  <a:pt x="108" y="26"/>
                  <a:pt x="108" y="26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8" y="26"/>
                  <a:pt x="139" y="25"/>
                  <a:pt x="139" y="23"/>
                </a:cubicBezTo>
                <a:cubicBezTo>
                  <a:pt x="139" y="22"/>
                  <a:pt x="138" y="21"/>
                  <a:pt x="137" y="2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5"/>
                  <a:pt x="108" y="5"/>
                  <a:pt x="108" y="5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4" y="14"/>
                  <a:pt x="115" y="15"/>
                  <a:pt x="116" y="15"/>
                </a:cubicBezTo>
                <a:cubicBezTo>
                  <a:pt x="126" y="15"/>
                  <a:pt x="126" y="15"/>
                  <a:pt x="126" y="15"/>
                </a:cubicBezTo>
                <a:cubicBezTo>
                  <a:pt x="128" y="15"/>
                  <a:pt x="129" y="14"/>
                  <a:pt x="129" y="13"/>
                </a:cubicBezTo>
                <a:cubicBezTo>
                  <a:pt x="129" y="5"/>
                  <a:pt x="129" y="5"/>
                  <a:pt x="129" y="5"/>
                </a:cubicBezTo>
                <a:cubicBezTo>
                  <a:pt x="134" y="5"/>
                  <a:pt x="134" y="5"/>
                  <a:pt x="134" y="5"/>
                </a:cubicBezTo>
                <a:cubicBezTo>
                  <a:pt x="134" y="13"/>
                  <a:pt x="134" y="13"/>
                  <a:pt x="134" y="13"/>
                </a:cubicBezTo>
                <a:cubicBezTo>
                  <a:pt x="134" y="14"/>
                  <a:pt x="135" y="15"/>
                  <a:pt x="137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9" y="15"/>
                  <a:pt x="150" y="14"/>
                  <a:pt x="150" y="13"/>
                </a:cubicBezTo>
                <a:cubicBezTo>
                  <a:pt x="150" y="5"/>
                  <a:pt x="150" y="5"/>
                  <a:pt x="150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1"/>
                  <a:pt x="155" y="21"/>
                  <a:pt x="155" y="21"/>
                </a:cubicBezTo>
                <a:close/>
                <a:moveTo>
                  <a:pt x="132" y="52"/>
                </a:moveTo>
                <a:cubicBezTo>
                  <a:pt x="127" y="52"/>
                  <a:pt x="124" y="55"/>
                  <a:pt x="124" y="59"/>
                </a:cubicBezTo>
                <a:cubicBezTo>
                  <a:pt x="124" y="75"/>
                  <a:pt x="124" y="75"/>
                  <a:pt x="124" y="75"/>
                </a:cubicBezTo>
                <a:cubicBezTo>
                  <a:pt x="124" y="76"/>
                  <a:pt x="125" y="77"/>
                  <a:pt x="126" y="77"/>
                </a:cubicBezTo>
                <a:cubicBezTo>
                  <a:pt x="137" y="77"/>
                  <a:pt x="137" y="77"/>
                  <a:pt x="137" y="77"/>
                </a:cubicBezTo>
                <a:cubicBezTo>
                  <a:pt x="138" y="77"/>
                  <a:pt x="139" y="76"/>
                  <a:pt x="139" y="75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39" y="55"/>
                  <a:pt x="136" y="52"/>
                  <a:pt x="132" y="52"/>
                </a:cubicBezTo>
                <a:close/>
                <a:moveTo>
                  <a:pt x="134" y="72"/>
                </a:moveTo>
                <a:cubicBezTo>
                  <a:pt x="129" y="72"/>
                  <a:pt x="129" y="72"/>
                  <a:pt x="129" y="72"/>
                </a:cubicBezTo>
                <a:cubicBezTo>
                  <a:pt x="129" y="59"/>
                  <a:pt x="129" y="59"/>
                  <a:pt x="129" y="59"/>
                </a:cubicBezTo>
                <a:cubicBezTo>
                  <a:pt x="129" y="58"/>
                  <a:pt x="130" y="57"/>
                  <a:pt x="132" y="57"/>
                </a:cubicBezTo>
                <a:cubicBezTo>
                  <a:pt x="133" y="57"/>
                  <a:pt x="134" y="58"/>
                  <a:pt x="134" y="59"/>
                </a:cubicBezTo>
                <a:lnTo>
                  <a:pt x="134" y="72"/>
                </a:lnTo>
                <a:close/>
                <a:moveTo>
                  <a:pt x="132" y="83"/>
                </a:moveTo>
                <a:cubicBezTo>
                  <a:pt x="127" y="83"/>
                  <a:pt x="124" y="86"/>
                  <a:pt x="124" y="90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124" y="107"/>
                  <a:pt x="125" y="108"/>
                  <a:pt x="126" y="108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38" y="108"/>
                  <a:pt x="139" y="107"/>
                  <a:pt x="139" y="106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39" y="86"/>
                  <a:pt x="136" y="83"/>
                  <a:pt x="132" y="83"/>
                </a:cubicBezTo>
                <a:close/>
                <a:moveTo>
                  <a:pt x="134" y="103"/>
                </a:moveTo>
                <a:cubicBezTo>
                  <a:pt x="129" y="103"/>
                  <a:pt x="129" y="103"/>
                  <a:pt x="129" y="103"/>
                </a:cubicBezTo>
                <a:cubicBezTo>
                  <a:pt x="129" y="90"/>
                  <a:pt x="129" y="90"/>
                  <a:pt x="129" y="90"/>
                </a:cubicBezTo>
                <a:cubicBezTo>
                  <a:pt x="129" y="89"/>
                  <a:pt x="130" y="88"/>
                  <a:pt x="132" y="88"/>
                </a:cubicBezTo>
                <a:cubicBezTo>
                  <a:pt x="133" y="88"/>
                  <a:pt x="134" y="89"/>
                  <a:pt x="134" y="90"/>
                </a:cubicBezTo>
                <a:lnTo>
                  <a:pt x="134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517">
            <a:extLst>
              <a:ext uri="{FF2B5EF4-FFF2-40B4-BE49-F238E27FC236}">
                <a16:creationId xmlns:a16="http://schemas.microsoft.com/office/drawing/2014/main" id="{506B34C9-877E-4298-BCE5-E94763595840}"/>
              </a:ext>
            </a:extLst>
          </p:cNvPr>
          <p:cNvSpPr>
            <a:spLocks noEditPoints="1"/>
          </p:cNvSpPr>
          <p:nvPr/>
        </p:nvSpPr>
        <p:spPr bwMode="auto">
          <a:xfrm>
            <a:off x="7720865" y="2317023"/>
            <a:ext cx="443740" cy="399882"/>
          </a:xfrm>
          <a:custGeom>
            <a:avLst/>
            <a:gdLst>
              <a:gd name="T0" fmla="*/ 535861 w 160"/>
              <a:gd name="T1" fmla="*/ 172072 h 143"/>
              <a:gd name="T2" fmla="*/ 535861 w 160"/>
              <a:gd name="T3" fmla="*/ 154865 h 143"/>
              <a:gd name="T4" fmla="*/ 505143 w 160"/>
              <a:gd name="T5" fmla="*/ 106684 h 143"/>
              <a:gd name="T6" fmla="*/ 471011 w 160"/>
              <a:gd name="T7" fmla="*/ 154865 h 143"/>
              <a:gd name="T8" fmla="*/ 467598 w 160"/>
              <a:gd name="T9" fmla="*/ 172072 h 143"/>
              <a:gd name="T10" fmla="*/ 467598 w 160"/>
              <a:gd name="T11" fmla="*/ 189279 h 143"/>
              <a:gd name="T12" fmla="*/ 471011 w 160"/>
              <a:gd name="T13" fmla="*/ 206486 h 143"/>
              <a:gd name="T14" fmla="*/ 382270 w 160"/>
              <a:gd name="T15" fmla="*/ 161747 h 143"/>
              <a:gd name="T16" fmla="*/ 283289 w 160"/>
              <a:gd name="T17" fmla="*/ 10324 h 143"/>
              <a:gd name="T18" fmla="*/ 262811 w 160"/>
              <a:gd name="T19" fmla="*/ 37856 h 143"/>
              <a:gd name="T20" fmla="*/ 163830 w 160"/>
              <a:gd name="T21" fmla="*/ 196162 h 143"/>
              <a:gd name="T22" fmla="*/ 163830 w 160"/>
              <a:gd name="T23" fmla="*/ 213369 h 143"/>
              <a:gd name="T24" fmla="*/ 75089 w 160"/>
              <a:gd name="T25" fmla="*/ 206486 h 143"/>
              <a:gd name="T26" fmla="*/ 78502 w 160"/>
              <a:gd name="T27" fmla="*/ 189279 h 143"/>
              <a:gd name="T28" fmla="*/ 78502 w 160"/>
              <a:gd name="T29" fmla="*/ 172072 h 143"/>
              <a:gd name="T30" fmla="*/ 75089 w 160"/>
              <a:gd name="T31" fmla="*/ 154865 h 143"/>
              <a:gd name="T32" fmla="*/ 40958 w 160"/>
              <a:gd name="T33" fmla="*/ 106684 h 143"/>
              <a:gd name="T34" fmla="*/ 10239 w 160"/>
              <a:gd name="T35" fmla="*/ 154865 h 143"/>
              <a:gd name="T36" fmla="*/ 10239 w 160"/>
              <a:gd name="T37" fmla="*/ 172072 h 143"/>
              <a:gd name="T38" fmla="*/ 0 w 160"/>
              <a:gd name="T39" fmla="*/ 199603 h 143"/>
              <a:gd name="T40" fmla="*/ 10239 w 160"/>
              <a:gd name="T41" fmla="*/ 481801 h 143"/>
              <a:gd name="T42" fmla="*/ 535861 w 160"/>
              <a:gd name="T43" fmla="*/ 481801 h 143"/>
              <a:gd name="T44" fmla="*/ 546100 w 160"/>
              <a:gd name="T45" fmla="*/ 199603 h 143"/>
              <a:gd name="T46" fmla="*/ 30718 w 160"/>
              <a:gd name="T47" fmla="*/ 474918 h 143"/>
              <a:gd name="T48" fmla="*/ 58023 w 160"/>
              <a:gd name="T49" fmla="*/ 474918 h 143"/>
              <a:gd name="T50" fmla="*/ 30718 w 160"/>
              <a:gd name="T51" fmla="*/ 206486 h 143"/>
              <a:gd name="T52" fmla="*/ 58023 w 160"/>
              <a:gd name="T53" fmla="*/ 189279 h 143"/>
              <a:gd name="T54" fmla="*/ 58023 w 160"/>
              <a:gd name="T55" fmla="*/ 172072 h 143"/>
              <a:gd name="T56" fmla="*/ 30718 w 160"/>
              <a:gd name="T57" fmla="*/ 154865 h 143"/>
              <a:gd name="T58" fmla="*/ 58023 w 160"/>
              <a:gd name="T59" fmla="*/ 151423 h 143"/>
              <a:gd name="T60" fmla="*/ 163830 w 160"/>
              <a:gd name="T61" fmla="*/ 474918 h 143"/>
              <a:gd name="T62" fmla="*/ 136525 w 160"/>
              <a:gd name="T63" fmla="*/ 385441 h 143"/>
              <a:gd name="T64" fmla="*/ 112633 w 160"/>
              <a:gd name="T65" fmla="*/ 474918 h 143"/>
              <a:gd name="T66" fmla="*/ 95568 w 160"/>
              <a:gd name="T67" fmla="*/ 395765 h 143"/>
              <a:gd name="T68" fmla="*/ 75089 w 160"/>
              <a:gd name="T69" fmla="*/ 299405 h 143"/>
              <a:gd name="T70" fmla="*/ 293529 w 160"/>
              <a:gd name="T71" fmla="*/ 474918 h 143"/>
              <a:gd name="T72" fmla="*/ 293529 w 160"/>
              <a:gd name="T73" fmla="*/ 402648 h 143"/>
              <a:gd name="T74" fmla="*/ 310594 w 160"/>
              <a:gd name="T75" fmla="*/ 474918 h 143"/>
              <a:gd name="T76" fmla="*/ 242332 w 160"/>
              <a:gd name="T77" fmla="*/ 385441 h 143"/>
              <a:gd name="T78" fmla="*/ 218440 w 160"/>
              <a:gd name="T79" fmla="*/ 474918 h 143"/>
              <a:gd name="T80" fmla="*/ 327660 w 160"/>
              <a:gd name="T81" fmla="*/ 371675 h 143"/>
              <a:gd name="T82" fmla="*/ 337899 w 160"/>
              <a:gd name="T83" fmla="*/ 189279 h 143"/>
              <a:gd name="T84" fmla="*/ 365204 w 160"/>
              <a:gd name="T85" fmla="*/ 206486 h 143"/>
              <a:gd name="T86" fmla="*/ 348139 w 160"/>
              <a:gd name="T87" fmla="*/ 371675 h 143"/>
              <a:gd name="T88" fmla="*/ 197961 w 160"/>
              <a:gd name="T89" fmla="*/ 371675 h 143"/>
              <a:gd name="T90" fmla="*/ 180896 w 160"/>
              <a:gd name="T91" fmla="*/ 206486 h 143"/>
              <a:gd name="T92" fmla="*/ 303768 w 160"/>
              <a:gd name="T93" fmla="*/ 189279 h 143"/>
              <a:gd name="T94" fmla="*/ 273050 w 160"/>
              <a:gd name="T95" fmla="*/ 55063 h 143"/>
              <a:gd name="T96" fmla="*/ 471011 w 160"/>
              <a:gd name="T97" fmla="*/ 474918 h 143"/>
              <a:gd name="T98" fmla="*/ 443706 w 160"/>
              <a:gd name="T99" fmla="*/ 385441 h 143"/>
              <a:gd name="T100" fmla="*/ 416401 w 160"/>
              <a:gd name="T101" fmla="*/ 474918 h 143"/>
              <a:gd name="T102" fmla="*/ 399336 w 160"/>
              <a:gd name="T103" fmla="*/ 395765 h 143"/>
              <a:gd name="T104" fmla="*/ 382270 w 160"/>
              <a:gd name="T105" fmla="*/ 299405 h 143"/>
              <a:gd name="T106" fmla="*/ 515382 w 160"/>
              <a:gd name="T107" fmla="*/ 474918 h 143"/>
              <a:gd name="T108" fmla="*/ 515382 w 160"/>
              <a:gd name="T109" fmla="*/ 299405 h 143"/>
              <a:gd name="T110" fmla="*/ 488077 w 160"/>
              <a:gd name="T111" fmla="*/ 282198 h 143"/>
              <a:gd name="T112" fmla="*/ 515382 w 160"/>
              <a:gd name="T113" fmla="*/ 282198 h 143"/>
              <a:gd name="T114" fmla="*/ 488077 w 160"/>
              <a:gd name="T115" fmla="*/ 172072 h 143"/>
              <a:gd name="T116" fmla="*/ 515382 w 160"/>
              <a:gd name="T117" fmla="*/ 154865 h 143"/>
              <a:gd name="T118" fmla="*/ 501729 w 160"/>
              <a:gd name="T119" fmla="*/ 123892 h 143"/>
              <a:gd name="T120" fmla="*/ 348139 w 160"/>
              <a:gd name="T121" fmla="*/ 161747 h 143"/>
              <a:gd name="T122" fmla="*/ 197961 w 160"/>
              <a:gd name="T123" fmla="*/ 161747 h 143"/>
              <a:gd name="T124" fmla="*/ 348139 w 160"/>
              <a:gd name="T125" fmla="*/ 161747 h 14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43">
                <a:moveTo>
                  <a:pt x="157" y="55"/>
                </a:moveTo>
                <a:cubicBezTo>
                  <a:pt x="157" y="55"/>
                  <a:pt x="157" y="55"/>
                  <a:pt x="157" y="55"/>
                </a:cubicBezTo>
                <a:cubicBezTo>
                  <a:pt x="157" y="50"/>
                  <a:pt x="157" y="50"/>
                  <a:pt x="157" y="50"/>
                </a:cubicBezTo>
                <a:cubicBezTo>
                  <a:pt x="157" y="50"/>
                  <a:pt x="157" y="50"/>
                  <a:pt x="157" y="50"/>
                </a:cubicBezTo>
                <a:cubicBezTo>
                  <a:pt x="159" y="50"/>
                  <a:pt x="160" y="49"/>
                  <a:pt x="160" y="47"/>
                </a:cubicBezTo>
                <a:cubicBezTo>
                  <a:pt x="160" y="46"/>
                  <a:pt x="159" y="45"/>
                  <a:pt x="157" y="45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7" y="38"/>
                  <a:pt x="153" y="33"/>
                  <a:pt x="148" y="31"/>
                </a:cubicBezTo>
                <a:cubicBezTo>
                  <a:pt x="147" y="31"/>
                  <a:pt x="147" y="31"/>
                  <a:pt x="146" y="31"/>
                </a:cubicBezTo>
                <a:cubicBezTo>
                  <a:pt x="141" y="33"/>
                  <a:pt x="138" y="38"/>
                  <a:pt x="138" y="44"/>
                </a:cubicBezTo>
                <a:cubicBezTo>
                  <a:pt x="138" y="45"/>
                  <a:pt x="138" y="45"/>
                  <a:pt x="138" y="45"/>
                </a:cubicBezTo>
                <a:cubicBezTo>
                  <a:pt x="137" y="45"/>
                  <a:pt x="137" y="45"/>
                  <a:pt x="137" y="45"/>
                </a:cubicBezTo>
                <a:cubicBezTo>
                  <a:pt x="135" y="45"/>
                  <a:pt x="134" y="46"/>
                  <a:pt x="134" y="47"/>
                </a:cubicBezTo>
                <a:cubicBezTo>
                  <a:pt x="134" y="49"/>
                  <a:pt x="135" y="50"/>
                  <a:pt x="137" y="50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7" y="55"/>
                  <a:pt x="137" y="55"/>
                  <a:pt x="137" y="55"/>
                </a:cubicBezTo>
                <a:cubicBezTo>
                  <a:pt x="135" y="55"/>
                  <a:pt x="134" y="56"/>
                  <a:pt x="134" y="58"/>
                </a:cubicBezTo>
                <a:cubicBezTo>
                  <a:pt x="134" y="59"/>
                  <a:pt x="135" y="60"/>
                  <a:pt x="137" y="60"/>
                </a:cubicBezTo>
                <a:cubicBezTo>
                  <a:pt x="138" y="60"/>
                  <a:pt x="138" y="60"/>
                  <a:pt x="138" y="60"/>
                </a:cubicBezTo>
                <a:cubicBezTo>
                  <a:pt x="138" y="82"/>
                  <a:pt x="138" y="82"/>
                  <a:pt x="138" y="82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2" y="32"/>
                  <a:pt x="100" y="18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60" y="18"/>
                  <a:pt x="48" y="32"/>
                  <a:pt x="48" y="47"/>
                </a:cubicBezTo>
                <a:cubicBezTo>
                  <a:pt x="48" y="47"/>
                  <a:pt x="48" y="47"/>
                  <a:pt x="48" y="48"/>
                </a:cubicBezTo>
                <a:cubicBezTo>
                  <a:pt x="48" y="57"/>
                  <a:pt x="48" y="57"/>
                  <a:pt x="48" y="57"/>
                </a:cubicBezTo>
                <a:cubicBezTo>
                  <a:pt x="48" y="57"/>
                  <a:pt x="48" y="58"/>
                  <a:pt x="48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62"/>
                  <a:pt x="48" y="62"/>
                  <a:pt x="48" y="62"/>
                </a:cubicBezTo>
                <a:cubicBezTo>
                  <a:pt x="48" y="68"/>
                  <a:pt x="48" y="75"/>
                  <a:pt x="48" y="82"/>
                </a:cubicBezTo>
                <a:cubicBezTo>
                  <a:pt x="22" y="82"/>
                  <a:pt x="22" y="82"/>
                  <a:pt x="22" y="82"/>
                </a:cubicBezTo>
                <a:cubicBezTo>
                  <a:pt x="22" y="60"/>
                  <a:pt x="22" y="60"/>
                  <a:pt x="22" y="60"/>
                </a:cubicBezTo>
                <a:cubicBezTo>
                  <a:pt x="23" y="60"/>
                  <a:pt x="23" y="60"/>
                  <a:pt x="23" y="60"/>
                </a:cubicBezTo>
                <a:cubicBezTo>
                  <a:pt x="25" y="60"/>
                  <a:pt x="26" y="59"/>
                  <a:pt x="26" y="58"/>
                </a:cubicBezTo>
                <a:cubicBezTo>
                  <a:pt x="26" y="56"/>
                  <a:pt x="25" y="55"/>
                  <a:pt x="23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50"/>
                  <a:pt x="22" y="50"/>
                  <a:pt x="22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5" y="50"/>
                  <a:pt x="26" y="49"/>
                  <a:pt x="26" y="47"/>
                </a:cubicBezTo>
                <a:cubicBezTo>
                  <a:pt x="26" y="46"/>
                  <a:pt x="25" y="45"/>
                  <a:pt x="23" y="45"/>
                </a:cubicBezTo>
                <a:cubicBezTo>
                  <a:pt x="22" y="45"/>
                  <a:pt x="22" y="45"/>
                  <a:pt x="22" y="45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38"/>
                  <a:pt x="19" y="33"/>
                  <a:pt x="14" y="31"/>
                </a:cubicBezTo>
                <a:cubicBezTo>
                  <a:pt x="13" y="31"/>
                  <a:pt x="13" y="31"/>
                  <a:pt x="12" y="31"/>
                </a:cubicBezTo>
                <a:cubicBezTo>
                  <a:pt x="7" y="33"/>
                  <a:pt x="3" y="38"/>
                  <a:pt x="3" y="44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1" y="45"/>
                  <a:pt x="0" y="46"/>
                  <a:pt x="0" y="47"/>
                </a:cubicBezTo>
                <a:cubicBezTo>
                  <a:pt x="0" y="49"/>
                  <a:pt x="1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6"/>
                  <a:pt x="0" y="58"/>
                </a:cubicBezTo>
                <a:cubicBezTo>
                  <a:pt x="0" y="59"/>
                  <a:pt x="1" y="60"/>
                  <a:pt x="3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3" y="140"/>
                  <a:pt x="3" y="140"/>
                  <a:pt x="3" y="140"/>
                </a:cubicBezTo>
                <a:cubicBezTo>
                  <a:pt x="3" y="142"/>
                  <a:pt x="5" y="143"/>
                  <a:pt x="6" y="143"/>
                </a:cubicBezTo>
                <a:cubicBezTo>
                  <a:pt x="154" y="143"/>
                  <a:pt x="154" y="143"/>
                  <a:pt x="154" y="143"/>
                </a:cubicBezTo>
                <a:cubicBezTo>
                  <a:pt x="155" y="143"/>
                  <a:pt x="157" y="142"/>
                  <a:pt x="157" y="140"/>
                </a:cubicBezTo>
                <a:cubicBezTo>
                  <a:pt x="157" y="60"/>
                  <a:pt x="157" y="60"/>
                  <a:pt x="157" y="60"/>
                </a:cubicBezTo>
                <a:cubicBezTo>
                  <a:pt x="157" y="60"/>
                  <a:pt x="157" y="60"/>
                  <a:pt x="157" y="60"/>
                </a:cubicBezTo>
                <a:cubicBezTo>
                  <a:pt x="159" y="60"/>
                  <a:pt x="160" y="59"/>
                  <a:pt x="160" y="58"/>
                </a:cubicBezTo>
                <a:cubicBezTo>
                  <a:pt x="160" y="56"/>
                  <a:pt x="159" y="55"/>
                  <a:pt x="157" y="55"/>
                </a:cubicBezTo>
                <a:close/>
                <a:moveTo>
                  <a:pt x="17" y="138"/>
                </a:moveTo>
                <a:cubicBezTo>
                  <a:pt x="9" y="138"/>
                  <a:pt x="9" y="138"/>
                  <a:pt x="9" y="138"/>
                </a:cubicBezTo>
                <a:cubicBezTo>
                  <a:pt x="9" y="87"/>
                  <a:pt x="9" y="87"/>
                  <a:pt x="9" y="87"/>
                </a:cubicBezTo>
                <a:cubicBezTo>
                  <a:pt x="17" y="87"/>
                  <a:pt x="17" y="87"/>
                  <a:pt x="17" y="87"/>
                </a:cubicBezTo>
                <a:lnTo>
                  <a:pt x="17" y="138"/>
                </a:lnTo>
                <a:close/>
                <a:moveTo>
                  <a:pt x="17" y="82"/>
                </a:moveTo>
                <a:cubicBezTo>
                  <a:pt x="9" y="82"/>
                  <a:pt x="9" y="82"/>
                  <a:pt x="9" y="82"/>
                </a:cubicBezTo>
                <a:cubicBezTo>
                  <a:pt x="9" y="60"/>
                  <a:pt x="9" y="60"/>
                  <a:pt x="9" y="60"/>
                </a:cubicBezTo>
                <a:cubicBezTo>
                  <a:pt x="17" y="60"/>
                  <a:pt x="17" y="60"/>
                  <a:pt x="17" y="60"/>
                </a:cubicBezTo>
                <a:lnTo>
                  <a:pt x="17" y="82"/>
                </a:lnTo>
                <a:close/>
                <a:moveTo>
                  <a:pt x="17" y="55"/>
                </a:moveTo>
                <a:cubicBezTo>
                  <a:pt x="9" y="55"/>
                  <a:pt x="9" y="55"/>
                  <a:pt x="9" y="55"/>
                </a:cubicBezTo>
                <a:cubicBezTo>
                  <a:pt x="9" y="50"/>
                  <a:pt x="9" y="50"/>
                  <a:pt x="9" y="50"/>
                </a:cubicBezTo>
                <a:cubicBezTo>
                  <a:pt x="17" y="50"/>
                  <a:pt x="17" y="50"/>
                  <a:pt x="17" y="50"/>
                </a:cubicBezTo>
                <a:lnTo>
                  <a:pt x="17" y="55"/>
                </a:lnTo>
                <a:close/>
                <a:moveTo>
                  <a:pt x="17" y="45"/>
                </a:moveTo>
                <a:cubicBezTo>
                  <a:pt x="9" y="45"/>
                  <a:pt x="9" y="45"/>
                  <a:pt x="9" y="45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1"/>
                  <a:pt x="10" y="38"/>
                  <a:pt x="13" y="36"/>
                </a:cubicBezTo>
                <a:cubicBezTo>
                  <a:pt x="16" y="38"/>
                  <a:pt x="17" y="41"/>
                  <a:pt x="17" y="44"/>
                </a:cubicBezTo>
                <a:cubicBezTo>
                  <a:pt x="17" y="45"/>
                  <a:pt x="17" y="45"/>
                  <a:pt x="17" y="45"/>
                </a:cubicBezTo>
                <a:close/>
                <a:moveTo>
                  <a:pt x="48" y="94"/>
                </a:moveTo>
                <a:cubicBezTo>
                  <a:pt x="48" y="112"/>
                  <a:pt x="48" y="131"/>
                  <a:pt x="48" y="138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43" y="115"/>
                  <a:pt x="43" y="115"/>
                  <a:pt x="43" y="115"/>
                </a:cubicBezTo>
                <a:cubicBezTo>
                  <a:pt x="43" y="113"/>
                  <a:pt x="42" y="112"/>
                  <a:pt x="40" y="112"/>
                </a:cubicBezTo>
                <a:cubicBezTo>
                  <a:pt x="39" y="112"/>
                  <a:pt x="38" y="113"/>
                  <a:pt x="38" y="115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3"/>
                  <a:pt x="32" y="112"/>
                  <a:pt x="30" y="112"/>
                </a:cubicBezTo>
                <a:cubicBezTo>
                  <a:pt x="29" y="112"/>
                  <a:pt x="28" y="113"/>
                  <a:pt x="28" y="115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22" y="87"/>
                  <a:pt x="22" y="87"/>
                  <a:pt x="22" y="87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9"/>
                  <a:pt x="48" y="92"/>
                  <a:pt x="48" y="94"/>
                </a:cubicBezTo>
                <a:close/>
                <a:moveTo>
                  <a:pt x="86" y="138"/>
                </a:moveTo>
                <a:cubicBezTo>
                  <a:pt x="74" y="138"/>
                  <a:pt x="74" y="138"/>
                  <a:pt x="74" y="138"/>
                </a:cubicBezTo>
                <a:cubicBezTo>
                  <a:pt x="74" y="117"/>
                  <a:pt x="74" y="117"/>
                  <a:pt x="74" y="117"/>
                </a:cubicBezTo>
                <a:cubicBezTo>
                  <a:pt x="86" y="117"/>
                  <a:pt x="86" y="117"/>
                  <a:pt x="86" y="117"/>
                </a:cubicBezTo>
                <a:lnTo>
                  <a:pt x="86" y="138"/>
                </a:lnTo>
                <a:close/>
                <a:moveTo>
                  <a:pt x="96" y="138"/>
                </a:moveTo>
                <a:cubicBezTo>
                  <a:pt x="91" y="138"/>
                  <a:pt x="91" y="138"/>
                  <a:pt x="91" y="13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1" y="113"/>
                  <a:pt x="90" y="112"/>
                  <a:pt x="89" y="112"/>
                </a:cubicBezTo>
                <a:cubicBezTo>
                  <a:pt x="71" y="112"/>
                  <a:pt x="71" y="112"/>
                  <a:pt x="71" y="112"/>
                </a:cubicBezTo>
                <a:cubicBezTo>
                  <a:pt x="70" y="112"/>
                  <a:pt x="69" y="113"/>
                  <a:pt x="69" y="115"/>
                </a:cubicBezTo>
                <a:cubicBezTo>
                  <a:pt x="69" y="138"/>
                  <a:pt x="69" y="138"/>
                  <a:pt x="69" y="138"/>
                </a:cubicBezTo>
                <a:cubicBezTo>
                  <a:pt x="64" y="138"/>
                  <a:pt x="64" y="138"/>
                  <a:pt x="64" y="138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64" y="99"/>
                  <a:pt x="70" y="92"/>
                  <a:pt x="80" y="88"/>
                </a:cubicBezTo>
                <a:cubicBezTo>
                  <a:pt x="90" y="92"/>
                  <a:pt x="96" y="99"/>
                  <a:pt x="96" y="108"/>
                </a:cubicBezTo>
                <a:lnTo>
                  <a:pt x="96" y="138"/>
                </a:lnTo>
                <a:close/>
                <a:moveTo>
                  <a:pt x="107" y="55"/>
                </a:moveTo>
                <a:cubicBezTo>
                  <a:pt x="99" y="55"/>
                  <a:pt x="99" y="55"/>
                  <a:pt x="99" y="55"/>
                </a:cubicBezTo>
                <a:cubicBezTo>
                  <a:pt x="98" y="55"/>
                  <a:pt x="96" y="56"/>
                  <a:pt x="96" y="58"/>
                </a:cubicBezTo>
                <a:cubicBezTo>
                  <a:pt x="96" y="59"/>
                  <a:pt x="98" y="60"/>
                  <a:pt x="99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138"/>
                  <a:pt x="107" y="138"/>
                  <a:pt x="107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97"/>
                  <a:pt x="93" y="87"/>
                  <a:pt x="81" y="83"/>
                </a:cubicBezTo>
                <a:cubicBezTo>
                  <a:pt x="80" y="83"/>
                  <a:pt x="80" y="83"/>
                  <a:pt x="79" y="83"/>
                </a:cubicBezTo>
                <a:cubicBezTo>
                  <a:pt x="67" y="87"/>
                  <a:pt x="58" y="97"/>
                  <a:pt x="58" y="10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26"/>
                  <a:pt x="53" y="82"/>
                  <a:pt x="53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90" y="60"/>
                  <a:pt x="91" y="59"/>
                  <a:pt x="91" y="58"/>
                </a:cubicBezTo>
                <a:cubicBezTo>
                  <a:pt x="91" y="56"/>
                  <a:pt x="90" y="55"/>
                  <a:pt x="89" y="55"/>
                </a:cubicBezTo>
                <a:cubicBezTo>
                  <a:pt x="53" y="55"/>
                  <a:pt x="53" y="55"/>
                  <a:pt x="53" y="55"/>
                </a:cubicBezTo>
                <a:cubicBezTo>
                  <a:pt x="53" y="50"/>
                  <a:pt x="53" y="48"/>
                  <a:pt x="53" y="47"/>
                </a:cubicBezTo>
                <a:cubicBezTo>
                  <a:pt x="54" y="34"/>
                  <a:pt x="64" y="21"/>
                  <a:pt x="80" y="16"/>
                </a:cubicBezTo>
                <a:cubicBezTo>
                  <a:pt x="96" y="21"/>
                  <a:pt x="106" y="34"/>
                  <a:pt x="107" y="47"/>
                </a:cubicBezTo>
                <a:lnTo>
                  <a:pt x="107" y="55"/>
                </a:lnTo>
                <a:close/>
                <a:moveTo>
                  <a:pt x="138" y="138"/>
                </a:moveTo>
                <a:cubicBezTo>
                  <a:pt x="132" y="138"/>
                  <a:pt x="132" y="138"/>
                  <a:pt x="132" y="138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2" y="113"/>
                  <a:pt x="131" y="112"/>
                  <a:pt x="130" y="112"/>
                </a:cubicBezTo>
                <a:cubicBezTo>
                  <a:pt x="128" y="112"/>
                  <a:pt x="127" y="113"/>
                  <a:pt x="127" y="115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2" y="138"/>
                  <a:pt x="122" y="138"/>
                  <a:pt x="122" y="138"/>
                </a:cubicBezTo>
                <a:cubicBezTo>
                  <a:pt x="122" y="115"/>
                  <a:pt x="122" y="115"/>
                  <a:pt x="122" y="115"/>
                </a:cubicBezTo>
                <a:cubicBezTo>
                  <a:pt x="122" y="113"/>
                  <a:pt x="121" y="112"/>
                  <a:pt x="120" y="112"/>
                </a:cubicBezTo>
                <a:cubicBezTo>
                  <a:pt x="118" y="112"/>
                  <a:pt x="117" y="113"/>
                  <a:pt x="117" y="115"/>
                </a:cubicBezTo>
                <a:cubicBezTo>
                  <a:pt x="117" y="138"/>
                  <a:pt x="117" y="138"/>
                  <a:pt x="117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87"/>
                  <a:pt x="112" y="87"/>
                  <a:pt x="112" y="87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38" y="138"/>
                  <a:pt x="138" y="138"/>
                  <a:pt x="138" y="138"/>
                </a:cubicBezTo>
                <a:close/>
                <a:moveTo>
                  <a:pt x="151" y="138"/>
                </a:moveTo>
                <a:cubicBezTo>
                  <a:pt x="143" y="138"/>
                  <a:pt x="143" y="138"/>
                  <a:pt x="143" y="138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51" y="87"/>
                  <a:pt x="151" y="87"/>
                  <a:pt x="151" y="87"/>
                </a:cubicBezTo>
                <a:lnTo>
                  <a:pt x="151" y="138"/>
                </a:lnTo>
                <a:close/>
                <a:moveTo>
                  <a:pt x="151" y="82"/>
                </a:moveTo>
                <a:cubicBezTo>
                  <a:pt x="143" y="82"/>
                  <a:pt x="143" y="82"/>
                  <a:pt x="143" y="82"/>
                </a:cubicBezTo>
                <a:cubicBezTo>
                  <a:pt x="143" y="60"/>
                  <a:pt x="143" y="60"/>
                  <a:pt x="143" y="60"/>
                </a:cubicBezTo>
                <a:cubicBezTo>
                  <a:pt x="151" y="60"/>
                  <a:pt x="151" y="60"/>
                  <a:pt x="151" y="60"/>
                </a:cubicBezTo>
                <a:lnTo>
                  <a:pt x="151" y="82"/>
                </a:lnTo>
                <a:close/>
                <a:moveTo>
                  <a:pt x="151" y="55"/>
                </a:moveTo>
                <a:cubicBezTo>
                  <a:pt x="143" y="55"/>
                  <a:pt x="143" y="55"/>
                  <a:pt x="143" y="55"/>
                </a:cubicBezTo>
                <a:cubicBezTo>
                  <a:pt x="143" y="50"/>
                  <a:pt x="143" y="50"/>
                  <a:pt x="143" y="50"/>
                </a:cubicBezTo>
                <a:cubicBezTo>
                  <a:pt x="151" y="50"/>
                  <a:pt x="151" y="50"/>
                  <a:pt x="151" y="50"/>
                </a:cubicBezTo>
                <a:lnTo>
                  <a:pt x="151" y="55"/>
                </a:lnTo>
                <a:close/>
                <a:moveTo>
                  <a:pt x="151" y="45"/>
                </a:moveTo>
                <a:cubicBezTo>
                  <a:pt x="143" y="45"/>
                  <a:pt x="143" y="45"/>
                  <a:pt x="143" y="45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3" y="41"/>
                  <a:pt x="144" y="38"/>
                  <a:pt x="147" y="36"/>
                </a:cubicBezTo>
                <a:cubicBezTo>
                  <a:pt x="150" y="38"/>
                  <a:pt x="151" y="41"/>
                  <a:pt x="151" y="44"/>
                </a:cubicBezTo>
                <a:cubicBezTo>
                  <a:pt x="151" y="45"/>
                  <a:pt x="151" y="45"/>
                  <a:pt x="151" y="45"/>
                </a:cubicBezTo>
                <a:close/>
                <a:moveTo>
                  <a:pt x="102" y="47"/>
                </a:moveTo>
                <a:cubicBezTo>
                  <a:pt x="102" y="49"/>
                  <a:pt x="100" y="50"/>
                  <a:pt x="99" y="50"/>
                </a:cubicBezTo>
                <a:cubicBezTo>
                  <a:pt x="61" y="50"/>
                  <a:pt x="61" y="50"/>
                  <a:pt x="61" y="50"/>
                </a:cubicBezTo>
                <a:cubicBezTo>
                  <a:pt x="60" y="50"/>
                  <a:pt x="58" y="49"/>
                  <a:pt x="58" y="47"/>
                </a:cubicBezTo>
                <a:cubicBezTo>
                  <a:pt x="58" y="46"/>
                  <a:pt x="60" y="45"/>
                  <a:pt x="61" y="45"/>
                </a:cubicBezTo>
                <a:cubicBezTo>
                  <a:pt x="99" y="45"/>
                  <a:pt x="99" y="45"/>
                  <a:pt x="99" y="45"/>
                </a:cubicBezTo>
                <a:cubicBezTo>
                  <a:pt x="100" y="45"/>
                  <a:pt x="102" y="46"/>
                  <a:pt x="102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518">
            <a:extLst>
              <a:ext uri="{FF2B5EF4-FFF2-40B4-BE49-F238E27FC236}">
                <a16:creationId xmlns:a16="http://schemas.microsoft.com/office/drawing/2014/main" id="{24C315BC-09DE-4E7C-8739-724C984272A9}"/>
              </a:ext>
            </a:extLst>
          </p:cNvPr>
          <p:cNvSpPr>
            <a:spLocks noEditPoints="1"/>
          </p:cNvSpPr>
          <p:nvPr/>
        </p:nvSpPr>
        <p:spPr bwMode="auto">
          <a:xfrm>
            <a:off x="7719075" y="3283946"/>
            <a:ext cx="443740" cy="447612"/>
          </a:xfrm>
          <a:custGeom>
            <a:avLst/>
            <a:gdLst>
              <a:gd name="T0" fmla="*/ 75089 w 160"/>
              <a:gd name="T1" fmla="*/ 258217 h 160"/>
              <a:gd name="T2" fmla="*/ 460772 w 160"/>
              <a:gd name="T3" fmla="*/ 213459 h 160"/>
              <a:gd name="T4" fmla="*/ 471011 w 160"/>
              <a:gd name="T5" fmla="*/ 258217 h 160"/>
              <a:gd name="T6" fmla="*/ 317421 w 160"/>
              <a:gd name="T7" fmla="*/ 313303 h 160"/>
              <a:gd name="T8" fmla="*/ 273050 w 160"/>
              <a:gd name="T9" fmla="*/ 337404 h 160"/>
              <a:gd name="T10" fmla="*/ 228679 w 160"/>
              <a:gd name="T11" fmla="*/ 313303 h 160"/>
              <a:gd name="T12" fmla="*/ 228679 w 160"/>
              <a:gd name="T13" fmla="*/ 261660 h 160"/>
              <a:gd name="T14" fmla="*/ 273050 w 160"/>
              <a:gd name="T15" fmla="*/ 237560 h 160"/>
              <a:gd name="T16" fmla="*/ 317421 w 160"/>
              <a:gd name="T17" fmla="*/ 261660 h 160"/>
              <a:gd name="T18" fmla="*/ 290116 w 160"/>
              <a:gd name="T19" fmla="*/ 282317 h 160"/>
              <a:gd name="T20" fmla="*/ 273050 w 160"/>
              <a:gd name="T21" fmla="*/ 265103 h 160"/>
              <a:gd name="T22" fmla="*/ 255984 w 160"/>
              <a:gd name="T23" fmla="*/ 282317 h 160"/>
              <a:gd name="T24" fmla="*/ 269637 w 160"/>
              <a:gd name="T25" fmla="*/ 302975 h 160"/>
              <a:gd name="T26" fmla="*/ 293529 w 160"/>
              <a:gd name="T27" fmla="*/ 299532 h 160"/>
              <a:gd name="T28" fmla="*/ 535861 w 160"/>
              <a:gd name="T29" fmla="*/ 426919 h 160"/>
              <a:gd name="T30" fmla="*/ 20479 w 160"/>
              <a:gd name="T31" fmla="*/ 550863 h 160"/>
              <a:gd name="T32" fmla="*/ 0 w 160"/>
              <a:gd name="T33" fmla="*/ 416590 h 160"/>
              <a:gd name="T34" fmla="*/ 10239 w 160"/>
              <a:gd name="T35" fmla="*/ 196245 h 160"/>
              <a:gd name="T36" fmla="*/ 23892 w 160"/>
              <a:gd name="T37" fmla="*/ 134273 h 160"/>
              <a:gd name="T38" fmla="*/ 95568 w 160"/>
              <a:gd name="T39" fmla="*/ 10329 h 160"/>
              <a:gd name="T40" fmla="*/ 160417 w 160"/>
              <a:gd name="T41" fmla="*/ 179030 h 160"/>
              <a:gd name="T42" fmla="*/ 157004 w 160"/>
              <a:gd name="T43" fmla="*/ 271989 h 160"/>
              <a:gd name="T44" fmla="*/ 262811 w 160"/>
              <a:gd name="T45" fmla="*/ 58529 h 160"/>
              <a:gd name="T46" fmla="*/ 303768 w 160"/>
              <a:gd name="T47" fmla="*/ 154930 h 160"/>
              <a:gd name="T48" fmla="*/ 385683 w 160"/>
              <a:gd name="T49" fmla="*/ 196245 h 160"/>
              <a:gd name="T50" fmla="*/ 399336 w 160"/>
              <a:gd name="T51" fmla="*/ 134273 h 160"/>
              <a:gd name="T52" fmla="*/ 471011 w 160"/>
              <a:gd name="T53" fmla="*/ 10329 h 160"/>
              <a:gd name="T54" fmla="*/ 535861 w 160"/>
              <a:gd name="T55" fmla="*/ 179030 h 160"/>
              <a:gd name="T56" fmla="*/ 535861 w 160"/>
              <a:gd name="T57" fmla="*/ 409704 h 160"/>
              <a:gd name="T58" fmla="*/ 129699 w 160"/>
              <a:gd name="T59" fmla="*/ 141159 h 160"/>
              <a:gd name="T60" fmla="*/ 40958 w 160"/>
              <a:gd name="T61" fmla="*/ 141159 h 160"/>
              <a:gd name="T62" fmla="*/ 40958 w 160"/>
              <a:gd name="T63" fmla="*/ 158373 h 160"/>
              <a:gd name="T64" fmla="*/ 30718 w 160"/>
              <a:gd name="T65" fmla="*/ 409704 h 160"/>
              <a:gd name="T66" fmla="*/ 30718 w 160"/>
              <a:gd name="T67" fmla="*/ 426919 h 160"/>
              <a:gd name="T68" fmla="*/ 139938 w 160"/>
              <a:gd name="T69" fmla="*/ 196245 h 160"/>
              <a:gd name="T70" fmla="*/ 139938 w 160"/>
              <a:gd name="T71" fmla="*/ 196245 h 160"/>
              <a:gd name="T72" fmla="*/ 286703 w 160"/>
              <a:gd name="T73" fmla="*/ 154930 h 160"/>
              <a:gd name="T74" fmla="*/ 317421 w 160"/>
              <a:gd name="T75" fmla="*/ 426919 h 160"/>
              <a:gd name="T76" fmla="*/ 317421 w 160"/>
              <a:gd name="T77" fmla="*/ 409704 h 160"/>
              <a:gd name="T78" fmla="*/ 389096 w 160"/>
              <a:gd name="T79" fmla="*/ 533649 h 160"/>
              <a:gd name="T80" fmla="*/ 157004 w 160"/>
              <a:gd name="T81" fmla="*/ 296089 h 160"/>
              <a:gd name="T82" fmla="*/ 273050 w 160"/>
              <a:gd name="T83" fmla="*/ 354618 h 160"/>
              <a:gd name="T84" fmla="*/ 416401 w 160"/>
              <a:gd name="T85" fmla="*/ 134273 h 160"/>
              <a:gd name="T86" fmla="*/ 460772 w 160"/>
              <a:gd name="T87" fmla="*/ 89515 h 160"/>
              <a:gd name="T88" fmla="*/ 505143 w 160"/>
              <a:gd name="T89" fmla="*/ 158373 h 160"/>
              <a:gd name="T90" fmla="*/ 406162 w 160"/>
              <a:gd name="T91" fmla="*/ 302975 h 160"/>
              <a:gd name="T92" fmla="*/ 430054 w 160"/>
              <a:gd name="T93" fmla="*/ 426919 h 160"/>
              <a:gd name="T94" fmla="*/ 515382 w 160"/>
              <a:gd name="T95" fmla="*/ 302975 h 160"/>
              <a:gd name="T96" fmla="*/ 515382 w 160"/>
              <a:gd name="T97" fmla="*/ 285760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28" y="65"/>
                </a:moveTo>
                <a:cubicBezTo>
                  <a:pt x="28" y="75"/>
                  <a:pt x="28" y="75"/>
                  <a:pt x="28" y="75"/>
                </a:cubicBezTo>
                <a:cubicBezTo>
                  <a:pt x="28" y="76"/>
                  <a:pt x="26" y="77"/>
                  <a:pt x="25" y="77"/>
                </a:cubicBezTo>
                <a:cubicBezTo>
                  <a:pt x="24" y="77"/>
                  <a:pt x="22" y="76"/>
                  <a:pt x="22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3"/>
                  <a:pt x="24" y="62"/>
                  <a:pt x="25" y="62"/>
                </a:cubicBezTo>
                <a:cubicBezTo>
                  <a:pt x="26" y="62"/>
                  <a:pt x="28" y="63"/>
                  <a:pt x="28" y="65"/>
                </a:cubicBezTo>
                <a:close/>
                <a:moveTo>
                  <a:pt x="135" y="62"/>
                </a:moveTo>
                <a:cubicBezTo>
                  <a:pt x="134" y="62"/>
                  <a:pt x="132" y="63"/>
                  <a:pt x="132" y="65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2" y="76"/>
                  <a:pt x="134" y="77"/>
                  <a:pt x="135" y="77"/>
                </a:cubicBezTo>
                <a:cubicBezTo>
                  <a:pt x="136" y="77"/>
                  <a:pt x="138" y="76"/>
                  <a:pt x="138" y="7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63"/>
                  <a:pt x="136" y="62"/>
                  <a:pt x="135" y="62"/>
                </a:cubicBezTo>
                <a:close/>
                <a:moveTo>
                  <a:pt x="93" y="88"/>
                </a:moveTo>
                <a:cubicBezTo>
                  <a:pt x="93" y="89"/>
                  <a:pt x="93" y="90"/>
                  <a:pt x="93" y="91"/>
                </a:cubicBezTo>
                <a:cubicBezTo>
                  <a:pt x="92" y="91"/>
                  <a:pt x="91" y="92"/>
                  <a:pt x="90" y="92"/>
                </a:cubicBezTo>
                <a:cubicBezTo>
                  <a:pt x="85" y="92"/>
                  <a:pt x="85" y="92"/>
                  <a:pt x="85" y="92"/>
                </a:cubicBezTo>
                <a:cubicBezTo>
                  <a:pt x="82" y="97"/>
                  <a:pt x="82" y="97"/>
                  <a:pt x="82" y="97"/>
                </a:cubicBezTo>
                <a:cubicBezTo>
                  <a:pt x="82" y="98"/>
                  <a:pt x="81" y="98"/>
                  <a:pt x="80" y="98"/>
                </a:cubicBezTo>
                <a:cubicBezTo>
                  <a:pt x="79" y="98"/>
                  <a:pt x="78" y="98"/>
                  <a:pt x="78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92"/>
                  <a:pt x="70" y="92"/>
                  <a:pt x="70" y="92"/>
                </a:cubicBezTo>
                <a:cubicBezTo>
                  <a:pt x="69" y="92"/>
                  <a:pt x="68" y="91"/>
                  <a:pt x="67" y="91"/>
                </a:cubicBezTo>
                <a:cubicBezTo>
                  <a:pt x="67" y="90"/>
                  <a:pt x="67" y="89"/>
                  <a:pt x="67" y="88"/>
                </a:cubicBezTo>
                <a:cubicBezTo>
                  <a:pt x="70" y="83"/>
                  <a:pt x="70" y="83"/>
                  <a:pt x="70" y="83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8"/>
                  <a:pt x="67" y="77"/>
                  <a:pt x="67" y="76"/>
                </a:cubicBezTo>
                <a:cubicBezTo>
                  <a:pt x="68" y="75"/>
                  <a:pt x="69" y="75"/>
                  <a:pt x="70" y="75"/>
                </a:cubicBezTo>
                <a:cubicBezTo>
                  <a:pt x="75" y="75"/>
                  <a:pt x="75" y="75"/>
                  <a:pt x="75" y="75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9" y="69"/>
                  <a:pt x="80" y="69"/>
                </a:cubicBezTo>
                <a:cubicBezTo>
                  <a:pt x="81" y="69"/>
                  <a:pt x="82" y="69"/>
                  <a:pt x="82" y="70"/>
                </a:cubicBezTo>
                <a:cubicBezTo>
                  <a:pt x="85" y="75"/>
                  <a:pt x="85" y="75"/>
                  <a:pt x="8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1" y="75"/>
                  <a:pt x="92" y="75"/>
                  <a:pt x="93" y="76"/>
                </a:cubicBezTo>
                <a:cubicBezTo>
                  <a:pt x="93" y="77"/>
                  <a:pt x="93" y="78"/>
                  <a:pt x="93" y="79"/>
                </a:cubicBezTo>
                <a:cubicBezTo>
                  <a:pt x="90" y="83"/>
                  <a:pt x="90" y="83"/>
                  <a:pt x="90" y="83"/>
                </a:cubicBezTo>
                <a:lnTo>
                  <a:pt x="93" y="88"/>
                </a:lnTo>
                <a:close/>
                <a:moveTo>
                  <a:pt x="85" y="82"/>
                </a:moveTo>
                <a:cubicBezTo>
                  <a:pt x="86" y="80"/>
                  <a:pt x="86" y="80"/>
                  <a:pt x="86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2" y="80"/>
                  <a:pt x="82" y="80"/>
                  <a:pt x="81" y="79"/>
                </a:cubicBezTo>
                <a:cubicBezTo>
                  <a:pt x="80" y="77"/>
                  <a:pt x="80" y="77"/>
                  <a:pt x="80" y="77"/>
                </a:cubicBezTo>
                <a:cubicBezTo>
                  <a:pt x="79" y="79"/>
                  <a:pt x="79" y="79"/>
                  <a:pt x="79" y="79"/>
                </a:cubicBezTo>
                <a:cubicBezTo>
                  <a:pt x="78" y="80"/>
                  <a:pt x="78" y="80"/>
                  <a:pt x="7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2"/>
                  <a:pt x="75" y="82"/>
                  <a:pt x="75" y="82"/>
                </a:cubicBezTo>
                <a:cubicBezTo>
                  <a:pt x="76" y="83"/>
                  <a:pt x="76" y="84"/>
                  <a:pt x="75" y="85"/>
                </a:cubicBezTo>
                <a:cubicBezTo>
                  <a:pt x="74" y="87"/>
                  <a:pt x="74" y="87"/>
                  <a:pt x="74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8" y="87"/>
                  <a:pt x="78" y="87"/>
                  <a:pt x="79" y="88"/>
                </a:cubicBezTo>
                <a:cubicBezTo>
                  <a:pt x="80" y="90"/>
                  <a:pt x="80" y="90"/>
                  <a:pt x="80" y="90"/>
                </a:cubicBezTo>
                <a:cubicBezTo>
                  <a:pt x="81" y="88"/>
                  <a:pt x="81" y="88"/>
                  <a:pt x="81" y="88"/>
                </a:cubicBezTo>
                <a:cubicBezTo>
                  <a:pt x="82" y="87"/>
                  <a:pt x="82" y="87"/>
                  <a:pt x="83" y="87"/>
                </a:cubicBezTo>
                <a:cubicBezTo>
                  <a:pt x="86" y="87"/>
                  <a:pt x="86" y="87"/>
                  <a:pt x="86" y="87"/>
                </a:cubicBezTo>
                <a:cubicBezTo>
                  <a:pt x="85" y="85"/>
                  <a:pt x="85" y="85"/>
                  <a:pt x="85" y="85"/>
                </a:cubicBezTo>
                <a:cubicBezTo>
                  <a:pt x="84" y="84"/>
                  <a:pt x="84" y="83"/>
                  <a:pt x="85" y="82"/>
                </a:cubicBezTo>
                <a:close/>
                <a:moveTo>
                  <a:pt x="160" y="121"/>
                </a:moveTo>
                <a:cubicBezTo>
                  <a:pt x="160" y="123"/>
                  <a:pt x="159" y="124"/>
                  <a:pt x="157" y="124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157"/>
                  <a:pt x="157" y="157"/>
                  <a:pt x="157" y="157"/>
                </a:cubicBezTo>
                <a:cubicBezTo>
                  <a:pt x="157" y="159"/>
                  <a:pt x="155" y="160"/>
                  <a:pt x="154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5" y="160"/>
                  <a:pt x="3" y="159"/>
                  <a:pt x="3" y="157"/>
                </a:cubicBezTo>
                <a:cubicBezTo>
                  <a:pt x="3" y="124"/>
                  <a:pt x="3" y="124"/>
                  <a:pt x="3" y="124"/>
                </a:cubicBezTo>
                <a:cubicBezTo>
                  <a:pt x="3" y="124"/>
                  <a:pt x="3" y="124"/>
                  <a:pt x="3" y="124"/>
                </a:cubicBezTo>
                <a:cubicBezTo>
                  <a:pt x="1" y="124"/>
                  <a:pt x="0" y="123"/>
                  <a:pt x="0" y="121"/>
                </a:cubicBezTo>
                <a:cubicBezTo>
                  <a:pt x="0" y="120"/>
                  <a:pt x="1" y="119"/>
                  <a:pt x="3" y="119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57"/>
                  <a:pt x="3" y="57"/>
                  <a:pt x="3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1" y="57"/>
                  <a:pt x="0" y="56"/>
                  <a:pt x="0" y="54"/>
                </a:cubicBezTo>
                <a:cubicBezTo>
                  <a:pt x="0" y="53"/>
                  <a:pt x="1" y="52"/>
                  <a:pt x="3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39"/>
                  <a:pt x="7" y="39"/>
                  <a:pt x="7" y="39"/>
                </a:cubicBezTo>
                <a:cubicBezTo>
                  <a:pt x="7" y="30"/>
                  <a:pt x="14" y="22"/>
                  <a:pt x="22" y="21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1"/>
                  <a:pt x="24" y="0"/>
                  <a:pt x="25" y="0"/>
                </a:cubicBezTo>
                <a:cubicBezTo>
                  <a:pt x="26" y="0"/>
                  <a:pt x="28" y="1"/>
                  <a:pt x="28" y="3"/>
                </a:cubicBezTo>
                <a:cubicBezTo>
                  <a:pt x="28" y="21"/>
                  <a:pt x="28" y="21"/>
                  <a:pt x="28" y="21"/>
                </a:cubicBezTo>
                <a:cubicBezTo>
                  <a:pt x="36" y="22"/>
                  <a:pt x="43" y="30"/>
                  <a:pt x="43" y="39"/>
                </a:cubicBezTo>
                <a:cubicBezTo>
                  <a:pt x="43" y="52"/>
                  <a:pt x="43" y="52"/>
                  <a:pt x="43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9" y="52"/>
                  <a:pt x="50" y="53"/>
                  <a:pt x="50" y="54"/>
                </a:cubicBezTo>
                <a:cubicBezTo>
                  <a:pt x="50" y="56"/>
                  <a:pt x="49" y="57"/>
                  <a:pt x="47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6" y="79"/>
                  <a:pt x="46" y="79"/>
                  <a:pt x="46" y="79"/>
                </a:cubicBezTo>
                <a:cubicBezTo>
                  <a:pt x="71" y="53"/>
                  <a:pt x="71" y="53"/>
                  <a:pt x="71" y="53"/>
                </a:cubicBezTo>
                <a:cubicBezTo>
                  <a:pt x="71" y="45"/>
                  <a:pt x="71" y="45"/>
                  <a:pt x="71" y="45"/>
                </a:cubicBezTo>
                <a:cubicBezTo>
                  <a:pt x="71" y="41"/>
                  <a:pt x="73" y="37"/>
                  <a:pt x="77" y="36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16"/>
                  <a:pt x="79" y="15"/>
                  <a:pt x="80" y="15"/>
                </a:cubicBezTo>
                <a:cubicBezTo>
                  <a:pt x="81" y="15"/>
                  <a:pt x="83" y="16"/>
                  <a:pt x="83" y="17"/>
                </a:cubicBezTo>
                <a:cubicBezTo>
                  <a:pt x="83" y="36"/>
                  <a:pt x="83" y="36"/>
                  <a:pt x="83" y="36"/>
                </a:cubicBezTo>
                <a:cubicBezTo>
                  <a:pt x="87" y="37"/>
                  <a:pt x="89" y="41"/>
                  <a:pt x="89" y="45"/>
                </a:cubicBezTo>
                <a:cubicBezTo>
                  <a:pt x="89" y="53"/>
                  <a:pt x="89" y="53"/>
                  <a:pt x="89" y="53"/>
                </a:cubicBezTo>
                <a:cubicBezTo>
                  <a:pt x="114" y="79"/>
                  <a:pt x="114" y="79"/>
                  <a:pt x="114" y="79"/>
                </a:cubicBezTo>
                <a:cubicBezTo>
                  <a:pt x="114" y="57"/>
                  <a:pt x="114" y="57"/>
                  <a:pt x="114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1" y="57"/>
                  <a:pt x="110" y="56"/>
                  <a:pt x="110" y="54"/>
                </a:cubicBezTo>
                <a:cubicBezTo>
                  <a:pt x="110" y="53"/>
                  <a:pt x="111" y="52"/>
                  <a:pt x="113" y="52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117" y="39"/>
                  <a:pt x="117" y="39"/>
                  <a:pt x="117" y="39"/>
                </a:cubicBezTo>
                <a:cubicBezTo>
                  <a:pt x="117" y="30"/>
                  <a:pt x="124" y="22"/>
                  <a:pt x="132" y="21"/>
                </a:cubicBezTo>
                <a:cubicBezTo>
                  <a:pt x="132" y="3"/>
                  <a:pt x="132" y="3"/>
                  <a:pt x="132" y="3"/>
                </a:cubicBezTo>
                <a:cubicBezTo>
                  <a:pt x="132" y="1"/>
                  <a:pt x="134" y="0"/>
                  <a:pt x="135" y="0"/>
                </a:cubicBezTo>
                <a:cubicBezTo>
                  <a:pt x="136" y="0"/>
                  <a:pt x="138" y="1"/>
                  <a:pt x="138" y="3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6" y="22"/>
                  <a:pt x="153" y="30"/>
                  <a:pt x="153" y="39"/>
                </a:cubicBezTo>
                <a:cubicBezTo>
                  <a:pt x="153" y="52"/>
                  <a:pt x="153" y="52"/>
                  <a:pt x="153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2"/>
                  <a:pt x="160" y="53"/>
                  <a:pt x="160" y="54"/>
                </a:cubicBezTo>
                <a:cubicBezTo>
                  <a:pt x="160" y="56"/>
                  <a:pt x="159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9" y="119"/>
                  <a:pt x="160" y="120"/>
                  <a:pt x="160" y="121"/>
                </a:cubicBezTo>
                <a:close/>
                <a:moveTo>
                  <a:pt x="12" y="41"/>
                </a:moveTo>
                <a:cubicBezTo>
                  <a:pt x="38" y="41"/>
                  <a:pt x="38" y="41"/>
                  <a:pt x="38" y="41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32"/>
                  <a:pt x="32" y="26"/>
                  <a:pt x="25" y="26"/>
                </a:cubicBezTo>
                <a:cubicBezTo>
                  <a:pt x="18" y="26"/>
                  <a:pt x="12" y="32"/>
                  <a:pt x="12" y="39"/>
                </a:cubicBezTo>
                <a:lnTo>
                  <a:pt x="12" y="41"/>
                </a:lnTo>
                <a:close/>
                <a:moveTo>
                  <a:pt x="12" y="52"/>
                </a:moveTo>
                <a:cubicBezTo>
                  <a:pt x="38" y="52"/>
                  <a:pt x="38" y="52"/>
                  <a:pt x="38" y="52"/>
                </a:cubicBezTo>
                <a:cubicBezTo>
                  <a:pt x="38" y="46"/>
                  <a:pt x="38" y="46"/>
                  <a:pt x="38" y="46"/>
                </a:cubicBezTo>
                <a:cubicBezTo>
                  <a:pt x="12" y="46"/>
                  <a:pt x="12" y="46"/>
                  <a:pt x="12" y="46"/>
                </a:cubicBezTo>
                <a:lnTo>
                  <a:pt x="12" y="52"/>
                </a:lnTo>
                <a:close/>
                <a:moveTo>
                  <a:pt x="41" y="88"/>
                </a:moveTo>
                <a:cubicBezTo>
                  <a:pt x="9" y="88"/>
                  <a:pt x="9" y="88"/>
                  <a:pt x="9" y="88"/>
                </a:cubicBezTo>
                <a:cubicBezTo>
                  <a:pt x="9" y="119"/>
                  <a:pt x="9" y="119"/>
                  <a:pt x="9" y="119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5" y="119"/>
                  <a:pt x="36" y="120"/>
                  <a:pt x="36" y="121"/>
                </a:cubicBezTo>
                <a:cubicBezTo>
                  <a:pt x="36" y="123"/>
                  <a:pt x="35" y="124"/>
                  <a:pt x="34" y="124"/>
                </a:cubicBezTo>
                <a:cubicBezTo>
                  <a:pt x="9" y="124"/>
                  <a:pt x="9" y="124"/>
                  <a:pt x="9" y="124"/>
                </a:cubicBezTo>
                <a:cubicBezTo>
                  <a:pt x="9" y="155"/>
                  <a:pt x="9" y="155"/>
                  <a:pt x="9" y="155"/>
                </a:cubicBezTo>
                <a:cubicBezTo>
                  <a:pt x="41" y="155"/>
                  <a:pt x="41" y="155"/>
                  <a:pt x="41" y="155"/>
                </a:cubicBezTo>
                <a:lnTo>
                  <a:pt x="41" y="88"/>
                </a:lnTo>
                <a:close/>
                <a:moveTo>
                  <a:pt x="41" y="57"/>
                </a:moveTo>
                <a:cubicBezTo>
                  <a:pt x="9" y="57"/>
                  <a:pt x="9" y="57"/>
                  <a:pt x="9" y="57"/>
                </a:cubicBezTo>
                <a:cubicBezTo>
                  <a:pt x="9" y="83"/>
                  <a:pt x="9" y="83"/>
                  <a:pt x="9" y="83"/>
                </a:cubicBezTo>
                <a:cubicBezTo>
                  <a:pt x="41" y="83"/>
                  <a:pt x="41" y="83"/>
                  <a:pt x="41" y="83"/>
                </a:cubicBezTo>
                <a:lnTo>
                  <a:pt x="41" y="57"/>
                </a:lnTo>
                <a:close/>
                <a:moveTo>
                  <a:pt x="76" y="45"/>
                </a:moveTo>
                <a:cubicBezTo>
                  <a:pt x="76" y="52"/>
                  <a:pt x="76" y="52"/>
                  <a:pt x="76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45"/>
                  <a:pt x="84" y="45"/>
                  <a:pt x="84" y="45"/>
                </a:cubicBezTo>
                <a:cubicBezTo>
                  <a:pt x="84" y="42"/>
                  <a:pt x="82" y="41"/>
                  <a:pt x="80" y="41"/>
                </a:cubicBezTo>
                <a:cubicBezTo>
                  <a:pt x="78" y="41"/>
                  <a:pt x="76" y="42"/>
                  <a:pt x="76" y="45"/>
                </a:cubicBezTo>
                <a:close/>
                <a:moveTo>
                  <a:pt x="93" y="155"/>
                </a:moveTo>
                <a:cubicBezTo>
                  <a:pt x="93" y="124"/>
                  <a:pt x="93" y="124"/>
                  <a:pt x="93" y="124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93" y="155"/>
                  <a:pt x="93" y="155"/>
                  <a:pt x="93" y="155"/>
                </a:cubicBezTo>
                <a:close/>
                <a:moveTo>
                  <a:pt x="93" y="119"/>
                </a:moveTo>
                <a:cubicBezTo>
                  <a:pt x="91" y="113"/>
                  <a:pt x="86" y="108"/>
                  <a:pt x="80" y="108"/>
                </a:cubicBezTo>
                <a:cubicBezTo>
                  <a:pt x="74" y="108"/>
                  <a:pt x="69" y="113"/>
                  <a:pt x="67" y="119"/>
                </a:cubicBezTo>
                <a:lnTo>
                  <a:pt x="93" y="119"/>
                </a:lnTo>
                <a:close/>
                <a:moveTo>
                  <a:pt x="114" y="155"/>
                </a:moveTo>
                <a:cubicBezTo>
                  <a:pt x="114" y="86"/>
                  <a:pt x="114" y="86"/>
                  <a:pt x="114" y="86"/>
                </a:cubicBezTo>
                <a:cubicBezTo>
                  <a:pt x="86" y="57"/>
                  <a:pt x="86" y="57"/>
                  <a:pt x="86" y="57"/>
                </a:cubicBezTo>
                <a:cubicBezTo>
                  <a:pt x="74" y="57"/>
                  <a:pt x="74" y="57"/>
                  <a:pt x="74" y="57"/>
                </a:cubicBezTo>
                <a:cubicBezTo>
                  <a:pt x="46" y="86"/>
                  <a:pt x="46" y="86"/>
                  <a:pt x="46" y="86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2" y="121"/>
                  <a:pt x="62" y="121"/>
                  <a:pt x="62" y="121"/>
                </a:cubicBezTo>
                <a:cubicBezTo>
                  <a:pt x="62" y="111"/>
                  <a:pt x="70" y="103"/>
                  <a:pt x="80" y="103"/>
                </a:cubicBezTo>
                <a:cubicBezTo>
                  <a:pt x="90" y="103"/>
                  <a:pt x="98" y="111"/>
                  <a:pt x="98" y="121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114" y="155"/>
                  <a:pt x="114" y="155"/>
                  <a:pt x="114" y="155"/>
                </a:cubicBezTo>
                <a:close/>
                <a:moveTo>
                  <a:pt x="122" y="39"/>
                </a:moveTo>
                <a:cubicBezTo>
                  <a:pt x="122" y="41"/>
                  <a:pt x="122" y="41"/>
                  <a:pt x="122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39"/>
                  <a:pt x="148" y="39"/>
                  <a:pt x="148" y="39"/>
                </a:cubicBezTo>
                <a:cubicBezTo>
                  <a:pt x="148" y="32"/>
                  <a:pt x="142" y="26"/>
                  <a:pt x="135" y="26"/>
                </a:cubicBezTo>
                <a:cubicBezTo>
                  <a:pt x="128" y="26"/>
                  <a:pt x="122" y="32"/>
                  <a:pt x="122" y="39"/>
                </a:cubicBezTo>
                <a:close/>
                <a:moveTo>
                  <a:pt x="122" y="52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22" y="46"/>
                  <a:pt x="122" y="46"/>
                  <a:pt x="122" y="46"/>
                </a:cubicBezTo>
                <a:lnTo>
                  <a:pt x="122" y="52"/>
                </a:lnTo>
                <a:close/>
                <a:moveTo>
                  <a:pt x="151" y="88"/>
                </a:moveTo>
                <a:cubicBezTo>
                  <a:pt x="119" y="88"/>
                  <a:pt x="119" y="88"/>
                  <a:pt x="119" y="88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51" y="155"/>
                  <a:pt x="151" y="155"/>
                  <a:pt x="151" y="155"/>
                </a:cubicBezTo>
                <a:cubicBezTo>
                  <a:pt x="151" y="124"/>
                  <a:pt x="151" y="124"/>
                  <a:pt x="151" y="124"/>
                </a:cubicBezTo>
                <a:cubicBezTo>
                  <a:pt x="126" y="124"/>
                  <a:pt x="126" y="124"/>
                  <a:pt x="126" y="124"/>
                </a:cubicBezTo>
                <a:cubicBezTo>
                  <a:pt x="125" y="124"/>
                  <a:pt x="124" y="123"/>
                  <a:pt x="124" y="121"/>
                </a:cubicBezTo>
                <a:cubicBezTo>
                  <a:pt x="124" y="120"/>
                  <a:pt x="125" y="119"/>
                  <a:pt x="126" y="119"/>
                </a:cubicBezTo>
                <a:cubicBezTo>
                  <a:pt x="151" y="119"/>
                  <a:pt x="151" y="119"/>
                  <a:pt x="151" y="119"/>
                </a:cubicBezTo>
                <a:lnTo>
                  <a:pt x="151" y="88"/>
                </a:lnTo>
                <a:close/>
                <a:moveTo>
                  <a:pt x="151" y="57"/>
                </a:moveTo>
                <a:cubicBezTo>
                  <a:pt x="119" y="57"/>
                  <a:pt x="119" y="57"/>
                  <a:pt x="119" y="57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51" y="83"/>
                  <a:pt x="151" y="83"/>
                  <a:pt x="151" y="83"/>
                </a:cubicBezTo>
                <a:lnTo>
                  <a:pt x="151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519">
            <a:extLst>
              <a:ext uri="{FF2B5EF4-FFF2-40B4-BE49-F238E27FC236}">
                <a16:creationId xmlns:a16="http://schemas.microsoft.com/office/drawing/2014/main" id="{4E1A7270-38F6-435F-8EE7-229364B4CAFE}"/>
              </a:ext>
            </a:extLst>
          </p:cNvPr>
          <p:cNvSpPr>
            <a:spLocks noEditPoints="1"/>
          </p:cNvSpPr>
          <p:nvPr/>
        </p:nvSpPr>
        <p:spPr bwMode="auto">
          <a:xfrm>
            <a:off x="7740007" y="4288954"/>
            <a:ext cx="385694" cy="447612"/>
          </a:xfrm>
          <a:custGeom>
            <a:avLst/>
            <a:gdLst>
              <a:gd name="T0" fmla="*/ 334654 w 139"/>
              <a:gd name="T1" fmla="*/ 271989 h 160"/>
              <a:gd name="T2" fmla="*/ 331240 w 139"/>
              <a:gd name="T3" fmla="*/ 168702 h 160"/>
              <a:gd name="T4" fmla="*/ 245869 w 139"/>
              <a:gd name="T5" fmla="*/ 41315 h 160"/>
              <a:gd name="T6" fmla="*/ 269772 w 139"/>
              <a:gd name="T7" fmla="*/ 30986 h 160"/>
              <a:gd name="T8" fmla="*/ 245869 w 139"/>
              <a:gd name="T9" fmla="*/ 24100 h 160"/>
              <a:gd name="T10" fmla="*/ 239039 w 139"/>
              <a:gd name="T11" fmla="*/ 0 h 160"/>
              <a:gd name="T12" fmla="*/ 228794 w 139"/>
              <a:gd name="T13" fmla="*/ 24100 h 160"/>
              <a:gd name="T14" fmla="*/ 204891 w 139"/>
              <a:gd name="T15" fmla="*/ 30986 h 160"/>
              <a:gd name="T16" fmla="*/ 228794 w 139"/>
              <a:gd name="T17" fmla="*/ 41315 h 160"/>
              <a:gd name="T18" fmla="*/ 143423 w 139"/>
              <a:gd name="T19" fmla="*/ 168702 h 160"/>
              <a:gd name="T20" fmla="*/ 140009 w 139"/>
              <a:gd name="T21" fmla="*/ 271989 h 160"/>
              <a:gd name="T22" fmla="*/ 0 w 139"/>
              <a:gd name="T23" fmla="*/ 340846 h 160"/>
              <a:gd name="T24" fmla="*/ 10245 w 139"/>
              <a:gd name="T25" fmla="*/ 550863 h 160"/>
              <a:gd name="T26" fmla="*/ 474663 w 139"/>
              <a:gd name="T27" fmla="*/ 540534 h 160"/>
              <a:gd name="T28" fmla="*/ 471248 w 139"/>
              <a:gd name="T29" fmla="*/ 330518 h 160"/>
              <a:gd name="T30" fmla="*/ 194646 w 139"/>
              <a:gd name="T31" fmla="*/ 533649 h 160"/>
              <a:gd name="T32" fmla="*/ 283432 w 139"/>
              <a:gd name="T33" fmla="*/ 516434 h 160"/>
              <a:gd name="T34" fmla="*/ 228794 w 139"/>
              <a:gd name="T35" fmla="*/ 409704 h 160"/>
              <a:gd name="T36" fmla="*/ 194646 w 139"/>
              <a:gd name="T37" fmla="*/ 499220 h 160"/>
              <a:gd name="T38" fmla="*/ 228794 w 139"/>
              <a:gd name="T39" fmla="*/ 409704 h 160"/>
              <a:gd name="T40" fmla="*/ 239039 w 139"/>
              <a:gd name="T41" fmla="*/ 327075 h 160"/>
              <a:gd name="T42" fmla="*/ 194646 w 139"/>
              <a:gd name="T43" fmla="*/ 392490 h 160"/>
              <a:gd name="T44" fmla="*/ 245869 w 139"/>
              <a:gd name="T45" fmla="*/ 499220 h 160"/>
              <a:gd name="T46" fmla="*/ 283432 w 139"/>
              <a:gd name="T47" fmla="*/ 409704 h 160"/>
              <a:gd name="T48" fmla="*/ 317580 w 139"/>
              <a:gd name="T49" fmla="*/ 533649 h 160"/>
              <a:gd name="T50" fmla="*/ 300506 w 139"/>
              <a:gd name="T51" fmla="*/ 399376 h 160"/>
              <a:gd name="T52" fmla="*/ 235624 w 139"/>
              <a:gd name="T53" fmla="*/ 309860 h 160"/>
              <a:gd name="T54" fmla="*/ 177572 w 139"/>
              <a:gd name="T55" fmla="*/ 533649 h 160"/>
              <a:gd name="T56" fmla="*/ 157083 w 139"/>
              <a:gd name="T57" fmla="*/ 506105 h 160"/>
              <a:gd name="T58" fmla="*/ 140009 w 139"/>
              <a:gd name="T59" fmla="*/ 506105 h 160"/>
              <a:gd name="T60" fmla="*/ 17074 w 139"/>
              <a:gd name="T61" fmla="*/ 533649 h 160"/>
              <a:gd name="T62" fmla="*/ 140009 w 139"/>
              <a:gd name="T63" fmla="*/ 289203 h 160"/>
              <a:gd name="T64" fmla="*/ 150253 w 139"/>
              <a:gd name="T65" fmla="*/ 478562 h 160"/>
              <a:gd name="T66" fmla="*/ 157083 w 139"/>
              <a:gd name="T67" fmla="*/ 285760 h 160"/>
              <a:gd name="T68" fmla="*/ 317580 w 139"/>
              <a:gd name="T69" fmla="*/ 533649 h 160"/>
              <a:gd name="T70" fmla="*/ 259528 w 139"/>
              <a:gd name="T71" fmla="*/ 268546 h 160"/>
              <a:gd name="T72" fmla="*/ 218550 w 139"/>
              <a:gd name="T73" fmla="*/ 199688 h 160"/>
              <a:gd name="T74" fmla="*/ 218550 w 139"/>
              <a:gd name="T75" fmla="*/ 182473 h 160"/>
              <a:gd name="T76" fmla="*/ 239039 w 139"/>
              <a:gd name="T77" fmla="*/ 154930 h 160"/>
              <a:gd name="T78" fmla="*/ 259528 w 139"/>
              <a:gd name="T79" fmla="*/ 182473 h 160"/>
              <a:gd name="T80" fmla="*/ 317580 w 139"/>
              <a:gd name="T81" fmla="*/ 268546 h 160"/>
              <a:gd name="T82" fmla="*/ 276602 w 139"/>
              <a:gd name="T83" fmla="*/ 175588 h 160"/>
              <a:gd name="T84" fmla="*/ 198061 w 139"/>
              <a:gd name="T85" fmla="*/ 175588 h 160"/>
              <a:gd name="T86" fmla="*/ 157083 w 139"/>
              <a:gd name="T87" fmla="*/ 268546 h 160"/>
              <a:gd name="T88" fmla="*/ 239039 w 139"/>
              <a:gd name="T89" fmla="*/ 92958 h 160"/>
              <a:gd name="T90" fmla="*/ 317580 w 139"/>
              <a:gd name="T91" fmla="*/ 268546 h 160"/>
              <a:gd name="T92" fmla="*/ 334654 w 139"/>
              <a:gd name="T93" fmla="*/ 533649 h 160"/>
              <a:gd name="T94" fmla="*/ 457589 w 139"/>
              <a:gd name="T95" fmla="*/ 344289 h 160"/>
              <a:gd name="T96" fmla="*/ 78541 w 139"/>
              <a:gd name="T97" fmla="*/ 392490 h 160"/>
              <a:gd name="T98" fmla="*/ 51223 w 139"/>
              <a:gd name="T99" fmla="*/ 471676 h 160"/>
              <a:gd name="T100" fmla="*/ 95616 w 139"/>
              <a:gd name="T101" fmla="*/ 478562 h 160"/>
              <a:gd name="T102" fmla="*/ 105860 w 139"/>
              <a:gd name="T103" fmla="*/ 416590 h 160"/>
              <a:gd name="T104" fmla="*/ 88786 w 139"/>
              <a:gd name="T105" fmla="*/ 461348 h 160"/>
              <a:gd name="T106" fmla="*/ 71712 w 139"/>
              <a:gd name="T107" fmla="*/ 416590 h 160"/>
              <a:gd name="T108" fmla="*/ 88786 w 139"/>
              <a:gd name="T109" fmla="*/ 416590 h 160"/>
              <a:gd name="T110" fmla="*/ 396122 w 139"/>
              <a:gd name="T111" fmla="*/ 392490 h 160"/>
              <a:gd name="T112" fmla="*/ 368803 w 139"/>
              <a:gd name="T113" fmla="*/ 471676 h 160"/>
              <a:gd name="T114" fmla="*/ 413196 w 139"/>
              <a:gd name="T115" fmla="*/ 478562 h 160"/>
              <a:gd name="T116" fmla="*/ 423440 w 139"/>
              <a:gd name="T117" fmla="*/ 416590 h 160"/>
              <a:gd name="T118" fmla="*/ 406366 w 139"/>
              <a:gd name="T119" fmla="*/ 461348 h 160"/>
              <a:gd name="T120" fmla="*/ 385877 w 139"/>
              <a:gd name="T121" fmla="*/ 416590 h 160"/>
              <a:gd name="T122" fmla="*/ 406366 w 139"/>
              <a:gd name="T123" fmla="*/ 416590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9" h="160">
                <a:moveTo>
                  <a:pt x="138" y="96"/>
                </a:moveTo>
                <a:cubicBezTo>
                  <a:pt x="98" y="79"/>
                  <a:pt x="98" y="79"/>
                  <a:pt x="98" y="79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50"/>
                  <a:pt x="98" y="49"/>
                  <a:pt x="97" y="49"/>
                </a:cubicBezTo>
                <a:cubicBezTo>
                  <a:pt x="72" y="22"/>
                  <a:pt x="72" y="22"/>
                  <a:pt x="72" y="22"/>
                </a:cubicBezTo>
                <a:cubicBezTo>
                  <a:pt x="72" y="12"/>
                  <a:pt x="72" y="12"/>
                  <a:pt x="72" y="12"/>
                </a:cubicBezTo>
                <a:cubicBezTo>
                  <a:pt x="77" y="12"/>
                  <a:pt x="77" y="12"/>
                  <a:pt x="77" y="12"/>
                </a:cubicBezTo>
                <a:cubicBezTo>
                  <a:pt x="78" y="12"/>
                  <a:pt x="79" y="11"/>
                  <a:pt x="79" y="9"/>
                </a:cubicBezTo>
                <a:cubicBezTo>
                  <a:pt x="79" y="8"/>
                  <a:pt x="78" y="7"/>
                  <a:pt x="77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1"/>
                  <a:pt x="71" y="0"/>
                  <a:pt x="70" y="0"/>
                </a:cubicBezTo>
                <a:cubicBezTo>
                  <a:pt x="68" y="0"/>
                  <a:pt x="67" y="1"/>
                  <a:pt x="67" y="3"/>
                </a:cubicBezTo>
                <a:cubicBezTo>
                  <a:pt x="67" y="7"/>
                  <a:pt x="67" y="7"/>
                  <a:pt x="67" y="7"/>
                </a:cubicBezTo>
                <a:cubicBezTo>
                  <a:pt x="63" y="7"/>
                  <a:pt x="63" y="7"/>
                  <a:pt x="63" y="7"/>
                </a:cubicBezTo>
                <a:cubicBezTo>
                  <a:pt x="61" y="7"/>
                  <a:pt x="60" y="8"/>
                  <a:pt x="60" y="9"/>
                </a:cubicBezTo>
                <a:cubicBezTo>
                  <a:pt x="60" y="11"/>
                  <a:pt x="61" y="12"/>
                  <a:pt x="63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67" y="22"/>
                  <a:pt x="67" y="22"/>
                  <a:pt x="67" y="22"/>
                </a:cubicBezTo>
                <a:cubicBezTo>
                  <a:pt x="42" y="49"/>
                  <a:pt x="42" y="49"/>
                  <a:pt x="42" y="49"/>
                </a:cubicBezTo>
                <a:cubicBezTo>
                  <a:pt x="42" y="49"/>
                  <a:pt x="41" y="50"/>
                  <a:pt x="41" y="51"/>
                </a:cubicBezTo>
                <a:cubicBezTo>
                  <a:pt x="41" y="79"/>
                  <a:pt x="41" y="79"/>
                  <a:pt x="41" y="79"/>
                </a:cubicBezTo>
                <a:cubicBezTo>
                  <a:pt x="2" y="96"/>
                  <a:pt x="2" y="96"/>
                  <a:pt x="2" y="96"/>
                </a:cubicBezTo>
                <a:cubicBezTo>
                  <a:pt x="1" y="97"/>
                  <a:pt x="0" y="98"/>
                  <a:pt x="0" y="99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38" y="160"/>
                  <a:pt x="139" y="159"/>
                  <a:pt x="139" y="157"/>
                </a:cubicBezTo>
                <a:cubicBezTo>
                  <a:pt x="139" y="99"/>
                  <a:pt x="139" y="99"/>
                  <a:pt x="139" y="99"/>
                </a:cubicBezTo>
                <a:cubicBezTo>
                  <a:pt x="139" y="98"/>
                  <a:pt x="139" y="97"/>
                  <a:pt x="138" y="96"/>
                </a:cubicBezTo>
                <a:close/>
                <a:moveTo>
                  <a:pt x="83" y="155"/>
                </a:moveTo>
                <a:cubicBezTo>
                  <a:pt x="57" y="155"/>
                  <a:pt x="57" y="155"/>
                  <a:pt x="57" y="155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67" y="119"/>
                </a:moveTo>
                <a:cubicBezTo>
                  <a:pt x="67" y="145"/>
                  <a:pt x="67" y="145"/>
                  <a:pt x="67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119"/>
                  <a:pt x="57" y="119"/>
                  <a:pt x="57" y="119"/>
                </a:cubicBezTo>
                <a:lnTo>
                  <a:pt x="67" y="119"/>
                </a:lnTo>
                <a:close/>
                <a:moveTo>
                  <a:pt x="57" y="114"/>
                </a:moveTo>
                <a:cubicBezTo>
                  <a:pt x="58" y="106"/>
                  <a:pt x="63" y="99"/>
                  <a:pt x="70" y="95"/>
                </a:cubicBezTo>
                <a:cubicBezTo>
                  <a:pt x="77" y="99"/>
                  <a:pt x="82" y="106"/>
                  <a:pt x="82" y="114"/>
                </a:cubicBezTo>
                <a:lnTo>
                  <a:pt x="57" y="114"/>
                </a:lnTo>
                <a:close/>
                <a:moveTo>
                  <a:pt x="83" y="145"/>
                </a:moveTo>
                <a:cubicBezTo>
                  <a:pt x="72" y="145"/>
                  <a:pt x="72" y="145"/>
                  <a:pt x="72" y="145"/>
                </a:cubicBezTo>
                <a:cubicBezTo>
                  <a:pt x="72" y="119"/>
                  <a:pt x="72" y="119"/>
                  <a:pt x="72" y="119"/>
                </a:cubicBezTo>
                <a:cubicBezTo>
                  <a:pt x="83" y="119"/>
                  <a:pt x="83" y="119"/>
                  <a:pt x="83" y="119"/>
                </a:cubicBezTo>
                <a:lnTo>
                  <a:pt x="83" y="145"/>
                </a:lnTo>
                <a:close/>
                <a:moveTo>
                  <a:pt x="93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05"/>
                  <a:pt x="81" y="95"/>
                  <a:pt x="71" y="90"/>
                </a:cubicBezTo>
                <a:cubicBezTo>
                  <a:pt x="70" y="90"/>
                  <a:pt x="69" y="90"/>
                  <a:pt x="69" y="90"/>
                </a:cubicBezTo>
                <a:cubicBezTo>
                  <a:pt x="58" y="95"/>
                  <a:pt x="52" y="105"/>
                  <a:pt x="52" y="116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47"/>
                  <a:pt x="46" y="147"/>
                  <a:pt x="46" y="147"/>
                </a:cubicBezTo>
                <a:cubicBezTo>
                  <a:pt x="46" y="146"/>
                  <a:pt x="45" y="145"/>
                  <a:pt x="44" y="145"/>
                </a:cubicBezTo>
                <a:cubicBezTo>
                  <a:pt x="42" y="145"/>
                  <a:pt x="41" y="146"/>
                  <a:pt x="41" y="147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00"/>
                  <a:pt x="5" y="100"/>
                  <a:pt x="5" y="100"/>
                </a:cubicBezTo>
                <a:cubicBezTo>
                  <a:pt x="41" y="84"/>
                  <a:pt x="41" y="84"/>
                  <a:pt x="41" y="84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41" y="138"/>
                  <a:pt x="42" y="139"/>
                  <a:pt x="44" y="139"/>
                </a:cubicBezTo>
                <a:cubicBezTo>
                  <a:pt x="45" y="139"/>
                  <a:pt x="46" y="138"/>
                  <a:pt x="46" y="137"/>
                </a:cubicBezTo>
                <a:cubicBezTo>
                  <a:pt x="46" y="83"/>
                  <a:pt x="46" y="83"/>
                  <a:pt x="46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155"/>
                  <a:pt x="93" y="155"/>
                  <a:pt x="93" y="155"/>
                </a:cubicBezTo>
                <a:close/>
                <a:moveTo>
                  <a:pt x="76" y="58"/>
                </a:moveTo>
                <a:cubicBezTo>
                  <a:pt x="76" y="78"/>
                  <a:pt x="76" y="78"/>
                  <a:pt x="76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58"/>
                  <a:pt x="64" y="58"/>
                  <a:pt x="64" y="58"/>
                </a:cubicBezTo>
                <a:lnTo>
                  <a:pt x="76" y="58"/>
                </a:lnTo>
                <a:close/>
                <a:moveTo>
                  <a:pt x="64" y="53"/>
                </a:moveTo>
                <a:cubicBezTo>
                  <a:pt x="64" y="51"/>
                  <a:pt x="64" y="51"/>
                  <a:pt x="64" y="51"/>
                </a:cubicBezTo>
                <a:cubicBezTo>
                  <a:pt x="64" y="47"/>
                  <a:pt x="66" y="45"/>
                  <a:pt x="70" y="45"/>
                </a:cubicBezTo>
                <a:cubicBezTo>
                  <a:pt x="73" y="45"/>
                  <a:pt x="76" y="47"/>
                  <a:pt x="76" y="51"/>
                </a:cubicBezTo>
                <a:cubicBezTo>
                  <a:pt x="76" y="53"/>
                  <a:pt x="76" y="53"/>
                  <a:pt x="76" y="53"/>
                </a:cubicBezTo>
                <a:lnTo>
                  <a:pt x="64" y="53"/>
                </a:lnTo>
                <a:close/>
                <a:moveTo>
                  <a:pt x="93" y="78"/>
                </a:moveTo>
                <a:cubicBezTo>
                  <a:pt x="81" y="78"/>
                  <a:pt x="81" y="78"/>
                  <a:pt x="81" y="78"/>
                </a:cubicBezTo>
                <a:cubicBezTo>
                  <a:pt x="81" y="51"/>
                  <a:pt x="81" y="51"/>
                  <a:pt x="81" y="51"/>
                </a:cubicBezTo>
                <a:cubicBezTo>
                  <a:pt x="81" y="45"/>
                  <a:pt x="76" y="40"/>
                  <a:pt x="70" y="40"/>
                </a:cubicBezTo>
                <a:cubicBezTo>
                  <a:pt x="63" y="40"/>
                  <a:pt x="58" y="45"/>
                  <a:pt x="58" y="51"/>
                </a:cubicBezTo>
                <a:cubicBezTo>
                  <a:pt x="58" y="78"/>
                  <a:pt x="58" y="78"/>
                  <a:pt x="58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46" y="52"/>
                  <a:pt x="46" y="52"/>
                  <a:pt x="46" y="52"/>
                </a:cubicBezTo>
                <a:cubicBezTo>
                  <a:pt x="70" y="27"/>
                  <a:pt x="70" y="27"/>
                  <a:pt x="70" y="27"/>
                </a:cubicBezTo>
                <a:cubicBezTo>
                  <a:pt x="93" y="52"/>
                  <a:pt x="93" y="52"/>
                  <a:pt x="93" y="52"/>
                </a:cubicBezTo>
                <a:lnTo>
                  <a:pt x="93" y="78"/>
                </a:lnTo>
                <a:close/>
                <a:moveTo>
                  <a:pt x="134" y="155"/>
                </a:moveTo>
                <a:cubicBezTo>
                  <a:pt x="98" y="155"/>
                  <a:pt x="98" y="155"/>
                  <a:pt x="98" y="155"/>
                </a:cubicBezTo>
                <a:cubicBezTo>
                  <a:pt x="98" y="84"/>
                  <a:pt x="98" y="84"/>
                  <a:pt x="98" y="84"/>
                </a:cubicBezTo>
                <a:cubicBezTo>
                  <a:pt x="134" y="100"/>
                  <a:pt x="134" y="100"/>
                  <a:pt x="134" y="100"/>
                </a:cubicBezTo>
                <a:lnTo>
                  <a:pt x="134" y="155"/>
                </a:lnTo>
                <a:close/>
                <a:moveTo>
                  <a:pt x="23" y="114"/>
                </a:moveTo>
                <a:cubicBezTo>
                  <a:pt x="19" y="114"/>
                  <a:pt x="15" y="117"/>
                  <a:pt x="15" y="121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5" y="138"/>
                  <a:pt x="17" y="139"/>
                  <a:pt x="18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30" y="139"/>
                  <a:pt x="31" y="138"/>
                  <a:pt x="31" y="137"/>
                </a:cubicBezTo>
                <a:cubicBezTo>
                  <a:pt x="31" y="121"/>
                  <a:pt x="31" y="121"/>
                  <a:pt x="31" y="121"/>
                </a:cubicBezTo>
                <a:cubicBezTo>
                  <a:pt x="31" y="117"/>
                  <a:pt x="27" y="114"/>
                  <a:pt x="23" y="114"/>
                </a:cubicBezTo>
                <a:close/>
                <a:moveTo>
                  <a:pt x="26" y="134"/>
                </a:moveTo>
                <a:cubicBezTo>
                  <a:pt x="21" y="134"/>
                  <a:pt x="21" y="134"/>
                  <a:pt x="21" y="134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1" y="120"/>
                  <a:pt x="22" y="119"/>
                  <a:pt x="23" y="119"/>
                </a:cubicBezTo>
                <a:cubicBezTo>
                  <a:pt x="25" y="119"/>
                  <a:pt x="26" y="120"/>
                  <a:pt x="26" y="121"/>
                </a:cubicBezTo>
                <a:lnTo>
                  <a:pt x="26" y="134"/>
                </a:lnTo>
                <a:close/>
                <a:moveTo>
                  <a:pt x="116" y="114"/>
                </a:moveTo>
                <a:cubicBezTo>
                  <a:pt x="112" y="114"/>
                  <a:pt x="108" y="117"/>
                  <a:pt x="108" y="121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8" y="138"/>
                  <a:pt x="109" y="139"/>
                  <a:pt x="111" y="139"/>
                </a:cubicBezTo>
                <a:cubicBezTo>
                  <a:pt x="121" y="139"/>
                  <a:pt x="121" y="139"/>
                  <a:pt x="121" y="139"/>
                </a:cubicBezTo>
                <a:cubicBezTo>
                  <a:pt x="123" y="139"/>
                  <a:pt x="124" y="138"/>
                  <a:pt x="124" y="137"/>
                </a:cubicBezTo>
                <a:cubicBezTo>
                  <a:pt x="124" y="121"/>
                  <a:pt x="124" y="121"/>
                  <a:pt x="124" y="121"/>
                </a:cubicBezTo>
                <a:cubicBezTo>
                  <a:pt x="124" y="117"/>
                  <a:pt x="120" y="114"/>
                  <a:pt x="116" y="114"/>
                </a:cubicBezTo>
                <a:close/>
                <a:moveTo>
                  <a:pt x="119" y="134"/>
                </a:moveTo>
                <a:cubicBezTo>
                  <a:pt x="113" y="134"/>
                  <a:pt x="113" y="134"/>
                  <a:pt x="113" y="134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3" y="120"/>
                  <a:pt x="115" y="119"/>
                  <a:pt x="116" y="119"/>
                </a:cubicBezTo>
                <a:cubicBezTo>
                  <a:pt x="117" y="119"/>
                  <a:pt x="119" y="120"/>
                  <a:pt x="119" y="121"/>
                </a:cubicBezTo>
                <a:lnTo>
                  <a:pt x="119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520">
            <a:extLst>
              <a:ext uri="{FF2B5EF4-FFF2-40B4-BE49-F238E27FC236}">
                <a16:creationId xmlns:a16="http://schemas.microsoft.com/office/drawing/2014/main" id="{4A51DE6B-AEEB-4E28-9F65-FB944C9F1EAA}"/>
              </a:ext>
            </a:extLst>
          </p:cNvPr>
          <p:cNvSpPr>
            <a:spLocks noEditPoints="1"/>
          </p:cNvSpPr>
          <p:nvPr/>
        </p:nvSpPr>
        <p:spPr bwMode="auto">
          <a:xfrm>
            <a:off x="7732129" y="5354783"/>
            <a:ext cx="443740" cy="321196"/>
          </a:xfrm>
          <a:custGeom>
            <a:avLst/>
            <a:gdLst>
              <a:gd name="T0" fmla="*/ 535861 w 160"/>
              <a:gd name="T1" fmla="*/ 113430 h 115"/>
              <a:gd name="T2" fmla="*/ 535861 w 160"/>
              <a:gd name="T3" fmla="*/ 96244 h 115"/>
              <a:gd name="T4" fmla="*/ 474424 w 160"/>
              <a:gd name="T5" fmla="*/ 75620 h 115"/>
              <a:gd name="T6" fmla="*/ 474424 w 160"/>
              <a:gd name="T7" fmla="*/ 0 h 115"/>
              <a:gd name="T8" fmla="*/ 365204 w 160"/>
              <a:gd name="T9" fmla="*/ 68746 h 115"/>
              <a:gd name="T10" fmla="*/ 416401 w 160"/>
              <a:gd name="T11" fmla="*/ 96244 h 115"/>
              <a:gd name="T12" fmla="*/ 170656 w 160"/>
              <a:gd name="T13" fmla="*/ 75620 h 115"/>
              <a:gd name="T14" fmla="*/ 170656 w 160"/>
              <a:gd name="T15" fmla="*/ 0 h 115"/>
              <a:gd name="T16" fmla="*/ 61436 w 160"/>
              <a:gd name="T17" fmla="*/ 68746 h 115"/>
              <a:gd name="T18" fmla="*/ 112633 w 160"/>
              <a:gd name="T19" fmla="*/ 96244 h 115"/>
              <a:gd name="T20" fmla="*/ 10239 w 160"/>
              <a:gd name="T21" fmla="*/ 113430 h 115"/>
              <a:gd name="T22" fmla="*/ 10239 w 160"/>
              <a:gd name="T23" fmla="*/ 237173 h 115"/>
              <a:gd name="T24" fmla="*/ 10239 w 160"/>
              <a:gd name="T25" fmla="*/ 254359 h 115"/>
              <a:gd name="T26" fmla="*/ 525621 w 160"/>
              <a:gd name="T27" fmla="*/ 395288 h 115"/>
              <a:gd name="T28" fmla="*/ 535861 w 160"/>
              <a:gd name="T29" fmla="*/ 254359 h 115"/>
              <a:gd name="T30" fmla="*/ 467598 w 160"/>
              <a:gd name="T31" fmla="*/ 113430 h 115"/>
              <a:gd name="T32" fmla="*/ 433467 w 160"/>
              <a:gd name="T33" fmla="*/ 113430 h 115"/>
              <a:gd name="T34" fmla="*/ 382270 w 160"/>
              <a:gd name="T35" fmla="*/ 17186 h 115"/>
              <a:gd name="T36" fmla="*/ 382270 w 160"/>
              <a:gd name="T37" fmla="*/ 58434 h 115"/>
              <a:gd name="T38" fmla="*/ 416401 w 160"/>
              <a:gd name="T39" fmla="*/ 237173 h 115"/>
              <a:gd name="T40" fmla="*/ 331073 w 160"/>
              <a:gd name="T41" fmla="*/ 113430 h 115"/>
              <a:gd name="T42" fmla="*/ 331073 w 160"/>
              <a:gd name="T43" fmla="*/ 237173 h 115"/>
              <a:gd name="T44" fmla="*/ 314008 w 160"/>
              <a:gd name="T45" fmla="*/ 113430 h 115"/>
              <a:gd name="T46" fmla="*/ 283289 w 160"/>
              <a:gd name="T47" fmla="*/ 113430 h 115"/>
              <a:gd name="T48" fmla="*/ 262811 w 160"/>
              <a:gd name="T49" fmla="*/ 237173 h 115"/>
              <a:gd name="T50" fmla="*/ 163830 w 160"/>
              <a:gd name="T51" fmla="*/ 113430 h 115"/>
              <a:gd name="T52" fmla="*/ 180896 w 160"/>
              <a:gd name="T53" fmla="*/ 137491 h 115"/>
              <a:gd name="T54" fmla="*/ 215027 w 160"/>
              <a:gd name="T55" fmla="*/ 237173 h 115"/>
              <a:gd name="T56" fmla="*/ 170656 w 160"/>
              <a:gd name="T57" fmla="*/ 164990 h 115"/>
              <a:gd name="T58" fmla="*/ 129699 w 160"/>
              <a:gd name="T59" fmla="*/ 237173 h 115"/>
              <a:gd name="T60" fmla="*/ 78502 w 160"/>
              <a:gd name="T61" fmla="*/ 58434 h 115"/>
              <a:gd name="T62" fmla="*/ 163830 w 160"/>
              <a:gd name="T63" fmla="*/ 58434 h 115"/>
              <a:gd name="T64" fmla="*/ 112633 w 160"/>
              <a:gd name="T65" fmla="*/ 113430 h 115"/>
              <a:gd name="T66" fmla="*/ 78502 w 160"/>
              <a:gd name="T67" fmla="*/ 113430 h 115"/>
              <a:gd name="T68" fmla="*/ 61436 w 160"/>
              <a:gd name="T69" fmla="*/ 237173 h 115"/>
              <a:gd name="T70" fmla="*/ 314008 w 160"/>
              <a:gd name="T71" fmla="*/ 378102 h 115"/>
              <a:gd name="T72" fmla="*/ 314008 w 160"/>
              <a:gd name="T73" fmla="*/ 288732 h 115"/>
              <a:gd name="T74" fmla="*/ 484664 w 160"/>
              <a:gd name="T75" fmla="*/ 378102 h 115"/>
              <a:gd name="T76" fmla="*/ 467598 w 160"/>
              <a:gd name="T77" fmla="*/ 281858 h 115"/>
              <a:gd name="T78" fmla="*/ 433467 w 160"/>
              <a:gd name="T79" fmla="*/ 281858 h 115"/>
              <a:gd name="T80" fmla="*/ 416401 w 160"/>
              <a:gd name="T81" fmla="*/ 378102 h 115"/>
              <a:gd name="T82" fmla="*/ 375444 w 160"/>
              <a:gd name="T83" fmla="*/ 271546 h 115"/>
              <a:gd name="T84" fmla="*/ 331073 w 160"/>
              <a:gd name="T85" fmla="*/ 378102 h 115"/>
              <a:gd name="T86" fmla="*/ 221853 w 160"/>
              <a:gd name="T87" fmla="*/ 271546 h 115"/>
              <a:gd name="T88" fmla="*/ 180896 w 160"/>
              <a:gd name="T89" fmla="*/ 378102 h 115"/>
              <a:gd name="T90" fmla="*/ 163830 w 160"/>
              <a:gd name="T91" fmla="*/ 281858 h 115"/>
              <a:gd name="T92" fmla="*/ 129699 w 160"/>
              <a:gd name="T93" fmla="*/ 281858 h 115"/>
              <a:gd name="T94" fmla="*/ 112633 w 160"/>
              <a:gd name="T95" fmla="*/ 378102 h 115"/>
              <a:gd name="T96" fmla="*/ 71676 w 160"/>
              <a:gd name="T97" fmla="*/ 271546 h 115"/>
              <a:gd name="T98" fmla="*/ 30718 w 160"/>
              <a:gd name="T99" fmla="*/ 378102 h 115"/>
              <a:gd name="T100" fmla="*/ 515382 w 160"/>
              <a:gd name="T101" fmla="*/ 378102 h 115"/>
              <a:gd name="T102" fmla="*/ 484664 w 160"/>
              <a:gd name="T103" fmla="*/ 113430 h 11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15">
                <a:moveTo>
                  <a:pt x="157" y="69"/>
                </a:moveTo>
                <a:cubicBezTo>
                  <a:pt x="157" y="69"/>
                  <a:pt x="157" y="69"/>
                  <a:pt x="157" y="69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59" y="33"/>
                  <a:pt x="160" y="32"/>
                  <a:pt x="160" y="30"/>
                </a:cubicBezTo>
                <a:cubicBezTo>
                  <a:pt x="160" y="29"/>
                  <a:pt x="159" y="28"/>
                  <a:pt x="157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7" y="22"/>
                  <a:pt x="127" y="22"/>
                  <a:pt x="127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41" y="22"/>
                  <a:pt x="142" y="21"/>
                  <a:pt x="142" y="20"/>
                </a:cubicBezTo>
                <a:cubicBezTo>
                  <a:pt x="142" y="3"/>
                  <a:pt x="142" y="3"/>
                  <a:pt x="142" y="3"/>
                </a:cubicBezTo>
                <a:cubicBezTo>
                  <a:pt x="142" y="1"/>
                  <a:pt x="141" y="0"/>
                  <a:pt x="139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08" y="0"/>
                  <a:pt x="107" y="1"/>
                  <a:pt x="107" y="3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7" y="21"/>
                  <a:pt x="108" y="22"/>
                  <a:pt x="110" y="22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2"/>
                  <a:pt x="38" y="22"/>
                  <a:pt x="38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2" y="22"/>
                  <a:pt x="53" y="21"/>
                  <a:pt x="53" y="20"/>
                </a:cubicBezTo>
                <a:cubicBezTo>
                  <a:pt x="53" y="3"/>
                  <a:pt x="53" y="3"/>
                  <a:pt x="53" y="3"/>
                </a:cubicBezTo>
                <a:cubicBezTo>
                  <a:pt x="53" y="1"/>
                  <a:pt x="52" y="0"/>
                  <a:pt x="50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1"/>
                  <a:pt x="18" y="3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9" y="22"/>
                  <a:pt x="21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8"/>
                  <a:pt x="33" y="28"/>
                  <a:pt x="3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1" y="28"/>
                  <a:pt x="0" y="29"/>
                  <a:pt x="0" y="30"/>
                </a:cubicBezTo>
                <a:cubicBezTo>
                  <a:pt x="0" y="32"/>
                  <a:pt x="1" y="33"/>
                  <a:pt x="3" y="33"/>
                </a:cubicBezTo>
                <a:cubicBezTo>
                  <a:pt x="3" y="33"/>
                  <a:pt x="3" y="33"/>
                  <a:pt x="3" y="33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69"/>
                  <a:pt x="3" y="69"/>
                  <a:pt x="3" y="69"/>
                </a:cubicBezTo>
                <a:cubicBezTo>
                  <a:pt x="1" y="69"/>
                  <a:pt x="0" y="70"/>
                  <a:pt x="0" y="71"/>
                </a:cubicBezTo>
                <a:cubicBezTo>
                  <a:pt x="0" y="73"/>
                  <a:pt x="1" y="74"/>
                  <a:pt x="3" y="74"/>
                </a:cubicBezTo>
                <a:cubicBezTo>
                  <a:pt x="3" y="74"/>
                  <a:pt x="3" y="74"/>
                  <a:pt x="3" y="74"/>
                </a:cubicBezTo>
                <a:cubicBezTo>
                  <a:pt x="3" y="113"/>
                  <a:pt x="3" y="113"/>
                  <a:pt x="3" y="113"/>
                </a:cubicBezTo>
                <a:cubicBezTo>
                  <a:pt x="3" y="114"/>
                  <a:pt x="5" y="115"/>
                  <a:pt x="6" y="115"/>
                </a:cubicBezTo>
                <a:cubicBezTo>
                  <a:pt x="154" y="115"/>
                  <a:pt x="154" y="115"/>
                  <a:pt x="154" y="115"/>
                </a:cubicBezTo>
                <a:cubicBezTo>
                  <a:pt x="155" y="115"/>
                  <a:pt x="157" y="114"/>
                  <a:pt x="157" y="113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59" y="74"/>
                  <a:pt x="160" y="73"/>
                  <a:pt x="160" y="71"/>
                </a:cubicBezTo>
                <a:cubicBezTo>
                  <a:pt x="160" y="70"/>
                  <a:pt x="159" y="69"/>
                  <a:pt x="157" y="69"/>
                </a:cubicBezTo>
                <a:close/>
                <a:moveTo>
                  <a:pt x="137" y="33"/>
                </a:moveTo>
                <a:cubicBezTo>
                  <a:pt x="137" y="69"/>
                  <a:pt x="137" y="69"/>
                  <a:pt x="137" y="69"/>
                </a:cubicBezTo>
                <a:cubicBezTo>
                  <a:pt x="127" y="69"/>
                  <a:pt x="127" y="69"/>
                  <a:pt x="127" y="69"/>
                </a:cubicBezTo>
                <a:cubicBezTo>
                  <a:pt x="127" y="33"/>
                  <a:pt x="127" y="33"/>
                  <a:pt x="127" y="33"/>
                </a:cubicBezTo>
                <a:lnTo>
                  <a:pt x="137" y="33"/>
                </a:lnTo>
                <a:close/>
                <a:moveTo>
                  <a:pt x="112" y="17"/>
                </a:moveTo>
                <a:cubicBezTo>
                  <a:pt x="112" y="5"/>
                  <a:pt x="112" y="5"/>
                  <a:pt x="112" y="5"/>
                </a:cubicBezTo>
                <a:cubicBezTo>
                  <a:pt x="137" y="5"/>
                  <a:pt x="137" y="5"/>
                  <a:pt x="137" y="5"/>
                </a:cubicBezTo>
                <a:cubicBezTo>
                  <a:pt x="137" y="17"/>
                  <a:pt x="137" y="17"/>
                  <a:pt x="137" y="17"/>
                </a:cubicBezTo>
                <a:lnTo>
                  <a:pt x="112" y="17"/>
                </a:lnTo>
                <a:close/>
                <a:moveTo>
                  <a:pt x="112" y="33"/>
                </a:moveTo>
                <a:cubicBezTo>
                  <a:pt x="122" y="33"/>
                  <a:pt x="122" y="33"/>
                  <a:pt x="122" y="33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12" y="69"/>
                  <a:pt x="112" y="69"/>
                  <a:pt x="112" y="69"/>
                </a:cubicBezTo>
                <a:lnTo>
                  <a:pt x="112" y="33"/>
                </a:lnTo>
                <a:close/>
                <a:moveTo>
                  <a:pt x="97" y="33"/>
                </a:moveTo>
                <a:cubicBezTo>
                  <a:pt x="107" y="33"/>
                  <a:pt x="107" y="33"/>
                  <a:pt x="107" y="33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97" y="69"/>
                  <a:pt x="97" y="69"/>
                  <a:pt x="97" y="69"/>
                </a:cubicBezTo>
                <a:lnTo>
                  <a:pt x="97" y="33"/>
                </a:lnTo>
                <a:close/>
                <a:moveTo>
                  <a:pt x="83" y="33"/>
                </a:moveTo>
                <a:cubicBezTo>
                  <a:pt x="92" y="33"/>
                  <a:pt x="92" y="33"/>
                  <a:pt x="92" y="33"/>
                </a:cubicBezTo>
                <a:cubicBezTo>
                  <a:pt x="92" y="69"/>
                  <a:pt x="92" y="69"/>
                  <a:pt x="92" y="69"/>
                </a:cubicBezTo>
                <a:cubicBezTo>
                  <a:pt x="83" y="69"/>
                  <a:pt x="83" y="69"/>
                  <a:pt x="83" y="69"/>
                </a:cubicBezTo>
                <a:lnTo>
                  <a:pt x="83" y="33"/>
                </a:lnTo>
                <a:close/>
                <a:moveTo>
                  <a:pt x="68" y="33"/>
                </a:moveTo>
                <a:cubicBezTo>
                  <a:pt x="77" y="33"/>
                  <a:pt x="77" y="33"/>
                  <a:pt x="77" y="33"/>
                </a:cubicBezTo>
                <a:cubicBezTo>
                  <a:pt x="77" y="69"/>
                  <a:pt x="77" y="69"/>
                  <a:pt x="77" y="69"/>
                </a:cubicBezTo>
                <a:cubicBezTo>
                  <a:pt x="68" y="69"/>
                  <a:pt x="68" y="69"/>
                  <a:pt x="68" y="69"/>
                </a:cubicBezTo>
                <a:lnTo>
                  <a:pt x="68" y="33"/>
                </a:lnTo>
                <a:close/>
                <a:moveTo>
                  <a:pt x="48" y="33"/>
                </a:moveTo>
                <a:cubicBezTo>
                  <a:pt x="48" y="40"/>
                  <a:pt x="48" y="40"/>
                  <a:pt x="48" y="40"/>
                </a:cubicBezTo>
                <a:cubicBezTo>
                  <a:pt x="48" y="42"/>
                  <a:pt x="49" y="43"/>
                  <a:pt x="50" y="43"/>
                </a:cubicBezTo>
                <a:cubicBezTo>
                  <a:pt x="52" y="43"/>
                  <a:pt x="53" y="42"/>
                  <a:pt x="53" y="40"/>
                </a:cubicBezTo>
                <a:cubicBezTo>
                  <a:pt x="53" y="33"/>
                  <a:pt x="53" y="33"/>
                  <a:pt x="53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69"/>
                  <a:pt x="63" y="69"/>
                  <a:pt x="63" y="69"/>
                </a:cubicBezTo>
                <a:cubicBezTo>
                  <a:pt x="53" y="69"/>
                  <a:pt x="53" y="69"/>
                  <a:pt x="53" y="69"/>
                </a:cubicBezTo>
                <a:cubicBezTo>
                  <a:pt x="53" y="51"/>
                  <a:pt x="53" y="51"/>
                  <a:pt x="53" y="51"/>
                </a:cubicBezTo>
                <a:cubicBezTo>
                  <a:pt x="53" y="49"/>
                  <a:pt x="52" y="48"/>
                  <a:pt x="50" y="48"/>
                </a:cubicBezTo>
                <a:cubicBezTo>
                  <a:pt x="49" y="48"/>
                  <a:pt x="48" y="49"/>
                  <a:pt x="48" y="51"/>
                </a:cubicBezTo>
                <a:cubicBezTo>
                  <a:pt x="48" y="69"/>
                  <a:pt x="48" y="69"/>
                  <a:pt x="48" y="69"/>
                </a:cubicBezTo>
                <a:cubicBezTo>
                  <a:pt x="38" y="69"/>
                  <a:pt x="38" y="69"/>
                  <a:pt x="38" y="69"/>
                </a:cubicBezTo>
                <a:cubicBezTo>
                  <a:pt x="38" y="33"/>
                  <a:pt x="38" y="33"/>
                  <a:pt x="38" y="33"/>
                </a:cubicBezTo>
                <a:lnTo>
                  <a:pt x="48" y="33"/>
                </a:lnTo>
                <a:close/>
                <a:moveTo>
                  <a:pt x="23" y="17"/>
                </a:moveTo>
                <a:cubicBezTo>
                  <a:pt x="23" y="5"/>
                  <a:pt x="23" y="5"/>
                  <a:pt x="23" y="5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17"/>
                  <a:pt x="48" y="17"/>
                  <a:pt x="48" y="17"/>
                </a:cubicBezTo>
                <a:lnTo>
                  <a:pt x="23" y="17"/>
                </a:lnTo>
                <a:close/>
                <a:moveTo>
                  <a:pt x="23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69"/>
                  <a:pt x="33" y="69"/>
                  <a:pt x="33" y="69"/>
                </a:cubicBezTo>
                <a:cubicBezTo>
                  <a:pt x="23" y="69"/>
                  <a:pt x="23" y="69"/>
                  <a:pt x="23" y="69"/>
                </a:cubicBezTo>
                <a:lnTo>
                  <a:pt x="23" y="33"/>
                </a:lnTo>
                <a:close/>
                <a:moveTo>
                  <a:pt x="9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69"/>
                  <a:pt x="18" y="69"/>
                  <a:pt x="18" y="69"/>
                </a:cubicBezTo>
                <a:cubicBezTo>
                  <a:pt x="9" y="69"/>
                  <a:pt x="9" y="69"/>
                  <a:pt x="9" y="69"/>
                </a:cubicBezTo>
                <a:lnTo>
                  <a:pt x="9" y="33"/>
                </a:lnTo>
                <a:close/>
                <a:moveTo>
                  <a:pt x="92" y="110"/>
                </a:moveTo>
                <a:cubicBezTo>
                  <a:pt x="68" y="110"/>
                  <a:pt x="68" y="110"/>
                  <a:pt x="68" y="110"/>
                </a:cubicBezTo>
                <a:cubicBezTo>
                  <a:pt x="68" y="84"/>
                  <a:pt x="68" y="84"/>
                  <a:pt x="68" y="84"/>
                </a:cubicBezTo>
                <a:cubicBezTo>
                  <a:pt x="92" y="84"/>
                  <a:pt x="92" y="84"/>
                  <a:pt x="92" y="84"/>
                </a:cubicBezTo>
                <a:lnTo>
                  <a:pt x="92" y="110"/>
                </a:lnTo>
                <a:close/>
                <a:moveTo>
                  <a:pt x="151" y="110"/>
                </a:moveTo>
                <a:cubicBezTo>
                  <a:pt x="142" y="110"/>
                  <a:pt x="142" y="110"/>
                  <a:pt x="142" y="110"/>
                </a:cubicBezTo>
                <a:cubicBezTo>
                  <a:pt x="142" y="82"/>
                  <a:pt x="142" y="82"/>
                  <a:pt x="142" y="82"/>
                </a:cubicBezTo>
                <a:cubicBezTo>
                  <a:pt x="142" y="80"/>
                  <a:pt x="141" y="79"/>
                  <a:pt x="139" y="79"/>
                </a:cubicBezTo>
                <a:cubicBezTo>
                  <a:pt x="138" y="79"/>
                  <a:pt x="137" y="80"/>
                  <a:pt x="137" y="82"/>
                </a:cubicBezTo>
                <a:cubicBezTo>
                  <a:pt x="137" y="110"/>
                  <a:pt x="137" y="110"/>
                  <a:pt x="137" y="110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27" y="80"/>
                  <a:pt x="126" y="79"/>
                  <a:pt x="124" y="79"/>
                </a:cubicBezTo>
                <a:cubicBezTo>
                  <a:pt x="123" y="79"/>
                  <a:pt x="122" y="80"/>
                  <a:pt x="122" y="82"/>
                </a:cubicBezTo>
                <a:cubicBezTo>
                  <a:pt x="122" y="110"/>
                  <a:pt x="122" y="110"/>
                  <a:pt x="122" y="110"/>
                </a:cubicBezTo>
                <a:cubicBezTo>
                  <a:pt x="112" y="110"/>
                  <a:pt x="112" y="110"/>
                  <a:pt x="112" y="110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12" y="80"/>
                  <a:pt x="111" y="79"/>
                  <a:pt x="110" y="79"/>
                </a:cubicBezTo>
                <a:cubicBezTo>
                  <a:pt x="108" y="79"/>
                  <a:pt x="107" y="80"/>
                  <a:pt x="107" y="82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97" y="110"/>
                  <a:pt x="97" y="110"/>
                  <a:pt x="97" y="110"/>
                </a:cubicBezTo>
                <a:cubicBezTo>
                  <a:pt x="97" y="82"/>
                  <a:pt x="97" y="82"/>
                  <a:pt x="97" y="82"/>
                </a:cubicBezTo>
                <a:cubicBezTo>
                  <a:pt x="97" y="80"/>
                  <a:pt x="96" y="79"/>
                  <a:pt x="95" y="79"/>
                </a:cubicBezTo>
                <a:cubicBezTo>
                  <a:pt x="65" y="79"/>
                  <a:pt x="65" y="79"/>
                  <a:pt x="65" y="79"/>
                </a:cubicBezTo>
                <a:cubicBezTo>
                  <a:pt x="64" y="79"/>
                  <a:pt x="63" y="80"/>
                  <a:pt x="63" y="82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80"/>
                  <a:pt x="52" y="79"/>
                  <a:pt x="50" y="79"/>
                </a:cubicBezTo>
                <a:cubicBezTo>
                  <a:pt x="49" y="79"/>
                  <a:pt x="48" y="80"/>
                  <a:pt x="48" y="82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38" y="82"/>
                  <a:pt x="38" y="82"/>
                  <a:pt x="38" y="82"/>
                </a:cubicBezTo>
                <a:cubicBezTo>
                  <a:pt x="38" y="80"/>
                  <a:pt x="37" y="79"/>
                  <a:pt x="36" y="79"/>
                </a:cubicBezTo>
                <a:cubicBezTo>
                  <a:pt x="34" y="79"/>
                  <a:pt x="33" y="80"/>
                  <a:pt x="33" y="82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3" y="82"/>
                  <a:pt x="23" y="82"/>
                  <a:pt x="23" y="82"/>
                </a:cubicBezTo>
                <a:cubicBezTo>
                  <a:pt x="23" y="80"/>
                  <a:pt x="22" y="79"/>
                  <a:pt x="21" y="79"/>
                </a:cubicBezTo>
                <a:cubicBezTo>
                  <a:pt x="19" y="79"/>
                  <a:pt x="18" y="80"/>
                  <a:pt x="18" y="82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9" y="110"/>
                  <a:pt x="9" y="110"/>
                  <a:pt x="9" y="110"/>
                </a:cubicBezTo>
                <a:cubicBezTo>
                  <a:pt x="9" y="74"/>
                  <a:pt x="9" y="74"/>
                  <a:pt x="9" y="74"/>
                </a:cubicBezTo>
                <a:cubicBezTo>
                  <a:pt x="151" y="74"/>
                  <a:pt x="151" y="74"/>
                  <a:pt x="151" y="74"/>
                </a:cubicBezTo>
                <a:cubicBezTo>
                  <a:pt x="151" y="110"/>
                  <a:pt x="151" y="110"/>
                  <a:pt x="151" y="110"/>
                </a:cubicBezTo>
                <a:close/>
                <a:moveTo>
                  <a:pt x="151" y="69"/>
                </a:moveTo>
                <a:cubicBezTo>
                  <a:pt x="142" y="69"/>
                  <a:pt x="142" y="69"/>
                  <a:pt x="142" y="69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51" y="33"/>
                  <a:pt x="151" y="33"/>
                  <a:pt x="151" y="33"/>
                </a:cubicBezTo>
                <a:lnTo>
                  <a:pt x="151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526">
            <a:extLst>
              <a:ext uri="{FF2B5EF4-FFF2-40B4-BE49-F238E27FC236}">
                <a16:creationId xmlns:a16="http://schemas.microsoft.com/office/drawing/2014/main" id="{E8BDE4EA-ABBB-4023-8C4B-F0F14247A6E0}"/>
              </a:ext>
            </a:extLst>
          </p:cNvPr>
          <p:cNvSpPr>
            <a:spLocks noEditPoints="1"/>
          </p:cNvSpPr>
          <p:nvPr/>
        </p:nvSpPr>
        <p:spPr bwMode="auto">
          <a:xfrm>
            <a:off x="8728213" y="1286313"/>
            <a:ext cx="443740" cy="447612"/>
          </a:xfrm>
          <a:custGeom>
            <a:avLst/>
            <a:gdLst>
              <a:gd name="T0" fmla="*/ 273050 w 160"/>
              <a:gd name="T1" fmla="*/ 0 h 160"/>
              <a:gd name="T2" fmla="*/ 0 w 160"/>
              <a:gd name="T3" fmla="*/ 540534 h 160"/>
              <a:gd name="T4" fmla="*/ 546100 w 160"/>
              <a:gd name="T5" fmla="*/ 540534 h 160"/>
              <a:gd name="T6" fmla="*/ 341313 w 160"/>
              <a:gd name="T7" fmla="*/ 533649 h 160"/>
              <a:gd name="T8" fmla="*/ 341313 w 160"/>
              <a:gd name="T9" fmla="*/ 502662 h 160"/>
              <a:gd name="T10" fmla="*/ 358378 w 160"/>
              <a:gd name="T11" fmla="*/ 533649 h 160"/>
              <a:gd name="T12" fmla="*/ 392509 w 160"/>
              <a:gd name="T13" fmla="*/ 495777 h 160"/>
              <a:gd name="T14" fmla="*/ 160417 w 160"/>
              <a:gd name="T15" fmla="*/ 485448 h 160"/>
              <a:gd name="T16" fmla="*/ 187722 w 160"/>
              <a:gd name="T17" fmla="*/ 502662 h 160"/>
              <a:gd name="T18" fmla="*/ 136525 w 160"/>
              <a:gd name="T19" fmla="*/ 454462 h 160"/>
              <a:gd name="T20" fmla="*/ 139938 w 160"/>
              <a:gd name="T21" fmla="*/ 378718 h 160"/>
              <a:gd name="T22" fmla="*/ 337899 w 160"/>
              <a:gd name="T23" fmla="*/ 265103 h 160"/>
              <a:gd name="T24" fmla="*/ 139938 w 160"/>
              <a:gd name="T25" fmla="*/ 378718 h 160"/>
              <a:gd name="T26" fmla="*/ 225266 w 160"/>
              <a:gd name="T27" fmla="*/ 437248 h 160"/>
              <a:gd name="T28" fmla="*/ 157004 w 160"/>
              <a:gd name="T29" fmla="*/ 395933 h 160"/>
              <a:gd name="T30" fmla="*/ 136525 w 160"/>
              <a:gd name="T31" fmla="*/ 437248 h 160"/>
              <a:gd name="T32" fmla="*/ 409575 w 160"/>
              <a:gd name="T33" fmla="*/ 437248 h 160"/>
              <a:gd name="T34" fmla="*/ 389096 w 160"/>
              <a:gd name="T35" fmla="*/ 395933 h 160"/>
              <a:gd name="T36" fmla="*/ 494903 w 160"/>
              <a:gd name="T37" fmla="*/ 247888 h 160"/>
              <a:gd name="T38" fmla="*/ 453946 w 160"/>
              <a:gd name="T39" fmla="*/ 265103 h 160"/>
              <a:gd name="T40" fmla="*/ 453946 w 160"/>
              <a:gd name="T41" fmla="*/ 378718 h 160"/>
              <a:gd name="T42" fmla="*/ 457359 w 160"/>
              <a:gd name="T43" fmla="*/ 395933 h 160"/>
              <a:gd name="T44" fmla="*/ 474424 w 160"/>
              <a:gd name="T45" fmla="*/ 506105 h 160"/>
              <a:gd name="T46" fmla="*/ 494903 w 160"/>
              <a:gd name="T47" fmla="*/ 533649 h 160"/>
              <a:gd name="T48" fmla="*/ 430054 w 160"/>
              <a:gd name="T49" fmla="*/ 385604 h 160"/>
              <a:gd name="T50" fmla="*/ 430054 w 160"/>
              <a:gd name="T51" fmla="*/ 385604 h 160"/>
              <a:gd name="T52" fmla="*/ 426641 w 160"/>
              <a:gd name="T53" fmla="*/ 385604 h 160"/>
              <a:gd name="T54" fmla="*/ 208201 w 160"/>
              <a:gd name="T55" fmla="*/ 247888 h 160"/>
              <a:gd name="T56" fmla="*/ 119459 w 160"/>
              <a:gd name="T57" fmla="*/ 385604 h 160"/>
              <a:gd name="T58" fmla="*/ 116046 w 160"/>
              <a:gd name="T59" fmla="*/ 385604 h 160"/>
              <a:gd name="T60" fmla="*/ 116046 w 160"/>
              <a:gd name="T61" fmla="*/ 389047 h 160"/>
              <a:gd name="T62" fmla="*/ 51197 w 160"/>
              <a:gd name="T63" fmla="*/ 265103 h 160"/>
              <a:gd name="T64" fmla="*/ 78502 w 160"/>
              <a:gd name="T65" fmla="*/ 516434 h 160"/>
              <a:gd name="T66" fmla="*/ 92154 w 160"/>
              <a:gd name="T67" fmla="*/ 395933 h 160"/>
              <a:gd name="T68" fmla="*/ 88741 w 160"/>
              <a:gd name="T69" fmla="*/ 378718 h 160"/>
              <a:gd name="T70" fmla="*/ 98981 w 160"/>
              <a:gd name="T71" fmla="*/ 258217 h 160"/>
              <a:gd name="T72" fmla="*/ 51197 w 160"/>
              <a:gd name="T73" fmla="*/ 196245 h 160"/>
              <a:gd name="T74" fmla="*/ 51197 w 160"/>
              <a:gd name="T75" fmla="*/ 179030 h 160"/>
              <a:gd name="T76" fmla="*/ 150178 w 160"/>
              <a:gd name="T77" fmla="*/ 179030 h 160"/>
              <a:gd name="T78" fmla="*/ 167243 w 160"/>
              <a:gd name="T79" fmla="*/ 123944 h 160"/>
              <a:gd name="T80" fmla="*/ 167243 w 160"/>
              <a:gd name="T81" fmla="*/ 179030 h 160"/>
              <a:gd name="T82" fmla="*/ 378857 w 160"/>
              <a:gd name="T83" fmla="*/ 123944 h 160"/>
              <a:gd name="T84" fmla="*/ 494903 w 160"/>
              <a:gd name="T85" fmla="*/ 179030 h 160"/>
              <a:gd name="T86" fmla="*/ 494903 w 160"/>
              <a:gd name="T87" fmla="*/ 123944 h 160"/>
              <a:gd name="T88" fmla="*/ 511969 w 160"/>
              <a:gd name="T89" fmla="*/ 533649 h 160"/>
              <a:gd name="T90" fmla="*/ 44371 w 160"/>
              <a:gd name="T91" fmla="*/ 106730 h 160"/>
              <a:gd name="T92" fmla="*/ 17066 w 160"/>
              <a:gd name="T93" fmla="*/ 533649 h 160"/>
              <a:gd name="T94" fmla="*/ 529034 w 160"/>
              <a:gd name="T95" fmla="*/ 65415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58" y="14"/>
                </a:move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5"/>
                  <a:pt x="0" y="16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5"/>
                  <a:pt x="159" y="14"/>
                  <a:pt x="158" y="14"/>
                </a:cubicBezTo>
                <a:close/>
                <a:moveTo>
                  <a:pt x="100" y="155"/>
                </a:moveTo>
                <a:cubicBezTo>
                  <a:pt x="60" y="155"/>
                  <a:pt x="60" y="155"/>
                  <a:pt x="60" y="155"/>
                </a:cubicBezTo>
                <a:cubicBezTo>
                  <a:pt x="60" y="146"/>
                  <a:pt x="60" y="146"/>
                  <a:pt x="60" y="146"/>
                </a:cubicBezTo>
                <a:cubicBezTo>
                  <a:pt x="100" y="146"/>
                  <a:pt x="100" y="146"/>
                  <a:pt x="100" y="146"/>
                </a:cubicBezTo>
                <a:lnTo>
                  <a:pt x="100" y="155"/>
                </a:lnTo>
                <a:close/>
                <a:moveTo>
                  <a:pt x="120" y="155"/>
                </a:moveTo>
                <a:cubicBezTo>
                  <a:pt x="105" y="155"/>
                  <a:pt x="105" y="155"/>
                  <a:pt x="105" y="155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4" y="146"/>
                  <a:pt x="115" y="145"/>
                  <a:pt x="115" y="144"/>
                </a:cubicBezTo>
                <a:cubicBezTo>
                  <a:pt x="115" y="142"/>
                  <a:pt x="114" y="141"/>
                  <a:pt x="113" y="141"/>
                </a:cubicBezTo>
                <a:cubicBezTo>
                  <a:pt x="58" y="141"/>
                  <a:pt x="58" y="141"/>
                  <a:pt x="58" y="141"/>
                </a:cubicBezTo>
                <a:cubicBezTo>
                  <a:pt x="58" y="141"/>
                  <a:pt x="47" y="141"/>
                  <a:pt x="47" y="141"/>
                </a:cubicBezTo>
                <a:cubicBezTo>
                  <a:pt x="46" y="141"/>
                  <a:pt x="45" y="142"/>
                  <a:pt x="45" y="144"/>
                </a:cubicBezTo>
                <a:cubicBezTo>
                  <a:pt x="45" y="145"/>
                  <a:pt x="46" y="146"/>
                  <a:pt x="47" y="146"/>
                </a:cubicBezTo>
                <a:cubicBezTo>
                  <a:pt x="55" y="146"/>
                  <a:pt x="55" y="146"/>
                  <a:pt x="55" y="146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0" y="155"/>
                  <a:pt x="120" y="155"/>
                  <a:pt x="120" y="155"/>
                </a:cubicBezTo>
                <a:close/>
                <a:moveTo>
                  <a:pt x="41" y="110"/>
                </a:moveTo>
                <a:cubicBezTo>
                  <a:pt x="50" y="85"/>
                  <a:pt x="50" y="85"/>
                  <a:pt x="50" y="85"/>
                </a:cubicBezTo>
                <a:cubicBezTo>
                  <a:pt x="51" y="81"/>
                  <a:pt x="56" y="77"/>
                  <a:pt x="61" y="77"/>
                </a:cubicBezTo>
                <a:cubicBezTo>
                  <a:pt x="99" y="77"/>
                  <a:pt x="99" y="77"/>
                  <a:pt x="99" y="77"/>
                </a:cubicBezTo>
                <a:cubicBezTo>
                  <a:pt x="104" y="77"/>
                  <a:pt x="109" y="81"/>
                  <a:pt x="110" y="85"/>
                </a:cubicBezTo>
                <a:cubicBezTo>
                  <a:pt x="119" y="110"/>
                  <a:pt x="119" y="110"/>
                  <a:pt x="119" y="110"/>
                </a:cubicBezTo>
                <a:lnTo>
                  <a:pt x="41" y="110"/>
                </a:lnTo>
                <a:close/>
                <a:moveTo>
                  <a:pt x="100" y="115"/>
                </a:moveTo>
                <a:cubicBezTo>
                  <a:pt x="97" y="118"/>
                  <a:pt x="94" y="123"/>
                  <a:pt x="94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23"/>
                  <a:pt x="63" y="118"/>
                  <a:pt x="60" y="115"/>
                </a:cubicBezTo>
                <a:lnTo>
                  <a:pt x="100" y="115"/>
                </a:lnTo>
                <a:close/>
                <a:moveTo>
                  <a:pt x="46" y="115"/>
                </a:moveTo>
                <a:cubicBezTo>
                  <a:pt x="46" y="115"/>
                  <a:pt x="47" y="115"/>
                  <a:pt x="47" y="115"/>
                </a:cubicBezTo>
                <a:cubicBezTo>
                  <a:pt x="54" y="115"/>
                  <a:pt x="60" y="120"/>
                  <a:pt x="61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0" y="115"/>
                  <a:pt x="40" y="115"/>
                  <a:pt x="40" y="115"/>
                </a:cubicBezTo>
                <a:lnTo>
                  <a:pt x="46" y="115"/>
                </a:lnTo>
                <a:close/>
                <a:moveTo>
                  <a:pt x="120" y="127"/>
                </a:moveTo>
                <a:cubicBezTo>
                  <a:pt x="99" y="127"/>
                  <a:pt x="99" y="127"/>
                  <a:pt x="99" y="127"/>
                </a:cubicBezTo>
                <a:cubicBezTo>
                  <a:pt x="100" y="120"/>
                  <a:pt x="106" y="115"/>
                  <a:pt x="113" y="115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20" y="115"/>
                  <a:pt x="120" y="115"/>
                  <a:pt x="120" y="115"/>
                </a:cubicBezTo>
                <a:lnTo>
                  <a:pt x="120" y="127"/>
                </a:lnTo>
                <a:close/>
                <a:moveTo>
                  <a:pt x="145" y="72"/>
                </a:moveTo>
                <a:cubicBezTo>
                  <a:pt x="133" y="72"/>
                  <a:pt x="133" y="72"/>
                  <a:pt x="133" y="72"/>
                </a:cubicBezTo>
                <a:cubicBezTo>
                  <a:pt x="132" y="72"/>
                  <a:pt x="131" y="73"/>
                  <a:pt x="131" y="75"/>
                </a:cubicBezTo>
                <a:cubicBezTo>
                  <a:pt x="131" y="76"/>
                  <a:pt x="132" y="77"/>
                  <a:pt x="133" y="7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110"/>
                  <a:pt x="134" y="110"/>
                  <a:pt x="134" y="110"/>
                </a:cubicBezTo>
                <a:cubicBezTo>
                  <a:pt x="133" y="110"/>
                  <a:pt x="133" y="110"/>
                  <a:pt x="133" y="110"/>
                </a:cubicBezTo>
                <a:cubicBezTo>
                  <a:pt x="132" y="110"/>
                  <a:pt x="131" y="111"/>
                  <a:pt x="131" y="113"/>
                </a:cubicBezTo>
                <a:cubicBezTo>
                  <a:pt x="131" y="114"/>
                  <a:pt x="132" y="115"/>
                  <a:pt x="133" y="115"/>
                </a:cubicBezTo>
                <a:cubicBezTo>
                  <a:pt x="134" y="115"/>
                  <a:pt x="134" y="115"/>
                  <a:pt x="134" y="115"/>
                </a:cubicBezTo>
                <a:cubicBezTo>
                  <a:pt x="134" y="147"/>
                  <a:pt x="134" y="147"/>
                  <a:pt x="134" y="147"/>
                </a:cubicBezTo>
                <a:cubicBezTo>
                  <a:pt x="134" y="149"/>
                  <a:pt x="135" y="150"/>
                  <a:pt x="137" y="150"/>
                </a:cubicBezTo>
                <a:cubicBezTo>
                  <a:pt x="138" y="150"/>
                  <a:pt x="139" y="149"/>
                  <a:pt x="139" y="14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45" y="77"/>
                  <a:pt x="145" y="77"/>
                  <a:pt x="145" y="77"/>
                </a:cubicBezTo>
                <a:cubicBezTo>
                  <a:pt x="145" y="155"/>
                  <a:pt x="145" y="155"/>
                  <a:pt x="145" y="155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6" y="113"/>
                  <a:pt x="126" y="113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3" y="77"/>
                  <a:pt x="106" y="72"/>
                  <a:pt x="99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54" y="72"/>
                  <a:pt x="47" y="77"/>
                  <a:pt x="45" y="84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77"/>
                  <a:pt x="15" y="77"/>
                  <a:pt x="15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21" y="149"/>
                  <a:pt x="22" y="150"/>
                  <a:pt x="23" y="150"/>
                </a:cubicBezTo>
                <a:cubicBezTo>
                  <a:pt x="25" y="150"/>
                  <a:pt x="26" y="149"/>
                  <a:pt x="26" y="147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8" y="115"/>
                  <a:pt x="29" y="114"/>
                  <a:pt x="29" y="113"/>
                </a:cubicBezTo>
                <a:cubicBezTo>
                  <a:pt x="29" y="111"/>
                  <a:pt x="28" y="110"/>
                  <a:pt x="27" y="110"/>
                </a:cubicBezTo>
                <a:cubicBezTo>
                  <a:pt x="26" y="110"/>
                  <a:pt x="26" y="110"/>
                  <a:pt x="26" y="110"/>
                </a:cubicBezTo>
                <a:cubicBezTo>
                  <a:pt x="26" y="77"/>
                  <a:pt x="26" y="77"/>
                  <a:pt x="26" y="77"/>
                </a:cubicBezTo>
                <a:cubicBezTo>
                  <a:pt x="27" y="77"/>
                  <a:pt x="27" y="77"/>
                  <a:pt x="27" y="77"/>
                </a:cubicBezTo>
                <a:cubicBezTo>
                  <a:pt x="28" y="77"/>
                  <a:pt x="29" y="76"/>
                  <a:pt x="29" y="75"/>
                </a:cubicBezTo>
                <a:cubicBezTo>
                  <a:pt x="29" y="73"/>
                  <a:pt x="28" y="72"/>
                  <a:pt x="27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5" y="57"/>
                  <a:pt x="15" y="57"/>
                  <a:pt x="15" y="57"/>
                </a:cubicBezTo>
                <a:cubicBezTo>
                  <a:pt x="145" y="57"/>
                  <a:pt x="145" y="57"/>
                  <a:pt x="145" y="57"/>
                </a:cubicBezTo>
                <a:cubicBezTo>
                  <a:pt x="145" y="72"/>
                  <a:pt x="145" y="72"/>
                  <a:pt x="145" y="72"/>
                </a:cubicBezTo>
                <a:close/>
                <a:moveTo>
                  <a:pt x="15" y="52"/>
                </a:moveTo>
                <a:cubicBezTo>
                  <a:pt x="15" y="36"/>
                  <a:pt x="15" y="36"/>
                  <a:pt x="15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52"/>
                  <a:pt x="44" y="52"/>
                  <a:pt x="44" y="52"/>
                </a:cubicBezTo>
                <a:lnTo>
                  <a:pt x="15" y="52"/>
                </a:lnTo>
                <a:close/>
                <a:moveTo>
                  <a:pt x="49" y="52"/>
                </a:moveTo>
                <a:cubicBezTo>
                  <a:pt x="49" y="36"/>
                  <a:pt x="49" y="36"/>
                  <a:pt x="49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52"/>
                  <a:pt x="77" y="52"/>
                  <a:pt x="77" y="52"/>
                </a:cubicBezTo>
                <a:lnTo>
                  <a:pt x="49" y="52"/>
                </a:lnTo>
                <a:close/>
                <a:moveTo>
                  <a:pt x="83" y="52"/>
                </a:moveTo>
                <a:cubicBezTo>
                  <a:pt x="83" y="36"/>
                  <a:pt x="83" y="36"/>
                  <a:pt x="83" y="36"/>
                </a:cubicBezTo>
                <a:cubicBezTo>
                  <a:pt x="111" y="36"/>
                  <a:pt x="111" y="36"/>
                  <a:pt x="111" y="36"/>
                </a:cubicBezTo>
                <a:cubicBezTo>
                  <a:pt x="111" y="52"/>
                  <a:pt x="111" y="52"/>
                  <a:pt x="111" y="52"/>
                </a:cubicBezTo>
                <a:lnTo>
                  <a:pt x="83" y="52"/>
                </a:lnTo>
                <a:close/>
                <a:moveTo>
                  <a:pt x="145" y="52"/>
                </a:moveTo>
                <a:cubicBezTo>
                  <a:pt x="116" y="52"/>
                  <a:pt x="116" y="52"/>
                  <a:pt x="116" y="52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5" y="36"/>
                  <a:pt x="145" y="36"/>
                  <a:pt x="145" y="36"/>
                </a:cubicBezTo>
                <a:lnTo>
                  <a:pt x="145" y="52"/>
                </a:lnTo>
                <a:close/>
                <a:moveTo>
                  <a:pt x="155" y="155"/>
                </a:moveTo>
                <a:cubicBezTo>
                  <a:pt x="150" y="155"/>
                  <a:pt x="150" y="155"/>
                  <a:pt x="150" y="155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0" y="32"/>
                  <a:pt x="149" y="31"/>
                  <a:pt x="147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10" y="32"/>
                  <a:pt x="10" y="34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9"/>
                  <a:pt x="5" y="19"/>
                  <a:pt x="5" y="19"/>
                </a:cubicBezTo>
                <a:cubicBezTo>
                  <a:pt x="80" y="5"/>
                  <a:pt x="80" y="5"/>
                  <a:pt x="80" y="5"/>
                </a:cubicBezTo>
                <a:cubicBezTo>
                  <a:pt x="155" y="19"/>
                  <a:pt x="155" y="19"/>
                  <a:pt x="155" y="19"/>
                </a:cubicBezTo>
                <a:lnTo>
                  <a:pt x="155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527">
            <a:extLst>
              <a:ext uri="{FF2B5EF4-FFF2-40B4-BE49-F238E27FC236}">
                <a16:creationId xmlns:a16="http://schemas.microsoft.com/office/drawing/2014/main" id="{1FD631C2-E680-4F70-B13B-6045AE581688}"/>
              </a:ext>
            </a:extLst>
          </p:cNvPr>
          <p:cNvSpPr>
            <a:spLocks noEditPoints="1"/>
          </p:cNvSpPr>
          <p:nvPr/>
        </p:nvSpPr>
        <p:spPr bwMode="auto">
          <a:xfrm>
            <a:off x="8730783" y="2293158"/>
            <a:ext cx="443740" cy="447612"/>
          </a:xfrm>
          <a:custGeom>
            <a:avLst/>
            <a:gdLst>
              <a:gd name="T0" fmla="*/ 430054 w 160"/>
              <a:gd name="T1" fmla="*/ 385604 h 160"/>
              <a:gd name="T2" fmla="*/ 426641 w 160"/>
              <a:gd name="T3" fmla="*/ 385604 h 160"/>
              <a:gd name="T4" fmla="*/ 337899 w 160"/>
              <a:gd name="T5" fmla="*/ 247888 h 160"/>
              <a:gd name="T6" fmla="*/ 119459 w 160"/>
              <a:gd name="T7" fmla="*/ 385604 h 160"/>
              <a:gd name="T8" fmla="*/ 116046 w 160"/>
              <a:gd name="T9" fmla="*/ 385604 h 160"/>
              <a:gd name="T10" fmla="*/ 116046 w 160"/>
              <a:gd name="T11" fmla="*/ 385604 h 160"/>
              <a:gd name="T12" fmla="*/ 126286 w 160"/>
              <a:gd name="T13" fmla="*/ 550863 h 160"/>
              <a:gd name="T14" fmla="*/ 204788 w 160"/>
              <a:gd name="T15" fmla="*/ 502662 h 160"/>
              <a:gd name="T16" fmla="*/ 348139 w 160"/>
              <a:gd name="T17" fmla="*/ 550863 h 160"/>
              <a:gd name="T18" fmla="*/ 430054 w 160"/>
              <a:gd name="T19" fmla="*/ 389047 h 160"/>
              <a:gd name="T20" fmla="*/ 208201 w 160"/>
              <a:gd name="T21" fmla="*/ 265103 h 160"/>
              <a:gd name="T22" fmla="*/ 406162 w 160"/>
              <a:gd name="T23" fmla="*/ 378718 h 160"/>
              <a:gd name="T24" fmla="*/ 341313 w 160"/>
              <a:gd name="T25" fmla="*/ 395933 h 160"/>
              <a:gd name="T26" fmla="*/ 204788 w 160"/>
              <a:gd name="T27" fmla="*/ 395933 h 160"/>
              <a:gd name="T28" fmla="*/ 157004 w 160"/>
              <a:gd name="T29" fmla="*/ 395933 h 160"/>
              <a:gd name="T30" fmla="*/ 136525 w 160"/>
              <a:gd name="T31" fmla="*/ 437248 h 160"/>
              <a:gd name="T32" fmla="*/ 358378 w 160"/>
              <a:gd name="T33" fmla="*/ 533649 h 160"/>
              <a:gd name="T34" fmla="*/ 392509 w 160"/>
              <a:gd name="T35" fmla="*/ 495777 h 160"/>
              <a:gd name="T36" fmla="*/ 153591 w 160"/>
              <a:gd name="T37" fmla="*/ 495777 h 160"/>
              <a:gd name="T38" fmla="*/ 187722 w 160"/>
              <a:gd name="T39" fmla="*/ 533649 h 160"/>
              <a:gd name="T40" fmla="*/ 409575 w 160"/>
              <a:gd name="T41" fmla="*/ 454462 h 160"/>
              <a:gd name="T42" fmla="*/ 337899 w 160"/>
              <a:gd name="T43" fmla="*/ 437248 h 160"/>
              <a:gd name="T44" fmla="*/ 409575 w 160"/>
              <a:gd name="T45" fmla="*/ 395933 h 160"/>
              <a:gd name="T46" fmla="*/ 10239 w 160"/>
              <a:gd name="T47" fmla="*/ 0 h 160"/>
              <a:gd name="T48" fmla="*/ 10239 w 160"/>
              <a:gd name="T49" fmla="*/ 550863 h 160"/>
              <a:gd name="T50" fmla="*/ 98981 w 160"/>
              <a:gd name="T51" fmla="*/ 158373 h 160"/>
              <a:gd name="T52" fmla="*/ 126286 w 160"/>
              <a:gd name="T53" fmla="*/ 230674 h 160"/>
              <a:gd name="T54" fmla="*/ 153591 w 160"/>
              <a:gd name="T55" fmla="*/ 158373 h 160"/>
              <a:gd name="T56" fmla="*/ 174069 w 160"/>
              <a:gd name="T57" fmla="*/ 223788 h 160"/>
              <a:gd name="T58" fmla="*/ 191135 w 160"/>
              <a:gd name="T59" fmla="*/ 223788 h 160"/>
              <a:gd name="T60" fmla="*/ 208201 w 160"/>
              <a:gd name="T61" fmla="*/ 158373 h 160"/>
              <a:gd name="T62" fmla="*/ 235506 w 160"/>
              <a:gd name="T63" fmla="*/ 230674 h 160"/>
              <a:gd name="T64" fmla="*/ 262811 w 160"/>
              <a:gd name="T65" fmla="*/ 158373 h 160"/>
              <a:gd name="T66" fmla="*/ 283289 w 160"/>
              <a:gd name="T67" fmla="*/ 223788 h 160"/>
              <a:gd name="T68" fmla="*/ 300355 w 160"/>
              <a:gd name="T69" fmla="*/ 223788 h 160"/>
              <a:gd name="T70" fmla="*/ 317421 w 160"/>
              <a:gd name="T71" fmla="*/ 158373 h 160"/>
              <a:gd name="T72" fmla="*/ 344726 w 160"/>
              <a:gd name="T73" fmla="*/ 230674 h 160"/>
              <a:gd name="T74" fmla="*/ 372031 w 160"/>
              <a:gd name="T75" fmla="*/ 158373 h 160"/>
              <a:gd name="T76" fmla="*/ 392509 w 160"/>
              <a:gd name="T77" fmla="*/ 223788 h 160"/>
              <a:gd name="T78" fmla="*/ 409575 w 160"/>
              <a:gd name="T79" fmla="*/ 223788 h 160"/>
              <a:gd name="T80" fmla="*/ 426641 w 160"/>
              <a:gd name="T81" fmla="*/ 158373 h 160"/>
              <a:gd name="T82" fmla="*/ 453946 w 160"/>
              <a:gd name="T83" fmla="*/ 550863 h 160"/>
              <a:gd name="T84" fmla="*/ 546100 w 160"/>
              <a:gd name="T85" fmla="*/ 10329 h 160"/>
              <a:gd name="T86" fmla="*/ 17066 w 160"/>
              <a:gd name="T87" fmla="*/ 533649 h 160"/>
              <a:gd name="T88" fmla="*/ 81915 w 160"/>
              <a:gd name="T89" fmla="*/ 533649 h 160"/>
              <a:gd name="T90" fmla="*/ 17066 w 160"/>
              <a:gd name="T91" fmla="*/ 158373 h 160"/>
              <a:gd name="T92" fmla="*/ 529034 w 160"/>
              <a:gd name="T93" fmla="*/ 533649 h 160"/>
              <a:gd name="T94" fmla="*/ 529034 w 160"/>
              <a:gd name="T95" fmla="*/ 395933 h 160"/>
              <a:gd name="T96" fmla="*/ 464185 w 160"/>
              <a:gd name="T97" fmla="*/ 378718 h 160"/>
              <a:gd name="T98" fmla="*/ 529034 w 160"/>
              <a:gd name="T99" fmla="*/ 378718 h 160"/>
              <a:gd name="T100" fmla="*/ 382270 w 160"/>
              <a:gd name="T101" fmla="*/ 141159 h 160"/>
              <a:gd name="T102" fmla="*/ 273050 w 160"/>
              <a:gd name="T103" fmla="*/ 141159 h 160"/>
              <a:gd name="T104" fmla="*/ 163830 w 160"/>
              <a:gd name="T105" fmla="*/ 141159 h 160"/>
              <a:gd name="T106" fmla="*/ 17066 w 160"/>
              <a:gd name="T107" fmla="*/ 17214 h 160"/>
              <a:gd name="T108" fmla="*/ 511969 w 160"/>
              <a:gd name="T109" fmla="*/ 44758 h 160"/>
              <a:gd name="T110" fmla="*/ 126286 w 160"/>
              <a:gd name="T111" fmla="*/ 123944 h 160"/>
              <a:gd name="T112" fmla="*/ 494903 w 160"/>
              <a:gd name="T113" fmla="*/ 106730 h 160"/>
              <a:gd name="T114" fmla="*/ 51197 w 160"/>
              <a:gd name="T115" fmla="*/ 106730 h 160"/>
              <a:gd name="T116" fmla="*/ 92154 w 160"/>
              <a:gd name="T117" fmla="*/ 123944 h 160"/>
              <a:gd name="T118" fmla="*/ 34131 w 160"/>
              <a:gd name="T119" fmla="*/ 44758 h 160"/>
              <a:gd name="T120" fmla="*/ 511969 w 160"/>
              <a:gd name="T121" fmla="*/ 44758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126" y="112"/>
                </a:move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3" y="77"/>
                  <a:pt x="106" y="72"/>
                  <a:pt x="99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54" y="72"/>
                  <a:pt x="47" y="77"/>
                  <a:pt x="45" y="84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4" y="113"/>
                  <a:pt x="34" y="157"/>
                  <a:pt x="34" y="157"/>
                </a:cubicBezTo>
                <a:cubicBezTo>
                  <a:pt x="34" y="159"/>
                  <a:pt x="36" y="160"/>
                  <a:pt x="37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59" y="160"/>
                  <a:pt x="60" y="159"/>
                  <a:pt x="60" y="157"/>
                </a:cubicBezTo>
                <a:cubicBezTo>
                  <a:pt x="60" y="146"/>
                  <a:pt x="60" y="146"/>
                  <a:pt x="60" y="146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0" y="157"/>
                  <a:pt x="100" y="157"/>
                  <a:pt x="100" y="157"/>
                </a:cubicBezTo>
                <a:cubicBezTo>
                  <a:pt x="100" y="159"/>
                  <a:pt x="101" y="160"/>
                  <a:pt x="102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4" y="160"/>
                  <a:pt x="126" y="159"/>
                  <a:pt x="126" y="157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6" y="113"/>
                  <a:pt x="126" y="113"/>
                  <a:pt x="126" y="112"/>
                </a:cubicBezTo>
                <a:close/>
                <a:moveTo>
                  <a:pt x="50" y="85"/>
                </a:moveTo>
                <a:cubicBezTo>
                  <a:pt x="51" y="81"/>
                  <a:pt x="56" y="77"/>
                  <a:pt x="61" y="77"/>
                </a:cubicBezTo>
                <a:cubicBezTo>
                  <a:pt x="99" y="77"/>
                  <a:pt x="99" y="77"/>
                  <a:pt x="99" y="77"/>
                </a:cubicBezTo>
                <a:cubicBezTo>
                  <a:pt x="104" y="77"/>
                  <a:pt x="109" y="81"/>
                  <a:pt x="110" y="85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41" y="110"/>
                  <a:pt x="41" y="110"/>
                  <a:pt x="41" y="110"/>
                </a:cubicBezTo>
                <a:lnTo>
                  <a:pt x="50" y="85"/>
                </a:lnTo>
                <a:close/>
                <a:moveTo>
                  <a:pt x="100" y="115"/>
                </a:moveTo>
                <a:cubicBezTo>
                  <a:pt x="97" y="118"/>
                  <a:pt x="94" y="123"/>
                  <a:pt x="94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23"/>
                  <a:pt x="63" y="118"/>
                  <a:pt x="60" y="115"/>
                </a:cubicBezTo>
                <a:lnTo>
                  <a:pt x="100" y="115"/>
                </a:lnTo>
                <a:close/>
                <a:moveTo>
                  <a:pt x="40" y="115"/>
                </a:move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7" y="115"/>
                  <a:pt x="47" y="115"/>
                </a:cubicBezTo>
                <a:cubicBezTo>
                  <a:pt x="54" y="115"/>
                  <a:pt x="60" y="120"/>
                  <a:pt x="61" y="127"/>
                </a:cubicBezTo>
                <a:cubicBezTo>
                  <a:pt x="40" y="127"/>
                  <a:pt x="40" y="127"/>
                  <a:pt x="40" y="127"/>
                </a:cubicBezTo>
                <a:lnTo>
                  <a:pt x="40" y="115"/>
                </a:lnTo>
                <a:close/>
                <a:moveTo>
                  <a:pt x="120" y="155"/>
                </a:moveTo>
                <a:cubicBezTo>
                  <a:pt x="105" y="155"/>
                  <a:pt x="105" y="155"/>
                  <a:pt x="105" y="155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4" y="146"/>
                  <a:pt x="115" y="145"/>
                  <a:pt x="115" y="144"/>
                </a:cubicBezTo>
                <a:cubicBezTo>
                  <a:pt x="115" y="142"/>
                  <a:pt x="114" y="141"/>
                  <a:pt x="113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6" y="141"/>
                  <a:pt x="45" y="142"/>
                  <a:pt x="45" y="144"/>
                </a:cubicBezTo>
                <a:cubicBezTo>
                  <a:pt x="45" y="145"/>
                  <a:pt x="46" y="146"/>
                  <a:pt x="47" y="146"/>
                </a:cubicBezTo>
                <a:cubicBezTo>
                  <a:pt x="55" y="146"/>
                  <a:pt x="55" y="146"/>
                  <a:pt x="55" y="146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0" y="155"/>
                  <a:pt x="120" y="155"/>
                  <a:pt x="120" y="155"/>
                </a:cubicBezTo>
                <a:close/>
                <a:moveTo>
                  <a:pt x="120" y="127"/>
                </a:moveTo>
                <a:cubicBezTo>
                  <a:pt x="99" y="127"/>
                  <a:pt x="99" y="127"/>
                  <a:pt x="99" y="127"/>
                </a:cubicBezTo>
                <a:cubicBezTo>
                  <a:pt x="100" y="120"/>
                  <a:pt x="106" y="115"/>
                  <a:pt x="113" y="115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20" y="115"/>
                  <a:pt x="120" y="115"/>
                  <a:pt x="120" y="115"/>
                </a:cubicBezTo>
                <a:lnTo>
                  <a:pt x="120" y="127"/>
                </a:lnTo>
                <a:close/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8" y="160"/>
                  <a:pt x="29" y="159"/>
                  <a:pt x="29" y="157"/>
                </a:cubicBezTo>
                <a:cubicBezTo>
                  <a:pt x="29" y="46"/>
                  <a:pt x="29" y="46"/>
                  <a:pt x="29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65"/>
                  <a:pt x="35" y="65"/>
                  <a:pt x="35" y="65"/>
                </a:cubicBezTo>
                <a:cubicBezTo>
                  <a:pt x="35" y="66"/>
                  <a:pt x="36" y="67"/>
                  <a:pt x="37" y="67"/>
                </a:cubicBezTo>
                <a:cubicBezTo>
                  <a:pt x="39" y="67"/>
                  <a:pt x="40" y="66"/>
                  <a:pt x="40" y="65"/>
                </a:cubicBezTo>
                <a:cubicBezTo>
                  <a:pt x="40" y="46"/>
                  <a:pt x="40" y="46"/>
                  <a:pt x="40" y="46"/>
                </a:cubicBezTo>
                <a:cubicBezTo>
                  <a:pt x="45" y="46"/>
                  <a:pt x="45" y="46"/>
                  <a:pt x="45" y="46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6"/>
                  <a:pt x="47" y="67"/>
                  <a:pt x="48" y="67"/>
                </a:cubicBezTo>
                <a:cubicBezTo>
                  <a:pt x="49" y="67"/>
                  <a:pt x="51" y="66"/>
                  <a:pt x="51" y="65"/>
                </a:cubicBezTo>
                <a:cubicBezTo>
                  <a:pt x="51" y="46"/>
                  <a:pt x="51" y="46"/>
                  <a:pt x="51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56" y="65"/>
                  <a:pt x="56" y="65"/>
                  <a:pt x="56" y="65"/>
                </a:cubicBezTo>
                <a:cubicBezTo>
                  <a:pt x="56" y="66"/>
                  <a:pt x="57" y="67"/>
                  <a:pt x="59" y="67"/>
                </a:cubicBezTo>
                <a:cubicBezTo>
                  <a:pt x="60" y="67"/>
                  <a:pt x="61" y="66"/>
                  <a:pt x="61" y="65"/>
                </a:cubicBezTo>
                <a:cubicBezTo>
                  <a:pt x="61" y="46"/>
                  <a:pt x="61" y="46"/>
                  <a:pt x="61" y="46"/>
                </a:cubicBezTo>
                <a:cubicBezTo>
                  <a:pt x="67" y="46"/>
                  <a:pt x="67" y="46"/>
                  <a:pt x="67" y="46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6"/>
                  <a:pt x="68" y="67"/>
                  <a:pt x="69" y="67"/>
                </a:cubicBezTo>
                <a:cubicBezTo>
                  <a:pt x="71" y="67"/>
                  <a:pt x="72" y="66"/>
                  <a:pt x="72" y="65"/>
                </a:cubicBezTo>
                <a:cubicBezTo>
                  <a:pt x="72" y="46"/>
                  <a:pt x="72" y="46"/>
                  <a:pt x="72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6"/>
                  <a:pt x="79" y="67"/>
                  <a:pt x="80" y="67"/>
                </a:cubicBezTo>
                <a:cubicBezTo>
                  <a:pt x="81" y="67"/>
                  <a:pt x="83" y="66"/>
                  <a:pt x="83" y="65"/>
                </a:cubicBezTo>
                <a:cubicBezTo>
                  <a:pt x="83" y="46"/>
                  <a:pt x="83" y="46"/>
                  <a:pt x="83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65"/>
                  <a:pt x="88" y="65"/>
                  <a:pt x="88" y="65"/>
                </a:cubicBezTo>
                <a:cubicBezTo>
                  <a:pt x="88" y="66"/>
                  <a:pt x="89" y="67"/>
                  <a:pt x="91" y="67"/>
                </a:cubicBezTo>
                <a:cubicBezTo>
                  <a:pt x="92" y="67"/>
                  <a:pt x="93" y="66"/>
                  <a:pt x="93" y="65"/>
                </a:cubicBezTo>
                <a:cubicBezTo>
                  <a:pt x="93" y="46"/>
                  <a:pt x="93" y="46"/>
                  <a:pt x="93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6"/>
                  <a:pt x="100" y="67"/>
                  <a:pt x="101" y="67"/>
                </a:cubicBezTo>
                <a:cubicBezTo>
                  <a:pt x="103" y="67"/>
                  <a:pt x="104" y="66"/>
                  <a:pt x="104" y="65"/>
                </a:cubicBezTo>
                <a:cubicBezTo>
                  <a:pt x="104" y="46"/>
                  <a:pt x="104" y="46"/>
                  <a:pt x="104" y="46"/>
                </a:cubicBezTo>
                <a:cubicBezTo>
                  <a:pt x="109" y="46"/>
                  <a:pt x="109" y="46"/>
                  <a:pt x="109" y="46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09" y="66"/>
                  <a:pt x="111" y="67"/>
                  <a:pt x="112" y="67"/>
                </a:cubicBezTo>
                <a:cubicBezTo>
                  <a:pt x="113" y="67"/>
                  <a:pt x="115" y="66"/>
                  <a:pt x="115" y="65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20" y="46"/>
                  <a:pt x="120" y="46"/>
                  <a:pt x="120" y="46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0" y="66"/>
                  <a:pt x="121" y="67"/>
                  <a:pt x="123" y="67"/>
                </a:cubicBezTo>
                <a:cubicBezTo>
                  <a:pt x="124" y="67"/>
                  <a:pt x="125" y="66"/>
                  <a:pt x="125" y="65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31" y="46"/>
                  <a:pt x="131" y="46"/>
                  <a:pt x="131" y="46"/>
                </a:cubicBezTo>
                <a:cubicBezTo>
                  <a:pt x="131" y="157"/>
                  <a:pt x="131" y="157"/>
                  <a:pt x="131" y="157"/>
                </a:cubicBezTo>
                <a:cubicBezTo>
                  <a:pt x="131" y="159"/>
                  <a:pt x="132" y="160"/>
                  <a:pt x="13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24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15"/>
                  <a:pt x="5" y="115"/>
                  <a:pt x="5" y="115"/>
                </a:cubicBezTo>
                <a:cubicBezTo>
                  <a:pt x="24" y="115"/>
                  <a:pt x="24" y="115"/>
                  <a:pt x="24" y="115"/>
                </a:cubicBezTo>
                <a:lnTo>
                  <a:pt x="24" y="155"/>
                </a:lnTo>
                <a:close/>
                <a:moveTo>
                  <a:pt x="24" y="110"/>
                </a:moveTo>
                <a:cubicBezTo>
                  <a:pt x="5" y="110"/>
                  <a:pt x="5" y="110"/>
                  <a:pt x="5" y="110"/>
                </a:cubicBezTo>
                <a:cubicBezTo>
                  <a:pt x="5" y="46"/>
                  <a:pt x="5" y="46"/>
                  <a:pt x="5" y="46"/>
                </a:cubicBezTo>
                <a:cubicBezTo>
                  <a:pt x="24" y="46"/>
                  <a:pt x="24" y="46"/>
                  <a:pt x="24" y="46"/>
                </a:cubicBezTo>
                <a:lnTo>
                  <a:pt x="24" y="110"/>
                </a:lnTo>
                <a:close/>
                <a:moveTo>
                  <a:pt x="155" y="155"/>
                </a:moveTo>
                <a:cubicBezTo>
                  <a:pt x="136" y="155"/>
                  <a:pt x="136" y="155"/>
                  <a:pt x="136" y="155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55" y="115"/>
                  <a:pt x="155" y="115"/>
                  <a:pt x="155" y="115"/>
                </a:cubicBezTo>
                <a:lnTo>
                  <a:pt x="155" y="155"/>
                </a:lnTo>
                <a:close/>
                <a:moveTo>
                  <a:pt x="155" y="110"/>
                </a:moveTo>
                <a:cubicBezTo>
                  <a:pt x="136" y="110"/>
                  <a:pt x="136" y="110"/>
                  <a:pt x="136" y="110"/>
                </a:cubicBezTo>
                <a:cubicBezTo>
                  <a:pt x="136" y="46"/>
                  <a:pt x="136" y="46"/>
                  <a:pt x="136" y="46"/>
                </a:cubicBezTo>
                <a:cubicBezTo>
                  <a:pt x="155" y="46"/>
                  <a:pt x="155" y="46"/>
                  <a:pt x="155" y="46"/>
                </a:cubicBezTo>
                <a:lnTo>
                  <a:pt x="155" y="110"/>
                </a:lnTo>
                <a:close/>
                <a:moveTo>
                  <a:pt x="155" y="41"/>
                </a:moveTo>
                <a:cubicBezTo>
                  <a:pt x="123" y="41"/>
                  <a:pt x="123" y="41"/>
                  <a:pt x="123" y="41"/>
                </a:cubicBezTo>
                <a:cubicBezTo>
                  <a:pt x="123" y="41"/>
                  <a:pt x="112" y="41"/>
                  <a:pt x="112" y="41"/>
                </a:cubicBezTo>
                <a:cubicBezTo>
                  <a:pt x="112" y="41"/>
                  <a:pt x="101" y="41"/>
                  <a:pt x="101" y="41"/>
                </a:cubicBezTo>
                <a:cubicBezTo>
                  <a:pt x="101" y="41"/>
                  <a:pt x="91" y="41"/>
                  <a:pt x="91" y="41"/>
                </a:cubicBezTo>
                <a:cubicBezTo>
                  <a:pt x="91" y="41"/>
                  <a:pt x="80" y="41"/>
                  <a:pt x="80" y="41"/>
                </a:cubicBezTo>
                <a:cubicBezTo>
                  <a:pt x="80" y="41"/>
                  <a:pt x="69" y="41"/>
                  <a:pt x="69" y="41"/>
                </a:cubicBezTo>
                <a:cubicBezTo>
                  <a:pt x="69" y="41"/>
                  <a:pt x="59" y="41"/>
                  <a:pt x="59" y="41"/>
                </a:cubicBezTo>
                <a:cubicBezTo>
                  <a:pt x="59" y="41"/>
                  <a:pt x="48" y="41"/>
                  <a:pt x="48" y="41"/>
                </a:cubicBezTo>
                <a:cubicBezTo>
                  <a:pt x="48" y="41"/>
                  <a:pt x="37" y="41"/>
                  <a:pt x="37" y="41"/>
                </a:cubicBezTo>
                <a:cubicBezTo>
                  <a:pt x="37" y="41"/>
                  <a:pt x="5" y="41"/>
                  <a:pt x="5" y="41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41"/>
                  <a:pt x="155" y="41"/>
                  <a:pt x="155" y="41"/>
                </a:cubicBezTo>
                <a:close/>
                <a:moveTo>
                  <a:pt x="150" y="13"/>
                </a:moveTo>
                <a:cubicBezTo>
                  <a:pt x="150" y="34"/>
                  <a:pt x="150" y="34"/>
                  <a:pt x="150" y="34"/>
                </a:cubicBezTo>
                <a:cubicBezTo>
                  <a:pt x="150" y="35"/>
                  <a:pt x="149" y="36"/>
                  <a:pt x="147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6"/>
                  <a:pt x="35" y="35"/>
                  <a:pt x="35" y="34"/>
                </a:cubicBezTo>
                <a:cubicBezTo>
                  <a:pt x="35" y="32"/>
                  <a:pt x="36" y="31"/>
                  <a:pt x="37" y="31"/>
                </a:cubicBezTo>
                <a:cubicBezTo>
                  <a:pt x="145" y="31"/>
                  <a:pt x="145" y="31"/>
                  <a:pt x="145" y="31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31"/>
                  <a:pt x="15" y="31"/>
                  <a:pt x="15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8" y="31"/>
                  <a:pt x="29" y="32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1" y="36"/>
                  <a:pt x="10" y="35"/>
                  <a:pt x="10" y="34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1"/>
                  <a:pt x="11" y="10"/>
                  <a:pt x="13" y="10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49" y="10"/>
                  <a:pt x="150" y="11"/>
                  <a:pt x="15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528">
            <a:extLst>
              <a:ext uri="{FF2B5EF4-FFF2-40B4-BE49-F238E27FC236}">
                <a16:creationId xmlns:a16="http://schemas.microsoft.com/office/drawing/2014/main" id="{63510B4B-DF3C-4907-9148-5627230437B8}"/>
              </a:ext>
            </a:extLst>
          </p:cNvPr>
          <p:cNvSpPr>
            <a:spLocks noEditPoints="1"/>
          </p:cNvSpPr>
          <p:nvPr/>
        </p:nvSpPr>
        <p:spPr bwMode="auto">
          <a:xfrm>
            <a:off x="8744497" y="3283946"/>
            <a:ext cx="443740" cy="447612"/>
          </a:xfrm>
          <a:custGeom>
            <a:avLst/>
            <a:gdLst>
              <a:gd name="T0" fmla="*/ 194548 w 160"/>
              <a:gd name="T1" fmla="*/ 55086 h 160"/>
              <a:gd name="T2" fmla="*/ 81915 w 160"/>
              <a:gd name="T3" fmla="*/ 55086 h 160"/>
              <a:gd name="T4" fmla="*/ 71676 w 160"/>
              <a:gd name="T5" fmla="*/ 196245 h 160"/>
              <a:gd name="T6" fmla="*/ 204788 w 160"/>
              <a:gd name="T7" fmla="*/ 196245 h 160"/>
              <a:gd name="T8" fmla="*/ 98981 w 160"/>
              <a:gd name="T9" fmla="*/ 185916 h 160"/>
              <a:gd name="T10" fmla="*/ 177483 w 160"/>
              <a:gd name="T11" fmla="*/ 185916 h 160"/>
              <a:gd name="T12" fmla="*/ 368618 w 160"/>
              <a:gd name="T13" fmla="*/ 55086 h 160"/>
              <a:gd name="T14" fmla="*/ 259398 w 160"/>
              <a:gd name="T15" fmla="*/ 55086 h 160"/>
              <a:gd name="T16" fmla="*/ 245745 w 160"/>
              <a:gd name="T17" fmla="*/ 196245 h 160"/>
              <a:gd name="T18" fmla="*/ 382270 w 160"/>
              <a:gd name="T19" fmla="*/ 196245 h 160"/>
              <a:gd name="T20" fmla="*/ 276463 w 160"/>
              <a:gd name="T21" fmla="*/ 185916 h 160"/>
              <a:gd name="T22" fmla="*/ 351552 w 160"/>
              <a:gd name="T23" fmla="*/ 185916 h 160"/>
              <a:gd name="T24" fmla="*/ 245745 w 160"/>
              <a:gd name="T25" fmla="*/ 347732 h 160"/>
              <a:gd name="T26" fmla="*/ 58023 w 160"/>
              <a:gd name="T27" fmla="*/ 347732 h 160"/>
              <a:gd name="T28" fmla="*/ 47784 w 160"/>
              <a:gd name="T29" fmla="*/ 488891 h 160"/>
              <a:gd name="T30" fmla="*/ 259398 w 160"/>
              <a:gd name="T31" fmla="*/ 488891 h 160"/>
              <a:gd name="T32" fmla="*/ 75089 w 160"/>
              <a:gd name="T33" fmla="*/ 482005 h 160"/>
              <a:gd name="T34" fmla="*/ 228679 w 160"/>
              <a:gd name="T35" fmla="*/ 482005 h 160"/>
              <a:gd name="T36" fmla="*/ 457359 w 160"/>
              <a:gd name="T37" fmla="*/ 230674 h 160"/>
              <a:gd name="T38" fmla="*/ 443706 w 160"/>
              <a:gd name="T39" fmla="*/ 17214 h 160"/>
              <a:gd name="T40" fmla="*/ 10239 w 160"/>
              <a:gd name="T41" fmla="*/ 0 h 160"/>
              <a:gd name="T42" fmla="*/ 10239 w 160"/>
              <a:gd name="T43" fmla="*/ 17214 h 160"/>
              <a:gd name="T44" fmla="*/ 430054 w 160"/>
              <a:gd name="T45" fmla="*/ 550863 h 160"/>
              <a:gd name="T46" fmla="*/ 457359 w 160"/>
              <a:gd name="T47" fmla="*/ 320189 h 160"/>
              <a:gd name="T48" fmla="*/ 546100 w 160"/>
              <a:gd name="T49" fmla="*/ 340846 h 160"/>
              <a:gd name="T50" fmla="*/ 351552 w 160"/>
              <a:gd name="T51" fmla="*/ 533649 h 160"/>
              <a:gd name="T52" fmla="*/ 351552 w 160"/>
              <a:gd name="T53" fmla="*/ 354618 h 160"/>
              <a:gd name="T54" fmla="*/ 368618 w 160"/>
              <a:gd name="T55" fmla="*/ 533649 h 160"/>
              <a:gd name="T56" fmla="*/ 389096 w 160"/>
              <a:gd name="T57" fmla="*/ 533649 h 160"/>
              <a:gd name="T58" fmla="*/ 406162 w 160"/>
              <a:gd name="T59" fmla="*/ 347732 h 160"/>
              <a:gd name="T60" fmla="*/ 276463 w 160"/>
              <a:gd name="T61" fmla="*/ 347732 h 160"/>
              <a:gd name="T62" fmla="*/ 30718 w 160"/>
              <a:gd name="T63" fmla="*/ 320189 h 160"/>
              <a:gd name="T64" fmla="*/ 423228 w 160"/>
              <a:gd name="T65" fmla="*/ 230674 h 160"/>
              <a:gd name="T66" fmla="*/ 109220 w 160"/>
              <a:gd name="T67" fmla="*/ 247888 h 160"/>
              <a:gd name="T68" fmla="*/ 30718 w 160"/>
              <a:gd name="T69" fmla="*/ 302975 h 160"/>
              <a:gd name="T70" fmla="*/ 81915 w 160"/>
              <a:gd name="T71" fmla="*/ 241003 h 160"/>
              <a:gd name="T72" fmla="*/ 30718 w 160"/>
              <a:gd name="T73" fmla="*/ 17214 h 160"/>
              <a:gd name="T74" fmla="*/ 457359 w 160"/>
              <a:gd name="T75" fmla="*/ 302975 h 160"/>
              <a:gd name="T76" fmla="*/ 457359 w 160"/>
              <a:gd name="T77" fmla="*/ 247888 h 160"/>
              <a:gd name="T78" fmla="*/ 501729 w 160"/>
              <a:gd name="T79" fmla="*/ 368390 h 160"/>
              <a:gd name="T80" fmla="*/ 529034 w 160"/>
              <a:gd name="T81" fmla="*/ 337404 h 160"/>
              <a:gd name="T82" fmla="*/ 474424 w 160"/>
              <a:gd name="T83" fmla="*/ 320189 h 160"/>
              <a:gd name="T84" fmla="*/ 529034 w 160"/>
              <a:gd name="T85" fmla="*/ 320189 h 160"/>
              <a:gd name="T86" fmla="*/ 474424 w 160"/>
              <a:gd name="T87" fmla="*/ 268546 h 160"/>
              <a:gd name="T88" fmla="*/ 529034 w 160"/>
              <a:gd name="T89" fmla="*/ 247888 h 160"/>
              <a:gd name="T90" fmla="*/ 529034 w 160"/>
              <a:gd name="T91" fmla="*/ 230674 h 160"/>
              <a:gd name="T92" fmla="*/ 474424 w 160"/>
              <a:gd name="T93" fmla="*/ 213459 h 160"/>
              <a:gd name="T94" fmla="*/ 529034 w 160"/>
              <a:gd name="T95" fmla="*/ 21001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58" y="54"/>
                </a:moveTo>
                <a:cubicBezTo>
                  <a:pt x="57" y="54"/>
                  <a:pt x="57" y="54"/>
                  <a:pt x="57" y="54"/>
                </a:cubicBezTo>
                <a:cubicBezTo>
                  <a:pt x="57" y="16"/>
                  <a:pt x="57" y="16"/>
                  <a:pt x="57" y="16"/>
                </a:cubicBezTo>
                <a:cubicBezTo>
                  <a:pt x="57" y="14"/>
                  <a:pt x="56" y="13"/>
                  <a:pt x="54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5" y="13"/>
                  <a:pt x="24" y="14"/>
                  <a:pt x="24" y="16"/>
                </a:cubicBezTo>
                <a:cubicBezTo>
                  <a:pt x="24" y="54"/>
                  <a:pt x="24" y="54"/>
                  <a:pt x="24" y="54"/>
                </a:cubicBezTo>
                <a:cubicBezTo>
                  <a:pt x="23" y="54"/>
                  <a:pt x="23" y="54"/>
                  <a:pt x="23" y="54"/>
                </a:cubicBezTo>
                <a:cubicBezTo>
                  <a:pt x="22" y="54"/>
                  <a:pt x="21" y="55"/>
                  <a:pt x="21" y="57"/>
                </a:cubicBezTo>
                <a:cubicBezTo>
                  <a:pt x="21" y="58"/>
                  <a:pt x="22" y="59"/>
                  <a:pt x="23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9" y="59"/>
                  <a:pt x="60" y="58"/>
                  <a:pt x="60" y="57"/>
                </a:cubicBezTo>
                <a:cubicBezTo>
                  <a:pt x="60" y="55"/>
                  <a:pt x="59" y="54"/>
                  <a:pt x="58" y="54"/>
                </a:cubicBezTo>
                <a:close/>
                <a:moveTo>
                  <a:pt x="52" y="54"/>
                </a:moveTo>
                <a:cubicBezTo>
                  <a:pt x="29" y="54"/>
                  <a:pt x="29" y="54"/>
                  <a:pt x="29" y="54"/>
                </a:cubicBezTo>
                <a:cubicBezTo>
                  <a:pt x="29" y="18"/>
                  <a:pt x="29" y="18"/>
                  <a:pt x="29" y="18"/>
                </a:cubicBezTo>
                <a:cubicBezTo>
                  <a:pt x="52" y="18"/>
                  <a:pt x="52" y="18"/>
                  <a:pt x="52" y="18"/>
                </a:cubicBezTo>
                <a:lnTo>
                  <a:pt x="52" y="54"/>
                </a:lnTo>
                <a:close/>
                <a:moveTo>
                  <a:pt x="109" y="54"/>
                </a:moveTo>
                <a:cubicBezTo>
                  <a:pt x="108" y="54"/>
                  <a:pt x="108" y="54"/>
                  <a:pt x="108" y="5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8" y="14"/>
                  <a:pt x="107" y="13"/>
                  <a:pt x="106" y="13"/>
                </a:cubicBezTo>
                <a:cubicBezTo>
                  <a:pt x="78" y="13"/>
                  <a:pt x="78" y="13"/>
                  <a:pt x="78" y="13"/>
                </a:cubicBezTo>
                <a:cubicBezTo>
                  <a:pt x="77" y="13"/>
                  <a:pt x="76" y="14"/>
                  <a:pt x="76" y="16"/>
                </a:cubicBezTo>
                <a:cubicBezTo>
                  <a:pt x="76" y="54"/>
                  <a:pt x="76" y="54"/>
                  <a:pt x="76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3" y="54"/>
                  <a:pt x="72" y="55"/>
                  <a:pt x="72" y="57"/>
                </a:cubicBezTo>
                <a:cubicBezTo>
                  <a:pt x="72" y="58"/>
                  <a:pt x="73" y="59"/>
                  <a:pt x="75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11" y="59"/>
                  <a:pt x="112" y="58"/>
                  <a:pt x="112" y="57"/>
                </a:cubicBezTo>
                <a:cubicBezTo>
                  <a:pt x="112" y="55"/>
                  <a:pt x="111" y="54"/>
                  <a:pt x="109" y="54"/>
                </a:cubicBezTo>
                <a:close/>
                <a:moveTo>
                  <a:pt x="103" y="54"/>
                </a:moveTo>
                <a:cubicBezTo>
                  <a:pt x="81" y="54"/>
                  <a:pt x="81" y="54"/>
                  <a:pt x="81" y="54"/>
                </a:cubicBezTo>
                <a:cubicBezTo>
                  <a:pt x="81" y="18"/>
                  <a:pt x="81" y="18"/>
                  <a:pt x="81" y="18"/>
                </a:cubicBezTo>
                <a:cubicBezTo>
                  <a:pt x="103" y="18"/>
                  <a:pt x="103" y="18"/>
                  <a:pt x="103" y="18"/>
                </a:cubicBezTo>
                <a:lnTo>
                  <a:pt x="103" y="54"/>
                </a:lnTo>
                <a:close/>
                <a:moveTo>
                  <a:pt x="73" y="140"/>
                </a:moveTo>
                <a:cubicBezTo>
                  <a:pt x="72" y="140"/>
                  <a:pt x="72" y="140"/>
                  <a:pt x="72" y="140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2" y="99"/>
                  <a:pt x="71" y="98"/>
                  <a:pt x="70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18" y="98"/>
                  <a:pt x="17" y="99"/>
                  <a:pt x="17" y="101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0"/>
                  <a:pt x="14" y="141"/>
                  <a:pt x="14" y="142"/>
                </a:cubicBezTo>
                <a:cubicBezTo>
                  <a:pt x="14" y="144"/>
                  <a:pt x="15" y="145"/>
                  <a:pt x="16" y="145"/>
                </a:cubicBezTo>
                <a:cubicBezTo>
                  <a:pt x="73" y="145"/>
                  <a:pt x="73" y="145"/>
                  <a:pt x="73" y="145"/>
                </a:cubicBezTo>
                <a:cubicBezTo>
                  <a:pt x="75" y="145"/>
                  <a:pt x="76" y="144"/>
                  <a:pt x="76" y="142"/>
                </a:cubicBezTo>
                <a:cubicBezTo>
                  <a:pt x="76" y="141"/>
                  <a:pt x="75" y="140"/>
                  <a:pt x="73" y="140"/>
                </a:cubicBezTo>
                <a:close/>
                <a:moveTo>
                  <a:pt x="67" y="140"/>
                </a:moveTo>
                <a:cubicBezTo>
                  <a:pt x="22" y="140"/>
                  <a:pt x="22" y="140"/>
                  <a:pt x="22" y="140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67" y="103"/>
                  <a:pt x="67" y="103"/>
                  <a:pt x="67" y="103"/>
                </a:cubicBezTo>
                <a:lnTo>
                  <a:pt x="67" y="140"/>
                </a:lnTo>
                <a:close/>
                <a:moveTo>
                  <a:pt x="147" y="48"/>
                </a:moveTo>
                <a:cubicBezTo>
                  <a:pt x="140" y="48"/>
                  <a:pt x="134" y="54"/>
                  <a:pt x="134" y="61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29" y="5"/>
                  <a:pt x="129" y="5"/>
                  <a:pt x="129" y="5"/>
                </a:cubicBezTo>
                <a:cubicBezTo>
                  <a:pt x="130" y="5"/>
                  <a:pt x="130" y="5"/>
                  <a:pt x="130" y="5"/>
                </a:cubicBezTo>
                <a:cubicBezTo>
                  <a:pt x="131" y="5"/>
                  <a:pt x="132" y="4"/>
                  <a:pt x="132" y="3"/>
                </a:cubicBezTo>
                <a:cubicBezTo>
                  <a:pt x="132" y="1"/>
                  <a:pt x="131" y="0"/>
                  <a:pt x="13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8" y="160"/>
                  <a:pt x="129" y="159"/>
                  <a:pt x="129" y="157"/>
                </a:cubicBezTo>
                <a:cubicBezTo>
                  <a:pt x="129" y="93"/>
                  <a:pt x="129" y="93"/>
                  <a:pt x="129" y="93"/>
                </a:cubicBezTo>
                <a:cubicBezTo>
                  <a:pt x="134" y="93"/>
                  <a:pt x="134" y="93"/>
                  <a:pt x="134" y="93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4" y="106"/>
                  <a:pt x="140" y="112"/>
                  <a:pt x="147" y="112"/>
                </a:cubicBezTo>
                <a:cubicBezTo>
                  <a:pt x="154" y="112"/>
                  <a:pt x="160" y="106"/>
                  <a:pt x="160" y="99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0" y="54"/>
                  <a:pt x="154" y="48"/>
                  <a:pt x="147" y="48"/>
                </a:cubicBezTo>
                <a:close/>
                <a:moveTo>
                  <a:pt x="103" y="155"/>
                </a:moveTo>
                <a:cubicBezTo>
                  <a:pt x="86" y="155"/>
                  <a:pt x="86" y="155"/>
                  <a:pt x="86" y="155"/>
                </a:cubicBezTo>
                <a:cubicBezTo>
                  <a:pt x="86" y="103"/>
                  <a:pt x="86" y="103"/>
                  <a:pt x="86" y="103"/>
                </a:cubicBezTo>
                <a:cubicBezTo>
                  <a:pt x="103" y="103"/>
                  <a:pt x="103" y="103"/>
                  <a:pt x="103" y="103"/>
                </a:cubicBezTo>
                <a:lnTo>
                  <a:pt x="103" y="155"/>
                </a:lnTo>
                <a:close/>
                <a:moveTo>
                  <a:pt x="114" y="15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14" y="103"/>
                  <a:pt x="114" y="103"/>
                  <a:pt x="114" y="103"/>
                </a:cubicBezTo>
                <a:lnTo>
                  <a:pt x="114" y="155"/>
                </a:lnTo>
                <a:close/>
                <a:moveTo>
                  <a:pt x="124" y="155"/>
                </a:moveTo>
                <a:cubicBezTo>
                  <a:pt x="119" y="155"/>
                  <a:pt x="119" y="155"/>
                  <a:pt x="119" y="155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19" y="99"/>
                  <a:pt x="118" y="98"/>
                  <a:pt x="116" y="98"/>
                </a:cubicBezTo>
                <a:cubicBezTo>
                  <a:pt x="83" y="98"/>
                  <a:pt x="83" y="98"/>
                  <a:pt x="83" y="98"/>
                </a:cubicBezTo>
                <a:cubicBezTo>
                  <a:pt x="82" y="98"/>
                  <a:pt x="81" y="99"/>
                  <a:pt x="81" y="101"/>
                </a:cubicBezTo>
                <a:cubicBezTo>
                  <a:pt x="81" y="155"/>
                  <a:pt x="81" y="155"/>
                  <a:pt x="81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9" y="93"/>
                  <a:pt x="9" y="93"/>
                  <a:pt x="9" y="93"/>
                </a:cubicBezTo>
                <a:cubicBezTo>
                  <a:pt x="124" y="93"/>
                  <a:pt x="124" y="93"/>
                  <a:pt x="124" y="93"/>
                </a:cubicBezTo>
                <a:lnTo>
                  <a:pt x="124" y="155"/>
                </a:lnTo>
                <a:close/>
                <a:moveTo>
                  <a:pt x="124" y="67"/>
                </a:moveTo>
                <a:cubicBezTo>
                  <a:pt x="32" y="67"/>
                  <a:pt x="32" y="67"/>
                  <a:pt x="32" y="67"/>
                </a:cubicBezTo>
                <a:cubicBezTo>
                  <a:pt x="30" y="67"/>
                  <a:pt x="29" y="68"/>
                  <a:pt x="29" y="70"/>
                </a:cubicBezTo>
                <a:cubicBezTo>
                  <a:pt x="29" y="71"/>
                  <a:pt x="30" y="72"/>
                  <a:pt x="32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9" y="88"/>
                  <a:pt x="9" y="88"/>
                  <a:pt x="9" y="88"/>
                </a:cubicBezTo>
                <a:cubicBezTo>
                  <a:pt x="9" y="72"/>
                  <a:pt x="9" y="72"/>
                  <a:pt x="9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3" y="72"/>
                  <a:pt x="24" y="71"/>
                  <a:pt x="24" y="70"/>
                </a:cubicBezTo>
                <a:cubicBezTo>
                  <a:pt x="24" y="68"/>
                  <a:pt x="23" y="67"/>
                  <a:pt x="22" y="67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5"/>
                  <a:pt x="9" y="5"/>
                  <a:pt x="9" y="5"/>
                </a:cubicBezTo>
                <a:cubicBezTo>
                  <a:pt x="124" y="5"/>
                  <a:pt x="124" y="5"/>
                  <a:pt x="124" y="5"/>
                </a:cubicBezTo>
                <a:lnTo>
                  <a:pt x="124" y="67"/>
                </a:lnTo>
                <a:close/>
                <a:moveTo>
                  <a:pt x="134" y="88"/>
                </a:moveTo>
                <a:cubicBezTo>
                  <a:pt x="129" y="88"/>
                  <a:pt x="129" y="88"/>
                  <a:pt x="129" y="88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34" y="72"/>
                  <a:pt x="134" y="72"/>
                  <a:pt x="134" y="72"/>
                </a:cubicBezTo>
                <a:lnTo>
                  <a:pt x="134" y="88"/>
                </a:lnTo>
                <a:close/>
                <a:moveTo>
                  <a:pt x="155" y="99"/>
                </a:moveTo>
                <a:cubicBezTo>
                  <a:pt x="155" y="103"/>
                  <a:pt x="151" y="107"/>
                  <a:pt x="147" y="107"/>
                </a:cubicBezTo>
                <a:cubicBezTo>
                  <a:pt x="143" y="107"/>
                  <a:pt x="139" y="103"/>
                  <a:pt x="139" y="99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55" y="98"/>
                  <a:pt x="155" y="98"/>
                  <a:pt x="155" y="98"/>
                </a:cubicBezTo>
                <a:lnTo>
                  <a:pt x="155" y="99"/>
                </a:lnTo>
                <a:close/>
                <a:moveTo>
                  <a:pt x="155" y="93"/>
                </a:moveTo>
                <a:cubicBezTo>
                  <a:pt x="139" y="93"/>
                  <a:pt x="139" y="93"/>
                  <a:pt x="139" y="93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55" y="88"/>
                  <a:pt x="155" y="88"/>
                  <a:pt x="155" y="88"/>
                </a:cubicBezTo>
                <a:lnTo>
                  <a:pt x="155" y="93"/>
                </a:lnTo>
                <a:close/>
                <a:moveTo>
                  <a:pt x="155" y="83"/>
                </a:moveTo>
                <a:cubicBezTo>
                  <a:pt x="139" y="83"/>
                  <a:pt x="139" y="83"/>
                  <a:pt x="139" y="83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55" y="78"/>
                  <a:pt x="155" y="78"/>
                  <a:pt x="155" y="78"/>
                </a:cubicBezTo>
                <a:lnTo>
                  <a:pt x="155" y="83"/>
                </a:lnTo>
                <a:close/>
                <a:moveTo>
                  <a:pt x="155" y="72"/>
                </a:moveTo>
                <a:cubicBezTo>
                  <a:pt x="139" y="72"/>
                  <a:pt x="139" y="72"/>
                  <a:pt x="139" y="72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55" y="67"/>
                  <a:pt x="155" y="67"/>
                  <a:pt x="155" y="67"/>
                </a:cubicBezTo>
                <a:lnTo>
                  <a:pt x="155" y="72"/>
                </a:lnTo>
                <a:close/>
                <a:moveTo>
                  <a:pt x="155" y="62"/>
                </a:moveTo>
                <a:cubicBezTo>
                  <a:pt x="139" y="62"/>
                  <a:pt x="139" y="62"/>
                  <a:pt x="139" y="62"/>
                </a:cubicBezTo>
                <a:cubicBezTo>
                  <a:pt x="139" y="61"/>
                  <a:pt x="139" y="61"/>
                  <a:pt x="139" y="61"/>
                </a:cubicBezTo>
                <a:cubicBezTo>
                  <a:pt x="139" y="57"/>
                  <a:pt x="143" y="54"/>
                  <a:pt x="147" y="54"/>
                </a:cubicBezTo>
                <a:cubicBezTo>
                  <a:pt x="151" y="54"/>
                  <a:pt x="155" y="57"/>
                  <a:pt x="155" y="61"/>
                </a:cubicBezTo>
                <a:lnTo>
                  <a:pt x="155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529">
            <a:extLst>
              <a:ext uri="{FF2B5EF4-FFF2-40B4-BE49-F238E27FC236}">
                <a16:creationId xmlns:a16="http://schemas.microsoft.com/office/drawing/2014/main" id="{5BA737AB-F0C7-4588-B4CE-36B394C0D2BA}"/>
              </a:ext>
            </a:extLst>
          </p:cNvPr>
          <p:cNvSpPr>
            <a:spLocks noEditPoints="1"/>
          </p:cNvSpPr>
          <p:nvPr/>
        </p:nvSpPr>
        <p:spPr bwMode="auto">
          <a:xfrm>
            <a:off x="8723094" y="4288954"/>
            <a:ext cx="443740" cy="447612"/>
          </a:xfrm>
          <a:custGeom>
            <a:avLst/>
            <a:gdLst>
              <a:gd name="T0" fmla="*/ 290116 w 160"/>
              <a:gd name="T1" fmla="*/ 478562 h 160"/>
              <a:gd name="T2" fmla="*/ 290116 w 160"/>
              <a:gd name="T3" fmla="*/ 461348 h 160"/>
              <a:gd name="T4" fmla="*/ 317421 w 160"/>
              <a:gd name="T5" fmla="*/ 433805 h 160"/>
              <a:gd name="T6" fmla="*/ 389096 w 160"/>
              <a:gd name="T7" fmla="*/ 433805 h 160"/>
              <a:gd name="T8" fmla="*/ 430054 w 160"/>
              <a:gd name="T9" fmla="*/ 392490 h 160"/>
              <a:gd name="T10" fmla="*/ 430054 w 160"/>
              <a:gd name="T11" fmla="*/ 409704 h 160"/>
              <a:gd name="T12" fmla="*/ 546100 w 160"/>
              <a:gd name="T13" fmla="*/ 113615 h 160"/>
              <a:gd name="T14" fmla="*/ 511969 w 160"/>
              <a:gd name="T15" fmla="*/ 6886 h 160"/>
              <a:gd name="T16" fmla="*/ 348139 w 160"/>
              <a:gd name="T17" fmla="*/ 0 h 160"/>
              <a:gd name="T18" fmla="*/ 34131 w 160"/>
              <a:gd name="T19" fmla="*/ 6886 h 160"/>
              <a:gd name="T20" fmla="*/ 0 w 160"/>
              <a:gd name="T21" fmla="*/ 113615 h 160"/>
              <a:gd name="T22" fmla="*/ 10239 w 160"/>
              <a:gd name="T23" fmla="*/ 550863 h 160"/>
              <a:gd name="T24" fmla="*/ 546100 w 160"/>
              <a:gd name="T25" fmla="*/ 117058 h 160"/>
              <a:gd name="T26" fmla="*/ 525621 w 160"/>
              <a:gd name="T27" fmla="*/ 106730 h 160"/>
              <a:gd name="T28" fmla="*/ 494903 w 160"/>
              <a:gd name="T29" fmla="*/ 17214 h 160"/>
              <a:gd name="T30" fmla="*/ 368618 w 160"/>
              <a:gd name="T31" fmla="*/ 106730 h 160"/>
              <a:gd name="T32" fmla="*/ 440293 w 160"/>
              <a:gd name="T33" fmla="*/ 123944 h 160"/>
              <a:gd name="T34" fmla="*/ 368618 w 160"/>
              <a:gd name="T35" fmla="*/ 123944 h 160"/>
              <a:gd name="T36" fmla="*/ 341313 w 160"/>
              <a:gd name="T37" fmla="*/ 17214 h 160"/>
              <a:gd name="T38" fmla="*/ 283289 w 160"/>
              <a:gd name="T39" fmla="*/ 17214 h 160"/>
              <a:gd name="T40" fmla="*/ 351552 w 160"/>
              <a:gd name="T41" fmla="*/ 179030 h 160"/>
              <a:gd name="T42" fmla="*/ 126286 w 160"/>
              <a:gd name="T43" fmla="*/ 17214 h 160"/>
              <a:gd name="T44" fmla="*/ 191135 w 160"/>
              <a:gd name="T45" fmla="*/ 55086 h 160"/>
              <a:gd name="T46" fmla="*/ 204788 w 160"/>
              <a:gd name="T47" fmla="*/ 17214 h 160"/>
              <a:gd name="T48" fmla="*/ 194548 w 160"/>
              <a:gd name="T49" fmla="*/ 106730 h 160"/>
              <a:gd name="T50" fmla="*/ 180896 w 160"/>
              <a:gd name="T51" fmla="*/ 79187 h 160"/>
              <a:gd name="T52" fmla="*/ 126286 w 160"/>
              <a:gd name="T53" fmla="*/ 17214 h 160"/>
              <a:gd name="T54" fmla="*/ 194548 w 160"/>
              <a:gd name="T55" fmla="*/ 179030 h 160"/>
              <a:gd name="T56" fmla="*/ 177483 w 160"/>
              <a:gd name="T57" fmla="*/ 123944 h 160"/>
              <a:gd name="T58" fmla="*/ 105807 w 160"/>
              <a:gd name="T59" fmla="*/ 123944 h 160"/>
              <a:gd name="T60" fmla="*/ 109220 w 160"/>
              <a:gd name="T61" fmla="*/ 17214 h 160"/>
              <a:gd name="T62" fmla="*/ 51197 w 160"/>
              <a:gd name="T63" fmla="*/ 17214 h 160"/>
              <a:gd name="T64" fmla="*/ 88741 w 160"/>
              <a:gd name="T65" fmla="*/ 179030 h 160"/>
              <a:gd name="T66" fmla="*/ 34131 w 160"/>
              <a:gd name="T67" fmla="*/ 533649 h 160"/>
              <a:gd name="T68" fmla="*/ 34131 w 160"/>
              <a:gd name="T69" fmla="*/ 302975 h 160"/>
              <a:gd name="T70" fmla="*/ 51197 w 160"/>
              <a:gd name="T71" fmla="*/ 533649 h 160"/>
              <a:gd name="T72" fmla="*/ 177483 w 160"/>
              <a:gd name="T73" fmla="*/ 533649 h 160"/>
              <a:gd name="T74" fmla="*/ 194548 w 160"/>
              <a:gd name="T75" fmla="*/ 516434 h 160"/>
              <a:gd name="T76" fmla="*/ 351552 w 160"/>
              <a:gd name="T77" fmla="*/ 371833 h 160"/>
              <a:gd name="T78" fmla="*/ 228679 w 160"/>
              <a:gd name="T79" fmla="*/ 371833 h 160"/>
              <a:gd name="T80" fmla="*/ 228679 w 160"/>
              <a:gd name="T81" fmla="*/ 337404 h 160"/>
              <a:gd name="T82" fmla="*/ 228679 w 160"/>
              <a:gd name="T83" fmla="*/ 354618 h 160"/>
              <a:gd name="T84" fmla="*/ 494903 w 160"/>
              <a:gd name="T85" fmla="*/ 499220 h 160"/>
              <a:gd name="T86" fmla="*/ 494903 w 160"/>
              <a:gd name="T87" fmla="*/ 337404 h 160"/>
              <a:gd name="T88" fmla="*/ 389096 w 160"/>
              <a:gd name="T89" fmla="*/ 364947 h 160"/>
              <a:gd name="T90" fmla="*/ 511969 w 160"/>
              <a:gd name="T91" fmla="*/ 499220 h 160"/>
              <a:gd name="T92" fmla="*/ 221853 w 160"/>
              <a:gd name="T93" fmla="*/ 320189 h 160"/>
              <a:gd name="T94" fmla="*/ 194548 w 160"/>
              <a:gd name="T95" fmla="*/ 499220 h 160"/>
              <a:gd name="T96" fmla="*/ 529034 w 160"/>
              <a:gd name="T97" fmla="*/ 499220 h 160"/>
              <a:gd name="T98" fmla="*/ 17066 w 160"/>
              <a:gd name="T99" fmla="*/ 196245 h 160"/>
              <a:gd name="T100" fmla="*/ 529034 w 160"/>
              <a:gd name="T101" fmla="*/ 179030 h 160"/>
              <a:gd name="T102" fmla="*/ 529034 w 160"/>
              <a:gd name="T103" fmla="*/ 123944 h 160"/>
              <a:gd name="T104" fmla="*/ 378857 w 160"/>
              <a:gd name="T105" fmla="*/ 265103 h 160"/>
              <a:gd name="T106" fmla="*/ 314008 w 160"/>
              <a:gd name="T107" fmla="*/ 265103 h 160"/>
              <a:gd name="T108" fmla="*/ 245745 w 160"/>
              <a:gd name="T109" fmla="*/ 265103 h 160"/>
              <a:gd name="T110" fmla="*/ 174069 w 160"/>
              <a:gd name="T111" fmla="*/ 265103 h 160"/>
              <a:gd name="T112" fmla="*/ 197961 w 160"/>
              <a:gd name="T113" fmla="*/ 216902 h 160"/>
              <a:gd name="T114" fmla="*/ 266224 w 160"/>
              <a:gd name="T115" fmla="*/ 216902 h 160"/>
              <a:gd name="T116" fmla="*/ 337899 w 160"/>
              <a:gd name="T117" fmla="*/ 216902 h 160"/>
              <a:gd name="T118" fmla="*/ 385683 w 160"/>
              <a:gd name="T119" fmla="*/ 265103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85" y="114"/>
                </a:moveTo>
                <a:cubicBezTo>
                  <a:pt x="78" y="114"/>
                  <a:pt x="72" y="119"/>
                  <a:pt x="72" y="126"/>
                </a:cubicBezTo>
                <a:cubicBezTo>
                  <a:pt x="72" y="134"/>
                  <a:pt x="78" y="139"/>
                  <a:pt x="85" y="139"/>
                </a:cubicBezTo>
                <a:cubicBezTo>
                  <a:pt x="92" y="139"/>
                  <a:pt x="98" y="134"/>
                  <a:pt x="98" y="126"/>
                </a:cubicBezTo>
                <a:cubicBezTo>
                  <a:pt x="98" y="119"/>
                  <a:pt x="92" y="114"/>
                  <a:pt x="85" y="114"/>
                </a:cubicBezTo>
                <a:close/>
                <a:moveTo>
                  <a:pt x="85" y="134"/>
                </a:moveTo>
                <a:cubicBezTo>
                  <a:pt x="81" y="134"/>
                  <a:pt x="77" y="131"/>
                  <a:pt x="77" y="126"/>
                </a:cubicBezTo>
                <a:cubicBezTo>
                  <a:pt x="77" y="122"/>
                  <a:pt x="81" y="119"/>
                  <a:pt x="85" y="119"/>
                </a:cubicBezTo>
                <a:cubicBezTo>
                  <a:pt x="89" y="119"/>
                  <a:pt x="93" y="122"/>
                  <a:pt x="93" y="126"/>
                </a:cubicBezTo>
                <a:cubicBezTo>
                  <a:pt x="93" y="131"/>
                  <a:pt x="89" y="134"/>
                  <a:pt x="85" y="134"/>
                </a:cubicBezTo>
                <a:close/>
                <a:moveTo>
                  <a:pt x="126" y="114"/>
                </a:moveTo>
                <a:cubicBezTo>
                  <a:pt x="119" y="114"/>
                  <a:pt x="114" y="119"/>
                  <a:pt x="114" y="126"/>
                </a:cubicBezTo>
                <a:cubicBezTo>
                  <a:pt x="114" y="134"/>
                  <a:pt x="119" y="139"/>
                  <a:pt x="126" y="139"/>
                </a:cubicBezTo>
                <a:cubicBezTo>
                  <a:pt x="134" y="139"/>
                  <a:pt x="139" y="134"/>
                  <a:pt x="139" y="126"/>
                </a:cubicBezTo>
                <a:cubicBezTo>
                  <a:pt x="139" y="119"/>
                  <a:pt x="134" y="114"/>
                  <a:pt x="126" y="114"/>
                </a:cubicBezTo>
                <a:close/>
                <a:moveTo>
                  <a:pt x="126" y="134"/>
                </a:moveTo>
                <a:cubicBezTo>
                  <a:pt x="122" y="134"/>
                  <a:pt x="119" y="131"/>
                  <a:pt x="119" y="126"/>
                </a:cubicBezTo>
                <a:cubicBezTo>
                  <a:pt x="119" y="122"/>
                  <a:pt x="122" y="119"/>
                  <a:pt x="126" y="119"/>
                </a:cubicBezTo>
                <a:cubicBezTo>
                  <a:pt x="131" y="119"/>
                  <a:pt x="134" y="122"/>
                  <a:pt x="134" y="126"/>
                </a:cubicBezTo>
                <a:cubicBezTo>
                  <a:pt x="134" y="131"/>
                  <a:pt x="131" y="134"/>
                  <a:pt x="126" y="134"/>
                </a:cubicBezTo>
                <a:close/>
                <a:moveTo>
                  <a:pt x="160" y="33"/>
                </a:moveTo>
                <a:cubicBezTo>
                  <a:pt x="160" y="33"/>
                  <a:pt x="160" y="33"/>
                  <a:pt x="160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3"/>
                  <a:pt x="150" y="2"/>
                  <a:pt x="150" y="2"/>
                </a:cubicBezTo>
                <a:cubicBezTo>
                  <a:pt x="149" y="1"/>
                  <a:pt x="148" y="0"/>
                  <a:pt x="147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0"/>
                  <a:pt x="102" y="0"/>
                  <a:pt x="102" y="0"/>
                </a:cubicBezTo>
                <a:cubicBezTo>
                  <a:pt x="102" y="0"/>
                  <a:pt x="35" y="0"/>
                  <a:pt x="35" y="0"/>
                </a:cubicBezTo>
                <a:cubicBezTo>
                  <a:pt x="35" y="0"/>
                  <a:pt x="13" y="0"/>
                  <a:pt x="13" y="0"/>
                </a:cubicBezTo>
                <a:cubicBezTo>
                  <a:pt x="12" y="0"/>
                  <a:pt x="11" y="1"/>
                  <a:pt x="10" y="2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33"/>
                  <a:pt x="0" y="3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4"/>
                  <a:pt x="160" y="34"/>
                  <a:pt x="160" y="34"/>
                </a:cubicBezTo>
                <a:cubicBezTo>
                  <a:pt x="160" y="33"/>
                  <a:pt x="160" y="33"/>
                  <a:pt x="160" y="33"/>
                </a:cubicBezTo>
                <a:close/>
                <a:moveTo>
                  <a:pt x="145" y="5"/>
                </a:moveTo>
                <a:cubicBezTo>
                  <a:pt x="154" y="31"/>
                  <a:pt x="154" y="31"/>
                  <a:pt x="154" y="31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28" y="5"/>
                  <a:pt x="128" y="5"/>
                  <a:pt x="128" y="5"/>
                </a:cubicBezTo>
                <a:lnTo>
                  <a:pt x="145" y="5"/>
                </a:lnTo>
                <a:close/>
                <a:moveTo>
                  <a:pt x="123" y="5"/>
                </a:moveTo>
                <a:cubicBezTo>
                  <a:pt x="128" y="31"/>
                  <a:pt x="128" y="31"/>
                  <a:pt x="128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05" y="5"/>
                  <a:pt x="105" y="5"/>
                  <a:pt x="105" y="5"/>
                </a:cubicBezTo>
                <a:lnTo>
                  <a:pt x="123" y="5"/>
                </a:lnTo>
                <a:close/>
                <a:moveTo>
                  <a:pt x="129" y="36"/>
                </a:moveTo>
                <a:cubicBezTo>
                  <a:pt x="129" y="52"/>
                  <a:pt x="129" y="52"/>
                  <a:pt x="129" y="52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29" y="36"/>
                  <a:pt x="129" y="36"/>
                  <a:pt x="129" y="36"/>
                </a:cubicBezTo>
                <a:close/>
                <a:moveTo>
                  <a:pt x="83" y="5"/>
                </a:moveTo>
                <a:cubicBezTo>
                  <a:pt x="100" y="5"/>
                  <a:pt x="100" y="5"/>
                  <a:pt x="100" y="5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83" y="31"/>
                  <a:pt x="83" y="31"/>
                  <a:pt x="83" y="31"/>
                </a:cubicBezTo>
                <a:cubicBezTo>
                  <a:pt x="83" y="5"/>
                  <a:pt x="83" y="5"/>
                  <a:pt x="83" y="5"/>
                </a:cubicBezTo>
                <a:close/>
                <a:moveTo>
                  <a:pt x="83" y="36"/>
                </a:moveTo>
                <a:cubicBezTo>
                  <a:pt x="103" y="36"/>
                  <a:pt x="103" y="36"/>
                  <a:pt x="103" y="36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83" y="52"/>
                  <a:pt x="83" y="52"/>
                  <a:pt x="83" y="52"/>
                </a:cubicBezTo>
                <a:lnTo>
                  <a:pt x="83" y="36"/>
                </a:lnTo>
                <a:close/>
                <a:moveTo>
                  <a:pt x="37" y="5"/>
                </a:moveTo>
                <a:cubicBezTo>
                  <a:pt x="55" y="5"/>
                  <a:pt x="55" y="5"/>
                  <a:pt x="55" y="5"/>
                </a:cubicBezTo>
                <a:cubicBezTo>
                  <a:pt x="54" y="13"/>
                  <a:pt x="54" y="13"/>
                  <a:pt x="54" y="13"/>
                </a:cubicBezTo>
                <a:cubicBezTo>
                  <a:pt x="54" y="14"/>
                  <a:pt x="55" y="15"/>
                  <a:pt x="56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8" y="16"/>
                  <a:pt x="59" y="15"/>
                  <a:pt x="59" y="13"/>
                </a:cubicBezTo>
                <a:cubicBezTo>
                  <a:pt x="60" y="5"/>
                  <a:pt x="60" y="5"/>
                  <a:pt x="60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31"/>
                  <a:pt x="77" y="31"/>
                  <a:pt x="7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2"/>
                  <a:pt x="57" y="21"/>
                  <a:pt x="56" y="21"/>
                </a:cubicBezTo>
                <a:cubicBezTo>
                  <a:pt x="54" y="20"/>
                  <a:pt x="53" y="21"/>
                  <a:pt x="53" y="23"/>
                </a:cubicBezTo>
                <a:cubicBezTo>
                  <a:pt x="52" y="31"/>
                  <a:pt x="52" y="31"/>
                  <a:pt x="52" y="31"/>
                </a:cubicBezTo>
                <a:cubicBezTo>
                  <a:pt x="32" y="31"/>
                  <a:pt x="32" y="31"/>
                  <a:pt x="32" y="31"/>
                </a:cubicBezTo>
                <a:lnTo>
                  <a:pt x="37" y="5"/>
                </a:lnTo>
                <a:close/>
                <a:moveTo>
                  <a:pt x="77" y="36"/>
                </a:moveTo>
                <a:cubicBezTo>
                  <a:pt x="77" y="52"/>
                  <a:pt x="77" y="52"/>
                  <a:pt x="77" y="52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36"/>
                  <a:pt x="57" y="36"/>
                  <a:pt x="57" y="36"/>
                </a:cubicBezTo>
                <a:cubicBezTo>
                  <a:pt x="77" y="36"/>
                  <a:pt x="77" y="36"/>
                  <a:pt x="77" y="36"/>
                </a:cubicBezTo>
                <a:close/>
                <a:moveTo>
                  <a:pt x="52" y="36"/>
                </a:moveTo>
                <a:cubicBezTo>
                  <a:pt x="52" y="52"/>
                  <a:pt x="52" y="52"/>
                  <a:pt x="52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36"/>
                  <a:pt x="31" y="36"/>
                  <a:pt x="31" y="36"/>
                </a:cubicBezTo>
                <a:cubicBezTo>
                  <a:pt x="52" y="36"/>
                  <a:pt x="52" y="36"/>
                  <a:pt x="52" y="36"/>
                </a:cubicBezTo>
                <a:close/>
                <a:moveTo>
                  <a:pt x="15" y="5"/>
                </a:moveTo>
                <a:cubicBezTo>
                  <a:pt x="32" y="5"/>
                  <a:pt x="32" y="5"/>
                  <a:pt x="32" y="5"/>
                </a:cubicBezTo>
                <a:cubicBezTo>
                  <a:pt x="26" y="31"/>
                  <a:pt x="26" y="31"/>
                  <a:pt x="26" y="31"/>
                </a:cubicBezTo>
                <a:cubicBezTo>
                  <a:pt x="6" y="31"/>
                  <a:pt x="6" y="31"/>
                  <a:pt x="6" y="31"/>
                </a:cubicBezTo>
                <a:lnTo>
                  <a:pt x="15" y="5"/>
                </a:lnTo>
                <a:close/>
                <a:moveTo>
                  <a:pt x="5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52"/>
                  <a:pt x="26" y="52"/>
                  <a:pt x="26" y="52"/>
                </a:cubicBezTo>
                <a:cubicBezTo>
                  <a:pt x="5" y="52"/>
                  <a:pt x="5" y="52"/>
                  <a:pt x="5" y="52"/>
                </a:cubicBezTo>
                <a:lnTo>
                  <a:pt x="5" y="36"/>
                </a:lnTo>
                <a:close/>
                <a:moveTo>
                  <a:pt x="10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88"/>
                  <a:pt x="5" y="88"/>
                  <a:pt x="5" y="88"/>
                </a:cubicBezTo>
                <a:cubicBezTo>
                  <a:pt x="10" y="88"/>
                  <a:pt x="10" y="88"/>
                  <a:pt x="10" y="88"/>
                </a:cubicBezTo>
                <a:lnTo>
                  <a:pt x="10" y="155"/>
                </a:lnTo>
                <a:close/>
                <a:moveTo>
                  <a:pt x="52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88"/>
                  <a:pt x="15" y="88"/>
                  <a:pt x="15" y="88"/>
                </a:cubicBezTo>
                <a:cubicBezTo>
                  <a:pt x="52" y="88"/>
                  <a:pt x="52" y="88"/>
                  <a:pt x="52" y="88"/>
                </a:cubicBezTo>
                <a:lnTo>
                  <a:pt x="52" y="155"/>
                </a:lnTo>
                <a:close/>
                <a:moveTo>
                  <a:pt x="155" y="155"/>
                </a:moveTo>
                <a:cubicBezTo>
                  <a:pt x="57" y="155"/>
                  <a:pt x="57" y="155"/>
                  <a:pt x="57" y="155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5" y="155"/>
                  <a:pt x="155" y="155"/>
                  <a:pt x="155" y="155"/>
                </a:cubicBezTo>
                <a:close/>
                <a:moveTo>
                  <a:pt x="103" y="108"/>
                </a:moveTo>
                <a:cubicBezTo>
                  <a:pt x="103" y="145"/>
                  <a:pt x="103" y="145"/>
                  <a:pt x="103" y="145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67" y="108"/>
                  <a:pt x="67" y="108"/>
                  <a:pt x="67" y="108"/>
                </a:cubicBezTo>
                <a:lnTo>
                  <a:pt x="103" y="108"/>
                </a:lnTo>
                <a:close/>
                <a:moveTo>
                  <a:pt x="67" y="103"/>
                </a:moveTo>
                <a:cubicBezTo>
                  <a:pt x="67" y="98"/>
                  <a:pt x="67" y="98"/>
                  <a:pt x="67" y="98"/>
                </a:cubicBezTo>
                <a:cubicBezTo>
                  <a:pt x="103" y="98"/>
                  <a:pt x="103" y="98"/>
                  <a:pt x="103" y="98"/>
                </a:cubicBezTo>
                <a:cubicBezTo>
                  <a:pt x="103" y="103"/>
                  <a:pt x="103" y="103"/>
                  <a:pt x="103" y="103"/>
                </a:cubicBezTo>
                <a:lnTo>
                  <a:pt x="67" y="103"/>
                </a:lnTo>
                <a:close/>
                <a:moveTo>
                  <a:pt x="116" y="108"/>
                </a:moveTo>
                <a:cubicBezTo>
                  <a:pt x="145" y="108"/>
                  <a:pt x="145" y="108"/>
                  <a:pt x="145" y="108"/>
                </a:cubicBezTo>
                <a:cubicBezTo>
                  <a:pt x="145" y="145"/>
                  <a:pt x="145" y="145"/>
                  <a:pt x="145" y="145"/>
                </a:cubicBezTo>
                <a:cubicBezTo>
                  <a:pt x="108" y="145"/>
                  <a:pt x="108" y="145"/>
                  <a:pt x="108" y="145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45" y="98"/>
                  <a:pt x="145" y="98"/>
                  <a:pt x="145" y="98"/>
                </a:cubicBezTo>
                <a:cubicBezTo>
                  <a:pt x="145" y="103"/>
                  <a:pt x="145" y="103"/>
                  <a:pt x="145" y="103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15" y="103"/>
                  <a:pt x="114" y="104"/>
                  <a:pt x="114" y="106"/>
                </a:cubicBezTo>
                <a:cubicBezTo>
                  <a:pt x="114" y="107"/>
                  <a:pt x="115" y="108"/>
                  <a:pt x="116" y="108"/>
                </a:cubicBezTo>
                <a:close/>
                <a:moveTo>
                  <a:pt x="155" y="145"/>
                </a:moveTo>
                <a:cubicBezTo>
                  <a:pt x="150" y="145"/>
                  <a:pt x="150" y="145"/>
                  <a:pt x="150" y="145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50" y="94"/>
                  <a:pt x="149" y="93"/>
                  <a:pt x="147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63" y="93"/>
                  <a:pt x="62" y="94"/>
                  <a:pt x="62" y="9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88"/>
                  <a:pt x="57" y="88"/>
                  <a:pt x="57" y="88"/>
                </a:cubicBezTo>
                <a:cubicBezTo>
                  <a:pt x="155" y="88"/>
                  <a:pt x="155" y="88"/>
                  <a:pt x="155" y="88"/>
                </a:cubicBezTo>
                <a:lnTo>
                  <a:pt x="155" y="145"/>
                </a:lnTo>
                <a:close/>
                <a:moveTo>
                  <a:pt x="155" y="83"/>
                </a:moveTo>
                <a:cubicBezTo>
                  <a:pt x="5" y="83"/>
                  <a:pt x="5" y="83"/>
                  <a:pt x="5" y="83"/>
                </a:cubicBezTo>
                <a:cubicBezTo>
                  <a:pt x="5" y="57"/>
                  <a:pt x="5" y="57"/>
                  <a:pt x="5" y="57"/>
                </a:cubicBezTo>
                <a:cubicBezTo>
                  <a:pt x="155" y="57"/>
                  <a:pt x="155" y="57"/>
                  <a:pt x="155" y="57"/>
                </a:cubicBezTo>
                <a:lnTo>
                  <a:pt x="155" y="83"/>
                </a:lnTo>
                <a:close/>
                <a:moveTo>
                  <a:pt x="155" y="52"/>
                </a:moveTo>
                <a:cubicBezTo>
                  <a:pt x="134" y="52"/>
                  <a:pt x="134" y="52"/>
                  <a:pt x="134" y="52"/>
                </a:cubicBezTo>
                <a:cubicBezTo>
                  <a:pt x="134" y="36"/>
                  <a:pt x="134" y="36"/>
                  <a:pt x="134" y="36"/>
                </a:cubicBezTo>
                <a:cubicBezTo>
                  <a:pt x="155" y="36"/>
                  <a:pt x="155" y="36"/>
                  <a:pt x="155" y="36"/>
                </a:cubicBezTo>
                <a:lnTo>
                  <a:pt x="155" y="52"/>
                </a:lnTo>
                <a:close/>
                <a:moveTo>
                  <a:pt x="113" y="77"/>
                </a:moveTo>
                <a:cubicBezTo>
                  <a:pt x="112" y="77"/>
                  <a:pt x="112" y="77"/>
                  <a:pt x="111" y="77"/>
                </a:cubicBezTo>
                <a:cubicBezTo>
                  <a:pt x="110" y="77"/>
                  <a:pt x="110" y="77"/>
                  <a:pt x="109" y="77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92" y="77"/>
                  <a:pt x="92" y="77"/>
                  <a:pt x="92" y="77"/>
                </a:cubicBezTo>
                <a:cubicBezTo>
                  <a:pt x="91" y="78"/>
                  <a:pt x="90" y="78"/>
                  <a:pt x="88" y="77"/>
                </a:cubicBezTo>
                <a:cubicBezTo>
                  <a:pt x="80" y="68"/>
                  <a:pt x="80" y="68"/>
                  <a:pt x="80" y="68"/>
                </a:cubicBezTo>
                <a:cubicBezTo>
                  <a:pt x="72" y="77"/>
                  <a:pt x="72" y="77"/>
                  <a:pt x="72" y="77"/>
                </a:cubicBezTo>
                <a:cubicBezTo>
                  <a:pt x="70" y="78"/>
                  <a:pt x="69" y="78"/>
                  <a:pt x="68" y="77"/>
                </a:cubicBezTo>
                <a:cubicBezTo>
                  <a:pt x="59" y="68"/>
                  <a:pt x="59" y="68"/>
                  <a:pt x="59" y="68"/>
                </a:cubicBezTo>
                <a:cubicBezTo>
                  <a:pt x="51" y="77"/>
                  <a:pt x="51" y="77"/>
                  <a:pt x="51" y="77"/>
                </a:cubicBezTo>
                <a:cubicBezTo>
                  <a:pt x="50" y="78"/>
                  <a:pt x="48" y="78"/>
                  <a:pt x="47" y="77"/>
                </a:cubicBezTo>
                <a:cubicBezTo>
                  <a:pt x="46" y="76"/>
                  <a:pt x="46" y="74"/>
                  <a:pt x="47" y="73"/>
                </a:cubicBezTo>
                <a:cubicBezTo>
                  <a:pt x="58" y="63"/>
                  <a:pt x="58" y="63"/>
                  <a:pt x="58" y="63"/>
                </a:cubicBezTo>
                <a:cubicBezTo>
                  <a:pt x="59" y="62"/>
                  <a:pt x="60" y="62"/>
                  <a:pt x="61" y="63"/>
                </a:cubicBezTo>
                <a:cubicBezTo>
                  <a:pt x="70" y="71"/>
                  <a:pt x="70" y="71"/>
                  <a:pt x="70" y="71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2"/>
                  <a:pt x="81" y="62"/>
                  <a:pt x="82" y="63"/>
                </a:cubicBezTo>
                <a:cubicBezTo>
                  <a:pt x="90" y="71"/>
                  <a:pt x="90" y="71"/>
                  <a:pt x="90" y="71"/>
                </a:cubicBezTo>
                <a:cubicBezTo>
                  <a:pt x="99" y="63"/>
                  <a:pt x="99" y="63"/>
                  <a:pt x="99" y="63"/>
                </a:cubicBezTo>
                <a:cubicBezTo>
                  <a:pt x="100" y="62"/>
                  <a:pt x="101" y="62"/>
                  <a:pt x="102" y="6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4" y="74"/>
                  <a:pt x="114" y="76"/>
                  <a:pt x="113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530">
            <a:extLst>
              <a:ext uri="{FF2B5EF4-FFF2-40B4-BE49-F238E27FC236}">
                <a16:creationId xmlns:a16="http://schemas.microsoft.com/office/drawing/2014/main" id="{7DAD3EF4-C143-43D9-B220-435C80C768CE}"/>
              </a:ext>
            </a:extLst>
          </p:cNvPr>
          <p:cNvSpPr>
            <a:spLocks noEditPoints="1"/>
          </p:cNvSpPr>
          <p:nvPr/>
        </p:nvSpPr>
        <p:spPr bwMode="auto">
          <a:xfrm>
            <a:off x="8718284" y="5291575"/>
            <a:ext cx="443740" cy="447612"/>
          </a:xfrm>
          <a:custGeom>
            <a:avLst/>
            <a:gdLst>
              <a:gd name="T0" fmla="*/ 221853 w 160"/>
              <a:gd name="T1" fmla="*/ 278874 h 160"/>
              <a:gd name="T2" fmla="*/ 430054 w 160"/>
              <a:gd name="T3" fmla="*/ 261660 h 160"/>
              <a:gd name="T4" fmla="*/ 116046 w 160"/>
              <a:gd name="T5" fmla="*/ 261660 h 160"/>
              <a:gd name="T6" fmla="*/ 184309 w 160"/>
              <a:gd name="T7" fmla="*/ 278874 h 160"/>
              <a:gd name="T8" fmla="*/ 430054 w 160"/>
              <a:gd name="T9" fmla="*/ 296089 h 160"/>
              <a:gd name="T10" fmla="*/ 116046 w 160"/>
              <a:gd name="T11" fmla="*/ 313303 h 160"/>
              <a:gd name="T12" fmla="*/ 430054 w 160"/>
              <a:gd name="T13" fmla="*/ 296089 h 160"/>
              <a:gd name="T14" fmla="*/ 535861 w 160"/>
              <a:gd name="T15" fmla="*/ 550863 h 160"/>
              <a:gd name="T16" fmla="*/ 0 w 160"/>
              <a:gd name="T17" fmla="*/ 234117 h 160"/>
              <a:gd name="T18" fmla="*/ 34131 w 160"/>
              <a:gd name="T19" fmla="*/ 44758 h 160"/>
              <a:gd name="T20" fmla="*/ 194548 w 160"/>
              <a:gd name="T21" fmla="*/ 10329 h 160"/>
              <a:gd name="T22" fmla="*/ 351552 w 160"/>
              <a:gd name="T23" fmla="*/ 10329 h 160"/>
              <a:gd name="T24" fmla="*/ 511969 w 160"/>
              <a:gd name="T25" fmla="*/ 44758 h 160"/>
              <a:gd name="T26" fmla="*/ 546100 w 160"/>
              <a:gd name="T27" fmla="*/ 234117 h 160"/>
              <a:gd name="T28" fmla="*/ 494903 w 160"/>
              <a:gd name="T29" fmla="*/ 44758 h 160"/>
              <a:gd name="T30" fmla="*/ 368618 w 160"/>
              <a:gd name="T31" fmla="*/ 223788 h 160"/>
              <a:gd name="T32" fmla="*/ 351552 w 160"/>
              <a:gd name="T33" fmla="*/ 51643 h 160"/>
              <a:gd name="T34" fmla="*/ 194548 w 160"/>
              <a:gd name="T35" fmla="*/ 223788 h 160"/>
              <a:gd name="T36" fmla="*/ 194548 w 160"/>
              <a:gd name="T37" fmla="*/ 165259 h 160"/>
              <a:gd name="T38" fmla="*/ 88741 w 160"/>
              <a:gd name="T39" fmla="*/ 330518 h 160"/>
              <a:gd name="T40" fmla="*/ 88741 w 160"/>
              <a:gd name="T41" fmla="*/ 244445 h 160"/>
              <a:gd name="T42" fmla="*/ 177483 w 160"/>
              <a:gd name="T43" fmla="*/ 17214 h 160"/>
              <a:gd name="T44" fmla="*/ 51197 w 160"/>
              <a:gd name="T45" fmla="*/ 223788 h 160"/>
              <a:gd name="T46" fmla="*/ 71676 w 160"/>
              <a:gd name="T47" fmla="*/ 244445 h 160"/>
              <a:gd name="T48" fmla="*/ 177483 w 160"/>
              <a:gd name="T49" fmla="*/ 385604 h 160"/>
              <a:gd name="T50" fmla="*/ 133112 w 160"/>
              <a:gd name="T51" fmla="*/ 420033 h 160"/>
              <a:gd name="T52" fmla="*/ 88741 w 160"/>
              <a:gd name="T53" fmla="*/ 385604 h 160"/>
              <a:gd name="T54" fmla="*/ 122873 w 160"/>
              <a:gd name="T55" fmla="*/ 447576 h 160"/>
              <a:gd name="T56" fmla="*/ 139938 w 160"/>
              <a:gd name="T57" fmla="*/ 533649 h 160"/>
              <a:gd name="T58" fmla="*/ 211614 w 160"/>
              <a:gd name="T59" fmla="*/ 533649 h 160"/>
              <a:gd name="T60" fmla="*/ 17066 w 160"/>
              <a:gd name="T61" fmla="*/ 533649 h 160"/>
              <a:gd name="T62" fmla="*/ 78502 w 160"/>
              <a:gd name="T63" fmla="*/ 368390 h 160"/>
              <a:gd name="T64" fmla="*/ 194548 w 160"/>
              <a:gd name="T65" fmla="*/ 533649 h 160"/>
              <a:gd name="T66" fmla="*/ 317421 w 160"/>
              <a:gd name="T67" fmla="*/ 478562 h 160"/>
              <a:gd name="T68" fmla="*/ 317421 w 160"/>
              <a:gd name="T69" fmla="*/ 533649 h 160"/>
              <a:gd name="T70" fmla="*/ 228679 w 160"/>
              <a:gd name="T71" fmla="*/ 385604 h 160"/>
              <a:gd name="T72" fmla="*/ 262811 w 160"/>
              <a:gd name="T73" fmla="*/ 454462 h 160"/>
              <a:gd name="T74" fmla="*/ 283289 w 160"/>
              <a:gd name="T75" fmla="*/ 461348 h 160"/>
              <a:gd name="T76" fmla="*/ 317421 w 160"/>
              <a:gd name="T77" fmla="*/ 351175 h 160"/>
              <a:gd name="T78" fmla="*/ 317421 w 160"/>
              <a:gd name="T79" fmla="*/ 368390 h 160"/>
              <a:gd name="T80" fmla="*/ 423228 w 160"/>
              <a:gd name="T81" fmla="*/ 413147 h 160"/>
              <a:gd name="T82" fmla="*/ 406162 w 160"/>
              <a:gd name="T83" fmla="*/ 385604 h 160"/>
              <a:gd name="T84" fmla="*/ 406162 w 160"/>
              <a:gd name="T85" fmla="*/ 533649 h 160"/>
              <a:gd name="T86" fmla="*/ 423228 w 160"/>
              <a:gd name="T87" fmla="*/ 447576 h 160"/>
              <a:gd name="T88" fmla="*/ 457359 w 160"/>
              <a:gd name="T89" fmla="*/ 385604 h 160"/>
              <a:gd name="T90" fmla="*/ 334486 w 160"/>
              <a:gd name="T91" fmla="*/ 533649 h 160"/>
              <a:gd name="T92" fmla="*/ 361791 w 160"/>
              <a:gd name="T93" fmla="*/ 368390 h 160"/>
              <a:gd name="T94" fmla="*/ 474424 w 160"/>
              <a:gd name="T95" fmla="*/ 533649 h 160"/>
              <a:gd name="T96" fmla="*/ 529034 w 160"/>
              <a:gd name="T97" fmla="*/ 244445 h 160"/>
              <a:gd name="T98" fmla="*/ 529034 w 160"/>
              <a:gd name="T99" fmla="*/ 330518 h 160"/>
              <a:gd name="T100" fmla="*/ 221853 w 160"/>
              <a:gd name="T101" fmla="*/ 179030 h 160"/>
              <a:gd name="T102" fmla="*/ 324247 w 160"/>
              <a:gd name="T103" fmla="*/ 196245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129" y="78"/>
                </a:moveTo>
                <a:cubicBezTo>
                  <a:pt x="129" y="80"/>
                  <a:pt x="128" y="81"/>
                  <a:pt x="126" y="81"/>
                </a:cubicBezTo>
                <a:cubicBezTo>
                  <a:pt x="65" y="81"/>
                  <a:pt x="65" y="81"/>
                  <a:pt x="65" y="81"/>
                </a:cubicBezTo>
                <a:cubicBezTo>
                  <a:pt x="63" y="81"/>
                  <a:pt x="62" y="80"/>
                  <a:pt x="62" y="78"/>
                </a:cubicBezTo>
                <a:cubicBezTo>
                  <a:pt x="62" y="77"/>
                  <a:pt x="63" y="76"/>
                  <a:pt x="65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8" y="76"/>
                  <a:pt x="129" y="77"/>
                  <a:pt x="129" y="78"/>
                </a:cubicBezTo>
                <a:close/>
                <a:moveTo>
                  <a:pt x="54" y="76"/>
                </a:moveTo>
                <a:cubicBezTo>
                  <a:pt x="34" y="76"/>
                  <a:pt x="34" y="76"/>
                  <a:pt x="34" y="76"/>
                </a:cubicBezTo>
                <a:cubicBezTo>
                  <a:pt x="32" y="76"/>
                  <a:pt x="31" y="77"/>
                  <a:pt x="31" y="78"/>
                </a:cubicBezTo>
                <a:cubicBezTo>
                  <a:pt x="31" y="80"/>
                  <a:pt x="32" y="81"/>
                  <a:pt x="34" y="81"/>
                </a:cubicBezTo>
                <a:cubicBezTo>
                  <a:pt x="54" y="81"/>
                  <a:pt x="54" y="81"/>
                  <a:pt x="54" y="81"/>
                </a:cubicBezTo>
                <a:cubicBezTo>
                  <a:pt x="56" y="81"/>
                  <a:pt x="57" y="80"/>
                  <a:pt x="57" y="78"/>
                </a:cubicBezTo>
                <a:cubicBezTo>
                  <a:pt x="57" y="77"/>
                  <a:pt x="56" y="76"/>
                  <a:pt x="54" y="76"/>
                </a:cubicBezTo>
                <a:close/>
                <a:moveTo>
                  <a:pt x="126" y="86"/>
                </a:moveTo>
                <a:cubicBezTo>
                  <a:pt x="34" y="86"/>
                  <a:pt x="34" y="86"/>
                  <a:pt x="34" y="86"/>
                </a:cubicBezTo>
                <a:cubicBezTo>
                  <a:pt x="32" y="86"/>
                  <a:pt x="31" y="87"/>
                  <a:pt x="31" y="89"/>
                </a:cubicBezTo>
                <a:cubicBezTo>
                  <a:pt x="31" y="90"/>
                  <a:pt x="32" y="91"/>
                  <a:pt x="34" y="91"/>
                </a:cubicBezTo>
                <a:cubicBezTo>
                  <a:pt x="126" y="91"/>
                  <a:pt x="126" y="91"/>
                  <a:pt x="126" y="91"/>
                </a:cubicBezTo>
                <a:cubicBezTo>
                  <a:pt x="128" y="91"/>
                  <a:pt x="129" y="90"/>
                  <a:pt x="129" y="89"/>
                </a:cubicBezTo>
                <a:cubicBezTo>
                  <a:pt x="129" y="87"/>
                  <a:pt x="128" y="86"/>
                  <a:pt x="126" y="86"/>
                </a:cubicBezTo>
                <a:close/>
                <a:moveTo>
                  <a:pt x="160" y="68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7"/>
                  <a:pt x="1" y="65"/>
                  <a:pt x="3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6"/>
                  <a:pt x="16" y="0"/>
                  <a:pt x="23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6" y="0"/>
                  <a:pt x="57" y="1"/>
                  <a:pt x="57" y="3"/>
                </a:cubicBezTo>
                <a:cubicBezTo>
                  <a:pt x="57" y="10"/>
                  <a:pt x="57" y="10"/>
                  <a:pt x="57" y="10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3" y="3"/>
                  <a:pt x="103" y="3"/>
                  <a:pt x="103" y="3"/>
                </a:cubicBezTo>
                <a:cubicBezTo>
                  <a:pt x="103" y="1"/>
                  <a:pt x="104" y="0"/>
                  <a:pt x="106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4" y="0"/>
                  <a:pt x="150" y="6"/>
                  <a:pt x="150" y="13"/>
                </a:cubicBezTo>
                <a:cubicBezTo>
                  <a:pt x="150" y="65"/>
                  <a:pt x="150" y="65"/>
                  <a:pt x="150" y="65"/>
                </a:cubicBezTo>
                <a:cubicBezTo>
                  <a:pt x="157" y="65"/>
                  <a:pt x="157" y="65"/>
                  <a:pt x="157" y="65"/>
                </a:cubicBezTo>
                <a:cubicBezTo>
                  <a:pt x="159" y="65"/>
                  <a:pt x="160" y="67"/>
                  <a:pt x="160" y="68"/>
                </a:cubicBezTo>
                <a:close/>
                <a:moveTo>
                  <a:pt x="108" y="65"/>
                </a:moveTo>
                <a:cubicBezTo>
                  <a:pt x="145" y="65"/>
                  <a:pt x="145" y="65"/>
                  <a:pt x="145" y="65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5" y="9"/>
                  <a:pt x="141" y="5"/>
                  <a:pt x="137" y="5"/>
                </a:cubicBezTo>
                <a:cubicBezTo>
                  <a:pt x="108" y="5"/>
                  <a:pt x="108" y="5"/>
                  <a:pt x="108" y="5"/>
                </a:cubicBezTo>
                <a:lnTo>
                  <a:pt x="108" y="65"/>
                </a:lnTo>
                <a:close/>
                <a:moveTo>
                  <a:pt x="57" y="42"/>
                </a:moveTo>
                <a:cubicBezTo>
                  <a:pt x="71" y="32"/>
                  <a:pt x="89" y="32"/>
                  <a:pt x="103" y="42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57" y="15"/>
                  <a:pt x="57" y="15"/>
                  <a:pt x="57" y="15"/>
                </a:cubicBezTo>
                <a:lnTo>
                  <a:pt x="57" y="42"/>
                </a:lnTo>
                <a:close/>
                <a:moveTo>
                  <a:pt x="57" y="65"/>
                </a:moveTo>
                <a:cubicBezTo>
                  <a:pt x="103" y="65"/>
                  <a:pt x="103" y="65"/>
                  <a:pt x="103" y="65"/>
                </a:cubicBezTo>
                <a:cubicBezTo>
                  <a:pt x="103" y="48"/>
                  <a:pt x="103" y="48"/>
                  <a:pt x="103" y="48"/>
                </a:cubicBezTo>
                <a:cubicBezTo>
                  <a:pt x="90" y="37"/>
                  <a:pt x="70" y="37"/>
                  <a:pt x="57" y="48"/>
                </a:cubicBezTo>
                <a:lnTo>
                  <a:pt x="57" y="65"/>
                </a:lnTo>
                <a:close/>
                <a:moveTo>
                  <a:pt x="26" y="71"/>
                </a:moveTo>
                <a:cubicBezTo>
                  <a:pt x="26" y="96"/>
                  <a:pt x="26" y="96"/>
                  <a:pt x="26" y="96"/>
                </a:cubicBezTo>
                <a:cubicBezTo>
                  <a:pt x="134" y="96"/>
                  <a:pt x="134" y="96"/>
                  <a:pt x="134" y="96"/>
                </a:cubicBezTo>
                <a:cubicBezTo>
                  <a:pt x="134" y="71"/>
                  <a:pt x="134" y="71"/>
                  <a:pt x="134" y="71"/>
                </a:cubicBezTo>
                <a:lnTo>
                  <a:pt x="26" y="71"/>
                </a:lnTo>
                <a:close/>
                <a:moveTo>
                  <a:pt x="15" y="65"/>
                </a:moveTo>
                <a:cubicBezTo>
                  <a:pt x="52" y="65"/>
                  <a:pt x="52" y="65"/>
                  <a:pt x="52" y="65"/>
                </a:cubicBezTo>
                <a:cubicBezTo>
                  <a:pt x="52" y="5"/>
                  <a:pt x="52" y="5"/>
                  <a:pt x="52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19" y="5"/>
                  <a:pt x="15" y="9"/>
                  <a:pt x="15" y="13"/>
                </a:cubicBezTo>
                <a:lnTo>
                  <a:pt x="15" y="65"/>
                </a:lnTo>
                <a:close/>
                <a:moveTo>
                  <a:pt x="5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71"/>
                  <a:pt x="21" y="71"/>
                  <a:pt x="21" y="71"/>
                </a:cubicBezTo>
                <a:cubicBezTo>
                  <a:pt x="5" y="71"/>
                  <a:pt x="5" y="71"/>
                  <a:pt x="5" y="71"/>
                </a:cubicBezTo>
                <a:lnTo>
                  <a:pt x="5" y="96"/>
                </a:lnTo>
                <a:close/>
                <a:moveTo>
                  <a:pt x="52" y="112"/>
                </a:moveTo>
                <a:cubicBezTo>
                  <a:pt x="41" y="112"/>
                  <a:pt x="41" y="112"/>
                  <a:pt x="41" y="112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1" y="121"/>
                  <a:pt x="40" y="122"/>
                  <a:pt x="39" y="122"/>
                </a:cubicBezTo>
                <a:cubicBezTo>
                  <a:pt x="37" y="122"/>
                  <a:pt x="36" y="121"/>
                  <a:pt x="36" y="120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6" y="128"/>
                  <a:pt x="37" y="127"/>
                  <a:pt x="39" y="127"/>
                </a:cubicBezTo>
                <a:cubicBezTo>
                  <a:pt x="40" y="127"/>
                  <a:pt x="41" y="128"/>
                  <a:pt x="41" y="130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52" y="155"/>
                  <a:pt x="52" y="155"/>
                  <a:pt x="52" y="155"/>
                </a:cubicBezTo>
                <a:lnTo>
                  <a:pt x="52" y="112"/>
                </a:lnTo>
                <a:close/>
                <a:moveTo>
                  <a:pt x="62" y="155"/>
                </a:moveTo>
                <a:cubicBezTo>
                  <a:pt x="62" y="102"/>
                  <a:pt x="62" y="102"/>
                  <a:pt x="62" y="102"/>
                </a:cubicBezTo>
                <a:cubicBezTo>
                  <a:pt x="5" y="102"/>
                  <a:pt x="5" y="102"/>
                  <a:pt x="5" y="102"/>
                </a:cubicBezTo>
                <a:cubicBezTo>
                  <a:pt x="5" y="155"/>
                  <a:pt x="5" y="155"/>
                  <a:pt x="5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108"/>
                  <a:pt x="22" y="107"/>
                  <a:pt x="23" y="107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56" y="107"/>
                  <a:pt x="57" y="108"/>
                  <a:pt x="57" y="109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62" y="155"/>
                  <a:pt x="62" y="155"/>
                  <a:pt x="62" y="155"/>
                </a:cubicBezTo>
                <a:close/>
                <a:moveTo>
                  <a:pt x="93" y="155"/>
                </a:moveTo>
                <a:cubicBezTo>
                  <a:pt x="93" y="139"/>
                  <a:pt x="93" y="139"/>
                  <a:pt x="93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93" y="155"/>
                  <a:pt x="93" y="155"/>
                  <a:pt x="93" y="155"/>
                </a:cubicBezTo>
                <a:close/>
                <a:moveTo>
                  <a:pt x="93" y="134"/>
                </a:moveTo>
                <a:cubicBezTo>
                  <a:pt x="93" y="112"/>
                  <a:pt x="93" y="112"/>
                  <a:pt x="93" y="112"/>
                </a:cubicBezTo>
                <a:cubicBezTo>
                  <a:pt x="67" y="112"/>
                  <a:pt x="67" y="112"/>
                  <a:pt x="67" y="112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0"/>
                  <a:pt x="79" y="129"/>
                  <a:pt x="80" y="129"/>
                </a:cubicBezTo>
                <a:cubicBezTo>
                  <a:pt x="81" y="129"/>
                  <a:pt x="83" y="130"/>
                  <a:pt x="83" y="132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93" y="134"/>
                  <a:pt x="93" y="134"/>
                  <a:pt x="93" y="134"/>
                </a:cubicBezTo>
                <a:close/>
                <a:moveTo>
                  <a:pt x="93" y="107"/>
                </a:moveTo>
                <a:cubicBezTo>
                  <a:pt x="93" y="102"/>
                  <a:pt x="93" y="102"/>
                  <a:pt x="93" y="102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93" y="107"/>
                  <a:pt x="93" y="107"/>
                  <a:pt x="93" y="107"/>
                </a:cubicBezTo>
                <a:close/>
                <a:moveTo>
                  <a:pt x="134" y="112"/>
                </a:moveTo>
                <a:cubicBezTo>
                  <a:pt x="124" y="112"/>
                  <a:pt x="124" y="112"/>
                  <a:pt x="124" y="112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4" y="121"/>
                  <a:pt x="123" y="122"/>
                  <a:pt x="121" y="122"/>
                </a:cubicBezTo>
                <a:cubicBezTo>
                  <a:pt x="120" y="122"/>
                  <a:pt x="119" y="121"/>
                  <a:pt x="119" y="120"/>
                </a:cubicBezTo>
                <a:cubicBezTo>
                  <a:pt x="119" y="112"/>
                  <a:pt x="119" y="112"/>
                  <a:pt x="119" y="112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19" y="128"/>
                  <a:pt x="120" y="127"/>
                  <a:pt x="121" y="127"/>
                </a:cubicBezTo>
                <a:cubicBezTo>
                  <a:pt x="123" y="127"/>
                  <a:pt x="124" y="128"/>
                  <a:pt x="124" y="130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34" y="155"/>
                  <a:pt x="134" y="155"/>
                  <a:pt x="134" y="155"/>
                </a:cubicBezTo>
                <a:lnTo>
                  <a:pt x="134" y="112"/>
                </a:lnTo>
                <a:close/>
                <a:moveTo>
                  <a:pt x="155" y="102"/>
                </a:moveTo>
                <a:cubicBezTo>
                  <a:pt x="98" y="102"/>
                  <a:pt x="98" y="102"/>
                  <a:pt x="98" y="102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08"/>
                  <a:pt x="104" y="107"/>
                  <a:pt x="106" y="107"/>
                </a:cubicBezTo>
                <a:cubicBezTo>
                  <a:pt x="137" y="107"/>
                  <a:pt x="137" y="107"/>
                  <a:pt x="137" y="107"/>
                </a:cubicBezTo>
                <a:cubicBezTo>
                  <a:pt x="138" y="107"/>
                  <a:pt x="139" y="108"/>
                  <a:pt x="139" y="109"/>
                </a:cubicBezTo>
                <a:cubicBezTo>
                  <a:pt x="139" y="155"/>
                  <a:pt x="139" y="155"/>
                  <a:pt x="139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102"/>
                </a:lnTo>
                <a:close/>
                <a:moveTo>
                  <a:pt x="155" y="71"/>
                </a:moveTo>
                <a:cubicBezTo>
                  <a:pt x="139" y="71"/>
                  <a:pt x="139" y="71"/>
                  <a:pt x="139" y="71"/>
                </a:cubicBezTo>
                <a:cubicBezTo>
                  <a:pt x="139" y="96"/>
                  <a:pt x="139" y="96"/>
                  <a:pt x="139" y="96"/>
                </a:cubicBezTo>
                <a:cubicBezTo>
                  <a:pt x="155" y="96"/>
                  <a:pt x="155" y="96"/>
                  <a:pt x="155" y="96"/>
                </a:cubicBezTo>
                <a:lnTo>
                  <a:pt x="155" y="71"/>
                </a:lnTo>
                <a:close/>
                <a:moveTo>
                  <a:pt x="95" y="52"/>
                </a:moveTo>
                <a:cubicBezTo>
                  <a:pt x="65" y="52"/>
                  <a:pt x="65" y="52"/>
                  <a:pt x="65" y="52"/>
                </a:cubicBezTo>
                <a:cubicBezTo>
                  <a:pt x="63" y="52"/>
                  <a:pt x="62" y="53"/>
                  <a:pt x="62" y="54"/>
                </a:cubicBezTo>
                <a:cubicBezTo>
                  <a:pt x="62" y="56"/>
                  <a:pt x="63" y="57"/>
                  <a:pt x="65" y="57"/>
                </a:cubicBezTo>
                <a:cubicBezTo>
                  <a:pt x="95" y="57"/>
                  <a:pt x="95" y="57"/>
                  <a:pt x="95" y="57"/>
                </a:cubicBezTo>
                <a:cubicBezTo>
                  <a:pt x="97" y="57"/>
                  <a:pt x="98" y="56"/>
                  <a:pt x="98" y="54"/>
                </a:cubicBezTo>
                <a:cubicBezTo>
                  <a:pt x="98" y="53"/>
                  <a:pt x="97" y="52"/>
                  <a:pt x="95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536">
            <a:extLst>
              <a:ext uri="{FF2B5EF4-FFF2-40B4-BE49-F238E27FC236}">
                <a16:creationId xmlns:a16="http://schemas.microsoft.com/office/drawing/2014/main" id="{63011EE1-CF37-4DFC-BBCF-4CB96E24D9D8}"/>
              </a:ext>
            </a:extLst>
          </p:cNvPr>
          <p:cNvSpPr>
            <a:spLocks noEditPoints="1"/>
          </p:cNvSpPr>
          <p:nvPr/>
        </p:nvSpPr>
        <p:spPr bwMode="auto">
          <a:xfrm>
            <a:off x="9722639" y="1286313"/>
            <a:ext cx="443740" cy="447612"/>
          </a:xfrm>
          <a:custGeom>
            <a:avLst/>
            <a:gdLst>
              <a:gd name="T0" fmla="*/ 409575 w 160"/>
              <a:gd name="T1" fmla="*/ 392490 h 160"/>
              <a:gd name="T2" fmla="*/ 477838 w 160"/>
              <a:gd name="T3" fmla="*/ 478562 h 160"/>
              <a:gd name="T4" fmla="*/ 498316 w 160"/>
              <a:gd name="T5" fmla="*/ 382161 h 160"/>
              <a:gd name="T6" fmla="*/ 430054 w 160"/>
              <a:gd name="T7" fmla="*/ 392490 h 160"/>
              <a:gd name="T8" fmla="*/ 228679 w 160"/>
              <a:gd name="T9" fmla="*/ 382161 h 160"/>
              <a:gd name="T10" fmla="*/ 255984 w 160"/>
              <a:gd name="T11" fmla="*/ 371833 h 160"/>
              <a:gd name="T12" fmla="*/ 255984 w 160"/>
              <a:gd name="T13" fmla="*/ 371833 h 160"/>
              <a:gd name="T14" fmla="*/ 283289 w 160"/>
              <a:gd name="T15" fmla="*/ 382161 h 160"/>
              <a:gd name="T16" fmla="*/ 324247 w 160"/>
              <a:gd name="T17" fmla="*/ 392490 h 160"/>
              <a:gd name="T18" fmla="*/ 546100 w 160"/>
              <a:gd name="T19" fmla="*/ 220345 h 160"/>
              <a:gd name="T20" fmla="*/ 501729 w 160"/>
              <a:gd name="T21" fmla="*/ 89515 h 160"/>
              <a:gd name="T22" fmla="*/ 474424 w 160"/>
              <a:gd name="T23" fmla="*/ 96401 h 160"/>
              <a:gd name="T24" fmla="*/ 440293 w 160"/>
              <a:gd name="T25" fmla="*/ 106730 h 160"/>
              <a:gd name="T26" fmla="*/ 423228 w 160"/>
              <a:gd name="T27" fmla="*/ 106730 h 160"/>
              <a:gd name="T28" fmla="*/ 389096 w 160"/>
              <a:gd name="T29" fmla="*/ 96401 h 160"/>
              <a:gd name="T30" fmla="*/ 324247 w 160"/>
              <a:gd name="T31" fmla="*/ 0 h 160"/>
              <a:gd name="T32" fmla="*/ 157004 w 160"/>
              <a:gd name="T33" fmla="*/ 106730 h 160"/>
              <a:gd name="T34" fmla="*/ 139938 w 160"/>
              <a:gd name="T35" fmla="*/ 106730 h 160"/>
              <a:gd name="T36" fmla="*/ 105807 w 160"/>
              <a:gd name="T37" fmla="*/ 96401 h 160"/>
              <a:gd name="T38" fmla="*/ 78502 w 160"/>
              <a:gd name="T39" fmla="*/ 89515 h 160"/>
              <a:gd name="T40" fmla="*/ 51197 w 160"/>
              <a:gd name="T41" fmla="*/ 96401 h 160"/>
              <a:gd name="T42" fmla="*/ 0 w 160"/>
              <a:gd name="T43" fmla="*/ 220345 h 160"/>
              <a:gd name="T44" fmla="*/ 0 w 160"/>
              <a:gd name="T45" fmla="*/ 540534 h 160"/>
              <a:gd name="T46" fmla="*/ 546100 w 160"/>
              <a:gd name="T47" fmla="*/ 223788 h 160"/>
              <a:gd name="T48" fmla="*/ 17066 w 160"/>
              <a:gd name="T49" fmla="*/ 230674 h 160"/>
              <a:gd name="T50" fmla="*/ 20479 w 160"/>
              <a:gd name="T51" fmla="*/ 213459 h 160"/>
              <a:gd name="T52" fmla="*/ 225266 w 160"/>
              <a:gd name="T53" fmla="*/ 17214 h 160"/>
              <a:gd name="T54" fmla="*/ 225266 w 160"/>
              <a:gd name="T55" fmla="*/ 17214 h 160"/>
              <a:gd name="T56" fmla="*/ 273050 w 160"/>
              <a:gd name="T57" fmla="*/ 478562 h 160"/>
              <a:gd name="T58" fmla="*/ 194548 w 160"/>
              <a:gd name="T59" fmla="*/ 426919 h 160"/>
              <a:gd name="T60" fmla="*/ 283289 w 160"/>
              <a:gd name="T61" fmla="*/ 454462 h 160"/>
              <a:gd name="T62" fmla="*/ 351552 w 160"/>
              <a:gd name="T63" fmla="*/ 409704 h 160"/>
              <a:gd name="T64" fmla="*/ 351552 w 160"/>
              <a:gd name="T65" fmla="*/ 409704 h 160"/>
              <a:gd name="T66" fmla="*/ 293529 w 160"/>
              <a:gd name="T67" fmla="*/ 337404 h 160"/>
              <a:gd name="T68" fmla="*/ 310594 w 160"/>
              <a:gd name="T69" fmla="*/ 265103 h 160"/>
              <a:gd name="T70" fmla="*/ 232093 w 160"/>
              <a:gd name="T71" fmla="*/ 247888 h 160"/>
              <a:gd name="T72" fmla="*/ 235506 w 160"/>
              <a:gd name="T73" fmla="*/ 337404 h 160"/>
              <a:gd name="T74" fmla="*/ 351552 w 160"/>
              <a:gd name="T75" fmla="*/ 337404 h 160"/>
              <a:gd name="T76" fmla="*/ 351552 w 160"/>
              <a:gd name="T77" fmla="*/ 123944 h 160"/>
              <a:gd name="T78" fmla="*/ 525621 w 160"/>
              <a:gd name="T79" fmla="*/ 213459 h 160"/>
              <a:gd name="T80" fmla="*/ 368618 w 160"/>
              <a:gd name="T81" fmla="*/ 533649 h 160"/>
              <a:gd name="T82" fmla="*/ 491490 w 160"/>
              <a:gd name="T83" fmla="*/ 247888 h 160"/>
              <a:gd name="T84" fmla="*/ 409575 w 160"/>
              <a:gd name="T85" fmla="*/ 265103 h 160"/>
              <a:gd name="T86" fmla="*/ 488077 w 160"/>
              <a:gd name="T87" fmla="*/ 347732 h 160"/>
              <a:gd name="T88" fmla="*/ 491490 w 160"/>
              <a:gd name="T89" fmla="*/ 247888 h 160"/>
              <a:gd name="T90" fmla="*/ 471011 w 160"/>
              <a:gd name="T91" fmla="*/ 265103 h 160"/>
              <a:gd name="T92" fmla="*/ 47784 w 160"/>
              <a:gd name="T93" fmla="*/ 258217 h 160"/>
              <a:gd name="T94" fmla="*/ 68263 w 160"/>
              <a:gd name="T95" fmla="*/ 354618 h 160"/>
              <a:gd name="T96" fmla="*/ 136525 w 160"/>
              <a:gd name="T97" fmla="*/ 265103 h 160"/>
              <a:gd name="T98" fmla="*/ 75089 w 160"/>
              <a:gd name="T99" fmla="*/ 337404 h 160"/>
              <a:gd name="T100" fmla="*/ 283289 w 160"/>
              <a:gd name="T101" fmla="*/ 151487 h 160"/>
              <a:gd name="T102" fmla="*/ 262811 w 160"/>
              <a:gd name="T103" fmla="*/ 151487 h 160"/>
              <a:gd name="T104" fmla="*/ 54610 w 160"/>
              <a:gd name="T105" fmla="*/ 371833 h 160"/>
              <a:gd name="T106" fmla="*/ 58023 w 160"/>
              <a:gd name="T107" fmla="*/ 471676 h 160"/>
              <a:gd name="T108" fmla="*/ 136525 w 160"/>
              <a:gd name="T109" fmla="*/ 392490 h 160"/>
              <a:gd name="T110" fmla="*/ 116046 w 160"/>
              <a:gd name="T111" fmla="*/ 461348 h 160"/>
              <a:gd name="T112" fmla="*/ 116046 w 160"/>
              <a:gd name="T113" fmla="*/ 461348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60">
                <a:moveTo>
                  <a:pt x="144" y="108"/>
                </a:moveTo>
                <a:cubicBezTo>
                  <a:pt x="120" y="108"/>
                  <a:pt x="120" y="108"/>
                  <a:pt x="120" y="108"/>
                </a:cubicBezTo>
                <a:cubicBezTo>
                  <a:pt x="118" y="108"/>
                  <a:pt x="117" y="110"/>
                  <a:pt x="117" y="111"/>
                </a:cubicBezTo>
                <a:cubicBezTo>
                  <a:pt x="117" y="112"/>
                  <a:pt x="118" y="114"/>
                  <a:pt x="12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8"/>
                  <a:pt x="122" y="139"/>
                  <a:pt x="123" y="139"/>
                </a:cubicBezTo>
                <a:cubicBezTo>
                  <a:pt x="140" y="139"/>
                  <a:pt x="140" y="139"/>
                  <a:pt x="140" y="139"/>
                </a:cubicBezTo>
                <a:cubicBezTo>
                  <a:pt x="142" y="139"/>
                  <a:pt x="143" y="138"/>
                  <a:pt x="143" y="137"/>
                </a:cubicBezTo>
                <a:cubicBezTo>
                  <a:pt x="143" y="114"/>
                  <a:pt x="143" y="114"/>
                  <a:pt x="143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5" y="114"/>
                  <a:pt x="146" y="112"/>
                  <a:pt x="146" y="111"/>
                </a:cubicBezTo>
                <a:cubicBezTo>
                  <a:pt x="146" y="110"/>
                  <a:pt x="145" y="108"/>
                  <a:pt x="144" y="108"/>
                </a:cubicBezTo>
                <a:close/>
                <a:moveTo>
                  <a:pt x="138" y="134"/>
                </a:moveTo>
                <a:cubicBezTo>
                  <a:pt x="126" y="134"/>
                  <a:pt x="126" y="134"/>
                  <a:pt x="126" y="134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38" y="114"/>
                  <a:pt x="138" y="114"/>
                  <a:pt x="138" y="114"/>
                </a:cubicBezTo>
                <a:lnTo>
                  <a:pt x="138" y="134"/>
                </a:lnTo>
                <a:close/>
                <a:moveTo>
                  <a:pt x="65" y="108"/>
                </a:moveTo>
                <a:cubicBezTo>
                  <a:pt x="66" y="108"/>
                  <a:pt x="67" y="110"/>
                  <a:pt x="67" y="111"/>
                </a:cubicBezTo>
                <a:cubicBezTo>
                  <a:pt x="67" y="112"/>
                  <a:pt x="66" y="114"/>
                  <a:pt x="65" y="114"/>
                </a:cubicBezTo>
                <a:cubicBezTo>
                  <a:pt x="63" y="114"/>
                  <a:pt x="62" y="112"/>
                  <a:pt x="62" y="111"/>
                </a:cubicBezTo>
                <a:cubicBezTo>
                  <a:pt x="62" y="110"/>
                  <a:pt x="63" y="108"/>
                  <a:pt x="65" y="108"/>
                </a:cubicBezTo>
                <a:close/>
                <a:moveTo>
                  <a:pt x="75" y="108"/>
                </a:moveTo>
                <a:cubicBezTo>
                  <a:pt x="76" y="108"/>
                  <a:pt x="77" y="110"/>
                  <a:pt x="77" y="111"/>
                </a:cubicBezTo>
                <a:cubicBezTo>
                  <a:pt x="77" y="112"/>
                  <a:pt x="76" y="114"/>
                  <a:pt x="75" y="114"/>
                </a:cubicBezTo>
                <a:cubicBezTo>
                  <a:pt x="73" y="114"/>
                  <a:pt x="72" y="112"/>
                  <a:pt x="72" y="111"/>
                </a:cubicBezTo>
                <a:cubicBezTo>
                  <a:pt x="72" y="110"/>
                  <a:pt x="73" y="108"/>
                  <a:pt x="75" y="108"/>
                </a:cubicBezTo>
                <a:close/>
                <a:moveTo>
                  <a:pt x="85" y="108"/>
                </a:moveTo>
                <a:cubicBezTo>
                  <a:pt x="87" y="108"/>
                  <a:pt x="88" y="110"/>
                  <a:pt x="88" y="111"/>
                </a:cubicBezTo>
                <a:cubicBezTo>
                  <a:pt x="88" y="112"/>
                  <a:pt x="87" y="114"/>
                  <a:pt x="85" y="114"/>
                </a:cubicBezTo>
                <a:cubicBezTo>
                  <a:pt x="84" y="114"/>
                  <a:pt x="83" y="112"/>
                  <a:pt x="83" y="111"/>
                </a:cubicBezTo>
                <a:cubicBezTo>
                  <a:pt x="83" y="110"/>
                  <a:pt x="84" y="108"/>
                  <a:pt x="85" y="108"/>
                </a:cubicBezTo>
                <a:close/>
                <a:moveTo>
                  <a:pt x="95" y="108"/>
                </a:moveTo>
                <a:cubicBezTo>
                  <a:pt x="97" y="108"/>
                  <a:pt x="98" y="110"/>
                  <a:pt x="98" y="111"/>
                </a:cubicBezTo>
                <a:cubicBezTo>
                  <a:pt x="98" y="112"/>
                  <a:pt x="97" y="114"/>
                  <a:pt x="95" y="114"/>
                </a:cubicBezTo>
                <a:cubicBezTo>
                  <a:pt x="94" y="114"/>
                  <a:pt x="93" y="112"/>
                  <a:pt x="93" y="111"/>
                </a:cubicBezTo>
                <a:cubicBezTo>
                  <a:pt x="93" y="110"/>
                  <a:pt x="94" y="108"/>
                  <a:pt x="95" y="108"/>
                </a:cubicBezTo>
                <a:close/>
                <a:moveTo>
                  <a:pt x="160" y="64"/>
                </a:moveTo>
                <a:cubicBezTo>
                  <a:pt x="160" y="64"/>
                  <a:pt x="160" y="64"/>
                  <a:pt x="160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4"/>
                  <a:pt x="150" y="33"/>
                  <a:pt x="150" y="33"/>
                </a:cubicBezTo>
                <a:cubicBezTo>
                  <a:pt x="150" y="28"/>
                  <a:pt x="150" y="28"/>
                  <a:pt x="150" y="28"/>
                </a:cubicBezTo>
                <a:cubicBezTo>
                  <a:pt x="150" y="27"/>
                  <a:pt x="149" y="26"/>
                  <a:pt x="147" y="26"/>
                </a:cubicBezTo>
                <a:cubicBezTo>
                  <a:pt x="146" y="26"/>
                  <a:pt x="145" y="27"/>
                  <a:pt x="145" y="28"/>
                </a:cubicBezTo>
                <a:cubicBezTo>
                  <a:pt x="145" y="31"/>
                  <a:pt x="145" y="31"/>
                  <a:pt x="145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39" y="28"/>
                  <a:pt x="139" y="28"/>
                  <a:pt x="139" y="28"/>
                </a:cubicBezTo>
                <a:cubicBezTo>
                  <a:pt x="139" y="27"/>
                  <a:pt x="138" y="26"/>
                  <a:pt x="137" y="26"/>
                </a:cubicBezTo>
                <a:cubicBezTo>
                  <a:pt x="135" y="26"/>
                  <a:pt x="134" y="27"/>
                  <a:pt x="134" y="28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29" y="28"/>
                  <a:pt x="129" y="28"/>
                  <a:pt x="129" y="28"/>
                </a:cubicBezTo>
                <a:cubicBezTo>
                  <a:pt x="129" y="27"/>
                  <a:pt x="128" y="26"/>
                  <a:pt x="126" y="26"/>
                </a:cubicBezTo>
                <a:cubicBezTo>
                  <a:pt x="125" y="26"/>
                  <a:pt x="124" y="27"/>
                  <a:pt x="124" y="28"/>
                </a:cubicBezTo>
                <a:cubicBezTo>
                  <a:pt x="124" y="31"/>
                  <a:pt x="124" y="31"/>
                  <a:pt x="124" y="31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19" y="27"/>
                  <a:pt x="118" y="26"/>
                  <a:pt x="116" y="26"/>
                </a:cubicBezTo>
                <a:cubicBezTo>
                  <a:pt x="115" y="26"/>
                  <a:pt x="114" y="27"/>
                  <a:pt x="114" y="28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98" y="2"/>
                  <a:pt x="98" y="2"/>
                  <a:pt x="98" y="2"/>
                </a:cubicBezTo>
                <a:cubicBezTo>
                  <a:pt x="98" y="1"/>
                  <a:pt x="97" y="0"/>
                  <a:pt x="9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3" y="0"/>
                  <a:pt x="62" y="1"/>
                  <a:pt x="62" y="2"/>
                </a:cubicBezTo>
                <a:cubicBezTo>
                  <a:pt x="52" y="31"/>
                  <a:pt x="52" y="31"/>
                  <a:pt x="52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7"/>
                  <a:pt x="45" y="26"/>
                  <a:pt x="44" y="26"/>
                </a:cubicBezTo>
                <a:cubicBezTo>
                  <a:pt x="42" y="26"/>
                  <a:pt x="41" y="27"/>
                  <a:pt x="41" y="28"/>
                </a:cubicBezTo>
                <a:cubicBezTo>
                  <a:pt x="41" y="31"/>
                  <a:pt x="41" y="31"/>
                  <a:pt x="41" y="31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7"/>
                  <a:pt x="35" y="26"/>
                  <a:pt x="34" y="26"/>
                </a:cubicBezTo>
                <a:cubicBezTo>
                  <a:pt x="32" y="26"/>
                  <a:pt x="31" y="27"/>
                  <a:pt x="31" y="28"/>
                </a:cubicBezTo>
                <a:cubicBezTo>
                  <a:pt x="31" y="31"/>
                  <a:pt x="31" y="31"/>
                  <a:pt x="31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7"/>
                  <a:pt x="25" y="26"/>
                  <a:pt x="23" y="26"/>
                </a:cubicBezTo>
                <a:cubicBezTo>
                  <a:pt x="22" y="26"/>
                  <a:pt x="21" y="27"/>
                  <a:pt x="21" y="28"/>
                </a:cubicBezTo>
                <a:cubicBezTo>
                  <a:pt x="21" y="31"/>
                  <a:pt x="21" y="31"/>
                  <a:pt x="21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7"/>
                  <a:pt x="14" y="26"/>
                  <a:pt x="13" y="26"/>
                </a:cubicBezTo>
                <a:cubicBezTo>
                  <a:pt x="11" y="26"/>
                  <a:pt x="10" y="27"/>
                  <a:pt x="10" y="28"/>
                </a:cubicBezTo>
                <a:cubicBezTo>
                  <a:pt x="10" y="33"/>
                  <a:pt x="10" y="33"/>
                  <a:pt x="10" y="3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64"/>
                  <a:pt x="160" y="64"/>
                  <a:pt x="160" y="64"/>
                </a:cubicBezTo>
                <a:close/>
                <a:moveTo>
                  <a:pt x="52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67"/>
                  <a:pt x="5" y="67"/>
                  <a:pt x="5" y="67"/>
                </a:cubicBezTo>
                <a:cubicBezTo>
                  <a:pt x="52" y="67"/>
                  <a:pt x="52" y="67"/>
                  <a:pt x="52" y="67"/>
                </a:cubicBezTo>
                <a:lnTo>
                  <a:pt x="52" y="155"/>
                </a:lnTo>
                <a:close/>
                <a:moveTo>
                  <a:pt x="52" y="62"/>
                </a:moveTo>
                <a:cubicBezTo>
                  <a:pt x="6" y="62"/>
                  <a:pt x="6" y="62"/>
                  <a:pt x="6" y="62"/>
                </a:cubicBezTo>
                <a:cubicBezTo>
                  <a:pt x="15" y="36"/>
                  <a:pt x="15" y="36"/>
                  <a:pt x="15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62"/>
                  <a:pt x="52" y="62"/>
                  <a:pt x="52" y="62"/>
                </a:cubicBezTo>
                <a:close/>
                <a:moveTo>
                  <a:pt x="66" y="5"/>
                </a:moveTo>
                <a:cubicBezTo>
                  <a:pt x="94" y="5"/>
                  <a:pt x="94" y="5"/>
                  <a:pt x="94" y="5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58" y="31"/>
                  <a:pt x="58" y="31"/>
                  <a:pt x="58" y="31"/>
                </a:cubicBezTo>
                <a:lnTo>
                  <a:pt x="66" y="5"/>
                </a:lnTo>
                <a:close/>
                <a:moveTo>
                  <a:pt x="103" y="155"/>
                </a:moveTo>
                <a:cubicBezTo>
                  <a:pt x="83" y="155"/>
                  <a:pt x="83" y="155"/>
                  <a:pt x="83" y="155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41"/>
                  <a:pt x="81" y="139"/>
                  <a:pt x="80" y="139"/>
                </a:cubicBezTo>
                <a:cubicBezTo>
                  <a:pt x="79" y="139"/>
                  <a:pt x="77" y="141"/>
                  <a:pt x="77" y="142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3"/>
                  <a:pt x="79" y="134"/>
                  <a:pt x="80" y="134"/>
                </a:cubicBezTo>
                <a:cubicBezTo>
                  <a:pt x="81" y="134"/>
                  <a:pt x="83" y="133"/>
                  <a:pt x="83" y="132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103" y="124"/>
                  <a:pt x="103" y="124"/>
                  <a:pt x="103" y="124"/>
                </a:cubicBezTo>
                <a:lnTo>
                  <a:pt x="103" y="155"/>
                </a:lnTo>
                <a:close/>
                <a:moveTo>
                  <a:pt x="103" y="119"/>
                </a:moveTo>
                <a:cubicBezTo>
                  <a:pt x="57" y="119"/>
                  <a:pt x="57" y="119"/>
                  <a:pt x="57" y="119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03" y="119"/>
                  <a:pt x="103" y="119"/>
                  <a:pt x="103" y="119"/>
                </a:cubicBezTo>
                <a:close/>
                <a:moveTo>
                  <a:pt x="74" y="98"/>
                </a:moveTo>
                <a:cubicBezTo>
                  <a:pt x="74" y="77"/>
                  <a:pt x="74" y="77"/>
                  <a:pt x="74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98"/>
                  <a:pt x="86" y="98"/>
                  <a:pt x="86" y="98"/>
                </a:cubicBezTo>
                <a:lnTo>
                  <a:pt x="74" y="98"/>
                </a:lnTo>
                <a:close/>
                <a:moveTo>
                  <a:pt x="103" y="98"/>
                </a:moveTo>
                <a:cubicBezTo>
                  <a:pt x="91" y="98"/>
                  <a:pt x="91" y="98"/>
                  <a:pt x="91" y="98"/>
                </a:cubicBezTo>
                <a:cubicBezTo>
                  <a:pt x="91" y="77"/>
                  <a:pt x="91" y="77"/>
                  <a:pt x="91" y="77"/>
                </a:cubicBezTo>
                <a:cubicBezTo>
                  <a:pt x="92" y="77"/>
                  <a:pt x="92" y="77"/>
                  <a:pt x="92" y="77"/>
                </a:cubicBezTo>
                <a:cubicBezTo>
                  <a:pt x="93" y="77"/>
                  <a:pt x="95" y="76"/>
                  <a:pt x="95" y="75"/>
                </a:cubicBezTo>
                <a:cubicBezTo>
                  <a:pt x="95" y="73"/>
                  <a:pt x="93" y="72"/>
                  <a:pt x="92" y="72"/>
                </a:cubicBezTo>
                <a:cubicBezTo>
                  <a:pt x="68" y="72"/>
                  <a:pt x="68" y="72"/>
                  <a:pt x="68" y="72"/>
                </a:cubicBezTo>
                <a:cubicBezTo>
                  <a:pt x="67" y="72"/>
                  <a:pt x="65" y="73"/>
                  <a:pt x="65" y="75"/>
                </a:cubicBezTo>
                <a:cubicBezTo>
                  <a:pt x="65" y="76"/>
                  <a:pt x="67" y="77"/>
                  <a:pt x="68" y="77"/>
                </a:cubicBezTo>
                <a:cubicBezTo>
                  <a:pt x="69" y="77"/>
                  <a:pt x="69" y="77"/>
                  <a:pt x="69" y="77"/>
                </a:cubicBezTo>
                <a:cubicBezTo>
                  <a:pt x="69" y="98"/>
                  <a:pt x="69" y="98"/>
                  <a:pt x="69" y="98"/>
                </a:cubicBezTo>
                <a:cubicBezTo>
                  <a:pt x="57" y="98"/>
                  <a:pt x="57" y="98"/>
                  <a:pt x="57" y="98"/>
                </a:cubicBezTo>
                <a:cubicBezTo>
                  <a:pt x="57" y="67"/>
                  <a:pt x="57" y="67"/>
                  <a:pt x="57" y="67"/>
                </a:cubicBezTo>
                <a:cubicBezTo>
                  <a:pt x="103" y="67"/>
                  <a:pt x="103" y="67"/>
                  <a:pt x="103" y="67"/>
                </a:cubicBezTo>
                <a:lnTo>
                  <a:pt x="103" y="98"/>
                </a:lnTo>
                <a:close/>
                <a:moveTo>
                  <a:pt x="103" y="62"/>
                </a:moveTo>
                <a:cubicBezTo>
                  <a:pt x="57" y="62"/>
                  <a:pt x="57" y="62"/>
                  <a:pt x="57" y="62"/>
                </a:cubicBezTo>
                <a:cubicBezTo>
                  <a:pt x="57" y="36"/>
                  <a:pt x="57" y="36"/>
                  <a:pt x="57" y="36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03" y="62"/>
                  <a:pt x="103" y="62"/>
                  <a:pt x="103" y="62"/>
                </a:cubicBezTo>
                <a:close/>
                <a:moveTo>
                  <a:pt x="108" y="36"/>
                </a:moveTo>
                <a:cubicBezTo>
                  <a:pt x="145" y="36"/>
                  <a:pt x="145" y="36"/>
                  <a:pt x="145" y="36"/>
                </a:cubicBezTo>
                <a:cubicBezTo>
                  <a:pt x="154" y="62"/>
                  <a:pt x="154" y="62"/>
                  <a:pt x="154" y="62"/>
                </a:cubicBezTo>
                <a:cubicBezTo>
                  <a:pt x="108" y="62"/>
                  <a:pt x="108" y="62"/>
                  <a:pt x="108" y="62"/>
                </a:cubicBezTo>
                <a:lnTo>
                  <a:pt x="108" y="36"/>
                </a:lnTo>
                <a:close/>
                <a:moveTo>
                  <a:pt x="155" y="15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55" y="67"/>
                  <a:pt x="155" y="67"/>
                  <a:pt x="155" y="67"/>
                </a:cubicBezTo>
                <a:lnTo>
                  <a:pt x="155" y="155"/>
                </a:lnTo>
                <a:close/>
                <a:moveTo>
                  <a:pt x="144" y="72"/>
                </a:moveTo>
                <a:cubicBezTo>
                  <a:pt x="120" y="72"/>
                  <a:pt x="120" y="72"/>
                  <a:pt x="120" y="72"/>
                </a:cubicBezTo>
                <a:cubicBezTo>
                  <a:pt x="118" y="72"/>
                  <a:pt x="117" y="73"/>
                  <a:pt x="117" y="75"/>
                </a:cubicBezTo>
                <a:cubicBezTo>
                  <a:pt x="117" y="76"/>
                  <a:pt x="118" y="77"/>
                  <a:pt x="120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101"/>
                  <a:pt x="120" y="101"/>
                  <a:pt x="120" y="101"/>
                </a:cubicBezTo>
                <a:cubicBezTo>
                  <a:pt x="120" y="102"/>
                  <a:pt x="122" y="103"/>
                  <a:pt x="123" y="103"/>
                </a:cubicBezTo>
                <a:cubicBezTo>
                  <a:pt x="140" y="103"/>
                  <a:pt x="140" y="103"/>
                  <a:pt x="140" y="103"/>
                </a:cubicBezTo>
                <a:cubicBezTo>
                  <a:pt x="142" y="103"/>
                  <a:pt x="143" y="102"/>
                  <a:pt x="143" y="101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4" y="77"/>
                  <a:pt x="144" y="77"/>
                  <a:pt x="144" y="77"/>
                </a:cubicBezTo>
                <a:cubicBezTo>
                  <a:pt x="145" y="77"/>
                  <a:pt x="146" y="76"/>
                  <a:pt x="146" y="75"/>
                </a:cubicBezTo>
                <a:cubicBezTo>
                  <a:pt x="146" y="73"/>
                  <a:pt x="145" y="72"/>
                  <a:pt x="144" y="72"/>
                </a:cubicBezTo>
                <a:close/>
                <a:moveTo>
                  <a:pt x="138" y="98"/>
                </a:moveTo>
                <a:cubicBezTo>
                  <a:pt x="126" y="98"/>
                  <a:pt x="126" y="98"/>
                  <a:pt x="126" y="98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38" y="77"/>
                  <a:pt x="138" y="77"/>
                  <a:pt x="138" y="77"/>
                </a:cubicBezTo>
                <a:lnTo>
                  <a:pt x="138" y="98"/>
                </a:lnTo>
                <a:close/>
                <a:moveTo>
                  <a:pt x="40" y="72"/>
                </a:moveTo>
                <a:cubicBezTo>
                  <a:pt x="16" y="72"/>
                  <a:pt x="16" y="72"/>
                  <a:pt x="16" y="72"/>
                </a:cubicBezTo>
                <a:cubicBezTo>
                  <a:pt x="15" y="72"/>
                  <a:pt x="14" y="73"/>
                  <a:pt x="14" y="75"/>
                </a:cubicBezTo>
                <a:cubicBezTo>
                  <a:pt x="14" y="76"/>
                  <a:pt x="15" y="77"/>
                  <a:pt x="16" y="77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2"/>
                  <a:pt x="18" y="103"/>
                  <a:pt x="20" y="103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8" y="103"/>
                  <a:pt x="40" y="102"/>
                  <a:pt x="40" y="101"/>
                </a:cubicBezTo>
                <a:cubicBezTo>
                  <a:pt x="40" y="77"/>
                  <a:pt x="40" y="77"/>
                  <a:pt x="40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2" y="77"/>
                  <a:pt x="43" y="76"/>
                  <a:pt x="43" y="75"/>
                </a:cubicBezTo>
                <a:cubicBezTo>
                  <a:pt x="43" y="73"/>
                  <a:pt x="42" y="72"/>
                  <a:pt x="40" y="72"/>
                </a:cubicBezTo>
                <a:close/>
                <a:moveTo>
                  <a:pt x="34" y="98"/>
                </a:moveTo>
                <a:cubicBezTo>
                  <a:pt x="22" y="98"/>
                  <a:pt x="22" y="98"/>
                  <a:pt x="22" y="98"/>
                </a:cubicBezTo>
                <a:cubicBezTo>
                  <a:pt x="22" y="77"/>
                  <a:pt x="22" y="77"/>
                  <a:pt x="22" y="77"/>
                </a:cubicBezTo>
                <a:cubicBezTo>
                  <a:pt x="34" y="77"/>
                  <a:pt x="34" y="77"/>
                  <a:pt x="34" y="77"/>
                </a:cubicBezTo>
                <a:lnTo>
                  <a:pt x="34" y="98"/>
                </a:lnTo>
                <a:close/>
                <a:moveTo>
                  <a:pt x="83" y="44"/>
                </a:moveTo>
                <a:cubicBezTo>
                  <a:pt x="83" y="54"/>
                  <a:pt x="83" y="54"/>
                  <a:pt x="83" y="54"/>
                </a:cubicBezTo>
                <a:cubicBezTo>
                  <a:pt x="83" y="56"/>
                  <a:pt x="81" y="57"/>
                  <a:pt x="80" y="57"/>
                </a:cubicBezTo>
                <a:cubicBezTo>
                  <a:pt x="79" y="57"/>
                  <a:pt x="77" y="56"/>
                  <a:pt x="77" y="5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2"/>
                  <a:pt x="79" y="41"/>
                  <a:pt x="80" y="41"/>
                </a:cubicBezTo>
                <a:cubicBezTo>
                  <a:pt x="81" y="41"/>
                  <a:pt x="83" y="42"/>
                  <a:pt x="83" y="44"/>
                </a:cubicBezTo>
                <a:close/>
                <a:moveTo>
                  <a:pt x="40" y="108"/>
                </a:moveTo>
                <a:cubicBezTo>
                  <a:pt x="16" y="108"/>
                  <a:pt x="16" y="108"/>
                  <a:pt x="16" y="108"/>
                </a:cubicBezTo>
                <a:cubicBezTo>
                  <a:pt x="15" y="108"/>
                  <a:pt x="14" y="110"/>
                  <a:pt x="14" y="111"/>
                </a:cubicBezTo>
                <a:cubicBezTo>
                  <a:pt x="14" y="112"/>
                  <a:pt x="15" y="114"/>
                  <a:pt x="16" y="114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38"/>
                  <a:pt x="18" y="139"/>
                  <a:pt x="20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8" y="139"/>
                  <a:pt x="40" y="138"/>
                  <a:pt x="40" y="137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2" y="114"/>
                  <a:pt x="43" y="112"/>
                  <a:pt x="43" y="111"/>
                </a:cubicBezTo>
                <a:cubicBezTo>
                  <a:pt x="43" y="110"/>
                  <a:pt x="42" y="108"/>
                  <a:pt x="40" y="108"/>
                </a:cubicBezTo>
                <a:close/>
                <a:moveTo>
                  <a:pt x="34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4" y="114"/>
                  <a:pt x="34" y="114"/>
                  <a:pt x="34" y="114"/>
                </a:cubicBezTo>
                <a:lnTo>
                  <a:pt x="34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537">
            <a:extLst>
              <a:ext uri="{FF2B5EF4-FFF2-40B4-BE49-F238E27FC236}">
                <a16:creationId xmlns:a16="http://schemas.microsoft.com/office/drawing/2014/main" id="{1AD02E9B-BCE4-4147-8C6B-DA621F6D224B}"/>
              </a:ext>
            </a:extLst>
          </p:cNvPr>
          <p:cNvSpPr>
            <a:spLocks noEditPoints="1"/>
          </p:cNvSpPr>
          <p:nvPr/>
        </p:nvSpPr>
        <p:spPr bwMode="auto">
          <a:xfrm>
            <a:off x="9717454" y="2342177"/>
            <a:ext cx="443740" cy="349574"/>
          </a:xfrm>
          <a:custGeom>
            <a:avLst/>
            <a:gdLst>
              <a:gd name="T0" fmla="*/ 546100 w 160"/>
              <a:gd name="T1" fmla="*/ 117018 h 125"/>
              <a:gd name="T2" fmla="*/ 508556 w 160"/>
              <a:gd name="T3" fmla="*/ 6883 h 125"/>
              <a:gd name="T4" fmla="*/ 187722 w 160"/>
              <a:gd name="T5" fmla="*/ 0 h 125"/>
              <a:gd name="T6" fmla="*/ 143351 w 160"/>
              <a:gd name="T7" fmla="*/ 113576 h 125"/>
              <a:gd name="T8" fmla="*/ 143351 w 160"/>
              <a:gd name="T9" fmla="*/ 117018 h 125"/>
              <a:gd name="T10" fmla="*/ 143351 w 160"/>
              <a:gd name="T11" fmla="*/ 419888 h 125"/>
              <a:gd name="T12" fmla="*/ 535861 w 160"/>
              <a:gd name="T13" fmla="*/ 430213 h 125"/>
              <a:gd name="T14" fmla="*/ 546100 w 160"/>
              <a:gd name="T15" fmla="*/ 117018 h 125"/>
              <a:gd name="T16" fmla="*/ 194548 w 160"/>
              <a:gd name="T17" fmla="*/ 17209 h 125"/>
              <a:gd name="T18" fmla="*/ 525621 w 160"/>
              <a:gd name="T19" fmla="*/ 110135 h 125"/>
              <a:gd name="T20" fmla="*/ 194548 w 160"/>
              <a:gd name="T21" fmla="*/ 17209 h 125"/>
              <a:gd name="T22" fmla="*/ 197961 w 160"/>
              <a:gd name="T23" fmla="*/ 413004 h 125"/>
              <a:gd name="T24" fmla="*/ 252571 w 160"/>
              <a:gd name="T25" fmla="*/ 237478 h 125"/>
              <a:gd name="T26" fmla="*/ 419814 w 160"/>
              <a:gd name="T27" fmla="*/ 413004 h 125"/>
              <a:gd name="T28" fmla="*/ 269637 w 160"/>
              <a:gd name="T29" fmla="*/ 392354 h 125"/>
              <a:gd name="T30" fmla="*/ 419814 w 160"/>
              <a:gd name="T31" fmla="*/ 413004 h 125"/>
              <a:gd name="T32" fmla="*/ 354965 w 160"/>
              <a:gd name="T33" fmla="*/ 375146 h 125"/>
              <a:gd name="T34" fmla="*/ 344726 w 160"/>
              <a:gd name="T35" fmla="*/ 289103 h 125"/>
              <a:gd name="T36" fmla="*/ 334486 w 160"/>
              <a:gd name="T37" fmla="*/ 375146 h 125"/>
              <a:gd name="T38" fmla="*/ 269637 w 160"/>
              <a:gd name="T39" fmla="*/ 237478 h 125"/>
              <a:gd name="T40" fmla="*/ 334486 w 160"/>
              <a:gd name="T41" fmla="*/ 261570 h 125"/>
              <a:gd name="T42" fmla="*/ 354965 w 160"/>
              <a:gd name="T43" fmla="*/ 261570 h 125"/>
              <a:gd name="T44" fmla="*/ 419814 w 160"/>
              <a:gd name="T45" fmla="*/ 237478 h 125"/>
              <a:gd name="T46" fmla="*/ 491490 w 160"/>
              <a:gd name="T47" fmla="*/ 413004 h 125"/>
              <a:gd name="T48" fmla="*/ 436880 w 160"/>
              <a:gd name="T49" fmla="*/ 237478 h 125"/>
              <a:gd name="T50" fmla="*/ 491490 w 160"/>
              <a:gd name="T51" fmla="*/ 413004 h 125"/>
              <a:gd name="T52" fmla="*/ 197961 w 160"/>
              <a:gd name="T53" fmla="*/ 216827 h 125"/>
              <a:gd name="T54" fmla="*/ 491490 w 160"/>
              <a:gd name="T55" fmla="*/ 161760 h 125"/>
              <a:gd name="T56" fmla="*/ 529034 w 160"/>
              <a:gd name="T57" fmla="*/ 413004 h 125"/>
              <a:gd name="T58" fmla="*/ 508556 w 160"/>
              <a:gd name="T59" fmla="*/ 154877 h 125"/>
              <a:gd name="T60" fmla="*/ 187722 w 160"/>
              <a:gd name="T61" fmla="*/ 144552 h 125"/>
              <a:gd name="T62" fmla="*/ 180896 w 160"/>
              <a:gd name="T63" fmla="*/ 413004 h 125"/>
              <a:gd name="T64" fmla="*/ 160417 w 160"/>
              <a:gd name="T65" fmla="*/ 127343 h 125"/>
              <a:gd name="T66" fmla="*/ 529034 w 160"/>
              <a:gd name="T67" fmla="*/ 413004 h 125"/>
              <a:gd name="T68" fmla="*/ 119459 w 160"/>
              <a:gd name="T69" fmla="*/ 275336 h 125"/>
              <a:gd name="T70" fmla="*/ 6826 w 160"/>
              <a:gd name="T71" fmla="*/ 275336 h 125"/>
              <a:gd name="T72" fmla="*/ 0 w 160"/>
              <a:gd name="T73" fmla="*/ 289103 h 125"/>
              <a:gd name="T74" fmla="*/ 6826 w 160"/>
              <a:gd name="T75" fmla="*/ 419888 h 125"/>
              <a:gd name="T76" fmla="*/ 112633 w 160"/>
              <a:gd name="T77" fmla="*/ 430213 h 125"/>
              <a:gd name="T78" fmla="*/ 119459 w 160"/>
              <a:gd name="T79" fmla="*/ 295987 h 125"/>
              <a:gd name="T80" fmla="*/ 119459 w 160"/>
              <a:gd name="T81" fmla="*/ 278778 h 125"/>
              <a:gd name="T82" fmla="*/ 23892 w 160"/>
              <a:gd name="T83" fmla="*/ 413004 h 125"/>
              <a:gd name="T84" fmla="*/ 102394 w 160"/>
              <a:gd name="T85" fmla="*/ 295987 h 125"/>
              <a:gd name="T86" fmla="*/ 102394 w 160"/>
              <a:gd name="T87" fmla="*/ 278778 h 125"/>
              <a:gd name="T88" fmla="*/ 23892 w 160"/>
              <a:gd name="T89" fmla="*/ 275336 h 125"/>
              <a:gd name="T90" fmla="*/ 102394 w 160"/>
              <a:gd name="T91" fmla="*/ 275336 h 125"/>
              <a:gd name="T92" fmla="*/ 88741 w 160"/>
              <a:gd name="T93" fmla="*/ 323520 h 125"/>
              <a:gd name="T94" fmla="*/ 44371 w 160"/>
              <a:gd name="T95" fmla="*/ 333845 h 125"/>
              <a:gd name="T96" fmla="*/ 44371 w 160"/>
              <a:gd name="T97" fmla="*/ 313195 h 125"/>
              <a:gd name="T98" fmla="*/ 88741 w 160"/>
              <a:gd name="T99" fmla="*/ 323520 h 12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25">
                <a:moveTo>
                  <a:pt x="160" y="34"/>
                </a:moveTo>
                <a:cubicBezTo>
                  <a:pt x="160" y="34"/>
                  <a:pt x="160" y="34"/>
                  <a:pt x="160" y="34"/>
                </a:cubicBezTo>
                <a:cubicBezTo>
                  <a:pt x="160" y="34"/>
                  <a:pt x="160" y="34"/>
                  <a:pt x="160" y="33"/>
                </a:cubicBezTo>
                <a:cubicBezTo>
                  <a:pt x="160" y="33"/>
                  <a:pt x="149" y="2"/>
                  <a:pt x="149" y="2"/>
                </a:cubicBezTo>
                <a:cubicBezTo>
                  <a:pt x="149" y="1"/>
                  <a:pt x="148" y="0"/>
                  <a:pt x="147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4" y="0"/>
                  <a:pt x="53" y="1"/>
                  <a:pt x="53" y="2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4"/>
                  <a:pt x="42" y="34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2" y="124"/>
                  <a:pt x="43" y="125"/>
                  <a:pt x="45" y="125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9" y="125"/>
                  <a:pt x="160" y="124"/>
                  <a:pt x="160" y="122"/>
                </a:cubicBezTo>
                <a:cubicBezTo>
                  <a:pt x="160" y="34"/>
                  <a:pt x="160" y="34"/>
                  <a:pt x="160" y="34"/>
                </a:cubicBezTo>
                <a:cubicBezTo>
                  <a:pt x="160" y="34"/>
                  <a:pt x="160" y="34"/>
                  <a:pt x="160" y="34"/>
                </a:cubicBezTo>
                <a:close/>
                <a:moveTo>
                  <a:pt x="57" y="5"/>
                </a:moveTo>
                <a:cubicBezTo>
                  <a:pt x="145" y="5"/>
                  <a:pt x="145" y="5"/>
                  <a:pt x="145" y="5"/>
                </a:cubicBezTo>
                <a:cubicBezTo>
                  <a:pt x="154" y="32"/>
                  <a:pt x="154" y="32"/>
                  <a:pt x="154" y="32"/>
                </a:cubicBezTo>
                <a:cubicBezTo>
                  <a:pt x="48" y="32"/>
                  <a:pt x="48" y="32"/>
                  <a:pt x="48" y="32"/>
                </a:cubicBezTo>
                <a:lnTo>
                  <a:pt x="57" y="5"/>
                </a:lnTo>
                <a:close/>
                <a:moveTo>
                  <a:pt x="74" y="120"/>
                </a:moveTo>
                <a:cubicBezTo>
                  <a:pt x="58" y="120"/>
                  <a:pt x="58" y="120"/>
                  <a:pt x="58" y="120"/>
                </a:cubicBezTo>
                <a:cubicBezTo>
                  <a:pt x="58" y="69"/>
                  <a:pt x="58" y="69"/>
                  <a:pt x="58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120"/>
                  <a:pt x="74" y="120"/>
                  <a:pt x="74" y="120"/>
                </a:cubicBezTo>
                <a:close/>
                <a:moveTo>
                  <a:pt x="123" y="120"/>
                </a:moveTo>
                <a:cubicBezTo>
                  <a:pt x="79" y="120"/>
                  <a:pt x="79" y="120"/>
                  <a:pt x="79" y="120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123" y="114"/>
                  <a:pt x="123" y="114"/>
                  <a:pt x="123" y="114"/>
                </a:cubicBezTo>
                <a:lnTo>
                  <a:pt x="123" y="120"/>
                </a:lnTo>
                <a:close/>
                <a:moveTo>
                  <a:pt x="123" y="109"/>
                </a:moveTo>
                <a:cubicBezTo>
                  <a:pt x="104" y="109"/>
                  <a:pt x="104" y="109"/>
                  <a:pt x="104" y="109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6"/>
                  <a:pt x="103" y="84"/>
                  <a:pt x="101" y="84"/>
                </a:cubicBezTo>
                <a:cubicBezTo>
                  <a:pt x="100" y="84"/>
                  <a:pt x="98" y="86"/>
                  <a:pt x="98" y="87"/>
                </a:cubicBezTo>
                <a:cubicBezTo>
                  <a:pt x="98" y="109"/>
                  <a:pt x="98" y="109"/>
                  <a:pt x="98" y="109"/>
                </a:cubicBezTo>
                <a:cubicBezTo>
                  <a:pt x="79" y="109"/>
                  <a:pt x="79" y="109"/>
                  <a:pt x="79" y="109"/>
                </a:cubicBezTo>
                <a:cubicBezTo>
                  <a:pt x="79" y="69"/>
                  <a:pt x="79" y="69"/>
                  <a:pt x="79" y="69"/>
                </a:cubicBezTo>
                <a:cubicBezTo>
                  <a:pt x="98" y="69"/>
                  <a:pt x="98" y="69"/>
                  <a:pt x="98" y="69"/>
                </a:cubicBezTo>
                <a:cubicBezTo>
                  <a:pt x="98" y="76"/>
                  <a:pt x="98" y="76"/>
                  <a:pt x="98" y="76"/>
                </a:cubicBezTo>
                <a:cubicBezTo>
                  <a:pt x="98" y="78"/>
                  <a:pt x="100" y="79"/>
                  <a:pt x="101" y="79"/>
                </a:cubicBezTo>
                <a:cubicBezTo>
                  <a:pt x="103" y="79"/>
                  <a:pt x="104" y="78"/>
                  <a:pt x="104" y="76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23" y="69"/>
                  <a:pt x="123" y="69"/>
                  <a:pt x="123" y="69"/>
                </a:cubicBezTo>
                <a:lnTo>
                  <a:pt x="123" y="109"/>
                </a:lnTo>
                <a:close/>
                <a:moveTo>
                  <a:pt x="144" y="120"/>
                </a:moveTo>
                <a:cubicBezTo>
                  <a:pt x="128" y="120"/>
                  <a:pt x="128" y="120"/>
                  <a:pt x="128" y="120"/>
                </a:cubicBezTo>
                <a:cubicBezTo>
                  <a:pt x="128" y="69"/>
                  <a:pt x="128" y="69"/>
                  <a:pt x="128" y="69"/>
                </a:cubicBezTo>
                <a:cubicBezTo>
                  <a:pt x="144" y="69"/>
                  <a:pt x="144" y="69"/>
                  <a:pt x="144" y="69"/>
                </a:cubicBezTo>
                <a:lnTo>
                  <a:pt x="144" y="120"/>
                </a:lnTo>
                <a:close/>
                <a:moveTo>
                  <a:pt x="144" y="63"/>
                </a:moveTo>
                <a:cubicBezTo>
                  <a:pt x="58" y="63"/>
                  <a:pt x="58" y="63"/>
                  <a:pt x="58" y="63"/>
                </a:cubicBezTo>
                <a:cubicBezTo>
                  <a:pt x="58" y="47"/>
                  <a:pt x="58" y="47"/>
                  <a:pt x="58" y="47"/>
                </a:cubicBezTo>
                <a:cubicBezTo>
                  <a:pt x="144" y="47"/>
                  <a:pt x="144" y="47"/>
                  <a:pt x="144" y="47"/>
                </a:cubicBezTo>
                <a:cubicBezTo>
                  <a:pt x="144" y="63"/>
                  <a:pt x="144" y="63"/>
                  <a:pt x="144" y="63"/>
                </a:cubicBezTo>
                <a:close/>
                <a:moveTo>
                  <a:pt x="155" y="120"/>
                </a:moveTo>
                <a:cubicBezTo>
                  <a:pt x="149" y="120"/>
                  <a:pt x="149" y="120"/>
                  <a:pt x="149" y="120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43"/>
                  <a:pt x="148" y="42"/>
                  <a:pt x="147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3" y="43"/>
                  <a:pt x="53" y="45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37"/>
                  <a:pt x="47" y="37"/>
                  <a:pt x="47" y="37"/>
                </a:cubicBezTo>
                <a:cubicBezTo>
                  <a:pt x="155" y="37"/>
                  <a:pt x="155" y="37"/>
                  <a:pt x="155" y="37"/>
                </a:cubicBezTo>
                <a:lnTo>
                  <a:pt x="155" y="120"/>
                </a:lnTo>
                <a:close/>
                <a:moveTo>
                  <a:pt x="35" y="81"/>
                </a:moveTo>
                <a:cubicBezTo>
                  <a:pt x="35" y="80"/>
                  <a:pt x="35" y="80"/>
                  <a:pt x="35" y="80"/>
                </a:cubicBezTo>
                <a:cubicBezTo>
                  <a:pt x="35" y="71"/>
                  <a:pt x="28" y="63"/>
                  <a:pt x="18" y="63"/>
                </a:cubicBezTo>
                <a:cubicBezTo>
                  <a:pt x="9" y="63"/>
                  <a:pt x="2" y="71"/>
                  <a:pt x="2" y="80"/>
                </a:cubicBezTo>
                <a:cubicBezTo>
                  <a:pt x="2" y="81"/>
                  <a:pt x="2" y="81"/>
                  <a:pt x="2" y="81"/>
                </a:cubicBezTo>
                <a:cubicBezTo>
                  <a:pt x="1" y="81"/>
                  <a:pt x="0" y="82"/>
                  <a:pt x="0" y="84"/>
                </a:cubicBezTo>
                <a:cubicBezTo>
                  <a:pt x="0" y="85"/>
                  <a:pt x="1" y="86"/>
                  <a:pt x="2" y="86"/>
                </a:cubicBezTo>
                <a:cubicBezTo>
                  <a:pt x="2" y="122"/>
                  <a:pt x="2" y="122"/>
                  <a:pt x="2" y="122"/>
                </a:cubicBezTo>
                <a:cubicBezTo>
                  <a:pt x="2" y="124"/>
                  <a:pt x="3" y="125"/>
                  <a:pt x="4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4" y="125"/>
                  <a:pt x="35" y="124"/>
                  <a:pt x="35" y="122"/>
                </a:cubicBezTo>
                <a:cubicBezTo>
                  <a:pt x="35" y="86"/>
                  <a:pt x="35" y="86"/>
                  <a:pt x="35" y="86"/>
                </a:cubicBezTo>
                <a:cubicBezTo>
                  <a:pt x="36" y="86"/>
                  <a:pt x="37" y="85"/>
                  <a:pt x="37" y="84"/>
                </a:cubicBezTo>
                <a:cubicBezTo>
                  <a:pt x="37" y="82"/>
                  <a:pt x="36" y="81"/>
                  <a:pt x="35" y="81"/>
                </a:cubicBezTo>
                <a:close/>
                <a:moveTo>
                  <a:pt x="30" y="120"/>
                </a:moveTo>
                <a:cubicBezTo>
                  <a:pt x="7" y="120"/>
                  <a:pt x="7" y="120"/>
                  <a:pt x="7" y="120"/>
                </a:cubicBezTo>
                <a:cubicBezTo>
                  <a:pt x="7" y="86"/>
                  <a:pt x="7" y="86"/>
                  <a:pt x="7" y="86"/>
                </a:cubicBezTo>
                <a:cubicBezTo>
                  <a:pt x="30" y="86"/>
                  <a:pt x="30" y="86"/>
                  <a:pt x="30" y="86"/>
                </a:cubicBezTo>
                <a:lnTo>
                  <a:pt x="30" y="120"/>
                </a:lnTo>
                <a:close/>
                <a:moveTo>
                  <a:pt x="30" y="81"/>
                </a:moveTo>
                <a:cubicBezTo>
                  <a:pt x="7" y="81"/>
                  <a:pt x="7" y="81"/>
                  <a:pt x="7" y="81"/>
                </a:cubicBezTo>
                <a:cubicBezTo>
                  <a:pt x="7" y="80"/>
                  <a:pt x="7" y="80"/>
                  <a:pt x="7" y="80"/>
                </a:cubicBezTo>
                <a:cubicBezTo>
                  <a:pt x="7" y="74"/>
                  <a:pt x="12" y="69"/>
                  <a:pt x="18" y="69"/>
                </a:cubicBezTo>
                <a:cubicBezTo>
                  <a:pt x="25" y="69"/>
                  <a:pt x="30" y="74"/>
                  <a:pt x="30" y="80"/>
                </a:cubicBezTo>
                <a:cubicBezTo>
                  <a:pt x="30" y="81"/>
                  <a:pt x="30" y="81"/>
                  <a:pt x="30" y="81"/>
                </a:cubicBezTo>
                <a:close/>
                <a:moveTo>
                  <a:pt x="26" y="94"/>
                </a:moveTo>
                <a:cubicBezTo>
                  <a:pt x="26" y="96"/>
                  <a:pt x="25" y="97"/>
                  <a:pt x="24" y="97"/>
                </a:cubicBezTo>
                <a:cubicBezTo>
                  <a:pt x="13" y="97"/>
                  <a:pt x="13" y="97"/>
                  <a:pt x="13" y="97"/>
                </a:cubicBezTo>
                <a:cubicBezTo>
                  <a:pt x="12" y="97"/>
                  <a:pt x="11" y="96"/>
                  <a:pt x="11" y="94"/>
                </a:cubicBezTo>
                <a:cubicBezTo>
                  <a:pt x="11" y="93"/>
                  <a:pt x="12" y="91"/>
                  <a:pt x="13" y="91"/>
                </a:cubicBezTo>
                <a:cubicBezTo>
                  <a:pt x="24" y="91"/>
                  <a:pt x="24" y="91"/>
                  <a:pt x="24" y="91"/>
                </a:cubicBezTo>
                <a:cubicBezTo>
                  <a:pt x="25" y="91"/>
                  <a:pt x="26" y="93"/>
                  <a:pt x="26" y="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538">
            <a:extLst>
              <a:ext uri="{FF2B5EF4-FFF2-40B4-BE49-F238E27FC236}">
                <a16:creationId xmlns:a16="http://schemas.microsoft.com/office/drawing/2014/main" id="{99F51CC3-8D07-4264-BFBF-45B9152546EB}"/>
              </a:ext>
            </a:extLst>
          </p:cNvPr>
          <p:cNvSpPr>
            <a:spLocks noEditPoints="1"/>
          </p:cNvSpPr>
          <p:nvPr/>
        </p:nvSpPr>
        <p:spPr bwMode="auto">
          <a:xfrm>
            <a:off x="9723420" y="3283946"/>
            <a:ext cx="443740" cy="447612"/>
          </a:xfrm>
          <a:custGeom>
            <a:avLst/>
            <a:gdLst>
              <a:gd name="T0" fmla="*/ 423228 w 160"/>
              <a:gd name="T1" fmla="*/ 10329 h 160"/>
              <a:gd name="T2" fmla="*/ 122873 w 160"/>
              <a:gd name="T3" fmla="*/ 10329 h 160"/>
              <a:gd name="T4" fmla="*/ 0 w 160"/>
              <a:gd name="T5" fmla="*/ 79187 h 160"/>
              <a:gd name="T6" fmla="*/ 535861 w 160"/>
              <a:gd name="T7" fmla="*/ 550863 h 160"/>
              <a:gd name="T8" fmla="*/ 535861 w 160"/>
              <a:gd name="T9" fmla="*/ 72301 h 160"/>
              <a:gd name="T10" fmla="*/ 88741 w 160"/>
              <a:gd name="T11" fmla="*/ 230674 h 160"/>
              <a:gd name="T12" fmla="*/ 17066 w 160"/>
              <a:gd name="T13" fmla="*/ 285760 h 160"/>
              <a:gd name="T14" fmla="*/ 17066 w 160"/>
              <a:gd name="T15" fmla="*/ 337404 h 160"/>
              <a:gd name="T16" fmla="*/ 88741 w 160"/>
              <a:gd name="T17" fmla="*/ 392490 h 160"/>
              <a:gd name="T18" fmla="*/ 17066 w 160"/>
              <a:gd name="T19" fmla="*/ 392490 h 160"/>
              <a:gd name="T20" fmla="*/ 211614 w 160"/>
              <a:gd name="T21" fmla="*/ 516434 h 160"/>
              <a:gd name="T22" fmla="*/ 211614 w 160"/>
              <a:gd name="T23" fmla="*/ 499220 h 160"/>
              <a:gd name="T24" fmla="*/ 262811 w 160"/>
              <a:gd name="T25" fmla="*/ 499220 h 160"/>
              <a:gd name="T26" fmla="*/ 283289 w 160"/>
              <a:gd name="T27" fmla="*/ 499220 h 160"/>
              <a:gd name="T28" fmla="*/ 334486 w 160"/>
              <a:gd name="T29" fmla="*/ 499220 h 160"/>
              <a:gd name="T30" fmla="*/ 351552 w 160"/>
              <a:gd name="T31" fmla="*/ 382161 h 160"/>
              <a:gd name="T32" fmla="*/ 194548 w 160"/>
              <a:gd name="T33" fmla="*/ 382161 h 160"/>
              <a:gd name="T34" fmla="*/ 177483 w 160"/>
              <a:gd name="T35" fmla="*/ 320189 h 160"/>
              <a:gd name="T36" fmla="*/ 406162 w 160"/>
              <a:gd name="T37" fmla="*/ 533649 h 160"/>
              <a:gd name="T38" fmla="*/ 378857 w 160"/>
              <a:gd name="T39" fmla="*/ 302975 h 160"/>
              <a:gd name="T40" fmla="*/ 157004 w 160"/>
              <a:gd name="T41" fmla="*/ 533649 h 160"/>
              <a:gd name="T42" fmla="*/ 133112 w 160"/>
              <a:gd name="T43" fmla="*/ 158373 h 160"/>
              <a:gd name="T44" fmla="*/ 17066 w 160"/>
              <a:gd name="T45" fmla="*/ 533649 h 160"/>
              <a:gd name="T46" fmla="*/ 105807 w 160"/>
              <a:gd name="T47" fmla="*/ 454462 h 160"/>
              <a:gd name="T48" fmla="*/ 17066 w 160"/>
              <a:gd name="T49" fmla="*/ 371833 h 160"/>
              <a:gd name="T50" fmla="*/ 105807 w 160"/>
              <a:gd name="T51" fmla="*/ 347732 h 160"/>
              <a:gd name="T52" fmla="*/ 17066 w 160"/>
              <a:gd name="T53" fmla="*/ 265103 h 160"/>
              <a:gd name="T54" fmla="*/ 105807 w 160"/>
              <a:gd name="T55" fmla="*/ 241003 h 160"/>
              <a:gd name="T56" fmla="*/ 17066 w 160"/>
              <a:gd name="T57" fmla="*/ 158373 h 160"/>
              <a:gd name="T58" fmla="*/ 122873 w 160"/>
              <a:gd name="T59" fmla="*/ 134273 h 160"/>
              <a:gd name="T60" fmla="*/ 139938 w 160"/>
              <a:gd name="T61" fmla="*/ 17214 h 160"/>
              <a:gd name="T62" fmla="*/ 529034 w 160"/>
              <a:gd name="T63" fmla="*/ 444133 h 160"/>
              <a:gd name="T64" fmla="*/ 529034 w 160"/>
              <a:gd name="T65" fmla="*/ 392490 h 160"/>
              <a:gd name="T66" fmla="*/ 457359 w 160"/>
              <a:gd name="T67" fmla="*/ 337404 h 160"/>
              <a:gd name="T68" fmla="*/ 529034 w 160"/>
              <a:gd name="T69" fmla="*/ 337404 h 160"/>
              <a:gd name="T70" fmla="*/ 457359 w 160"/>
              <a:gd name="T71" fmla="*/ 179030 h 160"/>
              <a:gd name="T72" fmla="*/ 529034 w 160"/>
              <a:gd name="T73" fmla="*/ 158373 h 160"/>
              <a:gd name="T74" fmla="*/ 440293 w 160"/>
              <a:gd name="T75" fmla="*/ 241003 h 160"/>
              <a:gd name="T76" fmla="*/ 529034 w 160"/>
              <a:gd name="T77" fmla="*/ 265103 h 160"/>
              <a:gd name="T78" fmla="*/ 440293 w 160"/>
              <a:gd name="T79" fmla="*/ 347732 h 160"/>
              <a:gd name="T80" fmla="*/ 529034 w 160"/>
              <a:gd name="T81" fmla="*/ 371833 h 160"/>
              <a:gd name="T82" fmla="*/ 440293 w 160"/>
              <a:gd name="T83" fmla="*/ 454462 h 160"/>
              <a:gd name="T84" fmla="*/ 529034 w 160"/>
              <a:gd name="T85" fmla="*/ 533649 h 160"/>
              <a:gd name="T86" fmla="*/ 529034 w 160"/>
              <a:gd name="T87" fmla="*/ 89515 h 160"/>
              <a:gd name="T88" fmla="*/ 201374 w 160"/>
              <a:gd name="T89" fmla="*/ 72301 h 160"/>
              <a:gd name="T90" fmla="*/ 269637 w 160"/>
              <a:gd name="T91" fmla="*/ 244445 h 160"/>
              <a:gd name="T92" fmla="*/ 351552 w 160"/>
              <a:gd name="T93" fmla="*/ 127387 h 160"/>
              <a:gd name="T94" fmla="*/ 334486 w 160"/>
              <a:gd name="T95" fmla="*/ 127387 h 160"/>
              <a:gd name="T96" fmla="*/ 211614 w 160"/>
              <a:gd name="T97" fmla="*/ 89515 h 160"/>
              <a:gd name="T98" fmla="*/ 317421 w 160"/>
              <a:gd name="T99" fmla="*/ 127387 h 160"/>
              <a:gd name="T100" fmla="*/ 228679 w 160"/>
              <a:gd name="T101" fmla="*/ 127387 h 160"/>
              <a:gd name="T102" fmla="*/ 317421 w 160"/>
              <a:gd name="T103" fmla="*/ 127387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157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3"/>
                  <a:pt x="124" y="3"/>
                  <a:pt x="124" y="3"/>
                </a:cubicBezTo>
                <a:cubicBezTo>
                  <a:pt x="124" y="1"/>
                  <a:pt x="123" y="0"/>
                  <a:pt x="121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7" y="0"/>
                  <a:pt x="36" y="1"/>
                  <a:pt x="36" y="3"/>
                </a:cubicBezTo>
                <a:cubicBezTo>
                  <a:pt x="36" y="21"/>
                  <a:pt x="36" y="21"/>
                  <a:pt x="36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2"/>
                  <a:pt x="0" y="2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2"/>
                  <a:pt x="159" y="21"/>
                  <a:pt x="157" y="21"/>
                </a:cubicBezTo>
                <a:close/>
                <a:moveTo>
                  <a:pt x="5" y="52"/>
                </a:moveTo>
                <a:cubicBezTo>
                  <a:pt x="26" y="52"/>
                  <a:pt x="26" y="52"/>
                  <a:pt x="26" y="52"/>
                </a:cubicBezTo>
                <a:cubicBezTo>
                  <a:pt x="26" y="67"/>
                  <a:pt x="26" y="67"/>
                  <a:pt x="26" y="67"/>
                </a:cubicBezTo>
                <a:cubicBezTo>
                  <a:pt x="5" y="67"/>
                  <a:pt x="5" y="67"/>
                  <a:pt x="5" y="67"/>
                </a:cubicBezTo>
                <a:lnTo>
                  <a:pt x="5" y="52"/>
                </a:lnTo>
                <a:close/>
                <a:moveTo>
                  <a:pt x="5" y="83"/>
                </a:moveTo>
                <a:cubicBezTo>
                  <a:pt x="26" y="83"/>
                  <a:pt x="26" y="83"/>
                  <a:pt x="26" y="83"/>
                </a:cubicBezTo>
                <a:cubicBezTo>
                  <a:pt x="26" y="98"/>
                  <a:pt x="26" y="98"/>
                  <a:pt x="26" y="98"/>
                </a:cubicBezTo>
                <a:cubicBezTo>
                  <a:pt x="5" y="98"/>
                  <a:pt x="5" y="98"/>
                  <a:pt x="5" y="98"/>
                </a:cubicBezTo>
                <a:lnTo>
                  <a:pt x="5" y="83"/>
                </a:lnTo>
                <a:close/>
                <a:moveTo>
                  <a:pt x="5" y="114"/>
                </a:moveTo>
                <a:cubicBezTo>
                  <a:pt x="26" y="114"/>
                  <a:pt x="26" y="114"/>
                  <a:pt x="26" y="114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5" y="129"/>
                  <a:pt x="5" y="129"/>
                  <a:pt x="5" y="129"/>
                </a:cubicBezTo>
                <a:lnTo>
                  <a:pt x="5" y="114"/>
                </a:lnTo>
                <a:close/>
                <a:moveTo>
                  <a:pt x="98" y="155"/>
                </a:moveTo>
                <a:cubicBezTo>
                  <a:pt x="62" y="155"/>
                  <a:pt x="62" y="155"/>
                  <a:pt x="62" y="155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55"/>
                  <a:pt x="98" y="155"/>
                  <a:pt x="98" y="155"/>
                </a:cubicBezTo>
                <a:close/>
                <a:moveTo>
                  <a:pt x="62" y="145"/>
                </a:moveTo>
                <a:cubicBezTo>
                  <a:pt x="62" y="114"/>
                  <a:pt x="62" y="114"/>
                  <a:pt x="62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45"/>
                  <a:pt x="77" y="145"/>
                  <a:pt x="77" y="145"/>
                </a:cubicBezTo>
                <a:lnTo>
                  <a:pt x="62" y="145"/>
                </a:lnTo>
                <a:close/>
                <a:moveTo>
                  <a:pt x="98" y="145"/>
                </a:moveTo>
                <a:cubicBezTo>
                  <a:pt x="83" y="145"/>
                  <a:pt x="83" y="145"/>
                  <a:pt x="83" y="145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98" y="114"/>
                  <a:pt x="98" y="114"/>
                  <a:pt x="98" y="114"/>
                </a:cubicBezTo>
                <a:lnTo>
                  <a:pt x="98" y="145"/>
                </a:lnTo>
                <a:close/>
                <a:moveTo>
                  <a:pt x="108" y="155"/>
                </a:moveTo>
                <a:cubicBezTo>
                  <a:pt x="103" y="155"/>
                  <a:pt x="103" y="155"/>
                  <a:pt x="103" y="155"/>
                </a:cubicBezTo>
                <a:cubicBezTo>
                  <a:pt x="103" y="111"/>
                  <a:pt x="103" y="111"/>
                  <a:pt x="103" y="111"/>
                </a:cubicBezTo>
                <a:cubicBezTo>
                  <a:pt x="103" y="110"/>
                  <a:pt x="102" y="108"/>
                  <a:pt x="101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58" y="108"/>
                  <a:pt x="57" y="110"/>
                  <a:pt x="57" y="111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93"/>
                  <a:pt x="52" y="93"/>
                  <a:pt x="52" y="93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108" y="155"/>
                  <a:pt x="108" y="155"/>
                  <a:pt x="108" y="155"/>
                </a:cubicBezTo>
                <a:close/>
                <a:moveTo>
                  <a:pt x="119" y="155"/>
                </a:moveTo>
                <a:cubicBezTo>
                  <a:pt x="114" y="155"/>
                  <a:pt x="114" y="155"/>
                  <a:pt x="114" y="155"/>
                </a:cubicBezTo>
                <a:cubicBezTo>
                  <a:pt x="114" y="90"/>
                  <a:pt x="114" y="90"/>
                  <a:pt x="114" y="90"/>
                </a:cubicBezTo>
                <a:cubicBezTo>
                  <a:pt x="114" y="89"/>
                  <a:pt x="112" y="88"/>
                  <a:pt x="111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48" y="88"/>
                  <a:pt x="46" y="89"/>
                  <a:pt x="46" y="90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48"/>
                  <a:pt x="40" y="46"/>
                  <a:pt x="39" y="46"/>
                </a:cubicBezTo>
                <a:cubicBezTo>
                  <a:pt x="37" y="46"/>
                  <a:pt x="36" y="48"/>
                  <a:pt x="36" y="49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34"/>
                  <a:pt x="5" y="134"/>
                  <a:pt x="5" y="134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30" y="134"/>
                  <a:pt x="31" y="133"/>
                  <a:pt x="31" y="132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1" y="110"/>
                  <a:pt x="30" y="108"/>
                  <a:pt x="28" y="108"/>
                </a:cubicBezTo>
                <a:cubicBezTo>
                  <a:pt x="5" y="108"/>
                  <a:pt x="5" y="108"/>
                  <a:pt x="5" y="108"/>
                </a:cubicBezTo>
                <a:cubicBezTo>
                  <a:pt x="5" y="103"/>
                  <a:pt x="5" y="103"/>
                  <a:pt x="5" y="103"/>
                </a:cubicBezTo>
                <a:cubicBezTo>
                  <a:pt x="28" y="103"/>
                  <a:pt x="28" y="103"/>
                  <a:pt x="28" y="103"/>
                </a:cubicBezTo>
                <a:cubicBezTo>
                  <a:pt x="30" y="103"/>
                  <a:pt x="31" y="102"/>
                  <a:pt x="31" y="101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9"/>
                  <a:pt x="30" y="77"/>
                  <a:pt x="28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2"/>
                  <a:pt x="5" y="72"/>
                  <a:pt x="5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30" y="72"/>
                  <a:pt x="31" y="71"/>
                  <a:pt x="31" y="70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48"/>
                  <a:pt x="30" y="46"/>
                  <a:pt x="28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26"/>
                  <a:pt x="5" y="26"/>
                  <a:pt x="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7" y="41"/>
                  <a:pt x="39" y="41"/>
                </a:cubicBezTo>
                <a:cubicBezTo>
                  <a:pt x="40" y="41"/>
                  <a:pt x="41" y="40"/>
                  <a:pt x="41" y="39"/>
                </a:cubicBezTo>
                <a:cubicBezTo>
                  <a:pt x="41" y="5"/>
                  <a:pt x="41" y="5"/>
                  <a:pt x="41" y="5"/>
                </a:cubicBezTo>
                <a:cubicBezTo>
                  <a:pt x="119" y="5"/>
                  <a:pt x="119" y="5"/>
                  <a:pt x="119" y="5"/>
                </a:cubicBezTo>
                <a:lnTo>
                  <a:pt x="119" y="155"/>
                </a:lnTo>
                <a:close/>
                <a:moveTo>
                  <a:pt x="155" y="129"/>
                </a:moveTo>
                <a:cubicBezTo>
                  <a:pt x="134" y="129"/>
                  <a:pt x="134" y="129"/>
                  <a:pt x="134" y="129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55" y="114"/>
                  <a:pt x="155" y="114"/>
                  <a:pt x="155" y="114"/>
                </a:cubicBezTo>
                <a:lnTo>
                  <a:pt x="155" y="129"/>
                </a:lnTo>
                <a:close/>
                <a:moveTo>
                  <a:pt x="155" y="98"/>
                </a:moveTo>
                <a:cubicBezTo>
                  <a:pt x="134" y="98"/>
                  <a:pt x="134" y="98"/>
                  <a:pt x="134" y="98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55" y="83"/>
                  <a:pt x="155" y="83"/>
                  <a:pt x="155" y="83"/>
                </a:cubicBezTo>
                <a:lnTo>
                  <a:pt x="155" y="98"/>
                </a:lnTo>
                <a:close/>
                <a:moveTo>
                  <a:pt x="155" y="67"/>
                </a:moveTo>
                <a:cubicBezTo>
                  <a:pt x="134" y="67"/>
                  <a:pt x="134" y="67"/>
                  <a:pt x="134" y="67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55" y="52"/>
                  <a:pt x="155" y="52"/>
                  <a:pt x="155" y="52"/>
                </a:cubicBezTo>
                <a:lnTo>
                  <a:pt x="155" y="67"/>
                </a:lnTo>
                <a:close/>
                <a:moveTo>
                  <a:pt x="155" y="46"/>
                </a:moveTo>
                <a:cubicBezTo>
                  <a:pt x="132" y="46"/>
                  <a:pt x="132" y="46"/>
                  <a:pt x="132" y="46"/>
                </a:cubicBezTo>
                <a:cubicBezTo>
                  <a:pt x="130" y="46"/>
                  <a:pt x="129" y="48"/>
                  <a:pt x="129" y="49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1"/>
                  <a:pt x="130" y="72"/>
                  <a:pt x="132" y="72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0" y="77"/>
                  <a:pt x="129" y="79"/>
                  <a:pt x="129" y="80"/>
                </a:cubicBezTo>
                <a:cubicBezTo>
                  <a:pt x="129" y="101"/>
                  <a:pt x="129" y="101"/>
                  <a:pt x="129" y="101"/>
                </a:cubicBezTo>
                <a:cubicBezTo>
                  <a:pt x="129" y="102"/>
                  <a:pt x="130" y="103"/>
                  <a:pt x="132" y="103"/>
                </a:cubicBezTo>
                <a:cubicBezTo>
                  <a:pt x="155" y="103"/>
                  <a:pt x="155" y="103"/>
                  <a:pt x="155" y="103"/>
                </a:cubicBezTo>
                <a:cubicBezTo>
                  <a:pt x="155" y="108"/>
                  <a:pt x="155" y="108"/>
                  <a:pt x="155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0" y="108"/>
                  <a:pt x="129" y="110"/>
                  <a:pt x="129" y="111"/>
                </a:cubicBezTo>
                <a:cubicBezTo>
                  <a:pt x="129" y="132"/>
                  <a:pt x="129" y="132"/>
                  <a:pt x="129" y="132"/>
                </a:cubicBezTo>
                <a:cubicBezTo>
                  <a:pt x="129" y="133"/>
                  <a:pt x="130" y="134"/>
                  <a:pt x="132" y="134"/>
                </a:cubicBezTo>
                <a:cubicBezTo>
                  <a:pt x="155" y="134"/>
                  <a:pt x="155" y="134"/>
                  <a:pt x="155" y="134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55" y="26"/>
                  <a:pt x="155" y="26"/>
                  <a:pt x="155" y="26"/>
                </a:cubicBezTo>
                <a:lnTo>
                  <a:pt x="155" y="46"/>
                </a:lnTo>
                <a:close/>
                <a:moveTo>
                  <a:pt x="101" y="21"/>
                </a:moveTo>
                <a:cubicBezTo>
                  <a:pt x="59" y="21"/>
                  <a:pt x="59" y="21"/>
                  <a:pt x="59" y="21"/>
                </a:cubicBezTo>
                <a:cubicBezTo>
                  <a:pt x="58" y="21"/>
                  <a:pt x="57" y="22"/>
                  <a:pt x="57" y="23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52"/>
                  <a:pt x="65" y="65"/>
                  <a:pt x="79" y="71"/>
                </a:cubicBezTo>
                <a:cubicBezTo>
                  <a:pt x="79" y="71"/>
                  <a:pt x="80" y="71"/>
                  <a:pt x="80" y="71"/>
                </a:cubicBezTo>
                <a:cubicBezTo>
                  <a:pt x="80" y="71"/>
                  <a:pt x="81" y="71"/>
                  <a:pt x="81" y="71"/>
                </a:cubicBezTo>
                <a:cubicBezTo>
                  <a:pt x="95" y="65"/>
                  <a:pt x="103" y="52"/>
                  <a:pt x="103" y="37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3" y="22"/>
                  <a:pt x="102" y="21"/>
                  <a:pt x="101" y="21"/>
                </a:cubicBezTo>
                <a:close/>
                <a:moveTo>
                  <a:pt x="98" y="37"/>
                </a:moveTo>
                <a:cubicBezTo>
                  <a:pt x="98" y="49"/>
                  <a:pt x="91" y="60"/>
                  <a:pt x="80" y="66"/>
                </a:cubicBezTo>
                <a:cubicBezTo>
                  <a:pt x="69" y="60"/>
                  <a:pt x="62" y="49"/>
                  <a:pt x="62" y="37"/>
                </a:cubicBezTo>
                <a:cubicBezTo>
                  <a:pt x="62" y="26"/>
                  <a:pt x="62" y="26"/>
                  <a:pt x="62" y="26"/>
                </a:cubicBezTo>
                <a:cubicBezTo>
                  <a:pt x="98" y="26"/>
                  <a:pt x="98" y="26"/>
                  <a:pt x="98" y="26"/>
                </a:cubicBezTo>
                <a:cubicBezTo>
                  <a:pt x="98" y="37"/>
                  <a:pt x="98" y="37"/>
                  <a:pt x="98" y="37"/>
                </a:cubicBezTo>
                <a:close/>
                <a:moveTo>
                  <a:pt x="93" y="37"/>
                </a:moveTo>
                <a:cubicBezTo>
                  <a:pt x="93" y="38"/>
                  <a:pt x="92" y="40"/>
                  <a:pt x="9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68" y="40"/>
                  <a:pt x="67" y="38"/>
                  <a:pt x="67" y="37"/>
                </a:cubicBezTo>
                <a:cubicBezTo>
                  <a:pt x="67" y="36"/>
                  <a:pt x="68" y="34"/>
                  <a:pt x="70" y="34"/>
                </a:cubicBezTo>
                <a:cubicBezTo>
                  <a:pt x="90" y="34"/>
                  <a:pt x="90" y="34"/>
                  <a:pt x="90" y="34"/>
                </a:cubicBezTo>
                <a:cubicBezTo>
                  <a:pt x="92" y="34"/>
                  <a:pt x="93" y="36"/>
                  <a:pt x="93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539">
            <a:extLst>
              <a:ext uri="{FF2B5EF4-FFF2-40B4-BE49-F238E27FC236}">
                <a16:creationId xmlns:a16="http://schemas.microsoft.com/office/drawing/2014/main" id="{F664C44D-1D79-4C4B-8D3A-CE1CAFE2EEAB}"/>
              </a:ext>
            </a:extLst>
          </p:cNvPr>
          <p:cNvSpPr>
            <a:spLocks noEditPoints="1"/>
          </p:cNvSpPr>
          <p:nvPr/>
        </p:nvSpPr>
        <p:spPr bwMode="auto">
          <a:xfrm>
            <a:off x="9725263" y="4288954"/>
            <a:ext cx="443740" cy="447612"/>
          </a:xfrm>
          <a:custGeom>
            <a:avLst/>
            <a:gdLst>
              <a:gd name="T0" fmla="*/ 235506 w 160"/>
              <a:gd name="T1" fmla="*/ 416590 h 160"/>
              <a:gd name="T2" fmla="*/ 177483 w 160"/>
              <a:gd name="T3" fmla="*/ 426919 h 160"/>
              <a:gd name="T4" fmla="*/ 177483 w 160"/>
              <a:gd name="T5" fmla="*/ 409704 h 160"/>
              <a:gd name="T6" fmla="*/ 218440 w 160"/>
              <a:gd name="T7" fmla="*/ 392490 h 160"/>
              <a:gd name="T8" fmla="*/ 98981 w 160"/>
              <a:gd name="T9" fmla="*/ 409704 h 160"/>
              <a:gd name="T10" fmla="*/ 150178 w 160"/>
              <a:gd name="T11" fmla="*/ 416590 h 160"/>
              <a:gd name="T12" fmla="*/ 92154 w 160"/>
              <a:gd name="T13" fmla="*/ 426919 h 160"/>
              <a:gd name="T14" fmla="*/ 81915 w 160"/>
              <a:gd name="T15" fmla="*/ 382161 h 160"/>
              <a:gd name="T16" fmla="*/ 225266 w 160"/>
              <a:gd name="T17" fmla="*/ 371833 h 160"/>
              <a:gd name="T18" fmla="*/ 467598 w 160"/>
              <a:gd name="T19" fmla="*/ 371833 h 160"/>
              <a:gd name="T20" fmla="*/ 324247 w 160"/>
              <a:gd name="T21" fmla="*/ 382161 h 160"/>
              <a:gd name="T22" fmla="*/ 331073 w 160"/>
              <a:gd name="T23" fmla="*/ 426919 h 160"/>
              <a:gd name="T24" fmla="*/ 389096 w 160"/>
              <a:gd name="T25" fmla="*/ 416590 h 160"/>
              <a:gd name="T26" fmla="*/ 341313 w 160"/>
              <a:gd name="T27" fmla="*/ 409704 h 160"/>
              <a:gd name="T28" fmla="*/ 457359 w 160"/>
              <a:gd name="T29" fmla="*/ 392490 h 160"/>
              <a:gd name="T30" fmla="*/ 416401 w 160"/>
              <a:gd name="T31" fmla="*/ 409704 h 160"/>
              <a:gd name="T32" fmla="*/ 416401 w 160"/>
              <a:gd name="T33" fmla="*/ 426919 h 160"/>
              <a:gd name="T34" fmla="*/ 474424 w 160"/>
              <a:gd name="T35" fmla="*/ 416590 h 160"/>
              <a:gd name="T36" fmla="*/ 467598 w 160"/>
              <a:gd name="T37" fmla="*/ 371833 h 160"/>
              <a:gd name="T38" fmla="*/ 546100 w 160"/>
              <a:gd name="T39" fmla="*/ 540534 h 160"/>
              <a:gd name="T40" fmla="*/ 20479 w 160"/>
              <a:gd name="T41" fmla="*/ 550863 h 160"/>
              <a:gd name="T42" fmla="*/ 10239 w 160"/>
              <a:gd name="T43" fmla="*/ 17214 h 160"/>
              <a:gd name="T44" fmla="*/ 0 w 160"/>
              <a:gd name="T45" fmla="*/ 10329 h 160"/>
              <a:gd name="T46" fmla="*/ 273050 w 160"/>
              <a:gd name="T47" fmla="*/ 0 h 160"/>
              <a:gd name="T48" fmla="*/ 273050 w 160"/>
              <a:gd name="T49" fmla="*/ 17214 h 160"/>
              <a:gd name="T50" fmla="*/ 269637 w 160"/>
              <a:gd name="T51" fmla="*/ 165259 h 160"/>
              <a:gd name="T52" fmla="*/ 286703 w 160"/>
              <a:gd name="T53" fmla="*/ 44758 h 160"/>
              <a:gd name="T54" fmla="*/ 399336 w 160"/>
              <a:gd name="T55" fmla="*/ 34429 h 160"/>
              <a:gd name="T56" fmla="*/ 409575 w 160"/>
              <a:gd name="T57" fmla="*/ 103287 h 160"/>
              <a:gd name="T58" fmla="*/ 331073 w 160"/>
              <a:gd name="T59" fmla="*/ 113615 h 160"/>
              <a:gd name="T60" fmla="*/ 331073 w 160"/>
              <a:gd name="T61" fmla="*/ 96401 h 160"/>
              <a:gd name="T62" fmla="*/ 389096 w 160"/>
              <a:gd name="T63" fmla="*/ 51643 h 160"/>
              <a:gd name="T64" fmla="*/ 303768 w 160"/>
              <a:gd name="T65" fmla="*/ 165259 h 160"/>
              <a:gd name="T66" fmla="*/ 546100 w 160"/>
              <a:gd name="T67" fmla="*/ 175588 h 160"/>
              <a:gd name="T68" fmla="*/ 252571 w 160"/>
              <a:gd name="T69" fmla="*/ 165259 h 160"/>
              <a:gd name="T70" fmla="*/ 30718 w 160"/>
              <a:gd name="T71" fmla="*/ 17214 h 160"/>
              <a:gd name="T72" fmla="*/ 252571 w 160"/>
              <a:gd name="T73" fmla="*/ 354618 h 160"/>
              <a:gd name="T74" fmla="*/ 64849 w 160"/>
              <a:gd name="T75" fmla="*/ 533649 h 160"/>
              <a:gd name="T76" fmla="*/ 252571 w 160"/>
              <a:gd name="T77" fmla="*/ 354618 h 160"/>
              <a:gd name="T78" fmla="*/ 303768 w 160"/>
              <a:gd name="T79" fmla="*/ 354618 h 160"/>
              <a:gd name="T80" fmla="*/ 494903 w 160"/>
              <a:gd name="T81" fmla="*/ 533649 h 160"/>
              <a:gd name="T82" fmla="*/ 529034 w 160"/>
              <a:gd name="T83" fmla="*/ 265103 h 160"/>
              <a:gd name="T84" fmla="*/ 30718 w 160"/>
              <a:gd name="T85" fmla="*/ 533649 h 160"/>
              <a:gd name="T86" fmla="*/ 47784 w 160"/>
              <a:gd name="T87" fmla="*/ 347732 h 160"/>
              <a:gd name="T88" fmla="*/ 262811 w 160"/>
              <a:gd name="T89" fmla="*/ 337404 h 160"/>
              <a:gd name="T90" fmla="*/ 269637 w 160"/>
              <a:gd name="T91" fmla="*/ 533649 h 160"/>
              <a:gd name="T92" fmla="*/ 286703 w 160"/>
              <a:gd name="T93" fmla="*/ 347732 h 160"/>
              <a:gd name="T94" fmla="*/ 501729 w 160"/>
              <a:gd name="T95" fmla="*/ 337404 h 160"/>
              <a:gd name="T96" fmla="*/ 511969 w 160"/>
              <a:gd name="T97" fmla="*/ 533649 h 160"/>
              <a:gd name="T98" fmla="*/ 529034 w 160"/>
              <a:gd name="T99" fmla="*/ 265103 h 160"/>
              <a:gd name="T100" fmla="*/ 30718 w 160"/>
              <a:gd name="T101" fmla="*/ 182473 h 160"/>
              <a:gd name="T102" fmla="*/ 529034 w 160"/>
              <a:gd name="T103" fmla="*/ 247888 h 160"/>
              <a:gd name="T104" fmla="*/ 184309 w 160"/>
              <a:gd name="T105" fmla="*/ 103287 h 160"/>
              <a:gd name="T106" fmla="*/ 95568 w 160"/>
              <a:gd name="T107" fmla="*/ 103287 h 160"/>
              <a:gd name="T108" fmla="*/ 133112 w 160"/>
              <a:gd name="T109" fmla="*/ 37872 h 160"/>
              <a:gd name="T110" fmla="*/ 146764 w 160"/>
              <a:gd name="T111" fmla="*/ 37872 h 160"/>
              <a:gd name="T112" fmla="*/ 184309 w 160"/>
              <a:gd name="T113" fmla="*/ 103287 h 160"/>
              <a:gd name="T114" fmla="*/ 163830 w 160"/>
              <a:gd name="T115" fmla="*/ 89515 h 160"/>
              <a:gd name="T116" fmla="*/ 119459 w 160"/>
              <a:gd name="T117" fmla="*/ 89515 h 160"/>
              <a:gd name="T118" fmla="*/ 139938 w 160"/>
              <a:gd name="T119" fmla="*/ 130830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69" y="111"/>
                </a:moveTo>
                <a:cubicBezTo>
                  <a:pt x="69" y="121"/>
                  <a:pt x="69" y="121"/>
                  <a:pt x="69" y="121"/>
                </a:cubicBezTo>
                <a:cubicBezTo>
                  <a:pt x="69" y="123"/>
                  <a:pt x="68" y="124"/>
                  <a:pt x="66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0" y="124"/>
                  <a:pt x="49" y="123"/>
                  <a:pt x="49" y="121"/>
                </a:cubicBezTo>
                <a:cubicBezTo>
                  <a:pt x="49" y="120"/>
                  <a:pt x="50" y="119"/>
                  <a:pt x="52" y="119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64" y="114"/>
                  <a:pt x="64" y="114"/>
                  <a:pt x="64" y="114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43" y="119"/>
                  <a:pt x="44" y="120"/>
                  <a:pt x="44" y="121"/>
                </a:cubicBezTo>
                <a:cubicBezTo>
                  <a:pt x="44" y="123"/>
                  <a:pt x="43" y="124"/>
                  <a:pt x="41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5" y="124"/>
                  <a:pt x="24" y="123"/>
                  <a:pt x="24" y="121"/>
                </a:cubicBezTo>
                <a:cubicBezTo>
                  <a:pt x="24" y="111"/>
                  <a:pt x="24" y="111"/>
                  <a:pt x="24" y="111"/>
                </a:cubicBezTo>
                <a:cubicBezTo>
                  <a:pt x="24" y="110"/>
                  <a:pt x="25" y="108"/>
                  <a:pt x="27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8" y="108"/>
                  <a:pt x="69" y="110"/>
                  <a:pt x="69" y="111"/>
                </a:cubicBezTo>
                <a:close/>
                <a:moveTo>
                  <a:pt x="137" y="108"/>
                </a:moveTo>
                <a:cubicBezTo>
                  <a:pt x="97" y="108"/>
                  <a:pt x="97" y="108"/>
                  <a:pt x="97" y="108"/>
                </a:cubicBezTo>
                <a:cubicBezTo>
                  <a:pt x="96" y="108"/>
                  <a:pt x="95" y="110"/>
                  <a:pt x="95" y="111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5" y="123"/>
                  <a:pt x="96" y="124"/>
                  <a:pt x="97" y="124"/>
                </a:cubicBezTo>
                <a:cubicBezTo>
                  <a:pt x="112" y="124"/>
                  <a:pt x="112" y="124"/>
                  <a:pt x="112" y="124"/>
                </a:cubicBezTo>
                <a:cubicBezTo>
                  <a:pt x="113" y="124"/>
                  <a:pt x="114" y="123"/>
                  <a:pt x="114" y="121"/>
                </a:cubicBezTo>
                <a:cubicBezTo>
                  <a:pt x="114" y="120"/>
                  <a:pt x="113" y="119"/>
                  <a:pt x="112" y="119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22" y="119"/>
                  <a:pt x="122" y="119"/>
                  <a:pt x="122" y="119"/>
                </a:cubicBezTo>
                <a:cubicBezTo>
                  <a:pt x="121" y="119"/>
                  <a:pt x="120" y="120"/>
                  <a:pt x="120" y="121"/>
                </a:cubicBezTo>
                <a:cubicBezTo>
                  <a:pt x="120" y="123"/>
                  <a:pt x="121" y="124"/>
                  <a:pt x="122" y="124"/>
                </a:cubicBezTo>
                <a:cubicBezTo>
                  <a:pt x="137" y="124"/>
                  <a:pt x="137" y="124"/>
                  <a:pt x="137" y="124"/>
                </a:cubicBezTo>
                <a:cubicBezTo>
                  <a:pt x="138" y="124"/>
                  <a:pt x="139" y="123"/>
                  <a:pt x="139" y="121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39" y="110"/>
                  <a:pt x="138" y="108"/>
                  <a:pt x="137" y="108"/>
                </a:cubicBezTo>
                <a:close/>
                <a:moveTo>
                  <a:pt x="160" y="51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5" y="160"/>
                  <a:pt x="3" y="159"/>
                  <a:pt x="3" y="157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1" y="0"/>
                  <a:pt x="83" y="1"/>
                  <a:pt x="83" y="3"/>
                </a:cubicBezTo>
                <a:cubicBezTo>
                  <a:pt x="83" y="4"/>
                  <a:pt x="81" y="5"/>
                  <a:pt x="80" y="5"/>
                </a:cubicBezTo>
                <a:cubicBezTo>
                  <a:pt x="79" y="5"/>
                  <a:pt x="79" y="5"/>
                  <a:pt x="79" y="5"/>
                </a:cubicBezTo>
                <a:cubicBezTo>
                  <a:pt x="79" y="48"/>
                  <a:pt x="79" y="48"/>
                  <a:pt x="79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13"/>
                  <a:pt x="84" y="13"/>
                  <a:pt x="84" y="13"/>
                </a:cubicBezTo>
                <a:cubicBezTo>
                  <a:pt x="84" y="11"/>
                  <a:pt x="85" y="10"/>
                  <a:pt x="87" y="10"/>
                </a:cubicBezTo>
                <a:cubicBezTo>
                  <a:pt x="117" y="10"/>
                  <a:pt x="117" y="10"/>
                  <a:pt x="117" y="10"/>
                </a:cubicBezTo>
                <a:cubicBezTo>
                  <a:pt x="118" y="10"/>
                  <a:pt x="120" y="11"/>
                  <a:pt x="120" y="13"/>
                </a:cubicBezTo>
                <a:cubicBezTo>
                  <a:pt x="120" y="30"/>
                  <a:pt x="120" y="30"/>
                  <a:pt x="120" y="30"/>
                </a:cubicBezTo>
                <a:cubicBezTo>
                  <a:pt x="120" y="32"/>
                  <a:pt x="118" y="33"/>
                  <a:pt x="117" y="33"/>
                </a:cubicBezTo>
                <a:cubicBezTo>
                  <a:pt x="97" y="33"/>
                  <a:pt x="97" y="33"/>
                  <a:pt x="97" y="33"/>
                </a:cubicBezTo>
                <a:cubicBezTo>
                  <a:pt x="96" y="33"/>
                  <a:pt x="95" y="32"/>
                  <a:pt x="95" y="30"/>
                </a:cubicBezTo>
                <a:cubicBezTo>
                  <a:pt x="95" y="29"/>
                  <a:pt x="96" y="28"/>
                  <a:pt x="97" y="28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48"/>
                  <a:pt x="89" y="48"/>
                  <a:pt x="89" y="48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9" y="48"/>
                  <a:pt x="160" y="49"/>
                  <a:pt x="160" y="51"/>
                </a:cubicBezTo>
                <a:close/>
                <a:moveTo>
                  <a:pt x="9" y="48"/>
                </a:moveTo>
                <a:cubicBezTo>
                  <a:pt x="74" y="48"/>
                  <a:pt x="74" y="48"/>
                  <a:pt x="74" y="48"/>
                </a:cubicBezTo>
                <a:cubicBezTo>
                  <a:pt x="74" y="5"/>
                  <a:pt x="74" y="5"/>
                  <a:pt x="74" y="5"/>
                </a:cubicBezTo>
                <a:cubicBezTo>
                  <a:pt x="9" y="5"/>
                  <a:pt x="9" y="5"/>
                  <a:pt x="9" y="5"/>
                </a:cubicBezTo>
                <a:lnTo>
                  <a:pt x="9" y="48"/>
                </a:lnTo>
                <a:close/>
                <a:moveTo>
                  <a:pt x="74" y="103"/>
                </a:moveTo>
                <a:cubicBezTo>
                  <a:pt x="19" y="103"/>
                  <a:pt x="19" y="103"/>
                  <a:pt x="19" y="103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74" y="155"/>
                  <a:pt x="74" y="155"/>
                  <a:pt x="74" y="155"/>
                </a:cubicBezTo>
                <a:lnTo>
                  <a:pt x="74" y="103"/>
                </a:lnTo>
                <a:close/>
                <a:moveTo>
                  <a:pt x="145" y="103"/>
                </a:moveTo>
                <a:cubicBezTo>
                  <a:pt x="89" y="103"/>
                  <a:pt x="89" y="103"/>
                  <a:pt x="89" y="103"/>
                </a:cubicBezTo>
                <a:cubicBezTo>
                  <a:pt x="89" y="155"/>
                  <a:pt x="89" y="155"/>
                  <a:pt x="89" y="155"/>
                </a:cubicBezTo>
                <a:cubicBezTo>
                  <a:pt x="145" y="155"/>
                  <a:pt x="145" y="155"/>
                  <a:pt x="145" y="155"/>
                </a:cubicBezTo>
                <a:lnTo>
                  <a:pt x="145" y="103"/>
                </a:lnTo>
                <a:close/>
                <a:moveTo>
                  <a:pt x="155" y="77"/>
                </a:moveTo>
                <a:cubicBezTo>
                  <a:pt x="9" y="77"/>
                  <a:pt x="9" y="77"/>
                  <a:pt x="9" y="77"/>
                </a:cubicBezTo>
                <a:cubicBezTo>
                  <a:pt x="9" y="155"/>
                  <a:pt x="9" y="155"/>
                  <a:pt x="9" y="155"/>
                </a:cubicBezTo>
                <a:cubicBezTo>
                  <a:pt x="14" y="155"/>
                  <a:pt x="14" y="155"/>
                  <a:pt x="14" y="155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4" y="99"/>
                  <a:pt x="15" y="98"/>
                  <a:pt x="16" y="98"/>
                </a:cubicBezTo>
                <a:cubicBezTo>
                  <a:pt x="77" y="98"/>
                  <a:pt x="77" y="98"/>
                  <a:pt x="77" y="98"/>
                </a:cubicBezTo>
                <a:cubicBezTo>
                  <a:pt x="78" y="98"/>
                  <a:pt x="79" y="99"/>
                  <a:pt x="79" y="101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4" y="99"/>
                  <a:pt x="85" y="98"/>
                  <a:pt x="87" y="98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49" y="98"/>
                  <a:pt x="150" y="99"/>
                  <a:pt x="150" y="101"/>
                </a:cubicBezTo>
                <a:cubicBezTo>
                  <a:pt x="150" y="155"/>
                  <a:pt x="150" y="155"/>
                  <a:pt x="150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77"/>
                </a:lnTo>
                <a:close/>
                <a:moveTo>
                  <a:pt x="155" y="53"/>
                </a:moveTo>
                <a:cubicBezTo>
                  <a:pt x="9" y="53"/>
                  <a:pt x="9" y="53"/>
                  <a:pt x="9" y="53"/>
                </a:cubicBezTo>
                <a:cubicBezTo>
                  <a:pt x="9" y="72"/>
                  <a:pt x="9" y="72"/>
                  <a:pt x="9" y="72"/>
                </a:cubicBezTo>
                <a:cubicBezTo>
                  <a:pt x="155" y="72"/>
                  <a:pt x="155" y="72"/>
                  <a:pt x="155" y="72"/>
                </a:cubicBezTo>
                <a:lnTo>
                  <a:pt x="155" y="53"/>
                </a:lnTo>
                <a:close/>
                <a:moveTo>
                  <a:pt x="54" y="30"/>
                </a:moveTo>
                <a:cubicBezTo>
                  <a:pt x="54" y="37"/>
                  <a:pt x="48" y="43"/>
                  <a:pt x="41" y="43"/>
                </a:cubicBezTo>
                <a:cubicBezTo>
                  <a:pt x="34" y="43"/>
                  <a:pt x="28" y="37"/>
                  <a:pt x="28" y="30"/>
                </a:cubicBezTo>
                <a:cubicBezTo>
                  <a:pt x="28" y="27"/>
                  <a:pt x="29" y="25"/>
                  <a:pt x="31" y="22"/>
                </a:cubicBezTo>
                <a:cubicBezTo>
                  <a:pt x="39" y="11"/>
                  <a:pt x="39" y="11"/>
                  <a:pt x="39" y="11"/>
                </a:cubicBezTo>
                <a:cubicBezTo>
                  <a:pt x="40" y="11"/>
                  <a:pt x="40" y="10"/>
                  <a:pt x="41" y="10"/>
                </a:cubicBezTo>
                <a:cubicBezTo>
                  <a:pt x="42" y="10"/>
                  <a:pt x="43" y="11"/>
                  <a:pt x="43" y="11"/>
                </a:cubicBezTo>
                <a:cubicBezTo>
                  <a:pt x="52" y="22"/>
                  <a:pt x="52" y="22"/>
                  <a:pt x="52" y="22"/>
                </a:cubicBezTo>
                <a:cubicBezTo>
                  <a:pt x="53" y="25"/>
                  <a:pt x="54" y="27"/>
                  <a:pt x="54" y="30"/>
                </a:cubicBezTo>
                <a:close/>
                <a:moveTo>
                  <a:pt x="49" y="30"/>
                </a:moveTo>
                <a:cubicBezTo>
                  <a:pt x="49" y="28"/>
                  <a:pt x="49" y="27"/>
                  <a:pt x="48" y="26"/>
                </a:cubicBezTo>
                <a:cubicBezTo>
                  <a:pt x="41" y="17"/>
                  <a:pt x="41" y="17"/>
                  <a:pt x="41" y="17"/>
                </a:cubicBezTo>
                <a:cubicBezTo>
                  <a:pt x="35" y="26"/>
                  <a:pt x="35" y="26"/>
                  <a:pt x="35" y="26"/>
                </a:cubicBezTo>
                <a:cubicBezTo>
                  <a:pt x="34" y="27"/>
                  <a:pt x="34" y="28"/>
                  <a:pt x="34" y="30"/>
                </a:cubicBezTo>
                <a:cubicBezTo>
                  <a:pt x="34" y="34"/>
                  <a:pt x="37" y="38"/>
                  <a:pt x="41" y="38"/>
                </a:cubicBezTo>
                <a:cubicBezTo>
                  <a:pt x="46" y="38"/>
                  <a:pt x="49" y="34"/>
                  <a:pt x="49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540">
            <a:extLst>
              <a:ext uri="{FF2B5EF4-FFF2-40B4-BE49-F238E27FC236}">
                <a16:creationId xmlns:a16="http://schemas.microsoft.com/office/drawing/2014/main" id="{A918B789-F507-40D6-90F6-D5211B95EFEB}"/>
              </a:ext>
            </a:extLst>
          </p:cNvPr>
          <p:cNvSpPr>
            <a:spLocks noEditPoints="1"/>
          </p:cNvSpPr>
          <p:nvPr/>
        </p:nvSpPr>
        <p:spPr bwMode="auto">
          <a:xfrm>
            <a:off x="9719679" y="5291575"/>
            <a:ext cx="443740" cy="447612"/>
          </a:xfrm>
          <a:custGeom>
            <a:avLst/>
            <a:gdLst>
              <a:gd name="T0" fmla="*/ 337899 w 160"/>
              <a:gd name="T1" fmla="*/ 299532 h 160"/>
              <a:gd name="T2" fmla="*/ 215027 w 160"/>
              <a:gd name="T3" fmla="*/ 299532 h 160"/>
              <a:gd name="T4" fmla="*/ 389096 w 160"/>
              <a:gd name="T5" fmla="*/ 351175 h 160"/>
              <a:gd name="T6" fmla="*/ 163830 w 160"/>
              <a:gd name="T7" fmla="*/ 244445 h 160"/>
              <a:gd name="T8" fmla="*/ 232093 w 160"/>
              <a:gd name="T9" fmla="*/ 316746 h 160"/>
              <a:gd name="T10" fmla="*/ 180896 w 160"/>
              <a:gd name="T11" fmla="*/ 344289 h 160"/>
              <a:gd name="T12" fmla="*/ 276463 w 160"/>
              <a:gd name="T13" fmla="*/ 254774 h 160"/>
              <a:gd name="T14" fmla="*/ 303768 w 160"/>
              <a:gd name="T15" fmla="*/ 316746 h 160"/>
              <a:gd name="T16" fmla="*/ 320834 w 160"/>
              <a:gd name="T17" fmla="*/ 282317 h 160"/>
              <a:gd name="T18" fmla="*/ 368618 w 160"/>
              <a:gd name="T19" fmla="*/ 254774 h 160"/>
              <a:gd name="T20" fmla="*/ 535861 w 160"/>
              <a:gd name="T21" fmla="*/ 165259 h 160"/>
              <a:gd name="T22" fmla="*/ 0 w 160"/>
              <a:gd name="T23" fmla="*/ 175588 h 160"/>
              <a:gd name="T24" fmla="*/ 10239 w 160"/>
              <a:gd name="T25" fmla="*/ 137716 h 160"/>
              <a:gd name="T26" fmla="*/ 10239 w 160"/>
              <a:gd name="T27" fmla="*/ 17214 h 160"/>
              <a:gd name="T28" fmla="*/ 535861 w 160"/>
              <a:gd name="T29" fmla="*/ 0 h 160"/>
              <a:gd name="T30" fmla="*/ 535861 w 160"/>
              <a:gd name="T31" fmla="*/ 117058 h 160"/>
              <a:gd name="T32" fmla="*/ 515382 w 160"/>
              <a:gd name="T33" fmla="*/ 137716 h 160"/>
              <a:gd name="T34" fmla="*/ 515382 w 160"/>
              <a:gd name="T35" fmla="*/ 137716 h 160"/>
              <a:gd name="T36" fmla="*/ 102394 w 160"/>
              <a:gd name="T37" fmla="*/ 51643 h 160"/>
              <a:gd name="T38" fmla="*/ 300355 w 160"/>
              <a:gd name="T39" fmla="*/ 51643 h 160"/>
              <a:gd name="T40" fmla="*/ 443706 w 160"/>
              <a:gd name="T41" fmla="*/ 117058 h 160"/>
              <a:gd name="T42" fmla="*/ 515382 w 160"/>
              <a:gd name="T43" fmla="*/ 17214 h 160"/>
              <a:gd name="T44" fmla="*/ 85328 w 160"/>
              <a:gd name="T45" fmla="*/ 44758 h 160"/>
              <a:gd name="T46" fmla="*/ 174069 w 160"/>
              <a:gd name="T47" fmla="*/ 117058 h 160"/>
              <a:gd name="T48" fmla="*/ 307181 w 160"/>
              <a:gd name="T49" fmla="*/ 34429 h 160"/>
              <a:gd name="T50" fmla="*/ 372031 w 160"/>
              <a:gd name="T51" fmla="*/ 44758 h 160"/>
              <a:gd name="T52" fmla="*/ 460772 w 160"/>
              <a:gd name="T53" fmla="*/ 117058 h 160"/>
              <a:gd name="T54" fmla="*/ 535861 w 160"/>
              <a:gd name="T55" fmla="*/ 220345 h 160"/>
              <a:gd name="T56" fmla="*/ 20479 w 160"/>
              <a:gd name="T57" fmla="*/ 550863 h 160"/>
              <a:gd name="T58" fmla="*/ 0 w 160"/>
              <a:gd name="T59" fmla="*/ 210017 h 160"/>
              <a:gd name="T60" fmla="*/ 116046 w 160"/>
              <a:gd name="T61" fmla="*/ 254774 h 160"/>
              <a:gd name="T62" fmla="*/ 116046 w 160"/>
              <a:gd name="T63" fmla="*/ 254774 h 160"/>
              <a:gd name="T64" fmla="*/ 211614 w 160"/>
              <a:gd name="T65" fmla="*/ 533649 h 160"/>
              <a:gd name="T66" fmla="*/ 262811 w 160"/>
              <a:gd name="T67" fmla="*/ 395933 h 160"/>
              <a:gd name="T68" fmla="*/ 283289 w 160"/>
              <a:gd name="T69" fmla="*/ 395933 h 160"/>
              <a:gd name="T70" fmla="*/ 450533 w 160"/>
              <a:gd name="T71" fmla="*/ 254774 h 160"/>
              <a:gd name="T72" fmla="*/ 450533 w 160"/>
              <a:gd name="T73" fmla="*/ 254774 h 160"/>
              <a:gd name="T74" fmla="*/ 78502 w 160"/>
              <a:gd name="T75" fmla="*/ 533649 h 160"/>
              <a:gd name="T76" fmla="*/ 75089 w 160"/>
              <a:gd name="T77" fmla="*/ 237560 h 160"/>
              <a:gd name="T78" fmla="*/ 133112 w 160"/>
              <a:gd name="T79" fmla="*/ 254774 h 160"/>
              <a:gd name="T80" fmla="*/ 201374 w 160"/>
              <a:gd name="T81" fmla="*/ 378718 h 160"/>
              <a:gd name="T82" fmla="*/ 412988 w 160"/>
              <a:gd name="T83" fmla="*/ 533649 h 160"/>
              <a:gd name="T84" fmla="*/ 409575 w 160"/>
              <a:gd name="T85" fmla="*/ 237560 h 160"/>
              <a:gd name="T86" fmla="*/ 467598 w 160"/>
              <a:gd name="T87" fmla="*/ 254774 h 160"/>
              <a:gd name="T88" fmla="*/ 167243 w 160"/>
              <a:gd name="T89" fmla="*/ 378718 h 160"/>
              <a:gd name="T90" fmla="*/ 177483 w 160"/>
              <a:gd name="T91" fmla="*/ 506105 h 160"/>
              <a:gd name="T92" fmla="*/ 368618 w 160"/>
              <a:gd name="T93" fmla="*/ 389047 h 160"/>
              <a:gd name="T94" fmla="*/ 389096 w 160"/>
              <a:gd name="T95" fmla="*/ 3890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02" y="84"/>
                </a:moveTo>
                <a:cubicBezTo>
                  <a:pt x="103" y="84"/>
                  <a:pt x="104" y="85"/>
                  <a:pt x="104" y="87"/>
                </a:cubicBezTo>
                <a:cubicBezTo>
                  <a:pt x="104" y="88"/>
                  <a:pt x="103" y="89"/>
                  <a:pt x="102" y="89"/>
                </a:cubicBezTo>
                <a:cubicBezTo>
                  <a:pt x="100" y="89"/>
                  <a:pt x="99" y="88"/>
                  <a:pt x="99" y="87"/>
                </a:cubicBezTo>
                <a:cubicBezTo>
                  <a:pt x="99" y="85"/>
                  <a:pt x="100" y="84"/>
                  <a:pt x="102" y="84"/>
                </a:cubicBezTo>
                <a:close/>
                <a:moveTo>
                  <a:pt x="58" y="87"/>
                </a:moveTo>
                <a:cubicBezTo>
                  <a:pt x="58" y="88"/>
                  <a:pt x="59" y="89"/>
                  <a:pt x="60" y="89"/>
                </a:cubicBezTo>
                <a:cubicBezTo>
                  <a:pt x="62" y="89"/>
                  <a:pt x="63" y="88"/>
                  <a:pt x="63" y="87"/>
                </a:cubicBezTo>
                <a:cubicBezTo>
                  <a:pt x="63" y="85"/>
                  <a:pt x="62" y="84"/>
                  <a:pt x="60" y="84"/>
                </a:cubicBezTo>
                <a:cubicBezTo>
                  <a:pt x="59" y="84"/>
                  <a:pt x="58" y="85"/>
                  <a:pt x="58" y="87"/>
                </a:cubicBezTo>
                <a:close/>
                <a:moveTo>
                  <a:pt x="114" y="71"/>
                </a:moveTo>
                <a:cubicBezTo>
                  <a:pt x="114" y="102"/>
                  <a:pt x="114" y="102"/>
                  <a:pt x="114" y="102"/>
                </a:cubicBezTo>
                <a:cubicBezTo>
                  <a:pt x="114" y="104"/>
                  <a:pt x="112" y="105"/>
                  <a:pt x="111" y="105"/>
                </a:cubicBezTo>
                <a:cubicBezTo>
                  <a:pt x="51" y="105"/>
                  <a:pt x="51" y="105"/>
                  <a:pt x="51" y="105"/>
                </a:cubicBezTo>
                <a:cubicBezTo>
                  <a:pt x="49" y="105"/>
                  <a:pt x="48" y="104"/>
                  <a:pt x="48" y="102"/>
                </a:cubicBezTo>
                <a:cubicBezTo>
                  <a:pt x="48" y="71"/>
                  <a:pt x="48" y="71"/>
                  <a:pt x="48" y="71"/>
                </a:cubicBezTo>
                <a:cubicBezTo>
                  <a:pt x="48" y="70"/>
                  <a:pt x="49" y="69"/>
                  <a:pt x="51" y="69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12" y="69"/>
                  <a:pt x="114" y="70"/>
                  <a:pt x="114" y="71"/>
                </a:cubicBezTo>
                <a:close/>
                <a:moveTo>
                  <a:pt x="68" y="92"/>
                </a:moveTo>
                <a:cubicBezTo>
                  <a:pt x="68" y="82"/>
                  <a:pt x="68" y="82"/>
                  <a:pt x="68" y="82"/>
                </a:cubicBezTo>
                <a:cubicBezTo>
                  <a:pt x="68" y="79"/>
                  <a:pt x="69" y="76"/>
                  <a:pt x="71" y="74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71" y="100"/>
                  <a:pt x="71" y="100"/>
                  <a:pt x="71" y="100"/>
                </a:cubicBezTo>
                <a:cubicBezTo>
                  <a:pt x="69" y="98"/>
                  <a:pt x="68" y="95"/>
                  <a:pt x="68" y="92"/>
                </a:cubicBezTo>
                <a:close/>
                <a:moveTo>
                  <a:pt x="89" y="82"/>
                </a:moveTo>
                <a:cubicBezTo>
                  <a:pt x="89" y="77"/>
                  <a:pt x="85" y="74"/>
                  <a:pt x="81" y="74"/>
                </a:cubicBezTo>
                <a:cubicBezTo>
                  <a:pt x="77" y="74"/>
                  <a:pt x="73" y="77"/>
                  <a:pt x="73" y="82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6"/>
                  <a:pt x="77" y="100"/>
                  <a:pt x="81" y="100"/>
                </a:cubicBezTo>
                <a:cubicBezTo>
                  <a:pt x="85" y="100"/>
                  <a:pt x="89" y="96"/>
                  <a:pt x="89" y="92"/>
                </a:cubicBezTo>
                <a:lnTo>
                  <a:pt x="89" y="82"/>
                </a:lnTo>
                <a:close/>
                <a:moveTo>
                  <a:pt x="108" y="74"/>
                </a:moveTo>
                <a:cubicBezTo>
                  <a:pt x="91" y="74"/>
                  <a:pt x="91" y="74"/>
                  <a:pt x="91" y="74"/>
                </a:cubicBezTo>
                <a:cubicBezTo>
                  <a:pt x="93" y="76"/>
                  <a:pt x="94" y="79"/>
                  <a:pt x="94" y="82"/>
                </a:cubicBezTo>
                <a:cubicBezTo>
                  <a:pt x="94" y="92"/>
                  <a:pt x="94" y="92"/>
                  <a:pt x="94" y="92"/>
                </a:cubicBezTo>
                <a:cubicBezTo>
                  <a:pt x="94" y="95"/>
                  <a:pt x="93" y="98"/>
                  <a:pt x="91" y="100"/>
                </a:cubicBezTo>
                <a:cubicBezTo>
                  <a:pt x="108" y="100"/>
                  <a:pt x="108" y="100"/>
                  <a:pt x="108" y="100"/>
                </a:cubicBezTo>
                <a:lnTo>
                  <a:pt x="108" y="74"/>
                </a:lnTo>
                <a:close/>
                <a:moveTo>
                  <a:pt x="157" y="40"/>
                </a:moveTo>
                <a:cubicBezTo>
                  <a:pt x="157" y="40"/>
                  <a:pt x="157" y="40"/>
                  <a:pt x="157" y="40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9" y="48"/>
                  <a:pt x="160" y="49"/>
                  <a:pt x="160" y="51"/>
                </a:cubicBezTo>
                <a:cubicBezTo>
                  <a:pt x="160" y="52"/>
                  <a:pt x="159" y="53"/>
                  <a:pt x="157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9"/>
                  <a:pt x="1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1" y="40"/>
                  <a:pt x="0" y="38"/>
                  <a:pt x="0" y="37"/>
                </a:cubicBezTo>
                <a:cubicBezTo>
                  <a:pt x="0" y="36"/>
                  <a:pt x="1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ubicBezTo>
                  <a:pt x="160" y="4"/>
                  <a:pt x="159" y="5"/>
                  <a:pt x="157" y="5"/>
                </a:cubicBezTo>
                <a:cubicBezTo>
                  <a:pt x="157" y="5"/>
                  <a:pt x="157" y="5"/>
                  <a:pt x="157" y="5"/>
                </a:cubicBezTo>
                <a:cubicBezTo>
                  <a:pt x="157" y="34"/>
                  <a:pt x="157" y="34"/>
                  <a:pt x="157" y="34"/>
                </a:cubicBezTo>
                <a:cubicBezTo>
                  <a:pt x="157" y="34"/>
                  <a:pt x="157" y="34"/>
                  <a:pt x="157" y="34"/>
                </a:cubicBezTo>
                <a:cubicBezTo>
                  <a:pt x="159" y="34"/>
                  <a:pt x="160" y="36"/>
                  <a:pt x="160" y="37"/>
                </a:cubicBezTo>
                <a:cubicBezTo>
                  <a:pt x="160" y="38"/>
                  <a:pt x="159" y="40"/>
                  <a:pt x="157" y="40"/>
                </a:cubicBezTo>
                <a:close/>
                <a:moveTo>
                  <a:pt x="151" y="40"/>
                </a:moveTo>
                <a:cubicBezTo>
                  <a:pt x="9" y="40"/>
                  <a:pt x="9" y="40"/>
                  <a:pt x="9" y="40"/>
                </a:cubicBezTo>
                <a:cubicBezTo>
                  <a:pt x="9" y="48"/>
                  <a:pt x="9" y="48"/>
                  <a:pt x="9" y="48"/>
                </a:cubicBezTo>
                <a:cubicBezTo>
                  <a:pt x="151" y="48"/>
                  <a:pt x="151" y="48"/>
                  <a:pt x="151" y="48"/>
                </a:cubicBezTo>
                <a:lnTo>
                  <a:pt x="151" y="40"/>
                </a:lnTo>
                <a:close/>
                <a:moveTo>
                  <a:pt x="30" y="34"/>
                </a:moveTo>
                <a:cubicBezTo>
                  <a:pt x="46" y="34"/>
                  <a:pt x="46" y="34"/>
                  <a:pt x="46" y="34"/>
                </a:cubicBezTo>
                <a:cubicBezTo>
                  <a:pt x="46" y="15"/>
                  <a:pt x="46" y="15"/>
                  <a:pt x="46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34"/>
                  <a:pt x="30" y="34"/>
                  <a:pt x="30" y="34"/>
                </a:cubicBezTo>
                <a:close/>
                <a:moveTo>
                  <a:pt x="72" y="34"/>
                </a:move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88" y="15"/>
                  <a:pt x="88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4"/>
                  <a:pt x="72" y="34"/>
                  <a:pt x="72" y="34"/>
                </a:cubicBezTo>
                <a:close/>
                <a:moveTo>
                  <a:pt x="114" y="34"/>
                </a:moveTo>
                <a:cubicBezTo>
                  <a:pt x="130" y="34"/>
                  <a:pt x="130" y="34"/>
                  <a:pt x="130" y="34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34"/>
                  <a:pt x="114" y="34"/>
                  <a:pt x="114" y="34"/>
                </a:cubicBezTo>
                <a:close/>
                <a:moveTo>
                  <a:pt x="151" y="5"/>
                </a:moveTo>
                <a:cubicBezTo>
                  <a:pt x="9" y="5"/>
                  <a:pt x="9" y="5"/>
                  <a:pt x="9" y="5"/>
                </a:cubicBezTo>
                <a:cubicBezTo>
                  <a:pt x="9" y="34"/>
                  <a:pt x="9" y="34"/>
                  <a:pt x="9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1"/>
                  <a:pt x="26" y="10"/>
                  <a:pt x="2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50" y="10"/>
                  <a:pt x="51" y="11"/>
                  <a:pt x="51" y="13"/>
                </a:cubicBezTo>
                <a:cubicBezTo>
                  <a:pt x="51" y="34"/>
                  <a:pt x="51" y="34"/>
                  <a:pt x="51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13"/>
                  <a:pt x="67" y="13"/>
                  <a:pt x="67" y="13"/>
                </a:cubicBezTo>
                <a:cubicBezTo>
                  <a:pt x="67" y="11"/>
                  <a:pt x="68" y="10"/>
                  <a:pt x="70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92" y="10"/>
                  <a:pt x="93" y="11"/>
                  <a:pt x="93" y="13"/>
                </a:cubicBezTo>
                <a:cubicBezTo>
                  <a:pt x="93" y="34"/>
                  <a:pt x="93" y="34"/>
                  <a:pt x="93" y="34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1"/>
                  <a:pt x="110" y="10"/>
                  <a:pt x="112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4" y="10"/>
                  <a:pt x="135" y="11"/>
                  <a:pt x="135" y="13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51" y="34"/>
                  <a:pt x="151" y="34"/>
                  <a:pt x="151" y="34"/>
                </a:cubicBezTo>
                <a:lnTo>
                  <a:pt x="151" y="5"/>
                </a:lnTo>
                <a:close/>
                <a:moveTo>
                  <a:pt x="160" y="61"/>
                </a:moveTo>
                <a:cubicBezTo>
                  <a:pt x="160" y="63"/>
                  <a:pt x="159" y="64"/>
                  <a:pt x="157" y="64"/>
                </a:cubicBezTo>
                <a:cubicBezTo>
                  <a:pt x="157" y="64"/>
                  <a:pt x="157" y="64"/>
                  <a:pt x="157" y="64"/>
                </a:cubicBezTo>
                <a:cubicBezTo>
                  <a:pt x="157" y="157"/>
                  <a:pt x="157" y="157"/>
                  <a:pt x="157" y="157"/>
                </a:cubicBezTo>
                <a:cubicBezTo>
                  <a:pt x="157" y="159"/>
                  <a:pt x="155" y="160"/>
                  <a:pt x="154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5" y="160"/>
                  <a:pt x="3" y="159"/>
                  <a:pt x="3" y="157"/>
                </a:cubicBezTo>
                <a:cubicBezTo>
                  <a:pt x="3" y="64"/>
                  <a:pt x="3" y="64"/>
                  <a:pt x="3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60"/>
                  <a:pt x="1" y="58"/>
                  <a:pt x="3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9" y="58"/>
                  <a:pt x="160" y="60"/>
                  <a:pt x="160" y="61"/>
                </a:cubicBezTo>
                <a:close/>
                <a:moveTo>
                  <a:pt x="34" y="74"/>
                </a:moveTo>
                <a:cubicBezTo>
                  <a:pt x="28" y="74"/>
                  <a:pt x="28" y="74"/>
                  <a:pt x="28" y="74"/>
                </a:cubicBezTo>
                <a:cubicBezTo>
                  <a:pt x="28" y="155"/>
                  <a:pt x="28" y="155"/>
                  <a:pt x="28" y="155"/>
                </a:cubicBezTo>
                <a:cubicBezTo>
                  <a:pt x="34" y="155"/>
                  <a:pt x="34" y="155"/>
                  <a:pt x="34" y="155"/>
                </a:cubicBezTo>
                <a:lnTo>
                  <a:pt x="34" y="74"/>
                </a:lnTo>
                <a:close/>
                <a:moveTo>
                  <a:pt x="98" y="155"/>
                </a:moveTo>
                <a:cubicBezTo>
                  <a:pt x="98" y="150"/>
                  <a:pt x="98" y="150"/>
                  <a:pt x="98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98" y="155"/>
                  <a:pt x="98" y="155"/>
                  <a:pt x="98" y="155"/>
                </a:cubicBezTo>
                <a:close/>
                <a:moveTo>
                  <a:pt x="62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62" y="145"/>
                  <a:pt x="62" y="145"/>
                  <a:pt x="62" y="145"/>
                </a:cubicBezTo>
                <a:close/>
                <a:moveTo>
                  <a:pt x="98" y="115"/>
                </a:moveTo>
                <a:cubicBezTo>
                  <a:pt x="83" y="115"/>
                  <a:pt x="83" y="115"/>
                  <a:pt x="83" y="11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98" y="145"/>
                  <a:pt x="98" y="145"/>
                  <a:pt x="98" y="145"/>
                </a:cubicBezTo>
                <a:lnTo>
                  <a:pt x="98" y="115"/>
                </a:lnTo>
                <a:close/>
                <a:moveTo>
                  <a:pt x="132" y="74"/>
                </a:moveTo>
                <a:cubicBezTo>
                  <a:pt x="126" y="74"/>
                  <a:pt x="126" y="74"/>
                  <a:pt x="126" y="74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32" y="155"/>
                  <a:pt x="132" y="155"/>
                  <a:pt x="132" y="155"/>
                </a:cubicBezTo>
                <a:lnTo>
                  <a:pt x="132" y="74"/>
                </a:lnTo>
                <a:close/>
                <a:moveTo>
                  <a:pt x="151" y="64"/>
                </a:moveTo>
                <a:cubicBezTo>
                  <a:pt x="9" y="64"/>
                  <a:pt x="9" y="64"/>
                  <a:pt x="9" y="64"/>
                </a:cubicBezTo>
                <a:cubicBezTo>
                  <a:pt x="9" y="155"/>
                  <a:pt x="9" y="155"/>
                  <a:pt x="9" y="155"/>
                </a:cubicBezTo>
                <a:cubicBezTo>
                  <a:pt x="23" y="155"/>
                  <a:pt x="23" y="155"/>
                  <a:pt x="23" y="155"/>
                </a:cubicBezTo>
                <a:cubicBezTo>
                  <a:pt x="23" y="74"/>
                  <a:pt x="23" y="74"/>
                  <a:pt x="23" y="74"/>
                </a:cubicBezTo>
                <a:cubicBezTo>
                  <a:pt x="22" y="74"/>
                  <a:pt x="22" y="74"/>
                  <a:pt x="22" y="74"/>
                </a:cubicBezTo>
                <a:cubicBezTo>
                  <a:pt x="21" y="74"/>
                  <a:pt x="20" y="73"/>
                  <a:pt x="20" y="71"/>
                </a:cubicBezTo>
                <a:cubicBezTo>
                  <a:pt x="20" y="70"/>
                  <a:pt x="21" y="69"/>
                  <a:pt x="22" y="69"/>
                </a:cubicBezTo>
                <a:cubicBezTo>
                  <a:pt x="40" y="69"/>
                  <a:pt x="40" y="69"/>
                  <a:pt x="40" y="69"/>
                </a:cubicBezTo>
                <a:cubicBezTo>
                  <a:pt x="41" y="69"/>
                  <a:pt x="42" y="70"/>
                  <a:pt x="42" y="71"/>
                </a:cubicBezTo>
                <a:cubicBezTo>
                  <a:pt x="42" y="73"/>
                  <a:pt x="41" y="74"/>
                  <a:pt x="4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57" y="111"/>
                  <a:pt x="58" y="110"/>
                  <a:pt x="59" y="110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102" y="110"/>
                  <a:pt x="103" y="111"/>
                  <a:pt x="103" y="113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19" y="74"/>
                  <a:pt x="118" y="73"/>
                  <a:pt x="118" y="71"/>
                </a:cubicBezTo>
                <a:cubicBezTo>
                  <a:pt x="118" y="70"/>
                  <a:pt x="119" y="69"/>
                  <a:pt x="120" y="69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9" y="69"/>
                  <a:pt x="140" y="70"/>
                  <a:pt x="140" y="71"/>
                </a:cubicBezTo>
                <a:cubicBezTo>
                  <a:pt x="140" y="73"/>
                  <a:pt x="139" y="74"/>
                  <a:pt x="138" y="74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51" y="155"/>
                  <a:pt x="151" y="155"/>
                  <a:pt x="151" y="155"/>
                </a:cubicBezTo>
                <a:lnTo>
                  <a:pt x="151" y="64"/>
                </a:lnTo>
                <a:close/>
                <a:moveTo>
                  <a:pt x="49" y="110"/>
                </a:moveTo>
                <a:cubicBezTo>
                  <a:pt x="48" y="110"/>
                  <a:pt x="46" y="111"/>
                  <a:pt x="46" y="113"/>
                </a:cubicBezTo>
                <a:cubicBezTo>
                  <a:pt x="46" y="147"/>
                  <a:pt x="46" y="147"/>
                  <a:pt x="46" y="147"/>
                </a:cubicBezTo>
                <a:cubicBezTo>
                  <a:pt x="46" y="149"/>
                  <a:pt x="48" y="150"/>
                  <a:pt x="49" y="150"/>
                </a:cubicBezTo>
                <a:cubicBezTo>
                  <a:pt x="50" y="150"/>
                  <a:pt x="52" y="149"/>
                  <a:pt x="52" y="147"/>
                </a:cubicBezTo>
                <a:cubicBezTo>
                  <a:pt x="52" y="113"/>
                  <a:pt x="52" y="113"/>
                  <a:pt x="52" y="113"/>
                </a:cubicBezTo>
                <a:cubicBezTo>
                  <a:pt x="52" y="111"/>
                  <a:pt x="50" y="110"/>
                  <a:pt x="49" y="110"/>
                </a:cubicBezTo>
                <a:close/>
                <a:moveTo>
                  <a:pt x="111" y="110"/>
                </a:moveTo>
                <a:cubicBezTo>
                  <a:pt x="110" y="110"/>
                  <a:pt x="108" y="111"/>
                  <a:pt x="108" y="113"/>
                </a:cubicBezTo>
                <a:cubicBezTo>
                  <a:pt x="108" y="147"/>
                  <a:pt x="108" y="147"/>
                  <a:pt x="108" y="147"/>
                </a:cubicBezTo>
                <a:cubicBezTo>
                  <a:pt x="108" y="149"/>
                  <a:pt x="110" y="150"/>
                  <a:pt x="111" y="150"/>
                </a:cubicBezTo>
                <a:cubicBezTo>
                  <a:pt x="112" y="150"/>
                  <a:pt x="114" y="149"/>
                  <a:pt x="114" y="147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114" y="111"/>
                  <a:pt x="112" y="110"/>
                  <a:pt x="111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546">
            <a:extLst>
              <a:ext uri="{FF2B5EF4-FFF2-40B4-BE49-F238E27FC236}">
                <a16:creationId xmlns:a16="http://schemas.microsoft.com/office/drawing/2014/main" id="{068BFDA6-FE08-4249-A356-69854E652467}"/>
              </a:ext>
            </a:extLst>
          </p:cNvPr>
          <p:cNvSpPr>
            <a:spLocks noEditPoints="1"/>
          </p:cNvSpPr>
          <p:nvPr/>
        </p:nvSpPr>
        <p:spPr bwMode="auto">
          <a:xfrm>
            <a:off x="10726768" y="1280829"/>
            <a:ext cx="443740" cy="447612"/>
          </a:xfrm>
          <a:custGeom>
            <a:avLst/>
            <a:gdLst>
              <a:gd name="T0" fmla="*/ 351552 w 160"/>
              <a:gd name="T1" fmla="*/ 117058 h 160"/>
              <a:gd name="T2" fmla="*/ 273050 w 160"/>
              <a:gd name="T3" fmla="*/ 0 h 160"/>
              <a:gd name="T4" fmla="*/ 194548 w 160"/>
              <a:gd name="T5" fmla="*/ 117058 h 160"/>
              <a:gd name="T6" fmla="*/ 0 w 160"/>
              <a:gd name="T7" fmla="*/ 185916 h 160"/>
              <a:gd name="T8" fmla="*/ 17066 w 160"/>
              <a:gd name="T9" fmla="*/ 540534 h 160"/>
              <a:gd name="T10" fmla="*/ 529034 w 160"/>
              <a:gd name="T11" fmla="*/ 540534 h 160"/>
              <a:gd name="T12" fmla="*/ 546100 w 160"/>
              <a:gd name="T13" fmla="*/ 185916 h 160"/>
              <a:gd name="T14" fmla="*/ 334486 w 160"/>
              <a:gd name="T15" fmla="*/ 106730 h 160"/>
              <a:gd name="T16" fmla="*/ 211614 w 160"/>
              <a:gd name="T17" fmla="*/ 123944 h 160"/>
              <a:gd name="T18" fmla="*/ 317421 w 160"/>
              <a:gd name="T19" fmla="*/ 179030 h 160"/>
              <a:gd name="T20" fmla="*/ 300355 w 160"/>
              <a:gd name="T21" fmla="*/ 151487 h 160"/>
              <a:gd name="T22" fmla="*/ 283289 w 160"/>
              <a:gd name="T23" fmla="*/ 151487 h 160"/>
              <a:gd name="T24" fmla="*/ 262811 w 160"/>
              <a:gd name="T25" fmla="*/ 179030 h 160"/>
              <a:gd name="T26" fmla="*/ 238919 w 160"/>
              <a:gd name="T27" fmla="*/ 141159 h 160"/>
              <a:gd name="T28" fmla="*/ 211614 w 160"/>
              <a:gd name="T29" fmla="*/ 179030 h 160"/>
              <a:gd name="T30" fmla="*/ 105807 w 160"/>
              <a:gd name="T31" fmla="*/ 533649 h 160"/>
              <a:gd name="T32" fmla="*/ 157004 w 160"/>
              <a:gd name="T33" fmla="*/ 533649 h 160"/>
              <a:gd name="T34" fmla="*/ 105807 w 160"/>
              <a:gd name="T35" fmla="*/ 409704 h 160"/>
              <a:gd name="T36" fmla="*/ 334486 w 160"/>
              <a:gd name="T37" fmla="*/ 533649 h 160"/>
              <a:gd name="T38" fmla="*/ 273050 w 160"/>
              <a:gd name="T39" fmla="*/ 461348 h 160"/>
              <a:gd name="T40" fmla="*/ 211614 w 160"/>
              <a:gd name="T41" fmla="*/ 533649 h 160"/>
              <a:gd name="T42" fmla="*/ 262811 w 160"/>
              <a:gd name="T43" fmla="*/ 433805 h 160"/>
              <a:gd name="T44" fmla="*/ 283289 w 160"/>
              <a:gd name="T45" fmla="*/ 409704 h 160"/>
              <a:gd name="T46" fmla="*/ 440293 w 160"/>
              <a:gd name="T47" fmla="*/ 533649 h 160"/>
              <a:gd name="T48" fmla="*/ 440293 w 160"/>
              <a:gd name="T49" fmla="*/ 516434 h 160"/>
              <a:gd name="T50" fmla="*/ 389096 w 160"/>
              <a:gd name="T51" fmla="*/ 499220 h 160"/>
              <a:gd name="T52" fmla="*/ 440293 w 160"/>
              <a:gd name="T53" fmla="*/ 499220 h 160"/>
              <a:gd name="T54" fmla="*/ 368618 w 160"/>
              <a:gd name="T55" fmla="*/ 364947 h 160"/>
              <a:gd name="T56" fmla="*/ 511969 w 160"/>
              <a:gd name="T57" fmla="*/ 533649 h 160"/>
              <a:gd name="T58" fmla="*/ 450533 w 160"/>
              <a:gd name="T59" fmla="*/ 392490 h 160"/>
              <a:gd name="T60" fmla="*/ 368618 w 160"/>
              <a:gd name="T61" fmla="*/ 533649 h 160"/>
              <a:gd name="T62" fmla="*/ 344726 w 160"/>
              <a:gd name="T63" fmla="*/ 392490 h 160"/>
              <a:gd name="T64" fmla="*/ 194548 w 160"/>
              <a:gd name="T65" fmla="*/ 533649 h 160"/>
              <a:gd name="T66" fmla="*/ 167243 w 160"/>
              <a:gd name="T67" fmla="*/ 392490 h 160"/>
              <a:gd name="T68" fmla="*/ 88741 w 160"/>
              <a:gd name="T69" fmla="*/ 533649 h 160"/>
              <a:gd name="T70" fmla="*/ 167243 w 160"/>
              <a:gd name="T71" fmla="*/ 371833 h 160"/>
              <a:gd name="T72" fmla="*/ 34131 w 160"/>
              <a:gd name="T73" fmla="*/ 354618 h 160"/>
              <a:gd name="T74" fmla="*/ 511969 w 160"/>
              <a:gd name="T75" fmla="*/ 354618 h 160"/>
              <a:gd name="T76" fmla="*/ 88741 w 160"/>
              <a:gd name="T77" fmla="*/ 223788 h 160"/>
              <a:gd name="T78" fmla="*/ 167243 w 160"/>
              <a:gd name="T79" fmla="*/ 337404 h 160"/>
              <a:gd name="T80" fmla="*/ 167243 w 160"/>
              <a:gd name="T81" fmla="*/ 213459 h 160"/>
              <a:gd name="T82" fmla="*/ 105807 w 160"/>
              <a:gd name="T83" fmla="*/ 230674 h 160"/>
              <a:gd name="T84" fmla="*/ 450533 w 160"/>
              <a:gd name="T85" fmla="*/ 213459 h 160"/>
              <a:gd name="T86" fmla="*/ 368618 w 160"/>
              <a:gd name="T87" fmla="*/ 327075 h 160"/>
              <a:gd name="T88" fmla="*/ 457359 w 160"/>
              <a:gd name="T89" fmla="*/ 327075 h 160"/>
              <a:gd name="T90" fmla="*/ 440293 w 160"/>
              <a:gd name="T91" fmla="*/ 320189 h 160"/>
              <a:gd name="T92" fmla="*/ 440293 w 160"/>
              <a:gd name="T93" fmla="*/ 230674 h 160"/>
              <a:gd name="T94" fmla="*/ 317421 w 160"/>
              <a:gd name="T95" fmla="*/ 285760 h 160"/>
              <a:gd name="T96" fmla="*/ 238919 w 160"/>
              <a:gd name="T97" fmla="*/ 213459 h 160"/>
              <a:gd name="T98" fmla="*/ 201374 w 160"/>
              <a:gd name="T99" fmla="*/ 285760 h 160"/>
              <a:gd name="T100" fmla="*/ 201374 w 160"/>
              <a:gd name="T101" fmla="*/ 371833 h 160"/>
              <a:gd name="T102" fmla="*/ 351552 w 160"/>
              <a:gd name="T103" fmla="*/ 292646 h 160"/>
              <a:gd name="T104" fmla="*/ 211614 w 160"/>
              <a:gd name="T105" fmla="*/ 354618 h 160"/>
              <a:gd name="T106" fmla="*/ 228679 w 160"/>
              <a:gd name="T107" fmla="*/ 354618 h 160"/>
              <a:gd name="T108" fmla="*/ 245745 w 160"/>
              <a:gd name="T109" fmla="*/ 302975 h 160"/>
              <a:gd name="T110" fmla="*/ 300355 w 160"/>
              <a:gd name="T111" fmla="*/ 354618 h 160"/>
              <a:gd name="T112" fmla="*/ 300355 w 160"/>
              <a:gd name="T113" fmla="*/ 302975 h 160"/>
              <a:gd name="T114" fmla="*/ 245745 w 160"/>
              <a:gd name="T115" fmla="*/ 285760 h 160"/>
              <a:gd name="T116" fmla="*/ 300355 w 160"/>
              <a:gd name="T117" fmla="*/ 285760 h 160"/>
              <a:gd name="T118" fmla="*/ 317421 w 160"/>
              <a:gd name="T119" fmla="*/ 302975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157" y="52"/>
                </a:moveTo>
                <a:cubicBezTo>
                  <a:pt x="103" y="52"/>
                  <a:pt x="103" y="52"/>
                  <a:pt x="103" y="52"/>
                </a:cubicBezTo>
                <a:cubicBezTo>
                  <a:pt x="103" y="34"/>
                  <a:pt x="103" y="34"/>
                  <a:pt x="103" y="34"/>
                </a:cubicBezTo>
                <a:cubicBezTo>
                  <a:pt x="103" y="22"/>
                  <a:pt x="94" y="12"/>
                  <a:pt x="83" y="10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0"/>
                  <a:pt x="77" y="10"/>
                  <a:pt x="77" y="10"/>
                </a:cubicBezTo>
                <a:cubicBezTo>
                  <a:pt x="66" y="12"/>
                  <a:pt x="57" y="22"/>
                  <a:pt x="57" y="34"/>
                </a:cubicBezTo>
                <a:cubicBezTo>
                  <a:pt x="57" y="52"/>
                  <a:pt x="57" y="52"/>
                  <a:pt x="57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2"/>
                  <a:pt x="0" y="53"/>
                  <a:pt x="0" y="54"/>
                </a:cubicBezTo>
                <a:cubicBezTo>
                  <a:pt x="0" y="56"/>
                  <a:pt x="1" y="57"/>
                  <a:pt x="3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59"/>
                  <a:pt x="6" y="160"/>
                  <a:pt x="8" y="160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54" y="160"/>
                  <a:pt x="155" y="159"/>
                  <a:pt x="155" y="157"/>
                </a:cubicBezTo>
                <a:cubicBezTo>
                  <a:pt x="155" y="57"/>
                  <a:pt x="155" y="57"/>
                  <a:pt x="155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9" y="57"/>
                  <a:pt x="160" y="56"/>
                  <a:pt x="160" y="54"/>
                </a:cubicBezTo>
                <a:cubicBezTo>
                  <a:pt x="160" y="53"/>
                  <a:pt x="159" y="52"/>
                  <a:pt x="157" y="52"/>
                </a:cubicBezTo>
                <a:close/>
                <a:moveTo>
                  <a:pt x="80" y="15"/>
                </a:moveTo>
                <a:cubicBezTo>
                  <a:pt x="89" y="15"/>
                  <a:pt x="97" y="22"/>
                  <a:pt x="98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63" y="22"/>
                  <a:pt x="71" y="15"/>
                  <a:pt x="80" y="15"/>
                </a:cubicBezTo>
                <a:close/>
                <a:moveTo>
                  <a:pt x="62" y="36"/>
                </a:moveTo>
                <a:cubicBezTo>
                  <a:pt x="98" y="36"/>
                  <a:pt x="98" y="36"/>
                  <a:pt x="98" y="36"/>
                </a:cubicBezTo>
                <a:cubicBezTo>
                  <a:pt x="98" y="52"/>
                  <a:pt x="98" y="52"/>
                  <a:pt x="98" y="52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2"/>
                  <a:pt x="92" y="41"/>
                  <a:pt x="90" y="41"/>
                </a:cubicBezTo>
                <a:cubicBezTo>
                  <a:pt x="89" y="41"/>
                  <a:pt x="88" y="42"/>
                  <a:pt x="88" y="44"/>
                </a:cubicBezTo>
                <a:cubicBezTo>
                  <a:pt x="88" y="52"/>
                  <a:pt x="88" y="52"/>
                  <a:pt x="88" y="52"/>
                </a:cubicBezTo>
                <a:cubicBezTo>
                  <a:pt x="83" y="52"/>
                  <a:pt x="83" y="52"/>
                  <a:pt x="83" y="52"/>
                </a:cubicBezTo>
                <a:cubicBezTo>
                  <a:pt x="83" y="44"/>
                  <a:pt x="83" y="44"/>
                  <a:pt x="83" y="44"/>
                </a:cubicBezTo>
                <a:cubicBezTo>
                  <a:pt x="83" y="42"/>
                  <a:pt x="81" y="41"/>
                  <a:pt x="80" y="41"/>
                </a:cubicBezTo>
                <a:cubicBezTo>
                  <a:pt x="79" y="41"/>
                  <a:pt x="77" y="42"/>
                  <a:pt x="77" y="44"/>
                </a:cubicBezTo>
                <a:cubicBezTo>
                  <a:pt x="77" y="52"/>
                  <a:pt x="77" y="52"/>
                  <a:pt x="77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2"/>
                  <a:pt x="71" y="41"/>
                  <a:pt x="70" y="41"/>
                </a:cubicBezTo>
                <a:cubicBezTo>
                  <a:pt x="68" y="41"/>
                  <a:pt x="67" y="42"/>
                  <a:pt x="67" y="44"/>
                </a:cubicBezTo>
                <a:cubicBezTo>
                  <a:pt x="67" y="52"/>
                  <a:pt x="67" y="52"/>
                  <a:pt x="67" y="52"/>
                </a:cubicBezTo>
                <a:cubicBezTo>
                  <a:pt x="62" y="52"/>
                  <a:pt x="62" y="52"/>
                  <a:pt x="62" y="52"/>
                </a:cubicBezTo>
                <a:lnTo>
                  <a:pt x="62" y="36"/>
                </a:lnTo>
                <a:close/>
                <a:moveTo>
                  <a:pt x="46" y="155"/>
                </a:moveTo>
                <a:cubicBezTo>
                  <a:pt x="31" y="155"/>
                  <a:pt x="31" y="155"/>
                  <a:pt x="31" y="155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46" y="150"/>
                  <a:pt x="46" y="150"/>
                  <a:pt x="46" y="150"/>
                </a:cubicBezTo>
                <a:lnTo>
                  <a:pt x="46" y="155"/>
                </a:lnTo>
                <a:close/>
                <a:moveTo>
                  <a:pt x="46" y="145"/>
                </a:moveTo>
                <a:cubicBezTo>
                  <a:pt x="31" y="145"/>
                  <a:pt x="31" y="145"/>
                  <a:pt x="31" y="145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46" y="119"/>
                  <a:pt x="46" y="119"/>
                  <a:pt x="46" y="119"/>
                </a:cubicBezTo>
                <a:lnTo>
                  <a:pt x="46" y="145"/>
                </a:lnTo>
                <a:close/>
                <a:moveTo>
                  <a:pt x="98" y="155"/>
                </a:moveTo>
                <a:cubicBezTo>
                  <a:pt x="83" y="155"/>
                  <a:pt x="83" y="155"/>
                  <a:pt x="83" y="155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83" y="135"/>
                  <a:pt x="81" y="134"/>
                  <a:pt x="80" y="134"/>
                </a:cubicBezTo>
                <a:cubicBezTo>
                  <a:pt x="79" y="134"/>
                  <a:pt x="77" y="135"/>
                  <a:pt x="77" y="137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2" y="119"/>
                  <a:pt x="62" y="119"/>
                  <a:pt x="62" y="119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8"/>
                  <a:pt x="79" y="129"/>
                  <a:pt x="80" y="129"/>
                </a:cubicBezTo>
                <a:cubicBezTo>
                  <a:pt x="81" y="129"/>
                  <a:pt x="83" y="128"/>
                  <a:pt x="83" y="126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98" y="119"/>
                  <a:pt x="98" y="119"/>
                  <a:pt x="98" y="119"/>
                </a:cubicBezTo>
                <a:lnTo>
                  <a:pt x="98" y="155"/>
                </a:lnTo>
                <a:close/>
                <a:moveTo>
                  <a:pt x="129" y="155"/>
                </a:moveTo>
                <a:cubicBezTo>
                  <a:pt x="114" y="155"/>
                  <a:pt x="114" y="155"/>
                  <a:pt x="114" y="155"/>
                </a:cubicBezTo>
                <a:cubicBezTo>
                  <a:pt x="114" y="150"/>
                  <a:pt x="114" y="150"/>
                  <a:pt x="114" y="150"/>
                </a:cubicBezTo>
                <a:cubicBezTo>
                  <a:pt x="129" y="150"/>
                  <a:pt x="129" y="150"/>
                  <a:pt x="129" y="150"/>
                </a:cubicBezTo>
                <a:lnTo>
                  <a:pt x="129" y="155"/>
                </a:lnTo>
                <a:close/>
                <a:moveTo>
                  <a:pt x="129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19"/>
                  <a:pt x="114" y="119"/>
                  <a:pt x="114" y="119"/>
                </a:cubicBezTo>
                <a:cubicBezTo>
                  <a:pt x="129" y="119"/>
                  <a:pt x="129" y="119"/>
                  <a:pt x="129" y="119"/>
                </a:cubicBezTo>
                <a:lnTo>
                  <a:pt x="129" y="145"/>
                </a:lnTo>
                <a:close/>
                <a:moveTo>
                  <a:pt x="150" y="103"/>
                </a:moveTo>
                <a:cubicBezTo>
                  <a:pt x="111" y="103"/>
                  <a:pt x="111" y="103"/>
                  <a:pt x="111" y="103"/>
                </a:cubicBezTo>
                <a:cubicBezTo>
                  <a:pt x="110" y="103"/>
                  <a:pt x="108" y="104"/>
                  <a:pt x="108" y="106"/>
                </a:cubicBezTo>
                <a:cubicBezTo>
                  <a:pt x="108" y="107"/>
                  <a:pt x="110" y="108"/>
                  <a:pt x="111" y="108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50" y="155"/>
                  <a:pt x="150" y="155"/>
                  <a:pt x="150" y="155"/>
                </a:cubicBezTo>
                <a:cubicBezTo>
                  <a:pt x="134" y="155"/>
                  <a:pt x="134" y="155"/>
                  <a:pt x="134" y="155"/>
                </a:cubicBezTo>
                <a:cubicBezTo>
                  <a:pt x="134" y="116"/>
                  <a:pt x="134" y="116"/>
                  <a:pt x="134" y="116"/>
                </a:cubicBezTo>
                <a:cubicBezTo>
                  <a:pt x="134" y="115"/>
                  <a:pt x="133" y="114"/>
                  <a:pt x="132" y="114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110" y="114"/>
                  <a:pt x="108" y="115"/>
                  <a:pt x="108" y="116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3" y="115"/>
                  <a:pt x="102" y="114"/>
                  <a:pt x="101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8" y="114"/>
                  <a:pt x="57" y="115"/>
                  <a:pt x="57" y="116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0" y="114"/>
                  <a:pt x="49" y="11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7" y="114"/>
                  <a:pt x="26" y="115"/>
                  <a:pt x="26" y="116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49" y="108"/>
                  <a:pt x="49" y="108"/>
                  <a:pt x="49" y="108"/>
                </a:cubicBezTo>
                <a:cubicBezTo>
                  <a:pt x="50" y="108"/>
                  <a:pt x="52" y="107"/>
                  <a:pt x="52" y="106"/>
                </a:cubicBezTo>
                <a:cubicBezTo>
                  <a:pt x="52" y="104"/>
                  <a:pt x="50" y="103"/>
                  <a:pt x="49" y="103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10" y="57"/>
                  <a:pt x="10" y="57"/>
                  <a:pt x="10" y="57"/>
                </a:cubicBezTo>
                <a:cubicBezTo>
                  <a:pt x="150" y="57"/>
                  <a:pt x="150" y="57"/>
                  <a:pt x="150" y="57"/>
                </a:cubicBezTo>
                <a:cubicBezTo>
                  <a:pt x="150" y="103"/>
                  <a:pt x="150" y="103"/>
                  <a:pt x="150" y="103"/>
                </a:cubicBezTo>
                <a:close/>
                <a:moveTo>
                  <a:pt x="49" y="62"/>
                </a:moveTo>
                <a:cubicBezTo>
                  <a:pt x="28" y="62"/>
                  <a:pt x="28" y="62"/>
                  <a:pt x="28" y="62"/>
                </a:cubicBezTo>
                <a:cubicBezTo>
                  <a:pt x="27" y="62"/>
                  <a:pt x="26" y="63"/>
                  <a:pt x="26" y="65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7"/>
                  <a:pt x="27" y="98"/>
                  <a:pt x="28" y="98"/>
                </a:cubicBezTo>
                <a:cubicBezTo>
                  <a:pt x="49" y="98"/>
                  <a:pt x="49" y="98"/>
                  <a:pt x="49" y="98"/>
                </a:cubicBezTo>
                <a:cubicBezTo>
                  <a:pt x="50" y="98"/>
                  <a:pt x="52" y="97"/>
                  <a:pt x="52" y="95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63"/>
                  <a:pt x="50" y="62"/>
                  <a:pt x="49" y="62"/>
                </a:cubicBezTo>
                <a:close/>
                <a:moveTo>
                  <a:pt x="46" y="93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67"/>
                  <a:pt x="31" y="67"/>
                  <a:pt x="31" y="67"/>
                </a:cubicBezTo>
                <a:cubicBezTo>
                  <a:pt x="46" y="67"/>
                  <a:pt x="46" y="67"/>
                  <a:pt x="46" y="67"/>
                </a:cubicBezTo>
                <a:lnTo>
                  <a:pt x="46" y="93"/>
                </a:lnTo>
                <a:close/>
                <a:moveTo>
                  <a:pt x="132" y="62"/>
                </a:moveTo>
                <a:cubicBezTo>
                  <a:pt x="111" y="62"/>
                  <a:pt x="111" y="62"/>
                  <a:pt x="111" y="62"/>
                </a:cubicBezTo>
                <a:cubicBezTo>
                  <a:pt x="110" y="62"/>
                  <a:pt x="108" y="63"/>
                  <a:pt x="108" y="6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8" y="97"/>
                  <a:pt x="110" y="98"/>
                  <a:pt x="111" y="98"/>
                </a:cubicBezTo>
                <a:cubicBezTo>
                  <a:pt x="132" y="98"/>
                  <a:pt x="132" y="98"/>
                  <a:pt x="132" y="98"/>
                </a:cubicBezTo>
                <a:cubicBezTo>
                  <a:pt x="133" y="98"/>
                  <a:pt x="134" y="97"/>
                  <a:pt x="134" y="95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34" y="63"/>
                  <a:pt x="133" y="62"/>
                  <a:pt x="132" y="62"/>
                </a:cubicBezTo>
                <a:close/>
                <a:moveTo>
                  <a:pt x="129" y="93"/>
                </a:moveTo>
                <a:cubicBezTo>
                  <a:pt x="114" y="93"/>
                  <a:pt x="114" y="93"/>
                  <a:pt x="114" y="93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29" y="67"/>
                  <a:pt x="129" y="67"/>
                  <a:pt x="129" y="67"/>
                </a:cubicBezTo>
                <a:lnTo>
                  <a:pt x="129" y="93"/>
                </a:lnTo>
                <a:close/>
                <a:moveTo>
                  <a:pt x="101" y="83"/>
                </a:moveTo>
                <a:cubicBezTo>
                  <a:pt x="93" y="83"/>
                  <a:pt x="93" y="83"/>
                  <a:pt x="93" y="83"/>
                </a:cubicBezTo>
                <a:cubicBezTo>
                  <a:pt x="93" y="65"/>
                  <a:pt x="93" y="65"/>
                  <a:pt x="93" y="65"/>
                </a:cubicBezTo>
                <a:cubicBezTo>
                  <a:pt x="93" y="63"/>
                  <a:pt x="92" y="62"/>
                  <a:pt x="90" y="62"/>
                </a:cubicBezTo>
                <a:cubicBezTo>
                  <a:pt x="70" y="62"/>
                  <a:pt x="70" y="62"/>
                  <a:pt x="70" y="62"/>
                </a:cubicBezTo>
                <a:cubicBezTo>
                  <a:pt x="68" y="62"/>
                  <a:pt x="67" y="63"/>
                  <a:pt x="67" y="65"/>
                </a:cubicBezTo>
                <a:cubicBezTo>
                  <a:pt x="67" y="83"/>
                  <a:pt x="67" y="83"/>
                  <a:pt x="67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58" y="83"/>
                  <a:pt x="57" y="84"/>
                  <a:pt x="57" y="85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107"/>
                  <a:pt x="58" y="108"/>
                  <a:pt x="59" y="108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102" y="108"/>
                  <a:pt x="103" y="107"/>
                  <a:pt x="103" y="106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103" y="84"/>
                  <a:pt x="102" y="83"/>
                  <a:pt x="101" y="83"/>
                </a:cubicBezTo>
                <a:close/>
                <a:moveTo>
                  <a:pt x="67" y="103"/>
                </a:moveTo>
                <a:cubicBezTo>
                  <a:pt x="62" y="103"/>
                  <a:pt x="62" y="103"/>
                  <a:pt x="62" y="103"/>
                </a:cubicBezTo>
                <a:cubicBezTo>
                  <a:pt x="62" y="88"/>
                  <a:pt x="62" y="88"/>
                  <a:pt x="62" y="88"/>
                </a:cubicBezTo>
                <a:cubicBezTo>
                  <a:pt x="67" y="88"/>
                  <a:pt x="67" y="88"/>
                  <a:pt x="67" y="88"/>
                </a:cubicBezTo>
                <a:lnTo>
                  <a:pt x="67" y="103"/>
                </a:lnTo>
                <a:close/>
                <a:moveTo>
                  <a:pt x="77" y="103"/>
                </a:moveTo>
                <a:cubicBezTo>
                  <a:pt x="72" y="103"/>
                  <a:pt x="72" y="103"/>
                  <a:pt x="72" y="103"/>
                </a:cubicBezTo>
                <a:cubicBezTo>
                  <a:pt x="72" y="88"/>
                  <a:pt x="72" y="88"/>
                  <a:pt x="72" y="88"/>
                </a:cubicBezTo>
                <a:cubicBezTo>
                  <a:pt x="77" y="88"/>
                  <a:pt x="77" y="88"/>
                  <a:pt x="77" y="88"/>
                </a:cubicBezTo>
                <a:lnTo>
                  <a:pt x="77" y="103"/>
                </a:lnTo>
                <a:close/>
                <a:moveTo>
                  <a:pt x="88" y="103"/>
                </a:moveTo>
                <a:cubicBezTo>
                  <a:pt x="83" y="103"/>
                  <a:pt x="83" y="103"/>
                  <a:pt x="83" y="103"/>
                </a:cubicBezTo>
                <a:cubicBezTo>
                  <a:pt x="83" y="88"/>
                  <a:pt x="83" y="88"/>
                  <a:pt x="83" y="88"/>
                </a:cubicBezTo>
                <a:cubicBezTo>
                  <a:pt x="88" y="88"/>
                  <a:pt x="88" y="88"/>
                  <a:pt x="88" y="88"/>
                </a:cubicBezTo>
                <a:lnTo>
                  <a:pt x="88" y="103"/>
                </a:lnTo>
                <a:close/>
                <a:moveTo>
                  <a:pt x="88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67"/>
                  <a:pt x="72" y="67"/>
                  <a:pt x="72" y="67"/>
                </a:cubicBezTo>
                <a:cubicBezTo>
                  <a:pt x="88" y="67"/>
                  <a:pt x="88" y="67"/>
                  <a:pt x="88" y="67"/>
                </a:cubicBezTo>
                <a:lnTo>
                  <a:pt x="88" y="83"/>
                </a:lnTo>
                <a:close/>
                <a:moveTo>
                  <a:pt x="98" y="103"/>
                </a:moveTo>
                <a:cubicBezTo>
                  <a:pt x="93" y="103"/>
                  <a:pt x="93" y="103"/>
                  <a:pt x="93" y="103"/>
                </a:cubicBezTo>
                <a:cubicBezTo>
                  <a:pt x="93" y="88"/>
                  <a:pt x="93" y="88"/>
                  <a:pt x="93" y="88"/>
                </a:cubicBezTo>
                <a:cubicBezTo>
                  <a:pt x="98" y="88"/>
                  <a:pt x="98" y="88"/>
                  <a:pt x="98" y="88"/>
                </a:cubicBezTo>
                <a:lnTo>
                  <a:pt x="98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547">
            <a:extLst>
              <a:ext uri="{FF2B5EF4-FFF2-40B4-BE49-F238E27FC236}">
                <a16:creationId xmlns:a16="http://schemas.microsoft.com/office/drawing/2014/main" id="{1D789CFA-FC25-4F0F-8F93-41DC88B1815B}"/>
              </a:ext>
            </a:extLst>
          </p:cNvPr>
          <p:cNvSpPr>
            <a:spLocks noEditPoints="1"/>
          </p:cNvSpPr>
          <p:nvPr/>
        </p:nvSpPr>
        <p:spPr bwMode="auto">
          <a:xfrm>
            <a:off x="10733506" y="2293158"/>
            <a:ext cx="397304" cy="447612"/>
          </a:xfrm>
          <a:custGeom>
            <a:avLst/>
            <a:gdLst>
              <a:gd name="T0" fmla="*/ 78642 w 143"/>
              <a:gd name="T1" fmla="*/ 179030 h 160"/>
              <a:gd name="T2" fmla="*/ 105996 w 143"/>
              <a:gd name="T3" fmla="*/ 185916 h 160"/>
              <a:gd name="T4" fmla="*/ 140188 w 143"/>
              <a:gd name="T5" fmla="*/ 210017 h 160"/>
              <a:gd name="T6" fmla="*/ 44450 w 143"/>
              <a:gd name="T7" fmla="*/ 278874 h 160"/>
              <a:gd name="T8" fmla="*/ 88900 w 143"/>
              <a:gd name="T9" fmla="*/ 268546 h 160"/>
              <a:gd name="T10" fmla="*/ 123092 w 143"/>
              <a:gd name="T11" fmla="*/ 244445 h 160"/>
              <a:gd name="T12" fmla="*/ 150446 w 143"/>
              <a:gd name="T13" fmla="*/ 237560 h 160"/>
              <a:gd name="T14" fmla="*/ 78642 w 143"/>
              <a:gd name="T15" fmla="*/ 296089 h 160"/>
              <a:gd name="T16" fmla="*/ 105996 w 143"/>
              <a:gd name="T17" fmla="*/ 306418 h 160"/>
              <a:gd name="T18" fmla="*/ 140188 w 143"/>
              <a:gd name="T19" fmla="*/ 327075 h 160"/>
              <a:gd name="T20" fmla="*/ 44450 w 143"/>
              <a:gd name="T21" fmla="*/ 395933 h 160"/>
              <a:gd name="T22" fmla="*/ 88900 w 143"/>
              <a:gd name="T23" fmla="*/ 389047 h 160"/>
              <a:gd name="T24" fmla="*/ 123092 w 143"/>
              <a:gd name="T25" fmla="*/ 364947 h 160"/>
              <a:gd name="T26" fmla="*/ 150446 w 143"/>
              <a:gd name="T27" fmla="*/ 354618 h 160"/>
              <a:gd name="T28" fmla="*/ 78642 w 143"/>
              <a:gd name="T29" fmla="*/ 413147 h 160"/>
              <a:gd name="T30" fmla="*/ 105996 w 143"/>
              <a:gd name="T31" fmla="*/ 423476 h 160"/>
              <a:gd name="T32" fmla="*/ 140188 w 143"/>
              <a:gd name="T33" fmla="*/ 447576 h 160"/>
              <a:gd name="T34" fmla="*/ 44450 w 143"/>
              <a:gd name="T35" fmla="*/ 516434 h 160"/>
              <a:gd name="T36" fmla="*/ 88900 w 143"/>
              <a:gd name="T37" fmla="*/ 506105 h 160"/>
              <a:gd name="T38" fmla="*/ 123092 w 143"/>
              <a:gd name="T39" fmla="*/ 482005 h 160"/>
              <a:gd name="T40" fmla="*/ 150446 w 143"/>
              <a:gd name="T41" fmla="*/ 475119 h 160"/>
              <a:gd name="T42" fmla="*/ 194896 w 143"/>
              <a:gd name="T43" fmla="*/ 426919 h 160"/>
              <a:gd name="T44" fmla="*/ 23935 w 143"/>
              <a:gd name="T45" fmla="*/ 117058 h 160"/>
              <a:gd name="T46" fmla="*/ 88900 w 143"/>
              <a:gd name="T47" fmla="*/ 10329 h 160"/>
              <a:gd name="T48" fmla="*/ 140188 w 143"/>
              <a:gd name="T49" fmla="*/ 106730 h 160"/>
              <a:gd name="T50" fmla="*/ 294054 w 143"/>
              <a:gd name="T51" fmla="*/ 151487 h 160"/>
              <a:gd name="T52" fmla="*/ 365858 w 143"/>
              <a:gd name="T53" fmla="*/ 72301 h 160"/>
              <a:gd name="T54" fmla="*/ 417146 w 143"/>
              <a:gd name="T55" fmla="*/ 72301 h 160"/>
              <a:gd name="T56" fmla="*/ 488950 w 143"/>
              <a:gd name="T57" fmla="*/ 151487 h 160"/>
              <a:gd name="T58" fmla="*/ 153865 w 143"/>
              <a:gd name="T59" fmla="*/ 123944 h 160"/>
              <a:gd name="T60" fmla="*/ 61546 w 143"/>
              <a:gd name="T61" fmla="*/ 123944 h 160"/>
              <a:gd name="T62" fmla="*/ 177800 w 143"/>
              <a:gd name="T63" fmla="*/ 423476 h 160"/>
              <a:gd name="T64" fmla="*/ 205154 w 143"/>
              <a:gd name="T65" fmla="*/ 313303 h 160"/>
              <a:gd name="T66" fmla="*/ 194896 w 143"/>
              <a:gd name="T67" fmla="*/ 296089 h 160"/>
              <a:gd name="T68" fmla="*/ 335085 w 143"/>
              <a:gd name="T69" fmla="*/ 141159 h 160"/>
              <a:gd name="T70" fmla="*/ 365858 w 143"/>
              <a:gd name="T71" fmla="*/ 89515 h 160"/>
              <a:gd name="T72" fmla="*/ 314569 w 143"/>
              <a:gd name="T73" fmla="*/ 423476 h 160"/>
              <a:gd name="T74" fmla="*/ 348762 w 143"/>
              <a:gd name="T75" fmla="*/ 210017 h 160"/>
              <a:gd name="T76" fmla="*/ 382954 w 143"/>
              <a:gd name="T77" fmla="*/ 185916 h 160"/>
              <a:gd name="T78" fmla="*/ 410308 w 143"/>
              <a:gd name="T79" fmla="*/ 179030 h 160"/>
              <a:gd name="T80" fmla="*/ 338504 w 143"/>
              <a:gd name="T81" fmla="*/ 237560 h 160"/>
              <a:gd name="T82" fmla="*/ 365858 w 143"/>
              <a:gd name="T83" fmla="*/ 244445 h 160"/>
              <a:gd name="T84" fmla="*/ 400050 w 143"/>
              <a:gd name="T85" fmla="*/ 268546 h 160"/>
              <a:gd name="T86" fmla="*/ 444500 w 143"/>
              <a:gd name="T87" fmla="*/ 278874 h 160"/>
              <a:gd name="T88" fmla="*/ 348762 w 143"/>
              <a:gd name="T89" fmla="*/ 327075 h 160"/>
              <a:gd name="T90" fmla="*/ 382954 w 143"/>
              <a:gd name="T91" fmla="*/ 306418 h 160"/>
              <a:gd name="T92" fmla="*/ 410308 w 143"/>
              <a:gd name="T93" fmla="*/ 296089 h 160"/>
              <a:gd name="T94" fmla="*/ 338504 w 143"/>
              <a:gd name="T95" fmla="*/ 354618 h 160"/>
              <a:gd name="T96" fmla="*/ 365858 w 143"/>
              <a:gd name="T97" fmla="*/ 364947 h 160"/>
              <a:gd name="T98" fmla="*/ 400050 w 143"/>
              <a:gd name="T99" fmla="*/ 389047 h 160"/>
              <a:gd name="T100" fmla="*/ 444500 w 143"/>
              <a:gd name="T101" fmla="*/ 395933 h 160"/>
              <a:gd name="T102" fmla="*/ 348762 w 143"/>
              <a:gd name="T103" fmla="*/ 447576 h 160"/>
              <a:gd name="T104" fmla="*/ 382954 w 143"/>
              <a:gd name="T105" fmla="*/ 423476 h 160"/>
              <a:gd name="T106" fmla="*/ 410308 w 143"/>
              <a:gd name="T107" fmla="*/ 413147 h 160"/>
              <a:gd name="T108" fmla="*/ 338504 w 143"/>
              <a:gd name="T109" fmla="*/ 475119 h 160"/>
              <a:gd name="T110" fmla="*/ 365858 w 143"/>
              <a:gd name="T111" fmla="*/ 482005 h 160"/>
              <a:gd name="T112" fmla="*/ 400050 w 143"/>
              <a:gd name="T113" fmla="*/ 506105 h 160"/>
              <a:gd name="T114" fmla="*/ 444500 w 143"/>
              <a:gd name="T115" fmla="*/ 516434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3" h="160">
                <a:moveTo>
                  <a:pt x="15" y="54"/>
                </a:moveTo>
                <a:cubicBezTo>
                  <a:pt x="15" y="61"/>
                  <a:pt x="15" y="61"/>
                  <a:pt x="15" y="61"/>
                </a:cubicBezTo>
                <a:cubicBezTo>
                  <a:pt x="15" y="63"/>
                  <a:pt x="14" y="64"/>
                  <a:pt x="13" y="64"/>
                </a:cubicBezTo>
                <a:cubicBezTo>
                  <a:pt x="11" y="64"/>
                  <a:pt x="10" y="63"/>
                  <a:pt x="10" y="61"/>
                </a:cubicBezTo>
                <a:cubicBezTo>
                  <a:pt x="10" y="54"/>
                  <a:pt x="10" y="54"/>
                  <a:pt x="10" y="54"/>
                </a:cubicBezTo>
                <a:cubicBezTo>
                  <a:pt x="10" y="53"/>
                  <a:pt x="11" y="52"/>
                  <a:pt x="13" y="52"/>
                </a:cubicBezTo>
                <a:cubicBezTo>
                  <a:pt x="14" y="52"/>
                  <a:pt x="15" y="53"/>
                  <a:pt x="15" y="54"/>
                </a:cubicBezTo>
                <a:close/>
                <a:moveTo>
                  <a:pt x="23" y="52"/>
                </a:moveTo>
                <a:cubicBezTo>
                  <a:pt x="22" y="52"/>
                  <a:pt x="21" y="53"/>
                  <a:pt x="21" y="54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3"/>
                  <a:pt x="22" y="64"/>
                  <a:pt x="23" y="64"/>
                </a:cubicBezTo>
                <a:cubicBezTo>
                  <a:pt x="25" y="64"/>
                  <a:pt x="26" y="63"/>
                  <a:pt x="26" y="61"/>
                </a:cubicBezTo>
                <a:cubicBezTo>
                  <a:pt x="26" y="54"/>
                  <a:pt x="26" y="54"/>
                  <a:pt x="26" y="54"/>
                </a:cubicBezTo>
                <a:cubicBezTo>
                  <a:pt x="26" y="53"/>
                  <a:pt x="25" y="52"/>
                  <a:pt x="23" y="52"/>
                </a:cubicBezTo>
                <a:close/>
                <a:moveTo>
                  <a:pt x="34" y="52"/>
                </a:moveTo>
                <a:cubicBezTo>
                  <a:pt x="32" y="52"/>
                  <a:pt x="31" y="53"/>
                  <a:pt x="31" y="54"/>
                </a:cubicBezTo>
                <a:cubicBezTo>
                  <a:pt x="31" y="61"/>
                  <a:pt x="31" y="61"/>
                  <a:pt x="31" y="61"/>
                </a:cubicBezTo>
                <a:cubicBezTo>
                  <a:pt x="31" y="63"/>
                  <a:pt x="32" y="64"/>
                  <a:pt x="34" y="64"/>
                </a:cubicBezTo>
                <a:cubicBezTo>
                  <a:pt x="35" y="64"/>
                  <a:pt x="36" y="63"/>
                  <a:pt x="36" y="61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3"/>
                  <a:pt x="35" y="52"/>
                  <a:pt x="34" y="52"/>
                </a:cubicBezTo>
                <a:close/>
                <a:moveTo>
                  <a:pt x="44" y="52"/>
                </a:moveTo>
                <a:cubicBezTo>
                  <a:pt x="42" y="52"/>
                  <a:pt x="41" y="53"/>
                  <a:pt x="41" y="54"/>
                </a:cubicBezTo>
                <a:cubicBezTo>
                  <a:pt x="41" y="61"/>
                  <a:pt x="41" y="61"/>
                  <a:pt x="41" y="61"/>
                </a:cubicBezTo>
                <a:cubicBezTo>
                  <a:pt x="41" y="63"/>
                  <a:pt x="42" y="64"/>
                  <a:pt x="44" y="64"/>
                </a:cubicBezTo>
                <a:cubicBezTo>
                  <a:pt x="45" y="64"/>
                  <a:pt x="46" y="63"/>
                  <a:pt x="46" y="61"/>
                </a:cubicBezTo>
                <a:cubicBezTo>
                  <a:pt x="46" y="54"/>
                  <a:pt x="46" y="54"/>
                  <a:pt x="46" y="54"/>
                </a:cubicBezTo>
                <a:cubicBezTo>
                  <a:pt x="46" y="53"/>
                  <a:pt x="45" y="52"/>
                  <a:pt x="44" y="52"/>
                </a:cubicBezTo>
                <a:close/>
                <a:moveTo>
                  <a:pt x="13" y="69"/>
                </a:moveTo>
                <a:cubicBezTo>
                  <a:pt x="11" y="69"/>
                  <a:pt x="10" y="70"/>
                  <a:pt x="10" y="71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80"/>
                  <a:pt x="11" y="81"/>
                  <a:pt x="13" y="81"/>
                </a:cubicBezTo>
                <a:cubicBezTo>
                  <a:pt x="14" y="81"/>
                  <a:pt x="15" y="80"/>
                  <a:pt x="15" y="78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0"/>
                  <a:pt x="14" y="69"/>
                  <a:pt x="13" y="69"/>
                </a:cubicBezTo>
                <a:close/>
                <a:moveTo>
                  <a:pt x="23" y="69"/>
                </a:moveTo>
                <a:cubicBezTo>
                  <a:pt x="22" y="69"/>
                  <a:pt x="21" y="70"/>
                  <a:pt x="21" y="71"/>
                </a:cubicBezTo>
                <a:cubicBezTo>
                  <a:pt x="21" y="78"/>
                  <a:pt x="21" y="78"/>
                  <a:pt x="21" y="78"/>
                </a:cubicBezTo>
                <a:cubicBezTo>
                  <a:pt x="21" y="80"/>
                  <a:pt x="22" y="81"/>
                  <a:pt x="23" y="81"/>
                </a:cubicBezTo>
                <a:cubicBezTo>
                  <a:pt x="25" y="81"/>
                  <a:pt x="26" y="80"/>
                  <a:pt x="26" y="78"/>
                </a:cubicBezTo>
                <a:cubicBezTo>
                  <a:pt x="26" y="71"/>
                  <a:pt x="26" y="71"/>
                  <a:pt x="26" y="71"/>
                </a:cubicBezTo>
                <a:cubicBezTo>
                  <a:pt x="26" y="70"/>
                  <a:pt x="25" y="69"/>
                  <a:pt x="23" y="69"/>
                </a:cubicBezTo>
                <a:close/>
                <a:moveTo>
                  <a:pt x="34" y="69"/>
                </a:moveTo>
                <a:cubicBezTo>
                  <a:pt x="32" y="69"/>
                  <a:pt x="31" y="70"/>
                  <a:pt x="31" y="71"/>
                </a:cubicBezTo>
                <a:cubicBezTo>
                  <a:pt x="31" y="78"/>
                  <a:pt x="31" y="78"/>
                  <a:pt x="31" y="78"/>
                </a:cubicBezTo>
                <a:cubicBezTo>
                  <a:pt x="31" y="80"/>
                  <a:pt x="32" y="81"/>
                  <a:pt x="34" y="81"/>
                </a:cubicBezTo>
                <a:cubicBezTo>
                  <a:pt x="35" y="81"/>
                  <a:pt x="36" y="80"/>
                  <a:pt x="36" y="78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0"/>
                  <a:pt x="35" y="69"/>
                  <a:pt x="34" y="69"/>
                </a:cubicBezTo>
                <a:close/>
                <a:moveTo>
                  <a:pt x="44" y="69"/>
                </a:moveTo>
                <a:cubicBezTo>
                  <a:pt x="42" y="69"/>
                  <a:pt x="41" y="70"/>
                  <a:pt x="41" y="71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0"/>
                  <a:pt x="42" y="81"/>
                  <a:pt x="44" y="81"/>
                </a:cubicBezTo>
                <a:cubicBezTo>
                  <a:pt x="45" y="81"/>
                  <a:pt x="46" y="80"/>
                  <a:pt x="46" y="78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0"/>
                  <a:pt x="45" y="69"/>
                  <a:pt x="44" y="69"/>
                </a:cubicBezTo>
                <a:close/>
                <a:moveTo>
                  <a:pt x="13" y="86"/>
                </a:moveTo>
                <a:cubicBezTo>
                  <a:pt x="11" y="86"/>
                  <a:pt x="10" y="87"/>
                  <a:pt x="10" y="89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7"/>
                  <a:pt x="11" y="98"/>
                  <a:pt x="13" y="98"/>
                </a:cubicBezTo>
                <a:cubicBezTo>
                  <a:pt x="14" y="98"/>
                  <a:pt x="15" y="97"/>
                  <a:pt x="15" y="95"/>
                </a:cubicBezTo>
                <a:cubicBezTo>
                  <a:pt x="15" y="89"/>
                  <a:pt x="15" y="89"/>
                  <a:pt x="15" y="89"/>
                </a:cubicBezTo>
                <a:cubicBezTo>
                  <a:pt x="15" y="87"/>
                  <a:pt x="14" y="86"/>
                  <a:pt x="13" y="86"/>
                </a:cubicBezTo>
                <a:close/>
                <a:moveTo>
                  <a:pt x="23" y="86"/>
                </a:moveTo>
                <a:cubicBezTo>
                  <a:pt x="22" y="86"/>
                  <a:pt x="21" y="87"/>
                  <a:pt x="21" y="89"/>
                </a:cubicBezTo>
                <a:cubicBezTo>
                  <a:pt x="21" y="95"/>
                  <a:pt x="21" y="95"/>
                  <a:pt x="21" y="95"/>
                </a:cubicBezTo>
                <a:cubicBezTo>
                  <a:pt x="21" y="97"/>
                  <a:pt x="22" y="98"/>
                  <a:pt x="23" y="98"/>
                </a:cubicBezTo>
                <a:cubicBezTo>
                  <a:pt x="25" y="98"/>
                  <a:pt x="26" y="97"/>
                  <a:pt x="26" y="95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87"/>
                  <a:pt x="25" y="86"/>
                  <a:pt x="23" y="86"/>
                </a:cubicBezTo>
                <a:close/>
                <a:moveTo>
                  <a:pt x="34" y="86"/>
                </a:moveTo>
                <a:cubicBezTo>
                  <a:pt x="32" y="86"/>
                  <a:pt x="31" y="87"/>
                  <a:pt x="31" y="89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7"/>
                  <a:pt x="32" y="98"/>
                  <a:pt x="34" y="98"/>
                </a:cubicBezTo>
                <a:cubicBezTo>
                  <a:pt x="35" y="98"/>
                  <a:pt x="36" y="97"/>
                  <a:pt x="36" y="95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7"/>
                  <a:pt x="35" y="86"/>
                  <a:pt x="34" y="86"/>
                </a:cubicBezTo>
                <a:close/>
                <a:moveTo>
                  <a:pt x="44" y="86"/>
                </a:moveTo>
                <a:cubicBezTo>
                  <a:pt x="42" y="86"/>
                  <a:pt x="41" y="87"/>
                  <a:pt x="41" y="89"/>
                </a:cubicBezTo>
                <a:cubicBezTo>
                  <a:pt x="41" y="95"/>
                  <a:pt x="41" y="95"/>
                  <a:pt x="41" y="95"/>
                </a:cubicBezTo>
                <a:cubicBezTo>
                  <a:pt x="41" y="97"/>
                  <a:pt x="42" y="98"/>
                  <a:pt x="44" y="98"/>
                </a:cubicBezTo>
                <a:cubicBezTo>
                  <a:pt x="45" y="98"/>
                  <a:pt x="46" y="97"/>
                  <a:pt x="46" y="95"/>
                </a:cubicBezTo>
                <a:cubicBezTo>
                  <a:pt x="46" y="89"/>
                  <a:pt x="46" y="89"/>
                  <a:pt x="46" y="89"/>
                </a:cubicBezTo>
                <a:cubicBezTo>
                  <a:pt x="46" y="87"/>
                  <a:pt x="45" y="86"/>
                  <a:pt x="44" y="86"/>
                </a:cubicBezTo>
                <a:close/>
                <a:moveTo>
                  <a:pt x="13" y="103"/>
                </a:moveTo>
                <a:cubicBezTo>
                  <a:pt x="11" y="103"/>
                  <a:pt x="10" y="104"/>
                  <a:pt x="10" y="106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114"/>
                  <a:pt x="11" y="115"/>
                  <a:pt x="13" y="115"/>
                </a:cubicBezTo>
                <a:cubicBezTo>
                  <a:pt x="14" y="115"/>
                  <a:pt x="15" y="114"/>
                  <a:pt x="15" y="113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15" y="104"/>
                  <a:pt x="14" y="103"/>
                  <a:pt x="13" y="103"/>
                </a:cubicBezTo>
                <a:close/>
                <a:moveTo>
                  <a:pt x="23" y="103"/>
                </a:moveTo>
                <a:cubicBezTo>
                  <a:pt x="22" y="103"/>
                  <a:pt x="21" y="104"/>
                  <a:pt x="21" y="106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4"/>
                  <a:pt x="22" y="115"/>
                  <a:pt x="23" y="115"/>
                </a:cubicBezTo>
                <a:cubicBezTo>
                  <a:pt x="25" y="115"/>
                  <a:pt x="26" y="114"/>
                  <a:pt x="26" y="113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6" y="104"/>
                  <a:pt x="25" y="103"/>
                  <a:pt x="23" y="103"/>
                </a:cubicBezTo>
                <a:close/>
                <a:moveTo>
                  <a:pt x="34" y="103"/>
                </a:moveTo>
                <a:cubicBezTo>
                  <a:pt x="32" y="103"/>
                  <a:pt x="31" y="104"/>
                  <a:pt x="31" y="106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2" y="115"/>
                  <a:pt x="34" y="115"/>
                </a:cubicBezTo>
                <a:cubicBezTo>
                  <a:pt x="35" y="115"/>
                  <a:pt x="36" y="114"/>
                  <a:pt x="36" y="11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6" y="104"/>
                  <a:pt x="35" y="103"/>
                  <a:pt x="34" y="103"/>
                </a:cubicBezTo>
                <a:close/>
                <a:moveTo>
                  <a:pt x="44" y="103"/>
                </a:moveTo>
                <a:cubicBezTo>
                  <a:pt x="42" y="103"/>
                  <a:pt x="41" y="104"/>
                  <a:pt x="41" y="106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4"/>
                  <a:pt x="42" y="115"/>
                  <a:pt x="44" y="115"/>
                </a:cubicBezTo>
                <a:cubicBezTo>
                  <a:pt x="45" y="115"/>
                  <a:pt x="46" y="114"/>
                  <a:pt x="46" y="113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6" y="104"/>
                  <a:pt x="45" y="103"/>
                  <a:pt x="44" y="103"/>
                </a:cubicBezTo>
                <a:close/>
                <a:moveTo>
                  <a:pt x="13" y="120"/>
                </a:moveTo>
                <a:cubicBezTo>
                  <a:pt x="11" y="120"/>
                  <a:pt x="10" y="122"/>
                  <a:pt x="10" y="123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10" y="131"/>
                  <a:pt x="11" y="132"/>
                  <a:pt x="13" y="132"/>
                </a:cubicBezTo>
                <a:cubicBezTo>
                  <a:pt x="14" y="132"/>
                  <a:pt x="15" y="131"/>
                  <a:pt x="15" y="130"/>
                </a:cubicBezTo>
                <a:cubicBezTo>
                  <a:pt x="15" y="123"/>
                  <a:pt x="15" y="123"/>
                  <a:pt x="15" y="123"/>
                </a:cubicBezTo>
                <a:cubicBezTo>
                  <a:pt x="15" y="122"/>
                  <a:pt x="14" y="120"/>
                  <a:pt x="13" y="120"/>
                </a:cubicBezTo>
                <a:close/>
                <a:moveTo>
                  <a:pt x="23" y="120"/>
                </a:moveTo>
                <a:cubicBezTo>
                  <a:pt x="22" y="120"/>
                  <a:pt x="21" y="122"/>
                  <a:pt x="21" y="123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1" y="131"/>
                  <a:pt x="22" y="132"/>
                  <a:pt x="23" y="132"/>
                </a:cubicBezTo>
                <a:cubicBezTo>
                  <a:pt x="25" y="132"/>
                  <a:pt x="26" y="131"/>
                  <a:pt x="26" y="130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6" y="122"/>
                  <a:pt x="25" y="120"/>
                  <a:pt x="23" y="120"/>
                </a:cubicBezTo>
                <a:close/>
                <a:moveTo>
                  <a:pt x="34" y="120"/>
                </a:moveTo>
                <a:cubicBezTo>
                  <a:pt x="32" y="120"/>
                  <a:pt x="31" y="122"/>
                  <a:pt x="31" y="123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1" y="131"/>
                  <a:pt x="32" y="132"/>
                  <a:pt x="34" y="132"/>
                </a:cubicBezTo>
                <a:cubicBezTo>
                  <a:pt x="35" y="132"/>
                  <a:pt x="36" y="131"/>
                  <a:pt x="36" y="130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2"/>
                  <a:pt x="35" y="120"/>
                  <a:pt x="34" y="120"/>
                </a:cubicBezTo>
                <a:close/>
                <a:moveTo>
                  <a:pt x="44" y="120"/>
                </a:moveTo>
                <a:cubicBezTo>
                  <a:pt x="42" y="120"/>
                  <a:pt x="41" y="122"/>
                  <a:pt x="41" y="123"/>
                </a:cubicBezTo>
                <a:cubicBezTo>
                  <a:pt x="41" y="130"/>
                  <a:pt x="41" y="130"/>
                  <a:pt x="41" y="130"/>
                </a:cubicBezTo>
                <a:cubicBezTo>
                  <a:pt x="41" y="131"/>
                  <a:pt x="42" y="132"/>
                  <a:pt x="44" y="132"/>
                </a:cubicBezTo>
                <a:cubicBezTo>
                  <a:pt x="45" y="132"/>
                  <a:pt x="46" y="131"/>
                  <a:pt x="46" y="130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46" y="122"/>
                  <a:pt x="45" y="120"/>
                  <a:pt x="44" y="120"/>
                </a:cubicBezTo>
                <a:close/>
                <a:moveTo>
                  <a:pt x="13" y="138"/>
                </a:moveTo>
                <a:cubicBezTo>
                  <a:pt x="11" y="138"/>
                  <a:pt x="10" y="139"/>
                  <a:pt x="10" y="140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9"/>
                  <a:pt x="11" y="150"/>
                  <a:pt x="13" y="150"/>
                </a:cubicBezTo>
                <a:cubicBezTo>
                  <a:pt x="14" y="150"/>
                  <a:pt x="15" y="149"/>
                  <a:pt x="15" y="147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4" y="138"/>
                  <a:pt x="13" y="138"/>
                </a:cubicBezTo>
                <a:close/>
                <a:moveTo>
                  <a:pt x="23" y="138"/>
                </a:moveTo>
                <a:cubicBezTo>
                  <a:pt x="22" y="138"/>
                  <a:pt x="21" y="139"/>
                  <a:pt x="21" y="140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21" y="149"/>
                  <a:pt x="22" y="150"/>
                  <a:pt x="23" y="150"/>
                </a:cubicBezTo>
                <a:cubicBezTo>
                  <a:pt x="25" y="150"/>
                  <a:pt x="26" y="149"/>
                  <a:pt x="26" y="147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6" y="139"/>
                  <a:pt x="25" y="138"/>
                  <a:pt x="23" y="138"/>
                </a:cubicBezTo>
                <a:close/>
                <a:moveTo>
                  <a:pt x="34" y="138"/>
                </a:moveTo>
                <a:cubicBezTo>
                  <a:pt x="32" y="138"/>
                  <a:pt x="31" y="139"/>
                  <a:pt x="31" y="140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31" y="149"/>
                  <a:pt x="32" y="150"/>
                  <a:pt x="34" y="150"/>
                </a:cubicBezTo>
                <a:cubicBezTo>
                  <a:pt x="35" y="150"/>
                  <a:pt x="36" y="149"/>
                  <a:pt x="36" y="147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39"/>
                  <a:pt x="35" y="138"/>
                  <a:pt x="34" y="138"/>
                </a:cubicBezTo>
                <a:close/>
                <a:moveTo>
                  <a:pt x="44" y="138"/>
                </a:moveTo>
                <a:cubicBezTo>
                  <a:pt x="42" y="138"/>
                  <a:pt x="41" y="139"/>
                  <a:pt x="41" y="140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41" y="149"/>
                  <a:pt x="42" y="150"/>
                  <a:pt x="44" y="150"/>
                </a:cubicBezTo>
                <a:cubicBezTo>
                  <a:pt x="45" y="150"/>
                  <a:pt x="46" y="149"/>
                  <a:pt x="46" y="147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6" y="139"/>
                  <a:pt x="45" y="138"/>
                  <a:pt x="44" y="138"/>
                </a:cubicBezTo>
                <a:close/>
                <a:moveTo>
                  <a:pt x="143" y="44"/>
                </a:moveTo>
                <a:cubicBezTo>
                  <a:pt x="143" y="157"/>
                  <a:pt x="143" y="157"/>
                  <a:pt x="143" y="157"/>
                </a:cubicBezTo>
                <a:cubicBezTo>
                  <a:pt x="143" y="159"/>
                  <a:pt x="142" y="160"/>
                  <a:pt x="141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0"/>
                  <a:pt x="86" y="159"/>
                  <a:pt x="86" y="157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7" y="159"/>
                  <a:pt x="56" y="160"/>
                  <a:pt x="54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2"/>
                  <a:pt x="1" y="41"/>
                  <a:pt x="3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2"/>
                  <a:pt x="8" y="31"/>
                  <a:pt x="9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2"/>
                  <a:pt x="17" y="21"/>
                  <a:pt x="18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1" y="19"/>
                  <a:pt x="21" y="18"/>
                </a:cubicBezTo>
                <a:cubicBezTo>
                  <a:pt x="21" y="15"/>
                  <a:pt x="23" y="12"/>
                  <a:pt x="26" y="11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1"/>
                  <a:pt x="27" y="0"/>
                  <a:pt x="28" y="0"/>
                </a:cubicBezTo>
                <a:cubicBezTo>
                  <a:pt x="30" y="0"/>
                  <a:pt x="31" y="1"/>
                  <a:pt x="31" y="3"/>
                </a:cubicBezTo>
                <a:cubicBezTo>
                  <a:pt x="31" y="11"/>
                  <a:pt x="31" y="11"/>
                  <a:pt x="31" y="11"/>
                </a:cubicBezTo>
                <a:cubicBezTo>
                  <a:pt x="34" y="12"/>
                  <a:pt x="36" y="15"/>
                  <a:pt x="36" y="18"/>
                </a:cubicBezTo>
                <a:cubicBezTo>
                  <a:pt x="36" y="19"/>
                  <a:pt x="36" y="20"/>
                  <a:pt x="36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40" y="21"/>
                  <a:pt x="41" y="22"/>
                  <a:pt x="41" y="23"/>
                </a:cubicBezTo>
                <a:cubicBezTo>
                  <a:pt x="41" y="31"/>
                  <a:pt x="41" y="31"/>
                  <a:pt x="41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9" y="31"/>
                  <a:pt x="50" y="32"/>
                  <a:pt x="50" y="34"/>
                </a:cubicBezTo>
                <a:cubicBezTo>
                  <a:pt x="50" y="41"/>
                  <a:pt x="50" y="41"/>
                  <a:pt x="50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6" y="41"/>
                  <a:pt x="57" y="42"/>
                  <a:pt x="57" y="44"/>
                </a:cubicBezTo>
                <a:cubicBezTo>
                  <a:pt x="57" y="76"/>
                  <a:pt x="57" y="76"/>
                  <a:pt x="57" y="76"/>
                </a:cubicBezTo>
                <a:cubicBezTo>
                  <a:pt x="86" y="76"/>
                  <a:pt x="86" y="76"/>
                  <a:pt x="86" y="76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42"/>
                  <a:pt x="88" y="41"/>
                  <a:pt x="89" y="41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34"/>
                  <a:pt x="93" y="34"/>
                  <a:pt x="93" y="34"/>
                </a:cubicBezTo>
                <a:cubicBezTo>
                  <a:pt x="93" y="32"/>
                  <a:pt x="94" y="31"/>
                  <a:pt x="96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2" y="22"/>
                  <a:pt x="103" y="21"/>
                  <a:pt x="104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7" y="20"/>
                  <a:pt x="107" y="19"/>
                  <a:pt x="107" y="18"/>
                </a:cubicBezTo>
                <a:cubicBezTo>
                  <a:pt x="107" y="15"/>
                  <a:pt x="109" y="12"/>
                  <a:pt x="112" y="11"/>
                </a:cubicBezTo>
                <a:cubicBezTo>
                  <a:pt x="112" y="3"/>
                  <a:pt x="112" y="3"/>
                  <a:pt x="112" y="3"/>
                </a:cubicBezTo>
                <a:cubicBezTo>
                  <a:pt x="112" y="1"/>
                  <a:pt x="113" y="0"/>
                  <a:pt x="115" y="0"/>
                </a:cubicBezTo>
                <a:cubicBezTo>
                  <a:pt x="116" y="0"/>
                  <a:pt x="117" y="1"/>
                  <a:pt x="117" y="3"/>
                </a:cubicBezTo>
                <a:cubicBezTo>
                  <a:pt x="117" y="11"/>
                  <a:pt x="117" y="11"/>
                  <a:pt x="117" y="11"/>
                </a:cubicBezTo>
                <a:cubicBezTo>
                  <a:pt x="120" y="12"/>
                  <a:pt x="122" y="15"/>
                  <a:pt x="122" y="18"/>
                </a:cubicBezTo>
                <a:cubicBezTo>
                  <a:pt x="122" y="19"/>
                  <a:pt x="122" y="20"/>
                  <a:pt x="122" y="21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7" y="21"/>
                  <a:pt x="128" y="22"/>
                  <a:pt x="128" y="23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5" y="31"/>
                  <a:pt x="136" y="32"/>
                  <a:pt x="136" y="34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41" y="41"/>
                  <a:pt x="141" y="41"/>
                  <a:pt x="141" y="41"/>
                </a:cubicBezTo>
                <a:cubicBezTo>
                  <a:pt x="142" y="41"/>
                  <a:pt x="143" y="42"/>
                  <a:pt x="143" y="44"/>
                </a:cubicBezTo>
                <a:close/>
                <a:moveTo>
                  <a:pt x="26" y="18"/>
                </a:moveTo>
                <a:cubicBezTo>
                  <a:pt x="26" y="19"/>
                  <a:pt x="27" y="21"/>
                  <a:pt x="28" y="21"/>
                </a:cubicBezTo>
                <a:cubicBezTo>
                  <a:pt x="30" y="21"/>
                  <a:pt x="31" y="19"/>
                  <a:pt x="31" y="18"/>
                </a:cubicBezTo>
                <a:cubicBezTo>
                  <a:pt x="31" y="17"/>
                  <a:pt x="30" y="15"/>
                  <a:pt x="28" y="15"/>
                </a:cubicBezTo>
                <a:cubicBezTo>
                  <a:pt x="27" y="15"/>
                  <a:pt x="26" y="17"/>
                  <a:pt x="26" y="18"/>
                </a:cubicBezTo>
                <a:close/>
                <a:moveTo>
                  <a:pt x="12" y="41"/>
                </a:moveTo>
                <a:cubicBezTo>
                  <a:pt x="45" y="41"/>
                  <a:pt x="45" y="41"/>
                  <a:pt x="45" y="41"/>
                </a:cubicBezTo>
                <a:cubicBezTo>
                  <a:pt x="45" y="36"/>
                  <a:pt x="45" y="36"/>
                  <a:pt x="45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7" y="36"/>
                  <a:pt x="26" y="35"/>
                  <a:pt x="26" y="34"/>
                </a:cubicBezTo>
                <a:cubicBezTo>
                  <a:pt x="26" y="32"/>
                  <a:pt x="27" y="31"/>
                  <a:pt x="28" y="31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26"/>
                  <a:pt x="36" y="26"/>
                  <a:pt x="36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19" y="36"/>
                  <a:pt x="18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41"/>
                </a:lnTo>
                <a:close/>
                <a:moveTo>
                  <a:pt x="52" y="89"/>
                </a:moveTo>
                <a:cubicBezTo>
                  <a:pt x="52" y="46"/>
                  <a:pt x="52" y="46"/>
                  <a:pt x="52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155"/>
                  <a:pt x="5" y="155"/>
                  <a:pt x="5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155"/>
                  <a:pt x="52" y="123"/>
                  <a:pt x="52" y="123"/>
                </a:cubicBezTo>
                <a:cubicBezTo>
                  <a:pt x="52" y="123"/>
                  <a:pt x="52" y="89"/>
                  <a:pt x="52" y="89"/>
                </a:cubicBezTo>
                <a:close/>
                <a:moveTo>
                  <a:pt x="68" y="106"/>
                </a:moveTo>
                <a:cubicBezTo>
                  <a:pt x="57" y="95"/>
                  <a:pt x="57" y="95"/>
                  <a:pt x="57" y="95"/>
                </a:cubicBezTo>
                <a:cubicBezTo>
                  <a:pt x="57" y="117"/>
                  <a:pt x="57" y="117"/>
                  <a:pt x="57" y="117"/>
                </a:cubicBezTo>
                <a:lnTo>
                  <a:pt x="68" y="106"/>
                </a:lnTo>
                <a:close/>
                <a:moveTo>
                  <a:pt x="72" y="102"/>
                </a:moveTo>
                <a:cubicBezTo>
                  <a:pt x="83" y="91"/>
                  <a:pt x="83" y="91"/>
                  <a:pt x="83" y="91"/>
                </a:cubicBezTo>
                <a:cubicBezTo>
                  <a:pt x="60" y="91"/>
                  <a:pt x="60" y="91"/>
                  <a:pt x="60" y="91"/>
                </a:cubicBezTo>
                <a:lnTo>
                  <a:pt x="72" y="102"/>
                </a:lnTo>
                <a:close/>
                <a:moveTo>
                  <a:pt x="86" y="95"/>
                </a:moveTo>
                <a:cubicBezTo>
                  <a:pt x="75" y="106"/>
                  <a:pt x="75" y="106"/>
                  <a:pt x="75" y="106"/>
                </a:cubicBezTo>
                <a:cubicBezTo>
                  <a:pt x="86" y="117"/>
                  <a:pt x="86" y="117"/>
                  <a:pt x="86" y="117"/>
                </a:cubicBezTo>
                <a:lnTo>
                  <a:pt x="86" y="95"/>
                </a:lnTo>
                <a:close/>
                <a:moveTo>
                  <a:pt x="86" y="81"/>
                </a:moveTo>
                <a:cubicBezTo>
                  <a:pt x="57" y="81"/>
                  <a:pt x="57" y="81"/>
                  <a:pt x="57" y="81"/>
                </a:cubicBezTo>
                <a:cubicBezTo>
                  <a:pt x="57" y="86"/>
                  <a:pt x="57" y="86"/>
                  <a:pt x="57" y="86"/>
                </a:cubicBezTo>
                <a:cubicBezTo>
                  <a:pt x="86" y="86"/>
                  <a:pt x="86" y="86"/>
                  <a:pt x="86" y="86"/>
                </a:cubicBezTo>
                <a:lnTo>
                  <a:pt x="86" y="81"/>
                </a:lnTo>
                <a:close/>
                <a:moveTo>
                  <a:pt x="112" y="18"/>
                </a:moveTo>
                <a:cubicBezTo>
                  <a:pt x="112" y="19"/>
                  <a:pt x="113" y="21"/>
                  <a:pt x="115" y="21"/>
                </a:cubicBezTo>
                <a:cubicBezTo>
                  <a:pt x="116" y="21"/>
                  <a:pt x="117" y="19"/>
                  <a:pt x="117" y="18"/>
                </a:cubicBezTo>
                <a:cubicBezTo>
                  <a:pt x="117" y="17"/>
                  <a:pt x="116" y="15"/>
                  <a:pt x="115" y="15"/>
                </a:cubicBezTo>
                <a:cubicBezTo>
                  <a:pt x="113" y="15"/>
                  <a:pt x="112" y="17"/>
                  <a:pt x="112" y="18"/>
                </a:cubicBezTo>
                <a:close/>
                <a:moveTo>
                  <a:pt x="98" y="41"/>
                </a:moveTo>
                <a:cubicBezTo>
                  <a:pt x="131" y="41"/>
                  <a:pt x="131" y="41"/>
                  <a:pt x="131" y="41"/>
                </a:cubicBezTo>
                <a:cubicBezTo>
                  <a:pt x="131" y="36"/>
                  <a:pt x="131" y="36"/>
                  <a:pt x="131" y="36"/>
                </a:cubicBezTo>
                <a:cubicBezTo>
                  <a:pt x="115" y="36"/>
                  <a:pt x="115" y="36"/>
                  <a:pt x="115" y="36"/>
                </a:cubicBezTo>
                <a:cubicBezTo>
                  <a:pt x="113" y="36"/>
                  <a:pt x="112" y="35"/>
                  <a:pt x="112" y="34"/>
                </a:cubicBezTo>
                <a:cubicBezTo>
                  <a:pt x="112" y="32"/>
                  <a:pt x="113" y="31"/>
                  <a:pt x="115" y="31"/>
                </a:cubicBezTo>
                <a:cubicBezTo>
                  <a:pt x="122" y="31"/>
                  <a:pt x="122" y="31"/>
                  <a:pt x="122" y="31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7" y="35"/>
                  <a:pt x="106" y="36"/>
                  <a:pt x="104" y="36"/>
                </a:cubicBezTo>
                <a:cubicBezTo>
                  <a:pt x="98" y="36"/>
                  <a:pt x="98" y="36"/>
                  <a:pt x="98" y="36"/>
                </a:cubicBezTo>
                <a:lnTo>
                  <a:pt x="98" y="41"/>
                </a:lnTo>
                <a:close/>
                <a:moveTo>
                  <a:pt x="138" y="46"/>
                </a:moveTo>
                <a:cubicBezTo>
                  <a:pt x="92" y="46"/>
                  <a:pt x="92" y="46"/>
                  <a:pt x="92" y="46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123"/>
                  <a:pt x="92" y="123"/>
                  <a:pt x="92" y="123"/>
                </a:cubicBezTo>
                <a:cubicBezTo>
                  <a:pt x="92" y="155"/>
                  <a:pt x="92" y="155"/>
                  <a:pt x="92" y="155"/>
                </a:cubicBezTo>
                <a:cubicBezTo>
                  <a:pt x="138" y="155"/>
                  <a:pt x="138" y="155"/>
                  <a:pt x="138" y="155"/>
                </a:cubicBezTo>
                <a:lnTo>
                  <a:pt x="138" y="46"/>
                </a:lnTo>
                <a:close/>
                <a:moveTo>
                  <a:pt x="99" y="52"/>
                </a:moveTo>
                <a:cubicBezTo>
                  <a:pt x="98" y="52"/>
                  <a:pt x="97" y="53"/>
                  <a:pt x="97" y="54"/>
                </a:cubicBezTo>
                <a:cubicBezTo>
                  <a:pt x="97" y="61"/>
                  <a:pt x="97" y="61"/>
                  <a:pt x="97" y="61"/>
                </a:cubicBezTo>
                <a:cubicBezTo>
                  <a:pt x="97" y="63"/>
                  <a:pt x="98" y="64"/>
                  <a:pt x="99" y="64"/>
                </a:cubicBezTo>
                <a:cubicBezTo>
                  <a:pt x="101" y="64"/>
                  <a:pt x="102" y="63"/>
                  <a:pt x="102" y="61"/>
                </a:cubicBezTo>
                <a:cubicBezTo>
                  <a:pt x="102" y="54"/>
                  <a:pt x="102" y="54"/>
                  <a:pt x="102" y="54"/>
                </a:cubicBezTo>
                <a:cubicBezTo>
                  <a:pt x="102" y="53"/>
                  <a:pt x="101" y="52"/>
                  <a:pt x="99" y="52"/>
                </a:cubicBezTo>
                <a:close/>
                <a:moveTo>
                  <a:pt x="110" y="52"/>
                </a:moveTo>
                <a:cubicBezTo>
                  <a:pt x="108" y="52"/>
                  <a:pt x="107" y="53"/>
                  <a:pt x="107" y="54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7" y="63"/>
                  <a:pt x="108" y="64"/>
                  <a:pt x="110" y="64"/>
                </a:cubicBezTo>
                <a:cubicBezTo>
                  <a:pt x="111" y="64"/>
                  <a:pt x="112" y="63"/>
                  <a:pt x="112" y="61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2" y="53"/>
                  <a:pt x="111" y="52"/>
                  <a:pt x="110" y="52"/>
                </a:cubicBezTo>
                <a:close/>
                <a:moveTo>
                  <a:pt x="120" y="52"/>
                </a:moveTo>
                <a:cubicBezTo>
                  <a:pt x="118" y="52"/>
                  <a:pt x="117" y="53"/>
                  <a:pt x="117" y="54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7" y="63"/>
                  <a:pt x="118" y="64"/>
                  <a:pt x="120" y="64"/>
                </a:cubicBezTo>
                <a:cubicBezTo>
                  <a:pt x="121" y="64"/>
                  <a:pt x="122" y="63"/>
                  <a:pt x="122" y="61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2" y="53"/>
                  <a:pt x="121" y="52"/>
                  <a:pt x="120" y="52"/>
                </a:cubicBezTo>
                <a:close/>
                <a:moveTo>
                  <a:pt x="130" y="52"/>
                </a:moveTo>
                <a:cubicBezTo>
                  <a:pt x="129" y="52"/>
                  <a:pt x="128" y="53"/>
                  <a:pt x="128" y="54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28" y="63"/>
                  <a:pt x="129" y="64"/>
                  <a:pt x="130" y="64"/>
                </a:cubicBezTo>
                <a:cubicBezTo>
                  <a:pt x="132" y="64"/>
                  <a:pt x="133" y="63"/>
                  <a:pt x="133" y="61"/>
                </a:cubicBezTo>
                <a:cubicBezTo>
                  <a:pt x="133" y="54"/>
                  <a:pt x="133" y="54"/>
                  <a:pt x="133" y="54"/>
                </a:cubicBezTo>
                <a:cubicBezTo>
                  <a:pt x="133" y="53"/>
                  <a:pt x="132" y="52"/>
                  <a:pt x="130" y="52"/>
                </a:cubicBezTo>
                <a:close/>
                <a:moveTo>
                  <a:pt x="99" y="69"/>
                </a:moveTo>
                <a:cubicBezTo>
                  <a:pt x="98" y="69"/>
                  <a:pt x="97" y="70"/>
                  <a:pt x="97" y="71"/>
                </a:cubicBezTo>
                <a:cubicBezTo>
                  <a:pt x="97" y="78"/>
                  <a:pt x="97" y="78"/>
                  <a:pt x="97" y="78"/>
                </a:cubicBezTo>
                <a:cubicBezTo>
                  <a:pt x="97" y="80"/>
                  <a:pt x="98" y="81"/>
                  <a:pt x="99" y="81"/>
                </a:cubicBezTo>
                <a:cubicBezTo>
                  <a:pt x="101" y="81"/>
                  <a:pt x="102" y="80"/>
                  <a:pt x="102" y="78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0"/>
                  <a:pt x="101" y="69"/>
                  <a:pt x="99" y="69"/>
                </a:cubicBezTo>
                <a:close/>
                <a:moveTo>
                  <a:pt x="110" y="69"/>
                </a:moveTo>
                <a:cubicBezTo>
                  <a:pt x="108" y="69"/>
                  <a:pt x="107" y="70"/>
                  <a:pt x="107" y="71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7" y="80"/>
                  <a:pt x="108" y="81"/>
                  <a:pt x="110" y="81"/>
                </a:cubicBezTo>
                <a:cubicBezTo>
                  <a:pt x="111" y="81"/>
                  <a:pt x="112" y="80"/>
                  <a:pt x="112" y="78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70"/>
                  <a:pt x="111" y="69"/>
                  <a:pt x="110" y="69"/>
                </a:cubicBezTo>
                <a:close/>
                <a:moveTo>
                  <a:pt x="120" y="69"/>
                </a:moveTo>
                <a:cubicBezTo>
                  <a:pt x="118" y="69"/>
                  <a:pt x="117" y="70"/>
                  <a:pt x="117" y="71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7" y="80"/>
                  <a:pt x="118" y="81"/>
                  <a:pt x="120" y="81"/>
                </a:cubicBezTo>
                <a:cubicBezTo>
                  <a:pt x="121" y="81"/>
                  <a:pt x="122" y="80"/>
                  <a:pt x="122" y="78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1" y="69"/>
                  <a:pt x="120" y="69"/>
                </a:cubicBezTo>
                <a:close/>
                <a:moveTo>
                  <a:pt x="130" y="69"/>
                </a:moveTo>
                <a:cubicBezTo>
                  <a:pt x="129" y="69"/>
                  <a:pt x="128" y="70"/>
                  <a:pt x="128" y="71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8" y="80"/>
                  <a:pt x="129" y="81"/>
                  <a:pt x="130" y="81"/>
                </a:cubicBezTo>
                <a:cubicBezTo>
                  <a:pt x="132" y="81"/>
                  <a:pt x="133" y="80"/>
                  <a:pt x="133" y="78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70"/>
                  <a:pt x="132" y="69"/>
                  <a:pt x="130" y="69"/>
                </a:cubicBezTo>
                <a:close/>
                <a:moveTo>
                  <a:pt x="99" y="86"/>
                </a:moveTo>
                <a:cubicBezTo>
                  <a:pt x="98" y="86"/>
                  <a:pt x="97" y="87"/>
                  <a:pt x="97" y="89"/>
                </a:cubicBezTo>
                <a:cubicBezTo>
                  <a:pt x="97" y="95"/>
                  <a:pt x="97" y="95"/>
                  <a:pt x="97" y="95"/>
                </a:cubicBezTo>
                <a:cubicBezTo>
                  <a:pt x="97" y="97"/>
                  <a:pt x="98" y="98"/>
                  <a:pt x="99" y="98"/>
                </a:cubicBezTo>
                <a:cubicBezTo>
                  <a:pt x="101" y="98"/>
                  <a:pt x="102" y="97"/>
                  <a:pt x="102" y="95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2" y="87"/>
                  <a:pt x="101" y="86"/>
                  <a:pt x="99" y="86"/>
                </a:cubicBezTo>
                <a:close/>
                <a:moveTo>
                  <a:pt x="110" y="86"/>
                </a:moveTo>
                <a:cubicBezTo>
                  <a:pt x="108" y="86"/>
                  <a:pt x="107" y="87"/>
                  <a:pt x="107" y="89"/>
                </a:cubicBezTo>
                <a:cubicBezTo>
                  <a:pt x="107" y="95"/>
                  <a:pt x="107" y="95"/>
                  <a:pt x="107" y="95"/>
                </a:cubicBezTo>
                <a:cubicBezTo>
                  <a:pt x="107" y="97"/>
                  <a:pt x="108" y="98"/>
                  <a:pt x="110" y="98"/>
                </a:cubicBezTo>
                <a:cubicBezTo>
                  <a:pt x="111" y="98"/>
                  <a:pt x="112" y="97"/>
                  <a:pt x="112" y="95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2" y="87"/>
                  <a:pt x="111" y="86"/>
                  <a:pt x="110" y="86"/>
                </a:cubicBezTo>
                <a:close/>
                <a:moveTo>
                  <a:pt x="120" y="86"/>
                </a:moveTo>
                <a:cubicBezTo>
                  <a:pt x="118" y="86"/>
                  <a:pt x="117" y="87"/>
                  <a:pt x="117" y="89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7" y="97"/>
                  <a:pt x="118" y="98"/>
                  <a:pt x="120" y="98"/>
                </a:cubicBezTo>
                <a:cubicBezTo>
                  <a:pt x="121" y="98"/>
                  <a:pt x="122" y="97"/>
                  <a:pt x="122" y="95"/>
                </a:cubicBezTo>
                <a:cubicBezTo>
                  <a:pt x="122" y="89"/>
                  <a:pt x="122" y="89"/>
                  <a:pt x="122" y="89"/>
                </a:cubicBezTo>
                <a:cubicBezTo>
                  <a:pt x="122" y="87"/>
                  <a:pt x="121" y="86"/>
                  <a:pt x="120" y="86"/>
                </a:cubicBezTo>
                <a:close/>
                <a:moveTo>
                  <a:pt x="130" y="86"/>
                </a:moveTo>
                <a:cubicBezTo>
                  <a:pt x="129" y="86"/>
                  <a:pt x="128" y="87"/>
                  <a:pt x="128" y="89"/>
                </a:cubicBezTo>
                <a:cubicBezTo>
                  <a:pt x="128" y="95"/>
                  <a:pt x="128" y="95"/>
                  <a:pt x="128" y="95"/>
                </a:cubicBezTo>
                <a:cubicBezTo>
                  <a:pt x="128" y="97"/>
                  <a:pt x="129" y="98"/>
                  <a:pt x="130" y="98"/>
                </a:cubicBezTo>
                <a:cubicBezTo>
                  <a:pt x="132" y="98"/>
                  <a:pt x="133" y="97"/>
                  <a:pt x="133" y="95"/>
                </a:cubicBezTo>
                <a:cubicBezTo>
                  <a:pt x="133" y="89"/>
                  <a:pt x="133" y="89"/>
                  <a:pt x="133" y="89"/>
                </a:cubicBezTo>
                <a:cubicBezTo>
                  <a:pt x="133" y="87"/>
                  <a:pt x="132" y="86"/>
                  <a:pt x="130" y="86"/>
                </a:cubicBezTo>
                <a:close/>
                <a:moveTo>
                  <a:pt x="99" y="103"/>
                </a:moveTo>
                <a:cubicBezTo>
                  <a:pt x="98" y="103"/>
                  <a:pt x="97" y="104"/>
                  <a:pt x="97" y="106"/>
                </a:cubicBezTo>
                <a:cubicBezTo>
                  <a:pt x="97" y="113"/>
                  <a:pt x="97" y="113"/>
                  <a:pt x="97" y="113"/>
                </a:cubicBezTo>
                <a:cubicBezTo>
                  <a:pt x="97" y="114"/>
                  <a:pt x="98" y="115"/>
                  <a:pt x="99" y="115"/>
                </a:cubicBezTo>
                <a:cubicBezTo>
                  <a:pt x="101" y="115"/>
                  <a:pt x="102" y="114"/>
                  <a:pt x="102" y="113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102" y="104"/>
                  <a:pt x="101" y="103"/>
                  <a:pt x="99" y="103"/>
                </a:cubicBezTo>
                <a:close/>
                <a:moveTo>
                  <a:pt x="110" y="103"/>
                </a:moveTo>
                <a:cubicBezTo>
                  <a:pt x="108" y="103"/>
                  <a:pt x="107" y="104"/>
                  <a:pt x="107" y="106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07" y="114"/>
                  <a:pt x="108" y="115"/>
                  <a:pt x="110" y="115"/>
                </a:cubicBezTo>
                <a:cubicBezTo>
                  <a:pt x="111" y="115"/>
                  <a:pt x="112" y="114"/>
                  <a:pt x="112" y="113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4"/>
                  <a:pt x="111" y="103"/>
                  <a:pt x="110" y="103"/>
                </a:cubicBezTo>
                <a:close/>
                <a:moveTo>
                  <a:pt x="120" y="103"/>
                </a:moveTo>
                <a:cubicBezTo>
                  <a:pt x="118" y="103"/>
                  <a:pt x="117" y="104"/>
                  <a:pt x="117" y="106"/>
                </a:cubicBezTo>
                <a:cubicBezTo>
                  <a:pt x="117" y="113"/>
                  <a:pt x="117" y="113"/>
                  <a:pt x="117" y="113"/>
                </a:cubicBezTo>
                <a:cubicBezTo>
                  <a:pt x="117" y="114"/>
                  <a:pt x="118" y="115"/>
                  <a:pt x="120" y="115"/>
                </a:cubicBezTo>
                <a:cubicBezTo>
                  <a:pt x="121" y="115"/>
                  <a:pt x="122" y="114"/>
                  <a:pt x="122" y="113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2" y="104"/>
                  <a:pt x="121" y="103"/>
                  <a:pt x="120" y="103"/>
                </a:cubicBezTo>
                <a:close/>
                <a:moveTo>
                  <a:pt x="130" y="103"/>
                </a:moveTo>
                <a:cubicBezTo>
                  <a:pt x="129" y="103"/>
                  <a:pt x="128" y="104"/>
                  <a:pt x="128" y="106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14"/>
                  <a:pt x="129" y="115"/>
                  <a:pt x="130" y="115"/>
                </a:cubicBezTo>
                <a:cubicBezTo>
                  <a:pt x="132" y="115"/>
                  <a:pt x="133" y="114"/>
                  <a:pt x="133" y="113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33" y="104"/>
                  <a:pt x="132" y="103"/>
                  <a:pt x="130" y="103"/>
                </a:cubicBezTo>
                <a:close/>
                <a:moveTo>
                  <a:pt x="99" y="120"/>
                </a:moveTo>
                <a:cubicBezTo>
                  <a:pt x="98" y="120"/>
                  <a:pt x="97" y="122"/>
                  <a:pt x="97" y="123"/>
                </a:cubicBezTo>
                <a:cubicBezTo>
                  <a:pt x="97" y="130"/>
                  <a:pt x="97" y="130"/>
                  <a:pt x="97" y="130"/>
                </a:cubicBezTo>
                <a:cubicBezTo>
                  <a:pt x="97" y="131"/>
                  <a:pt x="98" y="132"/>
                  <a:pt x="99" y="132"/>
                </a:cubicBezTo>
                <a:cubicBezTo>
                  <a:pt x="101" y="132"/>
                  <a:pt x="102" y="131"/>
                  <a:pt x="102" y="130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22"/>
                  <a:pt x="101" y="120"/>
                  <a:pt x="99" y="120"/>
                </a:cubicBezTo>
                <a:close/>
                <a:moveTo>
                  <a:pt x="110" y="120"/>
                </a:moveTo>
                <a:cubicBezTo>
                  <a:pt x="108" y="120"/>
                  <a:pt x="107" y="122"/>
                  <a:pt x="107" y="123"/>
                </a:cubicBezTo>
                <a:cubicBezTo>
                  <a:pt x="107" y="130"/>
                  <a:pt x="107" y="130"/>
                  <a:pt x="107" y="130"/>
                </a:cubicBezTo>
                <a:cubicBezTo>
                  <a:pt x="107" y="131"/>
                  <a:pt x="108" y="132"/>
                  <a:pt x="110" y="132"/>
                </a:cubicBezTo>
                <a:cubicBezTo>
                  <a:pt x="111" y="132"/>
                  <a:pt x="112" y="131"/>
                  <a:pt x="112" y="130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2"/>
                  <a:pt x="111" y="120"/>
                  <a:pt x="110" y="120"/>
                </a:cubicBezTo>
                <a:close/>
                <a:moveTo>
                  <a:pt x="120" y="120"/>
                </a:moveTo>
                <a:cubicBezTo>
                  <a:pt x="118" y="120"/>
                  <a:pt x="117" y="122"/>
                  <a:pt x="117" y="12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17" y="131"/>
                  <a:pt x="118" y="132"/>
                  <a:pt x="120" y="132"/>
                </a:cubicBezTo>
                <a:cubicBezTo>
                  <a:pt x="121" y="132"/>
                  <a:pt x="122" y="131"/>
                  <a:pt x="122" y="130"/>
                </a:cubicBezTo>
                <a:cubicBezTo>
                  <a:pt x="122" y="123"/>
                  <a:pt x="122" y="123"/>
                  <a:pt x="122" y="123"/>
                </a:cubicBezTo>
                <a:cubicBezTo>
                  <a:pt x="122" y="122"/>
                  <a:pt x="121" y="120"/>
                  <a:pt x="120" y="120"/>
                </a:cubicBezTo>
                <a:close/>
                <a:moveTo>
                  <a:pt x="130" y="120"/>
                </a:moveTo>
                <a:cubicBezTo>
                  <a:pt x="129" y="120"/>
                  <a:pt x="128" y="122"/>
                  <a:pt x="128" y="123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28" y="131"/>
                  <a:pt x="129" y="132"/>
                  <a:pt x="130" y="132"/>
                </a:cubicBezTo>
                <a:cubicBezTo>
                  <a:pt x="132" y="132"/>
                  <a:pt x="133" y="131"/>
                  <a:pt x="133" y="130"/>
                </a:cubicBezTo>
                <a:cubicBezTo>
                  <a:pt x="133" y="123"/>
                  <a:pt x="133" y="123"/>
                  <a:pt x="133" y="123"/>
                </a:cubicBezTo>
                <a:cubicBezTo>
                  <a:pt x="133" y="122"/>
                  <a:pt x="132" y="120"/>
                  <a:pt x="130" y="120"/>
                </a:cubicBezTo>
                <a:close/>
                <a:moveTo>
                  <a:pt x="99" y="138"/>
                </a:moveTo>
                <a:cubicBezTo>
                  <a:pt x="98" y="138"/>
                  <a:pt x="97" y="139"/>
                  <a:pt x="97" y="140"/>
                </a:cubicBezTo>
                <a:cubicBezTo>
                  <a:pt x="97" y="147"/>
                  <a:pt x="97" y="147"/>
                  <a:pt x="97" y="147"/>
                </a:cubicBezTo>
                <a:cubicBezTo>
                  <a:pt x="97" y="149"/>
                  <a:pt x="98" y="150"/>
                  <a:pt x="99" y="150"/>
                </a:cubicBezTo>
                <a:cubicBezTo>
                  <a:pt x="101" y="150"/>
                  <a:pt x="102" y="149"/>
                  <a:pt x="102" y="147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2" y="139"/>
                  <a:pt x="101" y="138"/>
                  <a:pt x="99" y="138"/>
                </a:cubicBezTo>
                <a:close/>
                <a:moveTo>
                  <a:pt x="110" y="138"/>
                </a:moveTo>
                <a:cubicBezTo>
                  <a:pt x="108" y="138"/>
                  <a:pt x="107" y="139"/>
                  <a:pt x="107" y="140"/>
                </a:cubicBezTo>
                <a:cubicBezTo>
                  <a:pt x="107" y="147"/>
                  <a:pt x="107" y="147"/>
                  <a:pt x="107" y="147"/>
                </a:cubicBezTo>
                <a:cubicBezTo>
                  <a:pt x="107" y="149"/>
                  <a:pt x="108" y="150"/>
                  <a:pt x="110" y="150"/>
                </a:cubicBezTo>
                <a:cubicBezTo>
                  <a:pt x="111" y="150"/>
                  <a:pt x="112" y="149"/>
                  <a:pt x="112" y="147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39"/>
                  <a:pt x="111" y="138"/>
                  <a:pt x="110" y="138"/>
                </a:cubicBezTo>
                <a:close/>
                <a:moveTo>
                  <a:pt x="120" y="138"/>
                </a:moveTo>
                <a:cubicBezTo>
                  <a:pt x="118" y="138"/>
                  <a:pt x="117" y="139"/>
                  <a:pt x="117" y="140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17" y="149"/>
                  <a:pt x="118" y="150"/>
                  <a:pt x="120" y="150"/>
                </a:cubicBezTo>
                <a:cubicBezTo>
                  <a:pt x="121" y="150"/>
                  <a:pt x="122" y="149"/>
                  <a:pt x="122" y="147"/>
                </a:cubicBezTo>
                <a:cubicBezTo>
                  <a:pt x="122" y="140"/>
                  <a:pt x="122" y="140"/>
                  <a:pt x="122" y="140"/>
                </a:cubicBezTo>
                <a:cubicBezTo>
                  <a:pt x="122" y="139"/>
                  <a:pt x="121" y="138"/>
                  <a:pt x="120" y="138"/>
                </a:cubicBezTo>
                <a:close/>
                <a:moveTo>
                  <a:pt x="130" y="138"/>
                </a:moveTo>
                <a:cubicBezTo>
                  <a:pt x="129" y="138"/>
                  <a:pt x="128" y="139"/>
                  <a:pt x="128" y="140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8" y="149"/>
                  <a:pt x="129" y="150"/>
                  <a:pt x="130" y="150"/>
                </a:cubicBezTo>
                <a:cubicBezTo>
                  <a:pt x="132" y="150"/>
                  <a:pt x="133" y="149"/>
                  <a:pt x="133" y="147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39"/>
                  <a:pt x="132" y="138"/>
                  <a:pt x="130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548">
            <a:extLst>
              <a:ext uri="{FF2B5EF4-FFF2-40B4-BE49-F238E27FC236}">
                <a16:creationId xmlns:a16="http://schemas.microsoft.com/office/drawing/2014/main" id="{4D478CE1-52EE-42EC-AF9F-288021690EB9}"/>
              </a:ext>
            </a:extLst>
          </p:cNvPr>
          <p:cNvSpPr>
            <a:spLocks noEditPoints="1"/>
          </p:cNvSpPr>
          <p:nvPr/>
        </p:nvSpPr>
        <p:spPr bwMode="auto">
          <a:xfrm>
            <a:off x="10818604" y="3283946"/>
            <a:ext cx="243800" cy="447612"/>
          </a:xfrm>
          <a:custGeom>
            <a:avLst/>
            <a:gdLst>
              <a:gd name="T0" fmla="*/ 139790 w 88"/>
              <a:gd name="T1" fmla="*/ 175588 h 160"/>
              <a:gd name="T2" fmla="*/ 115924 w 88"/>
              <a:gd name="T3" fmla="*/ 237560 h 160"/>
              <a:gd name="T4" fmla="*/ 122743 w 88"/>
              <a:gd name="T5" fmla="*/ 268546 h 160"/>
              <a:gd name="T6" fmla="*/ 139790 w 88"/>
              <a:gd name="T7" fmla="*/ 244445 h 160"/>
              <a:gd name="T8" fmla="*/ 156838 w 88"/>
              <a:gd name="T9" fmla="*/ 244445 h 160"/>
              <a:gd name="T10" fmla="*/ 177295 w 88"/>
              <a:gd name="T11" fmla="*/ 268546 h 160"/>
              <a:gd name="T12" fmla="*/ 184114 w 88"/>
              <a:gd name="T13" fmla="*/ 237560 h 160"/>
              <a:gd name="T14" fmla="*/ 115924 w 88"/>
              <a:gd name="T15" fmla="*/ 337404 h 160"/>
              <a:gd name="T16" fmla="*/ 150019 w 88"/>
              <a:gd name="T17" fmla="*/ 296089 h 160"/>
              <a:gd name="T18" fmla="*/ 156838 w 88"/>
              <a:gd name="T19" fmla="*/ 327075 h 160"/>
              <a:gd name="T20" fmla="*/ 177295 w 88"/>
              <a:gd name="T21" fmla="*/ 306418 h 160"/>
              <a:gd name="T22" fmla="*/ 194343 w 88"/>
              <a:gd name="T23" fmla="*/ 306418 h 160"/>
              <a:gd name="T24" fmla="*/ 105695 w 88"/>
              <a:gd name="T25" fmla="*/ 389047 h 160"/>
              <a:gd name="T26" fmla="*/ 115924 w 88"/>
              <a:gd name="T27" fmla="*/ 354618 h 160"/>
              <a:gd name="T28" fmla="*/ 150019 w 88"/>
              <a:gd name="T29" fmla="*/ 395933 h 160"/>
              <a:gd name="T30" fmla="*/ 184114 w 88"/>
              <a:gd name="T31" fmla="*/ 354618 h 160"/>
              <a:gd name="T32" fmla="*/ 194343 w 88"/>
              <a:gd name="T33" fmla="*/ 389047 h 160"/>
              <a:gd name="T34" fmla="*/ 105695 w 88"/>
              <a:gd name="T35" fmla="*/ 423476 h 160"/>
              <a:gd name="T36" fmla="*/ 122743 w 88"/>
              <a:gd name="T37" fmla="*/ 423476 h 160"/>
              <a:gd name="T38" fmla="*/ 34095 w 88"/>
              <a:gd name="T39" fmla="*/ 389047 h 160"/>
              <a:gd name="T40" fmla="*/ 44324 w 88"/>
              <a:gd name="T41" fmla="*/ 354618 h 160"/>
              <a:gd name="T42" fmla="*/ 44324 w 88"/>
              <a:gd name="T43" fmla="*/ 454462 h 160"/>
              <a:gd name="T44" fmla="*/ 150019 w 88"/>
              <a:gd name="T45" fmla="*/ 413147 h 160"/>
              <a:gd name="T46" fmla="*/ 156838 w 88"/>
              <a:gd name="T47" fmla="*/ 447576 h 160"/>
              <a:gd name="T48" fmla="*/ 177295 w 88"/>
              <a:gd name="T49" fmla="*/ 423476 h 160"/>
              <a:gd name="T50" fmla="*/ 194343 w 88"/>
              <a:gd name="T51" fmla="*/ 423476 h 160"/>
              <a:gd name="T52" fmla="*/ 245486 w 88"/>
              <a:gd name="T53" fmla="*/ 389047 h 160"/>
              <a:gd name="T54" fmla="*/ 255714 w 88"/>
              <a:gd name="T55" fmla="*/ 354618 h 160"/>
              <a:gd name="T56" fmla="*/ 255714 w 88"/>
              <a:gd name="T57" fmla="*/ 454462 h 160"/>
              <a:gd name="T58" fmla="*/ 115924 w 88"/>
              <a:gd name="T59" fmla="*/ 475119 h 160"/>
              <a:gd name="T60" fmla="*/ 122743 w 88"/>
              <a:gd name="T61" fmla="*/ 506105 h 160"/>
              <a:gd name="T62" fmla="*/ 34095 w 88"/>
              <a:gd name="T63" fmla="*/ 482005 h 160"/>
              <a:gd name="T64" fmla="*/ 51143 w 88"/>
              <a:gd name="T65" fmla="*/ 482005 h 160"/>
              <a:gd name="T66" fmla="*/ 139790 w 88"/>
              <a:gd name="T67" fmla="*/ 506105 h 160"/>
              <a:gd name="T68" fmla="*/ 150019 w 88"/>
              <a:gd name="T69" fmla="*/ 475119 h 160"/>
              <a:gd name="T70" fmla="*/ 184114 w 88"/>
              <a:gd name="T71" fmla="*/ 516434 h 160"/>
              <a:gd name="T72" fmla="*/ 255714 w 88"/>
              <a:gd name="T73" fmla="*/ 475119 h 160"/>
              <a:gd name="T74" fmla="*/ 262533 w 88"/>
              <a:gd name="T75" fmla="*/ 506105 h 160"/>
              <a:gd name="T76" fmla="*/ 300038 w 88"/>
              <a:gd name="T77" fmla="*/ 540534 h 160"/>
              <a:gd name="T78" fmla="*/ 0 w 88"/>
              <a:gd name="T79" fmla="*/ 540534 h 160"/>
              <a:gd name="T80" fmla="*/ 71600 w 88"/>
              <a:gd name="T81" fmla="*/ 210017 h 160"/>
              <a:gd name="T82" fmla="*/ 115924 w 88"/>
              <a:gd name="T83" fmla="*/ 106730 h 160"/>
              <a:gd name="T84" fmla="*/ 139790 w 88"/>
              <a:gd name="T85" fmla="*/ 10329 h 160"/>
              <a:gd name="T86" fmla="*/ 177295 w 88"/>
              <a:gd name="T87" fmla="*/ 75744 h 160"/>
              <a:gd name="T88" fmla="*/ 194343 w 88"/>
              <a:gd name="T89" fmla="*/ 199688 h 160"/>
              <a:gd name="T90" fmla="*/ 289809 w 88"/>
              <a:gd name="T91" fmla="*/ 320189 h 160"/>
              <a:gd name="T92" fmla="*/ 156838 w 88"/>
              <a:gd name="T93" fmla="*/ 75744 h 160"/>
              <a:gd name="T94" fmla="*/ 122743 w 88"/>
              <a:gd name="T95" fmla="*/ 123944 h 160"/>
              <a:gd name="T96" fmla="*/ 122743 w 88"/>
              <a:gd name="T97" fmla="*/ 123944 h 160"/>
              <a:gd name="T98" fmla="*/ 88648 w 88"/>
              <a:gd name="T99" fmla="*/ 327075 h 160"/>
              <a:gd name="T100" fmla="*/ 78419 w 88"/>
              <a:gd name="T101" fmla="*/ 378718 h 160"/>
              <a:gd name="T102" fmla="*/ 17048 w 88"/>
              <a:gd name="T103" fmla="*/ 533649 h 160"/>
              <a:gd name="T104" fmla="*/ 88648 w 88"/>
              <a:gd name="T105" fmla="*/ 406261 h 160"/>
              <a:gd name="T106" fmla="*/ 228438 w 88"/>
              <a:gd name="T107" fmla="*/ 337404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8" h="160">
                <a:moveTo>
                  <a:pt x="46" y="44"/>
                </a:moveTo>
                <a:cubicBezTo>
                  <a:pt x="46" y="51"/>
                  <a:pt x="46" y="51"/>
                  <a:pt x="46" y="51"/>
                </a:cubicBezTo>
                <a:cubicBezTo>
                  <a:pt x="46" y="52"/>
                  <a:pt x="45" y="53"/>
                  <a:pt x="44" y="53"/>
                </a:cubicBezTo>
                <a:cubicBezTo>
                  <a:pt x="42" y="53"/>
                  <a:pt x="41" y="52"/>
                  <a:pt x="41" y="51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2"/>
                  <a:pt x="42" y="41"/>
                  <a:pt x="44" y="41"/>
                </a:cubicBezTo>
                <a:cubicBezTo>
                  <a:pt x="45" y="41"/>
                  <a:pt x="46" y="42"/>
                  <a:pt x="46" y="44"/>
                </a:cubicBezTo>
                <a:close/>
                <a:moveTo>
                  <a:pt x="34" y="69"/>
                </a:moveTo>
                <a:cubicBezTo>
                  <a:pt x="32" y="69"/>
                  <a:pt x="31" y="70"/>
                  <a:pt x="31" y="71"/>
                </a:cubicBezTo>
                <a:cubicBezTo>
                  <a:pt x="31" y="78"/>
                  <a:pt x="31" y="78"/>
                  <a:pt x="31" y="78"/>
                </a:cubicBezTo>
                <a:cubicBezTo>
                  <a:pt x="31" y="80"/>
                  <a:pt x="32" y="81"/>
                  <a:pt x="34" y="81"/>
                </a:cubicBezTo>
                <a:cubicBezTo>
                  <a:pt x="35" y="81"/>
                  <a:pt x="36" y="80"/>
                  <a:pt x="36" y="78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0"/>
                  <a:pt x="35" y="69"/>
                  <a:pt x="34" y="69"/>
                </a:cubicBezTo>
                <a:close/>
                <a:moveTo>
                  <a:pt x="44" y="69"/>
                </a:moveTo>
                <a:cubicBezTo>
                  <a:pt x="42" y="69"/>
                  <a:pt x="41" y="70"/>
                  <a:pt x="41" y="71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0"/>
                  <a:pt x="42" y="81"/>
                  <a:pt x="44" y="81"/>
                </a:cubicBezTo>
                <a:cubicBezTo>
                  <a:pt x="45" y="81"/>
                  <a:pt x="46" y="80"/>
                  <a:pt x="46" y="78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0"/>
                  <a:pt x="45" y="69"/>
                  <a:pt x="44" y="69"/>
                </a:cubicBezTo>
                <a:close/>
                <a:moveTo>
                  <a:pt x="54" y="69"/>
                </a:moveTo>
                <a:cubicBezTo>
                  <a:pt x="53" y="69"/>
                  <a:pt x="52" y="70"/>
                  <a:pt x="52" y="71"/>
                </a:cubicBezTo>
                <a:cubicBezTo>
                  <a:pt x="52" y="78"/>
                  <a:pt x="52" y="78"/>
                  <a:pt x="52" y="78"/>
                </a:cubicBezTo>
                <a:cubicBezTo>
                  <a:pt x="52" y="80"/>
                  <a:pt x="53" y="81"/>
                  <a:pt x="54" y="81"/>
                </a:cubicBezTo>
                <a:cubicBezTo>
                  <a:pt x="56" y="81"/>
                  <a:pt x="57" y="80"/>
                  <a:pt x="57" y="78"/>
                </a:cubicBezTo>
                <a:cubicBezTo>
                  <a:pt x="57" y="71"/>
                  <a:pt x="57" y="71"/>
                  <a:pt x="57" y="71"/>
                </a:cubicBezTo>
                <a:cubicBezTo>
                  <a:pt x="57" y="70"/>
                  <a:pt x="56" y="69"/>
                  <a:pt x="54" y="69"/>
                </a:cubicBezTo>
                <a:close/>
                <a:moveTo>
                  <a:pt x="34" y="86"/>
                </a:moveTo>
                <a:cubicBezTo>
                  <a:pt x="32" y="86"/>
                  <a:pt x="31" y="87"/>
                  <a:pt x="31" y="89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7"/>
                  <a:pt x="32" y="98"/>
                  <a:pt x="34" y="98"/>
                </a:cubicBezTo>
                <a:cubicBezTo>
                  <a:pt x="35" y="98"/>
                  <a:pt x="36" y="97"/>
                  <a:pt x="36" y="95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7"/>
                  <a:pt x="35" y="86"/>
                  <a:pt x="34" y="86"/>
                </a:cubicBezTo>
                <a:close/>
                <a:moveTo>
                  <a:pt x="44" y="86"/>
                </a:moveTo>
                <a:cubicBezTo>
                  <a:pt x="42" y="86"/>
                  <a:pt x="41" y="87"/>
                  <a:pt x="41" y="89"/>
                </a:cubicBezTo>
                <a:cubicBezTo>
                  <a:pt x="41" y="95"/>
                  <a:pt x="41" y="95"/>
                  <a:pt x="41" y="95"/>
                </a:cubicBezTo>
                <a:cubicBezTo>
                  <a:pt x="41" y="97"/>
                  <a:pt x="42" y="98"/>
                  <a:pt x="44" y="98"/>
                </a:cubicBezTo>
                <a:cubicBezTo>
                  <a:pt x="45" y="98"/>
                  <a:pt x="46" y="97"/>
                  <a:pt x="46" y="95"/>
                </a:cubicBezTo>
                <a:cubicBezTo>
                  <a:pt x="46" y="89"/>
                  <a:pt x="46" y="89"/>
                  <a:pt x="46" y="89"/>
                </a:cubicBezTo>
                <a:cubicBezTo>
                  <a:pt x="46" y="87"/>
                  <a:pt x="45" y="86"/>
                  <a:pt x="44" y="86"/>
                </a:cubicBezTo>
                <a:close/>
                <a:moveTo>
                  <a:pt x="54" y="86"/>
                </a:moveTo>
                <a:cubicBezTo>
                  <a:pt x="53" y="86"/>
                  <a:pt x="52" y="87"/>
                  <a:pt x="52" y="89"/>
                </a:cubicBezTo>
                <a:cubicBezTo>
                  <a:pt x="52" y="95"/>
                  <a:pt x="52" y="95"/>
                  <a:pt x="52" y="95"/>
                </a:cubicBezTo>
                <a:cubicBezTo>
                  <a:pt x="52" y="97"/>
                  <a:pt x="53" y="98"/>
                  <a:pt x="54" y="98"/>
                </a:cubicBezTo>
                <a:cubicBezTo>
                  <a:pt x="56" y="98"/>
                  <a:pt x="57" y="97"/>
                  <a:pt x="57" y="95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87"/>
                  <a:pt x="56" y="86"/>
                  <a:pt x="54" y="86"/>
                </a:cubicBezTo>
                <a:close/>
                <a:moveTo>
                  <a:pt x="34" y="103"/>
                </a:moveTo>
                <a:cubicBezTo>
                  <a:pt x="32" y="103"/>
                  <a:pt x="31" y="104"/>
                  <a:pt x="31" y="106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1" y="114"/>
                  <a:pt x="32" y="115"/>
                  <a:pt x="34" y="115"/>
                </a:cubicBezTo>
                <a:cubicBezTo>
                  <a:pt x="35" y="115"/>
                  <a:pt x="36" y="114"/>
                  <a:pt x="36" y="11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6" y="104"/>
                  <a:pt x="35" y="103"/>
                  <a:pt x="34" y="103"/>
                </a:cubicBezTo>
                <a:close/>
                <a:moveTo>
                  <a:pt x="44" y="103"/>
                </a:moveTo>
                <a:cubicBezTo>
                  <a:pt x="42" y="103"/>
                  <a:pt x="41" y="104"/>
                  <a:pt x="41" y="106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4"/>
                  <a:pt x="42" y="115"/>
                  <a:pt x="44" y="115"/>
                </a:cubicBezTo>
                <a:cubicBezTo>
                  <a:pt x="45" y="115"/>
                  <a:pt x="46" y="114"/>
                  <a:pt x="46" y="113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6" y="104"/>
                  <a:pt x="45" y="103"/>
                  <a:pt x="44" y="103"/>
                </a:cubicBezTo>
                <a:close/>
                <a:moveTo>
                  <a:pt x="54" y="103"/>
                </a:moveTo>
                <a:cubicBezTo>
                  <a:pt x="53" y="103"/>
                  <a:pt x="52" y="104"/>
                  <a:pt x="52" y="106"/>
                </a:cubicBezTo>
                <a:cubicBezTo>
                  <a:pt x="52" y="113"/>
                  <a:pt x="52" y="113"/>
                  <a:pt x="52" y="113"/>
                </a:cubicBezTo>
                <a:cubicBezTo>
                  <a:pt x="52" y="114"/>
                  <a:pt x="53" y="115"/>
                  <a:pt x="54" y="115"/>
                </a:cubicBezTo>
                <a:cubicBezTo>
                  <a:pt x="56" y="115"/>
                  <a:pt x="57" y="114"/>
                  <a:pt x="57" y="113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104"/>
                  <a:pt x="56" y="103"/>
                  <a:pt x="54" y="103"/>
                </a:cubicBezTo>
                <a:close/>
                <a:moveTo>
                  <a:pt x="34" y="120"/>
                </a:moveTo>
                <a:cubicBezTo>
                  <a:pt x="32" y="120"/>
                  <a:pt x="31" y="122"/>
                  <a:pt x="31" y="123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1" y="131"/>
                  <a:pt x="32" y="132"/>
                  <a:pt x="34" y="132"/>
                </a:cubicBezTo>
                <a:cubicBezTo>
                  <a:pt x="35" y="132"/>
                  <a:pt x="36" y="131"/>
                  <a:pt x="36" y="130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2"/>
                  <a:pt x="35" y="120"/>
                  <a:pt x="34" y="120"/>
                </a:cubicBezTo>
                <a:close/>
                <a:moveTo>
                  <a:pt x="13" y="103"/>
                </a:moveTo>
                <a:cubicBezTo>
                  <a:pt x="11" y="103"/>
                  <a:pt x="10" y="104"/>
                  <a:pt x="10" y="106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114"/>
                  <a:pt x="11" y="115"/>
                  <a:pt x="13" y="115"/>
                </a:cubicBezTo>
                <a:cubicBezTo>
                  <a:pt x="14" y="115"/>
                  <a:pt x="15" y="114"/>
                  <a:pt x="15" y="113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15" y="104"/>
                  <a:pt x="14" y="103"/>
                  <a:pt x="13" y="103"/>
                </a:cubicBezTo>
                <a:close/>
                <a:moveTo>
                  <a:pt x="13" y="120"/>
                </a:moveTo>
                <a:cubicBezTo>
                  <a:pt x="11" y="120"/>
                  <a:pt x="10" y="122"/>
                  <a:pt x="10" y="123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10" y="131"/>
                  <a:pt x="11" y="132"/>
                  <a:pt x="13" y="132"/>
                </a:cubicBezTo>
                <a:cubicBezTo>
                  <a:pt x="14" y="132"/>
                  <a:pt x="15" y="131"/>
                  <a:pt x="15" y="130"/>
                </a:cubicBezTo>
                <a:cubicBezTo>
                  <a:pt x="15" y="123"/>
                  <a:pt x="15" y="123"/>
                  <a:pt x="15" y="123"/>
                </a:cubicBezTo>
                <a:cubicBezTo>
                  <a:pt x="15" y="122"/>
                  <a:pt x="14" y="120"/>
                  <a:pt x="13" y="120"/>
                </a:cubicBezTo>
                <a:close/>
                <a:moveTo>
                  <a:pt x="44" y="120"/>
                </a:moveTo>
                <a:cubicBezTo>
                  <a:pt x="42" y="120"/>
                  <a:pt x="41" y="122"/>
                  <a:pt x="41" y="123"/>
                </a:cubicBezTo>
                <a:cubicBezTo>
                  <a:pt x="41" y="130"/>
                  <a:pt x="41" y="130"/>
                  <a:pt x="41" y="130"/>
                </a:cubicBezTo>
                <a:cubicBezTo>
                  <a:pt x="41" y="131"/>
                  <a:pt x="42" y="132"/>
                  <a:pt x="44" y="132"/>
                </a:cubicBezTo>
                <a:cubicBezTo>
                  <a:pt x="45" y="132"/>
                  <a:pt x="46" y="131"/>
                  <a:pt x="46" y="130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46" y="122"/>
                  <a:pt x="45" y="120"/>
                  <a:pt x="44" y="120"/>
                </a:cubicBezTo>
                <a:close/>
                <a:moveTo>
                  <a:pt x="54" y="120"/>
                </a:moveTo>
                <a:cubicBezTo>
                  <a:pt x="53" y="120"/>
                  <a:pt x="52" y="122"/>
                  <a:pt x="52" y="123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52" y="131"/>
                  <a:pt x="53" y="132"/>
                  <a:pt x="54" y="132"/>
                </a:cubicBezTo>
                <a:cubicBezTo>
                  <a:pt x="56" y="132"/>
                  <a:pt x="57" y="131"/>
                  <a:pt x="57" y="130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2"/>
                  <a:pt x="56" y="120"/>
                  <a:pt x="54" y="120"/>
                </a:cubicBezTo>
                <a:close/>
                <a:moveTo>
                  <a:pt x="75" y="103"/>
                </a:moveTo>
                <a:cubicBezTo>
                  <a:pt x="73" y="103"/>
                  <a:pt x="72" y="104"/>
                  <a:pt x="72" y="106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72" y="114"/>
                  <a:pt x="73" y="115"/>
                  <a:pt x="75" y="115"/>
                </a:cubicBezTo>
                <a:cubicBezTo>
                  <a:pt x="76" y="115"/>
                  <a:pt x="77" y="114"/>
                  <a:pt x="77" y="113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4"/>
                  <a:pt x="76" y="103"/>
                  <a:pt x="75" y="103"/>
                </a:cubicBezTo>
                <a:close/>
                <a:moveTo>
                  <a:pt x="75" y="120"/>
                </a:moveTo>
                <a:cubicBezTo>
                  <a:pt x="73" y="120"/>
                  <a:pt x="72" y="122"/>
                  <a:pt x="72" y="123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2" y="131"/>
                  <a:pt x="73" y="132"/>
                  <a:pt x="75" y="132"/>
                </a:cubicBezTo>
                <a:cubicBezTo>
                  <a:pt x="76" y="132"/>
                  <a:pt x="77" y="131"/>
                  <a:pt x="77" y="130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77" y="122"/>
                  <a:pt x="76" y="120"/>
                  <a:pt x="75" y="120"/>
                </a:cubicBezTo>
                <a:close/>
                <a:moveTo>
                  <a:pt x="34" y="138"/>
                </a:moveTo>
                <a:cubicBezTo>
                  <a:pt x="32" y="138"/>
                  <a:pt x="31" y="139"/>
                  <a:pt x="31" y="140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31" y="149"/>
                  <a:pt x="32" y="150"/>
                  <a:pt x="34" y="150"/>
                </a:cubicBezTo>
                <a:cubicBezTo>
                  <a:pt x="35" y="150"/>
                  <a:pt x="36" y="149"/>
                  <a:pt x="36" y="147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39"/>
                  <a:pt x="35" y="138"/>
                  <a:pt x="34" y="138"/>
                </a:cubicBezTo>
                <a:close/>
                <a:moveTo>
                  <a:pt x="13" y="138"/>
                </a:moveTo>
                <a:cubicBezTo>
                  <a:pt x="11" y="138"/>
                  <a:pt x="10" y="139"/>
                  <a:pt x="10" y="140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9"/>
                  <a:pt x="11" y="150"/>
                  <a:pt x="13" y="150"/>
                </a:cubicBezTo>
                <a:cubicBezTo>
                  <a:pt x="14" y="150"/>
                  <a:pt x="15" y="149"/>
                  <a:pt x="15" y="147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4" y="138"/>
                  <a:pt x="13" y="138"/>
                </a:cubicBezTo>
                <a:close/>
                <a:moveTo>
                  <a:pt x="44" y="138"/>
                </a:moveTo>
                <a:cubicBezTo>
                  <a:pt x="42" y="138"/>
                  <a:pt x="41" y="139"/>
                  <a:pt x="41" y="140"/>
                </a:cubicBezTo>
                <a:cubicBezTo>
                  <a:pt x="41" y="147"/>
                  <a:pt x="41" y="147"/>
                  <a:pt x="41" y="147"/>
                </a:cubicBezTo>
                <a:cubicBezTo>
                  <a:pt x="41" y="149"/>
                  <a:pt x="42" y="150"/>
                  <a:pt x="44" y="150"/>
                </a:cubicBezTo>
                <a:cubicBezTo>
                  <a:pt x="45" y="150"/>
                  <a:pt x="46" y="149"/>
                  <a:pt x="46" y="147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6" y="139"/>
                  <a:pt x="45" y="138"/>
                  <a:pt x="44" y="138"/>
                </a:cubicBezTo>
                <a:close/>
                <a:moveTo>
                  <a:pt x="54" y="138"/>
                </a:moveTo>
                <a:cubicBezTo>
                  <a:pt x="53" y="138"/>
                  <a:pt x="52" y="139"/>
                  <a:pt x="52" y="140"/>
                </a:cubicBezTo>
                <a:cubicBezTo>
                  <a:pt x="52" y="147"/>
                  <a:pt x="52" y="147"/>
                  <a:pt x="52" y="147"/>
                </a:cubicBezTo>
                <a:cubicBezTo>
                  <a:pt x="52" y="149"/>
                  <a:pt x="53" y="150"/>
                  <a:pt x="54" y="150"/>
                </a:cubicBezTo>
                <a:cubicBezTo>
                  <a:pt x="56" y="150"/>
                  <a:pt x="57" y="149"/>
                  <a:pt x="57" y="147"/>
                </a:cubicBezTo>
                <a:cubicBezTo>
                  <a:pt x="57" y="140"/>
                  <a:pt x="57" y="140"/>
                  <a:pt x="57" y="140"/>
                </a:cubicBezTo>
                <a:cubicBezTo>
                  <a:pt x="57" y="139"/>
                  <a:pt x="56" y="138"/>
                  <a:pt x="54" y="138"/>
                </a:cubicBezTo>
                <a:close/>
                <a:moveTo>
                  <a:pt x="75" y="138"/>
                </a:moveTo>
                <a:cubicBezTo>
                  <a:pt x="73" y="138"/>
                  <a:pt x="72" y="139"/>
                  <a:pt x="72" y="140"/>
                </a:cubicBezTo>
                <a:cubicBezTo>
                  <a:pt x="72" y="147"/>
                  <a:pt x="72" y="147"/>
                  <a:pt x="72" y="147"/>
                </a:cubicBezTo>
                <a:cubicBezTo>
                  <a:pt x="72" y="149"/>
                  <a:pt x="73" y="150"/>
                  <a:pt x="75" y="150"/>
                </a:cubicBezTo>
                <a:cubicBezTo>
                  <a:pt x="76" y="150"/>
                  <a:pt x="77" y="149"/>
                  <a:pt x="77" y="147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7" y="139"/>
                  <a:pt x="76" y="138"/>
                  <a:pt x="75" y="138"/>
                </a:cubicBezTo>
                <a:close/>
                <a:moveTo>
                  <a:pt x="88" y="95"/>
                </a:moveTo>
                <a:cubicBezTo>
                  <a:pt x="88" y="157"/>
                  <a:pt x="88" y="157"/>
                  <a:pt x="88" y="157"/>
                </a:cubicBezTo>
                <a:cubicBezTo>
                  <a:pt x="88" y="159"/>
                  <a:pt x="87" y="160"/>
                  <a:pt x="85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4"/>
                  <a:pt x="1" y="93"/>
                  <a:pt x="3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0"/>
                  <a:pt x="22" y="58"/>
                  <a:pt x="23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2"/>
                  <a:pt x="32" y="31"/>
                  <a:pt x="34" y="31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18"/>
                  <a:pt x="38" y="15"/>
                  <a:pt x="41" y="14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1"/>
                  <a:pt x="42" y="0"/>
                  <a:pt x="44" y="0"/>
                </a:cubicBezTo>
                <a:cubicBezTo>
                  <a:pt x="45" y="0"/>
                  <a:pt x="46" y="1"/>
                  <a:pt x="46" y="3"/>
                </a:cubicBezTo>
                <a:cubicBezTo>
                  <a:pt x="46" y="14"/>
                  <a:pt x="46" y="14"/>
                  <a:pt x="46" y="14"/>
                </a:cubicBezTo>
                <a:cubicBezTo>
                  <a:pt x="49" y="15"/>
                  <a:pt x="52" y="18"/>
                  <a:pt x="52" y="22"/>
                </a:cubicBezTo>
                <a:cubicBezTo>
                  <a:pt x="52" y="31"/>
                  <a:pt x="52" y="31"/>
                  <a:pt x="52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6" y="31"/>
                  <a:pt x="57" y="32"/>
                  <a:pt x="57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6" y="58"/>
                  <a:pt x="67" y="60"/>
                  <a:pt x="67" y="61"/>
                </a:cubicBezTo>
                <a:cubicBezTo>
                  <a:pt x="67" y="93"/>
                  <a:pt x="67" y="93"/>
                  <a:pt x="67" y="93"/>
                </a:cubicBezTo>
                <a:cubicBezTo>
                  <a:pt x="85" y="93"/>
                  <a:pt x="85" y="93"/>
                  <a:pt x="85" y="93"/>
                </a:cubicBezTo>
                <a:cubicBezTo>
                  <a:pt x="87" y="93"/>
                  <a:pt x="88" y="94"/>
                  <a:pt x="88" y="95"/>
                </a:cubicBezTo>
                <a:close/>
                <a:moveTo>
                  <a:pt x="41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22"/>
                  <a:pt x="46" y="22"/>
                  <a:pt x="46" y="22"/>
                </a:cubicBezTo>
                <a:cubicBezTo>
                  <a:pt x="46" y="20"/>
                  <a:pt x="45" y="19"/>
                  <a:pt x="44" y="19"/>
                </a:cubicBezTo>
                <a:cubicBezTo>
                  <a:pt x="42" y="19"/>
                  <a:pt x="41" y="20"/>
                  <a:pt x="41" y="22"/>
                </a:cubicBezTo>
                <a:lnTo>
                  <a:pt x="41" y="31"/>
                </a:lnTo>
                <a:close/>
                <a:moveTo>
                  <a:pt x="36" y="36"/>
                </a:moveTo>
                <a:cubicBezTo>
                  <a:pt x="36" y="58"/>
                  <a:pt x="36" y="58"/>
                  <a:pt x="36" y="58"/>
                </a:cubicBezTo>
                <a:cubicBezTo>
                  <a:pt x="52" y="58"/>
                  <a:pt x="52" y="58"/>
                  <a:pt x="52" y="58"/>
                </a:cubicBezTo>
                <a:cubicBezTo>
                  <a:pt x="52" y="36"/>
                  <a:pt x="52" y="36"/>
                  <a:pt x="52" y="36"/>
                </a:cubicBezTo>
                <a:cubicBezTo>
                  <a:pt x="36" y="36"/>
                  <a:pt x="36" y="36"/>
                  <a:pt x="36" y="36"/>
                </a:cubicBezTo>
                <a:close/>
                <a:moveTo>
                  <a:pt x="62" y="155"/>
                </a:moveTo>
                <a:cubicBezTo>
                  <a:pt x="62" y="64"/>
                  <a:pt x="62" y="64"/>
                  <a:pt x="62" y="64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6"/>
                  <a:pt x="26" y="96"/>
                  <a:pt x="26" y="96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6" y="109"/>
                  <a:pt x="25" y="110"/>
                  <a:pt x="23" y="110"/>
                </a:cubicBezTo>
                <a:cubicBezTo>
                  <a:pt x="22" y="110"/>
                  <a:pt x="21" y="109"/>
                  <a:pt x="21" y="108"/>
                </a:cubicBezTo>
                <a:cubicBezTo>
                  <a:pt x="21" y="98"/>
                  <a:pt x="21" y="98"/>
                  <a:pt x="21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5" y="155"/>
                  <a:pt x="5" y="155"/>
                  <a:pt x="5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1" y="116"/>
                  <a:pt x="22" y="115"/>
                  <a:pt x="23" y="115"/>
                </a:cubicBezTo>
                <a:cubicBezTo>
                  <a:pt x="25" y="115"/>
                  <a:pt x="26" y="116"/>
                  <a:pt x="26" y="118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62" y="155"/>
                  <a:pt x="62" y="155"/>
                  <a:pt x="62" y="155"/>
                </a:cubicBezTo>
                <a:close/>
                <a:moveTo>
                  <a:pt x="83" y="98"/>
                </a:moveTo>
                <a:cubicBezTo>
                  <a:pt x="67" y="98"/>
                  <a:pt x="67" y="98"/>
                  <a:pt x="67" y="98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83" y="155"/>
                  <a:pt x="83" y="155"/>
                  <a:pt x="83" y="155"/>
                </a:cubicBezTo>
                <a:lnTo>
                  <a:pt x="83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549">
            <a:extLst>
              <a:ext uri="{FF2B5EF4-FFF2-40B4-BE49-F238E27FC236}">
                <a16:creationId xmlns:a16="http://schemas.microsoft.com/office/drawing/2014/main" id="{74BC2461-9280-4AAD-92B0-CE56765CBCBB}"/>
              </a:ext>
            </a:extLst>
          </p:cNvPr>
          <p:cNvSpPr>
            <a:spLocks noEditPoints="1"/>
          </p:cNvSpPr>
          <p:nvPr/>
        </p:nvSpPr>
        <p:spPr bwMode="auto">
          <a:xfrm>
            <a:off x="10757529" y="4289600"/>
            <a:ext cx="357314" cy="446320"/>
          </a:xfrm>
          <a:custGeom>
            <a:avLst/>
            <a:gdLst>
              <a:gd name="T0" fmla="*/ 224982 w 129"/>
              <a:gd name="T1" fmla="*/ 3433 h 160"/>
              <a:gd name="T2" fmla="*/ 3409 w 129"/>
              <a:gd name="T3" fmla="*/ 216277 h 160"/>
              <a:gd name="T4" fmla="*/ 0 w 129"/>
              <a:gd name="T5" fmla="*/ 538976 h 160"/>
              <a:gd name="T6" fmla="*/ 429512 w 129"/>
              <a:gd name="T7" fmla="*/ 549275 h 160"/>
              <a:gd name="T8" fmla="*/ 439738 w 129"/>
              <a:gd name="T9" fmla="*/ 223143 h 160"/>
              <a:gd name="T10" fmla="*/ 139762 w 129"/>
              <a:gd name="T11" fmla="*/ 532110 h 160"/>
              <a:gd name="T12" fmla="*/ 88629 w 129"/>
              <a:gd name="T13" fmla="*/ 394791 h 160"/>
              <a:gd name="T14" fmla="*/ 139762 w 129"/>
              <a:gd name="T15" fmla="*/ 532110 h 160"/>
              <a:gd name="T16" fmla="*/ 115900 w 129"/>
              <a:gd name="T17" fmla="*/ 247174 h 160"/>
              <a:gd name="T18" fmla="*/ 115900 w 129"/>
              <a:gd name="T19" fmla="*/ 264339 h 160"/>
              <a:gd name="T20" fmla="*/ 245435 w 129"/>
              <a:gd name="T21" fmla="*/ 532110 h 160"/>
              <a:gd name="T22" fmla="*/ 156806 w 129"/>
              <a:gd name="T23" fmla="*/ 387925 h 160"/>
              <a:gd name="T24" fmla="*/ 78403 w 129"/>
              <a:gd name="T25" fmla="*/ 377627 h 160"/>
              <a:gd name="T26" fmla="*/ 71585 w 129"/>
              <a:gd name="T27" fmla="*/ 532110 h 160"/>
              <a:gd name="T28" fmla="*/ 51132 w 129"/>
              <a:gd name="T29" fmla="*/ 264339 h 160"/>
              <a:gd name="T30" fmla="*/ 88629 w 129"/>
              <a:gd name="T31" fmla="*/ 257473 h 160"/>
              <a:gd name="T32" fmla="*/ 51132 w 129"/>
              <a:gd name="T33" fmla="*/ 247174 h 160"/>
              <a:gd name="T34" fmla="*/ 245435 w 129"/>
              <a:gd name="T35" fmla="*/ 230009 h 160"/>
              <a:gd name="T36" fmla="*/ 317020 w 129"/>
              <a:gd name="T37" fmla="*/ 532110 h 160"/>
              <a:gd name="T38" fmla="*/ 299976 w 129"/>
              <a:gd name="T39" fmla="*/ 490915 h 160"/>
              <a:gd name="T40" fmla="*/ 317020 w 129"/>
              <a:gd name="T41" fmla="*/ 532110 h 160"/>
              <a:gd name="T42" fmla="*/ 299976 w 129"/>
              <a:gd name="T43" fmla="*/ 473750 h 160"/>
              <a:gd name="T44" fmla="*/ 317020 w 129"/>
              <a:gd name="T45" fmla="*/ 394791 h 160"/>
              <a:gd name="T46" fmla="*/ 388606 w 129"/>
              <a:gd name="T47" fmla="*/ 532110 h 160"/>
              <a:gd name="T48" fmla="*/ 368153 w 129"/>
              <a:gd name="T49" fmla="*/ 490915 h 160"/>
              <a:gd name="T50" fmla="*/ 388606 w 129"/>
              <a:gd name="T51" fmla="*/ 532110 h 160"/>
              <a:gd name="T52" fmla="*/ 368153 w 129"/>
              <a:gd name="T53" fmla="*/ 473750 h 160"/>
              <a:gd name="T54" fmla="*/ 388606 w 129"/>
              <a:gd name="T55" fmla="*/ 394791 h 160"/>
              <a:gd name="T56" fmla="*/ 422694 w 129"/>
              <a:gd name="T57" fmla="*/ 532110 h 160"/>
              <a:gd name="T58" fmla="*/ 405650 w 129"/>
              <a:gd name="T59" fmla="*/ 387925 h 160"/>
              <a:gd name="T60" fmla="*/ 361335 w 129"/>
              <a:gd name="T61" fmla="*/ 377627 h 160"/>
              <a:gd name="T62" fmla="*/ 351109 w 129"/>
              <a:gd name="T63" fmla="*/ 532110 h 160"/>
              <a:gd name="T64" fmla="*/ 334065 w 129"/>
              <a:gd name="T65" fmla="*/ 387925 h 160"/>
              <a:gd name="T66" fmla="*/ 289750 w 129"/>
              <a:gd name="T67" fmla="*/ 377627 h 160"/>
              <a:gd name="T68" fmla="*/ 282932 w 129"/>
              <a:gd name="T69" fmla="*/ 532110 h 160"/>
              <a:gd name="T70" fmla="*/ 262479 w 129"/>
              <a:gd name="T71" fmla="*/ 223143 h 160"/>
              <a:gd name="T72" fmla="*/ 44315 w 129"/>
              <a:gd name="T73" fmla="*/ 212844 h 160"/>
              <a:gd name="T74" fmla="*/ 34088 w 129"/>
              <a:gd name="T75" fmla="*/ 532110 h 160"/>
              <a:gd name="T76" fmla="*/ 17044 w 129"/>
              <a:gd name="T77" fmla="*/ 226576 h 160"/>
              <a:gd name="T78" fmla="*/ 422694 w 129"/>
              <a:gd name="T79" fmla="*/ 226576 h 160"/>
              <a:gd name="T80" fmla="*/ 122718 w 129"/>
              <a:gd name="T81" fmla="*/ 422255 h 160"/>
              <a:gd name="T82" fmla="*/ 115900 w 129"/>
              <a:gd name="T83" fmla="*/ 449719 h 160"/>
              <a:gd name="T84" fmla="*/ 105673 w 129"/>
              <a:gd name="T85" fmla="*/ 422255 h 160"/>
              <a:gd name="T86" fmla="*/ 122718 w 129"/>
              <a:gd name="T87" fmla="*/ 422255 h 160"/>
              <a:gd name="T88" fmla="*/ 184076 w 129"/>
              <a:gd name="T89" fmla="*/ 377627 h 160"/>
              <a:gd name="T90" fmla="*/ 177259 w 129"/>
              <a:gd name="T91" fmla="*/ 480616 h 160"/>
              <a:gd name="T92" fmla="*/ 221573 w 129"/>
              <a:gd name="T93" fmla="*/ 490915 h 160"/>
              <a:gd name="T94" fmla="*/ 228391 w 129"/>
              <a:gd name="T95" fmla="*/ 387925 h 160"/>
              <a:gd name="T96" fmla="*/ 211347 w 129"/>
              <a:gd name="T97" fmla="*/ 473750 h 160"/>
              <a:gd name="T98" fmla="*/ 194303 w 129"/>
              <a:gd name="T99" fmla="*/ 394791 h 160"/>
              <a:gd name="T100" fmla="*/ 211347 w 129"/>
              <a:gd name="T101" fmla="*/ 473750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9" h="160">
                <a:moveTo>
                  <a:pt x="128" y="63"/>
                </a:moveTo>
                <a:cubicBezTo>
                  <a:pt x="66" y="1"/>
                  <a:pt x="66" y="1"/>
                  <a:pt x="66" y="1"/>
                </a:cubicBezTo>
                <a:cubicBezTo>
                  <a:pt x="65" y="0"/>
                  <a:pt x="64" y="0"/>
                  <a:pt x="63" y="1"/>
                </a:cubicBezTo>
                <a:cubicBezTo>
                  <a:pt x="1" y="63"/>
                  <a:pt x="1" y="63"/>
                  <a:pt x="1" y="63"/>
                </a:cubicBezTo>
                <a:cubicBezTo>
                  <a:pt x="0" y="63"/>
                  <a:pt x="0" y="64"/>
                  <a:pt x="0" y="6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8" y="160"/>
                  <a:pt x="129" y="159"/>
                  <a:pt x="129" y="157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4"/>
                  <a:pt x="129" y="63"/>
                  <a:pt x="128" y="63"/>
                </a:cubicBezTo>
                <a:close/>
                <a:moveTo>
                  <a:pt x="41" y="155"/>
                </a:moveTo>
                <a:cubicBezTo>
                  <a:pt x="26" y="155"/>
                  <a:pt x="26" y="155"/>
                  <a:pt x="26" y="155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41" y="115"/>
                  <a:pt x="41" y="115"/>
                  <a:pt x="41" y="115"/>
                </a:cubicBezTo>
                <a:lnTo>
                  <a:pt x="41" y="155"/>
                </a:lnTo>
                <a:close/>
                <a:moveTo>
                  <a:pt x="72" y="72"/>
                </a:moveTo>
                <a:cubicBezTo>
                  <a:pt x="34" y="72"/>
                  <a:pt x="34" y="72"/>
                  <a:pt x="34" y="72"/>
                </a:cubicBezTo>
                <a:cubicBezTo>
                  <a:pt x="32" y="72"/>
                  <a:pt x="31" y="73"/>
                  <a:pt x="31" y="75"/>
                </a:cubicBezTo>
                <a:cubicBezTo>
                  <a:pt x="31" y="76"/>
                  <a:pt x="32" y="77"/>
                  <a:pt x="34" y="77"/>
                </a:cubicBezTo>
                <a:cubicBezTo>
                  <a:pt x="72" y="77"/>
                  <a:pt x="72" y="77"/>
                  <a:pt x="72" y="77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1"/>
                  <a:pt x="45" y="110"/>
                  <a:pt x="44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2" y="110"/>
                  <a:pt x="21" y="111"/>
                  <a:pt x="21" y="113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77"/>
                  <a:pt x="15" y="77"/>
                  <a:pt x="15" y="77"/>
                </a:cubicBezTo>
                <a:cubicBezTo>
                  <a:pt x="23" y="77"/>
                  <a:pt x="23" y="77"/>
                  <a:pt x="23" y="77"/>
                </a:cubicBezTo>
                <a:cubicBezTo>
                  <a:pt x="25" y="77"/>
                  <a:pt x="26" y="76"/>
                  <a:pt x="26" y="75"/>
                </a:cubicBezTo>
                <a:cubicBezTo>
                  <a:pt x="26" y="73"/>
                  <a:pt x="25" y="72"/>
                  <a:pt x="23" y="72"/>
                </a:cubicBezTo>
                <a:cubicBezTo>
                  <a:pt x="15" y="72"/>
                  <a:pt x="15" y="72"/>
                  <a:pt x="15" y="72"/>
                </a:cubicBezTo>
                <a:cubicBezTo>
                  <a:pt x="15" y="67"/>
                  <a:pt x="15" y="67"/>
                  <a:pt x="15" y="67"/>
                </a:cubicBezTo>
                <a:cubicBezTo>
                  <a:pt x="72" y="67"/>
                  <a:pt x="72" y="67"/>
                  <a:pt x="72" y="67"/>
                </a:cubicBezTo>
                <a:lnTo>
                  <a:pt x="72" y="72"/>
                </a:lnTo>
                <a:close/>
                <a:moveTo>
                  <a:pt x="93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43"/>
                  <a:pt x="88" y="143"/>
                  <a:pt x="88" y="143"/>
                </a:cubicBezTo>
                <a:cubicBezTo>
                  <a:pt x="93" y="143"/>
                  <a:pt x="93" y="143"/>
                  <a:pt x="93" y="143"/>
                </a:cubicBezTo>
                <a:lnTo>
                  <a:pt x="93" y="155"/>
                </a:lnTo>
                <a:close/>
                <a:moveTo>
                  <a:pt x="93" y="138"/>
                </a:moveTo>
                <a:cubicBezTo>
                  <a:pt x="88" y="138"/>
                  <a:pt x="88" y="138"/>
                  <a:pt x="88" y="138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93" y="115"/>
                  <a:pt x="93" y="115"/>
                  <a:pt x="93" y="115"/>
                </a:cubicBezTo>
                <a:lnTo>
                  <a:pt x="93" y="138"/>
                </a:lnTo>
                <a:close/>
                <a:moveTo>
                  <a:pt x="114" y="15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14" y="143"/>
                  <a:pt x="114" y="143"/>
                  <a:pt x="114" y="143"/>
                </a:cubicBezTo>
                <a:lnTo>
                  <a:pt x="114" y="155"/>
                </a:lnTo>
                <a:close/>
                <a:moveTo>
                  <a:pt x="114" y="138"/>
                </a:moveTo>
                <a:cubicBezTo>
                  <a:pt x="108" y="138"/>
                  <a:pt x="108" y="138"/>
                  <a:pt x="108" y="138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14" y="115"/>
                  <a:pt x="114" y="115"/>
                  <a:pt x="114" y="115"/>
                </a:cubicBezTo>
                <a:lnTo>
                  <a:pt x="114" y="138"/>
                </a:lnTo>
                <a:close/>
                <a:moveTo>
                  <a:pt x="124" y="155"/>
                </a:moveTo>
                <a:cubicBezTo>
                  <a:pt x="119" y="155"/>
                  <a:pt x="119" y="155"/>
                  <a:pt x="119" y="155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1"/>
                  <a:pt x="118" y="110"/>
                  <a:pt x="116" y="110"/>
                </a:cubicBezTo>
                <a:cubicBezTo>
                  <a:pt x="106" y="110"/>
                  <a:pt x="106" y="110"/>
                  <a:pt x="106" y="110"/>
                </a:cubicBezTo>
                <a:cubicBezTo>
                  <a:pt x="104" y="110"/>
                  <a:pt x="103" y="111"/>
                  <a:pt x="103" y="113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98" y="111"/>
                  <a:pt x="97" y="110"/>
                  <a:pt x="95" y="110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4" y="110"/>
                  <a:pt x="83" y="111"/>
                  <a:pt x="83" y="113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3"/>
                  <a:pt x="76" y="62"/>
                  <a:pt x="75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11" y="62"/>
                  <a:pt x="10" y="63"/>
                  <a:pt x="10" y="65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66"/>
                  <a:pt x="5" y="66"/>
                  <a:pt x="5" y="66"/>
                </a:cubicBezTo>
                <a:cubicBezTo>
                  <a:pt x="65" y="6"/>
                  <a:pt x="65" y="6"/>
                  <a:pt x="65" y="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155"/>
                  <a:pt x="124" y="155"/>
                  <a:pt x="124" y="155"/>
                </a:cubicBezTo>
                <a:close/>
                <a:moveTo>
                  <a:pt x="36" y="123"/>
                </a:moveTo>
                <a:cubicBezTo>
                  <a:pt x="36" y="128"/>
                  <a:pt x="36" y="128"/>
                  <a:pt x="36" y="128"/>
                </a:cubicBezTo>
                <a:cubicBezTo>
                  <a:pt x="36" y="130"/>
                  <a:pt x="35" y="131"/>
                  <a:pt x="34" y="131"/>
                </a:cubicBezTo>
                <a:cubicBezTo>
                  <a:pt x="32" y="131"/>
                  <a:pt x="31" y="130"/>
                  <a:pt x="31" y="128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22"/>
                  <a:pt x="32" y="120"/>
                  <a:pt x="34" y="120"/>
                </a:cubicBezTo>
                <a:cubicBezTo>
                  <a:pt x="35" y="120"/>
                  <a:pt x="36" y="122"/>
                  <a:pt x="36" y="123"/>
                </a:cubicBezTo>
                <a:close/>
                <a:moveTo>
                  <a:pt x="65" y="110"/>
                </a:moveTo>
                <a:cubicBezTo>
                  <a:pt x="54" y="110"/>
                  <a:pt x="54" y="110"/>
                  <a:pt x="54" y="110"/>
                </a:cubicBezTo>
                <a:cubicBezTo>
                  <a:pt x="53" y="110"/>
                  <a:pt x="52" y="111"/>
                  <a:pt x="52" y="113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2"/>
                  <a:pt x="53" y="143"/>
                  <a:pt x="54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6" y="143"/>
                  <a:pt x="67" y="142"/>
                  <a:pt x="67" y="140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7" y="111"/>
                  <a:pt x="66" y="110"/>
                  <a:pt x="65" y="110"/>
                </a:cubicBezTo>
                <a:close/>
                <a:moveTo>
                  <a:pt x="62" y="138"/>
                </a:moveTo>
                <a:cubicBezTo>
                  <a:pt x="57" y="138"/>
                  <a:pt x="57" y="138"/>
                  <a:pt x="57" y="138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62" y="115"/>
                  <a:pt x="62" y="115"/>
                  <a:pt x="62" y="115"/>
                </a:cubicBezTo>
                <a:lnTo>
                  <a:pt x="62" y="1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550">
            <a:extLst>
              <a:ext uri="{FF2B5EF4-FFF2-40B4-BE49-F238E27FC236}">
                <a16:creationId xmlns:a16="http://schemas.microsoft.com/office/drawing/2014/main" id="{C32047B5-DD8C-457E-B1AF-317D07039862}"/>
              </a:ext>
            </a:extLst>
          </p:cNvPr>
          <p:cNvSpPr>
            <a:spLocks noEditPoints="1"/>
          </p:cNvSpPr>
          <p:nvPr/>
        </p:nvSpPr>
        <p:spPr bwMode="auto">
          <a:xfrm>
            <a:off x="10705834" y="5291575"/>
            <a:ext cx="443740" cy="447612"/>
          </a:xfrm>
          <a:custGeom>
            <a:avLst/>
            <a:gdLst>
              <a:gd name="T0" fmla="*/ 522208 w 160"/>
              <a:gd name="T1" fmla="*/ 185916 h 160"/>
              <a:gd name="T2" fmla="*/ 522208 w 160"/>
              <a:gd name="T3" fmla="*/ 182473 h 160"/>
              <a:gd name="T4" fmla="*/ 477838 w 160"/>
              <a:gd name="T5" fmla="*/ 24100 h 160"/>
              <a:gd name="T6" fmla="*/ 453946 w 160"/>
              <a:gd name="T7" fmla="*/ 0 h 160"/>
              <a:gd name="T8" fmla="*/ 430054 w 160"/>
              <a:gd name="T9" fmla="*/ 24100 h 160"/>
              <a:gd name="T10" fmla="*/ 409575 w 160"/>
              <a:gd name="T11" fmla="*/ 10329 h 160"/>
              <a:gd name="T12" fmla="*/ 392509 w 160"/>
              <a:gd name="T13" fmla="*/ 10329 h 160"/>
              <a:gd name="T14" fmla="*/ 375444 w 160"/>
              <a:gd name="T15" fmla="*/ 24100 h 160"/>
              <a:gd name="T16" fmla="*/ 351552 w 160"/>
              <a:gd name="T17" fmla="*/ 72301 h 160"/>
              <a:gd name="T18" fmla="*/ 184309 w 160"/>
              <a:gd name="T19" fmla="*/ 24100 h 160"/>
              <a:gd name="T20" fmla="*/ 160417 w 160"/>
              <a:gd name="T21" fmla="*/ 0 h 160"/>
              <a:gd name="T22" fmla="*/ 136525 w 160"/>
              <a:gd name="T23" fmla="*/ 24100 h 160"/>
              <a:gd name="T24" fmla="*/ 116046 w 160"/>
              <a:gd name="T25" fmla="*/ 10329 h 160"/>
              <a:gd name="T26" fmla="*/ 98981 w 160"/>
              <a:gd name="T27" fmla="*/ 10329 h 160"/>
              <a:gd name="T28" fmla="*/ 81915 w 160"/>
              <a:gd name="T29" fmla="*/ 24100 h 160"/>
              <a:gd name="T30" fmla="*/ 58023 w 160"/>
              <a:gd name="T31" fmla="*/ 79187 h 160"/>
              <a:gd name="T32" fmla="*/ 23892 w 160"/>
              <a:gd name="T33" fmla="*/ 185916 h 160"/>
              <a:gd name="T34" fmla="*/ 10239 w 160"/>
              <a:gd name="T35" fmla="*/ 413147 h 160"/>
              <a:gd name="T36" fmla="*/ 10239 w 160"/>
              <a:gd name="T37" fmla="*/ 550863 h 160"/>
              <a:gd name="T38" fmla="*/ 546100 w 160"/>
              <a:gd name="T39" fmla="*/ 423476 h 160"/>
              <a:gd name="T40" fmla="*/ 471011 w 160"/>
              <a:gd name="T41" fmla="*/ 41315 h 160"/>
              <a:gd name="T42" fmla="*/ 368618 w 160"/>
              <a:gd name="T43" fmla="*/ 41315 h 160"/>
              <a:gd name="T44" fmla="*/ 177483 w 160"/>
              <a:gd name="T45" fmla="*/ 72301 h 160"/>
              <a:gd name="T46" fmla="*/ 75089 w 160"/>
              <a:gd name="T47" fmla="*/ 89515 h 160"/>
              <a:gd name="T48" fmla="*/ 44371 w 160"/>
              <a:gd name="T49" fmla="*/ 179030 h 160"/>
              <a:gd name="T50" fmla="*/ 105807 w 160"/>
              <a:gd name="T51" fmla="*/ 451019 h 160"/>
              <a:gd name="T52" fmla="*/ 157004 w 160"/>
              <a:gd name="T53" fmla="*/ 468234 h 160"/>
              <a:gd name="T54" fmla="*/ 17066 w 160"/>
              <a:gd name="T55" fmla="*/ 468234 h 160"/>
              <a:gd name="T56" fmla="*/ 71676 w 160"/>
              <a:gd name="T57" fmla="*/ 451019 h 160"/>
              <a:gd name="T58" fmla="*/ 30718 w 160"/>
              <a:gd name="T59" fmla="*/ 433805 h 160"/>
              <a:gd name="T60" fmla="*/ 157004 w 160"/>
              <a:gd name="T61" fmla="*/ 413147 h 160"/>
              <a:gd name="T62" fmla="*/ 157004 w 160"/>
              <a:gd name="T63" fmla="*/ 337404 h 160"/>
              <a:gd name="T64" fmla="*/ 75089 w 160"/>
              <a:gd name="T65" fmla="*/ 320189 h 160"/>
              <a:gd name="T66" fmla="*/ 157004 w 160"/>
              <a:gd name="T67" fmla="*/ 320189 h 160"/>
              <a:gd name="T68" fmla="*/ 211614 w 160"/>
              <a:gd name="T69" fmla="*/ 516434 h 160"/>
              <a:gd name="T70" fmla="*/ 334486 w 160"/>
              <a:gd name="T71" fmla="*/ 499220 h 160"/>
              <a:gd name="T72" fmla="*/ 334486 w 160"/>
              <a:gd name="T73" fmla="*/ 337404 h 160"/>
              <a:gd name="T74" fmla="*/ 273050 w 160"/>
              <a:gd name="T75" fmla="*/ 265103 h 160"/>
              <a:gd name="T76" fmla="*/ 368618 w 160"/>
              <a:gd name="T77" fmla="*/ 258217 h 160"/>
              <a:gd name="T78" fmla="*/ 351552 w 160"/>
              <a:gd name="T79" fmla="*/ 327075 h 160"/>
              <a:gd name="T80" fmla="*/ 194548 w 160"/>
              <a:gd name="T81" fmla="*/ 533649 h 160"/>
              <a:gd name="T82" fmla="*/ 167243 w 160"/>
              <a:gd name="T83" fmla="*/ 247888 h 160"/>
              <a:gd name="T84" fmla="*/ 58023 w 160"/>
              <a:gd name="T85" fmla="*/ 413147 h 160"/>
              <a:gd name="T86" fmla="*/ 505143 w 160"/>
              <a:gd name="T87" fmla="*/ 196245 h 160"/>
              <a:gd name="T88" fmla="*/ 488077 w 160"/>
              <a:gd name="T89" fmla="*/ 258217 h 160"/>
              <a:gd name="T90" fmla="*/ 368618 w 160"/>
              <a:gd name="T91" fmla="*/ 258217 h 160"/>
              <a:gd name="T92" fmla="*/ 471011 w 160"/>
              <a:gd name="T93" fmla="*/ 265103 h 160"/>
              <a:gd name="T94" fmla="*/ 471011 w 160"/>
              <a:gd name="T95" fmla="*/ 337404 h 160"/>
              <a:gd name="T96" fmla="*/ 389096 w 160"/>
              <a:gd name="T97" fmla="*/ 337404 h 160"/>
              <a:gd name="T98" fmla="*/ 389096 w 160"/>
              <a:gd name="T99" fmla="*/ 533649 h 160"/>
              <a:gd name="T100" fmla="*/ 529034 w 160"/>
              <a:gd name="T101" fmla="*/ 533649 h 160"/>
              <a:gd name="T102" fmla="*/ 389096 w 160"/>
              <a:gd name="T103" fmla="*/ 433805 h 160"/>
              <a:gd name="T104" fmla="*/ 529034 w 160"/>
              <a:gd name="T105" fmla="*/ 451019 h 160"/>
              <a:gd name="T106" fmla="*/ 307181 w 160"/>
              <a:gd name="T107" fmla="*/ 451019 h 160"/>
              <a:gd name="T108" fmla="*/ 307181 w 160"/>
              <a:gd name="T109" fmla="*/ 413147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60">
                <a:moveTo>
                  <a:pt x="157" y="120"/>
                </a:moveTo>
                <a:cubicBezTo>
                  <a:pt x="153" y="120"/>
                  <a:pt x="153" y="120"/>
                  <a:pt x="153" y="120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54"/>
                  <a:pt x="153" y="54"/>
                  <a:pt x="153" y="53"/>
                </a:cubicBezTo>
                <a:cubicBezTo>
                  <a:pt x="153" y="53"/>
                  <a:pt x="143" y="23"/>
                  <a:pt x="143" y="23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8"/>
                  <a:pt x="142" y="7"/>
                  <a:pt x="140" y="7"/>
                </a:cubicBezTo>
                <a:cubicBezTo>
                  <a:pt x="136" y="7"/>
                  <a:pt x="136" y="7"/>
                  <a:pt x="136" y="7"/>
                </a:cubicBezTo>
                <a:cubicBezTo>
                  <a:pt x="136" y="3"/>
                  <a:pt x="136" y="3"/>
                  <a:pt x="136" y="3"/>
                </a:cubicBezTo>
                <a:cubicBezTo>
                  <a:pt x="136" y="1"/>
                  <a:pt x="135" y="0"/>
                  <a:pt x="133" y="0"/>
                </a:cubicBezTo>
                <a:cubicBezTo>
                  <a:pt x="132" y="0"/>
                  <a:pt x="131" y="1"/>
                  <a:pt x="131" y="3"/>
                </a:cubicBezTo>
                <a:cubicBezTo>
                  <a:pt x="131" y="7"/>
                  <a:pt x="131" y="7"/>
                  <a:pt x="131" y="7"/>
                </a:cubicBezTo>
                <a:cubicBezTo>
                  <a:pt x="126" y="7"/>
                  <a:pt x="126" y="7"/>
                  <a:pt x="126" y="7"/>
                </a:cubicBezTo>
                <a:cubicBezTo>
                  <a:pt x="126" y="3"/>
                  <a:pt x="126" y="3"/>
                  <a:pt x="126" y="3"/>
                </a:cubicBezTo>
                <a:cubicBezTo>
                  <a:pt x="126" y="1"/>
                  <a:pt x="124" y="0"/>
                  <a:pt x="123" y="0"/>
                </a:cubicBezTo>
                <a:cubicBezTo>
                  <a:pt x="122" y="0"/>
                  <a:pt x="120" y="1"/>
                  <a:pt x="120" y="3"/>
                </a:cubicBezTo>
                <a:cubicBezTo>
                  <a:pt x="120" y="7"/>
                  <a:pt x="120" y="7"/>
                  <a:pt x="120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3"/>
                  <a:pt x="115" y="3"/>
                  <a:pt x="115" y="3"/>
                </a:cubicBezTo>
                <a:cubicBezTo>
                  <a:pt x="115" y="1"/>
                  <a:pt x="114" y="0"/>
                  <a:pt x="113" y="0"/>
                </a:cubicBezTo>
                <a:cubicBezTo>
                  <a:pt x="111" y="0"/>
                  <a:pt x="110" y="1"/>
                  <a:pt x="110" y="3"/>
                </a:cubicBezTo>
                <a:cubicBezTo>
                  <a:pt x="110" y="7"/>
                  <a:pt x="110" y="7"/>
                  <a:pt x="110" y="7"/>
                </a:cubicBezTo>
                <a:cubicBezTo>
                  <a:pt x="106" y="7"/>
                  <a:pt x="106" y="7"/>
                  <a:pt x="106" y="7"/>
                </a:cubicBezTo>
                <a:cubicBezTo>
                  <a:pt x="104" y="7"/>
                  <a:pt x="103" y="8"/>
                  <a:pt x="103" y="9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8"/>
                  <a:pt x="56" y="7"/>
                  <a:pt x="54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1"/>
                  <a:pt x="49" y="0"/>
                  <a:pt x="47" y="0"/>
                </a:cubicBezTo>
                <a:cubicBezTo>
                  <a:pt x="46" y="0"/>
                  <a:pt x="45" y="1"/>
                  <a:pt x="45" y="3"/>
                </a:cubicBezTo>
                <a:cubicBezTo>
                  <a:pt x="45" y="7"/>
                  <a:pt x="45" y="7"/>
                  <a:pt x="45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1"/>
                  <a:pt x="38" y="0"/>
                  <a:pt x="37" y="0"/>
                </a:cubicBezTo>
                <a:cubicBezTo>
                  <a:pt x="36" y="0"/>
                  <a:pt x="34" y="1"/>
                  <a:pt x="34" y="3"/>
                </a:cubicBezTo>
                <a:cubicBezTo>
                  <a:pt x="34" y="7"/>
                  <a:pt x="34" y="7"/>
                  <a:pt x="34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1"/>
                  <a:pt x="28" y="0"/>
                  <a:pt x="27" y="0"/>
                </a:cubicBezTo>
                <a:cubicBezTo>
                  <a:pt x="25" y="0"/>
                  <a:pt x="24" y="1"/>
                  <a:pt x="24" y="3"/>
                </a:cubicBezTo>
                <a:cubicBezTo>
                  <a:pt x="24" y="7"/>
                  <a:pt x="24" y="7"/>
                  <a:pt x="24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7"/>
                  <a:pt x="17" y="8"/>
                  <a:pt x="17" y="9"/>
                </a:cubicBezTo>
                <a:cubicBezTo>
                  <a:pt x="17" y="23"/>
                  <a:pt x="17" y="23"/>
                  <a:pt x="17" y="23"/>
                </a:cubicBezTo>
                <a:cubicBezTo>
                  <a:pt x="7" y="53"/>
                  <a:pt x="7" y="53"/>
                  <a:pt x="7" y="53"/>
                </a:cubicBez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7" y="120"/>
                  <a:pt x="7" y="120"/>
                  <a:pt x="7" y="120"/>
                </a:cubicBezTo>
                <a:cubicBezTo>
                  <a:pt x="3" y="120"/>
                  <a:pt x="3" y="120"/>
                  <a:pt x="3" y="120"/>
                </a:cubicBezTo>
                <a:cubicBezTo>
                  <a:pt x="1" y="120"/>
                  <a:pt x="0" y="122"/>
                  <a:pt x="0" y="12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2"/>
                  <a:pt x="159" y="120"/>
                  <a:pt x="157" y="120"/>
                </a:cubicBezTo>
                <a:close/>
                <a:moveTo>
                  <a:pt x="108" y="12"/>
                </a:moveTo>
                <a:cubicBezTo>
                  <a:pt x="138" y="12"/>
                  <a:pt x="138" y="12"/>
                  <a:pt x="138" y="12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08" y="21"/>
                  <a:pt x="108" y="21"/>
                  <a:pt x="108" y="21"/>
                </a:cubicBezTo>
                <a:lnTo>
                  <a:pt x="108" y="12"/>
                </a:lnTo>
                <a:close/>
                <a:moveTo>
                  <a:pt x="22" y="12"/>
                </a:moveTo>
                <a:cubicBezTo>
                  <a:pt x="52" y="12"/>
                  <a:pt x="52" y="12"/>
                  <a:pt x="52" y="12"/>
                </a:cubicBezTo>
                <a:cubicBezTo>
                  <a:pt x="52" y="21"/>
                  <a:pt x="52" y="21"/>
                  <a:pt x="52" y="21"/>
                </a:cubicBezTo>
                <a:cubicBezTo>
                  <a:pt x="22" y="21"/>
                  <a:pt x="22" y="21"/>
                  <a:pt x="22" y="21"/>
                </a:cubicBezTo>
                <a:lnTo>
                  <a:pt x="22" y="12"/>
                </a:lnTo>
                <a:close/>
                <a:moveTo>
                  <a:pt x="22" y="26"/>
                </a:moveTo>
                <a:cubicBezTo>
                  <a:pt x="138" y="26"/>
                  <a:pt x="138" y="26"/>
                  <a:pt x="138" y="26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3" y="52"/>
                  <a:pt x="13" y="52"/>
                  <a:pt x="13" y="52"/>
                </a:cubicBezTo>
                <a:lnTo>
                  <a:pt x="22" y="26"/>
                </a:lnTo>
                <a:close/>
                <a:moveTo>
                  <a:pt x="46" y="131"/>
                </a:moveTo>
                <a:cubicBezTo>
                  <a:pt x="31" y="131"/>
                  <a:pt x="31" y="131"/>
                  <a:pt x="31" y="131"/>
                </a:cubicBezTo>
                <a:cubicBezTo>
                  <a:pt x="30" y="131"/>
                  <a:pt x="28" y="132"/>
                  <a:pt x="28" y="133"/>
                </a:cubicBezTo>
                <a:cubicBezTo>
                  <a:pt x="28" y="135"/>
                  <a:pt x="30" y="136"/>
                  <a:pt x="31" y="136"/>
                </a:cubicBezTo>
                <a:cubicBezTo>
                  <a:pt x="46" y="136"/>
                  <a:pt x="46" y="136"/>
                  <a:pt x="46" y="136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36"/>
                  <a:pt x="5" y="136"/>
                  <a:pt x="5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2" y="136"/>
                  <a:pt x="23" y="135"/>
                  <a:pt x="23" y="133"/>
                </a:cubicBezTo>
                <a:cubicBezTo>
                  <a:pt x="23" y="132"/>
                  <a:pt x="22" y="131"/>
                  <a:pt x="21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5" y="126"/>
                  <a:pt x="5" y="126"/>
                  <a:pt x="5" y="126"/>
                </a:cubicBezTo>
                <a:cubicBezTo>
                  <a:pt x="9" y="126"/>
                  <a:pt x="9" y="126"/>
                  <a:pt x="9" y="126"/>
                </a:cubicBezTo>
                <a:cubicBezTo>
                  <a:pt x="46" y="126"/>
                  <a:pt x="46" y="126"/>
                  <a:pt x="46" y="126"/>
                </a:cubicBezTo>
                <a:lnTo>
                  <a:pt x="46" y="131"/>
                </a:lnTo>
                <a:close/>
                <a:moveTo>
                  <a:pt x="46" y="120"/>
                </a:moveTo>
                <a:cubicBezTo>
                  <a:pt x="22" y="120"/>
                  <a:pt x="22" y="120"/>
                  <a:pt x="22" y="120"/>
                </a:cubicBezTo>
                <a:cubicBezTo>
                  <a:pt x="22" y="98"/>
                  <a:pt x="22" y="98"/>
                  <a:pt x="22" y="98"/>
                </a:cubicBezTo>
                <a:cubicBezTo>
                  <a:pt x="46" y="98"/>
                  <a:pt x="46" y="98"/>
                  <a:pt x="46" y="98"/>
                </a:cubicBezTo>
                <a:lnTo>
                  <a:pt x="46" y="120"/>
                </a:lnTo>
                <a:close/>
                <a:moveTo>
                  <a:pt x="46" y="93"/>
                </a:moveTo>
                <a:cubicBezTo>
                  <a:pt x="22" y="93"/>
                  <a:pt x="22" y="93"/>
                  <a:pt x="22" y="93"/>
                </a:cubicBezTo>
                <a:cubicBezTo>
                  <a:pt x="22" y="77"/>
                  <a:pt x="22" y="77"/>
                  <a:pt x="22" y="77"/>
                </a:cubicBezTo>
                <a:cubicBezTo>
                  <a:pt x="46" y="77"/>
                  <a:pt x="46" y="77"/>
                  <a:pt x="46" y="77"/>
                </a:cubicBezTo>
                <a:lnTo>
                  <a:pt x="46" y="93"/>
                </a:lnTo>
                <a:close/>
                <a:moveTo>
                  <a:pt x="98" y="155"/>
                </a:moveTo>
                <a:cubicBezTo>
                  <a:pt x="62" y="155"/>
                  <a:pt x="62" y="155"/>
                  <a:pt x="62" y="155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55"/>
                  <a:pt x="98" y="155"/>
                  <a:pt x="98" y="155"/>
                </a:cubicBezTo>
                <a:close/>
                <a:moveTo>
                  <a:pt x="98" y="145"/>
                </a:moveTo>
                <a:cubicBezTo>
                  <a:pt x="62" y="145"/>
                  <a:pt x="62" y="145"/>
                  <a:pt x="62" y="145"/>
                </a:cubicBezTo>
                <a:cubicBezTo>
                  <a:pt x="62" y="98"/>
                  <a:pt x="62" y="98"/>
                  <a:pt x="62" y="98"/>
                </a:cubicBezTo>
                <a:cubicBezTo>
                  <a:pt x="98" y="98"/>
                  <a:pt x="98" y="98"/>
                  <a:pt x="98" y="98"/>
                </a:cubicBezTo>
                <a:cubicBezTo>
                  <a:pt x="98" y="145"/>
                  <a:pt x="98" y="145"/>
                  <a:pt x="98" y="145"/>
                </a:cubicBezTo>
                <a:close/>
                <a:moveTo>
                  <a:pt x="62" y="93"/>
                </a:moveTo>
                <a:cubicBezTo>
                  <a:pt x="63" y="84"/>
                  <a:pt x="71" y="77"/>
                  <a:pt x="80" y="77"/>
                </a:cubicBezTo>
                <a:cubicBezTo>
                  <a:pt x="89" y="77"/>
                  <a:pt x="97" y="84"/>
                  <a:pt x="98" y="93"/>
                </a:cubicBezTo>
                <a:lnTo>
                  <a:pt x="62" y="93"/>
                </a:lnTo>
                <a:close/>
                <a:moveTo>
                  <a:pt x="108" y="7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83"/>
                  <a:pt x="93" y="72"/>
                  <a:pt x="80" y="72"/>
                </a:cubicBezTo>
                <a:cubicBezTo>
                  <a:pt x="67" y="72"/>
                  <a:pt x="57" y="83"/>
                  <a:pt x="57" y="9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75"/>
                  <a:pt x="52" y="75"/>
                  <a:pt x="52" y="75"/>
                </a:cubicBezTo>
                <a:cubicBezTo>
                  <a:pt x="52" y="73"/>
                  <a:pt x="50" y="72"/>
                  <a:pt x="49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8" y="72"/>
                  <a:pt x="17" y="73"/>
                  <a:pt x="17" y="75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12" y="57"/>
                  <a:pt x="12" y="57"/>
                  <a:pt x="12" y="57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120"/>
                  <a:pt x="148" y="120"/>
                  <a:pt x="148" y="120"/>
                </a:cubicBezTo>
                <a:cubicBezTo>
                  <a:pt x="143" y="120"/>
                  <a:pt x="143" y="120"/>
                  <a:pt x="143" y="120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3" y="73"/>
                  <a:pt x="142" y="72"/>
                  <a:pt x="140" y="72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10" y="72"/>
                  <a:pt x="108" y="73"/>
                  <a:pt x="108" y="75"/>
                </a:cubicBezTo>
                <a:close/>
                <a:moveTo>
                  <a:pt x="114" y="93"/>
                </a:moveTo>
                <a:cubicBezTo>
                  <a:pt x="114" y="77"/>
                  <a:pt x="114" y="77"/>
                  <a:pt x="114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93"/>
                  <a:pt x="138" y="93"/>
                  <a:pt x="138" y="93"/>
                </a:cubicBezTo>
                <a:lnTo>
                  <a:pt x="114" y="93"/>
                </a:lnTo>
                <a:close/>
                <a:moveTo>
                  <a:pt x="138" y="98"/>
                </a:moveTo>
                <a:cubicBezTo>
                  <a:pt x="138" y="120"/>
                  <a:pt x="138" y="120"/>
                  <a:pt x="138" y="120"/>
                </a:cubicBezTo>
                <a:cubicBezTo>
                  <a:pt x="114" y="120"/>
                  <a:pt x="114" y="120"/>
                  <a:pt x="114" y="120"/>
                </a:cubicBezTo>
                <a:cubicBezTo>
                  <a:pt x="114" y="98"/>
                  <a:pt x="114" y="98"/>
                  <a:pt x="114" y="98"/>
                </a:cubicBezTo>
                <a:lnTo>
                  <a:pt x="138" y="98"/>
                </a:lnTo>
                <a:close/>
                <a:moveTo>
                  <a:pt x="155" y="155"/>
                </a:moveTo>
                <a:cubicBezTo>
                  <a:pt x="114" y="155"/>
                  <a:pt x="114" y="155"/>
                  <a:pt x="114" y="155"/>
                </a:cubicBezTo>
                <a:cubicBezTo>
                  <a:pt x="114" y="136"/>
                  <a:pt x="114" y="136"/>
                  <a:pt x="114" y="136"/>
                </a:cubicBezTo>
                <a:cubicBezTo>
                  <a:pt x="155" y="136"/>
                  <a:pt x="155" y="136"/>
                  <a:pt x="155" y="136"/>
                </a:cubicBezTo>
                <a:lnTo>
                  <a:pt x="155" y="155"/>
                </a:lnTo>
                <a:close/>
                <a:moveTo>
                  <a:pt x="155" y="131"/>
                </a:moveTo>
                <a:cubicBezTo>
                  <a:pt x="114" y="131"/>
                  <a:pt x="114" y="131"/>
                  <a:pt x="114" y="131"/>
                </a:cubicBezTo>
                <a:cubicBezTo>
                  <a:pt x="114" y="126"/>
                  <a:pt x="114" y="126"/>
                  <a:pt x="114" y="126"/>
                </a:cubicBezTo>
                <a:cubicBezTo>
                  <a:pt x="151" y="126"/>
                  <a:pt x="151" y="126"/>
                  <a:pt x="151" y="126"/>
                </a:cubicBezTo>
                <a:cubicBezTo>
                  <a:pt x="151" y="126"/>
                  <a:pt x="155" y="126"/>
                  <a:pt x="155" y="126"/>
                </a:cubicBezTo>
                <a:lnTo>
                  <a:pt x="155" y="131"/>
                </a:lnTo>
                <a:close/>
                <a:moveTo>
                  <a:pt x="93" y="123"/>
                </a:moveTo>
                <a:cubicBezTo>
                  <a:pt x="93" y="128"/>
                  <a:pt x="93" y="128"/>
                  <a:pt x="93" y="128"/>
                </a:cubicBezTo>
                <a:cubicBezTo>
                  <a:pt x="93" y="130"/>
                  <a:pt x="92" y="131"/>
                  <a:pt x="90" y="131"/>
                </a:cubicBezTo>
                <a:cubicBezTo>
                  <a:pt x="89" y="131"/>
                  <a:pt x="88" y="130"/>
                  <a:pt x="88" y="128"/>
                </a:cubicBezTo>
                <a:cubicBezTo>
                  <a:pt x="88" y="123"/>
                  <a:pt x="88" y="123"/>
                  <a:pt x="88" y="123"/>
                </a:cubicBezTo>
                <a:cubicBezTo>
                  <a:pt x="88" y="122"/>
                  <a:pt x="89" y="120"/>
                  <a:pt x="90" y="120"/>
                </a:cubicBezTo>
                <a:cubicBezTo>
                  <a:pt x="92" y="120"/>
                  <a:pt x="93" y="122"/>
                  <a:pt x="93" y="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72381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461">
            <a:extLst>
              <a:ext uri="{FF2B5EF4-FFF2-40B4-BE49-F238E27FC236}">
                <a16:creationId xmlns:a16="http://schemas.microsoft.com/office/drawing/2014/main" id="{0394DE68-9B35-47BC-965E-2789A9F57E7C}"/>
              </a:ext>
            </a:extLst>
          </p:cNvPr>
          <p:cNvSpPr>
            <a:spLocks noEditPoints="1"/>
          </p:cNvSpPr>
          <p:nvPr/>
        </p:nvSpPr>
        <p:spPr bwMode="auto">
          <a:xfrm>
            <a:off x="1740441" y="1270795"/>
            <a:ext cx="463232" cy="465924"/>
          </a:xfrm>
          <a:custGeom>
            <a:avLst/>
            <a:gdLst>
              <a:gd name="T0" fmla="*/ 136525 w 160"/>
              <a:gd name="T1" fmla="*/ 72092 h 160"/>
              <a:gd name="T2" fmla="*/ 122873 w 160"/>
              <a:gd name="T3" fmla="*/ 230009 h 160"/>
              <a:gd name="T4" fmla="*/ 232093 w 160"/>
              <a:gd name="T5" fmla="*/ 302101 h 160"/>
              <a:gd name="T6" fmla="*/ 232093 w 160"/>
              <a:gd name="T7" fmla="*/ 230009 h 160"/>
              <a:gd name="T8" fmla="*/ 126286 w 160"/>
              <a:gd name="T9" fmla="*/ 264339 h 160"/>
              <a:gd name="T10" fmla="*/ 143351 w 160"/>
              <a:gd name="T11" fmla="*/ 230009 h 160"/>
              <a:gd name="T12" fmla="*/ 221853 w 160"/>
              <a:gd name="T13" fmla="*/ 178514 h 160"/>
              <a:gd name="T14" fmla="*/ 221853 w 160"/>
              <a:gd name="T15" fmla="*/ 195679 h 160"/>
              <a:gd name="T16" fmla="*/ 136525 w 160"/>
              <a:gd name="T17" fmla="*/ 195679 h 160"/>
              <a:gd name="T18" fmla="*/ 112633 w 160"/>
              <a:gd name="T19" fmla="*/ 157917 h 160"/>
              <a:gd name="T20" fmla="*/ 112633 w 160"/>
              <a:gd name="T21" fmla="*/ 140752 h 160"/>
              <a:gd name="T22" fmla="*/ 221853 w 160"/>
              <a:gd name="T23" fmla="*/ 116721 h 160"/>
              <a:gd name="T24" fmla="*/ 303768 w 160"/>
              <a:gd name="T25" fmla="*/ 157917 h 160"/>
              <a:gd name="T26" fmla="*/ 276463 w 160"/>
              <a:gd name="T27" fmla="*/ 116721 h 160"/>
              <a:gd name="T28" fmla="*/ 409575 w 160"/>
              <a:gd name="T29" fmla="*/ 72092 h 160"/>
              <a:gd name="T30" fmla="*/ 409575 w 160"/>
              <a:gd name="T31" fmla="*/ 72092 h 160"/>
              <a:gd name="T32" fmla="*/ 433467 w 160"/>
              <a:gd name="T33" fmla="*/ 116721 h 160"/>
              <a:gd name="T34" fmla="*/ 450533 w 160"/>
              <a:gd name="T35" fmla="*/ 291802 h 160"/>
              <a:gd name="T36" fmla="*/ 450533 w 160"/>
              <a:gd name="T37" fmla="*/ 295235 h 160"/>
              <a:gd name="T38" fmla="*/ 450533 w 160"/>
              <a:gd name="T39" fmla="*/ 295235 h 160"/>
              <a:gd name="T40" fmla="*/ 450533 w 160"/>
              <a:gd name="T41" fmla="*/ 298668 h 160"/>
              <a:gd name="T42" fmla="*/ 450533 w 160"/>
              <a:gd name="T43" fmla="*/ 298668 h 160"/>
              <a:gd name="T44" fmla="*/ 447119 w 160"/>
              <a:gd name="T45" fmla="*/ 298668 h 160"/>
              <a:gd name="T46" fmla="*/ 447119 w 160"/>
              <a:gd name="T47" fmla="*/ 302101 h 160"/>
              <a:gd name="T48" fmla="*/ 443706 w 160"/>
              <a:gd name="T49" fmla="*/ 302101 h 160"/>
              <a:gd name="T50" fmla="*/ 395923 w 160"/>
              <a:gd name="T51" fmla="*/ 284936 h 160"/>
              <a:gd name="T52" fmla="*/ 402749 w 160"/>
              <a:gd name="T53" fmla="*/ 240308 h 160"/>
              <a:gd name="T54" fmla="*/ 450533 w 160"/>
              <a:gd name="T55" fmla="*/ 243741 h 160"/>
              <a:gd name="T56" fmla="*/ 525621 w 160"/>
              <a:gd name="T57" fmla="*/ 17165 h 160"/>
              <a:gd name="T58" fmla="*/ 457359 w 160"/>
              <a:gd name="T59" fmla="*/ 10299 h 160"/>
              <a:gd name="T60" fmla="*/ 75089 w 160"/>
              <a:gd name="T61" fmla="*/ 34330 h 160"/>
              <a:gd name="T62" fmla="*/ 78502 w 160"/>
              <a:gd name="T63" fmla="*/ 0 h 160"/>
              <a:gd name="T64" fmla="*/ 23892 w 160"/>
              <a:gd name="T65" fmla="*/ 17165 h 160"/>
              <a:gd name="T66" fmla="*/ 6826 w 160"/>
              <a:gd name="T67" fmla="*/ 477183 h 160"/>
              <a:gd name="T68" fmla="*/ 95568 w 160"/>
              <a:gd name="T69" fmla="*/ 538976 h 160"/>
              <a:gd name="T70" fmla="*/ 75089 w 160"/>
              <a:gd name="T71" fmla="*/ 460018 h 160"/>
              <a:gd name="T72" fmla="*/ 122873 w 160"/>
              <a:gd name="T73" fmla="*/ 538976 h 160"/>
              <a:gd name="T74" fmla="*/ 406162 w 160"/>
              <a:gd name="T75" fmla="*/ 477183 h 160"/>
              <a:gd name="T76" fmla="*/ 423228 w 160"/>
              <a:gd name="T77" fmla="*/ 446286 h 160"/>
              <a:gd name="T78" fmla="*/ 471011 w 160"/>
              <a:gd name="T79" fmla="*/ 418822 h 160"/>
              <a:gd name="T80" fmla="*/ 450533 w 160"/>
              <a:gd name="T81" fmla="*/ 477183 h 160"/>
              <a:gd name="T82" fmla="*/ 539274 w 160"/>
              <a:gd name="T83" fmla="*/ 538976 h 160"/>
              <a:gd name="T84" fmla="*/ 488077 w 160"/>
              <a:gd name="T85" fmla="*/ 17165 h 160"/>
              <a:gd name="T86" fmla="*/ 488077 w 160"/>
              <a:gd name="T87" fmla="*/ 17165 h 160"/>
              <a:gd name="T88" fmla="*/ 75089 w 160"/>
              <a:gd name="T89" fmla="*/ 477183 h 160"/>
              <a:gd name="T90" fmla="*/ 58023 w 160"/>
              <a:gd name="T91" fmla="*/ 460018 h 160"/>
              <a:gd name="T92" fmla="*/ 58023 w 160"/>
              <a:gd name="T93" fmla="*/ 78958 h 160"/>
              <a:gd name="T94" fmla="*/ 471011 w 160"/>
              <a:gd name="T95" fmla="*/ 51495 h 160"/>
              <a:gd name="T96" fmla="*/ 68263 w 160"/>
              <a:gd name="T97" fmla="*/ 106422 h 160"/>
              <a:gd name="T98" fmla="*/ 283289 w 160"/>
              <a:gd name="T99" fmla="*/ 336431 h 160"/>
              <a:gd name="T100" fmla="*/ 177483 w 160"/>
              <a:gd name="T101" fmla="*/ 425688 h 160"/>
              <a:gd name="T102" fmla="*/ 95568 w 160"/>
              <a:gd name="T103" fmla="*/ 401657 h 160"/>
              <a:gd name="T104" fmla="*/ 160417 w 160"/>
              <a:gd name="T105" fmla="*/ 425688 h 160"/>
              <a:gd name="T106" fmla="*/ 139938 w 160"/>
              <a:gd name="T107" fmla="*/ 460018 h 160"/>
              <a:gd name="T108" fmla="*/ 406162 w 160"/>
              <a:gd name="T109" fmla="*/ 446286 h 160"/>
              <a:gd name="T110" fmla="*/ 385683 w 160"/>
              <a:gd name="T111" fmla="*/ 336431 h 160"/>
              <a:gd name="T112" fmla="*/ 522208 w 160"/>
              <a:gd name="T113" fmla="*/ 532110 h 160"/>
              <a:gd name="T114" fmla="*/ 522208 w 160"/>
              <a:gd name="T115" fmla="*/ 532110 h 160"/>
              <a:gd name="T116" fmla="*/ 157004 w 160"/>
              <a:gd name="T117" fmla="*/ 538976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71" y="65"/>
                </a:moveTo>
                <a:cubicBezTo>
                  <a:pt x="71" y="34"/>
                  <a:pt x="71" y="34"/>
                  <a:pt x="71" y="34"/>
                </a:cubicBezTo>
                <a:cubicBezTo>
                  <a:pt x="71" y="26"/>
                  <a:pt x="65" y="21"/>
                  <a:pt x="58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3" y="21"/>
                  <a:pt x="28" y="26"/>
                  <a:pt x="28" y="34"/>
                </a:cubicBezTo>
                <a:cubicBezTo>
                  <a:pt x="28" y="65"/>
                  <a:pt x="28" y="65"/>
                  <a:pt x="28" y="65"/>
                </a:cubicBezTo>
                <a:cubicBezTo>
                  <a:pt x="28" y="66"/>
                  <a:pt x="29" y="67"/>
                  <a:pt x="30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28" y="84"/>
                  <a:pt x="28" y="84"/>
                  <a:pt x="28" y="84"/>
                </a:cubicBezTo>
                <a:cubicBezTo>
                  <a:pt x="27" y="85"/>
                  <a:pt x="27" y="86"/>
                  <a:pt x="28" y="87"/>
                </a:cubicBezTo>
                <a:cubicBezTo>
                  <a:pt x="28" y="87"/>
                  <a:pt x="29" y="88"/>
                  <a:pt x="30" y="88"/>
                </a:cubicBezTo>
                <a:cubicBezTo>
                  <a:pt x="68" y="88"/>
                  <a:pt x="68" y="88"/>
                  <a:pt x="68" y="88"/>
                </a:cubicBezTo>
                <a:cubicBezTo>
                  <a:pt x="69" y="88"/>
                  <a:pt x="70" y="87"/>
                  <a:pt x="70" y="87"/>
                </a:cubicBezTo>
                <a:cubicBezTo>
                  <a:pt x="71" y="86"/>
                  <a:pt x="71" y="85"/>
                  <a:pt x="70" y="84"/>
                </a:cubicBezTo>
                <a:cubicBezTo>
                  <a:pt x="62" y="67"/>
                  <a:pt x="62" y="67"/>
                  <a:pt x="62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69" y="67"/>
                  <a:pt x="71" y="66"/>
                  <a:pt x="71" y="65"/>
                </a:cubicBezTo>
                <a:close/>
                <a:moveTo>
                  <a:pt x="64" y="83"/>
                </a:moveTo>
                <a:cubicBezTo>
                  <a:pt x="34" y="83"/>
                  <a:pt x="34" y="83"/>
                  <a:pt x="34" y="83"/>
                </a:cubicBezTo>
                <a:cubicBezTo>
                  <a:pt x="37" y="77"/>
                  <a:pt x="37" y="77"/>
                  <a:pt x="37" y="77"/>
                </a:cubicBezTo>
                <a:cubicBezTo>
                  <a:pt x="61" y="77"/>
                  <a:pt x="61" y="77"/>
                  <a:pt x="61" y="77"/>
                </a:cubicBezTo>
                <a:lnTo>
                  <a:pt x="64" y="83"/>
                </a:lnTo>
                <a:close/>
                <a:moveTo>
                  <a:pt x="39" y="72"/>
                </a:moveTo>
                <a:cubicBezTo>
                  <a:pt x="42" y="67"/>
                  <a:pt x="42" y="67"/>
                  <a:pt x="42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59" y="72"/>
                  <a:pt x="59" y="72"/>
                  <a:pt x="59" y="72"/>
                </a:cubicBezTo>
                <a:lnTo>
                  <a:pt x="39" y="72"/>
                </a:lnTo>
                <a:close/>
                <a:moveTo>
                  <a:pt x="65" y="52"/>
                </a:moveTo>
                <a:cubicBezTo>
                  <a:pt x="58" y="52"/>
                  <a:pt x="58" y="52"/>
                  <a:pt x="58" y="52"/>
                </a:cubicBezTo>
                <a:cubicBezTo>
                  <a:pt x="57" y="52"/>
                  <a:pt x="56" y="53"/>
                  <a:pt x="56" y="54"/>
                </a:cubicBezTo>
                <a:cubicBezTo>
                  <a:pt x="56" y="56"/>
                  <a:pt x="57" y="57"/>
                  <a:pt x="58" y="57"/>
                </a:cubicBezTo>
                <a:cubicBezTo>
                  <a:pt x="65" y="57"/>
                  <a:pt x="65" y="57"/>
                  <a:pt x="65" y="57"/>
                </a:cubicBezTo>
                <a:cubicBezTo>
                  <a:pt x="65" y="62"/>
                  <a:pt x="65" y="62"/>
                  <a:pt x="65" y="62"/>
                </a:cubicBezTo>
                <a:cubicBezTo>
                  <a:pt x="33" y="62"/>
                  <a:pt x="33" y="62"/>
                  <a:pt x="33" y="62"/>
                </a:cubicBezTo>
                <a:cubicBezTo>
                  <a:pt x="33" y="57"/>
                  <a:pt x="33" y="57"/>
                  <a:pt x="33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1" y="57"/>
                  <a:pt x="42" y="56"/>
                  <a:pt x="42" y="54"/>
                </a:cubicBezTo>
                <a:cubicBezTo>
                  <a:pt x="42" y="53"/>
                  <a:pt x="41" y="52"/>
                  <a:pt x="40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46"/>
                  <a:pt x="33" y="46"/>
                  <a:pt x="33" y="46"/>
                </a:cubicBezTo>
                <a:cubicBezTo>
                  <a:pt x="65" y="46"/>
                  <a:pt x="65" y="46"/>
                  <a:pt x="65" y="46"/>
                </a:cubicBezTo>
                <a:lnTo>
                  <a:pt x="65" y="52"/>
                </a:lnTo>
                <a:close/>
                <a:moveTo>
                  <a:pt x="65" y="41"/>
                </a:moveTo>
                <a:cubicBezTo>
                  <a:pt x="33" y="41"/>
                  <a:pt x="33" y="41"/>
                  <a:pt x="33" y="41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29"/>
                  <a:pt x="36" y="26"/>
                  <a:pt x="40" y="26"/>
                </a:cubicBezTo>
                <a:cubicBezTo>
                  <a:pt x="58" y="26"/>
                  <a:pt x="58" y="26"/>
                  <a:pt x="58" y="26"/>
                </a:cubicBezTo>
                <a:cubicBezTo>
                  <a:pt x="62" y="26"/>
                  <a:pt x="65" y="29"/>
                  <a:pt x="65" y="34"/>
                </a:cubicBezTo>
                <a:lnTo>
                  <a:pt x="65" y="41"/>
                </a:lnTo>
                <a:close/>
                <a:moveTo>
                  <a:pt x="89" y="21"/>
                </a:moveTo>
                <a:cubicBezTo>
                  <a:pt x="81" y="21"/>
                  <a:pt x="76" y="26"/>
                  <a:pt x="76" y="34"/>
                </a:cubicBezTo>
                <a:cubicBezTo>
                  <a:pt x="76" y="41"/>
                  <a:pt x="81" y="46"/>
                  <a:pt x="89" y="46"/>
                </a:cubicBezTo>
                <a:cubicBezTo>
                  <a:pt x="96" y="46"/>
                  <a:pt x="102" y="41"/>
                  <a:pt x="102" y="34"/>
                </a:cubicBezTo>
                <a:cubicBezTo>
                  <a:pt x="102" y="26"/>
                  <a:pt x="96" y="21"/>
                  <a:pt x="89" y="21"/>
                </a:cubicBezTo>
                <a:close/>
                <a:moveTo>
                  <a:pt x="89" y="41"/>
                </a:moveTo>
                <a:cubicBezTo>
                  <a:pt x="84" y="41"/>
                  <a:pt x="81" y="38"/>
                  <a:pt x="81" y="34"/>
                </a:cubicBezTo>
                <a:cubicBezTo>
                  <a:pt x="81" y="29"/>
                  <a:pt x="84" y="26"/>
                  <a:pt x="89" y="26"/>
                </a:cubicBezTo>
                <a:cubicBezTo>
                  <a:pt x="93" y="26"/>
                  <a:pt x="96" y="29"/>
                  <a:pt x="96" y="34"/>
                </a:cubicBezTo>
                <a:cubicBezTo>
                  <a:pt x="96" y="38"/>
                  <a:pt x="93" y="41"/>
                  <a:pt x="89" y="41"/>
                </a:cubicBezTo>
                <a:close/>
                <a:moveTo>
                  <a:pt x="120" y="21"/>
                </a:moveTo>
                <a:cubicBezTo>
                  <a:pt x="112" y="21"/>
                  <a:pt x="107" y="26"/>
                  <a:pt x="107" y="34"/>
                </a:cubicBezTo>
                <a:cubicBezTo>
                  <a:pt x="107" y="41"/>
                  <a:pt x="112" y="46"/>
                  <a:pt x="120" y="46"/>
                </a:cubicBezTo>
                <a:cubicBezTo>
                  <a:pt x="127" y="46"/>
                  <a:pt x="132" y="41"/>
                  <a:pt x="132" y="34"/>
                </a:cubicBezTo>
                <a:cubicBezTo>
                  <a:pt x="132" y="26"/>
                  <a:pt x="127" y="21"/>
                  <a:pt x="120" y="21"/>
                </a:cubicBezTo>
                <a:close/>
                <a:moveTo>
                  <a:pt x="120" y="41"/>
                </a:moveTo>
                <a:cubicBezTo>
                  <a:pt x="115" y="41"/>
                  <a:pt x="112" y="38"/>
                  <a:pt x="112" y="34"/>
                </a:cubicBezTo>
                <a:cubicBezTo>
                  <a:pt x="112" y="29"/>
                  <a:pt x="115" y="26"/>
                  <a:pt x="120" y="26"/>
                </a:cubicBezTo>
                <a:cubicBezTo>
                  <a:pt x="124" y="26"/>
                  <a:pt x="127" y="29"/>
                  <a:pt x="127" y="34"/>
                </a:cubicBezTo>
                <a:cubicBezTo>
                  <a:pt x="127" y="38"/>
                  <a:pt x="124" y="41"/>
                  <a:pt x="120" y="41"/>
                </a:cubicBezTo>
                <a:close/>
                <a:moveTo>
                  <a:pt x="132" y="71"/>
                </a:moveTo>
                <a:cubicBezTo>
                  <a:pt x="132" y="85"/>
                  <a:pt x="132" y="85"/>
                  <a:pt x="132" y="85"/>
                </a:cubicBezTo>
                <a:cubicBezTo>
                  <a:pt x="132" y="85"/>
                  <a:pt x="132" y="85"/>
                  <a:pt x="132" y="85"/>
                </a:cubicBezTo>
                <a:cubicBezTo>
                  <a:pt x="132" y="85"/>
                  <a:pt x="132" y="85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1" y="87"/>
                  <a:pt x="131" y="87"/>
                </a:cubicBezTo>
                <a:cubicBezTo>
                  <a:pt x="131" y="87"/>
                  <a:pt x="131" y="87"/>
                  <a:pt x="131" y="87"/>
                </a:cubicBezTo>
                <a:cubicBezTo>
                  <a:pt x="131" y="87"/>
                  <a:pt x="131" y="87"/>
                  <a:pt x="131" y="87"/>
                </a:cubicBezTo>
                <a:cubicBezTo>
                  <a:pt x="131" y="87"/>
                  <a:pt x="131" y="87"/>
                  <a:pt x="131" y="87"/>
                </a:cubicBezTo>
                <a:cubicBezTo>
                  <a:pt x="131" y="87"/>
                  <a:pt x="131" y="87"/>
                  <a:pt x="131" y="87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5" y="88"/>
                  <a:pt x="114" y="87"/>
                  <a:pt x="114" y="85"/>
                </a:cubicBezTo>
                <a:cubicBezTo>
                  <a:pt x="114" y="84"/>
                  <a:pt x="115" y="83"/>
                  <a:pt x="116" y="83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3" y="72"/>
                  <a:pt x="113" y="71"/>
                  <a:pt x="114" y="70"/>
                </a:cubicBezTo>
                <a:cubicBezTo>
                  <a:pt x="115" y="69"/>
                  <a:pt x="117" y="69"/>
                  <a:pt x="118" y="70"/>
                </a:cubicBezTo>
                <a:cubicBezTo>
                  <a:pt x="127" y="79"/>
                  <a:pt x="127" y="79"/>
                  <a:pt x="127" y="79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127" y="70"/>
                  <a:pt x="128" y="69"/>
                  <a:pt x="130" y="69"/>
                </a:cubicBezTo>
                <a:cubicBezTo>
                  <a:pt x="131" y="69"/>
                  <a:pt x="132" y="70"/>
                  <a:pt x="132" y="71"/>
                </a:cubicBezTo>
                <a:close/>
                <a:moveTo>
                  <a:pt x="157" y="134"/>
                </a:moveTo>
                <a:cubicBezTo>
                  <a:pt x="153" y="134"/>
                  <a:pt x="153" y="134"/>
                  <a:pt x="153" y="134"/>
                </a:cubicBezTo>
                <a:cubicBezTo>
                  <a:pt x="153" y="5"/>
                  <a:pt x="153" y="5"/>
                  <a:pt x="153" y="5"/>
                </a:cubicBezTo>
                <a:cubicBezTo>
                  <a:pt x="154" y="5"/>
                  <a:pt x="154" y="5"/>
                  <a:pt x="154" y="5"/>
                </a:cubicBezTo>
                <a:cubicBezTo>
                  <a:pt x="155" y="5"/>
                  <a:pt x="157" y="4"/>
                  <a:pt x="157" y="3"/>
                </a:cubicBezTo>
                <a:cubicBezTo>
                  <a:pt x="157" y="1"/>
                  <a:pt x="155" y="0"/>
                  <a:pt x="154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5" y="0"/>
                  <a:pt x="134" y="1"/>
                  <a:pt x="134" y="3"/>
                </a:cubicBezTo>
                <a:cubicBezTo>
                  <a:pt x="134" y="4"/>
                  <a:pt x="135" y="5"/>
                  <a:pt x="137" y="5"/>
                </a:cubicBezTo>
                <a:cubicBezTo>
                  <a:pt x="138" y="5"/>
                  <a:pt x="138" y="5"/>
                  <a:pt x="138" y="5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5"/>
                  <a:pt x="26" y="4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3" y="1"/>
                  <a:pt x="3" y="3"/>
                </a:cubicBezTo>
                <a:cubicBezTo>
                  <a:pt x="3" y="4"/>
                  <a:pt x="5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134"/>
                  <a:pt x="7" y="134"/>
                  <a:pt x="7" y="134"/>
                </a:cubicBezTo>
                <a:cubicBezTo>
                  <a:pt x="3" y="134"/>
                  <a:pt x="3" y="134"/>
                  <a:pt x="3" y="134"/>
                </a:cubicBezTo>
                <a:cubicBezTo>
                  <a:pt x="1" y="134"/>
                  <a:pt x="0" y="135"/>
                  <a:pt x="0" y="137"/>
                </a:cubicBezTo>
                <a:cubicBezTo>
                  <a:pt x="0" y="138"/>
                  <a:pt x="1" y="139"/>
                  <a:pt x="2" y="139"/>
                </a:cubicBezTo>
                <a:cubicBezTo>
                  <a:pt x="2" y="157"/>
                  <a:pt x="2" y="157"/>
                  <a:pt x="2" y="157"/>
                </a:cubicBezTo>
                <a:cubicBezTo>
                  <a:pt x="2" y="159"/>
                  <a:pt x="3" y="160"/>
                  <a:pt x="4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26" y="160"/>
                  <a:pt x="28" y="159"/>
                  <a:pt x="28" y="157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9" y="139"/>
                  <a:pt x="29" y="138"/>
                  <a:pt x="29" y="137"/>
                </a:cubicBezTo>
                <a:cubicBezTo>
                  <a:pt x="29" y="135"/>
                  <a:pt x="28" y="134"/>
                  <a:pt x="27" y="134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33" y="122"/>
                  <a:pt x="36" y="126"/>
                  <a:pt x="36" y="130"/>
                </a:cubicBezTo>
                <a:cubicBezTo>
                  <a:pt x="36" y="157"/>
                  <a:pt x="36" y="157"/>
                  <a:pt x="36" y="157"/>
                </a:cubicBezTo>
                <a:cubicBezTo>
                  <a:pt x="36" y="159"/>
                  <a:pt x="37" y="160"/>
                  <a:pt x="39" y="160"/>
                </a:cubicBezTo>
                <a:cubicBezTo>
                  <a:pt x="40" y="160"/>
                  <a:pt x="41" y="159"/>
                  <a:pt x="41" y="157"/>
                </a:cubicBezTo>
                <a:cubicBezTo>
                  <a:pt x="41" y="139"/>
                  <a:pt x="41" y="139"/>
                  <a:pt x="41" y="139"/>
                </a:cubicBezTo>
                <a:cubicBezTo>
                  <a:pt x="119" y="139"/>
                  <a:pt x="119" y="139"/>
                  <a:pt x="119" y="139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9" y="159"/>
                  <a:pt x="120" y="160"/>
                  <a:pt x="121" y="160"/>
                </a:cubicBezTo>
                <a:cubicBezTo>
                  <a:pt x="123" y="160"/>
                  <a:pt x="124" y="159"/>
                  <a:pt x="124" y="157"/>
                </a:cubicBezTo>
                <a:cubicBezTo>
                  <a:pt x="124" y="130"/>
                  <a:pt x="124" y="130"/>
                  <a:pt x="124" y="130"/>
                </a:cubicBezTo>
                <a:cubicBezTo>
                  <a:pt x="124" y="129"/>
                  <a:pt x="124" y="128"/>
                  <a:pt x="124" y="127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25" y="124"/>
                  <a:pt x="128" y="122"/>
                  <a:pt x="132" y="122"/>
                </a:cubicBezTo>
                <a:cubicBezTo>
                  <a:pt x="138" y="122"/>
                  <a:pt x="138" y="122"/>
                  <a:pt x="138" y="12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2" y="134"/>
                  <a:pt x="131" y="135"/>
                  <a:pt x="131" y="137"/>
                </a:cubicBezTo>
                <a:cubicBezTo>
                  <a:pt x="131" y="138"/>
                  <a:pt x="131" y="139"/>
                  <a:pt x="132" y="139"/>
                </a:cubicBezTo>
                <a:cubicBezTo>
                  <a:pt x="132" y="157"/>
                  <a:pt x="132" y="157"/>
                  <a:pt x="132" y="157"/>
                </a:cubicBezTo>
                <a:cubicBezTo>
                  <a:pt x="132" y="159"/>
                  <a:pt x="134" y="160"/>
                  <a:pt x="135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7" y="160"/>
                  <a:pt x="158" y="159"/>
                  <a:pt x="158" y="157"/>
                </a:cubicBezTo>
                <a:cubicBezTo>
                  <a:pt x="158" y="139"/>
                  <a:pt x="158" y="139"/>
                  <a:pt x="158" y="139"/>
                </a:cubicBezTo>
                <a:cubicBezTo>
                  <a:pt x="159" y="139"/>
                  <a:pt x="160" y="138"/>
                  <a:pt x="160" y="137"/>
                </a:cubicBezTo>
                <a:cubicBezTo>
                  <a:pt x="160" y="135"/>
                  <a:pt x="159" y="134"/>
                  <a:pt x="157" y="134"/>
                </a:cubicBezTo>
                <a:close/>
                <a:moveTo>
                  <a:pt x="143" y="5"/>
                </a:moveTo>
                <a:cubicBezTo>
                  <a:pt x="148" y="5"/>
                  <a:pt x="148" y="5"/>
                  <a:pt x="148" y="5"/>
                </a:cubicBezTo>
                <a:cubicBezTo>
                  <a:pt x="148" y="134"/>
                  <a:pt x="148" y="134"/>
                  <a:pt x="148" y="134"/>
                </a:cubicBezTo>
                <a:cubicBezTo>
                  <a:pt x="143" y="134"/>
                  <a:pt x="143" y="134"/>
                  <a:pt x="143" y="134"/>
                </a:cubicBezTo>
                <a:lnTo>
                  <a:pt x="143" y="5"/>
                </a:lnTo>
                <a:close/>
                <a:moveTo>
                  <a:pt x="22" y="155"/>
                </a:moveTo>
                <a:cubicBezTo>
                  <a:pt x="7" y="155"/>
                  <a:pt x="7" y="155"/>
                  <a:pt x="7" y="155"/>
                </a:cubicBezTo>
                <a:cubicBezTo>
                  <a:pt x="7" y="139"/>
                  <a:pt x="7" y="139"/>
                  <a:pt x="7" y="139"/>
                </a:cubicBezTo>
                <a:cubicBezTo>
                  <a:pt x="22" y="139"/>
                  <a:pt x="22" y="139"/>
                  <a:pt x="22" y="139"/>
                </a:cubicBezTo>
                <a:lnTo>
                  <a:pt x="22" y="155"/>
                </a:lnTo>
                <a:close/>
                <a:moveTo>
                  <a:pt x="20" y="31"/>
                </a:moveTo>
                <a:cubicBezTo>
                  <a:pt x="18" y="31"/>
                  <a:pt x="17" y="32"/>
                  <a:pt x="17" y="3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2" y="5"/>
                  <a:pt x="12" y="5"/>
                  <a:pt x="12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5"/>
                  <a:pt x="18" y="26"/>
                  <a:pt x="20" y="26"/>
                </a:cubicBezTo>
                <a:cubicBezTo>
                  <a:pt x="21" y="26"/>
                  <a:pt x="22" y="25"/>
                  <a:pt x="22" y="23"/>
                </a:cubicBezTo>
                <a:cubicBezTo>
                  <a:pt x="22" y="15"/>
                  <a:pt x="22" y="15"/>
                  <a:pt x="22" y="15"/>
                </a:cubicBezTo>
                <a:cubicBezTo>
                  <a:pt x="138" y="15"/>
                  <a:pt x="138" y="15"/>
                  <a:pt x="138" y="15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2"/>
                  <a:pt x="21" y="31"/>
                  <a:pt x="20" y="31"/>
                </a:cubicBezTo>
                <a:close/>
                <a:moveTo>
                  <a:pt x="108" y="98"/>
                </a:moveTo>
                <a:cubicBezTo>
                  <a:pt x="108" y="124"/>
                  <a:pt x="108" y="124"/>
                  <a:pt x="108" y="124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3" y="98"/>
                  <a:pt x="83" y="98"/>
                  <a:pt x="83" y="98"/>
                </a:cubicBezTo>
                <a:lnTo>
                  <a:pt x="108" y="98"/>
                </a:lnTo>
                <a:close/>
                <a:moveTo>
                  <a:pt x="77" y="98"/>
                </a:moveTo>
                <a:cubicBezTo>
                  <a:pt x="77" y="124"/>
                  <a:pt x="77" y="124"/>
                  <a:pt x="77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98"/>
                  <a:pt x="52" y="98"/>
                  <a:pt x="52" y="98"/>
                </a:cubicBezTo>
                <a:lnTo>
                  <a:pt x="77" y="98"/>
                </a:lnTo>
                <a:close/>
                <a:moveTo>
                  <a:pt x="40" y="124"/>
                </a:moveTo>
                <a:cubicBezTo>
                  <a:pt x="38" y="120"/>
                  <a:pt x="33" y="117"/>
                  <a:pt x="28" y="117"/>
                </a:cubicBezTo>
                <a:cubicBezTo>
                  <a:pt x="22" y="117"/>
                  <a:pt x="22" y="117"/>
                  <a:pt x="22" y="117"/>
                </a:cubicBezTo>
                <a:cubicBezTo>
                  <a:pt x="22" y="98"/>
                  <a:pt x="22" y="98"/>
                  <a:pt x="22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0" y="124"/>
                  <a:pt x="40" y="124"/>
                  <a:pt x="40" y="124"/>
                </a:cubicBezTo>
                <a:close/>
                <a:moveTo>
                  <a:pt x="119" y="130"/>
                </a:moveTo>
                <a:cubicBezTo>
                  <a:pt x="119" y="134"/>
                  <a:pt x="119" y="134"/>
                  <a:pt x="119" y="134"/>
                </a:cubicBezTo>
                <a:cubicBezTo>
                  <a:pt x="41" y="134"/>
                  <a:pt x="41" y="134"/>
                  <a:pt x="41" y="134"/>
                </a:cubicBezTo>
                <a:cubicBezTo>
                  <a:pt x="41" y="130"/>
                  <a:pt x="41" y="130"/>
                  <a:pt x="41" y="130"/>
                </a:cubicBezTo>
                <a:cubicBezTo>
                  <a:pt x="41" y="130"/>
                  <a:pt x="41" y="129"/>
                  <a:pt x="41" y="129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19" y="129"/>
                  <a:pt x="119" y="130"/>
                  <a:pt x="119" y="130"/>
                </a:cubicBezTo>
                <a:close/>
                <a:moveTo>
                  <a:pt x="132" y="117"/>
                </a:moveTo>
                <a:cubicBezTo>
                  <a:pt x="127" y="117"/>
                  <a:pt x="122" y="120"/>
                  <a:pt x="120" y="124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138" y="98"/>
                  <a:pt x="138" y="98"/>
                  <a:pt x="138" y="98"/>
                </a:cubicBezTo>
                <a:cubicBezTo>
                  <a:pt x="138" y="117"/>
                  <a:pt x="138" y="117"/>
                  <a:pt x="138" y="117"/>
                </a:cubicBezTo>
                <a:cubicBezTo>
                  <a:pt x="132" y="117"/>
                  <a:pt x="132" y="117"/>
                  <a:pt x="132" y="117"/>
                </a:cubicBezTo>
                <a:close/>
                <a:moveTo>
                  <a:pt x="153" y="155"/>
                </a:moveTo>
                <a:cubicBezTo>
                  <a:pt x="138" y="155"/>
                  <a:pt x="138" y="155"/>
                  <a:pt x="138" y="155"/>
                </a:cubicBezTo>
                <a:cubicBezTo>
                  <a:pt x="138" y="139"/>
                  <a:pt x="138" y="139"/>
                  <a:pt x="138" y="139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55"/>
                  <a:pt x="153" y="155"/>
                  <a:pt x="153" y="155"/>
                </a:cubicBezTo>
                <a:close/>
                <a:moveTo>
                  <a:pt x="114" y="157"/>
                </a:moveTo>
                <a:cubicBezTo>
                  <a:pt x="114" y="159"/>
                  <a:pt x="112" y="160"/>
                  <a:pt x="111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8" y="160"/>
                  <a:pt x="46" y="159"/>
                  <a:pt x="46" y="157"/>
                </a:cubicBezTo>
                <a:cubicBezTo>
                  <a:pt x="46" y="156"/>
                  <a:pt x="48" y="155"/>
                  <a:pt x="49" y="155"/>
                </a:cubicBezTo>
                <a:cubicBezTo>
                  <a:pt x="111" y="155"/>
                  <a:pt x="111" y="155"/>
                  <a:pt x="111" y="155"/>
                </a:cubicBezTo>
                <a:cubicBezTo>
                  <a:pt x="112" y="155"/>
                  <a:pt x="114" y="156"/>
                  <a:pt x="114" y="1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462">
            <a:extLst>
              <a:ext uri="{FF2B5EF4-FFF2-40B4-BE49-F238E27FC236}">
                <a16:creationId xmlns:a16="http://schemas.microsoft.com/office/drawing/2014/main" id="{B3073052-7AA0-4DC5-A082-F29EAE3B2B35}"/>
              </a:ext>
            </a:extLst>
          </p:cNvPr>
          <p:cNvSpPr>
            <a:spLocks noEditPoints="1"/>
          </p:cNvSpPr>
          <p:nvPr/>
        </p:nvSpPr>
        <p:spPr bwMode="auto">
          <a:xfrm>
            <a:off x="1827598" y="2266357"/>
            <a:ext cx="284134" cy="467272"/>
          </a:xfrm>
          <a:custGeom>
            <a:avLst/>
            <a:gdLst>
              <a:gd name="T0" fmla="*/ 273439 w 98"/>
              <a:gd name="T1" fmla="*/ 296089 h 160"/>
              <a:gd name="T2" fmla="*/ 283693 w 98"/>
              <a:gd name="T3" fmla="*/ 216902 h 160"/>
              <a:gd name="T4" fmla="*/ 229005 w 98"/>
              <a:gd name="T5" fmla="*/ 244445 h 160"/>
              <a:gd name="T6" fmla="*/ 222169 w 98"/>
              <a:gd name="T7" fmla="*/ 299532 h 160"/>
              <a:gd name="T8" fmla="*/ 194825 w 98"/>
              <a:gd name="T9" fmla="*/ 216902 h 160"/>
              <a:gd name="T10" fmla="*/ 177735 w 98"/>
              <a:gd name="T11" fmla="*/ 196245 h 160"/>
              <a:gd name="T12" fmla="*/ 249513 w 98"/>
              <a:gd name="T13" fmla="*/ 130830 h 160"/>
              <a:gd name="T14" fmla="*/ 205079 w 98"/>
              <a:gd name="T15" fmla="*/ 17214 h 160"/>
              <a:gd name="T16" fmla="*/ 129884 w 98"/>
              <a:gd name="T17" fmla="*/ 17214 h 160"/>
              <a:gd name="T18" fmla="*/ 85450 w 98"/>
              <a:gd name="T19" fmla="*/ 130830 h 160"/>
              <a:gd name="T20" fmla="*/ 157228 w 98"/>
              <a:gd name="T21" fmla="*/ 196245 h 160"/>
              <a:gd name="T22" fmla="*/ 140138 w 98"/>
              <a:gd name="T23" fmla="*/ 216902 h 160"/>
              <a:gd name="T24" fmla="*/ 116212 w 98"/>
              <a:gd name="T25" fmla="*/ 299532 h 160"/>
              <a:gd name="T26" fmla="*/ 105958 w 98"/>
              <a:gd name="T27" fmla="*/ 244445 h 160"/>
              <a:gd name="T28" fmla="*/ 51270 w 98"/>
              <a:gd name="T29" fmla="*/ 216902 h 160"/>
              <a:gd name="T30" fmla="*/ 61524 w 98"/>
              <a:gd name="T31" fmla="*/ 296089 h 160"/>
              <a:gd name="T32" fmla="*/ 0 w 98"/>
              <a:gd name="T33" fmla="*/ 354618 h 160"/>
              <a:gd name="T34" fmla="*/ 34180 w 98"/>
              <a:gd name="T35" fmla="*/ 540534 h 160"/>
              <a:gd name="T36" fmla="*/ 300783 w 98"/>
              <a:gd name="T37" fmla="*/ 516434 h 160"/>
              <a:gd name="T38" fmla="*/ 324709 w 98"/>
              <a:gd name="T39" fmla="*/ 344289 h 160"/>
              <a:gd name="T40" fmla="*/ 256349 w 98"/>
              <a:gd name="T41" fmla="*/ 254774 h 160"/>
              <a:gd name="T42" fmla="*/ 136720 w 98"/>
              <a:gd name="T43" fmla="*/ 161816 h 160"/>
              <a:gd name="T44" fmla="*/ 105958 w 98"/>
              <a:gd name="T45" fmla="*/ 130830 h 160"/>
              <a:gd name="T46" fmla="*/ 105958 w 98"/>
              <a:gd name="T47" fmla="*/ 65415 h 160"/>
              <a:gd name="T48" fmla="*/ 143556 w 98"/>
              <a:gd name="T49" fmla="*/ 30986 h 160"/>
              <a:gd name="T50" fmla="*/ 205079 w 98"/>
              <a:gd name="T51" fmla="*/ 34429 h 160"/>
              <a:gd name="T52" fmla="*/ 246095 w 98"/>
              <a:gd name="T53" fmla="*/ 96401 h 160"/>
              <a:gd name="T54" fmla="*/ 205079 w 98"/>
              <a:gd name="T55" fmla="*/ 161816 h 160"/>
              <a:gd name="T56" fmla="*/ 146974 w 98"/>
              <a:gd name="T57" fmla="*/ 165259 h 160"/>
              <a:gd name="T58" fmla="*/ 78614 w 98"/>
              <a:gd name="T59" fmla="*/ 254774 h 160"/>
              <a:gd name="T60" fmla="*/ 61524 w 98"/>
              <a:gd name="T61" fmla="*/ 316746 h 160"/>
              <a:gd name="T62" fmla="*/ 75196 w 98"/>
              <a:gd name="T63" fmla="*/ 320189 h 160"/>
              <a:gd name="T64" fmla="*/ 78614 w 98"/>
              <a:gd name="T65" fmla="*/ 320189 h 160"/>
              <a:gd name="T66" fmla="*/ 82032 w 98"/>
              <a:gd name="T67" fmla="*/ 320189 h 160"/>
              <a:gd name="T68" fmla="*/ 82032 w 98"/>
              <a:gd name="T69" fmla="*/ 320189 h 160"/>
              <a:gd name="T70" fmla="*/ 119630 w 98"/>
              <a:gd name="T71" fmla="*/ 320189 h 160"/>
              <a:gd name="T72" fmla="*/ 167482 w 98"/>
              <a:gd name="T73" fmla="*/ 316746 h 160"/>
              <a:gd name="T74" fmla="*/ 215333 w 98"/>
              <a:gd name="T75" fmla="*/ 320189 h 160"/>
              <a:gd name="T76" fmla="*/ 252931 w 98"/>
              <a:gd name="T77" fmla="*/ 320189 h 160"/>
              <a:gd name="T78" fmla="*/ 252931 w 98"/>
              <a:gd name="T79" fmla="*/ 320189 h 160"/>
              <a:gd name="T80" fmla="*/ 256349 w 98"/>
              <a:gd name="T81" fmla="*/ 320189 h 160"/>
              <a:gd name="T82" fmla="*/ 259767 w 98"/>
              <a:gd name="T83" fmla="*/ 320189 h 160"/>
              <a:gd name="T84" fmla="*/ 273439 w 98"/>
              <a:gd name="T85" fmla="*/ 316746 h 160"/>
              <a:gd name="T86" fmla="*/ 34180 w 98"/>
              <a:gd name="T87" fmla="*/ 340846 h 160"/>
              <a:gd name="T88" fmla="*/ 116212 w 98"/>
              <a:gd name="T89" fmla="*/ 516434 h 160"/>
              <a:gd name="T90" fmla="*/ 51270 w 98"/>
              <a:gd name="T91" fmla="*/ 516434 h 160"/>
              <a:gd name="T92" fmla="*/ 17090 w 98"/>
              <a:gd name="T93" fmla="*/ 499220 h 160"/>
              <a:gd name="T94" fmla="*/ 317873 w 98"/>
              <a:gd name="T95" fmla="*/ 378718 h 160"/>
              <a:gd name="T96" fmla="*/ 317873 w 98"/>
              <a:gd name="T97" fmla="*/ 378718 h 160"/>
              <a:gd name="T98" fmla="*/ 140138 w 98"/>
              <a:gd name="T99" fmla="*/ 117058 h 160"/>
              <a:gd name="T100" fmla="*/ 184571 w 98"/>
              <a:gd name="T101" fmla="*/ 89515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8" h="160">
                <a:moveTo>
                  <a:pt x="95" y="100"/>
                </a:moveTo>
                <a:cubicBezTo>
                  <a:pt x="93" y="100"/>
                  <a:pt x="93" y="100"/>
                  <a:pt x="93" y="100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92"/>
                  <a:pt x="87" y="86"/>
                  <a:pt x="80" y="86"/>
                </a:cubicBezTo>
                <a:cubicBezTo>
                  <a:pt x="79" y="86"/>
                  <a:pt x="78" y="86"/>
                  <a:pt x="77" y="87"/>
                </a:cubicBezTo>
                <a:cubicBezTo>
                  <a:pt x="77" y="79"/>
                  <a:pt x="77" y="79"/>
                  <a:pt x="77" y="79"/>
                </a:cubicBezTo>
                <a:cubicBezTo>
                  <a:pt x="80" y="78"/>
                  <a:pt x="83" y="75"/>
                  <a:pt x="83" y="71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1"/>
                  <a:pt x="81" y="60"/>
                  <a:pt x="80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68" y="60"/>
                  <a:pt x="67" y="61"/>
                  <a:pt x="67" y="63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75"/>
                  <a:pt x="69" y="78"/>
                  <a:pt x="72" y="79"/>
                </a:cubicBezTo>
                <a:cubicBezTo>
                  <a:pt x="72" y="87"/>
                  <a:pt x="72" y="87"/>
                  <a:pt x="72" y="87"/>
                </a:cubicBezTo>
                <a:cubicBezTo>
                  <a:pt x="71" y="86"/>
                  <a:pt x="71" y="86"/>
                  <a:pt x="70" y="86"/>
                </a:cubicBezTo>
                <a:cubicBezTo>
                  <a:pt x="68" y="86"/>
                  <a:pt x="66" y="87"/>
                  <a:pt x="65" y="87"/>
                </a:cubicBezTo>
                <a:cubicBezTo>
                  <a:pt x="64" y="87"/>
                  <a:pt x="63" y="87"/>
                  <a:pt x="62" y="87"/>
                </a:cubicBezTo>
                <a:cubicBezTo>
                  <a:pt x="62" y="63"/>
                  <a:pt x="62" y="63"/>
                  <a:pt x="62" y="63"/>
                </a:cubicBezTo>
                <a:cubicBezTo>
                  <a:pt x="62" y="61"/>
                  <a:pt x="61" y="60"/>
                  <a:pt x="59" y="60"/>
                </a:cubicBezTo>
                <a:cubicBezTo>
                  <a:pt x="58" y="60"/>
                  <a:pt x="57" y="61"/>
                  <a:pt x="57" y="63"/>
                </a:cubicBezTo>
                <a:cubicBezTo>
                  <a:pt x="57" y="87"/>
                  <a:pt x="57" y="87"/>
                  <a:pt x="57" y="87"/>
                </a:cubicBezTo>
                <a:cubicBezTo>
                  <a:pt x="56" y="87"/>
                  <a:pt x="55" y="87"/>
                  <a:pt x="54" y="87"/>
                </a:cubicBezTo>
                <a:cubicBezTo>
                  <a:pt x="53" y="87"/>
                  <a:pt x="52" y="87"/>
                  <a:pt x="52" y="87"/>
                </a:cubicBezTo>
                <a:cubicBezTo>
                  <a:pt x="52" y="57"/>
                  <a:pt x="52" y="57"/>
                  <a:pt x="52" y="57"/>
                </a:cubicBezTo>
                <a:cubicBezTo>
                  <a:pt x="54" y="56"/>
                  <a:pt x="57" y="54"/>
                  <a:pt x="59" y="52"/>
                </a:cubicBezTo>
                <a:cubicBezTo>
                  <a:pt x="59" y="52"/>
                  <a:pt x="60" y="52"/>
                  <a:pt x="60" y="52"/>
                </a:cubicBezTo>
                <a:cubicBezTo>
                  <a:pt x="63" y="52"/>
                  <a:pt x="67" y="51"/>
                  <a:pt x="69" y="48"/>
                </a:cubicBezTo>
                <a:cubicBezTo>
                  <a:pt x="72" y="46"/>
                  <a:pt x="73" y="42"/>
                  <a:pt x="73" y="38"/>
                </a:cubicBezTo>
                <a:cubicBezTo>
                  <a:pt x="76" y="36"/>
                  <a:pt x="77" y="32"/>
                  <a:pt x="77" y="28"/>
                </a:cubicBezTo>
                <a:cubicBezTo>
                  <a:pt x="77" y="25"/>
                  <a:pt x="76" y="21"/>
                  <a:pt x="73" y="19"/>
                </a:cubicBezTo>
                <a:cubicBezTo>
                  <a:pt x="73" y="15"/>
                  <a:pt x="72" y="11"/>
                  <a:pt x="69" y="8"/>
                </a:cubicBezTo>
                <a:cubicBezTo>
                  <a:pt x="67" y="6"/>
                  <a:pt x="63" y="5"/>
                  <a:pt x="60" y="5"/>
                </a:cubicBezTo>
                <a:cubicBezTo>
                  <a:pt x="60" y="5"/>
                  <a:pt x="59" y="5"/>
                  <a:pt x="59" y="5"/>
                </a:cubicBezTo>
                <a:cubicBezTo>
                  <a:pt x="56" y="2"/>
                  <a:pt x="53" y="0"/>
                  <a:pt x="49" y="0"/>
                </a:cubicBezTo>
                <a:cubicBezTo>
                  <a:pt x="45" y="0"/>
                  <a:pt x="42" y="2"/>
                  <a:pt x="39" y="5"/>
                </a:cubicBezTo>
                <a:cubicBezTo>
                  <a:pt x="39" y="5"/>
                  <a:pt x="38" y="5"/>
                  <a:pt x="38" y="5"/>
                </a:cubicBezTo>
                <a:cubicBezTo>
                  <a:pt x="35" y="5"/>
                  <a:pt x="31" y="6"/>
                  <a:pt x="29" y="8"/>
                </a:cubicBezTo>
                <a:cubicBezTo>
                  <a:pt x="26" y="11"/>
                  <a:pt x="25" y="15"/>
                  <a:pt x="25" y="19"/>
                </a:cubicBezTo>
                <a:cubicBezTo>
                  <a:pt x="22" y="21"/>
                  <a:pt x="21" y="25"/>
                  <a:pt x="21" y="28"/>
                </a:cubicBezTo>
                <a:cubicBezTo>
                  <a:pt x="21" y="32"/>
                  <a:pt x="22" y="36"/>
                  <a:pt x="25" y="38"/>
                </a:cubicBezTo>
                <a:cubicBezTo>
                  <a:pt x="25" y="42"/>
                  <a:pt x="26" y="46"/>
                  <a:pt x="29" y="48"/>
                </a:cubicBezTo>
                <a:cubicBezTo>
                  <a:pt x="31" y="51"/>
                  <a:pt x="35" y="52"/>
                  <a:pt x="38" y="52"/>
                </a:cubicBezTo>
                <a:cubicBezTo>
                  <a:pt x="38" y="52"/>
                  <a:pt x="39" y="52"/>
                  <a:pt x="39" y="52"/>
                </a:cubicBezTo>
                <a:cubicBezTo>
                  <a:pt x="41" y="54"/>
                  <a:pt x="44" y="56"/>
                  <a:pt x="46" y="57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7"/>
                  <a:pt x="45" y="87"/>
                  <a:pt x="44" y="87"/>
                </a:cubicBezTo>
                <a:cubicBezTo>
                  <a:pt x="43" y="87"/>
                  <a:pt x="42" y="87"/>
                  <a:pt x="41" y="87"/>
                </a:cubicBezTo>
                <a:cubicBezTo>
                  <a:pt x="41" y="63"/>
                  <a:pt x="41" y="63"/>
                  <a:pt x="41" y="63"/>
                </a:cubicBezTo>
                <a:cubicBezTo>
                  <a:pt x="41" y="61"/>
                  <a:pt x="40" y="60"/>
                  <a:pt x="39" y="60"/>
                </a:cubicBezTo>
                <a:cubicBezTo>
                  <a:pt x="37" y="60"/>
                  <a:pt x="36" y="61"/>
                  <a:pt x="36" y="63"/>
                </a:cubicBezTo>
                <a:cubicBezTo>
                  <a:pt x="36" y="87"/>
                  <a:pt x="36" y="87"/>
                  <a:pt x="36" y="87"/>
                </a:cubicBezTo>
                <a:cubicBezTo>
                  <a:pt x="35" y="87"/>
                  <a:pt x="34" y="87"/>
                  <a:pt x="34" y="87"/>
                </a:cubicBezTo>
                <a:cubicBezTo>
                  <a:pt x="32" y="87"/>
                  <a:pt x="30" y="86"/>
                  <a:pt x="28" y="86"/>
                </a:cubicBezTo>
                <a:cubicBezTo>
                  <a:pt x="28" y="86"/>
                  <a:pt x="27" y="86"/>
                  <a:pt x="26" y="87"/>
                </a:cubicBezTo>
                <a:cubicBezTo>
                  <a:pt x="26" y="79"/>
                  <a:pt x="26" y="79"/>
                  <a:pt x="26" y="79"/>
                </a:cubicBezTo>
                <a:cubicBezTo>
                  <a:pt x="29" y="78"/>
                  <a:pt x="31" y="75"/>
                  <a:pt x="31" y="71"/>
                </a:cubicBezTo>
                <a:cubicBezTo>
                  <a:pt x="31" y="63"/>
                  <a:pt x="31" y="63"/>
                  <a:pt x="31" y="63"/>
                </a:cubicBezTo>
                <a:cubicBezTo>
                  <a:pt x="31" y="61"/>
                  <a:pt x="30" y="60"/>
                  <a:pt x="28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5" y="61"/>
                  <a:pt x="15" y="63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5"/>
                  <a:pt x="18" y="78"/>
                  <a:pt x="21" y="79"/>
                </a:cubicBezTo>
                <a:cubicBezTo>
                  <a:pt x="21" y="87"/>
                  <a:pt x="21" y="87"/>
                  <a:pt x="21" y="87"/>
                </a:cubicBezTo>
                <a:cubicBezTo>
                  <a:pt x="20" y="86"/>
                  <a:pt x="19" y="86"/>
                  <a:pt x="18" y="86"/>
                </a:cubicBezTo>
                <a:cubicBezTo>
                  <a:pt x="11" y="86"/>
                  <a:pt x="5" y="92"/>
                  <a:pt x="5" y="99"/>
                </a:cubicBezTo>
                <a:cubicBezTo>
                  <a:pt x="5" y="100"/>
                  <a:pt x="5" y="100"/>
                  <a:pt x="5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1" y="100"/>
                  <a:pt x="0" y="101"/>
                  <a:pt x="0" y="10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9"/>
                  <a:pt x="1" y="150"/>
                  <a:pt x="3" y="150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0" y="157"/>
                  <a:pt x="10" y="157"/>
                  <a:pt x="10" y="157"/>
                </a:cubicBezTo>
                <a:cubicBezTo>
                  <a:pt x="10" y="159"/>
                  <a:pt x="11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7" y="160"/>
                  <a:pt x="88" y="159"/>
                  <a:pt x="88" y="157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95" y="150"/>
                  <a:pt x="95" y="150"/>
                  <a:pt x="95" y="150"/>
                </a:cubicBezTo>
                <a:cubicBezTo>
                  <a:pt x="97" y="150"/>
                  <a:pt x="98" y="149"/>
                  <a:pt x="98" y="147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101"/>
                  <a:pt x="97" y="100"/>
                  <a:pt x="95" y="100"/>
                </a:cubicBezTo>
                <a:close/>
                <a:moveTo>
                  <a:pt x="72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7" y="71"/>
                  <a:pt x="77" y="71"/>
                  <a:pt x="77" y="71"/>
                </a:cubicBezTo>
                <a:cubicBezTo>
                  <a:pt x="77" y="73"/>
                  <a:pt x="76" y="74"/>
                  <a:pt x="75" y="74"/>
                </a:cubicBezTo>
                <a:cubicBezTo>
                  <a:pt x="73" y="74"/>
                  <a:pt x="72" y="73"/>
                  <a:pt x="72" y="71"/>
                </a:cubicBezTo>
                <a:lnTo>
                  <a:pt x="72" y="65"/>
                </a:lnTo>
                <a:close/>
                <a:moveTo>
                  <a:pt x="43" y="48"/>
                </a:moveTo>
                <a:cubicBezTo>
                  <a:pt x="42" y="47"/>
                  <a:pt x="41" y="47"/>
                  <a:pt x="40" y="47"/>
                </a:cubicBezTo>
                <a:cubicBezTo>
                  <a:pt x="40" y="47"/>
                  <a:pt x="40" y="47"/>
                  <a:pt x="40" y="47"/>
                </a:cubicBezTo>
                <a:cubicBezTo>
                  <a:pt x="39" y="47"/>
                  <a:pt x="39" y="47"/>
                  <a:pt x="38" y="47"/>
                </a:cubicBezTo>
                <a:cubicBezTo>
                  <a:pt x="36" y="47"/>
                  <a:pt x="34" y="46"/>
                  <a:pt x="33" y="45"/>
                </a:cubicBezTo>
                <a:cubicBezTo>
                  <a:pt x="31" y="43"/>
                  <a:pt x="30" y="40"/>
                  <a:pt x="31" y="38"/>
                </a:cubicBezTo>
                <a:cubicBezTo>
                  <a:pt x="31" y="37"/>
                  <a:pt x="30" y="36"/>
                  <a:pt x="29" y="35"/>
                </a:cubicBezTo>
                <a:cubicBezTo>
                  <a:pt x="27" y="33"/>
                  <a:pt x="26" y="31"/>
                  <a:pt x="26" y="28"/>
                </a:cubicBezTo>
                <a:cubicBezTo>
                  <a:pt x="26" y="26"/>
                  <a:pt x="27" y="23"/>
                  <a:pt x="29" y="22"/>
                </a:cubicBezTo>
                <a:cubicBezTo>
                  <a:pt x="30" y="21"/>
                  <a:pt x="31" y="20"/>
                  <a:pt x="31" y="19"/>
                </a:cubicBezTo>
                <a:cubicBezTo>
                  <a:pt x="30" y="17"/>
                  <a:pt x="31" y="14"/>
                  <a:pt x="33" y="12"/>
                </a:cubicBezTo>
                <a:cubicBezTo>
                  <a:pt x="34" y="11"/>
                  <a:pt x="36" y="10"/>
                  <a:pt x="38" y="10"/>
                </a:cubicBezTo>
                <a:cubicBezTo>
                  <a:pt x="39" y="10"/>
                  <a:pt x="39" y="10"/>
                  <a:pt x="40" y="10"/>
                </a:cubicBezTo>
                <a:cubicBezTo>
                  <a:pt x="41" y="10"/>
                  <a:pt x="42" y="10"/>
                  <a:pt x="42" y="9"/>
                </a:cubicBezTo>
                <a:cubicBezTo>
                  <a:pt x="44" y="7"/>
                  <a:pt x="46" y="5"/>
                  <a:pt x="49" y="5"/>
                </a:cubicBezTo>
                <a:cubicBezTo>
                  <a:pt x="52" y="5"/>
                  <a:pt x="54" y="7"/>
                  <a:pt x="56" y="9"/>
                </a:cubicBezTo>
                <a:cubicBezTo>
                  <a:pt x="56" y="10"/>
                  <a:pt x="57" y="10"/>
                  <a:pt x="58" y="10"/>
                </a:cubicBezTo>
                <a:cubicBezTo>
                  <a:pt x="59" y="10"/>
                  <a:pt x="59" y="10"/>
                  <a:pt x="60" y="10"/>
                </a:cubicBezTo>
                <a:cubicBezTo>
                  <a:pt x="62" y="10"/>
                  <a:pt x="64" y="11"/>
                  <a:pt x="65" y="12"/>
                </a:cubicBezTo>
                <a:cubicBezTo>
                  <a:pt x="67" y="14"/>
                  <a:pt x="68" y="17"/>
                  <a:pt x="68" y="19"/>
                </a:cubicBezTo>
                <a:cubicBezTo>
                  <a:pt x="67" y="20"/>
                  <a:pt x="68" y="21"/>
                  <a:pt x="69" y="22"/>
                </a:cubicBezTo>
                <a:cubicBezTo>
                  <a:pt x="71" y="23"/>
                  <a:pt x="72" y="26"/>
                  <a:pt x="72" y="28"/>
                </a:cubicBezTo>
                <a:cubicBezTo>
                  <a:pt x="72" y="31"/>
                  <a:pt x="71" y="33"/>
                  <a:pt x="69" y="35"/>
                </a:cubicBezTo>
                <a:cubicBezTo>
                  <a:pt x="68" y="36"/>
                  <a:pt x="67" y="37"/>
                  <a:pt x="68" y="38"/>
                </a:cubicBezTo>
                <a:cubicBezTo>
                  <a:pt x="68" y="40"/>
                  <a:pt x="67" y="43"/>
                  <a:pt x="65" y="45"/>
                </a:cubicBezTo>
                <a:cubicBezTo>
                  <a:pt x="64" y="46"/>
                  <a:pt x="62" y="47"/>
                  <a:pt x="60" y="47"/>
                </a:cubicBezTo>
                <a:cubicBezTo>
                  <a:pt x="59" y="47"/>
                  <a:pt x="59" y="47"/>
                  <a:pt x="58" y="47"/>
                </a:cubicBezTo>
                <a:cubicBezTo>
                  <a:pt x="57" y="47"/>
                  <a:pt x="56" y="47"/>
                  <a:pt x="56" y="48"/>
                </a:cubicBezTo>
                <a:cubicBezTo>
                  <a:pt x="54" y="50"/>
                  <a:pt x="52" y="52"/>
                  <a:pt x="49" y="52"/>
                </a:cubicBezTo>
                <a:cubicBezTo>
                  <a:pt x="46" y="52"/>
                  <a:pt x="44" y="50"/>
                  <a:pt x="43" y="48"/>
                </a:cubicBezTo>
                <a:close/>
                <a:moveTo>
                  <a:pt x="21" y="65"/>
                </a:moveTo>
                <a:cubicBezTo>
                  <a:pt x="26" y="65"/>
                  <a:pt x="26" y="65"/>
                  <a:pt x="26" y="65"/>
                </a:cubicBezTo>
                <a:cubicBezTo>
                  <a:pt x="26" y="71"/>
                  <a:pt x="26" y="71"/>
                  <a:pt x="26" y="71"/>
                </a:cubicBezTo>
                <a:cubicBezTo>
                  <a:pt x="26" y="73"/>
                  <a:pt x="25" y="74"/>
                  <a:pt x="23" y="74"/>
                </a:cubicBezTo>
                <a:cubicBezTo>
                  <a:pt x="22" y="74"/>
                  <a:pt x="21" y="73"/>
                  <a:pt x="21" y="71"/>
                </a:cubicBezTo>
                <a:lnTo>
                  <a:pt x="21" y="65"/>
                </a:lnTo>
                <a:close/>
                <a:moveTo>
                  <a:pt x="10" y="99"/>
                </a:moveTo>
                <a:cubicBezTo>
                  <a:pt x="10" y="95"/>
                  <a:pt x="14" y="92"/>
                  <a:pt x="18" y="92"/>
                </a:cubicBezTo>
                <a:cubicBezTo>
                  <a:pt x="19" y="92"/>
                  <a:pt x="21" y="92"/>
                  <a:pt x="22" y="93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93"/>
                  <a:pt x="22" y="93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3"/>
                  <a:pt x="23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5" y="93"/>
                  <a:pt x="25" y="93"/>
                  <a:pt x="25" y="93"/>
                </a:cubicBezTo>
                <a:cubicBezTo>
                  <a:pt x="26" y="92"/>
                  <a:pt x="27" y="92"/>
                  <a:pt x="28" y="92"/>
                </a:cubicBezTo>
                <a:cubicBezTo>
                  <a:pt x="30" y="92"/>
                  <a:pt x="31" y="92"/>
                  <a:pt x="32" y="93"/>
                </a:cubicBezTo>
                <a:cubicBezTo>
                  <a:pt x="33" y="93"/>
                  <a:pt x="34" y="93"/>
                  <a:pt x="35" y="93"/>
                </a:cubicBezTo>
                <a:cubicBezTo>
                  <a:pt x="36" y="92"/>
                  <a:pt x="37" y="92"/>
                  <a:pt x="39" y="92"/>
                </a:cubicBezTo>
                <a:cubicBezTo>
                  <a:pt x="40" y="92"/>
                  <a:pt x="41" y="92"/>
                  <a:pt x="43" y="93"/>
                </a:cubicBezTo>
                <a:cubicBezTo>
                  <a:pt x="43" y="93"/>
                  <a:pt x="44" y="93"/>
                  <a:pt x="45" y="93"/>
                </a:cubicBezTo>
                <a:cubicBezTo>
                  <a:pt x="46" y="92"/>
                  <a:pt x="48" y="92"/>
                  <a:pt x="49" y="92"/>
                </a:cubicBezTo>
                <a:cubicBezTo>
                  <a:pt x="50" y="92"/>
                  <a:pt x="52" y="92"/>
                  <a:pt x="53" y="93"/>
                </a:cubicBezTo>
                <a:cubicBezTo>
                  <a:pt x="54" y="93"/>
                  <a:pt x="55" y="93"/>
                  <a:pt x="55" y="93"/>
                </a:cubicBezTo>
                <a:cubicBezTo>
                  <a:pt x="57" y="92"/>
                  <a:pt x="58" y="92"/>
                  <a:pt x="59" y="92"/>
                </a:cubicBezTo>
                <a:cubicBezTo>
                  <a:pt x="61" y="92"/>
                  <a:pt x="62" y="92"/>
                  <a:pt x="63" y="93"/>
                </a:cubicBezTo>
                <a:cubicBezTo>
                  <a:pt x="64" y="93"/>
                  <a:pt x="65" y="93"/>
                  <a:pt x="66" y="93"/>
                </a:cubicBezTo>
                <a:cubicBezTo>
                  <a:pt x="67" y="92"/>
                  <a:pt x="68" y="92"/>
                  <a:pt x="70" y="92"/>
                </a:cubicBezTo>
                <a:cubicBezTo>
                  <a:pt x="71" y="92"/>
                  <a:pt x="72" y="92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5" y="93"/>
                  <a:pt x="75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3"/>
                  <a:pt x="76" y="93"/>
                  <a:pt x="76" y="93"/>
                </a:cubicBezTo>
                <a:cubicBezTo>
                  <a:pt x="76" y="93"/>
                  <a:pt x="76" y="93"/>
                  <a:pt x="76" y="93"/>
                </a:cubicBezTo>
                <a:cubicBezTo>
                  <a:pt x="76" y="93"/>
                  <a:pt x="76" y="93"/>
                  <a:pt x="76" y="93"/>
                </a:cubicBezTo>
                <a:cubicBezTo>
                  <a:pt x="76" y="93"/>
                  <a:pt x="76" y="93"/>
                  <a:pt x="76" y="93"/>
                </a:cubicBezTo>
                <a:cubicBezTo>
                  <a:pt x="76" y="93"/>
                  <a:pt x="76" y="93"/>
                  <a:pt x="76" y="93"/>
                </a:cubicBezTo>
                <a:cubicBezTo>
                  <a:pt x="77" y="92"/>
                  <a:pt x="79" y="92"/>
                  <a:pt x="80" y="92"/>
                </a:cubicBezTo>
                <a:cubicBezTo>
                  <a:pt x="84" y="92"/>
                  <a:pt x="88" y="95"/>
                  <a:pt x="88" y="99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10" y="100"/>
                  <a:pt x="10" y="100"/>
                  <a:pt x="10" y="100"/>
                </a:cubicBezTo>
                <a:cubicBezTo>
                  <a:pt x="10" y="99"/>
                  <a:pt x="10" y="99"/>
                  <a:pt x="10" y="99"/>
                </a:cubicBezTo>
                <a:close/>
                <a:moveTo>
                  <a:pt x="93" y="145"/>
                </a:moveTo>
                <a:cubicBezTo>
                  <a:pt x="34" y="145"/>
                  <a:pt x="34" y="145"/>
                  <a:pt x="34" y="145"/>
                </a:cubicBezTo>
                <a:cubicBezTo>
                  <a:pt x="32" y="145"/>
                  <a:pt x="31" y="146"/>
                  <a:pt x="31" y="147"/>
                </a:cubicBezTo>
                <a:cubicBezTo>
                  <a:pt x="31" y="149"/>
                  <a:pt x="32" y="150"/>
                  <a:pt x="34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150"/>
                  <a:pt x="15" y="150"/>
                  <a:pt x="15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5" y="150"/>
                  <a:pt x="26" y="149"/>
                  <a:pt x="26" y="147"/>
                </a:cubicBezTo>
                <a:cubicBezTo>
                  <a:pt x="26" y="146"/>
                  <a:pt x="25" y="145"/>
                  <a:pt x="23" y="145"/>
                </a:cubicBezTo>
                <a:cubicBezTo>
                  <a:pt x="5" y="145"/>
                  <a:pt x="5" y="145"/>
                  <a:pt x="5" y="145"/>
                </a:cubicBezTo>
                <a:cubicBezTo>
                  <a:pt x="5" y="116"/>
                  <a:pt x="5" y="116"/>
                  <a:pt x="5" y="116"/>
                </a:cubicBezTo>
                <a:cubicBezTo>
                  <a:pt x="93" y="116"/>
                  <a:pt x="93" y="116"/>
                  <a:pt x="93" y="116"/>
                </a:cubicBezTo>
                <a:lnTo>
                  <a:pt x="93" y="145"/>
                </a:lnTo>
                <a:close/>
                <a:moveTo>
                  <a:pt x="93" y="110"/>
                </a:moveTo>
                <a:cubicBezTo>
                  <a:pt x="5" y="110"/>
                  <a:pt x="5" y="110"/>
                  <a:pt x="5" y="110"/>
                </a:cubicBezTo>
                <a:cubicBezTo>
                  <a:pt x="5" y="105"/>
                  <a:pt x="5" y="105"/>
                  <a:pt x="5" y="105"/>
                </a:cubicBezTo>
                <a:cubicBezTo>
                  <a:pt x="93" y="105"/>
                  <a:pt x="93" y="105"/>
                  <a:pt x="93" y="105"/>
                </a:cubicBezTo>
                <a:lnTo>
                  <a:pt x="93" y="110"/>
                </a:lnTo>
                <a:close/>
                <a:moveTo>
                  <a:pt x="44" y="31"/>
                </a:moveTo>
                <a:cubicBezTo>
                  <a:pt x="45" y="31"/>
                  <a:pt x="46" y="32"/>
                  <a:pt x="46" y="34"/>
                </a:cubicBezTo>
                <a:cubicBezTo>
                  <a:pt x="46" y="35"/>
                  <a:pt x="45" y="36"/>
                  <a:pt x="44" y="36"/>
                </a:cubicBezTo>
                <a:cubicBezTo>
                  <a:pt x="42" y="36"/>
                  <a:pt x="41" y="35"/>
                  <a:pt x="41" y="34"/>
                </a:cubicBezTo>
                <a:cubicBezTo>
                  <a:pt x="41" y="32"/>
                  <a:pt x="42" y="31"/>
                  <a:pt x="44" y="31"/>
                </a:cubicBezTo>
                <a:close/>
                <a:moveTo>
                  <a:pt x="54" y="21"/>
                </a:moveTo>
                <a:cubicBezTo>
                  <a:pt x="56" y="21"/>
                  <a:pt x="57" y="22"/>
                  <a:pt x="57" y="23"/>
                </a:cubicBezTo>
                <a:cubicBezTo>
                  <a:pt x="57" y="25"/>
                  <a:pt x="56" y="26"/>
                  <a:pt x="54" y="26"/>
                </a:cubicBezTo>
                <a:cubicBezTo>
                  <a:pt x="53" y="26"/>
                  <a:pt x="52" y="25"/>
                  <a:pt x="52" y="23"/>
                </a:cubicBezTo>
                <a:cubicBezTo>
                  <a:pt x="52" y="22"/>
                  <a:pt x="53" y="21"/>
                  <a:pt x="54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463">
            <a:extLst>
              <a:ext uri="{FF2B5EF4-FFF2-40B4-BE49-F238E27FC236}">
                <a16:creationId xmlns:a16="http://schemas.microsoft.com/office/drawing/2014/main" id="{B49AD9DB-2182-4F27-B456-ED42AE9BA742}"/>
              </a:ext>
            </a:extLst>
          </p:cNvPr>
          <p:cNvSpPr>
            <a:spLocks noEditPoints="1"/>
          </p:cNvSpPr>
          <p:nvPr/>
        </p:nvSpPr>
        <p:spPr bwMode="auto">
          <a:xfrm>
            <a:off x="1737013" y="3277675"/>
            <a:ext cx="463232" cy="467270"/>
          </a:xfrm>
          <a:custGeom>
            <a:avLst/>
            <a:gdLst>
              <a:gd name="T0" fmla="*/ 54610 w 160"/>
              <a:gd name="T1" fmla="*/ 82629 h 160"/>
              <a:gd name="T2" fmla="*/ 116046 w 160"/>
              <a:gd name="T3" fmla="*/ 282317 h 160"/>
              <a:gd name="T4" fmla="*/ 126286 w 160"/>
              <a:gd name="T5" fmla="*/ 271989 h 160"/>
              <a:gd name="T6" fmla="*/ 92154 w 160"/>
              <a:gd name="T7" fmla="*/ 117058 h 160"/>
              <a:gd name="T8" fmla="*/ 81915 w 160"/>
              <a:gd name="T9" fmla="*/ 106730 h 160"/>
              <a:gd name="T10" fmla="*/ 283289 w 160"/>
              <a:gd name="T11" fmla="*/ 282317 h 160"/>
              <a:gd name="T12" fmla="*/ 262811 w 160"/>
              <a:gd name="T13" fmla="*/ 72301 h 160"/>
              <a:gd name="T14" fmla="*/ 273050 w 160"/>
              <a:gd name="T15" fmla="*/ 61972 h 160"/>
              <a:gd name="T16" fmla="*/ 307181 w 160"/>
              <a:gd name="T17" fmla="*/ 254774 h 160"/>
              <a:gd name="T18" fmla="*/ 300355 w 160"/>
              <a:gd name="T19" fmla="*/ 244445 h 160"/>
              <a:gd name="T20" fmla="*/ 283289 w 160"/>
              <a:gd name="T21" fmla="*/ 210017 h 160"/>
              <a:gd name="T22" fmla="*/ 447119 w 160"/>
              <a:gd name="T23" fmla="*/ 175588 h 160"/>
              <a:gd name="T24" fmla="*/ 453946 w 160"/>
              <a:gd name="T25" fmla="*/ 165259 h 160"/>
              <a:gd name="T26" fmla="*/ 491490 w 160"/>
              <a:gd name="T27" fmla="*/ 289203 h 160"/>
              <a:gd name="T28" fmla="*/ 481251 w 160"/>
              <a:gd name="T29" fmla="*/ 282317 h 160"/>
              <a:gd name="T30" fmla="*/ 498316 w 160"/>
              <a:gd name="T31" fmla="*/ 137716 h 160"/>
              <a:gd name="T32" fmla="*/ 546100 w 160"/>
              <a:gd name="T33" fmla="*/ 506105 h 160"/>
              <a:gd name="T34" fmla="*/ 10239 w 160"/>
              <a:gd name="T35" fmla="*/ 550863 h 160"/>
              <a:gd name="T36" fmla="*/ 10239 w 160"/>
              <a:gd name="T37" fmla="*/ 499220 h 160"/>
              <a:gd name="T38" fmla="*/ 64849 w 160"/>
              <a:gd name="T39" fmla="*/ 461348 h 160"/>
              <a:gd name="T40" fmla="*/ 10239 w 160"/>
              <a:gd name="T41" fmla="*/ 79187 h 160"/>
              <a:gd name="T42" fmla="*/ 170656 w 160"/>
              <a:gd name="T43" fmla="*/ 282317 h 160"/>
              <a:gd name="T44" fmla="*/ 163830 w 160"/>
              <a:gd name="T45" fmla="*/ 461348 h 160"/>
              <a:gd name="T46" fmla="*/ 54610 w 160"/>
              <a:gd name="T47" fmla="*/ 478562 h 160"/>
              <a:gd name="T48" fmla="*/ 491490 w 160"/>
              <a:gd name="T49" fmla="*/ 478562 h 160"/>
              <a:gd name="T50" fmla="*/ 197961 w 160"/>
              <a:gd name="T51" fmla="*/ 461348 h 160"/>
              <a:gd name="T52" fmla="*/ 194548 w 160"/>
              <a:gd name="T53" fmla="*/ 282317 h 160"/>
              <a:gd name="T54" fmla="*/ 351552 w 160"/>
              <a:gd name="T55" fmla="*/ 79187 h 160"/>
              <a:gd name="T56" fmla="*/ 300355 w 160"/>
              <a:gd name="T57" fmla="*/ 461348 h 160"/>
              <a:gd name="T58" fmla="*/ 375444 w 160"/>
              <a:gd name="T59" fmla="*/ 282317 h 160"/>
              <a:gd name="T60" fmla="*/ 392509 w 160"/>
              <a:gd name="T61" fmla="*/ 244445 h 160"/>
              <a:gd name="T62" fmla="*/ 515382 w 160"/>
              <a:gd name="T63" fmla="*/ 282317 h 160"/>
              <a:gd name="T64" fmla="*/ 392509 w 160"/>
              <a:gd name="T65" fmla="*/ 79187 h 160"/>
              <a:gd name="T66" fmla="*/ 375444 w 160"/>
              <a:gd name="T67" fmla="*/ 210017 h 160"/>
              <a:gd name="T68" fmla="*/ 535861 w 160"/>
              <a:gd name="T69" fmla="*/ 79187 h 160"/>
              <a:gd name="T70" fmla="*/ 481251 w 160"/>
              <a:gd name="T71" fmla="*/ 461348 h 160"/>
              <a:gd name="T72" fmla="*/ 535861 w 160"/>
              <a:gd name="T73" fmla="*/ 499220 h 160"/>
              <a:gd name="T74" fmla="*/ 334486 w 160"/>
              <a:gd name="T75" fmla="*/ 282317 h 160"/>
              <a:gd name="T76" fmla="*/ 211614 w 160"/>
              <a:gd name="T77" fmla="*/ 79187 h 160"/>
              <a:gd name="T78" fmla="*/ 283289 w 160"/>
              <a:gd name="T79" fmla="*/ 361504 h 160"/>
              <a:gd name="T80" fmla="*/ 262811 w 160"/>
              <a:gd name="T81" fmla="*/ 461348 h 160"/>
              <a:gd name="T82" fmla="*/ 464185 w 160"/>
              <a:gd name="T83" fmla="*/ 361504 h 160"/>
              <a:gd name="T84" fmla="*/ 447119 w 160"/>
              <a:gd name="T85" fmla="*/ 461348 h 160"/>
              <a:gd name="T86" fmla="*/ 98981 w 160"/>
              <a:gd name="T87" fmla="*/ 361504 h 160"/>
              <a:gd name="T88" fmla="*/ 81915 w 160"/>
              <a:gd name="T89" fmla="*/ 461348 h 160"/>
              <a:gd name="T90" fmla="*/ 92154 w 160"/>
              <a:gd name="T91" fmla="*/ 344289 h 160"/>
              <a:gd name="T92" fmla="*/ 92154 w 160"/>
              <a:gd name="T93" fmla="*/ 17214 h 160"/>
              <a:gd name="T94" fmla="*/ 92154 w 160"/>
              <a:gd name="T95" fmla="*/ 344289 h 160"/>
              <a:gd name="T96" fmla="*/ 17066 w 160"/>
              <a:gd name="T97" fmla="*/ 533649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16" y="18"/>
                </a:moveTo>
                <a:cubicBezTo>
                  <a:pt x="18" y="18"/>
                  <a:pt x="19" y="20"/>
                  <a:pt x="19" y="21"/>
                </a:cubicBezTo>
                <a:cubicBezTo>
                  <a:pt x="19" y="22"/>
                  <a:pt x="18" y="24"/>
                  <a:pt x="16" y="24"/>
                </a:cubicBezTo>
                <a:cubicBezTo>
                  <a:pt x="15" y="24"/>
                  <a:pt x="14" y="22"/>
                  <a:pt x="14" y="21"/>
                </a:cubicBezTo>
                <a:cubicBezTo>
                  <a:pt x="14" y="20"/>
                  <a:pt x="15" y="18"/>
                  <a:pt x="16" y="18"/>
                </a:cubicBezTo>
                <a:close/>
                <a:moveTo>
                  <a:pt x="34" y="82"/>
                </a:moveTo>
                <a:cubicBezTo>
                  <a:pt x="34" y="83"/>
                  <a:pt x="36" y="84"/>
                  <a:pt x="37" y="84"/>
                </a:cubicBezTo>
                <a:cubicBezTo>
                  <a:pt x="38" y="84"/>
                  <a:pt x="40" y="83"/>
                  <a:pt x="40" y="82"/>
                </a:cubicBezTo>
                <a:cubicBezTo>
                  <a:pt x="40" y="80"/>
                  <a:pt x="38" y="79"/>
                  <a:pt x="37" y="79"/>
                </a:cubicBezTo>
                <a:cubicBezTo>
                  <a:pt x="36" y="79"/>
                  <a:pt x="34" y="80"/>
                  <a:pt x="34" y="82"/>
                </a:cubicBezTo>
                <a:close/>
                <a:moveTo>
                  <a:pt x="24" y="31"/>
                </a:moveTo>
                <a:cubicBezTo>
                  <a:pt x="24" y="33"/>
                  <a:pt x="25" y="34"/>
                  <a:pt x="27" y="34"/>
                </a:cubicBezTo>
                <a:cubicBezTo>
                  <a:pt x="28" y="34"/>
                  <a:pt x="29" y="33"/>
                  <a:pt x="29" y="31"/>
                </a:cubicBezTo>
                <a:cubicBezTo>
                  <a:pt x="29" y="30"/>
                  <a:pt x="28" y="29"/>
                  <a:pt x="27" y="29"/>
                </a:cubicBezTo>
                <a:cubicBezTo>
                  <a:pt x="25" y="29"/>
                  <a:pt x="24" y="30"/>
                  <a:pt x="24" y="31"/>
                </a:cubicBezTo>
                <a:close/>
                <a:moveTo>
                  <a:pt x="77" y="82"/>
                </a:moveTo>
                <a:cubicBezTo>
                  <a:pt x="77" y="83"/>
                  <a:pt x="79" y="84"/>
                  <a:pt x="80" y="84"/>
                </a:cubicBezTo>
                <a:cubicBezTo>
                  <a:pt x="81" y="84"/>
                  <a:pt x="83" y="83"/>
                  <a:pt x="83" y="82"/>
                </a:cubicBezTo>
                <a:cubicBezTo>
                  <a:pt x="83" y="80"/>
                  <a:pt x="81" y="79"/>
                  <a:pt x="80" y="79"/>
                </a:cubicBezTo>
                <a:cubicBezTo>
                  <a:pt x="79" y="79"/>
                  <a:pt x="77" y="80"/>
                  <a:pt x="77" y="82"/>
                </a:cubicBezTo>
                <a:close/>
                <a:moveTo>
                  <a:pt x="77" y="21"/>
                </a:moveTo>
                <a:cubicBezTo>
                  <a:pt x="77" y="22"/>
                  <a:pt x="79" y="24"/>
                  <a:pt x="80" y="24"/>
                </a:cubicBezTo>
                <a:cubicBezTo>
                  <a:pt x="81" y="24"/>
                  <a:pt x="83" y="22"/>
                  <a:pt x="83" y="21"/>
                </a:cubicBezTo>
                <a:cubicBezTo>
                  <a:pt x="83" y="20"/>
                  <a:pt x="81" y="18"/>
                  <a:pt x="80" y="18"/>
                </a:cubicBezTo>
                <a:cubicBezTo>
                  <a:pt x="79" y="18"/>
                  <a:pt x="77" y="20"/>
                  <a:pt x="77" y="21"/>
                </a:cubicBezTo>
                <a:close/>
                <a:moveTo>
                  <a:pt x="88" y="71"/>
                </a:moveTo>
                <a:cubicBezTo>
                  <a:pt x="88" y="73"/>
                  <a:pt x="89" y="74"/>
                  <a:pt x="90" y="74"/>
                </a:cubicBezTo>
                <a:cubicBezTo>
                  <a:pt x="92" y="74"/>
                  <a:pt x="93" y="73"/>
                  <a:pt x="93" y="71"/>
                </a:cubicBezTo>
                <a:cubicBezTo>
                  <a:pt x="93" y="70"/>
                  <a:pt x="92" y="69"/>
                  <a:pt x="90" y="69"/>
                </a:cubicBezTo>
                <a:cubicBezTo>
                  <a:pt x="89" y="69"/>
                  <a:pt x="88" y="70"/>
                  <a:pt x="88" y="71"/>
                </a:cubicBezTo>
                <a:close/>
                <a:moveTo>
                  <a:pt x="77" y="61"/>
                </a:moveTo>
                <a:cubicBezTo>
                  <a:pt x="77" y="63"/>
                  <a:pt x="79" y="64"/>
                  <a:pt x="80" y="64"/>
                </a:cubicBezTo>
                <a:cubicBezTo>
                  <a:pt x="81" y="64"/>
                  <a:pt x="83" y="63"/>
                  <a:pt x="83" y="61"/>
                </a:cubicBezTo>
                <a:cubicBezTo>
                  <a:pt x="83" y="60"/>
                  <a:pt x="81" y="58"/>
                  <a:pt x="80" y="58"/>
                </a:cubicBezTo>
                <a:cubicBezTo>
                  <a:pt x="79" y="58"/>
                  <a:pt x="77" y="60"/>
                  <a:pt x="77" y="61"/>
                </a:cubicBezTo>
                <a:close/>
                <a:moveTo>
                  <a:pt x="131" y="51"/>
                </a:moveTo>
                <a:cubicBezTo>
                  <a:pt x="131" y="52"/>
                  <a:pt x="132" y="53"/>
                  <a:pt x="133" y="53"/>
                </a:cubicBezTo>
                <a:cubicBezTo>
                  <a:pt x="135" y="53"/>
                  <a:pt x="136" y="52"/>
                  <a:pt x="136" y="51"/>
                </a:cubicBezTo>
                <a:cubicBezTo>
                  <a:pt x="136" y="49"/>
                  <a:pt x="135" y="48"/>
                  <a:pt x="133" y="48"/>
                </a:cubicBezTo>
                <a:cubicBezTo>
                  <a:pt x="132" y="48"/>
                  <a:pt x="131" y="49"/>
                  <a:pt x="131" y="51"/>
                </a:cubicBezTo>
                <a:close/>
                <a:moveTo>
                  <a:pt x="141" y="82"/>
                </a:moveTo>
                <a:cubicBezTo>
                  <a:pt x="141" y="83"/>
                  <a:pt x="142" y="84"/>
                  <a:pt x="144" y="84"/>
                </a:cubicBezTo>
                <a:cubicBezTo>
                  <a:pt x="145" y="84"/>
                  <a:pt x="146" y="83"/>
                  <a:pt x="146" y="82"/>
                </a:cubicBezTo>
                <a:cubicBezTo>
                  <a:pt x="146" y="80"/>
                  <a:pt x="145" y="79"/>
                  <a:pt x="144" y="79"/>
                </a:cubicBezTo>
                <a:cubicBezTo>
                  <a:pt x="142" y="79"/>
                  <a:pt x="141" y="80"/>
                  <a:pt x="141" y="82"/>
                </a:cubicBezTo>
                <a:close/>
                <a:moveTo>
                  <a:pt x="141" y="40"/>
                </a:moveTo>
                <a:cubicBezTo>
                  <a:pt x="141" y="42"/>
                  <a:pt x="142" y="43"/>
                  <a:pt x="144" y="43"/>
                </a:cubicBezTo>
                <a:cubicBezTo>
                  <a:pt x="145" y="43"/>
                  <a:pt x="146" y="42"/>
                  <a:pt x="146" y="40"/>
                </a:cubicBezTo>
                <a:cubicBezTo>
                  <a:pt x="146" y="39"/>
                  <a:pt x="145" y="38"/>
                  <a:pt x="144" y="38"/>
                </a:cubicBezTo>
                <a:cubicBezTo>
                  <a:pt x="142" y="38"/>
                  <a:pt x="141" y="39"/>
                  <a:pt x="141" y="40"/>
                </a:cubicBezTo>
                <a:close/>
                <a:moveTo>
                  <a:pt x="160" y="147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6"/>
                  <a:pt x="1" y="145"/>
                  <a:pt x="3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5" y="139"/>
                  <a:pt x="10" y="134"/>
                  <a:pt x="16" y="134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10" y="100"/>
                  <a:pt x="3" y="92"/>
                  <a:pt x="3" y="8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0"/>
                  <a:pt x="14" y="0"/>
                  <a:pt x="27" y="0"/>
                </a:cubicBezTo>
                <a:cubicBezTo>
                  <a:pt x="39" y="0"/>
                  <a:pt x="50" y="10"/>
                  <a:pt x="50" y="23"/>
                </a:cubicBezTo>
                <a:cubicBezTo>
                  <a:pt x="50" y="82"/>
                  <a:pt x="50" y="82"/>
                  <a:pt x="50" y="82"/>
                </a:cubicBezTo>
                <a:cubicBezTo>
                  <a:pt x="50" y="92"/>
                  <a:pt x="43" y="100"/>
                  <a:pt x="34" y="104"/>
                </a:cubicBezTo>
                <a:cubicBezTo>
                  <a:pt x="34" y="134"/>
                  <a:pt x="34" y="134"/>
                  <a:pt x="34" y="134"/>
                </a:cubicBezTo>
                <a:cubicBezTo>
                  <a:pt x="48" y="134"/>
                  <a:pt x="48" y="134"/>
                  <a:pt x="48" y="134"/>
                </a:cubicBezTo>
                <a:cubicBezTo>
                  <a:pt x="50" y="134"/>
                  <a:pt x="51" y="135"/>
                  <a:pt x="51" y="137"/>
                </a:cubicBezTo>
                <a:cubicBezTo>
                  <a:pt x="51" y="138"/>
                  <a:pt x="50" y="139"/>
                  <a:pt x="48" y="139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3" y="139"/>
                  <a:pt x="10" y="142"/>
                  <a:pt x="9" y="145"/>
                </a:cubicBezTo>
                <a:cubicBezTo>
                  <a:pt x="151" y="145"/>
                  <a:pt x="151" y="145"/>
                  <a:pt x="151" y="145"/>
                </a:cubicBezTo>
                <a:cubicBezTo>
                  <a:pt x="150" y="142"/>
                  <a:pt x="147" y="139"/>
                  <a:pt x="144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7" y="139"/>
                  <a:pt x="56" y="138"/>
                  <a:pt x="56" y="137"/>
                </a:cubicBezTo>
                <a:cubicBezTo>
                  <a:pt x="56" y="135"/>
                  <a:pt x="57" y="134"/>
                  <a:pt x="58" y="134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63" y="100"/>
                  <a:pt x="57" y="92"/>
                  <a:pt x="57" y="82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10"/>
                  <a:pt x="67" y="0"/>
                  <a:pt x="80" y="0"/>
                </a:cubicBezTo>
                <a:cubicBezTo>
                  <a:pt x="93" y="0"/>
                  <a:pt x="103" y="10"/>
                  <a:pt x="103" y="23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3" y="92"/>
                  <a:pt x="97" y="100"/>
                  <a:pt x="88" y="104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26" y="104"/>
                  <a:pt x="126" y="104"/>
                  <a:pt x="126" y="104"/>
                </a:cubicBezTo>
                <a:cubicBezTo>
                  <a:pt x="117" y="100"/>
                  <a:pt x="110" y="92"/>
                  <a:pt x="110" y="82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0"/>
                  <a:pt x="111" y="69"/>
                  <a:pt x="113" y="69"/>
                </a:cubicBezTo>
                <a:cubicBezTo>
                  <a:pt x="114" y="69"/>
                  <a:pt x="115" y="70"/>
                  <a:pt x="115" y="71"/>
                </a:cubicBezTo>
                <a:cubicBezTo>
                  <a:pt x="115" y="82"/>
                  <a:pt x="115" y="82"/>
                  <a:pt x="115" y="82"/>
                </a:cubicBezTo>
                <a:cubicBezTo>
                  <a:pt x="115" y="92"/>
                  <a:pt x="123" y="100"/>
                  <a:pt x="133" y="100"/>
                </a:cubicBezTo>
                <a:cubicBezTo>
                  <a:pt x="143" y="100"/>
                  <a:pt x="151" y="92"/>
                  <a:pt x="151" y="82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51" y="13"/>
                  <a:pt x="143" y="5"/>
                  <a:pt x="133" y="5"/>
                </a:cubicBezTo>
                <a:cubicBezTo>
                  <a:pt x="123" y="5"/>
                  <a:pt x="115" y="13"/>
                  <a:pt x="115" y="23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115" y="63"/>
                  <a:pt x="114" y="64"/>
                  <a:pt x="113" y="64"/>
                </a:cubicBezTo>
                <a:cubicBezTo>
                  <a:pt x="111" y="64"/>
                  <a:pt x="110" y="63"/>
                  <a:pt x="110" y="61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10"/>
                  <a:pt x="121" y="0"/>
                  <a:pt x="133" y="0"/>
                </a:cubicBezTo>
                <a:cubicBezTo>
                  <a:pt x="146" y="0"/>
                  <a:pt x="157" y="10"/>
                  <a:pt x="157" y="23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57" y="92"/>
                  <a:pt x="150" y="100"/>
                  <a:pt x="141" y="104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34"/>
                  <a:pt x="155" y="139"/>
                  <a:pt x="156" y="145"/>
                </a:cubicBezTo>
                <a:cubicBezTo>
                  <a:pt x="157" y="145"/>
                  <a:pt x="157" y="145"/>
                  <a:pt x="157" y="145"/>
                </a:cubicBezTo>
                <a:cubicBezTo>
                  <a:pt x="159" y="145"/>
                  <a:pt x="160" y="146"/>
                  <a:pt x="160" y="147"/>
                </a:cubicBezTo>
                <a:close/>
                <a:moveTo>
                  <a:pt x="80" y="100"/>
                </a:moveTo>
                <a:cubicBezTo>
                  <a:pt x="90" y="100"/>
                  <a:pt x="98" y="92"/>
                  <a:pt x="98" y="82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13"/>
                  <a:pt x="90" y="5"/>
                  <a:pt x="80" y="5"/>
                </a:cubicBezTo>
                <a:cubicBezTo>
                  <a:pt x="70" y="5"/>
                  <a:pt x="62" y="13"/>
                  <a:pt x="62" y="23"/>
                </a:cubicBezTo>
                <a:cubicBezTo>
                  <a:pt x="62" y="82"/>
                  <a:pt x="62" y="82"/>
                  <a:pt x="62" y="82"/>
                </a:cubicBezTo>
                <a:cubicBezTo>
                  <a:pt x="62" y="92"/>
                  <a:pt x="70" y="100"/>
                  <a:pt x="80" y="100"/>
                </a:cubicBezTo>
                <a:close/>
                <a:moveTo>
                  <a:pt x="83" y="105"/>
                </a:moveTo>
                <a:cubicBezTo>
                  <a:pt x="82" y="105"/>
                  <a:pt x="81" y="105"/>
                  <a:pt x="80" y="105"/>
                </a:cubicBezTo>
                <a:cubicBezTo>
                  <a:pt x="79" y="105"/>
                  <a:pt x="78" y="105"/>
                  <a:pt x="77" y="105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83" y="134"/>
                  <a:pt x="83" y="134"/>
                  <a:pt x="83" y="134"/>
                </a:cubicBezTo>
                <a:lnTo>
                  <a:pt x="83" y="105"/>
                </a:lnTo>
                <a:close/>
                <a:moveTo>
                  <a:pt x="136" y="105"/>
                </a:moveTo>
                <a:cubicBezTo>
                  <a:pt x="135" y="105"/>
                  <a:pt x="134" y="105"/>
                  <a:pt x="133" y="105"/>
                </a:cubicBezTo>
                <a:cubicBezTo>
                  <a:pt x="132" y="105"/>
                  <a:pt x="132" y="105"/>
                  <a:pt x="131" y="105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36" y="134"/>
                  <a:pt x="136" y="134"/>
                  <a:pt x="136" y="134"/>
                </a:cubicBezTo>
                <a:lnTo>
                  <a:pt x="136" y="105"/>
                </a:lnTo>
                <a:close/>
                <a:moveTo>
                  <a:pt x="29" y="105"/>
                </a:moveTo>
                <a:cubicBezTo>
                  <a:pt x="28" y="105"/>
                  <a:pt x="28" y="105"/>
                  <a:pt x="27" y="105"/>
                </a:cubicBezTo>
                <a:cubicBezTo>
                  <a:pt x="26" y="105"/>
                  <a:pt x="25" y="105"/>
                  <a:pt x="24" y="105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9" y="134"/>
                  <a:pt x="29" y="134"/>
                  <a:pt x="29" y="134"/>
                </a:cubicBezTo>
                <a:lnTo>
                  <a:pt x="29" y="105"/>
                </a:lnTo>
                <a:close/>
                <a:moveTo>
                  <a:pt x="27" y="100"/>
                </a:moveTo>
                <a:cubicBezTo>
                  <a:pt x="37" y="100"/>
                  <a:pt x="45" y="92"/>
                  <a:pt x="45" y="82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13"/>
                  <a:pt x="37" y="5"/>
                  <a:pt x="27" y="5"/>
                </a:cubicBezTo>
                <a:cubicBezTo>
                  <a:pt x="17" y="5"/>
                  <a:pt x="9" y="13"/>
                  <a:pt x="9" y="23"/>
                </a:cubicBezTo>
                <a:cubicBezTo>
                  <a:pt x="9" y="82"/>
                  <a:pt x="9" y="82"/>
                  <a:pt x="9" y="82"/>
                </a:cubicBezTo>
                <a:cubicBezTo>
                  <a:pt x="9" y="92"/>
                  <a:pt x="17" y="100"/>
                  <a:pt x="27" y="100"/>
                </a:cubicBezTo>
                <a:close/>
                <a:moveTo>
                  <a:pt x="155" y="150"/>
                </a:moveTo>
                <a:cubicBezTo>
                  <a:pt x="5" y="150"/>
                  <a:pt x="5" y="150"/>
                  <a:pt x="5" y="150"/>
                </a:cubicBezTo>
                <a:cubicBezTo>
                  <a:pt x="5" y="155"/>
                  <a:pt x="5" y="155"/>
                  <a:pt x="5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464">
            <a:extLst>
              <a:ext uri="{FF2B5EF4-FFF2-40B4-BE49-F238E27FC236}">
                <a16:creationId xmlns:a16="http://schemas.microsoft.com/office/drawing/2014/main" id="{A87FEE5B-F179-42DD-BDDE-09C071F5B669}"/>
              </a:ext>
            </a:extLst>
          </p:cNvPr>
          <p:cNvSpPr>
            <a:spLocks noEditPoints="1"/>
          </p:cNvSpPr>
          <p:nvPr/>
        </p:nvSpPr>
        <p:spPr bwMode="auto">
          <a:xfrm>
            <a:off x="1819978" y="4282326"/>
            <a:ext cx="284134" cy="467272"/>
          </a:xfrm>
          <a:custGeom>
            <a:avLst/>
            <a:gdLst>
              <a:gd name="T0" fmla="*/ 280275 w 98"/>
              <a:gd name="T1" fmla="*/ 461348 h 160"/>
              <a:gd name="T2" fmla="*/ 218751 w 98"/>
              <a:gd name="T3" fmla="*/ 378718 h 160"/>
              <a:gd name="T4" fmla="*/ 194825 w 98"/>
              <a:gd name="T5" fmla="*/ 392490 h 160"/>
              <a:gd name="T6" fmla="*/ 215333 w 98"/>
              <a:gd name="T7" fmla="*/ 327075 h 160"/>
              <a:gd name="T8" fmla="*/ 287111 w 98"/>
              <a:gd name="T9" fmla="*/ 289203 h 160"/>
              <a:gd name="T10" fmla="*/ 321291 w 98"/>
              <a:gd name="T11" fmla="*/ 199688 h 160"/>
              <a:gd name="T12" fmla="*/ 321291 w 98"/>
              <a:gd name="T13" fmla="*/ 103287 h 160"/>
              <a:gd name="T14" fmla="*/ 256349 w 98"/>
              <a:gd name="T15" fmla="*/ 37872 h 160"/>
              <a:gd name="T16" fmla="*/ 198243 w 98"/>
              <a:gd name="T17" fmla="*/ 13772 h 160"/>
              <a:gd name="T18" fmla="*/ 119630 w 98"/>
              <a:gd name="T19" fmla="*/ 10329 h 160"/>
              <a:gd name="T20" fmla="*/ 47852 w 98"/>
              <a:gd name="T21" fmla="*/ 48201 h 160"/>
              <a:gd name="T22" fmla="*/ 13672 w 98"/>
              <a:gd name="T23" fmla="*/ 137716 h 160"/>
              <a:gd name="T24" fmla="*/ 13672 w 98"/>
              <a:gd name="T25" fmla="*/ 234117 h 160"/>
              <a:gd name="T26" fmla="*/ 78614 w 98"/>
              <a:gd name="T27" fmla="*/ 299532 h 160"/>
              <a:gd name="T28" fmla="*/ 136720 w 98"/>
              <a:gd name="T29" fmla="*/ 323632 h 160"/>
              <a:gd name="T30" fmla="*/ 123048 w 98"/>
              <a:gd name="T31" fmla="*/ 392490 h 160"/>
              <a:gd name="T32" fmla="*/ 105958 w 98"/>
              <a:gd name="T33" fmla="*/ 389047 h 160"/>
              <a:gd name="T34" fmla="*/ 13672 w 98"/>
              <a:gd name="T35" fmla="*/ 499220 h 160"/>
              <a:gd name="T36" fmla="*/ 0 w 98"/>
              <a:gd name="T37" fmla="*/ 540534 h 160"/>
              <a:gd name="T38" fmla="*/ 334963 w 98"/>
              <a:gd name="T39" fmla="*/ 540534 h 160"/>
              <a:gd name="T40" fmla="*/ 211915 w 98"/>
              <a:gd name="T41" fmla="*/ 409704 h 160"/>
              <a:gd name="T42" fmla="*/ 194825 w 98"/>
              <a:gd name="T43" fmla="*/ 409704 h 160"/>
              <a:gd name="T44" fmla="*/ 133302 w 98"/>
              <a:gd name="T45" fmla="*/ 306418 h 160"/>
              <a:gd name="T46" fmla="*/ 85450 w 98"/>
              <a:gd name="T47" fmla="*/ 282317 h 160"/>
              <a:gd name="T48" fmla="*/ 54688 w 98"/>
              <a:gd name="T49" fmla="*/ 251331 h 160"/>
              <a:gd name="T50" fmla="*/ 30762 w 98"/>
              <a:gd name="T51" fmla="*/ 203131 h 160"/>
              <a:gd name="T52" fmla="*/ 27344 w 98"/>
              <a:gd name="T53" fmla="*/ 148044 h 160"/>
              <a:gd name="T54" fmla="*/ 47852 w 98"/>
              <a:gd name="T55" fmla="*/ 96401 h 160"/>
              <a:gd name="T56" fmla="*/ 78614 w 98"/>
              <a:gd name="T57" fmla="*/ 55086 h 160"/>
              <a:gd name="T58" fmla="*/ 109376 w 98"/>
              <a:gd name="T59" fmla="*/ 27543 h 160"/>
              <a:gd name="T60" fmla="*/ 167482 w 98"/>
              <a:gd name="T61" fmla="*/ 17214 h 160"/>
              <a:gd name="T62" fmla="*/ 225587 w 98"/>
              <a:gd name="T63" fmla="*/ 27543 h 160"/>
              <a:gd name="T64" fmla="*/ 252931 w 98"/>
              <a:gd name="T65" fmla="*/ 55086 h 160"/>
              <a:gd name="T66" fmla="*/ 287111 w 98"/>
              <a:gd name="T67" fmla="*/ 96401 h 160"/>
              <a:gd name="T68" fmla="*/ 304201 w 98"/>
              <a:gd name="T69" fmla="*/ 148044 h 160"/>
              <a:gd name="T70" fmla="*/ 304201 w 98"/>
              <a:gd name="T71" fmla="*/ 203131 h 160"/>
              <a:gd name="T72" fmla="*/ 280275 w 98"/>
              <a:gd name="T73" fmla="*/ 251331 h 160"/>
              <a:gd name="T74" fmla="*/ 249513 w 98"/>
              <a:gd name="T75" fmla="*/ 282317 h 160"/>
              <a:gd name="T76" fmla="*/ 201661 w 98"/>
              <a:gd name="T77" fmla="*/ 306418 h 160"/>
              <a:gd name="T78" fmla="*/ 146974 w 98"/>
              <a:gd name="T79" fmla="*/ 306418 h 160"/>
              <a:gd name="T80" fmla="*/ 157228 w 98"/>
              <a:gd name="T81" fmla="*/ 337404 h 160"/>
              <a:gd name="T82" fmla="*/ 177735 w 98"/>
              <a:gd name="T83" fmla="*/ 392490 h 160"/>
              <a:gd name="T84" fmla="*/ 177735 w 98"/>
              <a:gd name="T85" fmla="*/ 461348 h 160"/>
              <a:gd name="T86" fmla="*/ 177735 w 98"/>
              <a:gd name="T87" fmla="*/ 409704 h 160"/>
              <a:gd name="T88" fmla="*/ 123048 w 98"/>
              <a:gd name="T89" fmla="*/ 471676 h 160"/>
              <a:gd name="T90" fmla="*/ 140138 w 98"/>
              <a:gd name="T91" fmla="*/ 471676 h 160"/>
              <a:gd name="T92" fmla="*/ 304201 w 98"/>
              <a:gd name="T93" fmla="*/ 499220 h 160"/>
              <a:gd name="T94" fmla="*/ 317873 w 98"/>
              <a:gd name="T95" fmla="*/ 533649 h 160"/>
              <a:gd name="T96" fmla="*/ 317873 w 98"/>
              <a:gd name="T97" fmla="*/ 516434 h 160"/>
              <a:gd name="T98" fmla="*/ 129884 w 98"/>
              <a:gd name="T99" fmla="*/ 82629 h 160"/>
              <a:gd name="T100" fmla="*/ 119630 w 98"/>
              <a:gd name="T101" fmla="*/ 72301 h 160"/>
              <a:gd name="T102" fmla="*/ 157228 w 98"/>
              <a:gd name="T103" fmla="*/ 123944 h 160"/>
              <a:gd name="T104" fmla="*/ 211915 w 98"/>
              <a:gd name="T105" fmla="*/ 247888 h 160"/>
              <a:gd name="T106" fmla="*/ 205079 w 98"/>
              <a:gd name="T107" fmla="*/ 254774 h 160"/>
              <a:gd name="T108" fmla="*/ 256349 w 98"/>
              <a:gd name="T109" fmla="*/ 220345 h 160"/>
              <a:gd name="T110" fmla="*/ 249513 w 98"/>
              <a:gd name="T111" fmla="*/ 210017 h 160"/>
              <a:gd name="T112" fmla="*/ 85450 w 98"/>
              <a:gd name="T113" fmla="*/ 123944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8" h="160">
                <a:moveTo>
                  <a:pt x="95" y="145"/>
                </a:moveTo>
                <a:cubicBezTo>
                  <a:pt x="94" y="145"/>
                  <a:pt x="94" y="145"/>
                  <a:pt x="94" y="145"/>
                </a:cubicBezTo>
                <a:cubicBezTo>
                  <a:pt x="93" y="139"/>
                  <a:pt x="88" y="134"/>
                  <a:pt x="82" y="134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7" y="111"/>
                  <a:pt x="66" y="110"/>
                  <a:pt x="64" y="110"/>
                </a:cubicBezTo>
                <a:cubicBezTo>
                  <a:pt x="63" y="110"/>
                  <a:pt x="62" y="111"/>
                  <a:pt x="62" y="113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5"/>
                  <a:pt x="58" y="95"/>
                  <a:pt x="58" y="94"/>
                </a:cubicBezTo>
                <a:cubicBezTo>
                  <a:pt x="59" y="95"/>
                  <a:pt x="61" y="95"/>
                  <a:pt x="63" y="95"/>
                </a:cubicBezTo>
                <a:cubicBezTo>
                  <a:pt x="64" y="95"/>
                  <a:pt x="66" y="95"/>
                  <a:pt x="68" y="94"/>
                </a:cubicBezTo>
                <a:cubicBezTo>
                  <a:pt x="71" y="93"/>
                  <a:pt x="73" y="90"/>
                  <a:pt x="75" y="87"/>
                </a:cubicBezTo>
                <a:cubicBezTo>
                  <a:pt x="78" y="87"/>
                  <a:pt x="81" y="86"/>
                  <a:pt x="84" y="84"/>
                </a:cubicBezTo>
                <a:cubicBezTo>
                  <a:pt x="86" y="81"/>
                  <a:pt x="87" y="78"/>
                  <a:pt x="87" y="75"/>
                </a:cubicBezTo>
                <a:cubicBezTo>
                  <a:pt x="90" y="73"/>
                  <a:pt x="93" y="71"/>
                  <a:pt x="94" y="68"/>
                </a:cubicBezTo>
                <a:cubicBezTo>
                  <a:pt x="95" y="65"/>
                  <a:pt x="95" y="61"/>
                  <a:pt x="94" y="58"/>
                </a:cubicBezTo>
                <a:cubicBezTo>
                  <a:pt x="97" y="56"/>
                  <a:pt x="98" y="52"/>
                  <a:pt x="98" y="49"/>
                </a:cubicBezTo>
                <a:cubicBezTo>
                  <a:pt x="98" y="46"/>
                  <a:pt x="97" y="42"/>
                  <a:pt x="94" y="40"/>
                </a:cubicBezTo>
                <a:cubicBezTo>
                  <a:pt x="95" y="37"/>
                  <a:pt x="95" y="33"/>
                  <a:pt x="94" y="30"/>
                </a:cubicBezTo>
                <a:cubicBezTo>
                  <a:pt x="93" y="27"/>
                  <a:pt x="90" y="25"/>
                  <a:pt x="87" y="23"/>
                </a:cubicBezTo>
                <a:cubicBezTo>
                  <a:pt x="87" y="20"/>
                  <a:pt x="86" y="17"/>
                  <a:pt x="84" y="14"/>
                </a:cubicBezTo>
                <a:cubicBezTo>
                  <a:pt x="81" y="12"/>
                  <a:pt x="78" y="11"/>
                  <a:pt x="75" y="11"/>
                </a:cubicBezTo>
                <a:cubicBezTo>
                  <a:pt x="73" y="7"/>
                  <a:pt x="71" y="5"/>
                  <a:pt x="68" y="4"/>
                </a:cubicBezTo>
                <a:cubicBezTo>
                  <a:pt x="66" y="3"/>
                  <a:pt x="64" y="3"/>
                  <a:pt x="63" y="3"/>
                </a:cubicBezTo>
                <a:cubicBezTo>
                  <a:pt x="61" y="3"/>
                  <a:pt x="59" y="3"/>
                  <a:pt x="58" y="4"/>
                </a:cubicBezTo>
                <a:cubicBezTo>
                  <a:pt x="56" y="1"/>
                  <a:pt x="52" y="0"/>
                  <a:pt x="49" y="0"/>
                </a:cubicBezTo>
                <a:cubicBezTo>
                  <a:pt x="46" y="0"/>
                  <a:pt x="42" y="1"/>
                  <a:pt x="40" y="4"/>
                </a:cubicBezTo>
                <a:cubicBezTo>
                  <a:pt x="38" y="3"/>
                  <a:pt x="37" y="3"/>
                  <a:pt x="35" y="3"/>
                </a:cubicBezTo>
                <a:cubicBezTo>
                  <a:pt x="33" y="3"/>
                  <a:pt x="32" y="3"/>
                  <a:pt x="30" y="4"/>
                </a:cubicBezTo>
                <a:cubicBezTo>
                  <a:pt x="27" y="5"/>
                  <a:pt x="25" y="7"/>
                  <a:pt x="23" y="11"/>
                </a:cubicBezTo>
                <a:cubicBezTo>
                  <a:pt x="20" y="11"/>
                  <a:pt x="17" y="12"/>
                  <a:pt x="14" y="14"/>
                </a:cubicBezTo>
                <a:cubicBezTo>
                  <a:pt x="12" y="17"/>
                  <a:pt x="11" y="20"/>
                  <a:pt x="11" y="23"/>
                </a:cubicBezTo>
                <a:cubicBezTo>
                  <a:pt x="7" y="25"/>
                  <a:pt x="5" y="27"/>
                  <a:pt x="4" y="30"/>
                </a:cubicBezTo>
                <a:cubicBezTo>
                  <a:pt x="2" y="33"/>
                  <a:pt x="2" y="37"/>
                  <a:pt x="4" y="40"/>
                </a:cubicBezTo>
                <a:cubicBezTo>
                  <a:pt x="1" y="42"/>
                  <a:pt x="0" y="46"/>
                  <a:pt x="0" y="49"/>
                </a:cubicBezTo>
                <a:cubicBezTo>
                  <a:pt x="0" y="52"/>
                  <a:pt x="1" y="56"/>
                  <a:pt x="4" y="58"/>
                </a:cubicBezTo>
                <a:cubicBezTo>
                  <a:pt x="2" y="61"/>
                  <a:pt x="2" y="65"/>
                  <a:pt x="4" y="68"/>
                </a:cubicBezTo>
                <a:cubicBezTo>
                  <a:pt x="5" y="71"/>
                  <a:pt x="7" y="73"/>
                  <a:pt x="11" y="75"/>
                </a:cubicBezTo>
                <a:cubicBezTo>
                  <a:pt x="11" y="78"/>
                  <a:pt x="12" y="81"/>
                  <a:pt x="14" y="84"/>
                </a:cubicBezTo>
                <a:cubicBezTo>
                  <a:pt x="17" y="86"/>
                  <a:pt x="20" y="87"/>
                  <a:pt x="23" y="87"/>
                </a:cubicBezTo>
                <a:cubicBezTo>
                  <a:pt x="25" y="90"/>
                  <a:pt x="27" y="93"/>
                  <a:pt x="30" y="94"/>
                </a:cubicBezTo>
                <a:cubicBezTo>
                  <a:pt x="32" y="95"/>
                  <a:pt x="33" y="95"/>
                  <a:pt x="35" y="95"/>
                </a:cubicBezTo>
                <a:cubicBezTo>
                  <a:pt x="37" y="95"/>
                  <a:pt x="38" y="95"/>
                  <a:pt x="40" y="94"/>
                </a:cubicBezTo>
                <a:cubicBezTo>
                  <a:pt x="40" y="95"/>
                  <a:pt x="41" y="95"/>
                  <a:pt x="41" y="95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36" y="113"/>
                  <a:pt x="36" y="113"/>
                  <a:pt x="36" y="113"/>
                </a:cubicBezTo>
                <a:cubicBezTo>
                  <a:pt x="36" y="111"/>
                  <a:pt x="35" y="110"/>
                  <a:pt x="33" y="110"/>
                </a:cubicBezTo>
                <a:cubicBezTo>
                  <a:pt x="32" y="110"/>
                  <a:pt x="31" y="111"/>
                  <a:pt x="31" y="113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16" y="134"/>
                  <a:pt x="16" y="134"/>
                  <a:pt x="16" y="134"/>
                </a:cubicBezTo>
                <a:cubicBezTo>
                  <a:pt x="10" y="134"/>
                  <a:pt x="5" y="139"/>
                  <a:pt x="4" y="145"/>
                </a:cubicBezTo>
                <a:cubicBezTo>
                  <a:pt x="3" y="145"/>
                  <a:pt x="3" y="145"/>
                  <a:pt x="3" y="145"/>
                </a:cubicBezTo>
                <a:cubicBezTo>
                  <a:pt x="1" y="145"/>
                  <a:pt x="0" y="146"/>
                  <a:pt x="0" y="14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7" y="160"/>
                  <a:pt x="98" y="159"/>
                  <a:pt x="98" y="157"/>
                </a:cubicBezTo>
                <a:cubicBezTo>
                  <a:pt x="98" y="147"/>
                  <a:pt x="98" y="147"/>
                  <a:pt x="98" y="147"/>
                </a:cubicBezTo>
                <a:cubicBezTo>
                  <a:pt x="98" y="146"/>
                  <a:pt x="97" y="145"/>
                  <a:pt x="95" y="145"/>
                </a:cubicBezTo>
                <a:close/>
                <a:moveTo>
                  <a:pt x="62" y="119"/>
                </a:moveTo>
                <a:cubicBezTo>
                  <a:pt x="62" y="134"/>
                  <a:pt x="62" y="134"/>
                  <a:pt x="62" y="134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7" y="119"/>
                  <a:pt x="57" y="119"/>
                  <a:pt x="57" y="119"/>
                </a:cubicBezTo>
                <a:lnTo>
                  <a:pt x="62" y="119"/>
                </a:lnTo>
                <a:close/>
                <a:moveTo>
                  <a:pt x="41" y="88"/>
                </a:moveTo>
                <a:cubicBezTo>
                  <a:pt x="40" y="88"/>
                  <a:pt x="40" y="89"/>
                  <a:pt x="39" y="89"/>
                </a:cubicBezTo>
                <a:cubicBezTo>
                  <a:pt x="37" y="90"/>
                  <a:pt x="34" y="90"/>
                  <a:pt x="32" y="89"/>
                </a:cubicBezTo>
                <a:cubicBezTo>
                  <a:pt x="30" y="88"/>
                  <a:pt x="28" y="86"/>
                  <a:pt x="28" y="84"/>
                </a:cubicBezTo>
                <a:cubicBezTo>
                  <a:pt x="27" y="83"/>
                  <a:pt x="26" y="82"/>
                  <a:pt x="25" y="82"/>
                </a:cubicBezTo>
                <a:cubicBezTo>
                  <a:pt x="24" y="82"/>
                  <a:pt x="24" y="82"/>
                  <a:pt x="23" y="82"/>
                </a:cubicBezTo>
                <a:cubicBezTo>
                  <a:pt x="21" y="82"/>
                  <a:pt x="19" y="81"/>
                  <a:pt x="18" y="80"/>
                </a:cubicBezTo>
                <a:cubicBezTo>
                  <a:pt x="16" y="78"/>
                  <a:pt x="15" y="76"/>
                  <a:pt x="16" y="73"/>
                </a:cubicBezTo>
                <a:cubicBezTo>
                  <a:pt x="16" y="72"/>
                  <a:pt x="15" y="71"/>
                  <a:pt x="14" y="70"/>
                </a:cubicBezTo>
                <a:cubicBezTo>
                  <a:pt x="11" y="70"/>
                  <a:pt x="9" y="68"/>
                  <a:pt x="8" y="66"/>
                </a:cubicBezTo>
                <a:cubicBezTo>
                  <a:pt x="8" y="63"/>
                  <a:pt x="8" y="61"/>
                  <a:pt x="9" y="59"/>
                </a:cubicBezTo>
                <a:cubicBezTo>
                  <a:pt x="10" y="58"/>
                  <a:pt x="9" y="56"/>
                  <a:pt x="8" y="55"/>
                </a:cubicBezTo>
                <a:cubicBezTo>
                  <a:pt x="6" y="54"/>
                  <a:pt x="5" y="51"/>
                  <a:pt x="5" y="49"/>
                </a:cubicBezTo>
                <a:cubicBezTo>
                  <a:pt x="5" y="46"/>
                  <a:pt x="6" y="44"/>
                  <a:pt x="8" y="43"/>
                </a:cubicBezTo>
                <a:cubicBezTo>
                  <a:pt x="9" y="42"/>
                  <a:pt x="10" y="40"/>
                  <a:pt x="9" y="39"/>
                </a:cubicBezTo>
                <a:cubicBezTo>
                  <a:pt x="8" y="37"/>
                  <a:pt x="8" y="34"/>
                  <a:pt x="8" y="32"/>
                </a:cubicBezTo>
                <a:cubicBezTo>
                  <a:pt x="9" y="30"/>
                  <a:pt x="11" y="28"/>
                  <a:pt x="14" y="28"/>
                </a:cubicBezTo>
                <a:cubicBezTo>
                  <a:pt x="15" y="27"/>
                  <a:pt x="16" y="26"/>
                  <a:pt x="16" y="25"/>
                </a:cubicBezTo>
                <a:cubicBezTo>
                  <a:pt x="15" y="22"/>
                  <a:pt x="16" y="20"/>
                  <a:pt x="18" y="18"/>
                </a:cubicBezTo>
                <a:cubicBezTo>
                  <a:pt x="19" y="17"/>
                  <a:pt x="21" y="16"/>
                  <a:pt x="23" y="16"/>
                </a:cubicBezTo>
                <a:cubicBezTo>
                  <a:pt x="24" y="16"/>
                  <a:pt x="24" y="16"/>
                  <a:pt x="25" y="16"/>
                </a:cubicBezTo>
                <a:cubicBezTo>
                  <a:pt x="26" y="16"/>
                  <a:pt x="27" y="15"/>
                  <a:pt x="28" y="14"/>
                </a:cubicBezTo>
                <a:cubicBezTo>
                  <a:pt x="28" y="11"/>
                  <a:pt x="30" y="9"/>
                  <a:pt x="32" y="8"/>
                </a:cubicBezTo>
                <a:cubicBezTo>
                  <a:pt x="34" y="8"/>
                  <a:pt x="37" y="8"/>
                  <a:pt x="39" y="9"/>
                </a:cubicBezTo>
                <a:cubicBezTo>
                  <a:pt x="40" y="10"/>
                  <a:pt x="42" y="9"/>
                  <a:pt x="43" y="8"/>
                </a:cubicBezTo>
                <a:cubicBezTo>
                  <a:pt x="44" y="6"/>
                  <a:pt x="46" y="5"/>
                  <a:pt x="49" y="5"/>
                </a:cubicBezTo>
                <a:cubicBezTo>
                  <a:pt x="51" y="5"/>
                  <a:pt x="54" y="6"/>
                  <a:pt x="55" y="8"/>
                </a:cubicBezTo>
                <a:cubicBezTo>
                  <a:pt x="56" y="9"/>
                  <a:pt x="58" y="10"/>
                  <a:pt x="59" y="9"/>
                </a:cubicBezTo>
                <a:cubicBezTo>
                  <a:pt x="61" y="8"/>
                  <a:pt x="63" y="8"/>
                  <a:pt x="66" y="8"/>
                </a:cubicBezTo>
                <a:cubicBezTo>
                  <a:pt x="68" y="9"/>
                  <a:pt x="70" y="11"/>
                  <a:pt x="70" y="14"/>
                </a:cubicBezTo>
                <a:cubicBezTo>
                  <a:pt x="71" y="15"/>
                  <a:pt x="72" y="16"/>
                  <a:pt x="73" y="16"/>
                </a:cubicBezTo>
                <a:cubicBezTo>
                  <a:pt x="74" y="16"/>
                  <a:pt x="74" y="16"/>
                  <a:pt x="74" y="16"/>
                </a:cubicBezTo>
                <a:cubicBezTo>
                  <a:pt x="76" y="16"/>
                  <a:pt x="78" y="17"/>
                  <a:pt x="80" y="18"/>
                </a:cubicBezTo>
                <a:cubicBezTo>
                  <a:pt x="82" y="20"/>
                  <a:pt x="82" y="22"/>
                  <a:pt x="82" y="25"/>
                </a:cubicBezTo>
                <a:cubicBezTo>
                  <a:pt x="82" y="26"/>
                  <a:pt x="83" y="27"/>
                  <a:pt x="84" y="28"/>
                </a:cubicBezTo>
                <a:cubicBezTo>
                  <a:pt x="86" y="28"/>
                  <a:pt x="88" y="30"/>
                  <a:pt x="89" y="32"/>
                </a:cubicBezTo>
                <a:cubicBezTo>
                  <a:pt x="90" y="34"/>
                  <a:pt x="90" y="37"/>
                  <a:pt x="89" y="39"/>
                </a:cubicBezTo>
                <a:cubicBezTo>
                  <a:pt x="88" y="40"/>
                  <a:pt x="88" y="42"/>
                  <a:pt x="89" y="43"/>
                </a:cubicBezTo>
                <a:cubicBezTo>
                  <a:pt x="92" y="44"/>
                  <a:pt x="93" y="46"/>
                  <a:pt x="93" y="49"/>
                </a:cubicBezTo>
                <a:cubicBezTo>
                  <a:pt x="93" y="51"/>
                  <a:pt x="92" y="54"/>
                  <a:pt x="89" y="55"/>
                </a:cubicBezTo>
                <a:cubicBezTo>
                  <a:pt x="88" y="56"/>
                  <a:pt x="88" y="58"/>
                  <a:pt x="89" y="59"/>
                </a:cubicBezTo>
                <a:cubicBezTo>
                  <a:pt x="90" y="61"/>
                  <a:pt x="90" y="63"/>
                  <a:pt x="89" y="66"/>
                </a:cubicBezTo>
                <a:cubicBezTo>
                  <a:pt x="88" y="68"/>
                  <a:pt x="86" y="70"/>
                  <a:pt x="84" y="70"/>
                </a:cubicBezTo>
                <a:cubicBezTo>
                  <a:pt x="83" y="71"/>
                  <a:pt x="82" y="72"/>
                  <a:pt x="82" y="73"/>
                </a:cubicBezTo>
                <a:cubicBezTo>
                  <a:pt x="82" y="76"/>
                  <a:pt x="82" y="78"/>
                  <a:pt x="80" y="80"/>
                </a:cubicBezTo>
                <a:cubicBezTo>
                  <a:pt x="78" y="81"/>
                  <a:pt x="76" y="82"/>
                  <a:pt x="74" y="82"/>
                </a:cubicBezTo>
                <a:cubicBezTo>
                  <a:pt x="74" y="82"/>
                  <a:pt x="74" y="82"/>
                  <a:pt x="73" y="82"/>
                </a:cubicBezTo>
                <a:cubicBezTo>
                  <a:pt x="72" y="82"/>
                  <a:pt x="71" y="83"/>
                  <a:pt x="70" y="84"/>
                </a:cubicBezTo>
                <a:cubicBezTo>
                  <a:pt x="70" y="86"/>
                  <a:pt x="68" y="88"/>
                  <a:pt x="66" y="89"/>
                </a:cubicBezTo>
                <a:cubicBezTo>
                  <a:pt x="63" y="90"/>
                  <a:pt x="61" y="90"/>
                  <a:pt x="59" y="89"/>
                </a:cubicBezTo>
                <a:cubicBezTo>
                  <a:pt x="57" y="88"/>
                  <a:pt x="56" y="88"/>
                  <a:pt x="55" y="89"/>
                </a:cubicBezTo>
                <a:cubicBezTo>
                  <a:pt x="54" y="92"/>
                  <a:pt x="51" y="93"/>
                  <a:pt x="49" y="93"/>
                </a:cubicBezTo>
                <a:cubicBezTo>
                  <a:pt x="46" y="93"/>
                  <a:pt x="44" y="92"/>
                  <a:pt x="43" y="89"/>
                </a:cubicBezTo>
                <a:cubicBezTo>
                  <a:pt x="42" y="89"/>
                  <a:pt x="41" y="88"/>
                  <a:pt x="41" y="88"/>
                </a:cubicBezTo>
                <a:close/>
                <a:moveTo>
                  <a:pt x="46" y="114"/>
                </a:move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8" y="98"/>
                  <a:pt x="49" y="98"/>
                </a:cubicBezTo>
                <a:cubicBezTo>
                  <a:pt x="50" y="98"/>
                  <a:pt x="51" y="98"/>
                  <a:pt x="52" y="98"/>
                </a:cubicBezTo>
                <a:cubicBezTo>
                  <a:pt x="52" y="114"/>
                  <a:pt x="52" y="114"/>
                  <a:pt x="52" y="114"/>
                </a:cubicBezTo>
                <a:lnTo>
                  <a:pt x="46" y="114"/>
                </a:lnTo>
                <a:close/>
                <a:moveTo>
                  <a:pt x="52" y="119"/>
                </a:moveTo>
                <a:cubicBezTo>
                  <a:pt x="52" y="134"/>
                  <a:pt x="52" y="134"/>
                  <a:pt x="52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119"/>
                  <a:pt x="46" y="119"/>
                  <a:pt x="46" y="119"/>
                </a:cubicBezTo>
                <a:lnTo>
                  <a:pt x="52" y="119"/>
                </a:lnTo>
                <a:close/>
                <a:moveTo>
                  <a:pt x="16" y="139"/>
                </a:moveTo>
                <a:cubicBezTo>
                  <a:pt x="33" y="139"/>
                  <a:pt x="33" y="139"/>
                  <a:pt x="33" y="139"/>
                </a:cubicBezTo>
                <a:cubicBezTo>
                  <a:pt x="35" y="139"/>
                  <a:pt x="36" y="138"/>
                  <a:pt x="36" y="137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41" y="138"/>
                  <a:pt x="42" y="139"/>
                  <a:pt x="44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5" y="139"/>
                  <a:pt x="88" y="142"/>
                  <a:pt x="89" y="145"/>
                </a:cubicBezTo>
                <a:cubicBezTo>
                  <a:pt x="9" y="145"/>
                  <a:pt x="9" y="145"/>
                  <a:pt x="9" y="145"/>
                </a:cubicBezTo>
                <a:cubicBezTo>
                  <a:pt x="10" y="142"/>
                  <a:pt x="13" y="139"/>
                  <a:pt x="16" y="139"/>
                </a:cubicBezTo>
                <a:close/>
                <a:moveTo>
                  <a:pt x="93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50"/>
                  <a:pt x="5" y="150"/>
                  <a:pt x="5" y="150"/>
                </a:cubicBezTo>
                <a:cubicBezTo>
                  <a:pt x="93" y="150"/>
                  <a:pt x="93" y="150"/>
                  <a:pt x="93" y="150"/>
                </a:cubicBezTo>
                <a:lnTo>
                  <a:pt x="93" y="155"/>
                </a:lnTo>
                <a:close/>
                <a:moveTo>
                  <a:pt x="35" y="21"/>
                </a:moveTo>
                <a:cubicBezTo>
                  <a:pt x="37" y="21"/>
                  <a:pt x="38" y="22"/>
                  <a:pt x="38" y="24"/>
                </a:cubicBezTo>
                <a:cubicBezTo>
                  <a:pt x="38" y="25"/>
                  <a:pt x="37" y="26"/>
                  <a:pt x="35" y="26"/>
                </a:cubicBezTo>
                <a:cubicBezTo>
                  <a:pt x="34" y="26"/>
                  <a:pt x="33" y="25"/>
                  <a:pt x="33" y="24"/>
                </a:cubicBezTo>
                <a:cubicBezTo>
                  <a:pt x="33" y="22"/>
                  <a:pt x="34" y="21"/>
                  <a:pt x="35" y="21"/>
                </a:cubicBezTo>
                <a:close/>
                <a:moveTo>
                  <a:pt x="46" y="31"/>
                </a:moveTo>
                <a:cubicBezTo>
                  <a:pt x="47" y="31"/>
                  <a:pt x="48" y="32"/>
                  <a:pt x="48" y="34"/>
                </a:cubicBezTo>
                <a:cubicBezTo>
                  <a:pt x="48" y="35"/>
                  <a:pt x="47" y="36"/>
                  <a:pt x="46" y="36"/>
                </a:cubicBezTo>
                <a:cubicBezTo>
                  <a:pt x="44" y="36"/>
                  <a:pt x="43" y="35"/>
                  <a:pt x="43" y="34"/>
                </a:cubicBezTo>
                <a:cubicBezTo>
                  <a:pt x="43" y="32"/>
                  <a:pt x="44" y="31"/>
                  <a:pt x="46" y="31"/>
                </a:cubicBezTo>
                <a:close/>
                <a:moveTo>
                  <a:pt x="62" y="72"/>
                </a:moveTo>
                <a:cubicBezTo>
                  <a:pt x="64" y="72"/>
                  <a:pt x="65" y="73"/>
                  <a:pt x="65" y="74"/>
                </a:cubicBezTo>
                <a:cubicBezTo>
                  <a:pt x="65" y="76"/>
                  <a:pt x="64" y="77"/>
                  <a:pt x="62" y="77"/>
                </a:cubicBezTo>
                <a:cubicBezTo>
                  <a:pt x="61" y="77"/>
                  <a:pt x="60" y="76"/>
                  <a:pt x="60" y="74"/>
                </a:cubicBezTo>
                <a:cubicBezTo>
                  <a:pt x="60" y="73"/>
                  <a:pt x="61" y="72"/>
                  <a:pt x="62" y="72"/>
                </a:cubicBezTo>
                <a:close/>
                <a:moveTo>
                  <a:pt x="73" y="61"/>
                </a:moveTo>
                <a:cubicBezTo>
                  <a:pt x="74" y="61"/>
                  <a:pt x="75" y="63"/>
                  <a:pt x="75" y="64"/>
                </a:cubicBezTo>
                <a:cubicBezTo>
                  <a:pt x="75" y="65"/>
                  <a:pt x="74" y="67"/>
                  <a:pt x="73" y="67"/>
                </a:cubicBezTo>
                <a:cubicBezTo>
                  <a:pt x="71" y="67"/>
                  <a:pt x="70" y="65"/>
                  <a:pt x="70" y="64"/>
                </a:cubicBezTo>
                <a:cubicBezTo>
                  <a:pt x="70" y="63"/>
                  <a:pt x="71" y="61"/>
                  <a:pt x="73" y="61"/>
                </a:cubicBezTo>
                <a:close/>
                <a:moveTo>
                  <a:pt x="25" y="31"/>
                </a:moveTo>
                <a:cubicBezTo>
                  <a:pt x="27" y="31"/>
                  <a:pt x="28" y="32"/>
                  <a:pt x="28" y="34"/>
                </a:cubicBezTo>
                <a:cubicBezTo>
                  <a:pt x="28" y="35"/>
                  <a:pt x="27" y="36"/>
                  <a:pt x="25" y="36"/>
                </a:cubicBezTo>
                <a:cubicBezTo>
                  <a:pt x="24" y="36"/>
                  <a:pt x="23" y="35"/>
                  <a:pt x="23" y="34"/>
                </a:cubicBezTo>
                <a:cubicBezTo>
                  <a:pt x="23" y="32"/>
                  <a:pt x="24" y="31"/>
                  <a:pt x="25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465">
            <a:extLst>
              <a:ext uri="{FF2B5EF4-FFF2-40B4-BE49-F238E27FC236}">
                <a16:creationId xmlns:a16="http://schemas.microsoft.com/office/drawing/2014/main" id="{64B6BB48-F5B6-4266-AA57-65A2E139DA35}"/>
              </a:ext>
            </a:extLst>
          </p:cNvPr>
          <p:cNvSpPr>
            <a:spLocks noEditPoints="1"/>
          </p:cNvSpPr>
          <p:nvPr/>
        </p:nvSpPr>
        <p:spPr bwMode="auto">
          <a:xfrm>
            <a:off x="1730439" y="5292422"/>
            <a:ext cx="463232" cy="416100"/>
          </a:xfrm>
          <a:custGeom>
            <a:avLst/>
            <a:gdLst>
              <a:gd name="T0" fmla="*/ 34131 w 160"/>
              <a:gd name="T1" fmla="*/ 44594 h 143"/>
              <a:gd name="T2" fmla="*/ 501729 w 160"/>
              <a:gd name="T3" fmla="*/ 34303 h 143"/>
              <a:gd name="T4" fmla="*/ 501729 w 160"/>
              <a:gd name="T5" fmla="*/ 51455 h 143"/>
              <a:gd name="T6" fmla="*/ 498316 w 160"/>
              <a:gd name="T7" fmla="*/ 123492 h 143"/>
              <a:gd name="T8" fmla="*/ 501729 w 160"/>
              <a:gd name="T9" fmla="*/ 195529 h 143"/>
              <a:gd name="T10" fmla="*/ 501729 w 160"/>
              <a:gd name="T11" fmla="*/ 339603 h 143"/>
              <a:gd name="T12" fmla="*/ 515382 w 160"/>
              <a:gd name="T13" fmla="*/ 384198 h 143"/>
              <a:gd name="T14" fmla="*/ 535861 w 160"/>
              <a:gd name="T15" fmla="*/ 408210 h 143"/>
              <a:gd name="T16" fmla="*/ 535861 w 160"/>
              <a:gd name="T17" fmla="*/ 490538 h 143"/>
              <a:gd name="T18" fmla="*/ 10239 w 160"/>
              <a:gd name="T19" fmla="*/ 469956 h 143"/>
              <a:gd name="T20" fmla="*/ 34131 w 160"/>
              <a:gd name="T21" fmla="*/ 384198 h 143"/>
              <a:gd name="T22" fmla="*/ 37544 w 160"/>
              <a:gd name="T23" fmla="*/ 363616 h 143"/>
              <a:gd name="T24" fmla="*/ 47784 w 160"/>
              <a:gd name="T25" fmla="*/ 195529 h 143"/>
              <a:gd name="T26" fmla="*/ 47784 w 160"/>
              <a:gd name="T27" fmla="*/ 178377 h 143"/>
              <a:gd name="T28" fmla="*/ 34131 w 160"/>
              <a:gd name="T29" fmla="*/ 89189 h 143"/>
              <a:gd name="T30" fmla="*/ 44371 w 160"/>
              <a:gd name="T31" fmla="*/ 0 h 143"/>
              <a:gd name="T32" fmla="*/ 535861 w 160"/>
              <a:gd name="T33" fmla="*/ 89189 h 143"/>
              <a:gd name="T34" fmla="*/ 30718 w 160"/>
              <a:gd name="T35" fmla="*/ 418501 h 143"/>
              <a:gd name="T36" fmla="*/ 30718 w 160"/>
              <a:gd name="T37" fmla="*/ 418501 h 143"/>
              <a:gd name="T38" fmla="*/ 51197 w 160"/>
              <a:gd name="T39" fmla="*/ 89189 h 143"/>
              <a:gd name="T40" fmla="*/ 64849 w 160"/>
              <a:gd name="T41" fmla="*/ 178377 h 143"/>
              <a:gd name="T42" fmla="*/ 51197 w 160"/>
              <a:gd name="T43" fmla="*/ 308730 h 143"/>
              <a:gd name="T44" fmla="*/ 126286 w 160"/>
              <a:gd name="T45" fmla="*/ 363616 h 143"/>
              <a:gd name="T46" fmla="*/ 92154 w 160"/>
              <a:gd name="T47" fmla="*/ 329312 h 143"/>
              <a:gd name="T48" fmla="*/ 119459 w 160"/>
              <a:gd name="T49" fmla="*/ 195529 h 143"/>
              <a:gd name="T50" fmla="*/ 51197 w 160"/>
              <a:gd name="T51" fmla="*/ 384198 h 143"/>
              <a:gd name="T52" fmla="*/ 51197 w 160"/>
              <a:gd name="T53" fmla="*/ 384198 h 143"/>
              <a:gd name="T54" fmla="*/ 146764 w 160"/>
              <a:gd name="T55" fmla="*/ 116631 h 143"/>
              <a:gd name="T56" fmla="*/ 136525 w 160"/>
              <a:gd name="T57" fmla="*/ 178377 h 143"/>
              <a:gd name="T58" fmla="*/ 146764 w 160"/>
              <a:gd name="T59" fmla="*/ 301870 h 143"/>
              <a:gd name="T60" fmla="*/ 150178 w 160"/>
              <a:gd name="T61" fmla="*/ 363616 h 143"/>
              <a:gd name="T62" fmla="*/ 146764 w 160"/>
              <a:gd name="T63" fmla="*/ 401349 h 143"/>
              <a:gd name="T64" fmla="*/ 204788 w 160"/>
              <a:gd name="T65" fmla="*/ 373907 h 143"/>
              <a:gd name="T66" fmla="*/ 218440 w 160"/>
              <a:gd name="T67" fmla="*/ 308730 h 143"/>
              <a:gd name="T68" fmla="*/ 218440 w 160"/>
              <a:gd name="T69" fmla="*/ 185238 h 143"/>
              <a:gd name="T70" fmla="*/ 225266 w 160"/>
              <a:gd name="T71" fmla="*/ 123492 h 143"/>
              <a:gd name="T72" fmla="*/ 310594 w 160"/>
              <a:gd name="T73" fmla="*/ 89189 h 143"/>
              <a:gd name="T74" fmla="*/ 245745 w 160"/>
              <a:gd name="T75" fmla="*/ 123492 h 143"/>
              <a:gd name="T76" fmla="*/ 245745 w 160"/>
              <a:gd name="T77" fmla="*/ 123492 h 143"/>
              <a:gd name="T78" fmla="*/ 238919 w 160"/>
              <a:gd name="T79" fmla="*/ 363616 h 143"/>
              <a:gd name="T80" fmla="*/ 262811 w 160"/>
              <a:gd name="T81" fmla="*/ 339603 h 143"/>
              <a:gd name="T82" fmla="*/ 310594 w 160"/>
              <a:gd name="T83" fmla="*/ 305300 h 143"/>
              <a:gd name="T84" fmla="*/ 235506 w 160"/>
              <a:gd name="T85" fmla="*/ 308730 h 143"/>
              <a:gd name="T86" fmla="*/ 310594 w 160"/>
              <a:gd name="T87" fmla="*/ 384198 h 143"/>
              <a:gd name="T88" fmla="*/ 327660 w 160"/>
              <a:gd name="T89" fmla="*/ 89189 h 143"/>
              <a:gd name="T90" fmla="*/ 317421 w 160"/>
              <a:gd name="T91" fmla="*/ 178377 h 143"/>
              <a:gd name="T92" fmla="*/ 317421 w 160"/>
              <a:gd name="T93" fmla="*/ 195529 h 143"/>
              <a:gd name="T94" fmla="*/ 327660 w 160"/>
              <a:gd name="T95" fmla="*/ 363616 h 143"/>
              <a:gd name="T96" fmla="*/ 327660 w 160"/>
              <a:gd name="T97" fmla="*/ 384198 h 143"/>
              <a:gd name="T98" fmla="*/ 395923 w 160"/>
              <a:gd name="T99" fmla="*/ 384198 h 143"/>
              <a:gd name="T100" fmla="*/ 409575 w 160"/>
              <a:gd name="T101" fmla="*/ 339603 h 143"/>
              <a:gd name="T102" fmla="*/ 409575 w 160"/>
              <a:gd name="T103" fmla="*/ 195529 h 143"/>
              <a:gd name="T104" fmla="*/ 409575 w 160"/>
              <a:gd name="T105" fmla="*/ 123492 h 143"/>
              <a:gd name="T106" fmla="*/ 453946 w 160"/>
              <a:gd name="T107" fmla="*/ 329312 h 143"/>
              <a:gd name="T108" fmla="*/ 481251 w 160"/>
              <a:gd name="T109" fmla="*/ 195529 h 143"/>
              <a:gd name="T110" fmla="*/ 426641 w 160"/>
              <a:gd name="T111" fmla="*/ 332743 h 143"/>
              <a:gd name="T112" fmla="*/ 484664 w 160"/>
              <a:gd name="T113" fmla="*/ 346464 h 143"/>
              <a:gd name="T114" fmla="*/ 416401 w 160"/>
              <a:gd name="T115" fmla="*/ 401349 h 143"/>
              <a:gd name="T116" fmla="*/ 481251 w 160"/>
              <a:gd name="T117" fmla="*/ 178377 h 143"/>
              <a:gd name="T118" fmla="*/ 481251 w 160"/>
              <a:gd name="T119" fmla="*/ 178377 h 143"/>
              <a:gd name="T120" fmla="*/ 416401 w 160"/>
              <a:gd name="T121" fmla="*/ 106340 h 143"/>
              <a:gd name="T122" fmla="*/ 529034 w 160"/>
              <a:gd name="T123" fmla="*/ 44594 h 143"/>
              <a:gd name="T124" fmla="*/ 17066 w 160"/>
              <a:gd name="T125" fmla="*/ 72037 h 14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43">
                <a:moveTo>
                  <a:pt x="43" y="13"/>
                </a:moveTo>
                <a:cubicBezTo>
                  <a:pt x="43" y="14"/>
                  <a:pt x="42" y="15"/>
                  <a:pt x="40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1" y="15"/>
                  <a:pt x="10" y="14"/>
                  <a:pt x="10" y="13"/>
                </a:cubicBezTo>
                <a:cubicBezTo>
                  <a:pt x="10" y="11"/>
                  <a:pt x="11" y="10"/>
                  <a:pt x="13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2" y="10"/>
                  <a:pt x="43" y="11"/>
                  <a:pt x="43" y="13"/>
                </a:cubicBezTo>
                <a:close/>
                <a:moveTo>
                  <a:pt x="147" y="10"/>
                </a:moveTo>
                <a:cubicBezTo>
                  <a:pt x="51" y="10"/>
                  <a:pt x="51" y="10"/>
                  <a:pt x="51" y="10"/>
                </a:cubicBezTo>
                <a:cubicBezTo>
                  <a:pt x="49" y="10"/>
                  <a:pt x="48" y="11"/>
                  <a:pt x="48" y="13"/>
                </a:cubicBezTo>
                <a:cubicBezTo>
                  <a:pt x="48" y="14"/>
                  <a:pt x="49" y="15"/>
                  <a:pt x="51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9" y="15"/>
                  <a:pt x="150" y="14"/>
                  <a:pt x="150" y="13"/>
                </a:cubicBezTo>
                <a:cubicBezTo>
                  <a:pt x="150" y="11"/>
                  <a:pt x="149" y="10"/>
                  <a:pt x="147" y="10"/>
                </a:cubicBezTo>
                <a:close/>
                <a:moveTo>
                  <a:pt x="147" y="36"/>
                </a:moveTo>
                <a:cubicBezTo>
                  <a:pt x="146" y="36"/>
                  <a:pt x="146" y="36"/>
                  <a:pt x="146" y="36"/>
                </a:cubicBezTo>
                <a:cubicBezTo>
                  <a:pt x="146" y="52"/>
                  <a:pt x="146" y="52"/>
                  <a:pt x="146" y="52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8" y="52"/>
                  <a:pt x="150" y="53"/>
                  <a:pt x="150" y="54"/>
                </a:cubicBezTo>
                <a:cubicBezTo>
                  <a:pt x="150" y="56"/>
                  <a:pt x="148" y="57"/>
                  <a:pt x="147" y="57"/>
                </a:cubicBezTo>
                <a:cubicBezTo>
                  <a:pt x="146" y="57"/>
                  <a:pt x="146" y="57"/>
                  <a:pt x="146" y="57"/>
                </a:cubicBezTo>
                <a:cubicBezTo>
                  <a:pt x="150" y="88"/>
                  <a:pt x="150" y="88"/>
                  <a:pt x="150" y="88"/>
                </a:cubicBezTo>
                <a:cubicBezTo>
                  <a:pt x="150" y="89"/>
                  <a:pt x="150" y="89"/>
                  <a:pt x="150" y="90"/>
                </a:cubicBezTo>
                <a:cubicBezTo>
                  <a:pt x="150" y="93"/>
                  <a:pt x="149" y="96"/>
                  <a:pt x="147" y="99"/>
                </a:cubicBezTo>
                <a:cubicBezTo>
                  <a:pt x="149" y="106"/>
                  <a:pt x="149" y="106"/>
                  <a:pt x="149" y="106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2" y="106"/>
                  <a:pt x="153" y="108"/>
                  <a:pt x="153" y="109"/>
                </a:cubicBezTo>
                <a:cubicBezTo>
                  <a:pt x="153" y="110"/>
                  <a:pt x="152" y="112"/>
                  <a:pt x="151" y="112"/>
                </a:cubicBezTo>
                <a:cubicBezTo>
                  <a:pt x="150" y="112"/>
                  <a:pt x="150" y="112"/>
                  <a:pt x="150" y="112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5" y="117"/>
                  <a:pt x="157" y="118"/>
                  <a:pt x="157" y="119"/>
                </a:cubicBezTo>
                <a:cubicBezTo>
                  <a:pt x="157" y="137"/>
                  <a:pt x="157" y="137"/>
                  <a:pt x="157" y="137"/>
                </a:cubicBezTo>
                <a:cubicBezTo>
                  <a:pt x="157" y="137"/>
                  <a:pt x="157" y="137"/>
                  <a:pt x="157" y="137"/>
                </a:cubicBezTo>
                <a:cubicBezTo>
                  <a:pt x="159" y="137"/>
                  <a:pt x="160" y="139"/>
                  <a:pt x="160" y="140"/>
                </a:cubicBezTo>
                <a:cubicBezTo>
                  <a:pt x="160" y="141"/>
                  <a:pt x="159" y="143"/>
                  <a:pt x="157" y="143"/>
                </a:cubicBezTo>
                <a:cubicBezTo>
                  <a:pt x="3" y="143"/>
                  <a:pt x="3" y="143"/>
                  <a:pt x="3" y="143"/>
                </a:cubicBezTo>
                <a:cubicBezTo>
                  <a:pt x="1" y="143"/>
                  <a:pt x="0" y="141"/>
                  <a:pt x="0" y="140"/>
                </a:cubicBezTo>
                <a:cubicBezTo>
                  <a:pt x="0" y="139"/>
                  <a:pt x="1" y="137"/>
                  <a:pt x="3" y="137"/>
                </a:cubicBezTo>
                <a:cubicBezTo>
                  <a:pt x="3" y="137"/>
                  <a:pt x="3" y="137"/>
                  <a:pt x="3" y="137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18"/>
                  <a:pt x="5" y="117"/>
                  <a:pt x="6" y="117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10" y="112"/>
                  <a:pt x="10" y="112"/>
                  <a:pt x="10" y="112"/>
                </a:cubicBezTo>
                <a:cubicBezTo>
                  <a:pt x="9" y="112"/>
                  <a:pt x="9" y="112"/>
                  <a:pt x="9" y="112"/>
                </a:cubicBezTo>
                <a:cubicBezTo>
                  <a:pt x="8" y="112"/>
                  <a:pt x="7" y="110"/>
                  <a:pt x="7" y="109"/>
                </a:cubicBezTo>
                <a:cubicBezTo>
                  <a:pt x="7" y="108"/>
                  <a:pt x="8" y="106"/>
                  <a:pt x="9" y="106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13" y="99"/>
                  <a:pt x="13" y="99"/>
                  <a:pt x="13" y="99"/>
                </a:cubicBezTo>
                <a:cubicBezTo>
                  <a:pt x="11" y="96"/>
                  <a:pt x="10" y="93"/>
                  <a:pt x="10" y="90"/>
                </a:cubicBezTo>
                <a:cubicBezTo>
                  <a:pt x="10" y="89"/>
                  <a:pt x="10" y="89"/>
                  <a:pt x="10" y="88"/>
                </a:cubicBezTo>
                <a:cubicBezTo>
                  <a:pt x="14" y="57"/>
                  <a:pt x="14" y="57"/>
                  <a:pt x="14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2" y="57"/>
                  <a:pt x="10" y="56"/>
                  <a:pt x="10" y="54"/>
                </a:cubicBezTo>
                <a:cubicBezTo>
                  <a:pt x="10" y="53"/>
                  <a:pt x="12" y="52"/>
                  <a:pt x="13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4" y="36"/>
                  <a:pt x="14" y="36"/>
                  <a:pt x="14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1" y="36"/>
                  <a:pt x="10" y="35"/>
                  <a:pt x="10" y="34"/>
                </a:cubicBezTo>
                <a:cubicBezTo>
                  <a:pt x="10" y="26"/>
                  <a:pt x="10" y="26"/>
                  <a:pt x="10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1" y="26"/>
                  <a:pt x="0" y="25"/>
                  <a:pt x="0" y="2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54" y="0"/>
                  <a:pt x="160" y="6"/>
                  <a:pt x="160" y="1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5"/>
                  <a:pt x="159" y="26"/>
                  <a:pt x="157" y="26"/>
                </a:cubicBezTo>
                <a:cubicBezTo>
                  <a:pt x="150" y="26"/>
                  <a:pt x="150" y="26"/>
                  <a:pt x="150" y="26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0" y="35"/>
                  <a:pt x="149" y="36"/>
                  <a:pt x="147" y="36"/>
                </a:cubicBezTo>
                <a:close/>
                <a:moveTo>
                  <a:pt x="9" y="122"/>
                </a:moveTo>
                <a:cubicBezTo>
                  <a:pt x="9" y="137"/>
                  <a:pt x="9" y="137"/>
                  <a:pt x="9" y="137"/>
                </a:cubicBezTo>
                <a:cubicBezTo>
                  <a:pt x="151" y="137"/>
                  <a:pt x="151" y="137"/>
                  <a:pt x="151" y="137"/>
                </a:cubicBezTo>
                <a:cubicBezTo>
                  <a:pt x="151" y="122"/>
                  <a:pt x="151" y="122"/>
                  <a:pt x="151" y="122"/>
                </a:cubicBezTo>
                <a:lnTo>
                  <a:pt x="9" y="122"/>
                </a:lnTo>
                <a:close/>
                <a:moveTo>
                  <a:pt x="37" y="31"/>
                </a:moveTo>
                <a:cubicBezTo>
                  <a:pt x="38" y="31"/>
                  <a:pt x="38" y="31"/>
                  <a:pt x="38" y="31"/>
                </a:cubicBezTo>
                <a:cubicBezTo>
                  <a:pt x="38" y="26"/>
                  <a:pt x="38" y="26"/>
                  <a:pt x="38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37" y="31"/>
                  <a:pt x="37" y="31"/>
                </a:cubicBezTo>
                <a:close/>
                <a:moveTo>
                  <a:pt x="19" y="36"/>
                </a:moveTo>
                <a:cubicBezTo>
                  <a:pt x="19" y="52"/>
                  <a:pt x="19" y="52"/>
                  <a:pt x="19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36"/>
                  <a:pt x="34" y="36"/>
                  <a:pt x="34" y="36"/>
                </a:cubicBezTo>
                <a:lnTo>
                  <a:pt x="19" y="36"/>
                </a:lnTo>
                <a:close/>
                <a:moveTo>
                  <a:pt x="15" y="90"/>
                </a:moveTo>
                <a:cubicBezTo>
                  <a:pt x="15" y="92"/>
                  <a:pt x="16" y="95"/>
                  <a:pt x="18" y="97"/>
                </a:cubicBezTo>
                <a:cubicBezTo>
                  <a:pt x="19" y="98"/>
                  <a:pt x="19" y="99"/>
                  <a:pt x="19" y="100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5" y="101"/>
                  <a:pt x="35" y="101"/>
                  <a:pt x="35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5" y="101"/>
                  <a:pt x="24" y="100"/>
                  <a:pt x="24" y="99"/>
                </a:cubicBezTo>
                <a:cubicBezTo>
                  <a:pt x="24" y="97"/>
                  <a:pt x="25" y="96"/>
                  <a:pt x="27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7" y="94"/>
                  <a:pt x="38" y="92"/>
                  <a:pt x="38" y="90"/>
                </a:cubicBezTo>
                <a:cubicBezTo>
                  <a:pt x="38" y="89"/>
                  <a:pt x="38" y="89"/>
                  <a:pt x="38" y="89"/>
                </a:cubicBezTo>
                <a:cubicBezTo>
                  <a:pt x="35" y="57"/>
                  <a:pt x="35" y="57"/>
                  <a:pt x="35" y="57"/>
                </a:cubicBezTo>
                <a:cubicBezTo>
                  <a:pt x="19" y="57"/>
                  <a:pt x="19" y="57"/>
                  <a:pt x="19" y="57"/>
                </a:cubicBezTo>
                <a:cubicBezTo>
                  <a:pt x="16" y="89"/>
                  <a:pt x="16" y="89"/>
                  <a:pt x="16" y="89"/>
                </a:cubicBezTo>
                <a:cubicBezTo>
                  <a:pt x="16" y="89"/>
                  <a:pt x="15" y="89"/>
                  <a:pt x="15" y="90"/>
                </a:cubicBezTo>
                <a:close/>
                <a:moveTo>
                  <a:pt x="15" y="112"/>
                </a:moveTo>
                <a:cubicBezTo>
                  <a:pt x="15" y="117"/>
                  <a:pt x="15" y="117"/>
                  <a:pt x="15" y="117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8" y="112"/>
                  <a:pt x="38" y="112"/>
                  <a:pt x="38" y="112"/>
                </a:cubicBezTo>
                <a:lnTo>
                  <a:pt x="15" y="112"/>
                </a:lnTo>
                <a:close/>
                <a:moveTo>
                  <a:pt x="64" y="34"/>
                </a:moveTo>
                <a:cubicBezTo>
                  <a:pt x="64" y="26"/>
                  <a:pt x="64" y="26"/>
                  <a:pt x="64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35"/>
                  <a:pt x="42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2" y="52"/>
                  <a:pt x="43" y="53"/>
                  <a:pt x="43" y="54"/>
                </a:cubicBezTo>
                <a:cubicBezTo>
                  <a:pt x="43" y="56"/>
                  <a:pt x="42" y="57"/>
                  <a:pt x="40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3" y="88"/>
                  <a:pt x="43" y="88"/>
                  <a:pt x="43" y="88"/>
                </a:cubicBezTo>
                <a:cubicBezTo>
                  <a:pt x="43" y="89"/>
                  <a:pt x="43" y="89"/>
                  <a:pt x="43" y="90"/>
                </a:cubicBezTo>
                <a:cubicBezTo>
                  <a:pt x="43" y="93"/>
                  <a:pt x="42" y="96"/>
                  <a:pt x="40" y="99"/>
                </a:cubicBezTo>
                <a:cubicBezTo>
                  <a:pt x="42" y="106"/>
                  <a:pt x="42" y="106"/>
                  <a:pt x="42" y="106"/>
                </a:cubicBezTo>
                <a:cubicBezTo>
                  <a:pt x="44" y="106"/>
                  <a:pt x="44" y="106"/>
                  <a:pt x="44" y="106"/>
                </a:cubicBezTo>
                <a:cubicBezTo>
                  <a:pt x="45" y="106"/>
                  <a:pt x="46" y="108"/>
                  <a:pt x="46" y="109"/>
                </a:cubicBezTo>
                <a:cubicBezTo>
                  <a:pt x="46" y="110"/>
                  <a:pt x="45" y="112"/>
                  <a:pt x="44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1" y="112"/>
                  <a:pt x="60" y="110"/>
                  <a:pt x="60" y="109"/>
                </a:cubicBezTo>
                <a:cubicBezTo>
                  <a:pt x="60" y="108"/>
                  <a:pt x="61" y="106"/>
                  <a:pt x="63" y="106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67" y="99"/>
                  <a:pt x="67" y="99"/>
                  <a:pt x="67" y="99"/>
                </a:cubicBezTo>
                <a:cubicBezTo>
                  <a:pt x="65" y="96"/>
                  <a:pt x="64" y="93"/>
                  <a:pt x="64" y="90"/>
                </a:cubicBezTo>
                <a:cubicBezTo>
                  <a:pt x="64" y="89"/>
                  <a:pt x="64" y="89"/>
                  <a:pt x="64" y="88"/>
                </a:cubicBezTo>
                <a:cubicBezTo>
                  <a:pt x="67" y="57"/>
                  <a:pt x="67" y="57"/>
                  <a:pt x="67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5" y="57"/>
                  <a:pt x="64" y="56"/>
                  <a:pt x="64" y="54"/>
                </a:cubicBezTo>
                <a:cubicBezTo>
                  <a:pt x="64" y="53"/>
                  <a:pt x="65" y="52"/>
                  <a:pt x="66" y="52"/>
                </a:cubicBezTo>
                <a:cubicBezTo>
                  <a:pt x="67" y="52"/>
                  <a:pt x="67" y="52"/>
                  <a:pt x="67" y="52"/>
                </a:cubicBezTo>
                <a:cubicBezTo>
                  <a:pt x="67" y="36"/>
                  <a:pt x="67" y="36"/>
                  <a:pt x="67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5" y="36"/>
                  <a:pt x="64" y="35"/>
                  <a:pt x="64" y="34"/>
                </a:cubicBezTo>
                <a:close/>
                <a:moveTo>
                  <a:pt x="90" y="31"/>
                </a:moveTo>
                <a:cubicBezTo>
                  <a:pt x="91" y="31"/>
                  <a:pt x="91" y="31"/>
                  <a:pt x="91" y="31"/>
                </a:cubicBezTo>
                <a:cubicBezTo>
                  <a:pt x="91" y="26"/>
                  <a:pt x="91" y="26"/>
                  <a:pt x="9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69" y="31"/>
                  <a:pt x="69" y="31"/>
                  <a:pt x="69" y="31"/>
                </a:cubicBezTo>
                <a:cubicBezTo>
                  <a:pt x="69" y="31"/>
                  <a:pt x="90" y="31"/>
                  <a:pt x="90" y="31"/>
                </a:cubicBezTo>
                <a:close/>
                <a:moveTo>
                  <a:pt x="72" y="36"/>
                </a:moveTo>
                <a:cubicBezTo>
                  <a:pt x="72" y="52"/>
                  <a:pt x="72" y="52"/>
                  <a:pt x="72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36"/>
                  <a:pt x="88" y="36"/>
                  <a:pt x="88" y="36"/>
                </a:cubicBezTo>
                <a:lnTo>
                  <a:pt x="72" y="36"/>
                </a:lnTo>
                <a:close/>
                <a:moveTo>
                  <a:pt x="69" y="90"/>
                </a:moveTo>
                <a:cubicBezTo>
                  <a:pt x="69" y="92"/>
                  <a:pt x="70" y="95"/>
                  <a:pt x="72" y="97"/>
                </a:cubicBezTo>
                <a:cubicBezTo>
                  <a:pt x="72" y="98"/>
                  <a:pt x="72" y="99"/>
                  <a:pt x="72" y="100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90" y="106"/>
                  <a:pt x="90" y="106"/>
                  <a:pt x="90" y="106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79" y="101"/>
                  <a:pt x="77" y="100"/>
                  <a:pt x="77" y="99"/>
                </a:cubicBezTo>
                <a:cubicBezTo>
                  <a:pt x="77" y="97"/>
                  <a:pt x="79" y="96"/>
                  <a:pt x="80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90" y="94"/>
                  <a:pt x="91" y="92"/>
                  <a:pt x="91" y="90"/>
                </a:cubicBezTo>
                <a:cubicBezTo>
                  <a:pt x="91" y="89"/>
                  <a:pt x="91" y="89"/>
                  <a:pt x="91" y="89"/>
                </a:cubicBezTo>
                <a:cubicBezTo>
                  <a:pt x="88" y="57"/>
                  <a:pt x="88" y="57"/>
                  <a:pt x="88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89"/>
                  <a:pt x="69" y="89"/>
                  <a:pt x="69" y="90"/>
                </a:cubicBezTo>
                <a:close/>
                <a:moveTo>
                  <a:pt x="69" y="112"/>
                </a:moveTo>
                <a:cubicBezTo>
                  <a:pt x="69" y="117"/>
                  <a:pt x="69" y="117"/>
                  <a:pt x="69" y="117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1" y="112"/>
                  <a:pt x="91" y="112"/>
                  <a:pt x="91" y="112"/>
                </a:cubicBezTo>
                <a:lnTo>
                  <a:pt x="69" y="112"/>
                </a:lnTo>
                <a:close/>
                <a:moveTo>
                  <a:pt x="117" y="34"/>
                </a:moveTo>
                <a:cubicBezTo>
                  <a:pt x="117" y="26"/>
                  <a:pt x="117" y="26"/>
                  <a:pt x="117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35"/>
                  <a:pt x="95" y="36"/>
                  <a:pt x="94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52"/>
                  <a:pt x="93" y="52"/>
                  <a:pt x="93" y="52"/>
                </a:cubicBezTo>
                <a:cubicBezTo>
                  <a:pt x="94" y="52"/>
                  <a:pt x="94" y="52"/>
                  <a:pt x="94" y="52"/>
                </a:cubicBezTo>
                <a:cubicBezTo>
                  <a:pt x="95" y="52"/>
                  <a:pt x="96" y="53"/>
                  <a:pt x="96" y="54"/>
                </a:cubicBezTo>
                <a:cubicBezTo>
                  <a:pt x="96" y="56"/>
                  <a:pt x="95" y="57"/>
                  <a:pt x="94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9"/>
                  <a:pt x="96" y="89"/>
                  <a:pt x="96" y="90"/>
                </a:cubicBezTo>
                <a:cubicBezTo>
                  <a:pt x="96" y="93"/>
                  <a:pt x="95" y="96"/>
                  <a:pt x="93" y="99"/>
                </a:cubicBezTo>
                <a:cubicBezTo>
                  <a:pt x="96" y="106"/>
                  <a:pt x="96" y="106"/>
                  <a:pt x="96" y="106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99" y="106"/>
                  <a:pt x="100" y="108"/>
                  <a:pt x="100" y="109"/>
                </a:cubicBezTo>
                <a:cubicBezTo>
                  <a:pt x="100" y="110"/>
                  <a:pt x="99" y="112"/>
                  <a:pt x="97" y="112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4" y="110"/>
                  <a:pt x="114" y="109"/>
                </a:cubicBezTo>
                <a:cubicBezTo>
                  <a:pt x="114" y="108"/>
                  <a:pt x="115" y="106"/>
                  <a:pt x="116" y="106"/>
                </a:cubicBezTo>
                <a:cubicBezTo>
                  <a:pt x="118" y="106"/>
                  <a:pt x="118" y="106"/>
                  <a:pt x="118" y="106"/>
                </a:cubicBezTo>
                <a:cubicBezTo>
                  <a:pt x="120" y="99"/>
                  <a:pt x="120" y="99"/>
                  <a:pt x="120" y="99"/>
                </a:cubicBezTo>
                <a:cubicBezTo>
                  <a:pt x="118" y="96"/>
                  <a:pt x="117" y="93"/>
                  <a:pt x="117" y="90"/>
                </a:cubicBezTo>
                <a:cubicBezTo>
                  <a:pt x="117" y="89"/>
                  <a:pt x="117" y="89"/>
                  <a:pt x="117" y="88"/>
                </a:cubicBezTo>
                <a:cubicBezTo>
                  <a:pt x="120" y="57"/>
                  <a:pt x="120" y="57"/>
                  <a:pt x="120" y="57"/>
                </a:cubicBezTo>
                <a:cubicBezTo>
                  <a:pt x="120" y="57"/>
                  <a:pt x="120" y="57"/>
                  <a:pt x="120" y="57"/>
                </a:cubicBezTo>
                <a:cubicBezTo>
                  <a:pt x="118" y="57"/>
                  <a:pt x="117" y="56"/>
                  <a:pt x="117" y="54"/>
                </a:cubicBezTo>
                <a:cubicBezTo>
                  <a:pt x="117" y="53"/>
                  <a:pt x="118" y="52"/>
                  <a:pt x="120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18" y="36"/>
                  <a:pt x="117" y="35"/>
                  <a:pt x="117" y="34"/>
                </a:cubicBezTo>
                <a:close/>
                <a:moveTo>
                  <a:pt x="131" y="99"/>
                </a:moveTo>
                <a:cubicBezTo>
                  <a:pt x="131" y="97"/>
                  <a:pt x="132" y="96"/>
                  <a:pt x="133" y="96"/>
                </a:cubicBezTo>
                <a:cubicBezTo>
                  <a:pt x="142" y="96"/>
                  <a:pt x="142" y="96"/>
                  <a:pt x="142" y="96"/>
                </a:cubicBezTo>
                <a:cubicBezTo>
                  <a:pt x="144" y="94"/>
                  <a:pt x="145" y="92"/>
                  <a:pt x="145" y="90"/>
                </a:cubicBezTo>
                <a:cubicBezTo>
                  <a:pt x="145" y="89"/>
                  <a:pt x="145" y="89"/>
                  <a:pt x="144" y="89"/>
                </a:cubicBezTo>
                <a:cubicBezTo>
                  <a:pt x="141" y="57"/>
                  <a:pt x="141" y="57"/>
                  <a:pt x="141" y="57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2" y="89"/>
                  <a:pt x="122" y="89"/>
                  <a:pt x="122" y="89"/>
                </a:cubicBezTo>
                <a:cubicBezTo>
                  <a:pt x="122" y="89"/>
                  <a:pt x="122" y="89"/>
                  <a:pt x="122" y="90"/>
                </a:cubicBezTo>
                <a:cubicBezTo>
                  <a:pt x="122" y="92"/>
                  <a:pt x="123" y="95"/>
                  <a:pt x="125" y="97"/>
                </a:cubicBezTo>
                <a:cubicBezTo>
                  <a:pt x="126" y="98"/>
                  <a:pt x="126" y="99"/>
                  <a:pt x="125" y="100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44" y="106"/>
                  <a:pt x="144" y="106"/>
                  <a:pt x="144" y="106"/>
                </a:cubicBezTo>
                <a:cubicBezTo>
                  <a:pt x="142" y="101"/>
                  <a:pt x="142" y="101"/>
                  <a:pt x="142" y="101"/>
                </a:cubicBezTo>
                <a:cubicBezTo>
                  <a:pt x="133" y="101"/>
                  <a:pt x="133" y="101"/>
                  <a:pt x="133" y="101"/>
                </a:cubicBezTo>
                <a:cubicBezTo>
                  <a:pt x="132" y="101"/>
                  <a:pt x="131" y="100"/>
                  <a:pt x="131" y="99"/>
                </a:cubicBezTo>
                <a:close/>
                <a:moveTo>
                  <a:pt x="122" y="112"/>
                </a:moveTo>
                <a:cubicBezTo>
                  <a:pt x="122" y="117"/>
                  <a:pt x="122" y="117"/>
                  <a:pt x="122" y="117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5" y="112"/>
                  <a:pt x="145" y="112"/>
                  <a:pt x="145" y="112"/>
                </a:cubicBezTo>
                <a:lnTo>
                  <a:pt x="122" y="112"/>
                </a:lnTo>
                <a:close/>
                <a:moveTo>
                  <a:pt x="141" y="52"/>
                </a:moveTo>
                <a:cubicBezTo>
                  <a:pt x="141" y="36"/>
                  <a:pt x="141" y="36"/>
                  <a:pt x="141" y="36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26" y="52"/>
                  <a:pt x="126" y="52"/>
                  <a:pt x="126" y="52"/>
                </a:cubicBezTo>
                <a:lnTo>
                  <a:pt x="141" y="52"/>
                </a:lnTo>
                <a:close/>
                <a:moveTo>
                  <a:pt x="145" y="31"/>
                </a:moveTo>
                <a:cubicBezTo>
                  <a:pt x="145" y="26"/>
                  <a:pt x="145" y="26"/>
                  <a:pt x="145" y="26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22" y="31"/>
                  <a:pt x="122" y="31"/>
                  <a:pt x="122" y="31"/>
                </a:cubicBezTo>
                <a:cubicBezTo>
                  <a:pt x="122" y="31"/>
                  <a:pt x="144" y="31"/>
                  <a:pt x="144" y="31"/>
                </a:cubicBezTo>
                <a:lnTo>
                  <a:pt x="145" y="31"/>
                </a:lnTo>
                <a:close/>
                <a:moveTo>
                  <a:pt x="155" y="21"/>
                </a:moveTo>
                <a:cubicBezTo>
                  <a:pt x="155" y="13"/>
                  <a:pt x="155" y="13"/>
                  <a:pt x="155" y="13"/>
                </a:cubicBezTo>
                <a:cubicBezTo>
                  <a:pt x="155" y="9"/>
                  <a:pt x="151" y="5"/>
                  <a:pt x="147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9" y="5"/>
                  <a:pt x="5" y="9"/>
                  <a:pt x="5" y="13"/>
                </a:cubicBezTo>
                <a:cubicBezTo>
                  <a:pt x="5" y="21"/>
                  <a:pt x="5" y="21"/>
                  <a:pt x="5" y="21"/>
                </a:cubicBezTo>
                <a:lnTo>
                  <a:pt x="155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471">
            <a:extLst>
              <a:ext uri="{FF2B5EF4-FFF2-40B4-BE49-F238E27FC236}">
                <a16:creationId xmlns:a16="http://schemas.microsoft.com/office/drawing/2014/main" id="{4DBF4376-1729-40EC-A234-F42E58E43637}"/>
              </a:ext>
            </a:extLst>
          </p:cNvPr>
          <p:cNvSpPr>
            <a:spLocks noEditPoints="1"/>
          </p:cNvSpPr>
          <p:nvPr/>
        </p:nvSpPr>
        <p:spPr bwMode="auto">
          <a:xfrm>
            <a:off x="2787861" y="1270792"/>
            <a:ext cx="374358" cy="465930"/>
          </a:xfrm>
          <a:custGeom>
            <a:avLst/>
            <a:gdLst>
              <a:gd name="T0" fmla="*/ 328428 w 129"/>
              <a:gd name="T1" fmla="*/ 315833 h 160"/>
              <a:gd name="T2" fmla="*/ 311322 w 129"/>
              <a:gd name="T3" fmla="*/ 315833 h 160"/>
              <a:gd name="T4" fmla="*/ 321586 w 129"/>
              <a:gd name="T5" fmla="*/ 123587 h 160"/>
              <a:gd name="T6" fmla="*/ 263427 w 129"/>
              <a:gd name="T7" fmla="*/ 123587 h 160"/>
              <a:gd name="T8" fmla="*/ 253163 w 129"/>
              <a:gd name="T9" fmla="*/ 168215 h 160"/>
              <a:gd name="T10" fmla="*/ 270269 w 129"/>
              <a:gd name="T11" fmla="*/ 168215 h 160"/>
              <a:gd name="T12" fmla="*/ 263427 w 129"/>
              <a:gd name="T13" fmla="*/ 123587 h 160"/>
              <a:gd name="T14" fmla="*/ 253163 w 129"/>
              <a:gd name="T15" fmla="*/ 202545 h 160"/>
              <a:gd name="T16" fmla="*/ 263427 w 129"/>
              <a:gd name="T17" fmla="*/ 326132 h 160"/>
              <a:gd name="T18" fmla="*/ 270269 w 129"/>
              <a:gd name="T19" fmla="*/ 202545 h 160"/>
              <a:gd name="T20" fmla="*/ 441325 w 129"/>
              <a:gd name="T21" fmla="*/ 422255 h 160"/>
              <a:gd name="T22" fmla="*/ 431062 w 129"/>
              <a:gd name="T23" fmla="*/ 549275 h 160"/>
              <a:gd name="T24" fmla="*/ 0 w 129"/>
              <a:gd name="T25" fmla="*/ 538976 h 160"/>
              <a:gd name="T26" fmla="*/ 10263 w 129"/>
              <a:gd name="T27" fmla="*/ 411956 h 160"/>
              <a:gd name="T28" fmla="*/ 34211 w 129"/>
              <a:gd name="T29" fmla="*/ 377627 h 160"/>
              <a:gd name="T30" fmla="*/ 23948 w 129"/>
              <a:gd name="T31" fmla="*/ 370761 h 160"/>
              <a:gd name="T32" fmla="*/ 177898 w 129"/>
              <a:gd name="T33" fmla="*/ 360462 h 160"/>
              <a:gd name="T34" fmla="*/ 195004 w 129"/>
              <a:gd name="T35" fmla="*/ 212844 h 160"/>
              <a:gd name="T36" fmla="*/ 136845 w 129"/>
              <a:gd name="T37" fmla="*/ 240308 h 160"/>
              <a:gd name="T38" fmla="*/ 123160 w 129"/>
              <a:gd name="T39" fmla="*/ 247174 h 160"/>
              <a:gd name="T40" fmla="*/ 116318 w 129"/>
              <a:gd name="T41" fmla="*/ 343297 h 160"/>
              <a:gd name="T42" fmla="*/ 106055 w 129"/>
              <a:gd name="T43" fmla="*/ 247174 h 160"/>
              <a:gd name="T44" fmla="*/ 95791 w 129"/>
              <a:gd name="T45" fmla="*/ 240308 h 160"/>
              <a:gd name="T46" fmla="*/ 71844 w 129"/>
              <a:gd name="T47" fmla="*/ 212844 h 160"/>
              <a:gd name="T48" fmla="*/ 61580 w 129"/>
              <a:gd name="T49" fmla="*/ 223143 h 160"/>
              <a:gd name="T50" fmla="*/ 51317 w 129"/>
              <a:gd name="T51" fmla="*/ 144185 h 160"/>
              <a:gd name="T52" fmla="*/ 71844 w 129"/>
              <a:gd name="T53" fmla="*/ 144185 h 160"/>
              <a:gd name="T54" fmla="*/ 195004 w 129"/>
              <a:gd name="T55" fmla="*/ 147618 h 160"/>
              <a:gd name="T56" fmla="*/ 191583 w 129"/>
              <a:gd name="T57" fmla="*/ 106422 h 160"/>
              <a:gd name="T58" fmla="*/ 191583 w 129"/>
              <a:gd name="T59" fmla="*/ 89257 h 160"/>
              <a:gd name="T60" fmla="*/ 290796 w 129"/>
              <a:gd name="T61" fmla="*/ 0 h 160"/>
              <a:gd name="T62" fmla="*/ 390008 w 129"/>
              <a:gd name="T63" fmla="*/ 89257 h 160"/>
              <a:gd name="T64" fmla="*/ 390008 w 129"/>
              <a:gd name="T65" fmla="*/ 106422 h 160"/>
              <a:gd name="T66" fmla="*/ 390008 w 129"/>
              <a:gd name="T67" fmla="*/ 343297 h 160"/>
              <a:gd name="T68" fmla="*/ 407114 w 129"/>
              <a:gd name="T69" fmla="*/ 411956 h 160"/>
              <a:gd name="T70" fmla="*/ 441325 w 129"/>
              <a:gd name="T71" fmla="*/ 422255 h 160"/>
              <a:gd name="T72" fmla="*/ 369481 w 129"/>
              <a:gd name="T73" fmla="*/ 89257 h 160"/>
              <a:gd name="T74" fmla="*/ 212110 w 129"/>
              <a:gd name="T75" fmla="*/ 89257 h 160"/>
              <a:gd name="T76" fmla="*/ 195004 w 129"/>
              <a:gd name="T77" fmla="*/ 164783 h 160"/>
              <a:gd name="T78" fmla="*/ 71844 w 129"/>
              <a:gd name="T79" fmla="*/ 195679 h 160"/>
              <a:gd name="T80" fmla="*/ 106055 w 129"/>
              <a:gd name="T81" fmla="*/ 202545 h 160"/>
              <a:gd name="T82" fmla="*/ 119739 w 129"/>
              <a:gd name="T83" fmla="*/ 230009 h 160"/>
              <a:gd name="T84" fmla="*/ 133424 w 129"/>
              <a:gd name="T85" fmla="*/ 195679 h 160"/>
              <a:gd name="T86" fmla="*/ 195004 w 129"/>
              <a:gd name="T87" fmla="*/ 411956 h 160"/>
              <a:gd name="T88" fmla="*/ 390008 w 129"/>
              <a:gd name="T89" fmla="*/ 370761 h 160"/>
              <a:gd name="T90" fmla="*/ 338691 w 129"/>
              <a:gd name="T91" fmla="*/ 360462 h 160"/>
              <a:gd name="T92" fmla="*/ 338691 w 129"/>
              <a:gd name="T93" fmla="*/ 343297 h 160"/>
              <a:gd name="T94" fmla="*/ 369481 w 129"/>
              <a:gd name="T95" fmla="*/ 106422 h 160"/>
              <a:gd name="T96" fmla="*/ 212110 w 129"/>
              <a:gd name="T97" fmla="*/ 343297 h 160"/>
              <a:gd name="T98" fmla="*/ 311322 w 129"/>
              <a:gd name="T99" fmla="*/ 350163 h 160"/>
              <a:gd name="T100" fmla="*/ 201846 w 129"/>
              <a:gd name="T101" fmla="*/ 360462 h 160"/>
              <a:gd name="T102" fmla="*/ 195004 w 129"/>
              <a:gd name="T103" fmla="*/ 411956 h 160"/>
              <a:gd name="T104" fmla="*/ 177898 w 129"/>
              <a:gd name="T105" fmla="*/ 411956 h 160"/>
              <a:gd name="T106" fmla="*/ 51317 w 129"/>
              <a:gd name="T107" fmla="*/ 377627 h 160"/>
              <a:gd name="T108" fmla="*/ 424219 w 129"/>
              <a:gd name="T109" fmla="*/ 532110 h 160"/>
              <a:gd name="T110" fmla="*/ 17106 w 129"/>
              <a:gd name="T111" fmla="*/ 432554 h 160"/>
              <a:gd name="T112" fmla="*/ 424219 w 129"/>
              <a:gd name="T113" fmla="*/ 532110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29" h="160">
                <a:moveTo>
                  <a:pt x="96" y="39"/>
                </a:moveTo>
                <a:cubicBezTo>
                  <a:pt x="96" y="92"/>
                  <a:pt x="96" y="92"/>
                  <a:pt x="96" y="92"/>
                </a:cubicBezTo>
                <a:cubicBezTo>
                  <a:pt x="96" y="93"/>
                  <a:pt x="95" y="95"/>
                  <a:pt x="94" y="95"/>
                </a:cubicBezTo>
                <a:cubicBezTo>
                  <a:pt x="92" y="95"/>
                  <a:pt x="91" y="93"/>
                  <a:pt x="91" y="92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7"/>
                  <a:pt x="92" y="36"/>
                  <a:pt x="94" y="36"/>
                </a:cubicBezTo>
                <a:cubicBezTo>
                  <a:pt x="95" y="36"/>
                  <a:pt x="96" y="37"/>
                  <a:pt x="96" y="39"/>
                </a:cubicBezTo>
                <a:close/>
                <a:moveTo>
                  <a:pt x="77" y="36"/>
                </a:moveTo>
                <a:cubicBezTo>
                  <a:pt x="75" y="36"/>
                  <a:pt x="74" y="37"/>
                  <a:pt x="74" y="39"/>
                </a:cubicBezTo>
                <a:cubicBezTo>
                  <a:pt x="74" y="49"/>
                  <a:pt x="74" y="49"/>
                  <a:pt x="74" y="49"/>
                </a:cubicBezTo>
                <a:cubicBezTo>
                  <a:pt x="74" y="50"/>
                  <a:pt x="75" y="52"/>
                  <a:pt x="77" y="52"/>
                </a:cubicBezTo>
                <a:cubicBezTo>
                  <a:pt x="78" y="52"/>
                  <a:pt x="79" y="50"/>
                  <a:pt x="79" y="49"/>
                </a:cubicBezTo>
                <a:cubicBezTo>
                  <a:pt x="79" y="39"/>
                  <a:pt x="79" y="39"/>
                  <a:pt x="79" y="39"/>
                </a:cubicBezTo>
                <a:cubicBezTo>
                  <a:pt x="79" y="37"/>
                  <a:pt x="78" y="36"/>
                  <a:pt x="77" y="36"/>
                </a:cubicBezTo>
                <a:close/>
                <a:moveTo>
                  <a:pt x="77" y="57"/>
                </a:moveTo>
                <a:cubicBezTo>
                  <a:pt x="75" y="57"/>
                  <a:pt x="74" y="58"/>
                  <a:pt x="74" y="59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3"/>
                  <a:pt x="75" y="95"/>
                  <a:pt x="77" y="95"/>
                </a:cubicBezTo>
                <a:cubicBezTo>
                  <a:pt x="78" y="95"/>
                  <a:pt x="79" y="93"/>
                  <a:pt x="79" y="92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58"/>
                  <a:pt x="78" y="57"/>
                  <a:pt x="77" y="57"/>
                </a:cubicBezTo>
                <a:close/>
                <a:moveTo>
                  <a:pt x="129" y="123"/>
                </a:moveTo>
                <a:cubicBezTo>
                  <a:pt x="129" y="157"/>
                  <a:pt x="129" y="157"/>
                  <a:pt x="129" y="157"/>
                </a:cubicBezTo>
                <a:cubicBezTo>
                  <a:pt x="129" y="159"/>
                  <a:pt x="128" y="160"/>
                  <a:pt x="126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2"/>
                  <a:pt x="1" y="120"/>
                  <a:pt x="3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9" y="110"/>
                  <a:pt x="9" y="110"/>
                  <a:pt x="9" y="110"/>
                </a:cubicBezTo>
                <a:cubicBezTo>
                  <a:pt x="8" y="110"/>
                  <a:pt x="7" y="109"/>
                  <a:pt x="7" y="108"/>
                </a:cubicBezTo>
                <a:cubicBezTo>
                  <a:pt x="7" y="106"/>
                  <a:pt x="8" y="105"/>
                  <a:pt x="9" y="105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3" y="103"/>
                  <a:pt x="55" y="101"/>
                  <a:pt x="57" y="100"/>
                </a:cubicBezTo>
                <a:cubicBezTo>
                  <a:pt x="57" y="62"/>
                  <a:pt x="57" y="62"/>
                  <a:pt x="57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0" y="70"/>
                  <a:pt x="40" y="70"/>
                  <a:pt x="40" y="70"/>
                </a:cubicBezTo>
                <a:cubicBezTo>
                  <a:pt x="39" y="71"/>
                  <a:pt x="38" y="72"/>
                  <a:pt x="37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97"/>
                  <a:pt x="36" y="97"/>
                  <a:pt x="36" y="97"/>
                </a:cubicBezTo>
                <a:cubicBezTo>
                  <a:pt x="36" y="99"/>
                  <a:pt x="35" y="100"/>
                  <a:pt x="34" y="100"/>
                </a:cubicBezTo>
                <a:cubicBezTo>
                  <a:pt x="32" y="100"/>
                  <a:pt x="31" y="99"/>
                  <a:pt x="31" y="97"/>
                </a:cubicBezTo>
                <a:cubicBezTo>
                  <a:pt x="31" y="72"/>
                  <a:pt x="31" y="72"/>
                  <a:pt x="31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29" y="72"/>
                  <a:pt x="28" y="71"/>
                  <a:pt x="28" y="70"/>
                </a:cubicBezTo>
                <a:cubicBezTo>
                  <a:pt x="26" y="62"/>
                  <a:pt x="26" y="62"/>
                  <a:pt x="26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3"/>
                  <a:pt x="21" y="63"/>
                  <a:pt x="21" y="63"/>
                </a:cubicBezTo>
                <a:cubicBezTo>
                  <a:pt x="21" y="64"/>
                  <a:pt x="19" y="65"/>
                  <a:pt x="18" y="65"/>
                </a:cubicBezTo>
                <a:cubicBezTo>
                  <a:pt x="17" y="65"/>
                  <a:pt x="15" y="64"/>
                  <a:pt x="15" y="63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1"/>
                  <a:pt x="17" y="40"/>
                  <a:pt x="18" y="40"/>
                </a:cubicBezTo>
                <a:cubicBezTo>
                  <a:pt x="19" y="40"/>
                  <a:pt x="21" y="41"/>
                  <a:pt x="21" y="42"/>
                </a:cubicBezTo>
                <a:cubicBezTo>
                  <a:pt x="21" y="43"/>
                  <a:pt x="21" y="43"/>
                  <a:pt x="21" y="43"/>
                </a:cubicBezTo>
                <a:cubicBezTo>
                  <a:pt x="57" y="43"/>
                  <a:pt x="57" y="43"/>
                  <a:pt x="57" y="43"/>
                </a:cubicBezTo>
                <a:cubicBezTo>
                  <a:pt x="57" y="31"/>
                  <a:pt x="57" y="31"/>
                  <a:pt x="57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4" y="31"/>
                  <a:pt x="53" y="30"/>
                  <a:pt x="53" y="28"/>
                </a:cubicBezTo>
                <a:cubicBezTo>
                  <a:pt x="53" y="27"/>
                  <a:pt x="54" y="26"/>
                  <a:pt x="56" y="26"/>
                </a:cubicBezTo>
                <a:cubicBezTo>
                  <a:pt x="57" y="26"/>
                  <a:pt x="57" y="26"/>
                  <a:pt x="57" y="26"/>
                </a:cubicBezTo>
                <a:cubicBezTo>
                  <a:pt x="58" y="11"/>
                  <a:pt x="70" y="0"/>
                  <a:pt x="85" y="0"/>
                </a:cubicBezTo>
                <a:cubicBezTo>
                  <a:pt x="100" y="0"/>
                  <a:pt x="112" y="11"/>
                  <a:pt x="113" y="26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16" y="26"/>
                  <a:pt x="117" y="27"/>
                  <a:pt x="117" y="28"/>
                </a:cubicBezTo>
                <a:cubicBezTo>
                  <a:pt x="117" y="30"/>
                  <a:pt x="116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4" y="100"/>
                  <a:pt x="114" y="100"/>
                  <a:pt x="114" y="100"/>
                </a:cubicBezTo>
                <a:cubicBezTo>
                  <a:pt x="117" y="101"/>
                  <a:pt x="119" y="104"/>
                  <a:pt x="119" y="108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8" y="120"/>
                  <a:pt x="129" y="122"/>
                  <a:pt x="129" y="123"/>
                </a:cubicBezTo>
                <a:close/>
                <a:moveTo>
                  <a:pt x="62" y="26"/>
                </a:moveTo>
                <a:cubicBezTo>
                  <a:pt x="108" y="26"/>
                  <a:pt x="108" y="26"/>
                  <a:pt x="108" y="26"/>
                </a:cubicBezTo>
                <a:cubicBezTo>
                  <a:pt x="107" y="14"/>
                  <a:pt x="97" y="5"/>
                  <a:pt x="85" y="5"/>
                </a:cubicBezTo>
                <a:cubicBezTo>
                  <a:pt x="73" y="5"/>
                  <a:pt x="63" y="14"/>
                  <a:pt x="62" y="26"/>
                </a:cubicBezTo>
                <a:close/>
                <a:moveTo>
                  <a:pt x="57" y="57"/>
                </a:moveTo>
                <a:cubicBezTo>
                  <a:pt x="57" y="48"/>
                  <a:pt x="57" y="48"/>
                  <a:pt x="57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57"/>
                  <a:pt x="21" y="57"/>
                  <a:pt x="21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30" y="57"/>
                  <a:pt x="31" y="58"/>
                  <a:pt x="31" y="59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6" y="59"/>
                  <a:pt x="36" y="59"/>
                  <a:pt x="36" y="59"/>
                </a:cubicBezTo>
                <a:cubicBezTo>
                  <a:pt x="36" y="58"/>
                  <a:pt x="37" y="57"/>
                  <a:pt x="39" y="57"/>
                </a:cubicBezTo>
                <a:lnTo>
                  <a:pt x="57" y="57"/>
                </a:lnTo>
                <a:close/>
                <a:moveTo>
                  <a:pt x="57" y="120"/>
                </a:moveTo>
                <a:cubicBezTo>
                  <a:pt x="114" y="120"/>
                  <a:pt x="114" y="120"/>
                  <a:pt x="114" y="120"/>
                </a:cubicBezTo>
                <a:cubicBezTo>
                  <a:pt x="114" y="108"/>
                  <a:pt x="114" y="108"/>
                  <a:pt x="114" y="108"/>
                </a:cubicBezTo>
                <a:cubicBezTo>
                  <a:pt x="114" y="106"/>
                  <a:pt x="112" y="105"/>
                  <a:pt x="111" y="105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98" y="105"/>
                  <a:pt x="96" y="104"/>
                  <a:pt x="96" y="102"/>
                </a:cubicBezTo>
                <a:cubicBezTo>
                  <a:pt x="96" y="101"/>
                  <a:pt x="98" y="100"/>
                  <a:pt x="99" y="100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89" y="100"/>
                  <a:pt x="89" y="100"/>
                  <a:pt x="89" y="100"/>
                </a:cubicBezTo>
                <a:cubicBezTo>
                  <a:pt x="90" y="100"/>
                  <a:pt x="91" y="101"/>
                  <a:pt x="91" y="102"/>
                </a:cubicBezTo>
                <a:cubicBezTo>
                  <a:pt x="91" y="104"/>
                  <a:pt x="90" y="105"/>
                  <a:pt x="89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5"/>
                  <a:pt x="57" y="106"/>
                  <a:pt x="57" y="108"/>
                </a:cubicBezTo>
                <a:lnTo>
                  <a:pt x="57" y="120"/>
                </a:lnTo>
                <a:close/>
                <a:moveTo>
                  <a:pt x="15" y="120"/>
                </a:moveTo>
                <a:cubicBezTo>
                  <a:pt x="52" y="120"/>
                  <a:pt x="52" y="120"/>
                  <a:pt x="52" y="120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15" y="110"/>
                  <a:pt x="15" y="110"/>
                  <a:pt x="15" y="110"/>
                </a:cubicBezTo>
                <a:lnTo>
                  <a:pt x="15" y="120"/>
                </a:lnTo>
                <a:close/>
                <a:moveTo>
                  <a:pt x="124" y="155"/>
                </a:moveTo>
                <a:cubicBezTo>
                  <a:pt x="124" y="126"/>
                  <a:pt x="124" y="126"/>
                  <a:pt x="124" y="126"/>
                </a:cubicBezTo>
                <a:cubicBezTo>
                  <a:pt x="5" y="126"/>
                  <a:pt x="5" y="126"/>
                  <a:pt x="5" y="126"/>
                </a:cubicBezTo>
                <a:cubicBezTo>
                  <a:pt x="5" y="155"/>
                  <a:pt x="5" y="155"/>
                  <a:pt x="5" y="155"/>
                </a:cubicBezTo>
                <a:cubicBezTo>
                  <a:pt x="124" y="155"/>
                  <a:pt x="124" y="155"/>
                  <a:pt x="124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472">
            <a:extLst>
              <a:ext uri="{FF2B5EF4-FFF2-40B4-BE49-F238E27FC236}">
                <a16:creationId xmlns:a16="http://schemas.microsoft.com/office/drawing/2014/main" id="{1C0D8B8A-C115-4338-9EB1-82ECB3F4B2CA}"/>
              </a:ext>
            </a:extLst>
          </p:cNvPr>
          <p:cNvSpPr>
            <a:spLocks noEditPoints="1"/>
          </p:cNvSpPr>
          <p:nvPr/>
        </p:nvSpPr>
        <p:spPr bwMode="auto">
          <a:xfrm>
            <a:off x="2735475" y="2266358"/>
            <a:ext cx="463232" cy="467270"/>
          </a:xfrm>
          <a:custGeom>
            <a:avLst/>
            <a:gdLst>
              <a:gd name="T0" fmla="*/ 546100 w 160"/>
              <a:gd name="T1" fmla="*/ 454462 h 160"/>
              <a:gd name="T2" fmla="*/ 368618 w 160"/>
              <a:gd name="T3" fmla="*/ 409704 h 160"/>
              <a:gd name="T4" fmla="*/ 368618 w 160"/>
              <a:gd name="T5" fmla="*/ 392490 h 160"/>
              <a:gd name="T6" fmla="*/ 436880 w 160"/>
              <a:gd name="T7" fmla="*/ 302975 h 160"/>
              <a:gd name="T8" fmla="*/ 450533 w 160"/>
              <a:gd name="T9" fmla="*/ 351175 h 160"/>
              <a:gd name="T10" fmla="*/ 467598 w 160"/>
              <a:gd name="T11" fmla="*/ 309860 h 160"/>
              <a:gd name="T12" fmla="*/ 317421 w 160"/>
              <a:gd name="T13" fmla="*/ 230674 h 160"/>
              <a:gd name="T14" fmla="*/ 375444 w 160"/>
              <a:gd name="T15" fmla="*/ 192802 h 160"/>
              <a:gd name="T16" fmla="*/ 392509 w 160"/>
              <a:gd name="T17" fmla="*/ 258217 h 160"/>
              <a:gd name="T18" fmla="*/ 303768 w 160"/>
              <a:gd name="T19" fmla="*/ 165259 h 160"/>
              <a:gd name="T20" fmla="*/ 283289 w 160"/>
              <a:gd name="T21" fmla="*/ 37872 h 160"/>
              <a:gd name="T22" fmla="*/ 324247 w 160"/>
              <a:gd name="T23" fmla="*/ 137716 h 160"/>
              <a:gd name="T24" fmla="*/ 344726 w 160"/>
              <a:gd name="T25" fmla="*/ 37872 h 160"/>
              <a:gd name="T26" fmla="*/ 245745 w 160"/>
              <a:gd name="T27" fmla="*/ 0 h 160"/>
              <a:gd name="T28" fmla="*/ 218440 w 160"/>
              <a:gd name="T29" fmla="*/ 99844 h 160"/>
              <a:gd name="T30" fmla="*/ 245745 w 160"/>
              <a:gd name="T31" fmla="*/ 17214 h 160"/>
              <a:gd name="T32" fmla="*/ 249158 w 160"/>
              <a:gd name="T33" fmla="*/ 134273 h 160"/>
              <a:gd name="T34" fmla="*/ 153591 w 160"/>
              <a:gd name="T35" fmla="*/ 192802 h 160"/>
              <a:gd name="T36" fmla="*/ 170656 w 160"/>
              <a:gd name="T37" fmla="*/ 258217 h 160"/>
              <a:gd name="T38" fmla="*/ 184309 w 160"/>
              <a:gd name="T39" fmla="*/ 182473 h 160"/>
              <a:gd name="T40" fmla="*/ 112633 w 160"/>
              <a:gd name="T41" fmla="*/ 285760 h 160"/>
              <a:gd name="T42" fmla="*/ 95568 w 160"/>
              <a:gd name="T43" fmla="*/ 409704 h 160"/>
              <a:gd name="T44" fmla="*/ 112633 w 160"/>
              <a:gd name="T45" fmla="*/ 302975 h 160"/>
              <a:gd name="T46" fmla="*/ 184309 w 160"/>
              <a:gd name="T47" fmla="*/ 392490 h 160"/>
              <a:gd name="T48" fmla="*/ 180896 w 160"/>
              <a:gd name="T49" fmla="*/ 409704 h 160"/>
              <a:gd name="T50" fmla="*/ 27305 w 160"/>
              <a:gd name="T51" fmla="*/ 426919 h 160"/>
              <a:gd name="T52" fmla="*/ 10239 w 160"/>
              <a:gd name="T53" fmla="*/ 478562 h 160"/>
              <a:gd name="T54" fmla="*/ 10239 w 160"/>
              <a:gd name="T55" fmla="*/ 533649 h 160"/>
              <a:gd name="T56" fmla="*/ 535861 w 160"/>
              <a:gd name="T57" fmla="*/ 550863 h 160"/>
              <a:gd name="T58" fmla="*/ 535861 w 160"/>
              <a:gd name="T59" fmla="*/ 533649 h 160"/>
              <a:gd name="T60" fmla="*/ 266224 w 160"/>
              <a:gd name="T61" fmla="*/ 134273 h 160"/>
              <a:gd name="T62" fmla="*/ 283289 w 160"/>
              <a:gd name="T63" fmla="*/ 165259 h 160"/>
              <a:gd name="T64" fmla="*/ 201374 w 160"/>
              <a:gd name="T65" fmla="*/ 182473 h 160"/>
              <a:gd name="T66" fmla="*/ 238919 w 160"/>
              <a:gd name="T67" fmla="*/ 213459 h 160"/>
              <a:gd name="T68" fmla="*/ 300355 w 160"/>
              <a:gd name="T69" fmla="*/ 285760 h 160"/>
              <a:gd name="T70" fmla="*/ 300355 w 160"/>
              <a:gd name="T71" fmla="*/ 230674 h 160"/>
              <a:gd name="T72" fmla="*/ 358378 w 160"/>
              <a:gd name="T73" fmla="*/ 354618 h 160"/>
              <a:gd name="T74" fmla="*/ 252571 w 160"/>
              <a:gd name="T75" fmla="*/ 409704 h 160"/>
              <a:gd name="T76" fmla="*/ 201374 w 160"/>
              <a:gd name="T77" fmla="*/ 426919 h 160"/>
              <a:gd name="T78" fmla="*/ 225266 w 160"/>
              <a:gd name="T79" fmla="*/ 399376 h 160"/>
              <a:gd name="T80" fmla="*/ 201374 w 160"/>
              <a:gd name="T81" fmla="*/ 371833 h 160"/>
              <a:gd name="T82" fmla="*/ 252571 w 160"/>
              <a:gd name="T83" fmla="*/ 392490 h 160"/>
              <a:gd name="T84" fmla="*/ 515382 w 160"/>
              <a:gd name="T85" fmla="*/ 533649 h 160"/>
              <a:gd name="T86" fmla="*/ 515382 w 160"/>
              <a:gd name="T87" fmla="*/ 478562 h 160"/>
              <a:gd name="T88" fmla="*/ 17066 w 160"/>
              <a:gd name="T89" fmla="*/ 461348 h 160"/>
              <a:gd name="T90" fmla="*/ 518795 w 160"/>
              <a:gd name="T91" fmla="*/ 444133 h 160"/>
              <a:gd name="T92" fmla="*/ 225266 w 160"/>
              <a:gd name="T93" fmla="*/ 127387 h 160"/>
              <a:gd name="T94" fmla="*/ 208201 w 160"/>
              <a:gd name="T95" fmla="*/ 137716 h 160"/>
              <a:gd name="T96" fmla="*/ 225266 w 160"/>
              <a:gd name="T97" fmla="*/ 127387 h 160"/>
              <a:gd name="T98" fmla="*/ 457359 w 160"/>
              <a:gd name="T99" fmla="*/ 409704 h 160"/>
              <a:gd name="T100" fmla="*/ 457359 w 160"/>
              <a:gd name="T101" fmla="*/ 378718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157" y="139"/>
                </a:moveTo>
                <a:cubicBezTo>
                  <a:pt x="159" y="139"/>
                  <a:pt x="160" y="138"/>
                  <a:pt x="160" y="137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27"/>
                  <a:pt x="157" y="124"/>
                  <a:pt x="152" y="124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10" y="119"/>
                  <a:pt x="111" y="118"/>
                  <a:pt x="111" y="116"/>
                </a:cubicBezTo>
                <a:cubicBezTo>
                  <a:pt x="111" y="115"/>
                  <a:pt x="110" y="114"/>
                  <a:pt x="108" y="114"/>
                </a:cubicBezTo>
                <a:cubicBezTo>
                  <a:pt x="108" y="114"/>
                  <a:pt x="108" y="114"/>
                  <a:pt x="108" y="114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18" y="107"/>
                  <a:pt x="127" y="98"/>
                  <a:pt x="128" y="88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30" y="88"/>
                  <a:pt x="132" y="89"/>
                  <a:pt x="132" y="90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2" y="104"/>
                  <a:pt x="133" y="105"/>
                  <a:pt x="134" y="105"/>
                </a:cubicBezTo>
                <a:cubicBezTo>
                  <a:pt x="136" y="105"/>
                  <a:pt x="137" y="104"/>
                  <a:pt x="137" y="102"/>
                </a:cubicBezTo>
                <a:cubicBezTo>
                  <a:pt x="137" y="90"/>
                  <a:pt x="137" y="90"/>
                  <a:pt x="137" y="90"/>
                </a:cubicBezTo>
                <a:cubicBezTo>
                  <a:pt x="137" y="86"/>
                  <a:pt x="133" y="83"/>
                  <a:pt x="129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67"/>
                  <a:pt x="93" y="67"/>
                  <a:pt x="93" y="67"/>
                </a:cubicBezTo>
                <a:cubicBezTo>
                  <a:pt x="100" y="66"/>
                  <a:pt x="106" y="60"/>
                  <a:pt x="107" y="53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9" y="53"/>
                  <a:pt x="110" y="54"/>
                  <a:pt x="110" y="56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0" y="76"/>
                  <a:pt x="111" y="77"/>
                  <a:pt x="113" y="77"/>
                </a:cubicBezTo>
                <a:cubicBezTo>
                  <a:pt x="114" y="77"/>
                  <a:pt x="115" y="76"/>
                  <a:pt x="115" y="75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15" y="52"/>
                  <a:pt x="112" y="48"/>
                  <a:pt x="108" y="48"/>
                </a:cubicBezTo>
                <a:cubicBezTo>
                  <a:pt x="89" y="48"/>
                  <a:pt x="89" y="48"/>
                  <a:pt x="89" y="48"/>
                </a:cubicBezTo>
                <a:cubicBezTo>
                  <a:pt x="89" y="39"/>
                  <a:pt x="89" y="39"/>
                  <a:pt x="89" y="39"/>
                </a:cubicBezTo>
                <a:cubicBezTo>
                  <a:pt x="89" y="35"/>
                  <a:pt x="86" y="32"/>
                  <a:pt x="83" y="3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6" y="5"/>
                  <a:pt x="89" y="5"/>
                </a:cubicBezTo>
                <a:cubicBezTo>
                  <a:pt x="93" y="5"/>
                  <a:pt x="95" y="8"/>
                  <a:pt x="95" y="11"/>
                </a:cubicBezTo>
                <a:cubicBezTo>
                  <a:pt x="95" y="40"/>
                  <a:pt x="95" y="40"/>
                  <a:pt x="95" y="40"/>
                </a:cubicBezTo>
                <a:cubicBezTo>
                  <a:pt x="95" y="42"/>
                  <a:pt x="97" y="43"/>
                  <a:pt x="98" y="43"/>
                </a:cubicBezTo>
                <a:cubicBezTo>
                  <a:pt x="99" y="43"/>
                  <a:pt x="101" y="42"/>
                  <a:pt x="101" y="40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5"/>
                  <a:pt x="96" y="0"/>
                  <a:pt x="89" y="0"/>
                </a:cubicBezTo>
                <a:cubicBezTo>
                  <a:pt x="86" y="0"/>
                  <a:pt x="83" y="2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6" y="0"/>
                  <a:pt x="61" y="5"/>
                  <a:pt x="61" y="11"/>
                </a:cubicBezTo>
                <a:cubicBezTo>
                  <a:pt x="61" y="27"/>
                  <a:pt x="61" y="27"/>
                  <a:pt x="61" y="27"/>
                </a:cubicBezTo>
                <a:cubicBezTo>
                  <a:pt x="61" y="28"/>
                  <a:pt x="62" y="29"/>
                  <a:pt x="64" y="29"/>
                </a:cubicBezTo>
                <a:cubicBezTo>
                  <a:pt x="65" y="29"/>
                  <a:pt x="66" y="28"/>
                  <a:pt x="66" y="27"/>
                </a:cubicBezTo>
                <a:cubicBezTo>
                  <a:pt x="66" y="11"/>
                  <a:pt x="66" y="11"/>
                  <a:pt x="66" y="11"/>
                </a:cubicBezTo>
                <a:cubicBezTo>
                  <a:pt x="66" y="8"/>
                  <a:pt x="69" y="5"/>
                  <a:pt x="72" y="5"/>
                </a:cubicBezTo>
                <a:cubicBezTo>
                  <a:pt x="76" y="5"/>
                  <a:pt x="78" y="8"/>
                  <a:pt x="78" y="11"/>
                </a:cubicBezTo>
                <a:cubicBezTo>
                  <a:pt x="78" y="31"/>
                  <a:pt x="78" y="31"/>
                  <a:pt x="78" y="31"/>
                </a:cubicBezTo>
                <a:cubicBezTo>
                  <a:pt x="75" y="32"/>
                  <a:pt x="73" y="35"/>
                  <a:pt x="73" y="39"/>
                </a:cubicBezTo>
                <a:cubicBezTo>
                  <a:pt x="73" y="48"/>
                  <a:pt x="73" y="48"/>
                  <a:pt x="73" y="48"/>
                </a:cubicBezTo>
                <a:cubicBezTo>
                  <a:pt x="53" y="48"/>
                  <a:pt x="53" y="48"/>
                  <a:pt x="53" y="48"/>
                </a:cubicBezTo>
                <a:cubicBezTo>
                  <a:pt x="48" y="48"/>
                  <a:pt x="45" y="52"/>
                  <a:pt x="45" y="56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76"/>
                  <a:pt x="46" y="77"/>
                  <a:pt x="47" y="77"/>
                </a:cubicBezTo>
                <a:cubicBezTo>
                  <a:pt x="49" y="77"/>
                  <a:pt x="50" y="76"/>
                  <a:pt x="50" y="75"/>
                </a:cubicBezTo>
                <a:cubicBezTo>
                  <a:pt x="50" y="56"/>
                  <a:pt x="50" y="56"/>
                  <a:pt x="50" y="56"/>
                </a:cubicBezTo>
                <a:cubicBezTo>
                  <a:pt x="50" y="54"/>
                  <a:pt x="51" y="53"/>
                  <a:pt x="53" y="53"/>
                </a:cubicBezTo>
                <a:cubicBezTo>
                  <a:pt x="54" y="53"/>
                  <a:pt x="54" y="53"/>
                  <a:pt x="54" y="53"/>
                </a:cubicBezTo>
                <a:cubicBezTo>
                  <a:pt x="55" y="60"/>
                  <a:pt x="60" y="66"/>
                  <a:pt x="67" y="67"/>
                </a:cubicBezTo>
                <a:cubicBezTo>
                  <a:pt x="67" y="83"/>
                  <a:pt x="67" y="83"/>
                  <a:pt x="67" y="83"/>
                </a:cubicBezTo>
                <a:cubicBezTo>
                  <a:pt x="33" y="83"/>
                  <a:pt x="33" y="83"/>
                  <a:pt x="33" y="83"/>
                </a:cubicBezTo>
                <a:cubicBezTo>
                  <a:pt x="28" y="83"/>
                  <a:pt x="25" y="86"/>
                  <a:pt x="25" y="90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18"/>
                  <a:pt x="26" y="119"/>
                  <a:pt x="28" y="119"/>
                </a:cubicBezTo>
                <a:cubicBezTo>
                  <a:pt x="29" y="119"/>
                  <a:pt x="30" y="118"/>
                  <a:pt x="30" y="11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89"/>
                  <a:pt x="31" y="88"/>
                  <a:pt x="33" y="88"/>
                </a:cubicBezTo>
                <a:cubicBezTo>
                  <a:pt x="34" y="88"/>
                  <a:pt x="34" y="88"/>
                  <a:pt x="34" y="88"/>
                </a:cubicBezTo>
                <a:cubicBezTo>
                  <a:pt x="35" y="98"/>
                  <a:pt x="43" y="107"/>
                  <a:pt x="54" y="108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52" y="114"/>
                  <a:pt x="51" y="115"/>
                  <a:pt x="51" y="116"/>
                </a:cubicBezTo>
                <a:cubicBezTo>
                  <a:pt x="51" y="118"/>
                  <a:pt x="52" y="119"/>
                  <a:pt x="53" y="119"/>
                </a:cubicBezTo>
                <a:cubicBezTo>
                  <a:pt x="54" y="119"/>
                  <a:pt x="54" y="119"/>
                  <a:pt x="54" y="119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8" y="124"/>
                  <a:pt x="8" y="124"/>
                  <a:pt x="8" y="124"/>
                </a:cubicBezTo>
                <a:cubicBezTo>
                  <a:pt x="3" y="124"/>
                  <a:pt x="0" y="127"/>
                  <a:pt x="0" y="132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8"/>
                  <a:pt x="1" y="139"/>
                  <a:pt x="3" y="139"/>
                </a:cubicBezTo>
                <a:cubicBezTo>
                  <a:pt x="3" y="139"/>
                  <a:pt x="3" y="139"/>
                  <a:pt x="3" y="139"/>
                </a:cubicBezTo>
                <a:cubicBezTo>
                  <a:pt x="3" y="155"/>
                  <a:pt x="3" y="155"/>
                  <a:pt x="3" y="155"/>
                </a:cubicBezTo>
                <a:cubicBezTo>
                  <a:pt x="3" y="155"/>
                  <a:pt x="3" y="155"/>
                  <a:pt x="3" y="155"/>
                </a:cubicBezTo>
                <a:cubicBezTo>
                  <a:pt x="1" y="155"/>
                  <a:pt x="0" y="156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56"/>
                  <a:pt x="159" y="155"/>
                  <a:pt x="157" y="155"/>
                </a:cubicBezTo>
                <a:cubicBezTo>
                  <a:pt x="157" y="155"/>
                  <a:pt x="157" y="155"/>
                  <a:pt x="157" y="155"/>
                </a:cubicBezTo>
                <a:cubicBezTo>
                  <a:pt x="157" y="139"/>
                  <a:pt x="157" y="139"/>
                  <a:pt x="157" y="139"/>
                </a:cubicBezTo>
                <a:cubicBezTo>
                  <a:pt x="157" y="139"/>
                  <a:pt x="157" y="139"/>
                  <a:pt x="157" y="139"/>
                </a:cubicBezTo>
                <a:close/>
                <a:moveTo>
                  <a:pt x="78" y="39"/>
                </a:moveTo>
                <a:cubicBezTo>
                  <a:pt x="78" y="37"/>
                  <a:pt x="79" y="36"/>
                  <a:pt x="81" y="36"/>
                </a:cubicBezTo>
                <a:cubicBezTo>
                  <a:pt x="82" y="36"/>
                  <a:pt x="83" y="37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78" y="48"/>
                  <a:pt x="78" y="48"/>
                  <a:pt x="78" y="48"/>
                </a:cubicBezTo>
                <a:lnTo>
                  <a:pt x="78" y="39"/>
                </a:lnTo>
                <a:close/>
                <a:moveTo>
                  <a:pt x="59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0" y="58"/>
                  <a:pt x="96" y="62"/>
                  <a:pt x="90" y="62"/>
                </a:cubicBezTo>
                <a:cubicBezTo>
                  <a:pt x="70" y="62"/>
                  <a:pt x="70" y="62"/>
                  <a:pt x="70" y="62"/>
                </a:cubicBezTo>
                <a:cubicBezTo>
                  <a:pt x="65" y="62"/>
                  <a:pt x="60" y="58"/>
                  <a:pt x="59" y="53"/>
                </a:cubicBezTo>
                <a:close/>
                <a:moveTo>
                  <a:pt x="88" y="67"/>
                </a:moveTo>
                <a:cubicBezTo>
                  <a:pt x="88" y="83"/>
                  <a:pt x="88" y="83"/>
                  <a:pt x="88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67"/>
                  <a:pt x="72" y="67"/>
                  <a:pt x="72" y="67"/>
                </a:cubicBezTo>
                <a:lnTo>
                  <a:pt x="88" y="67"/>
                </a:lnTo>
                <a:close/>
                <a:moveTo>
                  <a:pt x="39" y="88"/>
                </a:moveTo>
                <a:cubicBezTo>
                  <a:pt x="123" y="88"/>
                  <a:pt x="123" y="88"/>
                  <a:pt x="123" y="88"/>
                </a:cubicBezTo>
                <a:cubicBezTo>
                  <a:pt x="122" y="96"/>
                  <a:pt x="114" y="103"/>
                  <a:pt x="105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48" y="103"/>
                  <a:pt x="40" y="96"/>
                  <a:pt x="39" y="88"/>
                </a:cubicBezTo>
                <a:close/>
                <a:moveTo>
                  <a:pt x="74" y="119"/>
                </a:moveTo>
                <a:cubicBezTo>
                  <a:pt x="102" y="119"/>
                  <a:pt x="102" y="119"/>
                  <a:pt x="102" y="119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19"/>
                  <a:pt x="59" y="119"/>
                  <a:pt x="59" y="119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65" y="119"/>
                  <a:pt x="66" y="118"/>
                  <a:pt x="66" y="116"/>
                </a:cubicBezTo>
                <a:cubicBezTo>
                  <a:pt x="66" y="115"/>
                  <a:pt x="65" y="114"/>
                  <a:pt x="64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14"/>
                  <a:pt x="102" y="114"/>
                  <a:pt x="102" y="114"/>
                </a:cubicBezTo>
                <a:cubicBezTo>
                  <a:pt x="74" y="114"/>
                  <a:pt x="74" y="114"/>
                  <a:pt x="74" y="114"/>
                </a:cubicBezTo>
                <a:cubicBezTo>
                  <a:pt x="73" y="114"/>
                  <a:pt x="71" y="115"/>
                  <a:pt x="71" y="116"/>
                </a:cubicBezTo>
                <a:cubicBezTo>
                  <a:pt x="71" y="118"/>
                  <a:pt x="73" y="119"/>
                  <a:pt x="74" y="119"/>
                </a:cubicBezTo>
                <a:close/>
                <a:moveTo>
                  <a:pt x="151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9" y="139"/>
                  <a:pt x="9" y="139"/>
                  <a:pt x="9" y="139"/>
                </a:cubicBezTo>
                <a:cubicBezTo>
                  <a:pt x="151" y="139"/>
                  <a:pt x="151" y="139"/>
                  <a:pt x="151" y="139"/>
                </a:cubicBezTo>
                <a:lnTo>
                  <a:pt x="151" y="155"/>
                </a:lnTo>
                <a:close/>
                <a:moveTo>
                  <a:pt x="155" y="134"/>
                </a:moveTo>
                <a:cubicBezTo>
                  <a:pt x="5" y="134"/>
                  <a:pt x="5" y="134"/>
                  <a:pt x="5" y="134"/>
                </a:cubicBezTo>
                <a:cubicBezTo>
                  <a:pt x="5" y="132"/>
                  <a:pt x="5" y="132"/>
                  <a:pt x="5" y="132"/>
                </a:cubicBezTo>
                <a:cubicBezTo>
                  <a:pt x="5" y="130"/>
                  <a:pt x="6" y="129"/>
                  <a:pt x="8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4" y="129"/>
                  <a:pt x="155" y="130"/>
                  <a:pt x="155" y="132"/>
                </a:cubicBezTo>
                <a:lnTo>
                  <a:pt x="155" y="134"/>
                </a:lnTo>
                <a:close/>
                <a:moveTo>
                  <a:pt x="66" y="37"/>
                </a:moveTo>
                <a:cubicBezTo>
                  <a:pt x="66" y="40"/>
                  <a:pt x="66" y="40"/>
                  <a:pt x="66" y="40"/>
                </a:cubicBezTo>
                <a:cubicBezTo>
                  <a:pt x="66" y="42"/>
                  <a:pt x="65" y="43"/>
                  <a:pt x="64" y="43"/>
                </a:cubicBezTo>
                <a:cubicBezTo>
                  <a:pt x="62" y="43"/>
                  <a:pt x="61" y="42"/>
                  <a:pt x="61" y="40"/>
                </a:cubicBezTo>
                <a:cubicBezTo>
                  <a:pt x="61" y="37"/>
                  <a:pt x="61" y="37"/>
                  <a:pt x="61" y="37"/>
                </a:cubicBezTo>
                <a:cubicBezTo>
                  <a:pt x="61" y="36"/>
                  <a:pt x="62" y="34"/>
                  <a:pt x="64" y="34"/>
                </a:cubicBezTo>
                <a:cubicBezTo>
                  <a:pt x="65" y="34"/>
                  <a:pt x="66" y="36"/>
                  <a:pt x="66" y="37"/>
                </a:cubicBezTo>
                <a:close/>
                <a:moveTo>
                  <a:pt x="137" y="113"/>
                </a:moveTo>
                <a:cubicBezTo>
                  <a:pt x="137" y="116"/>
                  <a:pt x="137" y="116"/>
                  <a:pt x="137" y="116"/>
                </a:cubicBezTo>
                <a:cubicBezTo>
                  <a:pt x="137" y="118"/>
                  <a:pt x="136" y="119"/>
                  <a:pt x="134" y="119"/>
                </a:cubicBezTo>
                <a:cubicBezTo>
                  <a:pt x="133" y="119"/>
                  <a:pt x="132" y="118"/>
                  <a:pt x="132" y="116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1"/>
                  <a:pt x="133" y="110"/>
                  <a:pt x="134" y="110"/>
                </a:cubicBezTo>
                <a:cubicBezTo>
                  <a:pt x="136" y="110"/>
                  <a:pt x="137" y="111"/>
                  <a:pt x="137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473">
            <a:extLst>
              <a:ext uri="{FF2B5EF4-FFF2-40B4-BE49-F238E27FC236}">
                <a16:creationId xmlns:a16="http://schemas.microsoft.com/office/drawing/2014/main" id="{AC3B7B0A-DCF5-4F7C-B16C-0661B071C3BE}"/>
              </a:ext>
            </a:extLst>
          </p:cNvPr>
          <p:cNvSpPr>
            <a:spLocks noEditPoints="1"/>
          </p:cNvSpPr>
          <p:nvPr/>
        </p:nvSpPr>
        <p:spPr bwMode="auto">
          <a:xfrm>
            <a:off x="2723168" y="3277675"/>
            <a:ext cx="463232" cy="467270"/>
          </a:xfrm>
          <a:custGeom>
            <a:avLst/>
            <a:gdLst>
              <a:gd name="T0" fmla="*/ 368618 w 160"/>
              <a:gd name="T1" fmla="*/ 471676 h 160"/>
              <a:gd name="T2" fmla="*/ 351552 w 160"/>
              <a:gd name="T3" fmla="*/ 471676 h 160"/>
              <a:gd name="T4" fmla="*/ 327660 w 160"/>
              <a:gd name="T5" fmla="*/ 210017 h 160"/>
              <a:gd name="T6" fmla="*/ 215027 w 160"/>
              <a:gd name="T7" fmla="*/ 103287 h 160"/>
              <a:gd name="T8" fmla="*/ 341313 w 160"/>
              <a:gd name="T9" fmla="*/ 196245 h 160"/>
              <a:gd name="T10" fmla="*/ 546100 w 160"/>
              <a:gd name="T11" fmla="*/ 258217 h 160"/>
              <a:gd name="T12" fmla="*/ 535861 w 160"/>
              <a:gd name="T13" fmla="*/ 550863 h 160"/>
              <a:gd name="T14" fmla="*/ 0 w 160"/>
              <a:gd name="T15" fmla="*/ 540534 h 160"/>
              <a:gd name="T16" fmla="*/ 10239 w 160"/>
              <a:gd name="T17" fmla="*/ 499220 h 160"/>
              <a:gd name="T18" fmla="*/ 177483 w 160"/>
              <a:gd name="T19" fmla="*/ 313303 h 160"/>
              <a:gd name="T20" fmla="*/ 64849 w 160"/>
              <a:gd name="T21" fmla="*/ 179030 h 160"/>
              <a:gd name="T22" fmla="*/ 116046 w 160"/>
              <a:gd name="T23" fmla="*/ 34429 h 160"/>
              <a:gd name="T24" fmla="*/ 170656 w 160"/>
              <a:gd name="T25" fmla="*/ 37872 h 160"/>
              <a:gd name="T26" fmla="*/ 17066 w 160"/>
              <a:gd name="T27" fmla="*/ 117058 h 160"/>
              <a:gd name="T28" fmla="*/ 129699 w 160"/>
              <a:gd name="T29" fmla="*/ 251331 h 160"/>
              <a:gd name="T30" fmla="*/ 157004 w 160"/>
              <a:gd name="T31" fmla="*/ 471676 h 160"/>
              <a:gd name="T32" fmla="*/ 139938 w 160"/>
              <a:gd name="T33" fmla="*/ 471676 h 160"/>
              <a:gd name="T34" fmla="*/ 116046 w 160"/>
              <a:gd name="T35" fmla="*/ 265103 h 160"/>
              <a:gd name="T36" fmla="*/ 0 w 160"/>
              <a:gd name="T37" fmla="*/ 117058 h 160"/>
              <a:gd name="T38" fmla="*/ 184309 w 160"/>
              <a:gd name="T39" fmla="*/ 24100 h 160"/>
              <a:gd name="T40" fmla="*/ 327660 w 160"/>
              <a:gd name="T41" fmla="*/ 24100 h 160"/>
              <a:gd name="T42" fmla="*/ 546100 w 160"/>
              <a:gd name="T43" fmla="*/ 258217 h 160"/>
              <a:gd name="T44" fmla="*/ 194548 w 160"/>
              <a:gd name="T45" fmla="*/ 499220 h 160"/>
              <a:gd name="T46" fmla="*/ 283289 w 160"/>
              <a:gd name="T47" fmla="*/ 313303 h 160"/>
              <a:gd name="T48" fmla="*/ 184309 w 160"/>
              <a:gd name="T49" fmla="*/ 206574 h 160"/>
              <a:gd name="T50" fmla="*/ 153591 w 160"/>
              <a:gd name="T51" fmla="*/ 65415 h 160"/>
              <a:gd name="T52" fmla="*/ 51197 w 160"/>
              <a:gd name="T53" fmla="*/ 117058 h 160"/>
              <a:gd name="T54" fmla="*/ 150178 w 160"/>
              <a:gd name="T55" fmla="*/ 223788 h 160"/>
              <a:gd name="T56" fmla="*/ 529034 w 160"/>
              <a:gd name="T57" fmla="*/ 516434 h 160"/>
              <a:gd name="T58" fmla="*/ 17066 w 160"/>
              <a:gd name="T59" fmla="*/ 533649 h 160"/>
              <a:gd name="T60" fmla="*/ 529034 w 160"/>
              <a:gd name="T61" fmla="*/ 516434 h 160"/>
              <a:gd name="T62" fmla="*/ 334486 w 160"/>
              <a:gd name="T63" fmla="*/ 499220 h 160"/>
              <a:gd name="T64" fmla="*/ 389096 w 160"/>
              <a:gd name="T65" fmla="*/ 258217 h 160"/>
              <a:gd name="T66" fmla="*/ 235506 w 160"/>
              <a:gd name="T67" fmla="*/ 89515 h 160"/>
              <a:gd name="T68" fmla="*/ 249158 w 160"/>
              <a:gd name="T69" fmla="*/ 75744 h 160"/>
              <a:gd name="T70" fmla="*/ 406162 w 160"/>
              <a:gd name="T71" fmla="*/ 258217 h 160"/>
              <a:gd name="T72" fmla="*/ 494903 w 160"/>
              <a:gd name="T73" fmla="*/ 499220 h 160"/>
              <a:gd name="T74" fmla="*/ 471011 w 160"/>
              <a:gd name="T75" fmla="*/ 210017 h 160"/>
              <a:gd name="T76" fmla="*/ 255984 w 160"/>
              <a:gd name="T77" fmla="*/ 51643 h 160"/>
              <a:gd name="T78" fmla="*/ 218440 w 160"/>
              <a:gd name="T79" fmla="*/ 165259 h 160"/>
              <a:gd name="T80" fmla="*/ 334486 w 160"/>
              <a:gd name="T81" fmla="*/ 313303 h 160"/>
              <a:gd name="T82" fmla="*/ 491490 w 160"/>
              <a:gd name="T83" fmla="*/ 182473 h 160"/>
              <a:gd name="T84" fmla="*/ 255984 w 160"/>
              <a:gd name="T85" fmla="*/ 17214 h 160"/>
              <a:gd name="T86" fmla="*/ 194548 w 160"/>
              <a:gd name="T87" fmla="*/ 192802 h 160"/>
              <a:gd name="T88" fmla="*/ 300355 w 160"/>
              <a:gd name="T89" fmla="*/ 313303 h 160"/>
              <a:gd name="T90" fmla="*/ 317421 w 160"/>
              <a:gd name="T91" fmla="*/ 499220 h 160"/>
              <a:gd name="T92" fmla="*/ 279876 w 160"/>
              <a:gd name="T93" fmla="*/ 237560 h 160"/>
              <a:gd name="T94" fmla="*/ 177483 w 160"/>
              <a:gd name="T95" fmla="*/ 117058 h 160"/>
              <a:gd name="T96" fmla="*/ 303768 w 160"/>
              <a:gd name="T97" fmla="*/ 51643 h 160"/>
              <a:gd name="T98" fmla="*/ 511969 w 160"/>
              <a:gd name="T99" fmla="*/ 258217 h 160"/>
              <a:gd name="T100" fmla="*/ 529034 w 160"/>
              <a:gd name="T101" fmla="*/ 499220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108" y="75"/>
                </a:moveTo>
                <a:cubicBezTo>
                  <a:pt x="108" y="137"/>
                  <a:pt x="108" y="137"/>
                  <a:pt x="108" y="137"/>
                </a:cubicBezTo>
                <a:cubicBezTo>
                  <a:pt x="108" y="138"/>
                  <a:pt x="107" y="139"/>
                  <a:pt x="106" y="139"/>
                </a:cubicBezTo>
                <a:cubicBezTo>
                  <a:pt x="104" y="139"/>
                  <a:pt x="103" y="138"/>
                  <a:pt x="103" y="137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69"/>
                  <a:pt x="101" y="64"/>
                  <a:pt x="96" y="61"/>
                </a:cubicBezTo>
                <a:cubicBezTo>
                  <a:pt x="63" y="34"/>
                  <a:pt x="63" y="34"/>
                  <a:pt x="63" y="34"/>
                </a:cubicBezTo>
                <a:cubicBezTo>
                  <a:pt x="62" y="33"/>
                  <a:pt x="62" y="31"/>
                  <a:pt x="63" y="30"/>
                </a:cubicBezTo>
                <a:cubicBezTo>
                  <a:pt x="64" y="29"/>
                  <a:pt x="65" y="29"/>
                  <a:pt x="66" y="30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105" y="61"/>
                  <a:pt x="108" y="68"/>
                  <a:pt x="108" y="75"/>
                </a:cubicBezTo>
                <a:close/>
                <a:moveTo>
                  <a:pt x="160" y="75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6"/>
                  <a:pt x="1" y="145"/>
                  <a:pt x="3" y="145"/>
                </a:cubicBezTo>
                <a:cubicBezTo>
                  <a:pt x="52" y="145"/>
                  <a:pt x="52" y="145"/>
                  <a:pt x="52" y="145"/>
                </a:cubicBezTo>
                <a:cubicBezTo>
                  <a:pt x="52" y="91"/>
                  <a:pt x="52" y="91"/>
                  <a:pt x="52" y="91"/>
                </a:cubicBezTo>
                <a:cubicBezTo>
                  <a:pt x="52" y="83"/>
                  <a:pt x="48" y="75"/>
                  <a:pt x="41" y="69"/>
                </a:cubicBezTo>
                <a:cubicBezTo>
                  <a:pt x="19" y="52"/>
                  <a:pt x="19" y="52"/>
                  <a:pt x="19" y="52"/>
                </a:cubicBezTo>
                <a:cubicBezTo>
                  <a:pt x="14" y="47"/>
                  <a:pt x="10" y="41"/>
                  <a:pt x="10" y="34"/>
                </a:cubicBezTo>
                <a:cubicBezTo>
                  <a:pt x="10" y="21"/>
                  <a:pt x="21" y="10"/>
                  <a:pt x="34" y="10"/>
                </a:cubicBezTo>
                <a:cubicBezTo>
                  <a:pt x="38" y="10"/>
                  <a:pt x="43" y="12"/>
                  <a:pt x="47" y="15"/>
                </a:cubicBezTo>
                <a:cubicBezTo>
                  <a:pt x="48" y="13"/>
                  <a:pt x="49" y="12"/>
                  <a:pt x="50" y="11"/>
                </a:cubicBezTo>
                <a:cubicBezTo>
                  <a:pt x="45" y="7"/>
                  <a:pt x="40" y="5"/>
                  <a:pt x="34" y="5"/>
                </a:cubicBezTo>
                <a:cubicBezTo>
                  <a:pt x="18" y="5"/>
                  <a:pt x="5" y="18"/>
                  <a:pt x="5" y="34"/>
                </a:cubicBezTo>
                <a:cubicBezTo>
                  <a:pt x="5" y="42"/>
                  <a:pt x="9" y="50"/>
                  <a:pt x="16" y="56"/>
                </a:cubicBezTo>
                <a:cubicBezTo>
                  <a:pt x="38" y="73"/>
                  <a:pt x="38" y="73"/>
                  <a:pt x="38" y="73"/>
                </a:cubicBezTo>
                <a:cubicBezTo>
                  <a:pt x="43" y="78"/>
                  <a:pt x="46" y="84"/>
                  <a:pt x="46" y="91"/>
                </a:cubicBezTo>
                <a:cubicBezTo>
                  <a:pt x="46" y="137"/>
                  <a:pt x="46" y="137"/>
                  <a:pt x="46" y="137"/>
                </a:cubicBezTo>
                <a:cubicBezTo>
                  <a:pt x="46" y="138"/>
                  <a:pt x="45" y="139"/>
                  <a:pt x="44" y="139"/>
                </a:cubicBezTo>
                <a:cubicBezTo>
                  <a:pt x="42" y="139"/>
                  <a:pt x="41" y="138"/>
                  <a:pt x="41" y="137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86"/>
                  <a:pt x="39" y="81"/>
                  <a:pt x="34" y="77"/>
                </a:cubicBezTo>
                <a:cubicBezTo>
                  <a:pt x="13" y="60"/>
                  <a:pt x="13" y="60"/>
                  <a:pt x="13" y="60"/>
                </a:cubicBezTo>
                <a:cubicBezTo>
                  <a:pt x="5" y="53"/>
                  <a:pt x="0" y="44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41" y="0"/>
                  <a:pt x="48" y="3"/>
                  <a:pt x="54" y="7"/>
                </a:cubicBezTo>
                <a:cubicBezTo>
                  <a:pt x="60" y="3"/>
                  <a:pt x="67" y="0"/>
                  <a:pt x="75" y="0"/>
                </a:cubicBezTo>
                <a:cubicBezTo>
                  <a:pt x="82" y="0"/>
                  <a:pt x="90" y="3"/>
                  <a:pt x="96" y="7"/>
                </a:cubicBezTo>
                <a:cubicBezTo>
                  <a:pt x="147" y="49"/>
                  <a:pt x="147" y="49"/>
                  <a:pt x="147" y="49"/>
                </a:cubicBezTo>
                <a:cubicBezTo>
                  <a:pt x="155" y="55"/>
                  <a:pt x="160" y="65"/>
                  <a:pt x="160" y="75"/>
                </a:cubicBezTo>
                <a:close/>
                <a:moveTo>
                  <a:pt x="57" y="91"/>
                </a:moveTo>
                <a:cubicBezTo>
                  <a:pt x="57" y="145"/>
                  <a:pt x="57" y="145"/>
                  <a:pt x="57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3" y="91"/>
                  <a:pt x="83" y="91"/>
                  <a:pt x="83" y="91"/>
                </a:cubicBezTo>
                <a:cubicBezTo>
                  <a:pt x="83" y="86"/>
                  <a:pt x="80" y="81"/>
                  <a:pt x="76" y="77"/>
                </a:cubicBezTo>
                <a:cubicBezTo>
                  <a:pt x="54" y="60"/>
                  <a:pt x="54" y="60"/>
                  <a:pt x="54" y="60"/>
                </a:cubicBezTo>
                <a:cubicBezTo>
                  <a:pt x="46" y="53"/>
                  <a:pt x="41" y="44"/>
                  <a:pt x="41" y="34"/>
                </a:cubicBezTo>
                <a:cubicBezTo>
                  <a:pt x="41" y="28"/>
                  <a:pt x="42" y="24"/>
                  <a:pt x="45" y="19"/>
                </a:cubicBezTo>
                <a:cubicBezTo>
                  <a:pt x="41" y="17"/>
                  <a:pt x="38" y="15"/>
                  <a:pt x="34" y="15"/>
                </a:cubicBezTo>
                <a:cubicBezTo>
                  <a:pt x="24" y="15"/>
                  <a:pt x="15" y="24"/>
                  <a:pt x="15" y="34"/>
                </a:cubicBezTo>
                <a:cubicBezTo>
                  <a:pt x="15" y="39"/>
                  <a:pt x="18" y="44"/>
                  <a:pt x="22" y="48"/>
                </a:cubicBezTo>
                <a:cubicBezTo>
                  <a:pt x="44" y="65"/>
                  <a:pt x="44" y="65"/>
                  <a:pt x="44" y="65"/>
                </a:cubicBezTo>
                <a:cubicBezTo>
                  <a:pt x="52" y="72"/>
                  <a:pt x="57" y="81"/>
                  <a:pt x="57" y="91"/>
                </a:cubicBezTo>
                <a:close/>
                <a:moveTo>
                  <a:pt x="155" y="150"/>
                </a:moveTo>
                <a:cubicBezTo>
                  <a:pt x="5" y="150"/>
                  <a:pt x="5" y="150"/>
                  <a:pt x="5" y="150"/>
                </a:cubicBezTo>
                <a:cubicBezTo>
                  <a:pt x="5" y="155"/>
                  <a:pt x="5" y="155"/>
                  <a:pt x="5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150"/>
                </a:lnTo>
                <a:close/>
                <a:moveTo>
                  <a:pt x="98" y="91"/>
                </a:moveTo>
                <a:cubicBezTo>
                  <a:pt x="98" y="145"/>
                  <a:pt x="98" y="145"/>
                  <a:pt x="98" y="145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66"/>
                  <a:pt x="110" y="58"/>
                  <a:pt x="103" y="53"/>
                </a:cubicBezTo>
                <a:cubicBezTo>
                  <a:pt x="69" y="26"/>
                  <a:pt x="69" y="26"/>
                  <a:pt x="69" y="26"/>
                </a:cubicBezTo>
                <a:cubicBezTo>
                  <a:pt x="68" y="25"/>
                  <a:pt x="68" y="23"/>
                  <a:pt x="69" y="22"/>
                </a:cubicBezTo>
                <a:cubicBezTo>
                  <a:pt x="70" y="21"/>
                  <a:pt x="72" y="21"/>
                  <a:pt x="73" y="22"/>
                </a:cubicBezTo>
                <a:cubicBezTo>
                  <a:pt x="106" y="49"/>
                  <a:pt x="106" y="49"/>
                  <a:pt x="106" y="49"/>
                </a:cubicBezTo>
                <a:cubicBezTo>
                  <a:pt x="114" y="55"/>
                  <a:pt x="119" y="65"/>
                  <a:pt x="119" y="75"/>
                </a:cubicBezTo>
                <a:cubicBezTo>
                  <a:pt x="119" y="145"/>
                  <a:pt x="119" y="145"/>
                  <a:pt x="119" y="145"/>
                </a:cubicBezTo>
                <a:cubicBezTo>
                  <a:pt x="145" y="145"/>
                  <a:pt x="145" y="145"/>
                  <a:pt x="145" y="14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5" y="69"/>
                  <a:pt x="142" y="64"/>
                  <a:pt x="138" y="61"/>
                </a:cubicBezTo>
                <a:cubicBezTo>
                  <a:pt x="86" y="19"/>
                  <a:pt x="86" y="19"/>
                  <a:pt x="86" y="19"/>
                </a:cubicBezTo>
                <a:cubicBezTo>
                  <a:pt x="83" y="17"/>
                  <a:pt x="79" y="15"/>
                  <a:pt x="75" y="15"/>
                </a:cubicBezTo>
                <a:cubicBezTo>
                  <a:pt x="65" y="15"/>
                  <a:pt x="57" y="24"/>
                  <a:pt x="57" y="34"/>
                </a:cubicBezTo>
                <a:cubicBezTo>
                  <a:pt x="57" y="39"/>
                  <a:pt x="59" y="44"/>
                  <a:pt x="64" y="48"/>
                </a:cubicBezTo>
                <a:cubicBezTo>
                  <a:pt x="85" y="65"/>
                  <a:pt x="85" y="65"/>
                  <a:pt x="85" y="65"/>
                </a:cubicBezTo>
                <a:cubicBezTo>
                  <a:pt x="93" y="72"/>
                  <a:pt x="98" y="81"/>
                  <a:pt x="98" y="91"/>
                </a:cubicBezTo>
                <a:close/>
                <a:moveTo>
                  <a:pt x="155" y="75"/>
                </a:moveTo>
                <a:cubicBezTo>
                  <a:pt x="155" y="66"/>
                  <a:pt x="151" y="58"/>
                  <a:pt x="144" y="53"/>
                </a:cubicBezTo>
                <a:cubicBezTo>
                  <a:pt x="93" y="11"/>
                  <a:pt x="93" y="11"/>
                  <a:pt x="93" y="11"/>
                </a:cubicBezTo>
                <a:cubicBezTo>
                  <a:pt x="87" y="7"/>
                  <a:pt x="81" y="5"/>
                  <a:pt x="75" y="5"/>
                </a:cubicBezTo>
                <a:cubicBezTo>
                  <a:pt x="59" y="5"/>
                  <a:pt x="46" y="18"/>
                  <a:pt x="46" y="34"/>
                </a:cubicBezTo>
                <a:cubicBezTo>
                  <a:pt x="46" y="42"/>
                  <a:pt x="50" y="50"/>
                  <a:pt x="57" y="56"/>
                </a:cubicBezTo>
                <a:cubicBezTo>
                  <a:pt x="79" y="73"/>
                  <a:pt x="79" y="73"/>
                  <a:pt x="79" y="73"/>
                </a:cubicBezTo>
                <a:cubicBezTo>
                  <a:pt x="85" y="78"/>
                  <a:pt x="88" y="84"/>
                  <a:pt x="88" y="91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91"/>
                  <a:pt x="93" y="91"/>
                  <a:pt x="93" y="91"/>
                </a:cubicBezTo>
                <a:cubicBezTo>
                  <a:pt x="93" y="83"/>
                  <a:pt x="89" y="75"/>
                  <a:pt x="82" y="69"/>
                </a:cubicBezTo>
                <a:cubicBezTo>
                  <a:pt x="60" y="52"/>
                  <a:pt x="60" y="52"/>
                  <a:pt x="60" y="52"/>
                </a:cubicBezTo>
                <a:cubicBezTo>
                  <a:pt x="55" y="47"/>
                  <a:pt x="52" y="41"/>
                  <a:pt x="52" y="34"/>
                </a:cubicBezTo>
                <a:cubicBezTo>
                  <a:pt x="52" y="21"/>
                  <a:pt x="62" y="10"/>
                  <a:pt x="75" y="10"/>
                </a:cubicBezTo>
                <a:cubicBezTo>
                  <a:pt x="80" y="10"/>
                  <a:pt x="85" y="12"/>
                  <a:pt x="89" y="15"/>
                </a:cubicBezTo>
                <a:cubicBezTo>
                  <a:pt x="141" y="57"/>
                  <a:pt x="141" y="57"/>
                  <a:pt x="141" y="57"/>
                </a:cubicBezTo>
                <a:cubicBezTo>
                  <a:pt x="146" y="61"/>
                  <a:pt x="150" y="68"/>
                  <a:pt x="150" y="75"/>
                </a:cubicBezTo>
                <a:cubicBezTo>
                  <a:pt x="150" y="145"/>
                  <a:pt x="150" y="145"/>
                  <a:pt x="150" y="145"/>
                </a:cubicBezTo>
                <a:cubicBezTo>
                  <a:pt x="155" y="145"/>
                  <a:pt x="155" y="145"/>
                  <a:pt x="155" y="145"/>
                </a:cubicBezTo>
                <a:lnTo>
                  <a:pt x="155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474">
            <a:extLst>
              <a:ext uri="{FF2B5EF4-FFF2-40B4-BE49-F238E27FC236}">
                <a16:creationId xmlns:a16="http://schemas.microsoft.com/office/drawing/2014/main" id="{B6B1CE40-B52F-43FE-890C-42F6B0A94396}"/>
              </a:ext>
            </a:extLst>
          </p:cNvPr>
          <p:cNvSpPr>
            <a:spLocks noEditPoints="1"/>
          </p:cNvSpPr>
          <p:nvPr/>
        </p:nvSpPr>
        <p:spPr bwMode="auto">
          <a:xfrm>
            <a:off x="2735475" y="4282327"/>
            <a:ext cx="463232" cy="467270"/>
          </a:xfrm>
          <a:custGeom>
            <a:avLst/>
            <a:gdLst>
              <a:gd name="T0" fmla="*/ 324247 w 160"/>
              <a:gd name="T1" fmla="*/ 89515 h 160"/>
              <a:gd name="T2" fmla="*/ 211614 w 160"/>
              <a:gd name="T3" fmla="*/ 79187 h 160"/>
              <a:gd name="T4" fmla="*/ 324247 w 160"/>
              <a:gd name="T5" fmla="*/ 72301 h 160"/>
              <a:gd name="T6" fmla="*/ 546100 w 160"/>
              <a:gd name="T7" fmla="*/ 223788 h 160"/>
              <a:gd name="T8" fmla="*/ 508556 w 160"/>
              <a:gd name="T9" fmla="*/ 230674 h 160"/>
              <a:gd name="T10" fmla="*/ 453946 w 160"/>
              <a:gd name="T11" fmla="*/ 478562 h 160"/>
              <a:gd name="T12" fmla="*/ 419814 w 160"/>
              <a:gd name="T13" fmla="*/ 550863 h 160"/>
              <a:gd name="T14" fmla="*/ 385683 w 160"/>
              <a:gd name="T15" fmla="*/ 478562 h 160"/>
              <a:gd name="T16" fmla="*/ 341313 w 160"/>
              <a:gd name="T17" fmla="*/ 471676 h 160"/>
              <a:gd name="T18" fmla="*/ 204788 w 160"/>
              <a:gd name="T19" fmla="*/ 468234 h 160"/>
              <a:gd name="T20" fmla="*/ 197961 w 160"/>
              <a:gd name="T21" fmla="*/ 478562 h 160"/>
              <a:gd name="T22" fmla="*/ 170656 w 160"/>
              <a:gd name="T23" fmla="*/ 506105 h 160"/>
              <a:gd name="T24" fmla="*/ 81915 w 160"/>
              <a:gd name="T25" fmla="*/ 506105 h 160"/>
              <a:gd name="T26" fmla="*/ 44371 w 160"/>
              <a:gd name="T27" fmla="*/ 437248 h 160"/>
              <a:gd name="T28" fmla="*/ 10239 w 160"/>
              <a:gd name="T29" fmla="*/ 230674 h 160"/>
              <a:gd name="T30" fmla="*/ 10239 w 160"/>
              <a:gd name="T31" fmla="*/ 213459 h 160"/>
              <a:gd name="T32" fmla="*/ 34131 w 160"/>
              <a:gd name="T33" fmla="*/ 158373 h 160"/>
              <a:gd name="T34" fmla="*/ 23892 w 160"/>
              <a:gd name="T35" fmla="*/ 151487 h 160"/>
              <a:gd name="T36" fmla="*/ 68263 w 160"/>
              <a:gd name="T37" fmla="*/ 0 h 160"/>
              <a:gd name="T38" fmla="*/ 522208 w 160"/>
              <a:gd name="T39" fmla="*/ 44758 h 160"/>
              <a:gd name="T40" fmla="*/ 515382 w 160"/>
              <a:gd name="T41" fmla="*/ 158373 h 160"/>
              <a:gd name="T42" fmla="*/ 508556 w 160"/>
              <a:gd name="T43" fmla="*/ 213459 h 160"/>
              <a:gd name="T44" fmla="*/ 546100 w 160"/>
              <a:gd name="T45" fmla="*/ 223788 h 160"/>
              <a:gd name="T46" fmla="*/ 136525 w 160"/>
              <a:gd name="T47" fmla="*/ 482005 h 160"/>
              <a:gd name="T48" fmla="*/ 126286 w 160"/>
              <a:gd name="T49" fmla="*/ 516434 h 160"/>
              <a:gd name="T50" fmla="*/ 116046 w 160"/>
              <a:gd name="T51" fmla="*/ 482005 h 160"/>
              <a:gd name="T52" fmla="*/ 126286 w 160"/>
              <a:gd name="T53" fmla="*/ 533649 h 160"/>
              <a:gd name="T54" fmla="*/ 447119 w 160"/>
              <a:gd name="T55" fmla="*/ 506105 h 160"/>
              <a:gd name="T56" fmla="*/ 430054 w 160"/>
              <a:gd name="T57" fmla="*/ 506105 h 160"/>
              <a:gd name="T58" fmla="*/ 409575 w 160"/>
              <a:gd name="T59" fmla="*/ 506105 h 160"/>
              <a:gd name="T60" fmla="*/ 392509 w 160"/>
              <a:gd name="T61" fmla="*/ 506105 h 160"/>
              <a:gd name="T62" fmla="*/ 447119 w 160"/>
              <a:gd name="T63" fmla="*/ 506105 h 160"/>
              <a:gd name="T64" fmla="*/ 433467 w 160"/>
              <a:gd name="T65" fmla="*/ 158373 h 160"/>
              <a:gd name="T66" fmla="*/ 426641 w 160"/>
              <a:gd name="T67" fmla="*/ 182473 h 160"/>
              <a:gd name="T68" fmla="*/ 416401 w 160"/>
              <a:gd name="T69" fmla="*/ 158373 h 160"/>
              <a:gd name="T70" fmla="*/ 358378 w 160"/>
              <a:gd name="T71" fmla="*/ 175588 h 160"/>
              <a:gd name="T72" fmla="*/ 341313 w 160"/>
              <a:gd name="T73" fmla="*/ 175588 h 160"/>
              <a:gd name="T74" fmla="*/ 283289 w 160"/>
              <a:gd name="T75" fmla="*/ 158373 h 160"/>
              <a:gd name="T76" fmla="*/ 273050 w 160"/>
              <a:gd name="T77" fmla="*/ 182473 h 160"/>
              <a:gd name="T78" fmla="*/ 262811 w 160"/>
              <a:gd name="T79" fmla="*/ 158373 h 160"/>
              <a:gd name="T80" fmla="*/ 204788 w 160"/>
              <a:gd name="T81" fmla="*/ 175588 h 160"/>
              <a:gd name="T82" fmla="*/ 187722 w 160"/>
              <a:gd name="T83" fmla="*/ 175588 h 160"/>
              <a:gd name="T84" fmla="*/ 129699 w 160"/>
              <a:gd name="T85" fmla="*/ 158373 h 160"/>
              <a:gd name="T86" fmla="*/ 119459 w 160"/>
              <a:gd name="T87" fmla="*/ 182473 h 160"/>
              <a:gd name="T88" fmla="*/ 112633 w 160"/>
              <a:gd name="T89" fmla="*/ 158373 h 160"/>
              <a:gd name="T90" fmla="*/ 64849 w 160"/>
              <a:gd name="T91" fmla="*/ 433805 h 160"/>
              <a:gd name="T92" fmla="*/ 187722 w 160"/>
              <a:gd name="T93" fmla="*/ 461348 h 160"/>
              <a:gd name="T94" fmla="*/ 197961 w 160"/>
              <a:gd name="T95" fmla="*/ 402819 h 160"/>
              <a:gd name="T96" fmla="*/ 204788 w 160"/>
              <a:gd name="T97" fmla="*/ 451019 h 160"/>
              <a:gd name="T98" fmla="*/ 341313 w 160"/>
              <a:gd name="T99" fmla="*/ 413147 h 160"/>
              <a:gd name="T100" fmla="*/ 358378 w 160"/>
              <a:gd name="T101" fmla="*/ 413147 h 160"/>
              <a:gd name="T102" fmla="*/ 453946 w 160"/>
              <a:gd name="T103" fmla="*/ 461348 h 160"/>
              <a:gd name="T104" fmla="*/ 491490 w 160"/>
              <a:gd name="T105" fmla="*/ 158373 h 160"/>
              <a:gd name="T106" fmla="*/ 505143 w 160"/>
              <a:gd name="T107" fmla="*/ 44758 h 160"/>
              <a:gd name="T108" fmla="*/ 68263 w 160"/>
              <a:gd name="T109" fmla="*/ 17214 h 160"/>
              <a:gd name="T110" fmla="*/ 40958 w 160"/>
              <a:gd name="T111" fmla="*/ 106730 h 160"/>
              <a:gd name="T112" fmla="*/ 75089 w 160"/>
              <a:gd name="T113" fmla="*/ 117058 h 160"/>
              <a:gd name="T114" fmla="*/ 40958 w 160"/>
              <a:gd name="T115" fmla="*/ 123944 h 160"/>
              <a:gd name="T116" fmla="*/ 505143 w 160"/>
              <a:gd name="T117" fmla="*/ 141159 h 160"/>
              <a:gd name="T118" fmla="*/ 102394 w 160"/>
              <a:gd name="T119" fmla="*/ 123944 h 160"/>
              <a:gd name="T120" fmla="*/ 102394 w 160"/>
              <a:gd name="T121" fmla="*/ 106730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98" y="23"/>
                </a:moveTo>
                <a:cubicBezTo>
                  <a:pt x="98" y="25"/>
                  <a:pt x="97" y="26"/>
                  <a:pt x="95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63" y="26"/>
                  <a:pt x="62" y="25"/>
                  <a:pt x="62" y="23"/>
                </a:cubicBezTo>
                <a:cubicBezTo>
                  <a:pt x="62" y="22"/>
                  <a:pt x="63" y="21"/>
                  <a:pt x="65" y="21"/>
                </a:cubicBezTo>
                <a:cubicBezTo>
                  <a:pt x="95" y="21"/>
                  <a:pt x="95" y="21"/>
                  <a:pt x="95" y="21"/>
                </a:cubicBezTo>
                <a:cubicBezTo>
                  <a:pt x="97" y="21"/>
                  <a:pt x="98" y="22"/>
                  <a:pt x="98" y="23"/>
                </a:cubicBezTo>
                <a:close/>
                <a:moveTo>
                  <a:pt x="160" y="65"/>
                </a:moveTo>
                <a:cubicBezTo>
                  <a:pt x="160" y="66"/>
                  <a:pt x="159" y="67"/>
                  <a:pt x="157" y="67"/>
                </a:cubicBezTo>
                <a:cubicBezTo>
                  <a:pt x="149" y="67"/>
                  <a:pt x="149" y="67"/>
                  <a:pt x="149" y="67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6" y="134"/>
                  <a:pt x="140" y="139"/>
                  <a:pt x="133" y="139"/>
                </a:cubicBezTo>
                <a:cubicBezTo>
                  <a:pt x="135" y="142"/>
                  <a:pt x="136" y="144"/>
                  <a:pt x="136" y="147"/>
                </a:cubicBezTo>
                <a:cubicBezTo>
                  <a:pt x="136" y="154"/>
                  <a:pt x="130" y="160"/>
                  <a:pt x="123" y="160"/>
                </a:cubicBezTo>
                <a:cubicBezTo>
                  <a:pt x="116" y="160"/>
                  <a:pt x="110" y="154"/>
                  <a:pt x="110" y="147"/>
                </a:cubicBezTo>
                <a:cubicBezTo>
                  <a:pt x="110" y="144"/>
                  <a:pt x="111" y="142"/>
                  <a:pt x="113" y="139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1" y="139"/>
                  <a:pt x="100" y="138"/>
                  <a:pt x="100" y="137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60" y="137"/>
                  <a:pt x="60" y="137"/>
                  <a:pt x="60" y="137"/>
                </a:cubicBezTo>
                <a:cubicBezTo>
                  <a:pt x="60" y="138"/>
                  <a:pt x="59" y="139"/>
                  <a:pt x="58" y="139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49" y="142"/>
                  <a:pt x="50" y="144"/>
                  <a:pt x="50" y="147"/>
                </a:cubicBezTo>
                <a:cubicBezTo>
                  <a:pt x="50" y="154"/>
                  <a:pt x="44" y="160"/>
                  <a:pt x="37" y="160"/>
                </a:cubicBezTo>
                <a:cubicBezTo>
                  <a:pt x="30" y="160"/>
                  <a:pt x="24" y="154"/>
                  <a:pt x="24" y="147"/>
                </a:cubicBezTo>
                <a:cubicBezTo>
                  <a:pt x="24" y="144"/>
                  <a:pt x="25" y="142"/>
                  <a:pt x="27" y="139"/>
                </a:cubicBezTo>
                <a:cubicBezTo>
                  <a:pt x="20" y="139"/>
                  <a:pt x="14" y="134"/>
                  <a:pt x="13" y="127"/>
                </a:cubicBezTo>
                <a:cubicBezTo>
                  <a:pt x="11" y="67"/>
                  <a:pt x="11" y="67"/>
                  <a:pt x="11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1" y="67"/>
                  <a:pt x="0" y="66"/>
                  <a:pt x="0" y="65"/>
                </a:cubicBezTo>
                <a:cubicBezTo>
                  <a:pt x="0" y="63"/>
                  <a:pt x="1" y="62"/>
                  <a:pt x="3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6"/>
                  <a:pt x="7" y="45"/>
                  <a:pt x="7" y="4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6"/>
                  <a:pt x="13" y="0"/>
                  <a:pt x="2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5"/>
                  <a:pt x="152" y="46"/>
                  <a:pt x="151" y="46"/>
                </a:cubicBezTo>
                <a:cubicBezTo>
                  <a:pt x="150" y="46"/>
                  <a:pt x="150" y="46"/>
                  <a:pt x="150" y="46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7" y="62"/>
                  <a:pt x="157" y="62"/>
                  <a:pt x="157" y="62"/>
                </a:cubicBezTo>
                <a:cubicBezTo>
                  <a:pt x="159" y="62"/>
                  <a:pt x="160" y="63"/>
                  <a:pt x="160" y="65"/>
                </a:cubicBezTo>
                <a:close/>
                <a:moveTo>
                  <a:pt x="45" y="147"/>
                </a:moveTo>
                <a:cubicBezTo>
                  <a:pt x="45" y="144"/>
                  <a:pt x="43" y="141"/>
                  <a:pt x="40" y="140"/>
                </a:cubicBezTo>
                <a:cubicBezTo>
                  <a:pt x="40" y="147"/>
                  <a:pt x="40" y="147"/>
                  <a:pt x="40" y="147"/>
                </a:cubicBezTo>
                <a:cubicBezTo>
                  <a:pt x="40" y="149"/>
                  <a:pt x="38" y="150"/>
                  <a:pt x="37" y="150"/>
                </a:cubicBezTo>
                <a:cubicBezTo>
                  <a:pt x="36" y="150"/>
                  <a:pt x="34" y="149"/>
                  <a:pt x="34" y="147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1" y="141"/>
                  <a:pt x="29" y="144"/>
                  <a:pt x="29" y="147"/>
                </a:cubicBezTo>
                <a:cubicBezTo>
                  <a:pt x="29" y="151"/>
                  <a:pt x="33" y="155"/>
                  <a:pt x="37" y="155"/>
                </a:cubicBezTo>
                <a:cubicBezTo>
                  <a:pt x="41" y="155"/>
                  <a:pt x="45" y="151"/>
                  <a:pt x="45" y="147"/>
                </a:cubicBezTo>
                <a:close/>
                <a:moveTo>
                  <a:pt x="131" y="147"/>
                </a:moveTo>
                <a:cubicBezTo>
                  <a:pt x="131" y="144"/>
                  <a:pt x="129" y="141"/>
                  <a:pt x="126" y="140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6" y="149"/>
                  <a:pt x="124" y="150"/>
                  <a:pt x="123" y="150"/>
                </a:cubicBezTo>
                <a:cubicBezTo>
                  <a:pt x="122" y="150"/>
                  <a:pt x="120" y="149"/>
                  <a:pt x="120" y="147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17" y="141"/>
                  <a:pt x="115" y="144"/>
                  <a:pt x="115" y="147"/>
                </a:cubicBezTo>
                <a:cubicBezTo>
                  <a:pt x="115" y="151"/>
                  <a:pt x="119" y="155"/>
                  <a:pt x="123" y="155"/>
                </a:cubicBezTo>
                <a:cubicBezTo>
                  <a:pt x="127" y="155"/>
                  <a:pt x="131" y="151"/>
                  <a:pt x="131" y="147"/>
                </a:cubicBezTo>
                <a:close/>
                <a:moveTo>
                  <a:pt x="144" y="46"/>
                </a:moveTo>
                <a:cubicBezTo>
                  <a:pt x="127" y="46"/>
                  <a:pt x="127" y="46"/>
                  <a:pt x="127" y="46"/>
                </a:cubicBezTo>
                <a:cubicBezTo>
                  <a:pt x="127" y="51"/>
                  <a:pt x="127" y="51"/>
                  <a:pt x="127" y="51"/>
                </a:cubicBezTo>
                <a:cubicBezTo>
                  <a:pt x="127" y="52"/>
                  <a:pt x="126" y="53"/>
                  <a:pt x="125" y="53"/>
                </a:cubicBezTo>
                <a:cubicBezTo>
                  <a:pt x="123" y="53"/>
                  <a:pt x="122" y="52"/>
                  <a:pt x="122" y="51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5" y="52"/>
                  <a:pt x="104" y="53"/>
                  <a:pt x="102" y="53"/>
                </a:cubicBezTo>
                <a:cubicBezTo>
                  <a:pt x="101" y="53"/>
                  <a:pt x="100" y="52"/>
                  <a:pt x="100" y="51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83" y="46"/>
                  <a:pt x="83" y="46"/>
                  <a:pt x="83" y="46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2"/>
                  <a:pt x="81" y="53"/>
                  <a:pt x="80" y="53"/>
                </a:cubicBezTo>
                <a:cubicBezTo>
                  <a:pt x="79" y="53"/>
                  <a:pt x="77" y="52"/>
                  <a:pt x="77" y="51"/>
                </a:cubicBezTo>
                <a:cubicBezTo>
                  <a:pt x="77" y="46"/>
                  <a:pt x="77" y="46"/>
                  <a:pt x="77" y="46"/>
                </a:cubicBezTo>
                <a:cubicBezTo>
                  <a:pt x="60" y="46"/>
                  <a:pt x="60" y="46"/>
                  <a:pt x="60" y="46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2"/>
                  <a:pt x="59" y="53"/>
                  <a:pt x="58" y="53"/>
                </a:cubicBezTo>
                <a:cubicBezTo>
                  <a:pt x="56" y="53"/>
                  <a:pt x="55" y="52"/>
                  <a:pt x="55" y="51"/>
                </a:cubicBezTo>
                <a:cubicBezTo>
                  <a:pt x="55" y="46"/>
                  <a:pt x="55" y="46"/>
                  <a:pt x="55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2"/>
                  <a:pt x="37" y="53"/>
                  <a:pt x="35" y="53"/>
                </a:cubicBezTo>
                <a:cubicBezTo>
                  <a:pt x="34" y="53"/>
                  <a:pt x="33" y="52"/>
                  <a:pt x="33" y="51"/>
                </a:cubicBezTo>
                <a:cubicBezTo>
                  <a:pt x="33" y="46"/>
                  <a:pt x="33" y="46"/>
                  <a:pt x="33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19" y="131"/>
                  <a:pt x="22" y="134"/>
                  <a:pt x="27" y="134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55" y="118"/>
                  <a:pt x="56" y="117"/>
                  <a:pt x="58" y="117"/>
                </a:cubicBezTo>
                <a:cubicBezTo>
                  <a:pt x="59" y="117"/>
                  <a:pt x="60" y="118"/>
                  <a:pt x="60" y="120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0" y="118"/>
                  <a:pt x="101" y="117"/>
                  <a:pt x="102" y="117"/>
                </a:cubicBezTo>
                <a:cubicBezTo>
                  <a:pt x="104" y="117"/>
                  <a:pt x="105" y="118"/>
                  <a:pt x="105" y="120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8" y="134"/>
                  <a:pt x="141" y="131"/>
                  <a:pt x="141" y="126"/>
                </a:cubicBezTo>
                <a:lnTo>
                  <a:pt x="144" y="46"/>
                </a:lnTo>
                <a:close/>
                <a:moveTo>
                  <a:pt x="148" y="31"/>
                </a:moveTo>
                <a:cubicBezTo>
                  <a:pt x="148" y="13"/>
                  <a:pt x="148" y="13"/>
                  <a:pt x="148" y="13"/>
                </a:cubicBezTo>
                <a:cubicBezTo>
                  <a:pt x="148" y="9"/>
                  <a:pt x="144" y="5"/>
                  <a:pt x="14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16" y="5"/>
                  <a:pt x="12" y="9"/>
                  <a:pt x="12" y="13"/>
                </a:cubicBezTo>
                <a:cubicBezTo>
                  <a:pt x="12" y="31"/>
                  <a:pt x="12" y="31"/>
                  <a:pt x="12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1" y="31"/>
                  <a:pt x="22" y="32"/>
                  <a:pt x="22" y="34"/>
                </a:cubicBezTo>
                <a:cubicBezTo>
                  <a:pt x="22" y="35"/>
                  <a:pt x="21" y="36"/>
                  <a:pt x="2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1"/>
                  <a:pt x="12" y="41"/>
                  <a:pt x="12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36"/>
                  <a:pt x="148" y="36"/>
                  <a:pt x="148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8" y="35"/>
                  <a:pt x="28" y="34"/>
                </a:cubicBezTo>
                <a:cubicBezTo>
                  <a:pt x="28" y="32"/>
                  <a:pt x="29" y="31"/>
                  <a:pt x="30" y="31"/>
                </a:cubicBezTo>
                <a:cubicBezTo>
                  <a:pt x="148" y="31"/>
                  <a:pt x="148" y="31"/>
                  <a:pt x="148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475">
            <a:extLst>
              <a:ext uri="{FF2B5EF4-FFF2-40B4-BE49-F238E27FC236}">
                <a16:creationId xmlns:a16="http://schemas.microsoft.com/office/drawing/2014/main" id="{ADAC7414-FBE9-4A05-A7A8-B78E276FA0E8}"/>
              </a:ext>
            </a:extLst>
          </p:cNvPr>
          <p:cNvSpPr>
            <a:spLocks noEditPoints="1"/>
          </p:cNvSpPr>
          <p:nvPr/>
        </p:nvSpPr>
        <p:spPr bwMode="auto">
          <a:xfrm>
            <a:off x="2843144" y="5268425"/>
            <a:ext cx="255854" cy="467268"/>
          </a:xfrm>
          <a:custGeom>
            <a:avLst/>
            <a:gdLst>
              <a:gd name="T0" fmla="*/ 294770 w 88"/>
              <a:gd name="T1" fmla="*/ 296089 h 160"/>
              <a:gd name="T2" fmla="*/ 301625 w 88"/>
              <a:gd name="T3" fmla="*/ 44758 h 160"/>
              <a:gd name="T4" fmla="*/ 250212 w 88"/>
              <a:gd name="T5" fmla="*/ 0 h 160"/>
              <a:gd name="T6" fmla="*/ 6855 w 88"/>
              <a:gd name="T7" fmla="*/ 34429 h 160"/>
              <a:gd name="T8" fmla="*/ 6855 w 88"/>
              <a:gd name="T9" fmla="*/ 51643 h 160"/>
              <a:gd name="T10" fmla="*/ 0 w 88"/>
              <a:gd name="T11" fmla="*/ 306418 h 160"/>
              <a:gd name="T12" fmla="*/ 6855 w 88"/>
              <a:gd name="T13" fmla="*/ 351175 h 160"/>
              <a:gd name="T14" fmla="*/ 6855 w 88"/>
              <a:gd name="T15" fmla="*/ 368390 h 160"/>
              <a:gd name="T16" fmla="*/ 116537 w 88"/>
              <a:gd name="T17" fmla="*/ 402819 h 160"/>
              <a:gd name="T18" fmla="*/ 126820 w 88"/>
              <a:gd name="T19" fmla="*/ 550863 h 160"/>
              <a:gd name="T20" fmla="*/ 181661 w 88"/>
              <a:gd name="T21" fmla="*/ 540534 h 160"/>
              <a:gd name="T22" fmla="*/ 250212 w 88"/>
              <a:gd name="T23" fmla="*/ 402819 h 160"/>
              <a:gd name="T24" fmla="*/ 301625 w 88"/>
              <a:gd name="T25" fmla="*/ 358061 h 160"/>
              <a:gd name="T26" fmla="*/ 294770 w 88"/>
              <a:gd name="T27" fmla="*/ 313303 h 160"/>
              <a:gd name="T28" fmla="*/ 51413 w 88"/>
              <a:gd name="T29" fmla="*/ 17214 h 160"/>
              <a:gd name="T30" fmla="*/ 274205 w 88"/>
              <a:gd name="T31" fmla="*/ 34429 h 160"/>
              <a:gd name="T32" fmla="*/ 51413 w 88"/>
              <a:gd name="T33" fmla="*/ 17214 h 160"/>
              <a:gd name="T34" fmla="*/ 243357 w 88"/>
              <a:gd name="T35" fmla="*/ 144602 h 160"/>
              <a:gd name="T36" fmla="*/ 68551 w 88"/>
              <a:gd name="T37" fmla="*/ 154930 h 160"/>
              <a:gd name="T38" fmla="*/ 58268 w 88"/>
              <a:gd name="T39" fmla="*/ 51643 h 160"/>
              <a:gd name="T40" fmla="*/ 164523 w 88"/>
              <a:gd name="T41" fmla="*/ 533649 h 160"/>
              <a:gd name="T42" fmla="*/ 137102 w 88"/>
              <a:gd name="T43" fmla="*/ 402819 h 160"/>
              <a:gd name="T44" fmla="*/ 164523 w 88"/>
              <a:gd name="T45" fmla="*/ 533649 h 160"/>
              <a:gd name="T46" fmla="*/ 51413 w 88"/>
              <a:gd name="T47" fmla="*/ 385604 h 160"/>
              <a:gd name="T48" fmla="*/ 274205 w 88"/>
              <a:gd name="T49" fmla="*/ 368390 h 160"/>
              <a:gd name="T50" fmla="*/ 277632 w 88"/>
              <a:gd name="T51" fmla="*/ 296089 h 160"/>
              <a:gd name="T52" fmla="*/ 75406 w 88"/>
              <a:gd name="T53" fmla="*/ 306418 h 160"/>
              <a:gd name="T54" fmla="*/ 277632 w 88"/>
              <a:gd name="T55" fmla="*/ 313303 h 160"/>
              <a:gd name="T56" fmla="*/ 23993 w 88"/>
              <a:gd name="T57" fmla="*/ 351175 h 160"/>
              <a:gd name="T58" fmla="*/ 51413 w 88"/>
              <a:gd name="T59" fmla="*/ 313303 h 160"/>
              <a:gd name="T60" fmla="*/ 51413 w 88"/>
              <a:gd name="T61" fmla="*/ 296089 h 160"/>
              <a:gd name="T62" fmla="*/ 23993 w 88"/>
              <a:gd name="T63" fmla="*/ 51643 h 160"/>
              <a:gd name="T64" fmla="*/ 41131 w 88"/>
              <a:gd name="T65" fmla="*/ 144602 h 160"/>
              <a:gd name="T66" fmla="*/ 233074 w 88"/>
              <a:gd name="T67" fmla="*/ 172145 h 160"/>
              <a:gd name="T68" fmla="*/ 260494 w 88"/>
              <a:gd name="T69" fmla="*/ 51643 h 160"/>
              <a:gd name="T70" fmla="*/ 277632 w 88"/>
              <a:gd name="T71" fmla="*/ 296089 h 160"/>
              <a:gd name="T72" fmla="*/ 106254 w 88"/>
              <a:gd name="T73" fmla="*/ 234117 h 160"/>
              <a:gd name="T74" fmla="*/ 195371 w 88"/>
              <a:gd name="T75" fmla="*/ 234117 h 160"/>
              <a:gd name="T76" fmla="*/ 150813 w 88"/>
              <a:gd name="T77" fmla="*/ 261660 h 160"/>
              <a:gd name="T78" fmla="*/ 150813 w 88"/>
              <a:gd name="T79" fmla="*/ 206574 h 160"/>
              <a:gd name="T80" fmla="*/ 150813 w 88"/>
              <a:gd name="T81" fmla="*/ 261660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8" h="160">
                <a:moveTo>
                  <a:pt x="88" y="89"/>
                </a:moveTo>
                <a:cubicBezTo>
                  <a:pt x="88" y="87"/>
                  <a:pt x="87" y="87"/>
                  <a:pt x="86" y="86"/>
                </a:cubicBezTo>
                <a:cubicBezTo>
                  <a:pt x="86" y="15"/>
                  <a:pt x="86" y="15"/>
                  <a:pt x="86" y="15"/>
                </a:cubicBezTo>
                <a:cubicBezTo>
                  <a:pt x="87" y="15"/>
                  <a:pt x="88" y="14"/>
                  <a:pt x="88" y="13"/>
                </a:cubicBezTo>
                <a:cubicBezTo>
                  <a:pt x="88" y="12"/>
                  <a:pt x="87" y="11"/>
                  <a:pt x="86" y="10"/>
                </a:cubicBezTo>
                <a:cubicBezTo>
                  <a:pt x="85" y="4"/>
                  <a:pt x="79" y="0"/>
                  <a:pt x="7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8" y="0"/>
                  <a:pt x="3" y="4"/>
                  <a:pt x="2" y="10"/>
                </a:cubicBezTo>
                <a:cubicBezTo>
                  <a:pt x="1" y="11"/>
                  <a:pt x="0" y="12"/>
                  <a:pt x="0" y="13"/>
                </a:cubicBezTo>
                <a:cubicBezTo>
                  <a:pt x="0" y="14"/>
                  <a:pt x="1" y="15"/>
                  <a:pt x="2" y="15"/>
                </a:cubicBezTo>
                <a:cubicBezTo>
                  <a:pt x="2" y="86"/>
                  <a:pt x="2" y="86"/>
                  <a:pt x="2" y="86"/>
                </a:cubicBezTo>
                <a:cubicBezTo>
                  <a:pt x="1" y="87"/>
                  <a:pt x="0" y="87"/>
                  <a:pt x="0" y="89"/>
                </a:cubicBezTo>
                <a:cubicBezTo>
                  <a:pt x="0" y="90"/>
                  <a:pt x="1" y="91"/>
                  <a:pt x="2" y="91"/>
                </a:cubicBezTo>
                <a:cubicBezTo>
                  <a:pt x="2" y="102"/>
                  <a:pt x="2" y="102"/>
                  <a:pt x="2" y="102"/>
                </a:cubicBezTo>
                <a:cubicBezTo>
                  <a:pt x="1" y="102"/>
                  <a:pt x="0" y="103"/>
                  <a:pt x="0" y="104"/>
                </a:cubicBezTo>
                <a:cubicBezTo>
                  <a:pt x="0" y="105"/>
                  <a:pt x="1" y="106"/>
                  <a:pt x="2" y="107"/>
                </a:cubicBezTo>
                <a:cubicBezTo>
                  <a:pt x="3" y="113"/>
                  <a:pt x="8" y="117"/>
                  <a:pt x="15" y="117"/>
                </a:cubicBezTo>
                <a:cubicBezTo>
                  <a:pt x="34" y="117"/>
                  <a:pt x="34" y="117"/>
                  <a:pt x="34" y="117"/>
                </a:cubicBezTo>
                <a:cubicBezTo>
                  <a:pt x="34" y="157"/>
                  <a:pt x="34" y="157"/>
                  <a:pt x="34" y="157"/>
                </a:cubicBezTo>
                <a:cubicBezTo>
                  <a:pt x="34" y="159"/>
                  <a:pt x="36" y="160"/>
                  <a:pt x="37" y="160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2" y="160"/>
                  <a:pt x="53" y="159"/>
                  <a:pt x="53" y="157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9" y="117"/>
                  <a:pt x="85" y="113"/>
                  <a:pt x="86" y="107"/>
                </a:cubicBezTo>
                <a:cubicBezTo>
                  <a:pt x="87" y="106"/>
                  <a:pt x="88" y="105"/>
                  <a:pt x="88" y="104"/>
                </a:cubicBezTo>
                <a:cubicBezTo>
                  <a:pt x="88" y="103"/>
                  <a:pt x="87" y="102"/>
                  <a:pt x="86" y="102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8" y="90"/>
                  <a:pt x="88" y="89"/>
                </a:cubicBezTo>
                <a:close/>
                <a:moveTo>
                  <a:pt x="15" y="5"/>
                </a:moveTo>
                <a:cubicBezTo>
                  <a:pt x="73" y="5"/>
                  <a:pt x="73" y="5"/>
                  <a:pt x="73" y="5"/>
                </a:cubicBezTo>
                <a:cubicBezTo>
                  <a:pt x="76" y="5"/>
                  <a:pt x="79" y="7"/>
                  <a:pt x="80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7"/>
                  <a:pt x="11" y="5"/>
                  <a:pt x="15" y="5"/>
                </a:cubicBezTo>
                <a:close/>
                <a:moveTo>
                  <a:pt x="71" y="15"/>
                </a:moveTo>
                <a:cubicBezTo>
                  <a:pt x="71" y="42"/>
                  <a:pt x="71" y="42"/>
                  <a:pt x="71" y="42"/>
                </a:cubicBezTo>
                <a:cubicBezTo>
                  <a:pt x="71" y="44"/>
                  <a:pt x="69" y="45"/>
                  <a:pt x="68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18" y="45"/>
                  <a:pt x="17" y="44"/>
                  <a:pt x="17" y="42"/>
                </a:cubicBezTo>
                <a:cubicBezTo>
                  <a:pt x="17" y="15"/>
                  <a:pt x="17" y="15"/>
                  <a:pt x="17" y="15"/>
                </a:cubicBezTo>
                <a:lnTo>
                  <a:pt x="71" y="15"/>
                </a:lnTo>
                <a:close/>
                <a:moveTo>
                  <a:pt x="48" y="155"/>
                </a:moveTo>
                <a:cubicBezTo>
                  <a:pt x="40" y="155"/>
                  <a:pt x="40" y="155"/>
                  <a:pt x="40" y="155"/>
                </a:cubicBezTo>
                <a:cubicBezTo>
                  <a:pt x="40" y="117"/>
                  <a:pt x="40" y="117"/>
                  <a:pt x="40" y="117"/>
                </a:cubicBezTo>
                <a:cubicBezTo>
                  <a:pt x="48" y="117"/>
                  <a:pt x="48" y="117"/>
                  <a:pt x="48" y="117"/>
                </a:cubicBezTo>
                <a:lnTo>
                  <a:pt x="48" y="155"/>
                </a:lnTo>
                <a:close/>
                <a:moveTo>
                  <a:pt x="73" y="112"/>
                </a:moveTo>
                <a:cubicBezTo>
                  <a:pt x="15" y="112"/>
                  <a:pt x="15" y="112"/>
                  <a:pt x="15" y="112"/>
                </a:cubicBezTo>
                <a:cubicBezTo>
                  <a:pt x="11" y="112"/>
                  <a:pt x="8" y="110"/>
                  <a:pt x="7" y="107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79" y="110"/>
                  <a:pt x="76" y="112"/>
                  <a:pt x="73" y="112"/>
                </a:cubicBezTo>
                <a:close/>
                <a:moveTo>
                  <a:pt x="81" y="86"/>
                </a:moveTo>
                <a:cubicBezTo>
                  <a:pt x="25" y="86"/>
                  <a:pt x="25" y="86"/>
                  <a:pt x="25" y="86"/>
                </a:cubicBezTo>
                <a:cubicBezTo>
                  <a:pt x="24" y="86"/>
                  <a:pt x="22" y="87"/>
                  <a:pt x="22" y="89"/>
                </a:cubicBezTo>
                <a:cubicBezTo>
                  <a:pt x="22" y="90"/>
                  <a:pt x="24" y="91"/>
                  <a:pt x="25" y="91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102"/>
                  <a:pt x="81" y="102"/>
                  <a:pt x="81" y="102"/>
                </a:cubicBezTo>
                <a:cubicBezTo>
                  <a:pt x="7" y="102"/>
                  <a:pt x="7" y="102"/>
                  <a:pt x="7" y="102"/>
                </a:cubicBezTo>
                <a:cubicBezTo>
                  <a:pt x="7" y="91"/>
                  <a:pt x="7" y="91"/>
                  <a:pt x="7" y="91"/>
                </a:cubicBezTo>
                <a:cubicBezTo>
                  <a:pt x="15" y="91"/>
                  <a:pt x="15" y="91"/>
                  <a:pt x="15" y="91"/>
                </a:cubicBezTo>
                <a:cubicBezTo>
                  <a:pt x="16" y="91"/>
                  <a:pt x="17" y="90"/>
                  <a:pt x="17" y="89"/>
                </a:cubicBezTo>
                <a:cubicBezTo>
                  <a:pt x="17" y="87"/>
                  <a:pt x="16" y="86"/>
                  <a:pt x="15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7" y="15"/>
                  <a:pt x="7" y="15"/>
                  <a:pt x="7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6"/>
                  <a:pt x="16" y="50"/>
                  <a:pt x="20" y="50"/>
                </a:cubicBezTo>
                <a:cubicBezTo>
                  <a:pt x="68" y="50"/>
                  <a:pt x="68" y="50"/>
                  <a:pt x="68" y="50"/>
                </a:cubicBezTo>
                <a:cubicBezTo>
                  <a:pt x="72" y="50"/>
                  <a:pt x="76" y="46"/>
                  <a:pt x="76" y="42"/>
                </a:cubicBezTo>
                <a:cubicBezTo>
                  <a:pt x="76" y="15"/>
                  <a:pt x="76" y="15"/>
                  <a:pt x="76" y="15"/>
                </a:cubicBezTo>
                <a:cubicBezTo>
                  <a:pt x="81" y="15"/>
                  <a:pt x="81" y="15"/>
                  <a:pt x="81" y="15"/>
                </a:cubicBezTo>
                <a:cubicBezTo>
                  <a:pt x="81" y="86"/>
                  <a:pt x="81" y="86"/>
                  <a:pt x="81" y="86"/>
                </a:cubicBezTo>
                <a:close/>
                <a:moveTo>
                  <a:pt x="44" y="55"/>
                </a:moveTo>
                <a:cubicBezTo>
                  <a:pt x="37" y="55"/>
                  <a:pt x="31" y="61"/>
                  <a:pt x="31" y="68"/>
                </a:cubicBezTo>
                <a:cubicBezTo>
                  <a:pt x="31" y="75"/>
                  <a:pt x="37" y="81"/>
                  <a:pt x="44" y="81"/>
                </a:cubicBezTo>
                <a:cubicBezTo>
                  <a:pt x="51" y="81"/>
                  <a:pt x="57" y="75"/>
                  <a:pt x="57" y="68"/>
                </a:cubicBezTo>
                <a:cubicBezTo>
                  <a:pt x="57" y="61"/>
                  <a:pt x="51" y="55"/>
                  <a:pt x="44" y="55"/>
                </a:cubicBezTo>
                <a:close/>
                <a:moveTo>
                  <a:pt x="44" y="76"/>
                </a:moveTo>
                <a:cubicBezTo>
                  <a:pt x="40" y="76"/>
                  <a:pt x="36" y="72"/>
                  <a:pt x="36" y="68"/>
                </a:cubicBezTo>
                <a:cubicBezTo>
                  <a:pt x="36" y="64"/>
                  <a:pt x="40" y="60"/>
                  <a:pt x="44" y="60"/>
                </a:cubicBezTo>
                <a:cubicBezTo>
                  <a:pt x="48" y="60"/>
                  <a:pt x="52" y="64"/>
                  <a:pt x="52" y="68"/>
                </a:cubicBezTo>
                <a:cubicBezTo>
                  <a:pt x="52" y="72"/>
                  <a:pt x="48" y="76"/>
                  <a:pt x="44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481">
            <a:extLst>
              <a:ext uri="{FF2B5EF4-FFF2-40B4-BE49-F238E27FC236}">
                <a16:creationId xmlns:a16="http://schemas.microsoft.com/office/drawing/2014/main" id="{D11CCF9C-DAD2-4F7D-BB16-3A5EFEF17846}"/>
              </a:ext>
            </a:extLst>
          </p:cNvPr>
          <p:cNvSpPr>
            <a:spLocks noEditPoints="1"/>
          </p:cNvSpPr>
          <p:nvPr/>
        </p:nvSpPr>
        <p:spPr bwMode="auto">
          <a:xfrm>
            <a:off x="3855197" y="1270796"/>
            <a:ext cx="199296" cy="465922"/>
          </a:xfrm>
          <a:custGeom>
            <a:avLst/>
            <a:gdLst>
              <a:gd name="T0" fmla="*/ 0 w 69"/>
              <a:gd name="T1" fmla="*/ 116721 h 160"/>
              <a:gd name="T2" fmla="*/ 37456 w 69"/>
              <a:gd name="T3" fmla="*/ 288369 h 160"/>
              <a:gd name="T4" fmla="*/ 71507 w 69"/>
              <a:gd name="T5" fmla="*/ 391358 h 160"/>
              <a:gd name="T6" fmla="*/ 85127 w 69"/>
              <a:gd name="T7" fmla="*/ 398224 h 160"/>
              <a:gd name="T8" fmla="*/ 91937 w 69"/>
              <a:gd name="T9" fmla="*/ 549275 h 160"/>
              <a:gd name="T10" fmla="*/ 149823 w 69"/>
              <a:gd name="T11" fmla="*/ 538976 h 160"/>
              <a:gd name="T12" fmla="*/ 153228 w 69"/>
              <a:gd name="T13" fmla="*/ 398224 h 160"/>
              <a:gd name="T14" fmla="*/ 190684 w 69"/>
              <a:gd name="T15" fmla="*/ 326132 h 160"/>
              <a:gd name="T16" fmla="*/ 197494 w 69"/>
              <a:gd name="T17" fmla="*/ 202545 h 160"/>
              <a:gd name="T18" fmla="*/ 115772 w 69"/>
              <a:gd name="T19" fmla="*/ 0 h 160"/>
              <a:gd name="T20" fmla="*/ 214520 w 69"/>
              <a:gd name="T21" fmla="*/ 109855 h 160"/>
              <a:gd name="T22" fmla="*/ 115772 w 69"/>
              <a:gd name="T23" fmla="*/ 37763 h 160"/>
              <a:gd name="T24" fmla="*/ 17025 w 69"/>
              <a:gd name="T25" fmla="*/ 109855 h 160"/>
              <a:gd name="T26" fmla="*/ 115772 w 69"/>
              <a:gd name="T27" fmla="*/ 72092 h 160"/>
              <a:gd name="T28" fmla="*/ 54481 w 69"/>
              <a:gd name="T29" fmla="*/ 109855 h 160"/>
              <a:gd name="T30" fmla="*/ 180469 w 69"/>
              <a:gd name="T31" fmla="*/ 109855 h 160"/>
              <a:gd name="T32" fmla="*/ 115772 w 69"/>
              <a:gd name="T33" fmla="*/ 72092 h 160"/>
              <a:gd name="T34" fmla="*/ 91937 w 69"/>
              <a:gd name="T35" fmla="*/ 109855 h 160"/>
              <a:gd name="T36" fmla="*/ 143013 w 69"/>
              <a:gd name="T37" fmla="*/ 109855 h 160"/>
              <a:gd name="T38" fmla="*/ 102152 w 69"/>
              <a:gd name="T39" fmla="*/ 532110 h 160"/>
              <a:gd name="T40" fmla="*/ 132798 w 69"/>
              <a:gd name="T41" fmla="*/ 398224 h 160"/>
              <a:gd name="T42" fmla="*/ 197494 w 69"/>
              <a:gd name="T43" fmla="*/ 175081 h 160"/>
              <a:gd name="T44" fmla="*/ 187279 w 69"/>
              <a:gd name="T45" fmla="*/ 144185 h 160"/>
              <a:gd name="T46" fmla="*/ 180469 w 69"/>
              <a:gd name="T47" fmla="*/ 288369 h 160"/>
              <a:gd name="T48" fmla="*/ 146418 w 69"/>
              <a:gd name="T49" fmla="*/ 381060 h 160"/>
              <a:gd name="T50" fmla="*/ 61291 w 69"/>
              <a:gd name="T51" fmla="*/ 319266 h 160"/>
              <a:gd name="T52" fmla="*/ 54481 w 69"/>
              <a:gd name="T53" fmla="*/ 154484 h 160"/>
              <a:gd name="T54" fmla="*/ 37456 w 69"/>
              <a:gd name="T55" fmla="*/ 154484 h 160"/>
              <a:gd name="T56" fmla="*/ 17025 w 69"/>
              <a:gd name="T57" fmla="*/ 127020 h 160"/>
              <a:gd name="T58" fmla="*/ 197494 w 69"/>
              <a:gd name="T59" fmla="*/ 175081 h 160"/>
              <a:gd name="T60" fmla="*/ 81722 w 69"/>
              <a:gd name="T61" fmla="*/ 181947 h 160"/>
              <a:gd name="T62" fmla="*/ 71507 w 69"/>
              <a:gd name="T63" fmla="*/ 288369 h 160"/>
              <a:gd name="T64" fmla="*/ 95342 w 69"/>
              <a:gd name="T65" fmla="*/ 357029 h 160"/>
              <a:gd name="T66" fmla="*/ 129393 w 69"/>
              <a:gd name="T67" fmla="*/ 360462 h 160"/>
              <a:gd name="T68" fmla="*/ 156633 w 69"/>
              <a:gd name="T69" fmla="*/ 312400 h 160"/>
              <a:gd name="T70" fmla="*/ 160038 w 69"/>
              <a:gd name="T71" fmla="*/ 188813 h 160"/>
              <a:gd name="T72" fmla="*/ 139608 w 69"/>
              <a:gd name="T73" fmla="*/ 302101 h 160"/>
              <a:gd name="T74" fmla="*/ 108962 w 69"/>
              <a:gd name="T75" fmla="*/ 343297 h 160"/>
              <a:gd name="T76" fmla="*/ 88532 w 69"/>
              <a:gd name="T77" fmla="*/ 288369 h 160"/>
              <a:gd name="T78" fmla="*/ 143013 w 69"/>
              <a:gd name="T79" fmla="*/ 199112 h 160"/>
              <a:gd name="T80" fmla="*/ 143013 w 69"/>
              <a:gd name="T81" fmla="*/ 288369 h 160"/>
              <a:gd name="T82" fmla="*/ 160038 w 69"/>
              <a:gd name="T83" fmla="*/ 154484 h 160"/>
              <a:gd name="T84" fmla="*/ 81722 w 69"/>
              <a:gd name="T85" fmla="*/ 161350 h 160"/>
              <a:gd name="T86" fmla="*/ 81722 w 69"/>
              <a:gd name="T87" fmla="*/ 144185 h 160"/>
              <a:gd name="T88" fmla="*/ 160038 w 69"/>
              <a:gd name="T89" fmla="*/ 154484 h 160"/>
              <a:gd name="T90" fmla="*/ 125988 w 69"/>
              <a:gd name="T91" fmla="*/ 243741 h 160"/>
              <a:gd name="T92" fmla="*/ 108962 w 69"/>
              <a:gd name="T93" fmla="*/ 243741 h 160"/>
              <a:gd name="T94" fmla="*/ 115772 w 69"/>
              <a:gd name="T95" fmla="*/ 21627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9" h="160"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44"/>
                  <a:pt x="4" y="53"/>
                  <a:pt x="11" y="59"/>
                </a:cubicBezTo>
                <a:cubicBezTo>
                  <a:pt x="11" y="84"/>
                  <a:pt x="11" y="84"/>
                  <a:pt x="11" y="84"/>
                </a:cubicBezTo>
                <a:cubicBezTo>
                  <a:pt x="11" y="87"/>
                  <a:pt x="12" y="92"/>
                  <a:pt x="13" y="95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2" y="115"/>
                  <a:pt x="23" y="116"/>
                  <a:pt x="24" y="116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57"/>
                  <a:pt x="25" y="157"/>
                  <a:pt x="25" y="157"/>
                </a:cubicBezTo>
                <a:cubicBezTo>
                  <a:pt x="25" y="159"/>
                  <a:pt x="26" y="160"/>
                  <a:pt x="27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3" y="160"/>
                  <a:pt x="44" y="159"/>
                  <a:pt x="44" y="15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6" y="116"/>
                  <a:pt x="47" y="115"/>
                  <a:pt x="47" y="114"/>
                </a:cubicBezTo>
                <a:cubicBezTo>
                  <a:pt x="56" y="95"/>
                  <a:pt x="56" y="95"/>
                  <a:pt x="56" y="95"/>
                </a:cubicBezTo>
                <a:cubicBezTo>
                  <a:pt x="57" y="92"/>
                  <a:pt x="58" y="87"/>
                  <a:pt x="58" y="84"/>
                </a:cubicBezTo>
                <a:cubicBezTo>
                  <a:pt x="58" y="59"/>
                  <a:pt x="58" y="59"/>
                  <a:pt x="58" y="59"/>
                </a:cubicBezTo>
                <a:cubicBezTo>
                  <a:pt x="65" y="53"/>
                  <a:pt x="69" y="44"/>
                  <a:pt x="69" y="34"/>
                </a:cubicBezTo>
                <a:cubicBezTo>
                  <a:pt x="69" y="15"/>
                  <a:pt x="53" y="0"/>
                  <a:pt x="34" y="0"/>
                </a:cubicBezTo>
                <a:close/>
                <a:moveTo>
                  <a:pt x="34" y="5"/>
                </a:moveTo>
                <a:cubicBezTo>
                  <a:pt x="49" y="5"/>
                  <a:pt x="62" y="17"/>
                  <a:pt x="63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20"/>
                  <a:pt x="46" y="11"/>
                  <a:pt x="34" y="11"/>
                </a:cubicBezTo>
                <a:cubicBezTo>
                  <a:pt x="22" y="11"/>
                  <a:pt x="12" y="20"/>
                  <a:pt x="11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7" y="17"/>
                  <a:pt x="19" y="5"/>
                  <a:pt x="34" y="5"/>
                </a:cubicBezTo>
                <a:close/>
                <a:moveTo>
                  <a:pt x="34" y="21"/>
                </a:moveTo>
                <a:cubicBezTo>
                  <a:pt x="28" y="21"/>
                  <a:pt x="23" y="26"/>
                  <a:pt x="21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7" y="23"/>
                  <a:pt x="25" y="16"/>
                  <a:pt x="34" y="16"/>
                </a:cubicBezTo>
                <a:cubicBezTo>
                  <a:pt x="44" y="16"/>
                  <a:pt x="51" y="23"/>
                  <a:pt x="53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6" y="26"/>
                  <a:pt x="41" y="21"/>
                  <a:pt x="34" y="21"/>
                </a:cubicBezTo>
                <a:close/>
                <a:moveTo>
                  <a:pt x="42" y="32"/>
                </a:moveTo>
                <a:cubicBezTo>
                  <a:pt x="27" y="32"/>
                  <a:pt x="27" y="32"/>
                  <a:pt x="27" y="32"/>
                </a:cubicBezTo>
                <a:cubicBezTo>
                  <a:pt x="28" y="29"/>
                  <a:pt x="31" y="26"/>
                  <a:pt x="34" y="26"/>
                </a:cubicBezTo>
                <a:cubicBezTo>
                  <a:pt x="38" y="26"/>
                  <a:pt x="41" y="29"/>
                  <a:pt x="42" y="32"/>
                </a:cubicBezTo>
                <a:close/>
                <a:moveTo>
                  <a:pt x="39" y="155"/>
                </a:moveTo>
                <a:cubicBezTo>
                  <a:pt x="30" y="155"/>
                  <a:pt x="30" y="155"/>
                  <a:pt x="30" y="155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39" y="116"/>
                  <a:pt x="39" y="116"/>
                  <a:pt x="39" y="116"/>
                </a:cubicBezTo>
                <a:lnTo>
                  <a:pt x="39" y="155"/>
                </a:lnTo>
                <a:close/>
                <a:moveTo>
                  <a:pt x="58" y="51"/>
                </a:moveTo>
                <a:cubicBezTo>
                  <a:pt x="58" y="45"/>
                  <a:pt x="58" y="45"/>
                  <a:pt x="58" y="45"/>
                </a:cubicBezTo>
                <a:cubicBezTo>
                  <a:pt x="58" y="43"/>
                  <a:pt x="57" y="42"/>
                  <a:pt x="55" y="42"/>
                </a:cubicBezTo>
                <a:cubicBezTo>
                  <a:pt x="54" y="42"/>
                  <a:pt x="53" y="43"/>
                  <a:pt x="53" y="45"/>
                </a:cubicBezTo>
                <a:cubicBezTo>
                  <a:pt x="53" y="84"/>
                  <a:pt x="53" y="84"/>
                  <a:pt x="53" y="84"/>
                </a:cubicBezTo>
                <a:cubicBezTo>
                  <a:pt x="53" y="86"/>
                  <a:pt x="52" y="90"/>
                  <a:pt x="51" y="93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18" y="93"/>
                  <a:pt x="18" y="93"/>
                  <a:pt x="18" y="93"/>
                </a:cubicBezTo>
                <a:cubicBezTo>
                  <a:pt x="17" y="90"/>
                  <a:pt x="16" y="86"/>
                  <a:pt x="16" y="84"/>
                </a:cubicBezTo>
                <a:cubicBezTo>
                  <a:pt x="16" y="45"/>
                  <a:pt x="16" y="45"/>
                  <a:pt x="16" y="45"/>
                </a:cubicBezTo>
                <a:cubicBezTo>
                  <a:pt x="16" y="43"/>
                  <a:pt x="15" y="42"/>
                  <a:pt x="13" y="42"/>
                </a:cubicBezTo>
                <a:cubicBezTo>
                  <a:pt x="12" y="42"/>
                  <a:pt x="11" y="43"/>
                  <a:pt x="11" y="45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47"/>
                  <a:pt x="6" y="42"/>
                  <a:pt x="5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42"/>
                  <a:pt x="61" y="47"/>
                  <a:pt x="58" y="51"/>
                </a:cubicBezTo>
                <a:close/>
                <a:moveTo>
                  <a:pt x="45" y="53"/>
                </a:move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21" y="54"/>
                  <a:pt x="21" y="55"/>
                </a:cubicBezTo>
                <a:cubicBezTo>
                  <a:pt x="21" y="84"/>
                  <a:pt x="21" y="84"/>
                  <a:pt x="21" y="84"/>
                </a:cubicBezTo>
                <a:cubicBezTo>
                  <a:pt x="21" y="85"/>
                  <a:pt x="22" y="89"/>
                  <a:pt x="23" y="91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9" y="105"/>
                  <a:pt x="30" y="105"/>
                  <a:pt x="31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9" y="105"/>
                  <a:pt x="40" y="105"/>
                  <a:pt x="40" y="104"/>
                </a:cubicBezTo>
                <a:cubicBezTo>
                  <a:pt x="46" y="91"/>
                  <a:pt x="46" y="91"/>
                  <a:pt x="46" y="91"/>
                </a:cubicBezTo>
                <a:cubicBezTo>
                  <a:pt x="47" y="89"/>
                  <a:pt x="47" y="85"/>
                  <a:pt x="47" y="84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4"/>
                  <a:pt x="46" y="53"/>
                  <a:pt x="45" y="53"/>
                </a:cubicBezTo>
                <a:close/>
                <a:moveTo>
                  <a:pt x="41" y="88"/>
                </a:moveTo>
                <a:cubicBezTo>
                  <a:pt x="36" y="100"/>
                  <a:pt x="36" y="100"/>
                  <a:pt x="36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88"/>
                  <a:pt x="27" y="88"/>
                  <a:pt x="27" y="88"/>
                </a:cubicBezTo>
                <a:cubicBezTo>
                  <a:pt x="27" y="87"/>
                  <a:pt x="26" y="85"/>
                  <a:pt x="26" y="84"/>
                </a:cubicBezTo>
                <a:cubicBezTo>
                  <a:pt x="26" y="58"/>
                  <a:pt x="26" y="58"/>
                  <a:pt x="26" y="58"/>
                </a:cubicBezTo>
                <a:cubicBezTo>
                  <a:pt x="42" y="58"/>
                  <a:pt x="42" y="58"/>
                  <a:pt x="42" y="58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85"/>
                  <a:pt x="42" y="87"/>
                  <a:pt x="41" y="88"/>
                </a:cubicBezTo>
                <a:close/>
                <a:moveTo>
                  <a:pt x="47" y="45"/>
                </a:moveTo>
                <a:cubicBezTo>
                  <a:pt x="47" y="46"/>
                  <a:pt x="46" y="47"/>
                  <a:pt x="45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2" y="47"/>
                  <a:pt x="21" y="46"/>
                  <a:pt x="21" y="45"/>
                </a:cubicBezTo>
                <a:cubicBezTo>
                  <a:pt x="21" y="43"/>
                  <a:pt x="22" y="42"/>
                  <a:pt x="24" y="42"/>
                </a:cubicBezTo>
                <a:cubicBezTo>
                  <a:pt x="45" y="42"/>
                  <a:pt x="45" y="42"/>
                  <a:pt x="45" y="42"/>
                </a:cubicBezTo>
                <a:cubicBezTo>
                  <a:pt x="46" y="42"/>
                  <a:pt x="47" y="43"/>
                  <a:pt x="47" y="45"/>
                </a:cubicBezTo>
                <a:close/>
                <a:moveTo>
                  <a:pt x="37" y="66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73"/>
                  <a:pt x="36" y="74"/>
                  <a:pt x="34" y="74"/>
                </a:cubicBezTo>
                <a:cubicBezTo>
                  <a:pt x="33" y="74"/>
                  <a:pt x="32" y="73"/>
                  <a:pt x="32" y="71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4"/>
                  <a:pt x="33" y="63"/>
                  <a:pt x="34" y="63"/>
                </a:cubicBezTo>
                <a:cubicBezTo>
                  <a:pt x="36" y="63"/>
                  <a:pt x="37" y="64"/>
                  <a:pt x="37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482">
            <a:extLst>
              <a:ext uri="{FF2B5EF4-FFF2-40B4-BE49-F238E27FC236}">
                <a16:creationId xmlns:a16="http://schemas.microsoft.com/office/drawing/2014/main" id="{18D7515A-5BEC-4D2A-91DB-CE14D651E16D}"/>
              </a:ext>
            </a:extLst>
          </p:cNvPr>
          <p:cNvSpPr>
            <a:spLocks noEditPoints="1"/>
          </p:cNvSpPr>
          <p:nvPr/>
        </p:nvSpPr>
        <p:spPr bwMode="auto">
          <a:xfrm>
            <a:off x="3838280" y="2266355"/>
            <a:ext cx="241046" cy="467276"/>
          </a:xfrm>
          <a:custGeom>
            <a:avLst/>
            <a:gdLst>
              <a:gd name="T0" fmla="*/ 44507 w 83"/>
              <a:gd name="T1" fmla="*/ 0 h 160"/>
              <a:gd name="T2" fmla="*/ 0 w 83"/>
              <a:gd name="T3" fmla="*/ 241003 h 160"/>
              <a:gd name="T4" fmla="*/ 109557 w 83"/>
              <a:gd name="T5" fmla="*/ 285760 h 160"/>
              <a:gd name="T6" fmla="*/ 58202 w 83"/>
              <a:gd name="T7" fmla="*/ 302975 h 160"/>
              <a:gd name="T8" fmla="*/ 51355 w 83"/>
              <a:gd name="T9" fmla="*/ 392490 h 160"/>
              <a:gd name="T10" fmla="*/ 109557 w 83"/>
              <a:gd name="T11" fmla="*/ 402819 h 160"/>
              <a:gd name="T12" fmla="*/ 116404 w 83"/>
              <a:gd name="T13" fmla="*/ 550863 h 160"/>
              <a:gd name="T14" fmla="*/ 174606 w 83"/>
              <a:gd name="T15" fmla="*/ 540534 h 160"/>
              <a:gd name="T16" fmla="*/ 222537 w 83"/>
              <a:gd name="T17" fmla="*/ 402819 h 160"/>
              <a:gd name="T18" fmla="*/ 232808 w 83"/>
              <a:gd name="T19" fmla="*/ 309860 h 160"/>
              <a:gd name="T20" fmla="*/ 174606 w 83"/>
              <a:gd name="T21" fmla="*/ 302975 h 160"/>
              <a:gd name="T22" fmla="*/ 239656 w 83"/>
              <a:gd name="T23" fmla="*/ 285760 h 160"/>
              <a:gd name="T24" fmla="*/ 284163 w 83"/>
              <a:gd name="T25" fmla="*/ 44758 h 160"/>
              <a:gd name="T26" fmla="*/ 157488 w 83"/>
              <a:gd name="T27" fmla="*/ 533649 h 160"/>
              <a:gd name="T28" fmla="*/ 126675 w 83"/>
              <a:gd name="T29" fmla="*/ 402819 h 160"/>
              <a:gd name="T30" fmla="*/ 157488 w 83"/>
              <a:gd name="T31" fmla="*/ 533649 h 160"/>
              <a:gd name="T32" fmla="*/ 215690 w 83"/>
              <a:gd name="T33" fmla="*/ 385604 h 160"/>
              <a:gd name="T34" fmla="*/ 68473 w 83"/>
              <a:gd name="T35" fmla="*/ 320189 h 160"/>
              <a:gd name="T36" fmla="*/ 164335 w 83"/>
              <a:gd name="T37" fmla="*/ 320189 h 160"/>
              <a:gd name="T38" fmla="*/ 126675 w 83"/>
              <a:gd name="T39" fmla="*/ 302975 h 160"/>
              <a:gd name="T40" fmla="*/ 157488 w 83"/>
              <a:gd name="T41" fmla="*/ 285760 h 160"/>
              <a:gd name="T42" fmla="*/ 126675 w 83"/>
              <a:gd name="T43" fmla="*/ 302975 h 160"/>
              <a:gd name="T44" fmla="*/ 239656 w 83"/>
              <a:gd name="T45" fmla="*/ 265103 h 160"/>
              <a:gd name="T46" fmla="*/ 17118 w 83"/>
              <a:gd name="T47" fmla="*/ 241003 h 160"/>
              <a:gd name="T48" fmla="*/ 44507 w 83"/>
              <a:gd name="T49" fmla="*/ 17214 h 160"/>
              <a:gd name="T50" fmla="*/ 263621 w 83"/>
              <a:gd name="T51" fmla="*/ 44758 h 160"/>
              <a:gd name="T52" fmla="*/ 222537 w 83"/>
              <a:gd name="T53" fmla="*/ 110173 h 160"/>
              <a:gd name="T54" fmla="*/ 130099 w 83"/>
              <a:gd name="T55" fmla="*/ 172145 h 160"/>
              <a:gd name="T56" fmla="*/ 119828 w 83"/>
              <a:gd name="T57" fmla="*/ 237560 h 160"/>
              <a:gd name="T58" fmla="*/ 75320 w 83"/>
              <a:gd name="T59" fmla="*/ 227231 h 160"/>
              <a:gd name="T60" fmla="*/ 85591 w 83"/>
              <a:gd name="T61" fmla="*/ 117058 h 160"/>
              <a:gd name="T62" fmla="*/ 95862 w 83"/>
              <a:gd name="T63" fmla="*/ 220345 h 160"/>
              <a:gd name="T64" fmla="*/ 112980 w 83"/>
              <a:gd name="T65" fmla="*/ 161816 h 160"/>
              <a:gd name="T66" fmla="*/ 160912 w 83"/>
              <a:gd name="T67" fmla="*/ 154930 h 160"/>
              <a:gd name="T68" fmla="*/ 160912 w 83"/>
              <a:gd name="T69" fmla="*/ 65415 h 160"/>
              <a:gd name="T70" fmla="*/ 95862 w 83"/>
              <a:gd name="T71" fmla="*/ 92958 h 160"/>
              <a:gd name="T72" fmla="*/ 75320 w 83"/>
              <a:gd name="T73" fmla="*/ 92958 h 160"/>
              <a:gd name="T74" fmla="*/ 85591 w 83"/>
              <a:gd name="T75" fmla="*/ 48201 h 160"/>
              <a:gd name="T76" fmla="*/ 222537 w 83"/>
              <a:gd name="T77" fmla="*/ 110173 h 160"/>
              <a:gd name="T78" fmla="*/ 119828 w 83"/>
              <a:gd name="T79" fmla="*/ 82629 h 160"/>
              <a:gd name="T80" fmla="*/ 112980 w 83"/>
              <a:gd name="T81" fmla="*/ 127387 h 160"/>
              <a:gd name="T82" fmla="*/ 160912 w 83"/>
              <a:gd name="T83" fmla="*/ 137716 h 160"/>
              <a:gd name="T84" fmla="*/ 160912 w 83"/>
              <a:gd name="T85" fmla="*/ 82629 h 160"/>
              <a:gd name="T86" fmla="*/ 130099 w 83"/>
              <a:gd name="T87" fmla="*/ 117058 h 160"/>
              <a:gd name="T88" fmla="*/ 160912 w 83"/>
              <a:gd name="T89" fmla="*/ 99844 h 160"/>
              <a:gd name="T90" fmla="*/ 160912 w 83"/>
              <a:gd name="T91" fmla="*/ 117058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83" h="160">
                <a:moveTo>
                  <a:pt x="70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7"/>
                  <a:pt x="6" y="83"/>
                  <a:pt x="13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32" y="88"/>
                  <a:pt x="32" y="88"/>
                  <a:pt x="32" y="88"/>
                </a:cubicBezTo>
                <a:cubicBezTo>
                  <a:pt x="17" y="88"/>
                  <a:pt x="17" y="88"/>
                  <a:pt x="17" y="88"/>
                </a:cubicBezTo>
                <a:cubicBezTo>
                  <a:pt x="16" y="88"/>
                  <a:pt x="15" y="89"/>
                  <a:pt x="15" y="90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116"/>
                  <a:pt x="16" y="117"/>
                  <a:pt x="17" y="117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4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50" y="160"/>
                  <a:pt x="51" y="159"/>
                  <a:pt x="51" y="157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65" y="117"/>
                  <a:pt x="65" y="117"/>
                  <a:pt x="65" y="117"/>
                </a:cubicBezTo>
                <a:cubicBezTo>
                  <a:pt x="67" y="117"/>
                  <a:pt x="68" y="116"/>
                  <a:pt x="68" y="114"/>
                </a:cubicBezTo>
                <a:cubicBezTo>
                  <a:pt x="68" y="90"/>
                  <a:pt x="68" y="90"/>
                  <a:pt x="68" y="90"/>
                </a:cubicBezTo>
                <a:cubicBezTo>
                  <a:pt x="68" y="89"/>
                  <a:pt x="67" y="88"/>
                  <a:pt x="65" y="88"/>
                </a:cubicBezTo>
                <a:cubicBezTo>
                  <a:pt x="51" y="88"/>
                  <a:pt x="51" y="88"/>
                  <a:pt x="51" y="88"/>
                </a:cubicBezTo>
                <a:cubicBezTo>
                  <a:pt x="51" y="83"/>
                  <a:pt x="51" y="83"/>
                  <a:pt x="51" y="83"/>
                </a:cubicBezTo>
                <a:cubicBezTo>
                  <a:pt x="70" y="83"/>
                  <a:pt x="70" y="83"/>
                  <a:pt x="70" y="83"/>
                </a:cubicBezTo>
                <a:cubicBezTo>
                  <a:pt x="77" y="83"/>
                  <a:pt x="83" y="77"/>
                  <a:pt x="83" y="70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6"/>
                  <a:pt x="77" y="0"/>
                  <a:pt x="70" y="0"/>
                </a:cubicBezTo>
                <a:close/>
                <a:moveTo>
                  <a:pt x="46" y="155"/>
                </a:moveTo>
                <a:cubicBezTo>
                  <a:pt x="37" y="155"/>
                  <a:pt x="37" y="155"/>
                  <a:pt x="37" y="155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46" y="117"/>
                  <a:pt x="46" y="117"/>
                  <a:pt x="46" y="117"/>
                </a:cubicBezTo>
                <a:lnTo>
                  <a:pt x="46" y="155"/>
                </a:lnTo>
                <a:close/>
                <a:moveTo>
                  <a:pt x="63" y="93"/>
                </a:moveTo>
                <a:cubicBezTo>
                  <a:pt x="63" y="112"/>
                  <a:pt x="63" y="112"/>
                  <a:pt x="63" y="11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20" y="93"/>
                  <a:pt x="20" y="93"/>
                  <a:pt x="20" y="93"/>
                </a:cubicBezTo>
                <a:cubicBezTo>
                  <a:pt x="34" y="93"/>
                  <a:pt x="34" y="93"/>
                  <a:pt x="34" y="93"/>
                </a:cubicBezTo>
                <a:cubicBezTo>
                  <a:pt x="34" y="93"/>
                  <a:pt x="48" y="93"/>
                  <a:pt x="48" y="93"/>
                </a:cubicBezTo>
                <a:cubicBezTo>
                  <a:pt x="48" y="93"/>
                  <a:pt x="63" y="93"/>
                  <a:pt x="63" y="93"/>
                </a:cubicBezTo>
                <a:close/>
                <a:moveTo>
                  <a:pt x="37" y="88"/>
                </a:moveTo>
                <a:cubicBezTo>
                  <a:pt x="37" y="83"/>
                  <a:pt x="37" y="83"/>
                  <a:pt x="37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6" y="88"/>
                  <a:pt x="46" y="88"/>
                  <a:pt x="46" y="88"/>
                </a:cubicBezTo>
                <a:lnTo>
                  <a:pt x="37" y="88"/>
                </a:lnTo>
                <a:close/>
                <a:moveTo>
                  <a:pt x="77" y="70"/>
                </a:moveTo>
                <a:cubicBezTo>
                  <a:pt x="77" y="74"/>
                  <a:pt x="74" y="77"/>
                  <a:pt x="70" y="77"/>
                </a:cubicBezTo>
                <a:cubicBezTo>
                  <a:pt x="13" y="77"/>
                  <a:pt x="13" y="77"/>
                  <a:pt x="13" y="77"/>
                </a:cubicBezTo>
                <a:cubicBezTo>
                  <a:pt x="9" y="77"/>
                  <a:pt x="5" y="74"/>
                  <a:pt x="5" y="70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9"/>
                  <a:pt x="9" y="5"/>
                  <a:pt x="13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4" y="5"/>
                  <a:pt x="77" y="9"/>
                  <a:pt x="77" y="13"/>
                </a:cubicBezTo>
                <a:cubicBezTo>
                  <a:pt x="77" y="70"/>
                  <a:pt x="77" y="70"/>
                  <a:pt x="77" y="70"/>
                </a:cubicBezTo>
                <a:close/>
                <a:moveTo>
                  <a:pt x="65" y="32"/>
                </a:moveTo>
                <a:cubicBezTo>
                  <a:pt x="65" y="42"/>
                  <a:pt x="57" y="50"/>
                  <a:pt x="4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38" y="66"/>
                  <a:pt x="38" y="66"/>
                  <a:pt x="38" y="66"/>
                </a:cubicBezTo>
                <a:cubicBezTo>
                  <a:pt x="38" y="68"/>
                  <a:pt x="37" y="69"/>
                  <a:pt x="35" y="69"/>
                </a:cubicBezTo>
                <a:cubicBezTo>
                  <a:pt x="25" y="69"/>
                  <a:pt x="25" y="69"/>
                  <a:pt x="25" y="69"/>
                </a:cubicBezTo>
                <a:cubicBezTo>
                  <a:pt x="24" y="69"/>
                  <a:pt x="22" y="68"/>
                  <a:pt x="22" y="66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6"/>
                  <a:pt x="24" y="34"/>
                  <a:pt x="25" y="34"/>
                </a:cubicBezTo>
                <a:cubicBezTo>
                  <a:pt x="26" y="34"/>
                  <a:pt x="28" y="36"/>
                  <a:pt x="28" y="37"/>
                </a:cubicBezTo>
                <a:cubicBezTo>
                  <a:pt x="28" y="64"/>
                  <a:pt x="28" y="64"/>
                  <a:pt x="28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6"/>
                  <a:pt x="34" y="45"/>
                  <a:pt x="35" y="45"/>
                </a:cubicBezTo>
                <a:cubicBezTo>
                  <a:pt x="47" y="45"/>
                  <a:pt x="47" y="45"/>
                  <a:pt x="47" y="45"/>
                </a:cubicBezTo>
                <a:cubicBezTo>
                  <a:pt x="54" y="45"/>
                  <a:pt x="60" y="39"/>
                  <a:pt x="60" y="32"/>
                </a:cubicBezTo>
                <a:cubicBezTo>
                  <a:pt x="60" y="25"/>
                  <a:pt x="54" y="19"/>
                  <a:pt x="47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8"/>
                  <a:pt x="26" y="29"/>
                  <a:pt x="25" y="29"/>
                </a:cubicBezTo>
                <a:cubicBezTo>
                  <a:pt x="24" y="29"/>
                  <a:pt x="22" y="28"/>
                  <a:pt x="22" y="27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4" y="14"/>
                  <a:pt x="25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57" y="14"/>
                  <a:pt x="65" y="22"/>
                  <a:pt x="65" y="32"/>
                </a:cubicBezTo>
                <a:close/>
                <a:moveTo>
                  <a:pt x="47" y="24"/>
                </a:moveTo>
                <a:cubicBezTo>
                  <a:pt x="35" y="24"/>
                  <a:pt x="35" y="24"/>
                  <a:pt x="35" y="24"/>
                </a:cubicBezTo>
                <a:cubicBezTo>
                  <a:pt x="34" y="24"/>
                  <a:pt x="33" y="25"/>
                  <a:pt x="33" y="27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8"/>
                  <a:pt x="34" y="40"/>
                  <a:pt x="35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51" y="40"/>
                  <a:pt x="54" y="36"/>
                  <a:pt x="54" y="32"/>
                </a:cubicBezTo>
                <a:cubicBezTo>
                  <a:pt x="54" y="28"/>
                  <a:pt x="51" y="24"/>
                  <a:pt x="47" y="24"/>
                </a:cubicBezTo>
                <a:close/>
                <a:moveTo>
                  <a:pt x="47" y="34"/>
                </a:moveTo>
                <a:cubicBezTo>
                  <a:pt x="38" y="34"/>
                  <a:pt x="38" y="34"/>
                  <a:pt x="38" y="34"/>
                </a:cubicBezTo>
                <a:cubicBezTo>
                  <a:pt x="38" y="29"/>
                  <a:pt x="38" y="29"/>
                  <a:pt x="38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29"/>
                  <a:pt x="49" y="30"/>
                  <a:pt x="49" y="32"/>
                </a:cubicBezTo>
                <a:cubicBezTo>
                  <a:pt x="49" y="33"/>
                  <a:pt x="48" y="34"/>
                  <a:pt x="47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483">
            <a:extLst>
              <a:ext uri="{FF2B5EF4-FFF2-40B4-BE49-F238E27FC236}">
                <a16:creationId xmlns:a16="http://schemas.microsoft.com/office/drawing/2014/main" id="{7D7ACAF4-7DD8-4998-8B07-4586BEC75BD7}"/>
              </a:ext>
            </a:extLst>
          </p:cNvPr>
          <p:cNvSpPr>
            <a:spLocks noEditPoints="1"/>
          </p:cNvSpPr>
          <p:nvPr/>
        </p:nvSpPr>
        <p:spPr bwMode="auto">
          <a:xfrm>
            <a:off x="3841213" y="3277672"/>
            <a:ext cx="241046" cy="467276"/>
          </a:xfrm>
          <a:custGeom>
            <a:avLst/>
            <a:gdLst>
              <a:gd name="T0" fmla="*/ 140370 w 83"/>
              <a:gd name="T1" fmla="*/ 0 h 160"/>
              <a:gd name="T2" fmla="*/ 0 w 83"/>
              <a:gd name="T3" fmla="*/ 141159 h 160"/>
              <a:gd name="T4" fmla="*/ 109557 w 83"/>
              <a:gd name="T5" fmla="*/ 278874 h 160"/>
              <a:gd name="T6" fmla="*/ 109557 w 83"/>
              <a:gd name="T7" fmla="*/ 540534 h 160"/>
              <a:gd name="T8" fmla="*/ 116404 w 83"/>
              <a:gd name="T9" fmla="*/ 550863 h 160"/>
              <a:gd name="T10" fmla="*/ 164335 w 83"/>
              <a:gd name="T11" fmla="*/ 550863 h 160"/>
              <a:gd name="T12" fmla="*/ 174606 w 83"/>
              <a:gd name="T13" fmla="*/ 540534 h 160"/>
              <a:gd name="T14" fmla="*/ 174606 w 83"/>
              <a:gd name="T15" fmla="*/ 278874 h 160"/>
              <a:gd name="T16" fmla="*/ 284163 w 83"/>
              <a:gd name="T17" fmla="*/ 141159 h 160"/>
              <a:gd name="T18" fmla="*/ 140370 w 83"/>
              <a:gd name="T19" fmla="*/ 0 h 160"/>
              <a:gd name="T20" fmla="*/ 157488 w 83"/>
              <a:gd name="T21" fmla="*/ 533649 h 160"/>
              <a:gd name="T22" fmla="*/ 126675 w 83"/>
              <a:gd name="T23" fmla="*/ 533649 h 160"/>
              <a:gd name="T24" fmla="*/ 126675 w 83"/>
              <a:gd name="T25" fmla="*/ 282317 h 160"/>
              <a:gd name="T26" fmla="*/ 140370 w 83"/>
              <a:gd name="T27" fmla="*/ 285760 h 160"/>
              <a:gd name="T28" fmla="*/ 157488 w 83"/>
              <a:gd name="T29" fmla="*/ 282317 h 160"/>
              <a:gd name="T30" fmla="*/ 157488 w 83"/>
              <a:gd name="T31" fmla="*/ 533649 h 160"/>
              <a:gd name="T32" fmla="*/ 140370 w 83"/>
              <a:gd name="T33" fmla="*/ 265103 h 160"/>
              <a:gd name="T34" fmla="*/ 17118 w 83"/>
              <a:gd name="T35" fmla="*/ 141159 h 160"/>
              <a:gd name="T36" fmla="*/ 140370 w 83"/>
              <a:gd name="T37" fmla="*/ 17214 h 160"/>
              <a:gd name="T38" fmla="*/ 263621 w 83"/>
              <a:gd name="T39" fmla="*/ 141159 h 160"/>
              <a:gd name="T40" fmla="*/ 140370 w 83"/>
              <a:gd name="T41" fmla="*/ 265103 h 160"/>
              <a:gd name="T42" fmla="*/ 140370 w 83"/>
              <a:gd name="T43" fmla="*/ 34429 h 160"/>
              <a:gd name="T44" fmla="*/ 150641 w 83"/>
              <a:gd name="T45" fmla="*/ 44758 h 160"/>
              <a:gd name="T46" fmla="*/ 140370 w 83"/>
              <a:gd name="T47" fmla="*/ 51643 h 160"/>
              <a:gd name="T48" fmla="*/ 133522 w 83"/>
              <a:gd name="T49" fmla="*/ 44758 h 160"/>
              <a:gd name="T50" fmla="*/ 140370 w 83"/>
              <a:gd name="T51" fmla="*/ 34429 h 160"/>
              <a:gd name="T52" fmla="*/ 140370 w 83"/>
              <a:gd name="T53" fmla="*/ 230674 h 160"/>
              <a:gd name="T54" fmla="*/ 150641 w 83"/>
              <a:gd name="T55" fmla="*/ 241003 h 160"/>
              <a:gd name="T56" fmla="*/ 140370 w 83"/>
              <a:gd name="T57" fmla="*/ 247888 h 160"/>
              <a:gd name="T58" fmla="*/ 133522 w 83"/>
              <a:gd name="T59" fmla="*/ 241003 h 160"/>
              <a:gd name="T60" fmla="*/ 140370 w 83"/>
              <a:gd name="T61" fmla="*/ 230674 h 160"/>
              <a:gd name="T62" fmla="*/ 232808 w 83"/>
              <a:gd name="T63" fmla="*/ 113615 h 160"/>
              <a:gd name="T64" fmla="*/ 232808 w 83"/>
              <a:gd name="T65" fmla="*/ 172145 h 160"/>
              <a:gd name="T66" fmla="*/ 222537 w 83"/>
              <a:gd name="T67" fmla="*/ 179030 h 160"/>
              <a:gd name="T68" fmla="*/ 136946 w 83"/>
              <a:gd name="T69" fmla="*/ 179030 h 160"/>
              <a:gd name="T70" fmla="*/ 126675 w 83"/>
              <a:gd name="T71" fmla="*/ 172145 h 160"/>
              <a:gd name="T72" fmla="*/ 136946 w 83"/>
              <a:gd name="T73" fmla="*/ 161816 h 160"/>
              <a:gd name="T74" fmla="*/ 215690 w 83"/>
              <a:gd name="T75" fmla="*/ 161816 h 160"/>
              <a:gd name="T76" fmla="*/ 215690 w 83"/>
              <a:gd name="T77" fmla="*/ 120501 h 160"/>
              <a:gd name="T78" fmla="*/ 68473 w 83"/>
              <a:gd name="T79" fmla="*/ 120501 h 160"/>
              <a:gd name="T80" fmla="*/ 68473 w 83"/>
              <a:gd name="T81" fmla="*/ 161816 h 160"/>
              <a:gd name="T82" fmla="*/ 99286 w 83"/>
              <a:gd name="T83" fmla="*/ 161816 h 160"/>
              <a:gd name="T84" fmla="*/ 109557 w 83"/>
              <a:gd name="T85" fmla="*/ 172145 h 160"/>
              <a:gd name="T86" fmla="*/ 99286 w 83"/>
              <a:gd name="T87" fmla="*/ 179030 h 160"/>
              <a:gd name="T88" fmla="*/ 58202 w 83"/>
              <a:gd name="T89" fmla="*/ 179030 h 160"/>
              <a:gd name="T90" fmla="*/ 51355 w 83"/>
              <a:gd name="T91" fmla="*/ 172145 h 160"/>
              <a:gd name="T92" fmla="*/ 51355 w 83"/>
              <a:gd name="T93" fmla="*/ 113615 h 160"/>
              <a:gd name="T94" fmla="*/ 58202 w 83"/>
              <a:gd name="T95" fmla="*/ 103287 h 160"/>
              <a:gd name="T96" fmla="*/ 222537 w 83"/>
              <a:gd name="T97" fmla="*/ 103287 h 160"/>
              <a:gd name="T98" fmla="*/ 232808 w 83"/>
              <a:gd name="T99" fmla="*/ 11361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83" h="160">
                <a:moveTo>
                  <a:pt x="41" y="0"/>
                </a:moveTo>
                <a:cubicBezTo>
                  <a:pt x="19" y="0"/>
                  <a:pt x="0" y="19"/>
                  <a:pt x="0" y="41"/>
                </a:cubicBezTo>
                <a:cubicBezTo>
                  <a:pt x="0" y="61"/>
                  <a:pt x="14" y="77"/>
                  <a:pt x="32" y="81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4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50" y="160"/>
                  <a:pt x="51" y="159"/>
                  <a:pt x="51" y="157"/>
                </a:cubicBezTo>
                <a:cubicBezTo>
                  <a:pt x="51" y="81"/>
                  <a:pt x="51" y="81"/>
                  <a:pt x="51" y="81"/>
                </a:cubicBezTo>
                <a:cubicBezTo>
                  <a:pt x="69" y="77"/>
                  <a:pt x="83" y="61"/>
                  <a:pt x="83" y="41"/>
                </a:cubicBezTo>
                <a:cubicBezTo>
                  <a:pt x="83" y="19"/>
                  <a:pt x="64" y="0"/>
                  <a:pt x="41" y="0"/>
                </a:cubicBezTo>
                <a:close/>
                <a:moveTo>
                  <a:pt x="46" y="155"/>
                </a:moveTo>
                <a:cubicBezTo>
                  <a:pt x="37" y="155"/>
                  <a:pt x="37" y="155"/>
                  <a:pt x="37" y="155"/>
                </a:cubicBezTo>
                <a:cubicBezTo>
                  <a:pt x="37" y="82"/>
                  <a:pt x="37" y="82"/>
                  <a:pt x="37" y="82"/>
                </a:cubicBezTo>
                <a:cubicBezTo>
                  <a:pt x="38" y="83"/>
                  <a:pt x="40" y="83"/>
                  <a:pt x="41" y="83"/>
                </a:cubicBezTo>
                <a:cubicBezTo>
                  <a:pt x="43" y="83"/>
                  <a:pt x="44" y="83"/>
                  <a:pt x="46" y="82"/>
                </a:cubicBezTo>
                <a:cubicBezTo>
                  <a:pt x="46" y="155"/>
                  <a:pt x="46" y="155"/>
                  <a:pt x="46" y="155"/>
                </a:cubicBezTo>
                <a:close/>
                <a:moveTo>
                  <a:pt x="41" y="77"/>
                </a:moveTo>
                <a:cubicBezTo>
                  <a:pt x="21" y="77"/>
                  <a:pt x="5" y="61"/>
                  <a:pt x="5" y="41"/>
                </a:cubicBezTo>
                <a:cubicBezTo>
                  <a:pt x="5" y="21"/>
                  <a:pt x="21" y="5"/>
                  <a:pt x="41" y="5"/>
                </a:cubicBezTo>
                <a:cubicBezTo>
                  <a:pt x="61" y="5"/>
                  <a:pt x="77" y="21"/>
                  <a:pt x="77" y="41"/>
                </a:cubicBezTo>
                <a:cubicBezTo>
                  <a:pt x="77" y="61"/>
                  <a:pt x="61" y="77"/>
                  <a:pt x="41" y="77"/>
                </a:cubicBezTo>
                <a:close/>
                <a:moveTo>
                  <a:pt x="41" y="10"/>
                </a:moveTo>
                <a:cubicBezTo>
                  <a:pt x="43" y="10"/>
                  <a:pt x="44" y="11"/>
                  <a:pt x="44" y="13"/>
                </a:cubicBezTo>
                <a:cubicBezTo>
                  <a:pt x="44" y="14"/>
                  <a:pt x="43" y="15"/>
                  <a:pt x="41" y="15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1"/>
                  <a:pt x="40" y="10"/>
                  <a:pt x="41" y="10"/>
                </a:cubicBezTo>
                <a:close/>
                <a:moveTo>
                  <a:pt x="41" y="67"/>
                </a:moveTo>
                <a:cubicBezTo>
                  <a:pt x="43" y="67"/>
                  <a:pt x="44" y="68"/>
                  <a:pt x="44" y="70"/>
                </a:cubicBezTo>
                <a:cubicBezTo>
                  <a:pt x="44" y="71"/>
                  <a:pt x="43" y="72"/>
                  <a:pt x="41" y="72"/>
                </a:cubicBezTo>
                <a:cubicBezTo>
                  <a:pt x="40" y="72"/>
                  <a:pt x="39" y="71"/>
                  <a:pt x="39" y="70"/>
                </a:cubicBezTo>
                <a:cubicBezTo>
                  <a:pt x="39" y="68"/>
                  <a:pt x="40" y="67"/>
                  <a:pt x="41" y="67"/>
                </a:cubicBezTo>
                <a:close/>
                <a:moveTo>
                  <a:pt x="68" y="33"/>
                </a:moveTo>
                <a:cubicBezTo>
                  <a:pt x="68" y="50"/>
                  <a:pt x="68" y="50"/>
                  <a:pt x="68" y="50"/>
                </a:cubicBezTo>
                <a:cubicBezTo>
                  <a:pt x="68" y="51"/>
                  <a:pt x="67" y="52"/>
                  <a:pt x="65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38" y="52"/>
                  <a:pt x="37" y="51"/>
                  <a:pt x="37" y="50"/>
                </a:cubicBezTo>
                <a:cubicBezTo>
                  <a:pt x="37" y="48"/>
                  <a:pt x="38" y="47"/>
                  <a:pt x="40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35"/>
                  <a:pt x="63" y="35"/>
                  <a:pt x="63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47"/>
                  <a:pt x="20" y="47"/>
                  <a:pt x="20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31" y="47"/>
                  <a:pt x="32" y="48"/>
                  <a:pt x="32" y="50"/>
                </a:cubicBezTo>
                <a:cubicBezTo>
                  <a:pt x="32" y="51"/>
                  <a:pt x="31" y="52"/>
                  <a:pt x="29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6" y="52"/>
                  <a:pt x="15" y="51"/>
                  <a:pt x="15" y="50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1"/>
                  <a:pt x="16" y="30"/>
                  <a:pt x="17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7" y="30"/>
                  <a:pt x="68" y="31"/>
                  <a:pt x="68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484">
            <a:extLst>
              <a:ext uri="{FF2B5EF4-FFF2-40B4-BE49-F238E27FC236}">
                <a16:creationId xmlns:a16="http://schemas.microsoft.com/office/drawing/2014/main" id="{0492A302-18AB-4DA5-B3B3-498003F4CDD2}"/>
              </a:ext>
            </a:extLst>
          </p:cNvPr>
          <p:cNvSpPr>
            <a:spLocks noEditPoints="1"/>
          </p:cNvSpPr>
          <p:nvPr/>
        </p:nvSpPr>
        <p:spPr bwMode="auto">
          <a:xfrm>
            <a:off x="3792497" y="4282326"/>
            <a:ext cx="332612" cy="467272"/>
          </a:xfrm>
          <a:custGeom>
            <a:avLst/>
            <a:gdLst>
              <a:gd name="T0" fmla="*/ 197761 w 115"/>
              <a:gd name="T1" fmla="*/ 182473 h 160"/>
              <a:gd name="T2" fmla="*/ 197761 w 115"/>
              <a:gd name="T3" fmla="*/ 165259 h 160"/>
              <a:gd name="T4" fmla="*/ 252316 w 115"/>
              <a:gd name="T5" fmla="*/ 110173 h 160"/>
              <a:gd name="T6" fmla="*/ 122748 w 115"/>
              <a:gd name="T7" fmla="*/ 275432 h 160"/>
              <a:gd name="T8" fmla="*/ 197761 w 115"/>
              <a:gd name="T9" fmla="*/ 199688 h 160"/>
              <a:gd name="T10" fmla="*/ 197761 w 115"/>
              <a:gd name="T11" fmla="*/ 220345 h 160"/>
              <a:gd name="T12" fmla="*/ 197761 w 115"/>
              <a:gd name="T13" fmla="*/ 368390 h 160"/>
              <a:gd name="T14" fmla="*/ 269365 w 115"/>
              <a:gd name="T15" fmla="*/ 440690 h 160"/>
              <a:gd name="T16" fmla="*/ 139797 w 115"/>
              <a:gd name="T17" fmla="*/ 440690 h 160"/>
              <a:gd name="T18" fmla="*/ 197761 w 115"/>
              <a:gd name="T19" fmla="*/ 499220 h 160"/>
              <a:gd name="T20" fmla="*/ 385294 w 115"/>
              <a:gd name="T21" fmla="*/ 34429 h 160"/>
              <a:gd name="T22" fmla="*/ 115929 w 115"/>
              <a:gd name="T23" fmla="*/ 0 h 160"/>
              <a:gd name="T24" fmla="*/ 0 w 115"/>
              <a:gd name="T25" fmla="*/ 44758 h 160"/>
              <a:gd name="T26" fmla="*/ 71603 w 115"/>
              <a:gd name="T27" fmla="*/ 199688 h 160"/>
              <a:gd name="T28" fmla="*/ 0 w 115"/>
              <a:gd name="T29" fmla="*/ 268546 h 160"/>
              <a:gd name="T30" fmla="*/ 10229 w 115"/>
              <a:gd name="T31" fmla="*/ 368390 h 160"/>
              <a:gd name="T32" fmla="*/ 71603 w 115"/>
              <a:gd name="T33" fmla="*/ 516434 h 160"/>
              <a:gd name="T34" fmla="*/ 320510 w 115"/>
              <a:gd name="T35" fmla="*/ 516434 h 160"/>
              <a:gd name="T36" fmla="*/ 385294 w 115"/>
              <a:gd name="T37" fmla="*/ 368390 h 160"/>
              <a:gd name="T38" fmla="*/ 392113 w 115"/>
              <a:gd name="T39" fmla="*/ 268546 h 160"/>
              <a:gd name="T40" fmla="*/ 323919 w 115"/>
              <a:gd name="T41" fmla="*/ 199688 h 160"/>
              <a:gd name="T42" fmla="*/ 323919 w 115"/>
              <a:gd name="T43" fmla="*/ 51643 h 160"/>
              <a:gd name="T44" fmla="*/ 323919 w 115"/>
              <a:gd name="T45" fmla="*/ 165259 h 160"/>
              <a:gd name="T46" fmla="*/ 17048 w 115"/>
              <a:gd name="T47" fmla="*/ 433805 h 160"/>
              <a:gd name="T48" fmla="*/ 71603 w 115"/>
              <a:gd name="T49" fmla="*/ 495777 h 160"/>
              <a:gd name="T50" fmla="*/ 17048 w 115"/>
              <a:gd name="T51" fmla="*/ 220345 h 160"/>
              <a:gd name="T52" fmla="*/ 375065 w 115"/>
              <a:gd name="T53" fmla="*/ 385604 h 160"/>
              <a:gd name="T54" fmla="*/ 323919 w 115"/>
              <a:gd name="T55" fmla="*/ 457905 h 160"/>
              <a:gd name="T56" fmla="*/ 303461 w 115"/>
              <a:gd name="T57" fmla="*/ 506105 h 160"/>
              <a:gd name="T58" fmla="*/ 88652 w 115"/>
              <a:gd name="T59" fmla="*/ 506105 h 160"/>
              <a:gd name="T60" fmla="*/ 71603 w 115"/>
              <a:gd name="T61" fmla="*/ 127387 h 160"/>
              <a:gd name="T62" fmla="*/ 17048 w 115"/>
              <a:gd name="T63" fmla="*/ 51643 h 160"/>
              <a:gd name="T64" fmla="*/ 78423 w 115"/>
              <a:gd name="T65" fmla="*/ 99844 h 160"/>
              <a:gd name="T66" fmla="*/ 115929 w 115"/>
              <a:gd name="T67" fmla="*/ 17214 h 160"/>
              <a:gd name="T68" fmla="*/ 303461 w 115"/>
              <a:gd name="T69" fmla="*/ 423476 h 160"/>
              <a:gd name="T70" fmla="*/ 323919 w 115"/>
              <a:gd name="T71" fmla="*/ 385604 h 160"/>
              <a:gd name="T72" fmla="*/ 375065 w 115"/>
              <a:gd name="T73" fmla="*/ 268546 h 160"/>
              <a:gd name="T74" fmla="*/ 375065 w 115"/>
              <a:gd name="T75" fmla="*/ 220345 h 160"/>
              <a:gd name="T76" fmla="*/ 115929 w 115"/>
              <a:gd name="T77" fmla="*/ 51643 h 160"/>
              <a:gd name="T78" fmla="*/ 279594 w 115"/>
              <a:gd name="T79" fmla="*/ 34429 h 160"/>
              <a:gd name="T80" fmla="*/ 269365 w 115"/>
              <a:gd name="T81" fmla="*/ 44758 h 160"/>
              <a:gd name="T82" fmla="*/ 122748 w 115"/>
              <a:gd name="T83" fmla="*/ 506105 h 160"/>
              <a:gd name="T84" fmla="*/ 115929 w 115"/>
              <a:gd name="T85" fmla="*/ 499220 h 160"/>
              <a:gd name="T86" fmla="*/ 279594 w 115"/>
              <a:gd name="T87" fmla="*/ 516434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5" h="160">
                <a:moveTo>
                  <a:pt x="58" y="10"/>
                </a:moveTo>
                <a:cubicBezTo>
                  <a:pt x="46" y="10"/>
                  <a:pt x="36" y="20"/>
                  <a:pt x="36" y="32"/>
                </a:cubicBezTo>
                <a:cubicBezTo>
                  <a:pt x="36" y="44"/>
                  <a:pt x="46" y="53"/>
                  <a:pt x="58" y="53"/>
                </a:cubicBezTo>
                <a:cubicBezTo>
                  <a:pt x="69" y="53"/>
                  <a:pt x="79" y="44"/>
                  <a:pt x="79" y="32"/>
                </a:cubicBezTo>
                <a:cubicBezTo>
                  <a:pt x="79" y="20"/>
                  <a:pt x="69" y="10"/>
                  <a:pt x="58" y="10"/>
                </a:cubicBezTo>
                <a:close/>
                <a:moveTo>
                  <a:pt x="58" y="48"/>
                </a:moveTo>
                <a:cubicBezTo>
                  <a:pt x="49" y="48"/>
                  <a:pt x="41" y="41"/>
                  <a:pt x="41" y="32"/>
                </a:cubicBezTo>
                <a:cubicBezTo>
                  <a:pt x="41" y="23"/>
                  <a:pt x="49" y="15"/>
                  <a:pt x="58" y="15"/>
                </a:cubicBezTo>
                <a:cubicBezTo>
                  <a:pt x="67" y="15"/>
                  <a:pt x="74" y="23"/>
                  <a:pt x="74" y="32"/>
                </a:cubicBezTo>
                <a:cubicBezTo>
                  <a:pt x="74" y="41"/>
                  <a:pt x="67" y="48"/>
                  <a:pt x="58" y="48"/>
                </a:cubicBezTo>
                <a:close/>
                <a:moveTo>
                  <a:pt x="58" y="58"/>
                </a:moveTo>
                <a:cubicBezTo>
                  <a:pt x="46" y="58"/>
                  <a:pt x="36" y="68"/>
                  <a:pt x="36" y="80"/>
                </a:cubicBezTo>
                <a:cubicBezTo>
                  <a:pt x="36" y="92"/>
                  <a:pt x="46" y="102"/>
                  <a:pt x="58" y="102"/>
                </a:cubicBezTo>
                <a:cubicBezTo>
                  <a:pt x="69" y="102"/>
                  <a:pt x="79" y="92"/>
                  <a:pt x="79" y="80"/>
                </a:cubicBezTo>
                <a:cubicBezTo>
                  <a:pt x="79" y="68"/>
                  <a:pt x="69" y="58"/>
                  <a:pt x="58" y="58"/>
                </a:cubicBezTo>
                <a:close/>
                <a:moveTo>
                  <a:pt x="58" y="96"/>
                </a:moveTo>
                <a:cubicBezTo>
                  <a:pt x="49" y="96"/>
                  <a:pt x="41" y="89"/>
                  <a:pt x="41" y="80"/>
                </a:cubicBezTo>
                <a:cubicBezTo>
                  <a:pt x="41" y="71"/>
                  <a:pt x="49" y="64"/>
                  <a:pt x="58" y="64"/>
                </a:cubicBezTo>
                <a:cubicBezTo>
                  <a:pt x="67" y="64"/>
                  <a:pt x="74" y="71"/>
                  <a:pt x="74" y="80"/>
                </a:cubicBezTo>
                <a:cubicBezTo>
                  <a:pt x="74" y="89"/>
                  <a:pt x="67" y="96"/>
                  <a:pt x="58" y="96"/>
                </a:cubicBezTo>
                <a:close/>
                <a:moveTo>
                  <a:pt x="58" y="107"/>
                </a:moveTo>
                <a:cubicBezTo>
                  <a:pt x="46" y="107"/>
                  <a:pt x="36" y="116"/>
                  <a:pt x="36" y="128"/>
                </a:cubicBezTo>
                <a:cubicBezTo>
                  <a:pt x="36" y="140"/>
                  <a:pt x="46" y="150"/>
                  <a:pt x="58" y="150"/>
                </a:cubicBezTo>
                <a:cubicBezTo>
                  <a:pt x="69" y="150"/>
                  <a:pt x="79" y="140"/>
                  <a:pt x="79" y="128"/>
                </a:cubicBezTo>
                <a:cubicBezTo>
                  <a:pt x="79" y="116"/>
                  <a:pt x="69" y="107"/>
                  <a:pt x="58" y="107"/>
                </a:cubicBezTo>
                <a:close/>
                <a:moveTo>
                  <a:pt x="58" y="145"/>
                </a:moveTo>
                <a:cubicBezTo>
                  <a:pt x="49" y="145"/>
                  <a:pt x="41" y="137"/>
                  <a:pt x="41" y="128"/>
                </a:cubicBezTo>
                <a:cubicBezTo>
                  <a:pt x="41" y="119"/>
                  <a:pt x="49" y="112"/>
                  <a:pt x="58" y="112"/>
                </a:cubicBezTo>
                <a:cubicBezTo>
                  <a:pt x="67" y="112"/>
                  <a:pt x="74" y="119"/>
                  <a:pt x="74" y="128"/>
                </a:cubicBezTo>
                <a:cubicBezTo>
                  <a:pt x="74" y="137"/>
                  <a:pt x="67" y="145"/>
                  <a:pt x="58" y="145"/>
                </a:cubicBezTo>
                <a:close/>
                <a:moveTo>
                  <a:pt x="115" y="30"/>
                </a:moveTo>
                <a:cubicBezTo>
                  <a:pt x="115" y="13"/>
                  <a:pt x="115" y="13"/>
                  <a:pt x="115" y="13"/>
                </a:cubicBezTo>
                <a:cubicBezTo>
                  <a:pt x="115" y="11"/>
                  <a:pt x="114" y="10"/>
                  <a:pt x="113" y="10"/>
                </a:cubicBezTo>
                <a:cubicBezTo>
                  <a:pt x="94" y="10"/>
                  <a:pt x="94" y="10"/>
                  <a:pt x="94" y="10"/>
                </a:cubicBezTo>
                <a:cubicBezTo>
                  <a:pt x="93" y="4"/>
                  <a:pt x="88" y="0"/>
                  <a:pt x="8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7" y="0"/>
                  <a:pt x="22" y="4"/>
                  <a:pt x="21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0" y="11"/>
                  <a:pt x="0" y="13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9" y="52"/>
                  <a:pt x="21" y="53"/>
                </a:cubicBezTo>
                <a:cubicBezTo>
                  <a:pt x="21" y="58"/>
                  <a:pt x="21" y="58"/>
                  <a:pt x="21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1" y="58"/>
                  <a:pt x="0" y="60"/>
                  <a:pt x="0" y="61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9" y="100"/>
                  <a:pt x="21" y="101"/>
                </a:cubicBezTo>
                <a:cubicBezTo>
                  <a:pt x="21" y="107"/>
                  <a:pt x="21" y="107"/>
                  <a:pt x="21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1" y="107"/>
                  <a:pt x="0" y="108"/>
                  <a:pt x="0" y="109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8"/>
                  <a:pt x="9" y="148"/>
                  <a:pt x="21" y="150"/>
                </a:cubicBezTo>
                <a:cubicBezTo>
                  <a:pt x="22" y="156"/>
                  <a:pt x="27" y="160"/>
                  <a:pt x="34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8" y="160"/>
                  <a:pt x="93" y="156"/>
                  <a:pt x="94" y="150"/>
                </a:cubicBezTo>
                <a:cubicBezTo>
                  <a:pt x="106" y="148"/>
                  <a:pt x="115" y="138"/>
                  <a:pt x="115" y="126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5" y="108"/>
                  <a:pt x="114" y="107"/>
                  <a:pt x="113" y="107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106" y="100"/>
                  <a:pt x="115" y="90"/>
                  <a:pt x="115" y="78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115" y="60"/>
                  <a:pt x="114" y="58"/>
                  <a:pt x="113" y="58"/>
                </a:cubicBezTo>
                <a:cubicBezTo>
                  <a:pt x="95" y="58"/>
                  <a:pt x="95" y="58"/>
                  <a:pt x="95" y="58"/>
                </a:cubicBezTo>
                <a:cubicBezTo>
                  <a:pt x="95" y="53"/>
                  <a:pt x="95" y="53"/>
                  <a:pt x="95" y="53"/>
                </a:cubicBezTo>
                <a:cubicBezTo>
                  <a:pt x="106" y="52"/>
                  <a:pt x="115" y="42"/>
                  <a:pt x="115" y="30"/>
                </a:cubicBezTo>
                <a:close/>
                <a:moveTo>
                  <a:pt x="95" y="15"/>
                </a:moveTo>
                <a:cubicBezTo>
                  <a:pt x="110" y="15"/>
                  <a:pt x="110" y="15"/>
                  <a:pt x="110" y="15"/>
                </a:cubicBezTo>
                <a:cubicBezTo>
                  <a:pt x="110" y="30"/>
                  <a:pt x="110" y="30"/>
                  <a:pt x="110" y="30"/>
                </a:cubicBezTo>
                <a:cubicBezTo>
                  <a:pt x="110" y="39"/>
                  <a:pt x="103" y="47"/>
                  <a:pt x="95" y="48"/>
                </a:cubicBezTo>
                <a:lnTo>
                  <a:pt x="95" y="15"/>
                </a:lnTo>
                <a:close/>
                <a:moveTo>
                  <a:pt x="21" y="144"/>
                </a:moveTo>
                <a:cubicBezTo>
                  <a:pt x="12" y="143"/>
                  <a:pt x="5" y="136"/>
                  <a:pt x="5" y="126"/>
                </a:cubicBezTo>
                <a:cubicBezTo>
                  <a:pt x="5" y="112"/>
                  <a:pt x="5" y="112"/>
                  <a:pt x="5" y="112"/>
                </a:cubicBezTo>
                <a:cubicBezTo>
                  <a:pt x="21" y="112"/>
                  <a:pt x="21" y="112"/>
                  <a:pt x="21" y="112"/>
                </a:cubicBezTo>
                <a:lnTo>
                  <a:pt x="21" y="144"/>
                </a:lnTo>
                <a:close/>
                <a:moveTo>
                  <a:pt x="21" y="96"/>
                </a:moveTo>
                <a:cubicBezTo>
                  <a:pt x="12" y="95"/>
                  <a:pt x="5" y="87"/>
                  <a:pt x="5" y="78"/>
                </a:cubicBezTo>
                <a:cubicBezTo>
                  <a:pt x="5" y="64"/>
                  <a:pt x="5" y="64"/>
                  <a:pt x="5" y="64"/>
                </a:cubicBezTo>
                <a:cubicBezTo>
                  <a:pt x="21" y="64"/>
                  <a:pt x="21" y="64"/>
                  <a:pt x="21" y="64"/>
                </a:cubicBezTo>
                <a:lnTo>
                  <a:pt x="21" y="96"/>
                </a:lnTo>
                <a:close/>
                <a:moveTo>
                  <a:pt x="110" y="112"/>
                </a:moveTo>
                <a:cubicBezTo>
                  <a:pt x="110" y="126"/>
                  <a:pt x="110" y="126"/>
                  <a:pt x="110" y="126"/>
                </a:cubicBezTo>
                <a:cubicBezTo>
                  <a:pt x="110" y="136"/>
                  <a:pt x="103" y="143"/>
                  <a:pt x="95" y="144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95" y="132"/>
                  <a:pt x="93" y="131"/>
                  <a:pt x="92" y="131"/>
                </a:cubicBezTo>
                <a:cubicBezTo>
                  <a:pt x="91" y="131"/>
                  <a:pt x="89" y="132"/>
                  <a:pt x="89" y="133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89" y="151"/>
                  <a:pt x="86" y="155"/>
                  <a:pt x="82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29" y="155"/>
                  <a:pt x="26" y="151"/>
                  <a:pt x="26" y="14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5" y="34"/>
                  <a:pt x="23" y="34"/>
                </a:cubicBezTo>
                <a:cubicBezTo>
                  <a:pt x="22" y="34"/>
                  <a:pt x="21" y="36"/>
                  <a:pt x="21" y="37"/>
                </a:cubicBezTo>
                <a:cubicBezTo>
                  <a:pt x="21" y="48"/>
                  <a:pt x="21" y="48"/>
                  <a:pt x="21" y="48"/>
                </a:cubicBezTo>
                <a:cubicBezTo>
                  <a:pt x="12" y="47"/>
                  <a:pt x="5" y="39"/>
                  <a:pt x="5" y="30"/>
                </a:cubicBezTo>
                <a:cubicBezTo>
                  <a:pt x="5" y="15"/>
                  <a:pt x="5" y="15"/>
                  <a:pt x="5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8"/>
                  <a:pt x="22" y="29"/>
                  <a:pt x="23" y="29"/>
                </a:cubicBezTo>
                <a:cubicBezTo>
                  <a:pt x="25" y="29"/>
                  <a:pt x="26" y="28"/>
                  <a:pt x="26" y="27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9"/>
                  <a:pt x="29" y="5"/>
                  <a:pt x="34" y="5"/>
                </a:cubicBezTo>
                <a:cubicBezTo>
                  <a:pt x="82" y="5"/>
                  <a:pt x="82" y="5"/>
                  <a:pt x="82" y="5"/>
                </a:cubicBezTo>
                <a:cubicBezTo>
                  <a:pt x="86" y="5"/>
                  <a:pt x="89" y="9"/>
                  <a:pt x="89" y="13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89" y="124"/>
                  <a:pt x="91" y="126"/>
                  <a:pt x="92" y="126"/>
                </a:cubicBezTo>
                <a:cubicBezTo>
                  <a:pt x="93" y="126"/>
                  <a:pt x="95" y="124"/>
                  <a:pt x="95" y="123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110" y="112"/>
                  <a:pt x="110" y="112"/>
                  <a:pt x="110" y="112"/>
                </a:cubicBezTo>
                <a:close/>
                <a:moveTo>
                  <a:pt x="110" y="64"/>
                </a:moveTo>
                <a:cubicBezTo>
                  <a:pt x="110" y="78"/>
                  <a:pt x="110" y="78"/>
                  <a:pt x="110" y="78"/>
                </a:cubicBezTo>
                <a:cubicBezTo>
                  <a:pt x="110" y="87"/>
                  <a:pt x="103" y="95"/>
                  <a:pt x="95" y="96"/>
                </a:cubicBezTo>
                <a:cubicBezTo>
                  <a:pt x="95" y="64"/>
                  <a:pt x="95" y="64"/>
                  <a:pt x="95" y="64"/>
                </a:cubicBezTo>
                <a:lnTo>
                  <a:pt x="110" y="64"/>
                </a:lnTo>
                <a:close/>
                <a:moveTo>
                  <a:pt x="34" y="10"/>
                </a:moveTo>
                <a:cubicBezTo>
                  <a:pt x="35" y="10"/>
                  <a:pt x="36" y="11"/>
                  <a:pt x="36" y="13"/>
                </a:cubicBezTo>
                <a:cubicBezTo>
                  <a:pt x="36" y="14"/>
                  <a:pt x="35" y="15"/>
                  <a:pt x="34" y="15"/>
                </a:cubicBezTo>
                <a:cubicBezTo>
                  <a:pt x="32" y="15"/>
                  <a:pt x="31" y="14"/>
                  <a:pt x="31" y="13"/>
                </a:cubicBezTo>
                <a:cubicBezTo>
                  <a:pt x="31" y="11"/>
                  <a:pt x="32" y="10"/>
                  <a:pt x="34" y="10"/>
                </a:cubicBezTo>
                <a:close/>
                <a:moveTo>
                  <a:pt x="82" y="10"/>
                </a:moveTo>
                <a:cubicBezTo>
                  <a:pt x="83" y="10"/>
                  <a:pt x="84" y="11"/>
                  <a:pt x="84" y="13"/>
                </a:cubicBezTo>
                <a:cubicBezTo>
                  <a:pt x="84" y="14"/>
                  <a:pt x="83" y="15"/>
                  <a:pt x="82" y="15"/>
                </a:cubicBezTo>
                <a:cubicBezTo>
                  <a:pt x="80" y="15"/>
                  <a:pt x="79" y="14"/>
                  <a:pt x="79" y="13"/>
                </a:cubicBezTo>
                <a:cubicBezTo>
                  <a:pt x="79" y="11"/>
                  <a:pt x="80" y="10"/>
                  <a:pt x="82" y="10"/>
                </a:cubicBezTo>
                <a:close/>
                <a:moveTo>
                  <a:pt x="34" y="145"/>
                </a:moveTo>
                <a:cubicBezTo>
                  <a:pt x="35" y="145"/>
                  <a:pt x="36" y="146"/>
                  <a:pt x="36" y="147"/>
                </a:cubicBezTo>
                <a:cubicBezTo>
                  <a:pt x="36" y="149"/>
                  <a:pt x="35" y="150"/>
                  <a:pt x="34" y="150"/>
                </a:cubicBezTo>
                <a:cubicBezTo>
                  <a:pt x="32" y="150"/>
                  <a:pt x="31" y="149"/>
                  <a:pt x="31" y="147"/>
                </a:cubicBezTo>
                <a:cubicBezTo>
                  <a:pt x="31" y="146"/>
                  <a:pt x="32" y="145"/>
                  <a:pt x="34" y="145"/>
                </a:cubicBezTo>
                <a:close/>
                <a:moveTo>
                  <a:pt x="82" y="145"/>
                </a:moveTo>
                <a:cubicBezTo>
                  <a:pt x="83" y="145"/>
                  <a:pt x="84" y="146"/>
                  <a:pt x="84" y="147"/>
                </a:cubicBezTo>
                <a:cubicBezTo>
                  <a:pt x="84" y="149"/>
                  <a:pt x="83" y="150"/>
                  <a:pt x="82" y="150"/>
                </a:cubicBezTo>
                <a:cubicBezTo>
                  <a:pt x="80" y="150"/>
                  <a:pt x="79" y="149"/>
                  <a:pt x="79" y="147"/>
                </a:cubicBezTo>
                <a:cubicBezTo>
                  <a:pt x="79" y="146"/>
                  <a:pt x="80" y="145"/>
                  <a:pt x="82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485">
            <a:extLst>
              <a:ext uri="{FF2B5EF4-FFF2-40B4-BE49-F238E27FC236}">
                <a16:creationId xmlns:a16="http://schemas.microsoft.com/office/drawing/2014/main" id="{D6A760E7-3E42-4A07-9EE8-643664D4A4A4}"/>
              </a:ext>
            </a:extLst>
          </p:cNvPr>
          <p:cNvSpPr>
            <a:spLocks noEditPoints="1"/>
          </p:cNvSpPr>
          <p:nvPr/>
        </p:nvSpPr>
        <p:spPr bwMode="auto">
          <a:xfrm>
            <a:off x="3725609" y="5268424"/>
            <a:ext cx="463232" cy="467270"/>
          </a:xfrm>
          <a:custGeom>
            <a:avLst/>
            <a:gdLst>
              <a:gd name="T0" fmla="*/ 10239 w 160"/>
              <a:gd name="T1" fmla="*/ 0 h 160"/>
              <a:gd name="T2" fmla="*/ 0 w 160"/>
              <a:gd name="T3" fmla="*/ 540534 h 160"/>
              <a:gd name="T4" fmla="*/ 44371 w 160"/>
              <a:gd name="T5" fmla="*/ 550863 h 160"/>
              <a:gd name="T6" fmla="*/ 51197 w 160"/>
              <a:gd name="T7" fmla="*/ 420033 h 160"/>
              <a:gd name="T8" fmla="*/ 494903 w 160"/>
              <a:gd name="T9" fmla="*/ 540534 h 160"/>
              <a:gd name="T10" fmla="*/ 535861 w 160"/>
              <a:gd name="T11" fmla="*/ 550863 h 160"/>
              <a:gd name="T12" fmla="*/ 546100 w 160"/>
              <a:gd name="T13" fmla="*/ 10329 h 160"/>
              <a:gd name="T14" fmla="*/ 529034 w 160"/>
              <a:gd name="T15" fmla="*/ 533649 h 160"/>
              <a:gd name="T16" fmla="*/ 511969 w 160"/>
              <a:gd name="T17" fmla="*/ 227231 h 160"/>
              <a:gd name="T18" fmla="*/ 494903 w 160"/>
              <a:gd name="T19" fmla="*/ 227231 h 160"/>
              <a:gd name="T20" fmla="*/ 51197 w 160"/>
              <a:gd name="T21" fmla="*/ 402819 h 160"/>
              <a:gd name="T22" fmla="*/ 44371 w 160"/>
              <a:gd name="T23" fmla="*/ 220345 h 160"/>
              <a:gd name="T24" fmla="*/ 34131 w 160"/>
              <a:gd name="T25" fmla="*/ 533649 h 160"/>
              <a:gd name="T26" fmla="*/ 17066 w 160"/>
              <a:gd name="T27" fmla="*/ 17214 h 160"/>
              <a:gd name="T28" fmla="*/ 34131 w 160"/>
              <a:gd name="T29" fmla="*/ 192802 h 160"/>
              <a:gd name="T30" fmla="*/ 51197 w 160"/>
              <a:gd name="T31" fmla="*/ 192802 h 160"/>
              <a:gd name="T32" fmla="*/ 494903 w 160"/>
              <a:gd name="T33" fmla="*/ 17214 h 160"/>
              <a:gd name="T34" fmla="*/ 501729 w 160"/>
              <a:gd name="T35" fmla="*/ 199688 h 160"/>
              <a:gd name="T36" fmla="*/ 511969 w 160"/>
              <a:gd name="T37" fmla="*/ 17214 h 160"/>
              <a:gd name="T38" fmla="*/ 529034 w 160"/>
              <a:gd name="T39" fmla="*/ 533649 h 160"/>
              <a:gd name="T40" fmla="*/ 78502 w 160"/>
              <a:gd name="T41" fmla="*/ 34429 h 160"/>
              <a:gd name="T42" fmla="*/ 71676 w 160"/>
              <a:gd name="T43" fmla="*/ 375275 h 160"/>
              <a:gd name="T44" fmla="*/ 467598 w 160"/>
              <a:gd name="T45" fmla="*/ 385604 h 160"/>
              <a:gd name="T46" fmla="*/ 474424 w 160"/>
              <a:gd name="T47" fmla="*/ 44758 h 160"/>
              <a:gd name="T48" fmla="*/ 457359 w 160"/>
              <a:gd name="T49" fmla="*/ 368390 h 160"/>
              <a:gd name="T50" fmla="*/ 88741 w 160"/>
              <a:gd name="T51" fmla="*/ 51643 h 160"/>
              <a:gd name="T52" fmla="*/ 457359 w 160"/>
              <a:gd name="T53" fmla="*/ 368390 h 160"/>
              <a:gd name="T54" fmla="*/ 105807 w 160"/>
              <a:gd name="T55" fmla="*/ 175588 h 160"/>
              <a:gd name="T56" fmla="*/ 201374 w 160"/>
              <a:gd name="T57" fmla="*/ 344289 h 160"/>
              <a:gd name="T58" fmla="*/ 215027 w 160"/>
              <a:gd name="T59" fmla="*/ 344289 h 160"/>
              <a:gd name="T60" fmla="*/ 310594 w 160"/>
              <a:gd name="T61" fmla="*/ 175588 h 160"/>
              <a:gd name="T62" fmla="*/ 279876 w 160"/>
              <a:gd name="T63" fmla="*/ 223788 h 160"/>
              <a:gd name="T64" fmla="*/ 139938 w 160"/>
              <a:gd name="T65" fmla="*/ 223788 h 160"/>
              <a:gd name="T66" fmla="*/ 208201 w 160"/>
              <a:gd name="T67" fmla="*/ 89515 h 160"/>
              <a:gd name="T68" fmla="*/ 279876 w 160"/>
              <a:gd name="T69" fmla="*/ 223788 h 160"/>
              <a:gd name="T70" fmla="*/ 146764 w 160"/>
              <a:gd name="T71" fmla="*/ 175588 h 160"/>
              <a:gd name="T72" fmla="*/ 269637 w 160"/>
              <a:gd name="T73" fmla="*/ 175588 h 160"/>
              <a:gd name="T74" fmla="*/ 208201 w 160"/>
              <a:gd name="T75" fmla="*/ 220345 h 160"/>
              <a:gd name="T76" fmla="*/ 208201 w 160"/>
              <a:gd name="T77" fmla="*/ 130830 h 160"/>
              <a:gd name="T78" fmla="*/ 208201 w 160"/>
              <a:gd name="T79" fmla="*/ 220345 h 160"/>
              <a:gd name="T80" fmla="*/ 337899 w 160"/>
              <a:gd name="T81" fmla="*/ 165259 h 160"/>
              <a:gd name="T82" fmla="*/ 327660 w 160"/>
              <a:gd name="T83" fmla="*/ 268546 h 160"/>
              <a:gd name="T84" fmla="*/ 430054 w 160"/>
              <a:gd name="T85" fmla="*/ 278874 h 160"/>
              <a:gd name="T86" fmla="*/ 440293 w 160"/>
              <a:gd name="T87" fmla="*/ 175588 h 160"/>
              <a:gd name="T88" fmla="*/ 423228 w 160"/>
              <a:gd name="T89" fmla="*/ 261660 h 160"/>
              <a:gd name="T90" fmla="*/ 348139 w 160"/>
              <a:gd name="T91" fmla="*/ 182473 h 160"/>
              <a:gd name="T92" fmla="*/ 423228 w 160"/>
              <a:gd name="T93" fmla="*/ 261660 h 160"/>
              <a:gd name="T94" fmla="*/ 337899 w 160"/>
              <a:gd name="T95" fmla="*/ 296089 h 160"/>
              <a:gd name="T96" fmla="*/ 327660 w 160"/>
              <a:gd name="T97" fmla="*/ 340846 h 160"/>
              <a:gd name="T98" fmla="*/ 430054 w 160"/>
              <a:gd name="T99" fmla="*/ 351175 h 160"/>
              <a:gd name="T100" fmla="*/ 440293 w 160"/>
              <a:gd name="T101" fmla="*/ 306418 h 160"/>
              <a:gd name="T102" fmla="*/ 423228 w 160"/>
              <a:gd name="T103" fmla="*/ 330518 h 160"/>
              <a:gd name="T104" fmla="*/ 348139 w 160"/>
              <a:gd name="T105" fmla="*/ 313303 h 160"/>
              <a:gd name="T106" fmla="*/ 423228 w 160"/>
              <a:gd name="T107" fmla="*/ 330518 h 160"/>
              <a:gd name="T108" fmla="*/ 337899 w 160"/>
              <a:gd name="T109" fmla="*/ 72301 h 160"/>
              <a:gd name="T110" fmla="*/ 327660 w 160"/>
              <a:gd name="T111" fmla="*/ 137716 h 160"/>
              <a:gd name="T112" fmla="*/ 430054 w 160"/>
              <a:gd name="T113" fmla="*/ 148044 h 160"/>
              <a:gd name="T114" fmla="*/ 440293 w 160"/>
              <a:gd name="T115" fmla="*/ 79187 h 160"/>
              <a:gd name="T116" fmla="*/ 423228 w 160"/>
              <a:gd name="T117" fmla="*/ 130830 h 160"/>
              <a:gd name="T118" fmla="*/ 348139 w 160"/>
              <a:gd name="T119" fmla="*/ 89515 h 160"/>
              <a:gd name="T120" fmla="*/ 423228 w 160"/>
              <a:gd name="T121" fmla="*/ 130830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4" y="160"/>
                  <a:pt x="15" y="159"/>
                  <a:pt x="15" y="157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45" y="122"/>
                  <a:pt x="145" y="122"/>
                  <a:pt x="145" y="122"/>
                </a:cubicBezTo>
                <a:cubicBezTo>
                  <a:pt x="145" y="157"/>
                  <a:pt x="145" y="157"/>
                  <a:pt x="145" y="157"/>
                </a:cubicBezTo>
                <a:cubicBezTo>
                  <a:pt x="145" y="159"/>
                  <a:pt x="146" y="160"/>
                  <a:pt x="147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5" y="155"/>
                </a:moveTo>
                <a:cubicBezTo>
                  <a:pt x="150" y="155"/>
                  <a:pt x="150" y="155"/>
                  <a:pt x="150" y="155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50" y="65"/>
                  <a:pt x="149" y="64"/>
                  <a:pt x="147" y="64"/>
                </a:cubicBezTo>
                <a:cubicBezTo>
                  <a:pt x="146" y="64"/>
                  <a:pt x="145" y="65"/>
                  <a:pt x="145" y="66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65"/>
                  <a:pt x="14" y="64"/>
                  <a:pt x="13" y="64"/>
                </a:cubicBezTo>
                <a:cubicBezTo>
                  <a:pt x="11" y="64"/>
                  <a:pt x="10" y="65"/>
                  <a:pt x="10" y="66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7"/>
                  <a:pt x="11" y="58"/>
                  <a:pt x="13" y="58"/>
                </a:cubicBezTo>
                <a:cubicBezTo>
                  <a:pt x="14" y="58"/>
                  <a:pt x="15" y="57"/>
                  <a:pt x="15" y="56"/>
                </a:cubicBezTo>
                <a:cubicBezTo>
                  <a:pt x="15" y="5"/>
                  <a:pt x="15" y="5"/>
                  <a:pt x="15" y="5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6"/>
                  <a:pt x="145" y="56"/>
                  <a:pt x="145" y="56"/>
                </a:cubicBezTo>
                <a:cubicBezTo>
                  <a:pt x="145" y="57"/>
                  <a:pt x="146" y="58"/>
                  <a:pt x="147" y="58"/>
                </a:cubicBezTo>
                <a:cubicBezTo>
                  <a:pt x="149" y="58"/>
                  <a:pt x="150" y="57"/>
                  <a:pt x="150" y="56"/>
                </a:cubicBezTo>
                <a:cubicBezTo>
                  <a:pt x="150" y="5"/>
                  <a:pt x="150" y="5"/>
                  <a:pt x="150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155"/>
                  <a:pt x="155" y="155"/>
                  <a:pt x="155" y="155"/>
                </a:cubicBezTo>
                <a:close/>
                <a:moveTo>
                  <a:pt x="137" y="10"/>
                </a:moveTo>
                <a:cubicBezTo>
                  <a:pt x="23" y="10"/>
                  <a:pt x="23" y="10"/>
                  <a:pt x="23" y="10"/>
                </a:cubicBezTo>
                <a:cubicBezTo>
                  <a:pt x="22" y="10"/>
                  <a:pt x="21" y="11"/>
                  <a:pt x="21" y="13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111"/>
                  <a:pt x="22" y="112"/>
                  <a:pt x="23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8" y="112"/>
                  <a:pt x="139" y="111"/>
                  <a:pt x="139" y="109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39" y="11"/>
                  <a:pt x="138" y="10"/>
                  <a:pt x="137" y="10"/>
                </a:cubicBezTo>
                <a:close/>
                <a:moveTo>
                  <a:pt x="134" y="107"/>
                </a:moveTo>
                <a:cubicBezTo>
                  <a:pt x="26" y="107"/>
                  <a:pt x="26" y="107"/>
                  <a:pt x="26" y="107"/>
                </a:cubicBezTo>
                <a:cubicBezTo>
                  <a:pt x="26" y="15"/>
                  <a:pt x="26" y="15"/>
                  <a:pt x="26" y="15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34" y="107"/>
                  <a:pt x="134" y="107"/>
                  <a:pt x="134" y="107"/>
                </a:cubicBezTo>
                <a:close/>
                <a:moveTo>
                  <a:pt x="61" y="21"/>
                </a:moveTo>
                <a:cubicBezTo>
                  <a:pt x="44" y="21"/>
                  <a:pt x="31" y="34"/>
                  <a:pt x="31" y="51"/>
                </a:cubicBezTo>
                <a:cubicBezTo>
                  <a:pt x="31" y="57"/>
                  <a:pt x="33" y="63"/>
                  <a:pt x="36" y="68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59" y="101"/>
                  <a:pt x="60" y="102"/>
                  <a:pt x="61" y="102"/>
                </a:cubicBezTo>
                <a:cubicBezTo>
                  <a:pt x="62" y="102"/>
                  <a:pt x="63" y="101"/>
                  <a:pt x="63" y="100"/>
                </a:cubicBezTo>
                <a:cubicBezTo>
                  <a:pt x="86" y="68"/>
                  <a:pt x="86" y="68"/>
                  <a:pt x="86" y="68"/>
                </a:cubicBezTo>
                <a:cubicBezTo>
                  <a:pt x="89" y="63"/>
                  <a:pt x="91" y="57"/>
                  <a:pt x="91" y="51"/>
                </a:cubicBezTo>
                <a:cubicBezTo>
                  <a:pt x="91" y="34"/>
                  <a:pt x="78" y="21"/>
                  <a:pt x="61" y="21"/>
                </a:cubicBezTo>
                <a:close/>
                <a:moveTo>
                  <a:pt x="82" y="65"/>
                </a:moveTo>
                <a:cubicBezTo>
                  <a:pt x="61" y="94"/>
                  <a:pt x="61" y="94"/>
                  <a:pt x="61" y="94"/>
                </a:cubicBezTo>
                <a:cubicBezTo>
                  <a:pt x="41" y="65"/>
                  <a:pt x="41" y="65"/>
                  <a:pt x="41" y="65"/>
                </a:cubicBezTo>
                <a:cubicBezTo>
                  <a:pt x="38" y="61"/>
                  <a:pt x="36" y="56"/>
                  <a:pt x="36" y="51"/>
                </a:cubicBezTo>
                <a:cubicBezTo>
                  <a:pt x="36" y="37"/>
                  <a:pt x="47" y="26"/>
                  <a:pt x="61" y="26"/>
                </a:cubicBezTo>
                <a:cubicBezTo>
                  <a:pt x="75" y="26"/>
                  <a:pt x="86" y="37"/>
                  <a:pt x="86" y="51"/>
                </a:cubicBezTo>
                <a:cubicBezTo>
                  <a:pt x="86" y="56"/>
                  <a:pt x="84" y="61"/>
                  <a:pt x="82" y="65"/>
                </a:cubicBezTo>
                <a:close/>
                <a:moveTo>
                  <a:pt x="61" y="33"/>
                </a:moveTo>
                <a:cubicBezTo>
                  <a:pt x="51" y="33"/>
                  <a:pt x="43" y="41"/>
                  <a:pt x="43" y="51"/>
                </a:cubicBezTo>
                <a:cubicBezTo>
                  <a:pt x="43" y="61"/>
                  <a:pt x="51" y="69"/>
                  <a:pt x="61" y="69"/>
                </a:cubicBezTo>
                <a:cubicBezTo>
                  <a:pt x="71" y="69"/>
                  <a:pt x="79" y="61"/>
                  <a:pt x="79" y="51"/>
                </a:cubicBezTo>
                <a:cubicBezTo>
                  <a:pt x="79" y="41"/>
                  <a:pt x="71" y="33"/>
                  <a:pt x="61" y="33"/>
                </a:cubicBezTo>
                <a:close/>
                <a:moveTo>
                  <a:pt x="61" y="64"/>
                </a:moveTo>
                <a:cubicBezTo>
                  <a:pt x="54" y="64"/>
                  <a:pt x="48" y="58"/>
                  <a:pt x="48" y="51"/>
                </a:cubicBezTo>
                <a:cubicBezTo>
                  <a:pt x="48" y="44"/>
                  <a:pt x="54" y="38"/>
                  <a:pt x="61" y="38"/>
                </a:cubicBezTo>
                <a:cubicBezTo>
                  <a:pt x="68" y="38"/>
                  <a:pt x="74" y="44"/>
                  <a:pt x="74" y="51"/>
                </a:cubicBezTo>
                <a:cubicBezTo>
                  <a:pt x="74" y="58"/>
                  <a:pt x="68" y="64"/>
                  <a:pt x="61" y="64"/>
                </a:cubicBezTo>
                <a:close/>
                <a:moveTo>
                  <a:pt x="126" y="48"/>
                </a:moveTo>
                <a:cubicBezTo>
                  <a:pt x="99" y="48"/>
                  <a:pt x="99" y="48"/>
                  <a:pt x="99" y="48"/>
                </a:cubicBezTo>
                <a:cubicBezTo>
                  <a:pt x="98" y="48"/>
                  <a:pt x="96" y="49"/>
                  <a:pt x="96" y="51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80"/>
                  <a:pt x="98" y="81"/>
                  <a:pt x="99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8" y="81"/>
                  <a:pt x="129" y="80"/>
                  <a:pt x="129" y="78"/>
                </a:cubicBezTo>
                <a:cubicBezTo>
                  <a:pt x="129" y="51"/>
                  <a:pt x="129" y="51"/>
                  <a:pt x="129" y="51"/>
                </a:cubicBezTo>
                <a:cubicBezTo>
                  <a:pt x="129" y="49"/>
                  <a:pt x="128" y="48"/>
                  <a:pt x="126" y="48"/>
                </a:cubicBezTo>
                <a:close/>
                <a:moveTo>
                  <a:pt x="124" y="76"/>
                </a:moveTo>
                <a:cubicBezTo>
                  <a:pt x="102" y="76"/>
                  <a:pt x="102" y="76"/>
                  <a:pt x="102" y="76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24" y="53"/>
                  <a:pt x="124" y="53"/>
                  <a:pt x="124" y="53"/>
                </a:cubicBezTo>
                <a:lnTo>
                  <a:pt x="124" y="76"/>
                </a:lnTo>
                <a:close/>
                <a:moveTo>
                  <a:pt x="126" y="86"/>
                </a:moveTo>
                <a:cubicBezTo>
                  <a:pt x="99" y="86"/>
                  <a:pt x="99" y="86"/>
                  <a:pt x="99" y="86"/>
                </a:cubicBezTo>
                <a:cubicBezTo>
                  <a:pt x="98" y="86"/>
                  <a:pt x="96" y="87"/>
                  <a:pt x="96" y="89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100"/>
                  <a:pt x="98" y="102"/>
                  <a:pt x="99" y="102"/>
                </a:cubicBezTo>
                <a:cubicBezTo>
                  <a:pt x="126" y="102"/>
                  <a:pt x="126" y="102"/>
                  <a:pt x="126" y="102"/>
                </a:cubicBezTo>
                <a:cubicBezTo>
                  <a:pt x="128" y="102"/>
                  <a:pt x="129" y="100"/>
                  <a:pt x="129" y="99"/>
                </a:cubicBezTo>
                <a:cubicBezTo>
                  <a:pt x="129" y="89"/>
                  <a:pt x="129" y="89"/>
                  <a:pt x="129" y="89"/>
                </a:cubicBezTo>
                <a:cubicBezTo>
                  <a:pt x="129" y="87"/>
                  <a:pt x="128" y="86"/>
                  <a:pt x="126" y="86"/>
                </a:cubicBezTo>
                <a:close/>
                <a:moveTo>
                  <a:pt x="124" y="96"/>
                </a:moveTo>
                <a:cubicBezTo>
                  <a:pt x="102" y="96"/>
                  <a:pt x="102" y="96"/>
                  <a:pt x="102" y="96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24" y="91"/>
                  <a:pt x="124" y="91"/>
                  <a:pt x="124" y="91"/>
                </a:cubicBezTo>
                <a:lnTo>
                  <a:pt x="124" y="96"/>
                </a:lnTo>
                <a:close/>
                <a:moveTo>
                  <a:pt x="126" y="21"/>
                </a:moveTo>
                <a:cubicBezTo>
                  <a:pt x="99" y="21"/>
                  <a:pt x="99" y="21"/>
                  <a:pt x="99" y="21"/>
                </a:cubicBezTo>
                <a:cubicBezTo>
                  <a:pt x="98" y="21"/>
                  <a:pt x="96" y="22"/>
                  <a:pt x="96" y="23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42"/>
                  <a:pt x="98" y="43"/>
                  <a:pt x="99" y="43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128" y="43"/>
                  <a:pt x="129" y="42"/>
                  <a:pt x="129" y="40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2"/>
                  <a:pt x="128" y="21"/>
                  <a:pt x="126" y="21"/>
                </a:cubicBezTo>
                <a:close/>
                <a:moveTo>
                  <a:pt x="124" y="38"/>
                </a:moveTo>
                <a:cubicBezTo>
                  <a:pt x="102" y="38"/>
                  <a:pt x="102" y="38"/>
                  <a:pt x="102" y="38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24" y="26"/>
                  <a:pt x="124" y="26"/>
                  <a:pt x="124" y="26"/>
                </a:cubicBezTo>
                <a:lnTo>
                  <a:pt x="124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491">
            <a:extLst>
              <a:ext uri="{FF2B5EF4-FFF2-40B4-BE49-F238E27FC236}">
                <a16:creationId xmlns:a16="http://schemas.microsoft.com/office/drawing/2014/main" id="{BB4EEF4F-1291-40B4-8905-154B18A7A22A}"/>
              </a:ext>
            </a:extLst>
          </p:cNvPr>
          <p:cNvSpPr>
            <a:spLocks noEditPoints="1"/>
          </p:cNvSpPr>
          <p:nvPr/>
        </p:nvSpPr>
        <p:spPr bwMode="auto">
          <a:xfrm>
            <a:off x="4830524" y="1270794"/>
            <a:ext cx="284134" cy="465926"/>
          </a:xfrm>
          <a:custGeom>
            <a:avLst/>
            <a:gdLst>
              <a:gd name="T0" fmla="*/ 194825 w 98"/>
              <a:gd name="T1" fmla="*/ 116721 h 160"/>
              <a:gd name="T2" fmla="*/ 222169 w 98"/>
              <a:gd name="T3" fmla="*/ 17165 h 160"/>
              <a:gd name="T4" fmla="*/ 232423 w 98"/>
              <a:gd name="T5" fmla="*/ 51495 h 160"/>
              <a:gd name="T6" fmla="*/ 334963 w 98"/>
              <a:gd name="T7" fmla="*/ 44629 h 160"/>
              <a:gd name="T8" fmla="*/ 44434 w 98"/>
              <a:gd name="T9" fmla="*/ 0 h 160"/>
              <a:gd name="T10" fmla="*/ 10254 w 98"/>
              <a:gd name="T11" fmla="*/ 51495 h 160"/>
              <a:gd name="T12" fmla="*/ 112794 w 98"/>
              <a:gd name="T13" fmla="*/ 44629 h 160"/>
              <a:gd name="T14" fmla="*/ 140138 w 98"/>
              <a:gd name="T15" fmla="*/ 17165 h 160"/>
              <a:gd name="T16" fmla="*/ 10254 w 98"/>
              <a:gd name="T17" fmla="*/ 116721 h 160"/>
              <a:gd name="T18" fmla="*/ 0 w 98"/>
              <a:gd name="T19" fmla="*/ 326132 h 160"/>
              <a:gd name="T20" fmla="*/ 140138 w 98"/>
              <a:gd name="T21" fmla="*/ 336431 h 160"/>
              <a:gd name="T22" fmla="*/ 136720 w 98"/>
              <a:gd name="T23" fmla="*/ 532110 h 160"/>
              <a:gd name="T24" fmla="*/ 136720 w 98"/>
              <a:gd name="T25" fmla="*/ 549275 h 160"/>
              <a:gd name="T26" fmla="*/ 205079 w 98"/>
              <a:gd name="T27" fmla="*/ 538976 h 160"/>
              <a:gd name="T28" fmla="*/ 194825 w 98"/>
              <a:gd name="T29" fmla="*/ 532110 h 160"/>
              <a:gd name="T30" fmla="*/ 324709 w 98"/>
              <a:gd name="T31" fmla="*/ 336431 h 160"/>
              <a:gd name="T32" fmla="*/ 334963 w 98"/>
              <a:gd name="T33" fmla="*/ 127020 h 160"/>
              <a:gd name="T34" fmla="*/ 242677 w 98"/>
              <a:gd name="T35" fmla="*/ 17165 h 160"/>
              <a:gd name="T36" fmla="*/ 314455 w 98"/>
              <a:gd name="T37" fmla="*/ 34330 h 160"/>
              <a:gd name="T38" fmla="*/ 242677 w 98"/>
              <a:gd name="T39" fmla="*/ 17165 h 160"/>
              <a:gd name="T40" fmla="*/ 20508 w 98"/>
              <a:gd name="T41" fmla="*/ 34330 h 160"/>
              <a:gd name="T42" fmla="*/ 95704 w 98"/>
              <a:gd name="T43" fmla="*/ 17165 h 160"/>
              <a:gd name="T44" fmla="*/ 140138 w 98"/>
              <a:gd name="T45" fmla="*/ 319266 h 160"/>
              <a:gd name="T46" fmla="*/ 123048 w 98"/>
              <a:gd name="T47" fmla="*/ 161350 h 160"/>
              <a:gd name="T48" fmla="*/ 105958 w 98"/>
              <a:gd name="T49" fmla="*/ 161350 h 160"/>
              <a:gd name="T50" fmla="*/ 17090 w 98"/>
              <a:gd name="T51" fmla="*/ 319266 h 160"/>
              <a:gd name="T52" fmla="*/ 140138 w 98"/>
              <a:gd name="T53" fmla="*/ 137319 h 160"/>
              <a:gd name="T54" fmla="*/ 177735 w 98"/>
              <a:gd name="T55" fmla="*/ 532110 h 160"/>
              <a:gd name="T56" fmla="*/ 157228 w 98"/>
              <a:gd name="T57" fmla="*/ 17165 h 160"/>
              <a:gd name="T58" fmla="*/ 177735 w 98"/>
              <a:gd name="T59" fmla="*/ 532110 h 160"/>
              <a:gd name="T60" fmla="*/ 229005 w 98"/>
              <a:gd name="T61" fmla="*/ 319266 h 160"/>
              <a:gd name="T62" fmla="*/ 222169 w 98"/>
              <a:gd name="T63" fmla="*/ 154484 h 160"/>
              <a:gd name="T64" fmla="*/ 211915 w 98"/>
              <a:gd name="T65" fmla="*/ 319266 h 160"/>
              <a:gd name="T66" fmla="*/ 194825 w 98"/>
              <a:gd name="T67" fmla="*/ 137319 h 160"/>
              <a:gd name="T68" fmla="*/ 317873 w 98"/>
              <a:gd name="T69" fmla="*/ 319266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60">
                <a:moveTo>
                  <a:pt x="95" y="34"/>
                </a:moveTo>
                <a:cubicBezTo>
                  <a:pt x="57" y="34"/>
                  <a:pt x="57" y="34"/>
                  <a:pt x="57" y="34"/>
                </a:cubicBezTo>
                <a:cubicBezTo>
                  <a:pt x="57" y="5"/>
                  <a:pt x="57" y="5"/>
                  <a:pt x="57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13"/>
                  <a:pt x="65" y="13"/>
                  <a:pt x="65" y="13"/>
                </a:cubicBezTo>
                <a:cubicBezTo>
                  <a:pt x="65" y="14"/>
                  <a:pt x="67" y="15"/>
                  <a:pt x="68" y="15"/>
                </a:cubicBezTo>
                <a:cubicBezTo>
                  <a:pt x="95" y="15"/>
                  <a:pt x="95" y="15"/>
                  <a:pt x="95" y="15"/>
                </a:cubicBezTo>
                <a:cubicBezTo>
                  <a:pt x="97" y="15"/>
                  <a:pt x="98" y="14"/>
                  <a:pt x="98" y="13"/>
                </a:cubicBezTo>
                <a:cubicBezTo>
                  <a:pt x="98" y="6"/>
                  <a:pt x="92" y="0"/>
                  <a:pt x="85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4"/>
                  <a:pt x="1" y="15"/>
                  <a:pt x="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2" y="15"/>
                  <a:pt x="33" y="14"/>
                  <a:pt x="33" y="13"/>
                </a:cubicBezTo>
                <a:cubicBezTo>
                  <a:pt x="33" y="5"/>
                  <a:pt x="33" y="5"/>
                  <a:pt x="33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34"/>
                  <a:pt x="41" y="34"/>
                  <a:pt x="41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6"/>
                  <a:pt x="0" y="37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7"/>
                  <a:pt x="1" y="98"/>
                  <a:pt x="3" y="98"/>
                </a:cubicBezTo>
                <a:cubicBezTo>
                  <a:pt x="41" y="98"/>
                  <a:pt x="41" y="98"/>
                  <a:pt x="41" y="98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39" y="155"/>
                  <a:pt x="38" y="156"/>
                  <a:pt x="38" y="157"/>
                </a:cubicBezTo>
                <a:cubicBezTo>
                  <a:pt x="38" y="159"/>
                  <a:pt x="39" y="160"/>
                  <a:pt x="40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59" y="160"/>
                  <a:pt x="60" y="159"/>
                  <a:pt x="60" y="157"/>
                </a:cubicBezTo>
                <a:cubicBezTo>
                  <a:pt x="60" y="156"/>
                  <a:pt x="59" y="155"/>
                  <a:pt x="58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98"/>
                  <a:pt x="57" y="98"/>
                  <a:pt x="57" y="98"/>
                </a:cubicBezTo>
                <a:cubicBezTo>
                  <a:pt x="95" y="98"/>
                  <a:pt x="95" y="98"/>
                  <a:pt x="95" y="98"/>
                </a:cubicBezTo>
                <a:cubicBezTo>
                  <a:pt x="97" y="98"/>
                  <a:pt x="98" y="97"/>
                  <a:pt x="98" y="95"/>
                </a:cubicBezTo>
                <a:cubicBezTo>
                  <a:pt x="98" y="37"/>
                  <a:pt x="98" y="37"/>
                  <a:pt x="98" y="37"/>
                </a:cubicBezTo>
                <a:cubicBezTo>
                  <a:pt x="98" y="36"/>
                  <a:pt x="97" y="34"/>
                  <a:pt x="95" y="34"/>
                </a:cubicBezTo>
                <a:close/>
                <a:moveTo>
                  <a:pt x="71" y="5"/>
                </a:moveTo>
                <a:cubicBezTo>
                  <a:pt x="85" y="5"/>
                  <a:pt x="85" y="5"/>
                  <a:pt x="85" y="5"/>
                </a:cubicBezTo>
                <a:cubicBezTo>
                  <a:pt x="89" y="5"/>
                  <a:pt x="91" y="7"/>
                  <a:pt x="92" y="10"/>
                </a:cubicBezTo>
                <a:cubicBezTo>
                  <a:pt x="71" y="10"/>
                  <a:pt x="71" y="10"/>
                  <a:pt x="71" y="10"/>
                </a:cubicBezTo>
                <a:lnTo>
                  <a:pt x="71" y="5"/>
                </a:lnTo>
                <a:close/>
                <a:moveTo>
                  <a:pt x="28" y="10"/>
                </a:moveTo>
                <a:cubicBezTo>
                  <a:pt x="6" y="10"/>
                  <a:pt x="6" y="10"/>
                  <a:pt x="6" y="10"/>
                </a:cubicBezTo>
                <a:cubicBezTo>
                  <a:pt x="7" y="7"/>
                  <a:pt x="10" y="5"/>
                  <a:pt x="13" y="5"/>
                </a:cubicBezTo>
                <a:cubicBezTo>
                  <a:pt x="28" y="5"/>
                  <a:pt x="28" y="5"/>
                  <a:pt x="28" y="5"/>
                </a:cubicBezTo>
                <a:lnTo>
                  <a:pt x="28" y="10"/>
                </a:lnTo>
                <a:close/>
                <a:moveTo>
                  <a:pt x="41" y="93"/>
                </a:moveTo>
                <a:cubicBezTo>
                  <a:pt x="36" y="93"/>
                  <a:pt x="36" y="93"/>
                  <a:pt x="36" y="93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6"/>
                  <a:pt x="35" y="45"/>
                  <a:pt x="34" y="45"/>
                </a:cubicBezTo>
                <a:cubicBezTo>
                  <a:pt x="32" y="45"/>
                  <a:pt x="31" y="46"/>
                  <a:pt x="31" y="47"/>
                </a:cubicBezTo>
                <a:cubicBezTo>
                  <a:pt x="31" y="93"/>
                  <a:pt x="31" y="93"/>
                  <a:pt x="31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40"/>
                  <a:pt x="5" y="40"/>
                  <a:pt x="5" y="40"/>
                </a:cubicBezTo>
                <a:cubicBezTo>
                  <a:pt x="41" y="40"/>
                  <a:pt x="41" y="40"/>
                  <a:pt x="41" y="40"/>
                </a:cubicBezTo>
                <a:lnTo>
                  <a:pt x="41" y="93"/>
                </a:lnTo>
                <a:close/>
                <a:moveTo>
                  <a:pt x="52" y="155"/>
                </a:moveTo>
                <a:cubicBezTo>
                  <a:pt x="46" y="155"/>
                  <a:pt x="46" y="155"/>
                  <a:pt x="46" y="155"/>
                </a:cubicBezTo>
                <a:cubicBezTo>
                  <a:pt x="46" y="5"/>
                  <a:pt x="46" y="5"/>
                  <a:pt x="46" y="5"/>
                </a:cubicBezTo>
                <a:cubicBezTo>
                  <a:pt x="52" y="5"/>
                  <a:pt x="52" y="5"/>
                  <a:pt x="52" y="5"/>
                </a:cubicBezTo>
                <a:lnTo>
                  <a:pt x="52" y="155"/>
                </a:lnTo>
                <a:close/>
                <a:moveTo>
                  <a:pt x="93" y="93"/>
                </a:moveTo>
                <a:cubicBezTo>
                  <a:pt x="67" y="93"/>
                  <a:pt x="67" y="93"/>
                  <a:pt x="67" y="9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6" y="45"/>
                  <a:pt x="65" y="45"/>
                </a:cubicBezTo>
                <a:cubicBezTo>
                  <a:pt x="63" y="45"/>
                  <a:pt x="62" y="46"/>
                  <a:pt x="62" y="47"/>
                </a:cubicBezTo>
                <a:cubicBezTo>
                  <a:pt x="62" y="93"/>
                  <a:pt x="62" y="93"/>
                  <a:pt x="62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40"/>
                  <a:pt x="57" y="40"/>
                  <a:pt x="57" y="40"/>
                </a:cubicBezTo>
                <a:cubicBezTo>
                  <a:pt x="93" y="40"/>
                  <a:pt x="93" y="40"/>
                  <a:pt x="93" y="40"/>
                </a:cubicBezTo>
                <a:lnTo>
                  <a:pt x="93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492">
            <a:extLst>
              <a:ext uri="{FF2B5EF4-FFF2-40B4-BE49-F238E27FC236}">
                <a16:creationId xmlns:a16="http://schemas.microsoft.com/office/drawing/2014/main" id="{3EACFB82-D3DD-4BBB-BC46-1FB9092853D8}"/>
              </a:ext>
            </a:extLst>
          </p:cNvPr>
          <p:cNvSpPr>
            <a:spLocks noEditPoints="1"/>
          </p:cNvSpPr>
          <p:nvPr/>
        </p:nvSpPr>
        <p:spPr bwMode="auto">
          <a:xfrm>
            <a:off x="4807325" y="2266357"/>
            <a:ext cx="312412" cy="467272"/>
          </a:xfrm>
          <a:custGeom>
            <a:avLst/>
            <a:gdLst>
              <a:gd name="T0" fmla="*/ 44332 w 108"/>
              <a:gd name="T1" fmla="*/ 0 h 160"/>
              <a:gd name="T2" fmla="*/ 0 w 108"/>
              <a:gd name="T3" fmla="*/ 399376 h 160"/>
              <a:gd name="T4" fmla="*/ 71614 w 108"/>
              <a:gd name="T5" fmla="*/ 444133 h 160"/>
              <a:gd name="T6" fmla="*/ 78434 w 108"/>
              <a:gd name="T7" fmla="*/ 550863 h 160"/>
              <a:gd name="T8" fmla="*/ 300096 w 108"/>
              <a:gd name="T9" fmla="*/ 540534 h 160"/>
              <a:gd name="T10" fmla="*/ 323968 w 108"/>
              <a:gd name="T11" fmla="*/ 444133 h 160"/>
              <a:gd name="T12" fmla="*/ 368300 w 108"/>
              <a:gd name="T13" fmla="*/ 44758 h 160"/>
              <a:gd name="T14" fmla="*/ 283045 w 108"/>
              <a:gd name="T15" fmla="*/ 533649 h 160"/>
              <a:gd name="T16" fmla="*/ 88665 w 108"/>
              <a:gd name="T17" fmla="*/ 444133 h 160"/>
              <a:gd name="T18" fmla="*/ 283045 w 108"/>
              <a:gd name="T19" fmla="*/ 533649 h 160"/>
              <a:gd name="T20" fmla="*/ 323968 w 108"/>
              <a:gd name="T21" fmla="*/ 426919 h 160"/>
              <a:gd name="T22" fmla="*/ 17051 w 108"/>
              <a:gd name="T23" fmla="*/ 399376 h 160"/>
              <a:gd name="T24" fmla="*/ 44332 w 108"/>
              <a:gd name="T25" fmla="*/ 17214 h 160"/>
              <a:gd name="T26" fmla="*/ 351249 w 108"/>
              <a:gd name="T27" fmla="*/ 44758 h 160"/>
              <a:gd name="T28" fmla="*/ 262584 w 108"/>
              <a:gd name="T29" fmla="*/ 144602 h 160"/>
              <a:gd name="T30" fmla="*/ 248944 w 108"/>
              <a:gd name="T31" fmla="*/ 144602 h 160"/>
              <a:gd name="T32" fmla="*/ 214842 w 108"/>
              <a:gd name="T33" fmla="*/ 144602 h 160"/>
              <a:gd name="T34" fmla="*/ 184150 w 108"/>
              <a:gd name="T35" fmla="*/ 127387 h 160"/>
              <a:gd name="T36" fmla="*/ 153458 w 108"/>
              <a:gd name="T37" fmla="*/ 144602 h 160"/>
              <a:gd name="T38" fmla="*/ 119356 w 108"/>
              <a:gd name="T39" fmla="*/ 144602 h 160"/>
              <a:gd name="T40" fmla="*/ 109126 w 108"/>
              <a:gd name="T41" fmla="*/ 134273 h 160"/>
              <a:gd name="T42" fmla="*/ 143228 w 108"/>
              <a:gd name="T43" fmla="*/ 110173 h 160"/>
              <a:gd name="T44" fmla="*/ 177330 w 108"/>
              <a:gd name="T45" fmla="*/ 110173 h 160"/>
              <a:gd name="T46" fmla="*/ 208021 w 108"/>
              <a:gd name="T47" fmla="*/ 127387 h 160"/>
              <a:gd name="T48" fmla="*/ 238713 w 108"/>
              <a:gd name="T49" fmla="*/ 110173 h 160"/>
              <a:gd name="T50" fmla="*/ 262584 w 108"/>
              <a:gd name="T51" fmla="*/ 144602 h 160"/>
              <a:gd name="T52" fmla="*/ 255764 w 108"/>
              <a:gd name="T53" fmla="*/ 182473 h 160"/>
              <a:gd name="T54" fmla="*/ 105716 w 108"/>
              <a:gd name="T55" fmla="*/ 175588 h 160"/>
              <a:gd name="T56" fmla="*/ 255764 w 108"/>
              <a:gd name="T57" fmla="*/ 165259 h 160"/>
              <a:gd name="T58" fmla="*/ 194381 w 108"/>
              <a:gd name="T59" fmla="*/ 210017 h 160"/>
              <a:gd name="T60" fmla="*/ 115946 w 108"/>
              <a:gd name="T61" fmla="*/ 220345 h 160"/>
              <a:gd name="T62" fmla="*/ 115946 w 108"/>
              <a:gd name="T63" fmla="*/ 199688 h 160"/>
              <a:gd name="T64" fmla="*/ 194381 w 108"/>
              <a:gd name="T65" fmla="*/ 210017 h 160"/>
              <a:gd name="T66" fmla="*/ 184150 w 108"/>
              <a:gd name="T67" fmla="*/ 337404 h 160"/>
              <a:gd name="T68" fmla="*/ 105716 w 108"/>
              <a:gd name="T69" fmla="*/ 327075 h 160"/>
              <a:gd name="T70" fmla="*/ 184150 w 108"/>
              <a:gd name="T71" fmla="*/ 320189 h 160"/>
              <a:gd name="T72" fmla="*/ 334198 w 108"/>
              <a:gd name="T73" fmla="*/ 44758 h 160"/>
              <a:gd name="T74" fmla="*/ 323968 w 108"/>
              <a:gd name="T75" fmla="*/ 409704 h 160"/>
              <a:gd name="T76" fmla="*/ 283045 w 108"/>
              <a:gd name="T77" fmla="*/ 399376 h 160"/>
              <a:gd name="T78" fmla="*/ 317147 w 108"/>
              <a:gd name="T79" fmla="*/ 392490 h 160"/>
              <a:gd name="T80" fmla="*/ 51153 w 108"/>
              <a:gd name="T81" fmla="*/ 51643 h 160"/>
              <a:gd name="T82" fmla="*/ 255764 w 108"/>
              <a:gd name="T83" fmla="*/ 392490 h 160"/>
              <a:gd name="T84" fmla="*/ 255764 w 108"/>
              <a:gd name="T85" fmla="*/ 409704 h 160"/>
              <a:gd name="T86" fmla="*/ 34102 w 108"/>
              <a:gd name="T87" fmla="*/ 399376 h 160"/>
              <a:gd name="T88" fmla="*/ 44332 w 108"/>
              <a:gd name="T89" fmla="*/ 34429 h 160"/>
              <a:gd name="T90" fmla="*/ 334198 w 108"/>
              <a:gd name="T91" fmla="*/ 44758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8" h="160">
                <a:moveTo>
                  <a:pt x="95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3"/>
                  <a:pt x="6" y="129"/>
                  <a:pt x="13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57"/>
                  <a:pt x="21" y="157"/>
                  <a:pt x="21" y="157"/>
                </a:cubicBezTo>
                <a:cubicBezTo>
                  <a:pt x="21" y="159"/>
                  <a:pt x="22" y="160"/>
                  <a:pt x="2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7" y="160"/>
                  <a:pt x="88" y="159"/>
                  <a:pt x="88" y="157"/>
                </a:cubicBezTo>
                <a:cubicBezTo>
                  <a:pt x="88" y="129"/>
                  <a:pt x="88" y="129"/>
                  <a:pt x="88" y="129"/>
                </a:cubicBezTo>
                <a:cubicBezTo>
                  <a:pt x="95" y="129"/>
                  <a:pt x="95" y="129"/>
                  <a:pt x="95" y="129"/>
                </a:cubicBezTo>
                <a:cubicBezTo>
                  <a:pt x="103" y="129"/>
                  <a:pt x="108" y="123"/>
                  <a:pt x="108" y="116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6"/>
                  <a:pt x="103" y="0"/>
                  <a:pt x="95" y="0"/>
                </a:cubicBezTo>
                <a:close/>
                <a:moveTo>
                  <a:pt x="83" y="155"/>
                </a:moveTo>
                <a:cubicBezTo>
                  <a:pt x="26" y="155"/>
                  <a:pt x="26" y="155"/>
                  <a:pt x="26" y="155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103" y="116"/>
                </a:moveTo>
                <a:cubicBezTo>
                  <a:pt x="103" y="120"/>
                  <a:pt x="100" y="124"/>
                  <a:pt x="95" y="124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9" y="124"/>
                  <a:pt x="5" y="120"/>
                  <a:pt x="5" y="116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9"/>
                  <a:pt x="9" y="5"/>
                  <a:pt x="13" y="5"/>
                </a:cubicBezTo>
                <a:cubicBezTo>
                  <a:pt x="95" y="5"/>
                  <a:pt x="95" y="5"/>
                  <a:pt x="95" y="5"/>
                </a:cubicBezTo>
                <a:cubicBezTo>
                  <a:pt x="100" y="5"/>
                  <a:pt x="103" y="9"/>
                  <a:pt x="103" y="13"/>
                </a:cubicBezTo>
                <a:lnTo>
                  <a:pt x="103" y="116"/>
                </a:lnTo>
                <a:close/>
                <a:moveTo>
                  <a:pt x="77" y="42"/>
                </a:moveTo>
                <a:cubicBezTo>
                  <a:pt x="76" y="43"/>
                  <a:pt x="76" y="43"/>
                  <a:pt x="75" y="43"/>
                </a:cubicBezTo>
                <a:cubicBezTo>
                  <a:pt x="74" y="43"/>
                  <a:pt x="74" y="43"/>
                  <a:pt x="73" y="42"/>
                </a:cubicBezTo>
                <a:cubicBezTo>
                  <a:pt x="68" y="37"/>
                  <a:pt x="68" y="37"/>
                  <a:pt x="68" y="37"/>
                </a:cubicBezTo>
                <a:cubicBezTo>
                  <a:pt x="63" y="42"/>
                  <a:pt x="63" y="42"/>
                  <a:pt x="63" y="42"/>
                </a:cubicBezTo>
                <a:cubicBezTo>
                  <a:pt x="62" y="43"/>
                  <a:pt x="60" y="43"/>
                  <a:pt x="59" y="42"/>
                </a:cubicBezTo>
                <a:cubicBezTo>
                  <a:pt x="54" y="37"/>
                  <a:pt x="54" y="37"/>
                  <a:pt x="54" y="37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3"/>
                  <a:pt x="46" y="43"/>
                  <a:pt x="45" y="42"/>
                </a:cubicBezTo>
                <a:cubicBezTo>
                  <a:pt x="40" y="37"/>
                  <a:pt x="40" y="37"/>
                  <a:pt x="40" y="37"/>
                </a:cubicBezTo>
                <a:cubicBezTo>
                  <a:pt x="35" y="42"/>
                  <a:pt x="35" y="42"/>
                  <a:pt x="35" y="42"/>
                </a:cubicBezTo>
                <a:cubicBezTo>
                  <a:pt x="34" y="43"/>
                  <a:pt x="33" y="43"/>
                  <a:pt x="32" y="42"/>
                </a:cubicBezTo>
                <a:cubicBezTo>
                  <a:pt x="31" y="41"/>
                  <a:pt x="31" y="40"/>
                  <a:pt x="32" y="39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1"/>
                  <a:pt x="41" y="31"/>
                  <a:pt x="42" y="32"/>
                </a:cubicBezTo>
                <a:cubicBezTo>
                  <a:pt x="47" y="37"/>
                  <a:pt x="47" y="37"/>
                  <a:pt x="47" y="37"/>
                </a:cubicBezTo>
                <a:cubicBezTo>
                  <a:pt x="52" y="32"/>
                  <a:pt x="52" y="32"/>
                  <a:pt x="52" y="32"/>
                </a:cubicBezTo>
                <a:cubicBezTo>
                  <a:pt x="53" y="31"/>
                  <a:pt x="55" y="31"/>
                  <a:pt x="56" y="32"/>
                </a:cubicBezTo>
                <a:cubicBezTo>
                  <a:pt x="61" y="37"/>
                  <a:pt x="61" y="37"/>
                  <a:pt x="61" y="37"/>
                </a:cubicBezTo>
                <a:cubicBezTo>
                  <a:pt x="66" y="32"/>
                  <a:pt x="66" y="32"/>
                  <a:pt x="66" y="32"/>
                </a:cubicBezTo>
                <a:cubicBezTo>
                  <a:pt x="67" y="31"/>
                  <a:pt x="69" y="31"/>
                  <a:pt x="70" y="32"/>
                </a:cubicBezTo>
                <a:cubicBezTo>
                  <a:pt x="77" y="39"/>
                  <a:pt x="77" y="39"/>
                  <a:pt x="77" y="39"/>
                </a:cubicBezTo>
                <a:cubicBezTo>
                  <a:pt x="78" y="40"/>
                  <a:pt x="78" y="41"/>
                  <a:pt x="77" y="42"/>
                </a:cubicBezTo>
                <a:close/>
                <a:moveTo>
                  <a:pt x="77" y="51"/>
                </a:moveTo>
                <a:cubicBezTo>
                  <a:pt x="77" y="52"/>
                  <a:pt x="76" y="53"/>
                  <a:pt x="75" y="53"/>
                </a:cubicBezTo>
                <a:cubicBezTo>
                  <a:pt x="34" y="53"/>
                  <a:pt x="34" y="53"/>
                  <a:pt x="34" y="53"/>
                </a:cubicBezTo>
                <a:cubicBezTo>
                  <a:pt x="32" y="53"/>
                  <a:pt x="31" y="52"/>
                  <a:pt x="31" y="51"/>
                </a:cubicBezTo>
                <a:cubicBezTo>
                  <a:pt x="31" y="49"/>
                  <a:pt x="32" y="48"/>
                  <a:pt x="34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6" y="48"/>
                  <a:pt x="77" y="49"/>
                  <a:pt x="77" y="51"/>
                </a:cubicBezTo>
                <a:close/>
                <a:moveTo>
                  <a:pt x="57" y="61"/>
                </a:moveTo>
                <a:cubicBezTo>
                  <a:pt x="57" y="63"/>
                  <a:pt x="56" y="64"/>
                  <a:pt x="54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2" y="64"/>
                  <a:pt x="31" y="63"/>
                  <a:pt x="31" y="61"/>
                </a:cubicBezTo>
                <a:cubicBezTo>
                  <a:pt x="31" y="60"/>
                  <a:pt x="32" y="58"/>
                  <a:pt x="3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6" y="58"/>
                  <a:pt x="57" y="60"/>
                  <a:pt x="57" y="61"/>
                </a:cubicBezTo>
                <a:close/>
                <a:moveTo>
                  <a:pt x="57" y="95"/>
                </a:moveTo>
                <a:cubicBezTo>
                  <a:pt x="57" y="97"/>
                  <a:pt x="56" y="98"/>
                  <a:pt x="54" y="98"/>
                </a:cubicBezTo>
                <a:cubicBezTo>
                  <a:pt x="34" y="98"/>
                  <a:pt x="34" y="98"/>
                  <a:pt x="34" y="98"/>
                </a:cubicBezTo>
                <a:cubicBezTo>
                  <a:pt x="32" y="98"/>
                  <a:pt x="31" y="97"/>
                  <a:pt x="31" y="95"/>
                </a:cubicBezTo>
                <a:cubicBezTo>
                  <a:pt x="31" y="94"/>
                  <a:pt x="32" y="93"/>
                  <a:pt x="34" y="93"/>
                </a:cubicBezTo>
                <a:cubicBezTo>
                  <a:pt x="54" y="93"/>
                  <a:pt x="54" y="93"/>
                  <a:pt x="54" y="93"/>
                </a:cubicBezTo>
                <a:cubicBezTo>
                  <a:pt x="56" y="93"/>
                  <a:pt x="57" y="94"/>
                  <a:pt x="57" y="95"/>
                </a:cubicBezTo>
                <a:close/>
                <a:moveTo>
                  <a:pt x="98" y="13"/>
                </a:moveTo>
                <a:cubicBezTo>
                  <a:pt x="98" y="116"/>
                  <a:pt x="98" y="116"/>
                  <a:pt x="98" y="116"/>
                </a:cubicBezTo>
                <a:cubicBezTo>
                  <a:pt x="98" y="118"/>
                  <a:pt x="97" y="119"/>
                  <a:pt x="95" y="119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84" y="119"/>
                  <a:pt x="83" y="118"/>
                  <a:pt x="83" y="116"/>
                </a:cubicBezTo>
                <a:cubicBezTo>
                  <a:pt x="83" y="115"/>
                  <a:pt x="84" y="114"/>
                  <a:pt x="85" y="114"/>
                </a:cubicBezTo>
                <a:cubicBezTo>
                  <a:pt x="93" y="114"/>
                  <a:pt x="93" y="114"/>
                  <a:pt x="93" y="114"/>
                </a:cubicBezTo>
                <a:cubicBezTo>
                  <a:pt x="93" y="15"/>
                  <a:pt x="93" y="15"/>
                  <a:pt x="93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75" y="114"/>
                  <a:pt x="75" y="114"/>
                  <a:pt x="75" y="114"/>
                </a:cubicBezTo>
                <a:cubicBezTo>
                  <a:pt x="76" y="114"/>
                  <a:pt x="77" y="115"/>
                  <a:pt x="77" y="116"/>
                </a:cubicBezTo>
                <a:cubicBezTo>
                  <a:pt x="77" y="118"/>
                  <a:pt x="76" y="119"/>
                  <a:pt x="75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1" y="119"/>
                  <a:pt x="10" y="118"/>
                  <a:pt x="10" y="116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1"/>
                  <a:pt x="11" y="10"/>
                  <a:pt x="13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7" y="10"/>
                  <a:pt x="98" y="11"/>
                  <a:pt x="98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493">
            <a:extLst>
              <a:ext uri="{FF2B5EF4-FFF2-40B4-BE49-F238E27FC236}">
                <a16:creationId xmlns:a16="http://schemas.microsoft.com/office/drawing/2014/main" id="{5AA424AC-2426-4457-8EBD-9797E462BC7C}"/>
              </a:ext>
            </a:extLst>
          </p:cNvPr>
          <p:cNvSpPr>
            <a:spLocks noEditPoints="1"/>
          </p:cNvSpPr>
          <p:nvPr/>
        </p:nvSpPr>
        <p:spPr bwMode="auto">
          <a:xfrm>
            <a:off x="4718338" y="3277675"/>
            <a:ext cx="463232" cy="467270"/>
          </a:xfrm>
          <a:custGeom>
            <a:avLst/>
            <a:gdLst>
              <a:gd name="T0" fmla="*/ 546100 w 160"/>
              <a:gd name="T1" fmla="*/ 275432 h 160"/>
              <a:gd name="T2" fmla="*/ 535861 w 160"/>
              <a:gd name="T3" fmla="*/ 0 h 160"/>
              <a:gd name="T4" fmla="*/ 0 w 160"/>
              <a:gd name="T5" fmla="*/ 10329 h 160"/>
              <a:gd name="T6" fmla="*/ 10239 w 160"/>
              <a:gd name="T7" fmla="*/ 285760 h 160"/>
              <a:gd name="T8" fmla="*/ 228679 w 160"/>
              <a:gd name="T9" fmla="*/ 302975 h 160"/>
              <a:gd name="T10" fmla="*/ 0 w 160"/>
              <a:gd name="T11" fmla="*/ 309860 h 160"/>
              <a:gd name="T12" fmla="*/ 300355 w 160"/>
              <a:gd name="T13" fmla="*/ 320189 h 160"/>
              <a:gd name="T14" fmla="*/ 245745 w 160"/>
              <a:gd name="T15" fmla="*/ 533649 h 160"/>
              <a:gd name="T16" fmla="*/ 238919 w 160"/>
              <a:gd name="T17" fmla="*/ 337404 h 160"/>
              <a:gd name="T18" fmla="*/ 228679 w 160"/>
              <a:gd name="T19" fmla="*/ 533649 h 160"/>
              <a:gd name="T20" fmla="*/ 204788 w 160"/>
              <a:gd name="T21" fmla="*/ 540534 h 160"/>
              <a:gd name="T22" fmla="*/ 331073 w 160"/>
              <a:gd name="T23" fmla="*/ 550863 h 160"/>
              <a:gd name="T24" fmla="*/ 331073 w 160"/>
              <a:gd name="T25" fmla="*/ 533649 h 160"/>
              <a:gd name="T26" fmla="*/ 317421 w 160"/>
              <a:gd name="T27" fmla="*/ 320189 h 160"/>
              <a:gd name="T28" fmla="*/ 546100 w 160"/>
              <a:gd name="T29" fmla="*/ 309860 h 160"/>
              <a:gd name="T30" fmla="*/ 317421 w 160"/>
              <a:gd name="T31" fmla="*/ 302975 h 160"/>
              <a:gd name="T32" fmla="*/ 535861 w 160"/>
              <a:gd name="T33" fmla="*/ 285760 h 160"/>
              <a:gd name="T34" fmla="*/ 245745 w 160"/>
              <a:gd name="T35" fmla="*/ 302975 h 160"/>
              <a:gd name="T36" fmla="*/ 300355 w 160"/>
              <a:gd name="T37" fmla="*/ 285760 h 160"/>
              <a:gd name="T38" fmla="*/ 17066 w 160"/>
              <a:gd name="T39" fmla="*/ 265103 h 160"/>
              <a:gd name="T40" fmla="*/ 529034 w 160"/>
              <a:gd name="T41" fmla="*/ 17214 h 160"/>
              <a:gd name="T42" fmla="*/ 17066 w 160"/>
              <a:gd name="T43" fmla="*/ 265103 h 160"/>
              <a:gd name="T44" fmla="*/ 378857 w 160"/>
              <a:gd name="T45" fmla="*/ 168702 h 160"/>
              <a:gd name="T46" fmla="*/ 344726 w 160"/>
              <a:gd name="T47" fmla="*/ 137716 h 160"/>
              <a:gd name="T48" fmla="*/ 303768 w 160"/>
              <a:gd name="T49" fmla="*/ 165259 h 160"/>
              <a:gd name="T50" fmla="*/ 245745 w 160"/>
              <a:gd name="T51" fmla="*/ 165259 h 160"/>
              <a:gd name="T52" fmla="*/ 201374 w 160"/>
              <a:gd name="T53" fmla="*/ 137716 h 160"/>
              <a:gd name="T54" fmla="*/ 160417 w 160"/>
              <a:gd name="T55" fmla="*/ 165259 h 160"/>
              <a:gd name="T56" fmla="*/ 197961 w 160"/>
              <a:gd name="T57" fmla="*/ 117058 h 160"/>
              <a:gd name="T58" fmla="*/ 238919 w 160"/>
              <a:gd name="T59" fmla="*/ 148044 h 160"/>
              <a:gd name="T60" fmla="*/ 279876 w 160"/>
              <a:gd name="T61" fmla="*/ 117058 h 160"/>
              <a:gd name="T62" fmla="*/ 337899 w 160"/>
              <a:gd name="T63" fmla="*/ 117058 h 160"/>
              <a:gd name="T64" fmla="*/ 385683 w 160"/>
              <a:gd name="T65" fmla="*/ 154930 h 160"/>
              <a:gd name="T66" fmla="*/ 511969 w 160"/>
              <a:gd name="T67" fmla="*/ 44758 h 160"/>
              <a:gd name="T68" fmla="*/ 501729 w 160"/>
              <a:gd name="T69" fmla="*/ 247888 h 160"/>
              <a:gd name="T70" fmla="*/ 457359 w 160"/>
              <a:gd name="T71" fmla="*/ 241003 h 160"/>
              <a:gd name="T72" fmla="*/ 494903 w 160"/>
              <a:gd name="T73" fmla="*/ 230674 h 160"/>
              <a:gd name="T74" fmla="*/ 51197 w 160"/>
              <a:gd name="T75" fmla="*/ 51643 h 160"/>
              <a:gd name="T76" fmla="*/ 430054 w 160"/>
              <a:gd name="T77" fmla="*/ 230674 h 160"/>
              <a:gd name="T78" fmla="*/ 430054 w 160"/>
              <a:gd name="T79" fmla="*/ 247888 h 160"/>
              <a:gd name="T80" fmla="*/ 34131 w 160"/>
              <a:gd name="T81" fmla="*/ 241003 h 160"/>
              <a:gd name="T82" fmla="*/ 44371 w 160"/>
              <a:gd name="T83" fmla="*/ 34429 h 160"/>
              <a:gd name="T84" fmla="*/ 511969 w 160"/>
              <a:gd name="T85" fmla="*/ 44758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60">
                <a:moveTo>
                  <a:pt x="157" y="83"/>
                </a:moveTo>
                <a:cubicBezTo>
                  <a:pt x="159" y="83"/>
                  <a:pt x="160" y="81"/>
                  <a:pt x="160" y="80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1"/>
                  <a:pt x="1" y="83"/>
                  <a:pt x="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8"/>
                  <a:pt x="67" y="88"/>
                  <a:pt x="67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9"/>
                  <a:pt x="0" y="90"/>
                </a:cubicBezTo>
                <a:cubicBezTo>
                  <a:pt x="0" y="92"/>
                  <a:pt x="1" y="93"/>
                  <a:pt x="3" y="93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155"/>
                  <a:pt x="88" y="155"/>
                  <a:pt x="88" y="155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2" y="99"/>
                  <a:pt x="71" y="98"/>
                  <a:pt x="70" y="98"/>
                </a:cubicBezTo>
                <a:cubicBezTo>
                  <a:pt x="68" y="98"/>
                  <a:pt x="67" y="99"/>
                  <a:pt x="67" y="101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3" y="155"/>
                  <a:pt x="63" y="155"/>
                  <a:pt x="63" y="155"/>
                </a:cubicBezTo>
                <a:cubicBezTo>
                  <a:pt x="61" y="155"/>
                  <a:pt x="60" y="156"/>
                  <a:pt x="60" y="157"/>
                </a:cubicBezTo>
                <a:cubicBezTo>
                  <a:pt x="60" y="159"/>
                  <a:pt x="61" y="160"/>
                  <a:pt x="63" y="160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99" y="160"/>
                  <a:pt x="100" y="159"/>
                  <a:pt x="100" y="157"/>
                </a:cubicBezTo>
                <a:cubicBezTo>
                  <a:pt x="100" y="156"/>
                  <a:pt x="99" y="155"/>
                  <a:pt x="97" y="155"/>
                </a:cubicBezTo>
                <a:cubicBezTo>
                  <a:pt x="93" y="155"/>
                  <a:pt x="93" y="155"/>
                  <a:pt x="93" y="155"/>
                </a:cubicBezTo>
                <a:cubicBezTo>
                  <a:pt x="93" y="93"/>
                  <a:pt x="93" y="93"/>
                  <a:pt x="93" y="93"/>
                </a:cubicBezTo>
                <a:cubicBezTo>
                  <a:pt x="157" y="93"/>
                  <a:pt x="157" y="93"/>
                  <a:pt x="157" y="93"/>
                </a:cubicBezTo>
                <a:cubicBezTo>
                  <a:pt x="159" y="93"/>
                  <a:pt x="160" y="92"/>
                  <a:pt x="160" y="90"/>
                </a:cubicBezTo>
                <a:cubicBezTo>
                  <a:pt x="160" y="89"/>
                  <a:pt x="159" y="88"/>
                  <a:pt x="157" y="88"/>
                </a:cubicBezTo>
                <a:cubicBezTo>
                  <a:pt x="93" y="88"/>
                  <a:pt x="93" y="88"/>
                  <a:pt x="93" y="88"/>
                </a:cubicBezTo>
                <a:cubicBezTo>
                  <a:pt x="93" y="83"/>
                  <a:pt x="93" y="83"/>
                  <a:pt x="93" y="83"/>
                </a:cubicBezTo>
                <a:lnTo>
                  <a:pt x="157" y="83"/>
                </a:lnTo>
                <a:close/>
                <a:moveTo>
                  <a:pt x="88" y="88"/>
                </a:moveTo>
                <a:cubicBezTo>
                  <a:pt x="72" y="88"/>
                  <a:pt x="72" y="88"/>
                  <a:pt x="72" y="88"/>
                </a:cubicBezTo>
                <a:cubicBezTo>
                  <a:pt x="72" y="83"/>
                  <a:pt x="72" y="83"/>
                  <a:pt x="72" y="83"/>
                </a:cubicBezTo>
                <a:cubicBezTo>
                  <a:pt x="88" y="83"/>
                  <a:pt x="88" y="83"/>
                  <a:pt x="88" y="83"/>
                </a:cubicBezTo>
                <a:lnTo>
                  <a:pt x="88" y="88"/>
                </a:lnTo>
                <a:close/>
                <a:moveTo>
                  <a:pt x="5" y="77"/>
                </a:move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77"/>
                  <a:pt x="155" y="77"/>
                  <a:pt x="155" y="77"/>
                </a:cubicBezTo>
                <a:lnTo>
                  <a:pt x="5" y="77"/>
                </a:lnTo>
                <a:close/>
                <a:moveTo>
                  <a:pt x="113" y="48"/>
                </a:moveTo>
                <a:cubicBezTo>
                  <a:pt x="112" y="49"/>
                  <a:pt x="112" y="49"/>
                  <a:pt x="111" y="49"/>
                </a:cubicBezTo>
                <a:cubicBezTo>
                  <a:pt x="110" y="49"/>
                  <a:pt x="110" y="49"/>
                  <a:pt x="109" y="48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92" y="48"/>
                  <a:pt x="92" y="48"/>
                  <a:pt x="92" y="48"/>
                </a:cubicBezTo>
                <a:cubicBezTo>
                  <a:pt x="91" y="49"/>
                  <a:pt x="90" y="49"/>
                  <a:pt x="89" y="48"/>
                </a:cubicBezTo>
                <a:cubicBezTo>
                  <a:pt x="80" y="40"/>
                  <a:pt x="80" y="40"/>
                  <a:pt x="80" y="40"/>
                </a:cubicBezTo>
                <a:cubicBezTo>
                  <a:pt x="72" y="48"/>
                  <a:pt x="72" y="48"/>
                  <a:pt x="72" y="48"/>
                </a:cubicBezTo>
                <a:cubicBezTo>
                  <a:pt x="70" y="49"/>
                  <a:pt x="69" y="49"/>
                  <a:pt x="68" y="48"/>
                </a:cubicBezTo>
                <a:cubicBezTo>
                  <a:pt x="59" y="40"/>
                  <a:pt x="59" y="40"/>
                  <a:pt x="59" y="40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9"/>
                  <a:pt x="48" y="49"/>
                  <a:pt x="47" y="48"/>
                </a:cubicBezTo>
                <a:cubicBezTo>
                  <a:pt x="46" y="47"/>
                  <a:pt x="46" y="46"/>
                  <a:pt x="47" y="45"/>
                </a:cubicBezTo>
                <a:cubicBezTo>
                  <a:pt x="58" y="34"/>
                  <a:pt x="58" y="34"/>
                  <a:pt x="58" y="34"/>
                </a:cubicBezTo>
                <a:cubicBezTo>
                  <a:pt x="59" y="33"/>
                  <a:pt x="60" y="33"/>
                  <a:pt x="61" y="34"/>
                </a:cubicBezTo>
                <a:cubicBezTo>
                  <a:pt x="70" y="43"/>
                  <a:pt x="70" y="43"/>
                  <a:pt x="70" y="43"/>
                </a:cubicBezTo>
                <a:cubicBezTo>
                  <a:pt x="78" y="34"/>
                  <a:pt x="78" y="34"/>
                  <a:pt x="78" y="34"/>
                </a:cubicBezTo>
                <a:cubicBezTo>
                  <a:pt x="79" y="33"/>
                  <a:pt x="81" y="33"/>
                  <a:pt x="82" y="34"/>
                </a:cubicBezTo>
                <a:cubicBezTo>
                  <a:pt x="90" y="43"/>
                  <a:pt x="90" y="43"/>
                  <a:pt x="90" y="43"/>
                </a:cubicBezTo>
                <a:cubicBezTo>
                  <a:pt x="99" y="34"/>
                  <a:pt x="99" y="34"/>
                  <a:pt x="99" y="34"/>
                </a:cubicBezTo>
                <a:cubicBezTo>
                  <a:pt x="100" y="33"/>
                  <a:pt x="101" y="33"/>
                  <a:pt x="102" y="34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4" y="46"/>
                  <a:pt x="114" y="47"/>
                  <a:pt x="113" y="48"/>
                </a:cubicBezTo>
                <a:close/>
                <a:moveTo>
                  <a:pt x="150" y="13"/>
                </a:moveTo>
                <a:cubicBezTo>
                  <a:pt x="150" y="70"/>
                  <a:pt x="150" y="70"/>
                  <a:pt x="150" y="70"/>
                </a:cubicBezTo>
                <a:cubicBezTo>
                  <a:pt x="150" y="71"/>
                  <a:pt x="149" y="72"/>
                  <a:pt x="147" y="72"/>
                </a:cubicBezTo>
                <a:cubicBezTo>
                  <a:pt x="137" y="72"/>
                  <a:pt x="137" y="72"/>
                  <a:pt x="137" y="72"/>
                </a:cubicBezTo>
                <a:cubicBezTo>
                  <a:pt x="135" y="72"/>
                  <a:pt x="134" y="71"/>
                  <a:pt x="134" y="70"/>
                </a:cubicBezTo>
                <a:cubicBezTo>
                  <a:pt x="134" y="68"/>
                  <a:pt x="135" y="67"/>
                  <a:pt x="137" y="67"/>
                </a:cubicBezTo>
                <a:cubicBezTo>
                  <a:pt x="145" y="67"/>
                  <a:pt x="145" y="67"/>
                  <a:pt x="145" y="67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67"/>
                  <a:pt x="15" y="67"/>
                  <a:pt x="15" y="67"/>
                </a:cubicBezTo>
                <a:cubicBezTo>
                  <a:pt x="126" y="67"/>
                  <a:pt x="126" y="67"/>
                  <a:pt x="126" y="67"/>
                </a:cubicBezTo>
                <a:cubicBezTo>
                  <a:pt x="128" y="67"/>
                  <a:pt x="129" y="68"/>
                  <a:pt x="129" y="70"/>
                </a:cubicBezTo>
                <a:cubicBezTo>
                  <a:pt x="129" y="71"/>
                  <a:pt x="128" y="72"/>
                  <a:pt x="126" y="72"/>
                </a:cubicBezTo>
                <a:cubicBezTo>
                  <a:pt x="13" y="72"/>
                  <a:pt x="13" y="72"/>
                  <a:pt x="13" y="72"/>
                </a:cubicBezTo>
                <a:cubicBezTo>
                  <a:pt x="11" y="72"/>
                  <a:pt x="10" y="71"/>
                  <a:pt x="10" y="70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1"/>
                  <a:pt x="11" y="10"/>
                  <a:pt x="13" y="10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49" y="10"/>
                  <a:pt x="150" y="11"/>
                  <a:pt x="150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494">
            <a:extLst>
              <a:ext uri="{FF2B5EF4-FFF2-40B4-BE49-F238E27FC236}">
                <a16:creationId xmlns:a16="http://schemas.microsoft.com/office/drawing/2014/main" id="{A050EFCB-07AF-4C33-938D-ADCBDF8DE0BC}"/>
              </a:ext>
            </a:extLst>
          </p:cNvPr>
          <p:cNvSpPr>
            <a:spLocks noEditPoints="1"/>
          </p:cNvSpPr>
          <p:nvPr/>
        </p:nvSpPr>
        <p:spPr bwMode="auto">
          <a:xfrm>
            <a:off x="4831454" y="4282326"/>
            <a:ext cx="234310" cy="467272"/>
          </a:xfrm>
          <a:custGeom>
            <a:avLst/>
            <a:gdLst>
              <a:gd name="T0" fmla="*/ 252354 w 81"/>
              <a:gd name="T1" fmla="*/ 451019 h 160"/>
              <a:gd name="T2" fmla="*/ 262584 w 81"/>
              <a:gd name="T3" fmla="*/ 154930 h 160"/>
              <a:gd name="T4" fmla="*/ 262584 w 81"/>
              <a:gd name="T5" fmla="*/ 137716 h 160"/>
              <a:gd name="T6" fmla="*/ 180740 w 81"/>
              <a:gd name="T7" fmla="*/ 37872 h 160"/>
              <a:gd name="T8" fmla="*/ 132997 w 81"/>
              <a:gd name="T9" fmla="*/ 0 h 160"/>
              <a:gd name="T10" fmla="*/ 23871 w 81"/>
              <a:gd name="T11" fmla="*/ 137716 h 160"/>
              <a:gd name="T12" fmla="*/ 6820 w 81"/>
              <a:gd name="T13" fmla="*/ 144602 h 160"/>
              <a:gd name="T14" fmla="*/ 23871 w 81"/>
              <a:gd name="T15" fmla="*/ 154930 h 160"/>
              <a:gd name="T16" fmla="*/ 10231 w 81"/>
              <a:gd name="T17" fmla="*/ 451019 h 160"/>
              <a:gd name="T18" fmla="*/ 10231 w 81"/>
              <a:gd name="T19" fmla="*/ 468234 h 160"/>
              <a:gd name="T20" fmla="*/ 10231 w 81"/>
              <a:gd name="T21" fmla="*/ 540534 h 160"/>
              <a:gd name="T22" fmla="*/ 255764 w 81"/>
              <a:gd name="T23" fmla="*/ 550863 h 160"/>
              <a:gd name="T24" fmla="*/ 262584 w 81"/>
              <a:gd name="T25" fmla="*/ 468234 h 160"/>
              <a:gd name="T26" fmla="*/ 276225 w 81"/>
              <a:gd name="T27" fmla="*/ 457905 h 160"/>
              <a:gd name="T28" fmla="*/ 136407 w 81"/>
              <a:gd name="T29" fmla="*/ 17214 h 160"/>
              <a:gd name="T30" fmla="*/ 115946 w 81"/>
              <a:gd name="T31" fmla="*/ 34429 h 160"/>
              <a:gd name="T32" fmla="*/ 105716 w 81"/>
              <a:gd name="T33" fmla="*/ 51643 h 160"/>
              <a:gd name="T34" fmla="*/ 235303 w 81"/>
              <a:gd name="T35" fmla="*/ 137716 h 160"/>
              <a:gd name="T36" fmla="*/ 105716 w 81"/>
              <a:gd name="T37" fmla="*/ 51643 h 160"/>
              <a:gd name="T38" fmla="*/ 235303 w 81"/>
              <a:gd name="T39" fmla="*/ 154930 h 160"/>
              <a:gd name="T40" fmla="*/ 40922 w 81"/>
              <a:gd name="T41" fmla="*/ 451019 h 160"/>
              <a:gd name="T42" fmla="*/ 245533 w 81"/>
              <a:gd name="T43" fmla="*/ 485448 h 160"/>
              <a:gd name="T44" fmla="*/ 92075 w 81"/>
              <a:gd name="T45" fmla="*/ 485448 h 160"/>
              <a:gd name="T46" fmla="*/ 92075 w 81"/>
              <a:gd name="T47" fmla="*/ 502662 h 160"/>
              <a:gd name="T48" fmla="*/ 245533 w 81"/>
              <a:gd name="T49" fmla="*/ 533649 h 160"/>
              <a:gd name="T50" fmla="*/ 30692 w 81"/>
              <a:gd name="T51" fmla="*/ 502662 h 160"/>
              <a:gd name="T52" fmla="*/ 64794 w 81"/>
              <a:gd name="T53" fmla="*/ 495777 h 160"/>
              <a:gd name="T54" fmla="*/ 30692 w 81"/>
              <a:gd name="T55" fmla="*/ 485448 h 160"/>
              <a:gd name="T56" fmla="*/ 30692 w 81"/>
              <a:gd name="T57" fmla="*/ 468234 h 160"/>
              <a:gd name="T58" fmla="*/ 245533 w 81"/>
              <a:gd name="T59" fmla="*/ 468234 h 160"/>
              <a:gd name="T60" fmla="*/ 208021 w 81"/>
              <a:gd name="T61" fmla="*/ 172145 h 160"/>
              <a:gd name="T62" fmla="*/ 57973 w 81"/>
              <a:gd name="T63" fmla="*/ 179030 h 160"/>
              <a:gd name="T64" fmla="*/ 68204 w 81"/>
              <a:gd name="T65" fmla="*/ 433805 h 160"/>
              <a:gd name="T66" fmla="*/ 218252 w 81"/>
              <a:gd name="T67" fmla="*/ 423476 h 160"/>
              <a:gd name="T68" fmla="*/ 208021 w 81"/>
              <a:gd name="T69" fmla="*/ 172145 h 160"/>
              <a:gd name="T70" fmla="*/ 75024 w 81"/>
              <a:gd name="T71" fmla="*/ 413147 h 160"/>
              <a:gd name="T72" fmla="*/ 197791 w 81"/>
              <a:gd name="T73" fmla="*/ 189359 h 160"/>
              <a:gd name="T74" fmla="*/ 180740 w 81"/>
              <a:gd name="T75" fmla="*/ 241003 h 160"/>
              <a:gd name="T76" fmla="*/ 167099 w 81"/>
              <a:gd name="T77" fmla="*/ 241003 h 160"/>
              <a:gd name="T78" fmla="*/ 143228 w 81"/>
              <a:gd name="T79" fmla="*/ 241003 h 160"/>
              <a:gd name="T80" fmla="*/ 119356 w 81"/>
              <a:gd name="T81" fmla="*/ 227231 h 160"/>
              <a:gd name="T82" fmla="*/ 95485 w 81"/>
              <a:gd name="T83" fmla="*/ 241003 h 160"/>
              <a:gd name="T84" fmla="*/ 112536 w 81"/>
              <a:gd name="T85" fmla="*/ 210017 h 160"/>
              <a:gd name="T86" fmla="*/ 136407 w 81"/>
              <a:gd name="T87" fmla="*/ 220345 h 160"/>
              <a:gd name="T88" fmla="*/ 160279 w 81"/>
              <a:gd name="T89" fmla="*/ 210017 h 160"/>
              <a:gd name="T90" fmla="*/ 180740 w 81"/>
              <a:gd name="T91" fmla="*/ 241003 h 160"/>
              <a:gd name="T92" fmla="*/ 173919 w 81"/>
              <a:gd name="T93" fmla="*/ 278874 h 160"/>
              <a:gd name="T94" fmla="*/ 95485 w 81"/>
              <a:gd name="T95" fmla="*/ 268546 h 160"/>
              <a:gd name="T96" fmla="*/ 173919 w 81"/>
              <a:gd name="T97" fmla="*/ 261660 h 160"/>
              <a:gd name="T98" fmla="*/ 146638 w 81"/>
              <a:gd name="T99" fmla="*/ 306418 h 160"/>
              <a:gd name="T100" fmla="*/ 102306 w 81"/>
              <a:gd name="T101" fmla="*/ 313303 h 160"/>
              <a:gd name="T102" fmla="*/ 102306 w 81"/>
              <a:gd name="T103" fmla="*/ 296089 h 160"/>
              <a:gd name="T104" fmla="*/ 146638 w 81"/>
              <a:gd name="T105" fmla="*/ 306418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1" h="160">
                <a:moveTo>
                  <a:pt x="78" y="131"/>
                </a:moveTo>
                <a:cubicBezTo>
                  <a:pt x="74" y="131"/>
                  <a:pt x="74" y="131"/>
                  <a:pt x="74" y="131"/>
                </a:cubicBezTo>
                <a:cubicBezTo>
                  <a:pt x="74" y="45"/>
                  <a:pt x="74" y="45"/>
                  <a:pt x="74" y="45"/>
                </a:cubicBezTo>
                <a:cubicBezTo>
                  <a:pt x="77" y="45"/>
                  <a:pt x="77" y="45"/>
                  <a:pt x="77" y="45"/>
                </a:cubicBezTo>
                <a:cubicBezTo>
                  <a:pt x="78" y="45"/>
                  <a:pt x="79" y="44"/>
                  <a:pt x="79" y="42"/>
                </a:cubicBezTo>
                <a:cubicBezTo>
                  <a:pt x="79" y="41"/>
                  <a:pt x="78" y="40"/>
                  <a:pt x="77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27"/>
                  <a:pt x="65" y="16"/>
                  <a:pt x="53" y="11"/>
                </a:cubicBezTo>
                <a:cubicBezTo>
                  <a:pt x="51" y="5"/>
                  <a:pt x="43" y="1"/>
                  <a:pt x="41" y="0"/>
                </a:cubicBezTo>
                <a:cubicBezTo>
                  <a:pt x="41" y="0"/>
                  <a:pt x="40" y="0"/>
                  <a:pt x="39" y="0"/>
                </a:cubicBezTo>
                <a:cubicBezTo>
                  <a:pt x="38" y="1"/>
                  <a:pt x="29" y="5"/>
                  <a:pt x="28" y="11"/>
                </a:cubicBezTo>
                <a:cubicBezTo>
                  <a:pt x="16" y="16"/>
                  <a:pt x="8" y="27"/>
                  <a:pt x="7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3" y="40"/>
                  <a:pt x="2" y="41"/>
                  <a:pt x="2" y="42"/>
                </a:cubicBezTo>
                <a:cubicBezTo>
                  <a:pt x="2" y="44"/>
                  <a:pt x="3" y="45"/>
                  <a:pt x="4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7" y="131"/>
                  <a:pt x="7" y="131"/>
                  <a:pt x="7" y="131"/>
                </a:cubicBezTo>
                <a:cubicBezTo>
                  <a:pt x="3" y="131"/>
                  <a:pt x="3" y="131"/>
                  <a:pt x="3" y="131"/>
                </a:cubicBezTo>
                <a:cubicBezTo>
                  <a:pt x="1" y="131"/>
                  <a:pt x="0" y="132"/>
                  <a:pt x="0" y="133"/>
                </a:cubicBezTo>
                <a:cubicBezTo>
                  <a:pt x="0" y="135"/>
                  <a:pt x="1" y="136"/>
                  <a:pt x="3" y="136"/>
                </a:cubicBezTo>
                <a:cubicBezTo>
                  <a:pt x="3" y="136"/>
                  <a:pt x="3" y="136"/>
                  <a:pt x="3" y="136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6" y="160"/>
                  <a:pt x="77" y="159"/>
                  <a:pt x="77" y="157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80" y="136"/>
                  <a:pt x="81" y="135"/>
                  <a:pt x="81" y="133"/>
                </a:cubicBezTo>
                <a:cubicBezTo>
                  <a:pt x="81" y="132"/>
                  <a:pt x="80" y="131"/>
                  <a:pt x="78" y="131"/>
                </a:cubicBezTo>
                <a:close/>
                <a:moveTo>
                  <a:pt x="40" y="5"/>
                </a:moveTo>
                <a:cubicBezTo>
                  <a:pt x="43" y="7"/>
                  <a:pt x="45" y="8"/>
                  <a:pt x="47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5" y="8"/>
                  <a:pt x="38" y="7"/>
                  <a:pt x="40" y="5"/>
                </a:cubicBezTo>
                <a:close/>
                <a:moveTo>
                  <a:pt x="31" y="15"/>
                </a:moveTo>
                <a:cubicBezTo>
                  <a:pt x="50" y="15"/>
                  <a:pt x="50" y="15"/>
                  <a:pt x="50" y="15"/>
                </a:cubicBezTo>
                <a:cubicBezTo>
                  <a:pt x="61" y="19"/>
                  <a:pt x="68" y="29"/>
                  <a:pt x="69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3" y="29"/>
                  <a:pt x="20" y="19"/>
                  <a:pt x="31" y="15"/>
                </a:cubicBezTo>
                <a:close/>
                <a:moveTo>
                  <a:pt x="12" y="45"/>
                </a:moveTo>
                <a:cubicBezTo>
                  <a:pt x="69" y="45"/>
                  <a:pt x="69" y="45"/>
                  <a:pt x="69" y="45"/>
                </a:cubicBezTo>
                <a:cubicBezTo>
                  <a:pt x="69" y="131"/>
                  <a:pt x="69" y="131"/>
                  <a:pt x="69" y="131"/>
                </a:cubicBezTo>
                <a:cubicBezTo>
                  <a:pt x="12" y="131"/>
                  <a:pt x="12" y="131"/>
                  <a:pt x="12" y="131"/>
                </a:cubicBezTo>
                <a:lnTo>
                  <a:pt x="12" y="45"/>
                </a:lnTo>
                <a:close/>
                <a:moveTo>
                  <a:pt x="72" y="141"/>
                </a:moveTo>
                <a:cubicBezTo>
                  <a:pt x="72" y="141"/>
                  <a:pt x="72" y="141"/>
                  <a:pt x="72" y="141"/>
                </a:cubicBezTo>
                <a:cubicBezTo>
                  <a:pt x="27" y="141"/>
                  <a:pt x="27" y="141"/>
                  <a:pt x="27" y="141"/>
                </a:cubicBezTo>
                <a:cubicBezTo>
                  <a:pt x="25" y="141"/>
                  <a:pt x="24" y="142"/>
                  <a:pt x="24" y="144"/>
                </a:cubicBezTo>
                <a:cubicBezTo>
                  <a:pt x="24" y="145"/>
                  <a:pt x="25" y="146"/>
                  <a:pt x="27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9" y="146"/>
                  <a:pt x="9" y="146"/>
                  <a:pt x="9" y="146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18" y="146"/>
                  <a:pt x="19" y="145"/>
                  <a:pt x="19" y="144"/>
                </a:cubicBezTo>
                <a:cubicBezTo>
                  <a:pt x="19" y="142"/>
                  <a:pt x="18" y="141"/>
                  <a:pt x="16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9" y="136"/>
                  <a:pt x="9" y="136"/>
                  <a:pt x="9" y="136"/>
                </a:cubicBezTo>
                <a:cubicBezTo>
                  <a:pt x="9" y="136"/>
                  <a:pt x="9" y="136"/>
                  <a:pt x="9" y="136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2" y="141"/>
                  <a:pt x="72" y="141"/>
                  <a:pt x="72" y="141"/>
                </a:cubicBezTo>
                <a:close/>
                <a:moveTo>
                  <a:pt x="61" y="50"/>
                </a:moveTo>
                <a:cubicBezTo>
                  <a:pt x="20" y="50"/>
                  <a:pt x="20" y="50"/>
                  <a:pt x="20" y="50"/>
                </a:cubicBezTo>
                <a:cubicBezTo>
                  <a:pt x="18" y="50"/>
                  <a:pt x="17" y="51"/>
                  <a:pt x="17" y="52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8" y="126"/>
                  <a:pt x="20" y="126"/>
                </a:cubicBezTo>
                <a:cubicBezTo>
                  <a:pt x="61" y="126"/>
                  <a:pt x="61" y="126"/>
                  <a:pt x="61" y="126"/>
                </a:cubicBezTo>
                <a:cubicBezTo>
                  <a:pt x="63" y="126"/>
                  <a:pt x="64" y="124"/>
                  <a:pt x="64" y="123"/>
                </a:cubicBezTo>
                <a:cubicBezTo>
                  <a:pt x="64" y="52"/>
                  <a:pt x="64" y="52"/>
                  <a:pt x="64" y="52"/>
                </a:cubicBezTo>
                <a:cubicBezTo>
                  <a:pt x="64" y="51"/>
                  <a:pt x="63" y="50"/>
                  <a:pt x="61" y="50"/>
                </a:cubicBezTo>
                <a:close/>
                <a:moveTo>
                  <a:pt x="58" y="120"/>
                </a:moveTo>
                <a:cubicBezTo>
                  <a:pt x="22" y="120"/>
                  <a:pt x="22" y="120"/>
                  <a:pt x="22" y="120"/>
                </a:cubicBezTo>
                <a:cubicBezTo>
                  <a:pt x="22" y="55"/>
                  <a:pt x="22" y="55"/>
                  <a:pt x="22" y="55"/>
                </a:cubicBezTo>
                <a:cubicBezTo>
                  <a:pt x="58" y="55"/>
                  <a:pt x="58" y="55"/>
                  <a:pt x="58" y="55"/>
                </a:cubicBezTo>
                <a:lnTo>
                  <a:pt x="58" y="120"/>
                </a:lnTo>
                <a:close/>
                <a:moveTo>
                  <a:pt x="53" y="70"/>
                </a:moveTo>
                <a:cubicBezTo>
                  <a:pt x="52" y="70"/>
                  <a:pt x="51" y="71"/>
                  <a:pt x="51" y="71"/>
                </a:cubicBezTo>
                <a:cubicBezTo>
                  <a:pt x="50" y="71"/>
                  <a:pt x="49" y="70"/>
                  <a:pt x="49" y="70"/>
                </a:cubicBezTo>
                <a:cubicBezTo>
                  <a:pt x="46" y="66"/>
                  <a:pt x="46" y="66"/>
                  <a:pt x="46" y="66"/>
                </a:cubicBezTo>
                <a:cubicBezTo>
                  <a:pt x="42" y="70"/>
                  <a:pt x="42" y="70"/>
                  <a:pt x="42" y="70"/>
                </a:cubicBezTo>
                <a:cubicBezTo>
                  <a:pt x="41" y="71"/>
                  <a:pt x="40" y="71"/>
                  <a:pt x="39" y="70"/>
                </a:cubicBezTo>
                <a:cubicBezTo>
                  <a:pt x="35" y="66"/>
                  <a:pt x="35" y="66"/>
                  <a:pt x="35" y="66"/>
                </a:cubicBezTo>
                <a:cubicBezTo>
                  <a:pt x="32" y="70"/>
                  <a:pt x="32" y="70"/>
                  <a:pt x="32" y="70"/>
                </a:cubicBezTo>
                <a:cubicBezTo>
                  <a:pt x="31" y="71"/>
                  <a:pt x="29" y="71"/>
                  <a:pt x="28" y="70"/>
                </a:cubicBezTo>
                <a:cubicBezTo>
                  <a:pt x="27" y="69"/>
                  <a:pt x="27" y="67"/>
                  <a:pt x="28" y="66"/>
                </a:cubicBezTo>
                <a:cubicBezTo>
                  <a:pt x="33" y="61"/>
                  <a:pt x="33" y="61"/>
                  <a:pt x="33" y="61"/>
                </a:cubicBezTo>
                <a:cubicBezTo>
                  <a:pt x="34" y="60"/>
                  <a:pt x="36" y="60"/>
                  <a:pt x="37" y="61"/>
                </a:cubicBezTo>
                <a:cubicBezTo>
                  <a:pt x="40" y="64"/>
                  <a:pt x="40" y="64"/>
                  <a:pt x="40" y="64"/>
                </a:cubicBezTo>
                <a:cubicBezTo>
                  <a:pt x="44" y="61"/>
                  <a:pt x="44" y="61"/>
                  <a:pt x="44" y="61"/>
                </a:cubicBezTo>
                <a:cubicBezTo>
                  <a:pt x="45" y="60"/>
                  <a:pt x="46" y="60"/>
                  <a:pt x="47" y="61"/>
                </a:cubicBezTo>
                <a:cubicBezTo>
                  <a:pt x="53" y="66"/>
                  <a:pt x="53" y="66"/>
                  <a:pt x="53" y="66"/>
                </a:cubicBezTo>
                <a:cubicBezTo>
                  <a:pt x="54" y="67"/>
                  <a:pt x="54" y="69"/>
                  <a:pt x="53" y="70"/>
                </a:cubicBezTo>
                <a:close/>
                <a:moveTo>
                  <a:pt x="53" y="78"/>
                </a:moveTo>
                <a:cubicBezTo>
                  <a:pt x="53" y="80"/>
                  <a:pt x="52" y="81"/>
                  <a:pt x="51" y="81"/>
                </a:cubicBezTo>
                <a:cubicBezTo>
                  <a:pt x="30" y="81"/>
                  <a:pt x="30" y="81"/>
                  <a:pt x="30" y="81"/>
                </a:cubicBezTo>
                <a:cubicBezTo>
                  <a:pt x="29" y="81"/>
                  <a:pt x="28" y="80"/>
                  <a:pt x="28" y="78"/>
                </a:cubicBezTo>
                <a:cubicBezTo>
                  <a:pt x="28" y="77"/>
                  <a:pt x="29" y="76"/>
                  <a:pt x="30" y="76"/>
                </a:cubicBezTo>
                <a:cubicBezTo>
                  <a:pt x="51" y="76"/>
                  <a:pt x="51" y="76"/>
                  <a:pt x="51" y="76"/>
                </a:cubicBezTo>
                <a:cubicBezTo>
                  <a:pt x="52" y="76"/>
                  <a:pt x="53" y="77"/>
                  <a:pt x="53" y="78"/>
                </a:cubicBezTo>
                <a:close/>
                <a:moveTo>
                  <a:pt x="43" y="89"/>
                </a:moveTo>
                <a:cubicBezTo>
                  <a:pt x="43" y="90"/>
                  <a:pt x="42" y="91"/>
                  <a:pt x="4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29" y="91"/>
                  <a:pt x="28" y="90"/>
                  <a:pt x="28" y="89"/>
                </a:cubicBezTo>
                <a:cubicBezTo>
                  <a:pt x="28" y="87"/>
                  <a:pt x="29" y="86"/>
                  <a:pt x="30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42" y="86"/>
                  <a:pt x="43" y="87"/>
                  <a:pt x="43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495">
            <a:extLst>
              <a:ext uri="{FF2B5EF4-FFF2-40B4-BE49-F238E27FC236}">
                <a16:creationId xmlns:a16="http://schemas.microsoft.com/office/drawing/2014/main" id="{E8A63CCD-B64B-49C3-9421-4F65FC259405}"/>
              </a:ext>
            </a:extLst>
          </p:cNvPr>
          <p:cNvSpPr>
            <a:spLocks noEditPoints="1"/>
          </p:cNvSpPr>
          <p:nvPr/>
        </p:nvSpPr>
        <p:spPr bwMode="auto">
          <a:xfrm>
            <a:off x="4727004" y="5315072"/>
            <a:ext cx="463232" cy="367624"/>
          </a:xfrm>
          <a:custGeom>
            <a:avLst/>
            <a:gdLst>
              <a:gd name="T0" fmla="*/ 71676 w 160"/>
              <a:gd name="T1" fmla="*/ 85990 h 126"/>
              <a:gd name="T2" fmla="*/ 51197 w 160"/>
              <a:gd name="T3" fmla="*/ 85990 h 126"/>
              <a:gd name="T4" fmla="*/ 511969 w 160"/>
              <a:gd name="T5" fmla="*/ 171979 h 126"/>
              <a:gd name="T6" fmla="*/ 535861 w 160"/>
              <a:gd name="T7" fmla="*/ 223573 h 126"/>
              <a:gd name="T8" fmla="*/ 546100 w 160"/>
              <a:gd name="T9" fmla="*/ 282046 h 126"/>
              <a:gd name="T10" fmla="*/ 511969 w 160"/>
              <a:gd name="T11" fmla="*/ 288925 h 126"/>
              <a:gd name="T12" fmla="*/ 501729 w 160"/>
              <a:gd name="T13" fmla="*/ 433388 h 126"/>
              <a:gd name="T14" fmla="*/ 457359 w 160"/>
              <a:gd name="T15" fmla="*/ 423069 h 126"/>
              <a:gd name="T16" fmla="*/ 88741 w 160"/>
              <a:gd name="T17" fmla="*/ 288925 h 126"/>
              <a:gd name="T18" fmla="*/ 78502 w 160"/>
              <a:gd name="T19" fmla="*/ 433388 h 126"/>
              <a:gd name="T20" fmla="*/ 34131 w 160"/>
              <a:gd name="T21" fmla="*/ 423069 h 126"/>
              <a:gd name="T22" fmla="*/ 10239 w 160"/>
              <a:gd name="T23" fmla="*/ 288925 h 126"/>
              <a:gd name="T24" fmla="*/ 0 w 160"/>
              <a:gd name="T25" fmla="*/ 233892 h 126"/>
              <a:gd name="T26" fmla="*/ 34131 w 160"/>
              <a:gd name="T27" fmla="*/ 223573 h 126"/>
              <a:gd name="T28" fmla="*/ 10239 w 160"/>
              <a:gd name="T29" fmla="*/ 171979 h 126"/>
              <a:gd name="T30" fmla="*/ 0 w 160"/>
              <a:gd name="T31" fmla="*/ 10319 h 126"/>
              <a:gd name="T32" fmla="*/ 535861 w 160"/>
              <a:gd name="T33" fmla="*/ 0 h 126"/>
              <a:gd name="T34" fmla="*/ 546100 w 160"/>
              <a:gd name="T35" fmla="*/ 161661 h 126"/>
              <a:gd name="T36" fmla="*/ 511969 w 160"/>
              <a:gd name="T37" fmla="*/ 171979 h 126"/>
              <a:gd name="T38" fmla="*/ 71676 w 160"/>
              <a:gd name="T39" fmla="*/ 326761 h 126"/>
              <a:gd name="T40" fmla="*/ 51197 w 160"/>
              <a:gd name="T41" fmla="*/ 412750 h 126"/>
              <a:gd name="T42" fmla="*/ 71676 w 160"/>
              <a:gd name="T43" fmla="*/ 306123 h 126"/>
              <a:gd name="T44" fmla="*/ 51197 w 160"/>
              <a:gd name="T45" fmla="*/ 288925 h 126"/>
              <a:gd name="T46" fmla="*/ 71676 w 160"/>
              <a:gd name="T47" fmla="*/ 306123 h 126"/>
              <a:gd name="T48" fmla="*/ 474424 w 160"/>
              <a:gd name="T49" fmla="*/ 326761 h 126"/>
              <a:gd name="T50" fmla="*/ 494903 w 160"/>
              <a:gd name="T51" fmla="*/ 412750 h 126"/>
              <a:gd name="T52" fmla="*/ 494903 w 160"/>
              <a:gd name="T53" fmla="*/ 288925 h 126"/>
              <a:gd name="T54" fmla="*/ 474424 w 160"/>
              <a:gd name="T55" fmla="*/ 306123 h 126"/>
              <a:gd name="T56" fmla="*/ 494903 w 160"/>
              <a:gd name="T57" fmla="*/ 288925 h 126"/>
              <a:gd name="T58" fmla="*/ 17066 w 160"/>
              <a:gd name="T59" fmla="*/ 271727 h 126"/>
              <a:gd name="T60" fmla="*/ 529034 w 160"/>
              <a:gd name="T61" fmla="*/ 244211 h 126"/>
              <a:gd name="T62" fmla="*/ 474424 w 160"/>
              <a:gd name="T63" fmla="*/ 199496 h 126"/>
              <a:gd name="T64" fmla="*/ 494903 w 160"/>
              <a:gd name="T65" fmla="*/ 223573 h 126"/>
              <a:gd name="T66" fmla="*/ 51197 w 160"/>
              <a:gd name="T67" fmla="*/ 171979 h 126"/>
              <a:gd name="T68" fmla="*/ 71676 w 160"/>
              <a:gd name="T69" fmla="*/ 223573 h 126"/>
              <a:gd name="T70" fmla="*/ 78502 w 160"/>
              <a:gd name="T71" fmla="*/ 189177 h 126"/>
              <a:gd name="T72" fmla="*/ 88741 w 160"/>
              <a:gd name="T73" fmla="*/ 223573 h 126"/>
              <a:gd name="T74" fmla="*/ 457359 w 160"/>
              <a:gd name="T75" fmla="*/ 199496 h 126"/>
              <a:gd name="T76" fmla="*/ 474424 w 160"/>
              <a:gd name="T77" fmla="*/ 199496 h 126"/>
              <a:gd name="T78" fmla="*/ 529034 w 160"/>
              <a:gd name="T79" fmla="*/ 17198 h 126"/>
              <a:gd name="T80" fmla="*/ 17066 w 160"/>
              <a:gd name="T81" fmla="*/ 154781 h 126"/>
              <a:gd name="T82" fmla="*/ 334486 w 160"/>
              <a:gd name="T83" fmla="*/ 44715 h 126"/>
              <a:gd name="T84" fmla="*/ 324247 w 160"/>
              <a:gd name="T85" fmla="*/ 89429 h 126"/>
              <a:gd name="T86" fmla="*/ 211614 w 160"/>
              <a:gd name="T87" fmla="*/ 79111 h 126"/>
              <a:gd name="T88" fmla="*/ 221853 w 160"/>
              <a:gd name="T89" fmla="*/ 34396 h 126"/>
              <a:gd name="T90" fmla="*/ 334486 w 160"/>
              <a:gd name="T91" fmla="*/ 44715 h 126"/>
              <a:gd name="T92" fmla="*/ 317421 w 160"/>
              <a:gd name="T93" fmla="*/ 51594 h 126"/>
              <a:gd name="T94" fmla="*/ 228679 w 160"/>
              <a:gd name="T95" fmla="*/ 72231 h 126"/>
              <a:gd name="T96" fmla="*/ 474424 w 160"/>
              <a:gd name="T97" fmla="*/ 85990 h 126"/>
              <a:gd name="T98" fmla="*/ 494903 w 160"/>
              <a:gd name="T99" fmla="*/ 85990 h 126"/>
              <a:gd name="T100" fmla="*/ 474424 w 160"/>
              <a:gd name="T101" fmla="*/ 85990 h 12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26">
                <a:moveTo>
                  <a:pt x="18" y="22"/>
                </a:moveTo>
                <a:cubicBezTo>
                  <a:pt x="19" y="22"/>
                  <a:pt x="21" y="24"/>
                  <a:pt x="21" y="25"/>
                </a:cubicBezTo>
                <a:cubicBezTo>
                  <a:pt x="21" y="26"/>
                  <a:pt x="19" y="28"/>
                  <a:pt x="18" y="28"/>
                </a:cubicBezTo>
                <a:cubicBezTo>
                  <a:pt x="17" y="28"/>
                  <a:pt x="15" y="26"/>
                  <a:pt x="15" y="25"/>
                </a:cubicBezTo>
                <a:cubicBezTo>
                  <a:pt x="15" y="24"/>
                  <a:pt x="17" y="22"/>
                  <a:pt x="18" y="22"/>
                </a:cubicBezTo>
                <a:close/>
                <a:moveTo>
                  <a:pt x="150" y="50"/>
                </a:moveTo>
                <a:cubicBezTo>
                  <a:pt x="150" y="65"/>
                  <a:pt x="150" y="65"/>
                  <a:pt x="150" y="65"/>
                </a:cubicBezTo>
                <a:cubicBezTo>
                  <a:pt x="157" y="65"/>
                  <a:pt x="157" y="65"/>
                  <a:pt x="157" y="65"/>
                </a:cubicBezTo>
                <a:cubicBezTo>
                  <a:pt x="159" y="65"/>
                  <a:pt x="160" y="67"/>
                  <a:pt x="160" y="68"/>
                </a:cubicBezTo>
                <a:cubicBezTo>
                  <a:pt x="160" y="82"/>
                  <a:pt x="160" y="82"/>
                  <a:pt x="160" y="82"/>
                </a:cubicBezTo>
                <a:cubicBezTo>
                  <a:pt x="160" y="83"/>
                  <a:pt x="159" y="84"/>
                  <a:pt x="157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0" y="124"/>
                  <a:pt x="149" y="126"/>
                  <a:pt x="147" y="126"/>
                </a:cubicBezTo>
                <a:cubicBezTo>
                  <a:pt x="137" y="126"/>
                  <a:pt x="137" y="126"/>
                  <a:pt x="137" y="126"/>
                </a:cubicBezTo>
                <a:cubicBezTo>
                  <a:pt x="135" y="126"/>
                  <a:pt x="134" y="124"/>
                  <a:pt x="134" y="123"/>
                </a:cubicBezTo>
                <a:cubicBezTo>
                  <a:pt x="134" y="84"/>
                  <a:pt x="134" y="84"/>
                  <a:pt x="134" y="84"/>
                </a:cubicBezTo>
                <a:cubicBezTo>
                  <a:pt x="26" y="84"/>
                  <a:pt x="26" y="84"/>
                  <a:pt x="26" y="84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6" y="124"/>
                  <a:pt x="25" y="126"/>
                  <a:pt x="23" y="126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11" y="126"/>
                  <a:pt x="10" y="124"/>
                  <a:pt x="10" y="123"/>
                </a:cubicBezTo>
                <a:cubicBezTo>
                  <a:pt x="10" y="84"/>
                  <a:pt x="10" y="84"/>
                  <a:pt x="10" y="84"/>
                </a:cubicBezTo>
                <a:cubicBezTo>
                  <a:pt x="3" y="84"/>
                  <a:pt x="3" y="84"/>
                  <a:pt x="3" y="84"/>
                </a:cubicBezTo>
                <a:cubicBezTo>
                  <a:pt x="1" y="84"/>
                  <a:pt x="0" y="83"/>
                  <a:pt x="0" y="8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7"/>
                  <a:pt x="1" y="65"/>
                  <a:pt x="3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50"/>
                  <a:pt x="10" y="50"/>
                  <a:pt x="10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9"/>
                  <a:pt x="0" y="4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49"/>
                  <a:pt x="159" y="50"/>
                  <a:pt x="157" y="50"/>
                </a:cubicBezTo>
                <a:lnTo>
                  <a:pt x="150" y="50"/>
                </a:lnTo>
                <a:close/>
                <a:moveTo>
                  <a:pt x="21" y="120"/>
                </a:moveTo>
                <a:cubicBezTo>
                  <a:pt x="21" y="95"/>
                  <a:pt x="21" y="95"/>
                  <a:pt x="21" y="95"/>
                </a:cubicBezTo>
                <a:cubicBezTo>
                  <a:pt x="15" y="95"/>
                  <a:pt x="15" y="95"/>
                  <a:pt x="15" y="95"/>
                </a:cubicBezTo>
                <a:cubicBezTo>
                  <a:pt x="15" y="120"/>
                  <a:pt x="15" y="120"/>
                  <a:pt x="15" y="120"/>
                </a:cubicBezTo>
                <a:cubicBezTo>
                  <a:pt x="21" y="120"/>
                  <a:pt x="21" y="120"/>
                  <a:pt x="21" y="120"/>
                </a:cubicBezTo>
                <a:close/>
                <a:moveTo>
                  <a:pt x="21" y="89"/>
                </a:moveTo>
                <a:cubicBezTo>
                  <a:pt x="21" y="84"/>
                  <a:pt x="21" y="84"/>
                  <a:pt x="21" y="84"/>
                </a:cubicBezTo>
                <a:cubicBezTo>
                  <a:pt x="15" y="84"/>
                  <a:pt x="15" y="84"/>
                  <a:pt x="15" y="84"/>
                </a:cubicBezTo>
                <a:cubicBezTo>
                  <a:pt x="15" y="89"/>
                  <a:pt x="15" y="89"/>
                  <a:pt x="15" y="89"/>
                </a:cubicBezTo>
                <a:cubicBezTo>
                  <a:pt x="21" y="89"/>
                  <a:pt x="21" y="89"/>
                  <a:pt x="21" y="89"/>
                </a:cubicBezTo>
                <a:close/>
                <a:moveTo>
                  <a:pt x="145" y="95"/>
                </a:moveTo>
                <a:cubicBezTo>
                  <a:pt x="139" y="95"/>
                  <a:pt x="139" y="95"/>
                  <a:pt x="139" y="95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5" y="120"/>
                  <a:pt x="145" y="120"/>
                  <a:pt x="145" y="120"/>
                </a:cubicBezTo>
                <a:lnTo>
                  <a:pt x="145" y="95"/>
                </a:lnTo>
                <a:close/>
                <a:moveTo>
                  <a:pt x="145" y="84"/>
                </a:moveTo>
                <a:cubicBezTo>
                  <a:pt x="139" y="84"/>
                  <a:pt x="139" y="84"/>
                  <a:pt x="139" y="84"/>
                </a:cubicBezTo>
                <a:cubicBezTo>
                  <a:pt x="139" y="89"/>
                  <a:pt x="139" y="89"/>
                  <a:pt x="139" y="89"/>
                </a:cubicBezTo>
                <a:cubicBezTo>
                  <a:pt x="145" y="89"/>
                  <a:pt x="145" y="89"/>
                  <a:pt x="145" y="89"/>
                </a:cubicBezTo>
                <a:lnTo>
                  <a:pt x="145" y="84"/>
                </a:lnTo>
                <a:close/>
                <a:moveTo>
                  <a:pt x="5" y="71"/>
                </a:moveTo>
                <a:cubicBezTo>
                  <a:pt x="5" y="79"/>
                  <a:pt x="5" y="79"/>
                  <a:pt x="5" y="79"/>
                </a:cubicBezTo>
                <a:cubicBezTo>
                  <a:pt x="155" y="79"/>
                  <a:pt x="155" y="79"/>
                  <a:pt x="155" y="79"/>
                </a:cubicBezTo>
                <a:cubicBezTo>
                  <a:pt x="155" y="71"/>
                  <a:pt x="155" y="71"/>
                  <a:pt x="155" y="71"/>
                </a:cubicBezTo>
                <a:lnTo>
                  <a:pt x="5" y="71"/>
                </a:lnTo>
                <a:close/>
                <a:moveTo>
                  <a:pt x="139" y="58"/>
                </a:moveTo>
                <a:cubicBezTo>
                  <a:pt x="139" y="65"/>
                  <a:pt x="139" y="65"/>
                  <a:pt x="139" y="65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45" y="50"/>
                  <a:pt x="145" y="50"/>
                  <a:pt x="14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65"/>
                  <a:pt x="15" y="65"/>
                  <a:pt x="15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56"/>
                  <a:pt x="22" y="55"/>
                  <a:pt x="23" y="55"/>
                </a:cubicBezTo>
                <a:cubicBezTo>
                  <a:pt x="25" y="55"/>
                  <a:pt x="26" y="56"/>
                  <a:pt x="26" y="58"/>
                </a:cubicBezTo>
                <a:cubicBezTo>
                  <a:pt x="26" y="65"/>
                  <a:pt x="26" y="65"/>
                  <a:pt x="26" y="65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4" y="56"/>
                  <a:pt x="135" y="55"/>
                  <a:pt x="137" y="55"/>
                </a:cubicBezTo>
                <a:cubicBezTo>
                  <a:pt x="138" y="55"/>
                  <a:pt x="139" y="56"/>
                  <a:pt x="139" y="58"/>
                </a:cubicBezTo>
                <a:close/>
                <a:moveTo>
                  <a:pt x="155" y="45"/>
                </a:moveTo>
                <a:cubicBezTo>
                  <a:pt x="155" y="5"/>
                  <a:pt x="155" y="5"/>
                  <a:pt x="15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45"/>
                  <a:pt x="5" y="45"/>
                  <a:pt x="5" y="45"/>
                </a:cubicBezTo>
                <a:lnTo>
                  <a:pt x="155" y="45"/>
                </a:lnTo>
                <a:close/>
                <a:moveTo>
                  <a:pt x="98" y="13"/>
                </a:moveTo>
                <a:cubicBezTo>
                  <a:pt x="98" y="23"/>
                  <a:pt x="98" y="23"/>
                  <a:pt x="98" y="23"/>
                </a:cubicBezTo>
                <a:cubicBezTo>
                  <a:pt x="98" y="25"/>
                  <a:pt x="97" y="26"/>
                  <a:pt x="95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63" y="26"/>
                  <a:pt x="62" y="25"/>
                  <a:pt x="62" y="23"/>
                </a:cubicBezTo>
                <a:cubicBezTo>
                  <a:pt x="62" y="13"/>
                  <a:pt x="62" y="13"/>
                  <a:pt x="62" y="13"/>
                </a:cubicBezTo>
                <a:cubicBezTo>
                  <a:pt x="62" y="11"/>
                  <a:pt x="63" y="10"/>
                  <a:pt x="6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7" y="10"/>
                  <a:pt x="98" y="11"/>
                  <a:pt x="98" y="13"/>
                </a:cubicBezTo>
                <a:close/>
                <a:moveTo>
                  <a:pt x="93" y="21"/>
                </a:moveTo>
                <a:cubicBezTo>
                  <a:pt x="93" y="15"/>
                  <a:pt x="93" y="15"/>
                  <a:pt x="93" y="15"/>
                </a:cubicBezTo>
                <a:cubicBezTo>
                  <a:pt x="67" y="15"/>
                  <a:pt x="67" y="15"/>
                  <a:pt x="67" y="15"/>
                </a:cubicBezTo>
                <a:cubicBezTo>
                  <a:pt x="67" y="21"/>
                  <a:pt x="67" y="21"/>
                  <a:pt x="67" y="21"/>
                </a:cubicBezTo>
                <a:cubicBezTo>
                  <a:pt x="93" y="21"/>
                  <a:pt x="93" y="21"/>
                  <a:pt x="93" y="21"/>
                </a:cubicBezTo>
                <a:close/>
                <a:moveTo>
                  <a:pt x="139" y="25"/>
                </a:moveTo>
                <a:cubicBezTo>
                  <a:pt x="139" y="26"/>
                  <a:pt x="141" y="28"/>
                  <a:pt x="142" y="28"/>
                </a:cubicBezTo>
                <a:cubicBezTo>
                  <a:pt x="143" y="28"/>
                  <a:pt x="145" y="26"/>
                  <a:pt x="145" y="25"/>
                </a:cubicBezTo>
                <a:cubicBezTo>
                  <a:pt x="145" y="24"/>
                  <a:pt x="143" y="22"/>
                  <a:pt x="142" y="22"/>
                </a:cubicBezTo>
                <a:cubicBezTo>
                  <a:pt x="141" y="22"/>
                  <a:pt x="139" y="24"/>
                  <a:pt x="139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501">
            <a:extLst>
              <a:ext uri="{FF2B5EF4-FFF2-40B4-BE49-F238E27FC236}">
                <a16:creationId xmlns:a16="http://schemas.microsoft.com/office/drawing/2014/main" id="{A062F668-A938-4BE3-B9FB-5021AAD2FD50}"/>
              </a:ext>
            </a:extLst>
          </p:cNvPr>
          <p:cNvSpPr>
            <a:spLocks noEditPoints="1"/>
          </p:cNvSpPr>
          <p:nvPr/>
        </p:nvSpPr>
        <p:spPr bwMode="auto">
          <a:xfrm>
            <a:off x="5751397" y="1270795"/>
            <a:ext cx="402634" cy="465924"/>
          </a:xfrm>
          <a:custGeom>
            <a:avLst/>
            <a:gdLst>
              <a:gd name="T0" fmla="*/ 0 w 139"/>
              <a:gd name="T1" fmla="*/ 10299 h 160"/>
              <a:gd name="T2" fmla="*/ 467833 w 139"/>
              <a:gd name="T3" fmla="*/ 549275 h 160"/>
              <a:gd name="T4" fmla="*/ 467833 w 139"/>
              <a:gd name="T5" fmla="*/ 0 h 160"/>
              <a:gd name="T6" fmla="*/ 17074 w 139"/>
              <a:gd name="T7" fmla="*/ 17165 h 160"/>
              <a:gd name="T8" fmla="*/ 324410 w 139"/>
              <a:gd name="T9" fmla="*/ 34330 h 160"/>
              <a:gd name="T10" fmla="*/ 34148 w 139"/>
              <a:gd name="T11" fmla="*/ 398224 h 160"/>
              <a:gd name="T12" fmla="*/ 334654 w 139"/>
              <a:gd name="T13" fmla="*/ 398224 h 160"/>
              <a:gd name="T14" fmla="*/ 194646 w 139"/>
              <a:gd name="T15" fmla="*/ 51495 h 160"/>
              <a:gd name="T16" fmla="*/ 194646 w 139"/>
              <a:gd name="T17" fmla="*/ 130453 h 160"/>
              <a:gd name="T18" fmla="*/ 177572 w 139"/>
              <a:gd name="T19" fmla="*/ 51495 h 160"/>
              <a:gd name="T20" fmla="*/ 122934 w 139"/>
              <a:gd name="T21" fmla="*/ 51495 h 160"/>
              <a:gd name="T22" fmla="*/ 105860 w 139"/>
              <a:gd name="T23" fmla="*/ 130453 h 160"/>
              <a:gd name="T24" fmla="*/ 51223 w 139"/>
              <a:gd name="T25" fmla="*/ 181947 h 160"/>
              <a:gd name="T26" fmla="*/ 51223 w 139"/>
              <a:gd name="T27" fmla="*/ 260906 h 160"/>
              <a:gd name="T28" fmla="*/ 51223 w 139"/>
              <a:gd name="T29" fmla="*/ 391358 h 160"/>
              <a:gd name="T30" fmla="*/ 71712 w 139"/>
              <a:gd name="T31" fmla="*/ 391358 h 160"/>
              <a:gd name="T32" fmla="*/ 88786 w 139"/>
              <a:gd name="T33" fmla="*/ 312400 h 160"/>
              <a:gd name="T34" fmla="*/ 140009 w 139"/>
              <a:gd name="T35" fmla="*/ 391358 h 160"/>
              <a:gd name="T36" fmla="*/ 140009 w 139"/>
              <a:gd name="T37" fmla="*/ 312400 h 160"/>
              <a:gd name="T38" fmla="*/ 157083 w 139"/>
              <a:gd name="T39" fmla="*/ 391358 h 160"/>
              <a:gd name="T40" fmla="*/ 177572 w 139"/>
              <a:gd name="T41" fmla="*/ 391358 h 160"/>
              <a:gd name="T42" fmla="*/ 194646 w 139"/>
              <a:gd name="T43" fmla="*/ 312400 h 160"/>
              <a:gd name="T44" fmla="*/ 245869 w 139"/>
              <a:gd name="T45" fmla="*/ 391358 h 160"/>
              <a:gd name="T46" fmla="*/ 245869 w 139"/>
              <a:gd name="T47" fmla="*/ 312400 h 160"/>
              <a:gd name="T48" fmla="*/ 262943 w 139"/>
              <a:gd name="T49" fmla="*/ 391358 h 160"/>
              <a:gd name="T50" fmla="*/ 283432 w 139"/>
              <a:gd name="T51" fmla="*/ 391358 h 160"/>
              <a:gd name="T52" fmla="*/ 300506 w 139"/>
              <a:gd name="T53" fmla="*/ 312400 h 160"/>
              <a:gd name="T54" fmla="*/ 317580 w 139"/>
              <a:gd name="T55" fmla="*/ 295235 h 160"/>
              <a:gd name="T56" fmla="*/ 317580 w 139"/>
              <a:gd name="T57" fmla="*/ 278070 h 160"/>
              <a:gd name="T58" fmla="*/ 88786 w 139"/>
              <a:gd name="T59" fmla="*/ 181947 h 160"/>
              <a:gd name="T60" fmla="*/ 88786 w 139"/>
              <a:gd name="T61" fmla="*/ 260906 h 160"/>
              <a:gd name="T62" fmla="*/ 140009 w 139"/>
              <a:gd name="T63" fmla="*/ 181947 h 160"/>
              <a:gd name="T64" fmla="*/ 157083 w 139"/>
              <a:gd name="T65" fmla="*/ 260906 h 160"/>
              <a:gd name="T66" fmla="*/ 177572 w 139"/>
              <a:gd name="T67" fmla="*/ 260906 h 160"/>
              <a:gd name="T68" fmla="*/ 194646 w 139"/>
              <a:gd name="T69" fmla="*/ 181947 h 160"/>
              <a:gd name="T70" fmla="*/ 194646 w 139"/>
              <a:gd name="T71" fmla="*/ 260906 h 160"/>
              <a:gd name="T72" fmla="*/ 245869 w 139"/>
              <a:gd name="T73" fmla="*/ 181947 h 160"/>
              <a:gd name="T74" fmla="*/ 262943 w 139"/>
              <a:gd name="T75" fmla="*/ 260906 h 160"/>
              <a:gd name="T76" fmla="*/ 283432 w 139"/>
              <a:gd name="T77" fmla="*/ 260906 h 160"/>
              <a:gd name="T78" fmla="*/ 300506 w 139"/>
              <a:gd name="T79" fmla="*/ 260906 h 160"/>
              <a:gd name="T80" fmla="*/ 317580 w 139"/>
              <a:gd name="T81" fmla="*/ 260906 h 160"/>
              <a:gd name="T82" fmla="*/ 51223 w 139"/>
              <a:gd name="T83" fmla="*/ 147618 h 160"/>
              <a:gd name="T84" fmla="*/ 317580 w 139"/>
              <a:gd name="T85" fmla="*/ 130453 h 160"/>
              <a:gd name="T86" fmla="*/ 317580 w 139"/>
              <a:gd name="T87" fmla="*/ 51495 h 160"/>
              <a:gd name="T88" fmla="*/ 361973 w 139"/>
              <a:gd name="T89" fmla="*/ 34330 h 160"/>
              <a:gd name="T90" fmla="*/ 361973 w 139"/>
              <a:gd name="T91" fmla="*/ 408523 h 160"/>
              <a:gd name="T92" fmla="*/ 440515 w 139"/>
              <a:gd name="T93" fmla="*/ 44629 h 160"/>
              <a:gd name="T94" fmla="*/ 368803 w 139"/>
              <a:gd name="T95" fmla="*/ 391358 h 160"/>
              <a:gd name="T96" fmla="*/ 423440 w 139"/>
              <a:gd name="T97" fmla="*/ 391358 h 160"/>
              <a:gd name="T98" fmla="*/ 368803 w 139"/>
              <a:gd name="T99" fmla="*/ 51495 h 160"/>
              <a:gd name="T100" fmla="*/ 406366 w 139"/>
              <a:gd name="T101" fmla="*/ 346730 h 160"/>
              <a:gd name="T102" fmla="*/ 389292 w 139"/>
              <a:gd name="T103" fmla="*/ 363895 h 160"/>
              <a:gd name="T104" fmla="*/ 406366 w 139"/>
              <a:gd name="T105" fmla="*/ 346730 h 160"/>
              <a:gd name="T106" fmla="*/ 290262 w 139"/>
              <a:gd name="T107" fmla="*/ 514945 h 160"/>
              <a:gd name="T108" fmla="*/ 71712 w 139"/>
              <a:gd name="T109" fmla="*/ 432554 h 160"/>
              <a:gd name="T110" fmla="*/ 122934 w 139"/>
              <a:gd name="T111" fmla="*/ 432554 h 160"/>
              <a:gd name="T112" fmla="*/ 88786 w 139"/>
              <a:gd name="T113" fmla="*/ 497780 h 160"/>
              <a:gd name="T114" fmla="*/ 256113 w 139"/>
              <a:gd name="T115" fmla="*/ 442853 h 160"/>
              <a:gd name="T116" fmla="*/ 290262 w 139"/>
              <a:gd name="T117" fmla="*/ 425688 h 160"/>
              <a:gd name="T118" fmla="*/ 221965 w 139"/>
              <a:gd name="T119" fmla="*/ 442853 h 160"/>
              <a:gd name="T120" fmla="*/ 150253 w 139"/>
              <a:gd name="T121" fmla="*/ 425688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9" h="160">
                <a:moveTo>
                  <a:pt x="13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38" y="160"/>
                  <a:pt x="139" y="159"/>
                  <a:pt x="139" y="157"/>
                </a:cubicBezTo>
                <a:cubicBezTo>
                  <a:pt x="139" y="3"/>
                  <a:pt x="139" y="3"/>
                  <a:pt x="139" y="3"/>
                </a:cubicBezTo>
                <a:cubicBezTo>
                  <a:pt x="139" y="1"/>
                  <a:pt x="138" y="0"/>
                  <a:pt x="137" y="0"/>
                </a:cubicBezTo>
                <a:close/>
                <a:moveTo>
                  <a:pt x="134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34" y="5"/>
                  <a:pt x="134" y="5"/>
                  <a:pt x="134" y="5"/>
                </a:cubicBezTo>
                <a:cubicBezTo>
                  <a:pt x="134" y="155"/>
                  <a:pt x="134" y="155"/>
                  <a:pt x="134" y="155"/>
                </a:cubicBezTo>
                <a:close/>
                <a:moveTo>
                  <a:pt x="95" y="10"/>
                </a:moveTo>
                <a:cubicBezTo>
                  <a:pt x="13" y="10"/>
                  <a:pt x="13" y="10"/>
                  <a:pt x="13" y="10"/>
                </a:cubicBezTo>
                <a:cubicBezTo>
                  <a:pt x="11" y="10"/>
                  <a:pt x="10" y="11"/>
                  <a:pt x="10" y="13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10" y="118"/>
                  <a:pt x="11" y="119"/>
                  <a:pt x="13" y="119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97" y="119"/>
                  <a:pt x="98" y="118"/>
                  <a:pt x="98" y="116"/>
                </a:cubicBezTo>
                <a:cubicBezTo>
                  <a:pt x="98" y="13"/>
                  <a:pt x="98" y="13"/>
                  <a:pt x="98" y="13"/>
                </a:cubicBezTo>
                <a:cubicBezTo>
                  <a:pt x="98" y="11"/>
                  <a:pt x="97" y="10"/>
                  <a:pt x="95" y="10"/>
                </a:cubicBezTo>
                <a:close/>
                <a:moveTo>
                  <a:pt x="57" y="15"/>
                </a:moveTo>
                <a:cubicBezTo>
                  <a:pt x="72" y="15"/>
                  <a:pt x="72" y="15"/>
                  <a:pt x="72" y="15"/>
                </a:cubicBezTo>
                <a:cubicBezTo>
                  <a:pt x="72" y="38"/>
                  <a:pt x="72" y="38"/>
                  <a:pt x="72" y="38"/>
                </a:cubicBezTo>
                <a:cubicBezTo>
                  <a:pt x="57" y="38"/>
                  <a:pt x="57" y="38"/>
                  <a:pt x="57" y="38"/>
                </a:cubicBezTo>
                <a:lnTo>
                  <a:pt x="57" y="15"/>
                </a:lnTo>
                <a:close/>
                <a:moveTo>
                  <a:pt x="36" y="15"/>
                </a:moveTo>
                <a:cubicBezTo>
                  <a:pt x="52" y="15"/>
                  <a:pt x="52" y="15"/>
                  <a:pt x="52" y="15"/>
                </a:cubicBezTo>
                <a:cubicBezTo>
                  <a:pt x="52" y="38"/>
                  <a:pt x="52" y="38"/>
                  <a:pt x="52" y="38"/>
                </a:cubicBezTo>
                <a:cubicBezTo>
                  <a:pt x="36" y="38"/>
                  <a:pt x="36" y="38"/>
                  <a:pt x="36" y="38"/>
                </a:cubicBezTo>
                <a:lnTo>
                  <a:pt x="36" y="15"/>
                </a:lnTo>
                <a:close/>
                <a:moveTo>
                  <a:pt x="15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38"/>
                  <a:pt x="31" y="38"/>
                  <a:pt x="31" y="38"/>
                </a:cubicBezTo>
                <a:cubicBezTo>
                  <a:pt x="15" y="38"/>
                  <a:pt x="15" y="38"/>
                  <a:pt x="15" y="38"/>
                </a:cubicBezTo>
                <a:lnTo>
                  <a:pt x="15" y="15"/>
                </a:lnTo>
                <a:close/>
                <a:moveTo>
                  <a:pt x="15" y="53"/>
                </a:moveTo>
                <a:cubicBezTo>
                  <a:pt x="21" y="53"/>
                  <a:pt x="21" y="53"/>
                  <a:pt x="21" y="53"/>
                </a:cubicBezTo>
                <a:cubicBezTo>
                  <a:pt x="21" y="76"/>
                  <a:pt x="21" y="76"/>
                  <a:pt x="21" y="76"/>
                </a:cubicBezTo>
                <a:cubicBezTo>
                  <a:pt x="15" y="76"/>
                  <a:pt x="15" y="76"/>
                  <a:pt x="15" y="76"/>
                </a:cubicBezTo>
                <a:lnTo>
                  <a:pt x="15" y="53"/>
                </a:lnTo>
                <a:close/>
                <a:moveTo>
                  <a:pt x="21" y="114"/>
                </a:moveTo>
                <a:cubicBezTo>
                  <a:pt x="15" y="114"/>
                  <a:pt x="15" y="114"/>
                  <a:pt x="15" y="114"/>
                </a:cubicBezTo>
                <a:cubicBezTo>
                  <a:pt x="15" y="91"/>
                  <a:pt x="15" y="91"/>
                  <a:pt x="15" y="91"/>
                </a:cubicBezTo>
                <a:cubicBezTo>
                  <a:pt x="21" y="91"/>
                  <a:pt x="21" y="91"/>
                  <a:pt x="21" y="91"/>
                </a:cubicBezTo>
                <a:lnTo>
                  <a:pt x="21" y="114"/>
                </a:lnTo>
                <a:close/>
                <a:moveTo>
                  <a:pt x="31" y="114"/>
                </a:moveTo>
                <a:cubicBezTo>
                  <a:pt x="26" y="114"/>
                  <a:pt x="26" y="114"/>
                  <a:pt x="26" y="114"/>
                </a:cubicBezTo>
                <a:cubicBezTo>
                  <a:pt x="26" y="91"/>
                  <a:pt x="26" y="91"/>
                  <a:pt x="26" y="91"/>
                </a:cubicBezTo>
                <a:cubicBezTo>
                  <a:pt x="31" y="91"/>
                  <a:pt x="31" y="91"/>
                  <a:pt x="31" y="91"/>
                </a:cubicBezTo>
                <a:lnTo>
                  <a:pt x="31" y="114"/>
                </a:lnTo>
                <a:close/>
                <a:moveTo>
                  <a:pt x="41" y="114"/>
                </a:moveTo>
                <a:cubicBezTo>
                  <a:pt x="36" y="114"/>
                  <a:pt x="36" y="114"/>
                  <a:pt x="36" y="114"/>
                </a:cubicBezTo>
                <a:cubicBezTo>
                  <a:pt x="36" y="91"/>
                  <a:pt x="36" y="91"/>
                  <a:pt x="36" y="91"/>
                </a:cubicBezTo>
                <a:cubicBezTo>
                  <a:pt x="41" y="91"/>
                  <a:pt x="41" y="91"/>
                  <a:pt x="41" y="91"/>
                </a:cubicBezTo>
                <a:lnTo>
                  <a:pt x="41" y="114"/>
                </a:lnTo>
                <a:close/>
                <a:moveTo>
                  <a:pt x="52" y="114"/>
                </a:moveTo>
                <a:cubicBezTo>
                  <a:pt x="46" y="114"/>
                  <a:pt x="46" y="114"/>
                  <a:pt x="46" y="114"/>
                </a:cubicBezTo>
                <a:cubicBezTo>
                  <a:pt x="46" y="91"/>
                  <a:pt x="46" y="91"/>
                  <a:pt x="46" y="91"/>
                </a:cubicBezTo>
                <a:cubicBezTo>
                  <a:pt x="52" y="91"/>
                  <a:pt x="52" y="91"/>
                  <a:pt x="52" y="91"/>
                </a:cubicBezTo>
                <a:lnTo>
                  <a:pt x="52" y="114"/>
                </a:lnTo>
                <a:close/>
                <a:moveTo>
                  <a:pt x="62" y="114"/>
                </a:moveTo>
                <a:cubicBezTo>
                  <a:pt x="57" y="114"/>
                  <a:pt x="57" y="114"/>
                  <a:pt x="57" y="114"/>
                </a:cubicBezTo>
                <a:cubicBezTo>
                  <a:pt x="57" y="91"/>
                  <a:pt x="57" y="91"/>
                  <a:pt x="57" y="91"/>
                </a:cubicBezTo>
                <a:cubicBezTo>
                  <a:pt x="62" y="91"/>
                  <a:pt x="62" y="91"/>
                  <a:pt x="62" y="91"/>
                </a:cubicBezTo>
                <a:lnTo>
                  <a:pt x="62" y="114"/>
                </a:lnTo>
                <a:close/>
                <a:moveTo>
                  <a:pt x="72" y="114"/>
                </a:moveTo>
                <a:cubicBezTo>
                  <a:pt x="67" y="114"/>
                  <a:pt x="67" y="114"/>
                  <a:pt x="67" y="114"/>
                </a:cubicBezTo>
                <a:cubicBezTo>
                  <a:pt x="67" y="91"/>
                  <a:pt x="67" y="91"/>
                  <a:pt x="67" y="91"/>
                </a:cubicBezTo>
                <a:cubicBezTo>
                  <a:pt x="72" y="91"/>
                  <a:pt x="72" y="91"/>
                  <a:pt x="72" y="91"/>
                </a:cubicBezTo>
                <a:lnTo>
                  <a:pt x="72" y="114"/>
                </a:lnTo>
                <a:close/>
                <a:moveTo>
                  <a:pt x="83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91"/>
                  <a:pt x="77" y="91"/>
                  <a:pt x="77" y="91"/>
                </a:cubicBezTo>
                <a:cubicBezTo>
                  <a:pt x="83" y="91"/>
                  <a:pt x="83" y="91"/>
                  <a:pt x="83" y="91"/>
                </a:cubicBezTo>
                <a:lnTo>
                  <a:pt x="83" y="114"/>
                </a:lnTo>
                <a:close/>
                <a:moveTo>
                  <a:pt x="93" y="114"/>
                </a:moveTo>
                <a:cubicBezTo>
                  <a:pt x="88" y="114"/>
                  <a:pt x="88" y="114"/>
                  <a:pt x="88" y="114"/>
                </a:cubicBezTo>
                <a:cubicBezTo>
                  <a:pt x="88" y="91"/>
                  <a:pt x="88" y="91"/>
                  <a:pt x="88" y="91"/>
                </a:cubicBezTo>
                <a:cubicBezTo>
                  <a:pt x="93" y="91"/>
                  <a:pt x="93" y="91"/>
                  <a:pt x="93" y="91"/>
                </a:cubicBezTo>
                <a:lnTo>
                  <a:pt x="93" y="114"/>
                </a:lnTo>
                <a:close/>
                <a:moveTo>
                  <a:pt x="93" y="86"/>
                </a:moveTo>
                <a:cubicBezTo>
                  <a:pt x="15" y="86"/>
                  <a:pt x="15" y="86"/>
                  <a:pt x="15" y="86"/>
                </a:cubicBezTo>
                <a:cubicBezTo>
                  <a:pt x="15" y="81"/>
                  <a:pt x="15" y="81"/>
                  <a:pt x="15" y="81"/>
                </a:cubicBezTo>
                <a:cubicBezTo>
                  <a:pt x="93" y="81"/>
                  <a:pt x="93" y="81"/>
                  <a:pt x="93" y="81"/>
                </a:cubicBezTo>
                <a:lnTo>
                  <a:pt x="93" y="86"/>
                </a:lnTo>
                <a:close/>
                <a:moveTo>
                  <a:pt x="26" y="76"/>
                </a:moveTo>
                <a:cubicBezTo>
                  <a:pt x="26" y="53"/>
                  <a:pt x="26" y="53"/>
                  <a:pt x="26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76"/>
                  <a:pt x="31" y="76"/>
                  <a:pt x="31" y="76"/>
                </a:cubicBezTo>
                <a:lnTo>
                  <a:pt x="26" y="76"/>
                </a:lnTo>
                <a:close/>
                <a:moveTo>
                  <a:pt x="36" y="76"/>
                </a:move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76"/>
                  <a:pt x="41" y="76"/>
                  <a:pt x="41" y="76"/>
                </a:cubicBezTo>
                <a:lnTo>
                  <a:pt x="36" y="76"/>
                </a:lnTo>
                <a:close/>
                <a:moveTo>
                  <a:pt x="46" y="76"/>
                </a:moveTo>
                <a:cubicBezTo>
                  <a:pt x="46" y="53"/>
                  <a:pt x="46" y="53"/>
                  <a:pt x="46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2" y="76"/>
                  <a:pt x="52" y="76"/>
                  <a:pt x="52" y="76"/>
                </a:cubicBezTo>
                <a:lnTo>
                  <a:pt x="46" y="76"/>
                </a:lnTo>
                <a:close/>
                <a:moveTo>
                  <a:pt x="57" y="76"/>
                </a:moveTo>
                <a:cubicBezTo>
                  <a:pt x="57" y="53"/>
                  <a:pt x="57" y="53"/>
                  <a:pt x="57" y="53"/>
                </a:cubicBezTo>
                <a:cubicBezTo>
                  <a:pt x="62" y="53"/>
                  <a:pt x="62" y="53"/>
                  <a:pt x="62" y="53"/>
                </a:cubicBezTo>
                <a:cubicBezTo>
                  <a:pt x="62" y="76"/>
                  <a:pt x="62" y="76"/>
                  <a:pt x="62" y="76"/>
                </a:cubicBezTo>
                <a:lnTo>
                  <a:pt x="57" y="76"/>
                </a:lnTo>
                <a:close/>
                <a:moveTo>
                  <a:pt x="67" y="76"/>
                </a:moveTo>
                <a:cubicBezTo>
                  <a:pt x="67" y="53"/>
                  <a:pt x="67" y="53"/>
                  <a:pt x="67" y="53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76"/>
                  <a:pt x="72" y="76"/>
                  <a:pt x="72" y="76"/>
                </a:cubicBezTo>
                <a:lnTo>
                  <a:pt x="67" y="76"/>
                </a:lnTo>
                <a:close/>
                <a:moveTo>
                  <a:pt x="77" y="76"/>
                </a:moveTo>
                <a:cubicBezTo>
                  <a:pt x="77" y="53"/>
                  <a:pt x="77" y="53"/>
                  <a:pt x="77" y="53"/>
                </a:cubicBezTo>
                <a:cubicBezTo>
                  <a:pt x="83" y="53"/>
                  <a:pt x="83" y="53"/>
                  <a:pt x="83" y="53"/>
                </a:cubicBezTo>
                <a:cubicBezTo>
                  <a:pt x="83" y="76"/>
                  <a:pt x="83" y="76"/>
                  <a:pt x="83" y="76"/>
                </a:cubicBezTo>
                <a:lnTo>
                  <a:pt x="77" y="76"/>
                </a:lnTo>
                <a:close/>
                <a:moveTo>
                  <a:pt x="93" y="76"/>
                </a:moveTo>
                <a:cubicBezTo>
                  <a:pt x="88" y="76"/>
                  <a:pt x="88" y="76"/>
                  <a:pt x="88" y="76"/>
                </a:cubicBezTo>
                <a:cubicBezTo>
                  <a:pt x="88" y="53"/>
                  <a:pt x="88" y="53"/>
                  <a:pt x="88" y="53"/>
                </a:cubicBezTo>
                <a:cubicBezTo>
                  <a:pt x="93" y="53"/>
                  <a:pt x="93" y="53"/>
                  <a:pt x="93" y="53"/>
                </a:cubicBezTo>
                <a:lnTo>
                  <a:pt x="93" y="76"/>
                </a:lnTo>
                <a:close/>
                <a:moveTo>
                  <a:pt x="93" y="48"/>
                </a:moveTo>
                <a:cubicBezTo>
                  <a:pt x="15" y="48"/>
                  <a:pt x="15" y="48"/>
                  <a:pt x="15" y="48"/>
                </a:cubicBezTo>
                <a:cubicBezTo>
                  <a:pt x="15" y="43"/>
                  <a:pt x="15" y="43"/>
                  <a:pt x="15" y="43"/>
                </a:cubicBezTo>
                <a:cubicBezTo>
                  <a:pt x="93" y="43"/>
                  <a:pt x="93" y="43"/>
                  <a:pt x="93" y="43"/>
                </a:cubicBezTo>
                <a:lnTo>
                  <a:pt x="93" y="48"/>
                </a:lnTo>
                <a:close/>
                <a:moveTo>
                  <a:pt x="93" y="38"/>
                </a:moveTo>
                <a:cubicBezTo>
                  <a:pt x="77" y="38"/>
                  <a:pt x="77" y="38"/>
                  <a:pt x="77" y="38"/>
                </a:cubicBezTo>
                <a:cubicBezTo>
                  <a:pt x="77" y="15"/>
                  <a:pt x="77" y="15"/>
                  <a:pt x="77" y="15"/>
                </a:cubicBezTo>
                <a:cubicBezTo>
                  <a:pt x="93" y="15"/>
                  <a:pt x="93" y="15"/>
                  <a:pt x="93" y="15"/>
                </a:cubicBezTo>
                <a:lnTo>
                  <a:pt x="93" y="38"/>
                </a:lnTo>
                <a:close/>
                <a:moveTo>
                  <a:pt x="126" y="10"/>
                </a:moveTo>
                <a:cubicBezTo>
                  <a:pt x="106" y="10"/>
                  <a:pt x="106" y="10"/>
                  <a:pt x="106" y="10"/>
                </a:cubicBezTo>
                <a:cubicBezTo>
                  <a:pt x="104" y="10"/>
                  <a:pt x="103" y="11"/>
                  <a:pt x="103" y="13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3" y="118"/>
                  <a:pt x="104" y="119"/>
                  <a:pt x="106" y="119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28" y="119"/>
                  <a:pt x="129" y="118"/>
                  <a:pt x="129" y="116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9" y="11"/>
                  <a:pt x="128" y="10"/>
                  <a:pt x="126" y="10"/>
                </a:cubicBezTo>
                <a:close/>
                <a:moveTo>
                  <a:pt x="124" y="114"/>
                </a:moveTo>
                <a:cubicBezTo>
                  <a:pt x="108" y="114"/>
                  <a:pt x="108" y="114"/>
                  <a:pt x="108" y="114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24" y="53"/>
                  <a:pt x="124" y="53"/>
                  <a:pt x="124" y="53"/>
                </a:cubicBezTo>
                <a:lnTo>
                  <a:pt x="124" y="114"/>
                </a:lnTo>
                <a:close/>
                <a:moveTo>
                  <a:pt x="124" y="48"/>
                </a:moveTo>
                <a:cubicBezTo>
                  <a:pt x="108" y="48"/>
                  <a:pt x="108" y="48"/>
                  <a:pt x="108" y="48"/>
                </a:cubicBezTo>
                <a:cubicBezTo>
                  <a:pt x="108" y="15"/>
                  <a:pt x="108" y="15"/>
                  <a:pt x="108" y="15"/>
                </a:cubicBezTo>
                <a:cubicBezTo>
                  <a:pt x="124" y="15"/>
                  <a:pt x="124" y="15"/>
                  <a:pt x="124" y="15"/>
                </a:cubicBezTo>
                <a:lnTo>
                  <a:pt x="124" y="48"/>
                </a:lnTo>
                <a:close/>
                <a:moveTo>
                  <a:pt x="119" y="101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19" y="107"/>
                  <a:pt x="118" y="108"/>
                  <a:pt x="116" y="108"/>
                </a:cubicBezTo>
                <a:cubicBezTo>
                  <a:pt x="115" y="108"/>
                  <a:pt x="114" y="107"/>
                  <a:pt x="114" y="106"/>
                </a:cubicBezTo>
                <a:cubicBezTo>
                  <a:pt x="114" y="101"/>
                  <a:pt x="114" y="101"/>
                  <a:pt x="114" y="101"/>
                </a:cubicBezTo>
                <a:cubicBezTo>
                  <a:pt x="114" y="99"/>
                  <a:pt x="115" y="98"/>
                  <a:pt x="116" y="98"/>
                </a:cubicBezTo>
                <a:cubicBezTo>
                  <a:pt x="118" y="98"/>
                  <a:pt x="119" y="99"/>
                  <a:pt x="119" y="101"/>
                </a:cubicBezTo>
                <a:close/>
                <a:moveTo>
                  <a:pt x="88" y="126"/>
                </a:moveTo>
                <a:cubicBezTo>
                  <a:pt x="88" y="147"/>
                  <a:pt x="88" y="147"/>
                  <a:pt x="88" y="147"/>
                </a:cubicBezTo>
                <a:cubicBezTo>
                  <a:pt x="88" y="149"/>
                  <a:pt x="87" y="150"/>
                  <a:pt x="85" y="15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2" y="150"/>
                  <a:pt x="21" y="149"/>
                  <a:pt x="21" y="147"/>
                </a:cubicBezTo>
                <a:cubicBezTo>
                  <a:pt x="21" y="126"/>
                  <a:pt x="21" y="126"/>
                  <a:pt x="21" y="126"/>
                </a:cubicBezTo>
                <a:cubicBezTo>
                  <a:pt x="21" y="125"/>
                  <a:pt x="22" y="124"/>
                  <a:pt x="23" y="124"/>
                </a:cubicBezTo>
                <a:cubicBezTo>
                  <a:pt x="34" y="124"/>
                  <a:pt x="34" y="124"/>
                  <a:pt x="34" y="124"/>
                </a:cubicBezTo>
                <a:cubicBezTo>
                  <a:pt x="35" y="124"/>
                  <a:pt x="36" y="125"/>
                  <a:pt x="36" y="126"/>
                </a:cubicBezTo>
                <a:cubicBezTo>
                  <a:pt x="36" y="128"/>
                  <a:pt x="35" y="129"/>
                  <a:pt x="34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45"/>
                  <a:pt x="26" y="145"/>
                  <a:pt x="26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3" y="129"/>
                  <a:pt x="72" y="128"/>
                  <a:pt x="72" y="126"/>
                </a:cubicBezTo>
                <a:cubicBezTo>
                  <a:pt x="72" y="125"/>
                  <a:pt x="73" y="124"/>
                  <a:pt x="75" y="124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7" y="124"/>
                  <a:pt x="88" y="125"/>
                  <a:pt x="88" y="126"/>
                </a:cubicBezTo>
                <a:close/>
                <a:moveTo>
                  <a:pt x="67" y="126"/>
                </a:moveTo>
                <a:cubicBezTo>
                  <a:pt x="67" y="128"/>
                  <a:pt x="66" y="129"/>
                  <a:pt x="65" y="129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2" y="129"/>
                  <a:pt x="41" y="128"/>
                  <a:pt x="41" y="126"/>
                </a:cubicBezTo>
                <a:cubicBezTo>
                  <a:pt x="41" y="125"/>
                  <a:pt x="42" y="124"/>
                  <a:pt x="44" y="124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66" y="124"/>
                  <a:pt x="67" y="125"/>
                  <a:pt x="67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502">
            <a:extLst>
              <a:ext uri="{FF2B5EF4-FFF2-40B4-BE49-F238E27FC236}">
                <a16:creationId xmlns:a16="http://schemas.microsoft.com/office/drawing/2014/main" id="{909A7337-4769-4AE7-972A-98BEA2659AE9}"/>
              </a:ext>
            </a:extLst>
          </p:cNvPr>
          <p:cNvSpPr>
            <a:spLocks noEditPoints="1"/>
          </p:cNvSpPr>
          <p:nvPr/>
        </p:nvSpPr>
        <p:spPr bwMode="auto">
          <a:xfrm>
            <a:off x="5810318" y="2266357"/>
            <a:ext cx="284134" cy="467272"/>
          </a:xfrm>
          <a:custGeom>
            <a:avLst/>
            <a:gdLst>
              <a:gd name="T0" fmla="*/ 256349 w 98"/>
              <a:gd name="T1" fmla="*/ 337404 h 160"/>
              <a:gd name="T2" fmla="*/ 71778 w 98"/>
              <a:gd name="T3" fmla="*/ 327075 h 160"/>
              <a:gd name="T4" fmla="*/ 256349 w 98"/>
              <a:gd name="T5" fmla="*/ 320189 h 160"/>
              <a:gd name="T6" fmla="*/ 263185 w 98"/>
              <a:gd name="T7" fmla="*/ 437248 h 160"/>
              <a:gd name="T8" fmla="*/ 218751 w 98"/>
              <a:gd name="T9" fmla="*/ 409704 h 160"/>
              <a:gd name="T10" fmla="*/ 174317 w 98"/>
              <a:gd name="T11" fmla="*/ 409704 h 160"/>
              <a:gd name="T12" fmla="*/ 136720 w 98"/>
              <a:gd name="T13" fmla="*/ 430362 h 160"/>
              <a:gd name="T14" fmla="*/ 102540 w 98"/>
              <a:gd name="T15" fmla="*/ 409704 h 160"/>
              <a:gd name="T16" fmla="*/ 71778 w 98"/>
              <a:gd name="T17" fmla="*/ 451019 h 160"/>
              <a:gd name="T18" fmla="*/ 109376 w 98"/>
              <a:gd name="T19" fmla="*/ 426919 h 160"/>
              <a:gd name="T20" fmla="*/ 143556 w 98"/>
              <a:gd name="T21" fmla="*/ 451019 h 160"/>
              <a:gd name="T22" fmla="*/ 191407 w 98"/>
              <a:gd name="T23" fmla="*/ 451019 h 160"/>
              <a:gd name="T24" fmla="*/ 225587 w 98"/>
              <a:gd name="T25" fmla="*/ 426919 h 160"/>
              <a:gd name="T26" fmla="*/ 256349 w 98"/>
              <a:gd name="T27" fmla="*/ 454462 h 160"/>
              <a:gd name="T28" fmla="*/ 263185 w 98"/>
              <a:gd name="T29" fmla="*/ 437248 h 160"/>
              <a:gd name="T30" fmla="*/ 334963 w 98"/>
              <a:gd name="T31" fmla="*/ 540534 h 160"/>
              <a:gd name="T32" fmla="*/ 317873 w 98"/>
              <a:gd name="T33" fmla="*/ 540534 h 160"/>
              <a:gd name="T34" fmla="*/ 17090 w 98"/>
              <a:gd name="T35" fmla="*/ 540534 h 160"/>
              <a:gd name="T36" fmla="*/ 10254 w 98"/>
              <a:gd name="T37" fmla="*/ 550863 h 160"/>
              <a:gd name="T38" fmla="*/ 0 w 98"/>
              <a:gd name="T39" fmla="*/ 117058 h 160"/>
              <a:gd name="T40" fmla="*/ 99122 w 98"/>
              <a:gd name="T41" fmla="*/ 106730 h 160"/>
              <a:gd name="T42" fmla="*/ 92286 w 98"/>
              <a:gd name="T43" fmla="*/ 89515 h 160"/>
              <a:gd name="T44" fmla="*/ 92286 w 98"/>
              <a:gd name="T45" fmla="*/ 72301 h 160"/>
              <a:gd name="T46" fmla="*/ 99122 w 98"/>
              <a:gd name="T47" fmla="*/ 10329 h 160"/>
              <a:gd name="T48" fmla="*/ 225587 w 98"/>
              <a:gd name="T49" fmla="*/ 0 h 160"/>
              <a:gd name="T50" fmla="*/ 235841 w 98"/>
              <a:gd name="T51" fmla="*/ 72301 h 160"/>
              <a:gd name="T52" fmla="*/ 276857 w 98"/>
              <a:gd name="T53" fmla="*/ 79187 h 160"/>
              <a:gd name="T54" fmla="*/ 235841 w 98"/>
              <a:gd name="T55" fmla="*/ 89515 h 160"/>
              <a:gd name="T56" fmla="*/ 324709 w 98"/>
              <a:gd name="T57" fmla="*/ 106730 h 160"/>
              <a:gd name="T58" fmla="*/ 116212 w 98"/>
              <a:gd name="T59" fmla="*/ 17214 h 160"/>
              <a:gd name="T60" fmla="*/ 140138 w 98"/>
              <a:gd name="T61" fmla="*/ 106730 h 160"/>
              <a:gd name="T62" fmla="*/ 136720 w 98"/>
              <a:gd name="T63" fmla="*/ 79187 h 160"/>
              <a:gd name="T64" fmla="*/ 191407 w 98"/>
              <a:gd name="T65" fmla="*/ 72301 h 160"/>
              <a:gd name="T66" fmla="*/ 194825 w 98"/>
              <a:gd name="T67" fmla="*/ 89515 h 160"/>
              <a:gd name="T68" fmla="*/ 218751 w 98"/>
              <a:gd name="T69" fmla="*/ 106730 h 160"/>
              <a:gd name="T70" fmla="*/ 116212 w 98"/>
              <a:gd name="T71" fmla="*/ 17214 h 160"/>
              <a:gd name="T72" fmla="*/ 51270 w 98"/>
              <a:gd name="T73" fmla="*/ 285760 h 160"/>
              <a:gd name="T74" fmla="*/ 283693 w 98"/>
              <a:gd name="T75" fmla="*/ 158373 h 160"/>
              <a:gd name="T76" fmla="*/ 177735 w 98"/>
              <a:gd name="T77" fmla="*/ 141159 h 160"/>
              <a:gd name="T78" fmla="*/ 157228 w 98"/>
              <a:gd name="T79" fmla="*/ 89515 h 160"/>
              <a:gd name="T80" fmla="*/ 177735 w 98"/>
              <a:gd name="T81" fmla="*/ 141159 h 160"/>
              <a:gd name="T82" fmla="*/ 194825 w 98"/>
              <a:gd name="T83" fmla="*/ 123944 h 160"/>
              <a:gd name="T84" fmla="*/ 290529 w 98"/>
              <a:gd name="T85" fmla="*/ 141159 h 160"/>
              <a:gd name="T86" fmla="*/ 300783 w 98"/>
              <a:gd name="T87" fmla="*/ 292646 h 160"/>
              <a:gd name="T88" fmla="*/ 44434 w 98"/>
              <a:gd name="T89" fmla="*/ 302975 h 160"/>
              <a:gd name="T90" fmla="*/ 34180 w 98"/>
              <a:gd name="T91" fmla="*/ 151487 h 160"/>
              <a:gd name="T92" fmla="*/ 140138 w 98"/>
              <a:gd name="T93" fmla="*/ 141159 h 160"/>
              <a:gd name="T94" fmla="*/ 17090 w 98"/>
              <a:gd name="T95" fmla="*/ 123944 h 160"/>
              <a:gd name="T96" fmla="*/ 44434 w 98"/>
              <a:gd name="T97" fmla="*/ 320189 h 160"/>
              <a:gd name="T98" fmla="*/ 44434 w 98"/>
              <a:gd name="T99" fmla="*/ 337404 h 160"/>
              <a:gd name="T100" fmla="*/ 17090 w 98"/>
              <a:gd name="T101" fmla="*/ 519877 h 160"/>
              <a:gd name="T102" fmla="*/ 317873 w 98"/>
              <a:gd name="T103" fmla="*/ 337404 h 160"/>
              <a:gd name="T104" fmla="*/ 283693 w 98"/>
              <a:gd name="T105" fmla="*/ 327075 h 160"/>
              <a:gd name="T106" fmla="*/ 317873 w 98"/>
              <a:gd name="T107" fmla="*/ 320189 h 160"/>
              <a:gd name="T108" fmla="*/ 256349 w 98"/>
              <a:gd name="T109" fmla="*/ 179030 h 160"/>
              <a:gd name="T110" fmla="*/ 71778 w 98"/>
              <a:gd name="T111" fmla="*/ 185916 h 160"/>
              <a:gd name="T112" fmla="*/ 78614 w 98"/>
              <a:gd name="T113" fmla="*/ 265103 h 160"/>
              <a:gd name="T114" fmla="*/ 88868 w 98"/>
              <a:gd name="T115" fmla="*/ 196245 h 160"/>
              <a:gd name="T116" fmla="*/ 246095 w 98"/>
              <a:gd name="T117" fmla="*/ 258217 h 160"/>
              <a:gd name="T118" fmla="*/ 263185 w 98"/>
              <a:gd name="T119" fmla="*/ 258217 h 160"/>
              <a:gd name="T120" fmla="*/ 256349 w 98"/>
              <a:gd name="T121" fmla="*/ 179030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98" h="160">
                <a:moveTo>
                  <a:pt x="77" y="95"/>
                </a:moveTo>
                <a:cubicBezTo>
                  <a:pt x="77" y="97"/>
                  <a:pt x="76" y="98"/>
                  <a:pt x="75" y="98"/>
                </a:cubicBezTo>
                <a:cubicBezTo>
                  <a:pt x="23" y="98"/>
                  <a:pt x="23" y="98"/>
                  <a:pt x="23" y="98"/>
                </a:cubicBezTo>
                <a:cubicBezTo>
                  <a:pt x="22" y="98"/>
                  <a:pt x="21" y="97"/>
                  <a:pt x="21" y="95"/>
                </a:cubicBezTo>
                <a:cubicBezTo>
                  <a:pt x="21" y="94"/>
                  <a:pt x="22" y="93"/>
                  <a:pt x="23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3"/>
                  <a:pt x="77" y="94"/>
                  <a:pt x="77" y="95"/>
                </a:cubicBezTo>
                <a:close/>
                <a:moveTo>
                  <a:pt x="77" y="127"/>
                </a:moveTo>
                <a:cubicBezTo>
                  <a:pt x="68" y="119"/>
                  <a:pt x="68" y="119"/>
                  <a:pt x="68" y="119"/>
                </a:cubicBezTo>
                <a:cubicBezTo>
                  <a:pt x="67" y="118"/>
                  <a:pt x="65" y="118"/>
                  <a:pt x="64" y="119"/>
                </a:cubicBezTo>
                <a:cubicBezTo>
                  <a:pt x="58" y="125"/>
                  <a:pt x="58" y="125"/>
                  <a:pt x="58" y="125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18"/>
                  <a:pt x="48" y="118"/>
                  <a:pt x="47" y="119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3" y="118"/>
                  <a:pt x="31" y="118"/>
                  <a:pt x="30" y="119"/>
                </a:cubicBezTo>
                <a:cubicBezTo>
                  <a:pt x="21" y="127"/>
                  <a:pt x="21" y="127"/>
                  <a:pt x="21" y="127"/>
                </a:cubicBezTo>
                <a:cubicBezTo>
                  <a:pt x="20" y="128"/>
                  <a:pt x="20" y="130"/>
                  <a:pt x="21" y="131"/>
                </a:cubicBezTo>
                <a:cubicBezTo>
                  <a:pt x="22" y="132"/>
                  <a:pt x="24" y="132"/>
                  <a:pt x="25" y="131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40" y="132"/>
                  <a:pt x="41" y="132"/>
                  <a:pt x="42" y="131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7" y="132"/>
                  <a:pt x="58" y="132"/>
                  <a:pt x="59" y="131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73" y="131"/>
                  <a:pt x="73" y="131"/>
                  <a:pt x="73" y="131"/>
                </a:cubicBezTo>
                <a:cubicBezTo>
                  <a:pt x="74" y="131"/>
                  <a:pt x="74" y="132"/>
                  <a:pt x="75" y="132"/>
                </a:cubicBezTo>
                <a:cubicBezTo>
                  <a:pt x="76" y="132"/>
                  <a:pt x="76" y="131"/>
                  <a:pt x="77" y="131"/>
                </a:cubicBezTo>
                <a:cubicBezTo>
                  <a:pt x="78" y="130"/>
                  <a:pt x="78" y="128"/>
                  <a:pt x="77" y="127"/>
                </a:cubicBezTo>
                <a:close/>
                <a:moveTo>
                  <a:pt x="98" y="34"/>
                </a:moveTo>
                <a:cubicBezTo>
                  <a:pt x="98" y="157"/>
                  <a:pt x="98" y="157"/>
                  <a:pt x="98" y="157"/>
                </a:cubicBezTo>
                <a:cubicBezTo>
                  <a:pt x="98" y="159"/>
                  <a:pt x="97" y="160"/>
                  <a:pt x="95" y="160"/>
                </a:cubicBezTo>
                <a:cubicBezTo>
                  <a:pt x="94" y="160"/>
                  <a:pt x="93" y="159"/>
                  <a:pt x="93" y="157"/>
                </a:cubicBezTo>
                <a:cubicBezTo>
                  <a:pt x="93" y="157"/>
                  <a:pt x="93" y="157"/>
                  <a:pt x="93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59"/>
                  <a:pt x="4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2"/>
                  <a:pt x="1" y="31"/>
                  <a:pt x="3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26"/>
                  <a:pt x="29" y="26"/>
                  <a:pt x="29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5" y="26"/>
                  <a:pt x="24" y="25"/>
                  <a:pt x="24" y="23"/>
                </a:cubicBezTo>
                <a:cubicBezTo>
                  <a:pt x="24" y="22"/>
                  <a:pt x="25" y="21"/>
                  <a:pt x="27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1"/>
                  <a:pt x="30" y="0"/>
                  <a:pt x="3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0"/>
                  <a:pt x="69" y="1"/>
                  <a:pt x="69" y="3"/>
                </a:cubicBezTo>
                <a:cubicBezTo>
                  <a:pt x="69" y="21"/>
                  <a:pt x="69" y="21"/>
                  <a:pt x="69" y="21"/>
                </a:cubicBezTo>
                <a:cubicBezTo>
                  <a:pt x="78" y="21"/>
                  <a:pt x="78" y="21"/>
                  <a:pt x="78" y="21"/>
                </a:cubicBezTo>
                <a:cubicBezTo>
                  <a:pt x="80" y="21"/>
                  <a:pt x="81" y="22"/>
                  <a:pt x="81" y="23"/>
                </a:cubicBezTo>
                <a:cubicBezTo>
                  <a:pt x="81" y="25"/>
                  <a:pt x="80" y="26"/>
                  <a:pt x="78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69" y="31"/>
                  <a:pt x="69" y="31"/>
                  <a:pt x="69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7" y="31"/>
                  <a:pt x="98" y="32"/>
                  <a:pt x="98" y="34"/>
                </a:cubicBezTo>
                <a:close/>
                <a:moveTo>
                  <a:pt x="34" y="5"/>
                </a:moveTo>
                <a:cubicBezTo>
                  <a:pt x="34" y="31"/>
                  <a:pt x="34" y="31"/>
                  <a:pt x="34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26"/>
                  <a:pt x="41" y="26"/>
                  <a:pt x="41" y="26"/>
                </a:cubicBezTo>
                <a:cubicBezTo>
                  <a:pt x="40" y="25"/>
                  <a:pt x="40" y="24"/>
                  <a:pt x="40" y="23"/>
                </a:cubicBezTo>
                <a:cubicBezTo>
                  <a:pt x="40" y="22"/>
                  <a:pt x="41" y="21"/>
                  <a:pt x="42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7" y="21"/>
                  <a:pt x="58" y="22"/>
                  <a:pt x="58" y="23"/>
                </a:cubicBezTo>
                <a:cubicBezTo>
                  <a:pt x="58" y="24"/>
                  <a:pt x="58" y="25"/>
                  <a:pt x="57" y="26"/>
                </a:cubicBezTo>
                <a:cubicBezTo>
                  <a:pt x="57" y="31"/>
                  <a:pt x="57" y="31"/>
                  <a:pt x="57" y="31"/>
                </a:cubicBezTo>
                <a:cubicBezTo>
                  <a:pt x="64" y="31"/>
                  <a:pt x="64" y="31"/>
                  <a:pt x="64" y="31"/>
                </a:cubicBezTo>
                <a:cubicBezTo>
                  <a:pt x="64" y="5"/>
                  <a:pt x="64" y="5"/>
                  <a:pt x="64" y="5"/>
                </a:cubicBezTo>
                <a:cubicBezTo>
                  <a:pt x="34" y="5"/>
                  <a:pt x="34" y="5"/>
                  <a:pt x="34" y="5"/>
                </a:cubicBezTo>
                <a:close/>
                <a:moveTo>
                  <a:pt x="15" y="46"/>
                </a:moveTo>
                <a:cubicBezTo>
                  <a:pt x="15" y="83"/>
                  <a:pt x="15" y="83"/>
                  <a:pt x="15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46"/>
                  <a:pt x="83" y="46"/>
                  <a:pt x="83" y="46"/>
                </a:cubicBezTo>
                <a:lnTo>
                  <a:pt x="15" y="46"/>
                </a:lnTo>
                <a:close/>
                <a:moveTo>
                  <a:pt x="52" y="41"/>
                </a:moveTo>
                <a:cubicBezTo>
                  <a:pt x="52" y="26"/>
                  <a:pt x="52" y="26"/>
                  <a:pt x="52" y="26"/>
                </a:cubicBezTo>
                <a:cubicBezTo>
                  <a:pt x="46" y="26"/>
                  <a:pt x="46" y="26"/>
                  <a:pt x="46" y="26"/>
                </a:cubicBezTo>
                <a:cubicBezTo>
                  <a:pt x="46" y="41"/>
                  <a:pt x="46" y="41"/>
                  <a:pt x="46" y="41"/>
                </a:cubicBezTo>
                <a:lnTo>
                  <a:pt x="52" y="41"/>
                </a:lnTo>
                <a:close/>
                <a:moveTo>
                  <a:pt x="93" y="36"/>
                </a:moveTo>
                <a:cubicBezTo>
                  <a:pt x="57" y="36"/>
                  <a:pt x="57" y="36"/>
                  <a:pt x="57" y="36"/>
                </a:cubicBezTo>
                <a:cubicBezTo>
                  <a:pt x="57" y="41"/>
                  <a:pt x="57" y="41"/>
                  <a:pt x="57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7" y="41"/>
                  <a:pt x="88" y="42"/>
                  <a:pt x="88" y="44"/>
                </a:cubicBezTo>
                <a:cubicBezTo>
                  <a:pt x="88" y="85"/>
                  <a:pt x="88" y="85"/>
                  <a:pt x="88" y="85"/>
                </a:cubicBezTo>
                <a:cubicBezTo>
                  <a:pt x="88" y="87"/>
                  <a:pt x="87" y="88"/>
                  <a:pt x="85" y="88"/>
                </a:cubicBezTo>
                <a:cubicBezTo>
                  <a:pt x="13" y="88"/>
                  <a:pt x="13" y="88"/>
                  <a:pt x="13" y="88"/>
                </a:cubicBezTo>
                <a:cubicBezTo>
                  <a:pt x="11" y="88"/>
                  <a:pt x="10" y="87"/>
                  <a:pt x="10" y="85"/>
                </a:cubicBezTo>
                <a:cubicBezTo>
                  <a:pt x="10" y="44"/>
                  <a:pt x="10" y="44"/>
                  <a:pt x="10" y="44"/>
                </a:cubicBezTo>
                <a:cubicBezTo>
                  <a:pt x="10" y="42"/>
                  <a:pt x="11" y="41"/>
                  <a:pt x="13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93"/>
                  <a:pt x="5" y="93"/>
                  <a:pt x="5" y="93"/>
                </a:cubicBezTo>
                <a:cubicBezTo>
                  <a:pt x="13" y="93"/>
                  <a:pt x="13" y="93"/>
                  <a:pt x="13" y="93"/>
                </a:cubicBezTo>
                <a:cubicBezTo>
                  <a:pt x="14" y="93"/>
                  <a:pt x="15" y="94"/>
                  <a:pt x="15" y="95"/>
                </a:cubicBezTo>
                <a:cubicBezTo>
                  <a:pt x="15" y="97"/>
                  <a:pt x="14" y="98"/>
                  <a:pt x="13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5" y="151"/>
                  <a:pt x="5" y="151"/>
                  <a:pt x="5" y="151"/>
                </a:cubicBezTo>
                <a:cubicBezTo>
                  <a:pt x="93" y="151"/>
                  <a:pt x="93" y="151"/>
                  <a:pt x="93" y="151"/>
                </a:cubicBezTo>
                <a:cubicBezTo>
                  <a:pt x="93" y="98"/>
                  <a:pt x="93" y="98"/>
                  <a:pt x="93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4" y="98"/>
                  <a:pt x="83" y="97"/>
                  <a:pt x="83" y="95"/>
                </a:cubicBezTo>
                <a:cubicBezTo>
                  <a:pt x="83" y="94"/>
                  <a:pt x="84" y="93"/>
                  <a:pt x="85" y="93"/>
                </a:cubicBezTo>
                <a:cubicBezTo>
                  <a:pt x="93" y="93"/>
                  <a:pt x="93" y="93"/>
                  <a:pt x="93" y="93"/>
                </a:cubicBezTo>
                <a:lnTo>
                  <a:pt x="93" y="36"/>
                </a:lnTo>
                <a:close/>
                <a:moveTo>
                  <a:pt x="75" y="52"/>
                </a:moveTo>
                <a:cubicBezTo>
                  <a:pt x="23" y="52"/>
                  <a:pt x="23" y="52"/>
                  <a:pt x="23" y="52"/>
                </a:cubicBezTo>
                <a:cubicBezTo>
                  <a:pt x="22" y="52"/>
                  <a:pt x="21" y="53"/>
                  <a:pt x="21" y="54"/>
                </a:cubicBezTo>
                <a:cubicBezTo>
                  <a:pt x="21" y="75"/>
                  <a:pt x="21" y="75"/>
                  <a:pt x="21" y="75"/>
                </a:cubicBezTo>
                <a:cubicBezTo>
                  <a:pt x="21" y="76"/>
                  <a:pt x="22" y="77"/>
                  <a:pt x="23" y="77"/>
                </a:cubicBezTo>
                <a:cubicBezTo>
                  <a:pt x="25" y="77"/>
                  <a:pt x="26" y="76"/>
                  <a:pt x="26" y="75"/>
                </a:cubicBezTo>
                <a:cubicBezTo>
                  <a:pt x="26" y="57"/>
                  <a:pt x="26" y="57"/>
                  <a:pt x="26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6"/>
                  <a:pt x="73" y="77"/>
                  <a:pt x="75" y="77"/>
                </a:cubicBezTo>
                <a:cubicBezTo>
                  <a:pt x="76" y="77"/>
                  <a:pt x="77" y="76"/>
                  <a:pt x="77" y="75"/>
                </a:cubicBezTo>
                <a:cubicBezTo>
                  <a:pt x="77" y="54"/>
                  <a:pt x="77" y="54"/>
                  <a:pt x="77" y="54"/>
                </a:cubicBezTo>
                <a:cubicBezTo>
                  <a:pt x="77" y="53"/>
                  <a:pt x="76" y="52"/>
                  <a:pt x="75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503">
            <a:extLst>
              <a:ext uri="{FF2B5EF4-FFF2-40B4-BE49-F238E27FC236}">
                <a16:creationId xmlns:a16="http://schemas.microsoft.com/office/drawing/2014/main" id="{6C7D3817-E524-4F82-9E16-1917A4AE1F12}"/>
              </a:ext>
            </a:extLst>
          </p:cNvPr>
          <p:cNvSpPr>
            <a:spLocks noEditPoints="1"/>
          </p:cNvSpPr>
          <p:nvPr/>
        </p:nvSpPr>
        <p:spPr bwMode="auto">
          <a:xfrm>
            <a:off x="5719733" y="3277675"/>
            <a:ext cx="463232" cy="467270"/>
          </a:xfrm>
          <a:custGeom>
            <a:avLst/>
            <a:gdLst>
              <a:gd name="T0" fmla="*/ 71676 w 160"/>
              <a:gd name="T1" fmla="*/ 185916 h 160"/>
              <a:gd name="T2" fmla="*/ 71676 w 160"/>
              <a:gd name="T3" fmla="*/ 296089 h 160"/>
              <a:gd name="T4" fmla="*/ 467598 w 160"/>
              <a:gd name="T5" fmla="*/ 371833 h 160"/>
              <a:gd name="T6" fmla="*/ 467598 w 160"/>
              <a:gd name="T7" fmla="*/ 179030 h 160"/>
              <a:gd name="T8" fmla="*/ 88741 w 160"/>
              <a:gd name="T9" fmla="*/ 302975 h 160"/>
              <a:gd name="T10" fmla="*/ 139938 w 160"/>
              <a:gd name="T11" fmla="*/ 354618 h 160"/>
              <a:gd name="T12" fmla="*/ 139938 w 160"/>
              <a:gd name="T13" fmla="*/ 302975 h 160"/>
              <a:gd name="T14" fmla="*/ 157004 w 160"/>
              <a:gd name="T15" fmla="*/ 354618 h 160"/>
              <a:gd name="T16" fmla="*/ 177483 w 160"/>
              <a:gd name="T17" fmla="*/ 354618 h 160"/>
              <a:gd name="T18" fmla="*/ 194548 w 160"/>
              <a:gd name="T19" fmla="*/ 302975 h 160"/>
              <a:gd name="T20" fmla="*/ 317421 w 160"/>
              <a:gd name="T21" fmla="*/ 354618 h 160"/>
              <a:gd name="T22" fmla="*/ 317421 w 160"/>
              <a:gd name="T23" fmla="*/ 302975 h 160"/>
              <a:gd name="T24" fmla="*/ 334486 w 160"/>
              <a:gd name="T25" fmla="*/ 354618 h 160"/>
              <a:gd name="T26" fmla="*/ 351552 w 160"/>
              <a:gd name="T27" fmla="*/ 354618 h 160"/>
              <a:gd name="T28" fmla="*/ 368618 w 160"/>
              <a:gd name="T29" fmla="*/ 302975 h 160"/>
              <a:gd name="T30" fmla="*/ 457359 w 160"/>
              <a:gd name="T31" fmla="*/ 285760 h 160"/>
              <a:gd name="T32" fmla="*/ 457359 w 160"/>
              <a:gd name="T33" fmla="*/ 196245 h 160"/>
              <a:gd name="T34" fmla="*/ 10239 w 160"/>
              <a:gd name="T35" fmla="*/ 0 h 160"/>
              <a:gd name="T36" fmla="*/ 10239 w 160"/>
              <a:gd name="T37" fmla="*/ 158373 h 160"/>
              <a:gd name="T38" fmla="*/ 44371 w 160"/>
              <a:gd name="T39" fmla="*/ 550863 h 160"/>
              <a:gd name="T40" fmla="*/ 511969 w 160"/>
              <a:gd name="T41" fmla="*/ 158373 h 160"/>
              <a:gd name="T42" fmla="*/ 546100 w 160"/>
              <a:gd name="T43" fmla="*/ 10329 h 160"/>
              <a:gd name="T44" fmla="*/ 51197 w 160"/>
              <a:gd name="T45" fmla="*/ 533649 h 160"/>
              <a:gd name="T46" fmla="*/ 494903 w 160"/>
              <a:gd name="T47" fmla="*/ 533649 h 160"/>
              <a:gd name="T48" fmla="*/ 17066 w 160"/>
              <a:gd name="T49" fmla="*/ 17214 h 160"/>
              <a:gd name="T50" fmla="*/ 511969 w 160"/>
              <a:gd name="T51" fmla="*/ 44758 h 160"/>
              <a:gd name="T52" fmla="*/ 116046 w 160"/>
              <a:gd name="T53" fmla="*/ 123944 h 160"/>
              <a:gd name="T54" fmla="*/ 494903 w 160"/>
              <a:gd name="T55" fmla="*/ 106730 h 160"/>
              <a:gd name="T56" fmla="*/ 51197 w 160"/>
              <a:gd name="T57" fmla="*/ 106730 h 160"/>
              <a:gd name="T58" fmla="*/ 78502 w 160"/>
              <a:gd name="T59" fmla="*/ 123944 h 160"/>
              <a:gd name="T60" fmla="*/ 34131 w 160"/>
              <a:gd name="T61" fmla="*/ 44758 h 160"/>
              <a:gd name="T62" fmla="*/ 511969 w 160"/>
              <a:gd name="T63" fmla="*/ 44758 h 160"/>
              <a:gd name="T64" fmla="*/ 71676 w 160"/>
              <a:gd name="T65" fmla="*/ 399376 h 160"/>
              <a:gd name="T66" fmla="*/ 467598 w 160"/>
              <a:gd name="T67" fmla="*/ 516434 h 160"/>
              <a:gd name="T68" fmla="*/ 467598 w 160"/>
              <a:gd name="T69" fmla="*/ 392490 h 160"/>
              <a:gd name="T70" fmla="*/ 88741 w 160"/>
              <a:gd name="T71" fmla="*/ 409704 h 160"/>
              <a:gd name="T72" fmla="*/ 177483 w 160"/>
              <a:gd name="T73" fmla="*/ 499220 h 160"/>
              <a:gd name="T74" fmla="*/ 177483 w 160"/>
              <a:gd name="T75" fmla="*/ 409704 h 160"/>
              <a:gd name="T76" fmla="*/ 334486 w 160"/>
              <a:gd name="T77" fmla="*/ 499220 h 160"/>
              <a:gd name="T78" fmla="*/ 317421 w 160"/>
              <a:gd name="T79" fmla="*/ 471676 h 160"/>
              <a:gd name="T80" fmla="*/ 194548 w 160"/>
              <a:gd name="T81" fmla="*/ 409704 h 160"/>
              <a:gd name="T82" fmla="*/ 324247 w 160"/>
              <a:gd name="T83" fmla="*/ 444133 h 160"/>
              <a:gd name="T84" fmla="*/ 389096 w 160"/>
              <a:gd name="T85" fmla="*/ 409704 h 160"/>
              <a:gd name="T86" fmla="*/ 406162 w 160"/>
              <a:gd name="T87" fmla="*/ 499220 h 160"/>
              <a:gd name="T88" fmla="*/ 423228 w 160"/>
              <a:gd name="T89" fmla="*/ 499220 h 160"/>
              <a:gd name="T90" fmla="*/ 440293 w 160"/>
              <a:gd name="T91" fmla="*/ 409704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60">
                <a:moveTo>
                  <a:pt x="137" y="52"/>
                </a:moveTo>
                <a:cubicBezTo>
                  <a:pt x="23" y="52"/>
                  <a:pt x="23" y="52"/>
                  <a:pt x="23" y="52"/>
                </a:cubicBezTo>
                <a:cubicBezTo>
                  <a:pt x="22" y="52"/>
                  <a:pt x="21" y="53"/>
                  <a:pt x="21" y="54"/>
                </a:cubicBezTo>
                <a:cubicBezTo>
                  <a:pt x="21" y="85"/>
                  <a:pt x="21" y="85"/>
                  <a:pt x="21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21" y="85"/>
                  <a:pt x="21" y="85"/>
                  <a:pt x="21" y="86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21" y="107"/>
                  <a:pt x="22" y="108"/>
                  <a:pt x="23" y="108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38" y="108"/>
                  <a:pt x="139" y="107"/>
                  <a:pt x="139" y="106"/>
                </a:cubicBezTo>
                <a:cubicBezTo>
                  <a:pt x="139" y="54"/>
                  <a:pt x="139" y="54"/>
                  <a:pt x="139" y="54"/>
                </a:cubicBezTo>
                <a:cubicBezTo>
                  <a:pt x="139" y="53"/>
                  <a:pt x="138" y="52"/>
                  <a:pt x="137" y="52"/>
                </a:cubicBezTo>
                <a:close/>
                <a:moveTo>
                  <a:pt x="31" y="103"/>
                </a:moveTo>
                <a:cubicBezTo>
                  <a:pt x="26" y="103"/>
                  <a:pt x="26" y="103"/>
                  <a:pt x="26" y="103"/>
                </a:cubicBezTo>
                <a:cubicBezTo>
                  <a:pt x="26" y="88"/>
                  <a:pt x="26" y="88"/>
                  <a:pt x="26" y="88"/>
                </a:cubicBezTo>
                <a:cubicBezTo>
                  <a:pt x="31" y="88"/>
                  <a:pt x="31" y="88"/>
                  <a:pt x="31" y="88"/>
                </a:cubicBezTo>
                <a:cubicBezTo>
                  <a:pt x="31" y="103"/>
                  <a:pt x="31" y="103"/>
                  <a:pt x="31" y="103"/>
                </a:cubicBezTo>
                <a:close/>
                <a:moveTo>
                  <a:pt x="41" y="103"/>
                </a:moveTo>
                <a:cubicBezTo>
                  <a:pt x="36" y="103"/>
                  <a:pt x="36" y="103"/>
                  <a:pt x="36" y="103"/>
                </a:cubicBezTo>
                <a:cubicBezTo>
                  <a:pt x="36" y="88"/>
                  <a:pt x="36" y="88"/>
                  <a:pt x="36" y="88"/>
                </a:cubicBezTo>
                <a:cubicBezTo>
                  <a:pt x="41" y="88"/>
                  <a:pt x="41" y="88"/>
                  <a:pt x="41" y="88"/>
                </a:cubicBezTo>
                <a:lnTo>
                  <a:pt x="41" y="103"/>
                </a:lnTo>
                <a:close/>
                <a:moveTo>
                  <a:pt x="52" y="103"/>
                </a:moveTo>
                <a:cubicBezTo>
                  <a:pt x="46" y="103"/>
                  <a:pt x="46" y="103"/>
                  <a:pt x="46" y="103"/>
                </a:cubicBezTo>
                <a:cubicBezTo>
                  <a:pt x="46" y="88"/>
                  <a:pt x="46" y="88"/>
                  <a:pt x="46" y="88"/>
                </a:cubicBezTo>
                <a:cubicBezTo>
                  <a:pt x="52" y="88"/>
                  <a:pt x="52" y="88"/>
                  <a:pt x="52" y="88"/>
                </a:cubicBezTo>
                <a:lnTo>
                  <a:pt x="52" y="103"/>
                </a:lnTo>
                <a:close/>
                <a:moveTo>
                  <a:pt x="77" y="103"/>
                </a:moveTo>
                <a:cubicBezTo>
                  <a:pt x="57" y="103"/>
                  <a:pt x="57" y="103"/>
                  <a:pt x="57" y="103"/>
                </a:cubicBezTo>
                <a:cubicBezTo>
                  <a:pt x="57" y="88"/>
                  <a:pt x="57" y="88"/>
                  <a:pt x="57" y="88"/>
                </a:cubicBezTo>
                <a:cubicBezTo>
                  <a:pt x="77" y="88"/>
                  <a:pt x="77" y="88"/>
                  <a:pt x="77" y="88"/>
                </a:cubicBezTo>
                <a:lnTo>
                  <a:pt x="77" y="103"/>
                </a:lnTo>
                <a:close/>
                <a:moveTo>
                  <a:pt x="93" y="103"/>
                </a:moveTo>
                <a:cubicBezTo>
                  <a:pt x="83" y="103"/>
                  <a:pt x="83" y="103"/>
                  <a:pt x="83" y="103"/>
                </a:cubicBezTo>
                <a:cubicBezTo>
                  <a:pt x="83" y="88"/>
                  <a:pt x="83" y="88"/>
                  <a:pt x="83" y="88"/>
                </a:cubicBezTo>
                <a:cubicBezTo>
                  <a:pt x="93" y="88"/>
                  <a:pt x="93" y="88"/>
                  <a:pt x="93" y="88"/>
                </a:cubicBezTo>
                <a:lnTo>
                  <a:pt x="93" y="103"/>
                </a:lnTo>
                <a:close/>
                <a:moveTo>
                  <a:pt x="103" y="103"/>
                </a:moveTo>
                <a:cubicBezTo>
                  <a:pt x="98" y="103"/>
                  <a:pt x="98" y="103"/>
                  <a:pt x="98" y="103"/>
                </a:cubicBezTo>
                <a:cubicBezTo>
                  <a:pt x="98" y="88"/>
                  <a:pt x="98" y="88"/>
                  <a:pt x="98" y="88"/>
                </a:cubicBezTo>
                <a:cubicBezTo>
                  <a:pt x="103" y="88"/>
                  <a:pt x="103" y="88"/>
                  <a:pt x="103" y="88"/>
                </a:cubicBezTo>
                <a:lnTo>
                  <a:pt x="103" y="103"/>
                </a:lnTo>
                <a:close/>
                <a:moveTo>
                  <a:pt x="134" y="103"/>
                </a:moveTo>
                <a:cubicBezTo>
                  <a:pt x="108" y="103"/>
                  <a:pt x="108" y="103"/>
                  <a:pt x="108" y="103"/>
                </a:cubicBezTo>
                <a:cubicBezTo>
                  <a:pt x="108" y="88"/>
                  <a:pt x="108" y="88"/>
                  <a:pt x="108" y="88"/>
                </a:cubicBezTo>
                <a:cubicBezTo>
                  <a:pt x="134" y="88"/>
                  <a:pt x="134" y="88"/>
                  <a:pt x="134" y="88"/>
                </a:cubicBezTo>
                <a:lnTo>
                  <a:pt x="134" y="103"/>
                </a:lnTo>
                <a:close/>
                <a:moveTo>
                  <a:pt x="134" y="83"/>
                </a:moveTo>
                <a:cubicBezTo>
                  <a:pt x="26" y="83"/>
                  <a:pt x="26" y="83"/>
                  <a:pt x="26" y="83"/>
                </a:cubicBezTo>
                <a:cubicBezTo>
                  <a:pt x="26" y="57"/>
                  <a:pt x="26" y="57"/>
                  <a:pt x="26" y="57"/>
                </a:cubicBezTo>
                <a:cubicBezTo>
                  <a:pt x="134" y="57"/>
                  <a:pt x="134" y="57"/>
                  <a:pt x="134" y="57"/>
                </a:cubicBezTo>
                <a:cubicBezTo>
                  <a:pt x="134" y="83"/>
                  <a:pt x="134" y="83"/>
                  <a:pt x="134" y="83"/>
                </a:cubicBezTo>
                <a:close/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5"/>
                  <a:pt x="1" y="46"/>
                  <a:pt x="3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10" y="157"/>
                  <a:pt x="10" y="157"/>
                  <a:pt x="10" y="157"/>
                </a:cubicBezTo>
                <a:cubicBezTo>
                  <a:pt x="10" y="159"/>
                  <a:pt x="11" y="160"/>
                  <a:pt x="13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9" y="160"/>
                  <a:pt x="150" y="159"/>
                  <a:pt x="150" y="157"/>
                </a:cubicBezTo>
                <a:cubicBezTo>
                  <a:pt x="150" y="46"/>
                  <a:pt x="150" y="46"/>
                  <a:pt x="150" y="46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59" y="46"/>
                  <a:pt x="160" y="45"/>
                  <a:pt x="160" y="4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45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46"/>
                  <a:pt x="15" y="46"/>
                  <a:pt x="1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155"/>
                  <a:pt x="145" y="155"/>
                  <a:pt x="145" y="155"/>
                </a:cubicBezTo>
                <a:close/>
                <a:moveTo>
                  <a:pt x="155" y="41"/>
                </a:moveTo>
                <a:cubicBezTo>
                  <a:pt x="5" y="41"/>
                  <a:pt x="5" y="41"/>
                  <a:pt x="5" y="41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41"/>
                </a:lnTo>
                <a:close/>
                <a:moveTo>
                  <a:pt x="150" y="13"/>
                </a:moveTo>
                <a:cubicBezTo>
                  <a:pt x="150" y="34"/>
                  <a:pt x="150" y="34"/>
                  <a:pt x="150" y="34"/>
                </a:cubicBezTo>
                <a:cubicBezTo>
                  <a:pt x="150" y="35"/>
                  <a:pt x="149" y="36"/>
                  <a:pt x="147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2" y="36"/>
                  <a:pt x="31" y="35"/>
                  <a:pt x="31" y="34"/>
                </a:cubicBezTo>
                <a:cubicBezTo>
                  <a:pt x="31" y="32"/>
                  <a:pt x="32" y="31"/>
                  <a:pt x="34" y="31"/>
                </a:cubicBezTo>
                <a:cubicBezTo>
                  <a:pt x="145" y="31"/>
                  <a:pt x="145" y="31"/>
                  <a:pt x="145" y="31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31"/>
                  <a:pt x="15" y="31"/>
                  <a:pt x="15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5" y="31"/>
                  <a:pt x="26" y="32"/>
                  <a:pt x="26" y="34"/>
                </a:cubicBezTo>
                <a:cubicBezTo>
                  <a:pt x="26" y="35"/>
                  <a:pt x="25" y="36"/>
                  <a:pt x="2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1" y="36"/>
                  <a:pt x="10" y="35"/>
                  <a:pt x="10" y="34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1"/>
                  <a:pt x="11" y="10"/>
                  <a:pt x="13" y="10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49" y="10"/>
                  <a:pt x="150" y="11"/>
                  <a:pt x="150" y="13"/>
                </a:cubicBezTo>
                <a:close/>
                <a:moveTo>
                  <a:pt x="137" y="114"/>
                </a:moveTo>
                <a:cubicBezTo>
                  <a:pt x="23" y="114"/>
                  <a:pt x="23" y="114"/>
                  <a:pt x="23" y="114"/>
                </a:cubicBezTo>
                <a:cubicBezTo>
                  <a:pt x="22" y="114"/>
                  <a:pt x="21" y="115"/>
                  <a:pt x="21" y="116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21" y="149"/>
                  <a:pt x="22" y="150"/>
                  <a:pt x="23" y="150"/>
                </a:cubicBezTo>
                <a:cubicBezTo>
                  <a:pt x="137" y="150"/>
                  <a:pt x="137" y="150"/>
                  <a:pt x="137" y="150"/>
                </a:cubicBezTo>
                <a:cubicBezTo>
                  <a:pt x="138" y="150"/>
                  <a:pt x="139" y="149"/>
                  <a:pt x="139" y="147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39" y="115"/>
                  <a:pt x="138" y="114"/>
                  <a:pt x="137" y="114"/>
                </a:cubicBezTo>
                <a:close/>
                <a:moveTo>
                  <a:pt x="41" y="145"/>
                </a:moveTo>
                <a:cubicBezTo>
                  <a:pt x="26" y="145"/>
                  <a:pt x="26" y="145"/>
                  <a:pt x="26" y="145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41" y="119"/>
                  <a:pt x="41" y="119"/>
                  <a:pt x="41" y="119"/>
                </a:cubicBezTo>
                <a:lnTo>
                  <a:pt x="41" y="145"/>
                </a:lnTo>
                <a:close/>
                <a:moveTo>
                  <a:pt x="52" y="145"/>
                </a:moveTo>
                <a:cubicBezTo>
                  <a:pt x="46" y="145"/>
                  <a:pt x="46" y="145"/>
                  <a:pt x="46" y="145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52" y="119"/>
                  <a:pt x="52" y="119"/>
                  <a:pt x="52" y="119"/>
                </a:cubicBezTo>
                <a:lnTo>
                  <a:pt x="52" y="145"/>
                </a:lnTo>
                <a:close/>
                <a:moveTo>
                  <a:pt x="114" y="145"/>
                </a:moveTo>
                <a:cubicBezTo>
                  <a:pt x="98" y="145"/>
                  <a:pt x="98" y="145"/>
                  <a:pt x="98" y="145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8" y="135"/>
                  <a:pt x="97" y="134"/>
                  <a:pt x="95" y="134"/>
                </a:cubicBezTo>
                <a:cubicBezTo>
                  <a:pt x="94" y="134"/>
                  <a:pt x="93" y="135"/>
                  <a:pt x="93" y="137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26"/>
                  <a:pt x="93" y="126"/>
                  <a:pt x="93" y="126"/>
                </a:cubicBezTo>
                <a:cubicBezTo>
                  <a:pt x="93" y="128"/>
                  <a:pt x="94" y="129"/>
                  <a:pt x="95" y="129"/>
                </a:cubicBezTo>
                <a:cubicBezTo>
                  <a:pt x="97" y="129"/>
                  <a:pt x="98" y="128"/>
                  <a:pt x="98" y="126"/>
                </a:cubicBezTo>
                <a:cubicBezTo>
                  <a:pt x="98" y="119"/>
                  <a:pt x="98" y="119"/>
                  <a:pt x="98" y="119"/>
                </a:cubicBezTo>
                <a:cubicBezTo>
                  <a:pt x="114" y="119"/>
                  <a:pt x="114" y="119"/>
                  <a:pt x="114" y="119"/>
                </a:cubicBezTo>
                <a:cubicBezTo>
                  <a:pt x="114" y="145"/>
                  <a:pt x="114" y="145"/>
                  <a:pt x="114" y="145"/>
                </a:cubicBezTo>
                <a:close/>
                <a:moveTo>
                  <a:pt x="124" y="145"/>
                </a:moveTo>
                <a:cubicBezTo>
                  <a:pt x="119" y="145"/>
                  <a:pt x="119" y="145"/>
                  <a:pt x="119" y="145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4" y="119"/>
                  <a:pt x="124" y="119"/>
                  <a:pt x="124" y="119"/>
                </a:cubicBezTo>
                <a:lnTo>
                  <a:pt x="124" y="145"/>
                </a:lnTo>
                <a:close/>
                <a:moveTo>
                  <a:pt x="134" y="145"/>
                </a:moveTo>
                <a:cubicBezTo>
                  <a:pt x="129" y="145"/>
                  <a:pt x="129" y="145"/>
                  <a:pt x="129" y="145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34" y="119"/>
                  <a:pt x="134" y="119"/>
                  <a:pt x="134" y="119"/>
                </a:cubicBezTo>
                <a:lnTo>
                  <a:pt x="134" y="1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504">
            <a:extLst>
              <a:ext uri="{FF2B5EF4-FFF2-40B4-BE49-F238E27FC236}">
                <a16:creationId xmlns:a16="http://schemas.microsoft.com/office/drawing/2014/main" id="{451B5427-6FEA-4B28-B6EC-58F859B90D96}"/>
              </a:ext>
            </a:extLst>
          </p:cNvPr>
          <p:cNvSpPr>
            <a:spLocks noEditPoints="1"/>
          </p:cNvSpPr>
          <p:nvPr/>
        </p:nvSpPr>
        <p:spPr bwMode="auto">
          <a:xfrm>
            <a:off x="5832849" y="4282326"/>
            <a:ext cx="234310" cy="467272"/>
          </a:xfrm>
          <a:custGeom>
            <a:avLst/>
            <a:gdLst>
              <a:gd name="T0" fmla="*/ 262584 w 81"/>
              <a:gd name="T1" fmla="*/ 96401 h 160"/>
              <a:gd name="T2" fmla="*/ 259174 w 81"/>
              <a:gd name="T3" fmla="*/ 30986 h 160"/>
              <a:gd name="T4" fmla="*/ 17051 w 81"/>
              <a:gd name="T5" fmla="*/ 30986 h 160"/>
              <a:gd name="T6" fmla="*/ 10231 w 81"/>
              <a:gd name="T7" fmla="*/ 96401 h 160"/>
              <a:gd name="T8" fmla="*/ 0 w 81"/>
              <a:gd name="T9" fmla="*/ 103287 h 160"/>
              <a:gd name="T10" fmla="*/ 10231 w 81"/>
              <a:gd name="T11" fmla="*/ 550863 h 160"/>
              <a:gd name="T12" fmla="*/ 276225 w 81"/>
              <a:gd name="T13" fmla="*/ 540534 h 160"/>
              <a:gd name="T14" fmla="*/ 265994 w 81"/>
              <a:gd name="T15" fmla="*/ 96401 h 160"/>
              <a:gd name="T16" fmla="*/ 17051 w 81"/>
              <a:gd name="T17" fmla="*/ 533649 h 160"/>
              <a:gd name="T18" fmla="*/ 184150 w 81"/>
              <a:gd name="T19" fmla="*/ 113615 h 160"/>
              <a:gd name="T20" fmla="*/ 184150 w 81"/>
              <a:gd name="T21" fmla="*/ 96401 h 160"/>
              <a:gd name="T22" fmla="*/ 30692 w 81"/>
              <a:gd name="T23" fmla="*/ 44758 h 160"/>
              <a:gd name="T24" fmla="*/ 245533 w 81"/>
              <a:gd name="T25" fmla="*/ 44758 h 160"/>
              <a:gd name="T26" fmla="*/ 221662 w 81"/>
              <a:gd name="T27" fmla="*/ 96401 h 160"/>
              <a:gd name="T28" fmla="*/ 221662 w 81"/>
              <a:gd name="T29" fmla="*/ 113615 h 160"/>
              <a:gd name="T30" fmla="*/ 259174 w 81"/>
              <a:gd name="T31" fmla="*/ 533649 h 160"/>
              <a:gd name="T32" fmla="*/ 44332 w 81"/>
              <a:gd name="T33" fmla="*/ 130830 h 160"/>
              <a:gd name="T34" fmla="*/ 34102 w 81"/>
              <a:gd name="T35" fmla="*/ 457905 h 160"/>
              <a:gd name="T36" fmla="*/ 231893 w 81"/>
              <a:gd name="T37" fmla="*/ 468234 h 160"/>
              <a:gd name="T38" fmla="*/ 242123 w 81"/>
              <a:gd name="T39" fmla="*/ 137716 h 160"/>
              <a:gd name="T40" fmla="*/ 71614 w 81"/>
              <a:gd name="T41" fmla="*/ 451019 h 160"/>
              <a:gd name="T42" fmla="*/ 51153 w 81"/>
              <a:gd name="T43" fmla="*/ 361504 h 160"/>
              <a:gd name="T44" fmla="*/ 71614 w 81"/>
              <a:gd name="T45" fmla="*/ 451019 h 160"/>
              <a:gd name="T46" fmla="*/ 51153 w 81"/>
              <a:gd name="T47" fmla="*/ 344289 h 160"/>
              <a:gd name="T48" fmla="*/ 71614 w 81"/>
              <a:gd name="T49" fmla="*/ 254774 h 160"/>
              <a:gd name="T50" fmla="*/ 71614 w 81"/>
              <a:gd name="T51" fmla="*/ 237560 h 160"/>
              <a:gd name="T52" fmla="*/ 51153 w 81"/>
              <a:gd name="T53" fmla="*/ 148044 h 160"/>
              <a:gd name="T54" fmla="*/ 71614 w 81"/>
              <a:gd name="T55" fmla="*/ 237560 h 160"/>
              <a:gd name="T56" fmla="*/ 88665 w 81"/>
              <a:gd name="T57" fmla="*/ 451019 h 160"/>
              <a:gd name="T58" fmla="*/ 187560 w 81"/>
              <a:gd name="T59" fmla="*/ 361504 h 160"/>
              <a:gd name="T60" fmla="*/ 187560 w 81"/>
              <a:gd name="T61" fmla="*/ 237560 h 160"/>
              <a:gd name="T62" fmla="*/ 105716 w 81"/>
              <a:gd name="T63" fmla="*/ 244445 h 160"/>
              <a:gd name="T64" fmla="*/ 187560 w 81"/>
              <a:gd name="T65" fmla="*/ 254774 h 160"/>
              <a:gd name="T66" fmla="*/ 88665 w 81"/>
              <a:gd name="T67" fmla="*/ 344289 h 160"/>
              <a:gd name="T68" fmla="*/ 187560 w 81"/>
              <a:gd name="T69" fmla="*/ 148044 h 160"/>
              <a:gd name="T70" fmla="*/ 221662 w 81"/>
              <a:gd name="T71" fmla="*/ 451019 h 160"/>
              <a:gd name="T72" fmla="*/ 204611 w 81"/>
              <a:gd name="T73" fmla="*/ 361504 h 160"/>
              <a:gd name="T74" fmla="*/ 221662 w 81"/>
              <a:gd name="T75" fmla="*/ 451019 h 160"/>
              <a:gd name="T76" fmla="*/ 204611 w 81"/>
              <a:gd name="T77" fmla="*/ 344289 h 160"/>
              <a:gd name="T78" fmla="*/ 221662 w 81"/>
              <a:gd name="T79" fmla="*/ 254774 h 160"/>
              <a:gd name="T80" fmla="*/ 221662 w 81"/>
              <a:gd name="T81" fmla="*/ 237560 h 160"/>
              <a:gd name="T82" fmla="*/ 204611 w 81"/>
              <a:gd name="T83" fmla="*/ 148044 h 160"/>
              <a:gd name="T84" fmla="*/ 221662 w 81"/>
              <a:gd name="T85" fmla="*/ 237560 h 160"/>
              <a:gd name="T86" fmla="*/ 221662 w 81"/>
              <a:gd name="T87" fmla="*/ 75744 h 160"/>
              <a:gd name="T88" fmla="*/ 47743 w 81"/>
              <a:gd name="T89" fmla="*/ 68858 h 160"/>
              <a:gd name="T90" fmla="*/ 221662 w 81"/>
              <a:gd name="T91" fmla="*/ 58529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81" h="160">
                <a:moveTo>
                  <a:pt x="78" y="28"/>
                </a:moveTo>
                <a:cubicBezTo>
                  <a:pt x="77" y="28"/>
                  <a:pt x="77" y="28"/>
                  <a:pt x="77" y="28"/>
                </a:cubicBezTo>
                <a:cubicBezTo>
                  <a:pt x="77" y="12"/>
                  <a:pt x="77" y="12"/>
                  <a:pt x="77" y="12"/>
                </a:cubicBezTo>
                <a:cubicBezTo>
                  <a:pt x="77" y="11"/>
                  <a:pt x="77" y="10"/>
                  <a:pt x="76" y="9"/>
                </a:cubicBezTo>
                <a:cubicBezTo>
                  <a:pt x="65" y="3"/>
                  <a:pt x="53" y="0"/>
                  <a:pt x="40" y="0"/>
                </a:cubicBezTo>
                <a:cubicBezTo>
                  <a:pt x="28" y="0"/>
                  <a:pt x="15" y="3"/>
                  <a:pt x="5" y="9"/>
                </a:cubicBezTo>
                <a:cubicBezTo>
                  <a:pt x="4" y="10"/>
                  <a:pt x="3" y="11"/>
                  <a:pt x="3" y="12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1" y="28"/>
                  <a:pt x="0" y="29"/>
                  <a:pt x="0" y="30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80" y="160"/>
                  <a:pt x="81" y="159"/>
                  <a:pt x="81" y="157"/>
                </a:cubicBezTo>
                <a:cubicBezTo>
                  <a:pt x="81" y="30"/>
                  <a:pt x="81" y="30"/>
                  <a:pt x="81" y="30"/>
                </a:cubicBezTo>
                <a:cubicBezTo>
                  <a:pt x="81" y="29"/>
                  <a:pt x="80" y="28"/>
                  <a:pt x="78" y="28"/>
                </a:cubicBezTo>
                <a:close/>
                <a:moveTo>
                  <a:pt x="76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33"/>
                  <a:pt x="5" y="33"/>
                  <a:pt x="5" y="33"/>
                </a:cubicBezTo>
                <a:cubicBezTo>
                  <a:pt x="54" y="33"/>
                  <a:pt x="54" y="33"/>
                  <a:pt x="54" y="33"/>
                </a:cubicBezTo>
                <a:cubicBezTo>
                  <a:pt x="56" y="33"/>
                  <a:pt x="57" y="32"/>
                  <a:pt x="57" y="30"/>
                </a:cubicBezTo>
                <a:cubicBezTo>
                  <a:pt x="57" y="29"/>
                  <a:pt x="56" y="28"/>
                  <a:pt x="54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13"/>
                  <a:pt x="9" y="13"/>
                  <a:pt x="9" y="13"/>
                </a:cubicBezTo>
                <a:cubicBezTo>
                  <a:pt x="18" y="8"/>
                  <a:pt x="29" y="5"/>
                  <a:pt x="40" y="5"/>
                </a:cubicBezTo>
                <a:cubicBezTo>
                  <a:pt x="52" y="5"/>
                  <a:pt x="63" y="8"/>
                  <a:pt x="72" y="13"/>
                </a:cubicBezTo>
                <a:cubicBezTo>
                  <a:pt x="72" y="28"/>
                  <a:pt x="72" y="28"/>
                  <a:pt x="72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3" y="28"/>
                  <a:pt x="62" y="29"/>
                  <a:pt x="62" y="30"/>
                </a:cubicBezTo>
                <a:cubicBezTo>
                  <a:pt x="62" y="32"/>
                  <a:pt x="63" y="33"/>
                  <a:pt x="65" y="33"/>
                </a:cubicBezTo>
                <a:cubicBezTo>
                  <a:pt x="76" y="33"/>
                  <a:pt x="76" y="33"/>
                  <a:pt x="76" y="33"/>
                </a:cubicBezTo>
                <a:lnTo>
                  <a:pt x="76" y="155"/>
                </a:lnTo>
                <a:close/>
                <a:moveTo>
                  <a:pt x="68" y="38"/>
                </a:move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9"/>
                  <a:pt x="10" y="40"/>
                </a:cubicBezTo>
                <a:cubicBezTo>
                  <a:pt x="10" y="133"/>
                  <a:pt x="10" y="133"/>
                  <a:pt x="10" y="133"/>
                </a:cubicBezTo>
                <a:cubicBezTo>
                  <a:pt x="10" y="135"/>
                  <a:pt x="11" y="136"/>
                  <a:pt x="13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9" y="136"/>
                  <a:pt x="71" y="135"/>
                  <a:pt x="71" y="133"/>
                </a:cubicBezTo>
                <a:cubicBezTo>
                  <a:pt x="71" y="40"/>
                  <a:pt x="71" y="40"/>
                  <a:pt x="71" y="40"/>
                </a:cubicBezTo>
                <a:cubicBezTo>
                  <a:pt x="71" y="39"/>
                  <a:pt x="69" y="38"/>
                  <a:pt x="68" y="38"/>
                </a:cubicBezTo>
                <a:close/>
                <a:moveTo>
                  <a:pt x="21" y="131"/>
                </a:moveTo>
                <a:cubicBezTo>
                  <a:pt x="15" y="131"/>
                  <a:pt x="15" y="131"/>
                  <a:pt x="15" y="131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21" y="105"/>
                  <a:pt x="21" y="105"/>
                  <a:pt x="21" y="105"/>
                </a:cubicBezTo>
                <a:lnTo>
                  <a:pt x="21" y="131"/>
                </a:lnTo>
                <a:close/>
                <a:moveTo>
                  <a:pt x="21" y="100"/>
                </a:moveTo>
                <a:cubicBezTo>
                  <a:pt x="15" y="100"/>
                  <a:pt x="15" y="100"/>
                  <a:pt x="15" y="100"/>
                </a:cubicBezTo>
                <a:cubicBezTo>
                  <a:pt x="15" y="74"/>
                  <a:pt x="15" y="74"/>
                  <a:pt x="15" y="74"/>
                </a:cubicBezTo>
                <a:cubicBezTo>
                  <a:pt x="21" y="74"/>
                  <a:pt x="21" y="74"/>
                  <a:pt x="21" y="74"/>
                </a:cubicBezTo>
                <a:lnTo>
                  <a:pt x="21" y="100"/>
                </a:lnTo>
                <a:close/>
                <a:moveTo>
                  <a:pt x="21" y="69"/>
                </a:moveTo>
                <a:cubicBezTo>
                  <a:pt x="15" y="69"/>
                  <a:pt x="15" y="69"/>
                  <a:pt x="15" y="69"/>
                </a:cubicBezTo>
                <a:cubicBezTo>
                  <a:pt x="15" y="43"/>
                  <a:pt x="15" y="43"/>
                  <a:pt x="15" y="43"/>
                </a:cubicBezTo>
                <a:cubicBezTo>
                  <a:pt x="21" y="43"/>
                  <a:pt x="21" y="43"/>
                  <a:pt x="21" y="43"/>
                </a:cubicBezTo>
                <a:lnTo>
                  <a:pt x="21" y="69"/>
                </a:lnTo>
                <a:close/>
                <a:moveTo>
                  <a:pt x="55" y="131"/>
                </a:moveTo>
                <a:cubicBezTo>
                  <a:pt x="26" y="131"/>
                  <a:pt x="26" y="131"/>
                  <a:pt x="26" y="131"/>
                </a:cubicBezTo>
                <a:cubicBezTo>
                  <a:pt x="26" y="105"/>
                  <a:pt x="26" y="105"/>
                  <a:pt x="26" y="105"/>
                </a:cubicBezTo>
                <a:cubicBezTo>
                  <a:pt x="55" y="105"/>
                  <a:pt x="55" y="105"/>
                  <a:pt x="55" y="105"/>
                </a:cubicBezTo>
                <a:lnTo>
                  <a:pt x="55" y="131"/>
                </a:lnTo>
                <a:close/>
                <a:moveTo>
                  <a:pt x="55" y="69"/>
                </a:moveTo>
                <a:cubicBezTo>
                  <a:pt x="34" y="69"/>
                  <a:pt x="34" y="69"/>
                  <a:pt x="34" y="69"/>
                </a:cubicBezTo>
                <a:cubicBezTo>
                  <a:pt x="32" y="69"/>
                  <a:pt x="31" y="70"/>
                  <a:pt x="31" y="71"/>
                </a:cubicBezTo>
                <a:cubicBezTo>
                  <a:pt x="31" y="73"/>
                  <a:pt x="32" y="74"/>
                  <a:pt x="34" y="74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6" y="43"/>
                  <a:pt x="26" y="43"/>
                  <a:pt x="26" y="43"/>
                </a:cubicBezTo>
                <a:cubicBezTo>
                  <a:pt x="55" y="43"/>
                  <a:pt x="55" y="43"/>
                  <a:pt x="55" y="43"/>
                </a:cubicBezTo>
                <a:lnTo>
                  <a:pt x="55" y="69"/>
                </a:lnTo>
                <a:close/>
                <a:moveTo>
                  <a:pt x="65" y="131"/>
                </a:moveTo>
                <a:cubicBezTo>
                  <a:pt x="60" y="131"/>
                  <a:pt x="60" y="131"/>
                  <a:pt x="60" y="131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65" y="105"/>
                  <a:pt x="65" y="105"/>
                  <a:pt x="65" y="105"/>
                </a:cubicBezTo>
                <a:lnTo>
                  <a:pt x="65" y="131"/>
                </a:lnTo>
                <a:close/>
                <a:moveTo>
                  <a:pt x="65" y="100"/>
                </a:moveTo>
                <a:cubicBezTo>
                  <a:pt x="60" y="100"/>
                  <a:pt x="60" y="100"/>
                  <a:pt x="60" y="100"/>
                </a:cubicBezTo>
                <a:cubicBezTo>
                  <a:pt x="60" y="74"/>
                  <a:pt x="60" y="74"/>
                  <a:pt x="60" y="74"/>
                </a:cubicBezTo>
                <a:cubicBezTo>
                  <a:pt x="65" y="74"/>
                  <a:pt x="65" y="74"/>
                  <a:pt x="65" y="74"/>
                </a:cubicBezTo>
                <a:lnTo>
                  <a:pt x="65" y="100"/>
                </a:lnTo>
                <a:close/>
                <a:moveTo>
                  <a:pt x="65" y="69"/>
                </a:moveTo>
                <a:cubicBezTo>
                  <a:pt x="60" y="69"/>
                  <a:pt x="60" y="69"/>
                  <a:pt x="60" y="69"/>
                </a:cubicBezTo>
                <a:cubicBezTo>
                  <a:pt x="60" y="43"/>
                  <a:pt x="60" y="43"/>
                  <a:pt x="60" y="43"/>
                </a:cubicBezTo>
                <a:cubicBezTo>
                  <a:pt x="65" y="43"/>
                  <a:pt x="65" y="43"/>
                  <a:pt x="65" y="43"/>
                </a:cubicBezTo>
                <a:lnTo>
                  <a:pt x="65" y="69"/>
                </a:lnTo>
                <a:close/>
                <a:moveTo>
                  <a:pt x="67" y="20"/>
                </a:moveTo>
                <a:cubicBezTo>
                  <a:pt x="67" y="21"/>
                  <a:pt x="66" y="22"/>
                  <a:pt x="65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5" y="22"/>
                  <a:pt x="14" y="21"/>
                  <a:pt x="14" y="20"/>
                </a:cubicBezTo>
                <a:cubicBezTo>
                  <a:pt x="14" y="18"/>
                  <a:pt x="15" y="17"/>
                  <a:pt x="16" y="17"/>
                </a:cubicBezTo>
                <a:cubicBezTo>
                  <a:pt x="65" y="17"/>
                  <a:pt x="65" y="17"/>
                  <a:pt x="65" y="17"/>
                </a:cubicBezTo>
                <a:cubicBezTo>
                  <a:pt x="66" y="17"/>
                  <a:pt x="67" y="18"/>
                  <a:pt x="67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505">
            <a:extLst>
              <a:ext uri="{FF2B5EF4-FFF2-40B4-BE49-F238E27FC236}">
                <a16:creationId xmlns:a16="http://schemas.microsoft.com/office/drawing/2014/main" id="{34185A7B-B274-4020-8F5D-9A476D8495CD}"/>
              </a:ext>
            </a:extLst>
          </p:cNvPr>
          <p:cNvSpPr>
            <a:spLocks noEditPoints="1"/>
          </p:cNvSpPr>
          <p:nvPr/>
        </p:nvSpPr>
        <p:spPr bwMode="auto">
          <a:xfrm>
            <a:off x="5728399" y="5268424"/>
            <a:ext cx="463232" cy="467270"/>
          </a:xfrm>
          <a:custGeom>
            <a:avLst/>
            <a:gdLst>
              <a:gd name="T0" fmla="*/ 535861 w 160"/>
              <a:gd name="T1" fmla="*/ 123944 h 160"/>
              <a:gd name="T2" fmla="*/ 283289 w 160"/>
              <a:gd name="T3" fmla="*/ 34429 h 160"/>
              <a:gd name="T4" fmla="*/ 262811 w 160"/>
              <a:gd name="T5" fmla="*/ 10329 h 160"/>
              <a:gd name="T6" fmla="*/ 34131 w 160"/>
              <a:gd name="T7" fmla="*/ 123944 h 160"/>
              <a:gd name="T8" fmla="*/ 0 w 160"/>
              <a:gd name="T9" fmla="*/ 137716 h 160"/>
              <a:gd name="T10" fmla="*/ 23892 w 160"/>
              <a:gd name="T11" fmla="*/ 426919 h 160"/>
              <a:gd name="T12" fmla="*/ 27305 w 160"/>
              <a:gd name="T13" fmla="*/ 444133 h 160"/>
              <a:gd name="T14" fmla="*/ 511969 w 160"/>
              <a:gd name="T15" fmla="*/ 550863 h 160"/>
              <a:gd name="T16" fmla="*/ 522208 w 160"/>
              <a:gd name="T17" fmla="*/ 444133 h 160"/>
              <a:gd name="T18" fmla="*/ 518795 w 160"/>
              <a:gd name="T19" fmla="*/ 426919 h 160"/>
              <a:gd name="T20" fmla="*/ 160417 w 160"/>
              <a:gd name="T21" fmla="*/ 96401 h 160"/>
              <a:gd name="T22" fmla="*/ 430054 w 160"/>
              <a:gd name="T23" fmla="*/ 123944 h 160"/>
              <a:gd name="T24" fmla="*/ 184309 w 160"/>
              <a:gd name="T25" fmla="*/ 533649 h 160"/>
              <a:gd name="T26" fmla="*/ 184309 w 160"/>
              <a:gd name="T27" fmla="*/ 444133 h 160"/>
              <a:gd name="T28" fmla="*/ 95568 w 160"/>
              <a:gd name="T29" fmla="*/ 364947 h 160"/>
              <a:gd name="T30" fmla="*/ 133112 w 160"/>
              <a:gd name="T31" fmla="*/ 392490 h 160"/>
              <a:gd name="T32" fmla="*/ 78502 w 160"/>
              <a:gd name="T33" fmla="*/ 340846 h 160"/>
              <a:gd name="T34" fmla="*/ 133112 w 160"/>
              <a:gd name="T35" fmla="*/ 409704 h 160"/>
              <a:gd name="T36" fmla="*/ 95568 w 160"/>
              <a:gd name="T37" fmla="*/ 409704 h 160"/>
              <a:gd name="T38" fmla="*/ 78502 w 160"/>
              <a:gd name="T39" fmla="*/ 426919 h 160"/>
              <a:gd name="T40" fmla="*/ 78502 w 160"/>
              <a:gd name="T41" fmla="*/ 409704 h 160"/>
              <a:gd name="T42" fmla="*/ 150178 w 160"/>
              <a:gd name="T43" fmla="*/ 409704 h 160"/>
              <a:gd name="T44" fmla="*/ 184309 w 160"/>
              <a:gd name="T45" fmla="*/ 392490 h 160"/>
              <a:gd name="T46" fmla="*/ 184309 w 160"/>
              <a:gd name="T47" fmla="*/ 340846 h 160"/>
              <a:gd name="T48" fmla="*/ 44371 w 160"/>
              <a:gd name="T49" fmla="*/ 323632 h 160"/>
              <a:gd name="T50" fmla="*/ 184309 w 160"/>
              <a:gd name="T51" fmla="*/ 323632 h 160"/>
              <a:gd name="T52" fmla="*/ 201374 w 160"/>
              <a:gd name="T53" fmla="*/ 516434 h 160"/>
              <a:gd name="T54" fmla="*/ 344726 w 160"/>
              <a:gd name="T55" fmla="*/ 499220 h 160"/>
              <a:gd name="T56" fmla="*/ 344726 w 160"/>
              <a:gd name="T57" fmla="*/ 478562 h 160"/>
              <a:gd name="T58" fmla="*/ 201374 w 160"/>
              <a:gd name="T59" fmla="*/ 461348 h 160"/>
              <a:gd name="T60" fmla="*/ 344726 w 160"/>
              <a:gd name="T61" fmla="*/ 461348 h 160"/>
              <a:gd name="T62" fmla="*/ 201374 w 160"/>
              <a:gd name="T63" fmla="*/ 189359 h 160"/>
              <a:gd name="T64" fmla="*/ 501729 w 160"/>
              <a:gd name="T65" fmla="*/ 533649 h 160"/>
              <a:gd name="T66" fmla="*/ 501729 w 160"/>
              <a:gd name="T67" fmla="*/ 444133 h 160"/>
              <a:gd name="T68" fmla="*/ 412988 w 160"/>
              <a:gd name="T69" fmla="*/ 364947 h 160"/>
              <a:gd name="T70" fmla="*/ 450533 w 160"/>
              <a:gd name="T71" fmla="*/ 392490 h 160"/>
              <a:gd name="T72" fmla="*/ 395923 w 160"/>
              <a:gd name="T73" fmla="*/ 340846 h 160"/>
              <a:gd name="T74" fmla="*/ 450533 w 160"/>
              <a:gd name="T75" fmla="*/ 409704 h 160"/>
              <a:gd name="T76" fmla="*/ 412988 w 160"/>
              <a:gd name="T77" fmla="*/ 409704 h 160"/>
              <a:gd name="T78" fmla="*/ 395923 w 160"/>
              <a:gd name="T79" fmla="*/ 426919 h 160"/>
              <a:gd name="T80" fmla="*/ 395923 w 160"/>
              <a:gd name="T81" fmla="*/ 409704 h 160"/>
              <a:gd name="T82" fmla="*/ 467598 w 160"/>
              <a:gd name="T83" fmla="*/ 409704 h 160"/>
              <a:gd name="T84" fmla="*/ 501729 w 160"/>
              <a:gd name="T85" fmla="*/ 392490 h 160"/>
              <a:gd name="T86" fmla="*/ 501729 w 160"/>
              <a:gd name="T87" fmla="*/ 340846 h 160"/>
              <a:gd name="T88" fmla="*/ 361791 w 160"/>
              <a:gd name="T89" fmla="*/ 323632 h 160"/>
              <a:gd name="T90" fmla="*/ 501729 w 160"/>
              <a:gd name="T91" fmla="*/ 323632 h 160"/>
              <a:gd name="T92" fmla="*/ 23892 w 160"/>
              <a:gd name="T93" fmla="*/ 141159 h 160"/>
              <a:gd name="T94" fmla="*/ 317421 w 160"/>
              <a:gd name="T95" fmla="*/ 392490 h 160"/>
              <a:gd name="T96" fmla="*/ 317421 w 160"/>
              <a:gd name="T97" fmla="*/ 340846 h 160"/>
              <a:gd name="T98" fmla="*/ 228679 w 160"/>
              <a:gd name="T99" fmla="*/ 323632 h 160"/>
              <a:gd name="T100" fmla="*/ 238919 w 160"/>
              <a:gd name="T101" fmla="*/ 340846 h 160"/>
              <a:gd name="T102" fmla="*/ 221853 w 160"/>
              <a:gd name="T103" fmla="*/ 399376 h 160"/>
              <a:gd name="T104" fmla="*/ 324247 w 160"/>
              <a:gd name="T105" fmla="*/ 399376 h 160"/>
              <a:gd name="T106" fmla="*/ 255984 w 160"/>
              <a:gd name="T107" fmla="*/ 392490 h 160"/>
              <a:gd name="T108" fmla="*/ 290116 w 160"/>
              <a:gd name="T109" fmla="*/ 392490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60">
                <a:moveTo>
                  <a:pt x="160" y="40"/>
                </a:moveTo>
                <a:cubicBezTo>
                  <a:pt x="160" y="39"/>
                  <a:pt x="160" y="38"/>
                  <a:pt x="160" y="37"/>
                </a:cubicBezTo>
                <a:cubicBezTo>
                  <a:pt x="159" y="37"/>
                  <a:pt x="158" y="36"/>
                  <a:pt x="157" y="36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33" y="36"/>
                  <a:pt x="125" y="30"/>
                  <a:pt x="116" y="24"/>
                </a:cubicBezTo>
                <a:cubicBezTo>
                  <a:pt x="108" y="17"/>
                  <a:pt x="99" y="11"/>
                  <a:pt x="83" y="10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0"/>
                  <a:pt x="77" y="10"/>
                  <a:pt x="77" y="10"/>
                </a:cubicBezTo>
                <a:cubicBezTo>
                  <a:pt x="61" y="11"/>
                  <a:pt x="52" y="17"/>
                  <a:pt x="44" y="24"/>
                </a:cubicBezTo>
                <a:cubicBezTo>
                  <a:pt x="35" y="30"/>
                  <a:pt x="27" y="36"/>
                  <a:pt x="10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1" y="37"/>
                  <a:pt x="0" y="37"/>
                </a:cubicBezTo>
                <a:cubicBezTo>
                  <a:pt x="0" y="38"/>
                  <a:pt x="0" y="39"/>
                  <a:pt x="0" y="40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24"/>
                  <a:pt x="8" y="124"/>
                  <a:pt x="8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5" y="124"/>
                  <a:pt x="4" y="125"/>
                  <a:pt x="4" y="126"/>
                </a:cubicBezTo>
                <a:cubicBezTo>
                  <a:pt x="4" y="128"/>
                  <a:pt x="5" y="129"/>
                  <a:pt x="7" y="129"/>
                </a:cubicBezTo>
                <a:cubicBezTo>
                  <a:pt x="8" y="129"/>
                  <a:pt x="8" y="129"/>
                  <a:pt x="8" y="129"/>
                </a:cubicBezTo>
                <a:cubicBezTo>
                  <a:pt x="8" y="157"/>
                  <a:pt x="8" y="157"/>
                  <a:pt x="8" y="157"/>
                </a:cubicBezTo>
                <a:cubicBezTo>
                  <a:pt x="8" y="159"/>
                  <a:pt x="9" y="160"/>
                  <a:pt x="10" y="160"/>
                </a:cubicBezTo>
                <a:cubicBezTo>
                  <a:pt x="150" y="160"/>
                  <a:pt x="150" y="160"/>
                  <a:pt x="150" y="160"/>
                </a:cubicBezTo>
                <a:cubicBezTo>
                  <a:pt x="151" y="160"/>
                  <a:pt x="152" y="159"/>
                  <a:pt x="152" y="157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3" y="129"/>
                  <a:pt x="153" y="129"/>
                  <a:pt x="153" y="129"/>
                </a:cubicBezTo>
                <a:cubicBezTo>
                  <a:pt x="155" y="129"/>
                  <a:pt x="156" y="128"/>
                  <a:pt x="156" y="126"/>
                </a:cubicBezTo>
                <a:cubicBezTo>
                  <a:pt x="156" y="125"/>
                  <a:pt x="155" y="124"/>
                  <a:pt x="153" y="124"/>
                </a:cubicBezTo>
                <a:cubicBezTo>
                  <a:pt x="152" y="124"/>
                  <a:pt x="152" y="124"/>
                  <a:pt x="152" y="124"/>
                </a:cubicBezTo>
                <a:cubicBezTo>
                  <a:pt x="152" y="53"/>
                  <a:pt x="152" y="53"/>
                  <a:pt x="152" y="53"/>
                </a:cubicBezTo>
                <a:lnTo>
                  <a:pt x="160" y="40"/>
                </a:lnTo>
                <a:close/>
                <a:moveTo>
                  <a:pt x="47" y="28"/>
                </a:moveTo>
                <a:cubicBezTo>
                  <a:pt x="55" y="22"/>
                  <a:pt x="63" y="15"/>
                  <a:pt x="80" y="15"/>
                </a:cubicBezTo>
                <a:cubicBezTo>
                  <a:pt x="97" y="15"/>
                  <a:pt x="105" y="22"/>
                  <a:pt x="113" y="28"/>
                </a:cubicBezTo>
                <a:cubicBezTo>
                  <a:pt x="117" y="31"/>
                  <a:pt x="121" y="34"/>
                  <a:pt x="126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9" y="34"/>
                  <a:pt x="43" y="31"/>
                  <a:pt x="47" y="28"/>
                </a:cubicBezTo>
                <a:close/>
                <a:moveTo>
                  <a:pt x="54" y="155"/>
                </a:moveTo>
                <a:cubicBezTo>
                  <a:pt x="13" y="155"/>
                  <a:pt x="13" y="155"/>
                  <a:pt x="13" y="155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54" y="129"/>
                  <a:pt x="54" y="129"/>
                  <a:pt x="54" y="129"/>
                </a:cubicBezTo>
                <a:lnTo>
                  <a:pt x="54" y="155"/>
                </a:lnTo>
                <a:close/>
                <a:moveTo>
                  <a:pt x="26" y="108"/>
                </a:moveTo>
                <a:cubicBezTo>
                  <a:pt x="27" y="108"/>
                  <a:pt x="28" y="107"/>
                  <a:pt x="28" y="106"/>
                </a:cubicBezTo>
                <a:cubicBezTo>
                  <a:pt x="28" y="99"/>
                  <a:pt x="28" y="99"/>
                  <a:pt x="28" y="99"/>
                </a:cubicBezTo>
                <a:cubicBezTo>
                  <a:pt x="39" y="99"/>
                  <a:pt x="39" y="99"/>
                  <a:pt x="39" y="99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3" y="99"/>
                  <a:pt x="13" y="99"/>
                  <a:pt x="13" y="99"/>
                </a:cubicBezTo>
                <a:cubicBezTo>
                  <a:pt x="23" y="99"/>
                  <a:pt x="23" y="99"/>
                  <a:pt x="23" y="99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3" y="107"/>
                  <a:pt x="24" y="108"/>
                  <a:pt x="26" y="108"/>
                </a:cubicBezTo>
                <a:close/>
                <a:moveTo>
                  <a:pt x="39" y="119"/>
                </a:moveTo>
                <a:cubicBezTo>
                  <a:pt x="39" y="124"/>
                  <a:pt x="39" y="124"/>
                  <a:pt x="39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19"/>
                  <a:pt x="28" y="119"/>
                  <a:pt x="28" y="119"/>
                </a:cubicBezTo>
                <a:lnTo>
                  <a:pt x="39" y="119"/>
                </a:lnTo>
                <a:close/>
                <a:moveTo>
                  <a:pt x="23" y="119"/>
                </a:moveTo>
                <a:cubicBezTo>
                  <a:pt x="23" y="124"/>
                  <a:pt x="23" y="124"/>
                  <a:pt x="23" y="124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3" y="119"/>
                  <a:pt x="13" y="119"/>
                  <a:pt x="13" y="119"/>
                </a:cubicBezTo>
                <a:lnTo>
                  <a:pt x="23" y="119"/>
                </a:lnTo>
                <a:close/>
                <a:moveTo>
                  <a:pt x="54" y="124"/>
                </a:moveTo>
                <a:cubicBezTo>
                  <a:pt x="44" y="124"/>
                  <a:pt x="44" y="124"/>
                  <a:pt x="44" y="124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54" y="119"/>
                  <a:pt x="54" y="119"/>
                  <a:pt x="54" y="119"/>
                </a:cubicBezTo>
                <a:lnTo>
                  <a:pt x="54" y="124"/>
                </a:lnTo>
                <a:close/>
                <a:moveTo>
                  <a:pt x="54" y="114"/>
                </a:moveTo>
                <a:cubicBezTo>
                  <a:pt x="44" y="114"/>
                  <a:pt x="44" y="114"/>
                  <a:pt x="44" y="114"/>
                </a:cubicBezTo>
                <a:cubicBezTo>
                  <a:pt x="44" y="99"/>
                  <a:pt x="44" y="99"/>
                  <a:pt x="44" y="99"/>
                </a:cubicBezTo>
                <a:cubicBezTo>
                  <a:pt x="54" y="99"/>
                  <a:pt x="54" y="99"/>
                  <a:pt x="54" y="99"/>
                </a:cubicBezTo>
                <a:lnTo>
                  <a:pt x="54" y="114"/>
                </a:lnTo>
                <a:close/>
                <a:moveTo>
                  <a:pt x="54" y="94"/>
                </a:moveTo>
                <a:cubicBezTo>
                  <a:pt x="13" y="94"/>
                  <a:pt x="13" y="94"/>
                  <a:pt x="13" y="94"/>
                </a:cubicBezTo>
                <a:cubicBezTo>
                  <a:pt x="13" y="55"/>
                  <a:pt x="13" y="55"/>
                  <a:pt x="13" y="55"/>
                </a:cubicBezTo>
                <a:cubicBezTo>
                  <a:pt x="54" y="55"/>
                  <a:pt x="54" y="55"/>
                  <a:pt x="54" y="55"/>
                </a:cubicBezTo>
                <a:lnTo>
                  <a:pt x="54" y="94"/>
                </a:lnTo>
                <a:close/>
                <a:moveTo>
                  <a:pt x="101" y="155"/>
                </a:moveTo>
                <a:cubicBezTo>
                  <a:pt x="59" y="155"/>
                  <a:pt x="59" y="155"/>
                  <a:pt x="59" y="155"/>
                </a:cubicBezTo>
                <a:cubicBezTo>
                  <a:pt x="59" y="150"/>
                  <a:pt x="59" y="150"/>
                  <a:pt x="59" y="150"/>
                </a:cubicBezTo>
                <a:cubicBezTo>
                  <a:pt x="101" y="150"/>
                  <a:pt x="101" y="150"/>
                  <a:pt x="101" y="150"/>
                </a:cubicBezTo>
                <a:lnTo>
                  <a:pt x="101" y="155"/>
                </a:lnTo>
                <a:close/>
                <a:moveTo>
                  <a:pt x="101" y="145"/>
                </a:moveTo>
                <a:cubicBezTo>
                  <a:pt x="59" y="145"/>
                  <a:pt x="59" y="145"/>
                  <a:pt x="59" y="145"/>
                </a:cubicBezTo>
                <a:cubicBezTo>
                  <a:pt x="59" y="139"/>
                  <a:pt x="59" y="139"/>
                  <a:pt x="59" y="139"/>
                </a:cubicBezTo>
                <a:cubicBezTo>
                  <a:pt x="101" y="139"/>
                  <a:pt x="101" y="139"/>
                  <a:pt x="101" y="139"/>
                </a:cubicBezTo>
                <a:lnTo>
                  <a:pt x="101" y="145"/>
                </a:lnTo>
                <a:close/>
                <a:moveTo>
                  <a:pt x="101" y="134"/>
                </a:moveTo>
                <a:cubicBezTo>
                  <a:pt x="59" y="134"/>
                  <a:pt x="59" y="134"/>
                  <a:pt x="59" y="134"/>
                </a:cubicBezTo>
                <a:cubicBezTo>
                  <a:pt x="59" y="129"/>
                  <a:pt x="59" y="129"/>
                  <a:pt x="59" y="129"/>
                </a:cubicBezTo>
                <a:cubicBezTo>
                  <a:pt x="101" y="129"/>
                  <a:pt x="101" y="129"/>
                  <a:pt x="101" y="129"/>
                </a:cubicBezTo>
                <a:lnTo>
                  <a:pt x="101" y="134"/>
                </a:lnTo>
                <a:close/>
                <a:moveTo>
                  <a:pt x="101" y="124"/>
                </a:moveTo>
                <a:cubicBezTo>
                  <a:pt x="59" y="124"/>
                  <a:pt x="59" y="124"/>
                  <a:pt x="59" y="124"/>
                </a:cubicBezTo>
                <a:cubicBezTo>
                  <a:pt x="59" y="55"/>
                  <a:pt x="59" y="55"/>
                  <a:pt x="59" y="55"/>
                </a:cubicBezTo>
                <a:cubicBezTo>
                  <a:pt x="101" y="55"/>
                  <a:pt x="101" y="55"/>
                  <a:pt x="101" y="55"/>
                </a:cubicBezTo>
                <a:lnTo>
                  <a:pt x="101" y="124"/>
                </a:lnTo>
                <a:close/>
                <a:moveTo>
                  <a:pt x="147" y="155"/>
                </a:moveTo>
                <a:cubicBezTo>
                  <a:pt x="106" y="155"/>
                  <a:pt x="106" y="155"/>
                  <a:pt x="106" y="155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147" y="129"/>
                  <a:pt x="147" y="129"/>
                  <a:pt x="147" y="129"/>
                </a:cubicBezTo>
                <a:lnTo>
                  <a:pt x="147" y="155"/>
                </a:lnTo>
                <a:close/>
                <a:moveTo>
                  <a:pt x="119" y="108"/>
                </a:moveTo>
                <a:cubicBezTo>
                  <a:pt x="120" y="108"/>
                  <a:pt x="121" y="107"/>
                  <a:pt x="121" y="106"/>
                </a:cubicBezTo>
                <a:cubicBezTo>
                  <a:pt x="121" y="99"/>
                  <a:pt x="121" y="99"/>
                  <a:pt x="121" y="9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107"/>
                  <a:pt x="117" y="108"/>
                  <a:pt x="119" y="108"/>
                </a:cubicBezTo>
                <a:close/>
                <a:moveTo>
                  <a:pt x="132" y="119"/>
                </a:moveTo>
                <a:cubicBezTo>
                  <a:pt x="132" y="124"/>
                  <a:pt x="132" y="124"/>
                  <a:pt x="132" y="124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21" y="119"/>
                  <a:pt x="121" y="119"/>
                  <a:pt x="121" y="119"/>
                </a:cubicBezTo>
                <a:lnTo>
                  <a:pt x="132" y="119"/>
                </a:lnTo>
                <a:close/>
                <a:moveTo>
                  <a:pt x="116" y="119"/>
                </a:moveTo>
                <a:cubicBezTo>
                  <a:pt x="116" y="124"/>
                  <a:pt x="116" y="124"/>
                  <a:pt x="116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19"/>
                  <a:pt x="106" y="119"/>
                  <a:pt x="106" y="119"/>
                </a:cubicBezTo>
                <a:lnTo>
                  <a:pt x="116" y="119"/>
                </a:lnTo>
                <a:close/>
                <a:moveTo>
                  <a:pt x="147" y="124"/>
                </a:moveTo>
                <a:cubicBezTo>
                  <a:pt x="137" y="124"/>
                  <a:pt x="137" y="124"/>
                  <a:pt x="137" y="124"/>
                </a:cubicBezTo>
                <a:cubicBezTo>
                  <a:pt x="137" y="119"/>
                  <a:pt x="137" y="119"/>
                  <a:pt x="137" y="119"/>
                </a:cubicBezTo>
                <a:cubicBezTo>
                  <a:pt x="147" y="119"/>
                  <a:pt x="147" y="119"/>
                  <a:pt x="147" y="119"/>
                </a:cubicBezTo>
                <a:lnTo>
                  <a:pt x="147" y="124"/>
                </a:lnTo>
                <a:close/>
                <a:moveTo>
                  <a:pt x="147" y="114"/>
                </a:moveTo>
                <a:cubicBezTo>
                  <a:pt x="137" y="114"/>
                  <a:pt x="137" y="114"/>
                  <a:pt x="137" y="114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47" y="99"/>
                  <a:pt x="147" y="99"/>
                  <a:pt x="147" y="99"/>
                </a:cubicBezTo>
                <a:lnTo>
                  <a:pt x="147" y="114"/>
                </a:lnTo>
                <a:close/>
                <a:moveTo>
                  <a:pt x="147" y="94"/>
                </a:moveTo>
                <a:cubicBezTo>
                  <a:pt x="106" y="94"/>
                  <a:pt x="106" y="94"/>
                  <a:pt x="106" y="94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47" y="55"/>
                  <a:pt x="147" y="55"/>
                  <a:pt x="147" y="55"/>
                </a:cubicBezTo>
                <a:lnTo>
                  <a:pt x="147" y="94"/>
                </a:lnTo>
                <a:close/>
                <a:moveTo>
                  <a:pt x="148" y="50"/>
                </a:moveTo>
                <a:cubicBezTo>
                  <a:pt x="12" y="50"/>
                  <a:pt x="12" y="50"/>
                  <a:pt x="12" y="50"/>
                </a:cubicBezTo>
                <a:cubicBezTo>
                  <a:pt x="7" y="41"/>
                  <a:pt x="7" y="41"/>
                  <a:pt x="7" y="41"/>
                </a:cubicBezTo>
                <a:cubicBezTo>
                  <a:pt x="153" y="41"/>
                  <a:pt x="153" y="41"/>
                  <a:pt x="153" y="41"/>
                </a:cubicBezTo>
                <a:lnTo>
                  <a:pt x="148" y="50"/>
                </a:lnTo>
                <a:close/>
                <a:moveTo>
                  <a:pt x="93" y="114"/>
                </a:moveTo>
                <a:cubicBezTo>
                  <a:pt x="90" y="114"/>
                  <a:pt x="90" y="114"/>
                  <a:pt x="90" y="114"/>
                </a:cubicBezTo>
                <a:cubicBezTo>
                  <a:pt x="90" y="99"/>
                  <a:pt x="90" y="99"/>
                  <a:pt x="90" y="99"/>
                </a:cubicBezTo>
                <a:cubicBezTo>
                  <a:pt x="93" y="99"/>
                  <a:pt x="93" y="99"/>
                  <a:pt x="93" y="99"/>
                </a:cubicBezTo>
                <a:cubicBezTo>
                  <a:pt x="94" y="99"/>
                  <a:pt x="95" y="98"/>
                  <a:pt x="95" y="96"/>
                </a:cubicBezTo>
                <a:cubicBezTo>
                  <a:pt x="95" y="95"/>
                  <a:pt x="94" y="94"/>
                  <a:pt x="93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6" y="94"/>
                  <a:pt x="65" y="95"/>
                  <a:pt x="65" y="96"/>
                </a:cubicBezTo>
                <a:cubicBezTo>
                  <a:pt x="65" y="98"/>
                  <a:pt x="66" y="99"/>
                  <a:pt x="67" y="99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114"/>
                  <a:pt x="70" y="114"/>
                  <a:pt x="70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6" y="114"/>
                  <a:pt x="65" y="115"/>
                  <a:pt x="65" y="116"/>
                </a:cubicBezTo>
                <a:cubicBezTo>
                  <a:pt x="65" y="118"/>
                  <a:pt x="66" y="119"/>
                  <a:pt x="67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4" y="119"/>
                  <a:pt x="95" y="118"/>
                  <a:pt x="95" y="116"/>
                </a:cubicBezTo>
                <a:cubicBezTo>
                  <a:pt x="95" y="115"/>
                  <a:pt x="94" y="114"/>
                  <a:pt x="93" y="114"/>
                </a:cubicBezTo>
                <a:close/>
                <a:moveTo>
                  <a:pt x="85" y="114"/>
                </a:moveTo>
                <a:cubicBezTo>
                  <a:pt x="75" y="114"/>
                  <a:pt x="75" y="114"/>
                  <a:pt x="75" y="114"/>
                </a:cubicBezTo>
                <a:cubicBezTo>
                  <a:pt x="75" y="99"/>
                  <a:pt x="75" y="99"/>
                  <a:pt x="75" y="99"/>
                </a:cubicBezTo>
                <a:cubicBezTo>
                  <a:pt x="85" y="99"/>
                  <a:pt x="85" y="99"/>
                  <a:pt x="85" y="99"/>
                </a:cubicBezTo>
                <a:lnTo>
                  <a:pt x="85" y="1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511">
            <a:extLst>
              <a:ext uri="{FF2B5EF4-FFF2-40B4-BE49-F238E27FC236}">
                <a16:creationId xmlns:a16="http://schemas.microsoft.com/office/drawing/2014/main" id="{84766B75-A460-4E21-930E-5021E63F7369}"/>
              </a:ext>
            </a:extLst>
          </p:cNvPr>
          <p:cNvSpPr>
            <a:spLocks noEditPoints="1"/>
          </p:cNvSpPr>
          <p:nvPr/>
        </p:nvSpPr>
        <p:spPr bwMode="auto">
          <a:xfrm>
            <a:off x="6780183" y="1270794"/>
            <a:ext cx="332612" cy="465926"/>
          </a:xfrm>
          <a:custGeom>
            <a:avLst/>
            <a:gdLst>
              <a:gd name="T0" fmla="*/ 381884 w 115"/>
              <a:gd name="T1" fmla="*/ 72092 h 160"/>
              <a:gd name="T2" fmla="*/ 92061 w 115"/>
              <a:gd name="T3" fmla="*/ 0 h 160"/>
              <a:gd name="T4" fmla="*/ 10229 w 115"/>
              <a:gd name="T5" fmla="*/ 72092 h 160"/>
              <a:gd name="T6" fmla="*/ 10229 w 115"/>
              <a:gd name="T7" fmla="*/ 89257 h 160"/>
              <a:gd name="T8" fmla="*/ 10229 w 115"/>
              <a:gd name="T9" fmla="*/ 538976 h 160"/>
              <a:gd name="T10" fmla="*/ 371655 w 115"/>
              <a:gd name="T11" fmla="*/ 549275 h 160"/>
              <a:gd name="T12" fmla="*/ 381884 w 115"/>
              <a:gd name="T13" fmla="*/ 89257 h 160"/>
              <a:gd name="T14" fmla="*/ 392113 w 115"/>
              <a:gd name="T15" fmla="*/ 78958 h 160"/>
              <a:gd name="T16" fmla="*/ 92061 w 115"/>
              <a:gd name="T17" fmla="*/ 17165 h 160"/>
              <a:gd name="T18" fmla="*/ 361426 w 115"/>
              <a:gd name="T19" fmla="*/ 72092 h 160"/>
              <a:gd name="T20" fmla="*/ 303461 w 115"/>
              <a:gd name="T21" fmla="*/ 34330 h 160"/>
              <a:gd name="T22" fmla="*/ 47735 w 115"/>
              <a:gd name="T23" fmla="*/ 72092 h 160"/>
              <a:gd name="T24" fmla="*/ 92061 w 115"/>
              <a:gd name="T25" fmla="*/ 17165 h 160"/>
              <a:gd name="T26" fmla="*/ 303461 w 115"/>
              <a:gd name="T27" fmla="*/ 370761 h 160"/>
              <a:gd name="T28" fmla="*/ 303461 w 115"/>
              <a:gd name="T29" fmla="*/ 353596 h 160"/>
              <a:gd name="T30" fmla="*/ 242087 w 115"/>
              <a:gd name="T31" fmla="*/ 308967 h 160"/>
              <a:gd name="T32" fmla="*/ 283003 w 115"/>
              <a:gd name="T33" fmla="*/ 230009 h 160"/>
              <a:gd name="T34" fmla="*/ 327329 w 115"/>
              <a:gd name="T35" fmla="*/ 497780 h 160"/>
              <a:gd name="T36" fmla="*/ 64784 w 115"/>
              <a:gd name="T37" fmla="*/ 432554 h 160"/>
              <a:gd name="T38" fmla="*/ 92061 w 115"/>
              <a:gd name="T39" fmla="*/ 435987 h 160"/>
              <a:gd name="T40" fmla="*/ 98881 w 115"/>
              <a:gd name="T41" fmla="*/ 357029 h 160"/>
              <a:gd name="T42" fmla="*/ 81832 w 115"/>
              <a:gd name="T43" fmla="*/ 353596 h 160"/>
              <a:gd name="T44" fmla="*/ 64784 w 115"/>
              <a:gd name="T45" fmla="*/ 230009 h 160"/>
              <a:gd name="T46" fmla="*/ 92061 w 115"/>
              <a:gd name="T47" fmla="*/ 236875 h 160"/>
              <a:gd name="T48" fmla="*/ 98881 w 115"/>
              <a:gd name="T49" fmla="*/ 157917 h 160"/>
              <a:gd name="T50" fmla="*/ 81832 w 115"/>
              <a:gd name="T51" fmla="*/ 154484 h 160"/>
              <a:gd name="T52" fmla="*/ 64784 w 115"/>
              <a:gd name="T53" fmla="*/ 78958 h 160"/>
              <a:gd name="T54" fmla="*/ 303461 w 115"/>
              <a:gd name="T55" fmla="*/ 51495 h 160"/>
              <a:gd name="T56" fmla="*/ 327329 w 115"/>
              <a:gd name="T57" fmla="*/ 212844 h 160"/>
              <a:gd name="T58" fmla="*/ 221629 w 115"/>
              <a:gd name="T59" fmla="*/ 274638 h 160"/>
              <a:gd name="T60" fmla="*/ 283003 w 115"/>
              <a:gd name="T61" fmla="*/ 370761 h 160"/>
              <a:gd name="T62" fmla="*/ 47735 w 115"/>
              <a:gd name="T63" fmla="*/ 89257 h 160"/>
              <a:gd name="T64" fmla="*/ 54555 w 115"/>
              <a:gd name="T65" fmla="*/ 181947 h 160"/>
              <a:gd name="T66" fmla="*/ 64784 w 115"/>
              <a:gd name="T67" fmla="*/ 171648 h 160"/>
              <a:gd name="T68" fmla="*/ 81832 w 115"/>
              <a:gd name="T69" fmla="*/ 212844 h 160"/>
              <a:gd name="T70" fmla="*/ 64784 w 115"/>
              <a:gd name="T71" fmla="*/ 209411 h 160"/>
              <a:gd name="T72" fmla="*/ 47735 w 115"/>
              <a:gd name="T73" fmla="*/ 209411 h 160"/>
              <a:gd name="T74" fmla="*/ 54555 w 115"/>
              <a:gd name="T75" fmla="*/ 384493 h 160"/>
              <a:gd name="T76" fmla="*/ 64784 w 115"/>
              <a:gd name="T77" fmla="*/ 370761 h 160"/>
              <a:gd name="T78" fmla="*/ 81832 w 115"/>
              <a:gd name="T79" fmla="*/ 411956 h 160"/>
              <a:gd name="T80" fmla="*/ 64784 w 115"/>
              <a:gd name="T81" fmla="*/ 411956 h 160"/>
              <a:gd name="T82" fmla="*/ 47735 w 115"/>
              <a:gd name="T83" fmla="*/ 411956 h 160"/>
              <a:gd name="T84" fmla="*/ 30687 w 115"/>
              <a:gd name="T85" fmla="*/ 497780 h 160"/>
              <a:gd name="T86" fmla="*/ 364836 w 115"/>
              <a:gd name="T87" fmla="*/ 532110 h 160"/>
              <a:gd name="T88" fmla="*/ 30687 w 115"/>
              <a:gd name="T89" fmla="*/ 514945 h 160"/>
              <a:gd name="T90" fmla="*/ 364836 w 115"/>
              <a:gd name="T91" fmla="*/ 532110 h 160"/>
              <a:gd name="T92" fmla="*/ 347787 w 115"/>
              <a:gd name="T93" fmla="*/ 497780 h 160"/>
              <a:gd name="T94" fmla="*/ 364836 w 115"/>
              <a:gd name="T95" fmla="*/ 89257 h 160"/>
              <a:gd name="T96" fmla="*/ 283003 w 115"/>
              <a:gd name="T97" fmla="*/ 247174 h 160"/>
              <a:gd name="T98" fmla="*/ 259136 w 115"/>
              <a:gd name="T99" fmla="*/ 308967 h 160"/>
              <a:gd name="T100" fmla="*/ 310281 w 115"/>
              <a:gd name="T101" fmla="*/ 308967 h 160"/>
              <a:gd name="T102" fmla="*/ 283003 w 115"/>
              <a:gd name="T103" fmla="*/ 247174 h 160"/>
              <a:gd name="T104" fmla="*/ 283003 w 115"/>
              <a:gd name="T105" fmla="*/ 319266 h 160"/>
              <a:gd name="T106" fmla="*/ 276184 w 115"/>
              <a:gd name="T107" fmla="*/ 274638 h 160"/>
              <a:gd name="T108" fmla="*/ 293232 w 115"/>
              <a:gd name="T109" fmla="*/ 274638 h 160"/>
              <a:gd name="T110" fmla="*/ 248907 w 115"/>
              <a:gd name="T111" fmla="*/ 72092 h 160"/>
              <a:gd name="T112" fmla="*/ 136387 w 115"/>
              <a:gd name="T113" fmla="*/ 78958 h 160"/>
              <a:gd name="T114" fmla="*/ 143206 w 115"/>
              <a:gd name="T115" fmla="*/ 171648 h 160"/>
              <a:gd name="T116" fmla="*/ 259136 w 115"/>
              <a:gd name="T117" fmla="*/ 161350 h 160"/>
              <a:gd name="T118" fmla="*/ 248907 w 115"/>
              <a:gd name="T119" fmla="*/ 72092 h 160"/>
              <a:gd name="T120" fmla="*/ 153436 w 115"/>
              <a:gd name="T121" fmla="*/ 154484 h 160"/>
              <a:gd name="T122" fmla="*/ 242087 w 115"/>
              <a:gd name="T123" fmla="*/ 89257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15" h="160">
                <a:moveTo>
                  <a:pt x="113" y="21"/>
                </a:moveTo>
                <a:cubicBezTo>
                  <a:pt x="112" y="21"/>
                  <a:pt x="112" y="21"/>
                  <a:pt x="112" y="21"/>
                </a:cubicBezTo>
                <a:cubicBezTo>
                  <a:pt x="110" y="9"/>
                  <a:pt x="101" y="0"/>
                  <a:pt x="8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5" y="0"/>
                  <a:pt x="5" y="9"/>
                  <a:pt x="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2"/>
                  <a:pt x="0" y="23"/>
                </a:cubicBezTo>
                <a:cubicBezTo>
                  <a:pt x="0" y="25"/>
                  <a:pt x="1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1" y="160"/>
                  <a:pt x="112" y="159"/>
                  <a:pt x="112" y="157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4" y="26"/>
                  <a:pt x="115" y="25"/>
                  <a:pt x="115" y="23"/>
                </a:cubicBezTo>
                <a:cubicBezTo>
                  <a:pt x="115" y="22"/>
                  <a:pt x="114" y="21"/>
                  <a:pt x="113" y="21"/>
                </a:cubicBezTo>
                <a:close/>
                <a:moveTo>
                  <a:pt x="27" y="5"/>
                </a:moveTo>
                <a:cubicBezTo>
                  <a:pt x="89" y="5"/>
                  <a:pt x="89" y="5"/>
                  <a:pt x="89" y="5"/>
                </a:cubicBezTo>
                <a:cubicBezTo>
                  <a:pt x="98" y="5"/>
                  <a:pt x="105" y="12"/>
                  <a:pt x="106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0" y="15"/>
                  <a:pt x="95" y="10"/>
                  <a:pt x="89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0" y="10"/>
                  <a:pt x="15" y="15"/>
                  <a:pt x="14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10" y="12"/>
                  <a:pt x="18" y="5"/>
                  <a:pt x="27" y="5"/>
                </a:cubicBezTo>
                <a:close/>
                <a:moveTo>
                  <a:pt x="83" y="108"/>
                </a:moveTo>
                <a:cubicBezTo>
                  <a:pt x="89" y="108"/>
                  <a:pt x="89" y="108"/>
                  <a:pt x="89" y="108"/>
                </a:cubicBezTo>
                <a:cubicBezTo>
                  <a:pt x="90" y="108"/>
                  <a:pt x="91" y="107"/>
                  <a:pt x="91" y="106"/>
                </a:cubicBezTo>
                <a:cubicBezTo>
                  <a:pt x="91" y="104"/>
                  <a:pt x="90" y="103"/>
                  <a:pt x="89" y="103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76" y="103"/>
                  <a:pt x="71" y="97"/>
                  <a:pt x="71" y="90"/>
                </a:cubicBezTo>
                <a:cubicBezTo>
                  <a:pt x="71" y="80"/>
                  <a:pt x="71" y="80"/>
                  <a:pt x="71" y="80"/>
                </a:cubicBezTo>
                <a:cubicBezTo>
                  <a:pt x="71" y="73"/>
                  <a:pt x="76" y="67"/>
                  <a:pt x="83" y="67"/>
                </a:cubicBezTo>
                <a:cubicBezTo>
                  <a:pt x="96" y="67"/>
                  <a:pt x="96" y="67"/>
                  <a:pt x="96" y="67"/>
                </a:cubicBezTo>
                <a:cubicBezTo>
                  <a:pt x="96" y="145"/>
                  <a:pt x="96" y="145"/>
                  <a:pt x="96" y="145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5" y="127"/>
                  <a:pt x="26" y="127"/>
                  <a:pt x="27" y="127"/>
                </a:cubicBezTo>
                <a:cubicBezTo>
                  <a:pt x="28" y="127"/>
                  <a:pt x="29" y="126"/>
                  <a:pt x="29" y="125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9" y="103"/>
                  <a:pt x="28" y="102"/>
                  <a:pt x="27" y="102"/>
                </a:cubicBezTo>
                <a:cubicBezTo>
                  <a:pt x="26" y="102"/>
                  <a:pt x="25" y="102"/>
                  <a:pt x="24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9" y="67"/>
                  <a:pt x="19" y="67"/>
                  <a:pt x="19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5" y="68"/>
                  <a:pt x="26" y="69"/>
                  <a:pt x="27" y="69"/>
                </a:cubicBezTo>
                <a:cubicBezTo>
                  <a:pt x="28" y="69"/>
                  <a:pt x="29" y="68"/>
                  <a:pt x="29" y="6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4"/>
                  <a:pt x="28" y="43"/>
                  <a:pt x="27" y="43"/>
                </a:cubicBezTo>
                <a:cubicBezTo>
                  <a:pt x="26" y="43"/>
                  <a:pt x="25" y="44"/>
                  <a:pt x="2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9"/>
                  <a:pt x="22" y="15"/>
                  <a:pt x="27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93" y="15"/>
                  <a:pt x="96" y="19"/>
                  <a:pt x="96" y="23"/>
                </a:cubicBezTo>
                <a:cubicBezTo>
                  <a:pt x="96" y="62"/>
                  <a:pt x="96" y="62"/>
                  <a:pt x="9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73" y="62"/>
                  <a:pt x="65" y="70"/>
                  <a:pt x="65" y="80"/>
                </a:cubicBezTo>
                <a:cubicBezTo>
                  <a:pt x="65" y="90"/>
                  <a:pt x="65" y="90"/>
                  <a:pt x="65" y="90"/>
                </a:cubicBezTo>
                <a:cubicBezTo>
                  <a:pt x="65" y="100"/>
                  <a:pt x="73" y="108"/>
                  <a:pt x="83" y="108"/>
                </a:cubicBezTo>
                <a:close/>
                <a:moveTo>
                  <a:pt x="9" y="26"/>
                </a:moveTo>
                <a:cubicBezTo>
                  <a:pt x="14" y="26"/>
                  <a:pt x="14" y="26"/>
                  <a:pt x="14" y="26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52"/>
                  <a:pt x="15" y="53"/>
                  <a:pt x="16" y="53"/>
                </a:cubicBezTo>
                <a:cubicBezTo>
                  <a:pt x="18" y="53"/>
                  <a:pt x="19" y="52"/>
                  <a:pt x="19" y="51"/>
                </a:cubicBezTo>
                <a:cubicBezTo>
                  <a:pt x="19" y="50"/>
                  <a:pt x="19" y="50"/>
                  <a:pt x="19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62"/>
                  <a:pt x="24" y="62"/>
                  <a:pt x="24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60"/>
                  <a:pt x="18" y="58"/>
                  <a:pt x="16" y="58"/>
                </a:cubicBezTo>
                <a:cubicBezTo>
                  <a:pt x="15" y="58"/>
                  <a:pt x="14" y="60"/>
                  <a:pt x="14" y="61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4" y="111"/>
                  <a:pt x="15" y="112"/>
                  <a:pt x="16" y="112"/>
                </a:cubicBezTo>
                <a:cubicBezTo>
                  <a:pt x="18" y="112"/>
                  <a:pt x="19" y="111"/>
                  <a:pt x="19" y="110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24" y="108"/>
                  <a:pt x="24" y="108"/>
                  <a:pt x="24" y="108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18"/>
                  <a:pt x="18" y="117"/>
                  <a:pt x="16" y="117"/>
                </a:cubicBezTo>
                <a:cubicBezTo>
                  <a:pt x="15" y="117"/>
                  <a:pt x="14" y="118"/>
                  <a:pt x="14" y="120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9" y="145"/>
                  <a:pt x="9" y="145"/>
                  <a:pt x="9" y="145"/>
                </a:cubicBezTo>
                <a:lnTo>
                  <a:pt x="9" y="26"/>
                </a:lnTo>
                <a:close/>
                <a:moveTo>
                  <a:pt x="107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9" y="150"/>
                  <a:pt x="9" y="150"/>
                  <a:pt x="9" y="150"/>
                </a:cubicBezTo>
                <a:cubicBezTo>
                  <a:pt x="107" y="150"/>
                  <a:pt x="107" y="150"/>
                  <a:pt x="107" y="150"/>
                </a:cubicBezTo>
                <a:lnTo>
                  <a:pt x="107" y="155"/>
                </a:lnTo>
                <a:close/>
                <a:moveTo>
                  <a:pt x="107" y="145"/>
                </a:moveTo>
                <a:cubicBezTo>
                  <a:pt x="102" y="145"/>
                  <a:pt x="102" y="145"/>
                  <a:pt x="102" y="145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7" y="26"/>
                  <a:pt x="107" y="26"/>
                  <a:pt x="107" y="26"/>
                </a:cubicBezTo>
                <a:lnTo>
                  <a:pt x="107" y="145"/>
                </a:lnTo>
                <a:close/>
                <a:moveTo>
                  <a:pt x="83" y="72"/>
                </a:moveTo>
                <a:cubicBezTo>
                  <a:pt x="79" y="72"/>
                  <a:pt x="76" y="76"/>
                  <a:pt x="76" y="80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95"/>
                  <a:pt x="79" y="98"/>
                  <a:pt x="83" y="98"/>
                </a:cubicBezTo>
                <a:cubicBezTo>
                  <a:pt x="88" y="98"/>
                  <a:pt x="91" y="95"/>
                  <a:pt x="91" y="90"/>
                </a:cubicBezTo>
                <a:cubicBezTo>
                  <a:pt x="91" y="80"/>
                  <a:pt x="91" y="80"/>
                  <a:pt x="91" y="80"/>
                </a:cubicBezTo>
                <a:cubicBezTo>
                  <a:pt x="91" y="76"/>
                  <a:pt x="88" y="72"/>
                  <a:pt x="83" y="72"/>
                </a:cubicBezTo>
                <a:close/>
                <a:moveTo>
                  <a:pt x="86" y="90"/>
                </a:moveTo>
                <a:cubicBezTo>
                  <a:pt x="86" y="92"/>
                  <a:pt x="85" y="93"/>
                  <a:pt x="83" y="93"/>
                </a:cubicBezTo>
                <a:cubicBezTo>
                  <a:pt x="82" y="93"/>
                  <a:pt x="81" y="92"/>
                  <a:pt x="81" y="90"/>
                </a:cubicBezTo>
                <a:cubicBezTo>
                  <a:pt x="81" y="80"/>
                  <a:pt x="81" y="80"/>
                  <a:pt x="81" y="80"/>
                </a:cubicBezTo>
                <a:cubicBezTo>
                  <a:pt x="81" y="79"/>
                  <a:pt x="82" y="77"/>
                  <a:pt x="83" y="77"/>
                </a:cubicBezTo>
                <a:cubicBezTo>
                  <a:pt x="85" y="77"/>
                  <a:pt x="86" y="79"/>
                  <a:pt x="86" y="80"/>
                </a:cubicBezTo>
                <a:lnTo>
                  <a:pt x="86" y="90"/>
                </a:lnTo>
                <a:close/>
                <a:moveTo>
                  <a:pt x="73" y="21"/>
                </a:move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0" y="22"/>
                  <a:pt x="40" y="23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9"/>
                  <a:pt x="41" y="50"/>
                  <a:pt x="42" y="50"/>
                </a:cubicBezTo>
                <a:cubicBezTo>
                  <a:pt x="73" y="50"/>
                  <a:pt x="73" y="50"/>
                  <a:pt x="73" y="50"/>
                </a:cubicBezTo>
                <a:cubicBezTo>
                  <a:pt x="75" y="50"/>
                  <a:pt x="76" y="49"/>
                  <a:pt x="76" y="47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22"/>
                  <a:pt x="75" y="21"/>
                  <a:pt x="73" y="21"/>
                </a:cubicBezTo>
                <a:close/>
                <a:moveTo>
                  <a:pt x="71" y="45"/>
                </a:moveTo>
                <a:cubicBezTo>
                  <a:pt x="45" y="45"/>
                  <a:pt x="45" y="45"/>
                  <a:pt x="45" y="45"/>
                </a:cubicBezTo>
                <a:cubicBezTo>
                  <a:pt x="45" y="26"/>
                  <a:pt x="45" y="26"/>
                  <a:pt x="4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1" y="45"/>
                  <a:pt x="71" y="45"/>
                  <a:pt x="71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512">
            <a:extLst>
              <a:ext uri="{FF2B5EF4-FFF2-40B4-BE49-F238E27FC236}">
                <a16:creationId xmlns:a16="http://schemas.microsoft.com/office/drawing/2014/main" id="{9618C7A8-5C07-419B-9752-6D366D97B2D1}"/>
              </a:ext>
            </a:extLst>
          </p:cNvPr>
          <p:cNvSpPr>
            <a:spLocks noEditPoints="1"/>
          </p:cNvSpPr>
          <p:nvPr/>
        </p:nvSpPr>
        <p:spPr bwMode="auto">
          <a:xfrm>
            <a:off x="6725815" y="2276408"/>
            <a:ext cx="463232" cy="437646"/>
          </a:xfrm>
          <a:custGeom>
            <a:avLst/>
            <a:gdLst>
              <a:gd name="T0" fmla="*/ 146764 w 160"/>
              <a:gd name="T1" fmla="*/ 34396 h 150"/>
              <a:gd name="T2" fmla="*/ 58023 w 160"/>
              <a:gd name="T3" fmla="*/ 34396 h 150"/>
              <a:gd name="T4" fmla="*/ 0 w 160"/>
              <a:gd name="T5" fmla="*/ 44715 h 150"/>
              <a:gd name="T6" fmla="*/ 10239 w 160"/>
              <a:gd name="T7" fmla="*/ 89429 h 150"/>
              <a:gd name="T8" fmla="*/ 23892 w 160"/>
              <a:gd name="T9" fmla="*/ 505619 h 150"/>
              <a:gd name="T10" fmla="*/ 515382 w 160"/>
              <a:gd name="T11" fmla="*/ 515938 h 150"/>
              <a:gd name="T12" fmla="*/ 522208 w 160"/>
              <a:gd name="T13" fmla="*/ 89429 h 150"/>
              <a:gd name="T14" fmla="*/ 546100 w 160"/>
              <a:gd name="T15" fmla="*/ 79110 h 150"/>
              <a:gd name="T16" fmla="*/ 535861 w 160"/>
              <a:gd name="T17" fmla="*/ 34396 h 150"/>
              <a:gd name="T18" fmla="*/ 126286 w 160"/>
              <a:gd name="T19" fmla="*/ 34396 h 150"/>
              <a:gd name="T20" fmla="*/ 102394 w 160"/>
              <a:gd name="T21" fmla="*/ 17198 h 150"/>
              <a:gd name="T22" fmla="*/ 460772 w 160"/>
              <a:gd name="T23" fmla="*/ 378355 h 150"/>
              <a:gd name="T24" fmla="*/ 450533 w 160"/>
              <a:gd name="T25" fmla="*/ 285486 h 150"/>
              <a:gd name="T26" fmla="*/ 471011 w 160"/>
              <a:gd name="T27" fmla="*/ 278607 h 150"/>
              <a:gd name="T28" fmla="*/ 505143 w 160"/>
              <a:gd name="T29" fmla="*/ 498740 h 150"/>
              <a:gd name="T30" fmla="*/ 488077 w 160"/>
              <a:gd name="T31" fmla="*/ 151342 h 150"/>
              <a:gd name="T32" fmla="*/ 273050 w 160"/>
              <a:gd name="T33" fmla="*/ 141023 h 150"/>
              <a:gd name="T34" fmla="*/ 262811 w 160"/>
              <a:gd name="T35" fmla="*/ 309563 h 150"/>
              <a:gd name="T36" fmla="*/ 283289 w 160"/>
              <a:gd name="T37" fmla="*/ 309563 h 150"/>
              <a:gd name="T38" fmla="*/ 471011 w 160"/>
              <a:gd name="T39" fmla="*/ 158221 h 150"/>
              <a:gd name="T40" fmla="*/ 460772 w 160"/>
              <a:gd name="T41" fmla="*/ 261409 h 150"/>
              <a:gd name="T42" fmla="*/ 433467 w 160"/>
              <a:gd name="T43" fmla="*/ 371475 h 150"/>
              <a:gd name="T44" fmla="*/ 471011 w 160"/>
              <a:gd name="T45" fmla="*/ 395552 h 150"/>
              <a:gd name="T46" fmla="*/ 283289 w 160"/>
              <a:gd name="T47" fmla="*/ 498740 h 150"/>
              <a:gd name="T48" fmla="*/ 273050 w 160"/>
              <a:gd name="T49" fmla="*/ 337079 h 150"/>
              <a:gd name="T50" fmla="*/ 262811 w 160"/>
              <a:gd name="T51" fmla="*/ 498740 h 150"/>
              <a:gd name="T52" fmla="*/ 40958 w 160"/>
              <a:gd name="T53" fmla="*/ 89429 h 150"/>
              <a:gd name="T54" fmla="*/ 505143 w 160"/>
              <a:gd name="T55" fmla="*/ 498740 h 150"/>
              <a:gd name="T56" fmla="*/ 17066 w 160"/>
              <a:gd name="T57" fmla="*/ 72231 h 150"/>
              <a:gd name="T58" fmla="*/ 529034 w 160"/>
              <a:gd name="T59" fmla="*/ 51594 h 150"/>
              <a:gd name="T60" fmla="*/ 375444 w 160"/>
              <a:gd name="T61" fmla="*/ 199496 h 150"/>
              <a:gd name="T62" fmla="*/ 375444 w 160"/>
              <a:gd name="T63" fmla="*/ 295804 h 150"/>
              <a:gd name="T64" fmla="*/ 375444 w 160"/>
              <a:gd name="T65" fmla="*/ 199496 h 150"/>
              <a:gd name="T66" fmla="*/ 348139 w 160"/>
              <a:gd name="T67" fmla="*/ 247650 h 150"/>
              <a:gd name="T68" fmla="*/ 406162 w 160"/>
              <a:gd name="T69" fmla="*/ 247650 h 150"/>
              <a:gd name="T70" fmla="*/ 201374 w 160"/>
              <a:gd name="T71" fmla="*/ 337079 h 150"/>
              <a:gd name="T72" fmla="*/ 201374 w 160"/>
              <a:gd name="T73" fmla="*/ 354277 h 150"/>
              <a:gd name="T74" fmla="*/ 201374 w 160"/>
              <a:gd name="T75" fmla="*/ 337079 h 150"/>
              <a:gd name="T76" fmla="*/ 211614 w 160"/>
              <a:gd name="T77" fmla="*/ 309563 h 150"/>
              <a:gd name="T78" fmla="*/ 194548 w 160"/>
              <a:gd name="T79" fmla="*/ 309563 h 150"/>
              <a:gd name="T80" fmla="*/ 238919 w 160"/>
              <a:gd name="T81" fmla="*/ 261409 h 150"/>
              <a:gd name="T82" fmla="*/ 157004 w 160"/>
              <a:gd name="T83" fmla="*/ 268288 h 150"/>
              <a:gd name="T84" fmla="*/ 167243 w 160"/>
              <a:gd name="T85" fmla="*/ 395552 h 150"/>
              <a:gd name="T86" fmla="*/ 245745 w 160"/>
              <a:gd name="T87" fmla="*/ 388673 h 150"/>
              <a:gd name="T88" fmla="*/ 238919 w 160"/>
              <a:gd name="T89" fmla="*/ 261409 h 150"/>
              <a:gd name="T90" fmla="*/ 177483 w 160"/>
              <a:gd name="T91" fmla="*/ 378355 h 150"/>
              <a:gd name="T92" fmla="*/ 228679 w 160"/>
              <a:gd name="T93" fmla="*/ 278607 h 1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50">
                <a:moveTo>
                  <a:pt x="157" y="10"/>
                </a:moveTo>
                <a:cubicBezTo>
                  <a:pt x="43" y="10"/>
                  <a:pt x="43" y="10"/>
                  <a:pt x="43" y="10"/>
                </a:cubicBezTo>
                <a:cubicBezTo>
                  <a:pt x="42" y="4"/>
                  <a:pt x="36" y="0"/>
                  <a:pt x="30" y="0"/>
                </a:cubicBezTo>
                <a:cubicBezTo>
                  <a:pt x="24" y="0"/>
                  <a:pt x="19" y="4"/>
                  <a:pt x="17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0" y="11"/>
                  <a:pt x="0" y="1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5"/>
                  <a:pt x="1" y="26"/>
                  <a:pt x="3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147"/>
                  <a:pt x="7" y="147"/>
                  <a:pt x="7" y="147"/>
                </a:cubicBezTo>
                <a:cubicBezTo>
                  <a:pt x="7" y="149"/>
                  <a:pt x="8" y="150"/>
                  <a:pt x="9" y="150"/>
                </a:cubicBezTo>
                <a:cubicBezTo>
                  <a:pt x="151" y="150"/>
                  <a:pt x="151" y="150"/>
                  <a:pt x="151" y="150"/>
                </a:cubicBezTo>
                <a:cubicBezTo>
                  <a:pt x="152" y="150"/>
                  <a:pt x="153" y="149"/>
                  <a:pt x="153" y="147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7" y="26"/>
                  <a:pt x="157" y="26"/>
                  <a:pt x="157" y="26"/>
                </a:cubicBezTo>
                <a:cubicBezTo>
                  <a:pt x="159" y="26"/>
                  <a:pt x="160" y="25"/>
                  <a:pt x="160" y="23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59" y="10"/>
                  <a:pt x="157" y="10"/>
                </a:cubicBezTo>
                <a:close/>
                <a:moveTo>
                  <a:pt x="30" y="5"/>
                </a:moveTo>
                <a:cubicBezTo>
                  <a:pt x="33" y="5"/>
                  <a:pt x="36" y="7"/>
                  <a:pt x="37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7"/>
                  <a:pt x="27" y="5"/>
                  <a:pt x="30" y="5"/>
                </a:cubicBezTo>
                <a:close/>
                <a:moveTo>
                  <a:pt x="138" y="110"/>
                </a:moveTo>
                <a:cubicBezTo>
                  <a:pt x="135" y="110"/>
                  <a:pt x="135" y="110"/>
                  <a:pt x="135" y="110"/>
                </a:cubicBezTo>
                <a:cubicBezTo>
                  <a:pt x="134" y="110"/>
                  <a:pt x="132" y="109"/>
                  <a:pt x="132" y="108"/>
                </a:cubicBezTo>
                <a:cubicBezTo>
                  <a:pt x="132" y="83"/>
                  <a:pt x="132" y="83"/>
                  <a:pt x="132" y="83"/>
                </a:cubicBezTo>
                <a:cubicBezTo>
                  <a:pt x="132" y="82"/>
                  <a:pt x="134" y="81"/>
                  <a:pt x="135" y="81"/>
                </a:cubicBezTo>
                <a:cubicBezTo>
                  <a:pt x="138" y="81"/>
                  <a:pt x="138" y="81"/>
                  <a:pt x="138" y="81"/>
                </a:cubicBezTo>
                <a:lnTo>
                  <a:pt x="138" y="110"/>
                </a:lnTo>
                <a:close/>
                <a:moveTo>
                  <a:pt x="148" y="145"/>
                </a:moveTo>
                <a:cubicBezTo>
                  <a:pt x="143" y="145"/>
                  <a:pt x="143" y="145"/>
                  <a:pt x="143" y="145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3" y="42"/>
                  <a:pt x="142" y="41"/>
                  <a:pt x="140" y="41"/>
                </a:cubicBezTo>
                <a:cubicBezTo>
                  <a:pt x="80" y="41"/>
                  <a:pt x="80" y="41"/>
                  <a:pt x="80" y="41"/>
                </a:cubicBezTo>
                <a:cubicBezTo>
                  <a:pt x="79" y="41"/>
                  <a:pt x="77" y="42"/>
                  <a:pt x="77" y="44"/>
                </a:cubicBezTo>
                <a:cubicBezTo>
                  <a:pt x="77" y="90"/>
                  <a:pt x="77" y="90"/>
                  <a:pt x="77" y="90"/>
                </a:cubicBezTo>
                <a:cubicBezTo>
                  <a:pt x="77" y="92"/>
                  <a:pt x="79" y="93"/>
                  <a:pt x="80" y="93"/>
                </a:cubicBezTo>
                <a:cubicBezTo>
                  <a:pt x="81" y="93"/>
                  <a:pt x="83" y="92"/>
                  <a:pt x="83" y="90"/>
                </a:cubicBezTo>
                <a:cubicBezTo>
                  <a:pt x="83" y="46"/>
                  <a:pt x="83" y="46"/>
                  <a:pt x="83" y="46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38" y="76"/>
                  <a:pt x="138" y="76"/>
                  <a:pt x="138" y="76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1" y="76"/>
                  <a:pt x="127" y="79"/>
                  <a:pt x="127" y="83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12"/>
                  <a:pt x="131" y="115"/>
                  <a:pt x="135" y="115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38" y="145"/>
                  <a:pt x="138" y="145"/>
                  <a:pt x="138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83" y="99"/>
                  <a:pt x="81" y="98"/>
                  <a:pt x="80" y="98"/>
                </a:cubicBezTo>
                <a:cubicBezTo>
                  <a:pt x="79" y="98"/>
                  <a:pt x="77" y="99"/>
                  <a:pt x="77" y="101"/>
                </a:cubicBezTo>
                <a:cubicBezTo>
                  <a:pt x="77" y="145"/>
                  <a:pt x="77" y="145"/>
                  <a:pt x="77" y="145"/>
                </a:cubicBezTo>
                <a:cubicBezTo>
                  <a:pt x="12" y="145"/>
                  <a:pt x="12" y="145"/>
                  <a:pt x="12" y="145"/>
                </a:cubicBezTo>
                <a:cubicBezTo>
                  <a:pt x="12" y="26"/>
                  <a:pt x="12" y="26"/>
                  <a:pt x="12" y="26"/>
                </a:cubicBezTo>
                <a:cubicBezTo>
                  <a:pt x="148" y="26"/>
                  <a:pt x="148" y="26"/>
                  <a:pt x="148" y="26"/>
                </a:cubicBezTo>
                <a:cubicBezTo>
                  <a:pt x="148" y="145"/>
                  <a:pt x="148" y="145"/>
                  <a:pt x="148" y="145"/>
                </a:cubicBezTo>
                <a:close/>
                <a:moveTo>
                  <a:pt x="155" y="21"/>
                </a:moveTo>
                <a:cubicBezTo>
                  <a:pt x="5" y="21"/>
                  <a:pt x="5" y="21"/>
                  <a:pt x="5" y="21"/>
                </a:cubicBezTo>
                <a:cubicBezTo>
                  <a:pt x="5" y="15"/>
                  <a:pt x="5" y="15"/>
                  <a:pt x="5" y="15"/>
                </a:cubicBezTo>
                <a:cubicBezTo>
                  <a:pt x="155" y="15"/>
                  <a:pt x="155" y="15"/>
                  <a:pt x="155" y="15"/>
                </a:cubicBezTo>
                <a:lnTo>
                  <a:pt x="155" y="21"/>
                </a:lnTo>
                <a:close/>
                <a:moveTo>
                  <a:pt x="110" y="58"/>
                </a:moveTo>
                <a:cubicBezTo>
                  <a:pt x="103" y="58"/>
                  <a:pt x="96" y="65"/>
                  <a:pt x="96" y="72"/>
                </a:cubicBezTo>
                <a:cubicBezTo>
                  <a:pt x="96" y="80"/>
                  <a:pt x="103" y="86"/>
                  <a:pt x="110" y="86"/>
                </a:cubicBezTo>
                <a:cubicBezTo>
                  <a:pt x="118" y="86"/>
                  <a:pt x="124" y="80"/>
                  <a:pt x="124" y="72"/>
                </a:cubicBezTo>
                <a:cubicBezTo>
                  <a:pt x="124" y="65"/>
                  <a:pt x="118" y="58"/>
                  <a:pt x="110" y="58"/>
                </a:cubicBezTo>
                <a:close/>
                <a:moveTo>
                  <a:pt x="110" y="81"/>
                </a:moveTo>
                <a:cubicBezTo>
                  <a:pt x="105" y="81"/>
                  <a:pt x="102" y="77"/>
                  <a:pt x="102" y="72"/>
                </a:cubicBezTo>
                <a:cubicBezTo>
                  <a:pt x="102" y="68"/>
                  <a:pt x="105" y="64"/>
                  <a:pt x="110" y="64"/>
                </a:cubicBezTo>
                <a:cubicBezTo>
                  <a:pt x="115" y="64"/>
                  <a:pt x="119" y="68"/>
                  <a:pt x="119" y="72"/>
                </a:cubicBezTo>
                <a:cubicBezTo>
                  <a:pt x="119" y="77"/>
                  <a:pt x="115" y="81"/>
                  <a:pt x="110" y="81"/>
                </a:cubicBezTo>
                <a:close/>
                <a:moveTo>
                  <a:pt x="59" y="98"/>
                </a:moveTo>
                <a:cubicBezTo>
                  <a:pt x="61" y="98"/>
                  <a:pt x="62" y="99"/>
                  <a:pt x="62" y="101"/>
                </a:cubicBezTo>
                <a:cubicBezTo>
                  <a:pt x="62" y="102"/>
                  <a:pt x="61" y="103"/>
                  <a:pt x="59" y="103"/>
                </a:cubicBezTo>
                <a:cubicBezTo>
                  <a:pt x="58" y="103"/>
                  <a:pt x="57" y="102"/>
                  <a:pt x="57" y="101"/>
                </a:cubicBezTo>
                <a:cubicBezTo>
                  <a:pt x="57" y="99"/>
                  <a:pt x="58" y="98"/>
                  <a:pt x="59" y="98"/>
                </a:cubicBezTo>
                <a:close/>
                <a:moveTo>
                  <a:pt x="59" y="88"/>
                </a:moveTo>
                <a:cubicBezTo>
                  <a:pt x="61" y="88"/>
                  <a:pt x="62" y="89"/>
                  <a:pt x="62" y="90"/>
                </a:cubicBezTo>
                <a:cubicBezTo>
                  <a:pt x="62" y="92"/>
                  <a:pt x="61" y="93"/>
                  <a:pt x="59" y="93"/>
                </a:cubicBezTo>
                <a:cubicBezTo>
                  <a:pt x="58" y="93"/>
                  <a:pt x="57" y="92"/>
                  <a:pt x="57" y="90"/>
                </a:cubicBezTo>
                <a:cubicBezTo>
                  <a:pt x="57" y="89"/>
                  <a:pt x="58" y="88"/>
                  <a:pt x="59" y="88"/>
                </a:cubicBezTo>
                <a:close/>
                <a:moveTo>
                  <a:pt x="70" y="76"/>
                </a:moveTo>
                <a:cubicBezTo>
                  <a:pt x="49" y="76"/>
                  <a:pt x="49" y="76"/>
                  <a:pt x="49" y="76"/>
                </a:cubicBezTo>
                <a:cubicBezTo>
                  <a:pt x="48" y="76"/>
                  <a:pt x="46" y="77"/>
                  <a:pt x="46" y="78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8" y="115"/>
                  <a:pt x="49" y="115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1" y="115"/>
                  <a:pt x="72" y="114"/>
                  <a:pt x="72" y="113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7"/>
                  <a:pt x="71" y="76"/>
                  <a:pt x="70" y="76"/>
                </a:cubicBezTo>
                <a:close/>
                <a:moveTo>
                  <a:pt x="67" y="110"/>
                </a:moveTo>
                <a:cubicBezTo>
                  <a:pt x="52" y="110"/>
                  <a:pt x="52" y="110"/>
                  <a:pt x="52" y="110"/>
                </a:cubicBezTo>
                <a:cubicBezTo>
                  <a:pt x="52" y="81"/>
                  <a:pt x="52" y="81"/>
                  <a:pt x="52" y="81"/>
                </a:cubicBezTo>
                <a:cubicBezTo>
                  <a:pt x="67" y="81"/>
                  <a:pt x="67" y="81"/>
                  <a:pt x="67" y="81"/>
                </a:cubicBezTo>
                <a:lnTo>
                  <a:pt x="67" y="1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513">
            <a:extLst>
              <a:ext uri="{FF2B5EF4-FFF2-40B4-BE49-F238E27FC236}">
                <a16:creationId xmlns:a16="http://schemas.microsoft.com/office/drawing/2014/main" id="{546FAF70-467D-4CB5-A59D-D07215AC045F}"/>
              </a:ext>
            </a:extLst>
          </p:cNvPr>
          <p:cNvSpPr>
            <a:spLocks noEditPoints="1"/>
          </p:cNvSpPr>
          <p:nvPr/>
        </p:nvSpPr>
        <p:spPr bwMode="auto">
          <a:xfrm>
            <a:off x="6721128" y="3263386"/>
            <a:ext cx="463232" cy="467274"/>
          </a:xfrm>
          <a:custGeom>
            <a:avLst/>
            <a:gdLst>
              <a:gd name="T0" fmla="*/ 389096 w 160"/>
              <a:gd name="T1" fmla="*/ 203131 h 160"/>
              <a:gd name="T2" fmla="*/ 378857 w 160"/>
              <a:gd name="T3" fmla="*/ 106730 h 160"/>
              <a:gd name="T4" fmla="*/ 324247 w 160"/>
              <a:gd name="T5" fmla="*/ 117058 h 160"/>
              <a:gd name="T6" fmla="*/ 334486 w 160"/>
              <a:gd name="T7" fmla="*/ 123944 h 160"/>
              <a:gd name="T8" fmla="*/ 331073 w 160"/>
              <a:gd name="T9" fmla="*/ 203131 h 160"/>
              <a:gd name="T10" fmla="*/ 331073 w 160"/>
              <a:gd name="T11" fmla="*/ 220345 h 160"/>
              <a:gd name="T12" fmla="*/ 399336 w 160"/>
              <a:gd name="T13" fmla="*/ 210017 h 160"/>
              <a:gd name="T14" fmla="*/ 368618 w 160"/>
              <a:gd name="T15" fmla="*/ 203131 h 160"/>
              <a:gd name="T16" fmla="*/ 351552 w 160"/>
              <a:gd name="T17" fmla="*/ 123944 h 160"/>
              <a:gd name="T18" fmla="*/ 368618 w 160"/>
              <a:gd name="T19" fmla="*/ 203131 h 160"/>
              <a:gd name="T20" fmla="*/ 334486 w 160"/>
              <a:gd name="T21" fmla="*/ 61972 h 160"/>
              <a:gd name="T22" fmla="*/ 389096 w 160"/>
              <a:gd name="T23" fmla="*/ 61972 h 160"/>
              <a:gd name="T24" fmla="*/ 361791 w 160"/>
              <a:gd name="T25" fmla="*/ 72301 h 160"/>
              <a:gd name="T26" fmla="*/ 361791 w 160"/>
              <a:gd name="T27" fmla="*/ 51643 h 160"/>
              <a:gd name="T28" fmla="*/ 361791 w 160"/>
              <a:gd name="T29" fmla="*/ 72301 h 160"/>
              <a:gd name="T30" fmla="*/ 78502 w 160"/>
              <a:gd name="T31" fmla="*/ 344289 h 160"/>
              <a:gd name="T32" fmla="*/ 71676 w 160"/>
              <a:gd name="T33" fmla="*/ 540534 h 160"/>
              <a:gd name="T34" fmla="*/ 88741 w 160"/>
              <a:gd name="T35" fmla="*/ 540534 h 160"/>
              <a:gd name="T36" fmla="*/ 139938 w 160"/>
              <a:gd name="T37" fmla="*/ 516434 h 160"/>
              <a:gd name="T38" fmla="*/ 150178 w 160"/>
              <a:gd name="T39" fmla="*/ 550863 h 160"/>
              <a:gd name="T40" fmla="*/ 157004 w 160"/>
              <a:gd name="T41" fmla="*/ 351175 h 160"/>
              <a:gd name="T42" fmla="*/ 139938 w 160"/>
              <a:gd name="T43" fmla="*/ 499220 h 160"/>
              <a:gd name="T44" fmla="*/ 88741 w 160"/>
              <a:gd name="T45" fmla="*/ 361504 h 160"/>
              <a:gd name="T46" fmla="*/ 139938 w 160"/>
              <a:gd name="T47" fmla="*/ 499220 h 160"/>
              <a:gd name="T48" fmla="*/ 184309 w 160"/>
              <a:gd name="T49" fmla="*/ 0 h 160"/>
              <a:gd name="T50" fmla="*/ 177483 w 160"/>
              <a:gd name="T51" fmla="*/ 10329 h 160"/>
              <a:gd name="T52" fmla="*/ 184309 w 160"/>
              <a:gd name="T53" fmla="*/ 220345 h 160"/>
              <a:gd name="T54" fmla="*/ 194548 w 160"/>
              <a:gd name="T55" fmla="*/ 17214 h 160"/>
              <a:gd name="T56" fmla="*/ 529034 w 160"/>
              <a:gd name="T57" fmla="*/ 237560 h 160"/>
              <a:gd name="T58" fmla="*/ 0 w 160"/>
              <a:gd name="T59" fmla="*/ 247888 h 160"/>
              <a:gd name="T60" fmla="*/ 10239 w 160"/>
              <a:gd name="T61" fmla="*/ 550863 h 160"/>
              <a:gd name="T62" fmla="*/ 51197 w 160"/>
              <a:gd name="T63" fmla="*/ 540534 h 160"/>
              <a:gd name="T64" fmla="*/ 177483 w 160"/>
              <a:gd name="T65" fmla="*/ 292646 h 160"/>
              <a:gd name="T66" fmla="*/ 184309 w 160"/>
              <a:gd name="T67" fmla="*/ 550863 h 160"/>
              <a:gd name="T68" fmla="*/ 546100 w 160"/>
              <a:gd name="T69" fmla="*/ 540534 h 160"/>
              <a:gd name="T70" fmla="*/ 535861 w 160"/>
              <a:gd name="T71" fmla="*/ 0 h 160"/>
              <a:gd name="T72" fmla="*/ 194548 w 160"/>
              <a:gd name="T73" fmla="*/ 533649 h 160"/>
              <a:gd name="T74" fmla="*/ 283289 w 160"/>
              <a:gd name="T75" fmla="*/ 361504 h 160"/>
              <a:gd name="T76" fmla="*/ 423228 w 160"/>
              <a:gd name="T77" fmla="*/ 533649 h 160"/>
              <a:gd name="T78" fmla="*/ 300355 w 160"/>
              <a:gd name="T79" fmla="*/ 516434 h 160"/>
              <a:gd name="T80" fmla="*/ 423228 w 160"/>
              <a:gd name="T81" fmla="*/ 533649 h 160"/>
              <a:gd name="T82" fmla="*/ 368618 w 160"/>
              <a:gd name="T83" fmla="*/ 499220 h 160"/>
              <a:gd name="T84" fmla="*/ 361791 w 160"/>
              <a:gd name="T85" fmla="*/ 413147 h 160"/>
              <a:gd name="T86" fmla="*/ 351552 w 160"/>
              <a:gd name="T87" fmla="*/ 499220 h 160"/>
              <a:gd name="T88" fmla="*/ 300355 w 160"/>
              <a:gd name="T89" fmla="*/ 361504 h 160"/>
              <a:gd name="T90" fmla="*/ 351552 w 160"/>
              <a:gd name="T91" fmla="*/ 389047 h 160"/>
              <a:gd name="T92" fmla="*/ 368618 w 160"/>
              <a:gd name="T93" fmla="*/ 389047 h 160"/>
              <a:gd name="T94" fmla="*/ 423228 w 160"/>
              <a:gd name="T95" fmla="*/ 361504 h 160"/>
              <a:gd name="T96" fmla="*/ 529034 w 160"/>
              <a:gd name="T97" fmla="*/ 533649 h 160"/>
              <a:gd name="T98" fmla="*/ 440293 w 160"/>
              <a:gd name="T99" fmla="*/ 361504 h 160"/>
              <a:gd name="T100" fmla="*/ 529034 w 160"/>
              <a:gd name="T101" fmla="*/ 533649 h 160"/>
              <a:gd name="T102" fmla="*/ 194548 w 160"/>
              <a:gd name="T103" fmla="*/ 344289 h 160"/>
              <a:gd name="T104" fmla="*/ 529034 w 160"/>
              <a:gd name="T105" fmla="*/ 292646 h 160"/>
              <a:gd name="T106" fmla="*/ 529034 w 160"/>
              <a:gd name="T107" fmla="*/ 271989 h 160"/>
              <a:gd name="T108" fmla="*/ 44371 w 160"/>
              <a:gd name="T109" fmla="*/ 271989 h 160"/>
              <a:gd name="T110" fmla="*/ 34131 w 160"/>
              <a:gd name="T111" fmla="*/ 533649 h 160"/>
              <a:gd name="T112" fmla="*/ 17066 w 160"/>
              <a:gd name="T113" fmla="*/ 254774 h 160"/>
              <a:gd name="T114" fmla="*/ 529034 w 160"/>
              <a:gd name="T115" fmla="*/ 271989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60">
                <a:moveTo>
                  <a:pt x="114" y="59"/>
                </a:moveTo>
                <a:cubicBezTo>
                  <a:pt x="114" y="59"/>
                  <a:pt x="114" y="59"/>
                  <a:pt x="114" y="59"/>
                </a:cubicBezTo>
                <a:cubicBezTo>
                  <a:pt x="114" y="34"/>
                  <a:pt x="114" y="34"/>
                  <a:pt x="114" y="34"/>
                </a:cubicBezTo>
                <a:cubicBezTo>
                  <a:pt x="114" y="32"/>
                  <a:pt x="112" y="31"/>
                  <a:pt x="111" y="31"/>
                </a:cubicBezTo>
                <a:cubicBezTo>
                  <a:pt x="97" y="31"/>
                  <a:pt x="97" y="31"/>
                  <a:pt x="97" y="31"/>
                </a:cubicBezTo>
                <a:cubicBezTo>
                  <a:pt x="96" y="31"/>
                  <a:pt x="95" y="32"/>
                  <a:pt x="95" y="34"/>
                </a:cubicBezTo>
                <a:cubicBezTo>
                  <a:pt x="95" y="35"/>
                  <a:pt x="96" y="36"/>
                  <a:pt x="97" y="36"/>
                </a:cubicBezTo>
                <a:cubicBezTo>
                  <a:pt x="98" y="36"/>
                  <a:pt x="98" y="36"/>
                  <a:pt x="98" y="36"/>
                </a:cubicBezTo>
                <a:cubicBezTo>
                  <a:pt x="98" y="59"/>
                  <a:pt x="98" y="59"/>
                  <a:pt x="98" y="59"/>
                </a:cubicBezTo>
                <a:cubicBezTo>
                  <a:pt x="97" y="59"/>
                  <a:pt x="97" y="59"/>
                  <a:pt x="97" y="59"/>
                </a:cubicBezTo>
                <a:cubicBezTo>
                  <a:pt x="96" y="59"/>
                  <a:pt x="95" y="60"/>
                  <a:pt x="95" y="61"/>
                </a:cubicBezTo>
                <a:cubicBezTo>
                  <a:pt x="95" y="63"/>
                  <a:pt x="96" y="64"/>
                  <a:pt x="97" y="64"/>
                </a:cubicBezTo>
                <a:cubicBezTo>
                  <a:pt x="114" y="64"/>
                  <a:pt x="114" y="64"/>
                  <a:pt x="114" y="64"/>
                </a:cubicBezTo>
                <a:cubicBezTo>
                  <a:pt x="116" y="64"/>
                  <a:pt x="117" y="63"/>
                  <a:pt x="117" y="61"/>
                </a:cubicBezTo>
                <a:cubicBezTo>
                  <a:pt x="117" y="60"/>
                  <a:pt x="116" y="59"/>
                  <a:pt x="114" y="59"/>
                </a:cubicBezTo>
                <a:close/>
                <a:moveTo>
                  <a:pt x="108" y="59"/>
                </a:moveTo>
                <a:cubicBezTo>
                  <a:pt x="103" y="59"/>
                  <a:pt x="103" y="59"/>
                  <a:pt x="103" y="59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08" y="36"/>
                  <a:pt x="108" y="36"/>
                  <a:pt x="108" y="36"/>
                </a:cubicBezTo>
                <a:lnTo>
                  <a:pt x="108" y="59"/>
                </a:lnTo>
                <a:close/>
                <a:moveTo>
                  <a:pt x="106" y="10"/>
                </a:moveTo>
                <a:cubicBezTo>
                  <a:pt x="102" y="10"/>
                  <a:pt x="98" y="14"/>
                  <a:pt x="98" y="18"/>
                </a:cubicBezTo>
                <a:cubicBezTo>
                  <a:pt x="98" y="22"/>
                  <a:pt x="102" y="26"/>
                  <a:pt x="106" y="26"/>
                </a:cubicBezTo>
                <a:cubicBezTo>
                  <a:pt x="110" y="26"/>
                  <a:pt x="114" y="22"/>
                  <a:pt x="114" y="18"/>
                </a:cubicBezTo>
                <a:cubicBezTo>
                  <a:pt x="114" y="14"/>
                  <a:pt x="110" y="10"/>
                  <a:pt x="106" y="10"/>
                </a:cubicBezTo>
                <a:close/>
                <a:moveTo>
                  <a:pt x="106" y="21"/>
                </a:moveTo>
                <a:cubicBezTo>
                  <a:pt x="104" y="21"/>
                  <a:pt x="103" y="19"/>
                  <a:pt x="103" y="18"/>
                </a:cubicBezTo>
                <a:cubicBezTo>
                  <a:pt x="103" y="17"/>
                  <a:pt x="104" y="15"/>
                  <a:pt x="106" y="15"/>
                </a:cubicBezTo>
                <a:cubicBezTo>
                  <a:pt x="107" y="15"/>
                  <a:pt x="108" y="17"/>
                  <a:pt x="108" y="18"/>
                </a:cubicBezTo>
                <a:cubicBezTo>
                  <a:pt x="108" y="19"/>
                  <a:pt x="107" y="21"/>
                  <a:pt x="106" y="21"/>
                </a:cubicBezTo>
                <a:close/>
                <a:moveTo>
                  <a:pt x="44" y="100"/>
                </a:moveTo>
                <a:cubicBezTo>
                  <a:pt x="23" y="100"/>
                  <a:pt x="23" y="100"/>
                  <a:pt x="23" y="100"/>
                </a:cubicBezTo>
                <a:cubicBezTo>
                  <a:pt x="22" y="100"/>
                  <a:pt x="21" y="101"/>
                  <a:pt x="21" y="102"/>
                </a:cubicBezTo>
                <a:cubicBezTo>
                  <a:pt x="21" y="157"/>
                  <a:pt x="21" y="157"/>
                  <a:pt x="21" y="157"/>
                </a:cubicBezTo>
                <a:cubicBezTo>
                  <a:pt x="21" y="159"/>
                  <a:pt x="22" y="160"/>
                  <a:pt x="23" y="160"/>
                </a:cubicBezTo>
                <a:cubicBezTo>
                  <a:pt x="25" y="160"/>
                  <a:pt x="26" y="159"/>
                  <a:pt x="26" y="157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41" y="150"/>
                  <a:pt x="41" y="150"/>
                  <a:pt x="41" y="150"/>
                </a:cubicBezTo>
                <a:cubicBezTo>
                  <a:pt x="41" y="157"/>
                  <a:pt x="41" y="157"/>
                  <a:pt x="41" y="157"/>
                </a:cubicBezTo>
                <a:cubicBezTo>
                  <a:pt x="41" y="159"/>
                  <a:pt x="42" y="160"/>
                  <a:pt x="44" y="160"/>
                </a:cubicBezTo>
                <a:cubicBezTo>
                  <a:pt x="45" y="160"/>
                  <a:pt x="46" y="159"/>
                  <a:pt x="46" y="157"/>
                </a:cubicBezTo>
                <a:cubicBezTo>
                  <a:pt x="46" y="102"/>
                  <a:pt x="46" y="102"/>
                  <a:pt x="46" y="102"/>
                </a:cubicBezTo>
                <a:cubicBezTo>
                  <a:pt x="46" y="101"/>
                  <a:pt x="45" y="100"/>
                  <a:pt x="44" y="100"/>
                </a:cubicBezTo>
                <a:close/>
                <a:moveTo>
                  <a:pt x="41" y="145"/>
                </a:moveTo>
                <a:cubicBezTo>
                  <a:pt x="26" y="145"/>
                  <a:pt x="26" y="145"/>
                  <a:pt x="26" y="145"/>
                </a:cubicBezTo>
                <a:cubicBezTo>
                  <a:pt x="26" y="105"/>
                  <a:pt x="26" y="105"/>
                  <a:pt x="26" y="105"/>
                </a:cubicBezTo>
                <a:cubicBezTo>
                  <a:pt x="41" y="105"/>
                  <a:pt x="41" y="105"/>
                  <a:pt x="41" y="105"/>
                </a:cubicBezTo>
                <a:lnTo>
                  <a:pt x="41" y="145"/>
                </a:lnTo>
                <a:close/>
                <a:moveTo>
                  <a:pt x="157" y="0"/>
                </a:move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3" y="0"/>
                  <a:pt x="52" y="1"/>
                </a:cubicBezTo>
                <a:cubicBezTo>
                  <a:pt x="52" y="1"/>
                  <a:pt x="52" y="2"/>
                  <a:pt x="52" y="3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3"/>
                  <a:pt x="53" y="64"/>
                  <a:pt x="54" y="64"/>
                </a:cubicBezTo>
                <a:cubicBezTo>
                  <a:pt x="56" y="64"/>
                  <a:pt x="57" y="63"/>
                  <a:pt x="57" y="61"/>
                </a:cubicBezTo>
                <a:cubicBezTo>
                  <a:pt x="57" y="5"/>
                  <a:pt x="57" y="5"/>
                  <a:pt x="57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3" y="69"/>
                  <a:pt x="3" y="69"/>
                  <a:pt x="3" y="69"/>
                </a:cubicBezTo>
                <a:cubicBezTo>
                  <a:pt x="1" y="69"/>
                  <a:pt x="0" y="70"/>
                  <a:pt x="0" y="72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4" y="160"/>
                  <a:pt x="15" y="159"/>
                  <a:pt x="15" y="157"/>
                </a:cubicBezTo>
                <a:cubicBezTo>
                  <a:pt x="15" y="85"/>
                  <a:pt x="15" y="85"/>
                  <a:pt x="15" y="85"/>
                </a:cubicBezTo>
                <a:cubicBezTo>
                  <a:pt x="52" y="85"/>
                  <a:pt x="52" y="85"/>
                  <a:pt x="52" y="85"/>
                </a:cubicBezTo>
                <a:cubicBezTo>
                  <a:pt x="52" y="157"/>
                  <a:pt x="52" y="157"/>
                  <a:pt x="52" y="157"/>
                </a:cubicBezTo>
                <a:cubicBezTo>
                  <a:pt x="52" y="159"/>
                  <a:pt x="53" y="160"/>
                  <a:pt x="54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59" y="0"/>
                  <a:pt x="157" y="0"/>
                </a:cubicBezTo>
                <a:close/>
                <a:moveTo>
                  <a:pt x="83" y="155"/>
                </a:moveTo>
                <a:cubicBezTo>
                  <a:pt x="57" y="155"/>
                  <a:pt x="57" y="155"/>
                  <a:pt x="57" y="155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83" y="105"/>
                  <a:pt x="83" y="105"/>
                  <a:pt x="83" y="105"/>
                </a:cubicBezTo>
                <a:lnTo>
                  <a:pt x="83" y="155"/>
                </a:lnTo>
                <a:close/>
                <a:moveTo>
                  <a:pt x="124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124" y="150"/>
                  <a:pt x="124" y="150"/>
                  <a:pt x="124" y="150"/>
                </a:cubicBezTo>
                <a:lnTo>
                  <a:pt x="124" y="155"/>
                </a:lnTo>
                <a:close/>
                <a:moveTo>
                  <a:pt x="124" y="145"/>
                </a:moveTo>
                <a:cubicBezTo>
                  <a:pt x="108" y="145"/>
                  <a:pt x="108" y="145"/>
                  <a:pt x="108" y="145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08" y="122"/>
                  <a:pt x="107" y="120"/>
                  <a:pt x="106" y="120"/>
                </a:cubicBezTo>
                <a:cubicBezTo>
                  <a:pt x="104" y="120"/>
                  <a:pt x="103" y="122"/>
                  <a:pt x="103" y="123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103" y="114"/>
                  <a:pt x="104" y="115"/>
                  <a:pt x="106" y="115"/>
                </a:cubicBezTo>
                <a:cubicBezTo>
                  <a:pt x="107" y="115"/>
                  <a:pt x="108" y="114"/>
                  <a:pt x="108" y="113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24" y="105"/>
                  <a:pt x="124" y="105"/>
                  <a:pt x="124" y="105"/>
                </a:cubicBezTo>
                <a:lnTo>
                  <a:pt x="124" y="145"/>
                </a:lnTo>
                <a:close/>
                <a:moveTo>
                  <a:pt x="155" y="155"/>
                </a:moveTo>
                <a:cubicBezTo>
                  <a:pt x="129" y="155"/>
                  <a:pt x="129" y="155"/>
                  <a:pt x="129" y="155"/>
                </a:cubicBezTo>
                <a:cubicBezTo>
                  <a:pt x="129" y="105"/>
                  <a:pt x="129" y="105"/>
                  <a:pt x="129" y="105"/>
                </a:cubicBezTo>
                <a:cubicBezTo>
                  <a:pt x="155" y="105"/>
                  <a:pt x="155" y="105"/>
                  <a:pt x="155" y="105"/>
                </a:cubicBezTo>
                <a:lnTo>
                  <a:pt x="155" y="155"/>
                </a:lnTo>
                <a:close/>
                <a:moveTo>
                  <a:pt x="155" y="100"/>
                </a:moveTo>
                <a:cubicBezTo>
                  <a:pt x="57" y="100"/>
                  <a:pt x="57" y="100"/>
                  <a:pt x="57" y="100"/>
                </a:cubicBezTo>
                <a:cubicBezTo>
                  <a:pt x="57" y="85"/>
                  <a:pt x="57" y="85"/>
                  <a:pt x="57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100"/>
                  <a:pt x="155" y="100"/>
                  <a:pt x="155" y="100"/>
                </a:cubicBezTo>
                <a:close/>
                <a:moveTo>
                  <a:pt x="155" y="79"/>
                </a:moveTo>
                <a:cubicBezTo>
                  <a:pt x="54" y="79"/>
                  <a:pt x="54" y="79"/>
                  <a:pt x="54" y="79"/>
                </a:cubicBezTo>
                <a:cubicBezTo>
                  <a:pt x="54" y="79"/>
                  <a:pt x="13" y="79"/>
                  <a:pt x="13" y="79"/>
                </a:cubicBezTo>
                <a:cubicBezTo>
                  <a:pt x="11" y="79"/>
                  <a:pt x="10" y="81"/>
                  <a:pt x="10" y="82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74"/>
                  <a:pt x="5" y="74"/>
                  <a:pt x="5" y="74"/>
                </a:cubicBezTo>
                <a:cubicBezTo>
                  <a:pt x="155" y="74"/>
                  <a:pt x="155" y="74"/>
                  <a:pt x="155" y="74"/>
                </a:cubicBezTo>
                <a:lnTo>
                  <a:pt x="155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514">
            <a:extLst>
              <a:ext uri="{FF2B5EF4-FFF2-40B4-BE49-F238E27FC236}">
                <a16:creationId xmlns:a16="http://schemas.microsoft.com/office/drawing/2014/main" id="{43A1D800-5FA1-4700-B461-433C9935AFF5}"/>
              </a:ext>
            </a:extLst>
          </p:cNvPr>
          <p:cNvSpPr>
            <a:spLocks noEditPoints="1"/>
          </p:cNvSpPr>
          <p:nvPr/>
        </p:nvSpPr>
        <p:spPr bwMode="auto">
          <a:xfrm>
            <a:off x="6791612" y="4268038"/>
            <a:ext cx="304334" cy="467274"/>
          </a:xfrm>
          <a:custGeom>
            <a:avLst/>
            <a:gdLst>
              <a:gd name="T0" fmla="*/ 310938 w 105"/>
              <a:gd name="T1" fmla="*/ 72301 h 160"/>
              <a:gd name="T2" fmla="*/ 304105 w 105"/>
              <a:gd name="T3" fmla="*/ 61972 h 160"/>
              <a:gd name="T4" fmla="*/ 51254 w 105"/>
              <a:gd name="T5" fmla="*/ 61972 h 160"/>
              <a:gd name="T6" fmla="*/ 51254 w 105"/>
              <a:gd name="T7" fmla="*/ 65415 h 160"/>
              <a:gd name="T8" fmla="*/ 47837 w 105"/>
              <a:gd name="T9" fmla="*/ 65415 h 160"/>
              <a:gd name="T10" fmla="*/ 47837 w 105"/>
              <a:gd name="T11" fmla="*/ 68858 h 160"/>
              <a:gd name="T12" fmla="*/ 47837 w 105"/>
              <a:gd name="T13" fmla="*/ 68858 h 160"/>
              <a:gd name="T14" fmla="*/ 47837 w 105"/>
              <a:gd name="T15" fmla="*/ 158373 h 160"/>
              <a:gd name="T16" fmla="*/ 64921 w 105"/>
              <a:gd name="T17" fmla="*/ 79187 h 160"/>
              <a:gd name="T18" fmla="*/ 54670 w 105"/>
              <a:gd name="T19" fmla="*/ 182473 h 160"/>
              <a:gd name="T20" fmla="*/ 10251 w 105"/>
              <a:gd name="T21" fmla="*/ 199688 h 160"/>
              <a:gd name="T22" fmla="*/ 20501 w 105"/>
              <a:gd name="T23" fmla="*/ 247888 h 160"/>
              <a:gd name="T24" fmla="*/ 54670 w 105"/>
              <a:gd name="T25" fmla="*/ 550863 h 160"/>
              <a:gd name="T26" fmla="*/ 153761 w 105"/>
              <a:gd name="T27" fmla="*/ 444133 h 160"/>
              <a:gd name="T28" fmla="*/ 170845 w 105"/>
              <a:gd name="T29" fmla="*/ 540534 h 160"/>
              <a:gd name="T30" fmla="*/ 187930 w 105"/>
              <a:gd name="T31" fmla="*/ 540534 h 160"/>
              <a:gd name="T32" fmla="*/ 205014 w 105"/>
              <a:gd name="T33" fmla="*/ 444133 h 160"/>
              <a:gd name="T34" fmla="*/ 304105 w 105"/>
              <a:gd name="T35" fmla="*/ 547420 h 160"/>
              <a:gd name="T36" fmla="*/ 338274 w 105"/>
              <a:gd name="T37" fmla="*/ 247888 h 160"/>
              <a:gd name="T38" fmla="*/ 348524 w 105"/>
              <a:gd name="T39" fmla="*/ 199688 h 160"/>
              <a:gd name="T40" fmla="*/ 92256 w 105"/>
              <a:gd name="T41" fmla="*/ 61972 h 160"/>
              <a:gd name="T42" fmla="*/ 92256 w 105"/>
              <a:gd name="T43" fmla="*/ 61972 h 160"/>
              <a:gd name="T44" fmla="*/ 30752 w 105"/>
              <a:gd name="T45" fmla="*/ 199688 h 160"/>
              <a:gd name="T46" fmla="*/ 242600 w 105"/>
              <a:gd name="T47" fmla="*/ 199688 h 160"/>
              <a:gd name="T48" fmla="*/ 242600 w 105"/>
              <a:gd name="T49" fmla="*/ 230674 h 160"/>
              <a:gd name="T50" fmla="*/ 222099 w 105"/>
              <a:gd name="T51" fmla="*/ 199688 h 160"/>
              <a:gd name="T52" fmla="*/ 205014 w 105"/>
              <a:gd name="T53" fmla="*/ 199688 h 160"/>
              <a:gd name="T54" fmla="*/ 187930 w 105"/>
              <a:gd name="T55" fmla="*/ 230674 h 160"/>
              <a:gd name="T56" fmla="*/ 136676 w 105"/>
              <a:gd name="T57" fmla="*/ 199688 h 160"/>
              <a:gd name="T58" fmla="*/ 136676 w 105"/>
              <a:gd name="T59" fmla="*/ 230674 h 160"/>
              <a:gd name="T60" fmla="*/ 116175 w 105"/>
              <a:gd name="T61" fmla="*/ 199688 h 160"/>
              <a:gd name="T62" fmla="*/ 99090 w 105"/>
              <a:gd name="T63" fmla="*/ 199688 h 160"/>
              <a:gd name="T64" fmla="*/ 82006 w 105"/>
              <a:gd name="T65" fmla="*/ 230674 h 160"/>
              <a:gd name="T66" fmla="*/ 153761 w 105"/>
              <a:gd name="T67" fmla="*/ 426919 h 160"/>
              <a:gd name="T68" fmla="*/ 153761 w 105"/>
              <a:gd name="T69" fmla="*/ 371833 h 160"/>
              <a:gd name="T70" fmla="*/ 170845 w 105"/>
              <a:gd name="T71" fmla="*/ 426919 h 160"/>
              <a:gd name="T72" fmla="*/ 187930 w 105"/>
              <a:gd name="T73" fmla="*/ 371833 h 160"/>
              <a:gd name="T74" fmla="*/ 64921 w 105"/>
              <a:gd name="T75" fmla="*/ 247888 h 160"/>
              <a:gd name="T76" fmla="*/ 293854 w 105"/>
              <a:gd name="T77" fmla="*/ 426919 h 160"/>
              <a:gd name="T78" fmla="*/ 293854 w 105"/>
              <a:gd name="T79" fmla="*/ 306418 h 160"/>
              <a:gd name="T80" fmla="*/ 276769 w 105"/>
              <a:gd name="T81" fmla="*/ 230674 h 160"/>
              <a:gd name="T82" fmla="*/ 293854 w 105"/>
              <a:gd name="T83" fmla="*/ 230674 h 160"/>
              <a:gd name="T84" fmla="*/ 310938 w 105"/>
              <a:gd name="T85" fmla="*/ 199688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5" h="160">
                <a:moveTo>
                  <a:pt x="102" y="53"/>
                </a:moveTo>
                <a:cubicBezTo>
                  <a:pt x="91" y="53"/>
                  <a:pt x="91" y="53"/>
                  <a:pt x="91" y="53"/>
                </a:cubicBezTo>
                <a:cubicBezTo>
                  <a:pt x="91" y="21"/>
                  <a:pt x="91" y="21"/>
                  <a:pt x="91" y="21"/>
                </a:cubicBezTo>
                <a:cubicBezTo>
                  <a:pt x="91" y="20"/>
                  <a:pt x="91" y="20"/>
                  <a:pt x="91" y="20"/>
                </a:cubicBezTo>
                <a:cubicBezTo>
                  <a:pt x="91" y="19"/>
                  <a:pt x="90" y="18"/>
                  <a:pt x="90" y="18"/>
                </a:cubicBezTo>
                <a:cubicBezTo>
                  <a:pt x="89" y="18"/>
                  <a:pt x="89" y="18"/>
                  <a:pt x="89" y="18"/>
                </a:cubicBezTo>
                <a:cubicBezTo>
                  <a:pt x="54" y="0"/>
                  <a:pt x="54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1"/>
                  <a:pt x="14" y="21"/>
                </a:cubicBezTo>
                <a:cubicBezTo>
                  <a:pt x="14" y="21"/>
                  <a:pt x="14" y="46"/>
                  <a:pt x="14" y="46"/>
                </a:cubicBezTo>
                <a:cubicBezTo>
                  <a:pt x="14" y="47"/>
                  <a:pt x="15" y="48"/>
                  <a:pt x="16" y="48"/>
                </a:cubicBezTo>
                <a:cubicBezTo>
                  <a:pt x="18" y="48"/>
                  <a:pt x="19" y="47"/>
                  <a:pt x="19" y="46"/>
                </a:cubicBezTo>
                <a:cubicBezTo>
                  <a:pt x="19" y="23"/>
                  <a:pt x="19" y="23"/>
                  <a:pt x="19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86" y="53"/>
                  <a:pt x="86" y="53"/>
                  <a:pt x="86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3" y="53"/>
                  <a:pt x="3" y="53"/>
                </a:cubicBezTo>
                <a:cubicBezTo>
                  <a:pt x="1" y="53"/>
                  <a:pt x="0" y="54"/>
                  <a:pt x="0" y="56"/>
                </a:cubicBezTo>
                <a:cubicBezTo>
                  <a:pt x="0" y="57"/>
                  <a:pt x="1" y="58"/>
                  <a:pt x="3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1"/>
                  <a:pt x="5" y="72"/>
                  <a:pt x="6" y="72"/>
                </a:cubicBezTo>
                <a:cubicBezTo>
                  <a:pt x="14" y="72"/>
                  <a:pt x="14" y="72"/>
                  <a:pt x="14" y="72"/>
                </a:cubicBezTo>
                <a:cubicBezTo>
                  <a:pt x="14" y="157"/>
                  <a:pt x="14" y="157"/>
                  <a:pt x="14" y="157"/>
                </a:cubicBezTo>
                <a:cubicBezTo>
                  <a:pt x="14" y="159"/>
                  <a:pt x="15" y="160"/>
                  <a:pt x="16" y="160"/>
                </a:cubicBezTo>
                <a:cubicBezTo>
                  <a:pt x="18" y="160"/>
                  <a:pt x="19" y="159"/>
                  <a:pt x="19" y="157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9"/>
                  <a:pt x="46" y="160"/>
                  <a:pt x="47" y="160"/>
                </a:cubicBezTo>
                <a:cubicBezTo>
                  <a:pt x="49" y="160"/>
                  <a:pt x="50" y="159"/>
                  <a:pt x="50" y="157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55" y="129"/>
                  <a:pt x="55" y="129"/>
                  <a:pt x="55" y="129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5" y="159"/>
                  <a:pt x="56" y="160"/>
                  <a:pt x="58" y="160"/>
                </a:cubicBezTo>
                <a:cubicBezTo>
                  <a:pt x="59" y="160"/>
                  <a:pt x="60" y="159"/>
                  <a:pt x="60" y="157"/>
                </a:cubicBezTo>
                <a:cubicBezTo>
                  <a:pt x="60" y="129"/>
                  <a:pt x="60" y="129"/>
                  <a:pt x="60" y="129"/>
                </a:cubicBezTo>
                <a:cubicBezTo>
                  <a:pt x="86" y="129"/>
                  <a:pt x="86" y="129"/>
                  <a:pt x="86" y="129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8"/>
                  <a:pt x="87" y="159"/>
                  <a:pt x="89" y="159"/>
                </a:cubicBezTo>
                <a:cubicBezTo>
                  <a:pt x="90" y="159"/>
                  <a:pt x="91" y="158"/>
                  <a:pt x="91" y="156"/>
                </a:cubicBezTo>
                <a:cubicBezTo>
                  <a:pt x="91" y="72"/>
                  <a:pt x="91" y="72"/>
                  <a:pt x="91" y="72"/>
                </a:cubicBezTo>
                <a:cubicBezTo>
                  <a:pt x="99" y="72"/>
                  <a:pt x="99" y="72"/>
                  <a:pt x="99" y="72"/>
                </a:cubicBezTo>
                <a:cubicBezTo>
                  <a:pt x="100" y="72"/>
                  <a:pt x="102" y="71"/>
                  <a:pt x="102" y="70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4" y="58"/>
                  <a:pt x="105" y="57"/>
                  <a:pt x="105" y="56"/>
                </a:cubicBezTo>
                <a:cubicBezTo>
                  <a:pt x="105" y="54"/>
                  <a:pt x="104" y="53"/>
                  <a:pt x="102" y="53"/>
                </a:cubicBezTo>
                <a:close/>
                <a:moveTo>
                  <a:pt x="27" y="18"/>
                </a:moveTo>
                <a:cubicBezTo>
                  <a:pt x="52" y="5"/>
                  <a:pt x="52" y="5"/>
                  <a:pt x="52" y="5"/>
                </a:cubicBezTo>
                <a:cubicBezTo>
                  <a:pt x="56" y="7"/>
                  <a:pt x="69" y="14"/>
                  <a:pt x="78" y="18"/>
                </a:cubicBezTo>
                <a:lnTo>
                  <a:pt x="27" y="18"/>
                </a:lnTo>
                <a:close/>
                <a:moveTo>
                  <a:pt x="14" y="67"/>
                </a:moveTo>
                <a:cubicBezTo>
                  <a:pt x="9" y="67"/>
                  <a:pt x="9" y="67"/>
                  <a:pt x="9" y="67"/>
                </a:cubicBezTo>
                <a:cubicBezTo>
                  <a:pt x="9" y="58"/>
                  <a:pt x="9" y="58"/>
                  <a:pt x="9" y="58"/>
                </a:cubicBezTo>
                <a:cubicBezTo>
                  <a:pt x="14" y="58"/>
                  <a:pt x="14" y="58"/>
                  <a:pt x="14" y="58"/>
                </a:cubicBezTo>
                <a:lnTo>
                  <a:pt x="14" y="67"/>
                </a:lnTo>
                <a:close/>
                <a:moveTo>
                  <a:pt x="71" y="58"/>
                </a:moveTo>
                <a:cubicBezTo>
                  <a:pt x="76" y="58"/>
                  <a:pt x="76" y="58"/>
                  <a:pt x="76" y="58"/>
                </a:cubicBezTo>
                <a:cubicBezTo>
                  <a:pt x="76" y="67"/>
                  <a:pt x="76" y="67"/>
                  <a:pt x="76" y="67"/>
                </a:cubicBezTo>
                <a:cubicBezTo>
                  <a:pt x="71" y="67"/>
                  <a:pt x="71" y="67"/>
                  <a:pt x="71" y="67"/>
                </a:cubicBezTo>
                <a:lnTo>
                  <a:pt x="71" y="58"/>
                </a:lnTo>
                <a:close/>
                <a:moveTo>
                  <a:pt x="60" y="58"/>
                </a:moveTo>
                <a:cubicBezTo>
                  <a:pt x="65" y="58"/>
                  <a:pt x="65" y="58"/>
                  <a:pt x="65" y="58"/>
                </a:cubicBezTo>
                <a:cubicBezTo>
                  <a:pt x="65" y="67"/>
                  <a:pt x="65" y="67"/>
                  <a:pt x="65" y="67"/>
                </a:cubicBezTo>
                <a:cubicBezTo>
                  <a:pt x="60" y="67"/>
                  <a:pt x="60" y="67"/>
                  <a:pt x="60" y="67"/>
                </a:cubicBezTo>
                <a:lnTo>
                  <a:pt x="60" y="58"/>
                </a:lnTo>
                <a:close/>
                <a:moveTo>
                  <a:pt x="50" y="58"/>
                </a:moveTo>
                <a:cubicBezTo>
                  <a:pt x="55" y="58"/>
                  <a:pt x="55" y="58"/>
                  <a:pt x="55" y="58"/>
                </a:cubicBezTo>
                <a:cubicBezTo>
                  <a:pt x="55" y="67"/>
                  <a:pt x="55" y="67"/>
                  <a:pt x="55" y="67"/>
                </a:cubicBezTo>
                <a:cubicBezTo>
                  <a:pt x="50" y="67"/>
                  <a:pt x="50" y="67"/>
                  <a:pt x="50" y="67"/>
                </a:cubicBezTo>
                <a:lnTo>
                  <a:pt x="50" y="58"/>
                </a:lnTo>
                <a:close/>
                <a:moveTo>
                  <a:pt x="40" y="58"/>
                </a:moveTo>
                <a:cubicBezTo>
                  <a:pt x="45" y="58"/>
                  <a:pt x="45" y="58"/>
                  <a:pt x="45" y="58"/>
                </a:cubicBezTo>
                <a:cubicBezTo>
                  <a:pt x="45" y="67"/>
                  <a:pt x="45" y="67"/>
                  <a:pt x="45" y="67"/>
                </a:cubicBezTo>
                <a:cubicBezTo>
                  <a:pt x="40" y="67"/>
                  <a:pt x="40" y="67"/>
                  <a:pt x="40" y="67"/>
                </a:cubicBezTo>
                <a:lnTo>
                  <a:pt x="40" y="58"/>
                </a:lnTo>
                <a:close/>
                <a:moveTo>
                  <a:pt x="29" y="58"/>
                </a:moveTo>
                <a:cubicBezTo>
                  <a:pt x="34" y="58"/>
                  <a:pt x="34" y="58"/>
                  <a:pt x="34" y="58"/>
                </a:cubicBezTo>
                <a:cubicBezTo>
                  <a:pt x="34" y="67"/>
                  <a:pt x="34" y="67"/>
                  <a:pt x="34" y="67"/>
                </a:cubicBezTo>
                <a:cubicBezTo>
                  <a:pt x="29" y="67"/>
                  <a:pt x="29" y="67"/>
                  <a:pt x="29" y="67"/>
                </a:cubicBezTo>
                <a:lnTo>
                  <a:pt x="29" y="58"/>
                </a:lnTo>
                <a:close/>
                <a:moveTo>
                  <a:pt x="19" y="58"/>
                </a:moveTo>
                <a:cubicBezTo>
                  <a:pt x="24" y="58"/>
                  <a:pt x="24" y="58"/>
                  <a:pt x="24" y="58"/>
                </a:cubicBezTo>
                <a:cubicBezTo>
                  <a:pt x="24" y="67"/>
                  <a:pt x="24" y="67"/>
                  <a:pt x="24" y="67"/>
                </a:cubicBezTo>
                <a:cubicBezTo>
                  <a:pt x="19" y="67"/>
                  <a:pt x="19" y="67"/>
                  <a:pt x="19" y="67"/>
                </a:cubicBezTo>
                <a:lnTo>
                  <a:pt x="19" y="58"/>
                </a:lnTo>
                <a:close/>
                <a:moveTo>
                  <a:pt x="45" y="124"/>
                </a:moveTo>
                <a:cubicBezTo>
                  <a:pt x="19" y="124"/>
                  <a:pt x="19" y="124"/>
                  <a:pt x="19" y="124"/>
                </a:cubicBezTo>
                <a:cubicBezTo>
                  <a:pt x="19" y="89"/>
                  <a:pt x="19" y="89"/>
                  <a:pt x="19" y="89"/>
                </a:cubicBezTo>
                <a:cubicBezTo>
                  <a:pt x="24" y="98"/>
                  <a:pt x="34" y="105"/>
                  <a:pt x="45" y="108"/>
                </a:cubicBezTo>
                <a:lnTo>
                  <a:pt x="45" y="124"/>
                </a:lnTo>
                <a:close/>
                <a:moveTo>
                  <a:pt x="55" y="124"/>
                </a:moveTo>
                <a:cubicBezTo>
                  <a:pt x="50" y="124"/>
                  <a:pt x="50" y="124"/>
                  <a:pt x="50" y="124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1" y="108"/>
                  <a:pt x="52" y="108"/>
                  <a:pt x="52" y="108"/>
                </a:cubicBezTo>
                <a:cubicBezTo>
                  <a:pt x="53" y="108"/>
                  <a:pt x="54" y="108"/>
                  <a:pt x="55" y="108"/>
                </a:cubicBezTo>
                <a:lnTo>
                  <a:pt x="55" y="124"/>
                </a:lnTo>
                <a:close/>
                <a:moveTo>
                  <a:pt x="52" y="103"/>
                </a:moveTo>
                <a:cubicBezTo>
                  <a:pt x="35" y="103"/>
                  <a:pt x="20" y="90"/>
                  <a:pt x="19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5" y="90"/>
                  <a:pt x="70" y="103"/>
                  <a:pt x="52" y="103"/>
                </a:cubicBezTo>
                <a:close/>
                <a:moveTo>
                  <a:pt x="86" y="124"/>
                </a:moveTo>
                <a:cubicBezTo>
                  <a:pt x="60" y="124"/>
                  <a:pt x="60" y="124"/>
                  <a:pt x="60" y="124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71" y="105"/>
                  <a:pt x="81" y="98"/>
                  <a:pt x="86" y="89"/>
                </a:cubicBezTo>
                <a:lnTo>
                  <a:pt x="86" y="124"/>
                </a:lnTo>
                <a:close/>
                <a:moveTo>
                  <a:pt x="86" y="67"/>
                </a:moveTo>
                <a:cubicBezTo>
                  <a:pt x="81" y="67"/>
                  <a:pt x="81" y="67"/>
                  <a:pt x="81" y="67"/>
                </a:cubicBezTo>
                <a:cubicBezTo>
                  <a:pt x="81" y="58"/>
                  <a:pt x="81" y="58"/>
                  <a:pt x="81" y="58"/>
                </a:cubicBezTo>
                <a:cubicBezTo>
                  <a:pt x="86" y="58"/>
                  <a:pt x="86" y="58"/>
                  <a:pt x="86" y="58"/>
                </a:cubicBezTo>
                <a:lnTo>
                  <a:pt x="86" y="67"/>
                </a:lnTo>
                <a:close/>
                <a:moveTo>
                  <a:pt x="96" y="67"/>
                </a:moveTo>
                <a:cubicBezTo>
                  <a:pt x="91" y="67"/>
                  <a:pt x="91" y="67"/>
                  <a:pt x="91" y="67"/>
                </a:cubicBezTo>
                <a:cubicBezTo>
                  <a:pt x="91" y="58"/>
                  <a:pt x="91" y="58"/>
                  <a:pt x="91" y="58"/>
                </a:cubicBezTo>
                <a:cubicBezTo>
                  <a:pt x="96" y="58"/>
                  <a:pt x="96" y="58"/>
                  <a:pt x="96" y="58"/>
                </a:cubicBezTo>
                <a:lnTo>
                  <a:pt x="96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515">
            <a:extLst>
              <a:ext uri="{FF2B5EF4-FFF2-40B4-BE49-F238E27FC236}">
                <a16:creationId xmlns:a16="http://schemas.microsoft.com/office/drawing/2014/main" id="{2F09B641-6A51-40F5-9216-A94118163E18}"/>
              </a:ext>
            </a:extLst>
          </p:cNvPr>
          <p:cNvSpPr>
            <a:spLocks noEditPoints="1"/>
          </p:cNvSpPr>
          <p:nvPr/>
        </p:nvSpPr>
        <p:spPr bwMode="auto">
          <a:xfrm>
            <a:off x="6714554" y="5278976"/>
            <a:ext cx="463232" cy="425528"/>
          </a:xfrm>
          <a:custGeom>
            <a:avLst/>
            <a:gdLst>
              <a:gd name="T0" fmla="*/ 535861 w 160"/>
              <a:gd name="T1" fmla="*/ 58411 h 146"/>
              <a:gd name="T2" fmla="*/ 535861 w 160"/>
              <a:gd name="T3" fmla="*/ 10308 h 146"/>
              <a:gd name="T4" fmla="*/ 372031 w 160"/>
              <a:gd name="T5" fmla="*/ 17180 h 146"/>
              <a:gd name="T6" fmla="*/ 351552 w 160"/>
              <a:gd name="T7" fmla="*/ 68719 h 146"/>
              <a:gd name="T8" fmla="*/ 389096 w 160"/>
              <a:gd name="T9" fmla="*/ 188978 h 146"/>
              <a:gd name="T10" fmla="*/ 324247 w 160"/>
              <a:gd name="T11" fmla="*/ 185542 h 146"/>
              <a:gd name="T12" fmla="*/ 273050 w 160"/>
              <a:gd name="T13" fmla="*/ 178670 h 146"/>
              <a:gd name="T14" fmla="*/ 221853 w 160"/>
              <a:gd name="T15" fmla="*/ 185542 h 146"/>
              <a:gd name="T16" fmla="*/ 184309 w 160"/>
              <a:gd name="T17" fmla="*/ 188978 h 146"/>
              <a:gd name="T18" fmla="*/ 201374 w 160"/>
              <a:gd name="T19" fmla="*/ 223337 h 146"/>
              <a:gd name="T20" fmla="*/ 194548 w 160"/>
              <a:gd name="T21" fmla="*/ 127130 h 146"/>
              <a:gd name="T22" fmla="*/ 157004 w 160"/>
              <a:gd name="T23" fmla="*/ 17180 h 146"/>
              <a:gd name="T24" fmla="*/ 20479 w 160"/>
              <a:gd name="T25" fmla="*/ 0 h 146"/>
              <a:gd name="T26" fmla="*/ 34131 w 160"/>
              <a:gd name="T27" fmla="*/ 58411 h 146"/>
              <a:gd name="T28" fmla="*/ 10239 w 160"/>
              <a:gd name="T29" fmla="*/ 137438 h 146"/>
              <a:gd name="T30" fmla="*/ 0 w 160"/>
              <a:gd name="T31" fmla="*/ 199286 h 146"/>
              <a:gd name="T32" fmla="*/ 10239 w 160"/>
              <a:gd name="T33" fmla="*/ 223337 h 146"/>
              <a:gd name="T34" fmla="*/ 535861 w 160"/>
              <a:gd name="T35" fmla="*/ 501650 h 146"/>
              <a:gd name="T36" fmla="*/ 511969 w 160"/>
              <a:gd name="T37" fmla="*/ 223337 h 146"/>
              <a:gd name="T38" fmla="*/ 535861 w 160"/>
              <a:gd name="T39" fmla="*/ 188978 h 146"/>
              <a:gd name="T40" fmla="*/ 511969 w 160"/>
              <a:gd name="T41" fmla="*/ 75591 h 146"/>
              <a:gd name="T42" fmla="*/ 511969 w 160"/>
              <a:gd name="T43" fmla="*/ 75591 h 146"/>
              <a:gd name="T44" fmla="*/ 157004 w 160"/>
              <a:gd name="T45" fmla="*/ 116823 h 146"/>
              <a:gd name="T46" fmla="*/ 17066 w 160"/>
              <a:gd name="T47" fmla="*/ 243953 h 146"/>
              <a:gd name="T48" fmla="*/ 17066 w 160"/>
              <a:gd name="T49" fmla="*/ 116823 h 146"/>
              <a:gd name="T50" fmla="*/ 283289 w 160"/>
              <a:gd name="T51" fmla="*/ 206158 h 146"/>
              <a:gd name="T52" fmla="*/ 283289 w 160"/>
              <a:gd name="T53" fmla="*/ 206158 h 146"/>
              <a:gd name="T54" fmla="*/ 221853 w 160"/>
              <a:gd name="T55" fmla="*/ 223337 h 146"/>
              <a:gd name="T56" fmla="*/ 71676 w 160"/>
              <a:gd name="T57" fmla="*/ 116823 h 146"/>
              <a:gd name="T58" fmla="*/ 51197 w 160"/>
              <a:gd name="T59" fmla="*/ 484470 h 146"/>
              <a:gd name="T60" fmla="*/ 88741 w 160"/>
              <a:gd name="T61" fmla="*/ 116823 h 146"/>
              <a:gd name="T62" fmla="*/ 88741 w 160"/>
              <a:gd name="T63" fmla="*/ 116823 h 146"/>
              <a:gd name="T64" fmla="*/ 139938 w 160"/>
              <a:gd name="T65" fmla="*/ 75591 h 146"/>
              <a:gd name="T66" fmla="*/ 51197 w 160"/>
              <a:gd name="T67" fmla="*/ 17180 h 146"/>
              <a:gd name="T68" fmla="*/ 283289 w 160"/>
              <a:gd name="T69" fmla="*/ 484470 h 146"/>
              <a:gd name="T70" fmla="*/ 262811 w 160"/>
              <a:gd name="T71" fmla="*/ 484470 h 146"/>
              <a:gd name="T72" fmla="*/ 262811 w 160"/>
              <a:gd name="T73" fmla="*/ 350468 h 146"/>
              <a:gd name="T74" fmla="*/ 351552 w 160"/>
              <a:gd name="T75" fmla="*/ 326416 h 146"/>
              <a:gd name="T76" fmla="*/ 368618 w 160"/>
              <a:gd name="T77" fmla="*/ 316108 h 146"/>
              <a:gd name="T78" fmla="*/ 177483 w 160"/>
              <a:gd name="T79" fmla="*/ 484470 h 146"/>
              <a:gd name="T80" fmla="*/ 389096 w 160"/>
              <a:gd name="T81" fmla="*/ 484470 h 146"/>
              <a:gd name="T82" fmla="*/ 389096 w 160"/>
              <a:gd name="T83" fmla="*/ 206158 h 146"/>
              <a:gd name="T84" fmla="*/ 368618 w 160"/>
              <a:gd name="T85" fmla="*/ 75591 h 146"/>
              <a:gd name="T86" fmla="*/ 423228 w 160"/>
              <a:gd name="T87" fmla="*/ 75591 h 146"/>
              <a:gd name="T88" fmla="*/ 494903 w 160"/>
              <a:gd name="T89" fmla="*/ 484470 h 146"/>
              <a:gd name="T90" fmla="*/ 494903 w 160"/>
              <a:gd name="T91" fmla="*/ 484470 h 146"/>
              <a:gd name="T92" fmla="*/ 457359 w 160"/>
              <a:gd name="T93" fmla="*/ 116823 h 146"/>
              <a:gd name="T94" fmla="*/ 474424 w 160"/>
              <a:gd name="T95" fmla="*/ 75591 h 146"/>
              <a:gd name="T96" fmla="*/ 406162 w 160"/>
              <a:gd name="T97" fmla="*/ 58411 h 146"/>
              <a:gd name="T98" fmla="*/ 529034 w 160"/>
              <a:gd name="T99" fmla="*/ 243953 h 146"/>
              <a:gd name="T100" fmla="*/ 529034 w 160"/>
              <a:gd name="T101" fmla="*/ 243953 h 146"/>
              <a:gd name="T102" fmla="*/ 211614 w 160"/>
              <a:gd name="T103" fmla="*/ 350468 h 146"/>
              <a:gd name="T104" fmla="*/ 334486 w 160"/>
              <a:gd name="T105" fmla="*/ 350468 h 146"/>
              <a:gd name="T106" fmla="*/ 307181 w 160"/>
              <a:gd name="T107" fmla="*/ 343596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46">
                <a:moveTo>
                  <a:pt x="157" y="40"/>
                </a:moveTo>
                <a:cubicBezTo>
                  <a:pt x="159" y="40"/>
                  <a:pt x="160" y="38"/>
                  <a:pt x="160" y="37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18"/>
                  <a:pt x="159" y="17"/>
                  <a:pt x="157" y="17"/>
                </a:cubicBezTo>
                <a:cubicBezTo>
                  <a:pt x="150" y="17"/>
                  <a:pt x="150" y="17"/>
                  <a:pt x="150" y="17"/>
                </a:cubicBezTo>
                <a:cubicBezTo>
                  <a:pt x="150" y="5"/>
                  <a:pt x="150" y="5"/>
                  <a:pt x="150" y="5"/>
                </a:cubicBezTo>
                <a:cubicBezTo>
                  <a:pt x="154" y="5"/>
                  <a:pt x="154" y="5"/>
                  <a:pt x="154" y="5"/>
                </a:cubicBezTo>
                <a:cubicBezTo>
                  <a:pt x="155" y="5"/>
                  <a:pt x="157" y="4"/>
                  <a:pt x="157" y="3"/>
                </a:cubicBezTo>
                <a:cubicBezTo>
                  <a:pt x="157" y="1"/>
                  <a:pt x="155" y="0"/>
                  <a:pt x="154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8" y="0"/>
                  <a:pt x="107" y="1"/>
                  <a:pt x="107" y="3"/>
                </a:cubicBezTo>
                <a:cubicBezTo>
                  <a:pt x="107" y="4"/>
                  <a:pt x="108" y="5"/>
                  <a:pt x="109" y="5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06" y="17"/>
                  <a:pt x="106" y="17"/>
                  <a:pt x="106" y="17"/>
                </a:cubicBezTo>
                <a:cubicBezTo>
                  <a:pt x="104" y="17"/>
                  <a:pt x="103" y="18"/>
                  <a:pt x="103" y="20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8"/>
                  <a:pt x="104" y="40"/>
                  <a:pt x="106" y="40"/>
                </a:cubicBezTo>
                <a:cubicBezTo>
                  <a:pt x="114" y="40"/>
                  <a:pt x="114" y="40"/>
                  <a:pt x="114" y="40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3"/>
                  <a:pt x="99" y="52"/>
                  <a:pt x="98" y="52"/>
                </a:cubicBezTo>
                <a:cubicBezTo>
                  <a:pt x="97" y="52"/>
                  <a:pt x="95" y="53"/>
                  <a:pt x="95" y="54"/>
                </a:cubicBezTo>
                <a:cubicBezTo>
                  <a:pt x="95" y="55"/>
                  <a:pt x="95" y="55"/>
                  <a:pt x="95" y="55"/>
                </a:cubicBezTo>
                <a:cubicBezTo>
                  <a:pt x="83" y="55"/>
                  <a:pt x="83" y="55"/>
                  <a:pt x="83" y="55"/>
                </a:cubicBezTo>
                <a:cubicBezTo>
                  <a:pt x="83" y="54"/>
                  <a:pt x="83" y="54"/>
                  <a:pt x="83" y="54"/>
                </a:cubicBezTo>
                <a:cubicBezTo>
                  <a:pt x="83" y="53"/>
                  <a:pt x="81" y="52"/>
                  <a:pt x="80" y="52"/>
                </a:cubicBezTo>
                <a:cubicBezTo>
                  <a:pt x="79" y="52"/>
                  <a:pt x="77" y="53"/>
                  <a:pt x="77" y="54"/>
                </a:cubicBezTo>
                <a:cubicBezTo>
                  <a:pt x="77" y="55"/>
                  <a:pt x="77" y="55"/>
                  <a:pt x="77" y="55"/>
                </a:cubicBezTo>
                <a:cubicBezTo>
                  <a:pt x="65" y="55"/>
                  <a:pt x="65" y="55"/>
                  <a:pt x="65" y="55"/>
                </a:cubicBezTo>
                <a:cubicBezTo>
                  <a:pt x="65" y="54"/>
                  <a:pt x="65" y="54"/>
                  <a:pt x="65" y="54"/>
                </a:cubicBezTo>
                <a:cubicBezTo>
                  <a:pt x="65" y="53"/>
                  <a:pt x="63" y="52"/>
                  <a:pt x="62" y="52"/>
                </a:cubicBezTo>
                <a:cubicBezTo>
                  <a:pt x="61" y="52"/>
                  <a:pt x="59" y="53"/>
                  <a:pt x="59" y="54"/>
                </a:cubicBezTo>
                <a:cubicBezTo>
                  <a:pt x="59" y="55"/>
                  <a:pt x="59" y="55"/>
                  <a:pt x="59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3" y="55"/>
                  <a:pt x="52" y="56"/>
                  <a:pt x="52" y="58"/>
                </a:cubicBezTo>
                <a:cubicBezTo>
                  <a:pt x="52" y="59"/>
                  <a:pt x="53" y="60"/>
                  <a:pt x="54" y="60"/>
                </a:cubicBezTo>
                <a:cubicBezTo>
                  <a:pt x="59" y="60"/>
                  <a:pt x="59" y="60"/>
                  <a:pt x="59" y="60"/>
                </a:cubicBezTo>
                <a:cubicBezTo>
                  <a:pt x="59" y="65"/>
                  <a:pt x="59" y="65"/>
                  <a:pt x="59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40"/>
                  <a:pt x="46" y="40"/>
                  <a:pt x="46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6" y="40"/>
                  <a:pt x="57" y="38"/>
                  <a:pt x="57" y="37"/>
                </a:cubicBezTo>
                <a:cubicBezTo>
                  <a:pt x="57" y="20"/>
                  <a:pt x="57" y="20"/>
                  <a:pt x="57" y="20"/>
                </a:cubicBezTo>
                <a:cubicBezTo>
                  <a:pt x="57" y="18"/>
                  <a:pt x="56" y="17"/>
                  <a:pt x="54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5"/>
                  <a:pt x="46" y="5"/>
                  <a:pt x="46" y="5"/>
                </a:cubicBezTo>
                <a:cubicBezTo>
                  <a:pt x="51" y="5"/>
                  <a:pt x="51" y="5"/>
                  <a:pt x="51" y="5"/>
                </a:cubicBezTo>
                <a:cubicBezTo>
                  <a:pt x="52" y="5"/>
                  <a:pt x="53" y="4"/>
                  <a:pt x="53" y="3"/>
                </a:cubicBezTo>
                <a:cubicBezTo>
                  <a:pt x="53" y="1"/>
                  <a:pt x="52" y="0"/>
                  <a:pt x="51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3" y="1"/>
                  <a:pt x="3" y="3"/>
                </a:cubicBezTo>
                <a:cubicBezTo>
                  <a:pt x="3" y="4"/>
                  <a:pt x="5" y="5"/>
                  <a:pt x="6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17"/>
                  <a:pt x="10" y="17"/>
                  <a:pt x="10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7"/>
                  <a:pt x="0" y="18"/>
                  <a:pt x="0" y="20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8"/>
                  <a:pt x="1" y="40"/>
                  <a:pt x="3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55"/>
                  <a:pt x="10" y="55"/>
                  <a:pt x="10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6"/>
                  <a:pt x="0" y="58"/>
                </a:cubicBezTo>
                <a:cubicBezTo>
                  <a:pt x="0" y="59"/>
                  <a:pt x="1" y="60"/>
                  <a:pt x="3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10" y="65"/>
                  <a:pt x="10" y="65"/>
                  <a:pt x="1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7"/>
                  <a:pt x="0" y="68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5"/>
                  <a:pt x="1" y="146"/>
                  <a:pt x="3" y="146"/>
                </a:cubicBezTo>
                <a:cubicBezTo>
                  <a:pt x="157" y="146"/>
                  <a:pt x="157" y="146"/>
                  <a:pt x="157" y="146"/>
                </a:cubicBezTo>
                <a:cubicBezTo>
                  <a:pt x="159" y="146"/>
                  <a:pt x="160" y="145"/>
                  <a:pt x="160" y="144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60" y="67"/>
                  <a:pt x="159" y="65"/>
                  <a:pt x="157" y="65"/>
                </a:cubicBezTo>
                <a:cubicBezTo>
                  <a:pt x="150" y="65"/>
                  <a:pt x="150" y="65"/>
                  <a:pt x="150" y="65"/>
                </a:cubicBezTo>
                <a:cubicBezTo>
                  <a:pt x="150" y="60"/>
                  <a:pt x="150" y="60"/>
                  <a:pt x="150" y="60"/>
                </a:cubicBezTo>
                <a:cubicBezTo>
                  <a:pt x="157" y="60"/>
                  <a:pt x="157" y="60"/>
                  <a:pt x="157" y="60"/>
                </a:cubicBezTo>
                <a:cubicBezTo>
                  <a:pt x="159" y="60"/>
                  <a:pt x="160" y="59"/>
                  <a:pt x="160" y="58"/>
                </a:cubicBezTo>
                <a:cubicBezTo>
                  <a:pt x="160" y="56"/>
                  <a:pt x="159" y="55"/>
                  <a:pt x="157" y="55"/>
                </a:cubicBezTo>
                <a:cubicBezTo>
                  <a:pt x="150" y="55"/>
                  <a:pt x="150" y="55"/>
                  <a:pt x="150" y="55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57" y="40"/>
                  <a:pt x="157" y="40"/>
                  <a:pt x="157" y="40"/>
                </a:cubicBezTo>
                <a:close/>
                <a:moveTo>
                  <a:pt x="150" y="22"/>
                </a:moveTo>
                <a:cubicBezTo>
                  <a:pt x="155" y="22"/>
                  <a:pt x="155" y="22"/>
                  <a:pt x="155" y="22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0" y="34"/>
                  <a:pt x="150" y="34"/>
                  <a:pt x="150" y="34"/>
                </a:cubicBezTo>
                <a:lnTo>
                  <a:pt x="150" y="22"/>
                </a:lnTo>
                <a:close/>
                <a:moveTo>
                  <a:pt x="46" y="22"/>
                </a:moveTo>
                <a:cubicBezTo>
                  <a:pt x="52" y="22"/>
                  <a:pt x="52" y="22"/>
                  <a:pt x="52" y="22"/>
                </a:cubicBezTo>
                <a:cubicBezTo>
                  <a:pt x="52" y="34"/>
                  <a:pt x="52" y="34"/>
                  <a:pt x="52" y="34"/>
                </a:cubicBezTo>
                <a:cubicBezTo>
                  <a:pt x="46" y="34"/>
                  <a:pt x="46" y="34"/>
                  <a:pt x="46" y="34"/>
                </a:cubicBezTo>
                <a:lnTo>
                  <a:pt x="46" y="22"/>
                </a:lnTo>
                <a:close/>
                <a:moveTo>
                  <a:pt x="10" y="141"/>
                </a:moveTo>
                <a:cubicBezTo>
                  <a:pt x="5" y="141"/>
                  <a:pt x="5" y="141"/>
                  <a:pt x="5" y="141"/>
                </a:cubicBezTo>
                <a:cubicBezTo>
                  <a:pt x="5" y="71"/>
                  <a:pt x="5" y="71"/>
                  <a:pt x="5" y="71"/>
                </a:cubicBezTo>
                <a:cubicBezTo>
                  <a:pt x="10" y="71"/>
                  <a:pt x="10" y="71"/>
                  <a:pt x="10" y="71"/>
                </a:cubicBezTo>
                <a:lnTo>
                  <a:pt x="10" y="141"/>
                </a:lnTo>
                <a:close/>
                <a:moveTo>
                  <a:pt x="10" y="34"/>
                </a:moveTo>
                <a:cubicBezTo>
                  <a:pt x="5" y="34"/>
                  <a:pt x="5" y="34"/>
                  <a:pt x="5" y="34"/>
                </a:cubicBezTo>
                <a:cubicBezTo>
                  <a:pt x="5" y="22"/>
                  <a:pt x="5" y="22"/>
                  <a:pt x="5" y="22"/>
                </a:cubicBezTo>
                <a:cubicBezTo>
                  <a:pt x="10" y="22"/>
                  <a:pt x="10" y="22"/>
                  <a:pt x="10" y="22"/>
                </a:cubicBezTo>
                <a:lnTo>
                  <a:pt x="10" y="34"/>
                </a:lnTo>
                <a:close/>
                <a:moveTo>
                  <a:pt x="83" y="60"/>
                </a:moveTo>
                <a:cubicBezTo>
                  <a:pt x="95" y="60"/>
                  <a:pt x="95" y="60"/>
                  <a:pt x="95" y="60"/>
                </a:cubicBezTo>
                <a:cubicBezTo>
                  <a:pt x="95" y="65"/>
                  <a:pt x="95" y="65"/>
                  <a:pt x="95" y="65"/>
                </a:cubicBezTo>
                <a:cubicBezTo>
                  <a:pt x="83" y="65"/>
                  <a:pt x="83" y="65"/>
                  <a:pt x="83" y="65"/>
                </a:cubicBezTo>
                <a:lnTo>
                  <a:pt x="83" y="60"/>
                </a:lnTo>
                <a:close/>
                <a:moveTo>
                  <a:pt x="65" y="60"/>
                </a:moveTo>
                <a:cubicBezTo>
                  <a:pt x="77" y="60"/>
                  <a:pt x="77" y="60"/>
                  <a:pt x="77" y="60"/>
                </a:cubicBezTo>
                <a:cubicBezTo>
                  <a:pt x="77" y="65"/>
                  <a:pt x="77" y="65"/>
                  <a:pt x="77" y="65"/>
                </a:cubicBezTo>
                <a:cubicBezTo>
                  <a:pt x="65" y="65"/>
                  <a:pt x="65" y="65"/>
                  <a:pt x="65" y="65"/>
                </a:cubicBezTo>
                <a:lnTo>
                  <a:pt x="65" y="60"/>
                </a:lnTo>
                <a:close/>
                <a:moveTo>
                  <a:pt x="15" y="22"/>
                </a:moveTo>
                <a:cubicBezTo>
                  <a:pt x="21" y="22"/>
                  <a:pt x="21" y="22"/>
                  <a:pt x="21" y="22"/>
                </a:cubicBezTo>
                <a:cubicBezTo>
                  <a:pt x="21" y="34"/>
                  <a:pt x="21" y="34"/>
                  <a:pt x="21" y="34"/>
                </a:cubicBezTo>
                <a:cubicBezTo>
                  <a:pt x="15" y="34"/>
                  <a:pt x="15" y="34"/>
                  <a:pt x="15" y="34"/>
                </a:cubicBezTo>
                <a:lnTo>
                  <a:pt x="15" y="22"/>
                </a:lnTo>
                <a:close/>
                <a:moveTo>
                  <a:pt x="41" y="141"/>
                </a:moveTo>
                <a:cubicBezTo>
                  <a:pt x="15" y="141"/>
                  <a:pt x="15" y="141"/>
                  <a:pt x="15" y="141"/>
                </a:cubicBezTo>
                <a:cubicBezTo>
                  <a:pt x="15" y="40"/>
                  <a:pt x="15" y="40"/>
                  <a:pt x="15" y="40"/>
                </a:cubicBezTo>
                <a:cubicBezTo>
                  <a:pt x="41" y="40"/>
                  <a:pt x="41" y="40"/>
                  <a:pt x="41" y="40"/>
                </a:cubicBezTo>
                <a:lnTo>
                  <a:pt x="41" y="141"/>
                </a:lnTo>
                <a:close/>
                <a:moveTo>
                  <a:pt x="26" y="34"/>
                </a:moveTo>
                <a:cubicBezTo>
                  <a:pt x="26" y="22"/>
                  <a:pt x="26" y="22"/>
                  <a:pt x="26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34"/>
                  <a:pt x="31" y="34"/>
                  <a:pt x="31" y="34"/>
                </a:cubicBezTo>
                <a:lnTo>
                  <a:pt x="26" y="34"/>
                </a:lnTo>
                <a:close/>
                <a:moveTo>
                  <a:pt x="41" y="34"/>
                </a:moveTo>
                <a:cubicBezTo>
                  <a:pt x="36" y="34"/>
                  <a:pt x="36" y="34"/>
                  <a:pt x="36" y="34"/>
                </a:cubicBezTo>
                <a:cubicBezTo>
                  <a:pt x="36" y="22"/>
                  <a:pt x="36" y="22"/>
                  <a:pt x="36" y="22"/>
                </a:cubicBezTo>
                <a:cubicBezTo>
                  <a:pt x="41" y="22"/>
                  <a:pt x="41" y="22"/>
                  <a:pt x="41" y="22"/>
                </a:cubicBezTo>
                <a:lnTo>
                  <a:pt x="41" y="34"/>
                </a:lnTo>
                <a:close/>
                <a:moveTo>
                  <a:pt x="41" y="17"/>
                </a:moveTo>
                <a:cubicBezTo>
                  <a:pt x="15" y="17"/>
                  <a:pt x="15" y="17"/>
                  <a:pt x="15" y="17"/>
                </a:cubicBezTo>
                <a:cubicBezTo>
                  <a:pt x="15" y="5"/>
                  <a:pt x="15" y="5"/>
                  <a:pt x="15" y="5"/>
                </a:cubicBezTo>
                <a:cubicBezTo>
                  <a:pt x="41" y="5"/>
                  <a:pt x="41" y="5"/>
                  <a:pt x="41" y="5"/>
                </a:cubicBezTo>
                <a:lnTo>
                  <a:pt x="41" y="17"/>
                </a:lnTo>
                <a:close/>
                <a:moveTo>
                  <a:pt x="103" y="141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83" y="111"/>
                  <a:pt x="81" y="110"/>
                  <a:pt x="80" y="110"/>
                </a:cubicBezTo>
                <a:cubicBezTo>
                  <a:pt x="79" y="110"/>
                  <a:pt x="77" y="111"/>
                  <a:pt x="77" y="113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7" y="95"/>
                  <a:pt x="57" y="95"/>
                  <a:pt x="57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4"/>
                  <a:pt x="79" y="105"/>
                  <a:pt x="80" y="105"/>
                </a:cubicBezTo>
                <a:cubicBezTo>
                  <a:pt x="81" y="105"/>
                  <a:pt x="83" y="104"/>
                  <a:pt x="83" y="102"/>
                </a:cubicBezTo>
                <a:cubicBezTo>
                  <a:pt x="83" y="95"/>
                  <a:pt x="83" y="95"/>
                  <a:pt x="83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41"/>
                </a:lnTo>
                <a:close/>
                <a:moveTo>
                  <a:pt x="114" y="141"/>
                </a:moveTo>
                <a:cubicBezTo>
                  <a:pt x="108" y="141"/>
                  <a:pt x="108" y="141"/>
                  <a:pt x="108" y="141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08" y="91"/>
                  <a:pt x="107" y="89"/>
                  <a:pt x="106" y="89"/>
                </a:cubicBezTo>
                <a:cubicBezTo>
                  <a:pt x="54" y="89"/>
                  <a:pt x="54" y="89"/>
                  <a:pt x="54" y="89"/>
                </a:cubicBezTo>
                <a:cubicBezTo>
                  <a:pt x="53" y="89"/>
                  <a:pt x="52" y="91"/>
                  <a:pt x="52" y="92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46" y="141"/>
                  <a:pt x="46" y="141"/>
                  <a:pt x="46" y="141"/>
                </a:cubicBezTo>
                <a:cubicBezTo>
                  <a:pt x="46" y="71"/>
                  <a:pt x="46" y="71"/>
                  <a:pt x="46" y="71"/>
                </a:cubicBezTo>
                <a:cubicBezTo>
                  <a:pt x="114" y="71"/>
                  <a:pt x="114" y="71"/>
                  <a:pt x="114" y="71"/>
                </a:cubicBezTo>
                <a:lnTo>
                  <a:pt x="114" y="141"/>
                </a:lnTo>
                <a:close/>
                <a:moveTo>
                  <a:pt x="114" y="65"/>
                </a:moveTo>
                <a:cubicBezTo>
                  <a:pt x="101" y="65"/>
                  <a:pt x="101" y="65"/>
                  <a:pt x="101" y="65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114" y="60"/>
                  <a:pt x="114" y="60"/>
                  <a:pt x="114" y="60"/>
                </a:cubicBezTo>
                <a:lnTo>
                  <a:pt x="114" y="65"/>
                </a:lnTo>
                <a:close/>
                <a:moveTo>
                  <a:pt x="114" y="34"/>
                </a:moveTo>
                <a:cubicBezTo>
                  <a:pt x="108" y="34"/>
                  <a:pt x="108" y="34"/>
                  <a:pt x="108" y="34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14" y="22"/>
                  <a:pt x="114" y="22"/>
                  <a:pt x="114" y="22"/>
                </a:cubicBezTo>
                <a:lnTo>
                  <a:pt x="114" y="34"/>
                </a:lnTo>
                <a:close/>
                <a:moveTo>
                  <a:pt x="119" y="22"/>
                </a:moveTo>
                <a:cubicBezTo>
                  <a:pt x="124" y="22"/>
                  <a:pt x="124" y="22"/>
                  <a:pt x="124" y="22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19" y="34"/>
                  <a:pt x="119" y="34"/>
                  <a:pt x="119" y="34"/>
                </a:cubicBezTo>
                <a:lnTo>
                  <a:pt x="119" y="22"/>
                </a:lnTo>
                <a:close/>
                <a:moveTo>
                  <a:pt x="145" y="141"/>
                </a:moveTo>
                <a:cubicBezTo>
                  <a:pt x="119" y="141"/>
                  <a:pt x="119" y="141"/>
                  <a:pt x="119" y="141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145" y="40"/>
                  <a:pt x="145" y="40"/>
                  <a:pt x="145" y="40"/>
                </a:cubicBezTo>
                <a:lnTo>
                  <a:pt x="145" y="141"/>
                </a:lnTo>
                <a:close/>
                <a:moveTo>
                  <a:pt x="129" y="34"/>
                </a:moveTo>
                <a:cubicBezTo>
                  <a:pt x="129" y="22"/>
                  <a:pt x="129" y="22"/>
                  <a:pt x="129" y="22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4" y="34"/>
                  <a:pt x="134" y="34"/>
                  <a:pt x="134" y="34"/>
                </a:cubicBezTo>
                <a:lnTo>
                  <a:pt x="129" y="34"/>
                </a:lnTo>
                <a:close/>
                <a:moveTo>
                  <a:pt x="145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45" y="22"/>
                  <a:pt x="145" y="22"/>
                  <a:pt x="145" y="22"/>
                </a:cubicBezTo>
                <a:lnTo>
                  <a:pt x="145" y="34"/>
                </a:lnTo>
                <a:close/>
                <a:moveTo>
                  <a:pt x="145" y="17"/>
                </a:moveTo>
                <a:cubicBezTo>
                  <a:pt x="119" y="17"/>
                  <a:pt x="119" y="17"/>
                  <a:pt x="119" y="17"/>
                </a:cubicBezTo>
                <a:cubicBezTo>
                  <a:pt x="119" y="5"/>
                  <a:pt x="119" y="5"/>
                  <a:pt x="119" y="5"/>
                </a:cubicBezTo>
                <a:cubicBezTo>
                  <a:pt x="145" y="5"/>
                  <a:pt x="145" y="5"/>
                  <a:pt x="145" y="5"/>
                </a:cubicBezTo>
                <a:lnTo>
                  <a:pt x="145" y="17"/>
                </a:lnTo>
                <a:close/>
                <a:moveTo>
                  <a:pt x="155" y="71"/>
                </a:moveTo>
                <a:cubicBezTo>
                  <a:pt x="155" y="141"/>
                  <a:pt x="155" y="141"/>
                  <a:pt x="155" y="141"/>
                </a:cubicBezTo>
                <a:cubicBezTo>
                  <a:pt x="150" y="141"/>
                  <a:pt x="150" y="141"/>
                  <a:pt x="150" y="141"/>
                </a:cubicBezTo>
                <a:cubicBezTo>
                  <a:pt x="150" y="71"/>
                  <a:pt x="150" y="71"/>
                  <a:pt x="150" y="71"/>
                </a:cubicBezTo>
                <a:lnTo>
                  <a:pt x="155" y="71"/>
                </a:lnTo>
                <a:close/>
                <a:moveTo>
                  <a:pt x="72" y="102"/>
                </a:moveTo>
                <a:cubicBezTo>
                  <a:pt x="72" y="104"/>
                  <a:pt x="71" y="105"/>
                  <a:pt x="70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3" y="105"/>
                  <a:pt x="62" y="104"/>
                  <a:pt x="62" y="102"/>
                </a:cubicBezTo>
                <a:cubicBezTo>
                  <a:pt x="62" y="101"/>
                  <a:pt x="63" y="100"/>
                  <a:pt x="65" y="100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71" y="100"/>
                  <a:pt x="72" y="101"/>
                  <a:pt x="72" y="102"/>
                </a:cubicBezTo>
                <a:close/>
                <a:moveTo>
                  <a:pt x="98" y="102"/>
                </a:moveTo>
                <a:cubicBezTo>
                  <a:pt x="98" y="104"/>
                  <a:pt x="97" y="105"/>
                  <a:pt x="95" y="105"/>
                </a:cubicBezTo>
                <a:cubicBezTo>
                  <a:pt x="90" y="105"/>
                  <a:pt x="90" y="105"/>
                  <a:pt x="90" y="105"/>
                </a:cubicBezTo>
                <a:cubicBezTo>
                  <a:pt x="89" y="105"/>
                  <a:pt x="88" y="104"/>
                  <a:pt x="88" y="102"/>
                </a:cubicBezTo>
                <a:cubicBezTo>
                  <a:pt x="88" y="101"/>
                  <a:pt x="89" y="100"/>
                  <a:pt x="90" y="100"/>
                </a:cubicBezTo>
                <a:cubicBezTo>
                  <a:pt x="95" y="100"/>
                  <a:pt x="95" y="100"/>
                  <a:pt x="95" y="100"/>
                </a:cubicBezTo>
                <a:cubicBezTo>
                  <a:pt x="97" y="100"/>
                  <a:pt x="98" y="101"/>
                  <a:pt x="98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521">
            <a:extLst>
              <a:ext uri="{FF2B5EF4-FFF2-40B4-BE49-F238E27FC236}">
                <a16:creationId xmlns:a16="http://schemas.microsoft.com/office/drawing/2014/main" id="{161002FD-CCCC-429E-933C-BC8D565CAD77}"/>
              </a:ext>
            </a:extLst>
          </p:cNvPr>
          <p:cNvSpPr>
            <a:spLocks noEditPoints="1"/>
          </p:cNvSpPr>
          <p:nvPr/>
        </p:nvSpPr>
        <p:spPr bwMode="auto">
          <a:xfrm>
            <a:off x="7710711" y="1270795"/>
            <a:ext cx="463232" cy="465924"/>
          </a:xfrm>
          <a:custGeom>
            <a:avLst/>
            <a:gdLst>
              <a:gd name="T0" fmla="*/ 351552 w 160"/>
              <a:gd name="T1" fmla="*/ 171648 h 160"/>
              <a:gd name="T2" fmla="*/ 324247 w 160"/>
              <a:gd name="T3" fmla="*/ 209411 h 160"/>
              <a:gd name="T4" fmla="*/ 334486 w 160"/>
              <a:gd name="T5" fmla="*/ 175081 h 160"/>
              <a:gd name="T6" fmla="*/ 324247 w 160"/>
              <a:gd name="T7" fmla="*/ 116721 h 160"/>
              <a:gd name="T8" fmla="*/ 0 w 160"/>
              <a:gd name="T9" fmla="*/ 175081 h 160"/>
              <a:gd name="T10" fmla="*/ 0 w 160"/>
              <a:gd name="T11" fmla="*/ 178514 h 160"/>
              <a:gd name="T12" fmla="*/ 20479 w 160"/>
              <a:gd name="T13" fmla="*/ 549275 h 160"/>
              <a:gd name="T14" fmla="*/ 546100 w 160"/>
              <a:gd name="T15" fmla="*/ 171648 h 160"/>
              <a:gd name="T16" fmla="*/ 303768 w 160"/>
              <a:gd name="T17" fmla="*/ 532110 h 160"/>
              <a:gd name="T18" fmla="*/ 303768 w 160"/>
              <a:gd name="T19" fmla="*/ 219710 h 160"/>
              <a:gd name="T20" fmla="*/ 92154 w 160"/>
              <a:gd name="T21" fmla="*/ 164783 h 160"/>
              <a:gd name="T22" fmla="*/ 314008 w 160"/>
              <a:gd name="T23" fmla="*/ 181947 h 160"/>
              <a:gd name="T24" fmla="*/ 20479 w 160"/>
              <a:gd name="T25" fmla="*/ 181947 h 160"/>
              <a:gd name="T26" fmla="*/ 54610 w 160"/>
              <a:gd name="T27" fmla="*/ 164783 h 160"/>
              <a:gd name="T28" fmla="*/ 317421 w 160"/>
              <a:gd name="T29" fmla="*/ 137319 h 160"/>
              <a:gd name="T30" fmla="*/ 324247 w 160"/>
              <a:gd name="T31" fmla="*/ 532110 h 160"/>
              <a:gd name="T32" fmla="*/ 375444 w 160"/>
              <a:gd name="T33" fmla="*/ 532110 h 160"/>
              <a:gd name="T34" fmla="*/ 392509 w 160"/>
              <a:gd name="T35" fmla="*/ 408523 h 160"/>
              <a:gd name="T36" fmla="*/ 529034 w 160"/>
              <a:gd name="T37" fmla="*/ 532110 h 160"/>
              <a:gd name="T38" fmla="*/ 529034 w 160"/>
              <a:gd name="T39" fmla="*/ 408523 h 160"/>
              <a:gd name="T40" fmla="*/ 324247 w 160"/>
              <a:gd name="T41" fmla="*/ 391358 h 160"/>
              <a:gd name="T42" fmla="*/ 529034 w 160"/>
              <a:gd name="T43" fmla="*/ 391358 h 160"/>
              <a:gd name="T44" fmla="*/ 368618 w 160"/>
              <a:gd name="T45" fmla="*/ 219710 h 160"/>
              <a:gd name="T46" fmla="*/ 529034 w 160"/>
              <a:gd name="T47" fmla="*/ 271205 h 160"/>
              <a:gd name="T48" fmla="*/ 529034 w 160"/>
              <a:gd name="T49" fmla="*/ 181947 h 160"/>
              <a:gd name="T50" fmla="*/ 529034 w 160"/>
              <a:gd name="T51" fmla="*/ 164783 h 160"/>
              <a:gd name="T52" fmla="*/ 450533 w 160"/>
              <a:gd name="T53" fmla="*/ 17165 h 160"/>
              <a:gd name="T54" fmla="*/ 511969 w 160"/>
              <a:gd name="T55" fmla="*/ 82391 h 160"/>
              <a:gd name="T56" fmla="*/ 389096 w 160"/>
              <a:gd name="T57" fmla="*/ 82391 h 160"/>
              <a:gd name="T58" fmla="*/ 511969 w 160"/>
              <a:gd name="T59" fmla="*/ 82391 h 160"/>
              <a:gd name="T60" fmla="*/ 51197 w 160"/>
              <a:gd name="T61" fmla="*/ 271205 h 160"/>
              <a:gd name="T62" fmla="*/ 54610 w 160"/>
              <a:gd name="T63" fmla="*/ 408523 h 160"/>
              <a:gd name="T64" fmla="*/ 157004 w 160"/>
              <a:gd name="T65" fmla="*/ 281503 h 160"/>
              <a:gd name="T66" fmla="*/ 64849 w 160"/>
              <a:gd name="T67" fmla="*/ 391358 h 160"/>
              <a:gd name="T68" fmla="*/ 139938 w 160"/>
              <a:gd name="T69" fmla="*/ 391358 h 160"/>
              <a:gd name="T70" fmla="*/ 64849 w 160"/>
              <a:gd name="T71" fmla="*/ 284936 h 160"/>
              <a:gd name="T72" fmla="*/ 139938 w 160"/>
              <a:gd name="T73" fmla="*/ 305534 h 160"/>
              <a:gd name="T74" fmla="*/ 180896 w 160"/>
              <a:gd name="T75" fmla="*/ 271205 h 160"/>
              <a:gd name="T76" fmla="*/ 184309 w 160"/>
              <a:gd name="T77" fmla="*/ 408523 h 160"/>
              <a:gd name="T78" fmla="*/ 286703 w 160"/>
              <a:gd name="T79" fmla="*/ 281503 h 160"/>
              <a:gd name="T80" fmla="*/ 194548 w 160"/>
              <a:gd name="T81" fmla="*/ 391358 h 160"/>
              <a:gd name="T82" fmla="*/ 269637 w 160"/>
              <a:gd name="T83" fmla="*/ 391358 h 160"/>
              <a:gd name="T84" fmla="*/ 194548 w 160"/>
              <a:gd name="T85" fmla="*/ 284936 h 160"/>
              <a:gd name="T86" fmla="*/ 269637 w 160"/>
              <a:gd name="T87" fmla="*/ 305534 h 160"/>
              <a:gd name="T88" fmla="*/ 419814 w 160"/>
              <a:gd name="T89" fmla="*/ 442853 h 160"/>
              <a:gd name="T90" fmla="*/ 430054 w 160"/>
              <a:gd name="T91" fmla="*/ 425688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60">
                <a:moveTo>
                  <a:pt x="132" y="0"/>
                </a:moveTo>
                <a:cubicBezTo>
                  <a:pt x="116" y="0"/>
                  <a:pt x="103" y="11"/>
                  <a:pt x="103" y="24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79"/>
                  <a:pt x="103" y="79"/>
                  <a:pt x="103" y="79"/>
                </a:cubicBezTo>
                <a:cubicBezTo>
                  <a:pt x="95" y="79"/>
                  <a:pt x="95" y="79"/>
                  <a:pt x="95" y="79"/>
                </a:cubicBezTo>
                <a:cubicBezTo>
                  <a:pt x="95" y="61"/>
                  <a:pt x="95" y="61"/>
                  <a:pt x="95" y="61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51"/>
                  <a:pt x="98" y="51"/>
                  <a:pt x="98" y="51"/>
                </a:cubicBezTo>
                <a:cubicBezTo>
                  <a:pt x="98" y="37"/>
                  <a:pt x="98" y="37"/>
                  <a:pt x="98" y="37"/>
                </a:cubicBezTo>
                <a:cubicBezTo>
                  <a:pt x="98" y="36"/>
                  <a:pt x="97" y="34"/>
                  <a:pt x="95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6"/>
                  <a:pt x="0" y="37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2"/>
                </a:cubicBezTo>
                <a:cubicBezTo>
                  <a:pt x="0" y="52"/>
                  <a:pt x="3" y="61"/>
                  <a:pt x="3" y="61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11"/>
                  <a:pt x="147" y="0"/>
                  <a:pt x="132" y="0"/>
                </a:cubicBezTo>
                <a:close/>
                <a:moveTo>
                  <a:pt x="89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9" y="64"/>
                  <a:pt x="9" y="64"/>
                  <a:pt x="9" y="64"/>
                </a:cubicBezTo>
                <a:cubicBezTo>
                  <a:pt x="89" y="64"/>
                  <a:pt x="89" y="64"/>
                  <a:pt x="89" y="64"/>
                </a:cubicBezTo>
                <a:lnTo>
                  <a:pt x="89" y="155"/>
                </a:lnTo>
                <a:close/>
                <a:moveTo>
                  <a:pt x="93" y="48"/>
                </a:moveTo>
                <a:cubicBezTo>
                  <a:pt x="27" y="48"/>
                  <a:pt x="27" y="48"/>
                  <a:pt x="27" y="48"/>
                </a:cubicBezTo>
                <a:cubicBezTo>
                  <a:pt x="25" y="48"/>
                  <a:pt x="24" y="49"/>
                  <a:pt x="24" y="51"/>
                </a:cubicBezTo>
                <a:cubicBezTo>
                  <a:pt x="24" y="52"/>
                  <a:pt x="25" y="53"/>
                  <a:pt x="27" y="53"/>
                </a:cubicBezTo>
                <a:cubicBezTo>
                  <a:pt x="92" y="53"/>
                  <a:pt x="92" y="53"/>
                  <a:pt x="92" y="53"/>
                </a:cubicBezTo>
                <a:cubicBezTo>
                  <a:pt x="90" y="58"/>
                  <a:pt x="90" y="58"/>
                  <a:pt x="90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6" y="53"/>
                  <a:pt x="6" y="53"/>
                  <a:pt x="6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1"/>
                </a:cubicBezTo>
                <a:cubicBezTo>
                  <a:pt x="19" y="49"/>
                  <a:pt x="18" y="48"/>
                  <a:pt x="16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0"/>
                  <a:pt x="5" y="40"/>
                  <a:pt x="5" y="40"/>
                </a:cubicBezTo>
                <a:cubicBezTo>
                  <a:pt x="93" y="40"/>
                  <a:pt x="93" y="40"/>
                  <a:pt x="93" y="40"/>
                </a:cubicBezTo>
                <a:lnTo>
                  <a:pt x="93" y="48"/>
                </a:lnTo>
                <a:close/>
                <a:moveTo>
                  <a:pt x="110" y="155"/>
                </a:moveTo>
                <a:cubicBezTo>
                  <a:pt x="95" y="155"/>
                  <a:pt x="95" y="155"/>
                  <a:pt x="95" y="155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110" y="119"/>
                  <a:pt x="110" y="119"/>
                  <a:pt x="110" y="119"/>
                </a:cubicBezTo>
                <a:lnTo>
                  <a:pt x="110" y="155"/>
                </a:lnTo>
                <a:close/>
                <a:moveTo>
                  <a:pt x="134" y="155"/>
                </a:moveTo>
                <a:cubicBezTo>
                  <a:pt x="115" y="155"/>
                  <a:pt x="115" y="155"/>
                  <a:pt x="115" y="155"/>
                </a:cubicBezTo>
                <a:cubicBezTo>
                  <a:pt x="115" y="119"/>
                  <a:pt x="115" y="119"/>
                  <a:pt x="115" y="119"/>
                </a:cubicBezTo>
                <a:cubicBezTo>
                  <a:pt x="134" y="119"/>
                  <a:pt x="134" y="119"/>
                  <a:pt x="134" y="119"/>
                </a:cubicBezTo>
                <a:lnTo>
                  <a:pt x="134" y="155"/>
                </a:lnTo>
                <a:close/>
                <a:moveTo>
                  <a:pt x="155" y="155"/>
                </a:moveTo>
                <a:cubicBezTo>
                  <a:pt x="139" y="155"/>
                  <a:pt x="139" y="155"/>
                  <a:pt x="139" y="155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55" y="119"/>
                  <a:pt x="155" y="119"/>
                  <a:pt x="155" y="119"/>
                </a:cubicBezTo>
                <a:lnTo>
                  <a:pt x="155" y="155"/>
                </a:lnTo>
                <a:close/>
                <a:moveTo>
                  <a:pt x="155" y="114"/>
                </a:moveTo>
                <a:cubicBezTo>
                  <a:pt x="95" y="114"/>
                  <a:pt x="95" y="114"/>
                  <a:pt x="95" y="114"/>
                </a:cubicBezTo>
                <a:cubicBezTo>
                  <a:pt x="95" y="84"/>
                  <a:pt x="95" y="84"/>
                  <a:pt x="95" y="84"/>
                </a:cubicBezTo>
                <a:cubicBezTo>
                  <a:pt x="155" y="84"/>
                  <a:pt x="155" y="84"/>
                  <a:pt x="155" y="84"/>
                </a:cubicBezTo>
                <a:lnTo>
                  <a:pt x="155" y="114"/>
                </a:lnTo>
                <a:close/>
                <a:moveTo>
                  <a:pt x="155" y="79"/>
                </a:moveTo>
                <a:cubicBezTo>
                  <a:pt x="108" y="79"/>
                  <a:pt x="108" y="79"/>
                  <a:pt x="108" y="79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14" y="70"/>
                  <a:pt x="122" y="74"/>
                  <a:pt x="132" y="74"/>
                </a:cubicBezTo>
                <a:cubicBezTo>
                  <a:pt x="141" y="74"/>
                  <a:pt x="150" y="70"/>
                  <a:pt x="155" y="64"/>
                </a:cubicBezTo>
                <a:cubicBezTo>
                  <a:pt x="155" y="79"/>
                  <a:pt x="155" y="79"/>
                  <a:pt x="155" y="79"/>
                </a:cubicBezTo>
                <a:close/>
                <a:moveTo>
                  <a:pt x="109" y="53"/>
                </a:moveTo>
                <a:cubicBezTo>
                  <a:pt x="155" y="53"/>
                  <a:pt x="155" y="53"/>
                  <a:pt x="155" y="53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3" y="62"/>
                  <a:pt x="143" y="69"/>
                  <a:pt x="132" y="69"/>
                </a:cubicBezTo>
                <a:cubicBezTo>
                  <a:pt x="120" y="69"/>
                  <a:pt x="110" y="62"/>
                  <a:pt x="109" y="53"/>
                </a:cubicBezTo>
                <a:close/>
                <a:moveTo>
                  <a:pt x="155" y="48"/>
                </a:moveTo>
                <a:cubicBezTo>
                  <a:pt x="108" y="48"/>
                  <a:pt x="108" y="48"/>
                  <a:pt x="108" y="48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14"/>
                  <a:pt x="119" y="5"/>
                  <a:pt x="132" y="5"/>
                </a:cubicBezTo>
                <a:cubicBezTo>
                  <a:pt x="144" y="5"/>
                  <a:pt x="155" y="14"/>
                  <a:pt x="155" y="24"/>
                </a:cubicBezTo>
                <a:cubicBezTo>
                  <a:pt x="155" y="48"/>
                  <a:pt x="155" y="48"/>
                  <a:pt x="155" y="48"/>
                </a:cubicBezTo>
                <a:close/>
                <a:moveTo>
                  <a:pt x="150" y="24"/>
                </a:moveTo>
                <a:cubicBezTo>
                  <a:pt x="150" y="25"/>
                  <a:pt x="149" y="26"/>
                  <a:pt x="147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5" y="26"/>
                  <a:pt x="114" y="25"/>
                  <a:pt x="114" y="24"/>
                </a:cubicBezTo>
                <a:cubicBezTo>
                  <a:pt x="114" y="22"/>
                  <a:pt x="115" y="21"/>
                  <a:pt x="116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9" y="21"/>
                  <a:pt x="150" y="22"/>
                  <a:pt x="150" y="24"/>
                </a:cubicBezTo>
                <a:close/>
                <a:moveTo>
                  <a:pt x="45" y="79"/>
                </a:moveTo>
                <a:cubicBezTo>
                  <a:pt x="41" y="77"/>
                  <a:pt x="35" y="76"/>
                  <a:pt x="30" y="76"/>
                </a:cubicBezTo>
                <a:cubicBezTo>
                  <a:pt x="25" y="76"/>
                  <a:pt x="20" y="77"/>
                  <a:pt x="15" y="79"/>
                </a:cubicBezTo>
                <a:cubicBezTo>
                  <a:pt x="14" y="80"/>
                  <a:pt x="14" y="81"/>
                  <a:pt x="14" y="82"/>
                </a:cubicBezTo>
                <a:cubicBezTo>
                  <a:pt x="14" y="116"/>
                  <a:pt x="14" y="116"/>
                  <a:pt x="14" y="116"/>
                </a:cubicBezTo>
                <a:cubicBezTo>
                  <a:pt x="14" y="118"/>
                  <a:pt x="15" y="119"/>
                  <a:pt x="16" y="119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45" y="119"/>
                  <a:pt x="46" y="118"/>
                  <a:pt x="46" y="116"/>
                </a:cubicBezTo>
                <a:cubicBezTo>
                  <a:pt x="46" y="82"/>
                  <a:pt x="46" y="82"/>
                  <a:pt x="46" y="82"/>
                </a:cubicBezTo>
                <a:cubicBezTo>
                  <a:pt x="46" y="81"/>
                  <a:pt x="46" y="80"/>
                  <a:pt x="45" y="79"/>
                </a:cubicBezTo>
                <a:close/>
                <a:moveTo>
                  <a:pt x="41" y="114"/>
                </a:moveTo>
                <a:cubicBezTo>
                  <a:pt x="19" y="114"/>
                  <a:pt x="19" y="114"/>
                  <a:pt x="19" y="114"/>
                </a:cubicBezTo>
                <a:cubicBezTo>
                  <a:pt x="19" y="94"/>
                  <a:pt x="19" y="94"/>
                  <a:pt x="19" y="94"/>
                </a:cubicBezTo>
                <a:cubicBezTo>
                  <a:pt x="41" y="94"/>
                  <a:pt x="41" y="94"/>
                  <a:pt x="41" y="94"/>
                </a:cubicBezTo>
                <a:lnTo>
                  <a:pt x="41" y="114"/>
                </a:lnTo>
                <a:close/>
                <a:moveTo>
                  <a:pt x="41" y="89"/>
                </a:moveTo>
                <a:cubicBezTo>
                  <a:pt x="19" y="89"/>
                  <a:pt x="19" y="89"/>
                  <a:pt x="19" y="89"/>
                </a:cubicBezTo>
                <a:cubicBezTo>
                  <a:pt x="19" y="83"/>
                  <a:pt x="19" y="83"/>
                  <a:pt x="19" y="83"/>
                </a:cubicBezTo>
                <a:cubicBezTo>
                  <a:pt x="22" y="82"/>
                  <a:pt x="26" y="81"/>
                  <a:pt x="30" y="81"/>
                </a:cubicBezTo>
                <a:cubicBezTo>
                  <a:pt x="34" y="81"/>
                  <a:pt x="38" y="82"/>
                  <a:pt x="41" y="83"/>
                </a:cubicBezTo>
                <a:lnTo>
                  <a:pt x="41" y="89"/>
                </a:lnTo>
                <a:close/>
                <a:moveTo>
                  <a:pt x="83" y="79"/>
                </a:moveTo>
                <a:cubicBezTo>
                  <a:pt x="78" y="77"/>
                  <a:pt x="73" y="76"/>
                  <a:pt x="68" y="76"/>
                </a:cubicBezTo>
                <a:cubicBezTo>
                  <a:pt x="63" y="76"/>
                  <a:pt x="57" y="77"/>
                  <a:pt x="53" y="79"/>
                </a:cubicBezTo>
                <a:cubicBezTo>
                  <a:pt x="52" y="80"/>
                  <a:pt x="52" y="81"/>
                  <a:pt x="52" y="82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8"/>
                  <a:pt x="53" y="119"/>
                  <a:pt x="54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3" y="119"/>
                  <a:pt x="84" y="118"/>
                  <a:pt x="84" y="116"/>
                </a:cubicBezTo>
                <a:cubicBezTo>
                  <a:pt x="84" y="82"/>
                  <a:pt x="84" y="82"/>
                  <a:pt x="84" y="82"/>
                </a:cubicBezTo>
                <a:cubicBezTo>
                  <a:pt x="84" y="81"/>
                  <a:pt x="84" y="80"/>
                  <a:pt x="83" y="79"/>
                </a:cubicBezTo>
                <a:close/>
                <a:moveTo>
                  <a:pt x="79" y="114"/>
                </a:moveTo>
                <a:cubicBezTo>
                  <a:pt x="57" y="114"/>
                  <a:pt x="57" y="114"/>
                  <a:pt x="57" y="114"/>
                </a:cubicBezTo>
                <a:cubicBezTo>
                  <a:pt x="57" y="94"/>
                  <a:pt x="57" y="94"/>
                  <a:pt x="57" y="94"/>
                </a:cubicBezTo>
                <a:cubicBezTo>
                  <a:pt x="79" y="94"/>
                  <a:pt x="79" y="94"/>
                  <a:pt x="79" y="94"/>
                </a:cubicBezTo>
                <a:lnTo>
                  <a:pt x="79" y="114"/>
                </a:lnTo>
                <a:close/>
                <a:moveTo>
                  <a:pt x="79" y="89"/>
                </a:moveTo>
                <a:cubicBezTo>
                  <a:pt x="57" y="89"/>
                  <a:pt x="57" y="89"/>
                  <a:pt x="57" y="89"/>
                </a:cubicBezTo>
                <a:cubicBezTo>
                  <a:pt x="57" y="83"/>
                  <a:pt x="57" y="83"/>
                  <a:pt x="57" y="83"/>
                </a:cubicBezTo>
                <a:cubicBezTo>
                  <a:pt x="60" y="82"/>
                  <a:pt x="64" y="81"/>
                  <a:pt x="68" y="81"/>
                </a:cubicBezTo>
                <a:cubicBezTo>
                  <a:pt x="72" y="81"/>
                  <a:pt x="76" y="82"/>
                  <a:pt x="79" y="83"/>
                </a:cubicBezTo>
                <a:lnTo>
                  <a:pt x="79" y="89"/>
                </a:lnTo>
                <a:close/>
                <a:moveTo>
                  <a:pt x="129" y="126"/>
                </a:moveTo>
                <a:cubicBezTo>
                  <a:pt x="129" y="128"/>
                  <a:pt x="128" y="129"/>
                  <a:pt x="126" y="129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2" y="129"/>
                  <a:pt x="120" y="128"/>
                  <a:pt x="120" y="126"/>
                </a:cubicBezTo>
                <a:cubicBezTo>
                  <a:pt x="120" y="125"/>
                  <a:pt x="122" y="124"/>
                  <a:pt x="123" y="124"/>
                </a:cubicBezTo>
                <a:cubicBezTo>
                  <a:pt x="126" y="124"/>
                  <a:pt x="126" y="124"/>
                  <a:pt x="126" y="124"/>
                </a:cubicBezTo>
                <a:cubicBezTo>
                  <a:pt x="128" y="124"/>
                  <a:pt x="129" y="125"/>
                  <a:pt x="129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522">
            <a:extLst>
              <a:ext uri="{FF2B5EF4-FFF2-40B4-BE49-F238E27FC236}">
                <a16:creationId xmlns:a16="http://schemas.microsoft.com/office/drawing/2014/main" id="{BFC55D7E-87CE-42AD-A851-81A288408581}"/>
              </a:ext>
            </a:extLst>
          </p:cNvPr>
          <p:cNvSpPr>
            <a:spLocks noEditPoints="1"/>
          </p:cNvSpPr>
          <p:nvPr/>
        </p:nvSpPr>
        <p:spPr bwMode="auto">
          <a:xfrm>
            <a:off x="7711970" y="2266358"/>
            <a:ext cx="463232" cy="467270"/>
          </a:xfrm>
          <a:custGeom>
            <a:avLst/>
            <a:gdLst>
              <a:gd name="T0" fmla="*/ 511969 w 160"/>
              <a:gd name="T1" fmla="*/ 185916 h 160"/>
              <a:gd name="T2" fmla="*/ 443706 w 160"/>
              <a:gd name="T3" fmla="*/ 65415 h 160"/>
              <a:gd name="T4" fmla="*/ 447119 w 160"/>
              <a:gd name="T5" fmla="*/ 48201 h 160"/>
              <a:gd name="T6" fmla="*/ 433467 w 160"/>
              <a:gd name="T7" fmla="*/ 0 h 160"/>
              <a:gd name="T8" fmla="*/ 378857 w 160"/>
              <a:gd name="T9" fmla="*/ 48201 h 160"/>
              <a:gd name="T10" fmla="*/ 375444 w 160"/>
              <a:gd name="T11" fmla="*/ 65415 h 160"/>
              <a:gd name="T12" fmla="*/ 303768 w 160"/>
              <a:gd name="T13" fmla="*/ 179030 h 160"/>
              <a:gd name="T14" fmla="*/ 317421 w 160"/>
              <a:gd name="T15" fmla="*/ 55086 h 160"/>
              <a:gd name="T16" fmla="*/ 303768 w 160"/>
              <a:gd name="T17" fmla="*/ 10329 h 160"/>
              <a:gd name="T18" fmla="*/ 242332 w 160"/>
              <a:gd name="T19" fmla="*/ 10329 h 160"/>
              <a:gd name="T20" fmla="*/ 228679 w 160"/>
              <a:gd name="T21" fmla="*/ 55086 h 160"/>
              <a:gd name="T22" fmla="*/ 242332 w 160"/>
              <a:gd name="T23" fmla="*/ 179030 h 160"/>
              <a:gd name="T24" fmla="*/ 170656 w 160"/>
              <a:gd name="T25" fmla="*/ 65415 h 160"/>
              <a:gd name="T26" fmla="*/ 167243 w 160"/>
              <a:gd name="T27" fmla="*/ 48201 h 160"/>
              <a:gd name="T28" fmla="*/ 112633 w 160"/>
              <a:gd name="T29" fmla="*/ 0 h 160"/>
              <a:gd name="T30" fmla="*/ 98981 w 160"/>
              <a:gd name="T31" fmla="*/ 48201 h 160"/>
              <a:gd name="T32" fmla="*/ 102394 w 160"/>
              <a:gd name="T33" fmla="*/ 65415 h 160"/>
              <a:gd name="T34" fmla="*/ 34131 w 160"/>
              <a:gd name="T35" fmla="*/ 185916 h 160"/>
              <a:gd name="T36" fmla="*/ 0 w 160"/>
              <a:gd name="T37" fmla="*/ 223788 h 160"/>
              <a:gd name="T38" fmla="*/ 535861 w 160"/>
              <a:gd name="T39" fmla="*/ 550863 h 160"/>
              <a:gd name="T40" fmla="*/ 535861 w 160"/>
              <a:gd name="T41" fmla="*/ 213459 h 160"/>
              <a:gd name="T42" fmla="*/ 426641 w 160"/>
              <a:gd name="T43" fmla="*/ 48201 h 160"/>
              <a:gd name="T44" fmla="*/ 395923 w 160"/>
              <a:gd name="T45" fmla="*/ 65415 h 160"/>
              <a:gd name="T46" fmla="*/ 395923 w 160"/>
              <a:gd name="T47" fmla="*/ 179030 h 160"/>
              <a:gd name="T48" fmla="*/ 286703 w 160"/>
              <a:gd name="T49" fmla="*/ 17214 h 160"/>
              <a:gd name="T50" fmla="*/ 259398 w 160"/>
              <a:gd name="T51" fmla="*/ 17214 h 160"/>
              <a:gd name="T52" fmla="*/ 286703 w 160"/>
              <a:gd name="T53" fmla="*/ 179030 h 160"/>
              <a:gd name="T54" fmla="*/ 119459 w 160"/>
              <a:gd name="T55" fmla="*/ 17214 h 160"/>
              <a:gd name="T56" fmla="*/ 119459 w 160"/>
              <a:gd name="T57" fmla="*/ 48201 h 160"/>
              <a:gd name="T58" fmla="*/ 150178 w 160"/>
              <a:gd name="T59" fmla="*/ 65415 h 160"/>
              <a:gd name="T60" fmla="*/ 119459 w 160"/>
              <a:gd name="T61" fmla="*/ 65415 h 160"/>
              <a:gd name="T62" fmla="*/ 51197 w 160"/>
              <a:gd name="T63" fmla="*/ 409704 h 160"/>
              <a:gd name="T64" fmla="*/ 529034 w 160"/>
              <a:gd name="T65" fmla="*/ 533649 h 160"/>
              <a:gd name="T66" fmla="*/ 136525 w 160"/>
              <a:gd name="T67" fmla="*/ 392490 h 160"/>
              <a:gd name="T68" fmla="*/ 34131 w 160"/>
              <a:gd name="T69" fmla="*/ 533649 h 160"/>
              <a:gd name="T70" fmla="*/ 78502 w 160"/>
              <a:gd name="T71" fmla="*/ 230674 h 160"/>
              <a:gd name="T72" fmla="*/ 51197 w 160"/>
              <a:gd name="T73" fmla="*/ 213459 h 160"/>
              <a:gd name="T74" fmla="*/ 494903 w 160"/>
              <a:gd name="T75" fmla="*/ 213459 h 160"/>
              <a:gd name="T76" fmla="*/ 116046 w 160"/>
              <a:gd name="T77" fmla="*/ 230674 h 160"/>
              <a:gd name="T78" fmla="*/ 501729 w 160"/>
              <a:gd name="T79" fmla="*/ 247888 h 160"/>
              <a:gd name="T80" fmla="*/ 34131 w 160"/>
              <a:gd name="T81" fmla="*/ 364947 h 160"/>
              <a:gd name="T82" fmla="*/ 511969 w 160"/>
              <a:gd name="T83" fmla="*/ 364947 h 160"/>
              <a:gd name="T84" fmla="*/ 126286 w 160"/>
              <a:gd name="T85" fmla="*/ 354618 h 160"/>
              <a:gd name="T86" fmla="*/ 126286 w 160"/>
              <a:gd name="T87" fmla="*/ 320189 h 160"/>
              <a:gd name="T88" fmla="*/ 51197 w 160"/>
              <a:gd name="T89" fmla="*/ 302975 h 160"/>
              <a:gd name="T90" fmla="*/ 126286 w 160"/>
              <a:gd name="T91" fmla="*/ 302975 h 160"/>
              <a:gd name="T92" fmla="*/ 143351 w 160"/>
              <a:gd name="T93" fmla="*/ 320189 h 160"/>
              <a:gd name="T94" fmla="*/ 218440 w 160"/>
              <a:gd name="T95" fmla="*/ 302975 h 160"/>
              <a:gd name="T96" fmla="*/ 218440 w 160"/>
              <a:gd name="T97" fmla="*/ 265103 h 160"/>
              <a:gd name="T98" fmla="*/ 235506 w 160"/>
              <a:gd name="T99" fmla="*/ 354618 h 160"/>
              <a:gd name="T100" fmla="*/ 310594 w 160"/>
              <a:gd name="T101" fmla="*/ 354618 h 160"/>
              <a:gd name="T102" fmla="*/ 235506 w 160"/>
              <a:gd name="T103" fmla="*/ 265103 h 160"/>
              <a:gd name="T104" fmla="*/ 402749 w 160"/>
              <a:gd name="T105" fmla="*/ 302975 h 160"/>
              <a:gd name="T106" fmla="*/ 354965 w 160"/>
              <a:gd name="T107" fmla="*/ 320189 h 160"/>
              <a:gd name="T108" fmla="*/ 327660 w 160"/>
              <a:gd name="T109" fmla="*/ 354618 h 160"/>
              <a:gd name="T110" fmla="*/ 402749 w 160"/>
              <a:gd name="T111" fmla="*/ 302975 h 160"/>
              <a:gd name="T112" fmla="*/ 419814 w 160"/>
              <a:gd name="T113" fmla="*/ 320189 h 160"/>
              <a:gd name="T114" fmla="*/ 494903 w 160"/>
              <a:gd name="T115" fmla="*/ 302975 h 160"/>
              <a:gd name="T116" fmla="*/ 494903 w 160"/>
              <a:gd name="T117" fmla="*/ 265103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157" y="62"/>
                </a:moveTo>
                <a:cubicBezTo>
                  <a:pt x="150" y="62"/>
                  <a:pt x="150" y="62"/>
                  <a:pt x="150" y="62"/>
                </a:cubicBezTo>
                <a:cubicBezTo>
                  <a:pt x="150" y="54"/>
                  <a:pt x="150" y="54"/>
                  <a:pt x="150" y="54"/>
                </a:cubicBezTo>
                <a:cubicBezTo>
                  <a:pt x="150" y="53"/>
                  <a:pt x="149" y="52"/>
                  <a:pt x="147" y="52"/>
                </a:cubicBezTo>
                <a:cubicBezTo>
                  <a:pt x="130" y="52"/>
                  <a:pt x="130" y="52"/>
                  <a:pt x="130" y="52"/>
                </a:cubicBezTo>
                <a:cubicBezTo>
                  <a:pt x="130" y="19"/>
                  <a:pt x="130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2" y="19"/>
                  <a:pt x="133" y="18"/>
                  <a:pt x="133" y="16"/>
                </a:cubicBezTo>
                <a:cubicBezTo>
                  <a:pt x="133" y="15"/>
                  <a:pt x="132" y="14"/>
                  <a:pt x="131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3"/>
                  <a:pt x="130" y="3"/>
                  <a:pt x="130" y="3"/>
                </a:cubicBezTo>
                <a:cubicBezTo>
                  <a:pt x="130" y="1"/>
                  <a:pt x="129" y="0"/>
                  <a:pt x="127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2" y="0"/>
                  <a:pt x="111" y="1"/>
                  <a:pt x="111" y="3"/>
                </a:cubicBezTo>
                <a:cubicBezTo>
                  <a:pt x="111" y="14"/>
                  <a:pt x="111" y="14"/>
                  <a:pt x="111" y="14"/>
                </a:cubicBezTo>
                <a:cubicBezTo>
                  <a:pt x="110" y="14"/>
                  <a:pt x="110" y="14"/>
                  <a:pt x="110" y="14"/>
                </a:cubicBezTo>
                <a:cubicBezTo>
                  <a:pt x="109" y="14"/>
                  <a:pt x="108" y="15"/>
                  <a:pt x="108" y="16"/>
                </a:cubicBezTo>
                <a:cubicBezTo>
                  <a:pt x="108" y="18"/>
                  <a:pt x="109" y="19"/>
                  <a:pt x="110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52"/>
                  <a:pt x="111" y="52"/>
                  <a:pt x="111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9" y="19"/>
                  <a:pt x="89" y="19"/>
                  <a:pt x="89" y="19"/>
                </a:cubicBezTo>
                <a:cubicBezTo>
                  <a:pt x="90" y="19"/>
                  <a:pt x="90" y="19"/>
                  <a:pt x="90" y="19"/>
                </a:cubicBezTo>
                <a:cubicBezTo>
                  <a:pt x="92" y="19"/>
                  <a:pt x="93" y="18"/>
                  <a:pt x="93" y="16"/>
                </a:cubicBezTo>
                <a:cubicBezTo>
                  <a:pt x="93" y="15"/>
                  <a:pt x="92" y="14"/>
                  <a:pt x="90" y="14"/>
                </a:cubicBezTo>
                <a:cubicBezTo>
                  <a:pt x="89" y="14"/>
                  <a:pt x="89" y="14"/>
                  <a:pt x="89" y="14"/>
                </a:cubicBezTo>
                <a:cubicBezTo>
                  <a:pt x="89" y="3"/>
                  <a:pt x="89" y="3"/>
                  <a:pt x="89" y="3"/>
                </a:cubicBezTo>
                <a:cubicBezTo>
                  <a:pt x="89" y="1"/>
                  <a:pt x="88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2" y="0"/>
                  <a:pt x="71" y="1"/>
                  <a:pt x="71" y="3"/>
                </a:cubicBezTo>
                <a:cubicBezTo>
                  <a:pt x="71" y="14"/>
                  <a:pt x="71" y="14"/>
                  <a:pt x="71" y="14"/>
                </a:cubicBezTo>
                <a:cubicBezTo>
                  <a:pt x="70" y="14"/>
                  <a:pt x="70" y="14"/>
                  <a:pt x="70" y="14"/>
                </a:cubicBezTo>
                <a:cubicBezTo>
                  <a:pt x="68" y="14"/>
                  <a:pt x="67" y="15"/>
                  <a:pt x="67" y="16"/>
                </a:cubicBezTo>
                <a:cubicBezTo>
                  <a:pt x="67" y="18"/>
                  <a:pt x="68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1" y="52"/>
                  <a:pt x="71" y="52"/>
                  <a:pt x="71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19"/>
                  <a:pt x="49" y="19"/>
                  <a:pt x="49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51" y="19"/>
                  <a:pt x="52" y="18"/>
                  <a:pt x="52" y="16"/>
                </a:cubicBezTo>
                <a:cubicBezTo>
                  <a:pt x="52" y="15"/>
                  <a:pt x="51" y="14"/>
                  <a:pt x="50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1"/>
                  <a:pt x="48" y="0"/>
                  <a:pt x="46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1" y="0"/>
                  <a:pt x="30" y="1"/>
                  <a:pt x="30" y="3"/>
                </a:cubicBezTo>
                <a:cubicBezTo>
                  <a:pt x="30" y="14"/>
                  <a:pt x="30" y="14"/>
                  <a:pt x="30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8" y="14"/>
                  <a:pt x="27" y="15"/>
                  <a:pt x="27" y="16"/>
                </a:cubicBezTo>
                <a:cubicBezTo>
                  <a:pt x="27" y="18"/>
                  <a:pt x="28" y="19"/>
                  <a:pt x="2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52"/>
                  <a:pt x="30" y="52"/>
                  <a:pt x="30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1" y="52"/>
                  <a:pt x="10" y="53"/>
                  <a:pt x="10" y="54"/>
                </a:cubicBezTo>
                <a:cubicBezTo>
                  <a:pt x="10" y="62"/>
                  <a:pt x="10" y="62"/>
                  <a:pt x="10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2"/>
                  <a:pt x="0" y="63"/>
                  <a:pt x="0" y="6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63"/>
                  <a:pt x="159" y="62"/>
                  <a:pt x="157" y="62"/>
                </a:cubicBezTo>
                <a:close/>
                <a:moveTo>
                  <a:pt x="116" y="5"/>
                </a:moveTo>
                <a:cubicBezTo>
                  <a:pt x="125" y="5"/>
                  <a:pt x="125" y="5"/>
                  <a:pt x="125" y="5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16" y="14"/>
                  <a:pt x="116" y="14"/>
                  <a:pt x="116" y="14"/>
                </a:cubicBezTo>
                <a:lnTo>
                  <a:pt x="116" y="5"/>
                </a:lnTo>
                <a:close/>
                <a:moveTo>
                  <a:pt x="116" y="19"/>
                </a:moveTo>
                <a:cubicBezTo>
                  <a:pt x="125" y="19"/>
                  <a:pt x="125" y="19"/>
                  <a:pt x="125" y="19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16" y="52"/>
                  <a:pt x="116" y="52"/>
                  <a:pt x="116" y="52"/>
                </a:cubicBezTo>
                <a:lnTo>
                  <a:pt x="116" y="19"/>
                </a:lnTo>
                <a:close/>
                <a:moveTo>
                  <a:pt x="76" y="5"/>
                </a:moveTo>
                <a:cubicBezTo>
                  <a:pt x="84" y="5"/>
                  <a:pt x="84" y="5"/>
                  <a:pt x="84" y="5"/>
                </a:cubicBezTo>
                <a:cubicBezTo>
                  <a:pt x="84" y="14"/>
                  <a:pt x="84" y="14"/>
                  <a:pt x="84" y="14"/>
                </a:cubicBezTo>
                <a:cubicBezTo>
                  <a:pt x="76" y="14"/>
                  <a:pt x="76" y="14"/>
                  <a:pt x="76" y="14"/>
                </a:cubicBezTo>
                <a:lnTo>
                  <a:pt x="76" y="5"/>
                </a:lnTo>
                <a:close/>
                <a:moveTo>
                  <a:pt x="76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52"/>
                  <a:pt x="84" y="52"/>
                  <a:pt x="84" y="52"/>
                </a:cubicBezTo>
                <a:cubicBezTo>
                  <a:pt x="76" y="52"/>
                  <a:pt x="76" y="52"/>
                  <a:pt x="76" y="52"/>
                </a:cubicBezTo>
                <a:lnTo>
                  <a:pt x="76" y="19"/>
                </a:lnTo>
                <a:close/>
                <a:moveTo>
                  <a:pt x="35" y="5"/>
                </a:moveTo>
                <a:cubicBezTo>
                  <a:pt x="44" y="5"/>
                  <a:pt x="44" y="5"/>
                  <a:pt x="44" y="5"/>
                </a:cubicBezTo>
                <a:cubicBezTo>
                  <a:pt x="44" y="14"/>
                  <a:pt x="44" y="14"/>
                  <a:pt x="44" y="14"/>
                </a:cubicBezTo>
                <a:cubicBezTo>
                  <a:pt x="35" y="14"/>
                  <a:pt x="35" y="14"/>
                  <a:pt x="35" y="14"/>
                </a:cubicBezTo>
                <a:lnTo>
                  <a:pt x="35" y="5"/>
                </a:lnTo>
                <a:close/>
                <a:moveTo>
                  <a:pt x="35" y="19"/>
                </a:moveTo>
                <a:cubicBezTo>
                  <a:pt x="44" y="19"/>
                  <a:pt x="44" y="19"/>
                  <a:pt x="44" y="19"/>
                </a:cubicBezTo>
                <a:cubicBezTo>
                  <a:pt x="44" y="52"/>
                  <a:pt x="44" y="52"/>
                  <a:pt x="44" y="52"/>
                </a:cubicBezTo>
                <a:cubicBezTo>
                  <a:pt x="35" y="52"/>
                  <a:pt x="35" y="52"/>
                  <a:pt x="35" y="52"/>
                </a:cubicBezTo>
                <a:lnTo>
                  <a:pt x="35" y="19"/>
                </a:lnTo>
                <a:close/>
                <a:moveTo>
                  <a:pt x="37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37" y="119"/>
                  <a:pt x="37" y="119"/>
                  <a:pt x="37" y="119"/>
                </a:cubicBezTo>
                <a:lnTo>
                  <a:pt x="37" y="155"/>
                </a:lnTo>
                <a:close/>
                <a:moveTo>
                  <a:pt x="155" y="155"/>
                </a:moveTo>
                <a:cubicBezTo>
                  <a:pt x="42" y="155"/>
                  <a:pt x="42" y="155"/>
                  <a:pt x="42" y="155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42" y="115"/>
                  <a:pt x="41" y="114"/>
                  <a:pt x="40" y="114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1" y="114"/>
                  <a:pt x="10" y="115"/>
                  <a:pt x="10" y="116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67"/>
                  <a:pt x="5" y="67"/>
                  <a:pt x="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5" y="67"/>
                  <a:pt x="26" y="66"/>
                  <a:pt x="26" y="65"/>
                </a:cubicBezTo>
                <a:cubicBezTo>
                  <a:pt x="26" y="63"/>
                  <a:pt x="25" y="62"/>
                  <a:pt x="23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57"/>
                  <a:pt x="15" y="57"/>
                  <a:pt x="15" y="57"/>
                </a:cubicBezTo>
                <a:cubicBezTo>
                  <a:pt x="145" y="57"/>
                  <a:pt x="145" y="57"/>
                  <a:pt x="145" y="57"/>
                </a:cubicBezTo>
                <a:cubicBezTo>
                  <a:pt x="145" y="62"/>
                  <a:pt x="145" y="62"/>
                  <a:pt x="145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2" y="62"/>
                  <a:pt x="31" y="63"/>
                  <a:pt x="31" y="65"/>
                </a:cubicBezTo>
                <a:cubicBezTo>
                  <a:pt x="31" y="66"/>
                  <a:pt x="32" y="67"/>
                  <a:pt x="34" y="67"/>
                </a:cubicBezTo>
                <a:cubicBezTo>
                  <a:pt x="155" y="67"/>
                  <a:pt x="155" y="67"/>
                  <a:pt x="155" y="67"/>
                </a:cubicBezTo>
                <a:lnTo>
                  <a:pt x="155" y="155"/>
                </a:lnTo>
                <a:close/>
                <a:moveTo>
                  <a:pt x="147" y="72"/>
                </a:moveTo>
                <a:cubicBezTo>
                  <a:pt x="13" y="72"/>
                  <a:pt x="13" y="72"/>
                  <a:pt x="13" y="72"/>
                </a:cubicBezTo>
                <a:cubicBezTo>
                  <a:pt x="11" y="72"/>
                  <a:pt x="10" y="73"/>
                  <a:pt x="10" y="75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7"/>
                  <a:pt x="11" y="108"/>
                  <a:pt x="13" y="108"/>
                </a:cubicBezTo>
                <a:cubicBezTo>
                  <a:pt x="147" y="108"/>
                  <a:pt x="147" y="108"/>
                  <a:pt x="147" y="108"/>
                </a:cubicBezTo>
                <a:cubicBezTo>
                  <a:pt x="149" y="108"/>
                  <a:pt x="150" y="107"/>
                  <a:pt x="150" y="106"/>
                </a:cubicBezTo>
                <a:cubicBezTo>
                  <a:pt x="150" y="75"/>
                  <a:pt x="150" y="75"/>
                  <a:pt x="150" y="75"/>
                </a:cubicBezTo>
                <a:cubicBezTo>
                  <a:pt x="150" y="73"/>
                  <a:pt x="149" y="72"/>
                  <a:pt x="147" y="72"/>
                </a:cubicBezTo>
                <a:close/>
                <a:moveTo>
                  <a:pt x="37" y="103"/>
                </a:moveTo>
                <a:cubicBezTo>
                  <a:pt x="15" y="103"/>
                  <a:pt x="15" y="103"/>
                  <a:pt x="15" y="103"/>
                </a:cubicBezTo>
                <a:cubicBezTo>
                  <a:pt x="15" y="93"/>
                  <a:pt x="15" y="93"/>
                  <a:pt x="15" y="93"/>
                </a:cubicBezTo>
                <a:cubicBezTo>
                  <a:pt x="37" y="93"/>
                  <a:pt x="37" y="93"/>
                  <a:pt x="37" y="93"/>
                </a:cubicBezTo>
                <a:lnTo>
                  <a:pt x="37" y="103"/>
                </a:lnTo>
                <a:close/>
                <a:moveTo>
                  <a:pt x="37" y="88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77"/>
                  <a:pt x="15" y="77"/>
                  <a:pt x="15" y="77"/>
                </a:cubicBezTo>
                <a:cubicBezTo>
                  <a:pt x="37" y="77"/>
                  <a:pt x="37" y="77"/>
                  <a:pt x="37" y="77"/>
                </a:cubicBezTo>
                <a:lnTo>
                  <a:pt x="37" y="88"/>
                </a:lnTo>
                <a:close/>
                <a:moveTo>
                  <a:pt x="64" y="103"/>
                </a:moveTo>
                <a:cubicBezTo>
                  <a:pt x="42" y="103"/>
                  <a:pt x="42" y="103"/>
                  <a:pt x="42" y="103"/>
                </a:cubicBezTo>
                <a:cubicBezTo>
                  <a:pt x="42" y="93"/>
                  <a:pt x="42" y="93"/>
                  <a:pt x="42" y="93"/>
                </a:cubicBezTo>
                <a:cubicBezTo>
                  <a:pt x="64" y="93"/>
                  <a:pt x="64" y="93"/>
                  <a:pt x="64" y="93"/>
                </a:cubicBezTo>
                <a:lnTo>
                  <a:pt x="64" y="103"/>
                </a:lnTo>
                <a:close/>
                <a:moveTo>
                  <a:pt x="64" y="88"/>
                </a:moveTo>
                <a:cubicBezTo>
                  <a:pt x="42" y="88"/>
                  <a:pt x="42" y="88"/>
                  <a:pt x="42" y="88"/>
                </a:cubicBezTo>
                <a:cubicBezTo>
                  <a:pt x="42" y="77"/>
                  <a:pt x="42" y="77"/>
                  <a:pt x="42" y="77"/>
                </a:cubicBezTo>
                <a:cubicBezTo>
                  <a:pt x="64" y="77"/>
                  <a:pt x="64" y="77"/>
                  <a:pt x="64" y="77"/>
                </a:cubicBezTo>
                <a:lnTo>
                  <a:pt x="64" y="88"/>
                </a:lnTo>
                <a:close/>
                <a:moveTo>
                  <a:pt x="91" y="103"/>
                </a:moveTo>
                <a:cubicBezTo>
                  <a:pt x="69" y="103"/>
                  <a:pt x="69" y="103"/>
                  <a:pt x="69" y="103"/>
                </a:cubicBezTo>
                <a:cubicBezTo>
                  <a:pt x="69" y="93"/>
                  <a:pt x="69" y="93"/>
                  <a:pt x="69" y="93"/>
                </a:cubicBezTo>
                <a:cubicBezTo>
                  <a:pt x="91" y="93"/>
                  <a:pt x="91" y="93"/>
                  <a:pt x="91" y="93"/>
                </a:cubicBezTo>
                <a:lnTo>
                  <a:pt x="91" y="103"/>
                </a:lnTo>
                <a:close/>
                <a:moveTo>
                  <a:pt x="91" y="88"/>
                </a:moveTo>
                <a:cubicBezTo>
                  <a:pt x="69" y="88"/>
                  <a:pt x="69" y="88"/>
                  <a:pt x="69" y="88"/>
                </a:cubicBezTo>
                <a:cubicBezTo>
                  <a:pt x="69" y="77"/>
                  <a:pt x="69" y="77"/>
                  <a:pt x="69" y="77"/>
                </a:cubicBezTo>
                <a:cubicBezTo>
                  <a:pt x="91" y="77"/>
                  <a:pt x="91" y="77"/>
                  <a:pt x="91" y="77"/>
                </a:cubicBezTo>
                <a:lnTo>
                  <a:pt x="91" y="88"/>
                </a:lnTo>
                <a:close/>
                <a:moveTo>
                  <a:pt x="118" y="88"/>
                </a:moveTo>
                <a:cubicBezTo>
                  <a:pt x="104" y="88"/>
                  <a:pt x="104" y="88"/>
                  <a:pt x="104" y="88"/>
                </a:cubicBezTo>
                <a:cubicBezTo>
                  <a:pt x="102" y="88"/>
                  <a:pt x="101" y="89"/>
                  <a:pt x="101" y="90"/>
                </a:cubicBezTo>
                <a:cubicBezTo>
                  <a:pt x="101" y="92"/>
                  <a:pt x="102" y="93"/>
                  <a:pt x="104" y="93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6" y="77"/>
                  <a:pt x="96" y="77"/>
                  <a:pt x="96" y="77"/>
                </a:cubicBezTo>
                <a:cubicBezTo>
                  <a:pt x="118" y="77"/>
                  <a:pt x="118" y="77"/>
                  <a:pt x="118" y="77"/>
                </a:cubicBezTo>
                <a:lnTo>
                  <a:pt x="118" y="88"/>
                </a:lnTo>
                <a:close/>
                <a:moveTo>
                  <a:pt x="145" y="103"/>
                </a:moveTo>
                <a:cubicBezTo>
                  <a:pt x="123" y="103"/>
                  <a:pt x="123" y="103"/>
                  <a:pt x="123" y="103"/>
                </a:cubicBezTo>
                <a:cubicBezTo>
                  <a:pt x="123" y="93"/>
                  <a:pt x="123" y="93"/>
                  <a:pt x="123" y="93"/>
                </a:cubicBezTo>
                <a:cubicBezTo>
                  <a:pt x="145" y="93"/>
                  <a:pt x="145" y="93"/>
                  <a:pt x="145" y="93"/>
                </a:cubicBezTo>
                <a:lnTo>
                  <a:pt x="145" y="103"/>
                </a:lnTo>
                <a:close/>
                <a:moveTo>
                  <a:pt x="145" y="88"/>
                </a:moveTo>
                <a:cubicBezTo>
                  <a:pt x="123" y="88"/>
                  <a:pt x="123" y="88"/>
                  <a:pt x="123" y="88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45" y="77"/>
                  <a:pt x="145" y="77"/>
                  <a:pt x="145" y="77"/>
                </a:cubicBezTo>
                <a:lnTo>
                  <a:pt x="145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523">
            <a:extLst>
              <a:ext uri="{FF2B5EF4-FFF2-40B4-BE49-F238E27FC236}">
                <a16:creationId xmlns:a16="http://schemas.microsoft.com/office/drawing/2014/main" id="{52151722-CED2-4CE0-BC95-987523159FB2}"/>
              </a:ext>
            </a:extLst>
          </p:cNvPr>
          <p:cNvSpPr>
            <a:spLocks noEditPoints="1"/>
          </p:cNvSpPr>
          <p:nvPr/>
        </p:nvSpPr>
        <p:spPr bwMode="auto">
          <a:xfrm>
            <a:off x="7722523" y="3277675"/>
            <a:ext cx="463232" cy="467270"/>
          </a:xfrm>
          <a:custGeom>
            <a:avLst/>
            <a:gdLst>
              <a:gd name="T0" fmla="*/ 334486 w 160"/>
              <a:gd name="T1" fmla="*/ 17214 h 160"/>
              <a:gd name="T2" fmla="*/ 211614 w 160"/>
              <a:gd name="T3" fmla="*/ 17214 h 160"/>
              <a:gd name="T4" fmla="*/ 0 w 160"/>
              <a:gd name="T5" fmla="*/ 210017 h 160"/>
              <a:gd name="T6" fmla="*/ 10239 w 160"/>
              <a:gd name="T7" fmla="*/ 550863 h 160"/>
              <a:gd name="T8" fmla="*/ 546100 w 160"/>
              <a:gd name="T9" fmla="*/ 540534 h 160"/>
              <a:gd name="T10" fmla="*/ 481251 w 160"/>
              <a:gd name="T11" fmla="*/ 99844 h 160"/>
              <a:gd name="T12" fmla="*/ 51197 w 160"/>
              <a:gd name="T13" fmla="*/ 533649 h 160"/>
              <a:gd name="T14" fmla="*/ 105807 w 160"/>
              <a:gd name="T15" fmla="*/ 371833 h 160"/>
              <a:gd name="T16" fmla="*/ 423228 w 160"/>
              <a:gd name="T17" fmla="*/ 533649 h 160"/>
              <a:gd name="T18" fmla="*/ 122873 w 160"/>
              <a:gd name="T19" fmla="*/ 371833 h 160"/>
              <a:gd name="T20" fmla="*/ 423228 w 160"/>
              <a:gd name="T21" fmla="*/ 533649 h 160"/>
              <a:gd name="T22" fmla="*/ 440293 w 160"/>
              <a:gd name="T23" fmla="*/ 533649 h 160"/>
              <a:gd name="T24" fmla="*/ 494903 w 160"/>
              <a:gd name="T25" fmla="*/ 371833 h 160"/>
              <a:gd name="T26" fmla="*/ 494903 w 160"/>
              <a:gd name="T27" fmla="*/ 354618 h 160"/>
              <a:gd name="T28" fmla="*/ 51197 w 160"/>
              <a:gd name="T29" fmla="*/ 337404 h 160"/>
              <a:gd name="T30" fmla="*/ 494903 w 160"/>
              <a:gd name="T31" fmla="*/ 354618 h 160"/>
              <a:gd name="T32" fmla="*/ 511969 w 160"/>
              <a:gd name="T33" fmla="*/ 533649 h 160"/>
              <a:gd name="T34" fmla="*/ 464185 w 160"/>
              <a:gd name="T35" fmla="*/ 130830 h 160"/>
              <a:gd name="T36" fmla="*/ 273050 w 160"/>
              <a:gd name="T37" fmla="*/ 34429 h 160"/>
              <a:gd name="T38" fmla="*/ 170656 w 160"/>
              <a:gd name="T39" fmla="*/ 79187 h 160"/>
              <a:gd name="T40" fmla="*/ 180896 w 160"/>
              <a:gd name="T41" fmla="*/ 96401 h 160"/>
              <a:gd name="T42" fmla="*/ 273050 w 160"/>
              <a:gd name="T43" fmla="*/ 51643 h 160"/>
              <a:gd name="T44" fmla="*/ 453946 w 160"/>
              <a:gd name="T45" fmla="*/ 144602 h 160"/>
              <a:gd name="T46" fmla="*/ 494903 w 160"/>
              <a:gd name="T47" fmla="*/ 320189 h 160"/>
              <a:gd name="T48" fmla="*/ 51197 w 160"/>
              <a:gd name="T49" fmla="*/ 210017 h 160"/>
              <a:gd name="T50" fmla="*/ 150178 w 160"/>
              <a:gd name="T51" fmla="*/ 113615 h 160"/>
              <a:gd name="T52" fmla="*/ 139938 w 160"/>
              <a:gd name="T53" fmla="*/ 96401 h 160"/>
              <a:gd name="T54" fmla="*/ 34131 w 160"/>
              <a:gd name="T55" fmla="*/ 210017 h 160"/>
              <a:gd name="T56" fmla="*/ 17066 w 160"/>
              <a:gd name="T57" fmla="*/ 533649 h 160"/>
              <a:gd name="T58" fmla="*/ 71676 w 160"/>
              <a:gd name="T59" fmla="*/ 113615 h 160"/>
              <a:gd name="T60" fmla="*/ 273050 w 160"/>
              <a:gd name="T61" fmla="*/ 17214 h 160"/>
              <a:gd name="T62" fmla="*/ 474424 w 160"/>
              <a:gd name="T63" fmla="*/ 113615 h 160"/>
              <a:gd name="T64" fmla="*/ 529034 w 160"/>
              <a:gd name="T65" fmla="*/ 533649 h 160"/>
              <a:gd name="T66" fmla="*/ 283289 w 160"/>
              <a:gd name="T67" fmla="*/ 516434 h 160"/>
              <a:gd name="T68" fmla="*/ 255984 w 160"/>
              <a:gd name="T69" fmla="*/ 506105 h 160"/>
              <a:gd name="T70" fmla="*/ 283289 w 160"/>
              <a:gd name="T71" fmla="*/ 499220 h 160"/>
              <a:gd name="T72" fmla="*/ 317421 w 160"/>
              <a:gd name="T73" fmla="*/ 282317 h 160"/>
              <a:gd name="T74" fmla="*/ 238919 w 160"/>
              <a:gd name="T75" fmla="*/ 289203 h 160"/>
              <a:gd name="T76" fmla="*/ 238919 w 160"/>
              <a:gd name="T77" fmla="*/ 271989 h 160"/>
              <a:gd name="T78" fmla="*/ 317421 w 160"/>
              <a:gd name="T79" fmla="*/ 282317 h 160"/>
              <a:gd name="T80" fmla="*/ 150178 w 160"/>
              <a:gd name="T81" fmla="*/ 392490 h 160"/>
              <a:gd name="T82" fmla="*/ 139938 w 160"/>
              <a:gd name="T83" fmla="*/ 433805 h 160"/>
              <a:gd name="T84" fmla="*/ 395923 w 160"/>
              <a:gd name="T85" fmla="*/ 444133 h 160"/>
              <a:gd name="T86" fmla="*/ 406162 w 160"/>
              <a:gd name="T87" fmla="*/ 399376 h 160"/>
              <a:gd name="T88" fmla="*/ 221853 w 160"/>
              <a:gd name="T89" fmla="*/ 426919 h 160"/>
              <a:gd name="T90" fmla="*/ 157004 w 160"/>
              <a:gd name="T91" fmla="*/ 409704 h 160"/>
              <a:gd name="T92" fmla="*/ 221853 w 160"/>
              <a:gd name="T93" fmla="*/ 426919 h 160"/>
              <a:gd name="T94" fmla="*/ 242332 w 160"/>
              <a:gd name="T95" fmla="*/ 426919 h 160"/>
              <a:gd name="T96" fmla="*/ 303768 w 160"/>
              <a:gd name="T97" fmla="*/ 409704 h 160"/>
              <a:gd name="T98" fmla="*/ 389096 w 160"/>
              <a:gd name="T99" fmla="*/ 426919 h 160"/>
              <a:gd name="T100" fmla="*/ 324247 w 160"/>
              <a:gd name="T101" fmla="*/ 409704 h 160"/>
              <a:gd name="T102" fmla="*/ 389096 w 160"/>
              <a:gd name="T103" fmla="*/ 426919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141" y="29"/>
                </a:moveTo>
                <a:cubicBezTo>
                  <a:pt x="98" y="5"/>
                  <a:pt x="98" y="5"/>
                  <a:pt x="98" y="5"/>
                </a:cubicBezTo>
                <a:cubicBezTo>
                  <a:pt x="93" y="2"/>
                  <a:pt x="86" y="0"/>
                  <a:pt x="80" y="0"/>
                </a:cubicBezTo>
                <a:cubicBezTo>
                  <a:pt x="74" y="0"/>
                  <a:pt x="67" y="2"/>
                  <a:pt x="62" y="5"/>
                </a:cubicBezTo>
                <a:cubicBezTo>
                  <a:pt x="19" y="29"/>
                  <a:pt x="19" y="29"/>
                  <a:pt x="19" y="29"/>
                </a:cubicBezTo>
                <a:cubicBezTo>
                  <a:pt x="7" y="35"/>
                  <a:pt x="0" y="48"/>
                  <a:pt x="0" y="61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0" y="48"/>
                  <a:pt x="153" y="35"/>
                  <a:pt x="141" y="29"/>
                </a:cubicBezTo>
                <a:close/>
                <a:moveTo>
                  <a:pt x="31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1" y="155"/>
                  <a:pt x="31" y="155"/>
                  <a:pt x="31" y="155"/>
                </a:cubicBezTo>
                <a:close/>
                <a:moveTo>
                  <a:pt x="124" y="155"/>
                </a:moveTo>
                <a:cubicBezTo>
                  <a:pt x="36" y="155"/>
                  <a:pt x="36" y="155"/>
                  <a:pt x="36" y="155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4" y="108"/>
                  <a:pt x="124" y="108"/>
                  <a:pt x="124" y="108"/>
                </a:cubicBezTo>
                <a:lnTo>
                  <a:pt x="124" y="155"/>
                </a:lnTo>
                <a:close/>
                <a:moveTo>
                  <a:pt x="145" y="155"/>
                </a:moveTo>
                <a:cubicBezTo>
                  <a:pt x="129" y="155"/>
                  <a:pt x="129" y="155"/>
                  <a:pt x="129" y="155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45" y="108"/>
                  <a:pt x="145" y="108"/>
                  <a:pt x="145" y="108"/>
                </a:cubicBezTo>
                <a:lnTo>
                  <a:pt x="145" y="155"/>
                </a:lnTo>
                <a:close/>
                <a:moveTo>
                  <a:pt x="145" y="103"/>
                </a:moveTo>
                <a:cubicBezTo>
                  <a:pt x="15" y="103"/>
                  <a:pt x="15" y="103"/>
                  <a:pt x="15" y="103"/>
                </a:cubicBezTo>
                <a:cubicBezTo>
                  <a:pt x="15" y="98"/>
                  <a:pt x="15" y="98"/>
                  <a:pt x="15" y="98"/>
                </a:cubicBezTo>
                <a:cubicBezTo>
                  <a:pt x="145" y="98"/>
                  <a:pt x="145" y="98"/>
                  <a:pt x="145" y="98"/>
                </a:cubicBezTo>
                <a:cubicBezTo>
                  <a:pt x="145" y="103"/>
                  <a:pt x="145" y="103"/>
                  <a:pt x="145" y="103"/>
                </a:cubicBezTo>
                <a:close/>
                <a:moveTo>
                  <a:pt x="155" y="155"/>
                </a:moveTo>
                <a:cubicBezTo>
                  <a:pt x="150" y="155"/>
                  <a:pt x="150" y="155"/>
                  <a:pt x="150" y="155"/>
                </a:cubicBezTo>
                <a:cubicBezTo>
                  <a:pt x="150" y="61"/>
                  <a:pt x="150" y="61"/>
                  <a:pt x="150" y="61"/>
                </a:cubicBezTo>
                <a:cubicBezTo>
                  <a:pt x="150" y="51"/>
                  <a:pt x="144" y="43"/>
                  <a:pt x="136" y="38"/>
                </a:cubicBezTo>
                <a:cubicBezTo>
                  <a:pt x="93" y="14"/>
                  <a:pt x="93" y="14"/>
                  <a:pt x="93" y="14"/>
                </a:cubicBezTo>
                <a:cubicBezTo>
                  <a:pt x="89" y="11"/>
                  <a:pt x="85" y="10"/>
                  <a:pt x="80" y="10"/>
                </a:cubicBezTo>
                <a:cubicBezTo>
                  <a:pt x="75" y="10"/>
                  <a:pt x="71" y="11"/>
                  <a:pt x="67" y="14"/>
                </a:cubicBezTo>
                <a:cubicBezTo>
                  <a:pt x="50" y="23"/>
                  <a:pt x="50" y="23"/>
                  <a:pt x="50" y="23"/>
                </a:cubicBezTo>
                <a:cubicBezTo>
                  <a:pt x="49" y="24"/>
                  <a:pt x="48" y="25"/>
                  <a:pt x="49" y="27"/>
                </a:cubicBezTo>
                <a:cubicBezTo>
                  <a:pt x="50" y="28"/>
                  <a:pt x="51" y="28"/>
                  <a:pt x="53" y="28"/>
                </a:cubicBezTo>
                <a:cubicBezTo>
                  <a:pt x="70" y="18"/>
                  <a:pt x="70" y="18"/>
                  <a:pt x="70" y="18"/>
                </a:cubicBezTo>
                <a:cubicBezTo>
                  <a:pt x="73" y="16"/>
                  <a:pt x="76" y="15"/>
                  <a:pt x="80" y="15"/>
                </a:cubicBezTo>
                <a:cubicBezTo>
                  <a:pt x="84" y="15"/>
                  <a:pt x="87" y="16"/>
                  <a:pt x="90" y="18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40" y="46"/>
                  <a:pt x="145" y="53"/>
                  <a:pt x="145" y="61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5" y="61"/>
                  <a:pt x="15" y="61"/>
                  <a:pt x="15" y="61"/>
                </a:cubicBezTo>
                <a:cubicBezTo>
                  <a:pt x="15" y="53"/>
                  <a:pt x="20" y="46"/>
                  <a:pt x="27" y="42"/>
                </a:cubicBezTo>
                <a:cubicBezTo>
                  <a:pt x="44" y="33"/>
                  <a:pt x="44" y="33"/>
                  <a:pt x="44" y="33"/>
                </a:cubicBezTo>
                <a:cubicBezTo>
                  <a:pt x="45" y="32"/>
                  <a:pt x="45" y="31"/>
                  <a:pt x="45" y="29"/>
                </a:cubicBezTo>
                <a:cubicBezTo>
                  <a:pt x="44" y="28"/>
                  <a:pt x="42" y="28"/>
                  <a:pt x="41" y="28"/>
                </a:cubicBezTo>
                <a:cubicBezTo>
                  <a:pt x="24" y="38"/>
                  <a:pt x="24" y="38"/>
                  <a:pt x="24" y="38"/>
                </a:cubicBezTo>
                <a:cubicBezTo>
                  <a:pt x="16" y="43"/>
                  <a:pt x="10" y="51"/>
                  <a:pt x="10" y="61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61"/>
                  <a:pt x="5" y="61"/>
                  <a:pt x="5" y="61"/>
                </a:cubicBezTo>
                <a:cubicBezTo>
                  <a:pt x="5" y="50"/>
                  <a:pt x="11" y="39"/>
                  <a:pt x="21" y="33"/>
                </a:cubicBezTo>
                <a:cubicBezTo>
                  <a:pt x="64" y="9"/>
                  <a:pt x="64" y="9"/>
                  <a:pt x="64" y="9"/>
                </a:cubicBezTo>
                <a:cubicBezTo>
                  <a:pt x="69" y="7"/>
                  <a:pt x="75" y="5"/>
                  <a:pt x="80" y="5"/>
                </a:cubicBezTo>
                <a:cubicBezTo>
                  <a:pt x="85" y="5"/>
                  <a:pt x="91" y="7"/>
                  <a:pt x="96" y="9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49" y="39"/>
                  <a:pt x="155" y="50"/>
                  <a:pt x="155" y="61"/>
                </a:cubicBezTo>
                <a:lnTo>
                  <a:pt x="155" y="155"/>
                </a:lnTo>
                <a:close/>
                <a:moveTo>
                  <a:pt x="85" y="147"/>
                </a:moveTo>
                <a:cubicBezTo>
                  <a:pt x="85" y="149"/>
                  <a:pt x="84" y="150"/>
                  <a:pt x="83" y="150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6" y="150"/>
                  <a:pt x="75" y="149"/>
                  <a:pt x="75" y="147"/>
                </a:cubicBezTo>
                <a:cubicBezTo>
                  <a:pt x="75" y="146"/>
                  <a:pt x="76" y="145"/>
                  <a:pt x="77" y="145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4" y="145"/>
                  <a:pt x="85" y="146"/>
                  <a:pt x="85" y="147"/>
                </a:cubicBezTo>
                <a:close/>
                <a:moveTo>
                  <a:pt x="93" y="82"/>
                </a:moveTo>
                <a:cubicBezTo>
                  <a:pt x="93" y="83"/>
                  <a:pt x="92" y="84"/>
                  <a:pt x="90" y="84"/>
                </a:cubicBezTo>
                <a:cubicBezTo>
                  <a:pt x="70" y="84"/>
                  <a:pt x="70" y="84"/>
                  <a:pt x="70" y="84"/>
                </a:cubicBezTo>
                <a:cubicBezTo>
                  <a:pt x="68" y="84"/>
                  <a:pt x="67" y="83"/>
                  <a:pt x="67" y="82"/>
                </a:cubicBezTo>
                <a:cubicBezTo>
                  <a:pt x="67" y="80"/>
                  <a:pt x="68" y="79"/>
                  <a:pt x="70" y="79"/>
                </a:cubicBezTo>
                <a:cubicBezTo>
                  <a:pt x="90" y="79"/>
                  <a:pt x="90" y="79"/>
                  <a:pt x="90" y="79"/>
                </a:cubicBezTo>
                <a:cubicBezTo>
                  <a:pt x="92" y="79"/>
                  <a:pt x="93" y="80"/>
                  <a:pt x="93" y="82"/>
                </a:cubicBezTo>
                <a:close/>
                <a:moveTo>
                  <a:pt x="116" y="114"/>
                </a:moveTo>
                <a:cubicBezTo>
                  <a:pt x="44" y="114"/>
                  <a:pt x="44" y="114"/>
                  <a:pt x="44" y="114"/>
                </a:cubicBezTo>
                <a:cubicBezTo>
                  <a:pt x="42" y="114"/>
                  <a:pt x="41" y="115"/>
                  <a:pt x="41" y="116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8"/>
                  <a:pt x="42" y="129"/>
                  <a:pt x="44" y="129"/>
                </a:cubicBezTo>
                <a:cubicBezTo>
                  <a:pt x="116" y="129"/>
                  <a:pt x="116" y="129"/>
                  <a:pt x="116" y="129"/>
                </a:cubicBezTo>
                <a:cubicBezTo>
                  <a:pt x="118" y="129"/>
                  <a:pt x="119" y="128"/>
                  <a:pt x="119" y="12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5"/>
                  <a:pt x="118" y="114"/>
                  <a:pt x="116" y="114"/>
                </a:cubicBezTo>
                <a:close/>
                <a:moveTo>
                  <a:pt x="65" y="124"/>
                </a:moveTo>
                <a:cubicBezTo>
                  <a:pt x="46" y="124"/>
                  <a:pt x="46" y="124"/>
                  <a:pt x="46" y="124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65" y="119"/>
                  <a:pt x="65" y="119"/>
                  <a:pt x="65" y="119"/>
                </a:cubicBezTo>
                <a:lnTo>
                  <a:pt x="65" y="124"/>
                </a:lnTo>
                <a:close/>
                <a:moveTo>
                  <a:pt x="89" y="124"/>
                </a:moveTo>
                <a:cubicBezTo>
                  <a:pt x="71" y="124"/>
                  <a:pt x="71" y="124"/>
                  <a:pt x="71" y="124"/>
                </a:cubicBezTo>
                <a:cubicBezTo>
                  <a:pt x="71" y="119"/>
                  <a:pt x="71" y="119"/>
                  <a:pt x="71" y="119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89" y="124"/>
                  <a:pt x="89" y="124"/>
                  <a:pt x="89" y="124"/>
                </a:cubicBezTo>
                <a:close/>
                <a:moveTo>
                  <a:pt x="114" y="124"/>
                </a:moveTo>
                <a:cubicBezTo>
                  <a:pt x="95" y="124"/>
                  <a:pt x="95" y="124"/>
                  <a:pt x="95" y="124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114" y="119"/>
                  <a:pt x="114" y="119"/>
                  <a:pt x="114" y="119"/>
                </a:cubicBezTo>
                <a:lnTo>
                  <a:pt x="114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524">
            <a:extLst>
              <a:ext uri="{FF2B5EF4-FFF2-40B4-BE49-F238E27FC236}">
                <a16:creationId xmlns:a16="http://schemas.microsoft.com/office/drawing/2014/main" id="{5F852FEF-1FB3-4505-8112-A51CFE4EC2F6}"/>
              </a:ext>
            </a:extLst>
          </p:cNvPr>
          <p:cNvSpPr>
            <a:spLocks noEditPoints="1"/>
          </p:cNvSpPr>
          <p:nvPr/>
        </p:nvSpPr>
        <p:spPr bwMode="auto">
          <a:xfrm>
            <a:off x="7719590" y="4282327"/>
            <a:ext cx="463232" cy="467270"/>
          </a:xfrm>
          <a:custGeom>
            <a:avLst/>
            <a:gdLst>
              <a:gd name="T0" fmla="*/ 389096 w 160"/>
              <a:gd name="T1" fmla="*/ 516434 h 160"/>
              <a:gd name="T2" fmla="*/ 406162 w 160"/>
              <a:gd name="T3" fmla="*/ 499220 h 160"/>
              <a:gd name="T4" fmla="*/ 546100 w 160"/>
              <a:gd name="T5" fmla="*/ 540534 h 160"/>
              <a:gd name="T6" fmla="*/ 0 w 160"/>
              <a:gd name="T7" fmla="*/ 540534 h 160"/>
              <a:gd name="T8" fmla="*/ 535861 w 160"/>
              <a:gd name="T9" fmla="*/ 0 h 160"/>
              <a:gd name="T10" fmla="*/ 457359 w 160"/>
              <a:gd name="T11" fmla="*/ 285760 h 160"/>
              <a:gd name="T12" fmla="*/ 440293 w 160"/>
              <a:gd name="T13" fmla="*/ 285760 h 160"/>
              <a:gd name="T14" fmla="*/ 423228 w 160"/>
              <a:gd name="T15" fmla="*/ 17214 h 160"/>
              <a:gd name="T16" fmla="*/ 334486 w 160"/>
              <a:gd name="T17" fmla="*/ 285760 h 160"/>
              <a:gd name="T18" fmla="*/ 361791 w 160"/>
              <a:gd name="T19" fmla="*/ 247888 h 160"/>
              <a:gd name="T20" fmla="*/ 389096 w 160"/>
              <a:gd name="T21" fmla="*/ 285760 h 160"/>
              <a:gd name="T22" fmla="*/ 368618 w 160"/>
              <a:gd name="T23" fmla="*/ 223788 h 160"/>
              <a:gd name="T24" fmla="*/ 351552 w 160"/>
              <a:gd name="T25" fmla="*/ 17214 h 160"/>
              <a:gd name="T26" fmla="*/ 300355 w 160"/>
              <a:gd name="T27" fmla="*/ 285760 h 160"/>
              <a:gd name="T28" fmla="*/ 300355 w 160"/>
              <a:gd name="T29" fmla="*/ 17214 h 160"/>
              <a:gd name="T30" fmla="*/ 283289 w 160"/>
              <a:gd name="T31" fmla="*/ 285760 h 160"/>
              <a:gd name="T32" fmla="*/ 262811 w 160"/>
              <a:gd name="T33" fmla="*/ 285760 h 160"/>
              <a:gd name="T34" fmla="*/ 245745 w 160"/>
              <a:gd name="T35" fmla="*/ 17214 h 160"/>
              <a:gd name="T36" fmla="*/ 194548 w 160"/>
              <a:gd name="T37" fmla="*/ 285760 h 160"/>
              <a:gd name="T38" fmla="*/ 194548 w 160"/>
              <a:gd name="T39" fmla="*/ 17214 h 160"/>
              <a:gd name="T40" fmla="*/ 177483 w 160"/>
              <a:gd name="T41" fmla="*/ 285760 h 160"/>
              <a:gd name="T42" fmla="*/ 157004 w 160"/>
              <a:gd name="T43" fmla="*/ 285760 h 160"/>
              <a:gd name="T44" fmla="*/ 139938 w 160"/>
              <a:gd name="T45" fmla="*/ 17214 h 160"/>
              <a:gd name="T46" fmla="*/ 51197 w 160"/>
              <a:gd name="T47" fmla="*/ 285760 h 160"/>
              <a:gd name="T48" fmla="*/ 78502 w 160"/>
              <a:gd name="T49" fmla="*/ 247888 h 160"/>
              <a:gd name="T50" fmla="*/ 105807 w 160"/>
              <a:gd name="T51" fmla="*/ 285760 h 160"/>
              <a:gd name="T52" fmla="*/ 88741 w 160"/>
              <a:gd name="T53" fmla="*/ 223788 h 160"/>
              <a:gd name="T54" fmla="*/ 71676 w 160"/>
              <a:gd name="T55" fmla="*/ 17214 h 160"/>
              <a:gd name="T56" fmla="*/ 17066 w 160"/>
              <a:gd name="T57" fmla="*/ 285760 h 160"/>
              <a:gd name="T58" fmla="*/ 17066 w 160"/>
              <a:gd name="T59" fmla="*/ 17214 h 160"/>
              <a:gd name="T60" fmla="*/ 245745 w 160"/>
              <a:gd name="T61" fmla="*/ 337404 h 160"/>
              <a:gd name="T62" fmla="*/ 245745 w 160"/>
              <a:gd name="T63" fmla="*/ 533649 h 160"/>
              <a:gd name="T64" fmla="*/ 300355 w 160"/>
              <a:gd name="T65" fmla="*/ 337404 h 160"/>
              <a:gd name="T66" fmla="*/ 529034 w 160"/>
              <a:gd name="T67" fmla="*/ 302975 h 160"/>
              <a:gd name="T68" fmla="*/ 34131 w 160"/>
              <a:gd name="T69" fmla="*/ 533649 h 160"/>
              <a:gd name="T70" fmla="*/ 255984 w 160"/>
              <a:gd name="T71" fmla="*/ 320189 h 160"/>
              <a:gd name="T72" fmla="*/ 283289 w 160"/>
              <a:gd name="T73" fmla="*/ 533649 h 160"/>
              <a:gd name="T74" fmla="*/ 501729 w 160"/>
              <a:gd name="T75" fmla="*/ 320189 h 160"/>
              <a:gd name="T76" fmla="*/ 529034 w 160"/>
              <a:gd name="T77" fmla="*/ 533649 h 160"/>
              <a:gd name="T78" fmla="*/ 511969 w 160"/>
              <a:gd name="T79" fmla="*/ 17214 h 160"/>
              <a:gd name="T80" fmla="*/ 494903 w 160"/>
              <a:gd name="T81" fmla="*/ 44758 h 160"/>
              <a:gd name="T82" fmla="*/ 474424 w 160"/>
              <a:gd name="T83" fmla="*/ 285760 h 160"/>
              <a:gd name="T84" fmla="*/ 501729 w 160"/>
              <a:gd name="T85" fmla="*/ 72301 h 160"/>
              <a:gd name="T86" fmla="*/ 529034 w 160"/>
              <a:gd name="T87" fmla="*/ 285760 h 160"/>
              <a:gd name="T88" fmla="*/ 139938 w 160"/>
              <a:gd name="T89" fmla="*/ 499220 h 160"/>
              <a:gd name="T90" fmla="*/ 157004 w 160"/>
              <a:gd name="T91" fmla="*/ 516434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60">
                <a:moveTo>
                  <a:pt x="121" y="147"/>
                </a:moveTo>
                <a:cubicBezTo>
                  <a:pt x="121" y="149"/>
                  <a:pt x="120" y="150"/>
                  <a:pt x="119" y="150"/>
                </a:cubicBezTo>
                <a:cubicBezTo>
                  <a:pt x="114" y="150"/>
                  <a:pt x="114" y="150"/>
                  <a:pt x="114" y="150"/>
                </a:cubicBezTo>
                <a:cubicBezTo>
                  <a:pt x="112" y="150"/>
                  <a:pt x="111" y="149"/>
                  <a:pt x="111" y="147"/>
                </a:cubicBezTo>
                <a:cubicBezTo>
                  <a:pt x="111" y="146"/>
                  <a:pt x="112" y="145"/>
                  <a:pt x="114" y="145"/>
                </a:cubicBezTo>
                <a:cubicBezTo>
                  <a:pt x="119" y="145"/>
                  <a:pt x="119" y="145"/>
                  <a:pt x="119" y="145"/>
                </a:cubicBezTo>
                <a:cubicBezTo>
                  <a:pt x="120" y="145"/>
                  <a:pt x="121" y="146"/>
                  <a:pt x="121" y="147"/>
                </a:cubicBezTo>
                <a:close/>
                <a:moveTo>
                  <a:pt x="160" y="3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lose/>
                <a:moveTo>
                  <a:pt x="129" y="83"/>
                </a:moveTo>
                <a:cubicBezTo>
                  <a:pt x="134" y="83"/>
                  <a:pt x="134" y="83"/>
                  <a:pt x="134" y="83"/>
                </a:cubicBezTo>
                <a:cubicBezTo>
                  <a:pt x="134" y="5"/>
                  <a:pt x="134" y="5"/>
                  <a:pt x="134" y="5"/>
                </a:cubicBezTo>
                <a:cubicBezTo>
                  <a:pt x="129" y="5"/>
                  <a:pt x="129" y="5"/>
                  <a:pt x="129" y="5"/>
                </a:cubicBezTo>
                <a:lnTo>
                  <a:pt x="129" y="83"/>
                </a:lnTo>
                <a:close/>
                <a:moveTo>
                  <a:pt x="119" y="83"/>
                </a:moveTo>
                <a:cubicBezTo>
                  <a:pt x="124" y="83"/>
                  <a:pt x="124" y="83"/>
                  <a:pt x="124" y="83"/>
                </a:cubicBezTo>
                <a:cubicBezTo>
                  <a:pt x="124" y="5"/>
                  <a:pt x="124" y="5"/>
                  <a:pt x="124" y="5"/>
                </a:cubicBezTo>
                <a:cubicBezTo>
                  <a:pt x="119" y="5"/>
                  <a:pt x="119" y="5"/>
                  <a:pt x="119" y="5"/>
                </a:cubicBezTo>
                <a:lnTo>
                  <a:pt x="119" y="83"/>
                </a:lnTo>
                <a:close/>
                <a:moveTo>
                  <a:pt x="98" y="83"/>
                </a:moveTo>
                <a:cubicBezTo>
                  <a:pt x="103" y="83"/>
                  <a:pt x="103" y="83"/>
                  <a:pt x="103" y="83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3"/>
                  <a:pt x="104" y="72"/>
                  <a:pt x="106" y="72"/>
                </a:cubicBezTo>
                <a:cubicBezTo>
                  <a:pt x="107" y="72"/>
                  <a:pt x="108" y="73"/>
                  <a:pt x="108" y="75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14" y="5"/>
                  <a:pt x="114" y="5"/>
                  <a:pt x="114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66"/>
                  <a:pt x="107" y="67"/>
                  <a:pt x="106" y="67"/>
                </a:cubicBezTo>
                <a:cubicBezTo>
                  <a:pt x="104" y="67"/>
                  <a:pt x="103" y="66"/>
                  <a:pt x="103" y="65"/>
                </a:cubicBezTo>
                <a:cubicBezTo>
                  <a:pt x="103" y="5"/>
                  <a:pt x="103" y="5"/>
                  <a:pt x="103" y="5"/>
                </a:cubicBezTo>
                <a:cubicBezTo>
                  <a:pt x="98" y="5"/>
                  <a:pt x="98" y="5"/>
                  <a:pt x="98" y="5"/>
                </a:cubicBezTo>
                <a:lnTo>
                  <a:pt x="98" y="83"/>
                </a:lnTo>
                <a:close/>
                <a:moveTo>
                  <a:pt x="88" y="83"/>
                </a:moveTo>
                <a:cubicBezTo>
                  <a:pt x="93" y="83"/>
                  <a:pt x="93" y="83"/>
                  <a:pt x="93" y="83"/>
                </a:cubicBezTo>
                <a:cubicBezTo>
                  <a:pt x="93" y="5"/>
                  <a:pt x="93" y="5"/>
                  <a:pt x="93" y="5"/>
                </a:cubicBezTo>
                <a:cubicBezTo>
                  <a:pt x="88" y="5"/>
                  <a:pt x="88" y="5"/>
                  <a:pt x="88" y="5"/>
                </a:cubicBezTo>
                <a:lnTo>
                  <a:pt x="88" y="83"/>
                </a:lnTo>
                <a:close/>
                <a:moveTo>
                  <a:pt x="77" y="83"/>
                </a:moveTo>
                <a:cubicBezTo>
                  <a:pt x="83" y="83"/>
                  <a:pt x="83" y="83"/>
                  <a:pt x="83" y="83"/>
                </a:cubicBezTo>
                <a:cubicBezTo>
                  <a:pt x="83" y="5"/>
                  <a:pt x="83" y="5"/>
                  <a:pt x="83" y="5"/>
                </a:cubicBezTo>
                <a:cubicBezTo>
                  <a:pt x="77" y="5"/>
                  <a:pt x="77" y="5"/>
                  <a:pt x="77" y="5"/>
                </a:cubicBezTo>
                <a:lnTo>
                  <a:pt x="77" y="83"/>
                </a:lnTo>
                <a:close/>
                <a:moveTo>
                  <a:pt x="67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5"/>
                  <a:pt x="72" y="5"/>
                  <a:pt x="72" y="5"/>
                </a:cubicBezTo>
                <a:cubicBezTo>
                  <a:pt x="67" y="5"/>
                  <a:pt x="67" y="5"/>
                  <a:pt x="67" y="5"/>
                </a:cubicBezTo>
                <a:lnTo>
                  <a:pt x="67" y="83"/>
                </a:lnTo>
                <a:close/>
                <a:moveTo>
                  <a:pt x="57" y="83"/>
                </a:moveTo>
                <a:cubicBezTo>
                  <a:pt x="62" y="83"/>
                  <a:pt x="62" y="83"/>
                  <a:pt x="62" y="83"/>
                </a:cubicBezTo>
                <a:cubicBezTo>
                  <a:pt x="62" y="5"/>
                  <a:pt x="62" y="5"/>
                  <a:pt x="62" y="5"/>
                </a:cubicBezTo>
                <a:cubicBezTo>
                  <a:pt x="57" y="5"/>
                  <a:pt x="57" y="5"/>
                  <a:pt x="57" y="5"/>
                </a:cubicBezTo>
                <a:lnTo>
                  <a:pt x="57" y="83"/>
                </a:lnTo>
                <a:close/>
                <a:moveTo>
                  <a:pt x="46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5"/>
                  <a:pt x="52" y="5"/>
                  <a:pt x="52" y="5"/>
                </a:cubicBezTo>
                <a:cubicBezTo>
                  <a:pt x="46" y="5"/>
                  <a:pt x="46" y="5"/>
                  <a:pt x="46" y="5"/>
                </a:cubicBezTo>
                <a:lnTo>
                  <a:pt x="46" y="83"/>
                </a:lnTo>
                <a:close/>
                <a:moveTo>
                  <a:pt x="36" y="83"/>
                </a:moveTo>
                <a:cubicBezTo>
                  <a:pt x="41" y="83"/>
                  <a:pt x="41" y="83"/>
                  <a:pt x="41" y="83"/>
                </a:cubicBezTo>
                <a:cubicBezTo>
                  <a:pt x="41" y="5"/>
                  <a:pt x="41" y="5"/>
                  <a:pt x="41" y="5"/>
                </a:cubicBezTo>
                <a:cubicBezTo>
                  <a:pt x="36" y="5"/>
                  <a:pt x="36" y="5"/>
                  <a:pt x="36" y="5"/>
                </a:cubicBezTo>
                <a:lnTo>
                  <a:pt x="36" y="83"/>
                </a:lnTo>
                <a:close/>
                <a:moveTo>
                  <a:pt x="15" y="83"/>
                </a:moveTo>
                <a:cubicBezTo>
                  <a:pt x="21" y="83"/>
                  <a:pt x="21" y="83"/>
                  <a:pt x="21" y="83"/>
                </a:cubicBezTo>
                <a:cubicBezTo>
                  <a:pt x="21" y="75"/>
                  <a:pt x="21" y="75"/>
                  <a:pt x="21" y="75"/>
                </a:cubicBezTo>
                <a:cubicBezTo>
                  <a:pt x="21" y="73"/>
                  <a:pt x="22" y="72"/>
                  <a:pt x="23" y="72"/>
                </a:cubicBezTo>
                <a:cubicBezTo>
                  <a:pt x="25" y="72"/>
                  <a:pt x="26" y="73"/>
                  <a:pt x="26" y="75"/>
                </a:cubicBezTo>
                <a:cubicBezTo>
                  <a:pt x="26" y="83"/>
                  <a:pt x="26" y="83"/>
                  <a:pt x="26" y="83"/>
                </a:cubicBezTo>
                <a:cubicBezTo>
                  <a:pt x="31" y="83"/>
                  <a:pt x="31" y="83"/>
                  <a:pt x="31" y="83"/>
                </a:cubicBezTo>
                <a:cubicBezTo>
                  <a:pt x="31" y="5"/>
                  <a:pt x="31" y="5"/>
                  <a:pt x="31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5"/>
                  <a:pt x="26" y="65"/>
                  <a:pt x="26" y="65"/>
                </a:cubicBezTo>
                <a:cubicBezTo>
                  <a:pt x="26" y="66"/>
                  <a:pt x="25" y="67"/>
                  <a:pt x="23" y="67"/>
                </a:cubicBezTo>
                <a:cubicBezTo>
                  <a:pt x="22" y="67"/>
                  <a:pt x="21" y="66"/>
                  <a:pt x="21" y="65"/>
                </a:cubicBezTo>
                <a:cubicBezTo>
                  <a:pt x="21" y="5"/>
                  <a:pt x="21" y="5"/>
                  <a:pt x="21" y="5"/>
                </a:cubicBezTo>
                <a:cubicBezTo>
                  <a:pt x="15" y="5"/>
                  <a:pt x="15" y="5"/>
                  <a:pt x="15" y="5"/>
                </a:cubicBezTo>
                <a:lnTo>
                  <a:pt x="15" y="83"/>
                </a:lnTo>
                <a:close/>
                <a:moveTo>
                  <a:pt x="5" y="83"/>
                </a:moveTo>
                <a:cubicBezTo>
                  <a:pt x="10" y="83"/>
                  <a:pt x="10" y="83"/>
                  <a:pt x="10" y="83"/>
                </a:cubicBezTo>
                <a:cubicBezTo>
                  <a:pt x="10" y="5"/>
                  <a:pt x="10" y="5"/>
                  <a:pt x="10" y="5"/>
                </a:cubicBezTo>
                <a:cubicBezTo>
                  <a:pt x="5" y="5"/>
                  <a:pt x="5" y="5"/>
                  <a:pt x="5" y="5"/>
                </a:cubicBezTo>
                <a:lnTo>
                  <a:pt x="5" y="83"/>
                </a:lnTo>
                <a:close/>
                <a:moveTo>
                  <a:pt x="72" y="155"/>
                </a:moveTo>
                <a:cubicBezTo>
                  <a:pt x="72" y="98"/>
                  <a:pt x="72" y="98"/>
                  <a:pt x="72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72" y="155"/>
                  <a:pt x="72" y="155"/>
                  <a:pt x="72" y="155"/>
                </a:cubicBezTo>
                <a:close/>
                <a:moveTo>
                  <a:pt x="145" y="155"/>
                </a:moveTo>
                <a:cubicBezTo>
                  <a:pt x="145" y="98"/>
                  <a:pt x="145" y="98"/>
                  <a:pt x="145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155"/>
                  <a:pt x="88" y="155"/>
                  <a:pt x="88" y="155"/>
                </a:cubicBezTo>
                <a:cubicBezTo>
                  <a:pt x="145" y="155"/>
                  <a:pt x="145" y="155"/>
                  <a:pt x="145" y="155"/>
                </a:cubicBezTo>
                <a:close/>
                <a:moveTo>
                  <a:pt x="155" y="88"/>
                </a:moveTo>
                <a:cubicBezTo>
                  <a:pt x="5" y="88"/>
                  <a:pt x="5" y="88"/>
                  <a:pt x="5" y="88"/>
                </a:cubicBezTo>
                <a:cubicBezTo>
                  <a:pt x="5" y="155"/>
                  <a:pt x="5" y="155"/>
                  <a:pt x="5" y="155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4"/>
                  <a:pt x="11" y="93"/>
                  <a:pt x="13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3"/>
                  <a:pt x="77" y="94"/>
                  <a:pt x="77" y="95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95"/>
                  <a:pt x="83" y="95"/>
                  <a:pt x="83" y="95"/>
                </a:cubicBezTo>
                <a:cubicBezTo>
                  <a:pt x="83" y="94"/>
                  <a:pt x="84" y="93"/>
                  <a:pt x="85" y="93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9" y="93"/>
                  <a:pt x="150" y="94"/>
                  <a:pt x="150" y="95"/>
                </a:cubicBezTo>
                <a:cubicBezTo>
                  <a:pt x="150" y="155"/>
                  <a:pt x="150" y="155"/>
                  <a:pt x="150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88"/>
                </a:lnTo>
                <a:close/>
                <a:moveTo>
                  <a:pt x="155" y="5"/>
                </a:moveTo>
                <a:cubicBezTo>
                  <a:pt x="150" y="5"/>
                  <a:pt x="150" y="5"/>
                  <a:pt x="150" y="5"/>
                </a:cubicBezTo>
                <a:cubicBezTo>
                  <a:pt x="150" y="13"/>
                  <a:pt x="150" y="13"/>
                  <a:pt x="150" y="13"/>
                </a:cubicBezTo>
                <a:cubicBezTo>
                  <a:pt x="150" y="14"/>
                  <a:pt x="149" y="15"/>
                  <a:pt x="147" y="15"/>
                </a:cubicBezTo>
                <a:cubicBezTo>
                  <a:pt x="146" y="15"/>
                  <a:pt x="145" y="14"/>
                  <a:pt x="145" y="13"/>
                </a:cubicBezTo>
                <a:cubicBezTo>
                  <a:pt x="145" y="5"/>
                  <a:pt x="145" y="5"/>
                  <a:pt x="145" y="5"/>
                </a:cubicBezTo>
                <a:cubicBezTo>
                  <a:pt x="139" y="5"/>
                  <a:pt x="139" y="5"/>
                  <a:pt x="139" y="5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45" y="83"/>
                  <a:pt x="145" y="83"/>
                  <a:pt x="145" y="83"/>
                </a:cubicBezTo>
                <a:cubicBezTo>
                  <a:pt x="145" y="23"/>
                  <a:pt x="145" y="23"/>
                  <a:pt x="145" y="23"/>
                </a:cubicBezTo>
                <a:cubicBezTo>
                  <a:pt x="145" y="22"/>
                  <a:pt x="146" y="21"/>
                  <a:pt x="147" y="21"/>
                </a:cubicBezTo>
                <a:cubicBezTo>
                  <a:pt x="149" y="21"/>
                  <a:pt x="150" y="22"/>
                  <a:pt x="150" y="2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5" y="83"/>
                  <a:pt x="155" y="83"/>
                  <a:pt x="155" y="83"/>
                </a:cubicBezTo>
                <a:lnTo>
                  <a:pt x="155" y="5"/>
                </a:lnTo>
                <a:close/>
                <a:moveTo>
                  <a:pt x="46" y="145"/>
                </a:moveTo>
                <a:cubicBezTo>
                  <a:pt x="41" y="145"/>
                  <a:pt x="41" y="145"/>
                  <a:pt x="41" y="145"/>
                </a:cubicBezTo>
                <a:cubicBezTo>
                  <a:pt x="40" y="145"/>
                  <a:pt x="39" y="146"/>
                  <a:pt x="39" y="147"/>
                </a:cubicBezTo>
                <a:cubicBezTo>
                  <a:pt x="39" y="149"/>
                  <a:pt x="40" y="150"/>
                  <a:pt x="41" y="150"/>
                </a:cubicBezTo>
                <a:cubicBezTo>
                  <a:pt x="46" y="150"/>
                  <a:pt x="46" y="150"/>
                  <a:pt x="46" y="150"/>
                </a:cubicBezTo>
                <a:cubicBezTo>
                  <a:pt x="48" y="150"/>
                  <a:pt x="49" y="149"/>
                  <a:pt x="49" y="147"/>
                </a:cubicBezTo>
                <a:cubicBezTo>
                  <a:pt x="49" y="146"/>
                  <a:pt x="48" y="145"/>
                  <a:pt x="46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525">
            <a:extLst>
              <a:ext uri="{FF2B5EF4-FFF2-40B4-BE49-F238E27FC236}">
                <a16:creationId xmlns:a16="http://schemas.microsoft.com/office/drawing/2014/main" id="{67041BC3-2206-49AF-959C-30CBC9FD102B}"/>
              </a:ext>
            </a:extLst>
          </p:cNvPr>
          <p:cNvSpPr>
            <a:spLocks noEditPoints="1"/>
          </p:cNvSpPr>
          <p:nvPr/>
        </p:nvSpPr>
        <p:spPr bwMode="auto">
          <a:xfrm>
            <a:off x="7715949" y="5268424"/>
            <a:ext cx="463232" cy="467270"/>
          </a:xfrm>
          <a:custGeom>
            <a:avLst/>
            <a:gdLst>
              <a:gd name="T0" fmla="*/ 399336 w 160"/>
              <a:gd name="T1" fmla="*/ 10329 h 160"/>
              <a:gd name="T2" fmla="*/ 146764 w 160"/>
              <a:gd name="T3" fmla="*/ 10329 h 160"/>
              <a:gd name="T4" fmla="*/ 0 w 160"/>
              <a:gd name="T5" fmla="*/ 151487 h 160"/>
              <a:gd name="T6" fmla="*/ 535861 w 160"/>
              <a:gd name="T7" fmla="*/ 550863 h 160"/>
              <a:gd name="T8" fmla="*/ 535861 w 160"/>
              <a:gd name="T9" fmla="*/ 141159 h 160"/>
              <a:gd name="T10" fmla="*/ 382270 w 160"/>
              <a:gd name="T11" fmla="*/ 141159 h 160"/>
              <a:gd name="T12" fmla="*/ 187722 w 160"/>
              <a:gd name="T13" fmla="*/ 533649 h 160"/>
              <a:gd name="T14" fmla="*/ 187722 w 160"/>
              <a:gd name="T15" fmla="*/ 392490 h 160"/>
              <a:gd name="T16" fmla="*/ 242332 w 160"/>
              <a:gd name="T17" fmla="*/ 533649 h 160"/>
              <a:gd name="T18" fmla="*/ 303768 w 160"/>
              <a:gd name="T19" fmla="*/ 533649 h 160"/>
              <a:gd name="T20" fmla="*/ 242332 w 160"/>
              <a:gd name="T21" fmla="*/ 392490 h 160"/>
              <a:gd name="T22" fmla="*/ 494903 w 160"/>
              <a:gd name="T23" fmla="*/ 533649 h 160"/>
              <a:gd name="T24" fmla="*/ 494903 w 160"/>
              <a:gd name="T25" fmla="*/ 392490 h 160"/>
              <a:gd name="T26" fmla="*/ 511969 w 160"/>
              <a:gd name="T27" fmla="*/ 533649 h 160"/>
              <a:gd name="T28" fmla="*/ 348139 w 160"/>
              <a:gd name="T29" fmla="*/ 371833 h 160"/>
              <a:gd name="T30" fmla="*/ 324247 w 160"/>
              <a:gd name="T31" fmla="*/ 533649 h 160"/>
              <a:gd name="T32" fmla="*/ 232093 w 160"/>
              <a:gd name="T33" fmla="*/ 371833 h 160"/>
              <a:gd name="T34" fmla="*/ 204788 w 160"/>
              <a:gd name="T35" fmla="*/ 533649 h 160"/>
              <a:gd name="T36" fmla="*/ 44371 w 160"/>
              <a:gd name="T37" fmla="*/ 371833 h 160"/>
              <a:gd name="T38" fmla="*/ 17066 w 160"/>
              <a:gd name="T39" fmla="*/ 533649 h 160"/>
              <a:gd name="T40" fmla="*/ 529034 w 160"/>
              <a:gd name="T41" fmla="*/ 533649 h 160"/>
              <a:gd name="T42" fmla="*/ 34131 w 160"/>
              <a:gd name="T43" fmla="*/ 185916 h 160"/>
              <a:gd name="T44" fmla="*/ 501729 w 160"/>
              <a:gd name="T45" fmla="*/ 354618 h 160"/>
              <a:gd name="T46" fmla="*/ 501729 w 160"/>
              <a:gd name="T47" fmla="*/ 179030 h 160"/>
              <a:gd name="T48" fmla="*/ 71676 w 160"/>
              <a:gd name="T49" fmla="*/ 223788 h 160"/>
              <a:gd name="T50" fmla="*/ 187722 w 160"/>
              <a:gd name="T51" fmla="*/ 337404 h 160"/>
              <a:gd name="T52" fmla="*/ 187722 w 160"/>
              <a:gd name="T53" fmla="*/ 196245 h 160"/>
              <a:gd name="T54" fmla="*/ 232093 w 160"/>
              <a:gd name="T55" fmla="*/ 213459 h 160"/>
              <a:gd name="T56" fmla="*/ 341313 w 160"/>
              <a:gd name="T57" fmla="*/ 230674 h 160"/>
              <a:gd name="T58" fmla="*/ 204788 w 160"/>
              <a:gd name="T59" fmla="*/ 196245 h 160"/>
              <a:gd name="T60" fmla="*/ 494903 w 160"/>
              <a:gd name="T61" fmla="*/ 337404 h 160"/>
              <a:gd name="T62" fmla="*/ 494903 w 160"/>
              <a:gd name="T63" fmla="*/ 230674 h 160"/>
              <a:gd name="T64" fmla="*/ 358378 w 160"/>
              <a:gd name="T65" fmla="*/ 213459 h 160"/>
              <a:gd name="T66" fmla="*/ 494903 w 160"/>
              <a:gd name="T67" fmla="*/ 213459 h 160"/>
              <a:gd name="T68" fmla="*/ 348139 w 160"/>
              <a:gd name="T69" fmla="*/ 44758 h 160"/>
              <a:gd name="T70" fmla="*/ 293529 w 160"/>
              <a:gd name="T71" fmla="*/ 44758 h 160"/>
              <a:gd name="T72" fmla="*/ 252571 w 160"/>
              <a:gd name="T73" fmla="*/ 44758 h 160"/>
              <a:gd name="T74" fmla="*/ 197961 w 160"/>
              <a:gd name="T75" fmla="*/ 44758 h 160"/>
              <a:gd name="T76" fmla="*/ 180896 w 160"/>
              <a:gd name="T77" fmla="*/ 79187 h 160"/>
              <a:gd name="T78" fmla="*/ 197961 w 160"/>
              <a:gd name="T79" fmla="*/ 117058 h 160"/>
              <a:gd name="T80" fmla="*/ 252571 w 160"/>
              <a:gd name="T81" fmla="*/ 117058 h 160"/>
              <a:gd name="T82" fmla="*/ 293529 w 160"/>
              <a:gd name="T83" fmla="*/ 117058 h 160"/>
              <a:gd name="T84" fmla="*/ 348139 w 160"/>
              <a:gd name="T85" fmla="*/ 117058 h 160"/>
              <a:gd name="T86" fmla="*/ 365204 w 160"/>
              <a:gd name="T87" fmla="*/ 79187 h 160"/>
              <a:gd name="T88" fmla="*/ 218440 w 160"/>
              <a:gd name="T89" fmla="*/ 106730 h 160"/>
              <a:gd name="T90" fmla="*/ 235506 w 160"/>
              <a:gd name="T91" fmla="*/ 106730 h 160"/>
              <a:gd name="T92" fmla="*/ 310594 w 160"/>
              <a:gd name="T93" fmla="*/ 51643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60">
                <a:moveTo>
                  <a:pt x="157" y="41"/>
                </a:moveTo>
                <a:cubicBezTo>
                  <a:pt x="117" y="41"/>
                  <a:pt x="117" y="41"/>
                  <a:pt x="117" y="41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1"/>
                  <a:pt x="116" y="0"/>
                  <a:pt x="114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4" y="0"/>
                  <a:pt x="43" y="1"/>
                  <a:pt x="43" y="3"/>
                </a:cubicBezTo>
                <a:cubicBezTo>
                  <a:pt x="43" y="41"/>
                  <a:pt x="43" y="41"/>
                  <a:pt x="4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1" y="41"/>
                  <a:pt x="0" y="42"/>
                  <a:pt x="0" y="4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2"/>
                  <a:pt x="159" y="41"/>
                  <a:pt x="157" y="41"/>
                </a:cubicBezTo>
                <a:close/>
                <a:moveTo>
                  <a:pt x="48" y="5"/>
                </a:moveTo>
                <a:cubicBezTo>
                  <a:pt x="112" y="5"/>
                  <a:pt x="112" y="5"/>
                  <a:pt x="112" y="5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48" y="41"/>
                  <a:pt x="48" y="41"/>
                  <a:pt x="48" y="41"/>
                </a:cubicBezTo>
                <a:lnTo>
                  <a:pt x="48" y="5"/>
                </a:lnTo>
                <a:close/>
                <a:moveTo>
                  <a:pt x="55" y="155"/>
                </a:moveTo>
                <a:cubicBezTo>
                  <a:pt x="15" y="155"/>
                  <a:pt x="15" y="155"/>
                  <a:pt x="15" y="155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55" y="114"/>
                  <a:pt x="55" y="114"/>
                  <a:pt x="55" y="114"/>
                </a:cubicBezTo>
                <a:lnTo>
                  <a:pt x="55" y="155"/>
                </a:lnTo>
                <a:close/>
                <a:moveTo>
                  <a:pt x="89" y="155"/>
                </a:moveTo>
                <a:cubicBezTo>
                  <a:pt x="71" y="155"/>
                  <a:pt x="71" y="155"/>
                  <a:pt x="71" y="155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89" y="155"/>
                  <a:pt x="89" y="155"/>
                  <a:pt x="89" y="155"/>
                </a:cubicBezTo>
                <a:close/>
                <a:moveTo>
                  <a:pt x="89" y="119"/>
                </a:moveTo>
                <a:cubicBezTo>
                  <a:pt x="71" y="119"/>
                  <a:pt x="71" y="119"/>
                  <a:pt x="71" y="119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89" y="119"/>
                  <a:pt x="89" y="119"/>
                  <a:pt x="89" y="119"/>
                </a:cubicBezTo>
                <a:close/>
                <a:moveTo>
                  <a:pt x="145" y="155"/>
                </a:moveTo>
                <a:cubicBezTo>
                  <a:pt x="105" y="155"/>
                  <a:pt x="105" y="155"/>
                  <a:pt x="105" y="155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45" y="114"/>
                  <a:pt x="145" y="114"/>
                  <a:pt x="145" y="114"/>
                </a:cubicBezTo>
                <a:lnTo>
                  <a:pt x="145" y="155"/>
                </a:lnTo>
                <a:close/>
                <a:moveTo>
                  <a:pt x="155" y="155"/>
                </a:moveTo>
                <a:cubicBezTo>
                  <a:pt x="150" y="155"/>
                  <a:pt x="150" y="155"/>
                  <a:pt x="150" y="155"/>
                </a:cubicBezTo>
                <a:cubicBezTo>
                  <a:pt x="150" y="111"/>
                  <a:pt x="150" y="111"/>
                  <a:pt x="150" y="111"/>
                </a:cubicBezTo>
                <a:cubicBezTo>
                  <a:pt x="150" y="110"/>
                  <a:pt x="149" y="108"/>
                  <a:pt x="147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1" y="108"/>
                  <a:pt x="100" y="110"/>
                  <a:pt x="100" y="111"/>
                </a:cubicBezTo>
                <a:cubicBezTo>
                  <a:pt x="100" y="155"/>
                  <a:pt x="100" y="155"/>
                  <a:pt x="100" y="155"/>
                </a:cubicBezTo>
                <a:cubicBezTo>
                  <a:pt x="95" y="155"/>
                  <a:pt x="95" y="155"/>
                  <a:pt x="95" y="155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95" y="110"/>
                  <a:pt x="93" y="108"/>
                  <a:pt x="92" y="108"/>
                </a:cubicBezTo>
                <a:cubicBezTo>
                  <a:pt x="68" y="108"/>
                  <a:pt x="68" y="108"/>
                  <a:pt x="68" y="108"/>
                </a:cubicBezTo>
                <a:cubicBezTo>
                  <a:pt x="67" y="108"/>
                  <a:pt x="65" y="110"/>
                  <a:pt x="65" y="111"/>
                </a:cubicBezTo>
                <a:cubicBezTo>
                  <a:pt x="65" y="155"/>
                  <a:pt x="65" y="155"/>
                  <a:pt x="65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0" y="110"/>
                  <a:pt x="59" y="108"/>
                  <a:pt x="58" y="108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1" y="108"/>
                  <a:pt x="10" y="110"/>
                  <a:pt x="10" y="111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46"/>
                  <a:pt x="5" y="46"/>
                  <a:pt x="5" y="46"/>
                </a:cubicBezTo>
                <a:cubicBezTo>
                  <a:pt x="155" y="46"/>
                  <a:pt x="155" y="46"/>
                  <a:pt x="155" y="46"/>
                </a:cubicBezTo>
                <a:lnTo>
                  <a:pt x="155" y="155"/>
                </a:lnTo>
                <a:close/>
                <a:moveTo>
                  <a:pt x="147" y="52"/>
                </a:moveTo>
                <a:cubicBezTo>
                  <a:pt x="13" y="52"/>
                  <a:pt x="13" y="52"/>
                  <a:pt x="13" y="52"/>
                </a:cubicBezTo>
                <a:cubicBezTo>
                  <a:pt x="11" y="52"/>
                  <a:pt x="10" y="53"/>
                  <a:pt x="10" y="54"/>
                </a:cubicBezTo>
                <a:cubicBezTo>
                  <a:pt x="10" y="101"/>
                  <a:pt x="10" y="101"/>
                  <a:pt x="10" y="101"/>
                </a:cubicBezTo>
                <a:cubicBezTo>
                  <a:pt x="10" y="102"/>
                  <a:pt x="11" y="103"/>
                  <a:pt x="13" y="103"/>
                </a:cubicBezTo>
                <a:cubicBezTo>
                  <a:pt x="147" y="103"/>
                  <a:pt x="147" y="103"/>
                  <a:pt x="147" y="103"/>
                </a:cubicBezTo>
                <a:cubicBezTo>
                  <a:pt x="149" y="103"/>
                  <a:pt x="150" y="102"/>
                  <a:pt x="150" y="101"/>
                </a:cubicBezTo>
                <a:cubicBezTo>
                  <a:pt x="150" y="54"/>
                  <a:pt x="150" y="54"/>
                  <a:pt x="150" y="54"/>
                </a:cubicBezTo>
                <a:cubicBezTo>
                  <a:pt x="150" y="53"/>
                  <a:pt x="149" y="52"/>
                  <a:pt x="147" y="52"/>
                </a:cubicBezTo>
                <a:close/>
                <a:moveTo>
                  <a:pt x="55" y="62"/>
                </a:moveTo>
                <a:cubicBezTo>
                  <a:pt x="23" y="62"/>
                  <a:pt x="23" y="62"/>
                  <a:pt x="23" y="62"/>
                </a:cubicBezTo>
                <a:cubicBezTo>
                  <a:pt x="22" y="62"/>
                  <a:pt x="21" y="63"/>
                  <a:pt x="21" y="65"/>
                </a:cubicBezTo>
                <a:cubicBezTo>
                  <a:pt x="21" y="66"/>
                  <a:pt x="22" y="67"/>
                  <a:pt x="23" y="67"/>
                </a:cubicBezTo>
                <a:cubicBezTo>
                  <a:pt x="55" y="67"/>
                  <a:pt x="55" y="67"/>
                  <a:pt x="55" y="67"/>
                </a:cubicBezTo>
                <a:cubicBezTo>
                  <a:pt x="55" y="98"/>
                  <a:pt x="55" y="98"/>
                  <a:pt x="5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5" y="57"/>
                  <a:pt x="15" y="57"/>
                  <a:pt x="15" y="57"/>
                </a:cubicBezTo>
                <a:cubicBezTo>
                  <a:pt x="55" y="57"/>
                  <a:pt x="55" y="57"/>
                  <a:pt x="55" y="57"/>
                </a:cubicBezTo>
                <a:lnTo>
                  <a:pt x="55" y="62"/>
                </a:lnTo>
                <a:close/>
                <a:moveTo>
                  <a:pt x="100" y="62"/>
                </a:moveTo>
                <a:cubicBezTo>
                  <a:pt x="68" y="62"/>
                  <a:pt x="68" y="62"/>
                  <a:pt x="68" y="62"/>
                </a:cubicBezTo>
                <a:cubicBezTo>
                  <a:pt x="67" y="62"/>
                  <a:pt x="65" y="63"/>
                  <a:pt x="65" y="65"/>
                </a:cubicBezTo>
                <a:cubicBezTo>
                  <a:pt x="65" y="66"/>
                  <a:pt x="67" y="67"/>
                  <a:pt x="68" y="67"/>
                </a:cubicBezTo>
                <a:cubicBezTo>
                  <a:pt x="100" y="67"/>
                  <a:pt x="100" y="67"/>
                  <a:pt x="100" y="67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60" y="98"/>
                  <a:pt x="60" y="98"/>
                  <a:pt x="60" y="98"/>
                </a:cubicBezTo>
                <a:cubicBezTo>
                  <a:pt x="60" y="57"/>
                  <a:pt x="60" y="57"/>
                  <a:pt x="60" y="57"/>
                </a:cubicBezTo>
                <a:cubicBezTo>
                  <a:pt x="100" y="57"/>
                  <a:pt x="100" y="57"/>
                  <a:pt x="100" y="57"/>
                </a:cubicBezTo>
                <a:lnTo>
                  <a:pt x="100" y="62"/>
                </a:lnTo>
                <a:close/>
                <a:moveTo>
                  <a:pt x="145" y="98"/>
                </a:moveTo>
                <a:cubicBezTo>
                  <a:pt x="105" y="98"/>
                  <a:pt x="105" y="98"/>
                  <a:pt x="105" y="98"/>
                </a:cubicBezTo>
                <a:cubicBezTo>
                  <a:pt x="105" y="67"/>
                  <a:pt x="105" y="67"/>
                  <a:pt x="105" y="67"/>
                </a:cubicBezTo>
                <a:cubicBezTo>
                  <a:pt x="145" y="67"/>
                  <a:pt x="145" y="67"/>
                  <a:pt x="145" y="67"/>
                </a:cubicBezTo>
                <a:lnTo>
                  <a:pt x="145" y="98"/>
                </a:lnTo>
                <a:close/>
                <a:moveTo>
                  <a:pt x="145" y="62"/>
                </a:moveTo>
                <a:cubicBezTo>
                  <a:pt x="105" y="62"/>
                  <a:pt x="105" y="62"/>
                  <a:pt x="105" y="62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45" y="57"/>
                  <a:pt x="145" y="57"/>
                  <a:pt x="145" y="57"/>
                </a:cubicBezTo>
                <a:lnTo>
                  <a:pt x="145" y="62"/>
                </a:lnTo>
                <a:close/>
                <a:moveTo>
                  <a:pt x="104" y="21"/>
                </a:moveTo>
                <a:cubicBezTo>
                  <a:pt x="102" y="21"/>
                  <a:pt x="102" y="21"/>
                  <a:pt x="102" y="21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1"/>
                  <a:pt x="100" y="10"/>
                  <a:pt x="99" y="10"/>
                </a:cubicBezTo>
                <a:cubicBezTo>
                  <a:pt x="89" y="10"/>
                  <a:pt x="89" y="10"/>
                  <a:pt x="89" y="10"/>
                </a:cubicBezTo>
                <a:cubicBezTo>
                  <a:pt x="87" y="10"/>
                  <a:pt x="86" y="11"/>
                  <a:pt x="86" y="13"/>
                </a:cubicBezTo>
                <a:cubicBezTo>
                  <a:pt x="86" y="21"/>
                  <a:pt x="86" y="21"/>
                  <a:pt x="86" y="21"/>
                </a:cubicBezTo>
                <a:cubicBezTo>
                  <a:pt x="74" y="21"/>
                  <a:pt x="74" y="21"/>
                  <a:pt x="74" y="21"/>
                </a:cubicBezTo>
                <a:cubicBezTo>
                  <a:pt x="74" y="13"/>
                  <a:pt x="74" y="13"/>
                  <a:pt x="74" y="13"/>
                </a:cubicBezTo>
                <a:cubicBezTo>
                  <a:pt x="74" y="11"/>
                  <a:pt x="73" y="10"/>
                  <a:pt x="71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0" y="10"/>
                  <a:pt x="58" y="11"/>
                  <a:pt x="58" y="13"/>
                </a:cubicBezTo>
                <a:cubicBezTo>
                  <a:pt x="58" y="21"/>
                  <a:pt x="58" y="21"/>
                  <a:pt x="58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4" y="21"/>
                  <a:pt x="53" y="22"/>
                  <a:pt x="53" y="23"/>
                </a:cubicBezTo>
                <a:cubicBezTo>
                  <a:pt x="53" y="25"/>
                  <a:pt x="54" y="26"/>
                  <a:pt x="56" y="26"/>
                </a:cubicBezTo>
                <a:cubicBezTo>
                  <a:pt x="58" y="26"/>
                  <a:pt x="58" y="26"/>
                  <a:pt x="58" y="26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5"/>
                  <a:pt x="60" y="36"/>
                  <a:pt x="61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73" y="36"/>
                  <a:pt x="74" y="35"/>
                  <a:pt x="74" y="34"/>
                </a:cubicBezTo>
                <a:cubicBezTo>
                  <a:pt x="74" y="26"/>
                  <a:pt x="74" y="26"/>
                  <a:pt x="74" y="26"/>
                </a:cubicBezTo>
                <a:cubicBezTo>
                  <a:pt x="86" y="26"/>
                  <a:pt x="86" y="26"/>
                  <a:pt x="86" y="26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5"/>
                  <a:pt x="87" y="36"/>
                  <a:pt x="89" y="36"/>
                </a:cubicBezTo>
                <a:cubicBezTo>
                  <a:pt x="99" y="36"/>
                  <a:pt x="99" y="36"/>
                  <a:pt x="99" y="36"/>
                </a:cubicBezTo>
                <a:cubicBezTo>
                  <a:pt x="100" y="36"/>
                  <a:pt x="102" y="35"/>
                  <a:pt x="102" y="34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6" y="26"/>
                  <a:pt x="107" y="25"/>
                  <a:pt x="107" y="23"/>
                </a:cubicBezTo>
                <a:cubicBezTo>
                  <a:pt x="107" y="22"/>
                  <a:pt x="106" y="21"/>
                  <a:pt x="104" y="21"/>
                </a:cubicBezTo>
                <a:close/>
                <a:moveTo>
                  <a:pt x="69" y="31"/>
                </a:moveTo>
                <a:cubicBezTo>
                  <a:pt x="64" y="31"/>
                  <a:pt x="64" y="31"/>
                  <a:pt x="64" y="31"/>
                </a:cubicBezTo>
                <a:cubicBezTo>
                  <a:pt x="64" y="15"/>
                  <a:pt x="64" y="15"/>
                  <a:pt x="64" y="15"/>
                </a:cubicBezTo>
                <a:cubicBezTo>
                  <a:pt x="69" y="15"/>
                  <a:pt x="69" y="15"/>
                  <a:pt x="69" y="15"/>
                </a:cubicBezTo>
                <a:lnTo>
                  <a:pt x="69" y="31"/>
                </a:lnTo>
                <a:close/>
                <a:moveTo>
                  <a:pt x="96" y="31"/>
                </a:moveTo>
                <a:cubicBezTo>
                  <a:pt x="91" y="31"/>
                  <a:pt x="91" y="31"/>
                  <a:pt x="91" y="31"/>
                </a:cubicBezTo>
                <a:cubicBezTo>
                  <a:pt x="91" y="15"/>
                  <a:pt x="91" y="15"/>
                  <a:pt x="91" y="15"/>
                </a:cubicBezTo>
                <a:cubicBezTo>
                  <a:pt x="96" y="15"/>
                  <a:pt x="96" y="15"/>
                  <a:pt x="96" y="15"/>
                </a:cubicBezTo>
                <a:lnTo>
                  <a:pt x="96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531">
            <a:extLst>
              <a:ext uri="{FF2B5EF4-FFF2-40B4-BE49-F238E27FC236}">
                <a16:creationId xmlns:a16="http://schemas.microsoft.com/office/drawing/2014/main" id="{E5B7F676-194E-4F55-8E95-ECB3D49F8DA9}"/>
              </a:ext>
            </a:extLst>
          </p:cNvPr>
          <p:cNvSpPr>
            <a:spLocks noEditPoints="1"/>
          </p:cNvSpPr>
          <p:nvPr/>
        </p:nvSpPr>
        <p:spPr bwMode="auto">
          <a:xfrm>
            <a:off x="8704486" y="1270795"/>
            <a:ext cx="463232" cy="465924"/>
          </a:xfrm>
          <a:custGeom>
            <a:avLst/>
            <a:gdLst>
              <a:gd name="T0" fmla="*/ 412988 w 160"/>
              <a:gd name="T1" fmla="*/ 264339 h 160"/>
              <a:gd name="T2" fmla="*/ 344726 w 160"/>
              <a:gd name="T3" fmla="*/ 264339 h 160"/>
              <a:gd name="T4" fmla="*/ 273050 w 160"/>
              <a:gd name="T5" fmla="*/ 264339 h 160"/>
              <a:gd name="T6" fmla="*/ 201374 w 160"/>
              <a:gd name="T7" fmla="*/ 264339 h 160"/>
              <a:gd name="T8" fmla="*/ 249158 w 160"/>
              <a:gd name="T9" fmla="*/ 216277 h 160"/>
              <a:gd name="T10" fmla="*/ 320834 w 160"/>
              <a:gd name="T11" fmla="*/ 216277 h 160"/>
              <a:gd name="T12" fmla="*/ 392509 w 160"/>
              <a:gd name="T13" fmla="*/ 216277 h 160"/>
              <a:gd name="T14" fmla="*/ 546100 w 160"/>
              <a:gd name="T15" fmla="*/ 185380 h 160"/>
              <a:gd name="T16" fmla="*/ 20479 w 160"/>
              <a:gd name="T17" fmla="*/ 549275 h 160"/>
              <a:gd name="T18" fmla="*/ 10239 w 160"/>
              <a:gd name="T19" fmla="*/ 41196 h 160"/>
              <a:gd name="T20" fmla="*/ 30718 w 160"/>
              <a:gd name="T21" fmla="*/ 24031 h 160"/>
              <a:gd name="T22" fmla="*/ 47784 w 160"/>
              <a:gd name="T23" fmla="*/ 10299 h 160"/>
              <a:gd name="T24" fmla="*/ 64849 w 160"/>
              <a:gd name="T25" fmla="*/ 10299 h 160"/>
              <a:gd name="T26" fmla="*/ 81915 w 160"/>
              <a:gd name="T27" fmla="*/ 24031 h 160"/>
              <a:gd name="T28" fmla="*/ 102394 w 160"/>
              <a:gd name="T29" fmla="*/ 41196 h 160"/>
              <a:gd name="T30" fmla="*/ 515382 w 160"/>
              <a:gd name="T31" fmla="*/ 106422 h 160"/>
              <a:gd name="T32" fmla="*/ 546100 w 160"/>
              <a:gd name="T33" fmla="*/ 185380 h 160"/>
              <a:gd name="T34" fmla="*/ 98981 w 160"/>
              <a:gd name="T35" fmla="*/ 178514 h 160"/>
              <a:gd name="T36" fmla="*/ 98981 w 160"/>
              <a:gd name="T37" fmla="*/ 123587 h 160"/>
              <a:gd name="T38" fmla="*/ 406162 w 160"/>
              <a:gd name="T39" fmla="*/ 514945 h 160"/>
              <a:gd name="T40" fmla="*/ 494903 w 160"/>
              <a:gd name="T41" fmla="*/ 514945 h 160"/>
              <a:gd name="T42" fmla="*/ 406162 w 160"/>
              <a:gd name="T43" fmla="*/ 394791 h 160"/>
              <a:gd name="T44" fmla="*/ 494903 w 160"/>
              <a:gd name="T45" fmla="*/ 394791 h 160"/>
              <a:gd name="T46" fmla="*/ 494903 w 160"/>
              <a:gd name="T47" fmla="*/ 497780 h 160"/>
              <a:gd name="T48" fmla="*/ 406162 w 160"/>
              <a:gd name="T49" fmla="*/ 336431 h 160"/>
              <a:gd name="T50" fmla="*/ 494903 w 160"/>
              <a:gd name="T51" fmla="*/ 336431 h 160"/>
              <a:gd name="T52" fmla="*/ 98981 w 160"/>
              <a:gd name="T53" fmla="*/ 470317 h 160"/>
              <a:gd name="T54" fmla="*/ 81915 w 160"/>
              <a:gd name="T55" fmla="*/ 41196 h 160"/>
              <a:gd name="T56" fmla="*/ 81915 w 160"/>
              <a:gd name="T57" fmla="*/ 532110 h 160"/>
              <a:gd name="T58" fmla="*/ 98981 w 160"/>
              <a:gd name="T59" fmla="*/ 504646 h 160"/>
              <a:gd name="T60" fmla="*/ 389096 w 160"/>
              <a:gd name="T61" fmla="*/ 326132 h 160"/>
              <a:gd name="T62" fmla="*/ 511969 w 160"/>
              <a:gd name="T63" fmla="*/ 326132 h 160"/>
              <a:gd name="T64" fmla="*/ 529034 w 160"/>
              <a:gd name="T65" fmla="*/ 302101 h 160"/>
              <a:gd name="T66" fmla="*/ 98981 w 160"/>
              <a:gd name="T67" fmla="*/ 284936 h 160"/>
              <a:gd name="T68" fmla="*/ 368618 w 160"/>
              <a:gd name="T69" fmla="*/ 326132 h 160"/>
              <a:gd name="T70" fmla="*/ 126286 w 160"/>
              <a:gd name="T71" fmla="*/ 514945 h 160"/>
              <a:gd name="T72" fmla="*/ 126286 w 160"/>
              <a:gd name="T73" fmla="*/ 319266 h 160"/>
              <a:gd name="T74" fmla="*/ 177483 w 160"/>
              <a:gd name="T75" fmla="*/ 453152 h 160"/>
              <a:gd name="T76" fmla="*/ 177483 w 160"/>
              <a:gd name="T77" fmla="*/ 497780 h 160"/>
              <a:gd name="T78" fmla="*/ 136525 w 160"/>
              <a:gd name="T79" fmla="*/ 394791 h 160"/>
              <a:gd name="T80" fmla="*/ 177483 w 160"/>
              <a:gd name="T81" fmla="*/ 394791 h 160"/>
              <a:gd name="T82" fmla="*/ 136525 w 160"/>
              <a:gd name="T83" fmla="*/ 377627 h 160"/>
              <a:gd name="T84" fmla="*/ 235506 w 160"/>
              <a:gd name="T85" fmla="*/ 453152 h 160"/>
              <a:gd name="T86" fmla="*/ 235506 w 160"/>
              <a:gd name="T87" fmla="*/ 497780 h 160"/>
              <a:gd name="T88" fmla="*/ 194548 w 160"/>
              <a:gd name="T89" fmla="*/ 336431 h 160"/>
              <a:gd name="T90" fmla="*/ 235506 w 160"/>
              <a:gd name="T91" fmla="*/ 394791 h 160"/>
              <a:gd name="T92" fmla="*/ 221853 w 160"/>
              <a:gd name="T93" fmla="*/ 377627 h 160"/>
              <a:gd name="T94" fmla="*/ 293529 w 160"/>
              <a:gd name="T95" fmla="*/ 453152 h 160"/>
              <a:gd name="T96" fmla="*/ 293529 w 160"/>
              <a:gd name="T97" fmla="*/ 497780 h 160"/>
              <a:gd name="T98" fmla="*/ 252571 w 160"/>
              <a:gd name="T99" fmla="*/ 394791 h 160"/>
              <a:gd name="T100" fmla="*/ 293529 w 160"/>
              <a:gd name="T101" fmla="*/ 394791 h 160"/>
              <a:gd name="T102" fmla="*/ 252571 w 160"/>
              <a:gd name="T103" fmla="*/ 377627 h 160"/>
              <a:gd name="T104" fmla="*/ 351552 w 160"/>
              <a:gd name="T105" fmla="*/ 453152 h 160"/>
              <a:gd name="T106" fmla="*/ 351552 w 160"/>
              <a:gd name="T107" fmla="*/ 497780 h 160"/>
              <a:gd name="T108" fmla="*/ 310594 w 160"/>
              <a:gd name="T109" fmla="*/ 394791 h 160"/>
              <a:gd name="T110" fmla="*/ 351552 w 160"/>
              <a:gd name="T111" fmla="*/ 394791 h 160"/>
              <a:gd name="T112" fmla="*/ 310594 w 160"/>
              <a:gd name="T113" fmla="*/ 377627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60">
                <a:moveTo>
                  <a:pt x="125" y="77"/>
                </a:moveTo>
                <a:cubicBezTo>
                  <a:pt x="124" y="77"/>
                  <a:pt x="124" y="77"/>
                  <a:pt x="123" y="77"/>
                </a:cubicBezTo>
                <a:cubicBezTo>
                  <a:pt x="122" y="77"/>
                  <a:pt x="122" y="77"/>
                  <a:pt x="121" y="77"/>
                </a:cubicBezTo>
                <a:cubicBezTo>
                  <a:pt x="113" y="68"/>
                  <a:pt x="113" y="68"/>
                  <a:pt x="113" y="68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3" y="78"/>
                  <a:pt x="102" y="78"/>
                  <a:pt x="101" y="77"/>
                </a:cubicBezTo>
                <a:cubicBezTo>
                  <a:pt x="92" y="68"/>
                  <a:pt x="92" y="68"/>
                  <a:pt x="92" y="68"/>
                </a:cubicBezTo>
                <a:cubicBezTo>
                  <a:pt x="84" y="77"/>
                  <a:pt x="84" y="77"/>
                  <a:pt x="84" y="77"/>
                </a:cubicBezTo>
                <a:cubicBezTo>
                  <a:pt x="83" y="78"/>
                  <a:pt x="81" y="78"/>
                  <a:pt x="80" y="77"/>
                </a:cubicBezTo>
                <a:cubicBezTo>
                  <a:pt x="71" y="68"/>
                  <a:pt x="71" y="68"/>
                  <a:pt x="71" y="68"/>
                </a:cubicBezTo>
                <a:cubicBezTo>
                  <a:pt x="63" y="77"/>
                  <a:pt x="63" y="77"/>
                  <a:pt x="63" y="77"/>
                </a:cubicBezTo>
                <a:cubicBezTo>
                  <a:pt x="62" y="78"/>
                  <a:pt x="60" y="78"/>
                  <a:pt x="59" y="77"/>
                </a:cubicBezTo>
                <a:cubicBezTo>
                  <a:pt x="58" y="76"/>
                  <a:pt x="58" y="74"/>
                  <a:pt x="59" y="73"/>
                </a:cubicBezTo>
                <a:cubicBezTo>
                  <a:pt x="70" y="63"/>
                  <a:pt x="70" y="63"/>
                  <a:pt x="70" y="63"/>
                </a:cubicBezTo>
                <a:cubicBezTo>
                  <a:pt x="71" y="62"/>
                  <a:pt x="72" y="62"/>
                  <a:pt x="73" y="63"/>
                </a:cubicBezTo>
                <a:cubicBezTo>
                  <a:pt x="82" y="71"/>
                  <a:pt x="82" y="71"/>
                  <a:pt x="82" y="71"/>
                </a:cubicBezTo>
                <a:cubicBezTo>
                  <a:pt x="90" y="63"/>
                  <a:pt x="90" y="63"/>
                  <a:pt x="90" y="63"/>
                </a:cubicBezTo>
                <a:cubicBezTo>
                  <a:pt x="91" y="62"/>
                  <a:pt x="93" y="62"/>
                  <a:pt x="94" y="63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12" y="62"/>
                  <a:pt x="114" y="62"/>
                  <a:pt x="115" y="63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6" y="74"/>
                  <a:pt x="126" y="76"/>
                  <a:pt x="125" y="77"/>
                </a:cubicBezTo>
                <a:close/>
                <a:moveTo>
                  <a:pt x="160" y="54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9"/>
                  <a:pt x="159" y="160"/>
                  <a:pt x="157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5" y="160"/>
                  <a:pt x="3" y="159"/>
                  <a:pt x="3" y="157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2"/>
                  <a:pt x="0" y="11"/>
                  <a:pt x="0" y="9"/>
                </a:cubicBezTo>
                <a:cubicBezTo>
                  <a:pt x="0" y="8"/>
                  <a:pt x="1" y="7"/>
                  <a:pt x="3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3"/>
                  <a:pt x="9" y="3"/>
                  <a:pt x="9" y="3"/>
                </a:cubicBezTo>
                <a:cubicBezTo>
                  <a:pt x="9" y="1"/>
                  <a:pt x="10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cubicBezTo>
                  <a:pt x="14" y="7"/>
                  <a:pt x="14" y="7"/>
                  <a:pt x="14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1"/>
                  <a:pt x="20" y="0"/>
                  <a:pt x="22" y="0"/>
                </a:cubicBezTo>
                <a:cubicBezTo>
                  <a:pt x="23" y="0"/>
                  <a:pt x="24" y="1"/>
                  <a:pt x="24" y="3"/>
                </a:cubicBezTo>
                <a:cubicBezTo>
                  <a:pt x="24" y="7"/>
                  <a:pt x="24" y="7"/>
                  <a:pt x="24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32" y="7"/>
                  <a:pt x="33" y="8"/>
                  <a:pt x="33" y="9"/>
                </a:cubicBezTo>
                <a:cubicBezTo>
                  <a:pt x="33" y="11"/>
                  <a:pt x="32" y="12"/>
                  <a:pt x="30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31"/>
                  <a:pt x="29" y="31"/>
                  <a:pt x="29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2" y="31"/>
                  <a:pt x="153" y="32"/>
                  <a:pt x="153" y="33"/>
                </a:cubicBezTo>
                <a:cubicBezTo>
                  <a:pt x="153" y="3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lose/>
                <a:moveTo>
                  <a:pt x="29" y="52"/>
                </a:moveTo>
                <a:cubicBezTo>
                  <a:pt x="154" y="52"/>
                  <a:pt x="154" y="52"/>
                  <a:pt x="154" y="52"/>
                </a:cubicBezTo>
                <a:cubicBezTo>
                  <a:pt x="149" y="36"/>
                  <a:pt x="149" y="36"/>
                  <a:pt x="149" y="36"/>
                </a:cubicBezTo>
                <a:cubicBezTo>
                  <a:pt x="29" y="36"/>
                  <a:pt x="29" y="36"/>
                  <a:pt x="29" y="36"/>
                </a:cubicBezTo>
                <a:lnTo>
                  <a:pt x="29" y="52"/>
                </a:lnTo>
                <a:close/>
                <a:moveTo>
                  <a:pt x="145" y="150"/>
                </a:moveTo>
                <a:cubicBezTo>
                  <a:pt x="119" y="150"/>
                  <a:pt x="119" y="150"/>
                  <a:pt x="119" y="150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45" y="155"/>
                  <a:pt x="145" y="155"/>
                  <a:pt x="145" y="155"/>
                </a:cubicBezTo>
                <a:lnTo>
                  <a:pt x="145" y="150"/>
                </a:lnTo>
                <a:close/>
                <a:moveTo>
                  <a:pt x="129" y="145"/>
                </a:moveTo>
                <a:cubicBezTo>
                  <a:pt x="129" y="115"/>
                  <a:pt x="129" y="115"/>
                  <a:pt x="129" y="115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45"/>
                  <a:pt x="119" y="145"/>
                  <a:pt x="119" y="145"/>
                </a:cubicBezTo>
                <a:lnTo>
                  <a:pt x="129" y="145"/>
                </a:lnTo>
                <a:close/>
                <a:moveTo>
                  <a:pt x="145" y="115"/>
                </a:moveTo>
                <a:cubicBezTo>
                  <a:pt x="134" y="115"/>
                  <a:pt x="134" y="115"/>
                  <a:pt x="134" y="115"/>
                </a:cubicBezTo>
                <a:cubicBezTo>
                  <a:pt x="134" y="145"/>
                  <a:pt x="134" y="145"/>
                  <a:pt x="134" y="145"/>
                </a:cubicBezTo>
                <a:cubicBezTo>
                  <a:pt x="145" y="145"/>
                  <a:pt x="145" y="145"/>
                  <a:pt x="145" y="145"/>
                </a:cubicBezTo>
                <a:lnTo>
                  <a:pt x="145" y="115"/>
                </a:lnTo>
                <a:close/>
                <a:moveTo>
                  <a:pt x="145" y="98"/>
                </a:moveTo>
                <a:cubicBezTo>
                  <a:pt x="119" y="98"/>
                  <a:pt x="119" y="98"/>
                  <a:pt x="119" y="98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45" y="110"/>
                  <a:pt x="145" y="110"/>
                  <a:pt x="145" y="110"/>
                </a:cubicBezTo>
                <a:lnTo>
                  <a:pt x="145" y="98"/>
                </a:lnTo>
                <a:close/>
                <a:moveTo>
                  <a:pt x="155" y="88"/>
                </a:moveTo>
                <a:cubicBezTo>
                  <a:pt x="29" y="88"/>
                  <a:pt x="29" y="88"/>
                  <a:pt x="29" y="88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138"/>
                  <a:pt x="28" y="139"/>
                  <a:pt x="27" y="139"/>
                </a:cubicBezTo>
                <a:cubicBezTo>
                  <a:pt x="25" y="139"/>
                  <a:pt x="24" y="138"/>
                  <a:pt x="24" y="137"/>
                </a:cubicBezTo>
                <a:cubicBezTo>
                  <a:pt x="24" y="12"/>
                  <a:pt x="24" y="12"/>
                  <a:pt x="24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55"/>
                  <a:pt x="9" y="155"/>
                  <a:pt x="9" y="155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24" y="146"/>
                  <a:pt x="25" y="145"/>
                  <a:pt x="27" y="145"/>
                </a:cubicBezTo>
                <a:cubicBezTo>
                  <a:pt x="28" y="145"/>
                  <a:pt x="29" y="146"/>
                  <a:pt x="29" y="147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114" y="94"/>
                  <a:pt x="115" y="93"/>
                  <a:pt x="116" y="93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9" y="93"/>
                  <a:pt x="150" y="94"/>
                  <a:pt x="150" y="95"/>
                </a:cubicBezTo>
                <a:cubicBezTo>
                  <a:pt x="150" y="155"/>
                  <a:pt x="150" y="155"/>
                  <a:pt x="150" y="155"/>
                </a:cubicBezTo>
                <a:cubicBezTo>
                  <a:pt x="155" y="155"/>
                  <a:pt x="155" y="155"/>
                  <a:pt x="155" y="155"/>
                </a:cubicBezTo>
                <a:lnTo>
                  <a:pt x="155" y="88"/>
                </a:lnTo>
                <a:close/>
                <a:moveTo>
                  <a:pt x="155" y="57"/>
                </a:moveTo>
                <a:cubicBezTo>
                  <a:pt x="29" y="57"/>
                  <a:pt x="29" y="57"/>
                  <a:pt x="29" y="57"/>
                </a:cubicBezTo>
                <a:cubicBezTo>
                  <a:pt x="29" y="83"/>
                  <a:pt x="29" y="83"/>
                  <a:pt x="29" y="83"/>
                </a:cubicBezTo>
                <a:cubicBezTo>
                  <a:pt x="155" y="83"/>
                  <a:pt x="155" y="83"/>
                  <a:pt x="155" y="83"/>
                </a:cubicBezTo>
                <a:lnTo>
                  <a:pt x="155" y="57"/>
                </a:lnTo>
                <a:close/>
                <a:moveTo>
                  <a:pt x="108" y="95"/>
                </a:moveTo>
                <a:cubicBezTo>
                  <a:pt x="108" y="147"/>
                  <a:pt x="108" y="147"/>
                  <a:pt x="108" y="147"/>
                </a:cubicBezTo>
                <a:cubicBezTo>
                  <a:pt x="108" y="149"/>
                  <a:pt x="107" y="150"/>
                  <a:pt x="106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36" y="150"/>
                  <a:pt x="34" y="149"/>
                  <a:pt x="34" y="147"/>
                </a:cubicBezTo>
                <a:cubicBezTo>
                  <a:pt x="34" y="95"/>
                  <a:pt x="34" y="95"/>
                  <a:pt x="34" y="95"/>
                </a:cubicBezTo>
                <a:cubicBezTo>
                  <a:pt x="34" y="94"/>
                  <a:pt x="36" y="93"/>
                  <a:pt x="37" y="93"/>
                </a:cubicBezTo>
                <a:cubicBezTo>
                  <a:pt x="106" y="93"/>
                  <a:pt x="106" y="93"/>
                  <a:pt x="106" y="93"/>
                </a:cubicBezTo>
                <a:cubicBezTo>
                  <a:pt x="107" y="93"/>
                  <a:pt x="108" y="94"/>
                  <a:pt x="108" y="95"/>
                </a:cubicBezTo>
                <a:close/>
                <a:moveTo>
                  <a:pt x="52" y="132"/>
                </a:moveTo>
                <a:cubicBezTo>
                  <a:pt x="40" y="132"/>
                  <a:pt x="40" y="132"/>
                  <a:pt x="40" y="132"/>
                </a:cubicBezTo>
                <a:cubicBezTo>
                  <a:pt x="40" y="145"/>
                  <a:pt x="40" y="145"/>
                  <a:pt x="40" y="145"/>
                </a:cubicBezTo>
                <a:cubicBezTo>
                  <a:pt x="52" y="145"/>
                  <a:pt x="52" y="145"/>
                  <a:pt x="52" y="145"/>
                </a:cubicBezTo>
                <a:lnTo>
                  <a:pt x="52" y="132"/>
                </a:lnTo>
                <a:close/>
                <a:moveTo>
                  <a:pt x="52" y="115"/>
                </a:moveTo>
                <a:cubicBezTo>
                  <a:pt x="40" y="115"/>
                  <a:pt x="40" y="115"/>
                  <a:pt x="40" y="115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52" y="127"/>
                  <a:pt x="52" y="127"/>
                  <a:pt x="52" y="127"/>
                </a:cubicBezTo>
                <a:lnTo>
                  <a:pt x="52" y="115"/>
                </a:lnTo>
                <a:close/>
                <a:moveTo>
                  <a:pt x="52" y="98"/>
                </a:moveTo>
                <a:cubicBezTo>
                  <a:pt x="40" y="98"/>
                  <a:pt x="40" y="98"/>
                  <a:pt x="40" y="98"/>
                </a:cubicBezTo>
                <a:cubicBezTo>
                  <a:pt x="40" y="110"/>
                  <a:pt x="40" y="110"/>
                  <a:pt x="40" y="110"/>
                </a:cubicBezTo>
                <a:cubicBezTo>
                  <a:pt x="52" y="110"/>
                  <a:pt x="52" y="110"/>
                  <a:pt x="52" y="110"/>
                </a:cubicBezTo>
                <a:lnTo>
                  <a:pt x="52" y="98"/>
                </a:lnTo>
                <a:close/>
                <a:moveTo>
                  <a:pt x="69" y="132"/>
                </a:moveTo>
                <a:cubicBezTo>
                  <a:pt x="57" y="132"/>
                  <a:pt x="57" y="132"/>
                  <a:pt x="57" y="132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69" y="145"/>
                  <a:pt x="69" y="145"/>
                  <a:pt x="69" y="145"/>
                </a:cubicBezTo>
                <a:lnTo>
                  <a:pt x="69" y="132"/>
                </a:lnTo>
                <a:close/>
                <a:moveTo>
                  <a:pt x="69" y="98"/>
                </a:moveTo>
                <a:cubicBezTo>
                  <a:pt x="57" y="98"/>
                  <a:pt x="57" y="98"/>
                  <a:pt x="57" y="98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63" y="115"/>
                  <a:pt x="62" y="114"/>
                  <a:pt x="62" y="113"/>
                </a:cubicBezTo>
                <a:cubicBezTo>
                  <a:pt x="62" y="111"/>
                  <a:pt x="63" y="110"/>
                  <a:pt x="65" y="110"/>
                </a:cubicBezTo>
                <a:cubicBezTo>
                  <a:pt x="69" y="110"/>
                  <a:pt x="69" y="110"/>
                  <a:pt x="69" y="110"/>
                </a:cubicBezTo>
                <a:lnTo>
                  <a:pt x="69" y="98"/>
                </a:lnTo>
                <a:close/>
                <a:moveTo>
                  <a:pt x="86" y="132"/>
                </a:moveTo>
                <a:cubicBezTo>
                  <a:pt x="74" y="132"/>
                  <a:pt x="74" y="132"/>
                  <a:pt x="74" y="132"/>
                </a:cubicBezTo>
                <a:cubicBezTo>
                  <a:pt x="74" y="145"/>
                  <a:pt x="74" y="145"/>
                  <a:pt x="74" y="145"/>
                </a:cubicBezTo>
                <a:cubicBezTo>
                  <a:pt x="86" y="145"/>
                  <a:pt x="86" y="145"/>
                  <a:pt x="86" y="145"/>
                </a:cubicBezTo>
                <a:lnTo>
                  <a:pt x="86" y="132"/>
                </a:lnTo>
                <a:close/>
                <a:moveTo>
                  <a:pt x="86" y="115"/>
                </a:moveTo>
                <a:cubicBezTo>
                  <a:pt x="74" y="115"/>
                  <a:pt x="74" y="115"/>
                  <a:pt x="74" y="115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86" y="127"/>
                  <a:pt x="86" y="127"/>
                  <a:pt x="86" y="127"/>
                </a:cubicBezTo>
                <a:lnTo>
                  <a:pt x="86" y="115"/>
                </a:lnTo>
                <a:close/>
                <a:moveTo>
                  <a:pt x="86" y="98"/>
                </a:moveTo>
                <a:cubicBezTo>
                  <a:pt x="74" y="98"/>
                  <a:pt x="74" y="98"/>
                  <a:pt x="74" y="98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86" y="110"/>
                  <a:pt x="86" y="110"/>
                  <a:pt x="86" y="110"/>
                </a:cubicBezTo>
                <a:lnTo>
                  <a:pt x="86" y="98"/>
                </a:lnTo>
                <a:close/>
                <a:moveTo>
                  <a:pt x="103" y="132"/>
                </a:moveTo>
                <a:cubicBezTo>
                  <a:pt x="91" y="132"/>
                  <a:pt x="91" y="132"/>
                  <a:pt x="91" y="132"/>
                </a:cubicBezTo>
                <a:cubicBezTo>
                  <a:pt x="91" y="145"/>
                  <a:pt x="91" y="145"/>
                  <a:pt x="91" y="145"/>
                </a:cubicBezTo>
                <a:cubicBezTo>
                  <a:pt x="103" y="145"/>
                  <a:pt x="103" y="145"/>
                  <a:pt x="103" y="145"/>
                </a:cubicBezTo>
                <a:lnTo>
                  <a:pt x="103" y="132"/>
                </a:lnTo>
                <a:close/>
                <a:moveTo>
                  <a:pt x="103" y="115"/>
                </a:moveTo>
                <a:cubicBezTo>
                  <a:pt x="91" y="115"/>
                  <a:pt x="91" y="115"/>
                  <a:pt x="91" y="115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103" y="127"/>
                  <a:pt x="103" y="127"/>
                  <a:pt x="103" y="127"/>
                </a:cubicBezTo>
                <a:lnTo>
                  <a:pt x="103" y="115"/>
                </a:lnTo>
                <a:close/>
                <a:moveTo>
                  <a:pt x="103" y="98"/>
                </a:moveTo>
                <a:cubicBezTo>
                  <a:pt x="91" y="98"/>
                  <a:pt x="91" y="98"/>
                  <a:pt x="91" y="98"/>
                </a:cubicBezTo>
                <a:cubicBezTo>
                  <a:pt x="91" y="110"/>
                  <a:pt x="91" y="110"/>
                  <a:pt x="91" y="110"/>
                </a:cubicBezTo>
                <a:cubicBezTo>
                  <a:pt x="103" y="110"/>
                  <a:pt x="103" y="110"/>
                  <a:pt x="103" y="110"/>
                </a:cubicBezTo>
                <a:lnTo>
                  <a:pt x="103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532">
            <a:extLst>
              <a:ext uri="{FF2B5EF4-FFF2-40B4-BE49-F238E27FC236}">
                <a16:creationId xmlns:a16="http://schemas.microsoft.com/office/drawing/2014/main" id="{C0320E6F-91FF-4A87-9AC4-E82B4C296B6B}"/>
              </a:ext>
            </a:extLst>
          </p:cNvPr>
          <p:cNvSpPr>
            <a:spLocks noEditPoints="1"/>
          </p:cNvSpPr>
          <p:nvPr/>
        </p:nvSpPr>
        <p:spPr bwMode="auto">
          <a:xfrm>
            <a:off x="8712642" y="2252069"/>
            <a:ext cx="455154" cy="467274"/>
          </a:xfrm>
          <a:custGeom>
            <a:avLst/>
            <a:gdLst>
              <a:gd name="T0" fmla="*/ 34177 w 157"/>
              <a:gd name="T1" fmla="*/ 364947 h 160"/>
              <a:gd name="T2" fmla="*/ 136707 w 157"/>
              <a:gd name="T3" fmla="*/ 210017 h 160"/>
              <a:gd name="T4" fmla="*/ 51265 w 157"/>
              <a:gd name="T5" fmla="*/ 265103 h 160"/>
              <a:gd name="T6" fmla="*/ 51265 w 157"/>
              <a:gd name="T7" fmla="*/ 247888 h 160"/>
              <a:gd name="T8" fmla="*/ 492145 w 157"/>
              <a:gd name="T9" fmla="*/ 199688 h 160"/>
              <a:gd name="T10" fmla="*/ 410121 w 157"/>
              <a:gd name="T11" fmla="*/ 371833 h 160"/>
              <a:gd name="T12" fmla="*/ 492145 w 157"/>
              <a:gd name="T13" fmla="*/ 199688 h 160"/>
              <a:gd name="T14" fmla="*/ 481892 w 157"/>
              <a:gd name="T15" fmla="*/ 265103 h 160"/>
              <a:gd name="T16" fmla="*/ 416956 w 157"/>
              <a:gd name="T17" fmla="*/ 220345 h 160"/>
              <a:gd name="T18" fmla="*/ 416956 w 157"/>
              <a:gd name="T19" fmla="*/ 106730 h 160"/>
              <a:gd name="T20" fmla="*/ 420374 w 157"/>
              <a:gd name="T21" fmla="*/ 72301 h 160"/>
              <a:gd name="T22" fmla="*/ 123036 w 157"/>
              <a:gd name="T23" fmla="*/ 72301 h 160"/>
              <a:gd name="T24" fmla="*/ 116201 w 157"/>
              <a:gd name="T25" fmla="*/ 89515 h 160"/>
              <a:gd name="T26" fmla="*/ 0 w 157"/>
              <a:gd name="T27" fmla="*/ 540534 h 160"/>
              <a:gd name="T28" fmla="*/ 536575 w 157"/>
              <a:gd name="T29" fmla="*/ 117058 h 160"/>
              <a:gd name="T30" fmla="*/ 164048 w 157"/>
              <a:gd name="T31" fmla="*/ 72301 h 160"/>
              <a:gd name="T32" fmla="*/ 399868 w 157"/>
              <a:gd name="T33" fmla="*/ 165259 h 160"/>
              <a:gd name="T34" fmla="*/ 116201 w 157"/>
              <a:gd name="T35" fmla="*/ 123944 h 160"/>
              <a:gd name="T36" fmla="*/ 153795 w 157"/>
              <a:gd name="T37" fmla="*/ 392490 h 160"/>
              <a:gd name="T38" fmla="*/ 153795 w 157"/>
              <a:gd name="T39" fmla="*/ 409704 h 160"/>
              <a:gd name="T40" fmla="*/ 44430 w 157"/>
              <a:gd name="T41" fmla="*/ 409704 h 160"/>
              <a:gd name="T42" fmla="*/ 17088 w 157"/>
              <a:gd name="T43" fmla="*/ 182473 h 160"/>
              <a:gd name="T44" fmla="*/ 205061 w 157"/>
              <a:gd name="T45" fmla="*/ 533649 h 160"/>
              <a:gd name="T46" fmla="*/ 259743 w 157"/>
              <a:gd name="T47" fmla="*/ 409704 h 160"/>
              <a:gd name="T48" fmla="*/ 259743 w 157"/>
              <a:gd name="T49" fmla="*/ 409704 h 160"/>
              <a:gd name="T50" fmla="*/ 205061 w 157"/>
              <a:gd name="T51" fmla="*/ 392490 h 160"/>
              <a:gd name="T52" fmla="*/ 328097 w 157"/>
              <a:gd name="T53" fmla="*/ 409704 h 160"/>
              <a:gd name="T54" fmla="*/ 348603 w 157"/>
              <a:gd name="T55" fmla="*/ 399376 h 160"/>
              <a:gd name="T56" fmla="*/ 170884 w 157"/>
              <a:gd name="T57" fmla="*/ 533649 h 160"/>
              <a:gd name="T58" fmla="*/ 516069 w 157"/>
              <a:gd name="T59" fmla="*/ 533649 h 160"/>
              <a:gd name="T60" fmla="*/ 516069 w 157"/>
              <a:gd name="T61" fmla="*/ 533649 h 160"/>
              <a:gd name="T62" fmla="*/ 516069 w 157"/>
              <a:gd name="T63" fmla="*/ 182473 h 160"/>
              <a:gd name="T64" fmla="*/ 416956 w 157"/>
              <a:gd name="T65" fmla="*/ 123944 h 160"/>
              <a:gd name="T66" fmla="*/ 372527 w 157"/>
              <a:gd name="T67" fmla="*/ 123944 h 160"/>
              <a:gd name="T68" fmla="*/ 372527 w 157"/>
              <a:gd name="T69" fmla="*/ 106730 h 160"/>
              <a:gd name="T70" fmla="*/ 266579 w 157"/>
              <a:gd name="T71" fmla="*/ 213459 h 160"/>
              <a:gd name="T72" fmla="*/ 187972 w 157"/>
              <a:gd name="T73" fmla="*/ 292646 h 160"/>
              <a:gd name="T74" fmla="*/ 259743 w 157"/>
              <a:gd name="T75" fmla="*/ 299532 h 160"/>
              <a:gd name="T76" fmla="*/ 263161 w 157"/>
              <a:gd name="T77" fmla="*/ 299532 h 160"/>
              <a:gd name="T78" fmla="*/ 263161 w 157"/>
              <a:gd name="T79" fmla="*/ 302975 h 160"/>
              <a:gd name="T80" fmla="*/ 266579 w 157"/>
              <a:gd name="T81" fmla="*/ 302975 h 160"/>
              <a:gd name="T82" fmla="*/ 269996 w 157"/>
              <a:gd name="T83" fmla="*/ 302975 h 160"/>
              <a:gd name="T84" fmla="*/ 269996 w 157"/>
              <a:gd name="T85" fmla="*/ 302975 h 160"/>
              <a:gd name="T86" fmla="*/ 273414 w 157"/>
              <a:gd name="T87" fmla="*/ 299532 h 160"/>
              <a:gd name="T88" fmla="*/ 273414 w 157"/>
              <a:gd name="T89" fmla="*/ 299532 h 160"/>
              <a:gd name="T90" fmla="*/ 331514 w 157"/>
              <a:gd name="T91" fmla="*/ 299532 h 160"/>
              <a:gd name="T92" fmla="*/ 348603 w 157"/>
              <a:gd name="T93" fmla="*/ 223788 h 160"/>
              <a:gd name="T94" fmla="*/ 205061 w 157"/>
              <a:gd name="T95" fmla="*/ 275432 h 160"/>
              <a:gd name="T96" fmla="*/ 259743 w 157"/>
              <a:gd name="T97" fmla="*/ 275432 h 160"/>
              <a:gd name="T98" fmla="*/ 276832 w 157"/>
              <a:gd name="T99" fmla="*/ 227231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57" h="160">
                <a:moveTo>
                  <a:pt x="37" y="58"/>
                </a:moveTo>
                <a:cubicBezTo>
                  <a:pt x="13" y="58"/>
                  <a:pt x="13" y="58"/>
                  <a:pt x="13" y="58"/>
                </a:cubicBezTo>
                <a:cubicBezTo>
                  <a:pt x="11" y="58"/>
                  <a:pt x="10" y="60"/>
                  <a:pt x="10" y="61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7"/>
                  <a:pt x="11" y="108"/>
                  <a:pt x="13" y="108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8" y="108"/>
                  <a:pt x="40" y="107"/>
                  <a:pt x="40" y="106"/>
                </a:cubicBezTo>
                <a:cubicBezTo>
                  <a:pt x="40" y="61"/>
                  <a:pt x="40" y="61"/>
                  <a:pt x="40" y="61"/>
                </a:cubicBezTo>
                <a:cubicBezTo>
                  <a:pt x="40" y="60"/>
                  <a:pt x="38" y="58"/>
                  <a:pt x="37" y="58"/>
                </a:cubicBezTo>
                <a:close/>
                <a:moveTo>
                  <a:pt x="34" y="103"/>
                </a:moveTo>
                <a:cubicBezTo>
                  <a:pt x="15" y="103"/>
                  <a:pt x="15" y="103"/>
                  <a:pt x="15" y="103"/>
                </a:cubicBezTo>
                <a:cubicBezTo>
                  <a:pt x="15" y="77"/>
                  <a:pt x="15" y="77"/>
                  <a:pt x="15" y="77"/>
                </a:cubicBezTo>
                <a:cubicBezTo>
                  <a:pt x="34" y="77"/>
                  <a:pt x="34" y="77"/>
                  <a:pt x="34" y="77"/>
                </a:cubicBezTo>
                <a:lnTo>
                  <a:pt x="34" y="103"/>
                </a:lnTo>
                <a:close/>
                <a:moveTo>
                  <a:pt x="34" y="72"/>
                </a:moveTo>
                <a:cubicBezTo>
                  <a:pt x="15" y="72"/>
                  <a:pt x="15" y="72"/>
                  <a:pt x="15" y="72"/>
                </a:cubicBezTo>
                <a:cubicBezTo>
                  <a:pt x="15" y="64"/>
                  <a:pt x="15" y="64"/>
                  <a:pt x="15" y="64"/>
                </a:cubicBezTo>
                <a:cubicBezTo>
                  <a:pt x="34" y="64"/>
                  <a:pt x="34" y="64"/>
                  <a:pt x="34" y="64"/>
                </a:cubicBezTo>
                <a:lnTo>
                  <a:pt x="34" y="72"/>
                </a:lnTo>
                <a:close/>
                <a:moveTo>
                  <a:pt x="144" y="58"/>
                </a:moveTo>
                <a:cubicBezTo>
                  <a:pt x="120" y="58"/>
                  <a:pt x="120" y="58"/>
                  <a:pt x="120" y="58"/>
                </a:cubicBezTo>
                <a:cubicBezTo>
                  <a:pt x="118" y="58"/>
                  <a:pt x="117" y="60"/>
                  <a:pt x="117" y="61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7" y="107"/>
                  <a:pt x="118" y="108"/>
                  <a:pt x="120" y="108"/>
                </a:cubicBezTo>
                <a:cubicBezTo>
                  <a:pt x="144" y="108"/>
                  <a:pt x="144" y="108"/>
                  <a:pt x="144" y="108"/>
                </a:cubicBezTo>
                <a:cubicBezTo>
                  <a:pt x="145" y="108"/>
                  <a:pt x="146" y="107"/>
                  <a:pt x="146" y="106"/>
                </a:cubicBezTo>
                <a:cubicBezTo>
                  <a:pt x="146" y="61"/>
                  <a:pt x="146" y="61"/>
                  <a:pt x="146" y="61"/>
                </a:cubicBezTo>
                <a:cubicBezTo>
                  <a:pt x="146" y="60"/>
                  <a:pt x="145" y="58"/>
                  <a:pt x="144" y="58"/>
                </a:cubicBezTo>
                <a:close/>
                <a:moveTo>
                  <a:pt x="141" y="103"/>
                </a:moveTo>
                <a:cubicBezTo>
                  <a:pt x="122" y="103"/>
                  <a:pt x="122" y="103"/>
                  <a:pt x="122" y="103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41" y="77"/>
                  <a:pt x="141" y="77"/>
                  <a:pt x="141" y="77"/>
                </a:cubicBezTo>
                <a:lnTo>
                  <a:pt x="141" y="103"/>
                </a:lnTo>
                <a:close/>
                <a:moveTo>
                  <a:pt x="141" y="72"/>
                </a:moveTo>
                <a:cubicBezTo>
                  <a:pt x="122" y="72"/>
                  <a:pt x="122" y="72"/>
                  <a:pt x="122" y="72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41" y="64"/>
                  <a:pt x="141" y="64"/>
                  <a:pt x="141" y="64"/>
                </a:cubicBezTo>
                <a:lnTo>
                  <a:pt x="141" y="72"/>
                </a:lnTo>
                <a:close/>
                <a:moveTo>
                  <a:pt x="154" y="31"/>
                </a:moveTo>
                <a:cubicBezTo>
                  <a:pt x="122" y="31"/>
                  <a:pt x="122" y="31"/>
                  <a:pt x="122" y="31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4" y="26"/>
                  <a:pt x="126" y="25"/>
                  <a:pt x="126" y="23"/>
                </a:cubicBezTo>
                <a:cubicBezTo>
                  <a:pt x="126" y="22"/>
                  <a:pt x="124" y="21"/>
                  <a:pt x="123" y="21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8" y="0"/>
                  <a:pt x="77" y="0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2" y="21"/>
                  <a:pt x="31" y="22"/>
                  <a:pt x="31" y="23"/>
                </a:cubicBezTo>
                <a:cubicBezTo>
                  <a:pt x="31" y="25"/>
                  <a:pt x="32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31"/>
                  <a:pt x="34" y="31"/>
                  <a:pt x="34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1" y="31"/>
                  <a:pt x="0" y="32"/>
                  <a:pt x="0" y="3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5" y="160"/>
                  <a:pt x="157" y="159"/>
                  <a:pt x="157" y="157"/>
                </a:cubicBezTo>
                <a:cubicBezTo>
                  <a:pt x="157" y="34"/>
                  <a:pt x="157" y="34"/>
                  <a:pt x="157" y="34"/>
                </a:cubicBezTo>
                <a:cubicBezTo>
                  <a:pt x="157" y="32"/>
                  <a:pt x="155" y="31"/>
                  <a:pt x="154" y="31"/>
                </a:cubicBezTo>
                <a:close/>
                <a:moveTo>
                  <a:pt x="78" y="5"/>
                </a:moveTo>
                <a:cubicBezTo>
                  <a:pt x="109" y="21"/>
                  <a:pt x="109" y="21"/>
                  <a:pt x="109" y="21"/>
                </a:cubicBezTo>
                <a:cubicBezTo>
                  <a:pt x="48" y="21"/>
                  <a:pt x="48" y="21"/>
                  <a:pt x="48" y="21"/>
                </a:cubicBezTo>
                <a:lnTo>
                  <a:pt x="78" y="5"/>
                </a:lnTo>
                <a:close/>
                <a:moveTo>
                  <a:pt x="40" y="26"/>
                </a:moveTo>
                <a:cubicBezTo>
                  <a:pt x="117" y="26"/>
                  <a:pt x="117" y="26"/>
                  <a:pt x="117" y="26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40" y="48"/>
                  <a:pt x="40" y="48"/>
                  <a:pt x="40" y="48"/>
                </a:cubicBezTo>
                <a:lnTo>
                  <a:pt x="40" y="26"/>
                </a:lnTo>
                <a:close/>
                <a:moveTo>
                  <a:pt x="5" y="36"/>
                </a:moveTo>
                <a:cubicBezTo>
                  <a:pt x="34" y="36"/>
                  <a:pt x="34" y="36"/>
                  <a:pt x="34" y="36"/>
                </a:cubicBezTo>
                <a:cubicBezTo>
                  <a:pt x="34" y="48"/>
                  <a:pt x="34" y="48"/>
                  <a:pt x="34" y="48"/>
                </a:cubicBezTo>
                <a:cubicBezTo>
                  <a:pt x="5" y="48"/>
                  <a:pt x="5" y="48"/>
                  <a:pt x="5" y="48"/>
                </a:cubicBezTo>
                <a:lnTo>
                  <a:pt x="5" y="36"/>
                </a:lnTo>
                <a:close/>
                <a:moveTo>
                  <a:pt x="45" y="114"/>
                </a:moveTo>
                <a:cubicBezTo>
                  <a:pt x="23" y="114"/>
                  <a:pt x="23" y="114"/>
                  <a:pt x="23" y="114"/>
                </a:cubicBezTo>
                <a:cubicBezTo>
                  <a:pt x="22" y="114"/>
                  <a:pt x="21" y="115"/>
                  <a:pt x="21" y="116"/>
                </a:cubicBezTo>
                <a:cubicBezTo>
                  <a:pt x="21" y="118"/>
                  <a:pt x="22" y="119"/>
                  <a:pt x="23" y="119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19"/>
                  <a:pt x="5" y="119"/>
                  <a:pt x="5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4" y="119"/>
                  <a:pt x="15" y="118"/>
                  <a:pt x="15" y="116"/>
                </a:cubicBezTo>
                <a:cubicBezTo>
                  <a:pt x="15" y="115"/>
                  <a:pt x="14" y="114"/>
                  <a:pt x="13" y="114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53"/>
                  <a:pt x="5" y="53"/>
                  <a:pt x="5" y="53"/>
                </a:cubicBezTo>
                <a:cubicBezTo>
                  <a:pt x="45" y="53"/>
                  <a:pt x="45" y="53"/>
                  <a:pt x="45" y="53"/>
                </a:cubicBezTo>
                <a:lnTo>
                  <a:pt x="45" y="114"/>
                </a:lnTo>
                <a:close/>
                <a:moveTo>
                  <a:pt x="96" y="155"/>
                </a:moveTo>
                <a:cubicBezTo>
                  <a:pt x="60" y="155"/>
                  <a:pt x="60" y="155"/>
                  <a:pt x="60" y="155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6" y="155"/>
                  <a:pt x="96" y="155"/>
                  <a:pt x="96" y="155"/>
                </a:cubicBezTo>
                <a:close/>
                <a:moveTo>
                  <a:pt x="76" y="119"/>
                </a:moveTo>
                <a:cubicBezTo>
                  <a:pt x="76" y="145"/>
                  <a:pt x="76" y="145"/>
                  <a:pt x="76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0" y="119"/>
                  <a:pt x="60" y="119"/>
                  <a:pt x="60" y="119"/>
                </a:cubicBezTo>
                <a:lnTo>
                  <a:pt x="76" y="119"/>
                </a:lnTo>
                <a:close/>
                <a:moveTo>
                  <a:pt x="60" y="114"/>
                </a:moveTo>
                <a:cubicBezTo>
                  <a:pt x="62" y="105"/>
                  <a:pt x="69" y="98"/>
                  <a:pt x="78" y="98"/>
                </a:cubicBezTo>
                <a:cubicBezTo>
                  <a:pt x="87" y="98"/>
                  <a:pt x="95" y="105"/>
                  <a:pt x="96" y="114"/>
                </a:cubicBezTo>
                <a:lnTo>
                  <a:pt x="60" y="114"/>
                </a:lnTo>
                <a:close/>
                <a:moveTo>
                  <a:pt x="96" y="145"/>
                </a:moveTo>
                <a:cubicBezTo>
                  <a:pt x="81" y="145"/>
                  <a:pt x="81" y="145"/>
                  <a:pt x="81" y="145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96" y="119"/>
                  <a:pt x="96" y="119"/>
                  <a:pt x="96" y="119"/>
                </a:cubicBezTo>
                <a:lnTo>
                  <a:pt x="96" y="145"/>
                </a:lnTo>
                <a:close/>
                <a:moveTo>
                  <a:pt x="107" y="155"/>
                </a:moveTo>
                <a:cubicBezTo>
                  <a:pt x="102" y="155"/>
                  <a:pt x="102" y="155"/>
                  <a:pt x="102" y="155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03"/>
                  <a:pt x="91" y="93"/>
                  <a:pt x="78" y="93"/>
                </a:cubicBezTo>
                <a:cubicBezTo>
                  <a:pt x="65" y="93"/>
                  <a:pt x="55" y="103"/>
                  <a:pt x="55" y="116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53"/>
                  <a:pt x="50" y="53"/>
                  <a:pt x="50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155"/>
                  <a:pt x="107" y="155"/>
                  <a:pt x="107" y="155"/>
                </a:cubicBezTo>
                <a:close/>
                <a:moveTo>
                  <a:pt x="151" y="155"/>
                </a:moveTo>
                <a:cubicBezTo>
                  <a:pt x="112" y="155"/>
                  <a:pt x="112" y="155"/>
                  <a:pt x="112" y="155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51" y="119"/>
                  <a:pt x="151" y="119"/>
                  <a:pt x="151" y="119"/>
                </a:cubicBezTo>
                <a:lnTo>
                  <a:pt x="151" y="155"/>
                </a:lnTo>
                <a:close/>
                <a:moveTo>
                  <a:pt x="151" y="114"/>
                </a:moveTo>
                <a:cubicBezTo>
                  <a:pt x="112" y="114"/>
                  <a:pt x="112" y="114"/>
                  <a:pt x="112" y="114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51" y="53"/>
                  <a:pt x="151" y="53"/>
                  <a:pt x="151" y="53"/>
                </a:cubicBezTo>
                <a:lnTo>
                  <a:pt x="151" y="114"/>
                </a:lnTo>
                <a:close/>
                <a:moveTo>
                  <a:pt x="151" y="48"/>
                </a:moveTo>
                <a:cubicBezTo>
                  <a:pt x="122" y="48"/>
                  <a:pt x="122" y="48"/>
                  <a:pt x="122" y="48"/>
                </a:cubicBezTo>
                <a:cubicBezTo>
                  <a:pt x="122" y="36"/>
                  <a:pt x="122" y="36"/>
                  <a:pt x="122" y="36"/>
                </a:cubicBezTo>
                <a:cubicBezTo>
                  <a:pt x="151" y="36"/>
                  <a:pt x="151" y="36"/>
                  <a:pt x="151" y="36"/>
                </a:cubicBezTo>
                <a:lnTo>
                  <a:pt x="151" y="48"/>
                </a:lnTo>
                <a:close/>
                <a:moveTo>
                  <a:pt x="112" y="34"/>
                </a:moveTo>
                <a:cubicBezTo>
                  <a:pt x="112" y="35"/>
                  <a:pt x="111" y="36"/>
                  <a:pt x="109" y="36"/>
                </a:cubicBezTo>
                <a:cubicBezTo>
                  <a:pt x="47" y="36"/>
                  <a:pt x="47" y="36"/>
                  <a:pt x="47" y="36"/>
                </a:cubicBezTo>
                <a:cubicBezTo>
                  <a:pt x="46" y="36"/>
                  <a:pt x="45" y="35"/>
                  <a:pt x="45" y="34"/>
                </a:cubicBezTo>
                <a:cubicBezTo>
                  <a:pt x="45" y="32"/>
                  <a:pt x="46" y="31"/>
                  <a:pt x="47" y="31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11" y="31"/>
                  <a:pt x="112" y="32"/>
                  <a:pt x="112" y="34"/>
                </a:cubicBezTo>
                <a:close/>
                <a:moveTo>
                  <a:pt x="101" y="64"/>
                </a:moveTo>
                <a:cubicBezTo>
                  <a:pt x="98" y="60"/>
                  <a:pt x="93" y="58"/>
                  <a:pt x="89" y="58"/>
                </a:cubicBezTo>
                <a:cubicBezTo>
                  <a:pt x="85" y="58"/>
                  <a:pt x="81" y="60"/>
                  <a:pt x="78" y="62"/>
                </a:cubicBezTo>
                <a:cubicBezTo>
                  <a:pt x="75" y="60"/>
                  <a:pt x="72" y="58"/>
                  <a:pt x="68" y="58"/>
                </a:cubicBezTo>
                <a:cubicBezTo>
                  <a:pt x="63" y="58"/>
                  <a:pt x="59" y="60"/>
                  <a:pt x="56" y="64"/>
                </a:cubicBezTo>
                <a:cubicBezTo>
                  <a:pt x="55" y="64"/>
                  <a:pt x="55" y="65"/>
                  <a:pt x="55" y="6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6"/>
                  <a:pt x="56" y="87"/>
                  <a:pt x="57" y="88"/>
                </a:cubicBezTo>
                <a:cubicBezTo>
                  <a:pt x="58" y="88"/>
                  <a:pt x="59" y="88"/>
                  <a:pt x="59" y="87"/>
                </a:cubicBezTo>
                <a:cubicBezTo>
                  <a:pt x="62" y="85"/>
                  <a:pt x="65" y="83"/>
                  <a:pt x="68" y="83"/>
                </a:cubicBezTo>
                <a:cubicBezTo>
                  <a:pt x="71" y="83"/>
                  <a:pt x="74" y="85"/>
                  <a:pt x="76" y="87"/>
                </a:cubicBezTo>
                <a:cubicBezTo>
                  <a:pt x="76" y="87"/>
                  <a:pt x="76" y="87"/>
                  <a:pt x="76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7" y="88"/>
                  <a:pt x="78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8"/>
                  <a:pt x="78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8"/>
                  <a:pt x="79" y="87"/>
                  <a:pt x="79" y="87"/>
                </a:cubicBezTo>
                <a:cubicBezTo>
                  <a:pt x="79" y="87"/>
                  <a:pt x="79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2" y="85"/>
                  <a:pt x="85" y="83"/>
                  <a:pt x="89" y="83"/>
                </a:cubicBezTo>
                <a:cubicBezTo>
                  <a:pt x="92" y="83"/>
                  <a:pt x="95" y="85"/>
                  <a:pt x="97" y="87"/>
                </a:cubicBezTo>
                <a:cubicBezTo>
                  <a:pt x="98" y="87"/>
                  <a:pt x="98" y="88"/>
                  <a:pt x="99" y="88"/>
                </a:cubicBezTo>
                <a:cubicBezTo>
                  <a:pt x="99" y="88"/>
                  <a:pt x="100" y="88"/>
                  <a:pt x="100" y="88"/>
                </a:cubicBezTo>
                <a:cubicBezTo>
                  <a:pt x="101" y="87"/>
                  <a:pt x="102" y="86"/>
                  <a:pt x="102" y="85"/>
                </a:cubicBezTo>
                <a:cubicBezTo>
                  <a:pt x="102" y="65"/>
                  <a:pt x="102" y="65"/>
                  <a:pt x="102" y="65"/>
                </a:cubicBezTo>
                <a:cubicBezTo>
                  <a:pt x="102" y="65"/>
                  <a:pt x="101" y="64"/>
                  <a:pt x="101" y="64"/>
                </a:cubicBezTo>
                <a:close/>
                <a:moveTo>
                  <a:pt x="76" y="80"/>
                </a:moveTo>
                <a:cubicBezTo>
                  <a:pt x="73" y="79"/>
                  <a:pt x="71" y="78"/>
                  <a:pt x="68" y="78"/>
                </a:cubicBezTo>
                <a:cubicBezTo>
                  <a:pt x="65" y="78"/>
                  <a:pt x="63" y="79"/>
                  <a:pt x="60" y="80"/>
                </a:cubicBezTo>
                <a:cubicBezTo>
                  <a:pt x="60" y="66"/>
                  <a:pt x="60" y="66"/>
                  <a:pt x="60" y="66"/>
                </a:cubicBezTo>
                <a:cubicBezTo>
                  <a:pt x="62" y="65"/>
                  <a:pt x="65" y="64"/>
                  <a:pt x="68" y="64"/>
                </a:cubicBezTo>
                <a:cubicBezTo>
                  <a:pt x="71" y="64"/>
                  <a:pt x="74" y="65"/>
                  <a:pt x="76" y="66"/>
                </a:cubicBezTo>
                <a:lnTo>
                  <a:pt x="76" y="80"/>
                </a:lnTo>
                <a:close/>
                <a:moveTo>
                  <a:pt x="96" y="80"/>
                </a:moveTo>
                <a:cubicBezTo>
                  <a:pt x="94" y="79"/>
                  <a:pt x="91" y="78"/>
                  <a:pt x="89" y="78"/>
                </a:cubicBezTo>
                <a:cubicBezTo>
                  <a:pt x="86" y="78"/>
                  <a:pt x="83" y="79"/>
                  <a:pt x="81" y="80"/>
                </a:cubicBezTo>
                <a:cubicBezTo>
                  <a:pt x="81" y="66"/>
                  <a:pt x="81" y="66"/>
                  <a:pt x="81" y="66"/>
                </a:cubicBezTo>
                <a:cubicBezTo>
                  <a:pt x="83" y="65"/>
                  <a:pt x="86" y="64"/>
                  <a:pt x="89" y="64"/>
                </a:cubicBezTo>
                <a:cubicBezTo>
                  <a:pt x="91" y="64"/>
                  <a:pt x="94" y="65"/>
                  <a:pt x="96" y="66"/>
                </a:cubicBezTo>
                <a:lnTo>
                  <a:pt x="96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533">
            <a:extLst>
              <a:ext uri="{FF2B5EF4-FFF2-40B4-BE49-F238E27FC236}">
                <a16:creationId xmlns:a16="http://schemas.microsoft.com/office/drawing/2014/main" id="{61155C8C-29F3-43C5-B12E-B7402A04F2D2}"/>
              </a:ext>
            </a:extLst>
          </p:cNvPr>
          <p:cNvSpPr>
            <a:spLocks noEditPoints="1"/>
          </p:cNvSpPr>
          <p:nvPr/>
        </p:nvSpPr>
        <p:spPr bwMode="auto">
          <a:xfrm>
            <a:off x="8731538" y="3277675"/>
            <a:ext cx="463232" cy="467270"/>
          </a:xfrm>
          <a:custGeom>
            <a:avLst/>
            <a:gdLst>
              <a:gd name="T0" fmla="*/ 419814 w 160"/>
              <a:gd name="T1" fmla="*/ 206574 h 160"/>
              <a:gd name="T2" fmla="*/ 409575 w 160"/>
              <a:gd name="T3" fmla="*/ 237560 h 160"/>
              <a:gd name="T4" fmla="*/ 392509 w 160"/>
              <a:gd name="T5" fmla="*/ 10329 h 160"/>
              <a:gd name="T6" fmla="*/ 10239 w 160"/>
              <a:gd name="T7" fmla="*/ 0 h 160"/>
              <a:gd name="T8" fmla="*/ 0 w 160"/>
              <a:gd name="T9" fmla="*/ 540534 h 160"/>
              <a:gd name="T10" fmla="*/ 385683 w 160"/>
              <a:gd name="T11" fmla="*/ 550863 h 160"/>
              <a:gd name="T12" fmla="*/ 392509 w 160"/>
              <a:gd name="T13" fmla="*/ 313303 h 160"/>
              <a:gd name="T14" fmla="*/ 409575 w 160"/>
              <a:gd name="T15" fmla="*/ 333961 h 160"/>
              <a:gd name="T16" fmla="*/ 535861 w 160"/>
              <a:gd name="T17" fmla="*/ 344289 h 160"/>
              <a:gd name="T18" fmla="*/ 546100 w 160"/>
              <a:gd name="T19" fmla="*/ 216902 h 160"/>
              <a:gd name="T20" fmla="*/ 17066 w 160"/>
              <a:gd name="T21" fmla="*/ 89515 h 160"/>
              <a:gd name="T22" fmla="*/ 34131 w 160"/>
              <a:gd name="T23" fmla="*/ 113615 h 160"/>
              <a:gd name="T24" fmla="*/ 51197 w 160"/>
              <a:gd name="T25" fmla="*/ 113615 h 160"/>
              <a:gd name="T26" fmla="*/ 341313 w 160"/>
              <a:gd name="T27" fmla="*/ 89515 h 160"/>
              <a:gd name="T28" fmla="*/ 51197 w 160"/>
              <a:gd name="T29" fmla="*/ 237560 h 160"/>
              <a:gd name="T30" fmla="*/ 44371 w 160"/>
              <a:gd name="T31" fmla="*/ 141159 h 160"/>
              <a:gd name="T32" fmla="*/ 34131 w 160"/>
              <a:gd name="T33" fmla="*/ 237560 h 160"/>
              <a:gd name="T34" fmla="*/ 17066 w 160"/>
              <a:gd name="T35" fmla="*/ 89515 h 160"/>
              <a:gd name="T36" fmla="*/ 262811 w 160"/>
              <a:gd name="T37" fmla="*/ 533649 h 160"/>
              <a:gd name="T38" fmla="*/ 341313 w 160"/>
              <a:gd name="T39" fmla="*/ 516434 h 160"/>
              <a:gd name="T40" fmla="*/ 341313 w 160"/>
              <a:gd name="T41" fmla="*/ 499220 h 160"/>
              <a:gd name="T42" fmla="*/ 262811 w 160"/>
              <a:gd name="T43" fmla="*/ 361504 h 160"/>
              <a:gd name="T44" fmla="*/ 341313 w 160"/>
              <a:gd name="T45" fmla="*/ 499220 h 160"/>
              <a:gd name="T46" fmla="*/ 358378 w 160"/>
              <a:gd name="T47" fmla="*/ 533649 h 160"/>
              <a:gd name="T48" fmla="*/ 348139 w 160"/>
              <a:gd name="T49" fmla="*/ 344289 h 160"/>
              <a:gd name="T50" fmla="*/ 245745 w 160"/>
              <a:gd name="T51" fmla="*/ 351175 h 160"/>
              <a:gd name="T52" fmla="*/ 17066 w 160"/>
              <a:gd name="T53" fmla="*/ 533649 h 160"/>
              <a:gd name="T54" fmla="*/ 375444 w 160"/>
              <a:gd name="T55" fmla="*/ 254774 h 160"/>
              <a:gd name="T56" fmla="*/ 375444 w 160"/>
              <a:gd name="T57" fmla="*/ 237560 h 160"/>
              <a:gd name="T58" fmla="*/ 358378 w 160"/>
              <a:gd name="T59" fmla="*/ 89515 h 160"/>
              <a:gd name="T60" fmla="*/ 375444 w 160"/>
              <a:gd name="T61" fmla="*/ 237560 h 160"/>
              <a:gd name="T62" fmla="*/ 17066 w 160"/>
              <a:gd name="T63" fmla="*/ 68858 h 160"/>
              <a:gd name="T64" fmla="*/ 375444 w 160"/>
              <a:gd name="T65" fmla="*/ 17214 h 160"/>
              <a:gd name="T66" fmla="*/ 409575 w 160"/>
              <a:gd name="T67" fmla="*/ 296089 h 160"/>
              <a:gd name="T68" fmla="*/ 392509 w 160"/>
              <a:gd name="T69" fmla="*/ 254774 h 160"/>
              <a:gd name="T70" fmla="*/ 409575 w 160"/>
              <a:gd name="T71" fmla="*/ 296089 h 160"/>
              <a:gd name="T72" fmla="*/ 430054 w 160"/>
              <a:gd name="T73" fmla="*/ 327075 h 160"/>
              <a:gd name="T74" fmla="*/ 529034 w 160"/>
              <a:gd name="T75" fmla="*/ 223788 h 160"/>
              <a:gd name="T76" fmla="*/ 511969 w 160"/>
              <a:gd name="T77" fmla="*/ 275432 h 160"/>
              <a:gd name="T78" fmla="*/ 488077 w 160"/>
              <a:gd name="T79" fmla="*/ 285760 h 160"/>
              <a:gd name="T80" fmla="*/ 477838 w 160"/>
              <a:gd name="T81" fmla="*/ 306418 h 160"/>
              <a:gd name="T82" fmla="*/ 471011 w 160"/>
              <a:gd name="T83" fmla="*/ 285760 h 160"/>
              <a:gd name="T84" fmla="*/ 447119 w 160"/>
              <a:gd name="T85" fmla="*/ 275432 h 160"/>
              <a:gd name="T86" fmla="*/ 471011 w 160"/>
              <a:gd name="T87" fmla="*/ 265103 h 160"/>
              <a:gd name="T88" fmla="*/ 477838 w 160"/>
              <a:gd name="T89" fmla="*/ 244445 h 160"/>
              <a:gd name="T90" fmla="*/ 488077 w 160"/>
              <a:gd name="T91" fmla="*/ 265103 h 160"/>
              <a:gd name="T92" fmla="*/ 511969 w 160"/>
              <a:gd name="T93" fmla="*/ 275432 h 160"/>
              <a:gd name="T94" fmla="*/ 44371 w 160"/>
              <a:gd name="T95" fmla="*/ 271989 h 160"/>
              <a:gd name="T96" fmla="*/ 34131 w 160"/>
              <a:gd name="T97" fmla="*/ 471676 h 160"/>
              <a:gd name="T98" fmla="*/ 221853 w 160"/>
              <a:gd name="T99" fmla="*/ 478562 h 160"/>
              <a:gd name="T100" fmla="*/ 228679 w 160"/>
              <a:gd name="T101" fmla="*/ 278874 h 160"/>
              <a:gd name="T102" fmla="*/ 211614 w 160"/>
              <a:gd name="T103" fmla="*/ 461348 h 160"/>
              <a:gd name="T104" fmla="*/ 51197 w 160"/>
              <a:gd name="T105" fmla="*/ 392490 h 160"/>
              <a:gd name="T106" fmla="*/ 133112 w 160"/>
              <a:gd name="T107" fmla="*/ 382161 h 160"/>
              <a:gd name="T108" fmla="*/ 211614 w 160"/>
              <a:gd name="T109" fmla="*/ 392490 h 160"/>
              <a:gd name="T110" fmla="*/ 54610 w 160"/>
              <a:gd name="T111" fmla="*/ 361504 h 160"/>
              <a:gd name="T112" fmla="*/ 88741 w 160"/>
              <a:gd name="T113" fmla="*/ 389047 h 160"/>
              <a:gd name="T114" fmla="*/ 143351 w 160"/>
              <a:gd name="T115" fmla="*/ 361504 h 160"/>
              <a:gd name="T116" fmla="*/ 177483 w 160"/>
              <a:gd name="T117" fmla="*/ 389047 h 160"/>
              <a:gd name="T118" fmla="*/ 211614 w 160"/>
              <a:gd name="T119" fmla="*/ 344289 h 160"/>
              <a:gd name="T120" fmla="*/ 51197 w 160"/>
              <a:gd name="T121" fmla="*/ 289203 h 160"/>
              <a:gd name="T122" fmla="*/ 211614 w 160"/>
              <a:gd name="T123" fmla="*/ 344289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60">
                <a:moveTo>
                  <a:pt x="157" y="60"/>
                </a:moveTo>
                <a:cubicBezTo>
                  <a:pt x="123" y="60"/>
                  <a:pt x="123" y="60"/>
                  <a:pt x="123" y="60"/>
                </a:cubicBezTo>
                <a:cubicBezTo>
                  <a:pt x="122" y="60"/>
                  <a:pt x="120" y="61"/>
                  <a:pt x="120" y="63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15" y="69"/>
                  <a:pt x="115" y="69"/>
                  <a:pt x="115" y="69"/>
                </a:cubicBezTo>
                <a:cubicBezTo>
                  <a:pt x="115" y="3"/>
                  <a:pt x="115" y="3"/>
                  <a:pt x="115" y="3"/>
                </a:cubicBezTo>
                <a:cubicBezTo>
                  <a:pt x="115" y="1"/>
                  <a:pt x="114" y="0"/>
                  <a:pt x="113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4" y="160"/>
                  <a:pt x="115" y="159"/>
                  <a:pt x="115" y="157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20" y="91"/>
                  <a:pt x="120" y="91"/>
                  <a:pt x="120" y="91"/>
                </a:cubicBezTo>
                <a:cubicBezTo>
                  <a:pt x="120" y="97"/>
                  <a:pt x="120" y="97"/>
                  <a:pt x="120" y="97"/>
                </a:cubicBezTo>
                <a:cubicBezTo>
                  <a:pt x="120" y="99"/>
                  <a:pt x="122" y="100"/>
                  <a:pt x="123" y="100"/>
                </a:cubicBezTo>
                <a:cubicBezTo>
                  <a:pt x="157" y="100"/>
                  <a:pt x="157" y="100"/>
                  <a:pt x="157" y="100"/>
                </a:cubicBezTo>
                <a:cubicBezTo>
                  <a:pt x="159" y="100"/>
                  <a:pt x="160" y="99"/>
                  <a:pt x="160" y="97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61"/>
                  <a:pt x="159" y="60"/>
                  <a:pt x="157" y="60"/>
                </a:cubicBezTo>
                <a:close/>
                <a:moveTo>
                  <a:pt x="5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5"/>
                  <a:pt x="11" y="36"/>
                  <a:pt x="13" y="36"/>
                </a:cubicBezTo>
                <a:cubicBezTo>
                  <a:pt x="14" y="36"/>
                  <a:pt x="15" y="35"/>
                  <a:pt x="15" y="33"/>
                </a:cubicBezTo>
                <a:cubicBezTo>
                  <a:pt x="15" y="26"/>
                  <a:pt x="15" y="26"/>
                  <a:pt x="15" y="26"/>
                </a:cubicBezTo>
                <a:cubicBezTo>
                  <a:pt x="100" y="26"/>
                  <a:pt x="100" y="26"/>
                  <a:pt x="100" y="26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2"/>
                  <a:pt x="14" y="41"/>
                  <a:pt x="13" y="41"/>
                </a:cubicBezTo>
                <a:cubicBezTo>
                  <a:pt x="11" y="41"/>
                  <a:pt x="10" y="42"/>
                  <a:pt x="10" y="44"/>
                </a:cubicBezTo>
                <a:cubicBezTo>
                  <a:pt x="10" y="69"/>
                  <a:pt x="10" y="69"/>
                  <a:pt x="10" y="69"/>
                </a:cubicBezTo>
                <a:cubicBezTo>
                  <a:pt x="5" y="69"/>
                  <a:pt x="5" y="69"/>
                  <a:pt x="5" y="69"/>
                </a:cubicBezTo>
                <a:lnTo>
                  <a:pt x="5" y="26"/>
                </a:lnTo>
                <a:close/>
                <a:moveTo>
                  <a:pt x="100" y="155"/>
                </a:moveTo>
                <a:cubicBezTo>
                  <a:pt x="77" y="155"/>
                  <a:pt x="77" y="155"/>
                  <a:pt x="77" y="155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100" y="150"/>
                  <a:pt x="100" y="150"/>
                  <a:pt x="100" y="150"/>
                </a:cubicBezTo>
                <a:lnTo>
                  <a:pt x="100" y="155"/>
                </a:lnTo>
                <a:close/>
                <a:moveTo>
                  <a:pt x="100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100" y="105"/>
                  <a:pt x="100" y="105"/>
                  <a:pt x="100" y="105"/>
                </a:cubicBezTo>
                <a:lnTo>
                  <a:pt x="100" y="145"/>
                </a:lnTo>
                <a:close/>
                <a:moveTo>
                  <a:pt x="110" y="155"/>
                </a:moveTo>
                <a:cubicBezTo>
                  <a:pt x="105" y="155"/>
                  <a:pt x="105" y="155"/>
                  <a:pt x="105" y="155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5" y="101"/>
                  <a:pt x="104" y="100"/>
                  <a:pt x="102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3" y="100"/>
                  <a:pt x="72" y="101"/>
                  <a:pt x="72" y="102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74"/>
                  <a:pt x="5" y="74"/>
                  <a:pt x="5" y="74"/>
                </a:cubicBezTo>
                <a:cubicBezTo>
                  <a:pt x="110" y="74"/>
                  <a:pt x="110" y="74"/>
                  <a:pt x="110" y="74"/>
                </a:cubicBezTo>
                <a:lnTo>
                  <a:pt x="110" y="155"/>
                </a:lnTo>
                <a:close/>
                <a:moveTo>
                  <a:pt x="110" y="69"/>
                </a:moveTo>
                <a:cubicBezTo>
                  <a:pt x="105" y="69"/>
                  <a:pt x="105" y="69"/>
                  <a:pt x="105" y="69"/>
                </a:cubicBezTo>
                <a:cubicBezTo>
                  <a:pt x="105" y="26"/>
                  <a:pt x="105" y="26"/>
                  <a:pt x="105" y="26"/>
                </a:cubicBezTo>
                <a:cubicBezTo>
                  <a:pt x="110" y="26"/>
                  <a:pt x="110" y="26"/>
                  <a:pt x="110" y="26"/>
                </a:cubicBezTo>
                <a:lnTo>
                  <a:pt x="110" y="69"/>
                </a:lnTo>
                <a:close/>
                <a:moveTo>
                  <a:pt x="110" y="20"/>
                </a:moveTo>
                <a:cubicBezTo>
                  <a:pt x="5" y="20"/>
                  <a:pt x="5" y="20"/>
                  <a:pt x="5" y="20"/>
                </a:cubicBezTo>
                <a:cubicBezTo>
                  <a:pt x="5" y="5"/>
                  <a:pt x="5" y="5"/>
                  <a:pt x="5" y="5"/>
                </a:cubicBezTo>
                <a:cubicBezTo>
                  <a:pt x="110" y="5"/>
                  <a:pt x="110" y="5"/>
                  <a:pt x="110" y="5"/>
                </a:cubicBezTo>
                <a:lnTo>
                  <a:pt x="110" y="20"/>
                </a:lnTo>
                <a:close/>
                <a:moveTo>
                  <a:pt x="120" y="86"/>
                </a:moveTo>
                <a:cubicBezTo>
                  <a:pt x="115" y="86"/>
                  <a:pt x="115" y="86"/>
                  <a:pt x="115" y="86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20" y="74"/>
                  <a:pt x="120" y="74"/>
                  <a:pt x="120" y="74"/>
                </a:cubicBezTo>
                <a:lnTo>
                  <a:pt x="120" y="86"/>
                </a:lnTo>
                <a:close/>
                <a:moveTo>
                  <a:pt x="155" y="95"/>
                </a:moveTo>
                <a:cubicBezTo>
                  <a:pt x="126" y="95"/>
                  <a:pt x="126" y="95"/>
                  <a:pt x="126" y="9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55" y="65"/>
                  <a:pt x="155" y="65"/>
                  <a:pt x="155" y="65"/>
                </a:cubicBezTo>
                <a:lnTo>
                  <a:pt x="155" y="95"/>
                </a:lnTo>
                <a:close/>
                <a:moveTo>
                  <a:pt x="150" y="80"/>
                </a:moveTo>
                <a:cubicBezTo>
                  <a:pt x="150" y="81"/>
                  <a:pt x="149" y="83"/>
                  <a:pt x="147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8"/>
                  <a:pt x="142" y="89"/>
                  <a:pt x="140" y="89"/>
                </a:cubicBezTo>
                <a:cubicBezTo>
                  <a:pt x="139" y="89"/>
                  <a:pt x="138" y="88"/>
                  <a:pt x="138" y="87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2" y="83"/>
                  <a:pt x="131" y="81"/>
                  <a:pt x="131" y="80"/>
                </a:cubicBezTo>
                <a:cubicBezTo>
                  <a:pt x="131" y="79"/>
                  <a:pt x="132" y="77"/>
                  <a:pt x="133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8" y="72"/>
                  <a:pt x="139" y="71"/>
                  <a:pt x="140" y="71"/>
                </a:cubicBezTo>
                <a:cubicBezTo>
                  <a:pt x="142" y="71"/>
                  <a:pt x="143" y="72"/>
                  <a:pt x="143" y="73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49" y="77"/>
                  <a:pt x="150" y="79"/>
                  <a:pt x="150" y="80"/>
                </a:cubicBezTo>
                <a:close/>
                <a:moveTo>
                  <a:pt x="65" y="79"/>
                </a:moveTo>
                <a:cubicBezTo>
                  <a:pt x="13" y="79"/>
                  <a:pt x="13" y="79"/>
                  <a:pt x="13" y="79"/>
                </a:cubicBezTo>
                <a:cubicBezTo>
                  <a:pt x="11" y="79"/>
                  <a:pt x="10" y="80"/>
                  <a:pt x="10" y="81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10" y="138"/>
                  <a:pt x="11" y="139"/>
                  <a:pt x="13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6" y="139"/>
                  <a:pt x="67" y="138"/>
                  <a:pt x="67" y="137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0"/>
                  <a:pt x="66" y="79"/>
                  <a:pt x="65" y="79"/>
                </a:cubicBezTo>
                <a:close/>
                <a:moveTo>
                  <a:pt x="62" y="134"/>
                </a:moveTo>
                <a:cubicBezTo>
                  <a:pt x="15" y="134"/>
                  <a:pt x="15" y="134"/>
                  <a:pt x="15" y="134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8" y="116"/>
                  <a:pt x="22" y="118"/>
                  <a:pt x="26" y="118"/>
                </a:cubicBezTo>
                <a:cubicBezTo>
                  <a:pt x="31" y="118"/>
                  <a:pt x="36" y="115"/>
                  <a:pt x="39" y="111"/>
                </a:cubicBezTo>
                <a:cubicBezTo>
                  <a:pt x="41" y="115"/>
                  <a:pt x="46" y="118"/>
                  <a:pt x="52" y="118"/>
                </a:cubicBezTo>
                <a:cubicBezTo>
                  <a:pt x="56" y="118"/>
                  <a:pt x="59" y="116"/>
                  <a:pt x="62" y="114"/>
                </a:cubicBezTo>
                <a:cubicBezTo>
                  <a:pt x="62" y="134"/>
                  <a:pt x="62" y="134"/>
                  <a:pt x="62" y="134"/>
                </a:cubicBezTo>
                <a:close/>
                <a:moveTo>
                  <a:pt x="16" y="105"/>
                </a:moveTo>
                <a:cubicBezTo>
                  <a:pt x="36" y="105"/>
                  <a:pt x="36" y="105"/>
                  <a:pt x="36" y="105"/>
                </a:cubicBezTo>
                <a:cubicBezTo>
                  <a:pt x="35" y="109"/>
                  <a:pt x="31" y="113"/>
                  <a:pt x="26" y="113"/>
                </a:cubicBezTo>
                <a:cubicBezTo>
                  <a:pt x="21" y="113"/>
                  <a:pt x="17" y="109"/>
                  <a:pt x="16" y="105"/>
                </a:cubicBezTo>
                <a:close/>
                <a:moveTo>
                  <a:pt x="42" y="105"/>
                </a:moveTo>
                <a:cubicBezTo>
                  <a:pt x="62" y="105"/>
                  <a:pt x="62" y="105"/>
                  <a:pt x="62" y="105"/>
                </a:cubicBezTo>
                <a:cubicBezTo>
                  <a:pt x="60" y="109"/>
                  <a:pt x="56" y="113"/>
                  <a:pt x="52" y="113"/>
                </a:cubicBezTo>
                <a:cubicBezTo>
                  <a:pt x="47" y="113"/>
                  <a:pt x="43" y="109"/>
                  <a:pt x="42" y="105"/>
                </a:cubicBezTo>
                <a:close/>
                <a:moveTo>
                  <a:pt x="62" y="100"/>
                </a:moveTo>
                <a:cubicBezTo>
                  <a:pt x="15" y="100"/>
                  <a:pt x="15" y="100"/>
                  <a:pt x="15" y="100"/>
                </a:cubicBezTo>
                <a:cubicBezTo>
                  <a:pt x="15" y="84"/>
                  <a:pt x="15" y="84"/>
                  <a:pt x="15" y="84"/>
                </a:cubicBezTo>
                <a:cubicBezTo>
                  <a:pt x="62" y="84"/>
                  <a:pt x="62" y="84"/>
                  <a:pt x="62" y="84"/>
                </a:cubicBezTo>
                <a:cubicBezTo>
                  <a:pt x="62" y="100"/>
                  <a:pt x="62" y="100"/>
                  <a:pt x="62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534">
            <a:extLst>
              <a:ext uri="{FF2B5EF4-FFF2-40B4-BE49-F238E27FC236}">
                <a16:creationId xmlns:a16="http://schemas.microsoft.com/office/drawing/2014/main" id="{63BA2CC2-DC40-4811-891C-A20C27F2C0F7}"/>
              </a:ext>
            </a:extLst>
          </p:cNvPr>
          <p:cNvSpPr>
            <a:spLocks noEditPoints="1"/>
          </p:cNvSpPr>
          <p:nvPr/>
        </p:nvSpPr>
        <p:spPr bwMode="auto">
          <a:xfrm>
            <a:off x="8713365" y="4282327"/>
            <a:ext cx="463232" cy="467270"/>
          </a:xfrm>
          <a:custGeom>
            <a:avLst/>
            <a:gdLst>
              <a:gd name="T0" fmla="*/ 474424 w 160"/>
              <a:gd name="T1" fmla="*/ 117058 h 160"/>
              <a:gd name="T2" fmla="*/ 440293 w 160"/>
              <a:gd name="T3" fmla="*/ 89515 h 160"/>
              <a:gd name="T4" fmla="*/ 474424 w 160"/>
              <a:gd name="T5" fmla="*/ 10329 h 160"/>
              <a:gd name="T6" fmla="*/ 71676 w 160"/>
              <a:gd name="T7" fmla="*/ 10329 h 160"/>
              <a:gd name="T8" fmla="*/ 105807 w 160"/>
              <a:gd name="T9" fmla="*/ 89515 h 160"/>
              <a:gd name="T10" fmla="*/ 71676 w 160"/>
              <a:gd name="T11" fmla="*/ 117058 h 160"/>
              <a:gd name="T12" fmla="*/ 0 w 160"/>
              <a:gd name="T13" fmla="*/ 185916 h 160"/>
              <a:gd name="T14" fmla="*/ 535861 w 160"/>
              <a:gd name="T15" fmla="*/ 550863 h 160"/>
              <a:gd name="T16" fmla="*/ 535861 w 160"/>
              <a:gd name="T17" fmla="*/ 179030 h 160"/>
              <a:gd name="T18" fmla="*/ 457359 w 160"/>
              <a:gd name="T19" fmla="*/ 17214 h 160"/>
              <a:gd name="T20" fmla="*/ 423228 w 160"/>
              <a:gd name="T21" fmla="*/ 89515 h 160"/>
              <a:gd name="T22" fmla="*/ 122873 w 160"/>
              <a:gd name="T23" fmla="*/ 89515 h 160"/>
              <a:gd name="T24" fmla="*/ 71676 w 160"/>
              <a:gd name="T25" fmla="*/ 196245 h 160"/>
              <a:gd name="T26" fmla="*/ 17066 w 160"/>
              <a:gd name="T27" fmla="*/ 196245 h 160"/>
              <a:gd name="T28" fmla="*/ 17066 w 160"/>
              <a:gd name="T29" fmla="*/ 478562 h 160"/>
              <a:gd name="T30" fmla="*/ 218440 w 160"/>
              <a:gd name="T31" fmla="*/ 461348 h 160"/>
              <a:gd name="T32" fmla="*/ 191135 w 160"/>
              <a:gd name="T33" fmla="*/ 402819 h 160"/>
              <a:gd name="T34" fmla="*/ 126286 w 160"/>
              <a:gd name="T35" fmla="*/ 461348 h 160"/>
              <a:gd name="T36" fmla="*/ 163830 w 160"/>
              <a:gd name="T37" fmla="*/ 433805 h 160"/>
              <a:gd name="T38" fmla="*/ 71676 w 160"/>
              <a:gd name="T39" fmla="*/ 433805 h 160"/>
              <a:gd name="T40" fmla="*/ 109220 w 160"/>
              <a:gd name="T41" fmla="*/ 461348 h 160"/>
              <a:gd name="T42" fmla="*/ 44371 w 160"/>
              <a:gd name="T43" fmla="*/ 402819 h 160"/>
              <a:gd name="T44" fmla="*/ 17066 w 160"/>
              <a:gd name="T45" fmla="*/ 461348 h 160"/>
              <a:gd name="T46" fmla="*/ 109220 w 160"/>
              <a:gd name="T47" fmla="*/ 330518 h 160"/>
              <a:gd name="T48" fmla="*/ 157004 w 160"/>
              <a:gd name="T49" fmla="*/ 385604 h 160"/>
              <a:gd name="T50" fmla="*/ 126286 w 160"/>
              <a:gd name="T51" fmla="*/ 302975 h 160"/>
              <a:gd name="T52" fmla="*/ 116046 w 160"/>
              <a:gd name="T53" fmla="*/ 347732 h 160"/>
              <a:gd name="T54" fmla="*/ 116046 w 160"/>
              <a:gd name="T55" fmla="*/ 347732 h 160"/>
              <a:gd name="T56" fmla="*/ 235506 w 160"/>
              <a:gd name="T57" fmla="*/ 516434 h 160"/>
              <a:gd name="T58" fmla="*/ 310594 w 160"/>
              <a:gd name="T59" fmla="*/ 499220 h 160"/>
              <a:gd name="T60" fmla="*/ 310594 w 160"/>
              <a:gd name="T61" fmla="*/ 371833 h 160"/>
              <a:gd name="T62" fmla="*/ 235506 w 160"/>
              <a:gd name="T63" fmla="*/ 354618 h 160"/>
              <a:gd name="T64" fmla="*/ 310594 w 160"/>
              <a:gd name="T65" fmla="*/ 354618 h 160"/>
              <a:gd name="T66" fmla="*/ 327660 w 160"/>
              <a:gd name="T67" fmla="*/ 478562 h 160"/>
              <a:gd name="T68" fmla="*/ 529034 w 160"/>
              <a:gd name="T69" fmla="*/ 461348 h 160"/>
              <a:gd name="T70" fmla="*/ 501729 w 160"/>
              <a:gd name="T71" fmla="*/ 402819 h 160"/>
              <a:gd name="T72" fmla="*/ 436880 w 160"/>
              <a:gd name="T73" fmla="*/ 461348 h 160"/>
              <a:gd name="T74" fmla="*/ 474424 w 160"/>
              <a:gd name="T75" fmla="*/ 433805 h 160"/>
              <a:gd name="T76" fmla="*/ 382270 w 160"/>
              <a:gd name="T77" fmla="*/ 433805 h 160"/>
              <a:gd name="T78" fmla="*/ 419814 w 160"/>
              <a:gd name="T79" fmla="*/ 461348 h 160"/>
              <a:gd name="T80" fmla="*/ 354965 w 160"/>
              <a:gd name="T81" fmla="*/ 402819 h 160"/>
              <a:gd name="T82" fmla="*/ 327660 w 160"/>
              <a:gd name="T83" fmla="*/ 461348 h 160"/>
              <a:gd name="T84" fmla="*/ 419814 w 160"/>
              <a:gd name="T85" fmla="*/ 330518 h 160"/>
              <a:gd name="T86" fmla="*/ 467598 w 160"/>
              <a:gd name="T87" fmla="*/ 385604 h 160"/>
              <a:gd name="T88" fmla="*/ 436880 w 160"/>
              <a:gd name="T89" fmla="*/ 302975 h 160"/>
              <a:gd name="T90" fmla="*/ 430054 w 160"/>
              <a:gd name="T91" fmla="*/ 347732 h 160"/>
              <a:gd name="T92" fmla="*/ 430054 w 160"/>
              <a:gd name="T93" fmla="*/ 347732 h 160"/>
              <a:gd name="T94" fmla="*/ 17066 w 160"/>
              <a:gd name="T95" fmla="*/ 230674 h 160"/>
              <a:gd name="T96" fmla="*/ 88741 w 160"/>
              <a:gd name="T97" fmla="*/ 158373 h 160"/>
              <a:gd name="T98" fmla="*/ 116046 w 160"/>
              <a:gd name="T99" fmla="*/ 141159 h 160"/>
              <a:gd name="T100" fmla="*/ 457359 w 160"/>
              <a:gd name="T101" fmla="*/ 123944 h 160"/>
              <a:gd name="T102" fmla="*/ 139938 w 160"/>
              <a:gd name="T103" fmla="*/ 151487 h 160"/>
              <a:gd name="T104" fmla="*/ 457359 w 160"/>
              <a:gd name="T105" fmla="*/ 223788 h 160"/>
              <a:gd name="T106" fmla="*/ 529034 w 160"/>
              <a:gd name="T107" fmla="*/ 285760 h 160"/>
              <a:gd name="T108" fmla="*/ 474424 w 160"/>
              <a:gd name="T109" fmla="*/ 196245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60">
                <a:moveTo>
                  <a:pt x="157" y="52"/>
                </a:moveTo>
                <a:cubicBezTo>
                  <a:pt x="139" y="52"/>
                  <a:pt x="139" y="52"/>
                  <a:pt x="139" y="52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32"/>
                  <a:pt x="138" y="31"/>
                  <a:pt x="137" y="31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8" y="26"/>
                  <a:pt x="139" y="25"/>
                  <a:pt x="139" y="23"/>
                </a:cubicBezTo>
                <a:cubicBezTo>
                  <a:pt x="139" y="3"/>
                  <a:pt x="139" y="3"/>
                  <a:pt x="139" y="3"/>
                </a:cubicBezTo>
                <a:cubicBezTo>
                  <a:pt x="139" y="1"/>
                  <a:pt x="138" y="0"/>
                  <a:pt x="13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1" y="1"/>
                  <a:pt x="21" y="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5"/>
                  <a:pt x="22" y="26"/>
                  <a:pt x="23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31"/>
                  <a:pt x="31" y="31"/>
                  <a:pt x="31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2" y="31"/>
                  <a:pt x="21" y="32"/>
                  <a:pt x="21" y="34"/>
                </a:cubicBezTo>
                <a:cubicBezTo>
                  <a:pt x="21" y="52"/>
                  <a:pt x="21" y="52"/>
                  <a:pt x="21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2"/>
                  <a:pt x="0" y="53"/>
                  <a:pt x="0" y="5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59" y="52"/>
                  <a:pt x="157" y="52"/>
                </a:cubicBezTo>
                <a:close/>
                <a:moveTo>
                  <a:pt x="26" y="21"/>
                </a:moveTo>
                <a:cubicBezTo>
                  <a:pt x="26" y="5"/>
                  <a:pt x="26" y="5"/>
                  <a:pt x="26" y="5"/>
                </a:cubicBezTo>
                <a:cubicBezTo>
                  <a:pt x="134" y="5"/>
                  <a:pt x="134" y="5"/>
                  <a:pt x="134" y="5"/>
                </a:cubicBezTo>
                <a:cubicBezTo>
                  <a:pt x="134" y="21"/>
                  <a:pt x="134" y="21"/>
                  <a:pt x="134" y="21"/>
                </a:cubicBezTo>
                <a:cubicBezTo>
                  <a:pt x="26" y="21"/>
                  <a:pt x="26" y="21"/>
                  <a:pt x="26" y="21"/>
                </a:cubicBezTo>
                <a:close/>
                <a:moveTo>
                  <a:pt x="124" y="26"/>
                </a:moveTo>
                <a:cubicBezTo>
                  <a:pt x="124" y="31"/>
                  <a:pt x="124" y="31"/>
                  <a:pt x="124" y="31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26"/>
                  <a:pt x="36" y="26"/>
                  <a:pt x="36" y="26"/>
                </a:cubicBezTo>
                <a:lnTo>
                  <a:pt x="124" y="26"/>
                </a:lnTo>
                <a:close/>
                <a:moveTo>
                  <a:pt x="5" y="57"/>
                </a:moveTo>
                <a:cubicBezTo>
                  <a:pt x="21" y="57"/>
                  <a:pt x="21" y="57"/>
                  <a:pt x="21" y="57"/>
                </a:cubicBezTo>
                <a:cubicBezTo>
                  <a:pt x="21" y="62"/>
                  <a:pt x="21" y="62"/>
                  <a:pt x="21" y="62"/>
                </a:cubicBezTo>
                <a:cubicBezTo>
                  <a:pt x="5" y="62"/>
                  <a:pt x="5" y="62"/>
                  <a:pt x="5" y="62"/>
                </a:cubicBezTo>
                <a:lnTo>
                  <a:pt x="5" y="57"/>
                </a:lnTo>
                <a:close/>
                <a:moveTo>
                  <a:pt x="64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9"/>
                  <a:pt x="5" y="139"/>
                  <a:pt x="5" y="139"/>
                </a:cubicBezTo>
                <a:cubicBezTo>
                  <a:pt x="64" y="139"/>
                  <a:pt x="64" y="139"/>
                  <a:pt x="64" y="139"/>
                </a:cubicBezTo>
                <a:lnTo>
                  <a:pt x="64" y="155"/>
                </a:lnTo>
                <a:close/>
                <a:moveTo>
                  <a:pt x="64" y="134"/>
                </a:moveTo>
                <a:cubicBezTo>
                  <a:pt x="58" y="134"/>
                  <a:pt x="58" y="134"/>
                  <a:pt x="58" y="134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18"/>
                  <a:pt x="57" y="117"/>
                  <a:pt x="56" y="117"/>
                </a:cubicBezTo>
                <a:cubicBezTo>
                  <a:pt x="54" y="117"/>
                  <a:pt x="53" y="118"/>
                  <a:pt x="53" y="120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37" y="134"/>
                  <a:pt x="37" y="134"/>
                  <a:pt x="37" y="134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7" y="129"/>
                  <a:pt x="48" y="128"/>
                  <a:pt x="48" y="126"/>
                </a:cubicBezTo>
                <a:cubicBezTo>
                  <a:pt x="48" y="125"/>
                  <a:pt x="47" y="124"/>
                  <a:pt x="46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2" y="124"/>
                  <a:pt x="21" y="125"/>
                  <a:pt x="21" y="126"/>
                </a:cubicBezTo>
                <a:cubicBezTo>
                  <a:pt x="21" y="128"/>
                  <a:pt x="22" y="129"/>
                  <a:pt x="23" y="129"/>
                </a:cubicBezTo>
                <a:cubicBezTo>
                  <a:pt x="32" y="129"/>
                  <a:pt x="32" y="129"/>
                  <a:pt x="32" y="129"/>
                </a:cubicBezTo>
                <a:cubicBezTo>
                  <a:pt x="32" y="134"/>
                  <a:pt x="32" y="134"/>
                  <a:pt x="32" y="134"/>
                </a:cubicBezTo>
                <a:cubicBezTo>
                  <a:pt x="15" y="134"/>
                  <a:pt x="15" y="134"/>
                  <a:pt x="15" y="134"/>
                </a:cubicBezTo>
                <a:cubicBezTo>
                  <a:pt x="15" y="120"/>
                  <a:pt x="15" y="120"/>
                  <a:pt x="15" y="120"/>
                </a:cubicBezTo>
                <a:cubicBezTo>
                  <a:pt x="15" y="118"/>
                  <a:pt x="14" y="117"/>
                  <a:pt x="13" y="117"/>
                </a:cubicBezTo>
                <a:cubicBezTo>
                  <a:pt x="11" y="117"/>
                  <a:pt x="10" y="118"/>
                  <a:pt x="10" y="120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5" y="134"/>
                  <a:pt x="5" y="134"/>
                  <a:pt x="5" y="134"/>
                </a:cubicBezTo>
                <a:cubicBezTo>
                  <a:pt x="5" y="88"/>
                  <a:pt x="5" y="88"/>
                  <a:pt x="5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32" y="96"/>
                  <a:pt x="32" y="96"/>
                  <a:pt x="32" y="96"/>
                </a:cubicBezTo>
                <a:cubicBezTo>
                  <a:pt x="25" y="97"/>
                  <a:pt x="21" y="103"/>
                  <a:pt x="21" y="109"/>
                </a:cubicBezTo>
                <a:cubicBezTo>
                  <a:pt x="21" y="111"/>
                  <a:pt x="22" y="112"/>
                  <a:pt x="23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7" y="112"/>
                  <a:pt x="48" y="111"/>
                  <a:pt x="48" y="109"/>
                </a:cubicBezTo>
                <a:cubicBezTo>
                  <a:pt x="48" y="103"/>
                  <a:pt x="43" y="97"/>
                  <a:pt x="37" y="96"/>
                </a:cubicBezTo>
                <a:cubicBezTo>
                  <a:pt x="37" y="88"/>
                  <a:pt x="37" y="88"/>
                  <a:pt x="37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134"/>
                  <a:pt x="64" y="134"/>
                  <a:pt x="64" y="134"/>
                </a:cubicBezTo>
                <a:close/>
                <a:moveTo>
                  <a:pt x="34" y="101"/>
                </a:moveTo>
                <a:cubicBezTo>
                  <a:pt x="38" y="101"/>
                  <a:pt x="42" y="103"/>
                  <a:pt x="43" y="107"/>
                </a:cubicBezTo>
                <a:cubicBezTo>
                  <a:pt x="26" y="107"/>
                  <a:pt x="26" y="107"/>
                  <a:pt x="26" y="107"/>
                </a:cubicBezTo>
                <a:cubicBezTo>
                  <a:pt x="27" y="103"/>
                  <a:pt x="31" y="101"/>
                  <a:pt x="34" y="101"/>
                </a:cubicBezTo>
                <a:close/>
                <a:moveTo>
                  <a:pt x="91" y="155"/>
                </a:moveTo>
                <a:cubicBezTo>
                  <a:pt x="69" y="155"/>
                  <a:pt x="69" y="155"/>
                  <a:pt x="69" y="155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91" y="150"/>
                  <a:pt x="91" y="150"/>
                  <a:pt x="91" y="150"/>
                </a:cubicBezTo>
                <a:lnTo>
                  <a:pt x="91" y="155"/>
                </a:lnTo>
                <a:close/>
                <a:moveTo>
                  <a:pt x="91" y="145"/>
                </a:moveTo>
                <a:cubicBezTo>
                  <a:pt x="69" y="145"/>
                  <a:pt x="69" y="145"/>
                  <a:pt x="69" y="145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91" y="108"/>
                  <a:pt x="91" y="108"/>
                  <a:pt x="91" y="108"/>
                </a:cubicBezTo>
                <a:lnTo>
                  <a:pt x="91" y="145"/>
                </a:lnTo>
                <a:close/>
                <a:moveTo>
                  <a:pt x="91" y="103"/>
                </a:moveTo>
                <a:cubicBezTo>
                  <a:pt x="69" y="103"/>
                  <a:pt x="69" y="103"/>
                  <a:pt x="69" y="103"/>
                </a:cubicBezTo>
                <a:cubicBezTo>
                  <a:pt x="69" y="88"/>
                  <a:pt x="69" y="88"/>
                  <a:pt x="69" y="88"/>
                </a:cubicBezTo>
                <a:cubicBezTo>
                  <a:pt x="91" y="88"/>
                  <a:pt x="91" y="88"/>
                  <a:pt x="91" y="88"/>
                </a:cubicBezTo>
                <a:lnTo>
                  <a:pt x="91" y="103"/>
                </a:lnTo>
                <a:close/>
                <a:moveTo>
                  <a:pt x="155" y="155"/>
                </a:moveTo>
                <a:cubicBezTo>
                  <a:pt x="96" y="155"/>
                  <a:pt x="96" y="155"/>
                  <a:pt x="96" y="155"/>
                </a:cubicBezTo>
                <a:cubicBezTo>
                  <a:pt x="96" y="139"/>
                  <a:pt x="96" y="139"/>
                  <a:pt x="96" y="139"/>
                </a:cubicBezTo>
                <a:cubicBezTo>
                  <a:pt x="155" y="139"/>
                  <a:pt x="155" y="139"/>
                  <a:pt x="155" y="139"/>
                </a:cubicBezTo>
                <a:lnTo>
                  <a:pt x="155" y="155"/>
                </a:lnTo>
                <a:close/>
                <a:moveTo>
                  <a:pt x="155" y="134"/>
                </a:moveTo>
                <a:cubicBezTo>
                  <a:pt x="150" y="134"/>
                  <a:pt x="150" y="134"/>
                  <a:pt x="150" y="134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0" y="118"/>
                  <a:pt x="149" y="117"/>
                  <a:pt x="147" y="117"/>
                </a:cubicBezTo>
                <a:cubicBezTo>
                  <a:pt x="146" y="117"/>
                  <a:pt x="145" y="118"/>
                  <a:pt x="145" y="120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37" y="129"/>
                  <a:pt x="137" y="129"/>
                  <a:pt x="137" y="129"/>
                </a:cubicBezTo>
                <a:cubicBezTo>
                  <a:pt x="138" y="129"/>
                  <a:pt x="139" y="128"/>
                  <a:pt x="139" y="126"/>
                </a:cubicBezTo>
                <a:cubicBezTo>
                  <a:pt x="139" y="125"/>
                  <a:pt x="138" y="124"/>
                  <a:pt x="137" y="124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113" y="124"/>
                  <a:pt x="112" y="125"/>
                  <a:pt x="112" y="126"/>
                </a:cubicBezTo>
                <a:cubicBezTo>
                  <a:pt x="112" y="128"/>
                  <a:pt x="113" y="129"/>
                  <a:pt x="114" y="129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3" y="134"/>
                  <a:pt x="123" y="134"/>
                  <a:pt x="123" y="134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7" y="120"/>
                  <a:pt x="107" y="120"/>
                  <a:pt x="107" y="120"/>
                </a:cubicBezTo>
                <a:cubicBezTo>
                  <a:pt x="107" y="118"/>
                  <a:pt x="106" y="117"/>
                  <a:pt x="104" y="117"/>
                </a:cubicBezTo>
                <a:cubicBezTo>
                  <a:pt x="103" y="117"/>
                  <a:pt x="102" y="118"/>
                  <a:pt x="102" y="120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96" y="88"/>
                  <a:pt x="96" y="88"/>
                  <a:pt x="96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96"/>
                  <a:pt x="123" y="96"/>
                  <a:pt x="123" y="96"/>
                </a:cubicBezTo>
                <a:cubicBezTo>
                  <a:pt x="117" y="97"/>
                  <a:pt x="112" y="103"/>
                  <a:pt x="112" y="109"/>
                </a:cubicBezTo>
                <a:cubicBezTo>
                  <a:pt x="112" y="111"/>
                  <a:pt x="113" y="112"/>
                  <a:pt x="114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8" y="112"/>
                  <a:pt x="139" y="111"/>
                  <a:pt x="139" y="109"/>
                </a:cubicBezTo>
                <a:cubicBezTo>
                  <a:pt x="139" y="103"/>
                  <a:pt x="135" y="97"/>
                  <a:pt x="128" y="96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55" y="88"/>
                  <a:pt x="155" y="88"/>
                  <a:pt x="155" y="88"/>
                </a:cubicBezTo>
                <a:lnTo>
                  <a:pt x="155" y="134"/>
                </a:lnTo>
                <a:close/>
                <a:moveTo>
                  <a:pt x="126" y="101"/>
                </a:moveTo>
                <a:cubicBezTo>
                  <a:pt x="129" y="101"/>
                  <a:pt x="133" y="103"/>
                  <a:pt x="134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8" y="103"/>
                  <a:pt x="122" y="101"/>
                  <a:pt x="126" y="101"/>
                </a:cubicBezTo>
                <a:close/>
                <a:moveTo>
                  <a:pt x="155" y="83"/>
                </a:moveTo>
                <a:cubicBezTo>
                  <a:pt x="5" y="83"/>
                  <a:pt x="5" y="83"/>
                  <a:pt x="5" y="83"/>
                </a:cubicBezTo>
                <a:cubicBezTo>
                  <a:pt x="5" y="67"/>
                  <a:pt x="5" y="67"/>
                  <a:pt x="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5" y="67"/>
                  <a:pt x="26" y="66"/>
                  <a:pt x="26" y="65"/>
                </a:cubicBezTo>
                <a:cubicBezTo>
                  <a:pt x="26" y="46"/>
                  <a:pt x="26" y="46"/>
                  <a:pt x="26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5" y="46"/>
                  <a:pt x="36" y="45"/>
                  <a:pt x="36" y="44"/>
                </a:cubicBezTo>
                <a:cubicBezTo>
                  <a:pt x="36" y="42"/>
                  <a:pt x="35" y="41"/>
                  <a:pt x="34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6"/>
                  <a:pt x="26" y="36"/>
                  <a:pt x="26" y="36"/>
                </a:cubicBezTo>
                <a:cubicBezTo>
                  <a:pt x="134" y="36"/>
                  <a:pt x="134" y="36"/>
                  <a:pt x="134" y="36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44" y="41"/>
                  <a:pt x="44" y="41"/>
                  <a:pt x="44" y="41"/>
                </a:cubicBezTo>
                <a:cubicBezTo>
                  <a:pt x="42" y="41"/>
                  <a:pt x="41" y="42"/>
                  <a:pt x="41" y="44"/>
                </a:cubicBezTo>
                <a:cubicBezTo>
                  <a:pt x="41" y="45"/>
                  <a:pt x="42" y="46"/>
                  <a:pt x="44" y="46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34" y="66"/>
                  <a:pt x="135" y="67"/>
                  <a:pt x="137" y="67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5" y="83"/>
                  <a:pt x="155" y="83"/>
                  <a:pt x="155" y="83"/>
                </a:cubicBezTo>
                <a:close/>
                <a:moveTo>
                  <a:pt x="155" y="62"/>
                </a:moveTo>
                <a:cubicBezTo>
                  <a:pt x="139" y="62"/>
                  <a:pt x="139" y="62"/>
                  <a:pt x="139" y="62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155" y="57"/>
                  <a:pt x="155" y="57"/>
                  <a:pt x="155" y="57"/>
                </a:cubicBezTo>
                <a:lnTo>
                  <a:pt x="155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535">
            <a:extLst>
              <a:ext uri="{FF2B5EF4-FFF2-40B4-BE49-F238E27FC236}">
                <a16:creationId xmlns:a16="http://schemas.microsoft.com/office/drawing/2014/main" id="{94965017-07F6-4EF3-A0D9-80B278BBA399}"/>
              </a:ext>
            </a:extLst>
          </p:cNvPr>
          <p:cNvSpPr>
            <a:spLocks noEditPoints="1"/>
          </p:cNvSpPr>
          <p:nvPr/>
        </p:nvSpPr>
        <p:spPr bwMode="auto">
          <a:xfrm>
            <a:off x="8717344" y="5268424"/>
            <a:ext cx="463232" cy="467270"/>
          </a:xfrm>
          <a:custGeom>
            <a:avLst/>
            <a:gdLst>
              <a:gd name="T0" fmla="*/ 535861 w 160"/>
              <a:gd name="T1" fmla="*/ 17214 h 160"/>
              <a:gd name="T2" fmla="*/ 0 w 160"/>
              <a:gd name="T3" fmla="*/ 10329 h 160"/>
              <a:gd name="T4" fmla="*/ 10239 w 160"/>
              <a:gd name="T5" fmla="*/ 34429 h 160"/>
              <a:gd name="T6" fmla="*/ 535861 w 160"/>
              <a:gd name="T7" fmla="*/ 550863 h 160"/>
              <a:gd name="T8" fmla="*/ 30718 w 160"/>
              <a:gd name="T9" fmla="*/ 17214 h 160"/>
              <a:gd name="T10" fmla="*/ 30718 w 160"/>
              <a:gd name="T11" fmla="*/ 17214 h 160"/>
              <a:gd name="T12" fmla="*/ 88741 w 160"/>
              <a:gd name="T13" fmla="*/ 478562 h 160"/>
              <a:gd name="T14" fmla="*/ 17066 w 160"/>
              <a:gd name="T15" fmla="*/ 392490 h 160"/>
              <a:gd name="T16" fmla="*/ 17066 w 160"/>
              <a:gd name="T17" fmla="*/ 361504 h 160"/>
              <a:gd name="T18" fmla="*/ 88741 w 160"/>
              <a:gd name="T19" fmla="*/ 340846 h 160"/>
              <a:gd name="T20" fmla="*/ 88741 w 160"/>
              <a:gd name="T21" fmla="*/ 289203 h 160"/>
              <a:gd name="T22" fmla="*/ 283289 w 160"/>
              <a:gd name="T23" fmla="*/ 506105 h 160"/>
              <a:gd name="T24" fmla="*/ 105807 w 160"/>
              <a:gd name="T25" fmla="*/ 533649 h 160"/>
              <a:gd name="T26" fmla="*/ 228679 w 160"/>
              <a:gd name="T27" fmla="*/ 406261 h 160"/>
              <a:gd name="T28" fmla="*/ 283289 w 160"/>
              <a:gd name="T29" fmla="*/ 471676 h 160"/>
              <a:gd name="T30" fmla="*/ 406162 w 160"/>
              <a:gd name="T31" fmla="*/ 406261 h 160"/>
              <a:gd name="T32" fmla="*/ 105807 w 160"/>
              <a:gd name="T33" fmla="*/ 340846 h 160"/>
              <a:gd name="T34" fmla="*/ 105807 w 160"/>
              <a:gd name="T35" fmla="*/ 344289 h 160"/>
              <a:gd name="T36" fmla="*/ 174069 w 160"/>
              <a:gd name="T37" fmla="*/ 361504 h 160"/>
              <a:gd name="T38" fmla="*/ 262811 w 160"/>
              <a:gd name="T39" fmla="*/ 340846 h 160"/>
              <a:gd name="T40" fmla="*/ 228679 w 160"/>
              <a:gd name="T41" fmla="*/ 389047 h 160"/>
              <a:gd name="T42" fmla="*/ 283289 w 160"/>
              <a:gd name="T43" fmla="*/ 340846 h 160"/>
              <a:gd name="T44" fmla="*/ 283289 w 160"/>
              <a:gd name="T45" fmla="*/ 344289 h 160"/>
              <a:gd name="T46" fmla="*/ 351552 w 160"/>
              <a:gd name="T47" fmla="*/ 361504 h 160"/>
              <a:gd name="T48" fmla="*/ 372031 w 160"/>
              <a:gd name="T49" fmla="*/ 361504 h 160"/>
              <a:gd name="T50" fmla="*/ 368618 w 160"/>
              <a:gd name="T51" fmla="*/ 289203 h 160"/>
              <a:gd name="T52" fmla="*/ 457359 w 160"/>
              <a:gd name="T53" fmla="*/ 533649 h 160"/>
              <a:gd name="T54" fmla="*/ 529034 w 160"/>
              <a:gd name="T55" fmla="*/ 461348 h 160"/>
              <a:gd name="T56" fmla="*/ 529034 w 160"/>
              <a:gd name="T57" fmla="*/ 392490 h 160"/>
              <a:gd name="T58" fmla="*/ 494903 w 160"/>
              <a:gd name="T59" fmla="*/ 389047 h 160"/>
              <a:gd name="T60" fmla="*/ 457359 w 160"/>
              <a:gd name="T61" fmla="*/ 340846 h 160"/>
              <a:gd name="T62" fmla="*/ 529034 w 160"/>
              <a:gd name="T63" fmla="*/ 271989 h 160"/>
              <a:gd name="T64" fmla="*/ 529034 w 160"/>
              <a:gd name="T65" fmla="*/ 271989 h 160"/>
              <a:gd name="T66" fmla="*/ 529034 w 160"/>
              <a:gd name="T67" fmla="*/ 51643 h 160"/>
              <a:gd name="T68" fmla="*/ 283289 w 160"/>
              <a:gd name="T69" fmla="*/ 79187 h 160"/>
              <a:gd name="T70" fmla="*/ 245745 w 160"/>
              <a:gd name="T71" fmla="*/ 82629 h 160"/>
              <a:gd name="T72" fmla="*/ 259398 w 160"/>
              <a:gd name="T73" fmla="*/ 220345 h 160"/>
              <a:gd name="T74" fmla="*/ 341313 w 160"/>
              <a:gd name="T75" fmla="*/ 148044 h 160"/>
              <a:gd name="T76" fmla="*/ 300355 w 160"/>
              <a:gd name="T77" fmla="*/ 192802 h 160"/>
              <a:gd name="T78" fmla="*/ 269637 w 160"/>
              <a:gd name="T79" fmla="*/ 199688 h 160"/>
              <a:gd name="T80" fmla="*/ 218440 w 160"/>
              <a:gd name="T81" fmla="*/ 127387 h 160"/>
              <a:gd name="T82" fmla="*/ 266224 w 160"/>
              <a:gd name="T83" fmla="*/ 113615 h 160"/>
              <a:gd name="T84" fmla="*/ 269637 w 160"/>
              <a:gd name="T85" fmla="*/ 113615 h 160"/>
              <a:gd name="T86" fmla="*/ 269637 w 160"/>
              <a:gd name="T87" fmla="*/ 113615 h 160"/>
              <a:gd name="T88" fmla="*/ 273050 w 160"/>
              <a:gd name="T89" fmla="*/ 113615 h 160"/>
              <a:gd name="T90" fmla="*/ 273050 w 160"/>
              <a:gd name="T91" fmla="*/ 113615 h 160"/>
              <a:gd name="T92" fmla="*/ 276463 w 160"/>
              <a:gd name="T93" fmla="*/ 113615 h 160"/>
              <a:gd name="T94" fmla="*/ 276463 w 160"/>
              <a:gd name="T95" fmla="*/ 113615 h 160"/>
              <a:gd name="T96" fmla="*/ 279876 w 160"/>
              <a:gd name="T97" fmla="*/ 113615 h 160"/>
              <a:gd name="T98" fmla="*/ 327660 w 160"/>
              <a:gd name="T99" fmla="*/ 127387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60">
                <a:moveTo>
                  <a:pt x="157" y="10"/>
                </a:moveTo>
                <a:cubicBezTo>
                  <a:pt x="157" y="10"/>
                  <a:pt x="157" y="10"/>
                  <a:pt x="157" y="10"/>
                </a:cubicBezTo>
                <a:cubicBezTo>
                  <a:pt x="157" y="5"/>
                  <a:pt x="157" y="5"/>
                  <a:pt x="157" y="5"/>
                </a:cubicBezTo>
                <a:cubicBezTo>
                  <a:pt x="157" y="5"/>
                  <a:pt x="157" y="5"/>
                  <a:pt x="157" y="5"/>
                </a:cubicBezTo>
                <a:cubicBezTo>
                  <a:pt x="159" y="5"/>
                  <a:pt x="160" y="4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0" y="11"/>
                  <a:pt x="0" y="1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59" y="10"/>
                  <a:pt x="157" y="10"/>
                </a:cubicBezTo>
                <a:close/>
                <a:moveTo>
                  <a:pt x="9" y="5"/>
                </a:moveTo>
                <a:cubicBezTo>
                  <a:pt x="151" y="5"/>
                  <a:pt x="151" y="5"/>
                  <a:pt x="151" y="5"/>
                </a:cubicBezTo>
                <a:cubicBezTo>
                  <a:pt x="151" y="10"/>
                  <a:pt x="151" y="10"/>
                  <a:pt x="151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5"/>
                </a:lnTo>
                <a:close/>
                <a:moveTo>
                  <a:pt x="26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9"/>
                  <a:pt x="5" y="139"/>
                  <a:pt x="5" y="139"/>
                </a:cubicBezTo>
                <a:cubicBezTo>
                  <a:pt x="26" y="139"/>
                  <a:pt x="26" y="139"/>
                  <a:pt x="26" y="139"/>
                </a:cubicBezTo>
                <a:lnTo>
                  <a:pt x="26" y="155"/>
                </a:lnTo>
                <a:close/>
                <a:moveTo>
                  <a:pt x="26" y="134"/>
                </a:moveTo>
                <a:cubicBezTo>
                  <a:pt x="5" y="134"/>
                  <a:pt x="5" y="134"/>
                  <a:pt x="5" y="134"/>
                </a:cubicBezTo>
                <a:cubicBezTo>
                  <a:pt x="5" y="114"/>
                  <a:pt x="5" y="114"/>
                  <a:pt x="5" y="114"/>
                </a:cubicBezTo>
                <a:cubicBezTo>
                  <a:pt x="8" y="116"/>
                  <a:pt x="12" y="118"/>
                  <a:pt x="15" y="118"/>
                </a:cubicBezTo>
                <a:cubicBezTo>
                  <a:pt x="19" y="118"/>
                  <a:pt x="23" y="116"/>
                  <a:pt x="26" y="114"/>
                </a:cubicBezTo>
                <a:cubicBezTo>
                  <a:pt x="26" y="134"/>
                  <a:pt x="26" y="134"/>
                  <a:pt x="26" y="134"/>
                </a:cubicBezTo>
                <a:close/>
                <a:moveTo>
                  <a:pt x="5" y="105"/>
                </a:moveTo>
                <a:cubicBezTo>
                  <a:pt x="25" y="105"/>
                  <a:pt x="25" y="105"/>
                  <a:pt x="25" y="105"/>
                </a:cubicBezTo>
                <a:cubicBezTo>
                  <a:pt x="24" y="109"/>
                  <a:pt x="20" y="113"/>
                  <a:pt x="15" y="113"/>
                </a:cubicBezTo>
                <a:cubicBezTo>
                  <a:pt x="11" y="113"/>
                  <a:pt x="7" y="109"/>
                  <a:pt x="5" y="105"/>
                </a:cubicBezTo>
                <a:close/>
                <a:moveTo>
                  <a:pt x="26" y="99"/>
                </a:moveTo>
                <a:cubicBezTo>
                  <a:pt x="26" y="100"/>
                  <a:pt x="26" y="100"/>
                  <a:pt x="26" y="100"/>
                </a:cubicBezTo>
                <a:cubicBezTo>
                  <a:pt x="5" y="100"/>
                  <a:pt x="5" y="100"/>
                  <a:pt x="5" y="100"/>
                </a:cubicBezTo>
                <a:cubicBezTo>
                  <a:pt x="5" y="84"/>
                  <a:pt x="5" y="84"/>
                  <a:pt x="5" y="84"/>
                </a:cubicBezTo>
                <a:cubicBezTo>
                  <a:pt x="26" y="84"/>
                  <a:pt x="26" y="84"/>
                  <a:pt x="26" y="84"/>
                </a:cubicBezTo>
                <a:lnTo>
                  <a:pt x="26" y="99"/>
                </a:lnTo>
                <a:close/>
                <a:moveTo>
                  <a:pt x="129" y="155"/>
                </a:moveTo>
                <a:cubicBezTo>
                  <a:pt x="83" y="155"/>
                  <a:pt x="83" y="155"/>
                  <a:pt x="83" y="155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3" y="146"/>
                  <a:pt x="81" y="145"/>
                  <a:pt x="80" y="145"/>
                </a:cubicBezTo>
                <a:cubicBezTo>
                  <a:pt x="79" y="145"/>
                  <a:pt x="77" y="146"/>
                  <a:pt x="77" y="147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4" y="116"/>
                  <a:pt x="37" y="118"/>
                  <a:pt x="41" y="118"/>
                </a:cubicBezTo>
                <a:cubicBezTo>
                  <a:pt x="47" y="118"/>
                  <a:pt x="51" y="115"/>
                  <a:pt x="54" y="111"/>
                </a:cubicBezTo>
                <a:cubicBezTo>
                  <a:pt x="57" y="115"/>
                  <a:pt x="62" y="118"/>
                  <a:pt x="67" y="118"/>
                </a:cubicBezTo>
                <a:cubicBezTo>
                  <a:pt x="71" y="118"/>
                  <a:pt x="75" y="116"/>
                  <a:pt x="77" y="114"/>
                </a:cubicBezTo>
                <a:cubicBezTo>
                  <a:pt x="77" y="137"/>
                  <a:pt x="77" y="137"/>
                  <a:pt x="77" y="137"/>
                </a:cubicBezTo>
                <a:cubicBezTo>
                  <a:pt x="77" y="138"/>
                  <a:pt x="79" y="139"/>
                  <a:pt x="80" y="139"/>
                </a:cubicBezTo>
                <a:cubicBezTo>
                  <a:pt x="81" y="139"/>
                  <a:pt x="83" y="138"/>
                  <a:pt x="83" y="137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5" y="116"/>
                  <a:pt x="89" y="118"/>
                  <a:pt x="93" y="118"/>
                </a:cubicBezTo>
                <a:cubicBezTo>
                  <a:pt x="98" y="118"/>
                  <a:pt x="103" y="115"/>
                  <a:pt x="106" y="111"/>
                </a:cubicBezTo>
                <a:cubicBezTo>
                  <a:pt x="109" y="115"/>
                  <a:pt x="113" y="118"/>
                  <a:pt x="119" y="118"/>
                </a:cubicBezTo>
                <a:cubicBezTo>
                  <a:pt x="123" y="118"/>
                  <a:pt x="126" y="116"/>
                  <a:pt x="129" y="114"/>
                </a:cubicBezTo>
                <a:cubicBezTo>
                  <a:pt x="129" y="155"/>
                  <a:pt x="129" y="155"/>
                  <a:pt x="129" y="155"/>
                </a:cubicBezTo>
                <a:close/>
                <a:moveTo>
                  <a:pt x="31" y="100"/>
                </a:moveTo>
                <a:cubicBezTo>
                  <a:pt x="31" y="99"/>
                  <a:pt x="31" y="99"/>
                  <a:pt x="31" y="99"/>
                </a:cubicBezTo>
                <a:cubicBezTo>
                  <a:pt x="31" y="84"/>
                  <a:pt x="31" y="84"/>
                  <a:pt x="31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31" y="100"/>
                  <a:pt x="31" y="100"/>
                  <a:pt x="31" y="100"/>
                </a:cubicBezTo>
                <a:close/>
                <a:moveTo>
                  <a:pt x="51" y="105"/>
                </a:moveTo>
                <a:cubicBezTo>
                  <a:pt x="50" y="109"/>
                  <a:pt x="46" y="113"/>
                  <a:pt x="41" y="113"/>
                </a:cubicBezTo>
                <a:cubicBezTo>
                  <a:pt x="36" y="113"/>
                  <a:pt x="32" y="109"/>
                  <a:pt x="31" y="105"/>
                </a:cubicBezTo>
                <a:lnTo>
                  <a:pt x="51" y="105"/>
                </a:lnTo>
                <a:close/>
                <a:moveTo>
                  <a:pt x="57" y="100"/>
                </a:moveTo>
                <a:cubicBezTo>
                  <a:pt x="57" y="84"/>
                  <a:pt x="57" y="84"/>
                  <a:pt x="57" y="84"/>
                </a:cubicBezTo>
                <a:cubicBezTo>
                  <a:pt x="77" y="84"/>
                  <a:pt x="77" y="84"/>
                  <a:pt x="77" y="84"/>
                </a:cubicBezTo>
                <a:cubicBezTo>
                  <a:pt x="77" y="99"/>
                  <a:pt x="77" y="99"/>
                  <a:pt x="77" y="99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57" y="100"/>
                  <a:pt x="57" y="100"/>
                  <a:pt x="57" y="100"/>
                </a:cubicBezTo>
                <a:close/>
                <a:moveTo>
                  <a:pt x="77" y="105"/>
                </a:moveTo>
                <a:cubicBezTo>
                  <a:pt x="76" y="109"/>
                  <a:pt x="72" y="113"/>
                  <a:pt x="67" y="113"/>
                </a:cubicBezTo>
                <a:cubicBezTo>
                  <a:pt x="62" y="113"/>
                  <a:pt x="58" y="109"/>
                  <a:pt x="57" y="105"/>
                </a:cubicBezTo>
                <a:lnTo>
                  <a:pt x="77" y="105"/>
                </a:lnTo>
                <a:close/>
                <a:moveTo>
                  <a:pt x="83" y="100"/>
                </a:moveTo>
                <a:cubicBezTo>
                  <a:pt x="83" y="99"/>
                  <a:pt x="83" y="99"/>
                  <a:pt x="83" y="99"/>
                </a:cubicBezTo>
                <a:cubicBezTo>
                  <a:pt x="83" y="84"/>
                  <a:pt x="83" y="84"/>
                  <a:pt x="83" y="84"/>
                </a:cubicBezTo>
                <a:cubicBezTo>
                  <a:pt x="103" y="84"/>
                  <a:pt x="103" y="84"/>
                  <a:pt x="103" y="84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83" y="100"/>
                  <a:pt x="83" y="100"/>
                  <a:pt x="83" y="100"/>
                </a:cubicBezTo>
                <a:close/>
                <a:moveTo>
                  <a:pt x="103" y="105"/>
                </a:moveTo>
                <a:cubicBezTo>
                  <a:pt x="102" y="109"/>
                  <a:pt x="98" y="113"/>
                  <a:pt x="93" y="113"/>
                </a:cubicBezTo>
                <a:cubicBezTo>
                  <a:pt x="88" y="113"/>
                  <a:pt x="84" y="109"/>
                  <a:pt x="83" y="105"/>
                </a:cubicBezTo>
                <a:lnTo>
                  <a:pt x="103" y="105"/>
                </a:lnTo>
                <a:close/>
                <a:moveTo>
                  <a:pt x="109" y="105"/>
                </a:moveTo>
                <a:cubicBezTo>
                  <a:pt x="129" y="105"/>
                  <a:pt x="129" y="105"/>
                  <a:pt x="129" y="105"/>
                </a:cubicBezTo>
                <a:cubicBezTo>
                  <a:pt x="128" y="109"/>
                  <a:pt x="124" y="113"/>
                  <a:pt x="119" y="113"/>
                </a:cubicBezTo>
                <a:cubicBezTo>
                  <a:pt x="114" y="113"/>
                  <a:pt x="110" y="109"/>
                  <a:pt x="109" y="105"/>
                </a:cubicBezTo>
                <a:close/>
                <a:moveTo>
                  <a:pt x="129" y="99"/>
                </a:moveTo>
                <a:cubicBezTo>
                  <a:pt x="129" y="100"/>
                  <a:pt x="129" y="100"/>
                  <a:pt x="129" y="100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29" y="84"/>
                  <a:pt x="129" y="84"/>
                  <a:pt x="129" y="84"/>
                </a:cubicBezTo>
                <a:lnTo>
                  <a:pt x="129" y="99"/>
                </a:lnTo>
                <a:close/>
                <a:moveTo>
                  <a:pt x="155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55" y="139"/>
                  <a:pt x="155" y="139"/>
                  <a:pt x="155" y="139"/>
                </a:cubicBezTo>
                <a:lnTo>
                  <a:pt x="155" y="155"/>
                </a:lnTo>
                <a:close/>
                <a:moveTo>
                  <a:pt x="155" y="134"/>
                </a:moveTo>
                <a:cubicBezTo>
                  <a:pt x="134" y="134"/>
                  <a:pt x="134" y="134"/>
                  <a:pt x="134" y="134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37" y="116"/>
                  <a:pt x="141" y="118"/>
                  <a:pt x="145" y="118"/>
                </a:cubicBezTo>
                <a:cubicBezTo>
                  <a:pt x="148" y="118"/>
                  <a:pt x="152" y="116"/>
                  <a:pt x="155" y="114"/>
                </a:cubicBezTo>
                <a:cubicBezTo>
                  <a:pt x="155" y="134"/>
                  <a:pt x="155" y="134"/>
                  <a:pt x="155" y="134"/>
                </a:cubicBezTo>
                <a:close/>
                <a:moveTo>
                  <a:pt x="135" y="105"/>
                </a:moveTo>
                <a:cubicBezTo>
                  <a:pt x="155" y="105"/>
                  <a:pt x="155" y="105"/>
                  <a:pt x="155" y="105"/>
                </a:cubicBezTo>
                <a:cubicBezTo>
                  <a:pt x="153" y="109"/>
                  <a:pt x="149" y="113"/>
                  <a:pt x="145" y="113"/>
                </a:cubicBezTo>
                <a:cubicBezTo>
                  <a:pt x="140" y="113"/>
                  <a:pt x="136" y="109"/>
                  <a:pt x="135" y="105"/>
                </a:cubicBezTo>
                <a:close/>
                <a:moveTo>
                  <a:pt x="155" y="100"/>
                </a:moveTo>
                <a:cubicBezTo>
                  <a:pt x="134" y="100"/>
                  <a:pt x="134" y="100"/>
                  <a:pt x="134" y="100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4" y="84"/>
                  <a:pt x="134" y="84"/>
                  <a:pt x="134" y="84"/>
                </a:cubicBezTo>
                <a:cubicBezTo>
                  <a:pt x="155" y="84"/>
                  <a:pt x="155" y="84"/>
                  <a:pt x="155" y="84"/>
                </a:cubicBezTo>
                <a:lnTo>
                  <a:pt x="155" y="100"/>
                </a:lnTo>
                <a:close/>
                <a:moveTo>
                  <a:pt x="155" y="79"/>
                </a:moveTo>
                <a:cubicBezTo>
                  <a:pt x="5" y="79"/>
                  <a:pt x="5" y="79"/>
                  <a:pt x="5" y="79"/>
                </a:cubicBezTo>
                <a:cubicBezTo>
                  <a:pt x="5" y="74"/>
                  <a:pt x="5" y="74"/>
                  <a:pt x="5" y="74"/>
                </a:cubicBezTo>
                <a:cubicBezTo>
                  <a:pt x="155" y="74"/>
                  <a:pt x="155" y="74"/>
                  <a:pt x="155" y="74"/>
                </a:cubicBezTo>
                <a:lnTo>
                  <a:pt x="155" y="79"/>
                </a:lnTo>
                <a:close/>
                <a:moveTo>
                  <a:pt x="155" y="69"/>
                </a:moveTo>
                <a:cubicBezTo>
                  <a:pt x="5" y="69"/>
                  <a:pt x="5" y="69"/>
                  <a:pt x="5" y="69"/>
                </a:cubicBezTo>
                <a:cubicBezTo>
                  <a:pt x="5" y="15"/>
                  <a:pt x="5" y="15"/>
                  <a:pt x="5" y="15"/>
                </a:cubicBezTo>
                <a:cubicBezTo>
                  <a:pt x="155" y="15"/>
                  <a:pt x="155" y="15"/>
                  <a:pt x="155" y="15"/>
                </a:cubicBezTo>
                <a:lnTo>
                  <a:pt x="155" y="69"/>
                </a:lnTo>
                <a:close/>
                <a:moveTo>
                  <a:pt x="88" y="24"/>
                </a:moveTo>
                <a:cubicBezTo>
                  <a:pt x="86" y="24"/>
                  <a:pt x="84" y="25"/>
                  <a:pt x="83" y="25"/>
                </a:cubicBezTo>
                <a:cubicBezTo>
                  <a:pt x="83" y="23"/>
                  <a:pt x="83" y="23"/>
                  <a:pt x="83" y="23"/>
                </a:cubicBezTo>
                <a:cubicBezTo>
                  <a:pt x="83" y="22"/>
                  <a:pt x="81" y="21"/>
                  <a:pt x="80" y="21"/>
                </a:cubicBezTo>
                <a:cubicBezTo>
                  <a:pt x="79" y="21"/>
                  <a:pt x="77" y="22"/>
                  <a:pt x="77" y="23"/>
                </a:cubicBezTo>
                <a:cubicBezTo>
                  <a:pt x="77" y="25"/>
                  <a:pt x="77" y="25"/>
                  <a:pt x="77" y="25"/>
                </a:cubicBezTo>
                <a:cubicBezTo>
                  <a:pt x="76" y="25"/>
                  <a:pt x="74" y="24"/>
                  <a:pt x="72" y="24"/>
                </a:cubicBezTo>
                <a:cubicBezTo>
                  <a:pt x="65" y="24"/>
                  <a:pt x="59" y="30"/>
                  <a:pt x="59" y="37"/>
                </a:cubicBezTo>
                <a:cubicBezTo>
                  <a:pt x="59" y="39"/>
                  <a:pt x="59" y="41"/>
                  <a:pt x="60" y="43"/>
                </a:cubicBezTo>
                <a:cubicBezTo>
                  <a:pt x="68" y="58"/>
                  <a:pt x="68" y="58"/>
                  <a:pt x="68" y="58"/>
                </a:cubicBezTo>
                <a:cubicBezTo>
                  <a:pt x="69" y="62"/>
                  <a:pt x="73" y="64"/>
                  <a:pt x="76" y="64"/>
                </a:cubicBezTo>
                <a:cubicBezTo>
                  <a:pt x="78" y="64"/>
                  <a:pt x="79" y="63"/>
                  <a:pt x="80" y="63"/>
                </a:cubicBezTo>
                <a:cubicBezTo>
                  <a:pt x="81" y="63"/>
                  <a:pt x="82" y="64"/>
                  <a:pt x="84" y="64"/>
                </a:cubicBezTo>
                <a:cubicBezTo>
                  <a:pt x="87" y="64"/>
                  <a:pt x="91" y="62"/>
                  <a:pt x="92" y="58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1"/>
                  <a:pt x="101" y="39"/>
                  <a:pt x="101" y="37"/>
                </a:cubicBezTo>
                <a:cubicBezTo>
                  <a:pt x="101" y="30"/>
                  <a:pt x="95" y="24"/>
                  <a:pt x="88" y="24"/>
                </a:cubicBezTo>
                <a:close/>
                <a:moveTo>
                  <a:pt x="95" y="40"/>
                </a:moveTo>
                <a:cubicBezTo>
                  <a:pt x="88" y="56"/>
                  <a:pt x="88" y="56"/>
                  <a:pt x="88" y="56"/>
                </a:cubicBezTo>
                <a:cubicBezTo>
                  <a:pt x="87" y="58"/>
                  <a:pt x="85" y="58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81" y="58"/>
                  <a:pt x="80" y="57"/>
                  <a:pt x="80" y="57"/>
                </a:cubicBezTo>
                <a:cubicBezTo>
                  <a:pt x="80" y="57"/>
                  <a:pt x="79" y="58"/>
                  <a:pt x="79" y="58"/>
                </a:cubicBezTo>
                <a:cubicBezTo>
                  <a:pt x="78" y="58"/>
                  <a:pt x="77" y="58"/>
                  <a:pt x="76" y="58"/>
                </a:cubicBezTo>
                <a:cubicBezTo>
                  <a:pt x="75" y="58"/>
                  <a:pt x="73" y="58"/>
                  <a:pt x="72" y="56"/>
                </a:cubicBezTo>
                <a:cubicBezTo>
                  <a:pt x="65" y="40"/>
                  <a:pt x="65" y="40"/>
                  <a:pt x="65" y="40"/>
                </a:cubicBezTo>
                <a:cubicBezTo>
                  <a:pt x="64" y="39"/>
                  <a:pt x="64" y="38"/>
                  <a:pt x="64" y="37"/>
                </a:cubicBezTo>
                <a:cubicBezTo>
                  <a:pt x="64" y="33"/>
                  <a:pt x="67" y="29"/>
                  <a:pt x="72" y="29"/>
                </a:cubicBezTo>
                <a:cubicBezTo>
                  <a:pt x="74" y="29"/>
                  <a:pt x="76" y="30"/>
                  <a:pt x="78" y="32"/>
                </a:cubicBezTo>
                <a:cubicBezTo>
                  <a:pt x="78" y="32"/>
                  <a:pt x="78" y="32"/>
                  <a:pt x="78" y="32"/>
                </a:cubicBezTo>
                <a:cubicBezTo>
                  <a:pt x="78" y="32"/>
                  <a:pt x="78" y="32"/>
                  <a:pt x="78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32"/>
                  <a:pt x="82" y="32"/>
                  <a:pt x="82" y="32"/>
                </a:cubicBezTo>
                <a:cubicBezTo>
                  <a:pt x="82" y="32"/>
                  <a:pt x="82" y="32"/>
                  <a:pt x="82" y="32"/>
                </a:cubicBezTo>
                <a:cubicBezTo>
                  <a:pt x="84" y="30"/>
                  <a:pt x="86" y="29"/>
                  <a:pt x="88" y="29"/>
                </a:cubicBezTo>
                <a:cubicBezTo>
                  <a:pt x="93" y="29"/>
                  <a:pt x="96" y="33"/>
                  <a:pt x="96" y="37"/>
                </a:cubicBezTo>
                <a:cubicBezTo>
                  <a:pt x="96" y="38"/>
                  <a:pt x="96" y="39"/>
                  <a:pt x="95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541">
            <a:extLst>
              <a:ext uri="{FF2B5EF4-FFF2-40B4-BE49-F238E27FC236}">
                <a16:creationId xmlns:a16="http://schemas.microsoft.com/office/drawing/2014/main" id="{702EE6F8-0298-4B33-9051-E1E6FA6C0B30}"/>
              </a:ext>
            </a:extLst>
          </p:cNvPr>
          <p:cNvSpPr>
            <a:spLocks noEditPoints="1"/>
          </p:cNvSpPr>
          <p:nvPr/>
        </p:nvSpPr>
        <p:spPr bwMode="auto">
          <a:xfrm>
            <a:off x="9705881" y="1270795"/>
            <a:ext cx="463232" cy="465924"/>
          </a:xfrm>
          <a:custGeom>
            <a:avLst/>
            <a:gdLst>
              <a:gd name="T0" fmla="*/ 546100 w 160"/>
              <a:gd name="T1" fmla="*/ 209411 h 160"/>
              <a:gd name="T2" fmla="*/ 535861 w 160"/>
              <a:gd name="T3" fmla="*/ 10299 h 160"/>
              <a:gd name="T4" fmla="*/ 511969 w 160"/>
              <a:gd name="T5" fmla="*/ 10299 h 160"/>
              <a:gd name="T6" fmla="*/ 494903 w 160"/>
              <a:gd name="T7" fmla="*/ 10299 h 160"/>
              <a:gd name="T8" fmla="*/ 467598 w 160"/>
              <a:gd name="T9" fmla="*/ 10299 h 160"/>
              <a:gd name="T10" fmla="*/ 457359 w 160"/>
              <a:gd name="T11" fmla="*/ 209411 h 160"/>
              <a:gd name="T12" fmla="*/ 494903 w 160"/>
              <a:gd name="T13" fmla="*/ 219710 h 160"/>
              <a:gd name="T14" fmla="*/ 406162 w 160"/>
              <a:gd name="T15" fmla="*/ 236875 h 160"/>
              <a:gd name="T16" fmla="*/ 430054 w 160"/>
              <a:gd name="T17" fmla="*/ 219710 h 160"/>
              <a:gd name="T18" fmla="*/ 440293 w 160"/>
              <a:gd name="T19" fmla="*/ 20598 h 160"/>
              <a:gd name="T20" fmla="*/ 406162 w 160"/>
              <a:gd name="T21" fmla="*/ 10299 h 160"/>
              <a:gd name="T22" fmla="*/ 395923 w 160"/>
              <a:gd name="T23" fmla="*/ 0 h 160"/>
              <a:gd name="T24" fmla="*/ 389096 w 160"/>
              <a:gd name="T25" fmla="*/ 10299 h 160"/>
              <a:gd name="T26" fmla="*/ 351552 w 160"/>
              <a:gd name="T27" fmla="*/ 20598 h 160"/>
              <a:gd name="T28" fmla="*/ 361791 w 160"/>
              <a:gd name="T29" fmla="*/ 219710 h 160"/>
              <a:gd name="T30" fmla="*/ 389096 w 160"/>
              <a:gd name="T31" fmla="*/ 236875 h 160"/>
              <a:gd name="T32" fmla="*/ 300355 w 160"/>
              <a:gd name="T33" fmla="*/ 219710 h 160"/>
              <a:gd name="T34" fmla="*/ 334486 w 160"/>
              <a:gd name="T35" fmla="*/ 209411 h 160"/>
              <a:gd name="T36" fmla="*/ 324247 w 160"/>
              <a:gd name="T37" fmla="*/ 10299 h 160"/>
              <a:gd name="T38" fmla="*/ 300355 w 160"/>
              <a:gd name="T39" fmla="*/ 10299 h 160"/>
              <a:gd name="T40" fmla="*/ 283289 w 160"/>
              <a:gd name="T41" fmla="*/ 10299 h 160"/>
              <a:gd name="T42" fmla="*/ 255984 w 160"/>
              <a:gd name="T43" fmla="*/ 10299 h 160"/>
              <a:gd name="T44" fmla="*/ 245745 w 160"/>
              <a:gd name="T45" fmla="*/ 209411 h 160"/>
              <a:gd name="T46" fmla="*/ 283289 w 160"/>
              <a:gd name="T47" fmla="*/ 219710 h 160"/>
              <a:gd name="T48" fmla="*/ 10239 w 160"/>
              <a:gd name="T49" fmla="*/ 236875 h 160"/>
              <a:gd name="T50" fmla="*/ 0 w 160"/>
              <a:gd name="T51" fmla="*/ 538976 h 160"/>
              <a:gd name="T52" fmla="*/ 535861 w 160"/>
              <a:gd name="T53" fmla="*/ 549275 h 160"/>
              <a:gd name="T54" fmla="*/ 546100 w 160"/>
              <a:gd name="T55" fmla="*/ 243741 h 160"/>
              <a:gd name="T56" fmla="*/ 511969 w 160"/>
              <a:gd name="T57" fmla="*/ 236875 h 160"/>
              <a:gd name="T58" fmla="*/ 535861 w 160"/>
              <a:gd name="T59" fmla="*/ 219710 h 160"/>
              <a:gd name="T60" fmla="*/ 368618 w 160"/>
              <a:gd name="T61" fmla="*/ 30897 h 160"/>
              <a:gd name="T62" fmla="*/ 423228 w 160"/>
              <a:gd name="T63" fmla="*/ 199112 h 160"/>
              <a:gd name="T64" fmla="*/ 262811 w 160"/>
              <a:gd name="T65" fmla="*/ 199112 h 160"/>
              <a:gd name="T66" fmla="*/ 317421 w 160"/>
              <a:gd name="T67" fmla="*/ 30897 h 160"/>
              <a:gd name="T68" fmla="*/ 262811 w 160"/>
              <a:gd name="T69" fmla="*/ 199112 h 160"/>
              <a:gd name="T70" fmla="*/ 157004 w 160"/>
              <a:gd name="T71" fmla="*/ 532110 h 160"/>
              <a:gd name="T72" fmla="*/ 150178 w 160"/>
              <a:gd name="T73" fmla="*/ 453152 h 160"/>
              <a:gd name="T74" fmla="*/ 139938 w 160"/>
              <a:gd name="T75" fmla="*/ 532110 h 160"/>
              <a:gd name="T76" fmla="*/ 51197 w 160"/>
              <a:gd name="T77" fmla="*/ 401657 h 160"/>
              <a:gd name="T78" fmla="*/ 139938 w 160"/>
              <a:gd name="T79" fmla="*/ 429121 h 160"/>
              <a:gd name="T80" fmla="*/ 157004 w 160"/>
              <a:gd name="T81" fmla="*/ 429121 h 160"/>
              <a:gd name="T82" fmla="*/ 245745 w 160"/>
              <a:gd name="T83" fmla="*/ 401657 h 160"/>
              <a:gd name="T84" fmla="*/ 245745 w 160"/>
              <a:gd name="T85" fmla="*/ 384493 h 160"/>
              <a:gd name="T86" fmla="*/ 51197 w 160"/>
              <a:gd name="T87" fmla="*/ 367328 h 160"/>
              <a:gd name="T88" fmla="*/ 245745 w 160"/>
              <a:gd name="T89" fmla="*/ 384493 h 160"/>
              <a:gd name="T90" fmla="*/ 300355 w 160"/>
              <a:gd name="T91" fmla="*/ 418822 h 160"/>
              <a:gd name="T92" fmla="*/ 529034 w 160"/>
              <a:gd name="T93" fmla="*/ 367328 h 160"/>
              <a:gd name="T94" fmla="*/ 529034 w 160"/>
              <a:gd name="T95" fmla="*/ 254040 h 160"/>
              <a:gd name="T96" fmla="*/ 290116 w 160"/>
              <a:gd name="T97" fmla="*/ 350163 h 160"/>
              <a:gd name="T98" fmla="*/ 283289 w 160"/>
              <a:gd name="T99" fmla="*/ 429121 h 160"/>
              <a:gd name="T100" fmla="*/ 529034 w 160"/>
              <a:gd name="T101" fmla="*/ 435987 h 160"/>
              <a:gd name="T102" fmla="*/ 262811 w 160"/>
              <a:gd name="T103" fmla="*/ 532110 h 160"/>
              <a:gd name="T104" fmla="*/ 255984 w 160"/>
              <a:gd name="T105" fmla="*/ 350163 h 160"/>
              <a:gd name="T106" fmla="*/ 34131 w 160"/>
              <a:gd name="T107" fmla="*/ 357029 h 160"/>
              <a:gd name="T108" fmla="*/ 17066 w 160"/>
              <a:gd name="T109" fmla="*/ 532110 h 160"/>
              <a:gd name="T110" fmla="*/ 529034 w 160"/>
              <a:gd name="T111" fmla="*/ 254040 h 160"/>
              <a:gd name="T112" fmla="*/ 474424 w 160"/>
              <a:gd name="T113" fmla="*/ 30897 h 160"/>
              <a:gd name="T114" fmla="*/ 529034 w 160"/>
              <a:gd name="T115" fmla="*/ 199112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60">
                <a:moveTo>
                  <a:pt x="157" y="64"/>
                </a:moveTo>
                <a:cubicBezTo>
                  <a:pt x="159" y="64"/>
                  <a:pt x="160" y="63"/>
                  <a:pt x="160" y="61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5"/>
                  <a:pt x="159" y="3"/>
                  <a:pt x="157" y="3"/>
                </a:cubicBezTo>
                <a:cubicBezTo>
                  <a:pt x="150" y="3"/>
                  <a:pt x="150" y="3"/>
                  <a:pt x="150" y="3"/>
                </a:cubicBezTo>
                <a:cubicBezTo>
                  <a:pt x="150" y="3"/>
                  <a:pt x="150" y="3"/>
                  <a:pt x="150" y="3"/>
                </a:cubicBezTo>
                <a:cubicBezTo>
                  <a:pt x="150" y="1"/>
                  <a:pt x="149" y="0"/>
                  <a:pt x="147" y="0"/>
                </a:cubicBezTo>
                <a:cubicBezTo>
                  <a:pt x="146" y="0"/>
                  <a:pt x="145" y="1"/>
                  <a:pt x="145" y="3"/>
                </a:cubicBezTo>
                <a:cubicBezTo>
                  <a:pt x="145" y="3"/>
                  <a:pt x="145" y="3"/>
                  <a:pt x="145" y="3"/>
                </a:cubicBezTo>
                <a:cubicBezTo>
                  <a:pt x="137" y="3"/>
                  <a:pt x="137" y="3"/>
                  <a:pt x="137" y="3"/>
                </a:cubicBezTo>
                <a:cubicBezTo>
                  <a:pt x="135" y="3"/>
                  <a:pt x="134" y="5"/>
                  <a:pt x="134" y="6"/>
                </a:cubicBezTo>
                <a:cubicBezTo>
                  <a:pt x="134" y="61"/>
                  <a:pt x="134" y="61"/>
                  <a:pt x="134" y="61"/>
                </a:cubicBezTo>
                <a:cubicBezTo>
                  <a:pt x="134" y="63"/>
                  <a:pt x="135" y="64"/>
                  <a:pt x="137" y="64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26" y="64"/>
                  <a:pt x="126" y="64"/>
                  <a:pt x="126" y="64"/>
                </a:cubicBezTo>
                <a:cubicBezTo>
                  <a:pt x="128" y="64"/>
                  <a:pt x="129" y="63"/>
                  <a:pt x="129" y="61"/>
                </a:cubicBezTo>
                <a:cubicBezTo>
                  <a:pt x="129" y="6"/>
                  <a:pt x="129" y="6"/>
                  <a:pt x="129" y="6"/>
                </a:cubicBezTo>
                <a:cubicBezTo>
                  <a:pt x="129" y="5"/>
                  <a:pt x="128" y="3"/>
                  <a:pt x="126" y="3"/>
                </a:cubicBezTo>
                <a:cubicBezTo>
                  <a:pt x="119" y="3"/>
                  <a:pt x="119" y="3"/>
                  <a:pt x="119" y="3"/>
                </a:cubicBezTo>
                <a:cubicBezTo>
                  <a:pt x="119" y="3"/>
                  <a:pt x="119" y="3"/>
                  <a:pt x="119" y="3"/>
                </a:cubicBezTo>
                <a:cubicBezTo>
                  <a:pt x="119" y="1"/>
                  <a:pt x="118" y="0"/>
                  <a:pt x="116" y="0"/>
                </a:cubicBezTo>
                <a:cubicBezTo>
                  <a:pt x="115" y="0"/>
                  <a:pt x="114" y="1"/>
                  <a:pt x="114" y="3"/>
                </a:cubicBezTo>
                <a:cubicBezTo>
                  <a:pt x="114" y="3"/>
                  <a:pt x="114" y="3"/>
                  <a:pt x="114" y="3"/>
                </a:cubicBezTo>
                <a:cubicBezTo>
                  <a:pt x="106" y="3"/>
                  <a:pt x="106" y="3"/>
                  <a:pt x="106" y="3"/>
                </a:cubicBezTo>
                <a:cubicBezTo>
                  <a:pt x="104" y="3"/>
                  <a:pt x="103" y="5"/>
                  <a:pt x="103" y="6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3" y="63"/>
                  <a:pt x="104" y="64"/>
                  <a:pt x="106" y="64"/>
                </a:cubicBezTo>
                <a:cubicBezTo>
                  <a:pt x="114" y="64"/>
                  <a:pt x="114" y="64"/>
                  <a:pt x="114" y="64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4"/>
                  <a:pt x="88" y="64"/>
                  <a:pt x="88" y="64"/>
                </a:cubicBezTo>
                <a:cubicBezTo>
                  <a:pt x="95" y="64"/>
                  <a:pt x="95" y="64"/>
                  <a:pt x="95" y="64"/>
                </a:cubicBezTo>
                <a:cubicBezTo>
                  <a:pt x="97" y="64"/>
                  <a:pt x="98" y="63"/>
                  <a:pt x="98" y="61"/>
                </a:cubicBezTo>
                <a:cubicBezTo>
                  <a:pt x="98" y="6"/>
                  <a:pt x="98" y="6"/>
                  <a:pt x="98" y="6"/>
                </a:cubicBezTo>
                <a:cubicBezTo>
                  <a:pt x="98" y="5"/>
                  <a:pt x="97" y="3"/>
                  <a:pt x="95" y="3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1"/>
                  <a:pt x="87" y="0"/>
                  <a:pt x="85" y="0"/>
                </a:cubicBezTo>
                <a:cubicBezTo>
                  <a:pt x="84" y="0"/>
                  <a:pt x="83" y="1"/>
                  <a:pt x="83" y="3"/>
                </a:cubicBezTo>
                <a:cubicBezTo>
                  <a:pt x="83" y="3"/>
                  <a:pt x="83" y="3"/>
                  <a:pt x="83" y="3"/>
                </a:cubicBezTo>
                <a:cubicBezTo>
                  <a:pt x="75" y="3"/>
                  <a:pt x="75" y="3"/>
                  <a:pt x="75" y="3"/>
                </a:cubicBezTo>
                <a:cubicBezTo>
                  <a:pt x="73" y="3"/>
                  <a:pt x="72" y="5"/>
                  <a:pt x="72" y="6"/>
                </a:cubicBezTo>
                <a:cubicBezTo>
                  <a:pt x="72" y="61"/>
                  <a:pt x="72" y="61"/>
                  <a:pt x="72" y="61"/>
                </a:cubicBezTo>
                <a:cubicBezTo>
                  <a:pt x="72" y="63"/>
                  <a:pt x="73" y="64"/>
                  <a:pt x="75" y="64"/>
                </a:cubicBezTo>
                <a:cubicBezTo>
                  <a:pt x="83" y="64"/>
                  <a:pt x="83" y="64"/>
                  <a:pt x="83" y="64"/>
                </a:cubicBezTo>
                <a:cubicBezTo>
                  <a:pt x="83" y="69"/>
                  <a:pt x="83" y="69"/>
                  <a:pt x="83" y="69"/>
                </a:cubicBezTo>
                <a:cubicBezTo>
                  <a:pt x="3" y="69"/>
                  <a:pt x="3" y="69"/>
                  <a:pt x="3" y="69"/>
                </a:cubicBezTo>
                <a:cubicBezTo>
                  <a:pt x="1" y="69"/>
                  <a:pt x="0" y="70"/>
                  <a:pt x="0" y="71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0"/>
                  <a:pt x="159" y="69"/>
                  <a:pt x="157" y="69"/>
                </a:cubicBezTo>
                <a:cubicBezTo>
                  <a:pt x="150" y="69"/>
                  <a:pt x="150" y="69"/>
                  <a:pt x="150" y="69"/>
                </a:cubicBezTo>
                <a:cubicBezTo>
                  <a:pt x="150" y="64"/>
                  <a:pt x="150" y="64"/>
                  <a:pt x="150" y="64"/>
                </a:cubicBezTo>
                <a:lnTo>
                  <a:pt x="157" y="64"/>
                </a:lnTo>
                <a:close/>
                <a:moveTo>
                  <a:pt x="108" y="58"/>
                </a:moveTo>
                <a:cubicBezTo>
                  <a:pt x="108" y="9"/>
                  <a:pt x="108" y="9"/>
                  <a:pt x="108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58"/>
                  <a:pt x="124" y="58"/>
                  <a:pt x="124" y="58"/>
                </a:cubicBezTo>
                <a:lnTo>
                  <a:pt x="108" y="58"/>
                </a:lnTo>
                <a:close/>
                <a:moveTo>
                  <a:pt x="77" y="58"/>
                </a:moveTo>
                <a:cubicBezTo>
                  <a:pt x="77" y="9"/>
                  <a:pt x="77" y="9"/>
                  <a:pt x="77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58"/>
                  <a:pt x="93" y="58"/>
                  <a:pt x="93" y="58"/>
                </a:cubicBezTo>
                <a:lnTo>
                  <a:pt x="77" y="58"/>
                </a:lnTo>
                <a:close/>
                <a:moveTo>
                  <a:pt x="72" y="155"/>
                </a:moveTo>
                <a:cubicBezTo>
                  <a:pt x="46" y="155"/>
                  <a:pt x="46" y="155"/>
                  <a:pt x="46" y="155"/>
                </a:cubicBezTo>
                <a:cubicBezTo>
                  <a:pt x="46" y="135"/>
                  <a:pt x="46" y="135"/>
                  <a:pt x="46" y="135"/>
                </a:cubicBezTo>
                <a:cubicBezTo>
                  <a:pt x="46" y="134"/>
                  <a:pt x="45" y="132"/>
                  <a:pt x="44" y="132"/>
                </a:cubicBezTo>
                <a:cubicBezTo>
                  <a:pt x="42" y="132"/>
                  <a:pt x="41" y="134"/>
                  <a:pt x="41" y="13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41" y="117"/>
                  <a:pt x="41" y="117"/>
                  <a:pt x="41" y="117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1" y="126"/>
                  <a:pt x="42" y="127"/>
                  <a:pt x="44" y="127"/>
                </a:cubicBezTo>
                <a:cubicBezTo>
                  <a:pt x="45" y="127"/>
                  <a:pt x="46" y="126"/>
                  <a:pt x="46" y="125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72" y="117"/>
                  <a:pt x="72" y="117"/>
                  <a:pt x="72" y="117"/>
                </a:cubicBezTo>
                <a:lnTo>
                  <a:pt x="72" y="155"/>
                </a:lnTo>
                <a:close/>
                <a:moveTo>
                  <a:pt x="72" y="112"/>
                </a:moveTo>
                <a:cubicBezTo>
                  <a:pt x="15" y="112"/>
                  <a:pt x="15" y="112"/>
                  <a:pt x="15" y="112"/>
                </a:cubicBezTo>
                <a:cubicBezTo>
                  <a:pt x="15" y="107"/>
                  <a:pt x="15" y="107"/>
                  <a:pt x="15" y="107"/>
                </a:cubicBezTo>
                <a:cubicBezTo>
                  <a:pt x="72" y="107"/>
                  <a:pt x="72" y="107"/>
                  <a:pt x="72" y="107"/>
                </a:cubicBezTo>
                <a:cubicBezTo>
                  <a:pt x="72" y="112"/>
                  <a:pt x="72" y="112"/>
                  <a:pt x="72" y="112"/>
                </a:cubicBezTo>
                <a:close/>
                <a:moveTo>
                  <a:pt x="155" y="122"/>
                </a:moveTo>
                <a:cubicBezTo>
                  <a:pt x="88" y="122"/>
                  <a:pt x="88" y="122"/>
                  <a:pt x="88" y="122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155" y="107"/>
                  <a:pt x="155" y="107"/>
                  <a:pt x="155" y="107"/>
                </a:cubicBezTo>
                <a:lnTo>
                  <a:pt x="155" y="122"/>
                </a:lnTo>
                <a:close/>
                <a:moveTo>
                  <a:pt x="155" y="74"/>
                </a:moveTo>
                <a:cubicBezTo>
                  <a:pt x="155" y="102"/>
                  <a:pt x="155" y="102"/>
                  <a:pt x="155" y="102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4" y="102"/>
                  <a:pt x="83" y="103"/>
                  <a:pt x="83" y="104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3" y="126"/>
                  <a:pt x="84" y="127"/>
                  <a:pt x="85" y="127"/>
                </a:cubicBezTo>
                <a:cubicBezTo>
                  <a:pt x="155" y="127"/>
                  <a:pt x="155" y="127"/>
                  <a:pt x="155" y="127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03"/>
                  <a:pt x="76" y="102"/>
                  <a:pt x="75" y="102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1" y="102"/>
                  <a:pt x="10" y="103"/>
                  <a:pt x="10" y="104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74"/>
                  <a:pt x="5" y="74"/>
                  <a:pt x="5" y="74"/>
                </a:cubicBezTo>
                <a:lnTo>
                  <a:pt x="155" y="74"/>
                </a:lnTo>
                <a:close/>
                <a:moveTo>
                  <a:pt x="139" y="58"/>
                </a:moveTo>
                <a:cubicBezTo>
                  <a:pt x="139" y="9"/>
                  <a:pt x="139" y="9"/>
                  <a:pt x="139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58"/>
                  <a:pt x="155" y="58"/>
                  <a:pt x="155" y="58"/>
                </a:cubicBezTo>
                <a:lnTo>
                  <a:pt x="139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542">
            <a:extLst>
              <a:ext uri="{FF2B5EF4-FFF2-40B4-BE49-F238E27FC236}">
                <a16:creationId xmlns:a16="http://schemas.microsoft.com/office/drawing/2014/main" id="{6B0E85B1-8EFC-4A90-B8AA-E6F9002A35E4}"/>
              </a:ext>
            </a:extLst>
          </p:cNvPr>
          <p:cNvSpPr>
            <a:spLocks noEditPoints="1"/>
          </p:cNvSpPr>
          <p:nvPr/>
        </p:nvSpPr>
        <p:spPr bwMode="auto">
          <a:xfrm>
            <a:off x="9706659" y="2266357"/>
            <a:ext cx="457844" cy="467272"/>
          </a:xfrm>
          <a:custGeom>
            <a:avLst/>
            <a:gdLst>
              <a:gd name="T0" fmla="*/ 539750 w 158"/>
              <a:gd name="T1" fmla="*/ 55086 h 160"/>
              <a:gd name="T2" fmla="*/ 522669 w 158"/>
              <a:gd name="T3" fmla="*/ 79187 h 160"/>
              <a:gd name="T4" fmla="*/ 269875 w 158"/>
              <a:gd name="T5" fmla="*/ 0 h 160"/>
              <a:gd name="T6" fmla="*/ 17081 w 158"/>
              <a:gd name="T7" fmla="*/ 79187 h 160"/>
              <a:gd name="T8" fmla="*/ 0 w 158"/>
              <a:gd name="T9" fmla="*/ 55086 h 160"/>
              <a:gd name="T10" fmla="*/ 17081 w 158"/>
              <a:gd name="T11" fmla="*/ 134273 h 160"/>
              <a:gd name="T12" fmla="*/ 0 w 158"/>
              <a:gd name="T13" fmla="*/ 196245 h 160"/>
              <a:gd name="T14" fmla="*/ 17081 w 158"/>
              <a:gd name="T15" fmla="*/ 499220 h 160"/>
              <a:gd name="T16" fmla="*/ 0 w 158"/>
              <a:gd name="T17" fmla="*/ 540534 h 160"/>
              <a:gd name="T18" fmla="*/ 539750 w 158"/>
              <a:gd name="T19" fmla="*/ 540534 h 160"/>
              <a:gd name="T20" fmla="*/ 522669 w 158"/>
              <a:gd name="T21" fmla="*/ 499220 h 160"/>
              <a:gd name="T22" fmla="*/ 539750 w 158"/>
              <a:gd name="T23" fmla="*/ 196245 h 160"/>
              <a:gd name="T24" fmla="*/ 522669 w 158"/>
              <a:gd name="T25" fmla="*/ 134273 h 160"/>
              <a:gd name="T26" fmla="*/ 17081 w 158"/>
              <a:gd name="T27" fmla="*/ 533649 h 160"/>
              <a:gd name="T28" fmla="*/ 102484 w 158"/>
              <a:gd name="T29" fmla="*/ 506105 h 160"/>
              <a:gd name="T30" fmla="*/ 34161 w 158"/>
              <a:gd name="T31" fmla="*/ 482005 h 160"/>
              <a:gd name="T32" fmla="*/ 129813 w 158"/>
              <a:gd name="T33" fmla="*/ 499220 h 160"/>
              <a:gd name="T34" fmla="*/ 522669 w 158"/>
              <a:gd name="T35" fmla="*/ 516434 h 160"/>
              <a:gd name="T36" fmla="*/ 112733 w 158"/>
              <a:gd name="T37" fmla="*/ 185916 h 160"/>
              <a:gd name="T38" fmla="*/ 505589 w 158"/>
              <a:gd name="T39" fmla="*/ 134273 h 160"/>
              <a:gd name="T40" fmla="*/ 505589 w 158"/>
              <a:gd name="T41" fmla="*/ 206574 h 160"/>
              <a:gd name="T42" fmla="*/ 437266 w 158"/>
              <a:gd name="T43" fmla="*/ 206574 h 160"/>
              <a:gd name="T44" fmla="*/ 334782 w 158"/>
              <a:gd name="T45" fmla="*/ 223788 h 160"/>
              <a:gd name="T46" fmla="*/ 338198 w 158"/>
              <a:gd name="T47" fmla="*/ 241003 h 160"/>
              <a:gd name="T48" fmla="*/ 297204 w 158"/>
              <a:gd name="T49" fmla="*/ 241003 h 160"/>
              <a:gd name="T50" fmla="*/ 300620 w 158"/>
              <a:gd name="T51" fmla="*/ 223788 h 160"/>
              <a:gd name="T52" fmla="*/ 242546 w 158"/>
              <a:gd name="T53" fmla="*/ 241003 h 160"/>
              <a:gd name="T54" fmla="*/ 201552 w 158"/>
              <a:gd name="T55" fmla="*/ 461348 h 160"/>
              <a:gd name="T56" fmla="*/ 215217 w 158"/>
              <a:gd name="T57" fmla="*/ 230674 h 160"/>
              <a:gd name="T58" fmla="*/ 136646 w 158"/>
              <a:gd name="T59" fmla="*/ 230674 h 160"/>
              <a:gd name="T60" fmla="*/ 150310 w 158"/>
              <a:gd name="T61" fmla="*/ 461348 h 160"/>
              <a:gd name="T62" fmla="*/ 420185 w 158"/>
              <a:gd name="T63" fmla="*/ 206574 h 160"/>
              <a:gd name="T64" fmla="*/ 389440 w 158"/>
              <a:gd name="T65" fmla="*/ 241003 h 160"/>
              <a:gd name="T66" fmla="*/ 392856 w 158"/>
              <a:gd name="T67" fmla="*/ 223788 h 160"/>
              <a:gd name="T68" fmla="*/ 355278 w 158"/>
              <a:gd name="T69" fmla="*/ 461348 h 160"/>
              <a:gd name="T70" fmla="*/ 280123 w 158"/>
              <a:gd name="T71" fmla="*/ 241003 h 160"/>
              <a:gd name="T72" fmla="*/ 263043 w 158"/>
              <a:gd name="T73" fmla="*/ 241003 h 160"/>
              <a:gd name="T74" fmla="*/ 184472 w 158"/>
              <a:gd name="T75" fmla="*/ 461348 h 160"/>
              <a:gd name="T76" fmla="*/ 184472 w 158"/>
              <a:gd name="T77" fmla="*/ 241003 h 160"/>
              <a:gd name="T78" fmla="*/ 34161 w 158"/>
              <a:gd name="T79" fmla="*/ 461348 h 160"/>
              <a:gd name="T80" fmla="*/ 17081 w 158"/>
              <a:gd name="T81" fmla="*/ 117058 h 160"/>
              <a:gd name="T82" fmla="*/ 522669 w 158"/>
              <a:gd name="T83" fmla="*/ 99844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60">
                <a:moveTo>
                  <a:pt x="156" y="39"/>
                </a:moveTo>
                <a:cubicBezTo>
                  <a:pt x="157" y="39"/>
                  <a:pt x="158" y="38"/>
                  <a:pt x="158" y="37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5"/>
                  <a:pt x="157" y="14"/>
                  <a:pt x="156" y="14"/>
                </a:cubicBezTo>
                <a:cubicBezTo>
                  <a:pt x="154" y="14"/>
                  <a:pt x="153" y="15"/>
                  <a:pt x="153" y="16"/>
                </a:cubicBezTo>
                <a:cubicBezTo>
                  <a:pt x="153" y="23"/>
                  <a:pt x="153" y="23"/>
                  <a:pt x="153" y="23"/>
                </a:cubicBezTo>
                <a:cubicBezTo>
                  <a:pt x="82" y="11"/>
                  <a:pt x="82" y="11"/>
                  <a:pt x="82" y="11"/>
                </a:cubicBezTo>
                <a:cubicBezTo>
                  <a:pt x="82" y="3"/>
                  <a:pt x="82" y="3"/>
                  <a:pt x="82" y="3"/>
                </a:cubicBezTo>
                <a:cubicBezTo>
                  <a:pt x="82" y="1"/>
                  <a:pt x="81" y="0"/>
                  <a:pt x="79" y="0"/>
                </a:cubicBezTo>
                <a:cubicBezTo>
                  <a:pt x="78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5"/>
                  <a:pt x="4" y="14"/>
                  <a:pt x="3" y="14"/>
                </a:cubicBezTo>
                <a:cubicBezTo>
                  <a:pt x="1" y="14"/>
                  <a:pt x="0" y="15"/>
                  <a:pt x="0" y="16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8"/>
                  <a:pt x="1" y="39"/>
                  <a:pt x="3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5" y="54"/>
                  <a:pt x="5" y="54"/>
                  <a:pt x="5" y="54"/>
                </a:cubicBezTo>
                <a:cubicBezTo>
                  <a:pt x="3" y="54"/>
                  <a:pt x="3" y="54"/>
                  <a:pt x="3" y="54"/>
                </a:cubicBezTo>
                <a:cubicBezTo>
                  <a:pt x="1" y="54"/>
                  <a:pt x="0" y="56"/>
                  <a:pt x="0" y="57"/>
                </a:cubicBez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5" y="145"/>
                  <a:pt x="5" y="145"/>
                  <a:pt x="5" y="145"/>
                </a:cubicBezTo>
                <a:cubicBezTo>
                  <a:pt x="3" y="145"/>
                  <a:pt x="3" y="145"/>
                  <a:pt x="3" y="145"/>
                </a:cubicBezTo>
                <a:cubicBezTo>
                  <a:pt x="1" y="145"/>
                  <a:pt x="0" y="146"/>
                  <a:pt x="0" y="14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7" y="160"/>
                  <a:pt x="158" y="159"/>
                  <a:pt x="158" y="157"/>
                </a:cubicBezTo>
                <a:cubicBezTo>
                  <a:pt x="158" y="147"/>
                  <a:pt x="158" y="147"/>
                  <a:pt x="158" y="147"/>
                </a:cubicBezTo>
                <a:cubicBezTo>
                  <a:pt x="158" y="146"/>
                  <a:pt x="157" y="145"/>
                  <a:pt x="156" y="145"/>
                </a:cubicBezTo>
                <a:cubicBezTo>
                  <a:pt x="153" y="145"/>
                  <a:pt x="153" y="145"/>
                  <a:pt x="153" y="145"/>
                </a:cubicBezTo>
                <a:cubicBezTo>
                  <a:pt x="153" y="60"/>
                  <a:pt x="153" y="60"/>
                  <a:pt x="153" y="60"/>
                </a:cubicBezTo>
                <a:cubicBezTo>
                  <a:pt x="156" y="60"/>
                  <a:pt x="156" y="60"/>
                  <a:pt x="156" y="60"/>
                </a:cubicBezTo>
                <a:cubicBezTo>
                  <a:pt x="157" y="60"/>
                  <a:pt x="158" y="58"/>
                  <a:pt x="158" y="57"/>
                </a:cubicBezTo>
                <a:cubicBezTo>
                  <a:pt x="158" y="56"/>
                  <a:pt x="157" y="54"/>
                  <a:pt x="156" y="54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39"/>
                  <a:pt x="153" y="39"/>
                  <a:pt x="153" y="39"/>
                </a:cubicBezTo>
                <a:lnTo>
                  <a:pt x="156" y="39"/>
                </a:lnTo>
                <a:close/>
                <a:moveTo>
                  <a:pt x="153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50"/>
                  <a:pt x="5" y="150"/>
                  <a:pt x="5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9" y="150"/>
                  <a:pt x="30" y="149"/>
                  <a:pt x="30" y="147"/>
                </a:cubicBezTo>
                <a:cubicBezTo>
                  <a:pt x="30" y="146"/>
                  <a:pt x="29" y="145"/>
                  <a:pt x="28" y="145"/>
                </a:cubicBezTo>
                <a:cubicBezTo>
                  <a:pt x="10" y="145"/>
                  <a:pt x="10" y="145"/>
                  <a:pt x="10" y="145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48" y="145"/>
                  <a:pt x="148" y="145"/>
                  <a:pt x="148" y="14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36" y="145"/>
                  <a:pt x="35" y="146"/>
                  <a:pt x="35" y="147"/>
                </a:cubicBezTo>
                <a:cubicBezTo>
                  <a:pt x="35" y="149"/>
                  <a:pt x="36" y="150"/>
                  <a:pt x="38" y="150"/>
                </a:cubicBezTo>
                <a:cubicBezTo>
                  <a:pt x="153" y="150"/>
                  <a:pt x="153" y="150"/>
                  <a:pt x="153" y="150"/>
                </a:cubicBezTo>
                <a:lnTo>
                  <a:pt x="153" y="155"/>
                </a:lnTo>
                <a:close/>
                <a:moveTo>
                  <a:pt x="126" y="54"/>
                </a:moveTo>
                <a:cubicBezTo>
                  <a:pt x="126" y="54"/>
                  <a:pt x="33" y="54"/>
                  <a:pt x="33" y="54"/>
                </a:cubicBezTo>
                <a:cubicBezTo>
                  <a:pt x="33" y="54"/>
                  <a:pt x="10" y="54"/>
                  <a:pt x="10" y="54"/>
                </a:cubicBezTo>
                <a:cubicBezTo>
                  <a:pt x="10" y="39"/>
                  <a:pt x="10" y="39"/>
                  <a:pt x="10" y="39"/>
                </a:cubicBezTo>
                <a:cubicBezTo>
                  <a:pt x="148" y="39"/>
                  <a:pt x="148" y="39"/>
                  <a:pt x="148" y="39"/>
                </a:cubicBezTo>
                <a:cubicBezTo>
                  <a:pt x="148" y="54"/>
                  <a:pt x="148" y="54"/>
                  <a:pt x="148" y="54"/>
                </a:cubicBezTo>
                <a:lnTo>
                  <a:pt x="126" y="54"/>
                </a:lnTo>
                <a:close/>
                <a:moveTo>
                  <a:pt x="148" y="60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8" y="60"/>
                  <a:pt x="128" y="60"/>
                  <a:pt x="128" y="60"/>
                </a:cubicBezTo>
                <a:lnTo>
                  <a:pt x="148" y="60"/>
                </a:lnTo>
                <a:close/>
                <a:moveTo>
                  <a:pt x="115" y="65"/>
                </a:moveTo>
                <a:cubicBezTo>
                  <a:pt x="98" y="65"/>
                  <a:pt x="98" y="65"/>
                  <a:pt x="98" y="65"/>
                </a:cubicBezTo>
                <a:cubicBezTo>
                  <a:pt x="97" y="65"/>
                  <a:pt x="96" y="66"/>
                  <a:pt x="96" y="67"/>
                </a:cubicBezTo>
                <a:cubicBezTo>
                  <a:pt x="96" y="69"/>
                  <a:pt x="97" y="70"/>
                  <a:pt x="98" y="70"/>
                </a:cubicBezTo>
                <a:cubicBezTo>
                  <a:pt x="99" y="70"/>
                  <a:pt x="99" y="70"/>
                  <a:pt x="99" y="70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87" y="134"/>
                  <a:pt x="87" y="134"/>
                  <a:pt x="87" y="134"/>
                </a:cubicBezTo>
                <a:cubicBezTo>
                  <a:pt x="87" y="70"/>
                  <a:pt x="87" y="70"/>
                  <a:pt x="87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9" y="70"/>
                  <a:pt x="90" y="69"/>
                  <a:pt x="90" y="67"/>
                </a:cubicBezTo>
                <a:cubicBezTo>
                  <a:pt x="90" y="66"/>
                  <a:pt x="89" y="65"/>
                  <a:pt x="88" y="65"/>
                </a:cubicBezTo>
                <a:cubicBezTo>
                  <a:pt x="71" y="65"/>
                  <a:pt x="71" y="65"/>
                  <a:pt x="71" y="65"/>
                </a:cubicBezTo>
                <a:cubicBezTo>
                  <a:pt x="69" y="65"/>
                  <a:pt x="68" y="66"/>
                  <a:pt x="68" y="67"/>
                </a:cubicBezTo>
                <a:cubicBezTo>
                  <a:pt x="68" y="69"/>
                  <a:pt x="69" y="70"/>
                  <a:pt x="71" y="70"/>
                </a:cubicBezTo>
                <a:cubicBezTo>
                  <a:pt x="71" y="70"/>
                  <a:pt x="71" y="70"/>
                  <a:pt x="71" y="70"/>
                </a:cubicBezTo>
                <a:cubicBezTo>
                  <a:pt x="71" y="134"/>
                  <a:pt x="71" y="134"/>
                  <a:pt x="71" y="134"/>
                </a:cubicBezTo>
                <a:cubicBezTo>
                  <a:pt x="59" y="134"/>
                  <a:pt x="59" y="134"/>
                  <a:pt x="59" y="134"/>
                </a:cubicBezTo>
                <a:cubicBezTo>
                  <a:pt x="59" y="70"/>
                  <a:pt x="59" y="70"/>
                  <a:pt x="59" y="70"/>
                </a:cubicBezTo>
                <a:cubicBezTo>
                  <a:pt x="60" y="70"/>
                  <a:pt x="60" y="70"/>
                  <a:pt x="60" y="70"/>
                </a:cubicBezTo>
                <a:cubicBezTo>
                  <a:pt x="61" y="70"/>
                  <a:pt x="63" y="69"/>
                  <a:pt x="63" y="67"/>
                </a:cubicBezTo>
                <a:cubicBezTo>
                  <a:pt x="63" y="66"/>
                  <a:pt x="61" y="65"/>
                  <a:pt x="60" y="65"/>
                </a:cubicBezTo>
                <a:cubicBezTo>
                  <a:pt x="43" y="65"/>
                  <a:pt x="43" y="65"/>
                  <a:pt x="43" y="65"/>
                </a:cubicBezTo>
                <a:cubicBezTo>
                  <a:pt x="42" y="65"/>
                  <a:pt x="40" y="66"/>
                  <a:pt x="40" y="67"/>
                </a:cubicBezTo>
                <a:cubicBezTo>
                  <a:pt x="40" y="69"/>
                  <a:pt x="42" y="70"/>
                  <a:pt x="43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134"/>
                  <a:pt x="44" y="134"/>
                  <a:pt x="44" y="134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35" y="60"/>
                  <a:pt x="35" y="60"/>
                  <a:pt x="35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134"/>
                  <a:pt x="123" y="134"/>
                  <a:pt x="123" y="134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14" y="70"/>
                  <a:pt x="114" y="70"/>
                  <a:pt x="114" y="70"/>
                </a:cubicBezTo>
                <a:cubicBezTo>
                  <a:pt x="115" y="70"/>
                  <a:pt x="115" y="70"/>
                  <a:pt x="115" y="70"/>
                </a:cubicBezTo>
                <a:cubicBezTo>
                  <a:pt x="117" y="70"/>
                  <a:pt x="118" y="69"/>
                  <a:pt x="118" y="67"/>
                </a:cubicBezTo>
                <a:cubicBezTo>
                  <a:pt x="118" y="66"/>
                  <a:pt x="117" y="65"/>
                  <a:pt x="115" y="65"/>
                </a:cubicBezTo>
                <a:close/>
                <a:moveTo>
                  <a:pt x="109" y="70"/>
                </a:moveTo>
                <a:cubicBezTo>
                  <a:pt x="109" y="134"/>
                  <a:pt x="109" y="134"/>
                  <a:pt x="109" y="134"/>
                </a:cubicBezTo>
                <a:cubicBezTo>
                  <a:pt x="104" y="134"/>
                  <a:pt x="104" y="134"/>
                  <a:pt x="104" y="134"/>
                </a:cubicBezTo>
                <a:cubicBezTo>
                  <a:pt x="104" y="70"/>
                  <a:pt x="104" y="70"/>
                  <a:pt x="104" y="70"/>
                </a:cubicBezTo>
                <a:lnTo>
                  <a:pt x="109" y="70"/>
                </a:lnTo>
                <a:close/>
                <a:moveTo>
                  <a:pt x="82" y="70"/>
                </a:moveTo>
                <a:cubicBezTo>
                  <a:pt x="82" y="134"/>
                  <a:pt x="82" y="134"/>
                  <a:pt x="82" y="134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7" y="70"/>
                  <a:pt x="77" y="70"/>
                  <a:pt x="77" y="70"/>
                </a:cubicBezTo>
                <a:lnTo>
                  <a:pt x="82" y="70"/>
                </a:lnTo>
                <a:close/>
                <a:moveTo>
                  <a:pt x="54" y="70"/>
                </a:moveTo>
                <a:cubicBezTo>
                  <a:pt x="54" y="134"/>
                  <a:pt x="54" y="134"/>
                  <a:pt x="54" y="134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9" y="70"/>
                  <a:pt x="49" y="70"/>
                  <a:pt x="49" y="70"/>
                </a:cubicBezTo>
                <a:lnTo>
                  <a:pt x="54" y="70"/>
                </a:lnTo>
                <a:close/>
                <a:moveTo>
                  <a:pt x="30" y="60"/>
                </a:moveTo>
                <a:cubicBezTo>
                  <a:pt x="30" y="134"/>
                  <a:pt x="30" y="134"/>
                  <a:pt x="30" y="134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10" y="60"/>
                  <a:pt x="10" y="60"/>
                  <a:pt x="10" y="60"/>
                </a:cubicBezTo>
                <a:lnTo>
                  <a:pt x="30" y="60"/>
                </a:lnTo>
                <a:close/>
                <a:moveTo>
                  <a:pt x="5" y="34"/>
                </a:moveTo>
                <a:cubicBezTo>
                  <a:pt x="5" y="29"/>
                  <a:pt x="5" y="29"/>
                  <a:pt x="5" y="29"/>
                </a:cubicBezTo>
                <a:cubicBezTo>
                  <a:pt x="79" y="15"/>
                  <a:pt x="79" y="15"/>
                  <a:pt x="79" y="15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3" y="34"/>
                  <a:pt x="153" y="34"/>
                  <a:pt x="153" y="34"/>
                </a:cubicBezTo>
                <a:lnTo>
                  <a:pt x="5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543">
            <a:extLst>
              <a:ext uri="{FF2B5EF4-FFF2-40B4-BE49-F238E27FC236}">
                <a16:creationId xmlns:a16="http://schemas.microsoft.com/office/drawing/2014/main" id="{C54F0056-E8BB-444E-A252-B571D1955D51}"/>
              </a:ext>
            </a:extLst>
          </p:cNvPr>
          <p:cNvSpPr>
            <a:spLocks noEditPoints="1"/>
          </p:cNvSpPr>
          <p:nvPr/>
        </p:nvSpPr>
        <p:spPr bwMode="auto">
          <a:xfrm>
            <a:off x="9710073" y="3277675"/>
            <a:ext cx="463232" cy="467270"/>
          </a:xfrm>
          <a:custGeom>
            <a:avLst/>
            <a:gdLst>
              <a:gd name="T0" fmla="*/ 34131 w 160"/>
              <a:gd name="T1" fmla="*/ 364947 h 160"/>
              <a:gd name="T2" fmla="*/ 157004 w 160"/>
              <a:gd name="T3" fmla="*/ 258217 h 160"/>
              <a:gd name="T4" fmla="*/ 51197 w 160"/>
              <a:gd name="T5" fmla="*/ 302975 h 160"/>
              <a:gd name="T6" fmla="*/ 88741 w 160"/>
              <a:gd name="T7" fmla="*/ 354618 h 160"/>
              <a:gd name="T8" fmla="*/ 139938 w 160"/>
              <a:gd name="T9" fmla="*/ 354618 h 160"/>
              <a:gd name="T10" fmla="*/ 139938 w 160"/>
              <a:gd name="T11" fmla="*/ 354618 h 160"/>
              <a:gd name="T12" fmla="*/ 139938 w 160"/>
              <a:gd name="T13" fmla="*/ 265103 h 160"/>
              <a:gd name="T14" fmla="*/ 389096 w 160"/>
              <a:gd name="T15" fmla="*/ 258217 h 160"/>
              <a:gd name="T16" fmla="*/ 511969 w 160"/>
              <a:gd name="T17" fmla="*/ 364947 h 160"/>
              <a:gd name="T18" fmla="*/ 406162 w 160"/>
              <a:gd name="T19" fmla="*/ 354618 h 160"/>
              <a:gd name="T20" fmla="*/ 457359 w 160"/>
              <a:gd name="T21" fmla="*/ 354618 h 160"/>
              <a:gd name="T22" fmla="*/ 457359 w 160"/>
              <a:gd name="T23" fmla="*/ 354618 h 160"/>
              <a:gd name="T24" fmla="*/ 494903 w 160"/>
              <a:gd name="T25" fmla="*/ 302975 h 160"/>
              <a:gd name="T26" fmla="*/ 406162 w 160"/>
              <a:gd name="T27" fmla="*/ 265103 h 160"/>
              <a:gd name="T28" fmla="*/ 44371 w 160"/>
              <a:gd name="T29" fmla="*/ 392490 h 160"/>
              <a:gd name="T30" fmla="*/ 150178 w 160"/>
              <a:gd name="T31" fmla="*/ 516434 h 160"/>
              <a:gd name="T32" fmla="*/ 71676 w 160"/>
              <a:gd name="T33" fmla="*/ 499220 h 160"/>
              <a:gd name="T34" fmla="*/ 71676 w 160"/>
              <a:gd name="T35" fmla="*/ 499220 h 160"/>
              <a:gd name="T36" fmla="*/ 105807 w 160"/>
              <a:gd name="T37" fmla="*/ 444133 h 160"/>
              <a:gd name="T38" fmla="*/ 122873 w 160"/>
              <a:gd name="T39" fmla="*/ 444133 h 160"/>
              <a:gd name="T40" fmla="*/ 51197 w 160"/>
              <a:gd name="T41" fmla="*/ 426919 h 160"/>
              <a:gd name="T42" fmla="*/ 501729 w 160"/>
              <a:gd name="T43" fmla="*/ 392490 h 160"/>
              <a:gd name="T44" fmla="*/ 395923 w 160"/>
              <a:gd name="T45" fmla="*/ 516434 h 160"/>
              <a:gd name="T46" fmla="*/ 501729 w 160"/>
              <a:gd name="T47" fmla="*/ 392490 h 160"/>
              <a:gd name="T48" fmla="*/ 423228 w 160"/>
              <a:gd name="T49" fmla="*/ 444133 h 160"/>
              <a:gd name="T50" fmla="*/ 440293 w 160"/>
              <a:gd name="T51" fmla="*/ 444133 h 160"/>
              <a:gd name="T52" fmla="*/ 474424 w 160"/>
              <a:gd name="T53" fmla="*/ 499220 h 160"/>
              <a:gd name="T54" fmla="*/ 494903 w 160"/>
              <a:gd name="T55" fmla="*/ 426919 h 160"/>
              <a:gd name="T56" fmla="*/ 494903 w 160"/>
              <a:gd name="T57" fmla="*/ 426919 h 160"/>
              <a:gd name="T58" fmla="*/ 361791 w 160"/>
              <a:gd name="T59" fmla="*/ 0 h 160"/>
              <a:gd name="T60" fmla="*/ 334486 w 160"/>
              <a:gd name="T61" fmla="*/ 10329 h 160"/>
              <a:gd name="T62" fmla="*/ 300355 w 160"/>
              <a:gd name="T63" fmla="*/ 34429 h 160"/>
              <a:gd name="T64" fmla="*/ 283289 w 160"/>
              <a:gd name="T65" fmla="*/ 34429 h 160"/>
              <a:gd name="T66" fmla="*/ 245745 w 160"/>
              <a:gd name="T67" fmla="*/ 10329 h 160"/>
              <a:gd name="T68" fmla="*/ 221853 w 160"/>
              <a:gd name="T69" fmla="*/ 0 h 160"/>
              <a:gd name="T70" fmla="*/ 194548 w 160"/>
              <a:gd name="T71" fmla="*/ 10329 h 160"/>
              <a:gd name="T72" fmla="*/ 10239 w 160"/>
              <a:gd name="T73" fmla="*/ 141159 h 160"/>
              <a:gd name="T74" fmla="*/ 535861 w 160"/>
              <a:gd name="T75" fmla="*/ 550863 h 160"/>
              <a:gd name="T76" fmla="*/ 194548 w 160"/>
              <a:gd name="T77" fmla="*/ 51643 h 160"/>
              <a:gd name="T78" fmla="*/ 194548 w 160"/>
              <a:gd name="T79" fmla="*/ 51643 h 160"/>
              <a:gd name="T80" fmla="*/ 283289 w 160"/>
              <a:gd name="T81" fmla="*/ 141159 h 160"/>
              <a:gd name="T82" fmla="*/ 262811 w 160"/>
              <a:gd name="T83" fmla="*/ 141159 h 160"/>
              <a:gd name="T84" fmla="*/ 177483 w 160"/>
              <a:gd name="T85" fmla="*/ 158373 h 160"/>
              <a:gd name="T86" fmla="*/ 317421 w 160"/>
              <a:gd name="T87" fmla="*/ 533649 h 160"/>
              <a:gd name="T88" fmla="*/ 317421 w 160"/>
              <a:gd name="T89" fmla="*/ 533649 h 160"/>
              <a:gd name="T90" fmla="*/ 228679 w 160"/>
              <a:gd name="T91" fmla="*/ 426919 h 160"/>
              <a:gd name="T92" fmla="*/ 361791 w 160"/>
              <a:gd name="T93" fmla="*/ 499220 h 160"/>
              <a:gd name="T94" fmla="*/ 334486 w 160"/>
              <a:gd name="T95" fmla="*/ 433805 h 160"/>
              <a:gd name="T96" fmla="*/ 211614 w 160"/>
              <a:gd name="T97" fmla="*/ 533649 h 160"/>
              <a:gd name="T98" fmla="*/ 177483 w 160"/>
              <a:gd name="T99" fmla="*/ 506105 h 160"/>
              <a:gd name="T100" fmla="*/ 177483 w 160"/>
              <a:gd name="T101" fmla="*/ 230674 h 160"/>
              <a:gd name="T102" fmla="*/ 194548 w 160"/>
              <a:gd name="T103" fmla="*/ 158373 h 160"/>
              <a:gd name="T104" fmla="*/ 368618 w 160"/>
              <a:gd name="T105" fmla="*/ 471676 h 160"/>
              <a:gd name="T106" fmla="*/ 529034 w 160"/>
              <a:gd name="T107" fmla="*/ 213459 h 160"/>
              <a:gd name="T108" fmla="*/ 529034 w 160"/>
              <a:gd name="T109" fmla="*/ 213459 h 160"/>
              <a:gd name="T110" fmla="*/ 334486 w 160"/>
              <a:gd name="T111" fmla="*/ 241003 h 160"/>
              <a:gd name="T112" fmla="*/ 273050 w 160"/>
              <a:gd name="T113" fmla="*/ 196245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60">
                <a:moveTo>
                  <a:pt x="44" y="72"/>
                </a:moveTo>
                <a:cubicBezTo>
                  <a:pt x="13" y="72"/>
                  <a:pt x="13" y="72"/>
                  <a:pt x="13" y="72"/>
                </a:cubicBezTo>
                <a:cubicBezTo>
                  <a:pt x="11" y="72"/>
                  <a:pt x="10" y="73"/>
                  <a:pt x="10" y="75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7"/>
                  <a:pt x="11" y="108"/>
                  <a:pt x="13" y="108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5" y="108"/>
                  <a:pt x="46" y="107"/>
                  <a:pt x="46" y="106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3"/>
                  <a:pt x="45" y="72"/>
                  <a:pt x="44" y="72"/>
                </a:cubicBezTo>
                <a:close/>
                <a:moveTo>
                  <a:pt x="21" y="103"/>
                </a:moveTo>
                <a:cubicBezTo>
                  <a:pt x="15" y="103"/>
                  <a:pt x="15" y="103"/>
                  <a:pt x="15" y="103"/>
                </a:cubicBezTo>
                <a:cubicBezTo>
                  <a:pt x="15" y="88"/>
                  <a:pt x="15" y="88"/>
                  <a:pt x="15" y="88"/>
                </a:cubicBezTo>
                <a:cubicBezTo>
                  <a:pt x="21" y="88"/>
                  <a:pt x="21" y="88"/>
                  <a:pt x="21" y="88"/>
                </a:cubicBezTo>
                <a:cubicBezTo>
                  <a:pt x="21" y="103"/>
                  <a:pt x="21" y="103"/>
                  <a:pt x="21" y="103"/>
                </a:cubicBezTo>
                <a:close/>
                <a:moveTo>
                  <a:pt x="31" y="103"/>
                </a:moveTo>
                <a:cubicBezTo>
                  <a:pt x="26" y="103"/>
                  <a:pt x="26" y="103"/>
                  <a:pt x="26" y="103"/>
                </a:cubicBezTo>
                <a:cubicBezTo>
                  <a:pt x="26" y="88"/>
                  <a:pt x="26" y="88"/>
                  <a:pt x="26" y="88"/>
                </a:cubicBezTo>
                <a:cubicBezTo>
                  <a:pt x="31" y="88"/>
                  <a:pt x="31" y="88"/>
                  <a:pt x="31" y="88"/>
                </a:cubicBezTo>
                <a:lnTo>
                  <a:pt x="31" y="103"/>
                </a:lnTo>
                <a:close/>
                <a:moveTo>
                  <a:pt x="41" y="103"/>
                </a:moveTo>
                <a:cubicBezTo>
                  <a:pt x="36" y="103"/>
                  <a:pt x="36" y="103"/>
                  <a:pt x="36" y="103"/>
                </a:cubicBezTo>
                <a:cubicBezTo>
                  <a:pt x="36" y="88"/>
                  <a:pt x="36" y="88"/>
                  <a:pt x="36" y="88"/>
                </a:cubicBezTo>
                <a:cubicBezTo>
                  <a:pt x="41" y="88"/>
                  <a:pt x="41" y="88"/>
                  <a:pt x="41" y="88"/>
                </a:cubicBezTo>
                <a:lnTo>
                  <a:pt x="41" y="103"/>
                </a:lnTo>
                <a:close/>
                <a:moveTo>
                  <a:pt x="41" y="83"/>
                </a:moveTo>
                <a:cubicBezTo>
                  <a:pt x="15" y="83"/>
                  <a:pt x="15" y="83"/>
                  <a:pt x="15" y="83"/>
                </a:cubicBezTo>
                <a:cubicBezTo>
                  <a:pt x="15" y="77"/>
                  <a:pt x="15" y="77"/>
                  <a:pt x="15" y="77"/>
                </a:cubicBezTo>
                <a:cubicBezTo>
                  <a:pt x="41" y="77"/>
                  <a:pt x="41" y="77"/>
                  <a:pt x="41" y="77"/>
                </a:cubicBezTo>
                <a:lnTo>
                  <a:pt x="41" y="83"/>
                </a:lnTo>
                <a:close/>
                <a:moveTo>
                  <a:pt x="147" y="72"/>
                </a:moveTo>
                <a:cubicBezTo>
                  <a:pt x="116" y="72"/>
                  <a:pt x="116" y="72"/>
                  <a:pt x="116" y="72"/>
                </a:cubicBezTo>
                <a:cubicBezTo>
                  <a:pt x="115" y="72"/>
                  <a:pt x="114" y="73"/>
                  <a:pt x="114" y="75"/>
                </a:cubicBezTo>
                <a:cubicBezTo>
                  <a:pt x="114" y="106"/>
                  <a:pt x="114" y="106"/>
                  <a:pt x="114" y="106"/>
                </a:cubicBezTo>
                <a:cubicBezTo>
                  <a:pt x="114" y="107"/>
                  <a:pt x="115" y="108"/>
                  <a:pt x="116" y="108"/>
                </a:cubicBezTo>
                <a:cubicBezTo>
                  <a:pt x="147" y="108"/>
                  <a:pt x="147" y="108"/>
                  <a:pt x="147" y="108"/>
                </a:cubicBezTo>
                <a:cubicBezTo>
                  <a:pt x="149" y="108"/>
                  <a:pt x="150" y="107"/>
                  <a:pt x="150" y="106"/>
                </a:cubicBezTo>
                <a:cubicBezTo>
                  <a:pt x="150" y="75"/>
                  <a:pt x="150" y="75"/>
                  <a:pt x="150" y="75"/>
                </a:cubicBezTo>
                <a:cubicBezTo>
                  <a:pt x="150" y="73"/>
                  <a:pt x="149" y="72"/>
                  <a:pt x="147" y="72"/>
                </a:cubicBezTo>
                <a:close/>
                <a:moveTo>
                  <a:pt x="124" y="103"/>
                </a:moveTo>
                <a:cubicBezTo>
                  <a:pt x="119" y="103"/>
                  <a:pt x="119" y="103"/>
                  <a:pt x="119" y="103"/>
                </a:cubicBezTo>
                <a:cubicBezTo>
                  <a:pt x="119" y="88"/>
                  <a:pt x="119" y="88"/>
                  <a:pt x="119" y="88"/>
                </a:cubicBezTo>
                <a:cubicBezTo>
                  <a:pt x="124" y="88"/>
                  <a:pt x="124" y="88"/>
                  <a:pt x="124" y="88"/>
                </a:cubicBezTo>
                <a:lnTo>
                  <a:pt x="124" y="103"/>
                </a:lnTo>
                <a:close/>
                <a:moveTo>
                  <a:pt x="134" y="103"/>
                </a:moveTo>
                <a:cubicBezTo>
                  <a:pt x="129" y="103"/>
                  <a:pt x="129" y="103"/>
                  <a:pt x="129" y="103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34" y="88"/>
                  <a:pt x="134" y="88"/>
                  <a:pt x="134" y="88"/>
                </a:cubicBezTo>
                <a:lnTo>
                  <a:pt x="134" y="103"/>
                </a:lnTo>
                <a:close/>
                <a:moveTo>
                  <a:pt x="145" y="103"/>
                </a:moveTo>
                <a:cubicBezTo>
                  <a:pt x="139" y="103"/>
                  <a:pt x="139" y="103"/>
                  <a:pt x="139" y="103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45" y="88"/>
                  <a:pt x="145" y="88"/>
                  <a:pt x="145" y="88"/>
                </a:cubicBezTo>
                <a:lnTo>
                  <a:pt x="145" y="103"/>
                </a:lnTo>
                <a:close/>
                <a:moveTo>
                  <a:pt x="145" y="83"/>
                </a:moveTo>
                <a:cubicBezTo>
                  <a:pt x="119" y="83"/>
                  <a:pt x="119" y="83"/>
                  <a:pt x="119" y="83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45" y="77"/>
                  <a:pt x="145" y="77"/>
                  <a:pt x="145" y="77"/>
                </a:cubicBezTo>
                <a:lnTo>
                  <a:pt x="145" y="83"/>
                </a:lnTo>
                <a:close/>
                <a:moveTo>
                  <a:pt x="44" y="114"/>
                </a:moveTo>
                <a:cubicBezTo>
                  <a:pt x="13" y="114"/>
                  <a:pt x="13" y="114"/>
                  <a:pt x="13" y="114"/>
                </a:cubicBezTo>
                <a:cubicBezTo>
                  <a:pt x="11" y="114"/>
                  <a:pt x="10" y="115"/>
                  <a:pt x="10" y="116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9"/>
                  <a:pt x="11" y="150"/>
                  <a:pt x="13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5" y="150"/>
                  <a:pt x="46" y="149"/>
                  <a:pt x="46" y="147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5"/>
                  <a:pt x="45" y="114"/>
                  <a:pt x="44" y="114"/>
                </a:cubicBezTo>
                <a:close/>
                <a:moveTo>
                  <a:pt x="21" y="145"/>
                </a:moveTo>
                <a:cubicBezTo>
                  <a:pt x="15" y="145"/>
                  <a:pt x="15" y="145"/>
                  <a:pt x="15" y="145"/>
                </a:cubicBezTo>
                <a:cubicBezTo>
                  <a:pt x="15" y="129"/>
                  <a:pt x="15" y="129"/>
                  <a:pt x="15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45"/>
                  <a:pt x="21" y="145"/>
                  <a:pt x="21" y="145"/>
                </a:cubicBezTo>
                <a:close/>
                <a:moveTo>
                  <a:pt x="31" y="145"/>
                </a:moveTo>
                <a:cubicBezTo>
                  <a:pt x="26" y="145"/>
                  <a:pt x="26" y="145"/>
                  <a:pt x="26" y="145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31" y="129"/>
                  <a:pt x="31" y="129"/>
                  <a:pt x="31" y="129"/>
                </a:cubicBezTo>
                <a:lnTo>
                  <a:pt x="31" y="145"/>
                </a:lnTo>
                <a:close/>
                <a:moveTo>
                  <a:pt x="41" y="145"/>
                </a:moveTo>
                <a:cubicBezTo>
                  <a:pt x="36" y="145"/>
                  <a:pt x="36" y="145"/>
                  <a:pt x="36" y="145"/>
                </a:cubicBezTo>
                <a:cubicBezTo>
                  <a:pt x="36" y="129"/>
                  <a:pt x="36" y="129"/>
                  <a:pt x="36" y="129"/>
                </a:cubicBezTo>
                <a:cubicBezTo>
                  <a:pt x="41" y="129"/>
                  <a:pt x="41" y="129"/>
                  <a:pt x="41" y="129"/>
                </a:cubicBezTo>
                <a:lnTo>
                  <a:pt x="41" y="145"/>
                </a:lnTo>
                <a:close/>
                <a:moveTo>
                  <a:pt x="41" y="124"/>
                </a:moveTo>
                <a:cubicBezTo>
                  <a:pt x="15" y="124"/>
                  <a:pt x="15" y="124"/>
                  <a:pt x="15" y="124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41" y="119"/>
                  <a:pt x="41" y="119"/>
                  <a:pt x="41" y="119"/>
                </a:cubicBezTo>
                <a:lnTo>
                  <a:pt x="41" y="124"/>
                </a:lnTo>
                <a:close/>
                <a:moveTo>
                  <a:pt x="147" y="114"/>
                </a:move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4" y="115"/>
                  <a:pt x="114" y="116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114" y="149"/>
                  <a:pt x="115" y="150"/>
                  <a:pt x="116" y="150"/>
                </a:cubicBezTo>
                <a:cubicBezTo>
                  <a:pt x="147" y="150"/>
                  <a:pt x="147" y="150"/>
                  <a:pt x="147" y="150"/>
                </a:cubicBezTo>
                <a:cubicBezTo>
                  <a:pt x="149" y="150"/>
                  <a:pt x="150" y="149"/>
                  <a:pt x="150" y="147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50" y="115"/>
                  <a:pt x="149" y="114"/>
                  <a:pt x="147" y="114"/>
                </a:cubicBezTo>
                <a:close/>
                <a:moveTo>
                  <a:pt x="124" y="145"/>
                </a:moveTo>
                <a:cubicBezTo>
                  <a:pt x="119" y="145"/>
                  <a:pt x="119" y="145"/>
                  <a:pt x="119" y="145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24" y="129"/>
                  <a:pt x="124" y="129"/>
                  <a:pt x="124" y="129"/>
                </a:cubicBezTo>
                <a:lnTo>
                  <a:pt x="124" y="145"/>
                </a:lnTo>
                <a:close/>
                <a:moveTo>
                  <a:pt x="134" y="145"/>
                </a:moveTo>
                <a:cubicBezTo>
                  <a:pt x="129" y="145"/>
                  <a:pt x="129" y="145"/>
                  <a:pt x="129" y="145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34" y="129"/>
                  <a:pt x="134" y="129"/>
                  <a:pt x="134" y="129"/>
                </a:cubicBezTo>
                <a:lnTo>
                  <a:pt x="134" y="145"/>
                </a:lnTo>
                <a:close/>
                <a:moveTo>
                  <a:pt x="145" y="145"/>
                </a:moveTo>
                <a:cubicBezTo>
                  <a:pt x="139" y="145"/>
                  <a:pt x="139" y="145"/>
                  <a:pt x="139" y="145"/>
                </a:cubicBezTo>
                <a:cubicBezTo>
                  <a:pt x="139" y="129"/>
                  <a:pt x="139" y="129"/>
                  <a:pt x="139" y="129"/>
                </a:cubicBezTo>
                <a:cubicBezTo>
                  <a:pt x="145" y="129"/>
                  <a:pt x="145" y="129"/>
                  <a:pt x="145" y="129"/>
                </a:cubicBezTo>
                <a:lnTo>
                  <a:pt x="145" y="145"/>
                </a:lnTo>
                <a:close/>
                <a:moveTo>
                  <a:pt x="145" y="124"/>
                </a:moveTo>
                <a:cubicBezTo>
                  <a:pt x="119" y="124"/>
                  <a:pt x="119" y="124"/>
                  <a:pt x="119" y="124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45" y="119"/>
                  <a:pt x="145" y="119"/>
                  <a:pt x="145" y="119"/>
                </a:cubicBezTo>
                <a:lnTo>
                  <a:pt x="145" y="124"/>
                </a:lnTo>
                <a:close/>
                <a:moveTo>
                  <a:pt x="157" y="41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3"/>
                  <a:pt x="108" y="3"/>
                  <a:pt x="108" y="3"/>
                </a:cubicBezTo>
                <a:cubicBezTo>
                  <a:pt x="108" y="1"/>
                  <a:pt x="107" y="0"/>
                  <a:pt x="106" y="0"/>
                </a:cubicBezTo>
                <a:cubicBezTo>
                  <a:pt x="104" y="0"/>
                  <a:pt x="103" y="1"/>
                  <a:pt x="103" y="3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3"/>
                  <a:pt x="98" y="3"/>
                  <a:pt x="98" y="3"/>
                </a:cubicBezTo>
                <a:cubicBezTo>
                  <a:pt x="98" y="1"/>
                  <a:pt x="97" y="0"/>
                  <a:pt x="95" y="0"/>
                </a:cubicBezTo>
                <a:cubicBezTo>
                  <a:pt x="94" y="0"/>
                  <a:pt x="93" y="1"/>
                  <a:pt x="93" y="3"/>
                </a:cubicBezTo>
                <a:cubicBezTo>
                  <a:pt x="93" y="10"/>
                  <a:pt x="93" y="10"/>
                  <a:pt x="93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1"/>
                  <a:pt x="87" y="0"/>
                  <a:pt x="85" y="0"/>
                </a:cubicBezTo>
                <a:cubicBezTo>
                  <a:pt x="84" y="0"/>
                  <a:pt x="83" y="1"/>
                  <a:pt x="83" y="3"/>
                </a:cubicBezTo>
                <a:cubicBezTo>
                  <a:pt x="83" y="10"/>
                  <a:pt x="83" y="10"/>
                  <a:pt x="83" y="1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6" y="0"/>
                  <a:pt x="75" y="0"/>
                </a:cubicBezTo>
                <a:cubicBezTo>
                  <a:pt x="73" y="0"/>
                  <a:pt x="72" y="1"/>
                  <a:pt x="72" y="3"/>
                </a:cubicBezTo>
                <a:cubicBezTo>
                  <a:pt x="72" y="10"/>
                  <a:pt x="72" y="10"/>
                  <a:pt x="72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6" y="0"/>
                  <a:pt x="65" y="0"/>
                </a:cubicBezTo>
                <a:cubicBezTo>
                  <a:pt x="63" y="0"/>
                  <a:pt x="62" y="1"/>
                  <a:pt x="62" y="3"/>
                </a:cubicBezTo>
                <a:cubicBezTo>
                  <a:pt x="62" y="10"/>
                  <a:pt x="62" y="10"/>
                  <a:pt x="62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1"/>
                  <a:pt x="56" y="0"/>
                  <a:pt x="54" y="0"/>
                </a:cubicBezTo>
                <a:cubicBezTo>
                  <a:pt x="53" y="0"/>
                  <a:pt x="52" y="1"/>
                  <a:pt x="52" y="3"/>
                </a:cubicBezTo>
                <a:cubicBezTo>
                  <a:pt x="52" y="41"/>
                  <a:pt x="52" y="41"/>
                  <a:pt x="52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1" y="41"/>
                  <a:pt x="0" y="42"/>
                  <a:pt x="0" y="4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2"/>
                  <a:pt x="159" y="41"/>
                  <a:pt x="157" y="41"/>
                </a:cubicBezTo>
                <a:close/>
                <a:moveTo>
                  <a:pt x="57" y="15"/>
                </a:moveTo>
                <a:cubicBezTo>
                  <a:pt x="103" y="15"/>
                  <a:pt x="103" y="15"/>
                  <a:pt x="103" y="15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57" y="21"/>
                  <a:pt x="57" y="21"/>
                  <a:pt x="57" y="21"/>
                </a:cubicBezTo>
                <a:lnTo>
                  <a:pt x="57" y="15"/>
                </a:lnTo>
                <a:close/>
                <a:moveTo>
                  <a:pt x="57" y="26"/>
                </a:moveTo>
                <a:cubicBezTo>
                  <a:pt x="103" y="26"/>
                  <a:pt x="103" y="26"/>
                  <a:pt x="103" y="26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34"/>
                  <a:pt x="83" y="34"/>
                  <a:pt x="83" y="34"/>
                </a:cubicBezTo>
                <a:cubicBezTo>
                  <a:pt x="83" y="32"/>
                  <a:pt x="81" y="31"/>
                  <a:pt x="80" y="31"/>
                </a:cubicBezTo>
                <a:cubicBezTo>
                  <a:pt x="79" y="31"/>
                  <a:pt x="77" y="32"/>
                  <a:pt x="77" y="34"/>
                </a:cubicBezTo>
                <a:cubicBezTo>
                  <a:pt x="77" y="41"/>
                  <a:pt x="77" y="41"/>
                  <a:pt x="7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26"/>
                  <a:pt x="57" y="26"/>
                  <a:pt x="57" y="26"/>
                </a:cubicBezTo>
                <a:close/>
                <a:moveTo>
                  <a:pt x="5" y="46"/>
                </a:moveTo>
                <a:cubicBezTo>
                  <a:pt x="52" y="46"/>
                  <a:pt x="52" y="46"/>
                  <a:pt x="52" y="46"/>
                </a:cubicBezTo>
                <a:cubicBezTo>
                  <a:pt x="52" y="62"/>
                  <a:pt x="52" y="62"/>
                  <a:pt x="52" y="62"/>
                </a:cubicBezTo>
                <a:cubicBezTo>
                  <a:pt x="5" y="62"/>
                  <a:pt x="5" y="62"/>
                  <a:pt x="5" y="62"/>
                </a:cubicBezTo>
                <a:lnTo>
                  <a:pt x="5" y="46"/>
                </a:lnTo>
                <a:close/>
                <a:moveTo>
                  <a:pt x="93" y="155"/>
                </a:moveTo>
                <a:cubicBezTo>
                  <a:pt x="67" y="155"/>
                  <a:pt x="67" y="155"/>
                  <a:pt x="67" y="155"/>
                </a:cubicBezTo>
                <a:cubicBezTo>
                  <a:pt x="67" y="129"/>
                  <a:pt x="67" y="129"/>
                  <a:pt x="67" y="129"/>
                </a:cubicBezTo>
                <a:cubicBezTo>
                  <a:pt x="93" y="129"/>
                  <a:pt x="93" y="129"/>
                  <a:pt x="93" y="129"/>
                </a:cubicBezTo>
                <a:cubicBezTo>
                  <a:pt x="93" y="155"/>
                  <a:pt x="93" y="155"/>
                  <a:pt x="93" y="155"/>
                </a:cubicBezTo>
                <a:close/>
                <a:moveTo>
                  <a:pt x="67" y="124"/>
                </a:moveTo>
                <a:cubicBezTo>
                  <a:pt x="68" y="116"/>
                  <a:pt x="73" y="109"/>
                  <a:pt x="80" y="106"/>
                </a:cubicBezTo>
                <a:cubicBezTo>
                  <a:pt x="87" y="109"/>
                  <a:pt x="92" y="116"/>
                  <a:pt x="93" y="124"/>
                </a:cubicBezTo>
                <a:lnTo>
                  <a:pt x="67" y="124"/>
                </a:lnTo>
                <a:close/>
                <a:moveTo>
                  <a:pt x="155" y="155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8" y="147"/>
                  <a:pt x="108" y="147"/>
                  <a:pt x="108" y="147"/>
                </a:cubicBezTo>
                <a:cubicBezTo>
                  <a:pt x="108" y="146"/>
                  <a:pt x="107" y="145"/>
                  <a:pt x="106" y="145"/>
                </a:cubicBezTo>
                <a:cubicBezTo>
                  <a:pt x="104" y="145"/>
                  <a:pt x="103" y="146"/>
                  <a:pt x="103" y="147"/>
                </a:cubicBezTo>
                <a:cubicBezTo>
                  <a:pt x="103" y="155"/>
                  <a:pt x="103" y="155"/>
                  <a:pt x="103" y="155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15"/>
                  <a:pt x="91" y="105"/>
                  <a:pt x="81" y="100"/>
                </a:cubicBezTo>
                <a:cubicBezTo>
                  <a:pt x="80" y="100"/>
                  <a:pt x="80" y="100"/>
                  <a:pt x="79" y="100"/>
                </a:cubicBezTo>
                <a:cubicBezTo>
                  <a:pt x="69" y="105"/>
                  <a:pt x="62" y="115"/>
                  <a:pt x="62" y="126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147"/>
                  <a:pt x="57" y="147"/>
                  <a:pt x="57" y="147"/>
                </a:cubicBezTo>
                <a:cubicBezTo>
                  <a:pt x="57" y="146"/>
                  <a:pt x="56" y="145"/>
                  <a:pt x="54" y="145"/>
                </a:cubicBezTo>
                <a:cubicBezTo>
                  <a:pt x="53" y="145"/>
                  <a:pt x="52" y="146"/>
                  <a:pt x="52" y="147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67"/>
                  <a:pt x="5" y="67"/>
                  <a:pt x="5" y="67"/>
                </a:cubicBezTo>
                <a:cubicBezTo>
                  <a:pt x="52" y="67"/>
                  <a:pt x="52" y="67"/>
                  <a:pt x="52" y="67"/>
                </a:cubicBezTo>
                <a:cubicBezTo>
                  <a:pt x="52" y="137"/>
                  <a:pt x="52" y="137"/>
                  <a:pt x="52" y="137"/>
                </a:cubicBezTo>
                <a:cubicBezTo>
                  <a:pt x="52" y="138"/>
                  <a:pt x="53" y="139"/>
                  <a:pt x="54" y="139"/>
                </a:cubicBezTo>
                <a:cubicBezTo>
                  <a:pt x="56" y="139"/>
                  <a:pt x="57" y="138"/>
                  <a:pt x="57" y="137"/>
                </a:cubicBezTo>
                <a:cubicBezTo>
                  <a:pt x="57" y="46"/>
                  <a:pt x="57" y="46"/>
                  <a:pt x="57" y="46"/>
                </a:cubicBezTo>
                <a:cubicBezTo>
                  <a:pt x="103" y="46"/>
                  <a:pt x="103" y="46"/>
                  <a:pt x="103" y="46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8"/>
                  <a:pt x="104" y="139"/>
                  <a:pt x="106" y="139"/>
                </a:cubicBezTo>
                <a:cubicBezTo>
                  <a:pt x="107" y="139"/>
                  <a:pt x="108" y="138"/>
                  <a:pt x="108" y="137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5" y="155"/>
                  <a:pt x="155" y="155"/>
                  <a:pt x="155" y="155"/>
                </a:cubicBezTo>
                <a:close/>
                <a:moveTo>
                  <a:pt x="155" y="62"/>
                </a:moveTo>
                <a:cubicBezTo>
                  <a:pt x="108" y="62"/>
                  <a:pt x="108" y="62"/>
                  <a:pt x="108" y="62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155" y="46"/>
                  <a:pt x="155" y="46"/>
                  <a:pt x="155" y="46"/>
                </a:cubicBezTo>
                <a:lnTo>
                  <a:pt x="155" y="62"/>
                </a:lnTo>
                <a:close/>
                <a:moveTo>
                  <a:pt x="80" y="52"/>
                </a:moveTo>
                <a:cubicBezTo>
                  <a:pt x="70" y="52"/>
                  <a:pt x="62" y="60"/>
                  <a:pt x="62" y="70"/>
                </a:cubicBezTo>
                <a:cubicBezTo>
                  <a:pt x="62" y="80"/>
                  <a:pt x="70" y="88"/>
                  <a:pt x="80" y="88"/>
                </a:cubicBezTo>
                <a:cubicBezTo>
                  <a:pt x="90" y="88"/>
                  <a:pt x="98" y="80"/>
                  <a:pt x="98" y="70"/>
                </a:cubicBezTo>
                <a:cubicBezTo>
                  <a:pt x="98" y="60"/>
                  <a:pt x="90" y="52"/>
                  <a:pt x="80" y="52"/>
                </a:cubicBezTo>
                <a:close/>
                <a:moveTo>
                  <a:pt x="80" y="83"/>
                </a:moveTo>
                <a:cubicBezTo>
                  <a:pt x="73" y="83"/>
                  <a:pt x="67" y="77"/>
                  <a:pt x="67" y="70"/>
                </a:cubicBezTo>
                <a:cubicBezTo>
                  <a:pt x="67" y="63"/>
                  <a:pt x="73" y="57"/>
                  <a:pt x="80" y="57"/>
                </a:cubicBezTo>
                <a:cubicBezTo>
                  <a:pt x="87" y="57"/>
                  <a:pt x="93" y="63"/>
                  <a:pt x="93" y="70"/>
                </a:cubicBezTo>
                <a:cubicBezTo>
                  <a:pt x="93" y="77"/>
                  <a:pt x="87" y="83"/>
                  <a:pt x="80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544">
            <a:extLst>
              <a:ext uri="{FF2B5EF4-FFF2-40B4-BE49-F238E27FC236}">
                <a16:creationId xmlns:a16="http://schemas.microsoft.com/office/drawing/2014/main" id="{FB6B39B7-39D2-45E3-8514-64D6273B73CC}"/>
              </a:ext>
            </a:extLst>
          </p:cNvPr>
          <p:cNvSpPr>
            <a:spLocks noEditPoints="1"/>
          </p:cNvSpPr>
          <p:nvPr/>
        </p:nvSpPr>
        <p:spPr bwMode="auto">
          <a:xfrm>
            <a:off x="9729277" y="4282326"/>
            <a:ext cx="455154" cy="467272"/>
          </a:xfrm>
          <a:custGeom>
            <a:avLst/>
            <a:gdLst>
              <a:gd name="T0" fmla="*/ 522904 w 157"/>
              <a:gd name="T1" fmla="*/ 151487 h 160"/>
              <a:gd name="T2" fmla="*/ 276832 w 157"/>
              <a:gd name="T3" fmla="*/ 75744 h 160"/>
              <a:gd name="T4" fmla="*/ 348603 w 157"/>
              <a:gd name="T5" fmla="*/ 44758 h 160"/>
              <a:gd name="T6" fmla="*/ 266579 w 157"/>
              <a:gd name="T7" fmla="*/ 0 h 160"/>
              <a:gd name="T8" fmla="*/ 123036 w 157"/>
              <a:gd name="T9" fmla="*/ 141159 h 160"/>
              <a:gd name="T10" fmla="*/ 10253 w 157"/>
              <a:gd name="T11" fmla="*/ 179030 h 160"/>
              <a:gd name="T12" fmla="*/ 10253 w 157"/>
              <a:gd name="T13" fmla="*/ 196245 h 160"/>
              <a:gd name="T14" fmla="*/ 20506 w 157"/>
              <a:gd name="T15" fmla="*/ 550863 h 160"/>
              <a:gd name="T16" fmla="*/ 522904 w 157"/>
              <a:gd name="T17" fmla="*/ 196245 h 160"/>
              <a:gd name="T18" fmla="*/ 526322 w 157"/>
              <a:gd name="T19" fmla="*/ 179030 h 160"/>
              <a:gd name="T20" fmla="*/ 328097 w 157"/>
              <a:gd name="T21" fmla="*/ 34429 h 160"/>
              <a:gd name="T22" fmla="*/ 266579 w 157"/>
              <a:gd name="T23" fmla="*/ 89515 h 160"/>
              <a:gd name="T24" fmla="*/ 266579 w 157"/>
              <a:gd name="T25" fmla="*/ 89515 h 160"/>
              <a:gd name="T26" fmla="*/ 399868 w 157"/>
              <a:gd name="T27" fmla="*/ 179030 h 160"/>
              <a:gd name="T28" fmla="*/ 30759 w 157"/>
              <a:gd name="T29" fmla="*/ 158373 h 160"/>
              <a:gd name="T30" fmla="*/ 30759 w 157"/>
              <a:gd name="T31" fmla="*/ 179030 h 160"/>
              <a:gd name="T32" fmla="*/ 30759 w 157"/>
              <a:gd name="T33" fmla="*/ 533649 h 160"/>
              <a:gd name="T34" fmla="*/ 153795 w 157"/>
              <a:gd name="T35" fmla="*/ 533649 h 160"/>
              <a:gd name="T36" fmla="*/ 205061 w 157"/>
              <a:gd name="T37" fmla="*/ 516434 h 160"/>
              <a:gd name="T38" fmla="*/ 205061 w 157"/>
              <a:gd name="T39" fmla="*/ 499220 h 160"/>
              <a:gd name="T40" fmla="*/ 259743 w 157"/>
              <a:gd name="T41" fmla="*/ 499220 h 160"/>
              <a:gd name="T42" fmla="*/ 276832 w 157"/>
              <a:gd name="T43" fmla="*/ 499220 h 160"/>
              <a:gd name="T44" fmla="*/ 328097 w 157"/>
              <a:gd name="T45" fmla="*/ 499220 h 160"/>
              <a:gd name="T46" fmla="*/ 222149 w 157"/>
              <a:gd name="T47" fmla="*/ 364947 h 160"/>
              <a:gd name="T48" fmla="*/ 365691 w 157"/>
              <a:gd name="T49" fmla="*/ 533649 h 160"/>
              <a:gd name="T50" fmla="*/ 338350 w 157"/>
              <a:gd name="T51" fmla="*/ 392490 h 160"/>
              <a:gd name="T52" fmla="*/ 187972 w 157"/>
              <a:gd name="T53" fmla="*/ 533649 h 160"/>
              <a:gd name="T54" fmla="*/ 198225 w 157"/>
              <a:gd name="T55" fmla="*/ 371833 h 160"/>
              <a:gd name="T56" fmla="*/ 170884 w 157"/>
              <a:gd name="T57" fmla="*/ 354618 h 160"/>
              <a:gd name="T58" fmla="*/ 365691 w 157"/>
              <a:gd name="T59" fmla="*/ 354618 h 160"/>
              <a:gd name="T60" fmla="*/ 382780 w 157"/>
              <a:gd name="T61" fmla="*/ 196245 h 160"/>
              <a:gd name="T62" fmla="*/ 505816 w 157"/>
              <a:gd name="T63" fmla="*/ 179030 h 160"/>
              <a:gd name="T64" fmla="*/ 505816 w 157"/>
              <a:gd name="T65" fmla="*/ 158373 h 160"/>
              <a:gd name="T66" fmla="*/ 54683 w 157"/>
              <a:gd name="T67" fmla="*/ 213459 h 160"/>
              <a:gd name="T68" fmla="*/ 54683 w 157"/>
              <a:gd name="T69" fmla="*/ 337404 h 160"/>
              <a:gd name="T70" fmla="*/ 136707 w 157"/>
              <a:gd name="T71" fmla="*/ 223788 h 160"/>
              <a:gd name="T72" fmla="*/ 64936 w 157"/>
              <a:gd name="T73" fmla="*/ 320189 h 160"/>
              <a:gd name="T74" fmla="*/ 116201 w 157"/>
              <a:gd name="T75" fmla="*/ 320189 h 160"/>
              <a:gd name="T76" fmla="*/ 187972 w 157"/>
              <a:gd name="T77" fmla="*/ 223788 h 160"/>
              <a:gd name="T78" fmla="*/ 338350 w 157"/>
              <a:gd name="T79" fmla="*/ 337404 h 160"/>
              <a:gd name="T80" fmla="*/ 338350 w 157"/>
              <a:gd name="T81" fmla="*/ 213459 h 160"/>
              <a:gd name="T82" fmla="*/ 205061 w 157"/>
              <a:gd name="T83" fmla="*/ 265103 h 160"/>
              <a:gd name="T84" fmla="*/ 328097 w 157"/>
              <a:gd name="T85" fmla="*/ 320189 h 160"/>
              <a:gd name="T86" fmla="*/ 328097 w 157"/>
              <a:gd name="T87" fmla="*/ 265103 h 160"/>
              <a:gd name="T88" fmla="*/ 205061 w 157"/>
              <a:gd name="T89" fmla="*/ 247888 h 160"/>
              <a:gd name="T90" fmla="*/ 328097 w 157"/>
              <a:gd name="T91" fmla="*/ 247888 h 160"/>
              <a:gd name="T92" fmla="*/ 399868 w 157"/>
              <a:gd name="T93" fmla="*/ 223788 h 160"/>
              <a:gd name="T94" fmla="*/ 478475 w 157"/>
              <a:gd name="T95" fmla="*/ 337404 h 160"/>
              <a:gd name="T96" fmla="*/ 478475 w 157"/>
              <a:gd name="T97" fmla="*/ 213459 h 160"/>
              <a:gd name="T98" fmla="*/ 416956 w 157"/>
              <a:gd name="T99" fmla="*/ 230674 h 160"/>
              <a:gd name="T100" fmla="*/ 126454 w 157"/>
              <a:gd name="T101" fmla="*/ 354618 h 160"/>
              <a:gd name="T102" fmla="*/ 47847 w 157"/>
              <a:gd name="T103" fmla="*/ 471676 h 160"/>
              <a:gd name="T104" fmla="*/ 136707 w 157"/>
              <a:gd name="T105" fmla="*/ 471676 h 160"/>
              <a:gd name="T106" fmla="*/ 116201 w 157"/>
              <a:gd name="T107" fmla="*/ 461348 h 160"/>
              <a:gd name="T108" fmla="*/ 116201 w 157"/>
              <a:gd name="T109" fmla="*/ 371833 h 160"/>
              <a:gd name="T110" fmla="*/ 410121 w 157"/>
              <a:gd name="T111" fmla="*/ 354618 h 160"/>
              <a:gd name="T112" fmla="*/ 410121 w 157"/>
              <a:gd name="T113" fmla="*/ 478562 h 160"/>
              <a:gd name="T114" fmla="*/ 488728 w 157"/>
              <a:gd name="T115" fmla="*/ 364947 h 160"/>
              <a:gd name="T116" fmla="*/ 416956 w 157"/>
              <a:gd name="T117" fmla="*/ 461348 h 160"/>
              <a:gd name="T118" fmla="*/ 471639 w 157"/>
              <a:gd name="T119" fmla="*/ 461348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7" h="160">
                <a:moveTo>
                  <a:pt x="154" y="52"/>
                </a:moveTo>
                <a:cubicBezTo>
                  <a:pt x="153" y="52"/>
                  <a:pt x="153" y="52"/>
                  <a:pt x="153" y="52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2"/>
                  <a:pt x="152" y="41"/>
                  <a:pt x="151" y="41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81" y="22"/>
                  <a:pt x="81" y="22"/>
                  <a:pt x="81" y="22"/>
                </a:cubicBezTo>
                <a:cubicBezTo>
                  <a:pt x="81" y="15"/>
                  <a:pt x="81" y="15"/>
                  <a:pt x="81" y="15"/>
                </a:cubicBezTo>
                <a:cubicBezTo>
                  <a:pt x="99" y="15"/>
                  <a:pt x="99" y="15"/>
                  <a:pt x="99" y="15"/>
                </a:cubicBezTo>
                <a:cubicBezTo>
                  <a:pt x="100" y="15"/>
                  <a:pt x="102" y="14"/>
                  <a:pt x="102" y="13"/>
                </a:cubicBezTo>
                <a:cubicBezTo>
                  <a:pt x="102" y="3"/>
                  <a:pt x="102" y="3"/>
                  <a:pt x="102" y="3"/>
                </a:cubicBezTo>
                <a:cubicBezTo>
                  <a:pt x="102" y="1"/>
                  <a:pt x="100" y="0"/>
                  <a:pt x="99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0"/>
                  <a:pt x="76" y="1"/>
                  <a:pt x="76" y="3"/>
                </a:cubicBezTo>
                <a:cubicBezTo>
                  <a:pt x="76" y="22"/>
                  <a:pt x="76" y="22"/>
                  <a:pt x="76" y="22"/>
                </a:cubicBezTo>
                <a:cubicBezTo>
                  <a:pt x="36" y="41"/>
                  <a:pt x="36" y="41"/>
                  <a:pt x="36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5" y="41"/>
                  <a:pt x="3" y="42"/>
                  <a:pt x="3" y="44"/>
                </a:cubicBezTo>
                <a:cubicBezTo>
                  <a:pt x="3" y="52"/>
                  <a:pt x="3" y="52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2"/>
                  <a:pt x="0" y="53"/>
                  <a:pt x="0" y="54"/>
                </a:cubicBezTo>
                <a:cubicBezTo>
                  <a:pt x="0" y="56"/>
                  <a:pt x="1" y="57"/>
                  <a:pt x="3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2" y="160"/>
                  <a:pt x="153" y="159"/>
                  <a:pt x="153" y="157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4" y="57"/>
                  <a:pt x="154" y="57"/>
                  <a:pt x="154" y="57"/>
                </a:cubicBezTo>
                <a:cubicBezTo>
                  <a:pt x="155" y="57"/>
                  <a:pt x="157" y="56"/>
                  <a:pt x="157" y="54"/>
                </a:cubicBezTo>
                <a:cubicBezTo>
                  <a:pt x="157" y="53"/>
                  <a:pt x="155" y="52"/>
                  <a:pt x="154" y="52"/>
                </a:cubicBezTo>
                <a:close/>
                <a:moveTo>
                  <a:pt x="81" y="5"/>
                </a:moveTo>
                <a:cubicBezTo>
                  <a:pt x="96" y="5"/>
                  <a:pt x="96" y="5"/>
                  <a:pt x="96" y="5"/>
                </a:cubicBezTo>
                <a:cubicBezTo>
                  <a:pt x="96" y="10"/>
                  <a:pt x="96" y="10"/>
                  <a:pt x="96" y="10"/>
                </a:cubicBezTo>
                <a:cubicBezTo>
                  <a:pt x="81" y="10"/>
                  <a:pt x="81" y="10"/>
                  <a:pt x="81" y="10"/>
                </a:cubicBezTo>
                <a:lnTo>
                  <a:pt x="81" y="5"/>
                </a:lnTo>
                <a:close/>
                <a:moveTo>
                  <a:pt x="78" y="26"/>
                </a:moveTo>
                <a:cubicBezTo>
                  <a:pt x="109" y="41"/>
                  <a:pt x="109" y="41"/>
                  <a:pt x="109" y="41"/>
                </a:cubicBezTo>
                <a:cubicBezTo>
                  <a:pt x="48" y="41"/>
                  <a:pt x="48" y="41"/>
                  <a:pt x="48" y="41"/>
                </a:cubicBezTo>
                <a:lnTo>
                  <a:pt x="78" y="26"/>
                </a:lnTo>
                <a:close/>
                <a:moveTo>
                  <a:pt x="40" y="46"/>
                </a:moveTo>
                <a:cubicBezTo>
                  <a:pt x="117" y="46"/>
                  <a:pt x="117" y="46"/>
                  <a:pt x="117" y="46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40" y="52"/>
                  <a:pt x="40" y="52"/>
                  <a:pt x="40" y="52"/>
                </a:cubicBezTo>
                <a:lnTo>
                  <a:pt x="40" y="46"/>
                </a:lnTo>
                <a:close/>
                <a:moveTo>
                  <a:pt x="9" y="46"/>
                </a:moveTo>
                <a:cubicBezTo>
                  <a:pt x="34" y="46"/>
                  <a:pt x="34" y="46"/>
                  <a:pt x="34" y="46"/>
                </a:cubicBezTo>
                <a:cubicBezTo>
                  <a:pt x="34" y="52"/>
                  <a:pt x="34" y="52"/>
                  <a:pt x="34" y="52"/>
                </a:cubicBezTo>
                <a:cubicBezTo>
                  <a:pt x="9" y="52"/>
                  <a:pt x="9" y="52"/>
                  <a:pt x="9" y="52"/>
                </a:cubicBezTo>
                <a:lnTo>
                  <a:pt x="9" y="46"/>
                </a:lnTo>
                <a:close/>
                <a:moveTo>
                  <a:pt x="45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9" y="57"/>
                  <a:pt x="9" y="57"/>
                  <a:pt x="9" y="57"/>
                </a:cubicBezTo>
                <a:cubicBezTo>
                  <a:pt x="45" y="57"/>
                  <a:pt x="45" y="57"/>
                  <a:pt x="45" y="57"/>
                </a:cubicBezTo>
                <a:lnTo>
                  <a:pt x="45" y="155"/>
                </a:lnTo>
                <a:close/>
                <a:moveTo>
                  <a:pt x="96" y="155"/>
                </a:moveTo>
                <a:cubicBezTo>
                  <a:pt x="60" y="155"/>
                  <a:pt x="60" y="155"/>
                  <a:pt x="60" y="155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6" y="155"/>
                  <a:pt x="96" y="155"/>
                  <a:pt x="96" y="155"/>
                </a:cubicBezTo>
                <a:close/>
                <a:moveTo>
                  <a:pt x="60" y="145"/>
                </a:moveTo>
                <a:cubicBezTo>
                  <a:pt x="60" y="119"/>
                  <a:pt x="60" y="119"/>
                  <a:pt x="60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6" y="145"/>
                  <a:pt x="76" y="145"/>
                  <a:pt x="76" y="145"/>
                </a:cubicBezTo>
                <a:lnTo>
                  <a:pt x="60" y="145"/>
                </a:lnTo>
                <a:close/>
                <a:moveTo>
                  <a:pt x="96" y="145"/>
                </a:moveTo>
                <a:cubicBezTo>
                  <a:pt x="81" y="145"/>
                  <a:pt x="81" y="145"/>
                  <a:pt x="81" y="145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96" y="119"/>
                  <a:pt x="96" y="119"/>
                  <a:pt x="96" y="119"/>
                </a:cubicBezTo>
                <a:lnTo>
                  <a:pt x="96" y="145"/>
                </a:lnTo>
                <a:close/>
                <a:moveTo>
                  <a:pt x="107" y="103"/>
                </a:moveTo>
                <a:cubicBezTo>
                  <a:pt x="68" y="103"/>
                  <a:pt x="68" y="103"/>
                  <a:pt x="68" y="103"/>
                </a:cubicBezTo>
                <a:cubicBezTo>
                  <a:pt x="67" y="103"/>
                  <a:pt x="65" y="104"/>
                  <a:pt x="65" y="106"/>
                </a:cubicBezTo>
                <a:cubicBezTo>
                  <a:pt x="65" y="107"/>
                  <a:pt x="67" y="108"/>
                  <a:pt x="68" y="108"/>
                </a:cubicBezTo>
                <a:cubicBezTo>
                  <a:pt x="107" y="108"/>
                  <a:pt x="107" y="108"/>
                  <a:pt x="107" y="108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2" y="155"/>
                  <a:pt x="102" y="155"/>
                  <a:pt x="102" y="155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15"/>
                  <a:pt x="100" y="114"/>
                  <a:pt x="99" y="114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6" y="114"/>
                  <a:pt x="55" y="115"/>
                  <a:pt x="55" y="116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59" y="108"/>
                  <a:pt x="60" y="107"/>
                  <a:pt x="60" y="106"/>
                </a:cubicBezTo>
                <a:cubicBezTo>
                  <a:pt x="60" y="104"/>
                  <a:pt x="59" y="103"/>
                  <a:pt x="58" y="103"/>
                </a:cubicBezTo>
                <a:cubicBezTo>
                  <a:pt x="50" y="103"/>
                  <a:pt x="50" y="103"/>
                  <a:pt x="50" y="103"/>
                </a:cubicBezTo>
                <a:cubicBezTo>
                  <a:pt x="50" y="57"/>
                  <a:pt x="50" y="57"/>
                  <a:pt x="50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7" y="103"/>
                  <a:pt x="107" y="103"/>
                  <a:pt x="107" y="103"/>
                </a:cubicBezTo>
                <a:close/>
                <a:moveTo>
                  <a:pt x="148" y="155"/>
                </a:moveTo>
                <a:cubicBezTo>
                  <a:pt x="112" y="155"/>
                  <a:pt x="112" y="155"/>
                  <a:pt x="112" y="155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48" y="57"/>
                  <a:pt x="148" y="57"/>
                  <a:pt x="148" y="57"/>
                </a:cubicBezTo>
                <a:lnTo>
                  <a:pt x="148" y="155"/>
                </a:lnTo>
                <a:close/>
                <a:moveTo>
                  <a:pt x="148" y="52"/>
                </a:moveTo>
                <a:cubicBezTo>
                  <a:pt x="122" y="52"/>
                  <a:pt x="122" y="52"/>
                  <a:pt x="122" y="52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48" y="46"/>
                  <a:pt x="148" y="46"/>
                  <a:pt x="148" y="46"/>
                </a:cubicBezTo>
                <a:lnTo>
                  <a:pt x="148" y="52"/>
                </a:lnTo>
                <a:close/>
                <a:moveTo>
                  <a:pt x="37" y="62"/>
                </a:moveTo>
                <a:cubicBezTo>
                  <a:pt x="16" y="62"/>
                  <a:pt x="16" y="62"/>
                  <a:pt x="16" y="62"/>
                </a:cubicBezTo>
                <a:cubicBezTo>
                  <a:pt x="15" y="62"/>
                  <a:pt x="14" y="63"/>
                  <a:pt x="14" y="65"/>
                </a:cubicBezTo>
                <a:cubicBezTo>
                  <a:pt x="14" y="95"/>
                  <a:pt x="14" y="95"/>
                  <a:pt x="14" y="95"/>
                </a:cubicBezTo>
                <a:cubicBezTo>
                  <a:pt x="14" y="97"/>
                  <a:pt x="15" y="98"/>
                  <a:pt x="16" y="98"/>
                </a:cubicBezTo>
                <a:cubicBezTo>
                  <a:pt x="37" y="98"/>
                  <a:pt x="37" y="98"/>
                  <a:pt x="37" y="98"/>
                </a:cubicBezTo>
                <a:cubicBezTo>
                  <a:pt x="38" y="98"/>
                  <a:pt x="40" y="97"/>
                  <a:pt x="40" y="95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3"/>
                  <a:pt x="38" y="62"/>
                  <a:pt x="37" y="62"/>
                </a:cubicBezTo>
                <a:close/>
                <a:moveTo>
                  <a:pt x="34" y="93"/>
                </a:moveTo>
                <a:cubicBezTo>
                  <a:pt x="19" y="93"/>
                  <a:pt x="19" y="93"/>
                  <a:pt x="19" y="93"/>
                </a:cubicBezTo>
                <a:cubicBezTo>
                  <a:pt x="19" y="67"/>
                  <a:pt x="19" y="67"/>
                  <a:pt x="19" y="67"/>
                </a:cubicBezTo>
                <a:cubicBezTo>
                  <a:pt x="34" y="67"/>
                  <a:pt x="34" y="67"/>
                  <a:pt x="34" y="67"/>
                </a:cubicBezTo>
                <a:lnTo>
                  <a:pt x="34" y="93"/>
                </a:lnTo>
                <a:close/>
                <a:moveTo>
                  <a:pt x="99" y="62"/>
                </a:moveTo>
                <a:cubicBezTo>
                  <a:pt x="58" y="62"/>
                  <a:pt x="58" y="62"/>
                  <a:pt x="58" y="62"/>
                </a:cubicBezTo>
                <a:cubicBezTo>
                  <a:pt x="56" y="62"/>
                  <a:pt x="55" y="63"/>
                  <a:pt x="55" y="6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7"/>
                  <a:pt x="56" y="98"/>
                  <a:pt x="58" y="98"/>
                </a:cubicBezTo>
                <a:cubicBezTo>
                  <a:pt x="99" y="98"/>
                  <a:pt x="99" y="98"/>
                  <a:pt x="99" y="98"/>
                </a:cubicBezTo>
                <a:cubicBezTo>
                  <a:pt x="100" y="98"/>
                  <a:pt x="102" y="97"/>
                  <a:pt x="102" y="95"/>
                </a:cubicBezTo>
                <a:cubicBezTo>
                  <a:pt x="102" y="65"/>
                  <a:pt x="102" y="65"/>
                  <a:pt x="102" y="65"/>
                </a:cubicBezTo>
                <a:cubicBezTo>
                  <a:pt x="102" y="63"/>
                  <a:pt x="100" y="62"/>
                  <a:pt x="99" y="62"/>
                </a:cubicBezTo>
                <a:close/>
                <a:moveTo>
                  <a:pt x="76" y="93"/>
                </a:moveTo>
                <a:cubicBezTo>
                  <a:pt x="60" y="93"/>
                  <a:pt x="60" y="93"/>
                  <a:pt x="60" y="93"/>
                </a:cubicBezTo>
                <a:cubicBezTo>
                  <a:pt x="60" y="77"/>
                  <a:pt x="60" y="77"/>
                  <a:pt x="60" y="77"/>
                </a:cubicBezTo>
                <a:cubicBezTo>
                  <a:pt x="76" y="77"/>
                  <a:pt x="76" y="77"/>
                  <a:pt x="76" y="77"/>
                </a:cubicBezTo>
                <a:lnTo>
                  <a:pt x="76" y="93"/>
                </a:lnTo>
                <a:close/>
                <a:moveTo>
                  <a:pt x="96" y="93"/>
                </a:moveTo>
                <a:cubicBezTo>
                  <a:pt x="81" y="93"/>
                  <a:pt x="81" y="93"/>
                  <a:pt x="81" y="93"/>
                </a:cubicBezTo>
                <a:cubicBezTo>
                  <a:pt x="81" y="77"/>
                  <a:pt x="81" y="77"/>
                  <a:pt x="81" y="77"/>
                </a:cubicBezTo>
                <a:cubicBezTo>
                  <a:pt x="96" y="77"/>
                  <a:pt x="96" y="77"/>
                  <a:pt x="96" y="77"/>
                </a:cubicBezTo>
                <a:lnTo>
                  <a:pt x="96" y="93"/>
                </a:lnTo>
                <a:close/>
                <a:moveTo>
                  <a:pt x="96" y="72"/>
                </a:moveTo>
                <a:cubicBezTo>
                  <a:pt x="60" y="72"/>
                  <a:pt x="60" y="72"/>
                  <a:pt x="60" y="72"/>
                </a:cubicBezTo>
                <a:cubicBezTo>
                  <a:pt x="60" y="67"/>
                  <a:pt x="60" y="67"/>
                  <a:pt x="60" y="67"/>
                </a:cubicBezTo>
                <a:cubicBezTo>
                  <a:pt x="96" y="67"/>
                  <a:pt x="96" y="67"/>
                  <a:pt x="96" y="67"/>
                </a:cubicBezTo>
                <a:cubicBezTo>
                  <a:pt x="96" y="72"/>
                  <a:pt x="96" y="72"/>
                  <a:pt x="96" y="72"/>
                </a:cubicBezTo>
                <a:close/>
                <a:moveTo>
                  <a:pt x="140" y="62"/>
                </a:moveTo>
                <a:cubicBezTo>
                  <a:pt x="120" y="62"/>
                  <a:pt x="120" y="62"/>
                  <a:pt x="120" y="62"/>
                </a:cubicBezTo>
                <a:cubicBezTo>
                  <a:pt x="118" y="62"/>
                  <a:pt x="117" y="63"/>
                  <a:pt x="117" y="65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7" y="97"/>
                  <a:pt x="118" y="98"/>
                  <a:pt x="120" y="98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42" y="98"/>
                  <a:pt x="143" y="97"/>
                  <a:pt x="143" y="9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3"/>
                  <a:pt x="142" y="62"/>
                  <a:pt x="140" y="62"/>
                </a:cubicBezTo>
                <a:close/>
                <a:moveTo>
                  <a:pt x="138" y="93"/>
                </a:moveTo>
                <a:cubicBezTo>
                  <a:pt x="122" y="93"/>
                  <a:pt x="122" y="93"/>
                  <a:pt x="122" y="93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38" y="67"/>
                  <a:pt x="138" y="67"/>
                  <a:pt x="138" y="67"/>
                </a:cubicBezTo>
                <a:lnTo>
                  <a:pt x="138" y="93"/>
                </a:lnTo>
                <a:close/>
                <a:moveTo>
                  <a:pt x="37" y="103"/>
                </a:moveTo>
                <a:cubicBezTo>
                  <a:pt x="16" y="103"/>
                  <a:pt x="16" y="103"/>
                  <a:pt x="16" y="103"/>
                </a:cubicBezTo>
                <a:cubicBezTo>
                  <a:pt x="15" y="103"/>
                  <a:pt x="14" y="104"/>
                  <a:pt x="14" y="106"/>
                </a:cubicBezTo>
                <a:cubicBezTo>
                  <a:pt x="14" y="137"/>
                  <a:pt x="14" y="137"/>
                  <a:pt x="14" y="137"/>
                </a:cubicBezTo>
                <a:cubicBezTo>
                  <a:pt x="14" y="138"/>
                  <a:pt x="15" y="139"/>
                  <a:pt x="16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8" y="139"/>
                  <a:pt x="40" y="138"/>
                  <a:pt x="40" y="137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40" y="104"/>
                  <a:pt x="38" y="103"/>
                  <a:pt x="37" y="103"/>
                </a:cubicBezTo>
                <a:close/>
                <a:moveTo>
                  <a:pt x="34" y="134"/>
                </a:moveTo>
                <a:cubicBezTo>
                  <a:pt x="19" y="134"/>
                  <a:pt x="19" y="134"/>
                  <a:pt x="19" y="134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34" y="108"/>
                  <a:pt x="34" y="108"/>
                  <a:pt x="34" y="108"/>
                </a:cubicBezTo>
                <a:lnTo>
                  <a:pt x="34" y="134"/>
                </a:lnTo>
                <a:close/>
                <a:moveTo>
                  <a:pt x="140" y="103"/>
                </a:moveTo>
                <a:cubicBezTo>
                  <a:pt x="120" y="103"/>
                  <a:pt x="120" y="103"/>
                  <a:pt x="120" y="103"/>
                </a:cubicBezTo>
                <a:cubicBezTo>
                  <a:pt x="118" y="103"/>
                  <a:pt x="117" y="104"/>
                  <a:pt x="117" y="106"/>
                </a:cubicBezTo>
                <a:cubicBezTo>
                  <a:pt x="117" y="137"/>
                  <a:pt x="117" y="137"/>
                  <a:pt x="117" y="137"/>
                </a:cubicBezTo>
                <a:cubicBezTo>
                  <a:pt x="117" y="138"/>
                  <a:pt x="118" y="139"/>
                  <a:pt x="120" y="139"/>
                </a:cubicBezTo>
                <a:cubicBezTo>
                  <a:pt x="140" y="139"/>
                  <a:pt x="140" y="139"/>
                  <a:pt x="140" y="139"/>
                </a:cubicBezTo>
                <a:cubicBezTo>
                  <a:pt x="142" y="139"/>
                  <a:pt x="143" y="138"/>
                  <a:pt x="143" y="137"/>
                </a:cubicBezTo>
                <a:cubicBezTo>
                  <a:pt x="143" y="106"/>
                  <a:pt x="143" y="106"/>
                  <a:pt x="143" y="106"/>
                </a:cubicBezTo>
                <a:cubicBezTo>
                  <a:pt x="143" y="104"/>
                  <a:pt x="142" y="103"/>
                  <a:pt x="140" y="103"/>
                </a:cubicBezTo>
                <a:close/>
                <a:moveTo>
                  <a:pt x="138" y="134"/>
                </a:moveTo>
                <a:cubicBezTo>
                  <a:pt x="122" y="134"/>
                  <a:pt x="122" y="134"/>
                  <a:pt x="122" y="134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38" y="108"/>
                  <a:pt x="138" y="108"/>
                  <a:pt x="138" y="108"/>
                </a:cubicBezTo>
                <a:lnTo>
                  <a:pt x="138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545">
            <a:extLst>
              <a:ext uri="{FF2B5EF4-FFF2-40B4-BE49-F238E27FC236}">
                <a16:creationId xmlns:a16="http://schemas.microsoft.com/office/drawing/2014/main" id="{2074AA0F-F2AB-4D2A-9727-74F7F00CE199}"/>
              </a:ext>
            </a:extLst>
          </p:cNvPr>
          <p:cNvSpPr>
            <a:spLocks noEditPoints="1"/>
          </p:cNvSpPr>
          <p:nvPr/>
        </p:nvSpPr>
        <p:spPr bwMode="auto">
          <a:xfrm>
            <a:off x="9711119" y="5268424"/>
            <a:ext cx="463232" cy="467270"/>
          </a:xfrm>
          <a:custGeom>
            <a:avLst/>
            <a:gdLst>
              <a:gd name="T0" fmla="*/ 218440 w 160"/>
              <a:gd name="T1" fmla="*/ 10329 h 160"/>
              <a:gd name="T2" fmla="*/ 0 w 160"/>
              <a:gd name="T3" fmla="*/ 10329 h 160"/>
              <a:gd name="T4" fmla="*/ 491490 w 160"/>
              <a:gd name="T5" fmla="*/ 550863 h 160"/>
              <a:gd name="T6" fmla="*/ 535861 w 160"/>
              <a:gd name="T7" fmla="*/ 395933 h 160"/>
              <a:gd name="T8" fmla="*/ 535861 w 160"/>
              <a:gd name="T9" fmla="*/ 48201 h 160"/>
              <a:gd name="T10" fmla="*/ 447119 w 160"/>
              <a:gd name="T11" fmla="*/ 130830 h 160"/>
              <a:gd name="T12" fmla="*/ 382270 w 160"/>
              <a:gd name="T13" fmla="*/ 148044 h 160"/>
              <a:gd name="T14" fmla="*/ 382270 w 160"/>
              <a:gd name="T15" fmla="*/ 213459 h 160"/>
              <a:gd name="T16" fmla="*/ 447119 w 160"/>
              <a:gd name="T17" fmla="*/ 230674 h 160"/>
              <a:gd name="T18" fmla="*/ 399336 w 160"/>
              <a:gd name="T19" fmla="*/ 306418 h 160"/>
              <a:gd name="T20" fmla="*/ 447119 w 160"/>
              <a:gd name="T21" fmla="*/ 378718 h 160"/>
              <a:gd name="T22" fmla="*/ 300355 w 160"/>
              <a:gd name="T23" fmla="*/ 65415 h 160"/>
              <a:gd name="T24" fmla="*/ 324247 w 160"/>
              <a:gd name="T25" fmla="*/ 130830 h 160"/>
              <a:gd name="T26" fmla="*/ 365204 w 160"/>
              <a:gd name="T27" fmla="*/ 148044 h 160"/>
              <a:gd name="T28" fmla="*/ 300355 w 160"/>
              <a:gd name="T29" fmla="*/ 65415 h 160"/>
              <a:gd name="T30" fmla="*/ 365204 w 160"/>
              <a:gd name="T31" fmla="*/ 296089 h 160"/>
              <a:gd name="T32" fmla="*/ 300355 w 160"/>
              <a:gd name="T33" fmla="*/ 313303 h 160"/>
              <a:gd name="T34" fmla="*/ 300355 w 160"/>
              <a:gd name="T35" fmla="*/ 378718 h 160"/>
              <a:gd name="T36" fmla="*/ 283289 w 160"/>
              <a:gd name="T37" fmla="*/ 65415 h 160"/>
              <a:gd name="T38" fmla="*/ 218440 w 160"/>
              <a:gd name="T39" fmla="*/ 65415 h 160"/>
              <a:gd name="T40" fmla="*/ 283289 w 160"/>
              <a:gd name="T41" fmla="*/ 213459 h 160"/>
              <a:gd name="T42" fmla="*/ 218440 w 160"/>
              <a:gd name="T43" fmla="*/ 230674 h 160"/>
              <a:gd name="T44" fmla="*/ 218440 w 160"/>
              <a:gd name="T45" fmla="*/ 296089 h 160"/>
              <a:gd name="T46" fmla="*/ 283289 w 160"/>
              <a:gd name="T47" fmla="*/ 313303 h 160"/>
              <a:gd name="T48" fmla="*/ 218440 w 160"/>
              <a:gd name="T49" fmla="*/ 313303 h 160"/>
              <a:gd name="T50" fmla="*/ 17066 w 160"/>
              <a:gd name="T51" fmla="*/ 533649 h 160"/>
              <a:gd name="T52" fmla="*/ 197961 w 160"/>
              <a:gd name="T53" fmla="*/ 378718 h 160"/>
              <a:gd name="T54" fmla="*/ 283289 w 160"/>
              <a:gd name="T55" fmla="*/ 533649 h 160"/>
              <a:gd name="T56" fmla="*/ 283289 w 160"/>
              <a:gd name="T57" fmla="*/ 433805 h 160"/>
              <a:gd name="T58" fmla="*/ 300355 w 160"/>
              <a:gd name="T59" fmla="*/ 533649 h 160"/>
              <a:gd name="T60" fmla="*/ 365204 w 160"/>
              <a:gd name="T61" fmla="*/ 533649 h 160"/>
              <a:gd name="T62" fmla="*/ 382270 w 160"/>
              <a:gd name="T63" fmla="*/ 433805 h 160"/>
              <a:gd name="T64" fmla="*/ 481251 w 160"/>
              <a:gd name="T65" fmla="*/ 533649 h 160"/>
              <a:gd name="T66" fmla="*/ 453946 w 160"/>
              <a:gd name="T67" fmla="*/ 413147 h 160"/>
              <a:gd name="T68" fmla="*/ 197961 w 160"/>
              <a:gd name="T69" fmla="*/ 533649 h 160"/>
              <a:gd name="T70" fmla="*/ 160417 w 160"/>
              <a:gd name="T71" fmla="*/ 468234 h 160"/>
              <a:gd name="T72" fmla="*/ 64849 w 160"/>
              <a:gd name="T73" fmla="*/ 451019 h 160"/>
              <a:gd name="T74" fmla="*/ 170656 w 160"/>
              <a:gd name="T75" fmla="*/ 423476 h 160"/>
              <a:gd name="T76" fmla="*/ 64849 w 160"/>
              <a:gd name="T77" fmla="*/ 395933 h 160"/>
              <a:gd name="T78" fmla="*/ 529034 w 160"/>
              <a:gd name="T79" fmla="*/ 378718 h 160"/>
              <a:gd name="T80" fmla="*/ 529034 w 160"/>
              <a:gd name="T81" fmla="*/ 313303 h 160"/>
              <a:gd name="T82" fmla="*/ 464185 w 160"/>
              <a:gd name="T83" fmla="*/ 296089 h 160"/>
              <a:gd name="T84" fmla="*/ 529034 w 160"/>
              <a:gd name="T85" fmla="*/ 296089 h 160"/>
              <a:gd name="T86" fmla="*/ 464185 w 160"/>
              <a:gd name="T87" fmla="*/ 148044 h 160"/>
              <a:gd name="T88" fmla="*/ 529034 w 160"/>
              <a:gd name="T89" fmla="*/ 130830 h 160"/>
              <a:gd name="T90" fmla="*/ 529034 w 160"/>
              <a:gd name="T91" fmla="*/ 65415 h 160"/>
              <a:gd name="T92" fmla="*/ 136525 w 160"/>
              <a:gd name="T93" fmla="*/ 82629 h 160"/>
              <a:gd name="T94" fmla="*/ 92154 w 160"/>
              <a:gd name="T95" fmla="*/ 48201 h 160"/>
              <a:gd name="T96" fmla="*/ 54610 w 160"/>
              <a:gd name="T97" fmla="*/ 82629 h 160"/>
              <a:gd name="T98" fmla="*/ 54610 w 160"/>
              <a:gd name="T99" fmla="*/ 137716 h 160"/>
              <a:gd name="T100" fmla="*/ 92154 w 160"/>
              <a:gd name="T101" fmla="*/ 172145 h 160"/>
              <a:gd name="T102" fmla="*/ 136525 w 160"/>
              <a:gd name="T103" fmla="*/ 137716 h 160"/>
              <a:gd name="T104" fmla="*/ 170656 w 160"/>
              <a:gd name="T105" fmla="*/ 92958 h 160"/>
              <a:gd name="T106" fmla="*/ 126286 w 160"/>
              <a:gd name="T107" fmla="*/ 117058 h 160"/>
              <a:gd name="T108" fmla="*/ 98981 w 160"/>
              <a:gd name="T109" fmla="*/ 154930 h 160"/>
              <a:gd name="T110" fmla="*/ 64849 w 160"/>
              <a:gd name="T111" fmla="*/ 117058 h 160"/>
              <a:gd name="T112" fmla="*/ 98981 w 160"/>
              <a:gd name="T113" fmla="*/ 92958 h 160"/>
              <a:gd name="T114" fmla="*/ 116046 w 160"/>
              <a:gd name="T115" fmla="*/ 92958 h 160"/>
              <a:gd name="T116" fmla="*/ 153591 w 160"/>
              <a:gd name="T117" fmla="*/ 117058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157" y="14"/>
                </a:moveTo>
                <a:cubicBezTo>
                  <a:pt x="64" y="14"/>
                  <a:pt x="64" y="14"/>
                  <a:pt x="64" y="14"/>
                </a:cubicBezTo>
                <a:cubicBezTo>
                  <a:pt x="64" y="3"/>
                  <a:pt x="64" y="3"/>
                  <a:pt x="64" y="3"/>
                </a:cubicBezTo>
                <a:cubicBezTo>
                  <a:pt x="64" y="1"/>
                  <a:pt x="63" y="0"/>
                  <a:pt x="61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45" y="160"/>
                  <a:pt x="146" y="159"/>
                  <a:pt x="146" y="157"/>
                </a:cubicBezTo>
                <a:cubicBezTo>
                  <a:pt x="146" y="115"/>
                  <a:pt x="146" y="115"/>
                  <a:pt x="146" y="115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9" y="115"/>
                  <a:pt x="160" y="114"/>
                  <a:pt x="160" y="113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5"/>
                  <a:pt x="159" y="14"/>
                  <a:pt x="157" y="14"/>
                </a:cubicBezTo>
                <a:close/>
                <a:moveTo>
                  <a:pt x="112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12" y="38"/>
                  <a:pt x="112" y="38"/>
                  <a:pt x="112" y="38"/>
                </a:cubicBezTo>
                <a:lnTo>
                  <a:pt x="112" y="19"/>
                </a:lnTo>
                <a:close/>
                <a:moveTo>
                  <a:pt x="112" y="43"/>
                </a:moveTo>
                <a:cubicBezTo>
                  <a:pt x="131" y="43"/>
                  <a:pt x="131" y="43"/>
                  <a:pt x="131" y="43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12" y="62"/>
                  <a:pt x="112" y="62"/>
                  <a:pt x="112" y="62"/>
                </a:cubicBezTo>
                <a:lnTo>
                  <a:pt x="112" y="43"/>
                </a:lnTo>
                <a:close/>
                <a:moveTo>
                  <a:pt x="112" y="67"/>
                </a:moveTo>
                <a:cubicBezTo>
                  <a:pt x="131" y="67"/>
                  <a:pt x="131" y="67"/>
                  <a:pt x="131" y="67"/>
                </a:cubicBezTo>
                <a:cubicBezTo>
                  <a:pt x="131" y="86"/>
                  <a:pt x="131" y="86"/>
                  <a:pt x="131" y="86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18" y="86"/>
                  <a:pt x="117" y="87"/>
                  <a:pt x="117" y="89"/>
                </a:cubicBezTo>
                <a:cubicBezTo>
                  <a:pt x="117" y="90"/>
                  <a:pt x="118" y="91"/>
                  <a:pt x="12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1" y="110"/>
                  <a:pt x="131" y="110"/>
                  <a:pt x="131" y="110"/>
                </a:cubicBezTo>
                <a:cubicBezTo>
                  <a:pt x="112" y="110"/>
                  <a:pt x="112" y="110"/>
                  <a:pt x="112" y="110"/>
                </a:cubicBezTo>
                <a:lnTo>
                  <a:pt x="112" y="67"/>
                </a:lnTo>
                <a:close/>
                <a:moveTo>
                  <a:pt x="88" y="19"/>
                </a:moveTo>
                <a:cubicBezTo>
                  <a:pt x="107" y="19"/>
                  <a:pt x="107" y="19"/>
                  <a:pt x="107" y="19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95" y="38"/>
                  <a:pt x="95" y="38"/>
                  <a:pt x="95" y="38"/>
                </a:cubicBezTo>
                <a:cubicBezTo>
                  <a:pt x="94" y="38"/>
                  <a:pt x="93" y="39"/>
                  <a:pt x="93" y="40"/>
                </a:cubicBezTo>
                <a:cubicBezTo>
                  <a:pt x="93" y="42"/>
                  <a:pt x="94" y="43"/>
                  <a:pt x="95" y="43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7" y="62"/>
                  <a:pt x="107" y="62"/>
                  <a:pt x="107" y="62"/>
                </a:cubicBezTo>
                <a:cubicBezTo>
                  <a:pt x="88" y="62"/>
                  <a:pt x="88" y="62"/>
                  <a:pt x="88" y="62"/>
                </a:cubicBezTo>
                <a:lnTo>
                  <a:pt x="88" y="19"/>
                </a:lnTo>
                <a:close/>
                <a:moveTo>
                  <a:pt x="88" y="67"/>
                </a:moveTo>
                <a:cubicBezTo>
                  <a:pt x="107" y="67"/>
                  <a:pt x="107" y="67"/>
                  <a:pt x="107" y="67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88" y="86"/>
                  <a:pt x="88" y="86"/>
                  <a:pt x="88" y="86"/>
                </a:cubicBezTo>
                <a:lnTo>
                  <a:pt x="88" y="67"/>
                </a:lnTo>
                <a:close/>
                <a:moveTo>
                  <a:pt x="88" y="91"/>
                </a:moveTo>
                <a:cubicBezTo>
                  <a:pt x="107" y="91"/>
                  <a:pt x="107" y="91"/>
                  <a:pt x="107" y="91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88" y="110"/>
                  <a:pt x="88" y="110"/>
                  <a:pt x="88" y="110"/>
                </a:cubicBezTo>
                <a:lnTo>
                  <a:pt x="88" y="91"/>
                </a:lnTo>
                <a:close/>
                <a:moveTo>
                  <a:pt x="64" y="19"/>
                </a:moveTo>
                <a:cubicBezTo>
                  <a:pt x="83" y="19"/>
                  <a:pt x="83" y="19"/>
                  <a:pt x="83" y="19"/>
                </a:cubicBezTo>
                <a:cubicBezTo>
                  <a:pt x="83" y="38"/>
                  <a:pt x="83" y="38"/>
                  <a:pt x="83" y="38"/>
                </a:cubicBezTo>
                <a:cubicBezTo>
                  <a:pt x="64" y="38"/>
                  <a:pt x="64" y="38"/>
                  <a:pt x="64" y="38"/>
                </a:cubicBezTo>
                <a:lnTo>
                  <a:pt x="64" y="19"/>
                </a:lnTo>
                <a:close/>
                <a:moveTo>
                  <a:pt x="64" y="43"/>
                </a:moveTo>
                <a:cubicBezTo>
                  <a:pt x="83" y="43"/>
                  <a:pt x="83" y="43"/>
                  <a:pt x="83" y="43"/>
                </a:cubicBezTo>
                <a:cubicBezTo>
                  <a:pt x="83" y="62"/>
                  <a:pt x="83" y="62"/>
                  <a:pt x="83" y="62"/>
                </a:cubicBezTo>
                <a:cubicBezTo>
                  <a:pt x="64" y="62"/>
                  <a:pt x="64" y="62"/>
                  <a:pt x="64" y="62"/>
                </a:cubicBezTo>
                <a:lnTo>
                  <a:pt x="64" y="43"/>
                </a:lnTo>
                <a:close/>
                <a:moveTo>
                  <a:pt x="64" y="67"/>
                </a:moveTo>
                <a:cubicBezTo>
                  <a:pt x="83" y="67"/>
                  <a:pt x="83" y="67"/>
                  <a:pt x="83" y="67"/>
                </a:cubicBezTo>
                <a:cubicBezTo>
                  <a:pt x="83" y="86"/>
                  <a:pt x="83" y="86"/>
                  <a:pt x="83" y="86"/>
                </a:cubicBezTo>
                <a:cubicBezTo>
                  <a:pt x="64" y="86"/>
                  <a:pt x="64" y="86"/>
                  <a:pt x="64" y="86"/>
                </a:cubicBezTo>
                <a:lnTo>
                  <a:pt x="64" y="67"/>
                </a:lnTo>
                <a:close/>
                <a:moveTo>
                  <a:pt x="64" y="91"/>
                </a:moveTo>
                <a:cubicBezTo>
                  <a:pt x="83" y="91"/>
                  <a:pt x="83" y="91"/>
                  <a:pt x="83" y="91"/>
                </a:cubicBezTo>
                <a:cubicBezTo>
                  <a:pt x="83" y="110"/>
                  <a:pt x="83" y="110"/>
                  <a:pt x="83" y="110"/>
                </a:cubicBezTo>
                <a:cubicBezTo>
                  <a:pt x="64" y="110"/>
                  <a:pt x="64" y="110"/>
                  <a:pt x="64" y="110"/>
                </a:cubicBezTo>
                <a:lnTo>
                  <a:pt x="64" y="91"/>
                </a:lnTo>
                <a:close/>
                <a:moveTo>
                  <a:pt x="14" y="113"/>
                </a:moveTo>
                <a:cubicBezTo>
                  <a:pt x="14" y="155"/>
                  <a:pt x="14" y="155"/>
                  <a:pt x="14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110"/>
                  <a:pt x="58" y="110"/>
                  <a:pt x="58" y="110"/>
                </a:cubicBezTo>
                <a:cubicBezTo>
                  <a:pt x="16" y="110"/>
                  <a:pt x="16" y="110"/>
                  <a:pt x="16" y="110"/>
                </a:cubicBezTo>
                <a:cubicBezTo>
                  <a:pt x="15" y="110"/>
                  <a:pt x="14" y="111"/>
                  <a:pt x="14" y="113"/>
                </a:cubicBezTo>
                <a:close/>
                <a:moveTo>
                  <a:pt x="83" y="155"/>
                </a:moveTo>
                <a:cubicBezTo>
                  <a:pt x="64" y="155"/>
                  <a:pt x="64" y="155"/>
                  <a:pt x="64" y="155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83" y="126"/>
                  <a:pt x="83" y="126"/>
                  <a:pt x="83" y="126"/>
                </a:cubicBezTo>
                <a:lnTo>
                  <a:pt x="83" y="155"/>
                </a:lnTo>
                <a:close/>
                <a:moveTo>
                  <a:pt x="107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107" y="126"/>
                  <a:pt x="107" y="126"/>
                  <a:pt x="107" y="126"/>
                </a:cubicBezTo>
                <a:lnTo>
                  <a:pt x="107" y="155"/>
                </a:lnTo>
                <a:close/>
                <a:moveTo>
                  <a:pt x="131" y="155"/>
                </a:moveTo>
                <a:cubicBezTo>
                  <a:pt x="112" y="155"/>
                  <a:pt x="112" y="155"/>
                  <a:pt x="112" y="155"/>
                </a:cubicBezTo>
                <a:cubicBezTo>
                  <a:pt x="112" y="126"/>
                  <a:pt x="112" y="126"/>
                  <a:pt x="112" y="126"/>
                </a:cubicBezTo>
                <a:cubicBezTo>
                  <a:pt x="131" y="126"/>
                  <a:pt x="131" y="126"/>
                  <a:pt x="131" y="126"/>
                </a:cubicBezTo>
                <a:lnTo>
                  <a:pt x="131" y="155"/>
                </a:lnTo>
                <a:close/>
                <a:moveTo>
                  <a:pt x="141" y="155"/>
                </a:moveTo>
                <a:cubicBezTo>
                  <a:pt x="136" y="155"/>
                  <a:pt x="136" y="155"/>
                  <a:pt x="136" y="155"/>
                </a:cubicBezTo>
                <a:cubicBezTo>
                  <a:pt x="136" y="123"/>
                  <a:pt x="136" y="123"/>
                  <a:pt x="136" y="123"/>
                </a:cubicBezTo>
                <a:cubicBezTo>
                  <a:pt x="136" y="122"/>
                  <a:pt x="135" y="120"/>
                  <a:pt x="133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0" y="120"/>
                  <a:pt x="58" y="122"/>
                  <a:pt x="58" y="123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49" y="136"/>
                  <a:pt x="50" y="135"/>
                  <a:pt x="50" y="133"/>
                </a:cubicBezTo>
                <a:cubicBezTo>
                  <a:pt x="50" y="132"/>
                  <a:pt x="49" y="131"/>
                  <a:pt x="47" y="131"/>
                </a:cubicBezTo>
                <a:cubicBezTo>
                  <a:pt x="19" y="131"/>
                  <a:pt x="19" y="131"/>
                  <a:pt x="19" y="131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49" y="126"/>
                  <a:pt x="50" y="124"/>
                  <a:pt x="50" y="123"/>
                </a:cubicBezTo>
                <a:cubicBezTo>
                  <a:pt x="50" y="122"/>
                  <a:pt x="49" y="120"/>
                  <a:pt x="47" y="12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15"/>
                  <a:pt x="19" y="115"/>
                  <a:pt x="19" y="115"/>
                </a:cubicBezTo>
                <a:cubicBezTo>
                  <a:pt x="141" y="115"/>
                  <a:pt x="141" y="115"/>
                  <a:pt x="141" y="115"/>
                </a:cubicBezTo>
                <a:lnTo>
                  <a:pt x="141" y="155"/>
                </a:lnTo>
                <a:close/>
                <a:moveTo>
                  <a:pt x="155" y="110"/>
                </a:moveTo>
                <a:cubicBezTo>
                  <a:pt x="136" y="110"/>
                  <a:pt x="136" y="110"/>
                  <a:pt x="136" y="110"/>
                </a:cubicBezTo>
                <a:cubicBezTo>
                  <a:pt x="136" y="91"/>
                  <a:pt x="136" y="91"/>
                  <a:pt x="136" y="91"/>
                </a:cubicBezTo>
                <a:cubicBezTo>
                  <a:pt x="155" y="91"/>
                  <a:pt x="155" y="91"/>
                  <a:pt x="155" y="91"/>
                </a:cubicBezTo>
                <a:lnTo>
                  <a:pt x="155" y="110"/>
                </a:lnTo>
                <a:close/>
                <a:moveTo>
                  <a:pt x="155" y="86"/>
                </a:moveTo>
                <a:cubicBezTo>
                  <a:pt x="136" y="86"/>
                  <a:pt x="136" y="86"/>
                  <a:pt x="136" y="86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55" y="67"/>
                  <a:pt x="155" y="67"/>
                  <a:pt x="155" y="67"/>
                </a:cubicBezTo>
                <a:lnTo>
                  <a:pt x="155" y="86"/>
                </a:lnTo>
                <a:close/>
                <a:moveTo>
                  <a:pt x="155" y="62"/>
                </a:moveTo>
                <a:cubicBezTo>
                  <a:pt x="136" y="62"/>
                  <a:pt x="136" y="62"/>
                  <a:pt x="136" y="62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55" y="43"/>
                  <a:pt x="155" y="43"/>
                  <a:pt x="155" y="43"/>
                </a:cubicBezTo>
                <a:lnTo>
                  <a:pt x="155" y="62"/>
                </a:lnTo>
                <a:close/>
                <a:moveTo>
                  <a:pt x="155" y="38"/>
                </a:moveTo>
                <a:cubicBezTo>
                  <a:pt x="136" y="38"/>
                  <a:pt x="136" y="38"/>
                  <a:pt x="136" y="38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55" y="19"/>
                  <a:pt x="155" y="19"/>
                  <a:pt x="155" y="19"/>
                </a:cubicBezTo>
                <a:lnTo>
                  <a:pt x="155" y="38"/>
                </a:lnTo>
                <a:close/>
                <a:moveTo>
                  <a:pt x="47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5"/>
                  <a:pt x="38" y="14"/>
                  <a:pt x="3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4"/>
                  <a:pt x="24" y="15"/>
                  <a:pt x="24" y="16"/>
                </a:cubicBezTo>
                <a:cubicBezTo>
                  <a:pt x="24" y="24"/>
                  <a:pt x="24" y="24"/>
                  <a:pt x="24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5" y="24"/>
                  <a:pt x="14" y="25"/>
                  <a:pt x="14" y="2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8"/>
                  <a:pt x="15" y="40"/>
                  <a:pt x="16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49"/>
                  <a:pt x="25" y="50"/>
                  <a:pt x="27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8" y="50"/>
                  <a:pt x="40" y="49"/>
                  <a:pt x="40" y="47"/>
                </a:cubicBezTo>
                <a:cubicBezTo>
                  <a:pt x="40" y="40"/>
                  <a:pt x="40" y="40"/>
                  <a:pt x="40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9" y="40"/>
                  <a:pt x="50" y="38"/>
                  <a:pt x="50" y="37"/>
                </a:cubicBezTo>
                <a:cubicBezTo>
                  <a:pt x="50" y="27"/>
                  <a:pt x="50" y="27"/>
                  <a:pt x="50" y="27"/>
                </a:cubicBezTo>
                <a:cubicBezTo>
                  <a:pt x="50" y="25"/>
                  <a:pt x="49" y="24"/>
                  <a:pt x="47" y="24"/>
                </a:cubicBezTo>
                <a:close/>
                <a:moveTo>
                  <a:pt x="45" y="34"/>
                </a:moveTo>
                <a:cubicBezTo>
                  <a:pt x="37" y="34"/>
                  <a:pt x="37" y="34"/>
                  <a:pt x="37" y="34"/>
                </a:cubicBezTo>
                <a:cubicBezTo>
                  <a:pt x="36" y="34"/>
                  <a:pt x="34" y="36"/>
                  <a:pt x="34" y="37"/>
                </a:cubicBezTo>
                <a:cubicBezTo>
                  <a:pt x="34" y="45"/>
                  <a:pt x="34" y="45"/>
                  <a:pt x="34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6"/>
                  <a:pt x="28" y="34"/>
                  <a:pt x="27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8"/>
                  <a:pt x="29" y="27"/>
                </a:cubicBezTo>
                <a:cubicBezTo>
                  <a:pt x="29" y="19"/>
                  <a:pt x="29" y="19"/>
                  <a:pt x="29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8"/>
                  <a:pt x="36" y="29"/>
                  <a:pt x="37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34"/>
                  <a:pt x="45" y="34"/>
                  <a:pt x="45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551">
            <a:extLst>
              <a:ext uri="{FF2B5EF4-FFF2-40B4-BE49-F238E27FC236}">
                <a16:creationId xmlns:a16="http://schemas.microsoft.com/office/drawing/2014/main" id="{33BDC9FC-008B-4E58-AC77-DB7096147F82}"/>
              </a:ext>
            </a:extLst>
          </p:cNvPr>
          <p:cNvSpPr>
            <a:spLocks noEditPoints="1"/>
          </p:cNvSpPr>
          <p:nvPr/>
        </p:nvSpPr>
        <p:spPr bwMode="auto">
          <a:xfrm>
            <a:off x="10707276" y="1270795"/>
            <a:ext cx="463232" cy="465924"/>
          </a:xfrm>
          <a:custGeom>
            <a:avLst/>
            <a:gdLst>
              <a:gd name="T0" fmla="*/ 501729 w 160"/>
              <a:gd name="T1" fmla="*/ 24031 h 160"/>
              <a:gd name="T2" fmla="*/ 471011 w 160"/>
              <a:gd name="T3" fmla="*/ 10299 h 160"/>
              <a:gd name="T4" fmla="*/ 447119 w 160"/>
              <a:gd name="T5" fmla="*/ 72092 h 160"/>
              <a:gd name="T6" fmla="*/ 75089 w 160"/>
              <a:gd name="T7" fmla="*/ 24031 h 160"/>
              <a:gd name="T8" fmla="*/ 58023 w 160"/>
              <a:gd name="T9" fmla="*/ 24031 h 160"/>
              <a:gd name="T10" fmla="*/ 10239 w 160"/>
              <a:gd name="T11" fmla="*/ 72092 h 160"/>
              <a:gd name="T12" fmla="*/ 535861 w 160"/>
              <a:gd name="T13" fmla="*/ 549275 h 160"/>
              <a:gd name="T14" fmla="*/ 464185 w 160"/>
              <a:gd name="T15" fmla="*/ 41196 h 160"/>
              <a:gd name="T16" fmla="*/ 464185 w 160"/>
              <a:gd name="T17" fmla="*/ 41196 h 160"/>
              <a:gd name="T18" fmla="*/ 51197 w 160"/>
              <a:gd name="T19" fmla="*/ 72092 h 160"/>
              <a:gd name="T20" fmla="*/ 88741 w 160"/>
              <a:gd name="T21" fmla="*/ 514945 h 160"/>
              <a:gd name="T22" fmla="*/ 88741 w 160"/>
              <a:gd name="T23" fmla="*/ 497780 h 160"/>
              <a:gd name="T24" fmla="*/ 457359 w 160"/>
              <a:gd name="T25" fmla="*/ 532110 h 160"/>
              <a:gd name="T26" fmla="*/ 457359 w 160"/>
              <a:gd name="T27" fmla="*/ 532110 h 160"/>
              <a:gd name="T28" fmla="*/ 457359 w 160"/>
              <a:gd name="T29" fmla="*/ 353596 h 160"/>
              <a:gd name="T30" fmla="*/ 474424 w 160"/>
              <a:gd name="T31" fmla="*/ 346730 h 160"/>
              <a:gd name="T32" fmla="*/ 334486 w 160"/>
              <a:gd name="T33" fmla="*/ 532110 h 160"/>
              <a:gd name="T34" fmla="*/ 262811 w 160"/>
              <a:gd name="T35" fmla="*/ 470317 h 160"/>
              <a:gd name="T36" fmla="*/ 201374 w 160"/>
              <a:gd name="T37" fmla="*/ 336431 h 160"/>
              <a:gd name="T38" fmla="*/ 17066 w 160"/>
              <a:gd name="T39" fmla="*/ 532110 h 160"/>
              <a:gd name="T40" fmla="*/ 273050 w 160"/>
              <a:gd name="T41" fmla="*/ 442853 h 160"/>
              <a:gd name="T42" fmla="*/ 529034 w 160"/>
              <a:gd name="T43" fmla="*/ 532110 h 160"/>
              <a:gd name="T44" fmla="*/ 529034 w 160"/>
              <a:gd name="T45" fmla="*/ 89257 h 160"/>
              <a:gd name="T46" fmla="*/ 34131 w 160"/>
              <a:gd name="T47" fmla="*/ 185380 h 160"/>
              <a:gd name="T48" fmla="*/ 245745 w 160"/>
              <a:gd name="T49" fmla="*/ 308967 h 160"/>
              <a:gd name="T50" fmla="*/ 51197 w 160"/>
              <a:gd name="T51" fmla="*/ 302101 h 160"/>
              <a:gd name="T52" fmla="*/ 71676 w 160"/>
              <a:gd name="T53" fmla="*/ 212844 h 160"/>
              <a:gd name="T54" fmla="*/ 71676 w 160"/>
              <a:gd name="T55" fmla="*/ 212844 h 160"/>
              <a:gd name="T56" fmla="*/ 194548 w 160"/>
              <a:gd name="T57" fmla="*/ 230009 h 160"/>
              <a:gd name="T58" fmla="*/ 88741 w 160"/>
              <a:gd name="T59" fmla="*/ 195679 h 160"/>
              <a:gd name="T60" fmla="*/ 211614 w 160"/>
              <a:gd name="T61" fmla="*/ 302101 h 160"/>
              <a:gd name="T62" fmla="*/ 228679 w 160"/>
              <a:gd name="T63" fmla="*/ 212844 h 160"/>
              <a:gd name="T64" fmla="*/ 228679 w 160"/>
              <a:gd name="T65" fmla="*/ 212844 h 160"/>
              <a:gd name="T66" fmla="*/ 300355 w 160"/>
              <a:gd name="T67" fmla="*/ 308967 h 160"/>
              <a:gd name="T68" fmla="*/ 511969 w 160"/>
              <a:gd name="T69" fmla="*/ 185380 h 160"/>
              <a:gd name="T70" fmla="*/ 317421 w 160"/>
              <a:gd name="T71" fmla="*/ 230009 h 160"/>
              <a:gd name="T72" fmla="*/ 317421 w 160"/>
              <a:gd name="T73" fmla="*/ 212844 h 160"/>
              <a:gd name="T74" fmla="*/ 457359 w 160"/>
              <a:gd name="T75" fmla="*/ 302101 h 160"/>
              <a:gd name="T76" fmla="*/ 457359 w 160"/>
              <a:gd name="T77" fmla="*/ 302101 h 160"/>
              <a:gd name="T78" fmla="*/ 457359 w 160"/>
              <a:gd name="T79" fmla="*/ 195679 h 160"/>
              <a:gd name="T80" fmla="*/ 474424 w 160"/>
              <a:gd name="T81" fmla="*/ 230009 h 160"/>
              <a:gd name="T82" fmla="*/ 474424 w 160"/>
              <a:gd name="T83" fmla="*/ 212844 h 160"/>
              <a:gd name="T84" fmla="*/ 430054 w 160"/>
              <a:gd name="T85" fmla="*/ 370761 h 160"/>
              <a:gd name="T86" fmla="*/ 378857 w 160"/>
              <a:gd name="T87" fmla="*/ 442853 h 160"/>
              <a:gd name="T88" fmla="*/ 430054 w 160"/>
              <a:gd name="T89" fmla="*/ 370761 h 160"/>
              <a:gd name="T90" fmla="*/ 423228 w 160"/>
              <a:gd name="T91" fmla="*/ 391358 h 160"/>
              <a:gd name="T92" fmla="*/ 105807 w 160"/>
              <a:gd name="T93" fmla="*/ 381060 h 160"/>
              <a:gd name="T94" fmla="*/ 177483 w 160"/>
              <a:gd name="T95" fmla="*/ 432554 h 160"/>
              <a:gd name="T96" fmla="*/ 122873 w 160"/>
              <a:gd name="T97" fmla="*/ 425688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157" y="21"/>
                </a:moveTo>
                <a:cubicBezTo>
                  <a:pt x="150" y="21"/>
                  <a:pt x="150" y="21"/>
                  <a:pt x="150" y="21"/>
                </a:cubicBezTo>
                <a:cubicBezTo>
                  <a:pt x="150" y="9"/>
                  <a:pt x="150" y="9"/>
                  <a:pt x="150" y="9"/>
                </a:cubicBezTo>
                <a:cubicBezTo>
                  <a:pt x="150" y="8"/>
                  <a:pt x="149" y="7"/>
                  <a:pt x="147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43" y="3"/>
                  <a:pt x="143" y="3"/>
                  <a:pt x="143" y="3"/>
                </a:cubicBezTo>
                <a:cubicBezTo>
                  <a:pt x="143" y="1"/>
                  <a:pt x="142" y="0"/>
                  <a:pt x="140" y="0"/>
                </a:cubicBezTo>
                <a:cubicBezTo>
                  <a:pt x="139" y="0"/>
                  <a:pt x="138" y="1"/>
                  <a:pt x="138" y="3"/>
                </a:cubicBezTo>
                <a:cubicBezTo>
                  <a:pt x="138" y="7"/>
                  <a:pt x="138" y="7"/>
                  <a:pt x="138" y="7"/>
                </a:cubicBezTo>
                <a:cubicBezTo>
                  <a:pt x="133" y="7"/>
                  <a:pt x="133" y="7"/>
                  <a:pt x="133" y="7"/>
                </a:cubicBezTo>
                <a:cubicBezTo>
                  <a:pt x="132" y="7"/>
                  <a:pt x="131" y="8"/>
                  <a:pt x="131" y="9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8"/>
                  <a:pt x="28" y="7"/>
                  <a:pt x="27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1"/>
                  <a:pt x="21" y="0"/>
                  <a:pt x="20" y="0"/>
                </a:cubicBezTo>
                <a:cubicBezTo>
                  <a:pt x="18" y="0"/>
                  <a:pt x="17" y="1"/>
                  <a:pt x="17" y="3"/>
                </a:cubicBezTo>
                <a:cubicBezTo>
                  <a:pt x="17" y="7"/>
                  <a:pt x="17" y="7"/>
                  <a:pt x="17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1" y="7"/>
                  <a:pt x="10" y="8"/>
                  <a:pt x="10" y="9"/>
                </a:cubicBezTo>
                <a:cubicBezTo>
                  <a:pt x="10" y="21"/>
                  <a:pt x="10" y="21"/>
                  <a:pt x="10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2"/>
                  <a:pt x="0" y="2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2"/>
                  <a:pt x="159" y="21"/>
                  <a:pt x="157" y="21"/>
                </a:cubicBezTo>
                <a:close/>
                <a:moveTo>
                  <a:pt x="136" y="12"/>
                </a:moveTo>
                <a:cubicBezTo>
                  <a:pt x="145" y="12"/>
                  <a:pt x="145" y="12"/>
                  <a:pt x="145" y="12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2"/>
                </a:lnTo>
                <a:close/>
                <a:moveTo>
                  <a:pt x="15" y="12"/>
                </a:moveTo>
                <a:cubicBezTo>
                  <a:pt x="24" y="12"/>
                  <a:pt x="24" y="12"/>
                  <a:pt x="24" y="12"/>
                </a:cubicBezTo>
                <a:cubicBezTo>
                  <a:pt x="24" y="21"/>
                  <a:pt x="24" y="21"/>
                  <a:pt x="24" y="21"/>
                </a:cubicBezTo>
                <a:cubicBezTo>
                  <a:pt x="15" y="21"/>
                  <a:pt x="15" y="21"/>
                  <a:pt x="15" y="21"/>
                </a:cubicBezTo>
                <a:lnTo>
                  <a:pt x="15" y="12"/>
                </a:lnTo>
                <a:close/>
                <a:moveTo>
                  <a:pt x="57" y="155"/>
                </a:moveTo>
                <a:cubicBezTo>
                  <a:pt x="26" y="155"/>
                  <a:pt x="26" y="155"/>
                  <a:pt x="26" y="155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57" y="155"/>
                  <a:pt x="57" y="155"/>
                  <a:pt x="57" y="155"/>
                </a:cubicBezTo>
                <a:close/>
                <a:moveTo>
                  <a:pt x="57" y="145"/>
                </a:moveTo>
                <a:cubicBezTo>
                  <a:pt x="26" y="145"/>
                  <a:pt x="26" y="145"/>
                  <a:pt x="26" y="145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45"/>
                  <a:pt x="57" y="145"/>
                  <a:pt x="57" y="145"/>
                </a:cubicBezTo>
                <a:close/>
                <a:moveTo>
                  <a:pt x="134" y="155"/>
                </a:moveTo>
                <a:cubicBezTo>
                  <a:pt x="103" y="155"/>
                  <a:pt x="103" y="155"/>
                  <a:pt x="103" y="155"/>
                </a:cubicBezTo>
                <a:cubicBezTo>
                  <a:pt x="103" y="150"/>
                  <a:pt x="103" y="150"/>
                  <a:pt x="103" y="150"/>
                </a:cubicBezTo>
                <a:cubicBezTo>
                  <a:pt x="134" y="150"/>
                  <a:pt x="134" y="150"/>
                  <a:pt x="134" y="150"/>
                </a:cubicBezTo>
                <a:lnTo>
                  <a:pt x="134" y="155"/>
                </a:lnTo>
                <a:close/>
                <a:moveTo>
                  <a:pt x="134" y="145"/>
                </a:moveTo>
                <a:cubicBezTo>
                  <a:pt x="103" y="145"/>
                  <a:pt x="103" y="145"/>
                  <a:pt x="103" y="145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34" y="103"/>
                  <a:pt x="134" y="103"/>
                  <a:pt x="134" y="103"/>
                </a:cubicBezTo>
                <a:lnTo>
                  <a:pt x="134" y="145"/>
                </a:lnTo>
                <a:close/>
                <a:moveTo>
                  <a:pt x="155" y="155"/>
                </a:moveTo>
                <a:cubicBezTo>
                  <a:pt x="139" y="155"/>
                  <a:pt x="139" y="155"/>
                  <a:pt x="139" y="155"/>
                </a:cubicBezTo>
                <a:cubicBezTo>
                  <a:pt x="139" y="101"/>
                  <a:pt x="139" y="101"/>
                  <a:pt x="139" y="101"/>
                </a:cubicBezTo>
                <a:cubicBezTo>
                  <a:pt x="139" y="99"/>
                  <a:pt x="138" y="98"/>
                  <a:pt x="137" y="98"/>
                </a:cubicBezTo>
                <a:cubicBezTo>
                  <a:pt x="101" y="98"/>
                  <a:pt x="101" y="98"/>
                  <a:pt x="101" y="98"/>
                </a:cubicBezTo>
                <a:cubicBezTo>
                  <a:pt x="99" y="98"/>
                  <a:pt x="98" y="99"/>
                  <a:pt x="98" y="101"/>
                </a:cubicBezTo>
                <a:cubicBezTo>
                  <a:pt x="98" y="155"/>
                  <a:pt x="98" y="155"/>
                  <a:pt x="98" y="155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83" y="135"/>
                  <a:pt x="81" y="134"/>
                  <a:pt x="80" y="134"/>
                </a:cubicBezTo>
                <a:cubicBezTo>
                  <a:pt x="79" y="134"/>
                  <a:pt x="77" y="135"/>
                  <a:pt x="77" y="137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62" y="99"/>
                  <a:pt x="61" y="98"/>
                  <a:pt x="59" y="98"/>
                </a:cubicBezTo>
                <a:cubicBezTo>
                  <a:pt x="23" y="98"/>
                  <a:pt x="23" y="98"/>
                  <a:pt x="23" y="98"/>
                </a:cubicBezTo>
                <a:cubicBezTo>
                  <a:pt x="22" y="98"/>
                  <a:pt x="21" y="99"/>
                  <a:pt x="21" y="101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46"/>
                  <a:pt x="5" y="46"/>
                  <a:pt x="5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28"/>
                  <a:pt x="79" y="129"/>
                  <a:pt x="80" y="129"/>
                </a:cubicBezTo>
                <a:cubicBezTo>
                  <a:pt x="81" y="129"/>
                  <a:pt x="83" y="128"/>
                  <a:pt x="83" y="126"/>
                </a:cubicBezTo>
                <a:cubicBezTo>
                  <a:pt x="83" y="46"/>
                  <a:pt x="83" y="46"/>
                  <a:pt x="83" y="46"/>
                </a:cubicBezTo>
                <a:cubicBezTo>
                  <a:pt x="155" y="46"/>
                  <a:pt x="155" y="46"/>
                  <a:pt x="155" y="46"/>
                </a:cubicBezTo>
                <a:lnTo>
                  <a:pt x="155" y="155"/>
                </a:lnTo>
                <a:close/>
                <a:moveTo>
                  <a:pt x="155" y="41"/>
                </a:moveTo>
                <a:cubicBezTo>
                  <a:pt x="5" y="41"/>
                  <a:pt x="5" y="41"/>
                  <a:pt x="5" y="41"/>
                </a:cubicBezTo>
                <a:cubicBezTo>
                  <a:pt x="5" y="26"/>
                  <a:pt x="5" y="26"/>
                  <a:pt x="5" y="26"/>
                </a:cubicBezTo>
                <a:cubicBezTo>
                  <a:pt x="155" y="26"/>
                  <a:pt x="155" y="26"/>
                  <a:pt x="155" y="26"/>
                </a:cubicBezTo>
                <a:lnTo>
                  <a:pt x="155" y="41"/>
                </a:lnTo>
                <a:close/>
                <a:moveTo>
                  <a:pt x="70" y="52"/>
                </a:moveTo>
                <a:cubicBezTo>
                  <a:pt x="13" y="52"/>
                  <a:pt x="13" y="52"/>
                  <a:pt x="13" y="52"/>
                </a:cubicBezTo>
                <a:cubicBezTo>
                  <a:pt x="11" y="52"/>
                  <a:pt x="10" y="53"/>
                  <a:pt x="10" y="54"/>
                </a:cubicBezTo>
                <a:cubicBezTo>
                  <a:pt x="10" y="90"/>
                  <a:pt x="10" y="90"/>
                  <a:pt x="10" y="90"/>
                </a:cubicBezTo>
                <a:cubicBezTo>
                  <a:pt x="10" y="92"/>
                  <a:pt x="11" y="93"/>
                  <a:pt x="13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1" y="93"/>
                  <a:pt x="72" y="92"/>
                  <a:pt x="72" y="90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53"/>
                  <a:pt x="71" y="52"/>
                  <a:pt x="70" y="52"/>
                </a:cubicBezTo>
                <a:close/>
                <a:moveTo>
                  <a:pt x="21" y="88"/>
                </a:moveTo>
                <a:cubicBezTo>
                  <a:pt x="15" y="88"/>
                  <a:pt x="15" y="88"/>
                  <a:pt x="15" y="88"/>
                </a:cubicBezTo>
                <a:cubicBezTo>
                  <a:pt x="15" y="67"/>
                  <a:pt x="15" y="67"/>
                  <a:pt x="15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88"/>
                  <a:pt x="21" y="88"/>
                  <a:pt x="21" y="88"/>
                </a:cubicBezTo>
                <a:close/>
                <a:moveTo>
                  <a:pt x="21" y="62"/>
                </a:moveTo>
                <a:cubicBezTo>
                  <a:pt x="15" y="62"/>
                  <a:pt x="15" y="62"/>
                  <a:pt x="15" y="62"/>
                </a:cubicBezTo>
                <a:cubicBezTo>
                  <a:pt x="15" y="57"/>
                  <a:pt x="15" y="57"/>
                  <a:pt x="15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62"/>
                  <a:pt x="21" y="62"/>
                  <a:pt x="21" y="62"/>
                </a:cubicBezTo>
                <a:close/>
                <a:moveTo>
                  <a:pt x="57" y="88"/>
                </a:moveTo>
                <a:cubicBezTo>
                  <a:pt x="26" y="88"/>
                  <a:pt x="26" y="88"/>
                  <a:pt x="26" y="88"/>
                </a:cubicBezTo>
                <a:cubicBezTo>
                  <a:pt x="26" y="67"/>
                  <a:pt x="26" y="67"/>
                  <a:pt x="26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57" y="62"/>
                </a:moveTo>
                <a:cubicBezTo>
                  <a:pt x="26" y="62"/>
                  <a:pt x="26" y="62"/>
                  <a:pt x="26" y="62"/>
                </a:cubicBezTo>
                <a:cubicBezTo>
                  <a:pt x="26" y="57"/>
                  <a:pt x="26" y="57"/>
                  <a:pt x="26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7" y="62"/>
                  <a:pt x="57" y="62"/>
                  <a:pt x="57" y="62"/>
                </a:cubicBezTo>
                <a:close/>
                <a:moveTo>
                  <a:pt x="67" y="88"/>
                </a:moveTo>
                <a:cubicBezTo>
                  <a:pt x="62" y="88"/>
                  <a:pt x="62" y="88"/>
                  <a:pt x="62" y="88"/>
                </a:cubicBezTo>
                <a:cubicBezTo>
                  <a:pt x="62" y="67"/>
                  <a:pt x="62" y="67"/>
                  <a:pt x="62" y="67"/>
                </a:cubicBezTo>
                <a:cubicBezTo>
                  <a:pt x="67" y="67"/>
                  <a:pt x="67" y="67"/>
                  <a:pt x="67" y="67"/>
                </a:cubicBezTo>
                <a:lnTo>
                  <a:pt x="67" y="88"/>
                </a:lnTo>
                <a:close/>
                <a:moveTo>
                  <a:pt x="67" y="62"/>
                </a:moveTo>
                <a:cubicBezTo>
                  <a:pt x="62" y="62"/>
                  <a:pt x="62" y="62"/>
                  <a:pt x="62" y="62"/>
                </a:cubicBezTo>
                <a:cubicBezTo>
                  <a:pt x="62" y="57"/>
                  <a:pt x="62" y="57"/>
                  <a:pt x="62" y="57"/>
                </a:cubicBezTo>
                <a:cubicBezTo>
                  <a:pt x="67" y="57"/>
                  <a:pt x="67" y="57"/>
                  <a:pt x="67" y="57"/>
                </a:cubicBezTo>
                <a:lnTo>
                  <a:pt x="67" y="62"/>
                </a:lnTo>
                <a:close/>
                <a:moveTo>
                  <a:pt x="147" y="52"/>
                </a:move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8" y="53"/>
                  <a:pt x="88" y="54"/>
                </a:cubicBezTo>
                <a:cubicBezTo>
                  <a:pt x="88" y="90"/>
                  <a:pt x="88" y="90"/>
                  <a:pt x="88" y="90"/>
                </a:cubicBezTo>
                <a:cubicBezTo>
                  <a:pt x="88" y="92"/>
                  <a:pt x="89" y="93"/>
                  <a:pt x="90" y="93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9" y="93"/>
                  <a:pt x="150" y="92"/>
                  <a:pt x="150" y="90"/>
                </a:cubicBezTo>
                <a:cubicBezTo>
                  <a:pt x="150" y="54"/>
                  <a:pt x="150" y="54"/>
                  <a:pt x="150" y="54"/>
                </a:cubicBezTo>
                <a:cubicBezTo>
                  <a:pt x="150" y="53"/>
                  <a:pt x="149" y="52"/>
                  <a:pt x="147" y="52"/>
                </a:cubicBezTo>
                <a:close/>
                <a:moveTo>
                  <a:pt x="98" y="88"/>
                </a:moveTo>
                <a:cubicBezTo>
                  <a:pt x="93" y="88"/>
                  <a:pt x="93" y="88"/>
                  <a:pt x="93" y="88"/>
                </a:cubicBezTo>
                <a:cubicBezTo>
                  <a:pt x="93" y="67"/>
                  <a:pt x="93" y="67"/>
                  <a:pt x="93" y="67"/>
                </a:cubicBezTo>
                <a:cubicBezTo>
                  <a:pt x="98" y="67"/>
                  <a:pt x="98" y="67"/>
                  <a:pt x="98" y="67"/>
                </a:cubicBezTo>
                <a:lnTo>
                  <a:pt x="98" y="88"/>
                </a:lnTo>
                <a:close/>
                <a:moveTo>
                  <a:pt x="98" y="62"/>
                </a:moveTo>
                <a:cubicBezTo>
                  <a:pt x="93" y="62"/>
                  <a:pt x="93" y="62"/>
                  <a:pt x="93" y="62"/>
                </a:cubicBezTo>
                <a:cubicBezTo>
                  <a:pt x="93" y="57"/>
                  <a:pt x="93" y="57"/>
                  <a:pt x="93" y="57"/>
                </a:cubicBezTo>
                <a:cubicBezTo>
                  <a:pt x="98" y="57"/>
                  <a:pt x="98" y="57"/>
                  <a:pt x="98" y="57"/>
                </a:cubicBezTo>
                <a:lnTo>
                  <a:pt x="98" y="62"/>
                </a:lnTo>
                <a:close/>
                <a:moveTo>
                  <a:pt x="134" y="88"/>
                </a:moveTo>
                <a:cubicBezTo>
                  <a:pt x="103" y="88"/>
                  <a:pt x="103" y="88"/>
                  <a:pt x="103" y="88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34" y="67"/>
                  <a:pt x="134" y="67"/>
                  <a:pt x="134" y="67"/>
                </a:cubicBezTo>
                <a:lnTo>
                  <a:pt x="134" y="88"/>
                </a:lnTo>
                <a:close/>
                <a:moveTo>
                  <a:pt x="134" y="62"/>
                </a:moveTo>
                <a:cubicBezTo>
                  <a:pt x="103" y="62"/>
                  <a:pt x="103" y="62"/>
                  <a:pt x="103" y="62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34" y="57"/>
                  <a:pt x="134" y="57"/>
                  <a:pt x="134" y="57"/>
                </a:cubicBezTo>
                <a:lnTo>
                  <a:pt x="134" y="62"/>
                </a:lnTo>
                <a:close/>
                <a:moveTo>
                  <a:pt x="145" y="88"/>
                </a:moveTo>
                <a:cubicBezTo>
                  <a:pt x="139" y="88"/>
                  <a:pt x="139" y="88"/>
                  <a:pt x="139" y="88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45" y="67"/>
                  <a:pt x="145" y="67"/>
                  <a:pt x="145" y="67"/>
                </a:cubicBezTo>
                <a:lnTo>
                  <a:pt x="145" y="88"/>
                </a:lnTo>
                <a:close/>
                <a:moveTo>
                  <a:pt x="145" y="62"/>
                </a:moveTo>
                <a:cubicBezTo>
                  <a:pt x="139" y="62"/>
                  <a:pt x="139" y="62"/>
                  <a:pt x="139" y="62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145" y="57"/>
                  <a:pt x="145" y="57"/>
                  <a:pt x="145" y="57"/>
                </a:cubicBezTo>
                <a:lnTo>
                  <a:pt x="145" y="62"/>
                </a:lnTo>
                <a:close/>
                <a:moveTo>
                  <a:pt x="126" y="108"/>
                </a:moveTo>
                <a:cubicBezTo>
                  <a:pt x="111" y="108"/>
                  <a:pt x="111" y="108"/>
                  <a:pt x="111" y="108"/>
                </a:cubicBezTo>
                <a:cubicBezTo>
                  <a:pt x="110" y="108"/>
                  <a:pt x="108" y="110"/>
                  <a:pt x="108" y="111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28"/>
                  <a:pt x="110" y="129"/>
                  <a:pt x="111" y="129"/>
                </a:cubicBezTo>
                <a:cubicBezTo>
                  <a:pt x="126" y="129"/>
                  <a:pt x="126" y="129"/>
                  <a:pt x="126" y="129"/>
                </a:cubicBezTo>
                <a:cubicBezTo>
                  <a:pt x="128" y="129"/>
                  <a:pt x="129" y="128"/>
                  <a:pt x="129" y="126"/>
                </a:cubicBezTo>
                <a:cubicBezTo>
                  <a:pt x="129" y="111"/>
                  <a:pt x="129" y="111"/>
                  <a:pt x="129" y="111"/>
                </a:cubicBezTo>
                <a:cubicBezTo>
                  <a:pt x="129" y="110"/>
                  <a:pt x="128" y="108"/>
                  <a:pt x="126" y="108"/>
                </a:cubicBezTo>
                <a:close/>
                <a:moveTo>
                  <a:pt x="124" y="124"/>
                </a:moveTo>
                <a:cubicBezTo>
                  <a:pt x="114" y="124"/>
                  <a:pt x="114" y="124"/>
                  <a:pt x="114" y="124"/>
                </a:cubicBezTo>
                <a:cubicBezTo>
                  <a:pt x="114" y="114"/>
                  <a:pt x="114" y="114"/>
                  <a:pt x="114" y="114"/>
                </a:cubicBezTo>
                <a:cubicBezTo>
                  <a:pt x="124" y="114"/>
                  <a:pt x="124" y="114"/>
                  <a:pt x="124" y="114"/>
                </a:cubicBezTo>
                <a:lnTo>
                  <a:pt x="124" y="124"/>
                </a:lnTo>
                <a:close/>
                <a:moveTo>
                  <a:pt x="49" y="108"/>
                </a:moveTo>
                <a:cubicBezTo>
                  <a:pt x="34" y="108"/>
                  <a:pt x="34" y="108"/>
                  <a:pt x="34" y="108"/>
                </a:cubicBezTo>
                <a:cubicBezTo>
                  <a:pt x="32" y="108"/>
                  <a:pt x="31" y="110"/>
                  <a:pt x="31" y="111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31" y="128"/>
                  <a:pt x="32" y="129"/>
                  <a:pt x="34" y="129"/>
                </a:cubicBezTo>
                <a:cubicBezTo>
                  <a:pt x="49" y="129"/>
                  <a:pt x="49" y="129"/>
                  <a:pt x="49" y="129"/>
                </a:cubicBezTo>
                <a:cubicBezTo>
                  <a:pt x="50" y="129"/>
                  <a:pt x="52" y="128"/>
                  <a:pt x="52" y="126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2" y="110"/>
                  <a:pt x="50" y="108"/>
                  <a:pt x="49" y="108"/>
                </a:cubicBezTo>
                <a:close/>
                <a:moveTo>
                  <a:pt x="46" y="124"/>
                </a:moveTo>
                <a:cubicBezTo>
                  <a:pt x="36" y="124"/>
                  <a:pt x="36" y="124"/>
                  <a:pt x="36" y="124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46" y="114"/>
                  <a:pt x="46" y="114"/>
                  <a:pt x="46" y="114"/>
                </a:cubicBezTo>
                <a:lnTo>
                  <a:pt x="46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552">
            <a:extLst>
              <a:ext uri="{FF2B5EF4-FFF2-40B4-BE49-F238E27FC236}">
                <a16:creationId xmlns:a16="http://schemas.microsoft.com/office/drawing/2014/main" id="{6C048638-94C7-4209-8B5F-5033502F8B61}"/>
              </a:ext>
            </a:extLst>
          </p:cNvPr>
          <p:cNvSpPr>
            <a:spLocks noEditPoints="1"/>
          </p:cNvSpPr>
          <p:nvPr/>
        </p:nvSpPr>
        <p:spPr bwMode="auto">
          <a:xfrm>
            <a:off x="10764162" y="2266357"/>
            <a:ext cx="332612" cy="467272"/>
          </a:xfrm>
          <a:custGeom>
            <a:avLst/>
            <a:gdLst>
              <a:gd name="T0" fmla="*/ 170484 w 115"/>
              <a:gd name="T1" fmla="*/ 292646 h 160"/>
              <a:gd name="T2" fmla="*/ 81832 w 115"/>
              <a:gd name="T3" fmla="*/ 378718 h 160"/>
              <a:gd name="T4" fmla="*/ 78423 w 115"/>
              <a:gd name="T5" fmla="*/ 395933 h 160"/>
              <a:gd name="T6" fmla="*/ 173894 w 115"/>
              <a:gd name="T7" fmla="*/ 378718 h 160"/>
              <a:gd name="T8" fmla="*/ 102290 w 115"/>
              <a:gd name="T9" fmla="*/ 285760 h 160"/>
              <a:gd name="T10" fmla="*/ 98881 w 115"/>
              <a:gd name="T11" fmla="*/ 378718 h 160"/>
              <a:gd name="T12" fmla="*/ 115929 w 115"/>
              <a:gd name="T13" fmla="*/ 378718 h 160"/>
              <a:gd name="T14" fmla="*/ 136387 w 115"/>
              <a:gd name="T15" fmla="*/ 302975 h 160"/>
              <a:gd name="T16" fmla="*/ 313690 w 115"/>
              <a:gd name="T17" fmla="*/ 378718 h 160"/>
              <a:gd name="T18" fmla="*/ 265955 w 115"/>
              <a:gd name="T19" fmla="*/ 247888 h 160"/>
              <a:gd name="T20" fmla="*/ 221629 w 115"/>
              <a:gd name="T21" fmla="*/ 378718 h 160"/>
              <a:gd name="T22" fmla="*/ 313690 w 115"/>
              <a:gd name="T23" fmla="*/ 395933 h 160"/>
              <a:gd name="T24" fmla="*/ 265955 w 115"/>
              <a:gd name="T25" fmla="*/ 265103 h 160"/>
              <a:gd name="T26" fmla="*/ 265955 w 115"/>
              <a:gd name="T27" fmla="*/ 265103 h 160"/>
              <a:gd name="T28" fmla="*/ 242087 w 115"/>
              <a:gd name="T29" fmla="*/ 302975 h 160"/>
              <a:gd name="T30" fmla="*/ 293232 w 115"/>
              <a:gd name="T31" fmla="*/ 378718 h 160"/>
              <a:gd name="T32" fmla="*/ 293232 w 115"/>
              <a:gd name="T33" fmla="*/ 302975 h 160"/>
              <a:gd name="T34" fmla="*/ 381884 w 115"/>
              <a:gd name="T35" fmla="*/ 485448 h 160"/>
              <a:gd name="T36" fmla="*/ 392113 w 115"/>
              <a:gd name="T37" fmla="*/ 223788 h 160"/>
              <a:gd name="T38" fmla="*/ 381884 w 115"/>
              <a:gd name="T39" fmla="*/ 185916 h 160"/>
              <a:gd name="T40" fmla="*/ 276184 w 115"/>
              <a:gd name="T41" fmla="*/ 106730 h 160"/>
              <a:gd name="T42" fmla="*/ 286413 w 115"/>
              <a:gd name="T43" fmla="*/ 79187 h 160"/>
              <a:gd name="T44" fmla="*/ 197761 w 115"/>
              <a:gd name="T45" fmla="*/ 0 h 160"/>
              <a:gd name="T46" fmla="*/ 105700 w 115"/>
              <a:gd name="T47" fmla="*/ 79187 h 160"/>
              <a:gd name="T48" fmla="*/ 115929 w 115"/>
              <a:gd name="T49" fmla="*/ 106730 h 160"/>
              <a:gd name="T50" fmla="*/ 10229 w 115"/>
              <a:gd name="T51" fmla="*/ 185916 h 160"/>
              <a:gd name="T52" fmla="*/ 0 w 115"/>
              <a:gd name="T53" fmla="*/ 223788 h 160"/>
              <a:gd name="T54" fmla="*/ 10229 w 115"/>
              <a:gd name="T55" fmla="*/ 485448 h 160"/>
              <a:gd name="T56" fmla="*/ 10229 w 115"/>
              <a:gd name="T57" fmla="*/ 502662 h 160"/>
              <a:gd name="T58" fmla="*/ 20458 w 115"/>
              <a:gd name="T59" fmla="*/ 550863 h 160"/>
              <a:gd name="T60" fmla="*/ 381884 w 115"/>
              <a:gd name="T61" fmla="*/ 502662 h 160"/>
              <a:gd name="T62" fmla="*/ 385294 w 115"/>
              <a:gd name="T63" fmla="*/ 485448 h 160"/>
              <a:gd name="T64" fmla="*/ 136387 w 115"/>
              <a:gd name="T65" fmla="*/ 72301 h 160"/>
              <a:gd name="T66" fmla="*/ 259136 w 115"/>
              <a:gd name="T67" fmla="*/ 89515 h 160"/>
              <a:gd name="T68" fmla="*/ 136387 w 115"/>
              <a:gd name="T69" fmla="*/ 89515 h 160"/>
              <a:gd name="T70" fmla="*/ 259136 w 115"/>
              <a:gd name="T71" fmla="*/ 213459 h 160"/>
              <a:gd name="T72" fmla="*/ 231858 w 115"/>
              <a:gd name="T73" fmla="*/ 141159 h 160"/>
              <a:gd name="T74" fmla="*/ 150026 w 115"/>
              <a:gd name="T75" fmla="*/ 213459 h 160"/>
              <a:gd name="T76" fmla="*/ 221629 w 115"/>
              <a:gd name="T77" fmla="*/ 158373 h 160"/>
              <a:gd name="T78" fmla="*/ 204581 w 115"/>
              <a:gd name="T79" fmla="*/ 158373 h 160"/>
              <a:gd name="T80" fmla="*/ 187532 w 115"/>
              <a:gd name="T81" fmla="*/ 213459 h 160"/>
              <a:gd name="T82" fmla="*/ 187532 w 115"/>
              <a:gd name="T83" fmla="*/ 158373 h 160"/>
              <a:gd name="T84" fmla="*/ 92061 w 115"/>
              <a:gd name="T85" fmla="*/ 158373 h 160"/>
              <a:gd name="T86" fmla="*/ 115929 w 115"/>
              <a:gd name="T87" fmla="*/ 213459 h 160"/>
              <a:gd name="T88" fmla="*/ 153436 w 115"/>
              <a:gd name="T89" fmla="*/ 533649 h 160"/>
              <a:gd name="T90" fmla="*/ 153436 w 115"/>
              <a:gd name="T91" fmla="*/ 433805 h 160"/>
              <a:gd name="T92" fmla="*/ 170484 w 115"/>
              <a:gd name="T93" fmla="*/ 533649 h 160"/>
              <a:gd name="T94" fmla="*/ 221629 w 115"/>
              <a:gd name="T95" fmla="*/ 533649 h 160"/>
              <a:gd name="T96" fmla="*/ 242087 w 115"/>
              <a:gd name="T97" fmla="*/ 433805 h 160"/>
              <a:gd name="T98" fmla="*/ 364836 w 115"/>
              <a:gd name="T99" fmla="*/ 533649 h 160"/>
              <a:gd name="T100" fmla="*/ 364836 w 115"/>
              <a:gd name="T101" fmla="*/ 502662 h 160"/>
              <a:gd name="T102" fmla="*/ 276184 w 115"/>
              <a:gd name="T103" fmla="*/ 485448 h 160"/>
              <a:gd name="T104" fmla="*/ 286413 w 115"/>
              <a:gd name="T105" fmla="*/ 423476 h 160"/>
              <a:gd name="T106" fmla="*/ 105700 w 115"/>
              <a:gd name="T107" fmla="*/ 423476 h 160"/>
              <a:gd name="T108" fmla="*/ 115929 w 115"/>
              <a:gd name="T109" fmla="*/ 485448 h 160"/>
              <a:gd name="T110" fmla="*/ 88652 w 115"/>
              <a:gd name="T111" fmla="*/ 502662 h 160"/>
              <a:gd name="T112" fmla="*/ 30687 w 115"/>
              <a:gd name="T113" fmla="*/ 533649 h 160"/>
              <a:gd name="T114" fmla="*/ 64784 w 115"/>
              <a:gd name="T115" fmla="*/ 495777 h 160"/>
              <a:gd name="T116" fmla="*/ 30687 w 115"/>
              <a:gd name="T117" fmla="*/ 230674 h 160"/>
              <a:gd name="T118" fmla="*/ 364836 w 115"/>
              <a:gd name="T119" fmla="*/ 213459 h 160"/>
              <a:gd name="T120" fmla="*/ 293232 w 115"/>
              <a:gd name="T121" fmla="*/ 151487 h 160"/>
              <a:gd name="T122" fmla="*/ 364836 w 115"/>
              <a:gd name="T123" fmla="*/ 185916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15" h="160">
                <a:moveTo>
                  <a:pt x="51" y="110"/>
                </a:moveTo>
                <a:cubicBezTo>
                  <a:pt x="50" y="110"/>
                  <a:pt x="50" y="110"/>
                  <a:pt x="50" y="110"/>
                </a:cubicBezTo>
                <a:cubicBezTo>
                  <a:pt x="50" y="85"/>
                  <a:pt x="50" y="85"/>
                  <a:pt x="50" y="85"/>
                </a:cubicBezTo>
                <a:cubicBezTo>
                  <a:pt x="50" y="78"/>
                  <a:pt x="44" y="72"/>
                  <a:pt x="37" y="72"/>
                </a:cubicBezTo>
                <a:cubicBezTo>
                  <a:pt x="30" y="72"/>
                  <a:pt x="24" y="78"/>
                  <a:pt x="24" y="85"/>
                </a:cubicBezTo>
                <a:cubicBezTo>
                  <a:pt x="24" y="110"/>
                  <a:pt x="24" y="110"/>
                  <a:pt x="24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2" y="110"/>
                  <a:pt x="21" y="111"/>
                  <a:pt x="21" y="113"/>
                </a:cubicBezTo>
                <a:cubicBezTo>
                  <a:pt x="21" y="114"/>
                  <a:pt x="22" y="115"/>
                  <a:pt x="23" y="115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52" y="115"/>
                  <a:pt x="53" y="114"/>
                  <a:pt x="53" y="113"/>
                </a:cubicBezTo>
                <a:cubicBezTo>
                  <a:pt x="53" y="111"/>
                  <a:pt x="52" y="110"/>
                  <a:pt x="51" y="110"/>
                </a:cubicBezTo>
                <a:close/>
                <a:moveTo>
                  <a:pt x="37" y="77"/>
                </a:moveTo>
                <a:cubicBezTo>
                  <a:pt x="40" y="77"/>
                  <a:pt x="43" y="80"/>
                  <a:pt x="44" y="83"/>
                </a:cubicBezTo>
                <a:cubicBezTo>
                  <a:pt x="30" y="83"/>
                  <a:pt x="30" y="83"/>
                  <a:pt x="30" y="83"/>
                </a:cubicBezTo>
                <a:cubicBezTo>
                  <a:pt x="31" y="80"/>
                  <a:pt x="34" y="77"/>
                  <a:pt x="37" y="77"/>
                </a:cubicBezTo>
                <a:close/>
                <a:moveTo>
                  <a:pt x="34" y="110"/>
                </a:moveTo>
                <a:cubicBezTo>
                  <a:pt x="29" y="110"/>
                  <a:pt x="29" y="110"/>
                  <a:pt x="29" y="110"/>
                </a:cubicBezTo>
                <a:cubicBezTo>
                  <a:pt x="29" y="88"/>
                  <a:pt x="29" y="88"/>
                  <a:pt x="29" y="88"/>
                </a:cubicBezTo>
                <a:cubicBezTo>
                  <a:pt x="34" y="88"/>
                  <a:pt x="34" y="88"/>
                  <a:pt x="34" y="88"/>
                </a:cubicBezTo>
                <a:lnTo>
                  <a:pt x="34" y="110"/>
                </a:lnTo>
                <a:close/>
                <a:moveTo>
                  <a:pt x="45" y="110"/>
                </a:moveTo>
                <a:cubicBezTo>
                  <a:pt x="40" y="110"/>
                  <a:pt x="40" y="110"/>
                  <a:pt x="40" y="110"/>
                </a:cubicBezTo>
                <a:cubicBezTo>
                  <a:pt x="40" y="88"/>
                  <a:pt x="40" y="88"/>
                  <a:pt x="40" y="88"/>
                </a:cubicBezTo>
                <a:cubicBezTo>
                  <a:pt x="45" y="88"/>
                  <a:pt x="45" y="88"/>
                  <a:pt x="45" y="88"/>
                </a:cubicBezTo>
                <a:lnTo>
                  <a:pt x="45" y="110"/>
                </a:lnTo>
                <a:close/>
                <a:moveTo>
                  <a:pt x="92" y="110"/>
                </a:moveTo>
                <a:cubicBezTo>
                  <a:pt x="91" y="110"/>
                  <a:pt x="91" y="110"/>
                  <a:pt x="91" y="110"/>
                </a:cubicBezTo>
                <a:cubicBezTo>
                  <a:pt x="91" y="85"/>
                  <a:pt x="91" y="85"/>
                  <a:pt x="91" y="85"/>
                </a:cubicBezTo>
                <a:cubicBezTo>
                  <a:pt x="91" y="78"/>
                  <a:pt x="85" y="72"/>
                  <a:pt x="78" y="72"/>
                </a:cubicBezTo>
                <a:cubicBezTo>
                  <a:pt x="71" y="72"/>
                  <a:pt x="65" y="78"/>
                  <a:pt x="65" y="85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3" y="110"/>
                  <a:pt x="62" y="111"/>
                  <a:pt x="62" y="113"/>
                </a:cubicBezTo>
                <a:cubicBezTo>
                  <a:pt x="62" y="114"/>
                  <a:pt x="63" y="115"/>
                  <a:pt x="65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3" y="115"/>
                  <a:pt x="95" y="114"/>
                  <a:pt x="95" y="113"/>
                </a:cubicBezTo>
                <a:cubicBezTo>
                  <a:pt x="95" y="111"/>
                  <a:pt x="93" y="110"/>
                  <a:pt x="92" y="110"/>
                </a:cubicBezTo>
                <a:close/>
                <a:moveTo>
                  <a:pt x="78" y="77"/>
                </a:moveTo>
                <a:cubicBezTo>
                  <a:pt x="82" y="77"/>
                  <a:pt x="85" y="80"/>
                  <a:pt x="86" y="83"/>
                </a:cubicBezTo>
                <a:cubicBezTo>
                  <a:pt x="71" y="83"/>
                  <a:pt x="71" y="83"/>
                  <a:pt x="71" y="83"/>
                </a:cubicBezTo>
                <a:cubicBezTo>
                  <a:pt x="72" y="80"/>
                  <a:pt x="75" y="77"/>
                  <a:pt x="78" y="77"/>
                </a:cubicBezTo>
                <a:close/>
                <a:moveTo>
                  <a:pt x="76" y="110"/>
                </a:moveTo>
                <a:cubicBezTo>
                  <a:pt x="71" y="110"/>
                  <a:pt x="71" y="110"/>
                  <a:pt x="71" y="110"/>
                </a:cubicBezTo>
                <a:cubicBezTo>
                  <a:pt x="71" y="88"/>
                  <a:pt x="71" y="88"/>
                  <a:pt x="71" y="88"/>
                </a:cubicBezTo>
                <a:cubicBezTo>
                  <a:pt x="76" y="88"/>
                  <a:pt x="76" y="88"/>
                  <a:pt x="76" y="88"/>
                </a:cubicBezTo>
                <a:lnTo>
                  <a:pt x="76" y="110"/>
                </a:lnTo>
                <a:close/>
                <a:moveTo>
                  <a:pt x="86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88"/>
                  <a:pt x="81" y="88"/>
                  <a:pt x="81" y="88"/>
                </a:cubicBezTo>
                <a:cubicBezTo>
                  <a:pt x="86" y="88"/>
                  <a:pt x="86" y="88"/>
                  <a:pt x="86" y="88"/>
                </a:cubicBezTo>
                <a:lnTo>
                  <a:pt x="86" y="110"/>
                </a:lnTo>
                <a:close/>
                <a:moveTo>
                  <a:pt x="113" y="141"/>
                </a:moveTo>
                <a:cubicBezTo>
                  <a:pt x="112" y="141"/>
                  <a:pt x="112" y="141"/>
                  <a:pt x="112" y="141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4" y="67"/>
                  <a:pt x="115" y="66"/>
                  <a:pt x="115" y="65"/>
                </a:cubicBezTo>
                <a:cubicBezTo>
                  <a:pt x="115" y="63"/>
                  <a:pt x="114" y="62"/>
                  <a:pt x="113" y="62"/>
                </a:cubicBezTo>
                <a:cubicBezTo>
                  <a:pt x="112" y="62"/>
                  <a:pt x="112" y="62"/>
                  <a:pt x="112" y="62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2" y="47"/>
                  <a:pt x="106" y="41"/>
                  <a:pt x="99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36"/>
                  <a:pt x="86" y="32"/>
                  <a:pt x="81" y="31"/>
                </a:cubicBezTo>
                <a:cubicBezTo>
                  <a:pt x="81" y="26"/>
                  <a:pt x="81" y="26"/>
                  <a:pt x="81" y="26"/>
                </a:cubicBezTo>
                <a:cubicBezTo>
                  <a:pt x="82" y="26"/>
                  <a:pt x="82" y="26"/>
                  <a:pt x="82" y="26"/>
                </a:cubicBezTo>
                <a:cubicBezTo>
                  <a:pt x="83" y="26"/>
                  <a:pt x="84" y="25"/>
                  <a:pt x="84" y="23"/>
                </a:cubicBezTo>
                <a:cubicBezTo>
                  <a:pt x="84" y="22"/>
                  <a:pt x="83" y="21"/>
                  <a:pt x="82" y="21"/>
                </a:cubicBezTo>
                <a:cubicBezTo>
                  <a:pt x="81" y="21"/>
                  <a:pt x="81" y="21"/>
                  <a:pt x="81" y="21"/>
                </a:cubicBezTo>
                <a:cubicBezTo>
                  <a:pt x="79" y="9"/>
                  <a:pt x="70" y="0"/>
                  <a:pt x="58" y="0"/>
                </a:cubicBezTo>
                <a:cubicBezTo>
                  <a:pt x="46" y="0"/>
                  <a:pt x="36" y="9"/>
                  <a:pt x="35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2" y="21"/>
                  <a:pt x="31" y="22"/>
                  <a:pt x="31" y="23"/>
                </a:cubicBezTo>
                <a:cubicBezTo>
                  <a:pt x="31" y="25"/>
                  <a:pt x="32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31"/>
                  <a:pt x="34" y="31"/>
                  <a:pt x="34" y="31"/>
                </a:cubicBezTo>
                <a:cubicBezTo>
                  <a:pt x="29" y="32"/>
                  <a:pt x="25" y="36"/>
                  <a:pt x="24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9" y="41"/>
                  <a:pt x="3" y="47"/>
                  <a:pt x="3" y="54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2"/>
                  <a:pt x="0" y="63"/>
                  <a:pt x="0" y="65"/>
                </a:cubicBezTo>
                <a:cubicBezTo>
                  <a:pt x="0" y="66"/>
                  <a:pt x="1" y="67"/>
                  <a:pt x="3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3" y="141"/>
                  <a:pt x="3" y="141"/>
                  <a:pt x="3" y="141"/>
                </a:cubicBezTo>
                <a:cubicBezTo>
                  <a:pt x="3" y="141"/>
                  <a:pt x="3" y="141"/>
                  <a:pt x="3" y="141"/>
                </a:cubicBezTo>
                <a:cubicBezTo>
                  <a:pt x="1" y="141"/>
                  <a:pt x="0" y="142"/>
                  <a:pt x="0" y="144"/>
                </a:cubicBezTo>
                <a:cubicBezTo>
                  <a:pt x="0" y="145"/>
                  <a:pt x="1" y="146"/>
                  <a:pt x="3" y="146"/>
                </a:cubicBezTo>
                <a:cubicBezTo>
                  <a:pt x="3" y="146"/>
                  <a:pt x="3" y="146"/>
                  <a:pt x="3" y="146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9"/>
                  <a:pt x="5" y="160"/>
                  <a:pt x="6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1" y="160"/>
                  <a:pt x="112" y="159"/>
                  <a:pt x="112" y="157"/>
                </a:cubicBezTo>
                <a:cubicBezTo>
                  <a:pt x="112" y="146"/>
                  <a:pt x="112" y="146"/>
                  <a:pt x="112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4" y="146"/>
                  <a:pt x="115" y="145"/>
                  <a:pt x="115" y="144"/>
                </a:cubicBezTo>
                <a:cubicBezTo>
                  <a:pt x="115" y="142"/>
                  <a:pt x="114" y="141"/>
                  <a:pt x="113" y="141"/>
                </a:cubicBezTo>
                <a:close/>
                <a:moveTo>
                  <a:pt x="58" y="5"/>
                </a:moveTo>
                <a:cubicBezTo>
                  <a:pt x="67" y="5"/>
                  <a:pt x="74" y="12"/>
                  <a:pt x="76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1" y="12"/>
                  <a:pt x="49" y="5"/>
                  <a:pt x="58" y="5"/>
                </a:cubicBezTo>
                <a:close/>
                <a:moveTo>
                  <a:pt x="40" y="26"/>
                </a:moveTo>
                <a:cubicBezTo>
                  <a:pt x="76" y="26"/>
                  <a:pt x="76" y="26"/>
                  <a:pt x="76" y="26"/>
                </a:cubicBezTo>
                <a:cubicBezTo>
                  <a:pt x="76" y="31"/>
                  <a:pt x="76" y="31"/>
                  <a:pt x="76" y="31"/>
                </a:cubicBezTo>
                <a:cubicBezTo>
                  <a:pt x="40" y="31"/>
                  <a:pt x="40" y="31"/>
                  <a:pt x="40" y="31"/>
                </a:cubicBezTo>
                <a:lnTo>
                  <a:pt x="40" y="26"/>
                </a:lnTo>
                <a:close/>
                <a:moveTo>
                  <a:pt x="40" y="36"/>
                </a:moveTo>
                <a:cubicBezTo>
                  <a:pt x="76" y="36"/>
                  <a:pt x="76" y="36"/>
                  <a:pt x="76" y="36"/>
                </a:cubicBezTo>
                <a:cubicBezTo>
                  <a:pt x="76" y="62"/>
                  <a:pt x="76" y="62"/>
                  <a:pt x="76" y="62"/>
                </a:cubicBezTo>
                <a:cubicBezTo>
                  <a:pt x="70" y="62"/>
                  <a:pt x="70" y="62"/>
                  <a:pt x="70" y="62"/>
                </a:cubicBezTo>
                <a:cubicBezTo>
                  <a:pt x="70" y="44"/>
                  <a:pt x="70" y="44"/>
                  <a:pt x="70" y="44"/>
                </a:cubicBezTo>
                <a:cubicBezTo>
                  <a:pt x="70" y="42"/>
                  <a:pt x="69" y="41"/>
                  <a:pt x="68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41"/>
                  <a:pt x="44" y="42"/>
                  <a:pt x="44" y="44"/>
                </a:cubicBezTo>
                <a:cubicBezTo>
                  <a:pt x="44" y="62"/>
                  <a:pt x="44" y="62"/>
                  <a:pt x="44" y="62"/>
                </a:cubicBezTo>
                <a:cubicBezTo>
                  <a:pt x="40" y="62"/>
                  <a:pt x="40" y="62"/>
                  <a:pt x="40" y="62"/>
                </a:cubicBezTo>
                <a:lnTo>
                  <a:pt x="40" y="36"/>
                </a:lnTo>
                <a:close/>
                <a:moveTo>
                  <a:pt x="65" y="46"/>
                </a:moveTo>
                <a:cubicBezTo>
                  <a:pt x="65" y="62"/>
                  <a:pt x="65" y="62"/>
                  <a:pt x="65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46"/>
                  <a:pt x="60" y="46"/>
                  <a:pt x="60" y="46"/>
                </a:cubicBezTo>
                <a:lnTo>
                  <a:pt x="65" y="46"/>
                </a:lnTo>
                <a:close/>
                <a:moveTo>
                  <a:pt x="55" y="46"/>
                </a:moveTo>
                <a:cubicBezTo>
                  <a:pt x="55" y="62"/>
                  <a:pt x="55" y="62"/>
                  <a:pt x="55" y="62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46"/>
                  <a:pt x="50" y="46"/>
                  <a:pt x="50" y="46"/>
                </a:cubicBezTo>
                <a:lnTo>
                  <a:pt x="55" y="46"/>
                </a:lnTo>
                <a:close/>
                <a:moveTo>
                  <a:pt x="9" y="54"/>
                </a:moveTo>
                <a:cubicBezTo>
                  <a:pt x="9" y="50"/>
                  <a:pt x="12" y="46"/>
                  <a:pt x="16" y="46"/>
                </a:cubicBezTo>
                <a:cubicBezTo>
                  <a:pt x="27" y="46"/>
                  <a:pt x="27" y="46"/>
                  <a:pt x="27" y="46"/>
                </a:cubicBezTo>
                <a:cubicBezTo>
                  <a:pt x="28" y="46"/>
                  <a:pt x="29" y="45"/>
                  <a:pt x="29" y="44"/>
                </a:cubicBezTo>
                <a:cubicBezTo>
                  <a:pt x="29" y="41"/>
                  <a:pt x="31" y="38"/>
                  <a:pt x="34" y="37"/>
                </a:cubicBezTo>
                <a:cubicBezTo>
                  <a:pt x="34" y="62"/>
                  <a:pt x="34" y="62"/>
                  <a:pt x="34" y="62"/>
                </a:cubicBezTo>
                <a:cubicBezTo>
                  <a:pt x="9" y="62"/>
                  <a:pt x="9" y="62"/>
                  <a:pt x="9" y="62"/>
                </a:cubicBezTo>
                <a:lnTo>
                  <a:pt x="9" y="54"/>
                </a:lnTo>
                <a:close/>
                <a:moveTo>
                  <a:pt x="45" y="155"/>
                </a:moveTo>
                <a:cubicBezTo>
                  <a:pt x="40" y="155"/>
                  <a:pt x="40" y="155"/>
                  <a:pt x="40" y="155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5" y="126"/>
                  <a:pt x="45" y="126"/>
                  <a:pt x="45" y="126"/>
                </a:cubicBezTo>
                <a:lnTo>
                  <a:pt x="45" y="155"/>
                </a:lnTo>
                <a:close/>
                <a:moveTo>
                  <a:pt x="65" y="155"/>
                </a:moveTo>
                <a:cubicBezTo>
                  <a:pt x="50" y="155"/>
                  <a:pt x="50" y="155"/>
                  <a:pt x="50" y="15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65" y="126"/>
                  <a:pt x="65" y="126"/>
                  <a:pt x="65" y="126"/>
                </a:cubicBezTo>
                <a:lnTo>
                  <a:pt x="65" y="155"/>
                </a:lnTo>
                <a:close/>
                <a:moveTo>
                  <a:pt x="76" y="155"/>
                </a:moveTo>
                <a:cubicBezTo>
                  <a:pt x="71" y="155"/>
                  <a:pt x="71" y="155"/>
                  <a:pt x="71" y="155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76" y="126"/>
                  <a:pt x="76" y="126"/>
                  <a:pt x="76" y="126"/>
                </a:cubicBezTo>
                <a:lnTo>
                  <a:pt x="76" y="155"/>
                </a:lnTo>
                <a:close/>
                <a:moveTo>
                  <a:pt x="107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107" y="146"/>
                  <a:pt x="107" y="146"/>
                  <a:pt x="107" y="146"/>
                </a:cubicBezTo>
                <a:lnTo>
                  <a:pt x="107" y="155"/>
                </a:lnTo>
                <a:close/>
                <a:moveTo>
                  <a:pt x="107" y="141"/>
                </a:moveTo>
                <a:cubicBezTo>
                  <a:pt x="81" y="141"/>
                  <a:pt x="81" y="141"/>
                  <a:pt x="81" y="141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3" y="126"/>
                  <a:pt x="84" y="124"/>
                  <a:pt x="84" y="123"/>
                </a:cubicBezTo>
                <a:cubicBezTo>
                  <a:pt x="84" y="122"/>
                  <a:pt x="83" y="120"/>
                  <a:pt x="82" y="120"/>
                </a:cubicBezTo>
                <a:cubicBezTo>
                  <a:pt x="34" y="120"/>
                  <a:pt x="34" y="120"/>
                  <a:pt x="34" y="120"/>
                </a:cubicBezTo>
                <a:cubicBezTo>
                  <a:pt x="32" y="120"/>
                  <a:pt x="31" y="122"/>
                  <a:pt x="31" y="123"/>
                </a:cubicBezTo>
                <a:cubicBezTo>
                  <a:pt x="31" y="124"/>
                  <a:pt x="32" y="126"/>
                  <a:pt x="34" y="126"/>
                </a:cubicBezTo>
                <a:cubicBezTo>
                  <a:pt x="34" y="126"/>
                  <a:pt x="34" y="126"/>
                  <a:pt x="34" y="126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26" y="141"/>
                  <a:pt x="26" y="141"/>
                  <a:pt x="26" y="141"/>
                </a:cubicBezTo>
                <a:cubicBezTo>
                  <a:pt x="25" y="141"/>
                  <a:pt x="24" y="142"/>
                  <a:pt x="24" y="144"/>
                </a:cubicBezTo>
                <a:cubicBezTo>
                  <a:pt x="24" y="145"/>
                  <a:pt x="25" y="146"/>
                  <a:pt x="26" y="146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9" y="146"/>
                  <a:pt x="9" y="146"/>
                  <a:pt x="9" y="146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18" y="146"/>
                  <a:pt x="19" y="145"/>
                  <a:pt x="19" y="144"/>
                </a:cubicBezTo>
                <a:cubicBezTo>
                  <a:pt x="19" y="142"/>
                  <a:pt x="18" y="141"/>
                  <a:pt x="16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9" y="67"/>
                  <a:pt x="9" y="67"/>
                  <a:pt x="9" y="67"/>
                </a:cubicBezTo>
                <a:cubicBezTo>
                  <a:pt x="107" y="67"/>
                  <a:pt x="107" y="67"/>
                  <a:pt x="107" y="67"/>
                </a:cubicBezTo>
                <a:lnTo>
                  <a:pt x="107" y="141"/>
                </a:lnTo>
                <a:close/>
                <a:moveTo>
                  <a:pt x="107" y="62"/>
                </a:moveTo>
                <a:cubicBezTo>
                  <a:pt x="81" y="62"/>
                  <a:pt x="81" y="62"/>
                  <a:pt x="81" y="62"/>
                </a:cubicBezTo>
                <a:cubicBezTo>
                  <a:pt x="81" y="37"/>
                  <a:pt x="81" y="37"/>
                  <a:pt x="81" y="37"/>
                </a:cubicBezTo>
                <a:cubicBezTo>
                  <a:pt x="84" y="38"/>
                  <a:pt x="86" y="41"/>
                  <a:pt x="86" y="44"/>
                </a:cubicBezTo>
                <a:cubicBezTo>
                  <a:pt x="86" y="45"/>
                  <a:pt x="87" y="46"/>
                  <a:pt x="89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103" y="46"/>
                  <a:pt x="107" y="50"/>
                  <a:pt x="107" y="54"/>
                </a:cubicBezTo>
                <a:cubicBezTo>
                  <a:pt x="107" y="62"/>
                  <a:pt x="107" y="62"/>
                  <a:pt x="107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553">
            <a:extLst>
              <a:ext uri="{FF2B5EF4-FFF2-40B4-BE49-F238E27FC236}">
                <a16:creationId xmlns:a16="http://schemas.microsoft.com/office/drawing/2014/main" id="{BD6DAB1D-09FB-46D7-99CF-66855F2606A6}"/>
              </a:ext>
            </a:extLst>
          </p:cNvPr>
          <p:cNvSpPr>
            <a:spLocks noEditPoints="1"/>
          </p:cNvSpPr>
          <p:nvPr/>
        </p:nvSpPr>
        <p:spPr bwMode="auto">
          <a:xfrm>
            <a:off x="10747115" y="3277675"/>
            <a:ext cx="354156" cy="467270"/>
          </a:xfrm>
          <a:custGeom>
            <a:avLst/>
            <a:gdLst>
              <a:gd name="T0" fmla="*/ 410669 w 122"/>
              <a:gd name="T1" fmla="*/ 154930 h 160"/>
              <a:gd name="T2" fmla="*/ 342224 w 122"/>
              <a:gd name="T3" fmla="*/ 99844 h 160"/>
              <a:gd name="T4" fmla="*/ 301157 w 122"/>
              <a:gd name="T5" fmla="*/ 30986 h 160"/>
              <a:gd name="T6" fmla="*/ 260090 w 122"/>
              <a:gd name="T7" fmla="*/ 117058 h 160"/>
              <a:gd name="T8" fmla="*/ 249823 w 122"/>
              <a:gd name="T9" fmla="*/ 0 h 160"/>
              <a:gd name="T10" fmla="*/ 242979 w 122"/>
              <a:gd name="T11" fmla="*/ 117058 h 160"/>
              <a:gd name="T12" fmla="*/ 198490 w 122"/>
              <a:gd name="T13" fmla="*/ 30986 h 160"/>
              <a:gd name="T14" fmla="*/ 157423 w 122"/>
              <a:gd name="T15" fmla="*/ 99844 h 160"/>
              <a:gd name="T16" fmla="*/ 116356 w 122"/>
              <a:gd name="T17" fmla="*/ 68858 h 160"/>
              <a:gd name="T18" fmla="*/ 51334 w 122"/>
              <a:gd name="T19" fmla="*/ 68858 h 160"/>
              <a:gd name="T20" fmla="*/ 23956 w 122"/>
              <a:gd name="T21" fmla="*/ 154930 h 160"/>
              <a:gd name="T22" fmla="*/ 10267 w 122"/>
              <a:gd name="T23" fmla="*/ 206574 h 160"/>
              <a:gd name="T24" fmla="*/ 0 w 122"/>
              <a:gd name="T25" fmla="*/ 268546 h 160"/>
              <a:gd name="T26" fmla="*/ 23956 w 122"/>
              <a:gd name="T27" fmla="*/ 368390 h 160"/>
              <a:gd name="T28" fmla="*/ 10267 w 122"/>
              <a:gd name="T29" fmla="*/ 420033 h 160"/>
              <a:gd name="T30" fmla="*/ 386713 w 122"/>
              <a:gd name="T31" fmla="*/ 550863 h 160"/>
              <a:gd name="T32" fmla="*/ 417513 w 122"/>
              <a:gd name="T33" fmla="*/ 413147 h 160"/>
              <a:gd name="T34" fmla="*/ 393557 w 122"/>
              <a:gd name="T35" fmla="*/ 313303 h 160"/>
              <a:gd name="T36" fmla="*/ 410669 w 122"/>
              <a:gd name="T37" fmla="*/ 261660 h 160"/>
              <a:gd name="T38" fmla="*/ 318268 w 122"/>
              <a:gd name="T39" fmla="*/ 68858 h 160"/>
              <a:gd name="T40" fmla="*/ 349068 w 122"/>
              <a:gd name="T41" fmla="*/ 68858 h 160"/>
              <a:gd name="T42" fmla="*/ 236134 w 122"/>
              <a:gd name="T43" fmla="*/ 30986 h 160"/>
              <a:gd name="T44" fmla="*/ 249823 w 122"/>
              <a:gd name="T45" fmla="*/ 82629 h 160"/>
              <a:gd name="T46" fmla="*/ 167690 w 122"/>
              <a:gd name="T47" fmla="*/ 17214 h 160"/>
              <a:gd name="T48" fmla="*/ 154001 w 122"/>
              <a:gd name="T49" fmla="*/ 68858 h 160"/>
              <a:gd name="T50" fmla="*/ 99245 w 122"/>
              <a:gd name="T51" fmla="*/ 30986 h 160"/>
              <a:gd name="T52" fmla="*/ 68445 w 122"/>
              <a:gd name="T53" fmla="*/ 137716 h 160"/>
              <a:gd name="T54" fmla="*/ 68445 w 122"/>
              <a:gd name="T55" fmla="*/ 137716 h 160"/>
              <a:gd name="T56" fmla="*/ 198490 w 122"/>
              <a:gd name="T57" fmla="*/ 454462 h 160"/>
              <a:gd name="T58" fmla="*/ 219023 w 122"/>
              <a:gd name="T59" fmla="*/ 454462 h 160"/>
              <a:gd name="T60" fmla="*/ 263512 w 122"/>
              <a:gd name="T61" fmla="*/ 533649 h 160"/>
              <a:gd name="T62" fmla="*/ 376446 w 122"/>
              <a:gd name="T63" fmla="*/ 437248 h 160"/>
              <a:gd name="T64" fmla="*/ 154001 w 122"/>
              <a:gd name="T65" fmla="*/ 454462 h 160"/>
              <a:gd name="T66" fmla="*/ 78711 w 122"/>
              <a:gd name="T67" fmla="*/ 454462 h 160"/>
              <a:gd name="T68" fmla="*/ 41067 w 122"/>
              <a:gd name="T69" fmla="*/ 420033 h 160"/>
              <a:gd name="T70" fmla="*/ 400402 w 122"/>
              <a:gd name="T71" fmla="*/ 402819 h 160"/>
              <a:gd name="T72" fmla="*/ 160845 w 122"/>
              <a:gd name="T73" fmla="*/ 385604 h 160"/>
              <a:gd name="T74" fmla="*/ 41067 w 122"/>
              <a:gd name="T75" fmla="*/ 368390 h 160"/>
              <a:gd name="T76" fmla="*/ 41067 w 122"/>
              <a:gd name="T77" fmla="*/ 368390 h 160"/>
              <a:gd name="T78" fmla="*/ 154001 w 122"/>
              <a:gd name="T79" fmla="*/ 368390 h 160"/>
              <a:gd name="T80" fmla="*/ 246401 w 122"/>
              <a:gd name="T81" fmla="*/ 313303 h 160"/>
              <a:gd name="T82" fmla="*/ 263512 w 122"/>
              <a:gd name="T83" fmla="*/ 313303 h 160"/>
              <a:gd name="T84" fmla="*/ 301157 w 122"/>
              <a:gd name="T85" fmla="*/ 368390 h 160"/>
              <a:gd name="T86" fmla="*/ 301157 w 122"/>
              <a:gd name="T87" fmla="*/ 368390 h 160"/>
              <a:gd name="T88" fmla="*/ 17111 w 122"/>
              <a:gd name="T89" fmla="*/ 278874 h 160"/>
              <a:gd name="T90" fmla="*/ 116356 w 122"/>
              <a:gd name="T91" fmla="*/ 206574 h 160"/>
              <a:gd name="T92" fmla="*/ 136890 w 122"/>
              <a:gd name="T93" fmla="*/ 206574 h 160"/>
              <a:gd name="T94" fmla="*/ 171112 w 122"/>
              <a:gd name="T95" fmla="*/ 261660 h 160"/>
              <a:gd name="T96" fmla="*/ 171112 w 122"/>
              <a:gd name="T97" fmla="*/ 261660 h 160"/>
              <a:gd name="T98" fmla="*/ 284046 w 122"/>
              <a:gd name="T99" fmla="*/ 261660 h 160"/>
              <a:gd name="T100" fmla="*/ 376446 w 122"/>
              <a:gd name="T101" fmla="*/ 206574 h 160"/>
              <a:gd name="T102" fmla="*/ 17111 w 122"/>
              <a:gd name="T103" fmla="*/ 172145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2" h="160">
                <a:moveTo>
                  <a:pt x="120" y="60"/>
                </a:moveTo>
                <a:cubicBezTo>
                  <a:pt x="121" y="60"/>
                  <a:pt x="122" y="59"/>
                  <a:pt x="122" y="58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22" y="46"/>
                  <a:pt x="121" y="45"/>
                  <a:pt x="120" y="45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4" y="39"/>
                  <a:pt x="109" y="34"/>
                  <a:pt x="102" y="34"/>
                </a:cubicBezTo>
                <a:cubicBezTo>
                  <a:pt x="100" y="34"/>
                  <a:pt x="100" y="34"/>
                  <a:pt x="100" y="34"/>
                </a:cubicBezTo>
                <a:cubicBezTo>
                  <a:pt x="100" y="29"/>
                  <a:pt x="100" y="29"/>
                  <a:pt x="100" y="29"/>
                </a:cubicBezTo>
                <a:cubicBezTo>
                  <a:pt x="104" y="28"/>
                  <a:pt x="107" y="24"/>
                  <a:pt x="107" y="20"/>
                </a:cubicBezTo>
                <a:cubicBezTo>
                  <a:pt x="107" y="9"/>
                  <a:pt x="107" y="9"/>
                  <a:pt x="107" y="9"/>
                </a:cubicBezTo>
                <a:cubicBezTo>
                  <a:pt x="107" y="4"/>
                  <a:pt x="102" y="0"/>
                  <a:pt x="97" y="0"/>
                </a:cubicBezTo>
                <a:cubicBezTo>
                  <a:pt x="92" y="0"/>
                  <a:pt x="88" y="4"/>
                  <a:pt x="88" y="9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24"/>
                  <a:pt x="91" y="28"/>
                  <a:pt x="95" y="29"/>
                </a:cubicBezTo>
                <a:cubicBezTo>
                  <a:pt x="95" y="34"/>
                  <a:pt x="95" y="34"/>
                  <a:pt x="95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6" y="29"/>
                  <a:pt x="76" y="29"/>
                  <a:pt x="76" y="29"/>
                </a:cubicBezTo>
                <a:cubicBezTo>
                  <a:pt x="80" y="28"/>
                  <a:pt x="83" y="24"/>
                  <a:pt x="83" y="20"/>
                </a:cubicBezTo>
                <a:cubicBezTo>
                  <a:pt x="83" y="9"/>
                  <a:pt x="83" y="9"/>
                  <a:pt x="83" y="9"/>
                </a:cubicBezTo>
                <a:cubicBezTo>
                  <a:pt x="83" y="4"/>
                  <a:pt x="78" y="0"/>
                  <a:pt x="73" y="0"/>
                </a:cubicBezTo>
                <a:cubicBezTo>
                  <a:pt x="68" y="0"/>
                  <a:pt x="64" y="4"/>
                  <a:pt x="64" y="9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4"/>
                  <a:pt x="67" y="28"/>
                  <a:pt x="71" y="29"/>
                </a:cubicBezTo>
                <a:cubicBezTo>
                  <a:pt x="71" y="34"/>
                  <a:pt x="71" y="34"/>
                  <a:pt x="71" y="34"/>
                </a:cubicBezTo>
                <a:cubicBezTo>
                  <a:pt x="52" y="34"/>
                  <a:pt x="52" y="34"/>
                  <a:pt x="52" y="34"/>
                </a:cubicBezTo>
                <a:cubicBezTo>
                  <a:pt x="52" y="29"/>
                  <a:pt x="52" y="29"/>
                  <a:pt x="52" y="29"/>
                </a:cubicBezTo>
                <a:cubicBezTo>
                  <a:pt x="56" y="28"/>
                  <a:pt x="58" y="24"/>
                  <a:pt x="58" y="20"/>
                </a:cubicBezTo>
                <a:cubicBezTo>
                  <a:pt x="58" y="9"/>
                  <a:pt x="58" y="9"/>
                  <a:pt x="58" y="9"/>
                </a:cubicBezTo>
                <a:cubicBezTo>
                  <a:pt x="58" y="4"/>
                  <a:pt x="54" y="0"/>
                  <a:pt x="49" y="0"/>
                </a:cubicBezTo>
                <a:cubicBezTo>
                  <a:pt x="44" y="0"/>
                  <a:pt x="40" y="4"/>
                  <a:pt x="40" y="9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24"/>
                  <a:pt x="42" y="28"/>
                  <a:pt x="46" y="29"/>
                </a:cubicBezTo>
                <a:cubicBezTo>
                  <a:pt x="46" y="34"/>
                  <a:pt x="46" y="34"/>
                  <a:pt x="46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29"/>
                  <a:pt x="28" y="29"/>
                  <a:pt x="28" y="29"/>
                </a:cubicBezTo>
                <a:cubicBezTo>
                  <a:pt x="31" y="28"/>
                  <a:pt x="34" y="24"/>
                  <a:pt x="34" y="20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0" y="0"/>
                  <a:pt x="25" y="0"/>
                </a:cubicBezTo>
                <a:cubicBezTo>
                  <a:pt x="20" y="0"/>
                  <a:pt x="15" y="4"/>
                  <a:pt x="15" y="9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4"/>
                  <a:pt x="18" y="28"/>
                  <a:pt x="22" y="29"/>
                </a:cubicBezTo>
                <a:cubicBezTo>
                  <a:pt x="22" y="34"/>
                  <a:pt x="22" y="34"/>
                  <a:pt x="22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4" y="34"/>
                  <a:pt x="8" y="39"/>
                  <a:pt x="7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1" y="45"/>
                  <a:pt x="0" y="46"/>
                  <a:pt x="0" y="4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9"/>
                  <a:pt x="1" y="60"/>
                  <a:pt x="3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76"/>
                  <a:pt x="7" y="76"/>
                  <a:pt x="7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6"/>
                  <a:pt x="0" y="77"/>
                  <a:pt x="0" y="78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0"/>
                  <a:pt x="1" y="91"/>
                  <a:pt x="3" y="91"/>
                </a:cubicBezTo>
                <a:cubicBezTo>
                  <a:pt x="7" y="91"/>
                  <a:pt x="7" y="91"/>
                  <a:pt x="7" y="91"/>
                </a:cubicBezTo>
                <a:cubicBezTo>
                  <a:pt x="7" y="107"/>
                  <a:pt x="7" y="107"/>
                  <a:pt x="7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1" y="107"/>
                  <a:pt x="0" y="108"/>
                  <a:pt x="0" y="109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1"/>
                  <a:pt x="1" y="122"/>
                  <a:pt x="3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57"/>
                  <a:pt x="7" y="157"/>
                  <a:pt x="7" y="157"/>
                </a:cubicBezTo>
                <a:cubicBezTo>
                  <a:pt x="7" y="159"/>
                  <a:pt x="8" y="160"/>
                  <a:pt x="9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4" y="160"/>
                  <a:pt x="115" y="159"/>
                  <a:pt x="115" y="157"/>
                </a:cubicBezTo>
                <a:cubicBezTo>
                  <a:pt x="115" y="122"/>
                  <a:pt x="115" y="122"/>
                  <a:pt x="115" y="122"/>
                </a:cubicBezTo>
                <a:cubicBezTo>
                  <a:pt x="120" y="122"/>
                  <a:pt x="120" y="122"/>
                  <a:pt x="120" y="122"/>
                </a:cubicBezTo>
                <a:cubicBezTo>
                  <a:pt x="121" y="122"/>
                  <a:pt x="122" y="121"/>
                  <a:pt x="122" y="120"/>
                </a:cubicBezTo>
                <a:cubicBezTo>
                  <a:pt x="122" y="109"/>
                  <a:pt x="122" y="109"/>
                  <a:pt x="122" y="109"/>
                </a:cubicBezTo>
                <a:cubicBezTo>
                  <a:pt x="122" y="108"/>
                  <a:pt x="121" y="107"/>
                  <a:pt x="120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20" y="91"/>
                  <a:pt x="120" y="91"/>
                  <a:pt x="120" y="91"/>
                </a:cubicBezTo>
                <a:cubicBezTo>
                  <a:pt x="121" y="91"/>
                  <a:pt x="122" y="90"/>
                  <a:pt x="122" y="89"/>
                </a:cubicBezTo>
                <a:cubicBezTo>
                  <a:pt x="122" y="78"/>
                  <a:pt x="122" y="78"/>
                  <a:pt x="122" y="78"/>
                </a:cubicBezTo>
                <a:cubicBezTo>
                  <a:pt x="122" y="77"/>
                  <a:pt x="121" y="76"/>
                  <a:pt x="120" y="76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15" y="60"/>
                  <a:pt x="115" y="60"/>
                  <a:pt x="115" y="60"/>
                </a:cubicBezTo>
                <a:lnTo>
                  <a:pt x="120" y="60"/>
                </a:lnTo>
                <a:close/>
                <a:moveTo>
                  <a:pt x="93" y="20"/>
                </a:moveTo>
                <a:cubicBezTo>
                  <a:pt x="93" y="9"/>
                  <a:pt x="93" y="9"/>
                  <a:pt x="93" y="9"/>
                </a:cubicBezTo>
                <a:cubicBezTo>
                  <a:pt x="93" y="7"/>
                  <a:pt x="95" y="5"/>
                  <a:pt x="97" y="5"/>
                </a:cubicBezTo>
                <a:cubicBezTo>
                  <a:pt x="100" y="5"/>
                  <a:pt x="102" y="7"/>
                  <a:pt x="102" y="9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2"/>
                  <a:pt x="100" y="24"/>
                  <a:pt x="97" y="24"/>
                </a:cubicBezTo>
                <a:cubicBezTo>
                  <a:pt x="95" y="24"/>
                  <a:pt x="93" y="22"/>
                  <a:pt x="93" y="20"/>
                </a:cubicBezTo>
                <a:close/>
                <a:moveTo>
                  <a:pt x="69" y="20"/>
                </a:moveTo>
                <a:cubicBezTo>
                  <a:pt x="69" y="9"/>
                  <a:pt x="69" y="9"/>
                  <a:pt x="69" y="9"/>
                </a:cubicBezTo>
                <a:cubicBezTo>
                  <a:pt x="69" y="7"/>
                  <a:pt x="71" y="5"/>
                  <a:pt x="73" y="5"/>
                </a:cubicBezTo>
                <a:cubicBezTo>
                  <a:pt x="75" y="5"/>
                  <a:pt x="77" y="7"/>
                  <a:pt x="77" y="9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2"/>
                  <a:pt x="75" y="24"/>
                  <a:pt x="73" y="24"/>
                </a:cubicBezTo>
                <a:cubicBezTo>
                  <a:pt x="71" y="24"/>
                  <a:pt x="69" y="22"/>
                  <a:pt x="69" y="20"/>
                </a:cubicBezTo>
                <a:close/>
                <a:moveTo>
                  <a:pt x="45" y="20"/>
                </a:moveTo>
                <a:cubicBezTo>
                  <a:pt x="45" y="9"/>
                  <a:pt x="45" y="9"/>
                  <a:pt x="45" y="9"/>
                </a:cubicBezTo>
                <a:cubicBezTo>
                  <a:pt x="45" y="7"/>
                  <a:pt x="47" y="5"/>
                  <a:pt x="49" y="5"/>
                </a:cubicBezTo>
                <a:cubicBezTo>
                  <a:pt x="51" y="5"/>
                  <a:pt x="53" y="7"/>
                  <a:pt x="53" y="9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2"/>
                  <a:pt x="51" y="24"/>
                  <a:pt x="49" y="24"/>
                </a:cubicBezTo>
                <a:cubicBezTo>
                  <a:pt x="47" y="24"/>
                  <a:pt x="45" y="22"/>
                  <a:pt x="45" y="20"/>
                </a:cubicBezTo>
                <a:close/>
                <a:moveTo>
                  <a:pt x="21" y="20"/>
                </a:moveTo>
                <a:cubicBezTo>
                  <a:pt x="21" y="9"/>
                  <a:pt x="21" y="9"/>
                  <a:pt x="21" y="9"/>
                </a:cubicBezTo>
                <a:cubicBezTo>
                  <a:pt x="21" y="7"/>
                  <a:pt x="23" y="5"/>
                  <a:pt x="25" y="5"/>
                </a:cubicBezTo>
                <a:cubicBezTo>
                  <a:pt x="27" y="5"/>
                  <a:pt x="29" y="7"/>
                  <a:pt x="29" y="9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2"/>
                  <a:pt x="27" y="24"/>
                  <a:pt x="25" y="24"/>
                </a:cubicBezTo>
                <a:cubicBezTo>
                  <a:pt x="23" y="24"/>
                  <a:pt x="21" y="22"/>
                  <a:pt x="21" y="20"/>
                </a:cubicBezTo>
                <a:close/>
                <a:moveTo>
                  <a:pt x="20" y="40"/>
                </a:moveTo>
                <a:cubicBezTo>
                  <a:pt x="102" y="40"/>
                  <a:pt x="102" y="40"/>
                  <a:pt x="102" y="40"/>
                </a:cubicBezTo>
                <a:cubicBezTo>
                  <a:pt x="106" y="40"/>
                  <a:pt x="109" y="42"/>
                  <a:pt x="110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4" y="42"/>
                  <a:pt x="16" y="40"/>
                  <a:pt x="20" y="40"/>
                </a:cubicBezTo>
                <a:close/>
                <a:moveTo>
                  <a:pt x="58" y="155"/>
                </a:moveTo>
                <a:cubicBezTo>
                  <a:pt x="50" y="155"/>
                  <a:pt x="50" y="155"/>
                  <a:pt x="50" y="155"/>
                </a:cubicBezTo>
                <a:cubicBezTo>
                  <a:pt x="50" y="132"/>
                  <a:pt x="50" y="132"/>
                  <a:pt x="50" y="132"/>
                </a:cubicBezTo>
                <a:cubicBezTo>
                  <a:pt x="58" y="132"/>
                  <a:pt x="58" y="132"/>
                  <a:pt x="58" y="132"/>
                </a:cubicBezTo>
                <a:lnTo>
                  <a:pt x="58" y="155"/>
                </a:lnTo>
                <a:close/>
                <a:moveTo>
                  <a:pt x="72" y="155"/>
                </a:moveTo>
                <a:cubicBezTo>
                  <a:pt x="64" y="155"/>
                  <a:pt x="64" y="155"/>
                  <a:pt x="64" y="15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72" y="132"/>
                  <a:pt x="72" y="132"/>
                  <a:pt x="72" y="132"/>
                </a:cubicBezTo>
                <a:lnTo>
                  <a:pt x="72" y="155"/>
                </a:lnTo>
                <a:close/>
                <a:moveTo>
                  <a:pt x="110" y="155"/>
                </a:moveTo>
                <a:cubicBezTo>
                  <a:pt x="77" y="155"/>
                  <a:pt x="77" y="155"/>
                  <a:pt x="77" y="155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110" y="132"/>
                  <a:pt x="110" y="132"/>
                  <a:pt x="110" y="132"/>
                </a:cubicBezTo>
                <a:lnTo>
                  <a:pt x="110" y="155"/>
                </a:lnTo>
                <a:close/>
                <a:moveTo>
                  <a:pt x="110" y="127"/>
                </a:moveTo>
                <a:cubicBezTo>
                  <a:pt x="34" y="127"/>
                  <a:pt x="34" y="127"/>
                  <a:pt x="34" y="127"/>
                </a:cubicBezTo>
                <a:cubicBezTo>
                  <a:pt x="32" y="127"/>
                  <a:pt x="31" y="128"/>
                  <a:pt x="31" y="130"/>
                </a:cubicBezTo>
                <a:cubicBezTo>
                  <a:pt x="31" y="131"/>
                  <a:pt x="32" y="132"/>
                  <a:pt x="34" y="132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5" y="132"/>
                  <a:pt x="26" y="131"/>
                  <a:pt x="26" y="130"/>
                </a:cubicBezTo>
                <a:cubicBezTo>
                  <a:pt x="26" y="128"/>
                  <a:pt x="25" y="127"/>
                  <a:pt x="23" y="127"/>
                </a:cubicBezTo>
                <a:cubicBezTo>
                  <a:pt x="12" y="127"/>
                  <a:pt x="12" y="127"/>
                  <a:pt x="12" y="127"/>
                </a:cubicBezTo>
                <a:cubicBezTo>
                  <a:pt x="12" y="122"/>
                  <a:pt x="12" y="122"/>
                  <a:pt x="12" y="122"/>
                </a:cubicBezTo>
                <a:cubicBezTo>
                  <a:pt x="110" y="122"/>
                  <a:pt x="110" y="122"/>
                  <a:pt x="110" y="122"/>
                </a:cubicBezTo>
                <a:lnTo>
                  <a:pt x="110" y="127"/>
                </a:lnTo>
                <a:close/>
                <a:moveTo>
                  <a:pt x="117" y="112"/>
                </a:moveTo>
                <a:cubicBezTo>
                  <a:pt x="117" y="117"/>
                  <a:pt x="117" y="117"/>
                  <a:pt x="117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2"/>
                  <a:pt x="5" y="112"/>
                  <a:pt x="5" y="112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75" y="112"/>
                  <a:pt x="75" y="112"/>
                  <a:pt x="75" y="112"/>
                </a:cubicBezTo>
                <a:cubicBezTo>
                  <a:pt x="85" y="112"/>
                  <a:pt x="85" y="112"/>
                  <a:pt x="85" y="112"/>
                </a:cubicBezTo>
                <a:lnTo>
                  <a:pt x="117" y="112"/>
                </a:lnTo>
                <a:close/>
                <a:moveTo>
                  <a:pt x="12" y="107"/>
                </a:moveTo>
                <a:cubicBezTo>
                  <a:pt x="12" y="91"/>
                  <a:pt x="12" y="91"/>
                  <a:pt x="12" y="91"/>
                </a:cubicBezTo>
                <a:cubicBezTo>
                  <a:pt x="34" y="91"/>
                  <a:pt x="34" y="91"/>
                  <a:pt x="34" y="91"/>
                </a:cubicBezTo>
                <a:cubicBezTo>
                  <a:pt x="34" y="107"/>
                  <a:pt x="34" y="107"/>
                  <a:pt x="34" y="107"/>
                </a:cubicBezTo>
                <a:lnTo>
                  <a:pt x="12" y="107"/>
                </a:lnTo>
                <a:close/>
                <a:moveTo>
                  <a:pt x="40" y="107"/>
                </a:moveTo>
                <a:cubicBezTo>
                  <a:pt x="40" y="91"/>
                  <a:pt x="40" y="91"/>
                  <a:pt x="40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107"/>
                  <a:pt x="45" y="107"/>
                  <a:pt x="45" y="107"/>
                </a:cubicBezTo>
                <a:lnTo>
                  <a:pt x="40" y="107"/>
                </a:lnTo>
                <a:close/>
                <a:moveTo>
                  <a:pt x="50" y="107"/>
                </a:moveTo>
                <a:cubicBezTo>
                  <a:pt x="50" y="91"/>
                  <a:pt x="50" y="91"/>
                  <a:pt x="50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107"/>
                  <a:pt x="72" y="107"/>
                  <a:pt x="72" y="107"/>
                </a:cubicBezTo>
                <a:lnTo>
                  <a:pt x="50" y="107"/>
                </a:lnTo>
                <a:close/>
                <a:moveTo>
                  <a:pt x="77" y="107"/>
                </a:moveTo>
                <a:cubicBezTo>
                  <a:pt x="77" y="91"/>
                  <a:pt x="77" y="91"/>
                  <a:pt x="77" y="91"/>
                </a:cubicBezTo>
                <a:cubicBezTo>
                  <a:pt x="83" y="91"/>
                  <a:pt x="83" y="91"/>
                  <a:pt x="83" y="91"/>
                </a:cubicBezTo>
                <a:cubicBezTo>
                  <a:pt x="83" y="107"/>
                  <a:pt x="83" y="107"/>
                  <a:pt x="83" y="107"/>
                </a:cubicBezTo>
                <a:lnTo>
                  <a:pt x="77" y="107"/>
                </a:lnTo>
                <a:close/>
                <a:moveTo>
                  <a:pt x="88" y="107"/>
                </a:moveTo>
                <a:cubicBezTo>
                  <a:pt x="88" y="91"/>
                  <a:pt x="88" y="91"/>
                  <a:pt x="88" y="91"/>
                </a:cubicBezTo>
                <a:cubicBezTo>
                  <a:pt x="110" y="91"/>
                  <a:pt x="110" y="91"/>
                  <a:pt x="110" y="91"/>
                </a:cubicBezTo>
                <a:cubicBezTo>
                  <a:pt x="110" y="107"/>
                  <a:pt x="110" y="107"/>
                  <a:pt x="110" y="107"/>
                </a:cubicBezTo>
                <a:lnTo>
                  <a:pt x="88" y="107"/>
                </a:lnTo>
                <a:close/>
                <a:moveTo>
                  <a:pt x="117" y="81"/>
                </a:moveTo>
                <a:cubicBezTo>
                  <a:pt x="117" y="86"/>
                  <a:pt x="117" y="86"/>
                  <a:pt x="117" y="86"/>
                </a:cubicBezTo>
                <a:cubicBezTo>
                  <a:pt x="5" y="86"/>
                  <a:pt x="5" y="86"/>
                  <a:pt x="5" y="86"/>
                </a:cubicBezTo>
                <a:cubicBezTo>
                  <a:pt x="5" y="81"/>
                  <a:pt x="5" y="81"/>
                  <a:pt x="5" y="81"/>
                </a:cubicBezTo>
                <a:lnTo>
                  <a:pt x="117" y="81"/>
                </a:lnTo>
                <a:close/>
                <a:moveTo>
                  <a:pt x="12" y="76"/>
                </a:moveTo>
                <a:cubicBezTo>
                  <a:pt x="12" y="60"/>
                  <a:pt x="12" y="60"/>
                  <a:pt x="12" y="60"/>
                </a:cubicBezTo>
                <a:cubicBezTo>
                  <a:pt x="34" y="60"/>
                  <a:pt x="34" y="60"/>
                  <a:pt x="34" y="60"/>
                </a:cubicBezTo>
                <a:cubicBezTo>
                  <a:pt x="34" y="76"/>
                  <a:pt x="34" y="76"/>
                  <a:pt x="34" y="76"/>
                </a:cubicBezTo>
                <a:lnTo>
                  <a:pt x="12" y="76"/>
                </a:lnTo>
                <a:close/>
                <a:moveTo>
                  <a:pt x="40" y="76"/>
                </a:moveTo>
                <a:cubicBezTo>
                  <a:pt x="40" y="60"/>
                  <a:pt x="40" y="60"/>
                  <a:pt x="40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76"/>
                  <a:pt x="45" y="76"/>
                  <a:pt x="45" y="76"/>
                </a:cubicBezTo>
                <a:lnTo>
                  <a:pt x="40" y="76"/>
                </a:lnTo>
                <a:close/>
                <a:moveTo>
                  <a:pt x="50" y="76"/>
                </a:moveTo>
                <a:cubicBezTo>
                  <a:pt x="50" y="60"/>
                  <a:pt x="50" y="60"/>
                  <a:pt x="50" y="60"/>
                </a:cubicBezTo>
                <a:cubicBezTo>
                  <a:pt x="72" y="60"/>
                  <a:pt x="72" y="60"/>
                  <a:pt x="72" y="60"/>
                </a:cubicBezTo>
                <a:cubicBezTo>
                  <a:pt x="72" y="76"/>
                  <a:pt x="72" y="76"/>
                  <a:pt x="72" y="76"/>
                </a:cubicBezTo>
                <a:lnTo>
                  <a:pt x="50" y="76"/>
                </a:lnTo>
                <a:close/>
                <a:moveTo>
                  <a:pt x="77" y="76"/>
                </a:moveTo>
                <a:cubicBezTo>
                  <a:pt x="77" y="60"/>
                  <a:pt x="77" y="60"/>
                  <a:pt x="77" y="60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76"/>
                  <a:pt x="83" y="76"/>
                  <a:pt x="83" y="76"/>
                </a:cubicBezTo>
                <a:lnTo>
                  <a:pt x="77" y="76"/>
                </a:lnTo>
                <a:close/>
                <a:moveTo>
                  <a:pt x="88" y="76"/>
                </a:moveTo>
                <a:cubicBezTo>
                  <a:pt x="88" y="60"/>
                  <a:pt x="88" y="60"/>
                  <a:pt x="88" y="60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110" y="76"/>
                  <a:pt x="110" y="76"/>
                  <a:pt x="110" y="76"/>
                </a:cubicBezTo>
                <a:lnTo>
                  <a:pt x="88" y="76"/>
                </a:lnTo>
                <a:close/>
                <a:moveTo>
                  <a:pt x="5" y="55"/>
                </a:moveTo>
                <a:cubicBezTo>
                  <a:pt x="5" y="50"/>
                  <a:pt x="5" y="50"/>
                  <a:pt x="5" y="50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17" y="55"/>
                  <a:pt x="117" y="55"/>
                  <a:pt x="117" y="55"/>
                </a:cubicBezTo>
                <a:lnTo>
                  <a:pt x="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554">
            <a:extLst>
              <a:ext uri="{FF2B5EF4-FFF2-40B4-BE49-F238E27FC236}">
                <a16:creationId xmlns:a16="http://schemas.microsoft.com/office/drawing/2014/main" id="{CE125685-B4E0-4865-80F7-FC03FA7E8D29}"/>
              </a:ext>
            </a:extLst>
          </p:cNvPr>
          <p:cNvSpPr>
            <a:spLocks noEditPoints="1"/>
          </p:cNvSpPr>
          <p:nvPr/>
        </p:nvSpPr>
        <p:spPr bwMode="auto">
          <a:xfrm>
            <a:off x="10802053" y="4282326"/>
            <a:ext cx="284134" cy="467272"/>
          </a:xfrm>
          <a:custGeom>
            <a:avLst/>
            <a:gdLst>
              <a:gd name="T0" fmla="*/ 300783 w 98"/>
              <a:gd name="T1" fmla="*/ 48201 h 160"/>
              <a:gd name="T2" fmla="*/ 304201 w 98"/>
              <a:gd name="T3" fmla="*/ 17214 h 160"/>
              <a:gd name="T4" fmla="*/ 304201 w 98"/>
              <a:gd name="T5" fmla="*/ 0 h 160"/>
              <a:gd name="T6" fmla="*/ 23926 w 98"/>
              <a:gd name="T7" fmla="*/ 10329 h 160"/>
              <a:gd name="T8" fmla="*/ 34180 w 98"/>
              <a:gd name="T9" fmla="*/ 17214 h 160"/>
              <a:gd name="T10" fmla="*/ 10254 w 98"/>
              <a:gd name="T11" fmla="*/ 48201 h 160"/>
              <a:gd name="T12" fmla="*/ 0 w 98"/>
              <a:gd name="T13" fmla="*/ 540534 h 160"/>
              <a:gd name="T14" fmla="*/ 324709 w 98"/>
              <a:gd name="T15" fmla="*/ 550863 h 160"/>
              <a:gd name="T16" fmla="*/ 334963 w 98"/>
              <a:gd name="T17" fmla="*/ 55086 h 160"/>
              <a:gd name="T18" fmla="*/ 218751 w 98"/>
              <a:gd name="T19" fmla="*/ 17214 h 160"/>
              <a:gd name="T20" fmla="*/ 283693 w 98"/>
              <a:gd name="T21" fmla="*/ 48201 h 160"/>
              <a:gd name="T22" fmla="*/ 218751 w 98"/>
              <a:gd name="T23" fmla="*/ 17214 h 160"/>
              <a:gd name="T24" fmla="*/ 198243 w 98"/>
              <a:gd name="T25" fmla="*/ 17214 h 160"/>
              <a:gd name="T26" fmla="*/ 136720 w 98"/>
              <a:gd name="T27" fmla="*/ 48201 h 160"/>
              <a:gd name="T28" fmla="*/ 51270 w 98"/>
              <a:gd name="T29" fmla="*/ 17214 h 160"/>
              <a:gd name="T30" fmla="*/ 116212 w 98"/>
              <a:gd name="T31" fmla="*/ 48201 h 160"/>
              <a:gd name="T32" fmla="*/ 51270 w 98"/>
              <a:gd name="T33" fmla="*/ 17214 h 160"/>
              <a:gd name="T34" fmla="*/ 17090 w 98"/>
              <a:gd name="T35" fmla="*/ 533649 h 160"/>
              <a:gd name="T36" fmla="*/ 34180 w 98"/>
              <a:gd name="T37" fmla="*/ 454462 h 160"/>
              <a:gd name="T38" fmla="*/ 157228 w 98"/>
              <a:gd name="T39" fmla="*/ 533649 h 160"/>
              <a:gd name="T40" fmla="*/ 136720 w 98"/>
              <a:gd name="T41" fmla="*/ 492334 h 160"/>
              <a:gd name="T42" fmla="*/ 157228 w 98"/>
              <a:gd name="T43" fmla="*/ 533649 h 160"/>
              <a:gd name="T44" fmla="*/ 177735 w 98"/>
              <a:gd name="T45" fmla="*/ 533649 h 160"/>
              <a:gd name="T46" fmla="*/ 198243 w 98"/>
              <a:gd name="T47" fmla="*/ 492334 h 160"/>
              <a:gd name="T48" fmla="*/ 283693 w 98"/>
              <a:gd name="T49" fmla="*/ 533649 h 160"/>
              <a:gd name="T50" fmla="*/ 218751 w 98"/>
              <a:gd name="T51" fmla="*/ 482005 h 160"/>
              <a:gd name="T52" fmla="*/ 126466 w 98"/>
              <a:gd name="T53" fmla="*/ 475119 h 160"/>
              <a:gd name="T54" fmla="*/ 116212 w 98"/>
              <a:gd name="T55" fmla="*/ 533649 h 160"/>
              <a:gd name="T56" fmla="*/ 51270 w 98"/>
              <a:gd name="T57" fmla="*/ 454462 h 160"/>
              <a:gd name="T58" fmla="*/ 283693 w 98"/>
              <a:gd name="T59" fmla="*/ 533649 h 160"/>
              <a:gd name="T60" fmla="*/ 300783 w 98"/>
              <a:gd name="T61" fmla="*/ 533649 h 160"/>
              <a:gd name="T62" fmla="*/ 317873 w 98"/>
              <a:gd name="T63" fmla="*/ 454462 h 160"/>
              <a:gd name="T64" fmla="*/ 317873 w 98"/>
              <a:gd name="T65" fmla="*/ 437248 h 160"/>
              <a:gd name="T66" fmla="*/ 17090 w 98"/>
              <a:gd name="T67" fmla="*/ 420033 h 160"/>
              <a:gd name="T68" fmla="*/ 317873 w 98"/>
              <a:gd name="T69" fmla="*/ 437248 h 160"/>
              <a:gd name="T70" fmla="*/ 17090 w 98"/>
              <a:gd name="T71" fmla="*/ 402819 h 160"/>
              <a:gd name="T72" fmla="*/ 317873 w 98"/>
              <a:gd name="T73" fmla="*/ 351175 h 160"/>
              <a:gd name="T74" fmla="*/ 317873 w 98"/>
              <a:gd name="T75" fmla="*/ 261660 h 160"/>
              <a:gd name="T76" fmla="*/ 283693 w 98"/>
              <a:gd name="T77" fmla="*/ 268546 h 160"/>
              <a:gd name="T78" fmla="*/ 317873 w 98"/>
              <a:gd name="T79" fmla="*/ 278874 h 160"/>
              <a:gd name="T80" fmla="*/ 17090 w 98"/>
              <a:gd name="T81" fmla="*/ 330518 h 160"/>
              <a:gd name="T82" fmla="*/ 256349 w 98"/>
              <a:gd name="T83" fmla="*/ 278874 h 160"/>
              <a:gd name="T84" fmla="*/ 256349 w 98"/>
              <a:gd name="T85" fmla="*/ 261660 h 160"/>
              <a:gd name="T86" fmla="*/ 17090 w 98"/>
              <a:gd name="T87" fmla="*/ 206574 h 160"/>
              <a:gd name="T88" fmla="*/ 317873 w 98"/>
              <a:gd name="T89" fmla="*/ 261660 h 160"/>
              <a:gd name="T90" fmla="*/ 78614 w 98"/>
              <a:gd name="T91" fmla="*/ 117058 h 160"/>
              <a:gd name="T92" fmla="*/ 78614 w 98"/>
              <a:gd name="T93" fmla="*/ 137716 h 160"/>
              <a:gd name="T94" fmla="*/ 317873 w 98"/>
              <a:gd name="T95" fmla="*/ 189359 h 160"/>
              <a:gd name="T96" fmla="*/ 17090 w 98"/>
              <a:gd name="T97" fmla="*/ 137716 h 160"/>
              <a:gd name="T98" fmla="*/ 51270 w 98"/>
              <a:gd name="T99" fmla="*/ 127387 h 160"/>
              <a:gd name="T100" fmla="*/ 17090 w 98"/>
              <a:gd name="T101" fmla="*/ 117058 h 160"/>
              <a:gd name="T102" fmla="*/ 317873 w 98"/>
              <a:gd name="T103" fmla="*/ 65415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8" h="160">
                <a:moveTo>
                  <a:pt x="95" y="14"/>
                </a:moveTo>
                <a:cubicBezTo>
                  <a:pt x="88" y="14"/>
                  <a:pt x="88" y="14"/>
                  <a:pt x="88" y="14"/>
                </a:cubicBezTo>
                <a:cubicBezTo>
                  <a:pt x="88" y="5"/>
                  <a:pt x="88" y="5"/>
                  <a:pt x="88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90" y="5"/>
                  <a:pt x="91" y="4"/>
                  <a:pt x="91" y="3"/>
                </a:cubicBezTo>
                <a:cubicBezTo>
                  <a:pt x="91" y="1"/>
                  <a:pt x="90" y="0"/>
                  <a:pt x="89" y="0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7" y="1"/>
                  <a:pt x="7" y="3"/>
                </a:cubicBezTo>
                <a:cubicBezTo>
                  <a:pt x="7" y="4"/>
                  <a:pt x="8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14"/>
                  <a:pt x="10" y="14"/>
                  <a:pt x="10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5"/>
                  <a:pt x="0" y="16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7" y="160"/>
                  <a:pt x="98" y="159"/>
                  <a:pt x="98" y="157"/>
                </a:cubicBezTo>
                <a:cubicBezTo>
                  <a:pt x="98" y="16"/>
                  <a:pt x="98" y="16"/>
                  <a:pt x="98" y="16"/>
                </a:cubicBezTo>
                <a:cubicBezTo>
                  <a:pt x="98" y="15"/>
                  <a:pt x="97" y="14"/>
                  <a:pt x="95" y="14"/>
                </a:cubicBezTo>
                <a:close/>
                <a:moveTo>
                  <a:pt x="64" y="5"/>
                </a:moveTo>
                <a:cubicBezTo>
                  <a:pt x="83" y="5"/>
                  <a:pt x="83" y="5"/>
                  <a:pt x="83" y="5"/>
                </a:cubicBezTo>
                <a:cubicBezTo>
                  <a:pt x="83" y="14"/>
                  <a:pt x="83" y="14"/>
                  <a:pt x="83" y="14"/>
                </a:cubicBezTo>
                <a:cubicBezTo>
                  <a:pt x="64" y="14"/>
                  <a:pt x="64" y="14"/>
                  <a:pt x="64" y="14"/>
                </a:cubicBezTo>
                <a:lnTo>
                  <a:pt x="64" y="5"/>
                </a:lnTo>
                <a:close/>
                <a:moveTo>
                  <a:pt x="40" y="5"/>
                </a:moveTo>
                <a:cubicBezTo>
                  <a:pt x="58" y="5"/>
                  <a:pt x="58" y="5"/>
                  <a:pt x="58" y="5"/>
                </a:cubicBezTo>
                <a:cubicBezTo>
                  <a:pt x="58" y="14"/>
                  <a:pt x="58" y="14"/>
                  <a:pt x="58" y="14"/>
                </a:cubicBezTo>
                <a:cubicBezTo>
                  <a:pt x="40" y="14"/>
                  <a:pt x="40" y="14"/>
                  <a:pt x="40" y="14"/>
                </a:cubicBezTo>
                <a:lnTo>
                  <a:pt x="40" y="5"/>
                </a:lnTo>
                <a:close/>
                <a:moveTo>
                  <a:pt x="15" y="5"/>
                </a:moveTo>
                <a:cubicBezTo>
                  <a:pt x="34" y="5"/>
                  <a:pt x="34" y="5"/>
                  <a:pt x="34" y="5"/>
                </a:cubicBezTo>
                <a:cubicBezTo>
                  <a:pt x="34" y="14"/>
                  <a:pt x="34" y="14"/>
                  <a:pt x="34" y="14"/>
                </a:cubicBezTo>
                <a:cubicBezTo>
                  <a:pt x="15" y="14"/>
                  <a:pt x="15" y="14"/>
                  <a:pt x="15" y="14"/>
                </a:cubicBezTo>
                <a:lnTo>
                  <a:pt x="15" y="5"/>
                </a:lnTo>
                <a:close/>
                <a:moveTo>
                  <a:pt x="10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2"/>
                  <a:pt x="5" y="132"/>
                  <a:pt x="5" y="132"/>
                </a:cubicBezTo>
                <a:cubicBezTo>
                  <a:pt x="10" y="132"/>
                  <a:pt x="10" y="132"/>
                  <a:pt x="10" y="132"/>
                </a:cubicBezTo>
                <a:lnTo>
                  <a:pt x="10" y="155"/>
                </a:lnTo>
                <a:close/>
                <a:moveTo>
                  <a:pt x="46" y="155"/>
                </a:moveTo>
                <a:cubicBezTo>
                  <a:pt x="40" y="155"/>
                  <a:pt x="40" y="155"/>
                  <a:pt x="40" y="155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6" y="143"/>
                  <a:pt x="46" y="143"/>
                  <a:pt x="46" y="143"/>
                </a:cubicBezTo>
                <a:cubicBezTo>
                  <a:pt x="46" y="155"/>
                  <a:pt x="46" y="155"/>
                  <a:pt x="46" y="155"/>
                </a:cubicBezTo>
                <a:close/>
                <a:moveTo>
                  <a:pt x="58" y="155"/>
                </a:moveTo>
                <a:cubicBezTo>
                  <a:pt x="52" y="155"/>
                  <a:pt x="52" y="155"/>
                  <a:pt x="52" y="155"/>
                </a:cubicBezTo>
                <a:cubicBezTo>
                  <a:pt x="52" y="143"/>
                  <a:pt x="52" y="143"/>
                  <a:pt x="52" y="143"/>
                </a:cubicBezTo>
                <a:cubicBezTo>
                  <a:pt x="58" y="143"/>
                  <a:pt x="58" y="143"/>
                  <a:pt x="58" y="143"/>
                </a:cubicBezTo>
                <a:lnTo>
                  <a:pt x="58" y="155"/>
                </a:lnTo>
                <a:close/>
                <a:moveTo>
                  <a:pt x="83" y="155"/>
                </a:moveTo>
                <a:cubicBezTo>
                  <a:pt x="64" y="155"/>
                  <a:pt x="64" y="155"/>
                  <a:pt x="64" y="155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39"/>
                  <a:pt x="63" y="138"/>
                  <a:pt x="61" y="138"/>
                </a:cubicBezTo>
                <a:cubicBezTo>
                  <a:pt x="37" y="138"/>
                  <a:pt x="37" y="138"/>
                  <a:pt x="37" y="138"/>
                </a:cubicBezTo>
                <a:cubicBezTo>
                  <a:pt x="36" y="138"/>
                  <a:pt x="34" y="139"/>
                  <a:pt x="34" y="140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132"/>
                  <a:pt x="15" y="132"/>
                  <a:pt x="15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93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93" y="132"/>
                  <a:pt x="93" y="132"/>
                  <a:pt x="93" y="132"/>
                </a:cubicBezTo>
                <a:lnTo>
                  <a:pt x="93" y="155"/>
                </a:lnTo>
                <a:close/>
                <a:moveTo>
                  <a:pt x="93" y="127"/>
                </a:moveTo>
                <a:cubicBezTo>
                  <a:pt x="5" y="127"/>
                  <a:pt x="5" y="127"/>
                  <a:pt x="5" y="127"/>
                </a:cubicBezTo>
                <a:cubicBezTo>
                  <a:pt x="5" y="122"/>
                  <a:pt x="5" y="122"/>
                  <a:pt x="5" y="122"/>
                </a:cubicBezTo>
                <a:cubicBezTo>
                  <a:pt x="93" y="122"/>
                  <a:pt x="93" y="122"/>
                  <a:pt x="93" y="122"/>
                </a:cubicBezTo>
                <a:lnTo>
                  <a:pt x="93" y="127"/>
                </a:lnTo>
                <a:close/>
                <a:moveTo>
                  <a:pt x="93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02"/>
                  <a:pt x="5" y="102"/>
                  <a:pt x="5" y="102"/>
                </a:cubicBezTo>
                <a:cubicBezTo>
                  <a:pt x="93" y="102"/>
                  <a:pt x="93" y="102"/>
                  <a:pt x="93" y="102"/>
                </a:cubicBezTo>
                <a:lnTo>
                  <a:pt x="93" y="117"/>
                </a:lnTo>
                <a:close/>
                <a:moveTo>
                  <a:pt x="93" y="76"/>
                </a:moveTo>
                <a:cubicBezTo>
                  <a:pt x="85" y="76"/>
                  <a:pt x="85" y="76"/>
                  <a:pt x="85" y="76"/>
                </a:cubicBezTo>
                <a:cubicBezTo>
                  <a:pt x="84" y="76"/>
                  <a:pt x="83" y="77"/>
                  <a:pt x="83" y="78"/>
                </a:cubicBezTo>
                <a:cubicBezTo>
                  <a:pt x="83" y="80"/>
                  <a:pt x="84" y="81"/>
                  <a:pt x="85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3" y="96"/>
                  <a:pt x="93" y="96"/>
                  <a:pt x="93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81"/>
                  <a:pt x="5" y="81"/>
                  <a:pt x="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6" y="81"/>
                  <a:pt x="77" y="80"/>
                  <a:pt x="77" y="78"/>
                </a:cubicBezTo>
                <a:cubicBezTo>
                  <a:pt x="77" y="77"/>
                  <a:pt x="76" y="76"/>
                  <a:pt x="75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60"/>
                  <a:pt x="5" y="60"/>
                  <a:pt x="5" y="60"/>
                </a:cubicBezTo>
                <a:cubicBezTo>
                  <a:pt x="93" y="60"/>
                  <a:pt x="93" y="60"/>
                  <a:pt x="93" y="60"/>
                </a:cubicBezTo>
                <a:lnTo>
                  <a:pt x="93" y="76"/>
                </a:lnTo>
                <a:close/>
                <a:moveTo>
                  <a:pt x="93" y="34"/>
                </a:move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1" y="36"/>
                  <a:pt x="21" y="37"/>
                </a:cubicBezTo>
                <a:cubicBezTo>
                  <a:pt x="21" y="38"/>
                  <a:pt x="22" y="40"/>
                  <a:pt x="23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3" y="55"/>
                  <a:pt x="93" y="55"/>
                  <a:pt x="9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40"/>
                  <a:pt x="5" y="40"/>
                  <a:pt x="5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5" y="38"/>
                  <a:pt x="15" y="37"/>
                </a:cubicBezTo>
                <a:cubicBezTo>
                  <a:pt x="15" y="36"/>
                  <a:pt x="14" y="34"/>
                  <a:pt x="13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19"/>
                  <a:pt x="5" y="19"/>
                  <a:pt x="5" y="19"/>
                </a:cubicBezTo>
                <a:cubicBezTo>
                  <a:pt x="93" y="19"/>
                  <a:pt x="93" y="19"/>
                  <a:pt x="93" y="19"/>
                </a:cubicBezTo>
                <a:lnTo>
                  <a:pt x="9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555">
            <a:extLst>
              <a:ext uri="{FF2B5EF4-FFF2-40B4-BE49-F238E27FC236}">
                <a16:creationId xmlns:a16="http://schemas.microsoft.com/office/drawing/2014/main" id="{660AFCB1-E4A5-4F6E-AD64-067CB8731789}"/>
              </a:ext>
            </a:extLst>
          </p:cNvPr>
          <p:cNvSpPr>
            <a:spLocks noEditPoints="1"/>
          </p:cNvSpPr>
          <p:nvPr/>
        </p:nvSpPr>
        <p:spPr bwMode="auto">
          <a:xfrm>
            <a:off x="10744767" y="5268424"/>
            <a:ext cx="373010" cy="467270"/>
          </a:xfrm>
          <a:custGeom>
            <a:avLst/>
            <a:gdLst>
              <a:gd name="T0" fmla="*/ 139762 w 129"/>
              <a:gd name="T1" fmla="*/ 127387 h 160"/>
              <a:gd name="T2" fmla="*/ 299976 w 129"/>
              <a:gd name="T3" fmla="*/ 44758 h 160"/>
              <a:gd name="T4" fmla="*/ 156806 w 129"/>
              <a:gd name="T5" fmla="*/ 51643 h 160"/>
              <a:gd name="T6" fmla="*/ 228391 w 129"/>
              <a:gd name="T7" fmla="*/ 117058 h 160"/>
              <a:gd name="T8" fmla="*/ 429512 w 129"/>
              <a:gd name="T9" fmla="*/ 0 h 160"/>
              <a:gd name="T10" fmla="*/ 10226 w 129"/>
              <a:gd name="T11" fmla="*/ 550863 h 160"/>
              <a:gd name="T12" fmla="*/ 429512 w 129"/>
              <a:gd name="T13" fmla="*/ 0 h 160"/>
              <a:gd name="T14" fmla="*/ 334065 w 129"/>
              <a:gd name="T15" fmla="*/ 117058 h 160"/>
              <a:gd name="T16" fmla="*/ 351109 w 129"/>
              <a:gd name="T17" fmla="*/ 237560 h 160"/>
              <a:gd name="T18" fmla="*/ 351109 w 129"/>
              <a:gd name="T19" fmla="*/ 330518 h 160"/>
              <a:gd name="T20" fmla="*/ 17044 w 129"/>
              <a:gd name="T21" fmla="*/ 17214 h 160"/>
              <a:gd name="T22" fmla="*/ 17044 w 129"/>
              <a:gd name="T23" fmla="*/ 17214 h 160"/>
              <a:gd name="T24" fmla="*/ 88629 w 129"/>
              <a:gd name="T25" fmla="*/ 96401 h 160"/>
              <a:gd name="T26" fmla="*/ 51132 w 129"/>
              <a:gd name="T27" fmla="*/ 117058 h 160"/>
              <a:gd name="T28" fmla="*/ 34088 w 129"/>
              <a:gd name="T29" fmla="*/ 96401 h 160"/>
              <a:gd name="T30" fmla="*/ 17044 w 129"/>
              <a:gd name="T31" fmla="*/ 137716 h 160"/>
              <a:gd name="T32" fmla="*/ 17044 w 129"/>
              <a:gd name="T33" fmla="*/ 137716 h 160"/>
              <a:gd name="T34" fmla="*/ 88629 w 129"/>
              <a:gd name="T35" fmla="*/ 213459 h 160"/>
              <a:gd name="T36" fmla="*/ 51132 w 129"/>
              <a:gd name="T37" fmla="*/ 237560 h 160"/>
              <a:gd name="T38" fmla="*/ 34088 w 129"/>
              <a:gd name="T39" fmla="*/ 213459 h 160"/>
              <a:gd name="T40" fmla="*/ 17044 w 129"/>
              <a:gd name="T41" fmla="*/ 254774 h 160"/>
              <a:gd name="T42" fmla="*/ 17044 w 129"/>
              <a:gd name="T43" fmla="*/ 254774 h 160"/>
              <a:gd name="T44" fmla="*/ 88629 w 129"/>
              <a:gd name="T45" fmla="*/ 330518 h 160"/>
              <a:gd name="T46" fmla="*/ 51132 w 129"/>
              <a:gd name="T47" fmla="*/ 354618 h 160"/>
              <a:gd name="T48" fmla="*/ 34088 w 129"/>
              <a:gd name="T49" fmla="*/ 330518 h 160"/>
              <a:gd name="T50" fmla="*/ 17044 w 129"/>
              <a:gd name="T51" fmla="*/ 371833 h 160"/>
              <a:gd name="T52" fmla="*/ 17044 w 129"/>
              <a:gd name="T53" fmla="*/ 371833 h 160"/>
              <a:gd name="T54" fmla="*/ 115900 w 129"/>
              <a:gd name="T55" fmla="*/ 478562 h 160"/>
              <a:gd name="T56" fmla="*/ 17044 w 129"/>
              <a:gd name="T57" fmla="*/ 409704 h 160"/>
              <a:gd name="T58" fmla="*/ 122718 w 129"/>
              <a:gd name="T59" fmla="*/ 454462 h 160"/>
              <a:gd name="T60" fmla="*/ 245435 w 129"/>
              <a:gd name="T61" fmla="*/ 533649 h 160"/>
              <a:gd name="T62" fmla="*/ 245435 w 129"/>
              <a:gd name="T63" fmla="*/ 533649 h 160"/>
              <a:gd name="T64" fmla="*/ 245435 w 129"/>
              <a:gd name="T65" fmla="*/ 409704 h 160"/>
              <a:gd name="T66" fmla="*/ 262479 w 129"/>
              <a:gd name="T67" fmla="*/ 409704 h 160"/>
              <a:gd name="T68" fmla="*/ 122718 w 129"/>
              <a:gd name="T69" fmla="*/ 392490 h 160"/>
              <a:gd name="T70" fmla="*/ 422694 w 129"/>
              <a:gd name="T71" fmla="*/ 533649 h 160"/>
              <a:gd name="T72" fmla="*/ 422694 w 129"/>
              <a:gd name="T73" fmla="*/ 533649 h 160"/>
              <a:gd name="T74" fmla="*/ 422694 w 129"/>
              <a:gd name="T75" fmla="*/ 371833 h 160"/>
              <a:gd name="T76" fmla="*/ 388606 w 129"/>
              <a:gd name="T77" fmla="*/ 330518 h 160"/>
              <a:gd name="T78" fmla="*/ 405650 w 129"/>
              <a:gd name="T79" fmla="*/ 354618 h 160"/>
              <a:gd name="T80" fmla="*/ 422694 w 129"/>
              <a:gd name="T81" fmla="*/ 313303 h 160"/>
              <a:gd name="T82" fmla="*/ 422694 w 129"/>
              <a:gd name="T83" fmla="*/ 313303 h 160"/>
              <a:gd name="T84" fmla="*/ 388606 w 129"/>
              <a:gd name="T85" fmla="*/ 237560 h 160"/>
              <a:gd name="T86" fmla="*/ 405650 w 129"/>
              <a:gd name="T87" fmla="*/ 213459 h 160"/>
              <a:gd name="T88" fmla="*/ 334065 w 129"/>
              <a:gd name="T89" fmla="*/ 196245 h 160"/>
              <a:gd name="T90" fmla="*/ 368153 w 129"/>
              <a:gd name="T91" fmla="*/ 117058 h 160"/>
              <a:gd name="T92" fmla="*/ 368153 w 129"/>
              <a:gd name="T93" fmla="*/ 117058 h 160"/>
              <a:gd name="T94" fmla="*/ 422694 w 129"/>
              <a:gd name="T95" fmla="*/ 96401 h 160"/>
              <a:gd name="T96" fmla="*/ 334065 w 129"/>
              <a:gd name="T97" fmla="*/ 17214 h 160"/>
              <a:gd name="T98" fmla="*/ 149988 w 129"/>
              <a:gd name="T99" fmla="*/ 154930 h 160"/>
              <a:gd name="T100" fmla="*/ 289750 w 129"/>
              <a:gd name="T101" fmla="*/ 254774 h 160"/>
              <a:gd name="T102" fmla="*/ 211347 w 129"/>
              <a:gd name="T103" fmla="*/ 237560 h 160"/>
              <a:gd name="T104" fmla="*/ 211347 w 129"/>
              <a:gd name="T105" fmla="*/ 237560 h 160"/>
              <a:gd name="T106" fmla="*/ 282932 w 129"/>
              <a:gd name="T107" fmla="*/ 172145 h 160"/>
              <a:gd name="T108" fmla="*/ 139762 w 129"/>
              <a:gd name="T109" fmla="*/ 282317 h 160"/>
              <a:gd name="T110" fmla="*/ 299976 w 129"/>
              <a:gd name="T111" fmla="*/ 364947 h 160"/>
              <a:gd name="T112" fmla="*/ 156806 w 129"/>
              <a:gd name="T113" fmla="*/ 354618 h 160"/>
              <a:gd name="T114" fmla="*/ 282932 w 129"/>
              <a:gd name="T115" fmla="*/ 354618 h 160"/>
              <a:gd name="T116" fmla="*/ 282932 w 129"/>
              <a:gd name="T117" fmla="*/ 354618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29" h="160">
                <a:moveTo>
                  <a:pt x="85" y="10"/>
                </a:moveTo>
                <a:cubicBezTo>
                  <a:pt x="44" y="10"/>
                  <a:pt x="44" y="10"/>
                  <a:pt x="44" y="10"/>
                </a:cubicBezTo>
                <a:cubicBezTo>
                  <a:pt x="42" y="10"/>
                  <a:pt x="41" y="11"/>
                  <a:pt x="41" y="13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8"/>
                  <a:pt x="42" y="40"/>
                  <a:pt x="44" y="40"/>
                </a:cubicBezTo>
                <a:cubicBezTo>
                  <a:pt x="85" y="40"/>
                  <a:pt x="85" y="40"/>
                  <a:pt x="85" y="40"/>
                </a:cubicBezTo>
                <a:cubicBezTo>
                  <a:pt x="87" y="40"/>
                  <a:pt x="88" y="38"/>
                  <a:pt x="88" y="37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1"/>
                  <a:pt x="87" y="10"/>
                  <a:pt x="85" y="10"/>
                </a:cubicBezTo>
                <a:close/>
                <a:moveTo>
                  <a:pt x="62" y="34"/>
                </a:moveTo>
                <a:cubicBezTo>
                  <a:pt x="46" y="34"/>
                  <a:pt x="46" y="34"/>
                  <a:pt x="46" y="34"/>
                </a:cubicBezTo>
                <a:cubicBezTo>
                  <a:pt x="46" y="15"/>
                  <a:pt x="46" y="15"/>
                  <a:pt x="46" y="15"/>
                </a:cubicBezTo>
                <a:cubicBezTo>
                  <a:pt x="62" y="15"/>
                  <a:pt x="62" y="15"/>
                  <a:pt x="62" y="15"/>
                </a:cubicBezTo>
                <a:lnTo>
                  <a:pt x="62" y="34"/>
                </a:lnTo>
                <a:close/>
                <a:moveTo>
                  <a:pt x="83" y="34"/>
                </a:moveTo>
                <a:cubicBezTo>
                  <a:pt x="67" y="34"/>
                  <a:pt x="67" y="34"/>
                  <a:pt x="67" y="34"/>
                </a:cubicBezTo>
                <a:cubicBezTo>
                  <a:pt x="67" y="15"/>
                  <a:pt x="67" y="15"/>
                  <a:pt x="67" y="15"/>
                </a:cubicBezTo>
                <a:cubicBezTo>
                  <a:pt x="83" y="15"/>
                  <a:pt x="83" y="15"/>
                  <a:pt x="83" y="15"/>
                </a:cubicBezTo>
                <a:lnTo>
                  <a:pt x="83" y="34"/>
                </a:lnTo>
                <a:close/>
                <a:moveTo>
                  <a:pt x="126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8" y="160"/>
                  <a:pt x="129" y="159"/>
                  <a:pt x="129" y="157"/>
                </a:cubicBezTo>
                <a:cubicBezTo>
                  <a:pt x="129" y="3"/>
                  <a:pt x="129" y="3"/>
                  <a:pt x="129" y="3"/>
                </a:cubicBezTo>
                <a:cubicBezTo>
                  <a:pt x="129" y="1"/>
                  <a:pt x="128" y="0"/>
                  <a:pt x="126" y="0"/>
                </a:cubicBezTo>
                <a:close/>
                <a:moveTo>
                  <a:pt x="98" y="28"/>
                </a:moveTo>
                <a:cubicBezTo>
                  <a:pt x="103" y="28"/>
                  <a:pt x="103" y="28"/>
                  <a:pt x="103" y="28"/>
                </a:cubicBezTo>
                <a:cubicBezTo>
                  <a:pt x="103" y="34"/>
                  <a:pt x="103" y="34"/>
                  <a:pt x="103" y="34"/>
                </a:cubicBezTo>
                <a:cubicBezTo>
                  <a:pt x="98" y="34"/>
                  <a:pt x="98" y="34"/>
                  <a:pt x="98" y="34"/>
                </a:cubicBezTo>
                <a:lnTo>
                  <a:pt x="98" y="28"/>
                </a:lnTo>
                <a:close/>
                <a:moveTo>
                  <a:pt x="98" y="62"/>
                </a:moveTo>
                <a:cubicBezTo>
                  <a:pt x="103" y="62"/>
                  <a:pt x="103" y="62"/>
                  <a:pt x="103" y="62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98" y="69"/>
                  <a:pt x="98" y="69"/>
                  <a:pt x="98" y="69"/>
                </a:cubicBezTo>
                <a:lnTo>
                  <a:pt x="98" y="62"/>
                </a:lnTo>
                <a:close/>
                <a:moveTo>
                  <a:pt x="98" y="96"/>
                </a:moveTo>
                <a:cubicBezTo>
                  <a:pt x="103" y="96"/>
                  <a:pt x="103" y="96"/>
                  <a:pt x="103" y="96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98" y="103"/>
                  <a:pt x="98" y="103"/>
                  <a:pt x="98" y="103"/>
                </a:cubicBezTo>
                <a:lnTo>
                  <a:pt x="98" y="96"/>
                </a:lnTo>
                <a:close/>
                <a:moveTo>
                  <a:pt x="5" y="5"/>
                </a:moveTo>
                <a:cubicBezTo>
                  <a:pt x="31" y="5"/>
                  <a:pt x="31" y="5"/>
                  <a:pt x="31" y="5"/>
                </a:cubicBezTo>
                <a:cubicBezTo>
                  <a:pt x="31" y="22"/>
                  <a:pt x="31" y="22"/>
                  <a:pt x="31" y="22"/>
                </a:cubicBezTo>
                <a:cubicBezTo>
                  <a:pt x="5" y="22"/>
                  <a:pt x="5" y="22"/>
                  <a:pt x="5" y="22"/>
                </a:cubicBezTo>
                <a:lnTo>
                  <a:pt x="5" y="5"/>
                </a:lnTo>
                <a:close/>
                <a:moveTo>
                  <a:pt x="31" y="28"/>
                </a:moveTo>
                <a:cubicBezTo>
                  <a:pt x="31" y="34"/>
                  <a:pt x="31" y="34"/>
                  <a:pt x="31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28"/>
                  <a:pt x="26" y="28"/>
                  <a:pt x="26" y="28"/>
                </a:cubicBezTo>
                <a:lnTo>
                  <a:pt x="31" y="28"/>
                </a:lnTo>
                <a:close/>
                <a:moveTo>
                  <a:pt x="21" y="28"/>
                </a:moveTo>
                <a:cubicBezTo>
                  <a:pt x="21" y="34"/>
                  <a:pt x="21" y="34"/>
                  <a:pt x="21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28"/>
                  <a:pt x="15" y="28"/>
                  <a:pt x="15" y="28"/>
                </a:cubicBezTo>
                <a:lnTo>
                  <a:pt x="21" y="28"/>
                </a:lnTo>
                <a:close/>
                <a:moveTo>
                  <a:pt x="5" y="28"/>
                </a:moveTo>
                <a:cubicBezTo>
                  <a:pt x="10" y="28"/>
                  <a:pt x="10" y="28"/>
                  <a:pt x="10" y="28"/>
                </a:cubicBezTo>
                <a:cubicBezTo>
                  <a:pt x="10" y="34"/>
                  <a:pt x="10" y="34"/>
                  <a:pt x="10" y="34"/>
                </a:cubicBezTo>
                <a:cubicBezTo>
                  <a:pt x="5" y="34"/>
                  <a:pt x="5" y="34"/>
                  <a:pt x="5" y="34"/>
                </a:cubicBezTo>
                <a:lnTo>
                  <a:pt x="5" y="28"/>
                </a:lnTo>
                <a:close/>
                <a:moveTo>
                  <a:pt x="5" y="40"/>
                </a:moveTo>
                <a:cubicBezTo>
                  <a:pt x="31" y="40"/>
                  <a:pt x="31" y="40"/>
                  <a:pt x="31" y="40"/>
                </a:cubicBezTo>
                <a:cubicBezTo>
                  <a:pt x="31" y="57"/>
                  <a:pt x="31" y="57"/>
                  <a:pt x="31" y="57"/>
                </a:cubicBezTo>
                <a:cubicBezTo>
                  <a:pt x="5" y="57"/>
                  <a:pt x="5" y="57"/>
                  <a:pt x="5" y="57"/>
                </a:cubicBezTo>
                <a:lnTo>
                  <a:pt x="5" y="40"/>
                </a:lnTo>
                <a:close/>
                <a:moveTo>
                  <a:pt x="31" y="62"/>
                </a:moveTo>
                <a:cubicBezTo>
                  <a:pt x="31" y="69"/>
                  <a:pt x="31" y="69"/>
                  <a:pt x="31" y="69"/>
                </a:cubicBezTo>
                <a:cubicBezTo>
                  <a:pt x="26" y="69"/>
                  <a:pt x="26" y="69"/>
                  <a:pt x="26" y="69"/>
                </a:cubicBezTo>
                <a:cubicBezTo>
                  <a:pt x="26" y="62"/>
                  <a:pt x="26" y="62"/>
                  <a:pt x="26" y="62"/>
                </a:cubicBezTo>
                <a:lnTo>
                  <a:pt x="31" y="62"/>
                </a:lnTo>
                <a:close/>
                <a:moveTo>
                  <a:pt x="21" y="62"/>
                </a:moveTo>
                <a:cubicBezTo>
                  <a:pt x="21" y="69"/>
                  <a:pt x="21" y="69"/>
                  <a:pt x="21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15" y="62"/>
                  <a:pt x="15" y="62"/>
                  <a:pt x="15" y="62"/>
                </a:cubicBezTo>
                <a:lnTo>
                  <a:pt x="21" y="62"/>
                </a:lnTo>
                <a:close/>
                <a:moveTo>
                  <a:pt x="5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10" y="69"/>
                  <a:pt x="10" y="69"/>
                  <a:pt x="10" y="69"/>
                </a:cubicBezTo>
                <a:cubicBezTo>
                  <a:pt x="5" y="69"/>
                  <a:pt x="5" y="69"/>
                  <a:pt x="5" y="69"/>
                </a:cubicBezTo>
                <a:lnTo>
                  <a:pt x="5" y="62"/>
                </a:lnTo>
                <a:close/>
                <a:moveTo>
                  <a:pt x="5" y="74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91"/>
                  <a:pt x="31" y="91"/>
                  <a:pt x="31" y="91"/>
                </a:cubicBezTo>
                <a:cubicBezTo>
                  <a:pt x="5" y="91"/>
                  <a:pt x="5" y="91"/>
                  <a:pt x="5" y="91"/>
                </a:cubicBezTo>
                <a:lnTo>
                  <a:pt x="5" y="74"/>
                </a:lnTo>
                <a:close/>
                <a:moveTo>
                  <a:pt x="31" y="96"/>
                </a:moveTo>
                <a:cubicBezTo>
                  <a:pt x="31" y="103"/>
                  <a:pt x="31" y="103"/>
                  <a:pt x="31" y="103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96"/>
                  <a:pt x="26" y="96"/>
                  <a:pt x="26" y="96"/>
                </a:cubicBezTo>
                <a:lnTo>
                  <a:pt x="31" y="96"/>
                </a:lnTo>
                <a:close/>
                <a:moveTo>
                  <a:pt x="21" y="96"/>
                </a:moveTo>
                <a:cubicBezTo>
                  <a:pt x="21" y="103"/>
                  <a:pt x="21" y="103"/>
                  <a:pt x="21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96"/>
                  <a:pt x="15" y="96"/>
                  <a:pt x="15" y="96"/>
                </a:cubicBezTo>
                <a:lnTo>
                  <a:pt x="21" y="96"/>
                </a:lnTo>
                <a:close/>
                <a:moveTo>
                  <a:pt x="5" y="96"/>
                </a:moveTo>
                <a:cubicBezTo>
                  <a:pt x="10" y="96"/>
                  <a:pt x="10" y="96"/>
                  <a:pt x="10" y="96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5" y="103"/>
                  <a:pt x="5" y="103"/>
                  <a:pt x="5" y="103"/>
                </a:cubicBezTo>
                <a:lnTo>
                  <a:pt x="5" y="96"/>
                </a:lnTo>
                <a:close/>
                <a:moveTo>
                  <a:pt x="5" y="108"/>
                </a:moveTo>
                <a:cubicBezTo>
                  <a:pt x="31" y="108"/>
                  <a:pt x="31" y="108"/>
                  <a:pt x="31" y="108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5" y="114"/>
                  <a:pt x="5" y="114"/>
                  <a:pt x="5" y="114"/>
                </a:cubicBezTo>
                <a:lnTo>
                  <a:pt x="5" y="108"/>
                </a:lnTo>
                <a:close/>
                <a:moveTo>
                  <a:pt x="52" y="155"/>
                </a:moveTo>
                <a:cubicBezTo>
                  <a:pt x="36" y="155"/>
                  <a:pt x="36" y="155"/>
                  <a:pt x="36" y="155"/>
                </a:cubicBezTo>
                <a:cubicBezTo>
                  <a:pt x="36" y="142"/>
                  <a:pt x="36" y="142"/>
                  <a:pt x="36" y="142"/>
                </a:cubicBezTo>
                <a:cubicBezTo>
                  <a:pt x="36" y="141"/>
                  <a:pt x="35" y="139"/>
                  <a:pt x="34" y="139"/>
                </a:cubicBezTo>
                <a:cubicBezTo>
                  <a:pt x="32" y="139"/>
                  <a:pt x="31" y="141"/>
                  <a:pt x="31" y="142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19"/>
                  <a:pt x="5" y="119"/>
                  <a:pt x="5" y="119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1" y="133"/>
                  <a:pt x="32" y="134"/>
                  <a:pt x="34" y="134"/>
                </a:cubicBezTo>
                <a:cubicBezTo>
                  <a:pt x="35" y="134"/>
                  <a:pt x="36" y="133"/>
                  <a:pt x="36" y="132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52" y="119"/>
                  <a:pt x="52" y="119"/>
                  <a:pt x="52" y="119"/>
                </a:cubicBezTo>
                <a:lnTo>
                  <a:pt x="52" y="155"/>
                </a:lnTo>
                <a:close/>
                <a:moveTo>
                  <a:pt x="72" y="155"/>
                </a:moveTo>
                <a:cubicBezTo>
                  <a:pt x="57" y="155"/>
                  <a:pt x="57" y="155"/>
                  <a:pt x="57" y="155"/>
                </a:cubicBezTo>
                <a:cubicBezTo>
                  <a:pt x="57" y="129"/>
                  <a:pt x="57" y="129"/>
                  <a:pt x="57" y="129"/>
                </a:cubicBezTo>
                <a:cubicBezTo>
                  <a:pt x="72" y="129"/>
                  <a:pt x="72" y="129"/>
                  <a:pt x="72" y="129"/>
                </a:cubicBezTo>
                <a:lnTo>
                  <a:pt x="72" y="155"/>
                </a:lnTo>
                <a:close/>
                <a:moveTo>
                  <a:pt x="72" y="124"/>
                </a:moveTo>
                <a:cubicBezTo>
                  <a:pt x="57" y="124"/>
                  <a:pt x="57" y="124"/>
                  <a:pt x="57" y="124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72" y="119"/>
                  <a:pt x="72" y="119"/>
                  <a:pt x="72" y="119"/>
                </a:cubicBezTo>
                <a:lnTo>
                  <a:pt x="72" y="124"/>
                </a:lnTo>
                <a:close/>
                <a:moveTo>
                  <a:pt x="93" y="155"/>
                </a:moveTo>
                <a:cubicBezTo>
                  <a:pt x="77" y="155"/>
                  <a:pt x="77" y="155"/>
                  <a:pt x="77" y="155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55"/>
                  <a:pt x="93" y="155"/>
                  <a:pt x="93" y="155"/>
                </a:cubicBezTo>
                <a:close/>
                <a:moveTo>
                  <a:pt x="93" y="114"/>
                </a:moveTo>
                <a:cubicBezTo>
                  <a:pt x="36" y="114"/>
                  <a:pt x="36" y="114"/>
                  <a:pt x="36" y="114"/>
                </a:cubicBezTo>
                <a:cubicBezTo>
                  <a:pt x="36" y="5"/>
                  <a:pt x="36" y="5"/>
                  <a:pt x="36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114"/>
                  <a:pt x="93" y="114"/>
                  <a:pt x="93" y="114"/>
                </a:cubicBezTo>
                <a:close/>
                <a:moveTo>
                  <a:pt x="124" y="155"/>
                </a:moveTo>
                <a:cubicBezTo>
                  <a:pt x="98" y="155"/>
                  <a:pt x="98" y="155"/>
                  <a:pt x="98" y="155"/>
                </a:cubicBezTo>
                <a:cubicBezTo>
                  <a:pt x="98" y="119"/>
                  <a:pt x="98" y="119"/>
                  <a:pt x="98" y="119"/>
                </a:cubicBezTo>
                <a:cubicBezTo>
                  <a:pt x="124" y="119"/>
                  <a:pt x="124" y="119"/>
                  <a:pt x="124" y="119"/>
                </a:cubicBezTo>
                <a:lnTo>
                  <a:pt x="124" y="155"/>
                </a:lnTo>
                <a:close/>
                <a:moveTo>
                  <a:pt x="124" y="114"/>
                </a:moveTo>
                <a:cubicBezTo>
                  <a:pt x="98" y="114"/>
                  <a:pt x="98" y="114"/>
                  <a:pt x="98" y="114"/>
                </a:cubicBezTo>
                <a:cubicBezTo>
                  <a:pt x="98" y="108"/>
                  <a:pt x="98" y="108"/>
                  <a:pt x="98" y="108"/>
                </a:cubicBezTo>
                <a:cubicBezTo>
                  <a:pt x="124" y="108"/>
                  <a:pt x="124" y="108"/>
                  <a:pt x="124" y="108"/>
                </a:cubicBezTo>
                <a:lnTo>
                  <a:pt x="124" y="114"/>
                </a:lnTo>
                <a:close/>
                <a:moveTo>
                  <a:pt x="108" y="103"/>
                </a:moveTo>
                <a:cubicBezTo>
                  <a:pt x="108" y="96"/>
                  <a:pt x="108" y="96"/>
                  <a:pt x="108" y="96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114" y="103"/>
                  <a:pt x="114" y="103"/>
                  <a:pt x="114" y="103"/>
                </a:cubicBezTo>
                <a:lnTo>
                  <a:pt x="108" y="103"/>
                </a:lnTo>
                <a:close/>
                <a:moveTo>
                  <a:pt x="124" y="103"/>
                </a:moveTo>
                <a:cubicBezTo>
                  <a:pt x="119" y="103"/>
                  <a:pt x="119" y="103"/>
                  <a:pt x="119" y="103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24" y="96"/>
                  <a:pt x="124" y="96"/>
                  <a:pt x="124" y="96"/>
                </a:cubicBezTo>
                <a:lnTo>
                  <a:pt x="124" y="103"/>
                </a:lnTo>
                <a:close/>
                <a:moveTo>
                  <a:pt x="124" y="91"/>
                </a:moveTo>
                <a:cubicBezTo>
                  <a:pt x="98" y="91"/>
                  <a:pt x="98" y="91"/>
                  <a:pt x="98" y="91"/>
                </a:cubicBezTo>
                <a:cubicBezTo>
                  <a:pt x="98" y="74"/>
                  <a:pt x="98" y="74"/>
                  <a:pt x="98" y="74"/>
                </a:cubicBezTo>
                <a:cubicBezTo>
                  <a:pt x="124" y="74"/>
                  <a:pt x="124" y="74"/>
                  <a:pt x="124" y="74"/>
                </a:cubicBezTo>
                <a:lnTo>
                  <a:pt x="124" y="91"/>
                </a:lnTo>
                <a:close/>
                <a:moveTo>
                  <a:pt x="108" y="69"/>
                </a:moveTo>
                <a:cubicBezTo>
                  <a:pt x="108" y="62"/>
                  <a:pt x="108" y="62"/>
                  <a:pt x="108" y="62"/>
                </a:cubicBezTo>
                <a:cubicBezTo>
                  <a:pt x="114" y="62"/>
                  <a:pt x="114" y="62"/>
                  <a:pt x="114" y="62"/>
                </a:cubicBezTo>
                <a:cubicBezTo>
                  <a:pt x="114" y="69"/>
                  <a:pt x="114" y="69"/>
                  <a:pt x="114" y="69"/>
                </a:cubicBezTo>
                <a:lnTo>
                  <a:pt x="108" y="69"/>
                </a:lnTo>
                <a:close/>
                <a:moveTo>
                  <a:pt x="124" y="69"/>
                </a:moveTo>
                <a:cubicBezTo>
                  <a:pt x="119" y="69"/>
                  <a:pt x="119" y="69"/>
                  <a:pt x="119" y="69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24" y="62"/>
                  <a:pt x="124" y="62"/>
                  <a:pt x="124" y="62"/>
                </a:cubicBezTo>
                <a:lnTo>
                  <a:pt x="124" y="69"/>
                </a:lnTo>
                <a:close/>
                <a:moveTo>
                  <a:pt x="124" y="57"/>
                </a:moveTo>
                <a:cubicBezTo>
                  <a:pt x="98" y="57"/>
                  <a:pt x="98" y="57"/>
                  <a:pt x="98" y="57"/>
                </a:cubicBezTo>
                <a:cubicBezTo>
                  <a:pt x="98" y="40"/>
                  <a:pt x="98" y="40"/>
                  <a:pt x="98" y="40"/>
                </a:cubicBezTo>
                <a:cubicBezTo>
                  <a:pt x="124" y="40"/>
                  <a:pt x="124" y="40"/>
                  <a:pt x="124" y="40"/>
                </a:cubicBezTo>
                <a:lnTo>
                  <a:pt x="124" y="57"/>
                </a:lnTo>
                <a:close/>
                <a:moveTo>
                  <a:pt x="108" y="34"/>
                </a:moveTo>
                <a:cubicBezTo>
                  <a:pt x="108" y="28"/>
                  <a:pt x="108" y="28"/>
                  <a:pt x="108" y="28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34"/>
                  <a:pt x="114" y="34"/>
                  <a:pt x="114" y="34"/>
                </a:cubicBezTo>
                <a:lnTo>
                  <a:pt x="108" y="34"/>
                </a:lnTo>
                <a:close/>
                <a:moveTo>
                  <a:pt x="124" y="34"/>
                </a:moveTo>
                <a:cubicBezTo>
                  <a:pt x="119" y="34"/>
                  <a:pt x="119" y="34"/>
                  <a:pt x="119" y="34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24" y="28"/>
                  <a:pt x="124" y="28"/>
                  <a:pt x="124" y="28"/>
                </a:cubicBezTo>
                <a:lnTo>
                  <a:pt x="124" y="34"/>
                </a:lnTo>
                <a:close/>
                <a:moveTo>
                  <a:pt x="124" y="22"/>
                </a:moveTo>
                <a:cubicBezTo>
                  <a:pt x="98" y="22"/>
                  <a:pt x="98" y="22"/>
                  <a:pt x="98" y="22"/>
                </a:cubicBezTo>
                <a:cubicBezTo>
                  <a:pt x="98" y="5"/>
                  <a:pt x="98" y="5"/>
                  <a:pt x="98" y="5"/>
                </a:cubicBezTo>
                <a:cubicBezTo>
                  <a:pt x="124" y="5"/>
                  <a:pt x="124" y="5"/>
                  <a:pt x="124" y="5"/>
                </a:cubicBezTo>
                <a:lnTo>
                  <a:pt x="124" y="22"/>
                </a:lnTo>
                <a:close/>
                <a:moveTo>
                  <a:pt x="85" y="45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5"/>
                  <a:pt x="41" y="46"/>
                  <a:pt x="41" y="47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3"/>
                  <a:pt x="42" y="74"/>
                  <a:pt x="44" y="74"/>
                </a:cubicBezTo>
                <a:cubicBezTo>
                  <a:pt x="85" y="74"/>
                  <a:pt x="85" y="74"/>
                  <a:pt x="85" y="74"/>
                </a:cubicBezTo>
                <a:cubicBezTo>
                  <a:pt x="87" y="74"/>
                  <a:pt x="88" y="73"/>
                  <a:pt x="88" y="71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6"/>
                  <a:pt x="87" y="45"/>
                  <a:pt x="85" y="45"/>
                </a:cubicBezTo>
                <a:close/>
                <a:moveTo>
                  <a:pt x="62" y="69"/>
                </a:moveTo>
                <a:cubicBezTo>
                  <a:pt x="46" y="69"/>
                  <a:pt x="46" y="69"/>
                  <a:pt x="46" y="69"/>
                </a:cubicBezTo>
                <a:cubicBezTo>
                  <a:pt x="46" y="50"/>
                  <a:pt x="46" y="50"/>
                  <a:pt x="46" y="50"/>
                </a:cubicBezTo>
                <a:cubicBezTo>
                  <a:pt x="62" y="50"/>
                  <a:pt x="62" y="50"/>
                  <a:pt x="62" y="50"/>
                </a:cubicBezTo>
                <a:lnTo>
                  <a:pt x="62" y="69"/>
                </a:lnTo>
                <a:close/>
                <a:moveTo>
                  <a:pt x="83" y="69"/>
                </a:moveTo>
                <a:cubicBezTo>
                  <a:pt x="67" y="69"/>
                  <a:pt x="67" y="69"/>
                  <a:pt x="67" y="69"/>
                </a:cubicBezTo>
                <a:cubicBezTo>
                  <a:pt x="67" y="50"/>
                  <a:pt x="67" y="50"/>
                  <a:pt x="67" y="50"/>
                </a:cubicBezTo>
                <a:cubicBezTo>
                  <a:pt x="83" y="50"/>
                  <a:pt x="83" y="50"/>
                  <a:pt x="83" y="50"/>
                </a:cubicBezTo>
                <a:lnTo>
                  <a:pt x="83" y="69"/>
                </a:lnTo>
                <a:close/>
                <a:moveTo>
                  <a:pt x="85" y="79"/>
                </a:moveTo>
                <a:cubicBezTo>
                  <a:pt x="44" y="79"/>
                  <a:pt x="44" y="79"/>
                  <a:pt x="44" y="79"/>
                </a:cubicBezTo>
                <a:cubicBezTo>
                  <a:pt x="42" y="79"/>
                  <a:pt x="41" y="80"/>
                  <a:pt x="41" y="8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41" y="107"/>
                  <a:pt x="42" y="108"/>
                  <a:pt x="44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7" y="108"/>
                  <a:pt x="88" y="107"/>
                  <a:pt x="88" y="106"/>
                </a:cubicBezTo>
                <a:cubicBezTo>
                  <a:pt x="88" y="82"/>
                  <a:pt x="88" y="82"/>
                  <a:pt x="88" y="82"/>
                </a:cubicBezTo>
                <a:cubicBezTo>
                  <a:pt x="88" y="80"/>
                  <a:pt x="87" y="79"/>
                  <a:pt x="85" y="79"/>
                </a:cubicBezTo>
                <a:close/>
                <a:moveTo>
                  <a:pt x="62" y="103"/>
                </a:moveTo>
                <a:cubicBezTo>
                  <a:pt x="46" y="103"/>
                  <a:pt x="46" y="103"/>
                  <a:pt x="46" y="103"/>
                </a:cubicBezTo>
                <a:cubicBezTo>
                  <a:pt x="46" y="84"/>
                  <a:pt x="46" y="84"/>
                  <a:pt x="46" y="84"/>
                </a:cubicBezTo>
                <a:cubicBezTo>
                  <a:pt x="62" y="84"/>
                  <a:pt x="62" y="84"/>
                  <a:pt x="62" y="84"/>
                </a:cubicBezTo>
                <a:lnTo>
                  <a:pt x="62" y="103"/>
                </a:lnTo>
                <a:close/>
                <a:moveTo>
                  <a:pt x="83" y="103"/>
                </a:moveTo>
                <a:cubicBezTo>
                  <a:pt x="67" y="103"/>
                  <a:pt x="67" y="103"/>
                  <a:pt x="67" y="103"/>
                </a:cubicBezTo>
                <a:cubicBezTo>
                  <a:pt x="67" y="84"/>
                  <a:pt x="67" y="84"/>
                  <a:pt x="67" y="84"/>
                </a:cubicBezTo>
                <a:cubicBezTo>
                  <a:pt x="83" y="84"/>
                  <a:pt x="83" y="84"/>
                  <a:pt x="83" y="84"/>
                </a:cubicBezTo>
                <a:lnTo>
                  <a:pt x="83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485573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id="{3913058A-FE58-48DD-9E5B-1FAD69C255C2}"/>
              </a:ext>
            </a:extLst>
          </p:cNvPr>
          <p:cNvSpPr>
            <a:spLocks noEditPoints="1"/>
          </p:cNvSpPr>
          <p:nvPr/>
        </p:nvSpPr>
        <p:spPr bwMode="auto">
          <a:xfrm>
            <a:off x="1716851" y="1259252"/>
            <a:ext cx="495678" cy="494254"/>
          </a:xfrm>
          <a:custGeom>
            <a:avLst/>
            <a:gdLst>
              <a:gd name="T0" fmla="*/ 535399 w 162"/>
              <a:gd name="T1" fmla="*/ 268546 h 160"/>
              <a:gd name="T2" fmla="*/ 518348 w 162"/>
              <a:gd name="T3" fmla="*/ 182473 h 160"/>
              <a:gd name="T4" fmla="*/ 487656 w 162"/>
              <a:gd name="T5" fmla="*/ 103287 h 160"/>
              <a:gd name="T6" fmla="*/ 446734 w 162"/>
              <a:gd name="T7" fmla="*/ 61972 h 160"/>
              <a:gd name="T8" fmla="*/ 368300 w 162"/>
              <a:gd name="T9" fmla="*/ 30986 h 160"/>
              <a:gd name="T10" fmla="*/ 303506 w 162"/>
              <a:gd name="T11" fmla="*/ 3443 h 160"/>
              <a:gd name="T12" fmla="*/ 248944 w 162"/>
              <a:gd name="T13" fmla="*/ 3443 h 160"/>
              <a:gd name="T14" fmla="*/ 184150 w 162"/>
              <a:gd name="T15" fmla="*/ 30986 h 160"/>
              <a:gd name="T16" fmla="*/ 105716 w 162"/>
              <a:gd name="T17" fmla="*/ 61972 h 160"/>
              <a:gd name="T18" fmla="*/ 64794 w 162"/>
              <a:gd name="T19" fmla="*/ 103287 h 160"/>
              <a:gd name="T20" fmla="*/ 34102 w 162"/>
              <a:gd name="T21" fmla="*/ 182473 h 160"/>
              <a:gd name="T22" fmla="*/ 17051 w 162"/>
              <a:gd name="T23" fmla="*/ 268546 h 160"/>
              <a:gd name="T24" fmla="*/ 17051 w 162"/>
              <a:gd name="T25" fmla="*/ 354618 h 160"/>
              <a:gd name="T26" fmla="*/ 37512 w 162"/>
              <a:gd name="T27" fmla="*/ 406261 h 160"/>
              <a:gd name="T28" fmla="*/ 95485 w 162"/>
              <a:gd name="T29" fmla="*/ 464791 h 160"/>
              <a:gd name="T30" fmla="*/ 170509 w 162"/>
              <a:gd name="T31" fmla="*/ 516434 h 160"/>
              <a:gd name="T32" fmla="*/ 231893 w 162"/>
              <a:gd name="T33" fmla="*/ 550863 h 160"/>
              <a:gd name="T34" fmla="*/ 283045 w 162"/>
              <a:gd name="T35" fmla="*/ 537091 h 160"/>
              <a:gd name="T36" fmla="*/ 354659 w 162"/>
              <a:gd name="T37" fmla="*/ 537091 h 160"/>
              <a:gd name="T38" fmla="*/ 405812 w 162"/>
              <a:gd name="T39" fmla="*/ 516434 h 160"/>
              <a:gd name="T40" fmla="*/ 463785 w 162"/>
              <a:gd name="T41" fmla="*/ 457905 h 160"/>
              <a:gd name="T42" fmla="*/ 514938 w 162"/>
              <a:gd name="T43" fmla="*/ 382161 h 160"/>
              <a:gd name="T44" fmla="*/ 545630 w 162"/>
              <a:gd name="T45" fmla="*/ 302975 h 160"/>
              <a:gd name="T46" fmla="*/ 487656 w 162"/>
              <a:gd name="T47" fmla="*/ 382161 h 160"/>
              <a:gd name="T48" fmla="*/ 453555 w 162"/>
              <a:gd name="T49" fmla="*/ 430362 h 160"/>
              <a:gd name="T50" fmla="*/ 405812 w 162"/>
              <a:gd name="T51" fmla="*/ 488891 h 160"/>
              <a:gd name="T52" fmla="*/ 334198 w 162"/>
              <a:gd name="T53" fmla="*/ 516434 h 160"/>
              <a:gd name="T54" fmla="*/ 293276 w 162"/>
              <a:gd name="T55" fmla="*/ 512991 h 160"/>
              <a:gd name="T56" fmla="*/ 238713 w 162"/>
              <a:gd name="T57" fmla="*/ 519877 h 160"/>
              <a:gd name="T58" fmla="*/ 201201 w 162"/>
              <a:gd name="T59" fmla="*/ 502662 h 160"/>
              <a:gd name="T60" fmla="*/ 132997 w 162"/>
              <a:gd name="T61" fmla="*/ 478562 h 160"/>
              <a:gd name="T62" fmla="*/ 78434 w 162"/>
              <a:gd name="T63" fmla="*/ 420033 h 160"/>
              <a:gd name="T64" fmla="*/ 54563 w 162"/>
              <a:gd name="T65" fmla="*/ 351175 h 160"/>
              <a:gd name="T66" fmla="*/ 40922 w 162"/>
              <a:gd name="T67" fmla="*/ 292646 h 160"/>
              <a:gd name="T68" fmla="*/ 37512 w 162"/>
              <a:gd name="T69" fmla="*/ 216902 h 160"/>
              <a:gd name="T70" fmla="*/ 64794 w 162"/>
              <a:gd name="T71" fmla="*/ 144602 h 160"/>
              <a:gd name="T72" fmla="*/ 122767 w 162"/>
              <a:gd name="T73" fmla="*/ 96401 h 160"/>
              <a:gd name="T74" fmla="*/ 170509 w 162"/>
              <a:gd name="T75" fmla="*/ 61972 h 160"/>
              <a:gd name="T76" fmla="*/ 231893 w 162"/>
              <a:gd name="T77" fmla="*/ 27543 h 160"/>
              <a:gd name="T78" fmla="*/ 276225 w 162"/>
              <a:gd name="T79" fmla="*/ 41315 h 160"/>
              <a:gd name="T80" fmla="*/ 320557 w 162"/>
              <a:gd name="T81" fmla="*/ 27543 h 160"/>
              <a:gd name="T82" fmla="*/ 381941 w 162"/>
              <a:gd name="T83" fmla="*/ 61972 h 160"/>
              <a:gd name="T84" fmla="*/ 429683 w 162"/>
              <a:gd name="T85" fmla="*/ 96401 h 160"/>
              <a:gd name="T86" fmla="*/ 487656 w 162"/>
              <a:gd name="T87" fmla="*/ 144602 h 160"/>
              <a:gd name="T88" fmla="*/ 514938 w 162"/>
              <a:gd name="T89" fmla="*/ 216902 h 160"/>
              <a:gd name="T90" fmla="*/ 511528 w 162"/>
              <a:gd name="T91" fmla="*/ 292646 h 160"/>
              <a:gd name="T92" fmla="*/ 354659 w 162"/>
              <a:gd name="T93" fmla="*/ 320189 h 160"/>
              <a:gd name="T94" fmla="*/ 289866 w 162"/>
              <a:gd name="T95" fmla="*/ 378718 h 160"/>
              <a:gd name="T96" fmla="*/ 262584 w 162"/>
              <a:gd name="T97" fmla="*/ 406261 h 160"/>
              <a:gd name="T98" fmla="*/ 211431 w 162"/>
              <a:gd name="T99" fmla="*/ 364947 h 160"/>
              <a:gd name="T100" fmla="*/ 327378 w 162"/>
              <a:gd name="T101" fmla="*/ 320189 h 160"/>
              <a:gd name="T102" fmla="*/ 197791 w 162"/>
              <a:gd name="T103" fmla="*/ 230674 h 160"/>
              <a:gd name="T104" fmla="*/ 262584 w 162"/>
              <a:gd name="T105" fmla="*/ 144602 h 160"/>
              <a:gd name="T106" fmla="*/ 289866 w 162"/>
              <a:gd name="T107" fmla="*/ 172145 h 160"/>
              <a:gd name="T108" fmla="*/ 327378 w 162"/>
              <a:gd name="T109" fmla="*/ 199688 h 160"/>
              <a:gd name="T110" fmla="*/ 255764 w 162"/>
              <a:gd name="T111" fmla="*/ 261660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2" h="160">
                <a:moveTo>
                  <a:pt x="160" y="88"/>
                </a:moveTo>
                <a:cubicBezTo>
                  <a:pt x="157" y="82"/>
                  <a:pt x="157" y="82"/>
                  <a:pt x="157" y="82"/>
                </a:cubicBezTo>
                <a:cubicBezTo>
                  <a:pt x="157" y="81"/>
                  <a:pt x="157" y="79"/>
                  <a:pt x="157" y="78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2" y="67"/>
                  <a:pt x="161" y="61"/>
                  <a:pt x="157" y="57"/>
                </a:cubicBezTo>
                <a:cubicBezTo>
                  <a:pt x="152" y="53"/>
                  <a:pt x="152" y="53"/>
                  <a:pt x="152" y="53"/>
                </a:cubicBezTo>
                <a:cubicBezTo>
                  <a:pt x="151" y="52"/>
                  <a:pt x="151" y="50"/>
                  <a:pt x="151" y="49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1" y="37"/>
                  <a:pt x="148" y="32"/>
                  <a:pt x="143" y="30"/>
                </a:cubicBezTo>
                <a:cubicBezTo>
                  <a:pt x="136" y="27"/>
                  <a:pt x="136" y="27"/>
                  <a:pt x="136" y="27"/>
                </a:cubicBezTo>
                <a:cubicBezTo>
                  <a:pt x="135" y="27"/>
                  <a:pt x="134" y="26"/>
                  <a:pt x="134" y="25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29" y="13"/>
                  <a:pt x="124" y="10"/>
                  <a:pt x="119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1" y="10"/>
                  <a:pt x="109" y="10"/>
                  <a:pt x="108" y="9"/>
                </a:cubicBezTo>
                <a:cubicBezTo>
                  <a:pt x="104" y="4"/>
                  <a:pt x="104" y="4"/>
                  <a:pt x="104" y="4"/>
                </a:cubicBezTo>
                <a:cubicBezTo>
                  <a:pt x="101" y="1"/>
                  <a:pt x="98" y="0"/>
                  <a:pt x="94" y="0"/>
                </a:cubicBezTo>
                <a:cubicBezTo>
                  <a:pt x="93" y="0"/>
                  <a:pt x="91" y="0"/>
                  <a:pt x="89" y="1"/>
                </a:cubicBezTo>
                <a:cubicBezTo>
                  <a:pt x="83" y="4"/>
                  <a:pt x="83" y="4"/>
                  <a:pt x="83" y="4"/>
                </a:cubicBezTo>
                <a:cubicBezTo>
                  <a:pt x="82" y="4"/>
                  <a:pt x="80" y="4"/>
                  <a:pt x="79" y="4"/>
                </a:cubicBezTo>
                <a:cubicBezTo>
                  <a:pt x="73" y="1"/>
                  <a:pt x="73" y="1"/>
                  <a:pt x="73" y="1"/>
                </a:cubicBezTo>
                <a:cubicBezTo>
                  <a:pt x="71" y="0"/>
                  <a:pt x="69" y="0"/>
                  <a:pt x="68" y="0"/>
                </a:cubicBezTo>
                <a:cubicBezTo>
                  <a:pt x="64" y="0"/>
                  <a:pt x="61" y="1"/>
                  <a:pt x="58" y="4"/>
                </a:cubicBezTo>
                <a:cubicBezTo>
                  <a:pt x="54" y="9"/>
                  <a:pt x="54" y="9"/>
                  <a:pt x="54" y="9"/>
                </a:cubicBezTo>
                <a:cubicBezTo>
                  <a:pt x="53" y="10"/>
                  <a:pt x="51" y="10"/>
                  <a:pt x="50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38" y="10"/>
                  <a:pt x="33" y="13"/>
                  <a:pt x="31" y="18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7" y="27"/>
                  <a:pt x="26" y="27"/>
                </a:cubicBezTo>
                <a:cubicBezTo>
                  <a:pt x="19" y="30"/>
                  <a:pt x="19" y="30"/>
                  <a:pt x="19" y="30"/>
                </a:cubicBezTo>
                <a:cubicBezTo>
                  <a:pt x="14" y="32"/>
                  <a:pt x="11" y="37"/>
                  <a:pt x="11" y="42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50"/>
                  <a:pt x="11" y="52"/>
                  <a:pt x="10" y="53"/>
                </a:cubicBezTo>
                <a:cubicBezTo>
                  <a:pt x="5" y="57"/>
                  <a:pt x="5" y="57"/>
                  <a:pt x="5" y="57"/>
                </a:cubicBezTo>
                <a:cubicBezTo>
                  <a:pt x="1" y="61"/>
                  <a:pt x="0" y="67"/>
                  <a:pt x="2" y="72"/>
                </a:cubicBezTo>
                <a:cubicBezTo>
                  <a:pt x="5" y="78"/>
                  <a:pt x="5" y="78"/>
                  <a:pt x="5" y="78"/>
                </a:cubicBezTo>
                <a:cubicBezTo>
                  <a:pt x="5" y="79"/>
                  <a:pt x="5" y="81"/>
                  <a:pt x="5" y="82"/>
                </a:cubicBezTo>
                <a:cubicBezTo>
                  <a:pt x="2" y="88"/>
                  <a:pt x="2" y="88"/>
                  <a:pt x="2" y="88"/>
                </a:cubicBezTo>
                <a:cubicBezTo>
                  <a:pt x="0" y="93"/>
                  <a:pt x="1" y="99"/>
                  <a:pt x="5" y="103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1" y="108"/>
                  <a:pt x="11" y="110"/>
                  <a:pt x="11" y="111"/>
                </a:cubicBezTo>
                <a:cubicBezTo>
                  <a:pt x="11" y="118"/>
                  <a:pt x="11" y="118"/>
                  <a:pt x="11" y="118"/>
                </a:cubicBezTo>
                <a:cubicBezTo>
                  <a:pt x="11" y="123"/>
                  <a:pt x="14" y="128"/>
                  <a:pt x="19" y="130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7" y="133"/>
                  <a:pt x="28" y="134"/>
                  <a:pt x="28" y="135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33" y="147"/>
                  <a:pt x="38" y="150"/>
                  <a:pt x="43" y="150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1" y="150"/>
                  <a:pt x="53" y="150"/>
                  <a:pt x="54" y="151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1" y="159"/>
                  <a:pt x="64" y="160"/>
                  <a:pt x="68" y="160"/>
                </a:cubicBezTo>
                <a:cubicBezTo>
                  <a:pt x="69" y="160"/>
                  <a:pt x="71" y="160"/>
                  <a:pt x="73" y="159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80" y="156"/>
                  <a:pt x="82" y="156"/>
                  <a:pt x="83" y="156"/>
                </a:cubicBezTo>
                <a:cubicBezTo>
                  <a:pt x="89" y="159"/>
                  <a:pt x="89" y="159"/>
                  <a:pt x="89" y="159"/>
                </a:cubicBezTo>
                <a:cubicBezTo>
                  <a:pt x="91" y="160"/>
                  <a:pt x="93" y="160"/>
                  <a:pt x="94" y="160"/>
                </a:cubicBezTo>
                <a:cubicBezTo>
                  <a:pt x="98" y="160"/>
                  <a:pt x="101" y="159"/>
                  <a:pt x="104" y="156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9" y="150"/>
                  <a:pt x="111" y="150"/>
                  <a:pt x="112" y="150"/>
                </a:cubicBezTo>
                <a:cubicBezTo>
                  <a:pt x="119" y="150"/>
                  <a:pt x="119" y="150"/>
                  <a:pt x="119" y="150"/>
                </a:cubicBezTo>
                <a:cubicBezTo>
                  <a:pt x="124" y="150"/>
                  <a:pt x="129" y="147"/>
                  <a:pt x="131" y="142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4"/>
                  <a:pt x="135" y="133"/>
                  <a:pt x="136" y="133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8" y="128"/>
                  <a:pt x="151" y="123"/>
                  <a:pt x="151" y="118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08"/>
                  <a:pt x="152" y="107"/>
                </a:cubicBezTo>
                <a:cubicBezTo>
                  <a:pt x="157" y="103"/>
                  <a:pt x="157" y="103"/>
                  <a:pt x="157" y="103"/>
                </a:cubicBezTo>
                <a:cubicBezTo>
                  <a:pt x="161" y="99"/>
                  <a:pt x="162" y="93"/>
                  <a:pt x="160" y="88"/>
                </a:cubicBezTo>
                <a:close/>
                <a:moveTo>
                  <a:pt x="151" y="97"/>
                </a:moveTo>
                <a:cubicBezTo>
                  <a:pt x="147" y="102"/>
                  <a:pt x="147" y="102"/>
                  <a:pt x="147" y="102"/>
                </a:cubicBezTo>
                <a:cubicBezTo>
                  <a:pt x="144" y="104"/>
                  <a:pt x="143" y="107"/>
                  <a:pt x="143" y="111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43" y="120"/>
                  <a:pt x="142" y="122"/>
                  <a:pt x="140" y="122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0" y="126"/>
                  <a:pt x="127" y="129"/>
                  <a:pt x="126" y="132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3" y="140"/>
                  <a:pt x="121" y="142"/>
                  <a:pt x="119" y="142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09" y="142"/>
                  <a:pt x="105" y="143"/>
                  <a:pt x="103" y="146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7" y="151"/>
                  <a:pt x="96" y="152"/>
                  <a:pt x="94" y="152"/>
                </a:cubicBezTo>
                <a:cubicBezTo>
                  <a:pt x="94" y="152"/>
                  <a:pt x="93" y="152"/>
                  <a:pt x="92" y="151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84" y="148"/>
                  <a:pt x="83" y="148"/>
                  <a:pt x="81" y="148"/>
                </a:cubicBezTo>
                <a:cubicBezTo>
                  <a:pt x="79" y="148"/>
                  <a:pt x="78" y="148"/>
                  <a:pt x="76" y="149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9" y="152"/>
                  <a:pt x="68" y="152"/>
                  <a:pt x="68" y="152"/>
                </a:cubicBezTo>
                <a:cubicBezTo>
                  <a:pt x="66" y="152"/>
                  <a:pt x="65" y="151"/>
                  <a:pt x="64" y="150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7" y="143"/>
                  <a:pt x="54" y="142"/>
                  <a:pt x="50" y="142"/>
                </a:cubicBezTo>
                <a:cubicBezTo>
                  <a:pt x="43" y="142"/>
                  <a:pt x="43" y="142"/>
                  <a:pt x="43" y="142"/>
                </a:cubicBezTo>
                <a:cubicBezTo>
                  <a:pt x="41" y="142"/>
                  <a:pt x="39" y="140"/>
                  <a:pt x="39" y="139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5" y="129"/>
                  <a:pt x="32" y="126"/>
                  <a:pt x="29" y="125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1" y="122"/>
                  <a:pt x="19" y="120"/>
                  <a:pt x="19" y="118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107"/>
                  <a:pt x="18" y="104"/>
                  <a:pt x="16" y="102"/>
                </a:cubicBezTo>
                <a:cubicBezTo>
                  <a:pt x="11" y="97"/>
                  <a:pt x="11" y="97"/>
                  <a:pt x="11" y="97"/>
                </a:cubicBezTo>
                <a:cubicBezTo>
                  <a:pt x="9" y="95"/>
                  <a:pt x="9" y="93"/>
                  <a:pt x="10" y="91"/>
                </a:cubicBezTo>
                <a:cubicBezTo>
                  <a:pt x="12" y="85"/>
                  <a:pt x="12" y="85"/>
                  <a:pt x="12" y="85"/>
                </a:cubicBezTo>
                <a:cubicBezTo>
                  <a:pt x="14" y="82"/>
                  <a:pt x="14" y="78"/>
                  <a:pt x="12" y="75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7"/>
                  <a:pt x="9" y="65"/>
                  <a:pt x="11" y="63"/>
                </a:cubicBezTo>
                <a:cubicBezTo>
                  <a:pt x="16" y="58"/>
                  <a:pt x="16" y="58"/>
                  <a:pt x="16" y="58"/>
                </a:cubicBezTo>
                <a:cubicBezTo>
                  <a:pt x="18" y="56"/>
                  <a:pt x="19" y="52"/>
                  <a:pt x="19" y="49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0"/>
                  <a:pt x="21" y="38"/>
                  <a:pt x="23" y="37"/>
                </a:cubicBezTo>
                <a:cubicBezTo>
                  <a:pt x="29" y="35"/>
                  <a:pt x="29" y="35"/>
                  <a:pt x="29" y="35"/>
                </a:cubicBezTo>
                <a:cubicBezTo>
                  <a:pt x="32" y="34"/>
                  <a:pt x="35" y="31"/>
                  <a:pt x="36" y="28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41" y="18"/>
                  <a:pt x="43" y="18"/>
                </a:cubicBezTo>
                <a:cubicBezTo>
                  <a:pt x="50" y="18"/>
                  <a:pt x="50" y="18"/>
                  <a:pt x="50" y="18"/>
                </a:cubicBezTo>
                <a:cubicBezTo>
                  <a:pt x="54" y="18"/>
                  <a:pt x="57" y="17"/>
                  <a:pt x="59" y="14"/>
                </a:cubicBezTo>
                <a:cubicBezTo>
                  <a:pt x="64" y="10"/>
                  <a:pt x="64" y="10"/>
                  <a:pt x="64" y="10"/>
                </a:cubicBezTo>
                <a:cubicBezTo>
                  <a:pt x="65" y="9"/>
                  <a:pt x="66" y="8"/>
                  <a:pt x="68" y="8"/>
                </a:cubicBezTo>
                <a:cubicBezTo>
                  <a:pt x="68" y="8"/>
                  <a:pt x="69" y="8"/>
                  <a:pt x="70" y="9"/>
                </a:cubicBezTo>
                <a:cubicBezTo>
                  <a:pt x="76" y="11"/>
                  <a:pt x="76" y="11"/>
                  <a:pt x="76" y="11"/>
                </a:cubicBezTo>
                <a:cubicBezTo>
                  <a:pt x="78" y="12"/>
                  <a:pt x="79" y="12"/>
                  <a:pt x="81" y="12"/>
                </a:cubicBezTo>
                <a:cubicBezTo>
                  <a:pt x="83" y="12"/>
                  <a:pt x="85" y="12"/>
                  <a:pt x="86" y="11"/>
                </a:cubicBezTo>
                <a:cubicBezTo>
                  <a:pt x="92" y="9"/>
                  <a:pt x="92" y="9"/>
                  <a:pt x="92" y="9"/>
                </a:cubicBezTo>
                <a:cubicBezTo>
                  <a:pt x="93" y="8"/>
                  <a:pt x="94" y="8"/>
                  <a:pt x="94" y="8"/>
                </a:cubicBezTo>
                <a:cubicBezTo>
                  <a:pt x="96" y="8"/>
                  <a:pt x="97" y="9"/>
                  <a:pt x="98" y="10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5" y="17"/>
                  <a:pt x="109" y="18"/>
                  <a:pt x="112" y="18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21" y="18"/>
                  <a:pt x="123" y="20"/>
                  <a:pt x="124" y="21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7" y="31"/>
                  <a:pt x="130" y="34"/>
                  <a:pt x="133" y="35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1" y="38"/>
                  <a:pt x="143" y="40"/>
                  <a:pt x="143" y="42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3" y="52"/>
                  <a:pt x="144" y="56"/>
                  <a:pt x="147" y="58"/>
                </a:cubicBezTo>
                <a:cubicBezTo>
                  <a:pt x="151" y="63"/>
                  <a:pt x="151" y="63"/>
                  <a:pt x="151" y="63"/>
                </a:cubicBezTo>
                <a:cubicBezTo>
                  <a:pt x="153" y="65"/>
                  <a:pt x="153" y="67"/>
                  <a:pt x="152" y="69"/>
                </a:cubicBezTo>
                <a:cubicBezTo>
                  <a:pt x="150" y="75"/>
                  <a:pt x="150" y="75"/>
                  <a:pt x="150" y="75"/>
                </a:cubicBezTo>
                <a:cubicBezTo>
                  <a:pt x="149" y="78"/>
                  <a:pt x="149" y="82"/>
                  <a:pt x="150" y="85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3" y="93"/>
                  <a:pt x="153" y="95"/>
                  <a:pt x="151" y="97"/>
                </a:cubicBezTo>
                <a:close/>
                <a:moveTo>
                  <a:pt x="104" y="93"/>
                </a:moveTo>
                <a:cubicBezTo>
                  <a:pt x="104" y="102"/>
                  <a:pt x="96" y="110"/>
                  <a:pt x="87" y="110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85" y="121"/>
                  <a:pt x="83" y="122"/>
                  <a:pt x="81" y="122"/>
                </a:cubicBezTo>
                <a:cubicBezTo>
                  <a:pt x="79" y="122"/>
                  <a:pt x="77" y="121"/>
                  <a:pt x="77" y="118"/>
                </a:cubicBezTo>
                <a:cubicBezTo>
                  <a:pt x="77" y="110"/>
                  <a:pt x="77" y="110"/>
                  <a:pt x="77" y="110"/>
                </a:cubicBezTo>
                <a:cubicBezTo>
                  <a:pt x="66" y="110"/>
                  <a:pt x="66" y="110"/>
                  <a:pt x="66" y="110"/>
                </a:cubicBezTo>
                <a:cubicBezTo>
                  <a:pt x="63" y="110"/>
                  <a:pt x="62" y="108"/>
                  <a:pt x="62" y="106"/>
                </a:cubicBezTo>
                <a:cubicBezTo>
                  <a:pt x="62" y="104"/>
                  <a:pt x="63" y="102"/>
                  <a:pt x="66" y="102"/>
                </a:cubicBezTo>
                <a:cubicBezTo>
                  <a:pt x="87" y="102"/>
                  <a:pt x="87" y="102"/>
                  <a:pt x="87" y="102"/>
                </a:cubicBezTo>
                <a:cubicBezTo>
                  <a:pt x="92" y="102"/>
                  <a:pt x="96" y="98"/>
                  <a:pt x="96" y="93"/>
                </a:cubicBezTo>
                <a:cubicBezTo>
                  <a:pt x="96" y="88"/>
                  <a:pt x="92" y="84"/>
                  <a:pt x="87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66" y="84"/>
                  <a:pt x="58" y="76"/>
                  <a:pt x="58" y="67"/>
                </a:cubicBezTo>
                <a:cubicBezTo>
                  <a:pt x="58" y="58"/>
                  <a:pt x="66" y="50"/>
                  <a:pt x="75" y="50"/>
                </a:cubicBezTo>
                <a:cubicBezTo>
                  <a:pt x="77" y="50"/>
                  <a:pt x="77" y="50"/>
                  <a:pt x="77" y="50"/>
                </a:cubicBezTo>
                <a:cubicBezTo>
                  <a:pt x="77" y="42"/>
                  <a:pt x="77" y="42"/>
                  <a:pt x="77" y="42"/>
                </a:cubicBezTo>
                <a:cubicBezTo>
                  <a:pt x="77" y="39"/>
                  <a:pt x="79" y="38"/>
                  <a:pt x="81" y="38"/>
                </a:cubicBezTo>
                <a:cubicBezTo>
                  <a:pt x="83" y="38"/>
                  <a:pt x="85" y="39"/>
                  <a:pt x="85" y="42"/>
                </a:cubicBezTo>
                <a:cubicBezTo>
                  <a:pt x="85" y="50"/>
                  <a:pt x="85" y="50"/>
                  <a:pt x="85" y="50"/>
                </a:cubicBezTo>
                <a:cubicBezTo>
                  <a:pt x="96" y="50"/>
                  <a:pt x="96" y="50"/>
                  <a:pt x="96" y="50"/>
                </a:cubicBezTo>
                <a:cubicBezTo>
                  <a:pt x="98" y="50"/>
                  <a:pt x="100" y="52"/>
                  <a:pt x="100" y="54"/>
                </a:cubicBezTo>
                <a:cubicBezTo>
                  <a:pt x="100" y="56"/>
                  <a:pt x="98" y="58"/>
                  <a:pt x="96" y="58"/>
                </a:cubicBezTo>
                <a:cubicBezTo>
                  <a:pt x="75" y="58"/>
                  <a:pt x="75" y="58"/>
                  <a:pt x="75" y="58"/>
                </a:cubicBezTo>
                <a:cubicBezTo>
                  <a:pt x="70" y="58"/>
                  <a:pt x="66" y="62"/>
                  <a:pt x="66" y="67"/>
                </a:cubicBezTo>
                <a:cubicBezTo>
                  <a:pt x="66" y="72"/>
                  <a:pt x="70" y="76"/>
                  <a:pt x="75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96" y="76"/>
                  <a:pt x="104" y="83"/>
                  <a:pt x="104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3E5268AD-2684-46AA-8B15-E3AB62CA0460}"/>
              </a:ext>
            </a:extLst>
          </p:cNvPr>
          <p:cNvSpPr>
            <a:spLocks noEditPoints="1"/>
          </p:cNvSpPr>
          <p:nvPr/>
        </p:nvSpPr>
        <p:spPr bwMode="auto">
          <a:xfrm>
            <a:off x="1741284" y="2341634"/>
            <a:ext cx="489978" cy="343272"/>
          </a:xfrm>
          <a:custGeom>
            <a:avLst/>
            <a:gdLst>
              <a:gd name="T0" fmla="*/ 13653 w 160"/>
              <a:gd name="T1" fmla="*/ 124083 h 111"/>
              <a:gd name="T2" fmla="*/ 0 w 160"/>
              <a:gd name="T3" fmla="*/ 368801 h 111"/>
              <a:gd name="T4" fmla="*/ 416401 w 160"/>
              <a:gd name="T5" fmla="*/ 382588 h 111"/>
              <a:gd name="T6" fmla="*/ 430054 w 160"/>
              <a:gd name="T7" fmla="*/ 137870 h 111"/>
              <a:gd name="T8" fmla="*/ 402749 w 160"/>
              <a:gd name="T9" fmla="*/ 355014 h 111"/>
              <a:gd name="T10" fmla="*/ 27305 w 160"/>
              <a:gd name="T11" fmla="*/ 151657 h 111"/>
              <a:gd name="T12" fmla="*/ 402749 w 160"/>
              <a:gd name="T13" fmla="*/ 355014 h 111"/>
              <a:gd name="T14" fmla="*/ 92154 w 160"/>
              <a:gd name="T15" fmla="*/ 237825 h 111"/>
              <a:gd name="T16" fmla="*/ 139938 w 160"/>
              <a:gd name="T17" fmla="*/ 251612 h 111"/>
              <a:gd name="T18" fmla="*/ 92154 w 160"/>
              <a:gd name="T19" fmla="*/ 265399 h 111"/>
              <a:gd name="T20" fmla="*/ 488077 w 160"/>
              <a:gd name="T21" fmla="*/ 75828 h 111"/>
              <a:gd name="T22" fmla="*/ 474424 w 160"/>
              <a:gd name="T23" fmla="*/ 320547 h 111"/>
              <a:gd name="T24" fmla="*/ 460772 w 160"/>
              <a:gd name="T25" fmla="*/ 89615 h 111"/>
              <a:gd name="T26" fmla="*/ 58023 w 160"/>
              <a:gd name="T27" fmla="*/ 75828 h 111"/>
              <a:gd name="T28" fmla="*/ 474424 w 160"/>
              <a:gd name="T29" fmla="*/ 62041 h 111"/>
              <a:gd name="T30" fmla="*/ 546100 w 160"/>
              <a:gd name="T31" fmla="*/ 13787 h 111"/>
              <a:gd name="T32" fmla="*/ 532448 w 160"/>
              <a:gd name="T33" fmla="*/ 258505 h 111"/>
              <a:gd name="T34" fmla="*/ 518795 w 160"/>
              <a:gd name="T35" fmla="*/ 27574 h 111"/>
              <a:gd name="T36" fmla="*/ 116046 w 160"/>
              <a:gd name="T37" fmla="*/ 13787 h 111"/>
              <a:gd name="T38" fmla="*/ 532448 w 160"/>
              <a:gd name="T39" fmla="*/ 0 h 111"/>
              <a:gd name="T40" fmla="*/ 290116 w 160"/>
              <a:gd name="T41" fmla="*/ 251612 h 111"/>
              <a:gd name="T42" fmla="*/ 337899 w 160"/>
              <a:gd name="T43" fmla="*/ 237825 h 111"/>
              <a:gd name="T44" fmla="*/ 337899 w 160"/>
              <a:gd name="T45" fmla="*/ 265399 h 111"/>
              <a:gd name="T46" fmla="*/ 290116 w 160"/>
              <a:gd name="T47" fmla="*/ 251612 h 111"/>
              <a:gd name="T48" fmla="*/ 201374 w 160"/>
              <a:gd name="T49" fmla="*/ 193017 h 111"/>
              <a:gd name="T50" fmla="*/ 215027 w 160"/>
              <a:gd name="T51" fmla="*/ 168890 h 111"/>
              <a:gd name="T52" fmla="*/ 228679 w 160"/>
              <a:gd name="T53" fmla="*/ 193017 h 111"/>
              <a:gd name="T54" fmla="*/ 255984 w 160"/>
              <a:gd name="T55" fmla="*/ 206804 h 111"/>
              <a:gd name="T56" fmla="*/ 204788 w 160"/>
              <a:gd name="T57" fmla="*/ 220591 h 111"/>
              <a:gd name="T58" fmla="*/ 204788 w 160"/>
              <a:gd name="T59" fmla="*/ 237825 h 111"/>
              <a:gd name="T60" fmla="*/ 262811 w 160"/>
              <a:gd name="T61" fmla="*/ 275739 h 111"/>
              <a:gd name="T62" fmla="*/ 228679 w 160"/>
              <a:gd name="T63" fmla="*/ 320547 h 111"/>
              <a:gd name="T64" fmla="*/ 201374 w 160"/>
              <a:gd name="T65" fmla="*/ 320547 h 111"/>
              <a:gd name="T66" fmla="*/ 187722 w 160"/>
              <a:gd name="T67" fmla="*/ 313653 h 111"/>
              <a:gd name="T68" fmla="*/ 187722 w 160"/>
              <a:gd name="T69" fmla="*/ 286079 h 111"/>
              <a:gd name="T70" fmla="*/ 235506 w 160"/>
              <a:gd name="T71" fmla="*/ 275739 h 111"/>
              <a:gd name="T72" fmla="*/ 204788 w 160"/>
              <a:gd name="T73" fmla="*/ 265399 h 11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11">
                <a:moveTo>
                  <a:pt x="122" y="36"/>
                </a:move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7"/>
                  <a:pt x="0" y="40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09"/>
                  <a:pt x="2" y="111"/>
                  <a:pt x="4" y="111"/>
                </a:cubicBezTo>
                <a:cubicBezTo>
                  <a:pt x="122" y="111"/>
                  <a:pt x="122" y="111"/>
                  <a:pt x="122" y="111"/>
                </a:cubicBezTo>
                <a:cubicBezTo>
                  <a:pt x="124" y="111"/>
                  <a:pt x="126" y="109"/>
                  <a:pt x="126" y="107"/>
                </a:cubicBezTo>
                <a:cubicBezTo>
                  <a:pt x="126" y="40"/>
                  <a:pt x="126" y="40"/>
                  <a:pt x="126" y="40"/>
                </a:cubicBezTo>
                <a:cubicBezTo>
                  <a:pt x="126" y="37"/>
                  <a:pt x="124" y="36"/>
                  <a:pt x="122" y="36"/>
                </a:cubicBezTo>
                <a:close/>
                <a:moveTo>
                  <a:pt x="118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8" y="44"/>
                  <a:pt x="8" y="44"/>
                  <a:pt x="8" y="44"/>
                </a:cubicBezTo>
                <a:cubicBezTo>
                  <a:pt x="118" y="44"/>
                  <a:pt x="118" y="44"/>
                  <a:pt x="118" y="44"/>
                </a:cubicBezTo>
                <a:lnTo>
                  <a:pt x="118" y="103"/>
                </a:lnTo>
                <a:close/>
                <a:moveTo>
                  <a:pt x="23" y="73"/>
                </a:moveTo>
                <a:cubicBezTo>
                  <a:pt x="23" y="71"/>
                  <a:pt x="25" y="69"/>
                  <a:pt x="27" y="69"/>
                </a:cubicBezTo>
                <a:cubicBezTo>
                  <a:pt x="37" y="69"/>
                  <a:pt x="37" y="69"/>
                  <a:pt x="37" y="69"/>
                </a:cubicBezTo>
                <a:cubicBezTo>
                  <a:pt x="39" y="69"/>
                  <a:pt x="41" y="71"/>
                  <a:pt x="41" y="73"/>
                </a:cubicBezTo>
                <a:cubicBezTo>
                  <a:pt x="41" y="75"/>
                  <a:pt x="39" y="77"/>
                  <a:pt x="37" y="77"/>
                </a:cubicBezTo>
                <a:cubicBezTo>
                  <a:pt x="27" y="77"/>
                  <a:pt x="27" y="77"/>
                  <a:pt x="27" y="77"/>
                </a:cubicBezTo>
                <a:cubicBezTo>
                  <a:pt x="25" y="77"/>
                  <a:pt x="23" y="75"/>
                  <a:pt x="23" y="73"/>
                </a:cubicBezTo>
                <a:close/>
                <a:moveTo>
                  <a:pt x="143" y="22"/>
                </a:moveTo>
                <a:cubicBezTo>
                  <a:pt x="143" y="89"/>
                  <a:pt x="143" y="89"/>
                  <a:pt x="143" y="89"/>
                </a:cubicBezTo>
                <a:cubicBezTo>
                  <a:pt x="143" y="91"/>
                  <a:pt x="141" y="93"/>
                  <a:pt x="139" y="93"/>
                </a:cubicBezTo>
                <a:cubicBezTo>
                  <a:pt x="137" y="93"/>
                  <a:pt x="135" y="91"/>
                  <a:pt x="135" y="89"/>
                </a:cubicBezTo>
                <a:cubicBezTo>
                  <a:pt x="135" y="26"/>
                  <a:pt x="135" y="26"/>
                  <a:pt x="135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19" y="26"/>
                  <a:pt x="17" y="24"/>
                  <a:pt x="17" y="22"/>
                </a:cubicBezTo>
                <a:cubicBezTo>
                  <a:pt x="17" y="20"/>
                  <a:pt x="19" y="18"/>
                  <a:pt x="21" y="18"/>
                </a:cubicBezTo>
                <a:cubicBezTo>
                  <a:pt x="139" y="18"/>
                  <a:pt x="139" y="18"/>
                  <a:pt x="139" y="18"/>
                </a:cubicBezTo>
                <a:cubicBezTo>
                  <a:pt x="141" y="18"/>
                  <a:pt x="143" y="20"/>
                  <a:pt x="143" y="22"/>
                </a:cubicBezTo>
                <a:close/>
                <a:moveTo>
                  <a:pt x="160" y="4"/>
                </a:moveTo>
                <a:cubicBezTo>
                  <a:pt x="160" y="71"/>
                  <a:pt x="160" y="71"/>
                  <a:pt x="160" y="71"/>
                </a:cubicBezTo>
                <a:cubicBezTo>
                  <a:pt x="160" y="73"/>
                  <a:pt x="158" y="75"/>
                  <a:pt x="156" y="75"/>
                </a:cubicBezTo>
                <a:cubicBezTo>
                  <a:pt x="154" y="75"/>
                  <a:pt x="152" y="73"/>
                  <a:pt x="152" y="71"/>
                </a:cubicBezTo>
                <a:cubicBezTo>
                  <a:pt x="152" y="8"/>
                  <a:pt x="152" y="8"/>
                  <a:pt x="152" y="8"/>
                </a:cubicBezTo>
                <a:cubicBezTo>
                  <a:pt x="38" y="8"/>
                  <a:pt x="38" y="8"/>
                  <a:pt x="38" y="8"/>
                </a:cubicBezTo>
                <a:cubicBezTo>
                  <a:pt x="36" y="8"/>
                  <a:pt x="34" y="6"/>
                  <a:pt x="34" y="4"/>
                </a:cubicBezTo>
                <a:cubicBezTo>
                  <a:pt x="34" y="2"/>
                  <a:pt x="36" y="0"/>
                  <a:pt x="3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8" y="0"/>
                  <a:pt x="160" y="2"/>
                  <a:pt x="160" y="4"/>
                </a:cubicBezTo>
                <a:close/>
                <a:moveTo>
                  <a:pt x="85" y="73"/>
                </a:moveTo>
                <a:cubicBezTo>
                  <a:pt x="85" y="71"/>
                  <a:pt x="87" y="69"/>
                  <a:pt x="89" y="69"/>
                </a:cubicBezTo>
                <a:cubicBezTo>
                  <a:pt x="99" y="69"/>
                  <a:pt x="99" y="69"/>
                  <a:pt x="99" y="69"/>
                </a:cubicBezTo>
                <a:cubicBezTo>
                  <a:pt x="101" y="69"/>
                  <a:pt x="103" y="71"/>
                  <a:pt x="103" y="73"/>
                </a:cubicBezTo>
                <a:cubicBezTo>
                  <a:pt x="103" y="75"/>
                  <a:pt x="101" y="77"/>
                  <a:pt x="99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87" y="77"/>
                  <a:pt x="85" y="75"/>
                  <a:pt x="85" y="73"/>
                </a:cubicBezTo>
                <a:close/>
                <a:moveTo>
                  <a:pt x="49" y="66"/>
                </a:moveTo>
                <a:cubicBezTo>
                  <a:pt x="49" y="61"/>
                  <a:pt x="53" y="56"/>
                  <a:pt x="59" y="56"/>
                </a:cubicBezTo>
                <a:cubicBezTo>
                  <a:pt x="59" y="53"/>
                  <a:pt x="59" y="53"/>
                  <a:pt x="59" y="53"/>
                </a:cubicBezTo>
                <a:cubicBezTo>
                  <a:pt x="59" y="51"/>
                  <a:pt x="61" y="49"/>
                  <a:pt x="63" y="49"/>
                </a:cubicBezTo>
                <a:cubicBezTo>
                  <a:pt x="65" y="49"/>
                  <a:pt x="67" y="51"/>
                  <a:pt x="67" y="53"/>
                </a:cubicBezTo>
                <a:cubicBezTo>
                  <a:pt x="67" y="56"/>
                  <a:pt x="67" y="56"/>
                  <a:pt x="67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3" y="56"/>
                  <a:pt x="75" y="57"/>
                  <a:pt x="75" y="60"/>
                </a:cubicBezTo>
                <a:cubicBezTo>
                  <a:pt x="75" y="62"/>
                  <a:pt x="73" y="64"/>
                  <a:pt x="71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58" y="64"/>
                  <a:pt x="57" y="65"/>
                  <a:pt x="57" y="66"/>
                </a:cubicBezTo>
                <a:cubicBezTo>
                  <a:pt x="57" y="68"/>
                  <a:pt x="58" y="69"/>
                  <a:pt x="60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72" y="69"/>
                  <a:pt x="77" y="74"/>
                  <a:pt x="77" y="80"/>
                </a:cubicBezTo>
                <a:cubicBezTo>
                  <a:pt x="77" y="86"/>
                  <a:pt x="72" y="90"/>
                  <a:pt x="67" y="91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6"/>
                  <a:pt x="65" y="97"/>
                  <a:pt x="63" y="97"/>
                </a:cubicBezTo>
                <a:cubicBezTo>
                  <a:pt x="61" y="97"/>
                  <a:pt x="59" y="96"/>
                  <a:pt x="59" y="93"/>
                </a:cubicBezTo>
                <a:cubicBezTo>
                  <a:pt x="59" y="91"/>
                  <a:pt x="59" y="91"/>
                  <a:pt x="59" y="91"/>
                </a:cubicBezTo>
                <a:cubicBezTo>
                  <a:pt x="55" y="91"/>
                  <a:pt x="55" y="91"/>
                  <a:pt x="55" y="91"/>
                </a:cubicBezTo>
                <a:cubicBezTo>
                  <a:pt x="53" y="91"/>
                  <a:pt x="51" y="89"/>
                  <a:pt x="51" y="87"/>
                </a:cubicBezTo>
                <a:cubicBezTo>
                  <a:pt x="51" y="85"/>
                  <a:pt x="53" y="83"/>
                  <a:pt x="55" y="83"/>
                </a:cubicBezTo>
                <a:cubicBezTo>
                  <a:pt x="66" y="83"/>
                  <a:pt x="66" y="83"/>
                  <a:pt x="66" y="83"/>
                </a:cubicBezTo>
                <a:cubicBezTo>
                  <a:pt x="68" y="83"/>
                  <a:pt x="69" y="82"/>
                  <a:pt x="69" y="80"/>
                </a:cubicBezTo>
                <a:cubicBezTo>
                  <a:pt x="69" y="78"/>
                  <a:pt x="67" y="77"/>
                  <a:pt x="66" y="77"/>
                </a:cubicBezTo>
                <a:cubicBezTo>
                  <a:pt x="60" y="77"/>
                  <a:pt x="60" y="77"/>
                  <a:pt x="60" y="77"/>
                </a:cubicBezTo>
                <a:cubicBezTo>
                  <a:pt x="54" y="77"/>
                  <a:pt x="49" y="72"/>
                  <a:pt x="49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3F5BF0F8-1C0A-4092-B896-58EDD5C959E1}"/>
              </a:ext>
            </a:extLst>
          </p:cNvPr>
          <p:cNvSpPr>
            <a:spLocks noEditPoints="1"/>
          </p:cNvSpPr>
          <p:nvPr/>
        </p:nvSpPr>
        <p:spPr bwMode="auto">
          <a:xfrm>
            <a:off x="1732818" y="4348000"/>
            <a:ext cx="489980" cy="336148"/>
          </a:xfrm>
          <a:custGeom>
            <a:avLst/>
            <a:gdLst>
              <a:gd name="T0" fmla="*/ 157004 w 160"/>
              <a:gd name="T1" fmla="*/ 230289 h 109"/>
              <a:gd name="T2" fmla="*/ 92154 w 160"/>
              <a:gd name="T3" fmla="*/ 244038 h 109"/>
              <a:gd name="T4" fmla="*/ 92154 w 160"/>
              <a:gd name="T5" fmla="*/ 219978 h 109"/>
              <a:gd name="T6" fmla="*/ 317421 w 160"/>
              <a:gd name="T7" fmla="*/ 244038 h 109"/>
              <a:gd name="T8" fmla="*/ 378857 w 160"/>
              <a:gd name="T9" fmla="*/ 230289 h 109"/>
              <a:gd name="T10" fmla="*/ 317421 w 160"/>
              <a:gd name="T11" fmla="*/ 219978 h 109"/>
              <a:gd name="T12" fmla="*/ 317421 w 160"/>
              <a:gd name="T13" fmla="*/ 244038 h 109"/>
              <a:gd name="T14" fmla="*/ 546100 w 160"/>
              <a:gd name="T15" fmla="*/ 247475 h 109"/>
              <a:gd name="T16" fmla="*/ 460772 w 160"/>
              <a:gd name="T17" fmla="*/ 285284 h 109"/>
              <a:gd name="T18" fmla="*/ 433467 w 160"/>
              <a:gd name="T19" fmla="*/ 374650 h 109"/>
              <a:gd name="T20" fmla="*/ 0 w 160"/>
              <a:gd name="T21" fmla="*/ 347153 h 109"/>
              <a:gd name="T22" fmla="*/ 27305 w 160"/>
              <a:gd name="T23" fmla="*/ 89366 h 109"/>
              <a:gd name="T24" fmla="*/ 85328 w 160"/>
              <a:gd name="T25" fmla="*/ 37809 h 109"/>
              <a:gd name="T26" fmla="*/ 508556 w 160"/>
              <a:gd name="T27" fmla="*/ 0 h 109"/>
              <a:gd name="T28" fmla="*/ 358378 w 160"/>
              <a:gd name="T29" fmla="*/ 116863 h 109"/>
              <a:gd name="T30" fmla="*/ 27305 w 160"/>
              <a:gd name="T31" fmla="*/ 192481 h 109"/>
              <a:gd name="T32" fmla="*/ 102394 w 160"/>
              <a:gd name="T33" fmla="*/ 347153 h 109"/>
              <a:gd name="T34" fmla="*/ 433467 w 160"/>
              <a:gd name="T35" fmla="*/ 271535 h 109"/>
              <a:gd name="T36" fmla="*/ 358378 w 160"/>
              <a:gd name="T37" fmla="*/ 116863 h 109"/>
              <a:gd name="T38" fmla="*/ 433467 w 160"/>
              <a:gd name="T39" fmla="*/ 116863 h 109"/>
              <a:gd name="T40" fmla="*/ 433467 w 160"/>
              <a:gd name="T41" fmla="*/ 164983 h 109"/>
              <a:gd name="T42" fmla="*/ 27305 w 160"/>
              <a:gd name="T43" fmla="*/ 164983 h 109"/>
              <a:gd name="T44" fmla="*/ 27305 w 160"/>
              <a:gd name="T45" fmla="*/ 116863 h 109"/>
              <a:gd name="T46" fmla="*/ 75089 w 160"/>
              <a:gd name="T47" fmla="*/ 347153 h 109"/>
              <a:gd name="T48" fmla="*/ 27305 w 160"/>
              <a:gd name="T49" fmla="*/ 347153 h 109"/>
              <a:gd name="T50" fmla="*/ 433467 w 160"/>
              <a:gd name="T51" fmla="*/ 299033 h 109"/>
              <a:gd name="T52" fmla="*/ 433467 w 160"/>
              <a:gd name="T53" fmla="*/ 347153 h 109"/>
              <a:gd name="T54" fmla="*/ 508556 w 160"/>
              <a:gd name="T55" fmla="*/ 27497 h 109"/>
              <a:gd name="T56" fmla="*/ 112633 w 160"/>
              <a:gd name="T57" fmla="*/ 37809 h 109"/>
              <a:gd name="T58" fmla="*/ 433467 w 160"/>
              <a:gd name="T59" fmla="*/ 89366 h 109"/>
              <a:gd name="T60" fmla="*/ 460772 w 160"/>
              <a:gd name="T61" fmla="*/ 257787 h 109"/>
              <a:gd name="T62" fmla="*/ 518795 w 160"/>
              <a:gd name="T63" fmla="*/ 247475 h 109"/>
              <a:gd name="T64" fmla="*/ 218440 w 160"/>
              <a:gd name="T65" fmla="*/ 244038 h 109"/>
              <a:gd name="T66" fmla="*/ 252571 w 160"/>
              <a:gd name="T67" fmla="*/ 257787 h 109"/>
              <a:gd name="T68" fmla="*/ 201374 w 160"/>
              <a:gd name="T69" fmla="*/ 268098 h 109"/>
              <a:gd name="T70" fmla="*/ 201374 w 160"/>
              <a:gd name="T71" fmla="*/ 295595 h 109"/>
              <a:gd name="T72" fmla="*/ 218440 w 160"/>
              <a:gd name="T73" fmla="*/ 305907 h 109"/>
              <a:gd name="T74" fmla="*/ 242332 w 160"/>
              <a:gd name="T75" fmla="*/ 305907 h 109"/>
              <a:gd name="T76" fmla="*/ 279876 w 160"/>
              <a:gd name="T77" fmla="*/ 257787 h 109"/>
              <a:gd name="T78" fmla="*/ 218440 w 160"/>
              <a:gd name="T79" fmla="*/ 219978 h 109"/>
              <a:gd name="T80" fmla="*/ 218440 w 160"/>
              <a:gd name="T81" fmla="*/ 195918 h 109"/>
              <a:gd name="T82" fmla="*/ 273050 w 160"/>
              <a:gd name="T83" fmla="*/ 182169 h 109"/>
              <a:gd name="T84" fmla="*/ 242332 w 160"/>
              <a:gd name="T85" fmla="*/ 168421 h 109"/>
              <a:gd name="T86" fmla="*/ 228679 w 160"/>
              <a:gd name="T87" fmla="*/ 144361 h 109"/>
              <a:gd name="T88" fmla="*/ 218440 w 160"/>
              <a:gd name="T89" fmla="*/ 168421 h 109"/>
              <a:gd name="T90" fmla="*/ 218440 w 160"/>
              <a:gd name="T91" fmla="*/ 244038 h 10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09">
                <a:moveTo>
                  <a:pt x="42" y="64"/>
                </a:moveTo>
                <a:cubicBezTo>
                  <a:pt x="44" y="64"/>
                  <a:pt x="46" y="65"/>
                  <a:pt x="46" y="67"/>
                </a:cubicBezTo>
                <a:cubicBezTo>
                  <a:pt x="46" y="70"/>
                  <a:pt x="44" y="71"/>
                  <a:pt x="42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4" y="71"/>
                  <a:pt x="23" y="70"/>
                  <a:pt x="23" y="67"/>
                </a:cubicBezTo>
                <a:cubicBezTo>
                  <a:pt x="23" y="65"/>
                  <a:pt x="24" y="64"/>
                  <a:pt x="27" y="64"/>
                </a:cubicBezTo>
                <a:lnTo>
                  <a:pt x="42" y="64"/>
                </a:lnTo>
                <a:close/>
                <a:moveTo>
                  <a:pt x="93" y="71"/>
                </a:moveTo>
                <a:cubicBezTo>
                  <a:pt x="108" y="71"/>
                  <a:pt x="108" y="71"/>
                  <a:pt x="108" y="71"/>
                </a:cubicBezTo>
                <a:cubicBezTo>
                  <a:pt x="110" y="71"/>
                  <a:pt x="111" y="70"/>
                  <a:pt x="111" y="67"/>
                </a:cubicBezTo>
                <a:cubicBezTo>
                  <a:pt x="111" y="65"/>
                  <a:pt x="110" y="64"/>
                  <a:pt x="108" y="64"/>
                </a:cubicBezTo>
                <a:cubicBezTo>
                  <a:pt x="93" y="64"/>
                  <a:pt x="93" y="64"/>
                  <a:pt x="93" y="64"/>
                </a:cubicBezTo>
                <a:cubicBezTo>
                  <a:pt x="90" y="64"/>
                  <a:pt x="89" y="65"/>
                  <a:pt x="89" y="67"/>
                </a:cubicBezTo>
                <a:cubicBezTo>
                  <a:pt x="89" y="70"/>
                  <a:pt x="90" y="71"/>
                  <a:pt x="93" y="71"/>
                </a:cubicBezTo>
                <a:close/>
                <a:moveTo>
                  <a:pt x="160" y="11"/>
                </a:moveTo>
                <a:cubicBezTo>
                  <a:pt x="160" y="72"/>
                  <a:pt x="160" y="72"/>
                  <a:pt x="160" y="72"/>
                </a:cubicBezTo>
                <a:cubicBezTo>
                  <a:pt x="160" y="78"/>
                  <a:pt x="155" y="83"/>
                  <a:pt x="149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5" y="101"/>
                  <a:pt x="135" y="101"/>
                  <a:pt x="135" y="101"/>
                </a:cubicBezTo>
                <a:cubicBezTo>
                  <a:pt x="135" y="106"/>
                  <a:pt x="131" y="109"/>
                  <a:pt x="127" y="109"/>
                </a:cubicBezTo>
                <a:cubicBezTo>
                  <a:pt x="8" y="109"/>
                  <a:pt x="8" y="109"/>
                  <a:pt x="8" y="109"/>
                </a:cubicBezTo>
                <a:cubicBezTo>
                  <a:pt x="4" y="109"/>
                  <a:pt x="0" y="106"/>
                  <a:pt x="0" y="101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29"/>
                  <a:pt x="4" y="26"/>
                  <a:pt x="8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5"/>
                  <a:pt x="30" y="0"/>
                  <a:pt x="36" y="0"/>
                </a:cubicBezTo>
                <a:cubicBezTo>
                  <a:pt x="149" y="0"/>
                  <a:pt x="149" y="0"/>
                  <a:pt x="149" y="0"/>
                </a:cubicBezTo>
                <a:cubicBezTo>
                  <a:pt x="155" y="0"/>
                  <a:pt x="160" y="5"/>
                  <a:pt x="160" y="11"/>
                </a:cubicBezTo>
                <a:close/>
                <a:moveTo>
                  <a:pt x="105" y="34"/>
                </a:moveTo>
                <a:cubicBezTo>
                  <a:pt x="30" y="34"/>
                  <a:pt x="30" y="34"/>
                  <a:pt x="30" y="34"/>
                </a:cubicBezTo>
                <a:cubicBezTo>
                  <a:pt x="29" y="45"/>
                  <a:pt x="20" y="55"/>
                  <a:pt x="8" y="56"/>
                </a:cubicBezTo>
                <a:cubicBezTo>
                  <a:pt x="8" y="79"/>
                  <a:pt x="8" y="79"/>
                  <a:pt x="8" y="79"/>
                </a:cubicBezTo>
                <a:cubicBezTo>
                  <a:pt x="20" y="80"/>
                  <a:pt x="29" y="89"/>
                  <a:pt x="30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6" y="90"/>
                  <a:pt x="115" y="80"/>
                  <a:pt x="127" y="79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115" y="55"/>
                  <a:pt x="106" y="46"/>
                  <a:pt x="105" y="34"/>
                </a:cubicBezTo>
                <a:close/>
                <a:moveTo>
                  <a:pt x="127" y="48"/>
                </a:moveTo>
                <a:cubicBezTo>
                  <a:pt x="127" y="34"/>
                  <a:pt x="127" y="34"/>
                  <a:pt x="127" y="34"/>
                </a:cubicBezTo>
                <a:cubicBezTo>
                  <a:pt x="113" y="34"/>
                  <a:pt x="113" y="34"/>
                  <a:pt x="113" y="34"/>
                </a:cubicBezTo>
                <a:cubicBezTo>
                  <a:pt x="114" y="41"/>
                  <a:pt x="120" y="47"/>
                  <a:pt x="127" y="48"/>
                </a:cubicBezTo>
                <a:close/>
                <a:moveTo>
                  <a:pt x="8" y="34"/>
                </a:moveTo>
                <a:cubicBezTo>
                  <a:pt x="8" y="48"/>
                  <a:pt x="8" y="48"/>
                  <a:pt x="8" y="48"/>
                </a:cubicBezTo>
                <a:cubicBezTo>
                  <a:pt x="15" y="47"/>
                  <a:pt x="21" y="41"/>
                  <a:pt x="22" y="34"/>
                </a:cubicBezTo>
                <a:lnTo>
                  <a:pt x="8" y="34"/>
                </a:lnTo>
                <a:close/>
                <a:moveTo>
                  <a:pt x="8" y="101"/>
                </a:moveTo>
                <a:cubicBezTo>
                  <a:pt x="22" y="101"/>
                  <a:pt x="22" y="101"/>
                  <a:pt x="22" y="101"/>
                </a:cubicBezTo>
                <a:cubicBezTo>
                  <a:pt x="21" y="94"/>
                  <a:pt x="15" y="88"/>
                  <a:pt x="8" y="87"/>
                </a:cubicBezTo>
                <a:lnTo>
                  <a:pt x="8" y="101"/>
                </a:lnTo>
                <a:close/>
                <a:moveTo>
                  <a:pt x="127" y="101"/>
                </a:moveTo>
                <a:cubicBezTo>
                  <a:pt x="127" y="87"/>
                  <a:pt x="127" y="87"/>
                  <a:pt x="127" y="87"/>
                </a:cubicBezTo>
                <a:cubicBezTo>
                  <a:pt x="120" y="88"/>
                  <a:pt x="114" y="94"/>
                  <a:pt x="113" y="101"/>
                </a:cubicBezTo>
                <a:lnTo>
                  <a:pt x="127" y="101"/>
                </a:lnTo>
                <a:close/>
                <a:moveTo>
                  <a:pt x="152" y="11"/>
                </a:moveTo>
                <a:cubicBezTo>
                  <a:pt x="152" y="9"/>
                  <a:pt x="151" y="8"/>
                  <a:pt x="149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4" y="8"/>
                  <a:pt x="33" y="9"/>
                  <a:pt x="33" y="11"/>
                </a:cubicBezTo>
                <a:cubicBezTo>
                  <a:pt x="33" y="26"/>
                  <a:pt x="33" y="26"/>
                  <a:pt x="33" y="26"/>
                </a:cubicBezTo>
                <a:cubicBezTo>
                  <a:pt x="127" y="26"/>
                  <a:pt x="127" y="26"/>
                  <a:pt x="127" y="26"/>
                </a:cubicBezTo>
                <a:cubicBezTo>
                  <a:pt x="131" y="26"/>
                  <a:pt x="135" y="29"/>
                  <a:pt x="135" y="34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9" y="75"/>
                  <a:pt x="149" y="75"/>
                  <a:pt x="149" y="75"/>
                </a:cubicBezTo>
                <a:cubicBezTo>
                  <a:pt x="151" y="75"/>
                  <a:pt x="152" y="74"/>
                  <a:pt x="152" y="72"/>
                </a:cubicBezTo>
                <a:lnTo>
                  <a:pt x="152" y="11"/>
                </a:lnTo>
                <a:close/>
                <a:moveTo>
                  <a:pt x="64" y="71"/>
                </a:moveTo>
                <a:cubicBezTo>
                  <a:pt x="71" y="71"/>
                  <a:pt x="71" y="71"/>
                  <a:pt x="71" y="71"/>
                </a:cubicBezTo>
                <a:cubicBezTo>
                  <a:pt x="73" y="71"/>
                  <a:pt x="74" y="73"/>
                  <a:pt x="74" y="75"/>
                </a:cubicBezTo>
                <a:cubicBezTo>
                  <a:pt x="74" y="77"/>
                  <a:pt x="73" y="78"/>
                  <a:pt x="71" y="78"/>
                </a:cubicBezTo>
                <a:cubicBezTo>
                  <a:pt x="59" y="78"/>
                  <a:pt x="59" y="78"/>
                  <a:pt x="59" y="78"/>
                </a:cubicBezTo>
                <a:cubicBezTo>
                  <a:pt x="57" y="78"/>
                  <a:pt x="55" y="80"/>
                  <a:pt x="55" y="82"/>
                </a:cubicBezTo>
                <a:cubicBezTo>
                  <a:pt x="55" y="84"/>
                  <a:pt x="57" y="86"/>
                  <a:pt x="59" y="86"/>
                </a:cubicBezTo>
                <a:cubicBezTo>
                  <a:pt x="64" y="86"/>
                  <a:pt x="64" y="86"/>
                  <a:pt x="64" y="86"/>
                </a:cubicBezTo>
                <a:cubicBezTo>
                  <a:pt x="64" y="89"/>
                  <a:pt x="64" y="89"/>
                  <a:pt x="64" y="89"/>
                </a:cubicBezTo>
                <a:cubicBezTo>
                  <a:pt x="64" y="91"/>
                  <a:pt x="65" y="93"/>
                  <a:pt x="67" y="93"/>
                </a:cubicBezTo>
                <a:cubicBezTo>
                  <a:pt x="70" y="93"/>
                  <a:pt x="71" y="91"/>
                  <a:pt x="71" y="89"/>
                </a:cubicBezTo>
                <a:cubicBezTo>
                  <a:pt x="71" y="86"/>
                  <a:pt x="71" y="86"/>
                  <a:pt x="71" y="86"/>
                </a:cubicBezTo>
                <a:cubicBezTo>
                  <a:pt x="77" y="86"/>
                  <a:pt x="82" y="81"/>
                  <a:pt x="82" y="75"/>
                </a:cubicBezTo>
                <a:cubicBezTo>
                  <a:pt x="82" y="69"/>
                  <a:pt x="77" y="64"/>
                  <a:pt x="71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2" y="64"/>
                  <a:pt x="61" y="62"/>
                  <a:pt x="61" y="60"/>
                </a:cubicBezTo>
                <a:cubicBezTo>
                  <a:pt x="61" y="58"/>
                  <a:pt x="62" y="57"/>
                  <a:pt x="64" y="57"/>
                </a:cubicBezTo>
                <a:cubicBezTo>
                  <a:pt x="76" y="57"/>
                  <a:pt x="76" y="57"/>
                  <a:pt x="76" y="57"/>
                </a:cubicBezTo>
                <a:cubicBezTo>
                  <a:pt x="78" y="57"/>
                  <a:pt x="80" y="55"/>
                  <a:pt x="80" y="53"/>
                </a:cubicBezTo>
                <a:cubicBezTo>
                  <a:pt x="80" y="51"/>
                  <a:pt x="78" y="49"/>
                  <a:pt x="76" y="49"/>
                </a:cubicBezTo>
                <a:cubicBezTo>
                  <a:pt x="71" y="49"/>
                  <a:pt x="71" y="49"/>
                  <a:pt x="71" y="49"/>
                </a:cubicBezTo>
                <a:cubicBezTo>
                  <a:pt x="71" y="46"/>
                  <a:pt x="71" y="46"/>
                  <a:pt x="71" y="46"/>
                </a:cubicBezTo>
                <a:cubicBezTo>
                  <a:pt x="71" y="44"/>
                  <a:pt x="70" y="42"/>
                  <a:pt x="67" y="42"/>
                </a:cubicBezTo>
                <a:cubicBezTo>
                  <a:pt x="65" y="42"/>
                  <a:pt x="64" y="44"/>
                  <a:pt x="64" y="46"/>
                </a:cubicBezTo>
                <a:cubicBezTo>
                  <a:pt x="64" y="49"/>
                  <a:pt x="64" y="49"/>
                  <a:pt x="64" y="49"/>
                </a:cubicBezTo>
                <a:cubicBezTo>
                  <a:pt x="58" y="49"/>
                  <a:pt x="53" y="54"/>
                  <a:pt x="53" y="60"/>
                </a:cubicBezTo>
                <a:cubicBezTo>
                  <a:pt x="53" y="66"/>
                  <a:pt x="58" y="71"/>
                  <a:pt x="64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4585116C-1996-405A-997D-951CDD86C3D9}"/>
              </a:ext>
            </a:extLst>
          </p:cNvPr>
          <p:cNvSpPr>
            <a:spLocks noEditPoints="1"/>
          </p:cNvSpPr>
          <p:nvPr/>
        </p:nvSpPr>
        <p:spPr bwMode="auto">
          <a:xfrm>
            <a:off x="1732765" y="3269027"/>
            <a:ext cx="468614" cy="494254"/>
          </a:xfrm>
          <a:custGeom>
            <a:avLst/>
            <a:gdLst>
              <a:gd name="T0" fmla="*/ 522288 w 153"/>
              <a:gd name="T1" fmla="*/ 141159 h 160"/>
              <a:gd name="T2" fmla="*/ 413051 w 153"/>
              <a:gd name="T3" fmla="*/ 6886 h 160"/>
              <a:gd name="T4" fmla="*/ 402810 w 153"/>
              <a:gd name="T5" fmla="*/ 0 h 160"/>
              <a:gd name="T6" fmla="*/ 122891 w 153"/>
              <a:gd name="T7" fmla="*/ 0 h 160"/>
              <a:gd name="T8" fmla="*/ 109237 w 153"/>
              <a:gd name="T9" fmla="*/ 6886 h 160"/>
              <a:gd name="T10" fmla="*/ 3414 w 153"/>
              <a:gd name="T11" fmla="*/ 141159 h 160"/>
              <a:gd name="T12" fmla="*/ 0 w 153"/>
              <a:gd name="T13" fmla="*/ 151487 h 160"/>
              <a:gd name="T14" fmla="*/ 0 w 153"/>
              <a:gd name="T15" fmla="*/ 537091 h 160"/>
              <a:gd name="T16" fmla="*/ 13655 w 153"/>
              <a:gd name="T17" fmla="*/ 550863 h 160"/>
              <a:gd name="T18" fmla="*/ 508633 w 153"/>
              <a:gd name="T19" fmla="*/ 550863 h 160"/>
              <a:gd name="T20" fmla="*/ 522288 w 153"/>
              <a:gd name="T21" fmla="*/ 537091 h 160"/>
              <a:gd name="T22" fmla="*/ 522288 w 153"/>
              <a:gd name="T23" fmla="*/ 151487 h 160"/>
              <a:gd name="T24" fmla="*/ 522288 w 153"/>
              <a:gd name="T25" fmla="*/ 141159 h 160"/>
              <a:gd name="T26" fmla="*/ 481324 w 153"/>
              <a:gd name="T27" fmla="*/ 141159 h 160"/>
              <a:gd name="T28" fmla="*/ 276505 w 153"/>
              <a:gd name="T29" fmla="*/ 141159 h 160"/>
              <a:gd name="T30" fmla="*/ 276505 w 153"/>
              <a:gd name="T31" fmla="*/ 27543 h 160"/>
              <a:gd name="T32" fmla="*/ 395983 w 153"/>
              <a:gd name="T33" fmla="*/ 27543 h 160"/>
              <a:gd name="T34" fmla="*/ 481324 w 153"/>
              <a:gd name="T35" fmla="*/ 141159 h 160"/>
              <a:gd name="T36" fmla="*/ 129719 w 153"/>
              <a:gd name="T37" fmla="*/ 27543 h 160"/>
              <a:gd name="T38" fmla="*/ 249196 w 153"/>
              <a:gd name="T39" fmla="*/ 27543 h 160"/>
              <a:gd name="T40" fmla="*/ 249196 w 153"/>
              <a:gd name="T41" fmla="*/ 141159 h 160"/>
              <a:gd name="T42" fmla="*/ 40964 w 153"/>
              <a:gd name="T43" fmla="*/ 141159 h 160"/>
              <a:gd name="T44" fmla="*/ 129719 w 153"/>
              <a:gd name="T45" fmla="*/ 27543 h 160"/>
              <a:gd name="T46" fmla="*/ 27309 w 153"/>
              <a:gd name="T47" fmla="*/ 523320 h 160"/>
              <a:gd name="T48" fmla="*/ 27309 w 153"/>
              <a:gd name="T49" fmla="*/ 168702 h 160"/>
              <a:gd name="T50" fmla="*/ 494979 w 153"/>
              <a:gd name="T51" fmla="*/ 168702 h 160"/>
              <a:gd name="T52" fmla="*/ 494979 w 153"/>
              <a:gd name="T53" fmla="*/ 523320 h 160"/>
              <a:gd name="T54" fmla="*/ 27309 w 153"/>
              <a:gd name="T55" fmla="*/ 523320 h 1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6530325E-C553-43AE-ADB0-0E233AAA51DF}"/>
              </a:ext>
            </a:extLst>
          </p:cNvPr>
          <p:cNvSpPr>
            <a:spLocks noEditPoints="1"/>
          </p:cNvSpPr>
          <p:nvPr/>
        </p:nvSpPr>
        <p:spPr bwMode="auto">
          <a:xfrm>
            <a:off x="1728320" y="5247904"/>
            <a:ext cx="468614" cy="492828"/>
          </a:xfrm>
          <a:custGeom>
            <a:avLst/>
            <a:gdLst>
              <a:gd name="T0" fmla="*/ 413051 w 153"/>
              <a:gd name="T1" fmla="*/ 6866 h 160"/>
              <a:gd name="T2" fmla="*/ 122891 w 153"/>
              <a:gd name="T3" fmla="*/ 0 h 160"/>
              <a:gd name="T4" fmla="*/ 3414 w 153"/>
              <a:gd name="T5" fmla="*/ 140752 h 160"/>
              <a:gd name="T6" fmla="*/ 0 w 153"/>
              <a:gd name="T7" fmla="*/ 535543 h 160"/>
              <a:gd name="T8" fmla="*/ 508633 w 153"/>
              <a:gd name="T9" fmla="*/ 549275 h 160"/>
              <a:gd name="T10" fmla="*/ 522288 w 153"/>
              <a:gd name="T11" fmla="*/ 151051 h 160"/>
              <a:gd name="T12" fmla="*/ 481324 w 153"/>
              <a:gd name="T13" fmla="*/ 140752 h 160"/>
              <a:gd name="T14" fmla="*/ 276505 w 153"/>
              <a:gd name="T15" fmla="*/ 27464 h 160"/>
              <a:gd name="T16" fmla="*/ 481324 w 153"/>
              <a:gd name="T17" fmla="*/ 140752 h 160"/>
              <a:gd name="T18" fmla="*/ 249196 w 153"/>
              <a:gd name="T19" fmla="*/ 27464 h 160"/>
              <a:gd name="T20" fmla="*/ 40964 w 153"/>
              <a:gd name="T21" fmla="*/ 140752 h 160"/>
              <a:gd name="T22" fmla="*/ 27309 w 153"/>
              <a:gd name="T23" fmla="*/ 521811 h 160"/>
              <a:gd name="T24" fmla="*/ 494979 w 153"/>
              <a:gd name="T25" fmla="*/ 168215 h 160"/>
              <a:gd name="T26" fmla="*/ 27309 w 153"/>
              <a:gd name="T27" fmla="*/ 521811 h 160"/>
              <a:gd name="T28" fmla="*/ 337951 w 153"/>
              <a:gd name="T29" fmla="*/ 326132 h 160"/>
              <a:gd name="T30" fmla="*/ 276505 w 153"/>
              <a:gd name="T31" fmla="*/ 281503 h 160"/>
              <a:gd name="T32" fmla="*/ 262851 w 153"/>
              <a:gd name="T33" fmla="*/ 456585 h 160"/>
              <a:gd name="T34" fmla="*/ 245783 w 153"/>
              <a:gd name="T35" fmla="*/ 281503 h 160"/>
              <a:gd name="T36" fmla="*/ 194578 w 153"/>
              <a:gd name="T37" fmla="*/ 329565 h 160"/>
              <a:gd name="T38" fmla="*/ 184337 w 153"/>
              <a:gd name="T39" fmla="*/ 305534 h 160"/>
              <a:gd name="T40" fmla="*/ 252610 w 153"/>
              <a:gd name="T41" fmla="*/ 240308 h 160"/>
              <a:gd name="T42" fmla="*/ 252610 w 153"/>
              <a:gd name="T43" fmla="*/ 236875 h 160"/>
              <a:gd name="T44" fmla="*/ 256024 w 153"/>
              <a:gd name="T45" fmla="*/ 236875 h 160"/>
              <a:gd name="T46" fmla="*/ 256024 w 153"/>
              <a:gd name="T47" fmla="*/ 236875 h 160"/>
              <a:gd name="T48" fmla="*/ 256024 w 153"/>
              <a:gd name="T49" fmla="*/ 236875 h 160"/>
              <a:gd name="T50" fmla="*/ 259437 w 153"/>
              <a:gd name="T51" fmla="*/ 233442 h 160"/>
              <a:gd name="T52" fmla="*/ 259437 w 153"/>
              <a:gd name="T53" fmla="*/ 233442 h 160"/>
              <a:gd name="T54" fmla="*/ 262851 w 153"/>
              <a:gd name="T55" fmla="*/ 233442 h 160"/>
              <a:gd name="T56" fmla="*/ 266264 w 153"/>
              <a:gd name="T57" fmla="*/ 233442 h 160"/>
              <a:gd name="T58" fmla="*/ 266264 w 153"/>
              <a:gd name="T59" fmla="*/ 236875 h 160"/>
              <a:gd name="T60" fmla="*/ 266264 w 153"/>
              <a:gd name="T61" fmla="*/ 236875 h 160"/>
              <a:gd name="T62" fmla="*/ 269678 w 153"/>
              <a:gd name="T63" fmla="*/ 236875 h 160"/>
              <a:gd name="T64" fmla="*/ 269678 w 153"/>
              <a:gd name="T65" fmla="*/ 236875 h 160"/>
              <a:gd name="T66" fmla="*/ 269678 w 153"/>
              <a:gd name="T67" fmla="*/ 236875 h 160"/>
              <a:gd name="T68" fmla="*/ 273092 w 153"/>
              <a:gd name="T69" fmla="*/ 240308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99" y="89"/>
                </a:moveTo>
                <a:cubicBezTo>
                  <a:pt x="101" y="91"/>
                  <a:pt x="101" y="93"/>
                  <a:pt x="99" y="95"/>
                </a:cubicBezTo>
                <a:cubicBezTo>
                  <a:pt x="97" y="96"/>
                  <a:pt x="95" y="96"/>
                  <a:pt x="93" y="95"/>
                </a:cubicBezTo>
                <a:cubicBezTo>
                  <a:pt x="81" y="82"/>
                  <a:pt x="81" y="82"/>
                  <a:pt x="81" y="82"/>
                </a:cubicBezTo>
                <a:cubicBezTo>
                  <a:pt x="81" y="129"/>
                  <a:pt x="81" y="129"/>
                  <a:pt x="81" y="129"/>
                </a:cubicBezTo>
                <a:cubicBezTo>
                  <a:pt x="81" y="131"/>
                  <a:pt x="79" y="133"/>
                  <a:pt x="77" y="133"/>
                </a:cubicBezTo>
                <a:cubicBezTo>
                  <a:pt x="74" y="133"/>
                  <a:pt x="72" y="131"/>
                  <a:pt x="72" y="129"/>
                </a:cubicBezTo>
                <a:cubicBezTo>
                  <a:pt x="72" y="82"/>
                  <a:pt x="72" y="82"/>
                  <a:pt x="72" y="82"/>
                </a:cubicBezTo>
                <a:cubicBezTo>
                  <a:pt x="60" y="95"/>
                  <a:pt x="60" y="95"/>
                  <a:pt x="60" y="95"/>
                </a:cubicBezTo>
                <a:cubicBezTo>
                  <a:pt x="59" y="96"/>
                  <a:pt x="58" y="96"/>
                  <a:pt x="57" y="96"/>
                </a:cubicBezTo>
                <a:cubicBezTo>
                  <a:pt x="56" y="96"/>
                  <a:pt x="55" y="96"/>
                  <a:pt x="54" y="95"/>
                </a:cubicBezTo>
                <a:cubicBezTo>
                  <a:pt x="53" y="93"/>
                  <a:pt x="53" y="91"/>
                  <a:pt x="54" y="89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9"/>
                  <a:pt x="74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6" y="69"/>
                  <a:pt x="76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7" y="68"/>
                  <a:pt x="77" y="68"/>
                  <a:pt x="77" y="68"/>
                </a:cubicBezTo>
                <a:cubicBezTo>
                  <a:pt x="77" y="68"/>
                  <a:pt x="77" y="68"/>
                  <a:pt x="77" y="68"/>
                </a:cubicBezTo>
                <a:cubicBezTo>
                  <a:pt x="77" y="68"/>
                  <a:pt x="77" y="68"/>
                  <a:pt x="78" y="68"/>
                </a:cubicBezTo>
                <a:cubicBezTo>
                  <a:pt x="78" y="68"/>
                  <a:pt x="78" y="68"/>
                  <a:pt x="78" y="68"/>
                </a:cubicBezTo>
                <a:cubicBezTo>
                  <a:pt x="78" y="68"/>
                  <a:pt x="78" y="68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69"/>
                  <a:pt x="80" y="69"/>
                  <a:pt x="80" y="70"/>
                </a:cubicBezTo>
                <a:cubicBezTo>
                  <a:pt x="80" y="70"/>
                  <a:pt x="80" y="70"/>
                  <a:pt x="80" y="70"/>
                </a:cubicBezTo>
                <a:lnTo>
                  <a:pt x="99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576AE6A3-0E36-4F25-9583-63C67D5563F4}"/>
              </a:ext>
            </a:extLst>
          </p:cNvPr>
          <p:cNvSpPr>
            <a:spLocks noEditPoints="1"/>
          </p:cNvSpPr>
          <p:nvPr/>
        </p:nvSpPr>
        <p:spPr bwMode="auto">
          <a:xfrm>
            <a:off x="2718082" y="1282895"/>
            <a:ext cx="492832" cy="435856"/>
          </a:xfrm>
          <a:custGeom>
            <a:avLst/>
            <a:gdLst>
              <a:gd name="T0" fmla="*/ 23882 w 161"/>
              <a:gd name="T1" fmla="*/ 392754 h 141"/>
              <a:gd name="T2" fmla="*/ 6823 w 161"/>
              <a:gd name="T3" fmla="*/ 389309 h 141"/>
              <a:gd name="T4" fmla="*/ 109173 w 161"/>
              <a:gd name="T5" fmla="*/ 310069 h 141"/>
              <a:gd name="T6" fmla="*/ 214934 w 161"/>
              <a:gd name="T7" fmla="*/ 292843 h 141"/>
              <a:gd name="T8" fmla="*/ 324106 w 161"/>
              <a:gd name="T9" fmla="*/ 337631 h 141"/>
              <a:gd name="T10" fmla="*/ 201287 w 161"/>
              <a:gd name="T11" fmla="*/ 389309 h 141"/>
              <a:gd name="T12" fmla="*/ 201287 w 161"/>
              <a:gd name="T13" fmla="*/ 361747 h 141"/>
              <a:gd name="T14" fmla="*/ 296813 w 161"/>
              <a:gd name="T15" fmla="*/ 347966 h 141"/>
              <a:gd name="T16" fmla="*/ 208110 w 161"/>
              <a:gd name="T17" fmla="*/ 320405 h 141"/>
              <a:gd name="T18" fmla="*/ 549275 w 161"/>
              <a:gd name="T19" fmla="*/ 296288 h 141"/>
              <a:gd name="T20" fmla="*/ 368458 w 161"/>
              <a:gd name="T21" fmla="*/ 327295 h 141"/>
              <a:gd name="T22" fmla="*/ 382104 w 161"/>
              <a:gd name="T23" fmla="*/ 354857 h 141"/>
              <a:gd name="T24" fmla="*/ 515159 w 161"/>
              <a:gd name="T25" fmla="*/ 303179 h 141"/>
              <a:gd name="T26" fmla="*/ 330930 w 161"/>
              <a:gd name="T27" fmla="*/ 437542 h 141"/>
              <a:gd name="T28" fmla="*/ 119408 w 161"/>
              <a:gd name="T29" fmla="*/ 423761 h 141"/>
              <a:gd name="T30" fmla="*/ 68233 w 161"/>
              <a:gd name="T31" fmla="*/ 461659 h 141"/>
              <a:gd name="T32" fmla="*/ 75056 w 161"/>
              <a:gd name="T33" fmla="*/ 485775 h 141"/>
              <a:gd name="T34" fmla="*/ 122819 w 161"/>
              <a:gd name="T35" fmla="*/ 451323 h 141"/>
              <a:gd name="T36" fmla="*/ 347988 w 161"/>
              <a:gd name="T37" fmla="*/ 461659 h 141"/>
              <a:gd name="T38" fmla="*/ 549275 w 161"/>
              <a:gd name="T39" fmla="*/ 296288 h 141"/>
              <a:gd name="T40" fmla="*/ 238815 w 161"/>
              <a:gd name="T41" fmla="*/ 144699 h 141"/>
              <a:gd name="T42" fmla="*/ 351400 w 161"/>
              <a:gd name="T43" fmla="*/ 144699 h 141"/>
              <a:gd name="T44" fmla="*/ 296813 w 161"/>
              <a:gd name="T45" fmla="*/ 282507 h 141"/>
              <a:gd name="T46" fmla="*/ 259285 w 161"/>
              <a:gd name="T47" fmla="*/ 237720 h 141"/>
              <a:gd name="T48" fmla="*/ 330930 w 161"/>
              <a:gd name="T49" fmla="*/ 237720 h 141"/>
              <a:gd name="T50" fmla="*/ 296813 w 161"/>
              <a:gd name="T51" fmla="*/ 148144 h 141"/>
              <a:gd name="T52" fmla="*/ 259285 w 161"/>
              <a:gd name="T53" fmla="*/ 237720 h 141"/>
              <a:gd name="T54" fmla="*/ 344576 w 161"/>
              <a:gd name="T55" fmla="*/ 17226 h 141"/>
              <a:gd name="T56" fmla="*/ 433279 w 161"/>
              <a:gd name="T57" fmla="*/ 17226 h 141"/>
              <a:gd name="T58" fmla="*/ 388928 w 161"/>
              <a:gd name="T59" fmla="*/ 124028 h 141"/>
              <a:gd name="T60" fmla="*/ 365046 w 161"/>
              <a:gd name="T61" fmla="*/ 86130 h 141"/>
              <a:gd name="T62" fmla="*/ 412809 w 161"/>
              <a:gd name="T63" fmla="*/ 86130 h 141"/>
              <a:gd name="T64" fmla="*/ 388928 w 161"/>
              <a:gd name="T65" fmla="*/ 27562 h 141"/>
              <a:gd name="T66" fmla="*/ 365046 w 161"/>
              <a:gd name="T67" fmla="*/ 86130 h 14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1" h="141">
                <a:moveTo>
                  <a:pt x="36" y="96"/>
                </a:moveTo>
                <a:cubicBezTo>
                  <a:pt x="7" y="114"/>
                  <a:pt x="7" y="114"/>
                  <a:pt x="7" y="114"/>
                </a:cubicBezTo>
                <a:cubicBezTo>
                  <a:pt x="6" y="114"/>
                  <a:pt x="6" y="115"/>
                  <a:pt x="5" y="115"/>
                </a:cubicBezTo>
                <a:cubicBezTo>
                  <a:pt x="4" y="115"/>
                  <a:pt x="2" y="114"/>
                  <a:pt x="2" y="113"/>
                </a:cubicBezTo>
                <a:cubicBezTo>
                  <a:pt x="0" y="111"/>
                  <a:pt x="1" y="108"/>
                  <a:pt x="3" y="107"/>
                </a:cubicBezTo>
                <a:cubicBezTo>
                  <a:pt x="32" y="90"/>
                  <a:pt x="32" y="90"/>
                  <a:pt x="32" y="90"/>
                </a:cubicBezTo>
                <a:cubicBezTo>
                  <a:pt x="32" y="89"/>
                  <a:pt x="32" y="89"/>
                  <a:pt x="32" y="89"/>
                </a:cubicBezTo>
                <a:cubicBezTo>
                  <a:pt x="33" y="89"/>
                  <a:pt x="49" y="81"/>
                  <a:pt x="63" y="85"/>
                </a:cubicBezTo>
                <a:cubicBezTo>
                  <a:pt x="92" y="94"/>
                  <a:pt x="92" y="94"/>
                  <a:pt x="92" y="94"/>
                </a:cubicBezTo>
                <a:cubicBezTo>
                  <a:pt x="94" y="95"/>
                  <a:pt x="95" y="96"/>
                  <a:pt x="95" y="98"/>
                </a:cubicBezTo>
                <a:cubicBezTo>
                  <a:pt x="96" y="103"/>
                  <a:pt x="93" y="111"/>
                  <a:pt x="84" y="113"/>
                </a:cubicBezTo>
                <a:cubicBezTo>
                  <a:pt x="74" y="114"/>
                  <a:pt x="60" y="113"/>
                  <a:pt x="59" y="113"/>
                </a:cubicBezTo>
                <a:cubicBezTo>
                  <a:pt x="57" y="113"/>
                  <a:pt x="55" y="111"/>
                  <a:pt x="55" y="109"/>
                </a:cubicBezTo>
                <a:cubicBezTo>
                  <a:pt x="55" y="107"/>
                  <a:pt x="57" y="105"/>
                  <a:pt x="59" y="105"/>
                </a:cubicBezTo>
                <a:cubicBezTo>
                  <a:pt x="60" y="105"/>
                  <a:pt x="74" y="106"/>
                  <a:pt x="82" y="105"/>
                </a:cubicBezTo>
                <a:cubicBezTo>
                  <a:pt x="85" y="104"/>
                  <a:pt x="86" y="103"/>
                  <a:pt x="87" y="101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61" y="93"/>
                  <a:pt x="61" y="93"/>
                  <a:pt x="61" y="93"/>
                </a:cubicBezTo>
                <a:cubicBezTo>
                  <a:pt x="50" y="90"/>
                  <a:pt x="37" y="96"/>
                  <a:pt x="36" y="96"/>
                </a:cubicBezTo>
                <a:close/>
                <a:moveTo>
                  <a:pt x="161" y="86"/>
                </a:moveTo>
                <a:cubicBezTo>
                  <a:pt x="158" y="82"/>
                  <a:pt x="151" y="75"/>
                  <a:pt x="140" y="80"/>
                </a:cubicBezTo>
                <a:cubicBezTo>
                  <a:pt x="130" y="85"/>
                  <a:pt x="108" y="95"/>
                  <a:pt x="108" y="95"/>
                </a:cubicBezTo>
                <a:cubicBezTo>
                  <a:pt x="106" y="96"/>
                  <a:pt x="105" y="99"/>
                  <a:pt x="106" y="101"/>
                </a:cubicBezTo>
                <a:cubicBezTo>
                  <a:pt x="107" y="103"/>
                  <a:pt x="110" y="103"/>
                  <a:pt x="112" y="103"/>
                </a:cubicBezTo>
                <a:cubicBezTo>
                  <a:pt x="112" y="102"/>
                  <a:pt x="133" y="92"/>
                  <a:pt x="143" y="88"/>
                </a:cubicBezTo>
                <a:cubicBezTo>
                  <a:pt x="146" y="86"/>
                  <a:pt x="149" y="86"/>
                  <a:pt x="151" y="88"/>
                </a:cubicBezTo>
                <a:cubicBezTo>
                  <a:pt x="151" y="88"/>
                  <a:pt x="151" y="88"/>
                  <a:pt x="151" y="88"/>
                </a:cubicBezTo>
                <a:cubicBezTo>
                  <a:pt x="97" y="127"/>
                  <a:pt x="97" y="127"/>
                  <a:pt x="97" y="127"/>
                </a:cubicBezTo>
                <a:cubicBezTo>
                  <a:pt x="93" y="130"/>
                  <a:pt x="88" y="131"/>
                  <a:pt x="83" y="131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34" y="123"/>
                  <a:pt x="33" y="123"/>
                  <a:pt x="32" y="124"/>
                </a:cubicBezTo>
                <a:cubicBezTo>
                  <a:pt x="20" y="134"/>
                  <a:pt x="20" y="134"/>
                  <a:pt x="20" y="134"/>
                </a:cubicBezTo>
                <a:cubicBezTo>
                  <a:pt x="18" y="135"/>
                  <a:pt x="18" y="138"/>
                  <a:pt x="19" y="140"/>
                </a:cubicBezTo>
                <a:cubicBezTo>
                  <a:pt x="20" y="141"/>
                  <a:pt x="21" y="141"/>
                  <a:pt x="22" y="141"/>
                </a:cubicBezTo>
                <a:cubicBezTo>
                  <a:pt x="23" y="141"/>
                  <a:pt x="24" y="141"/>
                  <a:pt x="25" y="140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9" y="140"/>
                  <a:pt x="96" y="138"/>
                  <a:pt x="102" y="134"/>
                </a:cubicBezTo>
                <a:cubicBezTo>
                  <a:pt x="159" y="91"/>
                  <a:pt x="159" y="91"/>
                  <a:pt x="159" y="91"/>
                </a:cubicBezTo>
                <a:cubicBezTo>
                  <a:pt x="161" y="90"/>
                  <a:pt x="161" y="88"/>
                  <a:pt x="161" y="86"/>
                </a:cubicBezTo>
                <a:close/>
                <a:moveTo>
                  <a:pt x="70" y="75"/>
                </a:moveTo>
                <a:cubicBezTo>
                  <a:pt x="61" y="66"/>
                  <a:pt x="61" y="51"/>
                  <a:pt x="70" y="42"/>
                </a:cubicBezTo>
                <a:cubicBezTo>
                  <a:pt x="75" y="38"/>
                  <a:pt x="80" y="35"/>
                  <a:pt x="87" y="35"/>
                </a:cubicBezTo>
                <a:cubicBezTo>
                  <a:pt x="93" y="35"/>
                  <a:pt x="99" y="38"/>
                  <a:pt x="103" y="42"/>
                </a:cubicBezTo>
                <a:cubicBezTo>
                  <a:pt x="112" y="51"/>
                  <a:pt x="112" y="66"/>
                  <a:pt x="103" y="75"/>
                </a:cubicBezTo>
                <a:cubicBezTo>
                  <a:pt x="99" y="79"/>
                  <a:pt x="93" y="82"/>
                  <a:pt x="87" y="82"/>
                </a:cubicBezTo>
                <a:cubicBezTo>
                  <a:pt x="80" y="82"/>
                  <a:pt x="75" y="79"/>
                  <a:pt x="70" y="75"/>
                </a:cubicBezTo>
                <a:close/>
                <a:moveTo>
                  <a:pt x="76" y="69"/>
                </a:moveTo>
                <a:cubicBezTo>
                  <a:pt x="79" y="72"/>
                  <a:pt x="83" y="74"/>
                  <a:pt x="87" y="74"/>
                </a:cubicBezTo>
                <a:cubicBezTo>
                  <a:pt x="91" y="74"/>
                  <a:pt x="95" y="72"/>
                  <a:pt x="97" y="69"/>
                </a:cubicBezTo>
                <a:cubicBezTo>
                  <a:pt x="103" y="63"/>
                  <a:pt x="103" y="54"/>
                  <a:pt x="97" y="48"/>
                </a:cubicBezTo>
                <a:cubicBezTo>
                  <a:pt x="95" y="45"/>
                  <a:pt x="91" y="43"/>
                  <a:pt x="87" y="43"/>
                </a:cubicBezTo>
                <a:cubicBezTo>
                  <a:pt x="83" y="43"/>
                  <a:pt x="79" y="45"/>
                  <a:pt x="76" y="48"/>
                </a:cubicBezTo>
                <a:cubicBezTo>
                  <a:pt x="70" y="54"/>
                  <a:pt x="70" y="63"/>
                  <a:pt x="76" y="69"/>
                </a:cubicBezTo>
                <a:close/>
                <a:moveTo>
                  <a:pt x="101" y="31"/>
                </a:moveTo>
                <a:cubicBezTo>
                  <a:pt x="94" y="24"/>
                  <a:pt x="94" y="12"/>
                  <a:pt x="101" y="5"/>
                </a:cubicBezTo>
                <a:cubicBezTo>
                  <a:pt x="104" y="2"/>
                  <a:pt x="109" y="0"/>
                  <a:pt x="114" y="0"/>
                </a:cubicBezTo>
                <a:cubicBezTo>
                  <a:pt x="119" y="0"/>
                  <a:pt x="123" y="2"/>
                  <a:pt x="127" y="5"/>
                </a:cubicBezTo>
                <a:cubicBezTo>
                  <a:pt x="134" y="12"/>
                  <a:pt x="134" y="24"/>
                  <a:pt x="127" y="31"/>
                </a:cubicBezTo>
                <a:cubicBezTo>
                  <a:pt x="123" y="34"/>
                  <a:pt x="119" y="36"/>
                  <a:pt x="114" y="36"/>
                </a:cubicBezTo>
                <a:cubicBezTo>
                  <a:pt x="109" y="36"/>
                  <a:pt x="104" y="34"/>
                  <a:pt x="101" y="31"/>
                </a:cubicBezTo>
                <a:close/>
                <a:moveTo>
                  <a:pt x="107" y="25"/>
                </a:moveTo>
                <a:cubicBezTo>
                  <a:pt x="109" y="27"/>
                  <a:pt x="111" y="28"/>
                  <a:pt x="114" y="28"/>
                </a:cubicBezTo>
                <a:cubicBezTo>
                  <a:pt x="117" y="28"/>
                  <a:pt x="119" y="27"/>
                  <a:pt x="121" y="25"/>
                </a:cubicBezTo>
                <a:cubicBezTo>
                  <a:pt x="125" y="21"/>
                  <a:pt x="125" y="15"/>
                  <a:pt x="121" y="11"/>
                </a:cubicBezTo>
                <a:cubicBezTo>
                  <a:pt x="119" y="9"/>
                  <a:pt x="117" y="8"/>
                  <a:pt x="114" y="8"/>
                </a:cubicBezTo>
                <a:cubicBezTo>
                  <a:pt x="111" y="8"/>
                  <a:pt x="109" y="9"/>
                  <a:pt x="107" y="11"/>
                </a:cubicBezTo>
                <a:cubicBezTo>
                  <a:pt x="103" y="15"/>
                  <a:pt x="103" y="21"/>
                  <a:pt x="107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15">
            <a:extLst>
              <a:ext uri="{FF2B5EF4-FFF2-40B4-BE49-F238E27FC236}">
                <a16:creationId xmlns:a16="http://schemas.microsoft.com/office/drawing/2014/main" id="{82DB1E94-681F-406A-B151-AC889C846565}"/>
              </a:ext>
            </a:extLst>
          </p:cNvPr>
          <p:cNvSpPr>
            <a:spLocks noEditPoints="1"/>
          </p:cNvSpPr>
          <p:nvPr/>
        </p:nvSpPr>
        <p:spPr bwMode="auto">
          <a:xfrm>
            <a:off x="2719818" y="2266143"/>
            <a:ext cx="489980" cy="494254"/>
          </a:xfrm>
          <a:custGeom>
            <a:avLst/>
            <a:gdLst>
              <a:gd name="T0" fmla="*/ 351552 w 160"/>
              <a:gd name="T1" fmla="*/ 320189 h 160"/>
              <a:gd name="T2" fmla="*/ 293529 w 160"/>
              <a:gd name="T3" fmla="*/ 378718 h 160"/>
              <a:gd name="T4" fmla="*/ 293529 w 160"/>
              <a:gd name="T5" fmla="*/ 378718 h 160"/>
              <a:gd name="T6" fmla="*/ 286703 w 160"/>
              <a:gd name="T7" fmla="*/ 378718 h 160"/>
              <a:gd name="T8" fmla="*/ 286703 w 160"/>
              <a:gd name="T9" fmla="*/ 409704 h 160"/>
              <a:gd name="T10" fmla="*/ 273050 w 160"/>
              <a:gd name="T11" fmla="*/ 423476 h 160"/>
              <a:gd name="T12" fmla="*/ 259398 w 160"/>
              <a:gd name="T13" fmla="*/ 409704 h 160"/>
              <a:gd name="T14" fmla="*/ 259398 w 160"/>
              <a:gd name="T15" fmla="*/ 378718 h 160"/>
              <a:gd name="T16" fmla="*/ 221853 w 160"/>
              <a:gd name="T17" fmla="*/ 378718 h 160"/>
              <a:gd name="T18" fmla="*/ 208201 w 160"/>
              <a:gd name="T19" fmla="*/ 364947 h 160"/>
              <a:gd name="T20" fmla="*/ 221853 w 160"/>
              <a:gd name="T21" fmla="*/ 351175 h 160"/>
              <a:gd name="T22" fmla="*/ 293529 w 160"/>
              <a:gd name="T23" fmla="*/ 351175 h 160"/>
              <a:gd name="T24" fmla="*/ 324247 w 160"/>
              <a:gd name="T25" fmla="*/ 320189 h 160"/>
              <a:gd name="T26" fmla="*/ 293529 w 160"/>
              <a:gd name="T27" fmla="*/ 289203 h 160"/>
              <a:gd name="T28" fmla="*/ 252571 w 160"/>
              <a:gd name="T29" fmla="*/ 289203 h 160"/>
              <a:gd name="T30" fmla="*/ 194548 w 160"/>
              <a:gd name="T31" fmla="*/ 230674 h 160"/>
              <a:gd name="T32" fmla="*/ 252571 w 160"/>
              <a:gd name="T33" fmla="*/ 172145 h 160"/>
              <a:gd name="T34" fmla="*/ 259398 w 160"/>
              <a:gd name="T35" fmla="*/ 172145 h 160"/>
              <a:gd name="T36" fmla="*/ 259398 w 160"/>
              <a:gd name="T37" fmla="*/ 141159 h 160"/>
              <a:gd name="T38" fmla="*/ 273050 w 160"/>
              <a:gd name="T39" fmla="*/ 127387 h 160"/>
              <a:gd name="T40" fmla="*/ 286703 w 160"/>
              <a:gd name="T41" fmla="*/ 141159 h 160"/>
              <a:gd name="T42" fmla="*/ 286703 w 160"/>
              <a:gd name="T43" fmla="*/ 172145 h 160"/>
              <a:gd name="T44" fmla="*/ 324247 w 160"/>
              <a:gd name="T45" fmla="*/ 172145 h 160"/>
              <a:gd name="T46" fmla="*/ 337899 w 160"/>
              <a:gd name="T47" fmla="*/ 185916 h 160"/>
              <a:gd name="T48" fmla="*/ 324247 w 160"/>
              <a:gd name="T49" fmla="*/ 199688 h 160"/>
              <a:gd name="T50" fmla="*/ 252571 w 160"/>
              <a:gd name="T51" fmla="*/ 199688 h 160"/>
              <a:gd name="T52" fmla="*/ 221853 w 160"/>
              <a:gd name="T53" fmla="*/ 230674 h 160"/>
              <a:gd name="T54" fmla="*/ 252571 w 160"/>
              <a:gd name="T55" fmla="*/ 261660 h 160"/>
              <a:gd name="T56" fmla="*/ 293529 w 160"/>
              <a:gd name="T57" fmla="*/ 261660 h 160"/>
              <a:gd name="T58" fmla="*/ 351552 w 160"/>
              <a:gd name="T59" fmla="*/ 320189 h 160"/>
              <a:gd name="T60" fmla="*/ 546100 w 160"/>
              <a:gd name="T61" fmla="*/ 275432 h 160"/>
              <a:gd name="T62" fmla="*/ 467598 w 160"/>
              <a:gd name="T63" fmla="*/ 471676 h 160"/>
              <a:gd name="T64" fmla="*/ 273050 w 160"/>
              <a:gd name="T65" fmla="*/ 550863 h 160"/>
              <a:gd name="T66" fmla="*/ 78502 w 160"/>
              <a:gd name="T67" fmla="*/ 471676 h 160"/>
              <a:gd name="T68" fmla="*/ 0 w 160"/>
              <a:gd name="T69" fmla="*/ 275432 h 160"/>
              <a:gd name="T70" fmla="*/ 78502 w 160"/>
              <a:gd name="T71" fmla="*/ 79187 h 160"/>
              <a:gd name="T72" fmla="*/ 273050 w 160"/>
              <a:gd name="T73" fmla="*/ 0 h 160"/>
              <a:gd name="T74" fmla="*/ 467598 w 160"/>
              <a:gd name="T75" fmla="*/ 79187 h 160"/>
              <a:gd name="T76" fmla="*/ 546100 w 160"/>
              <a:gd name="T77" fmla="*/ 275432 h 160"/>
              <a:gd name="T78" fmla="*/ 518795 w 160"/>
              <a:gd name="T79" fmla="*/ 275432 h 160"/>
              <a:gd name="T80" fmla="*/ 273050 w 160"/>
              <a:gd name="T81" fmla="*/ 27543 h 160"/>
              <a:gd name="T82" fmla="*/ 27305 w 160"/>
              <a:gd name="T83" fmla="*/ 275432 h 160"/>
              <a:gd name="T84" fmla="*/ 273050 w 160"/>
              <a:gd name="T85" fmla="*/ 523320 h 160"/>
              <a:gd name="T86" fmla="*/ 518795 w 160"/>
              <a:gd name="T87" fmla="*/ 275432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0">
                <a:moveTo>
                  <a:pt x="103" y="93"/>
                </a:moveTo>
                <a:cubicBezTo>
                  <a:pt x="103" y="102"/>
                  <a:pt x="95" y="110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21"/>
                  <a:pt x="82" y="123"/>
                  <a:pt x="80" y="123"/>
                </a:cubicBezTo>
                <a:cubicBezTo>
                  <a:pt x="78" y="123"/>
                  <a:pt x="76" y="121"/>
                  <a:pt x="76" y="119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65" y="110"/>
                  <a:pt x="65" y="110"/>
                  <a:pt x="65" y="110"/>
                </a:cubicBezTo>
                <a:cubicBezTo>
                  <a:pt x="62" y="110"/>
                  <a:pt x="61" y="108"/>
                  <a:pt x="61" y="106"/>
                </a:cubicBezTo>
                <a:cubicBezTo>
                  <a:pt x="61" y="104"/>
                  <a:pt x="62" y="102"/>
                  <a:pt x="65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91" y="102"/>
                  <a:pt x="95" y="98"/>
                  <a:pt x="95" y="93"/>
                </a:cubicBezTo>
                <a:cubicBezTo>
                  <a:pt x="95" y="88"/>
                  <a:pt x="91" y="84"/>
                  <a:pt x="86" y="84"/>
                </a:cubicBezTo>
                <a:cubicBezTo>
                  <a:pt x="74" y="84"/>
                  <a:pt x="74" y="84"/>
                  <a:pt x="74" y="84"/>
                </a:cubicBezTo>
                <a:cubicBezTo>
                  <a:pt x="65" y="84"/>
                  <a:pt x="57" y="76"/>
                  <a:pt x="57" y="67"/>
                </a:cubicBezTo>
                <a:cubicBezTo>
                  <a:pt x="57" y="58"/>
                  <a:pt x="65" y="50"/>
                  <a:pt x="74" y="50"/>
                </a:cubicBezTo>
                <a:cubicBezTo>
                  <a:pt x="76" y="50"/>
                  <a:pt x="76" y="50"/>
                  <a:pt x="76" y="50"/>
                </a:cubicBezTo>
                <a:cubicBezTo>
                  <a:pt x="76" y="41"/>
                  <a:pt x="76" y="41"/>
                  <a:pt x="76" y="41"/>
                </a:cubicBezTo>
                <a:cubicBezTo>
                  <a:pt x="76" y="39"/>
                  <a:pt x="78" y="37"/>
                  <a:pt x="80" y="37"/>
                </a:cubicBezTo>
                <a:cubicBezTo>
                  <a:pt x="82" y="37"/>
                  <a:pt x="84" y="39"/>
                  <a:pt x="84" y="41"/>
                </a:cubicBezTo>
                <a:cubicBezTo>
                  <a:pt x="84" y="50"/>
                  <a:pt x="84" y="50"/>
                  <a:pt x="84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7" y="50"/>
                  <a:pt x="99" y="52"/>
                  <a:pt x="99" y="54"/>
                </a:cubicBezTo>
                <a:cubicBezTo>
                  <a:pt x="99" y="56"/>
                  <a:pt x="97" y="58"/>
                  <a:pt x="95" y="58"/>
                </a:cubicBezTo>
                <a:cubicBezTo>
                  <a:pt x="74" y="58"/>
                  <a:pt x="74" y="58"/>
                  <a:pt x="74" y="58"/>
                </a:cubicBezTo>
                <a:cubicBezTo>
                  <a:pt x="69" y="58"/>
                  <a:pt x="65" y="62"/>
                  <a:pt x="65" y="67"/>
                </a:cubicBezTo>
                <a:cubicBezTo>
                  <a:pt x="65" y="72"/>
                  <a:pt x="69" y="76"/>
                  <a:pt x="74" y="76"/>
                </a:cubicBezTo>
                <a:cubicBezTo>
                  <a:pt x="86" y="76"/>
                  <a:pt x="86" y="76"/>
                  <a:pt x="86" y="76"/>
                </a:cubicBezTo>
                <a:cubicBezTo>
                  <a:pt x="95" y="76"/>
                  <a:pt x="103" y="84"/>
                  <a:pt x="103" y="93"/>
                </a:cubicBezTo>
                <a:close/>
                <a:moveTo>
                  <a:pt x="160" y="80"/>
                </a:moveTo>
                <a:cubicBezTo>
                  <a:pt x="160" y="101"/>
                  <a:pt x="152" y="121"/>
                  <a:pt x="137" y="137"/>
                </a:cubicBezTo>
                <a:cubicBezTo>
                  <a:pt x="121" y="152"/>
                  <a:pt x="101" y="160"/>
                  <a:pt x="80" y="160"/>
                </a:cubicBezTo>
                <a:cubicBezTo>
                  <a:pt x="59" y="160"/>
                  <a:pt x="39" y="152"/>
                  <a:pt x="23" y="137"/>
                </a:cubicBezTo>
                <a:cubicBezTo>
                  <a:pt x="8" y="121"/>
                  <a:pt x="0" y="101"/>
                  <a:pt x="0" y="80"/>
                </a:cubicBezTo>
                <a:cubicBezTo>
                  <a:pt x="0" y="59"/>
                  <a:pt x="8" y="39"/>
                  <a:pt x="23" y="23"/>
                </a:cubicBezTo>
                <a:cubicBezTo>
                  <a:pt x="39" y="8"/>
                  <a:pt x="59" y="0"/>
                  <a:pt x="80" y="0"/>
                </a:cubicBezTo>
                <a:cubicBezTo>
                  <a:pt x="101" y="0"/>
                  <a:pt x="121" y="8"/>
                  <a:pt x="137" y="23"/>
                </a:cubicBezTo>
                <a:cubicBezTo>
                  <a:pt x="152" y="39"/>
                  <a:pt x="160" y="59"/>
                  <a:pt x="160" y="80"/>
                </a:cubicBezTo>
                <a:close/>
                <a:moveTo>
                  <a:pt x="152" y="80"/>
                </a:moveTo>
                <a:cubicBezTo>
                  <a:pt x="152" y="40"/>
                  <a:pt x="120" y="8"/>
                  <a:pt x="80" y="8"/>
                </a:cubicBezTo>
                <a:cubicBezTo>
                  <a:pt x="40" y="8"/>
                  <a:pt x="8" y="40"/>
                  <a:pt x="8" y="80"/>
                </a:cubicBezTo>
                <a:cubicBezTo>
                  <a:pt x="8" y="120"/>
                  <a:pt x="40" y="152"/>
                  <a:pt x="80" y="152"/>
                </a:cubicBezTo>
                <a:cubicBezTo>
                  <a:pt x="120" y="152"/>
                  <a:pt x="152" y="120"/>
                  <a:pt x="152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16">
            <a:extLst>
              <a:ext uri="{FF2B5EF4-FFF2-40B4-BE49-F238E27FC236}">
                <a16:creationId xmlns:a16="http://schemas.microsoft.com/office/drawing/2014/main" id="{B8697B89-F299-435C-BB0A-3D534CE58849}"/>
              </a:ext>
            </a:extLst>
          </p:cNvPr>
          <p:cNvSpPr>
            <a:spLocks noEditPoints="1"/>
          </p:cNvSpPr>
          <p:nvPr/>
        </p:nvSpPr>
        <p:spPr bwMode="auto">
          <a:xfrm>
            <a:off x="2711353" y="4300995"/>
            <a:ext cx="489980" cy="430158"/>
          </a:xfrm>
          <a:custGeom>
            <a:avLst/>
            <a:gdLst>
              <a:gd name="T0" fmla="*/ 546100 w 160"/>
              <a:gd name="T1" fmla="*/ 65533 h 139"/>
              <a:gd name="T2" fmla="*/ 300355 w 160"/>
              <a:gd name="T3" fmla="*/ 65533 h 139"/>
              <a:gd name="T4" fmla="*/ 423228 w 160"/>
              <a:gd name="T5" fmla="*/ 27593 h 139"/>
              <a:gd name="T6" fmla="*/ 423228 w 160"/>
              <a:gd name="T7" fmla="*/ 100024 h 139"/>
              <a:gd name="T8" fmla="*/ 423228 w 160"/>
              <a:gd name="T9" fmla="*/ 27593 h 139"/>
              <a:gd name="T10" fmla="*/ 498316 w 160"/>
              <a:gd name="T11" fmla="*/ 186251 h 139"/>
              <a:gd name="T12" fmla="*/ 303768 w 160"/>
              <a:gd name="T13" fmla="*/ 151760 h 139"/>
              <a:gd name="T14" fmla="*/ 327660 w 160"/>
              <a:gd name="T15" fmla="*/ 137964 h 139"/>
              <a:gd name="T16" fmla="*/ 518795 w 160"/>
              <a:gd name="T17" fmla="*/ 137964 h 139"/>
              <a:gd name="T18" fmla="*/ 542687 w 160"/>
              <a:gd name="T19" fmla="*/ 148311 h 139"/>
              <a:gd name="T20" fmla="*/ 498316 w 160"/>
              <a:gd name="T21" fmla="*/ 255233 h 139"/>
              <a:gd name="T22" fmla="*/ 303768 w 160"/>
              <a:gd name="T23" fmla="*/ 220742 h 139"/>
              <a:gd name="T24" fmla="*/ 327660 w 160"/>
              <a:gd name="T25" fmla="*/ 210395 h 139"/>
              <a:gd name="T26" fmla="*/ 518795 w 160"/>
              <a:gd name="T27" fmla="*/ 206946 h 139"/>
              <a:gd name="T28" fmla="*/ 542687 w 160"/>
              <a:gd name="T29" fmla="*/ 217293 h 139"/>
              <a:gd name="T30" fmla="*/ 498316 w 160"/>
              <a:gd name="T31" fmla="*/ 327665 h 139"/>
              <a:gd name="T32" fmla="*/ 303768 w 160"/>
              <a:gd name="T33" fmla="*/ 289724 h 139"/>
              <a:gd name="T34" fmla="*/ 327660 w 160"/>
              <a:gd name="T35" fmla="*/ 279377 h 139"/>
              <a:gd name="T36" fmla="*/ 518795 w 160"/>
              <a:gd name="T37" fmla="*/ 279377 h 139"/>
              <a:gd name="T38" fmla="*/ 542687 w 160"/>
              <a:gd name="T39" fmla="*/ 286275 h 139"/>
              <a:gd name="T40" fmla="*/ 498316 w 160"/>
              <a:gd name="T41" fmla="*/ 396647 h 139"/>
              <a:gd name="T42" fmla="*/ 303768 w 160"/>
              <a:gd name="T43" fmla="*/ 362156 h 139"/>
              <a:gd name="T44" fmla="*/ 327660 w 160"/>
              <a:gd name="T45" fmla="*/ 348359 h 139"/>
              <a:gd name="T46" fmla="*/ 518795 w 160"/>
              <a:gd name="T47" fmla="*/ 348359 h 139"/>
              <a:gd name="T48" fmla="*/ 542687 w 160"/>
              <a:gd name="T49" fmla="*/ 358706 h 139"/>
              <a:gd name="T50" fmla="*/ 498316 w 160"/>
              <a:gd name="T51" fmla="*/ 465629 h 139"/>
              <a:gd name="T52" fmla="*/ 303768 w 160"/>
              <a:gd name="T53" fmla="*/ 431138 h 139"/>
              <a:gd name="T54" fmla="*/ 327660 w 160"/>
              <a:gd name="T55" fmla="*/ 420790 h 139"/>
              <a:gd name="T56" fmla="*/ 518795 w 160"/>
              <a:gd name="T57" fmla="*/ 417341 h 139"/>
              <a:gd name="T58" fmla="*/ 542687 w 160"/>
              <a:gd name="T59" fmla="*/ 427688 h 139"/>
              <a:gd name="T60" fmla="*/ 201374 w 160"/>
              <a:gd name="T61" fmla="*/ 327665 h 139"/>
              <a:gd name="T62" fmla="*/ 3413 w 160"/>
              <a:gd name="T63" fmla="*/ 289724 h 139"/>
              <a:gd name="T64" fmla="*/ 27305 w 160"/>
              <a:gd name="T65" fmla="*/ 279377 h 139"/>
              <a:gd name="T66" fmla="*/ 218440 w 160"/>
              <a:gd name="T67" fmla="*/ 279377 h 139"/>
              <a:gd name="T68" fmla="*/ 245745 w 160"/>
              <a:gd name="T69" fmla="*/ 286275 h 139"/>
              <a:gd name="T70" fmla="*/ 201374 w 160"/>
              <a:gd name="T71" fmla="*/ 396647 h 139"/>
              <a:gd name="T72" fmla="*/ 3413 w 160"/>
              <a:gd name="T73" fmla="*/ 362156 h 139"/>
              <a:gd name="T74" fmla="*/ 27305 w 160"/>
              <a:gd name="T75" fmla="*/ 348359 h 139"/>
              <a:gd name="T76" fmla="*/ 218440 w 160"/>
              <a:gd name="T77" fmla="*/ 348359 h 139"/>
              <a:gd name="T78" fmla="*/ 245745 w 160"/>
              <a:gd name="T79" fmla="*/ 358706 h 139"/>
              <a:gd name="T80" fmla="*/ 201374 w 160"/>
              <a:gd name="T81" fmla="*/ 465629 h 139"/>
              <a:gd name="T82" fmla="*/ 3413 w 160"/>
              <a:gd name="T83" fmla="*/ 431138 h 139"/>
              <a:gd name="T84" fmla="*/ 27305 w 160"/>
              <a:gd name="T85" fmla="*/ 420790 h 139"/>
              <a:gd name="T86" fmla="*/ 218440 w 160"/>
              <a:gd name="T87" fmla="*/ 417341 h 139"/>
              <a:gd name="T88" fmla="*/ 245745 w 160"/>
              <a:gd name="T89" fmla="*/ 427688 h 139"/>
              <a:gd name="T90" fmla="*/ 0 w 160"/>
              <a:gd name="T91" fmla="*/ 203497 h 139"/>
              <a:gd name="T92" fmla="*/ 245745 w 160"/>
              <a:gd name="T93" fmla="*/ 203497 h 139"/>
              <a:gd name="T94" fmla="*/ 122873 w 160"/>
              <a:gd name="T95" fmla="*/ 241437 h 139"/>
              <a:gd name="T96" fmla="*/ 122873 w 160"/>
              <a:gd name="T97" fmla="*/ 169006 h 139"/>
              <a:gd name="T98" fmla="*/ 122873 w 160"/>
              <a:gd name="T99" fmla="*/ 241437 h 13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39">
                <a:moveTo>
                  <a:pt x="124" y="37"/>
                </a:moveTo>
                <a:cubicBezTo>
                  <a:pt x="144" y="37"/>
                  <a:pt x="160" y="29"/>
                  <a:pt x="160" y="19"/>
                </a:cubicBezTo>
                <a:cubicBezTo>
                  <a:pt x="160" y="8"/>
                  <a:pt x="144" y="0"/>
                  <a:pt x="124" y="0"/>
                </a:cubicBezTo>
                <a:cubicBezTo>
                  <a:pt x="103" y="0"/>
                  <a:pt x="88" y="8"/>
                  <a:pt x="88" y="19"/>
                </a:cubicBezTo>
                <a:cubicBezTo>
                  <a:pt x="88" y="29"/>
                  <a:pt x="103" y="37"/>
                  <a:pt x="124" y="37"/>
                </a:cubicBezTo>
                <a:close/>
                <a:moveTo>
                  <a:pt x="124" y="8"/>
                </a:moveTo>
                <a:cubicBezTo>
                  <a:pt x="141" y="8"/>
                  <a:pt x="152" y="14"/>
                  <a:pt x="152" y="19"/>
                </a:cubicBezTo>
                <a:cubicBezTo>
                  <a:pt x="152" y="23"/>
                  <a:pt x="141" y="29"/>
                  <a:pt x="124" y="29"/>
                </a:cubicBezTo>
                <a:cubicBezTo>
                  <a:pt x="107" y="29"/>
                  <a:pt x="96" y="23"/>
                  <a:pt x="96" y="19"/>
                </a:cubicBezTo>
                <a:cubicBezTo>
                  <a:pt x="96" y="14"/>
                  <a:pt x="107" y="8"/>
                  <a:pt x="124" y="8"/>
                </a:cubicBezTo>
                <a:close/>
                <a:moveTo>
                  <a:pt x="159" y="43"/>
                </a:moveTo>
                <a:cubicBezTo>
                  <a:pt x="158" y="47"/>
                  <a:pt x="153" y="51"/>
                  <a:pt x="146" y="54"/>
                </a:cubicBezTo>
                <a:cubicBezTo>
                  <a:pt x="140" y="56"/>
                  <a:pt x="132" y="58"/>
                  <a:pt x="124" y="58"/>
                </a:cubicBezTo>
                <a:cubicBezTo>
                  <a:pt x="107" y="58"/>
                  <a:pt x="93" y="52"/>
                  <a:pt x="89" y="44"/>
                </a:cubicBezTo>
                <a:cubicBezTo>
                  <a:pt x="88" y="42"/>
                  <a:pt x="89" y="39"/>
                  <a:pt x="91" y="38"/>
                </a:cubicBezTo>
                <a:cubicBezTo>
                  <a:pt x="93" y="38"/>
                  <a:pt x="95" y="38"/>
                  <a:pt x="96" y="40"/>
                </a:cubicBezTo>
                <a:cubicBezTo>
                  <a:pt x="98" y="45"/>
                  <a:pt x="109" y="50"/>
                  <a:pt x="124" y="50"/>
                </a:cubicBezTo>
                <a:cubicBezTo>
                  <a:pt x="139" y="50"/>
                  <a:pt x="150" y="45"/>
                  <a:pt x="152" y="40"/>
                </a:cubicBezTo>
                <a:cubicBezTo>
                  <a:pt x="153" y="38"/>
                  <a:pt x="155" y="37"/>
                  <a:pt x="157" y="38"/>
                </a:cubicBezTo>
                <a:cubicBezTo>
                  <a:pt x="159" y="38"/>
                  <a:pt x="160" y="41"/>
                  <a:pt x="159" y="43"/>
                </a:cubicBezTo>
                <a:close/>
                <a:moveTo>
                  <a:pt x="159" y="63"/>
                </a:moveTo>
                <a:cubicBezTo>
                  <a:pt x="158" y="68"/>
                  <a:pt x="153" y="72"/>
                  <a:pt x="146" y="74"/>
                </a:cubicBezTo>
                <a:cubicBezTo>
                  <a:pt x="140" y="77"/>
                  <a:pt x="132" y="78"/>
                  <a:pt x="124" y="78"/>
                </a:cubicBezTo>
                <a:cubicBezTo>
                  <a:pt x="107" y="78"/>
                  <a:pt x="93" y="72"/>
                  <a:pt x="89" y="64"/>
                </a:cubicBezTo>
                <a:cubicBezTo>
                  <a:pt x="88" y="62"/>
                  <a:pt x="89" y="60"/>
                  <a:pt x="91" y="59"/>
                </a:cubicBezTo>
                <a:cubicBezTo>
                  <a:pt x="93" y="58"/>
                  <a:pt x="95" y="59"/>
                  <a:pt x="96" y="61"/>
                </a:cubicBezTo>
                <a:cubicBezTo>
                  <a:pt x="98" y="65"/>
                  <a:pt x="109" y="70"/>
                  <a:pt x="124" y="70"/>
                </a:cubicBezTo>
                <a:cubicBezTo>
                  <a:pt x="139" y="70"/>
                  <a:pt x="150" y="65"/>
                  <a:pt x="152" y="60"/>
                </a:cubicBezTo>
                <a:cubicBezTo>
                  <a:pt x="153" y="58"/>
                  <a:pt x="155" y="57"/>
                  <a:pt x="157" y="58"/>
                </a:cubicBezTo>
                <a:cubicBezTo>
                  <a:pt x="159" y="59"/>
                  <a:pt x="160" y="61"/>
                  <a:pt x="159" y="63"/>
                </a:cubicBezTo>
                <a:close/>
                <a:moveTo>
                  <a:pt x="159" y="83"/>
                </a:moveTo>
                <a:cubicBezTo>
                  <a:pt x="158" y="88"/>
                  <a:pt x="153" y="92"/>
                  <a:pt x="146" y="95"/>
                </a:cubicBezTo>
                <a:cubicBezTo>
                  <a:pt x="140" y="97"/>
                  <a:pt x="132" y="98"/>
                  <a:pt x="124" y="98"/>
                </a:cubicBezTo>
                <a:cubicBezTo>
                  <a:pt x="107" y="98"/>
                  <a:pt x="93" y="93"/>
                  <a:pt x="89" y="84"/>
                </a:cubicBezTo>
                <a:cubicBezTo>
                  <a:pt x="88" y="82"/>
                  <a:pt x="89" y="80"/>
                  <a:pt x="91" y="79"/>
                </a:cubicBezTo>
                <a:cubicBezTo>
                  <a:pt x="93" y="78"/>
                  <a:pt x="95" y="79"/>
                  <a:pt x="96" y="81"/>
                </a:cubicBezTo>
                <a:cubicBezTo>
                  <a:pt x="98" y="86"/>
                  <a:pt x="109" y="90"/>
                  <a:pt x="124" y="90"/>
                </a:cubicBezTo>
                <a:cubicBezTo>
                  <a:pt x="139" y="90"/>
                  <a:pt x="150" y="85"/>
                  <a:pt x="152" y="81"/>
                </a:cubicBezTo>
                <a:cubicBezTo>
                  <a:pt x="153" y="79"/>
                  <a:pt x="155" y="78"/>
                  <a:pt x="157" y="78"/>
                </a:cubicBezTo>
                <a:cubicBezTo>
                  <a:pt x="159" y="79"/>
                  <a:pt x="160" y="81"/>
                  <a:pt x="159" y="83"/>
                </a:cubicBezTo>
                <a:close/>
                <a:moveTo>
                  <a:pt x="159" y="104"/>
                </a:moveTo>
                <a:cubicBezTo>
                  <a:pt x="158" y="108"/>
                  <a:pt x="153" y="112"/>
                  <a:pt x="146" y="115"/>
                </a:cubicBezTo>
                <a:cubicBezTo>
                  <a:pt x="140" y="117"/>
                  <a:pt x="132" y="119"/>
                  <a:pt x="124" y="119"/>
                </a:cubicBezTo>
                <a:cubicBezTo>
                  <a:pt x="107" y="119"/>
                  <a:pt x="93" y="113"/>
                  <a:pt x="89" y="105"/>
                </a:cubicBezTo>
                <a:cubicBezTo>
                  <a:pt x="88" y="103"/>
                  <a:pt x="89" y="100"/>
                  <a:pt x="91" y="99"/>
                </a:cubicBezTo>
                <a:cubicBezTo>
                  <a:pt x="93" y="99"/>
                  <a:pt x="95" y="99"/>
                  <a:pt x="96" y="101"/>
                </a:cubicBezTo>
                <a:cubicBezTo>
                  <a:pt x="98" y="106"/>
                  <a:pt x="109" y="111"/>
                  <a:pt x="124" y="111"/>
                </a:cubicBezTo>
                <a:cubicBezTo>
                  <a:pt x="139" y="111"/>
                  <a:pt x="150" y="106"/>
                  <a:pt x="152" y="101"/>
                </a:cubicBezTo>
                <a:cubicBezTo>
                  <a:pt x="153" y="99"/>
                  <a:pt x="155" y="98"/>
                  <a:pt x="157" y="99"/>
                </a:cubicBezTo>
                <a:cubicBezTo>
                  <a:pt x="159" y="99"/>
                  <a:pt x="160" y="102"/>
                  <a:pt x="159" y="104"/>
                </a:cubicBezTo>
                <a:close/>
                <a:moveTo>
                  <a:pt x="159" y="124"/>
                </a:moveTo>
                <a:cubicBezTo>
                  <a:pt x="158" y="129"/>
                  <a:pt x="153" y="133"/>
                  <a:pt x="146" y="135"/>
                </a:cubicBezTo>
                <a:cubicBezTo>
                  <a:pt x="140" y="138"/>
                  <a:pt x="132" y="139"/>
                  <a:pt x="124" y="139"/>
                </a:cubicBezTo>
                <a:cubicBezTo>
                  <a:pt x="107" y="139"/>
                  <a:pt x="93" y="133"/>
                  <a:pt x="89" y="125"/>
                </a:cubicBezTo>
                <a:cubicBezTo>
                  <a:pt x="88" y="123"/>
                  <a:pt x="89" y="121"/>
                  <a:pt x="91" y="120"/>
                </a:cubicBezTo>
                <a:cubicBezTo>
                  <a:pt x="93" y="119"/>
                  <a:pt x="95" y="120"/>
                  <a:pt x="96" y="122"/>
                </a:cubicBezTo>
                <a:cubicBezTo>
                  <a:pt x="98" y="126"/>
                  <a:pt x="109" y="131"/>
                  <a:pt x="124" y="131"/>
                </a:cubicBezTo>
                <a:cubicBezTo>
                  <a:pt x="139" y="131"/>
                  <a:pt x="150" y="126"/>
                  <a:pt x="152" y="121"/>
                </a:cubicBezTo>
                <a:cubicBezTo>
                  <a:pt x="153" y="119"/>
                  <a:pt x="155" y="118"/>
                  <a:pt x="157" y="119"/>
                </a:cubicBezTo>
                <a:cubicBezTo>
                  <a:pt x="159" y="120"/>
                  <a:pt x="160" y="122"/>
                  <a:pt x="159" y="124"/>
                </a:cubicBezTo>
                <a:close/>
                <a:moveTo>
                  <a:pt x="72" y="83"/>
                </a:moveTo>
                <a:cubicBezTo>
                  <a:pt x="70" y="88"/>
                  <a:pt x="65" y="92"/>
                  <a:pt x="59" y="95"/>
                </a:cubicBezTo>
                <a:cubicBezTo>
                  <a:pt x="52" y="97"/>
                  <a:pt x="44" y="98"/>
                  <a:pt x="36" y="98"/>
                </a:cubicBezTo>
                <a:cubicBezTo>
                  <a:pt x="19" y="98"/>
                  <a:pt x="5" y="93"/>
                  <a:pt x="1" y="84"/>
                </a:cubicBezTo>
                <a:cubicBezTo>
                  <a:pt x="0" y="82"/>
                  <a:pt x="1" y="80"/>
                  <a:pt x="3" y="79"/>
                </a:cubicBezTo>
                <a:cubicBezTo>
                  <a:pt x="5" y="78"/>
                  <a:pt x="7" y="79"/>
                  <a:pt x="8" y="81"/>
                </a:cubicBezTo>
                <a:cubicBezTo>
                  <a:pt x="10" y="86"/>
                  <a:pt x="21" y="90"/>
                  <a:pt x="36" y="90"/>
                </a:cubicBezTo>
                <a:cubicBezTo>
                  <a:pt x="51" y="90"/>
                  <a:pt x="62" y="85"/>
                  <a:pt x="64" y="81"/>
                </a:cubicBezTo>
                <a:cubicBezTo>
                  <a:pt x="65" y="79"/>
                  <a:pt x="67" y="78"/>
                  <a:pt x="69" y="78"/>
                </a:cubicBezTo>
                <a:cubicBezTo>
                  <a:pt x="71" y="79"/>
                  <a:pt x="72" y="81"/>
                  <a:pt x="72" y="83"/>
                </a:cubicBezTo>
                <a:close/>
                <a:moveTo>
                  <a:pt x="72" y="104"/>
                </a:moveTo>
                <a:cubicBezTo>
                  <a:pt x="70" y="108"/>
                  <a:pt x="65" y="112"/>
                  <a:pt x="59" y="115"/>
                </a:cubicBezTo>
                <a:cubicBezTo>
                  <a:pt x="52" y="117"/>
                  <a:pt x="44" y="119"/>
                  <a:pt x="36" y="119"/>
                </a:cubicBezTo>
                <a:cubicBezTo>
                  <a:pt x="19" y="119"/>
                  <a:pt x="5" y="113"/>
                  <a:pt x="1" y="105"/>
                </a:cubicBezTo>
                <a:cubicBezTo>
                  <a:pt x="0" y="103"/>
                  <a:pt x="1" y="100"/>
                  <a:pt x="3" y="99"/>
                </a:cubicBezTo>
                <a:cubicBezTo>
                  <a:pt x="5" y="99"/>
                  <a:pt x="7" y="99"/>
                  <a:pt x="8" y="101"/>
                </a:cubicBezTo>
                <a:cubicBezTo>
                  <a:pt x="10" y="106"/>
                  <a:pt x="21" y="111"/>
                  <a:pt x="36" y="111"/>
                </a:cubicBezTo>
                <a:cubicBezTo>
                  <a:pt x="51" y="111"/>
                  <a:pt x="62" y="106"/>
                  <a:pt x="64" y="101"/>
                </a:cubicBezTo>
                <a:cubicBezTo>
                  <a:pt x="65" y="99"/>
                  <a:pt x="67" y="98"/>
                  <a:pt x="69" y="99"/>
                </a:cubicBezTo>
                <a:cubicBezTo>
                  <a:pt x="71" y="99"/>
                  <a:pt x="72" y="102"/>
                  <a:pt x="72" y="104"/>
                </a:cubicBezTo>
                <a:close/>
                <a:moveTo>
                  <a:pt x="72" y="124"/>
                </a:moveTo>
                <a:cubicBezTo>
                  <a:pt x="70" y="129"/>
                  <a:pt x="65" y="133"/>
                  <a:pt x="59" y="135"/>
                </a:cubicBezTo>
                <a:cubicBezTo>
                  <a:pt x="52" y="138"/>
                  <a:pt x="44" y="139"/>
                  <a:pt x="36" y="139"/>
                </a:cubicBezTo>
                <a:cubicBezTo>
                  <a:pt x="19" y="139"/>
                  <a:pt x="5" y="133"/>
                  <a:pt x="1" y="125"/>
                </a:cubicBezTo>
                <a:cubicBezTo>
                  <a:pt x="0" y="123"/>
                  <a:pt x="1" y="121"/>
                  <a:pt x="3" y="120"/>
                </a:cubicBezTo>
                <a:cubicBezTo>
                  <a:pt x="5" y="119"/>
                  <a:pt x="7" y="120"/>
                  <a:pt x="8" y="122"/>
                </a:cubicBezTo>
                <a:cubicBezTo>
                  <a:pt x="10" y="126"/>
                  <a:pt x="21" y="131"/>
                  <a:pt x="36" y="131"/>
                </a:cubicBezTo>
                <a:cubicBezTo>
                  <a:pt x="51" y="131"/>
                  <a:pt x="62" y="126"/>
                  <a:pt x="64" y="121"/>
                </a:cubicBezTo>
                <a:cubicBezTo>
                  <a:pt x="65" y="119"/>
                  <a:pt x="67" y="118"/>
                  <a:pt x="69" y="119"/>
                </a:cubicBezTo>
                <a:cubicBezTo>
                  <a:pt x="71" y="120"/>
                  <a:pt x="72" y="122"/>
                  <a:pt x="72" y="124"/>
                </a:cubicBezTo>
                <a:close/>
                <a:moveTo>
                  <a:pt x="36" y="41"/>
                </a:moveTo>
                <a:cubicBezTo>
                  <a:pt x="16" y="41"/>
                  <a:pt x="0" y="49"/>
                  <a:pt x="0" y="59"/>
                </a:cubicBezTo>
                <a:cubicBezTo>
                  <a:pt x="0" y="70"/>
                  <a:pt x="16" y="78"/>
                  <a:pt x="36" y="78"/>
                </a:cubicBezTo>
                <a:cubicBezTo>
                  <a:pt x="57" y="78"/>
                  <a:pt x="72" y="70"/>
                  <a:pt x="72" y="59"/>
                </a:cubicBezTo>
                <a:cubicBezTo>
                  <a:pt x="72" y="49"/>
                  <a:pt x="57" y="41"/>
                  <a:pt x="36" y="41"/>
                </a:cubicBezTo>
                <a:close/>
                <a:moveTo>
                  <a:pt x="36" y="70"/>
                </a:moveTo>
                <a:cubicBezTo>
                  <a:pt x="19" y="70"/>
                  <a:pt x="8" y="64"/>
                  <a:pt x="8" y="59"/>
                </a:cubicBezTo>
                <a:cubicBezTo>
                  <a:pt x="8" y="55"/>
                  <a:pt x="19" y="49"/>
                  <a:pt x="36" y="49"/>
                </a:cubicBezTo>
                <a:cubicBezTo>
                  <a:pt x="53" y="49"/>
                  <a:pt x="64" y="55"/>
                  <a:pt x="64" y="59"/>
                </a:cubicBezTo>
                <a:cubicBezTo>
                  <a:pt x="64" y="64"/>
                  <a:pt x="53" y="70"/>
                  <a:pt x="36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17">
            <a:extLst>
              <a:ext uri="{FF2B5EF4-FFF2-40B4-BE49-F238E27FC236}">
                <a16:creationId xmlns:a16="http://schemas.microsoft.com/office/drawing/2014/main" id="{B6A8D8EA-7603-4CE7-A494-A1C10BBAB6CA}"/>
              </a:ext>
            </a:extLst>
          </p:cNvPr>
          <p:cNvSpPr>
            <a:spLocks noEditPoints="1"/>
          </p:cNvSpPr>
          <p:nvPr/>
        </p:nvSpPr>
        <p:spPr bwMode="auto">
          <a:xfrm>
            <a:off x="2698235" y="3332411"/>
            <a:ext cx="489980" cy="367486"/>
          </a:xfrm>
          <a:custGeom>
            <a:avLst/>
            <a:gdLst>
              <a:gd name="T0" fmla="*/ 37544 w 160"/>
              <a:gd name="T1" fmla="*/ 323530 h 119"/>
              <a:gd name="T2" fmla="*/ 27305 w 160"/>
              <a:gd name="T3" fmla="*/ 106696 h 119"/>
              <a:gd name="T4" fmla="*/ 484664 w 160"/>
              <a:gd name="T5" fmla="*/ 134230 h 119"/>
              <a:gd name="T6" fmla="*/ 511969 w 160"/>
              <a:gd name="T7" fmla="*/ 134230 h 119"/>
              <a:gd name="T8" fmla="*/ 474424 w 160"/>
              <a:gd name="T9" fmla="*/ 0 h 119"/>
              <a:gd name="T10" fmla="*/ 0 w 160"/>
              <a:gd name="T11" fmla="*/ 37860 h 119"/>
              <a:gd name="T12" fmla="*/ 37544 w 160"/>
              <a:gd name="T13" fmla="*/ 351064 h 119"/>
              <a:gd name="T14" fmla="*/ 310594 w 160"/>
              <a:gd name="T15" fmla="*/ 337297 h 119"/>
              <a:gd name="T16" fmla="*/ 37544 w 160"/>
              <a:gd name="T17" fmla="*/ 27534 h 119"/>
              <a:gd name="T18" fmla="*/ 484664 w 160"/>
              <a:gd name="T19" fmla="*/ 37860 h 119"/>
              <a:gd name="T20" fmla="*/ 27305 w 160"/>
              <a:gd name="T21" fmla="*/ 82603 h 119"/>
              <a:gd name="T22" fmla="*/ 37544 w 160"/>
              <a:gd name="T23" fmla="*/ 27534 h 119"/>
              <a:gd name="T24" fmla="*/ 95568 w 160"/>
              <a:gd name="T25" fmla="*/ 223717 h 119"/>
              <a:gd name="T26" fmla="*/ 95568 w 160"/>
              <a:gd name="T27" fmla="*/ 196183 h 119"/>
              <a:gd name="T28" fmla="*/ 269637 w 160"/>
              <a:gd name="T29" fmla="*/ 209950 h 119"/>
              <a:gd name="T30" fmla="*/ 157004 w 160"/>
              <a:gd name="T31" fmla="*/ 244368 h 119"/>
              <a:gd name="T32" fmla="*/ 157004 w 160"/>
              <a:gd name="T33" fmla="*/ 271903 h 119"/>
              <a:gd name="T34" fmla="*/ 81915 w 160"/>
              <a:gd name="T35" fmla="*/ 258136 h 119"/>
              <a:gd name="T36" fmla="*/ 157004 w 160"/>
              <a:gd name="T37" fmla="*/ 244368 h 119"/>
              <a:gd name="T38" fmla="*/ 92154 w 160"/>
              <a:gd name="T39" fmla="*/ 147998 h 119"/>
              <a:gd name="T40" fmla="*/ 266224 w 160"/>
              <a:gd name="T41" fmla="*/ 158323 h 119"/>
              <a:gd name="T42" fmla="*/ 92154 w 160"/>
              <a:gd name="T43" fmla="*/ 172090 h 119"/>
              <a:gd name="T44" fmla="*/ 532448 w 160"/>
              <a:gd name="T45" fmla="*/ 265019 h 119"/>
              <a:gd name="T46" fmla="*/ 511969 w 160"/>
              <a:gd name="T47" fmla="*/ 234043 h 119"/>
              <a:gd name="T48" fmla="*/ 372031 w 160"/>
              <a:gd name="T49" fmla="*/ 234043 h 119"/>
              <a:gd name="T50" fmla="*/ 351552 w 160"/>
              <a:gd name="T51" fmla="*/ 265019 h 119"/>
              <a:gd name="T52" fmla="*/ 337899 w 160"/>
              <a:gd name="T53" fmla="*/ 395808 h 119"/>
              <a:gd name="T54" fmla="*/ 532448 w 160"/>
              <a:gd name="T55" fmla="*/ 409575 h 119"/>
              <a:gd name="T56" fmla="*/ 546100 w 160"/>
              <a:gd name="T57" fmla="*/ 278786 h 119"/>
              <a:gd name="T58" fmla="*/ 399336 w 160"/>
              <a:gd name="T59" fmla="*/ 234043 h 119"/>
              <a:gd name="T60" fmla="*/ 484664 w 160"/>
              <a:gd name="T61" fmla="*/ 234043 h 119"/>
              <a:gd name="T62" fmla="*/ 399336 w 160"/>
              <a:gd name="T63" fmla="*/ 265019 h 119"/>
              <a:gd name="T64" fmla="*/ 518795 w 160"/>
              <a:gd name="T65" fmla="*/ 382041 h 119"/>
              <a:gd name="T66" fmla="*/ 365204 w 160"/>
              <a:gd name="T67" fmla="*/ 292554 h 119"/>
              <a:gd name="T68" fmla="*/ 518795 w 160"/>
              <a:gd name="T69" fmla="*/ 382041 h 11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19">
                <a:moveTo>
                  <a:pt x="87" y="94"/>
                </a:moveTo>
                <a:cubicBezTo>
                  <a:pt x="11" y="94"/>
                  <a:pt x="11" y="94"/>
                  <a:pt x="11" y="94"/>
                </a:cubicBezTo>
                <a:cubicBezTo>
                  <a:pt x="9" y="94"/>
                  <a:pt x="8" y="93"/>
                  <a:pt x="8" y="91"/>
                </a:cubicBezTo>
                <a:cubicBezTo>
                  <a:pt x="8" y="31"/>
                  <a:pt x="8" y="31"/>
                  <a:pt x="8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2" y="39"/>
                  <a:pt x="142" y="39"/>
                  <a:pt x="142" y="39"/>
                </a:cubicBezTo>
                <a:cubicBezTo>
                  <a:pt x="142" y="42"/>
                  <a:pt x="144" y="43"/>
                  <a:pt x="146" y="43"/>
                </a:cubicBezTo>
                <a:cubicBezTo>
                  <a:pt x="148" y="43"/>
                  <a:pt x="150" y="42"/>
                  <a:pt x="150" y="39"/>
                </a:cubicBezTo>
                <a:cubicBezTo>
                  <a:pt x="150" y="11"/>
                  <a:pt x="150" y="11"/>
                  <a:pt x="150" y="11"/>
                </a:cubicBezTo>
                <a:cubicBezTo>
                  <a:pt x="150" y="5"/>
                  <a:pt x="145" y="0"/>
                  <a:pt x="139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7"/>
                  <a:pt x="5" y="102"/>
                  <a:pt x="11" y="102"/>
                </a:cubicBezTo>
                <a:cubicBezTo>
                  <a:pt x="87" y="102"/>
                  <a:pt x="87" y="102"/>
                  <a:pt x="87" y="102"/>
                </a:cubicBezTo>
                <a:cubicBezTo>
                  <a:pt x="89" y="102"/>
                  <a:pt x="91" y="101"/>
                  <a:pt x="91" y="98"/>
                </a:cubicBezTo>
                <a:cubicBezTo>
                  <a:pt x="91" y="96"/>
                  <a:pt x="89" y="94"/>
                  <a:pt x="87" y="94"/>
                </a:cubicBezTo>
                <a:close/>
                <a:moveTo>
                  <a:pt x="11" y="8"/>
                </a:moveTo>
                <a:cubicBezTo>
                  <a:pt x="139" y="8"/>
                  <a:pt x="139" y="8"/>
                  <a:pt x="139" y="8"/>
                </a:cubicBezTo>
                <a:cubicBezTo>
                  <a:pt x="140" y="8"/>
                  <a:pt x="142" y="9"/>
                  <a:pt x="142" y="11"/>
                </a:cubicBezTo>
                <a:cubicBezTo>
                  <a:pt x="142" y="24"/>
                  <a:pt x="142" y="24"/>
                  <a:pt x="142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9"/>
                  <a:pt x="9" y="8"/>
                  <a:pt x="11" y="8"/>
                </a:cubicBezTo>
                <a:close/>
                <a:moveTo>
                  <a:pt x="75" y="65"/>
                </a:moveTo>
                <a:cubicBezTo>
                  <a:pt x="28" y="65"/>
                  <a:pt x="28" y="65"/>
                  <a:pt x="28" y="65"/>
                </a:cubicBezTo>
                <a:cubicBezTo>
                  <a:pt x="25" y="65"/>
                  <a:pt x="24" y="63"/>
                  <a:pt x="24" y="61"/>
                </a:cubicBezTo>
                <a:cubicBezTo>
                  <a:pt x="24" y="59"/>
                  <a:pt x="25" y="57"/>
                  <a:pt x="28" y="57"/>
                </a:cubicBezTo>
                <a:cubicBezTo>
                  <a:pt x="75" y="57"/>
                  <a:pt x="75" y="57"/>
                  <a:pt x="75" y="57"/>
                </a:cubicBezTo>
                <a:cubicBezTo>
                  <a:pt x="77" y="57"/>
                  <a:pt x="79" y="59"/>
                  <a:pt x="79" y="61"/>
                </a:cubicBezTo>
                <a:cubicBezTo>
                  <a:pt x="79" y="63"/>
                  <a:pt x="77" y="65"/>
                  <a:pt x="75" y="65"/>
                </a:cubicBezTo>
                <a:close/>
                <a:moveTo>
                  <a:pt x="46" y="71"/>
                </a:moveTo>
                <a:cubicBezTo>
                  <a:pt x="49" y="71"/>
                  <a:pt x="50" y="73"/>
                  <a:pt x="50" y="75"/>
                </a:cubicBezTo>
                <a:cubicBezTo>
                  <a:pt x="50" y="77"/>
                  <a:pt x="49" y="79"/>
                  <a:pt x="46" y="79"/>
                </a:cubicBezTo>
                <a:cubicBezTo>
                  <a:pt x="28" y="79"/>
                  <a:pt x="28" y="79"/>
                  <a:pt x="28" y="79"/>
                </a:cubicBezTo>
                <a:cubicBezTo>
                  <a:pt x="25" y="79"/>
                  <a:pt x="24" y="77"/>
                  <a:pt x="24" y="75"/>
                </a:cubicBezTo>
                <a:cubicBezTo>
                  <a:pt x="24" y="73"/>
                  <a:pt x="25" y="71"/>
                  <a:pt x="28" y="71"/>
                </a:cubicBezTo>
                <a:lnTo>
                  <a:pt x="46" y="71"/>
                </a:lnTo>
                <a:close/>
                <a:moveTo>
                  <a:pt x="23" y="46"/>
                </a:moveTo>
                <a:cubicBezTo>
                  <a:pt x="23" y="44"/>
                  <a:pt x="25" y="43"/>
                  <a:pt x="27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76" y="43"/>
                  <a:pt x="78" y="44"/>
                  <a:pt x="78" y="46"/>
                </a:cubicBezTo>
                <a:cubicBezTo>
                  <a:pt x="78" y="49"/>
                  <a:pt x="76" y="50"/>
                  <a:pt x="74" y="50"/>
                </a:cubicBezTo>
                <a:cubicBezTo>
                  <a:pt x="27" y="50"/>
                  <a:pt x="27" y="50"/>
                  <a:pt x="27" y="50"/>
                </a:cubicBezTo>
                <a:cubicBezTo>
                  <a:pt x="25" y="50"/>
                  <a:pt x="23" y="49"/>
                  <a:pt x="23" y="46"/>
                </a:cubicBezTo>
                <a:close/>
                <a:moveTo>
                  <a:pt x="156" y="77"/>
                </a:moveTo>
                <a:cubicBezTo>
                  <a:pt x="150" y="77"/>
                  <a:pt x="150" y="77"/>
                  <a:pt x="150" y="77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0" y="57"/>
                  <a:pt x="141" y="48"/>
                  <a:pt x="130" y="48"/>
                </a:cubicBezTo>
                <a:cubicBezTo>
                  <a:pt x="118" y="48"/>
                  <a:pt x="109" y="57"/>
                  <a:pt x="109" y="68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101" y="77"/>
                  <a:pt x="99" y="79"/>
                  <a:pt x="99" y="81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99" y="118"/>
                  <a:pt x="101" y="119"/>
                  <a:pt x="103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8" y="119"/>
                  <a:pt x="160" y="118"/>
                  <a:pt x="160" y="115"/>
                </a:cubicBezTo>
                <a:cubicBezTo>
                  <a:pt x="160" y="81"/>
                  <a:pt x="160" y="81"/>
                  <a:pt x="160" y="81"/>
                </a:cubicBezTo>
                <a:cubicBezTo>
                  <a:pt x="160" y="79"/>
                  <a:pt x="158" y="77"/>
                  <a:pt x="156" y="77"/>
                </a:cubicBezTo>
                <a:close/>
                <a:moveTo>
                  <a:pt x="117" y="68"/>
                </a:moveTo>
                <a:cubicBezTo>
                  <a:pt x="117" y="61"/>
                  <a:pt x="123" y="55"/>
                  <a:pt x="130" y="55"/>
                </a:cubicBezTo>
                <a:cubicBezTo>
                  <a:pt x="137" y="55"/>
                  <a:pt x="142" y="61"/>
                  <a:pt x="142" y="68"/>
                </a:cubicBezTo>
                <a:cubicBezTo>
                  <a:pt x="142" y="77"/>
                  <a:pt x="142" y="77"/>
                  <a:pt x="142" y="77"/>
                </a:cubicBezTo>
                <a:cubicBezTo>
                  <a:pt x="117" y="77"/>
                  <a:pt x="117" y="77"/>
                  <a:pt x="117" y="77"/>
                </a:cubicBezTo>
                <a:lnTo>
                  <a:pt x="117" y="68"/>
                </a:lnTo>
                <a:close/>
                <a:moveTo>
                  <a:pt x="152" y="111"/>
                </a:moveTo>
                <a:cubicBezTo>
                  <a:pt x="107" y="111"/>
                  <a:pt x="107" y="111"/>
                  <a:pt x="107" y="111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52" y="85"/>
                  <a:pt x="152" y="85"/>
                  <a:pt x="152" y="85"/>
                </a:cubicBezTo>
                <a:cubicBezTo>
                  <a:pt x="152" y="111"/>
                  <a:pt x="152" y="111"/>
                  <a:pt x="152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18">
            <a:extLst>
              <a:ext uri="{FF2B5EF4-FFF2-40B4-BE49-F238E27FC236}">
                <a16:creationId xmlns:a16="http://schemas.microsoft.com/office/drawing/2014/main" id="{33AAA863-63D0-4A0F-BF85-7D638D62BCC9}"/>
              </a:ext>
            </a:extLst>
          </p:cNvPr>
          <p:cNvSpPr>
            <a:spLocks noEditPoints="1"/>
          </p:cNvSpPr>
          <p:nvPr/>
        </p:nvSpPr>
        <p:spPr bwMode="auto">
          <a:xfrm>
            <a:off x="2709030" y="5359003"/>
            <a:ext cx="489980" cy="270630"/>
          </a:xfrm>
          <a:custGeom>
            <a:avLst/>
            <a:gdLst>
              <a:gd name="T0" fmla="*/ 464185 w 160"/>
              <a:gd name="T1" fmla="*/ 44558 h 88"/>
              <a:gd name="T2" fmla="*/ 406162 w 160"/>
              <a:gd name="T3" fmla="*/ 13710 h 88"/>
              <a:gd name="T4" fmla="*/ 126286 w 160"/>
              <a:gd name="T5" fmla="*/ 0 h 88"/>
              <a:gd name="T6" fmla="*/ 112633 w 160"/>
              <a:gd name="T7" fmla="*/ 61696 h 88"/>
              <a:gd name="T8" fmla="*/ 47784 w 160"/>
              <a:gd name="T9" fmla="*/ 75406 h 88"/>
              <a:gd name="T10" fmla="*/ 126286 w 160"/>
              <a:gd name="T11" fmla="*/ 85689 h 88"/>
              <a:gd name="T12" fmla="*/ 126286 w 160"/>
              <a:gd name="T13" fmla="*/ 85689 h 88"/>
              <a:gd name="T14" fmla="*/ 139938 w 160"/>
              <a:gd name="T15" fmla="*/ 27420 h 88"/>
              <a:gd name="T16" fmla="*/ 378857 w 160"/>
              <a:gd name="T17" fmla="*/ 58268 h 88"/>
              <a:gd name="T18" fmla="*/ 252571 w 160"/>
              <a:gd name="T19" fmla="*/ 236501 h 88"/>
              <a:gd name="T20" fmla="*/ 211614 w 160"/>
              <a:gd name="T21" fmla="*/ 209081 h 88"/>
              <a:gd name="T22" fmla="*/ 167243 w 160"/>
              <a:gd name="T23" fmla="*/ 236501 h 88"/>
              <a:gd name="T24" fmla="*/ 139938 w 160"/>
              <a:gd name="T25" fmla="*/ 191943 h 88"/>
              <a:gd name="T26" fmla="*/ 126286 w 160"/>
              <a:gd name="T27" fmla="*/ 178233 h 88"/>
              <a:gd name="T28" fmla="*/ 61436 w 160"/>
              <a:gd name="T29" fmla="*/ 178233 h 88"/>
              <a:gd name="T30" fmla="*/ 61436 w 160"/>
              <a:gd name="T31" fmla="*/ 205653 h 88"/>
              <a:gd name="T32" fmla="*/ 112633 w 160"/>
              <a:gd name="T33" fmla="*/ 250212 h 88"/>
              <a:gd name="T34" fmla="*/ 167243 w 160"/>
              <a:gd name="T35" fmla="*/ 263922 h 88"/>
              <a:gd name="T36" fmla="*/ 211614 w 160"/>
              <a:gd name="T37" fmla="*/ 301625 h 88"/>
              <a:gd name="T38" fmla="*/ 392509 w 160"/>
              <a:gd name="T39" fmla="*/ 263922 h 88"/>
              <a:gd name="T40" fmla="*/ 457359 w 160"/>
              <a:gd name="T41" fmla="*/ 301625 h 88"/>
              <a:gd name="T42" fmla="*/ 532448 w 160"/>
              <a:gd name="T43" fmla="*/ 263922 h 88"/>
              <a:gd name="T44" fmla="*/ 546100 w 160"/>
              <a:gd name="T45" fmla="*/ 140530 h 88"/>
              <a:gd name="T46" fmla="*/ 211614 w 160"/>
              <a:gd name="T47" fmla="*/ 274205 h 88"/>
              <a:gd name="T48" fmla="*/ 211614 w 160"/>
              <a:gd name="T49" fmla="*/ 236501 h 88"/>
              <a:gd name="T50" fmla="*/ 211614 w 160"/>
              <a:gd name="T51" fmla="*/ 274205 h 88"/>
              <a:gd name="T52" fmla="*/ 440293 w 160"/>
              <a:gd name="T53" fmla="*/ 253639 h 88"/>
              <a:gd name="T54" fmla="*/ 477838 w 160"/>
              <a:gd name="T55" fmla="*/ 253639 h 88"/>
              <a:gd name="T56" fmla="*/ 518795 w 160"/>
              <a:gd name="T57" fmla="*/ 236501 h 88"/>
              <a:gd name="T58" fmla="*/ 457359 w 160"/>
              <a:gd name="T59" fmla="*/ 209081 h 88"/>
              <a:gd name="T60" fmla="*/ 406162 w 160"/>
              <a:gd name="T61" fmla="*/ 236501 h 88"/>
              <a:gd name="T62" fmla="*/ 464185 w 160"/>
              <a:gd name="T63" fmla="*/ 71979 h 88"/>
              <a:gd name="T64" fmla="*/ 518795 w 160"/>
              <a:gd name="T65" fmla="*/ 236501 h 88"/>
              <a:gd name="T66" fmla="*/ 13653 w 160"/>
              <a:gd name="T67" fmla="*/ 143957 h 88"/>
              <a:gd name="T68" fmla="*/ 13653 w 160"/>
              <a:gd name="T69" fmla="*/ 119964 h 88"/>
              <a:gd name="T70" fmla="*/ 232093 w 160"/>
              <a:gd name="T71" fmla="*/ 109682 h 88"/>
              <a:gd name="T72" fmla="*/ 252571 w 160"/>
              <a:gd name="T73" fmla="*/ 89116 h 88"/>
              <a:gd name="T74" fmla="*/ 283289 w 160"/>
              <a:gd name="T75" fmla="*/ 123392 h 88"/>
              <a:gd name="T76" fmla="*/ 286703 w 160"/>
              <a:gd name="T77" fmla="*/ 123392 h 88"/>
              <a:gd name="T78" fmla="*/ 286703 w 160"/>
              <a:gd name="T79" fmla="*/ 123392 h 88"/>
              <a:gd name="T80" fmla="*/ 286703 w 160"/>
              <a:gd name="T81" fmla="*/ 126820 h 88"/>
              <a:gd name="T82" fmla="*/ 286703 w 160"/>
              <a:gd name="T83" fmla="*/ 126820 h 88"/>
              <a:gd name="T84" fmla="*/ 286703 w 160"/>
              <a:gd name="T85" fmla="*/ 130247 h 88"/>
              <a:gd name="T86" fmla="*/ 286703 w 160"/>
              <a:gd name="T87" fmla="*/ 130247 h 88"/>
              <a:gd name="T88" fmla="*/ 286703 w 160"/>
              <a:gd name="T89" fmla="*/ 133675 h 88"/>
              <a:gd name="T90" fmla="*/ 286703 w 160"/>
              <a:gd name="T91" fmla="*/ 133675 h 88"/>
              <a:gd name="T92" fmla="*/ 286703 w 160"/>
              <a:gd name="T93" fmla="*/ 137102 h 88"/>
              <a:gd name="T94" fmla="*/ 286703 w 160"/>
              <a:gd name="T95" fmla="*/ 137102 h 88"/>
              <a:gd name="T96" fmla="*/ 286703 w 160"/>
              <a:gd name="T97" fmla="*/ 137102 h 88"/>
              <a:gd name="T98" fmla="*/ 286703 w 160"/>
              <a:gd name="T99" fmla="*/ 140530 h 88"/>
              <a:gd name="T100" fmla="*/ 283289 w 160"/>
              <a:gd name="T101" fmla="*/ 140530 h 88"/>
              <a:gd name="T102" fmla="*/ 283289 w 160"/>
              <a:gd name="T103" fmla="*/ 140530 h 88"/>
              <a:gd name="T104" fmla="*/ 238919 w 160"/>
              <a:gd name="T105" fmla="*/ 181661 h 88"/>
              <a:gd name="T106" fmla="*/ 228679 w 160"/>
              <a:gd name="T107" fmla="*/ 157668 h 8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88">
                <a:moveTo>
                  <a:pt x="153" y="20"/>
                </a:moveTo>
                <a:cubicBezTo>
                  <a:pt x="149" y="15"/>
                  <a:pt x="142" y="13"/>
                  <a:pt x="136" y="13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9" y="4"/>
                  <a:pt x="119" y="4"/>
                  <a:pt x="119" y="4"/>
                </a:cubicBezTo>
                <a:cubicBezTo>
                  <a:pt x="119" y="2"/>
                  <a:pt x="117" y="0"/>
                  <a:pt x="115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5" y="0"/>
                  <a:pt x="33" y="2"/>
                  <a:pt x="33" y="4"/>
                </a:cubicBezTo>
                <a:cubicBezTo>
                  <a:pt x="33" y="18"/>
                  <a:pt x="33" y="18"/>
                  <a:pt x="33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5" y="18"/>
                  <a:pt x="14" y="19"/>
                  <a:pt x="14" y="22"/>
                </a:cubicBezTo>
                <a:cubicBezTo>
                  <a:pt x="14" y="24"/>
                  <a:pt x="15" y="25"/>
                  <a:pt x="18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9" y="25"/>
                  <a:pt x="41" y="24"/>
                  <a:pt x="41" y="22"/>
                </a:cubicBezTo>
                <a:cubicBezTo>
                  <a:pt x="41" y="8"/>
                  <a:pt x="41" y="8"/>
                  <a:pt x="41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1" y="17"/>
                  <a:pt x="111" y="17"/>
                  <a:pt x="111" y="17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2" y="65"/>
                  <a:pt x="67" y="61"/>
                  <a:pt x="62" y="61"/>
                </a:cubicBezTo>
                <a:cubicBezTo>
                  <a:pt x="56" y="61"/>
                  <a:pt x="51" y="65"/>
                  <a:pt x="49" y="70"/>
                </a:cubicBezTo>
                <a:cubicBezTo>
                  <a:pt x="49" y="69"/>
                  <a:pt x="49" y="69"/>
                  <a:pt x="49" y="69"/>
                </a:cubicBezTo>
                <a:cubicBezTo>
                  <a:pt x="41" y="69"/>
                  <a:pt x="41" y="69"/>
                  <a:pt x="41" y="69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4"/>
                  <a:pt x="39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6" y="52"/>
                </a:cubicBezTo>
                <a:cubicBezTo>
                  <a:pt x="18" y="52"/>
                  <a:pt x="18" y="52"/>
                  <a:pt x="18" y="52"/>
                </a:cubicBezTo>
                <a:cubicBezTo>
                  <a:pt x="15" y="52"/>
                  <a:pt x="14" y="54"/>
                  <a:pt x="14" y="56"/>
                </a:cubicBezTo>
                <a:cubicBezTo>
                  <a:pt x="14" y="58"/>
                  <a:pt x="15" y="60"/>
                  <a:pt x="18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33" y="73"/>
                  <a:pt x="33" y="73"/>
                  <a:pt x="33" y="73"/>
                </a:cubicBezTo>
                <a:cubicBezTo>
                  <a:pt x="33" y="75"/>
                  <a:pt x="35" y="77"/>
                  <a:pt x="37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50" y="83"/>
                  <a:pt x="55" y="88"/>
                  <a:pt x="62" y="88"/>
                </a:cubicBezTo>
                <a:cubicBezTo>
                  <a:pt x="68" y="88"/>
                  <a:pt x="73" y="83"/>
                  <a:pt x="75" y="77"/>
                </a:cubicBezTo>
                <a:cubicBezTo>
                  <a:pt x="115" y="77"/>
                  <a:pt x="115" y="77"/>
                  <a:pt x="115" y="77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3" y="83"/>
                  <a:pt x="128" y="88"/>
                  <a:pt x="134" y="88"/>
                </a:cubicBezTo>
                <a:cubicBezTo>
                  <a:pt x="141" y="88"/>
                  <a:pt x="146" y="83"/>
                  <a:pt x="147" y="77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8" y="77"/>
                  <a:pt x="160" y="75"/>
                  <a:pt x="160" y="73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60" y="32"/>
                  <a:pt x="158" y="25"/>
                  <a:pt x="153" y="20"/>
                </a:cubicBezTo>
                <a:close/>
                <a:moveTo>
                  <a:pt x="62" y="80"/>
                </a:moveTo>
                <a:cubicBezTo>
                  <a:pt x="59" y="80"/>
                  <a:pt x="56" y="77"/>
                  <a:pt x="56" y="74"/>
                </a:cubicBezTo>
                <a:cubicBezTo>
                  <a:pt x="56" y="71"/>
                  <a:pt x="59" y="69"/>
                  <a:pt x="62" y="69"/>
                </a:cubicBezTo>
                <a:cubicBezTo>
                  <a:pt x="65" y="69"/>
                  <a:pt x="67" y="71"/>
                  <a:pt x="67" y="74"/>
                </a:cubicBezTo>
                <a:cubicBezTo>
                  <a:pt x="67" y="77"/>
                  <a:pt x="65" y="80"/>
                  <a:pt x="62" y="80"/>
                </a:cubicBezTo>
                <a:close/>
                <a:moveTo>
                  <a:pt x="134" y="80"/>
                </a:moveTo>
                <a:cubicBezTo>
                  <a:pt x="131" y="80"/>
                  <a:pt x="129" y="77"/>
                  <a:pt x="129" y="74"/>
                </a:cubicBezTo>
                <a:cubicBezTo>
                  <a:pt x="129" y="71"/>
                  <a:pt x="131" y="69"/>
                  <a:pt x="134" y="69"/>
                </a:cubicBezTo>
                <a:cubicBezTo>
                  <a:pt x="137" y="69"/>
                  <a:pt x="140" y="71"/>
                  <a:pt x="140" y="74"/>
                </a:cubicBezTo>
                <a:cubicBezTo>
                  <a:pt x="140" y="77"/>
                  <a:pt x="137" y="80"/>
                  <a:pt x="134" y="80"/>
                </a:cubicBezTo>
                <a:close/>
                <a:moveTo>
                  <a:pt x="152" y="69"/>
                </a:moveTo>
                <a:cubicBezTo>
                  <a:pt x="147" y="69"/>
                  <a:pt x="147" y="69"/>
                  <a:pt x="147" y="69"/>
                </a:cubicBezTo>
                <a:cubicBezTo>
                  <a:pt x="145" y="65"/>
                  <a:pt x="140" y="61"/>
                  <a:pt x="134" y="61"/>
                </a:cubicBezTo>
                <a:cubicBezTo>
                  <a:pt x="129" y="61"/>
                  <a:pt x="124" y="65"/>
                  <a:pt x="122" y="69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21"/>
                  <a:pt x="119" y="21"/>
                  <a:pt x="119" y="21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46" y="21"/>
                  <a:pt x="152" y="28"/>
                  <a:pt x="152" y="41"/>
                </a:cubicBezTo>
                <a:lnTo>
                  <a:pt x="152" y="69"/>
                </a:lnTo>
                <a:close/>
                <a:moveTo>
                  <a:pt x="71" y="42"/>
                </a:moveTo>
                <a:cubicBezTo>
                  <a:pt x="4" y="42"/>
                  <a:pt x="4" y="42"/>
                  <a:pt x="4" y="42"/>
                </a:cubicBezTo>
                <a:cubicBezTo>
                  <a:pt x="2" y="42"/>
                  <a:pt x="0" y="41"/>
                  <a:pt x="0" y="38"/>
                </a:cubicBezTo>
                <a:cubicBezTo>
                  <a:pt x="0" y="36"/>
                  <a:pt x="2" y="35"/>
                  <a:pt x="4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68" y="32"/>
                  <a:pt x="68" y="32"/>
                  <a:pt x="68" y="32"/>
                </a:cubicBezTo>
                <a:cubicBezTo>
                  <a:pt x="66" y="30"/>
                  <a:pt x="66" y="28"/>
                  <a:pt x="68" y="26"/>
                </a:cubicBezTo>
                <a:cubicBezTo>
                  <a:pt x="69" y="25"/>
                  <a:pt x="72" y="25"/>
                  <a:pt x="74" y="26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4" y="36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8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73" y="52"/>
                  <a:pt x="73" y="52"/>
                  <a:pt x="73" y="52"/>
                </a:cubicBezTo>
                <a:cubicBezTo>
                  <a:pt x="72" y="52"/>
                  <a:pt x="71" y="53"/>
                  <a:pt x="70" y="53"/>
                </a:cubicBezTo>
                <a:cubicBezTo>
                  <a:pt x="69" y="53"/>
                  <a:pt x="68" y="52"/>
                  <a:pt x="67" y="52"/>
                </a:cubicBezTo>
                <a:cubicBezTo>
                  <a:pt x="66" y="50"/>
                  <a:pt x="66" y="48"/>
                  <a:pt x="67" y="46"/>
                </a:cubicBezTo>
                <a:lnTo>
                  <a:pt x="71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1415F96D-E6CB-4DD6-8AF2-B6C082AEC5B1}"/>
              </a:ext>
            </a:extLst>
          </p:cNvPr>
          <p:cNvSpPr>
            <a:spLocks noEditPoints="1"/>
          </p:cNvSpPr>
          <p:nvPr/>
        </p:nvSpPr>
        <p:spPr bwMode="auto">
          <a:xfrm>
            <a:off x="3730731" y="1259253"/>
            <a:ext cx="428732" cy="494252"/>
          </a:xfrm>
          <a:custGeom>
            <a:avLst/>
            <a:gdLst>
              <a:gd name="T0" fmla="*/ 331073 w 140"/>
              <a:gd name="T1" fmla="*/ 416590 h 160"/>
              <a:gd name="T2" fmla="*/ 238919 w 140"/>
              <a:gd name="T3" fmla="*/ 364947 h 160"/>
              <a:gd name="T4" fmla="*/ 146765 w 140"/>
              <a:gd name="T5" fmla="*/ 416590 h 160"/>
              <a:gd name="T6" fmla="*/ 139938 w 140"/>
              <a:gd name="T7" fmla="*/ 392490 h 160"/>
              <a:gd name="T8" fmla="*/ 225266 w 140"/>
              <a:gd name="T9" fmla="*/ 244445 h 160"/>
              <a:gd name="T10" fmla="*/ 252572 w 140"/>
              <a:gd name="T11" fmla="*/ 244445 h 160"/>
              <a:gd name="T12" fmla="*/ 337900 w 140"/>
              <a:gd name="T13" fmla="*/ 392490 h 160"/>
              <a:gd name="T14" fmla="*/ 225266 w 140"/>
              <a:gd name="T15" fmla="*/ 117058 h 160"/>
              <a:gd name="T16" fmla="*/ 269637 w 140"/>
              <a:gd name="T17" fmla="*/ 134273 h 160"/>
              <a:gd name="T18" fmla="*/ 204788 w 140"/>
              <a:gd name="T19" fmla="*/ 151487 h 160"/>
              <a:gd name="T20" fmla="*/ 204788 w 140"/>
              <a:gd name="T21" fmla="*/ 179030 h 160"/>
              <a:gd name="T22" fmla="*/ 225266 w 140"/>
              <a:gd name="T23" fmla="*/ 192802 h 160"/>
              <a:gd name="T24" fmla="*/ 252572 w 140"/>
              <a:gd name="T25" fmla="*/ 192802 h 160"/>
              <a:gd name="T26" fmla="*/ 252572 w 140"/>
              <a:gd name="T27" fmla="*/ 179030 h 160"/>
              <a:gd name="T28" fmla="*/ 296942 w 140"/>
              <a:gd name="T29" fmla="*/ 134273 h 160"/>
              <a:gd name="T30" fmla="*/ 225266 w 140"/>
              <a:gd name="T31" fmla="*/ 89515 h 160"/>
              <a:gd name="T32" fmla="*/ 225266 w 140"/>
              <a:gd name="T33" fmla="*/ 55086 h 160"/>
              <a:gd name="T34" fmla="*/ 286703 w 140"/>
              <a:gd name="T35" fmla="*/ 41315 h 160"/>
              <a:gd name="T36" fmla="*/ 252572 w 140"/>
              <a:gd name="T37" fmla="*/ 27543 h 160"/>
              <a:gd name="T38" fmla="*/ 238919 w 140"/>
              <a:gd name="T39" fmla="*/ 0 h 160"/>
              <a:gd name="T40" fmla="*/ 225266 w 140"/>
              <a:gd name="T41" fmla="*/ 27543 h 160"/>
              <a:gd name="T42" fmla="*/ 180896 w 140"/>
              <a:gd name="T43" fmla="*/ 72301 h 160"/>
              <a:gd name="T44" fmla="*/ 433467 w 140"/>
              <a:gd name="T45" fmla="*/ 420033 h 160"/>
              <a:gd name="T46" fmla="*/ 389097 w 140"/>
              <a:gd name="T47" fmla="*/ 402819 h 160"/>
              <a:gd name="T48" fmla="*/ 453946 w 140"/>
              <a:gd name="T49" fmla="*/ 385604 h 160"/>
              <a:gd name="T50" fmla="*/ 453946 w 140"/>
              <a:gd name="T51" fmla="*/ 358061 h 160"/>
              <a:gd name="T52" fmla="*/ 433467 w 140"/>
              <a:gd name="T53" fmla="*/ 340846 h 160"/>
              <a:gd name="T54" fmla="*/ 406162 w 140"/>
              <a:gd name="T55" fmla="*/ 340846 h 160"/>
              <a:gd name="T56" fmla="*/ 406162 w 140"/>
              <a:gd name="T57" fmla="*/ 358061 h 160"/>
              <a:gd name="T58" fmla="*/ 406162 w 140"/>
              <a:gd name="T59" fmla="*/ 447576 h 160"/>
              <a:gd name="T60" fmla="*/ 450533 w 140"/>
              <a:gd name="T61" fmla="*/ 461348 h 160"/>
              <a:gd name="T62" fmla="*/ 385684 w 140"/>
              <a:gd name="T63" fmla="*/ 478562 h 160"/>
              <a:gd name="T64" fmla="*/ 385684 w 140"/>
              <a:gd name="T65" fmla="*/ 506105 h 160"/>
              <a:gd name="T66" fmla="*/ 406162 w 140"/>
              <a:gd name="T67" fmla="*/ 523320 h 160"/>
              <a:gd name="T68" fmla="*/ 433467 w 140"/>
              <a:gd name="T69" fmla="*/ 523320 h 160"/>
              <a:gd name="T70" fmla="*/ 433467 w 140"/>
              <a:gd name="T71" fmla="*/ 506105 h 160"/>
              <a:gd name="T72" fmla="*/ 477838 w 140"/>
              <a:gd name="T73" fmla="*/ 461348 h 160"/>
              <a:gd name="T74" fmla="*/ 71676 w 140"/>
              <a:gd name="T75" fmla="*/ 433805 h 160"/>
              <a:gd name="T76" fmla="*/ 27305 w 140"/>
              <a:gd name="T77" fmla="*/ 416590 h 160"/>
              <a:gd name="T78" fmla="*/ 92154 w 140"/>
              <a:gd name="T79" fmla="*/ 399376 h 160"/>
              <a:gd name="T80" fmla="*/ 92154 w 140"/>
              <a:gd name="T81" fmla="*/ 371833 h 160"/>
              <a:gd name="T82" fmla="*/ 71676 w 140"/>
              <a:gd name="T83" fmla="*/ 358061 h 160"/>
              <a:gd name="T84" fmla="*/ 44371 w 140"/>
              <a:gd name="T85" fmla="*/ 358061 h 160"/>
              <a:gd name="T86" fmla="*/ 44371 w 140"/>
              <a:gd name="T87" fmla="*/ 371833 h 160"/>
              <a:gd name="T88" fmla="*/ 44371 w 140"/>
              <a:gd name="T89" fmla="*/ 461348 h 160"/>
              <a:gd name="T90" fmla="*/ 88741 w 140"/>
              <a:gd name="T91" fmla="*/ 478562 h 160"/>
              <a:gd name="T92" fmla="*/ 20479 w 140"/>
              <a:gd name="T93" fmla="*/ 495777 h 160"/>
              <a:gd name="T94" fmla="*/ 20479 w 140"/>
              <a:gd name="T95" fmla="*/ 519877 h 160"/>
              <a:gd name="T96" fmla="*/ 44371 w 140"/>
              <a:gd name="T97" fmla="*/ 537091 h 160"/>
              <a:gd name="T98" fmla="*/ 71676 w 140"/>
              <a:gd name="T99" fmla="*/ 537091 h 160"/>
              <a:gd name="T100" fmla="*/ 71676 w 140"/>
              <a:gd name="T101" fmla="*/ 519877 h 160"/>
              <a:gd name="T102" fmla="*/ 116046 w 140"/>
              <a:gd name="T103" fmla="*/ 478562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40" h="160">
                <a:moveTo>
                  <a:pt x="100" y="119"/>
                </a:moveTo>
                <a:cubicBezTo>
                  <a:pt x="99" y="121"/>
                  <a:pt x="98" y="121"/>
                  <a:pt x="97" y="121"/>
                </a:cubicBezTo>
                <a:cubicBezTo>
                  <a:pt x="96" y="121"/>
                  <a:pt x="95" y="121"/>
                  <a:pt x="95" y="121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45" y="121"/>
                  <a:pt x="45" y="121"/>
                  <a:pt x="45" y="121"/>
                </a:cubicBezTo>
                <a:cubicBezTo>
                  <a:pt x="45" y="121"/>
                  <a:pt x="44" y="121"/>
                  <a:pt x="43" y="121"/>
                </a:cubicBezTo>
                <a:cubicBezTo>
                  <a:pt x="42" y="121"/>
                  <a:pt x="41" y="121"/>
                  <a:pt x="40" y="119"/>
                </a:cubicBezTo>
                <a:cubicBezTo>
                  <a:pt x="39" y="117"/>
                  <a:pt x="39" y="115"/>
                  <a:pt x="41" y="114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6" y="71"/>
                  <a:pt x="66" y="71"/>
                  <a:pt x="66" y="71"/>
                </a:cubicBezTo>
                <a:cubicBezTo>
                  <a:pt x="66" y="69"/>
                  <a:pt x="68" y="67"/>
                  <a:pt x="70" y="67"/>
                </a:cubicBezTo>
                <a:cubicBezTo>
                  <a:pt x="72" y="67"/>
                  <a:pt x="74" y="69"/>
                  <a:pt x="74" y="71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1" y="115"/>
                  <a:pt x="101" y="117"/>
                  <a:pt x="100" y="119"/>
                </a:cubicBezTo>
                <a:close/>
                <a:moveTo>
                  <a:pt x="66" y="34"/>
                </a:moveTo>
                <a:cubicBezTo>
                  <a:pt x="74" y="34"/>
                  <a:pt x="74" y="34"/>
                  <a:pt x="74" y="34"/>
                </a:cubicBezTo>
                <a:cubicBezTo>
                  <a:pt x="77" y="34"/>
                  <a:pt x="79" y="36"/>
                  <a:pt x="79" y="39"/>
                </a:cubicBezTo>
                <a:cubicBezTo>
                  <a:pt x="79" y="42"/>
                  <a:pt x="77" y="44"/>
                  <a:pt x="7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57" y="44"/>
                  <a:pt x="56" y="46"/>
                  <a:pt x="56" y="48"/>
                </a:cubicBezTo>
                <a:cubicBezTo>
                  <a:pt x="56" y="50"/>
                  <a:pt x="57" y="52"/>
                  <a:pt x="60" y="52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9"/>
                  <a:pt x="68" y="60"/>
                  <a:pt x="70" y="60"/>
                </a:cubicBezTo>
                <a:cubicBezTo>
                  <a:pt x="72" y="60"/>
                  <a:pt x="74" y="59"/>
                  <a:pt x="74" y="56"/>
                </a:cubicBezTo>
                <a:cubicBezTo>
                  <a:pt x="74" y="52"/>
                  <a:pt x="74" y="52"/>
                  <a:pt x="74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81" y="52"/>
                  <a:pt x="87" y="46"/>
                  <a:pt x="87" y="39"/>
                </a:cubicBezTo>
                <a:cubicBezTo>
                  <a:pt x="87" y="32"/>
                  <a:pt x="81" y="26"/>
                  <a:pt x="74" y="26"/>
                </a:cubicBezTo>
                <a:cubicBezTo>
                  <a:pt x="66" y="26"/>
                  <a:pt x="66" y="26"/>
                  <a:pt x="66" y="26"/>
                </a:cubicBezTo>
                <a:cubicBezTo>
                  <a:pt x="63" y="26"/>
                  <a:pt x="61" y="24"/>
                  <a:pt x="61" y="21"/>
                </a:cubicBezTo>
                <a:cubicBezTo>
                  <a:pt x="61" y="19"/>
                  <a:pt x="63" y="16"/>
                  <a:pt x="66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2" y="16"/>
                  <a:pt x="84" y="15"/>
                  <a:pt x="84" y="12"/>
                </a:cubicBezTo>
                <a:cubicBezTo>
                  <a:pt x="84" y="10"/>
                  <a:pt x="82" y="8"/>
                  <a:pt x="80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4"/>
                  <a:pt x="74" y="4"/>
                  <a:pt x="74" y="4"/>
                </a:cubicBezTo>
                <a:cubicBezTo>
                  <a:pt x="74" y="2"/>
                  <a:pt x="72" y="0"/>
                  <a:pt x="70" y="0"/>
                </a:cubicBezTo>
                <a:cubicBezTo>
                  <a:pt x="68" y="0"/>
                  <a:pt x="66" y="2"/>
                  <a:pt x="66" y="4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59" y="8"/>
                  <a:pt x="53" y="14"/>
                  <a:pt x="53" y="21"/>
                </a:cubicBezTo>
                <a:cubicBezTo>
                  <a:pt x="53" y="28"/>
                  <a:pt x="59" y="34"/>
                  <a:pt x="66" y="34"/>
                </a:cubicBezTo>
                <a:close/>
                <a:moveTo>
                  <a:pt x="127" y="122"/>
                </a:moveTo>
                <a:cubicBezTo>
                  <a:pt x="119" y="122"/>
                  <a:pt x="119" y="122"/>
                  <a:pt x="119" y="122"/>
                </a:cubicBezTo>
                <a:cubicBezTo>
                  <a:pt x="116" y="122"/>
                  <a:pt x="114" y="119"/>
                  <a:pt x="114" y="117"/>
                </a:cubicBezTo>
                <a:cubicBezTo>
                  <a:pt x="114" y="114"/>
                  <a:pt x="116" y="112"/>
                  <a:pt x="119" y="112"/>
                </a:cubicBezTo>
                <a:cubicBezTo>
                  <a:pt x="133" y="112"/>
                  <a:pt x="133" y="112"/>
                  <a:pt x="133" y="112"/>
                </a:cubicBezTo>
                <a:cubicBezTo>
                  <a:pt x="136" y="112"/>
                  <a:pt x="137" y="110"/>
                  <a:pt x="137" y="108"/>
                </a:cubicBezTo>
                <a:cubicBezTo>
                  <a:pt x="137" y="106"/>
                  <a:pt x="136" y="104"/>
                  <a:pt x="133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99"/>
                  <a:pt x="127" y="99"/>
                  <a:pt x="127" y="99"/>
                </a:cubicBezTo>
                <a:cubicBezTo>
                  <a:pt x="127" y="97"/>
                  <a:pt x="125" y="95"/>
                  <a:pt x="123" y="95"/>
                </a:cubicBezTo>
                <a:cubicBezTo>
                  <a:pt x="121" y="95"/>
                  <a:pt x="119" y="97"/>
                  <a:pt x="119" y="99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2" y="104"/>
                  <a:pt x="106" y="110"/>
                  <a:pt x="106" y="117"/>
                </a:cubicBezTo>
                <a:cubicBezTo>
                  <a:pt x="106" y="124"/>
                  <a:pt x="112" y="130"/>
                  <a:pt x="119" y="130"/>
                </a:cubicBezTo>
                <a:cubicBezTo>
                  <a:pt x="127" y="130"/>
                  <a:pt x="127" y="130"/>
                  <a:pt x="127" y="130"/>
                </a:cubicBezTo>
                <a:cubicBezTo>
                  <a:pt x="130" y="130"/>
                  <a:pt x="132" y="132"/>
                  <a:pt x="132" y="134"/>
                </a:cubicBezTo>
                <a:cubicBezTo>
                  <a:pt x="132" y="137"/>
                  <a:pt x="130" y="139"/>
                  <a:pt x="127" y="139"/>
                </a:cubicBezTo>
                <a:cubicBezTo>
                  <a:pt x="113" y="139"/>
                  <a:pt x="113" y="139"/>
                  <a:pt x="113" y="139"/>
                </a:cubicBezTo>
                <a:cubicBezTo>
                  <a:pt x="111" y="139"/>
                  <a:pt x="109" y="141"/>
                  <a:pt x="109" y="143"/>
                </a:cubicBezTo>
                <a:cubicBezTo>
                  <a:pt x="109" y="145"/>
                  <a:pt x="111" y="147"/>
                  <a:pt x="113" y="147"/>
                </a:cubicBezTo>
                <a:cubicBezTo>
                  <a:pt x="119" y="147"/>
                  <a:pt x="119" y="147"/>
                  <a:pt x="119" y="147"/>
                </a:cubicBezTo>
                <a:cubicBezTo>
                  <a:pt x="119" y="152"/>
                  <a:pt x="119" y="152"/>
                  <a:pt x="119" y="152"/>
                </a:cubicBezTo>
                <a:cubicBezTo>
                  <a:pt x="119" y="154"/>
                  <a:pt x="121" y="156"/>
                  <a:pt x="123" y="156"/>
                </a:cubicBezTo>
                <a:cubicBezTo>
                  <a:pt x="125" y="156"/>
                  <a:pt x="127" y="154"/>
                  <a:pt x="127" y="152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34" y="147"/>
                  <a:pt x="140" y="141"/>
                  <a:pt x="140" y="134"/>
                </a:cubicBezTo>
                <a:cubicBezTo>
                  <a:pt x="140" y="127"/>
                  <a:pt x="134" y="122"/>
                  <a:pt x="127" y="122"/>
                </a:cubicBezTo>
                <a:close/>
                <a:moveTo>
                  <a:pt x="21" y="126"/>
                </a:moveTo>
                <a:cubicBezTo>
                  <a:pt x="13" y="126"/>
                  <a:pt x="13" y="126"/>
                  <a:pt x="13" y="126"/>
                </a:cubicBezTo>
                <a:cubicBezTo>
                  <a:pt x="10" y="126"/>
                  <a:pt x="8" y="124"/>
                  <a:pt x="8" y="121"/>
                </a:cubicBezTo>
                <a:cubicBezTo>
                  <a:pt x="8" y="118"/>
                  <a:pt x="10" y="116"/>
                  <a:pt x="13" y="116"/>
                </a:cubicBezTo>
                <a:cubicBezTo>
                  <a:pt x="27" y="116"/>
                  <a:pt x="27" y="116"/>
                  <a:pt x="27" y="116"/>
                </a:cubicBezTo>
                <a:cubicBezTo>
                  <a:pt x="29" y="116"/>
                  <a:pt x="31" y="114"/>
                  <a:pt x="31" y="112"/>
                </a:cubicBezTo>
                <a:cubicBezTo>
                  <a:pt x="31" y="110"/>
                  <a:pt x="29" y="108"/>
                  <a:pt x="27" y="108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1"/>
                  <a:pt x="19" y="100"/>
                  <a:pt x="17" y="100"/>
                </a:cubicBezTo>
                <a:cubicBezTo>
                  <a:pt x="15" y="100"/>
                  <a:pt x="13" y="101"/>
                  <a:pt x="13" y="104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6" y="108"/>
                  <a:pt x="0" y="114"/>
                  <a:pt x="0" y="121"/>
                </a:cubicBezTo>
                <a:cubicBezTo>
                  <a:pt x="0" y="128"/>
                  <a:pt x="6" y="134"/>
                  <a:pt x="13" y="134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24" y="134"/>
                  <a:pt x="26" y="136"/>
                  <a:pt x="26" y="139"/>
                </a:cubicBezTo>
                <a:cubicBezTo>
                  <a:pt x="26" y="141"/>
                  <a:pt x="24" y="144"/>
                  <a:pt x="21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4" y="144"/>
                  <a:pt x="2" y="145"/>
                  <a:pt x="2" y="147"/>
                </a:cubicBezTo>
                <a:cubicBezTo>
                  <a:pt x="2" y="150"/>
                  <a:pt x="4" y="151"/>
                  <a:pt x="6" y="151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3" y="156"/>
                  <a:pt x="13" y="156"/>
                  <a:pt x="13" y="156"/>
                </a:cubicBezTo>
                <a:cubicBezTo>
                  <a:pt x="13" y="158"/>
                  <a:pt x="15" y="160"/>
                  <a:pt x="17" y="160"/>
                </a:cubicBezTo>
                <a:cubicBezTo>
                  <a:pt x="19" y="160"/>
                  <a:pt x="21" y="158"/>
                  <a:pt x="21" y="156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8" y="151"/>
                  <a:pt x="34" y="146"/>
                  <a:pt x="34" y="139"/>
                </a:cubicBezTo>
                <a:cubicBezTo>
                  <a:pt x="34" y="132"/>
                  <a:pt x="28" y="126"/>
                  <a:pt x="21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24">
            <a:extLst>
              <a:ext uri="{FF2B5EF4-FFF2-40B4-BE49-F238E27FC236}">
                <a16:creationId xmlns:a16="http://schemas.microsoft.com/office/drawing/2014/main" id="{E3DD052D-1C81-429C-8EC6-1301C042F50A}"/>
              </a:ext>
            </a:extLst>
          </p:cNvPr>
          <p:cNvSpPr>
            <a:spLocks noEditPoints="1"/>
          </p:cNvSpPr>
          <p:nvPr/>
        </p:nvSpPr>
        <p:spPr bwMode="auto">
          <a:xfrm>
            <a:off x="3713593" y="2291070"/>
            <a:ext cx="489980" cy="444400"/>
          </a:xfrm>
          <a:custGeom>
            <a:avLst/>
            <a:gdLst>
              <a:gd name="T0" fmla="*/ 286703 w 160"/>
              <a:gd name="T1" fmla="*/ 213254 h 144"/>
              <a:gd name="T2" fmla="*/ 351552 w 160"/>
              <a:gd name="T3" fmla="*/ 192617 h 144"/>
              <a:gd name="T4" fmla="*/ 286703 w 160"/>
              <a:gd name="T5" fmla="*/ 44715 h 144"/>
              <a:gd name="T6" fmla="*/ 334486 w 160"/>
              <a:gd name="T7" fmla="*/ 55033 h 144"/>
              <a:gd name="T8" fmla="*/ 262811 w 160"/>
              <a:gd name="T9" fmla="*/ 3440 h 144"/>
              <a:gd name="T10" fmla="*/ 221853 w 160"/>
              <a:gd name="T11" fmla="*/ 79110 h 144"/>
              <a:gd name="T12" fmla="*/ 259398 w 160"/>
              <a:gd name="T13" fmla="*/ 178858 h 144"/>
              <a:gd name="T14" fmla="*/ 245745 w 160"/>
              <a:gd name="T15" fmla="*/ 319881 h 144"/>
              <a:gd name="T16" fmla="*/ 259398 w 160"/>
              <a:gd name="T17" fmla="*/ 409310 h 144"/>
              <a:gd name="T18" fmla="*/ 204788 w 160"/>
              <a:gd name="T19" fmla="*/ 436827 h 144"/>
              <a:gd name="T20" fmla="*/ 273050 w 160"/>
              <a:gd name="T21" fmla="*/ 495300 h 144"/>
              <a:gd name="T22" fmla="*/ 300355 w 160"/>
              <a:gd name="T23" fmla="*/ 436827 h 144"/>
              <a:gd name="T24" fmla="*/ 245745 w 160"/>
              <a:gd name="T25" fmla="*/ 292365 h 144"/>
              <a:gd name="T26" fmla="*/ 259398 w 160"/>
              <a:gd name="T27" fmla="*/ 202935 h 144"/>
              <a:gd name="T28" fmla="*/ 245745 w 160"/>
              <a:gd name="T29" fmla="*/ 292365 h 144"/>
              <a:gd name="T30" fmla="*/ 286703 w 160"/>
              <a:gd name="T31" fmla="*/ 398992 h 144"/>
              <a:gd name="T32" fmla="*/ 344726 w 160"/>
              <a:gd name="T33" fmla="*/ 364596 h 144"/>
              <a:gd name="T34" fmla="*/ 481251 w 160"/>
              <a:gd name="T35" fmla="*/ 288925 h 144"/>
              <a:gd name="T36" fmla="*/ 518795 w 160"/>
              <a:gd name="T37" fmla="*/ 223573 h 144"/>
              <a:gd name="T38" fmla="*/ 481251 w 160"/>
              <a:gd name="T39" fmla="*/ 196056 h 144"/>
              <a:gd name="T40" fmla="*/ 515382 w 160"/>
              <a:gd name="T41" fmla="*/ 120385 h 144"/>
              <a:gd name="T42" fmla="*/ 457359 w 160"/>
              <a:gd name="T43" fmla="*/ 61913 h 144"/>
              <a:gd name="T44" fmla="*/ 426641 w 160"/>
              <a:gd name="T45" fmla="*/ 123825 h 144"/>
              <a:gd name="T46" fmla="*/ 453946 w 160"/>
              <a:gd name="T47" fmla="*/ 196056 h 144"/>
              <a:gd name="T48" fmla="*/ 447119 w 160"/>
              <a:gd name="T49" fmla="*/ 316442 h 144"/>
              <a:gd name="T50" fmla="*/ 453946 w 160"/>
              <a:gd name="T51" fmla="*/ 378354 h 144"/>
              <a:gd name="T52" fmla="*/ 412988 w 160"/>
              <a:gd name="T53" fmla="*/ 405871 h 144"/>
              <a:gd name="T54" fmla="*/ 467598 w 160"/>
              <a:gd name="T55" fmla="*/ 450585 h 144"/>
              <a:gd name="T56" fmla="*/ 488077 w 160"/>
              <a:gd name="T57" fmla="*/ 405871 h 144"/>
              <a:gd name="T58" fmla="*/ 447119 w 160"/>
              <a:gd name="T59" fmla="*/ 288925 h 144"/>
              <a:gd name="T60" fmla="*/ 453946 w 160"/>
              <a:gd name="T61" fmla="*/ 223573 h 144"/>
              <a:gd name="T62" fmla="*/ 447119 w 160"/>
              <a:gd name="T63" fmla="*/ 288925 h 144"/>
              <a:gd name="T64" fmla="*/ 481251 w 160"/>
              <a:gd name="T65" fmla="*/ 371475 h 144"/>
              <a:gd name="T66" fmla="*/ 518795 w 160"/>
              <a:gd name="T67" fmla="*/ 347398 h 144"/>
              <a:gd name="T68" fmla="*/ 92154 w 160"/>
              <a:gd name="T69" fmla="*/ 288925 h 144"/>
              <a:gd name="T70" fmla="*/ 129699 w 160"/>
              <a:gd name="T71" fmla="*/ 223573 h 144"/>
              <a:gd name="T72" fmla="*/ 92154 w 160"/>
              <a:gd name="T73" fmla="*/ 196056 h 144"/>
              <a:gd name="T74" fmla="*/ 129699 w 160"/>
              <a:gd name="T75" fmla="*/ 120385 h 144"/>
              <a:gd name="T76" fmla="*/ 68263 w 160"/>
              <a:gd name="T77" fmla="*/ 61913 h 144"/>
              <a:gd name="T78" fmla="*/ 40958 w 160"/>
              <a:gd name="T79" fmla="*/ 123825 h 144"/>
              <a:gd name="T80" fmla="*/ 64849 w 160"/>
              <a:gd name="T81" fmla="*/ 196056 h 144"/>
              <a:gd name="T82" fmla="*/ 58023 w 160"/>
              <a:gd name="T83" fmla="*/ 316442 h 144"/>
              <a:gd name="T84" fmla="*/ 64849 w 160"/>
              <a:gd name="T85" fmla="*/ 378354 h 144"/>
              <a:gd name="T86" fmla="*/ 27305 w 160"/>
              <a:gd name="T87" fmla="*/ 405871 h 144"/>
              <a:gd name="T88" fmla="*/ 78502 w 160"/>
              <a:gd name="T89" fmla="*/ 450585 h 144"/>
              <a:gd name="T90" fmla="*/ 98981 w 160"/>
              <a:gd name="T91" fmla="*/ 405871 h 144"/>
              <a:gd name="T92" fmla="*/ 58023 w 160"/>
              <a:gd name="T93" fmla="*/ 288925 h 144"/>
              <a:gd name="T94" fmla="*/ 64849 w 160"/>
              <a:gd name="T95" fmla="*/ 223573 h 144"/>
              <a:gd name="T96" fmla="*/ 58023 w 160"/>
              <a:gd name="T97" fmla="*/ 288925 h 144"/>
              <a:gd name="T98" fmla="*/ 92154 w 160"/>
              <a:gd name="T99" fmla="*/ 371475 h 144"/>
              <a:gd name="T100" fmla="*/ 133112 w 160"/>
              <a:gd name="T101" fmla="*/ 347398 h 14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44">
                <a:moveTo>
                  <a:pt x="88" y="85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59"/>
                  <a:pt x="84" y="59"/>
                  <a:pt x="84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2" y="59"/>
                  <a:pt x="103" y="58"/>
                  <a:pt x="103" y="56"/>
                </a:cubicBezTo>
                <a:cubicBezTo>
                  <a:pt x="103" y="53"/>
                  <a:pt x="102" y="52"/>
                  <a:pt x="10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13"/>
                  <a:pt x="84" y="13"/>
                  <a:pt x="84" y="13"/>
                </a:cubicBezTo>
                <a:cubicBezTo>
                  <a:pt x="92" y="21"/>
                  <a:pt x="92" y="21"/>
                  <a:pt x="92" y="21"/>
                </a:cubicBezTo>
                <a:cubicBezTo>
                  <a:pt x="94" y="23"/>
                  <a:pt x="96" y="23"/>
                  <a:pt x="98" y="21"/>
                </a:cubicBezTo>
                <a:cubicBezTo>
                  <a:pt x="99" y="20"/>
                  <a:pt x="99" y="17"/>
                  <a:pt x="98" y="16"/>
                </a:cubicBezTo>
                <a:cubicBezTo>
                  <a:pt x="83" y="1"/>
                  <a:pt x="83" y="1"/>
                  <a:pt x="83" y="1"/>
                </a:cubicBezTo>
                <a:cubicBezTo>
                  <a:pt x="82" y="0"/>
                  <a:pt x="81" y="0"/>
                  <a:pt x="80" y="0"/>
                </a:cubicBezTo>
                <a:cubicBezTo>
                  <a:pt x="79" y="0"/>
                  <a:pt x="78" y="0"/>
                  <a:pt x="77" y="1"/>
                </a:cubicBezTo>
                <a:cubicBezTo>
                  <a:pt x="62" y="16"/>
                  <a:pt x="62" y="16"/>
                  <a:pt x="62" y="16"/>
                </a:cubicBezTo>
                <a:cubicBezTo>
                  <a:pt x="61" y="18"/>
                  <a:pt x="61" y="20"/>
                  <a:pt x="62" y="22"/>
                </a:cubicBezTo>
                <a:cubicBezTo>
                  <a:pt x="63" y="22"/>
                  <a:pt x="64" y="23"/>
                  <a:pt x="65" y="23"/>
                </a:cubicBezTo>
                <a:cubicBezTo>
                  <a:pt x="66" y="23"/>
                  <a:pt x="67" y="22"/>
                  <a:pt x="68" y="22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52"/>
                  <a:pt x="76" y="52"/>
                  <a:pt x="7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61" y="52"/>
                  <a:pt x="51" y="61"/>
                  <a:pt x="51" y="72"/>
                </a:cubicBezTo>
                <a:cubicBezTo>
                  <a:pt x="51" y="84"/>
                  <a:pt x="61" y="93"/>
                  <a:pt x="72" y="93"/>
                </a:cubicBezTo>
                <a:cubicBezTo>
                  <a:pt x="76" y="93"/>
                  <a:pt x="76" y="93"/>
                  <a:pt x="76" y="93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60" y="119"/>
                  <a:pt x="60" y="119"/>
                  <a:pt x="60" y="119"/>
                </a:cubicBezTo>
                <a:cubicBezTo>
                  <a:pt x="58" y="119"/>
                  <a:pt x="56" y="121"/>
                  <a:pt x="56" y="123"/>
                </a:cubicBezTo>
                <a:cubicBezTo>
                  <a:pt x="56" y="125"/>
                  <a:pt x="58" y="127"/>
                  <a:pt x="60" y="127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6" y="142"/>
                  <a:pt x="78" y="144"/>
                  <a:pt x="80" y="144"/>
                </a:cubicBezTo>
                <a:cubicBezTo>
                  <a:pt x="82" y="144"/>
                  <a:pt x="84" y="142"/>
                  <a:pt x="84" y="140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99" y="127"/>
                  <a:pt x="109" y="118"/>
                  <a:pt x="109" y="106"/>
                </a:cubicBezTo>
                <a:cubicBezTo>
                  <a:pt x="109" y="95"/>
                  <a:pt x="99" y="85"/>
                  <a:pt x="88" y="85"/>
                </a:cubicBezTo>
                <a:close/>
                <a:moveTo>
                  <a:pt x="72" y="85"/>
                </a:moveTo>
                <a:cubicBezTo>
                  <a:pt x="65" y="85"/>
                  <a:pt x="59" y="80"/>
                  <a:pt x="59" y="72"/>
                </a:cubicBezTo>
                <a:cubicBezTo>
                  <a:pt x="59" y="65"/>
                  <a:pt x="65" y="59"/>
                  <a:pt x="72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85"/>
                  <a:pt x="76" y="85"/>
                  <a:pt x="76" y="85"/>
                </a:cubicBezTo>
                <a:lnTo>
                  <a:pt x="72" y="85"/>
                </a:lnTo>
                <a:close/>
                <a:moveTo>
                  <a:pt x="88" y="119"/>
                </a:moveTo>
                <a:cubicBezTo>
                  <a:pt x="84" y="119"/>
                  <a:pt x="84" y="119"/>
                  <a:pt x="84" y="119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84" y="93"/>
                  <a:pt x="84" y="93"/>
                  <a:pt x="84" y="93"/>
                </a:cubicBezTo>
                <a:cubicBezTo>
                  <a:pt x="88" y="93"/>
                  <a:pt x="88" y="93"/>
                  <a:pt x="88" y="93"/>
                </a:cubicBezTo>
                <a:cubicBezTo>
                  <a:pt x="95" y="93"/>
                  <a:pt x="101" y="99"/>
                  <a:pt x="101" y="106"/>
                </a:cubicBezTo>
                <a:cubicBezTo>
                  <a:pt x="101" y="114"/>
                  <a:pt x="95" y="119"/>
                  <a:pt x="88" y="119"/>
                </a:cubicBezTo>
                <a:close/>
                <a:moveTo>
                  <a:pt x="143" y="84"/>
                </a:moveTo>
                <a:cubicBezTo>
                  <a:pt x="141" y="84"/>
                  <a:pt x="141" y="84"/>
                  <a:pt x="141" y="84"/>
                </a:cubicBezTo>
                <a:cubicBezTo>
                  <a:pt x="141" y="67"/>
                  <a:pt x="141" y="67"/>
                  <a:pt x="141" y="67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52" y="65"/>
                  <a:pt x="152" y="65"/>
                  <a:pt x="152" y="65"/>
                </a:cubicBezTo>
                <a:cubicBezTo>
                  <a:pt x="154" y="65"/>
                  <a:pt x="156" y="63"/>
                  <a:pt x="156" y="61"/>
                </a:cubicBezTo>
                <a:cubicBezTo>
                  <a:pt x="156" y="59"/>
                  <a:pt x="154" y="57"/>
                  <a:pt x="152" y="57"/>
                </a:cubicBezTo>
                <a:cubicBezTo>
                  <a:pt x="141" y="57"/>
                  <a:pt x="141" y="57"/>
                  <a:pt x="141" y="57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6" y="35"/>
                  <a:pt x="146" y="35"/>
                  <a:pt x="146" y="35"/>
                </a:cubicBezTo>
                <a:cubicBezTo>
                  <a:pt x="147" y="37"/>
                  <a:pt x="150" y="37"/>
                  <a:pt x="151" y="35"/>
                </a:cubicBezTo>
                <a:cubicBezTo>
                  <a:pt x="153" y="34"/>
                  <a:pt x="153" y="31"/>
                  <a:pt x="151" y="30"/>
                </a:cubicBezTo>
                <a:cubicBezTo>
                  <a:pt x="140" y="18"/>
                  <a:pt x="140" y="18"/>
                  <a:pt x="140" y="18"/>
                </a:cubicBezTo>
                <a:cubicBezTo>
                  <a:pt x="138" y="16"/>
                  <a:pt x="136" y="16"/>
                  <a:pt x="134" y="18"/>
                </a:cubicBezTo>
                <a:cubicBezTo>
                  <a:pt x="122" y="30"/>
                  <a:pt x="122" y="30"/>
                  <a:pt x="122" y="30"/>
                </a:cubicBezTo>
                <a:cubicBezTo>
                  <a:pt x="121" y="31"/>
                  <a:pt x="121" y="34"/>
                  <a:pt x="122" y="35"/>
                </a:cubicBezTo>
                <a:cubicBezTo>
                  <a:pt x="123" y="36"/>
                  <a:pt x="124" y="36"/>
                  <a:pt x="125" y="36"/>
                </a:cubicBezTo>
                <a:cubicBezTo>
                  <a:pt x="126" y="36"/>
                  <a:pt x="127" y="36"/>
                  <a:pt x="128" y="35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21" y="57"/>
                  <a:pt x="114" y="65"/>
                  <a:pt x="114" y="74"/>
                </a:cubicBezTo>
                <a:cubicBezTo>
                  <a:pt x="114" y="84"/>
                  <a:pt x="121" y="92"/>
                  <a:pt x="131" y="92"/>
                </a:cubicBezTo>
                <a:cubicBezTo>
                  <a:pt x="133" y="92"/>
                  <a:pt x="133" y="92"/>
                  <a:pt x="133" y="92"/>
                </a:cubicBezTo>
                <a:cubicBezTo>
                  <a:pt x="133" y="108"/>
                  <a:pt x="133" y="108"/>
                  <a:pt x="133" y="108"/>
                </a:cubicBezTo>
                <a:cubicBezTo>
                  <a:pt x="133" y="110"/>
                  <a:pt x="133" y="110"/>
                  <a:pt x="133" y="110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19" y="110"/>
                  <a:pt x="117" y="112"/>
                  <a:pt x="117" y="114"/>
                </a:cubicBezTo>
                <a:cubicBezTo>
                  <a:pt x="117" y="116"/>
                  <a:pt x="119" y="118"/>
                  <a:pt x="121" y="118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3" y="127"/>
                  <a:pt x="133" y="127"/>
                  <a:pt x="133" y="127"/>
                </a:cubicBezTo>
                <a:cubicBezTo>
                  <a:pt x="133" y="129"/>
                  <a:pt x="135" y="131"/>
                  <a:pt x="137" y="131"/>
                </a:cubicBezTo>
                <a:cubicBezTo>
                  <a:pt x="139" y="131"/>
                  <a:pt x="141" y="129"/>
                  <a:pt x="141" y="127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52" y="118"/>
                  <a:pt x="160" y="110"/>
                  <a:pt x="160" y="101"/>
                </a:cubicBezTo>
                <a:cubicBezTo>
                  <a:pt x="160" y="91"/>
                  <a:pt x="152" y="84"/>
                  <a:pt x="143" y="84"/>
                </a:cubicBezTo>
                <a:close/>
                <a:moveTo>
                  <a:pt x="131" y="84"/>
                </a:moveTo>
                <a:cubicBezTo>
                  <a:pt x="126" y="84"/>
                  <a:pt x="121" y="79"/>
                  <a:pt x="121" y="74"/>
                </a:cubicBezTo>
                <a:cubicBezTo>
                  <a:pt x="121" y="69"/>
                  <a:pt x="126" y="65"/>
                  <a:pt x="131" y="65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133" y="67"/>
                  <a:pt x="133" y="67"/>
                  <a:pt x="133" y="67"/>
                </a:cubicBezTo>
                <a:cubicBezTo>
                  <a:pt x="133" y="84"/>
                  <a:pt x="133" y="84"/>
                  <a:pt x="133" y="84"/>
                </a:cubicBezTo>
                <a:cubicBezTo>
                  <a:pt x="131" y="84"/>
                  <a:pt x="131" y="84"/>
                  <a:pt x="131" y="84"/>
                </a:cubicBezTo>
                <a:close/>
                <a:moveTo>
                  <a:pt x="143" y="110"/>
                </a:moveTo>
                <a:cubicBezTo>
                  <a:pt x="141" y="110"/>
                  <a:pt x="141" y="110"/>
                  <a:pt x="141" y="110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148" y="92"/>
                  <a:pt x="152" y="96"/>
                  <a:pt x="152" y="101"/>
                </a:cubicBezTo>
                <a:cubicBezTo>
                  <a:pt x="152" y="106"/>
                  <a:pt x="148" y="110"/>
                  <a:pt x="143" y="110"/>
                </a:cubicBezTo>
                <a:close/>
                <a:moveTo>
                  <a:pt x="29" y="84"/>
                </a:moveTo>
                <a:cubicBezTo>
                  <a:pt x="27" y="84"/>
                  <a:pt x="27" y="84"/>
                  <a:pt x="27" y="84"/>
                </a:cubicBezTo>
                <a:cubicBezTo>
                  <a:pt x="27" y="67"/>
                  <a:pt x="27" y="67"/>
                  <a:pt x="27" y="67"/>
                </a:cubicBezTo>
                <a:cubicBezTo>
                  <a:pt x="27" y="65"/>
                  <a:pt x="27" y="65"/>
                  <a:pt x="27" y="65"/>
                </a:cubicBezTo>
                <a:cubicBezTo>
                  <a:pt x="38" y="65"/>
                  <a:pt x="38" y="65"/>
                  <a:pt x="38" y="65"/>
                </a:cubicBezTo>
                <a:cubicBezTo>
                  <a:pt x="41" y="65"/>
                  <a:pt x="42" y="63"/>
                  <a:pt x="42" y="61"/>
                </a:cubicBezTo>
                <a:cubicBezTo>
                  <a:pt x="42" y="59"/>
                  <a:pt x="41" y="57"/>
                  <a:pt x="38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7" y="30"/>
                  <a:pt x="27" y="30"/>
                  <a:pt x="27" y="30"/>
                </a:cubicBezTo>
                <a:cubicBezTo>
                  <a:pt x="32" y="35"/>
                  <a:pt x="32" y="35"/>
                  <a:pt x="32" y="35"/>
                </a:cubicBezTo>
                <a:cubicBezTo>
                  <a:pt x="34" y="37"/>
                  <a:pt x="36" y="37"/>
                  <a:pt x="38" y="35"/>
                </a:cubicBezTo>
                <a:cubicBezTo>
                  <a:pt x="39" y="34"/>
                  <a:pt x="39" y="31"/>
                  <a:pt x="38" y="30"/>
                </a:cubicBezTo>
                <a:cubicBezTo>
                  <a:pt x="26" y="18"/>
                  <a:pt x="26" y="18"/>
                  <a:pt x="26" y="18"/>
                </a:cubicBezTo>
                <a:cubicBezTo>
                  <a:pt x="24" y="16"/>
                  <a:pt x="22" y="16"/>
                  <a:pt x="20" y="18"/>
                </a:cubicBezTo>
                <a:cubicBezTo>
                  <a:pt x="9" y="30"/>
                  <a:pt x="9" y="30"/>
                  <a:pt x="9" y="30"/>
                </a:cubicBezTo>
                <a:cubicBezTo>
                  <a:pt x="7" y="31"/>
                  <a:pt x="7" y="34"/>
                  <a:pt x="9" y="35"/>
                </a:cubicBezTo>
                <a:cubicBezTo>
                  <a:pt x="10" y="36"/>
                  <a:pt x="11" y="36"/>
                  <a:pt x="12" y="36"/>
                </a:cubicBezTo>
                <a:cubicBezTo>
                  <a:pt x="13" y="36"/>
                  <a:pt x="14" y="36"/>
                  <a:pt x="14" y="35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57"/>
                  <a:pt x="19" y="57"/>
                  <a:pt x="19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8" y="57"/>
                  <a:pt x="0" y="65"/>
                  <a:pt x="0" y="74"/>
                </a:cubicBezTo>
                <a:cubicBezTo>
                  <a:pt x="0" y="84"/>
                  <a:pt x="8" y="92"/>
                  <a:pt x="17" y="92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8" y="110"/>
                  <a:pt x="8" y="110"/>
                  <a:pt x="8" y="110"/>
                </a:cubicBezTo>
                <a:cubicBezTo>
                  <a:pt x="5" y="110"/>
                  <a:pt x="4" y="112"/>
                  <a:pt x="4" y="114"/>
                </a:cubicBezTo>
                <a:cubicBezTo>
                  <a:pt x="4" y="116"/>
                  <a:pt x="5" y="118"/>
                  <a:pt x="8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29"/>
                  <a:pt x="21" y="131"/>
                  <a:pt x="23" y="131"/>
                </a:cubicBezTo>
                <a:cubicBezTo>
                  <a:pt x="25" y="131"/>
                  <a:pt x="27" y="129"/>
                  <a:pt x="27" y="127"/>
                </a:cubicBezTo>
                <a:cubicBezTo>
                  <a:pt x="27" y="118"/>
                  <a:pt x="27" y="118"/>
                  <a:pt x="27" y="118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39" y="118"/>
                  <a:pt x="46" y="110"/>
                  <a:pt x="46" y="101"/>
                </a:cubicBezTo>
                <a:cubicBezTo>
                  <a:pt x="46" y="91"/>
                  <a:pt x="39" y="84"/>
                  <a:pt x="29" y="84"/>
                </a:cubicBezTo>
                <a:close/>
                <a:moveTo>
                  <a:pt x="17" y="84"/>
                </a:moveTo>
                <a:cubicBezTo>
                  <a:pt x="12" y="84"/>
                  <a:pt x="8" y="79"/>
                  <a:pt x="8" y="74"/>
                </a:cubicBezTo>
                <a:cubicBezTo>
                  <a:pt x="8" y="69"/>
                  <a:pt x="12" y="65"/>
                  <a:pt x="17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84"/>
                  <a:pt x="19" y="84"/>
                  <a:pt x="19" y="84"/>
                </a:cubicBezTo>
                <a:cubicBezTo>
                  <a:pt x="17" y="84"/>
                  <a:pt x="17" y="84"/>
                  <a:pt x="17" y="84"/>
                </a:cubicBezTo>
                <a:close/>
                <a:moveTo>
                  <a:pt x="29" y="110"/>
                </a:moveTo>
                <a:cubicBezTo>
                  <a:pt x="27" y="110"/>
                  <a:pt x="27" y="110"/>
                  <a:pt x="27" y="110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7" y="92"/>
                  <a:pt x="27" y="92"/>
                  <a:pt x="27" y="92"/>
                </a:cubicBezTo>
                <a:cubicBezTo>
                  <a:pt x="29" y="92"/>
                  <a:pt x="29" y="92"/>
                  <a:pt x="29" y="92"/>
                </a:cubicBezTo>
                <a:cubicBezTo>
                  <a:pt x="34" y="92"/>
                  <a:pt x="39" y="96"/>
                  <a:pt x="39" y="101"/>
                </a:cubicBezTo>
                <a:cubicBezTo>
                  <a:pt x="39" y="106"/>
                  <a:pt x="34" y="110"/>
                  <a:pt x="29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25">
            <a:extLst>
              <a:ext uri="{FF2B5EF4-FFF2-40B4-BE49-F238E27FC236}">
                <a16:creationId xmlns:a16="http://schemas.microsoft.com/office/drawing/2014/main" id="{960E81B9-73E2-416A-B249-0184712458BC}"/>
              </a:ext>
            </a:extLst>
          </p:cNvPr>
          <p:cNvSpPr>
            <a:spLocks/>
          </p:cNvSpPr>
          <p:nvPr/>
        </p:nvSpPr>
        <p:spPr bwMode="auto">
          <a:xfrm>
            <a:off x="3828195" y="4268949"/>
            <a:ext cx="254960" cy="494250"/>
          </a:xfrm>
          <a:custGeom>
            <a:avLst/>
            <a:gdLst>
              <a:gd name="T0" fmla="*/ 284163 w 83"/>
              <a:gd name="T1" fmla="*/ 364947 h 160"/>
              <a:gd name="T2" fmla="*/ 181453 w 83"/>
              <a:gd name="T3" fmla="*/ 464791 h 160"/>
              <a:gd name="T4" fmla="*/ 181453 w 83"/>
              <a:gd name="T5" fmla="*/ 464791 h 160"/>
              <a:gd name="T6" fmla="*/ 154064 w 83"/>
              <a:gd name="T7" fmla="*/ 464791 h 160"/>
              <a:gd name="T8" fmla="*/ 154064 w 83"/>
              <a:gd name="T9" fmla="*/ 537091 h 160"/>
              <a:gd name="T10" fmla="*/ 140370 w 83"/>
              <a:gd name="T11" fmla="*/ 550863 h 160"/>
              <a:gd name="T12" fmla="*/ 126675 w 83"/>
              <a:gd name="T13" fmla="*/ 537091 h 160"/>
              <a:gd name="T14" fmla="*/ 126675 w 83"/>
              <a:gd name="T15" fmla="*/ 464791 h 160"/>
              <a:gd name="T16" fmla="*/ 37660 w 83"/>
              <a:gd name="T17" fmla="*/ 464791 h 160"/>
              <a:gd name="T18" fmla="*/ 23966 w 83"/>
              <a:gd name="T19" fmla="*/ 451019 h 160"/>
              <a:gd name="T20" fmla="*/ 37660 w 83"/>
              <a:gd name="T21" fmla="*/ 437248 h 160"/>
              <a:gd name="T22" fmla="*/ 181453 w 83"/>
              <a:gd name="T23" fmla="*/ 437248 h 160"/>
              <a:gd name="T24" fmla="*/ 256774 w 83"/>
              <a:gd name="T25" fmla="*/ 364947 h 160"/>
              <a:gd name="T26" fmla="*/ 181453 w 83"/>
              <a:gd name="T27" fmla="*/ 289203 h 160"/>
              <a:gd name="T28" fmla="*/ 102710 w 83"/>
              <a:gd name="T29" fmla="*/ 289203 h 160"/>
              <a:gd name="T30" fmla="*/ 0 w 83"/>
              <a:gd name="T31" fmla="*/ 185916 h 160"/>
              <a:gd name="T32" fmla="*/ 102710 w 83"/>
              <a:gd name="T33" fmla="*/ 86072 h 160"/>
              <a:gd name="T34" fmla="*/ 126675 w 83"/>
              <a:gd name="T35" fmla="*/ 86072 h 160"/>
              <a:gd name="T36" fmla="*/ 126675 w 83"/>
              <a:gd name="T37" fmla="*/ 13772 h 160"/>
              <a:gd name="T38" fmla="*/ 140370 w 83"/>
              <a:gd name="T39" fmla="*/ 0 h 160"/>
              <a:gd name="T40" fmla="*/ 154064 w 83"/>
              <a:gd name="T41" fmla="*/ 13772 h 160"/>
              <a:gd name="T42" fmla="*/ 154064 w 83"/>
              <a:gd name="T43" fmla="*/ 86072 h 160"/>
              <a:gd name="T44" fmla="*/ 243079 w 83"/>
              <a:gd name="T45" fmla="*/ 86072 h 160"/>
              <a:gd name="T46" fmla="*/ 256774 w 83"/>
              <a:gd name="T47" fmla="*/ 99844 h 160"/>
              <a:gd name="T48" fmla="*/ 243079 w 83"/>
              <a:gd name="T49" fmla="*/ 113615 h 160"/>
              <a:gd name="T50" fmla="*/ 102710 w 83"/>
              <a:gd name="T51" fmla="*/ 113615 h 160"/>
              <a:gd name="T52" fmla="*/ 27389 w 83"/>
              <a:gd name="T53" fmla="*/ 185916 h 160"/>
              <a:gd name="T54" fmla="*/ 102710 w 83"/>
              <a:gd name="T55" fmla="*/ 261660 h 160"/>
              <a:gd name="T56" fmla="*/ 181453 w 83"/>
              <a:gd name="T57" fmla="*/ 261660 h 160"/>
              <a:gd name="T58" fmla="*/ 284163 w 83"/>
              <a:gd name="T59" fmla="*/ 364947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3" h="160">
                <a:moveTo>
                  <a:pt x="83" y="106"/>
                </a:moveTo>
                <a:cubicBezTo>
                  <a:pt x="83" y="122"/>
                  <a:pt x="70" y="135"/>
                  <a:pt x="53" y="135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8"/>
                  <a:pt x="44" y="160"/>
                  <a:pt x="41" y="160"/>
                </a:cubicBezTo>
                <a:cubicBezTo>
                  <a:pt x="39" y="160"/>
                  <a:pt x="37" y="158"/>
                  <a:pt x="37" y="156"/>
                </a:cubicBezTo>
                <a:cubicBezTo>
                  <a:pt x="37" y="135"/>
                  <a:pt x="37" y="135"/>
                  <a:pt x="37" y="135"/>
                </a:cubicBezTo>
                <a:cubicBezTo>
                  <a:pt x="11" y="135"/>
                  <a:pt x="11" y="135"/>
                  <a:pt x="11" y="135"/>
                </a:cubicBezTo>
                <a:cubicBezTo>
                  <a:pt x="9" y="135"/>
                  <a:pt x="7" y="133"/>
                  <a:pt x="7" y="131"/>
                </a:cubicBezTo>
                <a:cubicBezTo>
                  <a:pt x="7" y="129"/>
                  <a:pt x="9" y="127"/>
                  <a:pt x="11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65" y="127"/>
                  <a:pt x="75" y="117"/>
                  <a:pt x="75" y="106"/>
                </a:cubicBezTo>
                <a:cubicBezTo>
                  <a:pt x="75" y="94"/>
                  <a:pt x="65" y="84"/>
                  <a:pt x="53" y="84"/>
                </a:cubicBezTo>
                <a:cubicBezTo>
                  <a:pt x="30" y="84"/>
                  <a:pt x="30" y="84"/>
                  <a:pt x="30" y="84"/>
                </a:cubicBezTo>
                <a:cubicBezTo>
                  <a:pt x="13" y="84"/>
                  <a:pt x="0" y="71"/>
                  <a:pt x="0" y="54"/>
                </a:cubicBezTo>
                <a:cubicBezTo>
                  <a:pt x="0" y="38"/>
                  <a:pt x="13" y="25"/>
                  <a:pt x="30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2"/>
                  <a:pt x="39" y="0"/>
                  <a:pt x="41" y="0"/>
                </a:cubicBezTo>
                <a:cubicBezTo>
                  <a:pt x="44" y="0"/>
                  <a:pt x="45" y="2"/>
                  <a:pt x="45" y="4"/>
                </a:cubicBezTo>
                <a:cubicBezTo>
                  <a:pt x="45" y="25"/>
                  <a:pt x="45" y="25"/>
                  <a:pt x="45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3" y="25"/>
                  <a:pt x="75" y="26"/>
                  <a:pt x="75" y="29"/>
                </a:cubicBezTo>
                <a:cubicBezTo>
                  <a:pt x="75" y="31"/>
                  <a:pt x="73" y="33"/>
                  <a:pt x="71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18" y="33"/>
                  <a:pt x="8" y="42"/>
                  <a:pt x="8" y="54"/>
                </a:cubicBezTo>
                <a:cubicBezTo>
                  <a:pt x="8" y="66"/>
                  <a:pt x="18" y="76"/>
                  <a:pt x="30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70" y="76"/>
                  <a:pt x="83" y="89"/>
                  <a:pt x="83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26">
            <a:extLst>
              <a:ext uri="{FF2B5EF4-FFF2-40B4-BE49-F238E27FC236}">
                <a16:creationId xmlns:a16="http://schemas.microsoft.com/office/drawing/2014/main" id="{AE9C3EB8-6CB7-4D89-BB6B-2AA588E56F26}"/>
              </a:ext>
            </a:extLst>
          </p:cNvPr>
          <p:cNvSpPr>
            <a:spLocks noEditPoints="1"/>
          </p:cNvSpPr>
          <p:nvPr/>
        </p:nvSpPr>
        <p:spPr bwMode="auto">
          <a:xfrm>
            <a:off x="3727527" y="3269028"/>
            <a:ext cx="461492" cy="494252"/>
          </a:xfrm>
          <a:custGeom>
            <a:avLst/>
            <a:gdLst>
              <a:gd name="T0" fmla="*/ 442818 w 151"/>
              <a:gd name="T1" fmla="*/ 210017 h 160"/>
              <a:gd name="T2" fmla="*/ 442818 w 151"/>
              <a:gd name="T3" fmla="*/ 189359 h 160"/>
              <a:gd name="T4" fmla="*/ 391724 w 151"/>
              <a:gd name="T5" fmla="*/ 55086 h 160"/>
              <a:gd name="T6" fmla="*/ 265691 w 151"/>
              <a:gd name="T7" fmla="*/ 0 h 160"/>
              <a:gd name="T8" fmla="*/ 248659 w 151"/>
              <a:gd name="T9" fmla="*/ 0 h 160"/>
              <a:gd name="T10" fmla="*/ 119220 w 151"/>
              <a:gd name="T11" fmla="*/ 55086 h 160"/>
              <a:gd name="T12" fmla="*/ 71532 w 151"/>
              <a:gd name="T13" fmla="*/ 189359 h 160"/>
              <a:gd name="T14" fmla="*/ 71532 w 151"/>
              <a:gd name="T15" fmla="*/ 210017 h 160"/>
              <a:gd name="T16" fmla="*/ 0 w 151"/>
              <a:gd name="T17" fmla="*/ 285760 h 160"/>
              <a:gd name="T18" fmla="*/ 0 w 151"/>
              <a:gd name="T19" fmla="*/ 316746 h 160"/>
              <a:gd name="T20" fmla="*/ 74938 w 151"/>
              <a:gd name="T21" fmla="*/ 392490 h 160"/>
              <a:gd name="T22" fmla="*/ 115814 w 151"/>
              <a:gd name="T23" fmla="*/ 392490 h 160"/>
              <a:gd name="T24" fmla="*/ 129439 w 151"/>
              <a:gd name="T25" fmla="*/ 378718 h 160"/>
              <a:gd name="T26" fmla="*/ 129439 w 151"/>
              <a:gd name="T27" fmla="*/ 223788 h 160"/>
              <a:gd name="T28" fmla="*/ 115814 w 151"/>
              <a:gd name="T29" fmla="*/ 210017 h 160"/>
              <a:gd name="T30" fmla="*/ 98782 w 151"/>
              <a:gd name="T31" fmla="*/ 210017 h 160"/>
              <a:gd name="T32" fmla="*/ 98782 w 151"/>
              <a:gd name="T33" fmla="*/ 189359 h 160"/>
              <a:gd name="T34" fmla="*/ 248659 w 151"/>
              <a:gd name="T35" fmla="*/ 27543 h 160"/>
              <a:gd name="T36" fmla="*/ 265691 w 151"/>
              <a:gd name="T37" fmla="*/ 27543 h 160"/>
              <a:gd name="T38" fmla="*/ 415568 w 151"/>
              <a:gd name="T39" fmla="*/ 189359 h 160"/>
              <a:gd name="T40" fmla="*/ 415568 w 151"/>
              <a:gd name="T41" fmla="*/ 210017 h 160"/>
              <a:gd name="T42" fmla="*/ 395130 w 151"/>
              <a:gd name="T43" fmla="*/ 210017 h 160"/>
              <a:gd name="T44" fmla="*/ 381505 w 151"/>
              <a:gd name="T45" fmla="*/ 223788 h 160"/>
              <a:gd name="T46" fmla="*/ 381505 w 151"/>
              <a:gd name="T47" fmla="*/ 378718 h 160"/>
              <a:gd name="T48" fmla="*/ 395130 w 151"/>
              <a:gd name="T49" fmla="*/ 392490 h 160"/>
              <a:gd name="T50" fmla="*/ 415568 w 151"/>
              <a:gd name="T51" fmla="*/ 392490 h 160"/>
              <a:gd name="T52" fmla="*/ 337223 w 151"/>
              <a:gd name="T53" fmla="*/ 485448 h 160"/>
              <a:gd name="T54" fmla="*/ 289535 w 151"/>
              <a:gd name="T55" fmla="*/ 454462 h 160"/>
              <a:gd name="T56" fmla="*/ 255472 w 151"/>
              <a:gd name="T57" fmla="*/ 454462 h 160"/>
              <a:gd name="T58" fmla="*/ 207784 w 151"/>
              <a:gd name="T59" fmla="*/ 502662 h 160"/>
              <a:gd name="T60" fmla="*/ 255472 w 151"/>
              <a:gd name="T61" fmla="*/ 550863 h 160"/>
              <a:gd name="T62" fmla="*/ 289535 w 151"/>
              <a:gd name="T63" fmla="*/ 550863 h 160"/>
              <a:gd name="T64" fmla="*/ 337223 w 151"/>
              <a:gd name="T65" fmla="*/ 516434 h 160"/>
              <a:gd name="T66" fmla="*/ 384911 w 151"/>
              <a:gd name="T67" fmla="*/ 499220 h 160"/>
              <a:gd name="T68" fmla="*/ 442818 w 151"/>
              <a:gd name="T69" fmla="*/ 392490 h 160"/>
              <a:gd name="T70" fmla="*/ 510944 w 151"/>
              <a:gd name="T71" fmla="*/ 316746 h 160"/>
              <a:gd name="T72" fmla="*/ 510944 w 151"/>
              <a:gd name="T73" fmla="*/ 285760 h 160"/>
              <a:gd name="T74" fmla="*/ 442818 w 151"/>
              <a:gd name="T75" fmla="*/ 210017 h 160"/>
              <a:gd name="T76" fmla="*/ 102189 w 151"/>
              <a:gd name="T77" fmla="*/ 364947 h 160"/>
              <a:gd name="T78" fmla="*/ 74938 w 151"/>
              <a:gd name="T79" fmla="*/ 364947 h 160"/>
              <a:gd name="T80" fmla="*/ 27250 w 151"/>
              <a:gd name="T81" fmla="*/ 316746 h 160"/>
              <a:gd name="T82" fmla="*/ 27250 w 151"/>
              <a:gd name="T83" fmla="*/ 285760 h 160"/>
              <a:gd name="T84" fmla="*/ 74938 w 151"/>
              <a:gd name="T85" fmla="*/ 237560 h 160"/>
              <a:gd name="T86" fmla="*/ 102189 w 151"/>
              <a:gd name="T87" fmla="*/ 237560 h 160"/>
              <a:gd name="T88" fmla="*/ 102189 w 151"/>
              <a:gd name="T89" fmla="*/ 364947 h 160"/>
              <a:gd name="T90" fmla="*/ 289535 w 151"/>
              <a:gd name="T91" fmla="*/ 523320 h 160"/>
              <a:gd name="T92" fmla="*/ 255472 w 151"/>
              <a:gd name="T93" fmla="*/ 523320 h 160"/>
              <a:gd name="T94" fmla="*/ 235034 w 151"/>
              <a:gd name="T95" fmla="*/ 502662 h 160"/>
              <a:gd name="T96" fmla="*/ 255472 w 151"/>
              <a:gd name="T97" fmla="*/ 482005 h 160"/>
              <a:gd name="T98" fmla="*/ 289535 w 151"/>
              <a:gd name="T99" fmla="*/ 482005 h 160"/>
              <a:gd name="T100" fmla="*/ 309973 w 151"/>
              <a:gd name="T101" fmla="*/ 502662 h 160"/>
              <a:gd name="T102" fmla="*/ 289535 w 151"/>
              <a:gd name="T103" fmla="*/ 523320 h 160"/>
              <a:gd name="T104" fmla="*/ 483693 w 151"/>
              <a:gd name="T105" fmla="*/ 316746 h 160"/>
              <a:gd name="T106" fmla="*/ 439412 w 151"/>
              <a:gd name="T107" fmla="*/ 364947 h 160"/>
              <a:gd name="T108" fmla="*/ 408755 w 151"/>
              <a:gd name="T109" fmla="*/ 364947 h 160"/>
              <a:gd name="T110" fmla="*/ 408755 w 151"/>
              <a:gd name="T111" fmla="*/ 237560 h 160"/>
              <a:gd name="T112" fmla="*/ 439412 w 151"/>
              <a:gd name="T113" fmla="*/ 237560 h 160"/>
              <a:gd name="T114" fmla="*/ 483693 w 151"/>
              <a:gd name="T115" fmla="*/ 285760 h 160"/>
              <a:gd name="T116" fmla="*/ 483693 w 151"/>
              <a:gd name="T117" fmla="*/ 316746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1" h="160">
                <a:moveTo>
                  <a:pt x="130" y="61"/>
                </a:moveTo>
                <a:cubicBezTo>
                  <a:pt x="130" y="55"/>
                  <a:pt x="130" y="55"/>
                  <a:pt x="130" y="55"/>
                </a:cubicBezTo>
                <a:cubicBezTo>
                  <a:pt x="130" y="40"/>
                  <a:pt x="125" y="26"/>
                  <a:pt x="115" y="16"/>
                </a:cubicBezTo>
                <a:cubicBezTo>
                  <a:pt x="106" y="6"/>
                  <a:pt x="92" y="0"/>
                  <a:pt x="78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58" y="0"/>
                  <a:pt x="45" y="6"/>
                  <a:pt x="35" y="16"/>
                </a:cubicBezTo>
                <a:cubicBezTo>
                  <a:pt x="26" y="26"/>
                  <a:pt x="21" y="40"/>
                  <a:pt x="21" y="55"/>
                </a:cubicBezTo>
                <a:cubicBezTo>
                  <a:pt x="21" y="61"/>
                  <a:pt x="21" y="61"/>
                  <a:pt x="21" y="61"/>
                </a:cubicBezTo>
                <a:cubicBezTo>
                  <a:pt x="9" y="62"/>
                  <a:pt x="0" y="71"/>
                  <a:pt x="0" y="83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105"/>
                  <a:pt x="10" y="114"/>
                  <a:pt x="22" y="114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37" y="114"/>
                  <a:pt x="38" y="113"/>
                  <a:pt x="38" y="110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3"/>
                  <a:pt x="37" y="61"/>
                  <a:pt x="34" y="61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55"/>
                  <a:pt x="29" y="55"/>
                  <a:pt x="29" y="55"/>
                </a:cubicBezTo>
                <a:cubicBezTo>
                  <a:pt x="29" y="28"/>
                  <a:pt x="48" y="8"/>
                  <a:pt x="7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103" y="8"/>
                  <a:pt x="122" y="28"/>
                  <a:pt x="122" y="55"/>
                </a:cubicBezTo>
                <a:cubicBezTo>
                  <a:pt x="122" y="61"/>
                  <a:pt x="122" y="61"/>
                  <a:pt x="122" y="61"/>
                </a:cubicBezTo>
                <a:cubicBezTo>
                  <a:pt x="116" y="61"/>
                  <a:pt x="116" y="61"/>
                  <a:pt x="116" y="61"/>
                </a:cubicBezTo>
                <a:cubicBezTo>
                  <a:pt x="114" y="61"/>
                  <a:pt x="112" y="63"/>
                  <a:pt x="112" y="65"/>
                </a:cubicBezTo>
                <a:cubicBezTo>
                  <a:pt x="112" y="110"/>
                  <a:pt x="112" y="110"/>
                  <a:pt x="112" y="110"/>
                </a:cubicBezTo>
                <a:cubicBezTo>
                  <a:pt x="112" y="113"/>
                  <a:pt x="114" y="114"/>
                  <a:pt x="116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0" y="135"/>
                  <a:pt x="106" y="140"/>
                  <a:pt x="99" y="141"/>
                </a:cubicBezTo>
                <a:cubicBezTo>
                  <a:pt x="97" y="136"/>
                  <a:pt x="92" y="132"/>
                  <a:pt x="85" y="132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67" y="132"/>
                  <a:pt x="61" y="138"/>
                  <a:pt x="61" y="146"/>
                </a:cubicBezTo>
                <a:cubicBezTo>
                  <a:pt x="61" y="154"/>
                  <a:pt x="67" y="160"/>
                  <a:pt x="7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92" y="160"/>
                  <a:pt x="97" y="156"/>
                  <a:pt x="99" y="150"/>
                </a:cubicBezTo>
                <a:cubicBezTo>
                  <a:pt x="102" y="149"/>
                  <a:pt x="108" y="148"/>
                  <a:pt x="113" y="145"/>
                </a:cubicBezTo>
                <a:cubicBezTo>
                  <a:pt x="120" y="141"/>
                  <a:pt x="129" y="132"/>
                  <a:pt x="130" y="114"/>
                </a:cubicBezTo>
                <a:cubicBezTo>
                  <a:pt x="141" y="114"/>
                  <a:pt x="150" y="104"/>
                  <a:pt x="150" y="92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1" y="71"/>
                  <a:pt x="141" y="62"/>
                  <a:pt x="130" y="61"/>
                </a:cubicBezTo>
                <a:close/>
                <a:moveTo>
                  <a:pt x="30" y="106"/>
                </a:moveTo>
                <a:cubicBezTo>
                  <a:pt x="22" y="106"/>
                  <a:pt x="22" y="106"/>
                  <a:pt x="22" y="106"/>
                </a:cubicBezTo>
                <a:cubicBezTo>
                  <a:pt x="14" y="106"/>
                  <a:pt x="8" y="100"/>
                  <a:pt x="8" y="92"/>
                </a:cubicBezTo>
                <a:cubicBezTo>
                  <a:pt x="8" y="83"/>
                  <a:pt x="8" y="83"/>
                  <a:pt x="8" y="83"/>
                </a:cubicBezTo>
                <a:cubicBezTo>
                  <a:pt x="8" y="75"/>
                  <a:pt x="14" y="69"/>
                  <a:pt x="22" y="69"/>
                </a:cubicBezTo>
                <a:cubicBezTo>
                  <a:pt x="30" y="69"/>
                  <a:pt x="30" y="69"/>
                  <a:pt x="30" y="69"/>
                </a:cubicBezTo>
                <a:lnTo>
                  <a:pt x="30" y="106"/>
                </a:lnTo>
                <a:close/>
                <a:moveTo>
                  <a:pt x="85" y="152"/>
                </a:moveTo>
                <a:cubicBezTo>
                  <a:pt x="75" y="152"/>
                  <a:pt x="75" y="152"/>
                  <a:pt x="75" y="152"/>
                </a:cubicBezTo>
                <a:cubicBezTo>
                  <a:pt x="72" y="152"/>
                  <a:pt x="69" y="149"/>
                  <a:pt x="69" y="146"/>
                </a:cubicBezTo>
                <a:cubicBezTo>
                  <a:pt x="69" y="142"/>
                  <a:pt x="72" y="140"/>
                  <a:pt x="75" y="140"/>
                </a:cubicBezTo>
                <a:cubicBezTo>
                  <a:pt x="85" y="140"/>
                  <a:pt x="85" y="140"/>
                  <a:pt x="85" y="140"/>
                </a:cubicBezTo>
                <a:cubicBezTo>
                  <a:pt x="89" y="140"/>
                  <a:pt x="91" y="142"/>
                  <a:pt x="91" y="146"/>
                </a:cubicBezTo>
                <a:cubicBezTo>
                  <a:pt x="91" y="149"/>
                  <a:pt x="89" y="152"/>
                  <a:pt x="85" y="152"/>
                </a:cubicBezTo>
                <a:close/>
                <a:moveTo>
                  <a:pt x="142" y="92"/>
                </a:moveTo>
                <a:cubicBezTo>
                  <a:pt x="142" y="100"/>
                  <a:pt x="136" y="106"/>
                  <a:pt x="129" y="106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9" y="69"/>
                  <a:pt x="129" y="69"/>
                  <a:pt x="129" y="69"/>
                </a:cubicBezTo>
                <a:cubicBezTo>
                  <a:pt x="136" y="69"/>
                  <a:pt x="142" y="75"/>
                  <a:pt x="142" y="83"/>
                </a:cubicBezTo>
                <a:lnTo>
                  <a:pt x="142" y="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27">
            <a:extLst>
              <a:ext uri="{FF2B5EF4-FFF2-40B4-BE49-F238E27FC236}">
                <a16:creationId xmlns:a16="http://schemas.microsoft.com/office/drawing/2014/main" id="{167DAF8A-92F0-4E2A-8E5C-CB6213EEC134}"/>
              </a:ext>
            </a:extLst>
          </p:cNvPr>
          <p:cNvSpPr>
            <a:spLocks noEditPoints="1"/>
          </p:cNvSpPr>
          <p:nvPr/>
        </p:nvSpPr>
        <p:spPr bwMode="auto">
          <a:xfrm>
            <a:off x="3710425" y="5273543"/>
            <a:ext cx="489980" cy="441550"/>
          </a:xfrm>
          <a:custGeom>
            <a:avLst/>
            <a:gdLst>
              <a:gd name="T0" fmla="*/ 266224 w 160"/>
              <a:gd name="T1" fmla="*/ 144540 h 143"/>
              <a:gd name="T2" fmla="*/ 279876 w 160"/>
              <a:gd name="T3" fmla="*/ 144540 h 143"/>
              <a:gd name="T4" fmla="*/ 344726 w 160"/>
              <a:gd name="T5" fmla="*/ 89477 h 143"/>
              <a:gd name="T6" fmla="*/ 331073 w 160"/>
              <a:gd name="T7" fmla="*/ 0 h 143"/>
              <a:gd name="T8" fmla="*/ 201374 w 160"/>
              <a:gd name="T9" fmla="*/ 13766 h 143"/>
              <a:gd name="T10" fmla="*/ 204788 w 160"/>
              <a:gd name="T11" fmla="*/ 103243 h 143"/>
              <a:gd name="T12" fmla="*/ 317421 w 160"/>
              <a:gd name="T13" fmla="*/ 27531 h 143"/>
              <a:gd name="T14" fmla="*/ 273050 w 160"/>
              <a:gd name="T15" fmla="*/ 117009 h 143"/>
              <a:gd name="T16" fmla="*/ 228679 w 160"/>
              <a:gd name="T17" fmla="*/ 27531 h 143"/>
              <a:gd name="T18" fmla="*/ 546100 w 160"/>
              <a:gd name="T19" fmla="*/ 433621 h 143"/>
              <a:gd name="T20" fmla="*/ 58023 w 160"/>
              <a:gd name="T21" fmla="*/ 492125 h 143"/>
              <a:gd name="T22" fmla="*/ 0 w 160"/>
              <a:gd name="T23" fmla="*/ 120450 h 143"/>
              <a:gd name="T24" fmla="*/ 163830 w 160"/>
              <a:gd name="T25" fmla="*/ 61946 h 143"/>
              <a:gd name="T26" fmla="*/ 163830 w 160"/>
              <a:gd name="T27" fmla="*/ 89477 h 143"/>
              <a:gd name="T28" fmla="*/ 27305 w 160"/>
              <a:gd name="T29" fmla="*/ 120450 h 143"/>
              <a:gd name="T30" fmla="*/ 58023 w 160"/>
              <a:gd name="T31" fmla="*/ 464594 h 143"/>
              <a:gd name="T32" fmla="*/ 518795 w 160"/>
              <a:gd name="T33" fmla="*/ 433621 h 143"/>
              <a:gd name="T34" fmla="*/ 488077 w 160"/>
              <a:gd name="T35" fmla="*/ 89477 h 143"/>
              <a:gd name="T36" fmla="*/ 368618 w 160"/>
              <a:gd name="T37" fmla="*/ 75712 h 143"/>
              <a:gd name="T38" fmla="*/ 488077 w 160"/>
              <a:gd name="T39" fmla="*/ 61946 h 143"/>
              <a:gd name="T40" fmla="*/ 102394 w 160"/>
              <a:gd name="T41" fmla="*/ 209927 h 143"/>
              <a:gd name="T42" fmla="*/ 201374 w 160"/>
              <a:gd name="T43" fmla="*/ 209927 h 143"/>
              <a:gd name="T44" fmla="*/ 102394 w 160"/>
              <a:gd name="T45" fmla="*/ 209927 h 143"/>
              <a:gd name="T46" fmla="*/ 150178 w 160"/>
              <a:gd name="T47" fmla="*/ 230576 h 143"/>
              <a:gd name="T48" fmla="*/ 150178 w 160"/>
              <a:gd name="T49" fmla="*/ 189279 h 143"/>
              <a:gd name="T50" fmla="*/ 215027 w 160"/>
              <a:gd name="T51" fmla="*/ 306288 h 143"/>
              <a:gd name="T52" fmla="*/ 221853 w 160"/>
              <a:gd name="T53" fmla="*/ 392323 h 143"/>
              <a:gd name="T54" fmla="*/ 208201 w 160"/>
              <a:gd name="T55" fmla="*/ 378558 h 143"/>
              <a:gd name="T56" fmla="*/ 95568 w 160"/>
              <a:gd name="T57" fmla="*/ 378558 h 143"/>
              <a:gd name="T58" fmla="*/ 64849 w 160"/>
              <a:gd name="T59" fmla="*/ 378558 h 143"/>
              <a:gd name="T60" fmla="*/ 150178 w 160"/>
              <a:gd name="T61" fmla="*/ 268432 h 143"/>
              <a:gd name="T62" fmla="*/ 460772 w 160"/>
              <a:gd name="T63" fmla="*/ 199603 h 143"/>
              <a:gd name="T64" fmla="*/ 290116 w 160"/>
              <a:gd name="T65" fmla="*/ 213369 h 143"/>
              <a:gd name="T66" fmla="*/ 290116 w 160"/>
              <a:gd name="T67" fmla="*/ 185837 h 143"/>
              <a:gd name="T68" fmla="*/ 460772 w 160"/>
              <a:gd name="T69" fmla="*/ 199603 h 143"/>
              <a:gd name="T70" fmla="*/ 290116 w 160"/>
              <a:gd name="T71" fmla="*/ 316612 h 143"/>
              <a:gd name="T72" fmla="*/ 290116 w 160"/>
              <a:gd name="T73" fmla="*/ 289080 h 143"/>
              <a:gd name="T74" fmla="*/ 460772 w 160"/>
              <a:gd name="T75" fmla="*/ 302846 h 143"/>
              <a:gd name="T76" fmla="*/ 368618 w 160"/>
              <a:gd name="T77" fmla="*/ 337260 h 143"/>
              <a:gd name="T78" fmla="*/ 368618 w 160"/>
              <a:gd name="T79" fmla="*/ 364792 h 143"/>
              <a:gd name="T80" fmla="*/ 276463 w 160"/>
              <a:gd name="T81" fmla="*/ 351026 h 143"/>
              <a:gd name="T82" fmla="*/ 368618 w 160"/>
              <a:gd name="T83" fmla="*/ 337260 h 143"/>
              <a:gd name="T84" fmla="*/ 447119 w 160"/>
              <a:gd name="T85" fmla="*/ 264990 h 143"/>
              <a:gd name="T86" fmla="*/ 276463 w 160"/>
              <a:gd name="T87" fmla="*/ 251225 h 143"/>
              <a:gd name="T88" fmla="*/ 447119 w 160"/>
              <a:gd name="T89" fmla="*/ 237459 h 14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43">
                <a:moveTo>
                  <a:pt x="60" y="30"/>
                </a:moveTo>
                <a:cubicBezTo>
                  <a:pt x="78" y="42"/>
                  <a:pt x="78" y="42"/>
                  <a:pt x="78" y="42"/>
                </a:cubicBezTo>
                <a:cubicBezTo>
                  <a:pt x="78" y="43"/>
                  <a:pt x="79" y="43"/>
                  <a:pt x="80" y="43"/>
                </a:cubicBezTo>
                <a:cubicBezTo>
                  <a:pt x="81" y="43"/>
                  <a:pt x="82" y="43"/>
                  <a:pt x="82" y="42"/>
                </a:cubicBezTo>
                <a:cubicBezTo>
                  <a:pt x="100" y="30"/>
                  <a:pt x="100" y="30"/>
                  <a:pt x="100" y="30"/>
                </a:cubicBezTo>
                <a:cubicBezTo>
                  <a:pt x="101" y="29"/>
                  <a:pt x="101" y="28"/>
                  <a:pt x="101" y="26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2"/>
                  <a:pt x="100" y="0"/>
                  <a:pt x="9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0" y="0"/>
                  <a:pt x="59" y="2"/>
                  <a:pt x="59" y="4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8"/>
                  <a:pt x="59" y="29"/>
                  <a:pt x="60" y="30"/>
                </a:cubicBezTo>
                <a:close/>
                <a:moveTo>
                  <a:pt x="67" y="8"/>
                </a:moveTo>
                <a:cubicBezTo>
                  <a:pt x="93" y="8"/>
                  <a:pt x="93" y="8"/>
                  <a:pt x="93" y="8"/>
                </a:cubicBezTo>
                <a:cubicBezTo>
                  <a:pt x="93" y="24"/>
                  <a:pt x="93" y="24"/>
                  <a:pt x="93" y="24"/>
                </a:cubicBezTo>
                <a:cubicBezTo>
                  <a:pt x="80" y="34"/>
                  <a:pt x="80" y="34"/>
                  <a:pt x="80" y="34"/>
                </a:cubicBezTo>
                <a:cubicBezTo>
                  <a:pt x="67" y="24"/>
                  <a:pt x="67" y="24"/>
                  <a:pt x="67" y="24"/>
                </a:cubicBezTo>
                <a:lnTo>
                  <a:pt x="67" y="8"/>
                </a:lnTo>
                <a:close/>
                <a:moveTo>
                  <a:pt x="160" y="35"/>
                </a:moveTo>
                <a:cubicBezTo>
                  <a:pt x="160" y="126"/>
                  <a:pt x="160" y="126"/>
                  <a:pt x="160" y="126"/>
                </a:cubicBezTo>
                <a:cubicBezTo>
                  <a:pt x="160" y="135"/>
                  <a:pt x="152" y="143"/>
                  <a:pt x="143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8" y="143"/>
                  <a:pt x="0" y="135"/>
                  <a:pt x="0" y="126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25"/>
                  <a:pt x="8" y="18"/>
                  <a:pt x="17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50" y="18"/>
                  <a:pt x="52" y="19"/>
                  <a:pt x="52" y="22"/>
                </a:cubicBezTo>
                <a:cubicBezTo>
                  <a:pt x="52" y="24"/>
                  <a:pt x="50" y="26"/>
                  <a:pt x="48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2" y="26"/>
                  <a:pt x="8" y="30"/>
                  <a:pt x="8" y="35"/>
                </a:cubicBezTo>
                <a:cubicBezTo>
                  <a:pt x="8" y="126"/>
                  <a:pt x="8" y="126"/>
                  <a:pt x="8" y="126"/>
                </a:cubicBezTo>
                <a:cubicBezTo>
                  <a:pt x="8" y="131"/>
                  <a:pt x="12" y="135"/>
                  <a:pt x="17" y="135"/>
                </a:cubicBezTo>
                <a:cubicBezTo>
                  <a:pt x="143" y="135"/>
                  <a:pt x="143" y="135"/>
                  <a:pt x="143" y="135"/>
                </a:cubicBezTo>
                <a:cubicBezTo>
                  <a:pt x="148" y="135"/>
                  <a:pt x="152" y="131"/>
                  <a:pt x="152" y="126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52" y="30"/>
                  <a:pt x="148" y="26"/>
                  <a:pt x="143" y="26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0" y="26"/>
                  <a:pt x="108" y="24"/>
                  <a:pt x="108" y="22"/>
                </a:cubicBezTo>
                <a:cubicBezTo>
                  <a:pt x="108" y="19"/>
                  <a:pt x="110" y="18"/>
                  <a:pt x="112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52" y="18"/>
                  <a:pt x="160" y="25"/>
                  <a:pt x="160" y="35"/>
                </a:cubicBezTo>
                <a:close/>
                <a:moveTo>
                  <a:pt x="30" y="61"/>
                </a:moveTo>
                <a:cubicBezTo>
                  <a:pt x="30" y="69"/>
                  <a:pt x="36" y="75"/>
                  <a:pt x="44" y="75"/>
                </a:cubicBezTo>
                <a:cubicBezTo>
                  <a:pt x="52" y="75"/>
                  <a:pt x="59" y="69"/>
                  <a:pt x="59" y="61"/>
                </a:cubicBezTo>
                <a:cubicBezTo>
                  <a:pt x="59" y="53"/>
                  <a:pt x="52" y="46"/>
                  <a:pt x="44" y="46"/>
                </a:cubicBezTo>
                <a:cubicBezTo>
                  <a:pt x="36" y="46"/>
                  <a:pt x="30" y="53"/>
                  <a:pt x="30" y="61"/>
                </a:cubicBezTo>
                <a:close/>
                <a:moveTo>
                  <a:pt x="50" y="61"/>
                </a:moveTo>
                <a:cubicBezTo>
                  <a:pt x="50" y="64"/>
                  <a:pt x="48" y="67"/>
                  <a:pt x="44" y="67"/>
                </a:cubicBezTo>
                <a:cubicBezTo>
                  <a:pt x="41" y="67"/>
                  <a:pt x="38" y="64"/>
                  <a:pt x="38" y="61"/>
                </a:cubicBezTo>
                <a:cubicBezTo>
                  <a:pt x="38" y="57"/>
                  <a:pt x="41" y="55"/>
                  <a:pt x="44" y="55"/>
                </a:cubicBezTo>
                <a:cubicBezTo>
                  <a:pt x="48" y="55"/>
                  <a:pt x="50" y="57"/>
                  <a:pt x="50" y="61"/>
                </a:cubicBezTo>
                <a:close/>
                <a:moveTo>
                  <a:pt x="63" y="89"/>
                </a:moveTo>
                <a:cubicBezTo>
                  <a:pt x="66" y="94"/>
                  <a:pt x="68" y="101"/>
                  <a:pt x="69" y="110"/>
                </a:cubicBezTo>
                <a:cubicBezTo>
                  <a:pt x="69" y="112"/>
                  <a:pt x="68" y="114"/>
                  <a:pt x="65" y="114"/>
                </a:cubicBezTo>
                <a:cubicBezTo>
                  <a:pt x="65" y="114"/>
                  <a:pt x="65" y="114"/>
                  <a:pt x="65" y="114"/>
                </a:cubicBezTo>
                <a:cubicBezTo>
                  <a:pt x="63" y="114"/>
                  <a:pt x="61" y="113"/>
                  <a:pt x="61" y="110"/>
                </a:cubicBezTo>
                <a:cubicBezTo>
                  <a:pt x="59" y="94"/>
                  <a:pt x="54" y="86"/>
                  <a:pt x="44" y="86"/>
                </a:cubicBezTo>
                <a:cubicBezTo>
                  <a:pt x="35" y="86"/>
                  <a:pt x="29" y="94"/>
                  <a:pt x="28" y="110"/>
                </a:cubicBezTo>
                <a:cubicBezTo>
                  <a:pt x="27" y="113"/>
                  <a:pt x="25" y="114"/>
                  <a:pt x="23" y="114"/>
                </a:cubicBezTo>
                <a:cubicBezTo>
                  <a:pt x="21" y="114"/>
                  <a:pt x="19" y="112"/>
                  <a:pt x="19" y="110"/>
                </a:cubicBezTo>
                <a:cubicBezTo>
                  <a:pt x="20" y="101"/>
                  <a:pt x="22" y="94"/>
                  <a:pt x="25" y="89"/>
                </a:cubicBezTo>
                <a:cubicBezTo>
                  <a:pt x="30" y="82"/>
                  <a:pt x="36" y="78"/>
                  <a:pt x="44" y="78"/>
                </a:cubicBezTo>
                <a:cubicBezTo>
                  <a:pt x="52" y="78"/>
                  <a:pt x="59" y="82"/>
                  <a:pt x="63" y="89"/>
                </a:cubicBezTo>
                <a:close/>
                <a:moveTo>
                  <a:pt x="135" y="58"/>
                </a:moveTo>
                <a:cubicBezTo>
                  <a:pt x="135" y="60"/>
                  <a:pt x="133" y="62"/>
                  <a:pt x="131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3" y="62"/>
                  <a:pt x="81" y="60"/>
                  <a:pt x="81" y="58"/>
                </a:cubicBezTo>
                <a:cubicBezTo>
                  <a:pt x="81" y="56"/>
                  <a:pt x="83" y="54"/>
                  <a:pt x="85" y="54"/>
                </a:cubicBezTo>
                <a:cubicBezTo>
                  <a:pt x="131" y="54"/>
                  <a:pt x="131" y="54"/>
                  <a:pt x="131" y="54"/>
                </a:cubicBezTo>
                <a:cubicBezTo>
                  <a:pt x="133" y="54"/>
                  <a:pt x="135" y="56"/>
                  <a:pt x="135" y="58"/>
                </a:cubicBezTo>
                <a:close/>
                <a:moveTo>
                  <a:pt x="131" y="92"/>
                </a:moveTo>
                <a:cubicBezTo>
                  <a:pt x="85" y="92"/>
                  <a:pt x="85" y="92"/>
                  <a:pt x="85" y="92"/>
                </a:cubicBezTo>
                <a:cubicBezTo>
                  <a:pt x="83" y="92"/>
                  <a:pt x="81" y="90"/>
                  <a:pt x="81" y="88"/>
                </a:cubicBezTo>
                <a:cubicBezTo>
                  <a:pt x="81" y="85"/>
                  <a:pt x="83" y="84"/>
                  <a:pt x="85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33" y="84"/>
                  <a:pt x="135" y="85"/>
                  <a:pt x="135" y="88"/>
                </a:cubicBezTo>
                <a:cubicBezTo>
                  <a:pt x="135" y="90"/>
                  <a:pt x="133" y="92"/>
                  <a:pt x="131" y="92"/>
                </a:cubicBezTo>
                <a:close/>
                <a:moveTo>
                  <a:pt x="108" y="98"/>
                </a:moveTo>
                <a:cubicBezTo>
                  <a:pt x="110" y="98"/>
                  <a:pt x="112" y="100"/>
                  <a:pt x="112" y="102"/>
                </a:cubicBezTo>
                <a:cubicBezTo>
                  <a:pt x="112" y="105"/>
                  <a:pt x="110" y="106"/>
                  <a:pt x="108" y="10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83" y="106"/>
                  <a:pt x="81" y="105"/>
                  <a:pt x="81" y="102"/>
                </a:cubicBezTo>
                <a:cubicBezTo>
                  <a:pt x="81" y="100"/>
                  <a:pt x="83" y="98"/>
                  <a:pt x="85" y="98"/>
                </a:cubicBezTo>
                <a:lnTo>
                  <a:pt x="108" y="98"/>
                </a:lnTo>
                <a:close/>
                <a:moveTo>
                  <a:pt x="135" y="73"/>
                </a:moveTo>
                <a:cubicBezTo>
                  <a:pt x="135" y="75"/>
                  <a:pt x="133" y="77"/>
                  <a:pt x="131" y="77"/>
                </a:cubicBezTo>
                <a:cubicBezTo>
                  <a:pt x="85" y="77"/>
                  <a:pt x="85" y="77"/>
                  <a:pt x="85" y="77"/>
                </a:cubicBezTo>
                <a:cubicBezTo>
                  <a:pt x="83" y="77"/>
                  <a:pt x="81" y="75"/>
                  <a:pt x="81" y="73"/>
                </a:cubicBezTo>
                <a:cubicBezTo>
                  <a:pt x="81" y="71"/>
                  <a:pt x="83" y="69"/>
                  <a:pt x="85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3" y="69"/>
                  <a:pt x="135" y="71"/>
                  <a:pt x="135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32">
            <a:extLst>
              <a:ext uri="{FF2B5EF4-FFF2-40B4-BE49-F238E27FC236}">
                <a16:creationId xmlns:a16="http://schemas.microsoft.com/office/drawing/2014/main" id="{F347A279-2A51-49D0-8C41-B385214265CE}"/>
              </a:ext>
            </a:extLst>
          </p:cNvPr>
          <p:cNvSpPr>
            <a:spLocks noEditPoints="1"/>
          </p:cNvSpPr>
          <p:nvPr/>
        </p:nvSpPr>
        <p:spPr bwMode="auto">
          <a:xfrm>
            <a:off x="4708645" y="1259252"/>
            <a:ext cx="489980" cy="494254"/>
          </a:xfrm>
          <a:custGeom>
            <a:avLst/>
            <a:gdLst>
              <a:gd name="T0" fmla="*/ 44371 w 160"/>
              <a:gd name="T1" fmla="*/ 0 h 160"/>
              <a:gd name="T2" fmla="*/ 0 w 160"/>
              <a:gd name="T3" fmla="*/ 506105 h 160"/>
              <a:gd name="T4" fmla="*/ 501729 w 160"/>
              <a:gd name="T5" fmla="*/ 550863 h 160"/>
              <a:gd name="T6" fmla="*/ 546100 w 160"/>
              <a:gd name="T7" fmla="*/ 44758 h 160"/>
              <a:gd name="T8" fmla="*/ 518795 w 160"/>
              <a:gd name="T9" fmla="*/ 506105 h 160"/>
              <a:gd name="T10" fmla="*/ 44371 w 160"/>
              <a:gd name="T11" fmla="*/ 523320 h 160"/>
              <a:gd name="T12" fmla="*/ 27305 w 160"/>
              <a:gd name="T13" fmla="*/ 44758 h 160"/>
              <a:gd name="T14" fmla="*/ 501729 w 160"/>
              <a:gd name="T15" fmla="*/ 27543 h 160"/>
              <a:gd name="T16" fmla="*/ 518795 w 160"/>
              <a:gd name="T17" fmla="*/ 506105 h 160"/>
              <a:gd name="T18" fmla="*/ 177483 w 160"/>
              <a:gd name="T19" fmla="*/ 399376 h 160"/>
              <a:gd name="T20" fmla="*/ 218440 w 160"/>
              <a:gd name="T21" fmla="*/ 461348 h 160"/>
              <a:gd name="T22" fmla="*/ 197961 w 160"/>
              <a:gd name="T23" fmla="*/ 461348 h 160"/>
              <a:gd name="T24" fmla="*/ 116046 w 160"/>
              <a:gd name="T25" fmla="*/ 461348 h 160"/>
              <a:gd name="T26" fmla="*/ 98981 w 160"/>
              <a:gd name="T27" fmla="*/ 461348 h 160"/>
              <a:gd name="T28" fmla="*/ 136525 w 160"/>
              <a:gd name="T29" fmla="*/ 399376 h 160"/>
              <a:gd name="T30" fmla="*/ 98981 w 160"/>
              <a:gd name="T31" fmla="*/ 340846 h 160"/>
              <a:gd name="T32" fmla="*/ 157004 w 160"/>
              <a:gd name="T33" fmla="*/ 382161 h 160"/>
              <a:gd name="T34" fmla="*/ 218440 w 160"/>
              <a:gd name="T35" fmla="*/ 340846 h 160"/>
              <a:gd name="T36" fmla="*/ 242332 w 160"/>
              <a:gd name="T37" fmla="*/ 161816 h 160"/>
              <a:gd name="T38" fmla="*/ 170656 w 160"/>
              <a:gd name="T39" fmla="*/ 175588 h 160"/>
              <a:gd name="T40" fmla="*/ 157004 w 160"/>
              <a:gd name="T41" fmla="*/ 247888 h 160"/>
              <a:gd name="T42" fmla="*/ 143351 w 160"/>
              <a:gd name="T43" fmla="*/ 175588 h 160"/>
              <a:gd name="T44" fmla="*/ 71676 w 160"/>
              <a:gd name="T45" fmla="*/ 161816 h 160"/>
              <a:gd name="T46" fmla="*/ 143351 w 160"/>
              <a:gd name="T47" fmla="*/ 148044 h 160"/>
              <a:gd name="T48" fmla="*/ 157004 w 160"/>
              <a:gd name="T49" fmla="*/ 79187 h 160"/>
              <a:gd name="T50" fmla="*/ 170656 w 160"/>
              <a:gd name="T51" fmla="*/ 148044 h 160"/>
              <a:gd name="T52" fmla="*/ 242332 w 160"/>
              <a:gd name="T53" fmla="*/ 161816 h 160"/>
              <a:gd name="T54" fmla="*/ 453946 w 160"/>
              <a:gd name="T55" fmla="*/ 447576 h 160"/>
              <a:gd name="T56" fmla="*/ 320834 w 160"/>
              <a:gd name="T57" fmla="*/ 433805 h 160"/>
              <a:gd name="T58" fmla="*/ 453946 w 160"/>
              <a:gd name="T59" fmla="*/ 420033 h 160"/>
              <a:gd name="T60" fmla="*/ 467598 w 160"/>
              <a:gd name="T61" fmla="*/ 368390 h 160"/>
              <a:gd name="T62" fmla="*/ 334486 w 160"/>
              <a:gd name="T63" fmla="*/ 382161 h 160"/>
              <a:gd name="T64" fmla="*/ 334486 w 160"/>
              <a:gd name="T65" fmla="*/ 354618 h 160"/>
              <a:gd name="T66" fmla="*/ 467598 w 160"/>
              <a:gd name="T67" fmla="*/ 368390 h 160"/>
              <a:gd name="T68" fmla="*/ 310594 w 160"/>
              <a:gd name="T69" fmla="*/ 161816 h 160"/>
              <a:gd name="T70" fmla="*/ 443706 w 160"/>
              <a:gd name="T71" fmla="*/ 148044 h 160"/>
              <a:gd name="T72" fmla="*/ 443706 w 160"/>
              <a:gd name="T73" fmla="*/ 175588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6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4" y="160"/>
                  <a:pt x="160" y="154"/>
                  <a:pt x="160" y="147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47"/>
                </a:moveTo>
                <a:cubicBezTo>
                  <a:pt x="152" y="150"/>
                  <a:pt x="150" y="152"/>
                  <a:pt x="147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0" y="152"/>
                  <a:pt x="8" y="150"/>
                  <a:pt x="8" y="147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0"/>
                  <a:pt x="10" y="8"/>
                  <a:pt x="13" y="8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3"/>
                </a:cubicBezTo>
                <a:cubicBezTo>
                  <a:pt x="152" y="147"/>
                  <a:pt x="152" y="147"/>
                  <a:pt x="152" y="147"/>
                </a:cubicBezTo>
                <a:close/>
                <a:moveTo>
                  <a:pt x="64" y="105"/>
                </a:moveTo>
                <a:cubicBezTo>
                  <a:pt x="52" y="116"/>
                  <a:pt x="52" y="116"/>
                  <a:pt x="52" y="116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65" y="130"/>
                  <a:pt x="65" y="132"/>
                  <a:pt x="64" y="134"/>
                </a:cubicBezTo>
                <a:cubicBezTo>
                  <a:pt x="63" y="135"/>
                  <a:pt x="62" y="135"/>
                  <a:pt x="61" y="135"/>
                </a:cubicBezTo>
                <a:cubicBezTo>
                  <a:pt x="60" y="135"/>
                  <a:pt x="59" y="135"/>
                  <a:pt x="58" y="134"/>
                </a:cubicBezTo>
                <a:cubicBezTo>
                  <a:pt x="46" y="122"/>
                  <a:pt x="46" y="122"/>
                  <a:pt x="46" y="122"/>
                </a:cubicBezTo>
                <a:cubicBezTo>
                  <a:pt x="34" y="134"/>
                  <a:pt x="34" y="134"/>
                  <a:pt x="34" y="134"/>
                </a:cubicBezTo>
                <a:cubicBezTo>
                  <a:pt x="33" y="135"/>
                  <a:pt x="32" y="135"/>
                  <a:pt x="31" y="135"/>
                </a:cubicBezTo>
                <a:cubicBezTo>
                  <a:pt x="30" y="135"/>
                  <a:pt x="29" y="135"/>
                  <a:pt x="29" y="134"/>
                </a:cubicBezTo>
                <a:cubicBezTo>
                  <a:pt x="27" y="132"/>
                  <a:pt x="27" y="130"/>
                  <a:pt x="29" y="128"/>
                </a:cubicBezTo>
                <a:cubicBezTo>
                  <a:pt x="40" y="116"/>
                  <a:pt x="40" y="116"/>
                  <a:pt x="40" y="116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7" y="103"/>
                  <a:pt x="27" y="100"/>
                  <a:pt x="29" y="99"/>
                </a:cubicBezTo>
                <a:cubicBezTo>
                  <a:pt x="30" y="97"/>
                  <a:pt x="33" y="97"/>
                  <a:pt x="34" y="99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58" y="99"/>
                  <a:pt x="58" y="99"/>
                  <a:pt x="58" y="99"/>
                </a:cubicBezTo>
                <a:cubicBezTo>
                  <a:pt x="59" y="97"/>
                  <a:pt x="62" y="97"/>
                  <a:pt x="64" y="99"/>
                </a:cubicBezTo>
                <a:cubicBezTo>
                  <a:pt x="65" y="100"/>
                  <a:pt x="65" y="103"/>
                  <a:pt x="64" y="105"/>
                </a:cubicBezTo>
                <a:close/>
                <a:moveTo>
                  <a:pt x="71" y="47"/>
                </a:moveTo>
                <a:cubicBezTo>
                  <a:pt x="71" y="49"/>
                  <a:pt x="69" y="51"/>
                  <a:pt x="67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70"/>
                  <a:pt x="48" y="72"/>
                  <a:pt x="46" y="72"/>
                </a:cubicBezTo>
                <a:cubicBezTo>
                  <a:pt x="44" y="72"/>
                  <a:pt x="42" y="70"/>
                  <a:pt x="42" y="68"/>
                </a:cubicBezTo>
                <a:cubicBezTo>
                  <a:pt x="42" y="51"/>
                  <a:pt x="42" y="51"/>
                  <a:pt x="42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3" y="51"/>
                  <a:pt x="21" y="49"/>
                  <a:pt x="21" y="47"/>
                </a:cubicBezTo>
                <a:cubicBezTo>
                  <a:pt x="21" y="45"/>
                  <a:pt x="23" y="43"/>
                  <a:pt x="25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4"/>
                  <a:pt x="44" y="23"/>
                  <a:pt x="46" y="23"/>
                </a:cubicBezTo>
                <a:cubicBezTo>
                  <a:pt x="48" y="23"/>
                  <a:pt x="50" y="24"/>
                  <a:pt x="50" y="27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9" y="43"/>
                  <a:pt x="71" y="45"/>
                  <a:pt x="71" y="47"/>
                </a:cubicBezTo>
                <a:close/>
                <a:moveTo>
                  <a:pt x="137" y="126"/>
                </a:moveTo>
                <a:cubicBezTo>
                  <a:pt x="137" y="128"/>
                  <a:pt x="135" y="130"/>
                  <a:pt x="133" y="130"/>
                </a:cubicBezTo>
                <a:cubicBezTo>
                  <a:pt x="98" y="130"/>
                  <a:pt x="98" y="130"/>
                  <a:pt x="98" y="130"/>
                </a:cubicBezTo>
                <a:cubicBezTo>
                  <a:pt x="95" y="130"/>
                  <a:pt x="94" y="128"/>
                  <a:pt x="94" y="126"/>
                </a:cubicBezTo>
                <a:cubicBezTo>
                  <a:pt x="94" y="124"/>
                  <a:pt x="95" y="122"/>
                  <a:pt x="98" y="122"/>
                </a:cubicBezTo>
                <a:cubicBezTo>
                  <a:pt x="133" y="122"/>
                  <a:pt x="133" y="122"/>
                  <a:pt x="133" y="122"/>
                </a:cubicBezTo>
                <a:cubicBezTo>
                  <a:pt x="135" y="122"/>
                  <a:pt x="137" y="124"/>
                  <a:pt x="137" y="126"/>
                </a:cubicBezTo>
                <a:close/>
                <a:moveTo>
                  <a:pt x="137" y="107"/>
                </a:moveTo>
                <a:cubicBezTo>
                  <a:pt x="137" y="109"/>
                  <a:pt x="135" y="111"/>
                  <a:pt x="133" y="111"/>
                </a:cubicBezTo>
                <a:cubicBezTo>
                  <a:pt x="98" y="111"/>
                  <a:pt x="98" y="111"/>
                  <a:pt x="98" y="111"/>
                </a:cubicBezTo>
                <a:cubicBezTo>
                  <a:pt x="95" y="111"/>
                  <a:pt x="94" y="109"/>
                  <a:pt x="94" y="107"/>
                </a:cubicBezTo>
                <a:cubicBezTo>
                  <a:pt x="94" y="105"/>
                  <a:pt x="95" y="103"/>
                  <a:pt x="98" y="103"/>
                </a:cubicBezTo>
                <a:cubicBezTo>
                  <a:pt x="133" y="103"/>
                  <a:pt x="133" y="103"/>
                  <a:pt x="133" y="103"/>
                </a:cubicBezTo>
                <a:cubicBezTo>
                  <a:pt x="135" y="103"/>
                  <a:pt x="137" y="105"/>
                  <a:pt x="137" y="107"/>
                </a:cubicBezTo>
                <a:close/>
                <a:moveTo>
                  <a:pt x="95" y="51"/>
                </a:moveTo>
                <a:cubicBezTo>
                  <a:pt x="92" y="51"/>
                  <a:pt x="91" y="49"/>
                  <a:pt x="91" y="47"/>
                </a:cubicBezTo>
                <a:cubicBezTo>
                  <a:pt x="91" y="45"/>
                  <a:pt x="92" y="43"/>
                  <a:pt x="95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2" y="43"/>
                  <a:pt x="134" y="45"/>
                  <a:pt x="134" y="47"/>
                </a:cubicBezTo>
                <a:cubicBezTo>
                  <a:pt x="134" y="49"/>
                  <a:pt x="132" y="51"/>
                  <a:pt x="130" y="51"/>
                </a:cubicBezTo>
                <a:lnTo>
                  <a:pt x="95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33">
            <a:extLst>
              <a:ext uri="{FF2B5EF4-FFF2-40B4-BE49-F238E27FC236}">
                <a16:creationId xmlns:a16="http://schemas.microsoft.com/office/drawing/2014/main" id="{78A49C80-B554-4C62-9C53-C6A2AFBC4817}"/>
              </a:ext>
            </a:extLst>
          </p:cNvPr>
          <p:cNvSpPr>
            <a:spLocks noEditPoints="1"/>
          </p:cNvSpPr>
          <p:nvPr/>
        </p:nvSpPr>
        <p:spPr bwMode="auto">
          <a:xfrm>
            <a:off x="4744564" y="2266143"/>
            <a:ext cx="418764" cy="494254"/>
          </a:xfrm>
          <a:custGeom>
            <a:avLst/>
            <a:gdLst>
              <a:gd name="T0" fmla="*/ 252100 w 137"/>
              <a:gd name="T1" fmla="*/ 440690 h 160"/>
              <a:gd name="T2" fmla="*/ 252100 w 137"/>
              <a:gd name="T3" fmla="*/ 440690 h 160"/>
              <a:gd name="T4" fmla="*/ 238473 w 137"/>
              <a:gd name="T5" fmla="*/ 475119 h 160"/>
              <a:gd name="T6" fmla="*/ 224846 w 137"/>
              <a:gd name="T7" fmla="*/ 440690 h 160"/>
              <a:gd name="T8" fmla="*/ 183965 w 137"/>
              <a:gd name="T9" fmla="*/ 426919 h 160"/>
              <a:gd name="T10" fmla="*/ 252100 w 137"/>
              <a:gd name="T11" fmla="*/ 413147 h 160"/>
              <a:gd name="T12" fmla="*/ 252100 w 137"/>
              <a:gd name="T13" fmla="*/ 371833 h 160"/>
              <a:gd name="T14" fmla="*/ 173744 w 137"/>
              <a:gd name="T15" fmla="*/ 323632 h 160"/>
              <a:gd name="T16" fmla="*/ 224846 w 137"/>
              <a:gd name="T17" fmla="*/ 275432 h 160"/>
              <a:gd name="T18" fmla="*/ 238473 w 137"/>
              <a:gd name="T19" fmla="*/ 244445 h 160"/>
              <a:gd name="T20" fmla="*/ 252100 w 137"/>
              <a:gd name="T21" fmla="*/ 275432 h 160"/>
              <a:gd name="T22" fmla="*/ 289574 w 137"/>
              <a:gd name="T23" fmla="*/ 289203 h 160"/>
              <a:gd name="T24" fmla="*/ 221439 w 137"/>
              <a:gd name="T25" fmla="*/ 302975 h 160"/>
              <a:gd name="T26" fmla="*/ 221439 w 137"/>
              <a:gd name="T27" fmla="*/ 344289 h 160"/>
              <a:gd name="T28" fmla="*/ 299794 w 137"/>
              <a:gd name="T29" fmla="*/ 392490 h 160"/>
              <a:gd name="T30" fmla="*/ 361116 w 137"/>
              <a:gd name="T31" fmla="*/ 550863 h 160"/>
              <a:gd name="T32" fmla="*/ 0 w 137"/>
              <a:gd name="T33" fmla="*/ 444133 h 160"/>
              <a:gd name="T34" fmla="*/ 85169 w 137"/>
              <a:gd name="T35" fmla="*/ 220345 h 160"/>
              <a:gd name="T36" fmla="*/ 98796 w 137"/>
              <a:gd name="T37" fmla="*/ 51643 h 160"/>
              <a:gd name="T38" fmla="*/ 166931 w 137"/>
              <a:gd name="T39" fmla="*/ 3443 h 160"/>
              <a:gd name="T40" fmla="*/ 241879 w 137"/>
              <a:gd name="T41" fmla="*/ 20657 h 160"/>
              <a:gd name="T42" fmla="*/ 313421 w 137"/>
              <a:gd name="T43" fmla="*/ 0 h 160"/>
              <a:gd name="T44" fmla="*/ 364522 w 137"/>
              <a:gd name="T45" fmla="*/ 37872 h 160"/>
              <a:gd name="T46" fmla="*/ 381556 w 137"/>
              <a:gd name="T47" fmla="*/ 220345 h 160"/>
              <a:gd name="T48" fmla="*/ 466725 w 137"/>
              <a:gd name="T49" fmla="*/ 444133 h 160"/>
              <a:gd name="T50" fmla="*/ 279354 w 137"/>
              <a:gd name="T51" fmla="*/ 137716 h 160"/>
              <a:gd name="T52" fmla="*/ 313421 w 137"/>
              <a:gd name="T53" fmla="*/ 27543 h 160"/>
              <a:gd name="T54" fmla="*/ 241879 w 137"/>
              <a:gd name="T55" fmla="*/ 48201 h 160"/>
              <a:gd name="T56" fmla="*/ 166931 w 137"/>
              <a:gd name="T57" fmla="*/ 30986 h 160"/>
              <a:gd name="T58" fmla="*/ 187371 w 137"/>
              <a:gd name="T59" fmla="*/ 137716 h 160"/>
              <a:gd name="T60" fmla="*/ 361116 w 137"/>
              <a:gd name="T61" fmla="*/ 237560 h 160"/>
              <a:gd name="T62" fmla="*/ 183965 w 137"/>
              <a:gd name="T63" fmla="*/ 165259 h 160"/>
              <a:gd name="T64" fmla="*/ 27254 w 137"/>
              <a:gd name="T65" fmla="*/ 444133 h 160"/>
              <a:gd name="T66" fmla="*/ 361116 w 137"/>
              <a:gd name="T67" fmla="*/ 523320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37" h="160">
                <a:moveTo>
                  <a:pt x="88" y="114"/>
                </a:moveTo>
                <a:cubicBezTo>
                  <a:pt x="88" y="122"/>
                  <a:pt x="82" y="128"/>
                  <a:pt x="74" y="128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6"/>
                  <a:pt x="72" y="138"/>
                  <a:pt x="70" y="138"/>
                </a:cubicBezTo>
                <a:cubicBezTo>
                  <a:pt x="67" y="138"/>
                  <a:pt x="66" y="136"/>
                  <a:pt x="66" y="134"/>
                </a:cubicBezTo>
                <a:cubicBezTo>
                  <a:pt x="66" y="128"/>
                  <a:pt x="66" y="128"/>
                  <a:pt x="66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6" y="128"/>
                  <a:pt x="54" y="127"/>
                  <a:pt x="54" y="124"/>
                </a:cubicBezTo>
                <a:cubicBezTo>
                  <a:pt x="54" y="122"/>
                  <a:pt x="56" y="120"/>
                  <a:pt x="58" y="120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7" y="120"/>
                  <a:pt x="80" y="118"/>
                  <a:pt x="80" y="114"/>
                </a:cubicBezTo>
                <a:cubicBezTo>
                  <a:pt x="80" y="111"/>
                  <a:pt x="77" y="108"/>
                  <a:pt x="74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57" y="108"/>
                  <a:pt x="51" y="102"/>
                  <a:pt x="51" y="94"/>
                </a:cubicBezTo>
                <a:cubicBezTo>
                  <a:pt x="51" y="87"/>
                  <a:pt x="57" y="80"/>
                  <a:pt x="65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3"/>
                  <a:pt x="67" y="71"/>
                  <a:pt x="70" y="71"/>
                </a:cubicBezTo>
                <a:cubicBezTo>
                  <a:pt x="72" y="71"/>
                  <a:pt x="74" y="73"/>
                  <a:pt x="74" y="75"/>
                </a:cubicBezTo>
                <a:cubicBezTo>
                  <a:pt x="74" y="80"/>
                  <a:pt x="74" y="80"/>
                  <a:pt x="74" y="80"/>
                </a:cubicBezTo>
                <a:cubicBezTo>
                  <a:pt x="81" y="80"/>
                  <a:pt x="81" y="80"/>
                  <a:pt x="81" y="80"/>
                </a:cubicBezTo>
                <a:cubicBezTo>
                  <a:pt x="83" y="80"/>
                  <a:pt x="85" y="82"/>
                  <a:pt x="85" y="84"/>
                </a:cubicBezTo>
                <a:cubicBezTo>
                  <a:pt x="85" y="87"/>
                  <a:pt x="83" y="88"/>
                  <a:pt x="81" y="88"/>
                </a:cubicBezTo>
                <a:cubicBezTo>
                  <a:pt x="65" y="88"/>
                  <a:pt x="65" y="88"/>
                  <a:pt x="65" y="88"/>
                </a:cubicBezTo>
                <a:cubicBezTo>
                  <a:pt x="62" y="88"/>
                  <a:pt x="59" y="91"/>
                  <a:pt x="59" y="94"/>
                </a:cubicBezTo>
                <a:cubicBezTo>
                  <a:pt x="59" y="98"/>
                  <a:pt x="62" y="100"/>
                  <a:pt x="65" y="100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82" y="100"/>
                  <a:pt x="88" y="107"/>
                  <a:pt x="88" y="114"/>
                </a:cubicBezTo>
                <a:close/>
                <a:moveTo>
                  <a:pt x="137" y="129"/>
                </a:moveTo>
                <a:cubicBezTo>
                  <a:pt x="137" y="146"/>
                  <a:pt x="124" y="160"/>
                  <a:pt x="106" y="160"/>
                </a:cubicBezTo>
                <a:cubicBezTo>
                  <a:pt x="31" y="160"/>
                  <a:pt x="31" y="160"/>
                  <a:pt x="31" y="160"/>
                </a:cubicBezTo>
                <a:cubicBezTo>
                  <a:pt x="14" y="160"/>
                  <a:pt x="0" y="146"/>
                  <a:pt x="0" y="129"/>
                </a:cubicBezTo>
                <a:cubicBezTo>
                  <a:pt x="0" y="116"/>
                  <a:pt x="3" y="104"/>
                  <a:pt x="8" y="91"/>
                </a:cubicBezTo>
                <a:cubicBezTo>
                  <a:pt x="12" y="82"/>
                  <a:pt x="18" y="72"/>
                  <a:pt x="25" y="64"/>
                </a:cubicBezTo>
                <a:cubicBezTo>
                  <a:pt x="34" y="53"/>
                  <a:pt x="43" y="46"/>
                  <a:pt x="47" y="43"/>
                </a:cubicBezTo>
                <a:cubicBezTo>
                  <a:pt x="29" y="15"/>
                  <a:pt x="29" y="15"/>
                  <a:pt x="29" y="15"/>
                </a:cubicBezTo>
                <a:cubicBezTo>
                  <a:pt x="28" y="14"/>
                  <a:pt x="28" y="12"/>
                  <a:pt x="29" y="10"/>
                </a:cubicBezTo>
                <a:cubicBezTo>
                  <a:pt x="35" y="4"/>
                  <a:pt x="42" y="1"/>
                  <a:pt x="49" y="1"/>
                </a:cubicBezTo>
                <a:cubicBezTo>
                  <a:pt x="55" y="1"/>
                  <a:pt x="61" y="3"/>
                  <a:pt x="69" y="5"/>
                </a:cubicBezTo>
                <a:cubicBezTo>
                  <a:pt x="70" y="6"/>
                  <a:pt x="70" y="6"/>
                  <a:pt x="71" y="6"/>
                </a:cubicBezTo>
                <a:cubicBezTo>
                  <a:pt x="73" y="6"/>
                  <a:pt x="76" y="5"/>
                  <a:pt x="79" y="3"/>
                </a:cubicBezTo>
                <a:cubicBezTo>
                  <a:pt x="83" y="2"/>
                  <a:pt x="87" y="0"/>
                  <a:pt x="92" y="0"/>
                </a:cubicBezTo>
                <a:cubicBezTo>
                  <a:pt x="97" y="0"/>
                  <a:pt x="102" y="2"/>
                  <a:pt x="106" y="6"/>
                </a:cubicBezTo>
                <a:cubicBezTo>
                  <a:pt x="108" y="8"/>
                  <a:pt x="108" y="10"/>
                  <a:pt x="107" y="11"/>
                </a:cubicBezTo>
                <a:cubicBezTo>
                  <a:pt x="90" y="43"/>
                  <a:pt x="90" y="43"/>
                  <a:pt x="90" y="43"/>
                </a:cubicBezTo>
                <a:cubicBezTo>
                  <a:pt x="95" y="46"/>
                  <a:pt x="103" y="53"/>
                  <a:pt x="112" y="64"/>
                </a:cubicBezTo>
                <a:cubicBezTo>
                  <a:pt x="120" y="72"/>
                  <a:pt x="125" y="82"/>
                  <a:pt x="130" y="91"/>
                </a:cubicBezTo>
                <a:cubicBezTo>
                  <a:pt x="135" y="104"/>
                  <a:pt x="137" y="116"/>
                  <a:pt x="137" y="129"/>
                </a:cubicBezTo>
                <a:close/>
                <a:moveTo>
                  <a:pt x="55" y="40"/>
                </a:moveTo>
                <a:cubicBezTo>
                  <a:pt x="82" y="40"/>
                  <a:pt x="82" y="40"/>
                  <a:pt x="82" y="40"/>
                </a:cubicBezTo>
                <a:cubicBezTo>
                  <a:pt x="98" y="10"/>
                  <a:pt x="98" y="10"/>
                  <a:pt x="98" y="10"/>
                </a:cubicBezTo>
                <a:cubicBezTo>
                  <a:pt x="96" y="8"/>
                  <a:pt x="94" y="8"/>
                  <a:pt x="92" y="8"/>
                </a:cubicBezTo>
                <a:cubicBezTo>
                  <a:pt x="89" y="8"/>
                  <a:pt x="86" y="9"/>
                  <a:pt x="82" y="11"/>
                </a:cubicBezTo>
                <a:cubicBezTo>
                  <a:pt x="79" y="12"/>
                  <a:pt x="75" y="14"/>
                  <a:pt x="71" y="14"/>
                </a:cubicBezTo>
                <a:cubicBezTo>
                  <a:pt x="69" y="14"/>
                  <a:pt x="68" y="13"/>
                  <a:pt x="66" y="13"/>
                </a:cubicBezTo>
                <a:cubicBezTo>
                  <a:pt x="59" y="10"/>
                  <a:pt x="54" y="9"/>
                  <a:pt x="49" y="9"/>
                </a:cubicBezTo>
                <a:cubicBezTo>
                  <a:pt x="45" y="9"/>
                  <a:pt x="41" y="10"/>
                  <a:pt x="37" y="14"/>
                </a:cubicBezTo>
                <a:lnTo>
                  <a:pt x="55" y="40"/>
                </a:lnTo>
                <a:close/>
                <a:moveTo>
                  <a:pt x="129" y="129"/>
                </a:moveTo>
                <a:cubicBezTo>
                  <a:pt x="129" y="108"/>
                  <a:pt x="122" y="87"/>
                  <a:pt x="106" y="69"/>
                </a:cubicBezTo>
                <a:cubicBezTo>
                  <a:pt x="97" y="57"/>
                  <a:pt x="87" y="50"/>
                  <a:pt x="84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1" y="50"/>
                  <a:pt x="41" y="57"/>
                  <a:pt x="31" y="69"/>
                </a:cubicBezTo>
                <a:cubicBezTo>
                  <a:pt x="16" y="87"/>
                  <a:pt x="8" y="108"/>
                  <a:pt x="8" y="129"/>
                </a:cubicBezTo>
                <a:cubicBezTo>
                  <a:pt x="8" y="142"/>
                  <a:pt x="18" y="152"/>
                  <a:pt x="31" y="152"/>
                </a:cubicBezTo>
                <a:cubicBezTo>
                  <a:pt x="106" y="152"/>
                  <a:pt x="106" y="152"/>
                  <a:pt x="106" y="152"/>
                </a:cubicBezTo>
                <a:cubicBezTo>
                  <a:pt x="119" y="152"/>
                  <a:pt x="129" y="142"/>
                  <a:pt x="129" y="1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34">
            <a:extLst>
              <a:ext uri="{FF2B5EF4-FFF2-40B4-BE49-F238E27FC236}">
                <a16:creationId xmlns:a16="http://schemas.microsoft.com/office/drawing/2014/main" id="{BAB7C671-B234-4C9B-9524-A65369B11F97}"/>
              </a:ext>
            </a:extLst>
          </p:cNvPr>
          <p:cNvSpPr>
            <a:spLocks noEditPoints="1"/>
          </p:cNvSpPr>
          <p:nvPr/>
        </p:nvSpPr>
        <p:spPr bwMode="auto">
          <a:xfrm>
            <a:off x="4706523" y="4278205"/>
            <a:ext cx="489980" cy="475738"/>
          </a:xfrm>
          <a:custGeom>
            <a:avLst/>
            <a:gdLst>
              <a:gd name="T0" fmla="*/ 430054 w 160"/>
              <a:gd name="T1" fmla="*/ 502681 h 154"/>
              <a:gd name="T2" fmla="*/ 317421 w 160"/>
              <a:gd name="T3" fmla="*/ 475137 h 154"/>
              <a:gd name="T4" fmla="*/ 433467 w 160"/>
              <a:gd name="T5" fmla="*/ 471694 h 154"/>
              <a:gd name="T6" fmla="*/ 542687 w 160"/>
              <a:gd name="T7" fmla="*/ 354631 h 154"/>
              <a:gd name="T8" fmla="*/ 419814 w 160"/>
              <a:gd name="T9" fmla="*/ 447593 h 154"/>
              <a:gd name="T10" fmla="*/ 317421 w 160"/>
              <a:gd name="T11" fmla="*/ 420048 h 154"/>
              <a:gd name="T12" fmla="*/ 423228 w 160"/>
              <a:gd name="T13" fmla="*/ 416605 h 154"/>
              <a:gd name="T14" fmla="*/ 546100 w 160"/>
              <a:gd name="T15" fmla="*/ 292657 h 154"/>
              <a:gd name="T16" fmla="*/ 133112 w 160"/>
              <a:gd name="T17" fmla="*/ 282328 h 154"/>
              <a:gd name="T18" fmla="*/ 3413 w 160"/>
              <a:gd name="T19" fmla="*/ 395947 h 154"/>
              <a:gd name="T20" fmla="*/ 13653 w 160"/>
              <a:gd name="T21" fmla="*/ 420048 h 154"/>
              <a:gd name="T22" fmla="*/ 126286 w 160"/>
              <a:gd name="T23" fmla="*/ 447593 h 154"/>
              <a:gd name="T24" fmla="*/ 0 w 160"/>
              <a:gd name="T25" fmla="*/ 461365 h 154"/>
              <a:gd name="T26" fmla="*/ 126286 w 160"/>
              <a:gd name="T27" fmla="*/ 475137 h 154"/>
              <a:gd name="T28" fmla="*/ 13653 w 160"/>
              <a:gd name="T29" fmla="*/ 502681 h 154"/>
              <a:gd name="T30" fmla="*/ 13653 w 160"/>
              <a:gd name="T31" fmla="*/ 530225 h 154"/>
              <a:gd name="T32" fmla="*/ 303768 w 160"/>
              <a:gd name="T33" fmla="*/ 530225 h 154"/>
              <a:gd name="T34" fmla="*/ 443706 w 160"/>
              <a:gd name="T35" fmla="*/ 526782 h 154"/>
              <a:gd name="T36" fmla="*/ 542687 w 160"/>
              <a:gd name="T37" fmla="*/ 420048 h 154"/>
              <a:gd name="T38" fmla="*/ 375444 w 160"/>
              <a:gd name="T39" fmla="*/ 309872 h 154"/>
              <a:gd name="T40" fmla="*/ 174069 w 160"/>
              <a:gd name="T41" fmla="*/ 392504 h 154"/>
              <a:gd name="T42" fmla="*/ 375444 w 160"/>
              <a:gd name="T43" fmla="*/ 309872 h 154"/>
              <a:gd name="T44" fmla="*/ 324247 w 160"/>
              <a:gd name="T45" fmla="*/ 392504 h 154"/>
              <a:gd name="T46" fmla="*/ 498316 w 160"/>
              <a:gd name="T47" fmla="*/ 309872 h 154"/>
              <a:gd name="T48" fmla="*/ 139938 w 160"/>
              <a:gd name="T49" fmla="*/ 309872 h 154"/>
              <a:gd name="T50" fmla="*/ 133112 w 160"/>
              <a:gd name="T51" fmla="*/ 392504 h 154"/>
              <a:gd name="T52" fmla="*/ 139938 w 160"/>
              <a:gd name="T53" fmla="*/ 309872 h 154"/>
              <a:gd name="T54" fmla="*/ 153591 w 160"/>
              <a:gd name="T55" fmla="*/ 420048 h 154"/>
              <a:gd name="T56" fmla="*/ 290116 w 160"/>
              <a:gd name="T57" fmla="*/ 502681 h 154"/>
              <a:gd name="T58" fmla="*/ 208201 w 160"/>
              <a:gd name="T59" fmla="*/ 86075 h 154"/>
              <a:gd name="T60" fmla="*/ 259398 w 160"/>
              <a:gd name="T61" fmla="*/ 34430 h 154"/>
              <a:gd name="T62" fmla="*/ 273050 w 160"/>
              <a:gd name="T63" fmla="*/ 0 h 154"/>
              <a:gd name="T64" fmla="*/ 286703 w 160"/>
              <a:gd name="T65" fmla="*/ 34430 h 154"/>
              <a:gd name="T66" fmla="*/ 331073 w 160"/>
              <a:gd name="T67" fmla="*/ 48202 h 154"/>
              <a:gd name="T68" fmla="*/ 255984 w 160"/>
              <a:gd name="T69" fmla="*/ 61974 h 154"/>
              <a:gd name="T70" fmla="*/ 255984 w 160"/>
              <a:gd name="T71" fmla="*/ 110177 h 154"/>
              <a:gd name="T72" fmla="*/ 341313 w 160"/>
              <a:gd name="T73" fmla="*/ 161822 h 154"/>
              <a:gd name="T74" fmla="*/ 290116 w 160"/>
              <a:gd name="T75" fmla="*/ 213467 h 154"/>
              <a:gd name="T76" fmla="*/ 286703 w 160"/>
              <a:gd name="T77" fmla="*/ 234125 h 154"/>
              <a:gd name="T78" fmla="*/ 259398 w 160"/>
              <a:gd name="T79" fmla="*/ 234125 h 154"/>
              <a:gd name="T80" fmla="*/ 232093 w 160"/>
              <a:gd name="T81" fmla="*/ 213467 h 154"/>
              <a:gd name="T82" fmla="*/ 232093 w 160"/>
              <a:gd name="T83" fmla="*/ 185923 h 154"/>
              <a:gd name="T84" fmla="*/ 314008 w 160"/>
              <a:gd name="T85" fmla="*/ 161822 h 154"/>
              <a:gd name="T86" fmla="*/ 255984 w 160"/>
              <a:gd name="T87" fmla="*/ 137721 h 15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54">
                <a:moveTo>
                  <a:pt x="153" y="122"/>
                </a:moveTo>
                <a:cubicBezTo>
                  <a:pt x="126" y="146"/>
                  <a:pt x="126" y="146"/>
                  <a:pt x="126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38"/>
                  <a:pt x="93" y="138"/>
                  <a:pt x="93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6" y="138"/>
                  <a:pt x="127" y="138"/>
                  <a:pt x="127" y="137"/>
                </a:cubicBezTo>
                <a:cubicBezTo>
                  <a:pt x="159" y="109"/>
                  <a:pt x="159" y="109"/>
                  <a:pt x="159" y="109"/>
                </a:cubicBezTo>
                <a:cubicBezTo>
                  <a:pt x="160" y="108"/>
                  <a:pt x="160" y="105"/>
                  <a:pt x="159" y="103"/>
                </a:cubicBezTo>
                <a:cubicBezTo>
                  <a:pt x="157" y="102"/>
                  <a:pt x="155" y="102"/>
                  <a:pt x="153" y="103"/>
                </a:cubicBezTo>
                <a:cubicBezTo>
                  <a:pt x="123" y="130"/>
                  <a:pt x="123" y="130"/>
                  <a:pt x="12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2" y="122"/>
                  <a:pt x="123" y="122"/>
                  <a:pt x="124" y="121"/>
                </a:cubicBezTo>
                <a:cubicBezTo>
                  <a:pt x="159" y="89"/>
                  <a:pt x="159" y="89"/>
                  <a:pt x="159" y="89"/>
                </a:cubicBezTo>
                <a:cubicBezTo>
                  <a:pt x="160" y="88"/>
                  <a:pt x="160" y="86"/>
                  <a:pt x="160" y="85"/>
                </a:cubicBezTo>
                <a:cubicBezTo>
                  <a:pt x="159" y="83"/>
                  <a:pt x="158" y="82"/>
                  <a:pt x="156" y="82"/>
                </a:cubicBezTo>
                <a:cubicBezTo>
                  <a:pt x="39" y="82"/>
                  <a:pt x="39" y="82"/>
                  <a:pt x="39" y="82"/>
                </a:cubicBezTo>
                <a:cubicBezTo>
                  <a:pt x="38" y="82"/>
                  <a:pt x="37" y="83"/>
                  <a:pt x="36" y="83"/>
                </a:cubicBezTo>
                <a:cubicBezTo>
                  <a:pt x="1" y="115"/>
                  <a:pt x="1" y="115"/>
                  <a:pt x="1" y="115"/>
                </a:cubicBezTo>
                <a:cubicBezTo>
                  <a:pt x="0" y="116"/>
                  <a:pt x="0" y="118"/>
                  <a:pt x="0" y="120"/>
                </a:cubicBezTo>
                <a:cubicBezTo>
                  <a:pt x="1" y="121"/>
                  <a:pt x="2" y="122"/>
                  <a:pt x="4" y="122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2" y="130"/>
                  <a:pt x="0" y="132"/>
                  <a:pt x="0" y="134"/>
                </a:cubicBezTo>
                <a:cubicBezTo>
                  <a:pt x="0" y="137"/>
                  <a:pt x="2" y="138"/>
                  <a:pt x="4" y="138"/>
                </a:cubicBezTo>
                <a:cubicBezTo>
                  <a:pt x="37" y="138"/>
                  <a:pt x="37" y="138"/>
                  <a:pt x="37" y="138"/>
                </a:cubicBezTo>
                <a:cubicBezTo>
                  <a:pt x="37" y="146"/>
                  <a:pt x="37" y="146"/>
                  <a:pt x="37" y="146"/>
                </a:cubicBezTo>
                <a:cubicBezTo>
                  <a:pt x="4" y="146"/>
                  <a:pt x="4" y="146"/>
                  <a:pt x="4" y="146"/>
                </a:cubicBezTo>
                <a:cubicBezTo>
                  <a:pt x="2" y="146"/>
                  <a:pt x="0" y="148"/>
                  <a:pt x="0" y="150"/>
                </a:cubicBezTo>
                <a:cubicBezTo>
                  <a:pt x="0" y="153"/>
                  <a:pt x="2" y="154"/>
                  <a:pt x="4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89" y="154"/>
                  <a:pt x="89" y="154"/>
                  <a:pt x="89" y="154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8" y="154"/>
                  <a:pt x="129" y="154"/>
                  <a:pt x="130" y="153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60" y="126"/>
                  <a:pt x="160" y="124"/>
                  <a:pt x="159" y="122"/>
                </a:cubicBezTo>
                <a:cubicBezTo>
                  <a:pt x="157" y="120"/>
                  <a:pt x="155" y="120"/>
                  <a:pt x="153" y="122"/>
                </a:cubicBezTo>
                <a:close/>
                <a:moveTo>
                  <a:pt x="110" y="90"/>
                </a:moveTo>
                <a:cubicBezTo>
                  <a:pt x="83" y="114"/>
                  <a:pt x="83" y="114"/>
                  <a:pt x="83" y="114"/>
                </a:cubicBezTo>
                <a:cubicBezTo>
                  <a:pt x="51" y="114"/>
                  <a:pt x="51" y="114"/>
                  <a:pt x="51" y="114"/>
                </a:cubicBezTo>
                <a:cubicBezTo>
                  <a:pt x="77" y="90"/>
                  <a:pt x="77" y="90"/>
                  <a:pt x="77" y="90"/>
                </a:cubicBezTo>
                <a:cubicBezTo>
                  <a:pt x="110" y="90"/>
                  <a:pt x="110" y="90"/>
                  <a:pt x="110" y="90"/>
                </a:cubicBezTo>
                <a:close/>
                <a:moveTo>
                  <a:pt x="119" y="114"/>
                </a:moveTo>
                <a:cubicBezTo>
                  <a:pt x="95" y="114"/>
                  <a:pt x="95" y="114"/>
                  <a:pt x="95" y="114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46" y="90"/>
                  <a:pt x="146" y="90"/>
                  <a:pt x="146" y="90"/>
                </a:cubicBezTo>
                <a:lnTo>
                  <a:pt x="119" y="114"/>
                </a:lnTo>
                <a:close/>
                <a:moveTo>
                  <a:pt x="41" y="90"/>
                </a:moveTo>
                <a:cubicBezTo>
                  <a:pt x="65" y="90"/>
                  <a:pt x="65" y="90"/>
                  <a:pt x="65" y="90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14" y="114"/>
                  <a:pt x="14" y="114"/>
                  <a:pt x="14" y="114"/>
                </a:cubicBezTo>
                <a:lnTo>
                  <a:pt x="41" y="90"/>
                </a:lnTo>
                <a:close/>
                <a:moveTo>
                  <a:pt x="45" y="146"/>
                </a:moveTo>
                <a:cubicBezTo>
                  <a:pt x="45" y="122"/>
                  <a:pt x="45" y="122"/>
                  <a:pt x="45" y="122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45" y="146"/>
                  <a:pt x="45" y="146"/>
                  <a:pt x="45" y="146"/>
                </a:cubicBezTo>
                <a:close/>
                <a:moveTo>
                  <a:pt x="61" y="25"/>
                </a:moveTo>
                <a:cubicBezTo>
                  <a:pt x="61" y="17"/>
                  <a:pt x="67" y="10"/>
                  <a:pt x="75" y="10"/>
                </a:cubicBezTo>
                <a:cubicBezTo>
                  <a:pt x="76" y="10"/>
                  <a:pt x="76" y="10"/>
                  <a:pt x="76" y="10"/>
                </a:cubicBezTo>
                <a:cubicBezTo>
                  <a:pt x="76" y="4"/>
                  <a:pt x="76" y="4"/>
                  <a:pt x="76" y="4"/>
                </a:cubicBezTo>
                <a:cubicBezTo>
                  <a:pt x="76" y="2"/>
                  <a:pt x="78" y="0"/>
                  <a:pt x="80" y="0"/>
                </a:cubicBezTo>
                <a:cubicBezTo>
                  <a:pt x="83" y="0"/>
                  <a:pt x="84" y="2"/>
                  <a:pt x="84" y="4"/>
                </a:cubicBezTo>
                <a:cubicBezTo>
                  <a:pt x="84" y="10"/>
                  <a:pt x="84" y="10"/>
                  <a:pt x="84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5" y="10"/>
                  <a:pt x="97" y="12"/>
                  <a:pt x="97" y="14"/>
                </a:cubicBezTo>
                <a:cubicBezTo>
                  <a:pt x="97" y="17"/>
                  <a:pt x="95" y="18"/>
                  <a:pt x="93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2" y="18"/>
                  <a:pt x="69" y="21"/>
                  <a:pt x="69" y="25"/>
                </a:cubicBezTo>
                <a:cubicBezTo>
                  <a:pt x="69" y="29"/>
                  <a:pt x="72" y="32"/>
                  <a:pt x="75" y="32"/>
                </a:cubicBezTo>
                <a:cubicBezTo>
                  <a:pt x="85" y="32"/>
                  <a:pt x="85" y="32"/>
                  <a:pt x="85" y="32"/>
                </a:cubicBezTo>
                <a:cubicBezTo>
                  <a:pt x="94" y="32"/>
                  <a:pt x="100" y="39"/>
                  <a:pt x="100" y="47"/>
                </a:cubicBezTo>
                <a:cubicBezTo>
                  <a:pt x="100" y="55"/>
                  <a:pt x="94" y="62"/>
                  <a:pt x="86" y="62"/>
                </a:cubicBezTo>
                <a:cubicBezTo>
                  <a:pt x="86" y="62"/>
                  <a:pt x="85" y="62"/>
                  <a:pt x="85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70"/>
                  <a:pt x="83" y="72"/>
                  <a:pt x="80" y="72"/>
                </a:cubicBezTo>
                <a:cubicBezTo>
                  <a:pt x="78" y="72"/>
                  <a:pt x="76" y="70"/>
                  <a:pt x="76" y="68"/>
                </a:cubicBezTo>
                <a:cubicBezTo>
                  <a:pt x="76" y="62"/>
                  <a:pt x="76" y="62"/>
                  <a:pt x="76" y="62"/>
                </a:cubicBezTo>
                <a:cubicBezTo>
                  <a:pt x="68" y="62"/>
                  <a:pt x="68" y="62"/>
                  <a:pt x="68" y="62"/>
                </a:cubicBezTo>
                <a:cubicBezTo>
                  <a:pt x="65" y="62"/>
                  <a:pt x="64" y="60"/>
                  <a:pt x="64" y="58"/>
                </a:cubicBezTo>
                <a:cubicBezTo>
                  <a:pt x="64" y="56"/>
                  <a:pt x="65" y="54"/>
                  <a:pt x="68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9" y="54"/>
                  <a:pt x="92" y="51"/>
                  <a:pt x="92" y="47"/>
                </a:cubicBezTo>
                <a:cubicBezTo>
                  <a:pt x="92" y="43"/>
                  <a:pt x="89" y="40"/>
                  <a:pt x="85" y="40"/>
                </a:cubicBezTo>
                <a:cubicBezTo>
                  <a:pt x="75" y="40"/>
                  <a:pt x="75" y="40"/>
                  <a:pt x="75" y="40"/>
                </a:cubicBezTo>
                <a:cubicBezTo>
                  <a:pt x="67" y="40"/>
                  <a:pt x="61" y="33"/>
                  <a:pt x="61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35">
            <a:extLst>
              <a:ext uri="{FF2B5EF4-FFF2-40B4-BE49-F238E27FC236}">
                <a16:creationId xmlns:a16="http://schemas.microsoft.com/office/drawing/2014/main" id="{6D733A13-DE16-4565-93A0-F3B4F1BA8416}"/>
              </a:ext>
            </a:extLst>
          </p:cNvPr>
          <p:cNvSpPr>
            <a:spLocks noEditPoints="1"/>
          </p:cNvSpPr>
          <p:nvPr/>
        </p:nvSpPr>
        <p:spPr bwMode="auto">
          <a:xfrm>
            <a:off x="4693405" y="3286119"/>
            <a:ext cx="489980" cy="460070"/>
          </a:xfrm>
          <a:custGeom>
            <a:avLst/>
            <a:gdLst>
              <a:gd name="T0" fmla="*/ 184309 w 160"/>
              <a:gd name="T1" fmla="*/ 103241 h 149"/>
              <a:gd name="T2" fmla="*/ 157004 w 160"/>
              <a:gd name="T3" fmla="*/ 89475 h 149"/>
              <a:gd name="T4" fmla="*/ 92154 w 160"/>
              <a:gd name="T5" fmla="*/ 0 h 149"/>
              <a:gd name="T6" fmla="*/ 27305 w 160"/>
              <a:gd name="T7" fmla="*/ 89475 h 149"/>
              <a:gd name="T8" fmla="*/ 0 w 160"/>
              <a:gd name="T9" fmla="*/ 103241 h 149"/>
              <a:gd name="T10" fmla="*/ 13653 w 160"/>
              <a:gd name="T11" fmla="*/ 220247 h 149"/>
              <a:gd name="T12" fmla="*/ 184309 w 160"/>
              <a:gd name="T13" fmla="*/ 206482 h 149"/>
              <a:gd name="T14" fmla="*/ 92154 w 160"/>
              <a:gd name="T15" fmla="*/ 27531 h 149"/>
              <a:gd name="T16" fmla="*/ 129699 w 160"/>
              <a:gd name="T17" fmla="*/ 89475 h 149"/>
              <a:gd name="T18" fmla="*/ 58023 w 160"/>
              <a:gd name="T19" fmla="*/ 65386 h 149"/>
              <a:gd name="T20" fmla="*/ 27305 w 160"/>
              <a:gd name="T21" fmla="*/ 192716 h 149"/>
              <a:gd name="T22" fmla="*/ 157004 w 160"/>
              <a:gd name="T23" fmla="*/ 117006 h 149"/>
              <a:gd name="T24" fmla="*/ 546100 w 160"/>
              <a:gd name="T25" fmla="*/ 103241 h 149"/>
              <a:gd name="T26" fmla="*/ 532448 w 160"/>
              <a:gd name="T27" fmla="*/ 430170 h 149"/>
              <a:gd name="T28" fmla="*/ 327660 w 160"/>
              <a:gd name="T29" fmla="*/ 485232 h 149"/>
              <a:gd name="T30" fmla="*/ 419814 w 160"/>
              <a:gd name="T31" fmla="*/ 498998 h 149"/>
              <a:gd name="T32" fmla="*/ 218440 w 160"/>
              <a:gd name="T33" fmla="*/ 512763 h 149"/>
              <a:gd name="T34" fmla="*/ 218440 w 160"/>
              <a:gd name="T35" fmla="*/ 485232 h 149"/>
              <a:gd name="T36" fmla="*/ 300355 w 160"/>
              <a:gd name="T37" fmla="*/ 430170 h 149"/>
              <a:gd name="T38" fmla="*/ 78502 w 160"/>
              <a:gd name="T39" fmla="*/ 416405 h 149"/>
              <a:gd name="T40" fmla="*/ 92154 w 160"/>
              <a:gd name="T41" fmla="*/ 237454 h 149"/>
              <a:gd name="T42" fmla="*/ 105807 w 160"/>
              <a:gd name="T43" fmla="*/ 402639 h 149"/>
              <a:gd name="T44" fmla="*/ 518795 w 160"/>
              <a:gd name="T45" fmla="*/ 117006 h 149"/>
              <a:gd name="T46" fmla="*/ 201374 w 160"/>
              <a:gd name="T47" fmla="*/ 103241 h 149"/>
              <a:gd name="T48" fmla="*/ 532448 w 160"/>
              <a:gd name="T49" fmla="*/ 89475 h 149"/>
              <a:gd name="T50" fmla="*/ 327660 w 160"/>
              <a:gd name="T51" fmla="*/ 161744 h 149"/>
              <a:gd name="T52" fmla="*/ 351552 w 160"/>
              <a:gd name="T53" fmla="*/ 178951 h 149"/>
              <a:gd name="T54" fmla="*/ 351552 w 160"/>
              <a:gd name="T55" fmla="*/ 206482 h 149"/>
              <a:gd name="T56" fmla="*/ 276463 w 160"/>
              <a:gd name="T57" fmla="*/ 227130 h 149"/>
              <a:gd name="T58" fmla="*/ 327660 w 160"/>
              <a:gd name="T59" fmla="*/ 244337 h 149"/>
              <a:gd name="T60" fmla="*/ 327660 w 160"/>
              <a:gd name="T61" fmla="*/ 340695 h 149"/>
              <a:gd name="T62" fmla="*/ 327660 w 160"/>
              <a:gd name="T63" fmla="*/ 340695 h 149"/>
              <a:gd name="T64" fmla="*/ 314008 w 160"/>
              <a:gd name="T65" fmla="*/ 371667 h 149"/>
              <a:gd name="T66" fmla="*/ 300355 w 160"/>
              <a:gd name="T67" fmla="*/ 340695 h 149"/>
              <a:gd name="T68" fmla="*/ 259398 w 160"/>
              <a:gd name="T69" fmla="*/ 326929 h 149"/>
              <a:gd name="T70" fmla="*/ 327660 w 160"/>
              <a:gd name="T71" fmla="*/ 313164 h 149"/>
              <a:gd name="T72" fmla="*/ 327660 w 160"/>
              <a:gd name="T73" fmla="*/ 275309 h 149"/>
              <a:gd name="T74" fmla="*/ 249158 w 160"/>
              <a:gd name="T75" fmla="*/ 227130 h 149"/>
              <a:gd name="T76" fmla="*/ 300355 w 160"/>
              <a:gd name="T77" fmla="*/ 178951 h 149"/>
              <a:gd name="T78" fmla="*/ 314008 w 160"/>
              <a:gd name="T79" fmla="*/ 147979 h 1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9">
                <a:moveTo>
                  <a:pt x="54" y="60"/>
                </a:moveTo>
                <a:cubicBezTo>
                  <a:pt x="54" y="30"/>
                  <a:pt x="54" y="30"/>
                  <a:pt x="54" y="30"/>
                </a:cubicBezTo>
                <a:cubicBezTo>
                  <a:pt x="54" y="28"/>
                  <a:pt x="52" y="26"/>
                  <a:pt x="50" y="26"/>
                </a:cubicBezTo>
                <a:cubicBezTo>
                  <a:pt x="46" y="26"/>
                  <a:pt x="46" y="26"/>
                  <a:pt x="46" y="26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8"/>
                  <a:pt x="37" y="0"/>
                  <a:pt x="27" y="0"/>
                </a:cubicBezTo>
                <a:cubicBezTo>
                  <a:pt x="17" y="0"/>
                  <a:pt x="8" y="8"/>
                  <a:pt x="8" y="19"/>
                </a:cubicBezTo>
                <a:cubicBezTo>
                  <a:pt x="8" y="26"/>
                  <a:pt x="8" y="26"/>
                  <a:pt x="8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2" y="26"/>
                  <a:pt x="0" y="28"/>
                  <a:pt x="0" y="3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50" y="64"/>
                  <a:pt x="50" y="64"/>
                  <a:pt x="50" y="64"/>
                </a:cubicBezTo>
                <a:cubicBezTo>
                  <a:pt x="52" y="64"/>
                  <a:pt x="54" y="62"/>
                  <a:pt x="54" y="60"/>
                </a:cubicBezTo>
                <a:close/>
                <a:moveTo>
                  <a:pt x="17" y="19"/>
                </a:moveTo>
                <a:cubicBezTo>
                  <a:pt x="17" y="13"/>
                  <a:pt x="21" y="8"/>
                  <a:pt x="27" y="8"/>
                </a:cubicBezTo>
                <a:cubicBezTo>
                  <a:pt x="33" y="8"/>
                  <a:pt x="38" y="13"/>
                  <a:pt x="38" y="19"/>
                </a:cubicBezTo>
                <a:cubicBezTo>
                  <a:pt x="38" y="26"/>
                  <a:pt x="38" y="26"/>
                  <a:pt x="38" y="26"/>
                </a:cubicBezTo>
                <a:cubicBezTo>
                  <a:pt x="17" y="26"/>
                  <a:pt x="17" y="26"/>
                  <a:pt x="17" y="26"/>
                </a:cubicBezTo>
                <a:lnTo>
                  <a:pt x="17" y="19"/>
                </a:lnTo>
                <a:close/>
                <a:moveTo>
                  <a:pt x="46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4"/>
                  <a:pt x="8" y="34"/>
                  <a:pt x="8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56"/>
                  <a:pt x="46" y="56"/>
                  <a:pt x="46" y="56"/>
                </a:cubicBezTo>
                <a:close/>
                <a:moveTo>
                  <a:pt x="160" y="30"/>
                </a:moveTo>
                <a:cubicBezTo>
                  <a:pt x="160" y="121"/>
                  <a:pt x="160" y="121"/>
                  <a:pt x="160" y="121"/>
                </a:cubicBezTo>
                <a:cubicBezTo>
                  <a:pt x="160" y="123"/>
                  <a:pt x="158" y="125"/>
                  <a:pt x="156" y="125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6" y="141"/>
                  <a:pt x="96" y="141"/>
                  <a:pt x="96" y="141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41"/>
                  <a:pt x="123" y="143"/>
                  <a:pt x="123" y="145"/>
                </a:cubicBezTo>
                <a:cubicBezTo>
                  <a:pt x="123" y="147"/>
                  <a:pt x="121" y="149"/>
                  <a:pt x="119" y="149"/>
                </a:cubicBezTo>
                <a:cubicBezTo>
                  <a:pt x="64" y="149"/>
                  <a:pt x="64" y="149"/>
                  <a:pt x="64" y="149"/>
                </a:cubicBezTo>
                <a:cubicBezTo>
                  <a:pt x="62" y="149"/>
                  <a:pt x="60" y="147"/>
                  <a:pt x="60" y="145"/>
                </a:cubicBezTo>
                <a:cubicBezTo>
                  <a:pt x="60" y="143"/>
                  <a:pt x="62" y="141"/>
                  <a:pt x="64" y="141"/>
                </a:cubicBezTo>
                <a:cubicBezTo>
                  <a:pt x="88" y="141"/>
                  <a:pt x="88" y="141"/>
                  <a:pt x="88" y="141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5" y="125"/>
                  <a:pt x="23" y="123"/>
                  <a:pt x="23" y="121"/>
                </a:cubicBezTo>
                <a:cubicBezTo>
                  <a:pt x="23" y="73"/>
                  <a:pt x="23" y="73"/>
                  <a:pt x="23" y="73"/>
                </a:cubicBezTo>
                <a:cubicBezTo>
                  <a:pt x="23" y="70"/>
                  <a:pt x="25" y="69"/>
                  <a:pt x="27" y="69"/>
                </a:cubicBezTo>
                <a:cubicBezTo>
                  <a:pt x="29" y="69"/>
                  <a:pt x="31" y="70"/>
                  <a:pt x="31" y="73"/>
                </a:cubicBezTo>
                <a:cubicBezTo>
                  <a:pt x="31" y="117"/>
                  <a:pt x="31" y="117"/>
                  <a:pt x="3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34"/>
                  <a:pt x="152" y="34"/>
                  <a:pt x="152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1" y="34"/>
                  <a:pt x="59" y="32"/>
                  <a:pt x="59" y="30"/>
                </a:cubicBezTo>
                <a:cubicBezTo>
                  <a:pt x="59" y="28"/>
                  <a:pt x="61" y="26"/>
                  <a:pt x="63" y="26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8" y="26"/>
                  <a:pt x="160" y="28"/>
                  <a:pt x="160" y="30"/>
                </a:cubicBezTo>
                <a:close/>
                <a:moveTo>
                  <a:pt x="96" y="47"/>
                </a:moveTo>
                <a:cubicBezTo>
                  <a:pt x="96" y="52"/>
                  <a:pt x="96" y="52"/>
                  <a:pt x="96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5" y="52"/>
                  <a:pt x="107" y="54"/>
                  <a:pt x="107" y="56"/>
                </a:cubicBezTo>
                <a:cubicBezTo>
                  <a:pt x="107" y="58"/>
                  <a:pt x="105" y="60"/>
                  <a:pt x="103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4" y="60"/>
                  <a:pt x="81" y="63"/>
                  <a:pt x="81" y="66"/>
                </a:cubicBezTo>
                <a:cubicBezTo>
                  <a:pt x="81" y="69"/>
                  <a:pt x="84" y="71"/>
                  <a:pt x="87" y="71"/>
                </a:cubicBezTo>
                <a:cubicBezTo>
                  <a:pt x="96" y="71"/>
                  <a:pt x="96" y="71"/>
                  <a:pt x="96" y="71"/>
                </a:cubicBezTo>
                <a:cubicBezTo>
                  <a:pt x="103" y="71"/>
                  <a:pt x="110" y="78"/>
                  <a:pt x="110" y="85"/>
                </a:cubicBezTo>
                <a:cubicBezTo>
                  <a:pt x="110" y="93"/>
                  <a:pt x="104" y="99"/>
                  <a:pt x="96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6"/>
                  <a:pt x="94" y="108"/>
                  <a:pt x="92" y="108"/>
                </a:cubicBezTo>
                <a:cubicBezTo>
                  <a:pt x="89" y="108"/>
                  <a:pt x="88" y="106"/>
                  <a:pt x="88" y="104"/>
                </a:cubicBezTo>
                <a:cubicBezTo>
                  <a:pt x="88" y="99"/>
                  <a:pt x="88" y="99"/>
                  <a:pt x="88" y="99"/>
                </a:cubicBezTo>
                <a:cubicBezTo>
                  <a:pt x="80" y="99"/>
                  <a:pt x="80" y="99"/>
                  <a:pt x="80" y="99"/>
                </a:cubicBezTo>
                <a:cubicBezTo>
                  <a:pt x="78" y="99"/>
                  <a:pt x="76" y="97"/>
                  <a:pt x="76" y="95"/>
                </a:cubicBezTo>
                <a:cubicBezTo>
                  <a:pt x="76" y="93"/>
                  <a:pt x="78" y="91"/>
                  <a:pt x="80" y="91"/>
                </a:cubicBezTo>
                <a:cubicBezTo>
                  <a:pt x="96" y="91"/>
                  <a:pt x="96" y="91"/>
                  <a:pt x="96" y="91"/>
                </a:cubicBezTo>
                <a:cubicBezTo>
                  <a:pt x="99" y="91"/>
                  <a:pt x="102" y="88"/>
                  <a:pt x="102" y="85"/>
                </a:cubicBezTo>
                <a:cubicBezTo>
                  <a:pt x="102" y="82"/>
                  <a:pt x="99" y="80"/>
                  <a:pt x="96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0" y="80"/>
                  <a:pt x="73" y="73"/>
                  <a:pt x="73" y="66"/>
                </a:cubicBezTo>
                <a:cubicBezTo>
                  <a:pt x="73" y="58"/>
                  <a:pt x="80" y="52"/>
                  <a:pt x="87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5"/>
                  <a:pt x="89" y="43"/>
                  <a:pt x="92" y="43"/>
                </a:cubicBezTo>
                <a:cubicBezTo>
                  <a:pt x="94" y="43"/>
                  <a:pt x="96" y="45"/>
                  <a:pt x="96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36">
            <a:extLst>
              <a:ext uri="{FF2B5EF4-FFF2-40B4-BE49-F238E27FC236}">
                <a16:creationId xmlns:a16="http://schemas.microsoft.com/office/drawing/2014/main" id="{09CCEEFB-4F8C-4E41-B050-CF9FD0A648CD}"/>
              </a:ext>
            </a:extLst>
          </p:cNvPr>
          <p:cNvSpPr>
            <a:spLocks noEditPoints="1"/>
          </p:cNvSpPr>
          <p:nvPr/>
        </p:nvSpPr>
        <p:spPr bwMode="auto">
          <a:xfrm>
            <a:off x="4711820" y="5272118"/>
            <a:ext cx="489980" cy="444400"/>
          </a:xfrm>
          <a:custGeom>
            <a:avLst/>
            <a:gdLst>
              <a:gd name="T0" fmla="*/ 532448 w 160"/>
              <a:gd name="T1" fmla="*/ 0 h 144"/>
              <a:gd name="T2" fmla="*/ 13653 w 160"/>
              <a:gd name="T3" fmla="*/ 0 h 144"/>
              <a:gd name="T4" fmla="*/ 0 w 160"/>
              <a:gd name="T5" fmla="*/ 13758 h 144"/>
              <a:gd name="T6" fmla="*/ 0 w 160"/>
              <a:gd name="T7" fmla="*/ 385233 h 144"/>
              <a:gd name="T8" fmla="*/ 13653 w 160"/>
              <a:gd name="T9" fmla="*/ 398992 h 144"/>
              <a:gd name="T10" fmla="*/ 259398 w 160"/>
              <a:gd name="T11" fmla="*/ 398992 h 144"/>
              <a:gd name="T12" fmla="*/ 259398 w 160"/>
              <a:gd name="T13" fmla="*/ 467783 h 144"/>
              <a:gd name="T14" fmla="*/ 160417 w 160"/>
              <a:gd name="T15" fmla="*/ 467783 h 144"/>
              <a:gd name="T16" fmla="*/ 146764 w 160"/>
              <a:gd name="T17" fmla="*/ 481542 h 144"/>
              <a:gd name="T18" fmla="*/ 160417 w 160"/>
              <a:gd name="T19" fmla="*/ 495300 h 144"/>
              <a:gd name="T20" fmla="*/ 385683 w 160"/>
              <a:gd name="T21" fmla="*/ 495300 h 144"/>
              <a:gd name="T22" fmla="*/ 399336 w 160"/>
              <a:gd name="T23" fmla="*/ 481542 h 144"/>
              <a:gd name="T24" fmla="*/ 385683 w 160"/>
              <a:gd name="T25" fmla="*/ 467783 h 144"/>
              <a:gd name="T26" fmla="*/ 286703 w 160"/>
              <a:gd name="T27" fmla="*/ 467783 h 144"/>
              <a:gd name="T28" fmla="*/ 286703 w 160"/>
              <a:gd name="T29" fmla="*/ 398992 h 144"/>
              <a:gd name="T30" fmla="*/ 532448 w 160"/>
              <a:gd name="T31" fmla="*/ 398992 h 144"/>
              <a:gd name="T32" fmla="*/ 546100 w 160"/>
              <a:gd name="T33" fmla="*/ 385233 h 144"/>
              <a:gd name="T34" fmla="*/ 546100 w 160"/>
              <a:gd name="T35" fmla="*/ 13758 h 144"/>
              <a:gd name="T36" fmla="*/ 532448 w 160"/>
              <a:gd name="T37" fmla="*/ 0 h 144"/>
              <a:gd name="T38" fmla="*/ 518795 w 160"/>
              <a:gd name="T39" fmla="*/ 371475 h 144"/>
              <a:gd name="T40" fmla="*/ 27305 w 160"/>
              <a:gd name="T41" fmla="*/ 371475 h 144"/>
              <a:gd name="T42" fmla="*/ 27305 w 160"/>
              <a:gd name="T43" fmla="*/ 27517 h 144"/>
              <a:gd name="T44" fmla="*/ 518795 w 160"/>
              <a:gd name="T45" fmla="*/ 27517 h 144"/>
              <a:gd name="T46" fmla="*/ 518795 w 160"/>
              <a:gd name="T47" fmla="*/ 371475 h 144"/>
              <a:gd name="T48" fmla="*/ 204788 w 160"/>
              <a:gd name="T49" fmla="*/ 165100 h 144"/>
              <a:gd name="T50" fmla="*/ 255984 w 160"/>
              <a:gd name="T51" fmla="*/ 110067 h 144"/>
              <a:gd name="T52" fmla="*/ 259398 w 160"/>
              <a:gd name="T53" fmla="*/ 110067 h 144"/>
              <a:gd name="T54" fmla="*/ 259398 w 160"/>
              <a:gd name="T55" fmla="*/ 89429 h 144"/>
              <a:gd name="T56" fmla="*/ 273050 w 160"/>
              <a:gd name="T57" fmla="*/ 75671 h 144"/>
              <a:gd name="T58" fmla="*/ 286703 w 160"/>
              <a:gd name="T59" fmla="*/ 89429 h 144"/>
              <a:gd name="T60" fmla="*/ 286703 w 160"/>
              <a:gd name="T61" fmla="*/ 110067 h 144"/>
              <a:gd name="T62" fmla="*/ 317421 w 160"/>
              <a:gd name="T63" fmla="*/ 110067 h 144"/>
              <a:gd name="T64" fmla="*/ 331073 w 160"/>
              <a:gd name="T65" fmla="*/ 123825 h 144"/>
              <a:gd name="T66" fmla="*/ 317421 w 160"/>
              <a:gd name="T67" fmla="*/ 141023 h 144"/>
              <a:gd name="T68" fmla="*/ 255984 w 160"/>
              <a:gd name="T69" fmla="*/ 141023 h 144"/>
              <a:gd name="T70" fmla="*/ 232093 w 160"/>
              <a:gd name="T71" fmla="*/ 165100 h 144"/>
              <a:gd name="T72" fmla="*/ 255984 w 160"/>
              <a:gd name="T73" fmla="*/ 189177 h 144"/>
              <a:gd name="T74" fmla="*/ 290116 w 160"/>
              <a:gd name="T75" fmla="*/ 189177 h 144"/>
              <a:gd name="T76" fmla="*/ 344726 w 160"/>
              <a:gd name="T77" fmla="*/ 240771 h 144"/>
              <a:gd name="T78" fmla="*/ 293529 w 160"/>
              <a:gd name="T79" fmla="*/ 295804 h 144"/>
              <a:gd name="T80" fmla="*/ 293529 w 160"/>
              <a:gd name="T81" fmla="*/ 295804 h 144"/>
              <a:gd name="T82" fmla="*/ 286703 w 160"/>
              <a:gd name="T83" fmla="*/ 295804 h 144"/>
              <a:gd name="T84" fmla="*/ 286703 w 160"/>
              <a:gd name="T85" fmla="*/ 319881 h 144"/>
              <a:gd name="T86" fmla="*/ 273050 w 160"/>
              <a:gd name="T87" fmla="*/ 333640 h 144"/>
              <a:gd name="T88" fmla="*/ 259398 w 160"/>
              <a:gd name="T89" fmla="*/ 319881 h 144"/>
              <a:gd name="T90" fmla="*/ 259398 w 160"/>
              <a:gd name="T91" fmla="*/ 295804 h 144"/>
              <a:gd name="T92" fmla="*/ 228679 w 160"/>
              <a:gd name="T93" fmla="*/ 295804 h 144"/>
              <a:gd name="T94" fmla="*/ 215027 w 160"/>
              <a:gd name="T95" fmla="*/ 282046 h 144"/>
              <a:gd name="T96" fmla="*/ 228679 w 160"/>
              <a:gd name="T97" fmla="*/ 268288 h 144"/>
              <a:gd name="T98" fmla="*/ 290116 w 160"/>
              <a:gd name="T99" fmla="*/ 268288 h 144"/>
              <a:gd name="T100" fmla="*/ 317421 w 160"/>
              <a:gd name="T101" fmla="*/ 240771 h 144"/>
              <a:gd name="T102" fmla="*/ 290116 w 160"/>
              <a:gd name="T103" fmla="*/ 216694 h 144"/>
              <a:gd name="T104" fmla="*/ 255984 w 160"/>
              <a:gd name="T105" fmla="*/ 216694 h 144"/>
              <a:gd name="T106" fmla="*/ 204788 w 160"/>
              <a:gd name="T107" fmla="*/ 165100 h 14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44">
                <a:moveTo>
                  <a:pt x="15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2" y="116"/>
                  <a:pt x="4" y="11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45" y="136"/>
                  <a:pt x="43" y="137"/>
                  <a:pt x="43" y="140"/>
                </a:cubicBezTo>
                <a:cubicBezTo>
                  <a:pt x="43" y="142"/>
                  <a:pt x="45" y="144"/>
                  <a:pt x="47" y="144"/>
                </a:cubicBezTo>
                <a:cubicBezTo>
                  <a:pt x="113" y="144"/>
                  <a:pt x="113" y="144"/>
                  <a:pt x="113" y="144"/>
                </a:cubicBezTo>
                <a:cubicBezTo>
                  <a:pt x="115" y="144"/>
                  <a:pt x="117" y="142"/>
                  <a:pt x="117" y="140"/>
                </a:cubicBezTo>
                <a:cubicBezTo>
                  <a:pt x="117" y="137"/>
                  <a:pt x="115" y="136"/>
                  <a:pt x="113" y="136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58" y="116"/>
                  <a:pt x="160" y="114"/>
                  <a:pt x="160" y="112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lose/>
                <a:moveTo>
                  <a:pt x="152" y="108"/>
                </a:moveTo>
                <a:cubicBezTo>
                  <a:pt x="8" y="108"/>
                  <a:pt x="8" y="108"/>
                  <a:pt x="8" y="108"/>
                </a:cubicBezTo>
                <a:cubicBezTo>
                  <a:pt x="8" y="8"/>
                  <a:pt x="8" y="8"/>
                  <a:pt x="8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108"/>
                  <a:pt x="152" y="108"/>
                  <a:pt x="152" y="108"/>
                </a:cubicBezTo>
                <a:close/>
                <a:moveTo>
                  <a:pt x="60" y="48"/>
                </a:moveTo>
                <a:cubicBezTo>
                  <a:pt x="60" y="39"/>
                  <a:pt x="67" y="32"/>
                  <a:pt x="75" y="32"/>
                </a:cubicBezTo>
                <a:cubicBezTo>
                  <a:pt x="76" y="32"/>
                  <a:pt x="76" y="32"/>
                  <a:pt x="76" y="32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3"/>
                  <a:pt x="78" y="22"/>
                  <a:pt x="80" y="22"/>
                </a:cubicBezTo>
                <a:cubicBezTo>
                  <a:pt x="82" y="22"/>
                  <a:pt x="84" y="23"/>
                  <a:pt x="84" y="26"/>
                </a:cubicBezTo>
                <a:cubicBezTo>
                  <a:pt x="84" y="32"/>
                  <a:pt x="84" y="32"/>
                  <a:pt x="84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6" y="32"/>
                  <a:pt x="97" y="34"/>
                  <a:pt x="97" y="36"/>
                </a:cubicBezTo>
                <a:cubicBezTo>
                  <a:pt x="97" y="39"/>
                  <a:pt x="96" y="41"/>
                  <a:pt x="93" y="41"/>
                </a:cubicBezTo>
                <a:cubicBezTo>
                  <a:pt x="75" y="41"/>
                  <a:pt x="75" y="41"/>
                  <a:pt x="75" y="41"/>
                </a:cubicBezTo>
                <a:cubicBezTo>
                  <a:pt x="71" y="41"/>
                  <a:pt x="68" y="44"/>
                  <a:pt x="68" y="48"/>
                </a:cubicBezTo>
                <a:cubicBezTo>
                  <a:pt x="68" y="52"/>
                  <a:pt x="71" y="55"/>
                  <a:pt x="7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94" y="55"/>
                  <a:pt x="101" y="62"/>
                  <a:pt x="101" y="70"/>
                </a:cubicBezTo>
                <a:cubicBezTo>
                  <a:pt x="101" y="79"/>
                  <a:pt x="94" y="86"/>
                  <a:pt x="86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5"/>
                  <a:pt x="82" y="97"/>
                  <a:pt x="80" y="97"/>
                </a:cubicBezTo>
                <a:cubicBezTo>
                  <a:pt x="78" y="97"/>
                  <a:pt x="76" y="95"/>
                  <a:pt x="76" y="93"/>
                </a:cubicBezTo>
                <a:cubicBezTo>
                  <a:pt x="76" y="86"/>
                  <a:pt x="76" y="86"/>
                  <a:pt x="76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5" y="86"/>
                  <a:pt x="63" y="84"/>
                  <a:pt x="63" y="82"/>
                </a:cubicBezTo>
                <a:cubicBezTo>
                  <a:pt x="63" y="80"/>
                  <a:pt x="65" y="78"/>
                  <a:pt x="67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9" y="78"/>
                  <a:pt x="93" y="74"/>
                  <a:pt x="93" y="70"/>
                </a:cubicBezTo>
                <a:cubicBezTo>
                  <a:pt x="93" y="66"/>
                  <a:pt x="89" y="63"/>
                  <a:pt x="85" y="63"/>
                </a:cubicBezTo>
                <a:cubicBezTo>
                  <a:pt x="75" y="63"/>
                  <a:pt x="75" y="63"/>
                  <a:pt x="75" y="63"/>
                </a:cubicBezTo>
                <a:cubicBezTo>
                  <a:pt x="67" y="63"/>
                  <a:pt x="60" y="56"/>
                  <a:pt x="60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41">
            <a:extLst>
              <a:ext uri="{FF2B5EF4-FFF2-40B4-BE49-F238E27FC236}">
                <a16:creationId xmlns:a16="http://schemas.microsoft.com/office/drawing/2014/main" id="{DA25218A-D42B-4D01-AA9F-78821AE37F71}"/>
              </a:ext>
            </a:extLst>
          </p:cNvPr>
          <p:cNvSpPr>
            <a:spLocks noEditPoints="1"/>
          </p:cNvSpPr>
          <p:nvPr/>
        </p:nvSpPr>
        <p:spPr bwMode="auto">
          <a:xfrm>
            <a:off x="5725280" y="1258356"/>
            <a:ext cx="489980" cy="478584"/>
          </a:xfrm>
          <a:custGeom>
            <a:avLst/>
            <a:gdLst>
              <a:gd name="T0" fmla="*/ 511969 w 160"/>
              <a:gd name="T1" fmla="*/ 385425 h 155"/>
              <a:gd name="T2" fmla="*/ 440293 w 160"/>
              <a:gd name="T3" fmla="*/ 278745 h 155"/>
              <a:gd name="T4" fmla="*/ 378857 w 160"/>
              <a:gd name="T5" fmla="*/ 364777 h 155"/>
              <a:gd name="T6" fmla="*/ 440293 w 160"/>
              <a:gd name="T7" fmla="*/ 306275 h 155"/>
              <a:gd name="T8" fmla="*/ 484664 w 160"/>
              <a:gd name="T9" fmla="*/ 385425 h 155"/>
              <a:gd name="T10" fmla="*/ 331073 w 160"/>
              <a:gd name="T11" fmla="*/ 399190 h 155"/>
              <a:gd name="T12" fmla="*/ 344726 w 160"/>
              <a:gd name="T13" fmla="*/ 533400 h 155"/>
              <a:gd name="T14" fmla="*/ 546100 w 160"/>
              <a:gd name="T15" fmla="*/ 519635 h 155"/>
              <a:gd name="T16" fmla="*/ 532448 w 160"/>
              <a:gd name="T17" fmla="*/ 385425 h 155"/>
              <a:gd name="T18" fmla="*/ 358378 w 160"/>
              <a:gd name="T19" fmla="*/ 505870 h 155"/>
              <a:gd name="T20" fmla="*/ 518795 w 160"/>
              <a:gd name="T21" fmla="*/ 412955 h 155"/>
              <a:gd name="T22" fmla="*/ 296942 w 160"/>
              <a:gd name="T23" fmla="*/ 447368 h 155"/>
              <a:gd name="T24" fmla="*/ 27305 w 160"/>
              <a:gd name="T25" fmla="*/ 144534 h 155"/>
              <a:gd name="T26" fmla="*/ 426641 w 160"/>
              <a:gd name="T27" fmla="*/ 244332 h 155"/>
              <a:gd name="T28" fmla="*/ 450533 w 160"/>
              <a:gd name="T29" fmla="*/ 244332 h 155"/>
              <a:gd name="T30" fmla="*/ 450533 w 160"/>
              <a:gd name="T31" fmla="*/ 130769 h 155"/>
              <a:gd name="T32" fmla="*/ 450533 w 160"/>
              <a:gd name="T33" fmla="*/ 127328 h 155"/>
              <a:gd name="T34" fmla="*/ 450533 w 160"/>
              <a:gd name="T35" fmla="*/ 127328 h 155"/>
              <a:gd name="T36" fmla="*/ 450533 w 160"/>
              <a:gd name="T37" fmla="*/ 127328 h 155"/>
              <a:gd name="T38" fmla="*/ 450533 w 160"/>
              <a:gd name="T39" fmla="*/ 123886 h 155"/>
              <a:gd name="T40" fmla="*/ 450533 w 160"/>
              <a:gd name="T41" fmla="*/ 123886 h 155"/>
              <a:gd name="T42" fmla="*/ 450533 w 160"/>
              <a:gd name="T43" fmla="*/ 123886 h 155"/>
              <a:gd name="T44" fmla="*/ 348139 w 160"/>
              <a:gd name="T45" fmla="*/ 0 h 155"/>
              <a:gd name="T46" fmla="*/ 95568 w 160"/>
              <a:gd name="T47" fmla="*/ 6883 h 155"/>
              <a:gd name="T48" fmla="*/ 3413 w 160"/>
              <a:gd name="T49" fmla="*/ 123886 h 155"/>
              <a:gd name="T50" fmla="*/ 3413 w 160"/>
              <a:gd name="T51" fmla="*/ 123886 h 155"/>
              <a:gd name="T52" fmla="*/ 0 w 160"/>
              <a:gd name="T53" fmla="*/ 127328 h 155"/>
              <a:gd name="T54" fmla="*/ 0 w 160"/>
              <a:gd name="T55" fmla="*/ 127328 h 155"/>
              <a:gd name="T56" fmla="*/ 0 w 160"/>
              <a:gd name="T57" fmla="*/ 127328 h 155"/>
              <a:gd name="T58" fmla="*/ 0 w 160"/>
              <a:gd name="T59" fmla="*/ 130769 h 155"/>
              <a:gd name="T60" fmla="*/ 0 w 160"/>
              <a:gd name="T61" fmla="*/ 130769 h 155"/>
              <a:gd name="T62" fmla="*/ 13653 w 160"/>
              <a:gd name="T63" fmla="*/ 474898 h 155"/>
              <a:gd name="T64" fmla="*/ 310594 w 160"/>
              <a:gd name="T65" fmla="*/ 461133 h 155"/>
              <a:gd name="T66" fmla="*/ 409575 w 160"/>
              <a:gd name="T67" fmla="*/ 117004 h 155"/>
              <a:gd name="T68" fmla="*/ 238919 w 160"/>
              <a:gd name="T69" fmla="*/ 27530 h 155"/>
              <a:gd name="T70" fmla="*/ 409575 w 160"/>
              <a:gd name="T71" fmla="*/ 117004 h 155"/>
              <a:gd name="T72" fmla="*/ 211614 w 160"/>
              <a:gd name="T73" fmla="*/ 27530 h 155"/>
              <a:gd name="T74" fmla="*/ 40958 w 160"/>
              <a:gd name="T75" fmla="*/ 117004 h 15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55">
                <a:moveTo>
                  <a:pt x="156" y="112"/>
                </a:moveTo>
                <a:cubicBezTo>
                  <a:pt x="150" y="112"/>
                  <a:pt x="150" y="112"/>
                  <a:pt x="150" y="11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50" y="91"/>
                  <a:pt x="140" y="81"/>
                  <a:pt x="129" y="81"/>
                </a:cubicBezTo>
                <a:cubicBezTo>
                  <a:pt x="117" y="81"/>
                  <a:pt x="107" y="91"/>
                  <a:pt x="107" y="102"/>
                </a:cubicBezTo>
                <a:cubicBezTo>
                  <a:pt x="107" y="104"/>
                  <a:pt x="109" y="106"/>
                  <a:pt x="111" y="106"/>
                </a:cubicBezTo>
                <a:cubicBezTo>
                  <a:pt x="113" y="106"/>
                  <a:pt x="115" y="104"/>
                  <a:pt x="115" y="102"/>
                </a:cubicBezTo>
                <a:cubicBezTo>
                  <a:pt x="115" y="95"/>
                  <a:pt x="121" y="89"/>
                  <a:pt x="129" y="89"/>
                </a:cubicBezTo>
                <a:cubicBezTo>
                  <a:pt x="136" y="89"/>
                  <a:pt x="142" y="95"/>
                  <a:pt x="142" y="102"/>
                </a:cubicBezTo>
                <a:cubicBezTo>
                  <a:pt x="142" y="112"/>
                  <a:pt x="142" y="112"/>
                  <a:pt x="142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99" y="112"/>
                  <a:pt x="97" y="114"/>
                  <a:pt x="97" y="116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7" y="154"/>
                  <a:pt x="99" y="155"/>
                  <a:pt x="101" y="155"/>
                </a:cubicBezTo>
                <a:cubicBezTo>
                  <a:pt x="156" y="155"/>
                  <a:pt x="156" y="155"/>
                  <a:pt x="156" y="155"/>
                </a:cubicBezTo>
                <a:cubicBezTo>
                  <a:pt x="158" y="155"/>
                  <a:pt x="160" y="154"/>
                  <a:pt x="160" y="151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4"/>
                  <a:pt x="158" y="112"/>
                  <a:pt x="156" y="112"/>
                </a:cubicBezTo>
                <a:close/>
                <a:moveTo>
                  <a:pt x="152" y="147"/>
                </a:moveTo>
                <a:cubicBezTo>
                  <a:pt x="105" y="147"/>
                  <a:pt x="105" y="147"/>
                  <a:pt x="105" y="147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47"/>
                  <a:pt x="152" y="147"/>
                  <a:pt x="152" y="147"/>
                </a:cubicBezTo>
                <a:close/>
                <a:moveTo>
                  <a:pt x="87" y="130"/>
                </a:moveTo>
                <a:cubicBezTo>
                  <a:pt x="8" y="130"/>
                  <a:pt x="8" y="130"/>
                  <a:pt x="8" y="130"/>
                </a:cubicBezTo>
                <a:cubicBezTo>
                  <a:pt x="8" y="42"/>
                  <a:pt x="8" y="42"/>
                  <a:pt x="8" y="42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25" y="73"/>
                  <a:pt x="126" y="75"/>
                  <a:pt x="129" y="75"/>
                </a:cubicBezTo>
                <a:cubicBezTo>
                  <a:pt x="131" y="75"/>
                  <a:pt x="132" y="73"/>
                  <a:pt x="132" y="71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05" y="2"/>
                  <a:pt x="105" y="2"/>
                  <a:pt x="105" y="2"/>
                </a:cubicBezTo>
                <a:cubicBezTo>
                  <a:pt x="104" y="1"/>
                  <a:pt x="103" y="0"/>
                  <a:pt x="10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0" y="0"/>
                  <a:pt x="29" y="1"/>
                  <a:pt x="28" y="2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6"/>
                </a:cubicBezTo>
                <a:cubicBezTo>
                  <a:pt x="0" y="36"/>
                  <a:pt x="0" y="36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2" y="138"/>
                  <a:pt x="4" y="138"/>
                </a:cubicBezTo>
                <a:cubicBezTo>
                  <a:pt x="87" y="138"/>
                  <a:pt x="87" y="138"/>
                  <a:pt x="87" y="138"/>
                </a:cubicBezTo>
                <a:cubicBezTo>
                  <a:pt x="90" y="138"/>
                  <a:pt x="91" y="136"/>
                  <a:pt x="91" y="134"/>
                </a:cubicBezTo>
                <a:cubicBezTo>
                  <a:pt x="91" y="132"/>
                  <a:pt x="90" y="130"/>
                  <a:pt x="87" y="130"/>
                </a:cubicBezTo>
                <a:close/>
                <a:moveTo>
                  <a:pt x="120" y="34"/>
                </a:moveTo>
                <a:cubicBezTo>
                  <a:pt x="70" y="34"/>
                  <a:pt x="70" y="34"/>
                  <a:pt x="70" y="34"/>
                </a:cubicBezTo>
                <a:cubicBezTo>
                  <a:pt x="70" y="8"/>
                  <a:pt x="70" y="8"/>
                  <a:pt x="70" y="8"/>
                </a:cubicBezTo>
                <a:cubicBezTo>
                  <a:pt x="100" y="8"/>
                  <a:pt x="100" y="8"/>
                  <a:pt x="100" y="8"/>
                </a:cubicBezTo>
                <a:lnTo>
                  <a:pt x="120" y="34"/>
                </a:lnTo>
                <a:close/>
                <a:moveTo>
                  <a:pt x="33" y="8"/>
                </a:moveTo>
                <a:cubicBezTo>
                  <a:pt x="62" y="8"/>
                  <a:pt x="62" y="8"/>
                  <a:pt x="62" y="8"/>
                </a:cubicBezTo>
                <a:cubicBezTo>
                  <a:pt x="62" y="34"/>
                  <a:pt x="62" y="34"/>
                  <a:pt x="62" y="34"/>
                </a:cubicBezTo>
                <a:cubicBezTo>
                  <a:pt x="12" y="34"/>
                  <a:pt x="12" y="34"/>
                  <a:pt x="12" y="34"/>
                </a:cubicBezTo>
                <a:lnTo>
                  <a:pt x="33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42">
            <a:extLst>
              <a:ext uri="{FF2B5EF4-FFF2-40B4-BE49-F238E27FC236}">
                <a16:creationId xmlns:a16="http://schemas.microsoft.com/office/drawing/2014/main" id="{8CF568CB-0EE2-497C-BD53-82E72CBA1E2B}"/>
              </a:ext>
            </a:extLst>
          </p:cNvPr>
          <p:cNvSpPr>
            <a:spLocks noEditPoints="1"/>
          </p:cNvSpPr>
          <p:nvPr/>
        </p:nvSpPr>
        <p:spPr bwMode="auto">
          <a:xfrm>
            <a:off x="5714208" y="2266143"/>
            <a:ext cx="468614" cy="494254"/>
          </a:xfrm>
          <a:custGeom>
            <a:avLst/>
            <a:gdLst>
              <a:gd name="T0" fmla="*/ 389156 w 153"/>
              <a:gd name="T1" fmla="*/ 389047 h 160"/>
              <a:gd name="T2" fmla="*/ 368674 w 153"/>
              <a:gd name="T3" fmla="*/ 426919 h 160"/>
              <a:gd name="T4" fmla="*/ 341365 w 153"/>
              <a:gd name="T5" fmla="*/ 426919 h 160"/>
              <a:gd name="T6" fmla="*/ 269678 w 153"/>
              <a:gd name="T7" fmla="*/ 389047 h 160"/>
              <a:gd name="T8" fmla="*/ 256024 w 153"/>
              <a:gd name="T9" fmla="*/ 368390 h 160"/>
              <a:gd name="T10" fmla="*/ 327710 w 153"/>
              <a:gd name="T11" fmla="*/ 244445 h 160"/>
              <a:gd name="T12" fmla="*/ 290160 w 153"/>
              <a:gd name="T13" fmla="*/ 361504 h 160"/>
              <a:gd name="T14" fmla="*/ 341365 w 153"/>
              <a:gd name="T15" fmla="*/ 323632 h 160"/>
              <a:gd name="T16" fmla="*/ 368674 w 153"/>
              <a:gd name="T17" fmla="*/ 323632 h 160"/>
              <a:gd name="T18" fmla="*/ 389156 w 153"/>
              <a:gd name="T19" fmla="*/ 361504 h 160"/>
              <a:gd name="T20" fmla="*/ 235542 w 153"/>
              <a:gd name="T21" fmla="*/ 413147 h 160"/>
              <a:gd name="T22" fmla="*/ 218473 w 153"/>
              <a:gd name="T23" fmla="*/ 351175 h 160"/>
              <a:gd name="T24" fmla="*/ 218473 w 153"/>
              <a:gd name="T25" fmla="*/ 347732 h 160"/>
              <a:gd name="T26" fmla="*/ 167269 w 153"/>
              <a:gd name="T27" fmla="*/ 241003 h 160"/>
              <a:gd name="T28" fmla="*/ 133132 w 153"/>
              <a:gd name="T29" fmla="*/ 268546 h 160"/>
              <a:gd name="T30" fmla="*/ 167269 w 153"/>
              <a:gd name="T31" fmla="*/ 268546 h 160"/>
              <a:gd name="T32" fmla="*/ 197992 w 153"/>
              <a:gd name="T33" fmla="*/ 330518 h 160"/>
              <a:gd name="T34" fmla="*/ 122891 w 153"/>
              <a:gd name="T35" fmla="*/ 433805 h 160"/>
              <a:gd name="T36" fmla="*/ 235542 w 153"/>
              <a:gd name="T37" fmla="*/ 440690 h 160"/>
              <a:gd name="T38" fmla="*/ 235542 w 153"/>
              <a:gd name="T39" fmla="*/ 413147 h 160"/>
              <a:gd name="T40" fmla="*/ 522288 w 153"/>
              <a:gd name="T41" fmla="*/ 537091 h 160"/>
              <a:gd name="T42" fmla="*/ 13655 w 153"/>
              <a:gd name="T43" fmla="*/ 550863 h 160"/>
              <a:gd name="T44" fmla="*/ 0 w 153"/>
              <a:gd name="T45" fmla="*/ 151487 h 160"/>
              <a:gd name="T46" fmla="*/ 109237 w 153"/>
              <a:gd name="T47" fmla="*/ 6886 h 160"/>
              <a:gd name="T48" fmla="*/ 402810 w 153"/>
              <a:gd name="T49" fmla="*/ 0 h 160"/>
              <a:gd name="T50" fmla="*/ 522288 w 153"/>
              <a:gd name="T51" fmla="*/ 141159 h 160"/>
              <a:gd name="T52" fmla="*/ 395983 w 153"/>
              <a:gd name="T53" fmla="*/ 27543 h 160"/>
              <a:gd name="T54" fmla="*/ 276505 w 153"/>
              <a:gd name="T55" fmla="*/ 141159 h 160"/>
              <a:gd name="T56" fmla="*/ 395983 w 153"/>
              <a:gd name="T57" fmla="*/ 27543 h 160"/>
              <a:gd name="T58" fmla="*/ 249196 w 153"/>
              <a:gd name="T59" fmla="*/ 141159 h 160"/>
              <a:gd name="T60" fmla="*/ 129719 w 153"/>
              <a:gd name="T61" fmla="*/ 27543 h 160"/>
              <a:gd name="T62" fmla="*/ 27309 w 153"/>
              <a:gd name="T63" fmla="*/ 523320 h 160"/>
              <a:gd name="T64" fmla="*/ 494979 w 153"/>
              <a:gd name="T65" fmla="*/ 168702 h 160"/>
              <a:gd name="T66" fmla="*/ 27309 w 153"/>
              <a:gd name="T67" fmla="*/ 523320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3" h="160">
                <a:moveTo>
                  <a:pt x="118" y="109"/>
                </a:moveTo>
                <a:cubicBezTo>
                  <a:pt x="118" y="111"/>
                  <a:pt x="116" y="113"/>
                  <a:pt x="114" y="113"/>
                </a:cubicBezTo>
                <a:cubicBezTo>
                  <a:pt x="108" y="113"/>
                  <a:pt x="108" y="113"/>
                  <a:pt x="108" y="113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26"/>
                  <a:pt x="106" y="128"/>
                  <a:pt x="104" y="128"/>
                </a:cubicBezTo>
                <a:cubicBezTo>
                  <a:pt x="102" y="128"/>
                  <a:pt x="100" y="126"/>
                  <a:pt x="100" y="124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8" y="113"/>
                  <a:pt x="77" y="112"/>
                  <a:pt x="76" y="111"/>
                </a:cubicBezTo>
                <a:cubicBezTo>
                  <a:pt x="75" y="110"/>
                  <a:pt x="75" y="109"/>
                  <a:pt x="75" y="107"/>
                </a:cubicBezTo>
                <a:cubicBezTo>
                  <a:pt x="90" y="73"/>
                  <a:pt x="90" y="73"/>
                  <a:pt x="90" y="73"/>
                </a:cubicBezTo>
                <a:cubicBezTo>
                  <a:pt x="91" y="71"/>
                  <a:pt x="94" y="70"/>
                  <a:pt x="96" y="71"/>
                </a:cubicBezTo>
                <a:cubicBezTo>
                  <a:pt x="98" y="71"/>
                  <a:pt x="99" y="74"/>
                  <a:pt x="98" y="76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100" y="105"/>
                  <a:pt x="100" y="105"/>
                  <a:pt x="100" y="105"/>
                </a:cubicBezTo>
                <a:cubicBezTo>
                  <a:pt x="100" y="94"/>
                  <a:pt x="100" y="94"/>
                  <a:pt x="100" y="94"/>
                </a:cubicBezTo>
                <a:cubicBezTo>
                  <a:pt x="100" y="92"/>
                  <a:pt x="102" y="90"/>
                  <a:pt x="104" y="90"/>
                </a:cubicBezTo>
                <a:cubicBezTo>
                  <a:pt x="106" y="90"/>
                  <a:pt x="108" y="92"/>
                  <a:pt x="108" y="94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14" y="105"/>
                  <a:pt x="114" y="105"/>
                  <a:pt x="114" y="105"/>
                </a:cubicBezTo>
                <a:cubicBezTo>
                  <a:pt x="116" y="105"/>
                  <a:pt x="118" y="107"/>
                  <a:pt x="118" y="109"/>
                </a:cubicBezTo>
                <a:close/>
                <a:moveTo>
                  <a:pt x="69" y="120"/>
                </a:moveTo>
                <a:cubicBezTo>
                  <a:pt x="48" y="120"/>
                  <a:pt x="48" y="120"/>
                  <a:pt x="48" y="120"/>
                </a:cubicBezTo>
                <a:cubicBezTo>
                  <a:pt x="64" y="102"/>
                  <a:pt x="64" y="102"/>
                  <a:pt x="64" y="102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7" y="98"/>
                  <a:pt x="68" y="94"/>
                  <a:pt x="68" y="89"/>
                </a:cubicBezTo>
                <a:cubicBezTo>
                  <a:pt x="68" y="79"/>
                  <a:pt x="60" y="70"/>
                  <a:pt x="49" y="70"/>
                </a:cubicBezTo>
                <a:cubicBezTo>
                  <a:pt x="47" y="70"/>
                  <a:pt x="44" y="71"/>
                  <a:pt x="41" y="72"/>
                </a:cubicBezTo>
                <a:cubicBezTo>
                  <a:pt x="39" y="73"/>
                  <a:pt x="38" y="76"/>
                  <a:pt x="39" y="78"/>
                </a:cubicBezTo>
                <a:cubicBezTo>
                  <a:pt x="40" y="80"/>
                  <a:pt x="43" y="81"/>
                  <a:pt x="45" y="80"/>
                </a:cubicBezTo>
                <a:cubicBezTo>
                  <a:pt x="46" y="79"/>
                  <a:pt x="48" y="78"/>
                  <a:pt x="49" y="78"/>
                </a:cubicBezTo>
                <a:cubicBezTo>
                  <a:pt x="55" y="78"/>
                  <a:pt x="60" y="83"/>
                  <a:pt x="60" y="89"/>
                </a:cubicBezTo>
                <a:cubicBezTo>
                  <a:pt x="60" y="92"/>
                  <a:pt x="59" y="94"/>
                  <a:pt x="58" y="9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35" y="122"/>
                  <a:pt x="35" y="124"/>
                  <a:pt x="36" y="126"/>
                </a:cubicBezTo>
                <a:cubicBezTo>
                  <a:pt x="37" y="127"/>
                  <a:pt x="38" y="128"/>
                  <a:pt x="40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72" y="128"/>
                  <a:pt x="73" y="126"/>
                  <a:pt x="73" y="124"/>
                </a:cubicBezTo>
                <a:cubicBezTo>
                  <a:pt x="73" y="122"/>
                  <a:pt x="72" y="120"/>
                  <a:pt x="69" y="120"/>
                </a:cubicBezTo>
                <a:close/>
                <a:moveTo>
                  <a:pt x="153" y="44"/>
                </a:moveTo>
                <a:cubicBezTo>
                  <a:pt x="153" y="156"/>
                  <a:pt x="153" y="156"/>
                  <a:pt x="153" y="156"/>
                </a:cubicBezTo>
                <a:cubicBezTo>
                  <a:pt x="153" y="158"/>
                  <a:pt x="152" y="160"/>
                  <a:pt x="149" y="160"/>
                </a:cubicBezTo>
                <a:cubicBezTo>
                  <a:pt x="4" y="160"/>
                  <a:pt x="4" y="160"/>
                  <a:pt x="4" y="160"/>
                </a:cubicBezTo>
                <a:cubicBezTo>
                  <a:pt x="2" y="160"/>
                  <a:pt x="0" y="158"/>
                  <a:pt x="0" y="156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3"/>
                  <a:pt x="0" y="42"/>
                  <a:pt x="1" y="41"/>
                </a:cubicBezTo>
                <a:cubicBezTo>
                  <a:pt x="32" y="2"/>
                  <a:pt x="32" y="2"/>
                  <a:pt x="32" y="2"/>
                </a:cubicBezTo>
                <a:cubicBezTo>
                  <a:pt x="33" y="1"/>
                  <a:pt x="34" y="0"/>
                  <a:pt x="3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9" y="0"/>
                  <a:pt x="120" y="1"/>
                  <a:pt x="121" y="2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53" y="42"/>
                  <a:pt x="153" y="43"/>
                  <a:pt x="153" y="44"/>
                </a:cubicBezTo>
                <a:close/>
                <a:moveTo>
                  <a:pt x="116" y="8"/>
                </a:moveTo>
                <a:cubicBezTo>
                  <a:pt x="81" y="8"/>
                  <a:pt x="81" y="8"/>
                  <a:pt x="81" y="8"/>
                </a:cubicBezTo>
                <a:cubicBezTo>
                  <a:pt x="81" y="41"/>
                  <a:pt x="81" y="41"/>
                  <a:pt x="81" y="41"/>
                </a:cubicBezTo>
                <a:cubicBezTo>
                  <a:pt x="141" y="41"/>
                  <a:pt x="141" y="41"/>
                  <a:pt x="141" y="41"/>
                </a:cubicBezTo>
                <a:lnTo>
                  <a:pt x="116" y="8"/>
                </a:lnTo>
                <a:close/>
                <a:moveTo>
                  <a:pt x="12" y="41"/>
                </a:moveTo>
                <a:cubicBezTo>
                  <a:pt x="73" y="41"/>
                  <a:pt x="73" y="41"/>
                  <a:pt x="73" y="41"/>
                </a:cubicBezTo>
                <a:cubicBezTo>
                  <a:pt x="73" y="8"/>
                  <a:pt x="73" y="8"/>
                  <a:pt x="73" y="8"/>
                </a:cubicBezTo>
                <a:cubicBezTo>
                  <a:pt x="38" y="8"/>
                  <a:pt x="38" y="8"/>
                  <a:pt x="38" y="8"/>
                </a:cubicBezTo>
                <a:lnTo>
                  <a:pt x="12" y="41"/>
                </a:lnTo>
                <a:close/>
                <a:moveTo>
                  <a:pt x="8" y="152"/>
                </a:moveTo>
                <a:cubicBezTo>
                  <a:pt x="145" y="152"/>
                  <a:pt x="145" y="152"/>
                  <a:pt x="145" y="152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152"/>
                  <a:pt x="8" y="152"/>
                  <a:pt x="8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43">
            <a:extLst>
              <a:ext uri="{FF2B5EF4-FFF2-40B4-BE49-F238E27FC236}">
                <a16:creationId xmlns:a16="http://schemas.microsoft.com/office/drawing/2014/main" id="{14109706-4ED6-4C12-B6D5-9825CDCEBF25}"/>
              </a:ext>
            </a:extLst>
          </p:cNvPr>
          <p:cNvSpPr>
            <a:spLocks noEditPoints="1"/>
          </p:cNvSpPr>
          <p:nvPr/>
        </p:nvSpPr>
        <p:spPr bwMode="auto">
          <a:xfrm>
            <a:off x="5725002" y="4268947"/>
            <a:ext cx="450098" cy="494254"/>
          </a:xfrm>
          <a:custGeom>
            <a:avLst/>
            <a:gdLst>
              <a:gd name="T0" fmla="*/ 501650 w 147"/>
              <a:gd name="T1" fmla="*/ 130830 h 160"/>
              <a:gd name="T2" fmla="*/ 501650 w 147"/>
              <a:gd name="T3" fmla="*/ 123944 h 160"/>
              <a:gd name="T4" fmla="*/ 491412 w 147"/>
              <a:gd name="T5" fmla="*/ 117058 h 160"/>
              <a:gd name="T6" fmla="*/ 255944 w 147"/>
              <a:gd name="T7" fmla="*/ 0 h 160"/>
              <a:gd name="T8" fmla="*/ 245706 w 147"/>
              <a:gd name="T9" fmla="*/ 0 h 160"/>
              <a:gd name="T10" fmla="*/ 6825 w 147"/>
              <a:gd name="T11" fmla="*/ 117058 h 160"/>
              <a:gd name="T12" fmla="*/ 0 w 147"/>
              <a:gd name="T13" fmla="*/ 130830 h 160"/>
              <a:gd name="T14" fmla="*/ 0 w 147"/>
              <a:gd name="T15" fmla="*/ 130830 h 160"/>
              <a:gd name="T16" fmla="*/ 0 w 147"/>
              <a:gd name="T17" fmla="*/ 130830 h 160"/>
              <a:gd name="T18" fmla="*/ 0 w 147"/>
              <a:gd name="T19" fmla="*/ 420033 h 160"/>
              <a:gd name="T20" fmla="*/ 6825 w 147"/>
              <a:gd name="T21" fmla="*/ 433805 h 160"/>
              <a:gd name="T22" fmla="*/ 245706 w 147"/>
              <a:gd name="T23" fmla="*/ 550863 h 160"/>
              <a:gd name="T24" fmla="*/ 245706 w 147"/>
              <a:gd name="T25" fmla="*/ 550863 h 160"/>
              <a:gd name="T26" fmla="*/ 245706 w 147"/>
              <a:gd name="T27" fmla="*/ 550863 h 160"/>
              <a:gd name="T28" fmla="*/ 245706 w 147"/>
              <a:gd name="T29" fmla="*/ 550863 h 160"/>
              <a:gd name="T30" fmla="*/ 249119 w 147"/>
              <a:gd name="T31" fmla="*/ 550863 h 160"/>
              <a:gd name="T32" fmla="*/ 249119 w 147"/>
              <a:gd name="T33" fmla="*/ 550863 h 160"/>
              <a:gd name="T34" fmla="*/ 249119 w 147"/>
              <a:gd name="T35" fmla="*/ 550863 h 160"/>
              <a:gd name="T36" fmla="*/ 249119 w 147"/>
              <a:gd name="T37" fmla="*/ 550863 h 160"/>
              <a:gd name="T38" fmla="*/ 252531 w 147"/>
              <a:gd name="T39" fmla="*/ 550863 h 160"/>
              <a:gd name="T40" fmla="*/ 252531 w 147"/>
              <a:gd name="T41" fmla="*/ 550863 h 160"/>
              <a:gd name="T42" fmla="*/ 252531 w 147"/>
              <a:gd name="T43" fmla="*/ 550863 h 160"/>
              <a:gd name="T44" fmla="*/ 252531 w 147"/>
              <a:gd name="T45" fmla="*/ 550863 h 160"/>
              <a:gd name="T46" fmla="*/ 255944 w 147"/>
              <a:gd name="T47" fmla="*/ 550863 h 160"/>
              <a:gd name="T48" fmla="*/ 255944 w 147"/>
              <a:gd name="T49" fmla="*/ 550863 h 160"/>
              <a:gd name="T50" fmla="*/ 255944 w 147"/>
              <a:gd name="T51" fmla="*/ 550863 h 160"/>
              <a:gd name="T52" fmla="*/ 255944 w 147"/>
              <a:gd name="T53" fmla="*/ 550863 h 160"/>
              <a:gd name="T54" fmla="*/ 255944 w 147"/>
              <a:gd name="T55" fmla="*/ 550863 h 160"/>
              <a:gd name="T56" fmla="*/ 494825 w 147"/>
              <a:gd name="T57" fmla="*/ 433805 h 160"/>
              <a:gd name="T58" fmla="*/ 501650 w 147"/>
              <a:gd name="T59" fmla="*/ 420033 h 160"/>
              <a:gd name="T60" fmla="*/ 501650 w 147"/>
              <a:gd name="T61" fmla="*/ 130830 h 160"/>
              <a:gd name="T62" fmla="*/ 501650 w 147"/>
              <a:gd name="T63" fmla="*/ 130830 h 160"/>
              <a:gd name="T64" fmla="*/ 252531 w 147"/>
              <a:gd name="T65" fmla="*/ 30986 h 160"/>
              <a:gd name="T66" fmla="*/ 457286 w 147"/>
              <a:gd name="T67" fmla="*/ 130830 h 160"/>
              <a:gd name="T68" fmla="*/ 382210 w 147"/>
              <a:gd name="T69" fmla="*/ 168702 h 160"/>
              <a:gd name="T70" fmla="*/ 174042 w 147"/>
              <a:gd name="T71" fmla="*/ 65415 h 160"/>
              <a:gd name="T72" fmla="*/ 252531 w 147"/>
              <a:gd name="T73" fmla="*/ 30986 h 160"/>
              <a:gd name="T74" fmla="*/ 252531 w 147"/>
              <a:gd name="T75" fmla="*/ 230674 h 160"/>
              <a:gd name="T76" fmla="*/ 44364 w 147"/>
              <a:gd name="T77" fmla="*/ 130830 h 160"/>
              <a:gd name="T78" fmla="*/ 143329 w 147"/>
              <a:gd name="T79" fmla="*/ 82629 h 160"/>
              <a:gd name="T80" fmla="*/ 348084 w 147"/>
              <a:gd name="T81" fmla="*/ 182473 h 160"/>
              <a:gd name="T82" fmla="*/ 252531 w 147"/>
              <a:gd name="T83" fmla="*/ 230674 h 160"/>
              <a:gd name="T84" fmla="*/ 27301 w 147"/>
              <a:gd name="T85" fmla="*/ 151487 h 160"/>
              <a:gd name="T86" fmla="*/ 235468 w 147"/>
              <a:gd name="T87" fmla="*/ 254774 h 160"/>
              <a:gd name="T88" fmla="*/ 235468 w 147"/>
              <a:gd name="T89" fmla="*/ 512991 h 160"/>
              <a:gd name="T90" fmla="*/ 27301 w 147"/>
              <a:gd name="T91" fmla="*/ 413147 h 160"/>
              <a:gd name="T92" fmla="*/ 27301 w 147"/>
              <a:gd name="T93" fmla="*/ 151487 h 160"/>
              <a:gd name="T94" fmla="*/ 266182 w 147"/>
              <a:gd name="T95" fmla="*/ 512991 h 160"/>
              <a:gd name="T96" fmla="*/ 266182 w 147"/>
              <a:gd name="T97" fmla="*/ 254774 h 160"/>
              <a:gd name="T98" fmla="*/ 361734 w 147"/>
              <a:gd name="T99" fmla="*/ 206574 h 160"/>
              <a:gd name="T100" fmla="*/ 361734 w 147"/>
              <a:gd name="T101" fmla="*/ 275432 h 160"/>
              <a:gd name="T102" fmla="*/ 375384 w 147"/>
              <a:gd name="T103" fmla="*/ 289203 h 160"/>
              <a:gd name="T104" fmla="*/ 389035 w 147"/>
              <a:gd name="T105" fmla="*/ 275432 h 160"/>
              <a:gd name="T106" fmla="*/ 389035 w 147"/>
              <a:gd name="T107" fmla="*/ 192802 h 160"/>
              <a:gd name="T108" fmla="*/ 474349 w 147"/>
              <a:gd name="T109" fmla="*/ 151487 h 160"/>
              <a:gd name="T110" fmla="*/ 474349 w 147"/>
              <a:gd name="T111" fmla="*/ 413147 h 160"/>
              <a:gd name="T112" fmla="*/ 266182 w 147"/>
              <a:gd name="T113" fmla="*/ 512991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7" h="160">
                <a:moveTo>
                  <a:pt x="147" y="38"/>
                </a:moveTo>
                <a:cubicBezTo>
                  <a:pt x="147" y="37"/>
                  <a:pt x="147" y="37"/>
                  <a:pt x="147" y="36"/>
                </a:cubicBezTo>
                <a:cubicBezTo>
                  <a:pt x="146" y="35"/>
                  <a:pt x="145" y="34"/>
                  <a:pt x="144" y="34"/>
                </a:cubicBezTo>
                <a:cubicBezTo>
                  <a:pt x="75" y="0"/>
                  <a:pt x="75" y="0"/>
                  <a:pt x="75" y="0"/>
                </a:cubicBezTo>
                <a:cubicBezTo>
                  <a:pt x="74" y="0"/>
                  <a:pt x="73" y="0"/>
                  <a:pt x="72" y="0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5"/>
                  <a:pt x="0" y="36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4"/>
                  <a:pt x="1" y="125"/>
                  <a:pt x="2" y="126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3" y="160"/>
                  <a:pt x="73" y="160"/>
                  <a:pt x="74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4" y="160"/>
                  <a:pt x="74" y="160"/>
                  <a:pt x="7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46" y="125"/>
                  <a:pt x="147" y="124"/>
                  <a:pt x="147" y="122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lose/>
                <a:moveTo>
                  <a:pt x="74" y="9"/>
                </a:moveTo>
                <a:cubicBezTo>
                  <a:pt x="134" y="38"/>
                  <a:pt x="134" y="38"/>
                  <a:pt x="134" y="38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51" y="19"/>
                  <a:pt x="51" y="19"/>
                  <a:pt x="51" y="19"/>
                </a:cubicBezTo>
                <a:lnTo>
                  <a:pt x="74" y="9"/>
                </a:lnTo>
                <a:close/>
                <a:moveTo>
                  <a:pt x="74" y="67"/>
                </a:moveTo>
                <a:cubicBezTo>
                  <a:pt x="13" y="38"/>
                  <a:pt x="13" y="38"/>
                  <a:pt x="13" y="38"/>
                </a:cubicBezTo>
                <a:cubicBezTo>
                  <a:pt x="42" y="24"/>
                  <a:pt x="42" y="24"/>
                  <a:pt x="42" y="24"/>
                </a:cubicBezTo>
                <a:cubicBezTo>
                  <a:pt x="102" y="53"/>
                  <a:pt x="102" y="53"/>
                  <a:pt x="102" y="53"/>
                </a:cubicBezTo>
                <a:lnTo>
                  <a:pt x="74" y="67"/>
                </a:lnTo>
                <a:close/>
                <a:moveTo>
                  <a:pt x="8" y="44"/>
                </a:moveTo>
                <a:cubicBezTo>
                  <a:pt x="69" y="74"/>
                  <a:pt x="69" y="74"/>
                  <a:pt x="69" y="74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8" y="120"/>
                  <a:pt x="8" y="120"/>
                  <a:pt x="8" y="120"/>
                </a:cubicBezTo>
                <a:lnTo>
                  <a:pt x="8" y="44"/>
                </a:lnTo>
                <a:close/>
                <a:moveTo>
                  <a:pt x="78" y="149"/>
                </a:moveTo>
                <a:cubicBezTo>
                  <a:pt x="78" y="74"/>
                  <a:pt x="78" y="74"/>
                  <a:pt x="78" y="74"/>
                </a:cubicBezTo>
                <a:cubicBezTo>
                  <a:pt x="106" y="60"/>
                  <a:pt x="106" y="60"/>
                  <a:pt x="106" y="60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6" y="82"/>
                  <a:pt x="108" y="84"/>
                  <a:pt x="110" y="84"/>
                </a:cubicBezTo>
                <a:cubicBezTo>
                  <a:pt x="113" y="84"/>
                  <a:pt x="114" y="82"/>
                  <a:pt x="114" y="80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39" y="120"/>
                  <a:pt x="139" y="120"/>
                  <a:pt x="139" y="120"/>
                </a:cubicBezTo>
                <a:lnTo>
                  <a:pt x="78" y="1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44">
            <a:extLst>
              <a:ext uri="{FF2B5EF4-FFF2-40B4-BE49-F238E27FC236}">
                <a16:creationId xmlns:a16="http://schemas.microsoft.com/office/drawing/2014/main" id="{9E698813-7FEF-4D5B-9553-B4E22EA1E2D8}"/>
              </a:ext>
            </a:extLst>
          </p:cNvPr>
          <p:cNvSpPr>
            <a:spLocks noEditPoints="1"/>
          </p:cNvSpPr>
          <p:nvPr/>
        </p:nvSpPr>
        <p:spPr bwMode="auto">
          <a:xfrm>
            <a:off x="5715485" y="3269027"/>
            <a:ext cx="468614" cy="494254"/>
          </a:xfrm>
          <a:custGeom>
            <a:avLst/>
            <a:gdLst>
              <a:gd name="T0" fmla="*/ 522288 w 153"/>
              <a:gd name="T1" fmla="*/ 141159 h 160"/>
              <a:gd name="T2" fmla="*/ 413051 w 153"/>
              <a:gd name="T3" fmla="*/ 6886 h 160"/>
              <a:gd name="T4" fmla="*/ 402810 w 153"/>
              <a:gd name="T5" fmla="*/ 0 h 160"/>
              <a:gd name="T6" fmla="*/ 122891 w 153"/>
              <a:gd name="T7" fmla="*/ 0 h 160"/>
              <a:gd name="T8" fmla="*/ 109237 w 153"/>
              <a:gd name="T9" fmla="*/ 6886 h 160"/>
              <a:gd name="T10" fmla="*/ 3414 w 153"/>
              <a:gd name="T11" fmla="*/ 141159 h 160"/>
              <a:gd name="T12" fmla="*/ 0 w 153"/>
              <a:gd name="T13" fmla="*/ 151487 h 160"/>
              <a:gd name="T14" fmla="*/ 0 w 153"/>
              <a:gd name="T15" fmla="*/ 537091 h 160"/>
              <a:gd name="T16" fmla="*/ 13655 w 153"/>
              <a:gd name="T17" fmla="*/ 550863 h 160"/>
              <a:gd name="T18" fmla="*/ 508633 w 153"/>
              <a:gd name="T19" fmla="*/ 550863 h 160"/>
              <a:gd name="T20" fmla="*/ 522288 w 153"/>
              <a:gd name="T21" fmla="*/ 537091 h 160"/>
              <a:gd name="T22" fmla="*/ 522288 w 153"/>
              <a:gd name="T23" fmla="*/ 151487 h 160"/>
              <a:gd name="T24" fmla="*/ 522288 w 153"/>
              <a:gd name="T25" fmla="*/ 141159 h 160"/>
              <a:gd name="T26" fmla="*/ 481324 w 153"/>
              <a:gd name="T27" fmla="*/ 141159 h 160"/>
              <a:gd name="T28" fmla="*/ 276505 w 153"/>
              <a:gd name="T29" fmla="*/ 141159 h 160"/>
              <a:gd name="T30" fmla="*/ 276505 w 153"/>
              <a:gd name="T31" fmla="*/ 27543 h 160"/>
              <a:gd name="T32" fmla="*/ 395983 w 153"/>
              <a:gd name="T33" fmla="*/ 27543 h 160"/>
              <a:gd name="T34" fmla="*/ 481324 w 153"/>
              <a:gd name="T35" fmla="*/ 141159 h 160"/>
              <a:gd name="T36" fmla="*/ 129719 w 153"/>
              <a:gd name="T37" fmla="*/ 27543 h 160"/>
              <a:gd name="T38" fmla="*/ 249196 w 153"/>
              <a:gd name="T39" fmla="*/ 27543 h 160"/>
              <a:gd name="T40" fmla="*/ 249196 w 153"/>
              <a:gd name="T41" fmla="*/ 141159 h 160"/>
              <a:gd name="T42" fmla="*/ 40964 w 153"/>
              <a:gd name="T43" fmla="*/ 141159 h 160"/>
              <a:gd name="T44" fmla="*/ 129719 w 153"/>
              <a:gd name="T45" fmla="*/ 27543 h 160"/>
              <a:gd name="T46" fmla="*/ 27309 w 153"/>
              <a:gd name="T47" fmla="*/ 523320 h 160"/>
              <a:gd name="T48" fmla="*/ 27309 w 153"/>
              <a:gd name="T49" fmla="*/ 168702 h 160"/>
              <a:gd name="T50" fmla="*/ 494979 w 153"/>
              <a:gd name="T51" fmla="*/ 168702 h 160"/>
              <a:gd name="T52" fmla="*/ 494979 w 153"/>
              <a:gd name="T53" fmla="*/ 523320 h 160"/>
              <a:gd name="T54" fmla="*/ 27309 w 153"/>
              <a:gd name="T55" fmla="*/ 523320 h 160"/>
              <a:gd name="T56" fmla="*/ 331124 w 153"/>
              <a:gd name="T57" fmla="*/ 385604 h 160"/>
              <a:gd name="T58" fmla="*/ 279919 w 153"/>
              <a:gd name="T59" fmla="*/ 437248 h 160"/>
              <a:gd name="T60" fmla="*/ 279919 w 153"/>
              <a:gd name="T61" fmla="*/ 437248 h 160"/>
              <a:gd name="T62" fmla="*/ 276505 w 153"/>
              <a:gd name="T63" fmla="*/ 437248 h 160"/>
              <a:gd name="T64" fmla="*/ 276505 w 153"/>
              <a:gd name="T65" fmla="*/ 457905 h 160"/>
              <a:gd name="T66" fmla="*/ 262851 w 153"/>
              <a:gd name="T67" fmla="*/ 471676 h 160"/>
              <a:gd name="T68" fmla="*/ 249196 w 153"/>
              <a:gd name="T69" fmla="*/ 457905 h 160"/>
              <a:gd name="T70" fmla="*/ 249196 w 153"/>
              <a:gd name="T71" fmla="*/ 437248 h 160"/>
              <a:gd name="T72" fmla="*/ 218473 w 153"/>
              <a:gd name="T73" fmla="*/ 437248 h 160"/>
              <a:gd name="T74" fmla="*/ 204819 w 153"/>
              <a:gd name="T75" fmla="*/ 423476 h 160"/>
              <a:gd name="T76" fmla="*/ 218473 w 153"/>
              <a:gd name="T77" fmla="*/ 409704 h 160"/>
              <a:gd name="T78" fmla="*/ 279919 w 153"/>
              <a:gd name="T79" fmla="*/ 409704 h 160"/>
              <a:gd name="T80" fmla="*/ 300401 w 153"/>
              <a:gd name="T81" fmla="*/ 385604 h 160"/>
              <a:gd name="T82" fmla="*/ 279919 w 153"/>
              <a:gd name="T83" fmla="*/ 361504 h 160"/>
              <a:gd name="T84" fmla="*/ 245783 w 153"/>
              <a:gd name="T85" fmla="*/ 361504 h 160"/>
              <a:gd name="T86" fmla="*/ 194578 w 153"/>
              <a:gd name="T87" fmla="*/ 309860 h 160"/>
              <a:gd name="T88" fmla="*/ 245783 w 153"/>
              <a:gd name="T89" fmla="*/ 258217 h 160"/>
              <a:gd name="T90" fmla="*/ 249196 w 153"/>
              <a:gd name="T91" fmla="*/ 258217 h 160"/>
              <a:gd name="T92" fmla="*/ 249196 w 153"/>
              <a:gd name="T93" fmla="*/ 237560 h 160"/>
              <a:gd name="T94" fmla="*/ 262851 w 153"/>
              <a:gd name="T95" fmla="*/ 223788 h 160"/>
              <a:gd name="T96" fmla="*/ 276505 w 153"/>
              <a:gd name="T97" fmla="*/ 237560 h 160"/>
              <a:gd name="T98" fmla="*/ 276505 w 153"/>
              <a:gd name="T99" fmla="*/ 258217 h 160"/>
              <a:gd name="T100" fmla="*/ 303815 w 153"/>
              <a:gd name="T101" fmla="*/ 258217 h 160"/>
              <a:gd name="T102" fmla="*/ 317469 w 153"/>
              <a:gd name="T103" fmla="*/ 271989 h 160"/>
              <a:gd name="T104" fmla="*/ 303815 w 153"/>
              <a:gd name="T105" fmla="*/ 285760 h 160"/>
              <a:gd name="T106" fmla="*/ 245783 w 153"/>
              <a:gd name="T107" fmla="*/ 285760 h 160"/>
              <a:gd name="T108" fmla="*/ 221887 w 153"/>
              <a:gd name="T109" fmla="*/ 309860 h 160"/>
              <a:gd name="T110" fmla="*/ 245783 w 153"/>
              <a:gd name="T111" fmla="*/ 333961 h 160"/>
              <a:gd name="T112" fmla="*/ 279919 w 153"/>
              <a:gd name="T113" fmla="*/ 333961 h 160"/>
              <a:gd name="T114" fmla="*/ 331124 w 153"/>
              <a:gd name="T115" fmla="*/ 385604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97" y="112"/>
                </a:moveTo>
                <a:cubicBezTo>
                  <a:pt x="97" y="120"/>
                  <a:pt x="90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5"/>
                  <a:pt x="79" y="137"/>
                  <a:pt x="77" y="137"/>
                </a:cubicBezTo>
                <a:cubicBezTo>
                  <a:pt x="74" y="137"/>
                  <a:pt x="73" y="135"/>
                  <a:pt x="73" y="133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2" y="127"/>
                  <a:pt x="60" y="125"/>
                  <a:pt x="60" y="123"/>
                </a:cubicBezTo>
                <a:cubicBezTo>
                  <a:pt x="60" y="120"/>
                  <a:pt x="62" y="119"/>
                  <a:pt x="64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5" y="119"/>
                  <a:pt x="88" y="116"/>
                  <a:pt x="88" y="112"/>
                </a:cubicBezTo>
                <a:cubicBezTo>
                  <a:pt x="88" y="108"/>
                  <a:pt x="85" y="105"/>
                  <a:pt x="82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4" y="105"/>
                  <a:pt x="57" y="98"/>
                  <a:pt x="57" y="90"/>
                </a:cubicBezTo>
                <a:cubicBezTo>
                  <a:pt x="57" y="82"/>
                  <a:pt x="64" y="75"/>
                  <a:pt x="72" y="75"/>
                </a:cubicBezTo>
                <a:cubicBezTo>
                  <a:pt x="73" y="75"/>
                  <a:pt x="73" y="75"/>
                  <a:pt x="73" y="75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7"/>
                  <a:pt x="74" y="65"/>
                  <a:pt x="77" y="65"/>
                </a:cubicBezTo>
                <a:cubicBezTo>
                  <a:pt x="79" y="65"/>
                  <a:pt x="81" y="67"/>
                  <a:pt x="81" y="69"/>
                </a:cubicBezTo>
                <a:cubicBezTo>
                  <a:pt x="81" y="75"/>
                  <a:pt x="81" y="75"/>
                  <a:pt x="81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2" y="75"/>
                  <a:pt x="93" y="77"/>
                  <a:pt x="93" y="79"/>
                </a:cubicBezTo>
                <a:cubicBezTo>
                  <a:pt x="93" y="82"/>
                  <a:pt x="92" y="83"/>
                  <a:pt x="89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68" y="83"/>
                  <a:pt x="65" y="87"/>
                  <a:pt x="65" y="90"/>
                </a:cubicBezTo>
                <a:cubicBezTo>
                  <a:pt x="65" y="94"/>
                  <a:pt x="68" y="97"/>
                  <a:pt x="72" y="97"/>
                </a:cubicBezTo>
                <a:cubicBezTo>
                  <a:pt x="82" y="97"/>
                  <a:pt x="82" y="97"/>
                  <a:pt x="82" y="97"/>
                </a:cubicBezTo>
                <a:cubicBezTo>
                  <a:pt x="90" y="97"/>
                  <a:pt x="97" y="104"/>
                  <a:pt x="97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45">
            <a:extLst>
              <a:ext uri="{FF2B5EF4-FFF2-40B4-BE49-F238E27FC236}">
                <a16:creationId xmlns:a16="http://schemas.microsoft.com/office/drawing/2014/main" id="{47531B78-073F-4CD4-A0FE-515E8323255E}"/>
              </a:ext>
            </a:extLst>
          </p:cNvPr>
          <p:cNvSpPr>
            <a:spLocks noEditPoints="1"/>
          </p:cNvSpPr>
          <p:nvPr/>
        </p:nvSpPr>
        <p:spPr bwMode="auto">
          <a:xfrm>
            <a:off x="5718660" y="5247904"/>
            <a:ext cx="468614" cy="492828"/>
          </a:xfrm>
          <a:custGeom>
            <a:avLst/>
            <a:gdLst>
              <a:gd name="T0" fmla="*/ 522288 w 153"/>
              <a:gd name="T1" fmla="*/ 140752 h 160"/>
              <a:gd name="T2" fmla="*/ 413051 w 153"/>
              <a:gd name="T3" fmla="*/ 6866 h 160"/>
              <a:gd name="T4" fmla="*/ 402810 w 153"/>
              <a:gd name="T5" fmla="*/ 0 h 160"/>
              <a:gd name="T6" fmla="*/ 122891 w 153"/>
              <a:gd name="T7" fmla="*/ 0 h 160"/>
              <a:gd name="T8" fmla="*/ 109237 w 153"/>
              <a:gd name="T9" fmla="*/ 6866 h 160"/>
              <a:gd name="T10" fmla="*/ 3414 w 153"/>
              <a:gd name="T11" fmla="*/ 140752 h 160"/>
              <a:gd name="T12" fmla="*/ 0 w 153"/>
              <a:gd name="T13" fmla="*/ 151051 h 160"/>
              <a:gd name="T14" fmla="*/ 0 w 153"/>
              <a:gd name="T15" fmla="*/ 535543 h 160"/>
              <a:gd name="T16" fmla="*/ 13655 w 153"/>
              <a:gd name="T17" fmla="*/ 549275 h 160"/>
              <a:gd name="T18" fmla="*/ 508633 w 153"/>
              <a:gd name="T19" fmla="*/ 549275 h 160"/>
              <a:gd name="T20" fmla="*/ 522288 w 153"/>
              <a:gd name="T21" fmla="*/ 535543 h 160"/>
              <a:gd name="T22" fmla="*/ 522288 w 153"/>
              <a:gd name="T23" fmla="*/ 151051 h 160"/>
              <a:gd name="T24" fmla="*/ 522288 w 153"/>
              <a:gd name="T25" fmla="*/ 140752 h 160"/>
              <a:gd name="T26" fmla="*/ 481324 w 153"/>
              <a:gd name="T27" fmla="*/ 140752 h 160"/>
              <a:gd name="T28" fmla="*/ 276505 w 153"/>
              <a:gd name="T29" fmla="*/ 140752 h 160"/>
              <a:gd name="T30" fmla="*/ 276505 w 153"/>
              <a:gd name="T31" fmla="*/ 27464 h 160"/>
              <a:gd name="T32" fmla="*/ 395983 w 153"/>
              <a:gd name="T33" fmla="*/ 27464 h 160"/>
              <a:gd name="T34" fmla="*/ 481324 w 153"/>
              <a:gd name="T35" fmla="*/ 140752 h 160"/>
              <a:gd name="T36" fmla="*/ 129719 w 153"/>
              <a:gd name="T37" fmla="*/ 27464 h 160"/>
              <a:gd name="T38" fmla="*/ 249196 w 153"/>
              <a:gd name="T39" fmla="*/ 27464 h 160"/>
              <a:gd name="T40" fmla="*/ 249196 w 153"/>
              <a:gd name="T41" fmla="*/ 140752 h 160"/>
              <a:gd name="T42" fmla="*/ 40964 w 153"/>
              <a:gd name="T43" fmla="*/ 140752 h 160"/>
              <a:gd name="T44" fmla="*/ 129719 w 153"/>
              <a:gd name="T45" fmla="*/ 27464 h 160"/>
              <a:gd name="T46" fmla="*/ 27309 w 153"/>
              <a:gd name="T47" fmla="*/ 521811 h 160"/>
              <a:gd name="T48" fmla="*/ 27309 w 153"/>
              <a:gd name="T49" fmla="*/ 168215 h 160"/>
              <a:gd name="T50" fmla="*/ 494979 w 153"/>
              <a:gd name="T51" fmla="*/ 168215 h 160"/>
              <a:gd name="T52" fmla="*/ 494979 w 153"/>
              <a:gd name="T53" fmla="*/ 521811 h 160"/>
              <a:gd name="T54" fmla="*/ 27309 w 153"/>
              <a:gd name="T55" fmla="*/ 521811 h 160"/>
              <a:gd name="T56" fmla="*/ 348192 w 153"/>
              <a:gd name="T57" fmla="*/ 281503 h 160"/>
              <a:gd name="T58" fmla="*/ 348192 w 153"/>
              <a:gd name="T59" fmla="*/ 302101 h 160"/>
              <a:gd name="T60" fmla="*/ 245783 w 153"/>
              <a:gd name="T61" fmla="*/ 405090 h 160"/>
              <a:gd name="T62" fmla="*/ 235542 w 153"/>
              <a:gd name="T63" fmla="*/ 408523 h 160"/>
              <a:gd name="T64" fmla="*/ 225301 w 153"/>
              <a:gd name="T65" fmla="*/ 405090 h 160"/>
              <a:gd name="T66" fmla="*/ 174096 w 153"/>
              <a:gd name="T67" fmla="*/ 357029 h 160"/>
              <a:gd name="T68" fmla="*/ 174096 w 153"/>
              <a:gd name="T69" fmla="*/ 336431 h 160"/>
              <a:gd name="T70" fmla="*/ 194578 w 153"/>
              <a:gd name="T71" fmla="*/ 336431 h 160"/>
              <a:gd name="T72" fmla="*/ 235542 w 153"/>
              <a:gd name="T73" fmla="*/ 374194 h 160"/>
              <a:gd name="T74" fmla="*/ 327710 w 153"/>
              <a:gd name="T75" fmla="*/ 281503 h 160"/>
              <a:gd name="T76" fmla="*/ 348192 w 153"/>
              <a:gd name="T77" fmla="*/ 281503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102" y="82"/>
                </a:moveTo>
                <a:cubicBezTo>
                  <a:pt x="104" y="83"/>
                  <a:pt x="104" y="86"/>
                  <a:pt x="102" y="88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1" y="119"/>
                  <a:pt x="70" y="119"/>
                  <a:pt x="69" y="119"/>
                </a:cubicBezTo>
                <a:cubicBezTo>
                  <a:pt x="68" y="119"/>
                  <a:pt x="67" y="119"/>
                  <a:pt x="66" y="118"/>
                </a:cubicBezTo>
                <a:cubicBezTo>
                  <a:pt x="51" y="104"/>
                  <a:pt x="51" y="104"/>
                  <a:pt x="51" y="104"/>
                </a:cubicBezTo>
                <a:cubicBezTo>
                  <a:pt x="50" y="102"/>
                  <a:pt x="50" y="100"/>
                  <a:pt x="51" y="98"/>
                </a:cubicBezTo>
                <a:cubicBezTo>
                  <a:pt x="53" y="96"/>
                  <a:pt x="56" y="96"/>
                  <a:pt x="57" y="98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96" y="82"/>
                  <a:pt x="96" y="82"/>
                  <a:pt x="96" y="82"/>
                </a:cubicBezTo>
                <a:cubicBezTo>
                  <a:pt x="98" y="80"/>
                  <a:pt x="100" y="80"/>
                  <a:pt x="102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50">
            <a:extLst>
              <a:ext uri="{FF2B5EF4-FFF2-40B4-BE49-F238E27FC236}">
                <a16:creationId xmlns:a16="http://schemas.microsoft.com/office/drawing/2014/main" id="{B578B27E-B9B8-4557-B27D-00148D116BF1}"/>
              </a:ext>
            </a:extLst>
          </p:cNvPr>
          <p:cNvSpPr>
            <a:spLocks noEditPoints="1"/>
          </p:cNvSpPr>
          <p:nvPr/>
        </p:nvSpPr>
        <p:spPr bwMode="auto">
          <a:xfrm>
            <a:off x="6719055" y="1259252"/>
            <a:ext cx="489980" cy="494254"/>
          </a:xfrm>
          <a:custGeom>
            <a:avLst/>
            <a:gdLst>
              <a:gd name="T0" fmla="*/ 477838 w 160"/>
              <a:gd name="T1" fmla="*/ 241003 h 160"/>
              <a:gd name="T2" fmla="*/ 238919 w 160"/>
              <a:gd name="T3" fmla="*/ 0 h 160"/>
              <a:gd name="T4" fmla="*/ 0 w 160"/>
              <a:gd name="T5" fmla="*/ 241003 h 160"/>
              <a:gd name="T6" fmla="*/ 238919 w 160"/>
              <a:gd name="T7" fmla="*/ 482005 h 160"/>
              <a:gd name="T8" fmla="*/ 238919 w 160"/>
              <a:gd name="T9" fmla="*/ 482005 h 160"/>
              <a:gd name="T10" fmla="*/ 249158 w 160"/>
              <a:gd name="T11" fmla="*/ 478562 h 160"/>
              <a:gd name="T12" fmla="*/ 252571 w 160"/>
              <a:gd name="T13" fmla="*/ 468234 h 160"/>
              <a:gd name="T14" fmla="*/ 252571 w 160"/>
              <a:gd name="T15" fmla="*/ 254774 h 160"/>
              <a:gd name="T16" fmla="*/ 464185 w 160"/>
              <a:gd name="T17" fmla="*/ 254774 h 160"/>
              <a:gd name="T18" fmla="*/ 477838 w 160"/>
              <a:gd name="T19" fmla="*/ 241003 h 160"/>
              <a:gd name="T20" fmla="*/ 238919 w 160"/>
              <a:gd name="T21" fmla="*/ 227231 h 160"/>
              <a:gd name="T22" fmla="*/ 225266 w 160"/>
              <a:gd name="T23" fmla="*/ 241003 h 160"/>
              <a:gd name="T24" fmla="*/ 225266 w 160"/>
              <a:gd name="T25" fmla="*/ 454462 h 160"/>
              <a:gd name="T26" fmla="*/ 27305 w 160"/>
              <a:gd name="T27" fmla="*/ 241003 h 160"/>
              <a:gd name="T28" fmla="*/ 238919 w 160"/>
              <a:gd name="T29" fmla="*/ 27543 h 160"/>
              <a:gd name="T30" fmla="*/ 450533 w 160"/>
              <a:gd name="T31" fmla="*/ 227231 h 160"/>
              <a:gd name="T32" fmla="*/ 238919 w 160"/>
              <a:gd name="T33" fmla="*/ 227231 h 160"/>
              <a:gd name="T34" fmla="*/ 532448 w 160"/>
              <a:gd name="T35" fmla="*/ 296089 h 160"/>
              <a:gd name="T36" fmla="*/ 307181 w 160"/>
              <a:gd name="T37" fmla="*/ 296089 h 160"/>
              <a:gd name="T38" fmla="*/ 293529 w 160"/>
              <a:gd name="T39" fmla="*/ 309860 h 160"/>
              <a:gd name="T40" fmla="*/ 293529 w 160"/>
              <a:gd name="T41" fmla="*/ 537091 h 160"/>
              <a:gd name="T42" fmla="*/ 307181 w 160"/>
              <a:gd name="T43" fmla="*/ 550863 h 160"/>
              <a:gd name="T44" fmla="*/ 307181 w 160"/>
              <a:gd name="T45" fmla="*/ 550863 h 160"/>
              <a:gd name="T46" fmla="*/ 477838 w 160"/>
              <a:gd name="T47" fmla="*/ 482005 h 160"/>
              <a:gd name="T48" fmla="*/ 546100 w 160"/>
              <a:gd name="T49" fmla="*/ 309860 h 160"/>
              <a:gd name="T50" fmla="*/ 532448 w 160"/>
              <a:gd name="T51" fmla="*/ 296089 h 160"/>
              <a:gd name="T52" fmla="*/ 320834 w 160"/>
              <a:gd name="T53" fmla="*/ 523320 h 160"/>
              <a:gd name="T54" fmla="*/ 320834 w 160"/>
              <a:gd name="T55" fmla="*/ 323632 h 160"/>
              <a:gd name="T56" fmla="*/ 518795 w 160"/>
              <a:gd name="T57" fmla="*/ 323632 h 160"/>
              <a:gd name="T58" fmla="*/ 320834 w 160"/>
              <a:gd name="T59" fmla="*/ 523320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60">
                <a:moveTo>
                  <a:pt x="140" y="70"/>
                </a:moveTo>
                <a:cubicBezTo>
                  <a:pt x="140" y="31"/>
                  <a:pt x="108" y="0"/>
                  <a:pt x="70" y="0"/>
                </a:cubicBezTo>
                <a:cubicBezTo>
                  <a:pt x="31" y="0"/>
                  <a:pt x="0" y="31"/>
                  <a:pt x="0" y="70"/>
                </a:cubicBezTo>
                <a:cubicBezTo>
                  <a:pt x="0" y="108"/>
                  <a:pt x="31" y="140"/>
                  <a:pt x="70" y="140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71" y="140"/>
                  <a:pt x="72" y="139"/>
                  <a:pt x="73" y="139"/>
                </a:cubicBezTo>
                <a:cubicBezTo>
                  <a:pt x="73" y="138"/>
                  <a:pt x="74" y="137"/>
                  <a:pt x="74" y="136"/>
                </a:cubicBezTo>
                <a:cubicBezTo>
                  <a:pt x="74" y="74"/>
                  <a:pt x="74" y="74"/>
                  <a:pt x="74" y="74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138" y="74"/>
                  <a:pt x="140" y="72"/>
                  <a:pt x="140" y="70"/>
                </a:cubicBezTo>
                <a:close/>
                <a:moveTo>
                  <a:pt x="70" y="66"/>
                </a:moveTo>
                <a:cubicBezTo>
                  <a:pt x="68" y="66"/>
                  <a:pt x="66" y="68"/>
                  <a:pt x="66" y="70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34" y="130"/>
                  <a:pt x="8" y="103"/>
                  <a:pt x="8" y="70"/>
                </a:cubicBezTo>
                <a:cubicBezTo>
                  <a:pt x="8" y="36"/>
                  <a:pt x="36" y="8"/>
                  <a:pt x="70" y="8"/>
                </a:cubicBezTo>
                <a:cubicBezTo>
                  <a:pt x="103" y="8"/>
                  <a:pt x="130" y="34"/>
                  <a:pt x="132" y="66"/>
                </a:cubicBezTo>
                <a:lnTo>
                  <a:pt x="70" y="66"/>
                </a:lnTo>
                <a:close/>
                <a:moveTo>
                  <a:pt x="156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88" y="86"/>
                  <a:pt x="86" y="88"/>
                  <a:pt x="86" y="90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8"/>
                  <a:pt x="88" y="160"/>
                  <a:pt x="90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109" y="160"/>
                  <a:pt x="126" y="153"/>
                  <a:pt x="140" y="140"/>
                </a:cubicBezTo>
                <a:cubicBezTo>
                  <a:pt x="153" y="126"/>
                  <a:pt x="160" y="109"/>
                  <a:pt x="160" y="90"/>
                </a:cubicBezTo>
                <a:cubicBezTo>
                  <a:pt x="160" y="88"/>
                  <a:pt x="158" y="86"/>
                  <a:pt x="156" y="86"/>
                </a:cubicBezTo>
                <a:close/>
                <a:moveTo>
                  <a:pt x="94" y="152"/>
                </a:moveTo>
                <a:cubicBezTo>
                  <a:pt x="94" y="94"/>
                  <a:pt x="94" y="94"/>
                  <a:pt x="94" y="94"/>
                </a:cubicBezTo>
                <a:cubicBezTo>
                  <a:pt x="152" y="94"/>
                  <a:pt x="152" y="94"/>
                  <a:pt x="152" y="94"/>
                </a:cubicBezTo>
                <a:cubicBezTo>
                  <a:pt x="150" y="125"/>
                  <a:pt x="125" y="150"/>
                  <a:pt x="94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51">
            <a:extLst>
              <a:ext uri="{FF2B5EF4-FFF2-40B4-BE49-F238E27FC236}">
                <a16:creationId xmlns:a16="http://schemas.microsoft.com/office/drawing/2014/main" id="{262CD2F9-119F-4D45-99EC-C7B3B5F15946}"/>
              </a:ext>
            </a:extLst>
          </p:cNvPr>
          <p:cNvSpPr>
            <a:spLocks noEditPoints="1"/>
          </p:cNvSpPr>
          <p:nvPr/>
        </p:nvSpPr>
        <p:spPr bwMode="auto">
          <a:xfrm>
            <a:off x="6709994" y="2266143"/>
            <a:ext cx="487134" cy="494254"/>
          </a:xfrm>
          <a:custGeom>
            <a:avLst/>
            <a:gdLst>
              <a:gd name="T0" fmla="*/ 542925 w 159"/>
              <a:gd name="T1" fmla="*/ 330518 h 160"/>
              <a:gd name="T2" fmla="*/ 498535 w 159"/>
              <a:gd name="T3" fmla="*/ 368390 h 160"/>
              <a:gd name="T4" fmla="*/ 437072 w 159"/>
              <a:gd name="T5" fmla="*/ 454462 h 160"/>
              <a:gd name="T6" fmla="*/ 433657 w 159"/>
              <a:gd name="T7" fmla="*/ 457905 h 160"/>
              <a:gd name="T8" fmla="*/ 409755 w 159"/>
              <a:gd name="T9" fmla="*/ 523320 h 160"/>
              <a:gd name="T10" fmla="*/ 303901 w 159"/>
              <a:gd name="T11" fmla="*/ 550863 h 160"/>
              <a:gd name="T12" fmla="*/ 276584 w 159"/>
              <a:gd name="T13" fmla="*/ 519877 h 160"/>
              <a:gd name="T14" fmla="*/ 239024 w 159"/>
              <a:gd name="T15" fmla="*/ 523320 h 160"/>
              <a:gd name="T16" fmla="*/ 133170 w 159"/>
              <a:gd name="T17" fmla="*/ 550863 h 160"/>
              <a:gd name="T18" fmla="*/ 105853 w 159"/>
              <a:gd name="T19" fmla="*/ 526763 h 160"/>
              <a:gd name="T20" fmla="*/ 105853 w 159"/>
              <a:gd name="T21" fmla="*/ 519877 h 160"/>
              <a:gd name="T22" fmla="*/ 37561 w 159"/>
              <a:gd name="T23" fmla="*/ 392490 h 160"/>
              <a:gd name="T24" fmla="*/ 23902 w 159"/>
              <a:gd name="T25" fmla="*/ 347732 h 160"/>
              <a:gd name="T26" fmla="*/ 17073 w 159"/>
              <a:gd name="T27" fmla="*/ 299532 h 160"/>
              <a:gd name="T28" fmla="*/ 34146 w 159"/>
              <a:gd name="T29" fmla="*/ 258217 h 160"/>
              <a:gd name="T30" fmla="*/ 44390 w 159"/>
              <a:gd name="T31" fmla="*/ 299532 h 160"/>
              <a:gd name="T32" fmla="*/ 47805 w 159"/>
              <a:gd name="T33" fmla="*/ 340846 h 160"/>
              <a:gd name="T34" fmla="*/ 61463 w 159"/>
              <a:gd name="T35" fmla="*/ 378718 h 160"/>
              <a:gd name="T36" fmla="*/ 99024 w 159"/>
              <a:gd name="T37" fmla="*/ 433805 h 160"/>
              <a:gd name="T38" fmla="*/ 133170 w 159"/>
              <a:gd name="T39" fmla="*/ 516434 h 160"/>
              <a:gd name="T40" fmla="*/ 215121 w 159"/>
              <a:gd name="T41" fmla="*/ 523320 h 160"/>
              <a:gd name="T42" fmla="*/ 218536 w 159"/>
              <a:gd name="T43" fmla="*/ 492334 h 160"/>
              <a:gd name="T44" fmla="*/ 262926 w 159"/>
              <a:gd name="T45" fmla="*/ 492334 h 160"/>
              <a:gd name="T46" fmla="*/ 300487 w 159"/>
              <a:gd name="T47" fmla="*/ 495777 h 160"/>
              <a:gd name="T48" fmla="*/ 303901 w 159"/>
              <a:gd name="T49" fmla="*/ 523320 h 160"/>
              <a:gd name="T50" fmla="*/ 385852 w 159"/>
              <a:gd name="T51" fmla="*/ 502662 h 160"/>
              <a:gd name="T52" fmla="*/ 416584 w 159"/>
              <a:gd name="T53" fmla="*/ 437248 h 160"/>
              <a:gd name="T54" fmla="*/ 419999 w 159"/>
              <a:gd name="T55" fmla="*/ 433805 h 160"/>
              <a:gd name="T56" fmla="*/ 419999 w 159"/>
              <a:gd name="T57" fmla="*/ 433805 h 160"/>
              <a:gd name="T58" fmla="*/ 488291 w 159"/>
              <a:gd name="T59" fmla="*/ 340846 h 160"/>
              <a:gd name="T60" fmla="*/ 515608 w 159"/>
              <a:gd name="T61" fmla="*/ 330518 h 160"/>
              <a:gd name="T62" fmla="*/ 505364 w 159"/>
              <a:gd name="T63" fmla="*/ 258217 h 160"/>
              <a:gd name="T64" fmla="*/ 488291 w 159"/>
              <a:gd name="T65" fmla="*/ 258217 h 160"/>
              <a:gd name="T66" fmla="*/ 413169 w 159"/>
              <a:gd name="T67" fmla="*/ 161816 h 160"/>
              <a:gd name="T68" fmla="*/ 406340 w 159"/>
              <a:gd name="T69" fmla="*/ 151487 h 160"/>
              <a:gd name="T70" fmla="*/ 419999 w 159"/>
              <a:gd name="T71" fmla="*/ 79187 h 160"/>
              <a:gd name="T72" fmla="*/ 351706 w 159"/>
              <a:gd name="T73" fmla="*/ 117058 h 160"/>
              <a:gd name="T74" fmla="*/ 293658 w 159"/>
              <a:gd name="T75" fmla="*/ 110173 h 160"/>
              <a:gd name="T76" fmla="*/ 297072 w 159"/>
              <a:gd name="T77" fmla="*/ 82629 h 160"/>
              <a:gd name="T78" fmla="*/ 416584 w 159"/>
              <a:gd name="T79" fmla="*/ 51643 h 160"/>
              <a:gd name="T80" fmla="*/ 443901 w 159"/>
              <a:gd name="T81" fmla="*/ 96401 h 160"/>
              <a:gd name="T82" fmla="*/ 433657 w 159"/>
              <a:gd name="T83" fmla="*/ 144602 h 160"/>
              <a:gd name="T84" fmla="*/ 505364 w 159"/>
              <a:gd name="T85" fmla="*/ 230674 h 160"/>
              <a:gd name="T86" fmla="*/ 0 w 159"/>
              <a:gd name="T87" fmla="*/ 130830 h 160"/>
              <a:gd name="T88" fmla="*/ 262926 w 159"/>
              <a:gd name="T89" fmla="*/ 130830 h 160"/>
              <a:gd name="T90" fmla="*/ 0 w 159"/>
              <a:gd name="T91" fmla="*/ 130830 h 160"/>
              <a:gd name="T92" fmla="*/ 129756 w 159"/>
              <a:gd name="T93" fmla="*/ 237560 h 160"/>
              <a:gd name="T94" fmla="*/ 129756 w 159"/>
              <a:gd name="T95" fmla="*/ 27543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9" h="160">
                <a:moveTo>
                  <a:pt x="159" y="78"/>
                </a:moveTo>
                <a:cubicBezTo>
                  <a:pt x="159" y="96"/>
                  <a:pt x="159" y="96"/>
                  <a:pt x="159" y="96"/>
                </a:cubicBezTo>
                <a:cubicBezTo>
                  <a:pt x="159" y="102"/>
                  <a:pt x="154" y="107"/>
                  <a:pt x="148" y="107"/>
                </a:cubicBezTo>
                <a:cubicBezTo>
                  <a:pt x="146" y="107"/>
                  <a:pt x="146" y="107"/>
                  <a:pt x="146" y="107"/>
                </a:cubicBezTo>
                <a:cubicBezTo>
                  <a:pt x="142" y="116"/>
                  <a:pt x="136" y="125"/>
                  <a:pt x="128" y="132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28" y="133"/>
                  <a:pt x="127" y="133"/>
                  <a:pt x="127" y="133"/>
                </a:cubicBezTo>
                <a:cubicBezTo>
                  <a:pt x="121" y="139"/>
                  <a:pt x="121" y="145"/>
                  <a:pt x="120" y="146"/>
                </a:cubicBezTo>
                <a:cubicBezTo>
                  <a:pt x="120" y="152"/>
                  <a:pt x="120" y="152"/>
                  <a:pt x="120" y="152"/>
                </a:cubicBezTo>
                <a:cubicBezTo>
                  <a:pt x="120" y="157"/>
                  <a:pt x="117" y="160"/>
                  <a:pt x="113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5" y="160"/>
                  <a:pt x="81" y="157"/>
                  <a:pt x="81" y="152"/>
                </a:cubicBezTo>
                <a:cubicBezTo>
                  <a:pt x="81" y="151"/>
                  <a:pt x="81" y="151"/>
                  <a:pt x="81" y="151"/>
                </a:cubicBezTo>
                <a:cubicBezTo>
                  <a:pt x="78" y="151"/>
                  <a:pt x="74" y="151"/>
                  <a:pt x="70" y="151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70" y="156"/>
                  <a:pt x="67" y="160"/>
                  <a:pt x="63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5" y="160"/>
                  <a:pt x="32" y="157"/>
                  <a:pt x="31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52"/>
                  <a:pt x="31" y="152"/>
                  <a:pt x="31" y="152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31" y="147"/>
                  <a:pt x="30" y="139"/>
                  <a:pt x="23" y="132"/>
                </a:cubicBezTo>
                <a:cubicBezTo>
                  <a:pt x="19" y="127"/>
                  <a:pt x="15" y="121"/>
                  <a:pt x="11" y="114"/>
                </a:cubicBezTo>
                <a:cubicBezTo>
                  <a:pt x="9" y="110"/>
                  <a:pt x="8" y="105"/>
                  <a:pt x="7" y="101"/>
                </a:cubicBezTo>
                <a:cubicBezTo>
                  <a:pt x="7" y="101"/>
                  <a:pt x="7" y="101"/>
                  <a:pt x="7" y="101"/>
                </a:cubicBezTo>
                <a:cubicBezTo>
                  <a:pt x="6" y="101"/>
                  <a:pt x="6" y="101"/>
                  <a:pt x="6" y="101"/>
                </a:cubicBezTo>
                <a:cubicBezTo>
                  <a:pt x="5" y="96"/>
                  <a:pt x="5" y="92"/>
                  <a:pt x="5" y="87"/>
                </a:cubicBezTo>
                <a:cubicBezTo>
                  <a:pt x="5" y="84"/>
                  <a:pt x="5" y="81"/>
                  <a:pt x="6" y="78"/>
                </a:cubicBezTo>
                <a:cubicBezTo>
                  <a:pt x="6" y="76"/>
                  <a:pt x="8" y="75"/>
                  <a:pt x="10" y="75"/>
                </a:cubicBezTo>
                <a:cubicBezTo>
                  <a:pt x="12" y="75"/>
                  <a:pt x="14" y="77"/>
                  <a:pt x="13" y="79"/>
                </a:cubicBezTo>
                <a:cubicBezTo>
                  <a:pt x="13" y="82"/>
                  <a:pt x="13" y="85"/>
                  <a:pt x="13" y="87"/>
                </a:cubicBezTo>
                <a:cubicBezTo>
                  <a:pt x="13" y="91"/>
                  <a:pt x="13" y="95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5" y="103"/>
                  <a:pt x="16" y="107"/>
                  <a:pt x="18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21" y="117"/>
                  <a:pt x="25" y="122"/>
                  <a:pt x="29" y="126"/>
                </a:cubicBezTo>
                <a:cubicBezTo>
                  <a:pt x="37" y="135"/>
                  <a:pt x="39" y="146"/>
                  <a:pt x="39" y="150"/>
                </a:cubicBezTo>
                <a:cubicBezTo>
                  <a:pt x="39" y="150"/>
                  <a:pt x="39" y="150"/>
                  <a:pt x="39" y="150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63" y="145"/>
                  <a:pt x="63" y="144"/>
                  <a:pt x="64" y="143"/>
                </a:cubicBezTo>
                <a:cubicBezTo>
                  <a:pt x="65" y="143"/>
                  <a:pt x="66" y="142"/>
                  <a:pt x="67" y="142"/>
                </a:cubicBezTo>
                <a:cubicBezTo>
                  <a:pt x="70" y="143"/>
                  <a:pt x="74" y="143"/>
                  <a:pt x="77" y="143"/>
                </a:cubicBezTo>
                <a:cubicBezTo>
                  <a:pt x="80" y="143"/>
                  <a:pt x="82" y="143"/>
                  <a:pt x="85" y="143"/>
                </a:cubicBezTo>
                <a:cubicBezTo>
                  <a:pt x="86" y="143"/>
                  <a:pt x="87" y="143"/>
                  <a:pt x="88" y="144"/>
                </a:cubicBezTo>
                <a:cubicBezTo>
                  <a:pt x="89" y="144"/>
                  <a:pt x="89" y="145"/>
                  <a:pt x="89" y="147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113" y="152"/>
                  <a:pt x="113" y="152"/>
                  <a:pt x="113" y="152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4"/>
                  <a:pt x="114" y="135"/>
                  <a:pt x="122" y="127"/>
                </a:cubicBezTo>
                <a:cubicBezTo>
                  <a:pt x="122" y="127"/>
                  <a:pt x="122" y="127"/>
                  <a:pt x="122" y="127"/>
                </a:cubicBezTo>
                <a:cubicBezTo>
                  <a:pt x="122" y="127"/>
                  <a:pt x="123" y="127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31" y="119"/>
                  <a:pt x="136" y="111"/>
                  <a:pt x="139" y="102"/>
                </a:cubicBezTo>
                <a:cubicBezTo>
                  <a:pt x="140" y="100"/>
                  <a:pt x="141" y="99"/>
                  <a:pt x="143" y="99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50" y="99"/>
                  <a:pt x="151" y="98"/>
                  <a:pt x="151" y="96"/>
                </a:cubicBezTo>
                <a:cubicBezTo>
                  <a:pt x="151" y="78"/>
                  <a:pt x="151" y="78"/>
                  <a:pt x="151" y="78"/>
                </a:cubicBezTo>
                <a:cubicBezTo>
                  <a:pt x="151" y="76"/>
                  <a:pt x="150" y="75"/>
                  <a:pt x="148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1" y="75"/>
                  <a:pt x="139" y="74"/>
                  <a:pt x="139" y="72"/>
                </a:cubicBezTo>
                <a:cubicBezTo>
                  <a:pt x="136" y="62"/>
                  <a:pt x="129" y="54"/>
                  <a:pt x="121" y="47"/>
                </a:cubicBezTo>
                <a:cubicBezTo>
                  <a:pt x="120" y="46"/>
                  <a:pt x="119" y="45"/>
                  <a:pt x="119" y="44"/>
                </a:cubicBezTo>
                <a:cubicBezTo>
                  <a:pt x="119" y="44"/>
                  <a:pt x="119" y="44"/>
                  <a:pt x="119" y="44"/>
                </a:cubicBezTo>
                <a:cubicBezTo>
                  <a:pt x="117" y="37"/>
                  <a:pt x="119" y="30"/>
                  <a:pt x="123" y="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12" y="24"/>
                  <a:pt x="106" y="29"/>
                  <a:pt x="103" y="34"/>
                </a:cubicBezTo>
                <a:cubicBezTo>
                  <a:pt x="102" y="35"/>
                  <a:pt x="101" y="36"/>
                  <a:pt x="99" y="35"/>
                </a:cubicBezTo>
                <a:cubicBezTo>
                  <a:pt x="95" y="34"/>
                  <a:pt x="90" y="33"/>
                  <a:pt x="86" y="32"/>
                </a:cubicBezTo>
                <a:cubicBezTo>
                  <a:pt x="84" y="32"/>
                  <a:pt x="82" y="30"/>
                  <a:pt x="82" y="28"/>
                </a:cubicBezTo>
                <a:cubicBezTo>
                  <a:pt x="83" y="26"/>
                  <a:pt x="85" y="24"/>
                  <a:pt x="87" y="24"/>
                </a:cubicBezTo>
                <a:cubicBezTo>
                  <a:pt x="91" y="25"/>
                  <a:pt x="95" y="26"/>
                  <a:pt x="99" y="27"/>
                </a:cubicBezTo>
                <a:cubicBezTo>
                  <a:pt x="103" y="22"/>
                  <a:pt x="110" y="17"/>
                  <a:pt x="122" y="15"/>
                </a:cubicBezTo>
                <a:cubicBezTo>
                  <a:pt x="125" y="15"/>
                  <a:pt x="128" y="16"/>
                  <a:pt x="129" y="19"/>
                </a:cubicBezTo>
                <a:cubicBezTo>
                  <a:pt x="131" y="21"/>
                  <a:pt x="131" y="25"/>
                  <a:pt x="130" y="28"/>
                </a:cubicBezTo>
                <a:cubicBezTo>
                  <a:pt x="126" y="32"/>
                  <a:pt x="126" y="37"/>
                  <a:pt x="127" y="41"/>
                </a:cubicBezTo>
                <a:cubicBezTo>
                  <a:pt x="127" y="42"/>
                  <a:pt x="127" y="42"/>
                  <a:pt x="127" y="42"/>
                </a:cubicBezTo>
                <a:cubicBezTo>
                  <a:pt x="135" y="49"/>
                  <a:pt x="142" y="57"/>
                  <a:pt x="145" y="67"/>
                </a:cubicBezTo>
                <a:cubicBezTo>
                  <a:pt x="148" y="67"/>
                  <a:pt x="148" y="67"/>
                  <a:pt x="148" y="67"/>
                </a:cubicBezTo>
                <a:cubicBezTo>
                  <a:pt x="154" y="67"/>
                  <a:pt x="159" y="72"/>
                  <a:pt x="159" y="78"/>
                </a:cubicBezTo>
                <a:close/>
                <a:moveTo>
                  <a:pt x="0" y="38"/>
                </a:moveTo>
                <a:cubicBezTo>
                  <a:pt x="0" y="17"/>
                  <a:pt x="17" y="0"/>
                  <a:pt x="38" y="0"/>
                </a:cubicBezTo>
                <a:cubicBezTo>
                  <a:pt x="59" y="0"/>
                  <a:pt x="77" y="17"/>
                  <a:pt x="77" y="38"/>
                </a:cubicBezTo>
                <a:cubicBezTo>
                  <a:pt x="77" y="59"/>
                  <a:pt x="59" y="77"/>
                  <a:pt x="38" y="77"/>
                </a:cubicBezTo>
                <a:cubicBezTo>
                  <a:pt x="17" y="77"/>
                  <a:pt x="0" y="59"/>
                  <a:pt x="0" y="38"/>
                </a:cubicBezTo>
                <a:close/>
                <a:moveTo>
                  <a:pt x="8" y="38"/>
                </a:moveTo>
                <a:cubicBezTo>
                  <a:pt x="8" y="55"/>
                  <a:pt x="22" y="69"/>
                  <a:pt x="38" y="69"/>
                </a:cubicBezTo>
                <a:cubicBezTo>
                  <a:pt x="55" y="69"/>
                  <a:pt x="69" y="55"/>
                  <a:pt x="69" y="38"/>
                </a:cubicBezTo>
                <a:cubicBezTo>
                  <a:pt x="69" y="22"/>
                  <a:pt x="55" y="8"/>
                  <a:pt x="38" y="8"/>
                </a:cubicBezTo>
                <a:cubicBezTo>
                  <a:pt x="22" y="8"/>
                  <a:pt x="8" y="22"/>
                  <a:pt x="8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52">
            <a:extLst>
              <a:ext uri="{FF2B5EF4-FFF2-40B4-BE49-F238E27FC236}">
                <a16:creationId xmlns:a16="http://schemas.microsoft.com/office/drawing/2014/main" id="{4C2782C5-D66B-45B7-8FDD-066C7E1A4F19}"/>
              </a:ext>
            </a:extLst>
          </p:cNvPr>
          <p:cNvSpPr>
            <a:spLocks noEditPoints="1"/>
          </p:cNvSpPr>
          <p:nvPr/>
        </p:nvSpPr>
        <p:spPr bwMode="auto">
          <a:xfrm>
            <a:off x="6701693" y="4283191"/>
            <a:ext cx="489980" cy="465766"/>
          </a:xfrm>
          <a:custGeom>
            <a:avLst/>
            <a:gdLst>
              <a:gd name="T0" fmla="*/ 498316 w 160"/>
              <a:gd name="T1" fmla="*/ 185643 h 151"/>
              <a:gd name="T2" fmla="*/ 433467 w 160"/>
              <a:gd name="T3" fmla="*/ 96259 h 151"/>
              <a:gd name="T4" fmla="*/ 443706 w 160"/>
              <a:gd name="T5" fmla="*/ 13751 h 151"/>
              <a:gd name="T6" fmla="*/ 412988 w 160"/>
              <a:gd name="T7" fmla="*/ 0 h 151"/>
              <a:gd name="T8" fmla="*/ 255984 w 160"/>
              <a:gd name="T9" fmla="*/ 30941 h 151"/>
              <a:gd name="T10" fmla="*/ 0 w 160"/>
              <a:gd name="T11" fmla="*/ 257838 h 151"/>
              <a:gd name="T12" fmla="*/ 6826 w 160"/>
              <a:gd name="T13" fmla="*/ 305967 h 151"/>
              <a:gd name="T14" fmla="*/ 23892 w 160"/>
              <a:gd name="T15" fmla="*/ 354097 h 151"/>
              <a:gd name="T16" fmla="*/ 92154 w 160"/>
              <a:gd name="T17" fmla="*/ 484735 h 151"/>
              <a:gd name="T18" fmla="*/ 92154 w 160"/>
              <a:gd name="T19" fmla="*/ 491610 h 151"/>
              <a:gd name="T20" fmla="*/ 119459 w 160"/>
              <a:gd name="T21" fmla="*/ 519113 h 151"/>
              <a:gd name="T22" fmla="*/ 232093 w 160"/>
              <a:gd name="T23" fmla="*/ 491610 h 151"/>
              <a:gd name="T24" fmla="*/ 273050 w 160"/>
              <a:gd name="T25" fmla="*/ 484735 h 151"/>
              <a:gd name="T26" fmla="*/ 300355 w 160"/>
              <a:gd name="T27" fmla="*/ 519113 h 151"/>
              <a:gd name="T28" fmla="*/ 409575 w 160"/>
              <a:gd name="T29" fmla="*/ 491610 h 151"/>
              <a:gd name="T30" fmla="*/ 433467 w 160"/>
              <a:gd name="T31" fmla="*/ 422854 h 151"/>
              <a:gd name="T32" fmla="*/ 436880 w 160"/>
              <a:gd name="T33" fmla="*/ 419416 h 151"/>
              <a:gd name="T34" fmla="*/ 498316 w 160"/>
              <a:gd name="T35" fmla="*/ 330032 h 151"/>
              <a:gd name="T36" fmla="*/ 546100 w 160"/>
              <a:gd name="T37" fmla="*/ 288778 h 151"/>
              <a:gd name="T38" fmla="*/ 508556 w 160"/>
              <a:gd name="T39" fmla="*/ 185643 h 151"/>
              <a:gd name="T40" fmla="*/ 508556 w 160"/>
              <a:gd name="T41" fmla="*/ 299092 h 151"/>
              <a:gd name="T42" fmla="*/ 477838 w 160"/>
              <a:gd name="T43" fmla="*/ 309405 h 151"/>
              <a:gd name="T44" fmla="*/ 419814 w 160"/>
              <a:gd name="T45" fmla="*/ 398789 h 151"/>
              <a:gd name="T46" fmla="*/ 416401 w 160"/>
              <a:gd name="T47" fmla="*/ 402227 h 151"/>
              <a:gd name="T48" fmla="*/ 382270 w 160"/>
              <a:gd name="T49" fmla="*/ 470983 h 151"/>
              <a:gd name="T50" fmla="*/ 382270 w 160"/>
              <a:gd name="T51" fmla="*/ 491610 h 151"/>
              <a:gd name="T52" fmla="*/ 296942 w 160"/>
              <a:gd name="T53" fmla="*/ 491610 h 151"/>
              <a:gd name="T54" fmla="*/ 296942 w 160"/>
              <a:gd name="T55" fmla="*/ 470983 h 151"/>
              <a:gd name="T56" fmla="*/ 283289 w 160"/>
              <a:gd name="T57" fmla="*/ 457232 h 151"/>
              <a:gd name="T58" fmla="*/ 255984 w 160"/>
              <a:gd name="T59" fmla="*/ 457232 h 151"/>
              <a:gd name="T60" fmla="*/ 208201 w 160"/>
              <a:gd name="T61" fmla="*/ 460670 h 151"/>
              <a:gd name="T62" fmla="*/ 204788 w 160"/>
              <a:gd name="T63" fmla="*/ 491610 h 151"/>
              <a:gd name="T64" fmla="*/ 119459 w 160"/>
              <a:gd name="T65" fmla="*/ 491610 h 151"/>
              <a:gd name="T66" fmla="*/ 119459 w 160"/>
              <a:gd name="T67" fmla="*/ 491610 h 151"/>
              <a:gd name="T68" fmla="*/ 119459 w 160"/>
              <a:gd name="T69" fmla="*/ 484735 h 151"/>
              <a:gd name="T70" fmla="*/ 47784 w 160"/>
              <a:gd name="T71" fmla="*/ 340346 h 151"/>
              <a:gd name="T72" fmla="*/ 30718 w 160"/>
              <a:gd name="T73" fmla="*/ 302529 h 151"/>
              <a:gd name="T74" fmla="*/ 30718 w 160"/>
              <a:gd name="T75" fmla="*/ 299092 h 151"/>
              <a:gd name="T76" fmla="*/ 255984 w 160"/>
              <a:gd name="T77" fmla="*/ 58443 h 151"/>
              <a:gd name="T78" fmla="*/ 348139 w 160"/>
              <a:gd name="T79" fmla="*/ 65319 h 151"/>
              <a:gd name="T80" fmla="*/ 419814 w 160"/>
              <a:gd name="T81" fmla="*/ 27503 h 151"/>
              <a:gd name="T82" fmla="*/ 406162 w 160"/>
              <a:gd name="T83" fmla="*/ 103135 h 151"/>
              <a:gd name="T84" fmla="*/ 412988 w 160"/>
              <a:gd name="T85" fmla="*/ 113449 h 151"/>
              <a:gd name="T86" fmla="*/ 488077 w 160"/>
              <a:gd name="T87" fmla="*/ 213146 h 151"/>
              <a:gd name="T88" fmla="*/ 508556 w 160"/>
              <a:gd name="T89" fmla="*/ 213146 h 151"/>
              <a:gd name="T90" fmla="*/ 518795 w 160"/>
              <a:gd name="T91" fmla="*/ 288778 h 151"/>
              <a:gd name="T92" fmla="*/ 269637 w 160"/>
              <a:gd name="T93" fmla="*/ 340346 h 151"/>
              <a:gd name="T94" fmla="*/ 269637 w 160"/>
              <a:gd name="T95" fmla="*/ 340346 h 151"/>
              <a:gd name="T96" fmla="*/ 255984 w 160"/>
              <a:gd name="T97" fmla="*/ 371286 h 151"/>
              <a:gd name="T98" fmla="*/ 242332 w 160"/>
              <a:gd name="T99" fmla="*/ 340346 h 151"/>
              <a:gd name="T100" fmla="*/ 201374 w 160"/>
              <a:gd name="T101" fmla="*/ 326594 h 151"/>
              <a:gd name="T102" fmla="*/ 269637 w 160"/>
              <a:gd name="T103" fmla="*/ 312843 h 151"/>
              <a:gd name="T104" fmla="*/ 269637 w 160"/>
              <a:gd name="T105" fmla="*/ 271589 h 151"/>
              <a:gd name="T106" fmla="*/ 194548 w 160"/>
              <a:gd name="T107" fmla="*/ 226897 h 151"/>
              <a:gd name="T108" fmla="*/ 242332 w 160"/>
              <a:gd name="T109" fmla="*/ 178767 h 151"/>
              <a:gd name="T110" fmla="*/ 255984 w 160"/>
              <a:gd name="T111" fmla="*/ 147827 h 151"/>
              <a:gd name="T112" fmla="*/ 269637 w 160"/>
              <a:gd name="T113" fmla="*/ 178767 h 151"/>
              <a:gd name="T114" fmla="*/ 307181 w 160"/>
              <a:gd name="T115" fmla="*/ 192519 h 151"/>
              <a:gd name="T116" fmla="*/ 238919 w 160"/>
              <a:gd name="T117" fmla="*/ 206270 h 151"/>
              <a:gd name="T118" fmla="*/ 238919 w 160"/>
              <a:gd name="T119" fmla="*/ 244086 h 151"/>
              <a:gd name="T120" fmla="*/ 317421 w 160"/>
              <a:gd name="T121" fmla="*/ 292216 h 15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51">
                <a:moveTo>
                  <a:pt x="149" y="54"/>
                </a:moveTo>
                <a:cubicBezTo>
                  <a:pt x="146" y="54"/>
                  <a:pt x="146" y="54"/>
                  <a:pt x="146" y="54"/>
                </a:cubicBezTo>
                <a:cubicBezTo>
                  <a:pt x="142" y="44"/>
                  <a:pt x="135" y="35"/>
                  <a:pt x="127" y="28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5" y="23"/>
                  <a:pt x="126" y="18"/>
                  <a:pt x="130" y="13"/>
                </a:cubicBezTo>
                <a:cubicBezTo>
                  <a:pt x="131" y="10"/>
                  <a:pt x="131" y="7"/>
                  <a:pt x="130" y="4"/>
                </a:cubicBezTo>
                <a:cubicBezTo>
                  <a:pt x="128" y="2"/>
                  <a:pt x="125" y="0"/>
                  <a:pt x="122" y="0"/>
                </a:cubicBezTo>
                <a:cubicBezTo>
                  <a:pt x="122" y="0"/>
                  <a:pt x="122" y="0"/>
                  <a:pt x="121" y="0"/>
                </a:cubicBezTo>
                <a:cubicBezTo>
                  <a:pt x="109" y="2"/>
                  <a:pt x="102" y="7"/>
                  <a:pt x="98" y="12"/>
                </a:cubicBezTo>
                <a:cubicBezTo>
                  <a:pt x="90" y="10"/>
                  <a:pt x="83" y="9"/>
                  <a:pt x="75" y="9"/>
                </a:cubicBezTo>
                <a:cubicBezTo>
                  <a:pt x="55" y="9"/>
                  <a:pt x="36" y="16"/>
                  <a:pt x="22" y="28"/>
                </a:cubicBezTo>
                <a:cubicBezTo>
                  <a:pt x="8" y="41"/>
                  <a:pt x="0" y="58"/>
                  <a:pt x="0" y="75"/>
                </a:cubicBezTo>
                <a:cubicBezTo>
                  <a:pt x="0" y="80"/>
                  <a:pt x="1" y="85"/>
                  <a:pt x="2" y="89"/>
                </a:cubicBezTo>
                <a:cubicBezTo>
                  <a:pt x="2" y="89"/>
                  <a:pt x="2" y="89"/>
                  <a:pt x="2" y="89"/>
                </a:cubicBezTo>
                <a:cubicBezTo>
                  <a:pt x="2" y="89"/>
                  <a:pt x="2" y="89"/>
                  <a:pt x="2" y="89"/>
                </a:cubicBezTo>
                <a:cubicBezTo>
                  <a:pt x="3" y="94"/>
                  <a:pt x="5" y="98"/>
                  <a:pt x="7" y="103"/>
                </a:cubicBezTo>
                <a:cubicBezTo>
                  <a:pt x="10" y="110"/>
                  <a:pt x="14" y="117"/>
                  <a:pt x="19" y="122"/>
                </a:cubicBezTo>
                <a:cubicBezTo>
                  <a:pt x="26" y="129"/>
                  <a:pt x="27" y="137"/>
                  <a:pt x="27" y="141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4"/>
                </a:cubicBezTo>
                <a:cubicBezTo>
                  <a:pt x="28" y="148"/>
                  <a:pt x="31" y="151"/>
                  <a:pt x="35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4" y="151"/>
                  <a:pt x="68" y="147"/>
                  <a:pt x="68" y="143"/>
                </a:cubicBezTo>
                <a:cubicBezTo>
                  <a:pt x="68" y="141"/>
                  <a:pt x="68" y="141"/>
                  <a:pt x="68" y="141"/>
                </a:cubicBezTo>
                <a:cubicBezTo>
                  <a:pt x="72" y="141"/>
                  <a:pt x="76" y="142"/>
                  <a:pt x="80" y="141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80" y="147"/>
                  <a:pt x="83" y="151"/>
                  <a:pt x="88" y="151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7" y="151"/>
                  <a:pt x="120" y="147"/>
                  <a:pt x="120" y="143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5"/>
                  <a:pt x="121" y="129"/>
                  <a:pt x="127" y="123"/>
                </a:cubicBezTo>
                <a:cubicBezTo>
                  <a:pt x="127" y="123"/>
                  <a:pt x="128" y="122"/>
                  <a:pt x="128" y="122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37" y="114"/>
                  <a:pt x="143" y="105"/>
                  <a:pt x="146" y="96"/>
                </a:cubicBezTo>
                <a:cubicBezTo>
                  <a:pt x="149" y="96"/>
                  <a:pt x="149" y="96"/>
                  <a:pt x="149" y="96"/>
                </a:cubicBezTo>
                <a:cubicBezTo>
                  <a:pt x="155" y="96"/>
                  <a:pt x="160" y="90"/>
                  <a:pt x="160" y="84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60" y="59"/>
                  <a:pt x="155" y="54"/>
                  <a:pt x="149" y="54"/>
                </a:cubicBezTo>
                <a:close/>
                <a:moveTo>
                  <a:pt x="152" y="84"/>
                </a:moveTo>
                <a:cubicBezTo>
                  <a:pt x="152" y="86"/>
                  <a:pt x="150" y="87"/>
                  <a:pt x="149" y="87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2" y="87"/>
                  <a:pt x="140" y="89"/>
                  <a:pt x="140" y="90"/>
                </a:cubicBezTo>
                <a:cubicBezTo>
                  <a:pt x="137" y="100"/>
                  <a:pt x="131" y="109"/>
                  <a:pt x="123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2" y="116"/>
                  <a:pt x="122" y="117"/>
                  <a:pt x="122" y="117"/>
                </a:cubicBezTo>
                <a:cubicBezTo>
                  <a:pt x="122" y="117"/>
                  <a:pt x="122" y="117"/>
                  <a:pt x="122" y="117"/>
                </a:cubicBezTo>
                <a:cubicBezTo>
                  <a:pt x="113" y="125"/>
                  <a:pt x="112" y="134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87" y="136"/>
                  <a:pt x="87" y="135"/>
                  <a:pt x="86" y="134"/>
                </a:cubicBezTo>
                <a:cubicBezTo>
                  <a:pt x="85" y="133"/>
                  <a:pt x="84" y="133"/>
                  <a:pt x="83" y="133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0" y="133"/>
                  <a:pt x="78" y="133"/>
                  <a:pt x="75" y="133"/>
                </a:cubicBezTo>
                <a:cubicBezTo>
                  <a:pt x="71" y="133"/>
                  <a:pt x="68" y="133"/>
                  <a:pt x="64" y="133"/>
                </a:cubicBezTo>
                <a:cubicBezTo>
                  <a:pt x="63" y="133"/>
                  <a:pt x="62" y="133"/>
                  <a:pt x="61" y="134"/>
                </a:cubicBezTo>
                <a:cubicBezTo>
                  <a:pt x="61" y="135"/>
                  <a:pt x="60" y="136"/>
                  <a:pt x="60" y="137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35" y="143"/>
                  <a:pt x="35" y="143"/>
                  <a:pt x="35" y="143"/>
                </a:cubicBezTo>
                <a:cubicBezTo>
                  <a:pt x="35" y="143"/>
                  <a:pt x="35" y="143"/>
                  <a:pt x="35" y="143"/>
                </a:cubicBezTo>
                <a:cubicBezTo>
                  <a:pt x="35" y="143"/>
                  <a:pt x="35" y="143"/>
                  <a:pt x="35" y="143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35" y="136"/>
                  <a:pt x="34" y="125"/>
                  <a:pt x="25" y="116"/>
                </a:cubicBezTo>
                <a:cubicBezTo>
                  <a:pt x="21" y="112"/>
                  <a:pt x="17" y="106"/>
                  <a:pt x="14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2" y="95"/>
                  <a:pt x="10" y="91"/>
                  <a:pt x="9" y="88"/>
                </a:cubicBezTo>
                <a:cubicBezTo>
                  <a:pt x="9" y="87"/>
                  <a:pt x="9" y="87"/>
                  <a:pt x="9" y="87"/>
                </a:cubicBezTo>
                <a:cubicBezTo>
                  <a:pt x="9" y="87"/>
                  <a:pt x="9" y="87"/>
                  <a:pt x="9" y="87"/>
                </a:cubicBezTo>
                <a:cubicBezTo>
                  <a:pt x="8" y="83"/>
                  <a:pt x="8" y="79"/>
                  <a:pt x="8" y="75"/>
                </a:cubicBezTo>
                <a:cubicBezTo>
                  <a:pt x="8" y="43"/>
                  <a:pt x="38" y="17"/>
                  <a:pt x="75" y="17"/>
                </a:cubicBezTo>
                <a:cubicBezTo>
                  <a:pt x="83" y="17"/>
                  <a:pt x="90" y="18"/>
                  <a:pt x="98" y="21"/>
                </a:cubicBezTo>
                <a:cubicBezTo>
                  <a:pt x="99" y="21"/>
                  <a:pt x="101" y="21"/>
                  <a:pt x="102" y="19"/>
                </a:cubicBezTo>
                <a:cubicBezTo>
                  <a:pt x="105" y="15"/>
                  <a:pt x="111" y="9"/>
                  <a:pt x="122" y="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3" y="8"/>
                  <a:pt x="123" y="9"/>
                  <a:pt x="123" y="9"/>
                </a:cubicBezTo>
                <a:cubicBezTo>
                  <a:pt x="118" y="16"/>
                  <a:pt x="117" y="23"/>
                  <a:pt x="119" y="30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9" y="31"/>
                  <a:pt x="120" y="32"/>
                  <a:pt x="121" y="33"/>
                </a:cubicBezTo>
                <a:cubicBezTo>
                  <a:pt x="129" y="40"/>
                  <a:pt x="136" y="49"/>
                  <a:pt x="139" y="60"/>
                </a:cubicBezTo>
                <a:cubicBezTo>
                  <a:pt x="140" y="61"/>
                  <a:pt x="141" y="62"/>
                  <a:pt x="143" y="62"/>
                </a:cubicBezTo>
                <a:cubicBezTo>
                  <a:pt x="143" y="62"/>
                  <a:pt x="143" y="62"/>
                  <a:pt x="143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0" y="62"/>
                  <a:pt x="152" y="64"/>
                  <a:pt x="152" y="66"/>
                </a:cubicBezTo>
                <a:cubicBezTo>
                  <a:pt x="152" y="84"/>
                  <a:pt x="152" y="84"/>
                  <a:pt x="152" y="84"/>
                </a:cubicBezTo>
                <a:close/>
                <a:moveTo>
                  <a:pt x="93" y="85"/>
                </a:moveTo>
                <a:cubicBezTo>
                  <a:pt x="93" y="93"/>
                  <a:pt x="87" y="99"/>
                  <a:pt x="79" y="99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4"/>
                  <a:pt x="79" y="104"/>
                  <a:pt x="79" y="104"/>
                </a:cubicBezTo>
                <a:cubicBezTo>
                  <a:pt x="79" y="106"/>
                  <a:pt x="77" y="108"/>
                  <a:pt x="75" y="108"/>
                </a:cubicBezTo>
                <a:cubicBezTo>
                  <a:pt x="73" y="108"/>
                  <a:pt x="71" y="106"/>
                  <a:pt x="71" y="104"/>
                </a:cubicBezTo>
                <a:cubicBezTo>
                  <a:pt x="71" y="99"/>
                  <a:pt x="71" y="99"/>
                  <a:pt x="71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1" y="99"/>
                  <a:pt x="59" y="97"/>
                  <a:pt x="59" y="95"/>
                </a:cubicBezTo>
                <a:cubicBezTo>
                  <a:pt x="59" y="93"/>
                  <a:pt x="61" y="91"/>
                  <a:pt x="63" y="91"/>
                </a:cubicBezTo>
                <a:cubicBezTo>
                  <a:pt x="79" y="91"/>
                  <a:pt x="79" y="91"/>
                  <a:pt x="79" y="91"/>
                </a:cubicBezTo>
                <a:cubicBezTo>
                  <a:pt x="82" y="91"/>
                  <a:pt x="85" y="88"/>
                  <a:pt x="85" y="85"/>
                </a:cubicBezTo>
                <a:cubicBezTo>
                  <a:pt x="85" y="82"/>
                  <a:pt x="82" y="79"/>
                  <a:pt x="79" y="79"/>
                </a:cubicBezTo>
                <a:cubicBezTo>
                  <a:pt x="70" y="79"/>
                  <a:pt x="70" y="79"/>
                  <a:pt x="70" y="79"/>
                </a:cubicBezTo>
                <a:cubicBezTo>
                  <a:pt x="63" y="79"/>
                  <a:pt x="57" y="73"/>
                  <a:pt x="57" y="66"/>
                </a:cubicBezTo>
                <a:cubicBezTo>
                  <a:pt x="57" y="58"/>
                  <a:pt x="63" y="52"/>
                  <a:pt x="70" y="52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4"/>
                  <a:pt x="73" y="43"/>
                  <a:pt x="75" y="43"/>
                </a:cubicBezTo>
                <a:cubicBezTo>
                  <a:pt x="77" y="43"/>
                  <a:pt x="79" y="44"/>
                  <a:pt x="79" y="47"/>
                </a:cubicBezTo>
                <a:cubicBezTo>
                  <a:pt x="79" y="52"/>
                  <a:pt x="79" y="52"/>
                  <a:pt x="79" y="52"/>
                </a:cubicBezTo>
                <a:cubicBezTo>
                  <a:pt x="86" y="52"/>
                  <a:pt x="86" y="52"/>
                  <a:pt x="86" y="52"/>
                </a:cubicBezTo>
                <a:cubicBezTo>
                  <a:pt x="88" y="52"/>
                  <a:pt x="90" y="54"/>
                  <a:pt x="90" y="56"/>
                </a:cubicBezTo>
                <a:cubicBezTo>
                  <a:pt x="90" y="58"/>
                  <a:pt x="88" y="60"/>
                  <a:pt x="86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67" y="60"/>
                  <a:pt x="65" y="62"/>
                  <a:pt x="65" y="66"/>
                </a:cubicBezTo>
                <a:cubicBezTo>
                  <a:pt x="65" y="69"/>
                  <a:pt x="67" y="71"/>
                  <a:pt x="70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87" y="71"/>
                  <a:pt x="93" y="78"/>
                  <a:pt x="93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53">
            <a:extLst>
              <a:ext uri="{FF2B5EF4-FFF2-40B4-BE49-F238E27FC236}">
                <a16:creationId xmlns:a16="http://schemas.microsoft.com/office/drawing/2014/main" id="{AC317942-137F-44C2-95E3-ED5076EF68DC}"/>
              </a:ext>
            </a:extLst>
          </p:cNvPr>
          <p:cNvSpPr>
            <a:spLocks noEditPoints="1"/>
          </p:cNvSpPr>
          <p:nvPr/>
        </p:nvSpPr>
        <p:spPr bwMode="auto">
          <a:xfrm>
            <a:off x="6696195" y="3310333"/>
            <a:ext cx="489980" cy="411642"/>
          </a:xfrm>
          <a:custGeom>
            <a:avLst/>
            <a:gdLst>
              <a:gd name="T0" fmla="*/ 324247 w 160"/>
              <a:gd name="T1" fmla="*/ 458788 h 133"/>
              <a:gd name="T2" fmla="*/ 273050 w 160"/>
              <a:gd name="T3" fmla="*/ 431192 h 133"/>
              <a:gd name="T4" fmla="*/ 242332 w 160"/>
              <a:gd name="T5" fmla="*/ 427742 h 133"/>
              <a:gd name="T6" fmla="*/ 218440 w 160"/>
              <a:gd name="T7" fmla="*/ 458788 h 133"/>
              <a:gd name="T8" fmla="*/ 119459 w 160"/>
              <a:gd name="T9" fmla="*/ 431192 h 133"/>
              <a:gd name="T10" fmla="*/ 98981 w 160"/>
              <a:gd name="T11" fmla="*/ 372550 h 133"/>
              <a:gd name="T12" fmla="*/ 95568 w 160"/>
              <a:gd name="T13" fmla="*/ 369100 h 133"/>
              <a:gd name="T14" fmla="*/ 95568 w 160"/>
              <a:gd name="T15" fmla="*/ 369100 h 133"/>
              <a:gd name="T16" fmla="*/ 34131 w 160"/>
              <a:gd name="T17" fmla="*/ 289761 h 133"/>
              <a:gd name="T18" fmla="*/ 0 w 160"/>
              <a:gd name="T19" fmla="*/ 200073 h 133"/>
              <a:gd name="T20" fmla="*/ 40958 w 160"/>
              <a:gd name="T21" fmla="*/ 162128 h 133"/>
              <a:gd name="T22" fmla="*/ 92154 w 160"/>
              <a:gd name="T23" fmla="*/ 41394 h 133"/>
              <a:gd name="T24" fmla="*/ 116046 w 160"/>
              <a:gd name="T25" fmla="*/ 0 h 133"/>
              <a:gd name="T26" fmla="*/ 255984 w 160"/>
              <a:gd name="T27" fmla="*/ 27596 h 133"/>
              <a:gd name="T28" fmla="*/ 474424 w 160"/>
              <a:gd name="T29" fmla="*/ 186275 h 133"/>
              <a:gd name="T30" fmla="*/ 467598 w 160"/>
              <a:gd name="T31" fmla="*/ 213871 h 133"/>
              <a:gd name="T32" fmla="*/ 450533 w 160"/>
              <a:gd name="T33" fmla="*/ 193174 h 133"/>
              <a:gd name="T34" fmla="*/ 255984 w 160"/>
              <a:gd name="T35" fmla="*/ 55193 h 133"/>
              <a:gd name="T36" fmla="*/ 174069 w 160"/>
              <a:gd name="T37" fmla="*/ 58642 h 133"/>
              <a:gd name="T38" fmla="*/ 126286 w 160"/>
              <a:gd name="T39" fmla="*/ 93137 h 133"/>
              <a:gd name="T40" fmla="*/ 64849 w 160"/>
              <a:gd name="T41" fmla="*/ 182825 h 133"/>
              <a:gd name="T42" fmla="*/ 34131 w 160"/>
              <a:gd name="T43" fmla="*/ 189724 h 133"/>
              <a:gd name="T44" fmla="*/ 27305 w 160"/>
              <a:gd name="T45" fmla="*/ 255266 h 133"/>
              <a:gd name="T46" fmla="*/ 51197 w 160"/>
              <a:gd name="T47" fmla="*/ 262165 h 133"/>
              <a:gd name="T48" fmla="*/ 112633 w 160"/>
              <a:gd name="T49" fmla="*/ 348403 h 133"/>
              <a:gd name="T50" fmla="*/ 112633 w 160"/>
              <a:gd name="T51" fmla="*/ 348403 h 133"/>
              <a:gd name="T52" fmla="*/ 116046 w 160"/>
              <a:gd name="T53" fmla="*/ 351852 h 133"/>
              <a:gd name="T54" fmla="*/ 146764 w 160"/>
              <a:gd name="T55" fmla="*/ 413944 h 133"/>
              <a:gd name="T56" fmla="*/ 215027 w 160"/>
              <a:gd name="T57" fmla="*/ 431192 h 133"/>
              <a:gd name="T58" fmla="*/ 221853 w 160"/>
              <a:gd name="T59" fmla="*/ 403595 h 133"/>
              <a:gd name="T60" fmla="*/ 255984 w 160"/>
              <a:gd name="T61" fmla="*/ 403595 h 133"/>
              <a:gd name="T62" fmla="*/ 296942 w 160"/>
              <a:gd name="T63" fmla="*/ 403595 h 133"/>
              <a:gd name="T64" fmla="*/ 300355 w 160"/>
              <a:gd name="T65" fmla="*/ 431192 h 133"/>
              <a:gd name="T66" fmla="*/ 337899 w 160"/>
              <a:gd name="T67" fmla="*/ 444990 h 133"/>
              <a:gd name="T68" fmla="*/ 546100 w 160"/>
              <a:gd name="T69" fmla="*/ 444990 h 133"/>
              <a:gd name="T70" fmla="*/ 368618 w 160"/>
              <a:gd name="T71" fmla="*/ 458788 h 133"/>
              <a:gd name="T72" fmla="*/ 354965 w 160"/>
              <a:gd name="T73" fmla="*/ 338054 h 133"/>
              <a:gd name="T74" fmla="*/ 385683 w 160"/>
              <a:gd name="T75" fmla="*/ 324256 h 133"/>
              <a:gd name="T76" fmla="*/ 450533 w 160"/>
              <a:gd name="T77" fmla="*/ 231119 h 133"/>
              <a:gd name="T78" fmla="*/ 515382 w 160"/>
              <a:gd name="T79" fmla="*/ 324256 h 133"/>
              <a:gd name="T80" fmla="*/ 546100 w 160"/>
              <a:gd name="T81" fmla="*/ 338054 h 133"/>
              <a:gd name="T82" fmla="*/ 412988 w 160"/>
              <a:gd name="T83" fmla="*/ 324256 h 133"/>
              <a:gd name="T84" fmla="*/ 488077 w 160"/>
              <a:gd name="T85" fmla="*/ 296660 h 133"/>
              <a:gd name="T86" fmla="*/ 412988 w 160"/>
              <a:gd name="T87" fmla="*/ 296660 h 133"/>
              <a:gd name="T88" fmla="*/ 518795 w 160"/>
              <a:gd name="T89" fmla="*/ 351852 h 133"/>
              <a:gd name="T90" fmla="*/ 382270 w 160"/>
              <a:gd name="T91" fmla="*/ 431192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33">
                <a:moveTo>
                  <a:pt x="99" y="129"/>
                </a:moveTo>
                <a:cubicBezTo>
                  <a:pt x="99" y="131"/>
                  <a:pt x="97" y="133"/>
                  <a:pt x="95" y="133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84" y="133"/>
                  <a:pt x="80" y="129"/>
                  <a:pt x="80" y="125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77" y="124"/>
                  <a:pt x="74" y="125"/>
                  <a:pt x="71" y="124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71" y="129"/>
                  <a:pt x="68" y="133"/>
                  <a:pt x="64" y="133"/>
                </a:cubicBezTo>
                <a:cubicBezTo>
                  <a:pt x="42" y="133"/>
                  <a:pt x="42" y="133"/>
                  <a:pt x="42" y="133"/>
                </a:cubicBezTo>
                <a:cubicBezTo>
                  <a:pt x="38" y="133"/>
                  <a:pt x="35" y="129"/>
                  <a:pt x="35" y="125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19"/>
                  <a:pt x="34" y="113"/>
                  <a:pt x="29" y="108"/>
                </a:cubicBezTo>
                <a:cubicBezTo>
                  <a:pt x="29" y="108"/>
                  <a:pt x="28" y="108"/>
                  <a:pt x="28" y="107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1" y="101"/>
                  <a:pt x="15" y="93"/>
                  <a:pt x="12" y="84"/>
                </a:cubicBezTo>
                <a:cubicBezTo>
                  <a:pt x="10" y="84"/>
                  <a:pt x="10" y="84"/>
                  <a:pt x="10" y="84"/>
                </a:cubicBezTo>
                <a:cubicBezTo>
                  <a:pt x="5" y="84"/>
                  <a:pt x="0" y="80"/>
                  <a:pt x="0" y="74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2"/>
                  <a:pt x="5" y="47"/>
                  <a:pt x="10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6" y="39"/>
                  <a:pt x="22" y="31"/>
                  <a:pt x="29" y="24"/>
                </a:cubicBezTo>
                <a:cubicBezTo>
                  <a:pt x="30" y="20"/>
                  <a:pt x="29" y="16"/>
                  <a:pt x="27" y="12"/>
                </a:cubicBezTo>
                <a:cubicBezTo>
                  <a:pt x="25" y="9"/>
                  <a:pt x="25" y="6"/>
                  <a:pt x="27" y="4"/>
                </a:cubicBezTo>
                <a:cubicBezTo>
                  <a:pt x="28" y="1"/>
                  <a:pt x="31" y="0"/>
                  <a:pt x="34" y="0"/>
                </a:cubicBezTo>
                <a:cubicBezTo>
                  <a:pt x="45" y="1"/>
                  <a:pt x="52" y="6"/>
                  <a:pt x="55" y="11"/>
                </a:cubicBezTo>
                <a:cubicBezTo>
                  <a:pt x="62" y="9"/>
                  <a:pt x="68" y="8"/>
                  <a:pt x="75" y="8"/>
                </a:cubicBezTo>
                <a:cubicBezTo>
                  <a:pt x="103" y="8"/>
                  <a:pt x="128" y="24"/>
                  <a:pt x="137" y="48"/>
                </a:cubicBezTo>
                <a:cubicBezTo>
                  <a:pt x="138" y="50"/>
                  <a:pt x="139" y="52"/>
                  <a:pt x="139" y="54"/>
                </a:cubicBezTo>
                <a:cubicBezTo>
                  <a:pt x="140" y="55"/>
                  <a:pt x="140" y="56"/>
                  <a:pt x="140" y="58"/>
                </a:cubicBezTo>
                <a:cubicBezTo>
                  <a:pt x="140" y="60"/>
                  <a:pt x="139" y="62"/>
                  <a:pt x="137" y="62"/>
                </a:cubicBezTo>
                <a:cubicBezTo>
                  <a:pt x="135" y="62"/>
                  <a:pt x="133" y="61"/>
                  <a:pt x="132" y="59"/>
                </a:cubicBezTo>
                <a:cubicBezTo>
                  <a:pt x="132" y="58"/>
                  <a:pt x="132" y="57"/>
                  <a:pt x="132" y="56"/>
                </a:cubicBezTo>
                <a:cubicBezTo>
                  <a:pt x="131" y="54"/>
                  <a:pt x="131" y="52"/>
                  <a:pt x="130" y="51"/>
                </a:cubicBezTo>
                <a:cubicBezTo>
                  <a:pt x="122" y="30"/>
                  <a:pt x="100" y="16"/>
                  <a:pt x="75" y="16"/>
                </a:cubicBezTo>
                <a:cubicBezTo>
                  <a:pt x="68" y="16"/>
                  <a:pt x="61" y="17"/>
                  <a:pt x="55" y="19"/>
                </a:cubicBezTo>
                <a:cubicBezTo>
                  <a:pt x="53" y="20"/>
                  <a:pt x="52" y="19"/>
                  <a:pt x="51" y="17"/>
                </a:cubicBezTo>
                <a:cubicBezTo>
                  <a:pt x="48" y="14"/>
                  <a:pt x="43" y="9"/>
                  <a:pt x="34" y="8"/>
                </a:cubicBezTo>
                <a:cubicBezTo>
                  <a:pt x="37" y="14"/>
                  <a:pt x="38" y="21"/>
                  <a:pt x="37" y="27"/>
                </a:cubicBezTo>
                <a:cubicBezTo>
                  <a:pt x="37" y="28"/>
                  <a:pt x="36" y="29"/>
                  <a:pt x="35" y="30"/>
                </a:cubicBezTo>
                <a:cubicBezTo>
                  <a:pt x="28" y="36"/>
                  <a:pt x="22" y="44"/>
                  <a:pt x="19" y="53"/>
                </a:cubicBezTo>
                <a:cubicBezTo>
                  <a:pt x="18" y="54"/>
                  <a:pt x="17" y="55"/>
                  <a:pt x="15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9" y="55"/>
                  <a:pt x="8" y="56"/>
                  <a:pt x="8" y="58"/>
                </a:cubicBezTo>
                <a:cubicBezTo>
                  <a:pt x="8" y="74"/>
                  <a:pt x="8" y="74"/>
                  <a:pt x="8" y="74"/>
                </a:cubicBezTo>
                <a:cubicBezTo>
                  <a:pt x="8" y="75"/>
                  <a:pt x="9" y="76"/>
                  <a:pt x="10" y="76"/>
                </a:cubicBezTo>
                <a:cubicBezTo>
                  <a:pt x="15" y="76"/>
                  <a:pt x="15" y="76"/>
                  <a:pt x="15" y="76"/>
                </a:cubicBezTo>
                <a:cubicBezTo>
                  <a:pt x="17" y="76"/>
                  <a:pt x="18" y="78"/>
                  <a:pt x="19" y="79"/>
                </a:cubicBezTo>
                <a:cubicBezTo>
                  <a:pt x="21" y="88"/>
                  <a:pt x="26" y="95"/>
                  <a:pt x="33" y="10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42" y="109"/>
                  <a:pt x="43" y="117"/>
                  <a:pt x="43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63" y="125"/>
                  <a:pt x="63" y="125"/>
                  <a:pt x="63" y="125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19"/>
                  <a:pt x="64" y="118"/>
                  <a:pt x="65" y="117"/>
                </a:cubicBezTo>
                <a:cubicBezTo>
                  <a:pt x="66" y="116"/>
                  <a:pt x="67" y="116"/>
                  <a:pt x="68" y="116"/>
                </a:cubicBezTo>
                <a:cubicBezTo>
                  <a:pt x="70" y="116"/>
                  <a:pt x="73" y="117"/>
                  <a:pt x="75" y="117"/>
                </a:cubicBezTo>
                <a:cubicBezTo>
                  <a:pt x="78" y="117"/>
                  <a:pt x="81" y="116"/>
                  <a:pt x="84" y="116"/>
                </a:cubicBezTo>
                <a:cubicBezTo>
                  <a:pt x="85" y="116"/>
                  <a:pt x="86" y="116"/>
                  <a:pt x="87" y="117"/>
                </a:cubicBezTo>
                <a:cubicBezTo>
                  <a:pt x="88" y="118"/>
                  <a:pt x="88" y="119"/>
                  <a:pt x="88" y="12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95" y="125"/>
                  <a:pt x="95" y="125"/>
                  <a:pt x="95" y="125"/>
                </a:cubicBezTo>
                <a:cubicBezTo>
                  <a:pt x="97" y="125"/>
                  <a:pt x="99" y="127"/>
                  <a:pt x="99" y="129"/>
                </a:cubicBezTo>
                <a:close/>
                <a:moveTo>
                  <a:pt x="160" y="98"/>
                </a:moveTo>
                <a:cubicBezTo>
                  <a:pt x="160" y="129"/>
                  <a:pt x="160" y="129"/>
                  <a:pt x="160" y="129"/>
                </a:cubicBezTo>
                <a:cubicBezTo>
                  <a:pt x="160" y="131"/>
                  <a:pt x="158" y="133"/>
                  <a:pt x="156" y="133"/>
                </a:cubicBezTo>
                <a:cubicBezTo>
                  <a:pt x="108" y="133"/>
                  <a:pt x="108" y="133"/>
                  <a:pt x="108" y="133"/>
                </a:cubicBezTo>
                <a:cubicBezTo>
                  <a:pt x="106" y="133"/>
                  <a:pt x="104" y="131"/>
                  <a:pt x="104" y="129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04" y="96"/>
                  <a:pt x="106" y="94"/>
                  <a:pt x="108" y="94"/>
                </a:cubicBezTo>
                <a:cubicBezTo>
                  <a:pt x="113" y="94"/>
                  <a:pt x="113" y="94"/>
                  <a:pt x="113" y="94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3" y="75"/>
                  <a:pt x="121" y="67"/>
                  <a:pt x="132" y="67"/>
                </a:cubicBezTo>
                <a:cubicBezTo>
                  <a:pt x="143" y="67"/>
                  <a:pt x="151" y="75"/>
                  <a:pt x="151" y="86"/>
                </a:cubicBezTo>
                <a:cubicBezTo>
                  <a:pt x="151" y="94"/>
                  <a:pt x="151" y="94"/>
                  <a:pt x="151" y="94"/>
                </a:cubicBezTo>
                <a:cubicBezTo>
                  <a:pt x="156" y="94"/>
                  <a:pt x="156" y="94"/>
                  <a:pt x="156" y="94"/>
                </a:cubicBezTo>
                <a:cubicBezTo>
                  <a:pt x="158" y="94"/>
                  <a:pt x="160" y="96"/>
                  <a:pt x="160" y="98"/>
                </a:cubicBezTo>
                <a:close/>
                <a:moveTo>
                  <a:pt x="121" y="86"/>
                </a:moveTo>
                <a:cubicBezTo>
                  <a:pt x="121" y="94"/>
                  <a:pt x="121" y="94"/>
                  <a:pt x="121" y="94"/>
                </a:cubicBezTo>
                <a:cubicBezTo>
                  <a:pt x="143" y="94"/>
                  <a:pt x="143" y="94"/>
                  <a:pt x="143" y="94"/>
                </a:cubicBezTo>
                <a:cubicBezTo>
                  <a:pt x="143" y="86"/>
                  <a:pt x="143" y="86"/>
                  <a:pt x="143" y="86"/>
                </a:cubicBezTo>
                <a:cubicBezTo>
                  <a:pt x="143" y="80"/>
                  <a:pt x="138" y="75"/>
                  <a:pt x="132" y="75"/>
                </a:cubicBezTo>
                <a:cubicBezTo>
                  <a:pt x="126" y="75"/>
                  <a:pt x="121" y="80"/>
                  <a:pt x="121" y="86"/>
                </a:cubicBezTo>
                <a:close/>
                <a:moveTo>
                  <a:pt x="152" y="125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12" y="102"/>
                  <a:pt x="112" y="102"/>
                  <a:pt x="112" y="102"/>
                </a:cubicBezTo>
                <a:cubicBezTo>
                  <a:pt x="112" y="125"/>
                  <a:pt x="112" y="125"/>
                  <a:pt x="112" y="125"/>
                </a:cubicBezTo>
                <a:cubicBezTo>
                  <a:pt x="152" y="125"/>
                  <a:pt x="152" y="125"/>
                  <a:pt x="152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54">
            <a:extLst>
              <a:ext uri="{FF2B5EF4-FFF2-40B4-BE49-F238E27FC236}">
                <a16:creationId xmlns:a16="http://schemas.microsoft.com/office/drawing/2014/main" id="{93A36798-D527-4922-9B5C-A0EA916A6325}"/>
              </a:ext>
            </a:extLst>
          </p:cNvPr>
          <p:cNvSpPr>
            <a:spLocks noEditPoints="1"/>
          </p:cNvSpPr>
          <p:nvPr/>
        </p:nvSpPr>
        <p:spPr bwMode="auto">
          <a:xfrm>
            <a:off x="6818172" y="5247904"/>
            <a:ext cx="269204" cy="492828"/>
          </a:xfrm>
          <a:custGeom>
            <a:avLst/>
            <a:gdLst>
              <a:gd name="T0" fmla="*/ 170476 w 88"/>
              <a:gd name="T1" fmla="*/ 99556 h 160"/>
              <a:gd name="T2" fmla="*/ 129562 w 88"/>
              <a:gd name="T3" fmla="*/ 99556 h 160"/>
              <a:gd name="T4" fmla="*/ 85238 w 88"/>
              <a:gd name="T5" fmla="*/ 106422 h 160"/>
              <a:gd name="T6" fmla="*/ 150019 w 88"/>
              <a:gd name="T7" fmla="*/ 27464 h 160"/>
              <a:gd name="T8" fmla="*/ 225029 w 88"/>
              <a:gd name="T9" fmla="*/ 120154 h 160"/>
              <a:gd name="T10" fmla="*/ 238667 w 88"/>
              <a:gd name="T11" fmla="*/ 106422 h 160"/>
              <a:gd name="T12" fmla="*/ 85238 w 88"/>
              <a:gd name="T13" fmla="*/ 34330 h 160"/>
              <a:gd name="T14" fmla="*/ 68190 w 88"/>
              <a:gd name="T15" fmla="*/ 154484 h 160"/>
              <a:gd name="T16" fmla="*/ 0 w 88"/>
              <a:gd name="T17" fmla="*/ 240308 h 160"/>
              <a:gd name="T18" fmla="*/ 68190 w 88"/>
              <a:gd name="T19" fmla="*/ 549275 h 160"/>
              <a:gd name="T20" fmla="*/ 300038 w 88"/>
              <a:gd name="T21" fmla="*/ 480616 h 160"/>
              <a:gd name="T22" fmla="*/ 279581 w 88"/>
              <a:gd name="T23" fmla="*/ 195679 h 160"/>
              <a:gd name="T24" fmla="*/ 231848 w 88"/>
              <a:gd name="T25" fmla="*/ 521811 h 160"/>
              <a:gd name="T26" fmla="*/ 27276 w 88"/>
              <a:gd name="T27" fmla="*/ 480616 h 160"/>
              <a:gd name="T28" fmla="*/ 37505 w 88"/>
              <a:gd name="T29" fmla="*/ 216277 h 160"/>
              <a:gd name="T30" fmla="*/ 85238 w 88"/>
              <a:gd name="T31" fmla="*/ 181947 h 160"/>
              <a:gd name="T32" fmla="*/ 150019 w 88"/>
              <a:gd name="T33" fmla="*/ 216277 h 160"/>
              <a:gd name="T34" fmla="*/ 150019 w 88"/>
              <a:gd name="T35" fmla="*/ 188813 h 160"/>
              <a:gd name="T36" fmla="*/ 102286 w 88"/>
              <a:gd name="T37" fmla="*/ 161350 h 160"/>
              <a:gd name="T38" fmla="*/ 150019 w 88"/>
              <a:gd name="T39" fmla="*/ 120154 h 160"/>
              <a:gd name="T40" fmla="*/ 262533 w 88"/>
              <a:gd name="T41" fmla="*/ 216277 h 160"/>
              <a:gd name="T42" fmla="*/ 272762 w 88"/>
              <a:gd name="T43" fmla="*/ 480616 h 160"/>
              <a:gd name="T44" fmla="*/ 163657 w 88"/>
              <a:gd name="T45" fmla="*/ 432554 h 160"/>
              <a:gd name="T46" fmla="*/ 163657 w 88"/>
              <a:gd name="T47" fmla="*/ 432554 h 160"/>
              <a:gd name="T48" fmla="*/ 150019 w 88"/>
              <a:gd name="T49" fmla="*/ 463451 h 160"/>
              <a:gd name="T50" fmla="*/ 136381 w 88"/>
              <a:gd name="T51" fmla="*/ 432554 h 160"/>
              <a:gd name="T52" fmla="*/ 98876 w 88"/>
              <a:gd name="T53" fmla="*/ 418822 h 160"/>
              <a:gd name="T54" fmla="*/ 163657 w 88"/>
              <a:gd name="T55" fmla="*/ 405090 h 160"/>
              <a:gd name="T56" fmla="*/ 163657 w 88"/>
              <a:gd name="T57" fmla="*/ 367328 h 160"/>
              <a:gd name="T58" fmla="*/ 88648 w 88"/>
              <a:gd name="T59" fmla="*/ 322699 h 160"/>
              <a:gd name="T60" fmla="*/ 136381 w 88"/>
              <a:gd name="T61" fmla="*/ 278070 h 160"/>
              <a:gd name="T62" fmla="*/ 150019 w 88"/>
              <a:gd name="T63" fmla="*/ 243741 h 160"/>
              <a:gd name="T64" fmla="*/ 163657 w 88"/>
              <a:gd name="T65" fmla="*/ 278070 h 160"/>
              <a:gd name="T66" fmla="*/ 201162 w 88"/>
              <a:gd name="T67" fmla="*/ 288369 h 160"/>
              <a:gd name="T68" fmla="*/ 136381 w 88"/>
              <a:gd name="T69" fmla="*/ 302101 h 160"/>
              <a:gd name="T70" fmla="*/ 136381 w 88"/>
              <a:gd name="T71" fmla="*/ 339864 h 160"/>
              <a:gd name="T72" fmla="*/ 211390 w 88"/>
              <a:gd name="T73" fmla="*/ 387925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88" h="160">
                <a:moveTo>
                  <a:pt x="82" y="57"/>
                </a:moveTo>
                <a:cubicBezTo>
                  <a:pt x="50" y="29"/>
                  <a:pt x="50" y="29"/>
                  <a:pt x="50" y="29"/>
                </a:cubicBezTo>
                <a:cubicBezTo>
                  <a:pt x="48" y="28"/>
                  <a:pt x="46" y="27"/>
                  <a:pt x="44" y="27"/>
                </a:cubicBezTo>
                <a:cubicBezTo>
                  <a:pt x="42" y="27"/>
                  <a:pt x="39" y="28"/>
                  <a:pt x="38" y="2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7"/>
                  <a:pt x="25" y="34"/>
                  <a:pt x="25" y="31"/>
                </a:cubicBezTo>
                <a:cubicBezTo>
                  <a:pt x="25" y="25"/>
                  <a:pt x="27" y="19"/>
                  <a:pt x="31" y="14"/>
                </a:cubicBezTo>
                <a:cubicBezTo>
                  <a:pt x="35" y="10"/>
                  <a:pt x="39" y="8"/>
                  <a:pt x="44" y="8"/>
                </a:cubicBezTo>
                <a:cubicBezTo>
                  <a:pt x="54" y="8"/>
                  <a:pt x="62" y="18"/>
                  <a:pt x="62" y="31"/>
                </a:cubicBezTo>
                <a:cubicBezTo>
                  <a:pt x="62" y="34"/>
                  <a:pt x="64" y="35"/>
                  <a:pt x="66" y="35"/>
                </a:cubicBezTo>
                <a:cubicBezTo>
                  <a:pt x="66" y="35"/>
                  <a:pt x="66" y="35"/>
                  <a:pt x="66" y="35"/>
                </a:cubicBezTo>
                <a:cubicBezTo>
                  <a:pt x="69" y="35"/>
                  <a:pt x="70" y="34"/>
                  <a:pt x="70" y="31"/>
                </a:cubicBezTo>
                <a:cubicBezTo>
                  <a:pt x="70" y="14"/>
                  <a:pt x="58" y="0"/>
                  <a:pt x="44" y="0"/>
                </a:cubicBezTo>
                <a:cubicBezTo>
                  <a:pt x="37" y="0"/>
                  <a:pt x="30" y="3"/>
                  <a:pt x="25" y="10"/>
                </a:cubicBezTo>
                <a:cubicBezTo>
                  <a:pt x="20" y="15"/>
                  <a:pt x="17" y="23"/>
                  <a:pt x="17" y="31"/>
                </a:cubicBezTo>
                <a:cubicBezTo>
                  <a:pt x="17" y="36"/>
                  <a:pt x="18" y="41"/>
                  <a:pt x="20" y="45"/>
                </a:cubicBezTo>
                <a:cubicBezTo>
                  <a:pt x="6" y="57"/>
                  <a:pt x="6" y="57"/>
                  <a:pt x="6" y="57"/>
                </a:cubicBezTo>
                <a:cubicBezTo>
                  <a:pt x="2" y="60"/>
                  <a:pt x="0" y="65"/>
                  <a:pt x="0" y="7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79" y="160"/>
                  <a:pt x="88" y="151"/>
                  <a:pt x="88" y="140"/>
                </a:cubicBezTo>
                <a:cubicBezTo>
                  <a:pt x="88" y="70"/>
                  <a:pt x="88" y="70"/>
                  <a:pt x="88" y="70"/>
                </a:cubicBezTo>
                <a:cubicBezTo>
                  <a:pt x="88" y="65"/>
                  <a:pt x="86" y="60"/>
                  <a:pt x="82" y="57"/>
                </a:cubicBezTo>
                <a:close/>
                <a:moveTo>
                  <a:pt x="80" y="140"/>
                </a:moveTo>
                <a:cubicBezTo>
                  <a:pt x="80" y="147"/>
                  <a:pt x="75" y="152"/>
                  <a:pt x="68" y="152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13" y="152"/>
                  <a:pt x="8" y="147"/>
                  <a:pt x="8" y="14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67"/>
                  <a:pt x="9" y="65"/>
                  <a:pt x="11" y="63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5" y="53"/>
                  <a:pt x="25" y="53"/>
                </a:cubicBezTo>
                <a:cubicBezTo>
                  <a:pt x="30" y="59"/>
                  <a:pt x="37" y="63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6" y="63"/>
                  <a:pt x="48" y="61"/>
                  <a:pt x="48" y="59"/>
                </a:cubicBezTo>
                <a:cubicBezTo>
                  <a:pt x="48" y="57"/>
                  <a:pt x="46" y="55"/>
                  <a:pt x="44" y="55"/>
                </a:cubicBezTo>
                <a:cubicBezTo>
                  <a:pt x="39" y="55"/>
                  <a:pt x="34" y="53"/>
                  <a:pt x="31" y="48"/>
                </a:cubicBezTo>
                <a:cubicBezTo>
                  <a:pt x="31" y="48"/>
                  <a:pt x="30" y="47"/>
                  <a:pt x="30" y="47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77" y="63"/>
                  <a:pt x="77" y="63"/>
                  <a:pt x="77" y="63"/>
                </a:cubicBezTo>
                <a:cubicBezTo>
                  <a:pt x="79" y="65"/>
                  <a:pt x="80" y="67"/>
                  <a:pt x="80" y="70"/>
                </a:cubicBezTo>
                <a:cubicBezTo>
                  <a:pt x="80" y="140"/>
                  <a:pt x="80" y="140"/>
                  <a:pt x="80" y="140"/>
                </a:cubicBezTo>
                <a:close/>
                <a:moveTo>
                  <a:pt x="62" y="113"/>
                </a:moveTo>
                <a:cubicBezTo>
                  <a:pt x="62" y="120"/>
                  <a:pt x="56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4"/>
                  <a:pt x="46" y="135"/>
                  <a:pt x="44" y="135"/>
                </a:cubicBezTo>
                <a:cubicBezTo>
                  <a:pt x="42" y="135"/>
                  <a:pt x="40" y="134"/>
                  <a:pt x="40" y="132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1" y="126"/>
                  <a:pt x="29" y="125"/>
                  <a:pt x="29" y="122"/>
                </a:cubicBezTo>
                <a:cubicBezTo>
                  <a:pt x="29" y="120"/>
                  <a:pt x="31" y="118"/>
                  <a:pt x="33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51" y="118"/>
                  <a:pt x="54" y="116"/>
                  <a:pt x="54" y="113"/>
                </a:cubicBezTo>
                <a:cubicBezTo>
                  <a:pt x="54" y="110"/>
                  <a:pt x="51" y="107"/>
                  <a:pt x="48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32" y="107"/>
                  <a:pt x="26" y="101"/>
                  <a:pt x="26" y="94"/>
                </a:cubicBezTo>
                <a:cubicBezTo>
                  <a:pt x="26" y="87"/>
                  <a:pt x="32" y="81"/>
                  <a:pt x="40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75"/>
                  <a:pt x="40" y="75"/>
                  <a:pt x="40" y="75"/>
                </a:cubicBezTo>
                <a:cubicBezTo>
                  <a:pt x="40" y="73"/>
                  <a:pt x="42" y="71"/>
                  <a:pt x="44" y="71"/>
                </a:cubicBezTo>
                <a:cubicBezTo>
                  <a:pt x="46" y="71"/>
                  <a:pt x="48" y="73"/>
                  <a:pt x="48" y="75"/>
                </a:cubicBezTo>
                <a:cubicBezTo>
                  <a:pt x="48" y="81"/>
                  <a:pt x="48" y="81"/>
                  <a:pt x="48" y="81"/>
                </a:cubicBezTo>
                <a:cubicBezTo>
                  <a:pt x="55" y="81"/>
                  <a:pt x="55" y="81"/>
                  <a:pt x="55" y="81"/>
                </a:cubicBezTo>
                <a:cubicBezTo>
                  <a:pt x="57" y="81"/>
                  <a:pt x="59" y="82"/>
                  <a:pt x="59" y="84"/>
                </a:cubicBezTo>
                <a:cubicBezTo>
                  <a:pt x="59" y="87"/>
                  <a:pt x="57" y="88"/>
                  <a:pt x="55" y="88"/>
                </a:cubicBezTo>
                <a:cubicBezTo>
                  <a:pt x="40" y="88"/>
                  <a:pt x="40" y="88"/>
                  <a:pt x="40" y="88"/>
                </a:cubicBezTo>
                <a:cubicBezTo>
                  <a:pt x="37" y="88"/>
                  <a:pt x="34" y="91"/>
                  <a:pt x="34" y="94"/>
                </a:cubicBezTo>
                <a:cubicBezTo>
                  <a:pt x="34" y="97"/>
                  <a:pt x="37" y="99"/>
                  <a:pt x="40" y="99"/>
                </a:cubicBezTo>
                <a:cubicBezTo>
                  <a:pt x="48" y="99"/>
                  <a:pt x="48" y="99"/>
                  <a:pt x="48" y="99"/>
                </a:cubicBezTo>
                <a:cubicBezTo>
                  <a:pt x="56" y="99"/>
                  <a:pt x="62" y="105"/>
                  <a:pt x="62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59">
            <a:extLst>
              <a:ext uri="{FF2B5EF4-FFF2-40B4-BE49-F238E27FC236}">
                <a16:creationId xmlns:a16="http://schemas.microsoft.com/office/drawing/2014/main" id="{9513725B-D157-4E2D-AA85-E8EB8D6DD336}"/>
              </a:ext>
            </a:extLst>
          </p:cNvPr>
          <p:cNvSpPr>
            <a:spLocks noEditPoints="1"/>
          </p:cNvSpPr>
          <p:nvPr/>
        </p:nvSpPr>
        <p:spPr bwMode="auto">
          <a:xfrm>
            <a:off x="7747525" y="1259253"/>
            <a:ext cx="391698" cy="494252"/>
          </a:xfrm>
          <a:custGeom>
            <a:avLst/>
            <a:gdLst>
              <a:gd name="T0" fmla="*/ 436563 w 128"/>
              <a:gd name="T1" fmla="*/ 478562 h 160"/>
              <a:gd name="T2" fmla="*/ 405867 w 128"/>
              <a:gd name="T3" fmla="*/ 120501 h 160"/>
              <a:gd name="T4" fmla="*/ 392225 w 128"/>
              <a:gd name="T5" fmla="*/ 106730 h 160"/>
              <a:gd name="T6" fmla="*/ 324012 w 128"/>
              <a:gd name="T7" fmla="*/ 106730 h 160"/>
              <a:gd name="T8" fmla="*/ 218282 w 128"/>
              <a:gd name="T9" fmla="*/ 0 h 160"/>
              <a:gd name="T10" fmla="*/ 112551 w 128"/>
              <a:gd name="T11" fmla="*/ 106730 h 160"/>
              <a:gd name="T12" fmla="*/ 44338 w 128"/>
              <a:gd name="T13" fmla="*/ 106730 h 160"/>
              <a:gd name="T14" fmla="*/ 30696 w 128"/>
              <a:gd name="T15" fmla="*/ 120501 h 160"/>
              <a:gd name="T16" fmla="*/ 0 w 128"/>
              <a:gd name="T17" fmla="*/ 478562 h 160"/>
              <a:gd name="T18" fmla="*/ 0 w 128"/>
              <a:gd name="T19" fmla="*/ 478562 h 160"/>
              <a:gd name="T20" fmla="*/ 81856 w 128"/>
              <a:gd name="T21" fmla="*/ 550863 h 160"/>
              <a:gd name="T22" fmla="*/ 354707 w 128"/>
              <a:gd name="T23" fmla="*/ 550863 h 160"/>
              <a:gd name="T24" fmla="*/ 436563 w 128"/>
              <a:gd name="T25" fmla="*/ 478562 h 160"/>
              <a:gd name="T26" fmla="*/ 436563 w 128"/>
              <a:gd name="T27" fmla="*/ 478562 h 160"/>
              <a:gd name="T28" fmla="*/ 218282 w 128"/>
              <a:gd name="T29" fmla="*/ 27543 h 160"/>
              <a:gd name="T30" fmla="*/ 296726 w 128"/>
              <a:gd name="T31" fmla="*/ 106730 h 160"/>
              <a:gd name="T32" fmla="*/ 139837 w 128"/>
              <a:gd name="T33" fmla="*/ 106730 h 160"/>
              <a:gd name="T34" fmla="*/ 218282 w 128"/>
              <a:gd name="T35" fmla="*/ 27543 h 160"/>
              <a:gd name="T36" fmla="*/ 354707 w 128"/>
              <a:gd name="T37" fmla="*/ 523320 h 160"/>
              <a:gd name="T38" fmla="*/ 81856 w 128"/>
              <a:gd name="T39" fmla="*/ 523320 h 160"/>
              <a:gd name="T40" fmla="*/ 27285 w 128"/>
              <a:gd name="T41" fmla="*/ 478562 h 160"/>
              <a:gd name="T42" fmla="*/ 57981 w 128"/>
              <a:gd name="T43" fmla="*/ 134273 h 160"/>
              <a:gd name="T44" fmla="*/ 112551 w 128"/>
              <a:gd name="T45" fmla="*/ 134273 h 160"/>
              <a:gd name="T46" fmla="*/ 112551 w 128"/>
              <a:gd name="T47" fmla="*/ 182473 h 160"/>
              <a:gd name="T48" fmla="*/ 126194 w 128"/>
              <a:gd name="T49" fmla="*/ 196245 h 160"/>
              <a:gd name="T50" fmla="*/ 139837 w 128"/>
              <a:gd name="T51" fmla="*/ 182473 h 160"/>
              <a:gd name="T52" fmla="*/ 139837 w 128"/>
              <a:gd name="T53" fmla="*/ 134273 h 160"/>
              <a:gd name="T54" fmla="*/ 296726 w 128"/>
              <a:gd name="T55" fmla="*/ 134273 h 160"/>
              <a:gd name="T56" fmla="*/ 296726 w 128"/>
              <a:gd name="T57" fmla="*/ 182473 h 160"/>
              <a:gd name="T58" fmla="*/ 310369 w 128"/>
              <a:gd name="T59" fmla="*/ 196245 h 160"/>
              <a:gd name="T60" fmla="*/ 324012 w 128"/>
              <a:gd name="T61" fmla="*/ 182473 h 160"/>
              <a:gd name="T62" fmla="*/ 324012 w 128"/>
              <a:gd name="T63" fmla="*/ 134273 h 160"/>
              <a:gd name="T64" fmla="*/ 378582 w 128"/>
              <a:gd name="T65" fmla="*/ 134273 h 160"/>
              <a:gd name="T66" fmla="*/ 409278 w 128"/>
              <a:gd name="T67" fmla="*/ 478562 h 160"/>
              <a:gd name="T68" fmla="*/ 354707 w 128"/>
              <a:gd name="T69" fmla="*/ 523320 h 160"/>
              <a:gd name="T70" fmla="*/ 293316 w 128"/>
              <a:gd name="T71" fmla="*/ 285760 h 160"/>
              <a:gd name="T72" fmla="*/ 293316 w 128"/>
              <a:gd name="T73" fmla="*/ 302975 h 160"/>
              <a:gd name="T74" fmla="*/ 204639 w 128"/>
              <a:gd name="T75" fmla="*/ 395933 h 160"/>
              <a:gd name="T76" fmla="*/ 194407 w 128"/>
              <a:gd name="T77" fmla="*/ 399376 h 160"/>
              <a:gd name="T78" fmla="*/ 184175 w 128"/>
              <a:gd name="T79" fmla="*/ 395933 h 160"/>
              <a:gd name="T80" fmla="*/ 143247 w 128"/>
              <a:gd name="T81" fmla="*/ 351175 h 160"/>
              <a:gd name="T82" fmla="*/ 143247 w 128"/>
              <a:gd name="T83" fmla="*/ 333961 h 160"/>
              <a:gd name="T84" fmla="*/ 160300 w 128"/>
              <a:gd name="T85" fmla="*/ 333961 h 160"/>
              <a:gd name="T86" fmla="*/ 194407 w 128"/>
              <a:gd name="T87" fmla="*/ 364947 h 160"/>
              <a:gd name="T88" fmla="*/ 272852 w 128"/>
              <a:gd name="T89" fmla="*/ 285760 h 160"/>
              <a:gd name="T90" fmla="*/ 293316 w 128"/>
              <a:gd name="T91" fmla="*/ 285760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28" h="160">
                <a:moveTo>
                  <a:pt x="128" y="139"/>
                </a:moveTo>
                <a:cubicBezTo>
                  <a:pt x="119" y="35"/>
                  <a:pt x="119" y="35"/>
                  <a:pt x="119" y="35"/>
                </a:cubicBezTo>
                <a:cubicBezTo>
                  <a:pt x="118" y="33"/>
                  <a:pt x="117" y="31"/>
                  <a:pt x="11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1" y="160"/>
                  <a:pt x="2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64" y="8"/>
                </a:moveTo>
                <a:cubicBezTo>
                  <a:pt x="77" y="8"/>
                  <a:pt x="87" y="18"/>
                  <a:pt x="87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8"/>
                  <a:pt x="51" y="8"/>
                  <a:pt x="64" y="8"/>
                </a:cubicBezTo>
                <a:close/>
                <a:moveTo>
                  <a:pt x="104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15" y="152"/>
                  <a:pt x="8" y="146"/>
                  <a:pt x="8" y="139"/>
                </a:cubicBezTo>
                <a:cubicBezTo>
                  <a:pt x="17" y="39"/>
                  <a:pt x="17" y="39"/>
                  <a:pt x="17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7"/>
                  <a:pt x="37" y="57"/>
                </a:cubicBezTo>
                <a:cubicBezTo>
                  <a:pt x="39" y="57"/>
                  <a:pt x="41" y="55"/>
                  <a:pt x="41" y="53"/>
                </a:cubicBezTo>
                <a:cubicBezTo>
                  <a:pt x="41" y="39"/>
                  <a:pt x="41" y="39"/>
                  <a:pt x="4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5"/>
                  <a:pt x="89" y="57"/>
                  <a:pt x="91" y="57"/>
                </a:cubicBezTo>
                <a:cubicBezTo>
                  <a:pt x="93" y="57"/>
                  <a:pt x="95" y="55"/>
                  <a:pt x="95" y="53"/>
                </a:cubicBezTo>
                <a:cubicBezTo>
                  <a:pt x="95" y="39"/>
                  <a:pt x="95" y="39"/>
                  <a:pt x="95" y="39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46"/>
                  <a:pt x="113" y="152"/>
                  <a:pt x="104" y="152"/>
                </a:cubicBezTo>
                <a:close/>
                <a:moveTo>
                  <a:pt x="86" y="83"/>
                </a:moveTo>
                <a:cubicBezTo>
                  <a:pt x="88" y="84"/>
                  <a:pt x="88" y="87"/>
                  <a:pt x="86" y="88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59" y="115"/>
                  <a:pt x="58" y="116"/>
                  <a:pt x="57" y="116"/>
                </a:cubicBezTo>
                <a:cubicBezTo>
                  <a:pt x="56" y="116"/>
                  <a:pt x="55" y="115"/>
                  <a:pt x="54" y="115"/>
                </a:cubicBezTo>
                <a:cubicBezTo>
                  <a:pt x="42" y="102"/>
                  <a:pt x="42" y="102"/>
                  <a:pt x="42" y="102"/>
                </a:cubicBezTo>
                <a:cubicBezTo>
                  <a:pt x="40" y="101"/>
                  <a:pt x="40" y="98"/>
                  <a:pt x="42" y="97"/>
                </a:cubicBezTo>
                <a:cubicBezTo>
                  <a:pt x="43" y="95"/>
                  <a:pt x="46" y="95"/>
                  <a:pt x="47" y="97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80" y="83"/>
                  <a:pt x="80" y="83"/>
                  <a:pt x="80" y="83"/>
                </a:cubicBezTo>
                <a:cubicBezTo>
                  <a:pt x="82" y="81"/>
                  <a:pt x="85" y="81"/>
                  <a:pt x="86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60">
            <a:extLst>
              <a:ext uri="{FF2B5EF4-FFF2-40B4-BE49-F238E27FC236}">
                <a16:creationId xmlns:a16="http://schemas.microsoft.com/office/drawing/2014/main" id="{3F0F52BF-C336-4655-8468-085BE2FF3BE9}"/>
              </a:ext>
            </a:extLst>
          </p:cNvPr>
          <p:cNvSpPr>
            <a:spLocks noEditPoints="1"/>
          </p:cNvSpPr>
          <p:nvPr/>
        </p:nvSpPr>
        <p:spPr bwMode="auto">
          <a:xfrm>
            <a:off x="7716264" y="2266144"/>
            <a:ext cx="455794" cy="494252"/>
          </a:xfrm>
          <a:custGeom>
            <a:avLst/>
            <a:gdLst>
              <a:gd name="T0" fmla="*/ 78416 w 149"/>
              <a:gd name="T1" fmla="*/ 499220 h 160"/>
              <a:gd name="T2" fmla="*/ 54550 w 149"/>
              <a:gd name="T3" fmla="*/ 130830 h 160"/>
              <a:gd name="T4" fmla="*/ 105691 w 149"/>
              <a:gd name="T5" fmla="*/ 175588 h 160"/>
              <a:gd name="T6" fmla="*/ 132966 w 149"/>
              <a:gd name="T7" fmla="*/ 175588 h 160"/>
              <a:gd name="T8" fmla="*/ 282980 w 149"/>
              <a:gd name="T9" fmla="*/ 130830 h 160"/>
              <a:gd name="T10" fmla="*/ 296617 w 149"/>
              <a:gd name="T11" fmla="*/ 189359 h 160"/>
              <a:gd name="T12" fmla="*/ 310255 w 149"/>
              <a:gd name="T13" fmla="*/ 130830 h 160"/>
              <a:gd name="T14" fmla="*/ 368215 w 149"/>
              <a:gd name="T15" fmla="*/ 220345 h 160"/>
              <a:gd name="T16" fmla="*/ 395490 w 149"/>
              <a:gd name="T17" fmla="*/ 216902 h 160"/>
              <a:gd name="T18" fmla="*/ 375034 w 149"/>
              <a:gd name="T19" fmla="*/ 103287 h 160"/>
              <a:gd name="T20" fmla="*/ 207973 w 149"/>
              <a:gd name="T21" fmla="*/ 0 h 160"/>
              <a:gd name="T22" fmla="*/ 44322 w 149"/>
              <a:gd name="T23" fmla="*/ 103287 h 160"/>
              <a:gd name="T24" fmla="*/ 0 w 149"/>
              <a:gd name="T25" fmla="*/ 454462 h 160"/>
              <a:gd name="T26" fmla="*/ 78416 w 149"/>
              <a:gd name="T27" fmla="*/ 526763 h 160"/>
              <a:gd name="T28" fmla="*/ 306846 w 149"/>
              <a:gd name="T29" fmla="*/ 512991 h 160"/>
              <a:gd name="T30" fmla="*/ 207973 w 149"/>
              <a:gd name="T31" fmla="*/ 27543 h 160"/>
              <a:gd name="T32" fmla="*/ 132966 w 149"/>
              <a:gd name="T33" fmla="*/ 103287 h 160"/>
              <a:gd name="T34" fmla="*/ 392081 w 149"/>
              <a:gd name="T35" fmla="*/ 316746 h 160"/>
              <a:gd name="T36" fmla="*/ 392081 w 149"/>
              <a:gd name="T37" fmla="*/ 444133 h 160"/>
              <a:gd name="T38" fmla="*/ 392081 w 149"/>
              <a:gd name="T39" fmla="*/ 316746 h 160"/>
              <a:gd name="T40" fmla="*/ 354577 w 149"/>
              <a:gd name="T41" fmla="*/ 382161 h 160"/>
              <a:gd name="T42" fmla="*/ 426174 w 149"/>
              <a:gd name="T43" fmla="*/ 382161 h 160"/>
              <a:gd name="T44" fmla="*/ 385262 w 149"/>
              <a:gd name="T45" fmla="*/ 261660 h 160"/>
              <a:gd name="T46" fmla="*/ 276161 w 149"/>
              <a:gd name="T47" fmla="*/ 402819 h 160"/>
              <a:gd name="T48" fmla="*/ 282980 w 149"/>
              <a:gd name="T49" fmla="*/ 430362 h 160"/>
              <a:gd name="T50" fmla="*/ 392081 w 149"/>
              <a:gd name="T51" fmla="*/ 550863 h 160"/>
              <a:gd name="T52" fmla="*/ 497772 w 149"/>
              <a:gd name="T53" fmla="*/ 430362 h 160"/>
              <a:gd name="T54" fmla="*/ 504591 w 149"/>
              <a:gd name="T55" fmla="*/ 402819 h 160"/>
              <a:gd name="T56" fmla="*/ 385262 w 149"/>
              <a:gd name="T57" fmla="*/ 261660 h 160"/>
              <a:gd name="T58" fmla="*/ 303436 w 149"/>
              <a:gd name="T59" fmla="*/ 395933 h 160"/>
              <a:gd name="T60" fmla="*/ 477315 w 149"/>
              <a:gd name="T61" fmla="*/ 395933 h 160"/>
              <a:gd name="T62" fmla="*/ 477315 w 149"/>
              <a:gd name="T63" fmla="*/ 399376 h 160"/>
              <a:gd name="T64" fmla="*/ 470497 w 149"/>
              <a:gd name="T65" fmla="*/ 416590 h 160"/>
              <a:gd name="T66" fmla="*/ 392081 w 149"/>
              <a:gd name="T67" fmla="*/ 523320 h 160"/>
              <a:gd name="T68" fmla="*/ 310255 w 149"/>
              <a:gd name="T69" fmla="*/ 416590 h 160"/>
              <a:gd name="T70" fmla="*/ 303436 w 149"/>
              <a:gd name="T71" fmla="*/ 399376 h 160"/>
              <a:gd name="T72" fmla="*/ 303436 w 149"/>
              <a:gd name="T73" fmla="*/ 395933 h 160"/>
              <a:gd name="T74" fmla="*/ 388671 w 149"/>
              <a:gd name="T75" fmla="*/ 289203 h 160"/>
              <a:gd name="T76" fmla="*/ 477315 w 149"/>
              <a:gd name="T77" fmla="*/ 395933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9" h="160">
                <a:moveTo>
                  <a:pt x="86" y="145"/>
                </a:moveTo>
                <a:cubicBezTo>
                  <a:pt x="23" y="145"/>
                  <a:pt x="23" y="145"/>
                  <a:pt x="23" y="145"/>
                </a:cubicBezTo>
                <a:cubicBezTo>
                  <a:pt x="15" y="145"/>
                  <a:pt x="8" y="140"/>
                  <a:pt x="8" y="133"/>
                </a:cubicBezTo>
                <a:cubicBezTo>
                  <a:pt x="16" y="38"/>
                  <a:pt x="16" y="38"/>
                  <a:pt x="16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51"/>
                  <a:pt x="31" y="51"/>
                  <a:pt x="31" y="51"/>
                </a:cubicBezTo>
                <a:cubicBezTo>
                  <a:pt x="31" y="53"/>
                  <a:pt x="33" y="55"/>
                  <a:pt x="35" y="55"/>
                </a:cubicBezTo>
                <a:cubicBezTo>
                  <a:pt x="37" y="55"/>
                  <a:pt x="39" y="53"/>
                  <a:pt x="39" y="51"/>
                </a:cubicBezTo>
                <a:cubicBezTo>
                  <a:pt x="39" y="38"/>
                  <a:pt x="39" y="38"/>
                  <a:pt x="39" y="38"/>
                </a:cubicBezTo>
                <a:cubicBezTo>
                  <a:pt x="83" y="38"/>
                  <a:pt x="83" y="38"/>
                  <a:pt x="83" y="38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3"/>
                  <a:pt x="85" y="55"/>
                  <a:pt x="87" y="55"/>
                </a:cubicBezTo>
                <a:cubicBezTo>
                  <a:pt x="89" y="55"/>
                  <a:pt x="91" y="53"/>
                  <a:pt x="91" y="51"/>
                </a:cubicBezTo>
                <a:cubicBezTo>
                  <a:pt x="91" y="38"/>
                  <a:pt x="91" y="38"/>
                  <a:pt x="91" y="38"/>
                </a:cubicBezTo>
                <a:cubicBezTo>
                  <a:pt x="106" y="38"/>
                  <a:pt x="106" y="38"/>
                  <a:pt x="106" y="38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9" y="66"/>
                  <a:pt x="111" y="68"/>
                  <a:pt x="113" y="67"/>
                </a:cubicBezTo>
                <a:cubicBezTo>
                  <a:pt x="115" y="67"/>
                  <a:pt x="117" y="65"/>
                  <a:pt x="116" y="63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3" y="31"/>
                  <a:pt x="112" y="30"/>
                  <a:pt x="110" y="30"/>
                </a:cubicBezTo>
                <a:cubicBezTo>
                  <a:pt x="91" y="30"/>
                  <a:pt x="91" y="30"/>
                  <a:pt x="91" y="30"/>
                </a:cubicBezTo>
                <a:cubicBezTo>
                  <a:pt x="91" y="13"/>
                  <a:pt x="78" y="0"/>
                  <a:pt x="61" y="0"/>
                </a:cubicBezTo>
                <a:cubicBezTo>
                  <a:pt x="45" y="0"/>
                  <a:pt x="31" y="13"/>
                  <a:pt x="3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1" y="30"/>
                  <a:pt x="9" y="31"/>
                  <a:pt x="9" y="33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4"/>
                  <a:pt x="10" y="153"/>
                  <a:pt x="23" y="153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88" y="153"/>
                  <a:pt x="90" y="151"/>
                  <a:pt x="90" y="149"/>
                </a:cubicBezTo>
                <a:cubicBezTo>
                  <a:pt x="90" y="147"/>
                  <a:pt x="88" y="145"/>
                  <a:pt x="86" y="145"/>
                </a:cubicBezTo>
                <a:close/>
                <a:moveTo>
                  <a:pt x="61" y="8"/>
                </a:moveTo>
                <a:cubicBezTo>
                  <a:pt x="73" y="8"/>
                  <a:pt x="83" y="18"/>
                  <a:pt x="83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18"/>
                  <a:pt x="49" y="8"/>
                  <a:pt x="61" y="8"/>
                </a:cubicBezTo>
                <a:close/>
                <a:moveTo>
                  <a:pt x="115" y="92"/>
                </a:moveTo>
                <a:cubicBezTo>
                  <a:pt x="104" y="92"/>
                  <a:pt x="96" y="100"/>
                  <a:pt x="96" y="111"/>
                </a:cubicBezTo>
                <a:cubicBezTo>
                  <a:pt x="96" y="121"/>
                  <a:pt x="104" y="129"/>
                  <a:pt x="115" y="129"/>
                </a:cubicBezTo>
                <a:cubicBezTo>
                  <a:pt x="125" y="129"/>
                  <a:pt x="133" y="121"/>
                  <a:pt x="133" y="111"/>
                </a:cubicBezTo>
                <a:cubicBezTo>
                  <a:pt x="133" y="100"/>
                  <a:pt x="125" y="92"/>
                  <a:pt x="115" y="92"/>
                </a:cubicBezTo>
                <a:close/>
                <a:moveTo>
                  <a:pt x="115" y="121"/>
                </a:moveTo>
                <a:cubicBezTo>
                  <a:pt x="109" y="121"/>
                  <a:pt x="104" y="117"/>
                  <a:pt x="104" y="111"/>
                </a:cubicBezTo>
                <a:cubicBezTo>
                  <a:pt x="104" y="105"/>
                  <a:pt x="109" y="100"/>
                  <a:pt x="115" y="100"/>
                </a:cubicBezTo>
                <a:cubicBezTo>
                  <a:pt x="120" y="100"/>
                  <a:pt x="125" y="105"/>
                  <a:pt x="125" y="111"/>
                </a:cubicBezTo>
                <a:cubicBezTo>
                  <a:pt x="125" y="117"/>
                  <a:pt x="120" y="121"/>
                  <a:pt x="115" y="121"/>
                </a:cubicBezTo>
                <a:close/>
                <a:moveTo>
                  <a:pt x="113" y="76"/>
                </a:moveTo>
                <a:cubicBezTo>
                  <a:pt x="96" y="77"/>
                  <a:pt x="82" y="90"/>
                  <a:pt x="80" y="107"/>
                </a:cubicBezTo>
                <a:cubicBezTo>
                  <a:pt x="80" y="110"/>
                  <a:pt x="80" y="114"/>
                  <a:pt x="81" y="117"/>
                </a:cubicBezTo>
                <a:cubicBezTo>
                  <a:pt x="81" y="117"/>
                  <a:pt x="81" y="117"/>
                  <a:pt x="81" y="118"/>
                </a:cubicBezTo>
                <a:cubicBezTo>
                  <a:pt x="82" y="120"/>
                  <a:pt x="82" y="123"/>
                  <a:pt x="83" y="125"/>
                </a:cubicBezTo>
                <a:cubicBezTo>
                  <a:pt x="87" y="133"/>
                  <a:pt x="94" y="145"/>
                  <a:pt x="110" y="158"/>
                </a:cubicBezTo>
                <a:cubicBezTo>
                  <a:pt x="112" y="159"/>
                  <a:pt x="113" y="160"/>
                  <a:pt x="115" y="160"/>
                </a:cubicBezTo>
                <a:cubicBezTo>
                  <a:pt x="116" y="160"/>
                  <a:pt x="118" y="159"/>
                  <a:pt x="119" y="158"/>
                </a:cubicBezTo>
                <a:cubicBezTo>
                  <a:pt x="135" y="145"/>
                  <a:pt x="142" y="133"/>
                  <a:pt x="146" y="125"/>
                </a:cubicBezTo>
                <a:cubicBezTo>
                  <a:pt x="147" y="123"/>
                  <a:pt x="147" y="120"/>
                  <a:pt x="148" y="118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49" y="115"/>
                  <a:pt x="149" y="113"/>
                  <a:pt x="149" y="110"/>
                </a:cubicBezTo>
                <a:cubicBezTo>
                  <a:pt x="149" y="91"/>
                  <a:pt x="133" y="75"/>
                  <a:pt x="113" y="76"/>
                </a:cubicBezTo>
                <a:close/>
                <a:moveTo>
                  <a:pt x="89" y="117"/>
                </a:moveTo>
                <a:cubicBezTo>
                  <a:pt x="89" y="116"/>
                  <a:pt x="89" y="116"/>
                  <a:pt x="89" y="115"/>
                </a:cubicBezTo>
                <a:cubicBezTo>
                  <a:pt x="89" y="116"/>
                  <a:pt x="89" y="116"/>
                  <a:pt x="89" y="117"/>
                </a:cubicBezTo>
                <a:close/>
                <a:moveTo>
                  <a:pt x="140" y="115"/>
                </a:moveTo>
                <a:cubicBezTo>
                  <a:pt x="140" y="115"/>
                  <a:pt x="140" y="115"/>
                  <a:pt x="140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8"/>
                  <a:pt x="139" y="120"/>
                  <a:pt x="138" y="121"/>
                </a:cubicBezTo>
                <a:cubicBezTo>
                  <a:pt x="138" y="121"/>
                  <a:pt x="138" y="121"/>
                  <a:pt x="138" y="121"/>
                </a:cubicBezTo>
                <a:cubicBezTo>
                  <a:pt x="135" y="129"/>
                  <a:pt x="129" y="140"/>
                  <a:pt x="115" y="152"/>
                </a:cubicBezTo>
                <a:cubicBezTo>
                  <a:pt x="100" y="139"/>
                  <a:pt x="94" y="129"/>
                  <a:pt x="91" y="121"/>
                </a:cubicBezTo>
                <a:cubicBezTo>
                  <a:pt x="91" y="121"/>
                  <a:pt x="91" y="121"/>
                  <a:pt x="91" y="121"/>
                </a:cubicBezTo>
                <a:cubicBezTo>
                  <a:pt x="90" y="120"/>
                  <a:pt x="89" y="118"/>
                  <a:pt x="89" y="116"/>
                </a:cubicBezTo>
                <a:cubicBezTo>
                  <a:pt x="89" y="116"/>
                  <a:pt x="89" y="116"/>
                  <a:pt x="89" y="116"/>
                </a:cubicBezTo>
                <a:cubicBezTo>
                  <a:pt x="89" y="116"/>
                  <a:pt x="89" y="116"/>
                  <a:pt x="89" y="115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88" y="113"/>
                  <a:pt x="88" y="110"/>
                  <a:pt x="88" y="108"/>
                </a:cubicBezTo>
                <a:cubicBezTo>
                  <a:pt x="90" y="95"/>
                  <a:pt x="100" y="85"/>
                  <a:pt x="114" y="84"/>
                </a:cubicBezTo>
                <a:cubicBezTo>
                  <a:pt x="129" y="84"/>
                  <a:pt x="141" y="96"/>
                  <a:pt x="141" y="110"/>
                </a:cubicBezTo>
                <a:cubicBezTo>
                  <a:pt x="141" y="112"/>
                  <a:pt x="141" y="114"/>
                  <a:pt x="140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61">
            <a:extLst>
              <a:ext uri="{FF2B5EF4-FFF2-40B4-BE49-F238E27FC236}">
                <a16:creationId xmlns:a16="http://schemas.microsoft.com/office/drawing/2014/main" id="{99933859-0D3A-4806-A6C3-F379DC40D17F}"/>
              </a:ext>
            </a:extLst>
          </p:cNvPr>
          <p:cNvSpPr>
            <a:spLocks noEditPoints="1"/>
          </p:cNvSpPr>
          <p:nvPr/>
        </p:nvSpPr>
        <p:spPr bwMode="auto">
          <a:xfrm>
            <a:off x="7745403" y="4268948"/>
            <a:ext cx="391698" cy="494252"/>
          </a:xfrm>
          <a:custGeom>
            <a:avLst/>
            <a:gdLst>
              <a:gd name="T0" fmla="*/ 436563 w 128"/>
              <a:gd name="T1" fmla="*/ 478562 h 160"/>
              <a:gd name="T2" fmla="*/ 405867 w 128"/>
              <a:gd name="T3" fmla="*/ 120501 h 160"/>
              <a:gd name="T4" fmla="*/ 392225 w 128"/>
              <a:gd name="T5" fmla="*/ 106730 h 160"/>
              <a:gd name="T6" fmla="*/ 324012 w 128"/>
              <a:gd name="T7" fmla="*/ 106730 h 160"/>
              <a:gd name="T8" fmla="*/ 218282 w 128"/>
              <a:gd name="T9" fmla="*/ 0 h 160"/>
              <a:gd name="T10" fmla="*/ 112551 w 128"/>
              <a:gd name="T11" fmla="*/ 106730 h 160"/>
              <a:gd name="T12" fmla="*/ 44338 w 128"/>
              <a:gd name="T13" fmla="*/ 106730 h 160"/>
              <a:gd name="T14" fmla="*/ 30696 w 128"/>
              <a:gd name="T15" fmla="*/ 120501 h 160"/>
              <a:gd name="T16" fmla="*/ 0 w 128"/>
              <a:gd name="T17" fmla="*/ 478562 h 160"/>
              <a:gd name="T18" fmla="*/ 0 w 128"/>
              <a:gd name="T19" fmla="*/ 478562 h 160"/>
              <a:gd name="T20" fmla="*/ 81856 w 128"/>
              <a:gd name="T21" fmla="*/ 550863 h 160"/>
              <a:gd name="T22" fmla="*/ 354707 w 128"/>
              <a:gd name="T23" fmla="*/ 550863 h 160"/>
              <a:gd name="T24" fmla="*/ 436563 w 128"/>
              <a:gd name="T25" fmla="*/ 478562 h 160"/>
              <a:gd name="T26" fmla="*/ 436563 w 128"/>
              <a:gd name="T27" fmla="*/ 478562 h 160"/>
              <a:gd name="T28" fmla="*/ 218282 w 128"/>
              <a:gd name="T29" fmla="*/ 27543 h 160"/>
              <a:gd name="T30" fmla="*/ 296726 w 128"/>
              <a:gd name="T31" fmla="*/ 106730 h 160"/>
              <a:gd name="T32" fmla="*/ 139837 w 128"/>
              <a:gd name="T33" fmla="*/ 106730 h 160"/>
              <a:gd name="T34" fmla="*/ 218282 w 128"/>
              <a:gd name="T35" fmla="*/ 27543 h 160"/>
              <a:gd name="T36" fmla="*/ 354707 w 128"/>
              <a:gd name="T37" fmla="*/ 523320 h 160"/>
              <a:gd name="T38" fmla="*/ 81856 w 128"/>
              <a:gd name="T39" fmla="*/ 523320 h 160"/>
              <a:gd name="T40" fmla="*/ 27285 w 128"/>
              <a:gd name="T41" fmla="*/ 478562 h 160"/>
              <a:gd name="T42" fmla="*/ 57981 w 128"/>
              <a:gd name="T43" fmla="*/ 134273 h 160"/>
              <a:gd name="T44" fmla="*/ 112551 w 128"/>
              <a:gd name="T45" fmla="*/ 134273 h 160"/>
              <a:gd name="T46" fmla="*/ 112551 w 128"/>
              <a:gd name="T47" fmla="*/ 182473 h 160"/>
              <a:gd name="T48" fmla="*/ 126194 w 128"/>
              <a:gd name="T49" fmla="*/ 196245 h 160"/>
              <a:gd name="T50" fmla="*/ 139837 w 128"/>
              <a:gd name="T51" fmla="*/ 182473 h 160"/>
              <a:gd name="T52" fmla="*/ 139837 w 128"/>
              <a:gd name="T53" fmla="*/ 134273 h 160"/>
              <a:gd name="T54" fmla="*/ 296726 w 128"/>
              <a:gd name="T55" fmla="*/ 134273 h 160"/>
              <a:gd name="T56" fmla="*/ 296726 w 128"/>
              <a:gd name="T57" fmla="*/ 182473 h 160"/>
              <a:gd name="T58" fmla="*/ 310369 w 128"/>
              <a:gd name="T59" fmla="*/ 196245 h 160"/>
              <a:gd name="T60" fmla="*/ 324012 w 128"/>
              <a:gd name="T61" fmla="*/ 182473 h 160"/>
              <a:gd name="T62" fmla="*/ 324012 w 128"/>
              <a:gd name="T63" fmla="*/ 134273 h 160"/>
              <a:gd name="T64" fmla="*/ 378582 w 128"/>
              <a:gd name="T65" fmla="*/ 134273 h 160"/>
              <a:gd name="T66" fmla="*/ 409278 w 128"/>
              <a:gd name="T67" fmla="*/ 478562 h 160"/>
              <a:gd name="T68" fmla="*/ 354707 w 128"/>
              <a:gd name="T69" fmla="*/ 523320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8" h="160">
                <a:moveTo>
                  <a:pt x="128" y="139"/>
                </a:moveTo>
                <a:cubicBezTo>
                  <a:pt x="119" y="35"/>
                  <a:pt x="119" y="35"/>
                  <a:pt x="119" y="35"/>
                </a:cubicBezTo>
                <a:cubicBezTo>
                  <a:pt x="118" y="33"/>
                  <a:pt x="117" y="31"/>
                  <a:pt x="11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1" y="160"/>
                  <a:pt x="2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64" y="8"/>
                </a:moveTo>
                <a:cubicBezTo>
                  <a:pt x="77" y="8"/>
                  <a:pt x="87" y="18"/>
                  <a:pt x="87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8"/>
                  <a:pt x="51" y="8"/>
                  <a:pt x="64" y="8"/>
                </a:cubicBezTo>
                <a:close/>
                <a:moveTo>
                  <a:pt x="104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15" y="152"/>
                  <a:pt x="8" y="146"/>
                  <a:pt x="8" y="139"/>
                </a:cubicBezTo>
                <a:cubicBezTo>
                  <a:pt x="17" y="39"/>
                  <a:pt x="17" y="39"/>
                  <a:pt x="17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7"/>
                  <a:pt x="37" y="57"/>
                </a:cubicBezTo>
                <a:cubicBezTo>
                  <a:pt x="39" y="57"/>
                  <a:pt x="41" y="55"/>
                  <a:pt x="41" y="53"/>
                </a:cubicBezTo>
                <a:cubicBezTo>
                  <a:pt x="41" y="39"/>
                  <a:pt x="41" y="39"/>
                  <a:pt x="4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5"/>
                  <a:pt x="89" y="57"/>
                  <a:pt x="91" y="57"/>
                </a:cubicBezTo>
                <a:cubicBezTo>
                  <a:pt x="93" y="57"/>
                  <a:pt x="95" y="55"/>
                  <a:pt x="95" y="53"/>
                </a:cubicBezTo>
                <a:cubicBezTo>
                  <a:pt x="95" y="39"/>
                  <a:pt x="95" y="39"/>
                  <a:pt x="95" y="39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46"/>
                  <a:pt x="113" y="152"/>
                  <a:pt x="104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62">
            <a:extLst>
              <a:ext uri="{FF2B5EF4-FFF2-40B4-BE49-F238E27FC236}">
                <a16:creationId xmlns:a16="http://schemas.microsoft.com/office/drawing/2014/main" id="{D67DEEC8-30F0-475F-AF25-2EE26E509ABF}"/>
              </a:ext>
            </a:extLst>
          </p:cNvPr>
          <p:cNvSpPr>
            <a:spLocks noEditPoints="1"/>
          </p:cNvSpPr>
          <p:nvPr/>
        </p:nvSpPr>
        <p:spPr bwMode="auto">
          <a:xfrm>
            <a:off x="7739905" y="3269028"/>
            <a:ext cx="391698" cy="494252"/>
          </a:xfrm>
          <a:custGeom>
            <a:avLst/>
            <a:gdLst>
              <a:gd name="T0" fmla="*/ 279673 w 128"/>
              <a:gd name="T1" fmla="*/ 364947 h 160"/>
              <a:gd name="T2" fmla="*/ 279673 w 128"/>
              <a:gd name="T3" fmla="*/ 382161 h 160"/>
              <a:gd name="T4" fmla="*/ 228513 w 128"/>
              <a:gd name="T5" fmla="*/ 437248 h 160"/>
              <a:gd name="T6" fmla="*/ 218282 w 128"/>
              <a:gd name="T7" fmla="*/ 440690 h 160"/>
              <a:gd name="T8" fmla="*/ 208050 w 128"/>
              <a:gd name="T9" fmla="*/ 437248 h 160"/>
              <a:gd name="T10" fmla="*/ 153479 w 128"/>
              <a:gd name="T11" fmla="*/ 382161 h 160"/>
              <a:gd name="T12" fmla="*/ 153479 w 128"/>
              <a:gd name="T13" fmla="*/ 364947 h 160"/>
              <a:gd name="T14" fmla="*/ 173943 w 128"/>
              <a:gd name="T15" fmla="*/ 364947 h 160"/>
              <a:gd name="T16" fmla="*/ 204639 w 128"/>
              <a:gd name="T17" fmla="*/ 392490 h 160"/>
              <a:gd name="T18" fmla="*/ 204639 w 128"/>
              <a:gd name="T19" fmla="*/ 265103 h 160"/>
              <a:gd name="T20" fmla="*/ 218282 w 128"/>
              <a:gd name="T21" fmla="*/ 251331 h 160"/>
              <a:gd name="T22" fmla="*/ 231924 w 128"/>
              <a:gd name="T23" fmla="*/ 265103 h 160"/>
              <a:gd name="T24" fmla="*/ 231924 w 128"/>
              <a:gd name="T25" fmla="*/ 392490 h 160"/>
              <a:gd name="T26" fmla="*/ 262620 w 128"/>
              <a:gd name="T27" fmla="*/ 364947 h 160"/>
              <a:gd name="T28" fmla="*/ 279673 w 128"/>
              <a:gd name="T29" fmla="*/ 364947 h 160"/>
              <a:gd name="T30" fmla="*/ 436563 w 128"/>
              <a:gd name="T31" fmla="*/ 478562 h 160"/>
              <a:gd name="T32" fmla="*/ 354707 w 128"/>
              <a:gd name="T33" fmla="*/ 550863 h 160"/>
              <a:gd name="T34" fmla="*/ 81856 w 128"/>
              <a:gd name="T35" fmla="*/ 550863 h 160"/>
              <a:gd name="T36" fmla="*/ 0 w 128"/>
              <a:gd name="T37" fmla="*/ 478562 h 160"/>
              <a:gd name="T38" fmla="*/ 0 w 128"/>
              <a:gd name="T39" fmla="*/ 478562 h 160"/>
              <a:gd name="T40" fmla="*/ 30696 w 128"/>
              <a:gd name="T41" fmla="*/ 120501 h 160"/>
              <a:gd name="T42" fmla="*/ 44338 w 128"/>
              <a:gd name="T43" fmla="*/ 106730 h 160"/>
              <a:gd name="T44" fmla="*/ 112551 w 128"/>
              <a:gd name="T45" fmla="*/ 106730 h 160"/>
              <a:gd name="T46" fmla="*/ 218282 w 128"/>
              <a:gd name="T47" fmla="*/ 0 h 160"/>
              <a:gd name="T48" fmla="*/ 324012 w 128"/>
              <a:gd name="T49" fmla="*/ 106730 h 160"/>
              <a:gd name="T50" fmla="*/ 392225 w 128"/>
              <a:gd name="T51" fmla="*/ 106730 h 160"/>
              <a:gd name="T52" fmla="*/ 405867 w 128"/>
              <a:gd name="T53" fmla="*/ 120501 h 160"/>
              <a:gd name="T54" fmla="*/ 436563 w 128"/>
              <a:gd name="T55" fmla="*/ 478562 h 160"/>
              <a:gd name="T56" fmla="*/ 436563 w 128"/>
              <a:gd name="T57" fmla="*/ 478562 h 160"/>
              <a:gd name="T58" fmla="*/ 139837 w 128"/>
              <a:gd name="T59" fmla="*/ 106730 h 160"/>
              <a:gd name="T60" fmla="*/ 296726 w 128"/>
              <a:gd name="T61" fmla="*/ 106730 h 160"/>
              <a:gd name="T62" fmla="*/ 218282 w 128"/>
              <a:gd name="T63" fmla="*/ 27543 h 160"/>
              <a:gd name="T64" fmla="*/ 139837 w 128"/>
              <a:gd name="T65" fmla="*/ 106730 h 160"/>
              <a:gd name="T66" fmla="*/ 409278 w 128"/>
              <a:gd name="T67" fmla="*/ 478562 h 160"/>
              <a:gd name="T68" fmla="*/ 378582 w 128"/>
              <a:gd name="T69" fmla="*/ 134273 h 160"/>
              <a:gd name="T70" fmla="*/ 324012 w 128"/>
              <a:gd name="T71" fmla="*/ 134273 h 160"/>
              <a:gd name="T72" fmla="*/ 324012 w 128"/>
              <a:gd name="T73" fmla="*/ 182473 h 160"/>
              <a:gd name="T74" fmla="*/ 310369 w 128"/>
              <a:gd name="T75" fmla="*/ 196245 h 160"/>
              <a:gd name="T76" fmla="*/ 296726 w 128"/>
              <a:gd name="T77" fmla="*/ 182473 h 160"/>
              <a:gd name="T78" fmla="*/ 296726 w 128"/>
              <a:gd name="T79" fmla="*/ 134273 h 160"/>
              <a:gd name="T80" fmla="*/ 139837 w 128"/>
              <a:gd name="T81" fmla="*/ 134273 h 160"/>
              <a:gd name="T82" fmla="*/ 139837 w 128"/>
              <a:gd name="T83" fmla="*/ 182473 h 160"/>
              <a:gd name="T84" fmla="*/ 126194 w 128"/>
              <a:gd name="T85" fmla="*/ 196245 h 160"/>
              <a:gd name="T86" fmla="*/ 112551 w 128"/>
              <a:gd name="T87" fmla="*/ 182473 h 160"/>
              <a:gd name="T88" fmla="*/ 112551 w 128"/>
              <a:gd name="T89" fmla="*/ 134273 h 160"/>
              <a:gd name="T90" fmla="*/ 57981 w 128"/>
              <a:gd name="T91" fmla="*/ 134273 h 160"/>
              <a:gd name="T92" fmla="*/ 27285 w 128"/>
              <a:gd name="T93" fmla="*/ 478562 h 160"/>
              <a:gd name="T94" fmla="*/ 81856 w 128"/>
              <a:gd name="T95" fmla="*/ 523320 h 160"/>
              <a:gd name="T96" fmla="*/ 354707 w 128"/>
              <a:gd name="T97" fmla="*/ 523320 h 160"/>
              <a:gd name="T98" fmla="*/ 409278 w 128"/>
              <a:gd name="T99" fmla="*/ 478562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8" h="160">
                <a:moveTo>
                  <a:pt x="82" y="106"/>
                </a:moveTo>
                <a:cubicBezTo>
                  <a:pt x="84" y="107"/>
                  <a:pt x="84" y="110"/>
                  <a:pt x="82" y="111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6" y="128"/>
                  <a:pt x="65" y="128"/>
                  <a:pt x="64" y="128"/>
                </a:cubicBezTo>
                <a:cubicBezTo>
                  <a:pt x="63" y="128"/>
                  <a:pt x="62" y="128"/>
                  <a:pt x="61" y="127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4" y="110"/>
                  <a:pt x="44" y="107"/>
                  <a:pt x="45" y="106"/>
                </a:cubicBezTo>
                <a:cubicBezTo>
                  <a:pt x="47" y="104"/>
                  <a:pt x="50" y="104"/>
                  <a:pt x="51" y="106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77"/>
                  <a:pt x="60" y="77"/>
                  <a:pt x="60" y="77"/>
                </a:cubicBezTo>
                <a:cubicBezTo>
                  <a:pt x="60" y="75"/>
                  <a:pt x="62" y="73"/>
                  <a:pt x="64" y="73"/>
                </a:cubicBezTo>
                <a:cubicBezTo>
                  <a:pt x="66" y="73"/>
                  <a:pt x="68" y="75"/>
                  <a:pt x="68" y="77"/>
                </a:cubicBezTo>
                <a:cubicBezTo>
                  <a:pt x="68" y="114"/>
                  <a:pt x="68" y="114"/>
                  <a:pt x="68" y="114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8" y="104"/>
                  <a:pt x="81" y="104"/>
                  <a:pt x="82" y="106"/>
                </a:cubicBezTo>
                <a:close/>
                <a:moveTo>
                  <a:pt x="128" y="139"/>
                </a:moveTo>
                <a:cubicBezTo>
                  <a:pt x="128" y="151"/>
                  <a:pt x="117" y="160"/>
                  <a:pt x="104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1" y="160"/>
                  <a:pt x="0" y="151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3"/>
                  <a:pt x="11" y="31"/>
                  <a:pt x="1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14"/>
                  <a:pt x="47" y="0"/>
                  <a:pt x="64" y="0"/>
                </a:cubicBezTo>
                <a:cubicBezTo>
                  <a:pt x="81" y="0"/>
                  <a:pt x="95" y="14"/>
                  <a:pt x="95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7" y="31"/>
                  <a:pt x="118" y="33"/>
                  <a:pt x="119" y="35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41" y="31"/>
                </a:moveTo>
                <a:cubicBezTo>
                  <a:pt x="87" y="31"/>
                  <a:pt x="87" y="31"/>
                  <a:pt x="87" y="31"/>
                </a:cubicBezTo>
                <a:cubicBezTo>
                  <a:pt x="87" y="18"/>
                  <a:pt x="77" y="8"/>
                  <a:pt x="64" y="8"/>
                </a:cubicBezTo>
                <a:cubicBezTo>
                  <a:pt x="51" y="8"/>
                  <a:pt x="41" y="18"/>
                  <a:pt x="41" y="31"/>
                </a:cubicBezTo>
                <a:close/>
                <a:moveTo>
                  <a:pt x="120" y="139"/>
                </a:moveTo>
                <a:cubicBezTo>
                  <a:pt x="111" y="39"/>
                  <a:pt x="111" y="39"/>
                  <a:pt x="111" y="39"/>
                </a:cubicBezTo>
                <a:cubicBezTo>
                  <a:pt x="95" y="39"/>
                  <a:pt x="95" y="39"/>
                  <a:pt x="95" y="39"/>
                </a:cubicBezTo>
                <a:cubicBezTo>
                  <a:pt x="95" y="53"/>
                  <a:pt x="95" y="53"/>
                  <a:pt x="95" y="53"/>
                </a:cubicBezTo>
                <a:cubicBezTo>
                  <a:pt x="95" y="55"/>
                  <a:pt x="93" y="57"/>
                  <a:pt x="91" y="57"/>
                </a:cubicBezTo>
                <a:cubicBezTo>
                  <a:pt x="89" y="57"/>
                  <a:pt x="87" y="55"/>
                  <a:pt x="87" y="53"/>
                </a:cubicBezTo>
                <a:cubicBezTo>
                  <a:pt x="87" y="39"/>
                  <a:pt x="87" y="39"/>
                  <a:pt x="87" y="39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5"/>
                  <a:pt x="39" y="57"/>
                  <a:pt x="37" y="57"/>
                </a:cubicBezTo>
                <a:cubicBezTo>
                  <a:pt x="34" y="57"/>
                  <a:pt x="33" y="55"/>
                  <a:pt x="33" y="53"/>
                </a:cubicBezTo>
                <a:cubicBezTo>
                  <a:pt x="33" y="39"/>
                  <a:pt x="33" y="39"/>
                  <a:pt x="33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8" y="139"/>
                  <a:pt x="8" y="139"/>
                  <a:pt x="8" y="139"/>
                </a:cubicBezTo>
                <a:cubicBezTo>
                  <a:pt x="8" y="146"/>
                  <a:pt x="15" y="152"/>
                  <a:pt x="24" y="152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13" y="152"/>
                  <a:pt x="120" y="146"/>
                  <a:pt x="120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63">
            <a:extLst>
              <a:ext uri="{FF2B5EF4-FFF2-40B4-BE49-F238E27FC236}">
                <a16:creationId xmlns:a16="http://schemas.microsoft.com/office/drawing/2014/main" id="{D18218E8-0C41-4BD5-AF86-0728F6E33D42}"/>
              </a:ext>
            </a:extLst>
          </p:cNvPr>
          <p:cNvSpPr>
            <a:spLocks noEditPoints="1"/>
          </p:cNvSpPr>
          <p:nvPr/>
        </p:nvSpPr>
        <p:spPr bwMode="auto">
          <a:xfrm>
            <a:off x="7700765" y="5282801"/>
            <a:ext cx="489980" cy="423034"/>
          </a:xfrm>
          <a:custGeom>
            <a:avLst/>
            <a:gdLst>
              <a:gd name="T0" fmla="*/ 546100 w 160"/>
              <a:gd name="T1" fmla="*/ 409541 h 137"/>
              <a:gd name="T2" fmla="*/ 518795 w 160"/>
              <a:gd name="T3" fmla="*/ 103246 h 137"/>
              <a:gd name="T4" fmla="*/ 505143 w 160"/>
              <a:gd name="T5" fmla="*/ 92921 h 137"/>
              <a:gd name="T6" fmla="*/ 450533 w 160"/>
              <a:gd name="T7" fmla="*/ 92921 h 137"/>
              <a:gd name="T8" fmla="*/ 358378 w 160"/>
              <a:gd name="T9" fmla="*/ 0 h 137"/>
              <a:gd name="T10" fmla="*/ 266224 w 160"/>
              <a:gd name="T11" fmla="*/ 92921 h 137"/>
              <a:gd name="T12" fmla="*/ 211614 w 160"/>
              <a:gd name="T13" fmla="*/ 92921 h 137"/>
              <a:gd name="T14" fmla="*/ 197961 w 160"/>
              <a:gd name="T15" fmla="*/ 103246 h 137"/>
              <a:gd name="T16" fmla="*/ 170656 w 160"/>
              <a:gd name="T17" fmla="*/ 409541 h 137"/>
              <a:gd name="T18" fmla="*/ 170656 w 160"/>
              <a:gd name="T19" fmla="*/ 409541 h 137"/>
              <a:gd name="T20" fmla="*/ 242332 w 160"/>
              <a:gd name="T21" fmla="*/ 471488 h 137"/>
              <a:gd name="T22" fmla="*/ 477838 w 160"/>
              <a:gd name="T23" fmla="*/ 471488 h 137"/>
              <a:gd name="T24" fmla="*/ 546100 w 160"/>
              <a:gd name="T25" fmla="*/ 409541 h 137"/>
              <a:gd name="T26" fmla="*/ 546100 w 160"/>
              <a:gd name="T27" fmla="*/ 409541 h 137"/>
              <a:gd name="T28" fmla="*/ 358378 w 160"/>
              <a:gd name="T29" fmla="*/ 24091 h 137"/>
              <a:gd name="T30" fmla="*/ 426641 w 160"/>
              <a:gd name="T31" fmla="*/ 92921 h 137"/>
              <a:gd name="T32" fmla="*/ 293529 w 160"/>
              <a:gd name="T33" fmla="*/ 92921 h 137"/>
              <a:gd name="T34" fmla="*/ 358378 w 160"/>
              <a:gd name="T35" fmla="*/ 24091 h 137"/>
              <a:gd name="T36" fmla="*/ 477838 w 160"/>
              <a:gd name="T37" fmla="*/ 447397 h 137"/>
              <a:gd name="T38" fmla="*/ 242332 w 160"/>
              <a:gd name="T39" fmla="*/ 447397 h 137"/>
              <a:gd name="T40" fmla="*/ 197961 w 160"/>
              <a:gd name="T41" fmla="*/ 409541 h 137"/>
              <a:gd name="T42" fmla="*/ 221853 w 160"/>
              <a:gd name="T43" fmla="*/ 117012 h 137"/>
              <a:gd name="T44" fmla="*/ 266224 w 160"/>
              <a:gd name="T45" fmla="*/ 117012 h 137"/>
              <a:gd name="T46" fmla="*/ 266224 w 160"/>
              <a:gd name="T47" fmla="*/ 158310 h 137"/>
              <a:gd name="T48" fmla="*/ 279876 w 160"/>
              <a:gd name="T49" fmla="*/ 168634 h 137"/>
              <a:gd name="T50" fmla="*/ 290116 w 160"/>
              <a:gd name="T51" fmla="*/ 158310 h 137"/>
              <a:gd name="T52" fmla="*/ 290116 w 160"/>
              <a:gd name="T53" fmla="*/ 117012 h 137"/>
              <a:gd name="T54" fmla="*/ 426641 w 160"/>
              <a:gd name="T55" fmla="*/ 117012 h 137"/>
              <a:gd name="T56" fmla="*/ 426641 w 160"/>
              <a:gd name="T57" fmla="*/ 158310 h 137"/>
              <a:gd name="T58" fmla="*/ 440293 w 160"/>
              <a:gd name="T59" fmla="*/ 168634 h 137"/>
              <a:gd name="T60" fmla="*/ 450533 w 160"/>
              <a:gd name="T61" fmla="*/ 158310 h 137"/>
              <a:gd name="T62" fmla="*/ 450533 w 160"/>
              <a:gd name="T63" fmla="*/ 117012 h 137"/>
              <a:gd name="T64" fmla="*/ 494903 w 160"/>
              <a:gd name="T65" fmla="*/ 117012 h 137"/>
              <a:gd name="T66" fmla="*/ 522208 w 160"/>
              <a:gd name="T67" fmla="*/ 409541 h 137"/>
              <a:gd name="T68" fmla="*/ 477838 w 160"/>
              <a:gd name="T69" fmla="*/ 447397 h 137"/>
              <a:gd name="T70" fmla="*/ 157004 w 160"/>
              <a:gd name="T71" fmla="*/ 209933 h 137"/>
              <a:gd name="T72" fmla="*/ 143351 w 160"/>
              <a:gd name="T73" fmla="*/ 223699 h 137"/>
              <a:gd name="T74" fmla="*/ 58023 w 160"/>
              <a:gd name="T75" fmla="*/ 223699 h 137"/>
              <a:gd name="T76" fmla="*/ 47784 w 160"/>
              <a:gd name="T77" fmla="*/ 209933 h 137"/>
              <a:gd name="T78" fmla="*/ 58023 w 160"/>
              <a:gd name="T79" fmla="*/ 199608 h 137"/>
              <a:gd name="T80" fmla="*/ 143351 w 160"/>
              <a:gd name="T81" fmla="*/ 199608 h 137"/>
              <a:gd name="T82" fmla="*/ 157004 w 160"/>
              <a:gd name="T83" fmla="*/ 209933 h 137"/>
              <a:gd name="T84" fmla="*/ 157004 w 160"/>
              <a:gd name="T85" fmla="*/ 271880 h 137"/>
              <a:gd name="T86" fmla="*/ 143351 w 160"/>
              <a:gd name="T87" fmla="*/ 285646 h 137"/>
              <a:gd name="T88" fmla="*/ 13653 w 160"/>
              <a:gd name="T89" fmla="*/ 285646 h 137"/>
              <a:gd name="T90" fmla="*/ 0 w 160"/>
              <a:gd name="T91" fmla="*/ 271880 h 137"/>
              <a:gd name="T92" fmla="*/ 13653 w 160"/>
              <a:gd name="T93" fmla="*/ 258114 h 137"/>
              <a:gd name="T94" fmla="*/ 143351 w 160"/>
              <a:gd name="T95" fmla="*/ 258114 h 137"/>
              <a:gd name="T96" fmla="*/ 157004 w 160"/>
              <a:gd name="T97" fmla="*/ 271880 h 137"/>
              <a:gd name="T98" fmla="*/ 157004 w 160"/>
              <a:gd name="T99" fmla="*/ 333827 h 137"/>
              <a:gd name="T100" fmla="*/ 143351 w 160"/>
              <a:gd name="T101" fmla="*/ 344152 h 137"/>
              <a:gd name="T102" fmla="*/ 58023 w 160"/>
              <a:gd name="T103" fmla="*/ 344152 h 137"/>
              <a:gd name="T104" fmla="*/ 47784 w 160"/>
              <a:gd name="T105" fmla="*/ 333827 h 137"/>
              <a:gd name="T106" fmla="*/ 58023 w 160"/>
              <a:gd name="T107" fmla="*/ 320061 h 137"/>
              <a:gd name="T108" fmla="*/ 143351 w 160"/>
              <a:gd name="T109" fmla="*/ 320061 h 137"/>
              <a:gd name="T110" fmla="*/ 157004 w 160"/>
              <a:gd name="T111" fmla="*/ 333827 h 13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37">
                <a:moveTo>
                  <a:pt x="160" y="119"/>
                </a:moveTo>
                <a:cubicBezTo>
                  <a:pt x="152" y="30"/>
                  <a:pt x="152" y="30"/>
                  <a:pt x="152" y="30"/>
                </a:cubicBezTo>
                <a:cubicBezTo>
                  <a:pt x="152" y="28"/>
                  <a:pt x="150" y="27"/>
                  <a:pt x="148" y="27"/>
                </a:cubicBezTo>
                <a:cubicBezTo>
                  <a:pt x="132" y="27"/>
                  <a:pt x="132" y="27"/>
                  <a:pt x="132" y="27"/>
                </a:cubicBezTo>
                <a:cubicBezTo>
                  <a:pt x="132" y="12"/>
                  <a:pt x="120" y="0"/>
                  <a:pt x="105" y="0"/>
                </a:cubicBezTo>
                <a:cubicBezTo>
                  <a:pt x="90" y="0"/>
                  <a:pt x="78" y="12"/>
                  <a:pt x="78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0" y="27"/>
                  <a:pt x="59" y="28"/>
                  <a:pt x="58" y="30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29"/>
                  <a:pt x="60" y="137"/>
                  <a:pt x="71" y="137"/>
                </a:cubicBezTo>
                <a:cubicBezTo>
                  <a:pt x="140" y="137"/>
                  <a:pt x="140" y="137"/>
                  <a:pt x="140" y="137"/>
                </a:cubicBezTo>
                <a:cubicBezTo>
                  <a:pt x="151" y="137"/>
                  <a:pt x="160" y="129"/>
                  <a:pt x="160" y="119"/>
                </a:cubicBezTo>
                <a:cubicBezTo>
                  <a:pt x="160" y="119"/>
                  <a:pt x="160" y="119"/>
                  <a:pt x="160" y="119"/>
                </a:cubicBezTo>
                <a:close/>
                <a:moveTo>
                  <a:pt x="105" y="7"/>
                </a:moveTo>
                <a:cubicBezTo>
                  <a:pt x="116" y="7"/>
                  <a:pt x="125" y="16"/>
                  <a:pt x="125" y="27"/>
                </a:cubicBezTo>
                <a:cubicBezTo>
                  <a:pt x="86" y="27"/>
                  <a:pt x="86" y="27"/>
                  <a:pt x="86" y="27"/>
                </a:cubicBezTo>
                <a:cubicBezTo>
                  <a:pt x="86" y="16"/>
                  <a:pt x="94" y="7"/>
                  <a:pt x="105" y="7"/>
                </a:cubicBezTo>
                <a:close/>
                <a:moveTo>
                  <a:pt x="140" y="130"/>
                </a:moveTo>
                <a:cubicBezTo>
                  <a:pt x="71" y="130"/>
                  <a:pt x="71" y="130"/>
                  <a:pt x="71" y="130"/>
                </a:cubicBezTo>
                <a:cubicBezTo>
                  <a:pt x="64" y="130"/>
                  <a:pt x="58" y="125"/>
                  <a:pt x="58" y="119"/>
                </a:cubicBezTo>
                <a:cubicBezTo>
                  <a:pt x="65" y="34"/>
                  <a:pt x="65" y="34"/>
                  <a:pt x="65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8"/>
                  <a:pt x="80" y="49"/>
                  <a:pt x="82" y="49"/>
                </a:cubicBezTo>
                <a:cubicBezTo>
                  <a:pt x="84" y="49"/>
                  <a:pt x="85" y="48"/>
                  <a:pt x="85" y="46"/>
                </a:cubicBezTo>
                <a:cubicBezTo>
                  <a:pt x="85" y="34"/>
                  <a:pt x="85" y="34"/>
                  <a:pt x="85" y="34"/>
                </a:cubicBezTo>
                <a:cubicBezTo>
                  <a:pt x="125" y="34"/>
                  <a:pt x="125" y="34"/>
                  <a:pt x="125" y="34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25" y="48"/>
                  <a:pt x="127" y="49"/>
                  <a:pt x="129" y="49"/>
                </a:cubicBezTo>
                <a:cubicBezTo>
                  <a:pt x="131" y="49"/>
                  <a:pt x="132" y="48"/>
                  <a:pt x="132" y="46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45" y="34"/>
                  <a:pt x="145" y="34"/>
                  <a:pt x="145" y="34"/>
                </a:cubicBezTo>
                <a:cubicBezTo>
                  <a:pt x="153" y="119"/>
                  <a:pt x="153" y="119"/>
                  <a:pt x="153" y="119"/>
                </a:cubicBezTo>
                <a:cubicBezTo>
                  <a:pt x="153" y="125"/>
                  <a:pt x="147" y="130"/>
                  <a:pt x="140" y="130"/>
                </a:cubicBezTo>
                <a:close/>
                <a:moveTo>
                  <a:pt x="46" y="61"/>
                </a:moveTo>
                <a:cubicBezTo>
                  <a:pt x="46" y="63"/>
                  <a:pt x="44" y="65"/>
                  <a:pt x="42" y="65"/>
                </a:cubicBezTo>
                <a:cubicBezTo>
                  <a:pt x="17" y="65"/>
                  <a:pt x="17" y="65"/>
                  <a:pt x="17" y="65"/>
                </a:cubicBezTo>
                <a:cubicBezTo>
                  <a:pt x="15" y="65"/>
                  <a:pt x="14" y="63"/>
                  <a:pt x="14" y="61"/>
                </a:cubicBezTo>
                <a:cubicBezTo>
                  <a:pt x="14" y="59"/>
                  <a:pt x="15" y="58"/>
                  <a:pt x="17" y="58"/>
                </a:cubicBezTo>
                <a:cubicBezTo>
                  <a:pt x="42" y="58"/>
                  <a:pt x="42" y="58"/>
                  <a:pt x="42" y="58"/>
                </a:cubicBezTo>
                <a:cubicBezTo>
                  <a:pt x="44" y="58"/>
                  <a:pt x="46" y="59"/>
                  <a:pt x="46" y="61"/>
                </a:cubicBezTo>
                <a:close/>
                <a:moveTo>
                  <a:pt x="46" y="79"/>
                </a:moveTo>
                <a:cubicBezTo>
                  <a:pt x="46" y="81"/>
                  <a:pt x="44" y="83"/>
                  <a:pt x="42" y="83"/>
                </a:cubicBezTo>
                <a:cubicBezTo>
                  <a:pt x="4" y="83"/>
                  <a:pt x="4" y="83"/>
                  <a:pt x="4" y="83"/>
                </a:cubicBezTo>
                <a:cubicBezTo>
                  <a:pt x="2" y="83"/>
                  <a:pt x="0" y="81"/>
                  <a:pt x="0" y="79"/>
                </a:cubicBezTo>
                <a:cubicBezTo>
                  <a:pt x="0" y="77"/>
                  <a:pt x="2" y="75"/>
                  <a:pt x="4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4" y="75"/>
                  <a:pt x="46" y="77"/>
                  <a:pt x="46" y="79"/>
                </a:cubicBezTo>
                <a:close/>
                <a:moveTo>
                  <a:pt x="46" y="97"/>
                </a:moveTo>
                <a:cubicBezTo>
                  <a:pt x="46" y="99"/>
                  <a:pt x="44" y="100"/>
                  <a:pt x="42" y="100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5" y="100"/>
                  <a:pt x="14" y="99"/>
                  <a:pt x="14" y="97"/>
                </a:cubicBezTo>
                <a:cubicBezTo>
                  <a:pt x="14" y="95"/>
                  <a:pt x="15" y="93"/>
                  <a:pt x="17" y="93"/>
                </a:cubicBezTo>
                <a:cubicBezTo>
                  <a:pt x="42" y="93"/>
                  <a:pt x="42" y="93"/>
                  <a:pt x="42" y="93"/>
                </a:cubicBezTo>
                <a:cubicBezTo>
                  <a:pt x="44" y="93"/>
                  <a:pt x="46" y="95"/>
                  <a:pt x="46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68">
            <a:extLst>
              <a:ext uri="{FF2B5EF4-FFF2-40B4-BE49-F238E27FC236}">
                <a16:creationId xmlns:a16="http://schemas.microsoft.com/office/drawing/2014/main" id="{1E5555D9-5FB0-4183-A72A-84993A2C2548}"/>
              </a:ext>
            </a:extLst>
          </p:cNvPr>
          <p:cNvSpPr>
            <a:spLocks noEditPoints="1"/>
          </p:cNvSpPr>
          <p:nvPr/>
        </p:nvSpPr>
        <p:spPr bwMode="auto">
          <a:xfrm>
            <a:off x="8764160" y="1259253"/>
            <a:ext cx="391698" cy="494252"/>
          </a:xfrm>
          <a:custGeom>
            <a:avLst/>
            <a:gdLst>
              <a:gd name="T0" fmla="*/ 405867 w 128"/>
              <a:gd name="T1" fmla="*/ 120501 h 160"/>
              <a:gd name="T2" fmla="*/ 324012 w 128"/>
              <a:gd name="T3" fmla="*/ 106730 h 160"/>
              <a:gd name="T4" fmla="*/ 112551 w 128"/>
              <a:gd name="T5" fmla="*/ 106730 h 160"/>
              <a:gd name="T6" fmla="*/ 30696 w 128"/>
              <a:gd name="T7" fmla="*/ 120501 h 160"/>
              <a:gd name="T8" fmla="*/ 0 w 128"/>
              <a:gd name="T9" fmla="*/ 478562 h 160"/>
              <a:gd name="T10" fmla="*/ 354707 w 128"/>
              <a:gd name="T11" fmla="*/ 550863 h 160"/>
              <a:gd name="T12" fmla="*/ 436563 w 128"/>
              <a:gd name="T13" fmla="*/ 478562 h 160"/>
              <a:gd name="T14" fmla="*/ 296726 w 128"/>
              <a:gd name="T15" fmla="*/ 106730 h 160"/>
              <a:gd name="T16" fmla="*/ 218282 w 128"/>
              <a:gd name="T17" fmla="*/ 27543 h 160"/>
              <a:gd name="T18" fmla="*/ 81856 w 128"/>
              <a:gd name="T19" fmla="*/ 523320 h 160"/>
              <a:gd name="T20" fmla="*/ 57981 w 128"/>
              <a:gd name="T21" fmla="*/ 134273 h 160"/>
              <a:gd name="T22" fmla="*/ 112551 w 128"/>
              <a:gd name="T23" fmla="*/ 182473 h 160"/>
              <a:gd name="T24" fmla="*/ 139837 w 128"/>
              <a:gd name="T25" fmla="*/ 182473 h 160"/>
              <a:gd name="T26" fmla="*/ 296726 w 128"/>
              <a:gd name="T27" fmla="*/ 134273 h 160"/>
              <a:gd name="T28" fmla="*/ 310369 w 128"/>
              <a:gd name="T29" fmla="*/ 196245 h 160"/>
              <a:gd name="T30" fmla="*/ 324012 w 128"/>
              <a:gd name="T31" fmla="*/ 134273 h 160"/>
              <a:gd name="T32" fmla="*/ 409278 w 128"/>
              <a:gd name="T33" fmla="*/ 478562 h 160"/>
              <a:gd name="T34" fmla="*/ 279673 w 128"/>
              <a:gd name="T35" fmla="*/ 382161 h 160"/>
              <a:gd name="T36" fmla="*/ 235335 w 128"/>
              <a:gd name="T37" fmla="*/ 430362 h 160"/>
              <a:gd name="T38" fmla="*/ 231924 w 128"/>
              <a:gd name="T39" fmla="*/ 451019 h 160"/>
              <a:gd name="T40" fmla="*/ 204639 w 128"/>
              <a:gd name="T41" fmla="*/ 451019 h 160"/>
              <a:gd name="T42" fmla="*/ 177354 w 128"/>
              <a:gd name="T43" fmla="*/ 430362 h 160"/>
              <a:gd name="T44" fmla="*/ 177354 w 128"/>
              <a:gd name="T45" fmla="*/ 402819 h 160"/>
              <a:gd name="T46" fmla="*/ 252388 w 128"/>
              <a:gd name="T47" fmla="*/ 382161 h 160"/>
              <a:gd name="T48" fmla="*/ 201228 w 128"/>
              <a:gd name="T49" fmla="*/ 361504 h 160"/>
              <a:gd name="T50" fmla="*/ 201228 w 128"/>
              <a:gd name="T51" fmla="*/ 265103 h 160"/>
              <a:gd name="T52" fmla="*/ 204639 w 128"/>
              <a:gd name="T53" fmla="*/ 247888 h 160"/>
              <a:gd name="T54" fmla="*/ 231924 w 128"/>
              <a:gd name="T55" fmla="*/ 247888 h 160"/>
              <a:gd name="T56" fmla="*/ 255799 w 128"/>
              <a:gd name="T57" fmla="*/ 265103 h 160"/>
              <a:gd name="T58" fmla="*/ 255799 w 128"/>
              <a:gd name="T59" fmla="*/ 292646 h 160"/>
              <a:gd name="T60" fmla="*/ 180764 w 128"/>
              <a:gd name="T61" fmla="*/ 313303 h 160"/>
              <a:gd name="T62" fmla="*/ 231924 w 128"/>
              <a:gd name="T63" fmla="*/ 333961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8" h="160">
                <a:moveTo>
                  <a:pt x="128" y="139"/>
                </a:moveTo>
                <a:cubicBezTo>
                  <a:pt x="119" y="35"/>
                  <a:pt x="119" y="35"/>
                  <a:pt x="119" y="35"/>
                </a:cubicBezTo>
                <a:cubicBezTo>
                  <a:pt x="118" y="33"/>
                  <a:pt x="117" y="31"/>
                  <a:pt x="11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1" y="160"/>
                  <a:pt x="2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64" y="8"/>
                </a:moveTo>
                <a:cubicBezTo>
                  <a:pt x="77" y="8"/>
                  <a:pt x="87" y="18"/>
                  <a:pt x="87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8"/>
                  <a:pt x="51" y="8"/>
                  <a:pt x="64" y="8"/>
                </a:cubicBezTo>
                <a:close/>
                <a:moveTo>
                  <a:pt x="104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15" y="152"/>
                  <a:pt x="8" y="146"/>
                  <a:pt x="8" y="139"/>
                </a:cubicBezTo>
                <a:cubicBezTo>
                  <a:pt x="17" y="39"/>
                  <a:pt x="17" y="39"/>
                  <a:pt x="17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7"/>
                  <a:pt x="37" y="57"/>
                </a:cubicBezTo>
                <a:cubicBezTo>
                  <a:pt x="39" y="57"/>
                  <a:pt x="41" y="55"/>
                  <a:pt x="41" y="53"/>
                </a:cubicBezTo>
                <a:cubicBezTo>
                  <a:pt x="41" y="39"/>
                  <a:pt x="41" y="39"/>
                  <a:pt x="4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5"/>
                  <a:pt x="89" y="57"/>
                  <a:pt x="91" y="57"/>
                </a:cubicBezTo>
                <a:cubicBezTo>
                  <a:pt x="93" y="57"/>
                  <a:pt x="95" y="55"/>
                  <a:pt x="95" y="53"/>
                </a:cubicBezTo>
                <a:cubicBezTo>
                  <a:pt x="95" y="39"/>
                  <a:pt x="95" y="39"/>
                  <a:pt x="95" y="39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46"/>
                  <a:pt x="113" y="152"/>
                  <a:pt x="104" y="152"/>
                </a:cubicBezTo>
                <a:close/>
                <a:moveTo>
                  <a:pt x="82" y="111"/>
                </a:moveTo>
                <a:cubicBezTo>
                  <a:pt x="82" y="119"/>
                  <a:pt x="76" y="125"/>
                  <a:pt x="69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68" y="133"/>
                  <a:pt x="66" y="135"/>
                  <a:pt x="64" y="135"/>
                </a:cubicBezTo>
                <a:cubicBezTo>
                  <a:pt x="62" y="135"/>
                  <a:pt x="60" y="133"/>
                  <a:pt x="60" y="131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52" y="125"/>
                  <a:pt x="52" y="125"/>
                  <a:pt x="52" y="125"/>
                </a:cubicBezTo>
                <a:cubicBezTo>
                  <a:pt x="50" y="125"/>
                  <a:pt x="48" y="123"/>
                  <a:pt x="48" y="121"/>
                </a:cubicBezTo>
                <a:cubicBezTo>
                  <a:pt x="48" y="119"/>
                  <a:pt x="50" y="117"/>
                  <a:pt x="52" y="117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72" y="117"/>
                  <a:pt x="74" y="114"/>
                  <a:pt x="74" y="111"/>
                </a:cubicBezTo>
                <a:cubicBezTo>
                  <a:pt x="74" y="108"/>
                  <a:pt x="72" y="105"/>
                  <a:pt x="6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2" y="105"/>
                  <a:pt x="45" y="99"/>
                  <a:pt x="45" y="91"/>
                </a:cubicBezTo>
                <a:cubicBezTo>
                  <a:pt x="45" y="83"/>
                  <a:pt x="52" y="77"/>
                  <a:pt x="59" y="77"/>
                </a:cubicBezTo>
                <a:cubicBezTo>
                  <a:pt x="60" y="77"/>
                  <a:pt x="60" y="77"/>
                  <a:pt x="60" y="77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0"/>
                  <a:pt x="62" y="68"/>
                  <a:pt x="64" y="68"/>
                </a:cubicBezTo>
                <a:cubicBezTo>
                  <a:pt x="66" y="68"/>
                  <a:pt x="68" y="70"/>
                  <a:pt x="68" y="72"/>
                </a:cubicBezTo>
                <a:cubicBezTo>
                  <a:pt x="68" y="77"/>
                  <a:pt x="68" y="77"/>
                  <a:pt x="68" y="77"/>
                </a:cubicBezTo>
                <a:cubicBezTo>
                  <a:pt x="75" y="77"/>
                  <a:pt x="75" y="77"/>
                  <a:pt x="75" y="77"/>
                </a:cubicBezTo>
                <a:cubicBezTo>
                  <a:pt x="78" y="77"/>
                  <a:pt x="79" y="79"/>
                  <a:pt x="79" y="81"/>
                </a:cubicBezTo>
                <a:cubicBezTo>
                  <a:pt x="79" y="83"/>
                  <a:pt x="78" y="85"/>
                  <a:pt x="75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56" y="85"/>
                  <a:pt x="53" y="88"/>
                  <a:pt x="53" y="91"/>
                </a:cubicBezTo>
                <a:cubicBezTo>
                  <a:pt x="53" y="94"/>
                  <a:pt x="56" y="97"/>
                  <a:pt x="59" y="97"/>
                </a:cubicBezTo>
                <a:cubicBezTo>
                  <a:pt x="68" y="97"/>
                  <a:pt x="68" y="97"/>
                  <a:pt x="68" y="97"/>
                </a:cubicBezTo>
                <a:cubicBezTo>
                  <a:pt x="76" y="97"/>
                  <a:pt x="82" y="103"/>
                  <a:pt x="82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69">
            <a:extLst>
              <a:ext uri="{FF2B5EF4-FFF2-40B4-BE49-F238E27FC236}">
                <a16:creationId xmlns:a16="http://schemas.microsoft.com/office/drawing/2014/main" id="{E93808FD-E715-4983-86CF-D1DA7BD03A0E}"/>
              </a:ext>
            </a:extLst>
          </p:cNvPr>
          <p:cNvSpPr>
            <a:spLocks noEditPoints="1"/>
          </p:cNvSpPr>
          <p:nvPr/>
        </p:nvSpPr>
        <p:spPr bwMode="auto">
          <a:xfrm>
            <a:off x="8747643" y="2266144"/>
            <a:ext cx="391698" cy="494252"/>
          </a:xfrm>
          <a:custGeom>
            <a:avLst/>
            <a:gdLst>
              <a:gd name="T0" fmla="*/ 150069 w 128"/>
              <a:gd name="T1" fmla="*/ 426919 h 160"/>
              <a:gd name="T2" fmla="*/ 129605 w 128"/>
              <a:gd name="T3" fmla="*/ 426919 h 160"/>
              <a:gd name="T4" fmla="*/ 286494 w 128"/>
              <a:gd name="T5" fmla="*/ 247888 h 160"/>
              <a:gd name="T6" fmla="*/ 306958 w 128"/>
              <a:gd name="T7" fmla="*/ 268546 h 160"/>
              <a:gd name="T8" fmla="*/ 324012 w 128"/>
              <a:gd name="T9" fmla="*/ 392490 h 160"/>
              <a:gd name="T10" fmla="*/ 276263 w 128"/>
              <a:gd name="T11" fmla="*/ 440690 h 160"/>
              <a:gd name="T12" fmla="*/ 245567 w 128"/>
              <a:gd name="T13" fmla="*/ 358061 h 160"/>
              <a:gd name="T14" fmla="*/ 310369 w 128"/>
              <a:gd name="T15" fmla="*/ 358061 h 160"/>
              <a:gd name="T16" fmla="*/ 289905 w 128"/>
              <a:gd name="T17" fmla="*/ 378718 h 160"/>
              <a:gd name="T18" fmla="*/ 262620 w 128"/>
              <a:gd name="T19" fmla="*/ 378718 h 160"/>
              <a:gd name="T20" fmla="*/ 276263 w 128"/>
              <a:gd name="T21" fmla="*/ 413147 h 160"/>
              <a:gd name="T22" fmla="*/ 296726 w 128"/>
              <a:gd name="T23" fmla="*/ 392490 h 160"/>
              <a:gd name="T24" fmla="*/ 126194 w 128"/>
              <a:gd name="T25" fmla="*/ 320189 h 160"/>
              <a:gd name="T26" fmla="*/ 160300 w 128"/>
              <a:gd name="T27" fmla="*/ 241003 h 160"/>
              <a:gd name="T28" fmla="*/ 190996 w 128"/>
              <a:gd name="T29" fmla="*/ 320189 h 160"/>
              <a:gd name="T30" fmla="*/ 143247 w 128"/>
              <a:gd name="T31" fmla="*/ 299532 h 160"/>
              <a:gd name="T32" fmla="*/ 173943 w 128"/>
              <a:gd name="T33" fmla="*/ 299532 h 160"/>
              <a:gd name="T34" fmla="*/ 160300 w 128"/>
              <a:gd name="T35" fmla="*/ 268546 h 160"/>
              <a:gd name="T36" fmla="*/ 143247 w 128"/>
              <a:gd name="T37" fmla="*/ 299532 h 160"/>
              <a:gd name="T38" fmla="*/ 354707 w 128"/>
              <a:gd name="T39" fmla="*/ 550863 h 160"/>
              <a:gd name="T40" fmla="*/ 0 w 128"/>
              <a:gd name="T41" fmla="*/ 478562 h 160"/>
              <a:gd name="T42" fmla="*/ 30696 w 128"/>
              <a:gd name="T43" fmla="*/ 120501 h 160"/>
              <a:gd name="T44" fmla="*/ 112551 w 128"/>
              <a:gd name="T45" fmla="*/ 106730 h 160"/>
              <a:gd name="T46" fmla="*/ 324012 w 128"/>
              <a:gd name="T47" fmla="*/ 106730 h 160"/>
              <a:gd name="T48" fmla="*/ 405867 w 128"/>
              <a:gd name="T49" fmla="*/ 120501 h 160"/>
              <a:gd name="T50" fmla="*/ 436563 w 128"/>
              <a:gd name="T51" fmla="*/ 478562 h 160"/>
              <a:gd name="T52" fmla="*/ 296726 w 128"/>
              <a:gd name="T53" fmla="*/ 106730 h 160"/>
              <a:gd name="T54" fmla="*/ 139837 w 128"/>
              <a:gd name="T55" fmla="*/ 106730 h 160"/>
              <a:gd name="T56" fmla="*/ 378582 w 128"/>
              <a:gd name="T57" fmla="*/ 134273 h 160"/>
              <a:gd name="T58" fmla="*/ 324012 w 128"/>
              <a:gd name="T59" fmla="*/ 182473 h 160"/>
              <a:gd name="T60" fmla="*/ 296726 w 128"/>
              <a:gd name="T61" fmla="*/ 182473 h 160"/>
              <a:gd name="T62" fmla="*/ 139837 w 128"/>
              <a:gd name="T63" fmla="*/ 134273 h 160"/>
              <a:gd name="T64" fmla="*/ 126194 w 128"/>
              <a:gd name="T65" fmla="*/ 196245 h 160"/>
              <a:gd name="T66" fmla="*/ 112551 w 128"/>
              <a:gd name="T67" fmla="*/ 134273 h 160"/>
              <a:gd name="T68" fmla="*/ 27285 w 128"/>
              <a:gd name="T69" fmla="*/ 478562 h 160"/>
              <a:gd name="T70" fmla="*/ 354707 w 128"/>
              <a:gd name="T71" fmla="*/ 523320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8" h="160">
                <a:moveTo>
                  <a:pt x="90" y="78"/>
                </a:moveTo>
                <a:cubicBezTo>
                  <a:pt x="44" y="124"/>
                  <a:pt x="44" y="124"/>
                  <a:pt x="44" y="124"/>
                </a:cubicBezTo>
                <a:cubicBezTo>
                  <a:pt x="43" y="125"/>
                  <a:pt x="42" y="126"/>
                  <a:pt x="41" y="126"/>
                </a:cubicBezTo>
                <a:cubicBezTo>
                  <a:pt x="40" y="126"/>
                  <a:pt x="39" y="125"/>
                  <a:pt x="38" y="124"/>
                </a:cubicBezTo>
                <a:cubicBezTo>
                  <a:pt x="36" y="123"/>
                  <a:pt x="36" y="120"/>
                  <a:pt x="38" y="119"/>
                </a:cubicBezTo>
                <a:cubicBezTo>
                  <a:pt x="84" y="72"/>
                  <a:pt x="84" y="72"/>
                  <a:pt x="84" y="72"/>
                </a:cubicBezTo>
                <a:cubicBezTo>
                  <a:pt x="86" y="71"/>
                  <a:pt x="88" y="71"/>
                  <a:pt x="90" y="72"/>
                </a:cubicBezTo>
                <a:cubicBezTo>
                  <a:pt x="91" y="74"/>
                  <a:pt x="91" y="77"/>
                  <a:pt x="90" y="78"/>
                </a:cubicBezTo>
                <a:close/>
                <a:moveTo>
                  <a:pt x="91" y="104"/>
                </a:moveTo>
                <a:cubicBezTo>
                  <a:pt x="94" y="107"/>
                  <a:pt x="95" y="110"/>
                  <a:pt x="95" y="114"/>
                </a:cubicBezTo>
                <a:cubicBezTo>
                  <a:pt x="95" y="117"/>
                  <a:pt x="94" y="121"/>
                  <a:pt x="91" y="124"/>
                </a:cubicBezTo>
                <a:cubicBezTo>
                  <a:pt x="88" y="126"/>
                  <a:pt x="85" y="128"/>
                  <a:pt x="81" y="128"/>
                </a:cubicBezTo>
                <a:cubicBezTo>
                  <a:pt x="78" y="128"/>
                  <a:pt x="74" y="126"/>
                  <a:pt x="72" y="124"/>
                </a:cubicBezTo>
                <a:cubicBezTo>
                  <a:pt x="66" y="118"/>
                  <a:pt x="66" y="109"/>
                  <a:pt x="72" y="104"/>
                </a:cubicBezTo>
                <a:cubicBezTo>
                  <a:pt x="74" y="102"/>
                  <a:pt x="78" y="100"/>
                  <a:pt x="81" y="100"/>
                </a:cubicBezTo>
                <a:cubicBezTo>
                  <a:pt x="85" y="100"/>
                  <a:pt x="88" y="101"/>
                  <a:pt x="91" y="104"/>
                </a:cubicBezTo>
                <a:close/>
                <a:moveTo>
                  <a:pt x="87" y="114"/>
                </a:moveTo>
                <a:cubicBezTo>
                  <a:pt x="87" y="112"/>
                  <a:pt x="87" y="111"/>
                  <a:pt x="85" y="110"/>
                </a:cubicBezTo>
                <a:cubicBezTo>
                  <a:pt x="84" y="109"/>
                  <a:pt x="83" y="108"/>
                  <a:pt x="81" y="108"/>
                </a:cubicBezTo>
                <a:cubicBezTo>
                  <a:pt x="80" y="108"/>
                  <a:pt x="78" y="109"/>
                  <a:pt x="77" y="110"/>
                </a:cubicBezTo>
                <a:cubicBezTo>
                  <a:pt x="75" y="112"/>
                  <a:pt x="75" y="116"/>
                  <a:pt x="77" y="118"/>
                </a:cubicBezTo>
                <a:cubicBezTo>
                  <a:pt x="78" y="119"/>
                  <a:pt x="80" y="120"/>
                  <a:pt x="81" y="120"/>
                </a:cubicBezTo>
                <a:cubicBezTo>
                  <a:pt x="83" y="120"/>
                  <a:pt x="84" y="119"/>
                  <a:pt x="85" y="118"/>
                </a:cubicBezTo>
                <a:cubicBezTo>
                  <a:pt x="86" y="117"/>
                  <a:pt x="87" y="115"/>
                  <a:pt x="87" y="114"/>
                </a:cubicBezTo>
                <a:close/>
                <a:moveTo>
                  <a:pt x="47" y="97"/>
                </a:moveTo>
                <a:cubicBezTo>
                  <a:pt x="43" y="97"/>
                  <a:pt x="39" y="96"/>
                  <a:pt x="37" y="93"/>
                </a:cubicBezTo>
                <a:cubicBezTo>
                  <a:pt x="31" y="88"/>
                  <a:pt x="31" y="79"/>
                  <a:pt x="37" y="74"/>
                </a:cubicBezTo>
                <a:cubicBezTo>
                  <a:pt x="39" y="71"/>
                  <a:pt x="43" y="70"/>
                  <a:pt x="47" y="70"/>
                </a:cubicBezTo>
                <a:cubicBezTo>
                  <a:pt x="50" y="70"/>
                  <a:pt x="54" y="71"/>
                  <a:pt x="56" y="74"/>
                </a:cubicBezTo>
                <a:cubicBezTo>
                  <a:pt x="62" y="79"/>
                  <a:pt x="62" y="88"/>
                  <a:pt x="56" y="93"/>
                </a:cubicBezTo>
                <a:cubicBezTo>
                  <a:pt x="54" y="96"/>
                  <a:pt x="50" y="97"/>
                  <a:pt x="47" y="97"/>
                </a:cubicBezTo>
                <a:close/>
                <a:moveTo>
                  <a:pt x="42" y="87"/>
                </a:moveTo>
                <a:cubicBezTo>
                  <a:pt x="44" y="88"/>
                  <a:pt x="45" y="89"/>
                  <a:pt x="47" y="89"/>
                </a:cubicBezTo>
                <a:cubicBezTo>
                  <a:pt x="48" y="89"/>
                  <a:pt x="49" y="88"/>
                  <a:pt x="51" y="87"/>
                </a:cubicBezTo>
                <a:cubicBezTo>
                  <a:pt x="53" y="85"/>
                  <a:pt x="53" y="81"/>
                  <a:pt x="51" y="79"/>
                </a:cubicBezTo>
                <a:cubicBezTo>
                  <a:pt x="49" y="78"/>
                  <a:pt x="48" y="78"/>
                  <a:pt x="47" y="78"/>
                </a:cubicBezTo>
                <a:cubicBezTo>
                  <a:pt x="45" y="78"/>
                  <a:pt x="44" y="78"/>
                  <a:pt x="42" y="79"/>
                </a:cubicBezTo>
                <a:cubicBezTo>
                  <a:pt x="40" y="81"/>
                  <a:pt x="40" y="85"/>
                  <a:pt x="42" y="87"/>
                </a:cubicBezTo>
                <a:close/>
                <a:moveTo>
                  <a:pt x="128" y="139"/>
                </a:moveTo>
                <a:cubicBezTo>
                  <a:pt x="128" y="151"/>
                  <a:pt x="117" y="160"/>
                  <a:pt x="104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1" y="160"/>
                  <a:pt x="0" y="151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3"/>
                  <a:pt x="11" y="31"/>
                  <a:pt x="1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14"/>
                  <a:pt x="47" y="0"/>
                  <a:pt x="64" y="0"/>
                </a:cubicBezTo>
                <a:cubicBezTo>
                  <a:pt x="81" y="0"/>
                  <a:pt x="95" y="14"/>
                  <a:pt x="95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7" y="31"/>
                  <a:pt x="118" y="33"/>
                  <a:pt x="119" y="35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41" y="31"/>
                </a:moveTo>
                <a:cubicBezTo>
                  <a:pt x="87" y="31"/>
                  <a:pt x="87" y="31"/>
                  <a:pt x="87" y="31"/>
                </a:cubicBezTo>
                <a:cubicBezTo>
                  <a:pt x="87" y="18"/>
                  <a:pt x="77" y="8"/>
                  <a:pt x="64" y="8"/>
                </a:cubicBezTo>
                <a:cubicBezTo>
                  <a:pt x="51" y="8"/>
                  <a:pt x="41" y="18"/>
                  <a:pt x="41" y="31"/>
                </a:cubicBezTo>
                <a:close/>
                <a:moveTo>
                  <a:pt x="120" y="139"/>
                </a:moveTo>
                <a:cubicBezTo>
                  <a:pt x="111" y="39"/>
                  <a:pt x="111" y="39"/>
                  <a:pt x="111" y="39"/>
                </a:cubicBezTo>
                <a:cubicBezTo>
                  <a:pt x="95" y="39"/>
                  <a:pt x="95" y="39"/>
                  <a:pt x="95" y="39"/>
                </a:cubicBezTo>
                <a:cubicBezTo>
                  <a:pt x="95" y="53"/>
                  <a:pt x="95" y="53"/>
                  <a:pt x="95" y="53"/>
                </a:cubicBezTo>
                <a:cubicBezTo>
                  <a:pt x="95" y="55"/>
                  <a:pt x="93" y="57"/>
                  <a:pt x="91" y="57"/>
                </a:cubicBezTo>
                <a:cubicBezTo>
                  <a:pt x="89" y="57"/>
                  <a:pt x="87" y="55"/>
                  <a:pt x="87" y="53"/>
                </a:cubicBezTo>
                <a:cubicBezTo>
                  <a:pt x="87" y="39"/>
                  <a:pt x="87" y="39"/>
                  <a:pt x="87" y="39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5"/>
                  <a:pt x="39" y="57"/>
                  <a:pt x="37" y="57"/>
                </a:cubicBezTo>
                <a:cubicBezTo>
                  <a:pt x="34" y="57"/>
                  <a:pt x="33" y="55"/>
                  <a:pt x="33" y="53"/>
                </a:cubicBezTo>
                <a:cubicBezTo>
                  <a:pt x="33" y="39"/>
                  <a:pt x="33" y="39"/>
                  <a:pt x="33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8" y="139"/>
                  <a:pt x="8" y="139"/>
                  <a:pt x="8" y="139"/>
                </a:cubicBezTo>
                <a:cubicBezTo>
                  <a:pt x="8" y="146"/>
                  <a:pt x="15" y="152"/>
                  <a:pt x="24" y="152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13" y="152"/>
                  <a:pt x="120" y="146"/>
                  <a:pt x="120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70">
            <a:extLst>
              <a:ext uri="{FF2B5EF4-FFF2-40B4-BE49-F238E27FC236}">
                <a16:creationId xmlns:a16="http://schemas.microsoft.com/office/drawing/2014/main" id="{99632B7C-11F9-4D0B-9DEA-1BD403A56F26}"/>
              </a:ext>
            </a:extLst>
          </p:cNvPr>
          <p:cNvSpPr>
            <a:spLocks noEditPoints="1"/>
          </p:cNvSpPr>
          <p:nvPr/>
        </p:nvSpPr>
        <p:spPr bwMode="auto">
          <a:xfrm>
            <a:off x="8711771" y="4268948"/>
            <a:ext cx="428732" cy="494252"/>
          </a:xfrm>
          <a:custGeom>
            <a:avLst/>
            <a:gdLst>
              <a:gd name="T0" fmla="*/ 464185 w 140"/>
              <a:gd name="T1" fmla="*/ 196245 h 160"/>
              <a:gd name="T2" fmla="*/ 433467 w 140"/>
              <a:gd name="T3" fmla="*/ 278874 h 160"/>
              <a:gd name="T4" fmla="*/ 416402 w 140"/>
              <a:gd name="T5" fmla="*/ 289203 h 160"/>
              <a:gd name="T6" fmla="*/ 423228 w 140"/>
              <a:gd name="T7" fmla="*/ 196245 h 160"/>
              <a:gd name="T8" fmla="*/ 92154 w 140"/>
              <a:gd name="T9" fmla="*/ 375275 h 160"/>
              <a:gd name="T10" fmla="*/ 133112 w 140"/>
              <a:gd name="T11" fmla="*/ 409704 h 160"/>
              <a:gd name="T12" fmla="*/ 293529 w 140"/>
              <a:gd name="T13" fmla="*/ 423476 h 160"/>
              <a:gd name="T14" fmla="*/ 133112 w 140"/>
              <a:gd name="T15" fmla="*/ 437248 h 160"/>
              <a:gd name="T16" fmla="*/ 27305 w 140"/>
              <a:gd name="T17" fmla="*/ 196245 h 160"/>
              <a:gd name="T18" fmla="*/ 0 w 140"/>
              <a:gd name="T19" fmla="*/ 182473 h 160"/>
              <a:gd name="T20" fmla="*/ 37544 w 140"/>
              <a:gd name="T21" fmla="*/ 168702 h 160"/>
              <a:gd name="T22" fmla="*/ 47784 w 140"/>
              <a:gd name="T23" fmla="*/ 168702 h 160"/>
              <a:gd name="T24" fmla="*/ 215027 w 140"/>
              <a:gd name="T25" fmla="*/ 3443 h 160"/>
              <a:gd name="T26" fmla="*/ 85328 w 140"/>
              <a:gd name="T27" fmla="*/ 168702 h 160"/>
              <a:gd name="T28" fmla="*/ 259398 w 140"/>
              <a:gd name="T29" fmla="*/ 24100 h 160"/>
              <a:gd name="T30" fmla="*/ 279877 w 140"/>
              <a:gd name="T31" fmla="*/ 3443 h 160"/>
              <a:gd name="T32" fmla="*/ 436880 w 140"/>
              <a:gd name="T33" fmla="*/ 168702 h 160"/>
              <a:gd name="T34" fmla="*/ 464185 w 140"/>
              <a:gd name="T35" fmla="*/ 168702 h 160"/>
              <a:gd name="T36" fmla="*/ 395923 w 140"/>
              <a:gd name="T37" fmla="*/ 406261 h 160"/>
              <a:gd name="T38" fmla="*/ 334487 w 140"/>
              <a:gd name="T39" fmla="*/ 382161 h 160"/>
              <a:gd name="T40" fmla="*/ 423228 w 140"/>
              <a:gd name="T41" fmla="*/ 358061 h 160"/>
              <a:gd name="T42" fmla="*/ 423228 w 140"/>
              <a:gd name="T43" fmla="*/ 330518 h 160"/>
              <a:gd name="T44" fmla="*/ 392510 w 140"/>
              <a:gd name="T45" fmla="*/ 306418 h 160"/>
              <a:gd name="T46" fmla="*/ 365205 w 140"/>
              <a:gd name="T47" fmla="*/ 306418 h 160"/>
              <a:gd name="T48" fmla="*/ 358379 w 140"/>
              <a:gd name="T49" fmla="*/ 330518 h 160"/>
              <a:gd name="T50" fmla="*/ 358379 w 140"/>
              <a:gd name="T51" fmla="*/ 433805 h 160"/>
              <a:gd name="T52" fmla="*/ 419815 w 140"/>
              <a:gd name="T53" fmla="*/ 461348 h 160"/>
              <a:gd name="T54" fmla="*/ 331073 w 140"/>
              <a:gd name="T55" fmla="*/ 485448 h 160"/>
              <a:gd name="T56" fmla="*/ 331073 w 140"/>
              <a:gd name="T57" fmla="*/ 512991 h 160"/>
              <a:gd name="T58" fmla="*/ 365205 w 140"/>
              <a:gd name="T59" fmla="*/ 537091 h 160"/>
              <a:gd name="T60" fmla="*/ 392510 w 140"/>
              <a:gd name="T61" fmla="*/ 537091 h 160"/>
              <a:gd name="T62" fmla="*/ 395923 w 140"/>
              <a:gd name="T63" fmla="*/ 512991 h 160"/>
              <a:gd name="T64" fmla="*/ 447120 w 140"/>
              <a:gd name="T65" fmla="*/ 461348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0" h="160">
                <a:moveTo>
                  <a:pt x="140" y="53"/>
                </a:moveTo>
                <a:cubicBezTo>
                  <a:pt x="140" y="55"/>
                  <a:pt x="138" y="57"/>
                  <a:pt x="136" y="57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27" y="81"/>
                  <a:pt x="127" y="81"/>
                  <a:pt x="127" y="81"/>
                </a:cubicBezTo>
                <a:cubicBezTo>
                  <a:pt x="126" y="83"/>
                  <a:pt x="125" y="84"/>
                  <a:pt x="123" y="84"/>
                </a:cubicBezTo>
                <a:cubicBezTo>
                  <a:pt x="123" y="84"/>
                  <a:pt x="122" y="84"/>
                  <a:pt x="122" y="84"/>
                </a:cubicBezTo>
                <a:cubicBezTo>
                  <a:pt x="120" y="84"/>
                  <a:pt x="119" y="82"/>
                  <a:pt x="119" y="80"/>
                </a:cubicBezTo>
                <a:cubicBezTo>
                  <a:pt x="124" y="57"/>
                  <a:pt x="124" y="57"/>
                  <a:pt x="124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8" y="115"/>
                  <a:pt x="33" y="119"/>
                  <a:pt x="39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4" y="119"/>
                  <a:pt x="86" y="120"/>
                  <a:pt x="86" y="123"/>
                </a:cubicBezTo>
                <a:cubicBezTo>
                  <a:pt x="86" y="125"/>
                  <a:pt x="84" y="127"/>
                  <a:pt x="82" y="127"/>
                </a:cubicBezTo>
                <a:cubicBezTo>
                  <a:pt x="39" y="127"/>
                  <a:pt x="39" y="127"/>
                  <a:pt x="39" y="127"/>
                </a:cubicBezTo>
                <a:cubicBezTo>
                  <a:pt x="29" y="127"/>
                  <a:pt x="21" y="120"/>
                  <a:pt x="20" y="111"/>
                </a:cubicBezTo>
                <a:cubicBezTo>
                  <a:pt x="8" y="57"/>
                  <a:pt x="8" y="57"/>
                  <a:pt x="8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51"/>
                  <a:pt x="2" y="49"/>
                  <a:pt x="4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57" y="1"/>
                  <a:pt x="57" y="1"/>
                  <a:pt x="57" y="1"/>
                </a:cubicBezTo>
                <a:cubicBezTo>
                  <a:pt x="59" y="0"/>
                  <a:pt x="61" y="0"/>
                  <a:pt x="63" y="1"/>
                </a:cubicBezTo>
                <a:cubicBezTo>
                  <a:pt x="65" y="2"/>
                  <a:pt x="65" y="5"/>
                  <a:pt x="63" y="7"/>
                </a:cubicBezTo>
                <a:cubicBezTo>
                  <a:pt x="25" y="49"/>
                  <a:pt x="25" y="49"/>
                  <a:pt x="25" y="49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76" y="7"/>
                  <a:pt x="76" y="7"/>
                  <a:pt x="76" y="7"/>
                </a:cubicBezTo>
                <a:cubicBezTo>
                  <a:pt x="75" y="5"/>
                  <a:pt x="75" y="2"/>
                  <a:pt x="76" y="1"/>
                </a:cubicBezTo>
                <a:cubicBezTo>
                  <a:pt x="78" y="0"/>
                  <a:pt x="81" y="0"/>
                  <a:pt x="82" y="1"/>
                </a:cubicBezTo>
                <a:cubicBezTo>
                  <a:pt x="125" y="49"/>
                  <a:pt x="125" y="49"/>
                  <a:pt x="125" y="49"/>
                </a:cubicBezTo>
                <a:cubicBezTo>
                  <a:pt x="128" y="49"/>
                  <a:pt x="128" y="49"/>
                  <a:pt x="128" y="49"/>
                </a:cubicBezTo>
                <a:cubicBezTo>
                  <a:pt x="128" y="49"/>
                  <a:pt x="128" y="49"/>
                  <a:pt x="128" y="49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8" y="49"/>
                  <a:pt x="140" y="51"/>
                  <a:pt x="140" y="53"/>
                </a:cubicBezTo>
                <a:close/>
                <a:moveTo>
                  <a:pt x="116" y="118"/>
                </a:moveTo>
                <a:cubicBezTo>
                  <a:pt x="105" y="118"/>
                  <a:pt x="105" y="118"/>
                  <a:pt x="105" y="118"/>
                </a:cubicBezTo>
                <a:cubicBezTo>
                  <a:pt x="101" y="118"/>
                  <a:pt x="98" y="115"/>
                  <a:pt x="98" y="111"/>
                </a:cubicBezTo>
                <a:cubicBezTo>
                  <a:pt x="98" y="107"/>
                  <a:pt x="101" y="104"/>
                  <a:pt x="105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6" y="104"/>
                  <a:pt x="128" y="102"/>
                  <a:pt x="128" y="100"/>
                </a:cubicBezTo>
                <a:cubicBezTo>
                  <a:pt x="128" y="97"/>
                  <a:pt x="126" y="96"/>
                  <a:pt x="124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5" y="89"/>
                  <a:pt x="115" y="89"/>
                  <a:pt x="115" y="89"/>
                </a:cubicBezTo>
                <a:cubicBezTo>
                  <a:pt x="115" y="87"/>
                  <a:pt x="113" y="85"/>
                  <a:pt x="111" y="85"/>
                </a:cubicBezTo>
                <a:cubicBezTo>
                  <a:pt x="108" y="85"/>
                  <a:pt x="107" y="87"/>
                  <a:pt x="107" y="89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97" y="96"/>
                  <a:pt x="90" y="103"/>
                  <a:pt x="90" y="111"/>
                </a:cubicBezTo>
                <a:cubicBezTo>
                  <a:pt x="90" y="119"/>
                  <a:pt x="97" y="126"/>
                  <a:pt x="105" y="126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120" y="126"/>
                  <a:pt x="123" y="130"/>
                  <a:pt x="123" y="134"/>
                </a:cubicBezTo>
                <a:cubicBezTo>
                  <a:pt x="123" y="138"/>
                  <a:pt x="120" y="141"/>
                  <a:pt x="116" y="141"/>
                </a:cubicBezTo>
                <a:cubicBezTo>
                  <a:pt x="97" y="141"/>
                  <a:pt x="97" y="141"/>
                  <a:pt x="97" y="141"/>
                </a:cubicBezTo>
                <a:cubicBezTo>
                  <a:pt x="95" y="141"/>
                  <a:pt x="93" y="143"/>
                  <a:pt x="93" y="145"/>
                </a:cubicBezTo>
                <a:cubicBezTo>
                  <a:pt x="93" y="147"/>
                  <a:pt x="95" y="149"/>
                  <a:pt x="97" y="149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07" y="158"/>
                  <a:pt x="108" y="160"/>
                  <a:pt x="111" y="160"/>
                </a:cubicBezTo>
                <a:cubicBezTo>
                  <a:pt x="113" y="160"/>
                  <a:pt x="115" y="158"/>
                  <a:pt x="115" y="156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24" y="149"/>
                  <a:pt x="131" y="142"/>
                  <a:pt x="131" y="134"/>
                </a:cubicBezTo>
                <a:cubicBezTo>
                  <a:pt x="131" y="125"/>
                  <a:pt x="124" y="118"/>
                  <a:pt x="116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71">
            <a:extLst>
              <a:ext uri="{FF2B5EF4-FFF2-40B4-BE49-F238E27FC236}">
                <a16:creationId xmlns:a16="http://schemas.microsoft.com/office/drawing/2014/main" id="{ED06B141-3591-451C-AF87-927CF76EB074}"/>
              </a:ext>
            </a:extLst>
          </p:cNvPr>
          <p:cNvSpPr>
            <a:spLocks noEditPoints="1"/>
          </p:cNvSpPr>
          <p:nvPr/>
        </p:nvSpPr>
        <p:spPr bwMode="auto">
          <a:xfrm>
            <a:off x="8690035" y="3269028"/>
            <a:ext cx="450096" cy="494252"/>
          </a:xfrm>
          <a:custGeom>
            <a:avLst/>
            <a:gdLst>
              <a:gd name="T0" fmla="*/ 389035 w 147"/>
              <a:gd name="T1" fmla="*/ 254774 h 160"/>
              <a:gd name="T2" fmla="*/ 402685 w 147"/>
              <a:gd name="T3" fmla="*/ 120501 h 160"/>
              <a:gd name="T4" fmla="*/ 368559 w 147"/>
              <a:gd name="T5" fmla="*/ 106730 h 160"/>
              <a:gd name="T6" fmla="*/ 296895 w 147"/>
              <a:gd name="T7" fmla="*/ 0 h 160"/>
              <a:gd name="T8" fmla="*/ 235468 w 147"/>
              <a:gd name="T9" fmla="*/ 86072 h 160"/>
              <a:gd name="T10" fmla="*/ 296895 w 147"/>
              <a:gd name="T11" fmla="*/ 27543 h 160"/>
              <a:gd name="T12" fmla="*/ 341259 w 147"/>
              <a:gd name="T13" fmla="*/ 106730 h 160"/>
              <a:gd name="T14" fmla="*/ 187692 w 147"/>
              <a:gd name="T15" fmla="*/ 120501 h 160"/>
              <a:gd name="T16" fmla="*/ 201343 w 147"/>
              <a:gd name="T17" fmla="*/ 254774 h 160"/>
              <a:gd name="T18" fmla="*/ 375384 w 147"/>
              <a:gd name="T19" fmla="*/ 134273 h 160"/>
              <a:gd name="T20" fmla="*/ 214993 w 147"/>
              <a:gd name="T21" fmla="*/ 230674 h 160"/>
              <a:gd name="T22" fmla="*/ 146741 w 147"/>
              <a:gd name="T23" fmla="*/ 364947 h 160"/>
              <a:gd name="T24" fmla="*/ 501650 w 147"/>
              <a:gd name="T25" fmla="*/ 302975 h 160"/>
              <a:gd name="T26" fmla="*/ 491412 w 147"/>
              <a:gd name="T27" fmla="*/ 165259 h 160"/>
              <a:gd name="T28" fmla="*/ 477762 w 147"/>
              <a:gd name="T29" fmla="*/ 302975 h 160"/>
              <a:gd name="T30" fmla="*/ 146741 w 147"/>
              <a:gd name="T31" fmla="*/ 337404 h 160"/>
              <a:gd name="T32" fmla="*/ 112615 w 147"/>
              <a:gd name="T33" fmla="*/ 230674 h 160"/>
              <a:gd name="T34" fmla="*/ 112615 w 147"/>
              <a:gd name="T35" fmla="*/ 134273 h 160"/>
              <a:gd name="T36" fmla="*/ 112615 w 147"/>
              <a:gd name="T37" fmla="*/ 55086 h 160"/>
              <a:gd name="T38" fmla="*/ 112615 w 147"/>
              <a:gd name="T39" fmla="*/ 55086 h 160"/>
              <a:gd name="T40" fmla="*/ 112615 w 147"/>
              <a:gd name="T41" fmla="*/ 51643 h 160"/>
              <a:gd name="T42" fmla="*/ 112615 w 147"/>
              <a:gd name="T43" fmla="*/ 51643 h 160"/>
              <a:gd name="T44" fmla="*/ 109203 w 147"/>
              <a:gd name="T45" fmla="*/ 51643 h 160"/>
              <a:gd name="T46" fmla="*/ 109203 w 147"/>
              <a:gd name="T47" fmla="*/ 48201 h 160"/>
              <a:gd name="T48" fmla="*/ 109203 w 147"/>
              <a:gd name="T49" fmla="*/ 48201 h 160"/>
              <a:gd name="T50" fmla="*/ 109203 w 147"/>
              <a:gd name="T51" fmla="*/ 48201 h 160"/>
              <a:gd name="T52" fmla="*/ 105790 w 147"/>
              <a:gd name="T53" fmla="*/ 44758 h 160"/>
              <a:gd name="T54" fmla="*/ 105790 w 147"/>
              <a:gd name="T55" fmla="*/ 44758 h 160"/>
              <a:gd name="T56" fmla="*/ 105790 w 147"/>
              <a:gd name="T57" fmla="*/ 44758 h 160"/>
              <a:gd name="T58" fmla="*/ 20476 w 147"/>
              <a:gd name="T59" fmla="*/ 10329 h 160"/>
              <a:gd name="T60" fmla="*/ 10238 w 147"/>
              <a:gd name="T61" fmla="*/ 34429 h 160"/>
              <a:gd name="T62" fmla="*/ 85315 w 147"/>
              <a:gd name="T63" fmla="*/ 134273 h 160"/>
              <a:gd name="T64" fmla="*/ 85315 w 147"/>
              <a:gd name="T65" fmla="*/ 230674 h 160"/>
              <a:gd name="T66" fmla="*/ 85315 w 147"/>
              <a:gd name="T67" fmla="*/ 399376 h 160"/>
              <a:gd name="T68" fmla="*/ 129678 w 147"/>
              <a:gd name="T69" fmla="*/ 492334 h 160"/>
              <a:gd name="T70" fmla="*/ 249119 w 147"/>
              <a:gd name="T71" fmla="*/ 492334 h 160"/>
              <a:gd name="T72" fmla="*/ 378797 w 147"/>
              <a:gd name="T73" fmla="*/ 457905 h 160"/>
              <a:gd name="T74" fmla="*/ 429986 w 147"/>
              <a:gd name="T75" fmla="*/ 550863 h 160"/>
              <a:gd name="T76" fmla="*/ 429986 w 147"/>
              <a:gd name="T77" fmla="*/ 430362 h 160"/>
              <a:gd name="T78" fmla="*/ 112615 w 147"/>
              <a:gd name="T79" fmla="*/ 399376 h 160"/>
              <a:gd name="T80" fmla="*/ 146741 w 147"/>
              <a:gd name="T81" fmla="*/ 364947 h 160"/>
              <a:gd name="T82" fmla="*/ 187692 w 147"/>
              <a:gd name="T83" fmla="*/ 523320 h 160"/>
              <a:gd name="T84" fmla="*/ 187692 w 147"/>
              <a:gd name="T85" fmla="*/ 457905 h 160"/>
              <a:gd name="T86" fmla="*/ 460699 w 147"/>
              <a:gd name="T87" fmla="*/ 492334 h 160"/>
              <a:gd name="T88" fmla="*/ 395860 w 147"/>
              <a:gd name="T89" fmla="*/ 492334 h 160"/>
              <a:gd name="T90" fmla="*/ 460699 w 147"/>
              <a:gd name="T91" fmla="*/ 492334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7" h="160">
                <a:moveTo>
                  <a:pt x="59" y="74"/>
                </a:moveTo>
                <a:cubicBezTo>
                  <a:pt x="114" y="74"/>
                  <a:pt x="114" y="74"/>
                  <a:pt x="114" y="74"/>
                </a:cubicBezTo>
                <a:cubicBezTo>
                  <a:pt x="116" y="74"/>
                  <a:pt x="118" y="73"/>
                  <a:pt x="118" y="71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3"/>
                  <a:pt x="116" y="31"/>
                  <a:pt x="114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10"/>
                  <a:pt x="98" y="0"/>
                  <a:pt x="87" y="0"/>
                </a:cubicBezTo>
                <a:cubicBezTo>
                  <a:pt x="75" y="0"/>
                  <a:pt x="65" y="10"/>
                  <a:pt x="65" y="21"/>
                </a:cubicBezTo>
                <a:cubicBezTo>
                  <a:pt x="65" y="23"/>
                  <a:pt x="67" y="25"/>
                  <a:pt x="69" y="25"/>
                </a:cubicBezTo>
                <a:cubicBezTo>
                  <a:pt x="71" y="25"/>
                  <a:pt x="73" y="23"/>
                  <a:pt x="73" y="21"/>
                </a:cubicBezTo>
                <a:cubicBezTo>
                  <a:pt x="73" y="14"/>
                  <a:pt x="79" y="8"/>
                  <a:pt x="87" y="8"/>
                </a:cubicBezTo>
                <a:cubicBezTo>
                  <a:pt x="94" y="8"/>
                  <a:pt x="100" y="14"/>
                  <a:pt x="100" y="21"/>
                </a:cubicBezTo>
                <a:cubicBezTo>
                  <a:pt x="100" y="31"/>
                  <a:pt x="100" y="31"/>
                  <a:pt x="100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7" y="31"/>
                  <a:pt x="55" y="33"/>
                  <a:pt x="55" y="35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73"/>
                  <a:pt x="57" y="74"/>
                  <a:pt x="59" y="74"/>
                </a:cubicBezTo>
                <a:close/>
                <a:moveTo>
                  <a:pt x="63" y="39"/>
                </a:moveTo>
                <a:cubicBezTo>
                  <a:pt x="110" y="39"/>
                  <a:pt x="110" y="39"/>
                  <a:pt x="110" y="39"/>
                </a:cubicBezTo>
                <a:cubicBezTo>
                  <a:pt x="110" y="67"/>
                  <a:pt x="110" y="67"/>
                  <a:pt x="110" y="67"/>
                </a:cubicBezTo>
                <a:cubicBezTo>
                  <a:pt x="63" y="67"/>
                  <a:pt x="63" y="67"/>
                  <a:pt x="63" y="67"/>
                </a:cubicBezTo>
                <a:lnTo>
                  <a:pt x="63" y="39"/>
                </a:lnTo>
                <a:close/>
                <a:moveTo>
                  <a:pt x="43" y="106"/>
                </a:moveTo>
                <a:cubicBezTo>
                  <a:pt x="130" y="106"/>
                  <a:pt x="130" y="106"/>
                  <a:pt x="130" y="106"/>
                </a:cubicBezTo>
                <a:cubicBezTo>
                  <a:pt x="140" y="106"/>
                  <a:pt x="147" y="98"/>
                  <a:pt x="147" y="88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7" y="49"/>
                  <a:pt x="146" y="48"/>
                  <a:pt x="144" y="48"/>
                </a:cubicBezTo>
                <a:cubicBezTo>
                  <a:pt x="141" y="48"/>
                  <a:pt x="140" y="49"/>
                  <a:pt x="140" y="52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94"/>
                  <a:pt x="135" y="98"/>
                  <a:pt x="130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7" y="98"/>
                  <a:pt x="33" y="94"/>
                  <a:pt x="33" y="88"/>
                </a:cubicBezTo>
                <a:cubicBezTo>
                  <a:pt x="33" y="67"/>
                  <a:pt x="33" y="67"/>
                  <a:pt x="33" y="67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2" y="15"/>
                  <a:pt x="32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3"/>
                </a:cubicBezTo>
                <a:cubicBezTo>
                  <a:pt x="32" y="13"/>
                  <a:pt x="32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6" y="3"/>
                  <a:pt x="6" y="3"/>
                  <a:pt x="6" y="3"/>
                </a:cubicBezTo>
                <a:cubicBezTo>
                  <a:pt x="4" y="2"/>
                  <a:pt x="2" y="3"/>
                  <a:pt x="1" y="5"/>
                </a:cubicBezTo>
                <a:cubicBezTo>
                  <a:pt x="0" y="7"/>
                  <a:pt x="1" y="9"/>
                  <a:pt x="3" y="10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7"/>
                  <a:pt x="25" y="67"/>
                  <a:pt x="25" y="67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2" y="132"/>
                  <a:pt x="41" y="133"/>
                </a:cubicBezTo>
                <a:cubicBezTo>
                  <a:pt x="39" y="136"/>
                  <a:pt x="38" y="139"/>
                  <a:pt x="38" y="143"/>
                </a:cubicBezTo>
                <a:cubicBezTo>
                  <a:pt x="38" y="152"/>
                  <a:pt x="46" y="160"/>
                  <a:pt x="55" y="160"/>
                </a:cubicBezTo>
                <a:cubicBezTo>
                  <a:pt x="65" y="160"/>
                  <a:pt x="73" y="152"/>
                  <a:pt x="73" y="143"/>
                </a:cubicBezTo>
                <a:cubicBezTo>
                  <a:pt x="73" y="139"/>
                  <a:pt x="72" y="136"/>
                  <a:pt x="70" y="133"/>
                </a:cubicBezTo>
                <a:cubicBezTo>
                  <a:pt x="111" y="133"/>
                  <a:pt x="111" y="133"/>
                  <a:pt x="111" y="133"/>
                </a:cubicBezTo>
                <a:cubicBezTo>
                  <a:pt x="110" y="136"/>
                  <a:pt x="108" y="139"/>
                  <a:pt x="108" y="143"/>
                </a:cubicBezTo>
                <a:cubicBezTo>
                  <a:pt x="108" y="152"/>
                  <a:pt x="116" y="160"/>
                  <a:pt x="126" y="160"/>
                </a:cubicBezTo>
                <a:cubicBezTo>
                  <a:pt x="135" y="160"/>
                  <a:pt x="143" y="152"/>
                  <a:pt x="143" y="143"/>
                </a:cubicBezTo>
                <a:cubicBezTo>
                  <a:pt x="143" y="133"/>
                  <a:pt x="135" y="125"/>
                  <a:pt x="126" y="125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37" y="125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39" y="106"/>
                  <a:pt x="43" y="106"/>
                </a:cubicBezTo>
                <a:close/>
                <a:moveTo>
                  <a:pt x="65" y="143"/>
                </a:moveTo>
                <a:cubicBezTo>
                  <a:pt x="65" y="148"/>
                  <a:pt x="61" y="152"/>
                  <a:pt x="55" y="152"/>
                </a:cubicBezTo>
                <a:cubicBezTo>
                  <a:pt x="50" y="152"/>
                  <a:pt x="46" y="148"/>
                  <a:pt x="46" y="143"/>
                </a:cubicBezTo>
                <a:cubicBezTo>
                  <a:pt x="46" y="137"/>
                  <a:pt x="50" y="133"/>
                  <a:pt x="55" y="133"/>
                </a:cubicBezTo>
                <a:cubicBezTo>
                  <a:pt x="61" y="133"/>
                  <a:pt x="65" y="137"/>
                  <a:pt x="65" y="143"/>
                </a:cubicBezTo>
                <a:close/>
                <a:moveTo>
                  <a:pt x="135" y="143"/>
                </a:moveTo>
                <a:cubicBezTo>
                  <a:pt x="135" y="148"/>
                  <a:pt x="131" y="152"/>
                  <a:pt x="126" y="152"/>
                </a:cubicBezTo>
                <a:cubicBezTo>
                  <a:pt x="121" y="152"/>
                  <a:pt x="116" y="148"/>
                  <a:pt x="116" y="143"/>
                </a:cubicBezTo>
                <a:cubicBezTo>
                  <a:pt x="116" y="137"/>
                  <a:pt x="121" y="133"/>
                  <a:pt x="126" y="133"/>
                </a:cubicBezTo>
                <a:cubicBezTo>
                  <a:pt x="131" y="133"/>
                  <a:pt x="135" y="137"/>
                  <a:pt x="135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72">
            <a:extLst>
              <a:ext uri="{FF2B5EF4-FFF2-40B4-BE49-F238E27FC236}">
                <a16:creationId xmlns:a16="http://schemas.microsoft.com/office/drawing/2014/main" id="{A43A222C-1833-4E95-9044-9ABE5D8DB90C}"/>
              </a:ext>
            </a:extLst>
          </p:cNvPr>
          <p:cNvSpPr>
            <a:spLocks noEditPoints="1"/>
          </p:cNvSpPr>
          <p:nvPr/>
        </p:nvSpPr>
        <p:spPr bwMode="auto">
          <a:xfrm>
            <a:off x="8711480" y="5245768"/>
            <a:ext cx="458642" cy="497100"/>
          </a:xfrm>
          <a:custGeom>
            <a:avLst/>
            <a:gdLst>
              <a:gd name="T0" fmla="*/ 235141 w 150"/>
              <a:gd name="T1" fmla="*/ 192709 h 161"/>
              <a:gd name="T2" fmla="*/ 282850 w 150"/>
              <a:gd name="T3" fmla="*/ 223680 h 161"/>
              <a:gd name="T4" fmla="*/ 374862 w 150"/>
              <a:gd name="T5" fmla="*/ 147973 h 161"/>
              <a:gd name="T6" fmla="*/ 293074 w 150"/>
              <a:gd name="T7" fmla="*/ 251210 h 161"/>
              <a:gd name="T8" fmla="*/ 272627 w 150"/>
              <a:gd name="T9" fmla="*/ 251210 h 161"/>
              <a:gd name="T10" fmla="*/ 112459 w 150"/>
              <a:gd name="T11" fmla="*/ 354447 h 161"/>
              <a:gd name="T12" fmla="*/ 146537 w 150"/>
              <a:gd name="T13" fmla="*/ 433595 h 161"/>
              <a:gd name="T14" fmla="*/ 494136 w 150"/>
              <a:gd name="T15" fmla="*/ 492096 h 161"/>
              <a:gd name="T16" fmla="*/ 374862 w 150"/>
              <a:gd name="T17" fmla="*/ 492096 h 161"/>
              <a:gd name="T18" fmla="*/ 241956 w 150"/>
              <a:gd name="T19" fmla="*/ 461125 h 161"/>
              <a:gd name="T20" fmla="*/ 190839 w 150"/>
              <a:gd name="T21" fmla="*/ 554038 h 161"/>
              <a:gd name="T22" fmla="*/ 143129 w 150"/>
              <a:gd name="T23" fmla="*/ 461125 h 161"/>
              <a:gd name="T24" fmla="*/ 85196 w 150"/>
              <a:gd name="T25" fmla="*/ 302828 h 161"/>
              <a:gd name="T26" fmla="*/ 85196 w 150"/>
              <a:gd name="T27" fmla="*/ 144532 h 161"/>
              <a:gd name="T28" fmla="*/ 85196 w 150"/>
              <a:gd name="T29" fmla="*/ 61942 h 161"/>
              <a:gd name="T30" fmla="*/ 3408 w 150"/>
              <a:gd name="T31" fmla="*/ 10324 h 161"/>
              <a:gd name="T32" fmla="*/ 105643 w 150"/>
              <a:gd name="T33" fmla="*/ 41295 h 161"/>
              <a:gd name="T34" fmla="*/ 105643 w 150"/>
              <a:gd name="T35" fmla="*/ 41295 h 161"/>
              <a:gd name="T36" fmla="*/ 109051 w 150"/>
              <a:gd name="T37" fmla="*/ 41295 h 161"/>
              <a:gd name="T38" fmla="*/ 109051 w 150"/>
              <a:gd name="T39" fmla="*/ 41295 h 161"/>
              <a:gd name="T40" fmla="*/ 109051 w 150"/>
              <a:gd name="T41" fmla="*/ 44736 h 161"/>
              <a:gd name="T42" fmla="*/ 112459 w 150"/>
              <a:gd name="T43" fmla="*/ 44736 h 161"/>
              <a:gd name="T44" fmla="*/ 112459 w 150"/>
              <a:gd name="T45" fmla="*/ 44736 h 161"/>
              <a:gd name="T46" fmla="*/ 112459 w 150"/>
              <a:gd name="T47" fmla="*/ 48177 h 161"/>
              <a:gd name="T48" fmla="*/ 112459 w 150"/>
              <a:gd name="T49" fmla="*/ 48177 h 161"/>
              <a:gd name="T50" fmla="*/ 112459 w 150"/>
              <a:gd name="T51" fmla="*/ 48177 h 161"/>
              <a:gd name="T52" fmla="*/ 112459 w 150"/>
              <a:gd name="T53" fmla="*/ 51618 h 161"/>
              <a:gd name="T54" fmla="*/ 112459 w 150"/>
              <a:gd name="T55" fmla="*/ 51618 h 161"/>
              <a:gd name="T56" fmla="*/ 112459 w 150"/>
              <a:gd name="T57" fmla="*/ 144532 h 161"/>
              <a:gd name="T58" fmla="*/ 112459 w 150"/>
              <a:gd name="T59" fmla="*/ 302828 h 161"/>
              <a:gd name="T60" fmla="*/ 449834 w 150"/>
              <a:gd name="T61" fmla="*/ 337241 h 161"/>
              <a:gd name="T62" fmla="*/ 483912 w 150"/>
              <a:gd name="T63" fmla="*/ 175503 h 161"/>
              <a:gd name="T64" fmla="*/ 511175 w 150"/>
              <a:gd name="T65" fmla="*/ 175503 h 161"/>
              <a:gd name="T66" fmla="*/ 449834 w 150"/>
              <a:gd name="T67" fmla="*/ 364770 h 161"/>
              <a:gd name="T68" fmla="*/ 112459 w 150"/>
              <a:gd name="T69" fmla="*/ 354447 h 161"/>
              <a:gd name="T70" fmla="*/ 160168 w 150"/>
              <a:gd name="T71" fmla="*/ 492096 h 161"/>
              <a:gd name="T72" fmla="*/ 224917 w 150"/>
              <a:gd name="T73" fmla="*/ 492096 h 161"/>
              <a:gd name="T74" fmla="*/ 436203 w 150"/>
              <a:gd name="T75" fmla="*/ 461125 h 161"/>
              <a:gd name="T76" fmla="*/ 436203 w 150"/>
              <a:gd name="T77" fmla="*/ 526508 h 161"/>
              <a:gd name="T78" fmla="*/ 436203 w 150"/>
              <a:gd name="T79" fmla="*/ 461125 h 1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0" h="161">
                <a:moveTo>
                  <a:pt x="69" y="62"/>
                </a:moveTo>
                <a:cubicBezTo>
                  <a:pt x="67" y="60"/>
                  <a:pt x="67" y="58"/>
                  <a:pt x="69" y="56"/>
                </a:cubicBezTo>
                <a:cubicBezTo>
                  <a:pt x="70" y="54"/>
                  <a:pt x="73" y="54"/>
                  <a:pt x="75" y="56"/>
                </a:cubicBezTo>
                <a:cubicBezTo>
                  <a:pt x="83" y="65"/>
                  <a:pt x="83" y="65"/>
                  <a:pt x="83" y="65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6" y="42"/>
                  <a:pt x="109" y="42"/>
                  <a:pt x="110" y="43"/>
                </a:cubicBezTo>
                <a:cubicBezTo>
                  <a:pt x="112" y="45"/>
                  <a:pt x="112" y="47"/>
                  <a:pt x="110" y="49"/>
                </a:cubicBezTo>
                <a:cubicBezTo>
                  <a:pt x="86" y="73"/>
                  <a:pt x="86" y="73"/>
                  <a:pt x="86" y="73"/>
                </a:cubicBezTo>
                <a:cubicBezTo>
                  <a:pt x="85" y="74"/>
                  <a:pt x="84" y="74"/>
                  <a:pt x="83" y="74"/>
                </a:cubicBezTo>
                <a:cubicBezTo>
                  <a:pt x="82" y="74"/>
                  <a:pt x="81" y="74"/>
                  <a:pt x="80" y="73"/>
                </a:cubicBezTo>
                <a:lnTo>
                  <a:pt x="69" y="62"/>
                </a:lnTo>
                <a:close/>
                <a:moveTo>
                  <a:pt x="33" y="103"/>
                </a:moveTo>
                <a:cubicBezTo>
                  <a:pt x="33" y="116"/>
                  <a:pt x="33" y="116"/>
                  <a:pt x="33" y="116"/>
                </a:cubicBezTo>
                <a:cubicBezTo>
                  <a:pt x="33" y="121"/>
                  <a:pt x="38" y="126"/>
                  <a:pt x="43" y="126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37" y="126"/>
                  <a:pt x="145" y="134"/>
                  <a:pt x="145" y="143"/>
                </a:cubicBezTo>
                <a:cubicBezTo>
                  <a:pt x="145" y="153"/>
                  <a:pt x="137" y="161"/>
                  <a:pt x="128" y="161"/>
                </a:cubicBezTo>
                <a:cubicBezTo>
                  <a:pt x="118" y="161"/>
                  <a:pt x="110" y="153"/>
                  <a:pt x="110" y="143"/>
                </a:cubicBezTo>
                <a:cubicBezTo>
                  <a:pt x="110" y="140"/>
                  <a:pt x="111" y="137"/>
                  <a:pt x="113" y="134"/>
                </a:cubicBezTo>
                <a:cubicBezTo>
                  <a:pt x="71" y="134"/>
                  <a:pt x="71" y="134"/>
                  <a:pt x="71" y="134"/>
                </a:cubicBezTo>
                <a:cubicBezTo>
                  <a:pt x="73" y="137"/>
                  <a:pt x="74" y="140"/>
                  <a:pt x="74" y="143"/>
                </a:cubicBezTo>
                <a:cubicBezTo>
                  <a:pt x="74" y="153"/>
                  <a:pt x="66" y="161"/>
                  <a:pt x="56" y="161"/>
                </a:cubicBezTo>
                <a:cubicBezTo>
                  <a:pt x="47" y="161"/>
                  <a:pt x="39" y="153"/>
                  <a:pt x="39" y="143"/>
                </a:cubicBezTo>
                <a:cubicBezTo>
                  <a:pt x="39" y="140"/>
                  <a:pt x="40" y="137"/>
                  <a:pt x="42" y="134"/>
                </a:cubicBezTo>
                <a:cubicBezTo>
                  <a:pt x="33" y="133"/>
                  <a:pt x="25" y="125"/>
                  <a:pt x="25" y="11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18"/>
                  <a:pt x="25" y="18"/>
                  <a:pt x="25" y="18"/>
                </a:cubicBezTo>
                <a:cubicBezTo>
                  <a:pt x="3" y="9"/>
                  <a:pt x="3" y="9"/>
                  <a:pt x="3" y="9"/>
                </a:cubicBezTo>
                <a:cubicBezTo>
                  <a:pt x="1" y="8"/>
                  <a:pt x="0" y="5"/>
                  <a:pt x="1" y="3"/>
                </a:cubicBezTo>
                <a:cubicBezTo>
                  <a:pt x="2" y="1"/>
                  <a:pt x="4" y="0"/>
                  <a:pt x="6" y="1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94"/>
                  <a:pt x="38" y="98"/>
                  <a:pt x="43" y="98"/>
                </a:cubicBezTo>
                <a:cubicBezTo>
                  <a:pt x="132" y="98"/>
                  <a:pt x="132" y="98"/>
                  <a:pt x="132" y="98"/>
                </a:cubicBezTo>
                <a:cubicBezTo>
                  <a:pt x="137" y="98"/>
                  <a:pt x="142" y="94"/>
                  <a:pt x="142" y="88"/>
                </a:cubicBezTo>
                <a:cubicBezTo>
                  <a:pt x="142" y="51"/>
                  <a:pt x="142" y="51"/>
                  <a:pt x="142" y="51"/>
                </a:cubicBezTo>
                <a:cubicBezTo>
                  <a:pt x="142" y="49"/>
                  <a:pt x="143" y="47"/>
                  <a:pt x="146" y="47"/>
                </a:cubicBezTo>
                <a:cubicBezTo>
                  <a:pt x="148" y="47"/>
                  <a:pt x="150" y="49"/>
                  <a:pt x="150" y="51"/>
                </a:cubicBezTo>
                <a:cubicBezTo>
                  <a:pt x="150" y="88"/>
                  <a:pt x="150" y="88"/>
                  <a:pt x="150" y="88"/>
                </a:cubicBezTo>
                <a:cubicBezTo>
                  <a:pt x="150" y="98"/>
                  <a:pt x="142" y="106"/>
                  <a:pt x="132" y="106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0" y="106"/>
                  <a:pt x="36" y="105"/>
                  <a:pt x="33" y="103"/>
                </a:cubicBezTo>
                <a:close/>
                <a:moveTo>
                  <a:pt x="56" y="134"/>
                </a:moveTo>
                <a:cubicBezTo>
                  <a:pt x="51" y="134"/>
                  <a:pt x="47" y="138"/>
                  <a:pt x="47" y="143"/>
                </a:cubicBezTo>
                <a:cubicBezTo>
                  <a:pt x="47" y="149"/>
                  <a:pt x="51" y="153"/>
                  <a:pt x="56" y="153"/>
                </a:cubicBezTo>
                <a:cubicBezTo>
                  <a:pt x="62" y="153"/>
                  <a:pt x="66" y="149"/>
                  <a:pt x="66" y="143"/>
                </a:cubicBezTo>
                <a:cubicBezTo>
                  <a:pt x="66" y="138"/>
                  <a:pt x="62" y="134"/>
                  <a:pt x="56" y="134"/>
                </a:cubicBezTo>
                <a:close/>
                <a:moveTo>
                  <a:pt x="128" y="134"/>
                </a:moveTo>
                <a:cubicBezTo>
                  <a:pt x="122" y="134"/>
                  <a:pt x="118" y="138"/>
                  <a:pt x="118" y="143"/>
                </a:cubicBezTo>
                <a:cubicBezTo>
                  <a:pt x="118" y="149"/>
                  <a:pt x="122" y="153"/>
                  <a:pt x="128" y="153"/>
                </a:cubicBezTo>
                <a:cubicBezTo>
                  <a:pt x="133" y="153"/>
                  <a:pt x="137" y="149"/>
                  <a:pt x="137" y="143"/>
                </a:cubicBezTo>
                <a:cubicBezTo>
                  <a:pt x="137" y="138"/>
                  <a:pt x="133" y="134"/>
                  <a:pt x="128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77">
            <a:extLst>
              <a:ext uri="{FF2B5EF4-FFF2-40B4-BE49-F238E27FC236}">
                <a16:creationId xmlns:a16="http://schemas.microsoft.com/office/drawing/2014/main" id="{83FE28B1-3D20-41EE-8234-B0FE581CE74A}"/>
              </a:ext>
            </a:extLst>
          </p:cNvPr>
          <p:cNvSpPr>
            <a:spLocks noEditPoints="1"/>
          </p:cNvSpPr>
          <p:nvPr/>
        </p:nvSpPr>
        <p:spPr bwMode="auto">
          <a:xfrm>
            <a:off x="9679220" y="1256242"/>
            <a:ext cx="458642" cy="497100"/>
          </a:xfrm>
          <a:custGeom>
            <a:avLst/>
            <a:gdLst>
              <a:gd name="T0" fmla="*/ 449834 w 150"/>
              <a:gd name="T1" fmla="*/ 364770 h 161"/>
              <a:gd name="T2" fmla="*/ 511175 w 150"/>
              <a:gd name="T3" fmla="*/ 175503 h 161"/>
              <a:gd name="T4" fmla="*/ 483912 w 150"/>
              <a:gd name="T5" fmla="*/ 175503 h 161"/>
              <a:gd name="T6" fmla="*/ 449834 w 150"/>
              <a:gd name="T7" fmla="*/ 337241 h 161"/>
              <a:gd name="T8" fmla="*/ 112459 w 150"/>
              <a:gd name="T9" fmla="*/ 302828 h 161"/>
              <a:gd name="T10" fmla="*/ 112459 w 150"/>
              <a:gd name="T11" fmla="*/ 144532 h 161"/>
              <a:gd name="T12" fmla="*/ 112459 w 150"/>
              <a:gd name="T13" fmla="*/ 51618 h 161"/>
              <a:gd name="T14" fmla="*/ 112459 w 150"/>
              <a:gd name="T15" fmla="*/ 51618 h 161"/>
              <a:gd name="T16" fmla="*/ 112459 w 150"/>
              <a:gd name="T17" fmla="*/ 48177 h 161"/>
              <a:gd name="T18" fmla="*/ 112459 w 150"/>
              <a:gd name="T19" fmla="*/ 48177 h 161"/>
              <a:gd name="T20" fmla="*/ 112459 w 150"/>
              <a:gd name="T21" fmla="*/ 48177 h 161"/>
              <a:gd name="T22" fmla="*/ 112459 w 150"/>
              <a:gd name="T23" fmla="*/ 44736 h 161"/>
              <a:gd name="T24" fmla="*/ 112459 w 150"/>
              <a:gd name="T25" fmla="*/ 44736 h 161"/>
              <a:gd name="T26" fmla="*/ 109051 w 150"/>
              <a:gd name="T27" fmla="*/ 44736 h 161"/>
              <a:gd name="T28" fmla="*/ 109051 w 150"/>
              <a:gd name="T29" fmla="*/ 41295 h 161"/>
              <a:gd name="T30" fmla="*/ 109051 w 150"/>
              <a:gd name="T31" fmla="*/ 41295 h 161"/>
              <a:gd name="T32" fmla="*/ 105643 w 150"/>
              <a:gd name="T33" fmla="*/ 41295 h 161"/>
              <a:gd name="T34" fmla="*/ 105643 w 150"/>
              <a:gd name="T35" fmla="*/ 41295 h 161"/>
              <a:gd name="T36" fmla="*/ 3408 w 150"/>
              <a:gd name="T37" fmla="*/ 10324 h 161"/>
              <a:gd name="T38" fmla="*/ 85196 w 150"/>
              <a:gd name="T39" fmla="*/ 61942 h 161"/>
              <a:gd name="T40" fmla="*/ 85196 w 150"/>
              <a:gd name="T41" fmla="*/ 144532 h 161"/>
              <a:gd name="T42" fmla="*/ 85196 w 150"/>
              <a:gd name="T43" fmla="*/ 302828 h 161"/>
              <a:gd name="T44" fmla="*/ 143129 w 150"/>
              <a:gd name="T45" fmla="*/ 461125 h 161"/>
              <a:gd name="T46" fmla="*/ 190839 w 150"/>
              <a:gd name="T47" fmla="*/ 554038 h 161"/>
              <a:gd name="T48" fmla="*/ 241956 w 150"/>
              <a:gd name="T49" fmla="*/ 461125 h 161"/>
              <a:gd name="T50" fmla="*/ 374862 w 150"/>
              <a:gd name="T51" fmla="*/ 492096 h 161"/>
              <a:gd name="T52" fmla="*/ 494136 w 150"/>
              <a:gd name="T53" fmla="*/ 492096 h 161"/>
              <a:gd name="T54" fmla="*/ 146537 w 150"/>
              <a:gd name="T55" fmla="*/ 433595 h 161"/>
              <a:gd name="T56" fmla="*/ 112459 w 150"/>
              <a:gd name="T57" fmla="*/ 354447 h 161"/>
              <a:gd name="T58" fmla="*/ 224917 w 150"/>
              <a:gd name="T59" fmla="*/ 492096 h 161"/>
              <a:gd name="T60" fmla="*/ 160168 w 150"/>
              <a:gd name="T61" fmla="*/ 492096 h 161"/>
              <a:gd name="T62" fmla="*/ 224917 w 150"/>
              <a:gd name="T63" fmla="*/ 492096 h 161"/>
              <a:gd name="T64" fmla="*/ 436203 w 150"/>
              <a:gd name="T65" fmla="*/ 526508 h 161"/>
              <a:gd name="T66" fmla="*/ 436203 w 150"/>
              <a:gd name="T67" fmla="*/ 461125 h 161"/>
              <a:gd name="T68" fmla="*/ 238548 w 150"/>
              <a:gd name="T69" fmla="*/ 247769 h 161"/>
              <a:gd name="T70" fmla="*/ 238548 w 150"/>
              <a:gd name="T71" fmla="*/ 168620 h 161"/>
              <a:gd name="T72" fmla="*/ 258995 w 150"/>
              <a:gd name="T73" fmla="*/ 147973 h 161"/>
              <a:gd name="T74" fmla="*/ 337376 w 150"/>
              <a:gd name="T75" fmla="*/ 147973 h 161"/>
              <a:gd name="T76" fmla="*/ 357823 w 150"/>
              <a:gd name="T77" fmla="*/ 168620 h 161"/>
              <a:gd name="T78" fmla="*/ 357823 w 150"/>
              <a:gd name="T79" fmla="*/ 247769 h 161"/>
              <a:gd name="T80" fmla="*/ 347599 w 150"/>
              <a:gd name="T81" fmla="*/ 271857 h 161"/>
              <a:gd name="T82" fmla="*/ 299889 w 150"/>
              <a:gd name="T83" fmla="*/ 227121 h 161"/>
              <a:gd name="T84" fmla="*/ 248772 w 150"/>
              <a:gd name="T85" fmla="*/ 271857 h 161"/>
              <a:gd name="T86" fmla="*/ 238548 w 150"/>
              <a:gd name="T87" fmla="*/ 247769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0" h="161">
                <a:moveTo>
                  <a:pt x="43" y="106"/>
                </a:moveTo>
                <a:cubicBezTo>
                  <a:pt x="132" y="106"/>
                  <a:pt x="132" y="106"/>
                  <a:pt x="132" y="106"/>
                </a:cubicBezTo>
                <a:cubicBezTo>
                  <a:pt x="142" y="106"/>
                  <a:pt x="150" y="98"/>
                  <a:pt x="150" y="88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0" y="49"/>
                  <a:pt x="148" y="47"/>
                  <a:pt x="146" y="47"/>
                </a:cubicBezTo>
                <a:cubicBezTo>
                  <a:pt x="143" y="47"/>
                  <a:pt x="142" y="49"/>
                  <a:pt x="142" y="51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94"/>
                  <a:pt x="137" y="98"/>
                  <a:pt x="132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8" y="98"/>
                  <a:pt x="33" y="94"/>
                  <a:pt x="33" y="88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3" y="133"/>
                  <a:pt x="42" y="134"/>
                </a:cubicBezTo>
                <a:cubicBezTo>
                  <a:pt x="40" y="137"/>
                  <a:pt x="39" y="140"/>
                  <a:pt x="39" y="143"/>
                </a:cubicBezTo>
                <a:cubicBezTo>
                  <a:pt x="39" y="153"/>
                  <a:pt x="47" y="161"/>
                  <a:pt x="56" y="161"/>
                </a:cubicBezTo>
                <a:cubicBezTo>
                  <a:pt x="66" y="161"/>
                  <a:pt x="74" y="153"/>
                  <a:pt x="74" y="143"/>
                </a:cubicBezTo>
                <a:cubicBezTo>
                  <a:pt x="74" y="140"/>
                  <a:pt x="73" y="137"/>
                  <a:pt x="71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1" y="137"/>
                  <a:pt x="110" y="140"/>
                  <a:pt x="110" y="143"/>
                </a:cubicBezTo>
                <a:cubicBezTo>
                  <a:pt x="110" y="153"/>
                  <a:pt x="118" y="161"/>
                  <a:pt x="128" y="161"/>
                </a:cubicBezTo>
                <a:cubicBezTo>
                  <a:pt x="137" y="161"/>
                  <a:pt x="145" y="153"/>
                  <a:pt x="145" y="143"/>
                </a:cubicBezTo>
                <a:cubicBezTo>
                  <a:pt x="145" y="134"/>
                  <a:pt x="137" y="126"/>
                  <a:pt x="128" y="126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38" y="126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40" y="106"/>
                  <a:pt x="43" y="106"/>
                </a:cubicBezTo>
                <a:close/>
                <a:moveTo>
                  <a:pt x="66" y="143"/>
                </a:moveTo>
                <a:cubicBezTo>
                  <a:pt x="66" y="149"/>
                  <a:pt x="62" y="153"/>
                  <a:pt x="56" y="153"/>
                </a:cubicBezTo>
                <a:cubicBezTo>
                  <a:pt x="51" y="153"/>
                  <a:pt x="47" y="149"/>
                  <a:pt x="47" y="143"/>
                </a:cubicBezTo>
                <a:cubicBezTo>
                  <a:pt x="47" y="138"/>
                  <a:pt x="51" y="134"/>
                  <a:pt x="56" y="134"/>
                </a:cubicBezTo>
                <a:cubicBezTo>
                  <a:pt x="62" y="134"/>
                  <a:pt x="66" y="138"/>
                  <a:pt x="66" y="143"/>
                </a:cubicBezTo>
                <a:close/>
                <a:moveTo>
                  <a:pt x="137" y="143"/>
                </a:moveTo>
                <a:cubicBezTo>
                  <a:pt x="137" y="149"/>
                  <a:pt x="133" y="153"/>
                  <a:pt x="128" y="153"/>
                </a:cubicBezTo>
                <a:cubicBezTo>
                  <a:pt x="122" y="153"/>
                  <a:pt x="118" y="149"/>
                  <a:pt x="118" y="143"/>
                </a:cubicBezTo>
                <a:cubicBezTo>
                  <a:pt x="118" y="138"/>
                  <a:pt x="122" y="134"/>
                  <a:pt x="128" y="134"/>
                </a:cubicBezTo>
                <a:cubicBezTo>
                  <a:pt x="133" y="134"/>
                  <a:pt x="137" y="138"/>
                  <a:pt x="137" y="143"/>
                </a:cubicBezTo>
                <a:close/>
                <a:moveTo>
                  <a:pt x="70" y="72"/>
                </a:moveTo>
                <a:cubicBezTo>
                  <a:pt x="82" y="60"/>
                  <a:pt x="82" y="60"/>
                  <a:pt x="82" y="60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7"/>
                  <a:pt x="69" y="45"/>
                  <a:pt x="70" y="43"/>
                </a:cubicBezTo>
                <a:cubicBezTo>
                  <a:pt x="72" y="42"/>
                  <a:pt x="74" y="42"/>
                  <a:pt x="76" y="43"/>
                </a:cubicBezTo>
                <a:cubicBezTo>
                  <a:pt x="88" y="55"/>
                  <a:pt x="88" y="55"/>
                  <a:pt x="88" y="55"/>
                </a:cubicBezTo>
                <a:cubicBezTo>
                  <a:pt x="99" y="43"/>
                  <a:pt x="99" y="43"/>
                  <a:pt x="99" y="43"/>
                </a:cubicBezTo>
                <a:cubicBezTo>
                  <a:pt x="101" y="42"/>
                  <a:pt x="103" y="42"/>
                  <a:pt x="105" y="43"/>
                </a:cubicBezTo>
                <a:cubicBezTo>
                  <a:pt x="106" y="45"/>
                  <a:pt x="106" y="47"/>
                  <a:pt x="105" y="49"/>
                </a:cubicBezTo>
                <a:cubicBezTo>
                  <a:pt x="93" y="60"/>
                  <a:pt x="93" y="60"/>
                  <a:pt x="93" y="60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6" y="74"/>
                  <a:pt x="106" y="76"/>
                  <a:pt x="105" y="78"/>
                </a:cubicBezTo>
                <a:cubicBezTo>
                  <a:pt x="104" y="78"/>
                  <a:pt x="103" y="79"/>
                  <a:pt x="102" y="79"/>
                </a:cubicBezTo>
                <a:cubicBezTo>
                  <a:pt x="101" y="79"/>
                  <a:pt x="100" y="78"/>
                  <a:pt x="99" y="78"/>
                </a:cubicBezTo>
                <a:cubicBezTo>
                  <a:pt x="88" y="66"/>
                  <a:pt x="88" y="66"/>
                  <a:pt x="88" y="66"/>
                </a:cubicBezTo>
                <a:cubicBezTo>
                  <a:pt x="76" y="78"/>
                  <a:pt x="76" y="78"/>
                  <a:pt x="76" y="78"/>
                </a:cubicBezTo>
                <a:cubicBezTo>
                  <a:pt x="75" y="78"/>
                  <a:pt x="74" y="79"/>
                  <a:pt x="73" y="79"/>
                </a:cubicBezTo>
                <a:cubicBezTo>
                  <a:pt x="72" y="79"/>
                  <a:pt x="71" y="78"/>
                  <a:pt x="70" y="78"/>
                </a:cubicBezTo>
                <a:cubicBezTo>
                  <a:pt x="69" y="76"/>
                  <a:pt x="69" y="74"/>
                  <a:pt x="70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78">
            <a:extLst>
              <a:ext uri="{FF2B5EF4-FFF2-40B4-BE49-F238E27FC236}">
                <a16:creationId xmlns:a16="http://schemas.microsoft.com/office/drawing/2014/main" id="{0D716125-E01A-4E98-91A2-5D75AF1A7A06}"/>
              </a:ext>
            </a:extLst>
          </p:cNvPr>
          <p:cNvSpPr>
            <a:spLocks noEditPoints="1"/>
          </p:cNvSpPr>
          <p:nvPr/>
        </p:nvSpPr>
        <p:spPr bwMode="auto">
          <a:xfrm>
            <a:off x="9685563" y="2264720"/>
            <a:ext cx="458642" cy="497100"/>
          </a:xfrm>
          <a:custGeom>
            <a:avLst/>
            <a:gdLst>
              <a:gd name="T0" fmla="*/ 279442 w 150"/>
              <a:gd name="T1" fmla="*/ 75707 h 161"/>
              <a:gd name="T2" fmla="*/ 282850 w 150"/>
              <a:gd name="T3" fmla="*/ 51618 h 161"/>
              <a:gd name="T4" fmla="*/ 310113 w 150"/>
              <a:gd name="T5" fmla="*/ 51618 h 161"/>
              <a:gd name="T6" fmla="*/ 340783 w 150"/>
              <a:gd name="T7" fmla="*/ 75707 h 161"/>
              <a:gd name="T8" fmla="*/ 340783 w 150"/>
              <a:gd name="T9" fmla="*/ 103237 h 161"/>
              <a:gd name="T10" fmla="*/ 252180 w 150"/>
              <a:gd name="T11" fmla="*/ 130767 h 161"/>
              <a:gd name="T12" fmla="*/ 313521 w 150"/>
              <a:gd name="T13" fmla="*/ 154855 h 161"/>
              <a:gd name="T14" fmla="*/ 313521 w 150"/>
              <a:gd name="T15" fmla="*/ 264975 h 161"/>
              <a:gd name="T16" fmla="*/ 313521 w 150"/>
              <a:gd name="T17" fmla="*/ 264975 h 161"/>
              <a:gd name="T18" fmla="*/ 310113 w 150"/>
              <a:gd name="T19" fmla="*/ 289063 h 161"/>
              <a:gd name="T20" fmla="*/ 282850 w 150"/>
              <a:gd name="T21" fmla="*/ 289063 h 161"/>
              <a:gd name="T22" fmla="*/ 248772 w 150"/>
              <a:gd name="T23" fmla="*/ 264975 h 161"/>
              <a:gd name="T24" fmla="*/ 248772 w 150"/>
              <a:gd name="T25" fmla="*/ 237445 h 161"/>
              <a:gd name="T26" fmla="*/ 313521 w 150"/>
              <a:gd name="T27" fmla="*/ 237445 h 161"/>
              <a:gd name="T28" fmla="*/ 340783 w 150"/>
              <a:gd name="T29" fmla="*/ 209915 h 161"/>
              <a:gd name="T30" fmla="*/ 279442 w 150"/>
              <a:gd name="T31" fmla="*/ 182385 h 161"/>
              <a:gd name="T32" fmla="*/ 112459 w 150"/>
              <a:gd name="T33" fmla="*/ 354447 h 161"/>
              <a:gd name="T34" fmla="*/ 146537 w 150"/>
              <a:gd name="T35" fmla="*/ 433595 h 161"/>
              <a:gd name="T36" fmla="*/ 494136 w 150"/>
              <a:gd name="T37" fmla="*/ 492096 h 161"/>
              <a:gd name="T38" fmla="*/ 374862 w 150"/>
              <a:gd name="T39" fmla="*/ 492096 h 161"/>
              <a:gd name="T40" fmla="*/ 241956 w 150"/>
              <a:gd name="T41" fmla="*/ 461125 h 161"/>
              <a:gd name="T42" fmla="*/ 190839 w 150"/>
              <a:gd name="T43" fmla="*/ 554038 h 161"/>
              <a:gd name="T44" fmla="*/ 143129 w 150"/>
              <a:gd name="T45" fmla="*/ 461125 h 161"/>
              <a:gd name="T46" fmla="*/ 85196 w 150"/>
              <a:gd name="T47" fmla="*/ 302828 h 161"/>
              <a:gd name="T48" fmla="*/ 85196 w 150"/>
              <a:gd name="T49" fmla="*/ 144532 h 161"/>
              <a:gd name="T50" fmla="*/ 85196 w 150"/>
              <a:gd name="T51" fmla="*/ 61942 h 161"/>
              <a:gd name="T52" fmla="*/ 3408 w 150"/>
              <a:gd name="T53" fmla="*/ 10324 h 161"/>
              <a:gd name="T54" fmla="*/ 105643 w 150"/>
              <a:gd name="T55" fmla="*/ 41295 h 161"/>
              <a:gd name="T56" fmla="*/ 105643 w 150"/>
              <a:gd name="T57" fmla="*/ 41295 h 161"/>
              <a:gd name="T58" fmla="*/ 109051 w 150"/>
              <a:gd name="T59" fmla="*/ 41295 h 161"/>
              <a:gd name="T60" fmla="*/ 109051 w 150"/>
              <a:gd name="T61" fmla="*/ 41295 h 161"/>
              <a:gd name="T62" fmla="*/ 109051 w 150"/>
              <a:gd name="T63" fmla="*/ 44736 h 161"/>
              <a:gd name="T64" fmla="*/ 112459 w 150"/>
              <a:gd name="T65" fmla="*/ 44736 h 161"/>
              <a:gd name="T66" fmla="*/ 112459 w 150"/>
              <a:gd name="T67" fmla="*/ 44736 h 161"/>
              <a:gd name="T68" fmla="*/ 112459 w 150"/>
              <a:gd name="T69" fmla="*/ 48177 h 161"/>
              <a:gd name="T70" fmla="*/ 112459 w 150"/>
              <a:gd name="T71" fmla="*/ 48177 h 161"/>
              <a:gd name="T72" fmla="*/ 112459 w 150"/>
              <a:gd name="T73" fmla="*/ 48177 h 161"/>
              <a:gd name="T74" fmla="*/ 112459 w 150"/>
              <a:gd name="T75" fmla="*/ 51618 h 161"/>
              <a:gd name="T76" fmla="*/ 112459 w 150"/>
              <a:gd name="T77" fmla="*/ 51618 h 161"/>
              <a:gd name="T78" fmla="*/ 112459 w 150"/>
              <a:gd name="T79" fmla="*/ 144532 h 161"/>
              <a:gd name="T80" fmla="*/ 112459 w 150"/>
              <a:gd name="T81" fmla="*/ 302828 h 161"/>
              <a:gd name="T82" fmla="*/ 449834 w 150"/>
              <a:gd name="T83" fmla="*/ 337241 h 161"/>
              <a:gd name="T84" fmla="*/ 483912 w 150"/>
              <a:gd name="T85" fmla="*/ 175503 h 161"/>
              <a:gd name="T86" fmla="*/ 511175 w 150"/>
              <a:gd name="T87" fmla="*/ 175503 h 161"/>
              <a:gd name="T88" fmla="*/ 449834 w 150"/>
              <a:gd name="T89" fmla="*/ 364770 h 161"/>
              <a:gd name="T90" fmla="*/ 112459 w 150"/>
              <a:gd name="T91" fmla="*/ 354447 h 161"/>
              <a:gd name="T92" fmla="*/ 160168 w 150"/>
              <a:gd name="T93" fmla="*/ 492096 h 161"/>
              <a:gd name="T94" fmla="*/ 224917 w 150"/>
              <a:gd name="T95" fmla="*/ 492096 h 161"/>
              <a:gd name="T96" fmla="*/ 436203 w 150"/>
              <a:gd name="T97" fmla="*/ 461125 h 161"/>
              <a:gd name="T98" fmla="*/ 436203 w 150"/>
              <a:gd name="T99" fmla="*/ 526508 h 161"/>
              <a:gd name="T100" fmla="*/ 436203 w 150"/>
              <a:gd name="T101" fmla="*/ 461125 h 1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0" h="161">
                <a:moveTo>
                  <a:pt x="66" y="38"/>
                </a:moveTo>
                <a:cubicBezTo>
                  <a:pt x="66" y="29"/>
                  <a:pt x="73" y="22"/>
                  <a:pt x="82" y="22"/>
                </a:cubicBezTo>
                <a:cubicBezTo>
                  <a:pt x="83" y="22"/>
                  <a:pt x="83" y="22"/>
                  <a:pt x="83" y="22"/>
                </a:cubicBezTo>
                <a:cubicBezTo>
                  <a:pt x="83" y="15"/>
                  <a:pt x="83" y="15"/>
                  <a:pt x="83" y="15"/>
                </a:cubicBezTo>
                <a:cubicBezTo>
                  <a:pt x="83" y="13"/>
                  <a:pt x="85" y="11"/>
                  <a:pt x="87" y="11"/>
                </a:cubicBezTo>
                <a:cubicBezTo>
                  <a:pt x="89" y="11"/>
                  <a:pt x="91" y="13"/>
                  <a:pt x="91" y="15"/>
                </a:cubicBezTo>
                <a:cubicBezTo>
                  <a:pt x="91" y="22"/>
                  <a:pt x="91" y="22"/>
                  <a:pt x="91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3" y="22"/>
                  <a:pt x="104" y="24"/>
                  <a:pt x="104" y="26"/>
                </a:cubicBezTo>
                <a:cubicBezTo>
                  <a:pt x="104" y="28"/>
                  <a:pt x="103" y="30"/>
                  <a:pt x="100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77" y="30"/>
                  <a:pt x="74" y="34"/>
                  <a:pt x="74" y="38"/>
                </a:cubicBezTo>
                <a:cubicBezTo>
                  <a:pt x="74" y="42"/>
                  <a:pt x="78" y="45"/>
                  <a:pt x="82" y="45"/>
                </a:cubicBezTo>
                <a:cubicBezTo>
                  <a:pt x="92" y="45"/>
                  <a:pt x="92" y="45"/>
                  <a:pt x="92" y="45"/>
                </a:cubicBezTo>
                <a:cubicBezTo>
                  <a:pt x="101" y="45"/>
                  <a:pt x="108" y="52"/>
                  <a:pt x="108" y="61"/>
                </a:cubicBezTo>
                <a:cubicBezTo>
                  <a:pt x="108" y="70"/>
                  <a:pt x="101" y="77"/>
                  <a:pt x="92" y="77"/>
                </a:cubicBezTo>
                <a:cubicBezTo>
                  <a:pt x="92" y="77"/>
                  <a:pt x="92" y="77"/>
                  <a:pt x="92" y="77"/>
                </a:cubicBezTo>
                <a:cubicBezTo>
                  <a:pt x="92" y="77"/>
                  <a:pt x="92" y="77"/>
                  <a:pt x="92" y="77"/>
                </a:cubicBezTo>
                <a:cubicBezTo>
                  <a:pt x="91" y="77"/>
                  <a:pt x="91" y="77"/>
                  <a:pt x="91" y="77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6"/>
                  <a:pt x="89" y="88"/>
                  <a:pt x="87" y="88"/>
                </a:cubicBezTo>
                <a:cubicBezTo>
                  <a:pt x="85" y="88"/>
                  <a:pt x="83" y="86"/>
                  <a:pt x="83" y="84"/>
                </a:cubicBezTo>
                <a:cubicBezTo>
                  <a:pt x="83" y="77"/>
                  <a:pt x="83" y="77"/>
                  <a:pt x="83" y="77"/>
                </a:cubicBezTo>
                <a:cubicBezTo>
                  <a:pt x="73" y="77"/>
                  <a:pt x="73" y="77"/>
                  <a:pt x="73" y="77"/>
                </a:cubicBezTo>
                <a:cubicBezTo>
                  <a:pt x="71" y="77"/>
                  <a:pt x="69" y="75"/>
                  <a:pt x="69" y="73"/>
                </a:cubicBezTo>
                <a:cubicBezTo>
                  <a:pt x="69" y="70"/>
                  <a:pt x="71" y="69"/>
                  <a:pt x="73" y="69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2" y="69"/>
                  <a:pt x="92" y="69"/>
                </a:cubicBezTo>
                <a:cubicBezTo>
                  <a:pt x="97" y="69"/>
                  <a:pt x="100" y="65"/>
                  <a:pt x="100" y="61"/>
                </a:cubicBezTo>
                <a:cubicBezTo>
                  <a:pt x="100" y="57"/>
                  <a:pt x="96" y="53"/>
                  <a:pt x="92" y="53"/>
                </a:cubicBezTo>
                <a:cubicBezTo>
                  <a:pt x="82" y="53"/>
                  <a:pt x="82" y="53"/>
                  <a:pt x="82" y="53"/>
                </a:cubicBezTo>
                <a:cubicBezTo>
                  <a:pt x="73" y="53"/>
                  <a:pt x="66" y="46"/>
                  <a:pt x="66" y="38"/>
                </a:cubicBezTo>
                <a:close/>
                <a:moveTo>
                  <a:pt x="33" y="103"/>
                </a:moveTo>
                <a:cubicBezTo>
                  <a:pt x="33" y="116"/>
                  <a:pt x="33" y="116"/>
                  <a:pt x="33" y="116"/>
                </a:cubicBezTo>
                <a:cubicBezTo>
                  <a:pt x="33" y="121"/>
                  <a:pt x="38" y="126"/>
                  <a:pt x="43" y="126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37" y="126"/>
                  <a:pt x="145" y="134"/>
                  <a:pt x="145" y="143"/>
                </a:cubicBezTo>
                <a:cubicBezTo>
                  <a:pt x="145" y="153"/>
                  <a:pt x="137" y="161"/>
                  <a:pt x="128" y="161"/>
                </a:cubicBezTo>
                <a:cubicBezTo>
                  <a:pt x="118" y="161"/>
                  <a:pt x="110" y="153"/>
                  <a:pt x="110" y="143"/>
                </a:cubicBezTo>
                <a:cubicBezTo>
                  <a:pt x="110" y="140"/>
                  <a:pt x="111" y="137"/>
                  <a:pt x="113" y="134"/>
                </a:cubicBezTo>
                <a:cubicBezTo>
                  <a:pt x="71" y="134"/>
                  <a:pt x="71" y="134"/>
                  <a:pt x="71" y="134"/>
                </a:cubicBezTo>
                <a:cubicBezTo>
                  <a:pt x="73" y="137"/>
                  <a:pt x="74" y="140"/>
                  <a:pt x="74" y="143"/>
                </a:cubicBezTo>
                <a:cubicBezTo>
                  <a:pt x="74" y="153"/>
                  <a:pt x="66" y="161"/>
                  <a:pt x="56" y="161"/>
                </a:cubicBezTo>
                <a:cubicBezTo>
                  <a:pt x="47" y="161"/>
                  <a:pt x="39" y="153"/>
                  <a:pt x="39" y="143"/>
                </a:cubicBezTo>
                <a:cubicBezTo>
                  <a:pt x="39" y="140"/>
                  <a:pt x="40" y="137"/>
                  <a:pt x="42" y="134"/>
                </a:cubicBezTo>
                <a:cubicBezTo>
                  <a:pt x="33" y="133"/>
                  <a:pt x="25" y="125"/>
                  <a:pt x="25" y="11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18"/>
                  <a:pt x="25" y="18"/>
                  <a:pt x="25" y="18"/>
                </a:cubicBezTo>
                <a:cubicBezTo>
                  <a:pt x="3" y="9"/>
                  <a:pt x="3" y="9"/>
                  <a:pt x="3" y="9"/>
                </a:cubicBezTo>
                <a:cubicBezTo>
                  <a:pt x="1" y="8"/>
                  <a:pt x="0" y="5"/>
                  <a:pt x="1" y="3"/>
                </a:cubicBezTo>
                <a:cubicBezTo>
                  <a:pt x="2" y="1"/>
                  <a:pt x="4" y="0"/>
                  <a:pt x="6" y="1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94"/>
                  <a:pt x="38" y="98"/>
                  <a:pt x="43" y="98"/>
                </a:cubicBezTo>
                <a:cubicBezTo>
                  <a:pt x="132" y="98"/>
                  <a:pt x="132" y="98"/>
                  <a:pt x="132" y="98"/>
                </a:cubicBezTo>
                <a:cubicBezTo>
                  <a:pt x="137" y="98"/>
                  <a:pt x="142" y="94"/>
                  <a:pt x="142" y="88"/>
                </a:cubicBezTo>
                <a:cubicBezTo>
                  <a:pt x="142" y="51"/>
                  <a:pt x="142" y="51"/>
                  <a:pt x="142" y="51"/>
                </a:cubicBezTo>
                <a:cubicBezTo>
                  <a:pt x="142" y="49"/>
                  <a:pt x="143" y="47"/>
                  <a:pt x="146" y="47"/>
                </a:cubicBezTo>
                <a:cubicBezTo>
                  <a:pt x="148" y="47"/>
                  <a:pt x="150" y="49"/>
                  <a:pt x="150" y="51"/>
                </a:cubicBezTo>
                <a:cubicBezTo>
                  <a:pt x="150" y="88"/>
                  <a:pt x="150" y="88"/>
                  <a:pt x="150" y="88"/>
                </a:cubicBezTo>
                <a:cubicBezTo>
                  <a:pt x="150" y="98"/>
                  <a:pt x="142" y="106"/>
                  <a:pt x="132" y="106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0" y="106"/>
                  <a:pt x="36" y="105"/>
                  <a:pt x="33" y="103"/>
                </a:cubicBezTo>
                <a:close/>
                <a:moveTo>
                  <a:pt x="56" y="134"/>
                </a:moveTo>
                <a:cubicBezTo>
                  <a:pt x="51" y="134"/>
                  <a:pt x="47" y="138"/>
                  <a:pt x="47" y="143"/>
                </a:cubicBezTo>
                <a:cubicBezTo>
                  <a:pt x="47" y="149"/>
                  <a:pt x="51" y="153"/>
                  <a:pt x="56" y="153"/>
                </a:cubicBezTo>
                <a:cubicBezTo>
                  <a:pt x="62" y="153"/>
                  <a:pt x="66" y="149"/>
                  <a:pt x="66" y="143"/>
                </a:cubicBezTo>
                <a:cubicBezTo>
                  <a:pt x="66" y="138"/>
                  <a:pt x="62" y="134"/>
                  <a:pt x="56" y="134"/>
                </a:cubicBezTo>
                <a:close/>
                <a:moveTo>
                  <a:pt x="128" y="134"/>
                </a:moveTo>
                <a:cubicBezTo>
                  <a:pt x="122" y="134"/>
                  <a:pt x="118" y="138"/>
                  <a:pt x="118" y="143"/>
                </a:cubicBezTo>
                <a:cubicBezTo>
                  <a:pt x="118" y="149"/>
                  <a:pt x="122" y="153"/>
                  <a:pt x="128" y="153"/>
                </a:cubicBezTo>
                <a:cubicBezTo>
                  <a:pt x="133" y="153"/>
                  <a:pt x="137" y="149"/>
                  <a:pt x="137" y="143"/>
                </a:cubicBezTo>
                <a:cubicBezTo>
                  <a:pt x="137" y="138"/>
                  <a:pt x="133" y="134"/>
                  <a:pt x="128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79">
            <a:extLst>
              <a:ext uri="{FF2B5EF4-FFF2-40B4-BE49-F238E27FC236}">
                <a16:creationId xmlns:a16="http://schemas.microsoft.com/office/drawing/2014/main" id="{F3105197-8340-486E-849F-65189EB4E7C4}"/>
              </a:ext>
            </a:extLst>
          </p:cNvPr>
          <p:cNvSpPr>
            <a:spLocks noEditPoints="1"/>
          </p:cNvSpPr>
          <p:nvPr/>
        </p:nvSpPr>
        <p:spPr bwMode="auto">
          <a:xfrm>
            <a:off x="9719624" y="4268948"/>
            <a:ext cx="447250" cy="494252"/>
          </a:xfrm>
          <a:custGeom>
            <a:avLst/>
            <a:gdLst>
              <a:gd name="T0" fmla="*/ 437019 w 146"/>
              <a:gd name="T1" fmla="*/ 368390 h 160"/>
              <a:gd name="T2" fmla="*/ 498475 w 146"/>
              <a:gd name="T3" fmla="*/ 182473 h 160"/>
              <a:gd name="T4" fmla="*/ 471161 w 146"/>
              <a:gd name="T5" fmla="*/ 182473 h 160"/>
              <a:gd name="T6" fmla="*/ 437019 w 146"/>
              <a:gd name="T7" fmla="*/ 340846 h 160"/>
              <a:gd name="T8" fmla="*/ 109255 w 146"/>
              <a:gd name="T9" fmla="*/ 306418 h 160"/>
              <a:gd name="T10" fmla="*/ 109255 w 146"/>
              <a:gd name="T11" fmla="*/ 151487 h 160"/>
              <a:gd name="T12" fmla="*/ 109255 w 146"/>
              <a:gd name="T13" fmla="*/ 61972 h 160"/>
              <a:gd name="T14" fmla="*/ 109255 w 146"/>
              <a:gd name="T15" fmla="*/ 61972 h 160"/>
              <a:gd name="T16" fmla="*/ 109255 w 146"/>
              <a:gd name="T17" fmla="*/ 58529 h 160"/>
              <a:gd name="T18" fmla="*/ 109255 w 146"/>
              <a:gd name="T19" fmla="*/ 58529 h 160"/>
              <a:gd name="T20" fmla="*/ 109255 w 146"/>
              <a:gd name="T21" fmla="*/ 58529 h 160"/>
              <a:gd name="T22" fmla="*/ 109255 w 146"/>
              <a:gd name="T23" fmla="*/ 55086 h 160"/>
              <a:gd name="T24" fmla="*/ 109255 w 146"/>
              <a:gd name="T25" fmla="*/ 55086 h 160"/>
              <a:gd name="T26" fmla="*/ 105841 w 146"/>
              <a:gd name="T27" fmla="*/ 55086 h 160"/>
              <a:gd name="T28" fmla="*/ 105841 w 146"/>
              <a:gd name="T29" fmla="*/ 51643 h 160"/>
              <a:gd name="T30" fmla="*/ 105841 w 146"/>
              <a:gd name="T31" fmla="*/ 51643 h 160"/>
              <a:gd name="T32" fmla="*/ 105841 w 146"/>
              <a:gd name="T33" fmla="*/ 51643 h 160"/>
              <a:gd name="T34" fmla="*/ 102426 w 146"/>
              <a:gd name="T35" fmla="*/ 51643 h 160"/>
              <a:gd name="T36" fmla="*/ 3414 w 146"/>
              <a:gd name="T37" fmla="*/ 24100 h 160"/>
              <a:gd name="T38" fmla="*/ 85355 w 146"/>
              <a:gd name="T39" fmla="*/ 72301 h 160"/>
              <a:gd name="T40" fmla="*/ 85355 w 146"/>
              <a:gd name="T41" fmla="*/ 151487 h 160"/>
              <a:gd name="T42" fmla="*/ 85355 w 146"/>
              <a:gd name="T43" fmla="*/ 306418 h 160"/>
              <a:gd name="T44" fmla="*/ 139983 w 146"/>
              <a:gd name="T45" fmla="*/ 457905 h 160"/>
              <a:gd name="T46" fmla="*/ 187782 w 146"/>
              <a:gd name="T47" fmla="*/ 550863 h 160"/>
              <a:gd name="T48" fmla="*/ 235581 w 146"/>
              <a:gd name="T49" fmla="*/ 461348 h 160"/>
              <a:gd name="T50" fmla="*/ 365321 w 146"/>
              <a:gd name="T51" fmla="*/ 492334 h 160"/>
              <a:gd name="T52" fmla="*/ 481404 w 146"/>
              <a:gd name="T53" fmla="*/ 492334 h 160"/>
              <a:gd name="T54" fmla="*/ 143397 w 146"/>
              <a:gd name="T55" fmla="*/ 433805 h 160"/>
              <a:gd name="T56" fmla="*/ 109255 w 146"/>
              <a:gd name="T57" fmla="*/ 358061 h 160"/>
              <a:gd name="T58" fmla="*/ 218510 w 146"/>
              <a:gd name="T59" fmla="*/ 492334 h 160"/>
              <a:gd name="T60" fmla="*/ 153640 w 146"/>
              <a:gd name="T61" fmla="*/ 492334 h 160"/>
              <a:gd name="T62" fmla="*/ 218510 w 146"/>
              <a:gd name="T63" fmla="*/ 492334 h 160"/>
              <a:gd name="T64" fmla="*/ 423362 w 146"/>
              <a:gd name="T65" fmla="*/ 523320 h 160"/>
              <a:gd name="T66" fmla="*/ 423362 w 146"/>
              <a:gd name="T67" fmla="*/ 461348 h 160"/>
              <a:gd name="T68" fmla="*/ 228752 w 146"/>
              <a:gd name="T69" fmla="*/ 185916 h 160"/>
              <a:gd name="T70" fmla="*/ 249238 w 146"/>
              <a:gd name="T71" fmla="*/ 168702 h 160"/>
              <a:gd name="T72" fmla="*/ 276551 w 146"/>
              <a:gd name="T73" fmla="*/ 13772 h 160"/>
              <a:gd name="T74" fmla="*/ 303865 w 146"/>
              <a:gd name="T75" fmla="*/ 13772 h 160"/>
              <a:gd name="T76" fmla="*/ 334593 w 146"/>
              <a:gd name="T77" fmla="*/ 165259 h 160"/>
              <a:gd name="T78" fmla="*/ 351664 w 146"/>
              <a:gd name="T79" fmla="*/ 185916 h 160"/>
              <a:gd name="T80" fmla="*/ 300451 w 146"/>
              <a:gd name="T81" fmla="*/ 237560 h 160"/>
              <a:gd name="T82" fmla="*/ 300451 w 146"/>
              <a:gd name="T83" fmla="*/ 241003 h 160"/>
              <a:gd name="T84" fmla="*/ 297036 w 146"/>
              <a:gd name="T85" fmla="*/ 241003 h 160"/>
              <a:gd name="T86" fmla="*/ 297036 w 146"/>
              <a:gd name="T87" fmla="*/ 241003 h 160"/>
              <a:gd name="T88" fmla="*/ 297036 w 146"/>
              <a:gd name="T89" fmla="*/ 241003 h 160"/>
              <a:gd name="T90" fmla="*/ 293622 w 146"/>
              <a:gd name="T91" fmla="*/ 241003 h 160"/>
              <a:gd name="T92" fmla="*/ 293622 w 146"/>
              <a:gd name="T93" fmla="*/ 241003 h 160"/>
              <a:gd name="T94" fmla="*/ 290208 w 146"/>
              <a:gd name="T95" fmla="*/ 241003 h 160"/>
              <a:gd name="T96" fmla="*/ 290208 w 146"/>
              <a:gd name="T97" fmla="*/ 241003 h 160"/>
              <a:gd name="T98" fmla="*/ 286794 w 146"/>
              <a:gd name="T99" fmla="*/ 241003 h 160"/>
              <a:gd name="T100" fmla="*/ 286794 w 146"/>
              <a:gd name="T101" fmla="*/ 241003 h 160"/>
              <a:gd name="T102" fmla="*/ 286794 w 146"/>
              <a:gd name="T103" fmla="*/ 241003 h 160"/>
              <a:gd name="T104" fmla="*/ 283380 w 146"/>
              <a:gd name="T105" fmla="*/ 241003 h 160"/>
              <a:gd name="T106" fmla="*/ 283380 w 146"/>
              <a:gd name="T107" fmla="*/ 241003 h 160"/>
              <a:gd name="T108" fmla="*/ 279965 w 146"/>
              <a:gd name="T109" fmla="*/ 237560 h 160"/>
              <a:gd name="T110" fmla="*/ 228752 w 146"/>
              <a:gd name="T111" fmla="*/ 185916 h 160"/>
              <a:gd name="T112" fmla="*/ 187782 w 146"/>
              <a:gd name="T113" fmla="*/ 271989 h 160"/>
              <a:gd name="T114" fmla="*/ 406291 w 146"/>
              <a:gd name="T115" fmla="*/ 285760 h 160"/>
              <a:gd name="T116" fmla="*/ 187782 w 146"/>
              <a:gd name="T117" fmla="*/ 296089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6" h="160">
                <a:moveTo>
                  <a:pt x="42" y="107"/>
                </a:moveTo>
                <a:cubicBezTo>
                  <a:pt x="128" y="107"/>
                  <a:pt x="128" y="107"/>
                  <a:pt x="128" y="107"/>
                </a:cubicBezTo>
                <a:cubicBezTo>
                  <a:pt x="138" y="107"/>
                  <a:pt x="146" y="99"/>
                  <a:pt x="146" y="89"/>
                </a:cubicBezTo>
                <a:cubicBezTo>
                  <a:pt x="146" y="53"/>
                  <a:pt x="146" y="53"/>
                  <a:pt x="146" y="53"/>
                </a:cubicBezTo>
                <a:cubicBezTo>
                  <a:pt x="146" y="51"/>
                  <a:pt x="144" y="49"/>
                  <a:pt x="142" y="49"/>
                </a:cubicBezTo>
                <a:cubicBezTo>
                  <a:pt x="140" y="49"/>
                  <a:pt x="138" y="51"/>
                  <a:pt x="138" y="53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8" y="95"/>
                  <a:pt x="134" y="99"/>
                  <a:pt x="128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37" y="99"/>
                  <a:pt x="32" y="95"/>
                  <a:pt x="32" y="89"/>
                </a:cubicBezTo>
                <a:cubicBezTo>
                  <a:pt x="32" y="68"/>
                  <a:pt x="32" y="68"/>
                  <a:pt x="32" y="68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8"/>
                  <a:pt x="32" y="18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1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0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6" y="5"/>
                  <a:pt x="6" y="5"/>
                  <a:pt x="6" y="5"/>
                </a:cubicBezTo>
                <a:cubicBezTo>
                  <a:pt x="4" y="4"/>
                  <a:pt x="2" y="5"/>
                  <a:pt x="1" y="7"/>
                </a:cubicBezTo>
                <a:cubicBezTo>
                  <a:pt x="0" y="9"/>
                  <a:pt x="1" y="11"/>
                  <a:pt x="3" y="12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68"/>
                  <a:pt x="25" y="68"/>
                  <a:pt x="25" y="68"/>
                </a:cubicBezTo>
                <a:cubicBezTo>
                  <a:pt x="25" y="89"/>
                  <a:pt x="25" y="89"/>
                  <a:pt x="25" y="89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2" y="133"/>
                  <a:pt x="41" y="133"/>
                </a:cubicBezTo>
                <a:cubicBezTo>
                  <a:pt x="39" y="136"/>
                  <a:pt x="38" y="139"/>
                  <a:pt x="38" y="143"/>
                </a:cubicBezTo>
                <a:cubicBezTo>
                  <a:pt x="38" y="152"/>
                  <a:pt x="45" y="160"/>
                  <a:pt x="55" y="160"/>
                </a:cubicBezTo>
                <a:cubicBezTo>
                  <a:pt x="64" y="160"/>
                  <a:pt x="72" y="152"/>
                  <a:pt x="72" y="143"/>
                </a:cubicBezTo>
                <a:cubicBezTo>
                  <a:pt x="72" y="139"/>
                  <a:pt x="71" y="136"/>
                  <a:pt x="69" y="134"/>
                </a:cubicBezTo>
                <a:cubicBezTo>
                  <a:pt x="110" y="134"/>
                  <a:pt x="110" y="134"/>
                  <a:pt x="110" y="134"/>
                </a:cubicBezTo>
                <a:cubicBezTo>
                  <a:pt x="108" y="136"/>
                  <a:pt x="107" y="139"/>
                  <a:pt x="107" y="143"/>
                </a:cubicBezTo>
                <a:cubicBezTo>
                  <a:pt x="107" y="152"/>
                  <a:pt x="115" y="160"/>
                  <a:pt x="124" y="160"/>
                </a:cubicBezTo>
                <a:cubicBezTo>
                  <a:pt x="134" y="160"/>
                  <a:pt x="141" y="152"/>
                  <a:pt x="141" y="143"/>
                </a:cubicBezTo>
                <a:cubicBezTo>
                  <a:pt x="141" y="134"/>
                  <a:pt x="134" y="126"/>
                  <a:pt x="124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37" y="126"/>
                  <a:pt x="32" y="122"/>
                  <a:pt x="32" y="116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35" y="105"/>
                  <a:pt x="38" y="107"/>
                  <a:pt x="42" y="107"/>
                </a:cubicBezTo>
                <a:close/>
                <a:moveTo>
                  <a:pt x="64" y="143"/>
                </a:moveTo>
                <a:cubicBezTo>
                  <a:pt x="64" y="148"/>
                  <a:pt x="60" y="152"/>
                  <a:pt x="55" y="152"/>
                </a:cubicBezTo>
                <a:cubicBezTo>
                  <a:pt x="50" y="152"/>
                  <a:pt x="45" y="148"/>
                  <a:pt x="45" y="143"/>
                </a:cubicBezTo>
                <a:cubicBezTo>
                  <a:pt x="45" y="138"/>
                  <a:pt x="50" y="134"/>
                  <a:pt x="55" y="134"/>
                </a:cubicBezTo>
                <a:cubicBezTo>
                  <a:pt x="60" y="134"/>
                  <a:pt x="64" y="138"/>
                  <a:pt x="64" y="143"/>
                </a:cubicBezTo>
                <a:close/>
                <a:moveTo>
                  <a:pt x="133" y="143"/>
                </a:moveTo>
                <a:cubicBezTo>
                  <a:pt x="133" y="148"/>
                  <a:pt x="129" y="152"/>
                  <a:pt x="124" y="152"/>
                </a:cubicBezTo>
                <a:cubicBezTo>
                  <a:pt x="119" y="152"/>
                  <a:pt x="115" y="148"/>
                  <a:pt x="115" y="143"/>
                </a:cubicBezTo>
                <a:cubicBezTo>
                  <a:pt x="115" y="138"/>
                  <a:pt x="119" y="134"/>
                  <a:pt x="124" y="134"/>
                </a:cubicBezTo>
                <a:cubicBezTo>
                  <a:pt x="129" y="134"/>
                  <a:pt x="133" y="138"/>
                  <a:pt x="133" y="143"/>
                </a:cubicBezTo>
                <a:close/>
                <a:moveTo>
                  <a:pt x="67" y="54"/>
                </a:moveTo>
                <a:cubicBezTo>
                  <a:pt x="66" y="53"/>
                  <a:pt x="66" y="50"/>
                  <a:pt x="67" y="49"/>
                </a:cubicBezTo>
                <a:cubicBezTo>
                  <a:pt x="69" y="47"/>
                  <a:pt x="71" y="47"/>
                  <a:pt x="73" y="49"/>
                </a:cubicBezTo>
                <a:cubicBezTo>
                  <a:pt x="81" y="57"/>
                  <a:pt x="81" y="57"/>
                  <a:pt x="81" y="57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83" y="0"/>
                  <a:pt x="85" y="0"/>
                </a:cubicBezTo>
                <a:cubicBezTo>
                  <a:pt x="87" y="0"/>
                  <a:pt x="89" y="2"/>
                  <a:pt x="89" y="4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48"/>
                  <a:pt x="98" y="48"/>
                  <a:pt x="98" y="48"/>
                </a:cubicBezTo>
                <a:cubicBezTo>
                  <a:pt x="99" y="47"/>
                  <a:pt x="102" y="47"/>
                  <a:pt x="103" y="48"/>
                </a:cubicBezTo>
                <a:cubicBezTo>
                  <a:pt x="105" y="50"/>
                  <a:pt x="105" y="52"/>
                  <a:pt x="103" y="54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0"/>
                  <a:pt x="85" y="70"/>
                  <a:pt x="84" y="70"/>
                </a:cubicBezTo>
                <a:cubicBezTo>
                  <a:pt x="84" y="70"/>
                  <a:pt x="84" y="70"/>
                  <a:pt x="84" y="70"/>
                </a:cubicBezTo>
                <a:cubicBezTo>
                  <a:pt x="84" y="70"/>
                  <a:pt x="84" y="70"/>
                  <a:pt x="84" y="70"/>
                </a:cubicBezTo>
                <a:cubicBezTo>
                  <a:pt x="84" y="70"/>
                  <a:pt x="84" y="70"/>
                  <a:pt x="84" y="70"/>
                </a:cubicBezTo>
                <a:cubicBezTo>
                  <a:pt x="84" y="70"/>
                  <a:pt x="84" y="70"/>
                  <a:pt x="84" y="70"/>
                </a:cubicBezTo>
                <a:cubicBezTo>
                  <a:pt x="84" y="70"/>
                  <a:pt x="84" y="70"/>
                  <a:pt x="84" y="70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0"/>
                  <a:pt x="83" y="70"/>
                  <a:pt x="83" y="69"/>
                </a:cubicBezTo>
                <a:cubicBezTo>
                  <a:pt x="83" y="69"/>
                  <a:pt x="82" y="69"/>
                  <a:pt x="82" y="69"/>
                </a:cubicBezTo>
                <a:cubicBezTo>
                  <a:pt x="82" y="69"/>
                  <a:pt x="82" y="69"/>
                  <a:pt x="82" y="69"/>
                </a:cubicBezTo>
                <a:lnTo>
                  <a:pt x="67" y="54"/>
                </a:lnTo>
                <a:close/>
                <a:moveTo>
                  <a:pt x="51" y="83"/>
                </a:moveTo>
                <a:cubicBezTo>
                  <a:pt x="51" y="80"/>
                  <a:pt x="53" y="79"/>
                  <a:pt x="55" y="79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18" y="79"/>
                  <a:pt x="119" y="80"/>
                  <a:pt x="119" y="83"/>
                </a:cubicBezTo>
                <a:cubicBezTo>
                  <a:pt x="119" y="85"/>
                  <a:pt x="118" y="86"/>
                  <a:pt x="115" y="86"/>
                </a:cubicBezTo>
                <a:cubicBezTo>
                  <a:pt x="55" y="86"/>
                  <a:pt x="55" y="86"/>
                  <a:pt x="55" y="86"/>
                </a:cubicBezTo>
                <a:cubicBezTo>
                  <a:pt x="53" y="86"/>
                  <a:pt x="51" y="85"/>
                  <a:pt x="51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80">
            <a:extLst>
              <a:ext uri="{FF2B5EF4-FFF2-40B4-BE49-F238E27FC236}">
                <a16:creationId xmlns:a16="http://schemas.microsoft.com/office/drawing/2014/main" id="{CF0455BB-B4EB-41D0-9187-ACA8FC876688}"/>
              </a:ext>
            </a:extLst>
          </p:cNvPr>
          <p:cNvSpPr>
            <a:spLocks noEditPoints="1"/>
          </p:cNvSpPr>
          <p:nvPr/>
        </p:nvSpPr>
        <p:spPr bwMode="auto">
          <a:xfrm>
            <a:off x="9699050" y="3269028"/>
            <a:ext cx="450096" cy="494252"/>
          </a:xfrm>
          <a:custGeom>
            <a:avLst/>
            <a:gdLst>
              <a:gd name="T0" fmla="*/ 389035 w 147"/>
              <a:gd name="T1" fmla="*/ 254774 h 160"/>
              <a:gd name="T2" fmla="*/ 402685 w 147"/>
              <a:gd name="T3" fmla="*/ 120501 h 160"/>
              <a:gd name="T4" fmla="*/ 368559 w 147"/>
              <a:gd name="T5" fmla="*/ 106730 h 160"/>
              <a:gd name="T6" fmla="*/ 296895 w 147"/>
              <a:gd name="T7" fmla="*/ 0 h 160"/>
              <a:gd name="T8" fmla="*/ 221818 w 147"/>
              <a:gd name="T9" fmla="*/ 106730 h 160"/>
              <a:gd name="T10" fmla="*/ 187692 w 147"/>
              <a:gd name="T11" fmla="*/ 120501 h 160"/>
              <a:gd name="T12" fmla="*/ 201343 w 147"/>
              <a:gd name="T13" fmla="*/ 254774 h 160"/>
              <a:gd name="T14" fmla="*/ 296895 w 147"/>
              <a:gd name="T15" fmla="*/ 27543 h 160"/>
              <a:gd name="T16" fmla="*/ 341259 w 147"/>
              <a:gd name="T17" fmla="*/ 106730 h 160"/>
              <a:gd name="T18" fmla="*/ 249119 w 147"/>
              <a:gd name="T19" fmla="*/ 72301 h 160"/>
              <a:gd name="T20" fmla="*/ 375384 w 147"/>
              <a:gd name="T21" fmla="*/ 134273 h 160"/>
              <a:gd name="T22" fmla="*/ 214993 w 147"/>
              <a:gd name="T23" fmla="*/ 230674 h 160"/>
              <a:gd name="T24" fmla="*/ 146741 w 147"/>
              <a:gd name="T25" fmla="*/ 364947 h 160"/>
              <a:gd name="T26" fmla="*/ 501650 w 147"/>
              <a:gd name="T27" fmla="*/ 302975 h 160"/>
              <a:gd name="T28" fmla="*/ 491412 w 147"/>
              <a:gd name="T29" fmla="*/ 165259 h 160"/>
              <a:gd name="T30" fmla="*/ 477762 w 147"/>
              <a:gd name="T31" fmla="*/ 302975 h 160"/>
              <a:gd name="T32" fmla="*/ 146741 w 147"/>
              <a:gd name="T33" fmla="*/ 337404 h 160"/>
              <a:gd name="T34" fmla="*/ 112615 w 147"/>
              <a:gd name="T35" fmla="*/ 230674 h 160"/>
              <a:gd name="T36" fmla="*/ 112615 w 147"/>
              <a:gd name="T37" fmla="*/ 134273 h 160"/>
              <a:gd name="T38" fmla="*/ 112615 w 147"/>
              <a:gd name="T39" fmla="*/ 55086 h 160"/>
              <a:gd name="T40" fmla="*/ 112615 w 147"/>
              <a:gd name="T41" fmla="*/ 55086 h 160"/>
              <a:gd name="T42" fmla="*/ 112615 w 147"/>
              <a:gd name="T43" fmla="*/ 51643 h 160"/>
              <a:gd name="T44" fmla="*/ 112615 w 147"/>
              <a:gd name="T45" fmla="*/ 51643 h 160"/>
              <a:gd name="T46" fmla="*/ 109203 w 147"/>
              <a:gd name="T47" fmla="*/ 51643 h 160"/>
              <a:gd name="T48" fmla="*/ 109203 w 147"/>
              <a:gd name="T49" fmla="*/ 48201 h 160"/>
              <a:gd name="T50" fmla="*/ 109203 w 147"/>
              <a:gd name="T51" fmla="*/ 48201 h 160"/>
              <a:gd name="T52" fmla="*/ 109203 w 147"/>
              <a:gd name="T53" fmla="*/ 48201 h 160"/>
              <a:gd name="T54" fmla="*/ 105790 w 147"/>
              <a:gd name="T55" fmla="*/ 44758 h 160"/>
              <a:gd name="T56" fmla="*/ 105790 w 147"/>
              <a:gd name="T57" fmla="*/ 44758 h 160"/>
              <a:gd name="T58" fmla="*/ 105790 w 147"/>
              <a:gd name="T59" fmla="*/ 44758 h 160"/>
              <a:gd name="T60" fmla="*/ 20476 w 147"/>
              <a:gd name="T61" fmla="*/ 10329 h 160"/>
              <a:gd name="T62" fmla="*/ 10238 w 147"/>
              <a:gd name="T63" fmla="*/ 34429 h 160"/>
              <a:gd name="T64" fmla="*/ 85315 w 147"/>
              <a:gd name="T65" fmla="*/ 134273 h 160"/>
              <a:gd name="T66" fmla="*/ 85315 w 147"/>
              <a:gd name="T67" fmla="*/ 230674 h 160"/>
              <a:gd name="T68" fmla="*/ 85315 w 147"/>
              <a:gd name="T69" fmla="*/ 399376 h 160"/>
              <a:gd name="T70" fmla="*/ 129678 w 147"/>
              <a:gd name="T71" fmla="*/ 492334 h 160"/>
              <a:gd name="T72" fmla="*/ 249119 w 147"/>
              <a:gd name="T73" fmla="*/ 492334 h 160"/>
              <a:gd name="T74" fmla="*/ 378797 w 147"/>
              <a:gd name="T75" fmla="*/ 457905 h 160"/>
              <a:gd name="T76" fmla="*/ 429986 w 147"/>
              <a:gd name="T77" fmla="*/ 550863 h 160"/>
              <a:gd name="T78" fmla="*/ 429986 w 147"/>
              <a:gd name="T79" fmla="*/ 430362 h 160"/>
              <a:gd name="T80" fmla="*/ 112615 w 147"/>
              <a:gd name="T81" fmla="*/ 399376 h 160"/>
              <a:gd name="T82" fmla="*/ 146741 w 147"/>
              <a:gd name="T83" fmla="*/ 364947 h 160"/>
              <a:gd name="T84" fmla="*/ 187692 w 147"/>
              <a:gd name="T85" fmla="*/ 523320 h 160"/>
              <a:gd name="T86" fmla="*/ 187692 w 147"/>
              <a:gd name="T87" fmla="*/ 457905 h 160"/>
              <a:gd name="T88" fmla="*/ 460699 w 147"/>
              <a:gd name="T89" fmla="*/ 492334 h 160"/>
              <a:gd name="T90" fmla="*/ 395860 w 147"/>
              <a:gd name="T91" fmla="*/ 492334 h 160"/>
              <a:gd name="T92" fmla="*/ 460699 w 147"/>
              <a:gd name="T93" fmla="*/ 492334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47" h="160">
                <a:moveTo>
                  <a:pt x="59" y="74"/>
                </a:moveTo>
                <a:cubicBezTo>
                  <a:pt x="114" y="74"/>
                  <a:pt x="114" y="74"/>
                  <a:pt x="114" y="74"/>
                </a:cubicBezTo>
                <a:cubicBezTo>
                  <a:pt x="116" y="74"/>
                  <a:pt x="118" y="73"/>
                  <a:pt x="118" y="71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3"/>
                  <a:pt x="116" y="31"/>
                  <a:pt x="114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10"/>
                  <a:pt x="98" y="0"/>
                  <a:pt x="87" y="0"/>
                </a:cubicBezTo>
                <a:cubicBezTo>
                  <a:pt x="75" y="0"/>
                  <a:pt x="65" y="10"/>
                  <a:pt x="65" y="21"/>
                </a:cubicBezTo>
                <a:cubicBezTo>
                  <a:pt x="65" y="31"/>
                  <a:pt x="65" y="31"/>
                  <a:pt x="65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7" y="31"/>
                  <a:pt x="55" y="33"/>
                  <a:pt x="55" y="35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73"/>
                  <a:pt x="57" y="74"/>
                  <a:pt x="59" y="74"/>
                </a:cubicBezTo>
                <a:close/>
                <a:moveTo>
                  <a:pt x="73" y="21"/>
                </a:moveTo>
                <a:cubicBezTo>
                  <a:pt x="73" y="14"/>
                  <a:pt x="79" y="8"/>
                  <a:pt x="87" y="8"/>
                </a:cubicBezTo>
                <a:cubicBezTo>
                  <a:pt x="94" y="8"/>
                  <a:pt x="100" y="14"/>
                  <a:pt x="100" y="21"/>
                </a:cubicBezTo>
                <a:cubicBezTo>
                  <a:pt x="100" y="31"/>
                  <a:pt x="100" y="31"/>
                  <a:pt x="100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3" y="21"/>
                  <a:pt x="73" y="21"/>
                  <a:pt x="73" y="21"/>
                </a:cubicBezTo>
                <a:close/>
                <a:moveTo>
                  <a:pt x="63" y="39"/>
                </a:moveTo>
                <a:cubicBezTo>
                  <a:pt x="110" y="39"/>
                  <a:pt x="110" y="39"/>
                  <a:pt x="110" y="39"/>
                </a:cubicBezTo>
                <a:cubicBezTo>
                  <a:pt x="110" y="67"/>
                  <a:pt x="110" y="67"/>
                  <a:pt x="110" y="67"/>
                </a:cubicBezTo>
                <a:cubicBezTo>
                  <a:pt x="63" y="67"/>
                  <a:pt x="63" y="67"/>
                  <a:pt x="63" y="67"/>
                </a:cubicBezTo>
                <a:lnTo>
                  <a:pt x="63" y="39"/>
                </a:lnTo>
                <a:close/>
                <a:moveTo>
                  <a:pt x="43" y="106"/>
                </a:moveTo>
                <a:cubicBezTo>
                  <a:pt x="130" y="106"/>
                  <a:pt x="130" y="106"/>
                  <a:pt x="130" y="106"/>
                </a:cubicBezTo>
                <a:cubicBezTo>
                  <a:pt x="140" y="106"/>
                  <a:pt x="147" y="98"/>
                  <a:pt x="147" y="88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7" y="49"/>
                  <a:pt x="146" y="48"/>
                  <a:pt x="144" y="48"/>
                </a:cubicBezTo>
                <a:cubicBezTo>
                  <a:pt x="141" y="48"/>
                  <a:pt x="140" y="49"/>
                  <a:pt x="140" y="52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94"/>
                  <a:pt x="135" y="98"/>
                  <a:pt x="130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7" y="98"/>
                  <a:pt x="33" y="94"/>
                  <a:pt x="33" y="88"/>
                </a:cubicBezTo>
                <a:cubicBezTo>
                  <a:pt x="33" y="67"/>
                  <a:pt x="33" y="67"/>
                  <a:pt x="33" y="67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2" y="15"/>
                  <a:pt x="32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3"/>
                </a:cubicBezTo>
                <a:cubicBezTo>
                  <a:pt x="32" y="13"/>
                  <a:pt x="32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6" y="3"/>
                  <a:pt x="6" y="3"/>
                  <a:pt x="6" y="3"/>
                </a:cubicBezTo>
                <a:cubicBezTo>
                  <a:pt x="4" y="2"/>
                  <a:pt x="2" y="3"/>
                  <a:pt x="1" y="5"/>
                </a:cubicBezTo>
                <a:cubicBezTo>
                  <a:pt x="0" y="7"/>
                  <a:pt x="1" y="9"/>
                  <a:pt x="3" y="10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7"/>
                  <a:pt x="25" y="67"/>
                  <a:pt x="25" y="67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2" y="132"/>
                  <a:pt x="41" y="133"/>
                </a:cubicBezTo>
                <a:cubicBezTo>
                  <a:pt x="39" y="136"/>
                  <a:pt x="38" y="139"/>
                  <a:pt x="38" y="143"/>
                </a:cubicBezTo>
                <a:cubicBezTo>
                  <a:pt x="38" y="152"/>
                  <a:pt x="46" y="160"/>
                  <a:pt x="55" y="160"/>
                </a:cubicBezTo>
                <a:cubicBezTo>
                  <a:pt x="65" y="160"/>
                  <a:pt x="73" y="152"/>
                  <a:pt x="73" y="143"/>
                </a:cubicBezTo>
                <a:cubicBezTo>
                  <a:pt x="73" y="139"/>
                  <a:pt x="72" y="136"/>
                  <a:pt x="70" y="133"/>
                </a:cubicBezTo>
                <a:cubicBezTo>
                  <a:pt x="111" y="133"/>
                  <a:pt x="111" y="133"/>
                  <a:pt x="111" y="133"/>
                </a:cubicBezTo>
                <a:cubicBezTo>
                  <a:pt x="110" y="136"/>
                  <a:pt x="108" y="139"/>
                  <a:pt x="108" y="143"/>
                </a:cubicBezTo>
                <a:cubicBezTo>
                  <a:pt x="108" y="152"/>
                  <a:pt x="116" y="160"/>
                  <a:pt x="126" y="160"/>
                </a:cubicBezTo>
                <a:cubicBezTo>
                  <a:pt x="135" y="160"/>
                  <a:pt x="143" y="152"/>
                  <a:pt x="143" y="143"/>
                </a:cubicBezTo>
                <a:cubicBezTo>
                  <a:pt x="143" y="133"/>
                  <a:pt x="135" y="125"/>
                  <a:pt x="126" y="125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37" y="125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39" y="106"/>
                  <a:pt x="43" y="106"/>
                </a:cubicBezTo>
                <a:close/>
                <a:moveTo>
                  <a:pt x="65" y="143"/>
                </a:moveTo>
                <a:cubicBezTo>
                  <a:pt x="65" y="148"/>
                  <a:pt x="61" y="152"/>
                  <a:pt x="55" y="152"/>
                </a:cubicBezTo>
                <a:cubicBezTo>
                  <a:pt x="50" y="152"/>
                  <a:pt x="46" y="148"/>
                  <a:pt x="46" y="143"/>
                </a:cubicBezTo>
                <a:cubicBezTo>
                  <a:pt x="46" y="137"/>
                  <a:pt x="50" y="133"/>
                  <a:pt x="55" y="133"/>
                </a:cubicBezTo>
                <a:cubicBezTo>
                  <a:pt x="61" y="133"/>
                  <a:pt x="65" y="137"/>
                  <a:pt x="65" y="143"/>
                </a:cubicBezTo>
                <a:close/>
                <a:moveTo>
                  <a:pt x="135" y="143"/>
                </a:moveTo>
                <a:cubicBezTo>
                  <a:pt x="135" y="148"/>
                  <a:pt x="131" y="152"/>
                  <a:pt x="126" y="152"/>
                </a:cubicBezTo>
                <a:cubicBezTo>
                  <a:pt x="121" y="152"/>
                  <a:pt x="116" y="148"/>
                  <a:pt x="116" y="143"/>
                </a:cubicBezTo>
                <a:cubicBezTo>
                  <a:pt x="116" y="137"/>
                  <a:pt x="121" y="133"/>
                  <a:pt x="126" y="133"/>
                </a:cubicBezTo>
                <a:cubicBezTo>
                  <a:pt x="131" y="133"/>
                  <a:pt x="135" y="137"/>
                  <a:pt x="135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81">
            <a:extLst>
              <a:ext uri="{FF2B5EF4-FFF2-40B4-BE49-F238E27FC236}">
                <a16:creationId xmlns:a16="http://schemas.microsoft.com/office/drawing/2014/main" id="{C3E404B1-D55D-4AE4-8469-E00E287F6160}"/>
              </a:ext>
            </a:extLst>
          </p:cNvPr>
          <p:cNvSpPr>
            <a:spLocks noEditPoints="1"/>
          </p:cNvSpPr>
          <p:nvPr/>
        </p:nvSpPr>
        <p:spPr bwMode="auto">
          <a:xfrm>
            <a:off x="9711175" y="5277102"/>
            <a:ext cx="489980" cy="434432"/>
          </a:xfrm>
          <a:custGeom>
            <a:avLst/>
            <a:gdLst>
              <a:gd name="T0" fmla="*/ 464185 w 160"/>
              <a:gd name="T1" fmla="*/ 72113 h 141"/>
              <a:gd name="T2" fmla="*/ 273050 w 160"/>
              <a:gd name="T3" fmla="*/ 0 h 141"/>
              <a:gd name="T4" fmla="*/ 81915 w 160"/>
              <a:gd name="T5" fmla="*/ 72113 h 141"/>
              <a:gd name="T6" fmla="*/ 0 w 160"/>
              <a:gd name="T7" fmla="*/ 243811 h 141"/>
              <a:gd name="T8" fmla="*/ 54610 w 160"/>
              <a:gd name="T9" fmla="*/ 388037 h 141"/>
              <a:gd name="T10" fmla="*/ 23892 w 160"/>
              <a:gd name="T11" fmla="*/ 429245 h 141"/>
              <a:gd name="T12" fmla="*/ 13653 w 160"/>
              <a:gd name="T13" fmla="*/ 449848 h 141"/>
              <a:gd name="T14" fmla="*/ 30718 w 160"/>
              <a:gd name="T15" fmla="*/ 467018 h 141"/>
              <a:gd name="T16" fmla="*/ 58023 w 160"/>
              <a:gd name="T17" fmla="*/ 467018 h 141"/>
              <a:gd name="T18" fmla="*/ 133112 w 160"/>
              <a:gd name="T19" fmla="*/ 449848 h 141"/>
              <a:gd name="T20" fmla="*/ 273050 w 160"/>
              <a:gd name="T21" fmla="*/ 484188 h 141"/>
              <a:gd name="T22" fmla="*/ 464185 w 160"/>
              <a:gd name="T23" fmla="*/ 415509 h 141"/>
              <a:gd name="T24" fmla="*/ 546100 w 160"/>
              <a:gd name="T25" fmla="*/ 243811 h 141"/>
              <a:gd name="T26" fmla="*/ 464185 w 160"/>
              <a:gd name="T27" fmla="*/ 72113 h 141"/>
              <a:gd name="T28" fmla="*/ 273050 w 160"/>
              <a:gd name="T29" fmla="*/ 456716 h 141"/>
              <a:gd name="T30" fmla="*/ 139938 w 160"/>
              <a:gd name="T31" fmla="*/ 422377 h 141"/>
              <a:gd name="T32" fmla="*/ 133112 w 160"/>
              <a:gd name="T33" fmla="*/ 422377 h 141"/>
              <a:gd name="T34" fmla="*/ 126286 w 160"/>
              <a:gd name="T35" fmla="*/ 422377 h 141"/>
              <a:gd name="T36" fmla="*/ 58023 w 160"/>
              <a:gd name="T37" fmla="*/ 439547 h 141"/>
              <a:gd name="T38" fmla="*/ 51197 w 160"/>
              <a:gd name="T39" fmla="*/ 439547 h 141"/>
              <a:gd name="T40" fmla="*/ 85328 w 160"/>
              <a:gd name="T41" fmla="*/ 391471 h 141"/>
              <a:gd name="T42" fmla="*/ 81915 w 160"/>
              <a:gd name="T43" fmla="*/ 377735 h 141"/>
              <a:gd name="T44" fmla="*/ 27305 w 160"/>
              <a:gd name="T45" fmla="*/ 243811 h 141"/>
              <a:gd name="T46" fmla="*/ 273050 w 160"/>
              <a:gd name="T47" fmla="*/ 27472 h 141"/>
              <a:gd name="T48" fmla="*/ 518795 w 160"/>
              <a:gd name="T49" fmla="*/ 243811 h 141"/>
              <a:gd name="T50" fmla="*/ 273050 w 160"/>
              <a:gd name="T51" fmla="*/ 456716 h 141"/>
              <a:gd name="T52" fmla="*/ 324247 w 160"/>
              <a:gd name="T53" fmla="*/ 140792 h 141"/>
              <a:gd name="T54" fmla="*/ 273050 w 160"/>
              <a:gd name="T55" fmla="*/ 157962 h 141"/>
              <a:gd name="T56" fmla="*/ 221853 w 160"/>
              <a:gd name="T57" fmla="*/ 140792 h 141"/>
              <a:gd name="T58" fmla="*/ 167243 w 160"/>
              <a:gd name="T59" fmla="*/ 164830 h 141"/>
              <a:gd name="T60" fmla="*/ 143351 w 160"/>
              <a:gd name="T61" fmla="*/ 219773 h 141"/>
              <a:gd name="T62" fmla="*/ 167243 w 160"/>
              <a:gd name="T63" fmla="*/ 274717 h 141"/>
              <a:gd name="T64" fmla="*/ 255984 w 160"/>
              <a:gd name="T65" fmla="*/ 363999 h 141"/>
              <a:gd name="T66" fmla="*/ 273050 w 160"/>
              <a:gd name="T67" fmla="*/ 370867 h 141"/>
              <a:gd name="T68" fmla="*/ 290116 w 160"/>
              <a:gd name="T69" fmla="*/ 363999 h 141"/>
              <a:gd name="T70" fmla="*/ 378857 w 160"/>
              <a:gd name="T71" fmla="*/ 274717 h 141"/>
              <a:gd name="T72" fmla="*/ 402749 w 160"/>
              <a:gd name="T73" fmla="*/ 219773 h 141"/>
              <a:gd name="T74" fmla="*/ 378857 w 160"/>
              <a:gd name="T75" fmla="*/ 164830 h 141"/>
              <a:gd name="T76" fmla="*/ 324247 w 160"/>
              <a:gd name="T77" fmla="*/ 140792 h 141"/>
              <a:gd name="T78" fmla="*/ 358378 w 160"/>
              <a:gd name="T79" fmla="*/ 257547 h 141"/>
              <a:gd name="T80" fmla="*/ 273050 w 160"/>
              <a:gd name="T81" fmla="*/ 343396 h 141"/>
              <a:gd name="T82" fmla="*/ 187722 w 160"/>
              <a:gd name="T83" fmla="*/ 257547 h 141"/>
              <a:gd name="T84" fmla="*/ 170656 w 160"/>
              <a:gd name="T85" fmla="*/ 219773 h 141"/>
              <a:gd name="T86" fmla="*/ 187722 w 160"/>
              <a:gd name="T87" fmla="*/ 182000 h 141"/>
              <a:gd name="T88" fmla="*/ 221853 w 160"/>
              <a:gd name="T89" fmla="*/ 168264 h 141"/>
              <a:gd name="T90" fmla="*/ 259398 w 160"/>
              <a:gd name="T91" fmla="*/ 182000 h 141"/>
              <a:gd name="T92" fmla="*/ 262811 w 160"/>
              <a:gd name="T93" fmla="*/ 185434 h 141"/>
              <a:gd name="T94" fmla="*/ 273050 w 160"/>
              <a:gd name="T95" fmla="*/ 188868 h 141"/>
              <a:gd name="T96" fmla="*/ 283289 w 160"/>
              <a:gd name="T97" fmla="*/ 185434 h 141"/>
              <a:gd name="T98" fmla="*/ 286703 w 160"/>
              <a:gd name="T99" fmla="*/ 182000 h 141"/>
              <a:gd name="T100" fmla="*/ 324247 w 160"/>
              <a:gd name="T101" fmla="*/ 168264 h 141"/>
              <a:gd name="T102" fmla="*/ 358378 w 160"/>
              <a:gd name="T103" fmla="*/ 182000 h 141"/>
              <a:gd name="T104" fmla="*/ 375444 w 160"/>
              <a:gd name="T105" fmla="*/ 219773 h 141"/>
              <a:gd name="T106" fmla="*/ 358378 w 160"/>
              <a:gd name="T107" fmla="*/ 257547 h 14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41">
                <a:moveTo>
                  <a:pt x="136" y="21"/>
                </a:moveTo>
                <a:cubicBezTo>
                  <a:pt x="121" y="7"/>
                  <a:pt x="101" y="0"/>
                  <a:pt x="80" y="0"/>
                </a:cubicBezTo>
                <a:cubicBezTo>
                  <a:pt x="59" y="0"/>
                  <a:pt x="39" y="7"/>
                  <a:pt x="24" y="21"/>
                </a:cubicBezTo>
                <a:cubicBezTo>
                  <a:pt x="8" y="34"/>
                  <a:pt x="0" y="5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ubicBezTo>
                  <a:pt x="51" y="138"/>
                  <a:pt x="65" y="141"/>
                  <a:pt x="80" y="141"/>
                </a:cubicBezTo>
                <a:cubicBezTo>
                  <a:pt x="101" y="141"/>
                  <a:pt x="121" y="134"/>
                  <a:pt x="136" y="121"/>
                </a:cubicBezTo>
                <a:cubicBezTo>
                  <a:pt x="152" y="107"/>
                  <a:pt x="160" y="90"/>
                  <a:pt x="160" y="71"/>
                </a:cubicBezTo>
                <a:cubicBezTo>
                  <a:pt x="160" y="52"/>
                  <a:pt x="152" y="34"/>
                  <a:pt x="136" y="21"/>
                </a:cubicBezTo>
                <a:close/>
                <a:moveTo>
                  <a:pt x="80" y="133"/>
                </a:moveTo>
                <a:cubicBezTo>
                  <a:pt x="66" y="133"/>
                  <a:pt x="52" y="130"/>
                  <a:pt x="41" y="123"/>
                </a:cubicBezTo>
                <a:cubicBezTo>
                  <a:pt x="40" y="123"/>
                  <a:pt x="39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4" y="128"/>
                  <a:pt x="17" y="128"/>
                </a:cubicBezTo>
                <a:cubicBezTo>
                  <a:pt x="16" y="128"/>
                  <a:pt x="15" y="128"/>
                  <a:pt x="15" y="128"/>
                </a:cubicBezTo>
                <a:cubicBezTo>
                  <a:pt x="19" y="125"/>
                  <a:pt x="22" y="120"/>
                  <a:pt x="25" y="114"/>
                </a:cubicBezTo>
                <a:cubicBezTo>
                  <a:pt x="25" y="112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lose/>
                <a:moveTo>
                  <a:pt x="95" y="41"/>
                </a:moveTo>
                <a:cubicBezTo>
                  <a:pt x="89" y="41"/>
                  <a:pt x="84" y="43"/>
                  <a:pt x="80" y="46"/>
                </a:cubicBezTo>
                <a:cubicBezTo>
                  <a:pt x="76" y="43"/>
                  <a:pt x="71" y="41"/>
                  <a:pt x="65" y="41"/>
                </a:cubicBezTo>
                <a:cubicBezTo>
                  <a:pt x="59" y="41"/>
                  <a:pt x="53" y="43"/>
                  <a:pt x="49" y="48"/>
                </a:cubicBezTo>
                <a:cubicBezTo>
                  <a:pt x="45" y="52"/>
                  <a:pt x="42" y="58"/>
                  <a:pt x="42" y="64"/>
                </a:cubicBezTo>
                <a:cubicBezTo>
                  <a:pt x="42" y="70"/>
                  <a:pt x="45" y="76"/>
                  <a:pt x="49" y="80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6" y="108"/>
                  <a:pt x="78" y="108"/>
                  <a:pt x="80" y="108"/>
                </a:cubicBezTo>
                <a:cubicBezTo>
                  <a:pt x="82" y="108"/>
                  <a:pt x="84" y="108"/>
                  <a:pt x="85" y="106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5" y="76"/>
                  <a:pt x="118" y="70"/>
                  <a:pt x="118" y="64"/>
                </a:cubicBezTo>
                <a:cubicBezTo>
                  <a:pt x="118" y="58"/>
                  <a:pt x="115" y="52"/>
                  <a:pt x="111" y="48"/>
                </a:cubicBezTo>
                <a:cubicBezTo>
                  <a:pt x="107" y="43"/>
                  <a:pt x="101" y="41"/>
                  <a:pt x="95" y="41"/>
                </a:cubicBezTo>
                <a:close/>
                <a:moveTo>
                  <a:pt x="105" y="75"/>
                </a:moveTo>
                <a:cubicBezTo>
                  <a:pt x="80" y="100"/>
                  <a:pt x="80" y="100"/>
                  <a:pt x="80" y="100"/>
                </a:cubicBezTo>
                <a:cubicBezTo>
                  <a:pt x="55" y="75"/>
                  <a:pt x="55" y="75"/>
                  <a:pt x="55" y="75"/>
                </a:cubicBezTo>
                <a:cubicBezTo>
                  <a:pt x="52" y="72"/>
                  <a:pt x="50" y="68"/>
                  <a:pt x="50" y="64"/>
                </a:cubicBezTo>
                <a:cubicBezTo>
                  <a:pt x="50" y="60"/>
                  <a:pt x="52" y="56"/>
                  <a:pt x="55" y="53"/>
                </a:cubicBezTo>
                <a:cubicBezTo>
                  <a:pt x="57" y="50"/>
                  <a:pt x="61" y="49"/>
                  <a:pt x="65" y="49"/>
                </a:cubicBezTo>
                <a:cubicBezTo>
                  <a:pt x="69" y="49"/>
                  <a:pt x="73" y="50"/>
                  <a:pt x="76" y="53"/>
                </a:cubicBezTo>
                <a:cubicBezTo>
                  <a:pt x="77" y="54"/>
                  <a:pt x="77" y="54"/>
                  <a:pt x="77" y="54"/>
                </a:cubicBezTo>
                <a:cubicBezTo>
                  <a:pt x="78" y="55"/>
                  <a:pt x="79" y="55"/>
                  <a:pt x="80" y="55"/>
                </a:cubicBezTo>
                <a:cubicBezTo>
                  <a:pt x="81" y="55"/>
                  <a:pt x="82" y="55"/>
                  <a:pt x="83" y="54"/>
                </a:cubicBezTo>
                <a:cubicBezTo>
                  <a:pt x="84" y="53"/>
                  <a:pt x="84" y="53"/>
                  <a:pt x="84" y="53"/>
                </a:cubicBezTo>
                <a:cubicBezTo>
                  <a:pt x="87" y="50"/>
                  <a:pt x="91" y="49"/>
                  <a:pt x="95" y="49"/>
                </a:cubicBezTo>
                <a:cubicBezTo>
                  <a:pt x="99" y="49"/>
                  <a:pt x="102" y="50"/>
                  <a:pt x="105" y="53"/>
                </a:cubicBezTo>
                <a:cubicBezTo>
                  <a:pt x="108" y="56"/>
                  <a:pt x="110" y="60"/>
                  <a:pt x="110" y="64"/>
                </a:cubicBezTo>
                <a:cubicBezTo>
                  <a:pt x="110" y="68"/>
                  <a:pt x="108" y="72"/>
                  <a:pt x="105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86">
            <a:extLst>
              <a:ext uri="{FF2B5EF4-FFF2-40B4-BE49-F238E27FC236}">
                <a16:creationId xmlns:a16="http://schemas.microsoft.com/office/drawing/2014/main" id="{CD80A2FC-35B2-4B73-8E23-3CBC6701F699}"/>
              </a:ext>
            </a:extLst>
          </p:cNvPr>
          <p:cNvSpPr>
            <a:spLocks noEditPoints="1"/>
          </p:cNvSpPr>
          <p:nvPr/>
        </p:nvSpPr>
        <p:spPr bwMode="auto">
          <a:xfrm>
            <a:off x="10691306" y="1279720"/>
            <a:ext cx="495678" cy="435856"/>
          </a:xfrm>
          <a:custGeom>
            <a:avLst/>
            <a:gdLst>
              <a:gd name="T0" fmla="*/ 549040 w 162"/>
              <a:gd name="T1" fmla="*/ 313514 h 141"/>
              <a:gd name="T2" fmla="*/ 528579 w 162"/>
              <a:gd name="T3" fmla="*/ 306624 h 141"/>
              <a:gd name="T4" fmla="*/ 286456 w 162"/>
              <a:gd name="T5" fmla="*/ 385864 h 141"/>
              <a:gd name="T6" fmla="*/ 231893 w 162"/>
              <a:gd name="T7" fmla="*/ 354857 h 141"/>
              <a:gd name="T8" fmla="*/ 228482 w 162"/>
              <a:gd name="T9" fmla="*/ 354857 h 141"/>
              <a:gd name="T10" fmla="*/ 225072 w 162"/>
              <a:gd name="T11" fmla="*/ 354857 h 141"/>
              <a:gd name="T12" fmla="*/ 129587 w 162"/>
              <a:gd name="T13" fmla="*/ 62014 h 141"/>
              <a:gd name="T14" fmla="*/ 122767 w 162"/>
              <a:gd name="T15" fmla="*/ 55123 h 141"/>
              <a:gd name="T16" fmla="*/ 23871 w 162"/>
              <a:gd name="T17" fmla="*/ 3445 h 141"/>
              <a:gd name="T18" fmla="*/ 3410 w 162"/>
              <a:gd name="T19" fmla="*/ 10336 h 141"/>
              <a:gd name="T20" fmla="*/ 10231 w 162"/>
              <a:gd name="T21" fmla="*/ 31007 h 141"/>
              <a:gd name="T22" fmla="*/ 102306 w 162"/>
              <a:gd name="T23" fmla="*/ 79240 h 141"/>
              <a:gd name="T24" fmla="*/ 197791 w 162"/>
              <a:gd name="T25" fmla="*/ 365193 h 141"/>
              <a:gd name="T26" fmla="*/ 184150 w 162"/>
              <a:gd name="T27" fmla="*/ 375528 h 141"/>
              <a:gd name="T28" fmla="*/ 167099 w 162"/>
              <a:gd name="T29" fmla="*/ 423761 h 141"/>
              <a:gd name="T30" fmla="*/ 231893 w 162"/>
              <a:gd name="T31" fmla="*/ 485775 h 141"/>
              <a:gd name="T32" fmla="*/ 235303 w 162"/>
              <a:gd name="T33" fmla="*/ 485775 h 141"/>
              <a:gd name="T34" fmla="*/ 296686 w 162"/>
              <a:gd name="T35" fmla="*/ 416871 h 141"/>
              <a:gd name="T36" fmla="*/ 296686 w 162"/>
              <a:gd name="T37" fmla="*/ 413426 h 141"/>
              <a:gd name="T38" fmla="*/ 538809 w 162"/>
              <a:gd name="T39" fmla="*/ 334186 h 141"/>
              <a:gd name="T40" fmla="*/ 549040 w 162"/>
              <a:gd name="T41" fmla="*/ 313514 h 141"/>
              <a:gd name="T42" fmla="*/ 235303 w 162"/>
              <a:gd name="T43" fmla="*/ 454768 h 141"/>
              <a:gd name="T44" fmla="*/ 197791 w 162"/>
              <a:gd name="T45" fmla="*/ 420316 h 141"/>
              <a:gd name="T46" fmla="*/ 208021 w 162"/>
              <a:gd name="T47" fmla="*/ 396199 h 141"/>
              <a:gd name="T48" fmla="*/ 231893 w 162"/>
              <a:gd name="T49" fmla="*/ 385864 h 141"/>
              <a:gd name="T50" fmla="*/ 231893 w 162"/>
              <a:gd name="T51" fmla="*/ 385864 h 141"/>
              <a:gd name="T52" fmla="*/ 265994 w 162"/>
              <a:gd name="T53" fmla="*/ 420316 h 141"/>
              <a:gd name="T54" fmla="*/ 235303 w 162"/>
              <a:gd name="T55" fmla="*/ 454768 h 141"/>
              <a:gd name="T56" fmla="*/ 259174 w 162"/>
              <a:gd name="T57" fmla="*/ 341076 h 141"/>
              <a:gd name="T58" fmla="*/ 272815 w 162"/>
              <a:gd name="T59" fmla="*/ 351412 h 141"/>
              <a:gd name="T60" fmla="*/ 279635 w 162"/>
              <a:gd name="T61" fmla="*/ 351412 h 141"/>
              <a:gd name="T62" fmla="*/ 511528 w 162"/>
              <a:gd name="T63" fmla="*/ 272172 h 141"/>
              <a:gd name="T64" fmla="*/ 521758 w 162"/>
              <a:gd name="T65" fmla="*/ 265281 h 141"/>
              <a:gd name="T66" fmla="*/ 521758 w 162"/>
              <a:gd name="T67" fmla="*/ 251501 h 141"/>
              <a:gd name="T68" fmla="*/ 446734 w 162"/>
              <a:gd name="T69" fmla="*/ 17226 h 141"/>
              <a:gd name="T70" fmla="*/ 436504 w 162"/>
              <a:gd name="T71" fmla="*/ 10336 h 141"/>
              <a:gd name="T72" fmla="*/ 426273 w 162"/>
              <a:gd name="T73" fmla="*/ 10336 h 141"/>
              <a:gd name="T74" fmla="*/ 310327 w 162"/>
              <a:gd name="T75" fmla="*/ 48233 h 141"/>
              <a:gd name="T76" fmla="*/ 310327 w 162"/>
              <a:gd name="T77" fmla="*/ 48233 h 141"/>
              <a:gd name="T78" fmla="*/ 310327 w 162"/>
              <a:gd name="T79" fmla="*/ 48233 h 141"/>
              <a:gd name="T80" fmla="*/ 194381 w 162"/>
              <a:gd name="T81" fmla="*/ 86130 h 141"/>
              <a:gd name="T82" fmla="*/ 184150 w 162"/>
              <a:gd name="T83" fmla="*/ 106802 h 141"/>
              <a:gd name="T84" fmla="*/ 259174 w 162"/>
              <a:gd name="T85" fmla="*/ 341076 h 141"/>
              <a:gd name="T86" fmla="*/ 303506 w 162"/>
              <a:gd name="T87" fmla="*/ 82685 h 141"/>
              <a:gd name="T88" fmla="*/ 323968 w 162"/>
              <a:gd name="T89" fmla="*/ 137809 h 141"/>
              <a:gd name="T90" fmla="*/ 337608 w 162"/>
              <a:gd name="T91" fmla="*/ 148144 h 141"/>
              <a:gd name="T92" fmla="*/ 341019 w 162"/>
              <a:gd name="T93" fmla="*/ 148144 h 141"/>
              <a:gd name="T94" fmla="*/ 351249 w 162"/>
              <a:gd name="T95" fmla="*/ 127473 h 141"/>
              <a:gd name="T96" fmla="*/ 334198 w 162"/>
              <a:gd name="T97" fmla="*/ 72349 h 141"/>
              <a:gd name="T98" fmla="*/ 422863 w 162"/>
              <a:gd name="T99" fmla="*/ 41343 h 141"/>
              <a:gd name="T100" fmla="*/ 487656 w 162"/>
              <a:gd name="T101" fmla="*/ 248055 h 141"/>
              <a:gd name="T102" fmla="*/ 283045 w 162"/>
              <a:gd name="T103" fmla="*/ 316960 h 141"/>
              <a:gd name="T104" fmla="*/ 218252 w 162"/>
              <a:gd name="T105" fmla="*/ 110247 h 141"/>
              <a:gd name="T106" fmla="*/ 303506 w 162"/>
              <a:gd name="T107" fmla="*/ 82685 h 14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2" h="141">
                <a:moveTo>
                  <a:pt x="161" y="91"/>
                </a:moveTo>
                <a:cubicBezTo>
                  <a:pt x="160" y="89"/>
                  <a:pt x="157" y="88"/>
                  <a:pt x="155" y="8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1" y="107"/>
                  <a:pt x="75" y="103"/>
                  <a:pt x="68" y="103"/>
                </a:cubicBezTo>
                <a:cubicBezTo>
                  <a:pt x="68" y="103"/>
                  <a:pt x="68" y="103"/>
                  <a:pt x="67" y="103"/>
                </a:cubicBezTo>
                <a:cubicBezTo>
                  <a:pt x="67" y="103"/>
                  <a:pt x="67" y="103"/>
                  <a:pt x="66" y="103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7"/>
                  <a:pt x="37" y="16"/>
                  <a:pt x="36" y="16"/>
                </a:cubicBezTo>
                <a:cubicBezTo>
                  <a:pt x="7" y="1"/>
                  <a:pt x="7" y="1"/>
                  <a:pt x="7" y="1"/>
                </a:cubicBezTo>
                <a:cubicBezTo>
                  <a:pt x="5" y="0"/>
                  <a:pt x="3" y="1"/>
                  <a:pt x="1" y="3"/>
                </a:cubicBezTo>
                <a:cubicBezTo>
                  <a:pt x="0" y="6"/>
                  <a:pt x="1" y="8"/>
                  <a:pt x="3" y="9"/>
                </a:cubicBezTo>
                <a:cubicBezTo>
                  <a:pt x="30" y="23"/>
                  <a:pt x="30" y="23"/>
                  <a:pt x="30" y="23"/>
                </a:cubicBezTo>
                <a:cubicBezTo>
                  <a:pt x="58" y="106"/>
                  <a:pt x="58" y="106"/>
                  <a:pt x="58" y="106"/>
                </a:cubicBezTo>
                <a:cubicBezTo>
                  <a:pt x="57" y="107"/>
                  <a:pt x="55" y="108"/>
                  <a:pt x="54" y="109"/>
                </a:cubicBezTo>
                <a:cubicBezTo>
                  <a:pt x="51" y="113"/>
                  <a:pt x="49" y="118"/>
                  <a:pt x="49" y="123"/>
                </a:cubicBezTo>
                <a:cubicBezTo>
                  <a:pt x="49" y="133"/>
                  <a:pt x="58" y="141"/>
                  <a:pt x="68" y="141"/>
                </a:cubicBezTo>
                <a:cubicBezTo>
                  <a:pt x="68" y="141"/>
                  <a:pt x="69" y="141"/>
                  <a:pt x="69" y="141"/>
                </a:cubicBezTo>
                <a:cubicBezTo>
                  <a:pt x="79" y="141"/>
                  <a:pt x="88" y="132"/>
                  <a:pt x="87" y="121"/>
                </a:cubicBezTo>
                <a:cubicBezTo>
                  <a:pt x="87" y="121"/>
                  <a:pt x="87" y="121"/>
                  <a:pt x="87" y="120"/>
                </a:cubicBezTo>
                <a:cubicBezTo>
                  <a:pt x="158" y="97"/>
                  <a:pt x="158" y="97"/>
                  <a:pt x="158" y="97"/>
                </a:cubicBezTo>
                <a:cubicBezTo>
                  <a:pt x="160" y="96"/>
                  <a:pt x="162" y="94"/>
                  <a:pt x="161" y="91"/>
                </a:cubicBezTo>
                <a:close/>
                <a:moveTo>
                  <a:pt x="69" y="132"/>
                </a:moveTo>
                <a:cubicBezTo>
                  <a:pt x="63" y="132"/>
                  <a:pt x="58" y="128"/>
                  <a:pt x="58" y="122"/>
                </a:cubicBezTo>
                <a:cubicBezTo>
                  <a:pt x="58" y="120"/>
                  <a:pt x="59" y="117"/>
                  <a:pt x="61" y="115"/>
                </a:cubicBezTo>
                <a:cubicBezTo>
                  <a:pt x="62" y="113"/>
                  <a:pt x="65" y="112"/>
                  <a:pt x="68" y="112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74" y="112"/>
                  <a:pt x="78" y="116"/>
                  <a:pt x="78" y="122"/>
                </a:cubicBezTo>
                <a:cubicBezTo>
                  <a:pt x="79" y="127"/>
                  <a:pt x="74" y="132"/>
                  <a:pt x="69" y="132"/>
                </a:cubicBezTo>
                <a:close/>
                <a:moveTo>
                  <a:pt x="76" y="99"/>
                </a:moveTo>
                <a:cubicBezTo>
                  <a:pt x="77" y="101"/>
                  <a:pt x="79" y="102"/>
                  <a:pt x="80" y="102"/>
                </a:cubicBezTo>
                <a:cubicBezTo>
                  <a:pt x="81" y="102"/>
                  <a:pt x="81" y="102"/>
                  <a:pt x="82" y="102"/>
                </a:cubicBezTo>
                <a:cubicBezTo>
                  <a:pt x="150" y="79"/>
                  <a:pt x="150" y="79"/>
                  <a:pt x="150" y="79"/>
                </a:cubicBezTo>
                <a:cubicBezTo>
                  <a:pt x="151" y="79"/>
                  <a:pt x="152" y="78"/>
                  <a:pt x="153" y="77"/>
                </a:cubicBezTo>
                <a:cubicBezTo>
                  <a:pt x="153" y="76"/>
                  <a:pt x="153" y="74"/>
                  <a:pt x="153" y="73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4"/>
                  <a:pt x="129" y="3"/>
                  <a:pt x="128" y="3"/>
                </a:cubicBezTo>
                <a:cubicBezTo>
                  <a:pt x="127" y="2"/>
                  <a:pt x="126" y="2"/>
                  <a:pt x="125" y="3"/>
                </a:cubicBezTo>
                <a:cubicBezTo>
                  <a:pt x="91" y="14"/>
                  <a:pt x="91" y="14"/>
                  <a:pt x="91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57" y="25"/>
                  <a:pt x="57" y="25"/>
                  <a:pt x="57" y="25"/>
                </a:cubicBezTo>
                <a:cubicBezTo>
                  <a:pt x="54" y="26"/>
                  <a:pt x="53" y="29"/>
                  <a:pt x="54" y="31"/>
                </a:cubicBezTo>
                <a:lnTo>
                  <a:pt x="76" y="99"/>
                </a:lnTo>
                <a:close/>
                <a:moveTo>
                  <a:pt x="89" y="24"/>
                </a:moveTo>
                <a:cubicBezTo>
                  <a:pt x="95" y="40"/>
                  <a:pt x="95" y="40"/>
                  <a:pt x="95" y="40"/>
                </a:cubicBezTo>
                <a:cubicBezTo>
                  <a:pt x="95" y="42"/>
                  <a:pt x="97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3" y="42"/>
                  <a:pt x="104" y="40"/>
                  <a:pt x="103" y="37"/>
                </a:cubicBezTo>
                <a:cubicBezTo>
                  <a:pt x="98" y="21"/>
                  <a:pt x="98" y="21"/>
                  <a:pt x="98" y="21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83" y="92"/>
                  <a:pt x="83" y="92"/>
                  <a:pt x="83" y="92"/>
                </a:cubicBezTo>
                <a:cubicBezTo>
                  <a:pt x="64" y="32"/>
                  <a:pt x="64" y="32"/>
                  <a:pt x="64" y="32"/>
                </a:cubicBezTo>
                <a:lnTo>
                  <a:pt x="89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87">
            <a:extLst>
              <a:ext uri="{FF2B5EF4-FFF2-40B4-BE49-F238E27FC236}">
                <a16:creationId xmlns:a16="http://schemas.microsoft.com/office/drawing/2014/main" id="{84456A0E-6565-43A4-BD3B-82846A88504A}"/>
              </a:ext>
            </a:extLst>
          </p:cNvPr>
          <p:cNvSpPr>
            <a:spLocks noEditPoints="1"/>
          </p:cNvSpPr>
          <p:nvPr/>
        </p:nvSpPr>
        <p:spPr bwMode="auto">
          <a:xfrm>
            <a:off x="10670017" y="2367985"/>
            <a:ext cx="489982" cy="290570"/>
          </a:xfrm>
          <a:custGeom>
            <a:avLst/>
            <a:gdLst>
              <a:gd name="T0" fmla="*/ 471011 w 160"/>
              <a:gd name="T1" fmla="*/ 89576 h 94"/>
              <a:gd name="T2" fmla="*/ 419814 w 160"/>
              <a:gd name="T3" fmla="*/ 65459 h 94"/>
              <a:gd name="T4" fmla="*/ 419814 w 160"/>
              <a:gd name="T5" fmla="*/ 65459 h 94"/>
              <a:gd name="T6" fmla="*/ 419814 w 160"/>
              <a:gd name="T7" fmla="*/ 62014 h 94"/>
              <a:gd name="T8" fmla="*/ 419814 w 160"/>
              <a:gd name="T9" fmla="*/ 62014 h 94"/>
              <a:gd name="T10" fmla="*/ 419814 w 160"/>
              <a:gd name="T11" fmla="*/ 58569 h 94"/>
              <a:gd name="T12" fmla="*/ 419814 w 160"/>
              <a:gd name="T13" fmla="*/ 58569 h 94"/>
              <a:gd name="T14" fmla="*/ 419814 w 160"/>
              <a:gd name="T15" fmla="*/ 58569 h 94"/>
              <a:gd name="T16" fmla="*/ 416401 w 160"/>
              <a:gd name="T17" fmla="*/ 55123 h 94"/>
              <a:gd name="T18" fmla="*/ 416401 w 160"/>
              <a:gd name="T19" fmla="*/ 55123 h 94"/>
              <a:gd name="T20" fmla="*/ 354965 w 160"/>
              <a:gd name="T21" fmla="*/ 0 h 94"/>
              <a:gd name="T22" fmla="*/ 218440 w 160"/>
              <a:gd name="T23" fmla="*/ 0 h 94"/>
              <a:gd name="T24" fmla="*/ 157004 w 160"/>
              <a:gd name="T25" fmla="*/ 55123 h 94"/>
              <a:gd name="T26" fmla="*/ 157004 w 160"/>
              <a:gd name="T27" fmla="*/ 55123 h 94"/>
              <a:gd name="T28" fmla="*/ 153591 w 160"/>
              <a:gd name="T29" fmla="*/ 58569 h 94"/>
              <a:gd name="T30" fmla="*/ 153591 w 160"/>
              <a:gd name="T31" fmla="*/ 58569 h 94"/>
              <a:gd name="T32" fmla="*/ 153591 w 160"/>
              <a:gd name="T33" fmla="*/ 58569 h 94"/>
              <a:gd name="T34" fmla="*/ 153591 w 160"/>
              <a:gd name="T35" fmla="*/ 62014 h 94"/>
              <a:gd name="T36" fmla="*/ 153591 w 160"/>
              <a:gd name="T37" fmla="*/ 62014 h 94"/>
              <a:gd name="T38" fmla="*/ 153591 w 160"/>
              <a:gd name="T39" fmla="*/ 62014 h 94"/>
              <a:gd name="T40" fmla="*/ 153591 w 160"/>
              <a:gd name="T41" fmla="*/ 65459 h 94"/>
              <a:gd name="T42" fmla="*/ 167243 w 160"/>
              <a:gd name="T43" fmla="*/ 292843 h 94"/>
              <a:gd name="T44" fmla="*/ 242332 w 160"/>
              <a:gd name="T45" fmla="*/ 323850 h 94"/>
              <a:gd name="T46" fmla="*/ 406162 w 160"/>
              <a:gd name="T47" fmla="*/ 292843 h 94"/>
              <a:gd name="T48" fmla="*/ 467598 w 160"/>
              <a:gd name="T49" fmla="*/ 323850 h 94"/>
              <a:gd name="T50" fmla="*/ 532448 w 160"/>
              <a:gd name="T51" fmla="*/ 292843 h 94"/>
              <a:gd name="T52" fmla="*/ 546100 w 160"/>
              <a:gd name="T53" fmla="*/ 179151 h 94"/>
              <a:gd name="T54" fmla="*/ 375444 w 160"/>
              <a:gd name="T55" fmla="*/ 51678 h 94"/>
              <a:gd name="T56" fmla="*/ 300355 w 160"/>
              <a:gd name="T57" fmla="*/ 27562 h 94"/>
              <a:gd name="T58" fmla="*/ 375444 w 160"/>
              <a:gd name="T59" fmla="*/ 51678 h 94"/>
              <a:gd name="T60" fmla="*/ 273050 w 160"/>
              <a:gd name="T61" fmla="*/ 27562 h 94"/>
              <a:gd name="T62" fmla="*/ 197961 w 160"/>
              <a:gd name="T63" fmla="*/ 51678 h 94"/>
              <a:gd name="T64" fmla="*/ 180896 w 160"/>
              <a:gd name="T65" fmla="*/ 79240 h 94"/>
              <a:gd name="T66" fmla="*/ 392509 w 160"/>
              <a:gd name="T67" fmla="*/ 103356 h 94"/>
              <a:gd name="T68" fmla="*/ 283289 w 160"/>
              <a:gd name="T69" fmla="*/ 265281 h 94"/>
              <a:gd name="T70" fmla="*/ 242332 w 160"/>
              <a:gd name="T71" fmla="*/ 241165 h 94"/>
              <a:gd name="T72" fmla="*/ 201374 w 160"/>
              <a:gd name="T73" fmla="*/ 265281 h 94"/>
              <a:gd name="T74" fmla="*/ 180896 w 160"/>
              <a:gd name="T75" fmla="*/ 79240 h 94"/>
              <a:gd name="T76" fmla="*/ 228679 w 160"/>
              <a:gd name="T77" fmla="*/ 282507 h 94"/>
              <a:gd name="T78" fmla="*/ 255984 w 160"/>
              <a:gd name="T79" fmla="*/ 282507 h 94"/>
              <a:gd name="T80" fmla="*/ 467598 w 160"/>
              <a:gd name="T81" fmla="*/ 299734 h 94"/>
              <a:gd name="T82" fmla="*/ 467598 w 160"/>
              <a:gd name="T83" fmla="*/ 268727 h 94"/>
              <a:gd name="T84" fmla="*/ 467598 w 160"/>
              <a:gd name="T85" fmla="*/ 299734 h 94"/>
              <a:gd name="T86" fmla="*/ 505143 w 160"/>
              <a:gd name="T87" fmla="*/ 265281 h 94"/>
              <a:gd name="T88" fmla="*/ 426641 w 160"/>
              <a:gd name="T89" fmla="*/ 265281 h 94"/>
              <a:gd name="T90" fmla="*/ 419814 w 160"/>
              <a:gd name="T91" fmla="*/ 117137 h 94"/>
              <a:gd name="T92" fmla="*/ 518795 w 160"/>
              <a:gd name="T93" fmla="*/ 179151 h 94"/>
              <a:gd name="T94" fmla="*/ 143351 w 160"/>
              <a:gd name="T95" fmla="*/ 120582 h 94"/>
              <a:gd name="T96" fmla="*/ 54610 w 160"/>
              <a:gd name="T97" fmla="*/ 134363 h 94"/>
              <a:gd name="T98" fmla="*/ 54610 w 160"/>
              <a:gd name="T99" fmla="*/ 106802 h 94"/>
              <a:gd name="T100" fmla="*/ 143351 w 160"/>
              <a:gd name="T101" fmla="*/ 120582 h 94"/>
              <a:gd name="T102" fmla="*/ 129699 w 160"/>
              <a:gd name="T103" fmla="*/ 186041 h 94"/>
              <a:gd name="T104" fmla="*/ 0 w 160"/>
              <a:gd name="T105" fmla="*/ 172261 h 94"/>
              <a:gd name="T106" fmla="*/ 129699 w 160"/>
              <a:gd name="T107" fmla="*/ 158480 h 94"/>
              <a:gd name="T108" fmla="*/ 143351 w 160"/>
              <a:gd name="T109" fmla="*/ 227384 h 94"/>
              <a:gd name="T110" fmla="*/ 54610 w 160"/>
              <a:gd name="T111" fmla="*/ 237720 h 94"/>
              <a:gd name="T112" fmla="*/ 54610 w 160"/>
              <a:gd name="T113" fmla="*/ 213603 h 94"/>
              <a:gd name="T114" fmla="*/ 143351 w 160"/>
              <a:gd name="T115" fmla="*/ 227384 h 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94">
                <a:moveTo>
                  <a:pt x="154" y="33"/>
                </a:moveTo>
                <a:cubicBezTo>
                  <a:pt x="150" y="29"/>
                  <a:pt x="144" y="26"/>
                  <a:pt x="138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18"/>
                  <a:pt x="123" y="17"/>
                  <a:pt x="123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2" y="17"/>
                  <a:pt x="122" y="17"/>
                  <a:pt x="122" y="16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6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3" y="0"/>
                  <a:pt x="62" y="0"/>
                  <a:pt x="61" y="1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81"/>
                  <a:pt x="45" y="81"/>
                  <a:pt x="45" y="81"/>
                </a:cubicBezTo>
                <a:cubicBezTo>
                  <a:pt x="45" y="83"/>
                  <a:pt x="47" y="85"/>
                  <a:pt x="49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1" y="91"/>
                  <a:pt x="65" y="94"/>
                  <a:pt x="71" y="94"/>
                </a:cubicBezTo>
                <a:cubicBezTo>
                  <a:pt x="77" y="94"/>
                  <a:pt x="82" y="91"/>
                  <a:pt x="83" y="85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6" y="91"/>
                  <a:pt x="131" y="94"/>
                  <a:pt x="137" y="94"/>
                </a:cubicBezTo>
                <a:cubicBezTo>
                  <a:pt x="142" y="94"/>
                  <a:pt x="147" y="91"/>
                  <a:pt x="148" y="85"/>
                </a:cubicBezTo>
                <a:cubicBezTo>
                  <a:pt x="156" y="85"/>
                  <a:pt x="156" y="85"/>
                  <a:pt x="156" y="85"/>
                </a:cubicBezTo>
                <a:cubicBezTo>
                  <a:pt x="158" y="85"/>
                  <a:pt x="160" y="83"/>
                  <a:pt x="160" y="81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44"/>
                  <a:pt x="158" y="38"/>
                  <a:pt x="154" y="33"/>
                </a:cubicBezTo>
                <a:close/>
                <a:moveTo>
                  <a:pt x="110" y="15"/>
                </a:moveTo>
                <a:cubicBezTo>
                  <a:pt x="88" y="15"/>
                  <a:pt x="88" y="15"/>
                  <a:pt x="88" y="15"/>
                </a:cubicBezTo>
                <a:cubicBezTo>
                  <a:pt x="88" y="8"/>
                  <a:pt x="88" y="8"/>
                  <a:pt x="88" y="8"/>
                </a:cubicBezTo>
                <a:cubicBezTo>
                  <a:pt x="103" y="8"/>
                  <a:pt x="103" y="8"/>
                  <a:pt x="103" y="8"/>
                </a:cubicBezTo>
                <a:lnTo>
                  <a:pt x="110" y="15"/>
                </a:lnTo>
                <a:close/>
                <a:moveTo>
                  <a:pt x="65" y="8"/>
                </a:moveTo>
                <a:cubicBezTo>
                  <a:pt x="80" y="8"/>
                  <a:pt x="80" y="8"/>
                  <a:pt x="80" y="8"/>
                </a:cubicBezTo>
                <a:cubicBezTo>
                  <a:pt x="80" y="15"/>
                  <a:pt x="80" y="15"/>
                  <a:pt x="80" y="15"/>
                </a:cubicBezTo>
                <a:cubicBezTo>
                  <a:pt x="58" y="15"/>
                  <a:pt x="58" y="15"/>
                  <a:pt x="58" y="15"/>
                </a:cubicBezTo>
                <a:lnTo>
                  <a:pt x="65" y="8"/>
                </a:lnTo>
                <a:close/>
                <a:moveTo>
                  <a:pt x="53" y="23"/>
                </a:moveTo>
                <a:cubicBezTo>
                  <a:pt x="115" y="23"/>
                  <a:pt x="115" y="23"/>
                  <a:pt x="115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77"/>
                  <a:pt x="115" y="77"/>
                  <a:pt x="115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2" y="77"/>
                  <a:pt x="82" y="77"/>
                  <a:pt x="82" y="77"/>
                </a:cubicBezTo>
                <a:cubicBezTo>
                  <a:pt x="80" y="73"/>
                  <a:pt x="76" y="70"/>
                  <a:pt x="71" y="70"/>
                </a:cubicBezTo>
                <a:cubicBezTo>
                  <a:pt x="66" y="70"/>
                  <a:pt x="62" y="73"/>
                  <a:pt x="60" y="77"/>
                </a:cubicBezTo>
                <a:cubicBezTo>
                  <a:pt x="60" y="77"/>
                  <a:pt x="59" y="77"/>
                  <a:pt x="59" y="77"/>
                </a:cubicBezTo>
                <a:cubicBezTo>
                  <a:pt x="53" y="77"/>
                  <a:pt x="53" y="77"/>
                  <a:pt x="53" y="77"/>
                </a:cubicBezTo>
                <a:cubicBezTo>
                  <a:pt x="53" y="23"/>
                  <a:pt x="53" y="23"/>
                  <a:pt x="53" y="23"/>
                </a:cubicBezTo>
                <a:close/>
                <a:moveTo>
                  <a:pt x="71" y="87"/>
                </a:moveTo>
                <a:cubicBezTo>
                  <a:pt x="69" y="87"/>
                  <a:pt x="67" y="85"/>
                  <a:pt x="67" y="82"/>
                </a:cubicBezTo>
                <a:cubicBezTo>
                  <a:pt x="67" y="80"/>
                  <a:pt x="69" y="78"/>
                  <a:pt x="71" y="78"/>
                </a:cubicBezTo>
                <a:cubicBezTo>
                  <a:pt x="73" y="78"/>
                  <a:pt x="75" y="80"/>
                  <a:pt x="75" y="82"/>
                </a:cubicBezTo>
                <a:cubicBezTo>
                  <a:pt x="75" y="85"/>
                  <a:pt x="73" y="87"/>
                  <a:pt x="71" y="87"/>
                </a:cubicBezTo>
                <a:close/>
                <a:moveTo>
                  <a:pt x="137" y="87"/>
                </a:moveTo>
                <a:cubicBezTo>
                  <a:pt x="134" y="87"/>
                  <a:pt x="132" y="85"/>
                  <a:pt x="132" y="82"/>
                </a:cubicBezTo>
                <a:cubicBezTo>
                  <a:pt x="132" y="80"/>
                  <a:pt x="134" y="78"/>
                  <a:pt x="137" y="78"/>
                </a:cubicBezTo>
                <a:cubicBezTo>
                  <a:pt x="139" y="78"/>
                  <a:pt x="141" y="80"/>
                  <a:pt x="141" y="82"/>
                </a:cubicBezTo>
                <a:cubicBezTo>
                  <a:pt x="141" y="85"/>
                  <a:pt x="139" y="87"/>
                  <a:pt x="137" y="87"/>
                </a:cubicBezTo>
                <a:close/>
                <a:moveTo>
                  <a:pt x="152" y="77"/>
                </a:moveTo>
                <a:cubicBezTo>
                  <a:pt x="148" y="77"/>
                  <a:pt x="148" y="77"/>
                  <a:pt x="148" y="77"/>
                </a:cubicBezTo>
                <a:cubicBezTo>
                  <a:pt x="146" y="73"/>
                  <a:pt x="142" y="70"/>
                  <a:pt x="137" y="70"/>
                </a:cubicBezTo>
                <a:cubicBezTo>
                  <a:pt x="132" y="70"/>
                  <a:pt x="127" y="73"/>
                  <a:pt x="125" y="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47" y="34"/>
                  <a:pt x="152" y="41"/>
                  <a:pt x="152" y="52"/>
                </a:cubicBezTo>
                <a:cubicBezTo>
                  <a:pt x="152" y="77"/>
                  <a:pt x="152" y="77"/>
                  <a:pt x="152" y="77"/>
                </a:cubicBezTo>
                <a:close/>
                <a:moveTo>
                  <a:pt x="42" y="35"/>
                </a:moveTo>
                <a:cubicBezTo>
                  <a:pt x="42" y="37"/>
                  <a:pt x="40" y="39"/>
                  <a:pt x="38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4" y="39"/>
                  <a:pt x="12" y="37"/>
                  <a:pt x="12" y="35"/>
                </a:cubicBezTo>
                <a:cubicBezTo>
                  <a:pt x="12" y="33"/>
                  <a:pt x="14" y="31"/>
                  <a:pt x="16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40" y="31"/>
                  <a:pt x="42" y="33"/>
                  <a:pt x="42" y="35"/>
                </a:cubicBezTo>
                <a:close/>
                <a:moveTo>
                  <a:pt x="42" y="50"/>
                </a:moveTo>
                <a:cubicBezTo>
                  <a:pt x="42" y="52"/>
                  <a:pt x="40" y="54"/>
                  <a:pt x="38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2" y="54"/>
                  <a:pt x="0" y="52"/>
                  <a:pt x="0" y="50"/>
                </a:cubicBezTo>
                <a:cubicBezTo>
                  <a:pt x="0" y="48"/>
                  <a:pt x="2" y="46"/>
                  <a:pt x="4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40" y="46"/>
                  <a:pt x="42" y="48"/>
                  <a:pt x="42" y="50"/>
                </a:cubicBezTo>
                <a:close/>
                <a:moveTo>
                  <a:pt x="42" y="66"/>
                </a:moveTo>
                <a:cubicBezTo>
                  <a:pt x="42" y="68"/>
                  <a:pt x="40" y="69"/>
                  <a:pt x="38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4" y="69"/>
                  <a:pt x="12" y="68"/>
                  <a:pt x="12" y="66"/>
                </a:cubicBezTo>
                <a:cubicBezTo>
                  <a:pt x="12" y="63"/>
                  <a:pt x="14" y="62"/>
                  <a:pt x="16" y="62"/>
                </a:cubicBezTo>
                <a:cubicBezTo>
                  <a:pt x="38" y="62"/>
                  <a:pt x="38" y="62"/>
                  <a:pt x="38" y="62"/>
                </a:cubicBezTo>
                <a:cubicBezTo>
                  <a:pt x="40" y="62"/>
                  <a:pt x="42" y="63"/>
                  <a:pt x="42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88">
            <a:extLst>
              <a:ext uri="{FF2B5EF4-FFF2-40B4-BE49-F238E27FC236}">
                <a16:creationId xmlns:a16="http://schemas.microsoft.com/office/drawing/2014/main" id="{7834B7DB-ED0F-4D29-8961-9D036BA49C6B}"/>
              </a:ext>
            </a:extLst>
          </p:cNvPr>
          <p:cNvSpPr>
            <a:spLocks noEditPoints="1"/>
          </p:cNvSpPr>
          <p:nvPr/>
        </p:nvSpPr>
        <p:spPr bwMode="auto">
          <a:xfrm>
            <a:off x="10684413" y="4345863"/>
            <a:ext cx="489980" cy="340422"/>
          </a:xfrm>
          <a:custGeom>
            <a:avLst/>
            <a:gdLst>
              <a:gd name="T0" fmla="*/ 515382 w 160"/>
              <a:gd name="T1" fmla="*/ 86230 h 110"/>
              <a:gd name="T2" fmla="*/ 443706 w 160"/>
              <a:gd name="T3" fmla="*/ 55187 h 110"/>
              <a:gd name="T4" fmla="*/ 368618 w 160"/>
              <a:gd name="T5" fmla="*/ 55187 h 110"/>
              <a:gd name="T6" fmla="*/ 368618 w 160"/>
              <a:gd name="T7" fmla="*/ 13797 h 110"/>
              <a:gd name="T8" fmla="*/ 354965 w 160"/>
              <a:gd name="T9" fmla="*/ 0 h 110"/>
              <a:gd name="T10" fmla="*/ 13653 w 160"/>
              <a:gd name="T11" fmla="*/ 0 h 110"/>
              <a:gd name="T12" fmla="*/ 0 w 160"/>
              <a:gd name="T13" fmla="*/ 13797 h 110"/>
              <a:gd name="T14" fmla="*/ 0 w 160"/>
              <a:gd name="T15" fmla="*/ 317327 h 110"/>
              <a:gd name="T16" fmla="*/ 13653 w 160"/>
              <a:gd name="T17" fmla="*/ 334573 h 110"/>
              <a:gd name="T18" fmla="*/ 68263 w 160"/>
              <a:gd name="T19" fmla="*/ 334573 h 110"/>
              <a:gd name="T20" fmla="*/ 122873 w 160"/>
              <a:gd name="T21" fmla="*/ 379413 h 110"/>
              <a:gd name="T22" fmla="*/ 174069 w 160"/>
              <a:gd name="T23" fmla="*/ 334573 h 110"/>
              <a:gd name="T24" fmla="*/ 354965 w 160"/>
              <a:gd name="T25" fmla="*/ 334573 h 110"/>
              <a:gd name="T26" fmla="*/ 385683 w 160"/>
              <a:gd name="T27" fmla="*/ 334573 h 110"/>
              <a:gd name="T28" fmla="*/ 436880 w 160"/>
              <a:gd name="T29" fmla="*/ 379413 h 110"/>
              <a:gd name="T30" fmla="*/ 491490 w 160"/>
              <a:gd name="T31" fmla="*/ 334573 h 110"/>
              <a:gd name="T32" fmla="*/ 532448 w 160"/>
              <a:gd name="T33" fmla="*/ 334573 h 110"/>
              <a:gd name="T34" fmla="*/ 546100 w 160"/>
              <a:gd name="T35" fmla="*/ 317327 h 110"/>
              <a:gd name="T36" fmla="*/ 546100 w 160"/>
              <a:gd name="T37" fmla="*/ 175910 h 110"/>
              <a:gd name="T38" fmla="*/ 515382 w 160"/>
              <a:gd name="T39" fmla="*/ 86230 h 110"/>
              <a:gd name="T40" fmla="*/ 27305 w 160"/>
              <a:gd name="T41" fmla="*/ 27594 h 110"/>
              <a:gd name="T42" fmla="*/ 341313 w 160"/>
              <a:gd name="T43" fmla="*/ 27594 h 110"/>
              <a:gd name="T44" fmla="*/ 341313 w 160"/>
              <a:gd name="T45" fmla="*/ 68984 h 110"/>
              <a:gd name="T46" fmla="*/ 341313 w 160"/>
              <a:gd name="T47" fmla="*/ 306980 h 110"/>
              <a:gd name="T48" fmla="*/ 174069 w 160"/>
              <a:gd name="T49" fmla="*/ 306980 h 110"/>
              <a:gd name="T50" fmla="*/ 122873 w 160"/>
              <a:gd name="T51" fmla="*/ 269038 h 110"/>
              <a:gd name="T52" fmla="*/ 71676 w 160"/>
              <a:gd name="T53" fmla="*/ 306980 h 110"/>
              <a:gd name="T54" fmla="*/ 27305 w 160"/>
              <a:gd name="T55" fmla="*/ 306980 h 110"/>
              <a:gd name="T56" fmla="*/ 27305 w 160"/>
              <a:gd name="T57" fmla="*/ 27594 h 110"/>
              <a:gd name="T58" fmla="*/ 122873 w 160"/>
              <a:gd name="T59" fmla="*/ 351819 h 110"/>
              <a:gd name="T60" fmla="*/ 95568 w 160"/>
              <a:gd name="T61" fmla="*/ 324226 h 110"/>
              <a:gd name="T62" fmla="*/ 122873 w 160"/>
              <a:gd name="T63" fmla="*/ 296632 h 110"/>
              <a:gd name="T64" fmla="*/ 146764 w 160"/>
              <a:gd name="T65" fmla="*/ 324226 h 110"/>
              <a:gd name="T66" fmla="*/ 122873 w 160"/>
              <a:gd name="T67" fmla="*/ 351819 h 110"/>
              <a:gd name="T68" fmla="*/ 436880 w 160"/>
              <a:gd name="T69" fmla="*/ 351819 h 110"/>
              <a:gd name="T70" fmla="*/ 412988 w 160"/>
              <a:gd name="T71" fmla="*/ 324226 h 110"/>
              <a:gd name="T72" fmla="*/ 436880 w 160"/>
              <a:gd name="T73" fmla="*/ 296632 h 110"/>
              <a:gd name="T74" fmla="*/ 464185 w 160"/>
              <a:gd name="T75" fmla="*/ 324226 h 110"/>
              <a:gd name="T76" fmla="*/ 436880 w 160"/>
              <a:gd name="T77" fmla="*/ 351819 h 110"/>
              <a:gd name="T78" fmla="*/ 518795 w 160"/>
              <a:gd name="T79" fmla="*/ 303530 h 110"/>
              <a:gd name="T80" fmla="*/ 488077 w 160"/>
              <a:gd name="T81" fmla="*/ 303530 h 110"/>
              <a:gd name="T82" fmla="*/ 436880 w 160"/>
              <a:gd name="T83" fmla="*/ 269038 h 110"/>
              <a:gd name="T84" fmla="*/ 389096 w 160"/>
              <a:gd name="T85" fmla="*/ 303530 h 110"/>
              <a:gd name="T86" fmla="*/ 368618 w 160"/>
              <a:gd name="T87" fmla="*/ 303530 h 110"/>
              <a:gd name="T88" fmla="*/ 368618 w 160"/>
              <a:gd name="T89" fmla="*/ 82781 h 110"/>
              <a:gd name="T90" fmla="*/ 443706 w 160"/>
              <a:gd name="T91" fmla="*/ 82781 h 110"/>
              <a:gd name="T92" fmla="*/ 518795 w 160"/>
              <a:gd name="T93" fmla="*/ 175910 h 110"/>
              <a:gd name="T94" fmla="*/ 518795 w 160"/>
              <a:gd name="T95" fmla="*/ 303530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10">
                <a:moveTo>
                  <a:pt x="151" y="25"/>
                </a:moveTo>
                <a:cubicBezTo>
                  <a:pt x="146" y="20"/>
                  <a:pt x="138" y="16"/>
                  <a:pt x="130" y="16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8" y="4"/>
                  <a:pt x="108" y="4"/>
                  <a:pt x="108" y="4"/>
                </a:cubicBezTo>
                <a:cubicBezTo>
                  <a:pt x="108" y="2"/>
                  <a:pt x="106" y="0"/>
                  <a:pt x="10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5"/>
                  <a:pt x="2" y="97"/>
                  <a:pt x="4" y="97"/>
                </a:cubicBezTo>
                <a:cubicBezTo>
                  <a:pt x="20" y="97"/>
                  <a:pt x="20" y="97"/>
                  <a:pt x="20" y="97"/>
                </a:cubicBezTo>
                <a:cubicBezTo>
                  <a:pt x="21" y="104"/>
                  <a:pt x="28" y="110"/>
                  <a:pt x="36" y="110"/>
                </a:cubicBezTo>
                <a:cubicBezTo>
                  <a:pt x="43" y="110"/>
                  <a:pt x="50" y="104"/>
                  <a:pt x="51" y="97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13" y="97"/>
                  <a:pt x="113" y="97"/>
                  <a:pt x="113" y="97"/>
                </a:cubicBezTo>
                <a:cubicBezTo>
                  <a:pt x="114" y="104"/>
                  <a:pt x="121" y="110"/>
                  <a:pt x="128" y="110"/>
                </a:cubicBezTo>
                <a:cubicBezTo>
                  <a:pt x="136" y="110"/>
                  <a:pt x="143" y="104"/>
                  <a:pt x="144" y="97"/>
                </a:cubicBezTo>
                <a:cubicBezTo>
                  <a:pt x="156" y="97"/>
                  <a:pt x="156" y="97"/>
                  <a:pt x="156" y="97"/>
                </a:cubicBezTo>
                <a:cubicBezTo>
                  <a:pt x="158" y="97"/>
                  <a:pt x="160" y="95"/>
                  <a:pt x="160" y="92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0"/>
                  <a:pt x="157" y="31"/>
                  <a:pt x="151" y="25"/>
                </a:cubicBezTo>
                <a:close/>
                <a:moveTo>
                  <a:pt x="8" y="8"/>
                </a:moveTo>
                <a:cubicBezTo>
                  <a:pt x="100" y="8"/>
                  <a:pt x="100" y="8"/>
                  <a:pt x="100" y="8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89"/>
                  <a:pt x="100" y="89"/>
                  <a:pt x="100" y="89"/>
                </a:cubicBezTo>
                <a:cubicBezTo>
                  <a:pt x="51" y="89"/>
                  <a:pt x="51" y="89"/>
                  <a:pt x="51" y="89"/>
                </a:cubicBezTo>
                <a:cubicBezTo>
                  <a:pt x="48" y="82"/>
                  <a:pt x="42" y="78"/>
                  <a:pt x="36" y="78"/>
                </a:cubicBezTo>
                <a:cubicBezTo>
                  <a:pt x="29" y="78"/>
                  <a:pt x="23" y="82"/>
                  <a:pt x="21" y="89"/>
                </a:cubicBezTo>
                <a:cubicBezTo>
                  <a:pt x="8" y="89"/>
                  <a:pt x="8" y="89"/>
                  <a:pt x="8" y="89"/>
                </a:cubicBezTo>
                <a:lnTo>
                  <a:pt x="8" y="8"/>
                </a:lnTo>
                <a:close/>
                <a:moveTo>
                  <a:pt x="36" y="102"/>
                </a:moveTo>
                <a:cubicBezTo>
                  <a:pt x="31" y="102"/>
                  <a:pt x="28" y="98"/>
                  <a:pt x="28" y="94"/>
                </a:cubicBezTo>
                <a:cubicBezTo>
                  <a:pt x="28" y="90"/>
                  <a:pt x="31" y="86"/>
                  <a:pt x="36" y="86"/>
                </a:cubicBezTo>
                <a:cubicBezTo>
                  <a:pt x="40" y="86"/>
                  <a:pt x="43" y="90"/>
                  <a:pt x="43" y="94"/>
                </a:cubicBezTo>
                <a:cubicBezTo>
                  <a:pt x="43" y="98"/>
                  <a:pt x="40" y="102"/>
                  <a:pt x="36" y="102"/>
                </a:cubicBezTo>
                <a:close/>
                <a:moveTo>
                  <a:pt x="128" y="102"/>
                </a:moveTo>
                <a:cubicBezTo>
                  <a:pt x="124" y="102"/>
                  <a:pt x="121" y="98"/>
                  <a:pt x="121" y="94"/>
                </a:cubicBezTo>
                <a:cubicBezTo>
                  <a:pt x="121" y="90"/>
                  <a:pt x="124" y="86"/>
                  <a:pt x="128" y="86"/>
                </a:cubicBezTo>
                <a:cubicBezTo>
                  <a:pt x="133" y="86"/>
                  <a:pt x="136" y="90"/>
                  <a:pt x="136" y="94"/>
                </a:cubicBezTo>
                <a:cubicBezTo>
                  <a:pt x="136" y="98"/>
                  <a:pt x="133" y="102"/>
                  <a:pt x="128" y="102"/>
                </a:cubicBezTo>
                <a:close/>
                <a:moveTo>
                  <a:pt x="152" y="88"/>
                </a:moveTo>
                <a:cubicBezTo>
                  <a:pt x="143" y="88"/>
                  <a:pt x="143" y="88"/>
                  <a:pt x="143" y="88"/>
                </a:cubicBezTo>
                <a:cubicBezTo>
                  <a:pt x="141" y="82"/>
                  <a:pt x="135" y="78"/>
                  <a:pt x="128" y="78"/>
                </a:cubicBezTo>
                <a:cubicBezTo>
                  <a:pt x="122" y="78"/>
                  <a:pt x="116" y="82"/>
                  <a:pt x="114" y="88"/>
                </a:cubicBezTo>
                <a:cubicBezTo>
                  <a:pt x="108" y="88"/>
                  <a:pt x="108" y="88"/>
                  <a:pt x="108" y="88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30" y="24"/>
                  <a:pt x="130" y="24"/>
                  <a:pt x="130" y="24"/>
                </a:cubicBezTo>
                <a:cubicBezTo>
                  <a:pt x="144" y="24"/>
                  <a:pt x="152" y="35"/>
                  <a:pt x="152" y="51"/>
                </a:cubicBezTo>
                <a:cubicBezTo>
                  <a:pt x="152" y="88"/>
                  <a:pt x="152" y="88"/>
                  <a:pt x="152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89">
            <a:extLst>
              <a:ext uri="{FF2B5EF4-FFF2-40B4-BE49-F238E27FC236}">
                <a16:creationId xmlns:a16="http://schemas.microsoft.com/office/drawing/2014/main" id="{1620E3A1-E15B-4A46-9F18-D8A67D6C810B}"/>
              </a:ext>
            </a:extLst>
          </p:cNvPr>
          <p:cNvSpPr>
            <a:spLocks noEditPoints="1"/>
          </p:cNvSpPr>
          <p:nvPr/>
        </p:nvSpPr>
        <p:spPr bwMode="auto">
          <a:xfrm>
            <a:off x="10701775" y="3304637"/>
            <a:ext cx="489980" cy="423034"/>
          </a:xfrm>
          <a:custGeom>
            <a:avLst/>
            <a:gdLst>
              <a:gd name="T0" fmla="*/ 515382 w 160"/>
              <a:gd name="T1" fmla="*/ 206491 h 137"/>
              <a:gd name="T2" fmla="*/ 501729 w 160"/>
              <a:gd name="T3" fmla="*/ 206491 h 137"/>
              <a:gd name="T4" fmla="*/ 501729 w 160"/>
              <a:gd name="T5" fmla="*/ 127336 h 137"/>
              <a:gd name="T6" fmla="*/ 443706 w 160"/>
              <a:gd name="T7" fmla="*/ 68830 h 137"/>
              <a:gd name="T8" fmla="*/ 433467 w 160"/>
              <a:gd name="T9" fmla="*/ 68830 h 137"/>
              <a:gd name="T10" fmla="*/ 433467 w 160"/>
              <a:gd name="T11" fmla="*/ 37857 h 137"/>
              <a:gd name="T12" fmla="*/ 392509 w 160"/>
              <a:gd name="T13" fmla="*/ 0 h 137"/>
              <a:gd name="T14" fmla="*/ 47784 w 160"/>
              <a:gd name="T15" fmla="*/ 0 h 137"/>
              <a:gd name="T16" fmla="*/ 0 w 160"/>
              <a:gd name="T17" fmla="*/ 48181 h 137"/>
              <a:gd name="T18" fmla="*/ 0 w 160"/>
              <a:gd name="T19" fmla="*/ 48181 h 137"/>
              <a:gd name="T20" fmla="*/ 0 w 160"/>
              <a:gd name="T21" fmla="*/ 433631 h 137"/>
              <a:gd name="T22" fmla="*/ 37544 w 160"/>
              <a:gd name="T23" fmla="*/ 471488 h 137"/>
              <a:gd name="T24" fmla="*/ 443706 w 160"/>
              <a:gd name="T25" fmla="*/ 471488 h 137"/>
              <a:gd name="T26" fmla="*/ 501729 w 160"/>
              <a:gd name="T27" fmla="*/ 412982 h 137"/>
              <a:gd name="T28" fmla="*/ 501729 w 160"/>
              <a:gd name="T29" fmla="*/ 333827 h 137"/>
              <a:gd name="T30" fmla="*/ 515382 w 160"/>
              <a:gd name="T31" fmla="*/ 333827 h 137"/>
              <a:gd name="T32" fmla="*/ 546100 w 160"/>
              <a:gd name="T33" fmla="*/ 306295 h 137"/>
              <a:gd name="T34" fmla="*/ 546100 w 160"/>
              <a:gd name="T35" fmla="*/ 237465 h 137"/>
              <a:gd name="T36" fmla="*/ 515382 w 160"/>
              <a:gd name="T37" fmla="*/ 206491 h 137"/>
              <a:gd name="T38" fmla="*/ 47784 w 160"/>
              <a:gd name="T39" fmla="*/ 27532 h 137"/>
              <a:gd name="T40" fmla="*/ 392509 w 160"/>
              <a:gd name="T41" fmla="*/ 27532 h 137"/>
              <a:gd name="T42" fmla="*/ 406162 w 160"/>
              <a:gd name="T43" fmla="*/ 37857 h 137"/>
              <a:gd name="T44" fmla="*/ 406162 w 160"/>
              <a:gd name="T45" fmla="*/ 68830 h 137"/>
              <a:gd name="T46" fmla="*/ 47784 w 160"/>
              <a:gd name="T47" fmla="*/ 68830 h 137"/>
              <a:gd name="T48" fmla="*/ 27305 w 160"/>
              <a:gd name="T49" fmla="*/ 48181 h 137"/>
              <a:gd name="T50" fmla="*/ 47784 w 160"/>
              <a:gd name="T51" fmla="*/ 27532 h 137"/>
              <a:gd name="T52" fmla="*/ 474424 w 160"/>
              <a:gd name="T53" fmla="*/ 412982 h 137"/>
              <a:gd name="T54" fmla="*/ 443706 w 160"/>
              <a:gd name="T55" fmla="*/ 443956 h 137"/>
              <a:gd name="T56" fmla="*/ 37544 w 160"/>
              <a:gd name="T57" fmla="*/ 443956 h 137"/>
              <a:gd name="T58" fmla="*/ 27305 w 160"/>
              <a:gd name="T59" fmla="*/ 433631 h 137"/>
              <a:gd name="T60" fmla="*/ 27305 w 160"/>
              <a:gd name="T61" fmla="*/ 89479 h 137"/>
              <a:gd name="T62" fmla="*/ 47784 w 160"/>
              <a:gd name="T63" fmla="*/ 96363 h 137"/>
              <a:gd name="T64" fmla="*/ 443706 w 160"/>
              <a:gd name="T65" fmla="*/ 96363 h 137"/>
              <a:gd name="T66" fmla="*/ 474424 w 160"/>
              <a:gd name="T67" fmla="*/ 127336 h 137"/>
              <a:gd name="T68" fmla="*/ 474424 w 160"/>
              <a:gd name="T69" fmla="*/ 206491 h 137"/>
              <a:gd name="T70" fmla="*/ 382270 w 160"/>
              <a:gd name="T71" fmla="*/ 206491 h 137"/>
              <a:gd name="T72" fmla="*/ 354965 w 160"/>
              <a:gd name="T73" fmla="*/ 237465 h 137"/>
              <a:gd name="T74" fmla="*/ 354965 w 160"/>
              <a:gd name="T75" fmla="*/ 306295 h 137"/>
              <a:gd name="T76" fmla="*/ 382270 w 160"/>
              <a:gd name="T77" fmla="*/ 333827 h 137"/>
              <a:gd name="T78" fmla="*/ 474424 w 160"/>
              <a:gd name="T79" fmla="*/ 333827 h 137"/>
              <a:gd name="T80" fmla="*/ 474424 w 160"/>
              <a:gd name="T81" fmla="*/ 412982 h 137"/>
              <a:gd name="T82" fmla="*/ 518795 w 160"/>
              <a:gd name="T83" fmla="*/ 306295 h 137"/>
              <a:gd name="T84" fmla="*/ 515382 w 160"/>
              <a:gd name="T85" fmla="*/ 309737 h 137"/>
              <a:gd name="T86" fmla="*/ 385683 w 160"/>
              <a:gd name="T87" fmla="*/ 309737 h 137"/>
              <a:gd name="T88" fmla="*/ 378857 w 160"/>
              <a:gd name="T89" fmla="*/ 306295 h 137"/>
              <a:gd name="T90" fmla="*/ 378857 w 160"/>
              <a:gd name="T91" fmla="*/ 237465 h 137"/>
              <a:gd name="T92" fmla="*/ 385683 w 160"/>
              <a:gd name="T93" fmla="*/ 234023 h 137"/>
              <a:gd name="T94" fmla="*/ 515382 w 160"/>
              <a:gd name="T95" fmla="*/ 234023 h 137"/>
              <a:gd name="T96" fmla="*/ 518795 w 160"/>
              <a:gd name="T97" fmla="*/ 237465 h 137"/>
              <a:gd name="T98" fmla="*/ 518795 w 160"/>
              <a:gd name="T99" fmla="*/ 306295 h 13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37">
                <a:moveTo>
                  <a:pt x="151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27"/>
                  <a:pt x="140" y="20"/>
                  <a:pt x="130" y="20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27" y="11"/>
                  <a:pt x="127" y="11"/>
                  <a:pt x="127" y="11"/>
                </a:cubicBezTo>
                <a:cubicBezTo>
                  <a:pt x="127" y="5"/>
                  <a:pt x="122" y="0"/>
                  <a:pt x="11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2"/>
                  <a:pt x="5" y="137"/>
                  <a:pt x="11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40" y="137"/>
                  <a:pt x="147" y="130"/>
                  <a:pt x="147" y="120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51" y="97"/>
                  <a:pt x="151" y="97"/>
                  <a:pt x="151" y="97"/>
                </a:cubicBezTo>
                <a:cubicBezTo>
                  <a:pt x="156" y="97"/>
                  <a:pt x="160" y="93"/>
                  <a:pt x="160" y="89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64"/>
                  <a:pt x="156" y="60"/>
                  <a:pt x="151" y="60"/>
                </a:cubicBezTo>
                <a:close/>
                <a:moveTo>
                  <a:pt x="14" y="8"/>
                </a:moveTo>
                <a:cubicBezTo>
                  <a:pt x="115" y="8"/>
                  <a:pt x="115" y="8"/>
                  <a:pt x="115" y="8"/>
                </a:cubicBezTo>
                <a:cubicBezTo>
                  <a:pt x="117" y="8"/>
                  <a:pt x="119" y="9"/>
                  <a:pt x="119" y="11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1" y="20"/>
                  <a:pt x="8" y="17"/>
                  <a:pt x="8" y="14"/>
                </a:cubicBezTo>
                <a:cubicBezTo>
                  <a:pt x="8" y="11"/>
                  <a:pt x="11" y="8"/>
                  <a:pt x="14" y="8"/>
                </a:cubicBezTo>
                <a:close/>
                <a:moveTo>
                  <a:pt x="139" y="120"/>
                </a:moveTo>
                <a:cubicBezTo>
                  <a:pt x="139" y="125"/>
                  <a:pt x="135" y="129"/>
                  <a:pt x="130" y="129"/>
                </a:cubicBezTo>
                <a:cubicBezTo>
                  <a:pt x="11" y="129"/>
                  <a:pt x="11" y="129"/>
                  <a:pt x="11" y="129"/>
                </a:cubicBezTo>
                <a:cubicBezTo>
                  <a:pt x="9" y="129"/>
                  <a:pt x="8" y="128"/>
                  <a:pt x="8" y="126"/>
                </a:cubicBezTo>
                <a:cubicBezTo>
                  <a:pt x="8" y="26"/>
                  <a:pt x="8" y="26"/>
                  <a:pt x="8" y="26"/>
                </a:cubicBezTo>
                <a:cubicBezTo>
                  <a:pt x="10" y="27"/>
                  <a:pt x="12" y="28"/>
                  <a:pt x="14" y="28"/>
                </a:cubicBezTo>
                <a:cubicBezTo>
                  <a:pt x="130" y="28"/>
                  <a:pt x="130" y="28"/>
                  <a:pt x="130" y="28"/>
                </a:cubicBezTo>
                <a:cubicBezTo>
                  <a:pt x="135" y="28"/>
                  <a:pt x="139" y="32"/>
                  <a:pt x="139" y="37"/>
                </a:cubicBezTo>
                <a:cubicBezTo>
                  <a:pt x="139" y="60"/>
                  <a:pt x="139" y="60"/>
                  <a:pt x="139" y="60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08" y="60"/>
                  <a:pt x="104" y="64"/>
                  <a:pt x="104" y="69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4" y="93"/>
                  <a:pt x="108" y="97"/>
                  <a:pt x="112" y="97"/>
                </a:cubicBezTo>
                <a:cubicBezTo>
                  <a:pt x="139" y="97"/>
                  <a:pt x="139" y="97"/>
                  <a:pt x="139" y="97"/>
                </a:cubicBezTo>
                <a:lnTo>
                  <a:pt x="139" y="120"/>
                </a:lnTo>
                <a:close/>
                <a:moveTo>
                  <a:pt x="152" y="89"/>
                </a:moveTo>
                <a:cubicBezTo>
                  <a:pt x="152" y="89"/>
                  <a:pt x="152" y="90"/>
                  <a:pt x="151" y="90"/>
                </a:cubicBezTo>
                <a:cubicBezTo>
                  <a:pt x="113" y="90"/>
                  <a:pt x="113" y="90"/>
                  <a:pt x="113" y="90"/>
                </a:cubicBezTo>
                <a:cubicBezTo>
                  <a:pt x="112" y="90"/>
                  <a:pt x="111" y="89"/>
                  <a:pt x="111" y="89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11" y="68"/>
                  <a:pt x="112" y="68"/>
                  <a:pt x="113" y="68"/>
                </a:cubicBezTo>
                <a:cubicBezTo>
                  <a:pt x="151" y="68"/>
                  <a:pt x="151" y="68"/>
                  <a:pt x="151" y="68"/>
                </a:cubicBezTo>
                <a:cubicBezTo>
                  <a:pt x="152" y="68"/>
                  <a:pt x="152" y="68"/>
                  <a:pt x="152" y="69"/>
                </a:cubicBezTo>
                <a:cubicBezTo>
                  <a:pt x="152" y="89"/>
                  <a:pt x="152" y="89"/>
                  <a:pt x="152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85">
            <a:extLst>
              <a:ext uri="{FF2B5EF4-FFF2-40B4-BE49-F238E27FC236}">
                <a16:creationId xmlns:a16="http://schemas.microsoft.com/office/drawing/2014/main" id="{4CD96C8D-90C2-4718-8046-8C305403136C}"/>
              </a:ext>
            </a:extLst>
          </p:cNvPr>
          <p:cNvSpPr>
            <a:spLocks noEditPoints="1"/>
          </p:cNvSpPr>
          <p:nvPr/>
        </p:nvSpPr>
        <p:spPr bwMode="auto">
          <a:xfrm>
            <a:off x="10701775" y="5247191"/>
            <a:ext cx="489980" cy="494254"/>
          </a:xfrm>
          <a:custGeom>
            <a:avLst/>
            <a:gdLst>
              <a:gd name="T0" fmla="*/ 273050 w 160"/>
              <a:gd name="T1" fmla="*/ 0 h 160"/>
              <a:gd name="T2" fmla="*/ 0 w 160"/>
              <a:gd name="T3" fmla="*/ 275432 h 160"/>
              <a:gd name="T4" fmla="*/ 273050 w 160"/>
              <a:gd name="T5" fmla="*/ 550863 h 160"/>
              <a:gd name="T6" fmla="*/ 443706 w 160"/>
              <a:gd name="T7" fmla="*/ 471676 h 160"/>
              <a:gd name="T8" fmla="*/ 426641 w 160"/>
              <a:gd name="T9" fmla="*/ 392490 h 160"/>
              <a:gd name="T10" fmla="*/ 426641 w 160"/>
              <a:gd name="T11" fmla="*/ 337404 h 160"/>
              <a:gd name="T12" fmla="*/ 361791 w 160"/>
              <a:gd name="T13" fmla="*/ 285760 h 160"/>
              <a:gd name="T14" fmla="*/ 314008 w 160"/>
              <a:gd name="T15" fmla="*/ 316746 h 160"/>
              <a:gd name="T16" fmla="*/ 303768 w 160"/>
              <a:gd name="T17" fmla="*/ 313303 h 160"/>
              <a:gd name="T18" fmla="*/ 232093 w 160"/>
              <a:gd name="T19" fmla="*/ 234117 h 160"/>
              <a:gd name="T20" fmla="*/ 252571 w 160"/>
              <a:gd name="T21" fmla="*/ 213459 h 160"/>
              <a:gd name="T22" fmla="*/ 232093 w 160"/>
              <a:gd name="T23" fmla="*/ 137716 h 160"/>
              <a:gd name="T24" fmla="*/ 211614 w 160"/>
              <a:gd name="T25" fmla="*/ 120501 h 160"/>
              <a:gd name="T26" fmla="*/ 157004 w 160"/>
              <a:gd name="T27" fmla="*/ 120501 h 160"/>
              <a:gd name="T28" fmla="*/ 133112 w 160"/>
              <a:gd name="T29" fmla="*/ 144602 h 160"/>
              <a:gd name="T30" fmla="*/ 126286 w 160"/>
              <a:gd name="T31" fmla="*/ 234117 h 160"/>
              <a:gd name="T32" fmla="*/ 293529 w 160"/>
              <a:gd name="T33" fmla="*/ 413147 h 160"/>
              <a:gd name="T34" fmla="*/ 361791 w 160"/>
              <a:gd name="T35" fmla="*/ 433805 h 160"/>
              <a:gd name="T36" fmla="*/ 406162 w 160"/>
              <a:gd name="T37" fmla="*/ 413147 h 160"/>
              <a:gd name="T38" fmla="*/ 409575 w 160"/>
              <a:gd name="T39" fmla="*/ 413147 h 160"/>
              <a:gd name="T40" fmla="*/ 273050 w 160"/>
              <a:gd name="T41" fmla="*/ 523320 h 160"/>
              <a:gd name="T42" fmla="*/ 273050 w 160"/>
              <a:gd name="T43" fmla="*/ 27543 h 160"/>
              <a:gd name="T44" fmla="*/ 508556 w 160"/>
              <a:gd name="T45" fmla="*/ 340846 h 160"/>
              <a:gd name="T46" fmla="*/ 535861 w 160"/>
              <a:gd name="T47" fmla="*/ 347732 h 160"/>
              <a:gd name="T48" fmla="*/ 467598 w 160"/>
              <a:gd name="T49" fmla="*/ 79187 h 160"/>
              <a:gd name="T50" fmla="*/ 361791 w 160"/>
              <a:gd name="T51" fmla="*/ 406261 h 160"/>
              <a:gd name="T52" fmla="*/ 303768 w 160"/>
              <a:gd name="T53" fmla="*/ 389047 h 160"/>
              <a:gd name="T54" fmla="*/ 153591 w 160"/>
              <a:gd name="T55" fmla="*/ 223788 h 160"/>
              <a:gd name="T56" fmla="*/ 153591 w 160"/>
              <a:gd name="T57" fmla="*/ 161816 h 160"/>
              <a:gd name="T58" fmla="*/ 184309 w 160"/>
              <a:gd name="T59" fmla="*/ 134273 h 160"/>
              <a:gd name="T60" fmla="*/ 194548 w 160"/>
              <a:gd name="T61" fmla="*/ 137716 h 160"/>
              <a:gd name="T62" fmla="*/ 211614 w 160"/>
              <a:gd name="T63" fmla="*/ 158373 h 160"/>
              <a:gd name="T64" fmla="*/ 232093 w 160"/>
              <a:gd name="T65" fmla="*/ 192802 h 160"/>
              <a:gd name="T66" fmla="*/ 208201 w 160"/>
              <a:gd name="T67" fmla="*/ 216902 h 160"/>
              <a:gd name="T68" fmla="*/ 204788 w 160"/>
              <a:gd name="T69" fmla="*/ 237560 h 160"/>
              <a:gd name="T70" fmla="*/ 225266 w 160"/>
              <a:gd name="T71" fmla="*/ 278874 h 160"/>
              <a:gd name="T72" fmla="*/ 290116 w 160"/>
              <a:gd name="T73" fmla="*/ 337404 h 160"/>
              <a:gd name="T74" fmla="*/ 307181 w 160"/>
              <a:gd name="T75" fmla="*/ 344289 h 160"/>
              <a:gd name="T76" fmla="*/ 317421 w 160"/>
              <a:gd name="T77" fmla="*/ 347732 h 160"/>
              <a:gd name="T78" fmla="*/ 354965 w 160"/>
              <a:gd name="T79" fmla="*/ 316746 h 160"/>
              <a:gd name="T80" fmla="*/ 368618 w 160"/>
              <a:gd name="T81" fmla="*/ 316746 h 160"/>
              <a:gd name="T82" fmla="*/ 409575 w 160"/>
              <a:gd name="T83" fmla="*/ 354618 h 160"/>
              <a:gd name="T84" fmla="*/ 406162 w 160"/>
              <a:gd name="T85" fmla="*/ 371833 h 160"/>
              <a:gd name="T86" fmla="*/ 385683 w 160"/>
              <a:gd name="T87" fmla="*/ 395933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92" y="160"/>
                  <a:pt x="104" y="158"/>
                  <a:pt x="113" y="153"/>
                </a:cubicBezTo>
                <a:cubicBezTo>
                  <a:pt x="121" y="149"/>
                  <a:pt x="127" y="143"/>
                  <a:pt x="130" y="137"/>
                </a:cubicBezTo>
                <a:cubicBezTo>
                  <a:pt x="133" y="129"/>
                  <a:pt x="132" y="121"/>
                  <a:pt x="125" y="114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30" y="109"/>
                  <a:pt x="130" y="103"/>
                  <a:pt x="125" y="98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09" y="83"/>
                  <a:pt x="106" y="83"/>
                </a:cubicBezTo>
                <a:cubicBezTo>
                  <a:pt x="103" y="83"/>
                  <a:pt x="100" y="84"/>
                  <a:pt x="98" y="86"/>
                </a:cubicBezTo>
                <a:cubicBezTo>
                  <a:pt x="92" y="92"/>
                  <a:pt x="92" y="92"/>
                  <a:pt x="92" y="92"/>
                </a:cubicBezTo>
                <a:cubicBezTo>
                  <a:pt x="92" y="92"/>
                  <a:pt x="92" y="92"/>
                  <a:pt x="91" y="92"/>
                </a:cubicBezTo>
                <a:cubicBezTo>
                  <a:pt x="91" y="92"/>
                  <a:pt x="90" y="91"/>
                  <a:pt x="89" y="91"/>
                </a:cubicBezTo>
                <a:cubicBezTo>
                  <a:pt x="83" y="87"/>
                  <a:pt x="78" y="82"/>
                  <a:pt x="73" y="76"/>
                </a:cubicBezTo>
                <a:cubicBezTo>
                  <a:pt x="70" y="73"/>
                  <a:pt x="69" y="70"/>
                  <a:pt x="68" y="68"/>
                </a:cubicBezTo>
                <a:cubicBezTo>
                  <a:pt x="69" y="66"/>
                  <a:pt x="70" y="65"/>
                  <a:pt x="72" y="64"/>
                </a:cubicBezTo>
                <a:cubicBezTo>
                  <a:pt x="72" y="63"/>
                  <a:pt x="73" y="63"/>
                  <a:pt x="74" y="62"/>
                </a:cubicBezTo>
                <a:cubicBezTo>
                  <a:pt x="78" y="57"/>
                  <a:pt x="78" y="51"/>
                  <a:pt x="74" y="46"/>
                </a:cubicBezTo>
                <a:cubicBezTo>
                  <a:pt x="68" y="40"/>
                  <a:pt x="68" y="40"/>
                  <a:pt x="68" y="40"/>
                </a:cubicBezTo>
                <a:cubicBezTo>
                  <a:pt x="67" y="40"/>
                  <a:pt x="67" y="39"/>
                  <a:pt x="66" y="38"/>
                </a:cubicBezTo>
                <a:cubicBezTo>
                  <a:pt x="65" y="37"/>
                  <a:pt x="63" y="36"/>
                  <a:pt x="62" y="35"/>
                </a:cubicBezTo>
                <a:cubicBezTo>
                  <a:pt x="60" y="32"/>
                  <a:pt x="57" y="31"/>
                  <a:pt x="54" y="31"/>
                </a:cubicBezTo>
                <a:cubicBezTo>
                  <a:pt x="51" y="31"/>
                  <a:pt x="49" y="32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39" y="42"/>
                  <a:pt x="39" y="42"/>
                  <a:pt x="39" y="42"/>
                </a:cubicBezTo>
                <a:cubicBezTo>
                  <a:pt x="37" y="45"/>
                  <a:pt x="35" y="48"/>
                  <a:pt x="35" y="52"/>
                </a:cubicBezTo>
                <a:cubicBezTo>
                  <a:pt x="34" y="58"/>
                  <a:pt x="36" y="64"/>
                  <a:pt x="37" y="68"/>
                </a:cubicBezTo>
                <a:cubicBezTo>
                  <a:pt x="41" y="77"/>
                  <a:pt x="46" y="85"/>
                  <a:pt x="53" y="95"/>
                </a:cubicBezTo>
                <a:cubicBezTo>
                  <a:pt x="62" y="105"/>
                  <a:pt x="73" y="114"/>
                  <a:pt x="86" y="120"/>
                </a:cubicBezTo>
                <a:cubicBezTo>
                  <a:pt x="91" y="123"/>
                  <a:pt x="97" y="125"/>
                  <a:pt x="105" y="126"/>
                </a:cubicBezTo>
                <a:cubicBezTo>
                  <a:pt x="105" y="126"/>
                  <a:pt x="106" y="126"/>
                  <a:pt x="106" y="126"/>
                </a:cubicBezTo>
                <a:cubicBezTo>
                  <a:pt x="111" y="126"/>
                  <a:pt x="115" y="124"/>
                  <a:pt x="119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4" y="124"/>
                  <a:pt x="125" y="129"/>
                  <a:pt x="123" y="134"/>
                </a:cubicBezTo>
                <a:cubicBezTo>
                  <a:pt x="119" y="143"/>
                  <a:pt x="104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ubicBezTo>
                  <a:pt x="120" y="8"/>
                  <a:pt x="152" y="40"/>
                  <a:pt x="152" y="80"/>
                </a:cubicBezTo>
                <a:cubicBezTo>
                  <a:pt x="152" y="87"/>
                  <a:pt x="151" y="93"/>
                  <a:pt x="149" y="99"/>
                </a:cubicBezTo>
                <a:cubicBezTo>
                  <a:pt x="149" y="101"/>
                  <a:pt x="150" y="103"/>
                  <a:pt x="152" y="104"/>
                </a:cubicBezTo>
                <a:cubicBezTo>
                  <a:pt x="154" y="105"/>
                  <a:pt x="157" y="103"/>
                  <a:pt x="157" y="101"/>
                </a:cubicBezTo>
                <a:cubicBezTo>
                  <a:pt x="159" y="94"/>
                  <a:pt x="160" y="87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13" y="115"/>
                </a:moveTo>
                <a:cubicBezTo>
                  <a:pt x="111" y="117"/>
                  <a:pt x="109" y="118"/>
                  <a:pt x="106" y="118"/>
                </a:cubicBezTo>
                <a:cubicBezTo>
                  <a:pt x="106" y="118"/>
                  <a:pt x="105" y="118"/>
                  <a:pt x="105" y="118"/>
                </a:cubicBezTo>
                <a:cubicBezTo>
                  <a:pt x="99" y="117"/>
                  <a:pt x="94" y="115"/>
                  <a:pt x="89" y="113"/>
                </a:cubicBezTo>
                <a:cubicBezTo>
                  <a:pt x="78" y="107"/>
                  <a:pt x="68" y="100"/>
                  <a:pt x="59" y="89"/>
                </a:cubicBezTo>
                <a:cubicBezTo>
                  <a:pt x="52" y="81"/>
                  <a:pt x="48" y="73"/>
                  <a:pt x="45" y="65"/>
                </a:cubicBezTo>
                <a:cubicBezTo>
                  <a:pt x="43" y="60"/>
                  <a:pt x="42" y="56"/>
                  <a:pt x="42" y="53"/>
                </a:cubicBezTo>
                <a:cubicBezTo>
                  <a:pt x="43" y="50"/>
                  <a:pt x="43" y="49"/>
                  <a:pt x="45" y="47"/>
                </a:cubicBezTo>
                <a:cubicBezTo>
                  <a:pt x="52" y="40"/>
                  <a:pt x="52" y="40"/>
                  <a:pt x="52" y="40"/>
                </a:cubicBezTo>
                <a:cubicBezTo>
                  <a:pt x="53" y="40"/>
                  <a:pt x="53" y="39"/>
                  <a:pt x="54" y="39"/>
                </a:cubicBezTo>
                <a:cubicBezTo>
                  <a:pt x="55" y="39"/>
                  <a:pt x="56" y="40"/>
                  <a:pt x="57" y="40"/>
                </a:cubicBezTo>
                <a:cubicBezTo>
                  <a:pt x="57" y="40"/>
                  <a:pt x="57" y="40"/>
                  <a:pt x="57" y="40"/>
                </a:cubicBezTo>
                <a:cubicBezTo>
                  <a:pt x="58" y="41"/>
                  <a:pt x="59" y="43"/>
                  <a:pt x="60" y="44"/>
                </a:cubicBezTo>
                <a:cubicBezTo>
                  <a:pt x="61" y="45"/>
                  <a:pt x="62" y="45"/>
                  <a:pt x="62" y="46"/>
                </a:cubicBezTo>
                <a:cubicBezTo>
                  <a:pt x="68" y="52"/>
                  <a:pt x="68" y="52"/>
                  <a:pt x="68" y="52"/>
                </a:cubicBezTo>
                <a:cubicBezTo>
                  <a:pt x="70" y="53"/>
                  <a:pt x="70" y="55"/>
                  <a:pt x="68" y="56"/>
                </a:cubicBezTo>
                <a:cubicBezTo>
                  <a:pt x="67" y="57"/>
                  <a:pt x="67" y="57"/>
                  <a:pt x="66" y="58"/>
                </a:cubicBezTo>
                <a:cubicBezTo>
                  <a:pt x="64" y="60"/>
                  <a:pt x="63" y="61"/>
                  <a:pt x="61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58" y="66"/>
                  <a:pt x="59" y="68"/>
                  <a:pt x="60" y="69"/>
                </a:cubicBezTo>
                <a:cubicBezTo>
                  <a:pt x="60" y="69"/>
                  <a:pt x="60" y="69"/>
                  <a:pt x="60" y="69"/>
                </a:cubicBezTo>
                <a:cubicBezTo>
                  <a:pt x="61" y="73"/>
                  <a:pt x="63" y="76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72" y="88"/>
                  <a:pt x="78" y="93"/>
                  <a:pt x="85" y="98"/>
                </a:cubicBezTo>
                <a:cubicBezTo>
                  <a:pt x="86" y="98"/>
                  <a:pt x="87" y="99"/>
                  <a:pt x="88" y="99"/>
                </a:cubicBezTo>
                <a:cubicBezTo>
                  <a:pt x="88" y="99"/>
                  <a:pt x="89" y="100"/>
                  <a:pt x="90" y="100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91" y="101"/>
                  <a:pt x="92" y="101"/>
                  <a:pt x="93" y="101"/>
                </a:cubicBezTo>
                <a:cubicBezTo>
                  <a:pt x="94" y="101"/>
                  <a:pt x="95" y="100"/>
                  <a:pt x="97" y="99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1"/>
                  <a:pt x="105" y="91"/>
                  <a:pt x="106" y="91"/>
                </a:cubicBezTo>
                <a:cubicBezTo>
                  <a:pt x="107" y="91"/>
                  <a:pt x="108" y="91"/>
                  <a:pt x="108" y="92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20" y="103"/>
                  <a:pt x="120" y="103"/>
                  <a:pt x="120" y="103"/>
                </a:cubicBezTo>
                <a:cubicBezTo>
                  <a:pt x="121" y="105"/>
                  <a:pt x="121" y="106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9" y="109"/>
                  <a:pt x="118" y="110"/>
                  <a:pt x="117" y="111"/>
                </a:cubicBezTo>
                <a:cubicBezTo>
                  <a:pt x="116" y="112"/>
                  <a:pt x="114" y="113"/>
                  <a:pt x="113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145078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 10">
            <a:extLst>
              <a:ext uri="{FF2B5EF4-FFF2-40B4-BE49-F238E27FC236}">
                <a16:creationId xmlns:a16="http://schemas.microsoft.com/office/drawing/2014/main" id="{98EFCABD-9402-449B-9F60-B85F39BA8F79}"/>
              </a:ext>
            </a:extLst>
          </p:cNvPr>
          <p:cNvSpPr>
            <a:spLocks noEditPoints="1"/>
          </p:cNvSpPr>
          <p:nvPr/>
        </p:nvSpPr>
        <p:spPr bwMode="auto">
          <a:xfrm>
            <a:off x="1764833" y="1303923"/>
            <a:ext cx="406504" cy="427510"/>
          </a:xfrm>
          <a:custGeom>
            <a:avLst/>
            <a:gdLst>
              <a:gd name="T0" fmla="*/ 413051 w 153"/>
              <a:gd name="T1" fmla="*/ 6866 h 160"/>
              <a:gd name="T2" fmla="*/ 122891 w 153"/>
              <a:gd name="T3" fmla="*/ 0 h 160"/>
              <a:gd name="T4" fmla="*/ 3414 w 153"/>
              <a:gd name="T5" fmla="*/ 140752 h 160"/>
              <a:gd name="T6" fmla="*/ 0 w 153"/>
              <a:gd name="T7" fmla="*/ 535543 h 160"/>
              <a:gd name="T8" fmla="*/ 508633 w 153"/>
              <a:gd name="T9" fmla="*/ 549275 h 160"/>
              <a:gd name="T10" fmla="*/ 522288 w 153"/>
              <a:gd name="T11" fmla="*/ 151051 h 160"/>
              <a:gd name="T12" fmla="*/ 481324 w 153"/>
              <a:gd name="T13" fmla="*/ 140752 h 160"/>
              <a:gd name="T14" fmla="*/ 276505 w 153"/>
              <a:gd name="T15" fmla="*/ 27464 h 160"/>
              <a:gd name="T16" fmla="*/ 481324 w 153"/>
              <a:gd name="T17" fmla="*/ 140752 h 160"/>
              <a:gd name="T18" fmla="*/ 249196 w 153"/>
              <a:gd name="T19" fmla="*/ 27464 h 160"/>
              <a:gd name="T20" fmla="*/ 40964 w 153"/>
              <a:gd name="T21" fmla="*/ 140752 h 160"/>
              <a:gd name="T22" fmla="*/ 27309 w 153"/>
              <a:gd name="T23" fmla="*/ 521811 h 160"/>
              <a:gd name="T24" fmla="*/ 494979 w 153"/>
              <a:gd name="T25" fmla="*/ 168215 h 160"/>
              <a:gd name="T26" fmla="*/ 27309 w 153"/>
              <a:gd name="T27" fmla="*/ 521811 h 160"/>
              <a:gd name="T28" fmla="*/ 337951 w 153"/>
              <a:gd name="T29" fmla="*/ 387925 h 160"/>
              <a:gd name="T30" fmla="*/ 273092 w 153"/>
              <a:gd name="T31" fmla="*/ 453152 h 160"/>
              <a:gd name="T32" fmla="*/ 269678 w 153"/>
              <a:gd name="T33" fmla="*/ 453152 h 160"/>
              <a:gd name="T34" fmla="*/ 269678 w 153"/>
              <a:gd name="T35" fmla="*/ 456585 h 160"/>
              <a:gd name="T36" fmla="*/ 269678 w 153"/>
              <a:gd name="T37" fmla="*/ 456585 h 160"/>
              <a:gd name="T38" fmla="*/ 266264 w 153"/>
              <a:gd name="T39" fmla="*/ 456585 h 160"/>
              <a:gd name="T40" fmla="*/ 266264 w 153"/>
              <a:gd name="T41" fmla="*/ 456585 h 160"/>
              <a:gd name="T42" fmla="*/ 262851 w 153"/>
              <a:gd name="T43" fmla="*/ 456585 h 160"/>
              <a:gd name="T44" fmla="*/ 262851 w 153"/>
              <a:gd name="T45" fmla="*/ 456585 h 160"/>
              <a:gd name="T46" fmla="*/ 259437 w 153"/>
              <a:gd name="T47" fmla="*/ 456585 h 160"/>
              <a:gd name="T48" fmla="*/ 259437 w 153"/>
              <a:gd name="T49" fmla="*/ 456585 h 160"/>
              <a:gd name="T50" fmla="*/ 256024 w 153"/>
              <a:gd name="T51" fmla="*/ 456585 h 160"/>
              <a:gd name="T52" fmla="*/ 256024 w 153"/>
              <a:gd name="T53" fmla="*/ 456585 h 160"/>
              <a:gd name="T54" fmla="*/ 252610 w 153"/>
              <a:gd name="T55" fmla="*/ 456585 h 160"/>
              <a:gd name="T56" fmla="*/ 252610 w 153"/>
              <a:gd name="T57" fmla="*/ 453152 h 160"/>
              <a:gd name="T58" fmla="*/ 252610 w 153"/>
              <a:gd name="T59" fmla="*/ 453152 h 160"/>
              <a:gd name="T60" fmla="*/ 184337 w 153"/>
              <a:gd name="T61" fmla="*/ 387925 h 160"/>
              <a:gd name="T62" fmla="*/ 204819 w 153"/>
              <a:gd name="T63" fmla="*/ 367328 h 160"/>
              <a:gd name="T64" fmla="*/ 249196 w 153"/>
              <a:gd name="T65" fmla="*/ 247174 h 160"/>
              <a:gd name="T66" fmla="*/ 276505 w 153"/>
              <a:gd name="T67" fmla="*/ 247174 h 160"/>
              <a:gd name="T68" fmla="*/ 317469 w 153"/>
              <a:gd name="T69" fmla="*/ 367328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99" y="107"/>
                </a:moveTo>
                <a:cubicBezTo>
                  <a:pt x="101" y="108"/>
                  <a:pt x="101" y="111"/>
                  <a:pt x="99" y="113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9" y="132"/>
                  <a:pt x="79" y="132"/>
                  <a:pt x="79" y="132"/>
                </a:cubicBezTo>
                <a:cubicBezTo>
                  <a:pt x="79" y="132"/>
                  <a:pt x="79" y="132"/>
                  <a:pt x="79" y="132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3"/>
                  <a:pt x="77" y="133"/>
                  <a:pt x="77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3"/>
                  <a:pt x="76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4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4" y="133"/>
                  <a:pt x="74" y="133"/>
                  <a:pt x="74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53" y="111"/>
                  <a:pt x="53" y="108"/>
                  <a:pt x="54" y="107"/>
                </a:cubicBezTo>
                <a:cubicBezTo>
                  <a:pt x="56" y="105"/>
                  <a:pt x="59" y="105"/>
                  <a:pt x="60" y="107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3" y="72"/>
                  <a:pt x="73" y="72"/>
                  <a:pt x="73" y="72"/>
                </a:cubicBezTo>
                <a:cubicBezTo>
                  <a:pt x="73" y="70"/>
                  <a:pt x="74" y="68"/>
                  <a:pt x="77" y="68"/>
                </a:cubicBezTo>
                <a:cubicBezTo>
                  <a:pt x="79" y="68"/>
                  <a:pt x="81" y="70"/>
                  <a:pt x="81" y="72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5" y="105"/>
                  <a:pt x="98" y="105"/>
                  <a:pt x="99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11">
            <a:extLst>
              <a:ext uri="{FF2B5EF4-FFF2-40B4-BE49-F238E27FC236}">
                <a16:creationId xmlns:a16="http://schemas.microsoft.com/office/drawing/2014/main" id="{CFE18D96-71EB-4309-B88C-8AAC528EDC21}"/>
              </a:ext>
            </a:extLst>
          </p:cNvPr>
          <p:cNvSpPr>
            <a:spLocks noEditPoints="1"/>
          </p:cNvSpPr>
          <p:nvPr/>
        </p:nvSpPr>
        <p:spPr bwMode="auto">
          <a:xfrm>
            <a:off x="1759890" y="2303124"/>
            <a:ext cx="406504" cy="428744"/>
          </a:xfrm>
          <a:custGeom>
            <a:avLst/>
            <a:gdLst>
              <a:gd name="T0" fmla="*/ 522288 w 153"/>
              <a:gd name="T1" fmla="*/ 141159 h 160"/>
              <a:gd name="T2" fmla="*/ 413051 w 153"/>
              <a:gd name="T3" fmla="*/ 6886 h 160"/>
              <a:gd name="T4" fmla="*/ 402810 w 153"/>
              <a:gd name="T5" fmla="*/ 0 h 160"/>
              <a:gd name="T6" fmla="*/ 122891 w 153"/>
              <a:gd name="T7" fmla="*/ 0 h 160"/>
              <a:gd name="T8" fmla="*/ 109237 w 153"/>
              <a:gd name="T9" fmla="*/ 6886 h 160"/>
              <a:gd name="T10" fmla="*/ 3414 w 153"/>
              <a:gd name="T11" fmla="*/ 141159 h 160"/>
              <a:gd name="T12" fmla="*/ 0 w 153"/>
              <a:gd name="T13" fmla="*/ 151487 h 160"/>
              <a:gd name="T14" fmla="*/ 0 w 153"/>
              <a:gd name="T15" fmla="*/ 537091 h 160"/>
              <a:gd name="T16" fmla="*/ 13655 w 153"/>
              <a:gd name="T17" fmla="*/ 550863 h 160"/>
              <a:gd name="T18" fmla="*/ 508633 w 153"/>
              <a:gd name="T19" fmla="*/ 550863 h 160"/>
              <a:gd name="T20" fmla="*/ 522288 w 153"/>
              <a:gd name="T21" fmla="*/ 537091 h 160"/>
              <a:gd name="T22" fmla="*/ 522288 w 153"/>
              <a:gd name="T23" fmla="*/ 151487 h 160"/>
              <a:gd name="T24" fmla="*/ 522288 w 153"/>
              <a:gd name="T25" fmla="*/ 141159 h 160"/>
              <a:gd name="T26" fmla="*/ 481324 w 153"/>
              <a:gd name="T27" fmla="*/ 141159 h 160"/>
              <a:gd name="T28" fmla="*/ 276505 w 153"/>
              <a:gd name="T29" fmla="*/ 141159 h 160"/>
              <a:gd name="T30" fmla="*/ 276505 w 153"/>
              <a:gd name="T31" fmla="*/ 27543 h 160"/>
              <a:gd name="T32" fmla="*/ 395983 w 153"/>
              <a:gd name="T33" fmla="*/ 27543 h 160"/>
              <a:gd name="T34" fmla="*/ 481324 w 153"/>
              <a:gd name="T35" fmla="*/ 141159 h 160"/>
              <a:gd name="T36" fmla="*/ 129719 w 153"/>
              <a:gd name="T37" fmla="*/ 27543 h 160"/>
              <a:gd name="T38" fmla="*/ 249196 w 153"/>
              <a:gd name="T39" fmla="*/ 27543 h 160"/>
              <a:gd name="T40" fmla="*/ 249196 w 153"/>
              <a:gd name="T41" fmla="*/ 141159 h 160"/>
              <a:gd name="T42" fmla="*/ 40964 w 153"/>
              <a:gd name="T43" fmla="*/ 141159 h 160"/>
              <a:gd name="T44" fmla="*/ 129719 w 153"/>
              <a:gd name="T45" fmla="*/ 27543 h 160"/>
              <a:gd name="T46" fmla="*/ 27309 w 153"/>
              <a:gd name="T47" fmla="*/ 523320 h 160"/>
              <a:gd name="T48" fmla="*/ 27309 w 153"/>
              <a:gd name="T49" fmla="*/ 168702 h 160"/>
              <a:gd name="T50" fmla="*/ 494979 w 153"/>
              <a:gd name="T51" fmla="*/ 168702 h 160"/>
              <a:gd name="T52" fmla="*/ 494979 w 153"/>
              <a:gd name="T53" fmla="*/ 523320 h 160"/>
              <a:gd name="T54" fmla="*/ 27309 w 153"/>
              <a:gd name="T55" fmla="*/ 523320 h 160"/>
              <a:gd name="T56" fmla="*/ 358433 w 153"/>
              <a:gd name="T57" fmla="*/ 347732 h 160"/>
              <a:gd name="T58" fmla="*/ 344778 w 153"/>
              <a:gd name="T59" fmla="*/ 364947 h 160"/>
              <a:gd name="T60" fmla="*/ 276505 w 153"/>
              <a:gd name="T61" fmla="*/ 364947 h 160"/>
              <a:gd name="T62" fmla="*/ 276505 w 153"/>
              <a:gd name="T63" fmla="*/ 430362 h 160"/>
              <a:gd name="T64" fmla="*/ 262851 w 153"/>
              <a:gd name="T65" fmla="*/ 444133 h 160"/>
              <a:gd name="T66" fmla="*/ 249196 w 153"/>
              <a:gd name="T67" fmla="*/ 430362 h 160"/>
              <a:gd name="T68" fmla="*/ 249196 w 153"/>
              <a:gd name="T69" fmla="*/ 364947 h 160"/>
              <a:gd name="T70" fmla="*/ 180923 w 153"/>
              <a:gd name="T71" fmla="*/ 364947 h 160"/>
              <a:gd name="T72" fmla="*/ 167269 w 153"/>
              <a:gd name="T73" fmla="*/ 347732 h 160"/>
              <a:gd name="T74" fmla="*/ 180923 w 153"/>
              <a:gd name="T75" fmla="*/ 333961 h 160"/>
              <a:gd name="T76" fmla="*/ 249196 w 153"/>
              <a:gd name="T77" fmla="*/ 333961 h 160"/>
              <a:gd name="T78" fmla="*/ 249196 w 153"/>
              <a:gd name="T79" fmla="*/ 268546 h 160"/>
              <a:gd name="T80" fmla="*/ 262851 w 153"/>
              <a:gd name="T81" fmla="*/ 254774 h 160"/>
              <a:gd name="T82" fmla="*/ 276505 w 153"/>
              <a:gd name="T83" fmla="*/ 268546 h 160"/>
              <a:gd name="T84" fmla="*/ 276505 w 153"/>
              <a:gd name="T85" fmla="*/ 333961 h 160"/>
              <a:gd name="T86" fmla="*/ 344778 w 153"/>
              <a:gd name="T87" fmla="*/ 333961 h 160"/>
              <a:gd name="T88" fmla="*/ 358433 w 153"/>
              <a:gd name="T89" fmla="*/ 347732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105" y="101"/>
                </a:moveTo>
                <a:cubicBezTo>
                  <a:pt x="105" y="104"/>
                  <a:pt x="103" y="106"/>
                  <a:pt x="101" y="106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1" y="125"/>
                  <a:pt x="81" y="125"/>
                  <a:pt x="81" y="125"/>
                </a:cubicBezTo>
                <a:cubicBezTo>
                  <a:pt x="81" y="127"/>
                  <a:pt x="79" y="129"/>
                  <a:pt x="77" y="129"/>
                </a:cubicBezTo>
                <a:cubicBezTo>
                  <a:pt x="74" y="129"/>
                  <a:pt x="73" y="127"/>
                  <a:pt x="73" y="125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53" y="106"/>
                  <a:pt x="53" y="106"/>
                  <a:pt x="53" y="106"/>
                </a:cubicBezTo>
                <a:cubicBezTo>
                  <a:pt x="51" y="106"/>
                  <a:pt x="49" y="104"/>
                  <a:pt x="49" y="101"/>
                </a:cubicBezTo>
                <a:cubicBezTo>
                  <a:pt x="49" y="99"/>
                  <a:pt x="51" y="97"/>
                  <a:pt x="53" y="97"/>
                </a:cubicBezTo>
                <a:cubicBezTo>
                  <a:pt x="73" y="97"/>
                  <a:pt x="73" y="97"/>
                  <a:pt x="73" y="97"/>
                </a:cubicBezTo>
                <a:cubicBezTo>
                  <a:pt x="73" y="78"/>
                  <a:pt x="73" y="78"/>
                  <a:pt x="73" y="78"/>
                </a:cubicBezTo>
                <a:cubicBezTo>
                  <a:pt x="73" y="75"/>
                  <a:pt x="74" y="74"/>
                  <a:pt x="77" y="74"/>
                </a:cubicBezTo>
                <a:cubicBezTo>
                  <a:pt x="79" y="74"/>
                  <a:pt x="81" y="75"/>
                  <a:pt x="81" y="78"/>
                </a:cubicBezTo>
                <a:cubicBezTo>
                  <a:pt x="81" y="97"/>
                  <a:pt x="81" y="97"/>
                  <a:pt x="81" y="97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3" y="97"/>
                  <a:pt x="105" y="99"/>
                  <a:pt x="105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12">
            <a:extLst>
              <a:ext uri="{FF2B5EF4-FFF2-40B4-BE49-F238E27FC236}">
                <a16:creationId xmlns:a16="http://schemas.microsoft.com/office/drawing/2014/main" id="{21C5D5A3-C133-4EDD-A5EB-93985C6863F8}"/>
              </a:ext>
            </a:extLst>
          </p:cNvPr>
          <p:cNvSpPr>
            <a:spLocks noEditPoints="1"/>
          </p:cNvSpPr>
          <p:nvPr/>
        </p:nvSpPr>
        <p:spPr bwMode="auto">
          <a:xfrm>
            <a:off x="1756200" y="3308350"/>
            <a:ext cx="406504" cy="428744"/>
          </a:xfrm>
          <a:custGeom>
            <a:avLst/>
            <a:gdLst>
              <a:gd name="T0" fmla="*/ 522288 w 153"/>
              <a:gd name="T1" fmla="*/ 141159 h 160"/>
              <a:gd name="T2" fmla="*/ 413051 w 153"/>
              <a:gd name="T3" fmla="*/ 6886 h 160"/>
              <a:gd name="T4" fmla="*/ 402810 w 153"/>
              <a:gd name="T5" fmla="*/ 0 h 160"/>
              <a:gd name="T6" fmla="*/ 122891 w 153"/>
              <a:gd name="T7" fmla="*/ 0 h 160"/>
              <a:gd name="T8" fmla="*/ 109237 w 153"/>
              <a:gd name="T9" fmla="*/ 6886 h 160"/>
              <a:gd name="T10" fmla="*/ 3414 w 153"/>
              <a:gd name="T11" fmla="*/ 141159 h 160"/>
              <a:gd name="T12" fmla="*/ 0 w 153"/>
              <a:gd name="T13" fmla="*/ 151487 h 160"/>
              <a:gd name="T14" fmla="*/ 0 w 153"/>
              <a:gd name="T15" fmla="*/ 537091 h 160"/>
              <a:gd name="T16" fmla="*/ 13655 w 153"/>
              <a:gd name="T17" fmla="*/ 550863 h 160"/>
              <a:gd name="T18" fmla="*/ 508633 w 153"/>
              <a:gd name="T19" fmla="*/ 550863 h 160"/>
              <a:gd name="T20" fmla="*/ 522288 w 153"/>
              <a:gd name="T21" fmla="*/ 537091 h 160"/>
              <a:gd name="T22" fmla="*/ 522288 w 153"/>
              <a:gd name="T23" fmla="*/ 151487 h 160"/>
              <a:gd name="T24" fmla="*/ 522288 w 153"/>
              <a:gd name="T25" fmla="*/ 141159 h 160"/>
              <a:gd name="T26" fmla="*/ 481324 w 153"/>
              <a:gd name="T27" fmla="*/ 141159 h 160"/>
              <a:gd name="T28" fmla="*/ 276505 w 153"/>
              <a:gd name="T29" fmla="*/ 141159 h 160"/>
              <a:gd name="T30" fmla="*/ 276505 w 153"/>
              <a:gd name="T31" fmla="*/ 27543 h 160"/>
              <a:gd name="T32" fmla="*/ 395983 w 153"/>
              <a:gd name="T33" fmla="*/ 27543 h 160"/>
              <a:gd name="T34" fmla="*/ 481324 w 153"/>
              <a:gd name="T35" fmla="*/ 141159 h 160"/>
              <a:gd name="T36" fmla="*/ 129719 w 153"/>
              <a:gd name="T37" fmla="*/ 27543 h 160"/>
              <a:gd name="T38" fmla="*/ 249196 w 153"/>
              <a:gd name="T39" fmla="*/ 27543 h 160"/>
              <a:gd name="T40" fmla="*/ 249196 w 153"/>
              <a:gd name="T41" fmla="*/ 141159 h 160"/>
              <a:gd name="T42" fmla="*/ 40964 w 153"/>
              <a:gd name="T43" fmla="*/ 141159 h 160"/>
              <a:gd name="T44" fmla="*/ 129719 w 153"/>
              <a:gd name="T45" fmla="*/ 27543 h 160"/>
              <a:gd name="T46" fmla="*/ 27309 w 153"/>
              <a:gd name="T47" fmla="*/ 523320 h 160"/>
              <a:gd name="T48" fmla="*/ 27309 w 153"/>
              <a:gd name="T49" fmla="*/ 168702 h 160"/>
              <a:gd name="T50" fmla="*/ 494979 w 153"/>
              <a:gd name="T51" fmla="*/ 168702 h 160"/>
              <a:gd name="T52" fmla="*/ 494979 w 153"/>
              <a:gd name="T53" fmla="*/ 523320 h 160"/>
              <a:gd name="T54" fmla="*/ 27309 w 153"/>
              <a:gd name="T55" fmla="*/ 523320 h 160"/>
              <a:gd name="T56" fmla="*/ 327710 w 153"/>
              <a:gd name="T57" fmla="*/ 302975 h 160"/>
              <a:gd name="T58" fmla="*/ 283333 w 153"/>
              <a:gd name="T59" fmla="*/ 347732 h 160"/>
              <a:gd name="T60" fmla="*/ 327710 w 153"/>
              <a:gd name="T61" fmla="*/ 395933 h 160"/>
              <a:gd name="T62" fmla="*/ 327710 w 153"/>
              <a:gd name="T63" fmla="*/ 416590 h 160"/>
              <a:gd name="T64" fmla="*/ 320883 w 153"/>
              <a:gd name="T65" fmla="*/ 420033 h 160"/>
              <a:gd name="T66" fmla="*/ 310642 w 153"/>
              <a:gd name="T67" fmla="*/ 416590 h 160"/>
              <a:gd name="T68" fmla="*/ 262851 w 153"/>
              <a:gd name="T69" fmla="*/ 368390 h 160"/>
              <a:gd name="T70" fmla="*/ 215060 w 153"/>
              <a:gd name="T71" fmla="*/ 416590 h 160"/>
              <a:gd name="T72" fmla="*/ 204819 w 153"/>
              <a:gd name="T73" fmla="*/ 420033 h 160"/>
              <a:gd name="T74" fmla="*/ 194578 w 153"/>
              <a:gd name="T75" fmla="*/ 416590 h 160"/>
              <a:gd name="T76" fmla="*/ 194578 w 153"/>
              <a:gd name="T77" fmla="*/ 395933 h 160"/>
              <a:gd name="T78" fmla="*/ 242369 w 153"/>
              <a:gd name="T79" fmla="*/ 347732 h 160"/>
              <a:gd name="T80" fmla="*/ 194578 w 153"/>
              <a:gd name="T81" fmla="*/ 302975 h 160"/>
              <a:gd name="T82" fmla="*/ 194578 w 153"/>
              <a:gd name="T83" fmla="*/ 282317 h 160"/>
              <a:gd name="T84" fmla="*/ 215060 w 153"/>
              <a:gd name="T85" fmla="*/ 282317 h 160"/>
              <a:gd name="T86" fmla="*/ 262851 w 153"/>
              <a:gd name="T87" fmla="*/ 330518 h 160"/>
              <a:gd name="T88" fmla="*/ 310642 w 153"/>
              <a:gd name="T89" fmla="*/ 282317 h 160"/>
              <a:gd name="T90" fmla="*/ 327710 w 153"/>
              <a:gd name="T91" fmla="*/ 282317 h 160"/>
              <a:gd name="T92" fmla="*/ 327710 w 153"/>
              <a:gd name="T93" fmla="*/ 302975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96" y="88"/>
                </a:moveTo>
                <a:cubicBezTo>
                  <a:pt x="83" y="101"/>
                  <a:pt x="83" y="101"/>
                  <a:pt x="83" y="101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8" y="117"/>
                  <a:pt x="98" y="120"/>
                  <a:pt x="96" y="121"/>
                </a:cubicBezTo>
                <a:cubicBezTo>
                  <a:pt x="96" y="122"/>
                  <a:pt x="95" y="122"/>
                  <a:pt x="94" y="122"/>
                </a:cubicBezTo>
                <a:cubicBezTo>
                  <a:pt x="93" y="122"/>
                  <a:pt x="91" y="122"/>
                  <a:pt x="91" y="121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2" y="122"/>
                  <a:pt x="61" y="122"/>
                  <a:pt x="60" y="122"/>
                </a:cubicBezTo>
                <a:cubicBezTo>
                  <a:pt x="59" y="122"/>
                  <a:pt x="58" y="122"/>
                  <a:pt x="57" y="121"/>
                </a:cubicBezTo>
                <a:cubicBezTo>
                  <a:pt x="55" y="120"/>
                  <a:pt x="55" y="117"/>
                  <a:pt x="57" y="115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57" y="88"/>
                  <a:pt x="57" y="88"/>
                  <a:pt x="57" y="88"/>
                </a:cubicBezTo>
                <a:cubicBezTo>
                  <a:pt x="55" y="86"/>
                  <a:pt x="55" y="83"/>
                  <a:pt x="57" y="82"/>
                </a:cubicBezTo>
                <a:cubicBezTo>
                  <a:pt x="59" y="80"/>
                  <a:pt x="61" y="80"/>
                  <a:pt x="63" y="82"/>
                </a:cubicBezTo>
                <a:cubicBezTo>
                  <a:pt x="77" y="96"/>
                  <a:pt x="77" y="96"/>
                  <a:pt x="77" y="96"/>
                </a:cubicBezTo>
                <a:cubicBezTo>
                  <a:pt x="91" y="82"/>
                  <a:pt x="91" y="82"/>
                  <a:pt x="91" y="82"/>
                </a:cubicBezTo>
                <a:cubicBezTo>
                  <a:pt x="92" y="80"/>
                  <a:pt x="95" y="80"/>
                  <a:pt x="96" y="82"/>
                </a:cubicBezTo>
                <a:cubicBezTo>
                  <a:pt x="98" y="83"/>
                  <a:pt x="98" y="86"/>
                  <a:pt x="96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13">
            <a:extLst>
              <a:ext uri="{FF2B5EF4-FFF2-40B4-BE49-F238E27FC236}">
                <a16:creationId xmlns:a16="http://schemas.microsoft.com/office/drawing/2014/main" id="{BD33582E-3367-4AB1-B6FB-D3ED6FEB0E81}"/>
              </a:ext>
            </a:extLst>
          </p:cNvPr>
          <p:cNvSpPr>
            <a:spLocks noEditPoints="1"/>
          </p:cNvSpPr>
          <p:nvPr/>
        </p:nvSpPr>
        <p:spPr bwMode="auto">
          <a:xfrm>
            <a:off x="1762887" y="4318245"/>
            <a:ext cx="406504" cy="428744"/>
          </a:xfrm>
          <a:custGeom>
            <a:avLst/>
            <a:gdLst>
              <a:gd name="T0" fmla="*/ 413051 w 153"/>
              <a:gd name="T1" fmla="*/ 6886 h 160"/>
              <a:gd name="T2" fmla="*/ 122891 w 153"/>
              <a:gd name="T3" fmla="*/ 0 h 160"/>
              <a:gd name="T4" fmla="*/ 3414 w 153"/>
              <a:gd name="T5" fmla="*/ 141159 h 160"/>
              <a:gd name="T6" fmla="*/ 0 w 153"/>
              <a:gd name="T7" fmla="*/ 537091 h 160"/>
              <a:gd name="T8" fmla="*/ 508633 w 153"/>
              <a:gd name="T9" fmla="*/ 550863 h 160"/>
              <a:gd name="T10" fmla="*/ 522288 w 153"/>
              <a:gd name="T11" fmla="*/ 151487 h 160"/>
              <a:gd name="T12" fmla="*/ 481324 w 153"/>
              <a:gd name="T13" fmla="*/ 141159 h 160"/>
              <a:gd name="T14" fmla="*/ 276505 w 153"/>
              <a:gd name="T15" fmla="*/ 27543 h 160"/>
              <a:gd name="T16" fmla="*/ 481324 w 153"/>
              <a:gd name="T17" fmla="*/ 141159 h 160"/>
              <a:gd name="T18" fmla="*/ 249196 w 153"/>
              <a:gd name="T19" fmla="*/ 27543 h 160"/>
              <a:gd name="T20" fmla="*/ 40964 w 153"/>
              <a:gd name="T21" fmla="*/ 141159 h 160"/>
              <a:gd name="T22" fmla="*/ 27309 w 153"/>
              <a:gd name="T23" fmla="*/ 523320 h 160"/>
              <a:gd name="T24" fmla="*/ 494979 w 153"/>
              <a:gd name="T25" fmla="*/ 168702 h 160"/>
              <a:gd name="T26" fmla="*/ 27309 w 153"/>
              <a:gd name="T27" fmla="*/ 523320 h 160"/>
              <a:gd name="T28" fmla="*/ 187751 w 153"/>
              <a:gd name="T29" fmla="*/ 440690 h 160"/>
              <a:gd name="T30" fmla="*/ 170682 w 153"/>
              <a:gd name="T31" fmla="*/ 440690 h 160"/>
              <a:gd name="T32" fmla="*/ 334537 w 153"/>
              <a:gd name="T33" fmla="*/ 251331 h 160"/>
              <a:gd name="T34" fmla="*/ 355019 w 153"/>
              <a:gd name="T35" fmla="*/ 271989 h 160"/>
              <a:gd name="T36" fmla="*/ 290160 w 153"/>
              <a:gd name="T37" fmla="*/ 368390 h 160"/>
              <a:gd name="T38" fmla="*/ 324296 w 153"/>
              <a:gd name="T39" fmla="*/ 451019 h 160"/>
              <a:gd name="T40" fmla="*/ 372088 w 153"/>
              <a:gd name="T41" fmla="*/ 402819 h 160"/>
              <a:gd name="T42" fmla="*/ 324296 w 153"/>
              <a:gd name="T43" fmla="*/ 351175 h 160"/>
              <a:gd name="T44" fmla="*/ 324296 w 153"/>
              <a:gd name="T45" fmla="*/ 423476 h 160"/>
              <a:gd name="T46" fmla="*/ 310642 w 153"/>
              <a:gd name="T47" fmla="*/ 385604 h 160"/>
              <a:gd name="T48" fmla="*/ 337951 w 153"/>
              <a:gd name="T49" fmla="*/ 385604 h 160"/>
              <a:gd name="T50" fmla="*/ 337951 w 153"/>
              <a:gd name="T51" fmla="*/ 416590 h 160"/>
              <a:gd name="T52" fmla="*/ 235542 w 153"/>
              <a:gd name="T53" fmla="*/ 254774 h 160"/>
              <a:gd name="T54" fmla="*/ 163855 w 153"/>
              <a:gd name="T55" fmla="*/ 254774 h 160"/>
              <a:gd name="T56" fmla="*/ 197992 w 153"/>
              <a:gd name="T57" fmla="*/ 340846 h 160"/>
              <a:gd name="T58" fmla="*/ 184337 w 153"/>
              <a:gd name="T59" fmla="*/ 275432 h 160"/>
              <a:gd name="T60" fmla="*/ 215060 w 153"/>
              <a:gd name="T61" fmla="*/ 275432 h 160"/>
              <a:gd name="T62" fmla="*/ 197992 w 153"/>
              <a:gd name="T63" fmla="*/ 313303 h 160"/>
              <a:gd name="T64" fmla="*/ 184337 w 153"/>
              <a:gd name="T65" fmla="*/ 275432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8" y="152"/>
                  <a:pt x="8" y="152"/>
                  <a:pt x="8" y="152"/>
                </a:cubicBezTo>
                <a:close/>
                <a:moveTo>
                  <a:pt x="104" y="79"/>
                </a:moveTo>
                <a:cubicBezTo>
                  <a:pt x="55" y="128"/>
                  <a:pt x="55" y="128"/>
                  <a:pt x="55" y="128"/>
                </a:cubicBezTo>
                <a:cubicBezTo>
                  <a:pt x="55" y="129"/>
                  <a:pt x="54" y="129"/>
                  <a:pt x="52" y="129"/>
                </a:cubicBezTo>
                <a:cubicBezTo>
                  <a:pt x="51" y="129"/>
                  <a:pt x="50" y="129"/>
                  <a:pt x="50" y="128"/>
                </a:cubicBezTo>
                <a:cubicBezTo>
                  <a:pt x="48" y="126"/>
                  <a:pt x="48" y="124"/>
                  <a:pt x="50" y="122"/>
                </a:cubicBezTo>
                <a:cubicBezTo>
                  <a:pt x="98" y="73"/>
                  <a:pt x="98" y="73"/>
                  <a:pt x="98" y="73"/>
                </a:cubicBezTo>
                <a:cubicBezTo>
                  <a:pt x="100" y="72"/>
                  <a:pt x="102" y="72"/>
                  <a:pt x="104" y="73"/>
                </a:cubicBezTo>
                <a:cubicBezTo>
                  <a:pt x="106" y="75"/>
                  <a:pt x="106" y="78"/>
                  <a:pt x="104" y="79"/>
                </a:cubicBezTo>
                <a:close/>
                <a:moveTo>
                  <a:pt x="95" y="102"/>
                </a:moveTo>
                <a:cubicBezTo>
                  <a:pt x="91" y="102"/>
                  <a:pt x="88" y="104"/>
                  <a:pt x="85" y="107"/>
                </a:cubicBezTo>
                <a:cubicBezTo>
                  <a:pt x="79" y="112"/>
                  <a:pt x="79" y="121"/>
                  <a:pt x="85" y="127"/>
                </a:cubicBezTo>
                <a:cubicBezTo>
                  <a:pt x="88" y="129"/>
                  <a:pt x="91" y="131"/>
                  <a:pt x="95" y="131"/>
                </a:cubicBezTo>
                <a:cubicBezTo>
                  <a:pt x="99" y="131"/>
                  <a:pt x="102" y="129"/>
                  <a:pt x="105" y="127"/>
                </a:cubicBezTo>
                <a:cubicBezTo>
                  <a:pt x="108" y="124"/>
                  <a:pt x="109" y="120"/>
                  <a:pt x="109" y="117"/>
                </a:cubicBezTo>
                <a:cubicBezTo>
                  <a:pt x="109" y="113"/>
                  <a:pt x="108" y="109"/>
                  <a:pt x="105" y="106"/>
                </a:cubicBezTo>
                <a:cubicBezTo>
                  <a:pt x="102" y="104"/>
                  <a:pt x="99" y="102"/>
                  <a:pt x="95" y="102"/>
                </a:cubicBezTo>
                <a:close/>
                <a:moveTo>
                  <a:pt x="99" y="121"/>
                </a:moveTo>
                <a:cubicBezTo>
                  <a:pt x="98" y="122"/>
                  <a:pt x="97" y="123"/>
                  <a:pt x="95" y="123"/>
                </a:cubicBezTo>
                <a:cubicBezTo>
                  <a:pt x="93" y="123"/>
                  <a:pt x="92" y="122"/>
                  <a:pt x="91" y="121"/>
                </a:cubicBezTo>
                <a:cubicBezTo>
                  <a:pt x="88" y="119"/>
                  <a:pt x="88" y="115"/>
                  <a:pt x="91" y="112"/>
                </a:cubicBezTo>
                <a:cubicBezTo>
                  <a:pt x="92" y="111"/>
                  <a:pt x="93" y="111"/>
                  <a:pt x="95" y="111"/>
                </a:cubicBezTo>
                <a:cubicBezTo>
                  <a:pt x="97" y="111"/>
                  <a:pt x="98" y="111"/>
                  <a:pt x="99" y="112"/>
                </a:cubicBezTo>
                <a:cubicBezTo>
                  <a:pt x="101" y="113"/>
                  <a:pt x="101" y="115"/>
                  <a:pt x="101" y="117"/>
                </a:cubicBezTo>
                <a:cubicBezTo>
                  <a:pt x="101" y="118"/>
                  <a:pt x="100" y="120"/>
                  <a:pt x="99" y="121"/>
                </a:cubicBezTo>
                <a:close/>
                <a:moveTo>
                  <a:pt x="69" y="95"/>
                </a:moveTo>
                <a:cubicBezTo>
                  <a:pt x="74" y="89"/>
                  <a:pt x="74" y="80"/>
                  <a:pt x="69" y="74"/>
                </a:cubicBezTo>
                <a:cubicBezTo>
                  <a:pt x="66" y="72"/>
                  <a:pt x="62" y="70"/>
                  <a:pt x="58" y="70"/>
                </a:cubicBezTo>
                <a:cubicBezTo>
                  <a:pt x="55" y="70"/>
                  <a:pt x="51" y="72"/>
                  <a:pt x="48" y="74"/>
                </a:cubicBezTo>
                <a:cubicBezTo>
                  <a:pt x="43" y="80"/>
                  <a:pt x="43" y="89"/>
                  <a:pt x="48" y="95"/>
                </a:cubicBezTo>
                <a:cubicBezTo>
                  <a:pt x="51" y="97"/>
                  <a:pt x="55" y="99"/>
                  <a:pt x="58" y="99"/>
                </a:cubicBezTo>
                <a:cubicBezTo>
                  <a:pt x="62" y="99"/>
                  <a:pt x="66" y="97"/>
                  <a:pt x="69" y="95"/>
                </a:cubicBezTo>
                <a:close/>
                <a:moveTo>
                  <a:pt x="54" y="80"/>
                </a:moveTo>
                <a:cubicBezTo>
                  <a:pt x="55" y="79"/>
                  <a:pt x="57" y="78"/>
                  <a:pt x="58" y="78"/>
                </a:cubicBezTo>
                <a:cubicBezTo>
                  <a:pt x="60" y="78"/>
                  <a:pt x="62" y="79"/>
                  <a:pt x="63" y="80"/>
                </a:cubicBezTo>
                <a:cubicBezTo>
                  <a:pt x="65" y="83"/>
                  <a:pt x="65" y="86"/>
                  <a:pt x="63" y="89"/>
                </a:cubicBezTo>
                <a:cubicBezTo>
                  <a:pt x="62" y="90"/>
                  <a:pt x="60" y="91"/>
                  <a:pt x="58" y="91"/>
                </a:cubicBezTo>
                <a:cubicBezTo>
                  <a:pt x="57" y="91"/>
                  <a:pt x="55" y="90"/>
                  <a:pt x="54" y="89"/>
                </a:cubicBezTo>
                <a:cubicBezTo>
                  <a:pt x="52" y="87"/>
                  <a:pt x="52" y="83"/>
                  <a:pt x="54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19">
            <a:extLst>
              <a:ext uri="{FF2B5EF4-FFF2-40B4-BE49-F238E27FC236}">
                <a16:creationId xmlns:a16="http://schemas.microsoft.com/office/drawing/2014/main" id="{86367A59-1275-4AC3-A528-EE68B1B39CE4}"/>
              </a:ext>
            </a:extLst>
          </p:cNvPr>
          <p:cNvSpPr>
            <a:spLocks noEditPoints="1"/>
          </p:cNvSpPr>
          <p:nvPr/>
        </p:nvSpPr>
        <p:spPr bwMode="auto">
          <a:xfrm>
            <a:off x="2742232" y="1311955"/>
            <a:ext cx="427508" cy="411446"/>
          </a:xfrm>
          <a:custGeom>
            <a:avLst/>
            <a:gdLst>
              <a:gd name="T0" fmla="*/ 545863 w 161"/>
              <a:gd name="T1" fmla="*/ 264319 h 154"/>
              <a:gd name="T2" fmla="*/ 515159 w 161"/>
              <a:gd name="T3" fmla="*/ 75520 h 154"/>
              <a:gd name="T4" fmla="*/ 423044 w 161"/>
              <a:gd name="T5" fmla="*/ 0 h 154"/>
              <a:gd name="T6" fmla="*/ 272932 w 161"/>
              <a:gd name="T7" fmla="*/ 0 h 154"/>
              <a:gd name="T8" fmla="*/ 266108 w 161"/>
              <a:gd name="T9" fmla="*/ 0 h 154"/>
              <a:gd name="T10" fmla="*/ 191052 w 161"/>
              <a:gd name="T11" fmla="*/ 0 h 154"/>
              <a:gd name="T12" fmla="*/ 136466 w 161"/>
              <a:gd name="T13" fmla="*/ 24029 h 154"/>
              <a:gd name="T14" fmla="*/ 115996 w 161"/>
              <a:gd name="T15" fmla="*/ 13731 h 154"/>
              <a:gd name="T16" fmla="*/ 27293 w 161"/>
              <a:gd name="T17" fmla="*/ 13731 h 154"/>
              <a:gd name="T18" fmla="*/ 0 w 161"/>
              <a:gd name="T19" fmla="*/ 41193 h 154"/>
              <a:gd name="T20" fmla="*/ 0 w 161"/>
              <a:gd name="T21" fmla="*/ 298646 h 154"/>
              <a:gd name="T22" fmla="*/ 27293 w 161"/>
              <a:gd name="T23" fmla="*/ 326108 h 154"/>
              <a:gd name="T24" fmla="*/ 115996 w 161"/>
              <a:gd name="T25" fmla="*/ 326108 h 154"/>
              <a:gd name="T26" fmla="*/ 139877 w 161"/>
              <a:gd name="T27" fmla="*/ 312377 h 154"/>
              <a:gd name="T28" fmla="*/ 143289 w 161"/>
              <a:gd name="T29" fmla="*/ 315810 h 154"/>
              <a:gd name="T30" fmla="*/ 231992 w 161"/>
              <a:gd name="T31" fmla="*/ 418791 h 154"/>
              <a:gd name="T32" fmla="*/ 231992 w 161"/>
              <a:gd name="T33" fmla="*/ 511474 h 154"/>
              <a:gd name="T34" fmla="*/ 242227 w 161"/>
              <a:gd name="T35" fmla="*/ 525205 h 154"/>
              <a:gd name="T36" fmla="*/ 272932 w 161"/>
              <a:gd name="T37" fmla="*/ 528638 h 154"/>
              <a:gd name="T38" fmla="*/ 320695 w 161"/>
              <a:gd name="T39" fmla="*/ 514907 h 154"/>
              <a:gd name="T40" fmla="*/ 351400 w 161"/>
              <a:gd name="T41" fmla="*/ 439387 h 154"/>
              <a:gd name="T42" fmla="*/ 351400 w 161"/>
              <a:gd name="T43" fmla="*/ 353570 h 154"/>
              <a:gd name="T44" fmla="*/ 388928 w 161"/>
              <a:gd name="T45" fmla="*/ 353570 h 154"/>
              <a:gd name="T46" fmla="*/ 453749 w 161"/>
              <a:gd name="T47" fmla="*/ 353570 h 154"/>
              <a:gd name="T48" fmla="*/ 470807 w 161"/>
              <a:gd name="T49" fmla="*/ 353570 h 154"/>
              <a:gd name="T50" fmla="*/ 518570 w 161"/>
              <a:gd name="T51" fmla="*/ 336406 h 154"/>
              <a:gd name="T52" fmla="*/ 545863 w 161"/>
              <a:gd name="T53" fmla="*/ 264319 h 154"/>
              <a:gd name="T54" fmla="*/ 115996 w 161"/>
              <a:gd name="T55" fmla="*/ 298646 h 154"/>
              <a:gd name="T56" fmla="*/ 115996 w 161"/>
              <a:gd name="T57" fmla="*/ 302079 h 154"/>
              <a:gd name="T58" fmla="*/ 27293 w 161"/>
              <a:gd name="T59" fmla="*/ 302079 h 154"/>
              <a:gd name="T60" fmla="*/ 27293 w 161"/>
              <a:gd name="T61" fmla="*/ 298646 h 154"/>
              <a:gd name="T62" fmla="*/ 27293 w 161"/>
              <a:gd name="T63" fmla="*/ 41193 h 154"/>
              <a:gd name="T64" fmla="*/ 27293 w 161"/>
              <a:gd name="T65" fmla="*/ 41193 h 154"/>
              <a:gd name="T66" fmla="*/ 115996 w 161"/>
              <a:gd name="T67" fmla="*/ 41193 h 154"/>
              <a:gd name="T68" fmla="*/ 115996 w 161"/>
              <a:gd name="T69" fmla="*/ 41193 h 154"/>
              <a:gd name="T70" fmla="*/ 115996 w 161"/>
              <a:gd name="T71" fmla="*/ 298646 h 154"/>
              <a:gd name="T72" fmla="*/ 501512 w 161"/>
              <a:gd name="T73" fmla="*/ 315810 h 154"/>
              <a:gd name="T74" fmla="*/ 470807 w 161"/>
              <a:gd name="T75" fmla="*/ 326108 h 154"/>
              <a:gd name="T76" fmla="*/ 453749 w 161"/>
              <a:gd name="T77" fmla="*/ 326108 h 154"/>
              <a:gd name="T78" fmla="*/ 388928 w 161"/>
              <a:gd name="T79" fmla="*/ 326108 h 154"/>
              <a:gd name="T80" fmla="*/ 337753 w 161"/>
              <a:gd name="T81" fmla="*/ 326108 h 154"/>
              <a:gd name="T82" fmla="*/ 324106 w 161"/>
              <a:gd name="T83" fmla="*/ 339839 h 154"/>
              <a:gd name="T84" fmla="*/ 324106 w 161"/>
              <a:gd name="T85" fmla="*/ 439387 h 154"/>
              <a:gd name="T86" fmla="*/ 307048 w 161"/>
              <a:gd name="T87" fmla="*/ 494311 h 154"/>
              <a:gd name="T88" fmla="*/ 259285 w 161"/>
              <a:gd name="T89" fmla="*/ 501176 h 154"/>
              <a:gd name="T90" fmla="*/ 259285 w 161"/>
              <a:gd name="T91" fmla="*/ 418791 h 154"/>
              <a:gd name="T92" fmla="*/ 204699 w 161"/>
              <a:gd name="T93" fmla="*/ 315810 h 154"/>
              <a:gd name="T94" fmla="*/ 150112 w 161"/>
              <a:gd name="T95" fmla="*/ 288348 h 154"/>
              <a:gd name="T96" fmla="*/ 150112 w 161"/>
              <a:gd name="T97" fmla="*/ 288348 h 154"/>
              <a:gd name="T98" fmla="*/ 143289 w 161"/>
              <a:gd name="T99" fmla="*/ 288348 h 154"/>
              <a:gd name="T100" fmla="*/ 143289 w 161"/>
              <a:gd name="T101" fmla="*/ 72087 h 154"/>
              <a:gd name="T102" fmla="*/ 143289 w 161"/>
              <a:gd name="T103" fmla="*/ 68654 h 154"/>
              <a:gd name="T104" fmla="*/ 191052 w 161"/>
              <a:gd name="T105" fmla="*/ 27462 h 154"/>
              <a:gd name="T106" fmla="*/ 266108 w 161"/>
              <a:gd name="T107" fmla="*/ 27462 h 154"/>
              <a:gd name="T108" fmla="*/ 272932 w 161"/>
              <a:gd name="T109" fmla="*/ 27462 h 154"/>
              <a:gd name="T110" fmla="*/ 423044 w 161"/>
              <a:gd name="T111" fmla="*/ 27462 h 154"/>
              <a:gd name="T112" fmla="*/ 487865 w 161"/>
              <a:gd name="T113" fmla="*/ 78952 h 154"/>
              <a:gd name="T114" fmla="*/ 487865 w 161"/>
              <a:gd name="T115" fmla="*/ 78952 h 154"/>
              <a:gd name="T116" fmla="*/ 518570 w 161"/>
              <a:gd name="T117" fmla="*/ 267752 h 154"/>
              <a:gd name="T118" fmla="*/ 501512 w 161"/>
              <a:gd name="T119" fmla="*/ 315810 h 1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1" h="154">
                <a:moveTo>
                  <a:pt x="160" y="77"/>
                </a:moveTo>
                <a:cubicBezTo>
                  <a:pt x="151" y="22"/>
                  <a:pt x="151" y="22"/>
                  <a:pt x="151" y="22"/>
                </a:cubicBezTo>
                <a:cubicBezTo>
                  <a:pt x="149" y="8"/>
                  <a:pt x="140" y="0"/>
                  <a:pt x="124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0" y="0"/>
                  <a:pt x="44" y="3"/>
                  <a:pt x="40" y="7"/>
                </a:cubicBezTo>
                <a:cubicBezTo>
                  <a:pt x="38" y="5"/>
                  <a:pt x="36" y="4"/>
                  <a:pt x="34" y="4"/>
                </a:cubicBezTo>
                <a:cubicBezTo>
                  <a:pt x="8" y="4"/>
                  <a:pt x="8" y="4"/>
                  <a:pt x="8" y="4"/>
                </a:cubicBezTo>
                <a:cubicBezTo>
                  <a:pt x="4" y="4"/>
                  <a:pt x="0" y="8"/>
                  <a:pt x="0" y="12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2"/>
                  <a:pt x="4" y="95"/>
                  <a:pt x="8" y="95"/>
                </a:cubicBezTo>
                <a:cubicBezTo>
                  <a:pt x="34" y="95"/>
                  <a:pt x="34" y="95"/>
                  <a:pt x="34" y="95"/>
                </a:cubicBezTo>
                <a:cubicBezTo>
                  <a:pt x="37" y="95"/>
                  <a:pt x="39" y="94"/>
                  <a:pt x="41" y="91"/>
                </a:cubicBezTo>
                <a:cubicBezTo>
                  <a:pt x="42" y="92"/>
                  <a:pt x="42" y="92"/>
                  <a:pt x="42" y="92"/>
                </a:cubicBezTo>
                <a:cubicBezTo>
                  <a:pt x="43" y="92"/>
                  <a:pt x="68" y="100"/>
                  <a:pt x="68" y="122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1"/>
                  <a:pt x="69" y="153"/>
                  <a:pt x="71" y="153"/>
                </a:cubicBezTo>
                <a:cubicBezTo>
                  <a:pt x="71" y="153"/>
                  <a:pt x="75" y="154"/>
                  <a:pt x="80" y="154"/>
                </a:cubicBezTo>
                <a:cubicBezTo>
                  <a:pt x="85" y="154"/>
                  <a:pt x="90" y="154"/>
                  <a:pt x="94" y="150"/>
                </a:cubicBezTo>
                <a:cubicBezTo>
                  <a:pt x="100" y="146"/>
                  <a:pt x="103" y="138"/>
                  <a:pt x="103" y="128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33" y="103"/>
                  <a:pt x="133" y="103"/>
                  <a:pt x="133" y="103"/>
                </a:cubicBezTo>
                <a:cubicBezTo>
                  <a:pt x="138" y="103"/>
                  <a:pt x="138" y="103"/>
                  <a:pt x="138" y="103"/>
                </a:cubicBezTo>
                <a:cubicBezTo>
                  <a:pt x="143" y="103"/>
                  <a:pt x="148" y="101"/>
                  <a:pt x="152" y="98"/>
                </a:cubicBezTo>
                <a:cubicBezTo>
                  <a:pt x="158" y="93"/>
                  <a:pt x="161" y="84"/>
                  <a:pt x="160" y="77"/>
                </a:cubicBezTo>
                <a:close/>
                <a:moveTo>
                  <a:pt x="34" y="87"/>
                </a:moveTo>
                <a:cubicBezTo>
                  <a:pt x="34" y="88"/>
                  <a:pt x="34" y="88"/>
                  <a:pt x="34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8"/>
                  <a:pt x="8" y="87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87"/>
                  <a:pt x="34" y="87"/>
                  <a:pt x="34" y="87"/>
                </a:cubicBezTo>
                <a:close/>
                <a:moveTo>
                  <a:pt x="147" y="92"/>
                </a:moveTo>
                <a:cubicBezTo>
                  <a:pt x="144" y="94"/>
                  <a:pt x="141" y="95"/>
                  <a:pt x="138" y="95"/>
                </a:cubicBezTo>
                <a:cubicBezTo>
                  <a:pt x="133" y="95"/>
                  <a:pt x="133" y="95"/>
                  <a:pt x="133" y="95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7" y="95"/>
                  <a:pt x="95" y="97"/>
                  <a:pt x="95" y="99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36"/>
                  <a:pt x="93" y="141"/>
                  <a:pt x="90" y="144"/>
                </a:cubicBezTo>
                <a:cubicBezTo>
                  <a:pt x="85" y="147"/>
                  <a:pt x="79" y="147"/>
                  <a:pt x="76" y="146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6" y="110"/>
                  <a:pt x="70" y="100"/>
                  <a:pt x="60" y="92"/>
                </a:cubicBezTo>
                <a:cubicBezTo>
                  <a:pt x="52" y="86"/>
                  <a:pt x="44" y="84"/>
                  <a:pt x="44" y="84"/>
                </a:cubicBezTo>
                <a:cubicBezTo>
                  <a:pt x="44" y="84"/>
                  <a:pt x="44" y="84"/>
                  <a:pt x="44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1"/>
                  <a:pt x="42" y="20"/>
                  <a:pt x="42" y="20"/>
                </a:cubicBezTo>
                <a:cubicBezTo>
                  <a:pt x="43" y="13"/>
                  <a:pt x="49" y="8"/>
                  <a:pt x="56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124" y="8"/>
                  <a:pt x="124" y="8"/>
                  <a:pt x="124" y="8"/>
                </a:cubicBezTo>
                <a:cubicBezTo>
                  <a:pt x="136" y="8"/>
                  <a:pt x="142" y="13"/>
                  <a:pt x="143" y="23"/>
                </a:cubicBezTo>
                <a:cubicBezTo>
                  <a:pt x="143" y="23"/>
                  <a:pt x="143" y="23"/>
                  <a:pt x="143" y="23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3" y="83"/>
                  <a:pt x="151" y="88"/>
                  <a:pt x="147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20">
            <a:extLst>
              <a:ext uri="{FF2B5EF4-FFF2-40B4-BE49-F238E27FC236}">
                <a16:creationId xmlns:a16="http://schemas.microsoft.com/office/drawing/2014/main" id="{312685C1-E160-4DF6-9D94-55F8B65DD960}"/>
              </a:ext>
            </a:extLst>
          </p:cNvPr>
          <p:cNvSpPr>
            <a:spLocks noEditPoints="1"/>
          </p:cNvSpPr>
          <p:nvPr/>
        </p:nvSpPr>
        <p:spPr bwMode="auto">
          <a:xfrm>
            <a:off x="2771346" y="2303123"/>
            <a:ext cx="387970" cy="428746"/>
          </a:xfrm>
          <a:custGeom>
            <a:avLst/>
            <a:gdLst>
              <a:gd name="T0" fmla="*/ 484818 w 146"/>
              <a:gd name="T1" fmla="*/ 189359 h 160"/>
              <a:gd name="T2" fmla="*/ 194610 w 146"/>
              <a:gd name="T3" fmla="*/ 175588 h 160"/>
              <a:gd name="T4" fmla="*/ 484818 w 146"/>
              <a:gd name="T5" fmla="*/ 158373 h 160"/>
              <a:gd name="T6" fmla="*/ 211681 w 146"/>
              <a:gd name="T7" fmla="*/ 68858 h 160"/>
              <a:gd name="T8" fmla="*/ 498475 w 146"/>
              <a:gd name="T9" fmla="*/ 51643 h 160"/>
              <a:gd name="T10" fmla="*/ 211681 w 146"/>
              <a:gd name="T11" fmla="*/ 37872 h 160"/>
              <a:gd name="T12" fmla="*/ 211681 w 146"/>
              <a:gd name="T13" fmla="*/ 68858 h 160"/>
              <a:gd name="T14" fmla="*/ 23899 w 146"/>
              <a:gd name="T15" fmla="*/ 278874 h 160"/>
              <a:gd name="T16" fmla="*/ 23899 w 146"/>
              <a:gd name="T17" fmla="*/ 309860 h 160"/>
              <a:gd name="T18" fmla="*/ 498475 w 146"/>
              <a:gd name="T19" fmla="*/ 296089 h 160"/>
              <a:gd name="T20" fmla="*/ 484818 w 146"/>
              <a:gd name="T21" fmla="*/ 399376 h 160"/>
              <a:gd name="T22" fmla="*/ 10243 w 146"/>
              <a:gd name="T23" fmla="*/ 416590 h 160"/>
              <a:gd name="T24" fmla="*/ 484818 w 146"/>
              <a:gd name="T25" fmla="*/ 430362 h 160"/>
              <a:gd name="T26" fmla="*/ 484818 w 146"/>
              <a:gd name="T27" fmla="*/ 399376 h 160"/>
              <a:gd name="T28" fmla="*/ 23899 w 146"/>
              <a:gd name="T29" fmla="*/ 519877 h 160"/>
              <a:gd name="T30" fmla="*/ 23899 w 146"/>
              <a:gd name="T31" fmla="*/ 550863 h 160"/>
              <a:gd name="T32" fmla="*/ 498475 w 146"/>
              <a:gd name="T33" fmla="*/ 537091 h 160"/>
              <a:gd name="T34" fmla="*/ 51213 w 146"/>
              <a:gd name="T35" fmla="*/ 141159 h 160"/>
              <a:gd name="T36" fmla="*/ 109255 w 146"/>
              <a:gd name="T37" fmla="*/ 161816 h 160"/>
              <a:gd name="T38" fmla="*/ 23899 w 146"/>
              <a:gd name="T39" fmla="*/ 185916 h 160"/>
              <a:gd name="T40" fmla="*/ 23899 w 146"/>
              <a:gd name="T41" fmla="*/ 216902 h 160"/>
              <a:gd name="T42" fmla="*/ 54627 w 146"/>
              <a:gd name="T43" fmla="*/ 237560 h 160"/>
              <a:gd name="T44" fmla="*/ 81941 w 146"/>
              <a:gd name="T45" fmla="*/ 237560 h 160"/>
              <a:gd name="T46" fmla="*/ 85355 w 146"/>
              <a:gd name="T47" fmla="*/ 216902 h 160"/>
              <a:gd name="T48" fmla="*/ 136568 w 146"/>
              <a:gd name="T49" fmla="*/ 161816 h 160"/>
              <a:gd name="T50" fmla="*/ 51213 w 146"/>
              <a:gd name="T51" fmla="*/ 110173 h 160"/>
              <a:gd name="T52" fmla="*/ 51213 w 146"/>
              <a:gd name="T53" fmla="*/ 65415 h 160"/>
              <a:gd name="T54" fmla="*/ 126326 w 146"/>
              <a:gd name="T55" fmla="*/ 51643 h 160"/>
              <a:gd name="T56" fmla="*/ 81941 w 146"/>
              <a:gd name="T57" fmla="*/ 34429 h 160"/>
              <a:gd name="T58" fmla="*/ 68284 w 146"/>
              <a:gd name="T59" fmla="*/ 0 h 160"/>
              <a:gd name="T60" fmla="*/ 54627 w 146"/>
              <a:gd name="T61" fmla="*/ 34429 h 160"/>
              <a:gd name="T62" fmla="*/ 0 w 146"/>
              <a:gd name="T63" fmla="*/ 89515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6" h="160">
                <a:moveTo>
                  <a:pt x="146" y="51"/>
                </a:moveTo>
                <a:cubicBezTo>
                  <a:pt x="146" y="53"/>
                  <a:pt x="144" y="55"/>
                  <a:pt x="142" y="55"/>
                </a:cubicBezTo>
                <a:cubicBezTo>
                  <a:pt x="62" y="55"/>
                  <a:pt x="62" y="55"/>
                  <a:pt x="62" y="55"/>
                </a:cubicBezTo>
                <a:cubicBezTo>
                  <a:pt x="59" y="55"/>
                  <a:pt x="57" y="53"/>
                  <a:pt x="57" y="51"/>
                </a:cubicBezTo>
                <a:cubicBezTo>
                  <a:pt x="57" y="48"/>
                  <a:pt x="59" y="46"/>
                  <a:pt x="62" y="46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4" y="46"/>
                  <a:pt x="146" y="48"/>
                  <a:pt x="146" y="51"/>
                </a:cubicBezTo>
                <a:close/>
                <a:moveTo>
                  <a:pt x="62" y="20"/>
                </a:moveTo>
                <a:cubicBezTo>
                  <a:pt x="142" y="20"/>
                  <a:pt x="142" y="20"/>
                  <a:pt x="142" y="20"/>
                </a:cubicBezTo>
                <a:cubicBezTo>
                  <a:pt x="144" y="20"/>
                  <a:pt x="146" y="18"/>
                  <a:pt x="146" y="15"/>
                </a:cubicBezTo>
                <a:cubicBezTo>
                  <a:pt x="146" y="13"/>
                  <a:pt x="144" y="11"/>
                  <a:pt x="14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59" y="11"/>
                  <a:pt x="57" y="13"/>
                  <a:pt x="57" y="15"/>
                </a:cubicBezTo>
                <a:cubicBezTo>
                  <a:pt x="57" y="18"/>
                  <a:pt x="59" y="20"/>
                  <a:pt x="62" y="20"/>
                </a:cubicBezTo>
                <a:close/>
                <a:moveTo>
                  <a:pt x="142" y="81"/>
                </a:moveTo>
                <a:cubicBezTo>
                  <a:pt x="7" y="81"/>
                  <a:pt x="7" y="81"/>
                  <a:pt x="7" y="81"/>
                </a:cubicBezTo>
                <a:cubicBezTo>
                  <a:pt x="5" y="81"/>
                  <a:pt x="3" y="83"/>
                  <a:pt x="3" y="86"/>
                </a:cubicBezTo>
                <a:cubicBezTo>
                  <a:pt x="3" y="88"/>
                  <a:pt x="5" y="90"/>
                  <a:pt x="7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4" y="90"/>
                  <a:pt x="146" y="88"/>
                  <a:pt x="146" y="86"/>
                </a:cubicBezTo>
                <a:cubicBezTo>
                  <a:pt x="146" y="83"/>
                  <a:pt x="144" y="81"/>
                  <a:pt x="142" y="81"/>
                </a:cubicBezTo>
                <a:close/>
                <a:moveTo>
                  <a:pt x="142" y="116"/>
                </a:moveTo>
                <a:cubicBezTo>
                  <a:pt x="7" y="116"/>
                  <a:pt x="7" y="116"/>
                  <a:pt x="7" y="116"/>
                </a:cubicBezTo>
                <a:cubicBezTo>
                  <a:pt x="5" y="116"/>
                  <a:pt x="3" y="118"/>
                  <a:pt x="3" y="121"/>
                </a:cubicBezTo>
                <a:cubicBezTo>
                  <a:pt x="3" y="123"/>
                  <a:pt x="5" y="125"/>
                  <a:pt x="7" y="125"/>
                </a:cubicBezTo>
                <a:cubicBezTo>
                  <a:pt x="142" y="125"/>
                  <a:pt x="142" y="125"/>
                  <a:pt x="142" y="125"/>
                </a:cubicBezTo>
                <a:cubicBezTo>
                  <a:pt x="144" y="125"/>
                  <a:pt x="146" y="123"/>
                  <a:pt x="146" y="121"/>
                </a:cubicBezTo>
                <a:cubicBezTo>
                  <a:pt x="146" y="118"/>
                  <a:pt x="144" y="116"/>
                  <a:pt x="142" y="116"/>
                </a:cubicBezTo>
                <a:close/>
                <a:moveTo>
                  <a:pt x="142" y="151"/>
                </a:moveTo>
                <a:cubicBezTo>
                  <a:pt x="7" y="151"/>
                  <a:pt x="7" y="151"/>
                  <a:pt x="7" y="151"/>
                </a:cubicBezTo>
                <a:cubicBezTo>
                  <a:pt x="5" y="151"/>
                  <a:pt x="3" y="153"/>
                  <a:pt x="3" y="156"/>
                </a:cubicBezTo>
                <a:cubicBezTo>
                  <a:pt x="3" y="158"/>
                  <a:pt x="5" y="160"/>
                  <a:pt x="7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4" y="160"/>
                  <a:pt x="146" y="158"/>
                  <a:pt x="146" y="156"/>
                </a:cubicBezTo>
                <a:cubicBezTo>
                  <a:pt x="146" y="153"/>
                  <a:pt x="144" y="151"/>
                  <a:pt x="142" y="151"/>
                </a:cubicBezTo>
                <a:close/>
                <a:moveTo>
                  <a:pt x="1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9" y="41"/>
                  <a:pt x="32" y="44"/>
                  <a:pt x="32" y="47"/>
                </a:cubicBezTo>
                <a:cubicBezTo>
                  <a:pt x="32" y="51"/>
                  <a:pt x="29" y="54"/>
                  <a:pt x="25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5" y="54"/>
                  <a:pt x="3" y="56"/>
                  <a:pt x="3" y="58"/>
                </a:cubicBezTo>
                <a:cubicBezTo>
                  <a:pt x="3" y="61"/>
                  <a:pt x="5" y="63"/>
                  <a:pt x="7" y="6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71"/>
                  <a:pt x="18" y="73"/>
                  <a:pt x="20" y="73"/>
                </a:cubicBezTo>
                <a:cubicBezTo>
                  <a:pt x="23" y="73"/>
                  <a:pt x="24" y="71"/>
                  <a:pt x="24" y="69"/>
                </a:cubicBezTo>
                <a:cubicBezTo>
                  <a:pt x="24" y="63"/>
                  <a:pt x="24" y="63"/>
                  <a:pt x="24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34" y="63"/>
                  <a:pt x="40" y="56"/>
                  <a:pt x="40" y="47"/>
                </a:cubicBezTo>
                <a:cubicBezTo>
                  <a:pt x="40" y="39"/>
                  <a:pt x="34" y="32"/>
                  <a:pt x="2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2" y="32"/>
                  <a:pt x="9" y="29"/>
                  <a:pt x="9" y="26"/>
                </a:cubicBezTo>
                <a:cubicBezTo>
                  <a:pt x="9" y="22"/>
                  <a:pt x="12" y="19"/>
                  <a:pt x="15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5" y="19"/>
                  <a:pt x="37" y="17"/>
                  <a:pt x="37" y="15"/>
                </a:cubicBezTo>
                <a:cubicBezTo>
                  <a:pt x="37" y="12"/>
                  <a:pt x="35" y="10"/>
                  <a:pt x="33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2"/>
                  <a:pt x="23" y="0"/>
                  <a:pt x="20" y="0"/>
                </a:cubicBezTo>
                <a:cubicBezTo>
                  <a:pt x="18" y="0"/>
                  <a:pt x="16" y="2"/>
                  <a:pt x="16" y="4"/>
                </a:cubicBezTo>
                <a:cubicBezTo>
                  <a:pt x="16" y="10"/>
                  <a:pt x="16" y="10"/>
                  <a:pt x="16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7" y="10"/>
                  <a:pt x="0" y="17"/>
                  <a:pt x="0" y="26"/>
                </a:cubicBezTo>
                <a:cubicBezTo>
                  <a:pt x="0" y="34"/>
                  <a:pt x="7" y="41"/>
                  <a:pt x="15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21">
            <a:extLst>
              <a:ext uri="{FF2B5EF4-FFF2-40B4-BE49-F238E27FC236}">
                <a16:creationId xmlns:a16="http://schemas.microsoft.com/office/drawing/2014/main" id="{03B06DC2-803F-41C3-B2C6-059A0E860B76}"/>
              </a:ext>
            </a:extLst>
          </p:cNvPr>
          <p:cNvSpPr>
            <a:spLocks noEditPoints="1"/>
          </p:cNvSpPr>
          <p:nvPr/>
        </p:nvSpPr>
        <p:spPr bwMode="auto">
          <a:xfrm>
            <a:off x="2747409" y="3384956"/>
            <a:ext cx="425034" cy="275532"/>
          </a:xfrm>
          <a:custGeom>
            <a:avLst/>
            <a:gdLst>
              <a:gd name="T0" fmla="*/ 300355 w 160"/>
              <a:gd name="T1" fmla="*/ 299021 h 103"/>
              <a:gd name="T2" fmla="*/ 286703 w 160"/>
              <a:gd name="T3" fmla="*/ 299021 h 103"/>
              <a:gd name="T4" fmla="*/ 273050 w 160"/>
              <a:gd name="T5" fmla="*/ 354013 h 103"/>
              <a:gd name="T6" fmla="*/ 259398 w 160"/>
              <a:gd name="T7" fmla="*/ 299021 h 103"/>
              <a:gd name="T8" fmla="*/ 194548 w 160"/>
              <a:gd name="T9" fmla="*/ 285273 h 103"/>
              <a:gd name="T10" fmla="*/ 296942 w 160"/>
              <a:gd name="T11" fmla="*/ 271525 h 103"/>
              <a:gd name="T12" fmla="*/ 296942 w 160"/>
              <a:gd name="T13" fmla="*/ 189036 h 103"/>
              <a:gd name="T14" fmla="*/ 180896 w 160"/>
              <a:gd name="T15" fmla="*/ 120296 h 103"/>
              <a:gd name="T16" fmla="*/ 259398 w 160"/>
              <a:gd name="T17" fmla="*/ 51555 h 103"/>
              <a:gd name="T18" fmla="*/ 273050 w 160"/>
              <a:gd name="T19" fmla="*/ 0 h 103"/>
              <a:gd name="T20" fmla="*/ 286703 w 160"/>
              <a:gd name="T21" fmla="*/ 51555 h 103"/>
              <a:gd name="T22" fmla="*/ 348139 w 160"/>
              <a:gd name="T23" fmla="*/ 65303 h 103"/>
              <a:gd name="T24" fmla="*/ 249158 w 160"/>
              <a:gd name="T25" fmla="*/ 79051 h 103"/>
              <a:gd name="T26" fmla="*/ 249158 w 160"/>
              <a:gd name="T27" fmla="*/ 161540 h 103"/>
              <a:gd name="T28" fmla="*/ 365204 w 160"/>
              <a:gd name="T29" fmla="*/ 230280 h 103"/>
              <a:gd name="T30" fmla="*/ 54610 w 160"/>
              <a:gd name="T31" fmla="*/ 161540 h 103"/>
              <a:gd name="T32" fmla="*/ 54610 w 160"/>
              <a:gd name="T33" fmla="*/ 106548 h 103"/>
              <a:gd name="T34" fmla="*/ 133112 w 160"/>
              <a:gd name="T35" fmla="*/ 92800 h 103"/>
              <a:gd name="T36" fmla="*/ 85328 w 160"/>
              <a:gd name="T37" fmla="*/ 79051 h 103"/>
              <a:gd name="T38" fmla="*/ 71676 w 160"/>
              <a:gd name="T39" fmla="*/ 41244 h 103"/>
              <a:gd name="T40" fmla="*/ 58023 w 160"/>
              <a:gd name="T41" fmla="*/ 79051 h 103"/>
              <a:gd name="T42" fmla="*/ 0 w 160"/>
              <a:gd name="T43" fmla="*/ 134044 h 103"/>
              <a:gd name="T44" fmla="*/ 92154 w 160"/>
              <a:gd name="T45" fmla="*/ 189036 h 103"/>
              <a:gd name="T46" fmla="*/ 92154 w 160"/>
              <a:gd name="T47" fmla="*/ 244028 h 103"/>
              <a:gd name="T48" fmla="*/ 10239 w 160"/>
              <a:gd name="T49" fmla="*/ 257776 h 103"/>
              <a:gd name="T50" fmla="*/ 58023 w 160"/>
              <a:gd name="T51" fmla="*/ 271525 h 103"/>
              <a:gd name="T52" fmla="*/ 71676 w 160"/>
              <a:gd name="T53" fmla="*/ 312769 h 103"/>
              <a:gd name="T54" fmla="*/ 85328 w 160"/>
              <a:gd name="T55" fmla="*/ 271525 h 103"/>
              <a:gd name="T56" fmla="*/ 92154 w 160"/>
              <a:gd name="T57" fmla="*/ 271525 h 103"/>
              <a:gd name="T58" fmla="*/ 92154 w 160"/>
              <a:gd name="T59" fmla="*/ 161540 h 103"/>
              <a:gd name="T60" fmla="*/ 453946 w 160"/>
              <a:gd name="T61" fmla="*/ 161540 h 103"/>
              <a:gd name="T62" fmla="*/ 453946 w 160"/>
              <a:gd name="T63" fmla="*/ 106548 h 103"/>
              <a:gd name="T64" fmla="*/ 532448 w 160"/>
              <a:gd name="T65" fmla="*/ 92800 h 103"/>
              <a:gd name="T66" fmla="*/ 488077 w 160"/>
              <a:gd name="T67" fmla="*/ 79051 h 103"/>
              <a:gd name="T68" fmla="*/ 474424 w 160"/>
              <a:gd name="T69" fmla="*/ 41244 h 103"/>
              <a:gd name="T70" fmla="*/ 460772 w 160"/>
              <a:gd name="T71" fmla="*/ 79051 h 103"/>
              <a:gd name="T72" fmla="*/ 399336 w 160"/>
              <a:gd name="T73" fmla="*/ 134044 h 103"/>
              <a:gd name="T74" fmla="*/ 491490 w 160"/>
              <a:gd name="T75" fmla="*/ 189036 h 103"/>
              <a:gd name="T76" fmla="*/ 491490 w 160"/>
              <a:gd name="T77" fmla="*/ 244028 h 103"/>
              <a:gd name="T78" fmla="*/ 409575 w 160"/>
              <a:gd name="T79" fmla="*/ 257776 h 103"/>
              <a:gd name="T80" fmla="*/ 460772 w 160"/>
              <a:gd name="T81" fmla="*/ 271525 h 103"/>
              <a:gd name="T82" fmla="*/ 474424 w 160"/>
              <a:gd name="T83" fmla="*/ 312769 h 103"/>
              <a:gd name="T84" fmla="*/ 488077 w 160"/>
              <a:gd name="T85" fmla="*/ 271525 h 103"/>
              <a:gd name="T86" fmla="*/ 491490 w 160"/>
              <a:gd name="T87" fmla="*/ 271525 h 103"/>
              <a:gd name="T88" fmla="*/ 491490 w 160"/>
              <a:gd name="T89" fmla="*/ 161540 h 10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03">
                <a:moveTo>
                  <a:pt x="107" y="67"/>
                </a:moveTo>
                <a:cubicBezTo>
                  <a:pt x="107" y="78"/>
                  <a:pt x="98" y="87"/>
                  <a:pt x="88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101"/>
                  <a:pt x="82" y="103"/>
                  <a:pt x="80" y="103"/>
                </a:cubicBezTo>
                <a:cubicBezTo>
                  <a:pt x="78" y="103"/>
                  <a:pt x="76" y="101"/>
                  <a:pt x="76" y="99"/>
                </a:cubicBezTo>
                <a:cubicBezTo>
                  <a:pt x="76" y="87"/>
                  <a:pt x="76" y="87"/>
                  <a:pt x="76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59" y="87"/>
                  <a:pt x="57" y="85"/>
                  <a:pt x="57" y="83"/>
                </a:cubicBezTo>
                <a:cubicBezTo>
                  <a:pt x="57" y="81"/>
                  <a:pt x="59" y="79"/>
                  <a:pt x="61" y="79"/>
                </a:cubicBezTo>
                <a:cubicBezTo>
                  <a:pt x="87" y="79"/>
                  <a:pt x="87" y="79"/>
                  <a:pt x="87" y="79"/>
                </a:cubicBezTo>
                <a:cubicBezTo>
                  <a:pt x="94" y="79"/>
                  <a:pt x="99" y="74"/>
                  <a:pt x="99" y="67"/>
                </a:cubicBezTo>
                <a:cubicBezTo>
                  <a:pt x="99" y="61"/>
                  <a:pt x="94" y="55"/>
                  <a:pt x="87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62" y="55"/>
                  <a:pt x="53" y="46"/>
                  <a:pt x="53" y="35"/>
                </a:cubicBezTo>
                <a:cubicBezTo>
                  <a:pt x="53" y="24"/>
                  <a:pt x="62" y="15"/>
                  <a:pt x="73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4"/>
                  <a:pt x="76" y="4"/>
                  <a:pt x="76" y="4"/>
                </a:cubicBezTo>
                <a:cubicBezTo>
                  <a:pt x="76" y="2"/>
                  <a:pt x="78" y="0"/>
                  <a:pt x="80" y="0"/>
                </a:cubicBezTo>
                <a:cubicBezTo>
                  <a:pt x="82" y="0"/>
                  <a:pt x="84" y="2"/>
                  <a:pt x="84" y="4"/>
                </a:cubicBezTo>
                <a:cubicBezTo>
                  <a:pt x="84" y="15"/>
                  <a:pt x="84" y="15"/>
                  <a:pt x="84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101" y="15"/>
                  <a:pt x="102" y="17"/>
                  <a:pt x="102" y="19"/>
                </a:cubicBezTo>
                <a:cubicBezTo>
                  <a:pt x="102" y="21"/>
                  <a:pt x="101" y="23"/>
                  <a:pt x="98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66" y="23"/>
                  <a:pt x="61" y="29"/>
                  <a:pt x="61" y="35"/>
                </a:cubicBezTo>
                <a:cubicBezTo>
                  <a:pt x="61" y="42"/>
                  <a:pt x="66" y="47"/>
                  <a:pt x="73" y="47"/>
                </a:cubicBezTo>
                <a:cubicBezTo>
                  <a:pt x="87" y="47"/>
                  <a:pt x="87" y="47"/>
                  <a:pt x="87" y="47"/>
                </a:cubicBezTo>
                <a:cubicBezTo>
                  <a:pt x="98" y="47"/>
                  <a:pt x="107" y="56"/>
                  <a:pt x="107" y="67"/>
                </a:cubicBezTo>
                <a:close/>
                <a:moveTo>
                  <a:pt x="27" y="47"/>
                </a:moveTo>
                <a:cubicBezTo>
                  <a:pt x="16" y="47"/>
                  <a:pt x="16" y="47"/>
                  <a:pt x="16" y="47"/>
                </a:cubicBezTo>
                <a:cubicBezTo>
                  <a:pt x="12" y="47"/>
                  <a:pt x="8" y="44"/>
                  <a:pt x="8" y="39"/>
                </a:cubicBezTo>
                <a:cubicBezTo>
                  <a:pt x="8" y="35"/>
                  <a:pt x="12" y="31"/>
                  <a:pt x="16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7" y="31"/>
                  <a:pt x="39" y="30"/>
                  <a:pt x="39" y="27"/>
                </a:cubicBezTo>
                <a:cubicBezTo>
                  <a:pt x="39" y="25"/>
                  <a:pt x="37" y="23"/>
                  <a:pt x="3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4" y="12"/>
                  <a:pt x="21" y="12"/>
                </a:cubicBezTo>
                <a:cubicBezTo>
                  <a:pt x="19" y="12"/>
                  <a:pt x="17" y="14"/>
                  <a:pt x="17" y="16"/>
                </a:cubicBezTo>
                <a:cubicBezTo>
                  <a:pt x="17" y="23"/>
                  <a:pt x="17" y="23"/>
                  <a:pt x="17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7" y="23"/>
                  <a:pt x="0" y="30"/>
                  <a:pt x="0" y="39"/>
                </a:cubicBezTo>
                <a:cubicBezTo>
                  <a:pt x="0" y="48"/>
                  <a:pt x="7" y="55"/>
                  <a:pt x="16" y="55"/>
                </a:cubicBezTo>
                <a:cubicBezTo>
                  <a:pt x="27" y="55"/>
                  <a:pt x="27" y="55"/>
                  <a:pt x="27" y="55"/>
                </a:cubicBezTo>
                <a:cubicBezTo>
                  <a:pt x="31" y="55"/>
                  <a:pt x="35" y="59"/>
                  <a:pt x="35" y="63"/>
                </a:cubicBezTo>
                <a:cubicBezTo>
                  <a:pt x="35" y="68"/>
                  <a:pt x="31" y="71"/>
                  <a:pt x="2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5" y="71"/>
                  <a:pt x="3" y="73"/>
                  <a:pt x="3" y="75"/>
                </a:cubicBezTo>
                <a:cubicBezTo>
                  <a:pt x="3" y="77"/>
                  <a:pt x="5" y="79"/>
                  <a:pt x="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87"/>
                  <a:pt x="17" y="87"/>
                  <a:pt x="17" y="87"/>
                </a:cubicBezTo>
                <a:cubicBezTo>
                  <a:pt x="17" y="89"/>
                  <a:pt x="19" y="91"/>
                  <a:pt x="21" y="91"/>
                </a:cubicBezTo>
                <a:cubicBezTo>
                  <a:pt x="24" y="91"/>
                  <a:pt x="25" y="89"/>
                  <a:pt x="25" y="87"/>
                </a:cubicBezTo>
                <a:cubicBezTo>
                  <a:pt x="25" y="79"/>
                  <a:pt x="25" y="79"/>
                  <a:pt x="25" y="79"/>
                </a:cubicBezTo>
                <a:cubicBezTo>
                  <a:pt x="27" y="79"/>
                  <a:pt x="27" y="79"/>
                  <a:pt x="27" y="79"/>
                </a:cubicBezTo>
                <a:cubicBezTo>
                  <a:pt x="27" y="79"/>
                  <a:pt x="27" y="79"/>
                  <a:pt x="27" y="79"/>
                </a:cubicBezTo>
                <a:cubicBezTo>
                  <a:pt x="36" y="79"/>
                  <a:pt x="43" y="72"/>
                  <a:pt x="43" y="63"/>
                </a:cubicBezTo>
                <a:cubicBezTo>
                  <a:pt x="43" y="54"/>
                  <a:pt x="36" y="47"/>
                  <a:pt x="27" y="47"/>
                </a:cubicBezTo>
                <a:close/>
                <a:moveTo>
                  <a:pt x="144" y="47"/>
                </a:moveTo>
                <a:cubicBezTo>
                  <a:pt x="133" y="47"/>
                  <a:pt x="133" y="47"/>
                  <a:pt x="133" y="47"/>
                </a:cubicBezTo>
                <a:cubicBezTo>
                  <a:pt x="129" y="47"/>
                  <a:pt x="125" y="44"/>
                  <a:pt x="125" y="39"/>
                </a:cubicBezTo>
                <a:cubicBezTo>
                  <a:pt x="125" y="35"/>
                  <a:pt x="129" y="31"/>
                  <a:pt x="133" y="31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5" y="31"/>
                  <a:pt x="156" y="30"/>
                  <a:pt x="156" y="27"/>
                </a:cubicBezTo>
                <a:cubicBezTo>
                  <a:pt x="156" y="25"/>
                  <a:pt x="155" y="23"/>
                  <a:pt x="152" y="23"/>
                </a:cubicBezTo>
                <a:cubicBezTo>
                  <a:pt x="143" y="23"/>
                  <a:pt x="143" y="23"/>
                  <a:pt x="143" y="23"/>
                </a:cubicBezTo>
                <a:cubicBezTo>
                  <a:pt x="143" y="16"/>
                  <a:pt x="143" y="16"/>
                  <a:pt x="143" y="16"/>
                </a:cubicBezTo>
                <a:cubicBezTo>
                  <a:pt x="143" y="14"/>
                  <a:pt x="141" y="12"/>
                  <a:pt x="139" y="12"/>
                </a:cubicBezTo>
                <a:cubicBezTo>
                  <a:pt x="136" y="12"/>
                  <a:pt x="135" y="14"/>
                  <a:pt x="135" y="16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33" y="23"/>
                  <a:pt x="133" y="23"/>
                  <a:pt x="133" y="23"/>
                </a:cubicBezTo>
                <a:cubicBezTo>
                  <a:pt x="124" y="23"/>
                  <a:pt x="117" y="30"/>
                  <a:pt x="117" y="39"/>
                </a:cubicBezTo>
                <a:cubicBezTo>
                  <a:pt x="117" y="48"/>
                  <a:pt x="124" y="55"/>
                  <a:pt x="133" y="55"/>
                </a:cubicBezTo>
                <a:cubicBezTo>
                  <a:pt x="144" y="55"/>
                  <a:pt x="144" y="55"/>
                  <a:pt x="144" y="55"/>
                </a:cubicBezTo>
                <a:cubicBezTo>
                  <a:pt x="148" y="55"/>
                  <a:pt x="152" y="59"/>
                  <a:pt x="152" y="63"/>
                </a:cubicBezTo>
                <a:cubicBezTo>
                  <a:pt x="152" y="68"/>
                  <a:pt x="148" y="71"/>
                  <a:pt x="144" y="71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2" y="71"/>
                  <a:pt x="120" y="73"/>
                  <a:pt x="120" y="75"/>
                </a:cubicBezTo>
                <a:cubicBezTo>
                  <a:pt x="120" y="77"/>
                  <a:pt x="122" y="79"/>
                  <a:pt x="124" y="79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5" y="87"/>
                  <a:pt x="135" y="87"/>
                  <a:pt x="135" y="87"/>
                </a:cubicBezTo>
                <a:cubicBezTo>
                  <a:pt x="135" y="89"/>
                  <a:pt x="136" y="91"/>
                  <a:pt x="139" y="91"/>
                </a:cubicBezTo>
                <a:cubicBezTo>
                  <a:pt x="141" y="91"/>
                  <a:pt x="143" y="89"/>
                  <a:pt x="143" y="87"/>
                </a:cubicBezTo>
                <a:cubicBezTo>
                  <a:pt x="143" y="79"/>
                  <a:pt x="143" y="79"/>
                  <a:pt x="143" y="79"/>
                </a:cubicBezTo>
                <a:cubicBezTo>
                  <a:pt x="144" y="79"/>
                  <a:pt x="144" y="79"/>
                  <a:pt x="144" y="79"/>
                </a:cubicBezTo>
                <a:cubicBezTo>
                  <a:pt x="144" y="79"/>
                  <a:pt x="144" y="79"/>
                  <a:pt x="144" y="79"/>
                </a:cubicBezTo>
                <a:cubicBezTo>
                  <a:pt x="153" y="79"/>
                  <a:pt x="160" y="72"/>
                  <a:pt x="160" y="63"/>
                </a:cubicBezTo>
                <a:cubicBezTo>
                  <a:pt x="160" y="54"/>
                  <a:pt x="153" y="47"/>
                  <a:pt x="144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22">
            <a:extLst>
              <a:ext uri="{FF2B5EF4-FFF2-40B4-BE49-F238E27FC236}">
                <a16:creationId xmlns:a16="http://schemas.microsoft.com/office/drawing/2014/main" id="{F8CD7BAA-C826-4D71-9610-128D4B0266A0}"/>
              </a:ext>
            </a:extLst>
          </p:cNvPr>
          <p:cNvSpPr>
            <a:spLocks noEditPoints="1"/>
          </p:cNvSpPr>
          <p:nvPr/>
        </p:nvSpPr>
        <p:spPr bwMode="auto">
          <a:xfrm>
            <a:off x="2737395" y="4335545"/>
            <a:ext cx="425034" cy="394144"/>
          </a:xfrm>
          <a:custGeom>
            <a:avLst/>
            <a:gdLst>
              <a:gd name="T0" fmla="*/ 546100 w 160"/>
              <a:gd name="T1" fmla="*/ 251484 h 147"/>
              <a:gd name="T2" fmla="*/ 474424 w 160"/>
              <a:gd name="T3" fmla="*/ 430623 h 147"/>
              <a:gd name="T4" fmla="*/ 296942 w 160"/>
              <a:gd name="T5" fmla="*/ 506413 h 147"/>
              <a:gd name="T6" fmla="*/ 119459 w 160"/>
              <a:gd name="T7" fmla="*/ 430623 h 147"/>
              <a:gd name="T8" fmla="*/ 44371 w 160"/>
              <a:gd name="T9" fmla="*/ 251484 h 147"/>
              <a:gd name="T10" fmla="*/ 44371 w 160"/>
              <a:gd name="T11" fmla="*/ 251484 h 147"/>
              <a:gd name="T12" fmla="*/ 23892 w 160"/>
              <a:gd name="T13" fmla="*/ 272154 h 147"/>
              <a:gd name="T14" fmla="*/ 3413 w 160"/>
              <a:gd name="T15" fmla="*/ 272154 h 147"/>
              <a:gd name="T16" fmla="*/ 3413 w 160"/>
              <a:gd name="T17" fmla="*/ 251484 h 147"/>
              <a:gd name="T18" fmla="*/ 47784 w 160"/>
              <a:gd name="T19" fmla="*/ 206699 h 147"/>
              <a:gd name="T20" fmla="*/ 68263 w 160"/>
              <a:gd name="T21" fmla="*/ 206699 h 147"/>
              <a:gd name="T22" fmla="*/ 112633 w 160"/>
              <a:gd name="T23" fmla="*/ 251484 h 147"/>
              <a:gd name="T24" fmla="*/ 112633 w 160"/>
              <a:gd name="T25" fmla="*/ 272154 h 147"/>
              <a:gd name="T26" fmla="*/ 102394 w 160"/>
              <a:gd name="T27" fmla="*/ 275599 h 147"/>
              <a:gd name="T28" fmla="*/ 95568 w 160"/>
              <a:gd name="T29" fmla="*/ 272154 h 147"/>
              <a:gd name="T30" fmla="*/ 71676 w 160"/>
              <a:gd name="T31" fmla="*/ 251484 h 147"/>
              <a:gd name="T32" fmla="*/ 71676 w 160"/>
              <a:gd name="T33" fmla="*/ 251484 h 147"/>
              <a:gd name="T34" fmla="*/ 296942 w 160"/>
              <a:gd name="T35" fmla="*/ 478853 h 147"/>
              <a:gd name="T36" fmla="*/ 518795 w 160"/>
              <a:gd name="T37" fmla="*/ 251484 h 147"/>
              <a:gd name="T38" fmla="*/ 296942 w 160"/>
              <a:gd name="T39" fmla="*/ 27560 h 147"/>
              <a:gd name="T40" fmla="*/ 136525 w 160"/>
              <a:gd name="T41" fmla="*/ 96460 h 147"/>
              <a:gd name="T42" fmla="*/ 116046 w 160"/>
              <a:gd name="T43" fmla="*/ 96460 h 147"/>
              <a:gd name="T44" fmla="*/ 116046 w 160"/>
              <a:gd name="T45" fmla="*/ 75790 h 147"/>
              <a:gd name="T46" fmla="*/ 296942 w 160"/>
              <a:gd name="T47" fmla="*/ 0 h 147"/>
              <a:gd name="T48" fmla="*/ 474424 w 160"/>
              <a:gd name="T49" fmla="*/ 72345 h 147"/>
              <a:gd name="T50" fmla="*/ 546100 w 160"/>
              <a:gd name="T51" fmla="*/ 251484 h 147"/>
              <a:gd name="T52" fmla="*/ 296942 w 160"/>
              <a:gd name="T53" fmla="*/ 93015 h 147"/>
              <a:gd name="T54" fmla="*/ 283289 w 160"/>
              <a:gd name="T55" fmla="*/ 106795 h 147"/>
              <a:gd name="T56" fmla="*/ 283289 w 160"/>
              <a:gd name="T57" fmla="*/ 141244 h 147"/>
              <a:gd name="T58" fmla="*/ 273050 w 160"/>
              <a:gd name="T59" fmla="*/ 141244 h 147"/>
              <a:gd name="T60" fmla="*/ 211614 w 160"/>
              <a:gd name="T61" fmla="*/ 203254 h 147"/>
              <a:gd name="T62" fmla="*/ 273050 w 160"/>
              <a:gd name="T63" fmla="*/ 265264 h 147"/>
              <a:gd name="T64" fmla="*/ 317421 w 160"/>
              <a:gd name="T65" fmla="*/ 265264 h 147"/>
              <a:gd name="T66" fmla="*/ 351552 w 160"/>
              <a:gd name="T67" fmla="*/ 299714 h 147"/>
              <a:gd name="T68" fmla="*/ 317421 w 160"/>
              <a:gd name="T69" fmla="*/ 337609 h 147"/>
              <a:gd name="T70" fmla="*/ 238919 w 160"/>
              <a:gd name="T71" fmla="*/ 337609 h 147"/>
              <a:gd name="T72" fmla="*/ 225266 w 160"/>
              <a:gd name="T73" fmla="*/ 351389 h 147"/>
              <a:gd name="T74" fmla="*/ 238919 w 160"/>
              <a:gd name="T75" fmla="*/ 365169 h 147"/>
              <a:gd name="T76" fmla="*/ 283289 w 160"/>
              <a:gd name="T77" fmla="*/ 365169 h 147"/>
              <a:gd name="T78" fmla="*/ 283289 w 160"/>
              <a:gd name="T79" fmla="*/ 396173 h 147"/>
              <a:gd name="T80" fmla="*/ 296942 w 160"/>
              <a:gd name="T81" fmla="*/ 409953 h 147"/>
              <a:gd name="T82" fmla="*/ 310594 w 160"/>
              <a:gd name="T83" fmla="*/ 396173 h 147"/>
              <a:gd name="T84" fmla="*/ 310594 w 160"/>
              <a:gd name="T85" fmla="*/ 365169 h 147"/>
              <a:gd name="T86" fmla="*/ 317421 w 160"/>
              <a:gd name="T87" fmla="*/ 365169 h 147"/>
              <a:gd name="T88" fmla="*/ 317421 w 160"/>
              <a:gd name="T89" fmla="*/ 365169 h 147"/>
              <a:gd name="T90" fmla="*/ 378857 w 160"/>
              <a:gd name="T91" fmla="*/ 299714 h 147"/>
              <a:gd name="T92" fmla="*/ 317421 w 160"/>
              <a:gd name="T93" fmla="*/ 237704 h 147"/>
              <a:gd name="T94" fmla="*/ 273050 w 160"/>
              <a:gd name="T95" fmla="*/ 237704 h 147"/>
              <a:gd name="T96" fmla="*/ 238919 w 160"/>
              <a:gd name="T97" fmla="*/ 203254 h 147"/>
              <a:gd name="T98" fmla="*/ 273050 w 160"/>
              <a:gd name="T99" fmla="*/ 168804 h 147"/>
              <a:gd name="T100" fmla="*/ 351552 w 160"/>
              <a:gd name="T101" fmla="*/ 168804 h 147"/>
              <a:gd name="T102" fmla="*/ 365204 w 160"/>
              <a:gd name="T103" fmla="*/ 155024 h 147"/>
              <a:gd name="T104" fmla="*/ 351552 w 160"/>
              <a:gd name="T105" fmla="*/ 141244 h 147"/>
              <a:gd name="T106" fmla="*/ 310594 w 160"/>
              <a:gd name="T107" fmla="*/ 141244 h 147"/>
              <a:gd name="T108" fmla="*/ 310594 w 160"/>
              <a:gd name="T109" fmla="*/ 106795 h 147"/>
              <a:gd name="T110" fmla="*/ 296942 w 160"/>
              <a:gd name="T111" fmla="*/ 93015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47">
                <a:moveTo>
                  <a:pt x="160" y="73"/>
                </a:moveTo>
                <a:cubicBezTo>
                  <a:pt x="160" y="93"/>
                  <a:pt x="152" y="111"/>
                  <a:pt x="139" y="125"/>
                </a:cubicBezTo>
                <a:cubicBezTo>
                  <a:pt x="125" y="139"/>
                  <a:pt x="106" y="147"/>
                  <a:pt x="87" y="147"/>
                </a:cubicBezTo>
                <a:cubicBezTo>
                  <a:pt x="67" y="147"/>
                  <a:pt x="49" y="139"/>
                  <a:pt x="35" y="125"/>
                </a:cubicBezTo>
                <a:cubicBezTo>
                  <a:pt x="21" y="111"/>
                  <a:pt x="13" y="93"/>
                  <a:pt x="13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7" y="79"/>
                  <a:pt x="7" y="79"/>
                  <a:pt x="7" y="79"/>
                </a:cubicBezTo>
                <a:cubicBezTo>
                  <a:pt x="5" y="81"/>
                  <a:pt x="3" y="81"/>
                  <a:pt x="1" y="79"/>
                </a:cubicBezTo>
                <a:cubicBezTo>
                  <a:pt x="0" y="78"/>
                  <a:pt x="0" y="75"/>
                  <a:pt x="1" y="73"/>
                </a:cubicBezTo>
                <a:cubicBezTo>
                  <a:pt x="14" y="60"/>
                  <a:pt x="14" y="60"/>
                  <a:pt x="14" y="60"/>
                </a:cubicBezTo>
                <a:cubicBezTo>
                  <a:pt x="16" y="59"/>
                  <a:pt x="18" y="59"/>
                  <a:pt x="20" y="60"/>
                </a:cubicBezTo>
                <a:cubicBezTo>
                  <a:pt x="33" y="73"/>
                  <a:pt x="33" y="73"/>
                  <a:pt x="33" y="73"/>
                </a:cubicBezTo>
                <a:cubicBezTo>
                  <a:pt x="35" y="75"/>
                  <a:pt x="35" y="78"/>
                  <a:pt x="33" y="79"/>
                </a:cubicBezTo>
                <a:cubicBezTo>
                  <a:pt x="32" y="80"/>
                  <a:pt x="31" y="80"/>
                  <a:pt x="30" y="80"/>
                </a:cubicBezTo>
                <a:cubicBezTo>
                  <a:pt x="29" y="80"/>
                  <a:pt x="28" y="80"/>
                  <a:pt x="28" y="79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109"/>
                  <a:pt x="51" y="139"/>
                  <a:pt x="87" y="139"/>
                </a:cubicBezTo>
                <a:cubicBezTo>
                  <a:pt x="123" y="139"/>
                  <a:pt x="152" y="109"/>
                  <a:pt x="152" y="73"/>
                </a:cubicBezTo>
                <a:cubicBezTo>
                  <a:pt x="152" y="37"/>
                  <a:pt x="123" y="8"/>
                  <a:pt x="87" y="8"/>
                </a:cubicBezTo>
                <a:cubicBezTo>
                  <a:pt x="69" y="8"/>
                  <a:pt x="52" y="15"/>
                  <a:pt x="40" y="28"/>
                </a:cubicBezTo>
                <a:cubicBezTo>
                  <a:pt x="38" y="29"/>
                  <a:pt x="36" y="29"/>
                  <a:pt x="34" y="28"/>
                </a:cubicBezTo>
                <a:cubicBezTo>
                  <a:pt x="33" y="26"/>
                  <a:pt x="33" y="24"/>
                  <a:pt x="34" y="22"/>
                </a:cubicBezTo>
                <a:cubicBezTo>
                  <a:pt x="48" y="8"/>
                  <a:pt x="67" y="0"/>
                  <a:pt x="87" y="0"/>
                </a:cubicBezTo>
                <a:cubicBezTo>
                  <a:pt x="106" y="0"/>
                  <a:pt x="125" y="8"/>
                  <a:pt x="139" y="21"/>
                </a:cubicBezTo>
                <a:cubicBezTo>
                  <a:pt x="152" y="35"/>
                  <a:pt x="160" y="54"/>
                  <a:pt x="160" y="73"/>
                </a:cubicBezTo>
                <a:close/>
                <a:moveTo>
                  <a:pt x="87" y="27"/>
                </a:moveTo>
                <a:cubicBezTo>
                  <a:pt x="84" y="27"/>
                  <a:pt x="83" y="29"/>
                  <a:pt x="83" y="31"/>
                </a:cubicBezTo>
                <a:cubicBezTo>
                  <a:pt x="83" y="41"/>
                  <a:pt x="83" y="41"/>
                  <a:pt x="83" y="41"/>
                </a:cubicBezTo>
                <a:cubicBezTo>
                  <a:pt x="80" y="41"/>
                  <a:pt x="80" y="41"/>
                  <a:pt x="80" y="41"/>
                </a:cubicBezTo>
                <a:cubicBezTo>
                  <a:pt x="70" y="41"/>
                  <a:pt x="62" y="49"/>
                  <a:pt x="62" y="59"/>
                </a:cubicBezTo>
                <a:cubicBezTo>
                  <a:pt x="62" y="69"/>
                  <a:pt x="70" y="77"/>
                  <a:pt x="80" y="77"/>
                </a:cubicBezTo>
                <a:cubicBezTo>
                  <a:pt x="93" y="77"/>
                  <a:pt x="93" y="77"/>
                  <a:pt x="93" y="77"/>
                </a:cubicBezTo>
                <a:cubicBezTo>
                  <a:pt x="99" y="77"/>
                  <a:pt x="103" y="82"/>
                  <a:pt x="103" y="87"/>
                </a:cubicBezTo>
                <a:cubicBezTo>
                  <a:pt x="103" y="93"/>
                  <a:pt x="99" y="98"/>
                  <a:pt x="9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68" y="98"/>
                  <a:pt x="66" y="99"/>
                  <a:pt x="66" y="102"/>
                </a:cubicBezTo>
                <a:cubicBezTo>
                  <a:pt x="66" y="104"/>
                  <a:pt x="68" y="106"/>
                  <a:pt x="70" y="106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83" y="115"/>
                  <a:pt x="83" y="115"/>
                  <a:pt x="83" y="115"/>
                </a:cubicBezTo>
                <a:cubicBezTo>
                  <a:pt x="83" y="117"/>
                  <a:pt x="84" y="119"/>
                  <a:pt x="87" y="119"/>
                </a:cubicBezTo>
                <a:cubicBezTo>
                  <a:pt x="89" y="119"/>
                  <a:pt x="91" y="117"/>
                  <a:pt x="91" y="115"/>
                </a:cubicBezTo>
                <a:cubicBezTo>
                  <a:pt x="91" y="106"/>
                  <a:pt x="91" y="106"/>
                  <a:pt x="91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103" y="105"/>
                  <a:pt x="111" y="97"/>
                  <a:pt x="111" y="87"/>
                </a:cubicBezTo>
                <a:cubicBezTo>
                  <a:pt x="111" y="77"/>
                  <a:pt x="103" y="69"/>
                  <a:pt x="93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75" y="69"/>
                  <a:pt x="70" y="65"/>
                  <a:pt x="70" y="59"/>
                </a:cubicBezTo>
                <a:cubicBezTo>
                  <a:pt x="70" y="53"/>
                  <a:pt x="75" y="49"/>
                  <a:pt x="80" y="49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105" y="49"/>
                  <a:pt x="107" y="47"/>
                  <a:pt x="107" y="45"/>
                </a:cubicBezTo>
                <a:cubicBezTo>
                  <a:pt x="107" y="43"/>
                  <a:pt x="105" y="41"/>
                  <a:pt x="103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1" y="31"/>
                  <a:pt x="91" y="31"/>
                  <a:pt x="91" y="31"/>
                </a:cubicBezTo>
                <a:cubicBezTo>
                  <a:pt x="91" y="29"/>
                  <a:pt x="89" y="27"/>
                  <a:pt x="87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28">
            <a:extLst>
              <a:ext uri="{FF2B5EF4-FFF2-40B4-BE49-F238E27FC236}">
                <a16:creationId xmlns:a16="http://schemas.microsoft.com/office/drawing/2014/main" id="{8BDA73D9-7AA3-47DB-ABFF-3036D0BF942A}"/>
              </a:ext>
            </a:extLst>
          </p:cNvPr>
          <p:cNvSpPr>
            <a:spLocks noEditPoints="1"/>
          </p:cNvSpPr>
          <p:nvPr/>
        </p:nvSpPr>
        <p:spPr bwMode="auto">
          <a:xfrm>
            <a:off x="3755626" y="1303923"/>
            <a:ext cx="411448" cy="427510"/>
          </a:xfrm>
          <a:custGeom>
            <a:avLst/>
            <a:gdLst>
              <a:gd name="T0" fmla="*/ 13642 w 155"/>
              <a:gd name="T1" fmla="*/ 0 h 160"/>
              <a:gd name="T2" fmla="*/ 13642 w 155"/>
              <a:gd name="T3" fmla="*/ 27464 h 160"/>
              <a:gd name="T4" fmla="*/ 44337 w 155"/>
              <a:gd name="T5" fmla="*/ 535543 h 160"/>
              <a:gd name="T6" fmla="*/ 64801 w 155"/>
              <a:gd name="T7" fmla="*/ 545842 h 160"/>
              <a:gd name="T8" fmla="*/ 187581 w 155"/>
              <a:gd name="T9" fmla="*/ 545842 h 160"/>
              <a:gd name="T10" fmla="*/ 262614 w 155"/>
              <a:gd name="T11" fmla="*/ 504646 h 160"/>
              <a:gd name="T12" fmla="*/ 341057 w 155"/>
              <a:gd name="T13" fmla="*/ 545842 h 160"/>
              <a:gd name="T14" fmla="*/ 460427 w 155"/>
              <a:gd name="T15" fmla="*/ 545842 h 160"/>
              <a:gd name="T16" fmla="*/ 474069 w 155"/>
              <a:gd name="T17" fmla="*/ 549275 h 160"/>
              <a:gd name="T18" fmla="*/ 484301 w 155"/>
              <a:gd name="T19" fmla="*/ 27464 h 160"/>
              <a:gd name="T20" fmla="*/ 528638 w 155"/>
              <a:gd name="T21" fmla="*/ 13732 h 160"/>
              <a:gd name="T22" fmla="*/ 453606 w 155"/>
              <a:gd name="T23" fmla="*/ 508079 h 160"/>
              <a:gd name="T24" fmla="*/ 392215 w 155"/>
              <a:gd name="T25" fmla="*/ 477183 h 160"/>
              <a:gd name="T26" fmla="*/ 272845 w 155"/>
              <a:gd name="T27" fmla="*/ 477183 h 160"/>
              <a:gd name="T28" fmla="*/ 194402 w 155"/>
              <a:gd name="T29" fmla="*/ 518378 h 160"/>
              <a:gd name="T30" fmla="*/ 119370 w 155"/>
              <a:gd name="T31" fmla="*/ 477183 h 160"/>
              <a:gd name="T32" fmla="*/ 71622 w 155"/>
              <a:gd name="T33" fmla="*/ 27464 h 160"/>
              <a:gd name="T34" fmla="*/ 453606 w 155"/>
              <a:gd name="T35" fmla="*/ 508079 h 160"/>
              <a:gd name="T36" fmla="*/ 136423 w 155"/>
              <a:gd name="T37" fmla="*/ 195679 h 160"/>
              <a:gd name="T38" fmla="*/ 296719 w 155"/>
              <a:gd name="T39" fmla="*/ 209411 h 160"/>
              <a:gd name="T40" fmla="*/ 136423 w 155"/>
              <a:gd name="T41" fmla="*/ 223143 h 160"/>
              <a:gd name="T42" fmla="*/ 122780 w 155"/>
              <a:gd name="T43" fmla="*/ 260906 h 160"/>
              <a:gd name="T44" fmla="*/ 245561 w 155"/>
              <a:gd name="T45" fmla="*/ 243741 h 160"/>
              <a:gd name="T46" fmla="*/ 245561 w 155"/>
              <a:gd name="T47" fmla="*/ 274638 h 160"/>
              <a:gd name="T48" fmla="*/ 122780 w 155"/>
              <a:gd name="T49" fmla="*/ 260906 h 160"/>
              <a:gd name="T50" fmla="*/ 354699 w 155"/>
              <a:gd name="T51" fmla="*/ 195679 h 160"/>
              <a:gd name="T52" fmla="*/ 405858 w 155"/>
              <a:gd name="T53" fmla="*/ 209411 h 160"/>
              <a:gd name="T54" fmla="*/ 354699 w 155"/>
              <a:gd name="T55" fmla="*/ 223143 h 160"/>
              <a:gd name="T56" fmla="*/ 341057 w 155"/>
              <a:gd name="T57" fmla="*/ 260906 h 160"/>
              <a:gd name="T58" fmla="*/ 392215 w 155"/>
              <a:gd name="T59" fmla="*/ 243741 h 160"/>
              <a:gd name="T60" fmla="*/ 392215 w 155"/>
              <a:gd name="T61" fmla="*/ 274638 h 160"/>
              <a:gd name="T62" fmla="*/ 341057 w 155"/>
              <a:gd name="T63" fmla="*/ 260906 h 160"/>
              <a:gd name="T64" fmla="*/ 136423 w 155"/>
              <a:gd name="T65" fmla="*/ 82391 h 160"/>
              <a:gd name="T66" fmla="*/ 296719 w 155"/>
              <a:gd name="T67" fmla="*/ 96123 h 160"/>
              <a:gd name="T68" fmla="*/ 136423 w 155"/>
              <a:gd name="T69" fmla="*/ 113288 h 160"/>
              <a:gd name="T70" fmla="*/ 122780 w 155"/>
              <a:gd name="T71" fmla="*/ 147618 h 160"/>
              <a:gd name="T72" fmla="*/ 245561 w 155"/>
              <a:gd name="T73" fmla="*/ 133886 h 160"/>
              <a:gd name="T74" fmla="*/ 245561 w 155"/>
              <a:gd name="T75" fmla="*/ 161350 h 160"/>
              <a:gd name="T76" fmla="*/ 122780 w 155"/>
              <a:gd name="T77" fmla="*/ 147618 h 160"/>
              <a:gd name="T78" fmla="*/ 354699 w 155"/>
              <a:gd name="T79" fmla="*/ 82391 h 160"/>
              <a:gd name="T80" fmla="*/ 405858 w 155"/>
              <a:gd name="T81" fmla="*/ 96123 h 160"/>
              <a:gd name="T82" fmla="*/ 354699 w 155"/>
              <a:gd name="T83" fmla="*/ 113288 h 160"/>
              <a:gd name="T84" fmla="*/ 341057 w 155"/>
              <a:gd name="T85" fmla="*/ 147618 h 160"/>
              <a:gd name="T86" fmla="*/ 392215 w 155"/>
              <a:gd name="T87" fmla="*/ 133886 h 160"/>
              <a:gd name="T88" fmla="*/ 392215 w 155"/>
              <a:gd name="T89" fmla="*/ 161350 h 160"/>
              <a:gd name="T90" fmla="*/ 341057 w 155"/>
              <a:gd name="T91" fmla="*/ 147618 h 160"/>
              <a:gd name="T92" fmla="*/ 136423 w 155"/>
              <a:gd name="T93" fmla="*/ 312400 h 160"/>
              <a:gd name="T94" fmla="*/ 296719 w 155"/>
              <a:gd name="T95" fmla="*/ 326132 h 160"/>
              <a:gd name="T96" fmla="*/ 136423 w 155"/>
              <a:gd name="T97" fmla="*/ 339864 h 160"/>
              <a:gd name="T98" fmla="*/ 122780 w 155"/>
              <a:gd name="T99" fmla="*/ 374194 h 160"/>
              <a:gd name="T100" fmla="*/ 245561 w 155"/>
              <a:gd name="T101" fmla="*/ 360462 h 160"/>
              <a:gd name="T102" fmla="*/ 245561 w 155"/>
              <a:gd name="T103" fmla="*/ 387925 h 160"/>
              <a:gd name="T104" fmla="*/ 122780 w 155"/>
              <a:gd name="T105" fmla="*/ 374194 h 160"/>
              <a:gd name="T106" fmla="*/ 354699 w 155"/>
              <a:gd name="T107" fmla="*/ 312400 h 160"/>
              <a:gd name="T108" fmla="*/ 405858 w 155"/>
              <a:gd name="T109" fmla="*/ 326132 h 160"/>
              <a:gd name="T110" fmla="*/ 354699 w 155"/>
              <a:gd name="T111" fmla="*/ 339864 h 160"/>
              <a:gd name="T112" fmla="*/ 341057 w 155"/>
              <a:gd name="T113" fmla="*/ 374194 h 160"/>
              <a:gd name="T114" fmla="*/ 392215 w 155"/>
              <a:gd name="T115" fmla="*/ 360462 h 160"/>
              <a:gd name="T116" fmla="*/ 392215 w 155"/>
              <a:gd name="T117" fmla="*/ 387925 h 160"/>
              <a:gd name="T118" fmla="*/ 341057 w 155"/>
              <a:gd name="T119" fmla="*/ 374194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5" h="160">
                <a:moveTo>
                  <a:pt x="1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156"/>
                  <a:pt x="13" y="156"/>
                  <a:pt x="13" y="156"/>
                </a:cubicBezTo>
                <a:cubicBezTo>
                  <a:pt x="13" y="157"/>
                  <a:pt x="14" y="159"/>
                  <a:pt x="15" y="159"/>
                </a:cubicBezTo>
                <a:cubicBezTo>
                  <a:pt x="16" y="160"/>
                  <a:pt x="18" y="160"/>
                  <a:pt x="19" y="159"/>
                </a:cubicBezTo>
                <a:cubicBezTo>
                  <a:pt x="37" y="147"/>
                  <a:pt x="37" y="147"/>
                  <a:pt x="37" y="147"/>
                </a:cubicBezTo>
                <a:cubicBezTo>
                  <a:pt x="55" y="159"/>
                  <a:pt x="55" y="159"/>
                  <a:pt x="55" y="159"/>
                </a:cubicBezTo>
                <a:cubicBezTo>
                  <a:pt x="56" y="160"/>
                  <a:pt x="58" y="160"/>
                  <a:pt x="59" y="159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95" y="159"/>
                  <a:pt x="95" y="159"/>
                  <a:pt x="95" y="159"/>
                </a:cubicBezTo>
                <a:cubicBezTo>
                  <a:pt x="96" y="160"/>
                  <a:pt x="98" y="160"/>
                  <a:pt x="100" y="159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35" y="159"/>
                  <a:pt x="135" y="159"/>
                  <a:pt x="135" y="159"/>
                </a:cubicBezTo>
                <a:cubicBezTo>
                  <a:pt x="136" y="160"/>
                  <a:pt x="137" y="160"/>
                  <a:pt x="138" y="160"/>
                </a:cubicBezTo>
                <a:cubicBezTo>
                  <a:pt x="138" y="160"/>
                  <a:pt x="139" y="160"/>
                  <a:pt x="139" y="160"/>
                </a:cubicBezTo>
                <a:cubicBezTo>
                  <a:pt x="141" y="159"/>
                  <a:pt x="142" y="157"/>
                  <a:pt x="142" y="156"/>
                </a:cubicBezTo>
                <a:cubicBezTo>
                  <a:pt x="142" y="8"/>
                  <a:pt x="142" y="8"/>
                  <a:pt x="142" y="8"/>
                </a:cubicBezTo>
                <a:cubicBezTo>
                  <a:pt x="151" y="8"/>
                  <a:pt x="151" y="8"/>
                  <a:pt x="151" y="8"/>
                </a:cubicBezTo>
                <a:cubicBezTo>
                  <a:pt x="153" y="8"/>
                  <a:pt x="155" y="6"/>
                  <a:pt x="155" y="4"/>
                </a:cubicBezTo>
                <a:cubicBezTo>
                  <a:pt x="155" y="2"/>
                  <a:pt x="153" y="0"/>
                  <a:pt x="151" y="0"/>
                </a:cubicBezTo>
                <a:close/>
                <a:moveTo>
                  <a:pt x="133" y="148"/>
                </a:moveTo>
                <a:cubicBezTo>
                  <a:pt x="120" y="139"/>
                  <a:pt x="120" y="139"/>
                  <a:pt x="120" y="139"/>
                </a:cubicBezTo>
                <a:cubicBezTo>
                  <a:pt x="118" y="138"/>
                  <a:pt x="117" y="138"/>
                  <a:pt x="115" y="139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78" y="138"/>
                  <a:pt x="76" y="138"/>
                  <a:pt x="75" y="139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39" y="139"/>
                  <a:pt x="39" y="139"/>
                  <a:pt x="39" y="139"/>
                </a:cubicBezTo>
                <a:cubicBezTo>
                  <a:pt x="38" y="138"/>
                  <a:pt x="36" y="138"/>
                  <a:pt x="35" y="139"/>
                </a:cubicBezTo>
                <a:cubicBezTo>
                  <a:pt x="21" y="148"/>
                  <a:pt x="21" y="148"/>
                  <a:pt x="21" y="148"/>
                </a:cubicBezTo>
                <a:cubicBezTo>
                  <a:pt x="21" y="8"/>
                  <a:pt x="21" y="8"/>
                  <a:pt x="21" y="8"/>
                </a:cubicBezTo>
                <a:cubicBezTo>
                  <a:pt x="133" y="8"/>
                  <a:pt x="133" y="8"/>
                  <a:pt x="133" y="8"/>
                </a:cubicBezTo>
                <a:lnTo>
                  <a:pt x="133" y="148"/>
                </a:lnTo>
                <a:close/>
                <a:moveTo>
                  <a:pt x="36" y="61"/>
                </a:moveTo>
                <a:cubicBezTo>
                  <a:pt x="36" y="59"/>
                  <a:pt x="38" y="57"/>
                  <a:pt x="40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5" y="57"/>
                  <a:pt x="87" y="59"/>
                  <a:pt x="87" y="61"/>
                </a:cubicBezTo>
                <a:cubicBezTo>
                  <a:pt x="87" y="64"/>
                  <a:pt x="85" y="65"/>
                  <a:pt x="83" y="65"/>
                </a:cubicBezTo>
                <a:cubicBezTo>
                  <a:pt x="40" y="65"/>
                  <a:pt x="40" y="65"/>
                  <a:pt x="40" y="65"/>
                </a:cubicBezTo>
                <a:cubicBezTo>
                  <a:pt x="38" y="65"/>
                  <a:pt x="36" y="64"/>
                  <a:pt x="36" y="61"/>
                </a:cubicBezTo>
                <a:close/>
                <a:moveTo>
                  <a:pt x="36" y="76"/>
                </a:moveTo>
                <a:cubicBezTo>
                  <a:pt x="36" y="73"/>
                  <a:pt x="38" y="71"/>
                  <a:pt x="40" y="71"/>
                </a:cubicBezTo>
                <a:cubicBezTo>
                  <a:pt x="72" y="71"/>
                  <a:pt x="72" y="71"/>
                  <a:pt x="72" y="71"/>
                </a:cubicBezTo>
                <a:cubicBezTo>
                  <a:pt x="74" y="71"/>
                  <a:pt x="76" y="73"/>
                  <a:pt x="76" y="76"/>
                </a:cubicBezTo>
                <a:cubicBezTo>
                  <a:pt x="76" y="78"/>
                  <a:pt x="74" y="80"/>
                  <a:pt x="72" y="80"/>
                </a:cubicBezTo>
                <a:cubicBezTo>
                  <a:pt x="40" y="80"/>
                  <a:pt x="40" y="80"/>
                  <a:pt x="40" y="80"/>
                </a:cubicBezTo>
                <a:cubicBezTo>
                  <a:pt x="38" y="80"/>
                  <a:pt x="36" y="78"/>
                  <a:pt x="36" y="76"/>
                </a:cubicBezTo>
                <a:close/>
                <a:moveTo>
                  <a:pt x="100" y="61"/>
                </a:moveTo>
                <a:cubicBezTo>
                  <a:pt x="100" y="59"/>
                  <a:pt x="102" y="57"/>
                  <a:pt x="104" y="57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7" y="57"/>
                  <a:pt x="119" y="59"/>
                  <a:pt x="119" y="61"/>
                </a:cubicBezTo>
                <a:cubicBezTo>
                  <a:pt x="119" y="64"/>
                  <a:pt x="117" y="65"/>
                  <a:pt x="115" y="65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2" y="65"/>
                  <a:pt x="100" y="64"/>
                  <a:pt x="100" y="61"/>
                </a:cubicBezTo>
                <a:close/>
                <a:moveTo>
                  <a:pt x="100" y="76"/>
                </a:moveTo>
                <a:cubicBezTo>
                  <a:pt x="100" y="73"/>
                  <a:pt x="102" y="71"/>
                  <a:pt x="104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7" y="71"/>
                  <a:pt x="119" y="73"/>
                  <a:pt x="119" y="76"/>
                </a:cubicBezTo>
                <a:cubicBezTo>
                  <a:pt x="119" y="78"/>
                  <a:pt x="117" y="80"/>
                  <a:pt x="115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2" y="80"/>
                  <a:pt x="100" y="78"/>
                  <a:pt x="100" y="76"/>
                </a:cubicBezTo>
                <a:close/>
                <a:moveTo>
                  <a:pt x="36" y="28"/>
                </a:moveTo>
                <a:cubicBezTo>
                  <a:pt x="36" y="26"/>
                  <a:pt x="38" y="24"/>
                  <a:pt x="40" y="24"/>
                </a:cubicBezTo>
                <a:cubicBezTo>
                  <a:pt x="83" y="24"/>
                  <a:pt x="83" y="24"/>
                  <a:pt x="83" y="24"/>
                </a:cubicBezTo>
                <a:cubicBezTo>
                  <a:pt x="85" y="24"/>
                  <a:pt x="87" y="26"/>
                  <a:pt x="87" y="28"/>
                </a:cubicBezTo>
                <a:cubicBezTo>
                  <a:pt x="87" y="31"/>
                  <a:pt x="85" y="33"/>
                  <a:pt x="83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38" y="33"/>
                  <a:pt x="36" y="31"/>
                  <a:pt x="36" y="28"/>
                </a:cubicBezTo>
                <a:close/>
                <a:moveTo>
                  <a:pt x="36" y="43"/>
                </a:moveTo>
                <a:cubicBezTo>
                  <a:pt x="36" y="40"/>
                  <a:pt x="38" y="39"/>
                  <a:pt x="40" y="39"/>
                </a:cubicBezTo>
                <a:cubicBezTo>
                  <a:pt x="72" y="39"/>
                  <a:pt x="72" y="39"/>
                  <a:pt x="72" y="39"/>
                </a:cubicBezTo>
                <a:cubicBezTo>
                  <a:pt x="74" y="39"/>
                  <a:pt x="76" y="40"/>
                  <a:pt x="76" y="43"/>
                </a:cubicBezTo>
                <a:cubicBezTo>
                  <a:pt x="76" y="45"/>
                  <a:pt x="74" y="47"/>
                  <a:pt x="72" y="47"/>
                </a:cubicBezTo>
                <a:cubicBezTo>
                  <a:pt x="40" y="47"/>
                  <a:pt x="40" y="47"/>
                  <a:pt x="40" y="47"/>
                </a:cubicBezTo>
                <a:cubicBezTo>
                  <a:pt x="38" y="47"/>
                  <a:pt x="36" y="45"/>
                  <a:pt x="36" y="43"/>
                </a:cubicBezTo>
                <a:close/>
                <a:moveTo>
                  <a:pt x="100" y="28"/>
                </a:moveTo>
                <a:cubicBezTo>
                  <a:pt x="100" y="26"/>
                  <a:pt x="102" y="24"/>
                  <a:pt x="104" y="24"/>
                </a:cubicBezTo>
                <a:cubicBezTo>
                  <a:pt x="115" y="24"/>
                  <a:pt x="115" y="24"/>
                  <a:pt x="115" y="24"/>
                </a:cubicBezTo>
                <a:cubicBezTo>
                  <a:pt x="117" y="24"/>
                  <a:pt x="119" y="26"/>
                  <a:pt x="119" y="28"/>
                </a:cubicBezTo>
                <a:cubicBezTo>
                  <a:pt x="119" y="31"/>
                  <a:pt x="117" y="33"/>
                  <a:pt x="115" y="3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2" y="33"/>
                  <a:pt x="100" y="31"/>
                  <a:pt x="100" y="28"/>
                </a:cubicBezTo>
                <a:close/>
                <a:moveTo>
                  <a:pt x="100" y="43"/>
                </a:moveTo>
                <a:cubicBezTo>
                  <a:pt x="100" y="40"/>
                  <a:pt x="102" y="39"/>
                  <a:pt x="104" y="39"/>
                </a:cubicBezTo>
                <a:cubicBezTo>
                  <a:pt x="115" y="39"/>
                  <a:pt x="115" y="39"/>
                  <a:pt x="115" y="39"/>
                </a:cubicBezTo>
                <a:cubicBezTo>
                  <a:pt x="117" y="39"/>
                  <a:pt x="119" y="40"/>
                  <a:pt x="119" y="43"/>
                </a:cubicBezTo>
                <a:cubicBezTo>
                  <a:pt x="119" y="45"/>
                  <a:pt x="117" y="47"/>
                  <a:pt x="11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2" y="47"/>
                  <a:pt x="100" y="45"/>
                  <a:pt x="100" y="43"/>
                </a:cubicBezTo>
                <a:close/>
                <a:moveTo>
                  <a:pt x="36" y="95"/>
                </a:moveTo>
                <a:cubicBezTo>
                  <a:pt x="36" y="92"/>
                  <a:pt x="38" y="91"/>
                  <a:pt x="40" y="91"/>
                </a:cubicBezTo>
                <a:cubicBezTo>
                  <a:pt x="83" y="91"/>
                  <a:pt x="83" y="91"/>
                  <a:pt x="83" y="91"/>
                </a:cubicBezTo>
                <a:cubicBezTo>
                  <a:pt x="85" y="91"/>
                  <a:pt x="87" y="92"/>
                  <a:pt x="87" y="95"/>
                </a:cubicBezTo>
                <a:cubicBezTo>
                  <a:pt x="87" y="97"/>
                  <a:pt x="85" y="99"/>
                  <a:pt x="83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38" y="99"/>
                  <a:pt x="36" y="97"/>
                  <a:pt x="36" y="95"/>
                </a:cubicBezTo>
                <a:close/>
                <a:moveTo>
                  <a:pt x="36" y="109"/>
                </a:moveTo>
                <a:cubicBezTo>
                  <a:pt x="36" y="107"/>
                  <a:pt x="38" y="105"/>
                  <a:pt x="4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4" y="105"/>
                  <a:pt x="76" y="107"/>
                  <a:pt x="76" y="109"/>
                </a:cubicBezTo>
                <a:cubicBezTo>
                  <a:pt x="76" y="111"/>
                  <a:pt x="74" y="113"/>
                  <a:pt x="72" y="113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38" y="113"/>
                  <a:pt x="36" y="111"/>
                  <a:pt x="36" y="109"/>
                </a:cubicBezTo>
                <a:close/>
                <a:moveTo>
                  <a:pt x="100" y="95"/>
                </a:moveTo>
                <a:cubicBezTo>
                  <a:pt x="100" y="92"/>
                  <a:pt x="102" y="91"/>
                  <a:pt x="104" y="91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7" y="91"/>
                  <a:pt x="119" y="92"/>
                  <a:pt x="119" y="95"/>
                </a:cubicBezTo>
                <a:cubicBezTo>
                  <a:pt x="119" y="97"/>
                  <a:pt x="117" y="99"/>
                  <a:pt x="115" y="99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102" y="99"/>
                  <a:pt x="100" y="97"/>
                  <a:pt x="100" y="95"/>
                </a:cubicBezTo>
                <a:close/>
                <a:moveTo>
                  <a:pt x="100" y="109"/>
                </a:moveTo>
                <a:cubicBezTo>
                  <a:pt x="100" y="107"/>
                  <a:pt x="102" y="105"/>
                  <a:pt x="104" y="105"/>
                </a:cubicBezTo>
                <a:cubicBezTo>
                  <a:pt x="115" y="105"/>
                  <a:pt x="115" y="105"/>
                  <a:pt x="115" y="105"/>
                </a:cubicBezTo>
                <a:cubicBezTo>
                  <a:pt x="117" y="105"/>
                  <a:pt x="119" y="107"/>
                  <a:pt x="119" y="109"/>
                </a:cubicBezTo>
                <a:cubicBezTo>
                  <a:pt x="119" y="111"/>
                  <a:pt x="117" y="113"/>
                  <a:pt x="115" y="113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02" y="113"/>
                  <a:pt x="100" y="111"/>
                  <a:pt x="100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29">
            <a:extLst>
              <a:ext uri="{FF2B5EF4-FFF2-40B4-BE49-F238E27FC236}">
                <a16:creationId xmlns:a16="http://schemas.microsoft.com/office/drawing/2014/main" id="{D51816FF-D849-4A3D-AF0A-7E1F79C84212}"/>
              </a:ext>
            </a:extLst>
          </p:cNvPr>
          <p:cNvSpPr>
            <a:spLocks noEditPoints="1"/>
          </p:cNvSpPr>
          <p:nvPr/>
        </p:nvSpPr>
        <p:spPr bwMode="auto">
          <a:xfrm>
            <a:off x="3786125" y="2303123"/>
            <a:ext cx="345960" cy="428746"/>
          </a:xfrm>
          <a:custGeom>
            <a:avLst/>
            <a:gdLst>
              <a:gd name="T0" fmla="*/ 13677 w 130"/>
              <a:gd name="T1" fmla="*/ 237560 h 160"/>
              <a:gd name="T2" fmla="*/ 13677 w 130"/>
              <a:gd name="T3" fmla="*/ 210017 h 160"/>
              <a:gd name="T4" fmla="*/ 136769 w 130"/>
              <a:gd name="T5" fmla="*/ 223788 h 160"/>
              <a:gd name="T6" fmla="*/ 434242 w 130"/>
              <a:gd name="T7" fmla="*/ 210017 h 160"/>
              <a:gd name="T8" fmla="*/ 311150 w 130"/>
              <a:gd name="T9" fmla="*/ 223788 h 160"/>
              <a:gd name="T10" fmla="*/ 434242 w 130"/>
              <a:gd name="T11" fmla="*/ 237560 h 160"/>
              <a:gd name="T12" fmla="*/ 434242 w 130"/>
              <a:gd name="T13" fmla="*/ 210017 h 160"/>
              <a:gd name="T14" fmla="*/ 235927 w 130"/>
              <a:gd name="T15" fmla="*/ 123944 h 160"/>
              <a:gd name="T16" fmla="*/ 222250 w 130"/>
              <a:gd name="T17" fmla="*/ 0 h 160"/>
              <a:gd name="T18" fmla="*/ 208573 w 130"/>
              <a:gd name="T19" fmla="*/ 123944 h 160"/>
              <a:gd name="T20" fmla="*/ 294054 w 130"/>
              <a:gd name="T21" fmla="*/ 165259 h 160"/>
              <a:gd name="T22" fmla="*/ 379535 w 130"/>
              <a:gd name="T23" fmla="*/ 86072 h 160"/>
              <a:gd name="T24" fmla="*/ 362438 w 130"/>
              <a:gd name="T25" fmla="*/ 65415 h 160"/>
              <a:gd name="T26" fmla="*/ 283796 w 130"/>
              <a:gd name="T27" fmla="*/ 161816 h 160"/>
              <a:gd name="T28" fmla="*/ 143608 w 130"/>
              <a:gd name="T29" fmla="*/ 161816 h 160"/>
              <a:gd name="T30" fmla="*/ 160704 w 130"/>
              <a:gd name="T31" fmla="*/ 161816 h 160"/>
              <a:gd name="T32" fmla="*/ 85481 w 130"/>
              <a:gd name="T33" fmla="*/ 65415 h 160"/>
              <a:gd name="T34" fmla="*/ 64965 w 130"/>
              <a:gd name="T35" fmla="*/ 86072 h 160"/>
              <a:gd name="T36" fmla="*/ 406888 w 130"/>
              <a:gd name="T37" fmla="*/ 364947 h 160"/>
              <a:gd name="T38" fmla="*/ 359019 w 130"/>
              <a:gd name="T39" fmla="*/ 540534 h 160"/>
              <a:gd name="T40" fmla="*/ 211992 w 130"/>
              <a:gd name="T41" fmla="*/ 550863 h 160"/>
              <a:gd name="T42" fmla="*/ 157285 w 130"/>
              <a:gd name="T43" fmla="*/ 550863 h 160"/>
              <a:gd name="T44" fmla="*/ 99158 w 130"/>
              <a:gd name="T45" fmla="*/ 540534 h 160"/>
              <a:gd name="T46" fmla="*/ 17096 w 130"/>
              <a:gd name="T47" fmla="*/ 512991 h 160"/>
              <a:gd name="T48" fmla="*/ 47869 w 130"/>
              <a:gd name="T49" fmla="*/ 313303 h 160"/>
              <a:gd name="T50" fmla="*/ 119673 w 130"/>
              <a:gd name="T51" fmla="*/ 323632 h 160"/>
              <a:gd name="T52" fmla="*/ 150446 w 130"/>
              <a:gd name="T53" fmla="*/ 306418 h 160"/>
              <a:gd name="T54" fmla="*/ 181219 w 130"/>
              <a:gd name="T55" fmla="*/ 189359 h 160"/>
              <a:gd name="T56" fmla="*/ 249604 w 130"/>
              <a:gd name="T57" fmla="*/ 185916 h 160"/>
              <a:gd name="T58" fmla="*/ 273538 w 130"/>
              <a:gd name="T59" fmla="*/ 296089 h 160"/>
              <a:gd name="T60" fmla="*/ 338504 w 130"/>
              <a:gd name="T61" fmla="*/ 296089 h 160"/>
              <a:gd name="T62" fmla="*/ 386373 w 130"/>
              <a:gd name="T63" fmla="*/ 309860 h 160"/>
              <a:gd name="T64" fmla="*/ 99158 w 130"/>
              <a:gd name="T65" fmla="*/ 344289 h 160"/>
              <a:gd name="T66" fmla="*/ 47869 w 130"/>
              <a:gd name="T67" fmla="*/ 340846 h 160"/>
              <a:gd name="T68" fmla="*/ 44450 w 130"/>
              <a:gd name="T69" fmla="*/ 512991 h 160"/>
              <a:gd name="T70" fmla="*/ 99158 w 130"/>
              <a:gd name="T71" fmla="*/ 512991 h 160"/>
              <a:gd name="T72" fmla="*/ 99158 w 130"/>
              <a:gd name="T73" fmla="*/ 344289 h 160"/>
              <a:gd name="T74" fmla="*/ 348762 w 130"/>
              <a:gd name="T75" fmla="*/ 323632 h 160"/>
              <a:gd name="T76" fmla="*/ 294054 w 130"/>
              <a:gd name="T77" fmla="*/ 323632 h 160"/>
              <a:gd name="T78" fmla="*/ 246185 w 130"/>
              <a:gd name="T79" fmla="*/ 309860 h 160"/>
              <a:gd name="T80" fmla="*/ 232508 w 130"/>
              <a:gd name="T81" fmla="*/ 206574 h 160"/>
              <a:gd name="T82" fmla="*/ 208573 w 130"/>
              <a:gd name="T83" fmla="*/ 258217 h 160"/>
              <a:gd name="T84" fmla="*/ 126512 w 130"/>
              <a:gd name="T85" fmla="*/ 351175 h 160"/>
              <a:gd name="T86" fmla="*/ 126512 w 130"/>
              <a:gd name="T87" fmla="*/ 351175 h 160"/>
              <a:gd name="T88" fmla="*/ 126512 w 130"/>
              <a:gd name="T89" fmla="*/ 499220 h 160"/>
              <a:gd name="T90" fmla="*/ 208573 w 130"/>
              <a:gd name="T91" fmla="*/ 523320 h 160"/>
              <a:gd name="T92" fmla="*/ 317988 w 130"/>
              <a:gd name="T93" fmla="*/ 523320 h 160"/>
              <a:gd name="T94" fmla="*/ 359019 w 130"/>
              <a:gd name="T95" fmla="*/ 492334 h 160"/>
              <a:gd name="T96" fmla="*/ 369277 w 130"/>
              <a:gd name="T97" fmla="*/ 330518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0" h="160">
                <a:moveTo>
                  <a:pt x="36" y="69"/>
                </a:moveTo>
                <a:cubicBezTo>
                  <a:pt x="4" y="69"/>
                  <a:pt x="4" y="69"/>
                  <a:pt x="4" y="69"/>
                </a:cubicBezTo>
                <a:cubicBezTo>
                  <a:pt x="2" y="69"/>
                  <a:pt x="0" y="67"/>
                  <a:pt x="0" y="65"/>
                </a:cubicBezTo>
                <a:cubicBezTo>
                  <a:pt x="0" y="63"/>
                  <a:pt x="2" y="61"/>
                  <a:pt x="4" y="61"/>
                </a:cubicBezTo>
                <a:cubicBezTo>
                  <a:pt x="36" y="61"/>
                  <a:pt x="36" y="61"/>
                  <a:pt x="36" y="61"/>
                </a:cubicBezTo>
                <a:cubicBezTo>
                  <a:pt x="38" y="61"/>
                  <a:pt x="40" y="63"/>
                  <a:pt x="40" y="65"/>
                </a:cubicBezTo>
                <a:cubicBezTo>
                  <a:pt x="40" y="67"/>
                  <a:pt x="38" y="69"/>
                  <a:pt x="36" y="69"/>
                </a:cubicBezTo>
                <a:close/>
                <a:moveTo>
                  <a:pt x="127" y="61"/>
                </a:moveTo>
                <a:cubicBezTo>
                  <a:pt x="95" y="61"/>
                  <a:pt x="95" y="61"/>
                  <a:pt x="95" y="61"/>
                </a:cubicBezTo>
                <a:cubicBezTo>
                  <a:pt x="93" y="61"/>
                  <a:pt x="91" y="63"/>
                  <a:pt x="91" y="65"/>
                </a:cubicBezTo>
                <a:cubicBezTo>
                  <a:pt x="91" y="67"/>
                  <a:pt x="93" y="69"/>
                  <a:pt x="95" y="69"/>
                </a:cubicBezTo>
                <a:cubicBezTo>
                  <a:pt x="127" y="69"/>
                  <a:pt x="127" y="69"/>
                  <a:pt x="127" y="69"/>
                </a:cubicBezTo>
                <a:cubicBezTo>
                  <a:pt x="129" y="69"/>
                  <a:pt x="130" y="67"/>
                  <a:pt x="130" y="65"/>
                </a:cubicBezTo>
                <a:cubicBezTo>
                  <a:pt x="130" y="63"/>
                  <a:pt x="129" y="61"/>
                  <a:pt x="127" y="61"/>
                </a:cubicBezTo>
                <a:close/>
                <a:moveTo>
                  <a:pt x="65" y="40"/>
                </a:moveTo>
                <a:cubicBezTo>
                  <a:pt x="67" y="40"/>
                  <a:pt x="69" y="38"/>
                  <a:pt x="69" y="36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2"/>
                  <a:pt x="67" y="0"/>
                  <a:pt x="65" y="0"/>
                </a:cubicBezTo>
                <a:cubicBezTo>
                  <a:pt x="63" y="0"/>
                  <a:pt x="61" y="2"/>
                  <a:pt x="61" y="4"/>
                </a:cubicBezTo>
                <a:cubicBezTo>
                  <a:pt x="61" y="36"/>
                  <a:pt x="61" y="36"/>
                  <a:pt x="61" y="36"/>
                </a:cubicBezTo>
                <a:cubicBezTo>
                  <a:pt x="61" y="38"/>
                  <a:pt x="63" y="40"/>
                  <a:pt x="65" y="40"/>
                </a:cubicBezTo>
                <a:close/>
                <a:moveTo>
                  <a:pt x="86" y="48"/>
                </a:moveTo>
                <a:cubicBezTo>
                  <a:pt x="87" y="48"/>
                  <a:pt x="88" y="48"/>
                  <a:pt x="89" y="47"/>
                </a:cubicBezTo>
                <a:cubicBezTo>
                  <a:pt x="111" y="25"/>
                  <a:pt x="111" y="25"/>
                  <a:pt x="111" y="25"/>
                </a:cubicBezTo>
                <a:cubicBezTo>
                  <a:pt x="113" y="23"/>
                  <a:pt x="113" y="21"/>
                  <a:pt x="111" y="19"/>
                </a:cubicBezTo>
                <a:cubicBezTo>
                  <a:pt x="110" y="18"/>
                  <a:pt x="107" y="18"/>
                  <a:pt x="106" y="19"/>
                </a:cubicBezTo>
                <a:cubicBezTo>
                  <a:pt x="83" y="42"/>
                  <a:pt x="83" y="42"/>
                  <a:pt x="83" y="42"/>
                </a:cubicBezTo>
                <a:cubicBezTo>
                  <a:pt x="82" y="43"/>
                  <a:pt x="82" y="46"/>
                  <a:pt x="83" y="47"/>
                </a:cubicBezTo>
                <a:cubicBezTo>
                  <a:pt x="84" y="48"/>
                  <a:pt x="85" y="48"/>
                  <a:pt x="86" y="48"/>
                </a:cubicBezTo>
                <a:close/>
                <a:moveTo>
                  <a:pt x="42" y="47"/>
                </a:moveTo>
                <a:cubicBezTo>
                  <a:pt x="42" y="48"/>
                  <a:pt x="43" y="48"/>
                  <a:pt x="44" y="48"/>
                </a:cubicBezTo>
                <a:cubicBezTo>
                  <a:pt x="45" y="48"/>
                  <a:pt x="46" y="48"/>
                  <a:pt x="47" y="47"/>
                </a:cubicBezTo>
                <a:cubicBezTo>
                  <a:pt x="49" y="46"/>
                  <a:pt x="49" y="43"/>
                  <a:pt x="47" y="42"/>
                </a:cubicBezTo>
                <a:cubicBezTo>
                  <a:pt x="25" y="19"/>
                  <a:pt x="25" y="19"/>
                  <a:pt x="25" y="19"/>
                </a:cubicBezTo>
                <a:cubicBezTo>
                  <a:pt x="23" y="18"/>
                  <a:pt x="21" y="18"/>
                  <a:pt x="19" y="19"/>
                </a:cubicBezTo>
                <a:cubicBezTo>
                  <a:pt x="18" y="21"/>
                  <a:pt x="18" y="23"/>
                  <a:pt x="19" y="25"/>
                </a:cubicBezTo>
                <a:lnTo>
                  <a:pt x="42" y="47"/>
                </a:lnTo>
                <a:close/>
                <a:moveTo>
                  <a:pt x="119" y="106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50"/>
                  <a:pt x="109" y="154"/>
                  <a:pt x="105" y="157"/>
                </a:cubicBezTo>
                <a:cubicBezTo>
                  <a:pt x="102" y="159"/>
                  <a:pt x="98" y="160"/>
                  <a:pt x="93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41" y="160"/>
                  <a:pt x="37" y="158"/>
                  <a:pt x="34" y="155"/>
                </a:cubicBezTo>
                <a:cubicBezTo>
                  <a:pt x="33" y="156"/>
                  <a:pt x="31" y="157"/>
                  <a:pt x="29" y="157"/>
                </a:cubicBezTo>
                <a:cubicBezTo>
                  <a:pt x="14" y="157"/>
                  <a:pt x="14" y="157"/>
                  <a:pt x="14" y="157"/>
                </a:cubicBezTo>
                <a:cubicBezTo>
                  <a:pt x="9" y="157"/>
                  <a:pt x="5" y="153"/>
                  <a:pt x="5" y="149"/>
                </a:cubicBezTo>
                <a:cubicBezTo>
                  <a:pt x="5" y="100"/>
                  <a:pt x="5" y="100"/>
                  <a:pt x="5" y="100"/>
                </a:cubicBezTo>
                <a:cubicBezTo>
                  <a:pt x="5" y="95"/>
                  <a:pt x="9" y="91"/>
                  <a:pt x="14" y="91"/>
                </a:cubicBezTo>
                <a:cubicBezTo>
                  <a:pt x="29" y="91"/>
                  <a:pt x="29" y="91"/>
                  <a:pt x="29" y="91"/>
                </a:cubicBezTo>
                <a:cubicBezTo>
                  <a:pt x="31" y="91"/>
                  <a:pt x="33" y="92"/>
                  <a:pt x="35" y="94"/>
                </a:cubicBezTo>
                <a:cubicBezTo>
                  <a:pt x="35" y="94"/>
                  <a:pt x="35" y="94"/>
                  <a:pt x="35" y="94"/>
                </a:cubicBezTo>
                <a:cubicBezTo>
                  <a:pt x="36" y="94"/>
                  <a:pt x="40" y="92"/>
                  <a:pt x="44" y="89"/>
                </a:cubicBezTo>
                <a:cubicBezTo>
                  <a:pt x="50" y="85"/>
                  <a:pt x="53" y="80"/>
                  <a:pt x="53" y="75"/>
                </a:cubicBezTo>
                <a:cubicBezTo>
                  <a:pt x="53" y="55"/>
                  <a:pt x="53" y="55"/>
                  <a:pt x="53" y="55"/>
                </a:cubicBezTo>
                <a:cubicBezTo>
                  <a:pt x="53" y="54"/>
                  <a:pt x="54" y="52"/>
                  <a:pt x="55" y="51"/>
                </a:cubicBezTo>
                <a:cubicBezTo>
                  <a:pt x="56" y="51"/>
                  <a:pt x="66" y="48"/>
                  <a:pt x="73" y="54"/>
                </a:cubicBezTo>
                <a:cubicBezTo>
                  <a:pt x="77" y="57"/>
                  <a:pt x="80" y="63"/>
                  <a:pt x="80" y="70"/>
                </a:cubicBezTo>
                <a:cubicBezTo>
                  <a:pt x="80" y="86"/>
                  <a:pt x="80" y="86"/>
                  <a:pt x="80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6" y="86"/>
                  <a:pt x="110" y="88"/>
                  <a:pt x="113" y="90"/>
                </a:cubicBezTo>
                <a:cubicBezTo>
                  <a:pt x="117" y="94"/>
                  <a:pt x="120" y="100"/>
                  <a:pt x="119" y="106"/>
                </a:cubicBezTo>
                <a:close/>
                <a:moveTo>
                  <a:pt x="29" y="100"/>
                </a:moveTo>
                <a:cubicBezTo>
                  <a:pt x="29" y="99"/>
                  <a:pt x="29" y="99"/>
                  <a:pt x="29" y="99"/>
                </a:cubicBezTo>
                <a:cubicBezTo>
                  <a:pt x="14" y="99"/>
                  <a:pt x="14" y="99"/>
                  <a:pt x="14" y="99"/>
                </a:cubicBezTo>
                <a:cubicBezTo>
                  <a:pt x="13" y="99"/>
                  <a:pt x="13" y="99"/>
                  <a:pt x="13" y="100"/>
                </a:cubicBezTo>
                <a:cubicBezTo>
                  <a:pt x="13" y="149"/>
                  <a:pt x="13" y="149"/>
                  <a:pt x="13" y="149"/>
                </a:cubicBezTo>
                <a:cubicBezTo>
                  <a:pt x="13" y="149"/>
                  <a:pt x="13" y="149"/>
                  <a:pt x="14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29" y="149"/>
                  <a:pt x="29" y="149"/>
                  <a:pt x="29" y="149"/>
                </a:cubicBezTo>
                <a:lnTo>
                  <a:pt x="29" y="100"/>
                </a:lnTo>
                <a:close/>
                <a:moveTo>
                  <a:pt x="108" y="96"/>
                </a:moveTo>
                <a:cubicBezTo>
                  <a:pt x="106" y="95"/>
                  <a:pt x="104" y="94"/>
                  <a:pt x="102" y="94"/>
                </a:cubicBezTo>
                <a:cubicBezTo>
                  <a:pt x="99" y="94"/>
                  <a:pt x="99" y="94"/>
                  <a:pt x="99" y="94"/>
                </a:cubicBezTo>
                <a:cubicBezTo>
                  <a:pt x="86" y="94"/>
                  <a:pt x="86" y="94"/>
                  <a:pt x="86" y="94"/>
                </a:cubicBezTo>
                <a:cubicBezTo>
                  <a:pt x="76" y="94"/>
                  <a:pt x="76" y="94"/>
                  <a:pt x="76" y="94"/>
                </a:cubicBezTo>
                <a:cubicBezTo>
                  <a:pt x="73" y="94"/>
                  <a:pt x="72" y="92"/>
                  <a:pt x="72" y="9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65"/>
                  <a:pt x="70" y="62"/>
                  <a:pt x="68" y="60"/>
                </a:cubicBezTo>
                <a:cubicBezTo>
                  <a:pt x="66" y="58"/>
                  <a:pt x="63" y="58"/>
                  <a:pt x="61" y="59"/>
                </a:cubicBezTo>
                <a:cubicBezTo>
                  <a:pt x="61" y="75"/>
                  <a:pt x="61" y="75"/>
                  <a:pt x="61" y="75"/>
                </a:cubicBezTo>
                <a:cubicBezTo>
                  <a:pt x="61" y="83"/>
                  <a:pt x="56" y="91"/>
                  <a:pt x="49" y="96"/>
                </a:cubicBezTo>
                <a:cubicBezTo>
                  <a:pt x="43" y="100"/>
                  <a:pt x="38" y="102"/>
                  <a:pt x="37" y="102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7" y="144"/>
                  <a:pt x="37" y="145"/>
                  <a:pt x="37" y="145"/>
                </a:cubicBezTo>
                <a:cubicBezTo>
                  <a:pt x="38" y="149"/>
                  <a:pt x="41" y="152"/>
                  <a:pt x="46" y="152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103" y="152"/>
                  <a:pt x="104" y="145"/>
                  <a:pt x="105" y="143"/>
                </a:cubicBezTo>
                <a:cubicBezTo>
                  <a:pt x="105" y="143"/>
                  <a:pt x="105" y="143"/>
                  <a:pt x="105" y="143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1" y="102"/>
                  <a:pt x="110" y="98"/>
                  <a:pt x="108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30">
            <a:extLst>
              <a:ext uri="{FF2B5EF4-FFF2-40B4-BE49-F238E27FC236}">
                <a16:creationId xmlns:a16="http://schemas.microsoft.com/office/drawing/2014/main" id="{6C0B6B81-35A9-418C-B9EB-2565B11CD436}"/>
              </a:ext>
            </a:extLst>
          </p:cNvPr>
          <p:cNvSpPr>
            <a:spLocks noEditPoints="1"/>
          </p:cNvSpPr>
          <p:nvPr/>
        </p:nvSpPr>
        <p:spPr bwMode="auto">
          <a:xfrm>
            <a:off x="3747343" y="3317618"/>
            <a:ext cx="425034" cy="410208"/>
          </a:xfrm>
          <a:custGeom>
            <a:avLst/>
            <a:gdLst>
              <a:gd name="T0" fmla="*/ 245745 w 160"/>
              <a:gd name="T1" fmla="*/ 461599 h 153"/>
              <a:gd name="T2" fmla="*/ 174069 w 160"/>
              <a:gd name="T3" fmla="*/ 461599 h 153"/>
              <a:gd name="T4" fmla="*/ 129699 w 160"/>
              <a:gd name="T5" fmla="*/ 230800 h 153"/>
              <a:gd name="T6" fmla="*/ 184309 w 160"/>
              <a:gd name="T7" fmla="*/ 206686 h 153"/>
              <a:gd name="T8" fmla="*/ 235506 w 160"/>
              <a:gd name="T9" fmla="*/ 37892 h 153"/>
              <a:gd name="T10" fmla="*/ 290116 w 160"/>
              <a:gd name="T11" fmla="*/ 93009 h 153"/>
              <a:gd name="T12" fmla="*/ 303768 w 160"/>
              <a:gd name="T13" fmla="*/ 196352 h 153"/>
              <a:gd name="T14" fmla="*/ 406162 w 160"/>
              <a:gd name="T15" fmla="*/ 196352 h 153"/>
              <a:gd name="T16" fmla="*/ 464185 w 160"/>
              <a:gd name="T17" fmla="*/ 241134 h 153"/>
              <a:gd name="T18" fmla="*/ 477838 w 160"/>
              <a:gd name="T19" fmla="*/ 272137 h 153"/>
              <a:gd name="T20" fmla="*/ 491490 w 160"/>
              <a:gd name="T21" fmla="*/ 241134 h 153"/>
              <a:gd name="T22" fmla="*/ 423228 w 160"/>
              <a:gd name="T23" fmla="*/ 168794 h 153"/>
              <a:gd name="T24" fmla="*/ 348139 w 160"/>
              <a:gd name="T25" fmla="*/ 168794 h 153"/>
              <a:gd name="T26" fmla="*/ 317421 w 160"/>
              <a:gd name="T27" fmla="*/ 93009 h 153"/>
              <a:gd name="T28" fmla="*/ 218440 w 160"/>
              <a:gd name="T29" fmla="*/ 13779 h 153"/>
              <a:gd name="T30" fmla="*/ 208201 w 160"/>
              <a:gd name="T31" fmla="*/ 113677 h 153"/>
              <a:gd name="T32" fmla="*/ 126286 w 160"/>
              <a:gd name="T33" fmla="*/ 203242 h 153"/>
              <a:gd name="T34" fmla="*/ 126286 w 160"/>
              <a:gd name="T35" fmla="*/ 203242 h 153"/>
              <a:gd name="T36" fmla="*/ 27305 w 160"/>
              <a:gd name="T37" fmla="*/ 192907 h 153"/>
              <a:gd name="T38" fmla="*/ 0 w 160"/>
              <a:gd name="T39" fmla="*/ 447820 h 153"/>
              <a:gd name="T40" fmla="*/ 102394 w 160"/>
              <a:gd name="T41" fmla="*/ 475378 h 153"/>
              <a:gd name="T42" fmla="*/ 174069 w 160"/>
              <a:gd name="T43" fmla="*/ 489158 h 153"/>
              <a:gd name="T44" fmla="*/ 245745 w 160"/>
              <a:gd name="T45" fmla="*/ 489158 h 153"/>
              <a:gd name="T46" fmla="*/ 320834 w 160"/>
              <a:gd name="T47" fmla="*/ 475378 h 153"/>
              <a:gd name="T48" fmla="*/ 102394 w 160"/>
              <a:gd name="T49" fmla="*/ 447820 h 153"/>
              <a:gd name="T50" fmla="*/ 27305 w 160"/>
              <a:gd name="T51" fmla="*/ 447820 h 153"/>
              <a:gd name="T52" fmla="*/ 27305 w 160"/>
              <a:gd name="T53" fmla="*/ 220465 h 153"/>
              <a:gd name="T54" fmla="*/ 102394 w 160"/>
              <a:gd name="T55" fmla="*/ 220465 h 153"/>
              <a:gd name="T56" fmla="*/ 102394 w 160"/>
              <a:gd name="T57" fmla="*/ 447820 h 153"/>
              <a:gd name="T58" fmla="*/ 515382 w 160"/>
              <a:gd name="T59" fmla="*/ 385814 h 153"/>
              <a:gd name="T60" fmla="*/ 443706 w 160"/>
              <a:gd name="T61" fmla="*/ 285916 h 153"/>
              <a:gd name="T62" fmla="*/ 375444 w 160"/>
              <a:gd name="T63" fmla="*/ 385814 h 153"/>
              <a:gd name="T64" fmla="*/ 344726 w 160"/>
              <a:gd name="T65" fmla="*/ 399593 h 153"/>
              <a:gd name="T66" fmla="*/ 358378 w 160"/>
              <a:gd name="T67" fmla="*/ 527050 h 153"/>
              <a:gd name="T68" fmla="*/ 546100 w 160"/>
              <a:gd name="T69" fmla="*/ 513271 h 153"/>
              <a:gd name="T70" fmla="*/ 532448 w 160"/>
              <a:gd name="T71" fmla="*/ 385814 h 153"/>
              <a:gd name="T72" fmla="*/ 443706 w 160"/>
              <a:gd name="T73" fmla="*/ 313474 h 153"/>
              <a:gd name="T74" fmla="*/ 488077 w 160"/>
              <a:gd name="T75" fmla="*/ 385814 h 153"/>
              <a:gd name="T76" fmla="*/ 402749 w 160"/>
              <a:gd name="T77" fmla="*/ 354811 h 153"/>
              <a:gd name="T78" fmla="*/ 368618 w 160"/>
              <a:gd name="T79" fmla="*/ 499492 h 153"/>
              <a:gd name="T80" fmla="*/ 518795 w 160"/>
              <a:gd name="T81" fmla="*/ 413373 h 15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53">
                <a:moveTo>
                  <a:pt x="90" y="134"/>
                </a:moveTo>
                <a:cubicBezTo>
                  <a:pt x="72" y="134"/>
                  <a:pt x="72" y="134"/>
                  <a:pt x="72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51" y="134"/>
                  <a:pt x="51" y="134"/>
                  <a:pt x="51" y="134"/>
                </a:cubicBezTo>
                <a:cubicBezTo>
                  <a:pt x="44" y="134"/>
                  <a:pt x="38" y="128"/>
                  <a:pt x="38" y="122"/>
                </a:cubicBezTo>
                <a:cubicBezTo>
                  <a:pt x="38" y="67"/>
                  <a:pt x="38" y="67"/>
                  <a:pt x="38" y="67"/>
                </a:cubicBezTo>
                <a:cubicBezTo>
                  <a:pt x="40" y="67"/>
                  <a:pt x="40" y="67"/>
                  <a:pt x="40" y="67"/>
                </a:cubicBezTo>
                <a:cubicBezTo>
                  <a:pt x="41" y="66"/>
                  <a:pt x="47" y="64"/>
                  <a:pt x="54" y="60"/>
                </a:cubicBezTo>
                <a:cubicBezTo>
                  <a:pt x="64" y="53"/>
                  <a:pt x="69" y="44"/>
                  <a:pt x="69" y="33"/>
                </a:cubicBezTo>
                <a:cubicBezTo>
                  <a:pt x="69" y="11"/>
                  <a:pt x="69" y="11"/>
                  <a:pt x="69" y="11"/>
                </a:cubicBezTo>
                <a:cubicBezTo>
                  <a:pt x="72" y="11"/>
                  <a:pt x="77" y="11"/>
                  <a:pt x="80" y="13"/>
                </a:cubicBezTo>
                <a:cubicBezTo>
                  <a:pt x="84" y="16"/>
                  <a:pt x="85" y="20"/>
                  <a:pt x="85" y="27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5"/>
                  <a:pt x="87" y="57"/>
                  <a:pt x="89" y="57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119" y="57"/>
                  <a:pt x="119" y="57"/>
                  <a:pt x="119" y="57"/>
                </a:cubicBezTo>
                <a:cubicBezTo>
                  <a:pt x="124" y="57"/>
                  <a:pt x="124" y="57"/>
                  <a:pt x="124" y="57"/>
                </a:cubicBezTo>
                <a:cubicBezTo>
                  <a:pt x="130" y="57"/>
                  <a:pt x="136" y="63"/>
                  <a:pt x="136" y="70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6" y="77"/>
                  <a:pt x="138" y="79"/>
                  <a:pt x="140" y="79"/>
                </a:cubicBezTo>
                <a:cubicBezTo>
                  <a:pt x="142" y="79"/>
                  <a:pt x="144" y="77"/>
                  <a:pt x="144" y="75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65"/>
                  <a:pt x="142" y="59"/>
                  <a:pt x="138" y="55"/>
                </a:cubicBezTo>
                <a:cubicBezTo>
                  <a:pt x="134" y="51"/>
                  <a:pt x="129" y="49"/>
                  <a:pt x="124" y="49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3" y="49"/>
                  <a:pt x="93" y="49"/>
                  <a:pt x="93" y="49"/>
                </a:cubicBezTo>
                <a:cubicBezTo>
                  <a:pt x="93" y="27"/>
                  <a:pt x="93" y="27"/>
                  <a:pt x="93" y="27"/>
                </a:cubicBezTo>
                <a:cubicBezTo>
                  <a:pt x="93" y="18"/>
                  <a:pt x="90" y="11"/>
                  <a:pt x="85" y="7"/>
                </a:cubicBezTo>
                <a:cubicBezTo>
                  <a:pt x="76" y="0"/>
                  <a:pt x="64" y="4"/>
                  <a:pt x="64" y="4"/>
                </a:cubicBezTo>
                <a:cubicBezTo>
                  <a:pt x="62" y="5"/>
                  <a:pt x="61" y="6"/>
                  <a:pt x="61" y="8"/>
                </a:cubicBezTo>
                <a:cubicBezTo>
                  <a:pt x="61" y="33"/>
                  <a:pt x="61" y="33"/>
                  <a:pt x="61" y="33"/>
                </a:cubicBezTo>
                <a:cubicBezTo>
                  <a:pt x="61" y="41"/>
                  <a:pt x="57" y="48"/>
                  <a:pt x="50" y="53"/>
                </a:cubicBezTo>
                <a:cubicBezTo>
                  <a:pt x="44" y="57"/>
                  <a:pt x="38" y="59"/>
                  <a:pt x="37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5" y="57"/>
                  <a:pt x="33" y="56"/>
                  <a:pt x="30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4" y="56"/>
                  <a:pt x="0" y="59"/>
                  <a:pt x="0" y="64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4"/>
                  <a:pt x="4" y="138"/>
                  <a:pt x="8" y="138"/>
                </a:cubicBezTo>
                <a:cubicBezTo>
                  <a:pt x="30" y="138"/>
                  <a:pt x="30" y="138"/>
                  <a:pt x="30" y="138"/>
                </a:cubicBezTo>
                <a:cubicBezTo>
                  <a:pt x="32" y="138"/>
                  <a:pt x="34" y="137"/>
                  <a:pt x="36" y="136"/>
                </a:cubicBezTo>
                <a:cubicBezTo>
                  <a:pt x="40" y="139"/>
                  <a:pt x="45" y="142"/>
                  <a:pt x="51" y="142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2"/>
                  <a:pt x="94" y="140"/>
                  <a:pt x="94" y="138"/>
                </a:cubicBezTo>
                <a:cubicBezTo>
                  <a:pt x="94" y="136"/>
                  <a:pt x="92" y="134"/>
                  <a:pt x="90" y="134"/>
                </a:cubicBezTo>
                <a:close/>
                <a:moveTo>
                  <a:pt x="30" y="130"/>
                </a:moveTo>
                <a:cubicBezTo>
                  <a:pt x="30" y="130"/>
                  <a:pt x="30" y="130"/>
                  <a:pt x="30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30" y="64"/>
                  <a:pt x="30" y="64"/>
                  <a:pt x="30" y="64"/>
                </a:cubicBezTo>
                <a:lnTo>
                  <a:pt x="30" y="130"/>
                </a:lnTo>
                <a:close/>
                <a:moveTo>
                  <a:pt x="156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03"/>
                  <a:pt x="151" y="103"/>
                  <a:pt x="151" y="103"/>
                </a:cubicBezTo>
                <a:cubicBezTo>
                  <a:pt x="151" y="92"/>
                  <a:pt x="141" y="83"/>
                  <a:pt x="130" y="83"/>
                </a:cubicBezTo>
                <a:cubicBezTo>
                  <a:pt x="119" y="83"/>
                  <a:pt x="110" y="92"/>
                  <a:pt x="110" y="103"/>
                </a:cubicBezTo>
                <a:cubicBezTo>
                  <a:pt x="110" y="112"/>
                  <a:pt x="110" y="112"/>
                  <a:pt x="110" y="112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2" y="112"/>
                  <a:pt x="101" y="113"/>
                  <a:pt x="101" y="116"/>
                </a:cubicBezTo>
                <a:cubicBezTo>
                  <a:pt x="101" y="149"/>
                  <a:pt x="101" y="149"/>
                  <a:pt x="101" y="149"/>
                </a:cubicBezTo>
                <a:cubicBezTo>
                  <a:pt x="101" y="151"/>
                  <a:pt x="102" y="153"/>
                  <a:pt x="105" y="153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58" y="153"/>
                  <a:pt x="160" y="151"/>
                  <a:pt x="160" y="149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3"/>
                  <a:pt x="158" y="112"/>
                  <a:pt x="156" y="112"/>
                </a:cubicBezTo>
                <a:close/>
                <a:moveTo>
                  <a:pt x="118" y="103"/>
                </a:moveTo>
                <a:cubicBezTo>
                  <a:pt x="118" y="96"/>
                  <a:pt x="123" y="91"/>
                  <a:pt x="130" y="91"/>
                </a:cubicBezTo>
                <a:cubicBezTo>
                  <a:pt x="137" y="91"/>
                  <a:pt x="143" y="96"/>
                  <a:pt x="143" y="103"/>
                </a:cubicBezTo>
                <a:cubicBezTo>
                  <a:pt x="143" y="112"/>
                  <a:pt x="143" y="112"/>
                  <a:pt x="143" y="112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03"/>
                  <a:pt x="118" y="103"/>
                  <a:pt x="118" y="103"/>
                </a:cubicBezTo>
                <a:close/>
                <a:moveTo>
                  <a:pt x="152" y="145"/>
                </a:moveTo>
                <a:cubicBezTo>
                  <a:pt x="108" y="145"/>
                  <a:pt x="108" y="145"/>
                  <a:pt x="108" y="145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52" y="120"/>
                  <a:pt x="152" y="120"/>
                  <a:pt x="152" y="120"/>
                </a:cubicBezTo>
                <a:lnTo>
                  <a:pt x="152" y="1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31">
            <a:extLst>
              <a:ext uri="{FF2B5EF4-FFF2-40B4-BE49-F238E27FC236}">
                <a16:creationId xmlns:a16="http://schemas.microsoft.com/office/drawing/2014/main" id="{3D33C52F-A813-4C2E-A4A7-3D3235936C51}"/>
              </a:ext>
            </a:extLst>
          </p:cNvPr>
          <p:cNvSpPr>
            <a:spLocks noEditPoints="1"/>
          </p:cNvSpPr>
          <p:nvPr/>
        </p:nvSpPr>
        <p:spPr bwMode="auto">
          <a:xfrm>
            <a:off x="3746760" y="4322570"/>
            <a:ext cx="427510" cy="420094"/>
          </a:xfrm>
          <a:custGeom>
            <a:avLst/>
            <a:gdLst>
              <a:gd name="T0" fmla="*/ 518570 w 161"/>
              <a:gd name="T1" fmla="*/ 206274 h 157"/>
              <a:gd name="T2" fmla="*/ 470807 w 161"/>
              <a:gd name="T3" fmla="*/ 189084 h 157"/>
              <a:gd name="T4" fmla="*/ 453749 w 161"/>
              <a:gd name="T5" fmla="*/ 189084 h 157"/>
              <a:gd name="T6" fmla="*/ 388928 w 161"/>
              <a:gd name="T7" fmla="*/ 189084 h 157"/>
              <a:gd name="T8" fmla="*/ 351400 w 161"/>
              <a:gd name="T9" fmla="*/ 189084 h 157"/>
              <a:gd name="T10" fmla="*/ 351400 w 161"/>
              <a:gd name="T11" fmla="*/ 103137 h 157"/>
              <a:gd name="T12" fmla="*/ 320695 w 161"/>
              <a:gd name="T13" fmla="*/ 24065 h 157"/>
              <a:gd name="T14" fmla="*/ 242227 w 161"/>
              <a:gd name="T15" fmla="*/ 13752 h 157"/>
              <a:gd name="T16" fmla="*/ 231992 w 161"/>
              <a:gd name="T17" fmla="*/ 27503 h 157"/>
              <a:gd name="T18" fmla="*/ 231992 w 161"/>
              <a:gd name="T19" fmla="*/ 123764 h 157"/>
              <a:gd name="T20" fmla="*/ 187641 w 161"/>
              <a:gd name="T21" fmla="*/ 202836 h 157"/>
              <a:gd name="T22" fmla="*/ 143289 w 161"/>
              <a:gd name="T23" fmla="*/ 226901 h 157"/>
              <a:gd name="T24" fmla="*/ 139877 w 161"/>
              <a:gd name="T25" fmla="*/ 226901 h 157"/>
              <a:gd name="T26" fmla="*/ 115996 w 161"/>
              <a:gd name="T27" fmla="*/ 213150 h 157"/>
              <a:gd name="T28" fmla="*/ 27293 w 161"/>
              <a:gd name="T29" fmla="*/ 213150 h 157"/>
              <a:gd name="T30" fmla="*/ 0 w 161"/>
              <a:gd name="T31" fmla="*/ 240653 h 157"/>
              <a:gd name="T32" fmla="*/ 0 w 161"/>
              <a:gd name="T33" fmla="*/ 498495 h 157"/>
              <a:gd name="T34" fmla="*/ 27293 w 161"/>
              <a:gd name="T35" fmla="*/ 525998 h 157"/>
              <a:gd name="T36" fmla="*/ 115996 w 161"/>
              <a:gd name="T37" fmla="*/ 525998 h 157"/>
              <a:gd name="T38" fmla="*/ 136466 w 161"/>
              <a:gd name="T39" fmla="*/ 515685 h 157"/>
              <a:gd name="T40" fmla="*/ 191052 w 161"/>
              <a:gd name="T41" fmla="*/ 539750 h 157"/>
              <a:gd name="T42" fmla="*/ 266108 w 161"/>
              <a:gd name="T43" fmla="*/ 539750 h 157"/>
              <a:gd name="T44" fmla="*/ 272932 w 161"/>
              <a:gd name="T45" fmla="*/ 539750 h 157"/>
              <a:gd name="T46" fmla="*/ 423044 w 161"/>
              <a:gd name="T47" fmla="*/ 539750 h 157"/>
              <a:gd name="T48" fmla="*/ 515159 w 161"/>
              <a:gd name="T49" fmla="*/ 467554 h 157"/>
              <a:gd name="T50" fmla="*/ 545863 w 161"/>
              <a:gd name="T51" fmla="*/ 278470 h 157"/>
              <a:gd name="T52" fmla="*/ 518570 w 161"/>
              <a:gd name="T53" fmla="*/ 206274 h 157"/>
              <a:gd name="T54" fmla="*/ 115996 w 161"/>
              <a:gd name="T55" fmla="*/ 498495 h 157"/>
              <a:gd name="T56" fmla="*/ 115996 w 161"/>
              <a:gd name="T57" fmla="*/ 498495 h 157"/>
              <a:gd name="T58" fmla="*/ 27293 w 161"/>
              <a:gd name="T59" fmla="*/ 498495 h 157"/>
              <a:gd name="T60" fmla="*/ 27293 w 161"/>
              <a:gd name="T61" fmla="*/ 498495 h 157"/>
              <a:gd name="T62" fmla="*/ 27293 w 161"/>
              <a:gd name="T63" fmla="*/ 240653 h 157"/>
              <a:gd name="T64" fmla="*/ 27293 w 161"/>
              <a:gd name="T65" fmla="*/ 240653 h 157"/>
              <a:gd name="T66" fmla="*/ 115996 w 161"/>
              <a:gd name="T67" fmla="*/ 240653 h 157"/>
              <a:gd name="T68" fmla="*/ 115996 w 161"/>
              <a:gd name="T69" fmla="*/ 240653 h 157"/>
              <a:gd name="T70" fmla="*/ 115996 w 161"/>
              <a:gd name="T71" fmla="*/ 498495 h 157"/>
              <a:gd name="T72" fmla="*/ 518570 w 161"/>
              <a:gd name="T73" fmla="*/ 275032 h 157"/>
              <a:gd name="T74" fmla="*/ 487865 w 161"/>
              <a:gd name="T75" fmla="*/ 464116 h 157"/>
              <a:gd name="T76" fmla="*/ 487865 w 161"/>
              <a:gd name="T77" fmla="*/ 464116 h 157"/>
              <a:gd name="T78" fmla="*/ 423044 w 161"/>
              <a:gd name="T79" fmla="*/ 515685 h 157"/>
              <a:gd name="T80" fmla="*/ 272932 w 161"/>
              <a:gd name="T81" fmla="*/ 515685 h 157"/>
              <a:gd name="T82" fmla="*/ 266108 w 161"/>
              <a:gd name="T83" fmla="*/ 515685 h 157"/>
              <a:gd name="T84" fmla="*/ 191052 w 161"/>
              <a:gd name="T85" fmla="*/ 515685 h 157"/>
              <a:gd name="T86" fmla="*/ 143289 w 161"/>
              <a:gd name="T87" fmla="*/ 470992 h 157"/>
              <a:gd name="T88" fmla="*/ 143289 w 161"/>
              <a:gd name="T89" fmla="*/ 470992 h 157"/>
              <a:gd name="T90" fmla="*/ 143289 w 161"/>
              <a:gd name="T91" fmla="*/ 254404 h 157"/>
              <a:gd name="T92" fmla="*/ 150112 w 161"/>
              <a:gd name="T93" fmla="*/ 250967 h 157"/>
              <a:gd name="T94" fmla="*/ 150112 w 161"/>
              <a:gd name="T95" fmla="*/ 250967 h 157"/>
              <a:gd name="T96" fmla="*/ 204699 w 161"/>
              <a:gd name="T97" fmla="*/ 226901 h 157"/>
              <a:gd name="T98" fmla="*/ 259285 w 161"/>
              <a:gd name="T99" fmla="*/ 123764 h 157"/>
              <a:gd name="T100" fmla="*/ 259285 w 161"/>
              <a:gd name="T101" fmla="*/ 37817 h 157"/>
              <a:gd name="T102" fmla="*/ 307048 w 161"/>
              <a:gd name="T103" fmla="*/ 48131 h 157"/>
              <a:gd name="T104" fmla="*/ 324106 w 161"/>
              <a:gd name="T105" fmla="*/ 103137 h 157"/>
              <a:gd name="T106" fmla="*/ 324106 w 161"/>
              <a:gd name="T107" fmla="*/ 199398 h 157"/>
              <a:gd name="T108" fmla="*/ 337753 w 161"/>
              <a:gd name="T109" fmla="*/ 213150 h 157"/>
              <a:gd name="T110" fmla="*/ 388928 w 161"/>
              <a:gd name="T111" fmla="*/ 213150 h 157"/>
              <a:gd name="T112" fmla="*/ 453749 w 161"/>
              <a:gd name="T113" fmla="*/ 213150 h 157"/>
              <a:gd name="T114" fmla="*/ 470807 w 161"/>
              <a:gd name="T115" fmla="*/ 213150 h 157"/>
              <a:gd name="T116" fmla="*/ 501512 w 161"/>
              <a:gd name="T117" fmla="*/ 226901 h 157"/>
              <a:gd name="T118" fmla="*/ 518570 w 161"/>
              <a:gd name="T119" fmla="*/ 275032 h 15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1" h="157">
                <a:moveTo>
                  <a:pt x="152" y="60"/>
                </a:moveTo>
                <a:cubicBezTo>
                  <a:pt x="148" y="56"/>
                  <a:pt x="143" y="55"/>
                  <a:pt x="138" y="55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30"/>
                  <a:pt x="103" y="30"/>
                  <a:pt x="103" y="30"/>
                </a:cubicBezTo>
                <a:cubicBezTo>
                  <a:pt x="103" y="19"/>
                  <a:pt x="100" y="12"/>
                  <a:pt x="94" y="7"/>
                </a:cubicBezTo>
                <a:cubicBezTo>
                  <a:pt x="85" y="0"/>
                  <a:pt x="71" y="4"/>
                  <a:pt x="71" y="4"/>
                </a:cubicBezTo>
                <a:cubicBezTo>
                  <a:pt x="69" y="5"/>
                  <a:pt x="68" y="6"/>
                  <a:pt x="68" y="8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45"/>
                  <a:pt x="64" y="53"/>
                  <a:pt x="55" y="59"/>
                </a:cubicBezTo>
                <a:cubicBezTo>
                  <a:pt x="49" y="64"/>
                  <a:pt x="42" y="66"/>
                  <a:pt x="42" y="66"/>
                </a:cubicBezTo>
                <a:cubicBezTo>
                  <a:pt x="41" y="66"/>
                  <a:pt x="41" y="66"/>
                  <a:pt x="41" y="66"/>
                </a:cubicBezTo>
                <a:cubicBezTo>
                  <a:pt x="39" y="64"/>
                  <a:pt x="37" y="62"/>
                  <a:pt x="34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4" y="62"/>
                  <a:pt x="0" y="66"/>
                  <a:pt x="0" y="70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0"/>
                  <a:pt x="4" y="153"/>
                  <a:pt x="8" y="153"/>
                </a:cubicBezTo>
                <a:cubicBezTo>
                  <a:pt x="34" y="153"/>
                  <a:pt x="34" y="153"/>
                  <a:pt x="34" y="153"/>
                </a:cubicBezTo>
                <a:cubicBezTo>
                  <a:pt x="36" y="153"/>
                  <a:pt x="38" y="152"/>
                  <a:pt x="40" y="150"/>
                </a:cubicBezTo>
                <a:cubicBezTo>
                  <a:pt x="44" y="155"/>
                  <a:pt x="50" y="157"/>
                  <a:pt x="56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124" y="157"/>
                  <a:pt x="124" y="157"/>
                  <a:pt x="124" y="157"/>
                </a:cubicBezTo>
                <a:cubicBezTo>
                  <a:pt x="140" y="157"/>
                  <a:pt x="149" y="150"/>
                  <a:pt x="151" y="136"/>
                </a:cubicBezTo>
                <a:cubicBezTo>
                  <a:pt x="160" y="81"/>
                  <a:pt x="160" y="81"/>
                  <a:pt x="160" y="81"/>
                </a:cubicBezTo>
                <a:cubicBezTo>
                  <a:pt x="161" y="73"/>
                  <a:pt x="158" y="65"/>
                  <a:pt x="152" y="60"/>
                </a:cubicBezTo>
                <a:close/>
                <a:moveTo>
                  <a:pt x="34" y="145"/>
                </a:moveTo>
                <a:cubicBezTo>
                  <a:pt x="34" y="145"/>
                  <a:pt x="34" y="145"/>
                  <a:pt x="34" y="145"/>
                </a:cubicBezTo>
                <a:cubicBezTo>
                  <a:pt x="8" y="145"/>
                  <a:pt x="8" y="145"/>
                  <a:pt x="8" y="145"/>
                </a:cubicBezTo>
                <a:cubicBezTo>
                  <a:pt x="8" y="145"/>
                  <a:pt x="8" y="145"/>
                  <a:pt x="8" y="145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145"/>
                  <a:pt x="34" y="145"/>
                  <a:pt x="34" y="145"/>
                </a:cubicBezTo>
                <a:close/>
                <a:moveTo>
                  <a:pt x="152" y="80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35"/>
                  <a:pt x="143" y="135"/>
                  <a:pt x="143" y="135"/>
                </a:cubicBezTo>
                <a:cubicBezTo>
                  <a:pt x="142" y="145"/>
                  <a:pt x="136" y="150"/>
                  <a:pt x="124" y="150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49" y="150"/>
                  <a:pt x="43" y="144"/>
                  <a:pt x="42" y="137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2" y="74"/>
                  <a:pt x="42" y="74"/>
                  <a:pt x="42" y="74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73"/>
                  <a:pt x="52" y="71"/>
                  <a:pt x="60" y="66"/>
                </a:cubicBezTo>
                <a:cubicBezTo>
                  <a:pt x="70" y="58"/>
                  <a:pt x="76" y="48"/>
                  <a:pt x="76" y="36"/>
                </a:cubicBezTo>
                <a:cubicBezTo>
                  <a:pt x="76" y="11"/>
                  <a:pt x="76" y="11"/>
                  <a:pt x="76" y="11"/>
                </a:cubicBezTo>
                <a:cubicBezTo>
                  <a:pt x="79" y="11"/>
                  <a:pt x="85" y="10"/>
                  <a:pt x="90" y="14"/>
                </a:cubicBezTo>
                <a:cubicBezTo>
                  <a:pt x="93" y="16"/>
                  <a:pt x="95" y="22"/>
                  <a:pt x="95" y="30"/>
                </a:cubicBezTo>
                <a:cubicBezTo>
                  <a:pt x="95" y="58"/>
                  <a:pt x="95" y="58"/>
                  <a:pt x="95" y="58"/>
                </a:cubicBezTo>
                <a:cubicBezTo>
                  <a:pt x="95" y="61"/>
                  <a:pt x="97" y="62"/>
                  <a:pt x="99" y="62"/>
                </a:cubicBezTo>
                <a:cubicBezTo>
                  <a:pt x="114" y="62"/>
                  <a:pt x="114" y="62"/>
                  <a:pt x="114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8" y="62"/>
                  <a:pt x="138" y="62"/>
                  <a:pt x="138" y="62"/>
                </a:cubicBezTo>
                <a:cubicBezTo>
                  <a:pt x="141" y="62"/>
                  <a:pt x="144" y="64"/>
                  <a:pt x="147" y="66"/>
                </a:cubicBezTo>
                <a:cubicBezTo>
                  <a:pt x="151" y="69"/>
                  <a:pt x="153" y="74"/>
                  <a:pt x="152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37">
            <a:extLst>
              <a:ext uri="{FF2B5EF4-FFF2-40B4-BE49-F238E27FC236}">
                <a16:creationId xmlns:a16="http://schemas.microsoft.com/office/drawing/2014/main" id="{9973E171-48A6-418E-8C0B-0BAC585C3656}"/>
              </a:ext>
            </a:extLst>
          </p:cNvPr>
          <p:cNvSpPr>
            <a:spLocks noEditPoints="1"/>
          </p:cNvSpPr>
          <p:nvPr/>
        </p:nvSpPr>
        <p:spPr bwMode="auto">
          <a:xfrm>
            <a:off x="4752289" y="1308865"/>
            <a:ext cx="425038" cy="417626"/>
          </a:xfrm>
          <a:custGeom>
            <a:avLst/>
            <a:gdLst>
              <a:gd name="T0" fmla="*/ 546100 w 160"/>
              <a:gd name="T1" fmla="*/ 436827 h 156"/>
              <a:gd name="T2" fmla="*/ 98981 w 160"/>
              <a:gd name="T3" fmla="*/ 536575 h 156"/>
              <a:gd name="T4" fmla="*/ 0 w 160"/>
              <a:gd name="T5" fmla="*/ 13758 h 156"/>
              <a:gd name="T6" fmla="*/ 457359 w 160"/>
              <a:gd name="T7" fmla="*/ 0 h 156"/>
              <a:gd name="T8" fmla="*/ 471011 w 160"/>
              <a:gd name="T9" fmla="*/ 395552 h 156"/>
              <a:gd name="T10" fmla="*/ 443706 w 160"/>
              <a:gd name="T11" fmla="*/ 395552 h 156"/>
              <a:gd name="T12" fmla="*/ 27305 w 160"/>
              <a:gd name="T13" fmla="*/ 27517 h 156"/>
              <a:gd name="T14" fmla="*/ 98981 w 160"/>
              <a:gd name="T15" fmla="*/ 509058 h 156"/>
              <a:gd name="T16" fmla="*/ 518795 w 160"/>
              <a:gd name="T17" fmla="*/ 436827 h 156"/>
              <a:gd name="T18" fmla="*/ 532448 w 160"/>
              <a:gd name="T19" fmla="*/ 44715 h 156"/>
              <a:gd name="T20" fmla="*/ 389096 w 160"/>
              <a:gd name="T21" fmla="*/ 110067 h 156"/>
              <a:gd name="T22" fmla="*/ 389096 w 160"/>
              <a:gd name="T23" fmla="*/ 82550 h 156"/>
              <a:gd name="T24" fmla="*/ 64849 w 160"/>
              <a:gd name="T25" fmla="*/ 96308 h 156"/>
              <a:gd name="T26" fmla="*/ 389096 w 160"/>
              <a:gd name="T27" fmla="*/ 110067 h 156"/>
              <a:gd name="T28" fmla="*/ 78502 w 160"/>
              <a:gd name="T29" fmla="*/ 371475 h 156"/>
              <a:gd name="T30" fmla="*/ 78502 w 160"/>
              <a:gd name="T31" fmla="*/ 402431 h 156"/>
              <a:gd name="T32" fmla="*/ 402749 w 160"/>
              <a:gd name="T33" fmla="*/ 388673 h 156"/>
              <a:gd name="T34" fmla="*/ 389096 w 160"/>
              <a:gd name="T35" fmla="*/ 447146 h 156"/>
              <a:gd name="T36" fmla="*/ 116046 w 160"/>
              <a:gd name="T37" fmla="*/ 460904 h 156"/>
              <a:gd name="T38" fmla="*/ 389096 w 160"/>
              <a:gd name="T39" fmla="*/ 474663 h 156"/>
              <a:gd name="T40" fmla="*/ 389096 w 160"/>
              <a:gd name="T41" fmla="*/ 447146 h 156"/>
              <a:gd name="T42" fmla="*/ 228679 w 160"/>
              <a:gd name="T43" fmla="*/ 147902 h 156"/>
              <a:gd name="T44" fmla="*/ 242332 w 160"/>
              <a:gd name="T45" fmla="*/ 316442 h 156"/>
              <a:gd name="T46" fmla="*/ 75089 w 160"/>
              <a:gd name="T47" fmla="*/ 330200 h 156"/>
              <a:gd name="T48" fmla="*/ 61436 w 160"/>
              <a:gd name="T49" fmla="*/ 161660 h 156"/>
              <a:gd name="T50" fmla="*/ 88741 w 160"/>
              <a:gd name="T51" fmla="*/ 299244 h 156"/>
              <a:gd name="T52" fmla="*/ 215027 w 160"/>
              <a:gd name="T53" fmla="*/ 175419 h 156"/>
              <a:gd name="T54" fmla="*/ 88741 w 160"/>
              <a:gd name="T55" fmla="*/ 299244 h 156"/>
              <a:gd name="T56" fmla="*/ 293529 w 160"/>
              <a:gd name="T57" fmla="*/ 161660 h 156"/>
              <a:gd name="T58" fmla="*/ 293529 w 160"/>
              <a:gd name="T59" fmla="*/ 189177 h 156"/>
              <a:gd name="T60" fmla="*/ 409575 w 160"/>
              <a:gd name="T61" fmla="*/ 175419 h 156"/>
              <a:gd name="T62" fmla="*/ 395923 w 160"/>
              <a:gd name="T63" fmla="*/ 223573 h 156"/>
              <a:gd name="T64" fmla="*/ 279876 w 160"/>
              <a:gd name="T65" fmla="*/ 240771 h 156"/>
              <a:gd name="T66" fmla="*/ 395923 w 160"/>
              <a:gd name="T67" fmla="*/ 254529 h 156"/>
              <a:gd name="T68" fmla="*/ 395923 w 160"/>
              <a:gd name="T69" fmla="*/ 223573 h 156"/>
              <a:gd name="T70" fmla="*/ 395923 w 160"/>
              <a:gd name="T71" fmla="*/ 292365 h 156"/>
              <a:gd name="T72" fmla="*/ 279876 w 160"/>
              <a:gd name="T73" fmla="*/ 306123 h 156"/>
              <a:gd name="T74" fmla="*/ 395923 w 160"/>
              <a:gd name="T75" fmla="*/ 323321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56">
                <a:moveTo>
                  <a:pt x="160" y="17"/>
                </a:moveTo>
                <a:cubicBezTo>
                  <a:pt x="160" y="127"/>
                  <a:pt x="160" y="127"/>
                  <a:pt x="160" y="127"/>
                </a:cubicBezTo>
                <a:cubicBezTo>
                  <a:pt x="160" y="143"/>
                  <a:pt x="147" y="156"/>
                  <a:pt x="131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13" y="156"/>
                  <a:pt x="0" y="143"/>
                  <a:pt x="0" y="127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36" y="0"/>
                  <a:pt x="138" y="2"/>
                  <a:pt x="138" y="4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38" y="117"/>
                  <a:pt x="136" y="119"/>
                  <a:pt x="134" y="119"/>
                </a:cubicBezTo>
                <a:cubicBezTo>
                  <a:pt x="132" y="119"/>
                  <a:pt x="130" y="117"/>
                  <a:pt x="130" y="115"/>
                </a:cubicBezTo>
                <a:cubicBezTo>
                  <a:pt x="130" y="8"/>
                  <a:pt x="130" y="8"/>
                  <a:pt x="130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127"/>
                  <a:pt x="8" y="127"/>
                  <a:pt x="8" y="127"/>
                </a:cubicBezTo>
                <a:cubicBezTo>
                  <a:pt x="8" y="139"/>
                  <a:pt x="18" y="148"/>
                  <a:pt x="29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42" y="148"/>
                  <a:pt x="152" y="139"/>
                  <a:pt x="152" y="127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52" y="15"/>
                  <a:pt x="154" y="13"/>
                  <a:pt x="156" y="13"/>
                </a:cubicBezTo>
                <a:cubicBezTo>
                  <a:pt x="158" y="13"/>
                  <a:pt x="160" y="15"/>
                  <a:pt x="160" y="17"/>
                </a:cubicBezTo>
                <a:close/>
                <a:moveTo>
                  <a:pt x="114" y="32"/>
                </a:moveTo>
                <a:cubicBezTo>
                  <a:pt x="116" y="32"/>
                  <a:pt x="118" y="30"/>
                  <a:pt x="118" y="28"/>
                </a:cubicBezTo>
                <a:cubicBezTo>
                  <a:pt x="118" y="26"/>
                  <a:pt x="116" y="24"/>
                  <a:pt x="114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19" y="26"/>
                  <a:pt x="19" y="28"/>
                </a:cubicBezTo>
                <a:cubicBezTo>
                  <a:pt x="19" y="30"/>
                  <a:pt x="21" y="32"/>
                  <a:pt x="23" y="32"/>
                </a:cubicBezTo>
                <a:lnTo>
                  <a:pt x="114" y="32"/>
                </a:lnTo>
                <a:close/>
                <a:moveTo>
                  <a:pt x="114" y="108"/>
                </a:moveTo>
                <a:cubicBezTo>
                  <a:pt x="23" y="108"/>
                  <a:pt x="23" y="108"/>
                  <a:pt x="23" y="108"/>
                </a:cubicBezTo>
                <a:cubicBezTo>
                  <a:pt x="21" y="108"/>
                  <a:pt x="19" y="110"/>
                  <a:pt x="19" y="113"/>
                </a:cubicBezTo>
                <a:cubicBezTo>
                  <a:pt x="19" y="115"/>
                  <a:pt x="21" y="117"/>
                  <a:pt x="23" y="117"/>
                </a:cubicBezTo>
                <a:cubicBezTo>
                  <a:pt x="114" y="117"/>
                  <a:pt x="114" y="117"/>
                  <a:pt x="114" y="117"/>
                </a:cubicBezTo>
                <a:cubicBezTo>
                  <a:pt x="116" y="117"/>
                  <a:pt x="118" y="115"/>
                  <a:pt x="118" y="113"/>
                </a:cubicBezTo>
                <a:cubicBezTo>
                  <a:pt x="118" y="110"/>
                  <a:pt x="116" y="108"/>
                  <a:pt x="114" y="108"/>
                </a:cubicBezTo>
                <a:close/>
                <a:moveTo>
                  <a:pt x="114" y="130"/>
                </a:moveTo>
                <a:cubicBezTo>
                  <a:pt x="38" y="130"/>
                  <a:pt x="38" y="130"/>
                  <a:pt x="38" y="130"/>
                </a:cubicBezTo>
                <a:cubicBezTo>
                  <a:pt x="35" y="130"/>
                  <a:pt x="34" y="132"/>
                  <a:pt x="34" y="134"/>
                </a:cubicBezTo>
                <a:cubicBezTo>
                  <a:pt x="34" y="136"/>
                  <a:pt x="35" y="138"/>
                  <a:pt x="38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6" y="138"/>
                  <a:pt x="118" y="136"/>
                  <a:pt x="118" y="134"/>
                </a:cubicBezTo>
                <a:cubicBezTo>
                  <a:pt x="118" y="132"/>
                  <a:pt x="116" y="130"/>
                  <a:pt x="114" y="130"/>
                </a:cubicBezTo>
                <a:close/>
                <a:moveTo>
                  <a:pt x="22" y="43"/>
                </a:moveTo>
                <a:cubicBezTo>
                  <a:pt x="67" y="43"/>
                  <a:pt x="67" y="43"/>
                  <a:pt x="67" y="43"/>
                </a:cubicBezTo>
                <a:cubicBezTo>
                  <a:pt x="69" y="43"/>
                  <a:pt x="71" y="44"/>
                  <a:pt x="71" y="47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94"/>
                  <a:pt x="69" y="96"/>
                  <a:pt x="67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0" y="96"/>
                  <a:pt x="18" y="94"/>
                  <a:pt x="18" y="92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4"/>
                  <a:pt x="20" y="43"/>
                  <a:pt x="22" y="43"/>
                </a:cubicBezTo>
                <a:close/>
                <a:moveTo>
                  <a:pt x="26" y="87"/>
                </a:moveTo>
                <a:cubicBezTo>
                  <a:pt x="63" y="87"/>
                  <a:pt x="63" y="87"/>
                  <a:pt x="63" y="87"/>
                </a:cubicBezTo>
                <a:cubicBezTo>
                  <a:pt x="63" y="51"/>
                  <a:pt x="63" y="51"/>
                  <a:pt x="63" y="51"/>
                </a:cubicBezTo>
                <a:cubicBezTo>
                  <a:pt x="26" y="51"/>
                  <a:pt x="26" y="51"/>
                  <a:pt x="26" y="51"/>
                </a:cubicBezTo>
                <a:lnTo>
                  <a:pt x="26" y="87"/>
                </a:lnTo>
                <a:close/>
                <a:moveTo>
                  <a:pt x="116" y="47"/>
                </a:moveTo>
                <a:cubicBezTo>
                  <a:pt x="86" y="47"/>
                  <a:pt x="86" y="47"/>
                  <a:pt x="86" y="47"/>
                </a:cubicBezTo>
                <a:cubicBezTo>
                  <a:pt x="84" y="47"/>
                  <a:pt x="82" y="49"/>
                  <a:pt x="82" y="51"/>
                </a:cubicBezTo>
                <a:cubicBezTo>
                  <a:pt x="82" y="53"/>
                  <a:pt x="84" y="55"/>
                  <a:pt x="86" y="55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18" y="55"/>
                  <a:pt x="120" y="53"/>
                  <a:pt x="120" y="51"/>
                </a:cubicBezTo>
                <a:cubicBezTo>
                  <a:pt x="120" y="49"/>
                  <a:pt x="118" y="47"/>
                  <a:pt x="116" y="47"/>
                </a:cubicBezTo>
                <a:close/>
                <a:moveTo>
                  <a:pt x="116" y="65"/>
                </a:moveTo>
                <a:cubicBezTo>
                  <a:pt x="86" y="65"/>
                  <a:pt x="86" y="65"/>
                  <a:pt x="86" y="65"/>
                </a:cubicBezTo>
                <a:cubicBezTo>
                  <a:pt x="84" y="65"/>
                  <a:pt x="82" y="67"/>
                  <a:pt x="82" y="70"/>
                </a:cubicBezTo>
                <a:cubicBezTo>
                  <a:pt x="82" y="72"/>
                  <a:pt x="84" y="74"/>
                  <a:pt x="8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8" y="74"/>
                  <a:pt x="120" y="72"/>
                  <a:pt x="120" y="70"/>
                </a:cubicBezTo>
                <a:cubicBezTo>
                  <a:pt x="120" y="67"/>
                  <a:pt x="118" y="65"/>
                  <a:pt x="116" y="65"/>
                </a:cubicBezTo>
                <a:close/>
                <a:moveTo>
                  <a:pt x="120" y="89"/>
                </a:moveTo>
                <a:cubicBezTo>
                  <a:pt x="120" y="87"/>
                  <a:pt x="118" y="85"/>
                  <a:pt x="116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4" y="85"/>
                  <a:pt x="82" y="87"/>
                  <a:pt x="82" y="89"/>
                </a:cubicBezTo>
                <a:cubicBezTo>
                  <a:pt x="82" y="92"/>
                  <a:pt x="84" y="94"/>
                  <a:pt x="86" y="94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8" y="94"/>
                  <a:pt x="120" y="92"/>
                  <a:pt x="120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38">
            <a:extLst>
              <a:ext uri="{FF2B5EF4-FFF2-40B4-BE49-F238E27FC236}">
                <a16:creationId xmlns:a16="http://schemas.microsoft.com/office/drawing/2014/main" id="{39929E15-63B0-4A96-9798-A529D8F0A405}"/>
              </a:ext>
            </a:extLst>
          </p:cNvPr>
          <p:cNvSpPr>
            <a:spLocks noEditPoints="1"/>
          </p:cNvSpPr>
          <p:nvPr/>
        </p:nvSpPr>
        <p:spPr bwMode="auto">
          <a:xfrm>
            <a:off x="4756455" y="2303124"/>
            <a:ext cx="406504" cy="428744"/>
          </a:xfrm>
          <a:custGeom>
            <a:avLst/>
            <a:gdLst>
              <a:gd name="T0" fmla="*/ 522288 w 153"/>
              <a:gd name="T1" fmla="*/ 141159 h 160"/>
              <a:gd name="T2" fmla="*/ 413051 w 153"/>
              <a:gd name="T3" fmla="*/ 6886 h 160"/>
              <a:gd name="T4" fmla="*/ 402810 w 153"/>
              <a:gd name="T5" fmla="*/ 0 h 160"/>
              <a:gd name="T6" fmla="*/ 122891 w 153"/>
              <a:gd name="T7" fmla="*/ 0 h 160"/>
              <a:gd name="T8" fmla="*/ 109237 w 153"/>
              <a:gd name="T9" fmla="*/ 6886 h 160"/>
              <a:gd name="T10" fmla="*/ 3414 w 153"/>
              <a:gd name="T11" fmla="*/ 141159 h 160"/>
              <a:gd name="T12" fmla="*/ 0 w 153"/>
              <a:gd name="T13" fmla="*/ 151487 h 160"/>
              <a:gd name="T14" fmla="*/ 0 w 153"/>
              <a:gd name="T15" fmla="*/ 537091 h 160"/>
              <a:gd name="T16" fmla="*/ 13655 w 153"/>
              <a:gd name="T17" fmla="*/ 550863 h 160"/>
              <a:gd name="T18" fmla="*/ 508633 w 153"/>
              <a:gd name="T19" fmla="*/ 550863 h 160"/>
              <a:gd name="T20" fmla="*/ 522288 w 153"/>
              <a:gd name="T21" fmla="*/ 537091 h 160"/>
              <a:gd name="T22" fmla="*/ 522288 w 153"/>
              <a:gd name="T23" fmla="*/ 151487 h 160"/>
              <a:gd name="T24" fmla="*/ 522288 w 153"/>
              <a:gd name="T25" fmla="*/ 141159 h 160"/>
              <a:gd name="T26" fmla="*/ 27309 w 153"/>
              <a:gd name="T27" fmla="*/ 168702 h 160"/>
              <a:gd name="T28" fmla="*/ 471083 w 153"/>
              <a:gd name="T29" fmla="*/ 168702 h 160"/>
              <a:gd name="T30" fmla="*/ 27309 w 153"/>
              <a:gd name="T31" fmla="*/ 506105 h 160"/>
              <a:gd name="T32" fmla="*/ 27309 w 153"/>
              <a:gd name="T33" fmla="*/ 168702 h 160"/>
              <a:gd name="T34" fmla="*/ 481324 w 153"/>
              <a:gd name="T35" fmla="*/ 141159 h 160"/>
              <a:gd name="T36" fmla="*/ 276505 w 153"/>
              <a:gd name="T37" fmla="*/ 141159 h 160"/>
              <a:gd name="T38" fmla="*/ 276505 w 153"/>
              <a:gd name="T39" fmla="*/ 27543 h 160"/>
              <a:gd name="T40" fmla="*/ 395983 w 153"/>
              <a:gd name="T41" fmla="*/ 27543 h 160"/>
              <a:gd name="T42" fmla="*/ 481324 w 153"/>
              <a:gd name="T43" fmla="*/ 141159 h 160"/>
              <a:gd name="T44" fmla="*/ 129719 w 153"/>
              <a:gd name="T45" fmla="*/ 27543 h 160"/>
              <a:gd name="T46" fmla="*/ 249196 w 153"/>
              <a:gd name="T47" fmla="*/ 27543 h 160"/>
              <a:gd name="T48" fmla="*/ 249196 w 153"/>
              <a:gd name="T49" fmla="*/ 141159 h 160"/>
              <a:gd name="T50" fmla="*/ 40964 w 153"/>
              <a:gd name="T51" fmla="*/ 141159 h 160"/>
              <a:gd name="T52" fmla="*/ 129719 w 153"/>
              <a:gd name="T53" fmla="*/ 27543 h 160"/>
              <a:gd name="T54" fmla="*/ 54618 w 153"/>
              <a:gd name="T55" fmla="*/ 523320 h 160"/>
              <a:gd name="T56" fmla="*/ 494979 w 153"/>
              <a:gd name="T57" fmla="*/ 182473 h 160"/>
              <a:gd name="T58" fmla="*/ 494979 w 153"/>
              <a:gd name="T59" fmla="*/ 523320 h 160"/>
              <a:gd name="T60" fmla="*/ 54618 w 153"/>
              <a:gd name="T61" fmla="*/ 523320 h 16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8" y="49"/>
                </a:moveTo>
                <a:cubicBezTo>
                  <a:pt x="138" y="49"/>
                  <a:pt x="138" y="49"/>
                  <a:pt x="138" y="49"/>
                </a:cubicBezTo>
                <a:cubicBezTo>
                  <a:pt x="8" y="147"/>
                  <a:pt x="8" y="147"/>
                  <a:pt x="8" y="147"/>
                </a:cubicBezTo>
                <a:lnTo>
                  <a:pt x="8" y="49"/>
                </a:ln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16" y="152"/>
                </a:moveTo>
                <a:cubicBezTo>
                  <a:pt x="145" y="53"/>
                  <a:pt x="145" y="53"/>
                  <a:pt x="145" y="53"/>
                </a:cubicBezTo>
                <a:cubicBezTo>
                  <a:pt x="145" y="152"/>
                  <a:pt x="145" y="152"/>
                  <a:pt x="145" y="152"/>
                </a:cubicBezTo>
                <a:lnTo>
                  <a:pt x="16" y="1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39">
            <a:extLst>
              <a:ext uri="{FF2B5EF4-FFF2-40B4-BE49-F238E27FC236}">
                <a16:creationId xmlns:a16="http://schemas.microsoft.com/office/drawing/2014/main" id="{15BFD609-2436-437F-A683-4F9ADC5C52DE}"/>
              </a:ext>
            </a:extLst>
          </p:cNvPr>
          <p:cNvSpPr>
            <a:spLocks noEditPoints="1"/>
          </p:cNvSpPr>
          <p:nvPr/>
        </p:nvSpPr>
        <p:spPr bwMode="auto">
          <a:xfrm>
            <a:off x="4752765" y="3308350"/>
            <a:ext cx="406504" cy="428744"/>
          </a:xfrm>
          <a:custGeom>
            <a:avLst/>
            <a:gdLst>
              <a:gd name="T0" fmla="*/ 522288 w 153"/>
              <a:gd name="T1" fmla="*/ 141159 h 160"/>
              <a:gd name="T2" fmla="*/ 413051 w 153"/>
              <a:gd name="T3" fmla="*/ 6886 h 160"/>
              <a:gd name="T4" fmla="*/ 402810 w 153"/>
              <a:gd name="T5" fmla="*/ 0 h 160"/>
              <a:gd name="T6" fmla="*/ 122891 w 153"/>
              <a:gd name="T7" fmla="*/ 0 h 160"/>
              <a:gd name="T8" fmla="*/ 109237 w 153"/>
              <a:gd name="T9" fmla="*/ 6886 h 160"/>
              <a:gd name="T10" fmla="*/ 3414 w 153"/>
              <a:gd name="T11" fmla="*/ 141159 h 160"/>
              <a:gd name="T12" fmla="*/ 0 w 153"/>
              <a:gd name="T13" fmla="*/ 151487 h 160"/>
              <a:gd name="T14" fmla="*/ 0 w 153"/>
              <a:gd name="T15" fmla="*/ 537091 h 160"/>
              <a:gd name="T16" fmla="*/ 13655 w 153"/>
              <a:gd name="T17" fmla="*/ 550863 h 160"/>
              <a:gd name="T18" fmla="*/ 508633 w 153"/>
              <a:gd name="T19" fmla="*/ 550863 h 160"/>
              <a:gd name="T20" fmla="*/ 522288 w 153"/>
              <a:gd name="T21" fmla="*/ 537091 h 160"/>
              <a:gd name="T22" fmla="*/ 522288 w 153"/>
              <a:gd name="T23" fmla="*/ 151487 h 160"/>
              <a:gd name="T24" fmla="*/ 522288 w 153"/>
              <a:gd name="T25" fmla="*/ 141159 h 160"/>
              <a:gd name="T26" fmla="*/ 481324 w 153"/>
              <a:gd name="T27" fmla="*/ 141159 h 160"/>
              <a:gd name="T28" fmla="*/ 276505 w 153"/>
              <a:gd name="T29" fmla="*/ 141159 h 160"/>
              <a:gd name="T30" fmla="*/ 276505 w 153"/>
              <a:gd name="T31" fmla="*/ 27543 h 160"/>
              <a:gd name="T32" fmla="*/ 395983 w 153"/>
              <a:gd name="T33" fmla="*/ 27543 h 160"/>
              <a:gd name="T34" fmla="*/ 481324 w 153"/>
              <a:gd name="T35" fmla="*/ 141159 h 160"/>
              <a:gd name="T36" fmla="*/ 129719 w 153"/>
              <a:gd name="T37" fmla="*/ 27543 h 160"/>
              <a:gd name="T38" fmla="*/ 249196 w 153"/>
              <a:gd name="T39" fmla="*/ 27543 h 160"/>
              <a:gd name="T40" fmla="*/ 249196 w 153"/>
              <a:gd name="T41" fmla="*/ 141159 h 160"/>
              <a:gd name="T42" fmla="*/ 40964 w 153"/>
              <a:gd name="T43" fmla="*/ 141159 h 160"/>
              <a:gd name="T44" fmla="*/ 129719 w 153"/>
              <a:gd name="T45" fmla="*/ 27543 h 160"/>
              <a:gd name="T46" fmla="*/ 27309 w 153"/>
              <a:gd name="T47" fmla="*/ 523320 h 160"/>
              <a:gd name="T48" fmla="*/ 27309 w 153"/>
              <a:gd name="T49" fmla="*/ 168702 h 160"/>
              <a:gd name="T50" fmla="*/ 494979 w 153"/>
              <a:gd name="T51" fmla="*/ 168702 h 160"/>
              <a:gd name="T52" fmla="*/ 494979 w 153"/>
              <a:gd name="T53" fmla="*/ 523320 h 160"/>
              <a:gd name="T54" fmla="*/ 27309 w 153"/>
              <a:gd name="T55" fmla="*/ 523320 h 160"/>
              <a:gd name="T56" fmla="*/ 426706 w 153"/>
              <a:gd name="T57" fmla="*/ 282317 h 160"/>
              <a:gd name="T58" fmla="*/ 413051 w 153"/>
              <a:gd name="T59" fmla="*/ 296089 h 160"/>
              <a:gd name="T60" fmla="*/ 126305 w 153"/>
              <a:gd name="T61" fmla="*/ 296089 h 160"/>
              <a:gd name="T62" fmla="*/ 112650 w 153"/>
              <a:gd name="T63" fmla="*/ 282317 h 160"/>
              <a:gd name="T64" fmla="*/ 126305 w 153"/>
              <a:gd name="T65" fmla="*/ 268546 h 160"/>
              <a:gd name="T66" fmla="*/ 413051 w 153"/>
              <a:gd name="T67" fmla="*/ 268546 h 160"/>
              <a:gd name="T68" fmla="*/ 426706 w 153"/>
              <a:gd name="T69" fmla="*/ 282317 h 160"/>
              <a:gd name="T70" fmla="*/ 372088 w 153"/>
              <a:gd name="T71" fmla="*/ 347732 h 160"/>
              <a:gd name="T72" fmla="*/ 358433 w 153"/>
              <a:gd name="T73" fmla="*/ 361504 h 160"/>
              <a:gd name="T74" fmla="*/ 180923 w 153"/>
              <a:gd name="T75" fmla="*/ 361504 h 160"/>
              <a:gd name="T76" fmla="*/ 167269 w 153"/>
              <a:gd name="T77" fmla="*/ 347732 h 160"/>
              <a:gd name="T78" fmla="*/ 180923 w 153"/>
              <a:gd name="T79" fmla="*/ 333961 h 160"/>
              <a:gd name="T80" fmla="*/ 358433 w 153"/>
              <a:gd name="T81" fmla="*/ 333961 h 160"/>
              <a:gd name="T82" fmla="*/ 372088 w 153"/>
              <a:gd name="T83" fmla="*/ 347732 h 160"/>
              <a:gd name="T84" fmla="*/ 372088 w 153"/>
              <a:gd name="T85" fmla="*/ 413147 h 160"/>
              <a:gd name="T86" fmla="*/ 358433 w 153"/>
              <a:gd name="T87" fmla="*/ 430362 h 160"/>
              <a:gd name="T88" fmla="*/ 180923 w 153"/>
              <a:gd name="T89" fmla="*/ 430362 h 160"/>
              <a:gd name="T90" fmla="*/ 167269 w 153"/>
              <a:gd name="T91" fmla="*/ 413147 h 160"/>
              <a:gd name="T92" fmla="*/ 180923 w 153"/>
              <a:gd name="T93" fmla="*/ 399376 h 160"/>
              <a:gd name="T94" fmla="*/ 358433 w 153"/>
              <a:gd name="T95" fmla="*/ 399376 h 160"/>
              <a:gd name="T96" fmla="*/ 372088 w 153"/>
              <a:gd name="T97" fmla="*/ 413147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3" h="160">
                <a:moveTo>
                  <a:pt x="153" y="41"/>
                </a:moveTo>
                <a:cubicBezTo>
                  <a:pt x="121" y="2"/>
                  <a:pt x="121" y="2"/>
                  <a:pt x="121" y="2"/>
                </a:cubicBezTo>
                <a:cubicBezTo>
                  <a:pt x="120" y="1"/>
                  <a:pt x="119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2" y="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2" y="160"/>
                  <a:pt x="153" y="158"/>
                  <a:pt x="153" y="15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2"/>
                  <a:pt x="153" y="41"/>
                </a:cubicBezTo>
                <a:close/>
                <a:moveTo>
                  <a:pt x="141" y="41"/>
                </a:moveTo>
                <a:cubicBezTo>
                  <a:pt x="81" y="41"/>
                  <a:pt x="81" y="41"/>
                  <a:pt x="81" y="41"/>
                </a:cubicBezTo>
                <a:cubicBezTo>
                  <a:pt x="81" y="8"/>
                  <a:pt x="81" y="8"/>
                  <a:pt x="81" y="8"/>
                </a:cubicBezTo>
                <a:cubicBezTo>
                  <a:pt x="116" y="8"/>
                  <a:pt x="116" y="8"/>
                  <a:pt x="116" y="8"/>
                </a:cubicBezTo>
                <a:lnTo>
                  <a:pt x="141" y="41"/>
                </a:lnTo>
                <a:close/>
                <a:moveTo>
                  <a:pt x="38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41"/>
                  <a:pt x="73" y="41"/>
                  <a:pt x="73" y="41"/>
                </a:cubicBezTo>
                <a:cubicBezTo>
                  <a:pt x="12" y="41"/>
                  <a:pt x="12" y="41"/>
                  <a:pt x="12" y="41"/>
                </a:cubicBezTo>
                <a:lnTo>
                  <a:pt x="38" y="8"/>
                </a:lnTo>
                <a:close/>
                <a:moveTo>
                  <a:pt x="8" y="152"/>
                </a:moveTo>
                <a:cubicBezTo>
                  <a:pt x="8" y="49"/>
                  <a:pt x="8" y="49"/>
                  <a:pt x="8" y="49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152"/>
                  <a:pt x="145" y="152"/>
                  <a:pt x="145" y="152"/>
                </a:cubicBezTo>
                <a:lnTo>
                  <a:pt x="8" y="152"/>
                </a:lnTo>
                <a:close/>
                <a:moveTo>
                  <a:pt x="125" y="82"/>
                </a:moveTo>
                <a:cubicBezTo>
                  <a:pt x="125" y="84"/>
                  <a:pt x="123" y="86"/>
                  <a:pt x="121" y="86"/>
                </a:cubicBezTo>
                <a:cubicBezTo>
                  <a:pt x="37" y="86"/>
                  <a:pt x="37" y="86"/>
                  <a:pt x="37" y="86"/>
                </a:cubicBezTo>
                <a:cubicBezTo>
                  <a:pt x="34" y="86"/>
                  <a:pt x="33" y="84"/>
                  <a:pt x="33" y="82"/>
                </a:cubicBezTo>
                <a:cubicBezTo>
                  <a:pt x="33" y="80"/>
                  <a:pt x="34" y="78"/>
                  <a:pt x="37" y="78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3" y="78"/>
                  <a:pt x="125" y="80"/>
                  <a:pt x="125" y="82"/>
                </a:cubicBezTo>
                <a:close/>
                <a:moveTo>
                  <a:pt x="109" y="101"/>
                </a:moveTo>
                <a:cubicBezTo>
                  <a:pt x="109" y="103"/>
                  <a:pt x="107" y="105"/>
                  <a:pt x="105" y="105"/>
                </a:cubicBezTo>
                <a:cubicBezTo>
                  <a:pt x="53" y="105"/>
                  <a:pt x="53" y="105"/>
                  <a:pt x="53" y="105"/>
                </a:cubicBezTo>
                <a:cubicBezTo>
                  <a:pt x="50" y="105"/>
                  <a:pt x="49" y="103"/>
                  <a:pt x="49" y="101"/>
                </a:cubicBezTo>
                <a:cubicBezTo>
                  <a:pt x="49" y="99"/>
                  <a:pt x="50" y="97"/>
                  <a:pt x="53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7" y="97"/>
                  <a:pt x="109" y="99"/>
                  <a:pt x="109" y="101"/>
                </a:cubicBezTo>
                <a:close/>
                <a:moveTo>
                  <a:pt x="109" y="120"/>
                </a:moveTo>
                <a:cubicBezTo>
                  <a:pt x="109" y="123"/>
                  <a:pt x="107" y="125"/>
                  <a:pt x="105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0" y="125"/>
                  <a:pt x="49" y="123"/>
                  <a:pt x="49" y="120"/>
                </a:cubicBezTo>
                <a:cubicBezTo>
                  <a:pt x="49" y="118"/>
                  <a:pt x="50" y="116"/>
                  <a:pt x="53" y="116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7" y="116"/>
                  <a:pt x="109" y="118"/>
                  <a:pt x="109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Freeform 40">
            <a:extLst>
              <a:ext uri="{FF2B5EF4-FFF2-40B4-BE49-F238E27FC236}">
                <a16:creationId xmlns:a16="http://schemas.microsoft.com/office/drawing/2014/main" id="{C52F8B41-4905-4FF9-80A0-0BB07002D5E2}"/>
              </a:ext>
            </a:extLst>
          </p:cNvPr>
          <p:cNvSpPr>
            <a:spLocks noEditPoints="1"/>
          </p:cNvSpPr>
          <p:nvPr/>
        </p:nvSpPr>
        <p:spPr bwMode="auto">
          <a:xfrm>
            <a:off x="4770663" y="4325041"/>
            <a:ext cx="425038" cy="415152"/>
          </a:xfrm>
          <a:custGeom>
            <a:avLst/>
            <a:gdLst>
              <a:gd name="T0" fmla="*/ 511969 w 160"/>
              <a:gd name="T1" fmla="*/ 385425 h 155"/>
              <a:gd name="T2" fmla="*/ 440293 w 160"/>
              <a:gd name="T3" fmla="*/ 278745 h 155"/>
              <a:gd name="T4" fmla="*/ 365204 w 160"/>
              <a:gd name="T5" fmla="*/ 385425 h 155"/>
              <a:gd name="T6" fmla="*/ 331073 w 160"/>
              <a:gd name="T7" fmla="*/ 399190 h 155"/>
              <a:gd name="T8" fmla="*/ 344726 w 160"/>
              <a:gd name="T9" fmla="*/ 533400 h 155"/>
              <a:gd name="T10" fmla="*/ 546100 w 160"/>
              <a:gd name="T11" fmla="*/ 519635 h 155"/>
              <a:gd name="T12" fmla="*/ 532448 w 160"/>
              <a:gd name="T13" fmla="*/ 385425 h 155"/>
              <a:gd name="T14" fmla="*/ 440293 w 160"/>
              <a:gd name="T15" fmla="*/ 306275 h 155"/>
              <a:gd name="T16" fmla="*/ 484664 w 160"/>
              <a:gd name="T17" fmla="*/ 385425 h 155"/>
              <a:gd name="T18" fmla="*/ 392509 w 160"/>
              <a:gd name="T19" fmla="*/ 351012 h 155"/>
              <a:gd name="T20" fmla="*/ 358378 w 160"/>
              <a:gd name="T21" fmla="*/ 505870 h 155"/>
              <a:gd name="T22" fmla="*/ 518795 w 160"/>
              <a:gd name="T23" fmla="*/ 412955 h 155"/>
              <a:gd name="T24" fmla="*/ 296942 w 160"/>
              <a:gd name="T25" fmla="*/ 447368 h 155"/>
              <a:gd name="T26" fmla="*/ 27305 w 160"/>
              <a:gd name="T27" fmla="*/ 144534 h 155"/>
              <a:gd name="T28" fmla="*/ 426641 w 160"/>
              <a:gd name="T29" fmla="*/ 244332 h 155"/>
              <a:gd name="T30" fmla="*/ 450533 w 160"/>
              <a:gd name="T31" fmla="*/ 244332 h 155"/>
              <a:gd name="T32" fmla="*/ 450533 w 160"/>
              <a:gd name="T33" fmla="*/ 130769 h 155"/>
              <a:gd name="T34" fmla="*/ 450533 w 160"/>
              <a:gd name="T35" fmla="*/ 127328 h 155"/>
              <a:gd name="T36" fmla="*/ 450533 w 160"/>
              <a:gd name="T37" fmla="*/ 127328 h 155"/>
              <a:gd name="T38" fmla="*/ 450533 w 160"/>
              <a:gd name="T39" fmla="*/ 127328 h 155"/>
              <a:gd name="T40" fmla="*/ 450533 w 160"/>
              <a:gd name="T41" fmla="*/ 123886 h 155"/>
              <a:gd name="T42" fmla="*/ 450533 w 160"/>
              <a:gd name="T43" fmla="*/ 123886 h 155"/>
              <a:gd name="T44" fmla="*/ 450533 w 160"/>
              <a:gd name="T45" fmla="*/ 123886 h 155"/>
              <a:gd name="T46" fmla="*/ 348139 w 160"/>
              <a:gd name="T47" fmla="*/ 0 h 155"/>
              <a:gd name="T48" fmla="*/ 95568 w 160"/>
              <a:gd name="T49" fmla="*/ 6883 h 155"/>
              <a:gd name="T50" fmla="*/ 3413 w 160"/>
              <a:gd name="T51" fmla="*/ 123886 h 155"/>
              <a:gd name="T52" fmla="*/ 3413 w 160"/>
              <a:gd name="T53" fmla="*/ 123886 h 155"/>
              <a:gd name="T54" fmla="*/ 0 w 160"/>
              <a:gd name="T55" fmla="*/ 127328 h 155"/>
              <a:gd name="T56" fmla="*/ 0 w 160"/>
              <a:gd name="T57" fmla="*/ 127328 h 155"/>
              <a:gd name="T58" fmla="*/ 0 w 160"/>
              <a:gd name="T59" fmla="*/ 127328 h 155"/>
              <a:gd name="T60" fmla="*/ 0 w 160"/>
              <a:gd name="T61" fmla="*/ 130769 h 155"/>
              <a:gd name="T62" fmla="*/ 0 w 160"/>
              <a:gd name="T63" fmla="*/ 130769 h 155"/>
              <a:gd name="T64" fmla="*/ 13653 w 160"/>
              <a:gd name="T65" fmla="*/ 474898 h 155"/>
              <a:gd name="T66" fmla="*/ 310594 w 160"/>
              <a:gd name="T67" fmla="*/ 461133 h 155"/>
              <a:gd name="T68" fmla="*/ 409575 w 160"/>
              <a:gd name="T69" fmla="*/ 117004 h 155"/>
              <a:gd name="T70" fmla="*/ 238919 w 160"/>
              <a:gd name="T71" fmla="*/ 27530 h 155"/>
              <a:gd name="T72" fmla="*/ 409575 w 160"/>
              <a:gd name="T73" fmla="*/ 117004 h 155"/>
              <a:gd name="T74" fmla="*/ 211614 w 160"/>
              <a:gd name="T75" fmla="*/ 27530 h 155"/>
              <a:gd name="T76" fmla="*/ 40958 w 160"/>
              <a:gd name="T77" fmla="*/ 117004 h 15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0" h="155">
                <a:moveTo>
                  <a:pt x="156" y="112"/>
                </a:moveTo>
                <a:cubicBezTo>
                  <a:pt x="150" y="112"/>
                  <a:pt x="150" y="112"/>
                  <a:pt x="150" y="112"/>
                </a:cubicBezTo>
                <a:cubicBezTo>
                  <a:pt x="150" y="102"/>
                  <a:pt x="150" y="102"/>
                  <a:pt x="150" y="102"/>
                </a:cubicBezTo>
                <a:cubicBezTo>
                  <a:pt x="150" y="91"/>
                  <a:pt x="140" y="81"/>
                  <a:pt x="129" y="81"/>
                </a:cubicBezTo>
                <a:cubicBezTo>
                  <a:pt x="117" y="81"/>
                  <a:pt x="107" y="91"/>
                  <a:pt x="107" y="102"/>
                </a:cubicBezTo>
                <a:cubicBezTo>
                  <a:pt x="107" y="112"/>
                  <a:pt x="107" y="112"/>
                  <a:pt x="107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99" y="112"/>
                  <a:pt x="97" y="114"/>
                  <a:pt x="97" y="116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7" y="154"/>
                  <a:pt x="99" y="155"/>
                  <a:pt x="101" y="155"/>
                </a:cubicBezTo>
                <a:cubicBezTo>
                  <a:pt x="156" y="155"/>
                  <a:pt x="156" y="155"/>
                  <a:pt x="156" y="155"/>
                </a:cubicBezTo>
                <a:cubicBezTo>
                  <a:pt x="158" y="155"/>
                  <a:pt x="160" y="154"/>
                  <a:pt x="160" y="151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4"/>
                  <a:pt x="158" y="112"/>
                  <a:pt x="156" y="112"/>
                </a:cubicBezTo>
                <a:close/>
                <a:moveTo>
                  <a:pt x="115" y="102"/>
                </a:moveTo>
                <a:cubicBezTo>
                  <a:pt x="115" y="95"/>
                  <a:pt x="121" y="89"/>
                  <a:pt x="129" y="89"/>
                </a:cubicBezTo>
                <a:cubicBezTo>
                  <a:pt x="136" y="89"/>
                  <a:pt x="142" y="95"/>
                  <a:pt x="142" y="102"/>
                </a:cubicBezTo>
                <a:cubicBezTo>
                  <a:pt x="142" y="112"/>
                  <a:pt x="142" y="112"/>
                  <a:pt x="142" y="112"/>
                </a:cubicBezTo>
                <a:cubicBezTo>
                  <a:pt x="115" y="112"/>
                  <a:pt x="115" y="112"/>
                  <a:pt x="115" y="112"/>
                </a:cubicBezTo>
                <a:lnTo>
                  <a:pt x="115" y="102"/>
                </a:lnTo>
                <a:close/>
                <a:moveTo>
                  <a:pt x="152" y="147"/>
                </a:moveTo>
                <a:cubicBezTo>
                  <a:pt x="105" y="147"/>
                  <a:pt x="105" y="147"/>
                  <a:pt x="105" y="147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47"/>
                  <a:pt x="152" y="147"/>
                  <a:pt x="152" y="147"/>
                </a:cubicBezTo>
                <a:close/>
                <a:moveTo>
                  <a:pt x="87" y="130"/>
                </a:moveTo>
                <a:cubicBezTo>
                  <a:pt x="8" y="130"/>
                  <a:pt x="8" y="130"/>
                  <a:pt x="8" y="130"/>
                </a:cubicBezTo>
                <a:cubicBezTo>
                  <a:pt x="8" y="42"/>
                  <a:pt x="8" y="42"/>
                  <a:pt x="8" y="42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25" y="73"/>
                  <a:pt x="126" y="75"/>
                  <a:pt x="129" y="75"/>
                </a:cubicBezTo>
                <a:cubicBezTo>
                  <a:pt x="131" y="75"/>
                  <a:pt x="132" y="73"/>
                  <a:pt x="132" y="71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2" y="37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05" y="2"/>
                  <a:pt x="105" y="2"/>
                  <a:pt x="105" y="2"/>
                </a:cubicBezTo>
                <a:cubicBezTo>
                  <a:pt x="104" y="1"/>
                  <a:pt x="103" y="0"/>
                  <a:pt x="10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0" y="0"/>
                  <a:pt x="29" y="1"/>
                  <a:pt x="28" y="2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6"/>
                </a:cubicBezTo>
                <a:cubicBezTo>
                  <a:pt x="0" y="36"/>
                  <a:pt x="0" y="36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2" y="138"/>
                  <a:pt x="4" y="138"/>
                </a:cubicBezTo>
                <a:cubicBezTo>
                  <a:pt x="87" y="138"/>
                  <a:pt x="87" y="138"/>
                  <a:pt x="87" y="138"/>
                </a:cubicBezTo>
                <a:cubicBezTo>
                  <a:pt x="90" y="138"/>
                  <a:pt x="91" y="136"/>
                  <a:pt x="91" y="134"/>
                </a:cubicBezTo>
                <a:cubicBezTo>
                  <a:pt x="91" y="132"/>
                  <a:pt x="90" y="130"/>
                  <a:pt x="87" y="130"/>
                </a:cubicBezTo>
                <a:close/>
                <a:moveTo>
                  <a:pt x="120" y="34"/>
                </a:moveTo>
                <a:cubicBezTo>
                  <a:pt x="70" y="34"/>
                  <a:pt x="70" y="34"/>
                  <a:pt x="70" y="34"/>
                </a:cubicBezTo>
                <a:cubicBezTo>
                  <a:pt x="70" y="8"/>
                  <a:pt x="70" y="8"/>
                  <a:pt x="70" y="8"/>
                </a:cubicBezTo>
                <a:cubicBezTo>
                  <a:pt x="100" y="8"/>
                  <a:pt x="100" y="8"/>
                  <a:pt x="100" y="8"/>
                </a:cubicBezTo>
                <a:lnTo>
                  <a:pt x="120" y="34"/>
                </a:lnTo>
                <a:close/>
                <a:moveTo>
                  <a:pt x="33" y="8"/>
                </a:moveTo>
                <a:cubicBezTo>
                  <a:pt x="62" y="8"/>
                  <a:pt x="62" y="8"/>
                  <a:pt x="62" y="8"/>
                </a:cubicBezTo>
                <a:cubicBezTo>
                  <a:pt x="62" y="34"/>
                  <a:pt x="62" y="34"/>
                  <a:pt x="62" y="34"/>
                </a:cubicBezTo>
                <a:cubicBezTo>
                  <a:pt x="12" y="34"/>
                  <a:pt x="12" y="34"/>
                  <a:pt x="12" y="34"/>
                </a:cubicBezTo>
                <a:lnTo>
                  <a:pt x="33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" name="Freeform 46">
            <a:extLst>
              <a:ext uri="{FF2B5EF4-FFF2-40B4-BE49-F238E27FC236}">
                <a16:creationId xmlns:a16="http://schemas.microsoft.com/office/drawing/2014/main" id="{138E01FF-D26F-43E6-AD5F-8652087E1B4F}"/>
              </a:ext>
            </a:extLst>
          </p:cNvPr>
          <p:cNvSpPr>
            <a:spLocks noEditPoints="1"/>
          </p:cNvSpPr>
          <p:nvPr/>
        </p:nvSpPr>
        <p:spPr bwMode="auto">
          <a:xfrm>
            <a:off x="5715586" y="1320604"/>
            <a:ext cx="425034" cy="394148"/>
          </a:xfrm>
          <a:custGeom>
            <a:avLst/>
            <a:gdLst>
              <a:gd name="T0" fmla="*/ 546100 w 160"/>
              <a:gd name="T1" fmla="*/ 251484 h 147"/>
              <a:gd name="T2" fmla="*/ 474424 w 160"/>
              <a:gd name="T3" fmla="*/ 430623 h 147"/>
              <a:gd name="T4" fmla="*/ 296942 w 160"/>
              <a:gd name="T5" fmla="*/ 506413 h 147"/>
              <a:gd name="T6" fmla="*/ 119459 w 160"/>
              <a:gd name="T7" fmla="*/ 430623 h 147"/>
              <a:gd name="T8" fmla="*/ 44371 w 160"/>
              <a:gd name="T9" fmla="*/ 251484 h 147"/>
              <a:gd name="T10" fmla="*/ 44371 w 160"/>
              <a:gd name="T11" fmla="*/ 251484 h 147"/>
              <a:gd name="T12" fmla="*/ 23892 w 160"/>
              <a:gd name="T13" fmla="*/ 272154 h 147"/>
              <a:gd name="T14" fmla="*/ 13653 w 160"/>
              <a:gd name="T15" fmla="*/ 275599 h 147"/>
              <a:gd name="T16" fmla="*/ 3413 w 160"/>
              <a:gd name="T17" fmla="*/ 272154 h 147"/>
              <a:gd name="T18" fmla="*/ 3413 w 160"/>
              <a:gd name="T19" fmla="*/ 251484 h 147"/>
              <a:gd name="T20" fmla="*/ 47784 w 160"/>
              <a:gd name="T21" fmla="*/ 206699 h 147"/>
              <a:gd name="T22" fmla="*/ 68263 w 160"/>
              <a:gd name="T23" fmla="*/ 206699 h 147"/>
              <a:gd name="T24" fmla="*/ 112633 w 160"/>
              <a:gd name="T25" fmla="*/ 251484 h 147"/>
              <a:gd name="T26" fmla="*/ 112633 w 160"/>
              <a:gd name="T27" fmla="*/ 272154 h 147"/>
              <a:gd name="T28" fmla="*/ 102394 w 160"/>
              <a:gd name="T29" fmla="*/ 275599 h 147"/>
              <a:gd name="T30" fmla="*/ 95568 w 160"/>
              <a:gd name="T31" fmla="*/ 272154 h 147"/>
              <a:gd name="T32" fmla="*/ 71676 w 160"/>
              <a:gd name="T33" fmla="*/ 251484 h 147"/>
              <a:gd name="T34" fmla="*/ 71676 w 160"/>
              <a:gd name="T35" fmla="*/ 251484 h 147"/>
              <a:gd name="T36" fmla="*/ 296942 w 160"/>
              <a:gd name="T37" fmla="*/ 478853 h 147"/>
              <a:gd name="T38" fmla="*/ 518795 w 160"/>
              <a:gd name="T39" fmla="*/ 251484 h 147"/>
              <a:gd name="T40" fmla="*/ 296942 w 160"/>
              <a:gd name="T41" fmla="*/ 27560 h 147"/>
              <a:gd name="T42" fmla="*/ 136525 w 160"/>
              <a:gd name="T43" fmla="*/ 96460 h 147"/>
              <a:gd name="T44" fmla="*/ 116046 w 160"/>
              <a:gd name="T45" fmla="*/ 96460 h 147"/>
              <a:gd name="T46" fmla="*/ 116046 w 160"/>
              <a:gd name="T47" fmla="*/ 75790 h 147"/>
              <a:gd name="T48" fmla="*/ 296942 w 160"/>
              <a:gd name="T49" fmla="*/ 0 h 147"/>
              <a:gd name="T50" fmla="*/ 474424 w 160"/>
              <a:gd name="T51" fmla="*/ 72345 h 147"/>
              <a:gd name="T52" fmla="*/ 546100 w 160"/>
              <a:gd name="T53" fmla="*/ 251484 h 147"/>
              <a:gd name="T54" fmla="*/ 375444 w 160"/>
              <a:gd name="T55" fmla="*/ 186029 h 147"/>
              <a:gd name="T56" fmla="*/ 375444 w 160"/>
              <a:gd name="T57" fmla="*/ 223924 h 147"/>
              <a:gd name="T58" fmla="*/ 399336 w 160"/>
              <a:gd name="T59" fmla="*/ 223924 h 147"/>
              <a:gd name="T60" fmla="*/ 412988 w 160"/>
              <a:gd name="T61" fmla="*/ 237704 h 147"/>
              <a:gd name="T62" fmla="*/ 412988 w 160"/>
              <a:gd name="T63" fmla="*/ 375504 h 147"/>
              <a:gd name="T64" fmla="*/ 399336 w 160"/>
              <a:gd name="T65" fmla="*/ 389283 h 147"/>
              <a:gd name="T66" fmla="*/ 191135 w 160"/>
              <a:gd name="T67" fmla="*/ 389283 h 147"/>
              <a:gd name="T68" fmla="*/ 177483 w 160"/>
              <a:gd name="T69" fmla="*/ 375504 h 147"/>
              <a:gd name="T70" fmla="*/ 177483 w 160"/>
              <a:gd name="T71" fmla="*/ 237704 h 147"/>
              <a:gd name="T72" fmla="*/ 191135 w 160"/>
              <a:gd name="T73" fmla="*/ 223924 h 147"/>
              <a:gd name="T74" fmla="*/ 215027 w 160"/>
              <a:gd name="T75" fmla="*/ 223924 h 147"/>
              <a:gd name="T76" fmla="*/ 215027 w 160"/>
              <a:gd name="T77" fmla="*/ 186029 h 147"/>
              <a:gd name="T78" fmla="*/ 296942 w 160"/>
              <a:gd name="T79" fmla="*/ 106795 h 147"/>
              <a:gd name="T80" fmla="*/ 375444 w 160"/>
              <a:gd name="T81" fmla="*/ 186029 h 147"/>
              <a:gd name="T82" fmla="*/ 242332 w 160"/>
              <a:gd name="T83" fmla="*/ 186029 h 147"/>
              <a:gd name="T84" fmla="*/ 242332 w 160"/>
              <a:gd name="T85" fmla="*/ 223924 h 147"/>
              <a:gd name="T86" fmla="*/ 348139 w 160"/>
              <a:gd name="T87" fmla="*/ 223924 h 147"/>
              <a:gd name="T88" fmla="*/ 348139 w 160"/>
              <a:gd name="T89" fmla="*/ 186029 h 147"/>
              <a:gd name="T90" fmla="*/ 296942 w 160"/>
              <a:gd name="T91" fmla="*/ 134354 h 147"/>
              <a:gd name="T92" fmla="*/ 242332 w 160"/>
              <a:gd name="T93" fmla="*/ 186029 h 147"/>
              <a:gd name="T94" fmla="*/ 385683 w 160"/>
              <a:gd name="T95" fmla="*/ 251484 h 147"/>
              <a:gd name="T96" fmla="*/ 204788 w 160"/>
              <a:gd name="T97" fmla="*/ 251484 h 147"/>
              <a:gd name="T98" fmla="*/ 204788 w 160"/>
              <a:gd name="T99" fmla="*/ 361724 h 147"/>
              <a:gd name="T100" fmla="*/ 385683 w 160"/>
              <a:gd name="T101" fmla="*/ 361724 h 147"/>
              <a:gd name="T102" fmla="*/ 385683 w 160"/>
              <a:gd name="T103" fmla="*/ 251484 h 1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47">
                <a:moveTo>
                  <a:pt x="160" y="73"/>
                </a:moveTo>
                <a:cubicBezTo>
                  <a:pt x="160" y="93"/>
                  <a:pt x="152" y="111"/>
                  <a:pt x="139" y="125"/>
                </a:cubicBezTo>
                <a:cubicBezTo>
                  <a:pt x="125" y="139"/>
                  <a:pt x="106" y="147"/>
                  <a:pt x="87" y="147"/>
                </a:cubicBezTo>
                <a:cubicBezTo>
                  <a:pt x="67" y="147"/>
                  <a:pt x="49" y="139"/>
                  <a:pt x="35" y="125"/>
                </a:cubicBezTo>
                <a:cubicBezTo>
                  <a:pt x="21" y="111"/>
                  <a:pt x="13" y="93"/>
                  <a:pt x="13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7" y="79"/>
                  <a:pt x="7" y="79"/>
                  <a:pt x="7" y="79"/>
                </a:cubicBezTo>
                <a:cubicBezTo>
                  <a:pt x="6" y="80"/>
                  <a:pt x="5" y="80"/>
                  <a:pt x="4" y="80"/>
                </a:cubicBezTo>
                <a:cubicBezTo>
                  <a:pt x="3" y="80"/>
                  <a:pt x="2" y="80"/>
                  <a:pt x="1" y="79"/>
                </a:cubicBezTo>
                <a:cubicBezTo>
                  <a:pt x="0" y="78"/>
                  <a:pt x="0" y="75"/>
                  <a:pt x="1" y="73"/>
                </a:cubicBezTo>
                <a:cubicBezTo>
                  <a:pt x="14" y="60"/>
                  <a:pt x="14" y="60"/>
                  <a:pt x="14" y="60"/>
                </a:cubicBezTo>
                <a:cubicBezTo>
                  <a:pt x="16" y="59"/>
                  <a:pt x="18" y="59"/>
                  <a:pt x="20" y="60"/>
                </a:cubicBezTo>
                <a:cubicBezTo>
                  <a:pt x="33" y="73"/>
                  <a:pt x="33" y="73"/>
                  <a:pt x="33" y="73"/>
                </a:cubicBezTo>
                <a:cubicBezTo>
                  <a:pt x="35" y="75"/>
                  <a:pt x="35" y="78"/>
                  <a:pt x="33" y="79"/>
                </a:cubicBezTo>
                <a:cubicBezTo>
                  <a:pt x="32" y="80"/>
                  <a:pt x="31" y="80"/>
                  <a:pt x="30" y="80"/>
                </a:cubicBezTo>
                <a:cubicBezTo>
                  <a:pt x="29" y="80"/>
                  <a:pt x="28" y="80"/>
                  <a:pt x="28" y="79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109"/>
                  <a:pt x="51" y="139"/>
                  <a:pt x="87" y="139"/>
                </a:cubicBezTo>
                <a:cubicBezTo>
                  <a:pt x="123" y="139"/>
                  <a:pt x="152" y="109"/>
                  <a:pt x="152" y="73"/>
                </a:cubicBezTo>
                <a:cubicBezTo>
                  <a:pt x="152" y="37"/>
                  <a:pt x="123" y="8"/>
                  <a:pt x="87" y="8"/>
                </a:cubicBezTo>
                <a:cubicBezTo>
                  <a:pt x="69" y="8"/>
                  <a:pt x="52" y="15"/>
                  <a:pt x="40" y="28"/>
                </a:cubicBezTo>
                <a:cubicBezTo>
                  <a:pt x="38" y="29"/>
                  <a:pt x="36" y="29"/>
                  <a:pt x="34" y="28"/>
                </a:cubicBezTo>
                <a:cubicBezTo>
                  <a:pt x="33" y="26"/>
                  <a:pt x="33" y="24"/>
                  <a:pt x="34" y="22"/>
                </a:cubicBezTo>
                <a:cubicBezTo>
                  <a:pt x="48" y="8"/>
                  <a:pt x="67" y="0"/>
                  <a:pt x="87" y="0"/>
                </a:cubicBezTo>
                <a:cubicBezTo>
                  <a:pt x="106" y="0"/>
                  <a:pt x="125" y="8"/>
                  <a:pt x="139" y="21"/>
                </a:cubicBezTo>
                <a:cubicBezTo>
                  <a:pt x="152" y="35"/>
                  <a:pt x="160" y="54"/>
                  <a:pt x="160" y="73"/>
                </a:cubicBezTo>
                <a:close/>
                <a:moveTo>
                  <a:pt x="110" y="54"/>
                </a:moveTo>
                <a:cubicBezTo>
                  <a:pt x="110" y="65"/>
                  <a:pt x="110" y="65"/>
                  <a:pt x="110" y="65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9" y="65"/>
                  <a:pt x="121" y="67"/>
                  <a:pt x="121" y="69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21" y="111"/>
                  <a:pt x="119" y="113"/>
                  <a:pt x="117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4" y="113"/>
                  <a:pt x="52" y="111"/>
                  <a:pt x="52" y="109"/>
                </a:cubicBezTo>
                <a:cubicBezTo>
                  <a:pt x="52" y="69"/>
                  <a:pt x="52" y="69"/>
                  <a:pt x="52" y="69"/>
                </a:cubicBezTo>
                <a:cubicBezTo>
                  <a:pt x="52" y="67"/>
                  <a:pt x="54" y="65"/>
                  <a:pt x="56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41"/>
                  <a:pt x="74" y="31"/>
                  <a:pt x="87" y="31"/>
                </a:cubicBezTo>
                <a:cubicBezTo>
                  <a:pt x="99" y="31"/>
                  <a:pt x="110" y="41"/>
                  <a:pt x="110" y="54"/>
                </a:cubicBezTo>
                <a:close/>
                <a:moveTo>
                  <a:pt x="71" y="54"/>
                </a:moveTo>
                <a:cubicBezTo>
                  <a:pt x="71" y="65"/>
                  <a:pt x="71" y="65"/>
                  <a:pt x="71" y="65"/>
                </a:cubicBezTo>
                <a:cubicBezTo>
                  <a:pt x="102" y="65"/>
                  <a:pt x="102" y="65"/>
                  <a:pt x="102" y="65"/>
                </a:cubicBezTo>
                <a:cubicBezTo>
                  <a:pt x="102" y="54"/>
                  <a:pt x="102" y="54"/>
                  <a:pt x="102" y="54"/>
                </a:cubicBezTo>
                <a:cubicBezTo>
                  <a:pt x="102" y="46"/>
                  <a:pt x="95" y="39"/>
                  <a:pt x="87" y="39"/>
                </a:cubicBezTo>
                <a:cubicBezTo>
                  <a:pt x="78" y="39"/>
                  <a:pt x="71" y="46"/>
                  <a:pt x="71" y="54"/>
                </a:cubicBezTo>
                <a:close/>
                <a:moveTo>
                  <a:pt x="113" y="73"/>
                </a:moveTo>
                <a:cubicBezTo>
                  <a:pt x="60" y="73"/>
                  <a:pt x="60" y="73"/>
                  <a:pt x="60" y="73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113" y="105"/>
                  <a:pt x="113" y="105"/>
                  <a:pt x="113" y="105"/>
                </a:cubicBezTo>
                <a:lnTo>
                  <a:pt x="113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920AB253-E59C-4C8C-8F28-66612ABF8A45}"/>
              </a:ext>
            </a:extLst>
          </p:cNvPr>
          <p:cNvSpPr>
            <a:spLocks noEditPoints="1"/>
          </p:cNvSpPr>
          <p:nvPr/>
        </p:nvSpPr>
        <p:spPr bwMode="auto">
          <a:xfrm>
            <a:off x="5746201" y="2311154"/>
            <a:ext cx="425038" cy="412684"/>
          </a:xfrm>
          <a:custGeom>
            <a:avLst/>
            <a:gdLst>
              <a:gd name="T0" fmla="*/ 368618 w 160"/>
              <a:gd name="T1" fmla="*/ 79189 h 154"/>
              <a:gd name="T2" fmla="*/ 327660 w 160"/>
              <a:gd name="T3" fmla="*/ 0 h 154"/>
              <a:gd name="T4" fmla="*/ 0 w 160"/>
              <a:gd name="T5" fmla="*/ 41316 h 154"/>
              <a:gd name="T6" fmla="*/ 40958 w 160"/>
              <a:gd name="T7" fmla="*/ 530225 h 154"/>
              <a:gd name="T8" fmla="*/ 368618 w 160"/>
              <a:gd name="T9" fmla="*/ 488909 h 154"/>
              <a:gd name="T10" fmla="*/ 505143 w 160"/>
              <a:gd name="T11" fmla="*/ 433820 h 154"/>
              <a:gd name="T12" fmla="*/ 546100 w 160"/>
              <a:gd name="T13" fmla="*/ 120506 h 154"/>
              <a:gd name="T14" fmla="*/ 464185 w 160"/>
              <a:gd name="T15" fmla="*/ 106734 h 154"/>
              <a:gd name="T16" fmla="*/ 440293 w 160"/>
              <a:gd name="T17" fmla="*/ 406276 h 154"/>
              <a:gd name="T18" fmla="*/ 464185 w 160"/>
              <a:gd name="T19" fmla="*/ 106734 h 154"/>
              <a:gd name="T20" fmla="*/ 327660 w 160"/>
              <a:gd name="T21" fmla="*/ 502681 h 154"/>
              <a:gd name="T22" fmla="*/ 27305 w 160"/>
              <a:gd name="T23" fmla="*/ 488909 h 154"/>
              <a:gd name="T24" fmla="*/ 40958 w 160"/>
              <a:gd name="T25" fmla="*/ 27544 h 154"/>
              <a:gd name="T26" fmla="*/ 341313 w 160"/>
              <a:gd name="T27" fmla="*/ 41316 h 154"/>
              <a:gd name="T28" fmla="*/ 368618 w 160"/>
              <a:gd name="T29" fmla="*/ 106734 h 154"/>
              <a:gd name="T30" fmla="*/ 412988 w 160"/>
              <a:gd name="T31" fmla="*/ 406276 h 154"/>
              <a:gd name="T32" fmla="*/ 368618 w 160"/>
              <a:gd name="T33" fmla="*/ 106734 h 154"/>
              <a:gd name="T34" fmla="*/ 505143 w 160"/>
              <a:gd name="T35" fmla="*/ 406276 h 154"/>
              <a:gd name="T36" fmla="*/ 491490 w 160"/>
              <a:gd name="T37" fmla="*/ 106734 h 154"/>
              <a:gd name="T38" fmla="*/ 518795 w 160"/>
              <a:gd name="T39" fmla="*/ 120506 h 154"/>
              <a:gd name="T40" fmla="*/ 105807 w 160"/>
              <a:gd name="T41" fmla="*/ 244454 h 154"/>
              <a:gd name="T42" fmla="*/ 296942 w 160"/>
              <a:gd name="T43" fmla="*/ 210024 h 154"/>
              <a:gd name="T44" fmla="*/ 262811 w 160"/>
              <a:gd name="T45" fmla="*/ 72303 h 154"/>
              <a:gd name="T46" fmla="*/ 71676 w 160"/>
              <a:gd name="T47" fmla="*/ 106734 h 154"/>
              <a:gd name="T48" fmla="*/ 105807 w 160"/>
              <a:gd name="T49" fmla="*/ 244454 h 154"/>
              <a:gd name="T50" fmla="*/ 105807 w 160"/>
              <a:gd name="T51" fmla="*/ 99848 h 154"/>
              <a:gd name="T52" fmla="*/ 269637 w 160"/>
              <a:gd name="T53" fmla="*/ 106734 h 154"/>
              <a:gd name="T54" fmla="*/ 262811 w 160"/>
              <a:gd name="T55" fmla="*/ 216910 h 154"/>
              <a:gd name="T56" fmla="*/ 98981 w 160"/>
              <a:gd name="T57" fmla="*/ 210024 h 154"/>
              <a:gd name="T58" fmla="*/ 116046 w 160"/>
              <a:gd name="T59" fmla="*/ 316758 h 154"/>
              <a:gd name="T60" fmla="*/ 85328 w 160"/>
              <a:gd name="T61" fmla="*/ 330530 h 154"/>
              <a:gd name="T62" fmla="*/ 85328 w 160"/>
              <a:gd name="T63" fmla="*/ 302986 h 154"/>
              <a:gd name="T64" fmla="*/ 116046 w 160"/>
              <a:gd name="T65" fmla="*/ 316758 h 154"/>
              <a:gd name="T66" fmla="*/ 194548 w 160"/>
              <a:gd name="T67" fmla="*/ 330530 h 154"/>
              <a:gd name="T68" fmla="*/ 163830 w 160"/>
              <a:gd name="T69" fmla="*/ 316758 h 154"/>
              <a:gd name="T70" fmla="*/ 194548 w 160"/>
              <a:gd name="T71" fmla="*/ 302986 h 154"/>
              <a:gd name="T72" fmla="*/ 296942 w 160"/>
              <a:gd name="T73" fmla="*/ 316758 h 154"/>
              <a:gd name="T74" fmla="*/ 266224 w 160"/>
              <a:gd name="T75" fmla="*/ 330530 h 154"/>
              <a:gd name="T76" fmla="*/ 266224 w 160"/>
              <a:gd name="T77" fmla="*/ 302986 h 154"/>
              <a:gd name="T78" fmla="*/ 296942 w 160"/>
              <a:gd name="T79" fmla="*/ 316758 h 154"/>
              <a:gd name="T80" fmla="*/ 102394 w 160"/>
              <a:gd name="T81" fmla="*/ 392504 h 154"/>
              <a:gd name="T82" fmla="*/ 71676 w 160"/>
              <a:gd name="T83" fmla="*/ 378732 h 154"/>
              <a:gd name="T84" fmla="*/ 102394 w 160"/>
              <a:gd name="T85" fmla="*/ 364960 h 154"/>
              <a:gd name="T86" fmla="*/ 208201 w 160"/>
              <a:gd name="T87" fmla="*/ 378732 h 154"/>
              <a:gd name="T88" fmla="*/ 177483 w 160"/>
              <a:gd name="T89" fmla="*/ 392504 h 154"/>
              <a:gd name="T90" fmla="*/ 177483 w 160"/>
              <a:gd name="T91" fmla="*/ 364960 h 154"/>
              <a:gd name="T92" fmla="*/ 208201 w 160"/>
              <a:gd name="T93" fmla="*/ 378732 h 154"/>
              <a:gd name="T94" fmla="*/ 283289 w 160"/>
              <a:gd name="T95" fmla="*/ 392504 h 154"/>
              <a:gd name="T96" fmla="*/ 252571 w 160"/>
              <a:gd name="T97" fmla="*/ 378732 h 154"/>
              <a:gd name="T98" fmla="*/ 283289 w 160"/>
              <a:gd name="T99" fmla="*/ 364960 h 154"/>
              <a:gd name="T100" fmla="*/ 116046 w 160"/>
              <a:gd name="T101" fmla="*/ 440706 h 154"/>
              <a:gd name="T102" fmla="*/ 85328 w 160"/>
              <a:gd name="T103" fmla="*/ 454479 h 154"/>
              <a:gd name="T104" fmla="*/ 85328 w 160"/>
              <a:gd name="T105" fmla="*/ 426934 h 154"/>
              <a:gd name="T106" fmla="*/ 116046 w 160"/>
              <a:gd name="T107" fmla="*/ 440706 h 154"/>
              <a:gd name="T108" fmla="*/ 194548 w 160"/>
              <a:gd name="T109" fmla="*/ 454479 h 154"/>
              <a:gd name="T110" fmla="*/ 163830 w 160"/>
              <a:gd name="T111" fmla="*/ 440706 h 154"/>
              <a:gd name="T112" fmla="*/ 194548 w 160"/>
              <a:gd name="T113" fmla="*/ 426934 h 154"/>
              <a:gd name="T114" fmla="*/ 296942 w 160"/>
              <a:gd name="T115" fmla="*/ 440706 h 154"/>
              <a:gd name="T116" fmla="*/ 266224 w 160"/>
              <a:gd name="T117" fmla="*/ 454479 h 154"/>
              <a:gd name="T118" fmla="*/ 266224 w 160"/>
              <a:gd name="T119" fmla="*/ 426934 h 154"/>
              <a:gd name="T120" fmla="*/ 296942 w 160"/>
              <a:gd name="T121" fmla="*/ 440706 h 15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54">
                <a:moveTo>
                  <a:pt x="148" y="23"/>
                </a:moveTo>
                <a:cubicBezTo>
                  <a:pt x="108" y="23"/>
                  <a:pt x="108" y="23"/>
                  <a:pt x="108" y="2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8" y="5"/>
                  <a:pt x="103" y="0"/>
                  <a:pt x="9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9"/>
                  <a:pt x="5" y="154"/>
                  <a:pt x="12" y="154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103" y="154"/>
                  <a:pt x="108" y="149"/>
                  <a:pt x="108" y="142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55" y="126"/>
                  <a:pt x="160" y="120"/>
                  <a:pt x="160" y="114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28"/>
                  <a:pt x="155" y="23"/>
                  <a:pt x="148" y="23"/>
                </a:cubicBezTo>
                <a:close/>
                <a:moveTo>
                  <a:pt x="136" y="31"/>
                </a:moveTo>
                <a:cubicBezTo>
                  <a:pt x="136" y="118"/>
                  <a:pt x="136" y="118"/>
                  <a:pt x="136" y="118"/>
                </a:cubicBezTo>
                <a:cubicBezTo>
                  <a:pt x="129" y="118"/>
                  <a:pt x="129" y="118"/>
                  <a:pt x="129" y="118"/>
                </a:cubicBezTo>
                <a:cubicBezTo>
                  <a:pt x="129" y="31"/>
                  <a:pt x="129" y="31"/>
                  <a:pt x="129" y="31"/>
                </a:cubicBezTo>
                <a:lnTo>
                  <a:pt x="136" y="31"/>
                </a:lnTo>
                <a:close/>
                <a:moveTo>
                  <a:pt x="100" y="142"/>
                </a:moveTo>
                <a:cubicBezTo>
                  <a:pt x="100" y="144"/>
                  <a:pt x="99" y="146"/>
                  <a:pt x="96" y="146"/>
                </a:cubicBezTo>
                <a:cubicBezTo>
                  <a:pt x="12" y="146"/>
                  <a:pt x="12" y="146"/>
                  <a:pt x="12" y="146"/>
                </a:cubicBezTo>
                <a:cubicBezTo>
                  <a:pt x="10" y="146"/>
                  <a:pt x="8" y="144"/>
                  <a:pt x="8" y="14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ubicBezTo>
                  <a:pt x="96" y="8"/>
                  <a:pt x="96" y="8"/>
                  <a:pt x="96" y="8"/>
                </a:cubicBezTo>
                <a:cubicBezTo>
                  <a:pt x="99" y="8"/>
                  <a:pt x="100" y="10"/>
                  <a:pt x="100" y="12"/>
                </a:cubicBezTo>
                <a:lnTo>
                  <a:pt x="100" y="142"/>
                </a:lnTo>
                <a:close/>
                <a:moveTo>
                  <a:pt x="108" y="31"/>
                </a:moveTo>
                <a:cubicBezTo>
                  <a:pt x="121" y="31"/>
                  <a:pt x="121" y="31"/>
                  <a:pt x="121" y="31"/>
                </a:cubicBezTo>
                <a:cubicBezTo>
                  <a:pt x="121" y="118"/>
                  <a:pt x="121" y="118"/>
                  <a:pt x="121" y="118"/>
                </a:cubicBezTo>
                <a:cubicBezTo>
                  <a:pt x="108" y="118"/>
                  <a:pt x="108" y="118"/>
                  <a:pt x="108" y="118"/>
                </a:cubicBezTo>
                <a:lnTo>
                  <a:pt x="108" y="31"/>
                </a:lnTo>
                <a:close/>
                <a:moveTo>
                  <a:pt x="152" y="114"/>
                </a:moveTo>
                <a:cubicBezTo>
                  <a:pt x="152" y="116"/>
                  <a:pt x="150" y="118"/>
                  <a:pt x="148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50" y="31"/>
                  <a:pt x="152" y="32"/>
                  <a:pt x="152" y="35"/>
                </a:cubicBezTo>
                <a:lnTo>
                  <a:pt x="152" y="114"/>
                </a:lnTo>
                <a:close/>
                <a:moveTo>
                  <a:pt x="31" y="71"/>
                </a:moveTo>
                <a:cubicBezTo>
                  <a:pt x="77" y="71"/>
                  <a:pt x="77" y="71"/>
                  <a:pt x="77" y="71"/>
                </a:cubicBezTo>
                <a:cubicBezTo>
                  <a:pt x="83" y="71"/>
                  <a:pt x="87" y="67"/>
                  <a:pt x="87" y="61"/>
                </a:cubicBezTo>
                <a:cubicBezTo>
                  <a:pt x="87" y="31"/>
                  <a:pt x="87" y="31"/>
                  <a:pt x="87" y="31"/>
                </a:cubicBezTo>
                <a:cubicBezTo>
                  <a:pt x="87" y="26"/>
                  <a:pt x="83" y="21"/>
                  <a:pt x="77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6" y="21"/>
                  <a:pt x="21" y="26"/>
                  <a:pt x="21" y="3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7"/>
                  <a:pt x="26" y="71"/>
                  <a:pt x="31" y="71"/>
                </a:cubicBezTo>
                <a:close/>
                <a:moveTo>
                  <a:pt x="29" y="31"/>
                </a:moveTo>
                <a:cubicBezTo>
                  <a:pt x="29" y="30"/>
                  <a:pt x="30" y="29"/>
                  <a:pt x="31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8" y="29"/>
                  <a:pt x="79" y="30"/>
                  <a:pt x="79" y="31"/>
                </a:cubicBezTo>
                <a:cubicBezTo>
                  <a:pt x="79" y="61"/>
                  <a:pt x="79" y="61"/>
                  <a:pt x="79" y="61"/>
                </a:cubicBezTo>
                <a:cubicBezTo>
                  <a:pt x="79" y="62"/>
                  <a:pt x="78" y="63"/>
                  <a:pt x="77" y="63"/>
                </a:cubicBezTo>
                <a:cubicBezTo>
                  <a:pt x="31" y="63"/>
                  <a:pt x="31" y="63"/>
                  <a:pt x="31" y="63"/>
                </a:cubicBezTo>
                <a:cubicBezTo>
                  <a:pt x="30" y="63"/>
                  <a:pt x="29" y="62"/>
                  <a:pt x="29" y="61"/>
                </a:cubicBezTo>
                <a:lnTo>
                  <a:pt x="29" y="31"/>
                </a:lnTo>
                <a:close/>
                <a:moveTo>
                  <a:pt x="34" y="92"/>
                </a:moveTo>
                <a:cubicBezTo>
                  <a:pt x="34" y="94"/>
                  <a:pt x="33" y="96"/>
                  <a:pt x="30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3" y="96"/>
                  <a:pt x="21" y="94"/>
                  <a:pt x="21" y="92"/>
                </a:cubicBezTo>
                <a:cubicBezTo>
                  <a:pt x="21" y="90"/>
                  <a:pt x="23" y="88"/>
                  <a:pt x="25" y="88"/>
                </a:cubicBezTo>
                <a:cubicBezTo>
                  <a:pt x="30" y="88"/>
                  <a:pt x="30" y="88"/>
                  <a:pt x="30" y="88"/>
                </a:cubicBezTo>
                <a:cubicBezTo>
                  <a:pt x="33" y="88"/>
                  <a:pt x="34" y="90"/>
                  <a:pt x="34" y="92"/>
                </a:cubicBezTo>
                <a:close/>
                <a:moveTo>
                  <a:pt x="61" y="92"/>
                </a:moveTo>
                <a:cubicBezTo>
                  <a:pt x="61" y="94"/>
                  <a:pt x="59" y="96"/>
                  <a:pt x="57" y="96"/>
                </a:cubicBezTo>
                <a:cubicBezTo>
                  <a:pt x="52" y="96"/>
                  <a:pt x="52" y="96"/>
                  <a:pt x="52" y="96"/>
                </a:cubicBezTo>
                <a:cubicBezTo>
                  <a:pt x="49" y="96"/>
                  <a:pt x="48" y="94"/>
                  <a:pt x="48" y="92"/>
                </a:cubicBezTo>
                <a:cubicBezTo>
                  <a:pt x="48" y="90"/>
                  <a:pt x="49" y="88"/>
                  <a:pt x="52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9" y="88"/>
                  <a:pt x="61" y="90"/>
                  <a:pt x="61" y="92"/>
                </a:cubicBezTo>
                <a:close/>
                <a:moveTo>
                  <a:pt x="87" y="92"/>
                </a:moveTo>
                <a:cubicBezTo>
                  <a:pt x="87" y="94"/>
                  <a:pt x="85" y="96"/>
                  <a:pt x="83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6" y="96"/>
                  <a:pt x="74" y="94"/>
                  <a:pt x="74" y="92"/>
                </a:cubicBezTo>
                <a:cubicBezTo>
                  <a:pt x="74" y="90"/>
                  <a:pt x="76" y="88"/>
                  <a:pt x="78" y="88"/>
                </a:cubicBezTo>
                <a:cubicBezTo>
                  <a:pt x="83" y="88"/>
                  <a:pt x="83" y="88"/>
                  <a:pt x="83" y="88"/>
                </a:cubicBezTo>
                <a:cubicBezTo>
                  <a:pt x="85" y="88"/>
                  <a:pt x="87" y="90"/>
                  <a:pt x="87" y="92"/>
                </a:cubicBezTo>
                <a:close/>
                <a:moveTo>
                  <a:pt x="34" y="110"/>
                </a:moveTo>
                <a:cubicBezTo>
                  <a:pt x="34" y="112"/>
                  <a:pt x="33" y="114"/>
                  <a:pt x="30" y="114"/>
                </a:cubicBezTo>
                <a:cubicBezTo>
                  <a:pt x="25" y="114"/>
                  <a:pt x="25" y="114"/>
                  <a:pt x="25" y="114"/>
                </a:cubicBezTo>
                <a:cubicBezTo>
                  <a:pt x="23" y="114"/>
                  <a:pt x="21" y="112"/>
                  <a:pt x="21" y="110"/>
                </a:cubicBezTo>
                <a:cubicBezTo>
                  <a:pt x="21" y="108"/>
                  <a:pt x="23" y="106"/>
                  <a:pt x="25" y="106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3" y="106"/>
                  <a:pt x="34" y="108"/>
                  <a:pt x="34" y="110"/>
                </a:cubicBezTo>
                <a:close/>
                <a:moveTo>
                  <a:pt x="61" y="110"/>
                </a:moveTo>
                <a:cubicBezTo>
                  <a:pt x="61" y="112"/>
                  <a:pt x="59" y="114"/>
                  <a:pt x="57" y="114"/>
                </a:cubicBezTo>
                <a:cubicBezTo>
                  <a:pt x="52" y="114"/>
                  <a:pt x="52" y="114"/>
                  <a:pt x="52" y="114"/>
                </a:cubicBezTo>
                <a:cubicBezTo>
                  <a:pt x="49" y="114"/>
                  <a:pt x="48" y="112"/>
                  <a:pt x="48" y="110"/>
                </a:cubicBezTo>
                <a:cubicBezTo>
                  <a:pt x="48" y="108"/>
                  <a:pt x="49" y="106"/>
                  <a:pt x="52" y="106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9" y="106"/>
                  <a:pt x="61" y="108"/>
                  <a:pt x="61" y="110"/>
                </a:cubicBezTo>
                <a:close/>
                <a:moveTo>
                  <a:pt x="87" y="110"/>
                </a:moveTo>
                <a:cubicBezTo>
                  <a:pt x="87" y="112"/>
                  <a:pt x="85" y="114"/>
                  <a:pt x="83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6" y="114"/>
                  <a:pt x="74" y="112"/>
                  <a:pt x="74" y="110"/>
                </a:cubicBezTo>
                <a:cubicBezTo>
                  <a:pt x="74" y="108"/>
                  <a:pt x="76" y="106"/>
                  <a:pt x="78" y="106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85" y="106"/>
                  <a:pt x="87" y="108"/>
                  <a:pt x="87" y="110"/>
                </a:cubicBezTo>
                <a:close/>
                <a:moveTo>
                  <a:pt x="34" y="128"/>
                </a:moveTo>
                <a:cubicBezTo>
                  <a:pt x="34" y="130"/>
                  <a:pt x="33" y="132"/>
                  <a:pt x="30" y="132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3" y="132"/>
                  <a:pt x="21" y="130"/>
                  <a:pt x="21" y="128"/>
                </a:cubicBezTo>
                <a:cubicBezTo>
                  <a:pt x="21" y="126"/>
                  <a:pt x="23" y="124"/>
                  <a:pt x="25" y="124"/>
                </a:cubicBezTo>
                <a:cubicBezTo>
                  <a:pt x="30" y="124"/>
                  <a:pt x="30" y="124"/>
                  <a:pt x="30" y="124"/>
                </a:cubicBezTo>
                <a:cubicBezTo>
                  <a:pt x="33" y="124"/>
                  <a:pt x="34" y="126"/>
                  <a:pt x="34" y="128"/>
                </a:cubicBezTo>
                <a:close/>
                <a:moveTo>
                  <a:pt x="61" y="128"/>
                </a:moveTo>
                <a:cubicBezTo>
                  <a:pt x="61" y="130"/>
                  <a:pt x="59" y="132"/>
                  <a:pt x="57" y="132"/>
                </a:cubicBezTo>
                <a:cubicBezTo>
                  <a:pt x="52" y="132"/>
                  <a:pt x="52" y="132"/>
                  <a:pt x="52" y="132"/>
                </a:cubicBezTo>
                <a:cubicBezTo>
                  <a:pt x="49" y="132"/>
                  <a:pt x="48" y="130"/>
                  <a:pt x="48" y="128"/>
                </a:cubicBezTo>
                <a:cubicBezTo>
                  <a:pt x="48" y="126"/>
                  <a:pt x="49" y="124"/>
                  <a:pt x="52" y="124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59" y="124"/>
                  <a:pt x="61" y="126"/>
                  <a:pt x="61" y="128"/>
                </a:cubicBezTo>
                <a:close/>
                <a:moveTo>
                  <a:pt x="87" y="128"/>
                </a:moveTo>
                <a:cubicBezTo>
                  <a:pt x="87" y="130"/>
                  <a:pt x="85" y="132"/>
                  <a:pt x="83" y="132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6" y="132"/>
                  <a:pt x="74" y="130"/>
                  <a:pt x="74" y="128"/>
                </a:cubicBezTo>
                <a:cubicBezTo>
                  <a:pt x="74" y="126"/>
                  <a:pt x="76" y="124"/>
                  <a:pt x="78" y="124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85" y="124"/>
                  <a:pt x="87" y="126"/>
                  <a:pt x="87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B8E18192-E2B1-493F-8A0E-204CB38539ED}"/>
              </a:ext>
            </a:extLst>
          </p:cNvPr>
          <p:cNvSpPr>
            <a:spLocks noEditPoints="1"/>
          </p:cNvSpPr>
          <p:nvPr/>
        </p:nvSpPr>
        <p:spPr bwMode="auto">
          <a:xfrm>
            <a:off x="5756953" y="3308350"/>
            <a:ext cx="390440" cy="428744"/>
          </a:xfrm>
          <a:custGeom>
            <a:avLst/>
            <a:gdLst>
              <a:gd name="T0" fmla="*/ 416335 w 147"/>
              <a:gd name="T1" fmla="*/ 0 h 160"/>
              <a:gd name="T2" fmla="*/ 361734 w 147"/>
              <a:gd name="T3" fmla="*/ 41315 h 160"/>
              <a:gd name="T4" fmla="*/ 416335 w 147"/>
              <a:gd name="T5" fmla="*/ 27543 h 160"/>
              <a:gd name="T6" fmla="*/ 450461 w 147"/>
              <a:gd name="T7" fmla="*/ 113615 h 160"/>
              <a:gd name="T8" fmla="*/ 450461 w 147"/>
              <a:gd name="T9" fmla="*/ 117058 h 160"/>
              <a:gd name="T10" fmla="*/ 313958 w 147"/>
              <a:gd name="T11" fmla="*/ 20657 h 160"/>
              <a:gd name="T12" fmla="*/ 116028 w 147"/>
              <a:gd name="T13" fmla="*/ 199688 h 160"/>
              <a:gd name="T14" fmla="*/ 126266 w 147"/>
              <a:gd name="T15" fmla="*/ 223788 h 160"/>
              <a:gd name="T16" fmla="*/ 303720 w 147"/>
              <a:gd name="T17" fmla="*/ 48201 h 160"/>
              <a:gd name="T18" fmla="*/ 47776 w 147"/>
              <a:gd name="T19" fmla="*/ 337404 h 160"/>
              <a:gd name="T20" fmla="*/ 47776 w 147"/>
              <a:gd name="T21" fmla="*/ 358061 h 160"/>
              <a:gd name="T22" fmla="*/ 20476 w 147"/>
              <a:gd name="T23" fmla="*/ 406261 h 160"/>
              <a:gd name="T24" fmla="*/ 20476 w 147"/>
              <a:gd name="T25" fmla="*/ 423476 h 160"/>
              <a:gd name="T26" fmla="*/ 3413 w 147"/>
              <a:gd name="T27" fmla="*/ 475119 h 160"/>
              <a:gd name="T28" fmla="*/ 13650 w 147"/>
              <a:gd name="T29" fmla="*/ 499220 h 160"/>
              <a:gd name="T30" fmla="*/ 58014 w 147"/>
              <a:gd name="T31" fmla="*/ 461348 h 160"/>
              <a:gd name="T32" fmla="*/ 81902 w 147"/>
              <a:gd name="T33" fmla="*/ 482005 h 160"/>
              <a:gd name="T34" fmla="*/ 129678 w 147"/>
              <a:gd name="T35" fmla="*/ 440690 h 160"/>
              <a:gd name="T36" fmla="*/ 150154 w 147"/>
              <a:gd name="T37" fmla="*/ 454462 h 160"/>
              <a:gd name="T38" fmla="*/ 470937 w 147"/>
              <a:gd name="T39" fmla="*/ 137716 h 160"/>
              <a:gd name="T40" fmla="*/ 470937 w 147"/>
              <a:gd name="T41" fmla="*/ 134273 h 160"/>
              <a:gd name="T42" fmla="*/ 81902 w 147"/>
              <a:gd name="T43" fmla="*/ 451019 h 160"/>
              <a:gd name="T44" fmla="*/ 78489 w 147"/>
              <a:gd name="T45" fmla="*/ 385604 h 160"/>
              <a:gd name="T46" fmla="*/ 112615 w 147"/>
              <a:gd name="T47" fmla="*/ 420033 h 160"/>
              <a:gd name="T48" fmla="*/ 150154 w 147"/>
              <a:gd name="T49" fmla="*/ 420033 h 160"/>
              <a:gd name="T50" fmla="*/ 139916 w 147"/>
              <a:gd name="T51" fmla="*/ 409704 h 160"/>
              <a:gd name="T52" fmla="*/ 78489 w 147"/>
              <a:gd name="T53" fmla="*/ 347732 h 160"/>
              <a:gd name="T54" fmla="*/ 409510 w 147"/>
              <a:gd name="T55" fmla="*/ 158373 h 160"/>
              <a:gd name="T56" fmla="*/ 470937 w 147"/>
              <a:gd name="T57" fmla="*/ 537091 h 160"/>
              <a:gd name="T58" fmla="*/ 13650 w 147"/>
              <a:gd name="T59" fmla="*/ 550863 h 160"/>
              <a:gd name="T60" fmla="*/ 13650 w 147"/>
              <a:gd name="T61" fmla="*/ 523320 h 160"/>
              <a:gd name="T62" fmla="*/ 470937 w 147"/>
              <a:gd name="T63" fmla="*/ 537091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7" h="160">
                <a:moveTo>
                  <a:pt x="138" y="7"/>
                </a:moveTo>
                <a:cubicBezTo>
                  <a:pt x="134" y="2"/>
                  <a:pt x="128" y="0"/>
                  <a:pt x="122" y="0"/>
                </a:cubicBezTo>
                <a:cubicBezTo>
                  <a:pt x="116" y="0"/>
                  <a:pt x="110" y="2"/>
                  <a:pt x="106" y="7"/>
                </a:cubicBezTo>
                <a:cubicBezTo>
                  <a:pt x="104" y="8"/>
                  <a:pt x="104" y="11"/>
                  <a:pt x="106" y="12"/>
                </a:cubicBezTo>
                <a:cubicBezTo>
                  <a:pt x="107" y="14"/>
                  <a:pt x="110" y="14"/>
                  <a:pt x="112" y="12"/>
                </a:cubicBezTo>
                <a:cubicBezTo>
                  <a:pt x="114" y="10"/>
                  <a:pt x="118" y="8"/>
                  <a:pt x="122" y="8"/>
                </a:cubicBezTo>
                <a:cubicBezTo>
                  <a:pt x="126" y="8"/>
                  <a:pt x="130" y="10"/>
                  <a:pt x="132" y="12"/>
                </a:cubicBezTo>
                <a:cubicBezTo>
                  <a:pt x="138" y="18"/>
                  <a:pt x="138" y="27"/>
                  <a:pt x="132" y="33"/>
                </a:cubicBezTo>
                <a:cubicBezTo>
                  <a:pt x="132" y="33"/>
                  <a:pt x="132" y="33"/>
                  <a:pt x="132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6" y="40"/>
                  <a:pt x="126" y="40"/>
                  <a:pt x="126" y="40"/>
                </a:cubicBezTo>
                <a:cubicBezTo>
                  <a:pt x="92" y="6"/>
                  <a:pt x="92" y="6"/>
                  <a:pt x="92" y="6"/>
                </a:cubicBezTo>
                <a:cubicBezTo>
                  <a:pt x="90" y="4"/>
                  <a:pt x="88" y="4"/>
                  <a:pt x="86" y="6"/>
                </a:cubicBezTo>
                <a:cubicBezTo>
                  <a:pt x="34" y="58"/>
                  <a:pt x="34" y="58"/>
                  <a:pt x="34" y="58"/>
                </a:cubicBezTo>
                <a:cubicBezTo>
                  <a:pt x="32" y="60"/>
                  <a:pt x="32" y="62"/>
                  <a:pt x="34" y="64"/>
                </a:cubicBezTo>
                <a:cubicBezTo>
                  <a:pt x="35" y="65"/>
                  <a:pt x="36" y="65"/>
                  <a:pt x="37" y="65"/>
                </a:cubicBezTo>
                <a:cubicBezTo>
                  <a:pt x="38" y="65"/>
                  <a:pt x="39" y="65"/>
                  <a:pt x="40" y="64"/>
                </a:cubicBezTo>
                <a:cubicBezTo>
                  <a:pt x="89" y="14"/>
                  <a:pt x="89" y="14"/>
                  <a:pt x="89" y="14"/>
                </a:cubicBezTo>
                <a:cubicBezTo>
                  <a:pt x="94" y="19"/>
                  <a:pt x="94" y="19"/>
                  <a:pt x="94" y="19"/>
                </a:cubicBezTo>
                <a:cubicBezTo>
                  <a:pt x="14" y="98"/>
                  <a:pt x="14" y="98"/>
                  <a:pt x="14" y="98"/>
                </a:cubicBezTo>
                <a:cubicBezTo>
                  <a:pt x="14" y="99"/>
                  <a:pt x="13" y="100"/>
                  <a:pt x="13" y="101"/>
                </a:cubicBezTo>
                <a:cubicBezTo>
                  <a:pt x="13" y="102"/>
                  <a:pt x="14" y="103"/>
                  <a:pt x="14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6" y="118"/>
                  <a:pt x="6" y="118"/>
                  <a:pt x="6" y="118"/>
                </a:cubicBezTo>
                <a:cubicBezTo>
                  <a:pt x="5" y="118"/>
                  <a:pt x="5" y="119"/>
                  <a:pt x="5" y="120"/>
                </a:cubicBezTo>
                <a:cubicBezTo>
                  <a:pt x="5" y="122"/>
                  <a:pt x="5" y="123"/>
                  <a:pt x="6" y="123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" y="138"/>
                  <a:pt x="1" y="138"/>
                  <a:pt x="1" y="138"/>
                </a:cubicBezTo>
                <a:cubicBezTo>
                  <a:pt x="0" y="140"/>
                  <a:pt x="0" y="142"/>
                  <a:pt x="1" y="144"/>
                </a:cubicBezTo>
                <a:cubicBezTo>
                  <a:pt x="2" y="144"/>
                  <a:pt x="3" y="145"/>
                  <a:pt x="4" y="145"/>
                </a:cubicBezTo>
                <a:cubicBezTo>
                  <a:pt x="5" y="145"/>
                  <a:pt x="6" y="144"/>
                  <a:pt x="7" y="14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22" y="139"/>
                  <a:pt x="22" y="139"/>
                  <a:pt x="22" y="139"/>
                </a:cubicBezTo>
                <a:cubicBezTo>
                  <a:pt x="22" y="140"/>
                  <a:pt x="23" y="140"/>
                  <a:pt x="24" y="140"/>
                </a:cubicBezTo>
                <a:cubicBezTo>
                  <a:pt x="25" y="140"/>
                  <a:pt x="26" y="140"/>
                  <a:pt x="27" y="139"/>
                </a:cubicBezTo>
                <a:cubicBezTo>
                  <a:pt x="38" y="128"/>
                  <a:pt x="38" y="128"/>
                  <a:pt x="38" y="128"/>
                </a:cubicBezTo>
                <a:cubicBezTo>
                  <a:pt x="41" y="130"/>
                  <a:pt x="41" y="130"/>
                  <a:pt x="41" y="130"/>
                </a:cubicBezTo>
                <a:cubicBezTo>
                  <a:pt x="42" y="131"/>
                  <a:pt x="43" y="132"/>
                  <a:pt x="44" y="132"/>
                </a:cubicBezTo>
                <a:cubicBezTo>
                  <a:pt x="45" y="132"/>
                  <a:pt x="46" y="131"/>
                  <a:pt x="47" y="130"/>
                </a:cubicBezTo>
                <a:cubicBezTo>
                  <a:pt x="138" y="40"/>
                  <a:pt x="138" y="40"/>
                  <a:pt x="138" y="40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47" y="30"/>
                  <a:pt x="147" y="16"/>
                  <a:pt x="138" y="7"/>
                </a:cubicBezTo>
                <a:close/>
                <a:moveTo>
                  <a:pt x="24" y="131"/>
                </a:moveTo>
                <a:cubicBezTo>
                  <a:pt x="14" y="120"/>
                  <a:pt x="14" y="120"/>
                  <a:pt x="14" y="120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28" y="117"/>
                  <a:pt x="28" y="117"/>
                  <a:pt x="28" y="117"/>
                </a:cubicBezTo>
                <a:cubicBezTo>
                  <a:pt x="33" y="122"/>
                  <a:pt x="33" y="122"/>
                  <a:pt x="33" y="122"/>
                </a:cubicBezTo>
                <a:lnTo>
                  <a:pt x="24" y="131"/>
                </a:lnTo>
                <a:close/>
                <a:moveTo>
                  <a:pt x="44" y="122"/>
                </a:moveTo>
                <a:cubicBezTo>
                  <a:pt x="41" y="119"/>
                  <a:pt x="41" y="119"/>
                  <a:pt x="41" y="119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99" y="25"/>
                  <a:pt x="99" y="25"/>
                  <a:pt x="99" y="25"/>
                </a:cubicBezTo>
                <a:cubicBezTo>
                  <a:pt x="120" y="46"/>
                  <a:pt x="120" y="46"/>
                  <a:pt x="120" y="46"/>
                </a:cubicBezTo>
                <a:lnTo>
                  <a:pt x="44" y="122"/>
                </a:lnTo>
                <a:close/>
                <a:moveTo>
                  <a:pt x="138" y="156"/>
                </a:moveTo>
                <a:cubicBezTo>
                  <a:pt x="138" y="158"/>
                  <a:pt x="136" y="160"/>
                  <a:pt x="134" y="160"/>
                </a:cubicBezTo>
                <a:cubicBezTo>
                  <a:pt x="4" y="160"/>
                  <a:pt x="4" y="160"/>
                  <a:pt x="4" y="160"/>
                </a:cubicBezTo>
                <a:cubicBezTo>
                  <a:pt x="2" y="160"/>
                  <a:pt x="0" y="158"/>
                  <a:pt x="0" y="156"/>
                </a:cubicBezTo>
                <a:cubicBezTo>
                  <a:pt x="0" y="154"/>
                  <a:pt x="2" y="152"/>
                  <a:pt x="4" y="152"/>
                </a:cubicBezTo>
                <a:cubicBezTo>
                  <a:pt x="134" y="152"/>
                  <a:pt x="134" y="152"/>
                  <a:pt x="134" y="152"/>
                </a:cubicBezTo>
                <a:cubicBezTo>
                  <a:pt x="136" y="152"/>
                  <a:pt x="138" y="154"/>
                  <a:pt x="138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B3065503-E953-4DA7-9D5A-C7B16C72372E}"/>
              </a:ext>
            </a:extLst>
          </p:cNvPr>
          <p:cNvSpPr>
            <a:spLocks noEditPoints="1"/>
          </p:cNvSpPr>
          <p:nvPr/>
        </p:nvSpPr>
        <p:spPr bwMode="auto">
          <a:xfrm>
            <a:off x="5749200" y="4335545"/>
            <a:ext cx="425034" cy="394144"/>
          </a:xfrm>
          <a:custGeom>
            <a:avLst/>
            <a:gdLst>
              <a:gd name="T0" fmla="*/ 474424 w 160"/>
              <a:gd name="T1" fmla="*/ 430623 h 147"/>
              <a:gd name="T2" fmla="*/ 119459 w 160"/>
              <a:gd name="T3" fmla="*/ 430623 h 147"/>
              <a:gd name="T4" fmla="*/ 44371 w 160"/>
              <a:gd name="T5" fmla="*/ 251484 h 147"/>
              <a:gd name="T6" fmla="*/ 3413 w 160"/>
              <a:gd name="T7" fmla="*/ 272154 h 147"/>
              <a:gd name="T8" fmla="*/ 47784 w 160"/>
              <a:gd name="T9" fmla="*/ 206699 h 147"/>
              <a:gd name="T10" fmla="*/ 112633 w 160"/>
              <a:gd name="T11" fmla="*/ 251484 h 147"/>
              <a:gd name="T12" fmla="*/ 102394 w 160"/>
              <a:gd name="T13" fmla="*/ 275599 h 147"/>
              <a:gd name="T14" fmla="*/ 71676 w 160"/>
              <a:gd name="T15" fmla="*/ 251484 h 147"/>
              <a:gd name="T16" fmla="*/ 296942 w 160"/>
              <a:gd name="T17" fmla="*/ 478853 h 147"/>
              <a:gd name="T18" fmla="*/ 296942 w 160"/>
              <a:gd name="T19" fmla="*/ 27560 h 147"/>
              <a:gd name="T20" fmla="*/ 116046 w 160"/>
              <a:gd name="T21" fmla="*/ 96460 h 147"/>
              <a:gd name="T22" fmla="*/ 296942 w 160"/>
              <a:gd name="T23" fmla="*/ 0 h 147"/>
              <a:gd name="T24" fmla="*/ 546100 w 160"/>
              <a:gd name="T25" fmla="*/ 251484 h 147"/>
              <a:gd name="T26" fmla="*/ 201374 w 160"/>
              <a:gd name="T27" fmla="*/ 327274 h 147"/>
              <a:gd name="T28" fmla="*/ 211614 w 160"/>
              <a:gd name="T29" fmla="*/ 351389 h 147"/>
              <a:gd name="T30" fmla="*/ 385683 w 160"/>
              <a:gd name="T31" fmla="*/ 179139 h 147"/>
              <a:gd name="T32" fmla="*/ 368618 w 160"/>
              <a:gd name="T33" fmla="*/ 161914 h 147"/>
              <a:gd name="T34" fmla="*/ 392509 w 160"/>
              <a:gd name="T35" fmla="*/ 272154 h 147"/>
              <a:gd name="T36" fmla="*/ 358378 w 160"/>
              <a:gd name="T37" fmla="*/ 354834 h 147"/>
              <a:gd name="T38" fmla="*/ 324247 w 160"/>
              <a:gd name="T39" fmla="*/ 272154 h 147"/>
              <a:gd name="T40" fmla="*/ 372031 w 160"/>
              <a:gd name="T41" fmla="*/ 292824 h 147"/>
              <a:gd name="T42" fmla="*/ 344726 w 160"/>
              <a:gd name="T43" fmla="*/ 292824 h 147"/>
              <a:gd name="T44" fmla="*/ 358378 w 160"/>
              <a:gd name="T45" fmla="*/ 330719 h 147"/>
              <a:gd name="T46" fmla="*/ 372031 w 160"/>
              <a:gd name="T47" fmla="*/ 292824 h 147"/>
              <a:gd name="T48" fmla="*/ 283289 w 160"/>
              <a:gd name="T49" fmla="*/ 196364 h 147"/>
              <a:gd name="T50" fmla="*/ 232093 w 160"/>
              <a:gd name="T51" fmla="*/ 244594 h 147"/>
              <a:gd name="T52" fmla="*/ 184309 w 160"/>
              <a:gd name="T53" fmla="*/ 196364 h 147"/>
              <a:gd name="T54" fmla="*/ 232093 w 160"/>
              <a:gd name="T55" fmla="*/ 148134 h 147"/>
              <a:gd name="T56" fmla="*/ 255984 w 160"/>
              <a:gd name="T57" fmla="*/ 196364 h 147"/>
              <a:gd name="T58" fmla="*/ 232093 w 160"/>
              <a:gd name="T59" fmla="*/ 175694 h 147"/>
              <a:gd name="T60" fmla="*/ 211614 w 160"/>
              <a:gd name="T61" fmla="*/ 196364 h 147"/>
              <a:gd name="T62" fmla="*/ 232093 w 160"/>
              <a:gd name="T63" fmla="*/ 220479 h 147"/>
              <a:gd name="T64" fmla="*/ 255984 w 160"/>
              <a:gd name="T65" fmla="*/ 196364 h 14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47">
                <a:moveTo>
                  <a:pt x="160" y="73"/>
                </a:moveTo>
                <a:cubicBezTo>
                  <a:pt x="160" y="93"/>
                  <a:pt x="152" y="111"/>
                  <a:pt x="139" y="125"/>
                </a:cubicBezTo>
                <a:cubicBezTo>
                  <a:pt x="125" y="139"/>
                  <a:pt x="106" y="147"/>
                  <a:pt x="87" y="147"/>
                </a:cubicBezTo>
                <a:cubicBezTo>
                  <a:pt x="67" y="147"/>
                  <a:pt x="49" y="139"/>
                  <a:pt x="35" y="125"/>
                </a:cubicBezTo>
                <a:cubicBezTo>
                  <a:pt x="21" y="111"/>
                  <a:pt x="13" y="93"/>
                  <a:pt x="13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7" y="79"/>
                  <a:pt x="7" y="79"/>
                  <a:pt x="7" y="79"/>
                </a:cubicBezTo>
                <a:cubicBezTo>
                  <a:pt x="5" y="81"/>
                  <a:pt x="3" y="81"/>
                  <a:pt x="1" y="79"/>
                </a:cubicBezTo>
                <a:cubicBezTo>
                  <a:pt x="0" y="78"/>
                  <a:pt x="0" y="75"/>
                  <a:pt x="1" y="73"/>
                </a:cubicBezTo>
                <a:cubicBezTo>
                  <a:pt x="14" y="60"/>
                  <a:pt x="14" y="60"/>
                  <a:pt x="14" y="60"/>
                </a:cubicBezTo>
                <a:cubicBezTo>
                  <a:pt x="16" y="59"/>
                  <a:pt x="18" y="59"/>
                  <a:pt x="20" y="60"/>
                </a:cubicBezTo>
                <a:cubicBezTo>
                  <a:pt x="33" y="73"/>
                  <a:pt x="33" y="73"/>
                  <a:pt x="33" y="73"/>
                </a:cubicBezTo>
                <a:cubicBezTo>
                  <a:pt x="35" y="75"/>
                  <a:pt x="35" y="78"/>
                  <a:pt x="33" y="79"/>
                </a:cubicBezTo>
                <a:cubicBezTo>
                  <a:pt x="32" y="80"/>
                  <a:pt x="31" y="80"/>
                  <a:pt x="30" y="80"/>
                </a:cubicBezTo>
                <a:cubicBezTo>
                  <a:pt x="29" y="80"/>
                  <a:pt x="28" y="80"/>
                  <a:pt x="28" y="79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109"/>
                  <a:pt x="51" y="139"/>
                  <a:pt x="87" y="139"/>
                </a:cubicBezTo>
                <a:cubicBezTo>
                  <a:pt x="123" y="139"/>
                  <a:pt x="152" y="109"/>
                  <a:pt x="152" y="73"/>
                </a:cubicBezTo>
                <a:cubicBezTo>
                  <a:pt x="152" y="37"/>
                  <a:pt x="123" y="8"/>
                  <a:pt x="87" y="8"/>
                </a:cubicBezTo>
                <a:cubicBezTo>
                  <a:pt x="69" y="8"/>
                  <a:pt x="52" y="15"/>
                  <a:pt x="40" y="28"/>
                </a:cubicBezTo>
                <a:cubicBezTo>
                  <a:pt x="38" y="29"/>
                  <a:pt x="36" y="29"/>
                  <a:pt x="34" y="28"/>
                </a:cubicBezTo>
                <a:cubicBezTo>
                  <a:pt x="33" y="26"/>
                  <a:pt x="33" y="24"/>
                  <a:pt x="34" y="22"/>
                </a:cubicBezTo>
                <a:cubicBezTo>
                  <a:pt x="48" y="8"/>
                  <a:pt x="67" y="0"/>
                  <a:pt x="87" y="0"/>
                </a:cubicBezTo>
                <a:cubicBezTo>
                  <a:pt x="106" y="0"/>
                  <a:pt x="125" y="8"/>
                  <a:pt x="139" y="21"/>
                </a:cubicBezTo>
                <a:cubicBezTo>
                  <a:pt x="152" y="35"/>
                  <a:pt x="160" y="54"/>
                  <a:pt x="160" y="73"/>
                </a:cubicBezTo>
                <a:close/>
                <a:moveTo>
                  <a:pt x="108" y="47"/>
                </a:moveTo>
                <a:cubicBezTo>
                  <a:pt x="59" y="95"/>
                  <a:pt x="59" y="95"/>
                  <a:pt x="59" y="95"/>
                </a:cubicBezTo>
                <a:cubicBezTo>
                  <a:pt x="58" y="97"/>
                  <a:pt x="58" y="99"/>
                  <a:pt x="59" y="101"/>
                </a:cubicBezTo>
                <a:cubicBezTo>
                  <a:pt x="60" y="102"/>
                  <a:pt x="61" y="102"/>
                  <a:pt x="62" y="102"/>
                </a:cubicBezTo>
                <a:cubicBezTo>
                  <a:pt x="63" y="102"/>
                  <a:pt x="64" y="102"/>
                  <a:pt x="65" y="101"/>
                </a:cubicBezTo>
                <a:cubicBezTo>
                  <a:pt x="113" y="52"/>
                  <a:pt x="113" y="52"/>
                  <a:pt x="113" y="52"/>
                </a:cubicBezTo>
                <a:cubicBezTo>
                  <a:pt x="115" y="51"/>
                  <a:pt x="115" y="48"/>
                  <a:pt x="113" y="47"/>
                </a:cubicBezTo>
                <a:cubicBezTo>
                  <a:pt x="112" y="45"/>
                  <a:pt x="109" y="45"/>
                  <a:pt x="108" y="47"/>
                </a:cubicBezTo>
                <a:close/>
                <a:moveTo>
                  <a:pt x="105" y="75"/>
                </a:moveTo>
                <a:cubicBezTo>
                  <a:pt x="109" y="75"/>
                  <a:pt x="112" y="77"/>
                  <a:pt x="115" y="79"/>
                </a:cubicBezTo>
                <a:cubicBezTo>
                  <a:pt x="120" y="85"/>
                  <a:pt x="120" y="94"/>
                  <a:pt x="115" y="99"/>
                </a:cubicBezTo>
                <a:cubicBezTo>
                  <a:pt x="112" y="102"/>
                  <a:pt x="109" y="103"/>
                  <a:pt x="105" y="103"/>
                </a:cubicBezTo>
                <a:cubicBezTo>
                  <a:pt x="101" y="103"/>
                  <a:pt x="98" y="102"/>
                  <a:pt x="95" y="99"/>
                </a:cubicBezTo>
                <a:cubicBezTo>
                  <a:pt x="89" y="94"/>
                  <a:pt x="89" y="85"/>
                  <a:pt x="95" y="79"/>
                </a:cubicBezTo>
                <a:cubicBezTo>
                  <a:pt x="98" y="77"/>
                  <a:pt x="101" y="75"/>
                  <a:pt x="105" y="75"/>
                </a:cubicBezTo>
                <a:close/>
                <a:moveTo>
                  <a:pt x="109" y="85"/>
                </a:moveTo>
                <a:cubicBezTo>
                  <a:pt x="108" y="84"/>
                  <a:pt x="107" y="83"/>
                  <a:pt x="105" y="83"/>
                </a:cubicBezTo>
                <a:cubicBezTo>
                  <a:pt x="103" y="83"/>
                  <a:pt x="102" y="84"/>
                  <a:pt x="101" y="85"/>
                </a:cubicBezTo>
                <a:cubicBezTo>
                  <a:pt x="98" y="87"/>
                  <a:pt x="98" y="91"/>
                  <a:pt x="101" y="94"/>
                </a:cubicBezTo>
                <a:cubicBezTo>
                  <a:pt x="102" y="95"/>
                  <a:pt x="103" y="96"/>
                  <a:pt x="105" y="96"/>
                </a:cubicBezTo>
                <a:cubicBezTo>
                  <a:pt x="107" y="96"/>
                  <a:pt x="108" y="95"/>
                  <a:pt x="109" y="94"/>
                </a:cubicBezTo>
                <a:cubicBezTo>
                  <a:pt x="112" y="91"/>
                  <a:pt x="112" y="87"/>
                  <a:pt x="109" y="85"/>
                </a:cubicBezTo>
                <a:close/>
                <a:moveTo>
                  <a:pt x="78" y="47"/>
                </a:moveTo>
                <a:cubicBezTo>
                  <a:pt x="81" y="50"/>
                  <a:pt x="83" y="54"/>
                  <a:pt x="83" y="57"/>
                </a:cubicBezTo>
                <a:cubicBezTo>
                  <a:pt x="83" y="61"/>
                  <a:pt x="81" y="65"/>
                  <a:pt x="78" y="67"/>
                </a:cubicBezTo>
                <a:cubicBezTo>
                  <a:pt x="76" y="70"/>
                  <a:pt x="72" y="71"/>
                  <a:pt x="68" y="71"/>
                </a:cubicBezTo>
                <a:cubicBezTo>
                  <a:pt x="65" y="71"/>
                  <a:pt x="61" y="70"/>
                  <a:pt x="58" y="67"/>
                </a:cubicBezTo>
                <a:cubicBezTo>
                  <a:pt x="56" y="65"/>
                  <a:pt x="54" y="61"/>
                  <a:pt x="54" y="57"/>
                </a:cubicBezTo>
                <a:cubicBezTo>
                  <a:pt x="54" y="54"/>
                  <a:pt x="56" y="50"/>
                  <a:pt x="58" y="47"/>
                </a:cubicBezTo>
                <a:cubicBezTo>
                  <a:pt x="61" y="45"/>
                  <a:pt x="65" y="43"/>
                  <a:pt x="68" y="43"/>
                </a:cubicBezTo>
                <a:cubicBezTo>
                  <a:pt x="72" y="43"/>
                  <a:pt x="76" y="45"/>
                  <a:pt x="78" y="47"/>
                </a:cubicBezTo>
                <a:close/>
                <a:moveTo>
                  <a:pt x="75" y="57"/>
                </a:moveTo>
                <a:cubicBezTo>
                  <a:pt x="75" y="56"/>
                  <a:pt x="74" y="54"/>
                  <a:pt x="73" y="53"/>
                </a:cubicBezTo>
                <a:cubicBezTo>
                  <a:pt x="72" y="52"/>
                  <a:pt x="70" y="51"/>
                  <a:pt x="68" y="51"/>
                </a:cubicBezTo>
                <a:cubicBezTo>
                  <a:pt x="67" y="51"/>
                  <a:pt x="65" y="52"/>
                  <a:pt x="64" y="53"/>
                </a:cubicBezTo>
                <a:cubicBezTo>
                  <a:pt x="63" y="54"/>
                  <a:pt x="62" y="56"/>
                  <a:pt x="62" y="57"/>
                </a:cubicBezTo>
                <a:cubicBezTo>
                  <a:pt x="62" y="59"/>
                  <a:pt x="63" y="61"/>
                  <a:pt x="64" y="62"/>
                </a:cubicBezTo>
                <a:cubicBezTo>
                  <a:pt x="65" y="63"/>
                  <a:pt x="67" y="64"/>
                  <a:pt x="68" y="64"/>
                </a:cubicBezTo>
                <a:cubicBezTo>
                  <a:pt x="70" y="64"/>
                  <a:pt x="72" y="63"/>
                  <a:pt x="73" y="62"/>
                </a:cubicBezTo>
                <a:cubicBezTo>
                  <a:pt x="74" y="61"/>
                  <a:pt x="75" y="59"/>
                  <a:pt x="75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" name="Freeform 55">
            <a:extLst>
              <a:ext uri="{FF2B5EF4-FFF2-40B4-BE49-F238E27FC236}">
                <a16:creationId xmlns:a16="http://schemas.microsoft.com/office/drawing/2014/main" id="{DB342409-48F6-4A0C-82B5-75C81F475BBF}"/>
              </a:ext>
            </a:extLst>
          </p:cNvPr>
          <p:cNvSpPr>
            <a:spLocks noEditPoints="1"/>
          </p:cNvSpPr>
          <p:nvPr/>
        </p:nvSpPr>
        <p:spPr bwMode="auto">
          <a:xfrm>
            <a:off x="6775993" y="1303923"/>
            <a:ext cx="342254" cy="427510"/>
          </a:xfrm>
          <a:custGeom>
            <a:avLst/>
            <a:gdLst>
              <a:gd name="T0" fmla="*/ 13635 w 129"/>
              <a:gd name="T1" fmla="*/ 549275 h 160"/>
              <a:gd name="T2" fmla="*/ 204529 w 129"/>
              <a:gd name="T3" fmla="*/ 521811 h 160"/>
              <a:gd name="T4" fmla="*/ 163623 w 129"/>
              <a:gd name="T5" fmla="*/ 401657 h 160"/>
              <a:gd name="T6" fmla="*/ 211347 w 129"/>
              <a:gd name="T7" fmla="*/ 329565 h 160"/>
              <a:gd name="T8" fmla="*/ 211347 w 129"/>
              <a:gd name="T9" fmla="*/ 329565 h 160"/>
              <a:gd name="T10" fmla="*/ 214756 w 129"/>
              <a:gd name="T11" fmla="*/ 326132 h 160"/>
              <a:gd name="T12" fmla="*/ 214756 w 129"/>
              <a:gd name="T13" fmla="*/ 326132 h 160"/>
              <a:gd name="T14" fmla="*/ 218165 w 129"/>
              <a:gd name="T15" fmla="*/ 326132 h 160"/>
              <a:gd name="T16" fmla="*/ 221573 w 129"/>
              <a:gd name="T17" fmla="*/ 326132 h 160"/>
              <a:gd name="T18" fmla="*/ 221573 w 129"/>
              <a:gd name="T19" fmla="*/ 326132 h 160"/>
              <a:gd name="T20" fmla="*/ 224982 w 129"/>
              <a:gd name="T21" fmla="*/ 326132 h 160"/>
              <a:gd name="T22" fmla="*/ 224982 w 129"/>
              <a:gd name="T23" fmla="*/ 326132 h 160"/>
              <a:gd name="T24" fmla="*/ 228391 w 129"/>
              <a:gd name="T25" fmla="*/ 329565 h 160"/>
              <a:gd name="T26" fmla="*/ 286341 w 129"/>
              <a:gd name="T27" fmla="*/ 377627 h 160"/>
              <a:gd name="T28" fmla="*/ 231800 w 129"/>
              <a:gd name="T29" fmla="*/ 370761 h 160"/>
              <a:gd name="T30" fmla="*/ 436329 w 129"/>
              <a:gd name="T31" fmla="*/ 535543 h 160"/>
              <a:gd name="T32" fmla="*/ 269297 w 129"/>
              <a:gd name="T33" fmla="*/ 185380 h 160"/>
              <a:gd name="T34" fmla="*/ 153397 w 129"/>
              <a:gd name="T35" fmla="*/ 230009 h 160"/>
              <a:gd name="T36" fmla="*/ 204529 w 129"/>
              <a:gd name="T37" fmla="*/ 271205 h 160"/>
              <a:gd name="T38" fmla="*/ 231800 w 129"/>
              <a:gd name="T39" fmla="*/ 243741 h 160"/>
              <a:gd name="T40" fmla="*/ 296567 w 129"/>
              <a:gd name="T41" fmla="*/ 185380 h 160"/>
              <a:gd name="T42" fmla="*/ 170441 w 129"/>
              <a:gd name="T43" fmla="*/ 99556 h 160"/>
              <a:gd name="T44" fmla="*/ 282932 w 129"/>
              <a:gd name="T45" fmla="*/ 54928 h 160"/>
              <a:gd name="T46" fmla="*/ 231800 w 129"/>
              <a:gd name="T47" fmla="*/ 13732 h 160"/>
              <a:gd name="T48" fmla="*/ 204529 w 129"/>
              <a:gd name="T49" fmla="*/ 41196 h 160"/>
              <a:gd name="T50" fmla="*/ 201120 w 129"/>
              <a:gd name="T51" fmla="*/ 157917 h 160"/>
              <a:gd name="T52" fmla="*/ 95447 w 129"/>
              <a:gd name="T53" fmla="*/ 175081 h 160"/>
              <a:gd name="T54" fmla="*/ 10226 w 129"/>
              <a:gd name="T55" fmla="*/ 209411 h 160"/>
              <a:gd name="T56" fmla="*/ 47724 w 129"/>
              <a:gd name="T57" fmla="*/ 240308 h 160"/>
              <a:gd name="T58" fmla="*/ 74994 w 129"/>
              <a:gd name="T59" fmla="*/ 223143 h 160"/>
              <a:gd name="T60" fmla="*/ 122718 w 129"/>
              <a:gd name="T61" fmla="*/ 175081 h 160"/>
              <a:gd name="T62" fmla="*/ 27271 w 129"/>
              <a:gd name="T63" fmla="*/ 109855 h 160"/>
              <a:gd name="T64" fmla="*/ 112491 w 129"/>
              <a:gd name="T65" fmla="*/ 78958 h 160"/>
              <a:gd name="T66" fmla="*/ 74994 w 129"/>
              <a:gd name="T67" fmla="*/ 44629 h 160"/>
              <a:gd name="T68" fmla="*/ 47724 w 129"/>
              <a:gd name="T69" fmla="*/ 65226 h 160"/>
              <a:gd name="T70" fmla="*/ 47724 w 129"/>
              <a:gd name="T71" fmla="*/ 157917 h 160"/>
              <a:gd name="T72" fmla="*/ 412467 w 129"/>
              <a:gd name="T73" fmla="*/ 175081 h 160"/>
              <a:gd name="T74" fmla="*/ 327247 w 129"/>
              <a:gd name="T75" fmla="*/ 209411 h 160"/>
              <a:gd name="T76" fmla="*/ 364744 w 129"/>
              <a:gd name="T77" fmla="*/ 240308 h 160"/>
              <a:gd name="T78" fmla="*/ 392014 w 129"/>
              <a:gd name="T79" fmla="*/ 223143 h 160"/>
              <a:gd name="T80" fmla="*/ 439738 w 129"/>
              <a:gd name="T81" fmla="*/ 175081 h 160"/>
              <a:gd name="T82" fmla="*/ 344291 w 129"/>
              <a:gd name="T83" fmla="*/ 109855 h 160"/>
              <a:gd name="T84" fmla="*/ 429512 w 129"/>
              <a:gd name="T85" fmla="*/ 78958 h 160"/>
              <a:gd name="T86" fmla="*/ 392014 w 129"/>
              <a:gd name="T87" fmla="*/ 44629 h 160"/>
              <a:gd name="T88" fmla="*/ 364744 w 129"/>
              <a:gd name="T89" fmla="*/ 65226 h 160"/>
              <a:gd name="T90" fmla="*/ 364744 w 129"/>
              <a:gd name="T91" fmla="*/ 157917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29" h="160">
                <a:moveTo>
                  <a:pt x="128" y="156"/>
                </a:moveTo>
                <a:cubicBezTo>
                  <a:pt x="128" y="158"/>
                  <a:pt x="127" y="160"/>
                  <a:pt x="124" y="160"/>
                </a:cubicBezTo>
                <a:cubicBezTo>
                  <a:pt x="4" y="160"/>
                  <a:pt x="4" y="160"/>
                  <a:pt x="4" y="160"/>
                </a:cubicBezTo>
                <a:cubicBezTo>
                  <a:pt x="2" y="160"/>
                  <a:pt x="0" y="158"/>
                  <a:pt x="0" y="156"/>
                </a:cubicBezTo>
                <a:cubicBezTo>
                  <a:pt x="0" y="154"/>
                  <a:pt x="2" y="152"/>
                  <a:pt x="4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0" y="117"/>
                  <a:pt x="49" y="117"/>
                  <a:pt x="48" y="117"/>
                </a:cubicBezTo>
                <a:cubicBezTo>
                  <a:pt x="47" y="117"/>
                  <a:pt x="46" y="117"/>
                  <a:pt x="45" y="116"/>
                </a:cubicBezTo>
                <a:cubicBezTo>
                  <a:pt x="43" y="114"/>
                  <a:pt x="44" y="111"/>
                  <a:pt x="45" y="110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96"/>
                  <a:pt x="62" y="95"/>
                  <a:pt x="63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95"/>
                  <a:pt x="63" y="95"/>
                  <a:pt x="64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64" y="95"/>
                  <a:pt x="65" y="95"/>
                  <a:pt x="65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5" y="95"/>
                  <a:pt x="66" y="95"/>
                  <a:pt x="6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67" y="95"/>
                  <a:pt x="67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5" y="111"/>
                  <a:pt x="86" y="114"/>
                  <a:pt x="84" y="116"/>
                </a:cubicBezTo>
                <a:cubicBezTo>
                  <a:pt x="83" y="117"/>
                  <a:pt x="80" y="118"/>
                  <a:pt x="78" y="116"/>
                </a:cubicBezTo>
                <a:cubicBezTo>
                  <a:pt x="68" y="108"/>
                  <a:pt x="68" y="108"/>
                  <a:pt x="68" y="108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7" y="152"/>
                  <a:pt x="128" y="154"/>
                  <a:pt x="128" y="156"/>
                </a:cubicBezTo>
                <a:close/>
                <a:moveTo>
                  <a:pt x="59" y="46"/>
                </a:moveTo>
                <a:cubicBezTo>
                  <a:pt x="70" y="46"/>
                  <a:pt x="70" y="46"/>
                  <a:pt x="70" y="46"/>
                </a:cubicBezTo>
                <a:cubicBezTo>
                  <a:pt x="75" y="46"/>
                  <a:pt x="79" y="49"/>
                  <a:pt x="79" y="54"/>
                </a:cubicBezTo>
                <a:cubicBezTo>
                  <a:pt x="79" y="59"/>
                  <a:pt x="75" y="63"/>
                  <a:pt x="70" y="63"/>
                </a:cubicBezTo>
                <a:cubicBezTo>
                  <a:pt x="49" y="63"/>
                  <a:pt x="49" y="63"/>
                  <a:pt x="49" y="63"/>
                </a:cubicBezTo>
                <a:cubicBezTo>
                  <a:pt x="47" y="63"/>
                  <a:pt x="45" y="65"/>
                  <a:pt x="45" y="67"/>
                </a:cubicBezTo>
                <a:cubicBezTo>
                  <a:pt x="45" y="69"/>
                  <a:pt x="47" y="71"/>
                  <a:pt x="49" y="71"/>
                </a:cubicBezTo>
                <a:cubicBezTo>
                  <a:pt x="60" y="71"/>
                  <a:pt x="60" y="71"/>
                  <a:pt x="60" y="71"/>
                </a:cubicBezTo>
                <a:cubicBezTo>
                  <a:pt x="60" y="79"/>
                  <a:pt x="60" y="79"/>
                  <a:pt x="60" y="79"/>
                </a:cubicBezTo>
                <a:cubicBezTo>
                  <a:pt x="60" y="81"/>
                  <a:pt x="62" y="83"/>
                  <a:pt x="64" y="83"/>
                </a:cubicBezTo>
                <a:cubicBezTo>
                  <a:pt x="67" y="83"/>
                  <a:pt x="68" y="81"/>
                  <a:pt x="68" y="79"/>
                </a:cubicBezTo>
                <a:cubicBezTo>
                  <a:pt x="68" y="71"/>
                  <a:pt x="68" y="71"/>
                  <a:pt x="6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80" y="71"/>
                  <a:pt x="87" y="63"/>
                  <a:pt x="87" y="54"/>
                </a:cubicBezTo>
                <a:cubicBezTo>
                  <a:pt x="87" y="45"/>
                  <a:pt x="79" y="38"/>
                  <a:pt x="70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4" y="38"/>
                  <a:pt x="50" y="34"/>
                  <a:pt x="50" y="29"/>
                </a:cubicBezTo>
                <a:cubicBezTo>
                  <a:pt x="50" y="24"/>
                  <a:pt x="54" y="20"/>
                  <a:pt x="59" y="20"/>
                </a:cubicBezTo>
                <a:cubicBezTo>
                  <a:pt x="79" y="20"/>
                  <a:pt x="79" y="20"/>
                  <a:pt x="79" y="20"/>
                </a:cubicBezTo>
                <a:cubicBezTo>
                  <a:pt x="81" y="20"/>
                  <a:pt x="83" y="18"/>
                  <a:pt x="83" y="16"/>
                </a:cubicBezTo>
                <a:cubicBezTo>
                  <a:pt x="83" y="14"/>
                  <a:pt x="81" y="12"/>
                  <a:pt x="79" y="12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7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2"/>
                  <a:pt x="60" y="12"/>
                  <a:pt x="60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49" y="12"/>
                  <a:pt x="42" y="20"/>
                  <a:pt x="42" y="29"/>
                </a:cubicBezTo>
                <a:cubicBezTo>
                  <a:pt x="42" y="38"/>
                  <a:pt x="49" y="46"/>
                  <a:pt x="59" y="46"/>
                </a:cubicBezTo>
                <a:close/>
                <a:moveTo>
                  <a:pt x="14" y="46"/>
                </a:moveTo>
                <a:cubicBezTo>
                  <a:pt x="22" y="46"/>
                  <a:pt x="22" y="46"/>
                  <a:pt x="22" y="46"/>
                </a:cubicBezTo>
                <a:cubicBezTo>
                  <a:pt x="25" y="46"/>
                  <a:pt x="28" y="48"/>
                  <a:pt x="28" y="51"/>
                </a:cubicBezTo>
                <a:cubicBezTo>
                  <a:pt x="28" y="54"/>
                  <a:pt x="25" y="57"/>
                  <a:pt x="22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4" y="57"/>
                  <a:pt x="3" y="58"/>
                  <a:pt x="3" y="61"/>
                </a:cubicBezTo>
                <a:cubicBezTo>
                  <a:pt x="3" y="63"/>
                  <a:pt x="4" y="65"/>
                  <a:pt x="7" y="65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72"/>
                  <a:pt x="16" y="74"/>
                  <a:pt x="18" y="74"/>
                </a:cubicBezTo>
                <a:cubicBezTo>
                  <a:pt x="20" y="74"/>
                  <a:pt x="22" y="72"/>
                  <a:pt x="22" y="70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5"/>
                  <a:pt x="22" y="65"/>
                  <a:pt x="22" y="65"/>
                </a:cubicBezTo>
                <a:cubicBezTo>
                  <a:pt x="30" y="64"/>
                  <a:pt x="36" y="58"/>
                  <a:pt x="36" y="51"/>
                </a:cubicBezTo>
                <a:cubicBezTo>
                  <a:pt x="36" y="44"/>
                  <a:pt x="30" y="38"/>
                  <a:pt x="22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1" y="38"/>
                  <a:pt x="8" y="35"/>
                  <a:pt x="8" y="32"/>
                </a:cubicBezTo>
                <a:cubicBezTo>
                  <a:pt x="8" y="29"/>
                  <a:pt x="11" y="27"/>
                  <a:pt x="14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1" y="27"/>
                  <a:pt x="33" y="25"/>
                  <a:pt x="33" y="23"/>
                </a:cubicBezTo>
                <a:cubicBezTo>
                  <a:pt x="33" y="20"/>
                  <a:pt x="31" y="19"/>
                  <a:pt x="29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1"/>
                  <a:pt x="20" y="9"/>
                  <a:pt x="18" y="9"/>
                </a:cubicBezTo>
                <a:cubicBezTo>
                  <a:pt x="16" y="9"/>
                  <a:pt x="14" y="11"/>
                  <a:pt x="14" y="13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6" y="19"/>
                  <a:pt x="0" y="25"/>
                  <a:pt x="0" y="32"/>
                </a:cubicBezTo>
                <a:cubicBezTo>
                  <a:pt x="0" y="40"/>
                  <a:pt x="6" y="46"/>
                  <a:pt x="14" y="46"/>
                </a:cubicBezTo>
                <a:close/>
                <a:moveTo>
                  <a:pt x="107" y="46"/>
                </a:moveTo>
                <a:cubicBezTo>
                  <a:pt x="115" y="46"/>
                  <a:pt x="115" y="46"/>
                  <a:pt x="115" y="46"/>
                </a:cubicBezTo>
                <a:cubicBezTo>
                  <a:pt x="118" y="46"/>
                  <a:pt x="121" y="48"/>
                  <a:pt x="121" y="51"/>
                </a:cubicBezTo>
                <a:cubicBezTo>
                  <a:pt x="121" y="54"/>
                  <a:pt x="118" y="57"/>
                  <a:pt x="115" y="57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98" y="57"/>
                  <a:pt x="96" y="58"/>
                  <a:pt x="96" y="61"/>
                </a:cubicBezTo>
                <a:cubicBezTo>
                  <a:pt x="96" y="63"/>
                  <a:pt x="98" y="65"/>
                  <a:pt x="100" y="65"/>
                </a:cubicBezTo>
                <a:cubicBezTo>
                  <a:pt x="107" y="65"/>
                  <a:pt x="107" y="65"/>
                  <a:pt x="107" y="65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72"/>
                  <a:pt x="109" y="74"/>
                  <a:pt x="111" y="74"/>
                </a:cubicBezTo>
                <a:cubicBezTo>
                  <a:pt x="113" y="74"/>
                  <a:pt x="115" y="72"/>
                  <a:pt x="115" y="70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5" y="65"/>
                  <a:pt x="116" y="65"/>
                  <a:pt x="116" y="65"/>
                </a:cubicBezTo>
                <a:cubicBezTo>
                  <a:pt x="123" y="64"/>
                  <a:pt x="129" y="58"/>
                  <a:pt x="129" y="51"/>
                </a:cubicBezTo>
                <a:cubicBezTo>
                  <a:pt x="129" y="44"/>
                  <a:pt x="123" y="38"/>
                  <a:pt x="115" y="38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104" y="38"/>
                  <a:pt x="101" y="35"/>
                  <a:pt x="101" y="32"/>
                </a:cubicBezTo>
                <a:cubicBezTo>
                  <a:pt x="101" y="29"/>
                  <a:pt x="104" y="27"/>
                  <a:pt x="107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4" y="27"/>
                  <a:pt x="126" y="25"/>
                  <a:pt x="126" y="23"/>
                </a:cubicBezTo>
                <a:cubicBezTo>
                  <a:pt x="126" y="20"/>
                  <a:pt x="124" y="19"/>
                  <a:pt x="122" y="19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1"/>
                  <a:pt x="113" y="9"/>
                  <a:pt x="111" y="9"/>
                </a:cubicBezTo>
                <a:cubicBezTo>
                  <a:pt x="109" y="9"/>
                  <a:pt x="107" y="11"/>
                  <a:pt x="107" y="13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99" y="19"/>
                  <a:pt x="93" y="25"/>
                  <a:pt x="93" y="32"/>
                </a:cubicBezTo>
                <a:cubicBezTo>
                  <a:pt x="93" y="40"/>
                  <a:pt x="99" y="46"/>
                  <a:pt x="107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" name="Freeform 56">
            <a:extLst>
              <a:ext uri="{FF2B5EF4-FFF2-40B4-BE49-F238E27FC236}">
                <a16:creationId xmlns:a16="http://schemas.microsoft.com/office/drawing/2014/main" id="{CC2B2B13-0C81-4653-9CFD-6E85F37F6EEE}"/>
              </a:ext>
            </a:extLst>
          </p:cNvPr>
          <p:cNvSpPr>
            <a:spLocks noEditPoints="1"/>
          </p:cNvSpPr>
          <p:nvPr/>
        </p:nvSpPr>
        <p:spPr bwMode="auto">
          <a:xfrm>
            <a:off x="6739976" y="2303123"/>
            <a:ext cx="425038" cy="428746"/>
          </a:xfrm>
          <a:custGeom>
            <a:avLst/>
            <a:gdLst>
              <a:gd name="T0" fmla="*/ 464185 w 160"/>
              <a:gd name="T1" fmla="*/ 172145 h 160"/>
              <a:gd name="T2" fmla="*/ 450533 w 160"/>
              <a:gd name="T3" fmla="*/ 61972 h 160"/>
              <a:gd name="T4" fmla="*/ 375444 w 160"/>
              <a:gd name="T5" fmla="*/ 82629 h 160"/>
              <a:gd name="T6" fmla="*/ 296942 w 160"/>
              <a:gd name="T7" fmla="*/ 0 h 160"/>
              <a:gd name="T8" fmla="*/ 208201 w 160"/>
              <a:gd name="T9" fmla="*/ 68858 h 160"/>
              <a:gd name="T10" fmla="*/ 119459 w 160"/>
              <a:gd name="T11" fmla="*/ 55086 h 160"/>
              <a:gd name="T12" fmla="*/ 58023 w 160"/>
              <a:gd name="T13" fmla="*/ 141159 h 160"/>
              <a:gd name="T14" fmla="*/ 27305 w 160"/>
              <a:gd name="T15" fmla="*/ 220345 h 160"/>
              <a:gd name="T16" fmla="*/ 27305 w 160"/>
              <a:gd name="T17" fmla="*/ 333961 h 160"/>
              <a:gd name="T18" fmla="*/ 61436 w 160"/>
              <a:gd name="T19" fmla="*/ 413147 h 160"/>
              <a:gd name="T20" fmla="*/ 119459 w 160"/>
              <a:gd name="T21" fmla="*/ 499220 h 160"/>
              <a:gd name="T22" fmla="*/ 211614 w 160"/>
              <a:gd name="T23" fmla="*/ 485448 h 160"/>
              <a:gd name="T24" fmla="*/ 296942 w 160"/>
              <a:gd name="T25" fmla="*/ 550863 h 160"/>
              <a:gd name="T26" fmla="*/ 375444 w 160"/>
              <a:gd name="T27" fmla="*/ 468234 h 160"/>
              <a:gd name="T28" fmla="*/ 426641 w 160"/>
              <a:gd name="T29" fmla="*/ 495777 h 160"/>
              <a:gd name="T30" fmla="*/ 488077 w 160"/>
              <a:gd name="T31" fmla="*/ 409704 h 160"/>
              <a:gd name="T32" fmla="*/ 518795 w 160"/>
              <a:gd name="T33" fmla="*/ 330518 h 160"/>
              <a:gd name="T34" fmla="*/ 518795 w 160"/>
              <a:gd name="T35" fmla="*/ 220345 h 160"/>
              <a:gd name="T36" fmla="*/ 467598 w 160"/>
              <a:gd name="T37" fmla="*/ 313303 h 160"/>
              <a:gd name="T38" fmla="*/ 436880 w 160"/>
              <a:gd name="T39" fmla="*/ 385604 h 160"/>
              <a:gd name="T40" fmla="*/ 430054 w 160"/>
              <a:gd name="T41" fmla="*/ 468234 h 160"/>
              <a:gd name="T42" fmla="*/ 382270 w 160"/>
              <a:gd name="T43" fmla="*/ 440690 h 160"/>
              <a:gd name="T44" fmla="*/ 310594 w 160"/>
              <a:gd name="T45" fmla="*/ 471676 h 160"/>
              <a:gd name="T46" fmla="*/ 249158 w 160"/>
              <a:gd name="T47" fmla="*/ 523320 h 160"/>
              <a:gd name="T48" fmla="*/ 225266 w 160"/>
              <a:gd name="T49" fmla="*/ 457905 h 160"/>
              <a:gd name="T50" fmla="*/ 163830 w 160"/>
              <a:gd name="T51" fmla="*/ 440690 h 160"/>
              <a:gd name="T52" fmla="*/ 116046 w 160"/>
              <a:gd name="T53" fmla="*/ 468234 h 160"/>
              <a:gd name="T54" fmla="*/ 112633 w 160"/>
              <a:gd name="T55" fmla="*/ 389047 h 160"/>
              <a:gd name="T56" fmla="*/ 78502 w 160"/>
              <a:gd name="T57" fmla="*/ 313303 h 160"/>
              <a:gd name="T58" fmla="*/ 27305 w 160"/>
              <a:gd name="T59" fmla="*/ 251331 h 160"/>
              <a:gd name="T60" fmla="*/ 92154 w 160"/>
              <a:gd name="T61" fmla="*/ 230674 h 160"/>
              <a:gd name="T62" fmla="*/ 81915 w 160"/>
              <a:gd name="T63" fmla="*/ 123944 h 160"/>
              <a:gd name="T64" fmla="*/ 119459 w 160"/>
              <a:gd name="T65" fmla="*/ 82629 h 160"/>
              <a:gd name="T66" fmla="*/ 177483 w 160"/>
              <a:gd name="T67" fmla="*/ 113615 h 160"/>
              <a:gd name="T68" fmla="*/ 242332 w 160"/>
              <a:gd name="T69" fmla="*/ 30986 h 160"/>
              <a:gd name="T70" fmla="*/ 300355 w 160"/>
              <a:gd name="T71" fmla="*/ 30986 h 160"/>
              <a:gd name="T72" fmla="*/ 368618 w 160"/>
              <a:gd name="T73" fmla="*/ 113615 h 160"/>
              <a:gd name="T74" fmla="*/ 426641 w 160"/>
              <a:gd name="T75" fmla="*/ 82629 h 160"/>
              <a:gd name="T76" fmla="*/ 464185 w 160"/>
              <a:gd name="T77" fmla="*/ 123944 h 160"/>
              <a:gd name="T78" fmla="*/ 453946 w 160"/>
              <a:gd name="T79" fmla="*/ 227231 h 160"/>
              <a:gd name="T80" fmla="*/ 518795 w 160"/>
              <a:gd name="T81" fmla="*/ 251331 h 160"/>
              <a:gd name="T82" fmla="*/ 293529 w 160"/>
              <a:gd name="T83" fmla="*/ 375275 h 160"/>
              <a:gd name="T84" fmla="*/ 286703 w 160"/>
              <a:gd name="T85" fmla="*/ 402819 h 160"/>
              <a:gd name="T86" fmla="*/ 259398 w 160"/>
              <a:gd name="T87" fmla="*/ 375275 h 160"/>
              <a:gd name="T88" fmla="*/ 221853 w 160"/>
              <a:gd name="T89" fmla="*/ 347732 h 160"/>
              <a:gd name="T90" fmla="*/ 293529 w 160"/>
              <a:gd name="T91" fmla="*/ 289203 h 160"/>
              <a:gd name="T92" fmla="*/ 252571 w 160"/>
              <a:gd name="T93" fmla="*/ 175588 h 160"/>
              <a:gd name="T94" fmla="*/ 273050 w 160"/>
              <a:gd name="T95" fmla="*/ 134273 h 160"/>
              <a:gd name="T96" fmla="*/ 320834 w 160"/>
              <a:gd name="T97" fmla="*/ 175588 h 160"/>
              <a:gd name="T98" fmla="*/ 252571 w 160"/>
              <a:gd name="T99" fmla="*/ 203131 h 160"/>
              <a:gd name="T100" fmla="*/ 293529 w 160"/>
              <a:gd name="T101" fmla="*/ 261660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152" y="64"/>
                </a:moveTo>
                <a:cubicBezTo>
                  <a:pt x="141" y="62"/>
                  <a:pt x="141" y="62"/>
                  <a:pt x="141" y="62"/>
                </a:cubicBezTo>
                <a:cubicBezTo>
                  <a:pt x="139" y="58"/>
                  <a:pt x="138" y="54"/>
                  <a:pt x="136" y="50"/>
                </a:cubicBezTo>
                <a:cubicBezTo>
                  <a:pt x="143" y="41"/>
                  <a:pt x="143" y="41"/>
                  <a:pt x="143" y="41"/>
                </a:cubicBezTo>
                <a:cubicBezTo>
                  <a:pt x="145" y="37"/>
                  <a:pt x="145" y="32"/>
                  <a:pt x="142" y="28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30" y="17"/>
                  <a:pt x="127" y="16"/>
                  <a:pt x="125" y="16"/>
                </a:cubicBezTo>
                <a:cubicBezTo>
                  <a:pt x="123" y="16"/>
                  <a:pt x="121" y="16"/>
                  <a:pt x="119" y="17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06" y="22"/>
                  <a:pt x="102" y="21"/>
                  <a:pt x="98" y="19"/>
                </a:cubicBezTo>
                <a:cubicBezTo>
                  <a:pt x="96" y="8"/>
                  <a:pt x="96" y="8"/>
                  <a:pt x="96" y="8"/>
                </a:cubicBezTo>
                <a:cubicBezTo>
                  <a:pt x="95" y="3"/>
                  <a:pt x="91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8" y="0"/>
                  <a:pt x="64" y="3"/>
                  <a:pt x="63" y="8"/>
                </a:cubicBezTo>
                <a:cubicBezTo>
                  <a:pt x="61" y="20"/>
                  <a:pt x="61" y="20"/>
                  <a:pt x="61" y="20"/>
                </a:cubicBezTo>
                <a:cubicBezTo>
                  <a:pt x="57" y="21"/>
                  <a:pt x="53" y="22"/>
                  <a:pt x="50" y="24"/>
                </a:cubicBezTo>
                <a:cubicBezTo>
                  <a:pt x="40" y="18"/>
                  <a:pt x="40" y="18"/>
                  <a:pt x="40" y="18"/>
                </a:cubicBezTo>
                <a:cubicBezTo>
                  <a:pt x="39" y="17"/>
                  <a:pt x="37" y="16"/>
                  <a:pt x="35" y="16"/>
                </a:cubicBezTo>
                <a:cubicBezTo>
                  <a:pt x="32" y="16"/>
                  <a:pt x="30" y="17"/>
                  <a:pt x="2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5" y="32"/>
                  <a:pt x="14" y="37"/>
                  <a:pt x="17" y="41"/>
                </a:cubicBezTo>
                <a:cubicBezTo>
                  <a:pt x="24" y="51"/>
                  <a:pt x="24" y="51"/>
                  <a:pt x="24" y="51"/>
                </a:cubicBezTo>
                <a:cubicBezTo>
                  <a:pt x="22" y="54"/>
                  <a:pt x="21" y="58"/>
                  <a:pt x="19" y="62"/>
                </a:cubicBezTo>
                <a:cubicBezTo>
                  <a:pt x="8" y="64"/>
                  <a:pt x="8" y="64"/>
                  <a:pt x="8" y="64"/>
                </a:cubicBezTo>
                <a:cubicBezTo>
                  <a:pt x="3" y="65"/>
                  <a:pt x="0" y="69"/>
                  <a:pt x="0" y="7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2"/>
                  <a:pt x="3" y="96"/>
                  <a:pt x="8" y="97"/>
                </a:cubicBezTo>
                <a:cubicBezTo>
                  <a:pt x="20" y="99"/>
                  <a:pt x="20" y="99"/>
                  <a:pt x="20" y="99"/>
                </a:cubicBezTo>
                <a:cubicBezTo>
                  <a:pt x="21" y="103"/>
                  <a:pt x="22" y="107"/>
                  <a:pt x="24" y="11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5" y="123"/>
                  <a:pt x="15" y="129"/>
                  <a:pt x="19" y="132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30" y="144"/>
                  <a:pt x="33" y="145"/>
                  <a:pt x="35" y="145"/>
                </a:cubicBezTo>
                <a:cubicBezTo>
                  <a:pt x="37" y="145"/>
                  <a:pt x="39" y="144"/>
                  <a:pt x="41" y="143"/>
                </a:cubicBezTo>
                <a:cubicBezTo>
                  <a:pt x="51" y="136"/>
                  <a:pt x="51" y="136"/>
                  <a:pt x="51" y="136"/>
                </a:cubicBezTo>
                <a:cubicBezTo>
                  <a:pt x="54" y="138"/>
                  <a:pt x="58" y="139"/>
                  <a:pt x="62" y="141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64" y="157"/>
                  <a:pt x="68" y="160"/>
                  <a:pt x="73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92" y="160"/>
                  <a:pt x="96" y="157"/>
                  <a:pt x="96" y="152"/>
                </a:cubicBezTo>
                <a:cubicBezTo>
                  <a:pt x="98" y="140"/>
                  <a:pt x="98" y="140"/>
                  <a:pt x="98" y="140"/>
                </a:cubicBezTo>
                <a:cubicBezTo>
                  <a:pt x="102" y="139"/>
                  <a:pt x="106" y="138"/>
                  <a:pt x="110" y="136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21" y="144"/>
                  <a:pt x="123" y="144"/>
                  <a:pt x="125" y="144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27" y="144"/>
                  <a:pt x="130" y="143"/>
                  <a:pt x="132" y="142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5" y="128"/>
                  <a:pt x="145" y="123"/>
                  <a:pt x="143" y="119"/>
                </a:cubicBezTo>
                <a:cubicBezTo>
                  <a:pt x="136" y="110"/>
                  <a:pt x="136" y="110"/>
                  <a:pt x="136" y="110"/>
                </a:cubicBezTo>
                <a:cubicBezTo>
                  <a:pt x="138" y="106"/>
                  <a:pt x="139" y="102"/>
                  <a:pt x="141" y="98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57" y="96"/>
                  <a:pt x="160" y="92"/>
                  <a:pt x="160" y="87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68"/>
                  <a:pt x="157" y="64"/>
                  <a:pt x="152" y="64"/>
                </a:cubicBezTo>
                <a:close/>
                <a:moveTo>
                  <a:pt x="152" y="87"/>
                </a:moveTo>
                <a:cubicBezTo>
                  <a:pt x="152" y="88"/>
                  <a:pt x="151" y="88"/>
                  <a:pt x="151" y="88"/>
                </a:cubicBezTo>
                <a:cubicBezTo>
                  <a:pt x="137" y="91"/>
                  <a:pt x="137" y="91"/>
                  <a:pt x="137" y="91"/>
                </a:cubicBezTo>
                <a:cubicBezTo>
                  <a:pt x="135" y="91"/>
                  <a:pt x="134" y="92"/>
                  <a:pt x="133" y="94"/>
                </a:cubicBezTo>
                <a:cubicBezTo>
                  <a:pt x="132" y="99"/>
                  <a:pt x="130" y="104"/>
                  <a:pt x="127" y="108"/>
                </a:cubicBezTo>
                <a:cubicBezTo>
                  <a:pt x="127" y="109"/>
                  <a:pt x="127" y="111"/>
                  <a:pt x="128" y="112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6" y="125"/>
                  <a:pt x="136" y="125"/>
                  <a:pt x="136" y="126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5" y="136"/>
                  <a:pt x="125" y="136"/>
                  <a:pt x="125" y="136"/>
                </a:cubicBezTo>
                <a:cubicBezTo>
                  <a:pt x="125" y="136"/>
                  <a:pt x="124" y="136"/>
                  <a:pt x="124" y="136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1" y="127"/>
                  <a:pt x="109" y="127"/>
                  <a:pt x="108" y="127"/>
                </a:cubicBezTo>
                <a:cubicBezTo>
                  <a:pt x="104" y="130"/>
                  <a:pt x="99" y="132"/>
                  <a:pt x="94" y="133"/>
                </a:cubicBezTo>
                <a:cubicBezTo>
                  <a:pt x="92" y="134"/>
                  <a:pt x="91" y="135"/>
                  <a:pt x="91" y="137"/>
                </a:cubicBezTo>
                <a:cubicBezTo>
                  <a:pt x="88" y="151"/>
                  <a:pt x="88" y="151"/>
                  <a:pt x="88" y="151"/>
                </a:cubicBezTo>
                <a:cubicBezTo>
                  <a:pt x="88" y="151"/>
                  <a:pt x="88" y="152"/>
                  <a:pt x="87" y="152"/>
                </a:cubicBezTo>
                <a:cubicBezTo>
                  <a:pt x="73" y="152"/>
                  <a:pt x="73" y="152"/>
                  <a:pt x="73" y="152"/>
                </a:cubicBezTo>
                <a:cubicBezTo>
                  <a:pt x="72" y="152"/>
                  <a:pt x="72" y="151"/>
                  <a:pt x="72" y="151"/>
                </a:cubicBezTo>
                <a:cubicBezTo>
                  <a:pt x="69" y="137"/>
                  <a:pt x="69" y="137"/>
                  <a:pt x="69" y="137"/>
                </a:cubicBezTo>
                <a:cubicBezTo>
                  <a:pt x="69" y="135"/>
                  <a:pt x="68" y="134"/>
                  <a:pt x="66" y="133"/>
                </a:cubicBezTo>
                <a:cubicBezTo>
                  <a:pt x="61" y="132"/>
                  <a:pt x="57" y="130"/>
                  <a:pt x="52" y="128"/>
                </a:cubicBezTo>
                <a:cubicBezTo>
                  <a:pt x="52" y="127"/>
                  <a:pt x="51" y="127"/>
                  <a:pt x="50" y="127"/>
                </a:cubicBezTo>
                <a:cubicBezTo>
                  <a:pt x="49" y="127"/>
                  <a:pt x="49" y="127"/>
                  <a:pt x="48" y="128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6" y="136"/>
                  <a:pt x="36" y="137"/>
                  <a:pt x="35" y="137"/>
                </a:cubicBezTo>
                <a:cubicBezTo>
                  <a:pt x="35" y="137"/>
                  <a:pt x="35" y="136"/>
                  <a:pt x="34" y="13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4" y="126"/>
                  <a:pt x="24" y="125"/>
                  <a:pt x="24" y="124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1"/>
                  <a:pt x="34" y="110"/>
                  <a:pt x="33" y="108"/>
                </a:cubicBezTo>
                <a:cubicBezTo>
                  <a:pt x="30" y="104"/>
                  <a:pt x="28" y="99"/>
                  <a:pt x="27" y="94"/>
                </a:cubicBezTo>
                <a:cubicBezTo>
                  <a:pt x="26" y="93"/>
                  <a:pt x="25" y="91"/>
                  <a:pt x="23" y="91"/>
                </a:cubicBezTo>
                <a:cubicBezTo>
                  <a:pt x="9" y="89"/>
                  <a:pt x="9" y="89"/>
                  <a:pt x="9" y="89"/>
                </a:cubicBezTo>
                <a:cubicBezTo>
                  <a:pt x="9" y="89"/>
                  <a:pt x="8" y="88"/>
                  <a:pt x="8" y="87"/>
                </a:cubicBezTo>
                <a:cubicBezTo>
                  <a:pt x="8" y="73"/>
                  <a:pt x="8" y="73"/>
                  <a:pt x="8" y="73"/>
                </a:cubicBezTo>
                <a:cubicBezTo>
                  <a:pt x="8" y="73"/>
                  <a:pt x="9" y="72"/>
                  <a:pt x="9" y="72"/>
                </a:cubicBezTo>
                <a:cubicBezTo>
                  <a:pt x="23" y="70"/>
                  <a:pt x="23" y="70"/>
                  <a:pt x="23" y="70"/>
                </a:cubicBezTo>
                <a:cubicBezTo>
                  <a:pt x="25" y="69"/>
                  <a:pt x="26" y="68"/>
                  <a:pt x="27" y="67"/>
                </a:cubicBezTo>
                <a:cubicBezTo>
                  <a:pt x="28" y="62"/>
                  <a:pt x="30" y="57"/>
                  <a:pt x="32" y="52"/>
                </a:cubicBezTo>
                <a:cubicBezTo>
                  <a:pt x="33" y="51"/>
                  <a:pt x="33" y="49"/>
                  <a:pt x="32" y="48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4" y="35"/>
                  <a:pt x="24" y="3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5" y="24"/>
                  <a:pt x="35" y="24"/>
                </a:cubicBezTo>
                <a:cubicBezTo>
                  <a:pt x="35" y="24"/>
                  <a:pt x="35" y="24"/>
                  <a:pt x="36" y="24"/>
                </a:cubicBezTo>
                <a:cubicBezTo>
                  <a:pt x="47" y="33"/>
                  <a:pt x="47" y="33"/>
                  <a:pt x="47" y="33"/>
                </a:cubicBezTo>
                <a:cubicBezTo>
                  <a:pt x="49" y="33"/>
                  <a:pt x="50" y="34"/>
                  <a:pt x="52" y="33"/>
                </a:cubicBezTo>
                <a:cubicBezTo>
                  <a:pt x="56" y="30"/>
                  <a:pt x="61" y="28"/>
                  <a:pt x="66" y="27"/>
                </a:cubicBezTo>
                <a:cubicBezTo>
                  <a:pt x="67" y="26"/>
                  <a:pt x="69" y="25"/>
                  <a:pt x="69" y="23"/>
                </a:cubicBezTo>
                <a:cubicBezTo>
                  <a:pt x="71" y="9"/>
                  <a:pt x="71" y="9"/>
                  <a:pt x="71" y="9"/>
                </a:cubicBezTo>
                <a:cubicBezTo>
                  <a:pt x="71" y="9"/>
                  <a:pt x="72" y="8"/>
                  <a:pt x="73" y="8"/>
                </a:cubicBezTo>
                <a:cubicBezTo>
                  <a:pt x="87" y="8"/>
                  <a:pt x="87" y="8"/>
                  <a:pt x="87" y="8"/>
                </a:cubicBezTo>
                <a:cubicBezTo>
                  <a:pt x="87" y="8"/>
                  <a:pt x="88" y="9"/>
                  <a:pt x="88" y="9"/>
                </a:cubicBezTo>
                <a:cubicBezTo>
                  <a:pt x="90" y="23"/>
                  <a:pt x="90" y="23"/>
                  <a:pt x="90" y="23"/>
                </a:cubicBezTo>
                <a:cubicBezTo>
                  <a:pt x="91" y="25"/>
                  <a:pt x="92" y="26"/>
                  <a:pt x="93" y="27"/>
                </a:cubicBezTo>
                <a:cubicBezTo>
                  <a:pt x="99" y="28"/>
                  <a:pt x="103" y="30"/>
                  <a:pt x="108" y="33"/>
                </a:cubicBezTo>
                <a:cubicBezTo>
                  <a:pt x="109" y="33"/>
                  <a:pt x="111" y="33"/>
                  <a:pt x="112" y="32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4" y="24"/>
                  <a:pt x="125" y="24"/>
                  <a:pt x="125" y="24"/>
                </a:cubicBezTo>
                <a:cubicBezTo>
                  <a:pt x="125" y="24"/>
                  <a:pt x="125" y="24"/>
                  <a:pt x="126" y="24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5"/>
                  <a:pt x="136" y="35"/>
                  <a:pt x="136" y="36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7" y="49"/>
                  <a:pt x="127" y="51"/>
                  <a:pt x="127" y="52"/>
                </a:cubicBezTo>
                <a:cubicBezTo>
                  <a:pt x="130" y="56"/>
                  <a:pt x="132" y="61"/>
                  <a:pt x="133" y="66"/>
                </a:cubicBezTo>
                <a:cubicBezTo>
                  <a:pt x="134" y="68"/>
                  <a:pt x="135" y="69"/>
                  <a:pt x="137" y="69"/>
                </a:cubicBezTo>
                <a:cubicBezTo>
                  <a:pt x="151" y="72"/>
                  <a:pt x="151" y="72"/>
                  <a:pt x="151" y="72"/>
                </a:cubicBezTo>
                <a:cubicBezTo>
                  <a:pt x="151" y="72"/>
                  <a:pt x="152" y="72"/>
                  <a:pt x="152" y="73"/>
                </a:cubicBezTo>
                <a:cubicBezTo>
                  <a:pt x="152" y="87"/>
                  <a:pt x="152" y="87"/>
                  <a:pt x="152" y="87"/>
                </a:cubicBezTo>
                <a:close/>
                <a:moveTo>
                  <a:pt x="102" y="92"/>
                </a:moveTo>
                <a:cubicBezTo>
                  <a:pt x="102" y="101"/>
                  <a:pt x="95" y="109"/>
                  <a:pt x="86" y="109"/>
                </a:cubicBezTo>
                <a:cubicBezTo>
                  <a:pt x="86" y="109"/>
                  <a:pt x="86" y="109"/>
                  <a:pt x="86" y="109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4" y="119"/>
                  <a:pt x="82" y="121"/>
                  <a:pt x="80" y="121"/>
                </a:cubicBezTo>
                <a:cubicBezTo>
                  <a:pt x="78" y="121"/>
                  <a:pt x="76" y="119"/>
                  <a:pt x="76" y="117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3" y="109"/>
                  <a:pt x="61" y="107"/>
                  <a:pt x="61" y="105"/>
                </a:cubicBezTo>
                <a:cubicBezTo>
                  <a:pt x="61" y="103"/>
                  <a:pt x="63" y="101"/>
                  <a:pt x="65" y="101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90" y="101"/>
                  <a:pt x="94" y="97"/>
                  <a:pt x="94" y="92"/>
                </a:cubicBezTo>
                <a:cubicBezTo>
                  <a:pt x="94" y="88"/>
                  <a:pt x="90" y="84"/>
                  <a:pt x="86" y="84"/>
                </a:cubicBezTo>
                <a:cubicBezTo>
                  <a:pt x="74" y="84"/>
                  <a:pt x="74" y="84"/>
                  <a:pt x="74" y="84"/>
                </a:cubicBezTo>
                <a:cubicBezTo>
                  <a:pt x="65" y="84"/>
                  <a:pt x="58" y="77"/>
                  <a:pt x="58" y="67"/>
                </a:cubicBezTo>
                <a:cubicBezTo>
                  <a:pt x="58" y="58"/>
                  <a:pt x="65" y="51"/>
                  <a:pt x="74" y="51"/>
                </a:cubicBezTo>
                <a:cubicBezTo>
                  <a:pt x="76" y="51"/>
                  <a:pt x="76" y="51"/>
                  <a:pt x="76" y="51"/>
                </a:cubicBezTo>
                <a:cubicBezTo>
                  <a:pt x="76" y="43"/>
                  <a:pt x="76" y="43"/>
                  <a:pt x="76" y="43"/>
                </a:cubicBezTo>
                <a:cubicBezTo>
                  <a:pt x="76" y="41"/>
                  <a:pt x="78" y="39"/>
                  <a:pt x="80" y="39"/>
                </a:cubicBezTo>
                <a:cubicBezTo>
                  <a:pt x="82" y="39"/>
                  <a:pt x="84" y="41"/>
                  <a:pt x="84" y="43"/>
                </a:cubicBezTo>
                <a:cubicBezTo>
                  <a:pt x="84" y="51"/>
                  <a:pt x="84" y="51"/>
                  <a:pt x="84" y="51"/>
                </a:cubicBezTo>
                <a:cubicBezTo>
                  <a:pt x="94" y="51"/>
                  <a:pt x="94" y="51"/>
                  <a:pt x="94" y="51"/>
                </a:cubicBezTo>
                <a:cubicBezTo>
                  <a:pt x="97" y="51"/>
                  <a:pt x="98" y="53"/>
                  <a:pt x="98" y="55"/>
                </a:cubicBezTo>
                <a:cubicBezTo>
                  <a:pt x="98" y="57"/>
                  <a:pt x="97" y="59"/>
                  <a:pt x="94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70" y="59"/>
                  <a:pt x="66" y="63"/>
                  <a:pt x="66" y="67"/>
                </a:cubicBezTo>
                <a:cubicBezTo>
                  <a:pt x="66" y="72"/>
                  <a:pt x="70" y="76"/>
                  <a:pt x="74" y="76"/>
                </a:cubicBezTo>
                <a:cubicBezTo>
                  <a:pt x="86" y="76"/>
                  <a:pt x="86" y="76"/>
                  <a:pt x="86" y="76"/>
                </a:cubicBezTo>
                <a:cubicBezTo>
                  <a:pt x="95" y="76"/>
                  <a:pt x="102" y="83"/>
                  <a:pt x="102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" name="Freeform 57">
            <a:extLst>
              <a:ext uri="{FF2B5EF4-FFF2-40B4-BE49-F238E27FC236}">
                <a16:creationId xmlns:a16="http://schemas.microsoft.com/office/drawing/2014/main" id="{47AAF50C-AC1F-4829-9D2A-9F0EC6BD58E6}"/>
              </a:ext>
            </a:extLst>
          </p:cNvPr>
          <p:cNvSpPr>
            <a:spLocks noEditPoints="1"/>
          </p:cNvSpPr>
          <p:nvPr/>
        </p:nvSpPr>
        <p:spPr bwMode="auto">
          <a:xfrm>
            <a:off x="6762375" y="3308349"/>
            <a:ext cx="371908" cy="428746"/>
          </a:xfrm>
          <a:custGeom>
            <a:avLst/>
            <a:gdLst>
              <a:gd name="T0" fmla="*/ 443707 w 140"/>
              <a:gd name="T1" fmla="*/ 79187 h 160"/>
              <a:gd name="T2" fmla="*/ 395923 w 140"/>
              <a:gd name="T3" fmla="*/ 72301 h 160"/>
              <a:gd name="T4" fmla="*/ 238919 w 140"/>
              <a:gd name="T5" fmla="*/ 0 h 160"/>
              <a:gd name="T6" fmla="*/ 37544 w 140"/>
              <a:gd name="T7" fmla="*/ 79187 h 160"/>
              <a:gd name="T8" fmla="*/ 0 w 140"/>
              <a:gd name="T9" fmla="*/ 165259 h 160"/>
              <a:gd name="T10" fmla="*/ 0 w 140"/>
              <a:gd name="T11" fmla="*/ 292646 h 160"/>
              <a:gd name="T12" fmla="*/ 68263 w 140"/>
              <a:gd name="T13" fmla="*/ 451019 h 160"/>
              <a:gd name="T14" fmla="*/ 238919 w 140"/>
              <a:gd name="T15" fmla="*/ 550863 h 160"/>
              <a:gd name="T16" fmla="*/ 266224 w 140"/>
              <a:gd name="T17" fmla="*/ 543977 h 160"/>
              <a:gd name="T18" fmla="*/ 314008 w 140"/>
              <a:gd name="T19" fmla="*/ 519877 h 160"/>
              <a:gd name="T20" fmla="*/ 474425 w 140"/>
              <a:gd name="T21" fmla="*/ 309860 h 160"/>
              <a:gd name="T22" fmla="*/ 477838 w 140"/>
              <a:gd name="T23" fmla="*/ 216902 h 160"/>
              <a:gd name="T24" fmla="*/ 477838 w 140"/>
              <a:gd name="T25" fmla="*/ 185916 h 160"/>
              <a:gd name="T26" fmla="*/ 450533 w 140"/>
              <a:gd name="T27" fmla="*/ 213459 h 160"/>
              <a:gd name="T28" fmla="*/ 447120 w 140"/>
              <a:gd name="T29" fmla="*/ 285760 h 160"/>
              <a:gd name="T30" fmla="*/ 412989 w 140"/>
              <a:gd name="T31" fmla="*/ 402819 h 160"/>
              <a:gd name="T32" fmla="*/ 255985 w 140"/>
              <a:gd name="T33" fmla="*/ 516434 h 160"/>
              <a:gd name="T34" fmla="*/ 245745 w 140"/>
              <a:gd name="T35" fmla="*/ 523320 h 160"/>
              <a:gd name="T36" fmla="*/ 232093 w 140"/>
              <a:gd name="T37" fmla="*/ 523320 h 160"/>
              <a:gd name="T38" fmla="*/ 34131 w 140"/>
              <a:gd name="T39" fmla="*/ 337404 h 160"/>
              <a:gd name="T40" fmla="*/ 27305 w 140"/>
              <a:gd name="T41" fmla="*/ 165259 h 160"/>
              <a:gd name="T42" fmla="*/ 27305 w 140"/>
              <a:gd name="T43" fmla="*/ 120501 h 160"/>
              <a:gd name="T44" fmla="*/ 40958 w 140"/>
              <a:gd name="T45" fmla="*/ 106730 h 160"/>
              <a:gd name="T46" fmla="*/ 238919 w 140"/>
              <a:gd name="T47" fmla="*/ 27543 h 160"/>
              <a:gd name="T48" fmla="*/ 389097 w 140"/>
              <a:gd name="T49" fmla="*/ 99844 h 160"/>
              <a:gd name="T50" fmla="*/ 440294 w 140"/>
              <a:gd name="T51" fmla="*/ 106730 h 160"/>
              <a:gd name="T52" fmla="*/ 450533 w 140"/>
              <a:gd name="T53" fmla="*/ 185916 h 160"/>
              <a:gd name="T54" fmla="*/ 314008 w 140"/>
              <a:gd name="T55" fmla="*/ 316746 h 160"/>
              <a:gd name="T56" fmla="*/ 259398 w 140"/>
              <a:gd name="T57" fmla="*/ 371833 h 160"/>
              <a:gd name="T58" fmla="*/ 252572 w 140"/>
              <a:gd name="T59" fmla="*/ 399376 h 160"/>
              <a:gd name="T60" fmla="*/ 225266 w 140"/>
              <a:gd name="T61" fmla="*/ 399376 h 160"/>
              <a:gd name="T62" fmla="*/ 187722 w 140"/>
              <a:gd name="T63" fmla="*/ 371833 h 160"/>
              <a:gd name="T64" fmla="*/ 187722 w 140"/>
              <a:gd name="T65" fmla="*/ 344289 h 160"/>
              <a:gd name="T66" fmla="*/ 286703 w 140"/>
              <a:gd name="T67" fmla="*/ 316746 h 160"/>
              <a:gd name="T68" fmla="*/ 218440 w 140"/>
              <a:gd name="T69" fmla="*/ 289203 h 160"/>
              <a:gd name="T70" fmla="*/ 218440 w 140"/>
              <a:gd name="T71" fmla="*/ 179030 h 160"/>
              <a:gd name="T72" fmla="*/ 225266 w 140"/>
              <a:gd name="T73" fmla="*/ 151487 h 160"/>
              <a:gd name="T74" fmla="*/ 252572 w 140"/>
              <a:gd name="T75" fmla="*/ 151487 h 160"/>
              <a:gd name="T76" fmla="*/ 286703 w 140"/>
              <a:gd name="T77" fmla="*/ 179030 h 160"/>
              <a:gd name="T78" fmla="*/ 286703 w 140"/>
              <a:gd name="T79" fmla="*/ 203131 h 160"/>
              <a:gd name="T80" fmla="*/ 191135 w 140"/>
              <a:gd name="T81" fmla="*/ 234117 h 160"/>
              <a:gd name="T82" fmla="*/ 255985 w 140"/>
              <a:gd name="T83" fmla="*/ 261660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40" h="160">
                <a:moveTo>
                  <a:pt x="140" y="34"/>
                </a:moveTo>
                <a:cubicBezTo>
                  <a:pt x="140" y="28"/>
                  <a:pt x="136" y="24"/>
                  <a:pt x="130" y="23"/>
                </a:cubicBezTo>
                <a:cubicBezTo>
                  <a:pt x="128" y="23"/>
                  <a:pt x="127" y="23"/>
                  <a:pt x="126" y="22"/>
                </a:cubicBezTo>
                <a:cubicBezTo>
                  <a:pt x="122" y="22"/>
                  <a:pt x="119" y="22"/>
                  <a:pt x="116" y="21"/>
                </a:cubicBezTo>
                <a:cubicBezTo>
                  <a:pt x="103" y="18"/>
                  <a:pt x="91" y="12"/>
                  <a:pt x="77" y="3"/>
                </a:cubicBezTo>
                <a:cubicBezTo>
                  <a:pt x="75" y="1"/>
                  <a:pt x="73" y="0"/>
                  <a:pt x="70" y="0"/>
                </a:cubicBezTo>
                <a:cubicBezTo>
                  <a:pt x="67" y="0"/>
                  <a:pt x="65" y="1"/>
                  <a:pt x="62" y="3"/>
                </a:cubicBezTo>
                <a:cubicBezTo>
                  <a:pt x="44" y="15"/>
                  <a:pt x="28" y="22"/>
                  <a:pt x="11" y="23"/>
                </a:cubicBezTo>
                <a:cubicBezTo>
                  <a:pt x="4" y="23"/>
                  <a:pt x="0" y="27"/>
                  <a:pt x="0" y="35"/>
                </a:cubicBezTo>
                <a:cubicBezTo>
                  <a:pt x="0" y="39"/>
                  <a:pt x="0" y="43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60"/>
                  <a:pt x="0" y="73"/>
                  <a:pt x="0" y="85"/>
                </a:cubicBezTo>
                <a:cubicBezTo>
                  <a:pt x="0" y="90"/>
                  <a:pt x="1" y="95"/>
                  <a:pt x="2" y="99"/>
                </a:cubicBezTo>
                <a:cubicBezTo>
                  <a:pt x="4" y="111"/>
                  <a:pt x="10" y="121"/>
                  <a:pt x="20" y="131"/>
                </a:cubicBezTo>
                <a:cubicBezTo>
                  <a:pt x="32" y="143"/>
                  <a:pt x="47" y="152"/>
                  <a:pt x="66" y="159"/>
                </a:cubicBezTo>
                <a:cubicBezTo>
                  <a:pt x="67" y="160"/>
                  <a:pt x="68" y="160"/>
                  <a:pt x="70" y="160"/>
                </a:cubicBezTo>
                <a:cubicBezTo>
                  <a:pt x="71" y="160"/>
                  <a:pt x="73" y="160"/>
                  <a:pt x="75" y="159"/>
                </a:cubicBezTo>
                <a:cubicBezTo>
                  <a:pt x="76" y="159"/>
                  <a:pt x="77" y="158"/>
                  <a:pt x="78" y="158"/>
                </a:cubicBezTo>
                <a:cubicBezTo>
                  <a:pt x="78" y="158"/>
                  <a:pt x="78" y="158"/>
                  <a:pt x="78" y="158"/>
                </a:cubicBezTo>
                <a:cubicBezTo>
                  <a:pt x="83" y="156"/>
                  <a:pt x="87" y="154"/>
                  <a:pt x="92" y="151"/>
                </a:cubicBezTo>
                <a:cubicBezTo>
                  <a:pt x="107" y="143"/>
                  <a:pt x="119" y="134"/>
                  <a:pt x="127" y="122"/>
                </a:cubicBezTo>
                <a:cubicBezTo>
                  <a:pt x="135" y="112"/>
                  <a:pt x="139" y="101"/>
                  <a:pt x="139" y="90"/>
                </a:cubicBezTo>
                <a:cubicBezTo>
                  <a:pt x="139" y="88"/>
                  <a:pt x="139" y="86"/>
                  <a:pt x="139" y="83"/>
                </a:cubicBezTo>
                <a:cubicBezTo>
                  <a:pt x="140" y="63"/>
                  <a:pt x="140" y="63"/>
                  <a:pt x="140" y="63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0" y="54"/>
                  <a:pt x="140" y="54"/>
                  <a:pt x="140" y="54"/>
                </a:cubicBezTo>
                <a:cubicBezTo>
                  <a:pt x="140" y="47"/>
                  <a:pt x="140" y="41"/>
                  <a:pt x="140" y="34"/>
                </a:cubicBezTo>
                <a:close/>
                <a:moveTo>
                  <a:pt x="132" y="62"/>
                </a:moveTo>
                <a:cubicBezTo>
                  <a:pt x="132" y="62"/>
                  <a:pt x="132" y="62"/>
                  <a:pt x="132" y="62"/>
                </a:cubicBezTo>
                <a:cubicBezTo>
                  <a:pt x="131" y="83"/>
                  <a:pt x="131" y="83"/>
                  <a:pt x="131" y="83"/>
                </a:cubicBezTo>
                <a:cubicBezTo>
                  <a:pt x="131" y="85"/>
                  <a:pt x="131" y="88"/>
                  <a:pt x="131" y="90"/>
                </a:cubicBezTo>
                <a:cubicBezTo>
                  <a:pt x="131" y="99"/>
                  <a:pt x="127" y="108"/>
                  <a:pt x="121" y="117"/>
                </a:cubicBezTo>
                <a:cubicBezTo>
                  <a:pt x="113" y="128"/>
                  <a:pt x="102" y="137"/>
                  <a:pt x="88" y="144"/>
                </a:cubicBezTo>
                <a:cubicBezTo>
                  <a:pt x="84" y="146"/>
                  <a:pt x="79" y="148"/>
                  <a:pt x="75" y="150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74" y="151"/>
                  <a:pt x="73" y="151"/>
                  <a:pt x="72" y="152"/>
                </a:cubicBezTo>
                <a:cubicBezTo>
                  <a:pt x="71" y="152"/>
                  <a:pt x="70" y="152"/>
                  <a:pt x="70" y="152"/>
                </a:cubicBezTo>
                <a:cubicBezTo>
                  <a:pt x="69" y="152"/>
                  <a:pt x="69" y="152"/>
                  <a:pt x="68" y="152"/>
                </a:cubicBezTo>
                <a:cubicBezTo>
                  <a:pt x="51" y="145"/>
                  <a:pt x="37" y="136"/>
                  <a:pt x="26" y="125"/>
                </a:cubicBezTo>
                <a:cubicBezTo>
                  <a:pt x="17" y="117"/>
                  <a:pt x="12" y="108"/>
                  <a:pt x="10" y="98"/>
                </a:cubicBezTo>
                <a:cubicBezTo>
                  <a:pt x="9" y="93"/>
                  <a:pt x="8" y="89"/>
                  <a:pt x="8" y="85"/>
                </a:cubicBezTo>
                <a:cubicBezTo>
                  <a:pt x="8" y="73"/>
                  <a:pt x="8" y="60"/>
                  <a:pt x="8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4"/>
                  <a:pt x="8" y="39"/>
                  <a:pt x="8" y="35"/>
                </a:cubicBezTo>
                <a:cubicBezTo>
                  <a:pt x="8" y="33"/>
                  <a:pt x="8" y="32"/>
                  <a:pt x="9" y="32"/>
                </a:cubicBezTo>
                <a:cubicBezTo>
                  <a:pt x="9" y="31"/>
                  <a:pt x="10" y="31"/>
                  <a:pt x="12" y="31"/>
                </a:cubicBezTo>
                <a:cubicBezTo>
                  <a:pt x="30" y="30"/>
                  <a:pt x="48" y="23"/>
                  <a:pt x="67" y="10"/>
                </a:cubicBezTo>
                <a:cubicBezTo>
                  <a:pt x="68" y="8"/>
                  <a:pt x="69" y="8"/>
                  <a:pt x="70" y="8"/>
                </a:cubicBezTo>
                <a:cubicBezTo>
                  <a:pt x="70" y="8"/>
                  <a:pt x="71" y="9"/>
                  <a:pt x="73" y="10"/>
                </a:cubicBezTo>
                <a:cubicBezTo>
                  <a:pt x="87" y="20"/>
                  <a:pt x="100" y="26"/>
                  <a:pt x="114" y="29"/>
                </a:cubicBezTo>
                <a:cubicBezTo>
                  <a:pt x="118" y="29"/>
                  <a:pt x="121" y="30"/>
                  <a:pt x="125" y="30"/>
                </a:cubicBezTo>
                <a:cubicBezTo>
                  <a:pt x="126" y="30"/>
                  <a:pt x="127" y="31"/>
                  <a:pt x="129" y="31"/>
                </a:cubicBezTo>
                <a:cubicBezTo>
                  <a:pt x="131" y="31"/>
                  <a:pt x="132" y="32"/>
                  <a:pt x="132" y="34"/>
                </a:cubicBezTo>
                <a:cubicBezTo>
                  <a:pt x="132" y="41"/>
                  <a:pt x="132" y="47"/>
                  <a:pt x="132" y="54"/>
                </a:cubicBezTo>
                <a:lnTo>
                  <a:pt x="132" y="62"/>
                </a:lnTo>
                <a:close/>
                <a:moveTo>
                  <a:pt x="92" y="92"/>
                </a:moveTo>
                <a:cubicBezTo>
                  <a:pt x="92" y="101"/>
                  <a:pt x="84" y="108"/>
                  <a:pt x="76" y="108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4" y="118"/>
                  <a:pt x="72" y="120"/>
                  <a:pt x="70" y="120"/>
                </a:cubicBezTo>
                <a:cubicBezTo>
                  <a:pt x="68" y="120"/>
                  <a:pt x="66" y="118"/>
                  <a:pt x="66" y="116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3" y="108"/>
                  <a:pt x="51" y="107"/>
                  <a:pt x="51" y="104"/>
                </a:cubicBezTo>
                <a:cubicBezTo>
                  <a:pt x="51" y="102"/>
                  <a:pt x="53" y="100"/>
                  <a:pt x="55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80" y="100"/>
                  <a:pt x="84" y="97"/>
                  <a:pt x="84" y="92"/>
                </a:cubicBezTo>
                <a:cubicBezTo>
                  <a:pt x="84" y="88"/>
                  <a:pt x="80" y="84"/>
                  <a:pt x="75" y="84"/>
                </a:cubicBezTo>
                <a:cubicBezTo>
                  <a:pt x="64" y="84"/>
                  <a:pt x="64" y="84"/>
                  <a:pt x="64" y="84"/>
                </a:cubicBezTo>
                <a:cubicBezTo>
                  <a:pt x="55" y="84"/>
                  <a:pt x="48" y="77"/>
                  <a:pt x="48" y="68"/>
                </a:cubicBezTo>
                <a:cubicBezTo>
                  <a:pt x="48" y="59"/>
                  <a:pt x="55" y="52"/>
                  <a:pt x="64" y="52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2"/>
                  <a:pt x="68" y="40"/>
                  <a:pt x="70" y="40"/>
                </a:cubicBezTo>
                <a:cubicBezTo>
                  <a:pt x="72" y="40"/>
                  <a:pt x="74" y="42"/>
                  <a:pt x="74" y="44"/>
                </a:cubicBezTo>
                <a:cubicBezTo>
                  <a:pt x="74" y="52"/>
                  <a:pt x="74" y="52"/>
                  <a:pt x="74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6" y="52"/>
                  <a:pt x="88" y="53"/>
                  <a:pt x="88" y="55"/>
                </a:cubicBezTo>
                <a:cubicBezTo>
                  <a:pt x="88" y="58"/>
                  <a:pt x="86" y="59"/>
                  <a:pt x="84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0" y="59"/>
                  <a:pt x="56" y="63"/>
                  <a:pt x="56" y="68"/>
                </a:cubicBezTo>
                <a:cubicBezTo>
                  <a:pt x="56" y="72"/>
                  <a:pt x="60" y="76"/>
                  <a:pt x="64" y="76"/>
                </a:cubicBezTo>
                <a:cubicBezTo>
                  <a:pt x="75" y="76"/>
                  <a:pt x="75" y="76"/>
                  <a:pt x="75" y="76"/>
                </a:cubicBezTo>
                <a:cubicBezTo>
                  <a:pt x="84" y="76"/>
                  <a:pt x="92" y="83"/>
                  <a:pt x="92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" name="Freeform 58">
            <a:extLst>
              <a:ext uri="{FF2B5EF4-FFF2-40B4-BE49-F238E27FC236}">
                <a16:creationId xmlns:a16="http://schemas.microsoft.com/office/drawing/2014/main" id="{46E621A3-9E84-4E5C-A129-B0C4098B0F97}"/>
              </a:ext>
            </a:extLst>
          </p:cNvPr>
          <p:cNvSpPr>
            <a:spLocks noEditPoints="1"/>
          </p:cNvSpPr>
          <p:nvPr/>
        </p:nvSpPr>
        <p:spPr bwMode="auto">
          <a:xfrm>
            <a:off x="6742975" y="4345428"/>
            <a:ext cx="425034" cy="374378"/>
          </a:xfrm>
          <a:custGeom>
            <a:avLst/>
            <a:gdLst>
              <a:gd name="T0" fmla="*/ 314008 w 160"/>
              <a:gd name="T1" fmla="*/ 261121 h 140"/>
              <a:gd name="T2" fmla="*/ 276463 w 160"/>
              <a:gd name="T3" fmla="*/ 357324 h 140"/>
              <a:gd name="T4" fmla="*/ 389096 w 160"/>
              <a:gd name="T5" fmla="*/ 391682 h 140"/>
              <a:gd name="T6" fmla="*/ 423228 w 160"/>
              <a:gd name="T7" fmla="*/ 298915 h 140"/>
              <a:gd name="T8" fmla="*/ 399336 w 160"/>
              <a:gd name="T9" fmla="*/ 357324 h 140"/>
              <a:gd name="T10" fmla="*/ 314008 w 160"/>
              <a:gd name="T11" fmla="*/ 364196 h 140"/>
              <a:gd name="T12" fmla="*/ 303768 w 160"/>
              <a:gd name="T13" fmla="*/ 298915 h 140"/>
              <a:gd name="T14" fmla="*/ 389096 w 160"/>
              <a:gd name="T15" fmla="*/ 288608 h 140"/>
              <a:gd name="T16" fmla="*/ 399336 w 160"/>
              <a:gd name="T17" fmla="*/ 357324 h 140"/>
              <a:gd name="T18" fmla="*/ 542687 w 160"/>
              <a:gd name="T19" fmla="*/ 151176 h 140"/>
              <a:gd name="T20" fmla="*/ 450533 w 160"/>
              <a:gd name="T21" fmla="*/ 0 h 140"/>
              <a:gd name="T22" fmla="*/ 81915 w 160"/>
              <a:gd name="T23" fmla="*/ 6872 h 140"/>
              <a:gd name="T24" fmla="*/ 0 w 160"/>
              <a:gd name="T25" fmla="*/ 158047 h 140"/>
              <a:gd name="T26" fmla="*/ 47784 w 160"/>
              <a:gd name="T27" fmla="*/ 467270 h 140"/>
              <a:gd name="T28" fmla="*/ 133112 w 160"/>
              <a:gd name="T29" fmla="*/ 481013 h 140"/>
              <a:gd name="T30" fmla="*/ 238919 w 160"/>
              <a:gd name="T31" fmla="*/ 481013 h 140"/>
              <a:gd name="T32" fmla="*/ 484664 w 160"/>
              <a:gd name="T33" fmla="*/ 481013 h 140"/>
              <a:gd name="T34" fmla="*/ 498316 w 160"/>
              <a:gd name="T35" fmla="*/ 230199 h 140"/>
              <a:gd name="T36" fmla="*/ 546100 w 160"/>
              <a:gd name="T37" fmla="*/ 158047 h 140"/>
              <a:gd name="T38" fmla="*/ 443706 w 160"/>
              <a:gd name="T39" fmla="*/ 27486 h 140"/>
              <a:gd name="T40" fmla="*/ 37544 w 160"/>
              <a:gd name="T41" fmla="*/ 140868 h 140"/>
              <a:gd name="T42" fmla="*/ 389096 w 160"/>
              <a:gd name="T43" fmla="*/ 164919 h 140"/>
              <a:gd name="T44" fmla="*/ 286703 w 160"/>
              <a:gd name="T45" fmla="*/ 164919 h 140"/>
              <a:gd name="T46" fmla="*/ 259398 w 160"/>
              <a:gd name="T47" fmla="*/ 164919 h 140"/>
              <a:gd name="T48" fmla="*/ 157004 w 160"/>
              <a:gd name="T49" fmla="*/ 164919 h 140"/>
              <a:gd name="T50" fmla="*/ 27305 w 160"/>
              <a:gd name="T51" fmla="*/ 164919 h 140"/>
              <a:gd name="T52" fmla="*/ 78502 w 160"/>
              <a:gd name="T53" fmla="*/ 209584 h 140"/>
              <a:gd name="T54" fmla="*/ 225266 w 160"/>
              <a:gd name="T55" fmla="*/ 453527 h 140"/>
              <a:gd name="T56" fmla="*/ 146764 w 160"/>
              <a:gd name="T57" fmla="*/ 309223 h 140"/>
              <a:gd name="T58" fmla="*/ 204788 w 160"/>
              <a:gd name="T59" fmla="*/ 288608 h 140"/>
              <a:gd name="T60" fmla="*/ 225266 w 160"/>
              <a:gd name="T61" fmla="*/ 453527 h 140"/>
              <a:gd name="T62" fmla="*/ 252571 w 160"/>
              <a:gd name="T63" fmla="*/ 453527 h 140"/>
              <a:gd name="T64" fmla="*/ 204788 w 160"/>
              <a:gd name="T65" fmla="*/ 261121 h 140"/>
              <a:gd name="T66" fmla="*/ 119459 w 160"/>
              <a:gd name="T67" fmla="*/ 309223 h 140"/>
              <a:gd name="T68" fmla="*/ 75089 w 160"/>
              <a:gd name="T69" fmla="*/ 453527 h 140"/>
              <a:gd name="T70" fmla="*/ 78502 w 160"/>
              <a:gd name="T71" fmla="*/ 237071 h 140"/>
              <a:gd name="T72" fmla="*/ 208201 w 160"/>
              <a:gd name="T73" fmla="*/ 237071 h 140"/>
              <a:gd name="T74" fmla="*/ 337899 w 160"/>
              <a:gd name="T75" fmla="*/ 237071 h 140"/>
              <a:gd name="T76" fmla="*/ 467598 w 160"/>
              <a:gd name="T77" fmla="*/ 237071 h 140"/>
              <a:gd name="T78" fmla="*/ 471011 w 160"/>
              <a:gd name="T79" fmla="*/ 453527 h 140"/>
              <a:gd name="T80" fmla="*/ 416401 w 160"/>
              <a:gd name="T81" fmla="*/ 164919 h 140"/>
              <a:gd name="T82" fmla="*/ 467598 w 160"/>
              <a:gd name="T83" fmla="*/ 209584 h 1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40">
                <a:moveTo>
                  <a:pt x="114" y="76"/>
                </a:moveTo>
                <a:cubicBezTo>
                  <a:pt x="92" y="76"/>
                  <a:pt x="92" y="76"/>
                  <a:pt x="92" y="76"/>
                </a:cubicBezTo>
                <a:cubicBezTo>
                  <a:pt x="86" y="76"/>
                  <a:pt x="81" y="81"/>
                  <a:pt x="81" y="87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81" y="109"/>
                  <a:pt x="86" y="114"/>
                  <a:pt x="92" y="114"/>
                </a:cubicBezTo>
                <a:cubicBezTo>
                  <a:pt x="114" y="114"/>
                  <a:pt x="114" y="114"/>
                  <a:pt x="114" y="114"/>
                </a:cubicBezTo>
                <a:cubicBezTo>
                  <a:pt x="120" y="114"/>
                  <a:pt x="124" y="109"/>
                  <a:pt x="124" y="10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81"/>
                  <a:pt x="120" y="76"/>
                  <a:pt x="114" y="76"/>
                </a:cubicBezTo>
                <a:close/>
                <a:moveTo>
                  <a:pt x="117" y="104"/>
                </a:moveTo>
                <a:cubicBezTo>
                  <a:pt x="117" y="105"/>
                  <a:pt x="115" y="106"/>
                  <a:pt x="114" y="106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0" y="106"/>
                  <a:pt x="89" y="105"/>
                  <a:pt x="89" y="104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85"/>
                  <a:pt x="90" y="84"/>
                  <a:pt x="92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5" y="84"/>
                  <a:pt x="117" y="85"/>
                  <a:pt x="117" y="87"/>
                </a:cubicBezTo>
                <a:lnTo>
                  <a:pt x="117" y="104"/>
                </a:lnTo>
                <a:close/>
                <a:moveTo>
                  <a:pt x="160" y="46"/>
                </a:moveTo>
                <a:cubicBezTo>
                  <a:pt x="160" y="45"/>
                  <a:pt x="160" y="44"/>
                  <a:pt x="159" y="44"/>
                </a:cubicBezTo>
                <a:cubicBezTo>
                  <a:pt x="136" y="2"/>
                  <a:pt x="136" y="2"/>
                  <a:pt x="136" y="2"/>
                </a:cubicBezTo>
                <a:cubicBezTo>
                  <a:pt x="135" y="1"/>
                  <a:pt x="134" y="0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4" y="2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5"/>
                  <a:pt x="0" y="46"/>
                </a:cubicBezTo>
                <a:cubicBezTo>
                  <a:pt x="0" y="55"/>
                  <a:pt x="6" y="63"/>
                  <a:pt x="14" y="67"/>
                </a:cubicBezTo>
                <a:cubicBezTo>
                  <a:pt x="14" y="136"/>
                  <a:pt x="14" y="136"/>
                  <a:pt x="14" y="136"/>
                </a:cubicBezTo>
                <a:cubicBezTo>
                  <a:pt x="14" y="138"/>
                  <a:pt x="15" y="140"/>
                  <a:pt x="18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142" y="140"/>
                  <a:pt x="142" y="140"/>
                  <a:pt x="142" y="140"/>
                </a:cubicBezTo>
                <a:cubicBezTo>
                  <a:pt x="144" y="140"/>
                  <a:pt x="146" y="138"/>
                  <a:pt x="146" y="136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54" y="63"/>
                  <a:pt x="160" y="55"/>
                  <a:pt x="160" y="46"/>
                </a:cubicBezTo>
                <a:close/>
                <a:moveTo>
                  <a:pt x="30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1" y="41"/>
                  <a:pt x="11" y="41"/>
                  <a:pt x="11" y="41"/>
                </a:cubicBezTo>
                <a:lnTo>
                  <a:pt x="30" y="8"/>
                </a:lnTo>
                <a:close/>
                <a:moveTo>
                  <a:pt x="114" y="48"/>
                </a:moveTo>
                <a:cubicBezTo>
                  <a:pt x="113" y="55"/>
                  <a:pt x="106" y="61"/>
                  <a:pt x="99" y="61"/>
                </a:cubicBezTo>
                <a:cubicBezTo>
                  <a:pt x="92" y="61"/>
                  <a:pt x="85" y="55"/>
                  <a:pt x="84" y="48"/>
                </a:cubicBezTo>
                <a:lnTo>
                  <a:pt x="114" y="48"/>
                </a:lnTo>
                <a:close/>
                <a:moveTo>
                  <a:pt x="76" y="48"/>
                </a:moveTo>
                <a:cubicBezTo>
                  <a:pt x="75" y="55"/>
                  <a:pt x="68" y="61"/>
                  <a:pt x="61" y="61"/>
                </a:cubicBezTo>
                <a:cubicBezTo>
                  <a:pt x="54" y="61"/>
                  <a:pt x="47" y="55"/>
                  <a:pt x="46" y="48"/>
                </a:cubicBezTo>
                <a:lnTo>
                  <a:pt x="76" y="48"/>
                </a:lnTo>
                <a:close/>
                <a:moveTo>
                  <a:pt x="8" y="48"/>
                </a:moveTo>
                <a:cubicBezTo>
                  <a:pt x="38" y="48"/>
                  <a:pt x="38" y="48"/>
                  <a:pt x="38" y="48"/>
                </a:cubicBezTo>
                <a:cubicBezTo>
                  <a:pt x="37" y="55"/>
                  <a:pt x="30" y="61"/>
                  <a:pt x="23" y="61"/>
                </a:cubicBezTo>
                <a:cubicBezTo>
                  <a:pt x="16" y="61"/>
                  <a:pt x="9" y="55"/>
                  <a:pt x="8" y="48"/>
                </a:cubicBezTo>
                <a:close/>
                <a:moveTo>
                  <a:pt x="66" y="132"/>
                </a:moveTo>
                <a:cubicBezTo>
                  <a:pt x="43" y="132"/>
                  <a:pt x="43" y="132"/>
                  <a:pt x="43" y="132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86"/>
                  <a:pt x="46" y="84"/>
                  <a:pt x="49" y="84"/>
                </a:cubicBezTo>
                <a:cubicBezTo>
                  <a:pt x="60" y="84"/>
                  <a:pt x="60" y="84"/>
                  <a:pt x="60" y="84"/>
                </a:cubicBezTo>
                <a:cubicBezTo>
                  <a:pt x="63" y="84"/>
                  <a:pt x="66" y="86"/>
                  <a:pt x="66" y="90"/>
                </a:cubicBezTo>
                <a:cubicBezTo>
                  <a:pt x="66" y="132"/>
                  <a:pt x="66" y="132"/>
                  <a:pt x="66" y="132"/>
                </a:cubicBezTo>
                <a:close/>
                <a:moveTo>
                  <a:pt x="138" y="132"/>
                </a:moveTo>
                <a:cubicBezTo>
                  <a:pt x="74" y="132"/>
                  <a:pt x="74" y="132"/>
                  <a:pt x="74" y="132"/>
                </a:cubicBezTo>
                <a:cubicBezTo>
                  <a:pt x="74" y="90"/>
                  <a:pt x="74" y="90"/>
                  <a:pt x="74" y="90"/>
                </a:cubicBezTo>
                <a:cubicBezTo>
                  <a:pt x="74" y="82"/>
                  <a:pt x="68" y="76"/>
                  <a:pt x="60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2" y="76"/>
                  <a:pt x="35" y="82"/>
                  <a:pt x="35" y="90"/>
                </a:cubicBezTo>
                <a:cubicBezTo>
                  <a:pt x="35" y="132"/>
                  <a:pt x="35" y="132"/>
                  <a:pt x="35" y="132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2" y="69"/>
                  <a:pt x="22" y="69"/>
                  <a:pt x="22" y="69"/>
                </a:cubicBezTo>
                <a:cubicBezTo>
                  <a:pt x="22" y="69"/>
                  <a:pt x="22" y="69"/>
                  <a:pt x="23" y="69"/>
                </a:cubicBezTo>
                <a:cubicBezTo>
                  <a:pt x="31" y="69"/>
                  <a:pt x="38" y="65"/>
                  <a:pt x="42" y="59"/>
                </a:cubicBezTo>
                <a:cubicBezTo>
                  <a:pt x="46" y="65"/>
                  <a:pt x="53" y="69"/>
                  <a:pt x="61" y="69"/>
                </a:cubicBezTo>
                <a:cubicBezTo>
                  <a:pt x="69" y="69"/>
                  <a:pt x="76" y="65"/>
                  <a:pt x="80" y="59"/>
                </a:cubicBezTo>
                <a:cubicBezTo>
                  <a:pt x="84" y="65"/>
                  <a:pt x="91" y="69"/>
                  <a:pt x="99" y="69"/>
                </a:cubicBezTo>
                <a:cubicBezTo>
                  <a:pt x="107" y="69"/>
                  <a:pt x="114" y="65"/>
                  <a:pt x="118" y="59"/>
                </a:cubicBezTo>
                <a:cubicBezTo>
                  <a:pt x="122" y="65"/>
                  <a:pt x="129" y="69"/>
                  <a:pt x="137" y="69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8" y="132"/>
                  <a:pt x="138" y="132"/>
                  <a:pt x="138" y="132"/>
                </a:cubicBezTo>
                <a:close/>
                <a:moveTo>
                  <a:pt x="137" y="61"/>
                </a:moveTo>
                <a:cubicBezTo>
                  <a:pt x="130" y="61"/>
                  <a:pt x="123" y="56"/>
                  <a:pt x="12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1" y="55"/>
                  <a:pt x="144" y="61"/>
                  <a:pt x="137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Freeform 64">
            <a:extLst>
              <a:ext uri="{FF2B5EF4-FFF2-40B4-BE49-F238E27FC236}">
                <a16:creationId xmlns:a16="http://schemas.microsoft.com/office/drawing/2014/main" id="{EC845C55-E49D-42EC-9979-124A0018A83E}"/>
              </a:ext>
            </a:extLst>
          </p:cNvPr>
          <p:cNvSpPr>
            <a:spLocks noEditPoints="1"/>
          </p:cNvSpPr>
          <p:nvPr/>
        </p:nvSpPr>
        <p:spPr bwMode="auto">
          <a:xfrm>
            <a:off x="7769415" y="1303923"/>
            <a:ext cx="339784" cy="427510"/>
          </a:xfrm>
          <a:custGeom>
            <a:avLst/>
            <a:gdLst>
              <a:gd name="T0" fmla="*/ 436563 w 128"/>
              <a:gd name="T1" fmla="*/ 477183 h 160"/>
              <a:gd name="T2" fmla="*/ 405867 w 128"/>
              <a:gd name="T3" fmla="*/ 120154 h 160"/>
              <a:gd name="T4" fmla="*/ 392225 w 128"/>
              <a:gd name="T5" fmla="*/ 106422 h 160"/>
              <a:gd name="T6" fmla="*/ 324012 w 128"/>
              <a:gd name="T7" fmla="*/ 106422 h 160"/>
              <a:gd name="T8" fmla="*/ 218282 w 128"/>
              <a:gd name="T9" fmla="*/ 0 h 160"/>
              <a:gd name="T10" fmla="*/ 112551 w 128"/>
              <a:gd name="T11" fmla="*/ 106422 h 160"/>
              <a:gd name="T12" fmla="*/ 44338 w 128"/>
              <a:gd name="T13" fmla="*/ 106422 h 160"/>
              <a:gd name="T14" fmla="*/ 30696 w 128"/>
              <a:gd name="T15" fmla="*/ 120154 h 160"/>
              <a:gd name="T16" fmla="*/ 0 w 128"/>
              <a:gd name="T17" fmla="*/ 477183 h 160"/>
              <a:gd name="T18" fmla="*/ 0 w 128"/>
              <a:gd name="T19" fmla="*/ 477183 h 160"/>
              <a:gd name="T20" fmla="*/ 81856 w 128"/>
              <a:gd name="T21" fmla="*/ 549275 h 160"/>
              <a:gd name="T22" fmla="*/ 354707 w 128"/>
              <a:gd name="T23" fmla="*/ 549275 h 160"/>
              <a:gd name="T24" fmla="*/ 436563 w 128"/>
              <a:gd name="T25" fmla="*/ 477183 h 160"/>
              <a:gd name="T26" fmla="*/ 436563 w 128"/>
              <a:gd name="T27" fmla="*/ 477183 h 160"/>
              <a:gd name="T28" fmla="*/ 218282 w 128"/>
              <a:gd name="T29" fmla="*/ 27464 h 160"/>
              <a:gd name="T30" fmla="*/ 296726 w 128"/>
              <a:gd name="T31" fmla="*/ 106422 h 160"/>
              <a:gd name="T32" fmla="*/ 139837 w 128"/>
              <a:gd name="T33" fmla="*/ 106422 h 160"/>
              <a:gd name="T34" fmla="*/ 218282 w 128"/>
              <a:gd name="T35" fmla="*/ 27464 h 160"/>
              <a:gd name="T36" fmla="*/ 354707 w 128"/>
              <a:gd name="T37" fmla="*/ 521811 h 160"/>
              <a:gd name="T38" fmla="*/ 81856 w 128"/>
              <a:gd name="T39" fmla="*/ 521811 h 160"/>
              <a:gd name="T40" fmla="*/ 27285 w 128"/>
              <a:gd name="T41" fmla="*/ 477183 h 160"/>
              <a:gd name="T42" fmla="*/ 57981 w 128"/>
              <a:gd name="T43" fmla="*/ 133886 h 160"/>
              <a:gd name="T44" fmla="*/ 112551 w 128"/>
              <a:gd name="T45" fmla="*/ 133886 h 160"/>
              <a:gd name="T46" fmla="*/ 112551 w 128"/>
              <a:gd name="T47" fmla="*/ 181947 h 160"/>
              <a:gd name="T48" fmla="*/ 126194 w 128"/>
              <a:gd name="T49" fmla="*/ 195679 h 160"/>
              <a:gd name="T50" fmla="*/ 139837 w 128"/>
              <a:gd name="T51" fmla="*/ 181947 h 160"/>
              <a:gd name="T52" fmla="*/ 139837 w 128"/>
              <a:gd name="T53" fmla="*/ 133886 h 160"/>
              <a:gd name="T54" fmla="*/ 296726 w 128"/>
              <a:gd name="T55" fmla="*/ 133886 h 160"/>
              <a:gd name="T56" fmla="*/ 296726 w 128"/>
              <a:gd name="T57" fmla="*/ 181947 h 160"/>
              <a:gd name="T58" fmla="*/ 310369 w 128"/>
              <a:gd name="T59" fmla="*/ 195679 h 160"/>
              <a:gd name="T60" fmla="*/ 324012 w 128"/>
              <a:gd name="T61" fmla="*/ 181947 h 160"/>
              <a:gd name="T62" fmla="*/ 324012 w 128"/>
              <a:gd name="T63" fmla="*/ 133886 h 160"/>
              <a:gd name="T64" fmla="*/ 378582 w 128"/>
              <a:gd name="T65" fmla="*/ 133886 h 160"/>
              <a:gd name="T66" fmla="*/ 409278 w 128"/>
              <a:gd name="T67" fmla="*/ 477183 h 160"/>
              <a:gd name="T68" fmla="*/ 354707 w 128"/>
              <a:gd name="T69" fmla="*/ 521811 h 160"/>
              <a:gd name="T70" fmla="*/ 276263 w 128"/>
              <a:gd name="T71" fmla="*/ 305534 h 160"/>
              <a:gd name="T72" fmla="*/ 238745 w 128"/>
              <a:gd name="T73" fmla="*/ 343297 h 160"/>
              <a:gd name="T74" fmla="*/ 276263 w 128"/>
              <a:gd name="T75" fmla="*/ 381060 h 160"/>
              <a:gd name="T76" fmla="*/ 276263 w 128"/>
              <a:gd name="T77" fmla="*/ 401657 h 160"/>
              <a:gd name="T78" fmla="*/ 266031 w 128"/>
              <a:gd name="T79" fmla="*/ 405090 h 160"/>
              <a:gd name="T80" fmla="*/ 255799 w 128"/>
              <a:gd name="T81" fmla="*/ 401657 h 160"/>
              <a:gd name="T82" fmla="*/ 218282 w 128"/>
              <a:gd name="T83" fmla="*/ 363895 h 160"/>
              <a:gd name="T84" fmla="*/ 180764 w 128"/>
              <a:gd name="T85" fmla="*/ 401657 h 160"/>
              <a:gd name="T86" fmla="*/ 170532 w 128"/>
              <a:gd name="T87" fmla="*/ 405090 h 160"/>
              <a:gd name="T88" fmla="*/ 160300 w 128"/>
              <a:gd name="T89" fmla="*/ 401657 h 160"/>
              <a:gd name="T90" fmla="*/ 160300 w 128"/>
              <a:gd name="T91" fmla="*/ 381060 h 160"/>
              <a:gd name="T92" fmla="*/ 197818 w 128"/>
              <a:gd name="T93" fmla="*/ 343297 h 160"/>
              <a:gd name="T94" fmla="*/ 160300 w 128"/>
              <a:gd name="T95" fmla="*/ 305534 h 160"/>
              <a:gd name="T96" fmla="*/ 160300 w 128"/>
              <a:gd name="T97" fmla="*/ 284936 h 160"/>
              <a:gd name="T98" fmla="*/ 180764 w 128"/>
              <a:gd name="T99" fmla="*/ 284936 h 160"/>
              <a:gd name="T100" fmla="*/ 218282 w 128"/>
              <a:gd name="T101" fmla="*/ 322699 h 160"/>
              <a:gd name="T102" fmla="*/ 255799 w 128"/>
              <a:gd name="T103" fmla="*/ 284936 h 160"/>
              <a:gd name="T104" fmla="*/ 276263 w 128"/>
              <a:gd name="T105" fmla="*/ 284936 h 160"/>
              <a:gd name="T106" fmla="*/ 276263 w 128"/>
              <a:gd name="T107" fmla="*/ 305534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8" h="160">
                <a:moveTo>
                  <a:pt x="128" y="139"/>
                </a:moveTo>
                <a:cubicBezTo>
                  <a:pt x="119" y="35"/>
                  <a:pt x="119" y="35"/>
                  <a:pt x="119" y="35"/>
                </a:cubicBezTo>
                <a:cubicBezTo>
                  <a:pt x="118" y="33"/>
                  <a:pt x="117" y="31"/>
                  <a:pt x="11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1" y="160"/>
                  <a:pt x="2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64" y="8"/>
                </a:moveTo>
                <a:cubicBezTo>
                  <a:pt x="77" y="8"/>
                  <a:pt x="87" y="18"/>
                  <a:pt x="87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8"/>
                  <a:pt x="51" y="8"/>
                  <a:pt x="64" y="8"/>
                </a:cubicBezTo>
                <a:close/>
                <a:moveTo>
                  <a:pt x="104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15" y="152"/>
                  <a:pt x="8" y="146"/>
                  <a:pt x="8" y="139"/>
                </a:cubicBezTo>
                <a:cubicBezTo>
                  <a:pt x="17" y="39"/>
                  <a:pt x="17" y="39"/>
                  <a:pt x="17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7"/>
                  <a:pt x="37" y="57"/>
                </a:cubicBezTo>
                <a:cubicBezTo>
                  <a:pt x="39" y="57"/>
                  <a:pt x="41" y="55"/>
                  <a:pt x="41" y="53"/>
                </a:cubicBezTo>
                <a:cubicBezTo>
                  <a:pt x="41" y="39"/>
                  <a:pt x="41" y="39"/>
                  <a:pt x="4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5"/>
                  <a:pt x="89" y="57"/>
                  <a:pt x="91" y="57"/>
                </a:cubicBezTo>
                <a:cubicBezTo>
                  <a:pt x="93" y="57"/>
                  <a:pt x="95" y="55"/>
                  <a:pt x="95" y="53"/>
                </a:cubicBezTo>
                <a:cubicBezTo>
                  <a:pt x="95" y="39"/>
                  <a:pt x="95" y="39"/>
                  <a:pt x="95" y="39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46"/>
                  <a:pt x="113" y="152"/>
                  <a:pt x="104" y="152"/>
                </a:cubicBezTo>
                <a:close/>
                <a:moveTo>
                  <a:pt x="81" y="89"/>
                </a:moveTo>
                <a:cubicBezTo>
                  <a:pt x="70" y="100"/>
                  <a:pt x="70" y="100"/>
                  <a:pt x="70" y="100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2" y="113"/>
                  <a:pt x="82" y="115"/>
                  <a:pt x="81" y="117"/>
                </a:cubicBezTo>
                <a:cubicBezTo>
                  <a:pt x="80" y="118"/>
                  <a:pt x="79" y="118"/>
                  <a:pt x="78" y="118"/>
                </a:cubicBezTo>
                <a:cubicBezTo>
                  <a:pt x="77" y="118"/>
                  <a:pt x="76" y="118"/>
                  <a:pt x="75" y="117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52" y="118"/>
                  <a:pt x="51" y="118"/>
                  <a:pt x="50" y="118"/>
                </a:cubicBezTo>
                <a:cubicBezTo>
                  <a:pt x="49" y="118"/>
                  <a:pt x="48" y="118"/>
                  <a:pt x="47" y="117"/>
                </a:cubicBezTo>
                <a:cubicBezTo>
                  <a:pt x="46" y="115"/>
                  <a:pt x="46" y="113"/>
                  <a:pt x="47" y="111"/>
                </a:cubicBezTo>
                <a:cubicBezTo>
                  <a:pt x="58" y="100"/>
                  <a:pt x="58" y="100"/>
                  <a:pt x="58" y="100"/>
                </a:cubicBezTo>
                <a:cubicBezTo>
                  <a:pt x="47" y="89"/>
                  <a:pt x="47" y="89"/>
                  <a:pt x="47" y="89"/>
                </a:cubicBezTo>
                <a:cubicBezTo>
                  <a:pt x="46" y="87"/>
                  <a:pt x="46" y="85"/>
                  <a:pt x="47" y="83"/>
                </a:cubicBezTo>
                <a:cubicBezTo>
                  <a:pt x="49" y="82"/>
                  <a:pt x="51" y="82"/>
                  <a:pt x="53" y="83"/>
                </a:cubicBezTo>
                <a:cubicBezTo>
                  <a:pt x="64" y="94"/>
                  <a:pt x="64" y="94"/>
                  <a:pt x="64" y="94"/>
                </a:cubicBezTo>
                <a:cubicBezTo>
                  <a:pt x="75" y="83"/>
                  <a:pt x="75" y="83"/>
                  <a:pt x="75" y="83"/>
                </a:cubicBezTo>
                <a:cubicBezTo>
                  <a:pt x="77" y="82"/>
                  <a:pt x="79" y="82"/>
                  <a:pt x="81" y="83"/>
                </a:cubicBezTo>
                <a:cubicBezTo>
                  <a:pt x="82" y="85"/>
                  <a:pt x="82" y="87"/>
                  <a:pt x="81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Freeform 65">
            <a:extLst>
              <a:ext uri="{FF2B5EF4-FFF2-40B4-BE49-F238E27FC236}">
                <a16:creationId xmlns:a16="http://schemas.microsoft.com/office/drawing/2014/main" id="{A473D637-867C-4D85-A369-17507953892B}"/>
              </a:ext>
            </a:extLst>
          </p:cNvPr>
          <p:cNvSpPr>
            <a:spLocks noEditPoints="1"/>
          </p:cNvSpPr>
          <p:nvPr/>
        </p:nvSpPr>
        <p:spPr bwMode="auto">
          <a:xfrm>
            <a:off x="7784793" y="2303123"/>
            <a:ext cx="339782" cy="428746"/>
          </a:xfrm>
          <a:custGeom>
            <a:avLst/>
            <a:gdLst>
              <a:gd name="T0" fmla="*/ 436563 w 128"/>
              <a:gd name="T1" fmla="*/ 478562 h 160"/>
              <a:gd name="T2" fmla="*/ 405867 w 128"/>
              <a:gd name="T3" fmla="*/ 120501 h 160"/>
              <a:gd name="T4" fmla="*/ 392225 w 128"/>
              <a:gd name="T5" fmla="*/ 106730 h 160"/>
              <a:gd name="T6" fmla="*/ 324012 w 128"/>
              <a:gd name="T7" fmla="*/ 106730 h 160"/>
              <a:gd name="T8" fmla="*/ 218282 w 128"/>
              <a:gd name="T9" fmla="*/ 0 h 160"/>
              <a:gd name="T10" fmla="*/ 112551 w 128"/>
              <a:gd name="T11" fmla="*/ 106730 h 160"/>
              <a:gd name="T12" fmla="*/ 44338 w 128"/>
              <a:gd name="T13" fmla="*/ 106730 h 160"/>
              <a:gd name="T14" fmla="*/ 30696 w 128"/>
              <a:gd name="T15" fmla="*/ 120501 h 160"/>
              <a:gd name="T16" fmla="*/ 0 w 128"/>
              <a:gd name="T17" fmla="*/ 478562 h 160"/>
              <a:gd name="T18" fmla="*/ 0 w 128"/>
              <a:gd name="T19" fmla="*/ 478562 h 160"/>
              <a:gd name="T20" fmla="*/ 81856 w 128"/>
              <a:gd name="T21" fmla="*/ 550863 h 160"/>
              <a:gd name="T22" fmla="*/ 354707 w 128"/>
              <a:gd name="T23" fmla="*/ 550863 h 160"/>
              <a:gd name="T24" fmla="*/ 436563 w 128"/>
              <a:gd name="T25" fmla="*/ 478562 h 160"/>
              <a:gd name="T26" fmla="*/ 436563 w 128"/>
              <a:gd name="T27" fmla="*/ 478562 h 160"/>
              <a:gd name="T28" fmla="*/ 218282 w 128"/>
              <a:gd name="T29" fmla="*/ 27543 h 160"/>
              <a:gd name="T30" fmla="*/ 296726 w 128"/>
              <a:gd name="T31" fmla="*/ 106730 h 160"/>
              <a:gd name="T32" fmla="*/ 139837 w 128"/>
              <a:gd name="T33" fmla="*/ 106730 h 160"/>
              <a:gd name="T34" fmla="*/ 218282 w 128"/>
              <a:gd name="T35" fmla="*/ 27543 h 160"/>
              <a:gd name="T36" fmla="*/ 354707 w 128"/>
              <a:gd name="T37" fmla="*/ 523320 h 160"/>
              <a:gd name="T38" fmla="*/ 81856 w 128"/>
              <a:gd name="T39" fmla="*/ 523320 h 160"/>
              <a:gd name="T40" fmla="*/ 27285 w 128"/>
              <a:gd name="T41" fmla="*/ 478562 h 160"/>
              <a:gd name="T42" fmla="*/ 57981 w 128"/>
              <a:gd name="T43" fmla="*/ 134273 h 160"/>
              <a:gd name="T44" fmla="*/ 112551 w 128"/>
              <a:gd name="T45" fmla="*/ 134273 h 160"/>
              <a:gd name="T46" fmla="*/ 112551 w 128"/>
              <a:gd name="T47" fmla="*/ 182473 h 160"/>
              <a:gd name="T48" fmla="*/ 126194 w 128"/>
              <a:gd name="T49" fmla="*/ 196245 h 160"/>
              <a:gd name="T50" fmla="*/ 139837 w 128"/>
              <a:gd name="T51" fmla="*/ 182473 h 160"/>
              <a:gd name="T52" fmla="*/ 139837 w 128"/>
              <a:gd name="T53" fmla="*/ 134273 h 160"/>
              <a:gd name="T54" fmla="*/ 296726 w 128"/>
              <a:gd name="T55" fmla="*/ 134273 h 160"/>
              <a:gd name="T56" fmla="*/ 296726 w 128"/>
              <a:gd name="T57" fmla="*/ 182473 h 160"/>
              <a:gd name="T58" fmla="*/ 310369 w 128"/>
              <a:gd name="T59" fmla="*/ 196245 h 160"/>
              <a:gd name="T60" fmla="*/ 324012 w 128"/>
              <a:gd name="T61" fmla="*/ 182473 h 160"/>
              <a:gd name="T62" fmla="*/ 324012 w 128"/>
              <a:gd name="T63" fmla="*/ 134273 h 160"/>
              <a:gd name="T64" fmla="*/ 378582 w 128"/>
              <a:gd name="T65" fmla="*/ 134273 h 160"/>
              <a:gd name="T66" fmla="*/ 409278 w 128"/>
              <a:gd name="T67" fmla="*/ 478562 h 160"/>
              <a:gd name="T68" fmla="*/ 354707 w 128"/>
              <a:gd name="T69" fmla="*/ 523320 h 160"/>
              <a:gd name="T70" fmla="*/ 300137 w 128"/>
              <a:gd name="T71" fmla="*/ 344289 h 160"/>
              <a:gd name="T72" fmla="*/ 286494 w 128"/>
              <a:gd name="T73" fmla="*/ 358061 h 160"/>
              <a:gd name="T74" fmla="*/ 231924 w 128"/>
              <a:gd name="T75" fmla="*/ 358061 h 160"/>
              <a:gd name="T76" fmla="*/ 231924 w 128"/>
              <a:gd name="T77" fmla="*/ 413147 h 160"/>
              <a:gd name="T78" fmla="*/ 218282 w 128"/>
              <a:gd name="T79" fmla="*/ 426919 h 160"/>
              <a:gd name="T80" fmla="*/ 204639 w 128"/>
              <a:gd name="T81" fmla="*/ 413147 h 160"/>
              <a:gd name="T82" fmla="*/ 204639 w 128"/>
              <a:gd name="T83" fmla="*/ 358061 h 160"/>
              <a:gd name="T84" fmla="*/ 150069 w 128"/>
              <a:gd name="T85" fmla="*/ 358061 h 160"/>
              <a:gd name="T86" fmla="*/ 136426 w 128"/>
              <a:gd name="T87" fmla="*/ 344289 h 160"/>
              <a:gd name="T88" fmla="*/ 150069 w 128"/>
              <a:gd name="T89" fmla="*/ 330518 h 160"/>
              <a:gd name="T90" fmla="*/ 204639 w 128"/>
              <a:gd name="T91" fmla="*/ 330518 h 160"/>
              <a:gd name="T92" fmla="*/ 204639 w 128"/>
              <a:gd name="T93" fmla="*/ 275432 h 160"/>
              <a:gd name="T94" fmla="*/ 218282 w 128"/>
              <a:gd name="T95" fmla="*/ 261660 h 160"/>
              <a:gd name="T96" fmla="*/ 231924 w 128"/>
              <a:gd name="T97" fmla="*/ 275432 h 160"/>
              <a:gd name="T98" fmla="*/ 231924 w 128"/>
              <a:gd name="T99" fmla="*/ 330518 h 160"/>
              <a:gd name="T100" fmla="*/ 286494 w 128"/>
              <a:gd name="T101" fmla="*/ 330518 h 160"/>
              <a:gd name="T102" fmla="*/ 300137 w 128"/>
              <a:gd name="T103" fmla="*/ 344289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8" h="160">
                <a:moveTo>
                  <a:pt x="128" y="139"/>
                </a:moveTo>
                <a:cubicBezTo>
                  <a:pt x="119" y="35"/>
                  <a:pt x="119" y="35"/>
                  <a:pt x="119" y="35"/>
                </a:cubicBezTo>
                <a:cubicBezTo>
                  <a:pt x="118" y="33"/>
                  <a:pt x="117" y="31"/>
                  <a:pt x="11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1" y="31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1" y="160"/>
                  <a:pt x="2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lose/>
                <a:moveTo>
                  <a:pt x="64" y="8"/>
                </a:moveTo>
                <a:cubicBezTo>
                  <a:pt x="77" y="8"/>
                  <a:pt x="87" y="18"/>
                  <a:pt x="87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8"/>
                  <a:pt x="51" y="8"/>
                  <a:pt x="64" y="8"/>
                </a:cubicBezTo>
                <a:close/>
                <a:moveTo>
                  <a:pt x="104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15" y="152"/>
                  <a:pt x="8" y="146"/>
                  <a:pt x="8" y="139"/>
                </a:cubicBezTo>
                <a:cubicBezTo>
                  <a:pt x="17" y="39"/>
                  <a:pt x="17" y="39"/>
                  <a:pt x="17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7"/>
                  <a:pt x="37" y="57"/>
                </a:cubicBezTo>
                <a:cubicBezTo>
                  <a:pt x="39" y="57"/>
                  <a:pt x="41" y="55"/>
                  <a:pt x="41" y="53"/>
                </a:cubicBezTo>
                <a:cubicBezTo>
                  <a:pt x="41" y="39"/>
                  <a:pt x="41" y="39"/>
                  <a:pt x="4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5"/>
                  <a:pt x="89" y="57"/>
                  <a:pt x="91" y="57"/>
                </a:cubicBezTo>
                <a:cubicBezTo>
                  <a:pt x="93" y="57"/>
                  <a:pt x="95" y="55"/>
                  <a:pt x="95" y="53"/>
                </a:cubicBezTo>
                <a:cubicBezTo>
                  <a:pt x="95" y="39"/>
                  <a:pt x="95" y="39"/>
                  <a:pt x="95" y="39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46"/>
                  <a:pt x="113" y="152"/>
                  <a:pt x="104" y="152"/>
                </a:cubicBezTo>
                <a:close/>
                <a:moveTo>
                  <a:pt x="88" y="100"/>
                </a:moveTo>
                <a:cubicBezTo>
                  <a:pt x="88" y="102"/>
                  <a:pt x="86" y="104"/>
                  <a:pt x="84" y="104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22"/>
                  <a:pt x="66" y="124"/>
                  <a:pt x="64" y="124"/>
                </a:cubicBezTo>
                <a:cubicBezTo>
                  <a:pt x="62" y="124"/>
                  <a:pt x="60" y="122"/>
                  <a:pt x="60" y="120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2" y="104"/>
                  <a:pt x="40" y="102"/>
                  <a:pt x="40" y="100"/>
                </a:cubicBezTo>
                <a:cubicBezTo>
                  <a:pt x="40" y="98"/>
                  <a:pt x="42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78"/>
                  <a:pt x="62" y="76"/>
                  <a:pt x="64" y="76"/>
                </a:cubicBezTo>
                <a:cubicBezTo>
                  <a:pt x="66" y="76"/>
                  <a:pt x="68" y="78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6" y="96"/>
                  <a:pt x="88" y="98"/>
                  <a:pt x="88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" name="Freeform 66">
            <a:extLst>
              <a:ext uri="{FF2B5EF4-FFF2-40B4-BE49-F238E27FC236}">
                <a16:creationId xmlns:a16="http://schemas.microsoft.com/office/drawing/2014/main" id="{8942E0FE-5A82-45F4-AEEF-C35DD75A1008}"/>
              </a:ext>
            </a:extLst>
          </p:cNvPr>
          <p:cNvSpPr>
            <a:spLocks noEditPoints="1"/>
          </p:cNvSpPr>
          <p:nvPr/>
        </p:nvSpPr>
        <p:spPr bwMode="auto">
          <a:xfrm>
            <a:off x="7773927" y="3308349"/>
            <a:ext cx="383028" cy="428746"/>
          </a:xfrm>
          <a:custGeom>
            <a:avLst/>
            <a:gdLst>
              <a:gd name="T0" fmla="*/ 478455 w 144"/>
              <a:gd name="T1" fmla="*/ 406261 h 160"/>
              <a:gd name="T2" fmla="*/ 457950 w 144"/>
              <a:gd name="T3" fmla="*/ 406261 h 160"/>
              <a:gd name="T4" fmla="*/ 457950 w 144"/>
              <a:gd name="T5" fmla="*/ 375275 h 160"/>
              <a:gd name="T6" fmla="*/ 386181 w 144"/>
              <a:gd name="T7" fmla="*/ 302975 h 160"/>
              <a:gd name="T8" fmla="*/ 317831 w 144"/>
              <a:gd name="T9" fmla="*/ 375275 h 160"/>
              <a:gd name="T10" fmla="*/ 317831 w 144"/>
              <a:gd name="T11" fmla="*/ 406261 h 160"/>
              <a:gd name="T12" fmla="*/ 297326 w 144"/>
              <a:gd name="T13" fmla="*/ 406261 h 160"/>
              <a:gd name="T14" fmla="*/ 283655 w 144"/>
              <a:gd name="T15" fmla="*/ 420033 h 160"/>
              <a:gd name="T16" fmla="*/ 283655 w 144"/>
              <a:gd name="T17" fmla="*/ 537091 h 160"/>
              <a:gd name="T18" fmla="*/ 297326 w 144"/>
              <a:gd name="T19" fmla="*/ 550863 h 160"/>
              <a:gd name="T20" fmla="*/ 478455 w 144"/>
              <a:gd name="T21" fmla="*/ 550863 h 160"/>
              <a:gd name="T22" fmla="*/ 488707 w 144"/>
              <a:gd name="T23" fmla="*/ 537091 h 160"/>
              <a:gd name="T24" fmla="*/ 488707 w 144"/>
              <a:gd name="T25" fmla="*/ 420033 h 160"/>
              <a:gd name="T26" fmla="*/ 478455 w 144"/>
              <a:gd name="T27" fmla="*/ 406261 h 160"/>
              <a:gd name="T28" fmla="*/ 341753 w 144"/>
              <a:gd name="T29" fmla="*/ 375275 h 160"/>
              <a:gd name="T30" fmla="*/ 386181 w 144"/>
              <a:gd name="T31" fmla="*/ 330518 h 160"/>
              <a:gd name="T32" fmla="*/ 430609 w 144"/>
              <a:gd name="T33" fmla="*/ 375275 h 160"/>
              <a:gd name="T34" fmla="*/ 430609 w 144"/>
              <a:gd name="T35" fmla="*/ 406261 h 160"/>
              <a:gd name="T36" fmla="*/ 341753 w 144"/>
              <a:gd name="T37" fmla="*/ 406261 h 160"/>
              <a:gd name="T38" fmla="*/ 341753 w 144"/>
              <a:gd name="T39" fmla="*/ 375275 h 160"/>
              <a:gd name="T40" fmla="*/ 464785 w 144"/>
              <a:gd name="T41" fmla="*/ 523320 h 160"/>
              <a:gd name="T42" fmla="*/ 310996 w 144"/>
              <a:gd name="T43" fmla="*/ 523320 h 160"/>
              <a:gd name="T44" fmla="*/ 310996 w 144"/>
              <a:gd name="T45" fmla="*/ 433805 h 160"/>
              <a:gd name="T46" fmla="*/ 464785 w 144"/>
              <a:gd name="T47" fmla="*/ 433805 h 160"/>
              <a:gd name="T48" fmla="*/ 464785 w 144"/>
              <a:gd name="T49" fmla="*/ 523320 h 160"/>
              <a:gd name="T50" fmla="*/ 293908 w 144"/>
              <a:gd name="T51" fmla="*/ 185916 h 160"/>
              <a:gd name="T52" fmla="*/ 307578 w 144"/>
              <a:gd name="T53" fmla="*/ 172145 h 160"/>
              <a:gd name="T54" fmla="*/ 307578 w 144"/>
              <a:gd name="T55" fmla="*/ 127387 h 160"/>
              <a:gd name="T56" fmla="*/ 358841 w 144"/>
              <a:gd name="T57" fmla="*/ 127387 h 160"/>
              <a:gd name="T58" fmla="*/ 369094 w 144"/>
              <a:gd name="T59" fmla="*/ 261660 h 160"/>
              <a:gd name="T60" fmla="*/ 382764 w 144"/>
              <a:gd name="T61" fmla="*/ 275432 h 160"/>
              <a:gd name="T62" fmla="*/ 396434 w 144"/>
              <a:gd name="T63" fmla="*/ 261660 h 160"/>
              <a:gd name="T64" fmla="*/ 382764 w 144"/>
              <a:gd name="T65" fmla="*/ 113615 h 160"/>
              <a:gd name="T66" fmla="*/ 369094 w 144"/>
              <a:gd name="T67" fmla="*/ 99844 h 160"/>
              <a:gd name="T68" fmla="*/ 307578 w 144"/>
              <a:gd name="T69" fmla="*/ 99844 h 160"/>
              <a:gd name="T70" fmla="*/ 205052 w 144"/>
              <a:gd name="T71" fmla="*/ 0 h 160"/>
              <a:gd name="T72" fmla="*/ 105944 w 144"/>
              <a:gd name="T73" fmla="*/ 99844 h 160"/>
              <a:gd name="T74" fmla="*/ 44428 w 144"/>
              <a:gd name="T75" fmla="*/ 99844 h 160"/>
              <a:gd name="T76" fmla="*/ 30758 w 144"/>
              <a:gd name="T77" fmla="*/ 113615 h 160"/>
              <a:gd name="T78" fmla="*/ 0 w 144"/>
              <a:gd name="T79" fmla="*/ 451019 h 160"/>
              <a:gd name="T80" fmla="*/ 0 w 144"/>
              <a:gd name="T81" fmla="*/ 451019 h 160"/>
              <a:gd name="T82" fmla="*/ 75186 w 144"/>
              <a:gd name="T83" fmla="*/ 519877 h 160"/>
              <a:gd name="T84" fmla="*/ 246063 w 144"/>
              <a:gd name="T85" fmla="*/ 519877 h 160"/>
              <a:gd name="T86" fmla="*/ 259733 w 144"/>
              <a:gd name="T87" fmla="*/ 506105 h 160"/>
              <a:gd name="T88" fmla="*/ 246063 w 144"/>
              <a:gd name="T89" fmla="*/ 492334 h 160"/>
              <a:gd name="T90" fmla="*/ 75186 w 144"/>
              <a:gd name="T91" fmla="*/ 492334 h 160"/>
              <a:gd name="T92" fmla="*/ 27340 w 144"/>
              <a:gd name="T93" fmla="*/ 451019 h 160"/>
              <a:gd name="T94" fmla="*/ 54681 w 144"/>
              <a:gd name="T95" fmla="*/ 127387 h 160"/>
              <a:gd name="T96" fmla="*/ 105944 w 144"/>
              <a:gd name="T97" fmla="*/ 127387 h 160"/>
              <a:gd name="T98" fmla="*/ 105944 w 144"/>
              <a:gd name="T99" fmla="*/ 172145 h 160"/>
              <a:gd name="T100" fmla="*/ 119614 w 144"/>
              <a:gd name="T101" fmla="*/ 185916 h 160"/>
              <a:gd name="T102" fmla="*/ 133284 w 144"/>
              <a:gd name="T103" fmla="*/ 172145 h 160"/>
              <a:gd name="T104" fmla="*/ 133284 w 144"/>
              <a:gd name="T105" fmla="*/ 127387 h 160"/>
              <a:gd name="T106" fmla="*/ 280238 w 144"/>
              <a:gd name="T107" fmla="*/ 127387 h 160"/>
              <a:gd name="T108" fmla="*/ 280238 w 144"/>
              <a:gd name="T109" fmla="*/ 172145 h 160"/>
              <a:gd name="T110" fmla="*/ 293908 w 144"/>
              <a:gd name="T111" fmla="*/ 185916 h 160"/>
              <a:gd name="T112" fmla="*/ 205052 w 144"/>
              <a:gd name="T113" fmla="*/ 27543 h 160"/>
              <a:gd name="T114" fmla="*/ 280238 w 144"/>
              <a:gd name="T115" fmla="*/ 99844 h 160"/>
              <a:gd name="T116" fmla="*/ 133284 w 144"/>
              <a:gd name="T117" fmla="*/ 99844 h 160"/>
              <a:gd name="T118" fmla="*/ 205052 w 144"/>
              <a:gd name="T119" fmla="*/ 27543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4" h="160">
                <a:moveTo>
                  <a:pt x="140" y="118"/>
                </a:moveTo>
                <a:cubicBezTo>
                  <a:pt x="134" y="118"/>
                  <a:pt x="134" y="118"/>
                  <a:pt x="134" y="118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34" y="97"/>
                  <a:pt x="125" y="88"/>
                  <a:pt x="113" y="88"/>
                </a:cubicBezTo>
                <a:cubicBezTo>
                  <a:pt x="102" y="88"/>
                  <a:pt x="93" y="97"/>
                  <a:pt x="93" y="109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5" y="118"/>
                  <a:pt x="83" y="120"/>
                  <a:pt x="83" y="122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3" y="158"/>
                  <a:pt x="85" y="160"/>
                  <a:pt x="87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2" y="160"/>
                  <a:pt x="143" y="158"/>
                  <a:pt x="143" y="156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0"/>
                  <a:pt x="142" y="118"/>
                  <a:pt x="140" y="118"/>
                </a:cubicBezTo>
                <a:close/>
                <a:moveTo>
                  <a:pt x="100" y="109"/>
                </a:moveTo>
                <a:cubicBezTo>
                  <a:pt x="100" y="102"/>
                  <a:pt x="106" y="96"/>
                  <a:pt x="113" y="96"/>
                </a:cubicBezTo>
                <a:cubicBezTo>
                  <a:pt x="120" y="96"/>
                  <a:pt x="126" y="102"/>
                  <a:pt x="126" y="109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100" y="118"/>
                  <a:pt x="100" y="118"/>
                  <a:pt x="100" y="118"/>
                </a:cubicBezTo>
                <a:cubicBezTo>
                  <a:pt x="100" y="109"/>
                  <a:pt x="100" y="109"/>
                  <a:pt x="100" y="109"/>
                </a:cubicBezTo>
                <a:close/>
                <a:moveTo>
                  <a:pt x="136" y="152"/>
                </a:moveTo>
                <a:cubicBezTo>
                  <a:pt x="91" y="152"/>
                  <a:pt x="91" y="152"/>
                  <a:pt x="91" y="152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136" y="126"/>
                  <a:pt x="136" y="126"/>
                  <a:pt x="136" y="126"/>
                </a:cubicBezTo>
                <a:cubicBezTo>
                  <a:pt x="136" y="152"/>
                  <a:pt x="136" y="152"/>
                  <a:pt x="136" y="152"/>
                </a:cubicBezTo>
                <a:close/>
                <a:moveTo>
                  <a:pt x="86" y="54"/>
                </a:moveTo>
                <a:cubicBezTo>
                  <a:pt x="88" y="54"/>
                  <a:pt x="90" y="52"/>
                  <a:pt x="90" y="50"/>
                </a:cubicBezTo>
                <a:cubicBezTo>
                  <a:pt x="90" y="37"/>
                  <a:pt x="90" y="37"/>
                  <a:pt x="90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8"/>
                  <a:pt x="110" y="80"/>
                  <a:pt x="112" y="80"/>
                </a:cubicBezTo>
                <a:cubicBezTo>
                  <a:pt x="115" y="80"/>
                  <a:pt x="116" y="78"/>
                  <a:pt x="116" y="7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8" y="29"/>
                </a:cubicBezTo>
                <a:cubicBezTo>
                  <a:pt x="90" y="29"/>
                  <a:pt x="90" y="29"/>
                  <a:pt x="90" y="29"/>
                </a:cubicBezTo>
                <a:cubicBezTo>
                  <a:pt x="90" y="13"/>
                  <a:pt x="77" y="0"/>
                  <a:pt x="60" y="0"/>
                </a:cubicBezTo>
                <a:cubicBezTo>
                  <a:pt x="44" y="0"/>
                  <a:pt x="31" y="13"/>
                  <a:pt x="31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9"/>
                  <a:pt x="9" y="31"/>
                  <a:pt x="9" y="33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42"/>
                  <a:pt x="10" y="151"/>
                  <a:pt x="22" y="151"/>
                </a:cubicBezTo>
                <a:cubicBezTo>
                  <a:pt x="72" y="151"/>
                  <a:pt x="72" y="151"/>
                  <a:pt x="72" y="151"/>
                </a:cubicBezTo>
                <a:cubicBezTo>
                  <a:pt x="74" y="151"/>
                  <a:pt x="76" y="149"/>
                  <a:pt x="76" y="147"/>
                </a:cubicBezTo>
                <a:cubicBezTo>
                  <a:pt x="76" y="145"/>
                  <a:pt x="74" y="143"/>
                  <a:pt x="72" y="143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14" y="143"/>
                  <a:pt x="8" y="138"/>
                  <a:pt x="8" y="131"/>
                </a:cubicBezTo>
                <a:cubicBezTo>
                  <a:pt x="16" y="37"/>
                  <a:pt x="16" y="37"/>
                  <a:pt x="16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2"/>
                  <a:pt x="32" y="54"/>
                  <a:pt x="35" y="54"/>
                </a:cubicBezTo>
                <a:cubicBezTo>
                  <a:pt x="37" y="54"/>
                  <a:pt x="39" y="52"/>
                  <a:pt x="39" y="50"/>
                </a:cubicBezTo>
                <a:cubicBezTo>
                  <a:pt x="39" y="37"/>
                  <a:pt x="39" y="37"/>
                  <a:pt x="39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2"/>
                  <a:pt x="84" y="54"/>
                  <a:pt x="86" y="54"/>
                </a:cubicBezTo>
                <a:close/>
                <a:moveTo>
                  <a:pt x="60" y="8"/>
                </a:moveTo>
                <a:cubicBezTo>
                  <a:pt x="72" y="8"/>
                  <a:pt x="82" y="18"/>
                  <a:pt x="82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18"/>
                  <a:pt x="48" y="8"/>
                  <a:pt x="6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Freeform 67">
            <a:extLst>
              <a:ext uri="{FF2B5EF4-FFF2-40B4-BE49-F238E27FC236}">
                <a16:creationId xmlns:a16="http://schemas.microsoft.com/office/drawing/2014/main" id="{BE667A37-1ACF-43AF-8C91-788979F83D73}"/>
              </a:ext>
            </a:extLst>
          </p:cNvPr>
          <p:cNvSpPr>
            <a:spLocks noEditPoints="1"/>
          </p:cNvSpPr>
          <p:nvPr/>
        </p:nvSpPr>
        <p:spPr bwMode="auto">
          <a:xfrm>
            <a:off x="7765374" y="4318244"/>
            <a:ext cx="383028" cy="428746"/>
          </a:xfrm>
          <a:custGeom>
            <a:avLst/>
            <a:gdLst>
              <a:gd name="T0" fmla="*/ 478455 w 144"/>
              <a:gd name="T1" fmla="*/ 406261 h 160"/>
              <a:gd name="T2" fmla="*/ 457950 w 144"/>
              <a:gd name="T3" fmla="*/ 406261 h 160"/>
              <a:gd name="T4" fmla="*/ 457950 w 144"/>
              <a:gd name="T5" fmla="*/ 375275 h 160"/>
              <a:gd name="T6" fmla="*/ 386181 w 144"/>
              <a:gd name="T7" fmla="*/ 302975 h 160"/>
              <a:gd name="T8" fmla="*/ 314413 w 144"/>
              <a:gd name="T9" fmla="*/ 375275 h 160"/>
              <a:gd name="T10" fmla="*/ 328083 w 144"/>
              <a:gd name="T11" fmla="*/ 389047 h 160"/>
              <a:gd name="T12" fmla="*/ 341753 w 144"/>
              <a:gd name="T13" fmla="*/ 375275 h 160"/>
              <a:gd name="T14" fmla="*/ 386181 w 144"/>
              <a:gd name="T15" fmla="*/ 330518 h 160"/>
              <a:gd name="T16" fmla="*/ 430609 w 144"/>
              <a:gd name="T17" fmla="*/ 375275 h 160"/>
              <a:gd name="T18" fmla="*/ 430609 w 144"/>
              <a:gd name="T19" fmla="*/ 406261 h 160"/>
              <a:gd name="T20" fmla="*/ 297326 w 144"/>
              <a:gd name="T21" fmla="*/ 406261 h 160"/>
              <a:gd name="T22" fmla="*/ 283655 w 144"/>
              <a:gd name="T23" fmla="*/ 420033 h 160"/>
              <a:gd name="T24" fmla="*/ 283655 w 144"/>
              <a:gd name="T25" fmla="*/ 537091 h 160"/>
              <a:gd name="T26" fmla="*/ 297326 w 144"/>
              <a:gd name="T27" fmla="*/ 550863 h 160"/>
              <a:gd name="T28" fmla="*/ 478455 w 144"/>
              <a:gd name="T29" fmla="*/ 550863 h 160"/>
              <a:gd name="T30" fmla="*/ 492125 w 144"/>
              <a:gd name="T31" fmla="*/ 537091 h 160"/>
              <a:gd name="T32" fmla="*/ 492125 w 144"/>
              <a:gd name="T33" fmla="*/ 420033 h 160"/>
              <a:gd name="T34" fmla="*/ 478455 w 144"/>
              <a:gd name="T35" fmla="*/ 406261 h 160"/>
              <a:gd name="T36" fmla="*/ 464785 w 144"/>
              <a:gd name="T37" fmla="*/ 523320 h 160"/>
              <a:gd name="T38" fmla="*/ 310996 w 144"/>
              <a:gd name="T39" fmla="*/ 523320 h 160"/>
              <a:gd name="T40" fmla="*/ 310996 w 144"/>
              <a:gd name="T41" fmla="*/ 433805 h 160"/>
              <a:gd name="T42" fmla="*/ 464785 w 144"/>
              <a:gd name="T43" fmla="*/ 433805 h 160"/>
              <a:gd name="T44" fmla="*/ 464785 w 144"/>
              <a:gd name="T45" fmla="*/ 523320 h 160"/>
              <a:gd name="T46" fmla="*/ 293908 w 144"/>
              <a:gd name="T47" fmla="*/ 185916 h 160"/>
              <a:gd name="T48" fmla="*/ 307578 w 144"/>
              <a:gd name="T49" fmla="*/ 172145 h 160"/>
              <a:gd name="T50" fmla="*/ 307578 w 144"/>
              <a:gd name="T51" fmla="*/ 127387 h 160"/>
              <a:gd name="T52" fmla="*/ 358841 w 144"/>
              <a:gd name="T53" fmla="*/ 127387 h 160"/>
              <a:gd name="T54" fmla="*/ 369094 w 144"/>
              <a:gd name="T55" fmla="*/ 261660 h 160"/>
              <a:gd name="T56" fmla="*/ 382764 w 144"/>
              <a:gd name="T57" fmla="*/ 275432 h 160"/>
              <a:gd name="T58" fmla="*/ 396434 w 144"/>
              <a:gd name="T59" fmla="*/ 261660 h 160"/>
              <a:gd name="T60" fmla="*/ 382764 w 144"/>
              <a:gd name="T61" fmla="*/ 113615 h 160"/>
              <a:gd name="T62" fmla="*/ 369094 w 144"/>
              <a:gd name="T63" fmla="*/ 99844 h 160"/>
              <a:gd name="T64" fmla="*/ 307578 w 144"/>
              <a:gd name="T65" fmla="*/ 99844 h 160"/>
              <a:gd name="T66" fmla="*/ 205052 w 144"/>
              <a:gd name="T67" fmla="*/ 0 h 160"/>
              <a:gd name="T68" fmla="*/ 105944 w 144"/>
              <a:gd name="T69" fmla="*/ 99844 h 160"/>
              <a:gd name="T70" fmla="*/ 44428 w 144"/>
              <a:gd name="T71" fmla="*/ 99844 h 160"/>
              <a:gd name="T72" fmla="*/ 30758 w 144"/>
              <a:gd name="T73" fmla="*/ 113615 h 160"/>
              <a:gd name="T74" fmla="*/ 0 w 144"/>
              <a:gd name="T75" fmla="*/ 451019 h 160"/>
              <a:gd name="T76" fmla="*/ 0 w 144"/>
              <a:gd name="T77" fmla="*/ 451019 h 160"/>
              <a:gd name="T78" fmla="*/ 78603 w 144"/>
              <a:gd name="T79" fmla="*/ 519877 h 160"/>
              <a:gd name="T80" fmla="*/ 246063 w 144"/>
              <a:gd name="T81" fmla="*/ 519877 h 160"/>
              <a:gd name="T82" fmla="*/ 259733 w 144"/>
              <a:gd name="T83" fmla="*/ 506105 h 160"/>
              <a:gd name="T84" fmla="*/ 246063 w 144"/>
              <a:gd name="T85" fmla="*/ 492334 h 160"/>
              <a:gd name="T86" fmla="*/ 75186 w 144"/>
              <a:gd name="T87" fmla="*/ 492334 h 160"/>
              <a:gd name="T88" fmla="*/ 27340 w 144"/>
              <a:gd name="T89" fmla="*/ 451019 h 160"/>
              <a:gd name="T90" fmla="*/ 54681 w 144"/>
              <a:gd name="T91" fmla="*/ 127387 h 160"/>
              <a:gd name="T92" fmla="*/ 105944 w 144"/>
              <a:gd name="T93" fmla="*/ 127387 h 160"/>
              <a:gd name="T94" fmla="*/ 105944 w 144"/>
              <a:gd name="T95" fmla="*/ 172145 h 160"/>
              <a:gd name="T96" fmla="*/ 119614 w 144"/>
              <a:gd name="T97" fmla="*/ 185916 h 160"/>
              <a:gd name="T98" fmla="*/ 133284 w 144"/>
              <a:gd name="T99" fmla="*/ 172145 h 160"/>
              <a:gd name="T100" fmla="*/ 133284 w 144"/>
              <a:gd name="T101" fmla="*/ 127387 h 160"/>
              <a:gd name="T102" fmla="*/ 280238 w 144"/>
              <a:gd name="T103" fmla="*/ 127387 h 160"/>
              <a:gd name="T104" fmla="*/ 280238 w 144"/>
              <a:gd name="T105" fmla="*/ 172145 h 160"/>
              <a:gd name="T106" fmla="*/ 293908 w 144"/>
              <a:gd name="T107" fmla="*/ 185916 h 160"/>
              <a:gd name="T108" fmla="*/ 205052 w 144"/>
              <a:gd name="T109" fmla="*/ 27543 h 160"/>
              <a:gd name="T110" fmla="*/ 280238 w 144"/>
              <a:gd name="T111" fmla="*/ 99844 h 160"/>
              <a:gd name="T112" fmla="*/ 133284 w 144"/>
              <a:gd name="T113" fmla="*/ 99844 h 160"/>
              <a:gd name="T114" fmla="*/ 205052 w 144"/>
              <a:gd name="T115" fmla="*/ 27543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4" h="160">
                <a:moveTo>
                  <a:pt x="140" y="118"/>
                </a:moveTo>
                <a:cubicBezTo>
                  <a:pt x="134" y="118"/>
                  <a:pt x="134" y="118"/>
                  <a:pt x="134" y="118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34" y="97"/>
                  <a:pt x="125" y="88"/>
                  <a:pt x="113" y="88"/>
                </a:cubicBezTo>
                <a:cubicBezTo>
                  <a:pt x="102" y="88"/>
                  <a:pt x="92" y="97"/>
                  <a:pt x="92" y="109"/>
                </a:cubicBezTo>
                <a:cubicBezTo>
                  <a:pt x="92" y="111"/>
                  <a:pt x="94" y="113"/>
                  <a:pt x="96" y="113"/>
                </a:cubicBezTo>
                <a:cubicBezTo>
                  <a:pt x="99" y="113"/>
                  <a:pt x="100" y="111"/>
                  <a:pt x="100" y="109"/>
                </a:cubicBezTo>
                <a:cubicBezTo>
                  <a:pt x="100" y="102"/>
                  <a:pt x="106" y="96"/>
                  <a:pt x="113" y="96"/>
                </a:cubicBezTo>
                <a:cubicBezTo>
                  <a:pt x="120" y="96"/>
                  <a:pt x="126" y="102"/>
                  <a:pt x="126" y="109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5" y="118"/>
                  <a:pt x="83" y="120"/>
                  <a:pt x="83" y="122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3" y="158"/>
                  <a:pt x="85" y="160"/>
                  <a:pt x="87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2" y="160"/>
                  <a:pt x="144" y="158"/>
                  <a:pt x="144" y="156"/>
                </a:cubicBezTo>
                <a:cubicBezTo>
                  <a:pt x="144" y="122"/>
                  <a:pt x="144" y="122"/>
                  <a:pt x="144" y="122"/>
                </a:cubicBezTo>
                <a:cubicBezTo>
                  <a:pt x="144" y="120"/>
                  <a:pt x="142" y="118"/>
                  <a:pt x="140" y="118"/>
                </a:cubicBezTo>
                <a:close/>
                <a:moveTo>
                  <a:pt x="136" y="152"/>
                </a:moveTo>
                <a:cubicBezTo>
                  <a:pt x="91" y="152"/>
                  <a:pt x="91" y="152"/>
                  <a:pt x="91" y="152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136" y="126"/>
                  <a:pt x="136" y="126"/>
                  <a:pt x="136" y="126"/>
                </a:cubicBezTo>
                <a:lnTo>
                  <a:pt x="136" y="152"/>
                </a:lnTo>
                <a:close/>
                <a:moveTo>
                  <a:pt x="86" y="54"/>
                </a:moveTo>
                <a:cubicBezTo>
                  <a:pt x="88" y="54"/>
                  <a:pt x="90" y="52"/>
                  <a:pt x="90" y="50"/>
                </a:cubicBezTo>
                <a:cubicBezTo>
                  <a:pt x="90" y="37"/>
                  <a:pt x="90" y="37"/>
                  <a:pt x="90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08" y="78"/>
                  <a:pt x="110" y="80"/>
                  <a:pt x="112" y="80"/>
                </a:cubicBezTo>
                <a:cubicBezTo>
                  <a:pt x="115" y="80"/>
                  <a:pt x="116" y="78"/>
                  <a:pt x="116" y="7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8" y="29"/>
                </a:cubicBezTo>
                <a:cubicBezTo>
                  <a:pt x="90" y="29"/>
                  <a:pt x="90" y="29"/>
                  <a:pt x="90" y="29"/>
                </a:cubicBezTo>
                <a:cubicBezTo>
                  <a:pt x="90" y="13"/>
                  <a:pt x="77" y="0"/>
                  <a:pt x="60" y="0"/>
                </a:cubicBezTo>
                <a:cubicBezTo>
                  <a:pt x="44" y="0"/>
                  <a:pt x="31" y="13"/>
                  <a:pt x="31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9"/>
                  <a:pt x="9" y="31"/>
                  <a:pt x="9" y="33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42"/>
                  <a:pt x="10" y="151"/>
                  <a:pt x="23" y="151"/>
                </a:cubicBezTo>
                <a:cubicBezTo>
                  <a:pt x="72" y="151"/>
                  <a:pt x="72" y="151"/>
                  <a:pt x="72" y="151"/>
                </a:cubicBezTo>
                <a:cubicBezTo>
                  <a:pt x="74" y="151"/>
                  <a:pt x="76" y="149"/>
                  <a:pt x="76" y="147"/>
                </a:cubicBezTo>
                <a:cubicBezTo>
                  <a:pt x="76" y="145"/>
                  <a:pt x="74" y="143"/>
                  <a:pt x="72" y="143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14" y="143"/>
                  <a:pt x="8" y="138"/>
                  <a:pt x="8" y="131"/>
                </a:cubicBezTo>
                <a:cubicBezTo>
                  <a:pt x="16" y="37"/>
                  <a:pt x="16" y="37"/>
                  <a:pt x="16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2"/>
                  <a:pt x="32" y="54"/>
                  <a:pt x="35" y="54"/>
                </a:cubicBezTo>
                <a:cubicBezTo>
                  <a:pt x="37" y="54"/>
                  <a:pt x="39" y="52"/>
                  <a:pt x="39" y="50"/>
                </a:cubicBezTo>
                <a:cubicBezTo>
                  <a:pt x="39" y="37"/>
                  <a:pt x="39" y="37"/>
                  <a:pt x="39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2"/>
                  <a:pt x="84" y="54"/>
                  <a:pt x="86" y="54"/>
                </a:cubicBezTo>
                <a:close/>
                <a:moveTo>
                  <a:pt x="60" y="8"/>
                </a:moveTo>
                <a:cubicBezTo>
                  <a:pt x="72" y="8"/>
                  <a:pt x="82" y="18"/>
                  <a:pt x="82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18"/>
                  <a:pt x="48" y="8"/>
                  <a:pt x="6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" name="Freeform 73">
            <a:extLst>
              <a:ext uri="{FF2B5EF4-FFF2-40B4-BE49-F238E27FC236}">
                <a16:creationId xmlns:a16="http://schemas.microsoft.com/office/drawing/2014/main" id="{EC390882-0B7C-4212-ADB4-96BBE96A99C4}"/>
              </a:ext>
            </a:extLst>
          </p:cNvPr>
          <p:cNvSpPr>
            <a:spLocks noEditPoints="1"/>
          </p:cNvSpPr>
          <p:nvPr/>
        </p:nvSpPr>
        <p:spPr bwMode="auto">
          <a:xfrm>
            <a:off x="8719391" y="1302688"/>
            <a:ext cx="397856" cy="429980"/>
          </a:xfrm>
          <a:custGeom>
            <a:avLst/>
            <a:gdLst>
              <a:gd name="T0" fmla="*/ 449834 w 150"/>
              <a:gd name="T1" fmla="*/ 363725 h 161"/>
              <a:gd name="T2" fmla="*/ 511175 w 150"/>
              <a:gd name="T3" fmla="*/ 175000 h 161"/>
              <a:gd name="T4" fmla="*/ 483912 w 150"/>
              <a:gd name="T5" fmla="*/ 175000 h 161"/>
              <a:gd name="T6" fmla="*/ 449834 w 150"/>
              <a:gd name="T7" fmla="*/ 336274 h 161"/>
              <a:gd name="T8" fmla="*/ 112459 w 150"/>
              <a:gd name="T9" fmla="*/ 301960 h 161"/>
              <a:gd name="T10" fmla="*/ 112459 w 150"/>
              <a:gd name="T11" fmla="*/ 144117 h 161"/>
              <a:gd name="T12" fmla="*/ 112459 w 150"/>
              <a:gd name="T13" fmla="*/ 51470 h 161"/>
              <a:gd name="T14" fmla="*/ 112459 w 150"/>
              <a:gd name="T15" fmla="*/ 51470 h 161"/>
              <a:gd name="T16" fmla="*/ 112459 w 150"/>
              <a:gd name="T17" fmla="*/ 48039 h 161"/>
              <a:gd name="T18" fmla="*/ 112459 w 150"/>
              <a:gd name="T19" fmla="*/ 48039 h 161"/>
              <a:gd name="T20" fmla="*/ 112459 w 150"/>
              <a:gd name="T21" fmla="*/ 48039 h 161"/>
              <a:gd name="T22" fmla="*/ 112459 w 150"/>
              <a:gd name="T23" fmla="*/ 44608 h 161"/>
              <a:gd name="T24" fmla="*/ 112459 w 150"/>
              <a:gd name="T25" fmla="*/ 44608 h 161"/>
              <a:gd name="T26" fmla="*/ 109051 w 150"/>
              <a:gd name="T27" fmla="*/ 44608 h 161"/>
              <a:gd name="T28" fmla="*/ 109051 w 150"/>
              <a:gd name="T29" fmla="*/ 41176 h 161"/>
              <a:gd name="T30" fmla="*/ 109051 w 150"/>
              <a:gd name="T31" fmla="*/ 41176 h 161"/>
              <a:gd name="T32" fmla="*/ 105643 w 150"/>
              <a:gd name="T33" fmla="*/ 41176 h 161"/>
              <a:gd name="T34" fmla="*/ 105643 w 150"/>
              <a:gd name="T35" fmla="*/ 41176 h 161"/>
              <a:gd name="T36" fmla="*/ 3408 w 150"/>
              <a:gd name="T37" fmla="*/ 10294 h 161"/>
              <a:gd name="T38" fmla="*/ 85196 w 150"/>
              <a:gd name="T39" fmla="*/ 61765 h 161"/>
              <a:gd name="T40" fmla="*/ 85196 w 150"/>
              <a:gd name="T41" fmla="*/ 144117 h 161"/>
              <a:gd name="T42" fmla="*/ 85196 w 150"/>
              <a:gd name="T43" fmla="*/ 301960 h 161"/>
              <a:gd name="T44" fmla="*/ 143129 w 150"/>
              <a:gd name="T45" fmla="*/ 459803 h 161"/>
              <a:gd name="T46" fmla="*/ 190839 w 150"/>
              <a:gd name="T47" fmla="*/ 552450 h 161"/>
              <a:gd name="T48" fmla="*/ 241956 w 150"/>
              <a:gd name="T49" fmla="*/ 459803 h 161"/>
              <a:gd name="T50" fmla="*/ 374862 w 150"/>
              <a:gd name="T51" fmla="*/ 490685 h 161"/>
              <a:gd name="T52" fmla="*/ 494136 w 150"/>
              <a:gd name="T53" fmla="*/ 490685 h 161"/>
              <a:gd name="T54" fmla="*/ 146537 w 150"/>
              <a:gd name="T55" fmla="*/ 432352 h 161"/>
              <a:gd name="T56" fmla="*/ 112459 w 150"/>
              <a:gd name="T57" fmla="*/ 353431 h 161"/>
              <a:gd name="T58" fmla="*/ 224917 w 150"/>
              <a:gd name="T59" fmla="*/ 490685 h 161"/>
              <a:gd name="T60" fmla="*/ 160168 w 150"/>
              <a:gd name="T61" fmla="*/ 490685 h 161"/>
              <a:gd name="T62" fmla="*/ 224917 w 150"/>
              <a:gd name="T63" fmla="*/ 490685 h 161"/>
              <a:gd name="T64" fmla="*/ 436203 w 150"/>
              <a:gd name="T65" fmla="*/ 524999 h 161"/>
              <a:gd name="T66" fmla="*/ 436203 w 150"/>
              <a:gd name="T67" fmla="*/ 459803 h 161"/>
              <a:gd name="T68" fmla="*/ 207878 w 150"/>
              <a:gd name="T69" fmla="*/ 247058 h 161"/>
              <a:gd name="T70" fmla="*/ 385085 w 150"/>
              <a:gd name="T71" fmla="*/ 89216 h 161"/>
              <a:gd name="T72" fmla="*/ 228325 w 150"/>
              <a:gd name="T73" fmla="*/ 267647 h 161"/>
              <a:gd name="T74" fmla="*/ 207878 w 150"/>
              <a:gd name="T75" fmla="*/ 267647 h 161"/>
              <a:gd name="T76" fmla="*/ 323744 w 150"/>
              <a:gd name="T77" fmla="*/ 195588 h 161"/>
              <a:gd name="T78" fmla="*/ 357823 w 150"/>
              <a:gd name="T79" fmla="*/ 274509 h 161"/>
              <a:gd name="T80" fmla="*/ 391901 w 150"/>
              <a:gd name="T81" fmla="*/ 195588 h 161"/>
              <a:gd name="T82" fmla="*/ 323744 w 150"/>
              <a:gd name="T83" fmla="*/ 195588 h 161"/>
              <a:gd name="T84" fmla="*/ 357823 w 150"/>
              <a:gd name="T85" fmla="*/ 247058 h 161"/>
              <a:gd name="T86" fmla="*/ 344191 w 150"/>
              <a:gd name="T87" fmla="*/ 212745 h 161"/>
              <a:gd name="T88" fmla="*/ 371454 w 150"/>
              <a:gd name="T89" fmla="*/ 212745 h 161"/>
              <a:gd name="T90" fmla="*/ 238548 w 150"/>
              <a:gd name="T91" fmla="*/ 171568 h 161"/>
              <a:gd name="T92" fmla="*/ 286258 w 150"/>
              <a:gd name="T93" fmla="*/ 123529 h 161"/>
              <a:gd name="T94" fmla="*/ 238548 w 150"/>
              <a:gd name="T95" fmla="*/ 75490 h 161"/>
              <a:gd name="T96" fmla="*/ 190839 w 150"/>
              <a:gd name="T97" fmla="*/ 123529 h 161"/>
              <a:gd name="T98" fmla="*/ 238548 w 150"/>
              <a:gd name="T99" fmla="*/ 171568 h 161"/>
              <a:gd name="T100" fmla="*/ 238548 w 150"/>
              <a:gd name="T101" fmla="*/ 102941 h 161"/>
              <a:gd name="T102" fmla="*/ 258995 w 150"/>
              <a:gd name="T103" fmla="*/ 123529 h 161"/>
              <a:gd name="T104" fmla="*/ 238548 w 150"/>
              <a:gd name="T105" fmla="*/ 144117 h 161"/>
              <a:gd name="T106" fmla="*/ 218101 w 150"/>
              <a:gd name="T107" fmla="*/ 123529 h 16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61">
                <a:moveTo>
                  <a:pt x="43" y="106"/>
                </a:moveTo>
                <a:cubicBezTo>
                  <a:pt x="132" y="106"/>
                  <a:pt x="132" y="106"/>
                  <a:pt x="132" y="106"/>
                </a:cubicBezTo>
                <a:cubicBezTo>
                  <a:pt x="142" y="106"/>
                  <a:pt x="150" y="98"/>
                  <a:pt x="150" y="88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0" y="49"/>
                  <a:pt x="148" y="47"/>
                  <a:pt x="146" y="47"/>
                </a:cubicBezTo>
                <a:cubicBezTo>
                  <a:pt x="143" y="47"/>
                  <a:pt x="142" y="49"/>
                  <a:pt x="142" y="51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94"/>
                  <a:pt x="137" y="98"/>
                  <a:pt x="132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8" y="98"/>
                  <a:pt x="33" y="94"/>
                  <a:pt x="33" y="88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3" y="133"/>
                  <a:pt x="42" y="134"/>
                </a:cubicBezTo>
                <a:cubicBezTo>
                  <a:pt x="40" y="137"/>
                  <a:pt x="39" y="140"/>
                  <a:pt x="39" y="143"/>
                </a:cubicBezTo>
                <a:cubicBezTo>
                  <a:pt x="39" y="153"/>
                  <a:pt x="47" y="161"/>
                  <a:pt x="56" y="161"/>
                </a:cubicBezTo>
                <a:cubicBezTo>
                  <a:pt x="66" y="161"/>
                  <a:pt x="74" y="153"/>
                  <a:pt x="74" y="143"/>
                </a:cubicBezTo>
                <a:cubicBezTo>
                  <a:pt x="74" y="140"/>
                  <a:pt x="73" y="137"/>
                  <a:pt x="71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1" y="137"/>
                  <a:pt x="110" y="140"/>
                  <a:pt x="110" y="143"/>
                </a:cubicBezTo>
                <a:cubicBezTo>
                  <a:pt x="110" y="153"/>
                  <a:pt x="118" y="161"/>
                  <a:pt x="128" y="161"/>
                </a:cubicBezTo>
                <a:cubicBezTo>
                  <a:pt x="137" y="161"/>
                  <a:pt x="145" y="153"/>
                  <a:pt x="145" y="143"/>
                </a:cubicBezTo>
                <a:cubicBezTo>
                  <a:pt x="145" y="134"/>
                  <a:pt x="137" y="126"/>
                  <a:pt x="128" y="126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38" y="126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40" y="106"/>
                  <a:pt x="43" y="106"/>
                </a:cubicBezTo>
                <a:close/>
                <a:moveTo>
                  <a:pt x="66" y="143"/>
                </a:moveTo>
                <a:cubicBezTo>
                  <a:pt x="66" y="149"/>
                  <a:pt x="62" y="153"/>
                  <a:pt x="56" y="153"/>
                </a:cubicBezTo>
                <a:cubicBezTo>
                  <a:pt x="51" y="153"/>
                  <a:pt x="47" y="149"/>
                  <a:pt x="47" y="143"/>
                </a:cubicBezTo>
                <a:cubicBezTo>
                  <a:pt x="47" y="138"/>
                  <a:pt x="51" y="134"/>
                  <a:pt x="56" y="134"/>
                </a:cubicBezTo>
                <a:cubicBezTo>
                  <a:pt x="62" y="134"/>
                  <a:pt x="66" y="138"/>
                  <a:pt x="66" y="143"/>
                </a:cubicBezTo>
                <a:close/>
                <a:moveTo>
                  <a:pt x="137" y="143"/>
                </a:moveTo>
                <a:cubicBezTo>
                  <a:pt x="137" y="149"/>
                  <a:pt x="133" y="153"/>
                  <a:pt x="128" y="153"/>
                </a:cubicBezTo>
                <a:cubicBezTo>
                  <a:pt x="122" y="153"/>
                  <a:pt x="118" y="149"/>
                  <a:pt x="118" y="143"/>
                </a:cubicBezTo>
                <a:cubicBezTo>
                  <a:pt x="118" y="138"/>
                  <a:pt x="122" y="134"/>
                  <a:pt x="128" y="134"/>
                </a:cubicBezTo>
                <a:cubicBezTo>
                  <a:pt x="133" y="134"/>
                  <a:pt x="137" y="138"/>
                  <a:pt x="137" y="143"/>
                </a:cubicBezTo>
                <a:close/>
                <a:moveTo>
                  <a:pt x="61" y="72"/>
                </a:moveTo>
                <a:cubicBezTo>
                  <a:pt x="107" y="26"/>
                  <a:pt x="107" y="26"/>
                  <a:pt x="107" y="26"/>
                </a:cubicBezTo>
                <a:cubicBezTo>
                  <a:pt x="109" y="24"/>
                  <a:pt x="111" y="24"/>
                  <a:pt x="113" y="26"/>
                </a:cubicBezTo>
                <a:cubicBezTo>
                  <a:pt x="114" y="27"/>
                  <a:pt x="114" y="30"/>
                  <a:pt x="113" y="31"/>
                </a:cubicBezTo>
                <a:cubicBezTo>
                  <a:pt x="67" y="78"/>
                  <a:pt x="67" y="78"/>
                  <a:pt x="67" y="78"/>
                </a:cubicBezTo>
                <a:cubicBezTo>
                  <a:pt x="66" y="78"/>
                  <a:pt x="65" y="79"/>
                  <a:pt x="64" y="79"/>
                </a:cubicBezTo>
                <a:cubicBezTo>
                  <a:pt x="63" y="79"/>
                  <a:pt x="62" y="78"/>
                  <a:pt x="61" y="78"/>
                </a:cubicBezTo>
                <a:cubicBezTo>
                  <a:pt x="60" y="76"/>
                  <a:pt x="60" y="74"/>
                  <a:pt x="61" y="72"/>
                </a:cubicBezTo>
                <a:close/>
                <a:moveTo>
                  <a:pt x="95" y="57"/>
                </a:moveTo>
                <a:cubicBezTo>
                  <a:pt x="90" y="62"/>
                  <a:pt x="90" y="71"/>
                  <a:pt x="95" y="76"/>
                </a:cubicBezTo>
                <a:cubicBezTo>
                  <a:pt x="98" y="79"/>
                  <a:pt x="101" y="80"/>
                  <a:pt x="105" y="80"/>
                </a:cubicBezTo>
                <a:cubicBezTo>
                  <a:pt x="109" y="80"/>
                  <a:pt x="112" y="79"/>
                  <a:pt x="115" y="76"/>
                </a:cubicBezTo>
                <a:cubicBezTo>
                  <a:pt x="120" y="71"/>
                  <a:pt x="120" y="62"/>
                  <a:pt x="115" y="57"/>
                </a:cubicBezTo>
                <a:cubicBezTo>
                  <a:pt x="112" y="54"/>
                  <a:pt x="109" y="53"/>
                  <a:pt x="105" y="53"/>
                </a:cubicBezTo>
                <a:cubicBezTo>
                  <a:pt x="101" y="53"/>
                  <a:pt x="98" y="54"/>
                  <a:pt x="95" y="57"/>
                </a:cubicBezTo>
                <a:close/>
                <a:moveTo>
                  <a:pt x="109" y="71"/>
                </a:moveTo>
                <a:cubicBezTo>
                  <a:pt x="108" y="72"/>
                  <a:pt x="106" y="72"/>
                  <a:pt x="105" y="72"/>
                </a:cubicBezTo>
                <a:cubicBezTo>
                  <a:pt x="103" y="72"/>
                  <a:pt x="102" y="72"/>
                  <a:pt x="101" y="71"/>
                </a:cubicBezTo>
                <a:cubicBezTo>
                  <a:pt x="99" y="68"/>
                  <a:pt x="99" y="65"/>
                  <a:pt x="101" y="62"/>
                </a:cubicBezTo>
                <a:cubicBezTo>
                  <a:pt x="102" y="61"/>
                  <a:pt x="103" y="61"/>
                  <a:pt x="105" y="61"/>
                </a:cubicBezTo>
                <a:cubicBezTo>
                  <a:pt x="106" y="61"/>
                  <a:pt x="108" y="61"/>
                  <a:pt x="109" y="62"/>
                </a:cubicBezTo>
                <a:cubicBezTo>
                  <a:pt x="111" y="65"/>
                  <a:pt x="111" y="68"/>
                  <a:pt x="109" y="71"/>
                </a:cubicBezTo>
                <a:close/>
                <a:moveTo>
                  <a:pt x="70" y="50"/>
                </a:moveTo>
                <a:cubicBezTo>
                  <a:pt x="74" y="50"/>
                  <a:pt x="77" y="48"/>
                  <a:pt x="80" y="46"/>
                </a:cubicBezTo>
                <a:cubicBezTo>
                  <a:pt x="82" y="43"/>
                  <a:pt x="84" y="40"/>
                  <a:pt x="84" y="36"/>
                </a:cubicBezTo>
                <a:cubicBezTo>
                  <a:pt x="84" y="32"/>
                  <a:pt x="82" y="29"/>
                  <a:pt x="80" y="26"/>
                </a:cubicBezTo>
                <a:cubicBezTo>
                  <a:pt x="77" y="24"/>
                  <a:pt x="74" y="22"/>
                  <a:pt x="70" y="22"/>
                </a:cubicBezTo>
                <a:cubicBezTo>
                  <a:pt x="66" y="22"/>
                  <a:pt x="63" y="24"/>
                  <a:pt x="60" y="26"/>
                </a:cubicBezTo>
                <a:cubicBezTo>
                  <a:pt x="58" y="29"/>
                  <a:pt x="56" y="32"/>
                  <a:pt x="56" y="36"/>
                </a:cubicBezTo>
                <a:cubicBezTo>
                  <a:pt x="56" y="40"/>
                  <a:pt x="58" y="43"/>
                  <a:pt x="60" y="46"/>
                </a:cubicBezTo>
                <a:cubicBezTo>
                  <a:pt x="63" y="48"/>
                  <a:pt x="66" y="50"/>
                  <a:pt x="70" y="50"/>
                </a:cubicBezTo>
                <a:close/>
                <a:moveTo>
                  <a:pt x="66" y="32"/>
                </a:moveTo>
                <a:cubicBezTo>
                  <a:pt x="67" y="31"/>
                  <a:pt x="69" y="30"/>
                  <a:pt x="70" y="30"/>
                </a:cubicBezTo>
                <a:cubicBezTo>
                  <a:pt x="72" y="30"/>
                  <a:pt x="73" y="31"/>
                  <a:pt x="74" y="32"/>
                </a:cubicBezTo>
                <a:cubicBezTo>
                  <a:pt x="75" y="33"/>
                  <a:pt x="76" y="34"/>
                  <a:pt x="76" y="36"/>
                </a:cubicBezTo>
                <a:cubicBezTo>
                  <a:pt x="76" y="38"/>
                  <a:pt x="75" y="39"/>
                  <a:pt x="74" y="40"/>
                </a:cubicBezTo>
                <a:cubicBezTo>
                  <a:pt x="73" y="41"/>
                  <a:pt x="72" y="42"/>
                  <a:pt x="70" y="42"/>
                </a:cubicBezTo>
                <a:cubicBezTo>
                  <a:pt x="69" y="42"/>
                  <a:pt x="67" y="41"/>
                  <a:pt x="66" y="40"/>
                </a:cubicBezTo>
                <a:cubicBezTo>
                  <a:pt x="65" y="39"/>
                  <a:pt x="64" y="38"/>
                  <a:pt x="64" y="36"/>
                </a:cubicBezTo>
                <a:cubicBezTo>
                  <a:pt x="64" y="34"/>
                  <a:pt x="65" y="33"/>
                  <a:pt x="6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" name="Freeform 74">
            <a:extLst>
              <a:ext uri="{FF2B5EF4-FFF2-40B4-BE49-F238E27FC236}">
                <a16:creationId xmlns:a16="http://schemas.microsoft.com/office/drawing/2014/main" id="{E2F1FB0E-C0FD-4988-A22E-97C654F3A739}"/>
              </a:ext>
            </a:extLst>
          </p:cNvPr>
          <p:cNvSpPr>
            <a:spLocks noEditPoints="1"/>
          </p:cNvSpPr>
          <p:nvPr/>
        </p:nvSpPr>
        <p:spPr bwMode="auto">
          <a:xfrm>
            <a:off x="8734768" y="2301888"/>
            <a:ext cx="397856" cy="431216"/>
          </a:xfrm>
          <a:custGeom>
            <a:avLst/>
            <a:gdLst>
              <a:gd name="T0" fmla="*/ 449834 w 150"/>
              <a:gd name="T1" fmla="*/ 364770 h 161"/>
              <a:gd name="T2" fmla="*/ 511175 w 150"/>
              <a:gd name="T3" fmla="*/ 175503 h 161"/>
              <a:gd name="T4" fmla="*/ 483912 w 150"/>
              <a:gd name="T5" fmla="*/ 175503 h 161"/>
              <a:gd name="T6" fmla="*/ 449834 w 150"/>
              <a:gd name="T7" fmla="*/ 337241 h 161"/>
              <a:gd name="T8" fmla="*/ 112459 w 150"/>
              <a:gd name="T9" fmla="*/ 302828 h 161"/>
              <a:gd name="T10" fmla="*/ 112459 w 150"/>
              <a:gd name="T11" fmla="*/ 144532 h 161"/>
              <a:gd name="T12" fmla="*/ 112459 w 150"/>
              <a:gd name="T13" fmla="*/ 51618 h 161"/>
              <a:gd name="T14" fmla="*/ 112459 w 150"/>
              <a:gd name="T15" fmla="*/ 51618 h 161"/>
              <a:gd name="T16" fmla="*/ 112459 w 150"/>
              <a:gd name="T17" fmla="*/ 48177 h 161"/>
              <a:gd name="T18" fmla="*/ 112459 w 150"/>
              <a:gd name="T19" fmla="*/ 48177 h 161"/>
              <a:gd name="T20" fmla="*/ 112459 w 150"/>
              <a:gd name="T21" fmla="*/ 48177 h 161"/>
              <a:gd name="T22" fmla="*/ 112459 w 150"/>
              <a:gd name="T23" fmla="*/ 44736 h 161"/>
              <a:gd name="T24" fmla="*/ 112459 w 150"/>
              <a:gd name="T25" fmla="*/ 44736 h 161"/>
              <a:gd name="T26" fmla="*/ 109051 w 150"/>
              <a:gd name="T27" fmla="*/ 44736 h 161"/>
              <a:gd name="T28" fmla="*/ 109051 w 150"/>
              <a:gd name="T29" fmla="*/ 41295 h 161"/>
              <a:gd name="T30" fmla="*/ 109051 w 150"/>
              <a:gd name="T31" fmla="*/ 41295 h 161"/>
              <a:gd name="T32" fmla="*/ 105643 w 150"/>
              <a:gd name="T33" fmla="*/ 41295 h 161"/>
              <a:gd name="T34" fmla="*/ 105643 w 150"/>
              <a:gd name="T35" fmla="*/ 41295 h 161"/>
              <a:gd name="T36" fmla="*/ 3408 w 150"/>
              <a:gd name="T37" fmla="*/ 10324 h 161"/>
              <a:gd name="T38" fmla="*/ 85196 w 150"/>
              <a:gd name="T39" fmla="*/ 61942 h 161"/>
              <a:gd name="T40" fmla="*/ 85196 w 150"/>
              <a:gd name="T41" fmla="*/ 144532 h 161"/>
              <a:gd name="T42" fmla="*/ 85196 w 150"/>
              <a:gd name="T43" fmla="*/ 302828 h 161"/>
              <a:gd name="T44" fmla="*/ 143129 w 150"/>
              <a:gd name="T45" fmla="*/ 461125 h 161"/>
              <a:gd name="T46" fmla="*/ 190839 w 150"/>
              <a:gd name="T47" fmla="*/ 554038 h 161"/>
              <a:gd name="T48" fmla="*/ 241956 w 150"/>
              <a:gd name="T49" fmla="*/ 461125 h 161"/>
              <a:gd name="T50" fmla="*/ 374862 w 150"/>
              <a:gd name="T51" fmla="*/ 492096 h 161"/>
              <a:gd name="T52" fmla="*/ 494136 w 150"/>
              <a:gd name="T53" fmla="*/ 492096 h 161"/>
              <a:gd name="T54" fmla="*/ 146537 w 150"/>
              <a:gd name="T55" fmla="*/ 433595 h 161"/>
              <a:gd name="T56" fmla="*/ 112459 w 150"/>
              <a:gd name="T57" fmla="*/ 354447 h 161"/>
              <a:gd name="T58" fmla="*/ 224917 w 150"/>
              <a:gd name="T59" fmla="*/ 492096 h 161"/>
              <a:gd name="T60" fmla="*/ 160168 w 150"/>
              <a:gd name="T61" fmla="*/ 492096 h 161"/>
              <a:gd name="T62" fmla="*/ 224917 w 150"/>
              <a:gd name="T63" fmla="*/ 492096 h 161"/>
              <a:gd name="T64" fmla="*/ 436203 w 150"/>
              <a:gd name="T65" fmla="*/ 526508 h 161"/>
              <a:gd name="T66" fmla="*/ 436203 w 150"/>
              <a:gd name="T67" fmla="*/ 461125 h 161"/>
              <a:gd name="T68" fmla="*/ 187431 w 150"/>
              <a:gd name="T69" fmla="*/ 285622 h 161"/>
              <a:gd name="T70" fmla="*/ 422571 w 150"/>
              <a:gd name="T71" fmla="*/ 271857 h 161"/>
              <a:gd name="T72" fmla="*/ 408940 w 150"/>
              <a:gd name="T73" fmla="*/ 58501 h 161"/>
              <a:gd name="T74" fmla="*/ 173800 w 150"/>
              <a:gd name="T75" fmla="*/ 72266 h 161"/>
              <a:gd name="T76" fmla="*/ 187431 w 150"/>
              <a:gd name="T77" fmla="*/ 285622 h 161"/>
              <a:gd name="T78" fmla="*/ 371454 w 150"/>
              <a:gd name="T79" fmla="*/ 258092 h 161"/>
              <a:gd name="T80" fmla="*/ 201062 w 150"/>
              <a:gd name="T81" fmla="*/ 103237 h 161"/>
              <a:gd name="T82" fmla="*/ 224917 w 150"/>
              <a:gd name="T83" fmla="*/ 86031 h 161"/>
              <a:gd name="T84" fmla="*/ 395309 w 150"/>
              <a:gd name="T85" fmla="*/ 240886 h 1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61">
                <a:moveTo>
                  <a:pt x="43" y="106"/>
                </a:moveTo>
                <a:cubicBezTo>
                  <a:pt x="132" y="106"/>
                  <a:pt x="132" y="106"/>
                  <a:pt x="132" y="106"/>
                </a:cubicBezTo>
                <a:cubicBezTo>
                  <a:pt x="142" y="106"/>
                  <a:pt x="150" y="98"/>
                  <a:pt x="150" y="88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0" y="49"/>
                  <a:pt x="148" y="47"/>
                  <a:pt x="146" y="47"/>
                </a:cubicBezTo>
                <a:cubicBezTo>
                  <a:pt x="143" y="47"/>
                  <a:pt x="142" y="49"/>
                  <a:pt x="142" y="51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94"/>
                  <a:pt x="137" y="98"/>
                  <a:pt x="132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8" y="98"/>
                  <a:pt x="33" y="94"/>
                  <a:pt x="33" y="88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3" y="133"/>
                  <a:pt x="42" y="134"/>
                </a:cubicBezTo>
                <a:cubicBezTo>
                  <a:pt x="40" y="137"/>
                  <a:pt x="39" y="140"/>
                  <a:pt x="39" y="143"/>
                </a:cubicBezTo>
                <a:cubicBezTo>
                  <a:pt x="39" y="153"/>
                  <a:pt x="47" y="161"/>
                  <a:pt x="56" y="161"/>
                </a:cubicBezTo>
                <a:cubicBezTo>
                  <a:pt x="66" y="161"/>
                  <a:pt x="74" y="153"/>
                  <a:pt x="74" y="143"/>
                </a:cubicBezTo>
                <a:cubicBezTo>
                  <a:pt x="74" y="140"/>
                  <a:pt x="73" y="137"/>
                  <a:pt x="71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1" y="137"/>
                  <a:pt x="110" y="140"/>
                  <a:pt x="110" y="143"/>
                </a:cubicBezTo>
                <a:cubicBezTo>
                  <a:pt x="110" y="153"/>
                  <a:pt x="118" y="161"/>
                  <a:pt x="128" y="161"/>
                </a:cubicBezTo>
                <a:cubicBezTo>
                  <a:pt x="137" y="161"/>
                  <a:pt x="145" y="153"/>
                  <a:pt x="145" y="143"/>
                </a:cubicBezTo>
                <a:cubicBezTo>
                  <a:pt x="145" y="134"/>
                  <a:pt x="137" y="126"/>
                  <a:pt x="128" y="126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38" y="126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40" y="106"/>
                  <a:pt x="43" y="106"/>
                </a:cubicBezTo>
                <a:close/>
                <a:moveTo>
                  <a:pt x="66" y="143"/>
                </a:moveTo>
                <a:cubicBezTo>
                  <a:pt x="66" y="149"/>
                  <a:pt x="62" y="153"/>
                  <a:pt x="56" y="153"/>
                </a:cubicBezTo>
                <a:cubicBezTo>
                  <a:pt x="51" y="153"/>
                  <a:pt x="47" y="149"/>
                  <a:pt x="47" y="143"/>
                </a:cubicBezTo>
                <a:cubicBezTo>
                  <a:pt x="47" y="138"/>
                  <a:pt x="51" y="134"/>
                  <a:pt x="56" y="134"/>
                </a:cubicBezTo>
                <a:cubicBezTo>
                  <a:pt x="62" y="134"/>
                  <a:pt x="66" y="138"/>
                  <a:pt x="66" y="143"/>
                </a:cubicBezTo>
                <a:close/>
                <a:moveTo>
                  <a:pt x="137" y="143"/>
                </a:moveTo>
                <a:cubicBezTo>
                  <a:pt x="137" y="149"/>
                  <a:pt x="133" y="153"/>
                  <a:pt x="128" y="153"/>
                </a:cubicBezTo>
                <a:cubicBezTo>
                  <a:pt x="122" y="153"/>
                  <a:pt x="118" y="149"/>
                  <a:pt x="118" y="143"/>
                </a:cubicBezTo>
                <a:cubicBezTo>
                  <a:pt x="118" y="138"/>
                  <a:pt x="122" y="134"/>
                  <a:pt x="128" y="134"/>
                </a:cubicBezTo>
                <a:cubicBezTo>
                  <a:pt x="133" y="134"/>
                  <a:pt x="137" y="138"/>
                  <a:pt x="137" y="143"/>
                </a:cubicBezTo>
                <a:close/>
                <a:moveTo>
                  <a:pt x="55" y="83"/>
                </a:moveTo>
                <a:cubicBezTo>
                  <a:pt x="120" y="83"/>
                  <a:pt x="120" y="83"/>
                  <a:pt x="120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19"/>
                  <a:pt x="122" y="17"/>
                  <a:pt x="120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53" y="17"/>
                  <a:pt x="51" y="19"/>
                  <a:pt x="51" y="21"/>
                </a:cubicBezTo>
                <a:cubicBezTo>
                  <a:pt x="51" y="79"/>
                  <a:pt x="51" y="79"/>
                  <a:pt x="51" y="79"/>
                </a:cubicBezTo>
                <a:cubicBezTo>
                  <a:pt x="51" y="81"/>
                  <a:pt x="53" y="83"/>
                  <a:pt x="55" y="83"/>
                </a:cubicBezTo>
                <a:close/>
                <a:moveTo>
                  <a:pt x="59" y="30"/>
                </a:moveTo>
                <a:cubicBezTo>
                  <a:pt x="109" y="75"/>
                  <a:pt x="109" y="75"/>
                  <a:pt x="109" y="75"/>
                </a:cubicBezTo>
                <a:cubicBezTo>
                  <a:pt x="59" y="75"/>
                  <a:pt x="59" y="75"/>
                  <a:pt x="59" y="75"/>
                </a:cubicBezTo>
                <a:lnTo>
                  <a:pt x="59" y="30"/>
                </a:lnTo>
                <a:close/>
                <a:moveTo>
                  <a:pt x="116" y="70"/>
                </a:moveTo>
                <a:cubicBezTo>
                  <a:pt x="66" y="25"/>
                  <a:pt x="66" y="25"/>
                  <a:pt x="66" y="25"/>
                </a:cubicBezTo>
                <a:cubicBezTo>
                  <a:pt x="116" y="25"/>
                  <a:pt x="116" y="25"/>
                  <a:pt x="116" y="25"/>
                </a:cubicBezTo>
                <a:lnTo>
                  <a:pt x="116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Freeform 75">
            <a:extLst>
              <a:ext uri="{FF2B5EF4-FFF2-40B4-BE49-F238E27FC236}">
                <a16:creationId xmlns:a16="http://schemas.microsoft.com/office/drawing/2014/main" id="{9758DD2E-C824-4001-B44F-EED3E81219EA}"/>
              </a:ext>
            </a:extLst>
          </p:cNvPr>
          <p:cNvSpPr>
            <a:spLocks noEditPoints="1"/>
          </p:cNvSpPr>
          <p:nvPr/>
        </p:nvSpPr>
        <p:spPr bwMode="auto">
          <a:xfrm>
            <a:off x="8731078" y="3307114"/>
            <a:ext cx="397856" cy="431216"/>
          </a:xfrm>
          <a:custGeom>
            <a:avLst/>
            <a:gdLst>
              <a:gd name="T0" fmla="*/ 449834 w 150"/>
              <a:gd name="T1" fmla="*/ 364770 h 161"/>
              <a:gd name="T2" fmla="*/ 511175 w 150"/>
              <a:gd name="T3" fmla="*/ 175503 h 161"/>
              <a:gd name="T4" fmla="*/ 483912 w 150"/>
              <a:gd name="T5" fmla="*/ 175503 h 161"/>
              <a:gd name="T6" fmla="*/ 449834 w 150"/>
              <a:gd name="T7" fmla="*/ 337241 h 161"/>
              <a:gd name="T8" fmla="*/ 112459 w 150"/>
              <a:gd name="T9" fmla="*/ 302828 h 161"/>
              <a:gd name="T10" fmla="*/ 112459 w 150"/>
              <a:gd name="T11" fmla="*/ 144532 h 161"/>
              <a:gd name="T12" fmla="*/ 112459 w 150"/>
              <a:gd name="T13" fmla="*/ 51618 h 161"/>
              <a:gd name="T14" fmla="*/ 112459 w 150"/>
              <a:gd name="T15" fmla="*/ 51618 h 161"/>
              <a:gd name="T16" fmla="*/ 112459 w 150"/>
              <a:gd name="T17" fmla="*/ 48177 h 161"/>
              <a:gd name="T18" fmla="*/ 112459 w 150"/>
              <a:gd name="T19" fmla="*/ 48177 h 161"/>
              <a:gd name="T20" fmla="*/ 112459 w 150"/>
              <a:gd name="T21" fmla="*/ 48177 h 161"/>
              <a:gd name="T22" fmla="*/ 112459 w 150"/>
              <a:gd name="T23" fmla="*/ 44736 h 161"/>
              <a:gd name="T24" fmla="*/ 112459 w 150"/>
              <a:gd name="T25" fmla="*/ 44736 h 161"/>
              <a:gd name="T26" fmla="*/ 109051 w 150"/>
              <a:gd name="T27" fmla="*/ 44736 h 161"/>
              <a:gd name="T28" fmla="*/ 109051 w 150"/>
              <a:gd name="T29" fmla="*/ 41295 h 161"/>
              <a:gd name="T30" fmla="*/ 109051 w 150"/>
              <a:gd name="T31" fmla="*/ 41295 h 161"/>
              <a:gd name="T32" fmla="*/ 105643 w 150"/>
              <a:gd name="T33" fmla="*/ 41295 h 161"/>
              <a:gd name="T34" fmla="*/ 105643 w 150"/>
              <a:gd name="T35" fmla="*/ 41295 h 161"/>
              <a:gd name="T36" fmla="*/ 3408 w 150"/>
              <a:gd name="T37" fmla="*/ 10324 h 161"/>
              <a:gd name="T38" fmla="*/ 85196 w 150"/>
              <a:gd name="T39" fmla="*/ 61942 h 161"/>
              <a:gd name="T40" fmla="*/ 85196 w 150"/>
              <a:gd name="T41" fmla="*/ 144532 h 161"/>
              <a:gd name="T42" fmla="*/ 85196 w 150"/>
              <a:gd name="T43" fmla="*/ 302828 h 161"/>
              <a:gd name="T44" fmla="*/ 143129 w 150"/>
              <a:gd name="T45" fmla="*/ 461125 h 161"/>
              <a:gd name="T46" fmla="*/ 190839 w 150"/>
              <a:gd name="T47" fmla="*/ 554038 h 161"/>
              <a:gd name="T48" fmla="*/ 241956 w 150"/>
              <a:gd name="T49" fmla="*/ 461125 h 161"/>
              <a:gd name="T50" fmla="*/ 374862 w 150"/>
              <a:gd name="T51" fmla="*/ 492096 h 161"/>
              <a:gd name="T52" fmla="*/ 494136 w 150"/>
              <a:gd name="T53" fmla="*/ 492096 h 161"/>
              <a:gd name="T54" fmla="*/ 146537 w 150"/>
              <a:gd name="T55" fmla="*/ 433595 h 161"/>
              <a:gd name="T56" fmla="*/ 112459 w 150"/>
              <a:gd name="T57" fmla="*/ 354447 h 161"/>
              <a:gd name="T58" fmla="*/ 224917 w 150"/>
              <a:gd name="T59" fmla="*/ 492096 h 161"/>
              <a:gd name="T60" fmla="*/ 160168 w 150"/>
              <a:gd name="T61" fmla="*/ 492096 h 161"/>
              <a:gd name="T62" fmla="*/ 224917 w 150"/>
              <a:gd name="T63" fmla="*/ 492096 h 161"/>
              <a:gd name="T64" fmla="*/ 436203 w 150"/>
              <a:gd name="T65" fmla="*/ 526508 h 161"/>
              <a:gd name="T66" fmla="*/ 436203 w 150"/>
              <a:gd name="T67" fmla="*/ 461125 h 161"/>
              <a:gd name="T68" fmla="*/ 235141 w 150"/>
              <a:gd name="T69" fmla="*/ 223680 h 161"/>
              <a:gd name="T70" fmla="*/ 255588 w 150"/>
              <a:gd name="T71" fmla="*/ 203033 h 161"/>
              <a:gd name="T72" fmla="*/ 282850 w 150"/>
              <a:gd name="T73" fmla="*/ 48177 h 161"/>
              <a:gd name="T74" fmla="*/ 310113 w 150"/>
              <a:gd name="T75" fmla="*/ 48177 h 161"/>
              <a:gd name="T76" fmla="*/ 340783 w 150"/>
              <a:gd name="T77" fmla="*/ 203033 h 161"/>
              <a:gd name="T78" fmla="*/ 361230 w 150"/>
              <a:gd name="T79" fmla="*/ 223680 h 161"/>
              <a:gd name="T80" fmla="*/ 306705 w 150"/>
              <a:gd name="T81" fmla="*/ 278740 h 161"/>
              <a:gd name="T82" fmla="*/ 306705 w 150"/>
              <a:gd name="T83" fmla="*/ 278740 h 161"/>
              <a:gd name="T84" fmla="*/ 303297 w 150"/>
              <a:gd name="T85" fmla="*/ 278740 h 161"/>
              <a:gd name="T86" fmla="*/ 303297 w 150"/>
              <a:gd name="T87" fmla="*/ 282181 h 161"/>
              <a:gd name="T88" fmla="*/ 303297 w 150"/>
              <a:gd name="T89" fmla="*/ 282181 h 161"/>
              <a:gd name="T90" fmla="*/ 299889 w 150"/>
              <a:gd name="T91" fmla="*/ 282181 h 161"/>
              <a:gd name="T92" fmla="*/ 299889 w 150"/>
              <a:gd name="T93" fmla="*/ 282181 h 161"/>
              <a:gd name="T94" fmla="*/ 296482 w 150"/>
              <a:gd name="T95" fmla="*/ 282181 h 161"/>
              <a:gd name="T96" fmla="*/ 296482 w 150"/>
              <a:gd name="T97" fmla="*/ 282181 h 161"/>
              <a:gd name="T98" fmla="*/ 293074 w 150"/>
              <a:gd name="T99" fmla="*/ 282181 h 161"/>
              <a:gd name="T100" fmla="*/ 293074 w 150"/>
              <a:gd name="T101" fmla="*/ 282181 h 161"/>
              <a:gd name="T102" fmla="*/ 293074 w 150"/>
              <a:gd name="T103" fmla="*/ 282181 h 161"/>
              <a:gd name="T104" fmla="*/ 289666 w 150"/>
              <a:gd name="T105" fmla="*/ 278740 h 161"/>
              <a:gd name="T106" fmla="*/ 289666 w 150"/>
              <a:gd name="T107" fmla="*/ 278740 h 161"/>
              <a:gd name="T108" fmla="*/ 289666 w 150"/>
              <a:gd name="T109" fmla="*/ 278740 h 161"/>
              <a:gd name="T110" fmla="*/ 235141 w 150"/>
              <a:gd name="T111" fmla="*/ 223680 h 1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0" h="161">
                <a:moveTo>
                  <a:pt x="43" y="106"/>
                </a:moveTo>
                <a:cubicBezTo>
                  <a:pt x="132" y="106"/>
                  <a:pt x="132" y="106"/>
                  <a:pt x="132" y="106"/>
                </a:cubicBezTo>
                <a:cubicBezTo>
                  <a:pt x="142" y="106"/>
                  <a:pt x="150" y="98"/>
                  <a:pt x="150" y="88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0" y="49"/>
                  <a:pt x="148" y="47"/>
                  <a:pt x="146" y="47"/>
                </a:cubicBezTo>
                <a:cubicBezTo>
                  <a:pt x="143" y="47"/>
                  <a:pt x="142" y="49"/>
                  <a:pt x="142" y="51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94"/>
                  <a:pt x="137" y="98"/>
                  <a:pt x="132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38" y="98"/>
                  <a:pt x="33" y="94"/>
                  <a:pt x="33" y="88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25"/>
                  <a:pt x="33" y="133"/>
                  <a:pt x="42" y="134"/>
                </a:cubicBezTo>
                <a:cubicBezTo>
                  <a:pt x="40" y="137"/>
                  <a:pt x="39" y="140"/>
                  <a:pt x="39" y="143"/>
                </a:cubicBezTo>
                <a:cubicBezTo>
                  <a:pt x="39" y="153"/>
                  <a:pt x="47" y="161"/>
                  <a:pt x="56" y="161"/>
                </a:cubicBezTo>
                <a:cubicBezTo>
                  <a:pt x="66" y="161"/>
                  <a:pt x="74" y="153"/>
                  <a:pt x="74" y="143"/>
                </a:cubicBezTo>
                <a:cubicBezTo>
                  <a:pt x="74" y="140"/>
                  <a:pt x="73" y="137"/>
                  <a:pt x="71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1" y="137"/>
                  <a:pt x="110" y="140"/>
                  <a:pt x="110" y="143"/>
                </a:cubicBezTo>
                <a:cubicBezTo>
                  <a:pt x="110" y="153"/>
                  <a:pt x="118" y="161"/>
                  <a:pt x="128" y="161"/>
                </a:cubicBezTo>
                <a:cubicBezTo>
                  <a:pt x="137" y="161"/>
                  <a:pt x="145" y="153"/>
                  <a:pt x="145" y="143"/>
                </a:cubicBezTo>
                <a:cubicBezTo>
                  <a:pt x="145" y="134"/>
                  <a:pt x="137" y="126"/>
                  <a:pt x="128" y="126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38" y="126"/>
                  <a:pt x="33" y="121"/>
                  <a:pt x="33" y="116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6" y="105"/>
                  <a:pt x="40" y="106"/>
                  <a:pt x="43" y="106"/>
                </a:cubicBezTo>
                <a:close/>
                <a:moveTo>
                  <a:pt x="66" y="143"/>
                </a:moveTo>
                <a:cubicBezTo>
                  <a:pt x="66" y="149"/>
                  <a:pt x="62" y="153"/>
                  <a:pt x="56" y="153"/>
                </a:cubicBezTo>
                <a:cubicBezTo>
                  <a:pt x="51" y="153"/>
                  <a:pt x="47" y="149"/>
                  <a:pt x="47" y="143"/>
                </a:cubicBezTo>
                <a:cubicBezTo>
                  <a:pt x="47" y="138"/>
                  <a:pt x="51" y="134"/>
                  <a:pt x="56" y="134"/>
                </a:cubicBezTo>
                <a:cubicBezTo>
                  <a:pt x="62" y="134"/>
                  <a:pt x="66" y="138"/>
                  <a:pt x="66" y="143"/>
                </a:cubicBezTo>
                <a:close/>
                <a:moveTo>
                  <a:pt x="137" y="143"/>
                </a:moveTo>
                <a:cubicBezTo>
                  <a:pt x="137" y="149"/>
                  <a:pt x="133" y="153"/>
                  <a:pt x="128" y="153"/>
                </a:cubicBezTo>
                <a:cubicBezTo>
                  <a:pt x="122" y="153"/>
                  <a:pt x="118" y="149"/>
                  <a:pt x="118" y="143"/>
                </a:cubicBezTo>
                <a:cubicBezTo>
                  <a:pt x="118" y="138"/>
                  <a:pt x="122" y="134"/>
                  <a:pt x="128" y="134"/>
                </a:cubicBezTo>
                <a:cubicBezTo>
                  <a:pt x="133" y="134"/>
                  <a:pt x="137" y="138"/>
                  <a:pt x="137" y="143"/>
                </a:cubicBezTo>
                <a:close/>
                <a:moveTo>
                  <a:pt x="69" y="65"/>
                </a:moveTo>
                <a:cubicBezTo>
                  <a:pt x="67" y="64"/>
                  <a:pt x="67" y="61"/>
                  <a:pt x="69" y="59"/>
                </a:cubicBezTo>
                <a:cubicBezTo>
                  <a:pt x="71" y="58"/>
                  <a:pt x="73" y="58"/>
                  <a:pt x="75" y="5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14"/>
                  <a:pt x="83" y="14"/>
                  <a:pt x="83" y="14"/>
                </a:cubicBezTo>
                <a:cubicBezTo>
                  <a:pt x="83" y="11"/>
                  <a:pt x="85" y="10"/>
                  <a:pt x="87" y="10"/>
                </a:cubicBezTo>
                <a:cubicBezTo>
                  <a:pt x="90" y="10"/>
                  <a:pt x="91" y="11"/>
                  <a:pt x="91" y="14"/>
                </a:cubicBezTo>
                <a:cubicBezTo>
                  <a:pt x="91" y="68"/>
                  <a:pt x="91" y="68"/>
                  <a:pt x="91" y="6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2" y="58"/>
                  <a:pt x="104" y="58"/>
                  <a:pt x="106" y="59"/>
                </a:cubicBezTo>
                <a:cubicBezTo>
                  <a:pt x="107" y="61"/>
                  <a:pt x="107" y="63"/>
                  <a:pt x="106" y="65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1"/>
                  <a:pt x="90" y="81"/>
                  <a:pt x="89" y="81"/>
                </a:cubicBezTo>
                <a:cubicBezTo>
                  <a:pt x="89" y="81"/>
                  <a:pt x="89" y="81"/>
                  <a:pt x="89" y="81"/>
                </a:cubicBezTo>
                <a:cubicBezTo>
                  <a:pt x="89" y="81"/>
                  <a:pt x="89" y="81"/>
                  <a:pt x="89" y="82"/>
                </a:cubicBezTo>
                <a:cubicBezTo>
                  <a:pt x="89" y="82"/>
                  <a:pt x="89" y="82"/>
                  <a:pt x="89" y="82"/>
                </a:cubicBezTo>
                <a:cubicBezTo>
                  <a:pt x="89" y="82"/>
                  <a:pt x="89" y="82"/>
                  <a:pt x="89" y="82"/>
                </a:cubicBezTo>
                <a:cubicBezTo>
                  <a:pt x="89" y="82"/>
                  <a:pt x="89" y="82"/>
                  <a:pt x="89" y="82"/>
                </a:cubicBezTo>
                <a:cubicBezTo>
                  <a:pt x="88" y="82"/>
                  <a:pt x="88" y="82"/>
                  <a:pt x="88" y="82"/>
                </a:cubicBezTo>
                <a:cubicBezTo>
                  <a:pt x="88" y="82"/>
                  <a:pt x="88" y="82"/>
                  <a:pt x="88" y="82"/>
                </a:cubicBezTo>
                <a:cubicBezTo>
                  <a:pt x="88" y="82"/>
                  <a:pt x="88" y="82"/>
                  <a:pt x="88" y="82"/>
                </a:cubicBezTo>
                <a:cubicBezTo>
                  <a:pt x="88" y="82"/>
                  <a:pt x="88" y="82"/>
                  <a:pt x="88" y="82"/>
                </a:cubicBezTo>
                <a:cubicBezTo>
                  <a:pt x="88" y="82"/>
                  <a:pt x="88" y="82"/>
                  <a:pt x="87" y="82"/>
                </a:cubicBezTo>
                <a:cubicBezTo>
                  <a:pt x="87" y="82"/>
                  <a:pt x="87" y="82"/>
                  <a:pt x="87" y="82"/>
                </a:cubicBezTo>
                <a:cubicBezTo>
                  <a:pt x="87" y="82"/>
                  <a:pt x="87" y="82"/>
                  <a:pt x="87" y="82"/>
                </a:cubicBezTo>
                <a:cubicBezTo>
                  <a:pt x="87" y="82"/>
                  <a:pt x="87" y="82"/>
                  <a:pt x="87" y="82"/>
                </a:cubicBezTo>
                <a:cubicBezTo>
                  <a:pt x="87" y="82"/>
                  <a:pt x="87" y="82"/>
                  <a:pt x="86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86" y="81"/>
                  <a:pt x="86" y="81"/>
                  <a:pt x="86" y="81"/>
                </a:cubicBezTo>
                <a:cubicBezTo>
                  <a:pt x="86" y="81"/>
                  <a:pt x="85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1"/>
                  <a:pt x="85" y="81"/>
                  <a:pt x="85" y="81"/>
                </a:cubicBezTo>
                <a:lnTo>
                  <a:pt x="69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" name="Freeform 76">
            <a:extLst>
              <a:ext uri="{FF2B5EF4-FFF2-40B4-BE49-F238E27FC236}">
                <a16:creationId xmlns:a16="http://schemas.microsoft.com/office/drawing/2014/main" id="{2D25C574-1B42-4B51-9445-08BB15F040ED}"/>
              </a:ext>
            </a:extLst>
          </p:cNvPr>
          <p:cNvSpPr>
            <a:spLocks noEditPoints="1"/>
          </p:cNvSpPr>
          <p:nvPr/>
        </p:nvSpPr>
        <p:spPr bwMode="auto">
          <a:xfrm>
            <a:off x="8753788" y="4318244"/>
            <a:ext cx="374382" cy="428746"/>
          </a:xfrm>
          <a:custGeom>
            <a:avLst/>
            <a:gdLst>
              <a:gd name="T0" fmla="*/ 341144 w 141"/>
              <a:gd name="T1" fmla="*/ 61972 h 160"/>
              <a:gd name="T2" fmla="*/ 218332 w 141"/>
              <a:gd name="T3" fmla="*/ 61972 h 160"/>
              <a:gd name="T4" fmla="*/ 279738 w 141"/>
              <a:gd name="T5" fmla="*/ 27543 h 160"/>
              <a:gd name="T6" fmla="*/ 279738 w 141"/>
              <a:gd name="T7" fmla="*/ 96401 h 160"/>
              <a:gd name="T8" fmla="*/ 279738 w 141"/>
              <a:gd name="T9" fmla="*/ 27543 h 160"/>
              <a:gd name="T10" fmla="*/ 194452 w 141"/>
              <a:gd name="T11" fmla="*/ 192802 h 160"/>
              <a:gd name="T12" fmla="*/ 365024 w 141"/>
              <a:gd name="T13" fmla="*/ 192802 h 160"/>
              <a:gd name="T14" fmla="*/ 378670 w 141"/>
              <a:gd name="T15" fmla="*/ 302975 h 160"/>
              <a:gd name="T16" fmla="*/ 365024 w 141"/>
              <a:gd name="T17" fmla="*/ 292646 h 160"/>
              <a:gd name="T18" fmla="*/ 194452 w 141"/>
              <a:gd name="T19" fmla="*/ 292646 h 160"/>
              <a:gd name="T20" fmla="*/ 167161 w 141"/>
              <a:gd name="T21" fmla="*/ 289203 h 160"/>
              <a:gd name="T22" fmla="*/ 423019 w 141"/>
              <a:gd name="T23" fmla="*/ 371833 h 160"/>
              <a:gd name="T24" fmla="*/ 481013 w 141"/>
              <a:gd name="T25" fmla="*/ 196245 h 160"/>
              <a:gd name="T26" fmla="*/ 453721 w 141"/>
              <a:gd name="T27" fmla="*/ 196245 h 160"/>
              <a:gd name="T28" fmla="*/ 423019 w 141"/>
              <a:gd name="T29" fmla="*/ 347732 h 160"/>
              <a:gd name="T30" fmla="*/ 109166 w 141"/>
              <a:gd name="T31" fmla="*/ 316746 h 160"/>
              <a:gd name="T32" fmla="*/ 109166 w 141"/>
              <a:gd name="T33" fmla="*/ 165259 h 160"/>
              <a:gd name="T34" fmla="*/ 109166 w 141"/>
              <a:gd name="T35" fmla="*/ 79187 h 160"/>
              <a:gd name="T36" fmla="*/ 109166 w 141"/>
              <a:gd name="T37" fmla="*/ 79187 h 160"/>
              <a:gd name="T38" fmla="*/ 109166 w 141"/>
              <a:gd name="T39" fmla="*/ 75744 h 160"/>
              <a:gd name="T40" fmla="*/ 105755 w 141"/>
              <a:gd name="T41" fmla="*/ 75744 h 160"/>
              <a:gd name="T42" fmla="*/ 105755 w 141"/>
              <a:gd name="T43" fmla="*/ 75744 h 160"/>
              <a:gd name="T44" fmla="*/ 105755 w 141"/>
              <a:gd name="T45" fmla="*/ 72301 h 160"/>
              <a:gd name="T46" fmla="*/ 105755 w 141"/>
              <a:gd name="T47" fmla="*/ 72301 h 160"/>
              <a:gd name="T48" fmla="*/ 105755 w 141"/>
              <a:gd name="T49" fmla="*/ 72301 h 160"/>
              <a:gd name="T50" fmla="*/ 102343 w 141"/>
              <a:gd name="T51" fmla="*/ 68858 h 160"/>
              <a:gd name="T52" fmla="*/ 102343 w 141"/>
              <a:gd name="T53" fmla="*/ 68858 h 160"/>
              <a:gd name="T54" fmla="*/ 102343 w 141"/>
              <a:gd name="T55" fmla="*/ 68858 h 160"/>
              <a:gd name="T56" fmla="*/ 98932 w 141"/>
              <a:gd name="T57" fmla="*/ 68858 h 160"/>
              <a:gd name="T58" fmla="*/ 3411 w 141"/>
              <a:gd name="T59" fmla="*/ 41315 h 160"/>
              <a:gd name="T60" fmla="*/ 81875 w 141"/>
              <a:gd name="T61" fmla="*/ 89515 h 160"/>
              <a:gd name="T62" fmla="*/ 81875 w 141"/>
              <a:gd name="T63" fmla="*/ 165259 h 160"/>
              <a:gd name="T64" fmla="*/ 81875 w 141"/>
              <a:gd name="T65" fmla="*/ 316746 h 160"/>
              <a:gd name="T66" fmla="*/ 133046 w 141"/>
              <a:gd name="T67" fmla="*/ 461348 h 160"/>
              <a:gd name="T68" fmla="*/ 180806 w 141"/>
              <a:gd name="T69" fmla="*/ 550863 h 160"/>
              <a:gd name="T70" fmla="*/ 228566 w 141"/>
              <a:gd name="T71" fmla="*/ 464791 h 160"/>
              <a:gd name="T72" fmla="*/ 351378 w 141"/>
              <a:gd name="T73" fmla="*/ 492334 h 160"/>
              <a:gd name="T74" fmla="*/ 463956 w 141"/>
              <a:gd name="T75" fmla="*/ 492334 h 160"/>
              <a:gd name="T76" fmla="*/ 139869 w 141"/>
              <a:gd name="T77" fmla="*/ 437248 h 160"/>
              <a:gd name="T78" fmla="*/ 109166 w 141"/>
              <a:gd name="T79" fmla="*/ 364947 h 160"/>
              <a:gd name="T80" fmla="*/ 211509 w 141"/>
              <a:gd name="T81" fmla="*/ 492334 h 160"/>
              <a:gd name="T82" fmla="*/ 150103 w 141"/>
              <a:gd name="T83" fmla="*/ 492334 h 160"/>
              <a:gd name="T84" fmla="*/ 211509 w 141"/>
              <a:gd name="T85" fmla="*/ 492334 h 160"/>
              <a:gd name="T86" fmla="*/ 409373 w 141"/>
              <a:gd name="T87" fmla="*/ 523320 h 160"/>
              <a:gd name="T88" fmla="*/ 409373 w 141"/>
              <a:gd name="T89" fmla="*/ 464791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1" h="160">
                <a:moveTo>
                  <a:pt x="82" y="36"/>
                </a:moveTo>
                <a:cubicBezTo>
                  <a:pt x="92" y="36"/>
                  <a:pt x="100" y="28"/>
                  <a:pt x="100" y="18"/>
                </a:cubicBezTo>
                <a:cubicBezTo>
                  <a:pt x="100" y="8"/>
                  <a:pt x="92" y="0"/>
                  <a:pt x="82" y="0"/>
                </a:cubicBezTo>
                <a:cubicBezTo>
                  <a:pt x="72" y="0"/>
                  <a:pt x="64" y="8"/>
                  <a:pt x="64" y="18"/>
                </a:cubicBezTo>
                <a:cubicBezTo>
                  <a:pt x="64" y="28"/>
                  <a:pt x="72" y="36"/>
                  <a:pt x="82" y="36"/>
                </a:cubicBezTo>
                <a:close/>
                <a:moveTo>
                  <a:pt x="82" y="8"/>
                </a:moveTo>
                <a:cubicBezTo>
                  <a:pt x="88" y="8"/>
                  <a:pt x="92" y="12"/>
                  <a:pt x="92" y="18"/>
                </a:cubicBezTo>
                <a:cubicBezTo>
                  <a:pt x="92" y="24"/>
                  <a:pt x="88" y="28"/>
                  <a:pt x="82" y="28"/>
                </a:cubicBezTo>
                <a:cubicBezTo>
                  <a:pt x="77" y="28"/>
                  <a:pt x="72" y="24"/>
                  <a:pt x="72" y="18"/>
                </a:cubicBezTo>
                <a:cubicBezTo>
                  <a:pt x="72" y="12"/>
                  <a:pt x="77" y="8"/>
                  <a:pt x="82" y="8"/>
                </a:cubicBezTo>
                <a:close/>
                <a:moveTo>
                  <a:pt x="49" y="84"/>
                </a:moveTo>
                <a:cubicBezTo>
                  <a:pt x="51" y="72"/>
                  <a:pt x="53" y="63"/>
                  <a:pt x="57" y="56"/>
                </a:cubicBezTo>
                <a:cubicBezTo>
                  <a:pt x="63" y="47"/>
                  <a:pt x="71" y="42"/>
                  <a:pt x="82" y="42"/>
                </a:cubicBezTo>
                <a:cubicBezTo>
                  <a:pt x="93" y="42"/>
                  <a:pt x="101" y="47"/>
                  <a:pt x="107" y="56"/>
                </a:cubicBezTo>
                <a:cubicBezTo>
                  <a:pt x="111" y="63"/>
                  <a:pt x="114" y="72"/>
                  <a:pt x="115" y="84"/>
                </a:cubicBezTo>
                <a:cubicBezTo>
                  <a:pt x="115" y="86"/>
                  <a:pt x="113" y="88"/>
                  <a:pt x="111" y="88"/>
                </a:cubicBezTo>
                <a:cubicBezTo>
                  <a:pt x="111" y="88"/>
                  <a:pt x="111" y="88"/>
                  <a:pt x="111" y="88"/>
                </a:cubicBezTo>
                <a:cubicBezTo>
                  <a:pt x="109" y="88"/>
                  <a:pt x="107" y="87"/>
                  <a:pt x="107" y="85"/>
                </a:cubicBezTo>
                <a:cubicBezTo>
                  <a:pt x="105" y="61"/>
                  <a:pt x="96" y="50"/>
                  <a:pt x="82" y="50"/>
                </a:cubicBezTo>
                <a:cubicBezTo>
                  <a:pt x="68" y="50"/>
                  <a:pt x="59" y="61"/>
                  <a:pt x="57" y="85"/>
                </a:cubicBezTo>
                <a:cubicBezTo>
                  <a:pt x="57" y="87"/>
                  <a:pt x="55" y="88"/>
                  <a:pt x="53" y="88"/>
                </a:cubicBezTo>
                <a:cubicBezTo>
                  <a:pt x="51" y="88"/>
                  <a:pt x="49" y="86"/>
                  <a:pt x="49" y="84"/>
                </a:cubicBezTo>
                <a:close/>
                <a:moveTo>
                  <a:pt x="41" y="108"/>
                </a:moveTo>
                <a:cubicBezTo>
                  <a:pt x="124" y="108"/>
                  <a:pt x="124" y="108"/>
                  <a:pt x="124" y="108"/>
                </a:cubicBezTo>
                <a:cubicBezTo>
                  <a:pt x="133" y="108"/>
                  <a:pt x="141" y="101"/>
                  <a:pt x="141" y="92"/>
                </a:cubicBezTo>
                <a:cubicBezTo>
                  <a:pt x="141" y="57"/>
                  <a:pt x="141" y="57"/>
                  <a:pt x="141" y="57"/>
                </a:cubicBezTo>
                <a:cubicBezTo>
                  <a:pt x="141" y="55"/>
                  <a:pt x="139" y="53"/>
                  <a:pt x="137" y="53"/>
                </a:cubicBezTo>
                <a:cubicBezTo>
                  <a:pt x="134" y="53"/>
                  <a:pt x="133" y="55"/>
                  <a:pt x="133" y="57"/>
                </a:cubicBezTo>
                <a:cubicBezTo>
                  <a:pt x="133" y="92"/>
                  <a:pt x="133" y="92"/>
                  <a:pt x="133" y="92"/>
                </a:cubicBezTo>
                <a:cubicBezTo>
                  <a:pt x="133" y="97"/>
                  <a:pt x="129" y="101"/>
                  <a:pt x="124" y="101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36" y="101"/>
                  <a:pt x="32" y="97"/>
                  <a:pt x="32" y="92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9"/>
                  <a:pt x="2" y="10"/>
                  <a:pt x="1" y="12"/>
                </a:cubicBezTo>
                <a:cubicBezTo>
                  <a:pt x="0" y="14"/>
                  <a:pt x="1" y="17"/>
                  <a:pt x="3" y="17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71"/>
                  <a:pt x="24" y="71"/>
                  <a:pt x="24" y="71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6"/>
                  <a:pt x="30" y="134"/>
                  <a:pt x="39" y="134"/>
                </a:cubicBezTo>
                <a:cubicBezTo>
                  <a:pt x="37" y="137"/>
                  <a:pt x="36" y="140"/>
                  <a:pt x="36" y="143"/>
                </a:cubicBezTo>
                <a:cubicBezTo>
                  <a:pt x="36" y="153"/>
                  <a:pt x="44" y="160"/>
                  <a:pt x="53" y="160"/>
                </a:cubicBezTo>
                <a:cubicBezTo>
                  <a:pt x="62" y="160"/>
                  <a:pt x="70" y="153"/>
                  <a:pt x="70" y="143"/>
                </a:cubicBezTo>
                <a:cubicBezTo>
                  <a:pt x="70" y="140"/>
                  <a:pt x="69" y="137"/>
                  <a:pt x="67" y="135"/>
                </a:cubicBezTo>
                <a:cubicBezTo>
                  <a:pt x="106" y="135"/>
                  <a:pt x="106" y="135"/>
                  <a:pt x="106" y="135"/>
                </a:cubicBezTo>
                <a:cubicBezTo>
                  <a:pt x="104" y="137"/>
                  <a:pt x="103" y="140"/>
                  <a:pt x="103" y="143"/>
                </a:cubicBezTo>
                <a:cubicBezTo>
                  <a:pt x="103" y="153"/>
                  <a:pt x="111" y="160"/>
                  <a:pt x="120" y="160"/>
                </a:cubicBezTo>
                <a:cubicBezTo>
                  <a:pt x="129" y="160"/>
                  <a:pt x="136" y="153"/>
                  <a:pt x="136" y="143"/>
                </a:cubicBezTo>
                <a:cubicBezTo>
                  <a:pt x="136" y="134"/>
                  <a:pt x="129" y="127"/>
                  <a:pt x="120" y="127"/>
                </a:cubicBezTo>
                <a:cubicBezTo>
                  <a:pt x="41" y="127"/>
                  <a:pt x="41" y="127"/>
                  <a:pt x="41" y="127"/>
                </a:cubicBezTo>
                <a:cubicBezTo>
                  <a:pt x="36" y="127"/>
                  <a:pt x="32" y="123"/>
                  <a:pt x="32" y="118"/>
                </a:cubicBezTo>
                <a:cubicBezTo>
                  <a:pt x="32" y="106"/>
                  <a:pt x="32" y="106"/>
                  <a:pt x="32" y="106"/>
                </a:cubicBezTo>
                <a:cubicBezTo>
                  <a:pt x="34" y="108"/>
                  <a:pt x="37" y="108"/>
                  <a:pt x="41" y="108"/>
                </a:cubicBezTo>
                <a:close/>
                <a:moveTo>
                  <a:pt x="62" y="143"/>
                </a:moveTo>
                <a:cubicBezTo>
                  <a:pt x="62" y="148"/>
                  <a:pt x="58" y="152"/>
                  <a:pt x="53" y="152"/>
                </a:cubicBezTo>
                <a:cubicBezTo>
                  <a:pt x="48" y="152"/>
                  <a:pt x="44" y="148"/>
                  <a:pt x="44" y="143"/>
                </a:cubicBezTo>
                <a:cubicBezTo>
                  <a:pt x="44" y="138"/>
                  <a:pt x="48" y="135"/>
                  <a:pt x="53" y="135"/>
                </a:cubicBezTo>
                <a:cubicBezTo>
                  <a:pt x="58" y="135"/>
                  <a:pt x="62" y="138"/>
                  <a:pt x="62" y="143"/>
                </a:cubicBezTo>
                <a:close/>
                <a:moveTo>
                  <a:pt x="128" y="143"/>
                </a:moveTo>
                <a:cubicBezTo>
                  <a:pt x="128" y="148"/>
                  <a:pt x="124" y="152"/>
                  <a:pt x="120" y="152"/>
                </a:cubicBezTo>
                <a:cubicBezTo>
                  <a:pt x="115" y="152"/>
                  <a:pt x="111" y="148"/>
                  <a:pt x="111" y="143"/>
                </a:cubicBezTo>
                <a:cubicBezTo>
                  <a:pt x="111" y="138"/>
                  <a:pt x="115" y="135"/>
                  <a:pt x="120" y="135"/>
                </a:cubicBezTo>
                <a:cubicBezTo>
                  <a:pt x="124" y="135"/>
                  <a:pt x="128" y="138"/>
                  <a:pt x="128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" name="Freeform 82">
            <a:extLst>
              <a:ext uri="{FF2B5EF4-FFF2-40B4-BE49-F238E27FC236}">
                <a16:creationId xmlns:a16="http://schemas.microsoft.com/office/drawing/2014/main" id="{A0E048AD-E9D9-48D9-9DD4-247CDD6022F9}"/>
              </a:ext>
            </a:extLst>
          </p:cNvPr>
          <p:cNvSpPr>
            <a:spLocks noEditPoints="1"/>
          </p:cNvSpPr>
          <p:nvPr/>
        </p:nvSpPr>
        <p:spPr bwMode="auto">
          <a:xfrm>
            <a:off x="9720028" y="1303922"/>
            <a:ext cx="446044" cy="427512"/>
          </a:xfrm>
          <a:custGeom>
            <a:avLst/>
            <a:gdLst>
              <a:gd name="T0" fmla="*/ 494630 w 168"/>
              <a:gd name="T1" fmla="*/ 78958 h 160"/>
              <a:gd name="T2" fmla="*/ 300189 w 168"/>
              <a:gd name="T3" fmla="*/ 0 h 160"/>
              <a:gd name="T4" fmla="*/ 105748 w 168"/>
              <a:gd name="T5" fmla="*/ 78958 h 160"/>
              <a:gd name="T6" fmla="*/ 88692 w 168"/>
              <a:gd name="T7" fmla="*/ 449719 h 160"/>
              <a:gd name="T8" fmla="*/ 44346 w 168"/>
              <a:gd name="T9" fmla="*/ 501213 h 160"/>
              <a:gd name="T10" fmla="*/ 30701 w 168"/>
              <a:gd name="T11" fmla="*/ 525244 h 160"/>
              <a:gd name="T12" fmla="*/ 51169 w 168"/>
              <a:gd name="T13" fmla="*/ 545842 h 160"/>
              <a:gd name="T14" fmla="*/ 71636 w 168"/>
              <a:gd name="T15" fmla="*/ 549275 h 160"/>
              <a:gd name="T16" fmla="*/ 71636 w 168"/>
              <a:gd name="T17" fmla="*/ 549275 h 160"/>
              <a:gd name="T18" fmla="*/ 170562 w 168"/>
              <a:gd name="T19" fmla="*/ 514945 h 160"/>
              <a:gd name="T20" fmla="*/ 300189 w 168"/>
              <a:gd name="T21" fmla="*/ 549275 h 160"/>
              <a:gd name="T22" fmla="*/ 494630 w 168"/>
              <a:gd name="T23" fmla="*/ 470317 h 160"/>
              <a:gd name="T24" fmla="*/ 573088 w 168"/>
              <a:gd name="T25" fmla="*/ 274638 h 160"/>
              <a:gd name="T26" fmla="*/ 494630 w 168"/>
              <a:gd name="T27" fmla="*/ 78958 h 160"/>
              <a:gd name="T28" fmla="*/ 474162 w 168"/>
              <a:gd name="T29" fmla="*/ 449719 h 160"/>
              <a:gd name="T30" fmla="*/ 300189 w 168"/>
              <a:gd name="T31" fmla="*/ 521811 h 160"/>
              <a:gd name="T32" fmla="*/ 177384 w 168"/>
              <a:gd name="T33" fmla="*/ 487482 h 160"/>
              <a:gd name="T34" fmla="*/ 170562 w 168"/>
              <a:gd name="T35" fmla="*/ 484049 h 160"/>
              <a:gd name="T36" fmla="*/ 160328 w 168"/>
              <a:gd name="T37" fmla="*/ 490915 h 160"/>
              <a:gd name="T38" fmla="*/ 71636 w 168"/>
              <a:gd name="T39" fmla="*/ 521811 h 160"/>
              <a:gd name="T40" fmla="*/ 68225 w 168"/>
              <a:gd name="T41" fmla="*/ 521811 h 160"/>
              <a:gd name="T42" fmla="*/ 119393 w 168"/>
              <a:gd name="T43" fmla="*/ 453152 h 160"/>
              <a:gd name="T44" fmla="*/ 115982 w 168"/>
              <a:gd name="T45" fmla="*/ 439420 h 160"/>
              <a:gd name="T46" fmla="*/ 126216 w 168"/>
              <a:gd name="T47" fmla="*/ 99556 h 160"/>
              <a:gd name="T48" fmla="*/ 300189 w 168"/>
              <a:gd name="T49" fmla="*/ 27464 h 160"/>
              <a:gd name="T50" fmla="*/ 474162 w 168"/>
              <a:gd name="T51" fmla="*/ 99556 h 160"/>
              <a:gd name="T52" fmla="*/ 545798 w 168"/>
              <a:gd name="T53" fmla="*/ 274638 h 160"/>
              <a:gd name="T54" fmla="*/ 474162 w 168"/>
              <a:gd name="T55" fmla="*/ 449719 h 160"/>
              <a:gd name="T56" fmla="*/ 375236 w 168"/>
              <a:gd name="T57" fmla="*/ 315833 h 160"/>
              <a:gd name="T58" fmla="*/ 320656 w 168"/>
              <a:gd name="T59" fmla="*/ 374194 h 160"/>
              <a:gd name="T60" fmla="*/ 320656 w 168"/>
              <a:gd name="T61" fmla="*/ 374194 h 160"/>
              <a:gd name="T62" fmla="*/ 313834 w 168"/>
              <a:gd name="T63" fmla="*/ 374194 h 160"/>
              <a:gd name="T64" fmla="*/ 313834 w 168"/>
              <a:gd name="T65" fmla="*/ 401657 h 160"/>
              <a:gd name="T66" fmla="*/ 300189 w 168"/>
              <a:gd name="T67" fmla="*/ 415389 h 160"/>
              <a:gd name="T68" fmla="*/ 286544 w 168"/>
              <a:gd name="T69" fmla="*/ 401657 h 160"/>
              <a:gd name="T70" fmla="*/ 286544 w 168"/>
              <a:gd name="T71" fmla="*/ 374194 h 160"/>
              <a:gd name="T72" fmla="*/ 249020 w 168"/>
              <a:gd name="T73" fmla="*/ 374194 h 160"/>
              <a:gd name="T74" fmla="*/ 235375 w 168"/>
              <a:gd name="T75" fmla="*/ 360462 h 160"/>
              <a:gd name="T76" fmla="*/ 249020 w 168"/>
              <a:gd name="T77" fmla="*/ 346730 h 160"/>
              <a:gd name="T78" fmla="*/ 320656 w 168"/>
              <a:gd name="T79" fmla="*/ 346730 h 160"/>
              <a:gd name="T80" fmla="*/ 347946 w 168"/>
              <a:gd name="T81" fmla="*/ 315833 h 160"/>
              <a:gd name="T82" fmla="*/ 320656 w 168"/>
              <a:gd name="T83" fmla="*/ 288369 h 160"/>
              <a:gd name="T84" fmla="*/ 279722 w 168"/>
              <a:gd name="T85" fmla="*/ 288369 h 160"/>
              <a:gd name="T86" fmla="*/ 225142 w 168"/>
              <a:gd name="T87" fmla="*/ 230009 h 160"/>
              <a:gd name="T88" fmla="*/ 279722 w 168"/>
              <a:gd name="T89" fmla="*/ 175081 h 160"/>
              <a:gd name="T90" fmla="*/ 286544 w 168"/>
              <a:gd name="T91" fmla="*/ 175081 h 160"/>
              <a:gd name="T92" fmla="*/ 286544 w 168"/>
              <a:gd name="T93" fmla="*/ 147618 h 160"/>
              <a:gd name="T94" fmla="*/ 300189 w 168"/>
              <a:gd name="T95" fmla="*/ 133886 h 160"/>
              <a:gd name="T96" fmla="*/ 313834 w 168"/>
              <a:gd name="T97" fmla="*/ 147618 h 160"/>
              <a:gd name="T98" fmla="*/ 313834 w 168"/>
              <a:gd name="T99" fmla="*/ 175081 h 160"/>
              <a:gd name="T100" fmla="*/ 347946 w 168"/>
              <a:gd name="T101" fmla="*/ 175081 h 160"/>
              <a:gd name="T102" fmla="*/ 361591 w 168"/>
              <a:gd name="T103" fmla="*/ 188813 h 160"/>
              <a:gd name="T104" fmla="*/ 347946 w 168"/>
              <a:gd name="T105" fmla="*/ 202545 h 160"/>
              <a:gd name="T106" fmla="*/ 279722 w 168"/>
              <a:gd name="T107" fmla="*/ 202545 h 160"/>
              <a:gd name="T108" fmla="*/ 252432 w 168"/>
              <a:gd name="T109" fmla="*/ 230009 h 160"/>
              <a:gd name="T110" fmla="*/ 279722 w 168"/>
              <a:gd name="T111" fmla="*/ 260906 h 160"/>
              <a:gd name="T112" fmla="*/ 320656 w 168"/>
              <a:gd name="T113" fmla="*/ 260906 h 160"/>
              <a:gd name="T114" fmla="*/ 375236 w 168"/>
              <a:gd name="T115" fmla="*/ 315833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8" h="160">
                <a:moveTo>
                  <a:pt x="145" y="23"/>
                </a:moveTo>
                <a:cubicBezTo>
                  <a:pt x="129" y="8"/>
                  <a:pt x="109" y="0"/>
                  <a:pt x="88" y="0"/>
                </a:cubicBezTo>
                <a:cubicBezTo>
                  <a:pt x="67" y="0"/>
                  <a:pt x="47" y="8"/>
                  <a:pt x="31" y="23"/>
                </a:cubicBezTo>
                <a:cubicBezTo>
                  <a:pt x="2" y="53"/>
                  <a:pt x="0" y="99"/>
                  <a:pt x="26" y="131"/>
                </a:cubicBezTo>
                <a:cubicBezTo>
                  <a:pt x="23" y="139"/>
                  <a:pt x="18" y="144"/>
                  <a:pt x="13" y="146"/>
                </a:cubicBezTo>
                <a:cubicBezTo>
                  <a:pt x="10" y="148"/>
                  <a:pt x="9" y="150"/>
                  <a:pt x="9" y="153"/>
                </a:cubicBezTo>
                <a:cubicBezTo>
                  <a:pt x="10" y="157"/>
                  <a:pt x="12" y="159"/>
                  <a:pt x="15" y="159"/>
                </a:cubicBezTo>
                <a:cubicBezTo>
                  <a:pt x="17" y="160"/>
                  <a:pt x="19" y="160"/>
                  <a:pt x="21" y="160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31" y="160"/>
                  <a:pt x="41" y="156"/>
                  <a:pt x="50" y="150"/>
                </a:cubicBezTo>
                <a:cubicBezTo>
                  <a:pt x="61" y="157"/>
                  <a:pt x="75" y="160"/>
                  <a:pt x="88" y="160"/>
                </a:cubicBezTo>
                <a:cubicBezTo>
                  <a:pt x="109" y="160"/>
                  <a:pt x="129" y="152"/>
                  <a:pt x="145" y="137"/>
                </a:cubicBezTo>
                <a:cubicBezTo>
                  <a:pt x="160" y="121"/>
                  <a:pt x="168" y="101"/>
                  <a:pt x="168" y="80"/>
                </a:cubicBezTo>
                <a:cubicBezTo>
                  <a:pt x="168" y="59"/>
                  <a:pt x="160" y="39"/>
                  <a:pt x="145" y="23"/>
                </a:cubicBezTo>
                <a:close/>
                <a:moveTo>
                  <a:pt x="139" y="131"/>
                </a:moveTo>
                <a:cubicBezTo>
                  <a:pt x="125" y="144"/>
                  <a:pt x="107" y="152"/>
                  <a:pt x="88" y="152"/>
                </a:cubicBezTo>
                <a:cubicBezTo>
                  <a:pt x="75" y="152"/>
                  <a:pt x="63" y="148"/>
                  <a:pt x="52" y="142"/>
                </a:cubicBezTo>
                <a:cubicBezTo>
                  <a:pt x="51" y="142"/>
                  <a:pt x="50" y="141"/>
                  <a:pt x="50" y="141"/>
                </a:cubicBezTo>
                <a:cubicBezTo>
                  <a:pt x="48" y="141"/>
                  <a:pt x="47" y="142"/>
                  <a:pt x="47" y="143"/>
                </a:cubicBezTo>
                <a:cubicBezTo>
                  <a:pt x="39" y="148"/>
                  <a:pt x="30" y="152"/>
                  <a:pt x="21" y="152"/>
                </a:cubicBezTo>
                <a:cubicBezTo>
                  <a:pt x="21" y="152"/>
                  <a:pt x="20" y="152"/>
                  <a:pt x="20" y="152"/>
                </a:cubicBezTo>
                <a:cubicBezTo>
                  <a:pt x="26" y="148"/>
                  <a:pt x="31" y="141"/>
                  <a:pt x="35" y="132"/>
                </a:cubicBezTo>
                <a:cubicBezTo>
                  <a:pt x="35" y="130"/>
                  <a:pt x="35" y="129"/>
                  <a:pt x="34" y="128"/>
                </a:cubicBezTo>
                <a:cubicBezTo>
                  <a:pt x="9" y="99"/>
                  <a:pt x="10" y="56"/>
                  <a:pt x="37" y="29"/>
                </a:cubicBezTo>
                <a:cubicBezTo>
                  <a:pt x="51" y="16"/>
                  <a:pt x="69" y="8"/>
                  <a:pt x="88" y="8"/>
                </a:cubicBezTo>
                <a:cubicBezTo>
                  <a:pt x="107" y="8"/>
                  <a:pt x="125" y="16"/>
                  <a:pt x="139" y="29"/>
                </a:cubicBezTo>
                <a:cubicBezTo>
                  <a:pt x="152" y="43"/>
                  <a:pt x="160" y="61"/>
                  <a:pt x="160" y="80"/>
                </a:cubicBezTo>
                <a:cubicBezTo>
                  <a:pt x="160" y="99"/>
                  <a:pt x="152" y="117"/>
                  <a:pt x="139" y="131"/>
                </a:cubicBezTo>
                <a:close/>
                <a:moveTo>
                  <a:pt x="110" y="92"/>
                </a:moveTo>
                <a:cubicBezTo>
                  <a:pt x="110" y="101"/>
                  <a:pt x="103" y="109"/>
                  <a:pt x="94" y="109"/>
                </a:cubicBezTo>
                <a:cubicBezTo>
                  <a:pt x="94" y="109"/>
                  <a:pt x="94" y="109"/>
                  <a:pt x="94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92" y="119"/>
                  <a:pt x="90" y="121"/>
                  <a:pt x="88" y="121"/>
                </a:cubicBezTo>
                <a:cubicBezTo>
                  <a:pt x="86" y="121"/>
                  <a:pt x="84" y="119"/>
                  <a:pt x="84" y="117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1" y="109"/>
                  <a:pt x="69" y="107"/>
                  <a:pt x="69" y="105"/>
                </a:cubicBezTo>
                <a:cubicBezTo>
                  <a:pt x="69" y="103"/>
                  <a:pt x="71" y="101"/>
                  <a:pt x="73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8" y="101"/>
                  <a:pt x="102" y="97"/>
                  <a:pt x="102" y="92"/>
                </a:cubicBezTo>
                <a:cubicBezTo>
                  <a:pt x="102" y="88"/>
                  <a:pt x="98" y="84"/>
                  <a:pt x="94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73" y="84"/>
                  <a:pt x="66" y="77"/>
                  <a:pt x="66" y="67"/>
                </a:cubicBezTo>
                <a:cubicBezTo>
                  <a:pt x="66" y="58"/>
                  <a:pt x="73" y="51"/>
                  <a:pt x="82" y="51"/>
                </a:cubicBezTo>
                <a:cubicBezTo>
                  <a:pt x="84" y="51"/>
                  <a:pt x="84" y="51"/>
                  <a:pt x="84" y="51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1"/>
                  <a:pt x="86" y="39"/>
                  <a:pt x="88" y="39"/>
                </a:cubicBezTo>
                <a:cubicBezTo>
                  <a:pt x="90" y="39"/>
                  <a:pt x="92" y="41"/>
                  <a:pt x="92" y="43"/>
                </a:cubicBezTo>
                <a:cubicBezTo>
                  <a:pt x="92" y="51"/>
                  <a:pt x="92" y="51"/>
                  <a:pt x="92" y="51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105" y="51"/>
                  <a:pt x="106" y="53"/>
                  <a:pt x="106" y="55"/>
                </a:cubicBezTo>
                <a:cubicBezTo>
                  <a:pt x="106" y="57"/>
                  <a:pt x="105" y="59"/>
                  <a:pt x="102" y="59"/>
                </a:cubicBezTo>
                <a:cubicBezTo>
                  <a:pt x="82" y="59"/>
                  <a:pt x="82" y="59"/>
                  <a:pt x="82" y="59"/>
                </a:cubicBezTo>
                <a:cubicBezTo>
                  <a:pt x="78" y="59"/>
                  <a:pt x="74" y="63"/>
                  <a:pt x="74" y="67"/>
                </a:cubicBezTo>
                <a:cubicBezTo>
                  <a:pt x="74" y="72"/>
                  <a:pt x="78" y="76"/>
                  <a:pt x="82" y="76"/>
                </a:cubicBezTo>
                <a:cubicBezTo>
                  <a:pt x="94" y="76"/>
                  <a:pt x="94" y="76"/>
                  <a:pt x="94" y="76"/>
                </a:cubicBezTo>
                <a:cubicBezTo>
                  <a:pt x="103" y="76"/>
                  <a:pt x="110" y="83"/>
                  <a:pt x="110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Freeform 83">
            <a:extLst>
              <a:ext uri="{FF2B5EF4-FFF2-40B4-BE49-F238E27FC236}">
                <a16:creationId xmlns:a16="http://schemas.microsoft.com/office/drawing/2014/main" id="{3835BE71-ABBC-4559-B073-E3CFC4A196D4}"/>
              </a:ext>
            </a:extLst>
          </p:cNvPr>
          <p:cNvSpPr>
            <a:spLocks noEditPoints="1"/>
          </p:cNvSpPr>
          <p:nvPr/>
        </p:nvSpPr>
        <p:spPr bwMode="auto">
          <a:xfrm>
            <a:off x="9718478" y="2297564"/>
            <a:ext cx="427510" cy="439864"/>
          </a:xfrm>
          <a:custGeom>
            <a:avLst/>
            <a:gdLst>
              <a:gd name="T0" fmla="*/ 528805 w 161"/>
              <a:gd name="T1" fmla="*/ 317035 h 164"/>
              <a:gd name="T2" fmla="*/ 317283 w 161"/>
              <a:gd name="T3" fmla="*/ 103381 h 164"/>
              <a:gd name="T4" fmla="*/ 272932 w 161"/>
              <a:gd name="T5" fmla="*/ 86151 h 164"/>
              <a:gd name="T6" fmla="*/ 269520 w 161"/>
              <a:gd name="T7" fmla="*/ 86151 h 164"/>
              <a:gd name="T8" fmla="*/ 115996 w 161"/>
              <a:gd name="T9" fmla="*/ 96489 h 164"/>
              <a:gd name="T10" fmla="*/ 85291 w 161"/>
              <a:gd name="T11" fmla="*/ 127503 h 164"/>
              <a:gd name="T12" fmla="*/ 81880 w 161"/>
              <a:gd name="T13" fmla="*/ 182640 h 164"/>
              <a:gd name="T14" fmla="*/ 61410 w 161"/>
              <a:gd name="T15" fmla="*/ 165410 h 164"/>
              <a:gd name="T16" fmla="*/ 30705 w 161"/>
              <a:gd name="T17" fmla="*/ 106827 h 164"/>
              <a:gd name="T18" fmla="*/ 47763 w 161"/>
              <a:gd name="T19" fmla="*/ 58583 h 164"/>
              <a:gd name="T20" fmla="*/ 153524 w 161"/>
              <a:gd name="T21" fmla="*/ 72367 h 164"/>
              <a:gd name="T22" fmla="*/ 173994 w 161"/>
              <a:gd name="T23" fmla="*/ 72367 h 164"/>
              <a:gd name="T24" fmla="*/ 173994 w 161"/>
              <a:gd name="T25" fmla="*/ 51691 h 164"/>
              <a:gd name="T26" fmla="*/ 27293 w 161"/>
              <a:gd name="T27" fmla="*/ 37906 h 164"/>
              <a:gd name="T28" fmla="*/ 3412 w 161"/>
              <a:gd name="T29" fmla="*/ 110273 h 164"/>
              <a:gd name="T30" fmla="*/ 40940 w 161"/>
              <a:gd name="T31" fmla="*/ 186086 h 164"/>
              <a:gd name="T32" fmla="*/ 81880 w 161"/>
              <a:gd name="T33" fmla="*/ 213654 h 164"/>
              <a:gd name="T34" fmla="*/ 75056 w 161"/>
              <a:gd name="T35" fmla="*/ 282575 h 164"/>
              <a:gd name="T36" fmla="*/ 92114 w 161"/>
              <a:gd name="T37" fmla="*/ 330820 h 164"/>
              <a:gd name="T38" fmla="*/ 307048 w 161"/>
              <a:gd name="T39" fmla="*/ 544474 h 164"/>
              <a:gd name="T40" fmla="*/ 354811 w 161"/>
              <a:gd name="T41" fmla="*/ 565150 h 164"/>
              <a:gd name="T42" fmla="*/ 354811 w 161"/>
              <a:gd name="T43" fmla="*/ 565150 h 164"/>
              <a:gd name="T44" fmla="*/ 405986 w 161"/>
              <a:gd name="T45" fmla="*/ 544474 h 164"/>
              <a:gd name="T46" fmla="*/ 528805 w 161"/>
              <a:gd name="T47" fmla="*/ 420416 h 164"/>
              <a:gd name="T48" fmla="*/ 549275 w 161"/>
              <a:gd name="T49" fmla="*/ 368726 h 164"/>
              <a:gd name="T50" fmla="*/ 528805 w 161"/>
              <a:gd name="T51" fmla="*/ 317035 h 164"/>
              <a:gd name="T52" fmla="*/ 508335 w 161"/>
              <a:gd name="T53" fmla="*/ 399740 h 164"/>
              <a:gd name="T54" fmla="*/ 385516 w 161"/>
              <a:gd name="T55" fmla="*/ 523798 h 164"/>
              <a:gd name="T56" fmla="*/ 354811 w 161"/>
              <a:gd name="T57" fmla="*/ 537582 h 164"/>
              <a:gd name="T58" fmla="*/ 354811 w 161"/>
              <a:gd name="T59" fmla="*/ 537582 h 164"/>
              <a:gd name="T60" fmla="*/ 324106 w 161"/>
              <a:gd name="T61" fmla="*/ 523798 h 164"/>
              <a:gd name="T62" fmla="*/ 112584 w 161"/>
              <a:gd name="T63" fmla="*/ 310143 h 164"/>
              <a:gd name="T64" fmla="*/ 105761 w 161"/>
              <a:gd name="T65" fmla="*/ 286021 h 164"/>
              <a:gd name="T66" fmla="*/ 109173 w 161"/>
              <a:gd name="T67" fmla="*/ 223992 h 164"/>
              <a:gd name="T68" fmla="*/ 115996 w 161"/>
              <a:gd name="T69" fmla="*/ 223992 h 164"/>
              <a:gd name="T70" fmla="*/ 126231 w 161"/>
              <a:gd name="T71" fmla="*/ 223992 h 164"/>
              <a:gd name="T72" fmla="*/ 187641 w 161"/>
              <a:gd name="T73" fmla="*/ 199870 h 164"/>
              <a:gd name="T74" fmla="*/ 187641 w 161"/>
              <a:gd name="T75" fmla="*/ 179194 h 164"/>
              <a:gd name="T76" fmla="*/ 167171 w 161"/>
              <a:gd name="T77" fmla="*/ 179194 h 164"/>
              <a:gd name="T78" fmla="*/ 119408 w 161"/>
              <a:gd name="T79" fmla="*/ 196424 h 164"/>
              <a:gd name="T80" fmla="*/ 109173 w 161"/>
              <a:gd name="T81" fmla="*/ 192978 h 164"/>
              <a:gd name="T82" fmla="*/ 115996 w 161"/>
              <a:gd name="T83" fmla="*/ 130949 h 164"/>
              <a:gd name="T84" fmla="*/ 119408 w 161"/>
              <a:gd name="T85" fmla="*/ 127503 h 164"/>
              <a:gd name="T86" fmla="*/ 272932 w 161"/>
              <a:gd name="T87" fmla="*/ 117165 h 164"/>
              <a:gd name="T88" fmla="*/ 272932 w 161"/>
              <a:gd name="T89" fmla="*/ 117165 h 164"/>
              <a:gd name="T90" fmla="*/ 296813 w 161"/>
              <a:gd name="T91" fmla="*/ 124057 h 164"/>
              <a:gd name="T92" fmla="*/ 508335 w 161"/>
              <a:gd name="T93" fmla="*/ 337712 h 164"/>
              <a:gd name="T94" fmla="*/ 521982 w 161"/>
              <a:gd name="T95" fmla="*/ 368726 h 164"/>
              <a:gd name="T96" fmla="*/ 508335 w 161"/>
              <a:gd name="T97" fmla="*/ 399740 h 1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1" h="164">
                <a:moveTo>
                  <a:pt x="155" y="92"/>
                </a:moveTo>
                <a:cubicBezTo>
                  <a:pt x="93" y="30"/>
                  <a:pt x="93" y="30"/>
                  <a:pt x="93" y="30"/>
                </a:cubicBezTo>
                <a:cubicBezTo>
                  <a:pt x="89" y="27"/>
                  <a:pt x="85" y="25"/>
                  <a:pt x="80" y="25"/>
                </a:cubicBezTo>
                <a:cubicBezTo>
                  <a:pt x="80" y="25"/>
                  <a:pt x="80" y="25"/>
                  <a:pt x="79" y="25"/>
                </a:cubicBezTo>
                <a:cubicBezTo>
                  <a:pt x="34" y="28"/>
                  <a:pt x="34" y="28"/>
                  <a:pt x="34" y="28"/>
                </a:cubicBezTo>
                <a:cubicBezTo>
                  <a:pt x="30" y="29"/>
                  <a:pt x="26" y="32"/>
                  <a:pt x="25" y="37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2"/>
                  <a:pt x="20" y="50"/>
                  <a:pt x="18" y="48"/>
                </a:cubicBezTo>
                <a:cubicBezTo>
                  <a:pt x="13" y="44"/>
                  <a:pt x="10" y="38"/>
                  <a:pt x="9" y="31"/>
                </a:cubicBezTo>
                <a:cubicBezTo>
                  <a:pt x="9" y="26"/>
                  <a:pt x="11" y="21"/>
                  <a:pt x="14" y="17"/>
                </a:cubicBezTo>
                <a:cubicBezTo>
                  <a:pt x="22" y="9"/>
                  <a:pt x="36" y="11"/>
                  <a:pt x="45" y="21"/>
                </a:cubicBezTo>
                <a:cubicBezTo>
                  <a:pt x="47" y="22"/>
                  <a:pt x="50" y="22"/>
                  <a:pt x="51" y="21"/>
                </a:cubicBezTo>
                <a:cubicBezTo>
                  <a:pt x="53" y="19"/>
                  <a:pt x="53" y="16"/>
                  <a:pt x="51" y="15"/>
                </a:cubicBezTo>
                <a:cubicBezTo>
                  <a:pt x="38" y="2"/>
                  <a:pt x="19" y="0"/>
                  <a:pt x="8" y="11"/>
                </a:cubicBezTo>
                <a:cubicBezTo>
                  <a:pt x="3" y="17"/>
                  <a:pt x="0" y="24"/>
                  <a:pt x="1" y="32"/>
                </a:cubicBezTo>
                <a:cubicBezTo>
                  <a:pt x="2" y="40"/>
                  <a:pt x="6" y="48"/>
                  <a:pt x="12" y="54"/>
                </a:cubicBezTo>
                <a:cubicBezTo>
                  <a:pt x="15" y="58"/>
                  <a:pt x="19" y="60"/>
                  <a:pt x="24" y="62"/>
                </a:cubicBezTo>
                <a:cubicBezTo>
                  <a:pt x="22" y="82"/>
                  <a:pt x="22" y="82"/>
                  <a:pt x="22" y="82"/>
                </a:cubicBezTo>
                <a:cubicBezTo>
                  <a:pt x="22" y="87"/>
                  <a:pt x="24" y="92"/>
                  <a:pt x="27" y="96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93" y="162"/>
                  <a:pt x="99" y="164"/>
                  <a:pt x="104" y="164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110" y="164"/>
                  <a:pt x="115" y="162"/>
                  <a:pt x="119" y="158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9" y="118"/>
                  <a:pt x="161" y="113"/>
                  <a:pt x="161" y="107"/>
                </a:cubicBezTo>
                <a:cubicBezTo>
                  <a:pt x="161" y="102"/>
                  <a:pt x="159" y="96"/>
                  <a:pt x="155" y="92"/>
                </a:cubicBezTo>
                <a:close/>
                <a:moveTo>
                  <a:pt x="149" y="116"/>
                </a:moveTo>
                <a:cubicBezTo>
                  <a:pt x="113" y="152"/>
                  <a:pt x="113" y="152"/>
                  <a:pt x="113" y="152"/>
                </a:cubicBezTo>
                <a:cubicBezTo>
                  <a:pt x="111" y="154"/>
                  <a:pt x="108" y="156"/>
                  <a:pt x="104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1" y="156"/>
                  <a:pt x="98" y="154"/>
                  <a:pt x="95" y="152"/>
                </a:cubicBezTo>
                <a:cubicBezTo>
                  <a:pt x="33" y="90"/>
                  <a:pt x="33" y="90"/>
                  <a:pt x="33" y="90"/>
                </a:cubicBezTo>
                <a:cubicBezTo>
                  <a:pt x="31" y="88"/>
                  <a:pt x="30" y="85"/>
                  <a:pt x="31" y="83"/>
                </a:cubicBezTo>
                <a:cubicBezTo>
                  <a:pt x="32" y="65"/>
                  <a:pt x="32" y="65"/>
                  <a:pt x="32" y="65"/>
                </a:cubicBezTo>
                <a:cubicBezTo>
                  <a:pt x="32" y="65"/>
                  <a:pt x="33" y="65"/>
                  <a:pt x="34" y="65"/>
                </a:cubicBezTo>
                <a:cubicBezTo>
                  <a:pt x="35" y="65"/>
                  <a:pt x="36" y="65"/>
                  <a:pt x="37" y="65"/>
                </a:cubicBezTo>
                <a:cubicBezTo>
                  <a:pt x="44" y="65"/>
                  <a:pt x="50" y="63"/>
                  <a:pt x="55" y="58"/>
                </a:cubicBezTo>
                <a:cubicBezTo>
                  <a:pt x="57" y="56"/>
                  <a:pt x="57" y="54"/>
                  <a:pt x="55" y="52"/>
                </a:cubicBezTo>
                <a:cubicBezTo>
                  <a:pt x="53" y="51"/>
                  <a:pt x="51" y="51"/>
                  <a:pt x="49" y="52"/>
                </a:cubicBezTo>
                <a:cubicBezTo>
                  <a:pt x="46" y="56"/>
                  <a:pt x="40" y="57"/>
                  <a:pt x="35" y="57"/>
                </a:cubicBezTo>
                <a:cubicBezTo>
                  <a:pt x="34" y="57"/>
                  <a:pt x="33" y="57"/>
                  <a:pt x="32" y="56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7"/>
                  <a:pt x="34" y="37"/>
                  <a:pt x="35" y="37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3" y="34"/>
                  <a:pt x="85" y="34"/>
                  <a:pt x="87" y="36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1" y="101"/>
                  <a:pt x="153" y="104"/>
                  <a:pt x="153" y="107"/>
                </a:cubicBezTo>
                <a:cubicBezTo>
                  <a:pt x="153" y="110"/>
                  <a:pt x="151" y="114"/>
                  <a:pt x="149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" name="Freeform 84">
            <a:extLst>
              <a:ext uri="{FF2B5EF4-FFF2-40B4-BE49-F238E27FC236}">
                <a16:creationId xmlns:a16="http://schemas.microsoft.com/office/drawing/2014/main" id="{6EC9C1FA-539E-477E-91C3-41D37707512D}"/>
              </a:ext>
            </a:extLst>
          </p:cNvPr>
          <p:cNvSpPr>
            <a:spLocks noEditPoints="1"/>
          </p:cNvSpPr>
          <p:nvPr/>
        </p:nvSpPr>
        <p:spPr bwMode="auto">
          <a:xfrm>
            <a:off x="9746941" y="3308349"/>
            <a:ext cx="387970" cy="428746"/>
          </a:xfrm>
          <a:custGeom>
            <a:avLst/>
            <a:gdLst>
              <a:gd name="T0" fmla="*/ 286794 w 146"/>
              <a:gd name="T1" fmla="*/ 3443 h 160"/>
              <a:gd name="T2" fmla="*/ 27314 w 146"/>
              <a:gd name="T3" fmla="*/ 65415 h 160"/>
              <a:gd name="T4" fmla="*/ 0 w 146"/>
              <a:gd name="T5" fmla="*/ 151487 h 160"/>
              <a:gd name="T6" fmla="*/ 119497 w 146"/>
              <a:gd name="T7" fmla="*/ 213459 h 160"/>
              <a:gd name="T8" fmla="*/ 167296 w 146"/>
              <a:gd name="T9" fmla="*/ 127387 h 160"/>
              <a:gd name="T10" fmla="*/ 249238 w 146"/>
              <a:gd name="T11" fmla="*/ 113615 h 160"/>
              <a:gd name="T12" fmla="*/ 331179 w 146"/>
              <a:gd name="T13" fmla="*/ 158373 h 160"/>
              <a:gd name="T14" fmla="*/ 416534 w 146"/>
              <a:gd name="T15" fmla="*/ 216902 h 160"/>
              <a:gd name="T16" fmla="*/ 454090 w 146"/>
              <a:gd name="T17" fmla="*/ 216902 h 160"/>
              <a:gd name="T18" fmla="*/ 498475 w 146"/>
              <a:gd name="T19" fmla="*/ 123944 h 160"/>
              <a:gd name="T20" fmla="*/ 450676 w 146"/>
              <a:gd name="T21" fmla="*/ 189359 h 160"/>
              <a:gd name="T22" fmla="*/ 426777 w 146"/>
              <a:gd name="T23" fmla="*/ 189359 h 160"/>
              <a:gd name="T24" fmla="*/ 358492 w 146"/>
              <a:gd name="T25" fmla="*/ 168702 h 160"/>
              <a:gd name="T26" fmla="*/ 361907 w 146"/>
              <a:gd name="T27" fmla="*/ 123944 h 160"/>
              <a:gd name="T28" fmla="*/ 290208 w 146"/>
              <a:gd name="T29" fmla="*/ 89515 h 160"/>
              <a:gd name="T30" fmla="*/ 177539 w 146"/>
              <a:gd name="T31" fmla="*/ 96401 h 160"/>
              <a:gd name="T32" fmla="*/ 153640 w 146"/>
              <a:gd name="T33" fmla="*/ 103287 h 160"/>
              <a:gd name="T34" fmla="*/ 122912 w 146"/>
              <a:gd name="T35" fmla="*/ 185916 h 160"/>
              <a:gd name="T36" fmla="*/ 47799 w 146"/>
              <a:gd name="T37" fmla="*/ 185916 h 160"/>
              <a:gd name="T38" fmla="*/ 27314 w 146"/>
              <a:gd name="T39" fmla="*/ 151487 h 160"/>
              <a:gd name="T40" fmla="*/ 112669 w 146"/>
              <a:gd name="T41" fmla="*/ 51643 h 160"/>
              <a:gd name="T42" fmla="*/ 413120 w 146"/>
              <a:gd name="T43" fmla="*/ 61972 h 160"/>
              <a:gd name="T44" fmla="*/ 471161 w 146"/>
              <a:gd name="T45" fmla="*/ 168702 h 160"/>
              <a:gd name="T46" fmla="*/ 252652 w 146"/>
              <a:gd name="T47" fmla="*/ 330518 h 160"/>
              <a:gd name="T48" fmla="*/ 252652 w 146"/>
              <a:gd name="T49" fmla="*/ 302975 h 160"/>
              <a:gd name="T50" fmla="*/ 266309 w 146"/>
              <a:gd name="T51" fmla="*/ 289203 h 160"/>
              <a:gd name="T52" fmla="*/ 320936 w 146"/>
              <a:gd name="T53" fmla="*/ 289203 h 160"/>
              <a:gd name="T54" fmla="*/ 365321 w 146"/>
              <a:gd name="T55" fmla="*/ 244445 h 160"/>
              <a:gd name="T56" fmla="*/ 365321 w 146"/>
              <a:gd name="T57" fmla="*/ 271989 h 160"/>
              <a:gd name="T58" fmla="*/ 136568 w 146"/>
              <a:gd name="T59" fmla="*/ 244445 h 160"/>
              <a:gd name="T60" fmla="*/ 180953 w 146"/>
              <a:gd name="T61" fmla="*/ 289203 h 160"/>
              <a:gd name="T62" fmla="*/ 122912 w 146"/>
              <a:gd name="T63" fmla="*/ 289203 h 160"/>
              <a:gd name="T64" fmla="*/ 136568 w 146"/>
              <a:gd name="T65" fmla="*/ 302975 h 160"/>
              <a:gd name="T66" fmla="*/ 252652 w 146"/>
              <a:gd name="T67" fmla="*/ 440690 h 160"/>
              <a:gd name="T68" fmla="*/ 252652 w 146"/>
              <a:gd name="T69" fmla="*/ 413147 h 160"/>
              <a:gd name="T70" fmla="*/ 266309 w 146"/>
              <a:gd name="T71" fmla="*/ 399376 h 160"/>
              <a:gd name="T72" fmla="*/ 320936 w 146"/>
              <a:gd name="T73" fmla="*/ 399376 h 160"/>
              <a:gd name="T74" fmla="*/ 365321 w 146"/>
              <a:gd name="T75" fmla="*/ 354618 h 160"/>
              <a:gd name="T76" fmla="*/ 365321 w 146"/>
              <a:gd name="T77" fmla="*/ 382161 h 160"/>
              <a:gd name="T78" fmla="*/ 136568 w 146"/>
              <a:gd name="T79" fmla="*/ 354618 h 160"/>
              <a:gd name="T80" fmla="*/ 180953 w 146"/>
              <a:gd name="T81" fmla="*/ 399376 h 160"/>
              <a:gd name="T82" fmla="*/ 122912 w 146"/>
              <a:gd name="T83" fmla="*/ 399376 h 160"/>
              <a:gd name="T84" fmla="*/ 136568 w 146"/>
              <a:gd name="T85" fmla="*/ 413147 h 160"/>
              <a:gd name="T86" fmla="*/ 252652 w 146"/>
              <a:gd name="T87" fmla="*/ 550863 h 160"/>
              <a:gd name="T88" fmla="*/ 252652 w 146"/>
              <a:gd name="T89" fmla="*/ 523320 h 160"/>
              <a:gd name="T90" fmla="*/ 266309 w 146"/>
              <a:gd name="T91" fmla="*/ 506105 h 160"/>
              <a:gd name="T92" fmla="*/ 320936 w 146"/>
              <a:gd name="T93" fmla="*/ 506105 h 160"/>
              <a:gd name="T94" fmla="*/ 365321 w 146"/>
              <a:gd name="T95" fmla="*/ 464791 h 160"/>
              <a:gd name="T96" fmla="*/ 365321 w 146"/>
              <a:gd name="T97" fmla="*/ 492334 h 160"/>
              <a:gd name="T98" fmla="*/ 136568 w 146"/>
              <a:gd name="T99" fmla="*/ 464791 h 160"/>
              <a:gd name="T100" fmla="*/ 180953 w 146"/>
              <a:gd name="T101" fmla="*/ 506105 h 160"/>
              <a:gd name="T102" fmla="*/ 122912 w 146"/>
              <a:gd name="T103" fmla="*/ 506105 h 160"/>
              <a:gd name="T104" fmla="*/ 136568 w 146"/>
              <a:gd name="T105" fmla="*/ 523320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6" h="160">
                <a:moveTo>
                  <a:pt x="141" y="22"/>
                </a:moveTo>
                <a:cubicBezTo>
                  <a:pt x="136" y="16"/>
                  <a:pt x="129" y="13"/>
                  <a:pt x="124" y="10"/>
                </a:cubicBezTo>
                <a:cubicBezTo>
                  <a:pt x="112" y="5"/>
                  <a:pt x="100" y="2"/>
                  <a:pt x="84" y="1"/>
                </a:cubicBezTo>
                <a:cubicBezTo>
                  <a:pt x="80" y="0"/>
                  <a:pt x="76" y="0"/>
                  <a:pt x="72" y="0"/>
                </a:cubicBezTo>
                <a:cubicBezTo>
                  <a:pt x="58" y="0"/>
                  <a:pt x="44" y="2"/>
                  <a:pt x="30" y="7"/>
                </a:cubicBezTo>
                <a:cubicBezTo>
                  <a:pt x="23" y="9"/>
                  <a:pt x="15" y="13"/>
                  <a:pt x="8" y="19"/>
                </a:cubicBezTo>
                <a:cubicBezTo>
                  <a:pt x="2" y="24"/>
                  <a:pt x="0" y="30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41"/>
                  <a:pt x="0" y="44"/>
                </a:cubicBezTo>
                <a:cubicBezTo>
                  <a:pt x="0" y="45"/>
                  <a:pt x="0" y="47"/>
                  <a:pt x="0" y="49"/>
                </a:cubicBezTo>
                <a:cubicBezTo>
                  <a:pt x="0" y="57"/>
                  <a:pt x="6" y="62"/>
                  <a:pt x="14" y="62"/>
                </a:cubicBezTo>
                <a:cubicBezTo>
                  <a:pt x="35" y="62"/>
                  <a:pt x="35" y="62"/>
                  <a:pt x="35" y="62"/>
                </a:cubicBezTo>
                <a:cubicBezTo>
                  <a:pt x="35" y="62"/>
                  <a:pt x="35" y="62"/>
                  <a:pt x="36" y="62"/>
                </a:cubicBezTo>
                <a:cubicBezTo>
                  <a:pt x="43" y="62"/>
                  <a:pt x="49" y="57"/>
                  <a:pt x="49" y="49"/>
                </a:cubicBezTo>
                <a:cubicBezTo>
                  <a:pt x="49" y="37"/>
                  <a:pt x="49" y="37"/>
                  <a:pt x="49" y="37"/>
                </a:cubicBezTo>
                <a:cubicBezTo>
                  <a:pt x="49" y="37"/>
                  <a:pt x="50" y="37"/>
                  <a:pt x="51" y="36"/>
                </a:cubicBezTo>
                <a:cubicBezTo>
                  <a:pt x="52" y="36"/>
                  <a:pt x="53" y="36"/>
                  <a:pt x="54" y="35"/>
                </a:cubicBezTo>
                <a:cubicBezTo>
                  <a:pt x="60" y="34"/>
                  <a:pt x="66" y="33"/>
                  <a:pt x="73" y="33"/>
                </a:cubicBezTo>
                <a:cubicBezTo>
                  <a:pt x="76" y="33"/>
                  <a:pt x="80" y="34"/>
                  <a:pt x="84" y="34"/>
                </a:cubicBezTo>
                <a:cubicBezTo>
                  <a:pt x="89" y="35"/>
                  <a:pt x="94" y="36"/>
                  <a:pt x="97" y="37"/>
                </a:cubicBezTo>
                <a:cubicBezTo>
                  <a:pt x="97" y="40"/>
                  <a:pt x="97" y="43"/>
                  <a:pt x="97" y="46"/>
                </a:cubicBezTo>
                <a:cubicBezTo>
                  <a:pt x="97" y="47"/>
                  <a:pt x="97" y="48"/>
                  <a:pt x="97" y="49"/>
                </a:cubicBezTo>
                <a:cubicBezTo>
                  <a:pt x="97" y="57"/>
                  <a:pt x="103" y="63"/>
                  <a:pt x="111" y="63"/>
                </a:cubicBezTo>
                <a:cubicBezTo>
                  <a:pt x="122" y="63"/>
                  <a:pt x="122" y="63"/>
                  <a:pt x="122" y="63"/>
                </a:cubicBezTo>
                <a:cubicBezTo>
                  <a:pt x="123" y="63"/>
                  <a:pt x="124" y="63"/>
                  <a:pt x="125" y="63"/>
                </a:cubicBezTo>
                <a:cubicBezTo>
                  <a:pt x="126" y="63"/>
                  <a:pt x="128" y="63"/>
                  <a:pt x="129" y="63"/>
                </a:cubicBezTo>
                <a:cubicBezTo>
                  <a:pt x="130" y="63"/>
                  <a:pt x="131" y="63"/>
                  <a:pt x="133" y="63"/>
                </a:cubicBezTo>
                <a:cubicBezTo>
                  <a:pt x="140" y="63"/>
                  <a:pt x="146" y="57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1"/>
                  <a:pt x="144" y="26"/>
                  <a:pt x="141" y="22"/>
                </a:cubicBezTo>
                <a:close/>
                <a:moveTo>
                  <a:pt x="138" y="49"/>
                </a:moveTo>
                <a:cubicBezTo>
                  <a:pt x="138" y="52"/>
                  <a:pt x="137" y="55"/>
                  <a:pt x="132" y="55"/>
                </a:cubicBezTo>
                <a:cubicBezTo>
                  <a:pt x="132" y="55"/>
                  <a:pt x="132" y="55"/>
                  <a:pt x="132" y="55"/>
                </a:cubicBezTo>
                <a:cubicBezTo>
                  <a:pt x="131" y="55"/>
                  <a:pt x="130" y="55"/>
                  <a:pt x="129" y="55"/>
                </a:cubicBezTo>
                <a:cubicBezTo>
                  <a:pt x="128" y="55"/>
                  <a:pt x="127" y="55"/>
                  <a:pt x="125" y="55"/>
                </a:cubicBezTo>
                <a:cubicBezTo>
                  <a:pt x="124" y="55"/>
                  <a:pt x="123" y="55"/>
                  <a:pt x="122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07" y="55"/>
                  <a:pt x="105" y="53"/>
                  <a:pt x="105" y="49"/>
                </a:cubicBezTo>
                <a:cubicBezTo>
                  <a:pt x="105" y="48"/>
                  <a:pt x="105" y="47"/>
                  <a:pt x="105" y="46"/>
                </a:cubicBezTo>
                <a:cubicBezTo>
                  <a:pt x="105" y="42"/>
                  <a:pt x="105" y="39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32"/>
                  <a:pt x="104" y="31"/>
                  <a:pt x="102" y="30"/>
                </a:cubicBezTo>
                <a:cubicBezTo>
                  <a:pt x="102" y="30"/>
                  <a:pt x="102" y="30"/>
                  <a:pt x="102" y="30"/>
                </a:cubicBezTo>
                <a:cubicBezTo>
                  <a:pt x="97" y="28"/>
                  <a:pt x="92" y="27"/>
                  <a:pt x="85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1" y="26"/>
                  <a:pt x="77" y="25"/>
                  <a:pt x="73" y="25"/>
                </a:cubicBezTo>
                <a:cubicBezTo>
                  <a:pt x="66" y="25"/>
                  <a:pt x="59" y="26"/>
                  <a:pt x="52" y="28"/>
                </a:cubicBezTo>
                <a:cubicBezTo>
                  <a:pt x="51" y="28"/>
                  <a:pt x="50" y="28"/>
                  <a:pt x="48" y="29"/>
                </a:cubicBezTo>
                <a:cubicBezTo>
                  <a:pt x="47" y="29"/>
                  <a:pt x="46" y="29"/>
                  <a:pt x="45" y="29"/>
                </a:cubicBezTo>
                <a:cubicBezTo>
                  <a:pt x="45" y="30"/>
                  <a:pt x="45" y="30"/>
                  <a:pt x="45" y="30"/>
                </a:cubicBezTo>
                <a:cubicBezTo>
                  <a:pt x="43" y="30"/>
                  <a:pt x="41" y="32"/>
                  <a:pt x="41" y="36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1"/>
                  <a:pt x="40" y="54"/>
                  <a:pt x="36" y="54"/>
                </a:cubicBezTo>
                <a:cubicBezTo>
                  <a:pt x="36" y="54"/>
                  <a:pt x="36" y="54"/>
                  <a:pt x="35" y="54"/>
                </a:cubicBezTo>
                <a:cubicBezTo>
                  <a:pt x="35" y="54"/>
                  <a:pt x="35" y="54"/>
                  <a:pt x="35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0" y="54"/>
                  <a:pt x="8" y="52"/>
                  <a:pt x="8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47"/>
                  <a:pt x="8" y="46"/>
                  <a:pt x="8" y="44"/>
                </a:cubicBezTo>
                <a:cubicBezTo>
                  <a:pt x="8" y="41"/>
                  <a:pt x="8" y="39"/>
                  <a:pt x="8" y="36"/>
                </a:cubicBezTo>
                <a:cubicBezTo>
                  <a:pt x="8" y="32"/>
                  <a:pt x="10" y="29"/>
                  <a:pt x="13" y="25"/>
                </a:cubicBezTo>
                <a:cubicBezTo>
                  <a:pt x="19" y="20"/>
                  <a:pt x="27" y="17"/>
                  <a:pt x="33" y="15"/>
                </a:cubicBezTo>
                <a:cubicBezTo>
                  <a:pt x="45" y="10"/>
                  <a:pt x="59" y="8"/>
                  <a:pt x="72" y="8"/>
                </a:cubicBezTo>
                <a:cubicBezTo>
                  <a:pt x="76" y="8"/>
                  <a:pt x="80" y="8"/>
                  <a:pt x="84" y="9"/>
                </a:cubicBezTo>
                <a:cubicBezTo>
                  <a:pt x="98" y="10"/>
                  <a:pt x="110" y="13"/>
                  <a:pt x="121" y="18"/>
                </a:cubicBezTo>
                <a:cubicBezTo>
                  <a:pt x="127" y="21"/>
                  <a:pt x="132" y="24"/>
                  <a:pt x="135" y="28"/>
                </a:cubicBezTo>
                <a:cubicBezTo>
                  <a:pt x="137" y="30"/>
                  <a:pt x="138" y="33"/>
                  <a:pt x="138" y="36"/>
                </a:cubicBezTo>
                <a:lnTo>
                  <a:pt x="138" y="49"/>
                </a:lnTo>
                <a:close/>
                <a:moveTo>
                  <a:pt x="74" y="71"/>
                </a:moveTo>
                <a:cubicBezTo>
                  <a:pt x="67" y="71"/>
                  <a:pt x="61" y="77"/>
                  <a:pt x="61" y="84"/>
                </a:cubicBezTo>
                <a:cubicBezTo>
                  <a:pt x="61" y="91"/>
                  <a:pt x="67" y="96"/>
                  <a:pt x="74" y="96"/>
                </a:cubicBezTo>
                <a:cubicBezTo>
                  <a:pt x="80" y="96"/>
                  <a:pt x="86" y="91"/>
                  <a:pt x="86" y="84"/>
                </a:cubicBezTo>
                <a:cubicBezTo>
                  <a:pt x="86" y="77"/>
                  <a:pt x="81" y="71"/>
                  <a:pt x="74" y="71"/>
                </a:cubicBezTo>
                <a:close/>
                <a:moveTo>
                  <a:pt x="74" y="88"/>
                </a:moveTo>
                <a:cubicBezTo>
                  <a:pt x="71" y="88"/>
                  <a:pt x="69" y="86"/>
                  <a:pt x="69" y="84"/>
                </a:cubicBezTo>
                <a:cubicBezTo>
                  <a:pt x="69" y="81"/>
                  <a:pt x="71" y="79"/>
                  <a:pt x="74" y="79"/>
                </a:cubicBezTo>
                <a:cubicBezTo>
                  <a:pt x="76" y="79"/>
                  <a:pt x="78" y="81"/>
                  <a:pt x="78" y="84"/>
                </a:cubicBezTo>
                <a:cubicBezTo>
                  <a:pt x="78" y="86"/>
                  <a:pt x="76" y="88"/>
                  <a:pt x="74" y="88"/>
                </a:cubicBezTo>
                <a:close/>
                <a:moveTo>
                  <a:pt x="107" y="71"/>
                </a:moveTo>
                <a:cubicBezTo>
                  <a:pt x="100" y="71"/>
                  <a:pt x="94" y="77"/>
                  <a:pt x="94" y="84"/>
                </a:cubicBezTo>
                <a:cubicBezTo>
                  <a:pt x="94" y="91"/>
                  <a:pt x="100" y="96"/>
                  <a:pt x="107" y="96"/>
                </a:cubicBezTo>
                <a:cubicBezTo>
                  <a:pt x="114" y="96"/>
                  <a:pt x="119" y="91"/>
                  <a:pt x="119" y="84"/>
                </a:cubicBezTo>
                <a:cubicBezTo>
                  <a:pt x="119" y="77"/>
                  <a:pt x="114" y="71"/>
                  <a:pt x="107" y="71"/>
                </a:cubicBezTo>
                <a:close/>
                <a:moveTo>
                  <a:pt x="107" y="88"/>
                </a:moveTo>
                <a:cubicBezTo>
                  <a:pt x="104" y="88"/>
                  <a:pt x="102" y="86"/>
                  <a:pt x="102" y="84"/>
                </a:cubicBezTo>
                <a:cubicBezTo>
                  <a:pt x="102" y="81"/>
                  <a:pt x="104" y="79"/>
                  <a:pt x="107" y="79"/>
                </a:cubicBezTo>
                <a:cubicBezTo>
                  <a:pt x="109" y="79"/>
                  <a:pt x="111" y="81"/>
                  <a:pt x="111" y="84"/>
                </a:cubicBezTo>
                <a:cubicBezTo>
                  <a:pt x="111" y="86"/>
                  <a:pt x="109" y="88"/>
                  <a:pt x="107" y="88"/>
                </a:cubicBezTo>
                <a:close/>
                <a:moveTo>
                  <a:pt x="40" y="71"/>
                </a:moveTo>
                <a:cubicBezTo>
                  <a:pt x="33" y="71"/>
                  <a:pt x="28" y="77"/>
                  <a:pt x="28" y="84"/>
                </a:cubicBezTo>
                <a:cubicBezTo>
                  <a:pt x="28" y="91"/>
                  <a:pt x="33" y="96"/>
                  <a:pt x="40" y="96"/>
                </a:cubicBezTo>
                <a:cubicBezTo>
                  <a:pt x="47" y="96"/>
                  <a:pt x="53" y="91"/>
                  <a:pt x="53" y="84"/>
                </a:cubicBezTo>
                <a:cubicBezTo>
                  <a:pt x="53" y="77"/>
                  <a:pt x="47" y="71"/>
                  <a:pt x="40" y="71"/>
                </a:cubicBezTo>
                <a:close/>
                <a:moveTo>
                  <a:pt x="40" y="88"/>
                </a:moveTo>
                <a:cubicBezTo>
                  <a:pt x="38" y="88"/>
                  <a:pt x="36" y="86"/>
                  <a:pt x="36" y="84"/>
                </a:cubicBezTo>
                <a:cubicBezTo>
                  <a:pt x="36" y="81"/>
                  <a:pt x="38" y="79"/>
                  <a:pt x="40" y="79"/>
                </a:cubicBezTo>
                <a:cubicBezTo>
                  <a:pt x="43" y="79"/>
                  <a:pt x="45" y="81"/>
                  <a:pt x="45" y="84"/>
                </a:cubicBezTo>
                <a:cubicBezTo>
                  <a:pt x="45" y="86"/>
                  <a:pt x="43" y="88"/>
                  <a:pt x="40" y="88"/>
                </a:cubicBezTo>
                <a:close/>
                <a:moveTo>
                  <a:pt x="74" y="103"/>
                </a:moveTo>
                <a:cubicBezTo>
                  <a:pt x="67" y="103"/>
                  <a:pt x="61" y="109"/>
                  <a:pt x="61" y="116"/>
                </a:cubicBezTo>
                <a:cubicBezTo>
                  <a:pt x="61" y="122"/>
                  <a:pt x="67" y="128"/>
                  <a:pt x="74" y="128"/>
                </a:cubicBezTo>
                <a:cubicBezTo>
                  <a:pt x="80" y="128"/>
                  <a:pt x="86" y="122"/>
                  <a:pt x="86" y="116"/>
                </a:cubicBezTo>
                <a:cubicBezTo>
                  <a:pt x="86" y="109"/>
                  <a:pt x="81" y="103"/>
                  <a:pt x="74" y="103"/>
                </a:cubicBezTo>
                <a:close/>
                <a:moveTo>
                  <a:pt x="74" y="120"/>
                </a:moveTo>
                <a:cubicBezTo>
                  <a:pt x="71" y="120"/>
                  <a:pt x="69" y="118"/>
                  <a:pt x="69" y="116"/>
                </a:cubicBezTo>
                <a:cubicBezTo>
                  <a:pt x="69" y="113"/>
                  <a:pt x="71" y="111"/>
                  <a:pt x="74" y="111"/>
                </a:cubicBezTo>
                <a:cubicBezTo>
                  <a:pt x="76" y="111"/>
                  <a:pt x="78" y="113"/>
                  <a:pt x="78" y="116"/>
                </a:cubicBezTo>
                <a:cubicBezTo>
                  <a:pt x="78" y="118"/>
                  <a:pt x="76" y="120"/>
                  <a:pt x="74" y="120"/>
                </a:cubicBezTo>
                <a:close/>
                <a:moveTo>
                  <a:pt x="107" y="103"/>
                </a:moveTo>
                <a:cubicBezTo>
                  <a:pt x="100" y="103"/>
                  <a:pt x="94" y="109"/>
                  <a:pt x="94" y="116"/>
                </a:cubicBezTo>
                <a:cubicBezTo>
                  <a:pt x="94" y="122"/>
                  <a:pt x="100" y="128"/>
                  <a:pt x="107" y="128"/>
                </a:cubicBezTo>
                <a:cubicBezTo>
                  <a:pt x="114" y="128"/>
                  <a:pt x="119" y="122"/>
                  <a:pt x="119" y="116"/>
                </a:cubicBezTo>
                <a:cubicBezTo>
                  <a:pt x="119" y="109"/>
                  <a:pt x="114" y="103"/>
                  <a:pt x="107" y="103"/>
                </a:cubicBezTo>
                <a:close/>
                <a:moveTo>
                  <a:pt x="107" y="120"/>
                </a:moveTo>
                <a:cubicBezTo>
                  <a:pt x="104" y="120"/>
                  <a:pt x="102" y="118"/>
                  <a:pt x="102" y="116"/>
                </a:cubicBezTo>
                <a:cubicBezTo>
                  <a:pt x="102" y="113"/>
                  <a:pt x="104" y="111"/>
                  <a:pt x="107" y="111"/>
                </a:cubicBezTo>
                <a:cubicBezTo>
                  <a:pt x="109" y="111"/>
                  <a:pt x="111" y="113"/>
                  <a:pt x="111" y="116"/>
                </a:cubicBezTo>
                <a:cubicBezTo>
                  <a:pt x="111" y="118"/>
                  <a:pt x="109" y="120"/>
                  <a:pt x="107" y="120"/>
                </a:cubicBezTo>
                <a:close/>
                <a:moveTo>
                  <a:pt x="40" y="103"/>
                </a:moveTo>
                <a:cubicBezTo>
                  <a:pt x="33" y="103"/>
                  <a:pt x="28" y="109"/>
                  <a:pt x="28" y="116"/>
                </a:cubicBezTo>
                <a:cubicBezTo>
                  <a:pt x="28" y="122"/>
                  <a:pt x="33" y="128"/>
                  <a:pt x="40" y="128"/>
                </a:cubicBezTo>
                <a:cubicBezTo>
                  <a:pt x="47" y="128"/>
                  <a:pt x="53" y="122"/>
                  <a:pt x="53" y="116"/>
                </a:cubicBezTo>
                <a:cubicBezTo>
                  <a:pt x="53" y="109"/>
                  <a:pt x="47" y="103"/>
                  <a:pt x="40" y="103"/>
                </a:cubicBezTo>
                <a:close/>
                <a:moveTo>
                  <a:pt x="40" y="120"/>
                </a:moveTo>
                <a:cubicBezTo>
                  <a:pt x="38" y="120"/>
                  <a:pt x="36" y="118"/>
                  <a:pt x="36" y="116"/>
                </a:cubicBezTo>
                <a:cubicBezTo>
                  <a:pt x="36" y="113"/>
                  <a:pt x="38" y="111"/>
                  <a:pt x="40" y="111"/>
                </a:cubicBezTo>
                <a:cubicBezTo>
                  <a:pt x="43" y="111"/>
                  <a:pt x="45" y="113"/>
                  <a:pt x="45" y="116"/>
                </a:cubicBezTo>
                <a:cubicBezTo>
                  <a:pt x="45" y="118"/>
                  <a:pt x="43" y="120"/>
                  <a:pt x="40" y="120"/>
                </a:cubicBezTo>
                <a:close/>
                <a:moveTo>
                  <a:pt x="74" y="135"/>
                </a:moveTo>
                <a:cubicBezTo>
                  <a:pt x="67" y="135"/>
                  <a:pt x="61" y="141"/>
                  <a:pt x="61" y="147"/>
                </a:cubicBezTo>
                <a:cubicBezTo>
                  <a:pt x="61" y="154"/>
                  <a:pt x="67" y="160"/>
                  <a:pt x="74" y="160"/>
                </a:cubicBezTo>
                <a:cubicBezTo>
                  <a:pt x="80" y="160"/>
                  <a:pt x="86" y="154"/>
                  <a:pt x="86" y="147"/>
                </a:cubicBezTo>
                <a:cubicBezTo>
                  <a:pt x="86" y="141"/>
                  <a:pt x="81" y="135"/>
                  <a:pt x="74" y="135"/>
                </a:cubicBezTo>
                <a:close/>
                <a:moveTo>
                  <a:pt x="74" y="152"/>
                </a:moveTo>
                <a:cubicBezTo>
                  <a:pt x="71" y="152"/>
                  <a:pt x="69" y="150"/>
                  <a:pt x="69" y="147"/>
                </a:cubicBezTo>
                <a:cubicBezTo>
                  <a:pt x="69" y="145"/>
                  <a:pt x="71" y="143"/>
                  <a:pt x="74" y="143"/>
                </a:cubicBezTo>
                <a:cubicBezTo>
                  <a:pt x="76" y="143"/>
                  <a:pt x="78" y="145"/>
                  <a:pt x="78" y="147"/>
                </a:cubicBezTo>
                <a:cubicBezTo>
                  <a:pt x="78" y="150"/>
                  <a:pt x="76" y="152"/>
                  <a:pt x="74" y="152"/>
                </a:cubicBezTo>
                <a:close/>
                <a:moveTo>
                  <a:pt x="107" y="135"/>
                </a:moveTo>
                <a:cubicBezTo>
                  <a:pt x="100" y="135"/>
                  <a:pt x="94" y="141"/>
                  <a:pt x="94" y="147"/>
                </a:cubicBezTo>
                <a:cubicBezTo>
                  <a:pt x="94" y="154"/>
                  <a:pt x="100" y="160"/>
                  <a:pt x="107" y="160"/>
                </a:cubicBezTo>
                <a:cubicBezTo>
                  <a:pt x="114" y="160"/>
                  <a:pt x="119" y="154"/>
                  <a:pt x="119" y="147"/>
                </a:cubicBezTo>
                <a:cubicBezTo>
                  <a:pt x="119" y="141"/>
                  <a:pt x="114" y="135"/>
                  <a:pt x="107" y="135"/>
                </a:cubicBezTo>
                <a:close/>
                <a:moveTo>
                  <a:pt x="107" y="152"/>
                </a:moveTo>
                <a:cubicBezTo>
                  <a:pt x="104" y="152"/>
                  <a:pt x="102" y="150"/>
                  <a:pt x="102" y="147"/>
                </a:cubicBezTo>
                <a:cubicBezTo>
                  <a:pt x="102" y="145"/>
                  <a:pt x="104" y="143"/>
                  <a:pt x="107" y="143"/>
                </a:cubicBezTo>
                <a:cubicBezTo>
                  <a:pt x="109" y="143"/>
                  <a:pt x="111" y="145"/>
                  <a:pt x="111" y="147"/>
                </a:cubicBezTo>
                <a:cubicBezTo>
                  <a:pt x="111" y="150"/>
                  <a:pt x="109" y="152"/>
                  <a:pt x="107" y="152"/>
                </a:cubicBezTo>
                <a:close/>
                <a:moveTo>
                  <a:pt x="40" y="135"/>
                </a:moveTo>
                <a:cubicBezTo>
                  <a:pt x="33" y="135"/>
                  <a:pt x="28" y="141"/>
                  <a:pt x="28" y="147"/>
                </a:cubicBezTo>
                <a:cubicBezTo>
                  <a:pt x="28" y="154"/>
                  <a:pt x="33" y="160"/>
                  <a:pt x="40" y="160"/>
                </a:cubicBezTo>
                <a:cubicBezTo>
                  <a:pt x="47" y="160"/>
                  <a:pt x="53" y="154"/>
                  <a:pt x="53" y="147"/>
                </a:cubicBezTo>
                <a:cubicBezTo>
                  <a:pt x="53" y="141"/>
                  <a:pt x="47" y="135"/>
                  <a:pt x="40" y="135"/>
                </a:cubicBezTo>
                <a:close/>
                <a:moveTo>
                  <a:pt x="40" y="152"/>
                </a:moveTo>
                <a:cubicBezTo>
                  <a:pt x="38" y="152"/>
                  <a:pt x="36" y="150"/>
                  <a:pt x="36" y="147"/>
                </a:cubicBezTo>
                <a:cubicBezTo>
                  <a:pt x="36" y="145"/>
                  <a:pt x="38" y="143"/>
                  <a:pt x="40" y="143"/>
                </a:cubicBezTo>
                <a:cubicBezTo>
                  <a:pt x="43" y="143"/>
                  <a:pt x="45" y="145"/>
                  <a:pt x="45" y="147"/>
                </a:cubicBezTo>
                <a:cubicBezTo>
                  <a:pt x="45" y="150"/>
                  <a:pt x="43" y="152"/>
                  <a:pt x="40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" name="Freeform 48">
            <a:extLst>
              <a:ext uri="{FF2B5EF4-FFF2-40B4-BE49-F238E27FC236}">
                <a16:creationId xmlns:a16="http://schemas.microsoft.com/office/drawing/2014/main" id="{E85FD360-D9A2-4A06-A507-CEA2C7C79F86}"/>
              </a:ext>
            </a:extLst>
          </p:cNvPr>
          <p:cNvSpPr>
            <a:spLocks noEditPoints="1"/>
          </p:cNvSpPr>
          <p:nvPr/>
        </p:nvSpPr>
        <p:spPr bwMode="auto">
          <a:xfrm>
            <a:off x="6742978" y="5306525"/>
            <a:ext cx="427508" cy="429978"/>
          </a:xfrm>
          <a:custGeom>
            <a:avLst/>
            <a:gdLst>
              <a:gd name="T0" fmla="*/ 540842 w 160"/>
              <a:gd name="T1" fmla="*/ 155377 h 160"/>
              <a:gd name="T2" fmla="*/ 393651 w 160"/>
              <a:gd name="T3" fmla="*/ 6906 h 160"/>
              <a:gd name="T4" fmla="*/ 376536 w 160"/>
              <a:gd name="T5" fmla="*/ 0 h 160"/>
              <a:gd name="T6" fmla="*/ 171153 w 160"/>
              <a:gd name="T7" fmla="*/ 0 h 160"/>
              <a:gd name="T8" fmla="*/ 154037 w 160"/>
              <a:gd name="T9" fmla="*/ 6906 h 160"/>
              <a:gd name="T10" fmla="*/ 6846 w 160"/>
              <a:gd name="T11" fmla="*/ 155377 h 160"/>
              <a:gd name="T12" fmla="*/ 0 w 160"/>
              <a:gd name="T13" fmla="*/ 172641 h 160"/>
              <a:gd name="T14" fmla="*/ 0 w 160"/>
              <a:gd name="T15" fmla="*/ 379809 h 160"/>
              <a:gd name="T16" fmla="*/ 6846 w 160"/>
              <a:gd name="T17" fmla="*/ 397073 h 160"/>
              <a:gd name="T18" fmla="*/ 154037 w 160"/>
              <a:gd name="T19" fmla="*/ 545544 h 160"/>
              <a:gd name="T20" fmla="*/ 171153 w 160"/>
              <a:gd name="T21" fmla="*/ 552450 h 160"/>
              <a:gd name="T22" fmla="*/ 376536 w 160"/>
              <a:gd name="T23" fmla="*/ 552450 h 160"/>
              <a:gd name="T24" fmla="*/ 393651 w 160"/>
              <a:gd name="T25" fmla="*/ 545544 h 160"/>
              <a:gd name="T26" fmla="*/ 540842 w 160"/>
              <a:gd name="T27" fmla="*/ 397073 h 160"/>
              <a:gd name="T28" fmla="*/ 547688 w 160"/>
              <a:gd name="T29" fmla="*/ 379809 h 160"/>
              <a:gd name="T30" fmla="*/ 547688 w 160"/>
              <a:gd name="T31" fmla="*/ 172641 h 160"/>
              <a:gd name="T32" fmla="*/ 540842 w 160"/>
              <a:gd name="T33" fmla="*/ 155377 h 160"/>
              <a:gd name="T34" fmla="*/ 503188 w 160"/>
              <a:gd name="T35" fmla="*/ 372904 h 160"/>
              <a:gd name="T36" fmla="*/ 369689 w 160"/>
              <a:gd name="T37" fmla="*/ 507563 h 160"/>
              <a:gd name="T38" fmla="*/ 177999 w 160"/>
              <a:gd name="T39" fmla="*/ 507563 h 160"/>
              <a:gd name="T40" fmla="*/ 44500 w 160"/>
              <a:gd name="T41" fmla="*/ 372904 h 160"/>
              <a:gd name="T42" fmla="*/ 44500 w 160"/>
              <a:gd name="T43" fmla="*/ 179546 h 160"/>
              <a:gd name="T44" fmla="*/ 177999 w 160"/>
              <a:gd name="T45" fmla="*/ 44887 h 160"/>
              <a:gd name="T46" fmla="*/ 369689 w 160"/>
              <a:gd name="T47" fmla="*/ 44887 h 160"/>
              <a:gd name="T48" fmla="*/ 503188 w 160"/>
              <a:gd name="T49" fmla="*/ 179546 h 160"/>
              <a:gd name="T50" fmla="*/ 503188 w 160"/>
              <a:gd name="T51" fmla="*/ 372904 h 160"/>
              <a:gd name="T52" fmla="*/ 294382 w 160"/>
              <a:gd name="T53" fmla="*/ 176093 h 160"/>
              <a:gd name="T54" fmla="*/ 294382 w 160"/>
              <a:gd name="T55" fmla="*/ 276225 h 160"/>
              <a:gd name="T56" fmla="*/ 273844 w 160"/>
              <a:gd name="T57" fmla="*/ 296942 h 160"/>
              <a:gd name="T58" fmla="*/ 253306 w 160"/>
              <a:gd name="T59" fmla="*/ 276225 h 160"/>
              <a:gd name="T60" fmla="*/ 253306 w 160"/>
              <a:gd name="T61" fmla="*/ 176093 h 160"/>
              <a:gd name="T62" fmla="*/ 273844 w 160"/>
              <a:gd name="T63" fmla="*/ 151924 h 160"/>
              <a:gd name="T64" fmla="*/ 294382 w 160"/>
              <a:gd name="T65" fmla="*/ 176093 h 160"/>
              <a:gd name="T66" fmla="*/ 290959 w 160"/>
              <a:gd name="T67" fmla="*/ 362545 h 160"/>
              <a:gd name="T68" fmla="*/ 294382 w 160"/>
              <a:gd name="T69" fmla="*/ 376357 h 160"/>
              <a:gd name="T70" fmla="*/ 290959 w 160"/>
              <a:gd name="T71" fmla="*/ 393621 h 160"/>
              <a:gd name="T72" fmla="*/ 273844 w 160"/>
              <a:gd name="T73" fmla="*/ 400526 h 160"/>
              <a:gd name="T74" fmla="*/ 256729 w 160"/>
              <a:gd name="T75" fmla="*/ 393621 h 160"/>
              <a:gd name="T76" fmla="*/ 253306 w 160"/>
              <a:gd name="T77" fmla="*/ 376357 h 160"/>
              <a:gd name="T78" fmla="*/ 256729 w 160"/>
              <a:gd name="T79" fmla="*/ 362545 h 160"/>
              <a:gd name="T80" fmla="*/ 273844 w 160"/>
              <a:gd name="T81" fmla="*/ 355640 h 160"/>
              <a:gd name="T82" fmla="*/ 290959 w 160"/>
              <a:gd name="T83" fmla="*/ 362545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60">
                <a:moveTo>
                  <a:pt x="158" y="45"/>
                </a:moveTo>
                <a:cubicBezTo>
                  <a:pt x="115" y="2"/>
                  <a:pt x="115" y="2"/>
                  <a:pt x="115" y="2"/>
                </a:cubicBezTo>
                <a:cubicBezTo>
                  <a:pt x="114" y="1"/>
                  <a:pt x="112" y="0"/>
                  <a:pt x="11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8" y="0"/>
                  <a:pt x="46" y="1"/>
                  <a:pt x="45" y="2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6"/>
                  <a:pt x="0" y="48"/>
                  <a:pt x="0" y="50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2"/>
                  <a:pt x="1" y="114"/>
                  <a:pt x="2" y="115"/>
                </a:cubicBezTo>
                <a:cubicBezTo>
                  <a:pt x="45" y="158"/>
                  <a:pt x="45" y="158"/>
                  <a:pt x="45" y="158"/>
                </a:cubicBezTo>
                <a:cubicBezTo>
                  <a:pt x="46" y="159"/>
                  <a:pt x="48" y="160"/>
                  <a:pt x="50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2" y="160"/>
                  <a:pt x="114" y="159"/>
                  <a:pt x="115" y="158"/>
                </a:cubicBezTo>
                <a:cubicBezTo>
                  <a:pt x="158" y="115"/>
                  <a:pt x="158" y="115"/>
                  <a:pt x="158" y="115"/>
                </a:cubicBezTo>
                <a:cubicBezTo>
                  <a:pt x="159" y="114"/>
                  <a:pt x="160" y="112"/>
                  <a:pt x="160" y="11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8"/>
                  <a:pt x="159" y="46"/>
                  <a:pt x="158" y="45"/>
                </a:cubicBezTo>
                <a:close/>
                <a:moveTo>
                  <a:pt x="147" y="108"/>
                </a:moveTo>
                <a:cubicBezTo>
                  <a:pt x="108" y="147"/>
                  <a:pt x="108" y="147"/>
                  <a:pt x="108" y="147"/>
                </a:cubicBezTo>
                <a:cubicBezTo>
                  <a:pt x="52" y="147"/>
                  <a:pt x="52" y="147"/>
                  <a:pt x="52" y="147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3" y="52"/>
                  <a:pt x="13" y="52"/>
                  <a:pt x="13" y="52"/>
                </a:cubicBezTo>
                <a:cubicBezTo>
                  <a:pt x="52" y="13"/>
                  <a:pt x="52" y="13"/>
                  <a:pt x="52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47" y="52"/>
                  <a:pt x="147" y="52"/>
                  <a:pt x="147" y="52"/>
                </a:cubicBezTo>
                <a:lnTo>
                  <a:pt x="147" y="108"/>
                </a:lnTo>
                <a:close/>
                <a:moveTo>
                  <a:pt x="86" y="51"/>
                </a:moveTo>
                <a:cubicBezTo>
                  <a:pt x="86" y="80"/>
                  <a:pt x="86" y="80"/>
                  <a:pt x="86" y="80"/>
                </a:cubicBezTo>
                <a:cubicBezTo>
                  <a:pt x="86" y="84"/>
                  <a:pt x="84" y="86"/>
                  <a:pt x="80" y="86"/>
                </a:cubicBezTo>
                <a:cubicBezTo>
                  <a:pt x="76" y="86"/>
                  <a:pt x="74" y="84"/>
                  <a:pt x="74" y="80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47"/>
                  <a:pt x="76" y="44"/>
                  <a:pt x="80" y="44"/>
                </a:cubicBezTo>
                <a:cubicBezTo>
                  <a:pt x="84" y="44"/>
                  <a:pt x="86" y="47"/>
                  <a:pt x="86" y="51"/>
                </a:cubicBezTo>
                <a:close/>
                <a:moveTo>
                  <a:pt x="85" y="105"/>
                </a:moveTo>
                <a:cubicBezTo>
                  <a:pt x="86" y="106"/>
                  <a:pt x="86" y="108"/>
                  <a:pt x="86" y="109"/>
                </a:cubicBezTo>
                <a:cubicBezTo>
                  <a:pt x="86" y="111"/>
                  <a:pt x="86" y="113"/>
                  <a:pt x="85" y="114"/>
                </a:cubicBezTo>
                <a:cubicBezTo>
                  <a:pt x="83" y="115"/>
                  <a:pt x="82" y="116"/>
                  <a:pt x="80" y="116"/>
                </a:cubicBezTo>
                <a:cubicBezTo>
                  <a:pt x="78" y="116"/>
                  <a:pt x="77" y="115"/>
                  <a:pt x="75" y="114"/>
                </a:cubicBezTo>
                <a:cubicBezTo>
                  <a:pt x="74" y="113"/>
                  <a:pt x="74" y="111"/>
                  <a:pt x="74" y="109"/>
                </a:cubicBezTo>
                <a:cubicBezTo>
                  <a:pt x="74" y="108"/>
                  <a:pt x="74" y="106"/>
                  <a:pt x="75" y="105"/>
                </a:cubicBezTo>
                <a:cubicBezTo>
                  <a:pt x="77" y="104"/>
                  <a:pt x="78" y="103"/>
                  <a:pt x="80" y="103"/>
                </a:cubicBezTo>
                <a:cubicBezTo>
                  <a:pt x="82" y="103"/>
                  <a:pt x="83" y="104"/>
                  <a:pt x="85" y="10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" name="Freeform 49">
            <a:extLst>
              <a:ext uri="{FF2B5EF4-FFF2-40B4-BE49-F238E27FC236}">
                <a16:creationId xmlns:a16="http://schemas.microsoft.com/office/drawing/2014/main" id="{DABCA12D-6766-4E55-BF97-0BADA0D11292}"/>
              </a:ext>
            </a:extLst>
          </p:cNvPr>
          <p:cNvSpPr>
            <a:spLocks noEditPoints="1"/>
          </p:cNvSpPr>
          <p:nvPr/>
        </p:nvSpPr>
        <p:spPr bwMode="auto">
          <a:xfrm>
            <a:off x="7736420" y="5306525"/>
            <a:ext cx="427508" cy="429978"/>
          </a:xfrm>
          <a:custGeom>
            <a:avLst/>
            <a:gdLst>
              <a:gd name="T0" fmla="*/ 468958 w 160"/>
              <a:gd name="T1" fmla="*/ 79415 h 160"/>
              <a:gd name="T2" fmla="*/ 273844 w 160"/>
              <a:gd name="T3" fmla="*/ 0 h 160"/>
              <a:gd name="T4" fmla="*/ 78730 w 160"/>
              <a:gd name="T5" fmla="*/ 79415 h 160"/>
              <a:gd name="T6" fmla="*/ 0 w 160"/>
              <a:gd name="T7" fmla="*/ 276225 h 160"/>
              <a:gd name="T8" fmla="*/ 78730 w 160"/>
              <a:gd name="T9" fmla="*/ 473035 h 160"/>
              <a:gd name="T10" fmla="*/ 273844 w 160"/>
              <a:gd name="T11" fmla="*/ 552450 h 160"/>
              <a:gd name="T12" fmla="*/ 468958 w 160"/>
              <a:gd name="T13" fmla="*/ 473035 h 160"/>
              <a:gd name="T14" fmla="*/ 547688 w 160"/>
              <a:gd name="T15" fmla="*/ 276225 h 160"/>
              <a:gd name="T16" fmla="*/ 468958 w 160"/>
              <a:gd name="T17" fmla="*/ 79415 h 160"/>
              <a:gd name="T18" fmla="*/ 273844 w 160"/>
              <a:gd name="T19" fmla="*/ 507563 h 160"/>
              <a:gd name="T20" fmla="*/ 44500 w 160"/>
              <a:gd name="T21" fmla="*/ 276225 h 160"/>
              <a:gd name="T22" fmla="*/ 273844 w 160"/>
              <a:gd name="T23" fmla="*/ 44887 h 160"/>
              <a:gd name="T24" fmla="*/ 503188 w 160"/>
              <a:gd name="T25" fmla="*/ 276225 h 160"/>
              <a:gd name="T26" fmla="*/ 273844 w 160"/>
              <a:gd name="T27" fmla="*/ 507563 h 160"/>
              <a:gd name="T28" fmla="*/ 294382 w 160"/>
              <a:gd name="T29" fmla="*/ 176093 h 160"/>
              <a:gd name="T30" fmla="*/ 294382 w 160"/>
              <a:gd name="T31" fmla="*/ 276225 h 160"/>
              <a:gd name="T32" fmla="*/ 273844 w 160"/>
              <a:gd name="T33" fmla="*/ 296942 h 160"/>
              <a:gd name="T34" fmla="*/ 253306 w 160"/>
              <a:gd name="T35" fmla="*/ 276225 h 160"/>
              <a:gd name="T36" fmla="*/ 253306 w 160"/>
              <a:gd name="T37" fmla="*/ 176093 h 160"/>
              <a:gd name="T38" fmla="*/ 273844 w 160"/>
              <a:gd name="T39" fmla="*/ 151924 h 160"/>
              <a:gd name="T40" fmla="*/ 294382 w 160"/>
              <a:gd name="T41" fmla="*/ 176093 h 160"/>
              <a:gd name="T42" fmla="*/ 290959 w 160"/>
              <a:gd name="T43" fmla="*/ 362545 h 160"/>
              <a:gd name="T44" fmla="*/ 294382 w 160"/>
              <a:gd name="T45" fmla="*/ 376357 h 160"/>
              <a:gd name="T46" fmla="*/ 290959 w 160"/>
              <a:gd name="T47" fmla="*/ 393621 h 160"/>
              <a:gd name="T48" fmla="*/ 273844 w 160"/>
              <a:gd name="T49" fmla="*/ 400526 h 160"/>
              <a:gd name="T50" fmla="*/ 256729 w 160"/>
              <a:gd name="T51" fmla="*/ 393621 h 160"/>
              <a:gd name="T52" fmla="*/ 253306 w 160"/>
              <a:gd name="T53" fmla="*/ 376357 h 160"/>
              <a:gd name="T54" fmla="*/ 256729 w 160"/>
              <a:gd name="T55" fmla="*/ 362545 h 160"/>
              <a:gd name="T56" fmla="*/ 273844 w 160"/>
              <a:gd name="T57" fmla="*/ 355640 h 160"/>
              <a:gd name="T58" fmla="*/ 290959 w 160"/>
              <a:gd name="T59" fmla="*/ 362545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86" y="51"/>
                </a:moveTo>
                <a:cubicBezTo>
                  <a:pt x="86" y="80"/>
                  <a:pt x="86" y="80"/>
                  <a:pt x="86" y="80"/>
                </a:cubicBezTo>
                <a:cubicBezTo>
                  <a:pt x="86" y="84"/>
                  <a:pt x="84" y="86"/>
                  <a:pt x="80" y="86"/>
                </a:cubicBezTo>
                <a:cubicBezTo>
                  <a:pt x="76" y="86"/>
                  <a:pt x="74" y="84"/>
                  <a:pt x="74" y="80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47"/>
                  <a:pt x="76" y="44"/>
                  <a:pt x="80" y="44"/>
                </a:cubicBezTo>
                <a:cubicBezTo>
                  <a:pt x="84" y="44"/>
                  <a:pt x="86" y="47"/>
                  <a:pt x="86" y="51"/>
                </a:cubicBezTo>
                <a:close/>
                <a:moveTo>
                  <a:pt x="85" y="105"/>
                </a:moveTo>
                <a:cubicBezTo>
                  <a:pt x="86" y="106"/>
                  <a:pt x="86" y="108"/>
                  <a:pt x="86" y="109"/>
                </a:cubicBezTo>
                <a:cubicBezTo>
                  <a:pt x="86" y="111"/>
                  <a:pt x="86" y="113"/>
                  <a:pt x="85" y="114"/>
                </a:cubicBezTo>
                <a:cubicBezTo>
                  <a:pt x="83" y="115"/>
                  <a:pt x="82" y="116"/>
                  <a:pt x="80" y="116"/>
                </a:cubicBezTo>
                <a:cubicBezTo>
                  <a:pt x="78" y="116"/>
                  <a:pt x="77" y="115"/>
                  <a:pt x="75" y="114"/>
                </a:cubicBezTo>
                <a:cubicBezTo>
                  <a:pt x="74" y="113"/>
                  <a:pt x="74" y="111"/>
                  <a:pt x="74" y="109"/>
                </a:cubicBezTo>
                <a:cubicBezTo>
                  <a:pt x="74" y="108"/>
                  <a:pt x="74" y="106"/>
                  <a:pt x="75" y="105"/>
                </a:cubicBezTo>
                <a:cubicBezTo>
                  <a:pt x="77" y="104"/>
                  <a:pt x="78" y="103"/>
                  <a:pt x="80" y="103"/>
                </a:cubicBezTo>
                <a:cubicBezTo>
                  <a:pt x="82" y="103"/>
                  <a:pt x="83" y="104"/>
                  <a:pt x="85" y="10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" name="Freeform 50">
            <a:extLst>
              <a:ext uri="{FF2B5EF4-FFF2-40B4-BE49-F238E27FC236}">
                <a16:creationId xmlns:a16="http://schemas.microsoft.com/office/drawing/2014/main" id="{8F40A2AD-161D-4C50-B387-670658BD561C}"/>
              </a:ext>
            </a:extLst>
          </p:cNvPr>
          <p:cNvSpPr>
            <a:spLocks noEditPoints="1"/>
          </p:cNvSpPr>
          <p:nvPr/>
        </p:nvSpPr>
        <p:spPr bwMode="auto">
          <a:xfrm>
            <a:off x="9737955" y="5326911"/>
            <a:ext cx="427508" cy="389206"/>
          </a:xfrm>
          <a:custGeom>
            <a:avLst/>
            <a:gdLst>
              <a:gd name="T0" fmla="*/ 547688 w 160"/>
              <a:gd name="T1" fmla="*/ 72423 h 145"/>
              <a:gd name="T2" fmla="*/ 547688 w 160"/>
              <a:gd name="T3" fmla="*/ 327627 h 145"/>
              <a:gd name="T4" fmla="*/ 475804 w 160"/>
              <a:gd name="T5" fmla="*/ 400050 h 145"/>
              <a:gd name="T6" fmla="*/ 448420 w 160"/>
              <a:gd name="T7" fmla="*/ 400050 h 145"/>
              <a:gd name="T8" fmla="*/ 427881 w 160"/>
              <a:gd name="T9" fmla="*/ 375909 h 145"/>
              <a:gd name="T10" fmla="*/ 448420 w 160"/>
              <a:gd name="T11" fmla="*/ 355217 h 145"/>
              <a:gd name="T12" fmla="*/ 475804 w 160"/>
              <a:gd name="T13" fmla="*/ 355217 h 145"/>
              <a:gd name="T14" fmla="*/ 503188 w 160"/>
              <a:gd name="T15" fmla="*/ 327627 h 145"/>
              <a:gd name="T16" fmla="*/ 503188 w 160"/>
              <a:gd name="T17" fmla="*/ 72423 h 145"/>
              <a:gd name="T18" fmla="*/ 475804 w 160"/>
              <a:gd name="T19" fmla="*/ 44833 h 145"/>
              <a:gd name="T20" fmla="*/ 71884 w 160"/>
              <a:gd name="T21" fmla="*/ 44833 h 145"/>
              <a:gd name="T22" fmla="*/ 44500 w 160"/>
              <a:gd name="T23" fmla="*/ 72423 h 145"/>
              <a:gd name="T24" fmla="*/ 44500 w 160"/>
              <a:gd name="T25" fmla="*/ 327627 h 145"/>
              <a:gd name="T26" fmla="*/ 71884 w 160"/>
              <a:gd name="T27" fmla="*/ 355217 h 145"/>
              <a:gd name="T28" fmla="*/ 99268 w 160"/>
              <a:gd name="T29" fmla="*/ 355217 h 145"/>
              <a:gd name="T30" fmla="*/ 119807 w 160"/>
              <a:gd name="T31" fmla="*/ 375909 h 145"/>
              <a:gd name="T32" fmla="*/ 99268 w 160"/>
              <a:gd name="T33" fmla="*/ 400050 h 145"/>
              <a:gd name="T34" fmla="*/ 71884 w 160"/>
              <a:gd name="T35" fmla="*/ 400050 h 145"/>
              <a:gd name="T36" fmla="*/ 0 w 160"/>
              <a:gd name="T37" fmla="*/ 327627 h 145"/>
              <a:gd name="T38" fmla="*/ 0 w 160"/>
              <a:gd name="T39" fmla="*/ 72423 h 145"/>
              <a:gd name="T40" fmla="*/ 71884 w 160"/>
              <a:gd name="T41" fmla="*/ 0 h 145"/>
              <a:gd name="T42" fmla="*/ 475804 w 160"/>
              <a:gd name="T43" fmla="*/ 0 h 145"/>
              <a:gd name="T44" fmla="*/ 547688 w 160"/>
              <a:gd name="T45" fmla="*/ 72423 h 145"/>
              <a:gd name="T46" fmla="*/ 417612 w 160"/>
              <a:gd name="T47" fmla="*/ 465576 h 145"/>
              <a:gd name="T48" fmla="*/ 421035 w 160"/>
              <a:gd name="T49" fmla="*/ 489717 h 145"/>
              <a:gd name="T50" fmla="*/ 400497 w 160"/>
              <a:gd name="T51" fmla="*/ 500063 h 145"/>
              <a:gd name="T52" fmla="*/ 147191 w 160"/>
              <a:gd name="T53" fmla="*/ 500063 h 145"/>
              <a:gd name="T54" fmla="*/ 126653 w 160"/>
              <a:gd name="T55" fmla="*/ 489717 h 145"/>
              <a:gd name="T56" fmla="*/ 130076 w 160"/>
              <a:gd name="T57" fmla="*/ 465576 h 145"/>
              <a:gd name="T58" fmla="*/ 256729 w 160"/>
              <a:gd name="T59" fmla="*/ 313833 h 145"/>
              <a:gd name="T60" fmla="*/ 273844 w 160"/>
              <a:gd name="T61" fmla="*/ 303487 h 145"/>
              <a:gd name="T62" fmla="*/ 290959 w 160"/>
              <a:gd name="T63" fmla="*/ 313833 h 145"/>
              <a:gd name="T64" fmla="*/ 417612 w 160"/>
              <a:gd name="T65" fmla="*/ 465576 h 145"/>
              <a:gd name="T66" fmla="*/ 352574 w 160"/>
              <a:gd name="T67" fmla="*/ 455230 h 145"/>
              <a:gd name="T68" fmla="*/ 273844 w 160"/>
              <a:gd name="T69" fmla="*/ 362115 h 145"/>
              <a:gd name="T70" fmla="*/ 195114 w 160"/>
              <a:gd name="T71" fmla="*/ 455230 h 145"/>
              <a:gd name="T72" fmla="*/ 352574 w 160"/>
              <a:gd name="T73" fmla="*/ 455230 h 1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45">
                <a:moveTo>
                  <a:pt x="160" y="21"/>
                </a:moveTo>
                <a:cubicBezTo>
                  <a:pt x="160" y="95"/>
                  <a:pt x="160" y="95"/>
                  <a:pt x="160" y="95"/>
                </a:cubicBezTo>
                <a:cubicBezTo>
                  <a:pt x="160" y="106"/>
                  <a:pt x="151" y="116"/>
                  <a:pt x="139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28" y="116"/>
                  <a:pt x="125" y="113"/>
                  <a:pt x="125" y="109"/>
                </a:cubicBezTo>
                <a:cubicBezTo>
                  <a:pt x="125" y="106"/>
                  <a:pt x="128" y="103"/>
                  <a:pt x="131" y="103"/>
                </a:cubicBezTo>
                <a:cubicBezTo>
                  <a:pt x="139" y="103"/>
                  <a:pt x="139" y="103"/>
                  <a:pt x="139" y="103"/>
                </a:cubicBezTo>
                <a:cubicBezTo>
                  <a:pt x="143" y="103"/>
                  <a:pt x="147" y="99"/>
                  <a:pt x="147" y="95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17"/>
                  <a:pt x="143" y="13"/>
                  <a:pt x="13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17" y="13"/>
                  <a:pt x="13" y="17"/>
                  <a:pt x="13" y="21"/>
                </a:cubicBezTo>
                <a:cubicBezTo>
                  <a:pt x="13" y="95"/>
                  <a:pt x="13" y="95"/>
                  <a:pt x="13" y="95"/>
                </a:cubicBezTo>
                <a:cubicBezTo>
                  <a:pt x="13" y="99"/>
                  <a:pt x="17" y="103"/>
                  <a:pt x="21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32" y="103"/>
                  <a:pt x="35" y="106"/>
                  <a:pt x="35" y="109"/>
                </a:cubicBezTo>
                <a:cubicBezTo>
                  <a:pt x="35" y="113"/>
                  <a:pt x="32" y="116"/>
                  <a:pt x="29" y="116"/>
                </a:cubicBezTo>
                <a:cubicBezTo>
                  <a:pt x="21" y="116"/>
                  <a:pt x="21" y="116"/>
                  <a:pt x="21" y="116"/>
                </a:cubicBezTo>
                <a:cubicBezTo>
                  <a:pt x="9" y="116"/>
                  <a:pt x="0" y="106"/>
                  <a:pt x="0" y="95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9"/>
                  <a:pt x="9" y="0"/>
                  <a:pt x="21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51" y="0"/>
                  <a:pt x="160" y="9"/>
                  <a:pt x="160" y="21"/>
                </a:cubicBezTo>
                <a:close/>
                <a:moveTo>
                  <a:pt x="122" y="135"/>
                </a:moveTo>
                <a:cubicBezTo>
                  <a:pt x="123" y="137"/>
                  <a:pt x="124" y="139"/>
                  <a:pt x="123" y="142"/>
                </a:cubicBezTo>
                <a:cubicBezTo>
                  <a:pt x="122" y="144"/>
                  <a:pt x="119" y="145"/>
                  <a:pt x="117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1" y="145"/>
                  <a:pt x="38" y="144"/>
                  <a:pt x="37" y="142"/>
                </a:cubicBezTo>
                <a:cubicBezTo>
                  <a:pt x="36" y="139"/>
                  <a:pt x="37" y="137"/>
                  <a:pt x="38" y="135"/>
                </a:cubicBezTo>
                <a:cubicBezTo>
                  <a:pt x="75" y="91"/>
                  <a:pt x="75" y="91"/>
                  <a:pt x="75" y="91"/>
                </a:cubicBezTo>
                <a:cubicBezTo>
                  <a:pt x="76" y="89"/>
                  <a:pt x="78" y="88"/>
                  <a:pt x="80" y="88"/>
                </a:cubicBezTo>
                <a:cubicBezTo>
                  <a:pt x="82" y="88"/>
                  <a:pt x="84" y="89"/>
                  <a:pt x="85" y="91"/>
                </a:cubicBezTo>
                <a:lnTo>
                  <a:pt x="122" y="135"/>
                </a:lnTo>
                <a:close/>
                <a:moveTo>
                  <a:pt x="103" y="132"/>
                </a:moveTo>
                <a:cubicBezTo>
                  <a:pt x="80" y="105"/>
                  <a:pt x="80" y="105"/>
                  <a:pt x="80" y="105"/>
                </a:cubicBezTo>
                <a:cubicBezTo>
                  <a:pt x="57" y="132"/>
                  <a:pt x="57" y="132"/>
                  <a:pt x="57" y="132"/>
                </a:cubicBezTo>
                <a:lnTo>
                  <a:pt x="103" y="13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" name="Freeform 51">
            <a:extLst>
              <a:ext uri="{FF2B5EF4-FFF2-40B4-BE49-F238E27FC236}">
                <a16:creationId xmlns:a16="http://schemas.microsoft.com/office/drawing/2014/main" id="{09B0B2E2-AD99-47DF-B837-1DCC410F29D2}"/>
              </a:ext>
            </a:extLst>
          </p:cNvPr>
          <p:cNvSpPr>
            <a:spLocks/>
          </p:cNvSpPr>
          <p:nvPr/>
        </p:nvSpPr>
        <p:spPr bwMode="auto">
          <a:xfrm>
            <a:off x="10740435" y="4337397"/>
            <a:ext cx="427508" cy="390440"/>
          </a:xfrm>
          <a:custGeom>
            <a:avLst/>
            <a:gdLst>
              <a:gd name="T0" fmla="*/ 547688 w 160"/>
              <a:gd name="T1" fmla="*/ 252555 h 145"/>
              <a:gd name="T2" fmla="*/ 527150 w 160"/>
              <a:gd name="T3" fmla="*/ 273313 h 145"/>
              <a:gd name="T4" fmla="*/ 441573 w 160"/>
              <a:gd name="T5" fmla="*/ 273313 h 145"/>
              <a:gd name="T6" fmla="*/ 369689 w 160"/>
              <a:gd name="T7" fmla="*/ 487811 h 145"/>
              <a:gd name="T8" fmla="*/ 349151 w 160"/>
              <a:gd name="T9" fmla="*/ 501650 h 145"/>
              <a:gd name="T10" fmla="*/ 328613 w 160"/>
              <a:gd name="T11" fmla="*/ 487811 h 145"/>
              <a:gd name="T12" fmla="*/ 198537 w 160"/>
              <a:gd name="T13" fmla="*/ 93411 h 145"/>
              <a:gd name="T14" fmla="*/ 143768 w 160"/>
              <a:gd name="T15" fmla="*/ 259474 h 145"/>
              <a:gd name="T16" fmla="*/ 123230 w 160"/>
              <a:gd name="T17" fmla="*/ 273313 h 145"/>
              <a:gd name="T18" fmla="*/ 20538 w 160"/>
              <a:gd name="T19" fmla="*/ 273313 h 145"/>
              <a:gd name="T20" fmla="*/ 0 w 160"/>
              <a:gd name="T21" fmla="*/ 252555 h 145"/>
              <a:gd name="T22" fmla="*/ 20538 w 160"/>
              <a:gd name="T23" fmla="*/ 228337 h 145"/>
              <a:gd name="T24" fmla="*/ 106115 w 160"/>
              <a:gd name="T25" fmla="*/ 228337 h 145"/>
              <a:gd name="T26" fmla="*/ 177999 w 160"/>
              <a:gd name="T27" fmla="*/ 13839 h 145"/>
              <a:gd name="T28" fmla="*/ 198537 w 160"/>
              <a:gd name="T29" fmla="*/ 0 h 145"/>
              <a:gd name="T30" fmla="*/ 219075 w 160"/>
              <a:gd name="T31" fmla="*/ 13839 h 145"/>
              <a:gd name="T32" fmla="*/ 349151 w 160"/>
              <a:gd name="T33" fmla="*/ 408239 h 145"/>
              <a:gd name="T34" fmla="*/ 403920 w 160"/>
              <a:gd name="T35" fmla="*/ 245636 h 145"/>
              <a:gd name="T36" fmla="*/ 424458 w 160"/>
              <a:gd name="T37" fmla="*/ 228337 h 145"/>
              <a:gd name="T38" fmla="*/ 527150 w 160"/>
              <a:gd name="T39" fmla="*/ 228337 h 145"/>
              <a:gd name="T40" fmla="*/ 547688 w 160"/>
              <a:gd name="T41" fmla="*/ 252555 h 1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0" h="145">
                <a:moveTo>
                  <a:pt x="160" y="73"/>
                </a:moveTo>
                <a:cubicBezTo>
                  <a:pt x="160" y="76"/>
                  <a:pt x="157" y="79"/>
                  <a:pt x="154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07" y="144"/>
                  <a:pt x="105" y="145"/>
                  <a:pt x="102" y="145"/>
                </a:cubicBezTo>
                <a:cubicBezTo>
                  <a:pt x="99" y="145"/>
                  <a:pt x="97" y="144"/>
                  <a:pt x="96" y="141"/>
                </a:cubicBezTo>
                <a:cubicBezTo>
                  <a:pt x="58" y="27"/>
                  <a:pt x="58" y="27"/>
                  <a:pt x="58" y="27"/>
                </a:cubicBezTo>
                <a:cubicBezTo>
                  <a:pt x="42" y="75"/>
                  <a:pt x="42" y="75"/>
                  <a:pt x="42" y="75"/>
                </a:cubicBezTo>
                <a:cubicBezTo>
                  <a:pt x="41" y="77"/>
                  <a:pt x="39" y="79"/>
                  <a:pt x="36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3" y="79"/>
                  <a:pt x="0" y="76"/>
                  <a:pt x="0" y="73"/>
                </a:cubicBezTo>
                <a:cubicBezTo>
                  <a:pt x="0" y="69"/>
                  <a:pt x="3" y="66"/>
                  <a:pt x="6" y="66"/>
                </a:cubicBezTo>
                <a:cubicBezTo>
                  <a:pt x="31" y="66"/>
                  <a:pt x="31" y="66"/>
                  <a:pt x="31" y="66"/>
                </a:cubicBezTo>
                <a:cubicBezTo>
                  <a:pt x="52" y="4"/>
                  <a:pt x="52" y="4"/>
                  <a:pt x="52" y="4"/>
                </a:cubicBezTo>
                <a:cubicBezTo>
                  <a:pt x="53" y="2"/>
                  <a:pt x="55" y="0"/>
                  <a:pt x="58" y="0"/>
                </a:cubicBezTo>
                <a:cubicBezTo>
                  <a:pt x="61" y="0"/>
                  <a:pt x="63" y="2"/>
                  <a:pt x="64" y="4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9" y="68"/>
                  <a:pt x="121" y="66"/>
                  <a:pt x="124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7" y="66"/>
                  <a:pt x="160" y="69"/>
                  <a:pt x="160" y="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0" name="Freeform 47">
            <a:extLst>
              <a:ext uri="{FF2B5EF4-FFF2-40B4-BE49-F238E27FC236}">
                <a16:creationId xmlns:a16="http://schemas.microsoft.com/office/drawing/2014/main" id="{BF1AFDA2-9BA7-4F1A-833D-C1680195C247}"/>
              </a:ext>
            </a:extLst>
          </p:cNvPr>
          <p:cNvSpPr>
            <a:spLocks noEditPoints="1"/>
          </p:cNvSpPr>
          <p:nvPr/>
        </p:nvSpPr>
        <p:spPr bwMode="auto">
          <a:xfrm>
            <a:off x="9728496" y="4342957"/>
            <a:ext cx="429978" cy="379320"/>
          </a:xfrm>
          <a:custGeom>
            <a:avLst/>
            <a:gdLst>
              <a:gd name="T0" fmla="*/ 540598 w 161"/>
              <a:gd name="T1" fmla="*/ 383669 h 141"/>
              <a:gd name="T2" fmla="*/ 540598 w 161"/>
              <a:gd name="T3" fmla="*/ 380212 h 141"/>
              <a:gd name="T4" fmla="*/ 338729 w 161"/>
              <a:gd name="T5" fmla="*/ 38021 h 141"/>
              <a:gd name="T6" fmla="*/ 338729 w 161"/>
              <a:gd name="T7" fmla="*/ 38021 h 141"/>
              <a:gd name="T8" fmla="*/ 294250 w 161"/>
              <a:gd name="T9" fmla="*/ 6913 h 141"/>
              <a:gd name="T10" fmla="*/ 239506 w 161"/>
              <a:gd name="T11" fmla="*/ 13826 h 141"/>
              <a:gd name="T12" fmla="*/ 215555 w 161"/>
              <a:gd name="T13" fmla="*/ 38021 h 141"/>
              <a:gd name="T14" fmla="*/ 215555 w 161"/>
              <a:gd name="T15" fmla="*/ 38021 h 141"/>
              <a:gd name="T16" fmla="*/ 13686 w 161"/>
              <a:gd name="T17" fmla="*/ 380212 h 141"/>
              <a:gd name="T18" fmla="*/ 13686 w 161"/>
              <a:gd name="T19" fmla="*/ 383669 h 141"/>
              <a:gd name="T20" fmla="*/ 6843 w 161"/>
              <a:gd name="T21" fmla="*/ 435516 h 141"/>
              <a:gd name="T22" fmla="*/ 37637 w 161"/>
              <a:gd name="T23" fmla="*/ 480450 h 141"/>
              <a:gd name="T24" fmla="*/ 71852 w 161"/>
              <a:gd name="T25" fmla="*/ 487363 h 141"/>
              <a:gd name="T26" fmla="*/ 71852 w 161"/>
              <a:gd name="T27" fmla="*/ 487363 h 141"/>
              <a:gd name="T28" fmla="*/ 482433 w 161"/>
              <a:gd name="T29" fmla="*/ 487363 h 141"/>
              <a:gd name="T30" fmla="*/ 482433 w 161"/>
              <a:gd name="T31" fmla="*/ 487363 h 141"/>
              <a:gd name="T32" fmla="*/ 550863 w 161"/>
              <a:gd name="T33" fmla="*/ 418233 h 141"/>
              <a:gd name="T34" fmla="*/ 540598 w 161"/>
              <a:gd name="T35" fmla="*/ 383669 h 141"/>
              <a:gd name="T36" fmla="*/ 482433 w 161"/>
              <a:gd name="T37" fmla="*/ 442429 h 141"/>
              <a:gd name="T38" fmla="*/ 71852 w 161"/>
              <a:gd name="T39" fmla="*/ 442429 h 141"/>
              <a:gd name="T40" fmla="*/ 61587 w 161"/>
              <a:gd name="T41" fmla="*/ 438972 h 141"/>
              <a:gd name="T42" fmla="*/ 47901 w 161"/>
              <a:gd name="T43" fmla="*/ 425146 h 141"/>
              <a:gd name="T44" fmla="*/ 51323 w 161"/>
              <a:gd name="T45" fmla="*/ 404408 h 141"/>
              <a:gd name="T46" fmla="*/ 256613 w 161"/>
              <a:gd name="T47" fmla="*/ 62217 h 141"/>
              <a:gd name="T48" fmla="*/ 263456 w 161"/>
              <a:gd name="T49" fmla="*/ 51847 h 141"/>
              <a:gd name="T50" fmla="*/ 283985 w 161"/>
              <a:gd name="T51" fmla="*/ 48391 h 141"/>
              <a:gd name="T52" fmla="*/ 301093 w 161"/>
              <a:gd name="T53" fmla="*/ 62217 h 141"/>
              <a:gd name="T54" fmla="*/ 502962 w 161"/>
              <a:gd name="T55" fmla="*/ 404408 h 141"/>
              <a:gd name="T56" fmla="*/ 506383 w 161"/>
              <a:gd name="T57" fmla="*/ 418233 h 141"/>
              <a:gd name="T58" fmla="*/ 482433 w 161"/>
              <a:gd name="T59" fmla="*/ 442429 h 141"/>
              <a:gd name="T60" fmla="*/ 297671 w 161"/>
              <a:gd name="T61" fmla="*/ 172824 h 141"/>
              <a:gd name="T62" fmla="*/ 297671 w 161"/>
              <a:gd name="T63" fmla="*/ 273062 h 141"/>
              <a:gd name="T64" fmla="*/ 277142 w 161"/>
              <a:gd name="T65" fmla="*/ 293800 h 141"/>
              <a:gd name="T66" fmla="*/ 256613 w 161"/>
              <a:gd name="T67" fmla="*/ 273062 h 141"/>
              <a:gd name="T68" fmla="*/ 256613 w 161"/>
              <a:gd name="T69" fmla="*/ 172824 h 141"/>
              <a:gd name="T70" fmla="*/ 277142 w 161"/>
              <a:gd name="T71" fmla="*/ 152085 h 141"/>
              <a:gd name="T72" fmla="*/ 297671 w 161"/>
              <a:gd name="T73" fmla="*/ 172824 h 141"/>
              <a:gd name="T74" fmla="*/ 294250 w 161"/>
              <a:gd name="T75" fmla="*/ 352560 h 141"/>
              <a:gd name="T76" fmla="*/ 297671 w 161"/>
              <a:gd name="T77" fmla="*/ 369843 h 141"/>
              <a:gd name="T78" fmla="*/ 294250 w 161"/>
              <a:gd name="T79" fmla="*/ 383669 h 141"/>
              <a:gd name="T80" fmla="*/ 277142 w 161"/>
              <a:gd name="T81" fmla="*/ 390582 h 141"/>
              <a:gd name="T82" fmla="*/ 260035 w 161"/>
              <a:gd name="T83" fmla="*/ 383669 h 141"/>
              <a:gd name="T84" fmla="*/ 256613 w 161"/>
              <a:gd name="T85" fmla="*/ 369843 h 141"/>
              <a:gd name="T86" fmla="*/ 260035 w 161"/>
              <a:gd name="T87" fmla="*/ 352560 h 141"/>
              <a:gd name="T88" fmla="*/ 277142 w 161"/>
              <a:gd name="T89" fmla="*/ 345648 h 141"/>
              <a:gd name="T90" fmla="*/ 294250 w 161"/>
              <a:gd name="T91" fmla="*/ 352560 h 14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1" h="141">
                <a:moveTo>
                  <a:pt x="158" y="111"/>
                </a:moveTo>
                <a:cubicBezTo>
                  <a:pt x="158" y="111"/>
                  <a:pt x="158" y="110"/>
                  <a:pt x="158" y="110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6" y="6"/>
                  <a:pt x="91" y="3"/>
                  <a:pt x="86" y="2"/>
                </a:cubicBezTo>
                <a:cubicBezTo>
                  <a:pt x="81" y="0"/>
                  <a:pt x="75" y="1"/>
                  <a:pt x="70" y="4"/>
                </a:cubicBezTo>
                <a:cubicBezTo>
                  <a:pt x="68" y="6"/>
                  <a:pt x="65" y="8"/>
                  <a:pt x="63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4" y="110"/>
                  <a:pt x="4" y="110"/>
                  <a:pt x="4" y="110"/>
                </a:cubicBezTo>
                <a:cubicBezTo>
                  <a:pt x="4" y="110"/>
                  <a:pt x="4" y="111"/>
                  <a:pt x="4" y="111"/>
                </a:cubicBezTo>
                <a:cubicBezTo>
                  <a:pt x="1" y="115"/>
                  <a:pt x="0" y="121"/>
                  <a:pt x="2" y="126"/>
                </a:cubicBezTo>
                <a:cubicBezTo>
                  <a:pt x="3" y="131"/>
                  <a:pt x="7" y="136"/>
                  <a:pt x="11" y="139"/>
                </a:cubicBezTo>
                <a:cubicBezTo>
                  <a:pt x="14" y="140"/>
                  <a:pt x="18" y="141"/>
                  <a:pt x="21" y="141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52" y="141"/>
                  <a:pt x="161" y="132"/>
                  <a:pt x="161" y="121"/>
                </a:cubicBezTo>
                <a:cubicBezTo>
                  <a:pt x="161" y="117"/>
                  <a:pt x="160" y="114"/>
                  <a:pt x="158" y="111"/>
                </a:cubicBezTo>
                <a:close/>
                <a:moveTo>
                  <a:pt x="141" y="128"/>
                </a:moveTo>
                <a:cubicBezTo>
                  <a:pt x="21" y="128"/>
                  <a:pt x="21" y="128"/>
                  <a:pt x="21" y="128"/>
                </a:cubicBezTo>
                <a:cubicBezTo>
                  <a:pt x="20" y="128"/>
                  <a:pt x="19" y="128"/>
                  <a:pt x="18" y="127"/>
                </a:cubicBezTo>
                <a:cubicBezTo>
                  <a:pt x="16" y="126"/>
                  <a:pt x="15" y="125"/>
                  <a:pt x="14" y="123"/>
                </a:cubicBezTo>
                <a:cubicBezTo>
                  <a:pt x="14" y="121"/>
                  <a:pt x="14" y="119"/>
                  <a:pt x="15" y="117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7"/>
                  <a:pt x="76" y="16"/>
                  <a:pt x="77" y="15"/>
                </a:cubicBezTo>
                <a:cubicBezTo>
                  <a:pt x="79" y="14"/>
                  <a:pt x="81" y="14"/>
                  <a:pt x="83" y="14"/>
                </a:cubicBezTo>
                <a:cubicBezTo>
                  <a:pt x="85" y="15"/>
                  <a:pt x="86" y="16"/>
                  <a:pt x="88" y="18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8" y="118"/>
                  <a:pt x="148" y="119"/>
                  <a:pt x="148" y="121"/>
                </a:cubicBezTo>
                <a:cubicBezTo>
                  <a:pt x="148" y="125"/>
                  <a:pt x="145" y="128"/>
                  <a:pt x="141" y="128"/>
                </a:cubicBezTo>
                <a:close/>
                <a:moveTo>
                  <a:pt x="87" y="50"/>
                </a:moveTo>
                <a:cubicBezTo>
                  <a:pt x="87" y="79"/>
                  <a:pt x="87" y="79"/>
                  <a:pt x="87" y="79"/>
                </a:cubicBezTo>
                <a:cubicBezTo>
                  <a:pt x="87" y="82"/>
                  <a:pt x="85" y="85"/>
                  <a:pt x="81" y="85"/>
                </a:cubicBezTo>
                <a:cubicBezTo>
                  <a:pt x="77" y="85"/>
                  <a:pt x="75" y="82"/>
                  <a:pt x="75" y="79"/>
                </a:cubicBezTo>
                <a:cubicBezTo>
                  <a:pt x="75" y="50"/>
                  <a:pt x="75" y="50"/>
                  <a:pt x="75" y="50"/>
                </a:cubicBezTo>
                <a:cubicBezTo>
                  <a:pt x="75" y="47"/>
                  <a:pt x="77" y="44"/>
                  <a:pt x="81" y="44"/>
                </a:cubicBezTo>
                <a:cubicBezTo>
                  <a:pt x="85" y="44"/>
                  <a:pt x="87" y="47"/>
                  <a:pt x="87" y="50"/>
                </a:cubicBezTo>
                <a:close/>
                <a:moveTo>
                  <a:pt x="86" y="102"/>
                </a:moveTo>
                <a:cubicBezTo>
                  <a:pt x="87" y="103"/>
                  <a:pt x="87" y="105"/>
                  <a:pt x="87" y="107"/>
                </a:cubicBezTo>
                <a:cubicBezTo>
                  <a:pt x="87" y="108"/>
                  <a:pt x="87" y="110"/>
                  <a:pt x="86" y="111"/>
                </a:cubicBezTo>
                <a:cubicBezTo>
                  <a:pt x="84" y="113"/>
                  <a:pt x="83" y="113"/>
                  <a:pt x="81" y="113"/>
                </a:cubicBezTo>
                <a:cubicBezTo>
                  <a:pt x="79" y="113"/>
                  <a:pt x="78" y="113"/>
                  <a:pt x="76" y="111"/>
                </a:cubicBezTo>
                <a:cubicBezTo>
                  <a:pt x="75" y="110"/>
                  <a:pt x="75" y="108"/>
                  <a:pt x="75" y="107"/>
                </a:cubicBezTo>
                <a:cubicBezTo>
                  <a:pt x="75" y="105"/>
                  <a:pt x="75" y="103"/>
                  <a:pt x="76" y="102"/>
                </a:cubicBezTo>
                <a:cubicBezTo>
                  <a:pt x="78" y="101"/>
                  <a:pt x="79" y="100"/>
                  <a:pt x="81" y="100"/>
                </a:cubicBezTo>
                <a:cubicBezTo>
                  <a:pt x="83" y="100"/>
                  <a:pt x="84" y="101"/>
                  <a:pt x="86" y="10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59FED72-9C6B-4B51-897B-6779ACE49CF2}"/>
              </a:ext>
            </a:extLst>
          </p:cNvPr>
          <p:cNvGrpSpPr/>
          <p:nvPr/>
        </p:nvGrpSpPr>
        <p:grpSpPr>
          <a:xfrm>
            <a:off x="1756231" y="5292828"/>
            <a:ext cx="450436" cy="457372"/>
            <a:chOff x="1124794" y="2396410"/>
            <a:chExt cx="442475" cy="449290"/>
          </a:xfrm>
        </p:grpSpPr>
        <p:sp>
          <p:nvSpPr>
            <p:cNvPr id="136" name="Freeform 5">
              <a:extLst>
                <a:ext uri="{FF2B5EF4-FFF2-40B4-BE49-F238E27FC236}">
                  <a16:creationId xmlns:a16="http://schemas.microsoft.com/office/drawing/2014/main" id="{CEE84E82-3EB0-4EBB-A7F5-BF4D6BCC8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794" y="2463372"/>
              <a:ext cx="379900" cy="382328"/>
            </a:xfrm>
            <a:custGeom>
              <a:avLst/>
              <a:gdLst>
                <a:gd name="T0" fmla="*/ 476327 w 145"/>
                <a:gd name="T1" fmla="*/ 268999 h 145"/>
                <a:gd name="T2" fmla="*/ 452339 w 145"/>
                <a:gd name="T3" fmla="*/ 293140 h 145"/>
                <a:gd name="T4" fmla="*/ 452339 w 145"/>
                <a:gd name="T5" fmla="*/ 427640 h 145"/>
                <a:gd name="T6" fmla="*/ 424925 w 145"/>
                <a:gd name="T7" fmla="*/ 455230 h 145"/>
                <a:gd name="T8" fmla="*/ 71963 w 145"/>
                <a:gd name="T9" fmla="*/ 455230 h 145"/>
                <a:gd name="T10" fmla="*/ 44549 w 145"/>
                <a:gd name="T11" fmla="*/ 427640 h 145"/>
                <a:gd name="T12" fmla="*/ 44549 w 145"/>
                <a:gd name="T13" fmla="*/ 72423 h 145"/>
                <a:gd name="T14" fmla="*/ 71963 w 145"/>
                <a:gd name="T15" fmla="*/ 44833 h 145"/>
                <a:gd name="T16" fmla="*/ 205609 w 145"/>
                <a:gd name="T17" fmla="*/ 44833 h 145"/>
                <a:gd name="T18" fmla="*/ 229597 w 145"/>
                <a:gd name="T19" fmla="*/ 20692 h 145"/>
                <a:gd name="T20" fmla="*/ 205609 w 145"/>
                <a:gd name="T21" fmla="*/ 0 h 145"/>
                <a:gd name="T22" fmla="*/ 71963 w 145"/>
                <a:gd name="T23" fmla="*/ 0 h 145"/>
                <a:gd name="T24" fmla="*/ 0 w 145"/>
                <a:gd name="T25" fmla="*/ 72423 h 145"/>
                <a:gd name="T26" fmla="*/ 0 w 145"/>
                <a:gd name="T27" fmla="*/ 427640 h 145"/>
                <a:gd name="T28" fmla="*/ 71963 w 145"/>
                <a:gd name="T29" fmla="*/ 500063 h 145"/>
                <a:gd name="T30" fmla="*/ 424925 w 145"/>
                <a:gd name="T31" fmla="*/ 500063 h 145"/>
                <a:gd name="T32" fmla="*/ 496888 w 145"/>
                <a:gd name="T33" fmla="*/ 427640 h 145"/>
                <a:gd name="T34" fmla="*/ 496888 w 145"/>
                <a:gd name="T35" fmla="*/ 293140 h 145"/>
                <a:gd name="T36" fmla="*/ 476327 w 145"/>
                <a:gd name="T37" fmla="*/ 268999 h 14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5" h="145">
                  <a:moveTo>
                    <a:pt x="139" y="78"/>
                  </a:moveTo>
                  <a:cubicBezTo>
                    <a:pt x="135" y="78"/>
                    <a:pt x="132" y="81"/>
                    <a:pt x="132" y="85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32" y="128"/>
                    <a:pt x="129" y="132"/>
                    <a:pt x="124" y="132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7" y="132"/>
                    <a:pt x="13" y="128"/>
                    <a:pt x="13" y="124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16"/>
                    <a:pt x="17" y="13"/>
                    <a:pt x="21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4" y="13"/>
                    <a:pt x="67" y="10"/>
                    <a:pt x="67" y="6"/>
                  </a:cubicBezTo>
                  <a:cubicBezTo>
                    <a:pt x="67" y="3"/>
                    <a:pt x="64" y="0"/>
                    <a:pt x="6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6"/>
                    <a:pt x="9" y="145"/>
                    <a:pt x="21" y="145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36" y="145"/>
                    <a:pt x="145" y="136"/>
                    <a:pt x="145" y="124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5" y="81"/>
                    <a:pt x="142" y="78"/>
                    <a:pt x="139" y="7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6">
              <a:extLst>
                <a:ext uri="{FF2B5EF4-FFF2-40B4-BE49-F238E27FC236}">
                  <a16:creationId xmlns:a16="http://schemas.microsoft.com/office/drawing/2014/main" id="{7D31E910-EE19-416A-AF5F-7252F7FFD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3833" y="2396410"/>
              <a:ext cx="303436" cy="308290"/>
            </a:xfrm>
            <a:custGeom>
              <a:avLst/>
              <a:gdLst>
                <a:gd name="T0" fmla="*/ 390032 w 116"/>
                <a:gd name="T1" fmla="*/ 110284 h 117"/>
                <a:gd name="T2" fmla="*/ 290814 w 116"/>
                <a:gd name="T3" fmla="*/ 10339 h 117"/>
                <a:gd name="T4" fmla="*/ 260022 w 116"/>
                <a:gd name="T5" fmla="*/ 10339 h 117"/>
                <a:gd name="T6" fmla="*/ 6843 w 116"/>
                <a:gd name="T7" fmla="*/ 261924 h 117"/>
                <a:gd name="T8" fmla="*/ 0 w 116"/>
                <a:gd name="T9" fmla="*/ 279156 h 117"/>
                <a:gd name="T10" fmla="*/ 0 w 116"/>
                <a:gd name="T11" fmla="*/ 379100 h 117"/>
                <a:gd name="T12" fmla="*/ 23949 w 116"/>
                <a:gd name="T13" fmla="*/ 403225 h 117"/>
                <a:gd name="T14" fmla="*/ 123168 w 116"/>
                <a:gd name="T15" fmla="*/ 403225 h 117"/>
                <a:gd name="T16" fmla="*/ 140275 w 116"/>
                <a:gd name="T17" fmla="*/ 396332 h 117"/>
                <a:gd name="T18" fmla="*/ 390032 w 116"/>
                <a:gd name="T19" fmla="*/ 141301 h 117"/>
                <a:gd name="T20" fmla="*/ 396875 w 116"/>
                <a:gd name="T21" fmla="*/ 127516 h 117"/>
                <a:gd name="T22" fmla="*/ 390032 w 116"/>
                <a:gd name="T23" fmla="*/ 110284 h 117"/>
                <a:gd name="T24" fmla="*/ 112904 w 116"/>
                <a:gd name="T25" fmla="*/ 358422 h 117"/>
                <a:gd name="T26" fmla="*/ 44477 w 116"/>
                <a:gd name="T27" fmla="*/ 358422 h 117"/>
                <a:gd name="T28" fmla="*/ 44477 w 116"/>
                <a:gd name="T29" fmla="*/ 289495 h 117"/>
                <a:gd name="T30" fmla="*/ 273707 w 116"/>
                <a:gd name="T31" fmla="*/ 58588 h 117"/>
                <a:gd name="T32" fmla="*/ 342134 w 116"/>
                <a:gd name="T33" fmla="*/ 127516 h 117"/>
                <a:gd name="T34" fmla="*/ 112904 w 116"/>
                <a:gd name="T35" fmla="*/ 358422 h 1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6" h="117">
                  <a:moveTo>
                    <a:pt x="114" y="32"/>
                  </a:moveTo>
                  <a:cubicBezTo>
                    <a:pt x="85" y="3"/>
                    <a:pt x="85" y="3"/>
                    <a:pt x="85" y="3"/>
                  </a:cubicBezTo>
                  <a:cubicBezTo>
                    <a:pt x="82" y="0"/>
                    <a:pt x="78" y="0"/>
                    <a:pt x="76" y="3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8"/>
                    <a:pt x="0" y="79"/>
                    <a:pt x="0" y="8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4"/>
                    <a:pt x="3" y="117"/>
                    <a:pt x="7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8" y="117"/>
                    <a:pt x="39" y="116"/>
                    <a:pt x="41" y="115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5" y="40"/>
                    <a:pt x="116" y="39"/>
                    <a:pt x="116" y="37"/>
                  </a:cubicBezTo>
                  <a:cubicBezTo>
                    <a:pt x="116" y="35"/>
                    <a:pt x="115" y="34"/>
                    <a:pt x="114" y="32"/>
                  </a:cubicBezTo>
                  <a:close/>
                  <a:moveTo>
                    <a:pt x="33" y="104"/>
                  </a:moveTo>
                  <a:cubicBezTo>
                    <a:pt x="13" y="104"/>
                    <a:pt x="13" y="104"/>
                    <a:pt x="13" y="10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100" y="37"/>
                    <a:pt x="100" y="37"/>
                    <a:pt x="100" y="37"/>
                  </a:cubicBezTo>
                  <a:lnTo>
                    <a:pt x="33" y="10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" name="Freeform 7">
            <a:extLst>
              <a:ext uri="{FF2B5EF4-FFF2-40B4-BE49-F238E27FC236}">
                <a16:creationId xmlns:a16="http://schemas.microsoft.com/office/drawing/2014/main" id="{DC28B14C-B42C-4A85-B2B7-90B26EF0CDE9}"/>
              </a:ext>
            </a:extLst>
          </p:cNvPr>
          <p:cNvSpPr>
            <a:spLocks noEditPoints="1"/>
          </p:cNvSpPr>
          <p:nvPr/>
        </p:nvSpPr>
        <p:spPr bwMode="auto">
          <a:xfrm>
            <a:off x="2770934" y="5306524"/>
            <a:ext cx="349668" cy="429980"/>
          </a:xfrm>
          <a:custGeom>
            <a:avLst/>
            <a:gdLst>
              <a:gd name="T0" fmla="*/ 414968 w 131"/>
              <a:gd name="T1" fmla="*/ 203716 h 160"/>
              <a:gd name="T2" fmla="*/ 342949 w 131"/>
              <a:gd name="T3" fmla="*/ 103584 h 160"/>
              <a:gd name="T4" fmla="*/ 236635 w 131"/>
              <a:gd name="T5" fmla="*/ 3453 h 160"/>
              <a:gd name="T6" fmla="*/ 209199 w 131"/>
              <a:gd name="T7" fmla="*/ 3453 h 160"/>
              <a:gd name="T8" fmla="*/ 106314 w 131"/>
              <a:gd name="T9" fmla="*/ 103584 h 160"/>
              <a:gd name="T10" fmla="*/ 34295 w 131"/>
              <a:gd name="T11" fmla="*/ 203716 h 160"/>
              <a:gd name="T12" fmla="*/ 0 w 131"/>
              <a:gd name="T13" fmla="*/ 328017 h 160"/>
              <a:gd name="T14" fmla="*/ 65160 w 131"/>
              <a:gd name="T15" fmla="*/ 486847 h 160"/>
              <a:gd name="T16" fmla="*/ 222917 w 131"/>
              <a:gd name="T17" fmla="*/ 552450 h 160"/>
              <a:gd name="T18" fmla="*/ 380673 w 131"/>
              <a:gd name="T19" fmla="*/ 486847 h 160"/>
              <a:gd name="T20" fmla="*/ 449263 w 131"/>
              <a:gd name="T21" fmla="*/ 328017 h 160"/>
              <a:gd name="T22" fmla="*/ 414968 w 131"/>
              <a:gd name="T23" fmla="*/ 203716 h 160"/>
              <a:gd name="T24" fmla="*/ 222917 w 131"/>
              <a:gd name="T25" fmla="*/ 507563 h 160"/>
              <a:gd name="T26" fmla="*/ 44583 w 131"/>
              <a:gd name="T27" fmla="*/ 328017 h 160"/>
              <a:gd name="T28" fmla="*/ 222917 w 131"/>
              <a:gd name="T29" fmla="*/ 51792 h 160"/>
              <a:gd name="T30" fmla="*/ 404680 w 131"/>
              <a:gd name="T31" fmla="*/ 328017 h 160"/>
              <a:gd name="T32" fmla="*/ 222917 w 131"/>
              <a:gd name="T33" fmla="*/ 507563 h 1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1" h="160">
                <a:moveTo>
                  <a:pt x="121" y="59"/>
                </a:moveTo>
                <a:cubicBezTo>
                  <a:pt x="116" y="50"/>
                  <a:pt x="108" y="40"/>
                  <a:pt x="100" y="30"/>
                </a:cubicBezTo>
                <a:cubicBezTo>
                  <a:pt x="85" y="13"/>
                  <a:pt x="70" y="2"/>
                  <a:pt x="69" y="1"/>
                </a:cubicBezTo>
                <a:cubicBezTo>
                  <a:pt x="67" y="0"/>
                  <a:pt x="64" y="0"/>
                  <a:pt x="61" y="1"/>
                </a:cubicBezTo>
                <a:cubicBezTo>
                  <a:pt x="61" y="2"/>
                  <a:pt x="46" y="13"/>
                  <a:pt x="31" y="30"/>
                </a:cubicBezTo>
                <a:cubicBezTo>
                  <a:pt x="22" y="40"/>
                  <a:pt x="15" y="50"/>
                  <a:pt x="10" y="59"/>
                </a:cubicBezTo>
                <a:cubicBezTo>
                  <a:pt x="3" y="72"/>
                  <a:pt x="0" y="84"/>
                  <a:pt x="0" y="95"/>
                </a:cubicBezTo>
                <a:cubicBezTo>
                  <a:pt x="0" y="112"/>
                  <a:pt x="7" y="129"/>
                  <a:pt x="19" y="141"/>
                </a:cubicBezTo>
                <a:cubicBezTo>
                  <a:pt x="31" y="153"/>
                  <a:pt x="48" y="160"/>
                  <a:pt x="65" y="160"/>
                </a:cubicBezTo>
                <a:cubicBezTo>
                  <a:pt x="83" y="160"/>
                  <a:pt x="99" y="153"/>
                  <a:pt x="111" y="141"/>
                </a:cubicBezTo>
                <a:cubicBezTo>
                  <a:pt x="124" y="129"/>
                  <a:pt x="131" y="112"/>
                  <a:pt x="131" y="95"/>
                </a:cubicBezTo>
                <a:cubicBezTo>
                  <a:pt x="131" y="84"/>
                  <a:pt x="127" y="72"/>
                  <a:pt x="121" y="59"/>
                </a:cubicBezTo>
                <a:close/>
                <a:moveTo>
                  <a:pt x="65" y="147"/>
                </a:moveTo>
                <a:cubicBezTo>
                  <a:pt x="36" y="147"/>
                  <a:pt x="13" y="124"/>
                  <a:pt x="13" y="95"/>
                </a:cubicBezTo>
                <a:cubicBezTo>
                  <a:pt x="13" y="61"/>
                  <a:pt x="53" y="25"/>
                  <a:pt x="65" y="15"/>
                </a:cubicBezTo>
                <a:cubicBezTo>
                  <a:pt x="78" y="25"/>
                  <a:pt x="118" y="61"/>
                  <a:pt x="118" y="95"/>
                </a:cubicBezTo>
                <a:cubicBezTo>
                  <a:pt x="118" y="124"/>
                  <a:pt x="94" y="147"/>
                  <a:pt x="65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" name="Freeform 8">
            <a:extLst>
              <a:ext uri="{FF2B5EF4-FFF2-40B4-BE49-F238E27FC236}">
                <a16:creationId xmlns:a16="http://schemas.microsoft.com/office/drawing/2014/main" id="{CA716B5B-5F2D-430B-A275-E6DB4F515AA2}"/>
              </a:ext>
            </a:extLst>
          </p:cNvPr>
          <p:cNvSpPr>
            <a:spLocks noEditPoints="1"/>
          </p:cNvSpPr>
          <p:nvPr/>
        </p:nvSpPr>
        <p:spPr bwMode="auto">
          <a:xfrm>
            <a:off x="3769872" y="5306524"/>
            <a:ext cx="387970" cy="429980"/>
          </a:xfrm>
          <a:custGeom>
            <a:avLst/>
            <a:gdLst>
              <a:gd name="T0" fmla="*/ 496888 w 145"/>
              <a:gd name="T1" fmla="*/ 403979 h 160"/>
              <a:gd name="T2" fmla="*/ 496888 w 145"/>
              <a:gd name="T3" fmla="*/ 479941 h 160"/>
              <a:gd name="T4" fmla="*/ 424925 w 145"/>
              <a:gd name="T5" fmla="*/ 552450 h 160"/>
              <a:gd name="T6" fmla="*/ 71963 w 145"/>
              <a:gd name="T7" fmla="*/ 552450 h 160"/>
              <a:gd name="T8" fmla="*/ 0 w 145"/>
              <a:gd name="T9" fmla="*/ 479941 h 160"/>
              <a:gd name="T10" fmla="*/ 0 w 145"/>
              <a:gd name="T11" fmla="*/ 403979 h 160"/>
              <a:gd name="T12" fmla="*/ 20561 w 145"/>
              <a:gd name="T13" fmla="*/ 379809 h 160"/>
              <a:gd name="T14" fmla="*/ 44549 w 145"/>
              <a:gd name="T15" fmla="*/ 403979 h 160"/>
              <a:gd name="T16" fmla="*/ 44549 w 145"/>
              <a:gd name="T17" fmla="*/ 479941 h 160"/>
              <a:gd name="T18" fmla="*/ 71963 w 145"/>
              <a:gd name="T19" fmla="*/ 507563 h 160"/>
              <a:gd name="T20" fmla="*/ 424925 w 145"/>
              <a:gd name="T21" fmla="*/ 507563 h 160"/>
              <a:gd name="T22" fmla="*/ 452339 w 145"/>
              <a:gd name="T23" fmla="*/ 479941 h 160"/>
              <a:gd name="T24" fmla="*/ 452339 w 145"/>
              <a:gd name="T25" fmla="*/ 403979 h 160"/>
              <a:gd name="T26" fmla="*/ 476327 w 145"/>
              <a:gd name="T27" fmla="*/ 379809 h 160"/>
              <a:gd name="T28" fmla="*/ 496888 w 145"/>
              <a:gd name="T29" fmla="*/ 403979 h 160"/>
              <a:gd name="T30" fmla="*/ 233023 w 145"/>
              <a:gd name="T31" fmla="*/ 393621 h 160"/>
              <a:gd name="T32" fmla="*/ 233023 w 145"/>
              <a:gd name="T33" fmla="*/ 393621 h 160"/>
              <a:gd name="T34" fmla="*/ 236450 w 145"/>
              <a:gd name="T35" fmla="*/ 397073 h 160"/>
              <a:gd name="T36" fmla="*/ 236450 w 145"/>
              <a:gd name="T37" fmla="*/ 397073 h 160"/>
              <a:gd name="T38" fmla="*/ 239877 w 145"/>
              <a:gd name="T39" fmla="*/ 397073 h 160"/>
              <a:gd name="T40" fmla="*/ 243304 w 145"/>
              <a:gd name="T41" fmla="*/ 400526 h 160"/>
              <a:gd name="T42" fmla="*/ 243304 w 145"/>
              <a:gd name="T43" fmla="*/ 400526 h 160"/>
              <a:gd name="T44" fmla="*/ 250157 w 145"/>
              <a:gd name="T45" fmla="*/ 400526 h 160"/>
              <a:gd name="T46" fmla="*/ 253584 w 145"/>
              <a:gd name="T47" fmla="*/ 400526 h 160"/>
              <a:gd name="T48" fmla="*/ 257011 w 145"/>
              <a:gd name="T49" fmla="*/ 400526 h 160"/>
              <a:gd name="T50" fmla="*/ 257011 w 145"/>
              <a:gd name="T51" fmla="*/ 397073 h 160"/>
              <a:gd name="T52" fmla="*/ 260438 w 145"/>
              <a:gd name="T53" fmla="*/ 397073 h 160"/>
              <a:gd name="T54" fmla="*/ 260438 w 145"/>
              <a:gd name="T55" fmla="*/ 397073 h 160"/>
              <a:gd name="T56" fmla="*/ 263865 w 145"/>
              <a:gd name="T57" fmla="*/ 393621 h 160"/>
              <a:gd name="T58" fmla="*/ 263865 w 145"/>
              <a:gd name="T59" fmla="*/ 393621 h 160"/>
              <a:gd name="T60" fmla="*/ 366669 w 145"/>
              <a:gd name="T61" fmla="*/ 293489 h 160"/>
              <a:gd name="T62" fmla="*/ 366669 w 145"/>
              <a:gd name="T63" fmla="*/ 258961 h 160"/>
              <a:gd name="T64" fmla="*/ 332401 w 145"/>
              <a:gd name="T65" fmla="*/ 258961 h 160"/>
              <a:gd name="T66" fmla="*/ 270718 w 145"/>
              <a:gd name="T67" fmla="*/ 324564 h 160"/>
              <a:gd name="T68" fmla="*/ 270718 w 145"/>
              <a:gd name="T69" fmla="*/ 20717 h 160"/>
              <a:gd name="T70" fmla="*/ 250157 w 145"/>
              <a:gd name="T71" fmla="*/ 0 h 160"/>
              <a:gd name="T72" fmla="*/ 226170 w 145"/>
              <a:gd name="T73" fmla="*/ 20717 h 160"/>
              <a:gd name="T74" fmla="*/ 226170 w 145"/>
              <a:gd name="T75" fmla="*/ 324564 h 160"/>
              <a:gd name="T76" fmla="*/ 164487 w 145"/>
              <a:gd name="T77" fmla="*/ 258961 h 160"/>
              <a:gd name="T78" fmla="*/ 133646 w 145"/>
              <a:gd name="T79" fmla="*/ 258961 h 160"/>
              <a:gd name="T80" fmla="*/ 133646 w 145"/>
              <a:gd name="T81" fmla="*/ 293489 h 160"/>
              <a:gd name="T82" fmla="*/ 233023 w 145"/>
              <a:gd name="T83" fmla="*/ 393621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45" h="160">
                <a:moveTo>
                  <a:pt x="145" y="117"/>
                </a:moveTo>
                <a:cubicBezTo>
                  <a:pt x="145" y="139"/>
                  <a:pt x="145" y="139"/>
                  <a:pt x="145" y="139"/>
                </a:cubicBezTo>
                <a:cubicBezTo>
                  <a:pt x="145" y="151"/>
                  <a:pt x="136" y="160"/>
                  <a:pt x="124" y="160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9" y="160"/>
                  <a:pt x="0" y="151"/>
                  <a:pt x="0" y="139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3"/>
                  <a:pt x="3" y="110"/>
                  <a:pt x="6" y="110"/>
                </a:cubicBezTo>
                <a:cubicBezTo>
                  <a:pt x="10" y="110"/>
                  <a:pt x="13" y="113"/>
                  <a:pt x="13" y="117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3" y="143"/>
                  <a:pt x="17" y="147"/>
                  <a:pt x="21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9" y="147"/>
                  <a:pt x="132" y="143"/>
                  <a:pt x="132" y="139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2" y="113"/>
                  <a:pt x="135" y="110"/>
                  <a:pt x="139" y="110"/>
                </a:cubicBezTo>
                <a:cubicBezTo>
                  <a:pt x="142" y="110"/>
                  <a:pt x="145" y="113"/>
                  <a:pt x="145" y="117"/>
                </a:cubicBezTo>
                <a:close/>
                <a:moveTo>
                  <a:pt x="68" y="114"/>
                </a:moveTo>
                <a:cubicBezTo>
                  <a:pt x="68" y="114"/>
                  <a:pt x="68" y="114"/>
                  <a:pt x="68" y="114"/>
                </a:cubicBezTo>
                <a:cubicBezTo>
                  <a:pt x="68" y="114"/>
                  <a:pt x="69" y="115"/>
                  <a:pt x="69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0" y="115"/>
                  <a:pt x="70" y="115"/>
                  <a:pt x="71" y="116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2" y="116"/>
                  <a:pt x="72" y="116"/>
                  <a:pt x="73" y="116"/>
                </a:cubicBezTo>
                <a:cubicBezTo>
                  <a:pt x="73" y="116"/>
                  <a:pt x="74" y="116"/>
                  <a:pt x="74" y="116"/>
                </a:cubicBezTo>
                <a:cubicBezTo>
                  <a:pt x="74" y="116"/>
                  <a:pt x="74" y="116"/>
                  <a:pt x="75" y="116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5" y="115"/>
                  <a:pt x="76" y="115"/>
                  <a:pt x="76" y="115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7" y="115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9" y="82"/>
                  <a:pt x="109" y="78"/>
                  <a:pt x="107" y="75"/>
                </a:cubicBezTo>
                <a:cubicBezTo>
                  <a:pt x="104" y="73"/>
                  <a:pt x="100" y="73"/>
                  <a:pt x="97" y="75"/>
                </a:cubicBezTo>
                <a:cubicBezTo>
                  <a:pt x="79" y="94"/>
                  <a:pt x="79" y="94"/>
                  <a:pt x="79" y="94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3"/>
                  <a:pt x="76" y="0"/>
                  <a:pt x="73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94"/>
                  <a:pt x="66" y="94"/>
                  <a:pt x="66" y="94"/>
                </a:cubicBezTo>
                <a:cubicBezTo>
                  <a:pt x="48" y="75"/>
                  <a:pt x="48" y="75"/>
                  <a:pt x="48" y="75"/>
                </a:cubicBezTo>
                <a:cubicBezTo>
                  <a:pt x="45" y="73"/>
                  <a:pt x="41" y="73"/>
                  <a:pt x="39" y="75"/>
                </a:cubicBezTo>
                <a:cubicBezTo>
                  <a:pt x="36" y="78"/>
                  <a:pt x="36" y="82"/>
                  <a:pt x="39" y="85"/>
                </a:cubicBezTo>
                <a:lnTo>
                  <a:pt x="68" y="11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" name="Freeform 9">
            <a:extLst>
              <a:ext uri="{FF2B5EF4-FFF2-40B4-BE49-F238E27FC236}">
                <a16:creationId xmlns:a16="http://schemas.microsoft.com/office/drawing/2014/main" id="{B955F097-313F-4FB5-B3F9-65FEA347CF4E}"/>
              </a:ext>
            </a:extLst>
          </p:cNvPr>
          <p:cNvSpPr>
            <a:spLocks noEditPoints="1"/>
          </p:cNvSpPr>
          <p:nvPr/>
        </p:nvSpPr>
        <p:spPr bwMode="auto">
          <a:xfrm>
            <a:off x="4723800" y="5334942"/>
            <a:ext cx="457164" cy="373144"/>
          </a:xfrm>
          <a:custGeom>
            <a:avLst/>
            <a:gdLst>
              <a:gd name="T0" fmla="*/ 400802 w 171"/>
              <a:gd name="T1" fmla="*/ 351808 h 139"/>
              <a:gd name="T2" fmla="*/ 400802 w 171"/>
              <a:gd name="T3" fmla="*/ 382850 h 139"/>
              <a:gd name="T4" fmla="*/ 311735 w 171"/>
              <a:gd name="T5" fmla="*/ 472527 h 139"/>
              <a:gd name="T6" fmla="*/ 308309 w 171"/>
              <a:gd name="T7" fmla="*/ 475976 h 139"/>
              <a:gd name="T8" fmla="*/ 304884 w 171"/>
              <a:gd name="T9" fmla="*/ 475976 h 139"/>
              <a:gd name="T10" fmla="*/ 301458 w 171"/>
              <a:gd name="T11" fmla="*/ 479425 h 139"/>
              <a:gd name="T12" fmla="*/ 301458 w 171"/>
              <a:gd name="T13" fmla="*/ 479425 h 139"/>
              <a:gd name="T14" fmla="*/ 298032 w 171"/>
              <a:gd name="T15" fmla="*/ 479425 h 139"/>
              <a:gd name="T16" fmla="*/ 298032 w 171"/>
              <a:gd name="T17" fmla="*/ 479425 h 139"/>
              <a:gd name="T18" fmla="*/ 294607 w 171"/>
              <a:gd name="T19" fmla="*/ 479425 h 139"/>
              <a:gd name="T20" fmla="*/ 291181 w 171"/>
              <a:gd name="T21" fmla="*/ 479425 h 139"/>
              <a:gd name="T22" fmla="*/ 291181 w 171"/>
              <a:gd name="T23" fmla="*/ 479425 h 139"/>
              <a:gd name="T24" fmla="*/ 287756 w 171"/>
              <a:gd name="T25" fmla="*/ 479425 h 139"/>
              <a:gd name="T26" fmla="*/ 287756 w 171"/>
              <a:gd name="T27" fmla="*/ 479425 h 139"/>
              <a:gd name="T28" fmla="*/ 284330 w 171"/>
              <a:gd name="T29" fmla="*/ 475976 h 139"/>
              <a:gd name="T30" fmla="*/ 280904 w 171"/>
              <a:gd name="T31" fmla="*/ 475976 h 139"/>
              <a:gd name="T32" fmla="*/ 277479 w 171"/>
              <a:gd name="T33" fmla="*/ 472527 h 139"/>
              <a:gd name="T34" fmla="*/ 188411 w 171"/>
              <a:gd name="T35" fmla="*/ 382850 h 139"/>
              <a:gd name="T36" fmla="*/ 188411 w 171"/>
              <a:gd name="T37" fmla="*/ 351808 h 139"/>
              <a:gd name="T38" fmla="*/ 219242 w 171"/>
              <a:gd name="T39" fmla="*/ 351808 h 139"/>
              <a:gd name="T40" fmla="*/ 274053 w 171"/>
              <a:gd name="T41" fmla="*/ 403545 h 139"/>
              <a:gd name="T42" fmla="*/ 274053 w 171"/>
              <a:gd name="T43" fmla="*/ 251784 h 139"/>
              <a:gd name="T44" fmla="*/ 294607 w 171"/>
              <a:gd name="T45" fmla="*/ 227641 h 139"/>
              <a:gd name="T46" fmla="*/ 315161 w 171"/>
              <a:gd name="T47" fmla="*/ 251784 h 139"/>
              <a:gd name="T48" fmla="*/ 315161 w 171"/>
              <a:gd name="T49" fmla="*/ 403545 h 139"/>
              <a:gd name="T50" fmla="*/ 369971 w 171"/>
              <a:gd name="T51" fmla="*/ 351808 h 139"/>
              <a:gd name="T52" fmla="*/ 400802 w 171"/>
              <a:gd name="T53" fmla="*/ 351808 h 139"/>
              <a:gd name="T54" fmla="*/ 544680 w 171"/>
              <a:gd name="T55" fmla="*/ 217293 h 139"/>
              <a:gd name="T56" fmla="*/ 431633 w 171"/>
              <a:gd name="T57" fmla="*/ 158659 h 139"/>
              <a:gd name="T58" fmla="*/ 431633 w 171"/>
              <a:gd name="T59" fmla="*/ 158659 h 139"/>
              <a:gd name="T60" fmla="*/ 417931 w 171"/>
              <a:gd name="T61" fmla="*/ 158659 h 139"/>
              <a:gd name="T62" fmla="*/ 174709 w 171"/>
              <a:gd name="T63" fmla="*/ 27593 h 139"/>
              <a:gd name="T64" fmla="*/ 27405 w 171"/>
              <a:gd name="T65" fmla="*/ 279377 h 139"/>
              <a:gd name="T66" fmla="*/ 71939 w 171"/>
              <a:gd name="T67" fmla="*/ 365605 h 139"/>
              <a:gd name="T68" fmla="*/ 102770 w 171"/>
              <a:gd name="T69" fmla="*/ 365605 h 139"/>
              <a:gd name="T70" fmla="*/ 106195 w 171"/>
              <a:gd name="T71" fmla="*/ 334563 h 139"/>
              <a:gd name="T72" fmla="*/ 68513 w 171"/>
              <a:gd name="T73" fmla="*/ 269030 h 139"/>
              <a:gd name="T74" fmla="*/ 184986 w 171"/>
              <a:gd name="T75" fmla="*/ 68982 h 139"/>
              <a:gd name="T76" fmla="*/ 380248 w 171"/>
              <a:gd name="T77" fmla="*/ 186251 h 139"/>
              <a:gd name="T78" fmla="*/ 404228 w 171"/>
              <a:gd name="T79" fmla="*/ 203497 h 139"/>
              <a:gd name="T80" fmla="*/ 431633 w 171"/>
              <a:gd name="T81" fmla="*/ 203497 h 139"/>
              <a:gd name="T82" fmla="*/ 431633 w 171"/>
              <a:gd name="T83" fmla="*/ 203497 h 139"/>
              <a:gd name="T84" fmla="*/ 506998 w 171"/>
              <a:gd name="T85" fmla="*/ 244886 h 139"/>
              <a:gd name="T86" fmla="*/ 486444 w 171"/>
              <a:gd name="T87" fmla="*/ 372503 h 139"/>
              <a:gd name="T88" fmla="*/ 479593 w 171"/>
              <a:gd name="T89" fmla="*/ 403545 h 139"/>
              <a:gd name="T90" fmla="*/ 496721 w 171"/>
              <a:gd name="T91" fmla="*/ 413892 h 139"/>
              <a:gd name="T92" fmla="*/ 510423 w 171"/>
              <a:gd name="T93" fmla="*/ 410443 h 139"/>
              <a:gd name="T94" fmla="*/ 544680 w 171"/>
              <a:gd name="T95" fmla="*/ 217293 h 13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71" h="139">
                <a:moveTo>
                  <a:pt x="117" y="102"/>
                </a:moveTo>
                <a:cubicBezTo>
                  <a:pt x="120" y="104"/>
                  <a:pt x="120" y="108"/>
                  <a:pt x="117" y="111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89" y="139"/>
                  <a:pt x="89" y="139"/>
                  <a:pt x="88" y="139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88" y="139"/>
                  <a:pt x="88" y="139"/>
                  <a:pt x="87" y="139"/>
                </a:cubicBezTo>
                <a:cubicBezTo>
                  <a:pt x="87" y="139"/>
                  <a:pt x="87" y="139"/>
                  <a:pt x="87" y="139"/>
                </a:cubicBezTo>
                <a:cubicBezTo>
                  <a:pt x="87" y="139"/>
                  <a:pt x="86" y="139"/>
                  <a:pt x="86" y="139"/>
                </a:cubicBezTo>
                <a:cubicBezTo>
                  <a:pt x="86" y="139"/>
                  <a:pt x="86" y="139"/>
                  <a:pt x="85" y="139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85" y="139"/>
                  <a:pt x="84" y="139"/>
                  <a:pt x="84" y="139"/>
                </a:cubicBezTo>
                <a:cubicBezTo>
                  <a:pt x="84" y="139"/>
                  <a:pt x="84" y="139"/>
                  <a:pt x="84" y="139"/>
                </a:cubicBezTo>
                <a:cubicBezTo>
                  <a:pt x="83" y="139"/>
                  <a:pt x="83" y="139"/>
                  <a:pt x="83" y="138"/>
                </a:cubicBezTo>
                <a:cubicBezTo>
                  <a:pt x="83" y="138"/>
                  <a:pt x="83" y="138"/>
                  <a:pt x="82" y="138"/>
                </a:cubicBezTo>
                <a:cubicBezTo>
                  <a:pt x="82" y="138"/>
                  <a:pt x="82" y="138"/>
                  <a:pt x="81" y="137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2" y="108"/>
                  <a:pt x="52" y="104"/>
                  <a:pt x="55" y="102"/>
                </a:cubicBezTo>
                <a:cubicBezTo>
                  <a:pt x="57" y="99"/>
                  <a:pt x="61" y="99"/>
                  <a:pt x="64" y="102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0" y="73"/>
                  <a:pt x="80" y="73"/>
                  <a:pt x="80" y="73"/>
                </a:cubicBezTo>
                <a:cubicBezTo>
                  <a:pt x="80" y="69"/>
                  <a:pt x="82" y="66"/>
                  <a:pt x="86" y="66"/>
                </a:cubicBezTo>
                <a:cubicBezTo>
                  <a:pt x="90" y="66"/>
                  <a:pt x="92" y="69"/>
                  <a:pt x="92" y="73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108" y="102"/>
                  <a:pt x="108" y="102"/>
                  <a:pt x="108" y="102"/>
                </a:cubicBezTo>
                <a:cubicBezTo>
                  <a:pt x="111" y="99"/>
                  <a:pt x="115" y="99"/>
                  <a:pt x="117" y="102"/>
                </a:cubicBezTo>
                <a:close/>
                <a:moveTo>
                  <a:pt x="159" y="63"/>
                </a:moveTo>
                <a:cubicBezTo>
                  <a:pt x="151" y="53"/>
                  <a:pt x="139" y="46"/>
                  <a:pt x="126" y="46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12" y="17"/>
                  <a:pt x="81" y="0"/>
                  <a:pt x="51" y="8"/>
                </a:cubicBezTo>
                <a:cubicBezTo>
                  <a:pt x="19" y="16"/>
                  <a:pt x="0" y="49"/>
                  <a:pt x="8" y="81"/>
                </a:cubicBezTo>
                <a:cubicBezTo>
                  <a:pt x="10" y="90"/>
                  <a:pt x="15" y="99"/>
                  <a:pt x="21" y="106"/>
                </a:cubicBezTo>
                <a:cubicBezTo>
                  <a:pt x="23" y="108"/>
                  <a:pt x="28" y="109"/>
                  <a:pt x="30" y="106"/>
                </a:cubicBezTo>
                <a:cubicBezTo>
                  <a:pt x="33" y="104"/>
                  <a:pt x="33" y="100"/>
                  <a:pt x="31" y="97"/>
                </a:cubicBezTo>
                <a:cubicBezTo>
                  <a:pt x="26" y="92"/>
                  <a:pt x="22" y="85"/>
                  <a:pt x="20" y="78"/>
                </a:cubicBezTo>
                <a:cubicBezTo>
                  <a:pt x="14" y="53"/>
                  <a:pt x="29" y="27"/>
                  <a:pt x="54" y="20"/>
                </a:cubicBezTo>
                <a:cubicBezTo>
                  <a:pt x="79" y="14"/>
                  <a:pt x="105" y="29"/>
                  <a:pt x="111" y="54"/>
                </a:cubicBezTo>
                <a:cubicBezTo>
                  <a:pt x="112" y="57"/>
                  <a:pt x="115" y="59"/>
                  <a:pt x="118" y="59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35" y="59"/>
                  <a:pt x="143" y="63"/>
                  <a:pt x="148" y="71"/>
                </a:cubicBezTo>
                <a:cubicBezTo>
                  <a:pt x="157" y="83"/>
                  <a:pt x="154" y="100"/>
                  <a:pt x="142" y="108"/>
                </a:cubicBezTo>
                <a:cubicBezTo>
                  <a:pt x="139" y="110"/>
                  <a:pt x="138" y="114"/>
                  <a:pt x="140" y="117"/>
                </a:cubicBezTo>
                <a:cubicBezTo>
                  <a:pt x="141" y="119"/>
                  <a:pt x="143" y="120"/>
                  <a:pt x="145" y="120"/>
                </a:cubicBezTo>
                <a:cubicBezTo>
                  <a:pt x="147" y="120"/>
                  <a:pt x="148" y="119"/>
                  <a:pt x="149" y="119"/>
                </a:cubicBezTo>
                <a:cubicBezTo>
                  <a:pt x="167" y="106"/>
                  <a:pt x="171" y="81"/>
                  <a:pt x="159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" name="Freeform 10">
            <a:extLst>
              <a:ext uri="{FF2B5EF4-FFF2-40B4-BE49-F238E27FC236}">
                <a16:creationId xmlns:a16="http://schemas.microsoft.com/office/drawing/2014/main" id="{4E24B599-FF06-462A-8765-B839F6BA4BAB}"/>
              </a:ext>
            </a:extLst>
          </p:cNvPr>
          <p:cNvSpPr>
            <a:spLocks noEditPoints="1"/>
          </p:cNvSpPr>
          <p:nvPr/>
        </p:nvSpPr>
        <p:spPr bwMode="auto">
          <a:xfrm>
            <a:off x="5728881" y="5306525"/>
            <a:ext cx="426274" cy="429978"/>
          </a:xfrm>
          <a:custGeom>
            <a:avLst/>
            <a:gdLst>
              <a:gd name="T0" fmla="*/ 468958 w 160"/>
              <a:gd name="T1" fmla="*/ 79415 h 160"/>
              <a:gd name="T2" fmla="*/ 273844 w 160"/>
              <a:gd name="T3" fmla="*/ 0 h 160"/>
              <a:gd name="T4" fmla="*/ 78730 w 160"/>
              <a:gd name="T5" fmla="*/ 79415 h 160"/>
              <a:gd name="T6" fmla="*/ 0 w 160"/>
              <a:gd name="T7" fmla="*/ 276225 h 160"/>
              <a:gd name="T8" fmla="*/ 78730 w 160"/>
              <a:gd name="T9" fmla="*/ 473035 h 160"/>
              <a:gd name="T10" fmla="*/ 273844 w 160"/>
              <a:gd name="T11" fmla="*/ 552450 h 160"/>
              <a:gd name="T12" fmla="*/ 468958 w 160"/>
              <a:gd name="T13" fmla="*/ 473035 h 160"/>
              <a:gd name="T14" fmla="*/ 547688 w 160"/>
              <a:gd name="T15" fmla="*/ 276225 h 160"/>
              <a:gd name="T16" fmla="*/ 468958 w 160"/>
              <a:gd name="T17" fmla="*/ 79415 h 160"/>
              <a:gd name="T18" fmla="*/ 273844 w 160"/>
              <a:gd name="T19" fmla="*/ 507563 h 160"/>
              <a:gd name="T20" fmla="*/ 44500 w 160"/>
              <a:gd name="T21" fmla="*/ 276225 h 160"/>
              <a:gd name="T22" fmla="*/ 273844 w 160"/>
              <a:gd name="T23" fmla="*/ 44887 h 160"/>
              <a:gd name="T24" fmla="*/ 503188 w 160"/>
              <a:gd name="T25" fmla="*/ 276225 h 160"/>
              <a:gd name="T26" fmla="*/ 273844 w 160"/>
              <a:gd name="T27" fmla="*/ 507563 h 160"/>
              <a:gd name="T28" fmla="*/ 273844 w 160"/>
              <a:gd name="T29" fmla="*/ 176093 h 160"/>
              <a:gd name="T30" fmla="*/ 174576 w 160"/>
              <a:gd name="T31" fmla="*/ 276225 h 160"/>
              <a:gd name="T32" fmla="*/ 273844 w 160"/>
              <a:gd name="T33" fmla="*/ 376357 h 160"/>
              <a:gd name="T34" fmla="*/ 373112 w 160"/>
              <a:gd name="T35" fmla="*/ 276225 h 160"/>
              <a:gd name="T36" fmla="*/ 273844 w 160"/>
              <a:gd name="T37" fmla="*/ 176093 h 160"/>
              <a:gd name="T38" fmla="*/ 273844 w 160"/>
              <a:gd name="T39" fmla="*/ 331470 h 160"/>
              <a:gd name="T40" fmla="*/ 219075 w 160"/>
              <a:gd name="T41" fmla="*/ 276225 h 160"/>
              <a:gd name="T42" fmla="*/ 273844 w 160"/>
              <a:gd name="T43" fmla="*/ 220980 h 160"/>
              <a:gd name="T44" fmla="*/ 328613 w 160"/>
              <a:gd name="T45" fmla="*/ 276225 h 160"/>
              <a:gd name="T46" fmla="*/ 273844 w 160"/>
              <a:gd name="T47" fmla="*/ 331470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80" y="51"/>
                </a:moveTo>
                <a:cubicBezTo>
                  <a:pt x="64" y="51"/>
                  <a:pt x="51" y="64"/>
                  <a:pt x="51" y="80"/>
                </a:cubicBezTo>
                <a:cubicBezTo>
                  <a:pt x="51" y="96"/>
                  <a:pt x="64" y="109"/>
                  <a:pt x="80" y="109"/>
                </a:cubicBezTo>
                <a:cubicBezTo>
                  <a:pt x="96" y="109"/>
                  <a:pt x="109" y="96"/>
                  <a:pt x="109" y="80"/>
                </a:cubicBezTo>
                <a:cubicBezTo>
                  <a:pt x="109" y="64"/>
                  <a:pt x="96" y="51"/>
                  <a:pt x="80" y="51"/>
                </a:cubicBezTo>
                <a:close/>
                <a:moveTo>
                  <a:pt x="80" y="96"/>
                </a:moveTo>
                <a:cubicBezTo>
                  <a:pt x="71" y="96"/>
                  <a:pt x="64" y="89"/>
                  <a:pt x="64" y="80"/>
                </a:cubicBezTo>
                <a:cubicBezTo>
                  <a:pt x="64" y="71"/>
                  <a:pt x="71" y="64"/>
                  <a:pt x="80" y="64"/>
                </a:cubicBezTo>
                <a:cubicBezTo>
                  <a:pt x="89" y="64"/>
                  <a:pt x="96" y="71"/>
                  <a:pt x="96" y="80"/>
                </a:cubicBezTo>
                <a:cubicBezTo>
                  <a:pt x="96" y="89"/>
                  <a:pt x="89" y="96"/>
                  <a:pt x="80" y="9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" name="Freeform 13">
            <a:extLst>
              <a:ext uri="{FF2B5EF4-FFF2-40B4-BE49-F238E27FC236}">
                <a16:creationId xmlns:a16="http://schemas.microsoft.com/office/drawing/2014/main" id="{FBB93DF4-8CD2-4C9E-88D1-12F87CAA5AA2}"/>
              </a:ext>
            </a:extLst>
          </p:cNvPr>
          <p:cNvSpPr>
            <a:spLocks noEditPoints="1"/>
          </p:cNvSpPr>
          <p:nvPr/>
        </p:nvSpPr>
        <p:spPr bwMode="auto">
          <a:xfrm>
            <a:off x="10727758" y="1302689"/>
            <a:ext cx="426274" cy="429978"/>
          </a:xfrm>
          <a:custGeom>
            <a:avLst/>
            <a:gdLst>
              <a:gd name="T0" fmla="*/ 468958 w 160"/>
              <a:gd name="T1" fmla="*/ 0 h 160"/>
              <a:gd name="T2" fmla="*/ 78730 w 160"/>
              <a:gd name="T3" fmla="*/ 0 h 160"/>
              <a:gd name="T4" fmla="*/ 0 w 160"/>
              <a:gd name="T5" fmla="*/ 79415 h 160"/>
              <a:gd name="T6" fmla="*/ 0 w 160"/>
              <a:gd name="T7" fmla="*/ 531733 h 160"/>
              <a:gd name="T8" fmla="*/ 13692 w 160"/>
              <a:gd name="T9" fmla="*/ 552450 h 160"/>
              <a:gd name="T10" fmla="*/ 20538 w 160"/>
              <a:gd name="T11" fmla="*/ 552450 h 160"/>
              <a:gd name="T12" fmla="*/ 37654 w 160"/>
              <a:gd name="T13" fmla="*/ 545544 h 160"/>
              <a:gd name="T14" fmla="*/ 143768 w 160"/>
              <a:gd name="T15" fmla="*/ 438507 h 160"/>
              <a:gd name="T16" fmla="*/ 468958 w 160"/>
              <a:gd name="T17" fmla="*/ 438507 h 160"/>
              <a:gd name="T18" fmla="*/ 547688 w 160"/>
              <a:gd name="T19" fmla="*/ 362545 h 160"/>
              <a:gd name="T20" fmla="*/ 547688 w 160"/>
              <a:gd name="T21" fmla="*/ 79415 h 160"/>
              <a:gd name="T22" fmla="*/ 468958 w 160"/>
              <a:gd name="T23" fmla="*/ 0 h 160"/>
              <a:gd name="T24" fmla="*/ 503188 w 160"/>
              <a:gd name="T25" fmla="*/ 362545 h 160"/>
              <a:gd name="T26" fmla="*/ 468958 w 160"/>
              <a:gd name="T27" fmla="*/ 393621 h 160"/>
              <a:gd name="T28" fmla="*/ 133499 w 160"/>
              <a:gd name="T29" fmla="*/ 393621 h 160"/>
              <a:gd name="T30" fmla="*/ 119807 w 160"/>
              <a:gd name="T31" fmla="*/ 400526 h 160"/>
              <a:gd name="T32" fmla="*/ 44500 w 160"/>
              <a:gd name="T33" fmla="*/ 476488 h 160"/>
              <a:gd name="T34" fmla="*/ 44500 w 160"/>
              <a:gd name="T35" fmla="*/ 79415 h 160"/>
              <a:gd name="T36" fmla="*/ 78730 w 160"/>
              <a:gd name="T37" fmla="*/ 44887 h 160"/>
              <a:gd name="T38" fmla="*/ 468958 w 160"/>
              <a:gd name="T39" fmla="*/ 44887 h 160"/>
              <a:gd name="T40" fmla="*/ 503188 w 160"/>
              <a:gd name="T41" fmla="*/ 79415 h 160"/>
              <a:gd name="T42" fmla="*/ 503188 w 160"/>
              <a:gd name="T43" fmla="*/ 362545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2" y="159"/>
                  <a:pt x="4" y="160"/>
                </a:cubicBezTo>
                <a:cubicBezTo>
                  <a:pt x="5" y="160"/>
                  <a:pt x="6" y="160"/>
                  <a:pt x="6" y="160"/>
                </a:cubicBezTo>
                <a:cubicBezTo>
                  <a:pt x="8" y="160"/>
                  <a:pt x="10" y="159"/>
                  <a:pt x="11" y="158"/>
                </a:cubicBezTo>
                <a:cubicBezTo>
                  <a:pt x="42" y="127"/>
                  <a:pt x="42" y="127"/>
                  <a:pt x="42" y="127"/>
                </a:cubicBezTo>
                <a:cubicBezTo>
                  <a:pt x="137" y="127"/>
                  <a:pt x="137" y="127"/>
                  <a:pt x="137" y="127"/>
                </a:cubicBezTo>
                <a:cubicBezTo>
                  <a:pt x="150" y="127"/>
                  <a:pt x="160" y="117"/>
                  <a:pt x="160" y="105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47" y="105"/>
                </a:moveTo>
                <a:cubicBezTo>
                  <a:pt x="147" y="110"/>
                  <a:pt x="143" y="114"/>
                  <a:pt x="137" y="114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7" y="114"/>
                  <a:pt x="36" y="115"/>
                  <a:pt x="35" y="116"/>
                </a:cubicBezTo>
                <a:cubicBezTo>
                  <a:pt x="13" y="138"/>
                  <a:pt x="13" y="138"/>
                  <a:pt x="13" y="138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lnTo>
                  <a:pt x="147" y="10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43" name="Freeform 14">
            <a:extLst>
              <a:ext uri="{FF2B5EF4-FFF2-40B4-BE49-F238E27FC236}">
                <a16:creationId xmlns:a16="http://schemas.microsoft.com/office/drawing/2014/main" id="{A65DB85A-0597-4308-8541-24353BAE0CE5}"/>
              </a:ext>
            </a:extLst>
          </p:cNvPr>
          <p:cNvSpPr>
            <a:spLocks noEditPoints="1"/>
          </p:cNvSpPr>
          <p:nvPr/>
        </p:nvSpPr>
        <p:spPr bwMode="auto">
          <a:xfrm>
            <a:off x="10721179" y="2302507"/>
            <a:ext cx="426274" cy="429978"/>
          </a:xfrm>
          <a:custGeom>
            <a:avLst/>
            <a:gdLst>
              <a:gd name="T0" fmla="*/ 547688 w 160"/>
              <a:gd name="T1" fmla="*/ 245150 h 160"/>
              <a:gd name="T2" fmla="*/ 472381 w 160"/>
              <a:gd name="T3" fmla="*/ 75962 h 160"/>
              <a:gd name="T4" fmla="*/ 304651 w 160"/>
              <a:gd name="T5" fmla="*/ 0 h 160"/>
              <a:gd name="T6" fmla="*/ 301228 w 160"/>
              <a:gd name="T7" fmla="*/ 0 h 160"/>
              <a:gd name="T8" fmla="*/ 287536 w 160"/>
              <a:gd name="T9" fmla="*/ 0 h 160"/>
              <a:gd name="T10" fmla="*/ 287536 w 160"/>
              <a:gd name="T11" fmla="*/ 0 h 160"/>
              <a:gd name="T12" fmla="*/ 171153 w 160"/>
              <a:gd name="T13" fmla="*/ 27623 h 160"/>
              <a:gd name="T14" fmla="*/ 68461 w 160"/>
              <a:gd name="T15" fmla="*/ 124301 h 160"/>
              <a:gd name="T16" fmla="*/ 27384 w 160"/>
              <a:gd name="T17" fmla="*/ 262414 h 160"/>
              <a:gd name="T18" fmla="*/ 51346 w 160"/>
              <a:gd name="T19" fmla="*/ 369451 h 160"/>
              <a:gd name="T20" fmla="*/ 0 w 160"/>
              <a:gd name="T21" fmla="*/ 521375 h 160"/>
              <a:gd name="T22" fmla="*/ 6846 w 160"/>
              <a:gd name="T23" fmla="*/ 545544 h 160"/>
              <a:gd name="T24" fmla="*/ 20538 w 160"/>
              <a:gd name="T25" fmla="*/ 552450 h 160"/>
              <a:gd name="T26" fmla="*/ 30807 w 160"/>
              <a:gd name="T27" fmla="*/ 552450 h 160"/>
              <a:gd name="T28" fmla="*/ 181422 w 160"/>
              <a:gd name="T29" fmla="*/ 500658 h 160"/>
              <a:gd name="T30" fmla="*/ 287536 w 160"/>
              <a:gd name="T31" fmla="*/ 524828 h 160"/>
              <a:gd name="T32" fmla="*/ 287536 w 160"/>
              <a:gd name="T33" fmla="*/ 524828 h 160"/>
              <a:gd name="T34" fmla="*/ 424458 w 160"/>
              <a:gd name="T35" fmla="*/ 483394 h 160"/>
              <a:gd name="T36" fmla="*/ 520304 w 160"/>
              <a:gd name="T37" fmla="*/ 379809 h 160"/>
              <a:gd name="T38" fmla="*/ 547688 w 160"/>
              <a:gd name="T39" fmla="*/ 262414 h 160"/>
              <a:gd name="T40" fmla="*/ 547688 w 160"/>
              <a:gd name="T41" fmla="*/ 248603 h 160"/>
              <a:gd name="T42" fmla="*/ 547688 w 160"/>
              <a:gd name="T43" fmla="*/ 245150 h 160"/>
              <a:gd name="T44" fmla="*/ 503188 w 160"/>
              <a:gd name="T45" fmla="*/ 262414 h 160"/>
              <a:gd name="T46" fmla="*/ 503188 w 160"/>
              <a:gd name="T47" fmla="*/ 262414 h 160"/>
              <a:gd name="T48" fmla="*/ 479227 w 160"/>
              <a:gd name="T49" fmla="*/ 359093 h 160"/>
              <a:gd name="T50" fmla="*/ 287536 w 160"/>
              <a:gd name="T51" fmla="*/ 479941 h 160"/>
              <a:gd name="T52" fmla="*/ 287536 w 160"/>
              <a:gd name="T53" fmla="*/ 479941 h 160"/>
              <a:gd name="T54" fmla="*/ 191691 w 160"/>
              <a:gd name="T55" fmla="*/ 455771 h 160"/>
              <a:gd name="T56" fmla="*/ 174576 w 160"/>
              <a:gd name="T57" fmla="*/ 455771 h 160"/>
              <a:gd name="T58" fmla="*/ 58192 w 160"/>
              <a:gd name="T59" fmla="*/ 493752 h 160"/>
              <a:gd name="T60" fmla="*/ 95845 w 160"/>
              <a:gd name="T61" fmla="*/ 376357 h 160"/>
              <a:gd name="T62" fmla="*/ 95845 w 160"/>
              <a:gd name="T63" fmla="*/ 359093 h 160"/>
              <a:gd name="T64" fmla="*/ 71884 w 160"/>
              <a:gd name="T65" fmla="*/ 262414 h 160"/>
              <a:gd name="T66" fmla="*/ 191691 w 160"/>
              <a:gd name="T67" fmla="*/ 69056 h 160"/>
              <a:gd name="T68" fmla="*/ 287536 w 160"/>
              <a:gd name="T69" fmla="*/ 44887 h 160"/>
              <a:gd name="T70" fmla="*/ 287536 w 160"/>
              <a:gd name="T71" fmla="*/ 44887 h 160"/>
              <a:gd name="T72" fmla="*/ 301228 w 160"/>
              <a:gd name="T73" fmla="*/ 44887 h 160"/>
              <a:gd name="T74" fmla="*/ 503188 w 160"/>
              <a:gd name="T75" fmla="*/ 248603 h 160"/>
              <a:gd name="T76" fmla="*/ 503188 w 160"/>
              <a:gd name="T77" fmla="*/ 262414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0" h="160">
                <a:moveTo>
                  <a:pt x="160" y="71"/>
                </a:moveTo>
                <a:cubicBezTo>
                  <a:pt x="159" y="53"/>
                  <a:pt x="151" y="35"/>
                  <a:pt x="138" y="22"/>
                </a:cubicBezTo>
                <a:cubicBezTo>
                  <a:pt x="125" y="9"/>
                  <a:pt x="107" y="1"/>
                  <a:pt x="89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72" y="0"/>
                  <a:pt x="61" y="3"/>
                  <a:pt x="50" y="8"/>
                </a:cubicBezTo>
                <a:cubicBezTo>
                  <a:pt x="38" y="14"/>
                  <a:pt x="27" y="24"/>
                  <a:pt x="20" y="36"/>
                </a:cubicBezTo>
                <a:cubicBezTo>
                  <a:pt x="12" y="48"/>
                  <a:pt x="8" y="62"/>
                  <a:pt x="8" y="76"/>
                </a:cubicBezTo>
                <a:cubicBezTo>
                  <a:pt x="8" y="87"/>
                  <a:pt x="11" y="98"/>
                  <a:pt x="15" y="107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4"/>
                  <a:pt x="0" y="156"/>
                  <a:pt x="2" y="158"/>
                </a:cubicBezTo>
                <a:cubicBezTo>
                  <a:pt x="3" y="159"/>
                  <a:pt x="5" y="160"/>
                  <a:pt x="6" y="160"/>
                </a:cubicBezTo>
                <a:cubicBezTo>
                  <a:pt x="7" y="160"/>
                  <a:pt x="8" y="160"/>
                  <a:pt x="9" y="160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62" y="149"/>
                  <a:pt x="73" y="152"/>
                  <a:pt x="84" y="152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98" y="152"/>
                  <a:pt x="112" y="148"/>
                  <a:pt x="124" y="140"/>
                </a:cubicBezTo>
                <a:cubicBezTo>
                  <a:pt x="136" y="133"/>
                  <a:pt x="146" y="122"/>
                  <a:pt x="152" y="110"/>
                </a:cubicBezTo>
                <a:cubicBezTo>
                  <a:pt x="157" y="99"/>
                  <a:pt x="160" y="88"/>
                  <a:pt x="160" y="76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72"/>
                  <a:pt x="160" y="72"/>
                  <a:pt x="160" y="71"/>
                </a:cubicBezTo>
                <a:close/>
                <a:moveTo>
                  <a:pt x="147" y="76"/>
                </a:moveTo>
                <a:cubicBezTo>
                  <a:pt x="147" y="76"/>
                  <a:pt x="147" y="76"/>
                  <a:pt x="147" y="76"/>
                </a:cubicBezTo>
                <a:cubicBezTo>
                  <a:pt x="147" y="86"/>
                  <a:pt x="145" y="95"/>
                  <a:pt x="140" y="104"/>
                </a:cubicBezTo>
                <a:cubicBezTo>
                  <a:pt x="130" y="126"/>
                  <a:pt x="108" y="139"/>
                  <a:pt x="84" y="139"/>
                </a:cubicBezTo>
                <a:cubicBezTo>
                  <a:pt x="84" y="139"/>
                  <a:pt x="84" y="139"/>
                  <a:pt x="84" y="139"/>
                </a:cubicBezTo>
                <a:cubicBezTo>
                  <a:pt x="74" y="139"/>
                  <a:pt x="65" y="137"/>
                  <a:pt x="56" y="132"/>
                </a:cubicBezTo>
                <a:cubicBezTo>
                  <a:pt x="54" y="131"/>
                  <a:pt x="53" y="131"/>
                  <a:pt x="51" y="132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29" y="107"/>
                  <a:pt x="29" y="106"/>
                  <a:pt x="28" y="104"/>
                </a:cubicBezTo>
                <a:cubicBezTo>
                  <a:pt x="23" y="95"/>
                  <a:pt x="21" y="86"/>
                  <a:pt x="21" y="76"/>
                </a:cubicBezTo>
                <a:cubicBezTo>
                  <a:pt x="21" y="52"/>
                  <a:pt x="34" y="30"/>
                  <a:pt x="56" y="20"/>
                </a:cubicBezTo>
                <a:cubicBezTo>
                  <a:pt x="65" y="15"/>
                  <a:pt x="74" y="13"/>
                  <a:pt x="84" y="13"/>
                </a:cubicBezTo>
                <a:cubicBezTo>
                  <a:pt x="84" y="13"/>
                  <a:pt x="84" y="13"/>
                  <a:pt x="84" y="13"/>
                </a:cubicBezTo>
                <a:cubicBezTo>
                  <a:pt x="88" y="13"/>
                  <a:pt x="88" y="13"/>
                  <a:pt x="88" y="13"/>
                </a:cubicBezTo>
                <a:cubicBezTo>
                  <a:pt x="120" y="15"/>
                  <a:pt x="145" y="40"/>
                  <a:pt x="147" y="72"/>
                </a:cubicBezTo>
                <a:lnTo>
                  <a:pt x="147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44" name="Freeform 15">
            <a:extLst>
              <a:ext uri="{FF2B5EF4-FFF2-40B4-BE49-F238E27FC236}">
                <a16:creationId xmlns:a16="http://schemas.microsoft.com/office/drawing/2014/main" id="{EE55F1FF-DE49-4C85-AFBC-1E832C3A6F32}"/>
              </a:ext>
            </a:extLst>
          </p:cNvPr>
          <p:cNvSpPr>
            <a:spLocks noEditPoints="1"/>
          </p:cNvSpPr>
          <p:nvPr/>
        </p:nvSpPr>
        <p:spPr bwMode="auto">
          <a:xfrm>
            <a:off x="8728977" y="5306525"/>
            <a:ext cx="426274" cy="429978"/>
          </a:xfrm>
          <a:custGeom>
            <a:avLst/>
            <a:gdLst>
              <a:gd name="T0" fmla="*/ 441573 w 160"/>
              <a:gd name="T1" fmla="*/ 338376 h 160"/>
              <a:gd name="T2" fmla="*/ 379959 w 160"/>
              <a:gd name="T3" fmla="*/ 338376 h 160"/>
              <a:gd name="T4" fmla="*/ 379959 w 160"/>
              <a:gd name="T5" fmla="*/ 214074 h 160"/>
              <a:gd name="T6" fmla="*/ 441573 w 160"/>
              <a:gd name="T7" fmla="*/ 214074 h 160"/>
              <a:gd name="T8" fmla="*/ 547688 w 160"/>
              <a:gd name="T9" fmla="*/ 107037 h 160"/>
              <a:gd name="T10" fmla="*/ 441573 w 160"/>
              <a:gd name="T11" fmla="*/ 0 h 160"/>
              <a:gd name="T12" fmla="*/ 335459 w 160"/>
              <a:gd name="T13" fmla="*/ 107037 h 160"/>
              <a:gd name="T14" fmla="*/ 335459 w 160"/>
              <a:gd name="T15" fmla="*/ 169188 h 160"/>
              <a:gd name="T16" fmla="*/ 212229 w 160"/>
              <a:gd name="T17" fmla="*/ 169188 h 160"/>
              <a:gd name="T18" fmla="*/ 212229 w 160"/>
              <a:gd name="T19" fmla="*/ 107037 h 160"/>
              <a:gd name="T20" fmla="*/ 106115 w 160"/>
              <a:gd name="T21" fmla="*/ 0 h 160"/>
              <a:gd name="T22" fmla="*/ 0 w 160"/>
              <a:gd name="T23" fmla="*/ 107037 h 160"/>
              <a:gd name="T24" fmla="*/ 106115 w 160"/>
              <a:gd name="T25" fmla="*/ 214074 h 160"/>
              <a:gd name="T26" fmla="*/ 167729 w 160"/>
              <a:gd name="T27" fmla="*/ 214074 h 160"/>
              <a:gd name="T28" fmla="*/ 167729 w 160"/>
              <a:gd name="T29" fmla="*/ 338376 h 160"/>
              <a:gd name="T30" fmla="*/ 106115 w 160"/>
              <a:gd name="T31" fmla="*/ 338376 h 160"/>
              <a:gd name="T32" fmla="*/ 0 w 160"/>
              <a:gd name="T33" fmla="*/ 445413 h 160"/>
              <a:gd name="T34" fmla="*/ 106115 w 160"/>
              <a:gd name="T35" fmla="*/ 552450 h 160"/>
              <a:gd name="T36" fmla="*/ 212229 w 160"/>
              <a:gd name="T37" fmla="*/ 445413 h 160"/>
              <a:gd name="T38" fmla="*/ 212229 w 160"/>
              <a:gd name="T39" fmla="*/ 383262 h 160"/>
              <a:gd name="T40" fmla="*/ 335459 w 160"/>
              <a:gd name="T41" fmla="*/ 383262 h 160"/>
              <a:gd name="T42" fmla="*/ 335459 w 160"/>
              <a:gd name="T43" fmla="*/ 445413 h 160"/>
              <a:gd name="T44" fmla="*/ 441573 w 160"/>
              <a:gd name="T45" fmla="*/ 552450 h 160"/>
              <a:gd name="T46" fmla="*/ 547688 w 160"/>
              <a:gd name="T47" fmla="*/ 445413 h 160"/>
              <a:gd name="T48" fmla="*/ 441573 w 160"/>
              <a:gd name="T49" fmla="*/ 338376 h 160"/>
              <a:gd name="T50" fmla="*/ 379959 w 160"/>
              <a:gd name="T51" fmla="*/ 107037 h 160"/>
              <a:gd name="T52" fmla="*/ 441573 w 160"/>
              <a:gd name="T53" fmla="*/ 44887 h 160"/>
              <a:gd name="T54" fmla="*/ 503188 w 160"/>
              <a:gd name="T55" fmla="*/ 107037 h 160"/>
              <a:gd name="T56" fmla="*/ 441573 w 160"/>
              <a:gd name="T57" fmla="*/ 169188 h 160"/>
              <a:gd name="T58" fmla="*/ 379959 w 160"/>
              <a:gd name="T59" fmla="*/ 169188 h 160"/>
              <a:gd name="T60" fmla="*/ 379959 w 160"/>
              <a:gd name="T61" fmla="*/ 107037 h 160"/>
              <a:gd name="T62" fmla="*/ 167729 w 160"/>
              <a:gd name="T63" fmla="*/ 445413 h 160"/>
              <a:gd name="T64" fmla="*/ 106115 w 160"/>
              <a:gd name="T65" fmla="*/ 507563 h 160"/>
              <a:gd name="T66" fmla="*/ 44500 w 160"/>
              <a:gd name="T67" fmla="*/ 445413 h 160"/>
              <a:gd name="T68" fmla="*/ 106115 w 160"/>
              <a:gd name="T69" fmla="*/ 383262 h 160"/>
              <a:gd name="T70" fmla="*/ 167729 w 160"/>
              <a:gd name="T71" fmla="*/ 383262 h 160"/>
              <a:gd name="T72" fmla="*/ 167729 w 160"/>
              <a:gd name="T73" fmla="*/ 445413 h 160"/>
              <a:gd name="T74" fmla="*/ 167729 w 160"/>
              <a:gd name="T75" fmla="*/ 169188 h 160"/>
              <a:gd name="T76" fmla="*/ 106115 w 160"/>
              <a:gd name="T77" fmla="*/ 169188 h 160"/>
              <a:gd name="T78" fmla="*/ 44500 w 160"/>
              <a:gd name="T79" fmla="*/ 107037 h 160"/>
              <a:gd name="T80" fmla="*/ 106115 w 160"/>
              <a:gd name="T81" fmla="*/ 44887 h 160"/>
              <a:gd name="T82" fmla="*/ 167729 w 160"/>
              <a:gd name="T83" fmla="*/ 107037 h 160"/>
              <a:gd name="T84" fmla="*/ 167729 w 160"/>
              <a:gd name="T85" fmla="*/ 169188 h 160"/>
              <a:gd name="T86" fmla="*/ 335459 w 160"/>
              <a:gd name="T87" fmla="*/ 338376 h 160"/>
              <a:gd name="T88" fmla="*/ 212229 w 160"/>
              <a:gd name="T89" fmla="*/ 338376 h 160"/>
              <a:gd name="T90" fmla="*/ 212229 w 160"/>
              <a:gd name="T91" fmla="*/ 214074 h 160"/>
              <a:gd name="T92" fmla="*/ 335459 w 160"/>
              <a:gd name="T93" fmla="*/ 214074 h 160"/>
              <a:gd name="T94" fmla="*/ 335459 w 160"/>
              <a:gd name="T95" fmla="*/ 338376 h 160"/>
              <a:gd name="T96" fmla="*/ 441573 w 160"/>
              <a:gd name="T97" fmla="*/ 507563 h 160"/>
              <a:gd name="T98" fmla="*/ 379959 w 160"/>
              <a:gd name="T99" fmla="*/ 445413 h 160"/>
              <a:gd name="T100" fmla="*/ 379959 w 160"/>
              <a:gd name="T101" fmla="*/ 383262 h 160"/>
              <a:gd name="T102" fmla="*/ 441573 w 160"/>
              <a:gd name="T103" fmla="*/ 383262 h 160"/>
              <a:gd name="T104" fmla="*/ 503188 w 160"/>
              <a:gd name="T105" fmla="*/ 445413 h 160"/>
              <a:gd name="T106" fmla="*/ 441573 w 160"/>
              <a:gd name="T107" fmla="*/ 507563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60">
                <a:moveTo>
                  <a:pt x="129" y="98"/>
                </a:moveTo>
                <a:cubicBezTo>
                  <a:pt x="111" y="98"/>
                  <a:pt x="111" y="98"/>
                  <a:pt x="111" y="98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46" y="62"/>
                  <a:pt x="160" y="48"/>
                  <a:pt x="160" y="31"/>
                </a:cubicBezTo>
                <a:cubicBezTo>
                  <a:pt x="160" y="14"/>
                  <a:pt x="146" y="0"/>
                  <a:pt x="129" y="0"/>
                </a:cubicBezTo>
                <a:cubicBezTo>
                  <a:pt x="112" y="0"/>
                  <a:pt x="98" y="14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31"/>
                  <a:pt x="62" y="31"/>
                  <a:pt x="62" y="31"/>
                </a:cubicBezTo>
                <a:cubicBezTo>
                  <a:pt x="62" y="14"/>
                  <a:pt x="48" y="0"/>
                  <a:pt x="31" y="0"/>
                </a:cubicBezTo>
                <a:cubicBezTo>
                  <a:pt x="14" y="0"/>
                  <a:pt x="0" y="14"/>
                  <a:pt x="0" y="31"/>
                </a:cubicBezTo>
                <a:cubicBezTo>
                  <a:pt x="0" y="48"/>
                  <a:pt x="14" y="62"/>
                  <a:pt x="31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4" y="98"/>
                  <a:pt x="0" y="112"/>
                  <a:pt x="0" y="129"/>
                </a:cubicBezTo>
                <a:cubicBezTo>
                  <a:pt x="0" y="146"/>
                  <a:pt x="14" y="160"/>
                  <a:pt x="31" y="160"/>
                </a:cubicBezTo>
                <a:cubicBezTo>
                  <a:pt x="48" y="160"/>
                  <a:pt x="62" y="146"/>
                  <a:pt x="62" y="129"/>
                </a:cubicBezTo>
                <a:cubicBezTo>
                  <a:pt x="62" y="111"/>
                  <a:pt x="62" y="111"/>
                  <a:pt x="62" y="111"/>
                </a:cubicBezTo>
                <a:cubicBezTo>
                  <a:pt x="98" y="111"/>
                  <a:pt x="98" y="111"/>
                  <a:pt x="98" y="111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8" y="146"/>
                  <a:pt x="112" y="160"/>
                  <a:pt x="129" y="160"/>
                </a:cubicBezTo>
                <a:cubicBezTo>
                  <a:pt x="146" y="160"/>
                  <a:pt x="160" y="146"/>
                  <a:pt x="160" y="129"/>
                </a:cubicBezTo>
                <a:cubicBezTo>
                  <a:pt x="160" y="112"/>
                  <a:pt x="146" y="98"/>
                  <a:pt x="129" y="98"/>
                </a:cubicBezTo>
                <a:close/>
                <a:moveTo>
                  <a:pt x="111" y="31"/>
                </a:moveTo>
                <a:cubicBezTo>
                  <a:pt x="111" y="21"/>
                  <a:pt x="119" y="13"/>
                  <a:pt x="129" y="13"/>
                </a:cubicBezTo>
                <a:cubicBezTo>
                  <a:pt x="139" y="13"/>
                  <a:pt x="147" y="21"/>
                  <a:pt x="147" y="31"/>
                </a:cubicBezTo>
                <a:cubicBezTo>
                  <a:pt x="147" y="41"/>
                  <a:pt x="139" y="49"/>
                  <a:pt x="129" y="49"/>
                </a:cubicBezTo>
                <a:cubicBezTo>
                  <a:pt x="111" y="49"/>
                  <a:pt x="111" y="49"/>
                  <a:pt x="111" y="49"/>
                </a:cubicBezTo>
                <a:lnTo>
                  <a:pt x="111" y="31"/>
                </a:lnTo>
                <a:close/>
                <a:moveTo>
                  <a:pt x="49" y="129"/>
                </a:moveTo>
                <a:cubicBezTo>
                  <a:pt x="49" y="139"/>
                  <a:pt x="41" y="147"/>
                  <a:pt x="31" y="147"/>
                </a:cubicBezTo>
                <a:cubicBezTo>
                  <a:pt x="21" y="147"/>
                  <a:pt x="13" y="139"/>
                  <a:pt x="13" y="129"/>
                </a:cubicBezTo>
                <a:cubicBezTo>
                  <a:pt x="13" y="119"/>
                  <a:pt x="21" y="111"/>
                  <a:pt x="31" y="111"/>
                </a:cubicBezTo>
                <a:cubicBezTo>
                  <a:pt x="49" y="111"/>
                  <a:pt x="49" y="111"/>
                  <a:pt x="49" y="111"/>
                </a:cubicBezTo>
                <a:lnTo>
                  <a:pt x="49" y="129"/>
                </a:lnTo>
                <a:close/>
                <a:moveTo>
                  <a:pt x="49" y="49"/>
                </a:moveTo>
                <a:cubicBezTo>
                  <a:pt x="31" y="49"/>
                  <a:pt x="31" y="49"/>
                  <a:pt x="31" y="49"/>
                </a:cubicBezTo>
                <a:cubicBezTo>
                  <a:pt x="21" y="49"/>
                  <a:pt x="13" y="41"/>
                  <a:pt x="13" y="31"/>
                </a:cubicBezTo>
                <a:cubicBezTo>
                  <a:pt x="13" y="21"/>
                  <a:pt x="21" y="13"/>
                  <a:pt x="31" y="13"/>
                </a:cubicBezTo>
                <a:cubicBezTo>
                  <a:pt x="41" y="13"/>
                  <a:pt x="49" y="21"/>
                  <a:pt x="49" y="31"/>
                </a:cubicBezTo>
                <a:lnTo>
                  <a:pt x="49" y="49"/>
                </a:lnTo>
                <a:close/>
                <a:moveTo>
                  <a:pt x="98" y="98"/>
                </a:moveTo>
                <a:cubicBezTo>
                  <a:pt x="62" y="98"/>
                  <a:pt x="62" y="98"/>
                  <a:pt x="62" y="98"/>
                </a:cubicBezTo>
                <a:cubicBezTo>
                  <a:pt x="62" y="62"/>
                  <a:pt x="62" y="62"/>
                  <a:pt x="62" y="62"/>
                </a:cubicBezTo>
                <a:cubicBezTo>
                  <a:pt x="98" y="62"/>
                  <a:pt x="98" y="62"/>
                  <a:pt x="98" y="62"/>
                </a:cubicBezTo>
                <a:lnTo>
                  <a:pt x="98" y="98"/>
                </a:lnTo>
                <a:close/>
                <a:moveTo>
                  <a:pt x="129" y="147"/>
                </a:moveTo>
                <a:cubicBezTo>
                  <a:pt x="119" y="147"/>
                  <a:pt x="111" y="139"/>
                  <a:pt x="111" y="129"/>
                </a:cubicBezTo>
                <a:cubicBezTo>
                  <a:pt x="111" y="111"/>
                  <a:pt x="111" y="111"/>
                  <a:pt x="111" y="111"/>
                </a:cubicBezTo>
                <a:cubicBezTo>
                  <a:pt x="129" y="111"/>
                  <a:pt x="129" y="111"/>
                  <a:pt x="129" y="111"/>
                </a:cubicBezTo>
                <a:cubicBezTo>
                  <a:pt x="139" y="111"/>
                  <a:pt x="147" y="119"/>
                  <a:pt x="147" y="129"/>
                </a:cubicBezTo>
                <a:cubicBezTo>
                  <a:pt x="147" y="139"/>
                  <a:pt x="139" y="147"/>
                  <a:pt x="129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" name="Freeform 16">
            <a:extLst>
              <a:ext uri="{FF2B5EF4-FFF2-40B4-BE49-F238E27FC236}">
                <a16:creationId xmlns:a16="http://schemas.microsoft.com/office/drawing/2014/main" id="{6A3345A2-1B1F-4F46-A46F-87EB74699F5F}"/>
              </a:ext>
            </a:extLst>
          </p:cNvPr>
          <p:cNvSpPr>
            <a:spLocks noEditPoints="1"/>
          </p:cNvSpPr>
          <p:nvPr/>
        </p:nvSpPr>
        <p:spPr bwMode="auto">
          <a:xfrm>
            <a:off x="10720125" y="3307733"/>
            <a:ext cx="426274" cy="429978"/>
          </a:xfrm>
          <a:custGeom>
            <a:avLst/>
            <a:gdLst>
              <a:gd name="T0" fmla="*/ 479227 w 160"/>
              <a:gd name="T1" fmla="*/ 345281 h 160"/>
              <a:gd name="T2" fmla="*/ 475804 w 160"/>
              <a:gd name="T3" fmla="*/ 207169 h 160"/>
              <a:gd name="T4" fmla="*/ 465535 w 160"/>
              <a:gd name="T5" fmla="*/ 179546 h 160"/>
              <a:gd name="T6" fmla="*/ 486073 w 160"/>
              <a:gd name="T7" fmla="*/ 127754 h 160"/>
              <a:gd name="T8" fmla="*/ 417612 w 160"/>
              <a:gd name="T9" fmla="*/ 62151 h 160"/>
              <a:gd name="T10" fmla="*/ 369689 w 160"/>
              <a:gd name="T11" fmla="*/ 82868 h 160"/>
              <a:gd name="T12" fmla="*/ 342305 w 160"/>
              <a:gd name="T13" fmla="*/ 69056 h 160"/>
              <a:gd name="T14" fmla="*/ 205383 w 160"/>
              <a:gd name="T15" fmla="*/ 69056 h 160"/>
              <a:gd name="T16" fmla="*/ 195114 w 160"/>
              <a:gd name="T17" fmla="*/ 86320 h 160"/>
              <a:gd name="T18" fmla="*/ 126653 w 160"/>
              <a:gd name="T19" fmla="*/ 62151 h 160"/>
              <a:gd name="T20" fmla="*/ 61615 w 160"/>
              <a:gd name="T21" fmla="*/ 131207 h 160"/>
              <a:gd name="T22" fmla="*/ 85576 w 160"/>
              <a:gd name="T23" fmla="*/ 196810 h 160"/>
              <a:gd name="T24" fmla="*/ 68461 w 160"/>
              <a:gd name="T25" fmla="*/ 210622 h 160"/>
              <a:gd name="T26" fmla="*/ 71884 w 160"/>
              <a:gd name="T27" fmla="*/ 345281 h 160"/>
              <a:gd name="T28" fmla="*/ 82153 w 160"/>
              <a:gd name="T29" fmla="*/ 372904 h 160"/>
              <a:gd name="T30" fmla="*/ 61615 w 160"/>
              <a:gd name="T31" fmla="*/ 424696 h 160"/>
              <a:gd name="T32" fmla="*/ 177999 w 160"/>
              <a:gd name="T33" fmla="*/ 473035 h 160"/>
              <a:gd name="T34" fmla="*/ 198537 w 160"/>
              <a:gd name="T35" fmla="*/ 469583 h 160"/>
              <a:gd name="T36" fmla="*/ 277267 w 160"/>
              <a:gd name="T37" fmla="*/ 552450 h 160"/>
              <a:gd name="T38" fmla="*/ 352574 w 160"/>
              <a:gd name="T39" fmla="*/ 466130 h 160"/>
              <a:gd name="T40" fmla="*/ 373112 w 160"/>
              <a:gd name="T41" fmla="*/ 469583 h 160"/>
              <a:gd name="T42" fmla="*/ 468958 w 160"/>
              <a:gd name="T43" fmla="*/ 469583 h 160"/>
              <a:gd name="T44" fmla="*/ 462112 w 160"/>
              <a:gd name="T45" fmla="*/ 355640 h 160"/>
              <a:gd name="T46" fmla="*/ 434727 w 160"/>
              <a:gd name="T47" fmla="*/ 403979 h 160"/>
              <a:gd name="T48" fmla="*/ 421035 w 160"/>
              <a:gd name="T49" fmla="*/ 445413 h 160"/>
              <a:gd name="T50" fmla="*/ 400497 w 160"/>
              <a:gd name="T51" fmla="*/ 438507 h 160"/>
              <a:gd name="T52" fmla="*/ 297805 w 160"/>
              <a:gd name="T53" fmla="*/ 479941 h 160"/>
              <a:gd name="T54" fmla="*/ 253306 w 160"/>
              <a:gd name="T55" fmla="*/ 483394 h 160"/>
              <a:gd name="T56" fmla="*/ 212229 w 160"/>
              <a:gd name="T57" fmla="*/ 424696 h 160"/>
              <a:gd name="T58" fmla="*/ 147191 w 160"/>
              <a:gd name="T59" fmla="*/ 441960 h 160"/>
              <a:gd name="T60" fmla="*/ 106115 w 160"/>
              <a:gd name="T61" fmla="*/ 424696 h 160"/>
              <a:gd name="T62" fmla="*/ 112961 w 160"/>
              <a:gd name="T63" fmla="*/ 403979 h 160"/>
              <a:gd name="T64" fmla="*/ 71884 w 160"/>
              <a:gd name="T65" fmla="*/ 300395 h 160"/>
              <a:gd name="T66" fmla="*/ 68461 w 160"/>
              <a:gd name="T67" fmla="*/ 255508 h 160"/>
              <a:gd name="T68" fmla="*/ 126653 w 160"/>
              <a:gd name="T69" fmla="*/ 214074 h 160"/>
              <a:gd name="T70" fmla="*/ 109538 w 160"/>
              <a:gd name="T71" fmla="*/ 148471 h 160"/>
              <a:gd name="T72" fmla="*/ 126653 w 160"/>
              <a:gd name="T73" fmla="*/ 107037 h 160"/>
              <a:gd name="T74" fmla="*/ 147191 w 160"/>
              <a:gd name="T75" fmla="*/ 113943 h 160"/>
              <a:gd name="T76" fmla="*/ 212229 w 160"/>
              <a:gd name="T77" fmla="*/ 127754 h 160"/>
              <a:gd name="T78" fmla="*/ 273844 w 160"/>
              <a:gd name="T79" fmla="*/ 44887 h 160"/>
              <a:gd name="T80" fmla="*/ 332036 w 160"/>
              <a:gd name="T81" fmla="*/ 124301 h 160"/>
              <a:gd name="T82" fmla="*/ 400497 w 160"/>
              <a:gd name="T83" fmla="*/ 110490 h 160"/>
              <a:gd name="T84" fmla="*/ 434727 w 160"/>
              <a:gd name="T85" fmla="*/ 110490 h 160"/>
              <a:gd name="T86" fmla="*/ 434727 w 160"/>
              <a:gd name="T87" fmla="*/ 145018 h 160"/>
              <a:gd name="T88" fmla="*/ 434727 w 160"/>
              <a:gd name="T89" fmla="*/ 148471 h 160"/>
              <a:gd name="T90" fmla="*/ 475804 w 160"/>
              <a:gd name="T91" fmla="*/ 252055 h 160"/>
              <a:gd name="T92" fmla="*/ 479227 w 160"/>
              <a:gd name="T93" fmla="*/ 300395 h 160"/>
              <a:gd name="T94" fmla="*/ 434727 w 160"/>
              <a:gd name="T95" fmla="*/ 403979 h 160"/>
              <a:gd name="T96" fmla="*/ 273844 w 160"/>
              <a:gd name="T97" fmla="*/ 369451 h 160"/>
              <a:gd name="T98" fmla="*/ 273844 w 160"/>
              <a:gd name="T99" fmla="*/ 324564 h 160"/>
              <a:gd name="T100" fmla="*/ 321767 w 160"/>
              <a:gd name="T101" fmla="*/ 276225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135" y="103"/>
                </a:moveTo>
                <a:cubicBezTo>
                  <a:pt x="136" y="101"/>
                  <a:pt x="138" y="100"/>
                  <a:pt x="140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51" y="100"/>
                  <a:pt x="160" y="91"/>
                  <a:pt x="160" y="80"/>
                </a:cubicBezTo>
                <a:cubicBezTo>
                  <a:pt x="160" y="69"/>
                  <a:pt x="151" y="60"/>
                  <a:pt x="140" y="60"/>
                </a:cubicBezTo>
                <a:cubicBezTo>
                  <a:pt x="139" y="60"/>
                  <a:pt x="139" y="60"/>
                  <a:pt x="139" y="60"/>
                </a:cubicBezTo>
                <a:cubicBezTo>
                  <a:pt x="138" y="60"/>
                  <a:pt x="136" y="59"/>
                  <a:pt x="135" y="58"/>
                </a:cubicBezTo>
                <a:cubicBezTo>
                  <a:pt x="135" y="58"/>
                  <a:pt x="135" y="57"/>
                  <a:pt x="135" y="57"/>
                </a:cubicBezTo>
                <a:cubicBezTo>
                  <a:pt x="134" y="55"/>
                  <a:pt x="134" y="53"/>
                  <a:pt x="136" y="52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40" y="48"/>
                  <a:pt x="142" y="43"/>
                  <a:pt x="142" y="37"/>
                </a:cubicBezTo>
                <a:cubicBezTo>
                  <a:pt x="142" y="32"/>
                  <a:pt x="140" y="27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2" y="20"/>
                  <a:pt x="127" y="18"/>
                  <a:pt x="122" y="18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17" y="18"/>
                  <a:pt x="112" y="20"/>
                  <a:pt x="108" y="23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6" y="25"/>
                  <a:pt x="104" y="25"/>
                  <a:pt x="103" y="25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101" y="24"/>
                  <a:pt x="100" y="22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9"/>
                  <a:pt x="91" y="0"/>
                  <a:pt x="80" y="0"/>
                </a:cubicBezTo>
                <a:cubicBezTo>
                  <a:pt x="69" y="0"/>
                  <a:pt x="60" y="9"/>
                  <a:pt x="60" y="20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22"/>
                  <a:pt x="59" y="24"/>
                  <a:pt x="58" y="25"/>
                </a:cubicBezTo>
                <a:cubicBezTo>
                  <a:pt x="58" y="25"/>
                  <a:pt x="57" y="25"/>
                  <a:pt x="57" y="25"/>
                </a:cubicBezTo>
                <a:cubicBezTo>
                  <a:pt x="55" y="26"/>
                  <a:pt x="53" y="26"/>
                  <a:pt x="52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48" y="20"/>
                  <a:pt x="43" y="18"/>
                  <a:pt x="37" y="18"/>
                </a:cubicBezTo>
                <a:cubicBezTo>
                  <a:pt x="37" y="18"/>
                  <a:pt x="37" y="18"/>
                  <a:pt x="37" y="18"/>
                </a:cubicBezTo>
                <a:cubicBezTo>
                  <a:pt x="32" y="18"/>
                  <a:pt x="27" y="20"/>
                  <a:pt x="23" y="24"/>
                </a:cubicBezTo>
                <a:cubicBezTo>
                  <a:pt x="20" y="28"/>
                  <a:pt x="18" y="33"/>
                  <a:pt x="18" y="38"/>
                </a:cubicBezTo>
                <a:cubicBezTo>
                  <a:pt x="18" y="43"/>
                  <a:pt x="20" y="48"/>
                  <a:pt x="23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5" y="54"/>
                  <a:pt x="25" y="56"/>
                  <a:pt x="25" y="57"/>
                </a:cubicBezTo>
                <a:cubicBezTo>
                  <a:pt x="25" y="57"/>
                  <a:pt x="25" y="58"/>
                  <a:pt x="24" y="58"/>
                </a:cubicBezTo>
                <a:cubicBezTo>
                  <a:pt x="24" y="59"/>
                  <a:pt x="22" y="61"/>
                  <a:pt x="20" y="61"/>
                </a:cubicBezTo>
                <a:cubicBezTo>
                  <a:pt x="20" y="61"/>
                  <a:pt x="20" y="61"/>
                  <a:pt x="20" y="61"/>
                </a:cubicBezTo>
                <a:cubicBezTo>
                  <a:pt x="9" y="61"/>
                  <a:pt x="0" y="70"/>
                  <a:pt x="0" y="81"/>
                </a:cubicBezTo>
                <a:cubicBezTo>
                  <a:pt x="0" y="91"/>
                  <a:pt x="9" y="100"/>
                  <a:pt x="20" y="100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3" y="100"/>
                  <a:pt x="24" y="101"/>
                  <a:pt x="25" y="103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6" y="105"/>
                  <a:pt x="26" y="107"/>
                  <a:pt x="24" y="108"/>
                </a:cubicBezTo>
                <a:cubicBezTo>
                  <a:pt x="24" y="109"/>
                  <a:pt x="24" y="109"/>
                  <a:pt x="24" y="109"/>
                </a:cubicBezTo>
                <a:cubicBezTo>
                  <a:pt x="24" y="109"/>
                  <a:pt x="24" y="109"/>
                  <a:pt x="24" y="109"/>
                </a:cubicBezTo>
                <a:cubicBezTo>
                  <a:pt x="20" y="112"/>
                  <a:pt x="18" y="117"/>
                  <a:pt x="18" y="123"/>
                </a:cubicBezTo>
                <a:cubicBezTo>
                  <a:pt x="18" y="128"/>
                  <a:pt x="20" y="133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32" y="144"/>
                  <a:pt x="44" y="144"/>
                  <a:pt x="52" y="137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4" y="135"/>
                  <a:pt x="56" y="135"/>
                  <a:pt x="57" y="135"/>
                </a:cubicBezTo>
                <a:cubicBezTo>
                  <a:pt x="57" y="135"/>
                  <a:pt x="58" y="135"/>
                  <a:pt x="58" y="136"/>
                </a:cubicBezTo>
                <a:cubicBezTo>
                  <a:pt x="59" y="136"/>
                  <a:pt x="61" y="138"/>
                  <a:pt x="61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51"/>
                  <a:pt x="70" y="160"/>
                  <a:pt x="81" y="160"/>
                </a:cubicBezTo>
                <a:cubicBezTo>
                  <a:pt x="91" y="160"/>
                  <a:pt x="100" y="151"/>
                  <a:pt x="100" y="140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100" y="137"/>
                  <a:pt x="101" y="136"/>
                  <a:pt x="103" y="135"/>
                </a:cubicBezTo>
                <a:cubicBezTo>
                  <a:pt x="103" y="135"/>
                  <a:pt x="103" y="135"/>
                  <a:pt x="103" y="135"/>
                </a:cubicBezTo>
                <a:cubicBezTo>
                  <a:pt x="105" y="134"/>
                  <a:pt x="107" y="134"/>
                  <a:pt x="108" y="136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12" y="140"/>
                  <a:pt x="117" y="142"/>
                  <a:pt x="123" y="142"/>
                </a:cubicBezTo>
                <a:cubicBezTo>
                  <a:pt x="123" y="142"/>
                  <a:pt x="123" y="142"/>
                  <a:pt x="123" y="142"/>
                </a:cubicBezTo>
                <a:cubicBezTo>
                  <a:pt x="128" y="142"/>
                  <a:pt x="133" y="140"/>
                  <a:pt x="137" y="136"/>
                </a:cubicBezTo>
                <a:cubicBezTo>
                  <a:pt x="144" y="128"/>
                  <a:pt x="144" y="116"/>
                  <a:pt x="137" y="108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5" y="106"/>
                  <a:pt x="135" y="104"/>
                  <a:pt x="135" y="103"/>
                </a:cubicBezTo>
                <a:cubicBezTo>
                  <a:pt x="135" y="103"/>
                  <a:pt x="135" y="103"/>
                  <a:pt x="135" y="103"/>
                </a:cubicBezTo>
                <a:close/>
                <a:moveTo>
                  <a:pt x="127" y="117"/>
                </a:moveTo>
                <a:cubicBezTo>
                  <a:pt x="127" y="117"/>
                  <a:pt x="127" y="117"/>
                  <a:pt x="127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30" y="120"/>
                  <a:pt x="130" y="124"/>
                  <a:pt x="128" y="127"/>
                </a:cubicBezTo>
                <a:cubicBezTo>
                  <a:pt x="126" y="128"/>
                  <a:pt x="124" y="129"/>
                  <a:pt x="123" y="129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1" y="129"/>
                  <a:pt x="119" y="128"/>
                  <a:pt x="118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12" y="122"/>
                  <a:pt x="105" y="120"/>
                  <a:pt x="98" y="123"/>
                </a:cubicBezTo>
                <a:cubicBezTo>
                  <a:pt x="92" y="126"/>
                  <a:pt x="87" y="132"/>
                  <a:pt x="87" y="139"/>
                </a:cubicBezTo>
                <a:cubicBezTo>
                  <a:pt x="87" y="140"/>
                  <a:pt x="87" y="140"/>
                  <a:pt x="87" y="140"/>
                </a:cubicBezTo>
                <a:cubicBezTo>
                  <a:pt x="87" y="144"/>
                  <a:pt x="84" y="147"/>
                  <a:pt x="81" y="147"/>
                </a:cubicBezTo>
                <a:cubicBezTo>
                  <a:pt x="77" y="147"/>
                  <a:pt x="74" y="144"/>
                  <a:pt x="74" y="140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74" y="140"/>
                  <a:pt x="74" y="139"/>
                  <a:pt x="74" y="139"/>
                </a:cubicBezTo>
                <a:cubicBezTo>
                  <a:pt x="73" y="132"/>
                  <a:pt x="69" y="126"/>
                  <a:pt x="62" y="123"/>
                </a:cubicBezTo>
                <a:cubicBezTo>
                  <a:pt x="56" y="121"/>
                  <a:pt x="48" y="122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0" y="130"/>
                  <a:pt x="36" y="130"/>
                  <a:pt x="33" y="128"/>
                </a:cubicBezTo>
                <a:cubicBezTo>
                  <a:pt x="33" y="128"/>
                  <a:pt x="33" y="128"/>
                  <a:pt x="33" y="127"/>
                </a:cubicBezTo>
                <a:cubicBezTo>
                  <a:pt x="32" y="126"/>
                  <a:pt x="31" y="124"/>
                  <a:pt x="31" y="123"/>
                </a:cubicBezTo>
                <a:cubicBezTo>
                  <a:pt x="31" y="121"/>
                  <a:pt x="32" y="119"/>
                  <a:pt x="33" y="118"/>
                </a:cubicBezTo>
                <a:cubicBezTo>
                  <a:pt x="33" y="118"/>
                  <a:pt x="33" y="118"/>
                  <a:pt x="33" y="118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9" y="112"/>
                  <a:pt x="40" y="105"/>
                  <a:pt x="37" y="98"/>
                </a:cubicBezTo>
                <a:cubicBezTo>
                  <a:pt x="34" y="92"/>
                  <a:pt x="28" y="87"/>
                  <a:pt x="21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16" y="87"/>
                  <a:pt x="13" y="84"/>
                  <a:pt x="13" y="81"/>
                </a:cubicBezTo>
                <a:cubicBezTo>
                  <a:pt x="13" y="77"/>
                  <a:pt x="16" y="74"/>
                  <a:pt x="20" y="74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1" y="74"/>
                  <a:pt x="21" y="74"/>
                </a:cubicBezTo>
                <a:cubicBezTo>
                  <a:pt x="28" y="73"/>
                  <a:pt x="34" y="69"/>
                  <a:pt x="37" y="62"/>
                </a:cubicBezTo>
                <a:cubicBezTo>
                  <a:pt x="39" y="56"/>
                  <a:pt x="38" y="48"/>
                  <a:pt x="33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1" y="42"/>
                  <a:pt x="30" y="40"/>
                  <a:pt x="30" y="38"/>
                </a:cubicBezTo>
                <a:cubicBezTo>
                  <a:pt x="30" y="36"/>
                  <a:pt x="31" y="34"/>
                  <a:pt x="32" y="33"/>
                </a:cubicBezTo>
                <a:cubicBezTo>
                  <a:pt x="34" y="32"/>
                  <a:pt x="36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9" y="31"/>
                  <a:pt x="41" y="32"/>
                  <a:pt x="42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8" y="38"/>
                  <a:pt x="54" y="40"/>
                  <a:pt x="61" y="37"/>
                </a:cubicBezTo>
                <a:cubicBezTo>
                  <a:pt x="61" y="37"/>
                  <a:pt x="62" y="37"/>
                  <a:pt x="62" y="37"/>
                </a:cubicBezTo>
                <a:cubicBezTo>
                  <a:pt x="69" y="34"/>
                  <a:pt x="73" y="28"/>
                  <a:pt x="73" y="21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16"/>
                  <a:pt x="76" y="13"/>
                  <a:pt x="80" y="13"/>
                </a:cubicBezTo>
                <a:cubicBezTo>
                  <a:pt x="84" y="13"/>
                  <a:pt x="87" y="16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7"/>
                  <a:pt x="91" y="34"/>
                  <a:pt x="97" y="36"/>
                </a:cubicBezTo>
                <a:cubicBezTo>
                  <a:pt x="104" y="39"/>
                  <a:pt x="112" y="38"/>
                  <a:pt x="117" y="3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9" y="31"/>
                  <a:pt x="120" y="30"/>
                  <a:pt x="122" y="30"/>
                </a:cubicBezTo>
                <a:cubicBezTo>
                  <a:pt x="122" y="30"/>
                  <a:pt x="122" y="30"/>
                  <a:pt x="122" y="30"/>
                </a:cubicBezTo>
                <a:cubicBezTo>
                  <a:pt x="124" y="30"/>
                  <a:pt x="126" y="31"/>
                  <a:pt x="127" y="32"/>
                </a:cubicBezTo>
                <a:cubicBezTo>
                  <a:pt x="127" y="32"/>
                  <a:pt x="127" y="32"/>
                  <a:pt x="127" y="32"/>
                </a:cubicBezTo>
                <a:cubicBezTo>
                  <a:pt x="128" y="34"/>
                  <a:pt x="129" y="36"/>
                  <a:pt x="129" y="37"/>
                </a:cubicBezTo>
                <a:cubicBezTo>
                  <a:pt x="129" y="39"/>
                  <a:pt x="128" y="41"/>
                  <a:pt x="127" y="42"/>
                </a:cubicBezTo>
                <a:cubicBezTo>
                  <a:pt x="127" y="42"/>
                  <a:pt x="127" y="42"/>
                  <a:pt x="127" y="42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2" y="48"/>
                  <a:pt x="120" y="54"/>
                  <a:pt x="123" y="61"/>
                </a:cubicBezTo>
                <a:cubicBezTo>
                  <a:pt x="123" y="61"/>
                  <a:pt x="123" y="62"/>
                  <a:pt x="123" y="62"/>
                </a:cubicBezTo>
                <a:cubicBezTo>
                  <a:pt x="126" y="69"/>
                  <a:pt x="132" y="73"/>
                  <a:pt x="139" y="73"/>
                </a:cubicBezTo>
                <a:cubicBezTo>
                  <a:pt x="140" y="73"/>
                  <a:pt x="140" y="73"/>
                  <a:pt x="140" y="73"/>
                </a:cubicBezTo>
                <a:cubicBezTo>
                  <a:pt x="144" y="73"/>
                  <a:pt x="147" y="76"/>
                  <a:pt x="147" y="80"/>
                </a:cubicBezTo>
                <a:cubicBezTo>
                  <a:pt x="147" y="84"/>
                  <a:pt x="144" y="87"/>
                  <a:pt x="140" y="87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3" y="87"/>
                  <a:pt x="126" y="91"/>
                  <a:pt x="124" y="97"/>
                </a:cubicBezTo>
                <a:cubicBezTo>
                  <a:pt x="121" y="104"/>
                  <a:pt x="122" y="112"/>
                  <a:pt x="127" y="117"/>
                </a:cubicBezTo>
                <a:close/>
                <a:moveTo>
                  <a:pt x="80" y="53"/>
                </a:moveTo>
                <a:cubicBezTo>
                  <a:pt x="65" y="53"/>
                  <a:pt x="53" y="65"/>
                  <a:pt x="53" y="80"/>
                </a:cubicBezTo>
                <a:cubicBezTo>
                  <a:pt x="53" y="95"/>
                  <a:pt x="65" y="107"/>
                  <a:pt x="80" y="107"/>
                </a:cubicBezTo>
                <a:cubicBezTo>
                  <a:pt x="95" y="107"/>
                  <a:pt x="107" y="95"/>
                  <a:pt x="107" y="80"/>
                </a:cubicBezTo>
                <a:cubicBezTo>
                  <a:pt x="107" y="65"/>
                  <a:pt x="95" y="53"/>
                  <a:pt x="80" y="53"/>
                </a:cubicBezTo>
                <a:close/>
                <a:moveTo>
                  <a:pt x="80" y="94"/>
                </a:moveTo>
                <a:cubicBezTo>
                  <a:pt x="73" y="94"/>
                  <a:pt x="66" y="87"/>
                  <a:pt x="66" y="80"/>
                </a:cubicBezTo>
                <a:cubicBezTo>
                  <a:pt x="66" y="73"/>
                  <a:pt x="73" y="66"/>
                  <a:pt x="80" y="66"/>
                </a:cubicBezTo>
                <a:cubicBezTo>
                  <a:pt x="87" y="66"/>
                  <a:pt x="94" y="73"/>
                  <a:pt x="94" y="80"/>
                </a:cubicBezTo>
                <a:cubicBezTo>
                  <a:pt x="94" y="87"/>
                  <a:pt x="87" y="94"/>
                  <a:pt x="80" y="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46" name="Freeform 17">
            <a:extLst>
              <a:ext uri="{FF2B5EF4-FFF2-40B4-BE49-F238E27FC236}">
                <a16:creationId xmlns:a16="http://schemas.microsoft.com/office/drawing/2014/main" id="{45B218DC-DB77-42F9-80E2-B232C1BF95A7}"/>
              </a:ext>
            </a:extLst>
          </p:cNvPr>
          <p:cNvSpPr>
            <a:spLocks noEditPoints="1"/>
          </p:cNvSpPr>
          <p:nvPr/>
        </p:nvSpPr>
        <p:spPr bwMode="auto">
          <a:xfrm>
            <a:off x="10717017" y="5351623"/>
            <a:ext cx="442334" cy="339782"/>
          </a:xfrm>
          <a:custGeom>
            <a:avLst/>
            <a:gdLst>
              <a:gd name="T0" fmla="*/ 431379 w 166"/>
              <a:gd name="T1" fmla="*/ 159380 h 126"/>
              <a:gd name="T2" fmla="*/ 417685 w 166"/>
              <a:gd name="T3" fmla="*/ 159380 h 126"/>
              <a:gd name="T4" fmla="*/ 174606 w 166"/>
              <a:gd name="T5" fmla="*/ 27718 h 126"/>
              <a:gd name="T6" fmla="*/ 27389 w 166"/>
              <a:gd name="T7" fmla="*/ 280648 h 126"/>
              <a:gd name="T8" fmla="*/ 225961 w 166"/>
              <a:gd name="T9" fmla="*/ 436563 h 126"/>
              <a:gd name="T10" fmla="*/ 225961 w 166"/>
              <a:gd name="T11" fmla="*/ 436563 h 126"/>
              <a:gd name="T12" fmla="*/ 431379 w 166"/>
              <a:gd name="T13" fmla="*/ 436563 h 126"/>
              <a:gd name="T14" fmla="*/ 568325 w 166"/>
              <a:gd name="T15" fmla="*/ 297972 h 126"/>
              <a:gd name="T16" fmla="*/ 431379 w 166"/>
              <a:gd name="T17" fmla="*/ 159380 h 126"/>
              <a:gd name="T18" fmla="*/ 431379 w 166"/>
              <a:gd name="T19" fmla="*/ 391521 h 126"/>
              <a:gd name="T20" fmla="*/ 225961 w 166"/>
              <a:gd name="T21" fmla="*/ 391521 h 126"/>
              <a:gd name="T22" fmla="*/ 225961 w 166"/>
              <a:gd name="T23" fmla="*/ 391521 h 126"/>
              <a:gd name="T24" fmla="*/ 68473 w 166"/>
              <a:gd name="T25" fmla="*/ 270253 h 126"/>
              <a:gd name="T26" fmla="*/ 184877 w 166"/>
              <a:gd name="T27" fmla="*/ 69296 h 126"/>
              <a:gd name="T28" fmla="*/ 225961 w 166"/>
              <a:gd name="T29" fmla="*/ 65831 h 126"/>
              <a:gd name="T30" fmla="*/ 380025 w 166"/>
              <a:gd name="T31" fmla="*/ 187098 h 126"/>
              <a:gd name="T32" fmla="*/ 403990 w 166"/>
              <a:gd name="T33" fmla="*/ 204422 h 126"/>
              <a:gd name="T34" fmla="*/ 431379 w 166"/>
              <a:gd name="T35" fmla="*/ 204422 h 126"/>
              <a:gd name="T36" fmla="*/ 523818 w 166"/>
              <a:gd name="T37" fmla="*/ 297972 h 126"/>
              <a:gd name="T38" fmla="*/ 431379 w 166"/>
              <a:gd name="T39" fmla="*/ 391521 h 12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6" h="126">
                <a:moveTo>
                  <a:pt x="126" y="46"/>
                </a:moveTo>
                <a:cubicBezTo>
                  <a:pt x="122" y="46"/>
                  <a:pt x="122" y="46"/>
                  <a:pt x="122" y="46"/>
                </a:cubicBezTo>
                <a:cubicBezTo>
                  <a:pt x="112" y="17"/>
                  <a:pt x="81" y="0"/>
                  <a:pt x="51" y="8"/>
                </a:cubicBezTo>
                <a:cubicBezTo>
                  <a:pt x="19" y="16"/>
                  <a:pt x="0" y="49"/>
                  <a:pt x="8" y="81"/>
                </a:cubicBezTo>
                <a:cubicBezTo>
                  <a:pt x="15" y="107"/>
                  <a:pt x="39" y="126"/>
                  <a:pt x="66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48" y="126"/>
                  <a:pt x="166" y="108"/>
                  <a:pt x="166" y="86"/>
                </a:cubicBezTo>
                <a:cubicBezTo>
                  <a:pt x="166" y="64"/>
                  <a:pt x="148" y="46"/>
                  <a:pt x="126" y="46"/>
                </a:cubicBezTo>
                <a:close/>
                <a:moveTo>
                  <a:pt x="126" y="113"/>
                </a:move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44" y="113"/>
                  <a:pt x="26" y="98"/>
                  <a:pt x="20" y="78"/>
                </a:cubicBezTo>
                <a:cubicBezTo>
                  <a:pt x="14" y="53"/>
                  <a:pt x="29" y="27"/>
                  <a:pt x="54" y="20"/>
                </a:cubicBezTo>
                <a:cubicBezTo>
                  <a:pt x="58" y="19"/>
                  <a:pt x="62" y="19"/>
                  <a:pt x="66" y="19"/>
                </a:cubicBezTo>
                <a:cubicBezTo>
                  <a:pt x="87" y="19"/>
                  <a:pt x="106" y="33"/>
                  <a:pt x="111" y="54"/>
                </a:cubicBezTo>
                <a:cubicBezTo>
                  <a:pt x="112" y="57"/>
                  <a:pt x="115" y="59"/>
                  <a:pt x="118" y="59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41" y="59"/>
                  <a:pt x="153" y="71"/>
                  <a:pt x="153" y="86"/>
                </a:cubicBezTo>
                <a:cubicBezTo>
                  <a:pt x="153" y="101"/>
                  <a:pt x="141" y="113"/>
                  <a:pt x="126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761653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061407F1-A951-4A53-9B13-3E1F2CBD7DE9}"/>
              </a:ext>
            </a:extLst>
          </p:cNvPr>
          <p:cNvGrpSpPr/>
          <p:nvPr/>
        </p:nvGrpSpPr>
        <p:grpSpPr>
          <a:xfrm>
            <a:off x="1778616" y="1330008"/>
            <a:ext cx="370468" cy="370468"/>
            <a:chOff x="1998904" y="1352176"/>
            <a:chExt cx="341630" cy="341630"/>
          </a:xfrm>
        </p:grpSpPr>
        <p:sp>
          <p:nvSpPr>
            <p:cNvPr id="53" name="Freeform 5">
              <a:extLst>
                <a:ext uri="{FF2B5EF4-FFF2-40B4-BE49-F238E27FC236}">
                  <a16:creationId xmlns:a16="http://schemas.microsoft.com/office/drawing/2014/main" id="{2B6216E0-B843-460D-AAE5-38CD85D1BA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8904" y="1352176"/>
              <a:ext cx="341630" cy="341630"/>
            </a:xfrm>
            <a:custGeom>
              <a:avLst/>
              <a:gdLst>
                <a:gd name="T0" fmla="*/ 539040 w 161"/>
                <a:gd name="T1" fmla="*/ 511512 h 160"/>
                <a:gd name="T2" fmla="*/ 433279 w 161"/>
                <a:gd name="T3" fmla="*/ 405090 h 160"/>
                <a:gd name="T4" fmla="*/ 491277 w 161"/>
                <a:gd name="T5" fmla="*/ 247174 h 160"/>
                <a:gd name="T6" fmla="*/ 419632 w 161"/>
                <a:gd name="T7" fmla="*/ 72092 h 160"/>
                <a:gd name="T8" fmla="*/ 245639 w 161"/>
                <a:gd name="T9" fmla="*/ 0 h 160"/>
                <a:gd name="T10" fmla="*/ 71645 w 161"/>
                <a:gd name="T11" fmla="*/ 72092 h 160"/>
                <a:gd name="T12" fmla="*/ 0 w 161"/>
                <a:gd name="T13" fmla="*/ 247174 h 160"/>
                <a:gd name="T14" fmla="*/ 71645 w 161"/>
                <a:gd name="T15" fmla="*/ 422255 h 160"/>
                <a:gd name="T16" fmla="*/ 245639 w 161"/>
                <a:gd name="T17" fmla="*/ 494348 h 160"/>
                <a:gd name="T18" fmla="*/ 402574 w 161"/>
                <a:gd name="T19" fmla="*/ 435987 h 160"/>
                <a:gd name="T20" fmla="*/ 508335 w 161"/>
                <a:gd name="T21" fmla="*/ 542409 h 160"/>
                <a:gd name="T22" fmla="*/ 525393 w 161"/>
                <a:gd name="T23" fmla="*/ 549275 h 160"/>
                <a:gd name="T24" fmla="*/ 539040 w 161"/>
                <a:gd name="T25" fmla="*/ 542409 h 160"/>
                <a:gd name="T26" fmla="*/ 539040 w 161"/>
                <a:gd name="T27" fmla="*/ 511512 h 160"/>
                <a:gd name="T28" fmla="*/ 44351 w 161"/>
                <a:gd name="T29" fmla="*/ 247174 h 160"/>
                <a:gd name="T30" fmla="*/ 245639 w 161"/>
                <a:gd name="T31" fmla="*/ 44629 h 160"/>
                <a:gd name="T32" fmla="*/ 446926 w 161"/>
                <a:gd name="T33" fmla="*/ 247174 h 160"/>
                <a:gd name="T34" fmla="*/ 388928 w 161"/>
                <a:gd name="T35" fmla="*/ 387925 h 160"/>
                <a:gd name="T36" fmla="*/ 385516 w 161"/>
                <a:gd name="T37" fmla="*/ 387925 h 160"/>
                <a:gd name="T38" fmla="*/ 385516 w 161"/>
                <a:gd name="T39" fmla="*/ 391358 h 160"/>
                <a:gd name="T40" fmla="*/ 245639 w 161"/>
                <a:gd name="T41" fmla="*/ 449719 h 160"/>
                <a:gd name="T42" fmla="*/ 44351 w 161"/>
                <a:gd name="T43" fmla="*/ 247174 h 16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1" h="160">
                  <a:moveTo>
                    <a:pt x="158" y="149"/>
                  </a:moveTo>
                  <a:cubicBezTo>
                    <a:pt x="127" y="118"/>
                    <a:pt x="127" y="118"/>
                    <a:pt x="127" y="118"/>
                  </a:cubicBezTo>
                  <a:cubicBezTo>
                    <a:pt x="138" y="105"/>
                    <a:pt x="144" y="89"/>
                    <a:pt x="144" y="72"/>
                  </a:cubicBezTo>
                  <a:cubicBezTo>
                    <a:pt x="144" y="53"/>
                    <a:pt x="136" y="35"/>
                    <a:pt x="123" y="21"/>
                  </a:cubicBezTo>
                  <a:cubicBezTo>
                    <a:pt x="109" y="7"/>
                    <a:pt x="91" y="0"/>
                    <a:pt x="72" y="0"/>
                  </a:cubicBezTo>
                  <a:cubicBezTo>
                    <a:pt x="53" y="0"/>
                    <a:pt x="35" y="7"/>
                    <a:pt x="21" y="21"/>
                  </a:cubicBezTo>
                  <a:cubicBezTo>
                    <a:pt x="7" y="35"/>
                    <a:pt x="0" y="53"/>
                    <a:pt x="0" y="72"/>
                  </a:cubicBezTo>
                  <a:cubicBezTo>
                    <a:pt x="0" y="91"/>
                    <a:pt x="7" y="109"/>
                    <a:pt x="21" y="123"/>
                  </a:cubicBezTo>
                  <a:cubicBezTo>
                    <a:pt x="35" y="136"/>
                    <a:pt x="53" y="144"/>
                    <a:pt x="72" y="144"/>
                  </a:cubicBezTo>
                  <a:cubicBezTo>
                    <a:pt x="89" y="144"/>
                    <a:pt x="105" y="138"/>
                    <a:pt x="118" y="127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50" y="159"/>
                    <a:pt x="152" y="160"/>
                    <a:pt x="154" y="160"/>
                  </a:cubicBezTo>
                  <a:cubicBezTo>
                    <a:pt x="155" y="160"/>
                    <a:pt x="157" y="159"/>
                    <a:pt x="158" y="158"/>
                  </a:cubicBezTo>
                  <a:cubicBezTo>
                    <a:pt x="161" y="156"/>
                    <a:pt x="161" y="151"/>
                    <a:pt x="158" y="149"/>
                  </a:cubicBezTo>
                  <a:close/>
                  <a:moveTo>
                    <a:pt x="13" y="72"/>
                  </a:moveTo>
                  <a:cubicBezTo>
                    <a:pt x="13" y="39"/>
                    <a:pt x="39" y="13"/>
                    <a:pt x="72" y="13"/>
                  </a:cubicBezTo>
                  <a:cubicBezTo>
                    <a:pt x="104" y="13"/>
                    <a:pt x="131" y="39"/>
                    <a:pt x="131" y="72"/>
                  </a:cubicBezTo>
                  <a:cubicBezTo>
                    <a:pt x="131" y="88"/>
                    <a:pt x="124" y="103"/>
                    <a:pt x="114" y="113"/>
                  </a:cubicBezTo>
                  <a:cubicBezTo>
                    <a:pt x="114" y="113"/>
                    <a:pt x="114" y="113"/>
                    <a:pt x="113" y="113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03" y="124"/>
                    <a:pt x="88" y="131"/>
                    <a:pt x="72" y="131"/>
                  </a:cubicBezTo>
                  <a:cubicBezTo>
                    <a:pt x="39" y="131"/>
                    <a:pt x="13" y="104"/>
                    <a:pt x="13" y="7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6">
              <a:extLst>
                <a:ext uri="{FF2B5EF4-FFF2-40B4-BE49-F238E27FC236}">
                  <a16:creationId xmlns:a16="http://schemas.microsoft.com/office/drawing/2014/main" id="{46933008-1ED1-43D2-9095-629E37FB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765" y="1481305"/>
              <a:ext cx="217170" cy="45720"/>
            </a:xfrm>
            <a:custGeom>
              <a:avLst/>
              <a:gdLst>
                <a:gd name="T0" fmla="*/ 187300 w 62"/>
                <a:gd name="T1" fmla="*/ 0 h 13"/>
                <a:gd name="T2" fmla="*/ 20433 w 62"/>
                <a:gd name="T3" fmla="*/ 0 h 13"/>
                <a:gd name="T4" fmla="*/ 0 w 62"/>
                <a:gd name="T5" fmla="*/ 23935 h 13"/>
                <a:gd name="T6" fmla="*/ 20433 w 62"/>
                <a:gd name="T7" fmla="*/ 44450 h 13"/>
                <a:gd name="T8" fmla="*/ 187300 w 62"/>
                <a:gd name="T9" fmla="*/ 44450 h 13"/>
                <a:gd name="T10" fmla="*/ 211138 w 62"/>
                <a:gd name="T11" fmla="*/ 23935 h 13"/>
                <a:gd name="T12" fmla="*/ 187300 w 62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3">
                  <a:moveTo>
                    <a:pt x="5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3" y="13"/>
                    <a:pt x="6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9" y="13"/>
                    <a:pt x="62" y="10"/>
                    <a:pt x="62" y="7"/>
                  </a:cubicBezTo>
                  <a:cubicBezTo>
                    <a:pt x="62" y="3"/>
                    <a:pt x="59" y="0"/>
                    <a:pt x="5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" name="Freeform 7">
            <a:extLst>
              <a:ext uri="{FF2B5EF4-FFF2-40B4-BE49-F238E27FC236}">
                <a16:creationId xmlns:a16="http://schemas.microsoft.com/office/drawing/2014/main" id="{6D141530-5F08-48E7-99A6-DEAC52CB7B5A}"/>
              </a:ext>
            </a:extLst>
          </p:cNvPr>
          <p:cNvSpPr>
            <a:spLocks noEditPoints="1"/>
          </p:cNvSpPr>
          <p:nvPr/>
        </p:nvSpPr>
        <p:spPr bwMode="auto">
          <a:xfrm>
            <a:off x="1786094" y="2330193"/>
            <a:ext cx="370468" cy="370468"/>
          </a:xfrm>
          <a:custGeom>
            <a:avLst/>
            <a:gdLst>
              <a:gd name="T0" fmla="*/ 539040 w 161"/>
              <a:gd name="T1" fmla="*/ 511512 h 160"/>
              <a:gd name="T2" fmla="*/ 433279 w 161"/>
              <a:gd name="T3" fmla="*/ 405090 h 160"/>
              <a:gd name="T4" fmla="*/ 491277 w 161"/>
              <a:gd name="T5" fmla="*/ 247174 h 160"/>
              <a:gd name="T6" fmla="*/ 419632 w 161"/>
              <a:gd name="T7" fmla="*/ 72092 h 160"/>
              <a:gd name="T8" fmla="*/ 245639 w 161"/>
              <a:gd name="T9" fmla="*/ 0 h 160"/>
              <a:gd name="T10" fmla="*/ 71645 w 161"/>
              <a:gd name="T11" fmla="*/ 72092 h 160"/>
              <a:gd name="T12" fmla="*/ 0 w 161"/>
              <a:gd name="T13" fmla="*/ 247174 h 160"/>
              <a:gd name="T14" fmla="*/ 71645 w 161"/>
              <a:gd name="T15" fmla="*/ 422255 h 160"/>
              <a:gd name="T16" fmla="*/ 245639 w 161"/>
              <a:gd name="T17" fmla="*/ 494348 h 160"/>
              <a:gd name="T18" fmla="*/ 402574 w 161"/>
              <a:gd name="T19" fmla="*/ 435987 h 160"/>
              <a:gd name="T20" fmla="*/ 508335 w 161"/>
              <a:gd name="T21" fmla="*/ 542409 h 160"/>
              <a:gd name="T22" fmla="*/ 525393 w 161"/>
              <a:gd name="T23" fmla="*/ 549275 h 160"/>
              <a:gd name="T24" fmla="*/ 539040 w 161"/>
              <a:gd name="T25" fmla="*/ 542409 h 160"/>
              <a:gd name="T26" fmla="*/ 539040 w 161"/>
              <a:gd name="T27" fmla="*/ 511512 h 160"/>
              <a:gd name="T28" fmla="*/ 44351 w 161"/>
              <a:gd name="T29" fmla="*/ 247174 h 160"/>
              <a:gd name="T30" fmla="*/ 245639 w 161"/>
              <a:gd name="T31" fmla="*/ 44629 h 160"/>
              <a:gd name="T32" fmla="*/ 446926 w 161"/>
              <a:gd name="T33" fmla="*/ 247174 h 160"/>
              <a:gd name="T34" fmla="*/ 388928 w 161"/>
              <a:gd name="T35" fmla="*/ 387925 h 160"/>
              <a:gd name="T36" fmla="*/ 385516 w 161"/>
              <a:gd name="T37" fmla="*/ 387925 h 160"/>
              <a:gd name="T38" fmla="*/ 385516 w 161"/>
              <a:gd name="T39" fmla="*/ 391358 h 160"/>
              <a:gd name="T40" fmla="*/ 245639 w 161"/>
              <a:gd name="T41" fmla="*/ 449719 h 160"/>
              <a:gd name="T42" fmla="*/ 44351 w 161"/>
              <a:gd name="T43" fmla="*/ 247174 h 160"/>
              <a:gd name="T44" fmla="*/ 351400 w 161"/>
              <a:gd name="T45" fmla="*/ 247174 h 160"/>
              <a:gd name="T46" fmla="*/ 327518 w 161"/>
              <a:gd name="T47" fmla="*/ 267772 h 160"/>
              <a:gd name="T48" fmla="*/ 266108 w 161"/>
              <a:gd name="T49" fmla="*/ 267772 h 160"/>
              <a:gd name="T50" fmla="*/ 266108 w 161"/>
              <a:gd name="T51" fmla="*/ 329565 h 160"/>
              <a:gd name="T52" fmla="*/ 245639 w 161"/>
              <a:gd name="T53" fmla="*/ 353596 h 160"/>
              <a:gd name="T54" fmla="*/ 221757 w 161"/>
              <a:gd name="T55" fmla="*/ 329565 h 160"/>
              <a:gd name="T56" fmla="*/ 221757 w 161"/>
              <a:gd name="T57" fmla="*/ 267772 h 160"/>
              <a:gd name="T58" fmla="*/ 160347 w 161"/>
              <a:gd name="T59" fmla="*/ 267772 h 160"/>
              <a:gd name="T60" fmla="*/ 139877 w 161"/>
              <a:gd name="T61" fmla="*/ 247174 h 160"/>
              <a:gd name="T62" fmla="*/ 160347 w 161"/>
              <a:gd name="T63" fmla="*/ 223143 h 160"/>
              <a:gd name="T64" fmla="*/ 221757 w 161"/>
              <a:gd name="T65" fmla="*/ 223143 h 160"/>
              <a:gd name="T66" fmla="*/ 221757 w 161"/>
              <a:gd name="T67" fmla="*/ 161350 h 160"/>
              <a:gd name="T68" fmla="*/ 245639 w 161"/>
              <a:gd name="T69" fmla="*/ 140752 h 160"/>
              <a:gd name="T70" fmla="*/ 266108 w 161"/>
              <a:gd name="T71" fmla="*/ 161350 h 160"/>
              <a:gd name="T72" fmla="*/ 266108 w 161"/>
              <a:gd name="T73" fmla="*/ 223143 h 160"/>
              <a:gd name="T74" fmla="*/ 327518 w 161"/>
              <a:gd name="T75" fmla="*/ 223143 h 160"/>
              <a:gd name="T76" fmla="*/ 351400 w 161"/>
              <a:gd name="T77" fmla="*/ 247174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1" h="160">
                <a:moveTo>
                  <a:pt x="158" y="149"/>
                </a:moveTo>
                <a:cubicBezTo>
                  <a:pt x="127" y="118"/>
                  <a:pt x="127" y="118"/>
                  <a:pt x="127" y="118"/>
                </a:cubicBezTo>
                <a:cubicBezTo>
                  <a:pt x="138" y="105"/>
                  <a:pt x="144" y="89"/>
                  <a:pt x="144" y="72"/>
                </a:cubicBezTo>
                <a:cubicBezTo>
                  <a:pt x="144" y="53"/>
                  <a:pt x="136" y="35"/>
                  <a:pt x="123" y="21"/>
                </a:cubicBezTo>
                <a:cubicBezTo>
                  <a:pt x="109" y="7"/>
                  <a:pt x="91" y="0"/>
                  <a:pt x="72" y="0"/>
                </a:cubicBezTo>
                <a:cubicBezTo>
                  <a:pt x="53" y="0"/>
                  <a:pt x="35" y="7"/>
                  <a:pt x="21" y="21"/>
                </a:cubicBezTo>
                <a:cubicBezTo>
                  <a:pt x="7" y="35"/>
                  <a:pt x="0" y="53"/>
                  <a:pt x="0" y="72"/>
                </a:cubicBezTo>
                <a:cubicBezTo>
                  <a:pt x="0" y="91"/>
                  <a:pt x="7" y="109"/>
                  <a:pt x="21" y="123"/>
                </a:cubicBezTo>
                <a:cubicBezTo>
                  <a:pt x="35" y="136"/>
                  <a:pt x="53" y="144"/>
                  <a:pt x="72" y="144"/>
                </a:cubicBezTo>
                <a:cubicBezTo>
                  <a:pt x="89" y="144"/>
                  <a:pt x="105" y="138"/>
                  <a:pt x="118" y="127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50" y="159"/>
                  <a:pt x="152" y="160"/>
                  <a:pt x="154" y="160"/>
                </a:cubicBezTo>
                <a:cubicBezTo>
                  <a:pt x="155" y="160"/>
                  <a:pt x="157" y="159"/>
                  <a:pt x="158" y="158"/>
                </a:cubicBezTo>
                <a:cubicBezTo>
                  <a:pt x="161" y="156"/>
                  <a:pt x="161" y="151"/>
                  <a:pt x="158" y="149"/>
                </a:cubicBezTo>
                <a:close/>
                <a:moveTo>
                  <a:pt x="13" y="72"/>
                </a:moveTo>
                <a:cubicBezTo>
                  <a:pt x="13" y="39"/>
                  <a:pt x="39" y="13"/>
                  <a:pt x="72" y="13"/>
                </a:cubicBezTo>
                <a:cubicBezTo>
                  <a:pt x="104" y="13"/>
                  <a:pt x="131" y="39"/>
                  <a:pt x="131" y="72"/>
                </a:cubicBezTo>
                <a:cubicBezTo>
                  <a:pt x="131" y="88"/>
                  <a:pt x="124" y="103"/>
                  <a:pt x="114" y="113"/>
                </a:cubicBezTo>
                <a:cubicBezTo>
                  <a:pt x="114" y="113"/>
                  <a:pt x="114" y="113"/>
                  <a:pt x="113" y="113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03" y="124"/>
                  <a:pt x="88" y="131"/>
                  <a:pt x="72" y="131"/>
                </a:cubicBezTo>
                <a:cubicBezTo>
                  <a:pt x="39" y="131"/>
                  <a:pt x="13" y="104"/>
                  <a:pt x="13" y="72"/>
                </a:cubicBezTo>
                <a:close/>
                <a:moveTo>
                  <a:pt x="103" y="72"/>
                </a:moveTo>
                <a:cubicBezTo>
                  <a:pt x="103" y="75"/>
                  <a:pt x="100" y="78"/>
                  <a:pt x="96" y="78"/>
                </a:cubicBezTo>
                <a:cubicBezTo>
                  <a:pt x="78" y="78"/>
                  <a:pt x="78" y="78"/>
                  <a:pt x="78" y="78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00"/>
                  <a:pt x="75" y="103"/>
                  <a:pt x="72" y="103"/>
                </a:cubicBezTo>
                <a:cubicBezTo>
                  <a:pt x="68" y="103"/>
                  <a:pt x="65" y="100"/>
                  <a:pt x="65" y="96"/>
                </a:cubicBezTo>
                <a:cubicBezTo>
                  <a:pt x="65" y="78"/>
                  <a:pt x="65" y="78"/>
                  <a:pt x="65" y="78"/>
                </a:cubicBezTo>
                <a:cubicBezTo>
                  <a:pt x="47" y="78"/>
                  <a:pt x="47" y="78"/>
                  <a:pt x="47" y="78"/>
                </a:cubicBezTo>
                <a:cubicBezTo>
                  <a:pt x="44" y="78"/>
                  <a:pt x="41" y="75"/>
                  <a:pt x="41" y="72"/>
                </a:cubicBezTo>
                <a:cubicBezTo>
                  <a:pt x="41" y="68"/>
                  <a:pt x="44" y="65"/>
                  <a:pt x="47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47"/>
                  <a:pt x="65" y="47"/>
                  <a:pt x="65" y="47"/>
                </a:cubicBezTo>
                <a:cubicBezTo>
                  <a:pt x="65" y="44"/>
                  <a:pt x="68" y="41"/>
                  <a:pt x="72" y="41"/>
                </a:cubicBezTo>
                <a:cubicBezTo>
                  <a:pt x="75" y="41"/>
                  <a:pt x="78" y="44"/>
                  <a:pt x="78" y="47"/>
                </a:cubicBezTo>
                <a:cubicBezTo>
                  <a:pt x="78" y="65"/>
                  <a:pt x="78" y="65"/>
                  <a:pt x="78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100" y="65"/>
                  <a:pt x="103" y="68"/>
                  <a:pt x="103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" name="Freeform 8">
            <a:extLst>
              <a:ext uri="{FF2B5EF4-FFF2-40B4-BE49-F238E27FC236}">
                <a16:creationId xmlns:a16="http://schemas.microsoft.com/office/drawing/2014/main" id="{D9686E56-C551-4949-8B26-512D123E50DA}"/>
              </a:ext>
            </a:extLst>
          </p:cNvPr>
          <p:cNvSpPr>
            <a:spLocks noEditPoints="1"/>
          </p:cNvSpPr>
          <p:nvPr/>
        </p:nvSpPr>
        <p:spPr bwMode="auto">
          <a:xfrm>
            <a:off x="1799611" y="3323687"/>
            <a:ext cx="336204" cy="373678"/>
          </a:xfrm>
          <a:custGeom>
            <a:avLst/>
            <a:gdLst>
              <a:gd name="T0" fmla="*/ 495061 w 146"/>
              <a:gd name="T1" fmla="*/ 220239 h 161"/>
              <a:gd name="T2" fmla="*/ 474576 w 146"/>
              <a:gd name="T3" fmla="*/ 206474 h 161"/>
              <a:gd name="T4" fmla="*/ 273137 w 146"/>
              <a:gd name="T5" fmla="*/ 206474 h 161"/>
              <a:gd name="T6" fmla="*/ 293622 w 146"/>
              <a:gd name="T7" fmla="*/ 27530 h 161"/>
              <a:gd name="T8" fmla="*/ 283380 w 146"/>
              <a:gd name="T9" fmla="*/ 6882 h 161"/>
              <a:gd name="T10" fmla="*/ 256066 w 146"/>
              <a:gd name="T11" fmla="*/ 10324 h 161"/>
              <a:gd name="T12" fmla="*/ 3414 w 146"/>
              <a:gd name="T13" fmla="*/ 316593 h 161"/>
              <a:gd name="T14" fmla="*/ 3414 w 146"/>
              <a:gd name="T15" fmla="*/ 337241 h 161"/>
              <a:gd name="T16" fmla="*/ 20485 w 146"/>
              <a:gd name="T17" fmla="*/ 351005 h 161"/>
              <a:gd name="T18" fmla="*/ 221924 w 146"/>
              <a:gd name="T19" fmla="*/ 351005 h 161"/>
              <a:gd name="T20" fmla="*/ 201439 w 146"/>
              <a:gd name="T21" fmla="*/ 529949 h 161"/>
              <a:gd name="T22" fmla="*/ 215095 w 146"/>
              <a:gd name="T23" fmla="*/ 550597 h 161"/>
              <a:gd name="T24" fmla="*/ 221924 w 146"/>
              <a:gd name="T25" fmla="*/ 554038 h 161"/>
              <a:gd name="T26" fmla="*/ 238995 w 146"/>
              <a:gd name="T27" fmla="*/ 547156 h 161"/>
              <a:gd name="T28" fmla="*/ 491647 w 146"/>
              <a:gd name="T29" fmla="*/ 240886 h 161"/>
              <a:gd name="T30" fmla="*/ 495061 w 146"/>
              <a:gd name="T31" fmla="*/ 220239 h 161"/>
              <a:gd name="T32" fmla="*/ 252652 w 146"/>
              <a:gd name="T33" fmla="*/ 457684 h 161"/>
              <a:gd name="T34" fmla="*/ 269723 w 146"/>
              <a:gd name="T35" fmla="*/ 333799 h 161"/>
              <a:gd name="T36" fmla="*/ 262894 w 146"/>
              <a:gd name="T37" fmla="*/ 313152 h 161"/>
              <a:gd name="T38" fmla="*/ 249238 w 146"/>
              <a:gd name="T39" fmla="*/ 306269 h 161"/>
              <a:gd name="T40" fmla="*/ 68284 w 146"/>
              <a:gd name="T41" fmla="*/ 306269 h 161"/>
              <a:gd name="T42" fmla="*/ 242409 w 146"/>
              <a:gd name="T43" fmla="*/ 99796 h 161"/>
              <a:gd name="T44" fmla="*/ 225338 w 146"/>
              <a:gd name="T45" fmla="*/ 223680 h 161"/>
              <a:gd name="T46" fmla="*/ 232166 w 146"/>
              <a:gd name="T47" fmla="*/ 244327 h 161"/>
              <a:gd name="T48" fmla="*/ 249238 w 146"/>
              <a:gd name="T49" fmla="*/ 251210 h 161"/>
              <a:gd name="T50" fmla="*/ 426777 w 146"/>
              <a:gd name="T51" fmla="*/ 251210 h 161"/>
              <a:gd name="T52" fmla="*/ 252652 w 146"/>
              <a:gd name="T53" fmla="*/ 457684 h 1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6" h="161">
                <a:moveTo>
                  <a:pt x="145" y="64"/>
                </a:moveTo>
                <a:cubicBezTo>
                  <a:pt x="144" y="61"/>
                  <a:pt x="141" y="60"/>
                  <a:pt x="139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6" y="8"/>
                  <a:pt x="86" y="8"/>
                  <a:pt x="86" y="8"/>
                </a:cubicBezTo>
                <a:cubicBezTo>
                  <a:pt x="87" y="5"/>
                  <a:pt x="85" y="3"/>
                  <a:pt x="83" y="2"/>
                </a:cubicBezTo>
                <a:cubicBezTo>
                  <a:pt x="80" y="0"/>
                  <a:pt x="77" y="1"/>
                  <a:pt x="75" y="3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3"/>
                  <a:pt x="0" y="96"/>
                  <a:pt x="1" y="98"/>
                </a:cubicBezTo>
                <a:cubicBezTo>
                  <a:pt x="2" y="101"/>
                  <a:pt x="4" y="102"/>
                  <a:pt x="6" y="102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7"/>
                  <a:pt x="60" y="159"/>
                  <a:pt x="63" y="160"/>
                </a:cubicBezTo>
                <a:cubicBezTo>
                  <a:pt x="64" y="161"/>
                  <a:pt x="64" y="161"/>
                  <a:pt x="65" y="161"/>
                </a:cubicBezTo>
                <a:cubicBezTo>
                  <a:pt x="67" y="161"/>
                  <a:pt x="69" y="160"/>
                  <a:pt x="70" y="159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5" y="69"/>
                  <a:pt x="146" y="66"/>
                  <a:pt x="145" y="64"/>
                </a:cubicBezTo>
                <a:close/>
                <a:moveTo>
                  <a:pt x="74" y="133"/>
                </a:moveTo>
                <a:cubicBezTo>
                  <a:pt x="79" y="97"/>
                  <a:pt x="79" y="97"/>
                  <a:pt x="79" y="97"/>
                </a:cubicBezTo>
                <a:cubicBezTo>
                  <a:pt x="79" y="95"/>
                  <a:pt x="79" y="93"/>
                  <a:pt x="77" y="91"/>
                </a:cubicBezTo>
                <a:cubicBezTo>
                  <a:pt x="76" y="90"/>
                  <a:pt x="74" y="89"/>
                  <a:pt x="73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71" y="29"/>
                  <a:pt x="71" y="29"/>
                  <a:pt x="71" y="2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7"/>
                  <a:pt x="67" y="69"/>
                  <a:pt x="68" y="71"/>
                </a:cubicBezTo>
                <a:cubicBezTo>
                  <a:pt x="69" y="72"/>
                  <a:pt x="71" y="73"/>
                  <a:pt x="73" y="73"/>
                </a:cubicBezTo>
                <a:cubicBezTo>
                  <a:pt x="125" y="73"/>
                  <a:pt x="125" y="73"/>
                  <a:pt x="125" y="73"/>
                </a:cubicBezTo>
                <a:lnTo>
                  <a:pt x="74" y="13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" name="Freeform 9">
            <a:extLst>
              <a:ext uri="{FF2B5EF4-FFF2-40B4-BE49-F238E27FC236}">
                <a16:creationId xmlns:a16="http://schemas.microsoft.com/office/drawing/2014/main" id="{A82DACCB-9C4D-48AB-9F47-CB5D835390E4}"/>
              </a:ext>
            </a:extLst>
          </p:cNvPr>
          <p:cNvSpPr>
            <a:spLocks/>
          </p:cNvSpPr>
          <p:nvPr/>
        </p:nvSpPr>
        <p:spPr bwMode="auto">
          <a:xfrm>
            <a:off x="1785324" y="4335128"/>
            <a:ext cx="372608" cy="373680"/>
          </a:xfrm>
          <a:custGeom>
            <a:avLst/>
            <a:gdLst>
              <a:gd name="T0" fmla="*/ 542219 w 162"/>
              <a:gd name="T1" fmla="*/ 516184 h 161"/>
              <a:gd name="T2" fmla="*/ 542219 w 162"/>
              <a:gd name="T3" fmla="*/ 547156 h 161"/>
              <a:gd name="T4" fmla="*/ 528579 w 162"/>
              <a:gd name="T5" fmla="*/ 554038 h 161"/>
              <a:gd name="T6" fmla="*/ 511528 w 162"/>
              <a:gd name="T7" fmla="*/ 547156 h 161"/>
              <a:gd name="T8" fmla="*/ 276225 w 162"/>
              <a:gd name="T9" fmla="*/ 309711 h 161"/>
              <a:gd name="T10" fmla="*/ 40922 w 162"/>
              <a:gd name="T11" fmla="*/ 547156 h 161"/>
              <a:gd name="T12" fmla="*/ 23871 w 162"/>
              <a:gd name="T13" fmla="*/ 554038 h 161"/>
              <a:gd name="T14" fmla="*/ 10231 w 162"/>
              <a:gd name="T15" fmla="*/ 547156 h 161"/>
              <a:gd name="T16" fmla="*/ 10231 w 162"/>
              <a:gd name="T17" fmla="*/ 516184 h 161"/>
              <a:gd name="T18" fmla="*/ 245533 w 162"/>
              <a:gd name="T19" fmla="*/ 278740 h 161"/>
              <a:gd name="T20" fmla="*/ 10231 w 162"/>
              <a:gd name="T21" fmla="*/ 41295 h 161"/>
              <a:gd name="T22" fmla="*/ 10231 w 162"/>
              <a:gd name="T23" fmla="*/ 10324 h 161"/>
              <a:gd name="T24" fmla="*/ 40922 w 162"/>
              <a:gd name="T25" fmla="*/ 10324 h 161"/>
              <a:gd name="T26" fmla="*/ 276225 w 162"/>
              <a:gd name="T27" fmla="*/ 247769 h 161"/>
              <a:gd name="T28" fmla="*/ 511528 w 162"/>
              <a:gd name="T29" fmla="*/ 10324 h 161"/>
              <a:gd name="T30" fmla="*/ 542219 w 162"/>
              <a:gd name="T31" fmla="*/ 10324 h 161"/>
              <a:gd name="T32" fmla="*/ 542219 w 162"/>
              <a:gd name="T33" fmla="*/ 41295 h 161"/>
              <a:gd name="T34" fmla="*/ 306917 w 162"/>
              <a:gd name="T35" fmla="*/ 278740 h 161"/>
              <a:gd name="T36" fmla="*/ 542219 w 162"/>
              <a:gd name="T37" fmla="*/ 516184 h 16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2" h="161">
                <a:moveTo>
                  <a:pt x="159" y="150"/>
                </a:moveTo>
                <a:cubicBezTo>
                  <a:pt x="162" y="152"/>
                  <a:pt x="162" y="157"/>
                  <a:pt x="159" y="159"/>
                </a:cubicBezTo>
                <a:cubicBezTo>
                  <a:pt x="158" y="160"/>
                  <a:pt x="156" y="161"/>
                  <a:pt x="155" y="161"/>
                </a:cubicBezTo>
                <a:cubicBezTo>
                  <a:pt x="153" y="161"/>
                  <a:pt x="151" y="160"/>
                  <a:pt x="150" y="159"/>
                </a:cubicBezTo>
                <a:cubicBezTo>
                  <a:pt x="81" y="90"/>
                  <a:pt x="81" y="90"/>
                  <a:pt x="81" y="90"/>
                </a:cubicBezTo>
                <a:cubicBezTo>
                  <a:pt x="12" y="159"/>
                  <a:pt x="12" y="159"/>
                  <a:pt x="12" y="159"/>
                </a:cubicBezTo>
                <a:cubicBezTo>
                  <a:pt x="11" y="160"/>
                  <a:pt x="9" y="161"/>
                  <a:pt x="7" y="161"/>
                </a:cubicBezTo>
                <a:cubicBezTo>
                  <a:pt x="6" y="161"/>
                  <a:pt x="4" y="160"/>
                  <a:pt x="3" y="159"/>
                </a:cubicBezTo>
                <a:cubicBezTo>
                  <a:pt x="0" y="157"/>
                  <a:pt x="0" y="152"/>
                  <a:pt x="3" y="150"/>
                </a:cubicBezTo>
                <a:cubicBezTo>
                  <a:pt x="72" y="81"/>
                  <a:pt x="72" y="81"/>
                  <a:pt x="72" y="81"/>
                </a:cubicBezTo>
                <a:cubicBezTo>
                  <a:pt x="3" y="12"/>
                  <a:pt x="3" y="12"/>
                  <a:pt x="3" y="12"/>
                </a:cubicBezTo>
                <a:cubicBezTo>
                  <a:pt x="0" y="10"/>
                  <a:pt x="0" y="5"/>
                  <a:pt x="3" y="3"/>
                </a:cubicBezTo>
                <a:cubicBezTo>
                  <a:pt x="5" y="0"/>
                  <a:pt x="10" y="0"/>
                  <a:pt x="12" y="3"/>
                </a:cubicBezTo>
                <a:cubicBezTo>
                  <a:pt x="81" y="72"/>
                  <a:pt x="81" y="72"/>
                  <a:pt x="81" y="72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7" y="0"/>
                  <a:pt x="159" y="3"/>
                </a:cubicBezTo>
                <a:cubicBezTo>
                  <a:pt x="162" y="5"/>
                  <a:pt x="162" y="10"/>
                  <a:pt x="159" y="12"/>
                </a:cubicBezTo>
                <a:cubicBezTo>
                  <a:pt x="90" y="81"/>
                  <a:pt x="90" y="81"/>
                  <a:pt x="90" y="81"/>
                </a:cubicBezTo>
                <a:lnTo>
                  <a:pt x="159" y="15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" name="Freeform 10">
            <a:extLst>
              <a:ext uri="{FF2B5EF4-FFF2-40B4-BE49-F238E27FC236}">
                <a16:creationId xmlns:a16="http://schemas.microsoft.com/office/drawing/2014/main" id="{F41736CF-994D-45A9-BF0B-429027C37B6E}"/>
              </a:ext>
            </a:extLst>
          </p:cNvPr>
          <p:cNvSpPr>
            <a:spLocks noEditPoints="1"/>
          </p:cNvSpPr>
          <p:nvPr/>
        </p:nvSpPr>
        <p:spPr bwMode="auto">
          <a:xfrm>
            <a:off x="1792286" y="5330151"/>
            <a:ext cx="368326" cy="370468"/>
          </a:xfrm>
          <a:custGeom>
            <a:avLst/>
            <a:gdLst>
              <a:gd name="T0" fmla="*/ 467598 w 160"/>
              <a:gd name="T1" fmla="*/ 0 h 160"/>
              <a:gd name="T2" fmla="*/ 78502 w 160"/>
              <a:gd name="T3" fmla="*/ 0 h 160"/>
              <a:gd name="T4" fmla="*/ 0 w 160"/>
              <a:gd name="T5" fmla="*/ 78958 h 160"/>
              <a:gd name="T6" fmla="*/ 0 w 160"/>
              <a:gd name="T7" fmla="*/ 470317 h 160"/>
              <a:gd name="T8" fmla="*/ 78502 w 160"/>
              <a:gd name="T9" fmla="*/ 549275 h 160"/>
              <a:gd name="T10" fmla="*/ 467598 w 160"/>
              <a:gd name="T11" fmla="*/ 549275 h 160"/>
              <a:gd name="T12" fmla="*/ 546100 w 160"/>
              <a:gd name="T13" fmla="*/ 470317 h 160"/>
              <a:gd name="T14" fmla="*/ 546100 w 160"/>
              <a:gd name="T15" fmla="*/ 78958 h 160"/>
              <a:gd name="T16" fmla="*/ 467598 w 160"/>
              <a:gd name="T17" fmla="*/ 0 h 160"/>
              <a:gd name="T18" fmla="*/ 501729 w 160"/>
              <a:gd name="T19" fmla="*/ 470317 h 160"/>
              <a:gd name="T20" fmla="*/ 467598 w 160"/>
              <a:gd name="T21" fmla="*/ 504646 h 160"/>
              <a:gd name="T22" fmla="*/ 78502 w 160"/>
              <a:gd name="T23" fmla="*/ 504646 h 160"/>
              <a:gd name="T24" fmla="*/ 44371 w 160"/>
              <a:gd name="T25" fmla="*/ 470317 h 160"/>
              <a:gd name="T26" fmla="*/ 44371 w 160"/>
              <a:gd name="T27" fmla="*/ 78958 h 160"/>
              <a:gd name="T28" fmla="*/ 78502 w 160"/>
              <a:gd name="T29" fmla="*/ 44629 h 160"/>
              <a:gd name="T30" fmla="*/ 467598 w 160"/>
              <a:gd name="T31" fmla="*/ 44629 h 160"/>
              <a:gd name="T32" fmla="*/ 501729 w 160"/>
              <a:gd name="T33" fmla="*/ 78958 h 160"/>
              <a:gd name="T34" fmla="*/ 501729 w 160"/>
              <a:gd name="T35" fmla="*/ 470317 h 160"/>
              <a:gd name="T36" fmla="*/ 372031 w 160"/>
              <a:gd name="T37" fmla="*/ 205978 h 160"/>
              <a:gd name="T38" fmla="*/ 303768 w 160"/>
              <a:gd name="T39" fmla="*/ 274638 h 160"/>
              <a:gd name="T40" fmla="*/ 372031 w 160"/>
              <a:gd name="T41" fmla="*/ 343297 h 160"/>
              <a:gd name="T42" fmla="*/ 372031 w 160"/>
              <a:gd name="T43" fmla="*/ 374194 h 160"/>
              <a:gd name="T44" fmla="*/ 358378 w 160"/>
              <a:gd name="T45" fmla="*/ 381060 h 160"/>
              <a:gd name="T46" fmla="*/ 341313 w 160"/>
              <a:gd name="T47" fmla="*/ 374194 h 160"/>
              <a:gd name="T48" fmla="*/ 273050 w 160"/>
              <a:gd name="T49" fmla="*/ 305534 h 160"/>
              <a:gd name="T50" fmla="*/ 204788 w 160"/>
              <a:gd name="T51" fmla="*/ 374194 h 160"/>
              <a:gd name="T52" fmla="*/ 187722 w 160"/>
              <a:gd name="T53" fmla="*/ 381060 h 160"/>
              <a:gd name="T54" fmla="*/ 174069 w 160"/>
              <a:gd name="T55" fmla="*/ 374194 h 160"/>
              <a:gd name="T56" fmla="*/ 174069 w 160"/>
              <a:gd name="T57" fmla="*/ 343297 h 160"/>
              <a:gd name="T58" fmla="*/ 242332 w 160"/>
              <a:gd name="T59" fmla="*/ 274638 h 160"/>
              <a:gd name="T60" fmla="*/ 174069 w 160"/>
              <a:gd name="T61" fmla="*/ 205978 h 160"/>
              <a:gd name="T62" fmla="*/ 174069 w 160"/>
              <a:gd name="T63" fmla="*/ 175081 h 160"/>
              <a:gd name="T64" fmla="*/ 204788 w 160"/>
              <a:gd name="T65" fmla="*/ 175081 h 160"/>
              <a:gd name="T66" fmla="*/ 273050 w 160"/>
              <a:gd name="T67" fmla="*/ 243741 h 160"/>
              <a:gd name="T68" fmla="*/ 341313 w 160"/>
              <a:gd name="T69" fmla="*/ 175081 h 160"/>
              <a:gd name="T70" fmla="*/ 372031 w 160"/>
              <a:gd name="T71" fmla="*/ 175081 h 160"/>
              <a:gd name="T72" fmla="*/ 372031 w 160"/>
              <a:gd name="T73" fmla="*/ 205978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47" y="137"/>
                </a:moveTo>
                <a:cubicBezTo>
                  <a:pt x="147" y="143"/>
                  <a:pt x="143" y="147"/>
                  <a:pt x="137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lnTo>
                  <a:pt x="147" y="137"/>
                </a:lnTo>
                <a:close/>
                <a:moveTo>
                  <a:pt x="109" y="60"/>
                </a:moveTo>
                <a:cubicBezTo>
                  <a:pt x="89" y="80"/>
                  <a:pt x="89" y="80"/>
                  <a:pt x="89" y="8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12" y="102"/>
                  <a:pt x="112" y="107"/>
                  <a:pt x="109" y="109"/>
                </a:cubicBezTo>
                <a:cubicBezTo>
                  <a:pt x="108" y="110"/>
                  <a:pt x="106" y="111"/>
                  <a:pt x="105" y="111"/>
                </a:cubicBezTo>
                <a:cubicBezTo>
                  <a:pt x="103" y="111"/>
                  <a:pt x="101" y="110"/>
                  <a:pt x="100" y="109"/>
                </a:cubicBezTo>
                <a:cubicBezTo>
                  <a:pt x="80" y="89"/>
                  <a:pt x="80" y="89"/>
                  <a:pt x="80" y="89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59" y="110"/>
                  <a:pt x="57" y="111"/>
                  <a:pt x="55" y="111"/>
                </a:cubicBezTo>
                <a:cubicBezTo>
                  <a:pt x="54" y="111"/>
                  <a:pt x="52" y="110"/>
                  <a:pt x="51" y="109"/>
                </a:cubicBezTo>
                <a:cubicBezTo>
                  <a:pt x="48" y="107"/>
                  <a:pt x="48" y="102"/>
                  <a:pt x="51" y="100"/>
                </a:cubicBezTo>
                <a:cubicBezTo>
                  <a:pt x="71" y="80"/>
                  <a:pt x="71" y="80"/>
                  <a:pt x="71" y="80"/>
                </a:cubicBezTo>
                <a:cubicBezTo>
                  <a:pt x="51" y="60"/>
                  <a:pt x="51" y="60"/>
                  <a:pt x="51" y="60"/>
                </a:cubicBezTo>
                <a:cubicBezTo>
                  <a:pt x="48" y="58"/>
                  <a:pt x="48" y="53"/>
                  <a:pt x="51" y="51"/>
                </a:cubicBezTo>
                <a:cubicBezTo>
                  <a:pt x="53" y="48"/>
                  <a:pt x="58" y="48"/>
                  <a:pt x="60" y="51"/>
                </a:cubicBezTo>
                <a:cubicBezTo>
                  <a:pt x="80" y="71"/>
                  <a:pt x="80" y="71"/>
                  <a:pt x="80" y="7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2" y="48"/>
                  <a:pt x="107" y="48"/>
                  <a:pt x="109" y="51"/>
                </a:cubicBezTo>
                <a:cubicBezTo>
                  <a:pt x="112" y="53"/>
                  <a:pt x="112" y="58"/>
                  <a:pt x="109" y="6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" name="Freeform 16">
            <a:extLst>
              <a:ext uri="{FF2B5EF4-FFF2-40B4-BE49-F238E27FC236}">
                <a16:creationId xmlns:a16="http://schemas.microsoft.com/office/drawing/2014/main" id="{174FA2CD-84F8-4400-815B-760E9B67FBC3}"/>
              </a:ext>
            </a:extLst>
          </p:cNvPr>
          <p:cNvSpPr>
            <a:spLocks noEditPoints="1"/>
          </p:cNvSpPr>
          <p:nvPr/>
        </p:nvSpPr>
        <p:spPr bwMode="auto">
          <a:xfrm>
            <a:off x="2779365" y="1330008"/>
            <a:ext cx="367256" cy="370468"/>
          </a:xfrm>
          <a:custGeom>
            <a:avLst/>
            <a:gdLst>
              <a:gd name="T0" fmla="*/ 544513 w 160"/>
              <a:gd name="T1" fmla="*/ 497780 h 160"/>
              <a:gd name="T2" fmla="*/ 544513 w 160"/>
              <a:gd name="T3" fmla="*/ 528677 h 160"/>
              <a:gd name="T4" fmla="*/ 520691 w 160"/>
              <a:gd name="T5" fmla="*/ 549275 h 160"/>
              <a:gd name="T6" fmla="*/ 500271 w 160"/>
              <a:gd name="T7" fmla="*/ 528677 h 160"/>
              <a:gd name="T8" fmla="*/ 500271 w 160"/>
              <a:gd name="T9" fmla="*/ 497780 h 160"/>
              <a:gd name="T10" fmla="*/ 272257 w 160"/>
              <a:gd name="T11" fmla="*/ 381060 h 160"/>
              <a:gd name="T12" fmla="*/ 44242 w 160"/>
              <a:gd name="T13" fmla="*/ 497780 h 160"/>
              <a:gd name="T14" fmla="*/ 44242 w 160"/>
              <a:gd name="T15" fmla="*/ 528677 h 160"/>
              <a:gd name="T16" fmla="*/ 20419 w 160"/>
              <a:gd name="T17" fmla="*/ 549275 h 160"/>
              <a:gd name="T18" fmla="*/ 0 w 160"/>
              <a:gd name="T19" fmla="*/ 528677 h 160"/>
              <a:gd name="T20" fmla="*/ 0 w 160"/>
              <a:gd name="T21" fmla="*/ 497780 h 160"/>
              <a:gd name="T22" fmla="*/ 272257 w 160"/>
              <a:gd name="T23" fmla="*/ 336431 h 160"/>
              <a:gd name="T24" fmla="*/ 544513 w 160"/>
              <a:gd name="T25" fmla="*/ 497780 h 160"/>
              <a:gd name="T26" fmla="*/ 142935 w 160"/>
              <a:gd name="T27" fmla="*/ 154484 h 160"/>
              <a:gd name="T28" fmla="*/ 251837 w 160"/>
              <a:gd name="T29" fmla="*/ 0 h 160"/>
              <a:gd name="T30" fmla="*/ 292676 w 160"/>
              <a:gd name="T31" fmla="*/ 0 h 160"/>
              <a:gd name="T32" fmla="*/ 367546 w 160"/>
              <a:gd name="T33" fmla="*/ 37763 h 160"/>
              <a:gd name="T34" fmla="*/ 404982 w 160"/>
              <a:gd name="T35" fmla="*/ 113288 h 160"/>
              <a:gd name="T36" fmla="*/ 292676 w 160"/>
              <a:gd name="T37" fmla="*/ 267772 h 160"/>
              <a:gd name="T38" fmla="*/ 272257 w 160"/>
              <a:gd name="T39" fmla="*/ 267772 h 160"/>
              <a:gd name="T40" fmla="*/ 193983 w 160"/>
              <a:gd name="T41" fmla="*/ 240308 h 160"/>
              <a:gd name="T42" fmla="*/ 142935 w 160"/>
              <a:gd name="T43" fmla="*/ 154484 h 160"/>
              <a:gd name="T44" fmla="*/ 183773 w 160"/>
              <a:gd name="T45" fmla="*/ 147618 h 160"/>
              <a:gd name="T46" fmla="*/ 221208 w 160"/>
              <a:gd name="T47" fmla="*/ 205978 h 160"/>
              <a:gd name="T48" fmla="*/ 285869 w 160"/>
              <a:gd name="T49" fmla="*/ 223143 h 160"/>
              <a:gd name="T50" fmla="*/ 360740 w 160"/>
              <a:gd name="T51" fmla="*/ 120154 h 160"/>
              <a:gd name="T52" fmla="*/ 285869 w 160"/>
              <a:gd name="T53" fmla="*/ 44629 h 160"/>
              <a:gd name="T54" fmla="*/ 272257 w 160"/>
              <a:gd name="T55" fmla="*/ 44629 h 160"/>
              <a:gd name="T56" fmla="*/ 258644 w 160"/>
              <a:gd name="T57" fmla="*/ 44629 h 160"/>
              <a:gd name="T58" fmla="*/ 183773 w 160"/>
              <a:gd name="T59" fmla="*/ 147618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60">
                <a:moveTo>
                  <a:pt x="160" y="145"/>
                </a:moveTo>
                <a:cubicBezTo>
                  <a:pt x="160" y="154"/>
                  <a:pt x="160" y="154"/>
                  <a:pt x="160" y="154"/>
                </a:cubicBezTo>
                <a:cubicBezTo>
                  <a:pt x="160" y="157"/>
                  <a:pt x="157" y="160"/>
                  <a:pt x="153" y="160"/>
                </a:cubicBezTo>
                <a:cubicBezTo>
                  <a:pt x="150" y="160"/>
                  <a:pt x="147" y="157"/>
                  <a:pt x="147" y="154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27"/>
                  <a:pt x="116" y="111"/>
                  <a:pt x="80" y="111"/>
                </a:cubicBezTo>
                <a:cubicBezTo>
                  <a:pt x="44" y="111"/>
                  <a:pt x="13" y="127"/>
                  <a:pt x="13" y="145"/>
                </a:cubicBezTo>
                <a:cubicBezTo>
                  <a:pt x="13" y="154"/>
                  <a:pt x="13" y="154"/>
                  <a:pt x="13" y="154"/>
                </a:cubicBezTo>
                <a:cubicBezTo>
                  <a:pt x="13" y="157"/>
                  <a:pt x="10" y="160"/>
                  <a:pt x="6" y="160"/>
                </a:cubicBezTo>
                <a:cubicBezTo>
                  <a:pt x="3" y="160"/>
                  <a:pt x="0" y="157"/>
                  <a:pt x="0" y="154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19"/>
                  <a:pt x="35" y="98"/>
                  <a:pt x="80" y="98"/>
                </a:cubicBezTo>
                <a:cubicBezTo>
                  <a:pt x="125" y="98"/>
                  <a:pt x="160" y="119"/>
                  <a:pt x="160" y="145"/>
                </a:cubicBezTo>
                <a:close/>
                <a:moveTo>
                  <a:pt x="42" y="45"/>
                </a:moveTo>
                <a:cubicBezTo>
                  <a:pt x="38" y="23"/>
                  <a:pt x="53" y="4"/>
                  <a:pt x="74" y="0"/>
                </a:cubicBezTo>
                <a:cubicBezTo>
                  <a:pt x="78" y="0"/>
                  <a:pt x="82" y="0"/>
                  <a:pt x="86" y="0"/>
                </a:cubicBezTo>
                <a:cubicBezTo>
                  <a:pt x="94" y="2"/>
                  <a:pt x="102" y="5"/>
                  <a:pt x="108" y="11"/>
                </a:cubicBezTo>
                <a:cubicBezTo>
                  <a:pt x="114" y="17"/>
                  <a:pt x="118" y="25"/>
                  <a:pt x="119" y="33"/>
                </a:cubicBezTo>
                <a:cubicBezTo>
                  <a:pt x="122" y="55"/>
                  <a:pt x="107" y="75"/>
                  <a:pt x="86" y="78"/>
                </a:cubicBezTo>
                <a:cubicBezTo>
                  <a:pt x="84" y="78"/>
                  <a:pt x="82" y="78"/>
                  <a:pt x="80" y="78"/>
                </a:cubicBezTo>
                <a:cubicBezTo>
                  <a:pt x="72" y="78"/>
                  <a:pt x="64" y="75"/>
                  <a:pt x="57" y="70"/>
                </a:cubicBezTo>
                <a:cubicBezTo>
                  <a:pt x="49" y="64"/>
                  <a:pt x="43" y="55"/>
                  <a:pt x="42" y="45"/>
                </a:cubicBezTo>
                <a:close/>
                <a:moveTo>
                  <a:pt x="54" y="43"/>
                </a:moveTo>
                <a:cubicBezTo>
                  <a:pt x="55" y="50"/>
                  <a:pt x="59" y="56"/>
                  <a:pt x="65" y="60"/>
                </a:cubicBezTo>
                <a:cubicBezTo>
                  <a:pt x="70" y="64"/>
                  <a:pt x="77" y="66"/>
                  <a:pt x="84" y="65"/>
                </a:cubicBezTo>
                <a:cubicBezTo>
                  <a:pt x="98" y="63"/>
                  <a:pt x="108" y="49"/>
                  <a:pt x="106" y="35"/>
                </a:cubicBezTo>
                <a:cubicBezTo>
                  <a:pt x="104" y="24"/>
                  <a:pt x="95" y="15"/>
                  <a:pt x="84" y="13"/>
                </a:cubicBezTo>
                <a:cubicBezTo>
                  <a:pt x="83" y="13"/>
                  <a:pt x="81" y="13"/>
                  <a:pt x="80" y="13"/>
                </a:cubicBezTo>
                <a:cubicBezTo>
                  <a:pt x="79" y="13"/>
                  <a:pt x="78" y="13"/>
                  <a:pt x="76" y="13"/>
                </a:cubicBezTo>
                <a:cubicBezTo>
                  <a:pt x="62" y="15"/>
                  <a:pt x="52" y="29"/>
                  <a:pt x="54" y="4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" name="Freeform 17">
            <a:extLst>
              <a:ext uri="{FF2B5EF4-FFF2-40B4-BE49-F238E27FC236}">
                <a16:creationId xmlns:a16="http://schemas.microsoft.com/office/drawing/2014/main" id="{5DDB8ED3-1719-49EE-B272-FEB743BCA8F7}"/>
              </a:ext>
            </a:extLst>
          </p:cNvPr>
          <p:cNvSpPr>
            <a:spLocks noEditPoints="1"/>
          </p:cNvSpPr>
          <p:nvPr/>
        </p:nvSpPr>
        <p:spPr bwMode="auto">
          <a:xfrm>
            <a:off x="2798662" y="2360172"/>
            <a:ext cx="367256" cy="310510"/>
          </a:xfrm>
          <a:custGeom>
            <a:avLst/>
            <a:gdLst>
              <a:gd name="T0" fmla="*/ 452626 w 160"/>
              <a:gd name="T1" fmla="*/ 412276 h 134"/>
              <a:gd name="T2" fmla="*/ 452626 w 160"/>
              <a:gd name="T3" fmla="*/ 436326 h 134"/>
              <a:gd name="T4" fmla="*/ 432207 w 160"/>
              <a:gd name="T5" fmla="*/ 460375 h 134"/>
              <a:gd name="T6" fmla="*/ 408385 w 160"/>
              <a:gd name="T7" fmla="*/ 436326 h 134"/>
              <a:gd name="T8" fmla="*/ 408385 w 160"/>
              <a:gd name="T9" fmla="*/ 412276 h 134"/>
              <a:gd name="T10" fmla="*/ 360740 w 160"/>
              <a:gd name="T11" fmla="*/ 350435 h 134"/>
              <a:gd name="T12" fmla="*/ 228015 w 160"/>
              <a:gd name="T13" fmla="*/ 319514 h 134"/>
              <a:gd name="T14" fmla="*/ 91887 w 160"/>
              <a:gd name="T15" fmla="*/ 350435 h 134"/>
              <a:gd name="T16" fmla="*/ 44242 w 160"/>
              <a:gd name="T17" fmla="*/ 412276 h 134"/>
              <a:gd name="T18" fmla="*/ 44242 w 160"/>
              <a:gd name="T19" fmla="*/ 436326 h 134"/>
              <a:gd name="T20" fmla="*/ 20419 w 160"/>
              <a:gd name="T21" fmla="*/ 460375 h 134"/>
              <a:gd name="T22" fmla="*/ 0 w 160"/>
              <a:gd name="T23" fmla="*/ 436326 h 134"/>
              <a:gd name="T24" fmla="*/ 0 w 160"/>
              <a:gd name="T25" fmla="*/ 412276 h 134"/>
              <a:gd name="T26" fmla="*/ 71467 w 160"/>
              <a:gd name="T27" fmla="*/ 312643 h 134"/>
              <a:gd name="T28" fmla="*/ 228015 w 160"/>
              <a:gd name="T29" fmla="*/ 278286 h 134"/>
              <a:gd name="T30" fmla="*/ 381159 w 160"/>
              <a:gd name="T31" fmla="*/ 312643 h 134"/>
              <a:gd name="T32" fmla="*/ 452626 w 160"/>
              <a:gd name="T33" fmla="*/ 412276 h 134"/>
              <a:gd name="T34" fmla="*/ 115709 w 160"/>
              <a:gd name="T35" fmla="*/ 130554 h 134"/>
              <a:gd name="T36" fmla="*/ 210999 w 160"/>
              <a:gd name="T37" fmla="*/ 0 h 134"/>
              <a:gd name="T38" fmla="*/ 245031 w 160"/>
              <a:gd name="T39" fmla="*/ 0 h 134"/>
              <a:gd name="T40" fmla="*/ 306289 w 160"/>
              <a:gd name="T41" fmla="*/ 34356 h 134"/>
              <a:gd name="T42" fmla="*/ 340321 w 160"/>
              <a:gd name="T43" fmla="*/ 96198 h 134"/>
              <a:gd name="T44" fmla="*/ 245031 w 160"/>
              <a:gd name="T45" fmla="*/ 226752 h 134"/>
              <a:gd name="T46" fmla="*/ 228015 w 160"/>
              <a:gd name="T47" fmla="*/ 226752 h 134"/>
              <a:gd name="T48" fmla="*/ 159951 w 160"/>
              <a:gd name="T49" fmla="*/ 206138 h 134"/>
              <a:gd name="T50" fmla="*/ 115709 w 160"/>
              <a:gd name="T51" fmla="*/ 130554 h 134"/>
              <a:gd name="T52" fmla="*/ 159951 w 160"/>
              <a:gd name="T53" fmla="*/ 123683 h 134"/>
              <a:gd name="T54" fmla="*/ 187176 w 160"/>
              <a:gd name="T55" fmla="*/ 168346 h 134"/>
              <a:gd name="T56" fmla="*/ 238224 w 160"/>
              <a:gd name="T57" fmla="*/ 182089 h 134"/>
              <a:gd name="T58" fmla="*/ 296079 w 160"/>
              <a:gd name="T59" fmla="*/ 103069 h 134"/>
              <a:gd name="T60" fmla="*/ 238224 w 160"/>
              <a:gd name="T61" fmla="*/ 44663 h 134"/>
              <a:gd name="T62" fmla="*/ 228015 w 160"/>
              <a:gd name="T63" fmla="*/ 44663 h 134"/>
              <a:gd name="T64" fmla="*/ 217805 w 160"/>
              <a:gd name="T65" fmla="*/ 44663 h 134"/>
              <a:gd name="T66" fmla="*/ 159951 w 160"/>
              <a:gd name="T67" fmla="*/ 123683 h 134"/>
              <a:gd name="T68" fmla="*/ 524094 w 160"/>
              <a:gd name="T69" fmla="*/ 185524 h 134"/>
              <a:gd name="T70" fmla="*/ 476449 w 160"/>
              <a:gd name="T71" fmla="*/ 185524 h 134"/>
              <a:gd name="T72" fmla="*/ 476449 w 160"/>
              <a:gd name="T73" fmla="*/ 137425 h 134"/>
              <a:gd name="T74" fmla="*/ 452626 w 160"/>
              <a:gd name="T75" fmla="*/ 116812 h 134"/>
              <a:gd name="T76" fmla="*/ 432207 w 160"/>
              <a:gd name="T77" fmla="*/ 137425 h 134"/>
              <a:gd name="T78" fmla="*/ 432207 w 160"/>
              <a:gd name="T79" fmla="*/ 185524 h 134"/>
              <a:gd name="T80" fmla="*/ 384562 w 160"/>
              <a:gd name="T81" fmla="*/ 185524 h 134"/>
              <a:gd name="T82" fmla="*/ 364143 w 160"/>
              <a:gd name="T83" fmla="*/ 206138 h 134"/>
              <a:gd name="T84" fmla="*/ 384562 w 160"/>
              <a:gd name="T85" fmla="*/ 230188 h 134"/>
              <a:gd name="T86" fmla="*/ 432207 w 160"/>
              <a:gd name="T87" fmla="*/ 230188 h 134"/>
              <a:gd name="T88" fmla="*/ 432207 w 160"/>
              <a:gd name="T89" fmla="*/ 274851 h 134"/>
              <a:gd name="T90" fmla="*/ 452626 w 160"/>
              <a:gd name="T91" fmla="*/ 298900 h 134"/>
              <a:gd name="T92" fmla="*/ 476449 w 160"/>
              <a:gd name="T93" fmla="*/ 274851 h 134"/>
              <a:gd name="T94" fmla="*/ 476449 w 160"/>
              <a:gd name="T95" fmla="*/ 230188 h 134"/>
              <a:gd name="T96" fmla="*/ 524094 w 160"/>
              <a:gd name="T97" fmla="*/ 230188 h 134"/>
              <a:gd name="T98" fmla="*/ 544513 w 160"/>
              <a:gd name="T99" fmla="*/ 206138 h 134"/>
              <a:gd name="T100" fmla="*/ 524094 w 160"/>
              <a:gd name="T101" fmla="*/ 185524 h 13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34">
                <a:moveTo>
                  <a:pt x="133" y="120"/>
                </a:moveTo>
                <a:cubicBezTo>
                  <a:pt x="133" y="127"/>
                  <a:pt x="133" y="127"/>
                  <a:pt x="133" y="127"/>
                </a:cubicBezTo>
                <a:cubicBezTo>
                  <a:pt x="133" y="131"/>
                  <a:pt x="130" y="134"/>
                  <a:pt x="127" y="134"/>
                </a:cubicBezTo>
                <a:cubicBezTo>
                  <a:pt x="123" y="134"/>
                  <a:pt x="120" y="131"/>
                  <a:pt x="120" y="127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14"/>
                  <a:pt x="115" y="107"/>
                  <a:pt x="106" y="102"/>
                </a:cubicBezTo>
                <a:cubicBezTo>
                  <a:pt x="96" y="97"/>
                  <a:pt x="82" y="93"/>
                  <a:pt x="67" y="93"/>
                </a:cubicBezTo>
                <a:cubicBezTo>
                  <a:pt x="52" y="93"/>
                  <a:pt x="38" y="97"/>
                  <a:pt x="27" y="102"/>
                </a:cubicBezTo>
                <a:cubicBezTo>
                  <a:pt x="18" y="107"/>
                  <a:pt x="13" y="114"/>
                  <a:pt x="13" y="120"/>
                </a:cubicBezTo>
                <a:cubicBezTo>
                  <a:pt x="13" y="127"/>
                  <a:pt x="13" y="127"/>
                  <a:pt x="13" y="127"/>
                </a:cubicBezTo>
                <a:cubicBezTo>
                  <a:pt x="13" y="131"/>
                  <a:pt x="10" y="134"/>
                  <a:pt x="6" y="134"/>
                </a:cubicBezTo>
                <a:cubicBezTo>
                  <a:pt x="3" y="134"/>
                  <a:pt x="0" y="131"/>
                  <a:pt x="0" y="127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09"/>
                  <a:pt x="7" y="99"/>
                  <a:pt x="21" y="91"/>
                </a:cubicBezTo>
                <a:cubicBezTo>
                  <a:pt x="33" y="84"/>
                  <a:pt x="49" y="81"/>
                  <a:pt x="67" y="81"/>
                </a:cubicBezTo>
                <a:cubicBezTo>
                  <a:pt x="84" y="81"/>
                  <a:pt x="100" y="84"/>
                  <a:pt x="112" y="91"/>
                </a:cubicBezTo>
                <a:cubicBezTo>
                  <a:pt x="126" y="99"/>
                  <a:pt x="133" y="109"/>
                  <a:pt x="133" y="120"/>
                </a:cubicBezTo>
                <a:close/>
                <a:moveTo>
                  <a:pt x="34" y="38"/>
                </a:moveTo>
                <a:cubicBezTo>
                  <a:pt x="31" y="20"/>
                  <a:pt x="44" y="3"/>
                  <a:pt x="62" y="0"/>
                </a:cubicBezTo>
                <a:cubicBezTo>
                  <a:pt x="65" y="0"/>
                  <a:pt x="69" y="0"/>
                  <a:pt x="72" y="0"/>
                </a:cubicBezTo>
                <a:cubicBezTo>
                  <a:pt x="79" y="1"/>
                  <a:pt x="85" y="5"/>
                  <a:pt x="90" y="10"/>
                </a:cubicBezTo>
                <a:cubicBezTo>
                  <a:pt x="95" y="15"/>
                  <a:pt x="99" y="21"/>
                  <a:pt x="100" y="28"/>
                </a:cubicBezTo>
                <a:cubicBezTo>
                  <a:pt x="102" y="46"/>
                  <a:pt x="90" y="63"/>
                  <a:pt x="72" y="66"/>
                </a:cubicBezTo>
                <a:cubicBezTo>
                  <a:pt x="70" y="66"/>
                  <a:pt x="68" y="66"/>
                  <a:pt x="67" y="66"/>
                </a:cubicBezTo>
                <a:cubicBezTo>
                  <a:pt x="60" y="66"/>
                  <a:pt x="53" y="64"/>
                  <a:pt x="47" y="60"/>
                </a:cubicBezTo>
                <a:cubicBezTo>
                  <a:pt x="40" y="55"/>
                  <a:pt x="35" y="47"/>
                  <a:pt x="34" y="38"/>
                </a:cubicBezTo>
                <a:close/>
                <a:moveTo>
                  <a:pt x="47" y="36"/>
                </a:moveTo>
                <a:cubicBezTo>
                  <a:pt x="48" y="42"/>
                  <a:pt x="50" y="46"/>
                  <a:pt x="55" y="49"/>
                </a:cubicBezTo>
                <a:cubicBezTo>
                  <a:pt x="59" y="53"/>
                  <a:pt x="65" y="54"/>
                  <a:pt x="70" y="53"/>
                </a:cubicBezTo>
                <a:cubicBezTo>
                  <a:pt x="81" y="52"/>
                  <a:pt x="89" y="41"/>
                  <a:pt x="87" y="30"/>
                </a:cubicBezTo>
                <a:cubicBezTo>
                  <a:pt x="86" y="21"/>
                  <a:pt x="79" y="14"/>
                  <a:pt x="70" y="13"/>
                </a:cubicBezTo>
                <a:cubicBezTo>
                  <a:pt x="69" y="13"/>
                  <a:pt x="68" y="13"/>
                  <a:pt x="67" y="13"/>
                </a:cubicBezTo>
                <a:cubicBezTo>
                  <a:pt x="66" y="13"/>
                  <a:pt x="65" y="13"/>
                  <a:pt x="64" y="13"/>
                </a:cubicBezTo>
                <a:cubicBezTo>
                  <a:pt x="53" y="15"/>
                  <a:pt x="45" y="25"/>
                  <a:pt x="47" y="36"/>
                </a:cubicBezTo>
                <a:close/>
                <a:moveTo>
                  <a:pt x="154" y="54"/>
                </a:moveTo>
                <a:cubicBezTo>
                  <a:pt x="140" y="54"/>
                  <a:pt x="140" y="54"/>
                  <a:pt x="140" y="54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37"/>
                  <a:pt x="137" y="34"/>
                  <a:pt x="133" y="34"/>
                </a:cubicBezTo>
                <a:cubicBezTo>
                  <a:pt x="130" y="34"/>
                  <a:pt x="127" y="37"/>
                  <a:pt x="127" y="40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0" y="54"/>
                  <a:pt x="107" y="57"/>
                  <a:pt x="107" y="60"/>
                </a:cubicBezTo>
                <a:cubicBezTo>
                  <a:pt x="107" y="64"/>
                  <a:pt x="110" y="67"/>
                  <a:pt x="113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4"/>
                  <a:pt x="130" y="87"/>
                  <a:pt x="133" y="87"/>
                </a:cubicBezTo>
                <a:cubicBezTo>
                  <a:pt x="137" y="87"/>
                  <a:pt x="140" y="84"/>
                  <a:pt x="140" y="80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57" y="67"/>
                  <a:pt x="160" y="64"/>
                  <a:pt x="160" y="60"/>
                </a:cubicBezTo>
                <a:cubicBezTo>
                  <a:pt x="160" y="57"/>
                  <a:pt x="157" y="54"/>
                  <a:pt x="154" y="5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Freeform 18">
            <a:extLst>
              <a:ext uri="{FF2B5EF4-FFF2-40B4-BE49-F238E27FC236}">
                <a16:creationId xmlns:a16="http://schemas.microsoft.com/office/drawing/2014/main" id="{82F42BB1-F340-44EE-AC1F-36E3F700D32E}"/>
              </a:ext>
            </a:extLst>
          </p:cNvPr>
          <p:cNvSpPr>
            <a:spLocks noEditPoints="1"/>
          </p:cNvSpPr>
          <p:nvPr/>
        </p:nvSpPr>
        <p:spPr bwMode="auto">
          <a:xfrm>
            <a:off x="2796752" y="3353150"/>
            <a:ext cx="367254" cy="311576"/>
          </a:xfrm>
          <a:custGeom>
            <a:avLst/>
            <a:gdLst>
              <a:gd name="T0" fmla="*/ 452626 w 160"/>
              <a:gd name="T1" fmla="*/ 413698 h 134"/>
              <a:gd name="T2" fmla="*/ 452626 w 160"/>
              <a:gd name="T3" fmla="*/ 437831 h 134"/>
              <a:gd name="T4" fmla="*/ 432207 w 160"/>
              <a:gd name="T5" fmla="*/ 461963 h 134"/>
              <a:gd name="T6" fmla="*/ 408385 w 160"/>
              <a:gd name="T7" fmla="*/ 437831 h 134"/>
              <a:gd name="T8" fmla="*/ 408385 w 160"/>
              <a:gd name="T9" fmla="*/ 413698 h 134"/>
              <a:gd name="T10" fmla="*/ 360740 w 160"/>
              <a:gd name="T11" fmla="*/ 351643 h 134"/>
              <a:gd name="T12" fmla="*/ 228015 w 160"/>
              <a:gd name="T13" fmla="*/ 320616 h 134"/>
              <a:gd name="T14" fmla="*/ 91887 w 160"/>
              <a:gd name="T15" fmla="*/ 351643 h 134"/>
              <a:gd name="T16" fmla="*/ 44242 w 160"/>
              <a:gd name="T17" fmla="*/ 413698 h 134"/>
              <a:gd name="T18" fmla="*/ 44242 w 160"/>
              <a:gd name="T19" fmla="*/ 437831 h 134"/>
              <a:gd name="T20" fmla="*/ 20419 w 160"/>
              <a:gd name="T21" fmla="*/ 461963 h 134"/>
              <a:gd name="T22" fmla="*/ 0 w 160"/>
              <a:gd name="T23" fmla="*/ 437831 h 134"/>
              <a:gd name="T24" fmla="*/ 0 w 160"/>
              <a:gd name="T25" fmla="*/ 413698 h 134"/>
              <a:gd name="T26" fmla="*/ 71467 w 160"/>
              <a:gd name="T27" fmla="*/ 313721 h 134"/>
              <a:gd name="T28" fmla="*/ 228015 w 160"/>
              <a:gd name="T29" fmla="*/ 279246 h 134"/>
              <a:gd name="T30" fmla="*/ 381159 w 160"/>
              <a:gd name="T31" fmla="*/ 313721 h 134"/>
              <a:gd name="T32" fmla="*/ 452626 w 160"/>
              <a:gd name="T33" fmla="*/ 413698 h 134"/>
              <a:gd name="T34" fmla="*/ 115709 w 160"/>
              <a:gd name="T35" fmla="*/ 131004 h 134"/>
              <a:gd name="T36" fmla="*/ 210999 w 160"/>
              <a:gd name="T37" fmla="*/ 0 h 134"/>
              <a:gd name="T38" fmla="*/ 245031 w 160"/>
              <a:gd name="T39" fmla="*/ 0 h 134"/>
              <a:gd name="T40" fmla="*/ 306289 w 160"/>
              <a:gd name="T41" fmla="*/ 34475 h 134"/>
              <a:gd name="T42" fmla="*/ 340321 w 160"/>
              <a:gd name="T43" fmla="*/ 96530 h 134"/>
              <a:gd name="T44" fmla="*/ 245031 w 160"/>
              <a:gd name="T45" fmla="*/ 227534 h 134"/>
              <a:gd name="T46" fmla="*/ 228015 w 160"/>
              <a:gd name="T47" fmla="*/ 227534 h 134"/>
              <a:gd name="T48" fmla="*/ 159951 w 160"/>
              <a:gd name="T49" fmla="*/ 206849 h 134"/>
              <a:gd name="T50" fmla="*/ 115709 w 160"/>
              <a:gd name="T51" fmla="*/ 131004 h 134"/>
              <a:gd name="T52" fmla="*/ 159951 w 160"/>
              <a:gd name="T53" fmla="*/ 124109 h 134"/>
              <a:gd name="T54" fmla="*/ 187176 w 160"/>
              <a:gd name="T55" fmla="*/ 168927 h 134"/>
              <a:gd name="T56" fmla="*/ 238224 w 160"/>
              <a:gd name="T57" fmla="*/ 182717 h 134"/>
              <a:gd name="T58" fmla="*/ 296079 w 160"/>
              <a:gd name="T59" fmla="*/ 103425 h 134"/>
              <a:gd name="T60" fmla="*/ 238224 w 160"/>
              <a:gd name="T61" fmla="*/ 44817 h 134"/>
              <a:gd name="T62" fmla="*/ 228015 w 160"/>
              <a:gd name="T63" fmla="*/ 44817 h 134"/>
              <a:gd name="T64" fmla="*/ 217805 w 160"/>
              <a:gd name="T65" fmla="*/ 44817 h 134"/>
              <a:gd name="T66" fmla="*/ 159951 w 160"/>
              <a:gd name="T67" fmla="*/ 124109 h 134"/>
              <a:gd name="T68" fmla="*/ 524094 w 160"/>
              <a:gd name="T69" fmla="*/ 186164 h 134"/>
              <a:gd name="T70" fmla="*/ 384562 w 160"/>
              <a:gd name="T71" fmla="*/ 186164 h 134"/>
              <a:gd name="T72" fmla="*/ 364143 w 160"/>
              <a:gd name="T73" fmla="*/ 206849 h 134"/>
              <a:gd name="T74" fmla="*/ 384562 w 160"/>
              <a:gd name="T75" fmla="*/ 230982 h 134"/>
              <a:gd name="T76" fmla="*/ 524094 w 160"/>
              <a:gd name="T77" fmla="*/ 230982 h 134"/>
              <a:gd name="T78" fmla="*/ 544513 w 160"/>
              <a:gd name="T79" fmla="*/ 206849 h 134"/>
              <a:gd name="T80" fmla="*/ 524094 w 160"/>
              <a:gd name="T81" fmla="*/ 186164 h 1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34">
                <a:moveTo>
                  <a:pt x="133" y="120"/>
                </a:moveTo>
                <a:cubicBezTo>
                  <a:pt x="133" y="127"/>
                  <a:pt x="133" y="127"/>
                  <a:pt x="133" y="127"/>
                </a:cubicBezTo>
                <a:cubicBezTo>
                  <a:pt x="133" y="131"/>
                  <a:pt x="130" y="134"/>
                  <a:pt x="127" y="134"/>
                </a:cubicBezTo>
                <a:cubicBezTo>
                  <a:pt x="123" y="134"/>
                  <a:pt x="120" y="131"/>
                  <a:pt x="120" y="127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14"/>
                  <a:pt x="115" y="107"/>
                  <a:pt x="106" y="102"/>
                </a:cubicBezTo>
                <a:cubicBezTo>
                  <a:pt x="96" y="97"/>
                  <a:pt x="82" y="93"/>
                  <a:pt x="67" y="93"/>
                </a:cubicBezTo>
                <a:cubicBezTo>
                  <a:pt x="52" y="93"/>
                  <a:pt x="38" y="97"/>
                  <a:pt x="27" y="102"/>
                </a:cubicBezTo>
                <a:cubicBezTo>
                  <a:pt x="18" y="107"/>
                  <a:pt x="13" y="114"/>
                  <a:pt x="13" y="120"/>
                </a:cubicBezTo>
                <a:cubicBezTo>
                  <a:pt x="13" y="127"/>
                  <a:pt x="13" y="127"/>
                  <a:pt x="13" y="127"/>
                </a:cubicBezTo>
                <a:cubicBezTo>
                  <a:pt x="13" y="131"/>
                  <a:pt x="10" y="134"/>
                  <a:pt x="6" y="134"/>
                </a:cubicBezTo>
                <a:cubicBezTo>
                  <a:pt x="3" y="134"/>
                  <a:pt x="0" y="131"/>
                  <a:pt x="0" y="127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09"/>
                  <a:pt x="7" y="99"/>
                  <a:pt x="21" y="91"/>
                </a:cubicBezTo>
                <a:cubicBezTo>
                  <a:pt x="33" y="84"/>
                  <a:pt x="49" y="81"/>
                  <a:pt x="67" y="81"/>
                </a:cubicBezTo>
                <a:cubicBezTo>
                  <a:pt x="84" y="81"/>
                  <a:pt x="100" y="84"/>
                  <a:pt x="112" y="91"/>
                </a:cubicBezTo>
                <a:cubicBezTo>
                  <a:pt x="126" y="99"/>
                  <a:pt x="133" y="109"/>
                  <a:pt x="133" y="120"/>
                </a:cubicBezTo>
                <a:close/>
                <a:moveTo>
                  <a:pt x="34" y="38"/>
                </a:moveTo>
                <a:cubicBezTo>
                  <a:pt x="31" y="20"/>
                  <a:pt x="44" y="3"/>
                  <a:pt x="62" y="0"/>
                </a:cubicBezTo>
                <a:cubicBezTo>
                  <a:pt x="65" y="0"/>
                  <a:pt x="69" y="0"/>
                  <a:pt x="72" y="0"/>
                </a:cubicBezTo>
                <a:cubicBezTo>
                  <a:pt x="79" y="1"/>
                  <a:pt x="85" y="5"/>
                  <a:pt x="90" y="10"/>
                </a:cubicBezTo>
                <a:cubicBezTo>
                  <a:pt x="95" y="15"/>
                  <a:pt x="99" y="21"/>
                  <a:pt x="100" y="28"/>
                </a:cubicBezTo>
                <a:cubicBezTo>
                  <a:pt x="102" y="46"/>
                  <a:pt x="90" y="63"/>
                  <a:pt x="72" y="66"/>
                </a:cubicBezTo>
                <a:cubicBezTo>
                  <a:pt x="70" y="66"/>
                  <a:pt x="68" y="66"/>
                  <a:pt x="67" y="66"/>
                </a:cubicBezTo>
                <a:cubicBezTo>
                  <a:pt x="60" y="66"/>
                  <a:pt x="53" y="64"/>
                  <a:pt x="47" y="60"/>
                </a:cubicBezTo>
                <a:cubicBezTo>
                  <a:pt x="40" y="55"/>
                  <a:pt x="35" y="47"/>
                  <a:pt x="34" y="38"/>
                </a:cubicBezTo>
                <a:close/>
                <a:moveTo>
                  <a:pt x="47" y="36"/>
                </a:moveTo>
                <a:cubicBezTo>
                  <a:pt x="48" y="42"/>
                  <a:pt x="50" y="46"/>
                  <a:pt x="55" y="49"/>
                </a:cubicBezTo>
                <a:cubicBezTo>
                  <a:pt x="59" y="53"/>
                  <a:pt x="65" y="54"/>
                  <a:pt x="70" y="53"/>
                </a:cubicBezTo>
                <a:cubicBezTo>
                  <a:pt x="81" y="52"/>
                  <a:pt x="89" y="41"/>
                  <a:pt x="87" y="30"/>
                </a:cubicBezTo>
                <a:cubicBezTo>
                  <a:pt x="86" y="21"/>
                  <a:pt x="79" y="14"/>
                  <a:pt x="70" y="13"/>
                </a:cubicBezTo>
                <a:cubicBezTo>
                  <a:pt x="69" y="13"/>
                  <a:pt x="68" y="13"/>
                  <a:pt x="67" y="13"/>
                </a:cubicBezTo>
                <a:cubicBezTo>
                  <a:pt x="66" y="13"/>
                  <a:pt x="65" y="13"/>
                  <a:pt x="64" y="13"/>
                </a:cubicBezTo>
                <a:cubicBezTo>
                  <a:pt x="53" y="15"/>
                  <a:pt x="45" y="25"/>
                  <a:pt x="47" y="36"/>
                </a:cubicBezTo>
                <a:close/>
                <a:moveTo>
                  <a:pt x="154" y="54"/>
                </a:moveTo>
                <a:cubicBezTo>
                  <a:pt x="113" y="54"/>
                  <a:pt x="113" y="54"/>
                  <a:pt x="113" y="54"/>
                </a:cubicBezTo>
                <a:cubicBezTo>
                  <a:pt x="110" y="54"/>
                  <a:pt x="107" y="57"/>
                  <a:pt x="107" y="60"/>
                </a:cubicBezTo>
                <a:cubicBezTo>
                  <a:pt x="107" y="64"/>
                  <a:pt x="110" y="67"/>
                  <a:pt x="113" y="67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57" y="67"/>
                  <a:pt x="160" y="64"/>
                  <a:pt x="160" y="60"/>
                </a:cubicBezTo>
                <a:cubicBezTo>
                  <a:pt x="160" y="57"/>
                  <a:pt x="157" y="54"/>
                  <a:pt x="154" y="5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Freeform 19">
            <a:extLst>
              <a:ext uri="{FF2B5EF4-FFF2-40B4-BE49-F238E27FC236}">
                <a16:creationId xmlns:a16="http://schemas.microsoft.com/office/drawing/2014/main" id="{C2A5DAB8-05E9-4A1D-B68B-AF6ABB74CF82}"/>
              </a:ext>
            </a:extLst>
          </p:cNvPr>
          <p:cNvSpPr>
            <a:spLocks noEditPoints="1"/>
          </p:cNvSpPr>
          <p:nvPr/>
        </p:nvSpPr>
        <p:spPr bwMode="auto">
          <a:xfrm>
            <a:off x="2776842" y="4336200"/>
            <a:ext cx="332990" cy="371536"/>
          </a:xfrm>
          <a:custGeom>
            <a:avLst/>
            <a:gdLst>
              <a:gd name="T0" fmla="*/ 493713 w 145"/>
              <a:gd name="T1" fmla="*/ 402819 h 160"/>
              <a:gd name="T2" fmla="*/ 493713 w 145"/>
              <a:gd name="T3" fmla="*/ 478562 h 160"/>
              <a:gd name="T4" fmla="*/ 422210 w 145"/>
              <a:gd name="T5" fmla="*/ 550863 h 160"/>
              <a:gd name="T6" fmla="*/ 71503 w 145"/>
              <a:gd name="T7" fmla="*/ 550863 h 160"/>
              <a:gd name="T8" fmla="*/ 0 w 145"/>
              <a:gd name="T9" fmla="*/ 478562 h 160"/>
              <a:gd name="T10" fmla="*/ 0 w 145"/>
              <a:gd name="T11" fmla="*/ 402819 h 160"/>
              <a:gd name="T12" fmla="*/ 20430 w 145"/>
              <a:gd name="T13" fmla="*/ 378718 h 160"/>
              <a:gd name="T14" fmla="*/ 44264 w 145"/>
              <a:gd name="T15" fmla="*/ 402819 h 160"/>
              <a:gd name="T16" fmla="*/ 44264 w 145"/>
              <a:gd name="T17" fmla="*/ 478562 h 160"/>
              <a:gd name="T18" fmla="*/ 71503 w 145"/>
              <a:gd name="T19" fmla="*/ 506105 h 160"/>
              <a:gd name="T20" fmla="*/ 422210 w 145"/>
              <a:gd name="T21" fmla="*/ 506105 h 160"/>
              <a:gd name="T22" fmla="*/ 449449 w 145"/>
              <a:gd name="T23" fmla="*/ 478562 h 160"/>
              <a:gd name="T24" fmla="*/ 449449 w 145"/>
              <a:gd name="T25" fmla="*/ 402819 h 160"/>
              <a:gd name="T26" fmla="*/ 473283 w 145"/>
              <a:gd name="T27" fmla="*/ 378718 h 160"/>
              <a:gd name="T28" fmla="*/ 493713 w 145"/>
              <a:gd name="T29" fmla="*/ 402819 h 160"/>
              <a:gd name="T30" fmla="*/ 163436 w 145"/>
              <a:gd name="T31" fmla="*/ 137716 h 160"/>
              <a:gd name="T32" fmla="*/ 224725 w 145"/>
              <a:gd name="T33" fmla="*/ 75744 h 160"/>
              <a:gd name="T34" fmla="*/ 224725 w 145"/>
              <a:gd name="T35" fmla="*/ 375275 h 160"/>
              <a:gd name="T36" fmla="*/ 248559 w 145"/>
              <a:gd name="T37" fmla="*/ 399376 h 160"/>
              <a:gd name="T38" fmla="*/ 268988 w 145"/>
              <a:gd name="T39" fmla="*/ 375275 h 160"/>
              <a:gd name="T40" fmla="*/ 268988 w 145"/>
              <a:gd name="T41" fmla="*/ 75744 h 160"/>
              <a:gd name="T42" fmla="*/ 330277 w 145"/>
              <a:gd name="T43" fmla="*/ 137716 h 160"/>
              <a:gd name="T44" fmla="*/ 347302 w 145"/>
              <a:gd name="T45" fmla="*/ 144602 h 160"/>
              <a:gd name="T46" fmla="*/ 364326 w 145"/>
              <a:gd name="T47" fmla="*/ 137716 h 160"/>
              <a:gd name="T48" fmla="*/ 364326 w 145"/>
              <a:gd name="T49" fmla="*/ 106730 h 160"/>
              <a:gd name="T50" fmla="*/ 262179 w 145"/>
              <a:gd name="T51" fmla="*/ 6886 h 160"/>
              <a:gd name="T52" fmla="*/ 262179 w 145"/>
              <a:gd name="T53" fmla="*/ 6886 h 160"/>
              <a:gd name="T54" fmla="*/ 258774 w 145"/>
              <a:gd name="T55" fmla="*/ 3443 h 160"/>
              <a:gd name="T56" fmla="*/ 258774 w 145"/>
              <a:gd name="T57" fmla="*/ 3443 h 160"/>
              <a:gd name="T58" fmla="*/ 255369 w 145"/>
              <a:gd name="T59" fmla="*/ 0 h 160"/>
              <a:gd name="T60" fmla="*/ 251964 w 145"/>
              <a:gd name="T61" fmla="*/ 0 h 160"/>
              <a:gd name="T62" fmla="*/ 251964 w 145"/>
              <a:gd name="T63" fmla="*/ 0 h 160"/>
              <a:gd name="T64" fmla="*/ 248559 w 145"/>
              <a:gd name="T65" fmla="*/ 0 h 160"/>
              <a:gd name="T66" fmla="*/ 248559 w 145"/>
              <a:gd name="T67" fmla="*/ 0 h 160"/>
              <a:gd name="T68" fmla="*/ 248559 w 145"/>
              <a:gd name="T69" fmla="*/ 0 h 160"/>
              <a:gd name="T70" fmla="*/ 241749 w 145"/>
              <a:gd name="T71" fmla="*/ 0 h 160"/>
              <a:gd name="T72" fmla="*/ 241749 w 145"/>
              <a:gd name="T73" fmla="*/ 0 h 160"/>
              <a:gd name="T74" fmla="*/ 238344 w 145"/>
              <a:gd name="T75" fmla="*/ 0 h 160"/>
              <a:gd name="T76" fmla="*/ 238344 w 145"/>
              <a:gd name="T77" fmla="*/ 3443 h 160"/>
              <a:gd name="T78" fmla="*/ 234939 w 145"/>
              <a:gd name="T79" fmla="*/ 3443 h 160"/>
              <a:gd name="T80" fmla="*/ 231534 w 145"/>
              <a:gd name="T81" fmla="*/ 6886 h 160"/>
              <a:gd name="T82" fmla="*/ 231534 w 145"/>
              <a:gd name="T83" fmla="*/ 6886 h 160"/>
              <a:gd name="T84" fmla="*/ 132792 w 145"/>
              <a:gd name="T85" fmla="*/ 106730 h 160"/>
              <a:gd name="T86" fmla="*/ 132792 w 145"/>
              <a:gd name="T87" fmla="*/ 137716 h 160"/>
              <a:gd name="T88" fmla="*/ 163436 w 145"/>
              <a:gd name="T89" fmla="*/ 137716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5" h="160">
                <a:moveTo>
                  <a:pt x="145" y="117"/>
                </a:moveTo>
                <a:cubicBezTo>
                  <a:pt x="145" y="139"/>
                  <a:pt x="145" y="139"/>
                  <a:pt x="145" y="139"/>
                </a:cubicBezTo>
                <a:cubicBezTo>
                  <a:pt x="145" y="151"/>
                  <a:pt x="136" y="160"/>
                  <a:pt x="124" y="160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9" y="160"/>
                  <a:pt x="0" y="151"/>
                  <a:pt x="0" y="139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3"/>
                  <a:pt x="3" y="110"/>
                  <a:pt x="6" y="110"/>
                </a:cubicBezTo>
                <a:cubicBezTo>
                  <a:pt x="10" y="110"/>
                  <a:pt x="13" y="113"/>
                  <a:pt x="13" y="117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3" y="143"/>
                  <a:pt x="17" y="147"/>
                  <a:pt x="21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9" y="147"/>
                  <a:pt x="132" y="143"/>
                  <a:pt x="132" y="139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2" y="113"/>
                  <a:pt x="135" y="110"/>
                  <a:pt x="139" y="110"/>
                </a:cubicBezTo>
                <a:cubicBezTo>
                  <a:pt x="142" y="110"/>
                  <a:pt x="145" y="113"/>
                  <a:pt x="145" y="117"/>
                </a:cubicBezTo>
                <a:close/>
                <a:moveTo>
                  <a:pt x="48" y="40"/>
                </a:moveTo>
                <a:cubicBezTo>
                  <a:pt x="66" y="22"/>
                  <a:pt x="66" y="22"/>
                  <a:pt x="66" y="22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6" y="113"/>
                  <a:pt x="69" y="116"/>
                  <a:pt x="73" y="116"/>
                </a:cubicBezTo>
                <a:cubicBezTo>
                  <a:pt x="76" y="116"/>
                  <a:pt x="79" y="113"/>
                  <a:pt x="79" y="109"/>
                </a:cubicBezTo>
                <a:cubicBezTo>
                  <a:pt x="79" y="22"/>
                  <a:pt x="79" y="22"/>
                  <a:pt x="79" y="22"/>
                </a:cubicBezTo>
                <a:cubicBezTo>
                  <a:pt x="97" y="40"/>
                  <a:pt x="97" y="40"/>
                  <a:pt x="97" y="40"/>
                </a:cubicBezTo>
                <a:cubicBezTo>
                  <a:pt x="99" y="42"/>
                  <a:pt x="100" y="42"/>
                  <a:pt x="102" y="42"/>
                </a:cubicBezTo>
                <a:cubicBezTo>
                  <a:pt x="104" y="42"/>
                  <a:pt x="105" y="42"/>
                  <a:pt x="107" y="40"/>
                </a:cubicBezTo>
                <a:cubicBezTo>
                  <a:pt x="109" y="38"/>
                  <a:pt x="109" y="34"/>
                  <a:pt x="107" y="31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2"/>
                  <a:pt x="77" y="1"/>
                  <a:pt x="76" y="1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1"/>
                  <a:pt x="75" y="1"/>
                  <a:pt x="75" y="0"/>
                </a:cubicBezTo>
                <a:cubicBezTo>
                  <a:pt x="75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2" y="0"/>
                  <a:pt x="72" y="0"/>
                  <a:pt x="71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0"/>
                  <a:pt x="70" y="0"/>
                  <a:pt x="70" y="0"/>
                </a:cubicBezTo>
                <a:cubicBezTo>
                  <a:pt x="70" y="1"/>
                  <a:pt x="70" y="1"/>
                  <a:pt x="70" y="1"/>
                </a:cubicBezTo>
                <a:cubicBezTo>
                  <a:pt x="69" y="1"/>
                  <a:pt x="69" y="1"/>
                  <a:pt x="69" y="1"/>
                </a:cubicBezTo>
                <a:cubicBezTo>
                  <a:pt x="69" y="1"/>
                  <a:pt x="68" y="2"/>
                  <a:pt x="68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39" y="31"/>
                  <a:pt x="39" y="31"/>
                  <a:pt x="39" y="31"/>
                </a:cubicBezTo>
                <a:cubicBezTo>
                  <a:pt x="36" y="34"/>
                  <a:pt x="36" y="38"/>
                  <a:pt x="39" y="40"/>
                </a:cubicBezTo>
                <a:cubicBezTo>
                  <a:pt x="41" y="43"/>
                  <a:pt x="45" y="43"/>
                  <a:pt x="48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" name="Freeform 20">
            <a:extLst>
              <a:ext uri="{FF2B5EF4-FFF2-40B4-BE49-F238E27FC236}">
                <a16:creationId xmlns:a16="http://schemas.microsoft.com/office/drawing/2014/main" id="{007A2775-BFA1-498B-912C-BCA6AF95D2DC}"/>
              </a:ext>
            </a:extLst>
          </p:cNvPr>
          <p:cNvSpPr>
            <a:spLocks noEditPoints="1"/>
          </p:cNvSpPr>
          <p:nvPr/>
        </p:nvSpPr>
        <p:spPr bwMode="auto">
          <a:xfrm>
            <a:off x="2756643" y="5354242"/>
            <a:ext cx="395096" cy="322286"/>
          </a:xfrm>
          <a:custGeom>
            <a:avLst/>
            <a:gdLst>
              <a:gd name="T0" fmla="*/ 493833 w 172"/>
              <a:gd name="T1" fmla="*/ 415960 h 139"/>
              <a:gd name="T2" fmla="*/ 483616 w 172"/>
              <a:gd name="T3" fmla="*/ 419397 h 139"/>
              <a:gd name="T4" fmla="*/ 463181 w 172"/>
              <a:gd name="T5" fmla="*/ 405647 h 139"/>
              <a:gd name="T6" fmla="*/ 473398 w 172"/>
              <a:gd name="T7" fmla="*/ 378145 h 139"/>
              <a:gd name="T8" fmla="*/ 510862 w 172"/>
              <a:gd name="T9" fmla="*/ 250951 h 139"/>
              <a:gd name="T10" fmla="*/ 429124 w 172"/>
              <a:gd name="T11" fmla="*/ 202823 h 139"/>
              <a:gd name="T12" fmla="*/ 401878 w 172"/>
              <a:gd name="T13" fmla="*/ 202823 h 139"/>
              <a:gd name="T14" fmla="*/ 378038 w 172"/>
              <a:gd name="T15" fmla="*/ 185635 h 139"/>
              <a:gd name="T16" fmla="*/ 183910 w 172"/>
              <a:gd name="T17" fmla="*/ 68754 h 139"/>
              <a:gd name="T18" fmla="*/ 85144 w 172"/>
              <a:gd name="T19" fmla="*/ 144383 h 139"/>
              <a:gd name="T20" fmla="*/ 68115 w 172"/>
              <a:gd name="T21" fmla="*/ 268139 h 139"/>
              <a:gd name="T22" fmla="*/ 105578 w 172"/>
              <a:gd name="T23" fmla="*/ 333455 h 139"/>
              <a:gd name="T24" fmla="*/ 102172 w 172"/>
              <a:gd name="T25" fmla="*/ 364394 h 139"/>
              <a:gd name="T26" fmla="*/ 71521 w 172"/>
              <a:gd name="T27" fmla="*/ 364394 h 139"/>
              <a:gd name="T28" fmla="*/ 27246 w 172"/>
              <a:gd name="T29" fmla="*/ 278452 h 139"/>
              <a:gd name="T30" fmla="*/ 173693 w 172"/>
              <a:gd name="T31" fmla="*/ 27501 h 139"/>
              <a:gd name="T32" fmla="*/ 418907 w 172"/>
              <a:gd name="T33" fmla="*/ 158133 h 139"/>
              <a:gd name="T34" fmla="*/ 429124 w 172"/>
              <a:gd name="T35" fmla="*/ 158133 h 139"/>
              <a:gd name="T36" fmla="*/ 548325 w 172"/>
              <a:gd name="T37" fmla="*/ 230325 h 139"/>
              <a:gd name="T38" fmla="*/ 493833 w 172"/>
              <a:gd name="T39" fmla="*/ 415960 h 139"/>
              <a:gd name="T40" fmla="*/ 309923 w 172"/>
              <a:gd name="T41" fmla="*/ 233762 h 139"/>
              <a:gd name="T42" fmla="*/ 306517 w 172"/>
              <a:gd name="T43" fmla="*/ 230325 h 139"/>
              <a:gd name="T44" fmla="*/ 303111 w 172"/>
              <a:gd name="T45" fmla="*/ 230325 h 139"/>
              <a:gd name="T46" fmla="*/ 303111 w 172"/>
              <a:gd name="T47" fmla="*/ 230325 h 139"/>
              <a:gd name="T48" fmla="*/ 299705 w 172"/>
              <a:gd name="T49" fmla="*/ 230325 h 139"/>
              <a:gd name="T50" fmla="*/ 296300 w 172"/>
              <a:gd name="T51" fmla="*/ 226887 h 139"/>
              <a:gd name="T52" fmla="*/ 292894 w 172"/>
              <a:gd name="T53" fmla="*/ 226887 h 139"/>
              <a:gd name="T54" fmla="*/ 289488 w 172"/>
              <a:gd name="T55" fmla="*/ 226887 h 139"/>
              <a:gd name="T56" fmla="*/ 286083 w 172"/>
              <a:gd name="T57" fmla="*/ 230325 h 139"/>
              <a:gd name="T58" fmla="*/ 286083 w 172"/>
              <a:gd name="T59" fmla="*/ 230325 h 139"/>
              <a:gd name="T60" fmla="*/ 282677 w 172"/>
              <a:gd name="T61" fmla="*/ 230325 h 139"/>
              <a:gd name="T62" fmla="*/ 279271 w 172"/>
              <a:gd name="T63" fmla="*/ 230325 h 139"/>
              <a:gd name="T64" fmla="*/ 275865 w 172"/>
              <a:gd name="T65" fmla="*/ 233762 h 139"/>
              <a:gd name="T66" fmla="*/ 187316 w 172"/>
              <a:gd name="T67" fmla="*/ 326580 h 139"/>
              <a:gd name="T68" fmla="*/ 187316 w 172"/>
              <a:gd name="T69" fmla="*/ 357519 h 139"/>
              <a:gd name="T70" fmla="*/ 217968 w 172"/>
              <a:gd name="T71" fmla="*/ 357519 h 139"/>
              <a:gd name="T72" fmla="*/ 272460 w 172"/>
              <a:gd name="T73" fmla="*/ 302516 h 139"/>
              <a:gd name="T74" fmla="*/ 272460 w 172"/>
              <a:gd name="T75" fmla="*/ 457212 h 139"/>
              <a:gd name="T76" fmla="*/ 292894 w 172"/>
              <a:gd name="T77" fmla="*/ 477838 h 139"/>
              <a:gd name="T78" fmla="*/ 316734 w 172"/>
              <a:gd name="T79" fmla="*/ 457212 h 139"/>
              <a:gd name="T80" fmla="*/ 316734 w 172"/>
              <a:gd name="T81" fmla="*/ 302516 h 139"/>
              <a:gd name="T82" fmla="*/ 367820 w 172"/>
              <a:gd name="T83" fmla="*/ 357519 h 139"/>
              <a:gd name="T84" fmla="*/ 384849 w 172"/>
              <a:gd name="T85" fmla="*/ 364394 h 139"/>
              <a:gd name="T86" fmla="*/ 398472 w 172"/>
              <a:gd name="T87" fmla="*/ 357519 h 139"/>
              <a:gd name="T88" fmla="*/ 398472 w 172"/>
              <a:gd name="T89" fmla="*/ 326580 h 139"/>
              <a:gd name="T90" fmla="*/ 309923 w 172"/>
              <a:gd name="T91" fmla="*/ 233762 h 13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2" h="139">
                <a:moveTo>
                  <a:pt x="145" y="121"/>
                </a:moveTo>
                <a:cubicBezTo>
                  <a:pt x="144" y="122"/>
                  <a:pt x="143" y="122"/>
                  <a:pt x="142" y="122"/>
                </a:cubicBezTo>
                <a:cubicBezTo>
                  <a:pt x="140" y="122"/>
                  <a:pt x="138" y="121"/>
                  <a:pt x="136" y="118"/>
                </a:cubicBezTo>
                <a:cubicBezTo>
                  <a:pt x="135" y="115"/>
                  <a:pt x="136" y="111"/>
                  <a:pt x="139" y="110"/>
                </a:cubicBezTo>
                <a:cubicBezTo>
                  <a:pt x="152" y="103"/>
                  <a:pt x="157" y="86"/>
                  <a:pt x="150" y="73"/>
                </a:cubicBezTo>
                <a:cubicBezTo>
                  <a:pt x="145" y="64"/>
                  <a:pt x="136" y="59"/>
                  <a:pt x="126" y="59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5" y="59"/>
                  <a:pt x="112" y="57"/>
                  <a:pt x="111" y="54"/>
                </a:cubicBezTo>
                <a:cubicBezTo>
                  <a:pt x="105" y="29"/>
                  <a:pt x="79" y="14"/>
                  <a:pt x="54" y="20"/>
                </a:cubicBezTo>
                <a:cubicBezTo>
                  <a:pt x="42" y="24"/>
                  <a:pt x="32" y="31"/>
                  <a:pt x="25" y="42"/>
                </a:cubicBezTo>
                <a:cubicBezTo>
                  <a:pt x="19" y="53"/>
                  <a:pt x="17" y="66"/>
                  <a:pt x="20" y="78"/>
                </a:cubicBezTo>
                <a:cubicBezTo>
                  <a:pt x="22" y="85"/>
                  <a:pt x="26" y="92"/>
                  <a:pt x="31" y="97"/>
                </a:cubicBezTo>
                <a:cubicBezTo>
                  <a:pt x="33" y="100"/>
                  <a:pt x="33" y="104"/>
                  <a:pt x="30" y="106"/>
                </a:cubicBezTo>
                <a:cubicBezTo>
                  <a:pt x="27" y="109"/>
                  <a:pt x="23" y="108"/>
                  <a:pt x="21" y="106"/>
                </a:cubicBezTo>
                <a:cubicBezTo>
                  <a:pt x="15" y="99"/>
                  <a:pt x="10" y="90"/>
                  <a:pt x="8" y="81"/>
                </a:cubicBezTo>
                <a:cubicBezTo>
                  <a:pt x="0" y="49"/>
                  <a:pt x="19" y="16"/>
                  <a:pt x="51" y="8"/>
                </a:cubicBezTo>
                <a:cubicBezTo>
                  <a:pt x="81" y="0"/>
                  <a:pt x="112" y="17"/>
                  <a:pt x="123" y="46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41" y="46"/>
                  <a:pt x="154" y="54"/>
                  <a:pt x="161" y="67"/>
                </a:cubicBezTo>
                <a:cubicBezTo>
                  <a:pt x="172" y="86"/>
                  <a:pt x="165" y="110"/>
                  <a:pt x="145" y="121"/>
                </a:cubicBezTo>
                <a:close/>
                <a:moveTo>
                  <a:pt x="91" y="68"/>
                </a:moveTo>
                <a:cubicBezTo>
                  <a:pt x="90" y="68"/>
                  <a:pt x="90" y="67"/>
                  <a:pt x="90" y="67"/>
                </a:cubicBezTo>
                <a:cubicBezTo>
                  <a:pt x="90" y="67"/>
                  <a:pt x="89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6"/>
                  <a:pt x="88" y="66"/>
                  <a:pt x="87" y="66"/>
                </a:cubicBezTo>
                <a:cubicBezTo>
                  <a:pt x="87" y="66"/>
                  <a:pt x="86" y="66"/>
                  <a:pt x="86" y="66"/>
                </a:cubicBezTo>
                <a:cubicBezTo>
                  <a:pt x="86" y="66"/>
                  <a:pt x="85" y="66"/>
                  <a:pt x="85" y="66"/>
                </a:cubicBezTo>
                <a:cubicBezTo>
                  <a:pt x="84" y="66"/>
                  <a:pt x="84" y="66"/>
                  <a:pt x="84" y="67"/>
                </a:cubicBezTo>
                <a:cubicBezTo>
                  <a:pt x="84" y="67"/>
                  <a:pt x="84" y="67"/>
                  <a:pt x="84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67"/>
                  <a:pt x="83" y="67"/>
                  <a:pt x="82" y="67"/>
                </a:cubicBezTo>
                <a:cubicBezTo>
                  <a:pt x="82" y="67"/>
                  <a:pt x="82" y="68"/>
                  <a:pt x="81" y="68"/>
                </a:cubicBezTo>
                <a:cubicBezTo>
                  <a:pt x="55" y="95"/>
                  <a:pt x="55" y="95"/>
                  <a:pt x="55" y="95"/>
                </a:cubicBezTo>
                <a:cubicBezTo>
                  <a:pt x="52" y="97"/>
                  <a:pt x="52" y="101"/>
                  <a:pt x="55" y="104"/>
                </a:cubicBezTo>
                <a:cubicBezTo>
                  <a:pt x="57" y="106"/>
                  <a:pt x="61" y="106"/>
                  <a:pt x="64" y="104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80" y="136"/>
                  <a:pt x="82" y="139"/>
                  <a:pt x="86" y="139"/>
                </a:cubicBezTo>
                <a:cubicBezTo>
                  <a:pt x="90" y="139"/>
                  <a:pt x="93" y="136"/>
                  <a:pt x="93" y="133"/>
                </a:cubicBezTo>
                <a:cubicBezTo>
                  <a:pt x="93" y="88"/>
                  <a:pt x="93" y="88"/>
                  <a:pt x="93" y="88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09" y="105"/>
                  <a:pt x="111" y="106"/>
                  <a:pt x="113" y="106"/>
                </a:cubicBezTo>
                <a:cubicBezTo>
                  <a:pt x="114" y="106"/>
                  <a:pt x="116" y="105"/>
                  <a:pt x="117" y="104"/>
                </a:cubicBezTo>
                <a:cubicBezTo>
                  <a:pt x="120" y="101"/>
                  <a:pt x="120" y="97"/>
                  <a:pt x="117" y="95"/>
                </a:cubicBezTo>
                <a:lnTo>
                  <a:pt x="91" y="6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Freeform 26">
            <a:extLst>
              <a:ext uri="{FF2B5EF4-FFF2-40B4-BE49-F238E27FC236}">
                <a16:creationId xmlns:a16="http://schemas.microsoft.com/office/drawing/2014/main" id="{3E24A76D-B013-4528-8E51-1385FAD39869}"/>
              </a:ext>
            </a:extLst>
          </p:cNvPr>
          <p:cNvSpPr>
            <a:spLocks noEditPoints="1"/>
          </p:cNvSpPr>
          <p:nvPr/>
        </p:nvSpPr>
        <p:spPr bwMode="auto">
          <a:xfrm>
            <a:off x="3790271" y="1330008"/>
            <a:ext cx="332994" cy="370468"/>
          </a:xfrm>
          <a:custGeom>
            <a:avLst/>
            <a:gdLst>
              <a:gd name="T0" fmla="*/ 473283 w 145"/>
              <a:gd name="T1" fmla="*/ 99556 h 160"/>
              <a:gd name="T2" fmla="*/ 371136 w 145"/>
              <a:gd name="T3" fmla="*/ 99556 h 160"/>
              <a:gd name="T4" fmla="*/ 371136 w 145"/>
              <a:gd name="T5" fmla="*/ 72092 h 160"/>
              <a:gd name="T6" fmla="*/ 296228 w 145"/>
              <a:gd name="T7" fmla="*/ 0 h 160"/>
              <a:gd name="T8" fmla="*/ 197485 w 145"/>
              <a:gd name="T9" fmla="*/ 0 h 160"/>
              <a:gd name="T10" fmla="*/ 125982 w 145"/>
              <a:gd name="T11" fmla="*/ 72092 h 160"/>
              <a:gd name="T12" fmla="*/ 125982 w 145"/>
              <a:gd name="T13" fmla="*/ 99556 h 160"/>
              <a:gd name="T14" fmla="*/ 20430 w 145"/>
              <a:gd name="T15" fmla="*/ 99556 h 160"/>
              <a:gd name="T16" fmla="*/ 0 w 145"/>
              <a:gd name="T17" fmla="*/ 123587 h 160"/>
              <a:gd name="T18" fmla="*/ 20430 w 145"/>
              <a:gd name="T19" fmla="*/ 144185 h 160"/>
              <a:gd name="T20" fmla="*/ 51074 w 145"/>
              <a:gd name="T21" fmla="*/ 144185 h 160"/>
              <a:gd name="T22" fmla="*/ 51074 w 145"/>
              <a:gd name="T23" fmla="*/ 477183 h 160"/>
              <a:gd name="T24" fmla="*/ 122577 w 145"/>
              <a:gd name="T25" fmla="*/ 549275 h 160"/>
              <a:gd name="T26" fmla="*/ 371136 w 145"/>
              <a:gd name="T27" fmla="*/ 549275 h 160"/>
              <a:gd name="T28" fmla="*/ 446044 w 145"/>
              <a:gd name="T29" fmla="*/ 477183 h 160"/>
              <a:gd name="T30" fmla="*/ 446044 w 145"/>
              <a:gd name="T31" fmla="*/ 144185 h 160"/>
              <a:gd name="T32" fmla="*/ 473283 w 145"/>
              <a:gd name="T33" fmla="*/ 144185 h 160"/>
              <a:gd name="T34" fmla="*/ 493713 w 145"/>
              <a:gd name="T35" fmla="*/ 123587 h 160"/>
              <a:gd name="T36" fmla="*/ 473283 w 145"/>
              <a:gd name="T37" fmla="*/ 99556 h 160"/>
              <a:gd name="T38" fmla="*/ 170246 w 145"/>
              <a:gd name="T39" fmla="*/ 72092 h 160"/>
              <a:gd name="T40" fmla="*/ 197485 w 145"/>
              <a:gd name="T41" fmla="*/ 44629 h 160"/>
              <a:gd name="T42" fmla="*/ 296228 w 145"/>
              <a:gd name="T43" fmla="*/ 44629 h 160"/>
              <a:gd name="T44" fmla="*/ 326872 w 145"/>
              <a:gd name="T45" fmla="*/ 72092 h 160"/>
              <a:gd name="T46" fmla="*/ 326872 w 145"/>
              <a:gd name="T47" fmla="*/ 99556 h 160"/>
              <a:gd name="T48" fmla="*/ 170246 w 145"/>
              <a:gd name="T49" fmla="*/ 99556 h 160"/>
              <a:gd name="T50" fmla="*/ 170246 w 145"/>
              <a:gd name="T51" fmla="*/ 72092 h 160"/>
              <a:gd name="T52" fmla="*/ 401780 w 145"/>
              <a:gd name="T53" fmla="*/ 477183 h 160"/>
              <a:gd name="T54" fmla="*/ 371136 w 145"/>
              <a:gd name="T55" fmla="*/ 504646 h 160"/>
              <a:gd name="T56" fmla="*/ 122577 w 145"/>
              <a:gd name="T57" fmla="*/ 504646 h 160"/>
              <a:gd name="T58" fmla="*/ 95338 w 145"/>
              <a:gd name="T59" fmla="*/ 477183 h 160"/>
              <a:gd name="T60" fmla="*/ 95338 w 145"/>
              <a:gd name="T61" fmla="*/ 144185 h 160"/>
              <a:gd name="T62" fmla="*/ 401780 w 145"/>
              <a:gd name="T63" fmla="*/ 144185 h 160"/>
              <a:gd name="T64" fmla="*/ 401780 w 145"/>
              <a:gd name="T65" fmla="*/ 477183 h 160"/>
              <a:gd name="T66" fmla="*/ 217915 w 145"/>
              <a:gd name="T67" fmla="*/ 250607 h 160"/>
              <a:gd name="T68" fmla="*/ 217915 w 145"/>
              <a:gd name="T69" fmla="*/ 401657 h 160"/>
              <a:gd name="T70" fmla="*/ 197485 w 145"/>
              <a:gd name="T71" fmla="*/ 422255 h 160"/>
              <a:gd name="T72" fmla="*/ 173651 w 145"/>
              <a:gd name="T73" fmla="*/ 401657 h 160"/>
              <a:gd name="T74" fmla="*/ 173651 w 145"/>
              <a:gd name="T75" fmla="*/ 250607 h 160"/>
              <a:gd name="T76" fmla="*/ 197485 w 145"/>
              <a:gd name="T77" fmla="*/ 226576 h 160"/>
              <a:gd name="T78" fmla="*/ 217915 w 145"/>
              <a:gd name="T79" fmla="*/ 250607 h 160"/>
              <a:gd name="T80" fmla="*/ 320062 w 145"/>
              <a:gd name="T81" fmla="*/ 250607 h 160"/>
              <a:gd name="T82" fmla="*/ 320062 w 145"/>
              <a:gd name="T83" fmla="*/ 401657 h 160"/>
              <a:gd name="T84" fmla="*/ 296228 w 145"/>
              <a:gd name="T85" fmla="*/ 422255 h 160"/>
              <a:gd name="T86" fmla="*/ 275798 w 145"/>
              <a:gd name="T87" fmla="*/ 401657 h 160"/>
              <a:gd name="T88" fmla="*/ 275798 w 145"/>
              <a:gd name="T89" fmla="*/ 250607 h 160"/>
              <a:gd name="T90" fmla="*/ 296228 w 145"/>
              <a:gd name="T91" fmla="*/ 226576 h 160"/>
              <a:gd name="T92" fmla="*/ 320062 w 145"/>
              <a:gd name="T93" fmla="*/ 250607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45" h="160">
                <a:moveTo>
                  <a:pt x="139" y="29"/>
                </a:moveTo>
                <a:cubicBezTo>
                  <a:pt x="109" y="29"/>
                  <a:pt x="109" y="29"/>
                  <a:pt x="109" y="29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9" y="9"/>
                  <a:pt x="99" y="0"/>
                  <a:pt x="8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46" y="0"/>
                  <a:pt x="37" y="9"/>
                  <a:pt x="37" y="21"/>
                </a:cubicBezTo>
                <a:cubicBezTo>
                  <a:pt x="37" y="29"/>
                  <a:pt x="37" y="29"/>
                  <a:pt x="37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6"/>
                </a:cubicBezTo>
                <a:cubicBezTo>
                  <a:pt x="0" y="39"/>
                  <a:pt x="3" y="42"/>
                  <a:pt x="6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51"/>
                  <a:pt x="24" y="160"/>
                  <a:pt x="36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21" y="160"/>
                  <a:pt x="131" y="151"/>
                  <a:pt x="131" y="139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42" y="42"/>
                  <a:pt x="145" y="39"/>
                  <a:pt x="145" y="36"/>
                </a:cubicBezTo>
                <a:cubicBezTo>
                  <a:pt x="145" y="32"/>
                  <a:pt x="142" y="29"/>
                  <a:pt x="139" y="29"/>
                </a:cubicBezTo>
                <a:close/>
                <a:moveTo>
                  <a:pt x="50" y="21"/>
                </a:moveTo>
                <a:cubicBezTo>
                  <a:pt x="50" y="17"/>
                  <a:pt x="53" y="13"/>
                  <a:pt x="58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92" y="13"/>
                  <a:pt x="96" y="17"/>
                  <a:pt x="96" y="21"/>
                </a:cubicBezTo>
                <a:cubicBezTo>
                  <a:pt x="96" y="29"/>
                  <a:pt x="96" y="29"/>
                  <a:pt x="96" y="29"/>
                </a:cubicBezTo>
                <a:cubicBezTo>
                  <a:pt x="50" y="29"/>
                  <a:pt x="50" y="29"/>
                  <a:pt x="50" y="29"/>
                </a:cubicBezTo>
                <a:lnTo>
                  <a:pt x="50" y="21"/>
                </a:lnTo>
                <a:close/>
                <a:moveTo>
                  <a:pt x="118" y="139"/>
                </a:moveTo>
                <a:cubicBezTo>
                  <a:pt x="118" y="143"/>
                  <a:pt x="114" y="147"/>
                  <a:pt x="109" y="147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1" y="147"/>
                  <a:pt x="28" y="143"/>
                  <a:pt x="28" y="139"/>
                </a:cubicBezTo>
                <a:cubicBezTo>
                  <a:pt x="28" y="42"/>
                  <a:pt x="28" y="42"/>
                  <a:pt x="28" y="42"/>
                </a:cubicBezTo>
                <a:cubicBezTo>
                  <a:pt x="118" y="42"/>
                  <a:pt x="118" y="42"/>
                  <a:pt x="118" y="42"/>
                </a:cubicBezTo>
                <a:lnTo>
                  <a:pt x="118" y="139"/>
                </a:lnTo>
                <a:close/>
                <a:moveTo>
                  <a:pt x="64" y="73"/>
                </a:moveTo>
                <a:cubicBezTo>
                  <a:pt x="64" y="117"/>
                  <a:pt x="64" y="117"/>
                  <a:pt x="64" y="117"/>
                </a:cubicBezTo>
                <a:cubicBezTo>
                  <a:pt x="64" y="120"/>
                  <a:pt x="62" y="123"/>
                  <a:pt x="58" y="123"/>
                </a:cubicBezTo>
                <a:cubicBezTo>
                  <a:pt x="54" y="123"/>
                  <a:pt x="51" y="120"/>
                  <a:pt x="51" y="117"/>
                </a:cubicBezTo>
                <a:cubicBezTo>
                  <a:pt x="51" y="73"/>
                  <a:pt x="51" y="73"/>
                  <a:pt x="51" y="73"/>
                </a:cubicBezTo>
                <a:cubicBezTo>
                  <a:pt x="51" y="69"/>
                  <a:pt x="54" y="66"/>
                  <a:pt x="58" y="66"/>
                </a:cubicBezTo>
                <a:cubicBezTo>
                  <a:pt x="62" y="66"/>
                  <a:pt x="64" y="69"/>
                  <a:pt x="64" y="73"/>
                </a:cubicBezTo>
                <a:close/>
                <a:moveTo>
                  <a:pt x="94" y="73"/>
                </a:moveTo>
                <a:cubicBezTo>
                  <a:pt x="94" y="117"/>
                  <a:pt x="94" y="117"/>
                  <a:pt x="94" y="117"/>
                </a:cubicBezTo>
                <a:cubicBezTo>
                  <a:pt x="94" y="120"/>
                  <a:pt x="91" y="123"/>
                  <a:pt x="87" y="123"/>
                </a:cubicBezTo>
                <a:cubicBezTo>
                  <a:pt x="84" y="123"/>
                  <a:pt x="81" y="120"/>
                  <a:pt x="81" y="117"/>
                </a:cubicBezTo>
                <a:cubicBezTo>
                  <a:pt x="81" y="73"/>
                  <a:pt x="81" y="73"/>
                  <a:pt x="81" y="73"/>
                </a:cubicBezTo>
                <a:cubicBezTo>
                  <a:pt x="81" y="69"/>
                  <a:pt x="84" y="66"/>
                  <a:pt x="87" y="66"/>
                </a:cubicBezTo>
                <a:cubicBezTo>
                  <a:pt x="91" y="66"/>
                  <a:pt x="94" y="69"/>
                  <a:pt x="94" y="7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" name="Freeform 27">
            <a:extLst>
              <a:ext uri="{FF2B5EF4-FFF2-40B4-BE49-F238E27FC236}">
                <a16:creationId xmlns:a16="http://schemas.microsoft.com/office/drawing/2014/main" id="{5D64C67C-0696-4934-966A-4D66081D0C16}"/>
              </a:ext>
            </a:extLst>
          </p:cNvPr>
          <p:cNvSpPr>
            <a:spLocks noEditPoints="1"/>
          </p:cNvSpPr>
          <p:nvPr/>
        </p:nvSpPr>
        <p:spPr bwMode="auto">
          <a:xfrm>
            <a:off x="3780193" y="2391759"/>
            <a:ext cx="367256" cy="247336"/>
          </a:xfrm>
          <a:custGeom>
            <a:avLst/>
            <a:gdLst>
              <a:gd name="T0" fmla="*/ 364143 w 160"/>
              <a:gd name="T1" fmla="*/ 0 h 107"/>
              <a:gd name="T2" fmla="*/ 180370 w 160"/>
              <a:gd name="T3" fmla="*/ 0 h 107"/>
              <a:gd name="T4" fmla="*/ 0 w 160"/>
              <a:gd name="T5" fmla="*/ 181643 h 107"/>
              <a:gd name="T6" fmla="*/ 180370 w 160"/>
              <a:gd name="T7" fmla="*/ 366713 h 107"/>
              <a:gd name="T8" fmla="*/ 364143 w 160"/>
              <a:gd name="T9" fmla="*/ 366713 h 107"/>
              <a:gd name="T10" fmla="*/ 544513 w 160"/>
              <a:gd name="T11" fmla="*/ 181643 h 107"/>
              <a:gd name="T12" fmla="*/ 364143 w 160"/>
              <a:gd name="T13" fmla="*/ 0 h 107"/>
              <a:gd name="T14" fmla="*/ 364143 w 160"/>
              <a:gd name="T15" fmla="*/ 322159 h 107"/>
              <a:gd name="T16" fmla="*/ 180370 w 160"/>
              <a:gd name="T17" fmla="*/ 322159 h 107"/>
              <a:gd name="T18" fmla="*/ 44242 w 160"/>
              <a:gd name="T19" fmla="*/ 181643 h 107"/>
              <a:gd name="T20" fmla="*/ 180370 w 160"/>
              <a:gd name="T21" fmla="*/ 44554 h 107"/>
              <a:gd name="T22" fmla="*/ 364143 w 160"/>
              <a:gd name="T23" fmla="*/ 44554 h 107"/>
              <a:gd name="T24" fmla="*/ 500271 w 160"/>
              <a:gd name="T25" fmla="*/ 181643 h 107"/>
              <a:gd name="T26" fmla="*/ 364143 w 160"/>
              <a:gd name="T27" fmla="*/ 322159 h 107"/>
              <a:gd name="T28" fmla="*/ 364143 w 160"/>
              <a:gd name="T29" fmla="*/ 92535 h 107"/>
              <a:gd name="T30" fmla="*/ 272257 w 160"/>
              <a:gd name="T31" fmla="*/ 181643 h 107"/>
              <a:gd name="T32" fmla="*/ 364143 w 160"/>
              <a:gd name="T33" fmla="*/ 274178 h 107"/>
              <a:gd name="T34" fmla="*/ 452626 w 160"/>
              <a:gd name="T35" fmla="*/ 181643 h 107"/>
              <a:gd name="T36" fmla="*/ 364143 w 160"/>
              <a:gd name="T37" fmla="*/ 92535 h 107"/>
              <a:gd name="T38" fmla="*/ 364143 w 160"/>
              <a:gd name="T39" fmla="*/ 229624 h 107"/>
              <a:gd name="T40" fmla="*/ 316498 w 160"/>
              <a:gd name="T41" fmla="*/ 181643 h 107"/>
              <a:gd name="T42" fmla="*/ 364143 w 160"/>
              <a:gd name="T43" fmla="*/ 137089 h 107"/>
              <a:gd name="T44" fmla="*/ 408385 w 160"/>
              <a:gd name="T45" fmla="*/ 181643 h 107"/>
              <a:gd name="T46" fmla="*/ 364143 w 160"/>
              <a:gd name="T47" fmla="*/ 229624 h 10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07">
                <a:moveTo>
                  <a:pt x="107" y="0"/>
                </a:moveTo>
                <a:cubicBezTo>
                  <a:pt x="53" y="0"/>
                  <a:pt x="53" y="0"/>
                  <a:pt x="53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83"/>
                  <a:pt x="24" y="107"/>
                  <a:pt x="53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36" y="107"/>
                  <a:pt x="160" y="83"/>
                  <a:pt x="160" y="53"/>
                </a:cubicBezTo>
                <a:cubicBezTo>
                  <a:pt x="160" y="24"/>
                  <a:pt x="136" y="0"/>
                  <a:pt x="107" y="0"/>
                </a:cubicBezTo>
                <a:close/>
                <a:moveTo>
                  <a:pt x="107" y="94"/>
                </a:moveTo>
                <a:cubicBezTo>
                  <a:pt x="53" y="94"/>
                  <a:pt x="53" y="94"/>
                  <a:pt x="53" y="94"/>
                </a:cubicBezTo>
                <a:cubicBezTo>
                  <a:pt x="31" y="94"/>
                  <a:pt x="13" y="76"/>
                  <a:pt x="13" y="53"/>
                </a:cubicBezTo>
                <a:cubicBezTo>
                  <a:pt x="13" y="31"/>
                  <a:pt x="31" y="13"/>
                  <a:pt x="53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29" y="13"/>
                  <a:pt x="147" y="31"/>
                  <a:pt x="147" y="53"/>
                </a:cubicBezTo>
                <a:cubicBezTo>
                  <a:pt x="147" y="76"/>
                  <a:pt x="129" y="94"/>
                  <a:pt x="107" y="94"/>
                </a:cubicBezTo>
                <a:close/>
                <a:moveTo>
                  <a:pt x="107" y="27"/>
                </a:moveTo>
                <a:cubicBezTo>
                  <a:pt x="92" y="27"/>
                  <a:pt x="80" y="39"/>
                  <a:pt x="80" y="53"/>
                </a:cubicBezTo>
                <a:cubicBezTo>
                  <a:pt x="80" y="68"/>
                  <a:pt x="92" y="80"/>
                  <a:pt x="107" y="80"/>
                </a:cubicBezTo>
                <a:cubicBezTo>
                  <a:pt x="121" y="80"/>
                  <a:pt x="133" y="68"/>
                  <a:pt x="133" y="53"/>
                </a:cubicBezTo>
                <a:cubicBezTo>
                  <a:pt x="133" y="39"/>
                  <a:pt x="121" y="27"/>
                  <a:pt x="107" y="27"/>
                </a:cubicBezTo>
                <a:close/>
                <a:moveTo>
                  <a:pt x="107" y="67"/>
                </a:moveTo>
                <a:cubicBezTo>
                  <a:pt x="99" y="67"/>
                  <a:pt x="93" y="61"/>
                  <a:pt x="93" y="53"/>
                </a:cubicBezTo>
                <a:cubicBezTo>
                  <a:pt x="93" y="46"/>
                  <a:pt x="99" y="40"/>
                  <a:pt x="107" y="40"/>
                </a:cubicBezTo>
                <a:cubicBezTo>
                  <a:pt x="114" y="40"/>
                  <a:pt x="120" y="46"/>
                  <a:pt x="120" y="53"/>
                </a:cubicBezTo>
                <a:cubicBezTo>
                  <a:pt x="120" y="61"/>
                  <a:pt x="114" y="67"/>
                  <a:pt x="107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" name="Freeform 28">
            <a:extLst>
              <a:ext uri="{FF2B5EF4-FFF2-40B4-BE49-F238E27FC236}">
                <a16:creationId xmlns:a16="http://schemas.microsoft.com/office/drawing/2014/main" id="{0EF7FA06-D0BC-48DA-A59C-D44B35AFE901}"/>
              </a:ext>
            </a:extLst>
          </p:cNvPr>
          <p:cNvSpPr>
            <a:spLocks noEditPoints="1"/>
          </p:cNvSpPr>
          <p:nvPr/>
        </p:nvSpPr>
        <p:spPr bwMode="auto">
          <a:xfrm>
            <a:off x="3766078" y="3379179"/>
            <a:ext cx="367256" cy="248406"/>
          </a:xfrm>
          <a:custGeom>
            <a:avLst/>
            <a:gdLst>
              <a:gd name="T0" fmla="*/ 364143 w 160"/>
              <a:gd name="T1" fmla="*/ 0 h 107"/>
              <a:gd name="T2" fmla="*/ 180370 w 160"/>
              <a:gd name="T3" fmla="*/ 0 h 107"/>
              <a:gd name="T4" fmla="*/ 0 w 160"/>
              <a:gd name="T5" fmla="*/ 182429 h 107"/>
              <a:gd name="T6" fmla="*/ 180370 w 160"/>
              <a:gd name="T7" fmla="*/ 368300 h 107"/>
              <a:gd name="T8" fmla="*/ 364143 w 160"/>
              <a:gd name="T9" fmla="*/ 368300 h 107"/>
              <a:gd name="T10" fmla="*/ 544513 w 160"/>
              <a:gd name="T11" fmla="*/ 182429 h 107"/>
              <a:gd name="T12" fmla="*/ 364143 w 160"/>
              <a:gd name="T13" fmla="*/ 0 h 107"/>
              <a:gd name="T14" fmla="*/ 364143 w 160"/>
              <a:gd name="T15" fmla="*/ 323553 h 107"/>
              <a:gd name="T16" fmla="*/ 180370 w 160"/>
              <a:gd name="T17" fmla="*/ 323553 h 107"/>
              <a:gd name="T18" fmla="*/ 44242 w 160"/>
              <a:gd name="T19" fmla="*/ 182429 h 107"/>
              <a:gd name="T20" fmla="*/ 180370 w 160"/>
              <a:gd name="T21" fmla="*/ 44747 h 107"/>
              <a:gd name="T22" fmla="*/ 364143 w 160"/>
              <a:gd name="T23" fmla="*/ 44747 h 107"/>
              <a:gd name="T24" fmla="*/ 500271 w 160"/>
              <a:gd name="T25" fmla="*/ 182429 h 107"/>
              <a:gd name="T26" fmla="*/ 364143 w 160"/>
              <a:gd name="T27" fmla="*/ 323553 h 107"/>
              <a:gd name="T28" fmla="*/ 180370 w 160"/>
              <a:gd name="T29" fmla="*/ 92936 h 107"/>
              <a:gd name="T30" fmla="*/ 91887 w 160"/>
              <a:gd name="T31" fmla="*/ 182429 h 107"/>
              <a:gd name="T32" fmla="*/ 180370 w 160"/>
              <a:gd name="T33" fmla="*/ 275364 h 107"/>
              <a:gd name="T34" fmla="*/ 272257 w 160"/>
              <a:gd name="T35" fmla="*/ 182429 h 107"/>
              <a:gd name="T36" fmla="*/ 180370 w 160"/>
              <a:gd name="T37" fmla="*/ 92936 h 107"/>
              <a:gd name="T38" fmla="*/ 180370 w 160"/>
              <a:gd name="T39" fmla="*/ 230618 h 107"/>
              <a:gd name="T40" fmla="*/ 136128 w 160"/>
              <a:gd name="T41" fmla="*/ 182429 h 107"/>
              <a:gd name="T42" fmla="*/ 180370 w 160"/>
              <a:gd name="T43" fmla="*/ 137682 h 107"/>
              <a:gd name="T44" fmla="*/ 228015 w 160"/>
              <a:gd name="T45" fmla="*/ 182429 h 107"/>
              <a:gd name="T46" fmla="*/ 180370 w 160"/>
              <a:gd name="T47" fmla="*/ 230618 h 10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07">
                <a:moveTo>
                  <a:pt x="107" y="0"/>
                </a:moveTo>
                <a:cubicBezTo>
                  <a:pt x="53" y="0"/>
                  <a:pt x="53" y="0"/>
                  <a:pt x="53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83"/>
                  <a:pt x="24" y="107"/>
                  <a:pt x="53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36" y="107"/>
                  <a:pt x="160" y="83"/>
                  <a:pt x="160" y="53"/>
                </a:cubicBezTo>
                <a:cubicBezTo>
                  <a:pt x="160" y="24"/>
                  <a:pt x="136" y="0"/>
                  <a:pt x="107" y="0"/>
                </a:cubicBezTo>
                <a:close/>
                <a:moveTo>
                  <a:pt x="107" y="94"/>
                </a:moveTo>
                <a:cubicBezTo>
                  <a:pt x="53" y="94"/>
                  <a:pt x="53" y="94"/>
                  <a:pt x="53" y="94"/>
                </a:cubicBezTo>
                <a:cubicBezTo>
                  <a:pt x="31" y="94"/>
                  <a:pt x="13" y="76"/>
                  <a:pt x="13" y="53"/>
                </a:cubicBezTo>
                <a:cubicBezTo>
                  <a:pt x="13" y="31"/>
                  <a:pt x="31" y="13"/>
                  <a:pt x="53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29" y="13"/>
                  <a:pt x="147" y="31"/>
                  <a:pt x="147" y="53"/>
                </a:cubicBezTo>
                <a:cubicBezTo>
                  <a:pt x="147" y="76"/>
                  <a:pt x="129" y="94"/>
                  <a:pt x="107" y="94"/>
                </a:cubicBezTo>
                <a:close/>
                <a:moveTo>
                  <a:pt x="53" y="27"/>
                </a:moveTo>
                <a:cubicBezTo>
                  <a:pt x="39" y="27"/>
                  <a:pt x="27" y="39"/>
                  <a:pt x="27" y="53"/>
                </a:cubicBezTo>
                <a:cubicBezTo>
                  <a:pt x="27" y="68"/>
                  <a:pt x="39" y="80"/>
                  <a:pt x="53" y="80"/>
                </a:cubicBezTo>
                <a:cubicBezTo>
                  <a:pt x="68" y="80"/>
                  <a:pt x="80" y="68"/>
                  <a:pt x="80" y="53"/>
                </a:cubicBezTo>
                <a:cubicBezTo>
                  <a:pt x="80" y="39"/>
                  <a:pt x="68" y="27"/>
                  <a:pt x="53" y="27"/>
                </a:cubicBezTo>
                <a:close/>
                <a:moveTo>
                  <a:pt x="53" y="67"/>
                </a:moveTo>
                <a:cubicBezTo>
                  <a:pt x="46" y="67"/>
                  <a:pt x="40" y="61"/>
                  <a:pt x="40" y="53"/>
                </a:cubicBezTo>
                <a:cubicBezTo>
                  <a:pt x="40" y="46"/>
                  <a:pt x="46" y="40"/>
                  <a:pt x="53" y="40"/>
                </a:cubicBezTo>
                <a:cubicBezTo>
                  <a:pt x="61" y="40"/>
                  <a:pt x="67" y="46"/>
                  <a:pt x="67" y="53"/>
                </a:cubicBezTo>
                <a:cubicBezTo>
                  <a:pt x="67" y="61"/>
                  <a:pt x="61" y="67"/>
                  <a:pt x="53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Freeform 29">
            <a:extLst>
              <a:ext uri="{FF2B5EF4-FFF2-40B4-BE49-F238E27FC236}">
                <a16:creationId xmlns:a16="http://schemas.microsoft.com/office/drawing/2014/main" id="{F8E646B3-3851-427C-A8E8-D9935A0AA1E5}"/>
              </a:ext>
            </a:extLst>
          </p:cNvPr>
          <p:cNvSpPr>
            <a:spLocks noEditPoints="1"/>
          </p:cNvSpPr>
          <p:nvPr/>
        </p:nvSpPr>
        <p:spPr bwMode="auto">
          <a:xfrm>
            <a:off x="3779756" y="4336199"/>
            <a:ext cx="362972" cy="371538"/>
          </a:xfrm>
          <a:custGeom>
            <a:avLst/>
            <a:gdLst>
              <a:gd name="T0" fmla="*/ 524539 w 158"/>
              <a:gd name="T1" fmla="*/ 206574 h 160"/>
              <a:gd name="T2" fmla="*/ 476853 w 158"/>
              <a:gd name="T3" fmla="*/ 179030 h 160"/>
              <a:gd name="T4" fmla="*/ 463229 w 158"/>
              <a:gd name="T5" fmla="*/ 175588 h 160"/>
              <a:gd name="T6" fmla="*/ 344016 w 158"/>
              <a:gd name="T7" fmla="*/ 175588 h 160"/>
              <a:gd name="T8" fmla="*/ 344016 w 158"/>
              <a:gd name="T9" fmla="*/ 99844 h 160"/>
              <a:gd name="T10" fmla="*/ 248645 w 158"/>
              <a:gd name="T11" fmla="*/ 0 h 160"/>
              <a:gd name="T12" fmla="*/ 228208 w 158"/>
              <a:gd name="T13" fmla="*/ 13772 h 160"/>
              <a:gd name="T14" fmla="*/ 132838 w 158"/>
              <a:gd name="T15" fmla="*/ 227231 h 160"/>
              <a:gd name="T16" fmla="*/ 71528 w 158"/>
              <a:gd name="T17" fmla="*/ 227231 h 160"/>
              <a:gd name="T18" fmla="*/ 0 w 158"/>
              <a:gd name="T19" fmla="*/ 299532 h 160"/>
              <a:gd name="T20" fmla="*/ 0 w 158"/>
              <a:gd name="T21" fmla="*/ 478562 h 160"/>
              <a:gd name="T22" fmla="*/ 71528 w 158"/>
              <a:gd name="T23" fmla="*/ 550863 h 160"/>
              <a:gd name="T24" fmla="*/ 146462 w 158"/>
              <a:gd name="T25" fmla="*/ 550863 h 160"/>
              <a:gd name="T26" fmla="*/ 429168 w 158"/>
              <a:gd name="T27" fmla="*/ 550863 h 160"/>
              <a:gd name="T28" fmla="*/ 429168 w 158"/>
              <a:gd name="T29" fmla="*/ 550863 h 160"/>
              <a:gd name="T30" fmla="*/ 476853 w 158"/>
              <a:gd name="T31" fmla="*/ 533649 h 160"/>
              <a:gd name="T32" fmla="*/ 500696 w 158"/>
              <a:gd name="T33" fmla="*/ 488891 h 160"/>
              <a:gd name="T34" fmla="*/ 534757 w 158"/>
              <a:gd name="T35" fmla="*/ 261660 h 160"/>
              <a:gd name="T36" fmla="*/ 524539 w 158"/>
              <a:gd name="T37" fmla="*/ 206574 h 160"/>
              <a:gd name="T38" fmla="*/ 44279 w 158"/>
              <a:gd name="T39" fmla="*/ 478562 h 160"/>
              <a:gd name="T40" fmla="*/ 44279 w 158"/>
              <a:gd name="T41" fmla="*/ 299532 h 160"/>
              <a:gd name="T42" fmla="*/ 71528 w 158"/>
              <a:gd name="T43" fmla="*/ 271989 h 160"/>
              <a:gd name="T44" fmla="*/ 126026 w 158"/>
              <a:gd name="T45" fmla="*/ 271989 h 160"/>
              <a:gd name="T46" fmla="*/ 126026 w 158"/>
              <a:gd name="T47" fmla="*/ 506105 h 160"/>
              <a:gd name="T48" fmla="*/ 71528 w 158"/>
              <a:gd name="T49" fmla="*/ 506105 h 160"/>
              <a:gd name="T50" fmla="*/ 44279 w 158"/>
              <a:gd name="T51" fmla="*/ 478562 h 160"/>
              <a:gd name="T52" fmla="*/ 493884 w 158"/>
              <a:gd name="T53" fmla="*/ 254774 h 160"/>
              <a:gd name="T54" fmla="*/ 459823 w 158"/>
              <a:gd name="T55" fmla="*/ 482005 h 160"/>
              <a:gd name="T56" fmla="*/ 429168 w 158"/>
              <a:gd name="T57" fmla="*/ 506105 h 160"/>
              <a:gd name="T58" fmla="*/ 429168 w 158"/>
              <a:gd name="T59" fmla="*/ 506105 h 160"/>
              <a:gd name="T60" fmla="*/ 429168 w 158"/>
              <a:gd name="T61" fmla="*/ 506105 h 160"/>
              <a:gd name="T62" fmla="*/ 170305 w 158"/>
              <a:gd name="T63" fmla="*/ 506105 h 160"/>
              <a:gd name="T64" fmla="*/ 170305 w 158"/>
              <a:gd name="T65" fmla="*/ 254774 h 160"/>
              <a:gd name="T66" fmla="*/ 262269 w 158"/>
              <a:gd name="T67" fmla="*/ 44758 h 160"/>
              <a:gd name="T68" fmla="*/ 299736 w 158"/>
              <a:gd name="T69" fmla="*/ 99844 h 160"/>
              <a:gd name="T70" fmla="*/ 299736 w 158"/>
              <a:gd name="T71" fmla="*/ 199688 h 160"/>
              <a:gd name="T72" fmla="*/ 323579 w 158"/>
              <a:gd name="T73" fmla="*/ 220345 h 160"/>
              <a:gd name="T74" fmla="*/ 463229 w 158"/>
              <a:gd name="T75" fmla="*/ 220345 h 160"/>
              <a:gd name="T76" fmla="*/ 463229 w 158"/>
              <a:gd name="T77" fmla="*/ 220345 h 160"/>
              <a:gd name="T78" fmla="*/ 470041 w 158"/>
              <a:gd name="T79" fmla="*/ 220345 h 160"/>
              <a:gd name="T80" fmla="*/ 487072 w 158"/>
              <a:gd name="T81" fmla="*/ 234117 h 160"/>
              <a:gd name="T82" fmla="*/ 493884 w 158"/>
              <a:gd name="T83" fmla="*/ 254774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60">
                <a:moveTo>
                  <a:pt x="154" y="60"/>
                </a:moveTo>
                <a:cubicBezTo>
                  <a:pt x="150" y="56"/>
                  <a:pt x="145" y="53"/>
                  <a:pt x="140" y="52"/>
                </a:cubicBezTo>
                <a:cubicBezTo>
                  <a:pt x="139" y="52"/>
                  <a:pt x="137" y="51"/>
                  <a:pt x="136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101" y="13"/>
                  <a:pt x="88" y="0"/>
                  <a:pt x="73" y="0"/>
                </a:cubicBezTo>
                <a:cubicBezTo>
                  <a:pt x="70" y="0"/>
                  <a:pt x="68" y="2"/>
                  <a:pt x="67" y="4"/>
                </a:cubicBezTo>
                <a:cubicBezTo>
                  <a:pt x="39" y="66"/>
                  <a:pt x="39" y="66"/>
                  <a:pt x="39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9" y="66"/>
                  <a:pt x="0" y="76"/>
                  <a:pt x="0" y="87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9" y="160"/>
                  <a:pt x="21" y="160"/>
                </a:cubicBezTo>
                <a:cubicBezTo>
                  <a:pt x="43" y="160"/>
                  <a:pt x="43" y="160"/>
                  <a:pt x="43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31" y="160"/>
                  <a:pt x="136" y="158"/>
                  <a:pt x="140" y="155"/>
                </a:cubicBezTo>
                <a:cubicBezTo>
                  <a:pt x="144" y="152"/>
                  <a:pt x="147" y="147"/>
                  <a:pt x="147" y="142"/>
                </a:cubicBezTo>
                <a:cubicBezTo>
                  <a:pt x="157" y="76"/>
                  <a:pt x="157" y="76"/>
                  <a:pt x="157" y="76"/>
                </a:cubicBezTo>
                <a:cubicBezTo>
                  <a:pt x="158" y="70"/>
                  <a:pt x="157" y="65"/>
                  <a:pt x="154" y="60"/>
                </a:cubicBezTo>
                <a:close/>
                <a:moveTo>
                  <a:pt x="13" y="139"/>
                </a:moveTo>
                <a:cubicBezTo>
                  <a:pt x="13" y="87"/>
                  <a:pt x="13" y="87"/>
                  <a:pt x="13" y="87"/>
                </a:cubicBezTo>
                <a:cubicBezTo>
                  <a:pt x="13" y="83"/>
                  <a:pt x="17" y="79"/>
                  <a:pt x="21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7" y="147"/>
                  <a:pt x="37" y="147"/>
                  <a:pt x="37" y="14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lose/>
                <a:moveTo>
                  <a:pt x="145" y="74"/>
                </a:moveTo>
                <a:cubicBezTo>
                  <a:pt x="135" y="140"/>
                  <a:pt x="135" y="140"/>
                  <a:pt x="135" y="140"/>
                </a:cubicBezTo>
                <a:cubicBezTo>
                  <a:pt x="134" y="144"/>
                  <a:pt x="130" y="147"/>
                  <a:pt x="126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50" y="147"/>
                  <a:pt x="50" y="147"/>
                  <a:pt x="50" y="147"/>
                </a:cubicBezTo>
                <a:cubicBezTo>
                  <a:pt x="50" y="74"/>
                  <a:pt x="50" y="74"/>
                  <a:pt x="50" y="74"/>
                </a:cubicBezTo>
                <a:cubicBezTo>
                  <a:pt x="77" y="13"/>
                  <a:pt x="77" y="13"/>
                  <a:pt x="77" y="13"/>
                </a:cubicBezTo>
                <a:cubicBezTo>
                  <a:pt x="83" y="15"/>
                  <a:pt x="88" y="21"/>
                  <a:pt x="88" y="29"/>
                </a:cubicBezTo>
                <a:cubicBezTo>
                  <a:pt x="88" y="58"/>
                  <a:pt x="88" y="58"/>
                  <a:pt x="88" y="58"/>
                </a:cubicBezTo>
                <a:cubicBezTo>
                  <a:pt x="88" y="62"/>
                  <a:pt x="91" y="64"/>
                  <a:pt x="95" y="64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37" y="64"/>
                  <a:pt x="137" y="64"/>
                  <a:pt x="138" y="64"/>
                </a:cubicBezTo>
                <a:cubicBezTo>
                  <a:pt x="140" y="65"/>
                  <a:pt x="142" y="66"/>
                  <a:pt x="143" y="68"/>
                </a:cubicBezTo>
                <a:cubicBezTo>
                  <a:pt x="144" y="70"/>
                  <a:pt x="145" y="72"/>
                  <a:pt x="145" y="7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" name="Freeform 30">
            <a:extLst>
              <a:ext uri="{FF2B5EF4-FFF2-40B4-BE49-F238E27FC236}">
                <a16:creationId xmlns:a16="http://schemas.microsoft.com/office/drawing/2014/main" id="{DA7F5CDA-4253-496F-B0DE-4119E2C914D7}"/>
              </a:ext>
            </a:extLst>
          </p:cNvPr>
          <p:cNvSpPr>
            <a:spLocks noEditPoints="1"/>
          </p:cNvSpPr>
          <p:nvPr/>
        </p:nvSpPr>
        <p:spPr bwMode="auto">
          <a:xfrm>
            <a:off x="3759057" y="5329614"/>
            <a:ext cx="365118" cy="371542"/>
          </a:xfrm>
          <a:custGeom>
            <a:avLst/>
            <a:gdLst>
              <a:gd name="T0" fmla="*/ 541338 w 159"/>
              <a:gd name="T1" fmla="*/ 68858 h 160"/>
              <a:gd name="T2" fmla="*/ 459627 w 159"/>
              <a:gd name="T3" fmla="*/ 0 h 160"/>
              <a:gd name="T4" fmla="*/ 391534 w 159"/>
              <a:gd name="T5" fmla="*/ 0 h 160"/>
              <a:gd name="T6" fmla="*/ 112353 w 159"/>
              <a:gd name="T7" fmla="*/ 0 h 160"/>
              <a:gd name="T8" fmla="*/ 64688 w 159"/>
              <a:gd name="T9" fmla="*/ 17214 h 160"/>
              <a:gd name="T10" fmla="*/ 37451 w 159"/>
              <a:gd name="T11" fmla="*/ 61972 h 160"/>
              <a:gd name="T12" fmla="*/ 3405 w 159"/>
              <a:gd name="T13" fmla="*/ 289203 h 160"/>
              <a:gd name="T14" fmla="*/ 17023 w 159"/>
              <a:gd name="T15" fmla="*/ 344289 h 160"/>
              <a:gd name="T16" fmla="*/ 64688 w 159"/>
              <a:gd name="T17" fmla="*/ 371833 h 160"/>
              <a:gd name="T18" fmla="*/ 74902 w 159"/>
              <a:gd name="T19" fmla="*/ 375275 h 160"/>
              <a:gd name="T20" fmla="*/ 197469 w 159"/>
              <a:gd name="T21" fmla="*/ 375275 h 160"/>
              <a:gd name="T22" fmla="*/ 197469 w 159"/>
              <a:gd name="T23" fmla="*/ 451019 h 160"/>
              <a:gd name="T24" fmla="*/ 292799 w 159"/>
              <a:gd name="T25" fmla="*/ 550863 h 160"/>
              <a:gd name="T26" fmla="*/ 313227 w 159"/>
              <a:gd name="T27" fmla="*/ 537091 h 160"/>
              <a:gd name="T28" fmla="*/ 408557 w 159"/>
              <a:gd name="T29" fmla="*/ 323632 h 160"/>
              <a:gd name="T30" fmla="*/ 459627 w 159"/>
              <a:gd name="T31" fmla="*/ 323632 h 160"/>
              <a:gd name="T32" fmla="*/ 459627 w 159"/>
              <a:gd name="T33" fmla="*/ 323632 h 160"/>
              <a:gd name="T34" fmla="*/ 541338 w 159"/>
              <a:gd name="T35" fmla="*/ 254774 h 160"/>
              <a:gd name="T36" fmla="*/ 541338 w 159"/>
              <a:gd name="T37" fmla="*/ 251331 h 160"/>
              <a:gd name="T38" fmla="*/ 541338 w 159"/>
              <a:gd name="T39" fmla="*/ 72301 h 160"/>
              <a:gd name="T40" fmla="*/ 541338 w 159"/>
              <a:gd name="T41" fmla="*/ 68858 h 160"/>
              <a:gd name="T42" fmla="*/ 279181 w 159"/>
              <a:gd name="T43" fmla="*/ 506105 h 160"/>
              <a:gd name="T44" fmla="*/ 238325 w 159"/>
              <a:gd name="T45" fmla="*/ 451019 h 160"/>
              <a:gd name="T46" fmla="*/ 238325 w 159"/>
              <a:gd name="T47" fmla="*/ 351175 h 160"/>
              <a:gd name="T48" fmla="*/ 217897 w 159"/>
              <a:gd name="T49" fmla="*/ 330518 h 160"/>
              <a:gd name="T50" fmla="*/ 74902 w 159"/>
              <a:gd name="T51" fmla="*/ 330518 h 160"/>
              <a:gd name="T52" fmla="*/ 74902 w 159"/>
              <a:gd name="T53" fmla="*/ 330518 h 160"/>
              <a:gd name="T54" fmla="*/ 71497 w 159"/>
              <a:gd name="T55" fmla="*/ 330518 h 160"/>
              <a:gd name="T56" fmla="*/ 54474 w 159"/>
              <a:gd name="T57" fmla="*/ 316746 h 160"/>
              <a:gd name="T58" fmla="*/ 47665 w 159"/>
              <a:gd name="T59" fmla="*/ 296089 h 160"/>
              <a:gd name="T60" fmla="*/ 81711 w 159"/>
              <a:gd name="T61" fmla="*/ 68858 h 160"/>
              <a:gd name="T62" fmla="*/ 108949 w 159"/>
              <a:gd name="T63" fmla="*/ 44758 h 160"/>
              <a:gd name="T64" fmla="*/ 108949 w 159"/>
              <a:gd name="T65" fmla="*/ 44758 h 160"/>
              <a:gd name="T66" fmla="*/ 108949 w 159"/>
              <a:gd name="T67" fmla="*/ 44758 h 160"/>
              <a:gd name="T68" fmla="*/ 371106 w 159"/>
              <a:gd name="T69" fmla="*/ 44758 h 160"/>
              <a:gd name="T70" fmla="*/ 371106 w 159"/>
              <a:gd name="T71" fmla="*/ 296089 h 160"/>
              <a:gd name="T72" fmla="*/ 279181 w 159"/>
              <a:gd name="T73" fmla="*/ 506105 h 160"/>
              <a:gd name="T74" fmla="*/ 497078 w 159"/>
              <a:gd name="T75" fmla="*/ 247888 h 160"/>
              <a:gd name="T76" fmla="*/ 459627 w 159"/>
              <a:gd name="T77" fmla="*/ 278874 h 160"/>
              <a:gd name="T78" fmla="*/ 459627 w 159"/>
              <a:gd name="T79" fmla="*/ 278874 h 160"/>
              <a:gd name="T80" fmla="*/ 415366 w 159"/>
              <a:gd name="T81" fmla="*/ 278874 h 160"/>
              <a:gd name="T82" fmla="*/ 415366 w 159"/>
              <a:gd name="T83" fmla="*/ 44758 h 160"/>
              <a:gd name="T84" fmla="*/ 459627 w 159"/>
              <a:gd name="T85" fmla="*/ 44758 h 160"/>
              <a:gd name="T86" fmla="*/ 459627 w 159"/>
              <a:gd name="T87" fmla="*/ 44758 h 160"/>
              <a:gd name="T88" fmla="*/ 497078 w 159"/>
              <a:gd name="T89" fmla="*/ 75744 h 160"/>
              <a:gd name="T90" fmla="*/ 497078 w 159"/>
              <a:gd name="T91" fmla="*/ 247888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9" h="160">
                <a:moveTo>
                  <a:pt x="159" y="20"/>
                </a:moveTo>
                <a:cubicBezTo>
                  <a:pt x="157" y="9"/>
                  <a:pt x="147" y="0"/>
                  <a:pt x="13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27" y="0"/>
                  <a:pt x="22" y="2"/>
                  <a:pt x="19" y="5"/>
                </a:cubicBezTo>
                <a:cubicBezTo>
                  <a:pt x="15" y="8"/>
                  <a:pt x="12" y="13"/>
                  <a:pt x="11" y="18"/>
                </a:cubicBezTo>
                <a:cubicBezTo>
                  <a:pt x="1" y="84"/>
                  <a:pt x="1" y="84"/>
                  <a:pt x="1" y="84"/>
                </a:cubicBezTo>
                <a:cubicBezTo>
                  <a:pt x="0" y="90"/>
                  <a:pt x="2" y="95"/>
                  <a:pt x="5" y="100"/>
                </a:cubicBezTo>
                <a:cubicBezTo>
                  <a:pt x="8" y="104"/>
                  <a:pt x="13" y="107"/>
                  <a:pt x="19" y="108"/>
                </a:cubicBezTo>
                <a:cubicBezTo>
                  <a:pt x="20" y="108"/>
                  <a:pt x="21" y="109"/>
                  <a:pt x="22" y="109"/>
                </a:cubicBezTo>
                <a:cubicBezTo>
                  <a:pt x="58" y="109"/>
                  <a:pt x="58" y="109"/>
                  <a:pt x="58" y="109"/>
                </a:cubicBezTo>
                <a:cubicBezTo>
                  <a:pt x="58" y="131"/>
                  <a:pt x="58" y="131"/>
                  <a:pt x="58" y="131"/>
                </a:cubicBezTo>
                <a:cubicBezTo>
                  <a:pt x="58" y="147"/>
                  <a:pt x="70" y="160"/>
                  <a:pt x="86" y="160"/>
                </a:cubicBezTo>
                <a:cubicBezTo>
                  <a:pt x="89" y="160"/>
                  <a:pt x="91" y="158"/>
                  <a:pt x="92" y="156"/>
                </a:cubicBezTo>
                <a:cubicBezTo>
                  <a:pt x="120" y="94"/>
                  <a:pt x="120" y="94"/>
                  <a:pt x="120" y="94"/>
                </a:cubicBezTo>
                <a:cubicBezTo>
                  <a:pt x="135" y="94"/>
                  <a:pt x="135" y="94"/>
                  <a:pt x="135" y="94"/>
                </a:cubicBezTo>
                <a:cubicBezTo>
                  <a:pt x="135" y="94"/>
                  <a:pt x="135" y="94"/>
                  <a:pt x="135" y="94"/>
                </a:cubicBezTo>
                <a:cubicBezTo>
                  <a:pt x="147" y="94"/>
                  <a:pt x="157" y="85"/>
                  <a:pt x="159" y="74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21"/>
                  <a:pt x="159" y="21"/>
                  <a:pt x="159" y="21"/>
                </a:cubicBezTo>
                <a:cubicBezTo>
                  <a:pt x="159" y="21"/>
                  <a:pt x="159" y="21"/>
                  <a:pt x="159" y="20"/>
                </a:cubicBezTo>
                <a:close/>
                <a:moveTo>
                  <a:pt x="82" y="147"/>
                </a:moveTo>
                <a:cubicBezTo>
                  <a:pt x="75" y="145"/>
                  <a:pt x="70" y="139"/>
                  <a:pt x="70" y="131"/>
                </a:cubicBezTo>
                <a:cubicBezTo>
                  <a:pt x="70" y="102"/>
                  <a:pt x="70" y="102"/>
                  <a:pt x="70" y="102"/>
                </a:cubicBezTo>
                <a:cubicBezTo>
                  <a:pt x="70" y="98"/>
                  <a:pt x="68" y="96"/>
                  <a:pt x="64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19" y="95"/>
                  <a:pt x="17" y="94"/>
                  <a:pt x="16" y="92"/>
                </a:cubicBezTo>
                <a:cubicBezTo>
                  <a:pt x="14" y="90"/>
                  <a:pt x="14" y="88"/>
                  <a:pt x="14" y="86"/>
                </a:cubicBezTo>
                <a:cubicBezTo>
                  <a:pt x="24" y="20"/>
                  <a:pt x="24" y="20"/>
                  <a:pt x="24" y="20"/>
                </a:cubicBezTo>
                <a:cubicBezTo>
                  <a:pt x="25" y="16"/>
                  <a:pt x="28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86"/>
                  <a:pt x="109" y="86"/>
                  <a:pt x="109" y="86"/>
                </a:cubicBezTo>
                <a:lnTo>
                  <a:pt x="82" y="147"/>
                </a:lnTo>
                <a:close/>
                <a:moveTo>
                  <a:pt x="146" y="72"/>
                </a:moveTo>
                <a:cubicBezTo>
                  <a:pt x="145" y="77"/>
                  <a:pt x="140" y="81"/>
                  <a:pt x="135" y="81"/>
                </a:cubicBezTo>
                <a:cubicBezTo>
                  <a:pt x="135" y="81"/>
                  <a:pt x="135" y="81"/>
                  <a:pt x="135" y="81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13"/>
                  <a:pt x="122" y="13"/>
                  <a:pt x="122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40" y="13"/>
                  <a:pt x="145" y="17"/>
                  <a:pt x="146" y="22"/>
                </a:cubicBezTo>
                <a:lnTo>
                  <a:pt x="146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" name="Freeform 36">
            <a:extLst>
              <a:ext uri="{FF2B5EF4-FFF2-40B4-BE49-F238E27FC236}">
                <a16:creationId xmlns:a16="http://schemas.microsoft.com/office/drawing/2014/main" id="{4C661FE2-787A-4C39-8575-176DB800E222}"/>
              </a:ext>
            </a:extLst>
          </p:cNvPr>
          <p:cNvSpPr>
            <a:spLocks noEditPoints="1"/>
          </p:cNvSpPr>
          <p:nvPr/>
        </p:nvSpPr>
        <p:spPr bwMode="auto">
          <a:xfrm>
            <a:off x="4771618" y="1330008"/>
            <a:ext cx="368326" cy="370468"/>
          </a:xfrm>
          <a:custGeom>
            <a:avLst/>
            <a:gdLst>
              <a:gd name="T0" fmla="*/ 136525 w 160"/>
              <a:gd name="T1" fmla="*/ 274638 h 160"/>
              <a:gd name="T2" fmla="*/ 409575 w 160"/>
              <a:gd name="T3" fmla="*/ 274638 h 160"/>
              <a:gd name="T4" fmla="*/ 273050 w 160"/>
              <a:gd name="T5" fmla="*/ 367328 h 160"/>
              <a:gd name="T6" fmla="*/ 273050 w 160"/>
              <a:gd name="T7" fmla="*/ 181947 h 160"/>
              <a:gd name="T8" fmla="*/ 273050 w 160"/>
              <a:gd name="T9" fmla="*/ 367328 h 160"/>
              <a:gd name="T10" fmla="*/ 252571 w 160"/>
              <a:gd name="T11" fmla="*/ 20598 h 160"/>
              <a:gd name="T12" fmla="*/ 293529 w 160"/>
              <a:gd name="T13" fmla="*/ 20598 h 160"/>
              <a:gd name="T14" fmla="*/ 273050 w 160"/>
              <a:gd name="T15" fmla="*/ 89257 h 160"/>
              <a:gd name="T16" fmla="*/ 293529 w 160"/>
              <a:gd name="T17" fmla="*/ 480616 h 160"/>
              <a:gd name="T18" fmla="*/ 273050 w 160"/>
              <a:gd name="T19" fmla="*/ 549275 h 160"/>
              <a:gd name="T20" fmla="*/ 252571 w 160"/>
              <a:gd name="T21" fmla="*/ 480616 h 160"/>
              <a:gd name="T22" fmla="*/ 293529 w 160"/>
              <a:gd name="T23" fmla="*/ 480616 h 160"/>
              <a:gd name="T24" fmla="*/ 78502 w 160"/>
              <a:gd name="T25" fmla="*/ 78958 h 160"/>
              <a:gd name="T26" fmla="*/ 143351 w 160"/>
              <a:gd name="T27" fmla="*/ 113288 h 160"/>
              <a:gd name="T28" fmla="*/ 126286 w 160"/>
              <a:gd name="T29" fmla="*/ 151051 h 160"/>
              <a:gd name="T30" fmla="*/ 78502 w 160"/>
              <a:gd name="T31" fmla="*/ 113288 h 160"/>
              <a:gd name="T32" fmla="*/ 467598 w 160"/>
              <a:gd name="T33" fmla="*/ 470317 h 160"/>
              <a:gd name="T34" fmla="*/ 433467 w 160"/>
              <a:gd name="T35" fmla="*/ 470317 h 160"/>
              <a:gd name="T36" fmla="*/ 402749 w 160"/>
              <a:gd name="T37" fmla="*/ 405090 h 160"/>
              <a:gd name="T38" fmla="*/ 467598 w 160"/>
              <a:gd name="T39" fmla="*/ 435987 h 160"/>
              <a:gd name="T40" fmla="*/ 20479 w 160"/>
              <a:gd name="T41" fmla="*/ 295235 h 160"/>
              <a:gd name="T42" fmla="*/ 20479 w 160"/>
              <a:gd name="T43" fmla="*/ 254040 h 160"/>
              <a:gd name="T44" fmla="*/ 88741 w 160"/>
              <a:gd name="T45" fmla="*/ 274638 h 160"/>
              <a:gd name="T46" fmla="*/ 546100 w 160"/>
              <a:gd name="T47" fmla="*/ 274638 h 160"/>
              <a:gd name="T48" fmla="*/ 477838 w 160"/>
              <a:gd name="T49" fmla="*/ 295235 h 160"/>
              <a:gd name="T50" fmla="*/ 477838 w 160"/>
              <a:gd name="T51" fmla="*/ 254040 h 160"/>
              <a:gd name="T52" fmla="*/ 546100 w 160"/>
              <a:gd name="T53" fmla="*/ 274638 h 160"/>
              <a:gd name="T54" fmla="*/ 143351 w 160"/>
              <a:gd name="T55" fmla="*/ 435987 h 160"/>
              <a:gd name="T56" fmla="*/ 95568 w 160"/>
              <a:gd name="T57" fmla="*/ 473750 h 160"/>
              <a:gd name="T58" fmla="*/ 78502 w 160"/>
              <a:gd name="T59" fmla="*/ 435987 h 160"/>
              <a:gd name="T60" fmla="*/ 143351 w 160"/>
              <a:gd name="T61" fmla="*/ 405090 h 160"/>
              <a:gd name="T62" fmla="*/ 402749 w 160"/>
              <a:gd name="T63" fmla="*/ 113288 h 160"/>
              <a:gd name="T64" fmla="*/ 467598 w 160"/>
              <a:gd name="T65" fmla="*/ 78958 h 160"/>
              <a:gd name="T66" fmla="*/ 433467 w 160"/>
              <a:gd name="T67" fmla="*/ 144185 h 160"/>
              <a:gd name="T68" fmla="*/ 402749 w 160"/>
              <a:gd name="T69" fmla="*/ 144185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60">
                <a:moveTo>
                  <a:pt x="80" y="40"/>
                </a:moveTo>
                <a:cubicBezTo>
                  <a:pt x="58" y="40"/>
                  <a:pt x="40" y="58"/>
                  <a:pt x="40" y="80"/>
                </a:cubicBezTo>
                <a:cubicBezTo>
                  <a:pt x="40" y="102"/>
                  <a:pt x="58" y="120"/>
                  <a:pt x="80" y="120"/>
                </a:cubicBezTo>
                <a:cubicBezTo>
                  <a:pt x="102" y="120"/>
                  <a:pt x="120" y="102"/>
                  <a:pt x="120" y="80"/>
                </a:cubicBezTo>
                <a:cubicBezTo>
                  <a:pt x="120" y="58"/>
                  <a:pt x="102" y="40"/>
                  <a:pt x="80" y="40"/>
                </a:cubicBezTo>
                <a:close/>
                <a:moveTo>
                  <a:pt x="80" y="107"/>
                </a:moveTo>
                <a:cubicBezTo>
                  <a:pt x="65" y="107"/>
                  <a:pt x="53" y="95"/>
                  <a:pt x="53" y="80"/>
                </a:cubicBezTo>
                <a:cubicBezTo>
                  <a:pt x="53" y="65"/>
                  <a:pt x="65" y="53"/>
                  <a:pt x="80" y="53"/>
                </a:cubicBezTo>
                <a:cubicBezTo>
                  <a:pt x="95" y="53"/>
                  <a:pt x="107" y="65"/>
                  <a:pt x="107" y="80"/>
                </a:cubicBezTo>
                <a:cubicBezTo>
                  <a:pt x="107" y="95"/>
                  <a:pt x="95" y="107"/>
                  <a:pt x="80" y="107"/>
                </a:cubicBezTo>
                <a:close/>
                <a:moveTo>
                  <a:pt x="74" y="20"/>
                </a:moveTo>
                <a:cubicBezTo>
                  <a:pt x="74" y="6"/>
                  <a:pt x="74" y="6"/>
                  <a:pt x="74" y="6"/>
                </a:cubicBezTo>
                <a:cubicBezTo>
                  <a:pt x="74" y="3"/>
                  <a:pt x="76" y="0"/>
                  <a:pt x="80" y="0"/>
                </a:cubicBezTo>
                <a:cubicBezTo>
                  <a:pt x="84" y="0"/>
                  <a:pt x="86" y="3"/>
                  <a:pt x="86" y="6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3"/>
                  <a:pt x="84" y="26"/>
                  <a:pt x="80" y="26"/>
                </a:cubicBezTo>
                <a:cubicBezTo>
                  <a:pt x="76" y="26"/>
                  <a:pt x="74" y="23"/>
                  <a:pt x="74" y="20"/>
                </a:cubicBezTo>
                <a:close/>
                <a:moveTo>
                  <a:pt x="86" y="140"/>
                </a:moveTo>
                <a:cubicBezTo>
                  <a:pt x="86" y="154"/>
                  <a:pt x="86" y="154"/>
                  <a:pt x="86" y="154"/>
                </a:cubicBezTo>
                <a:cubicBezTo>
                  <a:pt x="86" y="157"/>
                  <a:pt x="84" y="160"/>
                  <a:pt x="80" y="160"/>
                </a:cubicBezTo>
                <a:cubicBezTo>
                  <a:pt x="76" y="160"/>
                  <a:pt x="74" y="157"/>
                  <a:pt x="74" y="154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74" y="137"/>
                  <a:pt x="76" y="134"/>
                  <a:pt x="80" y="134"/>
                </a:cubicBezTo>
                <a:cubicBezTo>
                  <a:pt x="84" y="134"/>
                  <a:pt x="86" y="137"/>
                  <a:pt x="86" y="140"/>
                </a:cubicBezTo>
                <a:close/>
                <a:moveTo>
                  <a:pt x="23" y="33"/>
                </a:moveTo>
                <a:cubicBezTo>
                  <a:pt x="21" y="30"/>
                  <a:pt x="21" y="26"/>
                  <a:pt x="23" y="23"/>
                </a:cubicBezTo>
                <a:cubicBezTo>
                  <a:pt x="26" y="21"/>
                  <a:pt x="30" y="21"/>
                  <a:pt x="33" y="23"/>
                </a:cubicBezTo>
                <a:cubicBezTo>
                  <a:pt x="42" y="33"/>
                  <a:pt x="42" y="33"/>
                  <a:pt x="42" y="33"/>
                </a:cubicBezTo>
                <a:cubicBezTo>
                  <a:pt x="45" y="35"/>
                  <a:pt x="45" y="40"/>
                  <a:pt x="42" y="42"/>
                </a:cubicBezTo>
                <a:cubicBezTo>
                  <a:pt x="41" y="43"/>
                  <a:pt x="39" y="44"/>
                  <a:pt x="37" y="44"/>
                </a:cubicBezTo>
                <a:cubicBezTo>
                  <a:pt x="36" y="44"/>
                  <a:pt x="34" y="43"/>
                  <a:pt x="33" y="42"/>
                </a:cubicBezTo>
                <a:lnTo>
                  <a:pt x="23" y="33"/>
                </a:lnTo>
                <a:close/>
                <a:moveTo>
                  <a:pt x="137" y="127"/>
                </a:moveTo>
                <a:cubicBezTo>
                  <a:pt x="139" y="130"/>
                  <a:pt x="139" y="134"/>
                  <a:pt x="137" y="137"/>
                </a:cubicBezTo>
                <a:cubicBezTo>
                  <a:pt x="135" y="138"/>
                  <a:pt x="134" y="138"/>
                  <a:pt x="132" y="138"/>
                </a:cubicBezTo>
                <a:cubicBezTo>
                  <a:pt x="130" y="138"/>
                  <a:pt x="129" y="138"/>
                  <a:pt x="127" y="137"/>
                </a:cubicBezTo>
                <a:cubicBezTo>
                  <a:pt x="118" y="127"/>
                  <a:pt x="118" y="127"/>
                  <a:pt x="118" y="127"/>
                </a:cubicBezTo>
                <a:cubicBezTo>
                  <a:pt x="115" y="125"/>
                  <a:pt x="115" y="120"/>
                  <a:pt x="118" y="118"/>
                </a:cubicBezTo>
                <a:cubicBezTo>
                  <a:pt x="120" y="115"/>
                  <a:pt x="125" y="115"/>
                  <a:pt x="127" y="118"/>
                </a:cubicBezTo>
                <a:lnTo>
                  <a:pt x="137" y="127"/>
                </a:lnTo>
                <a:close/>
                <a:moveTo>
                  <a:pt x="20" y="86"/>
                </a:moveTo>
                <a:cubicBezTo>
                  <a:pt x="6" y="86"/>
                  <a:pt x="6" y="86"/>
                  <a:pt x="6" y="86"/>
                </a:cubicBezTo>
                <a:cubicBezTo>
                  <a:pt x="3" y="86"/>
                  <a:pt x="0" y="84"/>
                  <a:pt x="0" y="80"/>
                </a:cubicBezTo>
                <a:cubicBezTo>
                  <a:pt x="0" y="76"/>
                  <a:pt x="3" y="74"/>
                  <a:pt x="6" y="74"/>
                </a:cubicBezTo>
                <a:cubicBezTo>
                  <a:pt x="20" y="74"/>
                  <a:pt x="20" y="74"/>
                  <a:pt x="20" y="74"/>
                </a:cubicBezTo>
                <a:cubicBezTo>
                  <a:pt x="23" y="74"/>
                  <a:pt x="26" y="76"/>
                  <a:pt x="26" y="80"/>
                </a:cubicBezTo>
                <a:cubicBezTo>
                  <a:pt x="26" y="84"/>
                  <a:pt x="23" y="86"/>
                  <a:pt x="20" y="86"/>
                </a:cubicBezTo>
                <a:close/>
                <a:moveTo>
                  <a:pt x="160" y="80"/>
                </a:moveTo>
                <a:cubicBezTo>
                  <a:pt x="160" y="84"/>
                  <a:pt x="157" y="86"/>
                  <a:pt x="154" y="86"/>
                </a:cubicBezTo>
                <a:cubicBezTo>
                  <a:pt x="140" y="86"/>
                  <a:pt x="140" y="86"/>
                  <a:pt x="140" y="86"/>
                </a:cubicBezTo>
                <a:cubicBezTo>
                  <a:pt x="137" y="86"/>
                  <a:pt x="134" y="84"/>
                  <a:pt x="134" y="80"/>
                </a:cubicBezTo>
                <a:cubicBezTo>
                  <a:pt x="134" y="76"/>
                  <a:pt x="137" y="74"/>
                  <a:pt x="140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7" y="74"/>
                  <a:pt x="160" y="76"/>
                  <a:pt x="160" y="80"/>
                </a:cubicBezTo>
                <a:close/>
                <a:moveTo>
                  <a:pt x="42" y="118"/>
                </a:moveTo>
                <a:cubicBezTo>
                  <a:pt x="45" y="120"/>
                  <a:pt x="45" y="125"/>
                  <a:pt x="42" y="127"/>
                </a:cubicBezTo>
                <a:cubicBezTo>
                  <a:pt x="33" y="137"/>
                  <a:pt x="33" y="137"/>
                  <a:pt x="33" y="137"/>
                </a:cubicBezTo>
                <a:cubicBezTo>
                  <a:pt x="31" y="138"/>
                  <a:pt x="30" y="138"/>
                  <a:pt x="28" y="138"/>
                </a:cubicBezTo>
                <a:cubicBezTo>
                  <a:pt x="26" y="138"/>
                  <a:pt x="25" y="138"/>
                  <a:pt x="23" y="137"/>
                </a:cubicBezTo>
                <a:cubicBezTo>
                  <a:pt x="21" y="134"/>
                  <a:pt x="21" y="130"/>
                  <a:pt x="23" y="127"/>
                </a:cubicBezTo>
                <a:cubicBezTo>
                  <a:pt x="33" y="118"/>
                  <a:pt x="33" y="118"/>
                  <a:pt x="33" y="118"/>
                </a:cubicBezTo>
                <a:cubicBezTo>
                  <a:pt x="35" y="115"/>
                  <a:pt x="40" y="115"/>
                  <a:pt x="42" y="118"/>
                </a:cubicBezTo>
                <a:close/>
                <a:moveTo>
                  <a:pt x="118" y="42"/>
                </a:moveTo>
                <a:cubicBezTo>
                  <a:pt x="115" y="40"/>
                  <a:pt x="115" y="35"/>
                  <a:pt x="118" y="3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30" y="21"/>
                  <a:pt x="134" y="21"/>
                  <a:pt x="137" y="23"/>
                </a:cubicBezTo>
                <a:cubicBezTo>
                  <a:pt x="139" y="26"/>
                  <a:pt x="139" y="30"/>
                  <a:pt x="137" y="33"/>
                </a:cubicBezTo>
                <a:cubicBezTo>
                  <a:pt x="127" y="42"/>
                  <a:pt x="127" y="42"/>
                  <a:pt x="127" y="42"/>
                </a:cubicBezTo>
                <a:cubicBezTo>
                  <a:pt x="126" y="43"/>
                  <a:pt x="124" y="44"/>
                  <a:pt x="123" y="44"/>
                </a:cubicBezTo>
                <a:cubicBezTo>
                  <a:pt x="121" y="44"/>
                  <a:pt x="119" y="43"/>
                  <a:pt x="118" y="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Freeform 37">
            <a:extLst>
              <a:ext uri="{FF2B5EF4-FFF2-40B4-BE49-F238E27FC236}">
                <a16:creationId xmlns:a16="http://schemas.microsoft.com/office/drawing/2014/main" id="{30CBF647-EF78-4577-B489-59A0CDBE6CE6}"/>
              </a:ext>
            </a:extLst>
          </p:cNvPr>
          <p:cNvSpPr>
            <a:spLocks noEditPoints="1"/>
          </p:cNvSpPr>
          <p:nvPr/>
        </p:nvSpPr>
        <p:spPr bwMode="auto">
          <a:xfrm>
            <a:off x="4761983" y="2338223"/>
            <a:ext cx="368326" cy="354408"/>
          </a:xfrm>
          <a:custGeom>
            <a:avLst/>
            <a:gdLst>
              <a:gd name="T0" fmla="*/ 546100 w 160"/>
              <a:gd name="T1" fmla="*/ 199195 h 153"/>
              <a:gd name="T2" fmla="*/ 525621 w 160"/>
              <a:gd name="T3" fmla="*/ 185458 h 153"/>
              <a:gd name="T4" fmla="*/ 365204 w 160"/>
              <a:gd name="T5" fmla="*/ 161417 h 153"/>
              <a:gd name="T6" fmla="*/ 293529 w 160"/>
              <a:gd name="T7" fmla="*/ 13738 h 153"/>
              <a:gd name="T8" fmla="*/ 273050 w 160"/>
              <a:gd name="T9" fmla="*/ 0 h 153"/>
              <a:gd name="T10" fmla="*/ 252571 w 160"/>
              <a:gd name="T11" fmla="*/ 13738 h 153"/>
              <a:gd name="T12" fmla="*/ 180896 w 160"/>
              <a:gd name="T13" fmla="*/ 161417 h 153"/>
              <a:gd name="T14" fmla="*/ 20479 w 160"/>
              <a:gd name="T15" fmla="*/ 185458 h 153"/>
              <a:gd name="T16" fmla="*/ 0 w 160"/>
              <a:gd name="T17" fmla="*/ 199195 h 153"/>
              <a:gd name="T18" fmla="*/ 6826 w 160"/>
              <a:gd name="T19" fmla="*/ 223236 h 153"/>
              <a:gd name="T20" fmla="*/ 122873 w 160"/>
              <a:gd name="T21" fmla="*/ 336571 h 153"/>
              <a:gd name="T22" fmla="*/ 95568 w 160"/>
              <a:gd name="T23" fmla="*/ 497988 h 153"/>
              <a:gd name="T24" fmla="*/ 105807 w 160"/>
              <a:gd name="T25" fmla="*/ 522029 h 153"/>
              <a:gd name="T26" fmla="*/ 129699 w 160"/>
              <a:gd name="T27" fmla="*/ 522029 h 153"/>
              <a:gd name="T28" fmla="*/ 273050 w 160"/>
              <a:gd name="T29" fmla="*/ 446472 h 153"/>
              <a:gd name="T30" fmla="*/ 416401 w 160"/>
              <a:gd name="T31" fmla="*/ 522029 h 153"/>
              <a:gd name="T32" fmla="*/ 426641 w 160"/>
              <a:gd name="T33" fmla="*/ 525463 h 153"/>
              <a:gd name="T34" fmla="*/ 440293 w 160"/>
              <a:gd name="T35" fmla="*/ 522029 h 153"/>
              <a:gd name="T36" fmla="*/ 450533 w 160"/>
              <a:gd name="T37" fmla="*/ 497988 h 153"/>
              <a:gd name="T38" fmla="*/ 423228 w 160"/>
              <a:gd name="T39" fmla="*/ 336571 h 153"/>
              <a:gd name="T40" fmla="*/ 539274 w 160"/>
              <a:gd name="T41" fmla="*/ 223236 h 153"/>
              <a:gd name="T42" fmla="*/ 546100 w 160"/>
              <a:gd name="T43" fmla="*/ 199195 h 153"/>
              <a:gd name="T44" fmla="*/ 382270 w 160"/>
              <a:gd name="T45" fmla="*/ 312530 h 153"/>
              <a:gd name="T46" fmla="*/ 375444 w 160"/>
              <a:gd name="T47" fmla="*/ 333137 h 153"/>
              <a:gd name="T48" fmla="*/ 399336 w 160"/>
              <a:gd name="T49" fmla="*/ 463644 h 153"/>
              <a:gd name="T50" fmla="*/ 283289 w 160"/>
              <a:gd name="T51" fmla="*/ 401825 h 153"/>
              <a:gd name="T52" fmla="*/ 273050 w 160"/>
              <a:gd name="T53" fmla="*/ 398390 h 153"/>
              <a:gd name="T54" fmla="*/ 262811 w 160"/>
              <a:gd name="T55" fmla="*/ 401825 h 153"/>
              <a:gd name="T56" fmla="*/ 146764 w 160"/>
              <a:gd name="T57" fmla="*/ 463644 h 153"/>
              <a:gd name="T58" fmla="*/ 170656 w 160"/>
              <a:gd name="T59" fmla="*/ 333137 h 153"/>
              <a:gd name="T60" fmla="*/ 163830 w 160"/>
              <a:gd name="T61" fmla="*/ 312530 h 153"/>
              <a:gd name="T62" fmla="*/ 68263 w 160"/>
              <a:gd name="T63" fmla="*/ 219802 h 153"/>
              <a:gd name="T64" fmla="*/ 197961 w 160"/>
              <a:gd name="T65" fmla="*/ 202630 h 153"/>
              <a:gd name="T66" fmla="*/ 215027 w 160"/>
              <a:gd name="T67" fmla="*/ 188892 h 153"/>
              <a:gd name="T68" fmla="*/ 273050 w 160"/>
              <a:gd name="T69" fmla="*/ 72122 h 153"/>
              <a:gd name="T70" fmla="*/ 331073 w 160"/>
              <a:gd name="T71" fmla="*/ 188892 h 153"/>
              <a:gd name="T72" fmla="*/ 348139 w 160"/>
              <a:gd name="T73" fmla="*/ 202630 h 153"/>
              <a:gd name="T74" fmla="*/ 477838 w 160"/>
              <a:gd name="T75" fmla="*/ 219802 h 153"/>
              <a:gd name="T76" fmla="*/ 382270 w 160"/>
              <a:gd name="T77" fmla="*/ 312530 h 1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0" h="153">
                <a:moveTo>
                  <a:pt x="160" y="58"/>
                </a:moveTo>
                <a:cubicBezTo>
                  <a:pt x="159" y="56"/>
                  <a:pt x="157" y="54"/>
                  <a:pt x="154" y="54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86" y="4"/>
                  <a:pt x="86" y="4"/>
                  <a:pt x="86" y="4"/>
                </a:cubicBezTo>
                <a:cubicBezTo>
                  <a:pt x="85" y="1"/>
                  <a:pt x="82" y="0"/>
                  <a:pt x="80" y="0"/>
                </a:cubicBezTo>
                <a:cubicBezTo>
                  <a:pt x="78" y="0"/>
                  <a:pt x="75" y="1"/>
                  <a:pt x="74" y="4"/>
                </a:cubicBezTo>
                <a:cubicBezTo>
                  <a:pt x="53" y="47"/>
                  <a:pt x="53" y="47"/>
                  <a:pt x="53" y="47"/>
                </a:cubicBezTo>
                <a:cubicBezTo>
                  <a:pt x="6" y="54"/>
                  <a:pt x="6" y="54"/>
                  <a:pt x="6" y="54"/>
                </a:cubicBezTo>
                <a:cubicBezTo>
                  <a:pt x="3" y="54"/>
                  <a:pt x="1" y="56"/>
                  <a:pt x="0" y="58"/>
                </a:cubicBezTo>
                <a:cubicBezTo>
                  <a:pt x="0" y="60"/>
                  <a:pt x="0" y="63"/>
                  <a:pt x="2" y="65"/>
                </a:cubicBezTo>
                <a:cubicBezTo>
                  <a:pt x="36" y="98"/>
                  <a:pt x="36" y="98"/>
                  <a:pt x="36" y="98"/>
                </a:cubicBezTo>
                <a:cubicBezTo>
                  <a:pt x="28" y="145"/>
                  <a:pt x="28" y="145"/>
                  <a:pt x="28" y="145"/>
                </a:cubicBezTo>
                <a:cubicBezTo>
                  <a:pt x="28" y="148"/>
                  <a:pt x="29" y="150"/>
                  <a:pt x="31" y="152"/>
                </a:cubicBezTo>
                <a:cubicBezTo>
                  <a:pt x="33" y="153"/>
                  <a:pt x="35" y="153"/>
                  <a:pt x="38" y="152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122" y="152"/>
                  <a:pt x="122" y="152"/>
                  <a:pt x="122" y="152"/>
                </a:cubicBezTo>
                <a:cubicBezTo>
                  <a:pt x="123" y="153"/>
                  <a:pt x="124" y="153"/>
                  <a:pt x="125" y="153"/>
                </a:cubicBezTo>
                <a:cubicBezTo>
                  <a:pt x="127" y="153"/>
                  <a:pt x="128" y="152"/>
                  <a:pt x="129" y="152"/>
                </a:cubicBezTo>
                <a:cubicBezTo>
                  <a:pt x="131" y="150"/>
                  <a:pt x="132" y="148"/>
                  <a:pt x="132" y="145"/>
                </a:cubicBezTo>
                <a:cubicBezTo>
                  <a:pt x="124" y="98"/>
                  <a:pt x="124" y="98"/>
                  <a:pt x="124" y="98"/>
                </a:cubicBezTo>
                <a:cubicBezTo>
                  <a:pt x="158" y="65"/>
                  <a:pt x="158" y="65"/>
                  <a:pt x="158" y="65"/>
                </a:cubicBezTo>
                <a:cubicBezTo>
                  <a:pt x="160" y="63"/>
                  <a:pt x="160" y="60"/>
                  <a:pt x="160" y="58"/>
                </a:cubicBezTo>
                <a:close/>
                <a:moveTo>
                  <a:pt x="112" y="91"/>
                </a:moveTo>
                <a:cubicBezTo>
                  <a:pt x="111" y="93"/>
                  <a:pt x="110" y="95"/>
                  <a:pt x="110" y="97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2" y="116"/>
                  <a:pt x="81" y="116"/>
                  <a:pt x="80" y="116"/>
                </a:cubicBezTo>
                <a:cubicBezTo>
                  <a:pt x="79" y="116"/>
                  <a:pt x="78" y="116"/>
                  <a:pt x="77" y="117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50" y="97"/>
                  <a:pt x="50" y="97"/>
                  <a:pt x="50" y="97"/>
                </a:cubicBezTo>
                <a:cubicBezTo>
                  <a:pt x="50" y="95"/>
                  <a:pt x="49" y="93"/>
                  <a:pt x="48" y="91"/>
                </a:cubicBezTo>
                <a:cubicBezTo>
                  <a:pt x="20" y="64"/>
                  <a:pt x="20" y="64"/>
                  <a:pt x="20" y="64"/>
                </a:cubicBezTo>
                <a:cubicBezTo>
                  <a:pt x="58" y="59"/>
                  <a:pt x="58" y="59"/>
                  <a:pt x="58" y="59"/>
                </a:cubicBezTo>
                <a:cubicBezTo>
                  <a:pt x="60" y="59"/>
                  <a:pt x="62" y="57"/>
                  <a:pt x="63" y="55"/>
                </a:cubicBezTo>
                <a:cubicBezTo>
                  <a:pt x="80" y="21"/>
                  <a:pt x="80" y="21"/>
                  <a:pt x="80" y="21"/>
                </a:cubicBezTo>
                <a:cubicBezTo>
                  <a:pt x="97" y="55"/>
                  <a:pt x="97" y="55"/>
                  <a:pt x="97" y="55"/>
                </a:cubicBezTo>
                <a:cubicBezTo>
                  <a:pt x="98" y="57"/>
                  <a:pt x="100" y="59"/>
                  <a:pt x="102" y="59"/>
                </a:cubicBezTo>
                <a:cubicBezTo>
                  <a:pt x="140" y="64"/>
                  <a:pt x="140" y="64"/>
                  <a:pt x="140" y="64"/>
                </a:cubicBezTo>
                <a:lnTo>
                  <a:pt x="112" y="9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" name="Freeform 38">
            <a:extLst>
              <a:ext uri="{FF2B5EF4-FFF2-40B4-BE49-F238E27FC236}">
                <a16:creationId xmlns:a16="http://schemas.microsoft.com/office/drawing/2014/main" id="{CB2B44B1-2E5D-4D7E-B4E2-DAB955F5CBBF}"/>
              </a:ext>
            </a:extLst>
          </p:cNvPr>
          <p:cNvSpPr>
            <a:spLocks noEditPoints="1"/>
          </p:cNvSpPr>
          <p:nvPr/>
        </p:nvSpPr>
        <p:spPr bwMode="auto">
          <a:xfrm>
            <a:off x="4773764" y="3326344"/>
            <a:ext cx="368326" cy="371538"/>
          </a:xfrm>
          <a:custGeom>
            <a:avLst/>
            <a:gdLst>
              <a:gd name="T0" fmla="*/ 467598 w 160"/>
              <a:gd name="T1" fmla="*/ 0 h 160"/>
              <a:gd name="T2" fmla="*/ 78502 w 160"/>
              <a:gd name="T3" fmla="*/ 0 h 160"/>
              <a:gd name="T4" fmla="*/ 0 w 160"/>
              <a:gd name="T5" fmla="*/ 79187 h 160"/>
              <a:gd name="T6" fmla="*/ 0 w 160"/>
              <a:gd name="T7" fmla="*/ 471676 h 160"/>
              <a:gd name="T8" fmla="*/ 78502 w 160"/>
              <a:gd name="T9" fmla="*/ 550863 h 160"/>
              <a:gd name="T10" fmla="*/ 467598 w 160"/>
              <a:gd name="T11" fmla="*/ 550863 h 160"/>
              <a:gd name="T12" fmla="*/ 546100 w 160"/>
              <a:gd name="T13" fmla="*/ 471676 h 160"/>
              <a:gd name="T14" fmla="*/ 546100 w 160"/>
              <a:gd name="T15" fmla="*/ 79187 h 160"/>
              <a:gd name="T16" fmla="*/ 467598 w 160"/>
              <a:gd name="T17" fmla="*/ 0 h 160"/>
              <a:gd name="T18" fmla="*/ 501729 w 160"/>
              <a:gd name="T19" fmla="*/ 471676 h 160"/>
              <a:gd name="T20" fmla="*/ 467598 w 160"/>
              <a:gd name="T21" fmla="*/ 506105 h 160"/>
              <a:gd name="T22" fmla="*/ 78502 w 160"/>
              <a:gd name="T23" fmla="*/ 506105 h 160"/>
              <a:gd name="T24" fmla="*/ 44371 w 160"/>
              <a:gd name="T25" fmla="*/ 471676 h 160"/>
              <a:gd name="T26" fmla="*/ 44371 w 160"/>
              <a:gd name="T27" fmla="*/ 79187 h 160"/>
              <a:gd name="T28" fmla="*/ 78502 w 160"/>
              <a:gd name="T29" fmla="*/ 44758 h 160"/>
              <a:gd name="T30" fmla="*/ 467598 w 160"/>
              <a:gd name="T31" fmla="*/ 44758 h 160"/>
              <a:gd name="T32" fmla="*/ 501729 w 160"/>
              <a:gd name="T33" fmla="*/ 79187 h 160"/>
              <a:gd name="T34" fmla="*/ 501729 w 160"/>
              <a:gd name="T35" fmla="*/ 471676 h 16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47" y="137"/>
                </a:moveTo>
                <a:cubicBezTo>
                  <a:pt x="147" y="143"/>
                  <a:pt x="143" y="147"/>
                  <a:pt x="137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lnTo>
                  <a:pt x="147" y="13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" name="Freeform 39">
            <a:extLst>
              <a:ext uri="{FF2B5EF4-FFF2-40B4-BE49-F238E27FC236}">
                <a16:creationId xmlns:a16="http://schemas.microsoft.com/office/drawing/2014/main" id="{83F4411A-0C22-4123-9D86-78A9FA4C4C76}"/>
              </a:ext>
            </a:extLst>
          </p:cNvPr>
          <p:cNvSpPr>
            <a:spLocks noEditPoints="1"/>
          </p:cNvSpPr>
          <p:nvPr/>
        </p:nvSpPr>
        <p:spPr bwMode="auto">
          <a:xfrm>
            <a:off x="4773235" y="4336199"/>
            <a:ext cx="368326" cy="371538"/>
          </a:xfrm>
          <a:custGeom>
            <a:avLst/>
            <a:gdLst>
              <a:gd name="T0" fmla="*/ 467598 w 160"/>
              <a:gd name="T1" fmla="*/ 79187 h 160"/>
              <a:gd name="T2" fmla="*/ 273050 w 160"/>
              <a:gd name="T3" fmla="*/ 0 h 160"/>
              <a:gd name="T4" fmla="*/ 78502 w 160"/>
              <a:gd name="T5" fmla="*/ 79187 h 160"/>
              <a:gd name="T6" fmla="*/ 0 w 160"/>
              <a:gd name="T7" fmla="*/ 275432 h 160"/>
              <a:gd name="T8" fmla="*/ 78502 w 160"/>
              <a:gd name="T9" fmla="*/ 471676 h 160"/>
              <a:gd name="T10" fmla="*/ 273050 w 160"/>
              <a:gd name="T11" fmla="*/ 550863 h 160"/>
              <a:gd name="T12" fmla="*/ 467598 w 160"/>
              <a:gd name="T13" fmla="*/ 471676 h 160"/>
              <a:gd name="T14" fmla="*/ 546100 w 160"/>
              <a:gd name="T15" fmla="*/ 275432 h 160"/>
              <a:gd name="T16" fmla="*/ 467598 w 160"/>
              <a:gd name="T17" fmla="*/ 79187 h 160"/>
              <a:gd name="T18" fmla="*/ 501729 w 160"/>
              <a:gd name="T19" fmla="*/ 275432 h 160"/>
              <a:gd name="T20" fmla="*/ 450533 w 160"/>
              <a:gd name="T21" fmla="*/ 423476 h 160"/>
              <a:gd name="T22" fmla="*/ 126286 w 160"/>
              <a:gd name="T23" fmla="*/ 96401 h 160"/>
              <a:gd name="T24" fmla="*/ 273050 w 160"/>
              <a:gd name="T25" fmla="*/ 44758 h 160"/>
              <a:gd name="T26" fmla="*/ 501729 w 160"/>
              <a:gd name="T27" fmla="*/ 275432 h 160"/>
              <a:gd name="T28" fmla="*/ 44371 w 160"/>
              <a:gd name="T29" fmla="*/ 275432 h 160"/>
              <a:gd name="T30" fmla="*/ 95568 w 160"/>
              <a:gd name="T31" fmla="*/ 127387 h 160"/>
              <a:gd name="T32" fmla="*/ 419814 w 160"/>
              <a:gd name="T33" fmla="*/ 454462 h 160"/>
              <a:gd name="T34" fmla="*/ 273050 w 160"/>
              <a:gd name="T35" fmla="*/ 506105 h 160"/>
              <a:gd name="T36" fmla="*/ 44371 w 160"/>
              <a:gd name="T37" fmla="*/ 275432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47" y="80"/>
                </a:moveTo>
                <a:cubicBezTo>
                  <a:pt x="147" y="96"/>
                  <a:pt x="141" y="111"/>
                  <a:pt x="132" y="123"/>
                </a:cubicBezTo>
                <a:cubicBezTo>
                  <a:pt x="37" y="28"/>
                  <a:pt x="37" y="28"/>
                  <a:pt x="37" y="28"/>
                </a:cubicBezTo>
                <a:cubicBezTo>
                  <a:pt x="49" y="19"/>
                  <a:pt x="64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lose/>
                <a:moveTo>
                  <a:pt x="13" y="80"/>
                </a:moveTo>
                <a:cubicBezTo>
                  <a:pt x="13" y="64"/>
                  <a:pt x="19" y="49"/>
                  <a:pt x="28" y="37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11" y="141"/>
                  <a:pt x="96" y="147"/>
                  <a:pt x="80" y="147"/>
                </a:cubicBezTo>
                <a:cubicBezTo>
                  <a:pt x="43" y="147"/>
                  <a:pt x="13" y="117"/>
                  <a:pt x="13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" name="Freeform 40">
            <a:extLst>
              <a:ext uri="{FF2B5EF4-FFF2-40B4-BE49-F238E27FC236}">
                <a16:creationId xmlns:a16="http://schemas.microsoft.com/office/drawing/2014/main" id="{001564E4-EA55-4C5E-A600-70F06FA3A7D2}"/>
              </a:ext>
            </a:extLst>
          </p:cNvPr>
          <p:cNvSpPr>
            <a:spLocks noEditPoints="1"/>
          </p:cNvSpPr>
          <p:nvPr/>
        </p:nvSpPr>
        <p:spPr bwMode="auto">
          <a:xfrm>
            <a:off x="4789156" y="5330152"/>
            <a:ext cx="334062" cy="370466"/>
          </a:xfrm>
          <a:custGeom>
            <a:avLst/>
            <a:gdLst>
              <a:gd name="T0" fmla="*/ 399656 w 145"/>
              <a:gd name="T1" fmla="*/ 353596 h 160"/>
              <a:gd name="T2" fmla="*/ 327923 w 145"/>
              <a:gd name="T3" fmla="*/ 384493 h 160"/>
              <a:gd name="T4" fmla="*/ 191288 w 145"/>
              <a:gd name="T5" fmla="*/ 302101 h 160"/>
              <a:gd name="T6" fmla="*/ 194704 w 145"/>
              <a:gd name="T7" fmla="*/ 274638 h 160"/>
              <a:gd name="T8" fmla="*/ 191288 w 145"/>
              <a:gd name="T9" fmla="*/ 247174 h 160"/>
              <a:gd name="T10" fmla="*/ 327923 w 145"/>
              <a:gd name="T11" fmla="*/ 164783 h 160"/>
              <a:gd name="T12" fmla="*/ 399656 w 145"/>
              <a:gd name="T13" fmla="*/ 195679 h 160"/>
              <a:gd name="T14" fmla="*/ 495300 w 145"/>
              <a:gd name="T15" fmla="*/ 99556 h 160"/>
              <a:gd name="T16" fmla="*/ 399656 w 145"/>
              <a:gd name="T17" fmla="*/ 0 h 160"/>
              <a:gd name="T18" fmla="*/ 300596 w 145"/>
              <a:gd name="T19" fmla="*/ 99556 h 160"/>
              <a:gd name="T20" fmla="*/ 307428 w 145"/>
              <a:gd name="T21" fmla="*/ 127020 h 160"/>
              <a:gd name="T22" fmla="*/ 167377 w 145"/>
              <a:gd name="T23" fmla="*/ 205978 h 160"/>
              <a:gd name="T24" fmla="*/ 99060 w 145"/>
              <a:gd name="T25" fmla="*/ 175081 h 160"/>
              <a:gd name="T26" fmla="*/ 0 w 145"/>
              <a:gd name="T27" fmla="*/ 274638 h 160"/>
              <a:gd name="T28" fmla="*/ 99060 w 145"/>
              <a:gd name="T29" fmla="*/ 374194 h 160"/>
              <a:gd name="T30" fmla="*/ 167377 w 145"/>
              <a:gd name="T31" fmla="*/ 343297 h 160"/>
              <a:gd name="T32" fmla="*/ 307428 w 145"/>
              <a:gd name="T33" fmla="*/ 422255 h 160"/>
              <a:gd name="T34" fmla="*/ 300596 w 145"/>
              <a:gd name="T35" fmla="*/ 449719 h 160"/>
              <a:gd name="T36" fmla="*/ 399656 w 145"/>
              <a:gd name="T37" fmla="*/ 549275 h 160"/>
              <a:gd name="T38" fmla="*/ 495300 w 145"/>
              <a:gd name="T39" fmla="*/ 449719 h 160"/>
              <a:gd name="T40" fmla="*/ 399656 w 145"/>
              <a:gd name="T41" fmla="*/ 353596 h 160"/>
              <a:gd name="T42" fmla="*/ 399656 w 145"/>
              <a:gd name="T43" fmla="*/ 44629 h 160"/>
              <a:gd name="T44" fmla="*/ 450894 w 145"/>
              <a:gd name="T45" fmla="*/ 99556 h 160"/>
              <a:gd name="T46" fmla="*/ 399656 w 145"/>
              <a:gd name="T47" fmla="*/ 151051 h 160"/>
              <a:gd name="T48" fmla="*/ 345002 w 145"/>
              <a:gd name="T49" fmla="*/ 99556 h 160"/>
              <a:gd name="T50" fmla="*/ 399656 w 145"/>
              <a:gd name="T51" fmla="*/ 44629 h 160"/>
              <a:gd name="T52" fmla="*/ 99060 w 145"/>
              <a:gd name="T53" fmla="*/ 329565 h 160"/>
              <a:gd name="T54" fmla="*/ 44406 w 145"/>
              <a:gd name="T55" fmla="*/ 274638 h 160"/>
              <a:gd name="T56" fmla="*/ 99060 w 145"/>
              <a:gd name="T57" fmla="*/ 219710 h 160"/>
              <a:gd name="T58" fmla="*/ 150298 w 145"/>
              <a:gd name="T59" fmla="*/ 274638 h 160"/>
              <a:gd name="T60" fmla="*/ 99060 w 145"/>
              <a:gd name="T61" fmla="*/ 329565 h 160"/>
              <a:gd name="T62" fmla="*/ 399656 w 145"/>
              <a:gd name="T63" fmla="*/ 504646 h 160"/>
              <a:gd name="T64" fmla="*/ 345002 w 145"/>
              <a:gd name="T65" fmla="*/ 449719 h 160"/>
              <a:gd name="T66" fmla="*/ 351834 w 145"/>
              <a:gd name="T67" fmla="*/ 425688 h 160"/>
              <a:gd name="T68" fmla="*/ 351834 w 145"/>
              <a:gd name="T69" fmla="*/ 425688 h 160"/>
              <a:gd name="T70" fmla="*/ 351834 w 145"/>
              <a:gd name="T71" fmla="*/ 422255 h 160"/>
              <a:gd name="T72" fmla="*/ 399656 w 145"/>
              <a:gd name="T73" fmla="*/ 398224 h 160"/>
              <a:gd name="T74" fmla="*/ 450894 w 145"/>
              <a:gd name="T75" fmla="*/ 449719 h 160"/>
              <a:gd name="T76" fmla="*/ 399656 w 145"/>
              <a:gd name="T77" fmla="*/ 504646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5" h="160">
                <a:moveTo>
                  <a:pt x="117" y="103"/>
                </a:moveTo>
                <a:cubicBezTo>
                  <a:pt x="109" y="103"/>
                  <a:pt x="101" y="106"/>
                  <a:pt x="96" y="112"/>
                </a:cubicBezTo>
                <a:cubicBezTo>
                  <a:pt x="56" y="88"/>
                  <a:pt x="56" y="88"/>
                  <a:pt x="56" y="88"/>
                </a:cubicBezTo>
                <a:cubicBezTo>
                  <a:pt x="57" y="86"/>
                  <a:pt x="57" y="83"/>
                  <a:pt x="57" y="80"/>
                </a:cubicBezTo>
                <a:cubicBezTo>
                  <a:pt x="57" y="77"/>
                  <a:pt x="57" y="74"/>
                  <a:pt x="56" y="72"/>
                </a:cubicBezTo>
                <a:cubicBezTo>
                  <a:pt x="96" y="48"/>
                  <a:pt x="96" y="48"/>
                  <a:pt x="96" y="48"/>
                </a:cubicBezTo>
                <a:cubicBezTo>
                  <a:pt x="101" y="54"/>
                  <a:pt x="109" y="57"/>
                  <a:pt x="117" y="57"/>
                </a:cubicBezTo>
                <a:cubicBezTo>
                  <a:pt x="132" y="57"/>
                  <a:pt x="145" y="44"/>
                  <a:pt x="145" y="29"/>
                </a:cubicBezTo>
                <a:cubicBezTo>
                  <a:pt x="145" y="13"/>
                  <a:pt x="132" y="0"/>
                  <a:pt x="117" y="0"/>
                </a:cubicBezTo>
                <a:cubicBezTo>
                  <a:pt x="101" y="0"/>
                  <a:pt x="88" y="13"/>
                  <a:pt x="88" y="29"/>
                </a:cubicBezTo>
                <a:cubicBezTo>
                  <a:pt x="88" y="31"/>
                  <a:pt x="89" y="34"/>
                  <a:pt x="90" y="37"/>
                </a:cubicBezTo>
                <a:cubicBezTo>
                  <a:pt x="49" y="60"/>
                  <a:pt x="49" y="60"/>
                  <a:pt x="49" y="60"/>
                </a:cubicBezTo>
                <a:cubicBezTo>
                  <a:pt x="44" y="55"/>
                  <a:pt x="37" y="51"/>
                  <a:pt x="29" y="51"/>
                </a:cubicBezTo>
                <a:cubicBezTo>
                  <a:pt x="13" y="51"/>
                  <a:pt x="0" y="64"/>
                  <a:pt x="0" y="80"/>
                </a:cubicBezTo>
                <a:cubicBezTo>
                  <a:pt x="0" y="96"/>
                  <a:pt x="13" y="109"/>
                  <a:pt x="29" y="109"/>
                </a:cubicBezTo>
                <a:cubicBezTo>
                  <a:pt x="37" y="109"/>
                  <a:pt x="44" y="105"/>
                  <a:pt x="49" y="100"/>
                </a:cubicBezTo>
                <a:cubicBezTo>
                  <a:pt x="90" y="123"/>
                  <a:pt x="90" y="123"/>
                  <a:pt x="90" y="123"/>
                </a:cubicBezTo>
                <a:cubicBezTo>
                  <a:pt x="89" y="126"/>
                  <a:pt x="88" y="129"/>
                  <a:pt x="88" y="131"/>
                </a:cubicBezTo>
                <a:cubicBezTo>
                  <a:pt x="88" y="147"/>
                  <a:pt x="101" y="160"/>
                  <a:pt x="117" y="160"/>
                </a:cubicBezTo>
                <a:cubicBezTo>
                  <a:pt x="132" y="160"/>
                  <a:pt x="145" y="147"/>
                  <a:pt x="145" y="131"/>
                </a:cubicBezTo>
                <a:cubicBezTo>
                  <a:pt x="145" y="116"/>
                  <a:pt x="132" y="103"/>
                  <a:pt x="117" y="103"/>
                </a:cubicBezTo>
                <a:close/>
                <a:moveTo>
                  <a:pt x="117" y="13"/>
                </a:moveTo>
                <a:cubicBezTo>
                  <a:pt x="125" y="13"/>
                  <a:pt x="132" y="20"/>
                  <a:pt x="132" y="29"/>
                </a:cubicBezTo>
                <a:cubicBezTo>
                  <a:pt x="132" y="37"/>
                  <a:pt x="125" y="44"/>
                  <a:pt x="117" y="44"/>
                </a:cubicBezTo>
                <a:cubicBezTo>
                  <a:pt x="108" y="44"/>
                  <a:pt x="101" y="37"/>
                  <a:pt x="101" y="29"/>
                </a:cubicBezTo>
                <a:cubicBezTo>
                  <a:pt x="101" y="20"/>
                  <a:pt x="108" y="13"/>
                  <a:pt x="117" y="13"/>
                </a:cubicBezTo>
                <a:close/>
                <a:moveTo>
                  <a:pt x="29" y="96"/>
                </a:moveTo>
                <a:cubicBezTo>
                  <a:pt x="20" y="96"/>
                  <a:pt x="13" y="89"/>
                  <a:pt x="13" y="80"/>
                </a:cubicBezTo>
                <a:cubicBezTo>
                  <a:pt x="13" y="71"/>
                  <a:pt x="20" y="64"/>
                  <a:pt x="29" y="64"/>
                </a:cubicBezTo>
                <a:cubicBezTo>
                  <a:pt x="37" y="64"/>
                  <a:pt x="44" y="71"/>
                  <a:pt x="44" y="80"/>
                </a:cubicBezTo>
                <a:cubicBezTo>
                  <a:pt x="44" y="89"/>
                  <a:pt x="37" y="96"/>
                  <a:pt x="29" y="96"/>
                </a:cubicBezTo>
                <a:close/>
                <a:moveTo>
                  <a:pt x="117" y="147"/>
                </a:moveTo>
                <a:cubicBezTo>
                  <a:pt x="108" y="147"/>
                  <a:pt x="101" y="140"/>
                  <a:pt x="101" y="131"/>
                </a:cubicBezTo>
                <a:cubicBezTo>
                  <a:pt x="101" y="129"/>
                  <a:pt x="102" y="126"/>
                  <a:pt x="103" y="124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3" y="124"/>
                  <a:pt x="103" y="124"/>
                  <a:pt x="103" y="123"/>
                </a:cubicBezTo>
                <a:cubicBezTo>
                  <a:pt x="106" y="119"/>
                  <a:pt x="111" y="116"/>
                  <a:pt x="117" y="116"/>
                </a:cubicBezTo>
                <a:cubicBezTo>
                  <a:pt x="125" y="116"/>
                  <a:pt x="132" y="123"/>
                  <a:pt x="132" y="131"/>
                </a:cubicBezTo>
                <a:cubicBezTo>
                  <a:pt x="132" y="140"/>
                  <a:pt x="125" y="147"/>
                  <a:pt x="117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" name="Freeform 46">
            <a:extLst>
              <a:ext uri="{FF2B5EF4-FFF2-40B4-BE49-F238E27FC236}">
                <a16:creationId xmlns:a16="http://schemas.microsoft.com/office/drawing/2014/main" id="{C8D1F706-3E78-4DC8-A644-2535EFF312A6}"/>
              </a:ext>
            </a:extLst>
          </p:cNvPr>
          <p:cNvSpPr>
            <a:spLocks noEditPoints="1"/>
          </p:cNvSpPr>
          <p:nvPr/>
        </p:nvSpPr>
        <p:spPr bwMode="auto">
          <a:xfrm>
            <a:off x="5772755" y="1358918"/>
            <a:ext cx="367256" cy="312648"/>
          </a:xfrm>
          <a:custGeom>
            <a:avLst/>
            <a:gdLst>
              <a:gd name="T0" fmla="*/ 10210 w 160"/>
              <a:gd name="T1" fmla="*/ 206022 h 135"/>
              <a:gd name="T2" fmla="*/ 6806 w 160"/>
              <a:gd name="T3" fmla="*/ 206022 h 135"/>
              <a:gd name="T4" fmla="*/ 3403 w 160"/>
              <a:gd name="T5" fmla="*/ 202589 h 135"/>
              <a:gd name="T6" fmla="*/ 0 w 160"/>
              <a:gd name="T7" fmla="*/ 199155 h 135"/>
              <a:gd name="T8" fmla="*/ 0 w 160"/>
              <a:gd name="T9" fmla="*/ 192287 h 135"/>
              <a:gd name="T10" fmla="*/ 0 w 160"/>
              <a:gd name="T11" fmla="*/ 188854 h 135"/>
              <a:gd name="T12" fmla="*/ 20419 w 160"/>
              <a:gd name="T13" fmla="*/ 30903 h 135"/>
              <a:gd name="T14" fmla="*/ 44242 w 160"/>
              <a:gd name="T15" fmla="*/ 137348 h 135"/>
              <a:gd name="T16" fmla="*/ 197386 w 160"/>
              <a:gd name="T17" fmla="*/ 20602 h 135"/>
              <a:gd name="T18" fmla="*/ 486658 w 160"/>
              <a:gd name="T19" fmla="*/ 157950 h 135"/>
              <a:gd name="T20" fmla="*/ 445820 w 160"/>
              <a:gd name="T21" fmla="*/ 175119 h 135"/>
              <a:gd name="T22" fmla="*/ 142935 w 160"/>
              <a:gd name="T23" fmla="*/ 106445 h 135"/>
              <a:gd name="T24" fmla="*/ 78274 w 160"/>
              <a:gd name="T25" fmla="*/ 168251 h 135"/>
              <a:gd name="T26" fmla="*/ 180370 w 160"/>
              <a:gd name="T27" fmla="*/ 188854 h 135"/>
              <a:gd name="T28" fmla="*/ 20419 w 160"/>
              <a:gd name="T29" fmla="*/ 212890 h 135"/>
              <a:gd name="T30" fmla="*/ 17016 w 160"/>
              <a:gd name="T31" fmla="*/ 212890 h 135"/>
              <a:gd name="T32" fmla="*/ 13613 w 160"/>
              <a:gd name="T33" fmla="*/ 209456 h 135"/>
              <a:gd name="T34" fmla="*/ 544513 w 160"/>
              <a:gd name="T35" fmla="*/ 281564 h 135"/>
              <a:gd name="T36" fmla="*/ 544513 w 160"/>
              <a:gd name="T37" fmla="*/ 274696 h 135"/>
              <a:gd name="T38" fmla="*/ 541110 w 160"/>
              <a:gd name="T39" fmla="*/ 271263 h 135"/>
              <a:gd name="T40" fmla="*/ 541110 w 160"/>
              <a:gd name="T41" fmla="*/ 267829 h 135"/>
              <a:gd name="T42" fmla="*/ 537707 w 160"/>
              <a:gd name="T43" fmla="*/ 267829 h 135"/>
              <a:gd name="T44" fmla="*/ 534303 w 160"/>
              <a:gd name="T45" fmla="*/ 264395 h 135"/>
              <a:gd name="T46" fmla="*/ 530900 w 160"/>
              <a:gd name="T47" fmla="*/ 260961 h 135"/>
              <a:gd name="T48" fmla="*/ 527497 w 160"/>
              <a:gd name="T49" fmla="*/ 260961 h 135"/>
              <a:gd name="T50" fmla="*/ 524094 w 160"/>
              <a:gd name="T51" fmla="*/ 260961 h 135"/>
              <a:gd name="T52" fmla="*/ 384562 w 160"/>
              <a:gd name="T53" fmla="*/ 260961 h 135"/>
              <a:gd name="T54" fmla="*/ 384562 w 160"/>
              <a:gd name="T55" fmla="*/ 302166 h 135"/>
              <a:gd name="T56" fmla="*/ 401578 w 160"/>
              <a:gd name="T57" fmla="*/ 363973 h 135"/>
              <a:gd name="T58" fmla="*/ 272257 w 160"/>
              <a:gd name="T59" fmla="*/ 418912 h 135"/>
              <a:gd name="T60" fmla="*/ 142935 w 160"/>
              <a:gd name="T61" fmla="*/ 367406 h 135"/>
              <a:gd name="T62" fmla="*/ 71467 w 160"/>
              <a:gd name="T63" fmla="*/ 284997 h 135"/>
              <a:gd name="T64" fmla="*/ 112306 w 160"/>
              <a:gd name="T65" fmla="*/ 398310 h 135"/>
              <a:gd name="T66" fmla="*/ 272257 w 160"/>
              <a:gd name="T67" fmla="*/ 463550 h 135"/>
              <a:gd name="T68" fmla="*/ 500271 w 160"/>
              <a:gd name="T69" fmla="*/ 333069 h 135"/>
              <a:gd name="T70" fmla="*/ 524094 w 160"/>
              <a:gd name="T71" fmla="*/ 442948 h 135"/>
              <a:gd name="T72" fmla="*/ 544513 w 160"/>
              <a:gd name="T73" fmla="*/ 281564 h 1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35">
                <a:moveTo>
                  <a:pt x="3" y="61"/>
                </a:moveTo>
                <a:cubicBezTo>
                  <a:pt x="3" y="61"/>
                  <a:pt x="3" y="60"/>
                  <a:pt x="3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2" y="60"/>
                  <a:pt x="2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1" y="59"/>
                  <a:pt x="1" y="58"/>
                  <a:pt x="1" y="58"/>
                </a:cubicBezTo>
                <a:cubicBezTo>
                  <a:pt x="1" y="58"/>
                  <a:pt x="1" y="58"/>
                  <a:pt x="0" y="58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5"/>
                  <a:pt x="0" y="5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3" y="9"/>
                  <a:pt x="6" y="9"/>
                </a:cubicBezTo>
                <a:cubicBezTo>
                  <a:pt x="10" y="9"/>
                  <a:pt x="13" y="12"/>
                  <a:pt x="13" y="15"/>
                </a:cubicBezTo>
                <a:cubicBezTo>
                  <a:pt x="13" y="40"/>
                  <a:pt x="13" y="40"/>
                  <a:pt x="13" y="40"/>
                </a:cubicBezTo>
                <a:cubicBezTo>
                  <a:pt x="33" y="21"/>
                  <a:pt x="33" y="21"/>
                  <a:pt x="33" y="21"/>
                </a:cubicBezTo>
                <a:cubicBezTo>
                  <a:pt x="40" y="15"/>
                  <a:pt x="49" y="9"/>
                  <a:pt x="58" y="6"/>
                </a:cubicBezTo>
                <a:cubicBezTo>
                  <a:pt x="75" y="0"/>
                  <a:pt x="93" y="1"/>
                  <a:pt x="109" y="9"/>
                </a:cubicBezTo>
                <a:cubicBezTo>
                  <a:pt x="125" y="16"/>
                  <a:pt x="137" y="30"/>
                  <a:pt x="143" y="46"/>
                </a:cubicBezTo>
                <a:cubicBezTo>
                  <a:pt x="144" y="50"/>
                  <a:pt x="142" y="53"/>
                  <a:pt x="139" y="55"/>
                </a:cubicBezTo>
                <a:cubicBezTo>
                  <a:pt x="136" y="56"/>
                  <a:pt x="132" y="54"/>
                  <a:pt x="131" y="51"/>
                </a:cubicBezTo>
                <a:cubicBezTo>
                  <a:pt x="121" y="23"/>
                  <a:pt x="90" y="8"/>
                  <a:pt x="62" y="18"/>
                </a:cubicBezTo>
                <a:cubicBezTo>
                  <a:pt x="55" y="21"/>
                  <a:pt x="48" y="25"/>
                  <a:pt x="42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23" y="49"/>
                  <a:pt x="23" y="49"/>
                  <a:pt x="23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50" y="49"/>
                  <a:pt x="53" y="52"/>
                  <a:pt x="53" y="55"/>
                </a:cubicBezTo>
                <a:cubicBezTo>
                  <a:pt x="53" y="59"/>
                  <a:pt x="50" y="62"/>
                  <a:pt x="47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2"/>
                  <a:pt x="6" y="62"/>
                  <a:pt x="5" y="62"/>
                </a:cubicBezTo>
                <a:cubicBezTo>
                  <a:pt x="5" y="62"/>
                  <a:pt x="4" y="61"/>
                  <a:pt x="4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3" y="61"/>
                  <a:pt x="3" y="61"/>
                  <a:pt x="3" y="61"/>
                </a:cubicBezTo>
                <a:close/>
                <a:moveTo>
                  <a:pt x="160" y="82"/>
                </a:moveTo>
                <a:cubicBezTo>
                  <a:pt x="160" y="81"/>
                  <a:pt x="160" y="81"/>
                  <a:pt x="160" y="81"/>
                </a:cubicBezTo>
                <a:cubicBezTo>
                  <a:pt x="160" y="81"/>
                  <a:pt x="160" y="80"/>
                  <a:pt x="160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58" y="78"/>
                  <a:pt x="158" y="78"/>
                  <a:pt x="158" y="78"/>
                </a:cubicBezTo>
                <a:cubicBezTo>
                  <a:pt x="158" y="78"/>
                  <a:pt x="158" y="78"/>
                  <a:pt x="158" y="78"/>
                </a:cubicBezTo>
                <a:cubicBezTo>
                  <a:pt x="158" y="77"/>
                  <a:pt x="158" y="77"/>
                  <a:pt x="158" y="77"/>
                </a:cubicBezTo>
                <a:cubicBezTo>
                  <a:pt x="157" y="77"/>
                  <a:pt x="157" y="77"/>
                  <a:pt x="157" y="77"/>
                </a:cubicBezTo>
                <a:cubicBezTo>
                  <a:pt x="157" y="77"/>
                  <a:pt x="157" y="77"/>
                  <a:pt x="157" y="76"/>
                </a:cubicBezTo>
                <a:cubicBezTo>
                  <a:pt x="156" y="76"/>
                  <a:pt x="156" y="76"/>
                  <a:pt x="156" y="76"/>
                </a:cubicBezTo>
                <a:cubicBezTo>
                  <a:pt x="156" y="76"/>
                  <a:pt x="156" y="76"/>
                  <a:pt x="156" y="76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5" y="76"/>
                  <a:pt x="155" y="76"/>
                  <a:pt x="154" y="76"/>
                </a:cubicBezTo>
                <a:cubicBezTo>
                  <a:pt x="154" y="76"/>
                  <a:pt x="154" y="76"/>
                  <a:pt x="154" y="76"/>
                </a:cubicBezTo>
                <a:cubicBezTo>
                  <a:pt x="154" y="76"/>
                  <a:pt x="154" y="76"/>
                  <a:pt x="154" y="76"/>
                </a:cubicBezTo>
                <a:cubicBezTo>
                  <a:pt x="113" y="76"/>
                  <a:pt x="113" y="76"/>
                  <a:pt x="113" y="76"/>
                </a:cubicBezTo>
                <a:cubicBezTo>
                  <a:pt x="110" y="76"/>
                  <a:pt x="107" y="78"/>
                  <a:pt x="107" y="82"/>
                </a:cubicBezTo>
                <a:cubicBezTo>
                  <a:pt x="107" y="86"/>
                  <a:pt x="110" y="88"/>
                  <a:pt x="113" y="88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18" y="106"/>
                  <a:pt x="118" y="106"/>
                  <a:pt x="118" y="106"/>
                </a:cubicBezTo>
                <a:cubicBezTo>
                  <a:pt x="118" y="107"/>
                  <a:pt x="118" y="107"/>
                  <a:pt x="118" y="107"/>
                </a:cubicBezTo>
                <a:cubicBezTo>
                  <a:pt x="108" y="117"/>
                  <a:pt x="94" y="122"/>
                  <a:pt x="80" y="122"/>
                </a:cubicBezTo>
                <a:cubicBezTo>
                  <a:pt x="80" y="122"/>
                  <a:pt x="80" y="122"/>
                  <a:pt x="80" y="122"/>
                </a:cubicBezTo>
                <a:cubicBezTo>
                  <a:pt x="66" y="122"/>
                  <a:pt x="52" y="117"/>
                  <a:pt x="42" y="107"/>
                </a:cubicBezTo>
                <a:cubicBezTo>
                  <a:pt x="36" y="101"/>
                  <a:pt x="32" y="94"/>
                  <a:pt x="29" y="87"/>
                </a:cubicBezTo>
                <a:cubicBezTo>
                  <a:pt x="28" y="83"/>
                  <a:pt x="24" y="81"/>
                  <a:pt x="21" y="83"/>
                </a:cubicBezTo>
                <a:cubicBezTo>
                  <a:pt x="18" y="84"/>
                  <a:pt x="16" y="87"/>
                  <a:pt x="17" y="91"/>
                </a:cubicBezTo>
                <a:cubicBezTo>
                  <a:pt x="20" y="100"/>
                  <a:pt x="26" y="109"/>
                  <a:pt x="33" y="116"/>
                </a:cubicBezTo>
                <a:cubicBezTo>
                  <a:pt x="45" y="128"/>
                  <a:pt x="62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98" y="135"/>
                  <a:pt x="114" y="128"/>
                  <a:pt x="127" y="116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7" y="122"/>
                  <a:pt x="147" y="122"/>
                  <a:pt x="147" y="122"/>
                </a:cubicBezTo>
                <a:cubicBezTo>
                  <a:pt x="147" y="126"/>
                  <a:pt x="150" y="129"/>
                  <a:pt x="154" y="129"/>
                </a:cubicBezTo>
                <a:cubicBezTo>
                  <a:pt x="157" y="129"/>
                  <a:pt x="160" y="126"/>
                  <a:pt x="160" y="122"/>
                </a:cubicBezTo>
                <a:cubicBezTo>
                  <a:pt x="160" y="82"/>
                  <a:pt x="160" y="82"/>
                  <a:pt x="160" y="82"/>
                </a:cubicBezTo>
                <a:cubicBezTo>
                  <a:pt x="160" y="82"/>
                  <a:pt x="160" y="82"/>
                  <a:pt x="160" y="8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" name="Freeform 47">
            <a:extLst>
              <a:ext uri="{FF2B5EF4-FFF2-40B4-BE49-F238E27FC236}">
                <a16:creationId xmlns:a16="http://schemas.microsoft.com/office/drawing/2014/main" id="{08050440-63A0-44F6-B9CA-751DC8C3620C}"/>
              </a:ext>
            </a:extLst>
          </p:cNvPr>
          <p:cNvSpPr>
            <a:spLocks noEditPoints="1"/>
          </p:cNvSpPr>
          <p:nvPr/>
        </p:nvSpPr>
        <p:spPr bwMode="auto">
          <a:xfrm>
            <a:off x="5759697" y="2378911"/>
            <a:ext cx="367256" cy="273032"/>
          </a:xfrm>
          <a:custGeom>
            <a:avLst/>
            <a:gdLst>
              <a:gd name="T0" fmla="*/ 272257 w 160"/>
              <a:gd name="T1" fmla="*/ 130364 h 118"/>
              <a:gd name="T2" fmla="*/ 200789 w 160"/>
              <a:gd name="T3" fmla="*/ 202407 h 118"/>
              <a:gd name="T4" fmla="*/ 272257 w 160"/>
              <a:gd name="T5" fmla="*/ 277880 h 118"/>
              <a:gd name="T6" fmla="*/ 343724 w 160"/>
              <a:gd name="T7" fmla="*/ 202407 h 118"/>
              <a:gd name="T8" fmla="*/ 272257 w 160"/>
              <a:gd name="T9" fmla="*/ 130364 h 118"/>
              <a:gd name="T10" fmla="*/ 272257 w 160"/>
              <a:gd name="T11" fmla="*/ 233282 h 118"/>
              <a:gd name="T12" fmla="*/ 245031 w 160"/>
              <a:gd name="T13" fmla="*/ 202407 h 118"/>
              <a:gd name="T14" fmla="*/ 272257 w 160"/>
              <a:gd name="T15" fmla="*/ 174962 h 118"/>
              <a:gd name="T16" fmla="*/ 299482 w 160"/>
              <a:gd name="T17" fmla="*/ 202407 h 118"/>
              <a:gd name="T18" fmla="*/ 272257 w 160"/>
              <a:gd name="T19" fmla="*/ 233282 h 118"/>
              <a:gd name="T20" fmla="*/ 394772 w 160"/>
              <a:gd name="T21" fmla="*/ 325909 h 118"/>
              <a:gd name="T22" fmla="*/ 394772 w 160"/>
              <a:gd name="T23" fmla="*/ 325909 h 118"/>
              <a:gd name="T24" fmla="*/ 377756 w 160"/>
              <a:gd name="T25" fmla="*/ 332770 h 118"/>
              <a:gd name="T26" fmla="*/ 364143 w 160"/>
              <a:gd name="T27" fmla="*/ 325909 h 118"/>
              <a:gd name="T28" fmla="*/ 364143 w 160"/>
              <a:gd name="T29" fmla="*/ 295033 h 118"/>
              <a:gd name="T30" fmla="*/ 364143 w 160"/>
              <a:gd name="T31" fmla="*/ 295033 h 118"/>
              <a:gd name="T32" fmla="*/ 364143 w 160"/>
              <a:gd name="T33" fmla="*/ 113210 h 118"/>
              <a:gd name="T34" fmla="*/ 364143 w 160"/>
              <a:gd name="T35" fmla="*/ 82335 h 118"/>
              <a:gd name="T36" fmla="*/ 394772 w 160"/>
              <a:gd name="T37" fmla="*/ 82335 h 118"/>
              <a:gd name="T38" fmla="*/ 394772 w 160"/>
              <a:gd name="T39" fmla="*/ 325909 h 118"/>
              <a:gd name="T40" fmla="*/ 180370 w 160"/>
              <a:gd name="T41" fmla="*/ 295033 h 118"/>
              <a:gd name="T42" fmla="*/ 180370 w 160"/>
              <a:gd name="T43" fmla="*/ 325909 h 118"/>
              <a:gd name="T44" fmla="*/ 166757 w 160"/>
              <a:gd name="T45" fmla="*/ 332770 h 118"/>
              <a:gd name="T46" fmla="*/ 149741 w 160"/>
              <a:gd name="T47" fmla="*/ 325909 h 118"/>
              <a:gd name="T48" fmla="*/ 149741 w 160"/>
              <a:gd name="T49" fmla="*/ 82335 h 118"/>
              <a:gd name="T50" fmla="*/ 149741 w 160"/>
              <a:gd name="T51" fmla="*/ 82335 h 118"/>
              <a:gd name="T52" fmla="*/ 180370 w 160"/>
              <a:gd name="T53" fmla="*/ 82335 h 118"/>
              <a:gd name="T54" fmla="*/ 180370 w 160"/>
              <a:gd name="T55" fmla="*/ 113210 h 118"/>
              <a:gd name="T56" fmla="*/ 180370 w 160"/>
              <a:gd name="T57" fmla="*/ 113210 h 118"/>
              <a:gd name="T58" fmla="*/ 142935 w 160"/>
              <a:gd name="T59" fmla="*/ 202407 h 118"/>
              <a:gd name="T60" fmla="*/ 180370 w 160"/>
              <a:gd name="T61" fmla="*/ 295033 h 118"/>
              <a:gd name="T62" fmla="*/ 544513 w 160"/>
              <a:gd name="T63" fmla="*/ 202407 h 118"/>
              <a:gd name="T64" fmla="*/ 466239 w 160"/>
              <a:gd name="T65" fmla="*/ 397952 h 118"/>
              <a:gd name="T66" fmla="*/ 449223 w 160"/>
              <a:gd name="T67" fmla="*/ 404813 h 118"/>
              <a:gd name="T68" fmla="*/ 432207 w 160"/>
              <a:gd name="T69" fmla="*/ 397952 h 118"/>
              <a:gd name="T70" fmla="*/ 432207 w 160"/>
              <a:gd name="T71" fmla="*/ 367076 h 118"/>
              <a:gd name="T72" fmla="*/ 432207 w 160"/>
              <a:gd name="T73" fmla="*/ 41167 h 118"/>
              <a:gd name="T74" fmla="*/ 432207 w 160"/>
              <a:gd name="T75" fmla="*/ 10292 h 118"/>
              <a:gd name="T76" fmla="*/ 466239 w 160"/>
              <a:gd name="T77" fmla="*/ 10292 h 118"/>
              <a:gd name="T78" fmla="*/ 544513 w 160"/>
              <a:gd name="T79" fmla="*/ 202407 h 118"/>
              <a:gd name="T80" fmla="*/ 112306 w 160"/>
              <a:gd name="T81" fmla="*/ 367076 h 118"/>
              <a:gd name="T82" fmla="*/ 112306 w 160"/>
              <a:gd name="T83" fmla="*/ 397952 h 118"/>
              <a:gd name="T84" fmla="*/ 95290 w 160"/>
              <a:gd name="T85" fmla="*/ 404813 h 118"/>
              <a:gd name="T86" fmla="*/ 78274 w 160"/>
              <a:gd name="T87" fmla="*/ 397952 h 118"/>
              <a:gd name="T88" fmla="*/ 0 w 160"/>
              <a:gd name="T89" fmla="*/ 202407 h 118"/>
              <a:gd name="T90" fmla="*/ 78274 w 160"/>
              <a:gd name="T91" fmla="*/ 10292 h 118"/>
              <a:gd name="T92" fmla="*/ 112306 w 160"/>
              <a:gd name="T93" fmla="*/ 10292 h 118"/>
              <a:gd name="T94" fmla="*/ 112306 w 160"/>
              <a:gd name="T95" fmla="*/ 41167 h 118"/>
              <a:gd name="T96" fmla="*/ 112306 w 160"/>
              <a:gd name="T97" fmla="*/ 367076 h 11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18">
                <a:moveTo>
                  <a:pt x="80" y="38"/>
                </a:moveTo>
                <a:cubicBezTo>
                  <a:pt x="68" y="38"/>
                  <a:pt x="59" y="48"/>
                  <a:pt x="59" y="59"/>
                </a:cubicBezTo>
                <a:cubicBezTo>
                  <a:pt x="59" y="71"/>
                  <a:pt x="68" y="81"/>
                  <a:pt x="80" y="81"/>
                </a:cubicBezTo>
                <a:cubicBezTo>
                  <a:pt x="92" y="81"/>
                  <a:pt x="101" y="71"/>
                  <a:pt x="101" y="59"/>
                </a:cubicBezTo>
                <a:cubicBezTo>
                  <a:pt x="101" y="48"/>
                  <a:pt x="92" y="38"/>
                  <a:pt x="80" y="38"/>
                </a:cubicBezTo>
                <a:close/>
                <a:moveTo>
                  <a:pt x="80" y="68"/>
                </a:moveTo>
                <a:cubicBezTo>
                  <a:pt x="75" y="68"/>
                  <a:pt x="72" y="64"/>
                  <a:pt x="72" y="59"/>
                </a:cubicBezTo>
                <a:cubicBezTo>
                  <a:pt x="72" y="55"/>
                  <a:pt x="75" y="51"/>
                  <a:pt x="80" y="51"/>
                </a:cubicBezTo>
                <a:cubicBezTo>
                  <a:pt x="85" y="51"/>
                  <a:pt x="88" y="55"/>
                  <a:pt x="88" y="59"/>
                </a:cubicBezTo>
                <a:cubicBezTo>
                  <a:pt x="88" y="64"/>
                  <a:pt x="85" y="68"/>
                  <a:pt x="80" y="68"/>
                </a:cubicBezTo>
                <a:close/>
                <a:moveTo>
                  <a:pt x="116" y="95"/>
                </a:moveTo>
                <a:cubicBezTo>
                  <a:pt x="116" y="95"/>
                  <a:pt x="116" y="95"/>
                  <a:pt x="116" y="95"/>
                </a:cubicBezTo>
                <a:cubicBezTo>
                  <a:pt x="114" y="97"/>
                  <a:pt x="113" y="97"/>
                  <a:pt x="111" y="97"/>
                </a:cubicBezTo>
                <a:cubicBezTo>
                  <a:pt x="110" y="97"/>
                  <a:pt x="108" y="97"/>
                  <a:pt x="107" y="95"/>
                </a:cubicBezTo>
                <a:cubicBezTo>
                  <a:pt x="104" y="93"/>
                  <a:pt x="104" y="89"/>
                  <a:pt x="107" y="86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121" y="71"/>
                  <a:pt x="121" y="48"/>
                  <a:pt x="107" y="33"/>
                </a:cubicBezTo>
                <a:cubicBezTo>
                  <a:pt x="104" y="30"/>
                  <a:pt x="104" y="26"/>
                  <a:pt x="107" y="24"/>
                </a:cubicBezTo>
                <a:cubicBezTo>
                  <a:pt x="109" y="21"/>
                  <a:pt x="113" y="21"/>
                  <a:pt x="116" y="24"/>
                </a:cubicBezTo>
                <a:cubicBezTo>
                  <a:pt x="135" y="43"/>
                  <a:pt x="136" y="76"/>
                  <a:pt x="116" y="95"/>
                </a:cubicBezTo>
                <a:close/>
                <a:moveTo>
                  <a:pt x="53" y="86"/>
                </a:moveTo>
                <a:cubicBezTo>
                  <a:pt x="56" y="89"/>
                  <a:pt x="56" y="93"/>
                  <a:pt x="53" y="95"/>
                </a:cubicBezTo>
                <a:cubicBezTo>
                  <a:pt x="52" y="96"/>
                  <a:pt x="50" y="97"/>
                  <a:pt x="49" y="97"/>
                </a:cubicBezTo>
                <a:cubicBezTo>
                  <a:pt x="47" y="97"/>
                  <a:pt x="46" y="96"/>
                  <a:pt x="44" y="95"/>
                </a:cubicBezTo>
                <a:cubicBezTo>
                  <a:pt x="25" y="76"/>
                  <a:pt x="24" y="43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7" y="21"/>
                  <a:pt x="51" y="21"/>
                  <a:pt x="53" y="24"/>
                </a:cubicBezTo>
                <a:cubicBezTo>
                  <a:pt x="56" y="26"/>
                  <a:pt x="56" y="30"/>
                  <a:pt x="53" y="33"/>
                </a:cubicBezTo>
                <a:cubicBezTo>
                  <a:pt x="53" y="33"/>
                  <a:pt x="53" y="33"/>
                  <a:pt x="53" y="33"/>
                </a:cubicBezTo>
                <a:cubicBezTo>
                  <a:pt x="46" y="40"/>
                  <a:pt x="42" y="49"/>
                  <a:pt x="42" y="59"/>
                </a:cubicBezTo>
                <a:cubicBezTo>
                  <a:pt x="42" y="70"/>
                  <a:pt x="46" y="79"/>
                  <a:pt x="53" y="86"/>
                </a:cubicBezTo>
                <a:close/>
                <a:moveTo>
                  <a:pt x="160" y="59"/>
                </a:moveTo>
                <a:cubicBezTo>
                  <a:pt x="160" y="81"/>
                  <a:pt x="152" y="101"/>
                  <a:pt x="137" y="116"/>
                </a:cubicBezTo>
                <a:cubicBezTo>
                  <a:pt x="135" y="117"/>
                  <a:pt x="134" y="118"/>
                  <a:pt x="132" y="118"/>
                </a:cubicBezTo>
                <a:cubicBezTo>
                  <a:pt x="130" y="118"/>
                  <a:pt x="129" y="117"/>
                  <a:pt x="127" y="116"/>
                </a:cubicBezTo>
                <a:cubicBezTo>
                  <a:pt x="125" y="114"/>
                  <a:pt x="125" y="109"/>
                  <a:pt x="127" y="107"/>
                </a:cubicBezTo>
                <a:cubicBezTo>
                  <a:pt x="154" y="81"/>
                  <a:pt x="154" y="38"/>
                  <a:pt x="127" y="12"/>
                </a:cubicBezTo>
                <a:cubicBezTo>
                  <a:pt x="125" y="10"/>
                  <a:pt x="125" y="5"/>
                  <a:pt x="127" y="3"/>
                </a:cubicBezTo>
                <a:cubicBezTo>
                  <a:pt x="130" y="0"/>
                  <a:pt x="134" y="0"/>
                  <a:pt x="137" y="3"/>
                </a:cubicBezTo>
                <a:cubicBezTo>
                  <a:pt x="152" y="18"/>
                  <a:pt x="160" y="38"/>
                  <a:pt x="160" y="59"/>
                </a:cubicBezTo>
                <a:close/>
                <a:moveTo>
                  <a:pt x="33" y="107"/>
                </a:moveTo>
                <a:cubicBezTo>
                  <a:pt x="35" y="109"/>
                  <a:pt x="35" y="114"/>
                  <a:pt x="33" y="116"/>
                </a:cubicBezTo>
                <a:cubicBezTo>
                  <a:pt x="31" y="117"/>
                  <a:pt x="30" y="118"/>
                  <a:pt x="28" y="118"/>
                </a:cubicBezTo>
                <a:cubicBezTo>
                  <a:pt x="26" y="118"/>
                  <a:pt x="25" y="117"/>
                  <a:pt x="23" y="116"/>
                </a:cubicBezTo>
                <a:cubicBezTo>
                  <a:pt x="8" y="101"/>
                  <a:pt x="0" y="81"/>
                  <a:pt x="0" y="59"/>
                </a:cubicBezTo>
                <a:cubicBezTo>
                  <a:pt x="0" y="38"/>
                  <a:pt x="8" y="18"/>
                  <a:pt x="23" y="3"/>
                </a:cubicBezTo>
                <a:cubicBezTo>
                  <a:pt x="26" y="0"/>
                  <a:pt x="30" y="0"/>
                  <a:pt x="33" y="3"/>
                </a:cubicBezTo>
                <a:cubicBezTo>
                  <a:pt x="35" y="5"/>
                  <a:pt x="35" y="10"/>
                  <a:pt x="33" y="12"/>
                </a:cubicBezTo>
                <a:cubicBezTo>
                  <a:pt x="6" y="38"/>
                  <a:pt x="6" y="81"/>
                  <a:pt x="33" y="10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" name="Freeform 48">
            <a:extLst>
              <a:ext uri="{FF2B5EF4-FFF2-40B4-BE49-F238E27FC236}">
                <a16:creationId xmlns:a16="http://schemas.microsoft.com/office/drawing/2014/main" id="{DEFEC68A-D95B-438C-8932-FEA5179138C8}"/>
              </a:ext>
            </a:extLst>
          </p:cNvPr>
          <p:cNvSpPr>
            <a:spLocks noEditPoints="1"/>
          </p:cNvSpPr>
          <p:nvPr/>
        </p:nvSpPr>
        <p:spPr bwMode="auto">
          <a:xfrm>
            <a:off x="5767281" y="3326344"/>
            <a:ext cx="367256" cy="371538"/>
          </a:xfrm>
          <a:custGeom>
            <a:avLst/>
            <a:gdLst>
              <a:gd name="T0" fmla="*/ 473046 w 160"/>
              <a:gd name="T1" fmla="*/ 175588 h 160"/>
              <a:gd name="T2" fmla="*/ 445820 w 160"/>
              <a:gd name="T3" fmla="*/ 175588 h 160"/>
              <a:gd name="T4" fmla="*/ 445820 w 160"/>
              <a:gd name="T5" fmla="*/ 20657 h 160"/>
              <a:gd name="T6" fmla="*/ 421998 w 160"/>
              <a:gd name="T7" fmla="*/ 0 h 160"/>
              <a:gd name="T8" fmla="*/ 122515 w 160"/>
              <a:gd name="T9" fmla="*/ 0 h 160"/>
              <a:gd name="T10" fmla="*/ 98693 w 160"/>
              <a:gd name="T11" fmla="*/ 20657 h 160"/>
              <a:gd name="T12" fmla="*/ 98693 w 160"/>
              <a:gd name="T13" fmla="*/ 175588 h 160"/>
              <a:gd name="T14" fmla="*/ 71467 w 160"/>
              <a:gd name="T15" fmla="*/ 175588 h 160"/>
              <a:gd name="T16" fmla="*/ 0 w 160"/>
              <a:gd name="T17" fmla="*/ 251331 h 160"/>
              <a:gd name="T18" fmla="*/ 0 w 160"/>
              <a:gd name="T19" fmla="*/ 375275 h 160"/>
              <a:gd name="T20" fmla="*/ 71467 w 160"/>
              <a:gd name="T21" fmla="*/ 451019 h 160"/>
              <a:gd name="T22" fmla="*/ 98693 w 160"/>
              <a:gd name="T23" fmla="*/ 451019 h 160"/>
              <a:gd name="T24" fmla="*/ 98693 w 160"/>
              <a:gd name="T25" fmla="*/ 530206 h 160"/>
              <a:gd name="T26" fmla="*/ 122515 w 160"/>
              <a:gd name="T27" fmla="*/ 550863 h 160"/>
              <a:gd name="T28" fmla="*/ 421998 w 160"/>
              <a:gd name="T29" fmla="*/ 550863 h 160"/>
              <a:gd name="T30" fmla="*/ 445820 w 160"/>
              <a:gd name="T31" fmla="*/ 530206 h 160"/>
              <a:gd name="T32" fmla="*/ 445820 w 160"/>
              <a:gd name="T33" fmla="*/ 451019 h 160"/>
              <a:gd name="T34" fmla="*/ 473046 w 160"/>
              <a:gd name="T35" fmla="*/ 451019 h 160"/>
              <a:gd name="T36" fmla="*/ 544513 w 160"/>
              <a:gd name="T37" fmla="*/ 375275 h 160"/>
              <a:gd name="T38" fmla="*/ 544513 w 160"/>
              <a:gd name="T39" fmla="*/ 251331 h 160"/>
              <a:gd name="T40" fmla="*/ 473046 w 160"/>
              <a:gd name="T41" fmla="*/ 175588 h 160"/>
              <a:gd name="T42" fmla="*/ 142935 w 160"/>
              <a:gd name="T43" fmla="*/ 44758 h 160"/>
              <a:gd name="T44" fmla="*/ 401578 w 160"/>
              <a:gd name="T45" fmla="*/ 44758 h 160"/>
              <a:gd name="T46" fmla="*/ 401578 w 160"/>
              <a:gd name="T47" fmla="*/ 175588 h 160"/>
              <a:gd name="T48" fmla="*/ 142935 w 160"/>
              <a:gd name="T49" fmla="*/ 175588 h 160"/>
              <a:gd name="T50" fmla="*/ 142935 w 160"/>
              <a:gd name="T51" fmla="*/ 44758 h 160"/>
              <a:gd name="T52" fmla="*/ 401578 w 160"/>
              <a:gd name="T53" fmla="*/ 506105 h 160"/>
              <a:gd name="T54" fmla="*/ 142935 w 160"/>
              <a:gd name="T55" fmla="*/ 506105 h 160"/>
              <a:gd name="T56" fmla="*/ 142935 w 160"/>
              <a:gd name="T57" fmla="*/ 347732 h 160"/>
              <a:gd name="T58" fmla="*/ 401578 w 160"/>
              <a:gd name="T59" fmla="*/ 347732 h 160"/>
              <a:gd name="T60" fmla="*/ 401578 w 160"/>
              <a:gd name="T61" fmla="*/ 506105 h 160"/>
              <a:gd name="T62" fmla="*/ 500271 w 160"/>
              <a:gd name="T63" fmla="*/ 375275 h 160"/>
              <a:gd name="T64" fmla="*/ 473046 w 160"/>
              <a:gd name="T65" fmla="*/ 406261 h 160"/>
              <a:gd name="T66" fmla="*/ 445820 w 160"/>
              <a:gd name="T67" fmla="*/ 406261 h 160"/>
              <a:gd name="T68" fmla="*/ 445820 w 160"/>
              <a:gd name="T69" fmla="*/ 327075 h 160"/>
              <a:gd name="T70" fmla="*/ 421998 w 160"/>
              <a:gd name="T71" fmla="*/ 302975 h 160"/>
              <a:gd name="T72" fmla="*/ 122515 w 160"/>
              <a:gd name="T73" fmla="*/ 302975 h 160"/>
              <a:gd name="T74" fmla="*/ 98693 w 160"/>
              <a:gd name="T75" fmla="*/ 327075 h 160"/>
              <a:gd name="T76" fmla="*/ 98693 w 160"/>
              <a:gd name="T77" fmla="*/ 406261 h 160"/>
              <a:gd name="T78" fmla="*/ 71467 w 160"/>
              <a:gd name="T79" fmla="*/ 406261 h 160"/>
              <a:gd name="T80" fmla="*/ 44242 w 160"/>
              <a:gd name="T81" fmla="*/ 375275 h 160"/>
              <a:gd name="T82" fmla="*/ 44242 w 160"/>
              <a:gd name="T83" fmla="*/ 251331 h 160"/>
              <a:gd name="T84" fmla="*/ 71467 w 160"/>
              <a:gd name="T85" fmla="*/ 220345 h 160"/>
              <a:gd name="T86" fmla="*/ 473046 w 160"/>
              <a:gd name="T87" fmla="*/ 220345 h 160"/>
              <a:gd name="T88" fmla="*/ 500271 w 160"/>
              <a:gd name="T89" fmla="*/ 251331 h 160"/>
              <a:gd name="T90" fmla="*/ 500271 w 160"/>
              <a:gd name="T91" fmla="*/ 375275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60">
                <a:moveTo>
                  <a:pt x="139" y="51"/>
                </a:moveTo>
                <a:cubicBezTo>
                  <a:pt x="131" y="51"/>
                  <a:pt x="131" y="51"/>
                  <a:pt x="131" y="51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3"/>
                  <a:pt x="128" y="0"/>
                  <a:pt x="12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2" y="0"/>
                  <a:pt x="29" y="3"/>
                  <a:pt x="29" y="6"/>
                </a:cubicBezTo>
                <a:cubicBezTo>
                  <a:pt x="29" y="51"/>
                  <a:pt x="29" y="51"/>
                  <a:pt x="29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9" y="51"/>
                  <a:pt x="0" y="61"/>
                  <a:pt x="0" y="73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21"/>
                  <a:pt x="9" y="131"/>
                  <a:pt x="21" y="131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29" y="154"/>
                  <a:pt x="29" y="154"/>
                  <a:pt x="29" y="154"/>
                </a:cubicBezTo>
                <a:cubicBezTo>
                  <a:pt x="29" y="157"/>
                  <a:pt x="32" y="160"/>
                  <a:pt x="36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28" y="160"/>
                  <a:pt x="131" y="157"/>
                  <a:pt x="131" y="154"/>
                </a:cubicBezTo>
                <a:cubicBezTo>
                  <a:pt x="131" y="131"/>
                  <a:pt x="131" y="131"/>
                  <a:pt x="131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51" y="131"/>
                  <a:pt x="160" y="121"/>
                  <a:pt x="160" y="109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61"/>
                  <a:pt x="151" y="51"/>
                  <a:pt x="139" y="51"/>
                </a:cubicBezTo>
                <a:close/>
                <a:moveTo>
                  <a:pt x="42" y="13"/>
                </a:moveTo>
                <a:cubicBezTo>
                  <a:pt x="118" y="13"/>
                  <a:pt x="118" y="13"/>
                  <a:pt x="118" y="13"/>
                </a:cubicBezTo>
                <a:cubicBezTo>
                  <a:pt x="118" y="51"/>
                  <a:pt x="118" y="51"/>
                  <a:pt x="118" y="51"/>
                </a:cubicBezTo>
                <a:cubicBezTo>
                  <a:pt x="42" y="51"/>
                  <a:pt x="42" y="51"/>
                  <a:pt x="42" y="51"/>
                </a:cubicBezTo>
                <a:lnTo>
                  <a:pt x="42" y="13"/>
                </a:lnTo>
                <a:close/>
                <a:moveTo>
                  <a:pt x="118" y="147"/>
                </a:moveTo>
                <a:cubicBezTo>
                  <a:pt x="42" y="147"/>
                  <a:pt x="42" y="147"/>
                  <a:pt x="42" y="147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118" y="101"/>
                  <a:pt x="118" y="101"/>
                  <a:pt x="118" y="101"/>
                </a:cubicBezTo>
                <a:lnTo>
                  <a:pt x="118" y="147"/>
                </a:lnTo>
                <a:close/>
                <a:moveTo>
                  <a:pt x="147" y="109"/>
                </a:moveTo>
                <a:cubicBezTo>
                  <a:pt x="147" y="114"/>
                  <a:pt x="143" y="118"/>
                  <a:pt x="139" y="118"/>
                </a:cubicBezTo>
                <a:cubicBezTo>
                  <a:pt x="131" y="118"/>
                  <a:pt x="131" y="118"/>
                  <a:pt x="131" y="118"/>
                </a:cubicBezTo>
                <a:cubicBezTo>
                  <a:pt x="131" y="95"/>
                  <a:pt x="131" y="95"/>
                  <a:pt x="131" y="95"/>
                </a:cubicBezTo>
                <a:cubicBezTo>
                  <a:pt x="131" y="91"/>
                  <a:pt x="128" y="88"/>
                  <a:pt x="124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2" y="88"/>
                  <a:pt x="29" y="91"/>
                  <a:pt x="29" y="95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17" y="118"/>
                  <a:pt x="13" y="114"/>
                  <a:pt x="13" y="109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7" y="64"/>
                  <a:pt x="21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43" y="64"/>
                  <a:pt x="147" y="68"/>
                  <a:pt x="147" y="73"/>
                </a:cubicBezTo>
                <a:lnTo>
                  <a:pt x="147" y="10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" name="Freeform 49">
            <a:extLst>
              <a:ext uri="{FF2B5EF4-FFF2-40B4-BE49-F238E27FC236}">
                <a16:creationId xmlns:a16="http://schemas.microsoft.com/office/drawing/2014/main" id="{B34F6A6F-6675-4CB1-83F4-02665AB25523}"/>
              </a:ext>
            </a:extLst>
          </p:cNvPr>
          <p:cNvSpPr>
            <a:spLocks noEditPoints="1"/>
          </p:cNvSpPr>
          <p:nvPr/>
        </p:nvSpPr>
        <p:spPr bwMode="auto">
          <a:xfrm>
            <a:off x="5785472" y="4336200"/>
            <a:ext cx="332990" cy="371536"/>
          </a:xfrm>
          <a:custGeom>
            <a:avLst/>
            <a:gdLst>
              <a:gd name="T0" fmla="*/ 493713 w 145"/>
              <a:gd name="T1" fmla="*/ 299532 h 160"/>
              <a:gd name="T2" fmla="*/ 422210 w 145"/>
              <a:gd name="T3" fmla="*/ 478562 h 160"/>
              <a:gd name="T4" fmla="*/ 248559 w 145"/>
              <a:gd name="T5" fmla="*/ 550863 h 160"/>
              <a:gd name="T6" fmla="*/ 248559 w 145"/>
              <a:gd name="T7" fmla="*/ 550863 h 160"/>
              <a:gd name="T8" fmla="*/ 71503 w 145"/>
              <a:gd name="T9" fmla="*/ 478562 h 160"/>
              <a:gd name="T10" fmla="*/ 0 w 145"/>
              <a:gd name="T11" fmla="*/ 299532 h 160"/>
              <a:gd name="T12" fmla="*/ 71503 w 145"/>
              <a:gd name="T13" fmla="*/ 123944 h 160"/>
              <a:gd name="T14" fmla="*/ 102148 w 145"/>
              <a:gd name="T15" fmla="*/ 123944 h 160"/>
              <a:gd name="T16" fmla="*/ 102148 w 145"/>
              <a:gd name="T17" fmla="*/ 154930 h 160"/>
              <a:gd name="T18" fmla="*/ 102148 w 145"/>
              <a:gd name="T19" fmla="*/ 447576 h 160"/>
              <a:gd name="T20" fmla="*/ 248559 w 145"/>
              <a:gd name="T21" fmla="*/ 506105 h 160"/>
              <a:gd name="T22" fmla="*/ 391565 w 145"/>
              <a:gd name="T23" fmla="*/ 447576 h 160"/>
              <a:gd name="T24" fmla="*/ 449449 w 145"/>
              <a:gd name="T25" fmla="*/ 299532 h 160"/>
              <a:gd name="T26" fmla="*/ 391565 w 145"/>
              <a:gd name="T27" fmla="*/ 154930 h 160"/>
              <a:gd name="T28" fmla="*/ 391565 w 145"/>
              <a:gd name="T29" fmla="*/ 123944 h 160"/>
              <a:gd name="T30" fmla="*/ 422210 w 145"/>
              <a:gd name="T31" fmla="*/ 123944 h 160"/>
              <a:gd name="T32" fmla="*/ 493713 w 145"/>
              <a:gd name="T33" fmla="*/ 299532 h 160"/>
              <a:gd name="T34" fmla="*/ 248559 w 145"/>
              <a:gd name="T35" fmla="*/ 296089 h 160"/>
              <a:gd name="T36" fmla="*/ 268988 w 145"/>
              <a:gd name="T37" fmla="*/ 275432 h 160"/>
              <a:gd name="T38" fmla="*/ 268988 w 145"/>
              <a:gd name="T39" fmla="*/ 20657 h 160"/>
              <a:gd name="T40" fmla="*/ 248559 w 145"/>
              <a:gd name="T41" fmla="*/ 0 h 160"/>
              <a:gd name="T42" fmla="*/ 224725 w 145"/>
              <a:gd name="T43" fmla="*/ 20657 h 160"/>
              <a:gd name="T44" fmla="*/ 224725 w 145"/>
              <a:gd name="T45" fmla="*/ 275432 h 160"/>
              <a:gd name="T46" fmla="*/ 248559 w 145"/>
              <a:gd name="T47" fmla="*/ 29608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45" h="160">
                <a:moveTo>
                  <a:pt x="145" y="87"/>
                </a:moveTo>
                <a:cubicBezTo>
                  <a:pt x="145" y="107"/>
                  <a:pt x="138" y="125"/>
                  <a:pt x="124" y="139"/>
                </a:cubicBezTo>
                <a:cubicBezTo>
                  <a:pt x="110" y="152"/>
                  <a:pt x="92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53" y="160"/>
                  <a:pt x="35" y="152"/>
                  <a:pt x="21" y="139"/>
                </a:cubicBezTo>
                <a:cubicBezTo>
                  <a:pt x="8" y="125"/>
                  <a:pt x="0" y="107"/>
                  <a:pt x="0" y="87"/>
                </a:cubicBezTo>
                <a:cubicBezTo>
                  <a:pt x="0" y="68"/>
                  <a:pt x="8" y="50"/>
                  <a:pt x="21" y="36"/>
                </a:cubicBezTo>
                <a:cubicBezTo>
                  <a:pt x="24" y="33"/>
                  <a:pt x="28" y="33"/>
                  <a:pt x="30" y="36"/>
                </a:cubicBezTo>
                <a:cubicBezTo>
                  <a:pt x="33" y="39"/>
                  <a:pt x="33" y="43"/>
                  <a:pt x="30" y="45"/>
                </a:cubicBezTo>
                <a:cubicBezTo>
                  <a:pt x="7" y="68"/>
                  <a:pt x="7" y="106"/>
                  <a:pt x="30" y="130"/>
                </a:cubicBezTo>
                <a:cubicBezTo>
                  <a:pt x="42" y="141"/>
                  <a:pt x="57" y="147"/>
                  <a:pt x="73" y="147"/>
                </a:cubicBezTo>
                <a:cubicBezTo>
                  <a:pt x="88" y="147"/>
                  <a:pt x="103" y="141"/>
                  <a:pt x="115" y="130"/>
                </a:cubicBezTo>
                <a:cubicBezTo>
                  <a:pt x="126" y="118"/>
                  <a:pt x="132" y="103"/>
                  <a:pt x="132" y="87"/>
                </a:cubicBezTo>
                <a:cubicBezTo>
                  <a:pt x="132" y="71"/>
                  <a:pt x="126" y="56"/>
                  <a:pt x="115" y="45"/>
                </a:cubicBezTo>
                <a:cubicBezTo>
                  <a:pt x="112" y="43"/>
                  <a:pt x="112" y="39"/>
                  <a:pt x="115" y="36"/>
                </a:cubicBezTo>
                <a:cubicBezTo>
                  <a:pt x="117" y="33"/>
                  <a:pt x="121" y="33"/>
                  <a:pt x="124" y="36"/>
                </a:cubicBezTo>
                <a:cubicBezTo>
                  <a:pt x="138" y="50"/>
                  <a:pt x="145" y="68"/>
                  <a:pt x="145" y="87"/>
                </a:cubicBezTo>
                <a:close/>
                <a:moveTo>
                  <a:pt x="73" y="86"/>
                </a:moveTo>
                <a:cubicBezTo>
                  <a:pt x="76" y="86"/>
                  <a:pt x="79" y="84"/>
                  <a:pt x="79" y="80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3"/>
                  <a:pt x="76" y="0"/>
                  <a:pt x="73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84"/>
                  <a:pt x="69" y="86"/>
                  <a:pt x="73" y="8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50">
            <a:extLst>
              <a:ext uri="{FF2B5EF4-FFF2-40B4-BE49-F238E27FC236}">
                <a16:creationId xmlns:a16="http://schemas.microsoft.com/office/drawing/2014/main" id="{D632D172-B527-4FC2-92ED-24C19F1DD452}"/>
              </a:ext>
            </a:extLst>
          </p:cNvPr>
          <p:cNvSpPr>
            <a:spLocks noEditPoints="1"/>
          </p:cNvSpPr>
          <p:nvPr/>
        </p:nvSpPr>
        <p:spPr bwMode="auto">
          <a:xfrm>
            <a:off x="5771573" y="5347283"/>
            <a:ext cx="367256" cy="336204"/>
          </a:xfrm>
          <a:custGeom>
            <a:avLst/>
            <a:gdLst>
              <a:gd name="T0" fmla="*/ 473046 w 160"/>
              <a:gd name="T1" fmla="*/ 0 h 145"/>
              <a:gd name="T2" fmla="*/ 71467 w 160"/>
              <a:gd name="T3" fmla="*/ 0 h 145"/>
              <a:gd name="T4" fmla="*/ 0 w 160"/>
              <a:gd name="T5" fmla="*/ 72193 h 145"/>
              <a:gd name="T6" fmla="*/ 0 w 160"/>
              <a:gd name="T7" fmla="*/ 223454 h 145"/>
              <a:gd name="T8" fmla="*/ 78274 w 160"/>
              <a:gd name="T9" fmla="*/ 419407 h 145"/>
              <a:gd name="T10" fmla="*/ 272257 w 160"/>
              <a:gd name="T11" fmla="*/ 498475 h 145"/>
              <a:gd name="T12" fmla="*/ 466239 w 160"/>
              <a:gd name="T13" fmla="*/ 419407 h 145"/>
              <a:gd name="T14" fmla="*/ 544513 w 160"/>
              <a:gd name="T15" fmla="*/ 223454 h 145"/>
              <a:gd name="T16" fmla="*/ 544513 w 160"/>
              <a:gd name="T17" fmla="*/ 72193 h 145"/>
              <a:gd name="T18" fmla="*/ 473046 w 160"/>
              <a:gd name="T19" fmla="*/ 0 h 145"/>
              <a:gd name="T20" fmla="*/ 272257 w 160"/>
              <a:gd name="T21" fmla="*/ 453784 h 145"/>
              <a:gd name="T22" fmla="*/ 44242 w 160"/>
              <a:gd name="T23" fmla="*/ 223454 h 145"/>
              <a:gd name="T24" fmla="*/ 44242 w 160"/>
              <a:gd name="T25" fmla="*/ 72193 h 145"/>
              <a:gd name="T26" fmla="*/ 71467 w 160"/>
              <a:gd name="T27" fmla="*/ 44691 h 145"/>
              <a:gd name="T28" fmla="*/ 473046 w 160"/>
              <a:gd name="T29" fmla="*/ 44691 h 145"/>
              <a:gd name="T30" fmla="*/ 500271 w 160"/>
              <a:gd name="T31" fmla="*/ 72193 h 145"/>
              <a:gd name="T32" fmla="*/ 500271 w 160"/>
              <a:gd name="T33" fmla="*/ 223454 h 145"/>
              <a:gd name="T34" fmla="*/ 500271 w 160"/>
              <a:gd name="T35" fmla="*/ 223454 h 145"/>
              <a:gd name="T36" fmla="*/ 272257 w 160"/>
              <a:gd name="T37" fmla="*/ 453784 h 145"/>
              <a:gd name="T38" fmla="*/ 387966 w 160"/>
              <a:gd name="T39" fmla="*/ 182201 h 145"/>
              <a:gd name="T40" fmla="*/ 387966 w 160"/>
              <a:gd name="T41" fmla="*/ 216579 h 145"/>
              <a:gd name="T42" fmla="*/ 289273 w 160"/>
              <a:gd name="T43" fmla="*/ 316274 h 145"/>
              <a:gd name="T44" fmla="*/ 272257 w 160"/>
              <a:gd name="T45" fmla="*/ 323149 h 145"/>
              <a:gd name="T46" fmla="*/ 255240 w 160"/>
              <a:gd name="T47" fmla="*/ 316274 h 145"/>
              <a:gd name="T48" fmla="*/ 156547 w 160"/>
              <a:gd name="T49" fmla="*/ 216579 h 145"/>
              <a:gd name="T50" fmla="*/ 156547 w 160"/>
              <a:gd name="T51" fmla="*/ 182201 h 145"/>
              <a:gd name="T52" fmla="*/ 187176 w 160"/>
              <a:gd name="T53" fmla="*/ 182201 h 145"/>
              <a:gd name="T54" fmla="*/ 272257 w 160"/>
              <a:gd name="T55" fmla="*/ 268145 h 145"/>
              <a:gd name="T56" fmla="*/ 357337 w 160"/>
              <a:gd name="T57" fmla="*/ 182201 h 145"/>
              <a:gd name="T58" fmla="*/ 387966 w 160"/>
              <a:gd name="T59" fmla="*/ 182201 h 14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45">
                <a:moveTo>
                  <a:pt x="139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87"/>
                  <a:pt x="8" y="107"/>
                  <a:pt x="23" y="122"/>
                </a:cubicBezTo>
                <a:cubicBezTo>
                  <a:pt x="39" y="137"/>
                  <a:pt x="59" y="145"/>
                  <a:pt x="80" y="145"/>
                </a:cubicBezTo>
                <a:cubicBezTo>
                  <a:pt x="101" y="145"/>
                  <a:pt x="121" y="137"/>
                  <a:pt x="137" y="122"/>
                </a:cubicBezTo>
                <a:cubicBezTo>
                  <a:pt x="152" y="107"/>
                  <a:pt x="160" y="87"/>
                  <a:pt x="160" y="65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9"/>
                  <a:pt x="151" y="0"/>
                  <a:pt x="139" y="0"/>
                </a:cubicBezTo>
                <a:close/>
                <a:moveTo>
                  <a:pt x="80" y="132"/>
                </a:moveTo>
                <a:cubicBezTo>
                  <a:pt x="43" y="132"/>
                  <a:pt x="13" y="102"/>
                  <a:pt x="13" y="65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7"/>
                  <a:pt x="17" y="13"/>
                  <a:pt x="21" y="13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43" y="13"/>
                  <a:pt x="147" y="17"/>
                  <a:pt x="147" y="21"/>
                </a:cubicBezTo>
                <a:cubicBezTo>
                  <a:pt x="147" y="65"/>
                  <a:pt x="147" y="65"/>
                  <a:pt x="147" y="65"/>
                </a:cubicBezTo>
                <a:cubicBezTo>
                  <a:pt x="147" y="65"/>
                  <a:pt x="147" y="65"/>
                  <a:pt x="147" y="65"/>
                </a:cubicBezTo>
                <a:cubicBezTo>
                  <a:pt x="147" y="102"/>
                  <a:pt x="117" y="132"/>
                  <a:pt x="80" y="132"/>
                </a:cubicBezTo>
                <a:close/>
                <a:moveTo>
                  <a:pt x="114" y="53"/>
                </a:moveTo>
                <a:cubicBezTo>
                  <a:pt x="117" y="56"/>
                  <a:pt x="117" y="60"/>
                  <a:pt x="114" y="63"/>
                </a:cubicBezTo>
                <a:cubicBezTo>
                  <a:pt x="85" y="92"/>
                  <a:pt x="85" y="92"/>
                  <a:pt x="85" y="92"/>
                </a:cubicBezTo>
                <a:cubicBezTo>
                  <a:pt x="83" y="93"/>
                  <a:pt x="82" y="94"/>
                  <a:pt x="80" y="94"/>
                </a:cubicBezTo>
                <a:cubicBezTo>
                  <a:pt x="78" y="94"/>
                  <a:pt x="77" y="93"/>
                  <a:pt x="75" y="92"/>
                </a:cubicBezTo>
                <a:cubicBezTo>
                  <a:pt x="46" y="63"/>
                  <a:pt x="46" y="63"/>
                  <a:pt x="46" y="63"/>
                </a:cubicBezTo>
                <a:cubicBezTo>
                  <a:pt x="43" y="60"/>
                  <a:pt x="43" y="56"/>
                  <a:pt x="46" y="53"/>
                </a:cubicBezTo>
                <a:cubicBezTo>
                  <a:pt x="49" y="51"/>
                  <a:pt x="53" y="51"/>
                  <a:pt x="55" y="53"/>
                </a:cubicBezTo>
                <a:cubicBezTo>
                  <a:pt x="80" y="78"/>
                  <a:pt x="80" y="78"/>
                  <a:pt x="80" y="78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107" y="51"/>
                  <a:pt x="111" y="51"/>
                  <a:pt x="114" y="5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56">
            <a:extLst>
              <a:ext uri="{FF2B5EF4-FFF2-40B4-BE49-F238E27FC236}">
                <a16:creationId xmlns:a16="http://schemas.microsoft.com/office/drawing/2014/main" id="{777EEF5C-0A37-4962-A8BC-ECE78984F043}"/>
              </a:ext>
            </a:extLst>
          </p:cNvPr>
          <p:cNvSpPr>
            <a:spLocks noEditPoints="1"/>
          </p:cNvSpPr>
          <p:nvPr/>
        </p:nvSpPr>
        <p:spPr bwMode="auto">
          <a:xfrm>
            <a:off x="6772563" y="1330008"/>
            <a:ext cx="367254" cy="370468"/>
          </a:xfrm>
          <a:custGeom>
            <a:avLst/>
            <a:gdLst>
              <a:gd name="T0" fmla="*/ 479852 w 160"/>
              <a:gd name="T1" fmla="*/ 326132 h 160"/>
              <a:gd name="T2" fmla="*/ 479852 w 160"/>
              <a:gd name="T3" fmla="*/ 326132 h 160"/>
              <a:gd name="T4" fmla="*/ 415191 w 160"/>
              <a:gd name="T5" fmla="*/ 308967 h 160"/>
              <a:gd name="T6" fmla="*/ 340321 w 160"/>
              <a:gd name="T7" fmla="*/ 326132 h 160"/>
              <a:gd name="T8" fmla="*/ 340321 w 160"/>
              <a:gd name="T9" fmla="*/ 326132 h 160"/>
              <a:gd name="T10" fmla="*/ 319901 w 160"/>
              <a:gd name="T11" fmla="*/ 346730 h 160"/>
              <a:gd name="T12" fmla="*/ 200789 w 160"/>
              <a:gd name="T13" fmla="*/ 226576 h 160"/>
              <a:gd name="T14" fmla="*/ 221208 w 160"/>
              <a:gd name="T15" fmla="*/ 205978 h 160"/>
              <a:gd name="T16" fmla="*/ 221208 w 160"/>
              <a:gd name="T17" fmla="*/ 205978 h 160"/>
              <a:gd name="T18" fmla="*/ 234821 w 160"/>
              <a:gd name="T19" fmla="*/ 130453 h 160"/>
              <a:gd name="T20" fmla="*/ 221208 w 160"/>
              <a:gd name="T21" fmla="*/ 61793 h 160"/>
              <a:gd name="T22" fmla="*/ 221208 w 160"/>
              <a:gd name="T23" fmla="*/ 61793 h 160"/>
              <a:gd name="T24" fmla="*/ 149741 w 160"/>
              <a:gd name="T25" fmla="*/ 0 h 160"/>
              <a:gd name="T26" fmla="*/ 146338 w 160"/>
              <a:gd name="T27" fmla="*/ 0 h 160"/>
              <a:gd name="T28" fmla="*/ 71467 w 160"/>
              <a:gd name="T29" fmla="*/ 0 h 160"/>
              <a:gd name="T30" fmla="*/ 64661 w 160"/>
              <a:gd name="T31" fmla="*/ 0 h 160"/>
              <a:gd name="T32" fmla="*/ 17016 w 160"/>
              <a:gd name="T33" fmla="*/ 27464 h 160"/>
              <a:gd name="T34" fmla="*/ 0 w 160"/>
              <a:gd name="T35" fmla="*/ 78958 h 160"/>
              <a:gd name="T36" fmla="*/ 0 w 160"/>
              <a:gd name="T37" fmla="*/ 78958 h 160"/>
              <a:gd name="T38" fmla="*/ 81677 w 160"/>
              <a:gd name="T39" fmla="*/ 308967 h 160"/>
              <a:gd name="T40" fmla="*/ 238224 w 160"/>
              <a:gd name="T41" fmla="*/ 466884 h 160"/>
              <a:gd name="T42" fmla="*/ 462836 w 160"/>
              <a:gd name="T43" fmla="*/ 549275 h 160"/>
              <a:gd name="T44" fmla="*/ 466239 w 160"/>
              <a:gd name="T45" fmla="*/ 549275 h 160"/>
              <a:gd name="T46" fmla="*/ 469642 w 160"/>
              <a:gd name="T47" fmla="*/ 549275 h 160"/>
              <a:gd name="T48" fmla="*/ 473046 w 160"/>
              <a:gd name="T49" fmla="*/ 549275 h 160"/>
              <a:gd name="T50" fmla="*/ 524094 w 160"/>
              <a:gd name="T51" fmla="*/ 528677 h 160"/>
              <a:gd name="T52" fmla="*/ 544513 w 160"/>
              <a:gd name="T53" fmla="*/ 477183 h 160"/>
              <a:gd name="T54" fmla="*/ 544513 w 160"/>
              <a:gd name="T55" fmla="*/ 401657 h 160"/>
              <a:gd name="T56" fmla="*/ 479852 w 160"/>
              <a:gd name="T57" fmla="*/ 326132 h 160"/>
              <a:gd name="T58" fmla="*/ 500271 w 160"/>
              <a:gd name="T59" fmla="*/ 398224 h 160"/>
              <a:gd name="T60" fmla="*/ 500271 w 160"/>
              <a:gd name="T61" fmla="*/ 401657 h 160"/>
              <a:gd name="T62" fmla="*/ 500271 w 160"/>
              <a:gd name="T63" fmla="*/ 477183 h 160"/>
              <a:gd name="T64" fmla="*/ 490062 w 160"/>
              <a:gd name="T65" fmla="*/ 497780 h 160"/>
              <a:gd name="T66" fmla="*/ 473046 w 160"/>
              <a:gd name="T67" fmla="*/ 504646 h 160"/>
              <a:gd name="T68" fmla="*/ 469642 w 160"/>
              <a:gd name="T69" fmla="*/ 504646 h 160"/>
              <a:gd name="T70" fmla="*/ 262047 w 160"/>
              <a:gd name="T71" fmla="*/ 429121 h 160"/>
              <a:gd name="T72" fmla="*/ 262047 w 160"/>
              <a:gd name="T73" fmla="*/ 429121 h 160"/>
              <a:gd name="T74" fmla="*/ 119112 w 160"/>
              <a:gd name="T75" fmla="*/ 284936 h 160"/>
              <a:gd name="T76" fmla="*/ 119112 w 160"/>
              <a:gd name="T77" fmla="*/ 284936 h 160"/>
              <a:gd name="T78" fmla="*/ 44242 w 160"/>
              <a:gd name="T79" fmla="*/ 75525 h 160"/>
              <a:gd name="T80" fmla="*/ 68064 w 160"/>
              <a:gd name="T81" fmla="*/ 44629 h 160"/>
              <a:gd name="T82" fmla="*/ 71467 w 160"/>
              <a:gd name="T83" fmla="*/ 44629 h 160"/>
              <a:gd name="T84" fmla="*/ 146338 w 160"/>
              <a:gd name="T85" fmla="*/ 44629 h 160"/>
              <a:gd name="T86" fmla="*/ 146338 w 160"/>
              <a:gd name="T87" fmla="*/ 44629 h 160"/>
              <a:gd name="T88" fmla="*/ 176967 w 160"/>
              <a:gd name="T89" fmla="*/ 68659 h 160"/>
              <a:gd name="T90" fmla="*/ 193983 w 160"/>
              <a:gd name="T91" fmla="*/ 144185 h 160"/>
              <a:gd name="T92" fmla="*/ 187176 w 160"/>
              <a:gd name="T93" fmla="*/ 175081 h 160"/>
              <a:gd name="T94" fmla="*/ 156547 w 160"/>
              <a:gd name="T95" fmla="*/ 205978 h 160"/>
              <a:gd name="T96" fmla="*/ 153144 w 160"/>
              <a:gd name="T97" fmla="*/ 233442 h 160"/>
              <a:gd name="T98" fmla="*/ 313095 w 160"/>
              <a:gd name="T99" fmla="*/ 394791 h 160"/>
              <a:gd name="T100" fmla="*/ 336917 w 160"/>
              <a:gd name="T101" fmla="*/ 391358 h 160"/>
              <a:gd name="T102" fmla="*/ 370949 w 160"/>
              <a:gd name="T103" fmla="*/ 357029 h 160"/>
              <a:gd name="T104" fmla="*/ 401578 w 160"/>
              <a:gd name="T105" fmla="*/ 350163 h 160"/>
              <a:gd name="T106" fmla="*/ 476449 w 160"/>
              <a:gd name="T107" fmla="*/ 370761 h 160"/>
              <a:gd name="T108" fmla="*/ 500271 w 160"/>
              <a:gd name="T109" fmla="*/ 398224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60">
                <a:moveTo>
                  <a:pt x="141" y="95"/>
                </a:moveTo>
                <a:cubicBezTo>
                  <a:pt x="141" y="95"/>
                  <a:pt x="141" y="95"/>
                  <a:pt x="141" y="95"/>
                </a:cubicBezTo>
                <a:cubicBezTo>
                  <a:pt x="135" y="94"/>
                  <a:pt x="128" y="93"/>
                  <a:pt x="122" y="90"/>
                </a:cubicBezTo>
                <a:cubicBezTo>
                  <a:pt x="114" y="87"/>
                  <a:pt x="106" y="89"/>
                  <a:pt x="100" y="95"/>
                </a:cubicBezTo>
                <a:cubicBezTo>
                  <a:pt x="100" y="95"/>
                  <a:pt x="100" y="95"/>
                  <a:pt x="100" y="95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0" y="92"/>
                  <a:pt x="68" y="80"/>
                  <a:pt x="59" y="66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70" y="54"/>
                  <a:pt x="72" y="45"/>
                  <a:pt x="69" y="38"/>
                </a:cubicBezTo>
                <a:cubicBezTo>
                  <a:pt x="67" y="31"/>
                  <a:pt x="65" y="25"/>
                  <a:pt x="65" y="18"/>
                </a:cubicBezTo>
                <a:cubicBezTo>
                  <a:pt x="65" y="18"/>
                  <a:pt x="65" y="18"/>
                  <a:pt x="65" y="18"/>
                </a:cubicBezTo>
                <a:cubicBezTo>
                  <a:pt x="63" y="8"/>
                  <a:pt x="5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0" y="0"/>
                  <a:pt x="19" y="0"/>
                </a:cubicBezTo>
                <a:cubicBezTo>
                  <a:pt x="14" y="1"/>
                  <a:pt x="9" y="3"/>
                  <a:pt x="5" y="8"/>
                </a:cubicBezTo>
                <a:cubicBezTo>
                  <a:pt x="1" y="12"/>
                  <a:pt x="0" y="17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3" y="47"/>
                  <a:pt x="11" y="70"/>
                  <a:pt x="24" y="90"/>
                </a:cubicBezTo>
                <a:cubicBezTo>
                  <a:pt x="35" y="109"/>
                  <a:pt x="51" y="125"/>
                  <a:pt x="70" y="136"/>
                </a:cubicBezTo>
                <a:cubicBezTo>
                  <a:pt x="90" y="149"/>
                  <a:pt x="113" y="157"/>
                  <a:pt x="136" y="160"/>
                </a:cubicBezTo>
                <a:cubicBezTo>
                  <a:pt x="136" y="160"/>
                  <a:pt x="137" y="160"/>
                  <a:pt x="137" y="160"/>
                </a:cubicBezTo>
                <a:cubicBezTo>
                  <a:pt x="137" y="160"/>
                  <a:pt x="138" y="160"/>
                  <a:pt x="138" y="160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44" y="160"/>
                  <a:pt x="150" y="158"/>
                  <a:pt x="154" y="154"/>
                </a:cubicBezTo>
                <a:cubicBezTo>
                  <a:pt x="158" y="150"/>
                  <a:pt x="160" y="144"/>
                  <a:pt x="160" y="139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60" y="106"/>
                  <a:pt x="152" y="97"/>
                  <a:pt x="141" y="95"/>
                </a:cubicBezTo>
                <a:close/>
                <a:moveTo>
                  <a:pt x="147" y="116"/>
                </a:moveTo>
                <a:cubicBezTo>
                  <a:pt x="147" y="116"/>
                  <a:pt x="147" y="117"/>
                  <a:pt x="147" y="117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7" y="141"/>
                  <a:pt x="146" y="143"/>
                  <a:pt x="144" y="145"/>
                </a:cubicBezTo>
                <a:cubicBezTo>
                  <a:pt x="143" y="146"/>
                  <a:pt x="141" y="147"/>
                  <a:pt x="139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16" y="145"/>
                  <a:pt x="95" y="137"/>
                  <a:pt x="77" y="125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60" y="115"/>
                  <a:pt x="45" y="10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23" y="65"/>
                  <a:pt x="15" y="44"/>
                  <a:pt x="13" y="22"/>
                </a:cubicBezTo>
                <a:cubicBezTo>
                  <a:pt x="13" y="17"/>
                  <a:pt x="16" y="13"/>
                  <a:pt x="20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8" y="13"/>
                  <a:pt x="51" y="16"/>
                  <a:pt x="52" y="20"/>
                </a:cubicBezTo>
                <a:cubicBezTo>
                  <a:pt x="53" y="28"/>
                  <a:pt x="55" y="35"/>
                  <a:pt x="57" y="42"/>
                </a:cubicBezTo>
                <a:cubicBezTo>
                  <a:pt x="58" y="45"/>
                  <a:pt x="58" y="49"/>
                  <a:pt x="55" y="51"/>
                </a:cubicBezTo>
                <a:cubicBezTo>
                  <a:pt x="46" y="60"/>
                  <a:pt x="46" y="60"/>
                  <a:pt x="46" y="60"/>
                </a:cubicBezTo>
                <a:cubicBezTo>
                  <a:pt x="44" y="62"/>
                  <a:pt x="44" y="66"/>
                  <a:pt x="45" y="68"/>
                </a:cubicBezTo>
                <a:cubicBezTo>
                  <a:pt x="56" y="88"/>
                  <a:pt x="72" y="104"/>
                  <a:pt x="92" y="115"/>
                </a:cubicBezTo>
                <a:cubicBezTo>
                  <a:pt x="94" y="116"/>
                  <a:pt x="97" y="116"/>
                  <a:pt x="99" y="114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11" y="102"/>
                  <a:pt x="115" y="101"/>
                  <a:pt x="118" y="102"/>
                </a:cubicBezTo>
                <a:cubicBezTo>
                  <a:pt x="125" y="105"/>
                  <a:pt x="132" y="107"/>
                  <a:pt x="140" y="108"/>
                </a:cubicBezTo>
                <a:cubicBezTo>
                  <a:pt x="144" y="109"/>
                  <a:pt x="147" y="112"/>
                  <a:pt x="147" y="11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57">
            <a:extLst>
              <a:ext uri="{FF2B5EF4-FFF2-40B4-BE49-F238E27FC236}">
                <a16:creationId xmlns:a16="http://schemas.microsoft.com/office/drawing/2014/main" id="{FE356A01-CB58-482E-90D2-A0F1D6D6DEDC}"/>
              </a:ext>
            </a:extLst>
          </p:cNvPr>
          <p:cNvSpPr>
            <a:spLocks noEditPoints="1"/>
          </p:cNvSpPr>
          <p:nvPr/>
        </p:nvSpPr>
        <p:spPr bwMode="auto">
          <a:xfrm>
            <a:off x="6757750" y="2330193"/>
            <a:ext cx="369396" cy="370468"/>
          </a:xfrm>
          <a:custGeom>
            <a:avLst/>
            <a:gdLst>
              <a:gd name="T0" fmla="*/ 547688 w 161"/>
              <a:gd name="T1" fmla="*/ 168215 h 160"/>
              <a:gd name="T2" fmla="*/ 503465 w 161"/>
              <a:gd name="T3" fmla="*/ 168215 h 160"/>
              <a:gd name="T4" fmla="*/ 374197 w 161"/>
              <a:gd name="T5" fmla="*/ 205978 h 160"/>
              <a:gd name="T6" fmla="*/ 340179 w 161"/>
              <a:gd name="T7" fmla="*/ 205978 h 160"/>
              <a:gd name="T8" fmla="*/ 472849 w 161"/>
              <a:gd name="T9" fmla="*/ 44629 h 160"/>
              <a:gd name="T10" fmla="*/ 360590 w 161"/>
              <a:gd name="T11" fmla="*/ 20598 h 160"/>
              <a:gd name="T12" fmla="*/ 523875 w 161"/>
              <a:gd name="T13" fmla="*/ 0 h 160"/>
              <a:gd name="T14" fmla="*/ 530679 w 161"/>
              <a:gd name="T15" fmla="*/ 0 h 160"/>
              <a:gd name="T16" fmla="*/ 534081 w 161"/>
              <a:gd name="T17" fmla="*/ 0 h 160"/>
              <a:gd name="T18" fmla="*/ 537483 w 161"/>
              <a:gd name="T19" fmla="*/ 3433 h 160"/>
              <a:gd name="T20" fmla="*/ 540884 w 161"/>
              <a:gd name="T21" fmla="*/ 6866 h 160"/>
              <a:gd name="T22" fmla="*/ 544286 w 161"/>
              <a:gd name="T23" fmla="*/ 10299 h 160"/>
              <a:gd name="T24" fmla="*/ 544286 w 161"/>
              <a:gd name="T25" fmla="*/ 13732 h 160"/>
              <a:gd name="T26" fmla="*/ 547688 w 161"/>
              <a:gd name="T27" fmla="*/ 17165 h 160"/>
              <a:gd name="T28" fmla="*/ 523875 w 161"/>
              <a:gd name="T29" fmla="*/ 405090 h 160"/>
              <a:gd name="T30" fmla="*/ 452438 w 161"/>
              <a:gd name="T31" fmla="*/ 549275 h 160"/>
              <a:gd name="T32" fmla="*/ 445634 w 161"/>
              <a:gd name="T33" fmla="*/ 549275 h 160"/>
              <a:gd name="T34" fmla="*/ 231322 w 161"/>
              <a:gd name="T35" fmla="*/ 470317 h 160"/>
              <a:gd name="T36" fmla="*/ 3402 w 161"/>
              <a:gd name="T37" fmla="*/ 99556 h 160"/>
              <a:gd name="T38" fmla="*/ 68036 w 161"/>
              <a:gd name="T39" fmla="*/ 24031 h 160"/>
              <a:gd name="T40" fmla="*/ 146277 w 161"/>
              <a:gd name="T41" fmla="*/ 24031 h 160"/>
              <a:gd name="T42" fmla="*/ 214313 w 161"/>
              <a:gd name="T43" fmla="*/ 85824 h 160"/>
              <a:gd name="T44" fmla="*/ 214313 w 161"/>
              <a:gd name="T45" fmla="*/ 223143 h 160"/>
              <a:gd name="T46" fmla="*/ 197304 w 161"/>
              <a:gd name="T47" fmla="*/ 240308 h 160"/>
              <a:gd name="T48" fmla="*/ 326572 w 161"/>
              <a:gd name="T49" fmla="*/ 336431 h 160"/>
              <a:gd name="T50" fmla="*/ 401411 w 161"/>
              <a:gd name="T51" fmla="*/ 319266 h 160"/>
              <a:gd name="T52" fmla="*/ 462643 w 161"/>
              <a:gd name="T53" fmla="*/ 336431 h 160"/>
              <a:gd name="T54" fmla="*/ 479652 w 161"/>
              <a:gd name="T55" fmla="*/ 405090 h 160"/>
              <a:gd name="T56" fmla="*/ 384402 w 161"/>
              <a:gd name="T57" fmla="*/ 360462 h 160"/>
              <a:gd name="T58" fmla="*/ 326572 w 161"/>
              <a:gd name="T59" fmla="*/ 398224 h 160"/>
              <a:gd name="T60" fmla="*/ 149679 w 161"/>
              <a:gd name="T61" fmla="*/ 247174 h 160"/>
              <a:gd name="T62" fmla="*/ 183697 w 161"/>
              <a:gd name="T63" fmla="*/ 192246 h 160"/>
              <a:gd name="T64" fmla="*/ 170089 w 161"/>
              <a:gd name="T65" fmla="*/ 89257 h 160"/>
              <a:gd name="T66" fmla="*/ 146277 w 161"/>
              <a:gd name="T67" fmla="*/ 68659 h 160"/>
              <a:gd name="T68" fmla="*/ 71438 w 161"/>
              <a:gd name="T69" fmla="*/ 68659 h 160"/>
              <a:gd name="T70" fmla="*/ 119063 w 161"/>
              <a:gd name="T71" fmla="*/ 295235 h 160"/>
              <a:gd name="T72" fmla="*/ 255134 w 161"/>
              <a:gd name="T73" fmla="*/ 432554 h 160"/>
              <a:gd name="T74" fmla="*/ 452438 w 161"/>
              <a:gd name="T75" fmla="*/ 504646 h 160"/>
              <a:gd name="T76" fmla="*/ 479652 w 161"/>
              <a:gd name="T77" fmla="*/ 477183 h 160"/>
              <a:gd name="T78" fmla="*/ 479652 w 161"/>
              <a:gd name="T79" fmla="*/ 40509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1" h="160">
                <a:moveTo>
                  <a:pt x="161" y="6"/>
                </a:moveTo>
                <a:cubicBezTo>
                  <a:pt x="161" y="49"/>
                  <a:pt x="161" y="49"/>
                  <a:pt x="161" y="49"/>
                </a:cubicBezTo>
                <a:cubicBezTo>
                  <a:pt x="161" y="52"/>
                  <a:pt x="158" y="55"/>
                  <a:pt x="154" y="55"/>
                </a:cubicBezTo>
                <a:cubicBezTo>
                  <a:pt x="151" y="55"/>
                  <a:pt x="148" y="52"/>
                  <a:pt x="148" y="49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108" y="61"/>
                  <a:pt x="107" y="62"/>
                  <a:pt x="105" y="62"/>
                </a:cubicBezTo>
                <a:cubicBezTo>
                  <a:pt x="103" y="62"/>
                  <a:pt x="102" y="61"/>
                  <a:pt x="100" y="60"/>
                </a:cubicBezTo>
                <a:cubicBezTo>
                  <a:pt x="98" y="58"/>
                  <a:pt x="98" y="54"/>
                  <a:pt x="100" y="51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09" y="13"/>
                  <a:pt x="106" y="10"/>
                  <a:pt x="106" y="6"/>
                </a:cubicBezTo>
                <a:cubicBezTo>
                  <a:pt x="106" y="3"/>
                  <a:pt x="109" y="0"/>
                  <a:pt x="112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5" y="0"/>
                  <a:pt x="155" y="0"/>
                  <a:pt x="156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0"/>
                  <a:pt x="157" y="0"/>
                  <a:pt x="157" y="0"/>
                </a:cubicBezTo>
                <a:cubicBezTo>
                  <a:pt x="157" y="1"/>
                  <a:pt x="157" y="1"/>
                  <a:pt x="157" y="1"/>
                </a:cubicBezTo>
                <a:cubicBezTo>
                  <a:pt x="157" y="1"/>
                  <a:pt x="158" y="1"/>
                  <a:pt x="158" y="1"/>
                </a:cubicBezTo>
                <a:cubicBezTo>
                  <a:pt x="158" y="1"/>
                  <a:pt x="158" y="1"/>
                  <a:pt x="159" y="2"/>
                </a:cubicBezTo>
                <a:cubicBezTo>
                  <a:pt x="159" y="2"/>
                  <a:pt x="159" y="2"/>
                  <a:pt x="159" y="2"/>
                </a:cubicBezTo>
                <a:cubicBezTo>
                  <a:pt x="159" y="2"/>
                  <a:pt x="159" y="2"/>
                  <a:pt x="159" y="2"/>
                </a:cubicBezTo>
                <a:cubicBezTo>
                  <a:pt x="159" y="2"/>
                  <a:pt x="159" y="3"/>
                  <a:pt x="160" y="3"/>
                </a:cubicBezTo>
                <a:cubicBezTo>
                  <a:pt x="160" y="3"/>
                  <a:pt x="160" y="3"/>
                  <a:pt x="160" y="4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4"/>
                  <a:pt x="160" y="5"/>
                  <a:pt x="160" y="5"/>
                </a:cubicBezTo>
                <a:cubicBezTo>
                  <a:pt x="161" y="5"/>
                  <a:pt x="161" y="5"/>
                  <a:pt x="161" y="5"/>
                </a:cubicBezTo>
                <a:cubicBezTo>
                  <a:pt x="161" y="6"/>
                  <a:pt x="161" y="6"/>
                  <a:pt x="161" y="6"/>
                </a:cubicBezTo>
                <a:close/>
                <a:moveTo>
                  <a:pt x="154" y="118"/>
                </a:moveTo>
                <a:cubicBezTo>
                  <a:pt x="154" y="139"/>
                  <a:pt x="154" y="139"/>
                  <a:pt x="154" y="139"/>
                </a:cubicBezTo>
                <a:cubicBezTo>
                  <a:pt x="154" y="151"/>
                  <a:pt x="145" y="160"/>
                  <a:pt x="133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33" y="160"/>
                  <a:pt x="132" y="160"/>
                  <a:pt x="131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09" y="157"/>
                  <a:pt x="87" y="150"/>
                  <a:pt x="68" y="137"/>
                </a:cubicBezTo>
                <a:cubicBezTo>
                  <a:pt x="50" y="126"/>
                  <a:pt x="35" y="111"/>
                  <a:pt x="24" y="93"/>
                </a:cubicBezTo>
                <a:cubicBezTo>
                  <a:pt x="11" y="74"/>
                  <a:pt x="3" y="52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18"/>
                  <a:pt x="8" y="8"/>
                  <a:pt x="20" y="7"/>
                </a:cubicBezTo>
                <a:cubicBezTo>
                  <a:pt x="20" y="7"/>
                  <a:pt x="21" y="7"/>
                  <a:pt x="22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53" y="7"/>
                  <a:pt x="62" y="1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4" y="31"/>
                  <a:pt x="65" y="37"/>
                  <a:pt x="68" y="43"/>
                </a:cubicBezTo>
                <a:cubicBezTo>
                  <a:pt x="70" y="51"/>
                  <a:pt x="69" y="59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58" y="70"/>
                  <a:pt x="58" y="70"/>
                  <a:pt x="58" y="70"/>
                </a:cubicBezTo>
                <a:cubicBezTo>
                  <a:pt x="66" y="83"/>
                  <a:pt x="77" y="95"/>
                  <a:pt x="91" y="103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102" y="92"/>
                  <a:pt x="110" y="90"/>
                  <a:pt x="118" y="93"/>
                </a:cubicBezTo>
                <a:cubicBezTo>
                  <a:pt x="124" y="95"/>
                  <a:pt x="130" y="97"/>
                  <a:pt x="136" y="98"/>
                </a:cubicBezTo>
                <a:cubicBezTo>
                  <a:pt x="136" y="98"/>
                  <a:pt x="136" y="98"/>
                  <a:pt x="136" y="98"/>
                </a:cubicBezTo>
                <a:cubicBezTo>
                  <a:pt x="146" y="99"/>
                  <a:pt x="154" y="108"/>
                  <a:pt x="154" y="118"/>
                </a:cubicBezTo>
                <a:close/>
                <a:moveTo>
                  <a:pt x="141" y="118"/>
                </a:moveTo>
                <a:cubicBezTo>
                  <a:pt x="141" y="114"/>
                  <a:pt x="138" y="111"/>
                  <a:pt x="134" y="110"/>
                </a:cubicBezTo>
                <a:cubicBezTo>
                  <a:pt x="127" y="110"/>
                  <a:pt x="120" y="108"/>
                  <a:pt x="113" y="105"/>
                </a:cubicBezTo>
                <a:cubicBezTo>
                  <a:pt x="110" y="104"/>
                  <a:pt x="107" y="105"/>
                  <a:pt x="105" y="107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4" y="118"/>
                  <a:pt x="91" y="118"/>
                  <a:pt x="88" y="117"/>
                </a:cubicBezTo>
                <a:cubicBezTo>
                  <a:pt x="70" y="106"/>
                  <a:pt x="54" y="91"/>
                  <a:pt x="44" y="72"/>
                </a:cubicBezTo>
                <a:cubicBezTo>
                  <a:pt x="42" y="70"/>
                  <a:pt x="43" y="67"/>
                  <a:pt x="45" y="65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3"/>
                  <a:pt x="57" y="50"/>
                  <a:pt x="56" y="48"/>
                </a:cubicBezTo>
                <a:cubicBezTo>
                  <a:pt x="53" y="41"/>
                  <a:pt x="51" y="34"/>
                  <a:pt x="50" y="26"/>
                </a:cubicBezTo>
                <a:cubicBezTo>
                  <a:pt x="50" y="23"/>
                  <a:pt x="46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17" y="20"/>
                  <a:pt x="14" y="24"/>
                  <a:pt x="14" y="28"/>
                </a:cubicBezTo>
                <a:cubicBezTo>
                  <a:pt x="16" y="49"/>
                  <a:pt x="23" y="69"/>
                  <a:pt x="35" y="86"/>
                </a:cubicBezTo>
                <a:cubicBezTo>
                  <a:pt x="35" y="86"/>
                  <a:pt x="35" y="86"/>
                  <a:pt x="35" y="86"/>
                </a:cubicBezTo>
                <a:cubicBezTo>
                  <a:pt x="45" y="102"/>
                  <a:pt x="59" y="116"/>
                  <a:pt x="75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92" y="138"/>
                  <a:pt x="112" y="145"/>
                  <a:pt x="133" y="147"/>
                </a:cubicBezTo>
                <a:cubicBezTo>
                  <a:pt x="133" y="147"/>
                  <a:pt x="133" y="147"/>
                  <a:pt x="133" y="147"/>
                </a:cubicBezTo>
                <a:cubicBezTo>
                  <a:pt x="137" y="147"/>
                  <a:pt x="141" y="144"/>
                  <a:pt x="141" y="139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1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58">
            <a:extLst>
              <a:ext uri="{FF2B5EF4-FFF2-40B4-BE49-F238E27FC236}">
                <a16:creationId xmlns:a16="http://schemas.microsoft.com/office/drawing/2014/main" id="{B1255978-3A5C-4D1F-A6D6-952E6C61186B}"/>
              </a:ext>
            </a:extLst>
          </p:cNvPr>
          <p:cNvSpPr>
            <a:spLocks noEditPoints="1"/>
          </p:cNvSpPr>
          <p:nvPr/>
        </p:nvSpPr>
        <p:spPr bwMode="auto">
          <a:xfrm>
            <a:off x="6765206" y="3323686"/>
            <a:ext cx="372608" cy="373680"/>
          </a:xfrm>
          <a:custGeom>
            <a:avLst/>
            <a:gdLst>
              <a:gd name="T0" fmla="*/ 30692 w 162"/>
              <a:gd name="T1" fmla="*/ 99796 h 161"/>
              <a:gd name="T2" fmla="*/ 95485 w 162"/>
              <a:gd name="T3" fmla="*/ 27530 h 161"/>
              <a:gd name="T4" fmla="*/ 163689 w 162"/>
              <a:gd name="T5" fmla="*/ 27530 h 161"/>
              <a:gd name="T6" fmla="*/ 231893 w 162"/>
              <a:gd name="T7" fmla="*/ 86031 h 161"/>
              <a:gd name="T8" fmla="*/ 231893 w 162"/>
              <a:gd name="T9" fmla="*/ 216797 h 161"/>
              <a:gd name="T10" fmla="*/ 201201 w 162"/>
              <a:gd name="T11" fmla="*/ 247769 h 161"/>
              <a:gd name="T12" fmla="*/ 170509 w 162"/>
              <a:gd name="T13" fmla="*/ 213356 h 161"/>
              <a:gd name="T14" fmla="*/ 204611 w 162"/>
              <a:gd name="T15" fmla="*/ 161738 h 161"/>
              <a:gd name="T16" fmla="*/ 163689 w 162"/>
              <a:gd name="T17" fmla="*/ 72266 h 161"/>
              <a:gd name="T18" fmla="*/ 95485 w 162"/>
              <a:gd name="T19" fmla="*/ 72266 h 161"/>
              <a:gd name="T20" fmla="*/ 71614 w 162"/>
              <a:gd name="T21" fmla="*/ 96354 h 161"/>
              <a:gd name="T22" fmla="*/ 132997 w 162"/>
              <a:gd name="T23" fmla="*/ 316593 h 161"/>
              <a:gd name="T24" fmla="*/ 102306 w 162"/>
              <a:gd name="T25" fmla="*/ 309711 h 161"/>
              <a:gd name="T26" fmla="*/ 542219 w 162"/>
              <a:gd name="T27" fmla="*/ 41295 h 161"/>
              <a:gd name="T28" fmla="*/ 320557 w 162"/>
              <a:gd name="T29" fmla="*/ 340682 h 161"/>
              <a:gd name="T30" fmla="*/ 337608 w 162"/>
              <a:gd name="T31" fmla="*/ 323476 h 161"/>
              <a:gd name="T32" fmla="*/ 467195 w 162"/>
              <a:gd name="T33" fmla="*/ 323476 h 161"/>
              <a:gd name="T34" fmla="*/ 525169 w 162"/>
              <a:gd name="T35" fmla="*/ 392300 h 161"/>
              <a:gd name="T36" fmla="*/ 508118 w 162"/>
              <a:gd name="T37" fmla="*/ 509302 h 161"/>
              <a:gd name="T38" fmla="*/ 456965 w 162"/>
              <a:gd name="T39" fmla="*/ 529949 h 161"/>
              <a:gd name="T40" fmla="*/ 453555 w 162"/>
              <a:gd name="T41" fmla="*/ 529949 h 161"/>
              <a:gd name="T42" fmla="*/ 180740 w 162"/>
              <a:gd name="T43" fmla="*/ 406065 h 161"/>
              <a:gd name="T44" fmla="*/ 23871 w 162"/>
              <a:gd name="T45" fmla="*/ 554038 h 161"/>
              <a:gd name="T46" fmla="*/ 10231 w 162"/>
              <a:gd name="T47" fmla="*/ 516184 h 161"/>
              <a:gd name="T48" fmla="*/ 231893 w 162"/>
              <a:gd name="T49" fmla="*/ 292505 h 161"/>
              <a:gd name="T50" fmla="*/ 511528 w 162"/>
              <a:gd name="T51" fmla="*/ 10324 h 161"/>
              <a:gd name="T52" fmla="*/ 542219 w 162"/>
              <a:gd name="T53" fmla="*/ 41295 h 161"/>
              <a:gd name="T54" fmla="*/ 214842 w 162"/>
              <a:gd name="T55" fmla="*/ 375094 h 161"/>
              <a:gd name="T56" fmla="*/ 269405 w 162"/>
              <a:gd name="T57" fmla="*/ 416389 h 161"/>
              <a:gd name="T58" fmla="*/ 460375 w 162"/>
              <a:gd name="T59" fmla="*/ 485213 h 161"/>
              <a:gd name="T60" fmla="*/ 480836 w 162"/>
              <a:gd name="T61" fmla="*/ 461125 h 161"/>
              <a:gd name="T62" fmla="*/ 480836 w 162"/>
              <a:gd name="T63" fmla="*/ 392300 h 161"/>
              <a:gd name="T64" fmla="*/ 392171 w 162"/>
              <a:gd name="T65" fmla="*/ 351005 h 161"/>
              <a:gd name="T66" fmla="*/ 341019 w 162"/>
              <a:gd name="T67" fmla="*/ 385418 h 161"/>
              <a:gd name="T68" fmla="*/ 245533 w 162"/>
              <a:gd name="T69" fmla="*/ 340682 h 16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2" h="161">
                <a:moveTo>
                  <a:pt x="9" y="29"/>
                </a:moveTo>
                <a:cubicBezTo>
                  <a:pt x="9" y="29"/>
                  <a:pt x="9" y="29"/>
                  <a:pt x="9" y="29"/>
                </a:cubicBezTo>
                <a:cubicBezTo>
                  <a:pt x="8" y="18"/>
                  <a:pt x="16" y="9"/>
                  <a:pt x="26" y="8"/>
                </a:cubicBezTo>
                <a:cubicBezTo>
                  <a:pt x="27" y="8"/>
                  <a:pt x="28" y="8"/>
                  <a:pt x="2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58" y="8"/>
                  <a:pt x="67" y="15"/>
                  <a:pt x="68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69" y="31"/>
                  <a:pt x="70" y="37"/>
                  <a:pt x="72" y="42"/>
                </a:cubicBezTo>
                <a:cubicBezTo>
                  <a:pt x="75" y="49"/>
                  <a:pt x="73" y="58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9" y="72"/>
                  <a:pt x="59" y="72"/>
                  <a:pt x="59" y="72"/>
                </a:cubicBezTo>
                <a:cubicBezTo>
                  <a:pt x="57" y="74"/>
                  <a:pt x="53" y="74"/>
                  <a:pt x="50" y="72"/>
                </a:cubicBezTo>
                <a:cubicBezTo>
                  <a:pt x="48" y="69"/>
                  <a:pt x="48" y="65"/>
                  <a:pt x="50" y="62"/>
                </a:cubicBezTo>
                <a:cubicBezTo>
                  <a:pt x="59" y="54"/>
                  <a:pt x="59" y="54"/>
                  <a:pt x="59" y="54"/>
                </a:cubicBezTo>
                <a:cubicBezTo>
                  <a:pt x="61" y="52"/>
                  <a:pt x="61" y="49"/>
                  <a:pt x="60" y="47"/>
                </a:cubicBezTo>
                <a:cubicBezTo>
                  <a:pt x="58" y="40"/>
                  <a:pt x="56" y="33"/>
                  <a:pt x="55" y="27"/>
                </a:cubicBezTo>
                <a:cubicBezTo>
                  <a:pt x="55" y="23"/>
                  <a:pt x="52" y="21"/>
                  <a:pt x="48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4" y="21"/>
                  <a:pt x="21" y="24"/>
                  <a:pt x="21" y="28"/>
                </a:cubicBezTo>
                <a:cubicBezTo>
                  <a:pt x="24" y="48"/>
                  <a:pt x="30" y="66"/>
                  <a:pt x="41" y="83"/>
                </a:cubicBezTo>
                <a:cubicBezTo>
                  <a:pt x="43" y="86"/>
                  <a:pt x="42" y="90"/>
                  <a:pt x="39" y="92"/>
                </a:cubicBezTo>
                <a:cubicBezTo>
                  <a:pt x="38" y="93"/>
                  <a:pt x="37" y="93"/>
                  <a:pt x="35" y="93"/>
                </a:cubicBezTo>
                <a:cubicBezTo>
                  <a:pt x="33" y="93"/>
                  <a:pt x="31" y="92"/>
                  <a:pt x="30" y="90"/>
                </a:cubicBezTo>
                <a:cubicBezTo>
                  <a:pt x="18" y="72"/>
                  <a:pt x="11" y="51"/>
                  <a:pt x="9" y="29"/>
                </a:cubicBezTo>
                <a:close/>
                <a:moveTo>
                  <a:pt x="159" y="12"/>
                </a:moveTo>
                <a:cubicBezTo>
                  <a:pt x="82" y="90"/>
                  <a:pt x="82" y="90"/>
                  <a:pt x="82" y="90"/>
                </a:cubicBezTo>
                <a:cubicBezTo>
                  <a:pt x="85" y="93"/>
                  <a:pt x="90" y="96"/>
                  <a:pt x="94" y="99"/>
                </a:cubicBezTo>
                <a:cubicBezTo>
                  <a:pt x="99" y="94"/>
                  <a:pt x="99" y="94"/>
                  <a:pt x="99" y="94"/>
                </a:cubicBezTo>
                <a:cubicBezTo>
                  <a:pt x="99" y="94"/>
                  <a:pt x="99" y="94"/>
                  <a:pt x="99" y="94"/>
                </a:cubicBezTo>
                <a:cubicBezTo>
                  <a:pt x="104" y="89"/>
                  <a:pt x="113" y="87"/>
                  <a:pt x="120" y="90"/>
                </a:cubicBezTo>
                <a:cubicBezTo>
                  <a:pt x="125" y="92"/>
                  <a:pt x="131" y="93"/>
                  <a:pt x="137" y="94"/>
                </a:cubicBezTo>
                <a:cubicBezTo>
                  <a:pt x="137" y="94"/>
                  <a:pt x="137" y="94"/>
                  <a:pt x="137" y="94"/>
                </a:cubicBezTo>
                <a:cubicBezTo>
                  <a:pt x="147" y="95"/>
                  <a:pt x="154" y="104"/>
                  <a:pt x="154" y="114"/>
                </a:cubicBezTo>
                <a:cubicBezTo>
                  <a:pt x="154" y="134"/>
                  <a:pt x="154" y="134"/>
                  <a:pt x="154" y="134"/>
                </a:cubicBezTo>
                <a:cubicBezTo>
                  <a:pt x="154" y="139"/>
                  <a:pt x="152" y="144"/>
                  <a:pt x="149" y="148"/>
                </a:cubicBezTo>
                <a:cubicBezTo>
                  <a:pt x="145" y="152"/>
                  <a:pt x="140" y="154"/>
                  <a:pt x="135" y="154"/>
                </a:cubicBezTo>
                <a:cubicBezTo>
                  <a:pt x="135" y="154"/>
                  <a:pt x="135" y="154"/>
                  <a:pt x="134" y="154"/>
                </a:cubicBezTo>
                <a:cubicBezTo>
                  <a:pt x="134" y="154"/>
                  <a:pt x="133" y="154"/>
                  <a:pt x="133" y="154"/>
                </a:cubicBezTo>
                <a:cubicBezTo>
                  <a:pt x="133" y="154"/>
                  <a:pt x="133" y="154"/>
                  <a:pt x="133" y="154"/>
                </a:cubicBezTo>
                <a:cubicBezTo>
                  <a:pt x="111" y="151"/>
                  <a:pt x="90" y="144"/>
                  <a:pt x="72" y="132"/>
                </a:cubicBezTo>
                <a:cubicBezTo>
                  <a:pt x="65" y="128"/>
                  <a:pt x="59" y="123"/>
                  <a:pt x="53" y="118"/>
                </a:cubicBezTo>
                <a:cubicBezTo>
                  <a:pt x="12" y="159"/>
                  <a:pt x="12" y="159"/>
                  <a:pt x="12" y="159"/>
                </a:cubicBezTo>
                <a:cubicBezTo>
                  <a:pt x="11" y="160"/>
                  <a:pt x="9" y="161"/>
                  <a:pt x="7" y="161"/>
                </a:cubicBezTo>
                <a:cubicBezTo>
                  <a:pt x="6" y="161"/>
                  <a:pt x="4" y="160"/>
                  <a:pt x="3" y="159"/>
                </a:cubicBezTo>
                <a:cubicBezTo>
                  <a:pt x="0" y="157"/>
                  <a:pt x="0" y="152"/>
                  <a:pt x="3" y="150"/>
                </a:cubicBezTo>
                <a:cubicBezTo>
                  <a:pt x="67" y="86"/>
                  <a:pt x="67" y="86"/>
                  <a:pt x="67" y="86"/>
                </a:cubicBezTo>
                <a:cubicBezTo>
                  <a:pt x="67" y="85"/>
                  <a:pt x="67" y="85"/>
                  <a:pt x="68" y="85"/>
                </a:cubicBezTo>
                <a:cubicBezTo>
                  <a:pt x="68" y="85"/>
                  <a:pt x="68" y="85"/>
                  <a:pt x="68" y="85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7" y="0"/>
                  <a:pt x="159" y="3"/>
                </a:cubicBezTo>
                <a:cubicBezTo>
                  <a:pt x="162" y="5"/>
                  <a:pt x="162" y="10"/>
                  <a:pt x="159" y="12"/>
                </a:cubicBezTo>
                <a:close/>
                <a:moveTo>
                  <a:pt x="72" y="99"/>
                </a:moveTo>
                <a:cubicBezTo>
                  <a:pt x="63" y="109"/>
                  <a:pt x="63" y="109"/>
                  <a:pt x="63" y="109"/>
                </a:cubicBezTo>
                <a:cubicBezTo>
                  <a:pt x="68" y="113"/>
                  <a:pt x="73" y="117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96" y="132"/>
                  <a:pt x="114" y="139"/>
                  <a:pt x="134" y="141"/>
                </a:cubicBezTo>
                <a:cubicBezTo>
                  <a:pt x="134" y="141"/>
                  <a:pt x="134" y="141"/>
                  <a:pt x="135" y="141"/>
                </a:cubicBezTo>
                <a:cubicBezTo>
                  <a:pt x="136" y="141"/>
                  <a:pt x="138" y="140"/>
                  <a:pt x="139" y="139"/>
                </a:cubicBezTo>
                <a:cubicBezTo>
                  <a:pt x="141" y="137"/>
                  <a:pt x="141" y="136"/>
                  <a:pt x="141" y="134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1" y="110"/>
                  <a:pt x="139" y="107"/>
                  <a:pt x="135" y="107"/>
                </a:cubicBezTo>
                <a:cubicBezTo>
                  <a:pt x="129" y="106"/>
                  <a:pt x="122" y="104"/>
                  <a:pt x="115" y="102"/>
                </a:cubicBezTo>
                <a:cubicBezTo>
                  <a:pt x="113" y="101"/>
                  <a:pt x="110" y="101"/>
                  <a:pt x="108" y="103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97" y="114"/>
                  <a:pt x="94" y="114"/>
                  <a:pt x="92" y="113"/>
                </a:cubicBezTo>
                <a:cubicBezTo>
                  <a:pt x="85" y="109"/>
                  <a:pt x="78" y="104"/>
                  <a:pt x="72" y="9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59">
            <a:extLst>
              <a:ext uri="{FF2B5EF4-FFF2-40B4-BE49-F238E27FC236}">
                <a16:creationId xmlns:a16="http://schemas.microsoft.com/office/drawing/2014/main" id="{DBC89F14-13DA-4DF4-A38B-3CAB75EA38E2}"/>
              </a:ext>
            </a:extLst>
          </p:cNvPr>
          <p:cNvSpPr>
            <a:spLocks noEditPoints="1"/>
          </p:cNvSpPr>
          <p:nvPr/>
        </p:nvSpPr>
        <p:spPr bwMode="auto">
          <a:xfrm>
            <a:off x="6756282" y="4335128"/>
            <a:ext cx="369396" cy="373680"/>
          </a:xfrm>
          <a:custGeom>
            <a:avLst/>
            <a:gdLst>
              <a:gd name="T0" fmla="*/ 540884 w 161"/>
              <a:gd name="T1" fmla="*/ 185826 h 161"/>
              <a:gd name="T2" fmla="*/ 510268 w 161"/>
              <a:gd name="T3" fmla="*/ 185826 h 161"/>
              <a:gd name="T4" fmla="*/ 398009 w 161"/>
              <a:gd name="T5" fmla="*/ 185826 h 161"/>
              <a:gd name="T6" fmla="*/ 367393 w 161"/>
              <a:gd name="T7" fmla="*/ 185826 h 161"/>
              <a:gd name="T8" fmla="*/ 421822 w 161"/>
              <a:gd name="T9" fmla="*/ 99796 h 161"/>
              <a:gd name="T10" fmla="*/ 367393 w 161"/>
              <a:gd name="T11" fmla="*/ 10324 h 161"/>
              <a:gd name="T12" fmla="*/ 452438 w 161"/>
              <a:gd name="T13" fmla="*/ 65383 h 161"/>
              <a:gd name="T14" fmla="*/ 540884 w 161"/>
              <a:gd name="T15" fmla="*/ 10324 h 161"/>
              <a:gd name="T16" fmla="*/ 483054 w 161"/>
              <a:gd name="T17" fmla="*/ 99796 h 161"/>
              <a:gd name="T18" fmla="*/ 523875 w 161"/>
              <a:gd name="T19" fmla="*/ 409506 h 161"/>
              <a:gd name="T20" fmla="*/ 452438 w 161"/>
              <a:gd name="T21" fmla="*/ 554038 h 161"/>
              <a:gd name="T22" fmla="*/ 445634 w 161"/>
              <a:gd name="T23" fmla="*/ 554038 h 161"/>
              <a:gd name="T24" fmla="*/ 231322 w 161"/>
              <a:gd name="T25" fmla="*/ 474890 h 161"/>
              <a:gd name="T26" fmla="*/ 3402 w 161"/>
              <a:gd name="T27" fmla="*/ 103237 h 161"/>
              <a:gd name="T28" fmla="*/ 68036 w 161"/>
              <a:gd name="T29" fmla="*/ 27530 h 161"/>
              <a:gd name="T30" fmla="*/ 146277 w 161"/>
              <a:gd name="T31" fmla="*/ 27530 h 161"/>
              <a:gd name="T32" fmla="*/ 214313 w 161"/>
              <a:gd name="T33" fmla="*/ 89472 h 161"/>
              <a:gd name="T34" fmla="*/ 214313 w 161"/>
              <a:gd name="T35" fmla="*/ 227121 h 161"/>
              <a:gd name="T36" fmla="*/ 197304 w 161"/>
              <a:gd name="T37" fmla="*/ 244327 h 161"/>
              <a:gd name="T38" fmla="*/ 326572 w 161"/>
              <a:gd name="T39" fmla="*/ 340682 h 161"/>
              <a:gd name="T40" fmla="*/ 401411 w 161"/>
              <a:gd name="T41" fmla="*/ 323476 h 161"/>
              <a:gd name="T42" fmla="*/ 462643 w 161"/>
              <a:gd name="T43" fmla="*/ 340682 h 161"/>
              <a:gd name="T44" fmla="*/ 479652 w 161"/>
              <a:gd name="T45" fmla="*/ 409506 h 161"/>
              <a:gd name="T46" fmla="*/ 384402 w 161"/>
              <a:gd name="T47" fmla="*/ 364770 h 161"/>
              <a:gd name="T48" fmla="*/ 326572 w 161"/>
              <a:gd name="T49" fmla="*/ 402624 h 161"/>
              <a:gd name="T50" fmla="*/ 149679 w 161"/>
              <a:gd name="T51" fmla="*/ 251210 h 161"/>
              <a:gd name="T52" fmla="*/ 183697 w 161"/>
              <a:gd name="T53" fmla="*/ 196150 h 161"/>
              <a:gd name="T54" fmla="*/ 170089 w 161"/>
              <a:gd name="T55" fmla="*/ 92913 h 161"/>
              <a:gd name="T56" fmla="*/ 146277 w 161"/>
              <a:gd name="T57" fmla="*/ 72266 h 161"/>
              <a:gd name="T58" fmla="*/ 71438 w 161"/>
              <a:gd name="T59" fmla="*/ 72266 h 161"/>
              <a:gd name="T60" fmla="*/ 119063 w 161"/>
              <a:gd name="T61" fmla="*/ 299387 h 161"/>
              <a:gd name="T62" fmla="*/ 255134 w 161"/>
              <a:gd name="T63" fmla="*/ 437036 h 161"/>
              <a:gd name="T64" fmla="*/ 452438 w 161"/>
              <a:gd name="T65" fmla="*/ 509302 h 161"/>
              <a:gd name="T66" fmla="*/ 479652 w 161"/>
              <a:gd name="T67" fmla="*/ 481772 h 161"/>
              <a:gd name="T68" fmla="*/ 479652 w 161"/>
              <a:gd name="T69" fmla="*/ 409506 h 16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1" h="161">
                <a:moveTo>
                  <a:pt x="159" y="45"/>
                </a:moveTo>
                <a:cubicBezTo>
                  <a:pt x="161" y="48"/>
                  <a:pt x="161" y="52"/>
                  <a:pt x="159" y="54"/>
                </a:cubicBezTo>
                <a:cubicBezTo>
                  <a:pt x="158" y="55"/>
                  <a:pt x="156" y="56"/>
                  <a:pt x="154" y="56"/>
                </a:cubicBezTo>
                <a:cubicBezTo>
                  <a:pt x="153" y="56"/>
                  <a:pt x="151" y="55"/>
                  <a:pt x="150" y="54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17" y="54"/>
                  <a:pt x="117" y="54"/>
                  <a:pt x="117" y="54"/>
                </a:cubicBezTo>
                <a:cubicBezTo>
                  <a:pt x="115" y="55"/>
                  <a:pt x="114" y="56"/>
                  <a:pt x="112" y="56"/>
                </a:cubicBezTo>
                <a:cubicBezTo>
                  <a:pt x="110" y="56"/>
                  <a:pt x="109" y="55"/>
                  <a:pt x="108" y="54"/>
                </a:cubicBezTo>
                <a:cubicBezTo>
                  <a:pt x="105" y="52"/>
                  <a:pt x="105" y="48"/>
                  <a:pt x="108" y="45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5" y="10"/>
                  <a:pt x="105" y="5"/>
                  <a:pt x="108" y="3"/>
                </a:cubicBezTo>
                <a:cubicBezTo>
                  <a:pt x="110" y="0"/>
                  <a:pt x="114" y="0"/>
                  <a:pt x="117" y="3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6" y="0"/>
                  <a:pt x="159" y="3"/>
                </a:cubicBezTo>
                <a:cubicBezTo>
                  <a:pt x="161" y="5"/>
                  <a:pt x="161" y="10"/>
                  <a:pt x="159" y="12"/>
                </a:cubicBezTo>
                <a:cubicBezTo>
                  <a:pt x="142" y="29"/>
                  <a:pt x="142" y="29"/>
                  <a:pt x="142" y="29"/>
                </a:cubicBezTo>
                <a:lnTo>
                  <a:pt x="159" y="45"/>
                </a:lnTo>
                <a:close/>
                <a:moveTo>
                  <a:pt x="154" y="119"/>
                </a:moveTo>
                <a:cubicBezTo>
                  <a:pt x="154" y="140"/>
                  <a:pt x="154" y="140"/>
                  <a:pt x="154" y="140"/>
                </a:cubicBezTo>
                <a:cubicBezTo>
                  <a:pt x="154" y="152"/>
                  <a:pt x="145" y="161"/>
                  <a:pt x="133" y="161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3" y="161"/>
                  <a:pt x="132" y="161"/>
                  <a:pt x="131" y="161"/>
                </a:cubicBezTo>
                <a:cubicBezTo>
                  <a:pt x="131" y="161"/>
                  <a:pt x="131" y="161"/>
                  <a:pt x="131" y="161"/>
                </a:cubicBezTo>
                <a:cubicBezTo>
                  <a:pt x="109" y="158"/>
                  <a:pt x="87" y="151"/>
                  <a:pt x="68" y="138"/>
                </a:cubicBezTo>
                <a:cubicBezTo>
                  <a:pt x="50" y="127"/>
                  <a:pt x="35" y="112"/>
                  <a:pt x="24" y="94"/>
                </a:cubicBezTo>
                <a:cubicBezTo>
                  <a:pt x="11" y="75"/>
                  <a:pt x="3" y="53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19"/>
                  <a:pt x="8" y="9"/>
                  <a:pt x="20" y="8"/>
                </a:cubicBezTo>
                <a:cubicBezTo>
                  <a:pt x="20" y="8"/>
                  <a:pt x="21" y="8"/>
                  <a:pt x="22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53" y="8"/>
                  <a:pt x="62" y="16"/>
                  <a:pt x="63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4" y="32"/>
                  <a:pt x="65" y="38"/>
                  <a:pt x="68" y="44"/>
                </a:cubicBezTo>
                <a:cubicBezTo>
                  <a:pt x="70" y="52"/>
                  <a:pt x="69" y="60"/>
                  <a:pt x="63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58" y="71"/>
                  <a:pt x="58" y="71"/>
                  <a:pt x="58" y="71"/>
                </a:cubicBezTo>
                <a:cubicBezTo>
                  <a:pt x="66" y="84"/>
                  <a:pt x="77" y="96"/>
                  <a:pt x="91" y="104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102" y="93"/>
                  <a:pt x="110" y="91"/>
                  <a:pt x="118" y="94"/>
                </a:cubicBezTo>
                <a:cubicBezTo>
                  <a:pt x="124" y="96"/>
                  <a:pt x="130" y="98"/>
                  <a:pt x="136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46" y="100"/>
                  <a:pt x="154" y="109"/>
                  <a:pt x="154" y="119"/>
                </a:cubicBezTo>
                <a:close/>
                <a:moveTo>
                  <a:pt x="141" y="119"/>
                </a:moveTo>
                <a:cubicBezTo>
                  <a:pt x="141" y="115"/>
                  <a:pt x="138" y="112"/>
                  <a:pt x="134" y="111"/>
                </a:cubicBezTo>
                <a:cubicBezTo>
                  <a:pt x="127" y="111"/>
                  <a:pt x="120" y="109"/>
                  <a:pt x="113" y="106"/>
                </a:cubicBezTo>
                <a:cubicBezTo>
                  <a:pt x="110" y="105"/>
                  <a:pt x="107" y="106"/>
                  <a:pt x="105" y="108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4" y="119"/>
                  <a:pt x="91" y="119"/>
                  <a:pt x="88" y="118"/>
                </a:cubicBezTo>
                <a:cubicBezTo>
                  <a:pt x="70" y="107"/>
                  <a:pt x="54" y="92"/>
                  <a:pt x="44" y="73"/>
                </a:cubicBezTo>
                <a:cubicBezTo>
                  <a:pt x="42" y="71"/>
                  <a:pt x="43" y="68"/>
                  <a:pt x="45" y="66"/>
                </a:cubicBezTo>
                <a:cubicBezTo>
                  <a:pt x="54" y="57"/>
                  <a:pt x="54" y="57"/>
                  <a:pt x="54" y="57"/>
                </a:cubicBezTo>
                <a:cubicBezTo>
                  <a:pt x="56" y="54"/>
                  <a:pt x="57" y="51"/>
                  <a:pt x="56" y="49"/>
                </a:cubicBezTo>
                <a:cubicBezTo>
                  <a:pt x="53" y="42"/>
                  <a:pt x="51" y="35"/>
                  <a:pt x="50" y="27"/>
                </a:cubicBezTo>
                <a:cubicBezTo>
                  <a:pt x="50" y="24"/>
                  <a:pt x="46" y="21"/>
                  <a:pt x="43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17" y="21"/>
                  <a:pt x="14" y="25"/>
                  <a:pt x="14" y="29"/>
                </a:cubicBezTo>
                <a:cubicBezTo>
                  <a:pt x="16" y="50"/>
                  <a:pt x="23" y="70"/>
                  <a:pt x="35" y="87"/>
                </a:cubicBezTo>
                <a:cubicBezTo>
                  <a:pt x="35" y="87"/>
                  <a:pt x="35" y="87"/>
                  <a:pt x="35" y="87"/>
                </a:cubicBezTo>
                <a:cubicBezTo>
                  <a:pt x="45" y="103"/>
                  <a:pt x="59" y="117"/>
                  <a:pt x="75" y="127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92" y="139"/>
                  <a:pt x="112" y="146"/>
                  <a:pt x="133" y="148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37" y="148"/>
                  <a:pt x="141" y="145"/>
                  <a:pt x="141" y="140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" name="Freeform 60">
            <a:extLst>
              <a:ext uri="{FF2B5EF4-FFF2-40B4-BE49-F238E27FC236}">
                <a16:creationId xmlns:a16="http://schemas.microsoft.com/office/drawing/2014/main" id="{CBE5D950-C2F2-4C7C-8AC4-3D28AF7C4426}"/>
              </a:ext>
            </a:extLst>
          </p:cNvPr>
          <p:cNvSpPr>
            <a:spLocks noEditPoints="1"/>
          </p:cNvSpPr>
          <p:nvPr/>
        </p:nvSpPr>
        <p:spPr bwMode="auto">
          <a:xfrm>
            <a:off x="6768722" y="5329080"/>
            <a:ext cx="369398" cy="372610"/>
          </a:xfrm>
          <a:custGeom>
            <a:avLst/>
            <a:gdLst>
              <a:gd name="T0" fmla="*/ 411616 w 161"/>
              <a:gd name="T1" fmla="*/ 171568 h 161"/>
              <a:gd name="T2" fmla="*/ 523875 w 161"/>
              <a:gd name="T3" fmla="*/ 195588 h 161"/>
              <a:gd name="T4" fmla="*/ 357188 w 161"/>
              <a:gd name="T5" fmla="*/ 216176 h 161"/>
              <a:gd name="T6" fmla="*/ 350384 w 161"/>
              <a:gd name="T7" fmla="*/ 216176 h 161"/>
              <a:gd name="T8" fmla="*/ 346982 w 161"/>
              <a:gd name="T9" fmla="*/ 212745 h 161"/>
              <a:gd name="T10" fmla="*/ 343581 w 161"/>
              <a:gd name="T11" fmla="*/ 209313 h 161"/>
              <a:gd name="T12" fmla="*/ 340179 w 161"/>
              <a:gd name="T13" fmla="*/ 209313 h 161"/>
              <a:gd name="T14" fmla="*/ 336777 w 161"/>
              <a:gd name="T15" fmla="*/ 205882 h 161"/>
              <a:gd name="T16" fmla="*/ 336777 w 161"/>
              <a:gd name="T17" fmla="*/ 199019 h 161"/>
              <a:gd name="T18" fmla="*/ 336777 w 161"/>
              <a:gd name="T19" fmla="*/ 195588 h 161"/>
              <a:gd name="T20" fmla="*/ 357188 w 161"/>
              <a:gd name="T21" fmla="*/ 27451 h 161"/>
              <a:gd name="T22" fmla="*/ 381000 w 161"/>
              <a:gd name="T23" fmla="*/ 140686 h 161"/>
              <a:gd name="T24" fmla="*/ 540884 w 161"/>
              <a:gd name="T25" fmla="*/ 10294 h 161"/>
              <a:gd name="T26" fmla="*/ 523875 w 161"/>
              <a:gd name="T27" fmla="*/ 408333 h 161"/>
              <a:gd name="T28" fmla="*/ 452438 w 161"/>
              <a:gd name="T29" fmla="*/ 552450 h 161"/>
              <a:gd name="T30" fmla="*/ 445634 w 161"/>
              <a:gd name="T31" fmla="*/ 552450 h 161"/>
              <a:gd name="T32" fmla="*/ 231322 w 161"/>
              <a:gd name="T33" fmla="*/ 473529 h 161"/>
              <a:gd name="T34" fmla="*/ 3402 w 161"/>
              <a:gd name="T35" fmla="*/ 102941 h 161"/>
              <a:gd name="T36" fmla="*/ 68036 w 161"/>
              <a:gd name="T37" fmla="*/ 27451 h 161"/>
              <a:gd name="T38" fmla="*/ 146277 w 161"/>
              <a:gd name="T39" fmla="*/ 27451 h 161"/>
              <a:gd name="T40" fmla="*/ 214313 w 161"/>
              <a:gd name="T41" fmla="*/ 89216 h 161"/>
              <a:gd name="T42" fmla="*/ 214313 w 161"/>
              <a:gd name="T43" fmla="*/ 226470 h 161"/>
              <a:gd name="T44" fmla="*/ 197304 w 161"/>
              <a:gd name="T45" fmla="*/ 243627 h 161"/>
              <a:gd name="T46" fmla="*/ 326572 w 161"/>
              <a:gd name="T47" fmla="*/ 339705 h 161"/>
              <a:gd name="T48" fmla="*/ 401411 w 161"/>
              <a:gd name="T49" fmla="*/ 322548 h 161"/>
              <a:gd name="T50" fmla="*/ 462643 w 161"/>
              <a:gd name="T51" fmla="*/ 339705 h 161"/>
              <a:gd name="T52" fmla="*/ 479652 w 161"/>
              <a:gd name="T53" fmla="*/ 408333 h 161"/>
              <a:gd name="T54" fmla="*/ 384402 w 161"/>
              <a:gd name="T55" fmla="*/ 363725 h 161"/>
              <a:gd name="T56" fmla="*/ 326572 w 161"/>
              <a:gd name="T57" fmla="*/ 401470 h 161"/>
              <a:gd name="T58" fmla="*/ 149679 w 161"/>
              <a:gd name="T59" fmla="*/ 250490 h 161"/>
              <a:gd name="T60" fmla="*/ 183697 w 161"/>
              <a:gd name="T61" fmla="*/ 195588 h 161"/>
              <a:gd name="T62" fmla="*/ 170089 w 161"/>
              <a:gd name="T63" fmla="*/ 92647 h 161"/>
              <a:gd name="T64" fmla="*/ 146277 w 161"/>
              <a:gd name="T65" fmla="*/ 72059 h 161"/>
              <a:gd name="T66" fmla="*/ 71438 w 161"/>
              <a:gd name="T67" fmla="*/ 72059 h 161"/>
              <a:gd name="T68" fmla="*/ 119063 w 161"/>
              <a:gd name="T69" fmla="*/ 298529 h 161"/>
              <a:gd name="T70" fmla="*/ 255134 w 161"/>
              <a:gd name="T71" fmla="*/ 435784 h 161"/>
              <a:gd name="T72" fmla="*/ 452438 w 161"/>
              <a:gd name="T73" fmla="*/ 507842 h 161"/>
              <a:gd name="T74" fmla="*/ 479652 w 161"/>
              <a:gd name="T75" fmla="*/ 480391 h 161"/>
              <a:gd name="T76" fmla="*/ 479652 w 161"/>
              <a:gd name="T77" fmla="*/ 408333 h 1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1" h="161">
                <a:moveTo>
                  <a:pt x="159" y="12"/>
                </a:moveTo>
                <a:cubicBezTo>
                  <a:pt x="121" y="50"/>
                  <a:pt x="121" y="50"/>
                  <a:pt x="121" y="50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151" y="50"/>
                  <a:pt x="154" y="53"/>
                  <a:pt x="154" y="57"/>
                </a:cubicBezTo>
                <a:cubicBezTo>
                  <a:pt x="154" y="60"/>
                  <a:pt x="151" y="63"/>
                  <a:pt x="147" y="63"/>
                </a:cubicBezTo>
                <a:cubicBezTo>
                  <a:pt x="105" y="63"/>
                  <a:pt x="105" y="63"/>
                  <a:pt x="105" y="63"/>
                </a:cubicBezTo>
                <a:cubicBezTo>
                  <a:pt x="105" y="63"/>
                  <a:pt x="104" y="63"/>
                  <a:pt x="104" y="63"/>
                </a:cubicBezTo>
                <a:cubicBezTo>
                  <a:pt x="104" y="63"/>
                  <a:pt x="103" y="63"/>
                  <a:pt x="103" y="63"/>
                </a:cubicBezTo>
                <a:cubicBezTo>
                  <a:pt x="103" y="63"/>
                  <a:pt x="103" y="63"/>
                  <a:pt x="103" y="63"/>
                </a:cubicBezTo>
                <a:cubicBezTo>
                  <a:pt x="102" y="63"/>
                  <a:pt x="102" y="62"/>
                  <a:pt x="102" y="62"/>
                </a:cubicBezTo>
                <a:cubicBezTo>
                  <a:pt x="102" y="62"/>
                  <a:pt x="102" y="62"/>
                  <a:pt x="101" y="62"/>
                </a:cubicBezTo>
                <a:cubicBezTo>
                  <a:pt x="101" y="62"/>
                  <a:pt x="101" y="62"/>
                  <a:pt x="101" y="61"/>
                </a:cubicBezTo>
                <a:cubicBezTo>
                  <a:pt x="101" y="61"/>
                  <a:pt x="101" y="61"/>
                  <a:pt x="100" y="61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100" y="61"/>
                  <a:pt x="100" y="61"/>
                  <a:pt x="100" y="60"/>
                </a:cubicBezTo>
                <a:cubicBezTo>
                  <a:pt x="100" y="60"/>
                  <a:pt x="99" y="60"/>
                  <a:pt x="99" y="60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9"/>
                  <a:pt x="99" y="59"/>
                  <a:pt x="99" y="58"/>
                </a:cubicBezTo>
                <a:cubicBezTo>
                  <a:pt x="99" y="58"/>
                  <a:pt x="99" y="58"/>
                  <a:pt x="99" y="58"/>
                </a:cubicBezTo>
                <a:cubicBezTo>
                  <a:pt x="99" y="58"/>
                  <a:pt x="99" y="57"/>
                  <a:pt x="99" y="57"/>
                </a:cubicBezTo>
                <a:cubicBezTo>
                  <a:pt x="99" y="14"/>
                  <a:pt x="99" y="14"/>
                  <a:pt x="99" y="14"/>
                </a:cubicBezTo>
                <a:cubicBezTo>
                  <a:pt x="99" y="11"/>
                  <a:pt x="101" y="8"/>
                  <a:pt x="105" y="8"/>
                </a:cubicBezTo>
                <a:cubicBezTo>
                  <a:pt x="109" y="8"/>
                  <a:pt x="112" y="11"/>
                  <a:pt x="112" y="14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6" y="0"/>
                  <a:pt x="159" y="3"/>
                </a:cubicBezTo>
                <a:cubicBezTo>
                  <a:pt x="161" y="5"/>
                  <a:pt x="161" y="10"/>
                  <a:pt x="159" y="12"/>
                </a:cubicBezTo>
                <a:close/>
                <a:moveTo>
                  <a:pt x="154" y="119"/>
                </a:moveTo>
                <a:cubicBezTo>
                  <a:pt x="154" y="140"/>
                  <a:pt x="154" y="140"/>
                  <a:pt x="154" y="140"/>
                </a:cubicBezTo>
                <a:cubicBezTo>
                  <a:pt x="154" y="152"/>
                  <a:pt x="145" y="161"/>
                  <a:pt x="133" y="161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3" y="161"/>
                  <a:pt x="132" y="161"/>
                  <a:pt x="131" y="161"/>
                </a:cubicBezTo>
                <a:cubicBezTo>
                  <a:pt x="131" y="161"/>
                  <a:pt x="131" y="161"/>
                  <a:pt x="131" y="161"/>
                </a:cubicBezTo>
                <a:cubicBezTo>
                  <a:pt x="109" y="158"/>
                  <a:pt x="87" y="151"/>
                  <a:pt x="68" y="138"/>
                </a:cubicBezTo>
                <a:cubicBezTo>
                  <a:pt x="50" y="127"/>
                  <a:pt x="35" y="112"/>
                  <a:pt x="24" y="94"/>
                </a:cubicBezTo>
                <a:cubicBezTo>
                  <a:pt x="11" y="75"/>
                  <a:pt x="3" y="53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19"/>
                  <a:pt x="8" y="9"/>
                  <a:pt x="20" y="8"/>
                </a:cubicBezTo>
                <a:cubicBezTo>
                  <a:pt x="20" y="8"/>
                  <a:pt x="21" y="8"/>
                  <a:pt x="22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53" y="8"/>
                  <a:pt x="62" y="16"/>
                  <a:pt x="63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4" y="32"/>
                  <a:pt x="65" y="38"/>
                  <a:pt x="68" y="44"/>
                </a:cubicBezTo>
                <a:cubicBezTo>
                  <a:pt x="70" y="52"/>
                  <a:pt x="69" y="60"/>
                  <a:pt x="63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58" y="71"/>
                  <a:pt x="58" y="71"/>
                  <a:pt x="58" y="71"/>
                </a:cubicBezTo>
                <a:cubicBezTo>
                  <a:pt x="66" y="84"/>
                  <a:pt x="77" y="96"/>
                  <a:pt x="91" y="104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102" y="93"/>
                  <a:pt x="110" y="91"/>
                  <a:pt x="118" y="94"/>
                </a:cubicBezTo>
                <a:cubicBezTo>
                  <a:pt x="124" y="96"/>
                  <a:pt x="130" y="98"/>
                  <a:pt x="136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46" y="100"/>
                  <a:pt x="154" y="109"/>
                  <a:pt x="154" y="119"/>
                </a:cubicBezTo>
                <a:close/>
                <a:moveTo>
                  <a:pt x="141" y="119"/>
                </a:moveTo>
                <a:cubicBezTo>
                  <a:pt x="141" y="115"/>
                  <a:pt x="138" y="112"/>
                  <a:pt x="134" y="111"/>
                </a:cubicBezTo>
                <a:cubicBezTo>
                  <a:pt x="127" y="111"/>
                  <a:pt x="120" y="109"/>
                  <a:pt x="113" y="106"/>
                </a:cubicBezTo>
                <a:cubicBezTo>
                  <a:pt x="110" y="105"/>
                  <a:pt x="107" y="106"/>
                  <a:pt x="105" y="108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4" y="119"/>
                  <a:pt x="91" y="119"/>
                  <a:pt x="88" y="118"/>
                </a:cubicBezTo>
                <a:cubicBezTo>
                  <a:pt x="70" y="107"/>
                  <a:pt x="54" y="92"/>
                  <a:pt x="44" y="73"/>
                </a:cubicBezTo>
                <a:cubicBezTo>
                  <a:pt x="42" y="71"/>
                  <a:pt x="43" y="68"/>
                  <a:pt x="45" y="66"/>
                </a:cubicBezTo>
                <a:cubicBezTo>
                  <a:pt x="54" y="57"/>
                  <a:pt x="54" y="57"/>
                  <a:pt x="54" y="57"/>
                </a:cubicBezTo>
                <a:cubicBezTo>
                  <a:pt x="56" y="54"/>
                  <a:pt x="57" y="51"/>
                  <a:pt x="56" y="49"/>
                </a:cubicBezTo>
                <a:cubicBezTo>
                  <a:pt x="53" y="42"/>
                  <a:pt x="51" y="35"/>
                  <a:pt x="50" y="27"/>
                </a:cubicBezTo>
                <a:cubicBezTo>
                  <a:pt x="50" y="24"/>
                  <a:pt x="46" y="21"/>
                  <a:pt x="43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17" y="21"/>
                  <a:pt x="14" y="25"/>
                  <a:pt x="14" y="29"/>
                </a:cubicBezTo>
                <a:cubicBezTo>
                  <a:pt x="16" y="50"/>
                  <a:pt x="23" y="70"/>
                  <a:pt x="35" y="87"/>
                </a:cubicBezTo>
                <a:cubicBezTo>
                  <a:pt x="35" y="87"/>
                  <a:pt x="35" y="87"/>
                  <a:pt x="35" y="87"/>
                </a:cubicBezTo>
                <a:cubicBezTo>
                  <a:pt x="45" y="103"/>
                  <a:pt x="59" y="117"/>
                  <a:pt x="75" y="127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92" y="139"/>
                  <a:pt x="112" y="146"/>
                  <a:pt x="133" y="148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37" y="148"/>
                  <a:pt x="141" y="145"/>
                  <a:pt x="141" y="140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" name="Freeform 66">
            <a:extLst>
              <a:ext uri="{FF2B5EF4-FFF2-40B4-BE49-F238E27FC236}">
                <a16:creationId xmlns:a16="http://schemas.microsoft.com/office/drawing/2014/main" id="{2582C7F0-4557-47C7-95FC-E19762C194D9}"/>
              </a:ext>
            </a:extLst>
          </p:cNvPr>
          <p:cNvSpPr>
            <a:spLocks/>
          </p:cNvSpPr>
          <p:nvPr/>
        </p:nvSpPr>
        <p:spPr bwMode="auto">
          <a:xfrm>
            <a:off x="7765008" y="1330008"/>
            <a:ext cx="368326" cy="370468"/>
          </a:xfrm>
          <a:custGeom>
            <a:avLst/>
            <a:gdLst>
              <a:gd name="T0" fmla="*/ 539274 w 160"/>
              <a:gd name="T1" fmla="*/ 291802 h 160"/>
              <a:gd name="T2" fmla="*/ 447119 w 160"/>
              <a:gd name="T3" fmla="*/ 374194 h 160"/>
              <a:gd name="T4" fmla="*/ 433467 w 160"/>
              <a:gd name="T5" fmla="*/ 332998 h 160"/>
              <a:gd name="T6" fmla="*/ 293529 w 160"/>
              <a:gd name="T7" fmla="*/ 295235 h 160"/>
              <a:gd name="T8" fmla="*/ 331073 w 160"/>
              <a:gd name="T9" fmla="*/ 435987 h 160"/>
              <a:gd name="T10" fmla="*/ 365204 w 160"/>
              <a:gd name="T11" fmla="*/ 466884 h 160"/>
              <a:gd name="T12" fmla="*/ 290116 w 160"/>
              <a:gd name="T13" fmla="*/ 542409 h 160"/>
              <a:gd name="T14" fmla="*/ 283289 w 160"/>
              <a:gd name="T15" fmla="*/ 545842 h 160"/>
              <a:gd name="T16" fmla="*/ 279876 w 160"/>
              <a:gd name="T17" fmla="*/ 549275 h 160"/>
              <a:gd name="T18" fmla="*/ 273050 w 160"/>
              <a:gd name="T19" fmla="*/ 549275 h 160"/>
              <a:gd name="T20" fmla="*/ 266224 w 160"/>
              <a:gd name="T21" fmla="*/ 549275 h 160"/>
              <a:gd name="T22" fmla="*/ 262811 w 160"/>
              <a:gd name="T23" fmla="*/ 545842 h 160"/>
              <a:gd name="T24" fmla="*/ 255984 w 160"/>
              <a:gd name="T25" fmla="*/ 542409 h 160"/>
              <a:gd name="T26" fmla="*/ 180896 w 160"/>
              <a:gd name="T27" fmla="*/ 466884 h 160"/>
              <a:gd name="T28" fmla="*/ 215027 w 160"/>
              <a:gd name="T29" fmla="*/ 435987 h 160"/>
              <a:gd name="T30" fmla="*/ 252571 w 160"/>
              <a:gd name="T31" fmla="*/ 295235 h 160"/>
              <a:gd name="T32" fmla="*/ 112633 w 160"/>
              <a:gd name="T33" fmla="*/ 332998 h 160"/>
              <a:gd name="T34" fmla="*/ 98981 w 160"/>
              <a:gd name="T35" fmla="*/ 374194 h 160"/>
              <a:gd name="T36" fmla="*/ 6826 w 160"/>
              <a:gd name="T37" fmla="*/ 291802 h 160"/>
              <a:gd name="T38" fmla="*/ 3413 w 160"/>
              <a:gd name="T39" fmla="*/ 288369 h 160"/>
              <a:gd name="T40" fmla="*/ 0 w 160"/>
              <a:gd name="T41" fmla="*/ 281503 h 160"/>
              <a:gd name="T42" fmla="*/ 0 w 160"/>
              <a:gd name="T43" fmla="*/ 278070 h 160"/>
              <a:gd name="T44" fmla="*/ 0 w 160"/>
              <a:gd name="T45" fmla="*/ 267772 h 160"/>
              <a:gd name="T46" fmla="*/ 3413 w 160"/>
              <a:gd name="T47" fmla="*/ 264339 h 160"/>
              <a:gd name="T48" fmla="*/ 6826 w 160"/>
              <a:gd name="T49" fmla="*/ 257473 h 160"/>
              <a:gd name="T50" fmla="*/ 112633 w 160"/>
              <a:gd name="T51" fmla="*/ 181947 h 160"/>
              <a:gd name="T52" fmla="*/ 75089 w 160"/>
              <a:gd name="T53" fmla="*/ 254040 h 160"/>
              <a:gd name="T54" fmla="*/ 252571 w 160"/>
              <a:gd name="T55" fmla="*/ 75525 h 160"/>
              <a:gd name="T56" fmla="*/ 180896 w 160"/>
              <a:gd name="T57" fmla="*/ 113288 h 160"/>
              <a:gd name="T58" fmla="*/ 255984 w 160"/>
              <a:gd name="T59" fmla="*/ 6866 h 160"/>
              <a:gd name="T60" fmla="*/ 262811 w 160"/>
              <a:gd name="T61" fmla="*/ 3433 h 160"/>
              <a:gd name="T62" fmla="*/ 266224 w 160"/>
              <a:gd name="T63" fmla="*/ 0 h 160"/>
              <a:gd name="T64" fmla="*/ 276463 w 160"/>
              <a:gd name="T65" fmla="*/ 0 h 160"/>
              <a:gd name="T66" fmla="*/ 279876 w 160"/>
              <a:gd name="T67" fmla="*/ 0 h 160"/>
              <a:gd name="T68" fmla="*/ 286703 w 160"/>
              <a:gd name="T69" fmla="*/ 3433 h 160"/>
              <a:gd name="T70" fmla="*/ 365204 w 160"/>
              <a:gd name="T71" fmla="*/ 82391 h 160"/>
              <a:gd name="T72" fmla="*/ 348139 w 160"/>
              <a:gd name="T73" fmla="*/ 120154 h 160"/>
              <a:gd name="T74" fmla="*/ 293529 w 160"/>
              <a:gd name="T75" fmla="*/ 75525 h 160"/>
              <a:gd name="T76" fmla="*/ 471011 w 160"/>
              <a:gd name="T77" fmla="*/ 254040 h 160"/>
              <a:gd name="T78" fmla="*/ 433467 w 160"/>
              <a:gd name="T79" fmla="*/ 181947 h 160"/>
              <a:gd name="T80" fmla="*/ 539274 w 160"/>
              <a:gd name="T81" fmla="*/ 257473 h 160"/>
              <a:gd name="T82" fmla="*/ 542687 w 160"/>
              <a:gd name="T83" fmla="*/ 264339 h 160"/>
              <a:gd name="T84" fmla="*/ 546100 w 160"/>
              <a:gd name="T85" fmla="*/ 267772 h 160"/>
              <a:gd name="T86" fmla="*/ 546100 w 160"/>
              <a:gd name="T87" fmla="*/ 278070 h 160"/>
              <a:gd name="T88" fmla="*/ 546100 w 160"/>
              <a:gd name="T89" fmla="*/ 281503 h 160"/>
              <a:gd name="T90" fmla="*/ 542687 w 160"/>
              <a:gd name="T91" fmla="*/ 288369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60">
                <a:moveTo>
                  <a:pt x="158" y="85"/>
                </a:moveTo>
                <a:cubicBezTo>
                  <a:pt x="158" y="85"/>
                  <a:pt x="158" y="85"/>
                  <a:pt x="158" y="85"/>
                </a:cubicBezTo>
                <a:cubicBezTo>
                  <a:pt x="136" y="107"/>
                  <a:pt x="136" y="107"/>
                  <a:pt x="136" y="107"/>
                </a:cubicBezTo>
                <a:cubicBezTo>
                  <a:pt x="135" y="108"/>
                  <a:pt x="133" y="109"/>
                  <a:pt x="131" y="109"/>
                </a:cubicBezTo>
                <a:cubicBezTo>
                  <a:pt x="130" y="109"/>
                  <a:pt x="128" y="108"/>
                  <a:pt x="127" y="107"/>
                </a:cubicBezTo>
                <a:cubicBezTo>
                  <a:pt x="124" y="104"/>
                  <a:pt x="124" y="100"/>
                  <a:pt x="127" y="9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97" y="127"/>
                  <a:pt x="97" y="127"/>
                  <a:pt x="97" y="127"/>
                </a:cubicBezTo>
                <a:cubicBezTo>
                  <a:pt x="100" y="124"/>
                  <a:pt x="104" y="124"/>
                  <a:pt x="107" y="127"/>
                </a:cubicBezTo>
                <a:cubicBezTo>
                  <a:pt x="109" y="129"/>
                  <a:pt x="109" y="134"/>
                  <a:pt x="107" y="136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4" y="158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1" y="160"/>
                  <a:pt x="81" y="160"/>
                </a:cubicBezTo>
                <a:cubicBezTo>
                  <a:pt x="81" y="160"/>
                  <a:pt x="80" y="160"/>
                  <a:pt x="80" y="160"/>
                </a:cubicBezTo>
                <a:cubicBezTo>
                  <a:pt x="80" y="160"/>
                  <a:pt x="79" y="160"/>
                  <a:pt x="79" y="160"/>
                </a:cubicBezTo>
                <a:cubicBezTo>
                  <a:pt x="79" y="160"/>
                  <a:pt x="78" y="160"/>
                  <a:pt x="78" y="160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77" y="159"/>
                  <a:pt x="77" y="159"/>
                  <a:pt x="77" y="159"/>
                </a:cubicBezTo>
                <a:cubicBezTo>
                  <a:pt x="77" y="159"/>
                  <a:pt x="77" y="159"/>
                  <a:pt x="76" y="159"/>
                </a:cubicBezTo>
                <a:cubicBezTo>
                  <a:pt x="76" y="159"/>
                  <a:pt x="76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51" y="134"/>
                  <a:pt x="51" y="129"/>
                  <a:pt x="53" y="127"/>
                </a:cubicBezTo>
                <a:cubicBezTo>
                  <a:pt x="56" y="124"/>
                  <a:pt x="60" y="124"/>
                  <a:pt x="63" y="127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4" y="86"/>
                  <a:pt x="74" y="86"/>
                  <a:pt x="74" y="86"/>
                </a:cubicBezTo>
                <a:cubicBezTo>
                  <a:pt x="22" y="86"/>
                  <a:pt x="22" y="86"/>
                  <a:pt x="22" y="86"/>
                </a:cubicBezTo>
                <a:cubicBezTo>
                  <a:pt x="33" y="97"/>
                  <a:pt x="33" y="97"/>
                  <a:pt x="33" y="97"/>
                </a:cubicBezTo>
                <a:cubicBezTo>
                  <a:pt x="36" y="100"/>
                  <a:pt x="36" y="104"/>
                  <a:pt x="33" y="107"/>
                </a:cubicBezTo>
                <a:cubicBezTo>
                  <a:pt x="32" y="108"/>
                  <a:pt x="30" y="109"/>
                  <a:pt x="29" y="109"/>
                </a:cubicBezTo>
                <a:cubicBezTo>
                  <a:pt x="27" y="109"/>
                  <a:pt x="25" y="108"/>
                  <a:pt x="24" y="107"/>
                </a:cubicBezTo>
                <a:cubicBezTo>
                  <a:pt x="2" y="85"/>
                  <a:pt x="2" y="85"/>
                  <a:pt x="2" y="85"/>
                </a:cubicBezTo>
                <a:cubicBezTo>
                  <a:pt x="2" y="85"/>
                  <a:pt x="2" y="85"/>
                  <a:pt x="2" y="85"/>
                </a:cubicBezTo>
                <a:cubicBezTo>
                  <a:pt x="2" y="84"/>
                  <a:pt x="1" y="84"/>
                  <a:pt x="1" y="84"/>
                </a:cubicBezTo>
                <a:cubicBezTo>
                  <a:pt x="1" y="83"/>
                  <a:pt x="1" y="83"/>
                  <a:pt x="1" y="83"/>
                </a:cubicBezTo>
                <a:cubicBezTo>
                  <a:pt x="1" y="83"/>
                  <a:pt x="1" y="83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1"/>
                  <a:pt x="0" y="81"/>
                </a:cubicBezTo>
                <a:cubicBezTo>
                  <a:pt x="0" y="80"/>
                  <a:pt x="0" y="80"/>
                  <a:pt x="0" y="79"/>
                </a:cubicBezTo>
                <a:cubicBezTo>
                  <a:pt x="0" y="79"/>
                  <a:pt x="0" y="78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1" y="77"/>
                  <a:pt x="1" y="77"/>
                  <a:pt x="1" y="77"/>
                </a:cubicBezTo>
                <a:cubicBezTo>
                  <a:pt x="1" y="77"/>
                  <a:pt x="1" y="77"/>
                  <a:pt x="1" y="76"/>
                </a:cubicBezTo>
                <a:cubicBezTo>
                  <a:pt x="1" y="76"/>
                  <a:pt x="2" y="76"/>
                  <a:pt x="2" y="75"/>
                </a:cubicBezTo>
                <a:cubicBezTo>
                  <a:pt x="24" y="53"/>
                  <a:pt x="24" y="53"/>
                  <a:pt x="24" y="53"/>
                </a:cubicBezTo>
                <a:cubicBezTo>
                  <a:pt x="26" y="51"/>
                  <a:pt x="31" y="51"/>
                  <a:pt x="33" y="53"/>
                </a:cubicBezTo>
                <a:cubicBezTo>
                  <a:pt x="36" y="56"/>
                  <a:pt x="36" y="60"/>
                  <a:pt x="33" y="63"/>
                </a:cubicBezTo>
                <a:cubicBezTo>
                  <a:pt x="22" y="74"/>
                  <a:pt x="22" y="74"/>
                  <a:pt x="22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74" y="22"/>
                  <a:pt x="74" y="22"/>
                  <a:pt x="74" y="22"/>
                </a:cubicBezTo>
                <a:cubicBezTo>
                  <a:pt x="63" y="33"/>
                  <a:pt x="63" y="33"/>
                  <a:pt x="63" y="33"/>
                </a:cubicBezTo>
                <a:cubicBezTo>
                  <a:pt x="60" y="36"/>
                  <a:pt x="56" y="36"/>
                  <a:pt x="53" y="33"/>
                </a:cubicBezTo>
                <a:cubicBezTo>
                  <a:pt x="51" y="31"/>
                  <a:pt x="51" y="26"/>
                  <a:pt x="53" y="24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1"/>
                  <a:pt x="76" y="1"/>
                </a:cubicBezTo>
                <a:cubicBezTo>
                  <a:pt x="77" y="1"/>
                  <a:pt x="77" y="1"/>
                  <a:pt x="77" y="1"/>
                </a:cubicBezTo>
                <a:cubicBezTo>
                  <a:pt x="77" y="1"/>
                  <a:pt x="77" y="1"/>
                  <a:pt x="7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8" y="0"/>
                  <a:pt x="79" y="0"/>
                  <a:pt x="79" y="0"/>
                </a:cubicBezTo>
                <a:cubicBezTo>
                  <a:pt x="80" y="0"/>
                  <a:pt x="80" y="0"/>
                  <a:pt x="81" y="0"/>
                </a:cubicBezTo>
                <a:cubicBezTo>
                  <a:pt x="81" y="0"/>
                  <a:pt x="82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1"/>
                  <a:pt x="83" y="1"/>
                  <a:pt x="83" y="1"/>
                </a:cubicBezTo>
                <a:cubicBezTo>
                  <a:pt x="83" y="1"/>
                  <a:pt x="83" y="1"/>
                  <a:pt x="84" y="1"/>
                </a:cubicBezTo>
                <a:cubicBezTo>
                  <a:pt x="84" y="1"/>
                  <a:pt x="84" y="2"/>
                  <a:pt x="85" y="2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9" y="26"/>
                  <a:pt x="109" y="31"/>
                  <a:pt x="107" y="33"/>
                </a:cubicBezTo>
                <a:cubicBezTo>
                  <a:pt x="105" y="34"/>
                  <a:pt x="104" y="35"/>
                  <a:pt x="102" y="35"/>
                </a:cubicBezTo>
                <a:cubicBezTo>
                  <a:pt x="100" y="35"/>
                  <a:pt x="99" y="34"/>
                  <a:pt x="97" y="33"/>
                </a:cubicBezTo>
                <a:cubicBezTo>
                  <a:pt x="86" y="22"/>
                  <a:pt x="86" y="22"/>
                  <a:pt x="86" y="22"/>
                </a:cubicBezTo>
                <a:cubicBezTo>
                  <a:pt x="86" y="74"/>
                  <a:pt x="86" y="74"/>
                  <a:pt x="86" y="7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4" y="60"/>
                  <a:pt x="124" y="56"/>
                  <a:pt x="127" y="53"/>
                </a:cubicBezTo>
                <a:cubicBezTo>
                  <a:pt x="129" y="51"/>
                  <a:pt x="134" y="51"/>
                  <a:pt x="136" y="5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8" y="76"/>
                  <a:pt x="159" y="76"/>
                  <a:pt x="159" y="76"/>
                </a:cubicBezTo>
                <a:cubicBezTo>
                  <a:pt x="159" y="77"/>
                  <a:pt x="159" y="77"/>
                  <a:pt x="159" y="77"/>
                </a:cubicBezTo>
                <a:cubicBezTo>
                  <a:pt x="159" y="77"/>
                  <a:pt x="159" y="77"/>
                  <a:pt x="160" y="78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8"/>
                  <a:pt x="160" y="79"/>
                  <a:pt x="160" y="79"/>
                </a:cubicBezTo>
                <a:cubicBezTo>
                  <a:pt x="160" y="80"/>
                  <a:pt x="160" y="80"/>
                  <a:pt x="160" y="81"/>
                </a:cubicBezTo>
                <a:cubicBezTo>
                  <a:pt x="160" y="81"/>
                  <a:pt x="160" y="82"/>
                  <a:pt x="160" y="82"/>
                </a:cubicBezTo>
                <a:cubicBezTo>
                  <a:pt x="160" y="82"/>
                  <a:pt x="160" y="82"/>
                  <a:pt x="160" y="82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59" y="83"/>
                  <a:pt x="159" y="83"/>
                  <a:pt x="159" y="84"/>
                </a:cubicBezTo>
                <a:cubicBezTo>
                  <a:pt x="159" y="84"/>
                  <a:pt x="158" y="84"/>
                  <a:pt x="158" y="8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67">
            <a:extLst>
              <a:ext uri="{FF2B5EF4-FFF2-40B4-BE49-F238E27FC236}">
                <a16:creationId xmlns:a16="http://schemas.microsoft.com/office/drawing/2014/main" id="{BD2FFA79-130C-47D4-AFFF-B831924704E5}"/>
              </a:ext>
            </a:extLst>
          </p:cNvPr>
          <p:cNvSpPr>
            <a:spLocks noEditPoints="1"/>
          </p:cNvSpPr>
          <p:nvPr/>
        </p:nvSpPr>
        <p:spPr bwMode="auto">
          <a:xfrm>
            <a:off x="7763808" y="2329658"/>
            <a:ext cx="372610" cy="371538"/>
          </a:xfrm>
          <a:custGeom>
            <a:avLst/>
            <a:gdLst>
              <a:gd name="T0" fmla="*/ 542219 w 162"/>
              <a:gd name="T1" fmla="*/ 278874 h 160"/>
              <a:gd name="T2" fmla="*/ 518348 w 162"/>
              <a:gd name="T3" fmla="*/ 278874 h 160"/>
              <a:gd name="T4" fmla="*/ 310327 w 162"/>
              <a:gd name="T5" fmla="*/ 278874 h 160"/>
              <a:gd name="T6" fmla="*/ 242123 w 162"/>
              <a:gd name="T7" fmla="*/ 165259 h 160"/>
              <a:gd name="T8" fmla="*/ 276225 w 162"/>
              <a:gd name="T9" fmla="*/ 34429 h 160"/>
              <a:gd name="T10" fmla="*/ 276225 w 162"/>
              <a:gd name="T11" fmla="*/ 10329 h 160"/>
              <a:gd name="T12" fmla="*/ 255764 w 162"/>
              <a:gd name="T13" fmla="*/ 0 h 160"/>
              <a:gd name="T14" fmla="*/ 6820 w 162"/>
              <a:gd name="T15" fmla="*/ 247888 h 160"/>
              <a:gd name="T16" fmla="*/ 71614 w 162"/>
              <a:gd name="T17" fmla="*/ 451019 h 160"/>
              <a:gd name="T18" fmla="*/ 255764 w 162"/>
              <a:gd name="T19" fmla="*/ 550863 h 160"/>
              <a:gd name="T20" fmla="*/ 279635 w 162"/>
              <a:gd name="T21" fmla="*/ 550863 h 160"/>
              <a:gd name="T22" fmla="*/ 453555 w 162"/>
              <a:gd name="T23" fmla="*/ 485448 h 160"/>
              <a:gd name="T24" fmla="*/ 552450 w 162"/>
              <a:gd name="T25" fmla="*/ 299532 h 160"/>
              <a:gd name="T26" fmla="*/ 542219 w 162"/>
              <a:gd name="T27" fmla="*/ 278874 h 160"/>
              <a:gd name="T28" fmla="*/ 426273 w 162"/>
              <a:gd name="T29" fmla="*/ 454462 h 160"/>
              <a:gd name="T30" fmla="*/ 259174 w 162"/>
              <a:gd name="T31" fmla="*/ 506105 h 160"/>
              <a:gd name="T32" fmla="*/ 102306 w 162"/>
              <a:gd name="T33" fmla="*/ 423476 h 160"/>
              <a:gd name="T34" fmla="*/ 51153 w 162"/>
              <a:gd name="T35" fmla="*/ 254774 h 160"/>
              <a:gd name="T36" fmla="*/ 214842 w 162"/>
              <a:gd name="T37" fmla="*/ 51643 h 160"/>
              <a:gd name="T38" fmla="*/ 197791 w 162"/>
              <a:gd name="T39" fmla="*/ 172145 h 160"/>
              <a:gd name="T40" fmla="*/ 286456 w 162"/>
              <a:gd name="T41" fmla="*/ 316746 h 160"/>
              <a:gd name="T42" fmla="*/ 412632 w 162"/>
              <a:gd name="T43" fmla="*/ 358061 h 160"/>
              <a:gd name="T44" fmla="*/ 501297 w 162"/>
              <a:gd name="T45" fmla="*/ 340846 h 160"/>
              <a:gd name="T46" fmla="*/ 426273 w 162"/>
              <a:gd name="T47" fmla="*/ 454462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0">
                <a:moveTo>
                  <a:pt x="159" y="81"/>
                </a:moveTo>
                <a:cubicBezTo>
                  <a:pt x="156" y="80"/>
                  <a:pt x="154" y="80"/>
                  <a:pt x="152" y="81"/>
                </a:cubicBezTo>
                <a:cubicBezTo>
                  <a:pt x="134" y="95"/>
                  <a:pt x="109" y="95"/>
                  <a:pt x="91" y="81"/>
                </a:cubicBezTo>
                <a:cubicBezTo>
                  <a:pt x="80" y="73"/>
                  <a:pt x="73" y="62"/>
                  <a:pt x="71" y="48"/>
                </a:cubicBezTo>
                <a:cubicBezTo>
                  <a:pt x="69" y="35"/>
                  <a:pt x="73" y="21"/>
                  <a:pt x="81" y="10"/>
                </a:cubicBezTo>
                <a:cubicBezTo>
                  <a:pt x="82" y="8"/>
                  <a:pt x="82" y="6"/>
                  <a:pt x="81" y="3"/>
                </a:cubicBezTo>
                <a:cubicBezTo>
                  <a:pt x="80" y="1"/>
                  <a:pt x="77" y="0"/>
                  <a:pt x="75" y="0"/>
                </a:cubicBezTo>
                <a:cubicBezTo>
                  <a:pt x="36" y="4"/>
                  <a:pt x="6" y="34"/>
                  <a:pt x="2" y="72"/>
                </a:cubicBezTo>
                <a:cubicBezTo>
                  <a:pt x="0" y="94"/>
                  <a:pt x="7" y="115"/>
                  <a:pt x="21" y="131"/>
                </a:cubicBezTo>
                <a:cubicBezTo>
                  <a:pt x="34" y="148"/>
                  <a:pt x="53" y="158"/>
                  <a:pt x="75" y="160"/>
                </a:cubicBezTo>
                <a:cubicBezTo>
                  <a:pt x="77" y="160"/>
                  <a:pt x="80" y="160"/>
                  <a:pt x="82" y="160"/>
                </a:cubicBezTo>
                <a:cubicBezTo>
                  <a:pt x="101" y="160"/>
                  <a:pt x="119" y="154"/>
                  <a:pt x="133" y="141"/>
                </a:cubicBezTo>
                <a:cubicBezTo>
                  <a:pt x="150" y="128"/>
                  <a:pt x="160" y="109"/>
                  <a:pt x="162" y="87"/>
                </a:cubicBezTo>
                <a:cubicBezTo>
                  <a:pt x="162" y="85"/>
                  <a:pt x="161" y="82"/>
                  <a:pt x="159" y="81"/>
                </a:cubicBezTo>
                <a:close/>
                <a:moveTo>
                  <a:pt x="125" y="132"/>
                </a:moveTo>
                <a:cubicBezTo>
                  <a:pt x="111" y="143"/>
                  <a:pt x="94" y="148"/>
                  <a:pt x="76" y="147"/>
                </a:cubicBezTo>
                <a:cubicBezTo>
                  <a:pt x="58" y="145"/>
                  <a:pt x="42" y="137"/>
                  <a:pt x="30" y="123"/>
                </a:cubicBezTo>
                <a:cubicBezTo>
                  <a:pt x="19" y="109"/>
                  <a:pt x="14" y="92"/>
                  <a:pt x="15" y="74"/>
                </a:cubicBezTo>
                <a:cubicBezTo>
                  <a:pt x="18" y="46"/>
                  <a:pt x="37" y="23"/>
                  <a:pt x="63" y="15"/>
                </a:cubicBezTo>
                <a:cubicBezTo>
                  <a:pt x="58" y="26"/>
                  <a:pt x="57" y="38"/>
                  <a:pt x="58" y="50"/>
                </a:cubicBezTo>
                <a:cubicBezTo>
                  <a:pt x="61" y="67"/>
                  <a:pt x="70" y="82"/>
                  <a:pt x="84" y="92"/>
                </a:cubicBezTo>
                <a:cubicBezTo>
                  <a:pt x="95" y="100"/>
                  <a:pt x="108" y="104"/>
                  <a:pt x="121" y="104"/>
                </a:cubicBezTo>
                <a:cubicBezTo>
                  <a:pt x="130" y="104"/>
                  <a:pt x="139" y="103"/>
                  <a:pt x="147" y="99"/>
                </a:cubicBezTo>
                <a:cubicBezTo>
                  <a:pt x="143" y="112"/>
                  <a:pt x="135" y="123"/>
                  <a:pt x="125" y="1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68">
            <a:extLst>
              <a:ext uri="{FF2B5EF4-FFF2-40B4-BE49-F238E27FC236}">
                <a16:creationId xmlns:a16="http://schemas.microsoft.com/office/drawing/2014/main" id="{DC2FC844-0389-4AEE-B2F1-B38570381258}"/>
              </a:ext>
            </a:extLst>
          </p:cNvPr>
          <p:cNvSpPr>
            <a:spLocks noEditPoints="1"/>
          </p:cNvSpPr>
          <p:nvPr/>
        </p:nvSpPr>
        <p:spPr bwMode="auto">
          <a:xfrm>
            <a:off x="7759534" y="3332105"/>
            <a:ext cx="368326" cy="336204"/>
          </a:xfrm>
          <a:custGeom>
            <a:avLst/>
            <a:gdLst>
              <a:gd name="T0" fmla="*/ 474424 w 160"/>
              <a:gd name="T1" fmla="*/ 0 h 145"/>
              <a:gd name="T2" fmla="*/ 71676 w 160"/>
              <a:gd name="T3" fmla="*/ 0 h 145"/>
              <a:gd name="T4" fmla="*/ 0 w 160"/>
              <a:gd name="T5" fmla="*/ 72193 h 145"/>
              <a:gd name="T6" fmla="*/ 0 w 160"/>
              <a:gd name="T7" fmla="*/ 326587 h 145"/>
              <a:gd name="T8" fmla="*/ 71676 w 160"/>
              <a:gd name="T9" fmla="*/ 398780 h 145"/>
              <a:gd name="T10" fmla="*/ 252571 w 160"/>
              <a:gd name="T11" fmla="*/ 398780 h 145"/>
              <a:gd name="T12" fmla="*/ 252571 w 160"/>
              <a:gd name="T13" fmla="*/ 453784 h 145"/>
              <a:gd name="T14" fmla="*/ 174069 w 160"/>
              <a:gd name="T15" fmla="*/ 453784 h 145"/>
              <a:gd name="T16" fmla="*/ 150178 w 160"/>
              <a:gd name="T17" fmla="*/ 477848 h 145"/>
              <a:gd name="T18" fmla="*/ 174069 w 160"/>
              <a:gd name="T19" fmla="*/ 498475 h 145"/>
              <a:gd name="T20" fmla="*/ 372031 w 160"/>
              <a:gd name="T21" fmla="*/ 498475 h 145"/>
              <a:gd name="T22" fmla="*/ 395923 w 160"/>
              <a:gd name="T23" fmla="*/ 477848 h 145"/>
              <a:gd name="T24" fmla="*/ 372031 w 160"/>
              <a:gd name="T25" fmla="*/ 453784 h 145"/>
              <a:gd name="T26" fmla="*/ 293529 w 160"/>
              <a:gd name="T27" fmla="*/ 453784 h 145"/>
              <a:gd name="T28" fmla="*/ 293529 w 160"/>
              <a:gd name="T29" fmla="*/ 398780 h 145"/>
              <a:gd name="T30" fmla="*/ 474424 w 160"/>
              <a:gd name="T31" fmla="*/ 398780 h 145"/>
              <a:gd name="T32" fmla="*/ 546100 w 160"/>
              <a:gd name="T33" fmla="*/ 326587 h 145"/>
              <a:gd name="T34" fmla="*/ 546100 w 160"/>
              <a:gd name="T35" fmla="*/ 72193 h 145"/>
              <a:gd name="T36" fmla="*/ 474424 w 160"/>
              <a:gd name="T37" fmla="*/ 0 h 145"/>
              <a:gd name="T38" fmla="*/ 501729 w 160"/>
              <a:gd name="T39" fmla="*/ 326587 h 145"/>
              <a:gd name="T40" fmla="*/ 474424 w 160"/>
              <a:gd name="T41" fmla="*/ 354089 h 145"/>
              <a:gd name="T42" fmla="*/ 71676 w 160"/>
              <a:gd name="T43" fmla="*/ 354089 h 145"/>
              <a:gd name="T44" fmla="*/ 44371 w 160"/>
              <a:gd name="T45" fmla="*/ 326587 h 145"/>
              <a:gd name="T46" fmla="*/ 44371 w 160"/>
              <a:gd name="T47" fmla="*/ 72193 h 145"/>
              <a:gd name="T48" fmla="*/ 71676 w 160"/>
              <a:gd name="T49" fmla="*/ 44691 h 145"/>
              <a:gd name="T50" fmla="*/ 474424 w 160"/>
              <a:gd name="T51" fmla="*/ 44691 h 145"/>
              <a:gd name="T52" fmla="*/ 501729 w 160"/>
              <a:gd name="T53" fmla="*/ 72193 h 145"/>
              <a:gd name="T54" fmla="*/ 501729 w 160"/>
              <a:gd name="T55" fmla="*/ 326587 h 14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45">
                <a:moveTo>
                  <a:pt x="139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06"/>
                  <a:pt x="9" y="116"/>
                  <a:pt x="21" y="116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51" y="132"/>
                  <a:pt x="51" y="132"/>
                  <a:pt x="51" y="132"/>
                </a:cubicBezTo>
                <a:cubicBezTo>
                  <a:pt x="47" y="132"/>
                  <a:pt x="44" y="135"/>
                  <a:pt x="44" y="139"/>
                </a:cubicBezTo>
                <a:cubicBezTo>
                  <a:pt x="44" y="142"/>
                  <a:pt x="47" y="145"/>
                  <a:pt x="51" y="145"/>
                </a:cubicBezTo>
                <a:cubicBezTo>
                  <a:pt x="109" y="145"/>
                  <a:pt x="109" y="145"/>
                  <a:pt x="109" y="145"/>
                </a:cubicBezTo>
                <a:cubicBezTo>
                  <a:pt x="113" y="145"/>
                  <a:pt x="116" y="142"/>
                  <a:pt x="116" y="139"/>
                </a:cubicBezTo>
                <a:cubicBezTo>
                  <a:pt x="116" y="135"/>
                  <a:pt x="113" y="132"/>
                  <a:pt x="109" y="132"/>
                </a:cubicBezTo>
                <a:cubicBezTo>
                  <a:pt x="86" y="132"/>
                  <a:pt x="86" y="132"/>
                  <a:pt x="86" y="132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51" y="116"/>
                  <a:pt x="160" y="106"/>
                  <a:pt x="160" y="95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9"/>
                  <a:pt x="151" y="0"/>
                  <a:pt x="139" y="0"/>
                </a:cubicBezTo>
                <a:close/>
                <a:moveTo>
                  <a:pt x="147" y="95"/>
                </a:moveTo>
                <a:cubicBezTo>
                  <a:pt x="147" y="99"/>
                  <a:pt x="143" y="103"/>
                  <a:pt x="139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17" y="103"/>
                  <a:pt x="13" y="99"/>
                  <a:pt x="13" y="95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7"/>
                  <a:pt x="17" y="13"/>
                  <a:pt x="21" y="13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43" y="13"/>
                  <a:pt x="147" y="17"/>
                  <a:pt x="147" y="21"/>
                </a:cubicBezTo>
                <a:lnTo>
                  <a:pt x="147" y="9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69">
            <a:extLst>
              <a:ext uri="{FF2B5EF4-FFF2-40B4-BE49-F238E27FC236}">
                <a16:creationId xmlns:a16="http://schemas.microsoft.com/office/drawing/2014/main" id="{672665E9-F5AF-46DF-9252-9EFAD2BDBA92}"/>
              </a:ext>
            </a:extLst>
          </p:cNvPr>
          <p:cNvSpPr>
            <a:spLocks/>
          </p:cNvSpPr>
          <p:nvPr/>
        </p:nvSpPr>
        <p:spPr bwMode="auto">
          <a:xfrm>
            <a:off x="7800975" y="4491854"/>
            <a:ext cx="325575" cy="45719"/>
          </a:xfrm>
          <a:custGeom>
            <a:avLst/>
            <a:gdLst>
              <a:gd name="T0" fmla="*/ 546100 w 160"/>
              <a:gd name="T1" fmla="*/ 20515 h 13"/>
              <a:gd name="T2" fmla="*/ 525621 w 160"/>
              <a:gd name="T3" fmla="*/ 44450 h 13"/>
              <a:gd name="T4" fmla="*/ 20479 w 160"/>
              <a:gd name="T5" fmla="*/ 44450 h 13"/>
              <a:gd name="T6" fmla="*/ 0 w 160"/>
              <a:gd name="T7" fmla="*/ 20515 h 13"/>
              <a:gd name="T8" fmla="*/ 20479 w 160"/>
              <a:gd name="T9" fmla="*/ 0 h 13"/>
              <a:gd name="T10" fmla="*/ 525621 w 160"/>
              <a:gd name="T11" fmla="*/ 0 h 13"/>
              <a:gd name="T12" fmla="*/ 546100 w 160"/>
              <a:gd name="T13" fmla="*/ 20515 h 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0" h="13">
                <a:moveTo>
                  <a:pt x="160" y="6"/>
                </a:moveTo>
                <a:cubicBezTo>
                  <a:pt x="160" y="10"/>
                  <a:pt x="157" y="13"/>
                  <a:pt x="154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3" y="13"/>
                  <a:pt x="0" y="10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7" y="0"/>
                  <a:pt x="160" y="3"/>
                  <a:pt x="160" y="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70">
            <a:extLst>
              <a:ext uri="{FF2B5EF4-FFF2-40B4-BE49-F238E27FC236}">
                <a16:creationId xmlns:a16="http://schemas.microsoft.com/office/drawing/2014/main" id="{17618D53-C210-44B5-982C-936778F359F3}"/>
              </a:ext>
            </a:extLst>
          </p:cNvPr>
          <p:cNvSpPr>
            <a:spLocks noEditPoints="1"/>
          </p:cNvSpPr>
          <p:nvPr/>
        </p:nvSpPr>
        <p:spPr bwMode="auto">
          <a:xfrm>
            <a:off x="7763826" y="5330151"/>
            <a:ext cx="368326" cy="370468"/>
          </a:xfrm>
          <a:custGeom>
            <a:avLst/>
            <a:gdLst>
              <a:gd name="T0" fmla="*/ 467598 w 160"/>
              <a:gd name="T1" fmla="*/ 0 h 160"/>
              <a:gd name="T2" fmla="*/ 78502 w 160"/>
              <a:gd name="T3" fmla="*/ 0 h 160"/>
              <a:gd name="T4" fmla="*/ 0 w 160"/>
              <a:gd name="T5" fmla="*/ 78958 h 160"/>
              <a:gd name="T6" fmla="*/ 0 w 160"/>
              <a:gd name="T7" fmla="*/ 470317 h 160"/>
              <a:gd name="T8" fmla="*/ 78502 w 160"/>
              <a:gd name="T9" fmla="*/ 549275 h 160"/>
              <a:gd name="T10" fmla="*/ 467598 w 160"/>
              <a:gd name="T11" fmla="*/ 549275 h 160"/>
              <a:gd name="T12" fmla="*/ 546100 w 160"/>
              <a:gd name="T13" fmla="*/ 470317 h 160"/>
              <a:gd name="T14" fmla="*/ 546100 w 160"/>
              <a:gd name="T15" fmla="*/ 78958 h 160"/>
              <a:gd name="T16" fmla="*/ 467598 w 160"/>
              <a:gd name="T17" fmla="*/ 0 h 160"/>
              <a:gd name="T18" fmla="*/ 501729 w 160"/>
              <a:gd name="T19" fmla="*/ 470317 h 160"/>
              <a:gd name="T20" fmla="*/ 467598 w 160"/>
              <a:gd name="T21" fmla="*/ 504646 h 160"/>
              <a:gd name="T22" fmla="*/ 78502 w 160"/>
              <a:gd name="T23" fmla="*/ 504646 h 160"/>
              <a:gd name="T24" fmla="*/ 44371 w 160"/>
              <a:gd name="T25" fmla="*/ 470317 h 160"/>
              <a:gd name="T26" fmla="*/ 44371 w 160"/>
              <a:gd name="T27" fmla="*/ 78958 h 160"/>
              <a:gd name="T28" fmla="*/ 78502 w 160"/>
              <a:gd name="T29" fmla="*/ 44629 h 160"/>
              <a:gd name="T30" fmla="*/ 467598 w 160"/>
              <a:gd name="T31" fmla="*/ 44629 h 160"/>
              <a:gd name="T32" fmla="*/ 501729 w 160"/>
              <a:gd name="T33" fmla="*/ 78958 h 160"/>
              <a:gd name="T34" fmla="*/ 501729 w 160"/>
              <a:gd name="T35" fmla="*/ 470317 h 160"/>
              <a:gd name="T36" fmla="*/ 406162 w 160"/>
              <a:gd name="T37" fmla="*/ 274638 h 160"/>
              <a:gd name="T38" fmla="*/ 385683 w 160"/>
              <a:gd name="T39" fmla="*/ 295235 h 160"/>
              <a:gd name="T40" fmla="*/ 160417 w 160"/>
              <a:gd name="T41" fmla="*/ 295235 h 160"/>
              <a:gd name="T42" fmla="*/ 139938 w 160"/>
              <a:gd name="T43" fmla="*/ 274638 h 160"/>
              <a:gd name="T44" fmla="*/ 160417 w 160"/>
              <a:gd name="T45" fmla="*/ 254040 h 160"/>
              <a:gd name="T46" fmla="*/ 385683 w 160"/>
              <a:gd name="T47" fmla="*/ 254040 h 160"/>
              <a:gd name="T48" fmla="*/ 406162 w 160"/>
              <a:gd name="T49" fmla="*/ 27463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47" y="137"/>
                </a:moveTo>
                <a:cubicBezTo>
                  <a:pt x="147" y="143"/>
                  <a:pt x="143" y="147"/>
                  <a:pt x="137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lnTo>
                  <a:pt x="147" y="137"/>
                </a:lnTo>
                <a:close/>
                <a:moveTo>
                  <a:pt x="119" y="80"/>
                </a:moveTo>
                <a:cubicBezTo>
                  <a:pt x="119" y="84"/>
                  <a:pt x="116" y="86"/>
                  <a:pt x="113" y="86"/>
                </a:cubicBezTo>
                <a:cubicBezTo>
                  <a:pt x="47" y="86"/>
                  <a:pt x="47" y="86"/>
                  <a:pt x="47" y="86"/>
                </a:cubicBezTo>
                <a:cubicBezTo>
                  <a:pt x="44" y="86"/>
                  <a:pt x="41" y="84"/>
                  <a:pt x="41" y="80"/>
                </a:cubicBezTo>
                <a:cubicBezTo>
                  <a:pt x="41" y="76"/>
                  <a:pt x="44" y="74"/>
                  <a:pt x="47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6" y="74"/>
                  <a:pt x="119" y="76"/>
                  <a:pt x="119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76">
            <a:extLst>
              <a:ext uri="{FF2B5EF4-FFF2-40B4-BE49-F238E27FC236}">
                <a16:creationId xmlns:a16="http://schemas.microsoft.com/office/drawing/2014/main" id="{9F96D789-1823-43E9-B4BE-48AFAEC92FB2}"/>
              </a:ext>
            </a:extLst>
          </p:cNvPr>
          <p:cNvSpPr>
            <a:spLocks noEditPoints="1"/>
          </p:cNvSpPr>
          <p:nvPr/>
        </p:nvSpPr>
        <p:spPr bwMode="auto">
          <a:xfrm>
            <a:off x="8766145" y="1386756"/>
            <a:ext cx="367256" cy="256972"/>
          </a:xfrm>
          <a:custGeom>
            <a:avLst/>
            <a:gdLst>
              <a:gd name="T0" fmla="*/ 544513 w 160"/>
              <a:gd name="T1" fmla="*/ 188784 h 111"/>
              <a:gd name="T2" fmla="*/ 524094 w 160"/>
              <a:gd name="T3" fmla="*/ 212811 h 111"/>
              <a:gd name="T4" fmla="*/ 20419 w 160"/>
              <a:gd name="T5" fmla="*/ 212811 h 111"/>
              <a:gd name="T6" fmla="*/ 0 w 160"/>
              <a:gd name="T7" fmla="*/ 188784 h 111"/>
              <a:gd name="T8" fmla="*/ 20419 w 160"/>
              <a:gd name="T9" fmla="*/ 168189 h 111"/>
              <a:gd name="T10" fmla="*/ 524094 w 160"/>
              <a:gd name="T11" fmla="*/ 168189 h 111"/>
              <a:gd name="T12" fmla="*/ 544513 w 160"/>
              <a:gd name="T13" fmla="*/ 188784 h 111"/>
              <a:gd name="T14" fmla="*/ 524094 w 160"/>
              <a:gd name="T15" fmla="*/ 0 h 111"/>
              <a:gd name="T16" fmla="*/ 20419 w 160"/>
              <a:gd name="T17" fmla="*/ 0 h 111"/>
              <a:gd name="T18" fmla="*/ 0 w 160"/>
              <a:gd name="T19" fmla="*/ 20595 h 111"/>
              <a:gd name="T20" fmla="*/ 20419 w 160"/>
              <a:gd name="T21" fmla="*/ 44622 h 111"/>
              <a:gd name="T22" fmla="*/ 524094 w 160"/>
              <a:gd name="T23" fmla="*/ 44622 h 111"/>
              <a:gd name="T24" fmla="*/ 544513 w 160"/>
              <a:gd name="T25" fmla="*/ 20595 h 111"/>
              <a:gd name="T26" fmla="*/ 524094 w 160"/>
              <a:gd name="T27" fmla="*/ 0 h 111"/>
              <a:gd name="T28" fmla="*/ 524094 w 160"/>
              <a:gd name="T29" fmla="*/ 336378 h 111"/>
              <a:gd name="T30" fmla="*/ 20419 w 160"/>
              <a:gd name="T31" fmla="*/ 336378 h 111"/>
              <a:gd name="T32" fmla="*/ 0 w 160"/>
              <a:gd name="T33" fmla="*/ 360405 h 111"/>
              <a:gd name="T34" fmla="*/ 20419 w 160"/>
              <a:gd name="T35" fmla="*/ 381000 h 111"/>
              <a:gd name="T36" fmla="*/ 524094 w 160"/>
              <a:gd name="T37" fmla="*/ 381000 h 111"/>
              <a:gd name="T38" fmla="*/ 544513 w 160"/>
              <a:gd name="T39" fmla="*/ 360405 h 111"/>
              <a:gd name="T40" fmla="*/ 524094 w 160"/>
              <a:gd name="T41" fmla="*/ 336378 h 11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0" h="111">
                <a:moveTo>
                  <a:pt x="160" y="55"/>
                </a:moveTo>
                <a:cubicBezTo>
                  <a:pt x="160" y="59"/>
                  <a:pt x="157" y="62"/>
                  <a:pt x="154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3" y="62"/>
                  <a:pt x="0" y="59"/>
                  <a:pt x="0" y="55"/>
                </a:cubicBezTo>
                <a:cubicBezTo>
                  <a:pt x="0" y="52"/>
                  <a:pt x="3" y="49"/>
                  <a:pt x="6" y="49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7" y="49"/>
                  <a:pt x="160" y="52"/>
                  <a:pt x="160" y="55"/>
                </a:cubicBezTo>
                <a:close/>
                <a:moveTo>
                  <a:pt x="15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6" y="13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7" y="13"/>
                  <a:pt x="160" y="10"/>
                  <a:pt x="160" y="6"/>
                </a:cubicBezTo>
                <a:cubicBezTo>
                  <a:pt x="160" y="3"/>
                  <a:pt x="157" y="0"/>
                  <a:pt x="154" y="0"/>
                </a:cubicBezTo>
                <a:close/>
                <a:moveTo>
                  <a:pt x="154" y="98"/>
                </a:moveTo>
                <a:cubicBezTo>
                  <a:pt x="6" y="98"/>
                  <a:pt x="6" y="98"/>
                  <a:pt x="6" y="98"/>
                </a:cubicBezTo>
                <a:cubicBezTo>
                  <a:pt x="3" y="98"/>
                  <a:pt x="0" y="101"/>
                  <a:pt x="0" y="105"/>
                </a:cubicBezTo>
                <a:cubicBezTo>
                  <a:pt x="0" y="108"/>
                  <a:pt x="3" y="111"/>
                  <a:pt x="6" y="111"/>
                </a:cubicBezTo>
                <a:cubicBezTo>
                  <a:pt x="154" y="111"/>
                  <a:pt x="154" y="111"/>
                  <a:pt x="154" y="111"/>
                </a:cubicBezTo>
                <a:cubicBezTo>
                  <a:pt x="157" y="111"/>
                  <a:pt x="160" y="108"/>
                  <a:pt x="160" y="105"/>
                </a:cubicBezTo>
                <a:cubicBezTo>
                  <a:pt x="160" y="101"/>
                  <a:pt x="157" y="98"/>
                  <a:pt x="154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" name="Freeform 77">
            <a:extLst>
              <a:ext uri="{FF2B5EF4-FFF2-40B4-BE49-F238E27FC236}">
                <a16:creationId xmlns:a16="http://schemas.microsoft.com/office/drawing/2014/main" id="{976FD48B-53EA-45B5-9504-6DF33B9762E0}"/>
              </a:ext>
            </a:extLst>
          </p:cNvPr>
          <p:cNvSpPr>
            <a:spLocks noEditPoints="1"/>
          </p:cNvSpPr>
          <p:nvPr/>
        </p:nvSpPr>
        <p:spPr bwMode="auto">
          <a:xfrm>
            <a:off x="8762900" y="2330193"/>
            <a:ext cx="367256" cy="370468"/>
          </a:xfrm>
          <a:custGeom>
            <a:avLst/>
            <a:gdLst>
              <a:gd name="T0" fmla="*/ 183773 w 160"/>
              <a:gd name="T1" fmla="*/ 20598 h 160"/>
              <a:gd name="T2" fmla="*/ 159951 w 160"/>
              <a:gd name="T3" fmla="*/ 44629 h 160"/>
              <a:gd name="T4" fmla="*/ 78274 w 160"/>
              <a:gd name="T5" fmla="*/ 44629 h 160"/>
              <a:gd name="T6" fmla="*/ 44242 w 160"/>
              <a:gd name="T7" fmla="*/ 78958 h 160"/>
              <a:gd name="T8" fmla="*/ 44242 w 160"/>
              <a:gd name="T9" fmla="*/ 161350 h 160"/>
              <a:gd name="T10" fmla="*/ 20419 w 160"/>
              <a:gd name="T11" fmla="*/ 185380 h 160"/>
              <a:gd name="T12" fmla="*/ 0 w 160"/>
              <a:gd name="T13" fmla="*/ 161350 h 160"/>
              <a:gd name="T14" fmla="*/ 0 w 160"/>
              <a:gd name="T15" fmla="*/ 78958 h 160"/>
              <a:gd name="T16" fmla="*/ 78274 w 160"/>
              <a:gd name="T17" fmla="*/ 0 h 160"/>
              <a:gd name="T18" fmla="*/ 159951 w 160"/>
              <a:gd name="T19" fmla="*/ 0 h 160"/>
              <a:gd name="T20" fmla="*/ 183773 w 160"/>
              <a:gd name="T21" fmla="*/ 20598 h 160"/>
              <a:gd name="T22" fmla="*/ 466239 w 160"/>
              <a:gd name="T23" fmla="*/ 0 h 160"/>
              <a:gd name="T24" fmla="*/ 384562 w 160"/>
              <a:gd name="T25" fmla="*/ 0 h 160"/>
              <a:gd name="T26" fmla="*/ 360740 w 160"/>
              <a:gd name="T27" fmla="*/ 20598 h 160"/>
              <a:gd name="T28" fmla="*/ 384562 w 160"/>
              <a:gd name="T29" fmla="*/ 44629 h 160"/>
              <a:gd name="T30" fmla="*/ 466239 w 160"/>
              <a:gd name="T31" fmla="*/ 44629 h 160"/>
              <a:gd name="T32" fmla="*/ 500271 w 160"/>
              <a:gd name="T33" fmla="*/ 78958 h 160"/>
              <a:gd name="T34" fmla="*/ 500271 w 160"/>
              <a:gd name="T35" fmla="*/ 161350 h 160"/>
              <a:gd name="T36" fmla="*/ 524094 w 160"/>
              <a:gd name="T37" fmla="*/ 185380 h 160"/>
              <a:gd name="T38" fmla="*/ 544513 w 160"/>
              <a:gd name="T39" fmla="*/ 161350 h 160"/>
              <a:gd name="T40" fmla="*/ 544513 w 160"/>
              <a:gd name="T41" fmla="*/ 78958 h 160"/>
              <a:gd name="T42" fmla="*/ 466239 w 160"/>
              <a:gd name="T43" fmla="*/ 0 h 160"/>
              <a:gd name="T44" fmla="*/ 524094 w 160"/>
              <a:gd name="T45" fmla="*/ 363895 h 160"/>
              <a:gd name="T46" fmla="*/ 500271 w 160"/>
              <a:gd name="T47" fmla="*/ 387925 h 160"/>
              <a:gd name="T48" fmla="*/ 500271 w 160"/>
              <a:gd name="T49" fmla="*/ 470317 h 160"/>
              <a:gd name="T50" fmla="*/ 466239 w 160"/>
              <a:gd name="T51" fmla="*/ 504646 h 160"/>
              <a:gd name="T52" fmla="*/ 384562 w 160"/>
              <a:gd name="T53" fmla="*/ 504646 h 160"/>
              <a:gd name="T54" fmla="*/ 360740 w 160"/>
              <a:gd name="T55" fmla="*/ 528677 h 160"/>
              <a:gd name="T56" fmla="*/ 384562 w 160"/>
              <a:gd name="T57" fmla="*/ 549275 h 160"/>
              <a:gd name="T58" fmla="*/ 466239 w 160"/>
              <a:gd name="T59" fmla="*/ 549275 h 160"/>
              <a:gd name="T60" fmla="*/ 544513 w 160"/>
              <a:gd name="T61" fmla="*/ 470317 h 160"/>
              <a:gd name="T62" fmla="*/ 544513 w 160"/>
              <a:gd name="T63" fmla="*/ 387925 h 160"/>
              <a:gd name="T64" fmla="*/ 524094 w 160"/>
              <a:gd name="T65" fmla="*/ 363895 h 160"/>
              <a:gd name="T66" fmla="*/ 159951 w 160"/>
              <a:gd name="T67" fmla="*/ 504646 h 160"/>
              <a:gd name="T68" fmla="*/ 78274 w 160"/>
              <a:gd name="T69" fmla="*/ 504646 h 160"/>
              <a:gd name="T70" fmla="*/ 44242 w 160"/>
              <a:gd name="T71" fmla="*/ 470317 h 160"/>
              <a:gd name="T72" fmla="*/ 44242 w 160"/>
              <a:gd name="T73" fmla="*/ 387925 h 160"/>
              <a:gd name="T74" fmla="*/ 20419 w 160"/>
              <a:gd name="T75" fmla="*/ 363895 h 160"/>
              <a:gd name="T76" fmla="*/ 0 w 160"/>
              <a:gd name="T77" fmla="*/ 387925 h 160"/>
              <a:gd name="T78" fmla="*/ 0 w 160"/>
              <a:gd name="T79" fmla="*/ 470317 h 160"/>
              <a:gd name="T80" fmla="*/ 78274 w 160"/>
              <a:gd name="T81" fmla="*/ 549275 h 160"/>
              <a:gd name="T82" fmla="*/ 159951 w 160"/>
              <a:gd name="T83" fmla="*/ 549275 h 160"/>
              <a:gd name="T84" fmla="*/ 183773 w 160"/>
              <a:gd name="T85" fmla="*/ 528677 h 160"/>
              <a:gd name="T86" fmla="*/ 159951 w 160"/>
              <a:gd name="T87" fmla="*/ 504646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0">
                <a:moveTo>
                  <a:pt x="54" y="6"/>
                </a:moveTo>
                <a:cubicBezTo>
                  <a:pt x="54" y="10"/>
                  <a:pt x="51" y="13"/>
                  <a:pt x="47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17" y="13"/>
                  <a:pt x="13" y="17"/>
                  <a:pt x="13" y="23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51"/>
                  <a:pt x="10" y="54"/>
                  <a:pt x="6" y="54"/>
                </a:cubicBezTo>
                <a:cubicBezTo>
                  <a:pt x="3" y="54"/>
                  <a:pt x="0" y="51"/>
                  <a:pt x="0" y="47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0"/>
                  <a:pt x="10" y="0"/>
                  <a:pt x="23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1" y="0"/>
                  <a:pt x="54" y="3"/>
                  <a:pt x="54" y="6"/>
                </a:cubicBezTo>
                <a:close/>
                <a:moveTo>
                  <a:pt x="137" y="0"/>
                </a:moveTo>
                <a:cubicBezTo>
                  <a:pt x="113" y="0"/>
                  <a:pt x="113" y="0"/>
                  <a:pt x="113" y="0"/>
                </a:cubicBezTo>
                <a:cubicBezTo>
                  <a:pt x="109" y="0"/>
                  <a:pt x="106" y="3"/>
                  <a:pt x="106" y="6"/>
                </a:cubicBezTo>
                <a:cubicBezTo>
                  <a:pt x="106" y="10"/>
                  <a:pt x="109" y="13"/>
                  <a:pt x="11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cubicBezTo>
                  <a:pt x="147" y="47"/>
                  <a:pt x="147" y="47"/>
                  <a:pt x="147" y="47"/>
                </a:cubicBezTo>
                <a:cubicBezTo>
                  <a:pt x="147" y="51"/>
                  <a:pt x="150" y="54"/>
                  <a:pt x="154" y="54"/>
                </a:cubicBezTo>
                <a:cubicBezTo>
                  <a:pt x="157" y="54"/>
                  <a:pt x="160" y="51"/>
                  <a:pt x="160" y="4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54" y="106"/>
                </a:moveTo>
                <a:cubicBezTo>
                  <a:pt x="150" y="106"/>
                  <a:pt x="147" y="109"/>
                  <a:pt x="147" y="113"/>
                </a:cubicBezTo>
                <a:cubicBezTo>
                  <a:pt x="147" y="137"/>
                  <a:pt x="147" y="137"/>
                  <a:pt x="147" y="137"/>
                </a:cubicBezTo>
                <a:cubicBezTo>
                  <a:pt x="147" y="143"/>
                  <a:pt x="143" y="147"/>
                  <a:pt x="137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09" y="147"/>
                  <a:pt x="106" y="150"/>
                  <a:pt x="106" y="154"/>
                </a:cubicBezTo>
                <a:cubicBezTo>
                  <a:pt x="106" y="157"/>
                  <a:pt x="109" y="160"/>
                  <a:pt x="11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09"/>
                  <a:pt x="157" y="106"/>
                  <a:pt x="154" y="106"/>
                </a:cubicBezTo>
                <a:close/>
                <a:moveTo>
                  <a:pt x="47" y="147"/>
                </a:move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113"/>
                  <a:pt x="13" y="113"/>
                  <a:pt x="13" y="113"/>
                </a:cubicBezTo>
                <a:cubicBezTo>
                  <a:pt x="13" y="109"/>
                  <a:pt x="10" y="106"/>
                  <a:pt x="6" y="106"/>
                </a:cubicBezTo>
                <a:cubicBezTo>
                  <a:pt x="3" y="106"/>
                  <a:pt x="0" y="109"/>
                  <a:pt x="0" y="11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4" y="157"/>
                  <a:pt x="54" y="154"/>
                </a:cubicBezTo>
                <a:cubicBezTo>
                  <a:pt x="54" y="150"/>
                  <a:pt x="51" y="147"/>
                  <a:pt x="47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1" name="Freeform 78">
            <a:extLst>
              <a:ext uri="{FF2B5EF4-FFF2-40B4-BE49-F238E27FC236}">
                <a16:creationId xmlns:a16="http://schemas.microsoft.com/office/drawing/2014/main" id="{A52A0FE0-C050-4B89-843B-369FD3B7D0D5}"/>
              </a:ext>
            </a:extLst>
          </p:cNvPr>
          <p:cNvSpPr>
            <a:spLocks noEditPoints="1"/>
          </p:cNvSpPr>
          <p:nvPr/>
        </p:nvSpPr>
        <p:spPr bwMode="auto">
          <a:xfrm>
            <a:off x="8760671" y="3326344"/>
            <a:ext cx="367256" cy="371538"/>
          </a:xfrm>
          <a:custGeom>
            <a:avLst/>
            <a:gdLst>
              <a:gd name="T0" fmla="*/ 544513 w 160"/>
              <a:gd name="T1" fmla="*/ 20657 h 160"/>
              <a:gd name="T2" fmla="*/ 544513 w 160"/>
              <a:gd name="T3" fmla="*/ 189359 h 160"/>
              <a:gd name="T4" fmla="*/ 524094 w 160"/>
              <a:gd name="T5" fmla="*/ 213459 h 160"/>
              <a:gd name="T6" fmla="*/ 500271 w 160"/>
              <a:gd name="T7" fmla="*/ 189359 h 160"/>
              <a:gd name="T8" fmla="*/ 500271 w 160"/>
              <a:gd name="T9" fmla="*/ 75744 h 160"/>
              <a:gd name="T10" fmla="*/ 343724 w 160"/>
              <a:gd name="T11" fmla="*/ 234117 h 160"/>
              <a:gd name="T12" fmla="*/ 326708 w 160"/>
              <a:gd name="T13" fmla="*/ 241003 h 160"/>
              <a:gd name="T14" fmla="*/ 313095 w 160"/>
              <a:gd name="T15" fmla="*/ 234117 h 160"/>
              <a:gd name="T16" fmla="*/ 313095 w 160"/>
              <a:gd name="T17" fmla="*/ 203131 h 160"/>
              <a:gd name="T18" fmla="*/ 469642 w 160"/>
              <a:gd name="T19" fmla="*/ 44758 h 160"/>
              <a:gd name="T20" fmla="*/ 357337 w 160"/>
              <a:gd name="T21" fmla="*/ 44758 h 160"/>
              <a:gd name="T22" fmla="*/ 333514 w 160"/>
              <a:gd name="T23" fmla="*/ 20657 h 160"/>
              <a:gd name="T24" fmla="*/ 357337 w 160"/>
              <a:gd name="T25" fmla="*/ 0 h 160"/>
              <a:gd name="T26" fmla="*/ 524094 w 160"/>
              <a:gd name="T27" fmla="*/ 0 h 160"/>
              <a:gd name="T28" fmla="*/ 524094 w 160"/>
              <a:gd name="T29" fmla="*/ 0 h 160"/>
              <a:gd name="T30" fmla="*/ 527497 w 160"/>
              <a:gd name="T31" fmla="*/ 0 h 160"/>
              <a:gd name="T32" fmla="*/ 527497 w 160"/>
              <a:gd name="T33" fmla="*/ 0 h 160"/>
              <a:gd name="T34" fmla="*/ 530900 w 160"/>
              <a:gd name="T35" fmla="*/ 0 h 160"/>
              <a:gd name="T36" fmla="*/ 534303 w 160"/>
              <a:gd name="T37" fmla="*/ 3443 h 160"/>
              <a:gd name="T38" fmla="*/ 534303 w 160"/>
              <a:gd name="T39" fmla="*/ 3443 h 160"/>
              <a:gd name="T40" fmla="*/ 541110 w 160"/>
              <a:gd name="T41" fmla="*/ 10329 h 160"/>
              <a:gd name="T42" fmla="*/ 541110 w 160"/>
              <a:gd name="T43" fmla="*/ 10329 h 160"/>
              <a:gd name="T44" fmla="*/ 544513 w 160"/>
              <a:gd name="T45" fmla="*/ 13772 h 160"/>
              <a:gd name="T46" fmla="*/ 544513 w 160"/>
              <a:gd name="T47" fmla="*/ 17214 h 160"/>
              <a:gd name="T48" fmla="*/ 544513 w 160"/>
              <a:gd name="T49" fmla="*/ 17214 h 160"/>
              <a:gd name="T50" fmla="*/ 544513 w 160"/>
              <a:gd name="T51" fmla="*/ 20657 h 160"/>
              <a:gd name="T52" fmla="*/ 200789 w 160"/>
              <a:gd name="T53" fmla="*/ 316746 h 160"/>
              <a:gd name="T54" fmla="*/ 44242 w 160"/>
              <a:gd name="T55" fmla="*/ 475119 h 160"/>
              <a:gd name="T56" fmla="*/ 44242 w 160"/>
              <a:gd name="T57" fmla="*/ 361504 h 160"/>
              <a:gd name="T58" fmla="*/ 20419 w 160"/>
              <a:gd name="T59" fmla="*/ 337404 h 160"/>
              <a:gd name="T60" fmla="*/ 0 w 160"/>
              <a:gd name="T61" fmla="*/ 361504 h 160"/>
              <a:gd name="T62" fmla="*/ 0 w 160"/>
              <a:gd name="T63" fmla="*/ 530206 h 160"/>
              <a:gd name="T64" fmla="*/ 0 w 160"/>
              <a:gd name="T65" fmla="*/ 533649 h 160"/>
              <a:gd name="T66" fmla="*/ 0 w 160"/>
              <a:gd name="T67" fmla="*/ 533649 h 160"/>
              <a:gd name="T68" fmla="*/ 0 w 160"/>
              <a:gd name="T69" fmla="*/ 537091 h 160"/>
              <a:gd name="T70" fmla="*/ 3403 w 160"/>
              <a:gd name="T71" fmla="*/ 540534 h 160"/>
              <a:gd name="T72" fmla="*/ 3403 w 160"/>
              <a:gd name="T73" fmla="*/ 540534 h 160"/>
              <a:gd name="T74" fmla="*/ 6806 w 160"/>
              <a:gd name="T75" fmla="*/ 543977 h 160"/>
              <a:gd name="T76" fmla="*/ 6806 w 160"/>
              <a:gd name="T77" fmla="*/ 543977 h 160"/>
              <a:gd name="T78" fmla="*/ 6806 w 160"/>
              <a:gd name="T79" fmla="*/ 543977 h 160"/>
              <a:gd name="T80" fmla="*/ 10210 w 160"/>
              <a:gd name="T81" fmla="*/ 547420 h 160"/>
              <a:gd name="T82" fmla="*/ 10210 w 160"/>
              <a:gd name="T83" fmla="*/ 547420 h 160"/>
              <a:gd name="T84" fmla="*/ 13613 w 160"/>
              <a:gd name="T85" fmla="*/ 550863 h 160"/>
              <a:gd name="T86" fmla="*/ 17016 w 160"/>
              <a:gd name="T87" fmla="*/ 550863 h 160"/>
              <a:gd name="T88" fmla="*/ 17016 w 160"/>
              <a:gd name="T89" fmla="*/ 550863 h 160"/>
              <a:gd name="T90" fmla="*/ 20419 w 160"/>
              <a:gd name="T91" fmla="*/ 550863 h 160"/>
              <a:gd name="T92" fmla="*/ 187176 w 160"/>
              <a:gd name="T93" fmla="*/ 550863 h 160"/>
              <a:gd name="T94" fmla="*/ 210999 w 160"/>
              <a:gd name="T95" fmla="*/ 530206 h 160"/>
              <a:gd name="T96" fmla="*/ 187176 w 160"/>
              <a:gd name="T97" fmla="*/ 506105 h 160"/>
              <a:gd name="T98" fmla="*/ 74871 w 160"/>
              <a:gd name="T99" fmla="*/ 506105 h 160"/>
              <a:gd name="T100" fmla="*/ 231418 w 160"/>
              <a:gd name="T101" fmla="*/ 347732 h 160"/>
              <a:gd name="T102" fmla="*/ 231418 w 160"/>
              <a:gd name="T103" fmla="*/ 316746 h 160"/>
              <a:gd name="T104" fmla="*/ 200789 w 160"/>
              <a:gd name="T105" fmla="*/ 316746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0" h="160">
                <a:moveTo>
                  <a:pt x="160" y="6"/>
                </a:moveTo>
                <a:cubicBezTo>
                  <a:pt x="160" y="55"/>
                  <a:pt x="160" y="55"/>
                  <a:pt x="160" y="55"/>
                </a:cubicBezTo>
                <a:cubicBezTo>
                  <a:pt x="160" y="59"/>
                  <a:pt x="157" y="62"/>
                  <a:pt x="154" y="62"/>
                </a:cubicBezTo>
                <a:cubicBezTo>
                  <a:pt x="150" y="62"/>
                  <a:pt x="147" y="59"/>
                  <a:pt x="147" y="55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0" y="69"/>
                  <a:pt x="98" y="70"/>
                  <a:pt x="96" y="70"/>
                </a:cubicBezTo>
                <a:cubicBezTo>
                  <a:pt x="95" y="70"/>
                  <a:pt x="93" y="69"/>
                  <a:pt x="92" y="68"/>
                </a:cubicBezTo>
                <a:cubicBezTo>
                  <a:pt x="89" y="66"/>
                  <a:pt x="89" y="62"/>
                  <a:pt x="92" y="59"/>
                </a:cubicBezTo>
                <a:cubicBezTo>
                  <a:pt x="138" y="13"/>
                  <a:pt x="138" y="13"/>
                  <a:pt x="138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1" y="13"/>
                  <a:pt x="98" y="10"/>
                  <a:pt x="98" y="6"/>
                </a:cubicBezTo>
                <a:cubicBezTo>
                  <a:pt x="98" y="3"/>
                  <a:pt x="101" y="0"/>
                  <a:pt x="105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1"/>
                  <a:pt x="156" y="1"/>
                  <a:pt x="157" y="1"/>
                </a:cubicBezTo>
                <a:cubicBezTo>
                  <a:pt x="157" y="1"/>
                  <a:pt x="157" y="1"/>
                  <a:pt x="157" y="1"/>
                </a:cubicBezTo>
                <a:cubicBezTo>
                  <a:pt x="158" y="2"/>
                  <a:pt x="158" y="2"/>
                  <a:pt x="159" y="3"/>
                </a:cubicBezTo>
                <a:cubicBezTo>
                  <a:pt x="159" y="3"/>
                  <a:pt x="159" y="3"/>
                  <a:pt x="159" y="3"/>
                </a:cubicBezTo>
                <a:cubicBezTo>
                  <a:pt x="159" y="4"/>
                  <a:pt x="159" y="4"/>
                  <a:pt x="160" y="4"/>
                </a:cubicBezTo>
                <a:cubicBezTo>
                  <a:pt x="160" y="4"/>
                  <a:pt x="160" y="4"/>
                  <a:pt x="160" y="5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6"/>
                  <a:pt x="160" y="6"/>
                  <a:pt x="160" y="6"/>
                </a:cubicBezTo>
                <a:close/>
                <a:moveTo>
                  <a:pt x="59" y="92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1"/>
                  <a:pt x="10" y="98"/>
                  <a:pt x="6" y="98"/>
                </a:cubicBezTo>
                <a:cubicBezTo>
                  <a:pt x="3" y="98"/>
                  <a:pt x="0" y="101"/>
                  <a:pt x="0" y="105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4"/>
                  <a:pt x="0" y="154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6"/>
                  <a:pt x="0" y="156"/>
                  <a:pt x="0" y="156"/>
                </a:cubicBezTo>
                <a:cubicBezTo>
                  <a:pt x="1" y="156"/>
                  <a:pt x="1" y="156"/>
                  <a:pt x="1" y="157"/>
                </a:cubicBezTo>
                <a:cubicBezTo>
                  <a:pt x="1" y="157"/>
                  <a:pt x="1" y="157"/>
                  <a:pt x="1" y="157"/>
                </a:cubicBezTo>
                <a:cubicBezTo>
                  <a:pt x="1" y="157"/>
                  <a:pt x="2" y="158"/>
                  <a:pt x="2" y="158"/>
                </a:cubicBezTo>
                <a:cubicBezTo>
                  <a:pt x="2" y="158"/>
                  <a:pt x="2" y="158"/>
                  <a:pt x="2" y="158"/>
                </a:cubicBezTo>
                <a:cubicBezTo>
                  <a:pt x="2" y="158"/>
                  <a:pt x="2" y="158"/>
                  <a:pt x="2" y="158"/>
                </a:cubicBezTo>
                <a:cubicBezTo>
                  <a:pt x="2" y="158"/>
                  <a:pt x="3" y="159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4" y="159"/>
                  <a:pt x="4" y="159"/>
                  <a:pt x="4" y="160"/>
                </a:cubicBezTo>
                <a:cubicBezTo>
                  <a:pt x="4" y="160"/>
                  <a:pt x="4" y="160"/>
                  <a:pt x="5" y="160"/>
                </a:cubicBezTo>
                <a:cubicBezTo>
                  <a:pt x="5" y="160"/>
                  <a:pt x="5" y="160"/>
                  <a:pt x="5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59" y="160"/>
                  <a:pt x="62" y="157"/>
                  <a:pt x="62" y="154"/>
                </a:cubicBezTo>
                <a:cubicBezTo>
                  <a:pt x="62" y="150"/>
                  <a:pt x="59" y="147"/>
                  <a:pt x="55" y="147"/>
                </a:cubicBezTo>
                <a:cubicBezTo>
                  <a:pt x="22" y="147"/>
                  <a:pt x="22" y="147"/>
                  <a:pt x="22" y="147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1" y="98"/>
                  <a:pt x="71" y="94"/>
                  <a:pt x="68" y="92"/>
                </a:cubicBezTo>
                <a:cubicBezTo>
                  <a:pt x="66" y="89"/>
                  <a:pt x="62" y="89"/>
                  <a:pt x="59" y="9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" name="Freeform 79">
            <a:extLst>
              <a:ext uri="{FF2B5EF4-FFF2-40B4-BE49-F238E27FC236}">
                <a16:creationId xmlns:a16="http://schemas.microsoft.com/office/drawing/2014/main" id="{0094E47E-C12D-417D-A4D2-AECF39E3A12A}"/>
              </a:ext>
            </a:extLst>
          </p:cNvPr>
          <p:cNvSpPr>
            <a:spLocks noEditPoints="1"/>
          </p:cNvSpPr>
          <p:nvPr/>
        </p:nvSpPr>
        <p:spPr bwMode="auto">
          <a:xfrm>
            <a:off x="8760142" y="4351724"/>
            <a:ext cx="367256" cy="340488"/>
          </a:xfrm>
          <a:custGeom>
            <a:avLst/>
            <a:gdLst>
              <a:gd name="T0" fmla="*/ 534303 w 160"/>
              <a:gd name="T1" fmla="*/ 3434 h 147"/>
              <a:gd name="T2" fmla="*/ 510481 w 160"/>
              <a:gd name="T3" fmla="*/ 3434 h 147"/>
              <a:gd name="T4" fmla="*/ 364143 w 160"/>
              <a:gd name="T5" fmla="*/ 89289 h 147"/>
              <a:gd name="T6" fmla="*/ 190580 w 160"/>
              <a:gd name="T7" fmla="*/ 3434 h 147"/>
              <a:gd name="T8" fmla="*/ 190580 w 160"/>
              <a:gd name="T9" fmla="*/ 3434 h 147"/>
              <a:gd name="T10" fmla="*/ 187176 w 160"/>
              <a:gd name="T11" fmla="*/ 0 h 147"/>
              <a:gd name="T12" fmla="*/ 187176 w 160"/>
              <a:gd name="T13" fmla="*/ 0 h 147"/>
              <a:gd name="T14" fmla="*/ 180370 w 160"/>
              <a:gd name="T15" fmla="*/ 0 h 147"/>
              <a:gd name="T16" fmla="*/ 180370 w 160"/>
              <a:gd name="T17" fmla="*/ 0 h 147"/>
              <a:gd name="T18" fmla="*/ 180370 w 160"/>
              <a:gd name="T19" fmla="*/ 0 h 147"/>
              <a:gd name="T20" fmla="*/ 176967 w 160"/>
              <a:gd name="T21" fmla="*/ 0 h 147"/>
              <a:gd name="T22" fmla="*/ 173564 w 160"/>
              <a:gd name="T23" fmla="*/ 0 h 147"/>
              <a:gd name="T24" fmla="*/ 170160 w 160"/>
              <a:gd name="T25" fmla="*/ 3434 h 147"/>
              <a:gd name="T26" fmla="*/ 170160 w 160"/>
              <a:gd name="T27" fmla="*/ 3434 h 147"/>
              <a:gd name="T28" fmla="*/ 10210 w 160"/>
              <a:gd name="T29" fmla="*/ 96157 h 147"/>
              <a:gd name="T30" fmla="*/ 0 w 160"/>
              <a:gd name="T31" fmla="*/ 113328 h 147"/>
              <a:gd name="T32" fmla="*/ 0 w 160"/>
              <a:gd name="T33" fmla="*/ 480786 h 147"/>
              <a:gd name="T34" fmla="*/ 10210 w 160"/>
              <a:gd name="T35" fmla="*/ 501391 h 147"/>
              <a:gd name="T36" fmla="*/ 34032 w 160"/>
              <a:gd name="T37" fmla="*/ 501391 h 147"/>
              <a:gd name="T38" fmla="*/ 180370 w 160"/>
              <a:gd name="T39" fmla="*/ 415536 h 147"/>
              <a:gd name="T40" fmla="*/ 353933 w 160"/>
              <a:gd name="T41" fmla="*/ 501391 h 147"/>
              <a:gd name="T42" fmla="*/ 353933 w 160"/>
              <a:gd name="T43" fmla="*/ 501391 h 147"/>
              <a:gd name="T44" fmla="*/ 357337 w 160"/>
              <a:gd name="T45" fmla="*/ 501391 h 147"/>
              <a:gd name="T46" fmla="*/ 357337 w 160"/>
              <a:gd name="T47" fmla="*/ 501391 h 147"/>
              <a:gd name="T48" fmla="*/ 364143 w 160"/>
              <a:gd name="T49" fmla="*/ 504825 h 147"/>
              <a:gd name="T50" fmla="*/ 367546 w 160"/>
              <a:gd name="T51" fmla="*/ 501391 h 147"/>
              <a:gd name="T52" fmla="*/ 370949 w 160"/>
              <a:gd name="T53" fmla="*/ 501391 h 147"/>
              <a:gd name="T54" fmla="*/ 374353 w 160"/>
              <a:gd name="T55" fmla="*/ 501391 h 147"/>
              <a:gd name="T56" fmla="*/ 374353 w 160"/>
              <a:gd name="T57" fmla="*/ 501391 h 147"/>
              <a:gd name="T58" fmla="*/ 534303 w 160"/>
              <a:gd name="T59" fmla="*/ 408668 h 147"/>
              <a:gd name="T60" fmla="*/ 544513 w 160"/>
              <a:gd name="T61" fmla="*/ 388063 h 147"/>
              <a:gd name="T62" fmla="*/ 544513 w 160"/>
              <a:gd name="T63" fmla="*/ 20605 h 147"/>
              <a:gd name="T64" fmla="*/ 534303 w 160"/>
              <a:gd name="T65" fmla="*/ 3434 h 147"/>
              <a:gd name="T66" fmla="*/ 204192 w 160"/>
              <a:gd name="T67" fmla="*/ 58381 h 147"/>
              <a:gd name="T68" fmla="*/ 340321 w 160"/>
              <a:gd name="T69" fmla="*/ 127065 h 147"/>
              <a:gd name="T70" fmla="*/ 340321 w 160"/>
              <a:gd name="T71" fmla="*/ 446444 h 147"/>
              <a:gd name="T72" fmla="*/ 204192 w 160"/>
              <a:gd name="T73" fmla="*/ 374326 h 147"/>
              <a:gd name="T74" fmla="*/ 204192 w 160"/>
              <a:gd name="T75" fmla="*/ 58381 h 147"/>
              <a:gd name="T76" fmla="*/ 44242 w 160"/>
              <a:gd name="T77" fmla="*/ 127065 h 147"/>
              <a:gd name="T78" fmla="*/ 159951 w 160"/>
              <a:gd name="T79" fmla="*/ 61815 h 147"/>
              <a:gd name="T80" fmla="*/ 159951 w 160"/>
              <a:gd name="T81" fmla="*/ 377760 h 147"/>
              <a:gd name="T82" fmla="*/ 44242 w 160"/>
              <a:gd name="T83" fmla="*/ 443010 h 147"/>
              <a:gd name="T84" fmla="*/ 44242 w 160"/>
              <a:gd name="T85" fmla="*/ 127065 h 147"/>
              <a:gd name="T86" fmla="*/ 500271 w 160"/>
              <a:gd name="T87" fmla="*/ 377760 h 147"/>
              <a:gd name="T88" fmla="*/ 384562 w 160"/>
              <a:gd name="T89" fmla="*/ 443010 h 147"/>
              <a:gd name="T90" fmla="*/ 384562 w 160"/>
              <a:gd name="T91" fmla="*/ 127065 h 147"/>
              <a:gd name="T92" fmla="*/ 500271 w 160"/>
              <a:gd name="T93" fmla="*/ 61815 h 147"/>
              <a:gd name="T94" fmla="*/ 500271 w 160"/>
              <a:gd name="T95" fmla="*/ 377760 h 14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47">
                <a:moveTo>
                  <a:pt x="157" y="1"/>
                </a:moveTo>
                <a:cubicBezTo>
                  <a:pt x="155" y="0"/>
                  <a:pt x="152" y="0"/>
                  <a:pt x="150" y="1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0"/>
                  <a:pt x="55" y="0"/>
                  <a:pt x="5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0"/>
                  <a:pt x="51" y="0"/>
                  <a:pt x="51" y="0"/>
                </a:cubicBezTo>
                <a:cubicBezTo>
                  <a:pt x="51" y="0"/>
                  <a:pt x="51" y="1"/>
                  <a:pt x="50" y="1"/>
                </a:cubicBezTo>
                <a:cubicBezTo>
                  <a:pt x="50" y="1"/>
                  <a:pt x="50" y="1"/>
                  <a:pt x="50" y="1"/>
                </a:cubicBezTo>
                <a:cubicBezTo>
                  <a:pt x="3" y="28"/>
                  <a:pt x="3" y="28"/>
                  <a:pt x="3" y="28"/>
                </a:cubicBezTo>
                <a:cubicBezTo>
                  <a:pt x="1" y="29"/>
                  <a:pt x="0" y="31"/>
                  <a:pt x="0" y="33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1" y="145"/>
                  <a:pt x="3" y="146"/>
                </a:cubicBezTo>
                <a:cubicBezTo>
                  <a:pt x="5" y="147"/>
                  <a:pt x="8" y="147"/>
                  <a:pt x="10" y="146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104" y="146"/>
                  <a:pt x="104" y="146"/>
                  <a:pt x="104" y="146"/>
                </a:cubicBezTo>
                <a:cubicBezTo>
                  <a:pt x="104" y="146"/>
                  <a:pt x="104" y="146"/>
                  <a:pt x="104" y="146"/>
                </a:cubicBezTo>
                <a:cubicBezTo>
                  <a:pt x="104" y="146"/>
                  <a:pt x="105" y="146"/>
                  <a:pt x="105" y="146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106" y="147"/>
                  <a:pt x="106" y="147"/>
                  <a:pt x="107" y="147"/>
                </a:cubicBezTo>
                <a:cubicBezTo>
                  <a:pt x="107" y="147"/>
                  <a:pt x="108" y="147"/>
                  <a:pt x="108" y="146"/>
                </a:cubicBezTo>
                <a:cubicBezTo>
                  <a:pt x="108" y="146"/>
                  <a:pt x="109" y="146"/>
                  <a:pt x="109" y="146"/>
                </a:cubicBezTo>
                <a:cubicBezTo>
                  <a:pt x="109" y="146"/>
                  <a:pt x="109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9" y="118"/>
                  <a:pt x="160" y="116"/>
                  <a:pt x="160" y="113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4"/>
                  <a:pt x="159" y="2"/>
                  <a:pt x="157" y="1"/>
                </a:cubicBezTo>
                <a:close/>
                <a:moveTo>
                  <a:pt x="60" y="17"/>
                </a:moveTo>
                <a:cubicBezTo>
                  <a:pt x="100" y="37"/>
                  <a:pt x="100" y="37"/>
                  <a:pt x="100" y="37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60" y="109"/>
                  <a:pt x="60" y="109"/>
                  <a:pt x="60" y="109"/>
                </a:cubicBezTo>
                <a:lnTo>
                  <a:pt x="60" y="17"/>
                </a:lnTo>
                <a:close/>
                <a:moveTo>
                  <a:pt x="13" y="37"/>
                </a:moveTo>
                <a:cubicBezTo>
                  <a:pt x="47" y="18"/>
                  <a:pt x="47" y="18"/>
                  <a:pt x="47" y="18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13" y="129"/>
                  <a:pt x="13" y="129"/>
                  <a:pt x="13" y="129"/>
                </a:cubicBezTo>
                <a:lnTo>
                  <a:pt x="13" y="37"/>
                </a:lnTo>
                <a:close/>
                <a:moveTo>
                  <a:pt x="147" y="110"/>
                </a:moveTo>
                <a:cubicBezTo>
                  <a:pt x="113" y="129"/>
                  <a:pt x="113" y="129"/>
                  <a:pt x="113" y="129"/>
                </a:cubicBezTo>
                <a:cubicBezTo>
                  <a:pt x="113" y="37"/>
                  <a:pt x="113" y="37"/>
                  <a:pt x="113" y="37"/>
                </a:cubicBezTo>
                <a:cubicBezTo>
                  <a:pt x="147" y="18"/>
                  <a:pt x="147" y="18"/>
                  <a:pt x="147" y="18"/>
                </a:cubicBezTo>
                <a:lnTo>
                  <a:pt x="147" y="11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" name="Freeform 80">
            <a:extLst>
              <a:ext uri="{FF2B5EF4-FFF2-40B4-BE49-F238E27FC236}">
                <a16:creationId xmlns:a16="http://schemas.microsoft.com/office/drawing/2014/main" id="{AD049655-5644-4C76-BE48-F2F7D64B70BE}"/>
              </a:ext>
            </a:extLst>
          </p:cNvPr>
          <p:cNvSpPr>
            <a:spLocks noEditPoints="1"/>
          </p:cNvSpPr>
          <p:nvPr/>
        </p:nvSpPr>
        <p:spPr bwMode="auto">
          <a:xfrm>
            <a:off x="8789922" y="5330151"/>
            <a:ext cx="306226" cy="370468"/>
          </a:xfrm>
          <a:custGeom>
            <a:avLst/>
            <a:gdLst>
              <a:gd name="T0" fmla="*/ 389164 w 133"/>
              <a:gd name="T1" fmla="*/ 68659 h 160"/>
              <a:gd name="T2" fmla="*/ 228719 w 133"/>
              <a:gd name="T3" fmla="*/ 0 h 160"/>
              <a:gd name="T4" fmla="*/ 68274 w 133"/>
              <a:gd name="T5" fmla="*/ 68659 h 160"/>
              <a:gd name="T6" fmla="*/ 0 w 133"/>
              <a:gd name="T7" fmla="*/ 230009 h 160"/>
              <a:gd name="T8" fmla="*/ 34137 w 133"/>
              <a:gd name="T9" fmla="*/ 353596 h 160"/>
              <a:gd name="T10" fmla="*/ 109239 w 133"/>
              <a:gd name="T11" fmla="*/ 453152 h 160"/>
              <a:gd name="T12" fmla="*/ 215064 w 133"/>
              <a:gd name="T13" fmla="*/ 545842 h 160"/>
              <a:gd name="T14" fmla="*/ 228719 w 133"/>
              <a:gd name="T15" fmla="*/ 549275 h 160"/>
              <a:gd name="T16" fmla="*/ 238961 w 133"/>
              <a:gd name="T17" fmla="*/ 545842 h 160"/>
              <a:gd name="T18" fmla="*/ 344786 w 133"/>
              <a:gd name="T19" fmla="*/ 453152 h 160"/>
              <a:gd name="T20" fmla="*/ 419888 w 133"/>
              <a:gd name="T21" fmla="*/ 353596 h 160"/>
              <a:gd name="T22" fmla="*/ 454025 w 133"/>
              <a:gd name="T23" fmla="*/ 230009 h 160"/>
              <a:gd name="T24" fmla="*/ 389164 w 133"/>
              <a:gd name="T25" fmla="*/ 68659 h 160"/>
              <a:gd name="T26" fmla="*/ 228719 w 133"/>
              <a:gd name="T27" fmla="*/ 501213 h 160"/>
              <a:gd name="T28" fmla="*/ 44378 w 133"/>
              <a:gd name="T29" fmla="*/ 230009 h 160"/>
              <a:gd name="T30" fmla="*/ 228719 w 133"/>
              <a:gd name="T31" fmla="*/ 44629 h 160"/>
              <a:gd name="T32" fmla="*/ 409647 w 133"/>
              <a:gd name="T33" fmla="*/ 230009 h 160"/>
              <a:gd name="T34" fmla="*/ 228719 w 133"/>
              <a:gd name="T35" fmla="*/ 501213 h 160"/>
              <a:gd name="T36" fmla="*/ 228719 w 133"/>
              <a:gd name="T37" fmla="*/ 137319 h 160"/>
              <a:gd name="T38" fmla="*/ 136549 w 133"/>
              <a:gd name="T39" fmla="*/ 230009 h 160"/>
              <a:gd name="T40" fmla="*/ 228719 w 133"/>
              <a:gd name="T41" fmla="*/ 319266 h 160"/>
              <a:gd name="T42" fmla="*/ 317476 w 133"/>
              <a:gd name="T43" fmla="*/ 230009 h 160"/>
              <a:gd name="T44" fmla="*/ 228719 w 133"/>
              <a:gd name="T45" fmla="*/ 137319 h 160"/>
              <a:gd name="T46" fmla="*/ 228719 w 133"/>
              <a:gd name="T47" fmla="*/ 274638 h 160"/>
              <a:gd name="T48" fmla="*/ 180927 w 133"/>
              <a:gd name="T49" fmla="*/ 230009 h 160"/>
              <a:gd name="T50" fmla="*/ 228719 w 133"/>
              <a:gd name="T51" fmla="*/ 181947 h 160"/>
              <a:gd name="T52" fmla="*/ 273098 w 133"/>
              <a:gd name="T53" fmla="*/ 230009 h 160"/>
              <a:gd name="T54" fmla="*/ 228719 w 133"/>
              <a:gd name="T55" fmla="*/ 274638 h 1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3" h="160">
                <a:moveTo>
                  <a:pt x="114" y="20"/>
                </a:moveTo>
                <a:cubicBezTo>
                  <a:pt x="101" y="7"/>
                  <a:pt x="84" y="0"/>
                  <a:pt x="67" y="0"/>
                </a:cubicBezTo>
                <a:cubicBezTo>
                  <a:pt x="49" y="0"/>
                  <a:pt x="32" y="7"/>
                  <a:pt x="20" y="20"/>
                </a:cubicBezTo>
                <a:cubicBezTo>
                  <a:pt x="7" y="32"/>
                  <a:pt x="0" y="49"/>
                  <a:pt x="0" y="67"/>
                </a:cubicBezTo>
                <a:cubicBezTo>
                  <a:pt x="0" y="78"/>
                  <a:pt x="3" y="91"/>
                  <a:pt x="10" y="103"/>
                </a:cubicBezTo>
                <a:cubicBezTo>
                  <a:pt x="15" y="113"/>
                  <a:pt x="23" y="122"/>
                  <a:pt x="32" y="132"/>
                </a:cubicBezTo>
                <a:cubicBezTo>
                  <a:pt x="47" y="148"/>
                  <a:pt x="62" y="158"/>
                  <a:pt x="63" y="159"/>
                </a:cubicBezTo>
                <a:cubicBezTo>
                  <a:pt x="64" y="160"/>
                  <a:pt x="65" y="160"/>
                  <a:pt x="67" y="160"/>
                </a:cubicBezTo>
                <a:cubicBezTo>
                  <a:pt x="68" y="160"/>
                  <a:pt x="69" y="160"/>
                  <a:pt x="70" y="159"/>
                </a:cubicBezTo>
                <a:cubicBezTo>
                  <a:pt x="71" y="158"/>
                  <a:pt x="86" y="148"/>
                  <a:pt x="101" y="132"/>
                </a:cubicBezTo>
                <a:cubicBezTo>
                  <a:pt x="111" y="122"/>
                  <a:pt x="118" y="113"/>
                  <a:pt x="123" y="103"/>
                </a:cubicBezTo>
                <a:cubicBezTo>
                  <a:pt x="130" y="91"/>
                  <a:pt x="133" y="78"/>
                  <a:pt x="133" y="67"/>
                </a:cubicBezTo>
                <a:cubicBezTo>
                  <a:pt x="133" y="49"/>
                  <a:pt x="126" y="32"/>
                  <a:pt x="114" y="20"/>
                </a:cubicBezTo>
                <a:close/>
                <a:moveTo>
                  <a:pt x="67" y="146"/>
                </a:moveTo>
                <a:cubicBezTo>
                  <a:pt x="54" y="136"/>
                  <a:pt x="13" y="103"/>
                  <a:pt x="13" y="67"/>
                </a:cubicBezTo>
                <a:cubicBezTo>
                  <a:pt x="13" y="37"/>
                  <a:pt x="37" y="13"/>
                  <a:pt x="67" y="13"/>
                </a:cubicBezTo>
                <a:cubicBezTo>
                  <a:pt x="96" y="13"/>
                  <a:pt x="120" y="37"/>
                  <a:pt x="120" y="67"/>
                </a:cubicBezTo>
                <a:cubicBezTo>
                  <a:pt x="120" y="103"/>
                  <a:pt x="79" y="136"/>
                  <a:pt x="67" y="146"/>
                </a:cubicBezTo>
                <a:close/>
                <a:moveTo>
                  <a:pt x="67" y="40"/>
                </a:moveTo>
                <a:cubicBezTo>
                  <a:pt x="52" y="40"/>
                  <a:pt x="40" y="52"/>
                  <a:pt x="40" y="67"/>
                </a:cubicBezTo>
                <a:cubicBezTo>
                  <a:pt x="40" y="81"/>
                  <a:pt x="52" y="93"/>
                  <a:pt x="67" y="93"/>
                </a:cubicBezTo>
                <a:cubicBezTo>
                  <a:pt x="81" y="93"/>
                  <a:pt x="93" y="81"/>
                  <a:pt x="93" y="67"/>
                </a:cubicBezTo>
                <a:cubicBezTo>
                  <a:pt x="93" y="52"/>
                  <a:pt x="81" y="40"/>
                  <a:pt x="67" y="40"/>
                </a:cubicBezTo>
                <a:close/>
                <a:moveTo>
                  <a:pt x="67" y="80"/>
                </a:moveTo>
                <a:cubicBezTo>
                  <a:pt x="59" y="80"/>
                  <a:pt x="53" y="74"/>
                  <a:pt x="53" y="67"/>
                </a:cubicBezTo>
                <a:cubicBezTo>
                  <a:pt x="53" y="59"/>
                  <a:pt x="59" y="53"/>
                  <a:pt x="67" y="53"/>
                </a:cubicBezTo>
                <a:cubicBezTo>
                  <a:pt x="74" y="53"/>
                  <a:pt x="80" y="59"/>
                  <a:pt x="80" y="67"/>
                </a:cubicBezTo>
                <a:cubicBezTo>
                  <a:pt x="80" y="74"/>
                  <a:pt x="74" y="80"/>
                  <a:pt x="67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" name="Freeform 86">
            <a:extLst>
              <a:ext uri="{FF2B5EF4-FFF2-40B4-BE49-F238E27FC236}">
                <a16:creationId xmlns:a16="http://schemas.microsoft.com/office/drawing/2014/main" id="{758DB086-491C-414E-B776-CD19FEE9BDC7}"/>
              </a:ext>
            </a:extLst>
          </p:cNvPr>
          <p:cNvSpPr>
            <a:spLocks noEditPoints="1"/>
          </p:cNvSpPr>
          <p:nvPr/>
        </p:nvSpPr>
        <p:spPr bwMode="auto">
          <a:xfrm>
            <a:off x="9756449" y="1330008"/>
            <a:ext cx="372610" cy="370468"/>
          </a:xfrm>
          <a:custGeom>
            <a:avLst/>
            <a:gdLst>
              <a:gd name="T0" fmla="*/ 535399 w 162"/>
              <a:gd name="T1" fmla="*/ 127020 h 160"/>
              <a:gd name="T2" fmla="*/ 286456 w 162"/>
              <a:gd name="T3" fmla="*/ 3433 h 160"/>
              <a:gd name="T4" fmla="*/ 265994 w 162"/>
              <a:gd name="T5" fmla="*/ 3433 h 160"/>
              <a:gd name="T6" fmla="*/ 17051 w 162"/>
              <a:gd name="T7" fmla="*/ 127020 h 160"/>
              <a:gd name="T8" fmla="*/ 3410 w 162"/>
              <a:gd name="T9" fmla="*/ 147618 h 160"/>
              <a:gd name="T10" fmla="*/ 17051 w 162"/>
              <a:gd name="T11" fmla="*/ 168215 h 160"/>
              <a:gd name="T12" fmla="*/ 265994 w 162"/>
              <a:gd name="T13" fmla="*/ 295235 h 160"/>
              <a:gd name="T14" fmla="*/ 276225 w 162"/>
              <a:gd name="T15" fmla="*/ 295235 h 160"/>
              <a:gd name="T16" fmla="*/ 286456 w 162"/>
              <a:gd name="T17" fmla="*/ 295235 h 160"/>
              <a:gd name="T18" fmla="*/ 535399 w 162"/>
              <a:gd name="T19" fmla="*/ 168215 h 160"/>
              <a:gd name="T20" fmla="*/ 549040 w 162"/>
              <a:gd name="T21" fmla="*/ 147618 h 160"/>
              <a:gd name="T22" fmla="*/ 535399 w 162"/>
              <a:gd name="T23" fmla="*/ 127020 h 160"/>
              <a:gd name="T24" fmla="*/ 276225 w 162"/>
              <a:gd name="T25" fmla="*/ 250607 h 160"/>
              <a:gd name="T26" fmla="*/ 75024 w 162"/>
              <a:gd name="T27" fmla="*/ 147618 h 160"/>
              <a:gd name="T28" fmla="*/ 276225 w 162"/>
              <a:gd name="T29" fmla="*/ 48062 h 160"/>
              <a:gd name="T30" fmla="*/ 477426 w 162"/>
              <a:gd name="T31" fmla="*/ 147618 h 160"/>
              <a:gd name="T32" fmla="*/ 276225 w 162"/>
              <a:gd name="T33" fmla="*/ 250607 h 160"/>
              <a:gd name="T34" fmla="*/ 535399 w 162"/>
              <a:gd name="T35" fmla="*/ 422255 h 160"/>
              <a:gd name="T36" fmla="*/ 286456 w 162"/>
              <a:gd name="T37" fmla="*/ 545842 h 160"/>
              <a:gd name="T38" fmla="*/ 276225 w 162"/>
              <a:gd name="T39" fmla="*/ 549275 h 160"/>
              <a:gd name="T40" fmla="*/ 265994 w 162"/>
              <a:gd name="T41" fmla="*/ 545842 h 160"/>
              <a:gd name="T42" fmla="*/ 17051 w 162"/>
              <a:gd name="T43" fmla="*/ 422255 h 160"/>
              <a:gd name="T44" fmla="*/ 6820 w 162"/>
              <a:gd name="T45" fmla="*/ 391358 h 160"/>
              <a:gd name="T46" fmla="*/ 34102 w 162"/>
              <a:gd name="T47" fmla="*/ 381060 h 160"/>
              <a:gd name="T48" fmla="*/ 276225 w 162"/>
              <a:gd name="T49" fmla="*/ 501213 h 160"/>
              <a:gd name="T50" fmla="*/ 518348 w 162"/>
              <a:gd name="T51" fmla="*/ 381060 h 160"/>
              <a:gd name="T52" fmla="*/ 545630 w 162"/>
              <a:gd name="T53" fmla="*/ 391358 h 160"/>
              <a:gd name="T54" fmla="*/ 535399 w 162"/>
              <a:gd name="T55" fmla="*/ 422255 h 160"/>
              <a:gd name="T56" fmla="*/ 535399 w 162"/>
              <a:gd name="T57" fmla="*/ 295235 h 160"/>
              <a:gd name="T58" fmla="*/ 286456 w 162"/>
              <a:gd name="T59" fmla="*/ 422255 h 160"/>
              <a:gd name="T60" fmla="*/ 276225 w 162"/>
              <a:gd name="T61" fmla="*/ 422255 h 160"/>
              <a:gd name="T62" fmla="*/ 265994 w 162"/>
              <a:gd name="T63" fmla="*/ 422255 h 160"/>
              <a:gd name="T64" fmla="*/ 17051 w 162"/>
              <a:gd name="T65" fmla="*/ 295235 h 160"/>
              <a:gd name="T66" fmla="*/ 6820 w 162"/>
              <a:gd name="T67" fmla="*/ 264339 h 160"/>
              <a:gd name="T68" fmla="*/ 34102 w 162"/>
              <a:gd name="T69" fmla="*/ 254040 h 160"/>
              <a:gd name="T70" fmla="*/ 276225 w 162"/>
              <a:gd name="T71" fmla="*/ 377627 h 160"/>
              <a:gd name="T72" fmla="*/ 518348 w 162"/>
              <a:gd name="T73" fmla="*/ 254040 h 160"/>
              <a:gd name="T74" fmla="*/ 545630 w 162"/>
              <a:gd name="T75" fmla="*/ 264339 h 160"/>
              <a:gd name="T76" fmla="*/ 535399 w 162"/>
              <a:gd name="T77" fmla="*/ 295235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2" h="160">
                <a:moveTo>
                  <a:pt x="157" y="37"/>
                </a:moveTo>
                <a:cubicBezTo>
                  <a:pt x="84" y="1"/>
                  <a:pt x="84" y="1"/>
                  <a:pt x="84" y="1"/>
                </a:cubicBezTo>
                <a:cubicBezTo>
                  <a:pt x="82" y="0"/>
                  <a:pt x="80" y="0"/>
                  <a:pt x="78" y="1"/>
                </a:cubicBezTo>
                <a:cubicBezTo>
                  <a:pt x="5" y="37"/>
                  <a:pt x="5" y="37"/>
                  <a:pt x="5" y="37"/>
                </a:cubicBezTo>
                <a:cubicBezTo>
                  <a:pt x="2" y="39"/>
                  <a:pt x="1" y="41"/>
                  <a:pt x="1" y="43"/>
                </a:cubicBezTo>
                <a:cubicBezTo>
                  <a:pt x="1" y="46"/>
                  <a:pt x="2" y="48"/>
                  <a:pt x="5" y="49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6"/>
                  <a:pt x="80" y="86"/>
                  <a:pt x="81" y="86"/>
                </a:cubicBezTo>
                <a:cubicBezTo>
                  <a:pt x="82" y="86"/>
                  <a:pt x="83" y="86"/>
                  <a:pt x="84" y="86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60" y="48"/>
                  <a:pt x="161" y="46"/>
                  <a:pt x="161" y="43"/>
                </a:cubicBezTo>
                <a:cubicBezTo>
                  <a:pt x="161" y="41"/>
                  <a:pt x="160" y="39"/>
                  <a:pt x="157" y="37"/>
                </a:cubicBezTo>
                <a:close/>
                <a:moveTo>
                  <a:pt x="81" y="73"/>
                </a:moveTo>
                <a:cubicBezTo>
                  <a:pt x="22" y="43"/>
                  <a:pt x="22" y="43"/>
                  <a:pt x="22" y="43"/>
                </a:cubicBezTo>
                <a:cubicBezTo>
                  <a:pt x="81" y="14"/>
                  <a:pt x="81" y="14"/>
                  <a:pt x="81" y="14"/>
                </a:cubicBezTo>
                <a:cubicBezTo>
                  <a:pt x="140" y="43"/>
                  <a:pt x="140" y="43"/>
                  <a:pt x="140" y="43"/>
                </a:cubicBezTo>
                <a:lnTo>
                  <a:pt x="81" y="73"/>
                </a:lnTo>
                <a:close/>
                <a:moveTo>
                  <a:pt x="157" y="123"/>
                </a:moveTo>
                <a:cubicBezTo>
                  <a:pt x="84" y="159"/>
                  <a:pt x="84" y="159"/>
                  <a:pt x="84" y="159"/>
                </a:cubicBezTo>
                <a:cubicBezTo>
                  <a:pt x="83" y="160"/>
                  <a:pt x="82" y="160"/>
                  <a:pt x="81" y="160"/>
                </a:cubicBezTo>
                <a:cubicBezTo>
                  <a:pt x="80" y="160"/>
                  <a:pt x="79" y="160"/>
                  <a:pt x="78" y="159"/>
                </a:cubicBezTo>
                <a:cubicBezTo>
                  <a:pt x="5" y="123"/>
                  <a:pt x="5" y="123"/>
                  <a:pt x="5" y="123"/>
                </a:cubicBezTo>
                <a:cubicBezTo>
                  <a:pt x="1" y="121"/>
                  <a:pt x="0" y="117"/>
                  <a:pt x="2" y="114"/>
                </a:cubicBezTo>
                <a:cubicBezTo>
                  <a:pt x="3" y="111"/>
                  <a:pt x="7" y="109"/>
                  <a:pt x="10" y="111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5" y="109"/>
                  <a:pt x="159" y="111"/>
                  <a:pt x="160" y="114"/>
                </a:cubicBezTo>
                <a:cubicBezTo>
                  <a:pt x="162" y="117"/>
                  <a:pt x="161" y="121"/>
                  <a:pt x="157" y="123"/>
                </a:cubicBezTo>
                <a:close/>
                <a:moveTo>
                  <a:pt x="157" y="86"/>
                </a:moveTo>
                <a:cubicBezTo>
                  <a:pt x="84" y="123"/>
                  <a:pt x="84" y="123"/>
                  <a:pt x="84" y="123"/>
                </a:cubicBezTo>
                <a:cubicBezTo>
                  <a:pt x="83" y="123"/>
                  <a:pt x="82" y="123"/>
                  <a:pt x="81" y="123"/>
                </a:cubicBezTo>
                <a:cubicBezTo>
                  <a:pt x="80" y="123"/>
                  <a:pt x="79" y="123"/>
                  <a:pt x="78" y="123"/>
                </a:cubicBezTo>
                <a:cubicBezTo>
                  <a:pt x="5" y="86"/>
                  <a:pt x="5" y="86"/>
                  <a:pt x="5" y="86"/>
                </a:cubicBezTo>
                <a:cubicBezTo>
                  <a:pt x="1" y="84"/>
                  <a:pt x="0" y="80"/>
                  <a:pt x="2" y="77"/>
                </a:cubicBezTo>
                <a:cubicBezTo>
                  <a:pt x="3" y="74"/>
                  <a:pt x="7" y="73"/>
                  <a:pt x="10" y="74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55" y="73"/>
                  <a:pt x="159" y="74"/>
                  <a:pt x="160" y="77"/>
                </a:cubicBezTo>
                <a:cubicBezTo>
                  <a:pt x="162" y="80"/>
                  <a:pt x="161" y="84"/>
                  <a:pt x="157" y="8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" name="Freeform 87">
            <a:extLst>
              <a:ext uri="{FF2B5EF4-FFF2-40B4-BE49-F238E27FC236}">
                <a16:creationId xmlns:a16="http://schemas.microsoft.com/office/drawing/2014/main" id="{00F16ED6-3681-4676-A696-F55FABFD3943}"/>
              </a:ext>
            </a:extLst>
          </p:cNvPr>
          <p:cNvSpPr>
            <a:spLocks noEditPoints="1"/>
          </p:cNvSpPr>
          <p:nvPr/>
        </p:nvSpPr>
        <p:spPr bwMode="auto">
          <a:xfrm>
            <a:off x="9755733" y="2330193"/>
            <a:ext cx="367254" cy="370468"/>
          </a:xfrm>
          <a:custGeom>
            <a:avLst/>
            <a:gdLst>
              <a:gd name="T0" fmla="*/ 398175 w 160"/>
              <a:gd name="T1" fmla="*/ 0 h 160"/>
              <a:gd name="T2" fmla="*/ 146338 w 160"/>
              <a:gd name="T3" fmla="*/ 0 h 160"/>
              <a:gd name="T4" fmla="*/ 0 w 160"/>
              <a:gd name="T5" fmla="*/ 147618 h 160"/>
              <a:gd name="T6" fmla="*/ 0 w 160"/>
              <a:gd name="T7" fmla="*/ 401657 h 160"/>
              <a:gd name="T8" fmla="*/ 146338 w 160"/>
              <a:gd name="T9" fmla="*/ 549275 h 160"/>
              <a:gd name="T10" fmla="*/ 398175 w 160"/>
              <a:gd name="T11" fmla="*/ 549275 h 160"/>
              <a:gd name="T12" fmla="*/ 544513 w 160"/>
              <a:gd name="T13" fmla="*/ 401657 h 160"/>
              <a:gd name="T14" fmla="*/ 544513 w 160"/>
              <a:gd name="T15" fmla="*/ 147618 h 160"/>
              <a:gd name="T16" fmla="*/ 398175 w 160"/>
              <a:gd name="T17" fmla="*/ 0 h 160"/>
              <a:gd name="T18" fmla="*/ 500271 w 160"/>
              <a:gd name="T19" fmla="*/ 401657 h 160"/>
              <a:gd name="T20" fmla="*/ 398175 w 160"/>
              <a:gd name="T21" fmla="*/ 504646 h 160"/>
              <a:gd name="T22" fmla="*/ 146338 w 160"/>
              <a:gd name="T23" fmla="*/ 504646 h 160"/>
              <a:gd name="T24" fmla="*/ 44242 w 160"/>
              <a:gd name="T25" fmla="*/ 401657 h 160"/>
              <a:gd name="T26" fmla="*/ 44242 w 160"/>
              <a:gd name="T27" fmla="*/ 147618 h 160"/>
              <a:gd name="T28" fmla="*/ 146338 w 160"/>
              <a:gd name="T29" fmla="*/ 44629 h 160"/>
              <a:gd name="T30" fmla="*/ 398175 w 160"/>
              <a:gd name="T31" fmla="*/ 44629 h 160"/>
              <a:gd name="T32" fmla="*/ 500271 w 160"/>
              <a:gd name="T33" fmla="*/ 147618 h 160"/>
              <a:gd name="T34" fmla="*/ 500271 w 160"/>
              <a:gd name="T35" fmla="*/ 401657 h 160"/>
              <a:gd name="T36" fmla="*/ 394772 w 160"/>
              <a:gd name="T37" fmla="*/ 254040 h 160"/>
              <a:gd name="T38" fmla="*/ 360740 w 160"/>
              <a:gd name="T39" fmla="*/ 185380 h 160"/>
              <a:gd name="T40" fmla="*/ 292676 w 160"/>
              <a:gd name="T41" fmla="*/ 151051 h 160"/>
              <a:gd name="T42" fmla="*/ 255240 w 160"/>
              <a:gd name="T43" fmla="*/ 151051 h 160"/>
              <a:gd name="T44" fmla="*/ 176967 w 160"/>
              <a:gd name="T45" fmla="*/ 199112 h 160"/>
              <a:gd name="T46" fmla="*/ 153144 w 160"/>
              <a:gd name="T47" fmla="*/ 291802 h 160"/>
              <a:gd name="T48" fmla="*/ 200789 w 160"/>
              <a:gd name="T49" fmla="*/ 374194 h 160"/>
              <a:gd name="T50" fmla="*/ 272257 w 160"/>
              <a:gd name="T51" fmla="*/ 398224 h 160"/>
              <a:gd name="T52" fmla="*/ 292676 w 160"/>
              <a:gd name="T53" fmla="*/ 394791 h 160"/>
              <a:gd name="T54" fmla="*/ 370949 w 160"/>
              <a:gd name="T55" fmla="*/ 346730 h 160"/>
              <a:gd name="T56" fmla="*/ 394772 w 160"/>
              <a:gd name="T57" fmla="*/ 254040 h 160"/>
              <a:gd name="T58" fmla="*/ 285869 w 160"/>
              <a:gd name="T59" fmla="*/ 350163 h 160"/>
              <a:gd name="T60" fmla="*/ 228015 w 160"/>
              <a:gd name="T61" fmla="*/ 336431 h 160"/>
              <a:gd name="T62" fmla="*/ 197386 w 160"/>
              <a:gd name="T63" fmla="*/ 284936 h 160"/>
              <a:gd name="T64" fmla="*/ 210999 w 160"/>
              <a:gd name="T65" fmla="*/ 226576 h 160"/>
              <a:gd name="T66" fmla="*/ 262047 w 160"/>
              <a:gd name="T67" fmla="*/ 195679 h 160"/>
              <a:gd name="T68" fmla="*/ 272257 w 160"/>
              <a:gd name="T69" fmla="*/ 195679 h 160"/>
              <a:gd name="T70" fmla="*/ 285869 w 160"/>
              <a:gd name="T71" fmla="*/ 195679 h 160"/>
              <a:gd name="T72" fmla="*/ 350530 w 160"/>
              <a:gd name="T73" fmla="*/ 260906 h 160"/>
              <a:gd name="T74" fmla="*/ 285869 w 160"/>
              <a:gd name="T75" fmla="*/ 350163 h 160"/>
              <a:gd name="T76" fmla="*/ 432207 w 160"/>
              <a:gd name="T77" fmla="*/ 137319 h 160"/>
              <a:gd name="T78" fmla="*/ 425401 w 160"/>
              <a:gd name="T79" fmla="*/ 151051 h 160"/>
              <a:gd name="T80" fmla="*/ 408385 w 160"/>
              <a:gd name="T81" fmla="*/ 157917 h 160"/>
              <a:gd name="T82" fmla="*/ 394772 w 160"/>
              <a:gd name="T83" fmla="*/ 151051 h 160"/>
              <a:gd name="T84" fmla="*/ 387966 w 160"/>
              <a:gd name="T85" fmla="*/ 137319 h 160"/>
              <a:gd name="T86" fmla="*/ 394772 w 160"/>
              <a:gd name="T87" fmla="*/ 120154 h 160"/>
              <a:gd name="T88" fmla="*/ 408385 w 160"/>
              <a:gd name="T89" fmla="*/ 113288 h 160"/>
              <a:gd name="T90" fmla="*/ 425401 w 160"/>
              <a:gd name="T91" fmla="*/ 120154 h 160"/>
              <a:gd name="T92" fmla="*/ 432207 w 160"/>
              <a:gd name="T93" fmla="*/ 137319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60">
                <a:moveTo>
                  <a:pt x="117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41"/>
                  <a:pt x="19" y="160"/>
                  <a:pt x="43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41" y="160"/>
                  <a:pt x="160" y="141"/>
                  <a:pt x="160" y="117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19"/>
                  <a:pt x="141" y="0"/>
                  <a:pt x="117" y="0"/>
                </a:cubicBezTo>
                <a:close/>
                <a:moveTo>
                  <a:pt x="147" y="117"/>
                </a:moveTo>
                <a:cubicBezTo>
                  <a:pt x="147" y="133"/>
                  <a:pt x="133" y="147"/>
                  <a:pt x="117" y="147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27" y="147"/>
                  <a:pt x="13" y="133"/>
                  <a:pt x="13" y="117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27"/>
                  <a:pt x="27" y="13"/>
                  <a:pt x="43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33" y="13"/>
                  <a:pt x="147" y="27"/>
                  <a:pt x="147" y="43"/>
                </a:cubicBezTo>
                <a:lnTo>
                  <a:pt x="147" y="117"/>
                </a:lnTo>
                <a:close/>
                <a:moveTo>
                  <a:pt x="116" y="74"/>
                </a:moveTo>
                <a:cubicBezTo>
                  <a:pt x="115" y="67"/>
                  <a:pt x="111" y="60"/>
                  <a:pt x="106" y="54"/>
                </a:cubicBezTo>
                <a:cubicBezTo>
                  <a:pt x="100" y="49"/>
                  <a:pt x="93" y="45"/>
                  <a:pt x="86" y="44"/>
                </a:cubicBezTo>
                <a:cubicBezTo>
                  <a:pt x="82" y="44"/>
                  <a:pt x="79" y="44"/>
                  <a:pt x="75" y="44"/>
                </a:cubicBezTo>
                <a:cubicBezTo>
                  <a:pt x="66" y="46"/>
                  <a:pt x="57" y="51"/>
                  <a:pt x="52" y="58"/>
                </a:cubicBezTo>
                <a:cubicBezTo>
                  <a:pt x="46" y="66"/>
                  <a:pt x="43" y="75"/>
                  <a:pt x="45" y="85"/>
                </a:cubicBezTo>
                <a:cubicBezTo>
                  <a:pt x="46" y="94"/>
                  <a:pt x="51" y="103"/>
                  <a:pt x="59" y="109"/>
                </a:cubicBezTo>
                <a:cubicBezTo>
                  <a:pt x="65" y="113"/>
                  <a:pt x="73" y="116"/>
                  <a:pt x="80" y="116"/>
                </a:cubicBezTo>
                <a:cubicBezTo>
                  <a:pt x="82" y="116"/>
                  <a:pt x="84" y="115"/>
                  <a:pt x="86" y="115"/>
                </a:cubicBezTo>
                <a:cubicBezTo>
                  <a:pt x="95" y="114"/>
                  <a:pt x="103" y="109"/>
                  <a:pt x="109" y="101"/>
                </a:cubicBezTo>
                <a:cubicBezTo>
                  <a:pt x="115" y="93"/>
                  <a:pt x="117" y="84"/>
                  <a:pt x="116" y="74"/>
                </a:cubicBezTo>
                <a:close/>
                <a:moveTo>
                  <a:pt x="84" y="102"/>
                </a:moveTo>
                <a:cubicBezTo>
                  <a:pt x="78" y="103"/>
                  <a:pt x="72" y="102"/>
                  <a:pt x="67" y="98"/>
                </a:cubicBezTo>
                <a:cubicBezTo>
                  <a:pt x="62" y="94"/>
                  <a:pt x="59" y="89"/>
                  <a:pt x="58" y="83"/>
                </a:cubicBezTo>
                <a:cubicBezTo>
                  <a:pt x="57" y="77"/>
                  <a:pt x="58" y="71"/>
                  <a:pt x="62" y="66"/>
                </a:cubicBezTo>
                <a:cubicBezTo>
                  <a:pt x="66" y="61"/>
                  <a:pt x="71" y="58"/>
                  <a:pt x="77" y="57"/>
                </a:cubicBezTo>
                <a:cubicBezTo>
                  <a:pt x="78" y="57"/>
                  <a:pt x="79" y="57"/>
                  <a:pt x="80" y="57"/>
                </a:cubicBezTo>
                <a:cubicBezTo>
                  <a:pt x="81" y="57"/>
                  <a:pt x="83" y="57"/>
                  <a:pt x="84" y="57"/>
                </a:cubicBezTo>
                <a:cubicBezTo>
                  <a:pt x="94" y="58"/>
                  <a:pt x="102" y="66"/>
                  <a:pt x="103" y="76"/>
                </a:cubicBezTo>
                <a:cubicBezTo>
                  <a:pt x="105" y="89"/>
                  <a:pt x="96" y="101"/>
                  <a:pt x="84" y="102"/>
                </a:cubicBezTo>
                <a:close/>
                <a:moveTo>
                  <a:pt x="127" y="40"/>
                </a:moveTo>
                <a:cubicBezTo>
                  <a:pt x="127" y="41"/>
                  <a:pt x="126" y="43"/>
                  <a:pt x="125" y="44"/>
                </a:cubicBezTo>
                <a:cubicBezTo>
                  <a:pt x="124" y="45"/>
                  <a:pt x="122" y="46"/>
                  <a:pt x="120" y="46"/>
                </a:cubicBezTo>
                <a:cubicBezTo>
                  <a:pt x="119" y="46"/>
                  <a:pt x="117" y="45"/>
                  <a:pt x="116" y="44"/>
                </a:cubicBezTo>
                <a:cubicBezTo>
                  <a:pt x="115" y="43"/>
                  <a:pt x="114" y="41"/>
                  <a:pt x="114" y="40"/>
                </a:cubicBezTo>
                <a:cubicBezTo>
                  <a:pt x="114" y="38"/>
                  <a:pt x="115" y="36"/>
                  <a:pt x="116" y="35"/>
                </a:cubicBezTo>
                <a:cubicBezTo>
                  <a:pt x="117" y="34"/>
                  <a:pt x="119" y="33"/>
                  <a:pt x="120" y="33"/>
                </a:cubicBezTo>
                <a:cubicBezTo>
                  <a:pt x="122" y="33"/>
                  <a:pt x="124" y="34"/>
                  <a:pt x="125" y="35"/>
                </a:cubicBezTo>
                <a:cubicBezTo>
                  <a:pt x="126" y="36"/>
                  <a:pt x="127" y="38"/>
                  <a:pt x="127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88">
            <a:extLst>
              <a:ext uri="{FF2B5EF4-FFF2-40B4-BE49-F238E27FC236}">
                <a16:creationId xmlns:a16="http://schemas.microsoft.com/office/drawing/2014/main" id="{E4068B7D-9F87-4BA7-9660-DB6334F6FE02}"/>
              </a:ext>
            </a:extLst>
          </p:cNvPr>
          <p:cNvSpPr>
            <a:spLocks noEditPoints="1"/>
          </p:cNvSpPr>
          <p:nvPr/>
        </p:nvSpPr>
        <p:spPr bwMode="auto">
          <a:xfrm>
            <a:off x="9752859" y="3326344"/>
            <a:ext cx="367254" cy="371538"/>
          </a:xfrm>
          <a:custGeom>
            <a:avLst/>
            <a:gdLst>
              <a:gd name="T0" fmla="*/ 466239 w 160"/>
              <a:gd name="T1" fmla="*/ 79187 h 160"/>
              <a:gd name="T2" fmla="*/ 272257 w 160"/>
              <a:gd name="T3" fmla="*/ 0 h 160"/>
              <a:gd name="T4" fmla="*/ 78274 w 160"/>
              <a:gd name="T5" fmla="*/ 79187 h 160"/>
              <a:gd name="T6" fmla="*/ 0 w 160"/>
              <a:gd name="T7" fmla="*/ 275432 h 160"/>
              <a:gd name="T8" fmla="*/ 78274 w 160"/>
              <a:gd name="T9" fmla="*/ 471676 h 160"/>
              <a:gd name="T10" fmla="*/ 272257 w 160"/>
              <a:gd name="T11" fmla="*/ 550863 h 160"/>
              <a:gd name="T12" fmla="*/ 466239 w 160"/>
              <a:gd name="T13" fmla="*/ 471676 h 160"/>
              <a:gd name="T14" fmla="*/ 544513 w 160"/>
              <a:gd name="T15" fmla="*/ 275432 h 160"/>
              <a:gd name="T16" fmla="*/ 466239 w 160"/>
              <a:gd name="T17" fmla="*/ 79187 h 160"/>
              <a:gd name="T18" fmla="*/ 272257 w 160"/>
              <a:gd name="T19" fmla="*/ 506105 h 160"/>
              <a:gd name="T20" fmla="*/ 44242 w 160"/>
              <a:gd name="T21" fmla="*/ 275432 h 160"/>
              <a:gd name="T22" fmla="*/ 272257 w 160"/>
              <a:gd name="T23" fmla="*/ 44758 h 160"/>
              <a:gd name="T24" fmla="*/ 500271 w 160"/>
              <a:gd name="T25" fmla="*/ 275432 h 160"/>
              <a:gd name="T26" fmla="*/ 272257 w 160"/>
              <a:gd name="T27" fmla="*/ 506105 h 160"/>
              <a:gd name="T28" fmla="*/ 292676 w 160"/>
              <a:gd name="T29" fmla="*/ 275432 h 160"/>
              <a:gd name="T30" fmla="*/ 292676 w 160"/>
              <a:gd name="T31" fmla="*/ 375275 h 160"/>
              <a:gd name="T32" fmla="*/ 272257 w 160"/>
              <a:gd name="T33" fmla="*/ 399376 h 160"/>
              <a:gd name="T34" fmla="*/ 251837 w 160"/>
              <a:gd name="T35" fmla="*/ 375275 h 160"/>
              <a:gd name="T36" fmla="*/ 251837 w 160"/>
              <a:gd name="T37" fmla="*/ 275432 h 160"/>
              <a:gd name="T38" fmla="*/ 272257 w 160"/>
              <a:gd name="T39" fmla="*/ 254774 h 160"/>
              <a:gd name="T40" fmla="*/ 292676 w 160"/>
              <a:gd name="T41" fmla="*/ 275432 h 160"/>
              <a:gd name="T42" fmla="*/ 292676 w 160"/>
              <a:gd name="T43" fmla="*/ 175588 h 160"/>
              <a:gd name="T44" fmla="*/ 289273 w 160"/>
              <a:gd name="T45" fmla="*/ 189359 h 160"/>
              <a:gd name="T46" fmla="*/ 272257 w 160"/>
              <a:gd name="T47" fmla="*/ 196245 h 160"/>
              <a:gd name="T48" fmla="*/ 255240 w 160"/>
              <a:gd name="T49" fmla="*/ 189359 h 160"/>
              <a:gd name="T50" fmla="*/ 251837 w 160"/>
              <a:gd name="T51" fmla="*/ 175588 h 160"/>
              <a:gd name="T52" fmla="*/ 255240 w 160"/>
              <a:gd name="T53" fmla="*/ 158373 h 160"/>
              <a:gd name="T54" fmla="*/ 272257 w 160"/>
              <a:gd name="T55" fmla="*/ 151487 h 160"/>
              <a:gd name="T56" fmla="*/ 289273 w 160"/>
              <a:gd name="T57" fmla="*/ 158373 h 160"/>
              <a:gd name="T58" fmla="*/ 292676 w 160"/>
              <a:gd name="T59" fmla="*/ 175588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86" y="80"/>
                </a:moveTo>
                <a:cubicBezTo>
                  <a:pt x="86" y="109"/>
                  <a:pt x="86" y="109"/>
                  <a:pt x="86" y="109"/>
                </a:cubicBezTo>
                <a:cubicBezTo>
                  <a:pt x="86" y="113"/>
                  <a:pt x="84" y="116"/>
                  <a:pt x="80" y="116"/>
                </a:cubicBezTo>
                <a:cubicBezTo>
                  <a:pt x="76" y="116"/>
                  <a:pt x="74" y="113"/>
                  <a:pt x="74" y="109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76"/>
                  <a:pt x="76" y="74"/>
                  <a:pt x="80" y="74"/>
                </a:cubicBezTo>
                <a:cubicBezTo>
                  <a:pt x="84" y="74"/>
                  <a:pt x="86" y="76"/>
                  <a:pt x="86" y="80"/>
                </a:cubicBezTo>
                <a:close/>
                <a:moveTo>
                  <a:pt x="86" y="51"/>
                </a:moveTo>
                <a:cubicBezTo>
                  <a:pt x="86" y="52"/>
                  <a:pt x="86" y="54"/>
                  <a:pt x="85" y="55"/>
                </a:cubicBezTo>
                <a:cubicBezTo>
                  <a:pt x="83" y="56"/>
                  <a:pt x="82" y="57"/>
                  <a:pt x="80" y="57"/>
                </a:cubicBezTo>
                <a:cubicBezTo>
                  <a:pt x="78" y="57"/>
                  <a:pt x="77" y="56"/>
                  <a:pt x="75" y="55"/>
                </a:cubicBezTo>
                <a:cubicBezTo>
                  <a:pt x="74" y="54"/>
                  <a:pt x="74" y="52"/>
                  <a:pt x="74" y="51"/>
                </a:cubicBezTo>
                <a:cubicBezTo>
                  <a:pt x="74" y="49"/>
                  <a:pt x="74" y="47"/>
                  <a:pt x="75" y="46"/>
                </a:cubicBezTo>
                <a:cubicBezTo>
                  <a:pt x="77" y="45"/>
                  <a:pt x="78" y="44"/>
                  <a:pt x="80" y="44"/>
                </a:cubicBezTo>
                <a:cubicBezTo>
                  <a:pt x="82" y="44"/>
                  <a:pt x="83" y="45"/>
                  <a:pt x="85" y="46"/>
                </a:cubicBezTo>
                <a:cubicBezTo>
                  <a:pt x="86" y="47"/>
                  <a:pt x="86" y="49"/>
                  <a:pt x="86" y="5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89">
            <a:extLst>
              <a:ext uri="{FF2B5EF4-FFF2-40B4-BE49-F238E27FC236}">
                <a16:creationId xmlns:a16="http://schemas.microsoft.com/office/drawing/2014/main" id="{66FC8892-8454-4BA4-AB47-149B35B8DCCE}"/>
              </a:ext>
            </a:extLst>
          </p:cNvPr>
          <p:cNvSpPr>
            <a:spLocks noEditPoints="1"/>
          </p:cNvSpPr>
          <p:nvPr/>
        </p:nvSpPr>
        <p:spPr bwMode="auto">
          <a:xfrm>
            <a:off x="9752331" y="4369927"/>
            <a:ext cx="367252" cy="304082"/>
          </a:xfrm>
          <a:custGeom>
            <a:avLst/>
            <a:gdLst>
              <a:gd name="T0" fmla="*/ 544513 w 160"/>
              <a:gd name="T1" fmla="*/ 244354 h 131"/>
              <a:gd name="T2" fmla="*/ 544513 w 160"/>
              <a:gd name="T3" fmla="*/ 244354 h 131"/>
              <a:gd name="T4" fmla="*/ 541110 w 160"/>
              <a:gd name="T5" fmla="*/ 240912 h 131"/>
              <a:gd name="T6" fmla="*/ 541110 w 160"/>
              <a:gd name="T7" fmla="*/ 240912 h 131"/>
              <a:gd name="T8" fmla="*/ 456030 w 160"/>
              <a:gd name="T9" fmla="*/ 44741 h 131"/>
              <a:gd name="T10" fmla="*/ 391369 w 160"/>
              <a:gd name="T11" fmla="*/ 0 h 131"/>
              <a:gd name="T12" fmla="*/ 391369 w 160"/>
              <a:gd name="T13" fmla="*/ 0 h 131"/>
              <a:gd name="T14" fmla="*/ 153144 w 160"/>
              <a:gd name="T15" fmla="*/ 0 h 131"/>
              <a:gd name="T16" fmla="*/ 153144 w 160"/>
              <a:gd name="T17" fmla="*/ 0 h 131"/>
              <a:gd name="T18" fmla="*/ 88483 w 160"/>
              <a:gd name="T19" fmla="*/ 44741 h 131"/>
              <a:gd name="T20" fmla="*/ 3403 w 160"/>
              <a:gd name="T21" fmla="*/ 240912 h 131"/>
              <a:gd name="T22" fmla="*/ 3403 w 160"/>
              <a:gd name="T23" fmla="*/ 240912 h 131"/>
              <a:gd name="T24" fmla="*/ 0 w 160"/>
              <a:gd name="T25" fmla="*/ 244354 h 131"/>
              <a:gd name="T26" fmla="*/ 0 w 160"/>
              <a:gd name="T27" fmla="*/ 244354 h 131"/>
              <a:gd name="T28" fmla="*/ 0 w 160"/>
              <a:gd name="T29" fmla="*/ 251237 h 131"/>
              <a:gd name="T30" fmla="*/ 0 w 160"/>
              <a:gd name="T31" fmla="*/ 375135 h 131"/>
              <a:gd name="T32" fmla="*/ 71467 w 160"/>
              <a:gd name="T33" fmla="*/ 450850 h 131"/>
              <a:gd name="T34" fmla="*/ 473046 w 160"/>
              <a:gd name="T35" fmla="*/ 450850 h 131"/>
              <a:gd name="T36" fmla="*/ 544513 w 160"/>
              <a:gd name="T37" fmla="*/ 375135 h 131"/>
              <a:gd name="T38" fmla="*/ 544513 w 160"/>
              <a:gd name="T39" fmla="*/ 251237 h 131"/>
              <a:gd name="T40" fmla="*/ 544513 w 160"/>
              <a:gd name="T41" fmla="*/ 244354 h 131"/>
              <a:gd name="T42" fmla="*/ 129322 w 160"/>
              <a:gd name="T43" fmla="*/ 61949 h 131"/>
              <a:gd name="T44" fmla="*/ 129322 w 160"/>
              <a:gd name="T45" fmla="*/ 61949 h 131"/>
              <a:gd name="T46" fmla="*/ 153144 w 160"/>
              <a:gd name="T47" fmla="*/ 44741 h 131"/>
              <a:gd name="T48" fmla="*/ 153144 w 160"/>
              <a:gd name="T49" fmla="*/ 44741 h 131"/>
              <a:gd name="T50" fmla="*/ 391369 w 160"/>
              <a:gd name="T51" fmla="*/ 44741 h 131"/>
              <a:gd name="T52" fmla="*/ 391369 w 160"/>
              <a:gd name="T53" fmla="*/ 44741 h 131"/>
              <a:gd name="T54" fmla="*/ 415191 w 160"/>
              <a:gd name="T55" fmla="*/ 61949 h 131"/>
              <a:gd name="T56" fmla="*/ 490062 w 160"/>
              <a:gd name="T57" fmla="*/ 227146 h 131"/>
              <a:gd name="T58" fmla="*/ 370949 w 160"/>
              <a:gd name="T59" fmla="*/ 227146 h 131"/>
              <a:gd name="T60" fmla="*/ 353933 w 160"/>
              <a:gd name="T61" fmla="*/ 237471 h 131"/>
              <a:gd name="T62" fmla="*/ 309692 w 160"/>
              <a:gd name="T63" fmla="*/ 302861 h 131"/>
              <a:gd name="T64" fmla="*/ 234821 w 160"/>
              <a:gd name="T65" fmla="*/ 302861 h 131"/>
              <a:gd name="T66" fmla="*/ 190580 w 160"/>
              <a:gd name="T67" fmla="*/ 237471 h 131"/>
              <a:gd name="T68" fmla="*/ 173564 w 160"/>
              <a:gd name="T69" fmla="*/ 227146 h 131"/>
              <a:gd name="T70" fmla="*/ 54451 w 160"/>
              <a:gd name="T71" fmla="*/ 227146 h 131"/>
              <a:gd name="T72" fmla="*/ 129322 w 160"/>
              <a:gd name="T73" fmla="*/ 61949 h 131"/>
              <a:gd name="T74" fmla="*/ 473046 w 160"/>
              <a:gd name="T75" fmla="*/ 406109 h 131"/>
              <a:gd name="T76" fmla="*/ 71467 w 160"/>
              <a:gd name="T77" fmla="*/ 406109 h 131"/>
              <a:gd name="T78" fmla="*/ 44242 w 160"/>
              <a:gd name="T79" fmla="*/ 375135 h 131"/>
              <a:gd name="T80" fmla="*/ 44242 w 160"/>
              <a:gd name="T81" fmla="*/ 271887 h 131"/>
              <a:gd name="T82" fmla="*/ 159951 w 160"/>
              <a:gd name="T83" fmla="*/ 271887 h 131"/>
              <a:gd name="T84" fmla="*/ 204192 w 160"/>
              <a:gd name="T85" fmla="*/ 337277 h 131"/>
              <a:gd name="T86" fmla="*/ 221208 w 160"/>
              <a:gd name="T87" fmla="*/ 347602 h 131"/>
              <a:gd name="T88" fmla="*/ 323305 w 160"/>
              <a:gd name="T89" fmla="*/ 347602 h 131"/>
              <a:gd name="T90" fmla="*/ 340321 w 160"/>
              <a:gd name="T91" fmla="*/ 337277 h 131"/>
              <a:gd name="T92" fmla="*/ 384562 w 160"/>
              <a:gd name="T93" fmla="*/ 271887 h 131"/>
              <a:gd name="T94" fmla="*/ 500271 w 160"/>
              <a:gd name="T95" fmla="*/ 271887 h 131"/>
              <a:gd name="T96" fmla="*/ 500271 w 160"/>
              <a:gd name="T97" fmla="*/ 375135 h 131"/>
              <a:gd name="T98" fmla="*/ 473046 w 160"/>
              <a:gd name="T99" fmla="*/ 406109 h 13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31">
                <a:moveTo>
                  <a:pt x="160" y="71"/>
                </a:moveTo>
                <a:cubicBezTo>
                  <a:pt x="160" y="71"/>
                  <a:pt x="160" y="71"/>
                  <a:pt x="160" y="71"/>
                </a:cubicBezTo>
                <a:cubicBezTo>
                  <a:pt x="160" y="71"/>
                  <a:pt x="160" y="70"/>
                  <a:pt x="159" y="70"/>
                </a:cubicBezTo>
                <a:cubicBezTo>
                  <a:pt x="159" y="70"/>
                  <a:pt x="159" y="70"/>
                  <a:pt x="159" y="70"/>
                </a:cubicBezTo>
                <a:cubicBezTo>
                  <a:pt x="134" y="13"/>
                  <a:pt x="134" y="13"/>
                  <a:pt x="134" y="13"/>
                </a:cubicBezTo>
                <a:cubicBezTo>
                  <a:pt x="131" y="5"/>
                  <a:pt x="123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37" y="0"/>
                  <a:pt x="29" y="5"/>
                  <a:pt x="26" y="13"/>
                </a:cubicBezTo>
                <a:cubicBezTo>
                  <a:pt x="1" y="70"/>
                  <a:pt x="1" y="70"/>
                  <a:pt x="1" y="70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70"/>
                  <a:pt x="0" y="71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2"/>
                  <a:pt x="0" y="73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21"/>
                  <a:pt x="9" y="131"/>
                  <a:pt x="21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51" y="131"/>
                  <a:pt x="160" y="121"/>
                  <a:pt x="160" y="109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72"/>
                  <a:pt x="160" y="72"/>
                  <a:pt x="160" y="71"/>
                </a:cubicBezTo>
                <a:close/>
                <a:moveTo>
                  <a:pt x="38" y="18"/>
                </a:moveTo>
                <a:cubicBezTo>
                  <a:pt x="38" y="18"/>
                  <a:pt x="38" y="18"/>
                  <a:pt x="38" y="18"/>
                </a:cubicBezTo>
                <a:cubicBezTo>
                  <a:pt x="39" y="15"/>
                  <a:pt x="42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8" y="13"/>
                  <a:pt x="121" y="15"/>
                  <a:pt x="122" y="1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7" y="66"/>
                  <a:pt x="105" y="67"/>
                  <a:pt x="104" y="69"/>
                </a:cubicBezTo>
                <a:cubicBezTo>
                  <a:pt x="91" y="88"/>
                  <a:pt x="91" y="88"/>
                  <a:pt x="9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56" y="69"/>
                  <a:pt x="56" y="69"/>
                  <a:pt x="56" y="69"/>
                </a:cubicBezTo>
                <a:cubicBezTo>
                  <a:pt x="55" y="67"/>
                  <a:pt x="53" y="66"/>
                  <a:pt x="51" y="66"/>
                </a:cubicBezTo>
                <a:cubicBezTo>
                  <a:pt x="16" y="66"/>
                  <a:pt x="16" y="66"/>
                  <a:pt x="16" y="66"/>
                </a:cubicBezTo>
                <a:lnTo>
                  <a:pt x="38" y="18"/>
                </a:lnTo>
                <a:close/>
                <a:moveTo>
                  <a:pt x="139" y="118"/>
                </a:moveTo>
                <a:cubicBezTo>
                  <a:pt x="21" y="118"/>
                  <a:pt x="21" y="118"/>
                  <a:pt x="21" y="118"/>
                </a:cubicBezTo>
                <a:cubicBezTo>
                  <a:pt x="17" y="118"/>
                  <a:pt x="13" y="114"/>
                  <a:pt x="13" y="109"/>
                </a:cubicBezTo>
                <a:cubicBezTo>
                  <a:pt x="13" y="79"/>
                  <a:pt x="13" y="79"/>
                  <a:pt x="13" y="79"/>
                </a:cubicBezTo>
                <a:cubicBezTo>
                  <a:pt x="47" y="79"/>
                  <a:pt x="47" y="79"/>
                  <a:pt x="47" y="79"/>
                </a:cubicBezTo>
                <a:cubicBezTo>
                  <a:pt x="60" y="98"/>
                  <a:pt x="60" y="98"/>
                  <a:pt x="60" y="98"/>
                </a:cubicBezTo>
                <a:cubicBezTo>
                  <a:pt x="61" y="100"/>
                  <a:pt x="63" y="101"/>
                  <a:pt x="65" y="101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97" y="101"/>
                  <a:pt x="99" y="100"/>
                  <a:pt x="100" y="98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7" y="114"/>
                  <a:pt x="143" y="118"/>
                  <a:pt x="139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90">
            <a:extLst>
              <a:ext uri="{FF2B5EF4-FFF2-40B4-BE49-F238E27FC236}">
                <a16:creationId xmlns:a16="http://schemas.microsoft.com/office/drawing/2014/main" id="{D57C046E-CDB4-4132-BA3B-974C708DCDD4}"/>
              </a:ext>
            </a:extLst>
          </p:cNvPr>
          <p:cNvSpPr>
            <a:spLocks noEditPoints="1"/>
          </p:cNvSpPr>
          <p:nvPr/>
        </p:nvSpPr>
        <p:spPr bwMode="auto">
          <a:xfrm>
            <a:off x="9764771" y="5330151"/>
            <a:ext cx="367254" cy="370468"/>
          </a:xfrm>
          <a:custGeom>
            <a:avLst/>
            <a:gdLst>
              <a:gd name="T0" fmla="*/ 173564 w 160"/>
              <a:gd name="T1" fmla="*/ 240308 h 160"/>
              <a:gd name="T2" fmla="*/ 238224 w 160"/>
              <a:gd name="T3" fmla="*/ 175081 h 160"/>
              <a:gd name="T4" fmla="*/ 173564 w 160"/>
              <a:gd name="T5" fmla="*/ 113288 h 160"/>
              <a:gd name="T6" fmla="*/ 112306 w 160"/>
              <a:gd name="T7" fmla="*/ 175081 h 160"/>
              <a:gd name="T8" fmla="*/ 173564 w 160"/>
              <a:gd name="T9" fmla="*/ 240308 h 160"/>
              <a:gd name="T10" fmla="*/ 173564 w 160"/>
              <a:gd name="T11" fmla="*/ 157917 h 160"/>
              <a:gd name="T12" fmla="*/ 193983 w 160"/>
              <a:gd name="T13" fmla="*/ 175081 h 160"/>
              <a:gd name="T14" fmla="*/ 173564 w 160"/>
              <a:gd name="T15" fmla="*/ 195679 h 160"/>
              <a:gd name="T16" fmla="*/ 156547 w 160"/>
              <a:gd name="T17" fmla="*/ 175081 h 160"/>
              <a:gd name="T18" fmla="*/ 173564 w 160"/>
              <a:gd name="T19" fmla="*/ 157917 h 160"/>
              <a:gd name="T20" fmla="*/ 544513 w 160"/>
              <a:gd name="T21" fmla="*/ 360462 h 160"/>
              <a:gd name="T22" fmla="*/ 544513 w 160"/>
              <a:gd name="T23" fmla="*/ 78958 h 160"/>
              <a:gd name="T24" fmla="*/ 466239 w 160"/>
              <a:gd name="T25" fmla="*/ 0 h 160"/>
              <a:gd name="T26" fmla="*/ 78274 w 160"/>
              <a:gd name="T27" fmla="*/ 0 h 160"/>
              <a:gd name="T28" fmla="*/ 0 w 160"/>
              <a:gd name="T29" fmla="*/ 78958 h 160"/>
              <a:gd name="T30" fmla="*/ 0 w 160"/>
              <a:gd name="T31" fmla="*/ 470317 h 160"/>
              <a:gd name="T32" fmla="*/ 78274 w 160"/>
              <a:gd name="T33" fmla="*/ 549275 h 160"/>
              <a:gd name="T34" fmla="*/ 466239 w 160"/>
              <a:gd name="T35" fmla="*/ 549275 h 160"/>
              <a:gd name="T36" fmla="*/ 544513 w 160"/>
              <a:gd name="T37" fmla="*/ 470317 h 160"/>
              <a:gd name="T38" fmla="*/ 544513 w 160"/>
              <a:gd name="T39" fmla="*/ 360462 h 160"/>
              <a:gd name="T40" fmla="*/ 544513 w 160"/>
              <a:gd name="T41" fmla="*/ 360462 h 160"/>
              <a:gd name="T42" fmla="*/ 44242 w 160"/>
              <a:gd name="T43" fmla="*/ 470317 h 160"/>
              <a:gd name="T44" fmla="*/ 44242 w 160"/>
              <a:gd name="T45" fmla="*/ 78958 h 160"/>
              <a:gd name="T46" fmla="*/ 78274 w 160"/>
              <a:gd name="T47" fmla="*/ 44629 h 160"/>
              <a:gd name="T48" fmla="*/ 466239 w 160"/>
              <a:gd name="T49" fmla="*/ 44629 h 160"/>
              <a:gd name="T50" fmla="*/ 500271 w 160"/>
              <a:gd name="T51" fmla="*/ 78958 h 160"/>
              <a:gd name="T52" fmla="*/ 500271 w 160"/>
              <a:gd name="T53" fmla="*/ 305534 h 160"/>
              <a:gd name="T54" fmla="*/ 398175 w 160"/>
              <a:gd name="T55" fmla="*/ 202545 h 160"/>
              <a:gd name="T56" fmla="*/ 367546 w 160"/>
              <a:gd name="T57" fmla="*/ 202545 h 160"/>
              <a:gd name="T58" fmla="*/ 68064 w 160"/>
              <a:gd name="T59" fmla="*/ 504646 h 160"/>
              <a:gd name="T60" fmla="*/ 44242 w 160"/>
              <a:gd name="T61" fmla="*/ 470317 h 160"/>
              <a:gd name="T62" fmla="*/ 466239 w 160"/>
              <a:gd name="T63" fmla="*/ 504646 h 160"/>
              <a:gd name="T64" fmla="*/ 129322 w 160"/>
              <a:gd name="T65" fmla="*/ 504646 h 160"/>
              <a:gd name="T66" fmla="*/ 384562 w 160"/>
              <a:gd name="T67" fmla="*/ 250607 h 160"/>
              <a:gd name="T68" fmla="*/ 500271 w 160"/>
              <a:gd name="T69" fmla="*/ 367328 h 160"/>
              <a:gd name="T70" fmla="*/ 500271 w 160"/>
              <a:gd name="T71" fmla="*/ 470317 h 160"/>
              <a:gd name="T72" fmla="*/ 466239 w 160"/>
              <a:gd name="T73" fmla="*/ 504646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60">
                <a:moveTo>
                  <a:pt x="51" y="70"/>
                </a:moveTo>
                <a:cubicBezTo>
                  <a:pt x="62" y="70"/>
                  <a:pt x="70" y="62"/>
                  <a:pt x="70" y="51"/>
                </a:cubicBezTo>
                <a:cubicBezTo>
                  <a:pt x="70" y="41"/>
                  <a:pt x="62" y="33"/>
                  <a:pt x="51" y="33"/>
                </a:cubicBezTo>
                <a:cubicBezTo>
                  <a:pt x="41" y="33"/>
                  <a:pt x="33" y="41"/>
                  <a:pt x="33" y="51"/>
                </a:cubicBezTo>
                <a:cubicBezTo>
                  <a:pt x="33" y="62"/>
                  <a:pt x="41" y="70"/>
                  <a:pt x="51" y="70"/>
                </a:cubicBezTo>
                <a:close/>
                <a:moveTo>
                  <a:pt x="51" y="46"/>
                </a:moveTo>
                <a:cubicBezTo>
                  <a:pt x="55" y="46"/>
                  <a:pt x="57" y="48"/>
                  <a:pt x="57" y="51"/>
                </a:cubicBezTo>
                <a:cubicBezTo>
                  <a:pt x="57" y="55"/>
                  <a:pt x="55" y="57"/>
                  <a:pt x="51" y="57"/>
                </a:cubicBezTo>
                <a:cubicBezTo>
                  <a:pt x="48" y="57"/>
                  <a:pt x="46" y="55"/>
                  <a:pt x="46" y="51"/>
                </a:cubicBezTo>
                <a:cubicBezTo>
                  <a:pt x="46" y="48"/>
                  <a:pt x="48" y="46"/>
                  <a:pt x="51" y="46"/>
                </a:cubicBezTo>
                <a:close/>
                <a:moveTo>
                  <a:pt x="160" y="105"/>
                </a:move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105"/>
                  <a:pt x="160" y="105"/>
                  <a:pt x="160" y="105"/>
                </a:cubicBezTo>
                <a:close/>
                <a:moveTo>
                  <a:pt x="13" y="137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cubicBezTo>
                  <a:pt x="147" y="89"/>
                  <a:pt x="147" y="89"/>
                  <a:pt x="147" y="8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5" y="57"/>
                  <a:pt x="111" y="57"/>
                  <a:pt x="108" y="59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16" y="146"/>
                  <a:pt x="13" y="142"/>
                  <a:pt x="13" y="137"/>
                </a:cubicBezTo>
                <a:close/>
                <a:moveTo>
                  <a:pt x="137" y="147"/>
                </a:moveTo>
                <a:cubicBezTo>
                  <a:pt x="38" y="147"/>
                  <a:pt x="38" y="147"/>
                  <a:pt x="38" y="147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47" y="107"/>
                  <a:pt x="147" y="107"/>
                  <a:pt x="147" y="107"/>
                </a:cubicBezTo>
                <a:cubicBezTo>
                  <a:pt x="147" y="137"/>
                  <a:pt x="147" y="137"/>
                  <a:pt x="147" y="137"/>
                </a:cubicBezTo>
                <a:cubicBezTo>
                  <a:pt x="147" y="143"/>
                  <a:pt x="143" y="147"/>
                  <a:pt x="137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96">
            <a:extLst>
              <a:ext uri="{FF2B5EF4-FFF2-40B4-BE49-F238E27FC236}">
                <a16:creationId xmlns:a16="http://schemas.microsoft.com/office/drawing/2014/main" id="{55AD9BC7-7466-4D9C-ADEC-EE53A06802B9}"/>
              </a:ext>
            </a:extLst>
          </p:cNvPr>
          <p:cNvSpPr>
            <a:spLocks noEditPoints="1"/>
          </p:cNvSpPr>
          <p:nvPr/>
        </p:nvSpPr>
        <p:spPr bwMode="auto">
          <a:xfrm>
            <a:off x="10750778" y="1330008"/>
            <a:ext cx="368326" cy="370468"/>
          </a:xfrm>
          <a:custGeom>
            <a:avLst/>
            <a:gdLst>
              <a:gd name="T0" fmla="*/ 467598 w 160"/>
              <a:gd name="T1" fmla="*/ 78958 h 160"/>
              <a:gd name="T2" fmla="*/ 273050 w 160"/>
              <a:gd name="T3" fmla="*/ 0 h 160"/>
              <a:gd name="T4" fmla="*/ 78502 w 160"/>
              <a:gd name="T5" fmla="*/ 78958 h 160"/>
              <a:gd name="T6" fmla="*/ 0 w 160"/>
              <a:gd name="T7" fmla="*/ 274638 h 160"/>
              <a:gd name="T8" fmla="*/ 78502 w 160"/>
              <a:gd name="T9" fmla="*/ 470317 h 160"/>
              <a:gd name="T10" fmla="*/ 273050 w 160"/>
              <a:gd name="T11" fmla="*/ 549275 h 160"/>
              <a:gd name="T12" fmla="*/ 467598 w 160"/>
              <a:gd name="T13" fmla="*/ 470317 h 160"/>
              <a:gd name="T14" fmla="*/ 546100 w 160"/>
              <a:gd name="T15" fmla="*/ 274638 h 160"/>
              <a:gd name="T16" fmla="*/ 467598 w 160"/>
              <a:gd name="T17" fmla="*/ 78958 h 160"/>
              <a:gd name="T18" fmla="*/ 501729 w 160"/>
              <a:gd name="T19" fmla="*/ 254040 h 160"/>
              <a:gd name="T20" fmla="*/ 395923 w 160"/>
              <a:gd name="T21" fmla="*/ 254040 h 160"/>
              <a:gd name="T22" fmla="*/ 324247 w 160"/>
              <a:gd name="T23" fmla="*/ 51495 h 160"/>
              <a:gd name="T24" fmla="*/ 501729 w 160"/>
              <a:gd name="T25" fmla="*/ 254040 h 160"/>
              <a:gd name="T26" fmla="*/ 194548 w 160"/>
              <a:gd name="T27" fmla="*/ 295235 h 160"/>
              <a:gd name="T28" fmla="*/ 351552 w 160"/>
              <a:gd name="T29" fmla="*/ 295235 h 160"/>
              <a:gd name="T30" fmla="*/ 273050 w 160"/>
              <a:gd name="T31" fmla="*/ 494348 h 160"/>
              <a:gd name="T32" fmla="*/ 194548 w 160"/>
              <a:gd name="T33" fmla="*/ 295235 h 160"/>
              <a:gd name="T34" fmla="*/ 194548 w 160"/>
              <a:gd name="T35" fmla="*/ 254040 h 160"/>
              <a:gd name="T36" fmla="*/ 273050 w 160"/>
              <a:gd name="T37" fmla="*/ 54928 h 160"/>
              <a:gd name="T38" fmla="*/ 351552 w 160"/>
              <a:gd name="T39" fmla="*/ 254040 h 160"/>
              <a:gd name="T40" fmla="*/ 194548 w 160"/>
              <a:gd name="T41" fmla="*/ 254040 h 160"/>
              <a:gd name="T42" fmla="*/ 221853 w 160"/>
              <a:gd name="T43" fmla="*/ 51495 h 160"/>
              <a:gd name="T44" fmla="*/ 150178 w 160"/>
              <a:gd name="T45" fmla="*/ 254040 h 160"/>
              <a:gd name="T46" fmla="*/ 44371 w 160"/>
              <a:gd name="T47" fmla="*/ 254040 h 160"/>
              <a:gd name="T48" fmla="*/ 221853 w 160"/>
              <a:gd name="T49" fmla="*/ 51495 h 160"/>
              <a:gd name="T50" fmla="*/ 44371 w 160"/>
              <a:gd name="T51" fmla="*/ 295235 h 160"/>
              <a:gd name="T52" fmla="*/ 150178 w 160"/>
              <a:gd name="T53" fmla="*/ 295235 h 160"/>
              <a:gd name="T54" fmla="*/ 221853 w 160"/>
              <a:gd name="T55" fmla="*/ 497780 h 160"/>
              <a:gd name="T56" fmla="*/ 44371 w 160"/>
              <a:gd name="T57" fmla="*/ 295235 h 160"/>
              <a:gd name="T58" fmla="*/ 324247 w 160"/>
              <a:gd name="T59" fmla="*/ 497780 h 160"/>
              <a:gd name="T60" fmla="*/ 395923 w 160"/>
              <a:gd name="T61" fmla="*/ 295235 h 160"/>
              <a:gd name="T62" fmla="*/ 501729 w 160"/>
              <a:gd name="T63" fmla="*/ 295235 h 160"/>
              <a:gd name="T64" fmla="*/ 324247 w 160"/>
              <a:gd name="T65" fmla="*/ 497780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47" y="74"/>
                </a:moveTo>
                <a:cubicBezTo>
                  <a:pt x="116" y="74"/>
                  <a:pt x="116" y="74"/>
                  <a:pt x="116" y="74"/>
                </a:cubicBezTo>
                <a:cubicBezTo>
                  <a:pt x="114" y="52"/>
                  <a:pt x="107" y="32"/>
                  <a:pt x="95" y="15"/>
                </a:cubicBezTo>
                <a:cubicBezTo>
                  <a:pt x="123" y="21"/>
                  <a:pt x="144" y="45"/>
                  <a:pt x="147" y="74"/>
                </a:cubicBezTo>
                <a:close/>
                <a:moveTo>
                  <a:pt x="57" y="86"/>
                </a:moveTo>
                <a:cubicBezTo>
                  <a:pt x="103" y="86"/>
                  <a:pt x="103" y="86"/>
                  <a:pt x="103" y="86"/>
                </a:cubicBezTo>
                <a:cubicBezTo>
                  <a:pt x="101" y="107"/>
                  <a:pt x="93" y="127"/>
                  <a:pt x="80" y="144"/>
                </a:cubicBezTo>
                <a:cubicBezTo>
                  <a:pt x="67" y="127"/>
                  <a:pt x="59" y="107"/>
                  <a:pt x="57" y="86"/>
                </a:cubicBezTo>
                <a:close/>
                <a:moveTo>
                  <a:pt x="57" y="74"/>
                </a:moveTo>
                <a:cubicBezTo>
                  <a:pt x="59" y="53"/>
                  <a:pt x="67" y="33"/>
                  <a:pt x="80" y="16"/>
                </a:cubicBezTo>
                <a:cubicBezTo>
                  <a:pt x="93" y="33"/>
                  <a:pt x="101" y="53"/>
                  <a:pt x="103" y="74"/>
                </a:cubicBezTo>
                <a:lnTo>
                  <a:pt x="57" y="74"/>
                </a:lnTo>
                <a:close/>
                <a:moveTo>
                  <a:pt x="65" y="15"/>
                </a:moveTo>
                <a:cubicBezTo>
                  <a:pt x="53" y="32"/>
                  <a:pt x="46" y="52"/>
                  <a:pt x="44" y="74"/>
                </a:cubicBezTo>
                <a:cubicBezTo>
                  <a:pt x="13" y="74"/>
                  <a:pt x="13" y="74"/>
                  <a:pt x="13" y="74"/>
                </a:cubicBezTo>
                <a:cubicBezTo>
                  <a:pt x="16" y="45"/>
                  <a:pt x="37" y="21"/>
                  <a:pt x="65" y="15"/>
                </a:cubicBezTo>
                <a:close/>
                <a:moveTo>
                  <a:pt x="13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6" y="108"/>
                  <a:pt x="53" y="128"/>
                  <a:pt x="65" y="145"/>
                </a:cubicBezTo>
                <a:cubicBezTo>
                  <a:pt x="37" y="139"/>
                  <a:pt x="16" y="115"/>
                  <a:pt x="13" y="86"/>
                </a:cubicBezTo>
                <a:close/>
                <a:moveTo>
                  <a:pt x="95" y="145"/>
                </a:moveTo>
                <a:cubicBezTo>
                  <a:pt x="107" y="128"/>
                  <a:pt x="114" y="108"/>
                  <a:pt x="116" y="86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4" y="115"/>
                  <a:pt x="123" y="139"/>
                  <a:pt x="95" y="14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97">
            <a:extLst>
              <a:ext uri="{FF2B5EF4-FFF2-40B4-BE49-F238E27FC236}">
                <a16:creationId xmlns:a16="http://schemas.microsoft.com/office/drawing/2014/main" id="{68CB3B2C-11C9-4300-92D5-736C7067056E}"/>
              </a:ext>
            </a:extLst>
          </p:cNvPr>
          <p:cNvSpPr>
            <a:spLocks noEditPoints="1"/>
          </p:cNvSpPr>
          <p:nvPr/>
        </p:nvSpPr>
        <p:spPr bwMode="auto">
          <a:xfrm>
            <a:off x="10756443" y="2347325"/>
            <a:ext cx="368326" cy="336204"/>
          </a:xfrm>
          <a:custGeom>
            <a:avLst/>
            <a:gdLst>
              <a:gd name="T0" fmla="*/ 474424 w 160"/>
              <a:gd name="T1" fmla="*/ 75631 h 145"/>
              <a:gd name="T2" fmla="*/ 259398 w 160"/>
              <a:gd name="T3" fmla="*/ 75631 h 145"/>
              <a:gd name="T4" fmla="*/ 215027 w 160"/>
              <a:gd name="T5" fmla="*/ 10313 h 145"/>
              <a:gd name="T6" fmla="*/ 197961 w 160"/>
              <a:gd name="T7" fmla="*/ 0 h 145"/>
              <a:gd name="T8" fmla="*/ 71676 w 160"/>
              <a:gd name="T9" fmla="*/ 0 h 145"/>
              <a:gd name="T10" fmla="*/ 0 w 160"/>
              <a:gd name="T11" fmla="*/ 72193 h 145"/>
              <a:gd name="T12" fmla="*/ 0 w 160"/>
              <a:gd name="T13" fmla="*/ 426282 h 145"/>
              <a:gd name="T14" fmla="*/ 71676 w 160"/>
              <a:gd name="T15" fmla="*/ 498475 h 145"/>
              <a:gd name="T16" fmla="*/ 474424 w 160"/>
              <a:gd name="T17" fmla="*/ 498475 h 145"/>
              <a:gd name="T18" fmla="*/ 546100 w 160"/>
              <a:gd name="T19" fmla="*/ 426282 h 145"/>
              <a:gd name="T20" fmla="*/ 546100 w 160"/>
              <a:gd name="T21" fmla="*/ 147824 h 145"/>
              <a:gd name="T22" fmla="*/ 474424 w 160"/>
              <a:gd name="T23" fmla="*/ 75631 h 145"/>
              <a:gd name="T24" fmla="*/ 501729 w 160"/>
              <a:gd name="T25" fmla="*/ 426282 h 145"/>
              <a:gd name="T26" fmla="*/ 474424 w 160"/>
              <a:gd name="T27" fmla="*/ 453784 h 145"/>
              <a:gd name="T28" fmla="*/ 71676 w 160"/>
              <a:gd name="T29" fmla="*/ 453784 h 145"/>
              <a:gd name="T30" fmla="*/ 44371 w 160"/>
              <a:gd name="T31" fmla="*/ 426282 h 145"/>
              <a:gd name="T32" fmla="*/ 44371 w 160"/>
              <a:gd name="T33" fmla="*/ 72193 h 145"/>
              <a:gd name="T34" fmla="*/ 71676 w 160"/>
              <a:gd name="T35" fmla="*/ 44691 h 145"/>
              <a:gd name="T36" fmla="*/ 184309 w 160"/>
              <a:gd name="T37" fmla="*/ 44691 h 145"/>
              <a:gd name="T38" fmla="*/ 228679 w 160"/>
              <a:gd name="T39" fmla="*/ 110008 h 145"/>
              <a:gd name="T40" fmla="*/ 249158 w 160"/>
              <a:gd name="T41" fmla="*/ 120322 h 145"/>
              <a:gd name="T42" fmla="*/ 474424 w 160"/>
              <a:gd name="T43" fmla="*/ 120322 h 145"/>
              <a:gd name="T44" fmla="*/ 501729 w 160"/>
              <a:gd name="T45" fmla="*/ 147824 h 145"/>
              <a:gd name="T46" fmla="*/ 501729 w 160"/>
              <a:gd name="T47" fmla="*/ 426282 h 1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45">
                <a:moveTo>
                  <a:pt x="139" y="22"/>
                </a:moveTo>
                <a:cubicBezTo>
                  <a:pt x="76" y="22"/>
                  <a:pt x="76" y="22"/>
                  <a:pt x="76" y="22"/>
                </a:cubicBezTo>
                <a:cubicBezTo>
                  <a:pt x="63" y="3"/>
                  <a:pt x="63" y="3"/>
                  <a:pt x="63" y="3"/>
                </a:cubicBezTo>
                <a:cubicBezTo>
                  <a:pt x="62" y="1"/>
                  <a:pt x="60" y="0"/>
                  <a:pt x="58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6"/>
                  <a:pt x="9" y="145"/>
                  <a:pt x="21" y="145"/>
                </a:cubicBezTo>
                <a:cubicBezTo>
                  <a:pt x="139" y="145"/>
                  <a:pt x="139" y="145"/>
                  <a:pt x="139" y="145"/>
                </a:cubicBezTo>
                <a:cubicBezTo>
                  <a:pt x="151" y="145"/>
                  <a:pt x="160" y="136"/>
                  <a:pt x="160" y="124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32"/>
                  <a:pt x="151" y="22"/>
                  <a:pt x="139" y="22"/>
                </a:cubicBezTo>
                <a:close/>
                <a:moveTo>
                  <a:pt x="147" y="124"/>
                </a:moveTo>
                <a:cubicBezTo>
                  <a:pt x="147" y="129"/>
                  <a:pt x="143" y="132"/>
                  <a:pt x="139" y="132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17" y="132"/>
                  <a:pt x="13" y="129"/>
                  <a:pt x="13" y="124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7"/>
                  <a:pt x="17" y="13"/>
                  <a:pt x="21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67" y="32"/>
                  <a:pt x="67" y="32"/>
                  <a:pt x="67" y="32"/>
                </a:cubicBezTo>
                <a:cubicBezTo>
                  <a:pt x="68" y="34"/>
                  <a:pt x="70" y="35"/>
                  <a:pt x="73" y="3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43" y="35"/>
                  <a:pt x="147" y="39"/>
                  <a:pt x="147" y="43"/>
                </a:cubicBezTo>
                <a:cubicBezTo>
                  <a:pt x="147" y="124"/>
                  <a:pt x="147" y="124"/>
                  <a:pt x="147" y="12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" name="Freeform 98">
            <a:extLst>
              <a:ext uri="{FF2B5EF4-FFF2-40B4-BE49-F238E27FC236}">
                <a16:creationId xmlns:a16="http://schemas.microsoft.com/office/drawing/2014/main" id="{4E132BB7-AF64-4BAD-887E-FF8986B4C98D}"/>
              </a:ext>
            </a:extLst>
          </p:cNvPr>
          <p:cNvSpPr>
            <a:spLocks noEditPoints="1"/>
          </p:cNvSpPr>
          <p:nvPr/>
        </p:nvSpPr>
        <p:spPr bwMode="auto">
          <a:xfrm>
            <a:off x="10776969" y="3326344"/>
            <a:ext cx="300870" cy="371538"/>
          </a:xfrm>
          <a:custGeom>
            <a:avLst/>
            <a:gdLst>
              <a:gd name="T0" fmla="*/ 432467 w 131"/>
              <a:gd name="T1" fmla="*/ 27543 h 160"/>
              <a:gd name="T2" fmla="*/ 408630 w 131"/>
              <a:gd name="T3" fmla="*/ 30986 h 160"/>
              <a:gd name="T4" fmla="*/ 323499 w 131"/>
              <a:gd name="T5" fmla="*/ 51643 h 160"/>
              <a:gd name="T6" fmla="*/ 231557 w 131"/>
              <a:gd name="T7" fmla="*/ 27543 h 160"/>
              <a:gd name="T8" fmla="*/ 122589 w 131"/>
              <a:gd name="T9" fmla="*/ 0 h 160"/>
              <a:gd name="T10" fmla="*/ 6811 w 131"/>
              <a:gd name="T11" fmla="*/ 30986 h 160"/>
              <a:gd name="T12" fmla="*/ 0 w 131"/>
              <a:gd name="T13" fmla="*/ 48201 h 160"/>
              <a:gd name="T14" fmla="*/ 0 w 131"/>
              <a:gd name="T15" fmla="*/ 351175 h 160"/>
              <a:gd name="T16" fmla="*/ 0 w 131"/>
              <a:gd name="T17" fmla="*/ 530206 h 160"/>
              <a:gd name="T18" fmla="*/ 20432 w 131"/>
              <a:gd name="T19" fmla="*/ 550863 h 160"/>
              <a:gd name="T20" fmla="*/ 44268 w 131"/>
              <a:gd name="T21" fmla="*/ 530206 h 160"/>
              <a:gd name="T22" fmla="*/ 44268 w 131"/>
              <a:gd name="T23" fmla="*/ 361504 h 160"/>
              <a:gd name="T24" fmla="*/ 122589 w 131"/>
              <a:gd name="T25" fmla="*/ 347732 h 160"/>
              <a:gd name="T26" fmla="*/ 214531 w 131"/>
              <a:gd name="T27" fmla="*/ 371833 h 160"/>
              <a:gd name="T28" fmla="*/ 323499 w 131"/>
              <a:gd name="T29" fmla="*/ 399376 h 160"/>
              <a:gd name="T30" fmla="*/ 439277 w 131"/>
              <a:gd name="T31" fmla="*/ 368390 h 160"/>
              <a:gd name="T32" fmla="*/ 446088 w 131"/>
              <a:gd name="T33" fmla="*/ 351175 h 160"/>
              <a:gd name="T34" fmla="*/ 446088 w 131"/>
              <a:gd name="T35" fmla="*/ 48201 h 160"/>
              <a:gd name="T36" fmla="*/ 432467 w 131"/>
              <a:gd name="T37" fmla="*/ 27543 h 160"/>
              <a:gd name="T38" fmla="*/ 401820 w 131"/>
              <a:gd name="T39" fmla="*/ 340846 h 160"/>
              <a:gd name="T40" fmla="*/ 323499 w 131"/>
              <a:gd name="T41" fmla="*/ 354618 h 160"/>
              <a:gd name="T42" fmla="*/ 231557 w 131"/>
              <a:gd name="T43" fmla="*/ 330518 h 160"/>
              <a:gd name="T44" fmla="*/ 122589 w 131"/>
              <a:gd name="T45" fmla="*/ 302975 h 160"/>
              <a:gd name="T46" fmla="*/ 44268 w 131"/>
              <a:gd name="T47" fmla="*/ 316746 h 160"/>
              <a:gd name="T48" fmla="*/ 44268 w 131"/>
              <a:gd name="T49" fmla="*/ 58529 h 160"/>
              <a:gd name="T50" fmla="*/ 122589 w 131"/>
              <a:gd name="T51" fmla="*/ 44758 h 160"/>
              <a:gd name="T52" fmla="*/ 214531 w 131"/>
              <a:gd name="T53" fmla="*/ 68858 h 160"/>
              <a:gd name="T54" fmla="*/ 323499 w 131"/>
              <a:gd name="T55" fmla="*/ 96401 h 160"/>
              <a:gd name="T56" fmla="*/ 401820 w 131"/>
              <a:gd name="T57" fmla="*/ 82629 h 160"/>
              <a:gd name="T58" fmla="*/ 401820 w 131"/>
              <a:gd name="T59" fmla="*/ 340846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31" h="160">
                <a:moveTo>
                  <a:pt x="127" y="8"/>
                </a:moveTo>
                <a:cubicBezTo>
                  <a:pt x="124" y="7"/>
                  <a:pt x="121" y="7"/>
                  <a:pt x="120" y="9"/>
                </a:cubicBezTo>
                <a:cubicBezTo>
                  <a:pt x="119" y="9"/>
                  <a:pt x="113" y="15"/>
                  <a:pt x="95" y="15"/>
                </a:cubicBezTo>
                <a:cubicBezTo>
                  <a:pt x="85" y="15"/>
                  <a:pt x="77" y="11"/>
                  <a:pt x="68" y="8"/>
                </a:cubicBezTo>
                <a:cubicBezTo>
                  <a:pt x="58" y="4"/>
                  <a:pt x="48" y="0"/>
                  <a:pt x="36" y="0"/>
                </a:cubicBezTo>
                <a:cubicBezTo>
                  <a:pt x="12" y="0"/>
                  <a:pt x="3" y="8"/>
                  <a:pt x="2" y="9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"/>
                  <a:pt x="3" y="160"/>
                  <a:pt x="6" y="160"/>
                </a:cubicBezTo>
                <a:cubicBezTo>
                  <a:pt x="10" y="160"/>
                  <a:pt x="13" y="157"/>
                  <a:pt x="13" y="154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6" y="104"/>
                  <a:pt x="23" y="101"/>
                  <a:pt x="36" y="101"/>
                </a:cubicBezTo>
                <a:cubicBezTo>
                  <a:pt x="46" y="101"/>
                  <a:pt x="54" y="105"/>
                  <a:pt x="63" y="108"/>
                </a:cubicBezTo>
                <a:cubicBezTo>
                  <a:pt x="73" y="112"/>
                  <a:pt x="82" y="116"/>
                  <a:pt x="95" y="116"/>
                </a:cubicBezTo>
                <a:cubicBezTo>
                  <a:pt x="119" y="116"/>
                  <a:pt x="128" y="108"/>
                  <a:pt x="129" y="107"/>
                </a:cubicBezTo>
                <a:cubicBezTo>
                  <a:pt x="130" y="105"/>
                  <a:pt x="131" y="104"/>
                  <a:pt x="131" y="102"/>
                </a:cubicBezTo>
                <a:cubicBezTo>
                  <a:pt x="131" y="14"/>
                  <a:pt x="131" y="14"/>
                  <a:pt x="131" y="14"/>
                </a:cubicBezTo>
                <a:cubicBezTo>
                  <a:pt x="131" y="11"/>
                  <a:pt x="129" y="9"/>
                  <a:pt x="127" y="8"/>
                </a:cubicBezTo>
                <a:close/>
                <a:moveTo>
                  <a:pt x="118" y="99"/>
                </a:moveTo>
                <a:cubicBezTo>
                  <a:pt x="115" y="100"/>
                  <a:pt x="107" y="103"/>
                  <a:pt x="95" y="103"/>
                </a:cubicBezTo>
                <a:cubicBezTo>
                  <a:pt x="85" y="103"/>
                  <a:pt x="77" y="100"/>
                  <a:pt x="68" y="96"/>
                </a:cubicBezTo>
                <a:cubicBezTo>
                  <a:pt x="58" y="92"/>
                  <a:pt x="48" y="88"/>
                  <a:pt x="36" y="88"/>
                </a:cubicBezTo>
                <a:cubicBezTo>
                  <a:pt x="26" y="88"/>
                  <a:pt x="18" y="90"/>
                  <a:pt x="13" y="92"/>
                </a:cubicBezTo>
                <a:cubicBezTo>
                  <a:pt x="13" y="17"/>
                  <a:pt x="13" y="17"/>
                  <a:pt x="13" y="17"/>
                </a:cubicBezTo>
                <a:cubicBezTo>
                  <a:pt x="16" y="16"/>
                  <a:pt x="23" y="13"/>
                  <a:pt x="36" y="13"/>
                </a:cubicBezTo>
                <a:cubicBezTo>
                  <a:pt x="46" y="13"/>
                  <a:pt x="54" y="16"/>
                  <a:pt x="63" y="20"/>
                </a:cubicBezTo>
                <a:cubicBezTo>
                  <a:pt x="73" y="24"/>
                  <a:pt x="82" y="28"/>
                  <a:pt x="95" y="28"/>
                </a:cubicBezTo>
                <a:cubicBezTo>
                  <a:pt x="105" y="28"/>
                  <a:pt x="112" y="26"/>
                  <a:pt x="118" y="24"/>
                </a:cubicBezTo>
                <a:lnTo>
                  <a:pt x="118" y="9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" name="Freeform 99">
            <a:extLst>
              <a:ext uri="{FF2B5EF4-FFF2-40B4-BE49-F238E27FC236}">
                <a16:creationId xmlns:a16="http://schemas.microsoft.com/office/drawing/2014/main" id="{6361E858-AD84-4364-A5DE-7909117135D9}"/>
              </a:ext>
            </a:extLst>
          </p:cNvPr>
          <p:cNvSpPr>
            <a:spLocks noEditPoints="1"/>
          </p:cNvSpPr>
          <p:nvPr/>
        </p:nvSpPr>
        <p:spPr bwMode="auto">
          <a:xfrm>
            <a:off x="10737155" y="4353866"/>
            <a:ext cx="368326" cy="336204"/>
          </a:xfrm>
          <a:custGeom>
            <a:avLst/>
            <a:gdLst>
              <a:gd name="T0" fmla="*/ 542687 w 160"/>
              <a:gd name="T1" fmla="*/ 13751 h 145"/>
              <a:gd name="T2" fmla="*/ 525621 w 160"/>
              <a:gd name="T3" fmla="*/ 0 h 145"/>
              <a:gd name="T4" fmla="*/ 20479 w 160"/>
              <a:gd name="T5" fmla="*/ 0 h 145"/>
              <a:gd name="T6" fmla="*/ 3413 w 160"/>
              <a:gd name="T7" fmla="*/ 13751 h 145"/>
              <a:gd name="T8" fmla="*/ 6826 w 160"/>
              <a:gd name="T9" fmla="*/ 37815 h 145"/>
              <a:gd name="T10" fmla="*/ 201374 w 160"/>
              <a:gd name="T11" fmla="*/ 268145 h 145"/>
              <a:gd name="T12" fmla="*/ 201374 w 160"/>
              <a:gd name="T13" fmla="*/ 426282 h 145"/>
              <a:gd name="T14" fmla="*/ 211614 w 160"/>
              <a:gd name="T15" fmla="*/ 446909 h 145"/>
              <a:gd name="T16" fmla="*/ 314008 w 160"/>
              <a:gd name="T17" fmla="*/ 498475 h 145"/>
              <a:gd name="T18" fmla="*/ 324247 w 160"/>
              <a:gd name="T19" fmla="*/ 498475 h 145"/>
              <a:gd name="T20" fmla="*/ 334486 w 160"/>
              <a:gd name="T21" fmla="*/ 495037 h 145"/>
              <a:gd name="T22" fmla="*/ 344726 w 160"/>
              <a:gd name="T23" fmla="*/ 477848 h 145"/>
              <a:gd name="T24" fmla="*/ 344726 w 160"/>
              <a:gd name="T25" fmla="*/ 268145 h 145"/>
              <a:gd name="T26" fmla="*/ 539274 w 160"/>
              <a:gd name="T27" fmla="*/ 37815 h 145"/>
              <a:gd name="T28" fmla="*/ 542687 w 160"/>
              <a:gd name="T29" fmla="*/ 13751 h 145"/>
              <a:gd name="T30" fmla="*/ 307181 w 160"/>
              <a:gd name="T31" fmla="*/ 247519 h 145"/>
              <a:gd name="T32" fmla="*/ 300355 w 160"/>
              <a:gd name="T33" fmla="*/ 261270 h 145"/>
              <a:gd name="T34" fmla="*/ 300355 w 160"/>
              <a:gd name="T35" fmla="*/ 440033 h 145"/>
              <a:gd name="T36" fmla="*/ 245745 w 160"/>
              <a:gd name="T37" fmla="*/ 412531 h 145"/>
              <a:gd name="T38" fmla="*/ 245745 w 160"/>
              <a:gd name="T39" fmla="*/ 261270 h 145"/>
              <a:gd name="T40" fmla="*/ 238919 w 160"/>
              <a:gd name="T41" fmla="*/ 247519 h 145"/>
              <a:gd name="T42" fmla="*/ 68263 w 160"/>
              <a:gd name="T43" fmla="*/ 44691 h 145"/>
              <a:gd name="T44" fmla="*/ 477838 w 160"/>
              <a:gd name="T45" fmla="*/ 44691 h 145"/>
              <a:gd name="T46" fmla="*/ 307181 w 160"/>
              <a:gd name="T47" fmla="*/ 247519 h 1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45">
                <a:moveTo>
                  <a:pt x="159" y="4"/>
                </a:moveTo>
                <a:cubicBezTo>
                  <a:pt x="158" y="1"/>
                  <a:pt x="156" y="0"/>
                  <a:pt x="154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1"/>
                  <a:pt x="1" y="4"/>
                </a:cubicBezTo>
                <a:cubicBezTo>
                  <a:pt x="0" y="6"/>
                  <a:pt x="0" y="9"/>
                  <a:pt x="2" y="11"/>
                </a:cubicBezTo>
                <a:cubicBezTo>
                  <a:pt x="59" y="78"/>
                  <a:pt x="59" y="78"/>
                  <a:pt x="59" y="78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7"/>
                  <a:pt x="60" y="129"/>
                  <a:pt x="62" y="130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3" y="145"/>
                  <a:pt x="94" y="145"/>
                  <a:pt x="95" y="145"/>
                </a:cubicBezTo>
                <a:cubicBezTo>
                  <a:pt x="96" y="145"/>
                  <a:pt x="97" y="145"/>
                  <a:pt x="98" y="144"/>
                </a:cubicBezTo>
                <a:cubicBezTo>
                  <a:pt x="100" y="143"/>
                  <a:pt x="101" y="141"/>
                  <a:pt x="101" y="139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158" y="11"/>
                  <a:pt x="158" y="11"/>
                  <a:pt x="158" y="11"/>
                </a:cubicBezTo>
                <a:cubicBezTo>
                  <a:pt x="160" y="9"/>
                  <a:pt x="160" y="6"/>
                  <a:pt x="159" y="4"/>
                </a:cubicBezTo>
                <a:close/>
                <a:moveTo>
                  <a:pt x="90" y="72"/>
                </a:moveTo>
                <a:cubicBezTo>
                  <a:pt x="89" y="73"/>
                  <a:pt x="88" y="75"/>
                  <a:pt x="88" y="76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76"/>
                  <a:pt x="72" y="76"/>
                  <a:pt x="72" y="76"/>
                </a:cubicBezTo>
                <a:cubicBezTo>
                  <a:pt x="72" y="75"/>
                  <a:pt x="71" y="73"/>
                  <a:pt x="70" y="72"/>
                </a:cubicBezTo>
                <a:cubicBezTo>
                  <a:pt x="20" y="13"/>
                  <a:pt x="20" y="13"/>
                  <a:pt x="20" y="13"/>
                </a:cubicBezTo>
                <a:cubicBezTo>
                  <a:pt x="140" y="13"/>
                  <a:pt x="140" y="13"/>
                  <a:pt x="140" y="13"/>
                </a:cubicBezTo>
                <a:lnTo>
                  <a:pt x="90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00">
            <a:extLst>
              <a:ext uri="{FF2B5EF4-FFF2-40B4-BE49-F238E27FC236}">
                <a16:creationId xmlns:a16="http://schemas.microsoft.com/office/drawing/2014/main" id="{F0144BBC-BCE7-475E-9DB0-D0C6C4AD1B6C}"/>
              </a:ext>
            </a:extLst>
          </p:cNvPr>
          <p:cNvSpPr>
            <a:spLocks noEditPoints="1"/>
          </p:cNvSpPr>
          <p:nvPr/>
        </p:nvSpPr>
        <p:spPr bwMode="auto">
          <a:xfrm>
            <a:off x="10781261" y="5330151"/>
            <a:ext cx="300870" cy="370468"/>
          </a:xfrm>
          <a:custGeom>
            <a:avLst/>
            <a:gdLst>
              <a:gd name="T0" fmla="*/ 442683 w 131"/>
              <a:gd name="T1" fmla="*/ 195679 h 160"/>
              <a:gd name="T2" fmla="*/ 442683 w 131"/>
              <a:gd name="T3" fmla="*/ 192246 h 160"/>
              <a:gd name="T4" fmla="*/ 442683 w 131"/>
              <a:gd name="T5" fmla="*/ 188813 h 160"/>
              <a:gd name="T6" fmla="*/ 442683 w 131"/>
              <a:gd name="T7" fmla="*/ 188813 h 160"/>
              <a:gd name="T8" fmla="*/ 439277 w 131"/>
              <a:gd name="T9" fmla="*/ 185380 h 160"/>
              <a:gd name="T10" fmla="*/ 439277 w 131"/>
              <a:gd name="T11" fmla="*/ 181947 h 160"/>
              <a:gd name="T12" fmla="*/ 262204 w 131"/>
              <a:gd name="T13" fmla="*/ 6866 h 160"/>
              <a:gd name="T14" fmla="*/ 258799 w 131"/>
              <a:gd name="T15" fmla="*/ 3433 h 160"/>
              <a:gd name="T16" fmla="*/ 258799 w 131"/>
              <a:gd name="T17" fmla="*/ 3433 h 160"/>
              <a:gd name="T18" fmla="*/ 255394 w 131"/>
              <a:gd name="T19" fmla="*/ 0 h 160"/>
              <a:gd name="T20" fmla="*/ 255394 w 131"/>
              <a:gd name="T21" fmla="*/ 0 h 160"/>
              <a:gd name="T22" fmla="*/ 251989 w 131"/>
              <a:gd name="T23" fmla="*/ 0 h 160"/>
              <a:gd name="T24" fmla="*/ 248583 w 131"/>
              <a:gd name="T25" fmla="*/ 0 h 160"/>
              <a:gd name="T26" fmla="*/ 71510 w 131"/>
              <a:gd name="T27" fmla="*/ 0 h 160"/>
              <a:gd name="T28" fmla="*/ 0 w 131"/>
              <a:gd name="T29" fmla="*/ 72092 h 160"/>
              <a:gd name="T30" fmla="*/ 0 w 131"/>
              <a:gd name="T31" fmla="*/ 477183 h 160"/>
              <a:gd name="T32" fmla="*/ 71510 w 131"/>
              <a:gd name="T33" fmla="*/ 549275 h 160"/>
              <a:gd name="T34" fmla="*/ 371172 w 131"/>
              <a:gd name="T35" fmla="*/ 549275 h 160"/>
              <a:gd name="T36" fmla="*/ 446088 w 131"/>
              <a:gd name="T37" fmla="*/ 477183 h 160"/>
              <a:gd name="T38" fmla="*/ 446088 w 131"/>
              <a:gd name="T39" fmla="*/ 199112 h 160"/>
              <a:gd name="T40" fmla="*/ 442683 w 131"/>
              <a:gd name="T41" fmla="*/ 195679 h 160"/>
              <a:gd name="T42" fmla="*/ 269015 w 131"/>
              <a:gd name="T43" fmla="*/ 75525 h 160"/>
              <a:gd name="T44" fmla="*/ 371172 w 131"/>
              <a:gd name="T45" fmla="*/ 175081 h 160"/>
              <a:gd name="T46" fmla="*/ 269015 w 131"/>
              <a:gd name="T47" fmla="*/ 175081 h 160"/>
              <a:gd name="T48" fmla="*/ 269015 w 131"/>
              <a:gd name="T49" fmla="*/ 75525 h 160"/>
              <a:gd name="T50" fmla="*/ 371172 w 131"/>
              <a:gd name="T51" fmla="*/ 504646 h 160"/>
              <a:gd name="T52" fmla="*/ 71510 w 131"/>
              <a:gd name="T53" fmla="*/ 504646 h 160"/>
              <a:gd name="T54" fmla="*/ 44268 w 131"/>
              <a:gd name="T55" fmla="*/ 477183 h 160"/>
              <a:gd name="T56" fmla="*/ 44268 w 131"/>
              <a:gd name="T57" fmla="*/ 72092 h 160"/>
              <a:gd name="T58" fmla="*/ 71510 w 131"/>
              <a:gd name="T59" fmla="*/ 44629 h 160"/>
              <a:gd name="T60" fmla="*/ 224747 w 131"/>
              <a:gd name="T61" fmla="*/ 44629 h 160"/>
              <a:gd name="T62" fmla="*/ 224747 w 131"/>
              <a:gd name="T63" fmla="*/ 199112 h 160"/>
              <a:gd name="T64" fmla="*/ 248583 w 131"/>
              <a:gd name="T65" fmla="*/ 219710 h 160"/>
              <a:gd name="T66" fmla="*/ 401820 w 131"/>
              <a:gd name="T67" fmla="*/ 219710 h 160"/>
              <a:gd name="T68" fmla="*/ 401820 w 131"/>
              <a:gd name="T69" fmla="*/ 477183 h 160"/>
              <a:gd name="T70" fmla="*/ 371172 w 131"/>
              <a:gd name="T71" fmla="*/ 504646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1" h="160">
                <a:moveTo>
                  <a:pt x="130" y="57"/>
                </a:moveTo>
                <a:cubicBezTo>
                  <a:pt x="130" y="56"/>
                  <a:pt x="130" y="56"/>
                  <a:pt x="130" y="56"/>
                </a:cubicBezTo>
                <a:cubicBezTo>
                  <a:pt x="130" y="56"/>
                  <a:pt x="130" y="56"/>
                  <a:pt x="130" y="55"/>
                </a:cubicBezTo>
                <a:cubicBezTo>
                  <a:pt x="130" y="55"/>
                  <a:pt x="130" y="55"/>
                  <a:pt x="130" y="55"/>
                </a:cubicBezTo>
                <a:cubicBezTo>
                  <a:pt x="130" y="55"/>
                  <a:pt x="130" y="54"/>
                  <a:pt x="129" y="54"/>
                </a:cubicBezTo>
                <a:cubicBezTo>
                  <a:pt x="129" y="54"/>
                  <a:pt x="129" y="54"/>
                  <a:pt x="129" y="53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2"/>
                  <a:pt x="77" y="1"/>
                  <a:pt x="76" y="1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1"/>
                  <a:pt x="75" y="1"/>
                  <a:pt x="7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73" y="0"/>
                  <a:pt x="7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9" y="160"/>
                  <a:pt x="21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21" y="160"/>
                  <a:pt x="131" y="151"/>
                  <a:pt x="131" y="139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7"/>
                  <a:pt x="130" y="57"/>
                </a:cubicBezTo>
                <a:close/>
                <a:moveTo>
                  <a:pt x="79" y="22"/>
                </a:moveTo>
                <a:cubicBezTo>
                  <a:pt x="109" y="51"/>
                  <a:pt x="109" y="51"/>
                  <a:pt x="109" y="51"/>
                </a:cubicBezTo>
                <a:cubicBezTo>
                  <a:pt x="79" y="51"/>
                  <a:pt x="79" y="51"/>
                  <a:pt x="79" y="51"/>
                </a:cubicBezTo>
                <a:lnTo>
                  <a:pt x="79" y="22"/>
                </a:lnTo>
                <a:close/>
                <a:moveTo>
                  <a:pt x="109" y="147"/>
                </a:move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7"/>
                  <a:pt x="17" y="13"/>
                  <a:pt x="21" y="13"/>
                </a:cubicBezTo>
                <a:cubicBezTo>
                  <a:pt x="66" y="13"/>
                  <a:pt x="66" y="13"/>
                  <a:pt x="66" y="13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62"/>
                  <a:pt x="69" y="64"/>
                  <a:pt x="73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18" y="143"/>
                  <a:pt x="114" y="147"/>
                  <a:pt x="109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223887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1">
            <a:extLst>
              <a:ext uri="{FF2B5EF4-FFF2-40B4-BE49-F238E27FC236}">
                <a16:creationId xmlns:a16="http://schemas.microsoft.com/office/drawing/2014/main" id="{75585AD5-6232-4C89-B58F-B4C7C8ADE8C8}"/>
              </a:ext>
            </a:extLst>
          </p:cNvPr>
          <p:cNvSpPr>
            <a:spLocks noEditPoints="1"/>
          </p:cNvSpPr>
          <p:nvPr/>
        </p:nvSpPr>
        <p:spPr bwMode="auto">
          <a:xfrm>
            <a:off x="1762042" y="1320061"/>
            <a:ext cx="386418" cy="388664"/>
          </a:xfrm>
          <a:custGeom>
            <a:avLst/>
            <a:gdLst>
              <a:gd name="T0" fmla="*/ 467598 w 160"/>
              <a:gd name="T1" fmla="*/ 78958 h 160"/>
              <a:gd name="T2" fmla="*/ 273050 w 160"/>
              <a:gd name="T3" fmla="*/ 0 h 160"/>
              <a:gd name="T4" fmla="*/ 78502 w 160"/>
              <a:gd name="T5" fmla="*/ 78958 h 160"/>
              <a:gd name="T6" fmla="*/ 0 w 160"/>
              <a:gd name="T7" fmla="*/ 274638 h 160"/>
              <a:gd name="T8" fmla="*/ 78502 w 160"/>
              <a:gd name="T9" fmla="*/ 470317 h 160"/>
              <a:gd name="T10" fmla="*/ 273050 w 160"/>
              <a:gd name="T11" fmla="*/ 549275 h 160"/>
              <a:gd name="T12" fmla="*/ 467598 w 160"/>
              <a:gd name="T13" fmla="*/ 470317 h 160"/>
              <a:gd name="T14" fmla="*/ 546100 w 160"/>
              <a:gd name="T15" fmla="*/ 274638 h 160"/>
              <a:gd name="T16" fmla="*/ 467598 w 160"/>
              <a:gd name="T17" fmla="*/ 78958 h 160"/>
              <a:gd name="T18" fmla="*/ 273050 w 160"/>
              <a:gd name="T19" fmla="*/ 504646 h 160"/>
              <a:gd name="T20" fmla="*/ 44371 w 160"/>
              <a:gd name="T21" fmla="*/ 274638 h 160"/>
              <a:gd name="T22" fmla="*/ 273050 w 160"/>
              <a:gd name="T23" fmla="*/ 44629 h 160"/>
              <a:gd name="T24" fmla="*/ 501729 w 160"/>
              <a:gd name="T25" fmla="*/ 274638 h 160"/>
              <a:gd name="T26" fmla="*/ 273050 w 160"/>
              <a:gd name="T27" fmla="*/ 504646 h 160"/>
              <a:gd name="T28" fmla="*/ 365204 w 160"/>
              <a:gd name="T29" fmla="*/ 216277 h 160"/>
              <a:gd name="T30" fmla="*/ 303768 w 160"/>
              <a:gd name="T31" fmla="*/ 274638 h 160"/>
              <a:gd name="T32" fmla="*/ 365204 w 160"/>
              <a:gd name="T33" fmla="*/ 332998 h 160"/>
              <a:gd name="T34" fmla="*/ 365204 w 160"/>
              <a:gd name="T35" fmla="*/ 367328 h 160"/>
              <a:gd name="T36" fmla="*/ 348139 w 160"/>
              <a:gd name="T37" fmla="*/ 374194 h 160"/>
              <a:gd name="T38" fmla="*/ 331073 w 160"/>
              <a:gd name="T39" fmla="*/ 367328 h 160"/>
              <a:gd name="T40" fmla="*/ 273050 w 160"/>
              <a:gd name="T41" fmla="*/ 305534 h 160"/>
              <a:gd name="T42" fmla="*/ 215027 w 160"/>
              <a:gd name="T43" fmla="*/ 367328 h 160"/>
              <a:gd name="T44" fmla="*/ 197961 w 160"/>
              <a:gd name="T45" fmla="*/ 374194 h 160"/>
              <a:gd name="T46" fmla="*/ 180896 w 160"/>
              <a:gd name="T47" fmla="*/ 367328 h 160"/>
              <a:gd name="T48" fmla="*/ 180896 w 160"/>
              <a:gd name="T49" fmla="*/ 332998 h 160"/>
              <a:gd name="T50" fmla="*/ 242332 w 160"/>
              <a:gd name="T51" fmla="*/ 274638 h 160"/>
              <a:gd name="T52" fmla="*/ 180896 w 160"/>
              <a:gd name="T53" fmla="*/ 216277 h 160"/>
              <a:gd name="T54" fmla="*/ 180896 w 160"/>
              <a:gd name="T55" fmla="*/ 181947 h 160"/>
              <a:gd name="T56" fmla="*/ 215027 w 160"/>
              <a:gd name="T57" fmla="*/ 181947 h 160"/>
              <a:gd name="T58" fmla="*/ 273050 w 160"/>
              <a:gd name="T59" fmla="*/ 243741 h 160"/>
              <a:gd name="T60" fmla="*/ 331073 w 160"/>
              <a:gd name="T61" fmla="*/ 181947 h 160"/>
              <a:gd name="T62" fmla="*/ 365204 w 160"/>
              <a:gd name="T63" fmla="*/ 181947 h 160"/>
              <a:gd name="T64" fmla="*/ 365204 w 160"/>
              <a:gd name="T65" fmla="*/ 216277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107" y="63"/>
                </a:moveTo>
                <a:cubicBezTo>
                  <a:pt x="89" y="80"/>
                  <a:pt x="89" y="80"/>
                  <a:pt x="89" y="80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9" y="100"/>
                  <a:pt x="109" y="104"/>
                  <a:pt x="107" y="107"/>
                </a:cubicBezTo>
                <a:cubicBezTo>
                  <a:pt x="105" y="108"/>
                  <a:pt x="104" y="109"/>
                  <a:pt x="102" y="109"/>
                </a:cubicBezTo>
                <a:cubicBezTo>
                  <a:pt x="100" y="109"/>
                  <a:pt x="99" y="108"/>
                  <a:pt x="97" y="107"/>
                </a:cubicBezTo>
                <a:cubicBezTo>
                  <a:pt x="80" y="89"/>
                  <a:pt x="80" y="89"/>
                  <a:pt x="80" y="89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1" y="108"/>
                  <a:pt x="60" y="109"/>
                  <a:pt x="58" y="109"/>
                </a:cubicBezTo>
                <a:cubicBezTo>
                  <a:pt x="56" y="109"/>
                  <a:pt x="55" y="108"/>
                  <a:pt x="53" y="107"/>
                </a:cubicBezTo>
                <a:cubicBezTo>
                  <a:pt x="51" y="104"/>
                  <a:pt x="51" y="100"/>
                  <a:pt x="53" y="97"/>
                </a:cubicBezTo>
                <a:cubicBezTo>
                  <a:pt x="71" y="80"/>
                  <a:pt x="71" y="80"/>
                  <a:pt x="71" y="80"/>
                </a:cubicBezTo>
                <a:cubicBezTo>
                  <a:pt x="53" y="63"/>
                  <a:pt x="53" y="63"/>
                  <a:pt x="53" y="63"/>
                </a:cubicBezTo>
                <a:cubicBezTo>
                  <a:pt x="51" y="60"/>
                  <a:pt x="51" y="56"/>
                  <a:pt x="53" y="53"/>
                </a:cubicBezTo>
                <a:cubicBezTo>
                  <a:pt x="56" y="51"/>
                  <a:pt x="60" y="51"/>
                  <a:pt x="63" y="53"/>
                </a:cubicBezTo>
                <a:cubicBezTo>
                  <a:pt x="80" y="71"/>
                  <a:pt x="80" y="71"/>
                  <a:pt x="80" y="71"/>
                </a:cubicBezTo>
                <a:cubicBezTo>
                  <a:pt x="97" y="53"/>
                  <a:pt x="97" y="53"/>
                  <a:pt x="97" y="53"/>
                </a:cubicBezTo>
                <a:cubicBezTo>
                  <a:pt x="100" y="51"/>
                  <a:pt x="104" y="51"/>
                  <a:pt x="107" y="53"/>
                </a:cubicBezTo>
                <a:cubicBezTo>
                  <a:pt x="109" y="56"/>
                  <a:pt x="109" y="60"/>
                  <a:pt x="107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12">
            <a:extLst>
              <a:ext uri="{FF2B5EF4-FFF2-40B4-BE49-F238E27FC236}">
                <a16:creationId xmlns:a16="http://schemas.microsoft.com/office/drawing/2014/main" id="{BABDF245-3CB3-4902-9FB3-9D5D71D17790}"/>
              </a:ext>
            </a:extLst>
          </p:cNvPr>
          <p:cNvSpPr>
            <a:spLocks noEditPoints="1"/>
          </p:cNvSpPr>
          <p:nvPr/>
        </p:nvSpPr>
        <p:spPr bwMode="auto">
          <a:xfrm>
            <a:off x="1783266" y="2360707"/>
            <a:ext cx="390910" cy="323510"/>
          </a:xfrm>
          <a:custGeom>
            <a:avLst/>
            <a:gdLst>
              <a:gd name="T0" fmla="*/ 0 w 162"/>
              <a:gd name="T1" fmla="*/ 130629 h 133"/>
              <a:gd name="T2" fmla="*/ 20461 w 162"/>
              <a:gd name="T3" fmla="*/ 106565 h 133"/>
              <a:gd name="T4" fmla="*/ 248944 w 162"/>
              <a:gd name="T5" fmla="*/ 106565 h 133"/>
              <a:gd name="T6" fmla="*/ 248944 w 162"/>
              <a:gd name="T7" fmla="*/ 106565 h 133"/>
              <a:gd name="T8" fmla="*/ 269405 w 162"/>
              <a:gd name="T9" fmla="*/ 99690 h 133"/>
              <a:gd name="T10" fmla="*/ 269405 w 162"/>
              <a:gd name="T11" fmla="*/ 58439 h 133"/>
              <a:gd name="T12" fmla="*/ 228482 w 162"/>
              <a:gd name="T13" fmla="*/ 58439 h 133"/>
              <a:gd name="T14" fmla="*/ 197791 w 162"/>
              <a:gd name="T15" fmla="*/ 58439 h 133"/>
              <a:gd name="T16" fmla="*/ 197791 w 162"/>
              <a:gd name="T17" fmla="*/ 27501 h 133"/>
              <a:gd name="T18" fmla="*/ 300096 w 162"/>
              <a:gd name="T19" fmla="*/ 27501 h 133"/>
              <a:gd name="T20" fmla="*/ 300096 w 162"/>
              <a:gd name="T21" fmla="*/ 130629 h 133"/>
              <a:gd name="T22" fmla="*/ 248944 w 162"/>
              <a:gd name="T23" fmla="*/ 151254 h 133"/>
              <a:gd name="T24" fmla="*/ 248944 w 162"/>
              <a:gd name="T25" fmla="*/ 151254 h 133"/>
              <a:gd name="T26" fmla="*/ 20461 w 162"/>
              <a:gd name="T27" fmla="*/ 151254 h 133"/>
              <a:gd name="T28" fmla="*/ 0 w 162"/>
              <a:gd name="T29" fmla="*/ 130629 h 133"/>
              <a:gd name="T30" fmla="*/ 323968 w 162"/>
              <a:gd name="T31" fmla="*/ 309383 h 133"/>
              <a:gd name="T32" fmla="*/ 323968 w 162"/>
              <a:gd name="T33" fmla="*/ 309383 h 133"/>
              <a:gd name="T34" fmla="*/ 20461 w 162"/>
              <a:gd name="T35" fmla="*/ 309383 h 133"/>
              <a:gd name="T36" fmla="*/ 0 w 162"/>
              <a:gd name="T37" fmla="*/ 333447 h 133"/>
              <a:gd name="T38" fmla="*/ 20461 w 162"/>
              <a:gd name="T39" fmla="*/ 354072 h 133"/>
              <a:gd name="T40" fmla="*/ 323968 w 162"/>
              <a:gd name="T41" fmla="*/ 354072 h 133"/>
              <a:gd name="T42" fmla="*/ 323968 w 162"/>
              <a:gd name="T43" fmla="*/ 354072 h 133"/>
              <a:gd name="T44" fmla="*/ 344429 w 162"/>
              <a:gd name="T45" fmla="*/ 364385 h 133"/>
              <a:gd name="T46" fmla="*/ 344429 w 162"/>
              <a:gd name="T47" fmla="*/ 402198 h 133"/>
              <a:gd name="T48" fmla="*/ 323968 w 162"/>
              <a:gd name="T49" fmla="*/ 412511 h 133"/>
              <a:gd name="T50" fmla="*/ 323968 w 162"/>
              <a:gd name="T51" fmla="*/ 412511 h 133"/>
              <a:gd name="T52" fmla="*/ 303506 w 162"/>
              <a:gd name="T53" fmla="*/ 402198 h 133"/>
              <a:gd name="T54" fmla="*/ 272815 w 162"/>
              <a:gd name="T55" fmla="*/ 402198 h 133"/>
              <a:gd name="T56" fmla="*/ 272815 w 162"/>
              <a:gd name="T57" fmla="*/ 433137 h 133"/>
              <a:gd name="T58" fmla="*/ 323968 w 162"/>
              <a:gd name="T59" fmla="*/ 457200 h 133"/>
              <a:gd name="T60" fmla="*/ 323968 w 162"/>
              <a:gd name="T61" fmla="*/ 457200 h 133"/>
              <a:gd name="T62" fmla="*/ 375120 w 162"/>
              <a:gd name="T63" fmla="*/ 433137 h 133"/>
              <a:gd name="T64" fmla="*/ 375120 w 162"/>
              <a:gd name="T65" fmla="*/ 333447 h 133"/>
              <a:gd name="T66" fmla="*/ 323968 w 162"/>
              <a:gd name="T67" fmla="*/ 309383 h 133"/>
              <a:gd name="T68" fmla="*/ 521758 w 162"/>
              <a:gd name="T69" fmla="*/ 106565 h 133"/>
              <a:gd name="T70" fmla="*/ 460375 w 162"/>
              <a:gd name="T71" fmla="*/ 82502 h 133"/>
              <a:gd name="T72" fmla="*/ 460375 w 162"/>
              <a:gd name="T73" fmla="*/ 82502 h 133"/>
              <a:gd name="T74" fmla="*/ 402402 w 162"/>
              <a:gd name="T75" fmla="*/ 106565 h 133"/>
              <a:gd name="T76" fmla="*/ 402402 w 162"/>
              <a:gd name="T77" fmla="*/ 137504 h 133"/>
              <a:gd name="T78" fmla="*/ 433094 w 162"/>
              <a:gd name="T79" fmla="*/ 137504 h 133"/>
              <a:gd name="T80" fmla="*/ 460375 w 162"/>
              <a:gd name="T81" fmla="*/ 127191 h 133"/>
              <a:gd name="T82" fmla="*/ 460375 w 162"/>
              <a:gd name="T83" fmla="*/ 127191 h 133"/>
              <a:gd name="T84" fmla="*/ 491067 w 162"/>
              <a:gd name="T85" fmla="*/ 137504 h 133"/>
              <a:gd name="T86" fmla="*/ 491067 w 162"/>
              <a:gd name="T87" fmla="*/ 195943 h 133"/>
              <a:gd name="T88" fmla="*/ 460375 w 162"/>
              <a:gd name="T89" fmla="*/ 209693 h 133"/>
              <a:gd name="T90" fmla="*/ 20461 w 162"/>
              <a:gd name="T91" fmla="*/ 209693 h 133"/>
              <a:gd name="T92" fmla="*/ 0 w 162"/>
              <a:gd name="T93" fmla="*/ 230319 h 133"/>
              <a:gd name="T94" fmla="*/ 20461 w 162"/>
              <a:gd name="T95" fmla="*/ 254382 h 133"/>
              <a:gd name="T96" fmla="*/ 460375 w 162"/>
              <a:gd name="T97" fmla="*/ 254382 h 133"/>
              <a:gd name="T98" fmla="*/ 521758 w 162"/>
              <a:gd name="T99" fmla="*/ 230319 h 133"/>
              <a:gd name="T100" fmla="*/ 521758 w 162"/>
              <a:gd name="T101" fmla="*/ 106565 h 13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2" h="133">
                <a:moveTo>
                  <a:pt x="0" y="38"/>
                </a:moveTo>
                <a:cubicBezTo>
                  <a:pt x="0" y="34"/>
                  <a:pt x="3" y="31"/>
                  <a:pt x="6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5" y="31"/>
                  <a:pt x="77" y="31"/>
                  <a:pt x="79" y="29"/>
                </a:cubicBezTo>
                <a:cubicBezTo>
                  <a:pt x="82" y="26"/>
                  <a:pt x="82" y="21"/>
                  <a:pt x="79" y="17"/>
                </a:cubicBezTo>
                <a:cubicBezTo>
                  <a:pt x="75" y="14"/>
                  <a:pt x="70" y="14"/>
                  <a:pt x="67" y="17"/>
                </a:cubicBezTo>
                <a:cubicBezTo>
                  <a:pt x="64" y="20"/>
                  <a:pt x="60" y="20"/>
                  <a:pt x="58" y="17"/>
                </a:cubicBezTo>
                <a:cubicBezTo>
                  <a:pt x="55" y="15"/>
                  <a:pt x="55" y="11"/>
                  <a:pt x="58" y="8"/>
                </a:cubicBezTo>
                <a:cubicBezTo>
                  <a:pt x="66" y="0"/>
                  <a:pt x="79" y="0"/>
                  <a:pt x="88" y="8"/>
                </a:cubicBezTo>
                <a:cubicBezTo>
                  <a:pt x="96" y="16"/>
                  <a:pt x="96" y="30"/>
                  <a:pt x="88" y="38"/>
                </a:cubicBezTo>
                <a:cubicBezTo>
                  <a:pt x="84" y="42"/>
                  <a:pt x="78" y="44"/>
                  <a:pt x="73" y="44"/>
                </a:cubicBezTo>
                <a:cubicBezTo>
                  <a:pt x="73" y="44"/>
                  <a:pt x="73" y="44"/>
                  <a:pt x="73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3" y="44"/>
                  <a:pt x="0" y="41"/>
                  <a:pt x="0" y="38"/>
                </a:cubicBezTo>
                <a:close/>
                <a:moveTo>
                  <a:pt x="95" y="90"/>
                </a:moveTo>
                <a:cubicBezTo>
                  <a:pt x="95" y="90"/>
                  <a:pt x="95" y="90"/>
                  <a:pt x="95" y="90"/>
                </a:cubicBezTo>
                <a:cubicBezTo>
                  <a:pt x="6" y="90"/>
                  <a:pt x="6" y="90"/>
                  <a:pt x="6" y="90"/>
                </a:cubicBezTo>
                <a:cubicBezTo>
                  <a:pt x="3" y="90"/>
                  <a:pt x="0" y="93"/>
                  <a:pt x="0" y="97"/>
                </a:cubicBezTo>
                <a:cubicBezTo>
                  <a:pt x="0" y="100"/>
                  <a:pt x="3" y="103"/>
                  <a:pt x="6" y="103"/>
                </a:cubicBezTo>
                <a:cubicBezTo>
                  <a:pt x="95" y="103"/>
                  <a:pt x="95" y="103"/>
                  <a:pt x="95" y="103"/>
                </a:cubicBezTo>
                <a:cubicBezTo>
                  <a:pt x="95" y="103"/>
                  <a:pt x="95" y="103"/>
                  <a:pt x="95" y="103"/>
                </a:cubicBezTo>
                <a:cubicBezTo>
                  <a:pt x="97" y="103"/>
                  <a:pt x="99" y="104"/>
                  <a:pt x="101" y="106"/>
                </a:cubicBezTo>
                <a:cubicBezTo>
                  <a:pt x="104" y="109"/>
                  <a:pt x="104" y="114"/>
                  <a:pt x="101" y="117"/>
                </a:cubicBezTo>
                <a:cubicBezTo>
                  <a:pt x="99" y="119"/>
                  <a:pt x="97" y="120"/>
                  <a:pt x="95" y="120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3" y="120"/>
                  <a:pt x="90" y="119"/>
                  <a:pt x="89" y="117"/>
                </a:cubicBezTo>
                <a:cubicBezTo>
                  <a:pt x="86" y="115"/>
                  <a:pt x="82" y="115"/>
                  <a:pt x="80" y="117"/>
                </a:cubicBezTo>
                <a:cubicBezTo>
                  <a:pt x="77" y="120"/>
                  <a:pt x="77" y="124"/>
                  <a:pt x="80" y="126"/>
                </a:cubicBezTo>
                <a:cubicBezTo>
                  <a:pt x="84" y="130"/>
                  <a:pt x="89" y="133"/>
                  <a:pt x="95" y="133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100" y="133"/>
                  <a:pt x="106" y="130"/>
                  <a:pt x="110" y="126"/>
                </a:cubicBezTo>
                <a:cubicBezTo>
                  <a:pt x="118" y="118"/>
                  <a:pt x="118" y="105"/>
                  <a:pt x="110" y="97"/>
                </a:cubicBezTo>
                <a:cubicBezTo>
                  <a:pt x="106" y="93"/>
                  <a:pt x="100" y="90"/>
                  <a:pt x="95" y="90"/>
                </a:cubicBezTo>
                <a:close/>
                <a:moveTo>
                  <a:pt x="153" y="31"/>
                </a:moveTo>
                <a:cubicBezTo>
                  <a:pt x="148" y="27"/>
                  <a:pt x="142" y="24"/>
                  <a:pt x="135" y="24"/>
                </a:cubicBezTo>
                <a:cubicBezTo>
                  <a:pt x="135" y="24"/>
                  <a:pt x="135" y="24"/>
                  <a:pt x="135" y="24"/>
                </a:cubicBezTo>
                <a:cubicBezTo>
                  <a:pt x="129" y="24"/>
                  <a:pt x="122" y="27"/>
                  <a:pt x="118" y="31"/>
                </a:cubicBezTo>
                <a:cubicBezTo>
                  <a:pt x="115" y="34"/>
                  <a:pt x="115" y="38"/>
                  <a:pt x="118" y="40"/>
                </a:cubicBezTo>
                <a:cubicBezTo>
                  <a:pt x="120" y="43"/>
                  <a:pt x="124" y="43"/>
                  <a:pt x="127" y="40"/>
                </a:cubicBezTo>
                <a:cubicBezTo>
                  <a:pt x="129" y="38"/>
                  <a:pt x="132" y="37"/>
                  <a:pt x="135" y="37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8" y="37"/>
                  <a:pt x="141" y="38"/>
                  <a:pt x="144" y="40"/>
                </a:cubicBezTo>
                <a:cubicBezTo>
                  <a:pt x="148" y="45"/>
                  <a:pt x="148" y="53"/>
                  <a:pt x="144" y="57"/>
                </a:cubicBezTo>
                <a:cubicBezTo>
                  <a:pt x="141" y="60"/>
                  <a:pt x="138" y="61"/>
                  <a:pt x="13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3" y="61"/>
                  <a:pt x="0" y="64"/>
                  <a:pt x="0" y="67"/>
                </a:cubicBezTo>
                <a:cubicBezTo>
                  <a:pt x="0" y="71"/>
                  <a:pt x="3" y="74"/>
                  <a:pt x="6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42" y="74"/>
                  <a:pt x="148" y="71"/>
                  <a:pt x="153" y="67"/>
                </a:cubicBezTo>
                <a:cubicBezTo>
                  <a:pt x="162" y="57"/>
                  <a:pt x="162" y="41"/>
                  <a:pt x="153" y="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13">
            <a:extLst>
              <a:ext uri="{FF2B5EF4-FFF2-40B4-BE49-F238E27FC236}">
                <a16:creationId xmlns:a16="http://schemas.microsoft.com/office/drawing/2014/main" id="{CBC96C95-2556-4F96-BF4B-EB354FE353C1}"/>
              </a:ext>
            </a:extLst>
          </p:cNvPr>
          <p:cNvSpPr>
            <a:spLocks noEditPoints="1"/>
          </p:cNvSpPr>
          <p:nvPr/>
        </p:nvSpPr>
        <p:spPr bwMode="auto">
          <a:xfrm>
            <a:off x="1835827" y="3326526"/>
            <a:ext cx="258362" cy="389790"/>
          </a:xfrm>
          <a:custGeom>
            <a:avLst/>
            <a:gdLst>
              <a:gd name="T0" fmla="*/ 365125 w 107"/>
              <a:gd name="T1" fmla="*/ 275432 h 160"/>
              <a:gd name="T2" fmla="*/ 307114 w 107"/>
              <a:gd name="T3" fmla="*/ 141159 h 160"/>
              <a:gd name="T4" fmla="*/ 300290 w 107"/>
              <a:gd name="T5" fmla="*/ 61972 h 160"/>
              <a:gd name="T6" fmla="*/ 276403 w 107"/>
              <a:gd name="T7" fmla="*/ 17214 h 160"/>
              <a:gd name="T8" fmla="*/ 232042 w 107"/>
              <a:gd name="T9" fmla="*/ 0 h 160"/>
              <a:gd name="T10" fmla="*/ 232042 w 107"/>
              <a:gd name="T11" fmla="*/ 0 h 160"/>
              <a:gd name="T12" fmla="*/ 133083 w 107"/>
              <a:gd name="T13" fmla="*/ 0 h 160"/>
              <a:gd name="T14" fmla="*/ 85310 w 107"/>
              <a:gd name="T15" fmla="*/ 17214 h 160"/>
              <a:gd name="T16" fmla="*/ 64835 w 107"/>
              <a:gd name="T17" fmla="*/ 61972 h 160"/>
              <a:gd name="T18" fmla="*/ 58011 w 107"/>
              <a:gd name="T19" fmla="*/ 141159 h 160"/>
              <a:gd name="T20" fmla="*/ 0 w 107"/>
              <a:gd name="T21" fmla="*/ 275432 h 160"/>
              <a:gd name="T22" fmla="*/ 58011 w 107"/>
              <a:gd name="T23" fmla="*/ 409704 h 160"/>
              <a:gd name="T24" fmla="*/ 64835 w 107"/>
              <a:gd name="T25" fmla="*/ 488891 h 160"/>
              <a:gd name="T26" fmla="*/ 85310 w 107"/>
              <a:gd name="T27" fmla="*/ 533649 h 160"/>
              <a:gd name="T28" fmla="*/ 133083 w 107"/>
              <a:gd name="T29" fmla="*/ 550863 h 160"/>
              <a:gd name="T30" fmla="*/ 133083 w 107"/>
              <a:gd name="T31" fmla="*/ 550863 h 160"/>
              <a:gd name="T32" fmla="*/ 232042 w 107"/>
              <a:gd name="T33" fmla="*/ 550863 h 160"/>
              <a:gd name="T34" fmla="*/ 232042 w 107"/>
              <a:gd name="T35" fmla="*/ 550863 h 160"/>
              <a:gd name="T36" fmla="*/ 276403 w 107"/>
              <a:gd name="T37" fmla="*/ 533649 h 160"/>
              <a:gd name="T38" fmla="*/ 300290 w 107"/>
              <a:gd name="T39" fmla="*/ 488891 h 160"/>
              <a:gd name="T40" fmla="*/ 307114 w 107"/>
              <a:gd name="T41" fmla="*/ 409704 h 160"/>
              <a:gd name="T42" fmla="*/ 365125 w 107"/>
              <a:gd name="T43" fmla="*/ 275432 h 160"/>
              <a:gd name="T44" fmla="*/ 109196 w 107"/>
              <a:gd name="T45" fmla="*/ 65415 h 160"/>
              <a:gd name="T46" fmla="*/ 133083 w 107"/>
              <a:gd name="T47" fmla="*/ 44758 h 160"/>
              <a:gd name="T48" fmla="*/ 232042 w 107"/>
              <a:gd name="T49" fmla="*/ 44758 h 160"/>
              <a:gd name="T50" fmla="*/ 232042 w 107"/>
              <a:gd name="T51" fmla="*/ 44758 h 160"/>
              <a:gd name="T52" fmla="*/ 255929 w 107"/>
              <a:gd name="T53" fmla="*/ 65415 h 160"/>
              <a:gd name="T54" fmla="*/ 259341 w 107"/>
              <a:gd name="T55" fmla="*/ 110173 h 160"/>
              <a:gd name="T56" fmla="*/ 180856 w 107"/>
              <a:gd name="T57" fmla="*/ 92958 h 160"/>
              <a:gd name="T58" fmla="*/ 105784 w 107"/>
              <a:gd name="T59" fmla="*/ 110173 h 160"/>
              <a:gd name="T60" fmla="*/ 109196 w 107"/>
              <a:gd name="T61" fmla="*/ 65415 h 160"/>
              <a:gd name="T62" fmla="*/ 44361 w 107"/>
              <a:gd name="T63" fmla="*/ 275432 h 160"/>
              <a:gd name="T64" fmla="*/ 180856 w 107"/>
              <a:gd name="T65" fmla="*/ 137716 h 160"/>
              <a:gd name="T66" fmla="*/ 320764 w 107"/>
              <a:gd name="T67" fmla="*/ 275432 h 160"/>
              <a:gd name="T68" fmla="*/ 180856 w 107"/>
              <a:gd name="T69" fmla="*/ 413147 h 160"/>
              <a:gd name="T70" fmla="*/ 44361 w 107"/>
              <a:gd name="T71" fmla="*/ 275432 h 160"/>
              <a:gd name="T72" fmla="*/ 255929 w 107"/>
              <a:gd name="T73" fmla="*/ 485448 h 160"/>
              <a:gd name="T74" fmla="*/ 232042 w 107"/>
              <a:gd name="T75" fmla="*/ 506105 h 160"/>
              <a:gd name="T76" fmla="*/ 232042 w 107"/>
              <a:gd name="T77" fmla="*/ 506105 h 160"/>
              <a:gd name="T78" fmla="*/ 133083 w 107"/>
              <a:gd name="T79" fmla="*/ 506105 h 160"/>
              <a:gd name="T80" fmla="*/ 109196 w 107"/>
              <a:gd name="T81" fmla="*/ 485448 h 160"/>
              <a:gd name="T82" fmla="*/ 105784 w 107"/>
              <a:gd name="T83" fmla="*/ 440690 h 160"/>
              <a:gd name="T84" fmla="*/ 180856 w 107"/>
              <a:gd name="T85" fmla="*/ 457905 h 160"/>
              <a:gd name="T86" fmla="*/ 259341 w 107"/>
              <a:gd name="T87" fmla="*/ 440690 h 160"/>
              <a:gd name="T88" fmla="*/ 255929 w 107"/>
              <a:gd name="T89" fmla="*/ 485448 h 160"/>
              <a:gd name="T90" fmla="*/ 167207 w 107"/>
              <a:gd name="T91" fmla="*/ 292646 h 160"/>
              <a:gd name="T92" fmla="*/ 160382 w 107"/>
              <a:gd name="T93" fmla="*/ 275432 h 160"/>
              <a:gd name="T94" fmla="*/ 160382 w 107"/>
              <a:gd name="T95" fmla="*/ 206574 h 160"/>
              <a:gd name="T96" fmla="*/ 180856 w 107"/>
              <a:gd name="T97" fmla="*/ 182473 h 160"/>
              <a:gd name="T98" fmla="*/ 204743 w 107"/>
              <a:gd name="T99" fmla="*/ 206574 h 160"/>
              <a:gd name="T100" fmla="*/ 204743 w 107"/>
              <a:gd name="T101" fmla="*/ 265103 h 160"/>
              <a:gd name="T102" fmla="*/ 232042 w 107"/>
              <a:gd name="T103" fmla="*/ 292646 h 160"/>
              <a:gd name="T104" fmla="*/ 232042 w 107"/>
              <a:gd name="T105" fmla="*/ 327075 h 160"/>
              <a:gd name="T106" fmla="*/ 214980 w 107"/>
              <a:gd name="T107" fmla="*/ 330518 h 160"/>
              <a:gd name="T108" fmla="*/ 201331 w 107"/>
              <a:gd name="T109" fmla="*/ 327075 h 160"/>
              <a:gd name="T110" fmla="*/ 167207 w 107"/>
              <a:gd name="T111" fmla="*/ 292646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07" h="160">
                <a:moveTo>
                  <a:pt x="107" y="80"/>
                </a:moveTo>
                <a:cubicBezTo>
                  <a:pt x="107" y="65"/>
                  <a:pt x="100" y="51"/>
                  <a:pt x="90" y="41"/>
                </a:cubicBezTo>
                <a:cubicBezTo>
                  <a:pt x="88" y="18"/>
                  <a:pt x="88" y="18"/>
                  <a:pt x="88" y="18"/>
                </a:cubicBezTo>
                <a:cubicBezTo>
                  <a:pt x="87" y="13"/>
                  <a:pt x="85" y="9"/>
                  <a:pt x="81" y="5"/>
                </a:cubicBezTo>
                <a:cubicBezTo>
                  <a:pt x="78" y="2"/>
                  <a:pt x="73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4" y="0"/>
                  <a:pt x="29" y="2"/>
                  <a:pt x="25" y="5"/>
                </a:cubicBezTo>
                <a:cubicBezTo>
                  <a:pt x="22" y="9"/>
                  <a:pt x="19" y="13"/>
                  <a:pt x="19" y="18"/>
                </a:cubicBezTo>
                <a:cubicBezTo>
                  <a:pt x="17" y="41"/>
                  <a:pt x="17" y="41"/>
                  <a:pt x="17" y="41"/>
                </a:cubicBezTo>
                <a:cubicBezTo>
                  <a:pt x="7" y="51"/>
                  <a:pt x="0" y="65"/>
                  <a:pt x="0" y="80"/>
                </a:cubicBezTo>
                <a:cubicBezTo>
                  <a:pt x="0" y="95"/>
                  <a:pt x="6" y="109"/>
                  <a:pt x="17" y="119"/>
                </a:cubicBezTo>
                <a:cubicBezTo>
                  <a:pt x="19" y="142"/>
                  <a:pt x="19" y="142"/>
                  <a:pt x="19" y="142"/>
                </a:cubicBezTo>
                <a:cubicBezTo>
                  <a:pt x="19" y="147"/>
                  <a:pt x="22" y="151"/>
                  <a:pt x="25" y="155"/>
                </a:cubicBezTo>
                <a:cubicBezTo>
                  <a:pt x="29" y="158"/>
                  <a:pt x="34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73" y="160"/>
                  <a:pt x="77" y="158"/>
                  <a:pt x="81" y="155"/>
                </a:cubicBezTo>
                <a:cubicBezTo>
                  <a:pt x="85" y="151"/>
                  <a:pt x="87" y="147"/>
                  <a:pt x="88" y="14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100" y="109"/>
                  <a:pt x="107" y="95"/>
                  <a:pt x="107" y="80"/>
                </a:cubicBezTo>
                <a:close/>
                <a:moveTo>
                  <a:pt x="32" y="19"/>
                </a:moveTo>
                <a:cubicBezTo>
                  <a:pt x="32" y="16"/>
                  <a:pt x="35" y="13"/>
                  <a:pt x="39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71" y="13"/>
                  <a:pt x="74" y="16"/>
                  <a:pt x="75" y="19"/>
                </a:cubicBezTo>
                <a:cubicBezTo>
                  <a:pt x="76" y="32"/>
                  <a:pt x="76" y="32"/>
                  <a:pt x="76" y="32"/>
                </a:cubicBezTo>
                <a:cubicBezTo>
                  <a:pt x="69" y="29"/>
                  <a:pt x="61" y="27"/>
                  <a:pt x="53" y="27"/>
                </a:cubicBezTo>
                <a:cubicBezTo>
                  <a:pt x="45" y="27"/>
                  <a:pt x="38" y="29"/>
                  <a:pt x="31" y="32"/>
                </a:cubicBezTo>
                <a:lnTo>
                  <a:pt x="32" y="19"/>
                </a:lnTo>
                <a:close/>
                <a:moveTo>
                  <a:pt x="13" y="80"/>
                </a:moveTo>
                <a:cubicBezTo>
                  <a:pt x="13" y="58"/>
                  <a:pt x="31" y="40"/>
                  <a:pt x="53" y="40"/>
                </a:cubicBezTo>
                <a:cubicBezTo>
                  <a:pt x="75" y="40"/>
                  <a:pt x="94" y="58"/>
                  <a:pt x="94" y="80"/>
                </a:cubicBezTo>
                <a:cubicBezTo>
                  <a:pt x="94" y="102"/>
                  <a:pt x="75" y="120"/>
                  <a:pt x="53" y="120"/>
                </a:cubicBezTo>
                <a:cubicBezTo>
                  <a:pt x="31" y="120"/>
                  <a:pt x="13" y="102"/>
                  <a:pt x="13" y="80"/>
                </a:cubicBezTo>
                <a:close/>
                <a:moveTo>
                  <a:pt x="75" y="141"/>
                </a:moveTo>
                <a:cubicBezTo>
                  <a:pt x="74" y="144"/>
                  <a:pt x="71" y="147"/>
                  <a:pt x="68" y="147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39" y="147"/>
                  <a:pt x="39" y="147"/>
                  <a:pt x="39" y="147"/>
                </a:cubicBezTo>
                <a:cubicBezTo>
                  <a:pt x="35" y="147"/>
                  <a:pt x="32" y="144"/>
                  <a:pt x="32" y="141"/>
                </a:cubicBezTo>
                <a:cubicBezTo>
                  <a:pt x="31" y="128"/>
                  <a:pt x="31" y="128"/>
                  <a:pt x="31" y="128"/>
                </a:cubicBezTo>
                <a:cubicBezTo>
                  <a:pt x="38" y="131"/>
                  <a:pt x="45" y="133"/>
                  <a:pt x="53" y="133"/>
                </a:cubicBezTo>
                <a:cubicBezTo>
                  <a:pt x="61" y="133"/>
                  <a:pt x="69" y="131"/>
                  <a:pt x="76" y="128"/>
                </a:cubicBezTo>
                <a:lnTo>
                  <a:pt x="75" y="141"/>
                </a:lnTo>
                <a:close/>
                <a:moveTo>
                  <a:pt x="49" y="85"/>
                </a:moveTo>
                <a:cubicBezTo>
                  <a:pt x="47" y="83"/>
                  <a:pt x="47" y="82"/>
                  <a:pt x="47" y="8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6"/>
                  <a:pt x="50" y="53"/>
                  <a:pt x="53" y="53"/>
                </a:cubicBezTo>
                <a:cubicBezTo>
                  <a:pt x="57" y="53"/>
                  <a:pt x="60" y="56"/>
                  <a:pt x="60" y="60"/>
                </a:cubicBezTo>
                <a:cubicBezTo>
                  <a:pt x="60" y="77"/>
                  <a:pt x="60" y="77"/>
                  <a:pt x="60" y="77"/>
                </a:cubicBezTo>
                <a:cubicBezTo>
                  <a:pt x="68" y="85"/>
                  <a:pt x="68" y="85"/>
                  <a:pt x="68" y="85"/>
                </a:cubicBezTo>
                <a:cubicBezTo>
                  <a:pt x="70" y="88"/>
                  <a:pt x="70" y="92"/>
                  <a:pt x="68" y="95"/>
                </a:cubicBezTo>
                <a:cubicBezTo>
                  <a:pt x="67" y="96"/>
                  <a:pt x="65" y="96"/>
                  <a:pt x="63" y="96"/>
                </a:cubicBezTo>
                <a:cubicBezTo>
                  <a:pt x="62" y="96"/>
                  <a:pt x="60" y="96"/>
                  <a:pt x="59" y="95"/>
                </a:cubicBezTo>
                <a:lnTo>
                  <a:pt x="49" y="8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14">
            <a:extLst>
              <a:ext uri="{FF2B5EF4-FFF2-40B4-BE49-F238E27FC236}">
                <a16:creationId xmlns:a16="http://schemas.microsoft.com/office/drawing/2014/main" id="{65609851-9899-4A01-A2EE-FD895A228EBE}"/>
              </a:ext>
            </a:extLst>
          </p:cNvPr>
          <p:cNvSpPr>
            <a:spLocks noEditPoints="1"/>
          </p:cNvSpPr>
          <p:nvPr/>
        </p:nvSpPr>
        <p:spPr bwMode="auto">
          <a:xfrm>
            <a:off x="1780482" y="5382506"/>
            <a:ext cx="386418" cy="260608"/>
          </a:xfrm>
          <a:custGeom>
            <a:avLst/>
            <a:gdLst>
              <a:gd name="T0" fmla="*/ 532448 w 160"/>
              <a:gd name="T1" fmla="*/ 48189 h 107"/>
              <a:gd name="T2" fmla="*/ 511969 w 160"/>
              <a:gd name="T3" fmla="*/ 51631 h 107"/>
              <a:gd name="T4" fmla="*/ 385683 w 160"/>
              <a:gd name="T5" fmla="*/ 141124 h 107"/>
              <a:gd name="T6" fmla="*/ 385683 w 160"/>
              <a:gd name="T7" fmla="*/ 68841 h 107"/>
              <a:gd name="T8" fmla="*/ 317421 w 160"/>
              <a:gd name="T9" fmla="*/ 0 h 107"/>
              <a:gd name="T10" fmla="*/ 68263 w 160"/>
              <a:gd name="T11" fmla="*/ 0 h 107"/>
              <a:gd name="T12" fmla="*/ 0 w 160"/>
              <a:gd name="T13" fmla="*/ 68841 h 107"/>
              <a:gd name="T14" fmla="*/ 0 w 160"/>
              <a:gd name="T15" fmla="*/ 299459 h 107"/>
              <a:gd name="T16" fmla="*/ 68263 w 160"/>
              <a:gd name="T17" fmla="*/ 368300 h 107"/>
              <a:gd name="T18" fmla="*/ 317421 w 160"/>
              <a:gd name="T19" fmla="*/ 368300 h 107"/>
              <a:gd name="T20" fmla="*/ 385683 w 160"/>
              <a:gd name="T21" fmla="*/ 299459 h 107"/>
              <a:gd name="T22" fmla="*/ 385683 w 160"/>
              <a:gd name="T23" fmla="*/ 227176 h 107"/>
              <a:gd name="T24" fmla="*/ 511969 w 160"/>
              <a:gd name="T25" fmla="*/ 316669 h 107"/>
              <a:gd name="T26" fmla="*/ 525621 w 160"/>
              <a:gd name="T27" fmla="*/ 320111 h 107"/>
              <a:gd name="T28" fmla="*/ 532448 w 160"/>
              <a:gd name="T29" fmla="*/ 316669 h 107"/>
              <a:gd name="T30" fmla="*/ 546100 w 160"/>
              <a:gd name="T31" fmla="*/ 299459 h 107"/>
              <a:gd name="T32" fmla="*/ 546100 w 160"/>
              <a:gd name="T33" fmla="*/ 68841 h 107"/>
              <a:gd name="T34" fmla="*/ 532448 w 160"/>
              <a:gd name="T35" fmla="*/ 48189 h 107"/>
              <a:gd name="T36" fmla="*/ 341313 w 160"/>
              <a:gd name="T37" fmla="*/ 299459 h 107"/>
              <a:gd name="T38" fmla="*/ 317421 w 160"/>
              <a:gd name="T39" fmla="*/ 323553 h 107"/>
              <a:gd name="T40" fmla="*/ 68263 w 160"/>
              <a:gd name="T41" fmla="*/ 323553 h 107"/>
              <a:gd name="T42" fmla="*/ 44371 w 160"/>
              <a:gd name="T43" fmla="*/ 299459 h 107"/>
              <a:gd name="T44" fmla="*/ 44371 w 160"/>
              <a:gd name="T45" fmla="*/ 68841 h 107"/>
              <a:gd name="T46" fmla="*/ 68263 w 160"/>
              <a:gd name="T47" fmla="*/ 44747 h 107"/>
              <a:gd name="T48" fmla="*/ 317421 w 160"/>
              <a:gd name="T49" fmla="*/ 44747 h 107"/>
              <a:gd name="T50" fmla="*/ 341313 w 160"/>
              <a:gd name="T51" fmla="*/ 68841 h 107"/>
              <a:gd name="T52" fmla="*/ 341313 w 160"/>
              <a:gd name="T53" fmla="*/ 299459 h 107"/>
              <a:gd name="T54" fmla="*/ 501729 w 160"/>
              <a:gd name="T55" fmla="*/ 254712 h 107"/>
              <a:gd name="T56" fmla="*/ 402749 w 160"/>
              <a:gd name="T57" fmla="*/ 182429 h 107"/>
              <a:gd name="T58" fmla="*/ 501729 w 160"/>
              <a:gd name="T59" fmla="*/ 110146 h 107"/>
              <a:gd name="T60" fmla="*/ 501729 w 160"/>
              <a:gd name="T61" fmla="*/ 254712 h 10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0" h="107">
                <a:moveTo>
                  <a:pt x="156" y="14"/>
                </a:moveTo>
                <a:cubicBezTo>
                  <a:pt x="154" y="13"/>
                  <a:pt x="152" y="13"/>
                  <a:pt x="150" y="15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3" y="9"/>
                  <a:pt x="104" y="0"/>
                  <a:pt x="93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8"/>
                  <a:pt x="9" y="107"/>
                  <a:pt x="20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104" y="107"/>
                  <a:pt x="113" y="98"/>
                  <a:pt x="113" y="87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1" y="93"/>
                  <a:pt x="152" y="93"/>
                  <a:pt x="154" y="93"/>
                </a:cubicBezTo>
                <a:cubicBezTo>
                  <a:pt x="155" y="93"/>
                  <a:pt x="156" y="93"/>
                  <a:pt x="156" y="92"/>
                </a:cubicBezTo>
                <a:cubicBezTo>
                  <a:pt x="159" y="91"/>
                  <a:pt x="160" y="89"/>
                  <a:pt x="160" y="87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17"/>
                  <a:pt x="159" y="15"/>
                  <a:pt x="156" y="14"/>
                </a:cubicBezTo>
                <a:close/>
                <a:moveTo>
                  <a:pt x="100" y="87"/>
                </a:moveTo>
                <a:cubicBezTo>
                  <a:pt x="100" y="90"/>
                  <a:pt x="97" y="94"/>
                  <a:pt x="93" y="94"/>
                </a:cubicBezTo>
                <a:cubicBezTo>
                  <a:pt x="20" y="94"/>
                  <a:pt x="20" y="94"/>
                  <a:pt x="20" y="94"/>
                </a:cubicBezTo>
                <a:cubicBezTo>
                  <a:pt x="16" y="94"/>
                  <a:pt x="13" y="90"/>
                  <a:pt x="13" y="87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6"/>
                  <a:pt x="16" y="13"/>
                  <a:pt x="20" y="13"/>
                </a:cubicBezTo>
                <a:cubicBezTo>
                  <a:pt x="93" y="13"/>
                  <a:pt x="93" y="13"/>
                  <a:pt x="93" y="13"/>
                </a:cubicBezTo>
                <a:cubicBezTo>
                  <a:pt x="97" y="13"/>
                  <a:pt x="100" y="16"/>
                  <a:pt x="100" y="20"/>
                </a:cubicBezTo>
                <a:lnTo>
                  <a:pt x="100" y="87"/>
                </a:lnTo>
                <a:close/>
                <a:moveTo>
                  <a:pt x="147" y="74"/>
                </a:moveTo>
                <a:cubicBezTo>
                  <a:pt x="118" y="53"/>
                  <a:pt x="118" y="53"/>
                  <a:pt x="118" y="53"/>
                </a:cubicBezTo>
                <a:cubicBezTo>
                  <a:pt x="147" y="32"/>
                  <a:pt x="147" y="32"/>
                  <a:pt x="147" y="32"/>
                </a:cubicBezTo>
                <a:lnTo>
                  <a:pt x="147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15">
            <a:extLst>
              <a:ext uri="{FF2B5EF4-FFF2-40B4-BE49-F238E27FC236}">
                <a16:creationId xmlns:a16="http://schemas.microsoft.com/office/drawing/2014/main" id="{41330D7A-C33B-4F3B-B952-01212B321E72}"/>
              </a:ext>
            </a:extLst>
          </p:cNvPr>
          <p:cNvSpPr>
            <a:spLocks noEditPoints="1"/>
          </p:cNvSpPr>
          <p:nvPr/>
        </p:nvSpPr>
        <p:spPr bwMode="auto">
          <a:xfrm>
            <a:off x="1774659" y="4329424"/>
            <a:ext cx="390910" cy="390910"/>
          </a:xfrm>
          <a:custGeom>
            <a:avLst/>
            <a:gdLst>
              <a:gd name="T0" fmla="*/ 225072 w 162"/>
              <a:gd name="T1" fmla="*/ 116666 h 161"/>
              <a:gd name="T2" fmla="*/ 245533 w 162"/>
              <a:gd name="T3" fmla="*/ 96078 h 161"/>
              <a:gd name="T4" fmla="*/ 320557 w 162"/>
              <a:gd name="T5" fmla="*/ 96078 h 161"/>
              <a:gd name="T6" fmla="*/ 388761 w 162"/>
              <a:gd name="T7" fmla="*/ 164706 h 161"/>
              <a:gd name="T8" fmla="*/ 388761 w 162"/>
              <a:gd name="T9" fmla="*/ 229902 h 161"/>
              <a:gd name="T10" fmla="*/ 392171 w 162"/>
              <a:gd name="T11" fmla="*/ 233333 h 161"/>
              <a:gd name="T12" fmla="*/ 514938 w 162"/>
              <a:gd name="T13" fmla="*/ 144117 h 161"/>
              <a:gd name="T14" fmla="*/ 535399 w 162"/>
              <a:gd name="T15" fmla="*/ 144117 h 161"/>
              <a:gd name="T16" fmla="*/ 549040 w 162"/>
              <a:gd name="T17" fmla="*/ 164706 h 161"/>
              <a:gd name="T18" fmla="*/ 549040 w 162"/>
              <a:gd name="T19" fmla="*/ 391176 h 161"/>
              <a:gd name="T20" fmla="*/ 528579 w 162"/>
              <a:gd name="T21" fmla="*/ 415195 h 161"/>
              <a:gd name="T22" fmla="*/ 504707 w 162"/>
              <a:gd name="T23" fmla="*/ 391176 h 161"/>
              <a:gd name="T24" fmla="*/ 504707 w 162"/>
              <a:gd name="T25" fmla="*/ 205882 h 161"/>
              <a:gd name="T26" fmla="*/ 402402 w 162"/>
              <a:gd name="T27" fmla="*/ 281372 h 161"/>
              <a:gd name="T28" fmla="*/ 375120 w 162"/>
              <a:gd name="T29" fmla="*/ 277941 h 161"/>
              <a:gd name="T30" fmla="*/ 351249 w 162"/>
              <a:gd name="T31" fmla="*/ 253921 h 161"/>
              <a:gd name="T32" fmla="*/ 344429 w 162"/>
              <a:gd name="T33" fmla="*/ 240196 h 161"/>
              <a:gd name="T34" fmla="*/ 344429 w 162"/>
              <a:gd name="T35" fmla="*/ 164706 h 161"/>
              <a:gd name="T36" fmla="*/ 320557 w 162"/>
              <a:gd name="T37" fmla="*/ 140686 h 161"/>
              <a:gd name="T38" fmla="*/ 245533 w 162"/>
              <a:gd name="T39" fmla="*/ 140686 h 161"/>
              <a:gd name="T40" fmla="*/ 225072 w 162"/>
              <a:gd name="T41" fmla="*/ 116666 h 161"/>
              <a:gd name="T42" fmla="*/ 542219 w 162"/>
              <a:gd name="T43" fmla="*/ 545587 h 161"/>
              <a:gd name="T44" fmla="*/ 528579 w 162"/>
              <a:gd name="T45" fmla="*/ 552450 h 161"/>
              <a:gd name="T46" fmla="*/ 511528 w 162"/>
              <a:gd name="T47" fmla="*/ 545587 h 161"/>
              <a:gd name="T48" fmla="*/ 385351 w 162"/>
              <a:gd name="T49" fmla="*/ 418627 h 161"/>
              <a:gd name="T50" fmla="*/ 320557 w 162"/>
              <a:gd name="T51" fmla="*/ 459803 h 161"/>
              <a:gd name="T52" fmla="*/ 71614 w 162"/>
              <a:gd name="T53" fmla="*/ 459803 h 161"/>
              <a:gd name="T54" fmla="*/ 3410 w 162"/>
              <a:gd name="T55" fmla="*/ 391176 h 161"/>
              <a:gd name="T56" fmla="*/ 3410 w 162"/>
              <a:gd name="T57" fmla="*/ 164706 h 161"/>
              <a:gd name="T58" fmla="*/ 64794 w 162"/>
              <a:gd name="T59" fmla="*/ 96078 h 161"/>
              <a:gd name="T60" fmla="*/ 10231 w 162"/>
              <a:gd name="T61" fmla="*/ 41176 h 161"/>
              <a:gd name="T62" fmla="*/ 10231 w 162"/>
              <a:gd name="T63" fmla="*/ 10294 h 161"/>
              <a:gd name="T64" fmla="*/ 40922 w 162"/>
              <a:gd name="T65" fmla="*/ 10294 h 161"/>
              <a:gd name="T66" fmla="*/ 542219 w 162"/>
              <a:gd name="T67" fmla="*/ 514705 h 161"/>
              <a:gd name="T68" fmla="*/ 542219 w 162"/>
              <a:gd name="T69" fmla="*/ 545587 h 161"/>
              <a:gd name="T70" fmla="*/ 344429 w 162"/>
              <a:gd name="T71" fmla="*/ 377450 h 161"/>
              <a:gd name="T72" fmla="*/ 109126 w 162"/>
              <a:gd name="T73" fmla="*/ 140686 h 161"/>
              <a:gd name="T74" fmla="*/ 71614 w 162"/>
              <a:gd name="T75" fmla="*/ 140686 h 161"/>
              <a:gd name="T76" fmla="*/ 47743 w 162"/>
              <a:gd name="T77" fmla="*/ 164706 h 161"/>
              <a:gd name="T78" fmla="*/ 47743 w 162"/>
              <a:gd name="T79" fmla="*/ 391176 h 161"/>
              <a:gd name="T80" fmla="*/ 71614 w 162"/>
              <a:gd name="T81" fmla="*/ 415195 h 161"/>
              <a:gd name="T82" fmla="*/ 320557 w 162"/>
              <a:gd name="T83" fmla="*/ 415195 h 161"/>
              <a:gd name="T84" fmla="*/ 344429 w 162"/>
              <a:gd name="T85" fmla="*/ 391176 h 161"/>
              <a:gd name="T86" fmla="*/ 344429 w 162"/>
              <a:gd name="T87" fmla="*/ 377450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1">
                <a:moveTo>
                  <a:pt x="66" y="34"/>
                </a:moveTo>
                <a:cubicBezTo>
                  <a:pt x="66" y="31"/>
                  <a:pt x="68" y="28"/>
                  <a:pt x="72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105" y="28"/>
                  <a:pt x="114" y="37"/>
                  <a:pt x="114" y="48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5" y="68"/>
                  <a:pt x="115" y="68"/>
                  <a:pt x="115" y="68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3" y="41"/>
                  <a:pt x="155" y="41"/>
                  <a:pt x="157" y="42"/>
                </a:cubicBezTo>
                <a:cubicBezTo>
                  <a:pt x="160" y="43"/>
                  <a:pt x="161" y="45"/>
                  <a:pt x="161" y="48"/>
                </a:cubicBezTo>
                <a:cubicBezTo>
                  <a:pt x="161" y="114"/>
                  <a:pt x="161" y="114"/>
                  <a:pt x="161" y="114"/>
                </a:cubicBezTo>
                <a:cubicBezTo>
                  <a:pt x="161" y="118"/>
                  <a:pt x="158" y="121"/>
                  <a:pt x="155" y="121"/>
                </a:cubicBezTo>
                <a:cubicBezTo>
                  <a:pt x="151" y="121"/>
                  <a:pt x="148" y="118"/>
                  <a:pt x="148" y="114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6" y="84"/>
                  <a:pt x="112" y="83"/>
                  <a:pt x="110" y="81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2" y="73"/>
                  <a:pt x="101" y="72"/>
                  <a:pt x="101" y="70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1" y="44"/>
                  <a:pt x="98" y="41"/>
                  <a:pt x="94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68" y="41"/>
                  <a:pt x="66" y="38"/>
                  <a:pt x="66" y="34"/>
                </a:cubicBezTo>
                <a:close/>
                <a:moveTo>
                  <a:pt x="159" y="159"/>
                </a:moveTo>
                <a:cubicBezTo>
                  <a:pt x="158" y="160"/>
                  <a:pt x="156" y="161"/>
                  <a:pt x="155" y="161"/>
                </a:cubicBezTo>
                <a:cubicBezTo>
                  <a:pt x="153" y="161"/>
                  <a:pt x="151" y="160"/>
                  <a:pt x="150" y="159"/>
                </a:cubicBezTo>
                <a:cubicBezTo>
                  <a:pt x="113" y="122"/>
                  <a:pt x="113" y="122"/>
                  <a:pt x="113" y="122"/>
                </a:cubicBezTo>
                <a:cubicBezTo>
                  <a:pt x="110" y="129"/>
                  <a:pt x="103" y="134"/>
                  <a:pt x="94" y="134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10" y="134"/>
                  <a:pt x="1" y="125"/>
                  <a:pt x="1" y="114"/>
                </a:cubicBezTo>
                <a:cubicBezTo>
                  <a:pt x="1" y="48"/>
                  <a:pt x="1" y="48"/>
                  <a:pt x="1" y="48"/>
                </a:cubicBezTo>
                <a:cubicBezTo>
                  <a:pt x="1" y="37"/>
                  <a:pt x="9" y="29"/>
                  <a:pt x="19" y="28"/>
                </a:cubicBezTo>
                <a:cubicBezTo>
                  <a:pt x="3" y="12"/>
                  <a:pt x="3" y="12"/>
                  <a:pt x="3" y="12"/>
                </a:cubicBezTo>
                <a:cubicBezTo>
                  <a:pt x="0" y="10"/>
                  <a:pt x="0" y="5"/>
                  <a:pt x="3" y="3"/>
                </a:cubicBezTo>
                <a:cubicBezTo>
                  <a:pt x="5" y="0"/>
                  <a:pt x="10" y="0"/>
                  <a:pt x="12" y="3"/>
                </a:cubicBezTo>
                <a:cubicBezTo>
                  <a:pt x="159" y="150"/>
                  <a:pt x="159" y="150"/>
                  <a:pt x="159" y="150"/>
                </a:cubicBezTo>
                <a:cubicBezTo>
                  <a:pt x="162" y="152"/>
                  <a:pt x="162" y="157"/>
                  <a:pt x="159" y="159"/>
                </a:cubicBezTo>
                <a:close/>
                <a:moveTo>
                  <a:pt x="101" y="110"/>
                </a:moveTo>
                <a:cubicBezTo>
                  <a:pt x="32" y="41"/>
                  <a:pt x="32" y="41"/>
                  <a:pt x="32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17" y="41"/>
                  <a:pt x="14" y="44"/>
                  <a:pt x="14" y="48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14" y="118"/>
                  <a:pt x="17" y="121"/>
                  <a:pt x="21" y="121"/>
                </a:cubicBezTo>
                <a:cubicBezTo>
                  <a:pt x="94" y="121"/>
                  <a:pt x="94" y="121"/>
                  <a:pt x="94" y="121"/>
                </a:cubicBezTo>
                <a:cubicBezTo>
                  <a:pt x="98" y="121"/>
                  <a:pt x="101" y="118"/>
                  <a:pt x="101" y="114"/>
                </a:cubicBezTo>
                <a:lnTo>
                  <a:pt x="101" y="11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21">
            <a:extLst>
              <a:ext uri="{FF2B5EF4-FFF2-40B4-BE49-F238E27FC236}">
                <a16:creationId xmlns:a16="http://schemas.microsoft.com/office/drawing/2014/main" id="{6B8D10EB-A4B9-4191-A860-0745E7FD0A70}"/>
              </a:ext>
            </a:extLst>
          </p:cNvPr>
          <p:cNvSpPr>
            <a:spLocks noEditPoints="1"/>
          </p:cNvSpPr>
          <p:nvPr/>
        </p:nvSpPr>
        <p:spPr bwMode="auto">
          <a:xfrm>
            <a:off x="2789414" y="1320062"/>
            <a:ext cx="349346" cy="388662"/>
          </a:xfrm>
          <a:custGeom>
            <a:avLst/>
            <a:gdLst>
              <a:gd name="T0" fmla="*/ 422210 w 145"/>
              <a:gd name="T1" fmla="*/ 226576 h 160"/>
              <a:gd name="T2" fmla="*/ 143007 w 145"/>
              <a:gd name="T3" fmla="*/ 226576 h 160"/>
              <a:gd name="T4" fmla="*/ 143007 w 145"/>
              <a:gd name="T5" fmla="*/ 147618 h 160"/>
              <a:gd name="T6" fmla="*/ 173651 w 145"/>
              <a:gd name="T7" fmla="*/ 75525 h 160"/>
              <a:gd name="T8" fmla="*/ 248559 w 145"/>
              <a:gd name="T9" fmla="*/ 44629 h 160"/>
              <a:gd name="T10" fmla="*/ 248559 w 145"/>
              <a:gd name="T11" fmla="*/ 44629 h 160"/>
              <a:gd name="T12" fmla="*/ 347302 w 145"/>
              <a:gd name="T13" fmla="*/ 127020 h 160"/>
              <a:gd name="T14" fmla="*/ 374541 w 145"/>
              <a:gd name="T15" fmla="*/ 144185 h 160"/>
              <a:gd name="T16" fmla="*/ 391565 w 145"/>
              <a:gd name="T17" fmla="*/ 120154 h 160"/>
              <a:gd name="T18" fmla="*/ 340492 w 145"/>
              <a:gd name="T19" fmla="*/ 34330 h 160"/>
              <a:gd name="T20" fmla="*/ 248559 w 145"/>
              <a:gd name="T21" fmla="*/ 0 h 160"/>
              <a:gd name="T22" fmla="*/ 248559 w 145"/>
              <a:gd name="T23" fmla="*/ 0 h 160"/>
              <a:gd name="T24" fmla="*/ 143007 w 145"/>
              <a:gd name="T25" fmla="*/ 44629 h 160"/>
              <a:gd name="T26" fmla="*/ 98743 w 145"/>
              <a:gd name="T27" fmla="*/ 147618 h 160"/>
              <a:gd name="T28" fmla="*/ 98743 w 145"/>
              <a:gd name="T29" fmla="*/ 226576 h 160"/>
              <a:gd name="T30" fmla="*/ 71503 w 145"/>
              <a:gd name="T31" fmla="*/ 226576 h 160"/>
              <a:gd name="T32" fmla="*/ 0 w 145"/>
              <a:gd name="T33" fmla="*/ 298668 h 160"/>
              <a:gd name="T34" fmla="*/ 0 w 145"/>
              <a:gd name="T35" fmla="*/ 477183 h 160"/>
              <a:gd name="T36" fmla="*/ 71503 w 145"/>
              <a:gd name="T37" fmla="*/ 549275 h 160"/>
              <a:gd name="T38" fmla="*/ 422210 w 145"/>
              <a:gd name="T39" fmla="*/ 549275 h 160"/>
              <a:gd name="T40" fmla="*/ 493713 w 145"/>
              <a:gd name="T41" fmla="*/ 477183 h 160"/>
              <a:gd name="T42" fmla="*/ 493713 w 145"/>
              <a:gd name="T43" fmla="*/ 298668 h 160"/>
              <a:gd name="T44" fmla="*/ 422210 w 145"/>
              <a:gd name="T45" fmla="*/ 226576 h 160"/>
              <a:gd name="T46" fmla="*/ 449449 w 145"/>
              <a:gd name="T47" fmla="*/ 477183 h 160"/>
              <a:gd name="T48" fmla="*/ 422210 w 145"/>
              <a:gd name="T49" fmla="*/ 504646 h 160"/>
              <a:gd name="T50" fmla="*/ 71503 w 145"/>
              <a:gd name="T51" fmla="*/ 504646 h 160"/>
              <a:gd name="T52" fmla="*/ 44264 w 145"/>
              <a:gd name="T53" fmla="*/ 477183 h 160"/>
              <a:gd name="T54" fmla="*/ 44264 w 145"/>
              <a:gd name="T55" fmla="*/ 298668 h 160"/>
              <a:gd name="T56" fmla="*/ 71503 w 145"/>
              <a:gd name="T57" fmla="*/ 271205 h 160"/>
              <a:gd name="T58" fmla="*/ 71503 w 145"/>
              <a:gd name="T59" fmla="*/ 271205 h 160"/>
              <a:gd name="T60" fmla="*/ 422210 w 145"/>
              <a:gd name="T61" fmla="*/ 271205 h 160"/>
              <a:gd name="T62" fmla="*/ 449449 w 145"/>
              <a:gd name="T63" fmla="*/ 298668 h 160"/>
              <a:gd name="T64" fmla="*/ 449449 w 145"/>
              <a:gd name="T65" fmla="*/ 477183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5" h="160">
                <a:moveTo>
                  <a:pt x="124" y="66"/>
                </a:moveTo>
                <a:cubicBezTo>
                  <a:pt x="42" y="66"/>
                  <a:pt x="42" y="66"/>
                  <a:pt x="42" y="66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35"/>
                  <a:pt x="45" y="28"/>
                  <a:pt x="51" y="22"/>
                </a:cubicBezTo>
                <a:cubicBezTo>
                  <a:pt x="57" y="16"/>
                  <a:pt x="65" y="13"/>
                  <a:pt x="73" y="13"/>
                </a:cubicBezTo>
                <a:cubicBezTo>
                  <a:pt x="73" y="13"/>
                  <a:pt x="73" y="13"/>
                  <a:pt x="73" y="13"/>
                </a:cubicBezTo>
                <a:cubicBezTo>
                  <a:pt x="87" y="13"/>
                  <a:pt x="99" y="23"/>
                  <a:pt x="102" y="37"/>
                </a:cubicBezTo>
                <a:cubicBezTo>
                  <a:pt x="103" y="41"/>
                  <a:pt x="106" y="43"/>
                  <a:pt x="110" y="42"/>
                </a:cubicBezTo>
                <a:cubicBezTo>
                  <a:pt x="113" y="42"/>
                  <a:pt x="116" y="38"/>
                  <a:pt x="115" y="35"/>
                </a:cubicBezTo>
                <a:cubicBezTo>
                  <a:pt x="113" y="25"/>
                  <a:pt x="108" y="16"/>
                  <a:pt x="100" y="10"/>
                </a:cubicBezTo>
                <a:cubicBezTo>
                  <a:pt x="92" y="3"/>
                  <a:pt x="8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1" y="0"/>
                  <a:pt x="50" y="5"/>
                  <a:pt x="42" y="13"/>
                </a:cubicBezTo>
                <a:cubicBezTo>
                  <a:pt x="34" y="21"/>
                  <a:pt x="29" y="32"/>
                  <a:pt x="29" y="43"/>
                </a:cubicBezTo>
                <a:cubicBezTo>
                  <a:pt x="29" y="66"/>
                  <a:pt x="29" y="66"/>
                  <a:pt x="29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9" y="66"/>
                  <a:pt x="0" y="76"/>
                  <a:pt x="0" y="87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9" y="160"/>
                  <a:pt x="21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36" y="160"/>
                  <a:pt x="145" y="151"/>
                  <a:pt x="145" y="139"/>
                </a:cubicBezTo>
                <a:cubicBezTo>
                  <a:pt x="145" y="87"/>
                  <a:pt x="145" y="87"/>
                  <a:pt x="145" y="87"/>
                </a:cubicBezTo>
                <a:cubicBezTo>
                  <a:pt x="145" y="76"/>
                  <a:pt x="136" y="66"/>
                  <a:pt x="124" y="66"/>
                </a:cubicBezTo>
                <a:close/>
                <a:moveTo>
                  <a:pt x="132" y="139"/>
                </a:moveTo>
                <a:cubicBezTo>
                  <a:pt x="132" y="143"/>
                  <a:pt x="129" y="147"/>
                  <a:pt x="124" y="14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3"/>
                  <a:pt x="17" y="79"/>
                  <a:pt x="21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9" y="79"/>
                  <a:pt x="132" y="83"/>
                  <a:pt x="132" y="87"/>
                </a:cubicBezTo>
                <a:lnTo>
                  <a:pt x="132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22">
            <a:extLst>
              <a:ext uri="{FF2B5EF4-FFF2-40B4-BE49-F238E27FC236}">
                <a16:creationId xmlns:a16="http://schemas.microsoft.com/office/drawing/2014/main" id="{D2831AF1-0D61-4725-8FC8-43542599ADEC}"/>
              </a:ext>
            </a:extLst>
          </p:cNvPr>
          <p:cNvSpPr>
            <a:spLocks noEditPoints="1"/>
          </p:cNvSpPr>
          <p:nvPr/>
        </p:nvSpPr>
        <p:spPr bwMode="auto">
          <a:xfrm>
            <a:off x="2768901" y="2341609"/>
            <a:ext cx="385296" cy="361706"/>
          </a:xfrm>
          <a:custGeom>
            <a:avLst/>
            <a:gdLst>
              <a:gd name="T0" fmla="*/ 445820 w 160"/>
              <a:gd name="T1" fmla="*/ 68614 h 149"/>
              <a:gd name="T2" fmla="*/ 245031 w 160"/>
              <a:gd name="T3" fmla="*/ 6861 h 149"/>
              <a:gd name="T4" fmla="*/ 78274 w 160"/>
              <a:gd name="T5" fmla="*/ 89198 h 149"/>
              <a:gd name="T6" fmla="*/ 0 w 160"/>
              <a:gd name="T7" fmla="*/ 257303 h 149"/>
              <a:gd name="T8" fmla="*/ 6806 w 160"/>
              <a:gd name="T9" fmla="*/ 274456 h 149"/>
              <a:gd name="T10" fmla="*/ 20419 w 160"/>
              <a:gd name="T11" fmla="*/ 281318 h 149"/>
              <a:gd name="T12" fmla="*/ 251837 w 160"/>
              <a:gd name="T13" fmla="*/ 281318 h 149"/>
              <a:gd name="T14" fmla="*/ 251837 w 160"/>
              <a:gd name="T15" fmla="*/ 418546 h 149"/>
              <a:gd name="T16" fmla="*/ 340321 w 160"/>
              <a:gd name="T17" fmla="*/ 511175 h 149"/>
              <a:gd name="T18" fmla="*/ 432207 w 160"/>
              <a:gd name="T19" fmla="*/ 418546 h 149"/>
              <a:gd name="T20" fmla="*/ 408385 w 160"/>
              <a:gd name="T21" fmla="*/ 397962 h 149"/>
              <a:gd name="T22" fmla="*/ 387966 w 160"/>
              <a:gd name="T23" fmla="*/ 418546 h 149"/>
              <a:gd name="T24" fmla="*/ 340321 w 160"/>
              <a:gd name="T25" fmla="*/ 466576 h 149"/>
              <a:gd name="T26" fmla="*/ 292676 w 160"/>
              <a:gd name="T27" fmla="*/ 418546 h 149"/>
              <a:gd name="T28" fmla="*/ 292676 w 160"/>
              <a:gd name="T29" fmla="*/ 281318 h 149"/>
              <a:gd name="T30" fmla="*/ 524094 w 160"/>
              <a:gd name="T31" fmla="*/ 281318 h 149"/>
              <a:gd name="T32" fmla="*/ 537707 w 160"/>
              <a:gd name="T33" fmla="*/ 274456 h 149"/>
              <a:gd name="T34" fmla="*/ 544513 w 160"/>
              <a:gd name="T35" fmla="*/ 257303 h 149"/>
              <a:gd name="T36" fmla="*/ 445820 w 160"/>
              <a:gd name="T37" fmla="*/ 68614 h 149"/>
              <a:gd name="T38" fmla="*/ 47645 w 160"/>
              <a:gd name="T39" fmla="*/ 236719 h 149"/>
              <a:gd name="T40" fmla="*/ 251837 w 160"/>
              <a:gd name="T41" fmla="*/ 51461 h 149"/>
              <a:gd name="T42" fmla="*/ 418594 w 160"/>
              <a:gd name="T43" fmla="*/ 102921 h 149"/>
              <a:gd name="T44" fmla="*/ 496868 w 160"/>
              <a:gd name="T45" fmla="*/ 236719 h 149"/>
              <a:gd name="T46" fmla="*/ 47645 w 160"/>
              <a:gd name="T47" fmla="*/ 236719 h 1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49">
                <a:moveTo>
                  <a:pt x="131" y="20"/>
                </a:moveTo>
                <a:cubicBezTo>
                  <a:pt x="115" y="7"/>
                  <a:pt x="94" y="0"/>
                  <a:pt x="72" y="2"/>
                </a:cubicBezTo>
                <a:cubicBezTo>
                  <a:pt x="54" y="4"/>
                  <a:pt x="36" y="12"/>
                  <a:pt x="23" y="26"/>
                </a:cubicBezTo>
                <a:cubicBezTo>
                  <a:pt x="10" y="39"/>
                  <a:pt x="2" y="56"/>
                  <a:pt x="0" y="75"/>
                </a:cubicBezTo>
                <a:cubicBezTo>
                  <a:pt x="0" y="77"/>
                  <a:pt x="0" y="78"/>
                  <a:pt x="2" y="80"/>
                </a:cubicBezTo>
                <a:cubicBezTo>
                  <a:pt x="3" y="81"/>
                  <a:pt x="5" y="82"/>
                  <a:pt x="6" y="82"/>
                </a:cubicBezTo>
                <a:cubicBezTo>
                  <a:pt x="74" y="82"/>
                  <a:pt x="74" y="82"/>
                  <a:pt x="74" y="82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37"/>
                  <a:pt x="85" y="149"/>
                  <a:pt x="100" y="149"/>
                </a:cubicBezTo>
                <a:cubicBezTo>
                  <a:pt x="115" y="149"/>
                  <a:pt x="127" y="137"/>
                  <a:pt x="127" y="122"/>
                </a:cubicBezTo>
                <a:cubicBezTo>
                  <a:pt x="127" y="119"/>
                  <a:pt x="124" y="116"/>
                  <a:pt x="120" y="116"/>
                </a:cubicBezTo>
                <a:cubicBezTo>
                  <a:pt x="117" y="116"/>
                  <a:pt x="114" y="119"/>
                  <a:pt x="114" y="122"/>
                </a:cubicBezTo>
                <a:cubicBezTo>
                  <a:pt x="114" y="130"/>
                  <a:pt x="108" y="136"/>
                  <a:pt x="100" y="136"/>
                </a:cubicBezTo>
                <a:cubicBezTo>
                  <a:pt x="93" y="136"/>
                  <a:pt x="86" y="130"/>
                  <a:pt x="86" y="122"/>
                </a:cubicBezTo>
                <a:cubicBezTo>
                  <a:pt x="86" y="82"/>
                  <a:pt x="86" y="82"/>
                  <a:pt x="86" y="82"/>
                </a:cubicBezTo>
                <a:cubicBezTo>
                  <a:pt x="154" y="82"/>
                  <a:pt x="154" y="82"/>
                  <a:pt x="154" y="82"/>
                </a:cubicBezTo>
                <a:cubicBezTo>
                  <a:pt x="155" y="82"/>
                  <a:pt x="157" y="81"/>
                  <a:pt x="158" y="80"/>
                </a:cubicBezTo>
                <a:cubicBezTo>
                  <a:pt x="160" y="78"/>
                  <a:pt x="160" y="77"/>
                  <a:pt x="160" y="75"/>
                </a:cubicBezTo>
                <a:cubicBezTo>
                  <a:pt x="158" y="53"/>
                  <a:pt x="148" y="34"/>
                  <a:pt x="131" y="20"/>
                </a:cubicBezTo>
                <a:close/>
                <a:moveTo>
                  <a:pt x="14" y="69"/>
                </a:moveTo>
                <a:cubicBezTo>
                  <a:pt x="20" y="40"/>
                  <a:pt x="44" y="18"/>
                  <a:pt x="74" y="15"/>
                </a:cubicBezTo>
                <a:cubicBezTo>
                  <a:pt x="92" y="14"/>
                  <a:pt x="109" y="19"/>
                  <a:pt x="123" y="30"/>
                </a:cubicBezTo>
                <a:cubicBezTo>
                  <a:pt x="135" y="40"/>
                  <a:pt x="143" y="54"/>
                  <a:pt x="146" y="69"/>
                </a:cubicBezTo>
                <a:lnTo>
                  <a:pt x="14" y="6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5D620BF4-A1B5-407C-8423-E419DBB8659E}"/>
              </a:ext>
            </a:extLst>
          </p:cNvPr>
          <p:cNvSpPr>
            <a:spLocks noEditPoints="1"/>
          </p:cNvSpPr>
          <p:nvPr/>
        </p:nvSpPr>
        <p:spPr bwMode="auto">
          <a:xfrm>
            <a:off x="2771753" y="3358541"/>
            <a:ext cx="388666" cy="325760"/>
          </a:xfrm>
          <a:custGeom>
            <a:avLst/>
            <a:gdLst>
              <a:gd name="T0" fmla="*/ 539040 w 161"/>
              <a:gd name="T1" fmla="*/ 6871 h 134"/>
              <a:gd name="T2" fmla="*/ 515159 w 161"/>
              <a:gd name="T3" fmla="*/ 6871 h 134"/>
              <a:gd name="T4" fmla="*/ 460572 w 161"/>
              <a:gd name="T5" fmla="*/ 34356 h 134"/>
              <a:gd name="T6" fmla="*/ 385516 w 161"/>
              <a:gd name="T7" fmla="*/ 3436 h 134"/>
              <a:gd name="T8" fmla="*/ 296813 w 161"/>
              <a:gd name="T9" fmla="*/ 34356 h 134"/>
              <a:gd name="T10" fmla="*/ 255873 w 161"/>
              <a:gd name="T11" fmla="*/ 130554 h 134"/>
              <a:gd name="T12" fmla="*/ 64821 w 161"/>
              <a:gd name="T13" fmla="*/ 10307 h 134"/>
              <a:gd name="T14" fmla="*/ 44351 w 161"/>
              <a:gd name="T15" fmla="*/ 3436 h 134"/>
              <a:gd name="T16" fmla="*/ 27293 w 161"/>
              <a:gd name="T17" fmla="*/ 17178 h 134"/>
              <a:gd name="T18" fmla="*/ 10235 w 161"/>
              <a:gd name="T19" fmla="*/ 154604 h 134"/>
              <a:gd name="T20" fmla="*/ 136466 w 161"/>
              <a:gd name="T21" fmla="*/ 350435 h 134"/>
              <a:gd name="T22" fmla="*/ 27293 w 161"/>
              <a:gd name="T23" fmla="*/ 371049 h 134"/>
              <a:gd name="T24" fmla="*/ 3412 w 161"/>
              <a:gd name="T25" fmla="*/ 388227 h 134"/>
              <a:gd name="T26" fmla="*/ 13647 w 161"/>
              <a:gd name="T27" fmla="*/ 412276 h 134"/>
              <a:gd name="T28" fmla="*/ 191052 w 161"/>
              <a:gd name="T29" fmla="*/ 460375 h 134"/>
              <a:gd name="T30" fmla="*/ 191052 w 161"/>
              <a:gd name="T31" fmla="*/ 460375 h 134"/>
              <a:gd name="T32" fmla="*/ 351400 w 161"/>
              <a:gd name="T33" fmla="*/ 415712 h 134"/>
              <a:gd name="T34" fmla="*/ 460572 w 161"/>
              <a:gd name="T35" fmla="*/ 302336 h 134"/>
              <a:gd name="T36" fmla="*/ 504924 w 161"/>
              <a:gd name="T37" fmla="*/ 130554 h 134"/>
              <a:gd name="T38" fmla="*/ 501512 w 161"/>
              <a:gd name="T39" fmla="*/ 116812 h 134"/>
              <a:gd name="T40" fmla="*/ 549275 w 161"/>
              <a:gd name="T41" fmla="*/ 30921 h 134"/>
              <a:gd name="T42" fmla="*/ 539040 w 161"/>
              <a:gd name="T43" fmla="*/ 6871 h 134"/>
              <a:gd name="T44" fmla="*/ 463984 w 161"/>
              <a:gd name="T45" fmla="*/ 92762 h 134"/>
              <a:gd name="T46" fmla="*/ 457161 w 161"/>
              <a:gd name="T47" fmla="*/ 113376 h 134"/>
              <a:gd name="T48" fmla="*/ 460572 w 161"/>
              <a:gd name="T49" fmla="*/ 130554 h 134"/>
              <a:gd name="T50" fmla="*/ 330930 w 161"/>
              <a:gd name="T51" fmla="*/ 377920 h 134"/>
              <a:gd name="T52" fmla="*/ 112584 w 161"/>
              <a:gd name="T53" fmla="*/ 405405 h 134"/>
              <a:gd name="T54" fmla="*/ 115996 w 161"/>
              <a:gd name="T55" fmla="*/ 405405 h 134"/>
              <a:gd name="T56" fmla="*/ 197875 w 161"/>
              <a:gd name="T57" fmla="*/ 364177 h 134"/>
              <a:gd name="T58" fmla="*/ 208110 w 161"/>
              <a:gd name="T59" fmla="*/ 343563 h 134"/>
              <a:gd name="T60" fmla="*/ 194464 w 161"/>
              <a:gd name="T61" fmla="*/ 326385 h 134"/>
              <a:gd name="T62" fmla="*/ 54586 w 161"/>
              <a:gd name="T63" fmla="*/ 151168 h 134"/>
              <a:gd name="T64" fmla="*/ 57998 w 161"/>
              <a:gd name="T65" fmla="*/ 72148 h 134"/>
              <a:gd name="T66" fmla="*/ 126231 w 161"/>
              <a:gd name="T67" fmla="*/ 130554 h 134"/>
              <a:gd name="T68" fmla="*/ 276343 w 161"/>
              <a:gd name="T69" fmla="*/ 175217 h 134"/>
              <a:gd name="T70" fmla="*/ 296813 w 161"/>
              <a:gd name="T71" fmla="*/ 151168 h 134"/>
              <a:gd name="T72" fmla="*/ 296813 w 161"/>
              <a:gd name="T73" fmla="*/ 130554 h 134"/>
              <a:gd name="T74" fmla="*/ 296813 w 161"/>
              <a:gd name="T75" fmla="*/ 130554 h 134"/>
              <a:gd name="T76" fmla="*/ 327518 w 161"/>
              <a:gd name="T77" fmla="*/ 68713 h 134"/>
              <a:gd name="T78" fmla="*/ 385516 w 161"/>
              <a:gd name="T79" fmla="*/ 48099 h 134"/>
              <a:gd name="T80" fmla="*/ 440102 w 161"/>
              <a:gd name="T81" fmla="*/ 75584 h 134"/>
              <a:gd name="T82" fmla="*/ 460572 w 161"/>
              <a:gd name="T83" fmla="*/ 82455 h 134"/>
              <a:gd name="T84" fmla="*/ 481042 w 161"/>
              <a:gd name="T85" fmla="*/ 75584 h 134"/>
              <a:gd name="T86" fmla="*/ 463984 w 161"/>
              <a:gd name="T87" fmla="*/ 92762 h 13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1" h="134">
                <a:moveTo>
                  <a:pt x="158" y="2"/>
                </a:moveTo>
                <a:cubicBezTo>
                  <a:pt x="156" y="1"/>
                  <a:pt x="153" y="1"/>
                  <a:pt x="151" y="2"/>
                </a:cubicBezTo>
                <a:cubicBezTo>
                  <a:pt x="146" y="6"/>
                  <a:pt x="141" y="8"/>
                  <a:pt x="135" y="10"/>
                </a:cubicBezTo>
                <a:cubicBezTo>
                  <a:pt x="129" y="5"/>
                  <a:pt x="122" y="2"/>
                  <a:pt x="113" y="1"/>
                </a:cubicBezTo>
                <a:cubicBezTo>
                  <a:pt x="104" y="0"/>
                  <a:pt x="94" y="4"/>
                  <a:pt x="87" y="10"/>
                </a:cubicBezTo>
                <a:cubicBezTo>
                  <a:pt x="79" y="17"/>
                  <a:pt x="74" y="27"/>
                  <a:pt x="75" y="38"/>
                </a:cubicBezTo>
                <a:cubicBezTo>
                  <a:pt x="48" y="35"/>
                  <a:pt x="31" y="18"/>
                  <a:pt x="19" y="3"/>
                </a:cubicBezTo>
                <a:cubicBezTo>
                  <a:pt x="18" y="2"/>
                  <a:pt x="15" y="1"/>
                  <a:pt x="13" y="1"/>
                </a:cubicBezTo>
                <a:cubicBezTo>
                  <a:pt x="11" y="1"/>
                  <a:pt x="9" y="3"/>
                  <a:pt x="8" y="5"/>
                </a:cubicBezTo>
                <a:cubicBezTo>
                  <a:pt x="8" y="6"/>
                  <a:pt x="1" y="24"/>
                  <a:pt x="3" y="45"/>
                </a:cubicBezTo>
                <a:cubicBezTo>
                  <a:pt x="4" y="63"/>
                  <a:pt x="12" y="86"/>
                  <a:pt x="40" y="102"/>
                </a:cubicBezTo>
                <a:cubicBezTo>
                  <a:pt x="30" y="106"/>
                  <a:pt x="19" y="108"/>
                  <a:pt x="8" y="108"/>
                </a:cubicBezTo>
                <a:cubicBezTo>
                  <a:pt x="5" y="108"/>
                  <a:pt x="2" y="110"/>
                  <a:pt x="1" y="113"/>
                </a:cubicBezTo>
                <a:cubicBezTo>
                  <a:pt x="0" y="116"/>
                  <a:pt x="2" y="119"/>
                  <a:pt x="4" y="120"/>
                </a:cubicBezTo>
                <a:cubicBezTo>
                  <a:pt x="20" y="129"/>
                  <a:pt x="38" y="134"/>
                  <a:pt x="56" y="134"/>
                </a:cubicBezTo>
                <a:cubicBezTo>
                  <a:pt x="56" y="134"/>
                  <a:pt x="56" y="134"/>
                  <a:pt x="56" y="134"/>
                </a:cubicBezTo>
                <a:cubicBezTo>
                  <a:pt x="73" y="134"/>
                  <a:pt x="89" y="130"/>
                  <a:pt x="103" y="121"/>
                </a:cubicBezTo>
                <a:cubicBezTo>
                  <a:pt x="117" y="113"/>
                  <a:pt x="128" y="102"/>
                  <a:pt x="135" y="88"/>
                </a:cubicBezTo>
                <a:cubicBezTo>
                  <a:pt x="143" y="74"/>
                  <a:pt x="148" y="56"/>
                  <a:pt x="148" y="38"/>
                </a:cubicBezTo>
                <a:cubicBezTo>
                  <a:pt x="148" y="36"/>
                  <a:pt x="148" y="35"/>
                  <a:pt x="147" y="34"/>
                </a:cubicBezTo>
                <a:cubicBezTo>
                  <a:pt x="154" y="27"/>
                  <a:pt x="159" y="18"/>
                  <a:pt x="161" y="9"/>
                </a:cubicBezTo>
                <a:cubicBezTo>
                  <a:pt x="161" y="6"/>
                  <a:pt x="160" y="4"/>
                  <a:pt x="158" y="2"/>
                </a:cubicBezTo>
                <a:close/>
                <a:moveTo>
                  <a:pt x="136" y="27"/>
                </a:moveTo>
                <a:cubicBezTo>
                  <a:pt x="135" y="29"/>
                  <a:pt x="134" y="31"/>
                  <a:pt x="134" y="33"/>
                </a:cubicBezTo>
                <a:cubicBezTo>
                  <a:pt x="135" y="35"/>
                  <a:pt x="135" y="36"/>
                  <a:pt x="135" y="38"/>
                </a:cubicBezTo>
                <a:cubicBezTo>
                  <a:pt x="135" y="69"/>
                  <a:pt x="121" y="96"/>
                  <a:pt x="97" y="110"/>
                </a:cubicBezTo>
                <a:cubicBezTo>
                  <a:pt x="78" y="121"/>
                  <a:pt x="55" y="124"/>
                  <a:pt x="33" y="118"/>
                </a:cubicBezTo>
                <a:cubicBezTo>
                  <a:pt x="33" y="118"/>
                  <a:pt x="33" y="118"/>
                  <a:pt x="34" y="118"/>
                </a:cubicBezTo>
                <a:cubicBezTo>
                  <a:pt x="42" y="115"/>
                  <a:pt x="50" y="112"/>
                  <a:pt x="58" y="106"/>
                </a:cubicBezTo>
                <a:cubicBezTo>
                  <a:pt x="60" y="105"/>
                  <a:pt x="61" y="103"/>
                  <a:pt x="61" y="100"/>
                </a:cubicBezTo>
                <a:cubicBezTo>
                  <a:pt x="60" y="98"/>
                  <a:pt x="59" y="96"/>
                  <a:pt x="57" y="95"/>
                </a:cubicBezTo>
                <a:cubicBezTo>
                  <a:pt x="32" y="85"/>
                  <a:pt x="18" y="68"/>
                  <a:pt x="16" y="44"/>
                </a:cubicBezTo>
                <a:cubicBezTo>
                  <a:pt x="15" y="35"/>
                  <a:pt x="16" y="27"/>
                  <a:pt x="17" y="21"/>
                </a:cubicBezTo>
                <a:cubicBezTo>
                  <a:pt x="22" y="27"/>
                  <a:pt x="29" y="33"/>
                  <a:pt x="37" y="38"/>
                </a:cubicBezTo>
                <a:cubicBezTo>
                  <a:pt x="50" y="46"/>
                  <a:pt x="65" y="51"/>
                  <a:pt x="81" y="51"/>
                </a:cubicBezTo>
                <a:cubicBezTo>
                  <a:pt x="85" y="51"/>
                  <a:pt x="87" y="48"/>
                  <a:pt x="87" y="44"/>
                </a:cubicBezTo>
                <a:cubicBezTo>
                  <a:pt x="87" y="38"/>
                  <a:pt x="87" y="38"/>
                  <a:pt x="87" y="38"/>
                </a:cubicBezTo>
                <a:cubicBezTo>
                  <a:pt x="87" y="38"/>
                  <a:pt x="87" y="38"/>
                  <a:pt x="87" y="38"/>
                </a:cubicBezTo>
                <a:cubicBezTo>
                  <a:pt x="87" y="31"/>
                  <a:pt x="90" y="24"/>
                  <a:pt x="96" y="20"/>
                </a:cubicBezTo>
                <a:cubicBezTo>
                  <a:pt x="100" y="16"/>
                  <a:pt x="106" y="14"/>
                  <a:pt x="113" y="14"/>
                </a:cubicBezTo>
                <a:cubicBezTo>
                  <a:pt x="119" y="14"/>
                  <a:pt x="125" y="17"/>
                  <a:pt x="129" y="22"/>
                </a:cubicBezTo>
                <a:cubicBezTo>
                  <a:pt x="130" y="24"/>
                  <a:pt x="133" y="25"/>
                  <a:pt x="135" y="24"/>
                </a:cubicBezTo>
                <a:cubicBezTo>
                  <a:pt x="137" y="23"/>
                  <a:pt x="139" y="23"/>
                  <a:pt x="141" y="22"/>
                </a:cubicBezTo>
                <a:cubicBezTo>
                  <a:pt x="139" y="24"/>
                  <a:pt x="138" y="26"/>
                  <a:pt x="136" y="2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24">
            <a:extLst>
              <a:ext uri="{FF2B5EF4-FFF2-40B4-BE49-F238E27FC236}">
                <a16:creationId xmlns:a16="http://schemas.microsoft.com/office/drawing/2014/main" id="{EB02B3BB-03C0-48FB-BE03-9F106DFD7739}"/>
              </a:ext>
            </a:extLst>
          </p:cNvPr>
          <p:cNvSpPr>
            <a:spLocks noEditPoints="1"/>
          </p:cNvSpPr>
          <p:nvPr/>
        </p:nvSpPr>
        <p:spPr bwMode="auto">
          <a:xfrm>
            <a:off x="2769959" y="5341505"/>
            <a:ext cx="388666" cy="342610"/>
          </a:xfrm>
          <a:custGeom>
            <a:avLst/>
            <a:gdLst>
              <a:gd name="T0" fmla="*/ 539040 w 161"/>
              <a:gd name="T1" fmla="*/ 381169 h 141"/>
              <a:gd name="T2" fmla="*/ 539040 w 161"/>
              <a:gd name="T3" fmla="*/ 377735 h 141"/>
              <a:gd name="T4" fmla="*/ 337753 w 161"/>
              <a:gd name="T5" fmla="*/ 37774 h 141"/>
              <a:gd name="T6" fmla="*/ 337753 w 161"/>
              <a:gd name="T7" fmla="*/ 37774 h 141"/>
              <a:gd name="T8" fmla="*/ 293402 w 161"/>
              <a:gd name="T9" fmla="*/ 6868 h 141"/>
              <a:gd name="T10" fmla="*/ 238815 w 161"/>
              <a:gd name="T11" fmla="*/ 13736 h 141"/>
              <a:gd name="T12" fmla="*/ 214934 w 161"/>
              <a:gd name="T13" fmla="*/ 37774 h 141"/>
              <a:gd name="T14" fmla="*/ 214934 w 161"/>
              <a:gd name="T15" fmla="*/ 37774 h 141"/>
              <a:gd name="T16" fmla="*/ 13647 w 161"/>
              <a:gd name="T17" fmla="*/ 377735 h 141"/>
              <a:gd name="T18" fmla="*/ 13647 w 161"/>
              <a:gd name="T19" fmla="*/ 381169 h 141"/>
              <a:gd name="T20" fmla="*/ 6823 w 161"/>
              <a:gd name="T21" fmla="*/ 432679 h 141"/>
              <a:gd name="T22" fmla="*/ 37528 w 161"/>
              <a:gd name="T23" fmla="*/ 477320 h 141"/>
              <a:gd name="T24" fmla="*/ 71645 w 161"/>
              <a:gd name="T25" fmla="*/ 484188 h 141"/>
              <a:gd name="T26" fmla="*/ 71645 w 161"/>
              <a:gd name="T27" fmla="*/ 484188 h 141"/>
              <a:gd name="T28" fmla="*/ 481042 w 161"/>
              <a:gd name="T29" fmla="*/ 484188 h 141"/>
              <a:gd name="T30" fmla="*/ 481042 w 161"/>
              <a:gd name="T31" fmla="*/ 484188 h 141"/>
              <a:gd name="T32" fmla="*/ 549275 w 161"/>
              <a:gd name="T33" fmla="*/ 415509 h 141"/>
              <a:gd name="T34" fmla="*/ 539040 w 161"/>
              <a:gd name="T35" fmla="*/ 381169 h 141"/>
              <a:gd name="T36" fmla="*/ 481042 w 161"/>
              <a:gd name="T37" fmla="*/ 439547 h 141"/>
              <a:gd name="T38" fmla="*/ 71645 w 161"/>
              <a:gd name="T39" fmla="*/ 439547 h 141"/>
              <a:gd name="T40" fmla="*/ 61410 w 161"/>
              <a:gd name="T41" fmla="*/ 436113 h 141"/>
              <a:gd name="T42" fmla="*/ 47763 w 161"/>
              <a:gd name="T43" fmla="*/ 422377 h 141"/>
              <a:gd name="T44" fmla="*/ 51175 w 161"/>
              <a:gd name="T45" fmla="*/ 401773 h 141"/>
              <a:gd name="T46" fmla="*/ 255873 w 161"/>
              <a:gd name="T47" fmla="*/ 61811 h 141"/>
              <a:gd name="T48" fmla="*/ 262697 w 161"/>
              <a:gd name="T49" fmla="*/ 51509 h 141"/>
              <a:gd name="T50" fmla="*/ 283167 w 161"/>
              <a:gd name="T51" fmla="*/ 48075 h 141"/>
              <a:gd name="T52" fmla="*/ 300225 w 161"/>
              <a:gd name="T53" fmla="*/ 61811 h 141"/>
              <a:gd name="T54" fmla="*/ 501512 w 161"/>
              <a:gd name="T55" fmla="*/ 401773 h 141"/>
              <a:gd name="T56" fmla="*/ 504924 w 161"/>
              <a:gd name="T57" fmla="*/ 415509 h 141"/>
              <a:gd name="T58" fmla="*/ 481042 w 161"/>
              <a:gd name="T59" fmla="*/ 439547 h 14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1" h="141">
                <a:moveTo>
                  <a:pt x="158" y="111"/>
                </a:moveTo>
                <a:cubicBezTo>
                  <a:pt x="158" y="111"/>
                  <a:pt x="158" y="110"/>
                  <a:pt x="158" y="110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6" y="6"/>
                  <a:pt x="91" y="3"/>
                  <a:pt x="86" y="2"/>
                </a:cubicBezTo>
                <a:cubicBezTo>
                  <a:pt x="81" y="0"/>
                  <a:pt x="75" y="1"/>
                  <a:pt x="70" y="4"/>
                </a:cubicBezTo>
                <a:cubicBezTo>
                  <a:pt x="68" y="6"/>
                  <a:pt x="65" y="8"/>
                  <a:pt x="63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4" y="110"/>
                  <a:pt x="4" y="110"/>
                  <a:pt x="4" y="110"/>
                </a:cubicBezTo>
                <a:cubicBezTo>
                  <a:pt x="4" y="110"/>
                  <a:pt x="4" y="111"/>
                  <a:pt x="4" y="111"/>
                </a:cubicBezTo>
                <a:cubicBezTo>
                  <a:pt x="1" y="115"/>
                  <a:pt x="0" y="121"/>
                  <a:pt x="2" y="126"/>
                </a:cubicBezTo>
                <a:cubicBezTo>
                  <a:pt x="3" y="131"/>
                  <a:pt x="7" y="136"/>
                  <a:pt x="11" y="139"/>
                </a:cubicBezTo>
                <a:cubicBezTo>
                  <a:pt x="14" y="140"/>
                  <a:pt x="18" y="141"/>
                  <a:pt x="21" y="141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52" y="141"/>
                  <a:pt x="161" y="132"/>
                  <a:pt x="161" y="121"/>
                </a:cubicBezTo>
                <a:cubicBezTo>
                  <a:pt x="161" y="117"/>
                  <a:pt x="160" y="114"/>
                  <a:pt x="158" y="111"/>
                </a:cubicBezTo>
                <a:close/>
                <a:moveTo>
                  <a:pt x="141" y="128"/>
                </a:moveTo>
                <a:cubicBezTo>
                  <a:pt x="21" y="128"/>
                  <a:pt x="21" y="128"/>
                  <a:pt x="21" y="128"/>
                </a:cubicBezTo>
                <a:cubicBezTo>
                  <a:pt x="20" y="128"/>
                  <a:pt x="19" y="128"/>
                  <a:pt x="18" y="127"/>
                </a:cubicBezTo>
                <a:cubicBezTo>
                  <a:pt x="16" y="126"/>
                  <a:pt x="15" y="125"/>
                  <a:pt x="14" y="123"/>
                </a:cubicBezTo>
                <a:cubicBezTo>
                  <a:pt x="14" y="121"/>
                  <a:pt x="14" y="119"/>
                  <a:pt x="15" y="117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7"/>
                  <a:pt x="76" y="16"/>
                  <a:pt x="77" y="15"/>
                </a:cubicBezTo>
                <a:cubicBezTo>
                  <a:pt x="79" y="14"/>
                  <a:pt x="81" y="14"/>
                  <a:pt x="83" y="14"/>
                </a:cubicBezTo>
                <a:cubicBezTo>
                  <a:pt x="85" y="15"/>
                  <a:pt x="86" y="16"/>
                  <a:pt x="88" y="18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8" y="118"/>
                  <a:pt x="148" y="119"/>
                  <a:pt x="148" y="121"/>
                </a:cubicBezTo>
                <a:cubicBezTo>
                  <a:pt x="148" y="125"/>
                  <a:pt x="145" y="128"/>
                  <a:pt x="141" y="12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25">
            <a:extLst>
              <a:ext uri="{FF2B5EF4-FFF2-40B4-BE49-F238E27FC236}">
                <a16:creationId xmlns:a16="http://schemas.microsoft.com/office/drawing/2014/main" id="{C10DE838-2219-4461-8BC8-0F890702B8A6}"/>
              </a:ext>
            </a:extLst>
          </p:cNvPr>
          <p:cNvSpPr>
            <a:spLocks noEditPoints="1"/>
          </p:cNvSpPr>
          <p:nvPr/>
        </p:nvSpPr>
        <p:spPr bwMode="auto">
          <a:xfrm>
            <a:off x="2782390" y="4330548"/>
            <a:ext cx="349346" cy="388662"/>
          </a:xfrm>
          <a:custGeom>
            <a:avLst/>
            <a:gdLst>
              <a:gd name="T0" fmla="*/ 473283 w 145"/>
              <a:gd name="T1" fmla="*/ 99556 h 160"/>
              <a:gd name="T2" fmla="*/ 371136 w 145"/>
              <a:gd name="T3" fmla="*/ 99556 h 160"/>
              <a:gd name="T4" fmla="*/ 371136 w 145"/>
              <a:gd name="T5" fmla="*/ 72092 h 160"/>
              <a:gd name="T6" fmla="*/ 296228 w 145"/>
              <a:gd name="T7" fmla="*/ 0 h 160"/>
              <a:gd name="T8" fmla="*/ 197485 w 145"/>
              <a:gd name="T9" fmla="*/ 0 h 160"/>
              <a:gd name="T10" fmla="*/ 125982 w 145"/>
              <a:gd name="T11" fmla="*/ 72092 h 160"/>
              <a:gd name="T12" fmla="*/ 125982 w 145"/>
              <a:gd name="T13" fmla="*/ 99556 h 160"/>
              <a:gd name="T14" fmla="*/ 20430 w 145"/>
              <a:gd name="T15" fmla="*/ 99556 h 160"/>
              <a:gd name="T16" fmla="*/ 0 w 145"/>
              <a:gd name="T17" fmla="*/ 123587 h 160"/>
              <a:gd name="T18" fmla="*/ 20430 w 145"/>
              <a:gd name="T19" fmla="*/ 144185 h 160"/>
              <a:gd name="T20" fmla="*/ 51074 w 145"/>
              <a:gd name="T21" fmla="*/ 144185 h 160"/>
              <a:gd name="T22" fmla="*/ 51074 w 145"/>
              <a:gd name="T23" fmla="*/ 477183 h 160"/>
              <a:gd name="T24" fmla="*/ 122577 w 145"/>
              <a:gd name="T25" fmla="*/ 549275 h 160"/>
              <a:gd name="T26" fmla="*/ 371136 w 145"/>
              <a:gd name="T27" fmla="*/ 549275 h 160"/>
              <a:gd name="T28" fmla="*/ 446044 w 145"/>
              <a:gd name="T29" fmla="*/ 477183 h 160"/>
              <a:gd name="T30" fmla="*/ 446044 w 145"/>
              <a:gd name="T31" fmla="*/ 144185 h 160"/>
              <a:gd name="T32" fmla="*/ 473283 w 145"/>
              <a:gd name="T33" fmla="*/ 144185 h 160"/>
              <a:gd name="T34" fmla="*/ 493713 w 145"/>
              <a:gd name="T35" fmla="*/ 123587 h 160"/>
              <a:gd name="T36" fmla="*/ 473283 w 145"/>
              <a:gd name="T37" fmla="*/ 99556 h 160"/>
              <a:gd name="T38" fmla="*/ 170246 w 145"/>
              <a:gd name="T39" fmla="*/ 72092 h 160"/>
              <a:gd name="T40" fmla="*/ 197485 w 145"/>
              <a:gd name="T41" fmla="*/ 44629 h 160"/>
              <a:gd name="T42" fmla="*/ 296228 w 145"/>
              <a:gd name="T43" fmla="*/ 44629 h 160"/>
              <a:gd name="T44" fmla="*/ 326872 w 145"/>
              <a:gd name="T45" fmla="*/ 72092 h 160"/>
              <a:gd name="T46" fmla="*/ 326872 w 145"/>
              <a:gd name="T47" fmla="*/ 99556 h 160"/>
              <a:gd name="T48" fmla="*/ 170246 w 145"/>
              <a:gd name="T49" fmla="*/ 99556 h 160"/>
              <a:gd name="T50" fmla="*/ 170246 w 145"/>
              <a:gd name="T51" fmla="*/ 72092 h 160"/>
              <a:gd name="T52" fmla="*/ 401780 w 145"/>
              <a:gd name="T53" fmla="*/ 477183 h 160"/>
              <a:gd name="T54" fmla="*/ 371136 w 145"/>
              <a:gd name="T55" fmla="*/ 504646 h 160"/>
              <a:gd name="T56" fmla="*/ 122577 w 145"/>
              <a:gd name="T57" fmla="*/ 504646 h 160"/>
              <a:gd name="T58" fmla="*/ 95338 w 145"/>
              <a:gd name="T59" fmla="*/ 477183 h 160"/>
              <a:gd name="T60" fmla="*/ 95338 w 145"/>
              <a:gd name="T61" fmla="*/ 144185 h 160"/>
              <a:gd name="T62" fmla="*/ 401780 w 145"/>
              <a:gd name="T63" fmla="*/ 144185 h 160"/>
              <a:gd name="T64" fmla="*/ 401780 w 145"/>
              <a:gd name="T65" fmla="*/ 477183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5" h="160">
                <a:moveTo>
                  <a:pt x="139" y="29"/>
                </a:moveTo>
                <a:cubicBezTo>
                  <a:pt x="109" y="29"/>
                  <a:pt x="109" y="29"/>
                  <a:pt x="109" y="29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9" y="9"/>
                  <a:pt x="99" y="0"/>
                  <a:pt x="8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46" y="0"/>
                  <a:pt x="37" y="9"/>
                  <a:pt x="37" y="21"/>
                </a:cubicBezTo>
                <a:cubicBezTo>
                  <a:pt x="37" y="29"/>
                  <a:pt x="37" y="29"/>
                  <a:pt x="37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6"/>
                </a:cubicBezTo>
                <a:cubicBezTo>
                  <a:pt x="0" y="39"/>
                  <a:pt x="3" y="42"/>
                  <a:pt x="6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51"/>
                  <a:pt x="24" y="160"/>
                  <a:pt x="36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21" y="160"/>
                  <a:pt x="131" y="151"/>
                  <a:pt x="131" y="139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42" y="42"/>
                  <a:pt x="145" y="39"/>
                  <a:pt x="145" y="36"/>
                </a:cubicBezTo>
                <a:cubicBezTo>
                  <a:pt x="145" y="32"/>
                  <a:pt x="142" y="29"/>
                  <a:pt x="139" y="29"/>
                </a:cubicBezTo>
                <a:close/>
                <a:moveTo>
                  <a:pt x="50" y="21"/>
                </a:moveTo>
                <a:cubicBezTo>
                  <a:pt x="50" y="17"/>
                  <a:pt x="53" y="13"/>
                  <a:pt x="58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92" y="13"/>
                  <a:pt x="96" y="17"/>
                  <a:pt x="96" y="21"/>
                </a:cubicBezTo>
                <a:cubicBezTo>
                  <a:pt x="96" y="29"/>
                  <a:pt x="96" y="29"/>
                  <a:pt x="96" y="29"/>
                </a:cubicBezTo>
                <a:cubicBezTo>
                  <a:pt x="50" y="29"/>
                  <a:pt x="50" y="29"/>
                  <a:pt x="50" y="29"/>
                </a:cubicBezTo>
                <a:lnTo>
                  <a:pt x="50" y="21"/>
                </a:lnTo>
                <a:close/>
                <a:moveTo>
                  <a:pt x="118" y="139"/>
                </a:moveTo>
                <a:cubicBezTo>
                  <a:pt x="118" y="143"/>
                  <a:pt x="114" y="147"/>
                  <a:pt x="109" y="147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1" y="147"/>
                  <a:pt x="28" y="143"/>
                  <a:pt x="28" y="139"/>
                </a:cubicBezTo>
                <a:cubicBezTo>
                  <a:pt x="28" y="42"/>
                  <a:pt x="28" y="42"/>
                  <a:pt x="28" y="42"/>
                </a:cubicBezTo>
                <a:cubicBezTo>
                  <a:pt x="118" y="42"/>
                  <a:pt x="118" y="42"/>
                  <a:pt x="118" y="42"/>
                </a:cubicBezTo>
                <a:lnTo>
                  <a:pt x="118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31">
            <a:extLst>
              <a:ext uri="{FF2B5EF4-FFF2-40B4-BE49-F238E27FC236}">
                <a16:creationId xmlns:a16="http://schemas.microsoft.com/office/drawing/2014/main" id="{BCE9863D-06C9-4584-9F25-5B62DAA94165}"/>
              </a:ext>
            </a:extLst>
          </p:cNvPr>
          <p:cNvSpPr>
            <a:spLocks noEditPoints="1"/>
          </p:cNvSpPr>
          <p:nvPr/>
        </p:nvSpPr>
        <p:spPr bwMode="auto">
          <a:xfrm>
            <a:off x="3859353" y="1320060"/>
            <a:ext cx="190964" cy="388666"/>
          </a:xfrm>
          <a:custGeom>
            <a:avLst/>
            <a:gdLst>
              <a:gd name="T0" fmla="*/ 232297 w 79"/>
              <a:gd name="T1" fmla="*/ 353596 h 160"/>
              <a:gd name="T2" fmla="*/ 208384 w 79"/>
              <a:gd name="T3" fmla="*/ 326132 h 160"/>
              <a:gd name="T4" fmla="*/ 208384 w 79"/>
              <a:gd name="T5" fmla="*/ 78958 h 160"/>
              <a:gd name="T6" fmla="*/ 129813 w 79"/>
              <a:gd name="T7" fmla="*/ 0 h 160"/>
              <a:gd name="T8" fmla="*/ 47826 w 79"/>
              <a:gd name="T9" fmla="*/ 78958 h 160"/>
              <a:gd name="T10" fmla="*/ 47826 w 79"/>
              <a:gd name="T11" fmla="*/ 326132 h 160"/>
              <a:gd name="T12" fmla="*/ 6832 w 79"/>
              <a:gd name="T13" fmla="*/ 398224 h 160"/>
              <a:gd name="T14" fmla="*/ 23913 w 79"/>
              <a:gd name="T15" fmla="*/ 494348 h 160"/>
              <a:gd name="T16" fmla="*/ 102484 w 79"/>
              <a:gd name="T17" fmla="*/ 545842 h 160"/>
              <a:gd name="T18" fmla="*/ 129813 w 79"/>
              <a:gd name="T19" fmla="*/ 549275 h 160"/>
              <a:gd name="T20" fmla="*/ 198136 w 79"/>
              <a:gd name="T21" fmla="*/ 528677 h 160"/>
              <a:gd name="T22" fmla="*/ 232297 w 79"/>
              <a:gd name="T23" fmla="*/ 353596 h 160"/>
              <a:gd name="T24" fmla="*/ 208384 w 79"/>
              <a:gd name="T25" fmla="*/ 439420 h 160"/>
              <a:gd name="T26" fmla="*/ 174223 w 79"/>
              <a:gd name="T27" fmla="*/ 490915 h 160"/>
              <a:gd name="T28" fmla="*/ 112733 w 79"/>
              <a:gd name="T29" fmla="*/ 504646 h 160"/>
              <a:gd name="T30" fmla="*/ 61491 w 79"/>
              <a:gd name="T31" fmla="*/ 470317 h 160"/>
              <a:gd name="T32" fmla="*/ 47826 w 79"/>
              <a:gd name="T33" fmla="*/ 408523 h 160"/>
              <a:gd name="T34" fmla="*/ 81987 w 79"/>
              <a:gd name="T35" fmla="*/ 357029 h 160"/>
              <a:gd name="T36" fmla="*/ 92236 w 79"/>
              <a:gd name="T37" fmla="*/ 336431 h 160"/>
              <a:gd name="T38" fmla="*/ 92236 w 79"/>
              <a:gd name="T39" fmla="*/ 78958 h 160"/>
              <a:gd name="T40" fmla="*/ 129813 w 79"/>
              <a:gd name="T41" fmla="*/ 44629 h 160"/>
              <a:gd name="T42" fmla="*/ 163975 w 79"/>
              <a:gd name="T43" fmla="*/ 78958 h 160"/>
              <a:gd name="T44" fmla="*/ 163975 w 79"/>
              <a:gd name="T45" fmla="*/ 336431 h 160"/>
              <a:gd name="T46" fmla="*/ 174223 w 79"/>
              <a:gd name="T47" fmla="*/ 357029 h 160"/>
              <a:gd name="T48" fmla="*/ 194720 w 79"/>
              <a:gd name="T49" fmla="*/ 377627 h 160"/>
              <a:gd name="T50" fmla="*/ 208384 w 79"/>
              <a:gd name="T51" fmla="*/ 439420 h 16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9" h="160">
                <a:moveTo>
                  <a:pt x="68" y="103"/>
                </a:moveTo>
                <a:cubicBezTo>
                  <a:pt x="66" y="100"/>
                  <a:pt x="64" y="97"/>
                  <a:pt x="61" y="95"/>
                </a:cubicBezTo>
                <a:cubicBezTo>
                  <a:pt x="61" y="23"/>
                  <a:pt x="61" y="23"/>
                  <a:pt x="61" y="23"/>
                </a:cubicBezTo>
                <a:cubicBezTo>
                  <a:pt x="61" y="10"/>
                  <a:pt x="50" y="0"/>
                  <a:pt x="38" y="0"/>
                </a:cubicBezTo>
                <a:cubicBezTo>
                  <a:pt x="25" y="0"/>
                  <a:pt x="14" y="10"/>
                  <a:pt x="14" y="23"/>
                </a:cubicBezTo>
                <a:cubicBezTo>
                  <a:pt x="14" y="95"/>
                  <a:pt x="14" y="95"/>
                  <a:pt x="14" y="95"/>
                </a:cubicBezTo>
                <a:cubicBezTo>
                  <a:pt x="8" y="101"/>
                  <a:pt x="3" y="108"/>
                  <a:pt x="2" y="116"/>
                </a:cubicBezTo>
                <a:cubicBezTo>
                  <a:pt x="0" y="126"/>
                  <a:pt x="2" y="136"/>
                  <a:pt x="7" y="144"/>
                </a:cubicBezTo>
                <a:cubicBezTo>
                  <a:pt x="13" y="152"/>
                  <a:pt x="21" y="157"/>
                  <a:pt x="30" y="159"/>
                </a:cubicBezTo>
                <a:cubicBezTo>
                  <a:pt x="33" y="160"/>
                  <a:pt x="35" y="160"/>
                  <a:pt x="38" y="160"/>
                </a:cubicBezTo>
                <a:cubicBezTo>
                  <a:pt x="45" y="160"/>
                  <a:pt x="52" y="158"/>
                  <a:pt x="58" y="154"/>
                </a:cubicBezTo>
                <a:cubicBezTo>
                  <a:pt x="75" y="143"/>
                  <a:pt x="79" y="120"/>
                  <a:pt x="68" y="103"/>
                </a:cubicBezTo>
                <a:close/>
                <a:moveTo>
                  <a:pt x="61" y="128"/>
                </a:moveTo>
                <a:cubicBezTo>
                  <a:pt x="59" y="134"/>
                  <a:pt x="56" y="140"/>
                  <a:pt x="51" y="143"/>
                </a:cubicBezTo>
                <a:cubicBezTo>
                  <a:pt x="45" y="147"/>
                  <a:pt x="39" y="148"/>
                  <a:pt x="33" y="147"/>
                </a:cubicBezTo>
                <a:cubicBezTo>
                  <a:pt x="27" y="145"/>
                  <a:pt x="21" y="142"/>
                  <a:pt x="18" y="137"/>
                </a:cubicBezTo>
                <a:cubicBezTo>
                  <a:pt x="14" y="131"/>
                  <a:pt x="13" y="125"/>
                  <a:pt x="14" y="119"/>
                </a:cubicBezTo>
                <a:cubicBezTo>
                  <a:pt x="16" y="113"/>
                  <a:pt x="19" y="107"/>
                  <a:pt x="24" y="104"/>
                </a:cubicBezTo>
                <a:cubicBezTo>
                  <a:pt x="26" y="103"/>
                  <a:pt x="27" y="101"/>
                  <a:pt x="27" y="9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18"/>
                  <a:pt x="32" y="13"/>
                  <a:pt x="38" y="13"/>
                </a:cubicBezTo>
                <a:cubicBezTo>
                  <a:pt x="43" y="13"/>
                  <a:pt x="48" y="18"/>
                  <a:pt x="48" y="23"/>
                </a:cubicBezTo>
                <a:cubicBezTo>
                  <a:pt x="48" y="98"/>
                  <a:pt x="48" y="98"/>
                  <a:pt x="48" y="98"/>
                </a:cubicBezTo>
                <a:cubicBezTo>
                  <a:pt x="48" y="101"/>
                  <a:pt x="49" y="103"/>
                  <a:pt x="51" y="104"/>
                </a:cubicBezTo>
                <a:cubicBezTo>
                  <a:pt x="53" y="106"/>
                  <a:pt x="55" y="108"/>
                  <a:pt x="57" y="110"/>
                </a:cubicBezTo>
                <a:cubicBezTo>
                  <a:pt x="61" y="116"/>
                  <a:pt x="62" y="122"/>
                  <a:pt x="61" y="12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32">
            <a:extLst>
              <a:ext uri="{FF2B5EF4-FFF2-40B4-BE49-F238E27FC236}">
                <a16:creationId xmlns:a16="http://schemas.microsoft.com/office/drawing/2014/main" id="{B6AE6456-60D1-465C-83E9-DC76DE9ACB60}"/>
              </a:ext>
            </a:extLst>
          </p:cNvPr>
          <p:cNvSpPr>
            <a:spLocks noEditPoints="1"/>
          </p:cNvSpPr>
          <p:nvPr/>
        </p:nvSpPr>
        <p:spPr bwMode="auto">
          <a:xfrm>
            <a:off x="3762189" y="2327568"/>
            <a:ext cx="385292" cy="389788"/>
          </a:xfrm>
          <a:custGeom>
            <a:avLst/>
            <a:gdLst>
              <a:gd name="T0" fmla="*/ 466239 w 160"/>
              <a:gd name="T1" fmla="*/ 79187 h 160"/>
              <a:gd name="T2" fmla="*/ 272257 w 160"/>
              <a:gd name="T3" fmla="*/ 0 h 160"/>
              <a:gd name="T4" fmla="*/ 78274 w 160"/>
              <a:gd name="T5" fmla="*/ 79187 h 160"/>
              <a:gd name="T6" fmla="*/ 0 w 160"/>
              <a:gd name="T7" fmla="*/ 275432 h 160"/>
              <a:gd name="T8" fmla="*/ 78274 w 160"/>
              <a:gd name="T9" fmla="*/ 471676 h 160"/>
              <a:gd name="T10" fmla="*/ 272257 w 160"/>
              <a:gd name="T11" fmla="*/ 550863 h 160"/>
              <a:gd name="T12" fmla="*/ 466239 w 160"/>
              <a:gd name="T13" fmla="*/ 471676 h 160"/>
              <a:gd name="T14" fmla="*/ 544513 w 160"/>
              <a:gd name="T15" fmla="*/ 275432 h 160"/>
              <a:gd name="T16" fmla="*/ 466239 w 160"/>
              <a:gd name="T17" fmla="*/ 79187 h 160"/>
              <a:gd name="T18" fmla="*/ 272257 w 160"/>
              <a:gd name="T19" fmla="*/ 506105 h 160"/>
              <a:gd name="T20" fmla="*/ 44242 w 160"/>
              <a:gd name="T21" fmla="*/ 275432 h 160"/>
              <a:gd name="T22" fmla="*/ 272257 w 160"/>
              <a:gd name="T23" fmla="*/ 44758 h 160"/>
              <a:gd name="T24" fmla="*/ 500271 w 160"/>
              <a:gd name="T25" fmla="*/ 275432 h 160"/>
              <a:gd name="T26" fmla="*/ 272257 w 160"/>
              <a:gd name="T27" fmla="*/ 506105 h 160"/>
              <a:gd name="T28" fmla="*/ 272257 w 160"/>
              <a:gd name="T29" fmla="*/ 99844 h 160"/>
              <a:gd name="T30" fmla="*/ 98693 w 160"/>
              <a:gd name="T31" fmla="*/ 275432 h 160"/>
              <a:gd name="T32" fmla="*/ 272257 w 160"/>
              <a:gd name="T33" fmla="*/ 451019 h 160"/>
              <a:gd name="T34" fmla="*/ 445820 w 160"/>
              <a:gd name="T35" fmla="*/ 275432 h 160"/>
              <a:gd name="T36" fmla="*/ 272257 w 160"/>
              <a:gd name="T37" fmla="*/ 99844 h 160"/>
              <a:gd name="T38" fmla="*/ 272257 w 160"/>
              <a:gd name="T39" fmla="*/ 406261 h 160"/>
              <a:gd name="T40" fmla="*/ 142935 w 160"/>
              <a:gd name="T41" fmla="*/ 275432 h 160"/>
              <a:gd name="T42" fmla="*/ 272257 w 160"/>
              <a:gd name="T43" fmla="*/ 144602 h 160"/>
              <a:gd name="T44" fmla="*/ 401578 w 160"/>
              <a:gd name="T45" fmla="*/ 275432 h 160"/>
              <a:gd name="T46" fmla="*/ 272257 w 160"/>
              <a:gd name="T47" fmla="*/ 406261 h 160"/>
              <a:gd name="T48" fmla="*/ 272257 w 160"/>
              <a:gd name="T49" fmla="*/ 203131 h 160"/>
              <a:gd name="T50" fmla="*/ 200789 w 160"/>
              <a:gd name="T51" fmla="*/ 275432 h 160"/>
              <a:gd name="T52" fmla="*/ 272257 w 160"/>
              <a:gd name="T53" fmla="*/ 347732 h 160"/>
              <a:gd name="T54" fmla="*/ 343724 w 160"/>
              <a:gd name="T55" fmla="*/ 275432 h 160"/>
              <a:gd name="T56" fmla="*/ 272257 w 160"/>
              <a:gd name="T57" fmla="*/ 203131 h 160"/>
              <a:gd name="T58" fmla="*/ 272257 w 160"/>
              <a:gd name="T59" fmla="*/ 302975 h 160"/>
              <a:gd name="T60" fmla="*/ 245031 w 160"/>
              <a:gd name="T61" fmla="*/ 275432 h 160"/>
              <a:gd name="T62" fmla="*/ 272257 w 160"/>
              <a:gd name="T63" fmla="*/ 247888 h 160"/>
              <a:gd name="T64" fmla="*/ 299482 w 160"/>
              <a:gd name="T65" fmla="*/ 275432 h 160"/>
              <a:gd name="T66" fmla="*/ 272257 w 160"/>
              <a:gd name="T67" fmla="*/ 302975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80" y="29"/>
                </a:moveTo>
                <a:cubicBezTo>
                  <a:pt x="52" y="29"/>
                  <a:pt x="29" y="52"/>
                  <a:pt x="29" y="80"/>
                </a:cubicBezTo>
                <a:cubicBezTo>
                  <a:pt x="29" y="108"/>
                  <a:pt x="52" y="131"/>
                  <a:pt x="80" y="131"/>
                </a:cubicBezTo>
                <a:cubicBezTo>
                  <a:pt x="108" y="131"/>
                  <a:pt x="131" y="108"/>
                  <a:pt x="131" y="80"/>
                </a:cubicBezTo>
                <a:cubicBezTo>
                  <a:pt x="131" y="52"/>
                  <a:pt x="108" y="29"/>
                  <a:pt x="80" y="29"/>
                </a:cubicBezTo>
                <a:close/>
                <a:moveTo>
                  <a:pt x="80" y="118"/>
                </a:moveTo>
                <a:cubicBezTo>
                  <a:pt x="59" y="118"/>
                  <a:pt x="42" y="101"/>
                  <a:pt x="42" y="80"/>
                </a:cubicBezTo>
                <a:cubicBezTo>
                  <a:pt x="42" y="59"/>
                  <a:pt x="59" y="42"/>
                  <a:pt x="80" y="42"/>
                </a:cubicBezTo>
                <a:cubicBezTo>
                  <a:pt x="101" y="42"/>
                  <a:pt x="118" y="59"/>
                  <a:pt x="118" y="80"/>
                </a:cubicBezTo>
                <a:cubicBezTo>
                  <a:pt x="118" y="101"/>
                  <a:pt x="101" y="118"/>
                  <a:pt x="80" y="118"/>
                </a:cubicBezTo>
                <a:close/>
                <a:moveTo>
                  <a:pt x="80" y="59"/>
                </a:moveTo>
                <a:cubicBezTo>
                  <a:pt x="68" y="59"/>
                  <a:pt x="59" y="68"/>
                  <a:pt x="59" y="80"/>
                </a:cubicBezTo>
                <a:cubicBezTo>
                  <a:pt x="59" y="92"/>
                  <a:pt x="68" y="101"/>
                  <a:pt x="80" y="101"/>
                </a:cubicBezTo>
                <a:cubicBezTo>
                  <a:pt x="92" y="101"/>
                  <a:pt x="101" y="92"/>
                  <a:pt x="101" y="80"/>
                </a:cubicBezTo>
                <a:cubicBezTo>
                  <a:pt x="101" y="68"/>
                  <a:pt x="92" y="59"/>
                  <a:pt x="80" y="59"/>
                </a:cubicBezTo>
                <a:close/>
                <a:moveTo>
                  <a:pt x="80" y="88"/>
                </a:moveTo>
                <a:cubicBezTo>
                  <a:pt x="75" y="88"/>
                  <a:pt x="72" y="85"/>
                  <a:pt x="72" y="80"/>
                </a:cubicBezTo>
                <a:cubicBezTo>
                  <a:pt x="72" y="75"/>
                  <a:pt x="75" y="72"/>
                  <a:pt x="80" y="72"/>
                </a:cubicBezTo>
                <a:cubicBezTo>
                  <a:pt x="85" y="72"/>
                  <a:pt x="88" y="75"/>
                  <a:pt x="88" y="80"/>
                </a:cubicBezTo>
                <a:cubicBezTo>
                  <a:pt x="88" y="85"/>
                  <a:pt x="85" y="88"/>
                  <a:pt x="80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33">
            <a:extLst>
              <a:ext uri="{FF2B5EF4-FFF2-40B4-BE49-F238E27FC236}">
                <a16:creationId xmlns:a16="http://schemas.microsoft.com/office/drawing/2014/main" id="{D6694797-1E84-483B-86BC-9EF4D98C6AFF}"/>
              </a:ext>
            </a:extLst>
          </p:cNvPr>
          <p:cNvSpPr>
            <a:spLocks noEditPoints="1"/>
          </p:cNvSpPr>
          <p:nvPr/>
        </p:nvSpPr>
        <p:spPr bwMode="auto">
          <a:xfrm>
            <a:off x="3769168" y="3326527"/>
            <a:ext cx="390910" cy="389788"/>
          </a:xfrm>
          <a:custGeom>
            <a:avLst/>
            <a:gdLst>
              <a:gd name="T0" fmla="*/ 525169 w 162"/>
              <a:gd name="T1" fmla="*/ 234117 h 160"/>
              <a:gd name="T2" fmla="*/ 300096 w 162"/>
              <a:gd name="T3" fmla="*/ 6886 h 160"/>
              <a:gd name="T4" fmla="*/ 283045 w 162"/>
              <a:gd name="T5" fmla="*/ 0 h 160"/>
              <a:gd name="T6" fmla="*/ 20461 w 162"/>
              <a:gd name="T7" fmla="*/ 0 h 160"/>
              <a:gd name="T8" fmla="*/ 0 w 162"/>
              <a:gd name="T9" fmla="*/ 20657 h 160"/>
              <a:gd name="T10" fmla="*/ 0 w 162"/>
              <a:gd name="T11" fmla="*/ 285760 h 160"/>
              <a:gd name="T12" fmla="*/ 6820 w 162"/>
              <a:gd name="T13" fmla="*/ 302975 h 160"/>
              <a:gd name="T14" fmla="*/ 231893 w 162"/>
              <a:gd name="T15" fmla="*/ 530206 h 160"/>
              <a:gd name="T16" fmla="*/ 231893 w 162"/>
              <a:gd name="T17" fmla="*/ 530206 h 160"/>
              <a:gd name="T18" fmla="*/ 283045 w 162"/>
              <a:gd name="T19" fmla="*/ 550863 h 160"/>
              <a:gd name="T20" fmla="*/ 283045 w 162"/>
              <a:gd name="T21" fmla="*/ 550863 h 160"/>
              <a:gd name="T22" fmla="*/ 337608 w 162"/>
              <a:gd name="T23" fmla="*/ 530206 h 160"/>
              <a:gd name="T24" fmla="*/ 525169 w 162"/>
              <a:gd name="T25" fmla="*/ 340846 h 160"/>
              <a:gd name="T26" fmla="*/ 525169 w 162"/>
              <a:gd name="T27" fmla="*/ 340846 h 160"/>
              <a:gd name="T28" fmla="*/ 525169 w 162"/>
              <a:gd name="T29" fmla="*/ 234117 h 160"/>
              <a:gd name="T30" fmla="*/ 494477 w 162"/>
              <a:gd name="T31" fmla="*/ 306418 h 160"/>
              <a:gd name="T32" fmla="*/ 306917 w 162"/>
              <a:gd name="T33" fmla="*/ 495777 h 160"/>
              <a:gd name="T34" fmla="*/ 283045 w 162"/>
              <a:gd name="T35" fmla="*/ 506105 h 160"/>
              <a:gd name="T36" fmla="*/ 283045 w 162"/>
              <a:gd name="T37" fmla="*/ 506105 h 160"/>
              <a:gd name="T38" fmla="*/ 262584 w 162"/>
              <a:gd name="T39" fmla="*/ 495777 h 160"/>
              <a:gd name="T40" fmla="*/ 262584 w 162"/>
              <a:gd name="T41" fmla="*/ 495777 h 160"/>
              <a:gd name="T42" fmla="*/ 262584 w 162"/>
              <a:gd name="T43" fmla="*/ 495777 h 160"/>
              <a:gd name="T44" fmla="*/ 44332 w 162"/>
              <a:gd name="T45" fmla="*/ 278874 h 160"/>
              <a:gd name="T46" fmla="*/ 44332 w 162"/>
              <a:gd name="T47" fmla="*/ 44758 h 160"/>
              <a:gd name="T48" fmla="*/ 276225 w 162"/>
              <a:gd name="T49" fmla="*/ 44758 h 160"/>
              <a:gd name="T50" fmla="*/ 494477 w 162"/>
              <a:gd name="T51" fmla="*/ 265103 h 160"/>
              <a:gd name="T52" fmla="*/ 494477 w 162"/>
              <a:gd name="T53" fmla="*/ 306418 h 160"/>
              <a:gd name="T54" fmla="*/ 167099 w 162"/>
              <a:gd name="T55" fmla="*/ 137716 h 160"/>
              <a:gd name="T56" fmla="*/ 173919 w 162"/>
              <a:gd name="T57" fmla="*/ 154930 h 160"/>
              <a:gd name="T58" fmla="*/ 167099 w 162"/>
              <a:gd name="T59" fmla="*/ 168702 h 160"/>
              <a:gd name="T60" fmla="*/ 153458 w 162"/>
              <a:gd name="T61" fmla="*/ 175588 h 160"/>
              <a:gd name="T62" fmla="*/ 136407 w 162"/>
              <a:gd name="T63" fmla="*/ 168702 h 160"/>
              <a:gd name="T64" fmla="*/ 129587 w 162"/>
              <a:gd name="T65" fmla="*/ 154930 h 160"/>
              <a:gd name="T66" fmla="*/ 136407 w 162"/>
              <a:gd name="T67" fmla="*/ 137716 h 160"/>
              <a:gd name="T68" fmla="*/ 153458 w 162"/>
              <a:gd name="T69" fmla="*/ 130830 h 160"/>
              <a:gd name="T70" fmla="*/ 167099 w 162"/>
              <a:gd name="T71" fmla="*/ 137716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2" h="160">
                <a:moveTo>
                  <a:pt x="154" y="68"/>
                </a:moveTo>
                <a:cubicBezTo>
                  <a:pt x="88" y="2"/>
                  <a:pt x="88" y="2"/>
                  <a:pt x="88" y="2"/>
                </a:cubicBezTo>
                <a:cubicBezTo>
                  <a:pt x="87" y="1"/>
                  <a:pt x="85" y="0"/>
                  <a:pt x="83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5"/>
                  <a:pt x="1" y="87"/>
                  <a:pt x="2" y="88"/>
                </a:cubicBezTo>
                <a:cubicBezTo>
                  <a:pt x="68" y="154"/>
                  <a:pt x="68" y="154"/>
                  <a:pt x="68" y="154"/>
                </a:cubicBezTo>
                <a:cubicBezTo>
                  <a:pt x="68" y="154"/>
                  <a:pt x="68" y="154"/>
                  <a:pt x="68" y="154"/>
                </a:cubicBezTo>
                <a:cubicBezTo>
                  <a:pt x="72" y="158"/>
                  <a:pt x="77" y="160"/>
                  <a:pt x="83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9" y="160"/>
                  <a:pt x="95" y="158"/>
                  <a:pt x="99" y="154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62" y="90"/>
                  <a:pt x="162" y="76"/>
                  <a:pt x="154" y="68"/>
                </a:cubicBezTo>
                <a:close/>
                <a:moveTo>
                  <a:pt x="145" y="89"/>
                </a:moveTo>
                <a:cubicBezTo>
                  <a:pt x="90" y="144"/>
                  <a:pt x="90" y="144"/>
                  <a:pt x="90" y="144"/>
                </a:cubicBezTo>
                <a:cubicBezTo>
                  <a:pt x="88" y="146"/>
                  <a:pt x="86" y="147"/>
                  <a:pt x="83" y="147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1" y="147"/>
                  <a:pt x="79" y="146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13" y="81"/>
                  <a:pt x="13" y="81"/>
                  <a:pt x="13" y="81"/>
                </a:cubicBezTo>
                <a:cubicBezTo>
                  <a:pt x="13" y="13"/>
                  <a:pt x="13" y="13"/>
                  <a:pt x="13" y="13"/>
                </a:cubicBezTo>
                <a:cubicBezTo>
                  <a:pt x="81" y="13"/>
                  <a:pt x="81" y="13"/>
                  <a:pt x="81" y="13"/>
                </a:cubicBezTo>
                <a:cubicBezTo>
                  <a:pt x="145" y="77"/>
                  <a:pt x="145" y="77"/>
                  <a:pt x="145" y="77"/>
                </a:cubicBezTo>
                <a:cubicBezTo>
                  <a:pt x="148" y="80"/>
                  <a:pt x="148" y="86"/>
                  <a:pt x="145" y="89"/>
                </a:cubicBezTo>
                <a:close/>
                <a:moveTo>
                  <a:pt x="49" y="40"/>
                </a:moveTo>
                <a:cubicBezTo>
                  <a:pt x="51" y="41"/>
                  <a:pt x="51" y="43"/>
                  <a:pt x="51" y="45"/>
                </a:cubicBezTo>
                <a:cubicBezTo>
                  <a:pt x="51" y="47"/>
                  <a:pt x="51" y="48"/>
                  <a:pt x="49" y="49"/>
                </a:cubicBezTo>
                <a:cubicBezTo>
                  <a:pt x="48" y="51"/>
                  <a:pt x="47" y="51"/>
                  <a:pt x="45" y="51"/>
                </a:cubicBezTo>
                <a:cubicBezTo>
                  <a:pt x="43" y="51"/>
                  <a:pt x="41" y="51"/>
                  <a:pt x="40" y="49"/>
                </a:cubicBezTo>
                <a:cubicBezTo>
                  <a:pt x="39" y="48"/>
                  <a:pt x="38" y="47"/>
                  <a:pt x="38" y="45"/>
                </a:cubicBezTo>
                <a:cubicBezTo>
                  <a:pt x="38" y="43"/>
                  <a:pt x="39" y="41"/>
                  <a:pt x="40" y="40"/>
                </a:cubicBezTo>
                <a:cubicBezTo>
                  <a:pt x="41" y="39"/>
                  <a:pt x="43" y="38"/>
                  <a:pt x="45" y="38"/>
                </a:cubicBezTo>
                <a:cubicBezTo>
                  <a:pt x="47" y="38"/>
                  <a:pt x="48" y="39"/>
                  <a:pt x="49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34">
            <a:extLst>
              <a:ext uri="{FF2B5EF4-FFF2-40B4-BE49-F238E27FC236}">
                <a16:creationId xmlns:a16="http://schemas.microsoft.com/office/drawing/2014/main" id="{024C0CCE-8DF5-406F-B260-EC83C916FAE1}"/>
              </a:ext>
            </a:extLst>
          </p:cNvPr>
          <p:cNvSpPr>
            <a:spLocks noEditPoints="1"/>
          </p:cNvSpPr>
          <p:nvPr/>
        </p:nvSpPr>
        <p:spPr bwMode="auto">
          <a:xfrm>
            <a:off x="3758594" y="5334205"/>
            <a:ext cx="385292" cy="357210"/>
          </a:xfrm>
          <a:custGeom>
            <a:avLst/>
            <a:gdLst>
              <a:gd name="T0" fmla="*/ 384562 w 160"/>
              <a:gd name="T1" fmla="*/ 412102 h 147"/>
              <a:gd name="T2" fmla="*/ 272257 w 160"/>
              <a:gd name="T3" fmla="*/ 295340 h 147"/>
              <a:gd name="T4" fmla="*/ 159951 w 160"/>
              <a:gd name="T5" fmla="*/ 412102 h 147"/>
              <a:gd name="T6" fmla="*/ 272257 w 160"/>
              <a:gd name="T7" fmla="*/ 254130 h 147"/>
              <a:gd name="T8" fmla="*/ 112306 w 160"/>
              <a:gd name="T9" fmla="*/ 257564 h 147"/>
              <a:gd name="T10" fmla="*/ 142935 w 160"/>
              <a:gd name="T11" fmla="*/ 257564 h 147"/>
              <a:gd name="T12" fmla="*/ 112306 w 160"/>
              <a:gd name="T13" fmla="*/ 195748 h 147"/>
              <a:gd name="T14" fmla="*/ 78274 w 160"/>
              <a:gd name="T15" fmla="*/ 226656 h 147"/>
              <a:gd name="T16" fmla="*/ 20419 w 160"/>
              <a:gd name="T17" fmla="*/ 412102 h 147"/>
              <a:gd name="T18" fmla="*/ 88483 w 160"/>
              <a:gd name="T19" fmla="*/ 388063 h 147"/>
              <a:gd name="T20" fmla="*/ 20419 w 160"/>
              <a:gd name="T21" fmla="*/ 367458 h 147"/>
              <a:gd name="T22" fmla="*/ 20419 w 160"/>
              <a:gd name="T23" fmla="*/ 412102 h 147"/>
              <a:gd name="T24" fmla="*/ 476449 w 160"/>
              <a:gd name="T25" fmla="*/ 412102 h 147"/>
              <a:gd name="T26" fmla="*/ 544513 w 160"/>
              <a:gd name="T27" fmla="*/ 388063 h 147"/>
              <a:gd name="T28" fmla="*/ 476449 w 160"/>
              <a:gd name="T29" fmla="*/ 367458 h 147"/>
              <a:gd name="T30" fmla="*/ 418594 w 160"/>
              <a:gd name="T31" fmla="*/ 264432 h 147"/>
              <a:gd name="T32" fmla="*/ 466239 w 160"/>
              <a:gd name="T33" fmla="*/ 226656 h 147"/>
              <a:gd name="T34" fmla="*/ 432207 w 160"/>
              <a:gd name="T35" fmla="*/ 195748 h 147"/>
              <a:gd name="T36" fmla="*/ 401578 w 160"/>
              <a:gd name="T37" fmla="*/ 257564 h 147"/>
              <a:gd name="T38" fmla="*/ 524094 w 160"/>
              <a:gd name="T39" fmla="*/ 460181 h 147"/>
              <a:gd name="T40" fmla="*/ 0 w 160"/>
              <a:gd name="T41" fmla="*/ 480786 h 147"/>
              <a:gd name="T42" fmla="*/ 524094 w 160"/>
              <a:gd name="T43" fmla="*/ 504825 h 147"/>
              <a:gd name="T44" fmla="*/ 524094 w 160"/>
              <a:gd name="T45" fmla="*/ 460181 h 147"/>
              <a:gd name="T46" fmla="*/ 258644 w 160"/>
              <a:gd name="T47" fmla="*/ 199183 h 147"/>
              <a:gd name="T48" fmla="*/ 262047 w 160"/>
              <a:gd name="T49" fmla="*/ 202617 h 147"/>
              <a:gd name="T50" fmla="*/ 265450 w 160"/>
              <a:gd name="T51" fmla="*/ 202617 h 147"/>
              <a:gd name="T52" fmla="*/ 272257 w 160"/>
              <a:gd name="T53" fmla="*/ 206051 h 147"/>
              <a:gd name="T54" fmla="*/ 279063 w 160"/>
              <a:gd name="T55" fmla="*/ 202617 h 147"/>
              <a:gd name="T56" fmla="*/ 282466 w 160"/>
              <a:gd name="T57" fmla="*/ 202617 h 147"/>
              <a:gd name="T58" fmla="*/ 285869 w 160"/>
              <a:gd name="T59" fmla="*/ 199183 h 147"/>
              <a:gd name="T60" fmla="*/ 377756 w 160"/>
              <a:gd name="T61" fmla="*/ 106460 h 147"/>
              <a:gd name="T62" fmla="*/ 347127 w 160"/>
              <a:gd name="T63" fmla="*/ 75552 h 147"/>
              <a:gd name="T64" fmla="*/ 292676 w 160"/>
              <a:gd name="T65" fmla="*/ 20605 h 147"/>
              <a:gd name="T66" fmla="*/ 251837 w 160"/>
              <a:gd name="T67" fmla="*/ 20605 h 147"/>
              <a:gd name="T68" fmla="*/ 197386 w 160"/>
              <a:gd name="T69" fmla="*/ 75552 h 147"/>
              <a:gd name="T70" fmla="*/ 166757 w 160"/>
              <a:gd name="T71" fmla="*/ 106460 h 14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47">
                <a:moveTo>
                  <a:pt x="120" y="113"/>
                </a:moveTo>
                <a:cubicBezTo>
                  <a:pt x="120" y="117"/>
                  <a:pt x="117" y="120"/>
                  <a:pt x="113" y="120"/>
                </a:cubicBezTo>
                <a:cubicBezTo>
                  <a:pt x="110" y="120"/>
                  <a:pt x="107" y="117"/>
                  <a:pt x="107" y="113"/>
                </a:cubicBezTo>
                <a:cubicBezTo>
                  <a:pt x="107" y="99"/>
                  <a:pt x="95" y="86"/>
                  <a:pt x="80" y="86"/>
                </a:cubicBezTo>
                <a:cubicBezTo>
                  <a:pt x="65" y="86"/>
                  <a:pt x="53" y="99"/>
                  <a:pt x="53" y="113"/>
                </a:cubicBezTo>
                <a:cubicBezTo>
                  <a:pt x="53" y="117"/>
                  <a:pt x="50" y="120"/>
                  <a:pt x="47" y="120"/>
                </a:cubicBezTo>
                <a:cubicBezTo>
                  <a:pt x="43" y="120"/>
                  <a:pt x="40" y="117"/>
                  <a:pt x="40" y="113"/>
                </a:cubicBezTo>
                <a:cubicBezTo>
                  <a:pt x="40" y="91"/>
                  <a:pt x="58" y="74"/>
                  <a:pt x="80" y="74"/>
                </a:cubicBezTo>
                <a:cubicBezTo>
                  <a:pt x="102" y="74"/>
                  <a:pt x="120" y="91"/>
                  <a:pt x="120" y="113"/>
                </a:cubicBezTo>
                <a:close/>
                <a:moveTo>
                  <a:pt x="33" y="75"/>
                </a:moveTo>
                <a:cubicBezTo>
                  <a:pt x="34" y="77"/>
                  <a:pt x="36" y="77"/>
                  <a:pt x="37" y="77"/>
                </a:cubicBezTo>
                <a:cubicBezTo>
                  <a:pt x="39" y="77"/>
                  <a:pt x="41" y="77"/>
                  <a:pt x="42" y="75"/>
                </a:cubicBezTo>
                <a:cubicBezTo>
                  <a:pt x="45" y="73"/>
                  <a:pt x="45" y="69"/>
                  <a:pt x="42" y="66"/>
                </a:cubicBezTo>
                <a:cubicBezTo>
                  <a:pt x="33" y="57"/>
                  <a:pt x="33" y="57"/>
                  <a:pt x="33" y="57"/>
                </a:cubicBezTo>
                <a:cubicBezTo>
                  <a:pt x="30" y="54"/>
                  <a:pt x="26" y="54"/>
                  <a:pt x="23" y="57"/>
                </a:cubicBezTo>
                <a:cubicBezTo>
                  <a:pt x="21" y="59"/>
                  <a:pt x="21" y="63"/>
                  <a:pt x="23" y="66"/>
                </a:cubicBezTo>
                <a:lnTo>
                  <a:pt x="33" y="75"/>
                </a:lnTo>
                <a:close/>
                <a:moveTo>
                  <a:pt x="6" y="120"/>
                </a:moveTo>
                <a:cubicBezTo>
                  <a:pt x="20" y="120"/>
                  <a:pt x="20" y="120"/>
                  <a:pt x="20" y="120"/>
                </a:cubicBezTo>
                <a:cubicBezTo>
                  <a:pt x="23" y="120"/>
                  <a:pt x="26" y="117"/>
                  <a:pt x="26" y="113"/>
                </a:cubicBezTo>
                <a:cubicBezTo>
                  <a:pt x="26" y="110"/>
                  <a:pt x="23" y="107"/>
                  <a:pt x="20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3" y="107"/>
                  <a:pt x="0" y="110"/>
                  <a:pt x="0" y="113"/>
                </a:cubicBezTo>
                <a:cubicBezTo>
                  <a:pt x="0" y="117"/>
                  <a:pt x="3" y="120"/>
                  <a:pt x="6" y="120"/>
                </a:cubicBezTo>
                <a:close/>
                <a:moveTo>
                  <a:pt x="134" y="113"/>
                </a:moveTo>
                <a:cubicBezTo>
                  <a:pt x="134" y="117"/>
                  <a:pt x="137" y="120"/>
                  <a:pt x="140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7" y="120"/>
                  <a:pt x="160" y="117"/>
                  <a:pt x="160" y="113"/>
                </a:cubicBezTo>
                <a:cubicBezTo>
                  <a:pt x="160" y="110"/>
                  <a:pt x="157" y="107"/>
                  <a:pt x="154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37" y="107"/>
                  <a:pt x="134" y="110"/>
                  <a:pt x="134" y="113"/>
                </a:cubicBezTo>
                <a:close/>
                <a:moveTo>
                  <a:pt x="123" y="77"/>
                </a:moveTo>
                <a:cubicBezTo>
                  <a:pt x="124" y="77"/>
                  <a:pt x="126" y="77"/>
                  <a:pt x="127" y="75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9" y="63"/>
                  <a:pt x="139" y="59"/>
                  <a:pt x="137" y="57"/>
                </a:cubicBezTo>
                <a:cubicBezTo>
                  <a:pt x="134" y="54"/>
                  <a:pt x="130" y="54"/>
                  <a:pt x="127" y="57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5" y="69"/>
                  <a:pt x="115" y="73"/>
                  <a:pt x="118" y="75"/>
                </a:cubicBezTo>
                <a:cubicBezTo>
                  <a:pt x="119" y="77"/>
                  <a:pt x="121" y="77"/>
                  <a:pt x="123" y="77"/>
                </a:cubicBezTo>
                <a:close/>
                <a:moveTo>
                  <a:pt x="154" y="134"/>
                </a:moveTo>
                <a:cubicBezTo>
                  <a:pt x="6" y="134"/>
                  <a:pt x="6" y="134"/>
                  <a:pt x="6" y="134"/>
                </a:cubicBezTo>
                <a:cubicBezTo>
                  <a:pt x="3" y="134"/>
                  <a:pt x="0" y="137"/>
                  <a:pt x="0" y="140"/>
                </a:cubicBezTo>
                <a:cubicBezTo>
                  <a:pt x="0" y="144"/>
                  <a:pt x="3" y="147"/>
                  <a:pt x="6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7" y="147"/>
                  <a:pt x="160" y="144"/>
                  <a:pt x="160" y="140"/>
                </a:cubicBezTo>
                <a:cubicBezTo>
                  <a:pt x="160" y="137"/>
                  <a:pt x="157" y="134"/>
                  <a:pt x="154" y="134"/>
                </a:cubicBezTo>
                <a:close/>
                <a:moveTo>
                  <a:pt x="75" y="58"/>
                </a:moveTo>
                <a:cubicBezTo>
                  <a:pt x="75" y="58"/>
                  <a:pt x="76" y="58"/>
                  <a:pt x="76" y="58"/>
                </a:cubicBezTo>
                <a:cubicBezTo>
                  <a:pt x="76" y="58"/>
                  <a:pt x="76" y="58"/>
                  <a:pt x="76" y="59"/>
                </a:cubicBezTo>
                <a:cubicBezTo>
                  <a:pt x="77" y="59"/>
                  <a:pt x="77" y="59"/>
                  <a:pt x="77" y="59"/>
                </a:cubicBezTo>
                <a:cubicBezTo>
                  <a:pt x="77" y="59"/>
                  <a:pt x="77" y="59"/>
                  <a:pt x="78" y="59"/>
                </a:cubicBezTo>
                <a:cubicBezTo>
                  <a:pt x="78" y="59"/>
                  <a:pt x="78" y="59"/>
                  <a:pt x="78" y="59"/>
                </a:cubicBezTo>
                <a:cubicBezTo>
                  <a:pt x="78" y="59"/>
                  <a:pt x="79" y="60"/>
                  <a:pt x="79" y="60"/>
                </a:cubicBezTo>
                <a:cubicBezTo>
                  <a:pt x="79" y="60"/>
                  <a:pt x="80" y="60"/>
                  <a:pt x="80" y="60"/>
                </a:cubicBezTo>
                <a:cubicBezTo>
                  <a:pt x="80" y="60"/>
                  <a:pt x="81" y="60"/>
                  <a:pt x="81" y="60"/>
                </a:cubicBezTo>
                <a:cubicBezTo>
                  <a:pt x="81" y="60"/>
                  <a:pt x="82" y="59"/>
                  <a:pt x="82" y="59"/>
                </a:cubicBezTo>
                <a:cubicBezTo>
                  <a:pt x="82" y="59"/>
                  <a:pt x="82" y="59"/>
                  <a:pt x="82" y="59"/>
                </a:cubicBezTo>
                <a:cubicBezTo>
                  <a:pt x="83" y="59"/>
                  <a:pt x="83" y="59"/>
                  <a:pt x="83" y="59"/>
                </a:cubicBezTo>
                <a:cubicBezTo>
                  <a:pt x="83" y="59"/>
                  <a:pt x="83" y="59"/>
                  <a:pt x="84" y="59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5" y="58"/>
                  <a:pt x="85" y="58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4" y="29"/>
                  <a:pt x="114" y="24"/>
                  <a:pt x="111" y="22"/>
                </a:cubicBezTo>
                <a:cubicBezTo>
                  <a:pt x="109" y="19"/>
                  <a:pt x="105" y="19"/>
                  <a:pt x="102" y="22"/>
                </a:cubicBezTo>
                <a:cubicBezTo>
                  <a:pt x="86" y="38"/>
                  <a:pt x="86" y="38"/>
                  <a:pt x="86" y="38"/>
                </a:cubicBezTo>
                <a:cubicBezTo>
                  <a:pt x="86" y="6"/>
                  <a:pt x="86" y="6"/>
                  <a:pt x="86" y="6"/>
                </a:cubicBezTo>
                <a:cubicBezTo>
                  <a:pt x="86" y="3"/>
                  <a:pt x="84" y="0"/>
                  <a:pt x="80" y="0"/>
                </a:cubicBezTo>
                <a:cubicBezTo>
                  <a:pt x="76" y="0"/>
                  <a:pt x="74" y="3"/>
                  <a:pt x="74" y="6"/>
                </a:cubicBezTo>
                <a:cubicBezTo>
                  <a:pt x="74" y="38"/>
                  <a:pt x="74" y="38"/>
                  <a:pt x="74" y="38"/>
                </a:cubicBezTo>
                <a:cubicBezTo>
                  <a:pt x="58" y="22"/>
                  <a:pt x="58" y="22"/>
                  <a:pt x="58" y="22"/>
                </a:cubicBezTo>
                <a:cubicBezTo>
                  <a:pt x="55" y="19"/>
                  <a:pt x="51" y="19"/>
                  <a:pt x="49" y="22"/>
                </a:cubicBezTo>
                <a:cubicBezTo>
                  <a:pt x="46" y="24"/>
                  <a:pt x="46" y="29"/>
                  <a:pt x="49" y="31"/>
                </a:cubicBezTo>
                <a:lnTo>
                  <a:pt x="75" y="5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35">
            <a:extLst>
              <a:ext uri="{FF2B5EF4-FFF2-40B4-BE49-F238E27FC236}">
                <a16:creationId xmlns:a16="http://schemas.microsoft.com/office/drawing/2014/main" id="{353F0102-9161-40C8-B611-2445B641F804}"/>
              </a:ext>
            </a:extLst>
          </p:cNvPr>
          <p:cNvSpPr>
            <a:spLocks noEditPoints="1"/>
          </p:cNvSpPr>
          <p:nvPr/>
        </p:nvSpPr>
        <p:spPr bwMode="auto">
          <a:xfrm>
            <a:off x="3770257" y="4345712"/>
            <a:ext cx="385292" cy="358334"/>
          </a:xfrm>
          <a:custGeom>
            <a:avLst/>
            <a:gdLst>
              <a:gd name="T0" fmla="*/ 384562 w 160"/>
              <a:gd name="T1" fmla="*/ 413398 h 147"/>
              <a:gd name="T2" fmla="*/ 272257 w 160"/>
              <a:gd name="T3" fmla="*/ 296269 h 147"/>
              <a:gd name="T4" fmla="*/ 159951 w 160"/>
              <a:gd name="T5" fmla="*/ 413398 h 147"/>
              <a:gd name="T6" fmla="*/ 272257 w 160"/>
              <a:gd name="T7" fmla="*/ 254929 h 147"/>
              <a:gd name="T8" fmla="*/ 112306 w 160"/>
              <a:gd name="T9" fmla="*/ 258374 h 147"/>
              <a:gd name="T10" fmla="*/ 142935 w 160"/>
              <a:gd name="T11" fmla="*/ 258374 h 147"/>
              <a:gd name="T12" fmla="*/ 112306 w 160"/>
              <a:gd name="T13" fmla="*/ 196364 h 147"/>
              <a:gd name="T14" fmla="*/ 78274 w 160"/>
              <a:gd name="T15" fmla="*/ 227369 h 147"/>
              <a:gd name="T16" fmla="*/ 20419 w 160"/>
              <a:gd name="T17" fmla="*/ 413398 h 147"/>
              <a:gd name="T18" fmla="*/ 88483 w 160"/>
              <a:gd name="T19" fmla="*/ 389283 h 147"/>
              <a:gd name="T20" fmla="*/ 20419 w 160"/>
              <a:gd name="T21" fmla="*/ 368614 h 147"/>
              <a:gd name="T22" fmla="*/ 20419 w 160"/>
              <a:gd name="T23" fmla="*/ 413398 h 147"/>
              <a:gd name="T24" fmla="*/ 476449 w 160"/>
              <a:gd name="T25" fmla="*/ 413398 h 147"/>
              <a:gd name="T26" fmla="*/ 544513 w 160"/>
              <a:gd name="T27" fmla="*/ 389283 h 147"/>
              <a:gd name="T28" fmla="*/ 476449 w 160"/>
              <a:gd name="T29" fmla="*/ 368614 h 147"/>
              <a:gd name="T30" fmla="*/ 418594 w 160"/>
              <a:gd name="T31" fmla="*/ 265264 h 147"/>
              <a:gd name="T32" fmla="*/ 466239 w 160"/>
              <a:gd name="T33" fmla="*/ 227369 h 147"/>
              <a:gd name="T34" fmla="*/ 432207 w 160"/>
              <a:gd name="T35" fmla="*/ 196364 h 147"/>
              <a:gd name="T36" fmla="*/ 401578 w 160"/>
              <a:gd name="T37" fmla="*/ 258374 h 147"/>
              <a:gd name="T38" fmla="*/ 524094 w 160"/>
              <a:gd name="T39" fmla="*/ 461628 h 147"/>
              <a:gd name="T40" fmla="*/ 0 w 160"/>
              <a:gd name="T41" fmla="*/ 482298 h 147"/>
              <a:gd name="T42" fmla="*/ 524094 w 160"/>
              <a:gd name="T43" fmla="*/ 506413 h 147"/>
              <a:gd name="T44" fmla="*/ 524094 w 160"/>
              <a:gd name="T45" fmla="*/ 461628 h 147"/>
              <a:gd name="T46" fmla="*/ 251837 w 160"/>
              <a:gd name="T47" fmla="*/ 75790 h 147"/>
              <a:gd name="T48" fmla="*/ 272257 w 160"/>
              <a:gd name="T49" fmla="*/ 206699 h 147"/>
              <a:gd name="T50" fmla="*/ 292676 w 160"/>
              <a:gd name="T51" fmla="*/ 75790 h 147"/>
              <a:gd name="T52" fmla="*/ 364143 w 160"/>
              <a:gd name="T53" fmla="*/ 137799 h 147"/>
              <a:gd name="T54" fmla="*/ 377756 w 160"/>
              <a:gd name="T55" fmla="*/ 99905 h 147"/>
              <a:gd name="T56" fmla="*/ 289273 w 160"/>
              <a:gd name="T57" fmla="*/ 6890 h 147"/>
              <a:gd name="T58" fmla="*/ 282466 w 160"/>
              <a:gd name="T59" fmla="*/ 3445 h 147"/>
              <a:gd name="T60" fmla="*/ 279063 w 160"/>
              <a:gd name="T61" fmla="*/ 0 h 147"/>
              <a:gd name="T62" fmla="*/ 272257 w 160"/>
              <a:gd name="T63" fmla="*/ 0 h 147"/>
              <a:gd name="T64" fmla="*/ 272257 w 160"/>
              <a:gd name="T65" fmla="*/ 0 h 147"/>
              <a:gd name="T66" fmla="*/ 265450 w 160"/>
              <a:gd name="T67" fmla="*/ 0 h 147"/>
              <a:gd name="T68" fmla="*/ 262047 w 160"/>
              <a:gd name="T69" fmla="*/ 3445 h 147"/>
              <a:gd name="T70" fmla="*/ 255240 w 160"/>
              <a:gd name="T71" fmla="*/ 6890 h 147"/>
              <a:gd name="T72" fmla="*/ 166757 w 160"/>
              <a:gd name="T73" fmla="*/ 130909 h 14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47">
                <a:moveTo>
                  <a:pt x="120" y="113"/>
                </a:moveTo>
                <a:cubicBezTo>
                  <a:pt x="120" y="117"/>
                  <a:pt x="117" y="120"/>
                  <a:pt x="113" y="120"/>
                </a:cubicBezTo>
                <a:cubicBezTo>
                  <a:pt x="110" y="120"/>
                  <a:pt x="107" y="117"/>
                  <a:pt x="107" y="113"/>
                </a:cubicBezTo>
                <a:cubicBezTo>
                  <a:pt x="107" y="99"/>
                  <a:pt x="95" y="86"/>
                  <a:pt x="80" y="86"/>
                </a:cubicBezTo>
                <a:cubicBezTo>
                  <a:pt x="65" y="86"/>
                  <a:pt x="53" y="99"/>
                  <a:pt x="53" y="113"/>
                </a:cubicBezTo>
                <a:cubicBezTo>
                  <a:pt x="53" y="117"/>
                  <a:pt x="50" y="120"/>
                  <a:pt x="47" y="120"/>
                </a:cubicBezTo>
                <a:cubicBezTo>
                  <a:pt x="43" y="120"/>
                  <a:pt x="40" y="117"/>
                  <a:pt x="40" y="113"/>
                </a:cubicBezTo>
                <a:cubicBezTo>
                  <a:pt x="40" y="91"/>
                  <a:pt x="58" y="74"/>
                  <a:pt x="80" y="74"/>
                </a:cubicBezTo>
                <a:cubicBezTo>
                  <a:pt x="102" y="74"/>
                  <a:pt x="120" y="91"/>
                  <a:pt x="120" y="113"/>
                </a:cubicBezTo>
                <a:close/>
                <a:moveTo>
                  <a:pt x="33" y="75"/>
                </a:moveTo>
                <a:cubicBezTo>
                  <a:pt x="34" y="77"/>
                  <a:pt x="36" y="77"/>
                  <a:pt x="37" y="77"/>
                </a:cubicBezTo>
                <a:cubicBezTo>
                  <a:pt x="39" y="77"/>
                  <a:pt x="41" y="77"/>
                  <a:pt x="42" y="75"/>
                </a:cubicBezTo>
                <a:cubicBezTo>
                  <a:pt x="45" y="73"/>
                  <a:pt x="45" y="69"/>
                  <a:pt x="42" y="66"/>
                </a:cubicBezTo>
                <a:cubicBezTo>
                  <a:pt x="33" y="57"/>
                  <a:pt x="33" y="57"/>
                  <a:pt x="33" y="57"/>
                </a:cubicBezTo>
                <a:cubicBezTo>
                  <a:pt x="30" y="54"/>
                  <a:pt x="26" y="54"/>
                  <a:pt x="23" y="57"/>
                </a:cubicBezTo>
                <a:cubicBezTo>
                  <a:pt x="21" y="59"/>
                  <a:pt x="21" y="63"/>
                  <a:pt x="23" y="66"/>
                </a:cubicBezTo>
                <a:lnTo>
                  <a:pt x="33" y="75"/>
                </a:lnTo>
                <a:close/>
                <a:moveTo>
                  <a:pt x="6" y="120"/>
                </a:moveTo>
                <a:cubicBezTo>
                  <a:pt x="20" y="120"/>
                  <a:pt x="20" y="120"/>
                  <a:pt x="20" y="120"/>
                </a:cubicBezTo>
                <a:cubicBezTo>
                  <a:pt x="23" y="120"/>
                  <a:pt x="26" y="117"/>
                  <a:pt x="26" y="113"/>
                </a:cubicBezTo>
                <a:cubicBezTo>
                  <a:pt x="26" y="110"/>
                  <a:pt x="23" y="107"/>
                  <a:pt x="20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3" y="107"/>
                  <a:pt x="0" y="110"/>
                  <a:pt x="0" y="113"/>
                </a:cubicBezTo>
                <a:cubicBezTo>
                  <a:pt x="0" y="117"/>
                  <a:pt x="3" y="120"/>
                  <a:pt x="6" y="120"/>
                </a:cubicBezTo>
                <a:close/>
                <a:moveTo>
                  <a:pt x="134" y="113"/>
                </a:moveTo>
                <a:cubicBezTo>
                  <a:pt x="134" y="117"/>
                  <a:pt x="137" y="120"/>
                  <a:pt x="140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7" y="120"/>
                  <a:pt x="160" y="117"/>
                  <a:pt x="160" y="113"/>
                </a:cubicBezTo>
                <a:cubicBezTo>
                  <a:pt x="160" y="110"/>
                  <a:pt x="157" y="107"/>
                  <a:pt x="154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37" y="107"/>
                  <a:pt x="134" y="110"/>
                  <a:pt x="134" y="113"/>
                </a:cubicBezTo>
                <a:close/>
                <a:moveTo>
                  <a:pt x="123" y="77"/>
                </a:moveTo>
                <a:cubicBezTo>
                  <a:pt x="124" y="77"/>
                  <a:pt x="126" y="77"/>
                  <a:pt x="127" y="75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9" y="63"/>
                  <a:pt x="139" y="59"/>
                  <a:pt x="137" y="57"/>
                </a:cubicBezTo>
                <a:cubicBezTo>
                  <a:pt x="134" y="54"/>
                  <a:pt x="130" y="54"/>
                  <a:pt x="127" y="57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5" y="69"/>
                  <a:pt x="115" y="73"/>
                  <a:pt x="118" y="75"/>
                </a:cubicBezTo>
                <a:cubicBezTo>
                  <a:pt x="119" y="77"/>
                  <a:pt x="121" y="77"/>
                  <a:pt x="123" y="77"/>
                </a:cubicBezTo>
                <a:close/>
                <a:moveTo>
                  <a:pt x="154" y="134"/>
                </a:moveTo>
                <a:cubicBezTo>
                  <a:pt x="6" y="134"/>
                  <a:pt x="6" y="134"/>
                  <a:pt x="6" y="134"/>
                </a:cubicBezTo>
                <a:cubicBezTo>
                  <a:pt x="3" y="134"/>
                  <a:pt x="0" y="137"/>
                  <a:pt x="0" y="140"/>
                </a:cubicBezTo>
                <a:cubicBezTo>
                  <a:pt x="0" y="144"/>
                  <a:pt x="3" y="147"/>
                  <a:pt x="6" y="147"/>
                </a:cubicBezTo>
                <a:cubicBezTo>
                  <a:pt x="154" y="147"/>
                  <a:pt x="154" y="147"/>
                  <a:pt x="154" y="147"/>
                </a:cubicBezTo>
                <a:cubicBezTo>
                  <a:pt x="157" y="147"/>
                  <a:pt x="160" y="144"/>
                  <a:pt x="160" y="140"/>
                </a:cubicBezTo>
                <a:cubicBezTo>
                  <a:pt x="160" y="137"/>
                  <a:pt x="157" y="134"/>
                  <a:pt x="154" y="134"/>
                </a:cubicBezTo>
                <a:close/>
                <a:moveTo>
                  <a:pt x="58" y="38"/>
                </a:moveTo>
                <a:cubicBezTo>
                  <a:pt x="74" y="22"/>
                  <a:pt x="74" y="22"/>
                  <a:pt x="74" y="22"/>
                </a:cubicBezTo>
                <a:cubicBezTo>
                  <a:pt x="74" y="53"/>
                  <a:pt x="74" y="53"/>
                  <a:pt x="74" y="53"/>
                </a:cubicBezTo>
                <a:cubicBezTo>
                  <a:pt x="74" y="57"/>
                  <a:pt x="76" y="60"/>
                  <a:pt x="80" y="60"/>
                </a:cubicBezTo>
                <a:cubicBezTo>
                  <a:pt x="84" y="60"/>
                  <a:pt x="86" y="57"/>
                  <a:pt x="86" y="53"/>
                </a:cubicBezTo>
                <a:cubicBezTo>
                  <a:pt x="86" y="22"/>
                  <a:pt x="86" y="22"/>
                  <a:pt x="86" y="22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3" y="39"/>
                  <a:pt x="105" y="40"/>
                  <a:pt x="107" y="40"/>
                </a:cubicBezTo>
                <a:cubicBezTo>
                  <a:pt x="108" y="40"/>
                  <a:pt x="110" y="39"/>
                  <a:pt x="111" y="38"/>
                </a:cubicBezTo>
                <a:cubicBezTo>
                  <a:pt x="114" y="35"/>
                  <a:pt x="114" y="31"/>
                  <a:pt x="111" y="29"/>
                </a:cubicBezTo>
                <a:cubicBezTo>
                  <a:pt x="85" y="2"/>
                  <a:pt x="85" y="2"/>
                  <a:pt x="85" y="2"/>
                </a:cubicBezTo>
                <a:cubicBezTo>
                  <a:pt x="85" y="2"/>
                  <a:pt x="85" y="2"/>
                  <a:pt x="85" y="2"/>
                </a:cubicBezTo>
                <a:cubicBezTo>
                  <a:pt x="84" y="2"/>
                  <a:pt x="84" y="1"/>
                  <a:pt x="84" y="1"/>
                </a:cubicBezTo>
                <a:cubicBezTo>
                  <a:pt x="83" y="1"/>
                  <a:pt x="83" y="1"/>
                  <a:pt x="83" y="1"/>
                </a:cubicBezTo>
                <a:cubicBezTo>
                  <a:pt x="83" y="1"/>
                  <a:pt x="83" y="1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1" y="0"/>
                  <a:pt x="81" y="0"/>
                </a:cubicBezTo>
                <a:cubicBezTo>
                  <a:pt x="81" y="0"/>
                  <a:pt x="81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8" y="0"/>
                  <a:pt x="7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1"/>
                  <a:pt x="77" y="1"/>
                  <a:pt x="77" y="1"/>
                </a:cubicBezTo>
                <a:cubicBezTo>
                  <a:pt x="77" y="1"/>
                  <a:pt x="77" y="1"/>
                  <a:pt x="76" y="1"/>
                </a:cubicBezTo>
                <a:cubicBezTo>
                  <a:pt x="76" y="1"/>
                  <a:pt x="76" y="2"/>
                  <a:pt x="75" y="2"/>
                </a:cubicBezTo>
                <a:cubicBezTo>
                  <a:pt x="49" y="29"/>
                  <a:pt x="49" y="29"/>
                  <a:pt x="49" y="29"/>
                </a:cubicBezTo>
                <a:cubicBezTo>
                  <a:pt x="46" y="31"/>
                  <a:pt x="46" y="35"/>
                  <a:pt x="49" y="38"/>
                </a:cubicBezTo>
                <a:cubicBezTo>
                  <a:pt x="51" y="40"/>
                  <a:pt x="55" y="40"/>
                  <a:pt x="58" y="3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41">
            <a:extLst>
              <a:ext uri="{FF2B5EF4-FFF2-40B4-BE49-F238E27FC236}">
                <a16:creationId xmlns:a16="http://schemas.microsoft.com/office/drawing/2014/main" id="{88854037-2717-4769-894B-8770D24F7626}"/>
              </a:ext>
            </a:extLst>
          </p:cNvPr>
          <p:cNvSpPr>
            <a:spLocks noEditPoints="1"/>
          </p:cNvSpPr>
          <p:nvPr/>
        </p:nvSpPr>
        <p:spPr bwMode="auto">
          <a:xfrm>
            <a:off x="4753959" y="1320060"/>
            <a:ext cx="388666" cy="388666"/>
          </a:xfrm>
          <a:custGeom>
            <a:avLst/>
            <a:gdLst>
              <a:gd name="T0" fmla="*/ 539040 w 161"/>
              <a:gd name="T1" fmla="*/ 511512 h 160"/>
              <a:gd name="T2" fmla="*/ 409398 w 161"/>
              <a:gd name="T3" fmla="*/ 381060 h 160"/>
              <a:gd name="T4" fmla="*/ 460572 w 161"/>
              <a:gd name="T5" fmla="*/ 233442 h 160"/>
              <a:gd name="T6" fmla="*/ 395751 w 161"/>
              <a:gd name="T7" fmla="*/ 68659 h 160"/>
              <a:gd name="T8" fmla="*/ 231992 w 161"/>
              <a:gd name="T9" fmla="*/ 0 h 160"/>
              <a:gd name="T10" fmla="*/ 68233 w 161"/>
              <a:gd name="T11" fmla="*/ 68659 h 160"/>
              <a:gd name="T12" fmla="*/ 0 w 161"/>
              <a:gd name="T13" fmla="*/ 233442 h 160"/>
              <a:gd name="T14" fmla="*/ 68233 w 161"/>
              <a:gd name="T15" fmla="*/ 398224 h 160"/>
              <a:gd name="T16" fmla="*/ 231992 w 161"/>
              <a:gd name="T17" fmla="*/ 463451 h 160"/>
              <a:gd name="T18" fmla="*/ 378693 w 161"/>
              <a:gd name="T19" fmla="*/ 411956 h 160"/>
              <a:gd name="T20" fmla="*/ 508335 w 161"/>
              <a:gd name="T21" fmla="*/ 542409 h 160"/>
              <a:gd name="T22" fmla="*/ 525393 w 161"/>
              <a:gd name="T23" fmla="*/ 549275 h 160"/>
              <a:gd name="T24" fmla="*/ 539040 w 161"/>
              <a:gd name="T25" fmla="*/ 542409 h 160"/>
              <a:gd name="T26" fmla="*/ 539040 w 161"/>
              <a:gd name="T27" fmla="*/ 511512 h 160"/>
              <a:gd name="T28" fmla="*/ 44351 w 161"/>
              <a:gd name="T29" fmla="*/ 233442 h 160"/>
              <a:gd name="T30" fmla="*/ 231992 w 161"/>
              <a:gd name="T31" fmla="*/ 44629 h 160"/>
              <a:gd name="T32" fmla="*/ 419632 w 161"/>
              <a:gd name="T33" fmla="*/ 233442 h 160"/>
              <a:gd name="T34" fmla="*/ 365046 w 161"/>
              <a:gd name="T35" fmla="*/ 363895 h 160"/>
              <a:gd name="T36" fmla="*/ 361634 w 161"/>
              <a:gd name="T37" fmla="*/ 363895 h 160"/>
              <a:gd name="T38" fmla="*/ 361634 w 161"/>
              <a:gd name="T39" fmla="*/ 367328 h 160"/>
              <a:gd name="T40" fmla="*/ 231992 w 161"/>
              <a:gd name="T41" fmla="*/ 422255 h 160"/>
              <a:gd name="T42" fmla="*/ 44351 w 161"/>
              <a:gd name="T43" fmla="*/ 233442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1" h="160">
                <a:moveTo>
                  <a:pt x="158" y="149"/>
                </a:moveTo>
                <a:cubicBezTo>
                  <a:pt x="120" y="111"/>
                  <a:pt x="120" y="111"/>
                  <a:pt x="120" y="111"/>
                </a:cubicBezTo>
                <a:cubicBezTo>
                  <a:pt x="130" y="99"/>
                  <a:pt x="135" y="84"/>
                  <a:pt x="135" y="68"/>
                </a:cubicBezTo>
                <a:cubicBezTo>
                  <a:pt x="135" y="50"/>
                  <a:pt x="128" y="33"/>
                  <a:pt x="116" y="20"/>
                </a:cubicBezTo>
                <a:cubicBezTo>
                  <a:pt x="103" y="7"/>
                  <a:pt x="86" y="0"/>
                  <a:pt x="68" y="0"/>
                </a:cubicBezTo>
                <a:cubicBezTo>
                  <a:pt x="50" y="0"/>
                  <a:pt x="33" y="7"/>
                  <a:pt x="20" y="20"/>
                </a:cubicBezTo>
                <a:cubicBezTo>
                  <a:pt x="7" y="33"/>
                  <a:pt x="0" y="50"/>
                  <a:pt x="0" y="68"/>
                </a:cubicBezTo>
                <a:cubicBezTo>
                  <a:pt x="0" y="86"/>
                  <a:pt x="7" y="103"/>
                  <a:pt x="20" y="116"/>
                </a:cubicBezTo>
                <a:cubicBezTo>
                  <a:pt x="33" y="128"/>
                  <a:pt x="50" y="135"/>
                  <a:pt x="68" y="135"/>
                </a:cubicBezTo>
                <a:cubicBezTo>
                  <a:pt x="84" y="135"/>
                  <a:pt x="99" y="130"/>
                  <a:pt x="111" y="120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50" y="159"/>
                  <a:pt x="152" y="160"/>
                  <a:pt x="154" y="160"/>
                </a:cubicBezTo>
                <a:cubicBezTo>
                  <a:pt x="155" y="160"/>
                  <a:pt x="157" y="159"/>
                  <a:pt x="158" y="158"/>
                </a:cubicBezTo>
                <a:cubicBezTo>
                  <a:pt x="161" y="156"/>
                  <a:pt x="161" y="151"/>
                  <a:pt x="158" y="149"/>
                </a:cubicBezTo>
                <a:close/>
                <a:moveTo>
                  <a:pt x="13" y="68"/>
                </a:moveTo>
                <a:cubicBezTo>
                  <a:pt x="13" y="38"/>
                  <a:pt x="38" y="13"/>
                  <a:pt x="68" y="13"/>
                </a:cubicBezTo>
                <a:cubicBezTo>
                  <a:pt x="98" y="13"/>
                  <a:pt x="123" y="38"/>
                  <a:pt x="123" y="68"/>
                </a:cubicBezTo>
                <a:cubicBezTo>
                  <a:pt x="123" y="83"/>
                  <a:pt x="116" y="96"/>
                  <a:pt x="107" y="106"/>
                </a:cubicBezTo>
                <a:cubicBezTo>
                  <a:pt x="107" y="106"/>
                  <a:pt x="107" y="106"/>
                  <a:pt x="106" y="106"/>
                </a:cubicBezTo>
                <a:cubicBezTo>
                  <a:pt x="106" y="107"/>
                  <a:pt x="106" y="107"/>
                  <a:pt x="106" y="107"/>
                </a:cubicBezTo>
                <a:cubicBezTo>
                  <a:pt x="96" y="116"/>
                  <a:pt x="83" y="123"/>
                  <a:pt x="68" y="123"/>
                </a:cubicBezTo>
                <a:cubicBezTo>
                  <a:pt x="38" y="123"/>
                  <a:pt x="13" y="98"/>
                  <a:pt x="13" y="6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42">
            <a:extLst>
              <a:ext uri="{FF2B5EF4-FFF2-40B4-BE49-F238E27FC236}">
                <a16:creationId xmlns:a16="http://schemas.microsoft.com/office/drawing/2014/main" id="{CEC1FC04-2C59-43E9-BB67-208CD5CF3D67}"/>
              </a:ext>
            </a:extLst>
          </p:cNvPr>
          <p:cNvSpPr>
            <a:spLocks noEditPoints="1"/>
          </p:cNvSpPr>
          <p:nvPr/>
        </p:nvSpPr>
        <p:spPr bwMode="auto">
          <a:xfrm>
            <a:off x="4769609" y="2327568"/>
            <a:ext cx="366198" cy="389788"/>
          </a:xfrm>
          <a:custGeom>
            <a:avLst/>
            <a:gdLst>
              <a:gd name="T0" fmla="*/ 510715 w 152"/>
              <a:gd name="T1" fmla="*/ 65415 h 160"/>
              <a:gd name="T2" fmla="*/ 510715 w 152"/>
              <a:gd name="T3" fmla="*/ 34429 h 160"/>
              <a:gd name="T4" fmla="*/ 480073 w 152"/>
              <a:gd name="T5" fmla="*/ 34429 h 160"/>
              <a:gd name="T6" fmla="*/ 272382 w 152"/>
              <a:gd name="T7" fmla="*/ 244445 h 160"/>
              <a:gd name="T8" fmla="*/ 194072 w 152"/>
              <a:gd name="T9" fmla="*/ 165259 h 160"/>
              <a:gd name="T10" fmla="*/ 211096 w 152"/>
              <a:gd name="T11" fmla="*/ 106730 h 160"/>
              <a:gd name="T12" fmla="*/ 105548 w 152"/>
              <a:gd name="T13" fmla="*/ 0 h 160"/>
              <a:gd name="T14" fmla="*/ 0 w 152"/>
              <a:gd name="T15" fmla="*/ 106730 h 160"/>
              <a:gd name="T16" fmla="*/ 105548 w 152"/>
              <a:gd name="T17" fmla="*/ 213459 h 160"/>
              <a:gd name="T18" fmla="*/ 163429 w 152"/>
              <a:gd name="T19" fmla="*/ 196245 h 160"/>
              <a:gd name="T20" fmla="*/ 241739 w 152"/>
              <a:gd name="T21" fmla="*/ 275432 h 160"/>
              <a:gd name="T22" fmla="*/ 163429 w 152"/>
              <a:gd name="T23" fmla="*/ 354618 h 160"/>
              <a:gd name="T24" fmla="*/ 105548 w 152"/>
              <a:gd name="T25" fmla="*/ 337404 h 160"/>
              <a:gd name="T26" fmla="*/ 0 w 152"/>
              <a:gd name="T27" fmla="*/ 444133 h 160"/>
              <a:gd name="T28" fmla="*/ 105548 w 152"/>
              <a:gd name="T29" fmla="*/ 550863 h 160"/>
              <a:gd name="T30" fmla="*/ 211096 w 152"/>
              <a:gd name="T31" fmla="*/ 444133 h 160"/>
              <a:gd name="T32" fmla="*/ 194072 w 152"/>
              <a:gd name="T33" fmla="*/ 385604 h 160"/>
              <a:gd name="T34" fmla="*/ 510715 w 152"/>
              <a:gd name="T35" fmla="*/ 65415 h 160"/>
              <a:gd name="T36" fmla="*/ 44262 w 152"/>
              <a:gd name="T37" fmla="*/ 106730 h 160"/>
              <a:gd name="T38" fmla="*/ 105548 w 152"/>
              <a:gd name="T39" fmla="*/ 44758 h 160"/>
              <a:gd name="T40" fmla="*/ 166834 w 152"/>
              <a:gd name="T41" fmla="*/ 106730 h 160"/>
              <a:gd name="T42" fmla="*/ 149810 w 152"/>
              <a:gd name="T43" fmla="*/ 151487 h 160"/>
              <a:gd name="T44" fmla="*/ 149810 w 152"/>
              <a:gd name="T45" fmla="*/ 151487 h 160"/>
              <a:gd name="T46" fmla="*/ 149810 w 152"/>
              <a:gd name="T47" fmla="*/ 151487 h 160"/>
              <a:gd name="T48" fmla="*/ 105548 w 152"/>
              <a:gd name="T49" fmla="*/ 168702 h 160"/>
              <a:gd name="T50" fmla="*/ 44262 w 152"/>
              <a:gd name="T51" fmla="*/ 106730 h 160"/>
              <a:gd name="T52" fmla="*/ 105548 w 152"/>
              <a:gd name="T53" fmla="*/ 506105 h 160"/>
              <a:gd name="T54" fmla="*/ 44262 w 152"/>
              <a:gd name="T55" fmla="*/ 444133 h 160"/>
              <a:gd name="T56" fmla="*/ 105548 w 152"/>
              <a:gd name="T57" fmla="*/ 382161 h 160"/>
              <a:gd name="T58" fmla="*/ 149810 w 152"/>
              <a:gd name="T59" fmla="*/ 399376 h 160"/>
              <a:gd name="T60" fmla="*/ 149810 w 152"/>
              <a:gd name="T61" fmla="*/ 399376 h 160"/>
              <a:gd name="T62" fmla="*/ 149810 w 152"/>
              <a:gd name="T63" fmla="*/ 399376 h 160"/>
              <a:gd name="T64" fmla="*/ 166834 w 152"/>
              <a:gd name="T65" fmla="*/ 444133 h 160"/>
              <a:gd name="T66" fmla="*/ 105548 w 152"/>
              <a:gd name="T67" fmla="*/ 506105 h 160"/>
              <a:gd name="T68" fmla="*/ 510715 w 152"/>
              <a:gd name="T69" fmla="*/ 485448 h 160"/>
              <a:gd name="T70" fmla="*/ 510715 w 152"/>
              <a:gd name="T71" fmla="*/ 516434 h 160"/>
              <a:gd name="T72" fmla="*/ 493692 w 152"/>
              <a:gd name="T73" fmla="*/ 523320 h 160"/>
              <a:gd name="T74" fmla="*/ 480073 w 152"/>
              <a:gd name="T75" fmla="*/ 516434 h 160"/>
              <a:gd name="T76" fmla="*/ 326858 w 152"/>
              <a:gd name="T77" fmla="*/ 361504 h 160"/>
              <a:gd name="T78" fmla="*/ 326858 w 152"/>
              <a:gd name="T79" fmla="*/ 330518 h 160"/>
              <a:gd name="T80" fmla="*/ 357501 w 152"/>
              <a:gd name="T81" fmla="*/ 330518 h 160"/>
              <a:gd name="T82" fmla="*/ 510715 w 152"/>
              <a:gd name="T83" fmla="*/ 485448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2" h="160">
                <a:moveTo>
                  <a:pt x="150" y="19"/>
                </a:moveTo>
                <a:cubicBezTo>
                  <a:pt x="152" y="17"/>
                  <a:pt x="152" y="13"/>
                  <a:pt x="150" y="10"/>
                </a:cubicBezTo>
                <a:cubicBezTo>
                  <a:pt x="147" y="8"/>
                  <a:pt x="143" y="8"/>
                  <a:pt x="141" y="10"/>
                </a:cubicBezTo>
                <a:cubicBezTo>
                  <a:pt x="80" y="71"/>
                  <a:pt x="80" y="71"/>
                  <a:pt x="80" y="71"/>
                </a:cubicBezTo>
                <a:cubicBezTo>
                  <a:pt x="57" y="48"/>
                  <a:pt x="57" y="48"/>
                  <a:pt x="57" y="48"/>
                </a:cubicBezTo>
                <a:cubicBezTo>
                  <a:pt x="60" y="43"/>
                  <a:pt x="62" y="37"/>
                  <a:pt x="62" y="31"/>
                </a:cubicBezTo>
                <a:cubicBezTo>
                  <a:pt x="62" y="14"/>
                  <a:pt x="48" y="0"/>
                  <a:pt x="31" y="0"/>
                </a:cubicBezTo>
                <a:cubicBezTo>
                  <a:pt x="14" y="0"/>
                  <a:pt x="0" y="14"/>
                  <a:pt x="0" y="31"/>
                </a:cubicBezTo>
                <a:cubicBezTo>
                  <a:pt x="0" y="48"/>
                  <a:pt x="14" y="62"/>
                  <a:pt x="31" y="62"/>
                </a:cubicBezTo>
                <a:cubicBezTo>
                  <a:pt x="37" y="62"/>
                  <a:pt x="43" y="60"/>
                  <a:pt x="48" y="57"/>
                </a:cubicBezTo>
                <a:cubicBezTo>
                  <a:pt x="71" y="80"/>
                  <a:pt x="71" y="80"/>
                  <a:pt x="71" y="80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43" y="100"/>
                  <a:pt x="37" y="98"/>
                  <a:pt x="31" y="98"/>
                </a:cubicBezTo>
                <a:cubicBezTo>
                  <a:pt x="14" y="98"/>
                  <a:pt x="0" y="112"/>
                  <a:pt x="0" y="129"/>
                </a:cubicBezTo>
                <a:cubicBezTo>
                  <a:pt x="0" y="146"/>
                  <a:pt x="14" y="160"/>
                  <a:pt x="31" y="160"/>
                </a:cubicBezTo>
                <a:cubicBezTo>
                  <a:pt x="48" y="160"/>
                  <a:pt x="62" y="146"/>
                  <a:pt x="62" y="129"/>
                </a:cubicBezTo>
                <a:cubicBezTo>
                  <a:pt x="62" y="123"/>
                  <a:pt x="60" y="117"/>
                  <a:pt x="57" y="112"/>
                </a:cubicBezTo>
                <a:lnTo>
                  <a:pt x="150" y="19"/>
                </a:lnTo>
                <a:close/>
                <a:moveTo>
                  <a:pt x="13" y="31"/>
                </a:moveTo>
                <a:cubicBezTo>
                  <a:pt x="13" y="21"/>
                  <a:pt x="21" y="13"/>
                  <a:pt x="31" y="13"/>
                </a:cubicBezTo>
                <a:cubicBezTo>
                  <a:pt x="41" y="13"/>
                  <a:pt x="49" y="21"/>
                  <a:pt x="49" y="31"/>
                </a:cubicBezTo>
                <a:cubicBezTo>
                  <a:pt x="49" y="36"/>
                  <a:pt x="47" y="40"/>
                  <a:pt x="44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0" y="47"/>
                  <a:pt x="36" y="49"/>
                  <a:pt x="31" y="49"/>
                </a:cubicBezTo>
                <a:cubicBezTo>
                  <a:pt x="21" y="49"/>
                  <a:pt x="13" y="41"/>
                  <a:pt x="13" y="31"/>
                </a:cubicBezTo>
                <a:close/>
                <a:moveTo>
                  <a:pt x="31" y="147"/>
                </a:moveTo>
                <a:cubicBezTo>
                  <a:pt x="21" y="147"/>
                  <a:pt x="13" y="139"/>
                  <a:pt x="13" y="129"/>
                </a:cubicBezTo>
                <a:cubicBezTo>
                  <a:pt x="13" y="119"/>
                  <a:pt x="21" y="111"/>
                  <a:pt x="31" y="111"/>
                </a:cubicBezTo>
                <a:cubicBezTo>
                  <a:pt x="36" y="111"/>
                  <a:pt x="40" y="113"/>
                  <a:pt x="44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7" y="120"/>
                  <a:pt x="49" y="124"/>
                  <a:pt x="49" y="129"/>
                </a:cubicBezTo>
                <a:cubicBezTo>
                  <a:pt x="49" y="139"/>
                  <a:pt x="41" y="147"/>
                  <a:pt x="31" y="147"/>
                </a:cubicBezTo>
                <a:close/>
                <a:moveTo>
                  <a:pt x="150" y="141"/>
                </a:moveTo>
                <a:cubicBezTo>
                  <a:pt x="152" y="143"/>
                  <a:pt x="152" y="147"/>
                  <a:pt x="150" y="150"/>
                </a:cubicBezTo>
                <a:cubicBezTo>
                  <a:pt x="149" y="151"/>
                  <a:pt x="147" y="152"/>
                  <a:pt x="145" y="152"/>
                </a:cubicBezTo>
                <a:cubicBezTo>
                  <a:pt x="144" y="152"/>
                  <a:pt x="142" y="151"/>
                  <a:pt x="141" y="150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3" y="102"/>
                  <a:pt x="93" y="98"/>
                  <a:pt x="96" y="96"/>
                </a:cubicBezTo>
                <a:cubicBezTo>
                  <a:pt x="98" y="93"/>
                  <a:pt x="102" y="93"/>
                  <a:pt x="105" y="96"/>
                </a:cubicBezTo>
                <a:lnTo>
                  <a:pt x="150" y="14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43">
            <a:extLst>
              <a:ext uri="{FF2B5EF4-FFF2-40B4-BE49-F238E27FC236}">
                <a16:creationId xmlns:a16="http://schemas.microsoft.com/office/drawing/2014/main" id="{E195EC73-C3F5-4820-BB3F-4A95BDA842D6}"/>
              </a:ext>
            </a:extLst>
          </p:cNvPr>
          <p:cNvSpPr>
            <a:spLocks/>
          </p:cNvSpPr>
          <p:nvPr/>
        </p:nvSpPr>
        <p:spPr bwMode="auto">
          <a:xfrm>
            <a:off x="4770245" y="3342816"/>
            <a:ext cx="390910" cy="357210"/>
          </a:xfrm>
          <a:custGeom>
            <a:avLst/>
            <a:gdLst>
              <a:gd name="T0" fmla="*/ 549040 w 162"/>
              <a:gd name="T1" fmla="*/ 216354 h 147"/>
              <a:gd name="T2" fmla="*/ 549040 w 162"/>
              <a:gd name="T3" fmla="*/ 219788 h 147"/>
              <a:gd name="T4" fmla="*/ 545630 w 162"/>
              <a:gd name="T5" fmla="*/ 219788 h 147"/>
              <a:gd name="T6" fmla="*/ 545630 w 162"/>
              <a:gd name="T7" fmla="*/ 219788 h 147"/>
              <a:gd name="T8" fmla="*/ 545630 w 162"/>
              <a:gd name="T9" fmla="*/ 223222 h 147"/>
              <a:gd name="T10" fmla="*/ 542219 w 162"/>
              <a:gd name="T11" fmla="*/ 223222 h 147"/>
              <a:gd name="T12" fmla="*/ 542219 w 162"/>
              <a:gd name="T13" fmla="*/ 226656 h 147"/>
              <a:gd name="T14" fmla="*/ 538809 w 162"/>
              <a:gd name="T15" fmla="*/ 226656 h 147"/>
              <a:gd name="T16" fmla="*/ 538809 w 162"/>
              <a:gd name="T17" fmla="*/ 226656 h 147"/>
              <a:gd name="T18" fmla="*/ 535399 w 162"/>
              <a:gd name="T19" fmla="*/ 226656 h 147"/>
              <a:gd name="T20" fmla="*/ 531989 w 162"/>
              <a:gd name="T21" fmla="*/ 226656 h 147"/>
              <a:gd name="T22" fmla="*/ 531989 w 162"/>
              <a:gd name="T23" fmla="*/ 226656 h 147"/>
              <a:gd name="T24" fmla="*/ 531989 w 162"/>
              <a:gd name="T25" fmla="*/ 226656 h 147"/>
              <a:gd name="T26" fmla="*/ 378531 w 162"/>
              <a:gd name="T27" fmla="*/ 226656 h 147"/>
              <a:gd name="T28" fmla="*/ 358069 w 162"/>
              <a:gd name="T29" fmla="*/ 206051 h 147"/>
              <a:gd name="T30" fmla="*/ 378531 w 162"/>
              <a:gd name="T31" fmla="*/ 182012 h 147"/>
              <a:gd name="T32" fmla="*/ 474016 w 162"/>
              <a:gd name="T33" fmla="*/ 182012 h 147"/>
              <a:gd name="T34" fmla="*/ 398992 w 162"/>
              <a:gd name="T35" fmla="*/ 113328 h 147"/>
              <a:gd name="T36" fmla="*/ 398992 w 162"/>
              <a:gd name="T37" fmla="*/ 109894 h 147"/>
              <a:gd name="T38" fmla="*/ 323968 w 162"/>
              <a:gd name="T39" fmla="*/ 61815 h 147"/>
              <a:gd name="T40" fmla="*/ 167099 w 162"/>
              <a:gd name="T41" fmla="*/ 72118 h 147"/>
              <a:gd name="T42" fmla="*/ 61383 w 162"/>
              <a:gd name="T43" fmla="*/ 188880 h 147"/>
              <a:gd name="T44" fmla="*/ 71614 w 162"/>
              <a:gd name="T45" fmla="*/ 343418 h 147"/>
              <a:gd name="T46" fmla="*/ 187560 w 162"/>
              <a:gd name="T47" fmla="*/ 449878 h 147"/>
              <a:gd name="T48" fmla="*/ 341019 w 162"/>
              <a:gd name="T49" fmla="*/ 443010 h 147"/>
              <a:gd name="T50" fmla="*/ 446734 w 162"/>
              <a:gd name="T51" fmla="*/ 326247 h 147"/>
              <a:gd name="T52" fmla="*/ 474016 w 162"/>
              <a:gd name="T53" fmla="*/ 312511 h 147"/>
              <a:gd name="T54" fmla="*/ 487656 w 162"/>
              <a:gd name="T55" fmla="*/ 339984 h 147"/>
              <a:gd name="T56" fmla="*/ 361480 w 162"/>
              <a:gd name="T57" fmla="*/ 480786 h 147"/>
              <a:gd name="T58" fmla="*/ 255764 w 162"/>
              <a:gd name="T59" fmla="*/ 504825 h 147"/>
              <a:gd name="T60" fmla="*/ 170509 w 162"/>
              <a:gd name="T61" fmla="*/ 491088 h 147"/>
              <a:gd name="T62" fmla="*/ 30692 w 162"/>
              <a:gd name="T63" fmla="*/ 364023 h 147"/>
              <a:gd name="T64" fmla="*/ 20461 w 162"/>
              <a:gd name="T65" fmla="*/ 171709 h 147"/>
              <a:gd name="T66" fmla="*/ 146638 w 162"/>
              <a:gd name="T67" fmla="*/ 30908 h 147"/>
              <a:gd name="T68" fmla="*/ 337608 w 162"/>
              <a:gd name="T69" fmla="*/ 20605 h 147"/>
              <a:gd name="T70" fmla="*/ 429683 w 162"/>
              <a:gd name="T71" fmla="*/ 78986 h 147"/>
              <a:gd name="T72" fmla="*/ 508118 w 162"/>
              <a:gd name="T73" fmla="*/ 154538 h 147"/>
              <a:gd name="T74" fmla="*/ 508118 w 162"/>
              <a:gd name="T75" fmla="*/ 54947 h 147"/>
              <a:gd name="T76" fmla="*/ 531989 w 162"/>
              <a:gd name="T77" fmla="*/ 30908 h 147"/>
              <a:gd name="T78" fmla="*/ 552450 w 162"/>
              <a:gd name="T79" fmla="*/ 54947 h 147"/>
              <a:gd name="T80" fmla="*/ 552450 w 162"/>
              <a:gd name="T81" fmla="*/ 206051 h 147"/>
              <a:gd name="T82" fmla="*/ 552450 w 162"/>
              <a:gd name="T83" fmla="*/ 206051 h 147"/>
              <a:gd name="T84" fmla="*/ 552450 w 162"/>
              <a:gd name="T85" fmla="*/ 209485 h 147"/>
              <a:gd name="T86" fmla="*/ 552450 w 162"/>
              <a:gd name="T87" fmla="*/ 212919 h 147"/>
              <a:gd name="T88" fmla="*/ 552450 w 162"/>
              <a:gd name="T89" fmla="*/ 212919 h 147"/>
              <a:gd name="T90" fmla="*/ 549040 w 162"/>
              <a:gd name="T91" fmla="*/ 216354 h 147"/>
              <a:gd name="T92" fmla="*/ 549040 w 162"/>
              <a:gd name="T93" fmla="*/ 216354 h 14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47">
                <a:moveTo>
                  <a:pt x="161" y="63"/>
                </a:moveTo>
                <a:cubicBezTo>
                  <a:pt x="161" y="64"/>
                  <a:pt x="161" y="64"/>
                  <a:pt x="161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59" y="65"/>
                  <a:pt x="159" y="65"/>
                  <a:pt x="159" y="65"/>
                </a:cubicBezTo>
                <a:cubicBezTo>
                  <a:pt x="159" y="65"/>
                  <a:pt x="159" y="65"/>
                  <a:pt x="159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7" y="66"/>
                  <a:pt x="157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11" y="66"/>
                  <a:pt x="111" y="66"/>
                  <a:pt x="111" y="66"/>
                </a:cubicBezTo>
                <a:cubicBezTo>
                  <a:pt x="108" y="66"/>
                  <a:pt x="105" y="64"/>
                  <a:pt x="105" y="60"/>
                </a:cubicBezTo>
                <a:cubicBezTo>
                  <a:pt x="105" y="56"/>
                  <a:pt x="108" y="53"/>
                  <a:pt x="111" y="53"/>
                </a:cubicBezTo>
                <a:cubicBezTo>
                  <a:pt x="139" y="53"/>
                  <a:pt x="139" y="53"/>
                  <a:pt x="139" y="5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3"/>
                  <a:pt x="117" y="33"/>
                  <a:pt x="117" y="32"/>
                </a:cubicBezTo>
                <a:cubicBezTo>
                  <a:pt x="111" y="26"/>
                  <a:pt x="103" y="21"/>
                  <a:pt x="95" y="18"/>
                </a:cubicBezTo>
                <a:cubicBezTo>
                  <a:pt x="80" y="13"/>
                  <a:pt x="63" y="14"/>
                  <a:pt x="49" y="21"/>
                </a:cubicBezTo>
                <a:cubicBezTo>
                  <a:pt x="35" y="28"/>
                  <a:pt x="24" y="40"/>
                  <a:pt x="18" y="55"/>
                </a:cubicBezTo>
                <a:cubicBezTo>
                  <a:pt x="13" y="70"/>
                  <a:pt x="14" y="86"/>
                  <a:pt x="21" y="100"/>
                </a:cubicBezTo>
                <a:cubicBezTo>
                  <a:pt x="28" y="115"/>
                  <a:pt x="40" y="126"/>
                  <a:pt x="55" y="131"/>
                </a:cubicBezTo>
                <a:cubicBezTo>
                  <a:pt x="70" y="136"/>
                  <a:pt x="86" y="135"/>
                  <a:pt x="100" y="129"/>
                </a:cubicBezTo>
                <a:cubicBezTo>
                  <a:pt x="115" y="122"/>
                  <a:pt x="126" y="110"/>
                  <a:pt x="131" y="95"/>
                </a:cubicBezTo>
                <a:cubicBezTo>
                  <a:pt x="132" y="91"/>
                  <a:pt x="136" y="89"/>
                  <a:pt x="139" y="91"/>
                </a:cubicBezTo>
                <a:cubicBezTo>
                  <a:pt x="143" y="92"/>
                  <a:pt x="144" y="96"/>
                  <a:pt x="143" y="99"/>
                </a:cubicBezTo>
                <a:cubicBezTo>
                  <a:pt x="137" y="117"/>
                  <a:pt x="124" y="132"/>
                  <a:pt x="106" y="140"/>
                </a:cubicBezTo>
                <a:cubicBezTo>
                  <a:pt x="96" y="145"/>
                  <a:pt x="85" y="147"/>
                  <a:pt x="75" y="147"/>
                </a:cubicBezTo>
                <a:cubicBezTo>
                  <a:pt x="67" y="147"/>
                  <a:pt x="58" y="146"/>
                  <a:pt x="50" y="143"/>
                </a:cubicBezTo>
                <a:cubicBezTo>
                  <a:pt x="32" y="137"/>
                  <a:pt x="18" y="124"/>
                  <a:pt x="9" y="106"/>
                </a:cubicBezTo>
                <a:cubicBezTo>
                  <a:pt x="1" y="88"/>
                  <a:pt x="0" y="69"/>
                  <a:pt x="6" y="50"/>
                </a:cubicBezTo>
                <a:cubicBezTo>
                  <a:pt x="13" y="32"/>
                  <a:pt x="26" y="18"/>
                  <a:pt x="43" y="9"/>
                </a:cubicBezTo>
                <a:cubicBezTo>
                  <a:pt x="61" y="1"/>
                  <a:pt x="81" y="0"/>
                  <a:pt x="99" y="6"/>
                </a:cubicBezTo>
                <a:cubicBezTo>
                  <a:pt x="109" y="10"/>
                  <a:pt x="118" y="16"/>
                  <a:pt x="126" y="23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2"/>
                  <a:pt x="152" y="9"/>
                  <a:pt x="156" y="9"/>
                </a:cubicBezTo>
                <a:cubicBezTo>
                  <a:pt x="159" y="9"/>
                  <a:pt x="162" y="12"/>
                  <a:pt x="162" y="16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0"/>
                  <a:pt x="162" y="60"/>
                  <a:pt x="162" y="60"/>
                </a:cubicBezTo>
                <a:cubicBezTo>
                  <a:pt x="162" y="61"/>
                  <a:pt x="162" y="61"/>
                  <a:pt x="162" y="61"/>
                </a:cubicBezTo>
                <a:cubicBezTo>
                  <a:pt x="162" y="61"/>
                  <a:pt x="162" y="62"/>
                  <a:pt x="162" y="62"/>
                </a:cubicBezTo>
                <a:cubicBezTo>
                  <a:pt x="162" y="62"/>
                  <a:pt x="162" y="62"/>
                  <a:pt x="162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61" y="63"/>
                  <a:pt x="161" y="63"/>
                  <a:pt x="161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44">
            <a:extLst>
              <a:ext uri="{FF2B5EF4-FFF2-40B4-BE49-F238E27FC236}">
                <a16:creationId xmlns:a16="http://schemas.microsoft.com/office/drawing/2014/main" id="{B736D4F1-97FF-4DB2-A572-6C3532776BEB}"/>
              </a:ext>
            </a:extLst>
          </p:cNvPr>
          <p:cNvSpPr>
            <a:spLocks/>
          </p:cNvSpPr>
          <p:nvPr/>
        </p:nvSpPr>
        <p:spPr bwMode="auto">
          <a:xfrm>
            <a:off x="4744321" y="5333643"/>
            <a:ext cx="390910" cy="358334"/>
          </a:xfrm>
          <a:custGeom>
            <a:avLst/>
            <a:gdLst>
              <a:gd name="T0" fmla="*/ 521758 w 162"/>
              <a:gd name="T1" fmla="*/ 365169 h 147"/>
              <a:gd name="T2" fmla="*/ 378531 w 162"/>
              <a:gd name="T3" fmla="*/ 492633 h 147"/>
              <a:gd name="T4" fmla="*/ 296686 w 162"/>
              <a:gd name="T5" fmla="*/ 506413 h 147"/>
              <a:gd name="T6" fmla="*/ 190970 w 162"/>
              <a:gd name="T7" fmla="*/ 482298 h 147"/>
              <a:gd name="T8" fmla="*/ 64794 w 162"/>
              <a:gd name="T9" fmla="*/ 341054 h 147"/>
              <a:gd name="T10" fmla="*/ 78434 w 162"/>
              <a:gd name="T11" fmla="*/ 313494 h 147"/>
              <a:gd name="T12" fmla="*/ 105716 w 162"/>
              <a:gd name="T13" fmla="*/ 327274 h 147"/>
              <a:gd name="T14" fmla="*/ 364890 w 162"/>
              <a:gd name="T15" fmla="*/ 451293 h 147"/>
              <a:gd name="T16" fmla="*/ 491067 w 162"/>
              <a:gd name="T17" fmla="*/ 189474 h 147"/>
              <a:gd name="T18" fmla="*/ 228482 w 162"/>
              <a:gd name="T19" fmla="*/ 62010 h 147"/>
              <a:gd name="T20" fmla="*/ 153458 w 162"/>
              <a:gd name="T21" fmla="*/ 110240 h 147"/>
              <a:gd name="T22" fmla="*/ 153458 w 162"/>
              <a:gd name="T23" fmla="*/ 113685 h 147"/>
              <a:gd name="T24" fmla="*/ 78434 w 162"/>
              <a:gd name="T25" fmla="*/ 182584 h 147"/>
              <a:gd name="T26" fmla="*/ 173919 w 162"/>
              <a:gd name="T27" fmla="*/ 182584 h 147"/>
              <a:gd name="T28" fmla="*/ 194381 w 162"/>
              <a:gd name="T29" fmla="*/ 206699 h 147"/>
              <a:gd name="T30" fmla="*/ 173919 w 162"/>
              <a:gd name="T31" fmla="*/ 227369 h 147"/>
              <a:gd name="T32" fmla="*/ 20461 w 162"/>
              <a:gd name="T33" fmla="*/ 227369 h 147"/>
              <a:gd name="T34" fmla="*/ 20461 w 162"/>
              <a:gd name="T35" fmla="*/ 227369 h 147"/>
              <a:gd name="T36" fmla="*/ 20461 w 162"/>
              <a:gd name="T37" fmla="*/ 227369 h 147"/>
              <a:gd name="T38" fmla="*/ 17051 w 162"/>
              <a:gd name="T39" fmla="*/ 227369 h 147"/>
              <a:gd name="T40" fmla="*/ 13641 w 162"/>
              <a:gd name="T41" fmla="*/ 227369 h 147"/>
              <a:gd name="T42" fmla="*/ 13641 w 162"/>
              <a:gd name="T43" fmla="*/ 227369 h 147"/>
              <a:gd name="T44" fmla="*/ 10231 w 162"/>
              <a:gd name="T45" fmla="*/ 227369 h 147"/>
              <a:gd name="T46" fmla="*/ 10231 w 162"/>
              <a:gd name="T47" fmla="*/ 223924 h 147"/>
              <a:gd name="T48" fmla="*/ 6820 w 162"/>
              <a:gd name="T49" fmla="*/ 223924 h 147"/>
              <a:gd name="T50" fmla="*/ 6820 w 162"/>
              <a:gd name="T51" fmla="*/ 220479 h 147"/>
              <a:gd name="T52" fmla="*/ 6820 w 162"/>
              <a:gd name="T53" fmla="*/ 220479 h 147"/>
              <a:gd name="T54" fmla="*/ 3410 w 162"/>
              <a:gd name="T55" fmla="*/ 220479 h 147"/>
              <a:gd name="T56" fmla="*/ 3410 w 162"/>
              <a:gd name="T57" fmla="*/ 217034 h 147"/>
              <a:gd name="T58" fmla="*/ 3410 w 162"/>
              <a:gd name="T59" fmla="*/ 217034 h 147"/>
              <a:gd name="T60" fmla="*/ 0 w 162"/>
              <a:gd name="T61" fmla="*/ 213589 h 147"/>
              <a:gd name="T62" fmla="*/ 0 w 162"/>
              <a:gd name="T63" fmla="*/ 213589 h 147"/>
              <a:gd name="T64" fmla="*/ 0 w 162"/>
              <a:gd name="T65" fmla="*/ 210144 h 147"/>
              <a:gd name="T66" fmla="*/ 0 w 162"/>
              <a:gd name="T67" fmla="*/ 206699 h 147"/>
              <a:gd name="T68" fmla="*/ 0 w 162"/>
              <a:gd name="T69" fmla="*/ 206699 h 147"/>
              <a:gd name="T70" fmla="*/ 0 w 162"/>
              <a:gd name="T71" fmla="*/ 55120 h 147"/>
              <a:gd name="T72" fmla="*/ 20461 w 162"/>
              <a:gd name="T73" fmla="*/ 31005 h 147"/>
              <a:gd name="T74" fmla="*/ 44332 w 162"/>
              <a:gd name="T75" fmla="*/ 55120 h 147"/>
              <a:gd name="T76" fmla="*/ 44332 w 162"/>
              <a:gd name="T77" fmla="*/ 155024 h 147"/>
              <a:gd name="T78" fmla="*/ 122767 w 162"/>
              <a:gd name="T79" fmla="*/ 79235 h 147"/>
              <a:gd name="T80" fmla="*/ 214842 w 162"/>
              <a:gd name="T81" fmla="*/ 20670 h 147"/>
              <a:gd name="T82" fmla="*/ 405812 w 162"/>
              <a:gd name="T83" fmla="*/ 31005 h 147"/>
              <a:gd name="T84" fmla="*/ 531989 w 162"/>
              <a:gd name="T85" fmla="*/ 175694 h 147"/>
              <a:gd name="T86" fmla="*/ 521758 w 162"/>
              <a:gd name="T87" fmla="*/ 365169 h 14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47">
                <a:moveTo>
                  <a:pt x="153" y="106"/>
                </a:moveTo>
                <a:cubicBezTo>
                  <a:pt x="144" y="124"/>
                  <a:pt x="130" y="137"/>
                  <a:pt x="111" y="143"/>
                </a:cubicBezTo>
                <a:cubicBezTo>
                  <a:pt x="104" y="146"/>
                  <a:pt x="95" y="147"/>
                  <a:pt x="87" y="147"/>
                </a:cubicBezTo>
                <a:cubicBezTo>
                  <a:pt x="77" y="147"/>
                  <a:pt x="66" y="145"/>
                  <a:pt x="56" y="140"/>
                </a:cubicBezTo>
                <a:cubicBezTo>
                  <a:pt x="38" y="132"/>
                  <a:pt x="25" y="117"/>
                  <a:pt x="19" y="99"/>
                </a:cubicBezTo>
                <a:cubicBezTo>
                  <a:pt x="18" y="95"/>
                  <a:pt x="19" y="92"/>
                  <a:pt x="23" y="91"/>
                </a:cubicBezTo>
                <a:cubicBezTo>
                  <a:pt x="26" y="89"/>
                  <a:pt x="30" y="91"/>
                  <a:pt x="31" y="95"/>
                </a:cubicBezTo>
                <a:cubicBezTo>
                  <a:pt x="42" y="126"/>
                  <a:pt x="76" y="142"/>
                  <a:pt x="107" y="131"/>
                </a:cubicBezTo>
                <a:cubicBezTo>
                  <a:pt x="138" y="120"/>
                  <a:pt x="155" y="86"/>
                  <a:pt x="144" y="55"/>
                </a:cubicBezTo>
                <a:cubicBezTo>
                  <a:pt x="133" y="24"/>
                  <a:pt x="99" y="7"/>
                  <a:pt x="67" y="18"/>
                </a:cubicBezTo>
                <a:cubicBezTo>
                  <a:pt x="59" y="21"/>
                  <a:pt x="51" y="26"/>
                  <a:pt x="45" y="32"/>
                </a:cubicBezTo>
                <a:cubicBezTo>
                  <a:pt x="45" y="32"/>
                  <a:pt x="45" y="33"/>
                  <a:pt x="45" y="33"/>
                </a:cubicBezTo>
                <a:cubicBezTo>
                  <a:pt x="23" y="53"/>
                  <a:pt x="23" y="53"/>
                  <a:pt x="23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4" y="53"/>
                  <a:pt x="57" y="56"/>
                  <a:pt x="57" y="60"/>
                </a:cubicBezTo>
                <a:cubicBezTo>
                  <a:pt x="57" y="63"/>
                  <a:pt x="54" y="66"/>
                  <a:pt x="51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6"/>
                  <a:pt x="5" y="66"/>
                  <a:pt x="4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66"/>
                  <a:pt x="4" y="66"/>
                  <a:pt x="3" y="66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5"/>
                  <a:pt x="3" y="65"/>
                  <a:pt x="2" y="65"/>
                </a:cubicBezTo>
                <a:cubicBezTo>
                  <a:pt x="2" y="65"/>
                  <a:pt x="2" y="65"/>
                  <a:pt x="2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4"/>
                  <a:pt x="2" y="64"/>
                  <a:pt x="1" y="64"/>
                </a:cubicBezTo>
                <a:cubicBezTo>
                  <a:pt x="1" y="64"/>
                  <a:pt x="1" y="64"/>
                  <a:pt x="1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1" y="63"/>
                  <a:pt x="1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2"/>
                  <a:pt x="3" y="9"/>
                  <a:pt x="6" y="9"/>
                </a:cubicBezTo>
                <a:cubicBezTo>
                  <a:pt x="10" y="9"/>
                  <a:pt x="13" y="12"/>
                  <a:pt x="13" y="16"/>
                </a:cubicBezTo>
                <a:cubicBezTo>
                  <a:pt x="13" y="45"/>
                  <a:pt x="13" y="45"/>
                  <a:pt x="13" y="45"/>
                </a:cubicBezTo>
                <a:cubicBezTo>
                  <a:pt x="36" y="23"/>
                  <a:pt x="36" y="23"/>
                  <a:pt x="36" y="23"/>
                </a:cubicBezTo>
                <a:cubicBezTo>
                  <a:pt x="44" y="16"/>
                  <a:pt x="53" y="10"/>
                  <a:pt x="63" y="6"/>
                </a:cubicBezTo>
                <a:cubicBezTo>
                  <a:pt x="81" y="0"/>
                  <a:pt x="101" y="1"/>
                  <a:pt x="119" y="9"/>
                </a:cubicBezTo>
                <a:cubicBezTo>
                  <a:pt x="136" y="18"/>
                  <a:pt x="149" y="32"/>
                  <a:pt x="156" y="51"/>
                </a:cubicBezTo>
                <a:cubicBezTo>
                  <a:pt x="162" y="69"/>
                  <a:pt x="161" y="89"/>
                  <a:pt x="153" y="10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45">
            <a:extLst>
              <a:ext uri="{FF2B5EF4-FFF2-40B4-BE49-F238E27FC236}">
                <a16:creationId xmlns:a16="http://schemas.microsoft.com/office/drawing/2014/main" id="{20B03E0E-DE44-440C-AD55-D1C572D9FA8D}"/>
              </a:ext>
            </a:extLst>
          </p:cNvPr>
          <p:cNvSpPr>
            <a:spLocks noEditPoints="1"/>
          </p:cNvSpPr>
          <p:nvPr/>
        </p:nvSpPr>
        <p:spPr bwMode="auto">
          <a:xfrm>
            <a:off x="4762675" y="4360314"/>
            <a:ext cx="386418" cy="329130"/>
          </a:xfrm>
          <a:custGeom>
            <a:avLst/>
            <a:gdLst>
              <a:gd name="T0" fmla="*/ 542687 w 160"/>
              <a:gd name="T1" fmla="*/ 203283 h 135"/>
              <a:gd name="T2" fmla="*/ 539274 w 160"/>
              <a:gd name="T3" fmla="*/ 206728 h 135"/>
              <a:gd name="T4" fmla="*/ 535861 w 160"/>
              <a:gd name="T5" fmla="*/ 210173 h 135"/>
              <a:gd name="T6" fmla="*/ 532448 w 160"/>
              <a:gd name="T7" fmla="*/ 210173 h 135"/>
              <a:gd name="T8" fmla="*/ 525621 w 160"/>
              <a:gd name="T9" fmla="*/ 213619 h 135"/>
              <a:gd name="T10" fmla="*/ 385683 w 160"/>
              <a:gd name="T11" fmla="*/ 213619 h 135"/>
              <a:gd name="T12" fmla="*/ 385683 w 160"/>
              <a:gd name="T13" fmla="*/ 168828 h 135"/>
              <a:gd name="T14" fmla="*/ 402749 w 160"/>
              <a:gd name="T15" fmla="*/ 106809 h 135"/>
              <a:gd name="T16" fmla="*/ 334486 w 160"/>
              <a:gd name="T17" fmla="*/ 62018 h 135"/>
              <a:gd name="T18" fmla="*/ 71676 w 160"/>
              <a:gd name="T19" fmla="*/ 189501 h 135"/>
              <a:gd name="T20" fmla="*/ 174069 w 160"/>
              <a:gd name="T21" fmla="*/ 31009 h 135"/>
              <a:gd name="T22" fmla="*/ 433467 w 160"/>
              <a:gd name="T23" fmla="*/ 72355 h 135"/>
              <a:gd name="T24" fmla="*/ 501729 w 160"/>
              <a:gd name="T25" fmla="*/ 51682 h 135"/>
              <a:gd name="T26" fmla="*/ 546100 w 160"/>
              <a:gd name="T27" fmla="*/ 51682 h 135"/>
              <a:gd name="T28" fmla="*/ 546100 w 160"/>
              <a:gd name="T29" fmla="*/ 192946 h 135"/>
              <a:gd name="T30" fmla="*/ 546100 w 160"/>
              <a:gd name="T31" fmla="*/ 196392 h 135"/>
              <a:gd name="T32" fmla="*/ 542687 w 160"/>
              <a:gd name="T33" fmla="*/ 199837 h 135"/>
              <a:gd name="T34" fmla="*/ 474424 w 160"/>
              <a:gd name="T35" fmla="*/ 285974 h 135"/>
              <a:gd name="T36" fmla="*/ 402749 w 160"/>
              <a:gd name="T37" fmla="*/ 368665 h 135"/>
              <a:gd name="T38" fmla="*/ 143351 w 160"/>
              <a:gd name="T39" fmla="*/ 365219 h 135"/>
              <a:gd name="T40" fmla="*/ 160417 w 160"/>
              <a:gd name="T41" fmla="*/ 303201 h 135"/>
              <a:gd name="T42" fmla="*/ 160417 w 160"/>
              <a:gd name="T43" fmla="*/ 261855 h 135"/>
              <a:gd name="T44" fmla="*/ 20479 w 160"/>
              <a:gd name="T45" fmla="*/ 261855 h 135"/>
              <a:gd name="T46" fmla="*/ 17066 w 160"/>
              <a:gd name="T47" fmla="*/ 261855 h 135"/>
              <a:gd name="T48" fmla="*/ 13653 w 160"/>
              <a:gd name="T49" fmla="*/ 261855 h 135"/>
              <a:gd name="T50" fmla="*/ 10239 w 160"/>
              <a:gd name="T51" fmla="*/ 265301 h 135"/>
              <a:gd name="T52" fmla="*/ 6826 w 160"/>
              <a:gd name="T53" fmla="*/ 268746 h 135"/>
              <a:gd name="T54" fmla="*/ 3413 w 160"/>
              <a:gd name="T55" fmla="*/ 268746 h 135"/>
              <a:gd name="T56" fmla="*/ 3413 w 160"/>
              <a:gd name="T57" fmla="*/ 272192 h 135"/>
              <a:gd name="T58" fmla="*/ 0 w 160"/>
              <a:gd name="T59" fmla="*/ 275637 h 135"/>
              <a:gd name="T60" fmla="*/ 0 w 160"/>
              <a:gd name="T61" fmla="*/ 282528 h 135"/>
              <a:gd name="T62" fmla="*/ 0 w 160"/>
              <a:gd name="T63" fmla="*/ 420347 h 135"/>
              <a:gd name="T64" fmla="*/ 44371 w 160"/>
              <a:gd name="T65" fmla="*/ 420347 h 135"/>
              <a:gd name="T66" fmla="*/ 112633 w 160"/>
              <a:gd name="T67" fmla="*/ 399674 h 135"/>
              <a:gd name="T68" fmla="*/ 273050 w 160"/>
              <a:gd name="T69" fmla="*/ 465138 h 135"/>
              <a:gd name="T70" fmla="*/ 488077 w 160"/>
              <a:gd name="T71" fmla="*/ 313537 h 13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35">
                <a:moveTo>
                  <a:pt x="159" y="59"/>
                </a:moveTo>
                <a:cubicBezTo>
                  <a:pt x="159" y="59"/>
                  <a:pt x="159" y="59"/>
                  <a:pt x="159" y="59"/>
                </a:cubicBezTo>
                <a:cubicBezTo>
                  <a:pt x="158" y="59"/>
                  <a:pt x="158" y="60"/>
                  <a:pt x="158" y="60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60"/>
                  <a:pt x="158" y="60"/>
                  <a:pt x="157" y="60"/>
                </a:cubicBezTo>
                <a:cubicBezTo>
                  <a:pt x="157" y="60"/>
                  <a:pt x="157" y="61"/>
                  <a:pt x="157" y="61"/>
                </a:cubicBezTo>
                <a:cubicBezTo>
                  <a:pt x="157" y="61"/>
                  <a:pt x="156" y="61"/>
                  <a:pt x="156" y="61"/>
                </a:cubicBezTo>
                <a:cubicBezTo>
                  <a:pt x="156" y="61"/>
                  <a:pt x="156" y="61"/>
                  <a:pt x="156" y="61"/>
                </a:cubicBezTo>
                <a:cubicBezTo>
                  <a:pt x="156" y="61"/>
                  <a:pt x="155" y="62"/>
                  <a:pt x="155" y="62"/>
                </a:cubicBezTo>
                <a:cubicBezTo>
                  <a:pt x="155" y="62"/>
                  <a:pt x="154" y="62"/>
                  <a:pt x="154" y="62"/>
                </a:cubicBezTo>
                <a:cubicBezTo>
                  <a:pt x="154" y="62"/>
                  <a:pt x="154" y="62"/>
                  <a:pt x="154" y="62"/>
                </a:cubicBezTo>
                <a:cubicBezTo>
                  <a:pt x="113" y="62"/>
                  <a:pt x="113" y="62"/>
                  <a:pt x="113" y="62"/>
                </a:cubicBezTo>
                <a:cubicBezTo>
                  <a:pt x="110" y="62"/>
                  <a:pt x="107" y="59"/>
                  <a:pt x="107" y="55"/>
                </a:cubicBezTo>
                <a:cubicBezTo>
                  <a:pt x="107" y="52"/>
                  <a:pt x="110" y="49"/>
                  <a:pt x="113" y="49"/>
                </a:cubicBezTo>
                <a:cubicBezTo>
                  <a:pt x="137" y="49"/>
                  <a:pt x="137" y="49"/>
                  <a:pt x="137" y="49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2" y="25"/>
                  <a:pt x="105" y="21"/>
                  <a:pt x="98" y="18"/>
                </a:cubicBezTo>
                <a:cubicBezTo>
                  <a:pt x="70" y="8"/>
                  <a:pt x="39" y="23"/>
                  <a:pt x="29" y="51"/>
                </a:cubicBezTo>
                <a:cubicBezTo>
                  <a:pt x="28" y="54"/>
                  <a:pt x="24" y="56"/>
                  <a:pt x="21" y="55"/>
                </a:cubicBezTo>
                <a:cubicBezTo>
                  <a:pt x="18" y="53"/>
                  <a:pt x="16" y="50"/>
                  <a:pt x="17" y="46"/>
                </a:cubicBezTo>
                <a:cubicBezTo>
                  <a:pt x="23" y="30"/>
                  <a:pt x="35" y="16"/>
                  <a:pt x="51" y="9"/>
                </a:cubicBezTo>
                <a:cubicBezTo>
                  <a:pt x="67" y="1"/>
                  <a:pt x="85" y="0"/>
                  <a:pt x="102" y="6"/>
                </a:cubicBezTo>
                <a:cubicBezTo>
                  <a:pt x="111" y="9"/>
                  <a:pt x="120" y="15"/>
                  <a:pt x="127" y="21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7" y="12"/>
                  <a:pt x="150" y="9"/>
                  <a:pt x="154" y="9"/>
                </a:cubicBezTo>
                <a:cubicBezTo>
                  <a:pt x="157" y="9"/>
                  <a:pt x="160" y="12"/>
                  <a:pt x="160" y="1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55"/>
                  <a:pt x="160" y="56"/>
                  <a:pt x="160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60" y="57"/>
                  <a:pt x="160" y="57"/>
                  <a:pt x="160" y="58"/>
                </a:cubicBezTo>
                <a:cubicBezTo>
                  <a:pt x="159" y="58"/>
                  <a:pt x="159" y="58"/>
                  <a:pt x="159" y="58"/>
                </a:cubicBezTo>
                <a:cubicBezTo>
                  <a:pt x="159" y="58"/>
                  <a:pt x="159" y="59"/>
                  <a:pt x="159" y="59"/>
                </a:cubicBezTo>
                <a:close/>
                <a:moveTo>
                  <a:pt x="139" y="83"/>
                </a:moveTo>
                <a:cubicBezTo>
                  <a:pt x="136" y="81"/>
                  <a:pt x="132" y="83"/>
                  <a:pt x="131" y="87"/>
                </a:cubicBezTo>
                <a:cubicBezTo>
                  <a:pt x="128" y="94"/>
                  <a:pt x="124" y="101"/>
                  <a:pt x="118" y="107"/>
                </a:cubicBezTo>
                <a:cubicBezTo>
                  <a:pt x="97" y="128"/>
                  <a:pt x="63" y="128"/>
                  <a:pt x="42" y="107"/>
                </a:cubicBezTo>
                <a:cubicBezTo>
                  <a:pt x="42" y="107"/>
                  <a:pt x="42" y="107"/>
                  <a:pt x="42" y="106"/>
                </a:cubicBezTo>
                <a:cubicBezTo>
                  <a:pt x="23" y="88"/>
                  <a:pt x="23" y="88"/>
                  <a:pt x="23" y="88"/>
                </a:cubicBezTo>
                <a:cubicBezTo>
                  <a:pt x="47" y="88"/>
                  <a:pt x="47" y="88"/>
                  <a:pt x="47" y="88"/>
                </a:cubicBezTo>
                <a:cubicBezTo>
                  <a:pt x="50" y="88"/>
                  <a:pt x="53" y="86"/>
                  <a:pt x="53" y="82"/>
                </a:cubicBezTo>
                <a:cubicBezTo>
                  <a:pt x="53" y="78"/>
                  <a:pt x="50" y="76"/>
                  <a:pt x="47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6"/>
                  <a:pt x="5" y="76"/>
                  <a:pt x="4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6"/>
                  <a:pt x="4" y="76"/>
                  <a:pt x="3" y="76"/>
                </a:cubicBezTo>
                <a:cubicBezTo>
                  <a:pt x="3" y="77"/>
                  <a:pt x="3" y="77"/>
                  <a:pt x="3" y="77"/>
                </a:cubicBezTo>
                <a:cubicBezTo>
                  <a:pt x="3" y="77"/>
                  <a:pt x="3" y="77"/>
                  <a:pt x="2" y="77"/>
                </a:cubicBezTo>
                <a:cubicBezTo>
                  <a:pt x="2" y="77"/>
                  <a:pt x="2" y="77"/>
                  <a:pt x="2" y="78"/>
                </a:cubicBezTo>
                <a:cubicBezTo>
                  <a:pt x="2" y="78"/>
                  <a:pt x="2" y="78"/>
                  <a:pt x="2" y="78"/>
                </a:cubicBezTo>
                <a:cubicBezTo>
                  <a:pt x="2" y="78"/>
                  <a:pt x="2" y="78"/>
                  <a:pt x="1" y="78"/>
                </a:cubicBezTo>
                <a:cubicBezTo>
                  <a:pt x="1" y="78"/>
                  <a:pt x="1" y="78"/>
                  <a:pt x="1" y="79"/>
                </a:cubicBezTo>
                <a:cubicBezTo>
                  <a:pt x="1" y="79"/>
                  <a:pt x="1" y="79"/>
                  <a:pt x="1" y="79"/>
                </a:cubicBezTo>
                <a:cubicBezTo>
                  <a:pt x="1" y="79"/>
                  <a:pt x="1" y="79"/>
                  <a:pt x="0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0" y="81"/>
                  <a:pt x="0" y="81"/>
                </a:cubicBezTo>
                <a:cubicBezTo>
                  <a:pt x="0" y="81"/>
                  <a:pt x="0" y="81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6"/>
                  <a:pt x="3" y="129"/>
                  <a:pt x="6" y="129"/>
                </a:cubicBezTo>
                <a:cubicBezTo>
                  <a:pt x="10" y="129"/>
                  <a:pt x="13" y="126"/>
                  <a:pt x="13" y="122"/>
                </a:cubicBezTo>
                <a:cubicBezTo>
                  <a:pt x="13" y="97"/>
                  <a:pt x="13" y="97"/>
                  <a:pt x="13" y="97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46" y="128"/>
                  <a:pt x="62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98" y="135"/>
                  <a:pt x="115" y="128"/>
                  <a:pt x="127" y="116"/>
                </a:cubicBezTo>
                <a:cubicBezTo>
                  <a:pt x="134" y="109"/>
                  <a:pt x="140" y="100"/>
                  <a:pt x="143" y="91"/>
                </a:cubicBezTo>
                <a:cubicBezTo>
                  <a:pt x="144" y="87"/>
                  <a:pt x="142" y="84"/>
                  <a:pt x="139" y="8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51">
            <a:extLst>
              <a:ext uri="{FF2B5EF4-FFF2-40B4-BE49-F238E27FC236}">
                <a16:creationId xmlns:a16="http://schemas.microsoft.com/office/drawing/2014/main" id="{FF4569F4-C7CB-4DA3-86FD-0F41DF70EE76}"/>
              </a:ext>
            </a:extLst>
          </p:cNvPr>
          <p:cNvSpPr>
            <a:spLocks/>
          </p:cNvSpPr>
          <p:nvPr/>
        </p:nvSpPr>
        <p:spPr bwMode="auto">
          <a:xfrm>
            <a:off x="5762278" y="1320060"/>
            <a:ext cx="385296" cy="388666"/>
          </a:xfrm>
          <a:custGeom>
            <a:avLst/>
            <a:gdLst>
              <a:gd name="T0" fmla="*/ 544513 w 160"/>
              <a:gd name="T1" fmla="*/ 274638 h 160"/>
              <a:gd name="T2" fmla="*/ 524094 w 160"/>
              <a:gd name="T3" fmla="*/ 295235 h 160"/>
              <a:gd name="T4" fmla="*/ 292676 w 160"/>
              <a:gd name="T5" fmla="*/ 295235 h 160"/>
              <a:gd name="T6" fmla="*/ 292676 w 160"/>
              <a:gd name="T7" fmla="*/ 528677 h 160"/>
              <a:gd name="T8" fmla="*/ 272257 w 160"/>
              <a:gd name="T9" fmla="*/ 549275 h 160"/>
              <a:gd name="T10" fmla="*/ 251837 w 160"/>
              <a:gd name="T11" fmla="*/ 528677 h 160"/>
              <a:gd name="T12" fmla="*/ 251837 w 160"/>
              <a:gd name="T13" fmla="*/ 295235 h 160"/>
              <a:gd name="T14" fmla="*/ 20419 w 160"/>
              <a:gd name="T15" fmla="*/ 295235 h 160"/>
              <a:gd name="T16" fmla="*/ 0 w 160"/>
              <a:gd name="T17" fmla="*/ 274638 h 160"/>
              <a:gd name="T18" fmla="*/ 20419 w 160"/>
              <a:gd name="T19" fmla="*/ 254040 h 160"/>
              <a:gd name="T20" fmla="*/ 251837 w 160"/>
              <a:gd name="T21" fmla="*/ 254040 h 160"/>
              <a:gd name="T22" fmla="*/ 251837 w 160"/>
              <a:gd name="T23" fmla="*/ 20598 h 160"/>
              <a:gd name="T24" fmla="*/ 272257 w 160"/>
              <a:gd name="T25" fmla="*/ 0 h 160"/>
              <a:gd name="T26" fmla="*/ 292676 w 160"/>
              <a:gd name="T27" fmla="*/ 20598 h 160"/>
              <a:gd name="T28" fmla="*/ 292676 w 160"/>
              <a:gd name="T29" fmla="*/ 254040 h 160"/>
              <a:gd name="T30" fmla="*/ 524094 w 160"/>
              <a:gd name="T31" fmla="*/ 254040 h 160"/>
              <a:gd name="T32" fmla="*/ 544513 w 160"/>
              <a:gd name="T33" fmla="*/ 274638 h 1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84"/>
                  <a:pt x="157" y="86"/>
                  <a:pt x="154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7"/>
                  <a:pt x="84" y="160"/>
                  <a:pt x="80" y="160"/>
                </a:cubicBezTo>
                <a:cubicBezTo>
                  <a:pt x="76" y="160"/>
                  <a:pt x="74" y="157"/>
                  <a:pt x="74" y="154"/>
                </a:cubicBezTo>
                <a:cubicBezTo>
                  <a:pt x="74" y="86"/>
                  <a:pt x="74" y="86"/>
                  <a:pt x="74" y="86"/>
                </a:cubicBezTo>
                <a:cubicBezTo>
                  <a:pt x="6" y="86"/>
                  <a:pt x="6" y="86"/>
                  <a:pt x="6" y="86"/>
                </a:cubicBezTo>
                <a:cubicBezTo>
                  <a:pt x="3" y="86"/>
                  <a:pt x="0" y="84"/>
                  <a:pt x="0" y="80"/>
                </a:cubicBezTo>
                <a:cubicBezTo>
                  <a:pt x="0" y="76"/>
                  <a:pt x="3" y="74"/>
                  <a:pt x="6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3"/>
                  <a:pt x="76" y="0"/>
                  <a:pt x="80" y="0"/>
                </a:cubicBezTo>
                <a:cubicBezTo>
                  <a:pt x="84" y="0"/>
                  <a:pt x="86" y="3"/>
                  <a:pt x="86" y="6"/>
                </a:cubicBezTo>
                <a:cubicBezTo>
                  <a:pt x="86" y="74"/>
                  <a:pt x="86" y="74"/>
                  <a:pt x="86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7" y="74"/>
                  <a:pt x="160" y="76"/>
                  <a:pt x="160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52">
            <a:extLst>
              <a:ext uri="{FF2B5EF4-FFF2-40B4-BE49-F238E27FC236}">
                <a16:creationId xmlns:a16="http://schemas.microsoft.com/office/drawing/2014/main" id="{ED94F03B-1A95-457C-A725-2341209E9F7B}"/>
              </a:ext>
            </a:extLst>
          </p:cNvPr>
          <p:cNvSpPr>
            <a:spLocks noEditPoints="1"/>
          </p:cNvSpPr>
          <p:nvPr/>
        </p:nvSpPr>
        <p:spPr bwMode="auto">
          <a:xfrm>
            <a:off x="5757115" y="2327568"/>
            <a:ext cx="385296" cy="389788"/>
          </a:xfrm>
          <a:custGeom>
            <a:avLst/>
            <a:gdLst>
              <a:gd name="T0" fmla="*/ 466239 w 160"/>
              <a:gd name="T1" fmla="*/ 0 h 160"/>
              <a:gd name="T2" fmla="*/ 78274 w 160"/>
              <a:gd name="T3" fmla="*/ 0 h 160"/>
              <a:gd name="T4" fmla="*/ 0 w 160"/>
              <a:gd name="T5" fmla="*/ 79187 h 160"/>
              <a:gd name="T6" fmla="*/ 0 w 160"/>
              <a:gd name="T7" fmla="*/ 471676 h 160"/>
              <a:gd name="T8" fmla="*/ 78274 w 160"/>
              <a:gd name="T9" fmla="*/ 550863 h 160"/>
              <a:gd name="T10" fmla="*/ 466239 w 160"/>
              <a:gd name="T11" fmla="*/ 550863 h 160"/>
              <a:gd name="T12" fmla="*/ 544513 w 160"/>
              <a:gd name="T13" fmla="*/ 471676 h 160"/>
              <a:gd name="T14" fmla="*/ 544513 w 160"/>
              <a:gd name="T15" fmla="*/ 79187 h 160"/>
              <a:gd name="T16" fmla="*/ 466239 w 160"/>
              <a:gd name="T17" fmla="*/ 0 h 160"/>
              <a:gd name="T18" fmla="*/ 500271 w 160"/>
              <a:gd name="T19" fmla="*/ 471676 h 160"/>
              <a:gd name="T20" fmla="*/ 466239 w 160"/>
              <a:gd name="T21" fmla="*/ 506105 h 160"/>
              <a:gd name="T22" fmla="*/ 78274 w 160"/>
              <a:gd name="T23" fmla="*/ 506105 h 160"/>
              <a:gd name="T24" fmla="*/ 44242 w 160"/>
              <a:gd name="T25" fmla="*/ 471676 h 160"/>
              <a:gd name="T26" fmla="*/ 44242 w 160"/>
              <a:gd name="T27" fmla="*/ 79187 h 160"/>
              <a:gd name="T28" fmla="*/ 78274 w 160"/>
              <a:gd name="T29" fmla="*/ 44758 h 160"/>
              <a:gd name="T30" fmla="*/ 466239 w 160"/>
              <a:gd name="T31" fmla="*/ 44758 h 160"/>
              <a:gd name="T32" fmla="*/ 500271 w 160"/>
              <a:gd name="T33" fmla="*/ 79187 h 160"/>
              <a:gd name="T34" fmla="*/ 500271 w 160"/>
              <a:gd name="T35" fmla="*/ 471676 h 160"/>
              <a:gd name="T36" fmla="*/ 404982 w 160"/>
              <a:gd name="T37" fmla="*/ 275432 h 160"/>
              <a:gd name="T38" fmla="*/ 384562 w 160"/>
              <a:gd name="T39" fmla="*/ 296089 h 160"/>
              <a:gd name="T40" fmla="*/ 292676 w 160"/>
              <a:gd name="T41" fmla="*/ 296089 h 160"/>
              <a:gd name="T42" fmla="*/ 292676 w 160"/>
              <a:gd name="T43" fmla="*/ 389047 h 160"/>
              <a:gd name="T44" fmla="*/ 272257 w 160"/>
              <a:gd name="T45" fmla="*/ 409704 h 160"/>
              <a:gd name="T46" fmla="*/ 251837 w 160"/>
              <a:gd name="T47" fmla="*/ 389047 h 160"/>
              <a:gd name="T48" fmla="*/ 251837 w 160"/>
              <a:gd name="T49" fmla="*/ 296089 h 160"/>
              <a:gd name="T50" fmla="*/ 159951 w 160"/>
              <a:gd name="T51" fmla="*/ 296089 h 160"/>
              <a:gd name="T52" fmla="*/ 139531 w 160"/>
              <a:gd name="T53" fmla="*/ 275432 h 160"/>
              <a:gd name="T54" fmla="*/ 159951 w 160"/>
              <a:gd name="T55" fmla="*/ 254774 h 160"/>
              <a:gd name="T56" fmla="*/ 251837 w 160"/>
              <a:gd name="T57" fmla="*/ 254774 h 160"/>
              <a:gd name="T58" fmla="*/ 251837 w 160"/>
              <a:gd name="T59" fmla="*/ 161816 h 160"/>
              <a:gd name="T60" fmla="*/ 272257 w 160"/>
              <a:gd name="T61" fmla="*/ 141159 h 160"/>
              <a:gd name="T62" fmla="*/ 292676 w 160"/>
              <a:gd name="T63" fmla="*/ 161816 h 160"/>
              <a:gd name="T64" fmla="*/ 292676 w 160"/>
              <a:gd name="T65" fmla="*/ 254774 h 160"/>
              <a:gd name="T66" fmla="*/ 384562 w 160"/>
              <a:gd name="T67" fmla="*/ 254774 h 160"/>
              <a:gd name="T68" fmla="*/ 404982 w 160"/>
              <a:gd name="T69" fmla="*/ 275432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147" y="137"/>
                </a:moveTo>
                <a:cubicBezTo>
                  <a:pt x="147" y="143"/>
                  <a:pt x="143" y="147"/>
                  <a:pt x="137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lnTo>
                  <a:pt x="147" y="137"/>
                </a:lnTo>
                <a:close/>
                <a:moveTo>
                  <a:pt x="119" y="80"/>
                </a:moveTo>
                <a:cubicBezTo>
                  <a:pt x="119" y="84"/>
                  <a:pt x="116" y="86"/>
                  <a:pt x="113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6" y="116"/>
                  <a:pt x="84" y="119"/>
                  <a:pt x="80" y="119"/>
                </a:cubicBezTo>
                <a:cubicBezTo>
                  <a:pt x="76" y="119"/>
                  <a:pt x="74" y="116"/>
                  <a:pt x="74" y="113"/>
                </a:cubicBezTo>
                <a:cubicBezTo>
                  <a:pt x="74" y="86"/>
                  <a:pt x="74" y="86"/>
                  <a:pt x="74" y="86"/>
                </a:cubicBezTo>
                <a:cubicBezTo>
                  <a:pt x="47" y="86"/>
                  <a:pt x="47" y="86"/>
                  <a:pt x="47" y="86"/>
                </a:cubicBezTo>
                <a:cubicBezTo>
                  <a:pt x="44" y="86"/>
                  <a:pt x="41" y="84"/>
                  <a:pt x="41" y="80"/>
                </a:cubicBezTo>
                <a:cubicBezTo>
                  <a:pt x="41" y="76"/>
                  <a:pt x="44" y="74"/>
                  <a:pt x="47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4"/>
                  <a:pt x="76" y="41"/>
                  <a:pt x="80" y="41"/>
                </a:cubicBezTo>
                <a:cubicBezTo>
                  <a:pt x="84" y="41"/>
                  <a:pt x="86" y="44"/>
                  <a:pt x="86" y="47"/>
                </a:cubicBezTo>
                <a:cubicBezTo>
                  <a:pt x="86" y="74"/>
                  <a:pt x="86" y="74"/>
                  <a:pt x="86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6" y="74"/>
                  <a:pt x="119" y="76"/>
                  <a:pt x="119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53">
            <a:extLst>
              <a:ext uri="{FF2B5EF4-FFF2-40B4-BE49-F238E27FC236}">
                <a16:creationId xmlns:a16="http://schemas.microsoft.com/office/drawing/2014/main" id="{85C7F767-3208-420C-A4AB-D2479DC2038E}"/>
              </a:ext>
            </a:extLst>
          </p:cNvPr>
          <p:cNvSpPr>
            <a:spLocks noEditPoints="1"/>
          </p:cNvSpPr>
          <p:nvPr/>
        </p:nvSpPr>
        <p:spPr bwMode="auto">
          <a:xfrm>
            <a:off x="5753969" y="3326527"/>
            <a:ext cx="385296" cy="389788"/>
          </a:xfrm>
          <a:custGeom>
            <a:avLst/>
            <a:gdLst>
              <a:gd name="T0" fmla="*/ 466239 w 160"/>
              <a:gd name="T1" fmla="*/ 79187 h 160"/>
              <a:gd name="T2" fmla="*/ 272257 w 160"/>
              <a:gd name="T3" fmla="*/ 0 h 160"/>
              <a:gd name="T4" fmla="*/ 78274 w 160"/>
              <a:gd name="T5" fmla="*/ 79187 h 160"/>
              <a:gd name="T6" fmla="*/ 0 w 160"/>
              <a:gd name="T7" fmla="*/ 275432 h 160"/>
              <a:gd name="T8" fmla="*/ 78274 w 160"/>
              <a:gd name="T9" fmla="*/ 471676 h 160"/>
              <a:gd name="T10" fmla="*/ 272257 w 160"/>
              <a:gd name="T11" fmla="*/ 550863 h 160"/>
              <a:gd name="T12" fmla="*/ 466239 w 160"/>
              <a:gd name="T13" fmla="*/ 471676 h 160"/>
              <a:gd name="T14" fmla="*/ 544513 w 160"/>
              <a:gd name="T15" fmla="*/ 275432 h 160"/>
              <a:gd name="T16" fmla="*/ 466239 w 160"/>
              <a:gd name="T17" fmla="*/ 79187 h 160"/>
              <a:gd name="T18" fmla="*/ 272257 w 160"/>
              <a:gd name="T19" fmla="*/ 506105 h 160"/>
              <a:gd name="T20" fmla="*/ 44242 w 160"/>
              <a:gd name="T21" fmla="*/ 275432 h 160"/>
              <a:gd name="T22" fmla="*/ 272257 w 160"/>
              <a:gd name="T23" fmla="*/ 44758 h 160"/>
              <a:gd name="T24" fmla="*/ 500271 w 160"/>
              <a:gd name="T25" fmla="*/ 275432 h 160"/>
              <a:gd name="T26" fmla="*/ 272257 w 160"/>
              <a:gd name="T27" fmla="*/ 506105 h 160"/>
              <a:gd name="T28" fmla="*/ 394772 w 160"/>
              <a:gd name="T29" fmla="*/ 275432 h 160"/>
              <a:gd name="T30" fmla="*/ 370949 w 160"/>
              <a:gd name="T31" fmla="*/ 296089 h 160"/>
              <a:gd name="T32" fmla="*/ 292676 w 160"/>
              <a:gd name="T33" fmla="*/ 296089 h 160"/>
              <a:gd name="T34" fmla="*/ 292676 w 160"/>
              <a:gd name="T35" fmla="*/ 375275 h 160"/>
              <a:gd name="T36" fmla="*/ 272257 w 160"/>
              <a:gd name="T37" fmla="*/ 399376 h 160"/>
              <a:gd name="T38" fmla="*/ 251837 w 160"/>
              <a:gd name="T39" fmla="*/ 375275 h 160"/>
              <a:gd name="T40" fmla="*/ 251837 w 160"/>
              <a:gd name="T41" fmla="*/ 296089 h 160"/>
              <a:gd name="T42" fmla="*/ 173564 w 160"/>
              <a:gd name="T43" fmla="*/ 296089 h 160"/>
              <a:gd name="T44" fmla="*/ 149741 w 160"/>
              <a:gd name="T45" fmla="*/ 275432 h 160"/>
              <a:gd name="T46" fmla="*/ 173564 w 160"/>
              <a:gd name="T47" fmla="*/ 254774 h 160"/>
              <a:gd name="T48" fmla="*/ 251837 w 160"/>
              <a:gd name="T49" fmla="*/ 254774 h 160"/>
              <a:gd name="T50" fmla="*/ 251837 w 160"/>
              <a:gd name="T51" fmla="*/ 175588 h 160"/>
              <a:gd name="T52" fmla="*/ 272257 w 160"/>
              <a:gd name="T53" fmla="*/ 151487 h 160"/>
              <a:gd name="T54" fmla="*/ 292676 w 160"/>
              <a:gd name="T55" fmla="*/ 175588 h 160"/>
              <a:gd name="T56" fmla="*/ 292676 w 160"/>
              <a:gd name="T57" fmla="*/ 254774 h 160"/>
              <a:gd name="T58" fmla="*/ 370949 w 160"/>
              <a:gd name="T59" fmla="*/ 254774 h 160"/>
              <a:gd name="T60" fmla="*/ 394772 w 160"/>
              <a:gd name="T61" fmla="*/ 275432 h 16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116" y="80"/>
                </a:moveTo>
                <a:cubicBezTo>
                  <a:pt x="116" y="84"/>
                  <a:pt x="113" y="86"/>
                  <a:pt x="109" y="86"/>
                </a:cubicBezTo>
                <a:cubicBezTo>
                  <a:pt x="86" y="86"/>
                  <a:pt x="86" y="86"/>
                  <a:pt x="86" y="86"/>
                </a:cubicBezTo>
                <a:cubicBezTo>
                  <a:pt x="86" y="109"/>
                  <a:pt x="86" y="109"/>
                  <a:pt x="86" y="109"/>
                </a:cubicBezTo>
                <a:cubicBezTo>
                  <a:pt x="86" y="113"/>
                  <a:pt x="84" y="116"/>
                  <a:pt x="80" y="116"/>
                </a:cubicBezTo>
                <a:cubicBezTo>
                  <a:pt x="76" y="116"/>
                  <a:pt x="74" y="113"/>
                  <a:pt x="74" y="109"/>
                </a:cubicBezTo>
                <a:cubicBezTo>
                  <a:pt x="74" y="86"/>
                  <a:pt x="74" y="86"/>
                  <a:pt x="74" y="86"/>
                </a:cubicBezTo>
                <a:cubicBezTo>
                  <a:pt x="51" y="86"/>
                  <a:pt x="51" y="86"/>
                  <a:pt x="51" y="86"/>
                </a:cubicBezTo>
                <a:cubicBezTo>
                  <a:pt x="47" y="86"/>
                  <a:pt x="44" y="84"/>
                  <a:pt x="44" y="80"/>
                </a:cubicBezTo>
                <a:cubicBezTo>
                  <a:pt x="44" y="76"/>
                  <a:pt x="47" y="74"/>
                  <a:pt x="51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47"/>
                  <a:pt x="76" y="44"/>
                  <a:pt x="80" y="44"/>
                </a:cubicBezTo>
                <a:cubicBezTo>
                  <a:pt x="84" y="44"/>
                  <a:pt x="86" y="47"/>
                  <a:pt x="86" y="51"/>
                </a:cubicBezTo>
                <a:cubicBezTo>
                  <a:pt x="86" y="74"/>
                  <a:pt x="86" y="74"/>
                  <a:pt x="86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3" y="74"/>
                  <a:pt x="116" y="76"/>
                  <a:pt x="116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54">
            <a:extLst>
              <a:ext uri="{FF2B5EF4-FFF2-40B4-BE49-F238E27FC236}">
                <a16:creationId xmlns:a16="http://schemas.microsoft.com/office/drawing/2014/main" id="{829345EF-3D92-4781-9F25-CB7FC6625D89}"/>
              </a:ext>
            </a:extLst>
          </p:cNvPr>
          <p:cNvSpPr>
            <a:spLocks noEditPoints="1"/>
          </p:cNvSpPr>
          <p:nvPr/>
        </p:nvSpPr>
        <p:spPr bwMode="auto">
          <a:xfrm>
            <a:off x="5790199" y="5316230"/>
            <a:ext cx="340362" cy="393160"/>
          </a:xfrm>
          <a:custGeom>
            <a:avLst/>
            <a:gdLst>
              <a:gd name="T0" fmla="*/ 463956 w 141"/>
              <a:gd name="T1" fmla="*/ 253804 h 162"/>
              <a:gd name="T2" fmla="*/ 446899 w 141"/>
              <a:gd name="T3" fmla="*/ 236655 h 162"/>
              <a:gd name="T4" fmla="*/ 446899 w 141"/>
              <a:gd name="T5" fmla="*/ 236655 h 162"/>
              <a:gd name="T6" fmla="*/ 78463 w 141"/>
              <a:gd name="T7" fmla="*/ 13719 h 162"/>
              <a:gd name="T8" fmla="*/ 78463 w 141"/>
              <a:gd name="T9" fmla="*/ 13719 h 162"/>
              <a:gd name="T10" fmla="*/ 6823 w 141"/>
              <a:gd name="T11" fmla="*/ 34298 h 162"/>
              <a:gd name="T12" fmla="*/ 0 w 141"/>
              <a:gd name="T13" fmla="*/ 58306 h 162"/>
              <a:gd name="T14" fmla="*/ 0 w 141"/>
              <a:gd name="T15" fmla="*/ 504178 h 162"/>
              <a:gd name="T16" fmla="*/ 51172 w 141"/>
              <a:gd name="T17" fmla="*/ 555625 h 162"/>
              <a:gd name="T18" fmla="*/ 51172 w 141"/>
              <a:gd name="T19" fmla="*/ 555625 h 162"/>
              <a:gd name="T20" fmla="*/ 78463 w 141"/>
              <a:gd name="T21" fmla="*/ 548765 h 162"/>
              <a:gd name="T22" fmla="*/ 78463 w 141"/>
              <a:gd name="T23" fmla="*/ 548765 h 162"/>
              <a:gd name="T24" fmla="*/ 446899 w 141"/>
              <a:gd name="T25" fmla="*/ 325829 h 162"/>
              <a:gd name="T26" fmla="*/ 446899 w 141"/>
              <a:gd name="T27" fmla="*/ 325829 h 162"/>
              <a:gd name="T28" fmla="*/ 463956 w 141"/>
              <a:gd name="T29" fmla="*/ 253804 h 162"/>
              <a:gd name="T30" fmla="*/ 423019 w 141"/>
              <a:gd name="T31" fmla="*/ 288102 h 162"/>
              <a:gd name="T32" fmla="*/ 57994 w 141"/>
              <a:gd name="T33" fmla="*/ 511038 h 162"/>
              <a:gd name="T34" fmla="*/ 51172 w 141"/>
              <a:gd name="T35" fmla="*/ 511038 h 162"/>
              <a:gd name="T36" fmla="*/ 47760 w 141"/>
              <a:gd name="T37" fmla="*/ 507608 h 162"/>
              <a:gd name="T38" fmla="*/ 44349 w 141"/>
              <a:gd name="T39" fmla="*/ 504178 h 162"/>
              <a:gd name="T40" fmla="*/ 44349 w 141"/>
              <a:gd name="T41" fmla="*/ 58306 h 162"/>
              <a:gd name="T42" fmla="*/ 44349 w 141"/>
              <a:gd name="T43" fmla="*/ 54877 h 162"/>
              <a:gd name="T44" fmla="*/ 51172 w 141"/>
              <a:gd name="T45" fmla="*/ 51447 h 162"/>
              <a:gd name="T46" fmla="*/ 57994 w 141"/>
              <a:gd name="T47" fmla="*/ 51447 h 162"/>
              <a:gd name="T48" fmla="*/ 423019 w 141"/>
              <a:gd name="T49" fmla="*/ 274383 h 162"/>
              <a:gd name="T50" fmla="*/ 426430 w 141"/>
              <a:gd name="T51" fmla="*/ 277813 h 162"/>
              <a:gd name="T52" fmla="*/ 423019 w 141"/>
              <a:gd name="T53" fmla="*/ 288102 h 16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1" h="162">
                <a:moveTo>
                  <a:pt x="136" y="74"/>
                </a:moveTo>
                <a:cubicBezTo>
                  <a:pt x="135" y="72"/>
                  <a:pt x="133" y="70"/>
                  <a:pt x="131" y="69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16" y="0"/>
                  <a:pt x="6" y="2"/>
                  <a:pt x="2" y="10"/>
                </a:cubicBezTo>
                <a:cubicBezTo>
                  <a:pt x="1" y="12"/>
                  <a:pt x="0" y="15"/>
                  <a:pt x="0" y="1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5"/>
                  <a:pt x="7" y="162"/>
                  <a:pt x="15" y="162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8" y="162"/>
                  <a:pt x="21" y="161"/>
                  <a:pt x="23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131" y="95"/>
                  <a:pt x="131" y="95"/>
                  <a:pt x="131" y="95"/>
                </a:cubicBezTo>
                <a:cubicBezTo>
                  <a:pt x="131" y="95"/>
                  <a:pt x="131" y="95"/>
                  <a:pt x="131" y="95"/>
                </a:cubicBezTo>
                <a:cubicBezTo>
                  <a:pt x="138" y="91"/>
                  <a:pt x="141" y="81"/>
                  <a:pt x="136" y="74"/>
                </a:cubicBezTo>
                <a:close/>
                <a:moveTo>
                  <a:pt x="124" y="84"/>
                </a:moveTo>
                <a:cubicBezTo>
                  <a:pt x="17" y="149"/>
                  <a:pt x="17" y="149"/>
                  <a:pt x="17" y="149"/>
                </a:cubicBezTo>
                <a:cubicBezTo>
                  <a:pt x="16" y="149"/>
                  <a:pt x="16" y="149"/>
                  <a:pt x="15" y="149"/>
                </a:cubicBezTo>
                <a:cubicBezTo>
                  <a:pt x="15" y="149"/>
                  <a:pt x="14" y="149"/>
                  <a:pt x="14" y="148"/>
                </a:cubicBezTo>
                <a:cubicBezTo>
                  <a:pt x="13" y="148"/>
                  <a:pt x="13" y="147"/>
                  <a:pt x="13" y="14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6"/>
                </a:cubicBezTo>
                <a:cubicBezTo>
                  <a:pt x="14" y="15"/>
                  <a:pt x="14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ubicBezTo>
                  <a:pt x="124" y="80"/>
                  <a:pt x="124" y="80"/>
                  <a:pt x="124" y="80"/>
                </a:cubicBezTo>
                <a:cubicBezTo>
                  <a:pt x="125" y="80"/>
                  <a:pt x="125" y="80"/>
                  <a:pt x="125" y="81"/>
                </a:cubicBezTo>
                <a:cubicBezTo>
                  <a:pt x="126" y="82"/>
                  <a:pt x="126" y="83"/>
                  <a:pt x="124" y="8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55">
            <a:extLst>
              <a:ext uri="{FF2B5EF4-FFF2-40B4-BE49-F238E27FC236}">
                <a16:creationId xmlns:a16="http://schemas.microsoft.com/office/drawing/2014/main" id="{5D2981F5-A85E-4BA4-A1F3-9D438E330AAA}"/>
              </a:ext>
            </a:extLst>
          </p:cNvPr>
          <p:cNvSpPr>
            <a:spLocks noEditPoints="1"/>
          </p:cNvSpPr>
          <p:nvPr/>
        </p:nvSpPr>
        <p:spPr bwMode="auto">
          <a:xfrm>
            <a:off x="5763838" y="4330546"/>
            <a:ext cx="385296" cy="388666"/>
          </a:xfrm>
          <a:custGeom>
            <a:avLst/>
            <a:gdLst>
              <a:gd name="T0" fmla="*/ 466239 w 160"/>
              <a:gd name="T1" fmla="*/ 78958 h 160"/>
              <a:gd name="T2" fmla="*/ 272257 w 160"/>
              <a:gd name="T3" fmla="*/ 0 h 160"/>
              <a:gd name="T4" fmla="*/ 78274 w 160"/>
              <a:gd name="T5" fmla="*/ 78958 h 160"/>
              <a:gd name="T6" fmla="*/ 0 w 160"/>
              <a:gd name="T7" fmla="*/ 274638 h 160"/>
              <a:gd name="T8" fmla="*/ 78274 w 160"/>
              <a:gd name="T9" fmla="*/ 470317 h 160"/>
              <a:gd name="T10" fmla="*/ 272257 w 160"/>
              <a:gd name="T11" fmla="*/ 549275 h 160"/>
              <a:gd name="T12" fmla="*/ 466239 w 160"/>
              <a:gd name="T13" fmla="*/ 470317 h 160"/>
              <a:gd name="T14" fmla="*/ 544513 w 160"/>
              <a:gd name="T15" fmla="*/ 274638 h 160"/>
              <a:gd name="T16" fmla="*/ 466239 w 160"/>
              <a:gd name="T17" fmla="*/ 78958 h 160"/>
              <a:gd name="T18" fmla="*/ 500271 w 160"/>
              <a:gd name="T19" fmla="*/ 254040 h 160"/>
              <a:gd name="T20" fmla="*/ 292676 w 160"/>
              <a:gd name="T21" fmla="*/ 254040 h 160"/>
              <a:gd name="T22" fmla="*/ 292676 w 160"/>
              <a:gd name="T23" fmla="*/ 44629 h 160"/>
              <a:gd name="T24" fmla="*/ 500271 w 160"/>
              <a:gd name="T25" fmla="*/ 254040 h 160"/>
              <a:gd name="T26" fmla="*/ 272257 w 160"/>
              <a:gd name="T27" fmla="*/ 504646 h 160"/>
              <a:gd name="T28" fmla="*/ 44242 w 160"/>
              <a:gd name="T29" fmla="*/ 274638 h 160"/>
              <a:gd name="T30" fmla="*/ 251837 w 160"/>
              <a:gd name="T31" fmla="*/ 44629 h 160"/>
              <a:gd name="T32" fmla="*/ 251837 w 160"/>
              <a:gd name="T33" fmla="*/ 274638 h 160"/>
              <a:gd name="T34" fmla="*/ 272257 w 160"/>
              <a:gd name="T35" fmla="*/ 295235 h 160"/>
              <a:gd name="T36" fmla="*/ 500271 w 160"/>
              <a:gd name="T37" fmla="*/ 295235 h 160"/>
              <a:gd name="T38" fmla="*/ 272257 w 160"/>
              <a:gd name="T39" fmla="*/ 504646 h 16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47" y="74"/>
                </a:moveTo>
                <a:cubicBezTo>
                  <a:pt x="86" y="74"/>
                  <a:pt x="86" y="74"/>
                  <a:pt x="86" y="74"/>
                </a:cubicBezTo>
                <a:cubicBezTo>
                  <a:pt x="86" y="13"/>
                  <a:pt x="86" y="13"/>
                  <a:pt x="86" y="13"/>
                </a:cubicBezTo>
                <a:cubicBezTo>
                  <a:pt x="118" y="16"/>
                  <a:pt x="144" y="42"/>
                  <a:pt x="147" y="74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5"/>
                  <a:pt x="40" y="17"/>
                  <a:pt x="74" y="13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4"/>
                  <a:pt x="76" y="86"/>
                  <a:pt x="80" y="86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3" y="120"/>
                  <a:pt x="115" y="147"/>
                  <a:pt x="80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61">
            <a:extLst>
              <a:ext uri="{FF2B5EF4-FFF2-40B4-BE49-F238E27FC236}">
                <a16:creationId xmlns:a16="http://schemas.microsoft.com/office/drawing/2014/main" id="{B607DF5B-2993-4801-9F68-54A2D1524845}"/>
              </a:ext>
            </a:extLst>
          </p:cNvPr>
          <p:cNvSpPr>
            <a:spLocks noEditPoints="1"/>
          </p:cNvSpPr>
          <p:nvPr/>
        </p:nvSpPr>
        <p:spPr bwMode="auto">
          <a:xfrm>
            <a:off x="6751918" y="1318937"/>
            <a:ext cx="387542" cy="390912"/>
          </a:xfrm>
          <a:custGeom>
            <a:avLst/>
            <a:gdLst>
              <a:gd name="T0" fmla="*/ 540884 w 161"/>
              <a:gd name="T1" fmla="*/ 137255 h 161"/>
              <a:gd name="T2" fmla="*/ 445634 w 161"/>
              <a:gd name="T3" fmla="*/ 233333 h 161"/>
              <a:gd name="T4" fmla="*/ 415018 w 161"/>
              <a:gd name="T5" fmla="*/ 233333 h 161"/>
              <a:gd name="T6" fmla="*/ 472849 w 161"/>
              <a:gd name="T7" fmla="*/ 144117 h 161"/>
              <a:gd name="T8" fmla="*/ 312965 w 161"/>
              <a:gd name="T9" fmla="*/ 123529 h 161"/>
              <a:gd name="T10" fmla="*/ 472849 w 161"/>
              <a:gd name="T11" fmla="*/ 99510 h 161"/>
              <a:gd name="T12" fmla="*/ 415018 w 161"/>
              <a:gd name="T13" fmla="*/ 10294 h 161"/>
              <a:gd name="T14" fmla="*/ 540884 w 161"/>
              <a:gd name="T15" fmla="*/ 106372 h 161"/>
              <a:gd name="T16" fmla="*/ 544286 w 161"/>
              <a:gd name="T17" fmla="*/ 109804 h 161"/>
              <a:gd name="T18" fmla="*/ 544286 w 161"/>
              <a:gd name="T19" fmla="*/ 116666 h 161"/>
              <a:gd name="T20" fmla="*/ 547688 w 161"/>
              <a:gd name="T21" fmla="*/ 123529 h 161"/>
              <a:gd name="T22" fmla="*/ 547688 w 161"/>
              <a:gd name="T23" fmla="*/ 123529 h 161"/>
              <a:gd name="T24" fmla="*/ 547688 w 161"/>
              <a:gd name="T25" fmla="*/ 126961 h 161"/>
              <a:gd name="T26" fmla="*/ 544286 w 161"/>
              <a:gd name="T27" fmla="*/ 130392 h 161"/>
              <a:gd name="T28" fmla="*/ 544286 w 161"/>
              <a:gd name="T29" fmla="*/ 133823 h 161"/>
              <a:gd name="T30" fmla="*/ 523875 w 161"/>
              <a:gd name="T31" fmla="*/ 480391 h 161"/>
              <a:gd name="T32" fmla="*/ 452438 w 161"/>
              <a:gd name="T33" fmla="*/ 552450 h 161"/>
              <a:gd name="T34" fmla="*/ 445634 w 161"/>
              <a:gd name="T35" fmla="*/ 552450 h 161"/>
              <a:gd name="T36" fmla="*/ 81643 w 161"/>
              <a:gd name="T37" fmla="*/ 322548 h 161"/>
              <a:gd name="T38" fmla="*/ 3402 w 161"/>
              <a:gd name="T39" fmla="*/ 102941 h 161"/>
              <a:gd name="T40" fmla="*/ 74839 w 161"/>
              <a:gd name="T41" fmla="*/ 27451 h 161"/>
              <a:gd name="T42" fmla="*/ 214313 w 161"/>
              <a:gd name="T43" fmla="*/ 89216 h 161"/>
              <a:gd name="T44" fmla="*/ 231322 w 161"/>
              <a:gd name="T45" fmla="*/ 150980 h 161"/>
              <a:gd name="T46" fmla="*/ 214313 w 161"/>
              <a:gd name="T47" fmla="*/ 226470 h 161"/>
              <a:gd name="T48" fmla="*/ 309563 w 161"/>
              <a:gd name="T49" fmla="*/ 356862 h 161"/>
              <a:gd name="T50" fmla="*/ 326572 w 161"/>
              <a:gd name="T51" fmla="*/ 339705 h 161"/>
              <a:gd name="T52" fmla="*/ 462643 w 161"/>
              <a:gd name="T53" fmla="*/ 339705 h 161"/>
              <a:gd name="T54" fmla="*/ 523875 w 161"/>
              <a:gd name="T55" fmla="*/ 408333 h 161"/>
              <a:gd name="T56" fmla="*/ 455840 w 161"/>
              <a:gd name="T57" fmla="*/ 380882 h 161"/>
              <a:gd name="T58" fmla="*/ 357188 w 161"/>
              <a:gd name="T59" fmla="*/ 370588 h 161"/>
              <a:gd name="T60" fmla="*/ 299357 w 161"/>
              <a:gd name="T61" fmla="*/ 404901 h 161"/>
              <a:gd name="T62" fmla="*/ 153080 w 161"/>
              <a:gd name="T63" fmla="*/ 226470 h 161"/>
              <a:gd name="T64" fmla="*/ 190500 w 161"/>
              <a:gd name="T65" fmla="*/ 168137 h 161"/>
              <a:gd name="T66" fmla="*/ 146277 w 161"/>
              <a:gd name="T67" fmla="*/ 72059 h 161"/>
              <a:gd name="T68" fmla="*/ 74839 w 161"/>
              <a:gd name="T69" fmla="*/ 72059 h 161"/>
              <a:gd name="T70" fmla="*/ 47625 w 161"/>
              <a:gd name="T71" fmla="*/ 99510 h 161"/>
              <a:gd name="T72" fmla="*/ 119063 w 161"/>
              <a:gd name="T73" fmla="*/ 298529 h 161"/>
              <a:gd name="T74" fmla="*/ 255134 w 161"/>
              <a:gd name="T75" fmla="*/ 435784 h 161"/>
              <a:gd name="T76" fmla="*/ 452438 w 161"/>
              <a:gd name="T77" fmla="*/ 507842 h 161"/>
              <a:gd name="T78" fmla="*/ 479652 w 161"/>
              <a:gd name="T79" fmla="*/ 408333 h 1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1" h="161">
                <a:moveTo>
                  <a:pt x="160" y="39"/>
                </a:moveTo>
                <a:cubicBezTo>
                  <a:pt x="159" y="39"/>
                  <a:pt x="159" y="40"/>
                  <a:pt x="159" y="40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0"/>
                  <a:pt x="128" y="70"/>
                  <a:pt x="126" y="70"/>
                </a:cubicBezTo>
                <a:cubicBezTo>
                  <a:pt x="124" y="70"/>
                  <a:pt x="123" y="70"/>
                  <a:pt x="122" y="68"/>
                </a:cubicBezTo>
                <a:cubicBezTo>
                  <a:pt x="119" y="66"/>
                  <a:pt x="119" y="62"/>
                  <a:pt x="122" y="59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98" y="42"/>
                  <a:pt x="98" y="42"/>
                  <a:pt x="98" y="42"/>
                </a:cubicBezTo>
                <a:cubicBezTo>
                  <a:pt x="94" y="42"/>
                  <a:pt x="92" y="39"/>
                  <a:pt x="92" y="36"/>
                </a:cubicBezTo>
                <a:cubicBezTo>
                  <a:pt x="92" y="32"/>
                  <a:pt x="94" y="29"/>
                  <a:pt x="98" y="29"/>
                </a:cubicBezTo>
                <a:cubicBezTo>
                  <a:pt x="139" y="29"/>
                  <a:pt x="139" y="29"/>
                  <a:pt x="139" y="29"/>
                </a:cubicBezTo>
                <a:cubicBezTo>
                  <a:pt x="122" y="12"/>
                  <a:pt x="122" y="12"/>
                  <a:pt x="122" y="12"/>
                </a:cubicBezTo>
                <a:cubicBezTo>
                  <a:pt x="119" y="10"/>
                  <a:pt x="119" y="5"/>
                  <a:pt x="122" y="3"/>
                </a:cubicBezTo>
                <a:cubicBezTo>
                  <a:pt x="124" y="0"/>
                  <a:pt x="128" y="0"/>
                  <a:pt x="131" y="3"/>
                </a:cubicBezTo>
                <a:cubicBezTo>
                  <a:pt x="159" y="31"/>
                  <a:pt x="159" y="31"/>
                  <a:pt x="159" y="31"/>
                </a:cubicBezTo>
                <a:cubicBezTo>
                  <a:pt x="159" y="31"/>
                  <a:pt x="159" y="32"/>
                  <a:pt x="160" y="32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3"/>
                  <a:pt x="160" y="33"/>
                  <a:pt x="160" y="34"/>
                </a:cubicBezTo>
                <a:cubicBezTo>
                  <a:pt x="160" y="34"/>
                  <a:pt x="161" y="34"/>
                  <a:pt x="161" y="34"/>
                </a:cubicBezTo>
                <a:cubicBezTo>
                  <a:pt x="161" y="35"/>
                  <a:pt x="161" y="35"/>
                  <a:pt x="161" y="36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61" y="36"/>
                  <a:pt x="161" y="36"/>
                  <a:pt x="161" y="37"/>
                </a:cubicBezTo>
                <a:cubicBezTo>
                  <a:pt x="161" y="37"/>
                  <a:pt x="160" y="37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9"/>
                  <a:pt x="160" y="39"/>
                </a:cubicBezTo>
                <a:cubicBezTo>
                  <a:pt x="160" y="39"/>
                  <a:pt x="160" y="39"/>
                  <a:pt x="160" y="39"/>
                </a:cubicBezTo>
                <a:close/>
                <a:moveTo>
                  <a:pt x="154" y="119"/>
                </a:moveTo>
                <a:cubicBezTo>
                  <a:pt x="154" y="140"/>
                  <a:pt x="154" y="140"/>
                  <a:pt x="154" y="140"/>
                </a:cubicBezTo>
                <a:cubicBezTo>
                  <a:pt x="154" y="152"/>
                  <a:pt x="145" y="161"/>
                  <a:pt x="133" y="161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3" y="161"/>
                  <a:pt x="132" y="161"/>
                  <a:pt x="131" y="161"/>
                </a:cubicBezTo>
                <a:cubicBezTo>
                  <a:pt x="131" y="161"/>
                  <a:pt x="131" y="161"/>
                  <a:pt x="131" y="161"/>
                </a:cubicBezTo>
                <a:cubicBezTo>
                  <a:pt x="109" y="158"/>
                  <a:pt x="87" y="151"/>
                  <a:pt x="68" y="138"/>
                </a:cubicBezTo>
                <a:cubicBezTo>
                  <a:pt x="50" y="127"/>
                  <a:pt x="35" y="112"/>
                  <a:pt x="24" y="94"/>
                </a:cubicBezTo>
                <a:cubicBezTo>
                  <a:pt x="11" y="75"/>
                  <a:pt x="3" y="53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19"/>
                  <a:pt x="8" y="9"/>
                  <a:pt x="20" y="8"/>
                </a:cubicBezTo>
                <a:cubicBezTo>
                  <a:pt x="20" y="8"/>
                  <a:pt x="21" y="8"/>
                  <a:pt x="22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53" y="8"/>
                  <a:pt x="62" y="16"/>
                  <a:pt x="63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4" y="32"/>
                  <a:pt x="65" y="38"/>
                  <a:pt x="68" y="44"/>
                </a:cubicBezTo>
                <a:cubicBezTo>
                  <a:pt x="70" y="52"/>
                  <a:pt x="69" y="60"/>
                  <a:pt x="63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58" y="71"/>
                  <a:pt x="58" y="71"/>
                  <a:pt x="58" y="71"/>
                </a:cubicBezTo>
                <a:cubicBezTo>
                  <a:pt x="66" y="84"/>
                  <a:pt x="77" y="96"/>
                  <a:pt x="91" y="104"/>
                </a:cubicBezTo>
                <a:cubicBezTo>
                  <a:pt x="96" y="99"/>
                  <a:pt x="96" y="99"/>
                  <a:pt x="96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102" y="93"/>
                  <a:pt x="110" y="91"/>
                  <a:pt x="118" y="94"/>
                </a:cubicBezTo>
                <a:cubicBezTo>
                  <a:pt x="124" y="96"/>
                  <a:pt x="130" y="98"/>
                  <a:pt x="136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46" y="100"/>
                  <a:pt x="154" y="109"/>
                  <a:pt x="154" y="119"/>
                </a:cubicBezTo>
                <a:close/>
                <a:moveTo>
                  <a:pt x="141" y="119"/>
                </a:moveTo>
                <a:cubicBezTo>
                  <a:pt x="141" y="115"/>
                  <a:pt x="138" y="112"/>
                  <a:pt x="134" y="111"/>
                </a:cubicBezTo>
                <a:cubicBezTo>
                  <a:pt x="127" y="111"/>
                  <a:pt x="120" y="109"/>
                  <a:pt x="113" y="106"/>
                </a:cubicBezTo>
                <a:cubicBezTo>
                  <a:pt x="110" y="105"/>
                  <a:pt x="107" y="106"/>
                  <a:pt x="105" y="108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4" y="119"/>
                  <a:pt x="91" y="119"/>
                  <a:pt x="88" y="118"/>
                </a:cubicBezTo>
                <a:cubicBezTo>
                  <a:pt x="70" y="107"/>
                  <a:pt x="54" y="92"/>
                  <a:pt x="44" y="73"/>
                </a:cubicBezTo>
                <a:cubicBezTo>
                  <a:pt x="42" y="71"/>
                  <a:pt x="43" y="68"/>
                  <a:pt x="45" y="66"/>
                </a:cubicBezTo>
                <a:cubicBezTo>
                  <a:pt x="54" y="57"/>
                  <a:pt x="54" y="57"/>
                  <a:pt x="54" y="57"/>
                </a:cubicBezTo>
                <a:cubicBezTo>
                  <a:pt x="56" y="54"/>
                  <a:pt x="57" y="51"/>
                  <a:pt x="56" y="49"/>
                </a:cubicBezTo>
                <a:cubicBezTo>
                  <a:pt x="53" y="42"/>
                  <a:pt x="51" y="35"/>
                  <a:pt x="50" y="27"/>
                </a:cubicBezTo>
                <a:cubicBezTo>
                  <a:pt x="50" y="24"/>
                  <a:pt x="46" y="21"/>
                  <a:pt x="43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17" y="21"/>
                  <a:pt x="14" y="25"/>
                  <a:pt x="14" y="29"/>
                </a:cubicBezTo>
                <a:cubicBezTo>
                  <a:pt x="16" y="50"/>
                  <a:pt x="23" y="70"/>
                  <a:pt x="35" y="87"/>
                </a:cubicBezTo>
                <a:cubicBezTo>
                  <a:pt x="35" y="87"/>
                  <a:pt x="35" y="87"/>
                  <a:pt x="35" y="87"/>
                </a:cubicBezTo>
                <a:cubicBezTo>
                  <a:pt x="45" y="103"/>
                  <a:pt x="59" y="117"/>
                  <a:pt x="75" y="127"/>
                </a:cubicBezTo>
                <a:cubicBezTo>
                  <a:pt x="75" y="127"/>
                  <a:pt x="75" y="127"/>
                  <a:pt x="75" y="127"/>
                </a:cubicBezTo>
                <a:cubicBezTo>
                  <a:pt x="92" y="139"/>
                  <a:pt x="112" y="146"/>
                  <a:pt x="133" y="148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37" y="148"/>
                  <a:pt x="141" y="145"/>
                  <a:pt x="141" y="140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62">
            <a:extLst>
              <a:ext uri="{FF2B5EF4-FFF2-40B4-BE49-F238E27FC236}">
                <a16:creationId xmlns:a16="http://schemas.microsoft.com/office/drawing/2014/main" id="{07EE469B-8CC0-4E11-9148-50EF0E7B42A2}"/>
              </a:ext>
            </a:extLst>
          </p:cNvPr>
          <p:cNvSpPr>
            <a:spLocks noEditPoints="1"/>
          </p:cNvSpPr>
          <p:nvPr/>
        </p:nvSpPr>
        <p:spPr bwMode="auto">
          <a:xfrm>
            <a:off x="6743996" y="2328129"/>
            <a:ext cx="387542" cy="388666"/>
          </a:xfrm>
          <a:custGeom>
            <a:avLst/>
            <a:gdLst>
              <a:gd name="T0" fmla="*/ 428625 w 161"/>
              <a:gd name="T1" fmla="*/ 236875 h 160"/>
              <a:gd name="T2" fmla="*/ 329974 w 161"/>
              <a:gd name="T3" fmla="*/ 140752 h 160"/>
              <a:gd name="T4" fmla="*/ 340179 w 161"/>
              <a:gd name="T5" fmla="*/ 96123 h 160"/>
              <a:gd name="T6" fmla="*/ 449036 w 161"/>
              <a:gd name="T7" fmla="*/ 209411 h 160"/>
              <a:gd name="T8" fmla="*/ 547688 w 161"/>
              <a:gd name="T9" fmla="*/ 212844 h 160"/>
              <a:gd name="T10" fmla="*/ 336777 w 161"/>
              <a:gd name="T11" fmla="*/ 0 h 160"/>
              <a:gd name="T12" fmla="*/ 333375 w 161"/>
              <a:gd name="T13" fmla="*/ 44629 h 160"/>
              <a:gd name="T14" fmla="*/ 523875 w 161"/>
              <a:gd name="T15" fmla="*/ 236875 h 160"/>
              <a:gd name="T16" fmla="*/ 547688 w 161"/>
              <a:gd name="T17" fmla="*/ 212844 h 160"/>
              <a:gd name="T18" fmla="*/ 523875 w 161"/>
              <a:gd name="T19" fmla="*/ 477183 h 160"/>
              <a:gd name="T20" fmla="*/ 452438 w 161"/>
              <a:gd name="T21" fmla="*/ 549275 h 160"/>
              <a:gd name="T22" fmla="*/ 445634 w 161"/>
              <a:gd name="T23" fmla="*/ 549275 h 160"/>
              <a:gd name="T24" fmla="*/ 81643 w 161"/>
              <a:gd name="T25" fmla="*/ 319266 h 160"/>
              <a:gd name="T26" fmla="*/ 3402 w 161"/>
              <a:gd name="T27" fmla="*/ 99556 h 160"/>
              <a:gd name="T28" fmla="*/ 74839 w 161"/>
              <a:gd name="T29" fmla="*/ 24031 h 160"/>
              <a:gd name="T30" fmla="*/ 214313 w 161"/>
              <a:gd name="T31" fmla="*/ 85824 h 160"/>
              <a:gd name="T32" fmla="*/ 231322 w 161"/>
              <a:gd name="T33" fmla="*/ 147618 h 160"/>
              <a:gd name="T34" fmla="*/ 214313 w 161"/>
              <a:gd name="T35" fmla="*/ 223143 h 160"/>
              <a:gd name="T36" fmla="*/ 309563 w 161"/>
              <a:gd name="T37" fmla="*/ 353596 h 160"/>
              <a:gd name="T38" fmla="*/ 326572 w 161"/>
              <a:gd name="T39" fmla="*/ 336431 h 160"/>
              <a:gd name="T40" fmla="*/ 462643 w 161"/>
              <a:gd name="T41" fmla="*/ 336431 h 160"/>
              <a:gd name="T42" fmla="*/ 523875 w 161"/>
              <a:gd name="T43" fmla="*/ 405090 h 160"/>
              <a:gd name="T44" fmla="*/ 455840 w 161"/>
              <a:gd name="T45" fmla="*/ 377627 h 160"/>
              <a:gd name="T46" fmla="*/ 357188 w 161"/>
              <a:gd name="T47" fmla="*/ 367328 h 160"/>
              <a:gd name="T48" fmla="*/ 299357 w 161"/>
              <a:gd name="T49" fmla="*/ 401657 h 160"/>
              <a:gd name="T50" fmla="*/ 153080 w 161"/>
              <a:gd name="T51" fmla="*/ 223143 h 160"/>
              <a:gd name="T52" fmla="*/ 190500 w 161"/>
              <a:gd name="T53" fmla="*/ 164783 h 160"/>
              <a:gd name="T54" fmla="*/ 146277 w 161"/>
              <a:gd name="T55" fmla="*/ 68659 h 160"/>
              <a:gd name="T56" fmla="*/ 74839 w 161"/>
              <a:gd name="T57" fmla="*/ 68659 h 160"/>
              <a:gd name="T58" fmla="*/ 47625 w 161"/>
              <a:gd name="T59" fmla="*/ 96123 h 160"/>
              <a:gd name="T60" fmla="*/ 119063 w 161"/>
              <a:gd name="T61" fmla="*/ 295235 h 160"/>
              <a:gd name="T62" fmla="*/ 255134 w 161"/>
              <a:gd name="T63" fmla="*/ 432554 h 160"/>
              <a:gd name="T64" fmla="*/ 452438 w 161"/>
              <a:gd name="T65" fmla="*/ 504646 h 160"/>
              <a:gd name="T66" fmla="*/ 479652 w 161"/>
              <a:gd name="T67" fmla="*/ 405090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1" h="160">
                <a:moveTo>
                  <a:pt x="127" y="69"/>
                </a:moveTo>
                <a:cubicBezTo>
                  <a:pt x="127" y="69"/>
                  <a:pt x="127" y="69"/>
                  <a:pt x="126" y="69"/>
                </a:cubicBezTo>
                <a:cubicBezTo>
                  <a:pt x="123" y="69"/>
                  <a:pt x="120" y="67"/>
                  <a:pt x="120" y="64"/>
                </a:cubicBezTo>
                <a:cubicBezTo>
                  <a:pt x="118" y="52"/>
                  <a:pt x="109" y="43"/>
                  <a:pt x="97" y="41"/>
                </a:cubicBezTo>
                <a:cubicBezTo>
                  <a:pt x="94" y="40"/>
                  <a:pt x="91" y="37"/>
                  <a:pt x="92" y="33"/>
                </a:cubicBezTo>
                <a:cubicBezTo>
                  <a:pt x="93" y="30"/>
                  <a:pt x="96" y="28"/>
                  <a:pt x="100" y="28"/>
                </a:cubicBezTo>
                <a:cubicBezTo>
                  <a:pt x="108" y="30"/>
                  <a:pt x="115" y="34"/>
                  <a:pt x="121" y="40"/>
                </a:cubicBezTo>
                <a:cubicBezTo>
                  <a:pt x="127" y="46"/>
                  <a:pt x="131" y="53"/>
                  <a:pt x="132" y="61"/>
                </a:cubicBezTo>
                <a:cubicBezTo>
                  <a:pt x="133" y="65"/>
                  <a:pt x="131" y="68"/>
                  <a:pt x="127" y="69"/>
                </a:cubicBezTo>
                <a:close/>
                <a:moveTo>
                  <a:pt x="161" y="62"/>
                </a:moveTo>
                <a:cubicBezTo>
                  <a:pt x="159" y="46"/>
                  <a:pt x="152" y="31"/>
                  <a:pt x="141" y="20"/>
                </a:cubicBezTo>
                <a:cubicBezTo>
                  <a:pt x="130" y="9"/>
                  <a:pt x="115" y="2"/>
                  <a:pt x="99" y="0"/>
                </a:cubicBezTo>
                <a:cubicBezTo>
                  <a:pt x="96" y="0"/>
                  <a:pt x="92" y="2"/>
                  <a:pt x="92" y="6"/>
                </a:cubicBezTo>
                <a:cubicBezTo>
                  <a:pt x="92" y="9"/>
                  <a:pt x="94" y="12"/>
                  <a:pt x="98" y="13"/>
                </a:cubicBezTo>
                <a:cubicBezTo>
                  <a:pt x="124" y="16"/>
                  <a:pt x="145" y="36"/>
                  <a:pt x="148" y="63"/>
                </a:cubicBezTo>
                <a:cubicBezTo>
                  <a:pt x="148" y="66"/>
                  <a:pt x="151" y="69"/>
                  <a:pt x="154" y="69"/>
                </a:cubicBezTo>
                <a:cubicBezTo>
                  <a:pt x="154" y="69"/>
                  <a:pt x="155" y="69"/>
                  <a:pt x="155" y="69"/>
                </a:cubicBezTo>
                <a:cubicBezTo>
                  <a:pt x="159" y="68"/>
                  <a:pt x="161" y="65"/>
                  <a:pt x="161" y="62"/>
                </a:cubicBezTo>
                <a:close/>
                <a:moveTo>
                  <a:pt x="154" y="118"/>
                </a:moveTo>
                <a:cubicBezTo>
                  <a:pt x="154" y="139"/>
                  <a:pt x="154" y="139"/>
                  <a:pt x="154" y="139"/>
                </a:cubicBezTo>
                <a:cubicBezTo>
                  <a:pt x="154" y="151"/>
                  <a:pt x="145" y="160"/>
                  <a:pt x="133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33" y="160"/>
                  <a:pt x="132" y="160"/>
                  <a:pt x="131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09" y="157"/>
                  <a:pt x="87" y="150"/>
                  <a:pt x="68" y="137"/>
                </a:cubicBezTo>
                <a:cubicBezTo>
                  <a:pt x="50" y="126"/>
                  <a:pt x="35" y="111"/>
                  <a:pt x="24" y="93"/>
                </a:cubicBezTo>
                <a:cubicBezTo>
                  <a:pt x="11" y="74"/>
                  <a:pt x="3" y="52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18"/>
                  <a:pt x="8" y="8"/>
                  <a:pt x="20" y="7"/>
                </a:cubicBezTo>
                <a:cubicBezTo>
                  <a:pt x="20" y="7"/>
                  <a:pt x="21" y="7"/>
                  <a:pt x="22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53" y="7"/>
                  <a:pt x="62" y="1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4" y="31"/>
                  <a:pt x="65" y="37"/>
                  <a:pt x="68" y="43"/>
                </a:cubicBezTo>
                <a:cubicBezTo>
                  <a:pt x="70" y="51"/>
                  <a:pt x="69" y="59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58" y="70"/>
                  <a:pt x="58" y="70"/>
                  <a:pt x="58" y="70"/>
                </a:cubicBezTo>
                <a:cubicBezTo>
                  <a:pt x="66" y="83"/>
                  <a:pt x="77" y="95"/>
                  <a:pt x="91" y="103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102" y="92"/>
                  <a:pt x="110" y="90"/>
                  <a:pt x="118" y="93"/>
                </a:cubicBezTo>
                <a:cubicBezTo>
                  <a:pt x="124" y="95"/>
                  <a:pt x="130" y="97"/>
                  <a:pt x="136" y="98"/>
                </a:cubicBezTo>
                <a:cubicBezTo>
                  <a:pt x="136" y="98"/>
                  <a:pt x="136" y="98"/>
                  <a:pt x="136" y="98"/>
                </a:cubicBezTo>
                <a:cubicBezTo>
                  <a:pt x="146" y="99"/>
                  <a:pt x="154" y="108"/>
                  <a:pt x="154" y="118"/>
                </a:cubicBezTo>
                <a:close/>
                <a:moveTo>
                  <a:pt x="141" y="118"/>
                </a:moveTo>
                <a:cubicBezTo>
                  <a:pt x="141" y="114"/>
                  <a:pt x="138" y="111"/>
                  <a:pt x="134" y="110"/>
                </a:cubicBezTo>
                <a:cubicBezTo>
                  <a:pt x="127" y="110"/>
                  <a:pt x="120" y="108"/>
                  <a:pt x="113" y="105"/>
                </a:cubicBezTo>
                <a:cubicBezTo>
                  <a:pt x="110" y="104"/>
                  <a:pt x="107" y="105"/>
                  <a:pt x="105" y="107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4" y="118"/>
                  <a:pt x="91" y="118"/>
                  <a:pt x="88" y="117"/>
                </a:cubicBezTo>
                <a:cubicBezTo>
                  <a:pt x="70" y="106"/>
                  <a:pt x="54" y="91"/>
                  <a:pt x="44" y="72"/>
                </a:cubicBezTo>
                <a:cubicBezTo>
                  <a:pt x="42" y="70"/>
                  <a:pt x="43" y="67"/>
                  <a:pt x="45" y="65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3"/>
                  <a:pt x="57" y="50"/>
                  <a:pt x="56" y="48"/>
                </a:cubicBezTo>
                <a:cubicBezTo>
                  <a:pt x="53" y="41"/>
                  <a:pt x="51" y="34"/>
                  <a:pt x="50" y="26"/>
                </a:cubicBezTo>
                <a:cubicBezTo>
                  <a:pt x="50" y="23"/>
                  <a:pt x="46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17" y="20"/>
                  <a:pt x="14" y="24"/>
                  <a:pt x="14" y="28"/>
                </a:cubicBezTo>
                <a:cubicBezTo>
                  <a:pt x="16" y="49"/>
                  <a:pt x="23" y="69"/>
                  <a:pt x="35" y="86"/>
                </a:cubicBezTo>
                <a:cubicBezTo>
                  <a:pt x="35" y="86"/>
                  <a:pt x="35" y="86"/>
                  <a:pt x="35" y="86"/>
                </a:cubicBezTo>
                <a:cubicBezTo>
                  <a:pt x="45" y="102"/>
                  <a:pt x="59" y="116"/>
                  <a:pt x="75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92" y="138"/>
                  <a:pt x="112" y="145"/>
                  <a:pt x="133" y="147"/>
                </a:cubicBezTo>
                <a:cubicBezTo>
                  <a:pt x="133" y="147"/>
                  <a:pt x="133" y="147"/>
                  <a:pt x="133" y="147"/>
                </a:cubicBezTo>
                <a:cubicBezTo>
                  <a:pt x="137" y="147"/>
                  <a:pt x="141" y="144"/>
                  <a:pt x="141" y="139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1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63">
            <a:extLst>
              <a:ext uri="{FF2B5EF4-FFF2-40B4-BE49-F238E27FC236}">
                <a16:creationId xmlns:a16="http://schemas.microsoft.com/office/drawing/2014/main" id="{FFE627B8-03E0-4357-AD27-95A209EFE127}"/>
              </a:ext>
            </a:extLst>
          </p:cNvPr>
          <p:cNvSpPr>
            <a:spLocks noEditPoints="1"/>
          </p:cNvSpPr>
          <p:nvPr/>
        </p:nvSpPr>
        <p:spPr bwMode="auto">
          <a:xfrm>
            <a:off x="6796084" y="3326527"/>
            <a:ext cx="296552" cy="389788"/>
          </a:xfrm>
          <a:custGeom>
            <a:avLst/>
            <a:gdLst>
              <a:gd name="T0" fmla="*/ 115849 w 123"/>
              <a:gd name="T1" fmla="*/ 0 h 160"/>
              <a:gd name="T2" fmla="*/ 54517 w 123"/>
              <a:gd name="T3" fmla="*/ 0 h 160"/>
              <a:gd name="T4" fmla="*/ 0 w 123"/>
              <a:gd name="T5" fmla="*/ 55086 h 160"/>
              <a:gd name="T6" fmla="*/ 0 w 123"/>
              <a:gd name="T7" fmla="*/ 495777 h 160"/>
              <a:gd name="T8" fmla="*/ 54517 w 123"/>
              <a:gd name="T9" fmla="*/ 550863 h 160"/>
              <a:gd name="T10" fmla="*/ 115849 w 123"/>
              <a:gd name="T11" fmla="*/ 550863 h 160"/>
              <a:gd name="T12" fmla="*/ 170366 w 123"/>
              <a:gd name="T13" fmla="*/ 495777 h 160"/>
              <a:gd name="T14" fmla="*/ 170366 w 123"/>
              <a:gd name="T15" fmla="*/ 55086 h 160"/>
              <a:gd name="T16" fmla="*/ 115849 w 123"/>
              <a:gd name="T17" fmla="*/ 0 h 160"/>
              <a:gd name="T18" fmla="*/ 126071 w 123"/>
              <a:gd name="T19" fmla="*/ 495777 h 160"/>
              <a:gd name="T20" fmla="*/ 115849 w 123"/>
              <a:gd name="T21" fmla="*/ 506105 h 160"/>
              <a:gd name="T22" fmla="*/ 54517 w 123"/>
              <a:gd name="T23" fmla="*/ 506105 h 160"/>
              <a:gd name="T24" fmla="*/ 44295 w 123"/>
              <a:gd name="T25" fmla="*/ 495777 h 160"/>
              <a:gd name="T26" fmla="*/ 44295 w 123"/>
              <a:gd name="T27" fmla="*/ 55086 h 160"/>
              <a:gd name="T28" fmla="*/ 54517 w 123"/>
              <a:gd name="T29" fmla="*/ 44758 h 160"/>
              <a:gd name="T30" fmla="*/ 115849 w 123"/>
              <a:gd name="T31" fmla="*/ 44758 h 160"/>
              <a:gd name="T32" fmla="*/ 126071 w 123"/>
              <a:gd name="T33" fmla="*/ 55086 h 160"/>
              <a:gd name="T34" fmla="*/ 126071 w 123"/>
              <a:gd name="T35" fmla="*/ 495777 h 160"/>
              <a:gd name="T36" fmla="*/ 367990 w 123"/>
              <a:gd name="T37" fmla="*/ 0 h 160"/>
              <a:gd name="T38" fmla="*/ 303251 w 123"/>
              <a:gd name="T39" fmla="*/ 0 h 160"/>
              <a:gd name="T40" fmla="*/ 252141 w 123"/>
              <a:gd name="T41" fmla="*/ 55086 h 160"/>
              <a:gd name="T42" fmla="*/ 252141 w 123"/>
              <a:gd name="T43" fmla="*/ 495777 h 160"/>
              <a:gd name="T44" fmla="*/ 303251 w 123"/>
              <a:gd name="T45" fmla="*/ 550863 h 160"/>
              <a:gd name="T46" fmla="*/ 367990 w 123"/>
              <a:gd name="T47" fmla="*/ 550863 h 160"/>
              <a:gd name="T48" fmla="*/ 419100 w 123"/>
              <a:gd name="T49" fmla="*/ 495777 h 160"/>
              <a:gd name="T50" fmla="*/ 419100 w 123"/>
              <a:gd name="T51" fmla="*/ 55086 h 160"/>
              <a:gd name="T52" fmla="*/ 367990 w 123"/>
              <a:gd name="T53" fmla="*/ 0 h 160"/>
              <a:gd name="T54" fmla="*/ 374805 w 123"/>
              <a:gd name="T55" fmla="*/ 495777 h 160"/>
              <a:gd name="T56" fmla="*/ 367990 w 123"/>
              <a:gd name="T57" fmla="*/ 506105 h 160"/>
              <a:gd name="T58" fmla="*/ 303251 w 123"/>
              <a:gd name="T59" fmla="*/ 506105 h 160"/>
              <a:gd name="T60" fmla="*/ 293029 w 123"/>
              <a:gd name="T61" fmla="*/ 495777 h 160"/>
              <a:gd name="T62" fmla="*/ 293029 w 123"/>
              <a:gd name="T63" fmla="*/ 55086 h 160"/>
              <a:gd name="T64" fmla="*/ 303251 w 123"/>
              <a:gd name="T65" fmla="*/ 44758 h 160"/>
              <a:gd name="T66" fmla="*/ 367990 w 123"/>
              <a:gd name="T67" fmla="*/ 44758 h 160"/>
              <a:gd name="T68" fmla="*/ 374805 w 123"/>
              <a:gd name="T69" fmla="*/ 55086 h 160"/>
              <a:gd name="T70" fmla="*/ 374805 w 123"/>
              <a:gd name="T71" fmla="*/ 495777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3" h="160">
                <a:moveTo>
                  <a:pt x="3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43" y="160"/>
                  <a:pt x="50" y="153"/>
                  <a:pt x="50" y="144"/>
                </a:cubicBezTo>
                <a:cubicBezTo>
                  <a:pt x="50" y="16"/>
                  <a:pt x="50" y="16"/>
                  <a:pt x="50" y="16"/>
                </a:cubicBezTo>
                <a:cubicBezTo>
                  <a:pt x="50" y="7"/>
                  <a:pt x="43" y="0"/>
                  <a:pt x="34" y="0"/>
                </a:cubicBezTo>
                <a:close/>
                <a:moveTo>
                  <a:pt x="37" y="144"/>
                </a:moveTo>
                <a:cubicBezTo>
                  <a:pt x="37" y="146"/>
                  <a:pt x="36" y="147"/>
                  <a:pt x="34" y="147"/>
                </a:cubicBezTo>
                <a:cubicBezTo>
                  <a:pt x="16" y="147"/>
                  <a:pt x="16" y="147"/>
                  <a:pt x="16" y="147"/>
                </a:cubicBezTo>
                <a:cubicBezTo>
                  <a:pt x="14" y="147"/>
                  <a:pt x="13" y="146"/>
                  <a:pt x="13" y="144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4"/>
                  <a:pt x="14" y="13"/>
                  <a:pt x="16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6" y="13"/>
                  <a:pt x="37" y="14"/>
                  <a:pt x="37" y="16"/>
                </a:cubicBezTo>
                <a:lnTo>
                  <a:pt x="37" y="144"/>
                </a:lnTo>
                <a:close/>
                <a:moveTo>
                  <a:pt x="108" y="0"/>
                </a:moveTo>
                <a:cubicBezTo>
                  <a:pt x="89" y="0"/>
                  <a:pt x="89" y="0"/>
                  <a:pt x="89" y="0"/>
                </a:cubicBezTo>
                <a:cubicBezTo>
                  <a:pt x="81" y="0"/>
                  <a:pt x="74" y="7"/>
                  <a:pt x="74" y="16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4" y="153"/>
                  <a:pt x="81" y="160"/>
                  <a:pt x="89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6" y="160"/>
                  <a:pt x="123" y="153"/>
                  <a:pt x="123" y="144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7"/>
                  <a:pt x="116" y="0"/>
                  <a:pt x="108" y="0"/>
                </a:cubicBezTo>
                <a:close/>
                <a:moveTo>
                  <a:pt x="110" y="144"/>
                </a:moveTo>
                <a:cubicBezTo>
                  <a:pt x="110" y="146"/>
                  <a:pt x="109" y="147"/>
                  <a:pt x="108" y="147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88" y="147"/>
                  <a:pt x="86" y="146"/>
                  <a:pt x="86" y="144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4"/>
                  <a:pt x="88" y="13"/>
                  <a:pt x="89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10" y="14"/>
                  <a:pt x="110" y="16"/>
                </a:cubicBezTo>
                <a:lnTo>
                  <a:pt x="110" y="14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64">
            <a:extLst>
              <a:ext uri="{FF2B5EF4-FFF2-40B4-BE49-F238E27FC236}">
                <a16:creationId xmlns:a16="http://schemas.microsoft.com/office/drawing/2014/main" id="{52805B4E-652C-4C21-9F19-BE0D39AADD39}"/>
              </a:ext>
            </a:extLst>
          </p:cNvPr>
          <p:cNvSpPr>
            <a:spLocks noEditPoints="1"/>
          </p:cNvSpPr>
          <p:nvPr/>
        </p:nvSpPr>
        <p:spPr bwMode="auto">
          <a:xfrm>
            <a:off x="6751984" y="5318479"/>
            <a:ext cx="385292" cy="388662"/>
          </a:xfrm>
          <a:custGeom>
            <a:avLst/>
            <a:gdLst>
              <a:gd name="T0" fmla="*/ 537707 w 160"/>
              <a:gd name="T1" fmla="*/ 154484 h 160"/>
              <a:gd name="T2" fmla="*/ 391369 w 160"/>
              <a:gd name="T3" fmla="*/ 6866 h 160"/>
              <a:gd name="T4" fmla="*/ 374353 w 160"/>
              <a:gd name="T5" fmla="*/ 0 h 160"/>
              <a:gd name="T6" fmla="*/ 170160 w 160"/>
              <a:gd name="T7" fmla="*/ 0 h 160"/>
              <a:gd name="T8" fmla="*/ 153144 w 160"/>
              <a:gd name="T9" fmla="*/ 6866 h 160"/>
              <a:gd name="T10" fmla="*/ 6806 w 160"/>
              <a:gd name="T11" fmla="*/ 154484 h 160"/>
              <a:gd name="T12" fmla="*/ 0 w 160"/>
              <a:gd name="T13" fmla="*/ 171648 h 160"/>
              <a:gd name="T14" fmla="*/ 0 w 160"/>
              <a:gd name="T15" fmla="*/ 377627 h 160"/>
              <a:gd name="T16" fmla="*/ 6806 w 160"/>
              <a:gd name="T17" fmla="*/ 394791 h 160"/>
              <a:gd name="T18" fmla="*/ 153144 w 160"/>
              <a:gd name="T19" fmla="*/ 542409 h 160"/>
              <a:gd name="T20" fmla="*/ 170160 w 160"/>
              <a:gd name="T21" fmla="*/ 549275 h 160"/>
              <a:gd name="T22" fmla="*/ 374353 w 160"/>
              <a:gd name="T23" fmla="*/ 549275 h 160"/>
              <a:gd name="T24" fmla="*/ 391369 w 160"/>
              <a:gd name="T25" fmla="*/ 542409 h 160"/>
              <a:gd name="T26" fmla="*/ 537707 w 160"/>
              <a:gd name="T27" fmla="*/ 394791 h 160"/>
              <a:gd name="T28" fmla="*/ 544513 w 160"/>
              <a:gd name="T29" fmla="*/ 377627 h 160"/>
              <a:gd name="T30" fmla="*/ 544513 w 160"/>
              <a:gd name="T31" fmla="*/ 171648 h 160"/>
              <a:gd name="T32" fmla="*/ 537707 w 160"/>
              <a:gd name="T33" fmla="*/ 154484 h 160"/>
              <a:gd name="T34" fmla="*/ 500271 w 160"/>
              <a:gd name="T35" fmla="*/ 370761 h 160"/>
              <a:gd name="T36" fmla="*/ 367546 w 160"/>
              <a:gd name="T37" fmla="*/ 504646 h 160"/>
              <a:gd name="T38" fmla="*/ 176967 w 160"/>
              <a:gd name="T39" fmla="*/ 504646 h 160"/>
              <a:gd name="T40" fmla="*/ 44242 w 160"/>
              <a:gd name="T41" fmla="*/ 370761 h 160"/>
              <a:gd name="T42" fmla="*/ 44242 w 160"/>
              <a:gd name="T43" fmla="*/ 178514 h 160"/>
              <a:gd name="T44" fmla="*/ 176967 w 160"/>
              <a:gd name="T45" fmla="*/ 44629 h 160"/>
              <a:gd name="T46" fmla="*/ 367546 w 160"/>
              <a:gd name="T47" fmla="*/ 44629 h 160"/>
              <a:gd name="T48" fmla="*/ 500271 w 160"/>
              <a:gd name="T49" fmla="*/ 178514 h 160"/>
              <a:gd name="T50" fmla="*/ 500271 w 160"/>
              <a:gd name="T51" fmla="*/ 370761 h 16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0" h="160">
                <a:moveTo>
                  <a:pt x="158" y="45"/>
                </a:moveTo>
                <a:cubicBezTo>
                  <a:pt x="115" y="2"/>
                  <a:pt x="115" y="2"/>
                  <a:pt x="115" y="2"/>
                </a:cubicBezTo>
                <a:cubicBezTo>
                  <a:pt x="114" y="1"/>
                  <a:pt x="112" y="0"/>
                  <a:pt x="11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8" y="0"/>
                  <a:pt x="46" y="1"/>
                  <a:pt x="45" y="2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6"/>
                  <a:pt x="0" y="48"/>
                  <a:pt x="0" y="50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2"/>
                  <a:pt x="1" y="114"/>
                  <a:pt x="2" y="115"/>
                </a:cubicBezTo>
                <a:cubicBezTo>
                  <a:pt x="45" y="158"/>
                  <a:pt x="45" y="158"/>
                  <a:pt x="45" y="158"/>
                </a:cubicBezTo>
                <a:cubicBezTo>
                  <a:pt x="46" y="159"/>
                  <a:pt x="48" y="160"/>
                  <a:pt x="50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2" y="160"/>
                  <a:pt x="114" y="159"/>
                  <a:pt x="115" y="158"/>
                </a:cubicBezTo>
                <a:cubicBezTo>
                  <a:pt x="158" y="115"/>
                  <a:pt x="158" y="115"/>
                  <a:pt x="158" y="115"/>
                </a:cubicBezTo>
                <a:cubicBezTo>
                  <a:pt x="159" y="114"/>
                  <a:pt x="160" y="112"/>
                  <a:pt x="160" y="11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8"/>
                  <a:pt x="159" y="46"/>
                  <a:pt x="158" y="45"/>
                </a:cubicBezTo>
                <a:close/>
                <a:moveTo>
                  <a:pt x="147" y="108"/>
                </a:moveTo>
                <a:cubicBezTo>
                  <a:pt x="108" y="147"/>
                  <a:pt x="108" y="147"/>
                  <a:pt x="108" y="147"/>
                </a:cubicBezTo>
                <a:cubicBezTo>
                  <a:pt x="52" y="147"/>
                  <a:pt x="52" y="147"/>
                  <a:pt x="52" y="147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3" y="52"/>
                  <a:pt x="13" y="52"/>
                  <a:pt x="13" y="52"/>
                </a:cubicBezTo>
                <a:cubicBezTo>
                  <a:pt x="52" y="13"/>
                  <a:pt x="52" y="13"/>
                  <a:pt x="52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47" y="52"/>
                  <a:pt x="147" y="52"/>
                  <a:pt x="147" y="52"/>
                </a:cubicBezTo>
                <a:lnTo>
                  <a:pt x="147" y="10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65">
            <a:extLst>
              <a:ext uri="{FF2B5EF4-FFF2-40B4-BE49-F238E27FC236}">
                <a16:creationId xmlns:a16="http://schemas.microsoft.com/office/drawing/2014/main" id="{23A9AA77-9AC3-44C2-A184-2E279894A917}"/>
              </a:ext>
            </a:extLst>
          </p:cNvPr>
          <p:cNvSpPr>
            <a:spLocks noEditPoints="1"/>
          </p:cNvSpPr>
          <p:nvPr/>
        </p:nvSpPr>
        <p:spPr bwMode="auto">
          <a:xfrm>
            <a:off x="6740787" y="4329987"/>
            <a:ext cx="385292" cy="389784"/>
          </a:xfrm>
          <a:custGeom>
            <a:avLst/>
            <a:gdLst>
              <a:gd name="T0" fmla="*/ 537707 w 160"/>
              <a:gd name="T1" fmla="*/ 6886 h 160"/>
              <a:gd name="T2" fmla="*/ 517287 w 160"/>
              <a:gd name="T3" fmla="*/ 0 h 160"/>
              <a:gd name="T4" fmla="*/ 183773 w 160"/>
              <a:gd name="T5" fmla="*/ 55086 h 160"/>
              <a:gd name="T6" fmla="*/ 166757 w 160"/>
              <a:gd name="T7" fmla="*/ 79187 h 160"/>
              <a:gd name="T8" fmla="*/ 166757 w 160"/>
              <a:gd name="T9" fmla="*/ 392490 h 160"/>
              <a:gd name="T10" fmla="*/ 78274 w 160"/>
              <a:gd name="T11" fmla="*/ 392490 h 160"/>
              <a:gd name="T12" fmla="*/ 0 w 160"/>
              <a:gd name="T13" fmla="*/ 471676 h 160"/>
              <a:gd name="T14" fmla="*/ 78274 w 160"/>
              <a:gd name="T15" fmla="*/ 550863 h 160"/>
              <a:gd name="T16" fmla="*/ 132725 w 160"/>
              <a:gd name="T17" fmla="*/ 550863 h 160"/>
              <a:gd name="T18" fmla="*/ 210999 w 160"/>
              <a:gd name="T19" fmla="*/ 471676 h 160"/>
              <a:gd name="T20" fmla="*/ 210999 w 160"/>
              <a:gd name="T21" fmla="*/ 416590 h 160"/>
              <a:gd name="T22" fmla="*/ 210999 w 160"/>
              <a:gd name="T23" fmla="*/ 96401 h 160"/>
              <a:gd name="T24" fmla="*/ 500271 w 160"/>
              <a:gd name="T25" fmla="*/ 48201 h 160"/>
              <a:gd name="T26" fmla="*/ 500271 w 160"/>
              <a:gd name="T27" fmla="*/ 337404 h 160"/>
              <a:gd name="T28" fmla="*/ 411788 w 160"/>
              <a:gd name="T29" fmla="*/ 337404 h 160"/>
              <a:gd name="T30" fmla="*/ 333514 w 160"/>
              <a:gd name="T31" fmla="*/ 416590 h 160"/>
              <a:gd name="T32" fmla="*/ 411788 w 160"/>
              <a:gd name="T33" fmla="*/ 495777 h 160"/>
              <a:gd name="T34" fmla="*/ 466239 w 160"/>
              <a:gd name="T35" fmla="*/ 495777 h 160"/>
              <a:gd name="T36" fmla="*/ 544513 w 160"/>
              <a:gd name="T37" fmla="*/ 416590 h 160"/>
              <a:gd name="T38" fmla="*/ 544513 w 160"/>
              <a:gd name="T39" fmla="*/ 361504 h 160"/>
              <a:gd name="T40" fmla="*/ 544513 w 160"/>
              <a:gd name="T41" fmla="*/ 20657 h 160"/>
              <a:gd name="T42" fmla="*/ 537707 w 160"/>
              <a:gd name="T43" fmla="*/ 6886 h 160"/>
              <a:gd name="T44" fmla="*/ 166757 w 160"/>
              <a:gd name="T45" fmla="*/ 471676 h 160"/>
              <a:gd name="T46" fmla="*/ 132725 w 160"/>
              <a:gd name="T47" fmla="*/ 506105 h 160"/>
              <a:gd name="T48" fmla="*/ 78274 w 160"/>
              <a:gd name="T49" fmla="*/ 506105 h 160"/>
              <a:gd name="T50" fmla="*/ 44242 w 160"/>
              <a:gd name="T51" fmla="*/ 471676 h 160"/>
              <a:gd name="T52" fmla="*/ 78274 w 160"/>
              <a:gd name="T53" fmla="*/ 437248 h 160"/>
              <a:gd name="T54" fmla="*/ 166757 w 160"/>
              <a:gd name="T55" fmla="*/ 437248 h 160"/>
              <a:gd name="T56" fmla="*/ 166757 w 160"/>
              <a:gd name="T57" fmla="*/ 471676 h 160"/>
              <a:gd name="T58" fmla="*/ 500271 w 160"/>
              <a:gd name="T59" fmla="*/ 416590 h 160"/>
              <a:gd name="T60" fmla="*/ 466239 w 160"/>
              <a:gd name="T61" fmla="*/ 451019 h 160"/>
              <a:gd name="T62" fmla="*/ 411788 w 160"/>
              <a:gd name="T63" fmla="*/ 451019 h 160"/>
              <a:gd name="T64" fmla="*/ 377756 w 160"/>
              <a:gd name="T65" fmla="*/ 416590 h 160"/>
              <a:gd name="T66" fmla="*/ 411788 w 160"/>
              <a:gd name="T67" fmla="*/ 382161 h 160"/>
              <a:gd name="T68" fmla="*/ 500271 w 160"/>
              <a:gd name="T69" fmla="*/ 382161 h 160"/>
              <a:gd name="T70" fmla="*/ 500271 w 160"/>
              <a:gd name="T71" fmla="*/ 416590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0">
                <a:moveTo>
                  <a:pt x="158" y="2"/>
                </a:moveTo>
                <a:cubicBezTo>
                  <a:pt x="156" y="0"/>
                  <a:pt x="154" y="0"/>
                  <a:pt x="152" y="0"/>
                </a:cubicBezTo>
                <a:cubicBezTo>
                  <a:pt x="54" y="16"/>
                  <a:pt x="54" y="16"/>
                  <a:pt x="54" y="16"/>
                </a:cubicBezTo>
                <a:cubicBezTo>
                  <a:pt x="51" y="17"/>
                  <a:pt x="49" y="20"/>
                  <a:pt x="49" y="23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10" y="114"/>
                  <a:pt x="0" y="125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52" y="160"/>
                  <a:pt x="62" y="150"/>
                  <a:pt x="62" y="137"/>
                </a:cubicBezTo>
                <a:cubicBezTo>
                  <a:pt x="62" y="121"/>
                  <a:pt x="62" y="121"/>
                  <a:pt x="62" y="121"/>
                </a:cubicBezTo>
                <a:cubicBezTo>
                  <a:pt x="62" y="28"/>
                  <a:pt x="62" y="28"/>
                  <a:pt x="62" y="28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08" y="98"/>
                  <a:pt x="98" y="108"/>
                  <a:pt x="98" y="121"/>
                </a:cubicBezTo>
                <a:cubicBezTo>
                  <a:pt x="98" y="133"/>
                  <a:pt x="108" y="144"/>
                  <a:pt x="121" y="144"/>
                </a:cubicBezTo>
                <a:cubicBezTo>
                  <a:pt x="137" y="144"/>
                  <a:pt x="137" y="144"/>
                  <a:pt x="137" y="144"/>
                </a:cubicBezTo>
                <a:cubicBezTo>
                  <a:pt x="150" y="144"/>
                  <a:pt x="160" y="133"/>
                  <a:pt x="160" y="121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5"/>
                  <a:pt x="159" y="3"/>
                  <a:pt x="158" y="2"/>
                </a:cubicBezTo>
                <a:close/>
                <a:moveTo>
                  <a:pt x="49" y="137"/>
                </a:moveTo>
                <a:cubicBezTo>
                  <a:pt x="49" y="143"/>
                  <a:pt x="45" y="147"/>
                  <a:pt x="39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132"/>
                  <a:pt x="17" y="127"/>
                  <a:pt x="23" y="127"/>
                </a:cubicBezTo>
                <a:cubicBezTo>
                  <a:pt x="49" y="127"/>
                  <a:pt x="49" y="127"/>
                  <a:pt x="49" y="127"/>
                </a:cubicBezTo>
                <a:lnTo>
                  <a:pt x="49" y="137"/>
                </a:lnTo>
                <a:close/>
                <a:moveTo>
                  <a:pt x="147" y="121"/>
                </a:moveTo>
                <a:cubicBezTo>
                  <a:pt x="147" y="126"/>
                  <a:pt x="143" y="131"/>
                  <a:pt x="137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15" y="131"/>
                  <a:pt x="111" y="126"/>
                  <a:pt x="111" y="121"/>
                </a:cubicBezTo>
                <a:cubicBezTo>
                  <a:pt x="111" y="115"/>
                  <a:pt x="115" y="111"/>
                  <a:pt x="121" y="111"/>
                </a:cubicBezTo>
                <a:cubicBezTo>
                  <a:pt x="147" y="111"/>
                  <a:pt x="147" y="111"/>
                  <a:pt x="147" y="111"/>
                </a:cubicBezTo>
                <a:lnTo>
                  <a:pt x="147" y="12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71">
            <a:extLst>
              <a:ext uri="{FF2B5EF4-FFF2-40B4-BE49-F238E27FC236}">
                <a16:creationId xmlns:a16="http://schemas.microsoft.com/office/drawing/2014/main" id="{B1875AB4-846E-447B-8E5A-F66F2BF4CAA8}"/>
              </a:ext>
            </a:extLst>
          </p:cNvPr>
          <p:cNvSpPr>
            <a:spLocks noEditPoints="1"/>
          </p:cNvSpPr>
          <p:nvPr/>
        </p:nvSpPr>
        <p:spPr bwMode="auto">
          <a:xfrm>
            <a:off x="7760886" y="1320061"/>
            <a:ext cx="386418" cy="388664"/>
          </a:xfrm>
          <a:custGeom>
            <a:avLst/>
            <a:gdLst>
              <a:gd name="T0" fmla="*/ 467598 w 160"/>
              <a:gd name="T1" fmla="*/ 78958 h 160"/>
              <a:gd name="T2" fmla="*/ 273050 w 160"/>
              <a:gd name="T3" fmla="*/ 0 h 160"/>
              <a:gd name="T4" fmla="*/ 78502 w 160"/>
              <a:gd name="T5" fmla="*/ 78958 h 160"/>
              <a:gd name="T6" fmla="*/ 0 w 160"/>
              <a:gd name="T7" fmla="*/ 274638 h 160"/>
              <a:gd name="T8" fmla="*/ 78502 w 160"/>
              <a:gd name="T9" fmla="*/ 470317 h 160"/>
              <a:gd name="T10" fmla="*/ 273050 w 160"/>
              <a:gd name="T11" fmla="*/ 549275 h 160"/>
              <a:gd name="T12" fmla="*/ 467598 w 160"/>
              <a:gd name="T13" fmla="*/ 470317 h 160"/>
              <a:gd name="T14" fmla="*/ 546100 w 160"/>
              <a:gd name="T15" fmla="*/ 274638 h 160"/>
              <a:gd name="T16" fmla="*/ 467598 w 160"/>
              <a:gd name="T17" fmla="*/ 78958 h 160"/>
              <a:gd name="T18" fmla="*/ 273050 w 160"/>
              <a:gd name="T19" fmla="*/ 504646 h 160"/>
              <a:gd name="T20" fmla="*/ 44371 w 160"/>
              <a:gd name="T21" fmla="*/ 274638 h 160"/>
              <a:gd name="T22" fmla="*/ 273050 w 160"/>
              <a:gd name="T23" fmla="*/ 44629 h 160"/>
              <a:gd name="T24" fmla="*/ 501729 w 160"/>
              <a:gd name="T25" fmla="*/ 274638 h 160"/>
              <a:gd name="T26" fmla="*/ 273050 w 160"/>
              <a:gd name="T27" fmla="*/ 504646 h 160"/>
              <a:gd name="T28" fmla="*/ 395923 w 160"/>
              <a:gd name="T29" fmla="*/ 274638 h 160"/>
              <a:gd name="T30" fmla="*/ 372031 w 160"/>
              <a:gd name="T31" fmla="*/ 295235 h 160"/>
              <a:gd name="T32" fmla="*/ 174069 w 160"/>
              <a:gd name="T33" fmla="*/ 295235 h 160"/>
              <a:gd name="T34" fmla="*/ 150178 w 160"/>
              <a:gd name="T35" fmla="*/ 274638 h 160"/>
              <a:gd name="T36" fmla="*/ 174069 w 160"/>
              <a:gd name="T37" fmla="*/ 254040 h 160"/>
              <a:gd name="T38" fmla="*/ 372031 w 160"/>
              <a:gd name="T39" fmla="*/ 254040 h 160"/>
              <a:gd name="T40" fmla="*/ 395923 w 160"/>
              <a:gd name="T41" fmla="*/ 274638 h 16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116" y="80"/>
                </a:moveTo>
                <a:cubicBezTo>
                  <a:pt x="116" y="84"/>
                  <a:pt x="113" y="86"/>
                  <a:pt x="109" y="86"/>
                </a:cubicBezTo>
                <a:cubicBezTo>
                  <a:pt x="51" y="86"/>
                  <a:pt x="51" y="86"/>
                  <a:pt x="51" y="86"/>
                </a:cubicBezTo>
                <a:cubicBezTo>
                  <a:pt x="47" y="86"/>
                  <a:pt x="44" y="84"/>
                  <a:pt x="44" y="80"/>
                </a:cubicBezTo>
                <a:cubicBezTo>
                  <a:pt x="44" y="76"/>
                  <a:pt x="47" y="74"/>
                  <a:pt x="51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3" y="74"/>
                  <a:pt x="116" y="76"/>
                  <a:pt x="116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72">
            <a:extLst>
              <a:ext uri="{FF2B5EF4-FFF2-40B4-BE49-F238E27FC236}">
                <a16:creationId xmlns:a16="http://schemas.microsoft.com/office/drawing/2014/main" id="{5D3F7EB4-110D-4B59-9685-DDE9DF82B23B}"/>
              </a:ext>
            </a:extLst>
          </p:cNvPr>
          <p:cNvSpPr>
            <a:spLocks noEditPoints="1"/>
          </p:cNvSpPr>
          <p:nvPr/>
        </p:nvSpPr>
        <p:spPr bwMode="auto">
          <a:xfrm>
            <a:off x="7748790" y="2327568"/>
            <a:ext cx="386418" cy="389788"/>
          </a:xfrm>
          <a:custGeom>
            <a:avLst/>
            <a:gdLst>
              <a:gd name="T0" fmla="*/ 184309 w 160"/>
              <a:gd name="T1" fmla="*/ 20657 h 160"/>
              <a:gd name="T2" fmla="*/ 184309 w 160"/>
              <a:gd name="T3" fmla="*/ 106730 h 160"/>
              <a:gd name="T4" fmla="*/ 105807 w 160"/>
              <a:gd name="T5" fmla="*/ 185916 h 160"/>
              <a:gd name="T6" fmla="*/ 20479 w 160"/>
              <a:gd name="T7" fmla="*/ 185916 h 160"/>
              <a:gd name="T8" fmla="*/ 0 w 160"/>
              <a:gd name="T9" fmla="*/ 161816 h 160"/>
              <a:gd name="T10" fmla="*/ 20479 w 160"/>
              <a:gd name="T11" fmla="*/ 141159 h 160"/>
              <a:gd name="T12" fmla="*/ 105807 w 160"/>
              <a:gd name="T13" fmla="*/ 141159 h 160"/>
              <a:gd name="T14" fmla="*/ 139938 w 160"/>
              <a:gd name="T15" fmla="*/ 106730 h 160"/>
              <a:gd name="T16" fmla="*/ 139938 w 160"/>
              <a:gd name="T17" fmla="*/ 20657 h 160"/>
              <a:gd name="T18" fmla="*/ 160417 w 160"/>
              <a:gd name="T19" fmla="*/ 0 h 160"/>
              <a:gd name="T20" fmla="*/ 184309 w 160"/>
              <a:gd name="T21" fmla="*/ 20657 h 160"/>
              <a:gd name="T22" fmla="*/ 525621 w 160"/>
              <a:gd name="T23" fmla="*/ 141159 h 160"/>
              <a:gd name="T24" fmla="*/ 440293 w 160"/>
              <a:gd name="T25" fmla="*/ 141159 h 160"/>
              <a:gd name="T26" fmla="*/ 406162 w 160"/>
              <a:gd name="T27" fmla="*/ 106730 h 160"/>
              <a:gd name="T28" fmla="*/ 406162 w 160"/>
              <a:gd name="T29" fmla="*/ 20657 h 160"/>
              <a:gd name="T30" fmla="*/ 385683 w 160"/>
              <a:gd name="T31" fmla="*/ 0 h 160"/>
              <a:gd name="T32" fmla="*/ 361791 w 160"/>
              <a:gd name="T33" fmla="*/ 20657 h 160"/>
              <a:gd name="T34" fmla="*/ 361791 w 160"/>
              <a:gd name="T35" fmla="*/ 106730 h 160"/>
              <a:gd name="T36" fmla="*/ 440293 w 160"/>
              <a:gd name="T37" fmla="*/ 185916 h 160"/>
              <a:gd name="T38" fmla="*/ 525621 w 160"/>
              <a:gd name="T39" fmla="*/ 185916 h 160"/>
              <a:gd name="T40" fmla="*/ 546100 w 160"/>
              <a:gd name="T41" fmla="*/ 161816 h 160"/>
              <a:gd name="T42" fmla="*/ 525621 w 160"/>
              <a:gd name="T43" fmla="*/ 141159 h 160"/>
              <a:gd name="T44" fmla="*/ 525621 w 160"/>
              <a:gd name="T45" fmla="*/ 364947 h 160"/>
              <a:gd name="T46" fmla="*/ 440293 w 160"/>
              <a:gd name="T47" fmla="*/ 364947 h 160"/>
              <a:gd name="T48" fmla="*/ 361791 w 160"/>
              <a:gd name="T49" fmla="*/ 444133 h 160"/>
              <a:gd name="T50" fmla="*/ 361791 w 160"/>
              <a:gd name="T51" fmla="*/ 530206 h 160"/>
              <a:gd name="T52" fmla="*/ 385683 w 160"/>
              <a:gd name="T53" fmla="*/ 550863 h 160"/>
              <a:gd name="T54" fmla="*/ 406162 w 160"/>
              <a:gd name="T55" fmla="*/ 530206 h 160"/>
              <a:gd name="T56" fmla="*/ 406162 w 160"/>
              <a:gd name="T57" fmla="*/ 444133 h 160"/>
              <a:gd name="T58" fmla="*/ 440293 w 160"/>
              <a:gd name="T59" fmla="*/ 409704 h 160"/>
              <a:gd name="T60" fmla="*/ 525621 w 160"/>
              <a:gd name="T61" fmla="*/ 409704 h 160"/>
              <a:gd name="T62" fmla="*/ 546100 w 160"/>
              <a:gd name="T63" fmla="*/ 389047 h 160"/>
              <a:gd name="T64" fmla="*/ 525621 w 160"/>
              <a:gd name="T65" fmla="*/ 364947 h 160"/>
              <a:gd name="T66" fmla="*/ 105807 w 160"/>
              <a:gd name="T67" fmla="*/ 364947 h 160"/>
              <a:gd name="T68" fmla="*/ 20479 w 160"/>
              <a:gd name="T69" fmla="*/ 364947 h 160"/>
              <a:gd name="T70" fmla="*/ 0 w 160"/>
              <a:gd name="T71" fmla="*/ 389047 h 160"/>
              <a:gd name="T72" fmla="*/ 20479 w 160"/>
              <a:gd name="T73" fmla="*/ 409704 h 160"/>
              <a:gd name="T74" fmla="*/ 105807 w 160"/>
              <a:gd name="T75" fmla="*/ 409704 h 160"/>
              <a:gd name="T76" fmla="*/ 139938 w 160"/>
              <a:gd name="T77" fmla="*/ 444133 h 160"/>
              <a:gd name="T78" fmla="*/ 139938 w 160"/>
              <a:gd name="T79" fmla="*/ 530206 h 160"/>
              <a:gd name="T80" fmla="*/ 160417 w 160"/>
              <a:gd name="T81" fmla="*/ 550863 h 160"/>
              <a:gd name="T82" fmla="*/ 184309 w 160"/>
              <a:gd name="T83" fmla="*/ 530206 h 160"/>
              <a:gd name="T84" fmla="*/ 184309 w 160"/>
              <a:gd name="T85" fmla="*/ 444133 h 160"/>
              <a:gd name="T86" fmla="*/ 105807 w 160"/>
              <a:gd name="T87" fmla="*/ 364947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0">
                <a:moveTo>
                  <a:pt x="54" y="6"/>
                </a:moveTo>
                <a:cubicBezTo>
                  <a:pt x="54" y="31"/>
                  <a:pt x="54" y="31"/>
                  <a:pt x="54" y="31"/>
                </a:cubicBezTo>
                <a:cubicBezTo>
                  <a:pt x="54" y="44"/>
                  <a:pt x="44" y="54"/>
                  <a:pt x="31" y="54"/>
                </a:cubicBezTo>
                <a:cubicBezTo>
                  <a:pt x="6" y="54"/>
                  <a:pt x="6" y="54"/>
                  <a:pt x="6" y="54"/>
                </a:cubicBezTo>
                <a:cubicBezTo>
                  <a:pt x="3" y="54"/>
                  <a:pt x="0" y="51"/>
                  <a:pt x="0" y="47"/>
                </a:cubicBezTo>
                <a:cubicBezTo>
                  <a:pt x="0" y="44"/>
                  <a:pt x="3" y="41"/>
                  <a:pt x="6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6" y="41"/>
                  <a:pt x="41" y="36"/>
                  <a:pt x="41" y="31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3"/>
                  <a:pt x="44" y="0"/>
                  <a:pt x="47" y="0"/>
                </a:cubicBezTo>
                <a:cubicBezTo>
                  <a:pt x="51" y="0"/>
                  <a:pt x="54" y="3"/>
                  <a:pt x="54" y="6"/>
                </a:cubicBezTo>
                <a:close/>
                <a:moveTo>
                  <a:pt x="154" y="41"/>
                </a:moveTo>
                <a:cubicBezTo>
                  <a:pt x="129" y="41"/>
                  <a:pt x="129" y="41"/>
                  <a:pt x="129" y="41"/>
                </a:cubicBezTo>
                <a:cubicBezTo>
                  <a:pt x="124" y="41"/>
                  <a:pt x="119" y="36"/>
                  <a:pt x="119" y="31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3"/>
                  <a:pt x="116" y="0"/>
                  <a:pt x="113" y="0"/>
                </a:cubicBezTo>
                <a:cubicBezTo>
                  <a:pt x="109" y="0"/>
                  <a:pt x="106" y="3"/>
                  <a:pt x="106" y="6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6" y="44"/>
                  <a:pt x="116" y="54"/>
                  <a:pt x="129" y="54"/>
                </a:cubicBezTo>
                <a:cubicBezTo>
                  <a:pt x="154" y="54"/>
                  <a:pt x="154" y="54"/>
                  <a:pt x="154" y="54"/>
                </a:cubicBezTo>
                <a:cubicBezTo>
                  <a:pt x="157" y="54"/>
                  <a:pt x="160" y="51"/>
                  <a:pt x="160" y="47"/>
                </a:cubicBezTo>
                <a:cubicBezTo>
                  <a:pt x="160" y="44"/>
                  <a:pt x="157" y="41"/>
                  <a:pt x="154" y="41"/>
                </a:cubicBezTo>
                <a:close/>
                <a:moveTo>
                  <a:pt x="154" y="106"/>
                </a:moveTo>
                <a:cubicBezTo>
                  <a:pt x="129" y="106"/>
                  <a:pt x="129" y="106"/>
                  <a:pt x="129" y="106"/>
                </a:cubicBezTo>
                <a:cubicBezTo>
                  <a:pt x="116" y="106"/>
                  <a:pt x="106" y="116"/>
                  <a:pt x="106" y="129"/>
                </a:cubicBezTo>
                <a:cubicBezTo>
                  <a:pt x="106" y="154"/>
                  <a:pt x="106" y="154"/>
                  <a:pt x="106" y="154"/>
                </a:cubicBezTo>
                <a:cubicBezTo>
                  <a:pt x="106" y="157"/>
                  <a:pt x="109" y="160"/>
                  <a:pt x="113" y="160"/>
                </a:cubicBezTo>
                <a:cubicBezTo>
                  <a:pt x="116" y="160"/>
                  <a:pt x="119" y="157"/>
                  <a:pt x="119" y="154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19" y="124"/>
                  <a:pt x="124" y="119"/>
                  <a:pt x="129" y="119"/>
                </a:cubicBezTo>
                <a:cubicBezTo>
                  <a:pt x="154" y="119"/>
                  <a:pt x="154" y="119"/>
                  <a:pt x="154" y="119"/>
                </a:cubicBezTo>
                <a:cubicBezTo>
                  <a:pt x="157" y="119"/>
                  <a:pt x="160" y="116"/>
                  <a:pt x="160" y="113"/>
                </a:cubicBezTo>
                <a:cubicBezTo>
                  <a:pt x="160" y="109"/>
                  <a:pt x="157" y="106"/>
                  <a:pt x="154" y="106"/>
                </a:cubicBezTo>
                <a:close/>
                <a:moveTo>
                  <a:pt x="31" y="106"/>
                </a:moveTo>
                <a:cubicBezTo>
                  <a:pt x="6" y="106"/>
                  <a:pt x="6" y="106"/>
                  <a:pt x="6" y="106"/>
                </a:cubicBezTo>
                <a:cubicBezTo>
                  <a:pt x="3" y="106"/>
                  <a:pt x="0" y="109"/>
                  <a:pt x="0" y="113"/>
                </a:cubicBezTo>
                <a:cubicBezTo>
                  <a:pt x="0" y="116"/>
                  <a:pt x="3" y="119"/>
                  <a:pt x="6" y="119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36" y="119"/>
                  <a:pt x="41" y="124"/>
                  <a:pt x="41" y="129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1" y="157"/>
                  <a:pt x="44" y="160"/>
                  <a:pt x="47" y="160"/>
                </a:cubicBezTo>
                <a:cubicBezTo>
                  <a:pt x="51" y="160"/>
                  <a:pt x="54" y="157"/>
                  <a:pt x="54" y="154"/>
                </a:cubicBezTo>
                <a:cubicBezTo>
                  <a:pt x="54" y="129"/>
                  <a:pt x="54" y="129"/>
                  <a:pt x="54" y="129"/>
                </a:cubicBezTo>
                <a:cubicBezTo>
                  <a:pt x="54" y="116"/>
                  <a:pt x="44" y="106"/>
                  <a:pt x="31" y="10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73">
            <a:extLst>
              <a:ext uri="{FF2B5EF4-FFF2-40B4-BE49-F238E27FC236}">
                <a16:creationId xmlns:a16="http://schemas.microsoft.com/office/drawing/2014/main" id="{B978D715-F7BB-47E9-9C8B-0026C420B83B}"/>
              </a:ext>
            </a:extLst>
          </p:cNvPr>
          <p:cNvSpPr>
            <a:spLocks noEditPoints="1"/>
          </p:cNvSpPr>
          <p:nvPr/>
        </p:nvSpPr>
        <p:spPr bwMode="auto">
          <a:xfrm>
            <a:off x="7759190" y="3325404"/>
            <a:ext cx="390910" cy="392034"/>
          </a:xfrm>
          <a:custGeom>
            <a:avLst/>
            <a:gdLst>
              <a:gd name="T0" fmla="*/ 542219 w 162"/>
              <a:gd name="T1" fmla="*/ 41295 h 161"/>
              <a:gd name="T2" fmla="*/ 385351 w 162"/>
              <a:gd name="T3" fmla="*/ 199591 h 161"/>
              <a:gd name="T4" fmla="*/ 497887 w 162"/>
              <a:gd name="T5" fmla="*/ 199591 h 161"/>
              <a:gd name="T6" fmla="*/ 521758 w 162"/>
              <a:gd name="T7" fmla="*/ 223680 h 161"/>
              <a:gd name="T8" fmla="*/ 497887 w 162"/>
              <a:gd name="T9" fmla="*/ 244327 h 161"/>
              <a:gd name="T10" fmla="*/ 330788 w 162"/>
              <a:gd name="T11" fmla="*/ 244327 h 161"/>
              <a:gd name="T12" fmla="*/ 327378 w 162"/>
              <a:gd name="T13" fmla="*/ 244327 h 161"/>
              <a:gd name="T14" fmla="*/ 327378 w 162"/>
              <a:gd name="T15" fmla="*/ 244327 h 161"/>
              <a:gd name="T16" fmla="*/ 323968 w 162"/>
              <a:gd name="T17" fmla="*/ 244327 h 161"/>
              <a:gd name="T18" fmla="*/ 320557 w 162"/>
              <a:gd name="T19" fmla="*/ 240886 h 161"/>
              <a:gd name="T20" fmla="*/ 320557 w 162"/>
              <a:gd name="T21" fmla="*/ 240886 h 161"/>
              <a:gd name="T22" fmla="*/ 317147 w 162"/>
              <a:gd name="T23" fmla="*/ 237445 h 161"/>
              <a:gd name="T24" fmla="*/ 317147 w 162"/>
              <a:gd name="T25" fmla="*/ 237445 h 161"/>
              <a:gd name="T26" fmla="*/ 317147 w 162"/>
              <a:gd name="T27" fmla="*/ 237445 h 161"/>
              <a:gd name="T28" fmla="*/ 313737 w 162"/>
              <a:gd name="T29" fmla="*/ 234004 h 161"/>
              <a:gd name="T30" fmla="*/ 313737 w 162"/>
              <a:gd name="T31" fmla="*/ 234004 h 161"/>
              <a:gd name="T32" fmla="*/ 310327 w 162"/>
              <a:gd name="T33" fmla="*/ 230562 h 161"/>
              <a:gd name="T34" fmla="*/ 310327 w 162"/>
              <a:gd name="T35" fmla="*/ 227121 h 161"/>
              <a:gd name="T36" fmla="*/ 310327 w 162"/>
              <a:gd name="T37" fmla="*/ 227121 h 161"/>
              <a:gd name="T38" fmla="*/ 310327 w 162"/>
              <a:gd name="T39" fmla="*/ 223680 h 161"/>
              <a:gd name="T40" fmla="*/ 310327 w 162"/>
              <a:gd name="T41" fmla="*/ 55060 h 161"/>
              <a:gd name="T42" fmla="*/ 330788 w 162"/>
              <a:gd name="T43" fmla="*/ 30971 h 161"/>
              <a:gd name="T44" fmla="*/ 354659 w 162"/>
              <a:gd name="T45" fmla="*/ 55060 h 161"/>
              <a:gd name="T46" fmla="*/ 354659 w 162"/>
              <a:gd name="T47" fmla="*/ 168620 h 161"/>
              <a:gd name="T48" fmla="*/ 511528 w 162"/>
              <a:gd name="T49" fmla="*/ 10324 h 161"/>
              <a:gd name="T50" fmla="*/ 542219 w 162"/>
              <a:gd name="T51" fmla="*/ 10324 h 161"/>
              <a:gd name="T52" fmla="*/ 542219 w 162"/>
              <a:gd name="T53" fmla="*/ 41295 h 161"/>
              <a:gd name="T54" fmla="*/ 242123 w 162"/>
              <a:gd name="T55" fmla="*/ 330358 h 161"/>
              <a:gd name="T56" fmla="*/ 242123 w 162"/>
              <a:gd name="T57" fmla="*/ 330358 h 161"/>
              <a:gd name="T58" fmla="*/ 242123 w 162"/>
              <a:gd name="T59" fmla="*/ 326917 h 161"/>
              <a:gd name="T60" fmla="*/ 238713 w 162"/>
              <a:gd name="T61" fmla="*/ 323476 h 161"/>
              <a:gd name="T62" fmla="*/ 238713 w 162"/>
              <a:gd name="T63" fmla="*/ 323476 h 161"/>
              <a:gd name="T64" fmla="*/ 235303 w 162"/>
              <a:gd name="T65" fmla="*/ 320034 h 161"/>
              <a:gd name="T66" fmla="*/ 235303 w 162"/>
              <a:gd name="T67" fmla="*/ 320034 h 161"/>
              <a:gd name="T68" fmla="*/ 235303 w 162"/>
              <a:gd name="T69" fmla="*/ 320034 h 161"/>
              <a:gd name="T70" fmla="*/ 231893 w 162"/>
              <a:gd name="T71" fmla="*/ 316593 h 161"/>
              <a:gd name="T72" fmla="*/ 231893 w 162"/>
              <a:gd name="T73" fmla="*/ 316593 h 161"/>
              <a:gd name="T74" fmla="*/ 228482 w 162"/>
              <a:gd name="T75" fmla="*/ 313152 h 161"/>
              <a:gd name="T76" fmla="*/ 225072 w 162"/>
              <a:gd name="T77" fmla="*/ 313152 h 161"/>
              <a:gd name="T78" fmla="*/ 225072 w 162"/>
              <a:gd name="T79" fmla="*/ 313152 h 161"/>
              <a:gd name="T80" fmla="*/ 221662 w 162"/>
              <a:gd name="T81" fmla="*/ 313152 h 161"/>
              <a:gd name="T82" fmla="*/ 54563 w 162"/>
              <a:gd name="T83" fmla="*/ 313152 h 161"/>
              <a:gd name="T84" fmla="*/ 30692 w 162"/>
              <a:gd name="T85" fmla="*/ 333799 h 161"/>
              <a:gd name="T86" fmla="*/ 54563 w 162"/>
              <a:gd name="T87" fmla="*/ 357888 h 161"/>
              <a:gd name="T88" fmla="*/ 167099 w 162"/>
              <a:gd name="T89" fmla="*/ 357888 h 161"/>
              <a:gd name="T90" fmla="*/ 10231 w 162"/>
              <a:gd name="T91" fmla="*/ 516184 h 161"/>
              <a:gd name="T92" fmla="*/ 10231 w 162"/>
              <a:gd name="T93" fmla="*/ 547156 h 161"/>
              <a:gd name="T94" fmla="*/ 23871 w 162"/>
              <a:gd name="T95" fmla="*/ 554038 h 161"/>
              <a:gd name="T96" fmla="*/ 40922 w 162"/>
              <a:gd name="T97" fmla="*/ 547156 h 161"/>
              <a:gd name="T98" fmla="*/ 197791 w 162"/>
              <a:gd name="T99" fmla="*/ 388859 h 161"/>
              <a:gd name="T100" fmla="*/ 197791 w 162"/>
              <a:gd name="T101" fmla="*/ 502420 h 161"/>
              <a:gd name="T102" fmla="*/ 221662 w 162"/>
              <a:gd name="T103" fmla="*/ 526508 h 161"/>
              <a:gd name="T104" fmla="*/ 242123 w 162"/>
              <a:gd name="T105" fmla="*/ 502420 h 161"/>
              <a:gd name="T106" fmla="*/ 242123 w 162"/>
              <a:gd name="T107" fmla="*/ 333799 h 161"/>
              <a:gd name="T108" fmla="*/ 242123 w 162"/>
              <a:gd name="T109" fmla="*/ 330358 h 16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2" h="161">
                <a:moveTo>
                  <a:pt x="159" y="12"/>
                </a:moveTo>
                <a:cubicBezTo>
                  <a:pt x="113" y="58"/>
                  <a:pt x="113" y="58"/>
                  <a:pt x="113" y="58"/>
                </a:cubicBezTo>
                <a:cubicBezTo>
                  <a:pt x="146" y="58"/>
                  <a:pt x="146" y="58"/>
                  <a:pt x="146" y="58"/>
                </a:cubicBezTo>
                <a:cubicBezTo>
                  <a:pt x="150" y="58"/>
                  <a:pt x="153" y="61"/>
                  <a:pt x="153" y="65"/>
                </a:cubicBezTo>
                <a:cubicBezTo>
                  <a:pt x="153" y="68"/>
                  <a:pt x="150" y="71"/>
                  <a:pt x="146" y="71"/>
                </a:cubicBezTo>
                <a:cubicBezTo>
                  <a:pt x="97" y="71"/>
                  <a:pt x="97" y="71"/>
                  <a:pt x="97" y="71"/>
                </a:cubicBezTo>
                <a:cubicBezTo>
                  <a:pt x="97" y="71"/>
                  <a:pt x="96" y="71"/>
                  <a:pt x="96" y="71"/>
                </a:cubicBezTo>
                <a:cubicBezTo>
                  <a:pt x="96" y="71"/>
                  <a:pt x="96" y="71"/>
                  <a:pt x="96" y="71"/>
                </a:cubicBezTo>
                <a:cubicBezTo>
                  <a:pt x="95" y="71"/>
                  <a:pt x="95" y="71"/>
                  <a:pt x="95" y="71"/>
                </a:cubicBezTo>
                <a:cubicBezTo>
                  <a:pt x="95" y="71"/>
                  <a:pt x="95" y="70"/>
                  <a:pt x="94" y="70"/>
                </a:cubicBezTo>
                <a:cubicBezTo>
                  <a:pt x="94" y="70"/>
                  <a:pt x="94" y="70"/>
                  <a:pt x="94" y="70"/>
                </a:cubicBezTo>
                <a:cubicBezTo>
                  <a:pt x="93" y="70"/>
                  <a:pt x="93" y="70"/>
                  <a:pt x="93" y="69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69"/>
                  <a:pt x="93" y="69"/>
                  <a:pt x="93" y="69"/>
                </a:cubicBezTo>
                <a:cubicBezTo>
                  <a:pt x="92" y="69"/>
                  <a:pt x="92" y="69"/>
                  <a:pt x="92" y="68"/>
                </a:cubicBezTo>
                <a:cubicBezTo>
                  <a:pt x="92" y="68"/>
                  <a:pt x="92" y="68"/>
                  <a:pt x="92" y="68"/>
                </a:cubicBezTo>
                <a:cubicBezTo>
                  <a:pt x="92" y="68"/>
                  <a:pt x="91" y="67"/>
                  <a:pt x="91" y="67"/>
                </a:cubicBezTo>
                <a:cubicBezTo>
                  <a:pt x="91" y="67"/>
                  <a:pt x="91" y="67"/>
                  <a:pt x="91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6"/>
                  <a:pt x="91" y="65"/>
                  <a:pt x="91" y="65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12"/>
                  <a:pt x="94" y="9"/>
                  <a:pt x="97" y="9"/>
                </a:cubicBezTo>
                <a:cubicBezTo>
                  <a:pt x="101" y="9"/>
                  <a:pt x="104" y="12"/>
                  <a:pt x="104" y="16"/>
                </a:cubicBezTo>
                <a:cubicBezTo>
                  <a:pt x="104" y="49"/>
                  <a:pt x="104" y="49"/>
                  <a:pt x="104" y="49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7" y="0"/>
                  <a:pt x="159" y="3"/>
                </a:cubicBezTo>
                <a:cubicBezTo>
                  <a:pt x="162" y="5"/>
                  <a:pt x="162" y="10"/>
                  <a:pt x="159" y="12"/>
                </a:cubicBezTo>
                <a:close/>
                <a:moveTo>
                  <a:pt x="71" y="96"/>
                </a:moveTo>
                <a:cubicBezTo>
                  <a:pt x="71" y="96"/>
                  <a:pt x="71" y="96"/>
                  <a:pt x="71" y="96"/>
                </a:cubicBezTo>
                <a:cubicBezTo>
                  <a:pt x="71" y="95"/>
                  <a:pt x="71" y="95"/>
                  <a:pt x="71" y="95"/>
                </a:cubicBezTo>
                <a:cubicBezTo>
                  <a:pt x="71" y="95"/>
                  <a:pt x="70" y="95"/>
                  <a:pt x="70" y="94"/>
                </a:cubicBezTo>
                <a:cubicBezTo>
                  <a:pt x="70" y="94"/>
                  <a:pt x="70" y="94"/>
                  <a:pt x="70" y="94"/>
                </a:cubicBezTo>
                <a:cubicBezTo>
                  <a:pt x="70" y="93"/>
                  <a:pt x="70" y="93"/>
                  <a:pt x="69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2"/>
                  <a:pt x="69" y="92"/>
                  <a:pt x="68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7" y="91"/>
                  <a:pt x="67" y="91"/>
                </a:cubicBezTo>
                <a:cubicBezTo>
                  <a:pt x="67" y="91"/>
                  <a:pt x="67" y="91"/>
                  <a:pt x="66" y="91"/>
                </a:cubicBezTo>
                <a:cubicBezTo>
                  <a:pt x="66" y="91"/>
                  <a:pt x="66" y="91"/>
                  <a:pt x="66" y="91"/>
                </a:cubicBezTo>
                <a:cubicBezTo>
                  <a:pt x="66" y="91"/>
                  <a:pt x="65" y="91"/>
                  <a:pt x="65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2" y="91"/>
                  <a:pt x="9" y="94"/>
                  <a:pt x="9" y="97"/>
                </a:cubicBezTo>
                <a:cubicBezTo>
                  <a:pt x="9" y="101"/>
                  <a:pt x="12" y="104"/>
                  <a:pt x="16" y="104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3" y="150"/>
                  <a:pt x="3" y="150"/>
                  <a:pt x="3" y="150"/>
                </a:cubicBezTo>
                <a:cubicBezTo>
                  <a:pt x="0" y="152"/>
                  <a:pt x="0" y="157"/>
                  <a:pt x="3" y="159"/>
                </a:cubicBezTo>
                <a:cubicBezTo>
                  <a:pt x="4" y="160"/>
                  <a:pt x="6" y="161"/>
                  <a:pt x="7" y="161"/>
                </a:cubicBezTo>
                <a:cubicBezTo>
                  <a:pt x="9" y="161"/>
                  <a:pt x="11" y="160"/>
                  <a:pt x="12" y="159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8" y="146"/>
                  <a:pt x="58" y="146"/>
                  <a:pt x="58" y="146"/>
                </a:cubicBezTo>
                <a:cubicBezTo>
                  <a:pt x="58" y="150"/>
                  <a:pt x="61" y="153"/>
                  <a:pt x="65" y="153"/>
                </a:cubicBezTo>
                <a:cubicBezTo>
                  <a:pt x="68" y="153"/>
                  <a:pt x="71" y="150"/>
                  <a:pt x="71" y="146"/>
                </a:cubicBezTo>
                <a:cubicBezTo>
                  <a:pt x="71" y="97"/>
                  <a:pt x="71" y="97"/>
                  <a:pt x="71" y="97"/>
                </a:cubicBezTo>
                <a:cubicBezTo>
                  <a:pt x="71" y="97"/>
                  <a:pt x="71" y="96"/>
                  <a:pt x="71" y="9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74">
            <a:extLst>
              <a:ext uri="{FF2B5EF4-FFF2-40B4-BE49-F238E27FC236}">
                <a16:creationId xmlns:a16="http://schemas.microsoft.com/office/drawing/2014/main" id="{9C8C6E16-4300-4CE6-8019-EDFC4F3148C3}"/>
              </a:ext>
            </a:extLst>
          </p:cNvPr>
          <p:cNvSpPr>
            <a:spLocks noEditPoints="1"/>
          </p:cNvSpPr>
          <p:nvPr/>
        </p:nvSpPr>
        <p:spPr bwMode="auto">
          <a:xfrm>
            <a:off x="7813193" y="5318478"/>
            <a:ext cx="258362" cy="388664"/>
          </a:xfrm>
          <a:custGeom>
            <a:avLst/>
            <a:gdLst>
              <a:gd name="T0" fmla="*/ 180856 w 107"/>
              <a:gd name="T1" fmla="*/ 367328 h 160"/>
              <a:gd name="T2" fmla="*/ 272991 w 107"/>
              <a:gd name="T3" fmla="*/ 274638 h 160"/>
              <a:gd name="T4" fmla="*/ 272991 w 107"/>
              <a:gd name="T5" fmla="*/ 92690 h 160"/>
              <a:gd name="T6" fmla="*/ 180856 w 107"/>
              <a:gd name="T7" fmla="*/ 0 h 160"/>
              <a:gd name="T8" fmla="*/ 92134 w 107"/>
              <a:gd name="T9" fmla="*/ 92690 h 160"/>
              <a:gd name="T10" fmla="*/ 92134 w 107"/>
              <a:gd name="T11" fmla="*/ 274638 h 160"/>
              <a:gd name="T12" fmla="*/ 180856 w 107"/>
              <a:gd name="T13" fmla="*/ 367328 h 160"/>
              <a:gd name="T14" fmla="*/ 136495 w 107"/>
              <a:gd name="T15" fmla="*/ 92690 h 160"/>
              <a:gd name="T16" fmla="*/ 180856 w 107"/>
              <a:gd name="T17" fmla="*/ 44629 h 160"/>
              <a:gd name="T18" fmla="*/ 228630 w 107"/>
              <a:gd name="T19" fmla="*/ 92690 h 160"/>
              <a:gd name="T20" fmla="*/ 228630 w 107"/>
              <a:gd name="T21" fmla="*/ 274638 h 160"/>
              <a:gd name="T22" fmla="*/ 180856 w 107"/>
              <a:gd name="T23" fmla="*/ 322699 h 160"/>
              <a:gd name="T24" fmla="*/ 136495 w 107"/>
              <a:gd name="T25" fmla="*/ 274638 h 160"/>
              <a:gd name="T26" fmla="*/ 136495 w 107"/>
              <a:gd name="T27" fmla="*/ 92690 h 160"/>
              <a:gd name="T28" fmla="*/ 365125 w 107"/>
              <a:gd name="T29" fmla="*/ 230009 h 160"/>
              <a:gd name="T30" fmla="*/ 365125 w 107"/>
              <a:gd name="T31" fmla="*/ 274638 h 160"/>
              <a:gd name="T32" fmla="*/ 204743 w 107"/>
              <a:gd name="T33" fmla="*/ 456585 h 160"/>
              <a:gd name="T34" fmla="*/ 204743 w 107"/>
              <a:gd name="T35" fmla="*/ 504646 h 160"/>
              <a:gd name="T36" fmla="*/ 272991 w 107"/>
              <a:gd name="T37" fmla="*/ 504646 h 160"/>
              <a:gd name="T38" fmla="*/ 293465 w 107"/>
              <a:gd name="T39" fmla="*/ 528677 h 160"/>
              <a:gd name="T40" fmla="*/ 272991 w 107"/>
              <a:gd name="T41" fmla="*/ 549275 h 160"/>
              <a:gd name="T42" fmla="*/ 92134 w 107"/>
              <a:gd name="T43" fmla="*/ 549275 h 160"/>
              <a:gd name="T44" fmla="*/ 68248 w 107"/>
              <a:gd name="T45" fmla="*/ 528677 h 160"/>
              <a:gd name="T46" fmla="*/ 92134 w 107"/>
              <a:gd name="T47" fmla="*/ 504646 h 160"/>
              <a:gd name="T48" fmla="*/ 160382 w 107"/>
              <a:gd name="T49" fmla="*/ 504646 h 160"/>
              <a:gd name="T50" fmla="*/ 160382 w 107"/>
              <a:gd name="T51" fmla="*/ 456585 h 160"/>
              <a:gd name="T52" fmla="*/ 0 w 107"/>
              <a:gd name="T53" fmla="*/ 274638 h 160"/>
              <a:gd name="T54" fmla="*/ 0 w 107"/>
              <a:gd name="T55" fmla="*/ 230009 h 160"/>
              <a:gd name="T56" fmla="*/ 20474 w 107"/>
              <a:gd name="T57" fmla="*/ 205978 h 160"/>
              <a:gd name="T58" fmla="*/ 44361 w 107"/>
              <a:gd name="T59" fmla="*/ 230009 h 160"/>
              <a:gd name="T60" fmla="*/ 44361 w 107"/>
              <a:gd name="T61" fmla="*/ 274638 h 160"/>
              <a:gd name="T62" fmla="*/ 180856 w 107"/>
              <a:gd name="T63" fmla="*/ 411956 h 160"/>
              <a:gd name="T64" fmla="*/ 320764 w 107"/>
              <a:gd name="T65" fmla="*/ 274638 h 160"/>
              <a:gd name="T66" fmla="*/ 320764 w 107"/>
              <a:gd name="T67" fmla="*/ 230009 h 160"/>
              <a:gd name="T68" fmla="*/ 341238 w 107"/>
              <a:gd name="T69" fmla="*/ 205978 h 160"/>
              <a:gd name="T70" fmla="*/ 365125 w 107"/>
              <a:gd name="T71" fmla="*/ 230009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7" h="160">
                <a:moveTo>
                  <a:pt x="53" y="107"/>
                </a:moveTo>
                <a:cubicBezTo>
                  <a:pt x="68" y="107"/>
                  <a:pt x="80" y="95"/>
                  <a:pt x="80" y="80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12"/>
                  <a:pt x="68" y="0"/>
                  <a:pt x="53" y="0"/>
                </a:cubicBezTo>
                <a:cubicBezTo>
                  <a:pt x="39" y="0"/>
                  <a:pt x="27" y="12"/>
                  <a:pt x="27" y="27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95"/>
                  <a:pt x="39" y="107"/>
                  <a:pt x="53" y="107"/>
                </a:cubicBezTo>
                <a:close/>
                <a:moveTo>
                  <a:pt x="40" y="27"/>
                </a:moveTo>
                <a:cubicBezTo>
                  <a:pt x="40" y="19"/>
                  <a:pt x="46" y="13"/>
                  <a:pt x="53" y="13"/>
                </a:cubicBezTo>
                <a:cubicBezTo>
                  <a:pt x="61" y="13"/>
                  <a:pt x="67" y="19"/>
                  <a:pt x="67" y="27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7"/>
                  <a:pt x="61" y="94"/>
                  <a:pt x="53" y="94"/>
                </a:cubicBezTo>
                <a:cubicBezTo>
                  <a:pt x="46" y="94"/>
                  <a:pt x="40" y="87"/>
                  <a:pt x="40" y="80"/>
                </a:cubicBezTo>
                <a:lnTo>
                  <a:pt x="40" y="27"/>
                </a:lnTo>
                <a:close/>
                <a:moveTo>
                  <a:pt x="107" y="67"/>
                </a:moveTo>
                <a:cubicBezTo>
                  <a:pt x="107" y="80"/>
                  <a:pt x="107" y="80"/>
                  <a:pt x="107" y="80"/>
                </a:cubicBezTo>
                <a:cubicBezTo>
                  <a:pt x="107" y="107"/>
                  <a:pt x="86" y="130"/>
                  <a:pt x="60" y="133"/>
                </a:cubicBezTo>
                <a:cubicBezTo>
                  <a:pt x="60" y="147"/>
                  <a:pt x="60" y="147"/>
                  <a:pt x="60" y="147"/>
                </a:cubicBezTo>
                <a:cubicBezTo>
                  <a:pt x="80" y="147"/>
                  <a:pt x="80" y="147"/>
                  <a:pt x="80" y="147"/>
                </a:cubicBezTo>
                <a:cubicBezTo>
                  <a:pt x="84" y="147"/>
                  <a:pt x="86" y="150"/>
                  <a:pt x="86" y="154"/>
                </a:cubicBezTo>
                <a:cubicBezTo>
                  <a:pt x="86" y="157"/>
                  <a:pt x="84" y="160"/>
                  <a:pt x="80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3" y="160"/>
                  <a:pt x="20" y="157"/>
                  <a:pt x="20" y="154"/>
                </a:cubicBezTo>
                <a:cubicBezTo>
                  <a:pt x="20" y="150"/>
                  <a:pt x="23" y="147"/>
                  <a:pt x="27" y="147"/>
                </a:cubicBezTo>
                <a:cubicBezTo>
                  <a:pt x="47" y="147"/>
                  <a:pt x="47" y="147"/>
                  <a:pt x="47" y="147"/>
                </a:cubicBezTo>
                <a:cubicBezTo>
                  <a:pt x="47" y="133"/>
                  <a:pt x="47" y="133"/>
                  <a:pt x="47" y="133"/>
                </a:cubicBezTo>
                <a:cubicBezTo>
                  <a:pt x="20" y="130"/>
                  <a:pt x="0" y="107"/>
                  <a:pt x="0" y="80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3"/>
                  <a:pt x="3" y="60"/>
                  <a:pt x="6" y="60"/>
                </a:cubicBezTo>
                <a:cubicBezTo>
                  <a:pt x="10" y="60"/>
                  <a:pt x="13" y="63"/>
                  <a:pt x="13" y="67"/>
                </a:cubicBezTo>
                <a:cubicBezTo>
                  <a:pt x="13" y="80"/>
                  <a:pt x="13" y="80"/>
                  <a:pt x="13" y="80"/>
                </a:cubicBezTo>
                <a:cubicBezTo>
                  <a:pt x="13" y="102"/>
                  <a:pt x="31" y="120"/>
                  <a:pt x="53" y="120"/>
                </a:cubicBezTo>
                <a:cubicBezTo>
                  <a:pt x="75" y="120"/>
                  <a:pt x="94" y="102"/>
                  <a:pt x="94" y="80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3"/>
                  <a:pt x="96" y="60"/>
                  <a:pt x="100" y="60"/>
                </a:cubicBezTo>
                <a:cubicBezTo>
                  <a:pt x="104" y="60"/>
                  <a:pt x="107" y="63"/>
                  <a:pt x="107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75">
            <a:extLst>
              <a:ext uri="{FF2B5EF4-FFF2-40B4-BE49-F238E27FC236}">
                <a16:creationId xmlns:a16="http://schemas.microsoft.com/office/drawing/2014/main" id="{5DDC9EA3-8AE4-4F30-81BE-F6D9A4935C81}"/>
              </a:ext>
            </a:extLst>
          </p:cNvPr>
          <p:cNvSpPr>
            <a:spLocks noEditPoints="1"/>
          </p:cNvSpPr>
          <p:nvPr/>
        </p:nvSpPr>
        <p:spPr bwMode="auto">
          <a:xfrm>
            <a:off x="7753819" y="4329424"/>
            <a:ext cx="390910" cy="390910"/>
          </a:xfrm>
          <a:custGeom>
            <a:avLst/>
            <a:gdLst>
              <a:gd name="T0" fmla="*/ 409222 w 162"/>
              <a:gd name="T1" fmla="*/ 380882 h 161"/>
              <a:gd name="T2" fmla="*/ 402402 w 162"/>
              <a:gd name="T3" fmla="*/ 374019 h 161"/>
              <a:gd name="T4" fmla="*/ 341019 w 162"/>
              <a:gd name="T5" fmla="*/ 312254 h 161"/>
              <a:gd name="T6" fmla="*/ 225072 w 162"/>
              <a:gd name="T7" fmla="*/ 192157 h 161"/>
              <a:gd name="T8" fmla="*/ 40922 w 162"/>
              <a:gd name="T9" fmla="*/ 10294 h 161"/>
              <a:gd name="T10" fmla="*/ 10231 w 162"/>
              <a:gd name="T11" fmla="*/ 41176 h 161"/>
              <a:gd name="T12" fmla="*/ 184150 w 162"/>
              <a:gd name="T13" fmla="*/ 277941 h 161"/>
              <a:gd name="T14" fmla="*/ 276225 w 162"/>
              <a:gd name="T15" fmla="*/ 370588 h 161"/>
              <a:gd name="T16" fmla="*/ 323968 w 162"/>
              <a:gd name="T17" fmla="*/ 356862 h 161"/>
              <a:gd name="T18" fmla="*/ 283045 w 162"/>
              <a:gd name="T19" fmla="*/ 418627 h 161"/>
              <a:gd name="T20" fmla="*/ 269405 w 162"/>
              <a:gd name="T21" fmla="*/ 418627 h 161"/>
              <a:gd name="T22" fmla="*/ 139818 w 162"/>
              <a:gd name="T23" fmla="*/ 277941 h 161"/>
              <a:gd name="T24" fmla="*/ 139818 w 162"/>
              <a:gd name="T25" fmla="*/ 233333 h 161"/>
              <a:gd name="T26" fmla="*/ 95485 w 162"/>
              <a:gd name="T27" fmla="*/ 233333 h 161"/>
              <a:gd name="T28" fmla="*/ 150048 w 162"/>
              <a:gd name="T29" fmla="*/ 408333 h 161"/>
              <a:gd name="T30" fmla="*/ 255764 w 162"/>
              <a:gd name="T31" fmla="*/ 507842 h 161"/>
              <a:gd name="T32" fmla="*/ 163689 w 162"/>
              <a:gd name="T33" fmla="*/ 531862 h 161"/>
              <a:gd name="T34" fmla="*/ 368300 w 162"/>
              <a:gd name="T35" fmla="*/ 552450 h 161"/>
              <a:gd name="T36" fmla="*/ 368300 w 162"/>
              <a:gd name="T37" fmla="*/ 507842 h 161"/>
              <a:gd name="T38" fmla="*/ 296686 w 162"/>
              <a:gd name="T39" fmla="*/ 459803 h 161"/>
              <a:gd name="T40" fmla="*/ 511528 w 162"/>
              <a:gd name="T41" fmla="*/ 545587 h 161"/>
              <a:gd name="T42" fmla="*/ 542219 w 162"/>
              <a:gd name="T43" fmla="*/ 545587 h 161"/>
              <a:gd name="T44" fmla="*/ 276225 w 162"/>
              <a:gd name="T45" fmla="*/ 325980 h 161"/>
              <a:gd name="T46" fmla="*/ 242123 w 162"/>
              <a:gd name="T47" fmla="*/ 312254 h 161"/>
              <a:gd name="T48" fmla="*/ 228482 w 162"/>
              <a:gd name="T49" fmla="*/ 264215 h 161"/>
              <a:gd name="T50" fmla="*/ 276225 w 162"/>
              <a:gd name="T51" fmla="*/ 325980 h 161"/>
              <a:gd name="T52" fmla="*/ 276225 w 162"/>
              <a:gd name="T53" fmla="*/ 3431 h 161"/>
              <a:gd name="T54" fmla="*/ 341019 w 162"/>
              <a:gd name="T55" fmla="*/ 30882 h 161"/>
              <a:gd name="T56" fmla="*/ 368300 w 162"/>
              <a:gd name="T57" fmla="*/ 216176 h 161"/>
              <a:gd name="T58" fmla="*/ 323968 w 162"/>
              <a:gd name="T59" fmla="*/ 216176 h 161"/>
              <a:gd name="T60" fmla="*/ 310327 w 162"/>
              <a:gd name="T61" fmla="*/ 61765 h 161"/>
              <a:gd name="T62" fmla="*/ 276225 w 162"/>
              <a:gd name="T63" fmla="*/ 48039 h 161"/>
              <a:gd name="T64" fmla="*/ 204611 w 162"/>
              <a:gd name="T65" fmla="*/ 102941 h 161"/>
              <a:gd name="T66" fmla="*/ 412632 w 162"/>
              <a:gd name="T67" fmla="*/ 301960 h 161"/>
              <a:gd name="T68" fmla="*/ 412632 w 162"/>
              <a:gd name="T69" fmla="*/ 233333 h 161"/>
              <a:gd name="T70" fmla="*/ 456965 w 162"/>
              <a:gd name="T71" fmla="*/ 233333 h 161"/>
              <a:gd name="T72" fmla="*/ 453555 w 162"/>
              <a:gd name="T73" fmla="*/ 308823 h 161"/>
              <a:gd name="T74" fmla="*/ 429683 w 162"/>
              <a:gd name="T75" fmla="*/ 329411 h 16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2" h="161">
                <a:moveTo>
                  <a:pt x="159" y="150"/>
                </a:moveTo>
                <a:cubicBezTo>
                  <a:pt x="120" y="111"/>
                  <a:pt x="120" y="111"/>
                  <a:pt x="120" y="111"/>
                </a:cubicBezTo>
                <a:cubicBezTo>
                  <a:pt x="120" y="110"/>
                  <a:pt x="119" y="110"/>
                  <a:pt x="119" y="109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5" y="56"/>
                </a:cubicBezTo>
                <a:cubicBezTo>
                  <a:pt x="12" y="3"/>
                  <a:pt x="12" y="3"/>
                  <a:pt x="12" y="3"/>
                </a:cubicBezTo>
                <a:cubicBezTo>
                  <a:pt x="10" y="0"/>
                  <a:pt x="5" y="0"/>
                  <a:pt x="3" y="3"/>
                </a:cubicBezTo>
                <a:cubicBezTo>
                  <a:pt x="0" y="5"/>
                  <a:pt x="0" y="10"/>
                  <a:pt x="3" y="12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81"/>
                  <a:pt x="54" y="81"/>
                  <a:pt x="54" y="81"/>
                </a:cubicBezTo>
                <a:cubicBezTo>
                  <a:pt x="54" y="88"/>
                  <a:pt x="57" y="95"/>
                  <a:pt x="62" y="100"/>
                </a:cubicBezTo>
                <a:cubicBezTo>
                  <a:pt x="67" y="105"/>
                  <a:pt x="74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6" y="108"/>
                  <a:pt x="91" y="106"/>
                  <a:pt x="95" y="10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98" y="119"/>
                  <a:pt x="90" y="121"/>
                  <a:pt x="83" y="122"/>
                </a:cubicBezTo>
                <a:cubicBezTo>
                  <a:pt x="82" y="121"/>
                  <a:pt x="82" y="121"/>
                  <a:pt x="81" y="121"/>
                </a:cubicBezTo>
                <a:cubicBezTo>
                  <a:pt x="80" y="121"/>
                  <a:pt x="80" y="121"/>
                  <a:pt x="79" y="122"/>
                </a:cubicBezTo>
                <a:cubicBezTo>
                  <a:pt x="70" y="121"/>
                  <a:pt x="60" y="117"/>
                  <a:pt x="53" y="110"/>
                </a:cubicBezTo>
                <a:cubicBezTo>
                  <a:pt x="45" y="103"/>
                  <a:pt x="41" y="92"/>
                  <a:pt x="41" y="81"/>
                </a:cubicBezTo>
                <a:cubicBezTo>
                  <a:pt x="41" y="81"/>
                  <a:pt x="41" y="81"/>
                  <a:pt x="41" y="81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4"/>
                  <a:pt x="38" y="61"/>
                  <a:pt x="34" y="61"/>
                </a:cubicBezTo>
                <a:cubicBezTo>
                  <a:pt x="31" y="61"/>
                  <a:pt x="28" y="64"/>
                  <a:pt x="28" y="68"/>
                </a:cubicBezTo>
                <a:cubicBezTo>
                  <a:pt x="28" y="81"/>
                  <a:pt x="28" y="81"/>
                  <a:pt x="28" y="81"/>
                </a:cubicBezTo>
                <a:cubicBezTo>
                  <a:pt x="28" y="95"/>
                  <a:pt x="33" y="109"/>
                  <a:pt x="44" y="119"/>
                </a:cubicBezTo>
                <a:cubicBezTo>
                  <a:pt x="52" y="128"/>
                  <a:pt x="63" y="133"/>
                  <a:pt x="75" y="134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54" y="148"/>
                  <a:pt x="54" y="148"/>
                  <a:pt x="54" y="148"/>
                </a:cubicBezTo>
                <a:cubicBezTo>
                  <a:pt x="51" y="148"/>
                  <a:pt x="48" y="151"/>
                  <a:pt x="48" y="155"/>
                </a:cubicBezTo>
                <a:cubicBezTo>
                  <a:pt x="48" y="158"/>
                  <a:pt x="51" y="161"/>
                  <a:pt x="54" y="161"/>
                </a:cubicBezTo>
                <a:cubicBezTo>
                  <a:pt x="108" y="161"/>
                  <a:pt x="108" y="161"/>
                  <a:pt x="108" y="161"/>
                </a:cubicBezTo>
                <a:cubicBezTo>
                  <a:pt x="111" y="161"/>
                  <a:pt x="114" y="158"/>
                  <a:pt x="114" y="155"/>
                </a:cubicBezTo>
                <a:cubicBezTo>
                  <a:pt x="114" y="151"/>
                  <a:pt x="111" y="148"/>
                  <a:pt x="108" y="148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7" y="134"/>
                  <a:pt x="87" y="134"/>
                  <a:pt x="87" y="134"/>
                </a:cubicBezTo>
                <a:cubicBezTo>
                  <a:pt x="97" y="133"/>
                  <a:pt x="106" y="129"/>
                  <a:pt x="114" y="123"/>
                </a:cubicBezTo>
                <a:cubicBezTo>
                  <a:pt x="150" y="159"/>
                  <a:pt x="150" y="159"/>
                  <a:pt x="150" y="159"/>
                </a:cubicBezTo>
                <a:cubicBezTo>
                  <a:pt x="151" y="160"/>
                  <a:pt x="153" y="161"/>
                  <a:pt x="155" y="161"/>
                </a:cubicBezTo>
                <a:cubicBezTo>
                  <a:pt x="156" y="161"/>
                  <a:pt x="158" y="160"/>
                  <a:pt x="159" y="159"/>
                </a:cubicBezTo>
                <a:cubicBezTo>
                  <a:pt x="162" y="157"/>
                  <a:pt x="162" y="152"/>
                  <a:pt x="159" y="150"/>
                </a:cubicBezTo>
                <a:close/>
                <a:moveTo>
                  <a:pt x="81" y="95"/>
                </a:moveTo>
                <a:cubicBezTo>
                  <a:pt x="81" y="95"/>
                  <a:pt x="81" y="95"/>
                  <a:pt x="81" y="95"/>
                </a:cubicBezTo>
                <a:cubicBezTo>
                  <a:pt x="77" y="95"/>
                  <a:pt x="74" y="93"/>
                  <a:pt x="71" y="91"/>
                </a:cubicBezTo>
                <a:cubicBezTo>
                  <a:pt x="69" y="88"/>
                  <a:pt x="67" y="85"/>
                  <a:pt x="67" y="81"/>
                </a:cubicBezTo>
                <a:cubicBezTo>
                  <a:pt x="67" y="77"/>
                  <a:pt x="67" y="77"/>
                  <a:pt x="67" y="77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2" y="95"/>
                  <a:pt x="81" y="95"/>
                </a:cubicBezTo>
                <a:close/>
                <a:moveTo>
                  <a:pt x="55" y="22"/>
                </a:moveTo>
                <a:cubicBezTo>
                  <a:pt x="58" y="10"/>
                  <a:pt x="68" y="1"/>
                  <a:pt x="81" y="1"/>
                </a:cubicBezTo>
                <a:cubicBezTo>
                  <a:pt x="81" y="1"/>
                  <a:pt x="81" y="1"/>
                  <a:pt x="81" y="1"/>
                </a:cubicBezTo>
                <a:cubicBezTo>
                  <a:pt x="88" y="1"/>
                  <a:pt x="95" y="4"/>
                  <a:pt x="100" y="9"/>
                </a:cubicBezTo>
                <a:cubicBezTo>
                  <a:pt x="105" y="14"/>
                  <a:pt x="108" y="20"/>
                  <a:pt x="108" y="28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8" y="67"/>
                  <a:pt x="105" y="70"/>
                  <a:pt x="101" y="70"/>
                </a:cubicBezTo>
                <a:cubicBezTo>
                  <a:pt x="97" y="70"/>
                  <a:pt x="95" y="67"/>
                  <a:pt x="95" y="63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4"/>
                  <a:pt x="93" y="20"/>
                  <a:pt x="91" y="18"/>
                </a:cubicBezTo>
                <a:cubicBezTo>
                  <a:pt x="88" y="15"/>
                  <a:pt x="85" y="14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75" y="14"/>
                  <a:pt x="69" y="19"/>
                  <a:pt x="68" y="25"/>
                </a:cubicBezTo>
                <a:cubicBezTo>
                  <a:pt x="67" y="28"/>
                  <a:pt x="64" y="31"/>
                  <a:pt x="60" y="30"/>
                </a:cubicBezTo>
                <a:cubicBezTo>
                  <a:pt x="57" y="29"/>
                  <a:pt x="54" y="26"/>
                  <a:pt x="55" y="22"/>
                </a:cubicBezTo>
                <a:close/>
                <a:moveTo>
                  <a:pt x="121" y="88"/>
                </a:moveTo>
                <a:cubicBezTo>
                  <a:pt x="121" y="86"/>
                  <a:pt x="121" y="83"/>
                  <a:pt x="121" y="81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4"/>
                  <a:pt x="124" y="61"/>
                  <a:pt x="128" y="61"/>
                </a:cubicBezTo>
                <a:cubicBezTo>
                  <a:pt x="131" y="61"/>
                  <a:pt x="134" y="64"/>
                  <a:pt x="134" y="68"/>
                </a:cubicBezTo>
                <a:cubicBezTo>
                  <a:pt x="134" y="81"/>
                  <a:pt x="134" y="81"/>
                  <a:pt x="134" y="81"/>
                </a:cubicBezTo>
                <a:cubicBezTo>
                  <a:pt x="134" y="84"/>
                  <a:pt x="134" y="87"/>
                  <a:pt x="133" y="90"/>
                </a:cubicBezTo>
                <a:cubicBezTo>
                  <a:pt x="133" y="94"/>
                  <a:pt x="130" y="96"/>
                  <a:pt x="127" y="96"/>
                </a:cubicBezTo>
                <a:cubicBezTo>
                  <a:pt x="127" y="96"/>
                  <a:pt x="126" y="96"/>
                  <a:pt x="126" y="96"/>
                </a:cubicBezTo>
                <a:cubicBezTo>
                  <a:pt x="122" y="95"/>
                  <a:pt x="120" y="92"/>
                  <a:pt x="121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81">
            <a:extLst>
              <a:ext uri="{FF2B5EF4-FFF2-40B4-BE49-F238E27FC236}">
                <a16:creationId xmlns:a16="http://schemas.microsoft.com/office/drawing/2014/main" id="{C9C6DEB2-4937-424F-9173-4D9351A382FB}"/>
              </a:ext>
            </a:extLst>
          </p:cNvPr>
          <p:cNvSpPr>
            <a:spLocks noEditPoints="1"/>
          </p:cNvSpPr>
          <p:nvPr/>
        </p:nvSpPr>
        <p:spPr bwMode="auto">
          <a:xfrm>
            <a:off x="8750750" y="1355445"/>
            <a:ext cx="385296" cy="317896"/>
          </a:xfrm>
          <a:custGeom>
            <a:avLst/>
            <a:gdLst>
              <a:gd name="T0" fmla="*/ 544513 w 160"/>
              <a:gd name="T1" fmla="*/ 68590 h 131"/>
              <a:gd name="T2" fmla="*/ 473046 w 160"/>
              <a:gd name="T3" fmla="*/ 0 h 131"/>
              <a:gd name="T4" fmla="*/ 71467 w 160"/>
              <a:gd name="T5" fmla="*/ 0 h 131"/>
              <a:gd name="T6" fmla="*/ 0 w 160"/>
              <a:gd name="T7" fmla="*/ 68590 h 131"/>
              <a:gd name="T8" fmla="*/ 0 w 160"/>
              <a:gd name="T9" fmla="*/ 72019 h 131"/>
              <a:gd name="T10" fmla="*/ 0 w 160"/>
              <a:gd name="T11" fmla="*/ 72019 h 131"/>
              <a:gd name="T12" fmla="*/ 0 w 160"/>
              <a:gd name="T13" fmla="*/ 373814 h 131"/>
              <a:gd name="T14" fmla="*/ 71467 w 160"/>
              <a:gd name="T15" fmla="*/ 449263 h 131"/>
              <a:gd name="T16" fmla="*/ 473046 w 160"/>
              <a:gd name="T17" fmla="*/ 449263 h 131"/>
              <a:gd name="T18" fmla="*/ 544513 w 160"/>
              <a:gd name="T19" fmla="*/ 373814 h 131"/>
              <a:gd name="T20" fmla="*/ 544513 w 160"/>
              <a:gd name="T21" fmla="*/ 72019 h 131"/>
              <a:gd name="T22" fmla="*/ 544513 w 160"/>
              <a:gd name="T23" fmla="*/ 72019 h 131"/>
              <a:gd name="T24" fmla="*/ 544513 w 160"/>
              <a:gd name="T25" fmla="*/ 68590 h 131"/>
              <a:gd name="T26" fmla="*/ 71467 w 160"/>
              <a:gd name="T27" fmla="*/ 44583 h 131"/>
              <a:gd name="T28" fmla="*/ 473046 w 160"/>
              <a:gd name="T29" fmla="*/ 44583 h 131"/>
              <a:gd name="T30" fmla="*/ 500271 w 160"/>
              <a:gd name="T31" fmla="*/ 61731 h 131"/>
              <a:gd name="T32" fmla="*/ 272257 w 160"/>
              <a:gd name="T33" fmla="*/ 222917 h 131"/>
              <a:gd name="T34" fmla="*/ 47645 w 160"/>
              <a:gd name="T35" fmla="*/ 61731 h 131"/>
              <a:gd name="T36" fmla="*/ 71467 w 160"/>
              <a:gd name="T37" fmla="*/ 44583 h 131"/>
              <a:gd name="T38" fmla="*/ 473046 w 160"/>
              <a:gd name="T39" fmla="*/ 404680 h 131"/>
              <a:gd name="T40" fmla="*/ 71467 w 160"/>
              <a:gd name="T41" fmla="*/ 404680 h 131"/>
              <a:gd name="T42" fmla="*/ 44242 w 160"/>
              <a:gd name="T43" fmla="*/ 373814 h 131"/>
              <a:gd name="T44" fmla="*/ 44242 w 160"/>
              <a:gd name="T45" fmla="*/ 116603 h 131"/>
              <a:gd name="T46" fmla="*/ 258644 w 160"/>
              <a:gd name="T47" fmla="*/ 267500 h 131"/>
              <a:gd name="T48" fmla="*/ 272257 w 160"/>
              <a:gd name="T49" fmla="*/ 270930 h 131"/>
              <a:gd name="T50" fmla="*/ 285869 w 160"/>
              <a:gd name="T51" fmla="*/ 267500 h 131"/>
              <a:gd name="T52" fmla="*/ 500271 w 160"/>
              <a:gd name="T53" fmla="*/ 116603 h 131"/>
              <a:gd name="T54" fmla="*/ 500271 w 160"/>
              <a:gd name="T55" fmla="*/ 373814 h 131"/>
              <a:gd name="T56" fmla="*/ 473046 w 160"/>
              <a:gd name="T57" fmla="*/ 404680 h 13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0" h="131">
                <a:moveTo>
                  <a:pt x="160" y="20"/>
                </a:moveTo>
                <a:cubicBezTo>
                  <a:pt x="159" y="9"/>
                  <a:pt x="150" y="0"/>
                  <a:pt x="13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0" y="0"/>
                  <a:pt x="1" y="9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21"/>
                  <a:pt x="9" y="131"/>
                  <a:pt x="21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51" y="131"/>
                  <a:pt x="160" y="121"/>
                  <a:pt x="160" y="109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21"/>
                  <a:pt x="160" y="20"/>
                  <a:pt x="160" y="20"/>
                </a:cubicBezTo>
                <a:close/>
                <a:moveTo>
                  <a:pt x="21" y="13"/>
                </a:moveTo>
                <a:cubicBezTo>
                  <a:pt x="139" y="13"/>
                  <a:pt x="139" y="13"/>
                  <a:pt x="139" y="13"/>
                </a:cubicBezTo>
                <a:cubicBezTo>
                  <a:pt x="142" y="13"/>
                  <a:pt x="145" y="15"/>
                  <a:pt x="147" y="18"/>
                </a:cubicBezTo>
                <a:cubicBezTo>
                  <a:pt x="80" y="65"/>
                  <a:pt x="80" y="65"/>
                  <a:pt x="80" y="65"/>
                </a:cubicBezTo>
                <a:cubicBezTo>
                  <a:pt x="14" y="18"/>
                  <a:pt x="14" y="18"/>
                  <a:pt x="14" y="18"/>
                </a:cubicBezTo>
                <a:cubicBezTo>
                  <a:pt x="15" y="15"/>
                  <a:pt x="18" y="13"/>
                  <a:pt x="21" y="13"/>
                </a:cubicBezTo>
                <a:close/>
                <a:moveTo>
                  <a:pt x="139" y="118"/>
                </a:moveTo>
                <a:cubicBezTo>
                  <a:pt x="21" y="118"/>
                  <a:pt x="21" y="118"/>
                  <a:pt x="21" y="118"/>
                </a:cubicBezTo>
                <a:cubicBezTo>
                  <a:pt x="17" y="118"/>
                  <a:pt x="13" y="114"/>
                  <a:pt x="13" y="109"/>
                </a:cubicBezTo>
                <a:cubicBezTo>
                  <a:pt x="13" y="34"/>
                  <a:pt x="13" y="34"/>
                  <a:pt x="13" y="34"/>
                </a:cubicBezTo>
                <a:cubicBezTo>
                  <a:pt x="76" y="78"/>
                  <a:pt x="76" y="78"/>
                  <a:pt x="76" y="78"/>
                </a:cubicBezTo>
                <a:cubicBezTo>
                  <a:pt x="77" y="79"/>
                  <a:pt x="79" y="79"/>
                  <a:pt x="80" y="79"/>
                </a:cubicBezTo>
                <a:cubicBezTo>
                  <a:pt x="81" y="79"/>
                  <a:pt x="83" y="79"/>
                  <a:pt x="84" y="78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7" y="114"/>
                  <a:pt x="143" y="118"/>
                  <a:pt x="139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82">
            <a:extLst>
              <a:ext uri="{FF2B5EF4-FFF2-40B4-BE49-F238E27FC236}">
                <a16:creationId xmlns:a16="http://schemas.microsoft.com/office/drawing/2014/main" id="{5C753588-DD5E-44F7-B1B2-390A4922B4E5}"/>
              </a:ext>
            </a:extLst>
          </p:cNvPr>
          <p:cNvSpPr>
            <a:spLocks noEditPoints="1"/>
          </p:cNvSpPr>
          <p:nvPr/>
        </p:nvSpPr>
        <p:spPr bwMode="auto">
          <a:xfrm>
            <a:off x="8759129" y="2327569"/>
            <a:ext cx="349346" cy="389786"/>
          </a:xfrm>
          <a:custGeom>
            <a:avLst/>
            <a:gdLst>
              <a:gd name="T0" fmla="*/ 422210 w 145"/>
              <a:gd name="T1" fmla="*/ 227231 h 160"/>
              <a:gd name="T2" fmla="*/ 394970 w 145"/>
              <a:gd name="T3" fmla="*/ 227231 h 160"/>
              <a:gd name="T4" fmla="*/ 394970 w 145"/>
              <a:gd name="T5" fmla="*/ 148044 h 160"/>
              <a:gd name="T6" fmla="*/ 248559 w 145"/>
              <a:gd name="T7" fmla="*/ 0 h 160"/>
              <a:gd name="T8" fmla="*/ 98743 w 145"/>
              <a:gd name="T9" fmla="*/ 148044 h 160"/>
              <a:gd name="T10" fmla="*/ 98743 w 145"/>
              <a:gd name="T11" fmla="*/ 227231 h 160"/>
              <a:gd name="T12" fmla="*/ 71503 w 145"/>
              <a:gd name="T13" fmla="*/ 227231 h 160"/>
              <a:gd name="T14" fmla="*/ 0 w 145"/>
              <a:gd name="T15" fmla="*/ 299532 h 160"/>
              <a:gd name="T16" fmla="*/ 0 w 145"/>
              <a:gd name="T17" fmla="*/ 478562 h 160"/>
              <a:gd name="T18" fmla="*/ 71503 w 145"/>
              <a:gd name="T19" fmla="*/ 550863 h 160"/>
              <a:gd name="T20" fmla="*/ 422210 w 145"/>
              <a:gd name="T21" fmla="*/ 550863 h 160"/>
              <a:gd name="T22" fmla="*/ 493713 w 145"/>
              <a:gd name="T23" fmla="*/ 478562 h 160"/>
              <a:gd name="T24" fmla="*/ 493713 w 145"/>
              <a:gd name="T25" fmla="*/ 299532 h 160"/>
              <a:gd name="T26" fmla="*/ 422210 w 145"/>
              <a:gd name="T27" fmla="*/ 227231 h 160"/>
              <a:gd name="T28" fmla="*/ 143007 w 145"/>
              <a:gd name="T29" fmla="*/ 148044 h 160"/>
              <a:gd name="T30" fmla="*/ 248559 w 145"/>
              <a:gd name="T31" fmla="*/ 44758 h 160"/>
              <a:gd name="T32" fmla="*/ 350706 w 145"/>
              <a:gd name="T33" fmla="*/ 148044 h 160"/>
              <a:gd name="T34" fmla="*/ 350706 w 145"/>
              <a:gd name="T35" fmla="*/ 227231 h 160"/>
              <a:gd name="T36" fmla="*/ 143007 w 145"/>
              <a:gd name="T37" fmla="*/ 227231 h 160"/>
              <a:gd name="T38" fmla="*/ 143007 w 145"/>
              <a:gd name="T39" fmla="*/ 148044 h 160"/>
              <a:gd name="T40" fmla="*/ 449449 w 145"/>
              <a:gd name="T41" fmla="*/ 478562 h 160"/>
              <a:gd name="T42" fmla="*/ 422210 w 145"/>
              <a:gd name="T43" fmla="*/ 506105 h 160"/>
              <a:gd name="T44" fmla="*/ 71503 w 145"/>
              <a:gd name="T45" fmla="*/ 506105 h 160"/>
              <a:gd name="T46" fmla="*/ 44264 w 145"/>
              <a:gd name="T47" fmla="*/ 478562 h 160"/>
              <a:gd name="T48" fmla="*/ 44264 w 145"/>
              <a:gd name="T49" fmla="*/ 299532 h 160"/>
              <a:gd name="T50" fmla="*/ 71503 w 145"/>
              <a:gd name="T51" fmla="*/ 271989 h 160"/>
              <a:gd name="T52" fmla="*/ 422210 w 145"/>
              <a:gd name="T53" fmla="*/ 271989 h 160"/>
              <a:gd name="T54" fmla="*/ 449449 w 145"/>
              <a:gd name="T55" fmla="*/ 299532 h 160"/>
              <a:gd name="T56" fmla="*/ 449449 w 145"/>
              <a:gd name="T57" fmla="*/ 478562 h 1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5" h="160">
                <a:moveTo>
                  <a:pt x="124" y="66"/>
                </a:moveTo>
                <a:cubicBezTo>
                  <a:pt x="116" y="66"/>
                  <a:pt x="116" y="66"/>
                  <a:pt x="116" y="6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16" y="19"/>
                  <a:pt x="96" y="0"/>
                  <a:pt x="73" y="0"/>
                </a:cubicBezTo>
                <a:cubicBezTo>
                  <a:pt x="49" y="0"/>
                  <a:pt x="29" y="19"/>
                  <a:pt x="29" y="43"/>
                </a:cubicBezTo>
                <a:cubicBezTo>
                  <a:pt x="29" y="66"/>
                  <a:pt x="29" y="66"/>
                  <a:pt x="29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9" y="66"/>
                  <a:pt x="0" y="76"/>
                  <a:pt x="0" y="87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9" y="160"/>
                  <a:pt x="21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36" y="160"/>
                  <a:pt x="145" y="151"/>
                  <a:pt x="145" y="139"/>
                </a:cubicBezTo>
                <a:cubicBezTo>
                  <a:pt x="145" y="87"/>
                  <a:pt x="145" y="87"/>
                  <a:pt x="145" y="87"/>
                </a:cubicBezTo>
                <a:cubicBezTo>
                  <a:pt x="145" y="76"/>
                  <a:pt x="136" y="66"/>
                  <a:pt x="124" y="66"/>
                </a:cubicBezTo>
                <a:close/>
                <a:moveTo>
                  <a:pt x="42" y="43"/>
                </a:moveTo>
                <a:cubicBezTo>
                  <a:pt x="42" y="27"/>
                  <a:pt x="56" y="13"/>
                  <a:pt x="73" y="13"/>
                </a:cubicBezTo>
                <a:cubicBezTo>
                  <a:pt x="89" y="13"/>
                  <a:pt x="103" y="27"/>
                  <a:pt x="103" y="43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3"/>
                </a:lnTo>
                <a:close/>
                <a:moveTo>
                  <a:pt x="132" y="139"/>
                </a:moveTo>
                <a:cubicBezTo>
                  <a:pt x="132" y="143"/>
                  <a:pt x="129" y="147"/>
                  <a:pt x="124" y="14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3"/>
                  <a:pt x="17" y="79"/>
                  <a:pt x="2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9" y="79"/>
                  <a:pt x="132" y="83"/>
                  <a:pt x="132" y="87"/>
                </a:cubicBezTo>
                <a:lnTo>
                  <a:pt x="132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83">
            <a:extLst>
              <a:ext uri="{FF2B5EF4-FFF2-40B4-BE49-F238E27FC236}">
                <a16:creationId xmlns:a16="http://schemas.microsoft.com/office/drawing/2014/main" id="{042C42EF-9788-4DC5-989C-2AA7614D82D0}"/>
              </a:ext>
            </a:extLst>
          </p:cNvPr>
          <p:cNvSpPr>
            <a:spLocks noEditPoints="1"/>
          </p:cNvSpPr>
          <p:nvPr/>
        </p:nvSpPr>
        <p:spPr bwMode="auto">
          <a:xfrm>
            <a:off x="8747359" y="3326527"/>
            <a:ext cx="385296" cy="389788"/>
          </a:xfrm>
          <a:custGeom>
            <a:avLst/>
            <a:gdLst>
              <a:gd name="T0" fmla="*/ 292676 w 160"/>
              <a:gd name="T1" fmla="*/ 20657 h 160"/>
              <a:gd name="T2" fmla="*/ 292676 w 160"/>
              <a:gd name="T3" fmla="*/ 123944 h 160"/>
              <a:gd name="T4" fmla="*/ 272257 w 160"/>
              <a:gd name="T5" fmla="*/ 144602 h 160"/>
              <a:gd name="T6" fmla="*/ 251837 w 160"/>
              <a:gd name="T7" fmla="*/ 123944 h 160"/>
              <a:gd name="T8" fmla="*/ 251837 w 160"/>
              <a:gd name="T9" fmla="*/ 20657 h 160"/>
              <a:gd name="T10" fmla="*/ 272257 w 160"/>
              <a:gd name="T11" fmla="*/ 0 h 160"/>
              <a:gd name="T12" fmla="*/ 292676 w 160"/>
              <a:gd name="T13" fmla="*/ 20657 h 160"/>
              <a:gd name="T14" fmla="*/ 272257 w 160"/>
              <a:gd name="T15" fmla="*/ 406261 h 160"/>
              <a:gd name="T16" fmla="*/ 251837 w 160"/>
              <a:gd name="T17" fmla="*/ 426919 h 160"/>
              <a:gd name="T18" fmla="*/ 251837 w 160"/>
              <a:gd name="T19" fmla="*/ 530206 h 160"/>
              <a:gd name="T20" fmla="*/ 272257 w 160"/>
              <a:gd name="T21" fmla="*/ 550863 h 160"/>
              <a:gd name="T22" fmla="*/ 292676 w 160"/>
              <a:gd name="T23" fmla="*/ 530206 h 160"/>
              <a:gd name="T24" fmla="*/ 292676 w 160"/>
              <a:gd name="T25" fmla="*/ 426919 h 160"/>
              <a:gd name="T26" fmla="*/ 272257 w 160"/>
              <a:gd name="T27" fmla="*/ 406261 h 160"/>
              <a:gd name="T28" fmla="*/ 180370 w 160"/>
              <a:gd name="T29" fmla="*/ 151487 h 160"/>
              <a:gd name="T30" fmla="*/ 112306 w 160"/>
              <a:gd name="T31" fmla="*/ 79187 h 160"/>
              <a:gd name="T32" fmla="*/ 78274 w 160"/>
              <a:gd name="T33" fmla="*/ 79187 h 160"/>
              <a:gd name="T34" fmla="*/ 78274 w 160"/>
              <a:gd name="T35" fmla="*/ 113615 h 160"/>
              <a:gd name="T36" fmla="*/ 149741 w 160"/>
              <a:gd name="T37" fmla="*/ 182473 h 160"/>
              <a:gd name="T38" fmla="*/ 166757 w 160"/>
              <a:gd name="T39" fmla="*/ 189359 h 160"/>
              <a:gd name="T40" fmla="*/ 180370 w 160"/>
              <a:gd name="T41" fmla="*/ 182473 h 160"/>
              <a:gd name="T42" fmla="*/ 180370 w 160"/>
              <a:gd name="T43" fmla="*/ 151487 h 160"/>
              <a:gd name="T44" fmla="*/ 466239 w 160"/>
              <a:gd name="T45" fmla="*/ 437248 h 160"/>
              <a:gd name="T46" fmla="*/ 394772 w 160"/>
              <a:gd name="T47" fmla="*/ 368390 h 160"/>
              <a:gd name="T48" fmla="*/ 364143 w 160"/>
              <a:gd name="T49" fmla="*/ 368390 h 160"/>
              <a:gd name="T50" fmla="*/ 364143 w 160"/>
              <a:gd name="T51" fmla="*/ 399376 h 160"/>
              <a:gd name="T52" fmla="*/ 432207 w 160"/>
              <a:gd name="T53" fmla="*/ 471676 h 160"/>
              <a:gd name="T54" fmla="*/ 449223 w 160"/>
              <a:gd name="T55" fmla="*/ 475119 h 160"/>
              <a:gd name="T56" fmla="*/ 466239 w 160"/>
              <a:gd name="T57" fmla="*/ 471676 h 160"/>
              <a:gd name="T58" fmla="*/ 466239 w 160"/>
              <a:gd name="T59" fmla="*/ 437248 h 160"/>
              <a:gd name="T60" fmla="*/ 122515 w 160"/>
              <a:gd name="T61" fmla="*/ 254774 h 160"/>
              <a:gd name="T62" fmla="*/ 20419 w 160"/>
              <a:gd name="T63" fmla="*/ 254774 h 160"/>
              <a:gd name="T64" fmla="*/ 0 w 160"/>
              <a:gd name="T65" fmla="*/ 275432 h 160"/>
              <a:gd name="T66" fmla="*/ 20419 w 160"/>
              <a:gd name="T67" fmla="*/ 296089 h 160"/>
              <a:gd name="T68" fmla="*/ 122515 w 160"/>
              <a:gd name="T69" fmla="*/ 296089 h 160"/>
              <a:gd name="T70" fmla="*/ 142935 w 160"/>
              <a:gd name="T71" fmla="*/ 275432 h 160"/>
              <a:gd name="T72" fmla="*/ 122515 w 160"/>
              <a:gd name="T73" fmla="*/ 254774 h 160"/>
              <a:gd name="T74" fmla="*/ 524094 w 160"/>
              <a:gd name="T75" fmla="*/ 254774 h 160"/>
              <a:gd name="T76" fmla="*/ 421998 w 160"/>
              <a:gd name="T77" fmla="*/ 254774 h 160"/>
              <a:gd name="T78" fmla="*/ 401578 w 160"/>
              <a:gd name="T79" fmla="*/ 275432 h 160"/>
              <a:gd name="T80" fmla="*/ 421998 w 160"/>
              <a:gd name="T81" fmla="*/ 296089 h 160"/>
              <a:gd name="T82" fmla="*/ 524094 w 160"/>
              <a:gd name="T83" fmla="*/ 296089 h 160"/>
              <a:gd name="T84" fmla="*/ 544513 w 160"/>
              <a:gd name="T85" fmla="*/ 275432 h 160"/>
              <a:gd name="T86" fmla="*/ 524094 w 160"/>
              <a:gd name="T87" fmla="*/ 254774 h 160"/>
              <a:gd name="T88" fmla="*/ 180370 w 160"/>
              <a:gd name="T89" fmla="*/ 368390 h 160"/>
              <a:gd name="T90" fmla="*/ 149741 w 160"/>
              <a:gd name="T91" fmla="*/ 368390 h 160"/>
              <a:gd name="T92" fmla="*/ 78274 w 160"/>
              <a:gd name="T93" fmla="*/ 437248 h 160"/>
              <a:gd name="T94" fmla="*/ 78274 w 160"/>
              <a:gd name="T95" fmla="*/ 471676 h 160"/>
              <a:gd name="T96" fmla="*/ 95290 w 160"/>
              <a:gd name="T97" fmla="*/ 475119 h 160"/>
              <a:gd name="T98" fmla="*/ 112306 w 160"/>
              <a:gd name="T99" fmla="*/ 471676 h 160"/>
              <a:gd name="T100" fmla="*/ 180370 w 160"/>
              <a:gd name="T101" fmla="*/ 399376 h 160"/>
              <a:gd name="T102" fmla="*/ 180370 w 160"/>
              <a:gd name="T103" fmla="*/ 368390 h 160"/>
              <a:gd name="T104" fmla="*/ 466239 w 160"/>
              <a:gd name="T105" fmla="*/ 79187 h 160"/>
              <a:gd name="T106" fmla="*/ 432207 w 160"/>
              <a:gd name="T107" fmla="*/ 79187 h 160"/>
              <a:gd name="T108" fmla="*/ 364143 w 160"/>
              <a:gd name="T109" fmla="*/ 151487 h 160"/>
              <a:gd name="T110" fmla="*/ 364143 w 160"/>
              <a:gd name="T111" fmla="*/ 182473 h 160"/>
              <a:gd name="T112" fmla="*/ 377756 w 160"/>
              <a:gd name="T113" fmla="*/ 189359 h 160"/>
              <a:gd name="T114" fmla="*/ 394772 w 160"/>
              <a:gd name="T115" fmla="*/ 182473 h 160"/>
              <a:gd name="T116" fmla="*/ 466239 w 160"/>
              <a:gd name="T117" fmla="*/ 113615 h 160"/>
              <a:gd name="T118" fmla="*/ 466239 w 160"/>
              <a:gd name="T119" fmla="*/ 79187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86" y="6"/>
                </a:moveTo>
                <a:cubicBezTo>
                  <a:pt x="86" y="36"/>
                  <a:pt x="86" y="36"/>
                  <a:pt x="86" y="36"/>
                </a:cubicBezTo>
                <a:cubicBezTo>
                  <a:pt x="86" y="39"/>
                  <a:pt x="84" y="42"/>
                  <a:pt x="80" y="42"/>
                </a:cubicBezTo>
                <a:cubicBezTo>
                  <a:pt x="76" y="42"/>
                  <a:pt x="74" y="39"/>
                  <a:pt x="74" y="36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3"/>
                  <a:pt x="76" y="0"/>
                  <a:pt x="80" y="0"/>
                </a:cubicBezTo>
                <a:cubicBezTo>
                  <a:pt x="84" y="0"/>
                  <a:pt x="86" y="3"/>
                  <a:pt x="86" y="6"/>
                </a:cubicBezTo>
                <a:close/>
                <a:moveTo>
                  <a:pt x="80" y="118"/>
                </a:moveTo>
                <a:cubicBezTo>
                  <a:pt x="76" y="118"/>
                  <a:pt x="74" y="121"/>
                  <a:pt x="74" y="124"/>
                </a:cubicBezTo>
                <a:cubicBezTo>
                  <a:pt x="74" y="154"/>
                  <a:pt x="74" y="154"/>
                  <a:pt x="74" y="154"/>
                </a:cubicBezTo>
                <a:cubicBezTo>
                  <a:pt x="74" y="157"/>
                  <a:pt x="76" y="160"/>
                  <a:pt x="80" y="160"/>
                </a:cubicBezTo>
                <a:cubicBezTo>
                  <a:pt x="84" y="160"/>
                  <a:pt x="86" y="157"/>
                  <a:pt x="86" y="154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86" y="121"/>
                  <a:pt x="84" y="118"/>
                  <a:pt x="80" y="118"/>
                </a:cubicBezTo>
                <a:close/>
                <a:moveTo>
                  <a:pt x="53" y="44"/>
                </a:moveTo>
                <a:cubicBezTo>
                  <a:pt x="33" y="23"/>
                  <a:pt x="33" y="23"/>
                  <a:pt x="33" y="23"/>
                </a:cubicBezTo>
                <a:cubicBezTo>
                  <a:pt x="30" y="21"/>
                  <a:pt x="26" y="21"/>
                  <a:pt x="23" y="23"/>
                </a:cubicBezTo>
                <a:cubicBezTo>
                  <a:pt x="21" y="26"/>
                  <a:pt x="21" y="30"/>
                  <a:pt x="23" y="33"/>
                </a:cubicBezTo>
                <a:cubicBezTo>
                  <a:pt x="44" y="53"/>
                  <a:pt x="44" y="53"/>
                  <a:pt x="44" y="53"/>
                </a:cubicBezTo>
                <a:cubicBezTo>
                  <a:pt x="46" y="55"/>
                  <a:pt x="47" y="55"/>
                  <a:pt x="49" y="55"/>
                </a:cubicBezTo>
                <a:cubicBezTo>
                  <a:pt x="50" y="55"/>
                  <a:pt x="52" y="55"/>
                  <a:pt x="53" y="53"/>
                </a:cubicBezTo>
                <a:cubicBezTo>
                  <a:pt x="56" y="51"/>
                  <a:pt x="56" y="47"/>
                  <a:pt x="53" y="44"/>
                </a:cubicBezTo>
                <a:close/>
                <a:moveTo>
                  <a:pt x="137" y="127"/>
                </a:moveTo>
                <a:cubicBezTo>
                  <a:pt x="116" y="107"/>
                  <a:pt x="116" y="107"/>
                  <a:pt x="116" y="107"/>
                </a:cubicBezTo>
                <a:cubicBezTo>
                  <a:pt x="113" y="104"/>
                  <a:pt x="109" y="104"/>
                  <a:pt x="107" y="107"/>
                </a:cubicBezTo>
                <a:cubicBezTo>
                  <a:pt x="104" y="109"/>
                  <a:pt x="104" y="113"/>
                  <a:pt x="107" y="116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9" y="138"/>
                  <a:pt x="130" y="138"/>
                  <a:pt x="132" y="138"/>
                </a:cubicBezTo>
                <a:cubicBezTo>
                  <a:pt x="134" y="138"/>
                  <a:pt x="135" y="138"/>
                  <a:pt x="137" y="137"/>
                </a:cubicBezTo>
                <a:cubicBezTo>
                  <a:pt x="139" y="134"/>
                  <a:pt x="139" y="130"/>
                  <a:pt x="137" y="127"/>
                </a:cubicBezTo>
                <a:close/>
                <a:moveTo>
                  <a:pt x="36" y="74"/>
                </a:moveTo>
                <a:cubicBezTo>
                  <a:pt x="6" y="74"/>
                  <a:pt x="6" y="74"/>
                  <a:pt x="6" y="74"/>
                </a:cubicBezTo>
                <a:cubicBezTo>
                  <a:pt x="3" y="74"/>
                  <a:pt x="0" y="76"/>
                  <a:pt x="0" y="80"/>
                </a:cubicBezTo>
                <a:cubicBezTo>
                  <a:pt x="0" y="84"/>
                  <a:pt x="3" y="86"/>
                  <a:pt x="6" y="86"/>
                </a:cubicBezTo>
                <a:cubicBezTo>
                  <a:pt x="36" y="86"/>
                  <a:pt x="36" y="86"/>
                  <a:pt x="36" y="86"/>
                </a:cubicBezTo>
                <a:cubicBezTo>
                  <a:pt x="39" y="86"/>
                  <a:pt x="42" y="84"/>
                  <a:pt x="42" y="80"/>
                </a:cubicBezTo>
                <a:cubicBezTo>
                  <a:pt x="42" y="76"/>
                  <a:pt x="39" y="74"/>
                  <a:pt x="36" y="74"/>
                </a:cubicBezTo>
                <a:close/>
                <a:moveTo>
                  <a:pt x="154" y="74"/>
                </a:moveTo>
                <a:cubicBezTo>
                  <a:pt x="124" y="74"/>
                  <a:pt x="124" y="74"/>
                  <a:pt x="124" y="74"/>
                </a:cubicBezTo>
                <a:cubicBezTo>
                  <a:pt x="121" y="74"/>
                  <a:pt x="118" y="76"/>
                  <a:pt x="118" y="80"/>
                </a:cubicBezTo>
                <a:cubicBezTo>
                  <a:pt x="118" y="84"/>
                  <a:pt x="121" y="86"/>
                  <a:pt x="124" y="86"/>
                </a:cubicBezTo>
                <a:cubicBezTo>
                  <a:pt x="154" y="86"/>
                  <a:pt x="154" y="86"/>
                  <a:pt x="154" y="86"/>
                </a:cubicBezTo>
                <a:cubicBezTo>
                  <a:pt x="157" y="86"/>
                  <a:pt x="160" y="84"/>
                  <a:pt x="160" y="80"/>
                </a:cubicBezTo>
                <a:cubicBezTo>
                  <a:pt x="160" y="76"/>
                  <a:pt x="157" y="74"/>
                  <a:pt x="154" y="74"/>
                </a:cubicBezTo>
                <a:close/>
                <a:moveTo>
                  <a:pt x="53" y="107"/>
                </a:moveTo>
                <a:cubicBezTo>
                  <a:pt x="51" y="104"/>
                  <a:pt x="47" y="104"/>
                  <a:pt x="44" y="107"/>
                </a:cubicBezTo>
                <a:cubicBezTo>
                  <a:pt x="23" y="127"/>
                  <a:pt x="23" y="127"/>
                  <a:pt x="23" y="127"/>
                </a:cubicBezTo>
                <a:cubicBezTo>
                  <a:pt x="21" y="130"/>
                  <a:pt x="21" y="134"/>
                  <a:pt x="23" y="137"/>
                </a:cubicBezTo>
                <a:cubicBezTo>
                  <a:pt x="25" y="138"/>
                  <a:pt x="26" y="138"/>
                  <a:pt x="28" y="138"/>
                </a:cubicBezTo>
                <a:cubicBezTo>
                  <a:pt x="30" y="138"/>
                  <a:pt x="31" y="138"/>
                  <a:pt x="33" y="137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6" y="113"/>
                  <a:pt x="56" y="109"/>
                  <a:pt x="53" y="107"/>
                </a:cubicBezTo>
                <a:close/>
                <a:moveTo>
                  <a:pt x="137" y="23"/>
                </a:moveTo>
                <a:cubicBezTo>
                  <a:pt x="134" y="21"/>
                  <a:pt x="130" y="21"/>
                  <a:pt x="127" y="23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04" y="47"/>
                  <a:pt x="104" y="51"/>
                  <a:pt x="107" y="53"/>
                </a:cubicBezTo>
                <a:cubicBezTo>
                  <a:pt x="108" y="55"/>
                  <a:pt x="110" y="55"/>
                  <a:pt x="111" y="55"/>
                </a:cubicBezTo>
                <a:cubicBezTo>
                  <a:pt x="113" y="55"/>
                  <a:pt x="114" y="55"/>
                  <a:pt x="116" y="5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9" y="30"/>
                  <a:pt x="139" y="26"/>
                  <a:pt x="137" y="2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84">
            <a:extLst>
              <a:ext uri="{FF2B5EF4-FFF2-40B4-BE49-F238E27FC236}">
                <a16:creationId xmlns:a16="http://schemas.microsoft.com/office/drawing/2014/main" id="{51436FB8-77AE-4B22-9B87-D68CDB0782D4}"/>
              </a:ext>
            </a:extLst>
          </p:cNvPr>
          <p:cNvSpPr>
            <a:spLocks noEditPoints="1"/>
          </p:cNvSpPr>
          <p:nvPr/>
        </p:nvSpPr>
        <p:spPr bwMode="auto">
          <a:xfrm>
            <a:off x="8753185" y="5318477"/>
            <a:ext cx="385296" cy="388666"/>
          </a:xfrm>
          <a:custGeom>
            <a:avLst/>
            <a:gdLst>
              <a:gd name="T0" fmla="*/ 466239 w 160"/>
              <a:gd name="T1" fmla="*/ 78958 h 160"/>
              <a:gd name="T2" fmla="*/ 272257 w 160"/>
              <a:gd name="T3" fmla="*/ 0 h 160"/>
              <a:gd name="T4" fmla="*/ 78274 w 160"/>
              <a:gd name="T5" fmla="*/ 78958 h 160"/>
              <a:gd name="T6" fmla="*/ 0 w 160"/>
              <a:gd name="T7" fmla="*/ 274638 h 160"/>
              <a:gd name="T8" fmla="*/ 78274 w 160"/>
              <a:gd name="T9" fmla="*/ 470317 h 160"/>
              <a:gd name="T10" fmla="*/ 272257 w 160"/>
              <a:gd name="T11" fmla="*/ 549275 h 160"/>
              <a:gd name="T12" fmla="*/ 466239 w 160"/>
              <a:gd name="T13" fmla="*/ 470317 h 160"/>
              <a:gd name="T14" fmla="*/ 544513 w 160"/>
              <a:gd name="T15" fmla="*/ 274638 h 160"/>
              <a:gd name="T16" fmla="*/ 466239 w 160"/>
              <a:gd name="T17" fmla="*/ 78958 h 160"/>
              <a:gd name="T18" fmla="*/ 449223 w 160"/>
              <a:gd name="T19" fmla="*/ 422255 h 160"/>
              <a:gd name="T20" fmla="*/ 374353 w 160"/>
              <a:gd name="T21" fmla="*/ 343297 h 160"/>
              <a:gd name="T22" fmla="*/ 394772 w 160"/>
              <a:gd name="T23" fmla="*/ 274638 h 160"/>
              <a:gd name="T24" fmla="*/ 374353 w 160"/>
              <a:gd name="T25" fmla="*/ 205978 h 160"/>
              <a:gd name="T26" fmla="*/ 445820 w 160"/>
              <a:gd name="T27" fmla="*/ 130453 h 160"/>
              <a:gd name="T28" fmla="*/ 449223 w 160"/>
              <a:gd name="T29" fmla="*/ 127020 h 160"/>
              <a:gd name="T30" fmla="*/ 500271 w 160"/>
              <a:gd name="T31" fmla="*/ 274638 h 160"/>
              <a:gd name="T32" fmla="*/ 449223 w 160"/>
              <a:gd name="T33" fmla="*/ 422255 h 160"/>
              <a:gd name="T34" fmla="*/ 193983 w 160"/>
              <a:gd name="T35" fmla="*/ 274638 h 160"/>
              <a:gd name="T36" fmla="*/ 272257 w 160"/>
              <a:gd name="T37" fmla="*/ 195679 h 160"/>
              <a:gd name="T38" fmla="*/ 350530 w 160"/>
              <a:gd name="T39" fmla="*/ 274638 h 160"/>
              <a:gd name="T40" fmla="*/ 272257 w 160"/>
              <a:gd name="T41" fmla="*/ 353596 h 160"/>
              <a:gd name="T42" fmla="*/ 193983 w 160"/>
              <a:gd name="T43" fmla="*/ 274638 h 160"/>
              <a:gd name="T44" fmla="*/ 418594 w 160"/>
              <a:gd name="T45" fmla="*/ 96123 h 160"/>
              <a:gd name="T46" fmla="*/ 415191 w 160"/>
              <a:gd name="T47" fmla="*/ 99556 h 160"/>
              <a:gd name="T48" fmla="*/ 340321 w 160"/>
              <a:gd name="T49" fmla="*/ 171648 h 160"/>
              <a:gd name="T50" fmla="*/ 272257 w 160"/>
              <a:gd name="T51" fmla="*/ 151051 h 160"/>
              <a:gd name="T52" fmla="*/ 204192 w 160"/>
              <a:gd name="T53" fmla="*/ 171648 h 160"/>
              <a:gd name="T54" fmla="*/ 125919 w 160"/>
              <a:gd name="T55" fmla="*/ 96123 h 160"/>
              <a:gd name="T56" fmla="*/ 272257 w 160"/>
              <a:gd name="T57" fmla="*/ 44629 h 160"/>
              <a:gd name="T58" fmla="*/ 418594 w 160"/>
              <a:gd name="T59" fmla="*/ 96123 h 160"/>
              <a:gd name="T60" fmla="*/ 95290 w 160"/>
              <a:gd name="T61" fmla="*/ 127020 h 160"/>
              <a:gd name="T62" fmla="*/ 170160 w 160"/>
              <a:gd name="T63" fmla="*/ 205978 h 160"/>
              <a:gd name="T64" fmla="*/ 149741 w 160"/>
              <a:gd name="T65" fmla="*/ 274638 h 160"/>
              <a:gd name="T66" fmla="*/ 170160 w 160"/>
              <a:gd name="T67" fmla="*/ 343297 h 160"/>
              <a:gd name="T68" fmla="*/ 95290 w 160"/>
              <a:gd name="T69" fmla="*/ 422255 h 160"/>
              <a:gd name="T70" fmla="*/ 44242 w 160"/>
              <a:gd name="T71" fmla="*/ 274638 h 160"/>
              <a:gd name="T72" fmla="*/ 95290 w 160"/>
              <a:gd name="T73" fmla="*/ 127020 h 160"/>
              <a:gd name="T74" fmla="*/ 125919 w 160"/>
              <a:gd name="T75" fmla="*/ 453152 h 160"/>
              <a:gd name="T76" fmla="*/ 204192 w 160"/>
              <a:gd name="T77" fmla="*/ 377627 h 160"/>
              <a:gd name="T78" fmla="*/ 272257 w 160"/>
              <a:gd name="T79" fmla="*/ 398224 h 160"/>
              <a:gd name="T80" fmla="*/ 340321 w 160"/>
              <a:gd name="T81" fmla="*/ 377627 h 160"/>
              <a:gd name="T82" fmla="*/ 418594 w 160"/>
              <a:gd name="T83" fmla="*/ 453152 h 160"/>
              <a:gd name="T84" fmla="*/ 272257 w 160"/>
              <a:gd name="T85" fmla="*/ 504646 h 160"/>
              <a:gd name="T86" fmla="*/ 125919 w 160"/>
              <a:gd name="T87" fmla="*/ 453152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2" y="123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14" y="95"/>
                  <a:pt x="116" y="88"/>
                  <a:pt x="116" y="80"/>
                </a:cubicBezTo>
                <a:cubicBezTo>
                  <a:pt x="116" y="72"/>
                  <a:pt x="114" y="65"/>
                  <a:pt x="110" y="60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41" y="49"/>
                  <a:pt x="147" y="64"/>
                  <a:pt x="147" y="80"/>
                </a:cubicBezTo>
                <a:cubicBezTo>
                  <a:pt x="147" y="96"/>
                  <a:pt x="141" y="111"/>
                  <a:pt x="132" y="123"/>
                </a:cubicBezTo>
                <a:close/>
                <a:moveTo>
                  <a:pt x="57" y="80"/>
                </a:moveTo>
                <a:cubicBezTo>
                  <a:pt x="57" y="67"/>
                  <a:pt x="67" y="57"/>
                  <a:pt x="80" y="57"/>
                </a:cubicBezTo>
                <a:cubicBezTo>
                  <a:pt x="93" y="57"/>
                  <a:pt x="103" y="67"/>
                  <a:pt x="103" y="80"/>
                </a:cubicBezTo>
                <a:cubicBezTo>
                  <a:pt x="103" y="93"/>
                  <a:pt x="93" y="103"/>
                  <a:pt x="80" y="103"/>
                </a:cubicBezTo>
                <a:cubicBezTo>
                  <a:pt x="67" y="103"/>
                  <a:pt x="57" y="93"/>
                  <a:pt x="57" y="80"/>
                </a:cubicBezTo>
                <a:close/>
                <a:moveTo>
                  <a:pt x="123" y="28"/>
                </a:moveTo>
                <a:cubicBezTo>
                  <a:pt x="122" y="29"/>
                  <a:pt x="122" y="29"/>
                  <a:pt x="122" y="29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95" y="46"/>
                  <a:pt x="88" y="44"/>
                  <a:pt x="80" y="44"/>
                </a:cubicBezTo>
                <a:cubicBezTo>
                  <a:pt x="72" y="44"/>
                  <a:pt x="65" y="46"/>
                  <a:pt x="60" y="50"/>
                </a:cubicBezTo>
                <a:cubicBezTo>
                  <a:pt x="37" y="28"/>
                  <a:pt x="37" y="28"/>
                  <a:pt x="37" y="28"/>
                </a:cubicBezTo>
                <a:cubicBezTo>
                  <a:pt x="49" y="19"/>
                  <a:pt x="64" y="13"/>
                  <a:pt x="80" y="13"/>
                </a:cubicBezTo>
                <a:cubicBezTo>
                  <a:pt x="96" y="13"/>
                  <a:pt x="111" y="19"/>
                  <a:pt x="123" y="28"/>
                </a:cubicBezTo>
                <a:close/>
                <a:moveTo>
                  <a:pt x="28" y="37"/>
                </a:moveTo>
                <a:cubicBezTo>
                  <a:pt x="50" y="60"/>
                  <a:pt x="50" y="60"/>
                  <a:pt x="50" y="60"/>
                </a:cubicBezTo>
                <a:cubicBezTo>
                  <a:pt x="46" y="65"/>
                  <a:pt x="44" y="72"/>
                  <a:pt x="44" y="80"/>
                </a:cubicBezTo>
                <a:cubicBezTo>
                  <a:pt x="44" y="88"/>
                  <a:pt x="46" y="95"/>
                  <a:pt x="50" y="100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19" y="111"/>
                  <a:pt x="13" y="96"/>
                  <a:pt x="13" y="80"/>
                </a:cubicBezTo>
                <a:cubicBezTo>
                  <a:pt x="13" y="64"/>
                  <a:pt x="19" y="49"/>
                  <a:pt x="28" y="37"/>
                </a:cubicBezTo>
                <a:close/>
                <a:moveTo>
                  <a:pt x="37" y="132"/>
                </a:moveTo>
                <a:cubicBezTo>
                  <a:pt x="60" y="110"/>
                  <a:pt x="60" y="110"/>
                  <a:pt x="60" y="110"/>
                </a:cubicBezTo>
                <a:cubicBezTo>
                  <a:pt x="65" y="114"/>
                  <a:pt x="72" y="116"/>
                  <a:pt x="80" y="116"/>
                </a:cubicBezTo>
                <a:cubicBezTo>
                  <a:pt x="88" y="116"/>
                  <a:pt x="95" y="114"/>
                  <a:pt x="100" y="110"/>
                </a:cubicBezTo>
                <a:cubicBezTo>
                  <a:pt x="123" y="132"/>
                  <a:pt x="123" y="132"/>
                  <a:pt x="123" y="132"/>
                </a:cubicBezTo>
                <a:cubicBezTo>
                  <a:pt x="111" y="141"/>
                  <a:pt x="96" y="147"/>
                  <a:pt x="80" y="147"/>
                </a:cubicBezTo>
                <a:cubicBezTo>
                  <a:pt x="64" y="147"/>
                  <a:pt x="49" y="141"/>
                  <a:pt x="37" y="13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85">
            <a:extLst>
              <a:ext uri="{FF2B5EF4-FFF2-40B4-BE49-F238E27FC236}">
                <a16:creationId xmlns:a16="http://schemas.microsoft.com/office/drawing/2014/main" id="{EAC63FB1-9D7F-4D2C-A594-BD1BC5E23C55}"/>
              </a:ext>
            </a:extLst>
          </p:cNvPr>
          <p:cNvSpPr>
            <a:spLocks noEditPoints="1"/>
          </p:cNvSpPr>
          <p:nvPr/>
        </p:nvSpPr>
        <p:spPr bwMode="auto">
          <a:xfrm>
            <a:off x="8749608" y="4330546"/>
            <a:ext cx="385296" cy="388666"/>
          </a:xfrm>
          <a:custGeom>
            <a:avLst/>
            <a:gdLst>
              <a:gd name="T0" fmla="*/ 466239 w 160"/>
              <a:gd name="T1" fmla="*/ 0 h 160"/>
              <a:gd name="T2" fmla="*/ 78274 w 160"/>
              <a:gd name="T3" fmla="*/ 0 h 160"/>
              <a:gd name="T4" fmla="*/ 0 w 160"/>
              <a:gd name="T5" fmla="*/ 78958 h 160"/>
              <a:gd name="T6" fmla="*/ 0 w 160"/>
              <a:gd name="T7" fmla="*/ 470317 h 160"/>
              <a:gd name="T8" fmla="*/ 78274 w 160"/>
              <a:gd name="T9" fmla="*/ 549275 h 160"/>
              <a:gd name="T10" fmla="*/ 466239 w 160"/>
              <a:gd name="T11" fmla="*/ 549275 h 160"/>
              <a:gd name="T12" fmla="*/ 544513 w 160"/>
              <a:gd name="T13" fmla="*/ 470317 h 160"/>
              <a:gd name="T14" fmla="*/ 544513 w 160"/>
              <a:gd name="T15" fmla="*/ 78958 h 160"/>
              <a:gd name="T16" fmla="*/ 466239 w 160"/>
              <a:gd name="T17" fmla="*/ 0 h 160"/>
              <a:gd name="T18" fmla="*/ 78274 w 160"/>
              <a:gd name="T19" fmla="*/ 44629 h 160"/>
              <a:gd name="T20" fmla="*/ 466239 w 160"/>
              <a:gd name="T21" fmla="*/ 44629 h 160"/>
              <a:gd name="T22" fmla="*/ 500271 w 160"/>
              <a:gd name="T23" fmla="*/ 78958 h 160"/>
              <a:gd name="T24" fmla="*/ 500271 w 160"/>
              <a:gd name="T25" fmla="*/ 168215 h 160"/>
              <a:gd name="T26" fmla="*/ 44242 w 160"/>
              <a:gd name="T27" fmla="*/ 168215 h 160"/>
              <a:gd name="T28" fmla="*/ 44242 w 160"/>
              <a:gd name="T29" fmla="*/ 78958 h 160"/>
              <a:gd name="T30" fmla="*/ 78274 w 160"/>
              <a:gd name="T31" fmla="*/ 44629 h 160"/>
              <a:gd name="T32" fmla="*/ 44242 w 160"/>
              <a:gd name="T33" fmla="*/ 470317 h 160"/>
              <a:gd name="T34" fmla="*/ 44242 w 160"/>
              <a:gd name="T35" fmla="*/ 212844 h 160"/>
              <a:gd name="T36" fmla="*/ 166757 w 160"/>
              <a:gd name="T37" fmla="*/ 212844 h 160"/>
              <a:gd name="T38" fmla="*/ 166757 w 160"/>
              <a:gd name="T39" fmla="*/ 504646 h 160"/>
              <a:gd name="T40" fmla="*/ 78274 w 160"/>
              <a:gd name="T41" fmla="*/ 504646 h 160"/>
              <a:gd name="T42" fmla="*/ 44242 w 160"/>
              <a:gd name="T43" fmla="*/ 470317 h 160"/>
              <a:gd name="T44" fmla="*/ 466239 w 160"/>
              <a:gd name="T45" fmla="*/ 504646 h 160"/>
              <a:gd name="T46" fmla="*/ 210999 w 160"/>
              <a:gd name="T47" fmla="*/ 504646 h 160"/>
              <a:gd name="T48" fmla="*/ 210999 w 160"/>
              <a:gd name="T49" fmla="*/ 212844 h 160"/>
              <a:gd name="T50" fmla="*/ 500271 w 160"/>
              <a:gd name="T51" fmla="*/ 212844 h 160"/>
              <a:gd name="T52" fmla="*/ 500271 w 160"/>
              <a:gd name="T53" fmla="*/ 470317 h 160"/>
              <a:gd name="T54" fmla="*/ 466239 w 160"/>
              <a:gd name="T55" fmla="*/ 504646 h 1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60">
                <a:moveTo>
                  <a:pt x="137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10"/>
                  <a:pt x="150" y="0"/>
                  <a:pt x="137" y="0"/>
                </a:cubicBezTo>
                <a:close/>
                <a:moveTo>
                  <a:pt x="23" y="13"/>
                </a:moveTo>
                <a:cubicBezTo>
                  <a:pt x="137" y="13"/>
                  <a:pt x="137" y="13"/>
                  <a:pt x="137" y="13"/>
                </a:cubicBezTo>
                <a:cubicBezTo>
                  <a:pt x="143" y="13"/>
                  <a:pt x="147" y="17"/>
                  <a:pt x="147" y="23"/>
                </a:cubicBezTo>
                <a:cubicBezTo>
                  <a:pt x="147" y="49"/>
                  <a:pt x="147" y="49"/>
                  <a:pt x="147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lose/>
                <a:moveTo>
                  <a:pt x="13" y="137"/>
                </a:moveTo>
                <a:cubicBezTo>
                  <a:pt x="13" y="62"/>
                  <a:pt x="13" y="62"/>
                  <a:pt x="13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147"/>
                  <a:pt x="49" y="147"/>
                  <a:pt x="49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lose/>
                <a:moveTo>
                  <a:pt x="137" y="147"/>
                </a:moveTo>
                <a:cubicBezTo>
                  <a:pt x="62" y="147"/>
                  <a:pt x="62" y="147"/>
                  <a:pt x="62" y="147"/>
                </a:cubicBezTo>
                <a:cubicBezTo>
                  <a:pt x="62" y="62"/>
                  <a:pt x="62" y="62"/>
                  <a:pt x="62" y="62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47" y="137"/>
                  <a:pt x="147" y="137"/>
                  <a:pt x="147" y="137"/>
                </a:cubicBezTo>
                <a:cubicBezTo>
                  <a:pt x="147" y="143"/>
                  <a:pt x="143" y="147"/>
                  <a:pt x="137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91">
            <a:extLst>
              <a:ext uri="{FF2B5EF4-FFF2-40B4-BE49-F238E27FC236}">
                <a16:creationId xmlns:a16="http://schemas.microsoft.com/office/drawing/2014/main" id="{CBDC9021-E10D-451A-A94F-0125E2100B0A}"/>
              </a:ext>
            </a:extLst>
          </p:cNvPr>
          <p:cNvSpPr>
            <a:spLocks noEditPoints="1"/>
          </p:cNvSpPr>
          <p:nvPr/>
        </p:nvSpPr>
        <p:spPr bwMode="auto">
          <a:xfrm>
            <a:off x="9777379" y="1320060"/>
            <a:ext cx="349350" cy="388666"/>
          </a:xfrm>
          <a:custGeom>
            <a:avLst/>
            <a:gdLst>
              <a:gd name="T0" fmla="*/ 486903 w 145"/>
              <a:gd name="T1" fmla="*/ 181947 h 160"/>
              <a:gd name="T2" fmla="*/ 262179 w 145"/>
              <a:gd name="T3" fmla="*/ 3433 h 160"/>
              <a:gd name="T4" fmla="*/ 234939 w 145"/>
              <a:gd name="T5" fmla="*/ 3433 h 160"/>
              <a:gd name="T6" fmla="*/ 6810 w 145"/>
              <a:gd name="T7" fmla="*/ 181947 h 160"/>
              <a:gd name="T8" fmla="*/ 0 w 145"/>
              <a:gd name="T9" fmla="*/ 199112 h 160"/>
              <a:gd name="T10" fmla="*/ 0 w 145"/>
              <a:gd name="T11" fmla="*/ 477183 h 160"/>
              <a:gd name="T12" fmla="*/ 71503 w 145"/>
              <a:gd name="T13" fmla="*/ 549275 h 160"/>
              <a:gd name="T14" fmla="*/ 422210 w 145"/>
              <a:gd name="T15" fmla="*/ 549275 h 160"/>
              <a:gd name="T16" fmla="*/ 493713 w 145"/>
              <a:gd name="T17" fmla="*/ 477183 h 160"/>
              <a:gd name="T18" fmla="*/ 493713 w 145"/>
              <a:gd name="T19" fmla="*/ 199112 h 160"/>
              <a:gd name="T20" fmla="*/ 486903 w 145"/>
              <a:gd name="T21" fmla="*/ 181947 h 160"/>
              <a:gd name="T22" fmla="*/ 299633 w 145"/>
              <a:gd name="T23" fmla="*/ 504646 h 160"/>
              <a:gd name="T24" fmla="*/ 194080 w 145"/>
              <a:gd name="T25" fmla="*/ 504646 h 160"/>
              <a:gd name="T26" fmla="*/ 194080 w 145"/>
              <a:gd name="T27" fmla="*/ 295235 h 160"/>
              <a:gd name="T28" fmla="*/ 299633 w 145"/>
              <a:gd name="T29" fmla="*/ 295235 h 160"/>
              <a:gd name="T30" fmla="*/ 299633 w 145"/>
              <a:gd name="T31" fmla="*/ 504646 h 160"/>
              <a:gd name="T32" fmla="*/ 449449 w 145"/>
              <a:gd name="T33" fmla="*/ 477183 h 160"/>
              <a:gd name="T34" fmla="*/ 422210 w 145"/>
              <a:gd name="T35" fmla="*/ 504646 h 160"/>
              <a:gd name="T36" fmla="*/ 343897 w 145"/>
              <a:gd name="T37" fmla="*/ 504646 h 160"/>
              <a:gd name="T38" fmla="*/ 343897 w 145"/>
              <a:gd name="T39" fmla="*/ 274638 h 160"/>
              <a:gd name="T40" fmla="*/ 323467 w 145"/>
              <a:gd name="T41" fmla="*/ 254040 h 160"/>
              <a:gd name="T42" fmla="*/ 173651 w 145"/>
              <a:gd name="T43" fmla="*/ 254040 h 160"/>
              <a:gd name="T44" fmla="*/ 149816 w 145"/>
              <a:gd name="T45" fmla="*/ 274638 h 160"/>
              <a:gd name="T46" fmla="*/ 149816 w 145"/>
              <a:gd name="T47" fmla="*/ 504646 h 160"/>
              <a:gd name="T48" fmla="*/ 71503 w 145"/>
              <a:gd name="T49" fmla="*/ 504646 h 160"/>
              <a:gd name="T50" fmla="*/ 44264 w 145"/>
              <a:gd name="T51" fmla="*/ 477183 h 160"/>
              <a:gd name="T52" fmla="*/ 44264 w 145"/>
              <a:gd name="T53" fmla="*/ 209411 h 160"/>
              <a:gd name="T54" fmla="*/ 248559 w 145"/>
              <a:gd name="T55" fmla="*/ 51495 h 160"/>
              <a:gd name="T56" fmla="*/ 449449 w 145"/>
              <a:gd name="T57" fmla="*/ 209411 h 160"/>
              <a:gd name="T58" fmla="*/ 449449 w 145"/>
              <a:gd name="T59" fmla="*/ 477183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5" h="160">
                <a:moveTo>
                  <a:pt x="143" y="53"/>
                </a:moveTo>
                <a:cubicBezTo>
                  <a:pt x="77" y="1"/>
                  <a:pt x="77" y="1"/>
                  <a:pt x="77" y="1"/>
                </a:cubicBezTo>
                <a:cubicBezTo>
                  <a:pt x="74" y="0"/>
                  <a:pt x="71" y="0"/>
                  <a:pt x="69" y="1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4"/>
                  <a:pt x="0" y="56"/>
                  <a:pt x="0" y="5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51"/>
                  <a:pt x="10" y="160"/>
                  <a:pt x="21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36" y="160"/>
                  <a:pt x="145" y="151"/>
                  <a:pt x="145" y="139"/>
                </a:cubicBezTo>
                <a:cubicBezTo>
                  <a:pt x="145" y="58"/>
                  <a:pt x="145" y="58"/>
                  <a:pt x="145" y="58"/>
                </a:cubicBezTo>
                <a:cubicBezTo>
                  <a:pt x="145" y="56"/>
                  <a:pt x="144" y="54"/>
                  <a:pt x="143" y="53"/>
                </a:cubicBezTo>
                <a:close/>
                <a:moveTo>
                  <a:pt x="88" y="147"/>
                </a:moveTo>
                <a:cubicBezTo>
                  <a:pt x="57" y="147"/>
                  <a:pt x="57" y="147"/>
                  <a:pt x="57" y="147"/>
                </a:cubicBezTo>
                <a:cubicBezTo>
                  <a:pt x="57" y="86"/>
                  <a:pt x="57" y="86"/>
                  <a:pt x="57" y="86"/>
                </a:cubicBezTo>
                <a:cubicBezTo>
                  <a:pt x="88" y="86"/>
                  <a:pt x="88" y="86"/>
                  <a:pt x="88" y="86"/>
                </a:cubicBezTo>
                <a:lnTo>
                  <a:pt x="88" y="147"/>
                </a:lnTo>
                <a:close/>
                <a:moveTo>
                  <a:pt x="132" y="139"/>
                </a:moveTo>
                <a:cubicBezTo>
                  <a:pt x="132" y="143"/>
                  <a:pt x="129" y="147"/>
                  <a:pt x="124" y="147"/>
                </a:cubicBezTo>
                <a:cubicBezTo>
                  <a:pt x="101" y="147"/>
                  <a:pt x="101" y="147"/>
                  <a:pt x="101" y="147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01" y="76"/>
                  <a:pt x="98" y="74"/>
                  <a:pt x="95" y="74"/>
                </a:cubicBezTo>
                <a:cubicBezTo>
                  <a:pt x="51" y="74"/>
                  <a:pt x="51" y="74"/>
                  <a:pt x="51" y="74"/>
                </a:cubicBezTo>
                <a:cubicBezTo>
                  <a:pt x="47" y="74"/>
                  <a:pt x="44" y="76"/>
                  <a:pt x="44" y="80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17" y="147"/>
                  <a:pt x="13" y="143"/>
                  <a:pt x="13" y="139"/>
                </a:cubicBezTo>
                <a:cubicBezTo>
                  <a:pt x="13" y="61"/>
                  <a:pt x="13" y="61"/>
                  <a:pt x="13" y="61"/>
                </a:cubicBezTo>
                <a:cubicBezTo>
                  <a:pt x="73" y="15"/>
                  <a:pt x="73" y="15"/>
                  <a:pt x="73" y="15"/>
                </a:cubicBezTo>
                <a:cubicBezTo>
                  <a:pt x="132" y="61"/>
                  <a:pt x="132" y="61"/>
                  <a:pt x="132" y="61"/>
                </a:cubicBezTo>
                <a:lnTo>
                  <a:pt x="132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92">
            <a:extLst>
              <a:ext uri="{FF2B5EF4-FFF2-40B4-BE49-F238E27FC236}">
                <a16:creationId xmlns:a16="http://schemas.microsoft.com/office/drawing/2014/main" id="{0E149E96-3D19-4BB5-8179-2CE603EFE64F}"/>
              </a:ext>
            </a:extLst>
          </p:cNvPr>
          <p:cNvSpPr>
            <a:spLocks noEditPoints="1"/>
          </p:cNvSpPr>
          <p:nvPr/>
        </p:nvSpPr>
        <p:spPr bwMode="auto">
          <a:xfrm>
            <a:off x="9731493" y="2346103"/>
            <a:ext cx="395402" cy="352718"/>
          </a:xfrm>
          <a:custGeom>
            <a:avLst/>
            <a:gdLst>
              <a:gd name="T0" fmla="*/ 500876 w 164"/>
              <a:gd name="T1" fmla="*/ 58442 h 145"/>
              <a:gd name="T2" fmla="*/ 500876 w 164"/>
              <a:gd name="T3" fmla="*/ 58442 h 145"/>
              <a:gd name="T4" fmla="*/ 500876 w 164"/>
              <a:gd name="T5" fmla="*/ 58442 h 145"/>
              <a:gd name="T6" fmla="*/ 500876 w 164"/>
              <a:gd name="T7" fmla="*/ 278458 h 145"/>
              <a:gd name="T8" fmla="*/ 289622 w 164"/>
              <a:gd name="T9" fmla="*/ 491599 h 145"/>
              <a:gd name="T10" fmla="*/ 272585 w 164"/>
              <a:gd name="T11" fmla="*/ 498475 h 145"/>
              <a:gd name="T12" fmla="*/ 255549 w 164"/>
              <a:gd name="T13" fmla="*/ 491599 h 145"/>
              <a:gd name="T14" fmla="*/ 44295 w 164"/>
              <a:gd name="T15" fmla="*/ 278458 h 145"/>
              <a:gd name="T16" fmla="*/ 0 w 164"/>
              <a:gd name="T17" fmla="*/ 168450 h 145"/>
              <a:gd name="T18" fmla="*/ 44295 w 164"/>
              <a:gd name="T19" fmla="*/ 58442 h 145"/>
              <a:gd name="T20" fmla="*/ 153329 w 164"/>
              <a:gd name="T21" fmla="*/ 13751 h 145"/>
              <a:gd name="T22" fmla="*/ 262363 w 164"/>
              <a:gd name="T23" fmla="*/ 58442 h 145"/>
              <a:gd name="T24" fmla="*/ 272585 w 164"/>
              <a:gd name="T25" fmla="*/ 68755 h 145"/>
              <a:gd name="T26" fmla="*/ 282807 w 164"/>
              <a:gd name="T27" fmla="*/ 58442 h 145"/>
              <a:gd name="T28" fmla="*/ 282807 w 164"/>
              <a:gd name="T29" fmla="*/ 58442 h 145"/>
              <a:gd name="T30" fmla="*/ 282807 w 164"/>
              <a:gd name="T31" fmla="*/ 58442 h 145"/>
              <a:gd name="T32" fmla="*/ 500876 w 164"/>
              <a:gd name="T33" fmla="*/ 58442 h 145"/>
              <a:gd name="T34" fmla="*/ 500876 w 164"/>
              <a:gd name="T35" fmla="*/ 58442 h 145"/>
              <a:gd name="T36" fmla="*/ 500876 w 164"/>
              <a:gd name="T37" fmla="*/ 278458 h 145"/>
              <a:gd name="T38" fmla="*/ 470210 w 164"/>
              <a:gd name="T39" fmla="*/ 89382 h 145"/>
              <a:gd name="T40" fmla="*/ 470210 w 164"/>
              <a:gd name="T41" fmla="*/ 89382 h 145"/>
              <a:gd name="T42" fmla="*/ 313473 w 164"/>
              <a:gd name="T43" fmla="*/ 89382 h 145"/>
              <a:gd name="T44" fmla="*/ 313473 w 164"/>
              <a:gd name="T45" fmla="*/ 89382 h 145"/>
              <a:gd name="T46" fmla="*/ 313473 w 164"/>
              <a:gd name="T47" fmla="*/ 89382 h 145"/>
              <a:gd name="T48" fmla="*/ 289622 w 164"/>
              <a:gd name="T49" fmla="*/ 116884 h 145"/>
              <a:gd name="T50" fmla="*/ 255549 w 164"/>
              <a:gd name="T51" fmla="*/ 116884 h 145"/>
              <a:gd name="T52" fmla="*/ 231698 w 164"/>
              <a:gd name="T53" fmla="*/ 89382 h 145"/>
              <a:gd name="T54" fmla="*/ 153329 w 164"/>
              <a:gd name="T55" fmla="*/ 58442 h 145"/>
              <a:gd name="T56" fmla="*/ 74961 w 164"/>
              <a:gd name="T57" fmla="*/ 89382 h 145"/>
              <a:gd name="T58" fmla="*/ 44295 w 164"/>
              <a:gd name="T59" fmla="*/ 168450 h 145"/>
              <a:gd name="T60" fmla="*/ 74961 w 164"/>
              <a:gd name="T61" fmla="*/ 247519 h 145"/>
              <a:gd name="T62" fmla="*/ 272585 w 164"/>
              <a:gd name="T63" fmla="*/ 446909 h 145"/>
              <a:gd name="T64" fmla="*/ 470210 w 164"/>
              <a:gd name="T65" fmla="*/ 247519 h 145"/>
              <a:gd name="T66" fmla="*/ 470210 w 164"/>
              <a:gd name="T67" fmla="*/ 89382 h 1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4" h="145">
                <a:moveTo>
                  <a:pt x="147" y="17"/>
                </a:moveTo>
                <a:cubicBezTo>
                  <a:pt x="147" y="17"/>
                  <a:pt x="147" y="17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lose/>
                <a:moveTo>
                  <a:pt x="147" y="81"/>
                </a:moveTo>
                <a:cubicBezTo>
                  <a:pt x="85" y="143"/>
                  <a:pt x="85" y="143"/>
                  <a:pt x="85" y="143"/>
                </a:cubicBezTo>
                <a:cubicBezTo>
                  <a:pt x="83" y="145"/>
                  <a:pt x="82" y="145"/>
                  <a:pt x="80" y="145"/>
                </a:cubicBezTo>
                <a:cubicBezTo>
                  <a:pt x="78" y="145"/>
                  <a:pt x="77" y="145"/>
                  <a:pt x="75" y="143"/>
                </a:cubicBezTo>
                <a:cubicBezTo>
                  <a:pt x="13" y="81"/>
                  <a:pt x="13" y="81"/>
                  <a:pt x="13" y="81"/>
                </a:cubicBezTo>
                <a:cubicBezTo>
                  <a:pt x="5" y="73"/>
                  <a:pt x="0" y="61"/>
                  <a:pt x="0" y="49"/>
                </a:cubicBezTo>
                <a:cubicBezTo>
                  <a:pt x="0" y="37"/>
                  <a:pt x="5" y="26"/>
                  <a:pt x="13" y="17"/>
                </a:cubicBezTo>
                <a:cubicBezTo>
                  <a:pt x="22" y="9"/>
                  <a:pt x="33" y="4"/>
                  <a:pt x="45" y="4"/>
                </a:cubicBezTo>
                <a:cubicBezTo>
                  <a:pt x="57" y="4"/>
                  <a:pt x="69" y="9"/>
                  <a:pt x="77" y="17"/>
                </a:cubicBezTo>
                <a:cubicBezTo>
                  <a:pt x="80" y="20"/>
                  <a:pt x="80" y="20"/>
                  <a:pt x="80" y="20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101" y="0"/>
                  <a:pt x="129" y="0"/>
                  <a:pt x="147" y="17"/>
                </a:cubicBezTo>
                <a:cubicBezTo>
                  <a:pt x="147" y="17"/>
                  <a:pt x="147" y="17"/>
                  <a:pt x="147" y="17"/>
                </a:cubicBezTo>
                <a:cubicBezTo>
                  <a:pt x="164" y="35"/>
                  <a:pt x="164" y="64"/>
                  <a:pt x="147" y="81"/>
                </a:cubicBezTo>
                <a:close/>
                <a:moveTo>
                  <a:pt x="138" y="26"/>
                </a:moveTo>
                <a:cubicBezTo>
                  <a:pt x="138" y="26"/>
                  <a:pt x="138" y="26"/>
                  <a:pt x="138" y="26"/>
                </a:cubicBezTo>
                <a:cubicBezTo>
                  <a:pt x="125" y="14"/>
                  <a:pt x="105" y="14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85" y="34"/>
                  <a:pt x="85" y="34"/>
                  <a:pt x="85" y="34"/>
                </a:cubicBezTo>
                <a:cubicBezTo>
                  <a:pt x="82" y="36"/>
                  <a:pt x="78" y="36"/>
                  <a:pt x="75" y="34"/>
                </a:cubicBezTo>
                <a:cubicBezTo>
                  <a:pt x="68" y="26"/>
                  <a:pt x="68" y="26"/>
                  <a:pt x="68" y="26"/>
                </a:cubicBezTo>
                <a:cubicBezTo>
                  <a:pt x="62" y="20"/>
                  <a:pt x="53" y="17"/>
                  <a:pt x="45" y="17"/>
                </a:cubicBezTo>
                <a:cubicBezTo>
                  <a:pt x="37" y="17"/>
                  <a:pt x="29" y="20"/>
                  <a:pt x="22" y="26"/>
                </a:cubicBezTo>
                <a:cubicBezTo>
                  <a:pt x="16" y="32"/>
                  <a:pt x="13" y="41"/>
                  <a:pt x="13" y="49"/>
                </a:cubicBezTo>
                <a:cubicBezTo>
                  <a:pt x="13" y="58"/>
                  <a:pt x="16" y="66"/>
                  <a:pt x="22" y="72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50" y="59"/>
                  <a:pt x="150" y="39"/>
                  <a:pt x="138" y="2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93">
            <a:extLst>
              <a:ext uri="{FF2B5EF4-FFF2-40B4-BE49-F238E27FC236}">
                <a16:creationId xmlns:a16="http://schemas.microsoft.com/office/drawing/2014/main" id="{9D8C0CE6-6778-4FF2-8D7F-1E24ACF37297}"/>
              </a:ext>
            </a:extLst>
          </p:cNvPr>
          <p:cNvSpPr>
            <a:spLocks noEditPoints="1"/>
          </p:cNvSpPr>
          <p:nvPr/>
        </p:nvSpPr>
        <p:spPr bwMode="auto">
          <a:xfrm>
            <a:off x="9747168" y="3326527"/>
            <a:ext cx="385292" cy="389788"/>
          </a:xfrm>
          <a:custGeom>
            <a:avLst/>
            <a:gdLst>
              <a:gd name="T0" fmla="*/ 466239 w 160"/>
              <a:gd name="T1" fmla="*/ 79187 h 160"/>
              <a:gd name="T2" fmla="*/ 272257 w 160"/>
              <a:gd name="T3" fmla="*/ 0 h 160"/>
              <a:gd name="T4" fmla="*/ 78274 w 160"/>
              <a:gd name="T5" fmla="*/ 79187 h 160"/>
              <a:gd name="T6" fmla="*/ 0 w 160"/>
              <a:gd name="T7" fmla="*/ 275432 h 160"/>
              <a:gd name="T8" fmla="*/ 0 w 160"/>
              <a:gd name="T9" fmla="*/ 330518 h 160"/>
              <a:gd name="T10" fmla="*/ 0 w 160"/>
              <a:gd name="T11" fmla="*/ 444133 h 160"/>
              <a:gd name="T12" fmla="*/ 0 w 160"/>
              <a:gd name="T13" fmla="*/ 471676 h 160"/>
              <a:gd name="T14" fmla="*/ 78274 w 160"/>
              <a:gd name="T15" fmla="*/ 550863 h 160"/>
              <a:gd name="T16" fmla="*/ 105499 w 160"/>
              <a:gd name="T17" fmla="*/ 550863 h 160"/>
              <a:gd name="T18" fmla="*/ 183773 w 160"/>
              <a:gd name="T19" fmla="*/ 471676 h 160"/>
              <a:gd name="T20" fmla="*/ 183773 w 160"/>
              <a:gd name="T21" fmla="*/ 389047 h 160"/>
              <a:gd name="T22" fmla="*/ 105499 w 160"/>
              <a:gd name="T23" fmla="*/ 309860 h 160"/>
              <a:gd name="T24" fmla="*/ 44242 w 160"/>
              <a:gd name="T25" fmla="*/ 309860 h 160"/>
              <a:gd name="T26" fmla="*/ 44242 w 160"/>
              <a:gd name="T27" fmla="*/ 275432 h 160"/>
              <a:gd name="T28" fmla="*/ 272257 w 160"/>
              <a:gd name="T29" fmla="*/ 44758 h 160"/>
              <a:gd name="T30" fmla="*/ 500271 w 160"/>
              <a:gd name="T31" fmla="*/ 275432 h 160"/>
              <a:gd name="T32" fmla="*/ 500271 w 160"/>
              <a:gd name="T33" fmla="*/ 309860 h 160"/>
              <a:gd name="T34" fmla="*/ 439014 w 160"/>
              <a:gd name="T35" fmla="*/ 309860 h 160"/>
              <a:gd name="T36" fmla="*/ 360740 w 160"/>
              <a:gd name="T37" fmla="*/ 389047 h 160"/>
              <a:gd name="T38" fmla="*/ 360740 w 160"/>
              <a:gd name="T39" fmla="*/ 471676 h 160"/>
              <a:gd name="T40" fmla="*/ 439014 w 160"/>
              <a:gd name="T41" fmla="*/ 550863 h 160"/>
              <a:gd name="T42" fmla="*/ 466239 w 160"/>
              <a:gd name="T43" fmla="*/ 550863 h 160"/>
              <a:gd name="T44" fmla="*/ 544513 w 160"/>
              <a:gd name="T45" fmla="*/ 471676 h 160"/>
              <a:gd name="T46" fmla="*/ 544513 w 160"/>
              <a:gd name="T47" fmla="*/ 444133 h 160"/>
              <a:gd name="T48" fmla="*/ 544513 w 160"/>
              <a:gd name="T49" fmla="*/ 330518 h 160"/>
              <a:gd name="T50" fmla="*/ 544513 w 160"/>
              <a:gd name="T51" fmla="*/ 275432 h 160"/>
              <a:gd name="T52" fmla="*/ 466239 w 160"/>
              <a:gd name="T53" fmla="*/ 79187 h 160"/>
              <a:gd name="T54" fmla="*/ 105499 w 160"/>
              <a:gd name="T55" fmla="*/ 354618 h 160"/>
              <a:gd name="T56" fmla="*/ 139531 w 160"/>
              <a:gd name="T57" fmla="*/ 389047 h 160"/>
              <a:gd name="T58" fmla="*/ 139531 w 160"/>
              <a:gd name="T59" fmla="*/ 471676 h 160"/>
              <a:gd name="T60" fmla="*/ 105499 w 160"/>
              <a:gd name="T61" fmla="*/ 506105 h 160"/>
              <a:gd name="T62" fmla="*/ 78274 w 160"/>
              <a:gd name="T63" fmla="*/ 506105 h 160"/>
              <a:gd name="T64" fmla="*/ 44242 w 160"/>
              <a:gd name="T65" fmla="*/ 471676 h 160"/>
              <a:gd name="T66" fmla="*/ 44242 w 160"/>
              <a:gd name="T67" fmla="*/ 444133 h 160"/>
              <a:gd name="T68" fmla="*/ 44242 w 160"/>
              <a:gd name="T69" fmla="*/ 354618 h 160"/>
              <a:gd name="T70" fmla="*/ 105499 w 160"/>
              <a:gd name="T71" fmla="*/ 354618 h 160"/>
              <a:gd name="T72" fmla="*/ 500271 w 160"/>
              <a:gd name="T73" fmla="*/ 471676 h 160"/>
              <a:gd name="T74" fmla="*/ 466239 w 160"/>
              <a:gd name="T75" fmla="*/ 506105 h 160"/>
              <a:gd name="T76" fmla="*/ 439014 w 160"/>
              <a:gd name="T77" fmla="*/ 506105 h 160"/>
              <a:gd name="T78" fmla="*/ 404982 w 160"/>
              <a:gd name="T79" fmla="*/ 471676 h 160"/>
              <a:gd name="T80" fmla="*/ 404982 w 160"/>
              <a:gd name="T81" fmla="*/ 389047 h 160"/>
              <a:gd name="T82" fmla="*/ 439014 w 160"/>
              <a:gd name="T83" fmla="*/ 354618 h 160"/>
              <a:gd name="T84" fmla="*/ 500271 w 160"/>
              <a:gd name="T85" fmla="*/ 354618 h 160"/>
              <a:gd name="T86" fmla="*/ 500271 w 160"/>
              <a:gd name="T87" fmla="*/ 444133 h 160"/>
              <a:gd name="T88" fmla="*/ 500271 w 160"/>
              <a:gd name="T89" fmla="*/ 471676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50"/>
                  <a:pt x="10" y="160"/>
                  <a:pt x="23" y="160"/>
                </a:cubicBezTo>
                <a:cubicBezTo>
                  <a:pt x="31" y="160"/>
                  <a:pt x="31" y="160"/>
                  <a:pt x="31" y="160"/>
                </a:cubicBezTo>
                <a:cubicBezTo>
                  <a:pt x="44" y="160"/>
                  <a:pt x="54" y="150"/>
                  <a:pt x="54" y="137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54" y="100"/>
                  <a:pt x="44" y="90"/>
                  <a:pt x="31" y="90"/>
                </a:cubicBezTo>
                <a:cubicBezTo>
                  <a:pt x="13" y="90"/>
                  <a:pt x="13" y="90"/>
                  <a:pt x="13" y="90"/>
                </a:cubicBezTo>
                <a:cubicBezTo>
                  <a:pt x="13" y="80"/>
                  <a:pt x="13" y="80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90"/>
                  <a:pt x="147" y="90"/>
                  <a:pt x="147" y="90"/>
                </a:cubicBezTo>
                <a:cubicBezTo>
                  <a:pt x="129" y="90"/>
                  <a:pt x="129" y="90"/>
                  <a:pt x="129" y="90"/>
                </a:cubicBezTo>
                <a:cubicBezTo>
                  <a:pt x="116" y="90"/>
                  <a:pt x="106" y="100"/>
                  <a:pt x="106" y="113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50"/>
                  <a:pt x="116" y="160"/>
                  <a:pt x="129" y="160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50" y="160"/>
                  <a:pt x="160" y="150"/>
                  <a:pt x="160" y="137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31" y="103"/>
                </a:moveTo>
                <a:cubicBezTo>
                  <a:pt x="36" y="103"/>
                  <a:pt x="41" y="107"/>
                  <a:pt x="41" y="113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41" y="143"/>
                  <a:pt x="36" y="147"/>
                  <a:pt x="31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17" y="147"/>
                  <a:pt x="13" y="143"/>
                  <a:pt x="13" y="137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3" y="103"/>
                  <a:pt x="13" y="103"/>
                  <a:pt x="13" y="103"/>
                </a:cubicBezTo>
                <a:lnTo>
                  <a:pt x="31" y="103"/>
                </a:lnTo>
                <a:close/>
                <a:moveTo>
                  <a:pt x="147" y="137"/>
                </a:moveTo>
                <a:cubicBezTo>
                  <a:pt x="147" y="143"/>
                  <a:pt x="143" y="147"/>
                  <a:pt x="137" y="147"/>
                </a:cubicBezTo>
                <a:cubicBezTo>
                  <a:pt x="129" y="147"/>
                  <a:pt x="129" y="147"/>
                  <a:pt x="129" y="147"/>
                </a:cubicBezTo>
                <a:cubicBezTo>
                  <a:pt x="124" y="147"/>
                  <a:pt x="119" y="143"/>
                  <a:pt x="119" y="137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07"/>
                  <a:pt x="124" y="103"/>
                  <a:pt x="129" y="103"/>
                </a:cubicBezTo>
                <a:cubicBezTo>
                  <a:pt x="147" y="103"/>
                  <a:pt x="147" y="103"/>
                  <a:pt x="147" y="103"/>
                </a:cubicBezTo>
                <a:cubicBezTo>
                  <a:pt x="147" y="129"/>
                  <a:pt x="147" y="129"/>
                  <a:pt x="147" y="129"/>
                </a:cubicBezTo>
                <a:lnTo>
                  <a:pt x="147" y="13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94">
            <a:extLst>
              <a:ext uri="{FF2B5EF4-FFF2-40B4-BE49-F238E27FC236}">
                <a16:creationId xmlns:a16="http://schemas.microsoft.com/office/drawing/2014/main" id="{1039A5F8-2D23-4EF7-BDBA-C421BB30D07A}"/>
              </a:ext>
            </a:extLst>
          </p:cNvPr>
          <p:cNvSpPr>
            <a:spLocks noEditPoints="1"/>
          </p:cNvSpPr>
          <p:nvPr/>
        </p:nvSpPr>
        <p:spPr bwMode="auto">
          <a:xfrm>
            <a:off x="9779708" y="5317916"/>
            <a:ext cx="347104" cy="389788"/>
          </a:xfrm>
          <a:custGeom>
            <a:avLst/>
            <a:gdLst>
              <a:gd name="T0" fmla="*/ 466692 w 144"/>
              <a:gd name="T1" fmla="*/ 337404 h 160"/>
              <a:gd name="T2" fmla="*/ 344058 w 144"/>
              <a:gd name="T3" fmla="*/ 337404 h 160"/>
              <a:gd name="T4" fmla="*/ 357684 w 144"/>
              <a:gd name="T5" fmla="*/ 213459 h 160"/>
              <a:gd name="T6" fmla="*/ 466692 w 144"/>
              <a:gd name="T7" fmla="*/ 213459 h 160"/>
              <a:gd name="T8" fmla="*/ 490538 w 144"/>
              <a:gd name="T9" fmla="*/ 189359 h 160"/>
              <a:gd name="T10" fmla="*/ 466692 w 144"/>
              <a:gd name="T11" fmla="*/ 168702 h 160"/>
              <a:gd name="T12" fmla="*/ 361090 w 144"/>
              <a:gd name="T13" fmla="*/ 168702 h 160"/>
              <a:gd name="T14" fmla="*/ 378123 w 144"/>
              <a:gd name="T15" fmla="*/ 24100 h 160"/>
              <a:gd name="T16" fmla="*/ 357684 w 144"/>
              <a:gd name="T17" fmla="*/ 0 h 160"/>
              <a:gd name="T18" fmla="*/ 333838 w 144"/>
              <a:gd name="T19" fmla="*/ 20657 h 160"/>
              <a:gd name="T20" fmla="*/ 316806 w 144"/>
              <a:gd name="T21" fmla="*/ 168702 h 160"/>
              <a:gd name="T22" fmla="*/ 194171 w 144"/>
              <a:gd name="T23" fmla="*/ 168702 h 160"/>
              <a:gd name="T24" fmla="*/ 211204 w 144"/>
              <a:gd name="T25" fmla="*/ 24100 h 160"/>
              <a:gd name="T26" fmla="*/ 190765 w 144"/>
              <a:gd name="T27" fmla="*/ 0 h 160"/>
              <a:gd name="T28" fmla="*/ 166919 w 144"/>
              <a:gd name="T29" fmla="*/ 20657 h 160"/>
              <a:gd name="T30" fmla="*/ 149887 w 144"/>
              <a:gd name="T31" fmla="*/ 168702 h 160"/>
              <a:gd name="T32" fmla="*/ 20439 w 144"/>
              <a:gd name="T33" fmla="*/ 168702 h 160"/>
              <a:gd name="T34" fmla="*/ 0 w 144"/>
              <a:gd name="T35" fmla="*/ 189359 h 160"/>
              <a:gd name="T36" fmla="*/ 20439 w 144"/>
              <a:gd name="T37" fmla="*/ 213459 h 160"/>
              <a:gd name="T38" fmla="*/ 146480 w 144"/>
              <a:gd name="T39" fmla="*/ 213459 h 160"/>
              <a:gd name="T40" fmla="*/ 132854 w 144"/>
              <a:gd name="T41" fmla="*/ 337404 h 160"/>
              <a:gd name="T42" fmla="*/ 20439 w 144"/>
              <a:gd name="T43" fmla="*/ 337404 h 160"/>
              <a:gd name="T44" fmla="*/ 0 w 144"/>
              <a:gd name="T45" fmla="*/ 361504 h 160"/>
              <a:gd name="T46" fmla="*/ 20439 w 144"/>
              <a:gd name="T47" fmla="*/ 382161 h 160"/>
              <a:gd name="T48" fmla="*/ 126041 w 144"/>
              <a:gd name="T49" fmla="*/ 382161 h 160"/>
              <a:gd name="T50" fmla="*/ 112415 w 144"/>
              <a:gd name="T51" fmla="*/ 526763 h 160"/>
              <a:gd name="T52" fmla="*/ 129448 w 144"/>
              <a:gd name="T53" fmla="*/ 550863 h 160"/>
              <a:gd name="T54" fmla="*/ 132854 w 144"/>
              <a:gd name="T55" fmla="*/ 550863 h 160"/>
              <a:gd name="T56" fmla="*/ 156700 w 144"/>
              <a:gd name="T57" fmla="*/ 530206 h 160"/>
              <a:gd name="T58" fmla="*/ 170326 w 144"/>
              <a:gd name="T59" fmla="*/ 382161 h 160"/>
              <a:gd name="T60" fmla="*/ 292960 w 144"/>
              <a:gd name="T61" fmla="*/ 382161 h 160"/>
              <a:gd name="T62" fmla="*/ 279334 w 144"/>
              <a:gd name="T63" fmla="*/ 526763 h 160"/>
              <a:gd name="T64" fmla="*/ 296367 w 144"/>
              <a:gd name="T65" fmla="*/ 550863 h 160"/>
              <a:gd name="T66" fmla="*/ 299773 w 144"/>
              <a:gd name="T67" fmla="*/ 550863 h 160"/>
              <a:gd name="T68" fmla="*/ 323619 w 144"/>
              <a:gd name="T69" fmla="*/ 530206 h 160"/>
              <a:gd name="T70" fmla="*/ 337245 w 144"/>
              <a:gd name="T71" fmla="*/ 382161 h 160"/>
              <a:gd name="T72" fmla="*/ 466692 w 144"/>
              <a:gd name="T73" fmla="*/ 382161 h 160"/>
              <a:gd name="T74" fmla="*/ 490538 w 144"/>
              <a:gd name="T75" fmla="*/ 361504 h 160"/>
              <a:gd name="T76" fmla="*/ 466692 w 144"/>
              <a:gd name="T77" fmla="*/ 337404 h 160"/>
              <a:gd name="T78" fmla="*/ 177139 w 144"/>
              <a:gd name="T79" fmla="*/ 337404 h 160"/>
              <a:gd name="T80" fmla="*/ 190765 w 144"/>
              <a:gd name="T81" fmla="*/ 213459 h 160"/>
              <a:gd name="T82" fmla="*/ 313399 w 144"/>
              <a:gd name="T83" fmla="*/ 213459 h 160"/>
              <a:gd name="T84" fmla="*/ 299773 w 144"/>
              <a:gd name="T85" fmla="*/ 337404 h 160"/>
              <a:gd name="T86" fmla="*/ 177139 w 144"/>
              <a:gd name="T87" fmla="*/ 337404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60">
                <a:moveTo>
                  <a:pt x="137" y="98"/>
                </a:moveTo>
                <a:cubicBezTo>
                  <a:pt x="101" y="98"/>
                  <a:pt x="101" y="98"/>
                  <a:pt x="101" y="98"/>
                </a:cubicBezTo>
                <a:cubicBezTo>
                  <a:pt x="105" y="62"/>
                  <a:pt x="105" y="62"/>
                  <a:pt x="105" y="62"/>
                </a:cubicBezTo>
                <a:cubicBezTo>
                  <a:pt x="137" y="62"/>
                  <a:pt x="137" y="62"/>
                  <a:pt x="137" y="62"/>
                </a:cubicBezTo>
                <a:cubicBezTo>
                  <a:pt x="141" y="62"/>
                  <a:pt x="144" y="59"/>
                  <a:pt x="144" y="55"/>
                </a:cubicBezTo>
                <a:cubicBezTo>
                  <a:pt x="144" y="52"/>
                  <a:pt x="141" y="49"/>
                  <a:pt x="137" y="49"/>
                </a:cubicBezTo>
                <a:cubicBezTo>
                  <a:pt x="106" y="49"/>
                  <a:pt x="106" y="49"/>
                  <a:pt x="106" y="49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4"/>
                  <a:pt x="109" y="0"/>
                  <a:pt x="105" y="0"/>
                </a:cubicBezTo>
                <a:cubicBezTo>
                  <a:pt x="102" y="0"/>
                  <a:pt x="98" y="2"/>
                  <a:pt x="98" y="6"/>
                </a:cubicBezTo>
                <a:cubicBezTo>
                  <a:pt x="93" y="49"/>
                  <a:pt x="93" y="49"/>
                  <a:pt x="93" y="49"/>
                </a:cubicBezTo>
                <a:cubicBezTo>
                  <a:pt x="57" y="49"/>
                  <a:pt x="57" y="49"/>
                  <a:pt x="57" y="49"/>
                </a:cubicBezTo>
                <a:cubicBezTo>
                  <a:pt x="62" y="7"/>
                  <a:pt x="62" y="7"/>
                  <a:pt x="62" y="7"/>
                </a:cubicBezTo>
                <a:cubicBezTo>
                  <a:pt x="62" y="4"/>
                  <a:pt x="60" y="0"/>
                  <a:pt x="56" y="0"/>
                </a:cubicBezTo>
                <a:cubicBezTo>
                  <a:pt x="53" y="0"/>
                  <a:pt x="49" y="2"/>
                  <a:pt x="49" y="6"/>
                </a:cubicBezTo>
                <a:cubicBezTo>
                  <a:pt x="44" y="49"/>
                  <a:pt x="44" y="49"/>
                  <a:pt x="44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3" y="49"/>
                  <a:pt x="0" y="52"/>
                  <a:pt x="0" y="55"/>
                </a:cubicBezTo>
                <a:cubicBezTo>
                  <a:pt x="0" y="59"/>
                  <a:pt x="3" y="62"/>
                  <a:pt x="6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39" y="98"/>
                  <a:pt x="39" y="98"/>
                  <a:pt x="39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3" y="98"/>
                  <a:pt x="0" y="101"/>
                  <a:pt x="0" y="105"/>
                </a:cubicBezTo>
                <a:cubicBezTo>
                  <a:pt x="0" y="108"/>
                  <a:pt x="3" y="111"/>
                  <a:pt x="6" y="111"/>
                </a:cubicBezTo>
                <a:cubicBezTo>
                  <a:pt x="37" y="111"/>
                  <a:pt x="37" y="111"/>
                  <a:pt x="37" y="111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2" y="156"/>
                  <a:pt x="35" y="160"/>
                  <a:pt x="38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42" y="160"/>
                  <a:pt x="45" y="158"/>
                  <a:pt x="46" y="154"/>
                </a:cubicBezTo>
                <a:cubicBezTo>
                  <a:pt x="50" y="111"/>
                  <a:pt x="50" y="111"/>
                  <a:pt x="50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81" y="156"/>
                  <a:pt x="84" y="160"/>
                  <a:pt x="87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1" y="160"/>
                  <a:pt x="94" y="158"/>
                  <a:pt x="95" y="154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41" y="111"/>
                  <a:pt x="144" y="108"/>
                  <a:pt x="144" y="105"/>
                </a:cubicBezTo>
                <a:cubicBezTo>
                  <a:pt x="144" y="101"/>
                  <a:pt x="141" y="98"/>
                  <a:pt x="137" y="98"/>
                </a:cubicBezTo>
                <a:close/>
                <a:moveTo>
                  <a:pt x="52" y="98"/>
                </a:moveTo>
                <a:cubicBezTo>
                  <a:pt x="56" y="62"/>
                  <a:pt x="56" y="62"/>
                  <a:pt x="56" y="62"/>
                </a:cubicBezTo>
                <a:cubicBezTo>
                  <a:pt x="92" y="62"/>
                  <a:pt x="92" y="62"/>
                  <a:pt x="92" y="62"/>
                </a:cubicBezTo>
                <a:cubicBezTo>
                  <a:pt x="88" y="98"/>
                  <a:pt x="88" y="98"/>
                  <a:pt x="88" y="98"/>
                </a:cubicBezTo>
                <a:lnTo>
                  <a:pt x="52" y="9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95">
            <a:extLst>
              <a:ext uri="{FF2B5EF4-FFF2-40B4-BE49-F238E27FC236}">
                <a16:creationId xmlns:a16="http://schemas.microsoft.com/office/drawing/2014/main" id="{B9FEDAD8-54FF-4871-BD98-925D1672982A}"/>
              </a:ext>
            </a:extLst>
          </p:cNvPr>
          <p:cNvSpPr>
            <a:spLocks noEditPoints="1"/>
          </p:cNvSpPr>
          <p:nvPr/>
        </p:nvSpPr>
        <p:spPr bwMode="auto">
          <a:xfrm>
            <a:off x="9741797" y="4330548"/>
            <a:ext cx="385292" cy="388662"/>
          </a:xfrm>
          <a:custGeom>
            <a:avLst/>
            <a:gdLst>
              <a:gd name="T0" fmla="*/ 51048 w 160"/>
              <a:gd name="T1" fmla="*/ 0 h 160"/>
              <a:gd name="T2" fmla="*/ 0 w 160"/>
              <a:gd name="T3" fmla="*/ 188813 h 160"/>
              <a:gd name="T4" fmla="*/ 187176 w 160"/>
              <a:gd name="T5" fmla="*/ 240308 h 160"/>
              <a:gd name="T6" fmla="*/ 238224 w 160"/>
              <a:gd name="T7" fmla="*/ 51495 h 160"/>
              <a:gd name="T8" fmla="*/ 193983 w 160"/>
              <a:gd name="T9" fmla="*/ 188813 h 160"/>
              <a:gd name="T10" fmla="*/ 51048 w 160"/>
              <a:gd name="T11" fmla="*/ 195679 h 160"/>
              <a:gd name="T12" fmla="*/ 44242 w 160"/>
              <a:gd name="T13" fmla="*/ 51495 h 160"/>
              <a:gd name="T14" fmla="*/ 187176 w 160"/>
              <a:gd name="T15" fmla="*/ 44629 h 160"/>
              <a:gd name="T16" fmla="*/ 193983 w 160"/>
              <a:gd name="T17" fmla="*/ 188813 h 160"/>
              <a:gd name="T18" fmla="*/ 357337 w 160"/>
              <a:gd name="T19" fmla="*/ 0 h 160"/>
              <a:gd name="T20" fmla="*/ 306289 w 160"/>
              <a:gd name="T21" fmla="*/ 188813 h 160"/>
              <a:gd name="T22" fmla="*/ 493465 w 160"/>
              <a:gd name="T23" fmla="*/ 240308 h 160"/>
              <a:gd name="T24" fmla="*/ 544513 w 160"/>
              <a:gd name="T25" fmla="*/ 51495 h 160"/>
              <a:gd name="T26" fmla="*/ 500271 w 160"/>
              <a:gd name="T27" fmla="*/ 188813 h 160"/>
              <a:gd name="T28" fmla="*/ 357337 w 160"/>
              <a:gd name="T29" fmla="*/ 195679 h 160"/>
              <a:gd name="T30" fmla="*/ 350530 w 160"/>
              <a:gd name="T31" fmla="*/ 51495 h 160"/>
              <a:gd name="T32" fmla="*/ 493465 w 160"/>
              <a:gd name="T33" fmla="*/ 44629 h 160"/>
              <a:gd name="T34" fmla="*/ 500271 w 160"/>
              <a:gd name="T35" fmla="*/ 188813 h 160"/>
              <a:gd name="T36" fmla="*/ 357337 w 160"/>
              <a:gd name="T37" fmla="*/ 308967 h 160"/>
              <a:gd name="T38" fmla="*/ 306289 w 160"/>
              <a:gd name="T39" fmla="*/ 497780 h 160"/>
              <a:gd name="T40" fmla="*/ 493465 w 160"/>
              <a:gd name="T41" fmla="*/ 549275 h 160"/>
              <a:gd name="T42" fmla="*/ 544513 w 160"/>
              <a:gd name="T43" fmla="*/ 360462 h 160"/>
              <a:gd name="T44" fmla="*/ 500271 w 160"/>
              <a:gd name="T45" fmla="*/ 497780 h 160"/>
              <a:gd name="T46" fmla="*/ 357337 w 160"/>
              <a:gd name="T47" fmla="*/ 504646 h 160"/>
              <a:gd name="T48" fmla="*/ 350530 w 160"/>
              <a:gd name="T49" fmla="*/ 360462 h 160"/>
              <a:gd name="T50" fmla="*/ 493465 w 160"/>
              <a:gd name="T51" fmla="*/ 353596 h 160"/>
              <a:gd name="T52" fmla="*/ 500271 w 160"/>
              <a:gd name="T53" fmla="*/ 497780 h 160"/>
              <a:gd name="T54" fmla="*/ 51048 w 160"/>
              <a:gd name="T55" fmla="*/ 308967 h 160"/>
              <a:gd name="T56" fmla="*/ 0 w 160"/>
              <a:gd name="T57" fmla="*/ 497780 h 160"/>
              <a:gd name="T58" fmla="*/ 187176 w 160"/>
              <a:gd name="T59" fmla="*/ 549275 h 160"/>
              <a:gd name="T60" fmla="*/ 238224 w 160"/>
              <a:gd name="T61" fmla="*/ 360462 h 160"/>
              <a:gd name="T62" fmla="*/ 193983 w 160"/>
              <a:gd name="T63" fmla="*/ 497780 h 160"/>
              <a:gd name="T64" fmla="*/ 51048 w 160"/>
              <a:gd name="T65" fmla="*/ 504646 h 160"/>
              <a:gd name="T66" fmla="*/ 44242 w 160"/>
              <a:gd name="T67" fmla="*/ 360462 h 160"/>
              <a:gd name="T68" fmla="*/ 187176 w 160"/>
              <a:gd name="T69" fmla="*/ 353596 h 160"/>
              <a:gd name="T70" fmla="*/ 193983 w 160"/>
              <a:gd name="T71" fmla="*/ 497780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0">
                <a:moveTo>
                  <a:pt x="5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4"/>
                  <a:pt x="7" y="70"/>
                  <a:pt x="15" y="70"/>
                </a:cubicBezTo>
                <a:cubicBezTo>
                  <a:pt x="55" y="70"/>
                  <a:pt x="55" y="70"/>
                  <a:pt x="55" y="70"/>
                </a:cubicBezTo>
                <a:cubicBezTo>
                  <a:pt x="64" y="70"/>
                  <a:pt x="70" y="64"/>
                  <a:pt x="70" y="55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7"/>
                  <a:pt x="64" y="0"/>
                  <a:pt x="55" y="0"/>
                </a:cubicBezTo>
                <a:close/>
                <a:moveTo>
                  <a:pt x="57" y="55"/>
                </a:moveTo>
                <a:cubicBezTo>
                  <a:pt x="57" y="56"/>
                  <a:pt x="56" y="57"/>
                  <a:pt x="55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4" y="57"/>
                  <a:pt x="13" y="56"/>
                  <a:pt x="13" y="5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4"/>
                  <a:pt x="14" y="13"/>
                  <a:pt x="15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56" y="13"/>
                  <a:pt x="57" y="14"/>
                  <a:pt x="57" y="15"/>
                </a:cubicBezTo>
                <a:lnTo>
                  <a:pt x="57" y="55"/>
                </a:lnTo>
                <a:close/>
                <a:moveTo>
                  <a:pt x="145" y="0"/>
                </a:moveTo>
                <a:cubicBezTo>
                  <a:pt x="105" y="0"/>
                  <a:pt x="105" y="0"/>
                  <a:pt x="105" y="0"/>
                </a:cubicBezTo>
                <a:cubicBezTo>
                  <a:pt x="96" y="0"/>
                  <a:pt x="90" y="7"/>
                  <a:pt x="90" y="15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64"/>
                  <a:pt x="96" y="70"/>
                  <a:pt x="10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53" y="70"/>
                  <a:pt x="160" y="64"/>
                  <a:pt x="160" y="55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147" y="55"/>
                </a:moveTo>
                <a:cubicBezTo>
                  <a:pt x="147" y="56"/>
                  <a:pt x="146" y="57"/>
                  <a:pt x="145" y="57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04" y="57"/>
                  <a:pt x="103" y="56"/>
                  <a:pt x="103" y="5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4"/>
                  <a:pt x="104" y="13"/>
                  <a:pt x="105" y="13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6" y="13"/>
                  <a:pt x="147" y="14"/>
                  <a:pt x="147" y="15"/>
                </a:cubicBezTo>
                <a:lnTo>
                  <a:pt x="147" y="55"/>
                </a:lnTo>
                <a:close/>
                <a:moveTo>
                  <a:pt x="145" y="90"/>
                </a:moveTo>
                <a:cubicBezTo>
                  <a:pt x="105" y="90"/>
                  <a:pt x="105" y="90"/>
                  <a:pt x="105" y="90"/>
                </a:cubicBezTo>
                <a:cubicBezTo>
                  <a:pt x="96" y="90"/>
                  <a:pt x="90" y="96"/>
                  <a:pt x="90" y="10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53"/>
                  <a:pt x="96" y="160"/>
                  <a:pt x="105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53" y="160"/>
                  <a:pt x="160" y="153"/>
                  <a:pt x="160" y="145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96"/>
                  <a:pt x="153" y="90"/>
                  <a:pt x="145" y="90"/>
                </a:cubicBezTo>
                <a:close/>
                <a:moveTo>
                  <a:pt x="147" y="145"/>
                </a:moveTo>
                <a:cubicBezTo>
                  <a:pt x="147" y="146"/>
                  <a:pt x="146" y="147"/>
                  <a:pt x="145" y="147"/>
                </a:cubicBezTo>
                <a:cubicBezTo>
                  <a:pt x="105" y="147"/>
                  <a:pt x="105" y="147"/>
                  <a:pt x="105" y="147"/>
                </a:cubicBezTo>
                <a:cubicBezTo>
                  <a:pt x="104" y="147"/>
                  <a:pt x="103" y="146"/>
                  <a:pt x="103" y="14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4"/>
                  <a:pt x="104" y="103"/>
                  <a:pt x="105" y="103"/>
                </a:cubicBezTo>
                <a:cubicBezTo>
                  <a:pt x="145" y="103"/>
                  <a:pt x="145" y="103"/>
                  <a:pt x="145" y="103"/>
                </a:cubicBezTo>
                <a:cubicBezTo>
                  <a:pt x="146" y="103"/>
                  <a:pt x="147" y="104"/>
                  <a:pt x="147" y="105"/>
                </a:cubicBezTo>
                <a:lnTo>
                  <a:pt x="147" y="145"/>
                </a:lnTo>
                <a:close/>
                <a:moveTo>
                  <a:pt x="55" y="90"/>
                </a:moveTo>
                <a:cubicBezTo>
                  <a:pt x="15" y="90"/>
                  <a:pt x="15" y="90"/>
                  <a:pt x="15" y="90"/>
                </a:cubicBezTo>
                <a:cubicBezTo>
                  <a:pt x="7" y="90"/>
                  <a:pt x="0" y="96"/>
                  <a:pt x="0" y="10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64" y="160"/>
                  <a:pt x="70" y="153"/>
                  <a:pt x="70" y="145"/>
                </a:cubicBezTo>
                <a:cubicBezTo>
                  <a:pt x="70" y="105"/>
                  <a:pt x="70" y="105"/>
                  <a:pt x="70" y="105"/>
                </a:cubicBezTo>
                <a:cubicBezTo>
                  <a:pt x="70" y="96"/>
                  <a:pt x="64" y="90"/>
                  <a:pt x="55" y="90"/>
                </a:cubicBezTo>
                <a:close/>
                <a:moveTo>
                  <a:pt x="57" y="145"/>
                </a:moveTo>
                <a:cubicBezTo>
                  <a:pt x="57" y="146"/>
                  <a:pt x="56" y="147"/>
                  <a:pt x="55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14" y="147"/>
                  <a:pt x="13" y="146"/>
                  <a:pt x="13" y="145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4"/>
                  <a:pt x="14" y="103"/>
                  <a:pt x="15" y="103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6" y="103"/>
                  <a:pt x="57" y="104"/>
                  <a:pt x="57" y="105"/>
                </a:cubicBezTo>
                <a:lnTo>
                  <a:pt x="57" y="14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101">
            <a:extLst>
              <a:ext uri="{FF2B5EF4-FFF2-40B4-BE49-F238E27FC236}">
                <a16:creationId xmlns:a16="http://schemas.microsoft.com/office/drawing/2014/main" id="{BEEB3C2C-AB72-477F-BC8A-8B85248AB41B}"/>
              </a:ext>
            </a:extLst>
          </p:cNvPr>
          <p:cNvSpPr>
            <a:spLocks noEditPoints="1"/>
          </p:cNvSpPr>
          <p:nvPr/>
        </p:nvSpPr>
        <p:spPr bwMode="auto">
          <a:xfrm>
            <a:off x="10736534" y="1320060"/>
            <a:ext cx="388666" cy="388666"/>
          </a:xfrm>
          <a:custGeom>
            <a:avLst/>
            <a:gdLst>
              <a:gd name="T0" fmla="*/ 498100 w 161"/>
              <a:gd name="T1" fmla="*/ 51495 h 160"/>
              <a:gd name="T2" fmla="*/ 375281 w 161"/>
              <a:gd name="T3" fmla="*/ 0 h 160"/>
              <a:gd name="T4" fmla="*/ 255873 w 161"/>
              <a:gd name="T5" fmla="*/ 51495 h 160"/>
              <a:gd name="T6" fmla="*/ 85291 w 161"/>
              <a:gd name="T7" fmla="*/ 219710 h 160"/>
              <a:gd name="T8" fmla="*/ 78468 w 161"/>
              <a:gd name="T9" fmla="*/ 236875 h 160"/>
              <a:gd name="T10" fmla="*/ 78468 w 161"/>
              <a:gd name="T11" fmla="*/ 442853 h 160"/>
              <a:gd name="T12" fmla="*/ 10235 w 161"/>
              <a:gd name="T13" fmla="*/ 511512 h 160"/>
              <a:gd name="T14" fmla="*/ 10235 w 161"/>
              <a:gd name="T15" fmla="*/ 542409 h 160"/>
              <a:gd name="T16" fmla="*/ 23882 w 161"/>
              <a:gd name="T17" fmla="*/ 549275 h 160"/>
              <a:gd name="T18" fmla="*/ 40940 w 161"/>
              <a:gd name="T19" fmla="*/ 542409 h 160"/>
              <a:gd name="T20" fmla="*/ 109173 w 161"/>
              <a:gd name="T21" fmla="*/ 473750 h 160"/>
              <a:gd name="T22" fmla="*/ 313871 w 161"/>
              <a:gd name="T23" fmla="*/ 473750 h 160"/>
              <a:gd name="T24" fmla="*/ 330930 w 161"/>
              <a:gd name="T25" fmla="*/ 466884 h 160"/>
              <a:gd name="T26" fmla="*/ 498100 w 161"/>
              <a:gd name="T27" fmla="*/ 295235 h 160"/>
              <a:gd name="T28" fmla="*/ 549275 w 161"/>
              <a:gd name="T29" fmla="*/ 175081 h 160"/>
              <a:gd name="T30" fmla="*/ 498100 w 161"/>
              <a:gd name="T31" fmla="*/ 51495 h 160"/>
              <a:gd name="T32" fmla="*/ 303636 w 161"/>
              <a:gd name="T33" fmla="*/ 429121 h 160"/>
              <a:gd name="T34" fmla="*/ 153524 w 161"/>
              <a:gd name="T35" fmla="*/ 429121 h 160"/>
              <a:gd name="T36" fmla="*/ 211522 w 161"/>
              <a:gd name="T37" fmla="*/ 374194 h 160"/>
              <a:gd name="T38" fmla="*/ 361634 w 161"/>
              <a:gd name="T39" fmla="*/ 374194 h 160"/>
              <a:gd name="T40" fmla="*/ 303636 w 161"/>
              <a:gd name="T41" fmla="*/ 429121 h 160"/>
              <a:gd name="T42" fmla="*/ 467395 w 161"/>
              <a:gd name="T43" fmla="*/ 264339 h 160"/>
              <a:gd name="T44" fmla="*/ 467395 w 161"/>
              <a:gd name="T45" fmla="*/ 264339 h 160"/>
              <a:gd name="T46" fmla="*/ 405986 w 161"/>
              <a:gd name="T47" fmla="*/ 329565 h 160"/>
              <a:gd name="T48" fmla="*/ 402574 w 161"/>
              <a:gd name="T49" fmla="*/ 329565 h 160"/>
              <a:gd name="T50" fmla="*/ 255873 w 161"/>
              <a:gd name="T51" fmla="*/ 329565 h 160"/>
              <a:gd name="T52" fmla="*/ 392339 w 161"/>
              <a:gd name="T53" fmla="*/ 188813 h 160"/>
              <a:gd name="T54" fmla="*/ 392339 w 161"/>
              <a:gd name="T55" fmla="*/ 157917 h 160"/>
              <a:gd name="T56" fmla="*/ 361634 w 161"/>
              <a:gd name="T57" fmla="*/ 157917 h 160"/>
              <a:gd name="T58" fmla="*/ 184229 w 161"/>
              <a:gd name="T59" fmla="*/ 332998 h 160"/>
              <a:gd name="T60" fmla="*/ 184229 w 161"/>
              <a:gd name="T61" fmla="*/ 336431 h 160"/>
              <a:gd name="T62" fmla="*/ 122819 w 161"/>
              <a:gd name="T63" fmla="*/ 398224 h 160"/>
              <a:gd name="T64" fmla="*/ 122819 w 161"/>
              <a:gd name="T65" fmla="*/ 247174 h 160"/>
              <a:gd name="T66" fmla="*/ 286578 w 161"/>
              <a:gd name="T67" fmla="*/ 82391 h 160"/>
              <a:gd name="T68" fmla="*/ 375281 w 161"/>
              <a:gd name="T69" fmla="*/ 44629 h 160"/>
              <a:gd name="T70" fmla="*/ 467395 w 161"/>
              <a:gd name="T71" fmla="*/ 82391 h 160"/>
              <a:gd name="T72" fmla="*/ 504924 w 161"/>
              <a:gd name="T73" fmla="*/ 175081 h 160"/>
              <a:gd name="T74" fmla="*/ 467395 w 161"/>
              <a:gd name="T75" fmla="*/ 264339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1" h="160">
                <a:moveTo>
                  <a:pt x="146" y="15"/>
                </a:moveTo>
                <a:cubicBezTo>
                  <a:pt x="137" y="5"/>
                  <a:pt x="124" y="0"/>
                  <a:pt x="110" y="0"/>
                </a:cubicBezTo>
                <a:cubicBezTo>
                  <a:pt x="97" y="0"/>
                  <a:pt x="84" y="5"/>
                  <a:pt x="75" y="15"/>
                </a:cubicBezTo>
                <a:cubicBezTo>
                  <a:pt x="25" y="64"/>
                  <a:pt x="25" y="64"/>
                  <a:pt x="25" y="64"/>
                </a:cubicBezTo>
                <a:cubicBezTo>
                  <a:pt x="24" y="66"/>
                  <a:pt x="23" y="67"/>
                  <a:pt x="23" y="6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3" y="149"/>
                  <a:pt x="3" y="149"/>
                  <a:pt x="3" y="149"/>
                </a:cubicBezTo>
                <a:cubicBezTo>
                  <a:pt x="0" y="151"/>
                  <a:pt x="0" y="156"/>
                  <a:pt x="3" y="158"/>
                </a:cubicBezTo>
                <a:cubicBezTo>
                  <a:pt x="4" y="159"/>
                  <a:pt x="6" y="160"/>
                  <a:pt x="7" y="160"/>
                </a:cubicBezTo>
                <a:cubicBezTo>
                  <a:pt x="9" y="160"/>
                  <a:pt x="11" y="159"/>
                  <a:pt x="12" y="158"/>
                </a:cubicBezTo>
                <a:cubicBezTo>
                  <a:pt x="32" y="138"/>
                  <a:pt x="32" y="138"/>
                  <a:pt x="3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4" y="138"/>
                  <a:pt x="95" y="137"/>
                  <a:pt x="97" y="136"/>
                </a:cubicBezTo>
                <a:cubicBezTo>
                  <a:pt x="146" y="86"/>
                  <a:pt x="146" y="86"/>
                  <a:pt x="146" y="86"/>
                </a:cubicBezTo>
                <a:cubicBezTo>
                  <a:pt x="156" y="77"/>
                  <a:pt x="161" y="64"/>
                  <a:pt x="161" y="51"/>
                </a:cubicBezTo>
                <a:cubicBezTo>
                  <a:pt x="161" y="37"/>
                  <a:pt x="156" y="24"/>
                  <a:pt x="146" y="15"/>
                </a:cubicBezTo>
                <a:close/>
                <a:moveTo>
                  <a:pt x="89" y="125"/>
                </a:moveTo>
                <a:cubicBezTo>
                  <a:pt x="45" y="125"/>
                  <a:pt x="45" y="125"/>
                  <a:pt x="45" y="125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106" y="109"/>
                  <a:pt x="106" y="109"/>
                  <a:pt x="106" y="109"/>
                </a:cubicBezTo>
                <a:lnTo>
                  <a:pt x="89" y="125"/>
                </a:lnTo>
                <a:close/>
                <a:moveTo>
                  <a:pt x="137" y="77"/>
                </a:moveTo>
                <a:cubicBezTo>
                  <a:pt x="137" y="77"/>
                  <a:pt x="137" y="77"/>
                  <a:pt x="137" y="77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18" y="96"/>
                  <a:pt x="118" y="96"/>
                  <a:pt x="118" y="96"/>
                </a:cubicBezTo>
                <a:cubicBezTo>
                  <a:pt x="75" y="96"/>
                  <a:pt x="75" y="96"/>
                  <a:pt x="75" y="96"/>
                </a:cubicBezTo>
                <a:cubicBezTo>
                  <a:pt x="115" y="55"/>
                  <a:pt x="115" y="55"/>
                  <a:pt x="115" y="55"/>
                </a:cubicBezTo>
                <a:cubicBezTo>
                  <a:pt x="117" y="53"/>
                  <a:pt x="117" y="49"/>
                  <a:pt x="115" y="46"/>
                </a:cubicBezTo>
                <a:cubicBezTo>
                  <a:pt x="112" y="44"/>
                  <a:pt x="108" y="44"/>
                  <a:pt x="106" y="46"/>
                </a:cubicBezTo>
                <a:cubicBezTo>
                  <a:pt x="54" y="97"/>
                  <a:pt x="54" y="97"/>
                  <a:pt x="54" y="97"/>
                </a:cubicBezTo>
                <a:cubicBezTo>
                  <a:pt x="54" y="98"/>
                  <a:pt x="54" y="98"/>
                  <a:pt x="54" y="98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72"/>
                  <a:pt x="36" y="72"/>
                  <a:pt x="36" y="72"/>
                </a:cubicBezTo>
                <a:cubicBezTo>
                  <a:pt x="84" y="24"/>
                  <a:pt x="84" y="24"/>
                  <a:pt x="84" y="24"/>
                </a:cubicBezTo>
                <a:cubicBezTo>
                  <a:pt x="91" y="17"/>
                  <a:pt x="100" y="13"/>
                  <a:pt x="110" y="13"/>
                </a:cubicBezTo>
                <a:cubicBezTo>
                  <a:pt x="120" y="13"/>
                  <a:pt x="130" y="17"/>
                  <a:pt x="137" y="24"/>
                </a:cubicBezTo>
                <a:cubicBezTo>
                  <a:pt x="144" y="31"/>
                  <a:pt x="148" y="41"/>
                  <a:pt x="148" y="51"/>
                </a:cubicBezTo>
                <a:cubicBezTo>
                  <a:pt x="148" y="61"/>
                  <a:pt x="144" y="70"/>
                  <a:pt x="137" y="7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102">
            <a:extLst>
              <a:ext uri="{FF2B5EF4-FFF2-40B4-BE49-F238E27FC236}">
                <a16:creationId xmlns:a16="http://schemas.microsoft.com/office/drawing/2014/main" id="{FE3C41C7-2DA1-4F1E-8560-6AC4A8487CEF}"/>
              </a:ext>
            </a:extLst>
          </p:cNvPr>
          <p:cNvSpPr>
            <a:spLocks noEditPoints="1"/>
          </p:cNvSpPr>
          <p:nvPr/>
        </p:nvSpPr>
        <p:spPr bwMode="auto">
          <a:xfrm>
            <a:off x="10802172" y="2327566"/>
            <a:ext cx="226910" cy="389792"/>
          </a:xfrm>
          <a:custGeom>
            <a:avLst/>
            <a:gdLst>
              <a:gd name="T0" fmla="*/ 221743 w 94"/>
              <a:gd name="T1" fmla="*/ 144602 h 160"/>
              <a:gd name="T2" fmla="*/ 296795 w 94"/>
              <a:gd name="T3" fmla="*/ 144602 h 160"/>
              <a:gd name="T4" fmla="*/ 320675 w 94"/>
              <a:gd name="T5" fmla="*/ 123944 h 160"/>
              <a:gd name="T6" fmla="*/ 320675 w 94"/>
              <a:gd name="T7" fmla="*/ 20657 h 160"/>
              <a:gd name="T8" fmla="*/ 296795 w 94"/>
              <a:gd name="T9" fmla="*/ 0 h 160"/>
              <a:gd name="T10" fmla="*/ 221743 w 94"/>
              <a:gd name="T11" fmla="*/ 0 h 160"/>
              <a:gd name="T12" fmla="*/ 75052 w 94"/>
              <a:gd name="T13" fmla="*/ 148044 h 160"/>
              <a:gd name="T14" fmla="*/ 75052 w 94"/>
              <a:gd name="T15" fmla="*/ 203131 h 160"/>
              <a:gd name="T16" fmla="*/ 20469 w 94"/>
              <a:gd name="T17" fmla="*/ 203131 h 160"/>
              <a:gd name="T18" fmla="*/ 0 w 94"/>
              <a:gd name="T19" fmla="*/ 223788 h 160"/>
              <a:gd name="T20" fmla="*/ 0 w 94"/>
              <a:gd name="T21" fmla="*/ 327075 h 160"/>
              <a:gd name="T22" fmla="*/ 20469 w 94"/>
              <a:gd name="T23" fmla="*/ 347732 h 160"/>
              <a:gd name="T24" fmla="*/ 75052 w 94"/>
              <a:gd name="T25" fmla="*/ 347732 h 160"/>
              <a:gd name="T26" fmla="*/ 75052 w 94"/>
              <a:gd name="T27" fmla="*/ 530206 h 160"/>
              <a:gd name="T28" fmla="*/ 98932 w 94"/>
              <a:gd name="T29" fmla="*/ 550863 h 160"/>
              <a:gd name="T30" fmla="*/ 197863 w 94"/>
              <a:gd name="T31" fmla="*/ 550863 h 160"/>
              <a:gd name="T32" fmla="*/ 218332 w 94"/>
              <a:gd name="T33" fmla="*/ 530206 h 160"/>
              <a:gd name="T34" fmla="*/ 218332 w 94"/>
              <a:gd name="T35" fmla="*/ 347732 h 160"/>
              <a:gd name="T36" fmla="*/ 272915 w 94"/>
              <a:gd name="T37" fmla="*/ 347732 h 160"/>
              <a:gd name="T38" fmla="*/ 293384 w 94"/>
              <a:gd name="T39" fmla="*/ 330518 h 160"/>
              <a:gd name="T40" fmla="*/ 320675 w 94"/>
              <a:gd name="T41" fmla="*/ 230674 h 160"/>
              <a:gd name="T42" fmla="*/ 313852 w 94"/>
              <a:gd name="T43" fmla="*/ 210017 h 160"/>
              <a:gd name="T44" fmla="*/ 296795 w 94"/>
              <a:gd name="T45" fmla="*/ 203131 h 160"/>
              <a:gd name="T46" fmla="*/ 218332 w 94"/>
              <a:gd name="T47" fmla="*/ 203131 h 160"/>
              <a:gd name="T48" fmla="*/ 218332 w 94"/>
              <a:gd name="T49" fmla="*/ 148044 h 160"/>
              <a:gd name="T50" fmla="*/ 221743 w 94"/>
              <a:gd name="T51" fmla="*/ 144602 h 160"/>
              <a:gd name="T52" fmla="*/ 197863 w 94"/>
              <a:gd name="T53" fmla="*/ 247888 h 160"/>
              <a:gd name="T54" fmla="*/ 269503 w 94"/>
              <a:gd name="T55" fmla="*/ 247888 h 160"/>
              <a:gd name="T56" fmla="*/ 255858 w 94"/>
              <a:gd name="T57" fmla="*/ 302975 h 160"/>
              <a:gd name="T58" fmla="*/ 197863 w 94"/>
              <a:gd name="T59" fmla="*/ 302975 h 160"/>
              <a:gd name="T60" fmla="*/ 173983 w 94"/>
              <a:gd name="T61" fmla="*/ 327075 h 160"/>
              <a:gd name="T62" fmla="*/ 173983 w 94"/>
              <a:gd name="T63" fmla="*/ 506105 h 160"/>
              <a:gd name="T64" fmla="*/ 119400 w 94"/>
              <a:gd name="T65" fmla="*/ 506105 h 160"/>
              <a:gd name="T66" fmla="*/ 119400 w 94"/>
              <a:gd name="T67" fmla="*/ 327075 h 160"/>
              <a:gd name="T68" fmla="*/ 98932 w 94"/>
              <a:gd name="T69" fmla="*/ 302975 h 160"/>
              <a:gd name="T70" fmla="*/ 44349 w 94"/>
              <a:gd name="T71" fmla="*/ 302975 h 160"/>
              <a:gd name="T72" fmla="*/ 44349 w 94"/>
              <a:gd name="T73" fmla="*/ 247888 h 160"/>
              <a:gd name="T74" fmla="*/ 98932 w 94"/>
              <a:gd name="T75" fmla="*/ 247888 h 160"/>
              <a:gd name="T76" fmla="*/ 119400 w 94"/>
              <a:gd name="T77" fmla="*/ 223788 h 160"/>
              <a:gd name="T78" fmla="*/ 119400 w 94"/>
              <a:gd name="T79" fmla="*/ 148044 h 160"/>
              <a:gd name="T80" fmla="*/ 221743 w 94"/>
              <a:gd name="T81" fmla="*/ 44758 h 160"/>
              <a:gd name="T82" fmla="*/ 276326 w 94"/>
              <a:gd name="T83" fmla="*/ 44758 h 160"/>
              <a:gd name="T84" fmla="*/ 276326 w 94"/>
              <a:gd name="T85" fmla="*/ 99844 h 160"/>
              <a:gd name="T86" fmla="*/ 221743 w 94"/>
              <a:gd name="T87" fmla="*/ 99844 h 160"/>
              <a:gd name="T88" fmla="*/ 173983 w 94"/>
              <a:gd name="T89" fmla="*/ 148044 h 160"/>
              <a:gd name="T90" fmla="*/ 173983 w 94"/>
              <a:gd name="T91" fmla="*/ 223788 h 160"/>
              <a:gd name="T92" fmla="*/ 197863 w 94"/>
              <a:gd name="T93" fmla="*/ 247888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4" h="160">
                <a:moveTo>
                  <a:pt x="65" y="42"/>
                </a:moveTo>
                <a:cubicBezTo>
                  <a:pt x="87" y="42"/>
                  <a:pt x="87" y="42"/>
                  <a:pt x="87" y="42"/>
                </a:cubicBezTo>
                <a:cubicBezTo>
                  <a:pt x="91" y="42"/>
                  <a:pt x="94" y="39"/>
                  <a:pt x="94" y="36"/>
                </a:cubicBezTo>
                <a:cubicBezTo>
                  <a:pt x="94" y="6"/>
                  <a:pt x="94" y="6"/>
                  <a:pt x="94" y="6"/>
                </a:cubicBezTo>
                <a:cubicBezTo>
                  <a:pt x="94" y="3"/>
                  <a:pt x="91" y="0"/>
                  <a:pt x="87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41" y="0"/>
                  <a:pt x="22" y="19"/>
                  <a:pt x="22" y="43"/>
                </a:cubicBezTo>
                <a:cubicBezTo>
                  <a:pt x="22" y="59"/>
                  <a:pt x="22" y="59"/>
                  <a:pt x="22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3" y="59"/>
                  <a:pt x="0" y="62"/>
                  <a:pt x="0" y="6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3" y="101"/>
                  <a:pt x="6" y="101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2" y="154"/>
                  <a:pt x="22" y="154"/>
                  <a:pt x="22" y="154"/>
                </a:cubicBezTo>
                <a:cubicBezTo>
                  <a:pt x="22" y="157"/>
                  <a:pt x="25" y="160"/>
                  <a:pt x="29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62" y="160"/>
                  <a:pt x="64" y="157"/>
                  <a:pt x="64" y="154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83" y="101"/>
                  <a:pt x="86" y="99"/>
                  <a:pt x="86" y="96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3"/>
                  <a:pt x="92" y="61"/>
                </a:cubicBezTo>
                <a:cubicBezTo>
                  <a:pt x="91" y="60"/>
                  <a:pt x="89" y="59"/>
                  <a:pt x="87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3"/>
                  <a:pt x="65" y="42"/>
                  <a:pt x="65" y="42"/>
                </a:cubicBezTo>
                <a:close/>
                <a:moveTo>
                  <a:pt x="58" y="72"/>
                </a:moveTo>
                <a:cubicBezTo>
                  <a:pt x="79" y="72"/>
                  <a:pt x="79" y="72"/>
                  <a:pt x="79" y="72"/>
                </a:cubicBezTo>
                <a:cubicBezTo>
                  <a:pt x="75" y="88"/>
                  <a:pt x="75" y="88"/>
                  <a:pt x="75" y="88"/>
                </a:cubicBezTo>
                <a:cubicBezTo>
                  <a:pt x="58" y="88"/>
                  <a:pt x="58" y="88"/>
                  <a:pt x="58" y="88"/>
                </a:cubicBezTo>
                <a:cubicBezTo>
                  <a:pt x="54" y="88"/>
                  <a:pt x="51" y="91"/>
                  <a:pt x="51" y="95"/>
                </a:cubicBezTo>
                <a:cubicBezTo>
                  <a:pt x="51" y="147"/>
                  <a:pt x="51" y="147"/>
                  <a:pt x="51" y="147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35" y="95"/>
                  <a:pt x="35" y="95"/>
                  <a:pt x="35" y="95"/>
                </a:cubicBezTo>
                <a:cubicBezTo>
                  <a:pt x="35" y="91"/>
                  <a:pt x="32" y="88"/>
                  <a:pt x="29" y="88"/>
                </a:cubicBezTo>
                <a:cubicBezTo>
                  <a:pt x="13" y="88"/>
                  <a:pt x="13" y="88"/>
                  <a:pt x="13" y="88"/>
                </a:cubicBezTo>
                <a:cubicBezTo>
                  <a:pt x="13" y="72"/>
                  <a:pt x="13" y="72"/>
                  <a:pt x="13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2" y="72"/>
                  <a:pt x="35" y="69"/>
                  <a:pt x="35" y="65"/>
                </a:cubicBezTo>
                <a:cubicBezTo>
                  <a:pt x="35" y="43"/>
                  <a:pt x="35" y="43"/>
                  <a:pt x="35" y="43"/>
                </a:cubicBezTo>
                <a:cubicBezTo>
                  <a:pt x="35" y="27"/>
                  <a:pt x="49" y="13"/>
                  <a:pt x="65" y="13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29"/>
                  <a:pt x="81" y="29"/>
                  <a:pt x="81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58" y="29"/>
                  <a:pt x="51" y="36"/>
                  <a:pt x="51" y="43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69"/>
                  <a:pt x="54" y="72"/>
                  <a:pt x="58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103">
            <a:extLst>
              <a:ext uri="{FF2B5EF4-FFF2-40B4-BE49-F238E27FC236}">
                <a16:creationId xmlns:a16="http://schemas.microsoft.com/office/drawing/2014/main" id="{2DD4B6CF-5B08-4B95-8443-8906470C08B9}"/>
              </a:ext>
            </a:extLst>
          </p:cNvPr>
          <p:cNvSpPr>
            <a:spLocks noEditPoints="1"/>
          </p:cNvSpPr>
          <p:nvPr/>
        </p:nvSpPr>
        <p:spPr bwMode="auto">
          <a:xfrm>
            <a:off x="10754826" y="3375952"/>
            <a:ext cx="386418" cy="290938"/>
          </a:xfrm>
          <a:custGeom>
            <a:avLst/>
            <a:gdLst>
              <a:gd name="T0" fmla="*/ 542687 w 160"/>
              <a:gd name="T1" fmla="*/ 195302 h 120"/>
              <a:gd name="T2" fmla="*/ 474424 w 160"/>
              <a:gd name="T3" fmla="*/ 99364 h 120"/>
              <a:gd name="T4" fmla="*/ 389096 w 160"/>
              <a:gd name="T5" fmla="*/ 30837 h 120"/>
              <a:gd name="T6" fmla="*/ 273050 w 160"/>
              <a:gd name="T7" fmla="*/ 0 h 120"/>
              <a:gd name="T8" fmla="*/ 157004 w 160"/>
              <a:gd name="T9" fmla="*/ 30837 h 120"/>
              <a:gd name="T10" fmla="*/ 71676 w 160"/>
              <a:gd name="T11" fmla="*/ 99364 h 120"/>
              <a:gd name="T12" fmla="*/ 3413 w 160"/>
              <a:gd name="T13" fmla="*/ 195302 h 120"/>
              <a:gd name="T14" fmla="*/ 3413 w 160"/>
              <a:gd name="T15" fmla="*/ 215861 h 120"/>
              <a:gd name="T16" fmla="*/ 71676 w 160"/>
              <a:gd name="T17" fmla="*/ 311799 h 120"/>
              <a:gd name="T18" fmla="*/ 157004 w 160"/>
              <a:gd name="T19" fmla="*/ 380326 h 120"/>
              <a:gd name="T20" fmla="*/ 273050 w 160"/>
              <a:gd name="T21" fmla="*/ 411163 h 120"/>
              <a:gd name="T22" fmla="*/ 389096 w 160"/>
              <a:gd name="T23" fmla="*/ 380326 h 120"/>
              <a:gd name="T24" fmla="*/ 474424 w 160"/>
              <a:gd name="T25" fmla="*/ 311799 h 120"/>
              <a:gd name="T26" fmla="*/ 542687 w 160"/>
              <a:gd name="T27" fmla="*/ 215861 h 120"/>
              <a:gd name="T28" fmla="*/ 542687 w 160"/>
              <a:gd name="T29" fmla="*/ 195302 h 120"/>
              <a:gd name="T30" fmla="*/ 273050 w 160"/>
              <a:gd name="T31" fmla="*/ 366620 h 120"/>
              <a:gd name="T32" fmla="*/ 105807 w 160"/>
              <a:gd name="T33" fmla="*/ 284388 h 120"/>
              <a:gd name="T34" fmla="*/ 47784 w 160"/>
              <a:gd name="T35" fmla="*/ 205582 h 120"/>
              <a:gd name="T36" fmla="*/ 273050 w 160"/>
              <a:gd name="T37" fmla="*/ 44543 h 120"/>
              <a:gd name="T38" fmla="*/ 440293 w 160"/>
              <a:gd name="T39" fmla="*/ 126775 h 120"/>
              <a:gd name="T40" fmla="*/ 498316 w 160"/>
              <a:gd name="T41" fmla="*/ 205582 h 120"/>
              <a:gd name="T42" fmla="*/ 273050 w 160"/>
              <a:gd name="T43" fmla="*/ 366620 h 120"/>
              <a:gd name="T44" fmla="*/ 273050 w 160"/>
              <a:gd name="T45" fmla="*/ 113070 h 120"/>
              <a:gd name="T46" fmla="*/ 180896 w 160"/>
              <a:gd name="T47" fmla="*/ 205582 h 120"/>
              <a:gd name="T48" fmla="*/ 273050 w 160"/>
              <a:gd name="T49" fmla="*/ 294667 h 120"/>
              <a:gd name="T50" fmla="*/ 365204 w 160"/>
              <a:gd name="T51" fmla="*/ 205582 h 120"/>
              <a:gd name="T52" fmla="*/ 273050 w 160"/>
              <a:gd name="T53" fmla="*/ 113070 h 120"/>
              <a:gd name="T54" fmla="*/ 273050 w 160"/>
              <a:gd name="T55" fmla="*/ 253551 h 120"/>
              <a:gd name="T56" fmla="*/ 225266 w 160"/>
              <a:gd name="T57" fmla="*/ 205582 h 120"/>
              <a:gd name="T58" fmla="*/ 273050 w 160"/>
              <a:gd name="T59" fmla="*/ 157612 h 120"/>
              <a:gd name="T60" fmla="*/ 320834 w 160"/>
              <a:gd name="T61" fmla="*/ 205582 h 120"/>
              <a:gd name="T62" fmla="*/ 273050 w 160"/>
              <a:gd name="T63" fmla="*/ 253551 h 1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120">
                <a:moveTo>
                  <a:pt x="159" y="57"/>
                </a:moveTo>
                <a:cubicBezTo>
                  <a:pt x="159" y="56"/>
                  <a:pt x="152" y="43"/>
                  <a:pt x="139" y="29"/>
                </a:cubicBezTo>
                <a:cubicBezTo>
                  <a:pt x="131" y="21"/>
                  <a:pt x="123" y="14"/>
                  <a:pt x="114" y="9"/>
                </a:cubicBezTo>
                <a:cubicBezTo>
                  <a:pt x="103" y="3"/>
                  <a:pt x="92" y="0"/>
                  <a:pt x="80" y="0"/>
                </a:cubicBezTo>
                <a:cubicBezTo>
                  <a:pt x="68" y="0"/>
                  <a:pt x="57" y="3"/>
                  <a:pt x="46" y="9"/>
                </a:cubicBezTo>
                <a:cubicBezTo>
                  <a:pt x="37" y="14"/>
                  <a:pt x="29" y="21"/>
                  <a:pt x="21" y="29"/>
                </a:cubicBezTo>
                <a:cubicBezTo>
                  <a:pt x="8" y="43"/>
                  <a:pt x="1" y="56"/>
                  <a:pt x="1" y="57"/>
                </a:cubicBezTo>
                <a:cubicBezTo>
                  <a:pt x="0" y="59"/>
                  <a:pt x="0" y="61"/>
                  <a:pt x="1" y="63"/>
                </a:cubicBezTo>
                <a:cubicBezTo>
                  <a:pt x="1" y="63"/>
                  <a:pt x="8" y="77"/>
                  <a:pt x="21" y="91"/>
                </a:cubicBezTo>
                <a:cubicBezTo>
                  <a:pt x="29" y="99"/>
                  <a:pt x="37" y="106"/>
                  <a:pt x="46" y="111"/>
                </a:cubicBezTo>
                <a:cubicBezTo>
                  <a:pt x="57" y="117"/>
                  <a:pt x="68" y="120"/>
                  <a:pt x="80" y="120"/>
                </a:cubicBezTo>
                <a:cubicBezTo>
                  <a:pt x="92" y="120"/>
                  <a:pt x="103" y="117"/>
                  <a:pt x="114" y="111"/>
                </a:cubicBezTo>
                <a:cubicBezTo>
                  <a:pt x="123" y="106"/>
                  <a:pt x="131" y="99"/>
                  <a:pt x="139" y="91"/>
                </a:cubicBezTo>
                <a:cubicBezTo>
                  <a:pt x="152" y="77"/>
                  <a:pt x="159" y="63"/>
                  <a:pt x="159" y="63"/>
                </a:cubicBezTo>
                <a:cubicBezTo>
                  <a:pt x="160" y="61"/>
                  <a:pt x="160" y="59"/>
                  <a:pt x="159" y="57"/>
                </a:cubicBezTo>
                <a:close/>
                <a:moveTo>
                  <a:pt x="80" y="107"/>
                </a:moveTo>
                <a:cubicBezTo>
                  <a:pt x="63" y="107"/>
                  <a:pt x="46" y="99"/>
                  <a:pt x="31" y="83"/>
                </a:cubicBezTo>
                <a:cubicBezTo>
                  <a:pt x="22" y="74"/>
                  <a:pt x="16" y="64"/>
                  <a:pt x="14" y="60"/>
                </a:cubicBezTo>
                <a:cubicBezTo>
                  <a:pt x="20" y="49"/>
                  <a:pt x="44" y="13"/>
                  <a:pt x="80" y="13"/>
                </a:cubicBezTo>
                <a:cubicBezTo>
                  <a:pt x="97" y="13"/>
                  <a:pt x="114" y="21"/>
                  <a:pt x="129" y="37"/>
                </a:cubicBezTo>
                <a:cubicBezTo>
                  <a:pt x="138" y="46"/>
                  <a:pt x="144" y="55"/>
                  <a:pt x="146" y="60"/>
                </a:cubicBezTo>
                <a:cubicBezTo>
                  <a:pt x="140" y="71"/>
                  <a:pt x="116" y="107"/>
                  <a:pt x="80" y="107"/>
                </a:cubicBezTo>
                <a:close/>
                <a:moveTo>
                  <a:pt x="80" y="33"/>
                </a:moveTo>
                <a:cubicBezTo>
                  <a:pt x="65" y="33"/>
                  <a:pt x="53" y="45"/>
                  <a:pt x="53" y="60"/>
                </a:cubicBezTo>
                <a:cubicBezTo>
                  <a:pt x="53" y="75"/>
                  <a:pt x="65" y="86"/>
                  <a:pt x="80" y="86"/>
                </a:cubicBezTo>
                <a:cubicBezTo>
                  <a:pt x="95" y="86"/>
                  <a:pt x="107" y="75"/>
                  <a:pt x="107" y="60"/>
                </a:cubicBezTo>
                <a:cubicBezTo>
                  <a:pt x="107" y="45"/>
                  <a:pt x="95" y="33"/>
                  <a:pt x="80" y="33"/>
                </a:cubicBezTo>
                <a:close/>
                <a:moveTo>
                  <a:pt x="80" y="74"/>
                </a:moveTo>
                <a:cubicBezTo>
                  <a:pt x="73" y="74"/>
                  <a:pt x="66" y="67"/>
                  <a:pt x="66" y="60"/>
                </a:cubicBezTo>
                <a:cubicBezTo>
                  <a:pt x="66" y="52"/>
                  <a:pt x="73" y="46"/>
                  <a:pt x="80" y="46"/>
                </a:cubicBezTo>
                <a:cubicBezTo>
                  <a:pt x="87" y="46"/>
                  <a:pt x="94" y="52"/>
                  <a:pt x="94" y="60"/>
                </a:cubicBezTo>
                <a:cubicBezTo>
                  <a:pt x="94" y="67"/>
                  <a:pt x="87" y="74"/>
                  <a:pt x="80" y="7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104">
            <a:extLst>
              <a:ext uri="{FF2B5EF4-FFF2-40B4-BE49-F238E27FC236}">
                <a16:creationId xmlns:a16="http://schemas.microsoft.com/office/drawing/2014/main" id="{78925058-E40D-4CA8-85CC-45ED0AF02B8E}"/>
              </a:ext>
            </a:extLst>
          </p:cNvPr>
          <p:cNvSpPr>
            <a:spLocks noEditPoints="1"/>
          </p:cNvSpPr>
          <p:nvPr/>
        </p:nvSpPr>
        <p:spPr bwMode="auto">
          <a:xfrm>
            <a:off x="10743166" y="5316793"/>
            <a:ext cx="390910" cy="392034"/>
          </a:xfrm>
          <a:custGeom>
            <a:avLst/>
            <a:gdLst>
              <a:gd name="T0" fmla="*/ 208021 w 162"/>
              <a:gd name="T1" fmla="*/ 106678 h 161"/>
              <a:gd name="T2" fmla="*/ 221662 w 162"/>
              <a:gd name="T3" fmla="*/ 79148 h 161"/>
              <a:gd name="T4" fmla="*/ 276225 w 162"/>
              <a:gd name="T5" fmla="*/ 72266 h 161"/>
              <a:gd name="T6" fmla="*/ 392171 w 162"/>
              <a:gd name="T7" fmla="*/ 103237 h 161"/>
              <a:gd name="T8" fmla="*/ 477426 w 162"/>
              <a:gd name="T9" fmla="*/ 172061 h 161"/>
              <a:gd name="T10" fmla="*/ 545630 w 162"/>
              <a:gd name="T11" fmla="*/ 268416 h 161"/>
              <a:gd name="T12" fmla="*/ 545630 w 162"/>
              <a:gd name="T13" fmla="*/ 289063 h 161"/>
              <a:gd name="T14" fmla="*/ 494477 w 162"/>
              <a:gd name="T15" fmla="*/ 364770 h 161"/>
              <a:gd name="T16" fmla="*/ 477426 w 162"/>
              <a:gd name="T17" fmla="*/ 375094 h 161"/>
              <a:gd name="T18" fmla="*/ 463785 w 162"/>
              <a:gd name="T19" fmla="*/ 368212 h 161"/>
              <a:gd name="T20" fmla="*/ 460375 w 162"/>
              <a:gd name="T21" fmla="*/ 337241 h 161"/>
              <a:gd name="T22" fmla="*/ 501297 w 162"/>
              <a:gd name="T23" fmla="*/ 278740 h 161"/>
              <a:gd name="T24" fmla="*/ 443324 w 162"/>
              <a:gd name="T25" fmla="*/ 199591 h 161"/>
              <a:gd name="T26" fmla="*/ 276225 w 162"/>
              <a:gd name="T27" fmla="*/ 117002 h 161"/>
              <a:gd name="T28" fmla="*/ 231893 w 162"/>
              <a:gd name="T29" fmla="*/ 120443 h 161"/>
              <a:gd name="T30" fmla="*/ 208021 w 162"/>
              <a:gd name="T31" fmla="*/ 106678 h 161"/>
              <a:gd name="T32" fmla="*/ 542219 w 162"/>
              <a:gd name="T33" fmla="*/ 516184 h 161"/>
              <a:gd name="T34" fmla="*/ 542219 w 162"/>
              <a:gd name="T35" fmla="*/ 547156 h 161"/>
              <a:gd name="T36" fmla="*/ 528579 w 162"/>
              <a:gd name="T37" fmla="*/ 554038 h 161"/>
              <a:gd name="T38" fmla="*/ 511528 w 162"/>
              <a:gd name="T39" fmla="*/ 547156 h 161"/>
              <a:gd name="T40" fmla="*/ 409222 w 162"/>
              <a:gd name="T41" fmla="*/ 443919 h 161"/>
              <a:gd name="T42" fmla="*/ 276225 w 162"/>
              <a:gd name="T43" fmla="*/ 485213 h 161"/>
              <a:gd name="T44" fmla="*/ 276225 w 162"/>
              <a:gd name="T45" fmla="*/ 485213 h 161"/>
              <a:gd name="T46" fmla="*/ 160279 w 162"/>
              <a:gd name="T47" fmla="*/ 454242 h 161"/>
              <a:gd name="T48" fmla="*/ 75024 w 162"/>
              <a:gd name="T49" fmla="*/ 385418 h 161"/>
              <a:gd name="T50" fmla="*/ 6820 w 162"/>
              <a:gd name="T51" fmla="*/ 289063 h 161"/>
              <a:gd name="T52" fmla="*/ 6820 w 162"/>
              <a:gd name="T53" fmla="*/ 268416 h 161"/>
              <a:gd name="T54" fmla="*/ 109126 w 162"/>
              <a:gd name="T55" fmla="*/ 141090 h 161"/>
              <a:gd name="T56" fmla="*/ 10231 w 162"/>
              <a:gd name="T57" fmla="*/ 41295 h 161"/>
              <a:gd name="T58" fmla="*/ 10231 w 162"/>
              <a:gd name="T59" fmla="*/ 10324 h 161"/>
              <a:gd name="T60" fmla="*/ 40922 w 162"/>
              <a:gd name="T61" fmla="*/ 10324 h 161"/>
              <a:gd name="T62" fmla="*/ 542219 w 162"/>
              <a:gd name="T63" fmla="*/ 516184 h 161"/>
              <a:gd name="T64" fmla="*/ 242123 w 162"/>
              <a:gd name="T65" fmla="*/ 313152 h 161"/>
              <a:gd name="T66" fmla="*/ 276225 w 162"/>
              <a:gd name="T67" fmla="*/ 326917 h 161"/>
              <a:gd name="T68" fmla="*/ 289866 w 162"/>
              <a:gd name="T69" fmla="*/ 323476 h 161"/>
              <a:gd name="T70" fmla="*/ 231893 w 162"/>
              <a:gd name="T71" fmla="*/ 264975 h 161"/>
              <a:gd name="T72" fmla="*/ 242123 w 162"/>
              <a:gd name="T73" fmla="*/ 313152 h 161"/>
              <a:gd name="T74" fmla="*/ 378531 w 162"/>
              <a:gd name="T75" fmla="*/ 412948 h 161"/>
              <a:gd name="T76" fmla="*/ 323968 w 162"/>
              <a:gd name="T77" fmla="*/ 357888 h 161"/>
              <a:gd name="T78" fmla="*/ 276225 w 162"/>
              <a:gd name="T79" fmla="*/ 371653 h 161"/>
              <a:gd name="T80" fmla="*/ 272815 w 162"/>
              <a:gd name="T81" fmla="*/ 371653 h 161"/>
              <a:gd name="T82" fmla="*/ 211431 w 162"/>
              <a:gd name="T83" fmla="*/ 347564 h 161"/>
              <a:gd name="T84" fmla="*/ 197791 w 162"/>
              <a:gd name="T85" fmla="*/ 230562 h 161"/>
              <a:gd name="T86" fmla="*/ 139818 w 162"/>
              <a:gd name="T87" fmla="*/ 172061 h 161"/>
              <a:gd name="T88" fmla="*/ 51153 w 162"/>
              <a:gd name="T89" fmla="*/ 278740 h 161"/>
              <a:gd name="T90" fmla="*/ 109126 w 162"/>
              <a:gd name="T91" fmla="*/ 357888 h 161"/>
              <a:gd name="T92" fmla="*/ 276225 w 162"/>
              <a:gd name="T93" fmla="*/ 440477 h 161"/>
              <a:gd name="T94" fmla="*/ 378531 w 162"/>
              <a:gd name="T95" fmla="*/ 412948 h 16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2" h="161">
                <a:moveTo>
                  <a:pt x="61" y="31"/>
                </a:moveTo>
                <a:cubicBezTo>
                  <a:pt x="60" y="27"/>
                  <a:pt x="62" y="24"/>
                  <a:pt x="65" y="23"/>
                </a:cubicBezTo>
                <a:cubicBezTo>
                  <a:pt x="71" y="22"/>
                  <a:pt x="76" y="21"/>
                  <a:pt x="81" y="21"/>
                </a:cubicBezTo>
                <a:cubicBezTo>
                  <a:pt x="93" y="21"/>
                  <a:pt x="104" y="24"/>
                  <a:pt x="115" y="30"/>
                </a:cubicBezTo>
                <a:cubicBezTo>
                  <a:pt x="124" y="35"/>
                  <a:pt x="132" y="42"/>
                  <a:pt x="140" y="50"/>
                </a:cubicBezTo>
                <a:cubicBezTo>
                  <a:pt x="153" y="64"/>
                  <a:pt x="160" y="78"/>
                  <a:pt x="160" y="78"/>
                </a:cubicBezTo>
                <a:cubicBezTo>
                  <a:pt x="161" y="80"/>
                  <a:pt x="161" y="82"/>
                  <a:pt x="160" y="84"/>
                </a:cubicBezTo>
                <a:cubicBezTo>
                  <a:pt x="156" y="92"/>
                  <a:pt x="151" y="100"/>
                  <a:pt x="145" y="106"/>
                </a:cubicBezTo>
                <a:cubicBezTo>
                  <a:pt x="144" y="108"/>
                  <a:pt x="142" y="109"/>
                  <a:pt x="140" y="109"/>
                </a:cubicBezTo>
                <a:cubicBezTo>
                  <a:pt x="139" y="109"/>
                  <a:pt x="137" y="108"/>
                  <a:pt x="136" y="107"/>
                </a:cubicBezTo>
                <a:cubicBezTo>
                  <a:pt x="133" y="105"/>
                  <a:pt x="133" y="101"/>
                  <a:pt x="135" y="98"/>
                </a:cubicBezTo>
                <a:cubicBezTo>
                  <a:pt x="140" y="93"/>
                  <a:pt x="144" y="87"/>
                  <a:pt x="147" y="81"/>
                </a:cubicBezTo>
                <a:cubicBezTo>
                  <a:pt x="145" y="76"/>
                  <a:pt x="139" y="67"/>
                  <a:pt x="130" y="58"/>
                </a:cubicBezTo>
                <a:cubicBezTo>
                  <a:pt x="115" y="42"/>
                  <a:pt x="98" y="34"/>
                  <a:pt x="81" y="34"/>
                </a:cubicBezTo>
                <a:cubicBezTo>
                  <a:pt x="77" y="34"/>
                  <a:pt x="73" y="34"/>
                  <a:pt x="68" y="35"/>
                </a:cubicBezTo>
                <a:cubicBezTo>
                  <a:pt x="65" y="36"/>
                  <a:pt x="61" y="34"/>
                  <a:pt x="61" y="31"/>
                </a:cubicBezTo>
                <a:close/>
                <a:moveTo>
                  <a:pt x="159" y="150"/>
                </a:moveTo>
                <a:cubicBezTo>
                  <a:pt x="162" y="152"/>
                  <a:pt x="162" y="157"/>
                  <a:pt x="159" y="159"/>
                </a:cubicBezTo>
                <a:cubicBezTo>
                  <a:pt x="158" y="160"/>
                  <a:pt x="156" y="161"/>
                  <a:pt x="155" y="161"/>
                </a:cubicBezTo>
                <a:cubicBezTo>
                  <a:pt x="153" y="161"/>
                  <a:pt x="151" y="160"/>
                  <a:pt x="150" y="159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08" y="137"/>
                  <a:pt x="95" y="141"/>
                  <a:pt x="81" y="141"/>
                </a:cubicBezTo>
                <a:cubicBezTo>
                  <a:pt x="81" y="141"/>
                  <a:pt x="81" y="141"/>
                  <a:pt x="81" y="141"/>
                </a:cubicBezTo>
                <a:cubicBezTo>
                  <a:pt x="69" y="141"/>
                  <a:pt x="58" y="138"/>
                  <a:pt x="47" y="132"/>
                </a:cubicBezTo>
                <a:cubicBezTo>
                  <a:pt x="38" y="127"/>
                  <a:pt x="30" y="120"/>
                  <a:pt x="22" y="112"/>
                </a:cubicBezTo>
                <a:cubicBezTo>
                  <a:pt x="9" y="98"/>
                  <a:pt x="2" y="84"/>
                  <a:pt x="2" y="84"/>
                </a:cubicBezTo>
                <a:cubicBezTo>
                  <a:pt x="1" y="82"/>
                  <a:pt x="1" y="80"/>
                  <a:pt x="2" y="78"/>
                </a:cubicBezTo>
                <a:cubicBezTo>
                  <a:pt x="9" y="64"/>
                  <a:pt x="19" y="51"/>
                  <a:pt x="32" y="41"/>
                </a:cubicBezTo>
                <a:cubicBezTo>
                  <a:pt x="3" y="12"/>
                  <a:pt x="3" y="12"/>
                  <a:pt x="3" y="12"/>
                </a:cubicBezTo>
                <a:cubicBezTo>
                  <a:pt x="0" y="10"/>
                  <a:pt x="0" y="5"/>
                  <a:pt x="3" y="3"/>
                </a:cubicBezTo>
                <a:cubicBezTo>
                  <a:pt x="5" y="0"/>
                  <a:pt x="10" y="0"/>
                  <a:pt x="12" y="3"/>
                </a:cubicBezTo>
                <a:lnTo>
                  <a:pt x="159" y="150"/>
                </a:lnTo>
                <a:close/>
                <a:moveTo>
                  <a:pt x="71" y="91"/>
                </a:moveTo>
                <a:cubicBezTo>
                  <a:pt x="74" y="94"/>
                  <a:pt x="77" y="95"/>
                  <a:pt x="81" y="95"/>
                </a:cubicBezTo>
                <a:cubicBezTo>
                  <a:pt x="82" y="95"/>
                  <a:pt x="84" y="95"/>
                  <a:pt x="85" y="94"/>
                </a:cubicBezTo>
                <a:cubicBezTo>
                  <a:pt x="68" y="77"/>
                  <a:pt x="68" y="77"/>
                  <a:pt x="68" y="77"/>
                </a:cubicBezTo>
                <a:cubicBezTo>
                  <a:pt x="66" y="82"/>
                  <a:pt x="67" y="88"/>
                  <a:pt x="71" y="91"/>
                </a:cubicBezTo>
                <a:close/>
                <a:moveTo>
                  <a:pt x="111" y="120"/>
                </a:moveTo>
                <a:cubicBezTo>
                  <a:pt x="95" y="104"/>
                  <a:pt x="95" y="104"/>
                  <a:pt x="95" y="104"/>
                </a:cubicBezTo>
                <a:cubicBezTo>
                  <a:pt x="91" y="106"/>
                  <a:pt x="86" y="108"/>
                  <a:pt x="81" y="108"/>
                </a:cubicBezTo>
                <a:cubicBezTo>
                  <a:pt x="81" y="108"/>
                  <a:pt x="81" y="108"/>
                  <a:pt x="80" y="108"/>
                </a:cubicBezTo>
                <a:cubicBezTo>
                  <a:pt x="74" y="108"/>
                  <a:pt x="67" y="106"/>
                  <a:pt x="62" y="101"/>
                </a:cubicBezTo>
                <a:cubicBezTo>
                  <a:pt x="53" y="92"/>
                  <a:pt x="51" y="78"/>
                  <a:pt x="58" y="67"/>
                </a:cubicBezTo>
                <a:cubicBezTo>
                  <a:pt x="41" y="50"/>
                  <a:pt x="41" y="50"/>
                  <a:pt x="41" y="50"/>
                </a:cubicBezTo>
                <a:cubicBezTo>
                  <a:pt x="30" y="59"/>
                  <a:pt x="22" y="69"/>
                  <a:pt x="15" y="81"/>
                </a:cubicBezTo>
                <a:cubicBezTo>
                  <a:pt x="17" y="86"/>
                  <a:pt x="23" y="95"/>
                  <a:pt x="32" y="104"/>
                </a:cubicBezTo>
                <a:cubicBezTo>
                  <a:pt x="47" y="120"/>
                  <a:pt x="64" y="128"/>
                  <a:pt x="81" y="128"/>
                </a:cubicBezTo>
                <a:cubicBezTo>
                  <a:pt x="91" y="128"/>
                  <a:pt x="102" y="125"/>
                  <a:pt x="111" y="1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105">
            <a:extLst>
              <a:ext uri="{FF2B5EF4-FFF2-40B4-BE49-F238E27FC236}">
                <a16:creationId xmlns:a16="http://schemas.microsoft.com/office/drawing/2014/main" id="{A64A4E5C-ADC9-4CF0-AE75-9E179FDF4F61}"/>
              </a:ext>
            </a:extLst>
          </p:cNvPr>
          <p:cNvSpPr>
            <a:spLocks noEditPoints="1"/>
          </p:cNvSpPr>
          <p:nvPr/>
        </p:nvSpPr>
        <p:spPr bwMode="auto">
          <a:xfrm>
            <a:off x="10764695" y="4330547"/>
            <a:ext cx="386418" cy="388664"/>
          </a:xfrm>
          <a:custGeom>
            <a:avLst/>
            <a:gdLst>
              <a:gd name="T0" fmla="*/ 460772 w 160"/>
              <a:gd name="T1" fmla="*/ 302101 h 160"/>
              <a:gd name="T2" fmla="*/ 460772 w 160"/>
              <a:gd name="T3" fmla="*/ 470317 h 160"/>
              <a:gd name="T4" fmla="*/ 385683 w 160"/>
              <a:gd name="T5" fmla="*/ 549275 h 160"/>
              <a:gd name="T6" fmla="*/ 78502 w 160"/>
              <a:gd name="T7" fmla="*/ 549275 h 160"/>
              <a:gd name="T8" fmla="*/ 0 w 160"/>
              <a:gd name="T9" fmla="*/ 470317 h 160"/>
              <a:gd name="T10" fmla="*/ 0 w 160"/>
              <a:gd name="T11" fmla="*/ 161350 h 160"/>
              <a:gd name="T12" fmla="*/ 78502 w 160"/>
              <a:gd name="T13" fmla="*/ 85824 h 160"/>
              <a:gd name="T14" fmla="*/ 245745 w 160"/>
              <a:gd name="T15" fmla="*/ 85824 h 160"/>
              <a:gd name="T16" fmla="*/ 266224 w 160"/>
              <a:gd name="T17" fmla="*/ 106422 h 160"/>
              <a:gd name="T18" fmla="*/ 245745 w 160"/>
              <a:gd name="T19" fmla="*/ 127020 h 160"/>
              <a:gd name="T20" fmla="*/ 78502 w 160"/>
              <a:gd name="T21" fmla="*/ 127020 h 160"/>
              <a:gd name="T22" fmla="*/ 44371 w 160"/>
              <a:gd name="T23" fmla="*/ 161350 h 160"/>
              <a:gd name="T24" fmla="*/ 44371 w 160"/>
              <a:gd name="T25" fmla="*/ 470317 h 160"/>
              <a:gd name="T26" fmla="*/ 78502 w 160"/>
              <a:gd name="T27" fmla="*/ 504646 h 160"/>
              <a:gd name="T28" fmla="*/ 385683 w 160"/>
              <a:gd name="T29" fmla="*/ 504646 h 160"/>
              <a:gd name="T30" fmla="*/ 419814 w 160"/>
              <a:gd name="T31" fmla="*/ 470317 h 160"/>
              <a:gd name="T32" fmla="*/ 419814 w 160"/>
              <a:gd name="T33" fmla="*/ 302101 h 160"/>
              <a:gd name="T34" fmla="*/ 440293 w 160"/>
              <a:gd name="T35" fmla="*/ 281503 h 160"/>
              <a:gd name="T36" fmla="*/ 460772 w 160"/>
              <a:gd name="T37" fmla="*/ 302101 h 160"/>
              <a:gd name="T38" fmla="*/ 546100 w 160"/>
              <a:gd name="T39" fmla="*/ 17165 h 160"/>
              <a:gd name="T40" fmla="*/ 546100 w 160"/>
              <a:gd name="T41" fmla="*/ 17165 h 160"/>
              <a:gd name="T42" fmla="*/ 546100 w 160"/>
              <a:gd name="T43" fmla="*/ 13732 h 160"/>
              <a:gd name="T44" fmla="*/ 542687 w 160"/>
              <a:gd name="T45" fmla="*/ 10299 h 160"/>
              <a:gd name="T46" fmla="*/ 542687 w 160"/>
              <a:gd name="T47" fmla="*/ 10299 h 160"/>
              <a:gd name="T48" fmla="*/ 535861 w 160"/>
              <a:gd name="T49" fmla="*/ 3433 h 160"/>
              <a:gd name="T50" fmla="*/ 535861 w 160"/>
              <a:gd name="T51" fmla="*/ 3433 h 160"/>
              <a:gd name="T52" fmla="*/ 532448 w 160"/>
              <a:gd name="T53" fmla="*/ 0 h 160"/>
              <a:gd name="T54" fmla="*/ 529034 w 160"/>
              <a:gd name="T55" fmla="*/ 0 h 160"/>
              <a:gd name="T56" fmla="*/ 529034 w 160"/>
              <a:gd name="T57" fmla="*/ 0 h 160"/>
              <a:gd name="T58" fmla="*/ 525621 w 160"/>
              <a:gd name="T59" fmla="*/ 0 h 160"/>
              <a:gd name="T60" fmla="*/ 525621 w 160"/>
              <a:gd name="T61" fmla="*/ 0 h 160"/>
              <a:gd name="T62" fmla="*/ 358378 w 160"/>
              <a:gd name="T63" fmla="*/ 0 h 160"/>
              <a:gd name="T64" fmla="*/ 334486 w 160"/>
              <a:gd name="T65" fmla="*/ 20598 h 160"/>
              <a:gd name="T66" fmla="*/ 358378 w 160"/>
              <a:gd name="T67" fmla="*/ 44629 h 160"/>
              <a:gd name="T68" fmla="*/ 471011 w 160"/>
              <a:gd name="T69" fmla="*/ 44629 h 160"/>
              <a:gd name="T70" fmla="*/ 201374 w 160"/>
              <a:gd name="T71" fmla="*/ 315833 h 160"/>
              <a:gd name="T72" fmla="*/ 201374 w 160"/>
              <a:gd name="T73" fmla="*/ 346730 h 160"/>
              <a:gd name="T74" fmla="*/ 218440 w 160"/>
              <a:gd name="T75" fmla="*/ 353596 h 160"/>
              <a:gd name="T76" fmla="*/ 232093 w 160"/>
              <a:gd name="T77" fmla="*/ 346730 h 160"/>
              <a:gd name="T78" fmla="*/ 501729 w 160"/>
              <a:gd name="T79" fmla="*/ 75525 h 160"/>
              <a:gd name="T80" fmla="*/ 501729 w 160"/>
              <a:gd name="T81" fmla="*/ 188813 h 160"/>
              <a:gd name="T82" fmla="*/ 525621 w 160"/>
              <a:gd name="T83" fmla="*/ 212844 h 160"/>
              <a:gd name="T84" fmla="*/ 546100 w 160"/>
              <a:gd name="T85" fmla="*/ 188813 h 160"/>
              <a:gd name="T86" fmla="*/ 546100 w 160"/>
              <a:gd name="T87" fmla="*/ 20598 h 160"/>
              <a:gd name="T88" fmla="*/ 546100 w 160"/>
              <a:gd name="T89" fmla="*/ 17165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60">
                <a:moveTo>
                  <a:pt x="135" y="88"/>
                </a:moveTo>
                <a:cubicBezTo>
                  <a:pt x="135" y="137"/>
                  <a:pt x="135" y="137"/>
                  <a:pt x="135" y="137"/>
                </a:cubicBezTo>
                <a:cubicBezTo>
                  <a:pt x="135" y="150"/>
                  <a:pt x="125" y="160"/>
                  <a:pt x="113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10" y="160"/>
                  <a:pt x="0" y="150"/>
                  <a:pt x="0" y="13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35"/>
                  <a:pt x="10" y="25"/>
                  <a:pt x="23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75" y="25"/>
                  <a:pt x="78" y="27"/>
                  <a:pt x="78" y="31"/>
                </a:cubicBezTo>
                <a:cubicBezTo>
                  <a:pt x="78" y="35"/>
                  <a:pt x="75" y="37"/>
                  <a:pt x="7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7" y="37"/>
                  <a:pt x="13" y="42"/>
                  <a:pt x="13" y="47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13" y="143"/>
                  <a:pt x="17" y="147"/>
                  <a:pt x="2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8" y="147"/>
                  <a:pt x="123" y="143"/>
                  <a:pt x="123" y="137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5"/>
                  <a:pt x="125" y="82"/>
                  <a:pt x="129" y="82"/>
                </a:cubicBezTo>
                <a:cubicBezTo>
                  <a:pt x="133" y="82"/>
                  <a:pt x="135" y="85"/>
                  <a:pt x="135" y="88"/>
                </a:cubicBezTo>
                <a:close/>
                <a:moveTo>
                  <a:pt x="160" y="5"/>
                </a:moveTo>
                <a:cubicBezTo>
                  <a:pt x="160" y="5"/>
                  <a:pt x="160" y="5"/>
                  <a:pt x="160" y="5"/>
                </a:cubicBezTo>
                <a:cubicBezTo>
                  <a:pt x="160" y="4"/>
                  <a:pt x="160" y="4"/>
                  <a:pt x="160" y="4"/>
                </a:cubicBezTo>
                <a:cubicBezTo>
                  <a:pt x="159" y="4"/>
                  <a:pt x="159" y="4"/>
                  <a:pt x="159" y="3"/>
                </a:cubicBezTo>
                <a:cubicBezTo>
                  <a:pt x="159" y="3"/>
                  <a:pt x="159" y="3"/>
                  <a:pt x="159" y="3"/>
                </a:cubicBezTo>
                <a:cubicBezTo>
                  <a:pt x="158" y="2"/>
                  <a:pt x="158" y="2"/>
                  <a:pt x="157" y="1"/>
                </a:cubicBezTo>
                <a:cubicBezTo>
                  <a:pt x="157" y="1"/>
                  <a:pt x="157" y="1"/>
                  <a:pt x="157" y="1"/>
                </a:cubicBezTo>
                <a:cubicBezTo>
                  <a:pt x="156" y="1"/>
                  <a:pt x="156" y="1"/>
                  <a:pt x="156" y="0"/>
                </a:cubicBezTo>
                <a:cubicBezTo>
                  <a:pt x="156" y="0"/>
                  <a:pt x="156" y="0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1" y="0"/>
                  <a:pt x="98" y="3"/>
                  <a:pt x="98" y="6"/>
                </a:cubicBezTo>
                <a:cubicBezTo>
                  <a:pt x="98" y="10"/>
                  <a:pt x="101" y="13"/>
                  <a:pt x="105" y="13"/>
                </a:cubicBezTo>
                <a:cubicBezTo>
                  <a:pt x="138" y="13"/>
                  <a:pt x="138" y="13"/>
                  <a:pt x="138" y="13"/>
                </a:cubicBezTo>
                <a:cubicBezTo>
                  <a:pt x="59" y="92"/>
                  <a:pt x="59" y="92"/>
                  <a:pt x="59" y="92"/>
                </a:cubicBezTo>
                <a:cubicBezTo>
                  <a:pt x="57" y="94"/>
                  <a:pt x="57" y="98"/>
                  <a:pt x="59" y="101"/>
                </a:cubicBezTo>
                <a:cubicBezTo>
                  <a:pt x="60" y="102"/>
                  <a:pt x="62" y="103"/>
                  <a:pt x="64" y="103"/>
                </a:cubicBezTo>
                <a:cubicBezTo>
                  <a:pt x="65" y="103"/>
                  <a:pt x="67" y="102"/>
                  <a:pt x="68" y="101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147" y="59"/>
                  <a:pt x="150" y="62"/>
                  <a:pt x="154" y="62"/>
                </a:cubicBezTo>
                <a:cubicBezTo>
                  <a:pt x="157" y="62"/>
                  <a:pt x="160" y="59"/>
                  <a:pt x="160" y="55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6"/>
                  <a:pt x="160" y="6"/>
                  <a:pt x="160" y="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933317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1">
            <a:extLst>
              <a:ext uri="{FF2B5EF4-FFF2-40B4-BE49-F238E27FC236}">
                <a16:creationId xmlns:a16="http://schemas.microsoft.com/office/drawing/2014/main" id="{EAC9F1F9-C39A-4D04-8B44-325F1C40161C}"/>
              </a:ext>
            </a:extLst>
          </p:cNvPr>
          <p:cNvSpPr>
            <a:spLocks noEditPoints="1"/>
          </p:cNvSpPr>
          <p:nvPr/>
        </p:nvSpPr>
        <p:spPr bwMode="auto">
          <a:xfrm>
            <a:off x="3765369" y="2383286"/>
            <a:ext cx="373426" cy="280876"/>
          </a:xfrm>
          <a:custGeom>
            <a:avLst/>
            <a:gdLst>
              <a:gd name="T0" fmla="*/ 482433 w 161"/>
              <a:gd name="T1" fmla="*/ 0 h 120"/>
              <a:gd name="T2" fmla="*/ 184762 w 161"/>
              <a:gd name="T3" fmla="*/ 0 h 120"/>
              <a:gd name="T4" fmla="*/ 167654 w 161"/>
              <a:gd name="T5" fmla="*/ 6906 h 120"/>
              <a:gd name="T6" fmla="*/ 10265 w 161"/>
              <a:gd name="T7" fmla="*/ 193358 h 120"/>
              <a:gd name="T8" fmla="*/ 10265 w 161"/>
              <a:gd name="T9" fmla="*/ 220980 h 120"/>
              <a:gd name="T10" fmla="*/ 167654 w 161"/>
              <a:gd name="T11" fmla="*/ 407432 h 120"/>
              <a:gd name="T12" fmla="*/ 184762 w 161"/>
              <a:gd name="T13" fmla="*/ 414338 h 120"/>
              <a:gd name="T14" fmla="*/ 482433 w 161"/>
              <a:gd name="T15" fmla="*/ 414338 h 120"/>
              <a:gd name="T16" fmla="*/ 550863 w 161"/>
              <a:gd name="T17" fmla="*/ 345282 h 120"/>
              <a:gd name="T18" fmla="*/ 550863 w 161"/>
              <a:gd name="T19" fmla="*/ 69056 h 120"/>
              <a:gd name="T20" fmla="*/ 482433 w 161"/>
              <a:gd name="T21" fmla="*/ 0 h 120"/>
              <a:gd name="T22" fmla="*/ 506383 w 161"/>
              <a:gd name="T23" fmla="*/ 345282 h 120"/>
              <a:gd name="T24" fmla="*/ 482433 w 161"/>
              <a:gd name="T25" fmla="*/ 369451 h 120"/>
              <a:gd name="T26" fmla="*/ 195026 w 161"/>
              <a:gd name="T27" fmla="*/ 369451 h 120"/>
              <a:gd name="T28" fmla="*/ 54744 w 161"/>
              <a:gd name="T29" fmla="*/ 207169 h 120"/>
              <a:gd name="T30" fmla="*/ 195026 w 161"/>
              <a:gd name="T31" fmla="*/ 44887 h 120"/>
              <a:gd name="T32" fmla="*/ 482433 w 161"/>
              <a:gd name="T33" fmla="*/ 44887 h 120"/>
              <a:gd name="T34" fmla="*/ 506383 w 161"/>
              <a:gd name="T35" fmla="*/ 69056 h 120"/>
              <a:gd name="T36" fmla="*/ 506383 w 161"/>
              <a:gd name="T37" fmla="*/ 345282 h 120"/>
              <a:gd name="T38" fmla="*/ 431110 w 161"/>
              <a:gd name="T39" fmla="*/ 151924 h 120"/>
              <a:gd name="T40" fmla="*/ 376366 w 161"/>
              <a:gd name="T41" fmla="*/ 207169 h 120"/>
              <a:gd name="T42" fmla="*/ 431110 w 161"/>
              <a:gd name="T43" fmla="*/ 258961 h 120"/>
              <a:gd name="T44" fmla="*/ 431110 w 161"/>
              <a:gd name="T45" fmla="*/ 293489 h 120"/>
              <a:gd name="T46" fmla="*/ 414003 w 161"/>
              <a:gd name="T47" fmla="*/ 296942 h 120"/>
              <a:gd name="T48" fmla="*/ 400317 w 161"/>
              <a:gd name="T49" fmla="*/ 293489 h 120"/>
              <a:gd name="T50" fmla="*/ 345572 w 161"/>
              <a:gd name="T51" fmla="*/ 238244 h 120"/>
              <a:gd name="T52" fmla="*/ 294250 w 161"/>
              <a:gd name="T53" fmla="*/ 293489 h 120"/>
              <a:gd name="T54" fmla="*/ 277142 w 161"/>
              <a:gd name="T55" fmla="*/ 296942 h 120"/>
              <a:gd name="T56" fmla="*/ 260035 w 161"/>
              <a:gd name="T57" fmla="*/ 293489 h 120"/>
              <a:gd name="T58" fmla="*/ 260035 w 161"/>
              <a:gd name="T59" fmla="*/ 258961 h 120"/>
              <a:gd name="T60" fmla="*/ 314779 w 161"/>
              <a:gd name="T61" fmla="*/ 207169 h 120"/>
              <a:gd name="T62" fmla="*/ 260035 w 161"/>
              <a:gd name="T63" fmla="*/ 151924 h 120"/>
              <a:gd name="T64" fmla="*/ 260035 w 161"/>
              <a:gd name="T65" fmla="*/ 120849 h 120"/>
              <a:gd name="T66" fmla="*/ 294250 w 161"/>
              <a:gd name="T67" fmla="*/ 120849 h 120"/>
              <a:gd name="T68" fmla="*/ 345572 w 161"/>
              <a:gd name="T69" fmla="*/ 176094 h 120"/>
              <a:gd name="T70" fmla="*/ 400317 w 161"/>
              <a:gd name="T71" fmla="*/ 120849 h 120"/>
              <a:gd name="T72" fmla="*/ 431110 w 161"/>
              <a:gd name="T73" fmla="*/ 120849 h 120"/>
              <a:gd name="T74" fmla="*/ 431110 w 161"/>
              <a:gd name="T75" fmla="*/ 151924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1" h="120">
                <a:moveTo>
                  <a:pt x="141" y="0"/>
                </a:moveTo>
                <a:cubicBezTo>
                  <a:pt x="54" y="0"/>
                  <a:pt x="54" y="0"/>
                  <a:pt x="54" y="0"/>
                </a:cubicBezTo>
                <a:cubicBezTo>
                  <a:pt x="52" y="0"/>
                  <a:pt x="51" y="1"/>
                  <a:pt x="49" y="2"/>
                </a:cubicBezTo>
                <a:cubicBezTo>
                  <a:pt x="3" y="56"/>
                  <a:pt x="3" y="56"/>
                  <a:pt x="3" y="56"/>
                </a:cubicBezTo>
                <a:cubicBezTo>
                  <a:pt x="0" y="58"/>
                  <a:pt x="0" y="62"/>
                  <a:pt x="3" y="64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51" y="119"/>
                  <a:pt x="52" y="120"/>
                  <a:pt x="54" y="120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52" y="120"/>
                  <a:pt x="161" y="111"/>
                  <a:pt x="161" y="100"/>
                </a:cubicBezTo>
                <a:cubicBezTo>
                  <a:pt x="161" y="20"/>
                  <a:pt x="161" y="20"/>
                  <a:pt x="161" y="20"/>
                </a:cubicBezTo>
                <a:cubicBezTo>
                  <a:pt x="161" y="9"/>
                  <a:pt x="152" y="0"/>
                  <a:pt x="141" y="0"/>
                </a:cubicBezTo>
                <a:close/>
                <a:moveTo>
                  <a:pt x="148" y="100"/>
                </a:moveTo>
                <a:cubicBezTo>
                  <a:pt x="148" y="104"/>
                  <a:pt x="145" y="107"/>
                  <a:pt x="141" y="107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16" y="60"/>
                  <a:pt x="16" y="60"/>
                  <a:pt x="16" y="60"/>
                </a:cubicBezTo>
                <a:cubicBezTo>
                  <a:pt x="57" y="13"/>
                  <a:pt x="57" y="13"/>
                  <a:pt x="57" y="13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45" y="13"/>
                  <a:pt x="148" y="16"/>
                  <a:pt x="148" y="20"/>
                </a:cubicBezTo>
                <a:lnTo>
                  <a:pt x="148" y="100"/>
                </a:lnTo>
                <a:close/>
                <a:moveTo>
                  <a:pt x="126" y="44"/>
                </a:moveTo>
                <a:cubicBezTo>
                  <a:pt x="110" y="60"/>
                  <a:pt x="110" y="60"/>
                  <a:pt x="110" y="60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8" y="78"/>
                  <a:pt x="128" y="82"/>
                  <a:pt x="126" y="85"/>
                </a:cubicBezTo>
                <a:cubicBezTo>
                  <a:pt x="124" y="86"/>
                  <a:pt x="123" y="86"/>
                  <a:pt x="121" y="86"/>
                </a:cubicBezTo>
                <a:cubicBezTo>
                  <a:pt x="119" y="86"/>
                  <a:pt x="118" y="86"/>
                  <a:pt x="117" y="85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86" y="85"/>
                  <a:pt x="86" y="85"/>
                  <a:pt x="86" y="85"/>
                </a:cubicBezTo>
                <a:cubicBezTo>
                  <a:pt x="84" y="86"/>
                  <a:pt x="83" y="86"/>
                  <a:pt x="81" y="86"/>
                </a:cubicBezTo>
                <a:cubicBezTo>
                  <a:pt x="79" y="86"/>
                  <a:pt x="78" y="86"/>
                  <a:pt x="76" y="85"/>
                </a:cubicBezTo>
                <a:cubicBezTo>
                  <a:pt x="74" y="82"/>
                  <a:pt x="74" y="78"/>
                  <a:pt x="76" y="75"/>
                </a:cubicBezTo>
                <a:cubicBezTo>
                  <a:pt x="92" y="60"/>
                  <a:pt x="92" y="60"/>
                  <a:pt x="92" y="60"/>
                </a:cubicBezTo>
                <a:cubicBezTo>
                  <a:pt x="76" y="44"/>
                  <a:pt x="76" y="44"/>
                  <a:pt x="76" y="44"/>
                </a:cubicBezTo>
                <a:cubicBezTo>
                  <a:pt x="74" y="42"/>
                  <a:pt x="74" y="38"/>
                  <a:pt x="76" y="35"/>
                </a:cubicBezTo>
                <a:cubicBezTo>
                  <a:pt x="79" y="33"/>
                  <a:pt x="83" y="33"/>
                  <a:pt x="86" y="35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19" y="33"/>
                  <a:pt x="123" y="33"/>
                  <a:pt x="126" y="35"/>
                </a:cubicBezTo>
                <a:cubicBezTo>
                  <a:pt x="128" y="38"/>
                  <a:pt x="128" y="42"/>
                  <a:pt x="126" y="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12">
            <a:extLst>
              <a:ext uri="{FF2B5EF4-FFF2-40B4-BE49-F238E27FC236}">
                <a16:creationId xmlns:a16="http://schemas.microsoft.com/office/drawing/2014/main" id="{F6462C38-20CD-4256-A510-0194EF2D7BE9}"/>
              </a:ext>
            </a:extLst>
          </p:cNvPr>
          <p:cNvSpPr>
            <a:spLocks noEditPoints="1"/>
          </p:cNvSpPr>
          <p:nvPr/>
        </p:nvSpPr>
        <p:spPr bwMode="auto">
          <a:xfrm>
            <a:off x="2767112" y="3338748"/>
            <a:ext cx="371274" cy="374502"/>
          </a:xfrm>
          <a:custGeom>
            <a:avLst/>
            <a:gdLst>
              <a:gd name="T0" fmla="*/ 205383 w 160"/>
              <a:gd name="T1" fmla="*/ 182999 h 160"/>
              <a:gd name="T2" fmla="*/ 181422 w 160"/>
              <a:gd name="T3" fmla="*/ 345281 h 160"/>
              <a:gd name="T4" fmla="*/ 342305 w 160"/>
              <a:gd name="T5" fmla="*/ 369451 h 160"/>
              <a:gd name="T6" fmla="*/ 366266 w 160"/>
              <a:gd name="T7" fmla="*/ 207169 h 160"/>
              <a:gd name="T8" fmla="*/ 321767 w 160"/>
              <a:gd name="T9" fmla="*/ 324564 h 160"/>
              <a:gd name="T10" fmla="*/ 225921 w 160"/>
              <a:gd name="T11" fmla="*/ 227886 h 160"/>
              <a:gd name="T12" fmla="*/ 321767 w 160"/>
              <a:gd name="T13" fmla="*/ 324564 h 160"/>
              <a:gd name="T14" fmla="*/ 479227 w 160"/>
              <a:gd name="T15" fmla="*/ 300395 h 160"/>
              <a:gd name="T16" fmla="*/ 527150 w 160"/>
              <a:gd name="T17" fmla="*/ 227886 h 160"/>
              <a:gd name="T18" fmla="*/ 527150 w 160"/>
              <a:gd name="T19" fmla="*/ 182999 h 160"/>
              <a:gd name="T20" fmla="*/ 479227 w 160"/>
              <a:gd name="T21" fmla="*/ 138113 h 160"/>
              <a:gd name="T22" fmla="*/ 366266 w 160"/>
              <a:gd name="T23" fmla="*/ 69056 h 160"/>
              <a:gd name="T24" fmla="*/ 342305 w 160"/>
              <a:gd name="T25" fmla="*/ 0 h 160"/>
              <a:gd name="T26" fmla="*/ 321767 w 160"/>
              <a:gd name="T27" fmla="*/ 69056 h 160"/>
              <a:gd name="T28" fmla="*/ 225921 w 160"/>
              <a:gd name="T29" fmla="*/ 20717 h 160"/>
              <a:gd name="T30" fmla="*/ 181422 w 160"/>
              <a:gd name="T31" fmla="*/ 20717 h 160"/>
              <a:gd name="T32" fmla="*/ 136922 w 160"/>
              <a:gd name="T33" fmla="*/ 69056 h 160"/>
              <a:gd name="T34" fmla="*/ 68461 w 160"/>
              <a:gd name="T35" fmla="*/ 182999 h 160"/>
              <a:gd name="T36" fmla="*/ 0 w 160"/>
              <a:gd name="T37" fmla="*/ 207169 h 160"/>
              <a:gd name="T38" fmla="*/ 68461 w 160"/>
              <a:gd name="T39" fmla="*/ 227886 h 160"/>
              <a:gd name="T40" fmla="*/ 20538 w 160"/>
              <a:gd name="T41" fmla="*/ 300395 h 160"/>
              <a:gd name="T42" fmla="*/ 20538 w 160"/>
              <a:gd name="T43" fmla="*/ 345281 h 160"/>
              <a:gd name="T44" fmla="*/ 68461 w 160"/>
              <a:gd name="T45" fmla="*/ 414338 h 160"/>
              <a:gd name="T46" fmla="*/ 181422 w 160"/>
              <a:gd name="T47" fmla="*/ 483394 h 160"/>
              <a:gd name="T48" fmla="*/ 205383 w 160"/>
              <a:gd name="T49" fmla="*/ 552450 h 160"/>
              <a:gd name="T50" fmla="*/ 225921 w 160"/>
              <a:gd name="T51" fmla="*/ 483394 h 160"/>
              <a:gd name="T52" fmla="*/ 321767 w 160"/>
              <a:gd name="T53" fmla="*/ 531733 h 160"/>
              <a:gd name="T54" fmla="*/ 366266 w 160"/>
              <a:gd name="T55" fmla="*/ 531733 h 160"/>
              <a:gd name="T56" fmla="*/ 410766 w 160"/>
              <a:gd name="T57" fmla="*/ 483394 h 160"/>
              <a:gd name="T58" fmla="*/ 479227 w 160"/>
              <a:gd name="T59" fmla="*/ 345281 h 160"/>
              <a:gd name="T60" fmla="*/ 547688 w 160"/>
              <a:gd name="T61" fmla="*/ 321112 h 160"/>
              <a:gd name="T62" fmla="*/ 434727 w 160"/>
              <a:gd name="T63" fmla="*/ 414338 h 160"/>
              <a:gd name="T64" fmla="*/ 136922 w 160"/>
              <a:gd name="T65" fmla="*/ 438507 h 160"/>
              <a:gd name="T66" fmla="*/ 112961 w 160"/>
              <a:gd name="T67" fmla="*/ 138113 h 160"/>
              <a:gd name="T68" fmla="*/ 410766 w 160"/>
              <a:gd name="T69" fmla="*/ 113943 h 160"/>
              <a:gd name="T70" fmla="*/ 434727 w 160"/>
              <a:gd name="T71" fmla="*/ 414338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0">
                <a:moveTo>
                  <a:pt x="100" y="53"/>
                </a:moveTo>
                <a:cubicBezTo>
                  <a:pt x="60" y="53"/>
                  <a:pt x="60" y="53"/>
                  <a:pt x="60" y="53"/>
                </a:cubicBezTo>
                <a:cubicBezTo>
                  <a:pt x="56" y="53"/>
                  <a:pt x="53" y="56"/>
                  <a:pt x="53" y="60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3" y="104"/>
                  <a:pt x="56" y="107"/>
                  <a:pt x="60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4" y="107"/>
                  <a:pt x="107" y="104"/>
                  <a:pt x="107" y="10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56"/>
                  <a:pt x="104" y="53"/>
                  <a:pt x="100" y="53"/>
                </a:cubicBezTo>
                <a:close/>
                <a:moveTo>
                  <a:pt x="94" y="94"/>
                </a:moveTo>
                <a:cubicBezTo>
                  <a:pt x="66" y="94"/>
                  <a:pt x="66" y="94"/>
                  <a:pt x="66" y="94"/>
                </a:cubicBezTo>
                <a:cubicBezTo>
                  <a:pt x="66" y="66"/>
                  <a:pt x="66" y="66"/>
                  <a:pt x="66" y="66"/>
                </a:cubicBezTo>
                <a:cubicBezTo>
                  <a:pt x="94" y="66"/>
                  <a:pt x="94" y="66"/>
                  <a:pt x="94" y="66"/>
                </a:cubicBezTo>
                <a:lnTo>
                  <a:pt x="94" y="94"/>
                </a:lnTo>
                <a:close/>
                <a:moveTo>
                  <a:pt x="154" y="87"/>
                </a:moveTo>
                <a:cubicBezTo>
                  <a:pt x="140" y="87"/>
                  <a:pt x="140" y="87"/>
                  <a:pt x="140" y="87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7" y="66"/>
                  <a:pt x="160" y="64"/>
                  <a:pt x="160" y="60"/>
                </a:cubicBezTo>
                <a:cubicBezTo>
                  <a:pt x="160" y="56"/>
                  <a:pt x="157" y="53"/>
                  <a:pt x="154" y="53"/>
                </a:cubicBezTo>
                <a:cubicBezTo>
                  <a:pt x="140" y="53"/>
                  <a:pt x="140" y="53"/>
                  <a:pt x="140" y="53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29"/>
                  <a:pt x="131" y="20"/>
                  <a:pt x="120" y="20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7" y="6"/>
                  <a:pt x="107" y="6"/>
                  <a:pt x="107" y="6"/>
                </a:cubicBezTo>
                <a:cubicBezTo>
                  <a:pt x="107" y="3"/>
                  <a:pt x="104" y="0"/>
                  <a:pt x="100" y="0"/>
                </a:cubicBezTo>
                <a:cubicBezTo>
                  <a:pt x="96" y="0"/>
                  <a:pt x="94" y="3"/>
                  <a:pt x="94" y="6"/>
                </a:cubicBezTo>
                <a:cubicBezTo>
                  <a:pt x="94" y="20"/>
                  <a:pt x="94" y="20"/>
                  <a:pt x="94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3"/>
                  <a:pt x="64" y="0"/>
                  <a:pt x="60" y="0"/>
                </a:cubicBezTo>
                <a:cubicBezTo>
                  <a:pt x="56" y="0"/>
                  <a:pt x="53" y="3"/>
                  <a:pt x="53" y="6"/>
                </a:cubicBezTo>
                <a:cubicBezTo>
                  <a:pt x="53" y="20"/>
                  <a:pt x="53" y="20"/>
                  <a:pt x="53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29" y="20"/>
                  <a:pt x="20" y="29"/>
                  <a:pt x="20" y="40"/>
                </a:cubicBezTo>
                <a:cubicBezTo>
                  <a:pt x="20" y="53"/>
                  <a:pt x="20" y="53"/>
                  <a:pt x="20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64"/>
                  <a:pt x="3" y="66"/>
                  <a:pt x="6" y="66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87"/>
                  <a:pt x="20" y="87"/>
                  <a:pt x="20" y="87"/>
                </a:cubicBezTo>
                <a:cubicBezTo>
                  <a:pt x="6" y="87"/>
                  <a:pt x="6" y="87"/>
                  <a:pt x="6" y="87"/>
                </a:cubicBezTo>
                <a:cubicBezTo>
                  <a:pt x="3" y="87"/>
                  <a:pt x="0" y="90"/>
                  <a:pt x="0" y="93"/>
                </a:cubicBezTo>
                <a:cubicBezTo>
                  <a:pt x="0" y="97"/>
                  <a:pt x="3" y="100"/>
                  <a:pt x="6" y="100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0" y="131"/>
                  <a:pt x="29" y="140"/>
                  <a:pt x="40" y="140"/>
                </a:cubicBezTo>
                <a:cubicBezTo>
                  <a:pt x="53" y="140"/>
                  <a:pt x="53" y="140"/>
                  <a:pt x="53" y="140"/>
                </a:cubicBezTo>
                <a:cubicBezTo>
                  <a:pt x="53" y="154"/>
                  <a:pt x="53" y="154"/>
                  <a:pt x="53" y="154"/>
                </a:cubicBezTo>
                <a:cubicBezTo>
                  <a:pt x="53" y="157"/>
                  <a:pt x="56" y="160"/>
                  <a:pt x="60" y="160"/>
                </a:cubicBezTo>
                <a:cubicBezTo>
                  <a:pt x="64" y="160"/>
                  <a:pt x="66" y="157"/>
                  <a:pt x="66" y="154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94" y="140"/>
                  <a:pt x="94" y="140"/>
                  <a:pt x="94" y="140"/>
                </a:cubicBezTo>
                <a:cubicBezTo>
                  <a:pt x="94" y="154"/>
                  <a:pt x="94" y="154"/>
                  <a:pt x="94" y="154"/>
                </a:cubicBezTo>
                <a:cubicBezTo>
                  <a:pt x="94" y="157"/>
                  <a:pt x="96" y="160"/>
                  <a:pt x="100" y="160"/>
                </a:cubicBezTo>
                <a:cubicBezTo>
                  <a:pt x="104" y="160"/>
                  <a:pt x="107" y="157"/>
                  <a:pt x="107" y="154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1" y="140"/>
                  <a:pt x="140" y="131"/>
                  <a:pt x="140" y="12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7" y="100"/>
                  <a:pt x="160" y="97"/>
                  <a:pt x="160" y="93"/>
                </a:cubicBezTo>
                <a:cubicBezTo>
                  <a:pt x="160" y="90"/>
                  <a:pt x="157" y="87"/>
                  <a:pt x="154" y="87"/>
                </a:cubicBezTo>
                <a:close/>
                <a:moveTo>
                  <a:pt x="127" y="120"/>
                </a:moveTo>
                <a:cubicBezTo>
                  <a:pt x="127" y="124"/>
                  <a:pt x="124" y="127"/>
                  <a:pt x="120" y="127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36" y="127"/>
                  <a:pt x="33" y="124"/>
                  <a:pt x="33" y="120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6"/>
                  <a:pt x="36" y="33"/>
                  <a:pt x="40" y="33"/>
                </a:cubicBezTo>
                <a:cubicBezTo>
                  <a:pt x="120" y="33"/>
                  <a:pt x="120" y="33"/>
                  <a:pt x="120" y="33"/>
                </a:cubicBezTo>
                <a:cubicBezTo>
                  <a:pt x="124" y="33"/>
                  <a:pt x="127" y="36"/>
                  <a:pt x="127" y="40"/>
                </a:cubicBezTo>
                <a:lnTo>
                  <a:pt x="127" y="12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783B4279-1CDD-4336-8C3C-19569C61A3E3}"/>
              </a:ext>
            </a:extLst>
          </p:cNvPr>
          <p:cNvSpPr>
            <a:spLocks noEditPoints="1"/>
          </p:cNvSpPr>
          <p:nvPr/>
        </p:nvSpPr>
        <p:spPr bwMode="auto">
          <a:xfrm>
            <a:off x="3746202" y="3338749"/>
            <a:ext cx="400328" cy="374500"/>
          </a:xfrm>
          <a:custGeom>
            <a:avLst/>
            <a:gdLst>
              <a:gd name="T0" fmla="*/ 225997 w 172"/>
              <a:gd name="T1" fmla="*/ 93226 h 160"/>
              <a:gd name="T2" fmla="*/ 249967 w 172"/>
              <a:gd name="T3" fmla="*/ 72509 h 160"/>
              <a:gd name="T4" fmla="*/ 424601 w 172"/>
              <a:gd name="T5" fmla="*/ 210622 h 160"/>
              <a:gd name="T6" fmla="*/ 434874 w 172"/>
              <a:gd name="T7" fmla="*/ 210622 h 160"/>
              <a:gd name="T8" fmla="*/ 434874 w 172"/>
              <a:gd name="T9" fmla="*/ 210622 h 160"/>
              <a:gd name="T10" fmla="*/ 489661 w 172"/>
              <a:gd name="T11" fmla="*/ 220980 h 160"/>
              <a:gd name="T12" fmla="*/ 561569 w 172"/>
              <a:gd name="T13" fmla="*/ 400526 h 160"/>
              <a:gd name="T14" fmla="*/ 541024 w 172"/>
              <a:gd name="T15" fmla="*/ 414338 h 160"/>
              <a:gd name="T16" fmla="*/ 530752 w 172"/>
              <a:gd name="T17" fmla="*/ 410885 h 160"/>
              <a:gd name="T18" fmla="*/ 520479 w 172"/>
              <a:gd name="T19" fmla="*/ 383262 h 160"/>
              <a:gd name="T20" fmla="*/ 472540 w 172"/>
              <a:gd name="T21" fmla="*/ 262414 h 160"/>
              <a:gd name="T22" fmla="*/ 434874 w 172"/>
              <a:gd name="T23" fmla="*/ 255508 h 160"/>
              <a:gd name="T24" fmla="*/ 407480 w 172"/>
              <a:gd name="T25" fmla="*/ 255508 h 160"/>
              <a:gd name="T26" fmla="*/ 386935 w 172"/>
              <a:gd name="T27" fmla="*/ 238244 h 160"/>
              <a:gd name="T28" fmla="*/ 243118 w 172"/>
              <a:gd name="T29" fmla="*/ 117396 h 160"/>
              <a:gd name="T30" fmla="*/ 225997 w 172"/>
              <a:gd name="T31" fmla="*/ 93226 h 160"/>
              <a:gd name="T32" fmla="*/ 564994 w 172"/>
              <a:gd name="T33" fmla="*/ 514469 h 160"/>
              <a:gd name="T34" fmla="*/ 564994 w 172"/>
              <a:gd name="T35" fmla="*/ 545544 h 160"/>
              <a:gd name="T36" fmla="*/ 547873 w 172"/>
              <a:gd name="T37" fmla="*/ 552450 h 160"/>
              <a:gd name="T38" fmla="*/ 534176 w 172"/>
              <a:gd name="T39" fmla="*/ 545544 h 160"/>
              <a:gd name="T40" fmla="*/ 469116 w 172"/>
              <a:gd name="T41" fmla="*/ 479941 h 160"/>
              <a:gd name="T42" fmla="*/ 434874 w 172"/>
              <a:gd name="T43" fmla="*/ 483394 h 160"/>
              <a:gd name="T44" fmla="*/ 232846 w 172"/>
              <a:gd name="T45" fmla="*/ 483394 h 160"/>
              <a:gd name="T46" fmla="*/ 229422 w 172"/>
              <a:gd name="T47" fmla="*/ 483394 h 160"/>
              <a:gd name="T48" fmla="*/ 47939 w 172"/>
              <a:gd name="T49" fmla="*/ 376357 h 160"/>
              <a:gd name="T50" fmla="*/ 106150 w 172"/>
              <a:gd name="T51" fmla="*/ 113943 h 160"/>
              <a:gd name="T52" fmla="*/ 34242 w 172"/>
              <a:gd name="T53" fmla="*/ 41434 h 160"/>
              <a:gd name="T54" fmla="*/ 34242 w 172"/>
              <a:gd name="T55" fmla="*/ 10358 h 160"/>
              <a:gd name="T56" fmla="*/ 65060 w 172"/>
              <a:gd name="T57" fmla="*/ 10358 h 160"/>
              <a:gd name="T58" fmla="*/ 564994 w 172"/>
              <a:gd name="T59" fmla="*/ 514469 h 160"/>
              <a:gd name="T60" fmla="*/ 428025 w 172"/>
              <a:gd name="T61" fmla="*/ 438507 h 160"/>
              <a:gd name="T62" fmla="*/ 136968 w 172"/>
              <a:gd name="T63" fmla="*/ 145018 h 160"/>
              <a:gd name="T64" fmla="*/ 89029 w 172"/>
              <a:gd name="T65" fmla="*/ 355640 h 160"/>
              <a:gd name="T66" fmla="*/ 229422 w 172"/>
              <a:gd name="T67" fmla="*/ 438507 h 160"/>
              <a:gd name="T68" fmla="*/ 229422 w 172"/>
              <a:gd name="T69" fmla="*/ 438507 h 160"/>
              <a:gd name="T70" fmla="*/ 428025 w 172"/>
              <a:gd name="T71" fmla="*/ 438507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72" h="160">
                <a:moveTo>
                  <a:pt x="66" y="27"/>
                </a:moveTo>
                <a:cubicBezTo>
                  <a:pt x="66" y="23"/>
                  <a:pt x="69" y="21"/>
                  <a:pt x="73" y="21"/>
                </a:cubicBezTo>
                <a:cubicBezTo>
                  <a:pt x="96" y="23"/>
                  <a:pt x="116" y="39"/>
                  <a:pt x="124" y="61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33" y="61"/>
                  <a:pt x="138" y="62"/>
                  <a:pt x="143" y="64"/>
                </a:cubicBezTo>
                <a:cubicBezTo>
                  <a:pt x="163" y="72"/>
                  <a:pt x="172" y="96"/>
                  <a:pt x="164" y="116"/>
                </a:cubicBezTo>
                <a:cubicBezTo>
                  <a:pt x="163" y="118"/>
                  <a:pt x="160" y="120"/>
                  <a:pt x="158" y="120"/>
                </a:cubicBezTo>
                <a:cubicBezTo>
                  <a:pt x="157" y="120"/>
                  <a:pt x="156" y="120"/>
                  <a:pt x="155" y="119"/>
                </a:cubicBezTo>
                <a:cubicBezTo>
                  <a:pt x="152" y="118"/>
                  <a:pt x="151" y="114"/>
                  <a:pt x="152" y="111"/>
                </a:cubicBezTo>
                <a:cubicBezTo>
                  <a:pt x="158" y="97"/>
                  <a:pt x="151" y="82"/>
                  <a:pt x="138" y="76"/>
                </a:cubicBezTo>
                <a:cubicBezTo>
                  <a:pt x="134" y="74"/>
                  <a:pt x="131" y="74"/>
                  <a:pt x="127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6" y="74"/>
                  <a:pt x="113" y="72"/>
                  <a:pt x="113" y="69"/>
                </a:cubicBezTo>
                <a:cubicBezTo>
                  <a:pt x="108" y="50"/>
                  <a:pt x="91" y="36"/>
                  <a:pt x="71" y="34"/>
                </a:cubicBezTo>
                <a:cubicBezTo>
                  <a:pt x="68" y="34"/>
                  <a:pt x="65" y="30"/>
                  <a:pt x="66" y="27"/>
                </a:cubicBezTo>
                <a:close/>
                <a:moveTo>
                  <a:pt x="165" y="149"/>
                </a:moveTo>
                <a:cubicBezTo>
                  <a:pt x="168" y="152"/>
                  <a:pt x="168" y="156"/>
                  <a:pt x="165" y="158"/>
                </a:cubicBezTo>
                <a:cubicBezTo>
                  <a:pt x="164" y="159"/>
                  <a:pt x="162" y="160"/>
                  <a:pt x="160" y="160"/>
                </a:cubicBezTo>
                <a:cubicBezTo>
                  <a:pt x="159" y="160"/>
                  <a:pt x="157" y="159"/>
                  <a:pt x="156" y="158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4" y="140"/>
                  <a:pt x="130" y="140"/>
                  <a:pt x="127" y="140"/>
                </a:cubicBezTo>
                <a:cubicBezTo>
                  <a:pt x="68" y="140"/>
                  <a:pt x="68" y="140"/>
                  <a:pt x="68" y="140"/>
                </a:cubicBezTo>
                <a:cubicBezTo>
                  <a:pt x="67" y="140"/>
                  <a:pt x="67" y="140"/>
                  <a:pt x="67" y="140"/>
                </a:cubicBezTo>
                <a:cubicBezTo>
                  <a:pt x="45" y="140"/>
                  <a:pt x="25" y="128"/>
                  <a:pt x="14" y="109"/>
                </a:cubicBezTo>
                <a:cubicBezTo>
                  <a:pt x="0" y="83"/>
                  <a:pt x="7" y="51"/>
                  <a:pt x="31" y="33"/>
                </a:cubicBezTo>
                <a:cubicBezTo>
                  <a:pt x="10" y="12"/>
                  <a:pt x="10" y="12"/>
                  <a:pt x="10" y="12"/>
                </a:cubicBezTo>
                <a:cubicBezTo>
                  <a:pt x="7" y="10"/>
                  <a:pt x="7" y="5"/>
                  <a:pt x="10" y="3"/>
                </a:cubicBezTo>
                <a:cubicBezTo>
                  <a:pt x="12" y="0"/>
                  <a:pt x="16" y="0"/>
                  <a:pt x="19" y="3"/>
                </a:cubicBezTo>
                <a:lnTo>
                  <a:pt x="165" y="149"/>
                </a:lnTo>
                <a:close/>
                <a:moveTo>
                  <a:pt x="125" y="127"/>
                </a:moveTo>
                <a:cubicBezTo>
                  <a:pt x="40" y="42"/>
                  <a:pt x="40" y="42"/>
                  <a:pt x="40" y="42"/>
                </a:cubicBezTo>
                <a:cubicBezTo>
                  <a:pt x="21" y="56"/>
                  <a:pt x="14" y="82"/>
                  <a:pt x="26" y="103"/>
                </a:cubicBezTo>
                <a:cubicBezTo>
                  <a:pt x="34" y="118"/>
                  <a:pt x="50" y="128"/>
                  <a:pt x="67" y="127"/>
                </a:cubicBezTo>
                <a:cubicBezTo>
                  <a:pt x="67" y="127"/>
                  <a:pt x="67" y="127"/>
                  <a:pt x="67" y="127"/>
                </a:cubicBezTo>
                <a:lnTo>
                  <a:pt x="125" y="12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19">
            <a:extLst>
              <a:ext uri="{FF2B5EF4-FFF2-40B4-BE49-F238E27FC236}">
                <a16:creationId xmlns:a16="http://schemas.microsoft.com/office/drawing/2014/main" id="{172138C4-6FA6-450F-B482-873D9699AA23}"/>
              </a:ext>
            </a:extLst>
          </p:cNvPr>
          <p:cNvSpPr>
            <a:spLocks noEditPoints="1"/>
          </p:cNvSpPr>
          <p:nvPr/>
        </p:nvSpPr>
        <p:spPr bwMode="auto">
          <a:xfrm>
            <a:off x="1777942" y="4332801"/>
            <a:ext cx="371274" cy="374502"/>
          </a:xfrm>
          <a:custGeom>
            <a:avLst/>
            <a:gdLst>
              <a:gd name="T0" fmla="*/ 468958 w 160"/>
              <a:gd name="T1" fmla="*/ 79415 h 160"/>
              <a:gd name="T2" fmla="*/ 273844 w 160"/>
              <a:gd name="T3" fmla="*/ 0 h 160"/>
              <a:gd name="T4" fmla="*/ 78730 w 160"/>
              <a:gd name="T5" fmla="*/ 79415 h 160"/>
              <a:gd name="T6" fmla="*/ 0 w 160"/>
              <a:gd name="T7" fmla="*/ 276225 h 160"/>
              <a:gd name="T8" fmla="*/ 78730 w 160"/>
              <a:gd name="T9" fmla="*/ 473035 h 160"/>
              <a:gd name="T10" fmla="*/ 273844 w 160"/>
              <a:gd name="T11" fmla="*/ 552450 h 160"/>
              <a:gd name="T12" fmla="*/ 468958 w 160"/>
              <a:gd name="T13" fmla="*/ 473035 h 160"/>
              <a:gd name="T14" fmla="*/ 547688 w 160"/>
              <a:gd name="T15" fmla="*/ 276225 h 160"/>
              <a:gd name="T16" fmla="*/ 468958 w 160"/>
              <a:gd name="T17" fmla="*/ 79415 h 160"/>
              <a:gd name="T18" fmla="*/ 273844 w 160"/>
              <a:gd name="T19" fmla="*/ 507563 h 160"/>
              <a:gd name="T20" fmla="*/ 44500 w 160"/>
              <a:gd name="T21" fmla="*/ 276225 h 160"/>
              <a:gd name="T22" fmla="*/ 273844 w 160"/>
              <a:gd name="T23" fmla="*/ 44887 h 160"/>
              <a:gd name="T24" fmla="*/ 503188 w 160"/>
              <a:gd name="T25" fmla="*/ 276225 h 160"/>
              <a:gd name="T26" fmla="*/ 273844 w 160"/>
              <a:gd name="T27" fmla="*/ 507563 h 160"/>
              <a:gd name="T28" fmla="*/ 366266 w 160"/>
              <a:gd name="T29" fmla="*/ 334923 h 160"/>
              <a:gd name="T30" fmla="*/ 366266 w 160"/>
              <a:gd name="T31" fmla="*/ 369451 h 160"/>
              <a:gd name="T32" fmla="*/ 349151 w 160"/>
              <a:gd name="T33" fmla="*/ 376357 h 160"/>
              <a:gd name="T34" fmla="*/ 332036 w 160"/>
              <a:gd name="T35" fmla="*/ 369451 h 160"/>
              <a:gd name="T36" fmla="*/ 256729 w 160"/>
              <a:gd name="T37" fmla="*/ 293489 h 160"/>
              <a:gd name="T38" fmla="*/ 253306 w 160"/>
              <a:gd name="T39" fmla="*/ 276225 h 160"/>
              <a:gd name="T40" fmla="*/ 253306 w 160"/>
              <a:gd name="T41" fmla="*/ 124301 h 160"/>
              <a:gd name="T42" fmla="*/ 273844 w 160"/>
              <a:gd name="T43" fmla="*/ 100132 h 160"/>
              <a:gd name="T44" fmla="*/ 294382 w 160"/>
              <a:gd name="T45" fmla="*/ 124301 h 160"/>
              <a:gd name="T46" fmla="*/ 294382 w 160"/>
              <a:gd name="T47" fmla="*/ 265867 h 160"/>
              <a:gd name="T48" fmla="*/ 366266 w 160"/>
              <a:gd name="T49" fmla="*/ 334923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  <a:moveTo>
                  <a:pt x="107" y="97"/>
                </a:moveTo>
                <a:cubicBezTo>
                  <a:pt x="109" y="100"/>
                  <a:pt x="109" y="104"/>
                  <a:pt x="107" y="107"/>
                </a:cubicBezTo>
                <a:cubicBezTo>
                  <a:pt x="105" y="108"/>
                  <a:pt x="104" y="109"/>
                  <a:pt x="102" y="109"/>
                </a:cubicBezTo>
                <a:cubicBezTo>
                  <a:pt x="100" y="109"/>
                  <a:pt x="99" y="108"/>
                  <a:pt x="97" y="107"/>
                </a:cubicBezTo>
                <a:cubicBezTo>
                  <a:pt x="75" y="85"/>
                  <a:pt x="75" y="85"/>
                  <a:pt x="75" y="85"/>
                </a:cubicBezTo>
                <a:cubicBezTo>
                  <a:pt x="74" y="83"/>
                  <a:pt x="74" y="82"/>
                  <a:pt x="74" y="80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2"/>
                  <a:pt x="76" y="29"/>
                  <a:pt x="80" y="29"/>
                </a:cubicBezTo>
                <a:cubicBezTo>
                  <a:pt x="84" y="29"/>
                  <a:pt x="86" y="32"/>
                  <a:pt x="86" y="36"/>
                </a:cubicBezTo>
                <a:cubicBezTo>
                  <a:pt x="86" y="77"/>
                  <a:pt x="86" y="77"/>
                  <a:pt x="86" y="77"/>
                </a:cubicBezTo>
                <a:lnTo>
                  <a:pt x="107" y="9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20">
            <a:extLst>
              <a:ext uri="{FF2B5EF4-FFF2-40B4-BE49-F238E27FC236}">
                <a16:creationId xmlns:a16="http://schemas.microsoft.com/office/drawing/2014/main" id="{27E5E055-68F6-4446-999D-CAC8E2A66831}"/>
              </a:ext>
            </a:extLst>
          </p:cNvPr>
          <p:cNvSpPr>
            <a:spLocks noEditPoints="1"/>
          </p:cNvSpPr>
          <p:nvPr/>
        </p:nvSpPr>
        <p:spPr bwMode="auto">
          <a:xfrm>
            <a:off x="1776672" y="1332622"/>
            <a:ext cx="371274" cy="374502"/>
          </a:xfrm>
          <a:custGeom>
            <a:avLst/>
            <a:gdLst>
              <a:gd name="T0" fmla="*/ 468958 w 160"/>
              <a:gd name="T1" fmla="*/ 79415 h 160"/>
              <a:gd name="T2" fmla="*/ 273844 w 160"/>
              <a:gd name="T3" fmla="*/ 0 h 160"/>
              <a:gd name="T4" fmla="*/ 78730 w 160"/>
              <a:gd name="T5" fmla="*/ 79415 h 160"/>
              <a:gd name="T6" fmla="*/ 0 w 160"/>
              <a:gd name="T7" fmla="*/ 276225 h 160"/>
              <a:gd name="T8" fmla="*/ 78730 w 160"/>
              <a:gd name="T9" fmla="*/ 473035 h 160"/>
              <a:gd name="T10" fmla="*/ 273844 w 160"/>
              <a:gd name="T11" fmla="*/ 552450 h 160"/>
              <a:gd name="T12" fmla="*/ 468958 w 160"/>
              <a:gd name="T13" fmla="*/ 473035 h 160"/>
              <a:gd name="T14" fmla="*/ 547688 w 160"/>
              <a:gd name="T15" fmla="*/ 276225 h 160"/>
              <a:gd name="T16" fmla="*/ 468958 w 160"/>
              <a:gd name="T17" fmla="*/ 79415 h 160"/>
              <a:gd name="T18" fmla="*/ 273844 w 160"/>
              <a:gd name="T19" fmla="*/ 507563 h 160"/>
              <a:gd name="T20" fmla="*/ 44500 w 160"/>
              <a:gd name="T21" fmla="*/ 276225 h 160"/>
              <a:gd name="T22" fmla="*/ 273844 w 160"/>
              <a:gd name="T23" fmla="*/ 44887 h 160"/>
              <a:gd name="T24" fmla="*/ 503188 w 160"/>
              <a:gd name="T25" fmla="*/ 276225 h 160"/>
              <a:gd name="T26" fmla="*/ 273844 w 160"/>
              <a:gd name="T27" fmla="*/ 507563 h 1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47"/>
                </a:moveTo>
                <a:cubicBezTo>
                  <a:pt x="43" y="147"/>
                  <a:pt x="13" y="117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117"/>
                  <a:pt x="117" y="147"/>
                  <a:pt x="80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21">
            <a:extLst>
              <a:ext uri="{FF2B5EF4-FFF2-40B4-BE49-F238E27FC236}">
                <a16:creationId xmlns:a16="http://schemas.microsoft.com/office/drawing/2014/main" id="{3F6700C3-1213-42B8-B728-7B77EC401069}"/>
              </a:ext>
            </a:extLst>
          </p:cNvPr>
          <p:cNvSpPr>
            <a:spLocks/>
          </p:cNvSpPr>
          <p:nvPr/>
        </p:nvSpPr>
        <p:spPr bwMode="auto">
          <a:xfrm>
            <a:off x="1765570" y="2389205"/>
            <a:ext cx="376652" cy="269038"/>
          </a:xfrm>
          <a:custGeom>
            <a:avLst/>
            <a:gdLst>
              <a:gd name="T0" fmla="*/ 545336 w 162"/>
              <a:gd name="T1" fmla="*/ 41413 h 115"/>
              <a:gd name="T2" fmla="*/ 198927 w 162"/>
              <a:gd name="T3" fmla="*/ 389973 h 115"/>
              <a:gd name="T4" fmla="*/ 181779 w 162"/>
              <a:gd name="T5" fmla="*/ 396875 h 115"/>
              <a:gd name="T6" fmla="*/ 168059 w 162"/>
              <a:gd name="T7" fmla="*/ 389973 h 115"/>
              <a:gd name="T8" fmla="*/ 10289 w 162"/>
              <a:gd name="T9" fmla="*/ 231223 h 115"/>
              <a:gd name="T10" fmla="*/ 10289 w 162"/>
              <a:gd name="T11" fmla="*/ 200163 h 115"/>
              <a:gd name="T12" fmla="*/ 41157 w 162"/>
              <a:gd name="T13" fmla="*/ 200163 h 115"/>
              <a:gd name="T14" fmla="*/ 181779 w 162"/>
              <a:gd name="T15" fmla="*/ 341658 h 115"/>
              <a:gd name="T16" fmla="*/ 514468 w 162"/>
              <a:gd name="T17" fmla="*/ 10353 h 115"/>
              <a:gd name="T18" fmla="*/ 545336 w 162"/>
              <a:gd name="T19" fmla="*/ 10353 h 115"/>
              <a:gd name="T20" fmla="*/ 545336 w 162"/>
              <a:gd name="T21" fmla="*/ 41413 h 1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2" h="115">
                <a:moveTo>
                  <a:pt x="159" y="12"/>
                </a:moveTo>
                <a:cubicBezTo>
                  <a:pt x="58" y="113"/>
                  <a:pt x="58" y="113"/>
                  <a:pt x="58" y="113"/>
                </a:cubicBezTo>
                <a:cubicBezTo>
                  <a:pt x="57" y="114"/>
                  <a:pt x="55" y="115"/>
                  <a:pt x="53" y="115"/>
                </a:cubicBezTo>
                <a:cubicBezTo>
                  <a:pt x="52" y="115"/>
                  <a:pt x="50" y="114"/>
                  <a:pt x="49" y="113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65"/>
                  <a:pt x="0" y="61"/>
                  <a:pt x="3" y="58"/>
                </a:cubicBezTo>
                <a:cubicBezTo>
                  <a:pt x="5" y="56"/>
                  <a:pt x="10" y="56"/>
                  <a:pt x="12" y="58"/>
                </a:cubicBezTo>
                <a:cubicBezTo>
                  <a:pt x="53" y="99"/>
                  <a:pt x="53" y="99"/>
                  <a:pt x="53" y="99"/>
                </a:cubicBezTo>
                <a:cubicBezTo>
                  <a:pt x="150" y="3"/>
                  <a:pt x="150" y="3"/>
                  <a:pt x="150" y="3"/>
                </a:cubicBezTo>
                <a:cubicBezTo>
                  <a:pt x="152" y="0"/>
                  <a:pt x="157" y="0"/>
                  <a:pt x="159" y="3"/>
                </a:cubicBezTo>
                <a:cubicBezTo>
                  <a:pt x="162" y="5"/>
                  <a:pt x="162" y="10"/>
                  <a:pt x="159" y="1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22">
            <a:extLst>
              <a:ext uri="{FF2B5EF4-FFF2-40B4-BE49-F238E27FC236}">
                <a16:creationId xmlns:a16="http://schemas.microsoft.com/office/drawing/2014/main" id="{D4FA7CD7-51B7-42B2-AA52-3CFA61CCD05D}"/>
              </a:ext>
            </a:extLst>
          </p:cNvPr>
          <p:cNvSpPr>
            <a:spLocks noEditPoints="1"/>
          </p:cNvSpPr>
          <p:nvPr/>
        </p:nvSpPr>
        <p:spPr bwMode="auto">
          <a:xfrm>
            <a:off x="2790008" y="2353154"/>
            <a:ext cx="373426" cy="341140"/>
          </a:xfrm>
          <a:custGeom>
            <a:avLst/>
            <a:gdLst>
              <a:gd name="T0" fmla="*/ 540598 w 161"/>
              <a:gd name="T1" fmla="*/ 41362 h 146"/>
              <a:gd name="T2" fmla="*/ 263456 w 161"/>
              <a:gd name="T3" fmla="*/ 320556 h 146"/>
              <a:gd name="T4" fmla="*/ 249770 w 161"/>
              <a:gd name="T5" fmla="*/ 327449 h 146"/>
              <a:gd name="T6" fmla="*/ 232663 w 161"/>
              <a:gd name="T7" fmla="*/ 320556 h 146"/>
              <a:gd name="T8" fmla="*/ 157389 w 161"/>
              <a:gd name="T9" fmla="*/ 244725 h 146"/>
              <a:gd name="T10" fmla="*/ 157389 w 161"/>
              <a:gd name="T11" fmla="*/ 213704 h 146"/>
              <a:gd name="T12" fmla="*/ 188183 w 161"/>
              <a:gd name="T13" fmla="*/ 213704 h 146"/>
              <a:gd name="T14" fmla="*/ 249770 w 161"/>
              <a:gd name="T15" fmla="*/ 272300 h 146"/>
              <a:gd name="T16" fmla="*/ 509805 w 161"/>
              <a:gd name="T17" fmla="*/ 10341 h 146"/>
              <a:gd name="T18" fmla="*/ 540598 w 161"/>
              <a:gd name="T19" fmla="*/ 10341 h 146"/>
              <a:gd name="T20" fmla="*/ 540598 w 161"/>
              <a:gd name="T21" fmla="*/ 41362 h 146"/>
              <a:gd name="T22" fmla="*/ 475590 w 161"/>
              <a:gd name="T23" fmla="*/ 230938 h 146"/>
              <a:gd name="T24" fmla="*/ 451639 w 161"/>
              <a:gd name="T25" fmla="*/ 255066 h 146"/>
              <a:gd name="T26" fmla="*/ 451639 w 161"/>
              <a:gd name="T27" fmla="*/ 430854 h 146"/>
              <a:gd name="T28" fmla="*/ 424267 w 161"/>
              <a:gd name="T29" fmla="*/ 458429 h 146"/>
              <a:gd name="T30" fmla="*/ 71852 w 161"/>
              <a:gd name="T31" fmla="*/ 458429 h 146"/>
              <a:gd name="T32" fmla="*/ 44480 w 161"/>
              <a:gd name="T33" fmla="*/ 430854 h 146"/>
              <a:gd name="T34" fmla="*/ 44480 w 161"/>
              <a:gd name="T35" fmla="*/ 75830 h 146"/>
              <a:gd name="T36" fmla="*/ 71852 w 161"/>
              <a:gd name="T37" fmla="*/ 48256 h 146"/>
              <a:gd name="T38" fmla="*/ 348994 w 161"/>
              <a:gd name="T39" fmla="*/ 48256 h 146"/>
              <a:gd name="T40" fmla="*/ 372945 w 161"/>
              <a:gd name="T41" fmla="*/ 24128 h 146"/>
              <a:gd name="T42" fmla="*/ 348994 w 161"/>
              <a:gd name="T43" fmla="*/ 3447 h 146"/>
              <a:gd name="T44" fmla="*/ 71852 w 161"/>
              <a:gd name="T45" fmla="*/ 3447 h 146"/>
              <a:gd name="T46" fmla="*/ 0 w 161"/>
              <a:gd name="T47" fmla="*/ 75830 h 146"/>
              <a:gd name="T48" fmla="*/ 0 w 161"/>
              <a:gd name="T49" fmla="*/ 430854 h 146"/>
              <a:gd name="T50" fmla="*/ 71852 w 161"/>
              <a:gd name="T51" fmla="*/ 503238 h 146"/>
              <a:gd name="T52" fmla="*/ 424267 w 161"/>
              <a:gd name="T53" fmla="*/ 503238 h 146"/>
              <a:gd name="T54" fmla="*/ 496119 w 161"/>
              <a:gd name="T55" fmla="*/ 430854 h 146"/>
              <a:gd name="T56" fmla="*/ 496119 w 161"/>
              <a:gd name="T57" fmla="*/ 255066 h 146"/>
              <a:gd name="T58" fmla="*/ 475590 w 161"/>
              <a:gd name="T59" fmla="*/ 230938 h 1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1" h="146">
                <a:moveTo>
                  <a:pt x="158" y="12"/>
                </a:moveTo>
                <a:cubicBezTo>
                  <a:pt x="77" y="93"/>
                  <a:pt x="77" y="93"/>
                  <a:pt x="77" y="93"/>
                </a:cubicBezTo>
                <a:cubicBezTo>
                  <a:pt x="76" y="94"/>
                  <a:pt x="74" y="95"/>
                  <a:pt x="73" y="95"/>
                </a:cubicBezTo>
                <a:cubicBezTo>
                  <a:pt x="71" y="95"/>
                  <a:pt x="69" y="94"/>
                  <a:pt x="68" y="93"/>
                </a:cubicBezTo>
                <a:cubicBezTo>
                  <a:pt x="46" y="71"/>
                  <a:pt x="46" y="71"/>
                  <a:pt x="46" y="71"/>
                </a:cubicBezTo>
                <a:cubicBezTo>
                  <a:pt x="43" y="68"/>
                  <a:pt x="43" y="64"/>
                  <a:pt x="46" y="62"/>
                </a:cubicBezTo>
                <a:cubicBezTo>
                  <a:pt x="49" y="59"/>
                  <a:pt x="53" y="59"/>
                  <a:pt x="55" y="62"/>
                </a:cubicBezTo>
                <a:cubicBezTo>
                  <a:pt x="73" y="79"/>
                  <a:pt x="73" y="79"/>
                  <a:pt x="73" y="79"/>
                </a:cubicBezTo>
                <a:cubicBezTo>
                  <a:pt x="149" y="3"/>
                  <a:pt x="149" y="3"/>
                  <a:pt x="149" y="3"/>
                </a:cubicBezTo>
                <a:cubicBezTo>
                  <a:pt x="151" y="0"/>
                  <a:pt x="156" y="0"/>
                  <a:pt x="158" y="3"/>
                </a:cubicBezTo>
                <a:cubicBezTo>
                  <a:pt x="161" y="5"/>
                  <a:pt x="161" y="10"/>
                  <a:pt x="158" y="12"/>
                </a:cubicBezTo>
                <a:close/>
                <a:moveTo>
                  <a:pt x="139" y="67"/>
                </a:moveTo>
                <a:cubicBezTo>
                  <a:pt x="135" y="67"/>
                  <a:pt x="132" y="70"/>
                  <a:pt x="132" y="74"/>
                </a:cubicBezTo>
                <a:cubicBezTo>
                  <a:pt x="132" y="125"/>
                  <a:pt x="132" y="125"/>
                  <a:pt x="132" y="125"/>
                </a:cubicBezTo>
                <a:cubicBezTo>
                  <a:pt x="132" y="130"/>
                  <a:pt x="129" y="133"/>
                  <a:pt x="124" y="133"/>
                </a:cubicBezTo>
                <a:cubicBezTo>
                  <a:pt x="21" y="133"/>
                  <a:pt x="21" y="133"/>
                  <a:pt x="21" y="133"/>
                </a:cubicBezTo>
                <a:cubicBezTo>
                  <a:pt x="17" y="133"/>
                  <a:pt x="13" y="130"/>
                  <a:pt x="13" y="125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18"/>
                  <a:pt x="17" y="14"/>
                  <a:pt x="21" y="14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6" y="14"/>
                  <a:pt x="109" y="11"/>
                  <a:pt x="109" y="7"/>
                </a:cubicBezTo>
                <a:cubicBezTo>
                  <a:pt x="109" y="4"/>
                  <a:pt x="106" y="1"/>
                  <a:pt x="102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9" y="1"/>
                  <a:pt x="0" y="10"/>
                  <a:pt x="0" y="22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7"/>
                  <a:pt x="9" y="146"/>
                  <a:pt x="21" y="146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36" y="146"/>
                  <a:pt x="145" y="137"/>
                  <a:pt x="145" y="125"/>
                </a:cubicBezTo>
                <a:cubicBezTo>
                  <a:pt x="145" y="74"/>
                  <a:pt x="145" y="74"/>
                  <a:pt x="145" y="74"/>
                </a:cubicBezTo>
                <a:cubicBezTo>
                  <a:pt x="145" y="70"/>
                  <a:pt x="142" y="67"/>
                  <a:pt x="139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E981504F-9D9D-45AD-B05A-F994EBC25D1F}"/>
              </a:ext>
            </a:extLst>
          </p:cNvPr>
          <p:cNvSpPr>
            <a:spLocks noEditPoints="1"/>
          </p:cNvSpPr>
          <p:nvPr/>
        </p:nvSpPr>
        <p:spPr bwMode="auto">
          <a:xfrm>
            <a:off x="4752635" y="2344545"/>
            <a:ext cx="373426" cy="358358"/>
          </a:xfrm>
          <a:custGeom>
            <a:avLst/>
            <a:gdLst>
              <a:gd name="T0" fmla="*/ 523491 w 161"/>
              <a:gd name="T1" fmla="*/ 241861 h 153"/>
              <a:gd name="T2" fmla="*/ 523491 w 161"/>
              <a:gd name="T3" fmla="*/ 266047 h 153"/>
              <a:gd name="T4" fmla="*/ 448218 w 161"/>
              <a:gd name="T5" fmla="*/ 452625 h 153"/>
              <a:gd name="T6" fmla="*/ 263456 w 161"/>
              <a:gd name="T7" fmla="*/ 528638 h 153"/>
              <a:gd name="T8" fmla="*/ 260035 w 161"/>
              <a:gd name="T9" fmla="*/ 528638 h 153"/>
              <a:gd name="T10" fmla="*/ 75273 w 161"/>
              <a:gd name="T11" fmla="*/ 452625 h 153"/>
              <a:gd name="T12" fmla="*/ 0 w 161"/>
              <a:gd name="T13" fmla="*/ 262591 h 153"/>
              <a:gd name="T14" fmla="*/ 75273 w 161"/>
              <a:gd name="T15" fmla="*/ 76013 h 153"/>
              <a:gd name="T16" fmla="*/ 260035 w 161"/>
              <a:gd name="T17" fmla="*/ 0 h 153"/>
              <a:gd name="T18" fmla="*/ 263456 w 161"/>
              <a:gd name="T19" fmla="*/ 0 h 153"/>
              <a:gd name="T20" fmla="*/ 369523 w 161"/>
              <a:gd name="T21" fmla="*/ 24186 h 153"/>
              <a:gd name="T22" fmla="*/ 379788 w 161"/>
              <a:gd name="T23" fmla="*/ 51827 h 153"/>
              <a:gd name="T24" fmla="*/ 348994 w 161"/>
              <a:gd name="T25" fmla="*/ 62193 h 153"/>
              <a:gd name="T26" fmla="*/ 263456 w 161"/>
              <a:gd name="T27" fmla="*/ 44917 h 153"/>
              <a:gd name="T28" fmla="*/ 260035 w 161"/>
              <a:gd name="T29" fmla="*/ 44917 h 153"/>
              <a:gd name="T30" fmla="*/ 109488 w 161"/>
              <a:gd name="T31" fmla="*/ 110565 h 153"/>
              <a:gd name="T32" fmla="*/ 44480 w 161"/>
              <a:gd name="T33" fmla="*/ 262591 h 153"/>
              <a:gd name="T34" fmla="*/ 260035 w 161"/>
              <a:gd name="T35" fmla="*/ 483721 h 153"/>
              <a:gd name="T36" fmla="*/ 263456 w 161"/>
              <a:gd name="T37" fmla="*/ 483721 h 153"/>
              <a:gd name="T38" fmla="*/ 414003 w 161"/>
              <a:gd name="T39" fmla="*/ 418073 h 153"/>
              <a:gd name="T40" fmla="*/ 479011 w 161"/>
              <a:gd name="T41" fmla="*/ 266047 h 153"/>
              <a:gd name="T42" fmla="*/ 479011 w 161"/>
              <a:gd name="T43" fmla="*/ 241861 h 153"/>
              <a:gd name="T44" fmla="*/ 502962 w 161"/>
              <a:gd name="T45" fmla="*/ 221130 h 153"/>
              <a:gd name="T46" fmla="*/ 523491 w 161"/>
              <a:gd name="T47" fmla="*/ 241861 h 153"/>
              <a:gd name="T48" fmla="*/ 540598 w 161"/>
              <a:gd name="T49" fmla="*/ 31096 h 153"/>
              <a:gd name="T50" fmla="*/ 509805 w 161"/>
              <a:gd name="T51" fmla="*/ 31096 h 153"/>
              <a:gd name="T52" fmla="*/ 260035 w 161"/>
              <a:gd name="T53" fmla="*/ 279867 h 153"/>
              <a:gd name="T54" fmla="*/ 205291 w 161"/>
              <a:gd name="T55" fmla="*/ 224585 h 153"/>
              <a:gd name="T56" fmla="*/ 174497 w 161"/>
              <a:gd name="T57" fmla="*/ 224585 h 153"/>
              <a:gd name="T58" fmla="*/ 174497 w 161"/>
              <a:gd name="T59" fmla="*/ 255681 h 153"/>
              <a:gd name="T60" fmla="*/ 246349 w 161"/>
              <a:gd name="T61" fmla="*/ 328239 h 153"/>
              <a:gd name="T62" fmla="*/ 260035 w 161"/>
              <a:gd name="T63" fmla="*/ 335150 h 153"/>
              <a:gd name="T64" fmla="*/ 277142 w 161"/>
              <a:gd name="T65" fmla="*/ 328239 h 153"/>
              <a:gd name="T66" fmla="*/ 540598 w 161"/>
              <a:gd name="T67" fmla="*/ 62193 h 153"/>
              <a:gd name="T68" fmla="*/ 540598 w 161"/>
              <a:gd name="T69" fmla="*/ 31096 h 1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1" h="153">
                <a:moveTo>
                  <a:pt x="153" y="70"/>
                </a:moveTo>
                <a:cubicBezTo>
                  <a:pt x="153" y="77"/>
                  <a:pt x="153" y="77"/>
                  <a:pt x="153" y="77"/>
                </a:cubicBezTo>
                <a:cubicBezTo>
                  <a:pt x="153" y="97"/>
                  <a:pt x="145" y="116"/>
                  <a:pt x="131" y="131"/>
                </a:cubicBezTo>
                <a:cubicBezTo>
                  <a:pt x="116" y="145"/>
                  <a:pt x="97" y="153"/>
                  <a:pt x="77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56" y="153"/>
                  <a:pt x="37" y="145"/>
                  <a:pt x="22" y="131"/>
                </a:cubicBezTo>
                <a:cubicBezTo>
                  <a:pt x="8" y="116"/>
                  <a:pt x="0" y="97"/>
                  <a:pt x="0" y="76"/>
                </a:cubicBezTo>
                <a:cubicBezTo>
                  <a:pt x="0" y="56"/>
                  <a:pt x="8" y="37"/>
                  <a:pt x="22" y="22"/>
                </a:cubicBezTo>
                <a:cubicBezTo>
                  <a:pt x="37" y="8"/>
                  <a:pt x="56" y="0"/>
                  <a:pt x="76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87" y="0"/>
                  <a:pt x="98" y="2"/>
                  <a:pt x="108" y="7"/>
                </a:cubicBezTo>
                <a:cubicBezTo>
                  <a:pt x="111" y="8"/>
                  <a:pt x="112" y="12"/>
                  <a:pt x="111" y="15"/>
                </a:cubicBezTo>
                <a:cubicBezTo>
                  <a:pt x="109" y="18"/>
                  <a:pt x="106" y="20"/>
                  <a:pt x="102" y="18"/>
                </a:cubicBezTo>
                <a:cubicBezTo>
                  <a:pt x="94" y="15"/>
                  <a:pt x="85" y="13"/>
                  <a:pt x="77" y="13"/>
                </a:cubicBezTo>
                <a:cubicBezTo>
                  <a:pt x="77" y="13"/>
                  <a:pt x="77" y="13"/>
                  <a:pt x="76" y="13"/>
                </a:cubicBezTo>
                <a:cubicBezTo>
                  <a:pt x="60" y="13"/>
                  <a:pt x="44" y="20"/>
                  <a:pt x="32" y="32"/>
                </a:cubicBezTo>
                <a:cubicBezTo>
                  <a:pt x="20" y="44"/>
                  <a:pt x="13" y="59"/>
                  <a:pt x="13" y="76"/>
                </a:cubicBezTo>
                <a:cubicBezTo>
                  <a:pt x="13" y="112"/>
                  <a:pt x="41" y="140"/>
                  <a:pt x="76" y="140"/>
                </a:cubicBezTo>
                <a:cubicBezTo>
                  <a:pt x="76" y="140"/>
                  <a:pt x="76" y="140"/>
                  <a:pt x="77" y="140"/>
                </a:cubicBezTo>
                <a:cubicBezTo>
                  <a:pt x="93" y="140"/>
                  <a:pt x="109" y="133"/>
                  <a:pt x="121" y="121"/>
                </a:cubicBezTo>
                <a:cubicBezTo>
                  <a:pt x="133" y="109"/>
                  <a:pt x="140" y="94"/>
                  <a:pt x="140" y="77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0" y="66"/>
                  <a:pt x="143" y="64"/>
                  <a:pt x="147" y="64"/>
                </a:cubicBezTo>
                <a:cubicBezTo>
                  <a:pt x="150" y="64"/>
                  <a:pt x="153" y="66"/>
                  <a:pt x="153" y="70"/>
                </a:cubicBezTo>
                <a:close/>
                <a:moveTo>
                  <a:pt x="158" y="9"/>
                </a:moveTo>
                <a:cubicBezTo>
                  <a:pt x="156" y="6"/>
                  <a:pt x="151" y="6"/>
                  <a:pt x="149" y="9"/>
                </a:cubicBezTo>
                <a:cubicBezTo>
                  <a:pt x="76" y="81"/>
                  <a:pt x="76" y="81"/>
                  <a:pt x="76" y="81"/>
                </a:cubicBezTo>
                <a:cubicBezTo>
                  <a:pt x="60" y="65"/>
                  <a:pt x="60" y="65"/>
                  <a:pt x="60" y="65"/>
                </a:cubicBezTo>
                <a:cubicBezTo>
                  <a:pt x="58" y="62"/>
                  <a:pt x="53" y="62"/>
                  <a:pt x="51" y="65"/>
                </a:cubicBezTo>
                <a:cubicBezTo>
                  <a:pt x="48" y="67"/>
                  <a:pt x="48" y="72"/>
                  <a:pt x="51" y="74"/>
                </a:cubicBezTo>
                <a:cubicBezTo>
                  <a:pt x="72" y="95"/>
                  <a:pt x="72" y="95"/>
                  <a:pt x="72" y="95"/>
                </a:cubicBezTo>
                <a:cubicBezTo>
                  <a:pt x="73" y="96"/>
                  <a:pt x="75" y="97"/>
                  <a:pt x="76" y="97"/>
                </a:cubicBezTo>
                <a:cubicBezTo>
                  <a:pt x="78" y="97"/>
                  <a:pt x="80" y="96"/>
                  <a:pt x="81" y="95"/>
                </a:cubicBezTo>
                <a:cubicBezTo>
                  <a:pt x="158" y="18"/>
                  <a:pt x="158" y="18"/>
                  <a:pt x="158" y="18"/>
                </a:cubicBezTo>
                <a:cubicBezTo>
                  <a:pt x="161" y="16"/>
                  <a:pt x="161" y="11"/>
                  <a:pt x="158" y="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24">
            <a:extLst>
              <a:ext uri="{FF2B5EF4-FFF2-40B4-BE49-F238E27FC236}">
                <a16:creationId xmlns:a16="http://schemas.microsoft.com/office/drawing/2014/main" id="{2E07E5A4-7853-4744-B31E-7067FFA6B262}"/>
              </a:ext>
            </a:extLst>
          </p:cNvPr>
          <p:cNvSpPr>
            <a:spLocks noEditPoints="1"/>
          </p:cNvSpPr>
          <p:nvPr/>
        </p:nvSpPr>
        <p:spPr bwMode="auto">
          <a:xfrm>
            <a:off x="1784294" y="3370496"/>
            <a:ext cx="371270" cy="311006"/>
          </a:xfrm>
          <a:custGeom>
            <a:avLst/>
            <a:gdLst>
              <a:gd name="T0" fmla="*/ 479227 w 160"/>
              <a:gd name="T1" fmla="*/ 68991 h 133"/>
              <a:gd name="T2" fmla="*/ 400497 w 160"/>
              <a:gd name="T3" fmla="*/ 68991 h 133"/>
              <a:gd name="T4" fmla="*/ 359420 w 160"/>
              <a:gd name="T5" fmla="*/ 10349 h 133"/>
              <a:gd name="T6" fmla="*/ 342305 w 160"/>
              <a:gd name="T7" fmla="*/ 0 h 133"/>
              <a:gd name="T8" fmla="*/ 205383 w 160"/>
              <a:gd name="T9" fmla="*/ 0 h 133"/>
              <a:gd name="T10" fmla="*/ 188268 w 160"/>
              <a:gd name="T11" fmla="*/ 10349 h 133"/>
              <a:gd name="T12" fmla="*/ 147191 w 160"/>
              <a:gd name="T13" fmla="*/ 68991 h 133"/>
              <a:gd name="T14" fmla="*/ 68461 w 160"/>
              <a:gd name="T15" fmla="*/ 68991 h 133"/>
              <a:gd name="T16" fmla="*/ 0 w 160"/>
              <a:gd name="T17" fmla="*/ 137981 h 133"/>
              <a:gd name="T18" fmla="*/ 0 w 160"/>
              <a:gd name="T19" fmla="*/ 389797 h 133"/>
              <a:gd name="T20" fmla="*/ 68461 w 160"/>
              <a:gd name="T21" fmla="*/ 458788 h 133"/>
              <a:gd name="T22" fmla="*/ 479227 w 160"/>
              <a:gd name="T23" fmla="*/ 458788 h 133"/>
              <a:gd name="T24" fmla="*/ 547688 w 160"/>
              <a:gd name="T25" fmla="*/ 389797 h 133"/>
              <a:gd name="T26" fmla="*/ 547688 w 160"/>
              <a:gd name="T27" fmla="*/ 137981 h 133"/>
              <a:gd name="T28" fmla="*/ 479227 w 160"/>
              <a:gd name="T29" fmla="*/ 68991 h 133"/>
              <a:gd name="T30" fmla="*/ 503188 w 160"/>
              <a:gd name="T31" fmla="*/ 389797 h 133"/>
              <a:gd name="T32" fmla="*/ 479227 w 160"/>
              <a:gd name="T33" fmla="*/ 413944 h 133"/>
              <a:gd name="T34" fmla="*/ 68461 w 160"/>
              <a:gd name="T35" fmla="*/ 413944 h 133"/>
              <a:gd name="T36" fmla="*/ 44500 w 160"/>
              <a:gd name="T37" fmla="*/ 389797 h 133"/>
              <a:gd name="T38" fmla="*/ 44500 w 160"/>
              <a:gd name="T39" fmla="*/ 137981 h 133"/>
              <a:gd name="T40" fmla="*/ 68461 w 160"/>
              <a:gd name="T41" fmla="*/ 113835 h 133"/>
              <a:gd name="T42" fmla="*/ 160883 w 160"/>
              <a:gd name="T43" fmla="*/ 113835 h 133"/>
              <a:gd name="T44" fmla="*/ 177999 w 160"/>
              <a:gd name="T45" fmla="*/ 103486 h 133"/>
              <a:gd name="T46" fmla="*/ 215652 w 160"/>
              <a:gd name="T47" fmla="*/ 44844 h 133"/>
              <a:gd name="T48" fmla="*/ 332036 w 160"/>
              <a:gd name="T49" fmla="*/ 44844 h 133"/>
              <a:gd name="T50" fmla="*/ 369689 w 160"/>
              <a:gd name="T51" fmla="*/ 103486 h 133"/>
              <a:gd name="T52" fmla="*/ 386805 w 160"/>
              <a:gd name="T53" fmla="*/ 113835 h 133"/>
              <a:gd name="T54" fmla="*/ 479227 w 160"/>
              <a:gd name="T55" fmla="*/ 113835 h 133"/>
              <a:gd name="T56" fmla="*/ 503188 w 160"/>
              <a:gd name="T57" fmla="*/ 137981 h 133"/>
              <a:gd name="T58" fmla="*/ 503188 w 160"/>
              <a:gd name="T59" fmla="*/ 389797 h 133"/>
              <a:gd name="T60" fmla="*/ 273844 w 160"/>
              <a:gd name="T61" fmla="*/ 137981 h 133"/>
              <a:gd name="T62" fmla="*/ 160883 w 160"/>
              <a:gd name="T63" fmla="*/ 251816 h 133"/>
              <a:gd name="T64" fmla="*/ 273844 w 160"/>
              <a:gd name="T65" fmla="*/ 369100 h 133"/>
              <a:gd name="T66" fmla="*/ 386805 w 160"/>
              <a:gd name="T67" fmla="*/ 251816 h 133"/>
              <a:gd name="T68" fmla="*/ 273844 w 160"/>
              <a:gd name="T69" fmla="*/ 137981 h 133"/>
              <a:gd name="T70" fmla="*/ 273844 w 160"/>
              <a:gd name="T71" fmla="*/ 324256 h 133"/>
              <a:gd name="T72" fmla="*/ 205383 w 160"/>
              <a:gd name="T73" fmla="*/ 251816 h 133"/>
              <a:gd name="T74" fmla="*/ 273844 w 160"/>
              <a:gd name="T75" fmla="*/ 182825 h 133"/>
              <a:gd name="T76" fmla="*/ 342305 w 160"/>
              <a:gd name="T77" fmla="*/ 251816 h 133"/>
              <a:gd name="T78" fmla="*/ 273844 w 160"/>
              <a:gd name="T79" fmla="*/ 324256 h 13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33">
                <a:moveTo>
                  <a:pt x="140" y="20"/>
                </a:moveTo>
                <a:cubicBezTo>
                  <a:pt x="117" y="20"/>
                  <a:pt x="117" y="20"/>
                  <a:pt x="117" y="20"/>
                </a:cubicBezTo>
                <a:cubicBezTo>
                  <a:pt x="105" y="3"/>
                  <a:pt x="105" y="3"/>
                  <a:pt x="105" y="3"/>
                </a:cubicBezTo>
                <a:cubicBezTo>
                  <a:pt x="104" y="1"/>
                  <a:pt x="102" y="0"/>
                  <a:pt x="10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8" y="0"/>
                  <a:pt x="56" y="1"/>
                  <a:pt x="55" y="3"/>
                </a:cubicBezTo>
                <a:cubicBezTo>
                  <a:pt x="43" y="20"/>
                  <a:pt x="43" y="20"/>
                  <a:pt x="43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9" y="20"/>
                  <a:pt x="0" y="29"/>
                  <a:pt x="0" y="40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24"/>
                  <a:pt x="9" y="133"/>
                  <a:pt x="20" y="133"/>
                </a:cubicBezTo>
                <a:cubicBezTo>
                  <a:pt x="140" y="133"/>
                  <a:pt x="140" y="133"/>
                  <a:pt x="140" y="133"/>
                </a:cubicBezTo>
                <a:cubicBezTo>
                  <a:pt x="151" y="133"/>
                  <a:pt x="160" y="124"/>
                  <a:pt x="160" y="113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29"/>
                  <a:pt x="151" y="20"/>
                  <a:pt x="140" y="20"/>
                </a:cubicBezTo>
                <a:close/>
                <a:moveTo>
                  <a:pt x="147" y="113"/>
                </a:moveTo>
                <a:cubicBezTo>
                  <a:pt x="147" y="117"/>
                  <a:pt x="144" y="120"/>
                  <a:pt x="140" y="12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16" y="120"/>
                  <a:pt x="13" y="117"/>
                  <a:pt x="13" y="113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36"/>
                  <a:pt x="16" y="33"/>
                  <a:pt x="20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9" y="33"/>
                  <a:pt x="51" y="32"/>
                  <a:pt x="52" y="30"/>
                </a:cubicBezTo>
                <a:cubicBezTo>
                  <a:pt x="63" y="13"/>
                  <a:pt x="63" y="13"/>
                  <a:pt x="63" y="13"/>
                </a:cubicBezTo>
                <a:cubicBezTo>
                  <a:pt x="97" y="13"/>
                  <a:pt x="97" y="13"/>
                  <a:pt x="97" y="13"/>
                </a:cubicBezTo>
                <a:cubicBezTo>
                  <a:pt x="108" y="30"/>
                  <a:pt x="108" y="30"/>
                  <a:pt x="108" y="30"/>
                </a:cubicBezTo>
                <a:cubicBezTo>
                  <a:pt x="109" y="32"/>
                  <a:pt x="111" y="33"/>
                  <a:pt x="113" y="33"/>
                </a:cubicBezTo>
                <a:cubicBezTo>
                  <a:pt x="140" y="33"/>
                  <a:pt x="140" y="33"/>
                  <a:pt x="140" y="33"/>
                </a:cubicBezTo>
                <a:cubicBezTo>
                  <a:pt x="144" y="33"/>
                  <a:pt x="147" y="36"/>
                  <a:pt x="147" y="40"/>
                </a:cubicBezTo>
                <a:lnTo>
                  <a:pt x="147" y="113"/>
                </a:lnTo>
                <a:close/>
                <a:moveTo>
                  <a:pt x="80" y="40"/>
                </a:moveTo>
                <a:cubicBezTo>
                  <a:pt x="62" y="40"/>
                  <a:pt x="47" y="55"/>
                  <a:pt x="47" y="73"/>
                </a:cubicBezTo>
                <a:cubicBezTo>
                  <a:pt x="47" y="92"/>
                  <a:pt x="62" y="107"/>
                  <a:pt x="80" y="107"/>
                </a:cubicBezTo>
                <a:cubicBezTo>
                  <a:pt x="98" y="107"/>
                  <a:pt x="113" y="92"/>
                  <a:pt x="113" y="73"/>
                </a:cubicBezTo>
                <a:cubicBezTo>
                  <a:pt x="113" y="55"/>
                  <a:pt x="98" y="40"/>
                  <a:pt x="80" y="40"/>
                </a:cubicBezTo>
                <a:close/>
                <a:moveTo>
                  <a:pt x="80" y="94"/>
                </a:moveTo>
                <a:cubicBezTo>
                  <a:pt x="69" y="94"/>
                  <a:pt x="60" y="85"/>
                  <a:pt x="60" y="73"/>
                </a:cubicBezTo>
                <a:cubicBezTo>
                  <a:pt x="60" y="62"/>
                  <a:pt x="69" y="53"/>
                  <a:pt x="80" y="53"/>
                </a:cubicBezTo>
                <a:cubicBezTo>
                  <a:pt x="91" y="53"/>
                  <a:pt x="100" y="62"/>
                  <a:pt x="100" y="73"/>
                </a:cubicBezTo>
                <a:cubicBezTo>
                  <a:pt x="100" y="85"/>
                  <a:pt x="91" y="94"/>
                  <a:pt x="80" y="9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25">
            <a:extLst>
              <a:ext uri="{FF2B5EF4-FFF2-40B4-BE49-F238E27FC236}">
                <a16:creationId xmlns:a16="http://schemas.microsoft.com/office/drawing/2014/main" id="{24F6FAD2-9865-4840-B1CA-C37C51FC2CF1}"/>
              </a:ext>
            </a:extLst>
          </p:cNvPr>
          <p:cNvSpPr>
            <a:spLocks noEditPoints="1"/>
          </p:cNvSpPr>
          <p:nvPr/>
        </p:nvSpPr>
        <p:spPr bwMode="auto">
          <a:xfrm>
            <a:off x="4770705" y="3337134"/>
            <a:ext cx="376652" cy="377730"/>
          </a:xfrm>
          <a:custGeom>
            <a:avLst/>
            <a:gdLst>
              <a:gd name="T0" fmla="*/ 545336 w 162"/>
              <a:gd name="T1" fmla="*/ 519143 h 161"/>
              <a:gd name="T2" fmla="*/ 240085 w 162"/>
              <a:gd name="T3" fmla="*/ 211118 h 161"/>
              <a:gd name="T4" fmla="*/ 240085 w 162"/>
              <a:gd name="T5" fmla="*/ 211118 h 161"/>
              <a:gd name="T6" fmla="*/ 41157 w 162"/>
              <a:gd name="T7" fmla="*/ 10383 h 161"/>
              <a:gd name="T8" fmla="*/ 10289 w 162"/>
              <a:gd name="T9" fmla="*/ 10383 h 161"/>
              <a:gd name="T10" fmla="*/ 10289 w 162"/>
              <a:gd name="T11" fmla="*/ 41531 h 161"/>
              <a:gd name="T12" fmla="*/ 85745 w 162"/>
              <a:gd name="T13" fmla="*/ 117672 h 161"/>
              <a:gd name="T14" fmla="*/ 72025 w 162"/>
              <a:gd name="T15" fmla="*/ 117672 h 161"/>
              <a:gd name="T16" fmla="*/ 3430 w 162"/>
              <a:gd name="T17" fmla="*/ 186891 h 161"/>
              <a:gd name="T18" fmla="*/ 3430 w 162"/>
              <a:gd name="T19" fmla="*/ 443002 h 161"/>
              <a:gd name="T20" fmla="*/ 72025 w 162"/>
              <a:gd name="T21" fmla="*/ 512221 h 161"/>
              <a:gd name="T22" fmla="*/ 473310 w 162"/>
              <a:gd name="T23" fmla="*/ 512221 h 161"/>
              <a:gd name="T24" fmla="*/ 514468 w 162"/>
              <a:gd name="T25" fmla="*/ 550291 h 161"/>
              <a:gd name="T26" fmla="*/ 531617 w 162"/>
              <a:gd name="T27" fmla="*/ 557213 h 161"/>
              <a:gd name="T28" fmla="*/ 545336 w 162"/>
              <a:gd name="T29" fmla="*/ 550291 h 161"/>
              <a:gd name="T30" fmla="*/ 545336 w 162"/>
              <a:gd name="T31" fmla="*/ 519143 h 161"/>
              <a:gd name="T32" fmla="*/ 219506 w 162"/>
              <a:gd name="T33" fmla="*/ 263032 h 161"/>
              <a:gd name="T34" fmla="*/ 226366 w 162"/>
              <a:gd name="T35" fmla="*/ 259571 h 161"/>
              <a:gd name="T36" fmla="*/ 322400 w 162"/>
              <a:gd name="T37" fmla="*/ 356478 h 161"/>
              <a:gd name="T38" fmla="*/ 236655 w 162"/>
              <a:gd name="T39" fmla="*/ 363400 h 161"/>
              <a:gd name="T40" fmla="*/ 219506 w 162"/>
              <a:gd name="T41" fmla="*/ 263032 h 161"/>
              <a:gd name="T42" fmla="*/ 72025 w 162"/>
              <a:gd name="T43" fmla="*/ 467228 h 161"/>
              <a:gd name="T44" fmla="*/ 48017 w 162"/>
              <a:gd name="T45" fmla="*/ 443002 h 161"/>
              <a:gd name="T46" fmla="*/ 48017 w 162"/>
              <a:gd name="T47" fmla="*/ 186891 h 161"/>
              <a:gd name="T48" fmla="*/ 72025 w 162"/>
              <a:gd name="T49" fmla="*/ 162665 h 161"/>
              <a:gd name="T50" fmla="*/ 130332 w 162"/>
              <a:gd name="T51" fmla="*/ 162665 h 161"/>
              <a:gd name="T52" fmla="*/ 192068 w 162"/>
              <a:gd name="T53" fmla="*/ 228423 h 161"/>
              <a:gd name="T54" fmla="*/ 181779 w 162"/>
              <a:gd name="T55" fmla="*/ 238806 h 161"/>
              <a:gd name="T56" fmla="*/ 212647 w 162"/>
              <a:gd name="T57" fmla="*/ 398009 h 161"/>
              <a:gd name="T58" fmla="*/ 277813 w 162"/>
              <a:gd name="T59" fmla="*/ 418775 h 161"/>
              <a:gd name="T60" fmla="*/ 353268 w 162"/>
              <a:gd name="T61" fmla="*/ 387626 h 161"/>
              <a:gd name="T62" fmla="*/ 432153 w 162"/>
              <a:gd name="T63" fmla="*/ 467228 h 161"/>
              <a:gd name="T64" fmla="*/ 72025 w 162"/>
              <a:gd name="T65" fmla="*/ 467228 h 161"/>
              <a:gd name="T66" fmla="*/ 185208 w 162"/>
              <a:gd name="T67" fmla="*/ 72680 h 161"/>
              <a:gd name="T68" fmla="*/ 209217 w 162"/>
              <a:gd name="T69" fmla="*/ 48453 h 161"/>
              <a:gd name="T70" fmla="*/ 346408 w 162"/>
              <a:gd name="T71" fmla="*/ 48453 h 161"/>
              <a:gd name="T72" fmla="*/ 363557 w 162"/>
              <a:gd name="T73" fmla="*/ 58836 h 161"/>
              <a:gd name="T74" fmla="*/ 404715 w 162"/>
              <a:gd name="T75" fmla="*/ 117672 h 161"/>
              <a:gd name="T76" fmla="*/ 483600 w 162"/>
              <a:gd name="T77" fmla="*/ 117672 h 161"/>
              <a:gd name="T78" fmla="*/ 552195 w 162"/>
              <a:gd name="T79" fmla="*/ 186891 h 161"/>
              <a:gd name="T80" fmla="*/ 552195 w 162"/>
              <a:gd name="T81" fmla="*/ 404931 h 161"/>
              <a:gd name="T82" fmla="*/ 531617 w 162"/>
              <a:gd name="T83" fmla="*/ 425697 h 161"/>
              <a:gd name="T84" fmla="*/ 507608 w 162"/>
              <a:gd name="T85" fmla="*/ 404931 h 161"/>
              <a:gd name="T86" fmla="*/ 507608 w 162"/>
              <a:gd name="T87" fmla="*/ 186891 h 161"/>
              <a:gd name="T88" fmla="*/ 483600 w 162"/>
              <a:gd name="T89" fmla="*/ 162665 h 161"/>
              <a:gd name="T90" fmla="*/ 390995 w 162"/>
              <a:gd name="T91" fmla="*/ 162665 h 161"/>
              <a:gd name="T92" fmla="*/ 373846 w 162"/>
              <a:gd name="T93" fmla="*/ 152282 h 161"/>
              <a:gd name="T94" fmla="*/ 336119 w 162"/>
              <a:gd name="T95" fmla="*/ 93446 h 161"/>
              <a:gd name="T96" fmla="*/ 209217 w 162"/>
              <a:gd name="T97" fmla="*/ 93446 h 161"/>
              <a:gd name="T98" fmla="*/ 185208 w 162"/>
              <a:gd name="T99" fmla="*/ 72680 h 16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2" h="161">
                <a:moveTo>
                  <a:pt x="159" y="150"/>
                </a:moveTo>
                <a:cubicBezTo>
                  <a:pt x="70" y="61"/>
                  <a:pt x="70" y="61"/>
                  <a:pt x="70" y="61"/>
                </a:cubicBezTo>
                <a:cubicBezTo>
                  <a:pt x="70" y="61"/>
                  <a:pt x="70" y="61"/>
                  <a:pt x="70" y="61"/>
                </a:cubicBezTo>
                <a:cubicBezTo>
                  <a:pt x="12" y="3"/>
                  <a:pt x="12" y="3"/>
                  <a:pt x="12" y="3"/>
                </a:cubicBezTo>
                <a:cubicBezTo>
                  <a:pt x="10" y="0"/>
                  <a:pt x="5" y="0"/>
                  <a:pt x="3" y="3"/>
                </a:cubicBezTo>
                <a:cubicBezTo>
                  <a:pt x="0" y="5"/>
                  <a:pt x="0" y="10"/>
                  <a:pt x="3" y="12"/>
                </a:cubicBezTo>
                <a:cubicBezTo>
                  <a:pt x="25" y="34"/>
                  <a:pt x="25" y="34"/>
                  <a:pt x="25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10" y="34"/>
                  <a:pt x="1" y="43"/>
                  <a:pt x="1" y="54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39"/>
                  <a:pt x="10" y="148"/>
                  <a:pt x="21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50" y="159"/>
                  <a:pt x="150" y="159"/>
                  <a:pt x="150" y="159"/>
                </a:cubicBezTo>
                <a:cubicBezTo>
                  <a:pt x="151" y="160"/>
                  <a:pt x="153" y="161"/>
                  <a:pt x="155" y="161"/>
                </a:cubicBezTo>
                <a:cubicBezTo>
                  <a:pt x="156" y="161"/>
                  <a:pt x="158" y="160"/>
                  <a:pt x="159" y="159"/>
                </a:cubicBezTo>
                <a:cubicBezTo>
                  <a:pt x="162" y="157"/>
                  <a:pt x="162" y="152"/>
                  <a:pt x="159" y="150"/>
                </a:cubicBezTo>
                <a:close/>
                <a:moveTo>
                  <a:pt x="64" y="76"/>
                </a:moveTo>
                <a:cubicBezTo>
                  <a:pt x="65" y="76"/>
                  <a:pt x="65" y="75"/>
                  <a:pt x="66" y="75"/>
                </a:cubicBezTo>
                <a:cubicBezTo>
                  <a:pt x="94" y="103"/>
                  <a:pt x="94" y="103"/>
                  <a:pt x="94" y="103"/>
                </a:cubicBezTo>
                <a:cubicBezTo>
                  <a:pt x="87" y="109"/>
                  <a:pt x="77" y="110"/>
                  <a:pt x="69" y="105"/>
                </a:cubicBezTo>
                <a:cubicBezTo>
                  <a:pt x="60" y="98"/>
                  <a:pt x="58" y="86"/>
                  <a:pt x="64" y="76"/>
                </a:cubicBezTo>
                <a:close/>
                <a:moveTo>
                  <a:pt x="21" y="135"/>
                </a:moveTo>
                <a:cubicBezTo>
                  <a:pt x="17" y="135"/>
                  <a:pt x="14" y="132"/>
                  <a:pt x="14" y="128"/>
                </a:cubicBezTo>
                <a:cubicBezTo>
                  <a:pt x="14" y="54"/>
                  <a:pt x="14" y="54"/>
                  <a:pt x="14" y="54"/>
                </a:cubicBezTo>
                <a:cubicBezTo>
                  <a:pt x="14" y="50"/>
                  <a:pt x="17" y="47"/>
                  <a:pt x="21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56" y="66"/>
                  <a:pt x="56" y="66"/>
                  <a:pt x="56" y="66"/>
                </a:cubicBezTo>
                <a:cubicBezTo>
                  <a:pt x="55" y="67"/>
                  <a:pt x="54" y="68"/>
                  <a:pt x="53" y="69"/>
                </a:cubicBezTo>
                <a:cubicBezTo>
                  <a:pt x="43" y="84"/>
                  <a:pt x="47" y="105"/>
                  <a:pt x="62" y="115"/>
                </a:cubicBezTo>
                <a:cubicBezTo>
                  <a:pt x="68" y="119"/>
                  <a:pt x="74" y="121"/>
                  <a:pt x="81" y="121"/>
                </a:cubicBezTo>
                <a:cubicBezTo>
                  <a:pt x="89" y="121"/>
                  <a:pt x="97" y="118"/>
                  <a:pt x="103" y="112"/>
                </a:cubicBezTo>
                <a:cubicBezTo>
                  <a:pt x="126" y="135"/>
                  <a:pt x="126" y="135"/>
                  <a:pt x="126" y="135"/>
                </a:cubicBezTo>
                <a:lnTo>
                  <a:pt x="21" y="135"/>
                </a:lnTo>
                <a:close/>
                <a:moveTo>
                  <a:pt x="54" y="21"/>
                </a:moveTo>
                <a:cubicBezTo>
                  <a:pt x="54" y="17"/>
                  <a:pt x="57" y="14"/>
                  <a:pt x="6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3" y="14"/>
                  <a:pt x="105" y="15"/>
                  <a:pt x="106" y="17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41" y="34"/>
                  <a:pt x="141" y="34"/>
                  <a:pt x="141" y="34"/>
                </a:cubicBezTo>
                <a:cubicBezTo>
                  <a:pt x="152" y="34"/>
                  <a:pt x="161" y="43"/>
                  <a:pt x="161" y="54"/>
                </a:cubicBezTo>
                <a:cubicBezTo>
                  <a:pt x="161" y="117"/>
                  <a:pt x="161" y="117"/>
                  <a:pt x="161" y="117"/>
                </a:cubicBezTo>
                <a:cubicBezTo>
                  <a:pt x="161" y="120"/>
                  <a:pt x="158" y="123"/>
                  <a:pt x="155" y="123"/>
                </a:cubicBezTo>
                <a:cubicBezTo>
                  <a:pt x="151" y="123"/>
                  <a:pt x="148" y="120"/>
                  <a:pt x="148" y="117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48" y="50"/>
                  <a:pt x="145" y="47"/>
                  <a:pt x="141" y="47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2" y="47"/>
                  <a:pt x="110" y="46"/>
                  <a:pt x="109" y="44"/>
                </a:cubicBezTo>
                <a:cubicBezTo>
                  <a:pt x="98" y="27"/>
                  <a:pt x="98" y="27"/>
                  <a:pt x="98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4" y="24"/>
                  <a:pt x="54" y="2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26">
            <a:extLst>
              <a:ext uri="{FF2B5EF4-FFF2-40B4-BE49-F238E27FC236}">
                <a16:creationId xmlns:a16="http://schemas.microsoft.com/office/drawing/2014/main" id="{59141452-359E-4B34-92B5-A0E6D1ABCA32}"/>
              </a:ext>
            </a:extLst>
          </p:cNvPr>
          <p:cNvSpPr>
            <a:spLocks noEditPoints="1"/>
          </p:cNvSpPr>
          <p:nvPr/>
        </p:nvSpPr>
        <p:spPr bwMode="auto">
          <a:xfrm>
            <a:off x="1787152" y="5346692"/>
            <a:ext cx="371270" cy="338984"/>
          </a:xfrm>
          <a:custGeom>
            <a:avLst/>
            <a:gdLst>
              <a:gd name="T0" fmla="*/ 475804 w 160"/>
              <a:gd name="T1" fmla="*/ 100013 h 145"/>
              <a:gd name="T2" fmla="*/ 397074 w 160"/>
              <a:gd name="T3" fmla="*/ 100013 h 145"/>
              <a:gd name="T4" fmla="*/ 397074 w 160"/>
              <a:gd name="T5" fmla="*/ 72423 h 145"/>
              <a:gd name="T6" fmla="*/ 325190 w 160"/>
              <a:gd name="T7" fmla="*/ 0 h 145"/>
              <a:gd name="T8" fmla="*/ 222498 w 160"/>
              <a:gd name="T9" fmla="*/ 0 h 145"/>
              <a:gd name="T10" fmla="*/ 150614 w 160"/>
              <a:gd name="T11" fmla="*/ 72423 h 145"/>
              <a:gd name="T12" fmla="*/ 150614 w 160"/>
              <a:gd name="T13" fmla="*/ 100013 h 145"/>
              <a:gd name="T14" fmla="*/ 71884 w 160"/>
              <a:gd name="T15" fmla="*/ 100013 h 145"/>
              <a:gd name="T16" fmla="*/ 0 w 160"/>
              <a:gd name="T17" fmla="*/ 175884 h 145"/>
              <a:gd name="T18" fmla="*/ 0 w 160"/>
              <a:gd name="T19" fmla="*/ 427640 h 145"/>
              <a:gd name="T20" fmla="*/ 71884 w 160"/>
              <a:gd name="T21" fmla="*/ 500063 h 145"/>
              <a:gd name="T22" fmla="*/ 475804 w 160"/>
              <a:gd name="T23" fmla="*/ 500063 h 145"/>
              <a:gd name="T24" fmla="*/ 547688 w 160"/>
              <a:gd name="T25" fmla="*/ 427640 h 145"/>
              <a:gd name="T26" fmla="*/ 547688 w 160"/>
              <a:gd name="T27" fmla="*/ 175884 h 145"/>
              <a:gd name="T28" fmla="*/ 475804 w 160"/>
              <a:gd name="T29" fmla="*/ 100013 h 145"/>
              <a:gd name="T30" fmla="*/ 195114 w 160"/>
              <a:gd name="T31" fmla="*/ 72423 h 145"/>
              <a:gd name="T32" fmla="*/ 222498 w 160"/>
              <a:gd name="T33" fmla="*/ 44833 h 145"/>
              <a:gd name="T34" fmla="*/ 325190 w 160"/>
              <a:gd name="T35" fmla="*/ 44833 h 145"/>
              <a:gd name="T36" fmla="*/ 352574 w 160"/>
              <a:gd name="T37" fmla="*/ 72423 h 145"/>
              <a:gd name="T38" fmla="*/ 352574 w 160"/>
              <a:gd name="T39" fmla="*/ 100013 h 145"/>
              <a:gd name="T40" fmla="*/ 195114 w 160"/>
              <a:gd name="T41" fmla="*/ 100013 h 145"/>
              <a:gd name="T42" fmla="*/ 195114 w 160"/>
              <a:gd name="T43" fmla="*/ 72423 h 145"/>
              <a:gd name="T44" fmla="*/ 352574 w 160"/>
              <a:gd name="T45" fmla="*/ 144846 h 145"/>
              <a:gd name="T46" fmla="*/ 352574 w 160"/>
              <a:gd name="T47" fmla="*/ 455230 h 145"/>
              <a:gd name="T48" fmla="*/ 195114 w 160"/>
              <a:gd name="T49" fmla="*/ 455230 h 145"/>
              <a:gd name="T50" fmla="*/ 195114 w 160"/>
              <a:gd name="T51" fmla="*/ 144846 h 145"/>
              <a:gd name="T52" fmla="*/ 352574 w 160"/>
              <a:gd name="T53" fmla="*/ 144846 h 145"/>
              <a:gd name="T54" fmla="*/ 44500 w 160"/>
              <a:gd name="T55" fmla="*/ 427640 h 145"/>
              <a:gd name="T56" fmla="*/ 44500 w 160"/>
              <a:gd name="T57" fmla="*/ 175884 h 145"/>
              <a:gd name="T58" fmla="*/ 71884 w 160"/>
              <a:gd name="T59" fmla="*/ 144846 h 145"/>
              <a:gd name="T60" fmla="*/ 150614 w 160"/>
              <a:gd name="T61" fmla="*/ 144846 h 145"/>
              <a:gd name="T62" fmla="*/ 150614 w 160"/>
              <a:gd name="T63" fmla="*/ 455230 h 145"/>
              <a:gd name="T64" fmla="*/ 71884 w 160"/>
              <a:gd name="T65" fmla="*/ 455230 h 145"/>
              <a:gd name="T66" fmla="*/ 44500 w 160"/>
              <a:gd name="T67" fmla="*/ 427640 h 145"/>
              <a:gd name="T68" fmla="*/ 503188 w 160"/>
              <a:gd name="T69" fmla="*/ 427640 h 145"/>
              <a:gd name="T70" fmla="*/ 475804 w 160"/>
              <a:gd name="T71" fmla="*/ 455230 h 145"/>
              <a:gd name="T72" fmla="*/ 397074 w 160"/>
              <a:gd name="T73" fmla="*/ 455230 h 145"/>
              <a:gd name="T74" fmla="*/ 397074 w 160"/>
              <a:gd name="T75" fmla="*/ 144846 h 145"/>
              <a:gd name="T76" fmla="*/ 475804 w 160"/>
              <a:gd name="T77" fmla="*/ 144846 h 145"/>
              <a:gd name="T78" fmla="*/ 503188 w 160"/>
              <a:gd name="T79" fmla="*/ 175884 h 145"/>
              <a:gd name="T80" fmla="*/ 503188 w 160"/>
              <a:gd name="T81" fmla="*/ 427640 h 14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45">
                <a:moveTo>
                  <a:pt x="139" y="29"/>
                </a:moveTo>
                <a:cubicBezTo>
                  <a:pt x="116" y="29"/>
                  <a:pt x="116" y="29"/>
                  <a:pt x="116" y="29"/>
                </a:cubicBezTo>
                <a:cubicBezTo>
                  <a:pt x="116" y="21"/>
                  <a:pt x="116" y="21"/>
                  <a:pt x="116" y="21"/>
                </a:cubicBezTo>
                <a:cubicBezTo>
                  <a:pt x="116" y="9"/>
                  <a:pt x="106" y="0"/>
                  <a:pt x="9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4" y="0"/>
                  <a:pt x="44" y="9"/>
                  <a:pt x="44" y="21"/>
                </a:cubicBezTo>
                <a:cubicBezTo>
                  <a:pt x="44" y="29"/>
                  <a:pt x="44" y="29"/>
                  <a:pt x="44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9" y="29"/>
                  <a:pt x="0" y="39"/>
                  <a:pt x="0" y="51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6"/>
                  <a:pt x="9" y="145"/>
                  <a:pt x="21" y="145"/>
                </a:cubicBezTo>
                <a:cubicBezTo>
                  <a:pt x="139" y="145"/>
                  <a:pt x="139" y="145"/>
                  <a:pt x="139" y="145"/>
                </a:cubicBezTo>
                <a:cubicBezTo>
                  <a:pt x="151" y="145"/>
                  <a:pt x="160" y="136"/>
                  <a:pt x="160" y="124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39"/>
                  <a:pt x="151" y="29"/>
                  <a:pt x="139" y="29"/>
                </a:cubicBezTo>
                <a:close/>
                <a:moveTo>
                  <a:pt x="57" y="21"/>
                </a:moveTo>
                <a:cubicBezTo>
                  <a:pt x="57" y="17"/>
                  <a:pt x="61" y="13"/>
                  <a:pt x="65" y="13"/>
                </a:cubicBezTo>
                <a:cubicBezTo>
                  <a:pt x="95" y="13"/>
                  <a:pt x="95" y="13"/>
                  <a:pt x="95" y="13"/>
                </a:cubicBezTo>
                <a:cubicBezTo>
                  <a:pt x="99" y="13"/>
                  <a:pt x="103" y="17"/>
                  <a:pt x="103" y="21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57" y="29"/>
                  <a:pt x="57" y="29"/>
                  <a:pt x="57" y="29"/>
                </a:cubicBezTo>
                <a:lnTo>
                  <a:pt x="57" y="21"/>
                </a:lnTo>
                <a:close/>
                <a:moveTo>
                  <a:pt x="103" y="42"/>
                </a:moveTo>
                <a:cubicBezTo>
                  <a:pt x="103" y="132"/>
                  <a:pt x="103" y="132"/>
                  <a:pt x="103" y="132"/>
                </a:cubicBezTo>
                <a:cubicBezTo>
                  <a:pt x="57" y="132"/>
                  <a:pt x="57" y="132"/>
                  <a:pt x="57" y="132"/>
                </a:cubicBezTo>
                <a:cubicBezTo>
                  <a:pt x="57" y="42"/>
                  <a:pt x="57" y="42"/>
                  <a:pt x="57" y="42"/>
                </a:cubicBezTo>
                <a:lnTo>
                  <a:pt x="103" y="42"/>
                </a:lnTo>
                <a:close/>
                <a:moveTo>
                  <a:pt x="13" y="124"/>
                </a:moveTo>
                <a:cubicBezTo>
                  <a:pt x="13" y="51"/>
                  <a:pt x="13" y="51"/>
                  <a:pt x="13" y="51"/>
                </a:cubicBezTo>
                <a:cubicBezTo>
                  <a:pt x="13" y="46"/>
                  <a:pt x="17" y="42"/>
                  <a:pt x="21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17" y="132"/>
                  <a:pt x="13" y="129"/>
                  <a:pt x="13" y="124"/>
                </a:cubicBezTo>
                <a:close/>
                <a:moveTo>
                  <a:pt x="147" y="124"/>
                </a:moveTo>
                <a:cubicBezTo>
                  <a:pt x="147" y="129"/>
                  <a:pt x="143" y="132"/>
                  <a:pt x="139" y="132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116" y="42"/>
                  <a:pt x="116" y="42"/>
                  <a:pt x="116" y="42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43" y="42"/>
                  <a:pt x="147" y="46"/>
                  <a:pt x="147" y="51"/>
                </a:cubicBezTo>
                <a:lnTo>
                  <a:pt x="147" y="12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2FFE95C1-F8FC-4FD5-B2D6-A1CF841F40A3}"/>
              </a:ext>
            </a:extLst>
          </p:cNvPr>
          <p:cNvSpPr>
            <a:spLocks noEditPoints="1"/>
          </p:cNvSpPr>
          <p:nvPr/>
        </p:nvSpPr>
        <p:spPr bwMode="auto">
          <a:xfrm>
            <a:off x="2773334" y="1331547"/>
            <a:ext cx="348672" cy="376652"/>
          </a:xfrm>
          <a:custGeom>
            <a:avLst/>
            <a:gdLst>
              <a:gd name="T0" fmla="*/ 473202 w 150"/>
              <a:gd name="T1" fmla="*/ 103533 h 161"/>
              <a:gd name="T2" fmla="*/ 288036 w 150"/>
              <a:gd name="T3" fmla="*/ 10353 h 161"/>
              <a:gd name="T4" fmla="*/ 288036 w 150"/>
              <a:gd name="T5" fmla="*/ 10353 h 161"/>
              <a:gd name="T6" fmla="*/ 226314 w 150"/>
              <a:gd name="T7" fmla="*/ 10353 h 161"/>
              <a:gd name="T8" fmla="*/ 37719 w 150"/>
              <a:gd name="T9" fmla="*/ 103533 h 161"/>
              <a:gd name="T10" fmla="*/ 0 w 150"/>
              <a:gd name="T11" fmla="*/ 165652 h 161"/>
              <a:gd name="T12" fmla="*/ 0 w 150"/>
              <a:gd name="T13" fmla="*/ 389973 h 161"/>
              <a:gd name="T14" fmla="*/ 37719 w 150"/>
              <a:gd name="T15" fmla="*/ 455543 h 161"/>
              <a:gd name="T16" fmla="*/ 226314 w 150"/>
              <a:gd name="T17" fmla="*/ 548723 h 161"/>
              <a:gd name="T18" fmla="*/ 257175 w 150"/>
              <a:gd name="T19" fmla="*/ 555625 h 161"/>
              <a:gd name="T20" fmla="*/ 288036 w 150"/>
              <a:gd name="T21" fmla="*/ 548723 h 161"/>
              <a:gd name="T22" fmla="*/ 473202 w 150"/>
              <a:gd name="T23" fmla="*/ 455543 h 161"/>
              <a:gd name="T24" fmla="*/ 514350 w 150"/>
              <a:gd name="T25" fmla="*/ 393424 h 161"/>
              <a:gd name="T26" fmla="*/ 514350 w 150"/>
              <a:gd name="T27" fmla="*/ 165652 h 161"/>
              <a:gd name="T28" fmla="*/ 473202 w 150"/>
              <a:gd name="T29" fmla="*/ 103533 h 161"/>
              <a:gd name="T30" fmla="*/ 246888 w 150"/>
              <a:gd name="T31" fmla="*/ 51766 h 161"/>
              <a:gd name="T32" fmla="*/ 257175 w 150"/>
              <a:gd name="T33" fmla="*/ 48315 h 161"/>
              <a:gd name="T34" fmla="*/ 267462 w 150"/>
              <a:gd name="T35" fmla="*/ 51766 h 161"/>
              <a:gd name="T36" fmla="*/ 442341 w 150"/>
              <a:gd name="T37" fmla="*/ 138043 h 161"/>
              <a:gd name="T38" fmla="*/ 257175 w 150"/>
              <a:gd name="T39" fmla="*/ 231223 h 161"/>
              <a:gd name="T40" fmla="*/ 72009 w 150"/>
              <a:gd name="T41" fmla="*/ 138043 h 161"/>
              <a:gd name="T42" fmla="*/ 246888 w 150"/>
              <a:gd name="T43" fmla="*/ 51766 h 161"/>
              <a:gd name="T44" fmla="*/ 58293 w 150"/>
              <a:gd name="T45" fmla="*/ 414130 h 161"/>
              <a:gd name="T46" fmla="*/ 44577 w 150"/>
              <a:gd name="T47" fmla="*/ 393424 h 161"/>
              <a:gd name="T48" fmla="*/ 44577 w 150"/>
              <a:gd name="T49" fmla="*/ 389973 h 161"/>
              <a:gd name="T50" fmla="*/ 44577 w 150"/>
              <a:gd name="T51" fmla="*/ 172554 h 161"/>
              <a:gd name="T52" fmla="*/ 233172 w 150"/>
              <a:gd name="T53" fmla="*/ 269185 h 161"/>
              <a:gd name="T54" fmla="*/ 233172 w 150"/>
              <a:gd name="T55" fmla="*/ 503859 h 161"/>
              <a:gd name="T56" fmla="*/ 58293 w 150"/>
              <a:gd name="T57" fmla="*/ 414130 h 161"/>
              <a:gd name="T58" fmla="*/ 456057 w 150"/>
              <a:gd name="T59" fmla="*/ 414130 h 161"/>
              <a:gd name="T60" fmla="*/ 277749 w 150"/>
              <a:gd name="T61" fmla="*/ 503859 h 161"/>
              <a:gd name="T62" fmla="*/ 277749 w 150"/>
              <a:gd name="T63" fmla="*/ 269185 h 161"/>
              <a:gd name="T64" fmla="*/ 469773 w 150"/>
              <a:gd name="T65" fmla="*/ 172554 h 161"/>
              <a:gd name="T66" fmla="*/ 469773 w 150"/>
              <a:gd name="T67" fmla="*/ 393424 h 161"/>
              <a:gd name="T68" fmla="*/ 456057 w 150"/>
              <a:gd name="T69" fmla="*/ 414130 h 16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0" h="161">
                <a:moveTo>
                  <a:pt x="138" y="30"/>
                </a:moveTo>
                <a:cubicBezTo>
                  <a:pt x="84" y="3"/>
                  <a:pt x="84" y="3"/>
                  <a:pt x="84" y="3"/>
                </a:cubicBezTo>
                <a:cubicBezTo>
                  <a:pt x="84" y="3"/>
                  <a:pt x="84" y="3"/>
                  <a:pt x="84" y="3"/>
                </a:cubicBezTo>
                <a:cubicBezTo>
                  <a:pt x="78" y="0"/>
                  <a:pt x="71" y="0"/>
                  <a:pt x="66" y="3"/>
                </a:cubicBezTo>
                <a:cubicBezTo>
                  <a:pt x="11" y="30"/>
                  <a:pt x="11" y="30"/>
                  <a:pt x="11" y="30"/>
                </a:cubicBezTo>
                <a:cubicBezTo>
                  <a:pt x="4" y="34"/>
                  <a:pt x="0" y="41"/>
                  <a:pt x="0" y="48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21"/>
                  <a:pt x="4" y="128"/>
                  <a:pt x="11" y="132"/>
                </a:cubicBezTo>
                <a:cubicBezTo>
                  <a:pt x="66" y="159"/>
                  <a:pt x="66" y="159"/>
                  <a:pt x="66" y="159"/>
                </a:cubicBezTo>
                <a:cubicBezTo>
                  <a:pt x="69" y="160"/>
                  <a:pt x="72" y="161"/>
                  <a:pt x="75" y="161"/>
                </a:cubicBezTo>
                <a:cubicBezTo>
                  <a:pt x="78" y="161"/>
                  <a:pt x="81" y="160"/>
                  <a:pt x="84" y="159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45" y="128"/>
                  <a:pt x="150" y="121"/>
                  <a:pt x="150" y="114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0" y="41"/>
                  <a:pt x="145" y="34"/>
                  <a:pt x="138" y="30"/>
                </a:cubicBezTo>
                <a:close/>
                <a:moveTo>
                  <a:pt x="72" y="15"/>
                </a:moveTo>
                <a:cubicBezTo>
                  <a:pt x="73" y="14"/>
                  <a:pt x="74" y="14"/>
                  <a:pt x="75" y="14"/>
                </a:cubicBezTo>
                <a:cubicBezTo>
                  <a:pt x="76" y="14"/>
                  <a:pt x="77" y="14"/>
                  <a:pt x="78" y="15"/>
                </a:cubicBezTo>
                <a:cubicBezTo>
                  <a:pt x="129" y="40"/>
                  <a:pt x="129" y="40"/>
                  <a:pt x="129" y="40"/>
                </a:cubicBezTo>
                <a:cubicBezTo>
                  <a:pt x="75" y="67"/>
                  <a:pt x="75" y="67"/>
                  <a:pt x="75" y="67"/>
                </a:cubicBezTo>
                <a:cubicBezTo>
                  <a:pt x="21" y="40"/>
                  <a:pt x="21" y="40"/>
                  <a:pt x="21" y="40"/>
                </a:cubicBezTo>
                <a:lnTo>
                  <a:pt x="72" y="15"/>
                </a:lnTo>
                <a:close/>
                <a:moveTo>
                  <a:pt x="17" y="120"/>
                </a:moveTo>
                <a:cubicBezTo>
                  <a:pt x="14" y="119"/>
                  <a:pt x="13" y="116"/>
                  <a:pt x="13" y="114"/>
                </a:cubicBezTo>
                <a:cubicBezTo>
                  <a:pt x="13" y="114"/>
                  <a:pt x="13" y="113"/>
                  <a:pt x="13" y="113"/>
                </a:cubicBezTo>
                <a:cubicBezTo>
                  <a:pt x="13" y="50"/>
                  <a:pt x="13" y="50"/>
                  <a:pt x="13" y="50"/>
                </a:cubicBezTo>
                <a:cubicBezTo>
                  <a:pt x="68" y="78"/>
                  <a:pt x="68" y="78"/>
                  <a:pt x="68" y="78"/>
                </a:cubicBezTo>
                <a:cubicBezTo>
                  <a:pt x="68" y="146"/>
                  <a:pt x="68" y="146"/>
                  <a:pt x="68" y="146"/>
                </a:cubicBezTo>
                <a:lnTo>
                  <a:pt x="17" y="120"/>
                </a:lnTo>
                <a:close/>
                <a:moveTo>
                  <a:pt x="133" y="120"/>
                </a:moveTo>
                <a:cubicBezTo>
                  <a:pt x="81" y="146"/>
                  <a:pt x="81" y="146"/>
                  <a:pt x="81" y="146"/>
                </a:cubicBezTo>
                <a:cubicBezTo>
                  <a:pt x="81" y="78"/>
                  <a:pt x="81" y="78"/>
                  <a:pt x="81" y="78"/>
                </a:cubicBezTo>
                <a:cubicBezTo>
                  <a:pt x="137" y="50"/>
                  <a:pt x="137" y="50"/>
                  <a:pt x="137" y="50"/>
                </a:cubicBezTo>
                <a:cubicBezTo>
                  <a:pt x="137" y="114"/>
                  <a:pt x="137" y="114"/>
                  <a:pt x="137" y="114"/>
                </a:cubicBezTo>
                <a:cubicBezTo>
                  <a:pt x="137" y="116"/>
                  <a:pt x="135" y="119"/>
                  <a:pt x="133" y="1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28">
            <a:extLst>
              <a:ext uri="{FF2B5EF4-FFF2-40B4-BE49-F238E27FC236}">
                <a16:creationId xmlns:a16="http://schemas.microsoft.com/office/drawing/2014/main" id="{CD054AC8-6441-418F-BBD2-F7E576443596}"/>
              </a:ext>
            </a:extLst>
          </p:cNvPr>
          <p:cNvSpPr>
            <a:spLocks noEditPoints="1"/>
          </p:cNvSpPr>
          <p:nvPr/>
        </p:nvSpPr>
        <p:spPr bwMode="auto">
          <a:xfrm>
            <a:off x="5796485" y="1332623"/>
            <a:ext cx="294866" cy="374500"/>
          </a:xfrm>
          <a:custGeom>
            <a:avLst/>
            <a:gdLst>
              <a:gd name="T0" fmla="*/ 359625 w 127"/>
              <a:gd name="T1" fmla="*/ 0 h 160"/>
              <a:gd name="T2" fmla="*/ 78775 w 127"/>
              <a:gd name="T3" fmla="*/ 0 h 160"/>
              <a:gd name="T4" fmla="*/ 0 w 127"/>
              <a:gd name="T5" fmla="*/ 79415 h 160"/>
              <a:gd name="T6" fmla="*/ 0 w 127"/>
              <a:gd name="T7" fmla="*/ 531733 h 160"/>
              <a:gd name="T8" fmla="*/ 13700 w 127"/>
              <a:gd name="T9" fmla="*/ 548997 h 160"/>
              <a:gd name="T10" fmla="*/ 34250 w 127"/>
              <a:gd name="T11" fmla="*/ 548997 h 160"/>
              <a:gd name="T12" fmla="*/ 219200 w 127"/>
              <a:gd name="T13" fmla="*/ 417790 h 160"/>
              <a:gd name="T14" fmla="*/ 400725 w 127"/>
              <a:gd name="T15" fmla="*/ 548997 h 160"/>
              <a:gd name="T16" fmla="*/ 414425 w 127"/>
              <a:gd name="T17" fmla="*/ 552450 h 160"/>
              <a:gd name="T18" fmla="*/ 424700 w 127"/>
              <a:gd name="T19" fmla="*/ 548997 h 160"/>
              <a:gd name="T20" fmla="*/ 434975 w 127"/>
              <a:gd name="T21" fmla="*/ 531733 h 160"/>
              <a:gd name="T22" fmla="*/ 434975 w 127"/>
              <a:gd name="T23" fmla="*/ 79415 h 160"/>
              <a:gd name="T24" fmla="*/ 359625 w 127"/>
              <a:gd name="T25" fmla="*/ 0 h 160"/>
              <a:gd name="T26" fmla="*/ 390450 w 127"/>
              <a:gd name="T27" fmla="*/ 486847 h 160"/>
              <a:gd name="T28" fmla="*/ 229475 w 127"/>
              <a:gd name="T29" fmla="*/ 369451 h 160"/>
              <a:gd name="T30" fmla="*/ 219200 w 127"/>
              <a:gd name="T31" fmla="*/ 365998 h 160"/>
              <a:gd name="T32" fmla="*/ 205500 w 127"/>
              <a:gd name="T33" fmla="*/ 369451 h 160"/>
              <a:gd name="T34" fmla="*/ 44525 w 127"/>
              <a:gd name="T35" fmla="*/ 486847 h 160"/>
              <a:gd name="T36" fmla="*/ 44525 w 127"/>
              <a:gd name="T37" fmla="*/ 79415 h 160"/>
              <a:gd name="T38" fmla="*/ 78775 w 127"/>
              <a:gd name="T39" fmla="*/ 44887 h 160"/>
              <a:gd name="T40" fmla="*/ 359625 w 127"/>
              <a:gd name="T41" fmla="*/ 44887 h 160"/>
              <a:gd name="T42" fmla="*/ 390450 w 127"/>
              <a:gd name="T43" fmla="*/ 79415 h 160"/>
              <a:gd name="T44" fmla="*/ 390450 w 127"/>
              <a:gd name="T45" fmla="*/ 486847 h 1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7" h="160">
                <a:moveTo>
                  <a:pt x="105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1" y="158"/>
                  <a:pt x="4" y="159"/>
                </a:cubicBezTo>
                <a:cubicBezTo>
                  <a:pt x="6" y="160"/>
                  <a:pt x="8" y="160"/>
                  <a:pt x="10" y="159"/>
                </a:cubicBezTo>
                <a:cubicBezTo>
                  <a:pt x="64" y="121"/>
                  <a:pt x="64" y="121"/>
                  <a:pt x="64" y="121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8" y="160"/>
                  <a:pt x="120" y="160"/>
                  <a:pt x="121" y="160"/>
                </a:cubicBezTo>
                <a:cubicBezTo>
                  <a:pt x="122" y="160"/>
                  <a:pt x="123" y="160"/>
                  <a:pt x="124" y="159"/>
                </a:cubicBezTo>
                <a:cubicBezTo>
                  <a:pt x="126" y="158"/>
                  <a:pt x="127" y="156"/>
                  <a:pt x="127" y="154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7" y="10"/>
                  <a:pt x="117" y="0"/>
                  <a:pt x="105" y="0"/>
                </a:cubicBezTo>
                <a:close/>
                <a:moveTo>
                  <a:pt x="114" y="141"/>
                </a:moveTo>
                <a:cubicBezTo>
                  <a:pt x="67" y="107"/>
                  <a:pt x="67" y="107"/>
                  <a:pt x="67" y="107"/>
                </a:cubicBezTo>
                <a:cubicBezTo>
                  <a:pt x="66" y="107"/>
                  <a:pt x="65" y="106"/>
                  <a:pt x="64" y="106"/>
                </a:cubicBezTo>
                <a:cubicBezTo>
                  <a:pt x="62" y="106"/>
                  <a:pt x="61" y="107"/>
                  <a:pt x="60" y="107"/>
                </a:cubicBezTo>
                <a:cubicBezTo>
                  <a:pt x="13" y="141"/>
                  <a:pt x="13" y="141"/>
                  <a:pt x="13" y="141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7"/>
                  <a:pt x="17" y="13"/>
                  <a:pt x="23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10" y="13"/>
                  <a:pt x="114" y="17"/>
                  <a:pt x="114" y="23"/>
                </a:cubicBezTo>
                <a:lnTo>
                  <a:pt x="114" y="14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29">
            <a:extLst>
              <a:ext uri="{FF2B5EF4-FFF2-40B4-BE49-F238E27FC236}">
                <a16:creationId xmlns:a16="http://schemas.microsoft.com/office/drawing/2014/main" id="{E87CEE8C-1516-4E79-A746-33F3A2E658F1}"/>
              </a:ext>
            </a:extLst>
          </p:cNvPr>
          <p:cNvSpPr>
            <a:spLocks noEditPoints="1"/>
          </p:cNvSpPr>
          <p:nvPr/>
        </p:nvSpPr>
        <p:spPr bwMode="auto">
          <a:xfrm>
            <a:off x="10815957" y="1331547"/>
            <a:ext cx="204468" cy="376652"/>
          </a:xfrm>
          <a:custGeom>
            <a:avLst/>
            <a:gdLst>
              <a:gd name="T0" fmla="*/ 181661 w 88"/>
              <a:gd name="T1" fmla="*/ 279538 h 161"/>
              <a:gd name="T2" fmla="*/ 294770 w 88"/>
              <a:gd name="T3" fmla="*/ 169103 h 161"/>
              <a:gd name="T4" fmla="*/ 294770 w 88"/>
              <a:gd name="T5" fmla="*/ 138043 h 161"/>
              <a:gd name="T6" fmla="*/ 167950 w 88"/>
              <a:gd name="T7" fmla="*/ 10353 h 161"/>
              <a:gd name="T8" fmla="*/ 143957 w 88"/>
              <a:gd name="T9" fmla="*/ 3451 h 161"/>
              <a:gd name="T10" fmla="*/ 130247 w 88"/>
              <a:gd name="T11" fmla="*/ 24158 h 161"/>
              <a:gd name="T12" fmla="*/ 130247 w 88"/>
              <a:gd name="T13" fmla="*/ 224321 h 161"/>
              <a:gd name="T14" fmla="*/ 41131 w 88"/>
              <a:gd name="T15" fmla="*/ 138043 h 161"/>
              <a:gd name="T16" fmla="*/ 10283 w 88"/>
              <a:gd name="T17" fmla="*/ 138043 h 161"/>
              <a:gd name="T18" fmla="*/ 10283 w 88"/>
              <a:gd name="T19" fmla="*/ 169103 h 161"/>
              <a:gd name="T20" fmla="*/ 119964 w 88"/>
              <a:gd name="T21" fmla="*/ 279538 h 161"/>
              <a:gd name="T22" fmla="*/ 10283 w 88"/>
              <a:gd name="T23" fmla="*/ 389973 h 161"/>
              <a:gd name="T24" fmla="*/ 10283 w 88"/>
              <a:gd name="T25" fmla="*/ 421033 h 161"/>
              <a:gd name="T26" fmla="*/ 41131 w 88"/>
              <a:gd name="T27" fmla="*/ 421033 h 161"/>
              <a:gd name="T28" fmla="*/ 130247 w 88"/>
              <a:gd name="T29" fmla="*/ 334755 h 161"/>
              <a:gd name="T30" fmla="*/ 130247 w 88"/>
              <a:gd name="T31" fmla="*/ 534918 h 161"/>
              <a:gd name="T32" fmla="*/ 143957 w 88"/>
              <a:gd name="T33" fmla="*/ 555625 h 161"/>
              <a:gd name="T34" fmla="*/ 150813 w 88"/>
              <a:gd name="T35" fmla="*/ 555625 h 161"/>
              <a:gd name="T36" fmla="*/ 167950 w 88"/>
              <a:gd name="T37" fmla="*/ 548723 h 161"/>
              <a:gd name="T38" fmla="*/ 294770 w 88"/>
              <a:gd name="T39" fmla="*/ 421033 h 161"/>
              <a:gd name="T40" fmla="*/ 294770 w 88"/>
              <a:gd name="T41" fmla="*/ 389973 h 161"/>
              <a:gd name="T42" fmla="*/ 181661 w 88"/>
              <a:gd name="T43" fmla="*/ 279538 h 161"/>
              <a:gd name="T44" fmla="*/ 174805 w 88"/>
              <a:gd name="T45" fmla="*/ 79375 h 161"/>
              <a:gd name="T46" fmla="*/ 246784 w 88"/>
              <a:gd name="T47" fmla="*/ 151848 h 161"/>
              <a:gd name="T48" fmla="*/ 174805 w 88"/>
              <a:gd name="T49" fmla="*/ 224321 h 161"/>
              <a:gd name="T50" fmla="*/ 174805 w 88"/>
              <a:gd name="T51" fmla="*/ 79375 h 161"/>
              <a:gd name="T52" fmla="*/ 174805 w 88"/>
              <a:gd name="T53" fmla="*/ 479701 h 161"/>
              <a:gd name="T54" fmla="*/ 174805 w 88"/>
              <a:gd name="T55" fmla="*/ 334755 h 161"/>
              <a:gd name="T56" fmla="*/ 246784 w 88"/>
              <a:gd name="T57" fmla="*/ 407228 h 161"/>
              <a:gd name="T58" fmla="*/ 174805 w 88"/>
              <a:gd name="T59" fmla="*/ 479701 h 16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8" h="161">
                <a:moveTo>
                  <a:pt x="53" y="81"/>
                </a:moveTo>
                <a:cubicBezTo>
                  <a:pt x="86" y="49"/>
                  <a:pt x="86" y="49"/>
                  <a:pt x="86" y="49"/>
                </a:cubicBezTo>
                <a:cubicBezTo>
                  <a:pt x="88" y="46"/>
                  <a:pt x="88" y="42"/>
                  <a:pt x="86" y="40"/>
                </a:cubicBezTo>
                <a:cubicBezTo>
                  <a:pt x="49" y="3"/>
                  <a:pt x="49" y="3"/>
                  <a:pt x="49" y="3"/>
                </a:cubicBezTo>
                <a:cubicBezTo>
                  <a:pt x="47" y="1"/>
                  <a:pt x="44" y="0"/>
                  <a:pt x="42" y="1"/>
                </a:cubicBezTo>
                <a:cubicBezTo>
                  <a:pt x="39" y="2"/>
                  <a:pt x="38" y="5"/>
                  <a:pt x="38" y="7"/>
                </a:cubicBezTo>
                <a:cubicBezTo>
                  <a:pt x="38" y="65"/>
                  <a:pt x="38" y="65"/>
                  <a:pt x="38" y="65"/>
                </a:cubicBezTo>
                <a:cubicBezTo>
                  <a:pt x="12" y="40"/>
                  <a:pt x="12" y="40"/>
                  <a:pt x="12" y="40"/>
                </a:cubicBezTo>
                <a:cubicBezTo>
                  <a:pt x="10" y="37"/>
                  <a:pt x="5" y="37"/>
                  <a:pt x="3" y="40"/>
                </a:cubicBezTo>
                <a:cubicBezTo>
                  <a:pt x="0" y="42"/>
                  <a:pt x="0" y="46"/>
                  <a:pt x="3" y="49"/>
                </a:cubicBezTo>
                <a:cubicBezTo>
                  <a:pt x="35" y="81"/>
                  <a:pt x="35" y="81"/>
                  <a:pt x="35" y="81"/>
                </a:cubicBezTo>
                <a:cubicBezTo>
                  <a:pt x="3" y="113"/>
                  <a:pt x="3" y="113"/>
                  <a:pt x="3" y="113"/>
                </a:cubicBezTo>
                <a:cubicBezTo>
                  <a:pt x="0" y="116"/>
                  <a:pt x="0" y="120"/>
                  <a:pt x="3" y="122"/>
                </a:cubicBezTo>
                <a:cubicBezTo>
                  <a:pt x="5" y="125"/>
                  <a:pt x="10" y="125"/>
                  <a:pt x="12" y="122"/>
                </a:cubicBezTo>
                <a:cubicBezTo>
                  <a:pt x="38" y="97"/>
                  <a:pt x="38" y="97"/>
                  <a:pt x="38" y="97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7"/>
                  <a:pt x="39" y="160"/>
                  <a:pt x="42" y="161"/>
                </a:cubicBezTo>
                <a:cubicBezTo>
                  <a:pt x="43" y="161"/>
                  <a:pt x="43" y="161"/>
                  <a:pt x="44" y="161"/>
                </a:cubicBezTo>
                <a:cubicBezTo>
                  <a:pt x="46" y="161"/>
                  <a:pt x="48" y="160"/>
                  <a:pt x="49" y="159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88" y="120"/>
                  <a:pt x="88" y="116"/>
                  <a:pt x="86" y="113"/>
                </a:cubicBezTo>
                <a:lnTo>
                  <a:pt x="53" y="81"/>
                </a:lnTo>
                <a:close/>
                <a:moveTo>
                  <a:pt x="51" y="23"/>
                </a:moveTo>
                <a:cubicBezTo>
                  <a:pt x="72" y="44"/>
                  <a:pt x="72" y="44"/>
                  <a:pt x="72" y="44"/>
                </a:cubicBezTo>
                <a:cubicBezTo>
                  <a:pt x="51" y="65"/>
                  <a:pt x="51" y="65"/>
                  <a:pt x="51" y="65"/>
                </a:cubicBezTo>
                <a:lnTo>
                  <a:pt x="51" y="23"/>
                </a:lnTo>
                <a:close/>
                <a:moveTo>
                  <a:pt x="51" y="139"/>
                </a:moveTo>
                <a:cubicBezTo>
                  <a:pt x="51" y="97"/>
                  <a:pt x="51" y="97"/>
                  <a:pt x="51" y="97"/>
                </a:cubicBezTo>
                <a:cubicBezTo>
                  <a:pt x="72" y="118"/>
                  <a:pt x="72" y="118"/>
                  <a:pt x="72" y="118"/>
                </a:cubicBezTo>
                <a:lnTo>
                  <a:pt x="51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30">
            <a:extLst>
              <a:ext uri="{FF2B5EF4-FFF2-40B4-BE49-F238E27FC236}">
                <a16:creationId xmlns:a16="http://schemas.microsoft.com/office/drawing/2014/main" id="{ED25A98A-176B-47DC-932E-EF8C2BD7DAE9}"/>
              </a:ext>
            </a:extLst>
          </p:cNvPr>
          <p:cNvSpPr>
            <a:spLocks noEditPoints="1"/>
          </p:cNvSpPr>
          <p:nvPr/>
        </p:nvSpPr>
        <p:spPr bwMode="auto">
          <a:xfrm>
            <a:off x="5762824" y="2336474"/>
            <a:ext cx="372348" cy="374500"/>
          </a:xfrm>
          <a:custGeom>
            <a:avLst/>
            <a:gdLst>
              <a:gd name="T0" fmla="*/ 527150 w 160"/>
              <a:gd name="T1" fmla="*/ 379809 h 160"/>
              <a:gd name="T2" fmla="*/ 472381 w 160"/>
              <a:gd name="T3" fmla="*/ 328017 h 160"/>
              <a:gd name="T4" fmla="*/ 472381 w 160"/>
              <a:gd name="T5" fmla="*/ 200263 h 160"/>
              <a:gd name="T6" fmla="*/ 273844 w 160"/>
              <a:gd name="T7" fmla="*/ 0 h 160"/>
              <a:gd name="T8" fmla="*/ 75307 w 160"/>
              <a:gd name="T9" fmla="*/ 200263 h 160"/>
              <a:gd name="T10" fmla="*/ 75307 w 160"/>
              <a:gd name="T11" fmla="*/ 328017 h 160"/>
              <a:gd name="T12" fmla="*/ 20538 w 160"/>
              <a:gd name="T13" fmla="*/ 379809 h 160"/>
              <a:gd name="T14" fmla="*/ 0 w 160"/>
              <a:gd name="T15" fmla="*/ 403979 h 160"/>
              <a:gd name="T16" fmla="*/ 20538 w 160"/>
              <a:gd name="T17" fmla="*/ 424696 h 160"/>
              <a:gd name="T18" fmla="*/ 527150 w 160"/>
              <a:gd name="T19" fmla="*/ 424696 h 160"/>
              <a:gd name="T20" fmla="*/ 547688 w 160"/>
              <a:gd name="T21" fmla="*/ 403979 h 160"/>
              <a:gd name="T22" fmla="*/ 527150 w 160"/>
              <a:gd name="T23" fmla="*/ 379809 h 160"/>
              <a:gd name="T24" fmla="*/ 102692 w 160"/>
              <a:gd name="T25" fmla="*/ 379809 h 160"/>
              <a:gd name="T26" fmla="*/ 119807 w 160"/>
              <a:gd name="T27" fmla="*/ 328017 h 160"/>
              <a:gd name="T28" fmla="*/ 119807 w 160"/>
              <a:gd name="T29" fmla="*/ 200263 h 160"/>
              <a:gd name="T30" fmla="*/ 273844 w 160"/>
              <a:gd name="T31" fmla="*/ 44887 h 160"/>
              <a:gd name="T32" fmla="*/ 427881 w 160"/>
              <a:gd name="T33" fmla="*/ 200263 h 160"/>
              <a:gd name="T34" fmla="*/ 427881 w 160"/>
              <a:gd name="T35" fmla="*/ 328017 h 160"/>
              <a:gd name="T36" fmla="*/ 444997 w 160"/>
              <a:gd name="T37" fmla="*/ 379809 h 160"/>
              <a:gd name="T38" fmla="*/ 102692 w 160"/>
              <a:gd name="T39" fmla="*/ 379809 h 160"/>
              <a:gd name="T40" fmla="*/ 335459 w 160"/>
              <a:gd name="T41" fmla="*/ 514469 h 160"/>
              <a:gd name="T42" fmla="*/ 273844 w 160"/>
              <a:gd name="T43" fmla="*/ 552450 h 160"/>
              <a:gd name="T44" fmla="*/ 236190 w 160"/>
              <a:gd name="T45" fmla="*/ 542092 h 160"/>
              <a:gd name="T46" fmla="*/ 212229 w 160"/>
              <a:gd name="T47" fmla="*/ 514469 h 160"/>
              <a:gd name="T48" fmla="*/ 219075 w 160"/>
              <a:gd name="T49" fmla="*/ 486847 h 160"/>
              <a:gd name="T50" fmla="*/ 249883 w 160"/>
              <a:gd name="T51" fmla="*/ 493752 h 160"/>
              <a:gd name="T52" fmla="*/ 260152 w 160"/>
              <a:gd name="T53" fmla="*/ 504111 h 160"/>
              <a:gd name="T54" fmla="*/ 297805 w 160"/>
              <a:gd name="T55" fmla="*/ 493752 h 160"/>
              <a:gd name="T56" fmla="*/ 328613 w 160"/>
              <a:gd name="T57" fmla="*/ 486847 h 160"/>
              <a:gd name="T58" fmla="*/ 335459 w 160"/>
              <a:gd name="T59" fmla="*/ 514469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60">
                <a:moveTo>
                  <a:pt x="154" y="110"/>
                </a:moveTo>
                <a:cubicBezTo>
                  <a:pt x="145" y="110"/>
                  <a:pt x="138" y="103"/>
                  <a:pt x="138" y="95"/>
                </a:cubicBezTo>
                <a:cubicBezTo>
                  <a:pt x="138" y="58"/>
                  <a:pt x="138" y="58"/>
                  <a:pt x="138" y="58"/>
                </a:cubicBezTo>
                <a:cubicBezTo>
                  <a:pt x="138" y="26"/>
                  <a:pt x="112" y="0"/>
                  <a:pt x="80" y="0"/>
                </a:cubicBezTo>
                <a:cubicBezTo>
                  <a:pt x="48" y="0"/>
                  <a:pt x="22" y="26"/>
                  <a:pt x="22" y="58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103"/>
                  <a:pt x="15" y="110"/>
                  <a:pt x="6" y="110"/>
                </a:cubicBezTo>
                <a:cubicBezTo>
                  <a:pt x="3" y="110"/>
                  <a:pt x="0" y="113"/>
                  <a:pt x="0" y="117"/>
                </a:cubicBezTo>
                <a:cubicBezTo>
                  <a:pt x="0" y="120"/>
                  <a:pt x="3" y="123"/>
                  <a:pt x="6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7" y="123"/>
                  <a:pt x="160" y="120"/>
                  <a:pt x="160" y="117"/>
                </a:cubicBezTo>
                <a:cubicBezTo>
                  <a:pt x="160" y="113"/>
                  <a:pt x="157" y="110"/>
                  <a:pt x="154" y="110"/>
                </a:cubicBezTo>
                <a:close/>
                <a:moveTo>
                  <a:pt x="30" y="110"/>
                </a:moveTo>
                <a:cubicBezTo>
                  <a:pt x="33" y="106"/>
                  <a:pt x="35" y="100"/>
                  <a:pt x="35" y="95"/>
                </a:cubicBezTo>
                <a:cubicBezTo>
                  <a:pt x="35" y="58"/>
                  <a:pt x="35" y="58"/>
                  <a:pt x="35" y="58"/>
                </a:cubicBezTo>
                <a:cubicBezTo>
                  <a:pt x="35" y="33"/>
                  <a:pt x="55" y="13"/>
                  <a:pt x="80" y="13"/>
                </a:cubicBezTo>
                <a:cubicBezTo>
                  <a:pt x="105" y="13"/>
                  <a:pt x="125" y="33"/>
                  <a:pt x="125" y="58"/>
                </a:cubicBezTo>
                <a:cubicBezTo>
                  <a:pt x="125" y="95"/>
                  <a:pt x="125" y="95"/>
                  <a:pt x="125" y="95"/>
                </a:cubicBezTo>
                <a:cubicBezTo>
                  <a:pt x="125" y="100"/>
                  <a:pt x="127" y="106"/>
                  <a:pt x="130" y="110"/>
                </a:cubicBezTo>
                <a:lnTo>
                  <a:pt x="30" y="110"/>
                </a:lnTo>
                <a:close/>
                <a:moveTo>
                  <a:pt x="98" y="149"/>
                </a:moveTo>
                <a:cubicBezTo>
                  <a:pt x="94" y="156"/>
                  <a:pt x="87" y="160"/>
                  <a:pt x="80" y="160"/>
                </a:cubicBezTo>
                <a:cubicBezTo>
                  <a:pt x="76" y="160"/>
                  <a:pt x="73" y="159"/>
                  <a:pt x="69" y="157"/>
                </a:cubicBezTo>
                <a:cubicBezTo>
                  <a:pt x="66" y="155"/>
                  <a:pt x="64" y="153"/>
                  <a:pt x="62" y="149"/>
                </a:cubicBezTo>
                <a:cubicBezTo>
                  <a:pt x="60" y="146"/>
                  <a:pt x="61" y="142"/>
                  <a:pt x="64" y="141"/>
                </a:cubicBezTo>
                <a:cubicBezTo>
                  <a:pt x="67" y="139"/>
                  <a:pt x="71" y="140"/>
                  <a:pt x="73" y="143"/>
                </a:cubicBezTo>
                <a:cubicBezTo>
                  <a:pt x="74" y="144"/>
                  <a:pt x="75" y="145"/>
                  <a:pt x="76" y="146"/>
                </a:cubicBezTo>
                <a:cubicBezTo>
                  <a:pt x="80" y="148"/>
                  <a:pt x="85" y="147"/>
                  <a:pt x="87" y="143"/>
                </a:cubicBezTo>
                <a:cubicBezTo>
                  <a:pt x="89" y="140"/>
                  <a:pt x="93" y="139"/>
                  <a:pt x="96" y="141"/>
                </a:cubicBezTo>
                <a:cubicBezTo>
                  <a:pt x="99" y="142"/>
                  <a:pt x="100" y="146"/>
                  <a:pt x="98" y="14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31">
            <a:extLst>
              <a:ext uri="{FF2B5EF4-FFF2-40B4-BE49-F238E27FC236}">
                <a16:creationId xmlns:a16="http://schemas.microsoft.com/office/drawing/2014/main" id="{6CD34A68-3B7D-4C69-B976-006B528222E4}"/>
              </a:ext>
            </a:extLst>
          </p:cNvPr>
          <p:cNvSpPr>
            <a:spLocks noEditPoints="1"/>
          </p:cNvSpPr>
          <p:nvPr/>
        </p:nvSpPr>
        <p:spPr bwMode="auto">
          <a:xfrm>
            <a:off x="5770514" y="3337673"/>
            <a:ext cx="376652" cy="376652"/>
          </a:xfrm>
          <a:custGeom>
            <a:avLst/>
            <a:gdLst>
              <a:gd name="T0" fmla="*/ 178349 w 162"/>
              <a:gd name="T1" fmla="*/ 79375 h 161"/>
              <a:gd name="T2" fmla="*/ 188638 w 162"/>
              <a:gd name="T3" fmla="*/ 51766 h 161"/>
              <a:gd name="T4" fmla="*/ 325829 w 162"/>
              <a:gd name="T5" fmla="*/ 34511 h 161"/>
              <a:gd name="T6" fmla="*/ 435583 w 162"/>
              <a:gd name="T7" fmla="*/ 120788 h 161"/>
              <a:gd name="T8" fmla="*/ 459591 w 162"/>
              <a:gd name="T9" fmla="*/ 210516 h 161"/>
              <a:gd name="T10" fmla="*/ 459591 w 162"/>
              <a:gd name="T11" fmla="*/ 303696 h 161"/>
              <a:gd name="T12" fmla="*/ 439012 w 162"/>
              <a:gd name="T13" fmla="*/ 324402 h 161"/>
              <a:gd name="T14" fmla="*/ 415004 w 162"/>
              <a:gd name="T15" fmla="*/ 303696 h 161"/>
              <a:gd name="T16" fmla="*/ 415004 w 162"/>
              <a:gd name="T17" fmla="*/ 210516 h 161"/>
              <a:gd name="T18" fmla="*/ 397855 w 162"/>
              <a:gd name="T19" fmla="*/ 141495 h 161"/>
              <a:gd name="T20" fmla="*/ 315540 w 162"/>
              <a:gd name="T21" fmla="*/ 75924 h 161"/>
              <a:gd name="T22" fmla="*/ 209217 w 162"/>
              <a:gd name="T23" fmla="*/ 89728 h 161"/>
              <a:gd name="T24" fmla="*/ 178349 w 162"/>
              <a:gd name="T25" fmla="*/ 79375 h 161"/>
              <a:gd name="T26" fmla="*/ 329259 w 162"/>
              <a:gd name="T27" fmla="*/ 469348 h 161"/>
              <a:gd name="T28" fmla="*/ 298391 w 162"/>
              <a:gd name="T29" fmla="*/ 476250 h 161"/>
              <a:gd name="T30" fmla="*/ 284672 w 162"/>
              <a:gd name="T31" fmla="*/ 486603 h 161"/>
              <a:gd name="T32" fmla="*/ 267523 w 162"/>
              <a:gd name="T33" fmla="*/ 483152 h 161"/>
              <a:gd name="T34" fmla="*/ 257234 w 162"/>
              <a:gd name="T35" fmla="*/ 476250 h 161"/>
              <a:gd name="T36" fmla="*/ 226366 w 162"/>
              <a:gd name="T37" fmla="*/ 469348 h 161"/>
              <a:gd name="T38" fmla="*/ 219506 w 162"/>
              <a:gd name="T39" fmla="*/ 496957 h 161"/>
              <a:gd name="T40" fmla="*/ 243515 w 162"/>
              <a:gd name="T41" fmla="*/ 524565 h 161"/>
              <a:gd name="T42" fmla="*/ 277813 w 162"/>
              <a:gd name="T43" fmla="*/ 531467 h 161"/>
              <a:gd name="T44" fmla="*/ 294961 w 162"/>
              <a:gd name="T45" fmla="*/ 531467 h 161"/>
              <a:gd name="T46" fmla="*/ 336119 w 162"/>
              <a:gd name="T47" fmla="*/ 496957 h 161"/>
              <a:gd name="T48" fmla="*/ 329259 w 162"/>
              <a:gd name="T49" fmla="*/ 469348 h 161"/>
              <a:gd name="T50" fmla="*/ 545336 w 162"/>
              <a:gd name="T51" fmla="*/ 548723 h 161"/>
              <a:gd name="T52" fmla="*/ 531617 w 162"/>
              <a:gd name="T53" fmla="*/ 555625 h 161"/>
              <a:gd name="T54" fmla="*/ 514468 w 162"/>
              <a:gd name="T55" fmla="*/ 548723 h 161"/>
              <a:gd name="T56" fmla="*/ 384136 w 162"/>
              <a:gd name="T57" fmla="*/ 417582 h 161"/>
              <a:gd name="T58" fmla="*/ 48017 w 162"/>
              <a:gd name="T59" fmla="*/ 417582 h 161"/>
              <a:gd name="T60" fmla="*/ 27438 w 162"/>
              <a:gd name="T61" fmla="*/ 393424 h 161"/>
              <a:gd name="T62" fmla="*/ 48017 w 162"/>
              <a:gd name="T63" fmla="*/ 372717 h 161"/>
              <a:gd name="T64" fmla="*/ 96034 w 162"/>
              <a:gd name="T65" fmla="*/ 324402 h 161"/>
              <a:gd name="T66" fmla="*/ 96034 w 162"/>
              <a:gd name="T67" fmla="*/ 210516 h 161"/>
              <a:gd name="T68" fmla="*/ 109753 w 162"/>
              <a:gd name="T69" fmla="*/ 141495 h 161"/>
              <a:gd name="T70" fmla="*/ 10289 w 162"/>
              <a:gd name="T71" fmla="*/ 41413 h 161"/>
              <a:gd name="T72" fmla="*/ 10289 w 162"/>
              <a:gd name="T73" fmla="*/ 10353 h 161"/>
              <a:gd name="T74" fmla="*/ 41157 w 162"/>
              <a:gd name="T75" fmla="*/ 10353 h 161"/>
              <a:gd name="T76" fmla="*/ 545336 w 162"/>
              <a:gd name="T77" fmla="*/ 517663 h 161"/>
              <a:gd name="T78" fmla="*/ 545336 w 162"/>
              <a:gd name="T79" fmla="*/ 548723 h 161"/>
              <a:gd name="T80" fmla="*/ 339549 w 162"/>
              <a:gd name="T81" fmla="*/ 372717 h 161"/>
              <a:gd name="T82" fmla="*/ 144051 w 162"/>
              <a:gd name="T83" fmla="*/ 176005 h 161"/>
              <a:gd name="T84" fmla="*/ 140621 w 162"/>
              <a:gd name="T85" fmla="*/ 210516 h 161"/>
              <a:gd name="T86" fmla="*/ 140621 w 162"/>
              <a:gd name="T87" fmla="*/ 324402 h 161"/>
              <a:gd name="T88" fmla="*/ 126902 w 162"/>
              <a:gd name="T89" fmla="*/ 372717 h 161"/>
              <a:gd name="T90" fmla="*/ 339549 w 162"/>
              <a:gd name="T91" fmla="*/ 372717 h 1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2" h="161">
                <a:moveTo>
                  <a:pt x="52" y="23"/>
                </a:moveTo>
                <a:cubicBezTo>
                  <a:pt x="51" y="20"/>
                  <a:pt x="52" y="16"/>
                  <a:pt x="55" y="15"/>
                </a:cubicBezTo>
                <a:cubicBezTo>
                  <a:pt x="67" y="8"/>
                  <a:pt x="82" y="6"/>
                  <a:pt x="95" y="10"/>
                </a:cubicBezTo>
                <a:cubicBezTo>
                  <a:pt x="109" y="13"/>
                  <a:pt x="120" y="22"/>
                  <a:pt x="127" y="35"/>
                </a:cubicBezTo>
                <a:cubicBezTo>
                  <a:pt x="132" y="43"/>
                  <a:pt x="134" y="52"/>
                  <a:pt x="134" y="61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4" y="91"/>
                  <a:pt x="131" y="94"/>
                  <a:pt x="128" y="94"/>
                </a:cubicBezTo>
                <a:cubicBezTo>
                  <a:pt x="124" y="94"/>
                  <a:pt x="121" y="91"/>
                  <a:pt x="121" y="88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21" y="54"/>
                  <a:pt x="120" y="47"/>
                  <a:pt x="116" y="41"/>
                </a:cubicBezTo>
                <a:cubicBezTo>
                  <a:pt x="111" y="32"/>
                  <a:pt x="102" y="25"/>
                  <a:pt x="92" y="22"/>
                </a:cubicBezTo>
                <a:cubicBezTo>
                  <a:pt x="81" y="19"/>
                  <a:pt x="71" y="21"/>
                  <a:pt x="61" y="26"/>
                </a:cubicBezTo>
                <a:cubicBezTo>
                  <a:pt x="58" y="28"/>
                  <a:pt x="54" y="26"/>
                  <a:pt x="52" y="23"/>
                </a:cubicBezTo>
                <a:close/>
                <a:moveTo>
                  <a:pt x="96" y="136"/>
                </a:moveTo>
                <a:cubicBezTo>
                  <a:pt x="93" y="134"/>
                  <a:pt x="89" y="135"/>
                  <a:pt x="87" y="138"/>
                </a:cubicBezTo>
                <a:cubicBezTo>
                  <a:pt x="86" y="140"/>
                  <a:pt x="85" y="141"/>
                  <a:pt x="83" y="141"/>
                </a:cubicBezTo>
                <a:cubicBezTo>
                  <a:pt x="81" y="142"/>
                  <a:pt x="79" y="141"/>
                  <a:pt x="78" y="140"/>
                </a:cubicBezTo>
                <a:cubicBezTo>
                  <a:pt x="76" y="140"/>
                  <a:pt x="76" y="139"/>
                  <a:pt x="75" y="138"/>
                </a:cubicBezTo>
                <a:cubicBezTo>
                  <a:pt x="73" y="135"/>
                  <a:pt x="69" y="134"/>
                  <a:pt x="66" y="136"/>
                </a:cubicBezTo>
                <a:cubicBezTo>
                  <a:pt x="63" y="137"/>
                  <a:pt x="62" y="141"/>
                  <a:pt x="64" y="144"/>
                </a:cubicBezTo>
                <a:cubicBezTo>
                  <a:pt x="66" y="147"/>
                  <a:pt x="68" y="150"/>
                  <a:pt x="71" y="152"/>
                </a:cubicBezTo>
                <a:cubicBezTo>
                  <a:pt x="74" y="153"/>
                  <a:pt x="78" y="154"/>
                  <a:pt x="81" y="154"/>
                </a:cubicBezTo>
                <a:cubicBezTo>
                  <a:pt x="83" y="154"/>
                  <a:pt x="84" y="154"/>
                  <a:pt x="86" y="154"/>
                </a:cubicBezTo>
                <a:cubicBezTo>
                  <a:pt x="91" y="152"/>
                  <a:pt x="95" y="149"/>
                  <a:pt x="98" y="144"/>
                </a:cubicBezTo>
                <a:cubicBezTo>
                  <a:pt x="100" y="141"/>
                  <a:pt x="99" y="137"/>
                  <a:pt x="96" y="136"/>
                </a:cubicBezTo>
                <a:close/>
                <a:moveTo>
                  <a:pt x="159" y="159"/>
                </a:moveTo>
                <a:cubicBezTo>
                  <a:pt x="158" y="160"/>
                  <a:pt x="156" y="161"/>
                  <a:pt x="155" y="161"/>
                </a:cubicBezTo>
                <a:cubicBezTo>
                  <a:pt x="153" y="161"/>
                  <a:pt x="151" y="160"/>
                  <a:pt x="150" y="159"/>
                </a:cubicBezTo>
                <a:cubicBezTo>
                  <a:pt x="112" y="121"/>
                  <a:pt x="112" y="121"/>
                  <a:pt x="112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1" y="121"/>
                  <a:pt x="8" y="118"/>
                  <a:pt x="8" y="114"/>
                </a:cubicBezTo>
                <a:cubicBezTo>
                  <a:pt x="8" y="111"/>
                  <a:pt x="11" y="108"/>
                  <a:pt x="14" y="108"/>
                </a:cubicBezTo>
                <a:cubicBezTo>
                  <a:pt x="22" y="108"/>
                  <a:pt x="28" y="102"/>
                  <a:pt x="28" y="94"/>
                </a:cubicBezTo>
                <a:cubicBezTo>
                  <a:pt x="28" y="61"/>
                  <a:pt x="28" y="61"/>
                  <a:pt x="28" y="61"/>
                </a:cubicBezTo>
                <a:cubicBezTo>
                  <a:pt x="28" y="54"/>
                  <a:pt x="29" y="47"/>
                  <a:pt x="32" y="41"/>
                </a:cubicBezTo>
                <a:cubicBezTo>
                  <a:pt x="3" y="12"/>
                  <a:pt x="3" y="12"/>
                  <a:pt x="3" y="12"/>
                </a:cubicBezTo>
                <a:cubicBezTo>
                  <a:pt x="0" y="10"/>
                  <a:pt x="0" y="5"/>
                  <a:pt x="3" y="3"/>
                </a:cubicBezTo>
                <a:cubicBezTo>
                  <a:pt x="5" y="0"/>
                  <a:pt x="10" y="0"/>
                  <a:pt x="12" y="3"/>
                </a:cubicBezTo>
                <a:cubicBezTo>
                  <a:pt x="159" y="150"/>
                  <a:pt x="159" y="150"/>
                  <a:pt x="159" y="150"/>
                </a:cubicBezTo>
                <a:cubicBezTo>
                  <a:pt x="162" y="152"/>
                  <a:pt x="162" y="157"/>
                  <a:pt x="159" y="159"/>
                </a:cubicBezTo>
                <a:close/>
                <a:moveTo>
                  <a:pt x="99" y="108"/>
                </a:moveTo>
                <a:cubicBezTo>
                  <a:pt x="42" y="51"/>
                  <a:pt x="42" y="51"/>
                  <a:pt x="42" y="51"/>
                </a:cubicBezTo>
                <a:cubicBezTo>
                  <a:pt x="41" y="54"/>
                  <a:pt x="41" y="58"/>
                  <a:pt x="41" y="61"/>
                </a:cubicBezTo>
                <a:cubicBezTo>
                  <a:pt x="41" y="94"/>
                  <a:pt x="41" y="94"/>
                  <a:pt x="41" y="94"/>
                </a:cubicBezTo>
                <a:cubicBezTo>
                  <a:pt x="41" y="99"/>
                  <a:pt x="39" y="104"/>
                  <a:pt x="37" y="108"/>
                </a:cubicBezTo>
                <a:lnTo>
                  <a:pt x="99" y="10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32">
            <a:extLst>
              <a:ext uri="{FF2B5EF4-FFF2-40B4-BE49-F238E27FC236}">
                <a16:creationId xmlns:a16="http://schemas.microsoft.com/office/drawing/2014/main" id="{4F3B4EE8-BFB1-4669-B67B-47328627A966}"/>
              </a:ext>
            </a:extLst>
          </p:cNvPr>
          <p:cNvSpPr>
            <a:spLocks noEditPoints="1"/>
          </p:cNvSpPr>
          <p:nvPr/>
        </p:nvSpPr>
        <p:spPr bwMode="auto">
          <a:xfrm>
            <a:off x="8769232" y="3417308"/>
            <a:ext cx="372348" cy="217382"/>
          </a:xfrm>
          <a:custGeom>
            <a:avLst/>
            <a:gdLst>
              <a:gd name="T0" fmla="*/ 386805 w 160"/>
              <a:gd name="T1" fmla="*/ 0 h 93"/>
              <a:gd name="T2" fmla="*/ 68461 w 160"/>
              <a:gd name="T3" fmla="*/ 0 h 93"/>
              <a:gd name="T4" fmla="*/ 0 w 160"/>
              <a:gd name="T5" fmla="*/ 68962 h 93"/>
              <a:gd name="T6" fmla="*/ 0 w 160"/>
              <a:gd name="T7" fmla="*/ 251713 h 93"/>
              <a:gd name="T8" fmla="*/ 68461 w 160"/>
              <a:gd name="T9" fmla="*/ 320675 h 93"/>
              <a:gd name="T10" fmla="*/ 386805 w 160"/>
              <a:gd name="T11" fmla="*/ 320675 h 93"/>
              <a:gd name="T12" fmla="*/ 455266 w 160"/>
              <a:gd name="T13" fmla="*/ 251713 h 93"/>
              <a:gd name="T14" fmla="*/ 455266 w 160"/>
              <a:gd name="T15" fmla="*/ 68962 h 93"/>
              <a:gd name="T16" fmla="*/ 386805 w 160"/>
              <a:gd name="T17" fmla="*/ 0 h 93"/>
              <a:gd name="T18" fmla="*/ 410766 w 160"/>
              <a:gd name="T19" fmla="*/ 251713 h 93"/>
              <a:gd name="T20" fmla="*/ 386805 w 160"/>
              <a:gd name="T21" fmla="*/ 275849 h 93"/>
              <a:gd name="T22" fmla="*/ 68461 w 160"/>
              <a:gd name="T23" fmla="*/ 275849 h 93"/>
              <a:gd name="T24" fmla="*/ 44500 w 160"/>
              <a:gd name="T25" fmla="*/ 251713 h 93"/>
              <a:gd name="T26" fmla="*/ 44500 w 160"/>
              <a:gd name="T27" fmla="*/ 68962 h 93"/>
              <a:gd name="T28" fmla="*/ 68461 w 160"/>
              <a:gd name="T29" fmla="*/ 44826 h 93"/>
              <a:gd name="T30" fmla="*/ 386805 w 160"/>
              <a:gd name="T31" fmla="*/ 44826 h 93"/>
              <a:gd name="T32" fmla="*/ 410766 w 160"/>
              <a:gd name="T33" fmla="*/ 68962 h 93"/>
              <a:gd name="T34" fmla="*/ 410766 w 160"/>
              <a:gd name="T35" fmla="*/ 251713 h 93"/>
              <a:gd name="T36" fmla="*/ 547688 w 160"/>
              <a:gd name="T37" fmla="*/ 137925 h 93"/>
              <a:gd name="T38" fmla="*/ 547688 w 160"/>
              <a:gd name="T39" fmla="*/ 182750 h 93"/>
              <a:gd name="T40" fmla="*/ 527150 w 160"/>
              <a:gd name="T41" fmla="*/ 206887 h 93"/>
              <a:gd name="T42" fmla="*/ 503188 w 160"/>
              <a:gd name="T43" fmla="*/ 182750 h 93"/>
              <a:gd name="T44" fmla="*/ 503188 w 160"/>
              <a:gd name="T45" fmla="*/ 137925 h 93"/>
              <a:gd name="T46" fmla="*/ 527150 w 160"/>
              <a:gd name="T47" fmla="*/ 113788 h 93"/>
              <a:gd name="T48" fmla="*/ 547688 w 160"/>
              <a:gd name="T49" fmla="*/ 137925 h 9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0" h="93">
                <a:moveTo>
                  <a:pt x="113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4"/>
                  <a:pt x="9" y="93"/>
                  <a:pt x="20" y="93"/>
                </a:cubicBezTo>
                <a:cubicBezTo>
                  <a:pt x="113" y="93"/>
                  <a:pt x="113" y="93"/>
                  <a:pt x="113" y="93"/>
                </a:cubicBezTo>
                <a:cubicBezTo>
                  <a:pt x="124" y="93"/>
                  <a:pt x="133" y="84"/>
                  <a:pt x="133" y="73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3" y="9"/>
                  <a:pt x="124" y="0"/>
                  <a:pt x="113" y="0"/>
                </a:cubicBezTo>
                <a:close/>
                <a:moveTo>
                  <a:pt x="120" y="73"/>
                </a:moveTo>
                <a:cubicBezTo>
                  <a:pt x="120" y="77"/>
                  <a:pt x="117" y="80"/>
                  <a:pt x="113" y="80"/>
                </a:cubicBezTo>
                <a:cubicBezTo>
                  <a:pt x="20" y="80"/>
                  <a:pt x="20" y="80"/>
                  <a:pt x="20" y="80"/>
                </a:cubicBezTo>
                <a:cubicBezTo>
                  <a:pt x="16" y="80"/>
                  <a:pt x="13" y="77"/>
                  <a:pt x="13" y="73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6"/>
                  <a:pt x="16" y="13"/>
                  <a:pt x="20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7" y="13"/>
                  <a:pt x="120" y="16"/>
                  <a:pt x="120" y="20"/>
                </a:cubicBezTo>
                <a:lnTo>
                  <a:pt x="120" y="73"/>
                </a:lnTo>
                <a:close/>
                <a:moveTo>
                  <a:pt x="160" y="40"/>
                </a:moveTo>
                <a:cubicBezTo>
                  <a:pt x="160" y="53"/>
                  <a:pt x="160" y="53"/>
                  <a:pt x="160" y="53"/>
                </a:cubicBezTo>
                <a:cubicBezTo>
                  <a:pt x="160" y="57"/>
                  <a:pt x="157" y="60"/>
                  <a:pt x="154" y="60"/>
                </a:cubicBezTo>
                <a:cubicBezTo>
                  <a:pt x="150" y="60"/>
                  <a:pt x="147" y="57"/>
                  <a:pt x="147" y="53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36"/>
                  <a:pt x="150" y="33"/>
                  <a:pt x="154" y="33"/>
                </a:cubicBezTo>
                <a:cubicBezTo>
                  <a:pt x="157" y="33"/>
                  <a:pt x="160" y="36"/>
                  <a:pt x="160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33">
            <a:extLst>
              <a:ext uri="{FF2B5EF4-FFF2-40B4-BE49-F238E27FC236}">
                <a16:creationId xmlns:a16="http://schemas.microsoft.com/office/drawing/2014/main" id="{B3BDCA45-26A9-4A3D-AAFB-6D31EFAED9C9}"/>
              </a:ext>
            </a:extLst>
          </p:cNvPr>
          <p:cNvSpPr>
            <a:spLocks noEditPoints="1"/>
          </p:cNvSpPr>
          <p:nvPr/>
        </p:nvSpPr>
        <p:spPr bwMode="auto">
          <a:xfrm>
            <a:off x="10747972" y="3356507"/>
            <a:ext cx="372346" cy="338984"/>
          </a:xfrm>
          <a:custGeom>
            <a:avLst/>
            <a:gdLst>
              <a:gd name="T0" fmla="*/ 499765 w 160"/>
              <a:gd name="T1" fmla="*/ 0 h 145"/>
              <a:gd name="T2" fmla="*/ 448420 w 160"/>
              <a:gd name="T3" fmla="*/ 0 h 145"/>
              <a:gd name="T4" fmla="*/ 403920 w 160"/>
              <a:gd name="T5" fmla="*/ 48282 h 145"/>
              <a:gd name="T6" fmla="*/ 403920 w 160"/>
              <a:gd name="T7" fmla="*/ 451781 h 145"/>
              <a:gd name="T8" fmla="*/ 448420 w 160"/>
              <a:gd name="T9" fmla="*/ 500063 h 145"/>
              <a:gd name="T10" fmla="*/ 499765 w 160"/>
              <a:gd name="T11" fmla="*/ 500063 h 145"/>
              <a:gd name="T12" fmla="*/ 547688 w 160"/>
              <a:gd name="T13" fmla="*/ 451781 h 145"/>
              <a:gd name="T14" fmla="*/ 547688 w 160"/>
              <a:gd name="T15" fmla="*/ 48282 h 145"/>
              <a:gd name="T16" fmla="*/ 499765 w 160"/>
              <a:gd name="T17" fmla="*/ 0 h 145"/>
              <a:gd name="T18" fmla="*/ 503188 w 160"/>
              <a:gd name="T19" fmla="*/ 451781 h 145"/>
              <a:gd name="T20" fmla="*/ 499765 w 160"/>
              <a:gd name="T21" fmla="*/ 455230 h 145"/>
              <a:gd name="T22" fmla="*/ 448420 w 160"/>
              <a:gd name="T23" fmla="*/ 455230 h 145"/>
              <a:gd name="T24" fmla="*/ 448420 w 160"/>
              <a:gd name="T25" fmla="*/ 451781 h 145"/>
              <a:gd name="T26" fmla="*/ 448420 w 160"/>
              <a:gd name="T27" fmla="*/ 48282 h 145"/>
              <a:gd name="T28" fmla="*/ 448420 w 160"/>
              <a:gd name="T29" fmla="*/ 44833 h 145"/>
              <a:gd name="T30" fmla="*/ 499765 w 160"/>
              <a:gd name="T31" fmla="*/ 44833 h 145"/>
              <a:gd name="T32" fmla="*/ 503188 w 160"/>
              <a:gd name="T33" fmla="*/ 48282 h 145"/>
              <a:gd name="T34" fmla="*/ 503188 w 160"/>
              <a:gd name="T35" fmla="*/ 451781 h 145"/>
              <a:gd name="T36" fmla="*/ 297805 w 160"/>
              <a:gd name="T37" fmla="*/ 127602 h 145"/>
              <a:gd name="T38" fmla="*/ 249883 w 160"/>
              <a:gd name="T39" fmla="*/ 127602 h 145"/>
              <a:gd name="T40" fmla="*/ 201960 w 160"/>
              <a:gd name="T41" fmla="*/ 175884 h 145"/>
              <a:gd name="T42" fmla="*/ 201960 w 160"/>
              <a:gd name="T43" fmla="*/ 451781 h 145"/>
              <a:gd name="T44" fmla="*/ 249883 w 160"/>
              <a:gd name="T45" fmla="*/ 500063 h 145"/>
              <a:gd name="T46" fmla="*/ 297805 w 160"/>
              <a:gd name="T47" fmla="*/ 500063 h 145"/>
              <a:gd name="T48" fmla="*/ 345728 w 160"/>
              <a:gd name="T49" fmla="*/ 451781 h 145"/>
              <a:gd name="T50" fmla="*/ 345728 w 160"/>
              <a:gd name="T51" fmla="*/ 175884 h 145"/>
              <a:gd name="T52" fmla="*/ 297805 w 160"/>
              <a:gd name="T53" fmla="*/ 127602 h 145"/>
              <a:gd name="T54" fmla="*/ 301228 w 160"/>
              <a:gd name="T55" fmla="*/ 451781 h 145"/>
              <a:gd name="T56" fmla="*/ 297805 w 160"/>
              <a:gd name="T57" fmla="*/ 455230 h 145"/>
              <a:gd name="T58" fmla="*/ 249883 w 160"/>
              <a:gd name="T59" fmla="*/ 455230 h 145"/>
              <a:gd name="T60" fmla="*/ 246460 w 160"/>
              <a:gd name="T61" fmla="*/ 451781 h 145"/>
              <a:gd name="T62" fmla="*/ 246460 w 160"/>
              <a:gd name="T63" fmla="*/ 175884 h 145"/>
              <a:gd name="T64" fmla="*/ 249883 w 160"/>
              <a:gd name="T65" fmla="*/ 172436 h 145"/>
              <a:gd name="T66" fmla="*/ 297805 w 160"/>
              <a:gd name="T67" fmla="*/ 172436 h 145"/>
              <a:gd name="T68" fmla="*/ 301228 w 160"/>
              <a:gd name="T69" fmla="*/ 175884 h 145"/>
              <a:gd name="T70" fmla="*/ 301228 w 160"/>
              <a:gd name="T71" fmla="*/ 451781 h 145"/>
              <a:gd name="T72" fmla="*/ 99268 w 160"/>
              <a:gd name="T73" fmla="*/ 255205 h 145"/>
              <a:gd name="T74" fmla="*/ 47923 w 160"/>
              <a:gd name="T75" fmla="*/ 255205 h 145"/>
              <a:gd name="T76" fmla="*/ 0 w 160"/>
              <a:gd name="T77" fmla="*/ 300038 h 145"/>
              <a:gd name="T78" fmla="*/ 0 w 160"/>
              <a:gd name="T79" fmla="*/ 451781 h 145"/>
              <a:gd name="T80" fmla="*/ 47923 w 160"/>
              <a:gd name="T81" fmla="*/ 500063 h 145"/>
              <a:gd name="T82" fmla="*/ 99268 w 160"/>
              <a:gd name="T83" fmla="*/ 500063 h 145"/>
              <a:gd name="T84" fmla="*/ 143768 w 160"/>
              <a:gd name="T85" fmla="*/ 451781 h 145"/>
              <a:gd name="T86" fmla="*/ 143768 w 160"/>
              <a:gd name="T87" fmla="*/ 300038 h 145"/>
              <a:gd name="T88" fmla="*/ 99268 w 160"/>
              <a:gd name="T89" fmla="*/ 255205 h 145"/>
              <a:gd name="T90" fmla="*/ 99268 w 160"/>
              <a:gd name="T91" fmla="*/ 451781 h 145"/>
              <a:gd name="T92" fmla="*/ 99268 w 160"/>
              <a:gd name="T93" fmla="*/ 455230 h 145"/>
              <a:gd name="T94" fmla="*/ 47923 w 160"/>
              <a:gd name="T95" fmla="*/ 455230 h 145"/>
              <a:gd name="T96" fmla="*/ 44500 w 160"/>
              <a:gd name="T97" fmla="*/ 451781 h 145"/>
              <a:gd name="T98" fmla="*/ 44500 w 160"/>
              <a:gd name="T99" fmla="*/ 300038 h 145"/>
              <a:gd name="T100" fmla="*/ 47923 w 160"/>
              <a:gd name="T101" fmla="*/ 296589 h 145"/>
              <a:gd name="T102" fmla="*/ 99268 w 160"/>
              <a:gd name="T103" fmla="*/ 296589 h 145"/>
              <a:gd name="T104" fmla="*/ 99268 w 160"/>
              <a:gd name="T105" fmla="*/ 300038 h 145"/>
              <a:gd name="T106" fmla="*/ 99268 w 160"/>
              <a:gd name="T107" fmla="*/ 451781 h 1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45">
                <a:moveTo>
                  <a:pt x="146" y="0"/>
                </a:moveTo>
                <a:cubicBezTo>
                  <a:pt x="131" y="0"/>
                  <a:pt x="131" y="0"/>
                  <a:pt x="131" y="0"/>
                </a:cubicBezTo>
                <a:cubicBezTo>
                  <a:pt x="124" y="0"/>
                  <a:pt x="118" y="6"/>
                  <a:pt x="118" y="14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8" y="139"/>
                  <a:pt x="124" y="145"/>
                  <a:pt x="131" y="145"/>
                </a:cubicBezTo>
                <a:cubicBezTo>
                  <a:pt x="146" y="145"/>
                  <a:pt x="146" y="145"/>
                  <a:pt x="146" y="145"/>
                </a:cubicBezTo>
                <a:cubicBezTo>
                  <a:pt x="154" y="145"/>
                  <a:pt x="160" y="139"/>
                  <a:pt x="160" y="131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147" y="131"/>
                </a:moveTo>
                <a:cubicBezTo>
                  <a:pt x="147" y="132"/>
                  <a:pt x="147" y="132"/>
                  <a:pt x="146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1" y="132"/>
                  <a:pt x="131" y="132"/>
                  <a:pt x="131" y="131"/>
                </a:cubicBezTo>
                <a:cubicBezTo>
                  <a:pt x="131" y="14"/>
                  <a:pt x="131" y="14"/>
                  <a:pt x="131" y="14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46" y="13"/>
                  <a:pt x="146" y="13"/>
                  <a:pt x="146" y="13"/>
                </a:cubicBezTo>
                <a:cubicBezTo>
                  <a:pt x="147" y="13"/>
                  <a:pt x="147" y="13"/>
                  <a:pt x="147" y="14"/>
                </a:cubicBezTo>
                <a:lnTo>
                  <a:pt x="147" y="131"/>
                </a:lnTo>
                <a:close/>
                <a:moveTo>
                  <a:pt x="87" y="37"/>
                </a:moveTo>
                <a:cubicBezTo>
                  <a:pt x="73" y="37"/>
                  <a:pt x="73" y="37"/>
                  <a:pt x="73" y="37"/>
                </a:cubicBezTo>
                <a:cubicBezTo>
                  <a:pt x="65" y="37"/>
                  <a:pt x="59" y="43"/>
                  <a:pt x="59" y="51"/>
                </a:cubicBezTo>
                <a:cubicBezTo>
                  <a:pt x="59" y="131"/>
                  <a:pt x="59" y="131"/>
                  <a:pt x="59" y="131"/>
                </a:cubicBezTo>
                <a:cubicBezTo>
                  <a:pt x="59" y="139"/>
                  <a:pt x="65" y="145"/>
                  <a:pt x="73" y="145"/>
                </a:cubicBezTo>
                <a:cubicBezTo>
                  <a:pt x="87" y="145"/>
                  <a:pt x="87" y="145"/>
                  <a:pt x="87" y="145"/>
                </a:cubicBezTo>
                <a:cubicBezTo>
                  <a:pt x="95" y="145"/>
                  <a:pt x="101" y="139"/>
                  <a:pt x="101" y="13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1" y="43"/>
                  <a:pt x="95" y="37"/>
                  <a:pt x="87" y="37"/>
                </a:cubicBezTo>
                <a:close/>
                <a:moveTo>
                  <a:pt x="88" y="131"/>
                </a:moveTo>
                <a:cubicBezTo>
                  <a:pt x="88" y="132"/>
                  <a:pt x="88" y="132"/>
                  <a:pt x="87" y="132"/>
                </a:cubicBezTo>
                <a:cubicBezTo>
                  <a:pt x="73" y="132"/>
                  <a:pt x="73" y="132"/>
                  <a:pt x="73" y="132"/>
                </a:cubicBezTo>
                <a:cubicBezTo>
                  <a:pt x="72" y="132"/>
                  <a:pt x="72" y="132"/>
                  <a:pt x="72" y="13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0"/>
                  <a:pt x="72" y="50"/>
                  <a:pt x="73" y="50"/>
                </a:cubicBezTo>
                <a:cubicBezTo>
                  <a:pt x="87" y="50"/>
                  <a:pt x="87" y="50"/>
                  <a:pt x="87" y="50"/>
                </a:cubicBezTo>
                <a:cubicBezTo>
                  <a:pt x="88" y="50"/>
                  <a:pt x="88" y="50"/>
                  <a:pt x="88" y="51"/>
                </a:cubicBezTo>
                <a:lnTo>
                  <a:pt x="88" y="131"/>
                </a:lnTo>
                <a:close/>
                <a:moveTo>
                  <a:pt x="29" y="74"/>
                </a:moveTo>
                <a:cubicBezTo>
                  <a:pt x="14" y="74"/>
                  <a:pt x="14" y="74"/>
                  <a:pt x="14" y="74"/>
                </a:cubicBezTo>
                <a:cubicBezTo>
                  <a:pt x="6" y="74"/>
                  <a:pt x="0" y="80"/>
                  <a:pt x="0" y="87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9"/>
                  <a:pt x="6" y="145"/>
                  <a:pt x="14" y="145"/>
                </a:cubicBezTo>
                <a:cubicBezTo>
                  <a:pt x="29" y="145"/>
                  <a:pt x="29" y="145"/>
                  <a:pt x="29" y="145"/>
                </a:cubicBezTo>
                <a:cubicBezTo>
                  <a:pt x="36" y="145"/>
                  <a:pt x="42" y="139"/>
                  <a:pt x="42" y="131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0"/>
                  <a:pt x="36" y="74"/>
                  <a:pt x="29" y="74"/>
                </a:cubicBezTo>
                <a:close/>
                <a:moveTo>
                  <a:pt x="29" y="131"/>
                </a:moveTo>
                <a:cubicBezTo>
                  <a:pt x="29" y="132"/>
                  <a:pt x="29" y="132"/>
                  <a:pt x="29" y="132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3" y="132"/>
                  <a:pt x="13" y="132"/>
                  <a:pt x="13" y="131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3" y="86"/>
                  <a:pt x="14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29" y="86"/>
                  <a:pt x="29" y="87"/>
                  <a:pt x="29" y="87"/>
                </a:cubicBezTo>
                <a:lnTo>
                  <a:pt x="29" y="13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34">
            <a:extLst>
              <a:ext uri="{FF2B5EF4-FFF2-40B4-BE49-F238E27FC236}">
                <a16:creationId xmlns:a16="http://schemas.microsoft.com/office/drawing/2014/main" id="{5C2F3374-89EC-4A04-A5D3-8CFE801B6F5E}"/>
              </a:ext>
            </a:extLst>
          </p:cNvPr>
          <p:cNvSpPr>
            <a:spLocks noEditPoints="1"/>
          </p:cNvSpPr>
          <p:nvPr/>
        </p:nvSpPr>
        <p:spPr bwMode="auto">
          <a:xfrm>
            <a:off x="4760477" y="1350380"/>
            <a:ext cx="372348" cy="338986"/>
          </a:xfrm>
          <a:custGeom>
            <a:avLst/>
            <a:gdLst>
              <a:gd name="T0" fmla="*/ 297805 w 160"/>
              <a:gd name="T1" fmla="*/ 0 h 145"/>
              <a:gd name="T2" fmla="*/ 249883 w 160"/>
              <a:gd name="T3" fmla="*/ 0 h 145"/>
              <a:gd name="T4" fmla="*/ 201960 w 160"/>
              <a:gd name="T5" fmla="*/ 48282 h 145"/>
              <a:gd name="T6" fmla="*/ 201960 w 160"/>
              <a:gd name="T7" fmla="*/ 451781 h 145"/>
              <a:gd name="T8" fmla="*/ 249883 w 160"/>
              <a:gd name="T9" fmla="*/ 500063 h 145"/>
              <a:gd name="T10" fmla="*/ 297805 w 160"/>
              <a:gd name="T11" fmla="*/ 500063 h 145"/>
              <a:gd name="T12" fmla="*/ 345728 w 160"/>
              <a:gd name="T13" fmla="*/ 451781 h 145"/>
              <a:gd name="T14" fmla="*/ 345728 w 160"/>
              <a:gd name="T15" fmla="*/ 48282 h 145"/>
              <a:gd name="T16" fmla="*/ 297805 w 160"/>
              <a:gd name="T17" fmla="*/ 0 h 145"/>
              <a:gd name="T18" fmla="*/ 301228 w 160"/>
              <a:gd name="T19" fmla="*/ 451781 h 145"/>
              <a:gd name="T20" fmla="*/ 297805 w 160"/>
              <a:gd name="T21" fmla="*/ 455230 h 145"/>
              <a:gd name="T22" fmla="*/ 249883 w 160"/>
              <a:gd name="T23" fmla="*/ 455230 h 145"/>
              <a:gd name="T24" fmla="*/ 246460 w 160"/>
              <a:gd name="T25" fmla="*/ 451781 h 145"/>
              <a:gd name="T26" fmla="*/ 246460 w 160"/>
              <a:gd name="T27" fmla="*/ 48282 h 145"/>
              <a:gd name="T28" fmla="*/ 249883 w 160"/>
              <a:gd name="T29" fmla="*/ 44833 h 145"/>
              <a:gd name="T30" fmla="*/ 297805 w 160"/>
              <a:gd name="T31" fmla="*/ 44833 h 145"/>
              <a:gd name="T32" fmla="*/ 301228 w 160"/>
              <a:gd name="T33" fmla="*/ 48282 h 145"/>
              <a:gd name="T34" fmla="*/ 301228 w 160"/>
              <a:gd name="T35" fmla="*/ 451781 h 145"/>
              <a:gd name="T36" fmla="*/ 499765 w 160"/>
              <a:gd name="T37" fmla="*/ 127602 h 145"/>
              <a:gd name="T38" fmla="*/ 448420 w 160"/>
              <a:gd name="T39" fmla="*/ 127602 h 145"/>
              <a:gd name="T40" fmla="*/ 403920 w 160"/>
              <a:gd name="T41" fmla="*/ 175884 h 145"/>
              <a:gd name="T42" fmla="*/ 403920 w 160"/>
              <a:gd name="T43" fmla="*/ 451781 h 145"/>
              <a:gd name="T44" fmla="*/ 448420 w 160"/>
              <a:gd name="T45" fmla="*/ 500063 h 145"/>
              <a:gd name="T46" fmla="*/ 499765 w 160"/>
              <a:gd name="T47" fmla="*/ 500063 h 145"/>
              <a:gd name="T48" fmla="*/ 547688 w 160"/>
              <a:gd name="T49" fmla="*/ 451781 h 145"/>
              <a:gd name="T50" fmla="*/ 547688 w 160"/>
              <a:gd name="T51" fmla="*/ 175884 h 145"/>
              <a:gd name="T52" fmla="*/ 499765 w 160"/>
              <a:gd name="T53" fmla="*/ 127602 h 145"/>
              <a:gd name="T54" fmla="*/ 503188 w 160"/>
              <a:gd name="T55" fmla="*/ 451781 h 145"/>
              <a:gd name="T56" fmla="*/ 499765 w 160"/>
              <a:gd name="T57" fmla="*/ 455230 h 145"/>
              <a:gd name="T58" fmla="*/ 448420 w 160"/>
              <a:gd name="T59" fmla="*/ 455230 h 145"/>
              <a:gd name="T60" fmla="*/ 448420 w 160"/>
              <a:gd name="T61" fmla="*/ 451781 h 145"/>
              <a:gd name="T62" fmla="*/ 448420 w 160"/>
              <a:gd name="T63" fmla="*/ 175884 h 145"/>
              <a:gd name="T64" fmla="*/ 448420 w 160"/>
              <a:gd name="T65" fmla="*/ 172436 h 145"/>
              <a:gd name="T66" fmla="*/ 499765 w 160"/>
              <a:gd name="T67" fmla="*/ 172436 h 145"/>
              <a:gd name="T68" fmla="*/ 503188 w 160"/>
              <a:gd name="T69" fmla="*/ 175884 h 145"/>
              <a:gd name="T70" fmla="*/ 503188 w 160"/>
              <a:gd name="T71" fmla="*/ 451781 h 145"/>
              <a:gd name="T72" fmla="*/ 99268 w 160"/>
              <a:gd name="T73" fmla="*/ 255205 h 145"/>
              <a:gd name="T74" fmla="*/ 47923 w 160"/>
              <a:gd name="T75" fmla="*/ 255205 h 145"/>
              <a:gd name="T76" fmla="*/ 0 w 160"/>
              <a:gd name="T77" fmla="*/ 300038 h 145"/>
              <a:gd name="T78" fmla="*/ 0 w 160"/>
              <a:gd name="T79" fmla="*/ 451781 h 145"/>
              <a:gd name="T80" fmla="*/ 47923 w 160"/>
              <a:gd name="T81" fmla="*/ 500063 h 145"/>
              <a:gd name="T82" fmla="*/ 99268 w 160"/>
              <a:gd name="T83" fmla="*/ 500063 h 145"/>
              <a:gd name="T84" fmla="*/ 143768 w 160"/>
              <a:gd name="T85" fmla="*/ 451781 h 145"/>
              <a:gd name="T86" fmla="*/ 143768 w 160"/>
              <a:gd name="T87" fmla="*/ 300038 h 145"/>
              <a:gd name="T88" fmla="*/ 99268 w 160"/>
              <a:gd name="T89" fmla="*/ 255205 h 145"/>
              <a:gd name="T90" fmla="*/ 99268 w 160"/>
              <a:gd name="T91" fmla="*/ 451781 h 145"/>
              <a:gd name="T92" fmla="*/ 99268 w 160"/>
              <a:gd name="T93" fmla="*/ 455230 h 145"/>
              <a:gd name="T94" fmla="*/ 47923 w 160"/>
              <a:gd name="T95" fmla="*/ 455230 h 145"/>
              <a:gd name="T96" fmla="*/ 44500 w 160"/>
              <a:gd name="T97" fmla="*/ 451781 h 145"/>
              <a:gd name="T98" fmla="*/ 44500 w 160"/>
              <a:gd name="T99" fmla="*/ 300038 h 145"/>
              <a:gd name="T100" fmla="*/ 47923 w 160"/>
              <a:gd name="T101" fmla="*/ 296589 h 145"/>
              <a:gd name="T102" fmla="*/ 99268 w 160"/>
              <a:gd name="T103" fmla="*/ 296589 h 145"/>
              <a:gd name="T104" fmla="*/ 99268 w 160"/>
              <a:gd name="T105" fmla="*/ 300038 h 145"/>
              <a:gd name="T106" fmla="*/ 99268 w 160"/>
              <a:gd name="T107" fmla="*/ 451781 h 1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45">
                <a:moveTo>
                  <a:pt x="87" y="0"/>
                </a:moveTo>
                <a:cubicBezTo>
                  <a:pt x="73" y="0"/>
                  <a:pt x="73" y="0"/>
                  <a:pt x="73" y="0"/>
                </a:cubicBezTo>
                <a:cubicBezTo>
                  <a:pt x="65" y="0"/>
                  <a:pt x="59" y="6"/>
                  <a:pt x="59" y="14"/>
                </a:cubicBezTo>
                <a:cubicBezTo>
                  <a:pt x="59" y="131"/>
                  <a:pt x="59" y="131"/>
                  <a:pt x="59" y="131"/>
                </a:cubicBezTo>
                <a:cubicBezTo>
                  <a:pt x="59" y="139"/>
                  <a:pt x="65" y="145"/>
                  <a:pt x="73" y="145"/>
                </a:cubicBezTo>
                <a:cubicBezTo>
                  <a:pt x="87" y="145"/>
                  <a:pt x="87" y="145"/>
                  <a:pt x="87" y="145"/>
                </a:cubicBezTo>
                <a:cubicBezTo>
                  <a:pt x="95" y="145"/>
                  <a:pt x="101" y="139"/>
                  <a:pt x="101" y="131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1" y="6"/>
                  <a:pt x="95" y="0"/>
                  <a:pt x="87" y="0"/>
                </a:cubicBezTo>
                <a:close/>
                <a:moveTo>
                  <a:pt x="88" y="131"/>
                </a:moveTo>
                <a:cubicBezTo>
                  <a:pt x="88" y="132"/>
                  <a:pt x="88" y="132"/>
                  <a:pt x="87" y="132"/>
                </a:cubicBezTo>
                <a:cubicBezTo>
                  <a:pt x="73" y="132"/>
                  <a:pt x="73" y="132"/>
                  <a:pt x="73" y="132"/>
                </a:cubicBezTo>
                <a:cubicBezTo>
                  <a:pt x="72" y="132"/>
                  <a:pt x="72" y="132"/>
                  <a:pt x="72" y="131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13"/>
                  <a:pt x="72" y="13"/>
                  <a:pt x="73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8" y="13"/>
                  <a:pt x="88" y="13"/>
                  <a:pt x="88" y="14"/>
                </a:cubicBezTo>
                <a:lnTo>
                  <a:pt x="88" y="131"/>
                </a:lnTo>
                <a:close/>
                <a:moveTo>
                  <a:pt x="146" y="37"/>
                </a:moveTo>
                <a:cubicBezTo>
                  <a:pt x="131" y="37"/>
                  <a:pt x="131" y="37"/>
                  <a:pt x="131" y="37"/>
                </a:cubicBezTo>
                <a:cubicBezTo>
                  <a:pt x="124" y="37"/>
                  <a:pt x="118" y="43"/>
                  <a:pt x="118" y="51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18" y="139"/>
                  <a:pt x="124" y="145"/>
                  <a:pt x="131" y="145"/>
                </a:cubicBezTo>
                <a:cubicBezTo>
                  <a:pt x="146" y="145"/>
                  <a:pt x="146" y="145"/>
                  <a:pt x="146" y="145"/>
                </a:cubicBezTo>
                <a:cubicBezTo>
                  <a:pt x="154" y="145"/>
                  <a:pt x="160" y="139"/>
                  <a:pt x="160" y="131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3"/>
                  <a:pt x="154" y="37"/>
                  <a:pt x="146" y="37"/>
                </a:cubicBezTo>
                <a:close/>
                <a:moveTo>
                  <a:pt x="147" y="131"/>
                </a:moveTo>
                <a:cubicBezTo>
                  <a:pt x="147" y="132"/>
                  <a:pt x="147" y="132"/>
                  <a:pt x="146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1" y="132"/>
                  <a:pt x="131" y="132"/>
                  <a:pt x="131" y="13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7" y="50"/>
                  <a:pt x="147" y="50"/>
                  <a:pt x="147" y="51"/>
                </a:cubicBezTo>
                <a:lnTo>
                  <a:pt x="147" y="131"/>
                </a:lnTo>
                <a:close/>
                <a:moveTo>
                  <a:pt x="29" y="74"/>
                </a:moveTo>
                <a:cubicBezTo>
                  <a:pt x="14" y="74"/>
                  <a:pt x="14" y="74"/>
                  <a:pt x="14" y="74"/>
                </a:cubicBezTo>
                <a:cubicBezTo>
                  <a:pt x="6" y="74"/>
                  <a:pt x="0" y="80"/>
                  <a:pt x="0" y="87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9"/>
                  <a:pt x="6" y="145"/>
                  <a:pt x="14" y="145"/>
                </a:cubicBezTo>
                <a:cubicBezTo>
                  <a:pt x="29" y="145"/>
                  <a:pt x="29" y="145"/>
                  <a:pt x="29" y="145"/>
                </a:cubicBezTo>
                <a:cubicBezTo>
                  <a:pt x="36" y="145"/>
                  <a:pt x="42" y="139"/>
                  <a:pt x="42" y="131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0"/>
                  <a:pt x="36" y="74"/>
                  <a:pt x="29" y="74"/>
                </a:cubicBezTo>
                <a:close/>
                <a:moveTo>
                  <a:pt x="29" y="131"/>
                </a:moveTo>
                <a:cubicBezTo>
                  <a:pt x="29" y="132"/>
                  <a:pt x="29" y="132"/>
                  <a:pt x="29" y="132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3" y="132"/>
                  <a:pt x="13" y="132"/>
                  <a:pt x="13" y="131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7"/>
                  <a:pt x="13" y="86"/>
                  <a:pt x="14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29" y="86"/>
                  <a:pt x="29" y="87"/>
                  <a:pt x="29" y="87"/>
                </a:cubicBezTo>
                <a:lnTo>
                  <a:pt x="29" y="13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F37BCDC0-FA48-4DA3-BA54-32D268DC292E}"/>
              </a:ext>
            </a:extLst>
          </p:cNvPr>
          <p:cNvSpPr>
            <a:spLocks noEditPoints="1"/>
          </p:cNvSpPr>
          <p:nvPr/>
        </p:nvSpPr>
        <p:spPr bwMode="auto">
          <a:xfrm>
            <a:off x="6818064" y="1332623"/>
            <a:ext cx="247514" cy="374500"/>
          </a:xfrm>
          <a:custGeom>
            <a:avLst/>
            <a:gdLst>
              <a:gd name="T0" fmla="*/ 365125 w 107"/>
              <a:gd name="T1" fmla="*/ 182999 h 160"/>
              <a:gd name="T2" fmla="*/ 180856 w 107"/>
              <a:gd name="T3" fmla="*/ 0 h 160"/>
              <a:gd name="T4" fmla="*/ 0 w 107"/>
              <a:gd name="T5" fmla="*/ 182999 h 160"/>
              <a:gd name="T6" fmla="*/ 71660 w 107"/>
              <a:gd name="T7" fmla="*/ 331470 h 160"/>
              <a:gd name="T8" fmla="*/ 44361 w 107"/>
              <a:gd name="T9" fmla="*/ 528280 h 160"/>
              <a:gd name="T10" fmla="*/ 54598 w 107"/>
              <a:gd name="T11" fmla="*/ 548997 h 160"/>
              <a:gd name="T12" fmla="*/ 78485 w 107"/>
              <a:gd name="T13" fmla="*/ 548997 h 160"/>
              <a:gd name="T14" fmla="*/ 180856 w 107"/>
              <a:gd name="T15" fmla="*/ 486847 h 160"/>
              <a:gd name="T16" fmla="*/ 283228 w 107"/>
              <a:gd name="T17" fmla="*/ 548997 h 160"/>
              <a:gd name="T18" fmla="*/ 296877 w 107"/>
              <a:gd name="T19" fmla="*/ 552450 h 160"/>
              <a:gd name="T20" fmla="*/ 307114 w 107"/>
              <a:gd name="T21" fmla="*/ 548997 h 160"/>
              <a:gd name="T22" fmla="*/ 317352 w 107"/>
              <a:gd name="T23" fmla="*/ 528280 h 160"/>
              <a:gd name="T24" fmla="*/ 293465 w 107"/>
              <a:gd name="T25" fmla="*/ 331470 h 160"/>
              <a:gd name="T26" fmla="*/ 365125 w 107"/>
              <a:gd name="T27" fmla="*/ 182999 h 160"/>
              <a:gd name="T28" fmla="*/ 44361 w 107"/>
              <a:gd name="T29" fmla="*/ 182999 h 160"/>
              <a:gd name="T30" fmla="*/ 180856 w 107"/>
              <a:gd name="T31" fmla="*/ 44887 h 160"/>
              <a:gd name="T32" fmla="*/ 320764 w 107"/>
              <a:gd name="T33" fmla="*/ 182999 h 160"/>
              <a:gd name="T34" fmla="*/ 180856 w 107"/>
              <a:gd name="T35" fmla="*/ 324564 h 160"/>
              <a:gd name="T36" fmla="*/ 44361 w 107"/>
              <a:gd name="T37" fmla="*/ 182999 h 160"/>
              <a:gd name="T38" fmla="*/ 269578 w 107"/>
              <a:gd name="T39" fmla="*/ 486847 h 160"/>
              <a:gd name="T40" fmla="*/ 194506 w 107"/>
              <a:gd name="T41" fmla="*/ 441960 h 160"/>
              <a:gd name="T42" fmla="*/ 170619 w 107"/>
              <a:gd name="T43" fmla="*/ 441960 h 160"/>
              <a:gd name="T44" fmla="*/ 95547 w 107"/>
              <a:gd name="T45" fmla="*/ 486847 h 160"/>
              <a:gd name="T46" fmla="*/ 112609 w 107"/>
              <a:gd name="T47" fmla="*/ 355640 h 160"/>
              <a:gd name="T48" fmla="*/ 180856 w 107"/>
              <a:gd name="T49" fmla="*/ 369451 h 160"/>
              <a:gd name="T50" fmla="*/ 249104 w 107"/>
              <a:gd name="T51" fmla="*/ 355640 h 160"/>
              <a:gd name="T52" fmla="*/ 269578 w 107"/>
              <a:gd name="T53" fmla="*/ 486847 h 16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7" h="160">
                <a:moveTo>
                  <a:pt x="107" y="53"/>
                </a:moveTo>
                <a:cubicBezTo>
                  <a:pt x="107" y="24"/>
                  <a:pt x="83" y="0"/>
                  <a:pt x="53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71"/>
                  <a:pt x="8" y="86"/>
                  <a:pt x="21" y="96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13" y="155"/>
                  <a:pt x="14" y="158"/>
                  <a:pt x="16" y="159"/>
                </a:cubicBezTo>
                <a:cubicBezTo>
                  <a:pt x="18" y="160"/>
                  <a:pt x="21" y="160"/>
                  <a:pt x="23" y="159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4" y="160"/>
                  <a:pt x="86" y="160"/>
                  <a:pt x="87" y="160"/>
                </a:cubicBezTo>
                <a:cubicBezTo>
                  <a:pt x="88" y="160"/>
                  <a:pt x="89" y="160"/>
                  <a:pt x="90" y="159"/>
                </a:cubicBezTo>
                <a:cubicBezTo>
                  <a:pt x="92" y="158"/>
                  <a:pt x="93" y="155"/>
                  <a:pt x="93" y="153"/>
                </a:cubicBezTo>
                <a:cubicBezTo>
                  <a:pt x="86" y="96"/>
                  <a:pt x="86" y="96"/>
                  <a:pt x="86" y="96"/>
                </a:cubicBezTo>
                <a:cubicBezTo>
                  <a:pt x="98" y="86"/>
                  <a:pt x="107" y="70"/>
                  <a:pt x="107" y="53"/>
                </a:cubicBezTo>
                <a:close/>
                <a:moveTo>
                  <a:pt x="13" y="53"/>
                </a:moveTo>
                <a:cubicBezTo>
                  <a:pt x="13" y="31"/>
                  <a:pt x="31" y="13"/>
                  <a:pt x="53" y="13"/>
                </a:cubicBezTo>
                <a:cubicBezTo>
                  <a:pt x="76" y="13"/>
                  <a:pt x="94" y="31"/>
                  <a:pt x="94" y="53"/>
                </a:cubicBezTo>
                <a:cubicBezTo>
                  <a:pt x="94" y="76"/>
                  <a:pt x="76" y="94"/>
                  <a:pt x="53" y="94"/>
                </a:cubicBezTo>
                <a:cubicBezTo>
                  <a:pt x="31" y="94"/>
                  <a:pt x="13" y="76"/>
                  <a:pt x="13" y="53"/>
                </a:cubicBezTo>
                <a:close/>
                <a:moveTo>
                  <a:pt x="79" y="141"/>
                </a:moveTo>
                <a:cubicBezTo>
                  <a:pt x="57" y="128"/>
                  <a:pt x="57" y="128"/>
                  <a:pt x="57" y="128"/>
                </a:cubicBezTo>
                <a:cubicBezTo>
                  <a:pt x="55" y="127"/>
                  <a:pt x="52" y="127"/>
                  <a:pt x="50" y="128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9" y="105"/>
                  <a:pt x="46" y="107"/>
                  <a:pt x="53" y="107"/>
                </a:cubicBezTo>
                <a:cubicBezTo>
                  <a:pt x="60" y="107"/>
                  <a:pt x="67" y="105"/>
                  <a:pt x="73" y="103"/>
                </a:cubicBezTo>
                <a:lnTo>
                  <a:pt x="79" y="14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03DFFD36-65E4-4619-B65D-9951CEB4259B}"/>
              </a:ext>
            </a:extLst>
          </p:cNvPr>
          <p:cNvSpPr>
            <a:spLocks noEditPoints="1"/>
          </p:cNvSpPr>
          <p:nvPr/>
        </p:nvSpPr>
        <p:spPr bwMode="auto">
          <a:xfrm>
            <a:off x="8759072" y="1332623"/>
            <a:ext cx="372348" cy="374500"/>
          </a:xfrm>
          <a:custGeom>
            <a:avLst/>
            <a:gdLst>
              <a:gd name="T0" fmla="*/ 468958 w 160"/>
              <a:gd name="T1" fmla="*/ 79415 h 160"/>
              <a:gd name="T2" fmla="*/ 273844 w 160"/>
              <a:gd name="T3" fmla="*/ 0 h 160"/>
              <a:gd name="T4" fmla="*/ 273844 w 160"/>
              <a:gd name="T5" fmla="*/ 0 h 160"/>
              <a:gd name="T6" fmla="*/ 78730 w 160"/>
              <a:gd name="T7" fmla="*/ 79415 h 160"/>
              <a:gd name="T8" fmla="*/ 0 w 160"/>
              <a:gd name="T9" fmla="*/ 276225 h 160"/>
              <a:gd name="T10" fmla="*/ 78730 w 160"/>
              <a:gd name="T11" fmla="*/ 473035 h 160"/>
              <a:gd name="T12" fmla="*/ 273844 w 160"/>
              <a:gd name="T13" fmla="*/ 552450 h 160"/>
              <a:gd name="T14" fmla="*/ 273844 w 160"/>
              <a:gd name="T15" fmla="*/ 552450 h 160"/>
              <a:gd name="T16" fmla="*/ 441573 w 160"/>
              <a:gd name="T17" fmla="*/ 497205 h 160"/>
              <a:gd name="T18" fmla="*/ 444997 w 160"/>
              <a:gd name="T19" fmla="*/ 462677 h 160"/>
              <a:gd name="T20" fmla="*/ 414189 w 160"/>
              <a:gd name="T21" fmla="*/ 459224 h 160"/>
              <a:gd name="T22" fmla="*/ 273844 w 160"/>
              <a:gd name="T23" fmla="*/ 507563 h 160"/>
              <a:gd name="T24" fmla="*/ 273844 w 160"/>
              <a:gd name="T25" fmla="*/ 507563 h 160"/>
              <a:gd name="T26" fmla="*/ 112961 w 160"/>
              <a:gd name="T27" fmla="*/ 438507 h 160"/>
              <a:gd name="T28" fmla="*/ 44500 w 160"/>
              <a:gd name="T29" fmla="*/ 276225 h 160"/>
              <a:gd name="T30" fmla="*/ 273844 w 160"/>
              <a:gd name="T31" fmla="*/ 44887 h 160"/>
              <a:gd name="T32" fmla="*/ 273844 w 160"/>
              <a:gd name="T33" fmla="*/ 44887 h 160"/>
              <a:gd name="T34" fmla="*/ 503188 w 160"/>
              <a:gd name="T35" fmla="*/ 276225 h 160"/>
              <a:gd name="T36" fmla="*/ 503188 w 160"/>
              <a:gd name="T37" fmla="*/ 300395 h 160"/>
              <a:gd name="T38" fmla="*/ 448420 w 160"/>
              <a:gd name="T39" fmla="*/ 355640 h 160"/>
              <a:gd name="T40" fmla="*/ 397074 w 160"/>
              <a:gd name="T41" fmla="*/ 300395 h 160"/>
              <a:gd name="T42" fmla="*/ 397074 w 160"/>
              <a:gd name="T43" fmla="*/ 276225 h 160"/>
              <a:gd name="T44" fmla="*/ 397074 w 160"/>
              <a:gd name="T45" fmla="*/ 276225 h 160"/>
              <a:gd name="T46" fmla="*/ 273844 w 160"/>
              <a:gd name="T47" fmla="*/ 151924 h 160"/>
              <a:gd name="T48" fmla="*/ 150614 w 160"/>
              <a:gd name="T49" fmla="*/ 276225 h 160"/>
              <a:gd name="T50" fmla="*/ 273844 w 160"/>
              <a:gd name="T51" fmla="*/ 400526 h 160"/>
              <a:gd name="T52" fmla="*/ 369689 w 160"/>
              <a:gd name="T53" fmla="*/ 355640 h 160"/>
              <a:gd name="T54" fmla="*/ 448420 w 160"/>
              <a:gd name="T55" fmla="*/ 400526 h 160"/>
              <a:gd name="T56" fmla="*/ 547688 w 160"/>
              <a:gd name="T57" fmla="*/ 300395 h 160"/>
              <a:gd name="T58" fmla="*/ 547688 w 160"/>
              <a:gd name="T59" fmla="*/ 276225 h 160"/>
              <a:gd name="T60" fmla="*/ 468958 w 160"/>
              <a:gd name="T61" fmla="*/ 79415 h 160"/>
              <a:gd name="T62" fmla="*/ 273844 w 160"/>
              <a:gd name="T63" fmla="*/ 355640 h 160"/>
              <a:gd name="T64" fmla="*/ 195114 w 160"/>
              <a:gd name="T65" fmla="*/ 276225 h 160"/>
              <a:gd name="T66" fmla="*/ 273844 w 160"/>
              <a:gd name="T67" fmla="*/ 196810 h 160"/>
              <a:gd name="T68" fmla="*/ 352574 w 160"/>
              <a:gd name="T69" fmla="*/ 276225 h 160"/>
              <a:gd name="T70" fmla="*/ 273844 w 160"/>
              <a:gd name="T71" fmla="*/ 355640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97" y="160"/>
                  <a:pt x="115" y="154"/>
                  <a:pt x="129" y="144"/>
                </a:cubicBezTo>
                <a:cubicBezTo>
                  <a:pt x="131" y="141"/>
                  <a:pt x="132" y="137"/>
                  <a:pt x="130" y="134"/>
                </a:cubicBezTo>
                <a:cubicBezTo>
                  <a:pt x="128" y="132"/>
                  <a:pt x="124" y="131"/>
                  <a:pt x="121" y="133"/>
                </a:cubicBezTo>
                <a:cubicBezTo>
                  <a:pt x="109" y="142"/>
                  <a:pt x="95" y="147"/>
                  <a:pt x="80" y="147"/>
                </a:cubicBezTo>
                <a:cubicBezTo>
                  <a:pt x="80" y="147"/>
                  <a:pt x="80" y="147"/>
                  <a:pt x="80" y="147"/>
                </a:cubicBezTo>
                <a:cubicBezTo>
                  <a:pt x="62" y="147"/>
                  <a:pt x="45" y="140"/>
                  <a:pt x="33" y="127"/>
                </a:cubicBezTo>
                <a:cubicBezTo>
                  <a:pt x="20" y="115"/>
                  <a:pt x="13" y="98"/>
                  <a:pt x="13" y="80"/>
                </a:cubicBezTo>
                <a:cubicBezTo>
                  <a:pt x="13" y="43"/>
                  <a:pt x="43" y="13"/>
                  <a:pt x="80" y="13"/>
                </a:cubicBezTo>
                <a:cubicBezTo>
                  <a:pt x="80" y="13"/>
                  <a:pt x="80" y="13"/>
                  <a:pt x="80" y="13"/>
                </a:cubicBezTo>
                <a:cubicBezTo>
                  <a:pt x="117" y="13"/>
                  <a:pt x="147" y="43"/>
                  <a:pt x="147" y="80"/>
                </a:cubicBezTo>
                <a:cubicBezTo>
                  <a:pt x="147" y="87"/>
                  <a:pt x="147" y="87"/>
                  <a:pt x="147" y="87"/>
                </a:cubicBezTo>
                <a:cubicBezTo>
                  <a:pt x="147" y="96"/>
                  <a:pt x="140" y="103"/>
                  <a:pt x="131" y="103"/>
                </a:cubicBezTo>
                <a:cubicBezTo>
                  <a:pt x="123" y="103"/>
                  <a:pt x="116" y="96"/>
                  <a:pt x="116" y="87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60"/>
                  <a:pt x="100" y="44"/>
                  <a:pt x="80" y="44"/>
                </a:cubicBezTo>
                <a:cubicBezTo>
                  <a:pt x="60" y="44"/>
                  <a:pt x="44" y="60"/>
                  <a:pt x="44" y="80"/>
                </a:cubicBezTo>
                <a:cubicBezTo>
                  <a:pt x="44" y="100"/>
                  <a:pt x="60" y="116"/>
                  <a:pt x="80" y="116"/>
                </a:cubicBezTo>
                <a:cubicBezTo>
                  <a:pt x="91" y="116"/>
                  <a:pt x="101" y="111"/>
                  <a:pt x="108" y="103"/>
                </a:cubicBezTo>
                <a:cubicBezTo>
                  <a:pt x="113" y="111"/>
                  <a:pt x="121" y="116"/>
                  <a:pt x="131" y="116"/>
                </a:cubicBezTo>
                <a:cubicBezTo>
                  <a:pt x="147" y="116"/>
                  <a:pt x="160" y="103"/>
                  <a:pt x="160" y="87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03"/>
                </a:moveTo>
                <a:cubicBezTo>
                  <a:pt x="67" y="103"/>
                  <a:pt x="57" y="93"/>
                  <a:pt x="57" y="80"/>
                </a:cubicBezTo>
                <a:cubicBezTo>
                  <a:pt x="57" y="67"/>
                  <a:pt x="67" y="57"/>
                  <a:pt x="80" y="57"/>
                </a:cubicBezTo>
                <a:cubicBezTo>
                  <a:pt x="93" y="57"/>
                  <a:pt x="103" y="67"/>
                  <a:pt x="103" y="80"/>
                </a:cubicBezTo>
                <a:cubicBezTo>
                  <a:pt x="103" y="93"/>
                  <a:pt x="93" y="103"/>
                  <a:pt x="80" y="10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37">
            <a:extLst>
              <a:ext uri="{FF2B5EF4-FFF2-40B4-BE49-F238E27FC236}">
                <a16:creationId xmlns:a16="http://schemas.microsoft.com/office/drawing/2014/main" id="{E7F7F0FB-D82E-42C3-B62A-12C59F0408EC}"/>
              </a:ext>
            </a:extLst>
          </p:cNvPr>
          <p:cNvSpPr>
            <a:spLocks/>
          </p:cNvSpPr>
          <p:nvPr/>
        </p:nvSpPr>
        <p:spPr bwMode="auto">
          <a:xfrm>
            <a:off x="6804159" y="2336473"/>
            <a:ext cx="290562" cy="374502"/>
          </a:xfrm>
          <a:custGeom>
            <a:avLst/>
            <a:gdLst>
              <a:gd name="T0" fmla="*/ 418338 w 125"/>
              <a:gd name="T1" fmla="*/ 227886 h 160"/>
              <a:gd name="T2" fmla="*/ 404622 w 125"/>
              <a:gd name="T3" fmla="*/ 234791 h 160"/>
              <a:gd name="T4" fmla="*/ 387477 w 125"/>
              <a:gd name="T5" fmla="*/ 227886 h 160"/>
              <a:gd name="T6" fmla="*/ 236601 w 125"/>
              <a:gd name="T7" fmla="*/ 75962 h 160"/>
              <a:gd name="T8" fmla="*/ 236601 w 125"/>
              <a:gd name="T9" fmla="*/ 531733 h 160"/>
              <a:gd name="T10" fmla="*/ 216027 w 125"/>
              <a:gd name="T11" fmla="*/ 552450 h 160"/>
              <a:gd name="T12" fmla="*/ 192024 w 125"/>
              <a:gd name="T13" fmla="*/ 531733 h 160"/>
              <a:gd name="T14" fmla="*/ 192024 w 125"/>
              <a:gd name="T15" fmla="*/ 75962 h 160"/>
              <a:gd name="T16" fmla="*/ 41148 w 125"/>
              <a:gd name="T17" fmla="*/ 227886 h 160"/>
              <a:gd name="T18" fmla="*/ 10287 w 125"/>
              <a:gd name="T19" fmla="*/ 227886 h 160"/>
              <a:gd name="T20" fmla="*/ 10287 w 125"/>
              <a:gd name="T21" fmla="*/ 196810 h 160"/>
              <a:gd name="T22" fmla="*/ 198882 w 125"/>
              <a:gd name="T23" fmla="*/ 6906 h 160"/>
              <a:gd name="T24" fmla="*/ 198882 w 125"/>
              <a:gd name="T25" fmla="*/ 6906 h 160"/>
              <a:gd name="T26" fmla="*/ 202311 w 125"/>
              <a:gd name="T27" fmla="*/ 3453 h 160"/>
              <a:gd name="T28" fmla="*/ 205740 w 125"/>
              <a:gd name="T29" fmla="*/ 3453 h 160"/>
              <a:gd name="T30" fmla="*/ 205740 w 125"/>
              <a:gd name="T31" fmla="*/ 0 h 160"/>
              <a:gd name="T32" fmla="*/ 209169 w 125"/>
              <a:gd name="T33" fmla="*/ 0 h 160"/>
              <a:gd name="T34" fmla="*/ 209169 w 125"/>
              <a:gd name="T35" fmla="*/ 0 h 160"/>
              <a:gd name="T36" fmla="*/ 219456 w 125"/>
              <a:gd name="T37" fmla="*/ 0 h 160"/>
              <a:gd name="T38" fmla="*/ 219456 w 125"/>
              <a:gd name="T39" fmla="*/ 0 h 160"/>
              <a:gd name="T40" fmla="*/ 222885 w 125"/>
              <a:gd name="T41" fmla="*/ 0 h 160"/>
              <a:gd name="T42" fmla="*/ 226314 w 125"/>
              <a:gd name="T43" fmla="*/ 3453 h 160"/>
              <a:gd name="T44" fmla="*/ 226314 w 125"/>
              <a:gd name="T45" fmla="*/ 3453 h 160"/>
              <a:gd name="T46" fmla="*/ 229743 w 125"/>
              <a:gd name="T47" fmla="*/ 6906 h 160"/>
              <a:gd name="T48" fmla="*/ 229743 w 125"/>
              <a:gd name="T49" fmla="*/ 6906 h 160"/>
              <a:gd name="T50" fmla="*/ 418338 w 125"/>
              <a:gd name="T51" fmla="*/ 196810 h 160"/>
              <a:gd name="T52" fmla="*/ 418338 w 125"/>
              <a:gd name="T53" fmla="*/ 227886 h 16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5" h="160">
                <a:moveTo>
                  <a:pt x="122" y="66"/>
                </a:moveTo>
                <a:cubicBezTo>
                  <a:pt x="121" y="67"/>
                  <a:pt x="119" y="68"/>
                  <a:pt x="118" y="68"/>
                </a:cubicBezTo>
                <a:cubicBezTo>
                  <a:pt x="116" y="68"/>
                  <a:pt x="114" y="67"/>
                  <a:pt x="113" y="66"/>
                </a:cubicBezTo>
                <a:cubicBezTo>
                  <a:pt x="69" y="22"/>
                  <a:pt x="69" y="22"/>
                  <a:pt x="69" y="22"/>
                </a:cubicBezTo>
                <a:cubicBezTo>
                  <a:pt x="69" y="154"/>
                  <a:pt x="69" y="154"/>
                  <a:pt x="69" y="154"/>
                </a:cubicBezTo>
                <a:cubicBezTo>
                  <a:pt x="69" y="157"/>
                  <a:pt x="66" y="160"/>
                  <a:pt x="63" y="160"/>
                </a:cubicBezTo>
                <a:cubicBezTo>
                  <a:pt x="59" y="160"/>
                  <a:pt x="56" y="157"/>
                  <a:pt x="56" y="154"/>
                </a:cubicBezTo>
                <a:cubicBezTo>
                  <a:pt x="56" y="22"/>
                  <a:pt x="56" y="22"/>
                  <a:pt x="56" y="22"/>
                </a:cubicBezTo>
                <a:cubicBezTo>
                  <a:pt x="12" y="66"/>
                  <a:pt x="12" y="66"/>
                  <a:pt x="12" y="66"/>
                </a:cubicBezTo>
                <a:cubicBezTo>
                  <a:pt x="10" y="69"/>
                  <a:pt x="5" y="69"/>
                  <a:pt x="3" y="66"/>
                </a:cubicBezTo>
                <a:cubicBezTo>
                  <a:pt x="0" y="64"/>
                  <a:pt x="0" y="60"/>
                  <a:pt x="3" y="57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2"/>
                  <a:pt x="59" y="1"/>
                  <a:pt x="59" y="1"/>
                </a:cubicBezTo>
                <a:cubicBezTo>
                  <a:pt x="59" y="1"/>
                  <a:pt x="59" y="1"/>
                  <a:pt x="60" y="1"/>
                </a:cubicBezTo>
                <a:cubicBezTo>
                  <a:pt x="60" y="1"/>
                  <a:pt x="60" y="1"/>
                  <a:pt x="60" y="0"/>
                </a:cubicBezTo>
                <a:cubicBezTo>
                  <a:pt x="60" y="0"/>
                  <a:pt x="61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"/>
                  <a:pt x="65" y="1"/>
                  <a:pt x="66" y="1"/>
                </a:cubicBezTo>
                <a:cubicBezTo>
                  <a:pt x="66" y="1"/>
                  <a:pt x="66" y="1"/>
                  <a:pt x="66" y="1"/>
                </a:cubicBezTo>
                <a:cubicBezTo>
                  <a:pt x="66" y="1"/>
                  <a:pt x="67" y="2"/>
                  <a:pt x="67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5" y="60"/>
                  <a:pt x="125" y="64"/>
                  <a:pt x="122" y="6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38">
            <a:extLst>
              <a:ext uri="{FF2B5EF4-FFF2-40B4-BE49-F238E27FC236}">
                <a16:creationId xmlns:a16="http://schemas.microsoft.com/office/drawing/2014/main" id="{F6D8A61B-ED85-429C-90CB-5DE72E9622C4}"/>
              </a:ext>
            </a:extLst>
          </p:cNvPr>
          <p:cNvSpPr>
            <a:spLocks/>
          </p:cNvSpPr>
          <p:nvPr/>
        </p:nvSpPr>
        <p:spPr bwMode="auto">
          <a:xfrm>
            <a:off x="10770116" y="2378982"/>
            <a:ext cx="372348" cy="289484"/>
          </a:xfrm>
          <a:custGeom>
            <a:avLst/>
            <a:gdLst>
              <a:gd name="T0" fmla="*/ 540842 w 160"/>
              <a:gd name="T1" fmla="*/ 230738 h 124"/>
              <a:gd name="T2" fmla="*/ 540842 w 160"/>
              <a:gd name="T3" fmla="*/ 230738 h 124"/>
              <a:gd name="T4" fmla="*/ 352574 w 160"/>
              <a:gd name="T5" fmla="*/ 420150 h 124"/>
              <a:gd name="T6" fmla="*/ 335459 w 160"/>
              <a:gd name="T7" fmla="*/ 427038 h 124"/>
              <a:gd name="T8" fmla="*/ 321767 w 160"/>
              <a:gd name="T9" fmla="*/ 420150 h 124"/>
              <a:gd name="T10" fmla="*/ 321767 w 160"/>
              <a:gd name="T11" fmla="*/ 389156 h 124"/>
              <a:gd name="T12" fmla="*/ 472381 w 160"/>
              <a:gd name="T13" fmla="*/ 237626 h 124"/>
              <a:gd name="T14" fmla="*/ 20538 w 160"/>
              <a:gd name="T15" fmla="*/ 237626 h 124"/>
              <a:gd name="T16" fmla="*/ 0 w 160"/>
              <a:gd name="T17" fmla="*/ 216963 h 124"/>
              <a:gd name="T18" fmla="*/ 20538 w 160"/>
              <a:gd name="T19" fmla="*/ 192856 h 124"/>
              <a:gd name="T20" fmla="*/ 472381 w 160"/>
              <a:gd name="T21" fmla="*/ 192856 h 124"/>
              <a:gd name="T22" fmla="*/ 321767 w 160"/>
              <a:gd name="T23" fmla="*/ 41326 h 124"/>
              <a:gd name="T24" fmla="*/ 321767 w 160"/>
              <a:gd name="T25" fmla="*/ 10332 h 124"/>
              <a:gd name="T26" fmla="*/ 352574 w 160"/>
              <a:gd name="T27" fmla="*/ 10332 h 124"/>
              <a:gd name="T28" fmla="*/ 540842 w 160"/>
              <a:gd name="T29" fmla="*/ 199744 h 124"/>
              <a:gd name="T30" fmla="*/ 540842 w 160"/>
              <a:gd name="T31" fmla="*/ 199744 h 124"/>
              <a:gd name="T32" fmla="*/ 544265 w 160"/>
              <a:gd name="T33" fmla="*/ 203187 h 124"/>
              <a:gd name="T34" fmla="*/ 544265 w 160"/>
              <a:gd name="T35" fmla="*/ 206631 h 124"/>
              <a:gd name="T36" fmla="*/ 547688 w 160"/>
              <a:gd name="T37" fmla="*/ 206631 h 124"/>
              <a:gd name="T38" fmla="*/ 547688 w 160"/>
              <a:gd name="T39" fmla="*/ 210075 h 124"/>
              <a:gd name="T40" fmla="*/ 547688 w 160"/>
              <a:gd name="T41" fmla="*/ 210075 h 124"/>
              <a:gd name="T42" fmla="*/ 547688 w 160"/>
              <a:gd name="T43" fmla="*/ 220407 h 124"/>
              <a:gd name="T44" fmla="*/ 547688 w 160"/>
              <a:gd name="T45" fmla="*/ 220407 h 124"/>
              <a:gd name="T46" fmla="*/ 547688 w 160"/>
              <a:gd name="T47" fmla="*/ 223851 h 124"/>
              <a:gd name="T48" fmla="*/ 544265 w 160"/>
              <a:gd name="T49" fmla="*/ 227294 h 124"/>
              <a:gd name="T50" fmla="*/ 544265 w 160"/>
              <a:gd name="T51" fmla="*/ 227294 h 124"/>
              <a:gd name="T52" fmla="*/ 540842 w 160"/>
              <a:gd name="T53" fmla="*/ 230738 h 12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0" h="124">
                <a:moveTo>
                  <a:pt x="158" y="67"/>
                </a:moveTo>
                <a:cubicBezTo>
                  <a:pt x="158" y="67"/>
                  <a:pt x="158" y="67"/>
                  <a:pt x="158" y="67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102" y="124"/>
                  <a:pt x="100" y="124"/>
                  <a:pt x="98" y="124"/>
                </a:cubicBezTo>
                <a:cubicBezTo>
                  <a:pt x="97" y="124"/>
                  <a:pt x="95" y="124"/>
                  <a:pt x="94" y="122"/>
                </a:cubicBezTo>
                <a:cubicBezTo>
                  <a:pt x="91" y="120"/>
                  <a:pt x="91" y="116"/>
                  <a:pt x="94" y="113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3" y="69"/>
                  <a:pt x="0" y="66"/>
                  <a:pt x="0" y="63"/>
                </a:cubicBezTo>
                <a:cubicBezTo>
                  <a:pt x="0" y="59"/>
                  <a:pt x="3" y="56"/>
                  <a:pt x="6" y="56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94" y="12"/>
                  <a:pt x="94" y="12"/>
                  <a:pt x="94" y="12"/>
                </a:cubicBezTo>
                <a:cubicBezTo>
                  <a:pt x="91" y="10"/>
                  <a:pt x="91" y="5"/>
                  <a:pt x="94" y="3"/>
                </a:cubicBezTo>
                <a:cubicBezTo>
                  <a:pt x="96" y="0"/>
                  <a:pt x="100" y="0"/>
                  <a:pt x="103" y="3"/>
                </a:cubicBezTo>
                <a:cubicBezTo>
                  <a:pt x="158" y="58"/>
                  <a:pt x="158" y="58"/>
                  <a:pt x="158" y="58"/>
                </a:cubicBezTo>
                <a:cubicBezTo>
                  <a:pt x="158" y="58"/>
                  <a:pt x="158" y="58"/>
                  <a:pt x="158" y="58"/>
                </a:cubicBezTo>
                <a:cubicBezTo>
                  <a:pt x="158" y="58"/>
                  <a:pt x="159" y="59"/>
                  <a:pt x="159" y="59"/>
                </a:cubicBezTo>
                <a:cubicBezTo>
                  <a:pt x="159" y="59"/>
                  <a:pt x="159" y="59"/>
                  <a:pt x="159" y="60"/>
                </a:cubicBezTo>
                <a:cubicBezTo>
                  <a:pt x="159" y="60"/>
                  <a:pt x="159" y="60"/>
                  <a:pt x="160" y="60"/>
                </a:cubicBezTo>
                <a:cubicBezTo>
                  <a:pt x="160" y="60"/>
                  <a:pt x="160" y="61"/>
                  <a:pt x="160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0" y="62"/>
                  <a:pt x="160" y="63"/>
                  <a:pt x="160" y="64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59" y="65"/>
                  <a:pt x="159" y="65"/>
                  <a:pt x="159" y="66"/>
                </a:cubicBezTo>
                <a:cubicBezTo>
                  <a:pt x="159" y="66"/>
                  <a:pt x="159" y="66"/>
                  <a:pt x="159" y="66"/>
                </a:cubicBezTo>
                <a:cubicBezTo>
                  <a:pt x="159" y="67"/>
                  <a:pt x="158" y="67"/>
                  <a:pt x="158" y="6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39">
            <a:extLst>
              <a:ext uri="{FF2B5EF4-FFF2-40B4-BE49-F238E27FC236}">
                <a16:creationId xmlns:a16="http://schemas.microsoft.com/office/drawing/2014/main" id="{BBB86438-B181-4D12-9A3C-5ABC2925416A}"/>
              </a:ext>
            </a:extLst>
          </p:cNvPr>
          <p:cNvSpPr>
            <a:spLocks/>
          </p:cNvSpPr>
          <p:nvPr/>
        </p:nvSpPr>
        <p:spPr bwMode="auto">
          <a:xfrm>
            <a:off x="6775649" y="3380718"/>
            <a:ext cx="372348" cy="290562"/>
          </a:xfrm>
          <a:custGeom>
            <a:avLst/>
            <a:gdLst>
              <a:gd name="T0" fmla="*/ 547688 w 160"/>
              <a:gd name="T1" fmla="*/ 217769 h 124"/>
              <a:gd name="T2" fmla="*/ 527150 w 160"/>
              <a:gd name="T3" fmla="*/ 238509 h 124"/>
              <a:gd name="T4" fmla="*/ 75307 w 160"/>
              <a:gd name="T5" fmla="*/ 238509 h 124"/>
              <a:gd name="T6" fmla="*/ 225921 w 160"/>
              <a:gd name="T7" fmla="*/ 390602 h 124"/>
              <a:gd name="T8" fmla="*/ 225921 w 160"/>
              <a:gd name="T9" fmla="*/ 421712 h 124"/>
              <a:gd name="T10" fmla="*/ 212229 w 160"/>
              <a:gd name="T11" fmla="*/ 428625 h 124"/>
              <a:gd name="T12" fmla="*/ 195114 w 160"/>
              <a:gd name="T13" fmla="*/ 421712 h 124"/>
              <a:gd name="T14" fmla="*/ 6846 w 160"/>
              <a:gd name="T15" fmla="*/ 231596 h 124"/>
              <a:gd name="T16" fmla="*/ 6846 w 160"/>
              <a:gd name="T17" fmla="*/ 231596 h 124"/>
              <a:gd name="T18" fmla="*/ 3423 w 160"/>
              <a:gd name="T19" fmla="*/ 228139 h 124"/>
              <a:gd name="T20" fmla="*/ 3423 w 160"/>
              <a:gd name="T21" fmla="*/ 228139 h 124"/>
              <a:gd name="T22" fmla="*/ 3423 w 160"/>
              <a:gd name="T23" fmla="*/ 224682 h 124"/>
              <a:gd name="T24" fmla="*/ 0 w 160"/>
              <a:gd name="T25" fmla="*/ 221226 h 124"/>
              <a:gd name="T26" fmla="*/ 0 w 160"/>
              <a:gd name="T27" fmla="*/ 221226 h 124"/>
              <a:gd name="T28" fmla="*/ 0 w 160"/>
              <a:gd name="T29" fmla="*/ 210856 h 124"/>
              <a:gd name="T30" fmla="*/ 0 w 160"/>
              <a:gd name="T31" fmla="*/ 210856 h 124"/>
              <a:gd name="T32" fmla="*/ 0 w 160"/>
              <a:gd name="T33" fmla="*/ 207399 h 124"/>
              <a:gd name="T34" fmla="*/ 3423 w 160"/>
              <a:gd name="T35" fmla="*/ 207399 h 124"/>
              <a:gd name="T36" fmla="*/ 3423 w 160"/>
              <a:gd name="T37" fmla="*/ 203943 h 124"/>
              <a:gd name="T38" fmla="*/ 6846 w 160"/>
              <a:gd name="T39" fmla="*/ 200486 h 124"/>
              <a:gd name="T40" fmla="*/ 6846 w 160"/>
              <a:gd name="T41" fmla="*/ 200486 h 124"/>
              <a:gd name="T42" fmla="*/ 6846 w 160"/>
              <a:gd name="T43" fmla="*/ 200486 h 124"/>
              <a:gd name="T44" fmla="*/ 6846 w 160"/>
              <a:gd name="T45" fmla="*/ 200486 h 124"/>
              <a:gd name="T46" fmla="*/ 195114 w 160"/>
              <a:gd name="T47" fmla="*/ 10370 h 124"/>
              <a:gd name="T48" fmla="*/ 225921 w 160"/>
              <a:gd name="T49" fmla="*/ 10370 h 124"/>
              <a:gd name="T50" fmla="*/ 225921 w 160"/>
              <a:gd name="T51" fmla="*/ 41480 h 124"/>
              <a:gd name="T52" fmla="*/ 75307 w 160"/>
              <a:gd name="T53" fmla="*/ 193573 h 124"/>
              <a:gd name="T54" fmla="*/ 527150 w 160"/>
              <a:gd name="T55" fmla="*/ 193573 h 124"/>
              <a:gd name="T56" fmla="*/ 547688 w 160"/>
              <a:gd name="T57" fmla="*/ 217769 h 12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0" h="124">
                <a:moveTo>
                  <a:pt x="160" y="63"/>
                </a:moveTo>
                <a:cubicBezTo>
                  <a:pt x="160" y="66"/>
                  <a:pt x="157" y="69"/>
                  <a:pt x="154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9" y="116"/>
                  <a:pt x="69" y="120"/>
                  <a:pt x="66" y="122"/>
                </a:cubicBezTo>
                <a:cubicBezTo>
                  <a:pt x="65" y="124"/>
                  <a:pt x="63" y="124"/>
                  <a:pt x="62" y="124"/>
                </a:cubicBezTo>
                <a:cubicBezTo>
                  <a:pt x="60" y="124"/>
                  <a:pt x="58" y="124"/>
                  <a:pt x="57" y="122"/>
                </a:cubicBezTo>
                <a:cubicBezTo>
                  <a:pt x="2" y="67"/>
                  <a:pt x="2" y="67"/>
                  <a:pt x="2" y="67"/>
                </a:cubicBezTo>
                <a:cubicBezTo>
                  <a:pt x="2" y="67"/>
                  <a:pt x="2" y="67"/>
                  <a:pt x="2" y="67"/>
                </a:cubicBezTo>
                <a:cubicBezTo>
                  <a:pt x="1" y="67"/>
                  <a:pt x="1" y="66"/>
                  <a:pt x="1" y="66"/>
                </a:cubicBezTo>
                <a:cubicBezTo>
                  <a:pt x="1" y="66"/>
                  <a:pt x="1" y="66"/>
                  <a:pt x="1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0" y="65"/>
                  <a:pt x="0" y="65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3"/>
                  <a:pt x="0" y="62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0"/>
                  <a:pt x="0" y="60"/>
                </a:cubicBezTo>
                <a:cubicBezTo>
                  <a:pt x="1" y="60"/>
                  <a:pt x="1" y="60"/>
                  <a:pt x="1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" y="59"/>
                  <a:pt x="2" y="58"/>
                  <a:pt x="2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57" y="3"/>
                  <a:pt x="57" y="3"/>
                  <a:pt x="57" y="3"/>
                </a:cubicBezTo>
                <a:cubicBezTo>
                  <a:pt x="60" y="0"/>
                  <a:pt x="64" y="0"/>
                  <a:pt x="66" y="3"/>
                </a:cubicBezTo>
                <a:cubicBezTo>
                  <a:pt x="69" y="5"/>
                  <a:pt x="69" y="10"/>
                  <a:pt x="66" y="12"/>
                </a:cubicBezTo>
                <a:cubicBezTo>
                  <a:pt x="22" y="56"/>
                  <a:pt x="22" y="56"/>
                  <a:pt x="22" y="56"/>
                </a:cubicBezTo>
                <a:cubicBezTo>
                  <a:pt x="154" y="56"/>
                  <a:pt x="154" y="56"/>
                  <a:pt x="154" y="56"/>
                </a:cubicBezTo>
                <a:cubicBezTo>
                  <a:pt x="157" y="56"/>
                  <a:pt x="160" y="59"/>
                  <a:pt x="160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40">
            <a:extLst>
              <a:ext uri="{FF2B5EF4-FFF2-40B4-BE49-F238E27FC236}">
                <a16:creationId xmlns:a16="http://schemas.microsoft.com/office/drawing/2014/main" id="{5EBA66FE-2F62-4EF1-97B0-2B56A2205A28}"/>
              </a:ext>
            </a:extLst>
          </p:cNvPr>
          <p:cNvSpPr>
            <a:spLocks/>
          </p:cNvSpPr>
          <p:nvPr/>
        </p:nvSpPr>
        <p:spPr bwMode="auto">
          <a:xfrm>
            <a:off x="9785167" y="3338748"/>
            <a:ext cx="290562" cy="374502"/>
          </a:xfrm>
          <a:custGeom>
            <a:avLst/>
            <a:gdLst>
              <a:gd name="T0" fmla="*/ 418338 w 125"/>
              <a:gd name="T1" fmla="*/ 355640 h 160"/>
              <a:gd name="T2" fmla="*/ 229743 w 125"/>
              <a:gd name="T3" fmla="*/ 545544 h 160"/>
              <a:gd name="T4" fmla="*/ 229743 w 125"/>
              <a:gd name="T5" fmla="*/ 545544 h 160"/>
              <a:gd name="T6" fmla="*/ 226314 w 125"/>
              <a:gd name="T7" fmla="*/ 548997 h 160"/>
              <a:gd name="T8" fmla="*/ 226314 w 125"/>
              <a:gd name="T9" fmla="*/ 548997 h 160"/>
              <a:gd name="T10" fmla="*/ 222885 w 125"/>
              <a:gd name="T11" fmla="*/ 552450 h 160"/>
              <a:gd name="T12" fmla="*/ 219456 w 125"/>
              <a:gd name="T13" fmla="*/ 552450 h 160"/>
              <a:gd name="T14" fmla="*/ 219456 w 125"/>
              <a:gd name="T15" fmla="*/ 552450 h 160"/>
              <a:gd name="T16" fmla="*/ 216027 w 125"/>
              <a:gd name="T17" fmla="*/ 552450 h 160"/>
              <a:gd name="T18" fmla="*/ 209169 w 125"/>
              <a:gd name="T19" fmla="*/ 552450 h 160"/>
              <a:gd name="T20" fmla="*/ 209169 w 125"/>
              <a:gd name="T21" fmla="*/ 552450 h 160"/>
              <a:gd name="T22" fmla="*/ 205740 w 125"/>
              <a:gd name="T23" fmla="*/ 552450 h 160"/>
              <a:gd name="T24" fmla="*/ 205740 w 125"/>
              <a:gd name="T25" fmla="*/ 548997 h 160"/>
              <a:gd name="T26" fmla="*/ 202311 w 125"/>
              <a:gd name="T27" fmla="*/ 548997 h 160"/>
              <a:gd name="T28" fmla="*/ 198882 w 125"/>
              <a:gd name="T29" fmla="*/ 545544 h 160"/>
              <a:gd name="T30" fmla="*/ 198882 w 125"/>
              <a:gd name="T31" fmla="*/ 545544 h 160"/>
              <a:gd name="T32" fmla="*/ 10287 w 125"/>
              <a:gd name="T33" fmla="*/ 355640 h 160"/>
              <a:gd name="T34" fmla="*/ 10287 w 125"/>
              <a:gd name="T35" fmla="*/ 324564 h 160"/>
              <a:gd name="T36" fmla="*/ 41148 w 125"/>
              <a:gd name="T37" fmla="*/ 324564 h 160"/>
              <a:gd name="T38" fmla="*/ 192024 w 125"/>
              <a:gd name="T39" fmla="*/ 476488 h 160"/>
              <a:gd name="T40" fmla="*/ 192024 w 125"/>
              <a:gd name="T41" fmla="*/ 20717 h 160"/>
              <a:gd name="T42" fmla="*/ 216027 w 125"/>
              <a:gd name="T43" fmla="*/ 0 h 160"/>
              <a:gd name="T44" fmla="*/ 236601 w 125"/>
              <a:gd name="T45" fmla="*/ 20717 h 160"/>
              <a:gd name="T46" fmla="*/ 236601 w 125"/>
              <a:gd name="T47" fmla="*/ 476488 h 160"/>
              <a:gd name="T48" fmla="*/ 387477 w 125"/>
              <a:gd name="T49" fmla="*/ 324564 h 160"/>
              <a:gd name="T50" fmla="*/ 418338 w 125"/>
              <a:gd name="T51" fmla="*/ 324564 h 160"/>
              <a:gd name="T52" fmla="*/ 418338 w 125"/>
              <a:gd name="T53" fmla="*/ 355640 h 16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5" h="160">
                <a:moveTo>
                  <a:pt x="122" y="103"/>
                </a:moveTo>
                <a:cubicBezTo>
                  <a:pt x="67" y="158"/>
                  <a:pt x="67" y="158"/>
                  <a:pt x="67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7" y="158"/>
                  <a:pt x="67" y="159"/>
                  <a:pt x="66" y="159"/>
                </a:cubicBezTo>
                <a:cubicBezTo>
                  <a:pt x="66" y="159"/>
                  <a:pt x="66" y="159"/>
                  <a:pt x="66" y="159"/>
                </a:cubicBezTo>
                <a:cubicBezTo>
                  <a:pt x="66" y="159"/>
                  <a:pt x="65" y="159"/>
                  <a:pt x="65" y="160"/>
                </a:cubicBezTo>
                <a:cubicBezTo>
                  <a:pt x="65" y="160"/>
                  <a:pt x="65" y="160"/>
                  <a:pt x="64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3" y="160"/>
                  <a:pt x="63" y="160"/>
                  <a:pt x="63" y="160"/>
                </a:cubicBezTo>
                <a:cubicBezTo>
                  <a:pt x="62" y="160"/>
                  <a:pt x="62" y="160"/>
                  <a:pt x="61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61" y="160"/>
                  <a:pt x="60" y="160"/>
                  <a:pt x="60" y="160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59" y="159"/>
                  <a:pt x="58" y="158"/>
                  <a:pt x="58" y="158"/>
                </a:cubicBezTo>
                <a:cubicBezTo>
                  <a:pt x="58" y="158"/>
                  <a:pt x="58" y="158"/>
                  <a:pt x="58" y="158"/>
                </a:cubicBezTo>
                <a:cubicBezTo>
                  <a:pt x="3" y="103"/>
                  <a:pt x="3" y="103"/>
                  <a:pt x="3" y="103"/>
                </a:cubicBezTo>
                <a:cubicBezTo>
                  <a:pt x="0" y="100"/>
                  <a:pt x="0" y="96"/>
                  <a:pt x="3" y="94"/>
                </a:cubicBezTo>
                <a:cubicBezTo>
                  <a:pt x="5" y="91"/>
                  <a:pt x="10" y="91"/>
                  <a:pt x="12" y="94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3"/>
                  <a:pt x="59" y="0"/>
                  <a:pt x="63" y="0"/>
                </a:cubicBezTo>
                <a:cubicBezTo>
                  <a:pt x="66" y="0"/>
                  <a:pt x="69" y="3"/>
                  <a:pt x="69" y="6"/>
                </a:cubicBezTo>
                <a:cubicBezTo>
                  <a:pt x="69" y="138"/>
                  <a:pt x="69" y="138"/>
                  <a:pt x="69" y="138"/>
                </a:cubicBezTo>
                <a:cubicBezTo>
                  <a:pt x="113" y="94"/>
                  <a:pt x="113" y="94"/>
                  <a:pt x="113" y="94"/>
                </a:cubicBezTo>
                <a:cubicBezTo>
                  <a:pt x="116" y="91"/>
                  <a:pt x="120" y="91"/>
                  <a:pt x="122" y="94"/>
                </a:cubicBezTo>
                <a:cubicBezTo>
                  <a:pt x="125" y="96"/>
                  <a:pt x="125" y="100"/>
                  <a:pt x="122" y="10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41">
            <a:extLst>
              <a:ext uri="{FF2B5EF4-FFF2-40B4-BE49-F238E27FC236}">
                <a16:creationId xmlns:a16="http://schemas.microsoft.com/office/drawing/2014/main" id="{4215FB9A-FE79-4836-A257-17D7495FAE8B}"/>
              </a:ext>
            </a:extLst>
          </p:cNvPr>
          <p:cNvSpPr>
            <a:spLocks noEditPoints="1"/>
          </p:cNvSpPr>
          <p:nvPr/>
        </p:nvSpPr>
        <p:spPr bwMode="auto">
          <a:xfrm>
            <a:off x="3774321" y="1332623"/>
            <a:ext cx="372348" cy="374500"/>
          </a:xfrm>
          <a:custGeom>
            <a:avLst/>
            <a:gdLst>
              <a:gd name="T0" fmla="*/ 496342 w 160"/>
              <a:gd name="T1" fmla="*/ 438507 h 160"/>
              <a:gd name="T2" fmla="*/ 547688 w 160"/>
              <a:gd name="T3" fmla="*/ 276225 h 160"/>
              <a:gd name="T4" fmla="*/ 523727 w 160"/>
              <a:gd name="T5" fmla="*/ 165735 h 160"/>
              <a:gd name="T6" fmla="*/ 523727 w 160"/>
              <a:gd name="T7" fmla="*/ 162282 h 160"/>
              <a:gd name="T8" fmla="*/ 468958 w 160"/>
              <a:gd name="T9" fmla="*/ 79415 h 160"/>
              <a:gd name="T10" fmla="*/ 308075 w 160"/>
              <a:gd name="T11" fmla="*/ 3453 h 160"/>
              <a:gd name="T12" fmla="*/ 304651 w 160"/>
              <a:gd name="T13" fmla="*/ 0 h 160"/>
              <a:gd name="T14" fmla="*/ 273844 w 160"/>
              <a:gd name="T15" fmla="*/ 0 h 160"/>
              <a:gd name="T16" fmla="*/ 78730 w 160"/>
              <a:gd name="T17" fmla="*/ 79415 h 160"/>
              <a:gd name="T18" fmla="*/ 54769 w 160"/>
              <a:gd name="T19" fmla="*/ 110490 h 160"/>
              <a:gd name="T20" fmla="*/ 51346 w 160"/>
              <a:gd name="T21" fmla="*/ 113943 h 160"/>
              <a:gd name="T22" fmla="*/ 0 w 160"/>
              <a:gd name="T23" fmla="*/ 276225 h 160"/>
              <a:gd name="T24" fmla="*/ 23961 w 160"/>
              <a:gd name="T25" fmla="*/ 386715 h 160"/>
              <a:gd name="T26" fmla="*/ 23961 w 160"/>
              <a:gd name="T27" fmla="*/ 390168 h 160"/>
              <a:gd name="T28" fmla="*/ 78730 w 160"/>
              <a:gd name="T29" fmla="*/ 473035 h 160"/>
              <a:gd name="T30" fmla="*/ 239614 w 160"/>
              <a:gd name="T31" fmla="*/ 548997 h 160"/>
              <a:gd name="T32" fmla="*/ 243037 w 160"/>
              <a:gd name="T33" fmla="*/ 552450 h 160"/>
              <a:gd name="T34" fmla="*/ 273844 w 160"/>
              <a:gd name="T35" fmla="*/ 552450 h 160"/>
              <a:gd name="T36" fmla="*/ 468958 w 160"/>
              <a:gd name="T37" fmla="*/ 473035 h 160"/>
              <a:gd name="T38" fmla="*/ 492919 w 160"/>
              <a:gd name="T39" fmla="*/ 441960 h 160"/>
              <a:gd name="T40" fmla="*/ 496342 w 160"/>
              <a:gd name="T41" fmla="*/ 438507 h 160"/>
              <a:gd name="T42" fmla="*/ 475804 w 160"/>
              <a:gd name="T43" fmla="*/ 383262 h 160"/>
              <a:gd name="T44" fmla="*/ 369689 w 160"/>
              <a:gd name="T45" fmla="*/ 196810 h 160"/>
              <a:gd name="T46" fmla="*/ 489496 w 160"/>
              <a:gd name="T47" fmla="*/ 196810 h 160"/>
              <a:gd name="T48" fmla="*/ 503188 w 160"/>
              <a:gd name="T49" fmla="*/ 276225 h 160"/>
              <a:gd name="T50" fmla="*/ 475804 w 160"/>
              <a:gd name="T51" fmla="*/ 383262 h 160"/>
              <a:gd name="T52" fmla="*/ 318344 w 160"/>
              <a:gd name="T53" fmla="*/ 355640 h 160"/>
              <a:gd name="T54" fmla="*/ 229344 w 160"/>
              <a:gd name="T55" fmla="*/ 355640 h 160"/>
              <a:gd name="T56" fmla="*/ 181422 w 160"/>
              <a:gd name="T57" fmla="*/ 276225 h 160"/>
              <a:gd name="T58" fmla="*/ 229344 w 160"/>
              <a:gd name="T59" fmla="*/ 196810 h 160"/>
              <a:gd name="T60" fmla="*/ 318344 w 160"/>
              <a:gd name="T61" fmla="*/ 196810 h 160"/>
              <a:gd name="T62" fmla="*/ 366266 w 160"/>
              <a:gd name="T63" fmla="*/ 276225 h 160"/>
              <a:gd name="T64" fmla="*/ 318344 w 160"/>
              <a:gd name="T65" fmla="*/ 355640 h 160"/>
              <a:gd name="T66" fmla="*/ 468958 w 160"/>
              <a:gd name="T67" fmla="*/ 151924 h 160"/>
              <a:gd name="T68" fmla="*/ 253306 w 160"/>
              <a:gd name="T69" fmla="*/ 151924 h 160"/>
              <a:gd name="T70" fmla="*/ 314921 w 160"/>
              <a:gd name="T71" fmla="*/ 48339 h 160"/>
              <a:gd name="T72" fmla="*/ 468958 w 160"/>
              <a:gd name="T73" fmla="*/ 151924 h 160"/>
              <a:gd name="T74" fmla="*/ 263575 w 160"/>
              <a:gd name="T75" fmla="*/ 44887 h 160"/>
              <a:gd name="T76" fmla="*/ 157460 w 160"/>
              <a:gd name="T77" fmla="*/ 231338 h 160"/>
              <a:gd name="T78" fmla="*/ 99268 w 160"/>
              <a:gd name="T79" fmla="*/ 127754 h 160"/>
              <a:gd name="T80" fmla="*/ 263575 w 160"/>
              <a:gd name="T81" fmla="*/ 44887 h 160"/>
              <a:gd name="T82" fmla="*/ 71884 w 160"/>
              <a:gd name="T83" fmla="*/ 169188 h 160"/>
              <a:gd name="T84" fmla="*/ 177999 w 160"/>
              <a:gd name="T85" fmla="*/ 355640 h 160"/>
              <a:gd name="T86" fmla="*/ 58192 w 160"/>
              <a:gd name="T87" fmla="*/ 355640 h 160"/>
              <a:gd name="T88" fmla="*/ 44500 w 160"/>
              <a:gd name="T89" fmla="*/ 276225 h 160"/>
              <a:gd name="T90" fmla="*/ 71884 w 160"/>
              <a:gd name="T91" fmla="*/ 169188 h 160"/>
              <a:gd name="T92" fmla="*/ 78730 w 160"/>
              <a:gd name="T93" fmla="*/ 400526 h 160"/>
              <a:gd name="T94" fmla="*/ 215652 w 160"/>
              <a:gd name="T95" fmla="*/ 400526 h 160"/>
              <a:gd name="T96" fmla="*/ 215652 w 160"/>
              <a:gd name="T97" fmla="*/ 400526 h 160"/>
              <a:gd name="T98" fmla="*/ 215652 w 160"/>
              <a:gd name="T99" fmla="*/ 400526 h 160"/>
              <a:gd name="T100" fmla="*/ 294382 w 160"/>
              <a:gd name="T101" fmla="*/ 400526 h 160"/>
              <a:gd name="T102" fmla="*/ 232767 w 160"/>
              <a:gd name="T103" fmla="*/ 504111 h 160"/>
              <a:gd name="T104" fmla="*/ 78730 w 160"/>
              <a:gd name="T105" fmla="*/ 400526 h 160"/>
              <a:gd name="T106" fmla="*/ 284113 w 160"/>
              <a:gd name="T107" fmla="*/ 507563 h 160"/>
              <a:gd name="T108" fmla="*/ 390228 w 160"/>
              <a:gd name="T109" fmla="*/ 321112 h 160"/>
              <a:gd name="T110" fmla="*/ 448420 w 160"/>
              <a:gd name="T111" fmla="*/ 424696 h 160"/>
              <a:gd name="T112" fmla="*/ 284113 w 160"/>
              <a:gd name="T113" fmla="*/ 507563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60">
                <a:moveTo>
                  <a:pt x="145" y="127"/>
                </a:moveTo>
                <a:cubicBezTo>
                  <a:pt x="155" y="113"/>
                  <a:pt x="160" y="97"/>
                  <a:pt x="160" y="80"/>
                </a:cubicBezTo>
                <a:cubicBezTo>
                  <a:pt x="160" y="69"/>
                  <a:pt x="158" y="58"/>
                  <a:pt x="153" y="48"/>
                </a:cubicBezTo>
                <a:cubicBezTo>
                  <a:pt x="153" y="48"/>
                  <a:pt x="153" y="48"/>
                  <a:pt x="153" y="47"/>
                </a:cubicBezTo>
                <a:cubicBezTo>
                  <a:pt x="149" y="39"/>
                  <a:pt x="144" y="30"/>
                  <a:pt x="137" y="23"/>
                </a:cubicBezTo>
                <a:cubicBezTo>
                  <a:pt x="124" y="11"/>
                  <a:pt x="107" y="3"/>
                  <a:pt x="90" y="1"/>
                </a:cubicBezTo>
                <a:cubicBezTo>
                  <a:pt x="89" y="1"/>
                  <a:pt x="89" y="0"/>
                  <a:pt x="89" y="0"/>
                </a:cubicBezTo>
                <a:cubicBezTo>
                  <a:pt x="86" y="0"/>
                  <a:pt x="83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21" y="26"/>
                  <a:pt x="19" y="29"/>
                  <a:pt x="16" y="32"/>
                </a:cubicBezTo>
                <a:cubicBezTo>
                  <a:pt x="16" y="32"/>
                  <a:pt x="15" y="33"/>
                  <a:pt x="15" y="33"/>
                </a:cubicBezTo>
                <a:cubicBezTo>
                  <a:pt x="5" y="47"/>
                  <a:pt x="0" y="63"/>
                  <a:pt x="0" y="80"/>
                </a:cubicBezTo>
                <a:cubicBezTo>
                  <a:pt x="0" y="91"/>
                  <a:pt x="2" y="102"/>
                  <a:pt x="7" y="112"/>
                </a:cubicBezTo>
                <a:cubicBezTo>
                  <a:pt x="7" y="112"/>
                  <a:pt x="7" y="112"/>
                  <a:pt x="7" y="113"/>
                </a:cubicBezTo>
                <a:cubicBezTo>
                  <a:pt x="11" y="121"/>
                  <a:pt x="16" y="130"/>
                  <a:pt x="23" y="137"/>
                </a:cubicBezTo>
                <a:cubicBezTo>
                  <a:pt x="36" y="149"/>
                  <a:pt x="52" y="157"/>
                  <a:pt x="70" y="159"/>
                </a:cubicBezTo>
                <a:cubicBezTo>
                  <a:pt x="70" y="159"/>
                  <a:pt x="71" y="159"/>
                  <a:pt x="71" y="160"/>
                </a:cubicBezTo>
                <a:cubicBezTo>
                  <a:pt x="74" y="160"/>
                  <a:pt x="77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39" y="134"/>
                  <a:pt x="141" y="131"/>
                  <a:pt x="144" y="128"/>
                </a:cubicBezTo>
                <a:cubicBezTo>
                  <a:pt x="144" y="128"/>
                  <a:pt x="145" y="127"/>
                  <a:pt x="145" y="127"/>
                </a:cubicBezTo>
                <a:close/>
                <a:moveTo>
                  <a:pt x="139" y="111"/>
                </a:moveTo>
                <a:cubicBezTo>
                  <a:pt x="108" y="57"/>
                  <a:pt x="108" y="57"/>
                  <a:pt x="108" y="57"/>
                </a:cubicBezTo>
                <a:cubicBezTo>
                  <a:pt x="143" y="57"/>
                  <a:pt x="143" y="57"/>
                  <a:pt x="143" y="57"/>
                </a:cubicBezTo>
                <a:cubicBezTo>
                  <a:pt x="146" y="64"/>
                  <a:pt x="147" y="72"/>
                  <a:pt x="147" y="80"/>
                </a:cubicBezTo>
                <a:cubicBezTo>
                  <a:pt x="147" y="91"/>
                  <a:pt x="144" y="102"/>
                  <a:pt x="139" y="111"/>
                </a:cubicBezTo>
                <a:close/>
                <a:moveTo>
                  <a:pt x="93" y="103"/>
                </a:moveTo>
                <a:cubicBezTo>
                  <a:pt x="67" y="103"/>
                  <a:pt x="67" y="103"/>
                  <a:pt x="67" y="103"/>
                </a:cubicBezTo>
                <a:cubicBezTo>
                  <a:pt x="53" y="80"/>
                  <a:pt x="53" y="80"/>
                  <a:pt x="53" y="80"/>
                </a:cubicBezTo>
                <a:cubicBezTo>
                  <a:pt x="67" y="57"/>
                  <a:pt x="67" y="57"/>
                  <a:pt x="67" y="57"/>
                </a:cubicBezTo>
                <a:cubicBezTo>
                  <a:pt x="93" y="57"/>
                  <a:pt x="93" y="57"/>
                  <a:pt x="93" y="57"/>
                </a:cubicBezTo>
                <a:cubicBezTo>
                  <a:pt x="107" y="80"/>
                  <a:pt x="107" y="80"/>
                  <a:pt x="107" y="80"/>
                </a:cubicBezTo>
                <a:lnTo>
                  <a:pt x="93" y="103"/>
                </a:lnTo>
                <a:close/>
                <a:moveTo>
                  <a:pt x="137" y="44"/>
                </a:moveTo>
                <a:cubicBezTo>
                  <a:pt x="74" y="44"/>
                  <a:pt x="74" y="44"/>
                  <a:pt x="74" y="44"/>
                </a:cubicBezTo>
                <a:cubicBezTo>
                  <a:pt x="92" y="14"/>
                  <a:pt x="92" y="14"/>
                  <a:pt x="92" y="14"/>
                </a:cubicBezTo>
                <a:cubicBezTo>
                  <a:pt x="110" y="17"/>
                  <a:pt x="127" y="29"/>
                  <a:pt x="137" y="44"/>
                </a:cubicBezTo>
                <a:close/>
                <a:moveTo>
                  <a:pt x="77" y="13"/>
                </a:moveTo>
                <a:cubicBezTo>
                  <a:pt x="46" y="67"/>
                  <a:pt x="46" y="67"/>
                  <a:pt x="46" y="67"/>
                </a:cubicBezTo>
                <a:cubicBezTo>
                  <a:pt x="29" y="37"/>
                  <a:pt x="29" y="37"/>
                  <a:pt x="29" y="37"/>
                </a:cubicBezTo>
                <a:cubicBezTo>
                  <a:pt x="40" y="23"/>
                  <a:pt x="58" y="14"/>
                  <a:pt x="77" y="13"/>
                </a:cubicBezTo>
                <a:close/>
                <a:moveTo>
                  <a:pt x="21" y="49"/>
                </a:moveTo>
                <a:cubicBezTo>
                  <a:pt x="52" y="103"/>
                  <a:pt x="52" y="103"/>
                  <a:pt x="52" y="103"/>
                </a:cubicBezTo>
                <a:cubicBezTo>
                  <a:pt x="17" y="103"/>
                  <a:pt x="17" y="103"/>
                  <a:pt x="17" y="103"/>
                </a:cubicBezTo>
                <a:cubicBezTo>
                  <a:pt x="14" y="96"/>
                  <a:pt x="13" y="88"/>
                  <a:pt x="13" y="80"/>
                </a:cubicBezTo>
                <a:cubicBezTo>
                  <a:pt x="13" y="69"/>
                  <a:pt x="16" y="58"/>
                  <a:pt x="21" y="49"/>
                </a:cubicBezTo>
                <a:close/>
                <a:moveTo>
                  <a:pt x="23" y="116"/>
                </a:moveTo>
                <a:cubicBezTo>
                  <a:pt x="63" y="116"/>
                  <a:pt x="63" y="116"/>
                  <a:pt x="63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68" y="146"/>
                  <a:pt x="68" y="146"/>
                  <a:pt x="68" y="146"/>
                </a:cubicBezTo>
                <a:cubicBezTo>
                  <a:pt x="50" y="143"/>
                  <a:pt x="33" y="131"/>
                  <a:pt x="23" y="116"/>
                </a:cubicBezTo>
                <a:close/>
                <a:moveTo>
                  <a:pt x="83" y="147"/>
                </a:moveTo>
                <a:cubicBezTo>
                  <a:pt x="114" y="93"/>
                  <a:pt x="114" y="93"/>
                  <a:pt x="114" y="93"/>
                </a:cubicBezTo>
                <a:cubicBezTo>
                  <a:pt x="131" y="123"/>
                  <a:pt x="131" y="123"/>
                  <a:pt x="131" y="123"/>
                </a:cubicBezTo>
                <a:cubicBezTo>
                  <a:pt x="120" y="137"/>
                  <a:pt x="102" y="146"/>
                  <a:pt x="83" y="1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42">
            <a:extLst>
              <a:ext uri="{FF2B5EF4-FFF2-40B4-BE49-F238E27FC236}">
                <a16:creationId xmlns:a16="http://schemas.microsoft.com/office/drawing/2014/main" id="{6ABF0691-A1F0-4FC0-BF8D-7F83257920D5}"/>
              </a:ext>
            </a:extLst>
          </p:cNvPr>
          <p:cNvSpPr>
            <a:spLocks noEditPoints="1"/>
          </p:cNvSpPr>
          <p:nvPr/>
        </p:nvSpPr>
        <p:spPr bwMode="auto">
          <a:xfrm>
            <a:off x="7760852" y="1332623"/>
            <a:ext cx="372348" cy="374500"/>
          </a:xfrm>
          <a:custGeom>
            <a:avLst/>
            <a:gdLst>
              <a:gd name="T0" fmla="*/ 527150 w 160"/>
              <a:gd name="T1" fmla="*/ 255508 h 160"/>
              <a:gd name="T2" fmla="*/ 448420 w 160"/>
              <a:gd name="T3" fmla="*/ 255508 h 160"/>
              <a:gd name="T4" fmla="*/ 427881 w 160"/>
              <a:gd name="T5" fmla="*/ 276225 h 160"/>
              <a:gd name="T6" fmla="*/ 448420 w 160"/>
              <a:gd name="T7" fmla="*/ 296942 h 160"/>
              <a:gd name="T8" fmla="*/ 503188 w 160"/>
              <a:gd name="T9" fmla="*/ 296942 h 160"/>
              <a:gd name="T10" fmla="*/ 294382 w 160"/>
              <a:gd name="T11" fmla="*/ 507563 h 160"/>
              <a:gd name="T12" fmla="*/ 294382 w 160"/>
              <a:gd name="T13" fmla="*/ 193358 h 160"/>
              <a:gd name="T14" fmla="*/ 373112 w 160"/>
              <a:gd name="T15" fmla="*/ 100132 h 160"/>
              <a:gd name="T16" fmla="*/ 273844 w 160"/>
              <a:gd name="T17" fmla="*/ 0 h 160"/>
              <a:gd name="T18" fmla="*/ 174576 w 160"/>
              <a:gd name="T19" fmla="*/ 100132 h 160"/>
              <a:gd name="T20" fmla="*/ 253306 w 160"/>
              <a:gd name="T21" fmla="*/ 193358 h 160"/>
              <a:gd name="T22" fmla="*/ 253306 w 160"/>
              <a:gd name="T23" fmla="*/ 507563 h 160"/>
              <a:gd name="T24" fmla="*/ 44500 w 160"/>
              <a:gd name="T25" fmla="*/ 296942 h 160"/>
              <a:gd name="T26" fmla="*/ 99268 w 160"/>
              <a:gd name="T27" fmla="*/ 296942 h 160"/>
              <a:gd name="T28" fmla="*/ 119807 w 160"/>
              <a:gd name="T29" fmla="*/ 276225 h 160"/>
              <a:gd name="T30" fmla="*/ 99268 w 160"/>
              <a:gd name="T31" fmla="*/ 255508 h 160"/>
              <a:gd name="T32" fmla="*/ 20538 w 160"/>
              <a:gd name="T33" fmla="*/ 255508 h 160"/>
              <a:gd name="T34" fmla="*/ 0 w 160"/>
              <a:gd name="T35" fmla="*/ 276225 h 160"/>
              <a:gd name="T36" fmla="*/ 78730 w 160"/>
              <a:gd name="T37" fmla="*/ 473035 h 160"/>
              <a:gd name="T38" fmla="*/ 273844 w 160"/>
              <a:gd name="T39" fmla="*/ 552450 h 160"/>
              <a:gd name="T40" fmla="*/ 468958 w 160"/>
              <a:gd name="T41" fmla="*/ 473035 h 160"/>
              <a:gd name="T42" fmla="*/ 547688 w 160"/>
              <a:gd name="T43" fmla="*/ 276225 h 160"/>
              <a:gd name="T44" fmla="*/ 527150 w 160"/>
              <a:gd name="T45" fmla="*/ 255508 h 160"/>
              <a:gd name="T46" fmla="*/ 219075 w 160"/>
              <a:gd name="T47" fmla="*/ 100132 h 160"/>
              <a:gd name="T48" fmla="*/ 273844 w 160"/>
              <a:gd name="T49" fmla="*/ 44887 h 160"/>
              <a:gd name="T50" fmla="*/ 328613 w 160"/>
              <a:gd name="T51" fmla="*/ 100132 h 160"/>
              <a:gd name="T52" fmla="*/ 273844 w 160"/>
              <a:gd name="T53" fmla="*/ 151924 h 160"/>
              <a:gd name="T54" fmla="*/ 219075 w 160"/>
              <a:gd name="T55" fmla="*/ 100132 h 1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60">
                <a:moveTo>
                  <a:pt x="154" y="74"/>
                </a:moveTo>
                <a:cubicBezTo>
                  <a:pt x="131" y="74"/>
                  <a:pt x="131" y="74"/>
                  <a:pt x="131" y="74"/>
                </a:cubicBezTo>
                <a:cubicBezTo>
                  <a:pt x="128" y="74"/>
                  <a:pt x="125" y="76"/>
                  <a:pt x="125" y="80"/>
                </a:cubicBezTo>
                <a:cubicBezTo>
                  <a:pt x="125" y="84"/>
                  <a:pt x="128" y="86"/>
                  <a:pt x="131" y="86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4" y="118"/>
                  <a:pt x="118" y="144"/>
                  <a:pt x="86" y="147"/>
                </a:cubicBezTo>
                <a:cubicBezTo>
                  <a:pt x="86" y="56"/>
                  <a:pt x="86" y="56"/>
                  <a:pt x="86" y="56"/>
                </a:cubicBezTo>
                <a:cubicBezTo>
                  <a:pt x="99" y="53"/>
                  <a:pt x="109" y="42"/>
                  <a:pt x="109" y="29"/>
                </a:cubicBezTo>
                <a:cubicBezTo>
                  <a:pt x="109" y="13"/>
                  <a:pt x="96" y="0"/>
                  <a:pt x="80" y="0"/>
                </a:cubicBezTo>
                <a:cubicBezTo>
                  <a:pt x="64" y="0"/>
                  <a:pt x="51" y="13"/>
                  <a:pt x="51" y="29"/>
                </a:cubicBezTo>
                <a:cubicBezTo>
                  <a:pt x="51" y="42"/>
                  <a:pt x="61" y="53"/>
                  <a:pt x="74" y="56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42" y="144"/>
                  <a:pt x="16" y="118"/>
                  <a:pt x="13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32" y="86"/>
                  <a:pt x="35" y="84"/>
                  <a:pt x="35" y="80"/>
                </a:cubicBezTo>
                <a:cubicBezTo>
                  <a:pt x="35" y="76"/>
                  <a:pt x="32" y="74"/>
                  <a:pt x="29" y="74"/>
                </a:cubicBezTo>
                <a:cubicBezTo>
                  <a:pt x="6" y="74"/>
                  <a:pt x="6" y="74"/>
                  <a:pt x="6" y="74"/>
                </a:cubicBezTo>
                <a:cubicBezTo>
                  <a:pt x="3" y="74"/>
                  <a:pt x="0" y="76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76"/>
                  <a:pt x="157" y="74"/>
                  <a:pt x="154" y="74"/>
                </a:cubicBezTo>
                <a:close/>
                <a:moveTo>
                  <a:pt x="64" y="29"/>
                </a:moveTo>
                <a:cubicBezTo>
                  <a:pt x="64" y="20"/>
                  <a:pt x="71" y="13"/>
                  <a:pt x="80" y="13"/>
                </a:cubicBezTo>
                <a:cubicBezTo>
                  <a:pt x="89" y="13"/>
                  <a:pt x="96" y="20"/>
                  <a:pt x="96" y="29"/>
                </a:cubicBezTo>
                <a:cubicBezTo>
                  <a:pt x="96" y="37"/>
                  <a:pt x="89" y="44"/>
                  <a:pt x="80" y="44"/>
                </a:cubicBezTo>
                <a:cubicBezTo>
                  <a:pt x="71" y="44"/>
                  <a:pt x="64" y="37"/>
                  <a:pt x="64" y="2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43">
            <a:extLst>
              <a:ext uri="{FF2B5EF4-FFF2-40B4-BE49-F238E27FC236}">
                <a16:creationId xmlns:a16="http://schemas.microsoft.com/office/drawing/2014/main" id="{784DA41F-641F-4BBD-9245-BD83EB303761}"/>
              </a:ext>
            </a:extLst>
          </p:cNvPr>
          <p:cNvSpPr>
            <a:spLocks noEditPoints="1"/>
          </p:cNvSpPr>
          <p:nvPr/>
        </p:nvSpPr>
        <p:spPr bwMode="auto">
          <a:xfrm>
            <a:off x="9752529" y="1389658"/>
            <a:ext cx="372350" cy="260430"/>
          </a:xfrm>
          <a:custGeom>
            <a:avLst/>
            <a:gdLst>
              <a:gd name="T0" fmla="*/ 547688 w 160"/>
              <a:gd name="T1" fmla="*/ 134980 h 111"/>
              <a:gd name="T2" fmla="*/ 527150 w 160"/>
              <a:gd name="T3" fmla="*/ 159208 h 111"/>
              <a:gd name="T4" fmla="*/ 133499 w 160"/>
              <a:gd name="T5" fmla="*/ 159208 h 111"/>
              <a:gd name="T6" fmla="*/ 112961 w 160"/>
              <a:gd name="T7" fmla="*/ 134980 h 111"/>
              <a:gd name="T8" fmla="*/ 133499 w 160"/>
              <a:gd name="T9" fmla="*/ 114214 h 111"/>
              <a:gd name="T10" fmla="*/ 527150 w 160"/>
              <a:gd name="T11" fmla="*/ 114214 h 111"/>
              <a:gd name="T12" fmla="*/ 547688 w 160"/>
              <a:gd name="T13" fmla="*/ 134980 h 111"/>
              <a:gd name="T14" fmla="*/ 20538 w 160"/>
              <a:gd name="T15" fmla="*/ 44993 h 111"/>
              <a:gd name="T16" fmla="*/ 527150 w 160"/>
              <a:gd name="T17" fmla="*/ 44993 h 111"/>
              <a:gd name="T18" fmla="*/ 547688 w 160"/>
              <a:gd name="T19" fmla="*/ 20766 h 111"/>
              <a:gd name="T20" fmla="*/ 527150 w 160"/>
              <a:gd name="T21" fmla="*/ 0 h 111"/>
              <a:gd name="T22" fmla="*/ 20538 w 160"/>
              <a:gd name="T23" fmla="*/ 0 h 111"/>
              <a:gd name="T24" fmla="*/ 0 w 160"/>
              <a:gd name="T25" fmla="*/ 20766 h 111"/>
              <a:gd name="T26" fmla="*/ 20538 w 160"/>
              <a:gd name="T27" fmla="*/ 44993 h 111"/>
              <a:gd name="T28" fmla="*/ 527150 w 160"/>
              <a:gd name="T29" fmla="*/ 224967 h 111"/>
              <a:gd name="T30" fmla="*/ 20538 w 160"/>
              <a:gd name="T31" fmla="*/ 224967 h 111"/>
              <a:gd name="T32" fmla="*/ 0 w 160"/>
              <a:gd name="T33" fmla="*/ 249195 h 111"/>
              <a:gd name="T34" fmla="*/ 20538 w 160"/>
              <a:gd name="T35" fmla="*/ 269961 h 111"/>
              <a:gd name="T36" fmla="*/ 527150 w 160"/>
              <a:gd name="T37" fmla="*/ 269961 h 111"/>
              <a:gd name="T38" fmla="*/ 547688 w 160"/>
              <a:gd name="T39" fmla="*/ 249195 h 111"/>
              <a:gd name="T40" fmla="*/ 527150 w 160"/>
              <a:gd name="T41" fmla="*/ 224967 h 111"/>
              <a:gd name="T42" fmla="*/ 527150 w 160"/>
              <a:gd name="T43" fmla="*/ 339182 h 111"/>
              <a:gd name="T44" fmla="*/ 133499 w 160"/>
              <a:gd name="T45" fmla="*/ 339182 h 111"/>
              <a:gd name="T46" fmla="*/ 112961 w 160"/>
              <a:gd name="T47" fmla="*/ 363409 h 111"/>
              <a:gd name="T48" fmla="*/ 133499 w 160"/>
              <a:gd name="T49" fmla="*/ 384175 h 111"/>
              <a:gd name="T50" fmla="*/ 527150 w 160"/>
              <a:gd name="T51" fmla="*/ 384175 h 111"/>
              <a:gd name="T52" fmla="*/ 547688 w 160"/>
              <a:gd name="T53" fmla="*/ 363409 h 111"/>
              <a:gd name="T54" fmla="*/ 527150 w 160"/>
              <a:gd name="T55" fmla="*/ 339182 h 11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11">
                <a:moveTo>
                  <a:pt x="160" y="39"/>
                </a:moveTo>
                <a:cubicBezTo>
                  <a:pt x="160" y="43"/>
                  <a:pt x="157" y="46"/>
                  <a:pt x="154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36" y="46"/>
                  <a:pt x="33" y="43"/>
                  <a:pt x="33" y="39"/>
                </a:cubicBezTo>
                <a:cubicBezTo>
                  <a:pt x="33" y="36"/>
                  <a:pt x="36" y="33"/>
                  <a:pt x="39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7" y="33"/>
                  <a:pt x="160" y="36"/>
                  <a:pt x="160" y="39"/>
                </a:cubicBezTo>
                <a:close/>
                <a:moveTo>
                  <a:pt x="6" y="13"/>
                </a:moveTo>
                <a:cubicBezTo>
                  <a:pt x="154" y="13"/>
                  <a:pt x="154" y="13"/>
                  <a:pt x="154" y="13"/>
                </a:cubicBezTo>
                <a:cubicBezTo>
                  <a:pt x="157" y="13"/>
                  <a:pt x="160" y="10"/>
                  <a:pt x="160" y="6"/>
                </a:cubicBezTo>
                <a:cubicBezTo>
                  <a:pt x="160" y="3"/>
                  <a:pt x="157" y="0"/>
                  <a:pt x="15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6" y="13"/>
                </a:cubicBezTo>
                <a:close/>
                <a:moveTo>
                  <a:pt x="154" y="65"/>
                </a:moveTo>
                <a:cubicBezTo>
                  <a:pt x="6" y="65"/>
                  <a:pt x="6" y="65"/>
                  <a:pt x="6" y="65"/>
                </a:cubicBezTo>
                <a:cubicBezTo>
                  <a:pt x="3" y="65"/>
                  <a:pt x="0" y="68"/>
                  <a:pt x="0" y="72"/>
                </a:cubicBezTo>
                <a:cubicBezTo>
                  <a:pt x="0" y="75"/>
                  <a:pt x="3" y="78"/>
                  <a:pt x="6" y="78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7" y="78"/>
                  <a:pt x="160" y="75"/>
                  <a:pt x="160" y="72"/>
                </a:cubicBezTo>
                <a:cubicBezTo>
                  <a:pt x="160" y="68"/>
                  <a:pt x="157" y="65"/>
                  <a:pt x="154" y="65"/>
                </a:cubicBezTo>
                <a:close/>
                <a:moveTo>
                  <a:pt x="154" y="98"/>
                </a:moveTo>
                <a:cubicBezTo>
                  <a:pt x="39" y="98"/>
                  <a:pt x="39" y="98"/>
                  <a:pt x="39" y="98"/>
                </a:cubicBezTo>
                <a:cubicBezTo>
                  <a:pt x="36" y="98"/>
                  <a:pt x="33" y="101"/>
                  <a:pt x="33" y="105"/>
                </a:cubicBezTo>
                <a:cubicBezTo>
                  <a:pt x="33" y="108"/>
                  <a:pt x="36" y="111"/>
                  <a:pt x="39" y="111"/>
                </a:cubicBezTo>
                <a:cubicBezTo>
                  <a:pt x="154" y="111"/>
                  <a:pt x="154" y="111"/>
                  <a:pt x="154" y="111"/>
                </a:cubicBezTo>
                <a:cubicBezTo>
                  <a:pt x="157" y="111"/>
                  <a:pt x="160" y="108"/>
                  <a:pt x="160" y="105"/>
                </a:cubicBezTo>
                <a:cubicBezTo>
                  <a:pt x="160" y="101"/>
                  <a:pt x="157" y="98"/>
                  <a:pt x="154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44">
            <a:extLst>
              <a:ext uri="{FF2B5EF4-FFF2-40B4-BE49-F238E27FC236}">
                <a16:creationId xmlns:a16="http://schemas.microsoft.com/office/drawing/2014/main" id="{2FE836DC-72C1-425C-B842-947BBF6BCA1F}"/>
              </a:ext>
            </a:extLst>
          </p:cNvPr>
          <p:cNvSpPr>
            <a:spLocks noEditPoints="1"/>
          </p:cNvSpPr>
          <p:nvPr/>
        </p:nvSpPr>
        <p:spPr bwMode="auto">
          <a:xfrm>
            <a:off x="7757677" y="2394048"/>
            <a:ext cx="372348" cy="259352"/>
          </a:xfrm>
          <a:custGeom>
            <a:avLst/>
            <a:gdLst>
              <a:gd name="T0" fmla="*/ 0 w 160"/>
              <a:gd name="T1" fmla="*/ 134423 h 111"/>
              <a:gd name="T2" fmla="*/ 20538 w 160"/>
              <a:gd name="T3" fmla="*/ 113742 h 111"/>
              <a:gd name="T4" fmla="*/ 414189 w 160"/>
              <a:gd name="T5" fmla="*/ 113742 h 111"/>
              <a:gd name="T6" fmla="*/ 434727 w 160"/>
              <a:gd name="T7" fmla="*/ 134423 h 111"/>
              <a:gd name="T8" fmla="*/ 414189 w 160"/>
              <a:gd name="T9" fmla="*/ 158550 h 111"/>
              <a:gd name="T10" fmla="*/ 20538 w 160"/>
              <a:gd name="T11" fmla="*/ 158550 h 111"/>
              <a:gd name="T12" fmla="*/ 0 w 160"/>
              <a:gd name="T13" fmla="*/ 134423 h 111"/>
              <a:gd name="T14" fmla="*/ 20538 w 160"/>
              <a:gd name="T15" fmla="*/ 44808 h 111"/>
              <a:gd name="T16" fmla="*/ 527150 w 160"/>
              <a:gd name="T17" fmla="*/ 44808 h 111"/>
              <a:gd name="T18" fmla="*/ 547688 w 160"/>
              <a:gd name="T19" fmla="*/ 20680 h 111"/>
              <a:gd name="T20" fmla="*/ 527150 w 160"/>
              <a:gd name="T21" fmla="*/ 0 h 111"/>
              <a:gd name="T22" fmla="*/ 20538 w 160"/>
              <a:gd name="T23" fmla="*/ 0 h 111"/>
              <a:gd name="T24" fmla="*/ 0 w 160"/>
              <a:gd name="T25" fmla="*/ 20680 h 111"/>
              <a:gd name="T26" fmla="*/ 20538 w 160"/>
              <a:gd name="T27" fmla="*/ 44808 h 111"/>
              <a:gd name="T28" fmla="*/ 527150 w 160"/>
              <a:gd name="T29" fmla="*/ 224038 h 111"/>
              <a:gd name="T30" fmla="*/ 20538 w 160"/>
              <a:gd name="T31" fmla="*/ 224038 h 111"/>
              <a:gd name="T32" fmla="*/ 0 w 160"/>
              <a:gd name="T33" fmla="*/ 248165 h 111"/>
              <a:gd name="T34" fmla="*/ 20538 w 160"/>
              <a:gd name="T35" fmla="*/ 268846 h 111"/>
              <a:gd name="T36" fmla="*/ 527150 w 160"/>
              <a:gd name="T37" fmla="*/ 268846 h 111"/>
              <a:gd name="T38" fmla="*/ 547688 w 160"/>
              <a:gd name="T39" fmla="*/ 248165 h 111"/>
              <a:gd name="T40" fmla="*/ 527150 w 160"/>
              <a:gd name="T41" fmla="*/ 224038 h 111"/>
              <a:gd name="T42" fmla="*/ 414189 w 160"/>
              <a:gd name="T43" fmla="*/ 337780 h 111"/>
              <a:gd name="T44" fmla="*/ 20538 w 160"/>
              <a:gd name="T45" fmla="*/ 337780 h 111"/>
              <a:gd name="T46" fmla="*/ 0 w 160"/>
              <a:gd name="T47" fmla="*/ 361908 h 111"/>
              <a:gd name="T48" fmla="*/ 20538 w 160"/>
              <a:gd name="T49" fmla="*/ 382588 h 111"/>
              <a:gd name="T50" fmla="*/ 414189 w 160"/>
              <a:gd name="T51" fmla="*/ 382588 h 111"/>
              <a:gd name="T52" fmla="*/ 434727 w 160"/>
              <a:gd name="T53" fmla="*/ 361908 h 111"/>
              <a:gd name="T54" fmla="*/ 414189 w 160"/>
              <a:gd name="T55" fmla="*/ 337780 h 11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11">
                <a:moveTo>
                  <a:pt x="0" y="39"/>
                </a:moveTo>
                <a:cubicBezTo>
                  <a:pt x="0" y="36"/>
                  <a:pt x="3" y="33"/>
                  <a:pt x="6" y="33"/>
                </a:cubicBezTo>
                <a:cubicBezTo>
                  <a:pt x="121" y="33"/>
                  <a:pt x="121" y="33"/>
                  <a:pt x="121" y="33"/>
                </a:cubicBezTo>
                <a:cubicBezTo>
                  <a:pt x="124" y="33"/>
                  <a:pt x="127" y="36"/>
                  <a:pt x="127" y="39"/>
                </a:cubicBezTo>
                <a:cubicBezTo>
                  <a:pt x="127" y="43"/>
                  <a:pt x="124" y="46"/>
                  <a:pt x="12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3"/>
                  <a:pt x="0" y="39"/>
                </a:cubicBezTo>
                <a:close/>
                <a:moveTo>
                  <a:pt x="6" y="13"/>
                </a:moveTo>
                <a:cubicBezTo>
                  <a:pt x="154" y="13"/>
                  <a:pt x="154" y="13"/>
                  <a:pt x="154" y="13"/>
                </a:cubicBezTo>
                <a:cubicBezTo>
                  <a:pt x="157" y="13"/>
                  <a:pt x="160" y="10"/>
                  <a:pt x="160" y="6"/>
                </a:cubicBezTo>
                <a:cubicBezTo>
                  <a:pt x="160" y="3"/>
                  <a:pt x="157" y="0"/>
                  <a:pt x="15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6" y="13"/>
                </a:cubicBezTo>
                <a:close/>
                <a:moveTo>
                  <a:pt x="154" y="65"/>
                </a:moveTo>
                <a:cubicBezTo>
                  <a:pt x="6" y="65"/>
                  <a:pt x="6" y="65"/>
                  <a:pt x="6" y="65"/>
                </a:cubicBezTo>
                <a:cubicBezTo>
                  <a:pt x="3" y="65"/>
                  <a:pt x="0" y="68"/>
                  <a:pt x="0" y="72"/>
                </a:cubicBezTo>
                <a:cubicBezTo>
                  <a:pt x="0" y="75"/>
                  <a:pt x="3" y="78"/>
                  <a:pt x="6" y="78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7" y="78"/>
                  <a:pt x="160" y="75"/>
                  <a:pt x="160" y="72"/>
                </a:cubicBezTo>
                <a:cubicBezTo>
                  <a:pt x="160" y="68"/>
                  <a:pt x="157" y="65"/>
                  <a:pt x="154" y="65"/>
                </a:cubicBezTo>
                <a:close/>
                <a:moveTo>
                  <a:pt x="121" y="98"/>
                </a:moveTo>
                <a:cubicBezTo>
                  <a:pt x="6" y="98"/>
                  <a:pt x="6" y="98"/>
                  <a:pt x="6" y="98"/>
                </a:cubicBezTo>
                <a:cubicBezTo>
                  <a:pt x="3" y="98"/>
                  <a:pt x="0" y="101"/>
                  <a:pt x="0" y="105"/>
                </a:cubicBezTo>
                <a:cubicBezTo>
                  <a:pt x="0" y="108"/>
                  <a:pt x="3" y="111"/>
                  <a:pt x="6" y="111"/>
                </a:cubicBezTo>
                <a:cubicBezTo>
                  <a:pt x="121" y="111"/>
                  <a:pt x="121" y="111"/>
                  <a:pt x="121" y="111"/>
                </a:cubicBezTo>
                <a:cubicBezTo>
                  <a:pt x="124" y="111"/>
                  <a:pt x="127" y="108"/>
                  <a:pt x="127" y="105"/>
                </a:cubicBezTo>
                <a:cubicBezTo>
                  <a:pt x="127" y="101"/>
                  <a:pt x="124" y="98"/>
                  <a:pt x="121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45">
            <a:extLst>
              <a:ext uri="{FF2B5EF4-FFF2-40B4-BE49-F238E27FC236}">
                <a16:creationId xmlns:a16="http://schemas.microsoft.com/office/drawing/2014/main" id="{8FE5BAC1-3974-4AAE-8F86-0B86B496710D}"/>
              </a:ext>
            </a:extLst>
          </p:cNvPr>
          <p:cNvSpPr>
            <a:spLocks noEditPoints="1"/>
          </p:cNvSpPr>
          <p:nvPr/>
        </p:nvSpPr>
        <p:spPr bwMode="auto">
          <a:xfrm>
            <a:off x="8759071" y="2393509"/>
            <a:ext cx="372350" cy="260430"/>
          </a:xfrm>
          <a:custGeom>
            <a:avLst/>
            <a:gdLst>
              <a:gd name="T0" fmla="*/ 547688 w 160"/>
              <a:gd name="T1" fmla="*/ 134980 h 111"/>
              <a:gd name="T2" fmla="*/ 527150 w 160"/>
              <a:gd name="T3" fmla="*/ 159208 h 111"/>
              <a:gd name="T4" fmla="*/ 20538 w 160"/>
              <a:gd name="T5" fmla="*/ 159208 h 111"/>
              <a:gd name="T6" fmla="*/ 0 w 160"/>
              <a:gd name="T7" fmla="*/ 134980 h 111"/>
              <a:gd name="T8" fmla="*/ 20538 w 160"/>
              <a:gd name="T9" fmla="*/ 114214 h 111"/>
              <a:gd name="T10" fmla="*/ 527150 w 160"/>
              <a:gd name="T11" fmla="*/ 114214 h 111"/>
              <a:gd name="T12" fmla="*/ 547688 w 160"/>
              <a:gd name="T13" fmla="*/ 134980 h 111"/>
              <a:gd name="T14" fmla="*/ 20538 w 160"/>
              <a:gd name="T15" fmla="*/ 44993 h 111"/>
              <a:gd name="T16" fmla="*/ 527150 w 160"/>
              <a:gd name="T17" fmla="*/ 44993 h 111"/>
              <a:gd name="T18" fmla="*/ 547688 w 160"/>
              <a:gd name="T19" fmla="*/ 20766 h 111"/>
              <a:gd name="T20" fmla="*/ 527150 w 160"/>
              <a:gd name="T21" fmla="*/ 0 h 111"/>
              <a:gd name="T22" fmla="*/ 20538 w 160"/>
              <a:gd name="T23" fmla="*/ 0 h 111"/>
              <a:gd name="T24" fmla="*/ 0 w 160"/>
              <a:gd name="T25" fmla="*/ 20766 h 111"/>
              <a:gd name="T26" fmla="*/ 20538 w 160"/>
              <a:gd name="T27" fmla="*/ 44993 h 111"/>
              <a:gd name="T28" fmla="*/ 527150 w 160"/>
              <a:gd name="T29" fmla="*/ 224967 h 111"/>
              <a:gd name="T30" fmla="*/ 20538 w 160"/>
              <a:gd name="T31" fmla="*/ 224967 h 111"/>
              <a:gd name="T32" fmla="*/ 0 w 160"/>
              <a:gd name="T33" fmla="*/ 249195 h 111"/>
              <a:gd name="T34" fmla="*/ 20538 w 160"/>
              <a:gd name="T35" fmla="*/ 269961 h 111"/>
              <a:gd name="T36" fmla="*/ 527150 w 160"/>
              <a:gd name="T37" fmla="*/ 269961 h 111"/>
              <a:gd name="T38" fmla="*/ 547688 w 160"/>
              <a:gd name="T39" fmla="*/ 249195 h 111"/>
              <a:gd name="T40" fmla="*/ 527150 w 160"/>
              <a:gd name="T41" fmla="*/ 224967 h 111"/>
              <a:gd name="T42" fmla="*/ 527150 w 160"/>
              <a:gd name="T43" fmla="*/ 339182 h 111"/>
              <a:gd name="T44" fmla="*/ 20538 w 160"/>
              <a:gd name="T45" fmla="*/ 339182 h 111"/>
              <a:gd name="T46" fmla="*/ 0 w 160"/>
              <a:gd name="T47" fmla="*/ 363409 h 111"/>
              <a:gd name="T48" fmla="*/ 20538 w 160"/>
              <a:gd name="T49" fmla="*/ 384175 h 111"/>
              <a:gd name="T50" fmla="*/ 527150 w 160"/>
              <a:gd name="T51" fmla="*/ 384175 h 111"/>
              <a:gd name="T52" fmla="*/ 547688 w 160"/>
              <a:gd name="T53" fmla="*/ 363409 h 111"/>
              <a:gd name="T54" fmla="*/ 527150 w 160"/>
              <a:gd name="T55" fmla="*/ 339182 h 11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11">
                <a:moveTo>
                  <a:pt x="160" y="39"/>
                </a:moveTo>
                <a:cubicBezTo>
                  <a:pt x="160" y="43"/>
                  <a:pt x="157" y="46"/>
                  <a:pt x="154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3"/>
                  <a:pt x="0" y="39"/>
                </a:cubicBezTo>
                <a:cubicBezTo>
                  <a:pt x="0" y="36"/>
                  <a:pt x="3" y="33"/>
                  <a:pt x="6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7" y="33"/>
                  <a:pt x="160" y="36"/>
                  <a:pt x="160" y="39"/>
                </a:cubicBezTo>
                <a:close/>
                <a:moveTo>
                  <a:pt x="6" y="13"/>
                </a:moveTo>
                <a:cubicBezTo>
                  <a:pt x="154" y="13"/>
                  <a:pt x="154" y="13"/>
                  <a:pt x="154" y="13"/>
                </a:cubicBezTo>
                <a:cubicBezTo>
                  <a:pt x="157" y="13"/>
                  <a:pt x="160" y="10"/>
                  <a:pt x="160" y="6"/>
                </a:cubicBezTo>
                <a:cubicBezTo>
                  <a:pt x="160" y="3"/>
                  <a:pt x="157" y="0"/>
                  <a:pt x="15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6" y="13"/>
                </a:cubicBezTo>
                <a:close/>
                <a:moveTo>
                  <a:pt x="154" y="65"/>
                </a:moveTo>
                <a:cubicBezTo>
                  <a:pt x="6" y="65"/>
                  <a:pt x="6" y="65"/>
                  <a:pt x="6" y="65"/>
                </a:cubicBezTo>
                <a:cubicBezTo>
                  <a:pt x="3" y="65"/>
                  <a:pt x="0" y="68"/>
                  <a:pt x="0" y="72"/>
                </a:cubicBezTo>
                <a:cubicBezTo>
                  <a:pt x="0" y="75"/>
                  <a:pt x="3" y="78"/>
                  <a:pt x="6" y="78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7" y="78"/>
                  <a:pt x="160" y="75"/>
                  <a:pt x="160" y="72"/>
                </a:cubicBezTo>
                <a:cubicBezTo>
                  <a:pt x="160" y="68"/>
                  <a:pt x="157" y="65"/>
                  <a:pt x="154" y="65"/>
                </a:cubicBezTo>
                <a:close/>
                <a:moveTo>
                  <a:pt x="154" y="98"/>
                </a:moveTo>
                <a:cubicBezTo>
                  <a:pt x="6" y="98"/>
                  <a:pt x="6" y="98"/>
                  <a:pt x="6" y="98"/>
                </a:cubicBezTo>
                <a:cubicBezTo>
                  <a:pt x="3" y="98"/>
                  <a:pt x="0" y="101"/>
                  <a:pt x="0" y="105"/>
                </a:cubicBezTo>
                <a:cubicBezTo>
                  <a:pt x="0" y="108"/>
                  <a:pt x="3" y="111"/>
                  <a:pt x="6" y="111"/>
                </a:cubicBezTo>
                <a:cubicBezTo>
                  <a:pt x="154" y="111"/>
                  <a:pt x="154" y="111"/>
                  <a:pt x="154" y="111"/>
                </a:cubicBezTo>
                <a:cubicBezTo>
                  <a:pt x="157" y="111"/>
                  <a:pt x="160" y="108"/>
                  <a:pt x="160" y="105"/>
                </a:cubicBezTo>
                <a:cubicBezTo>
                  <a:pt x="160" y="101"/>
                  <a:pt x="157" y="98"/>
                  <a:pt x="154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46">
            <a:extLst>
              <a:ext uri="{FF2B5EF4-FFF2-40B4-BE49-F238E27FC236}">
                <a16:creationId xmlns:a16="http://schemas.microsoft.com/office/drawing/2014/main" id="{BEA24544-B055-414C-BCDE-01CBC4D2B1E6}"/>
              </a:ext>
            </a:extLst>
          </p:cNvPr>
          <p:cNvSpPr>
            <a:spLocks noEditPoints="1"/>
          </p:cNvSpPr>
          <p:nvPr/>
        </p:nvSpPr>
        <p:spPr bwMode="auto">
          <a:xfrm>
            <a:off x="9744909" y="2394048"/>
            <a:ext cx="372348" cy="259352"/>
          </a:xfrm>
          <a:custGeom>
            <a:avLst/>
            <a:gdLst>
              <a:gd name="T0" fmla="*/ 441573 w 160"/>
              <a:gd name="T1" fmla="*/ 113742 h 111"/>
              <a:gd name="T2" fmla="*/ 462112 w 160"/>
              <a:gd name="T3" fmla="*/ 134423 h 111"/>
              <a:gd name="T4" fmla="*/ 441573 w 160"/>
              <a:gd name="T5" fmla="*/ 158550 h 111"/>
              <a:gd name="T6" fmla="*/ 106115 w 160"/>
              <a:gd name="T7" fmla="*/ 158550 h 111"/>
              <a:gd name="T8" fmla="*/ 85576 w 160"/>
              <a:gd name="T9" fmla="*/ 134423 h 111"/>
              <a:gd name="T10" fmla="*/ 106115 w 160"/>
              <a:gd name="T11" fmla="*/ 113742 h 111"/>
              <a:gd name="T12" fmla="*/ 441573 w 160"/>
              <a:gd name="T13" fmla="*/ 113742 h 111"/>
              <a:gd name="T14" fmla="*/ 20538 w 160"/>
              <a:gd name="T15" fmla="*/ 44808 h 111"/>
              <a:gd name="T16" fmla="*/ 527150 w 160"/>
              <a:gd name="T17" fmla="*/ 44808 h 111"/>
              <a:gd name="T18" fmla="*/ 547688 w 160"/>
              <a:gd name="T19" fmla="*/ 20680 h 111"/>
              <a:gd name="T20" fmla="*/ 527150 w 160"/>
              <a:gd name="T21" fmla="*/ 0 h 111"/>
              <a:gd name="T22" fmla="*/ 20538 w 160"/>
              <a:gd name="T23" fmla="*/ 0 h 111"/>
              <a:gd name="T24" fmla="*/ 0 w 160"/>
              <a:gd name="T25" fmla="*/ 20680 h 111"/>
              <a:gd name="T26" fmla="*/ 20538 w 160"/>
              <a:gd name="T27" fmla="*/ 44808 h 111"/>
              <a:gd name="T28" fmla="*/ 527150 w 160"/>
              <a:gd name="T29" fmla="*/ 224038 h 111"/>
              <a:gd name="T30" fmla="*/ 20538 w 160"/>
              <a:gd name="T31" fmla="*/ 224038 h 111"/>
              <a:gd name="T32" fmla="*/ 0 w 160"/>
              <a:gd name="T33" fmla="*/ 248165 h 111"/>
              <a:gd name="T34" fmla="*/ 20538 w 160"/>
              <a:gd name="T35" fmla="*/ 268846 h 111"/>
              <a:gd name="T36" fmla="*/ 527150 w 160"/>
              <a:gd name="T37" fmla="*/ 268846 h 111"/>
              <a:gd name="T38" fmla="*/ 547688 w 160"/>
              <a:gd name="T39" fmla="*/ 248165 h 111"/>
              <a:gd name="T40" fmla="*/ 527150 w 160"/>
              <a:gd name="T41" fmla="*/ 224038 h 111"/>
              <a:gd name="T42" fmla="*/ 441573 w 160"/>
              <a:gd name="T43" fmla="*/ 337780 h 111"/>
              <a:gd name="T44" fmla="*/ 106115 w 160"/>
              <a:gd name="T45" fmla="*/ 337780 h 111"/>
              <a:gd name="T46" fmla="*/ 85576 w 160"/>
              <a:gd name="T47" fmla="*/ 361908 h 111"/>
              <a:gd name="T48" fmla="*/ 106115 w 160"/>
              <a:gd name="T49" fmla="*/ 382588 h 111"/>
              <a:gd name="T50" fmla="*/ 441573 w 160"/>
              <a:gd name="T51" fmla="*/ 382588 h 111"/>
              <a:gd name="T52" fmla="*/ 462112 w 160"/>
              <a:gd name="T53" fmla="*/ 361908 h 111"/>
              <a:gd name="T54" fmla="*/ 441573 w 160"/>
              <a:gd name="T55" fmla="*/ 337780 h 11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11">
                <a:moveTo>
                  <a:pt x="129" y="33"/>
                </a:moveTo>
                <a:cubicBezTo>
                  <a:pt x="133" y="33"/>
                  <a:pt x="135" y="36"/>
                  <a:pt x="135" y="39"/>
                </a:cubicBezTo>
                <a:cubicBezTo>
                  <a:pt x="135" y="43"/>
                  <a:pt x="133" y="46"/>
                  <a:pt x="129" y="46"/>
                </a:cubicBezTo>
                <a:cubicBezTo>
                  <a:pt x="31" y="46"/>
                  <a:pt x="31" y="46"/>
                  <a:pt x="31" y="46"/>
                </a:cubicBezTo>
                <a:cubicBezTo>
                  <a:pt x="27" y="46"/>
                  <a:pt x="25" y="43"/>
                  <a:pt x="25" y="39"/>
                </a:cubicBezTo>
                <a:cubicBezTo>
                  <a:pt x="25" y="36"/>
                  <a:pt x="27" y="33"/>
                  <a:pt x="31" y="33"/>
                </a:cubicBezTo>
                <a:lnTo>
                  <a:pt x="129" y="33"/>
                </a:lnTo>
                <a:close/>
                <a:moveTo>
                  <a:pt x="6" y="13"/>
                </a:moveTo>
                <a:cubicBezTo>
                  <a:pt x="154" y="13"/>
                  <a:pt x="154" y="13"/>
                  <a:pt x="154" y="13"/>
                </a:cubicBezTo>
                <a:cubicBezTo>
                  <a:pt x="157" y="13"/>
                  <a:pt x="160" y="10"/>
                  <a:pt x="160" y="6"/>
                </a:cubicBezTo>
                <a:cubicBezTo>
                  <a:pt x="160" y="3"/>
                  <a:pt x="157" y="0"/>
                  <a:pt x="15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3"/>
                  <a:pt x="6" y="13"/>
                </a:cubicBezTo>
                <a:close/>
                <a:moveTo>
                  <a:pt x="154" y="65"/>
                </a:moveTo>
                <a:cubicBezTo>
                  <a:pt x="6" y="65"/>
                  <a:pt x="6" y="65"/>
                  <a:pt x="6" y="65"/>
                </a:cubicBezTo>
                <a:cubicBezTo>
                  <a:pt x="3" y="65"/>
                  <a:pt x="0" y="68"/>
                  <a:pt x="0" y="72"/>
                </a:cubicBezTo>
                <a:cubicBezTo>
                  <a:pt x="0" y="75"/>
                  <a:pt x="3" y="78"/>
                  <a:pt x="6" y="78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7" y="78"/>
                  <a:pt x="160" y="75"/>
                  <a:pt x="160" y="72"/>
                </a:cubicBezTo>
                <a:cubicBezTo>
                  <a:pt x="160" y="68"/>
                  <a:pt x="157" y="65"/>
                  <a:pt x="154" y="65"/>
                </a:cubicBezTo>
                <a:close/>
                <a:moveTo>
                  <a:pt x="129" y="98"/>
                </a:moveTo>
                <a:cubicBezTo>
                  <a:pt x="31" y="98"/>
                  <a:pt x="31" y="98"/>
                  <a:pt x="31" y="98"/>
                </a:cubicBezTo>
                <a:cubicBezTo>
                  <a:pt x="27" y="98"/>
                  <a:pt x="25" y="101"/>
                  <a:pt x="25" y="105"/>
                </a:cubicBezTo>
                <a:cubicBezTo>
                  <a:pt x="25" y="108"/>
                  <a:pt x="27" y="111"/>
                  <a:pt x="31" y="111"/>
                </a:cubicBezTo>
                <a:cubicBezTo>
                  <a:pt x="129" y="111"/>
                  <a:pt x="129" y="111"/>
                  <a:pt x="129" y="111"/>
                </a:cubicBezTo>
                <a:cubicBezTo>
                  <a:pt x="133" y="111"/>
                  <a:pt x="135" y="108"/>
                  <a:pt x="135" y="105"/>
                </a:cubicBezTo>
                <a:cubicBezTo>
                  <a:pt x="135" y="101"/>
                  <a:pt x="133" y="98"/>
                  <a:pt x="129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47">
            <a:extLst>
              <a:ext uri="{FF2B5EF4-FFF2-40B4-BE49-F238E27FC236}">
                <a16:creationId xmlns:a16="http://schemas.microsoft.com/office/drawing/2014/main" id="{4341375B-A2F9-4093-BAB3-FDB78B81A6B2}"/>
              </a:ext>
            </a:extLst>
          </p:cNvPr>
          <p:cNvSpPr>
            <a:spLocks noEditPoints="1"/>
          </p:cNvSpPr>
          <p:nvPr/>
        </p:nvSpPr>
        <p:spPr bwMode="auto">
          <a:xfrm>
            <a:off x="7763108" y="3360811"/>
            <a:ext cx="374498" cy="330376"/>
          </a:xfrm>
          <a:custGeom>
            <a:avLst/>
            <a:gdLst>
              <a:gd name="T0" fmla="*/ 540598 w 161"/>
              <a:gd name="T1" fmla="*/ 383669 h 141"/>
              <a:gd name="T2" fmla="*/ 540598 w 161"/>
              <a:gd name="T3" fmla="*/ 380212 h 141"/>
              <a:gd name="T4" fmla="*/ 338729 w 161"/>
              <a:gd name="T5" fmla="*/ 38021 h 141"/>
              <a:gd name="T6" fmla="*/ 338729 w 161"/>
              <a:gd name="T7" fmla="*/ 38021 h 141"/>
              <a:gd name="T8" fmla="*/ 294250 w 161"/>
              <a:gd name="T9" fmla="*/ 6913 h 141"/>
              <a:gd name="T10" fmla="*/ 239506 w 161"/>
              <a:gd name="T11" fmla="*/ 13826 h 141"/>
              <a:gd name="T12" fmla="*/ 215555 w 161"/>
              <a:gd name="T13" fmla="*/ 38021 h 141"/>
              <a:gd name="T14" fmla="*/ 215555 w 161"/>
              <a:gd name="T15" fmla="*/ 38021 h 141"/>
              <a:gd name="T16" fmla="*/ 13686 w 161"/>
              <a:gd name="T17" fmla="*/ 380212 h 141"/>
              <a:gd name="T18" fmla="*/ 13686 w 161"/>
              <a:gd name="T19" fmla="*/ 383669 h 141"/>
              <a:gd name="T20" fmla="*/ 6843 w 161"/>
              <a:gd name="T21" fmla="*/ 435516 h 141"/>
              <a:gd name="T22" fmla="*/ 37637 w 161"/>
              <a:gd name="T23" fmla="*/ 480450 h 141"/>
              <a:gd name="T24" fmla="*/ 71852 w 161"/>
              <a:gd name="T25" fmla="*/ 487363 h 141"/>
              <a:gd name="T26" fmla="*/ 71852 w 161"/>
              <a:gd name="T27" fmla="*/ 487363 h 141"/>
              <a:gd name="T28" fmla="*/ 482433 w 161"/>
              <a:gd name="T29" fmla="*/ 487363 h 141"/>
              <a:gd name="T30" fmla="*/ 482433 w 161"/>
              <a:gd name="T31" fmla="*/ 487363 h 141"/>
              <a:gd name="T32" fmla="*/ 550863 w 161"/>
              <a:gd name="T33" fmla="*/ 418233 h 141"/>
              <a:gd name="T34" fmla="*/ 540598 w 161"/>
              <a:gd name="T35" fmla="*/ 383669 h 141"/>
              <a:gd name="T36" fmla="*/ 482433 w 161"/>
              <a:gd name="T37" fmla="*/ 442429 h 141"/>
              <a:gd name="T38" fmla="*/ 71852 w 161"/>
              <a:gd name="T39" fmla="*/ 442429 h 141"/>
              <a:gd name="T40" fmla="*/ 61587 w 161"/>
              <a:gd name="T41" fmla="*/ 438972 h 141"/>
              <a:gd name="T42" fmla="*/ 47901 w 161"/>
              <a:gd name="T43" fmla="*/ 425146 h 141"/>
              <a:gd name="T44" fmla="*/ 51323 w 161"/>
              <a:gd name="T45" fmla="*/ 404408 h 141"/>
              <a:gd name="T46" fmla="*/ 256613 w 161"/>
              <a:gd name="T47" fmla="*/ 62217 h 141"/>
              <a:gd name="T48" fmla="*/ 263456 w 161"/>
              <a:gd name="T49" fmla="*/ 51847 h 141"/>
              <a:gd name="T50" fmla="*/ 283985 w 161"/>
              <a:gd name="T51" fmla="*/ 48391 h 141"/>
              <a:gd name="T52" fmla="*/ 301093 w 161"/>
              <a:gd name="T53" fmla="*/ 62217 h 141"/>
              <a:gd name="T54" fmla="*/ 502962 w 161"/>
              <a:gd name="T55" fmla="*/ 404408 h 141"/>
              <a:gd name="T56" fmla="*/ 506383 w 161"/>
              <a:gd name="T57" fmla="*/ 418233 h 141"/>
              <a:gd name="T58" fmla="*/ 482433 w 161"/>
              <a:gd name="T59" fmla="*/ 442429 h 141"/>
              <a:gd name="T60" fmla="*/ 297671 w 161"/>
              <a:gd name="T61" fmla="*/ 172824 h 141"/>
              <a:gd name="T62" fmla="*/ 297671 w 161"/>
              <a:gd name="T63" fmla="*/ 273062 h 141"/>
              <a:gd name="T64" fmla="*/ 277142 w 161"/>
              <a:gd name="T65" fmla="*/ 293800 h 141"/>
              <a:gd name="T66" fmla="*/ 256613 w 161"/>
              <a:gd name="T67" fmla="*/ 273062 h 141"/>
              <a:gd name="T68" fmla="*/ 256613 w 161"/>
              <a:gd name="T69" fmla="*/ 172824 h 141"/>
              <a:gd name="T70" fmla="*/ 277142 w 161"/>
              <a:gd name="T71" fmla="*/ 152085 h 141"/>
              <a:gd name="T72" fmla="*/ 297671 w 161"/>
              <a:gd name="T73" fmla="*/ 172824 h 141"/>
              <a:gd name="T74" fmla="*/ 294250 w 161"/>
              <a:gd name="T75" fmla="*/ 352560 h 141"/>
              <a:gd name="T76" fmla="*/ 297671 w 161"/>
              <a:gd name="T77" fmla="*/ 369843 h 141"/>
              <a:gd name="T78" fmla="*/ 294250 w 161"/>
              <a:gd name="T79" fmla="*/ 383669 h 141"/>
              <a:gd name="T80" fmla="*/ 277142 w 161"/>
              <a:gd name="T81" fmla="*/ 390582 h 141"/>
              <a:gd name="T82" fmla="*/ 260035 w 161"/>
              <a:gd name="T83" fmla="*/ 383669 h 141"/>
              <a:gd name="T84" fmla="*/ 256613 w 161"/>
              <a:gd name="T85" fmla="*/ 369843 h 141"/>
              <a:gd name="T86" fmla="*/ 260035 w 161"/>
              <a:gd name="T87" fmla="*/ 352560 h 141"/>
              <a:gd name="T88" fmla="*/ 277142 w 161"/>
              <a:gd name="T89" fmla="*/ 345648 h 141"/>
              <a:gd name="T90" fmla="*/ 294250 w 161"/>
              <a:gd name="T91" fmla="*/ 352560 h 14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1" h="141">
                <a:moveTo>
                  <a:pt x="158" y="111"/>
                </a:moveTo>
                <a:cubicBezTo>
                  <a:pt x="158" y="111"/>
                  <a:pt x="158" y="110"/>
                  <a:pt x="158" y="110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6" y="6"/>
                  <a:pt x="91" y="3"/>
                  <a:pt x="86" y="2"/>
                </a:cubicBezTo>
                <a:cubicBezTo>
                  <a:pt x="81" y="0"/>
                  <a:pt x="75" y="1"/>
                  <a:pt x="70" y="4"/>
                </a:cubicBezTo>
                <a:cubicBezTo>
                  <a:pt x="68" y="6"/>
                  <a:pt x="65" y="8"/>
                  <a:pt x="63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4" y="110"/>
                  <a:pt x="4" y="110"/>
                  <a:pt x="4" y="110"/>
                </a:cubicBezTo>
                <a:cubicBezTo>
                  <a:pt x="4" y="110"/>
                  <a:pt x="4" y="111"/>
                  <a:pt x="4" y="111"/>
                </a:cubicBezTo>
                <a:cubicBezTo>
                  <a:pt x="1" y="115"/>
                  <a:pt x="0" y="121"/>
                  <a:pt x="2" y="126"/>
                </a:cubicBezTo>
                <a:cubicBezTo>
                  <a:pt x="3" y="131"/>
                  <a:pt x="7" y="136"/>
                  <a:pt x="11" y="139"/>
                </a:cubicBezTo>
                <a:cubicBezTo>
                  <a:pt x="14" y="140"/>
                  <a:pt x="18" y="141"/>
                  <a:pt x="21" y="141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52" y="141"/>
                  <a:pt x="161" y="132"/>
                  <a:pt x="161" y="121"/>
                </a:cubicBezTo>
                <a:cubicBezTo>
                  <a:pt x="161" y="117"/>
                  <a:pt x="160" y="114"/>
                  <a:pt x="158" y="111"/>
                </a:cubicBezTo>
                <a:close/>
                <a:moveTo>
                  <a:pt x="141" y="128"/>
                </a:moveTo>
                <a:cubicBezTo>
                  <a:pt x="21" y="128"/>
                  <a:pt x="21" y="128"/>
                  <a:pt x="21" y="128"/>
                </a:cubicBezTo>
                <a:cubicBezTo>
                  <a:pt x="20" y="128"/>
                  <a:pt x="19" y="128"/>
                  <a:pt x="18" y="127"/>
                </a:cubicBezTo>
                <a:cubicBezTo>
                  <a:pt x="16" y="126"/>
                  <a:pt x="15" y="125"/>
                  <a:pt x="14" y="123"/>
                </a:cubicBezTo>
                <a:cubicBezTo>
                  <a:pt x="14" y="121"/>
                  <a:pt x="14" y="119"/>
                  <a:pt x="15" y="117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7"/>
                  <a:pt x="76" y="16"/>
                  <a:pt x="77" y="15"/>
                </a:cubicBezTo>
                <a:cubicBezTo>
                  <a:pt x="79" y="14"/>
                  <a:pt x="81" y="14"/>
                  <a:pt x="83" y="14"/>
                </a:cubicBezTo>
                <a:cubicBezTo>
                  <a:pt x="85" y="15"/>
                  <a:pt x="86" y="16"/>
                  <a:pt x="88" y="18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8" y="118"/>
                  <a:pt x="148" y="119"/>
                  <a:pt x="148" y="121"/>
                </a:cubicBezTo>
                <a:cubicBezTo>
                  <a:pt x="148" y="125"/>
                  <a:pt x="145" y="128"/>
                  <a:pt x="141" y="128"/>
                </a:cubicBezTo>
                <a:close/>
                <a:moveTo>
                  <a:pt x="87" y="50"/>
                </a:moveTo>
                <a:cubicBezTo>
                  <a:pt x="87" y="79"/>
                  <a:pt x="87" y="79"/>
                  <a:pt x="87" y="79"/>
                </a:cubicBezTo>
                <a:cubicBezTo>
                  <a:pt x="87" y="82"/>
                  <a:pt x="85" y="85"/>
                  <a:pt x="81" y="85"/>
                </a:cubicBezTo>
                <a:cubicBezTo>
                  <a:pt x="77" y="85"/>
                  <a:pt x="75" y="82"/>
                  <a:pt x="75" y="79"/>
                </a:cubicBezTo>
                <a:cubicBezTo>
                  <a:pt x="75" y="50"/>
                  <a:pt x="75" y="50"/>
                  <a:pt x="75" y="50"/>
                </a:cubicBezTo>
                <a:cubicBezTo>
                  <a:pt x="75" y="47"/>
                  <a:pt x="77" y="44"/>
                  <a:pt x="81" y="44"/>
                </a:cubicBezTo>
                <a:cubicBezTo>
                  <a:pt x="85" y="44"/>
                  <a:pt x="87" y="47"/>
                  <a:pt x="87" y="50"/>
                </a:cubicBezTo>
                <a:close/>
                <a:moveTo>
                  <a:pt x="86" y="102"/>
                </a:moveTo>
                <a:cubicBezTo>
                  <a:pt x="87" y="103"/>
                  <a:pt x="87" y="105"/>
                  <a:pt x="87" y="107"/>
                </a:cubicBezTo>
                <a:cubicBezTo>
                  <a:pt x="87" y="108"/>
                  <a:pt x="87" y="110"/>
                  <a:pt x="86" y="111"/>
                </a:cubicBezTo>
                <a:cubicBezTo>
                  <a:pt x="84" y="113"/>
                  <a:pt x="83" y="113"/>
                  <a:pt x="81" y="113"/>
                </a:cubicBezTo>
                <a:cubicBezTo>
                  <a:pt x="79" y="113"/>
                  <a:pt x="78" y="113"/>
                  <a:pt x="76" y="111"/>
                </a:cubicBezTo>
                <a:cubicBezTo>
                  <a:pt x="75" y="110"/>
                  <a:pt x="75" y="108"/>
                  <a:pt x="75" y="107"/>
                </a:cubicBezTo>
                <a:cubicBezTo>
                  <a:pt x="75" y="105"/>
                  <a:pt x="75" y="103"/>
                  <a:pt x="76" y="102"/>
                </a:cubicBezTo>
                <a:cubicBezTo>
                  <a:pt x="78" y="101"/>
                  <a:pt x="79" y="100"/>
                  <a:pt x="81" y="100"/>
                </a:cubicBezTo>
                <a:cubicBezTo>
                  <a:pt x="83" y="100"/>
                  <a:pt x="84" y="101"/>
                  <a:pt x="86" y="10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Freeform 16">
            <a:extLst>
              <a:ext uri="{FF2B5EF4-FFF2-40B4-BE49-F238E27FC236}">
                <a16:creationId xmlns:a16="http://schemas.microsoft.com/office/drawing/2014/main" id="{DF131C77-68BC-414C-852E-95D86A12F6D1}"/>
              </a:ext>
            </a:extLst>
          </p:cNvPr>
          <p:cNvSpPr>
            <a:spLocks noEditPoints="1"/>
          </p:cNvSpPr>
          <p:nvPr/>
        </p:nvSpPr>
        <p:spPr bwMode="auto">
          <a:xfrm>
            <a:off x="2776225" y="4355401"/>
            <a:ext cx="370194" cy="329302"/>
          </a:xfrm>
          <a:custGeom>
            <a:avLst/>
            <a:gdLst>
              <a:gd name="T0" fmla="*/ 546100 w 160"/>
              <a:gd name="T1" fmla="*/ 244610 h 141"/>
              <a:gd name="T2" fmla="*/ 273050 w 160"/>
              <a:gd name="T3" fmla="*/ 0 h 141"/>
              <a:gd name="T4" fmla="*/ 0 w 160"/>
              <a:gd name="T5" fmla="*/ 244610 h 141"/>
              <a:gd name="T6" fmla="*/ 273050 w 160"/>
              <a:gd name="T7" fmla="*/ 485775 h 141"/>
              <a:gd name="T8" fmla="*/ 412988 w 160"/>
              <a:gd name="T9" fmla="*/ 451323 h 141"/>
              <a:gd name="T10" fmla="*/ 488077 w 160"/>
              <a:gd name="T11" fmla="*/ 468549 h 141"/>
              <a:gd name="T12" fmla="*/ 515382 w 160"/>
              <a:gd name="T13" fmla="*/ 468549 h 141"/>
              <a:gd name="T14" fmla="*/ 532448 w 160"/>
              <a:gd name="T15" fmla="*/ 451323 h 141"/>
              <a:gd name="T16" fmla="*/ 522208 w 160"/>
              <a:gd name="T17" fmla="*/ 430652 h 141"/>
              <a:gd name="T18" fmla="*/ 491490 w 160"/>
              <a:gd name="T19" fmla="*/ 389309 h 141"/>
              <a:gd name="T20" fmla="*/ 546100 w 160"/>
              <a:gd name="T21" fmla="*/ 244610 h 141"/>
              <a:gd name="T22" fmla="*/ 518795 w 160"/>
              <a:gd name="T23" fmla="*/ 244610 h 141"/>
              <a:gd name="T24" fmla="*/ 464185 w 160"/>
              <a:gd name="T25" fmla="*/ 378973 h 141"/>
              <a:gd name="T26" fmla="*/ 460772 w 160"/>
              <a:gd name="T27" fmla="*/ 392754 h 141"/>
              <a:gd name="T28" fmla="*/ 494903 w 160"/>
              <a:gd name="T29" fmla="*/ 440987 h 141"/>
              <a:gd name="T30" fmla="*/ 419814 w 160"/>
              <a:gd name="T31" fmla="*/ 423761 h 141"/>
              <a:gd name="T32" fmla="*/ 412988 w 160"/>
              <a:gd name="T33" fmla="*/ 423761 h 141"/>
              <a:gd name="T34" fmla="*/ 406162 w 160"/>
              <a:gd name="T35" fmla="*/ 423761 h 141"/>
              <a:gd name="T36" fmla="*/ 273050 w 160"/>
              <a:gd name="T37" fmla="*/ 458213 h 141"/>
              <a:gd name="T38" fmla="*/ 27305 w 160"/>
              <a:gd name="T39" fmla="*/ 244610 h 141"/>
              <a:gd name="T40" fmla="*/ 273050 w 160"/>
              <a:gd name="T41" fmla="*/ 27562 h 141"/>
              <a:gd name="T42" fmla="*/ 518795 w 160"/>
              <a:gd name="T43" fmla="*/ 244610 h 141"/>
              <a:gd name="T44" fmla="*/ 255984 w 160"/>
              <a:gd name="T45" fmla="*/ 258391 h 141"/>
              <a:gd name="T46" fmla="*/ 290116 w 160"/>
              <a:gd name="T47" fmla="*/ 258391 h 141"/>
              <a:gd name="T48" fmla="*/ 314008 w 160"/>
              <a:gd name="T49" fmla="*/ 282507 h 141"/>
              <a:gd name="T50" fmla="*/ 290116 w 160"/>
              <a:gd name="T51" fmla="*/ 310069 h 141"/>
              <a:gd name="T52" fmla="*/ 228679 w 160"/>
              <a:gd name="T53" fmla="*/ 310069 h 141"/>
              <a:gd name="T54" fmla="*/ 215027 w 160"/>
              <a:gd name="T55" fmla="*/ 323850 h 141"/>
              <a:gd name="T56" fmla="*/ 228679 w 160"/>
              <a:gd name="T57" fmla="*/ 337631 h 141"/>
              <a:gd name="T58" fmla="*/ 259398 w 160"/>
              <a:gd name="T59" fmla="*/ 337631 h 141"/>
              <a:gd name="T60" fmla="*/ 259398 w 160"/>
              <a:gd name="T61" fmla="*/ 365193 h 141"/>
              <a:gd name="T62" fmla="*/ 273050 w 160"/>
              <a:gd name="T63" fmla="*/ 378973 h 141"/>
              <a:gd name="T64" fmla="*/ 286703 w 160"/>
              <a:gd name="T65" fmla="*/ 365193 h 141"/>
              <a:gd name="T66" fmla="*/ 286703 w 160"/>
              <a:gd name="T67" fmla="*/ 337631 h 141"/>
              <a:gd name="T68" fmla="*/ 290116 w 160"/>
              <a:gd name="T69" fmla="*/ 337631 h 141"/>
              <a:gd name="T70" fmla="*/ 290116 w 160"/>
              <a:gd name="T71" fmla="*/ 337631 h 141"/>
              <a:gd name="T72" fmla="*/ 341313 w 160"/>
              <a:gd name="T73" fmla="*/ 282507 h 141"/>
              <a:gd name="T74" fmla="*/ 290116 w 160"/>
              <a:gd name="T75" fmla="*/ 230829 h 141"/>
              <a:gd name="T76" fmla="*/ 255984 w 160"/>
              <a:gd name="T77" fmla="*/ 230829 h 141"/>
              <a:gd name="T78" fmla="*/ 232093 w 160"/>
              <a:gd name="T79" fmla="*/ 203268 h 141"/>
              <a:gd name="T80" fmla="*/ 255984 w 160"/>
              <a:gd name="T81" fmla="*/ 175706 h 141"/>
              <a:gd name="T82" fmla="*/ 317421 w 160"/>
              <a:gd name="T83" fmla="*/ 175706 h 141"/>
              <a:gd name="T84" fmla="*/ 331073 w 160"/>
              <a:gd name="T85" fmla="*/ 161925 h 141"/>
              <a:gd name="T86" fmla="*/ 317421 w 160"/>
              <a:gd name="T87" fmla="*/ 148144 h 141"/>
              <a:gd name="T88" fmla="*/ 286703 w 160"/>
              <a:gd name="T89" fmla="*/ 148144 h 141"/>
              <a:gd name="T90" fmla="*/ 286703 w 160"/>
              <a:gd name="T91" fmla="*/ 124028 h 141"/>
              <a:gd name="T92" fmla="*/ 273050 w 160"/>
              <a:gd name="T93" fmla="*/ 110247 h 141"/>
              <a:gd name="T94" fmla="*/ 259398 w 160"/>
              <a:gd name="T95" fmla="*/ 124028 h 141"/>
              <a:gd name="T96" fmla="*/ 259398 w 160"/>
              <a:gd name="T97" fmla="*/ 148144 h 141"/>
              <a:gd name="T98" fmla="*/ 255984 w 160"/>
              <a:gd name="T99" fmla="*/ 148144 h 141"/>
              <a:gd name="T100" fmla="*/ 204788 w 160"/>
              <a:gd name="T101" fmla="*/ 203268 h 141"/>
              <a:gd name="T102" fmla="*/ 255984 w 160"/>
              <a:gd name="T103" fmla="*/ 258391 h 1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41">
                <a:moveTo>
                  <a:pt x="160" y="71"/>
                </a:move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110"/>
                  <a:pt x="36" y="141"/>
                  <a:pt x="80" y="141"/>
                </a:cubicBez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ubicBezTo>
                  <a:pt x="146" y="136"/>
                  <a:pt x="148" y="136"/>
                  <a:pt x="151" y="136"/>
                </a:cubicBezTo>
                <a:cubicBezTo>
                  <a:pt x="153" y="135"/>
                  <a:pt x="155" y="134"/>
                  <a:pt x="156" y="131"/>
                </a:cubicBezTo>
                <a:cubicBezTo>
                  <a:pt x="157" y="129"/>
                  <a:pt x="155" y="126"/>
                  <a:pt x="153" y="125"/>
                </a:cubicBez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lose/>
                <a:moveTo>
                  <a:pt x="152" y="71"/>
                </a:moveTo>
                <a:cubicBezTo>
                  <a:pt x="152" y="85"/>
                  <a:pt x="147" y="99"/>
                  <a:pt x="136" y="110"/>
                </a:cubicBezTo>
                <a:cubicBezTo>
                  <a:pt x="135" y="111"/>
                  <a:pt x="135" y="112"/>
                  <a:pt x="135" y="114"/>
                </a:cubicBezTo>
                <a:cubicBezTo>
                  <a:pt x="137" y="120"/>
                  <a:pt x="141" y="125"/>
                  <a:pt x="145" y="128"/>
                </a:cubicBezTo>
                <a:cubicBezTo>
                  <a:pt x="137" y="129"/>
                  <a:pt x="129" y="127"/>
                  <a:pt x="123" y="123"/>
                </a:cubicBez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lose/>
                <a:moveTo>
                  <a:pt x="75" y="75"/>
                </a:moveTo>
                <a:cubicBezTo>
                  <a:pt x="85" y="75"/>
                  <a:pt x="85" y="75"/>
                  <a:pt x="85" y="75"/>
                </a:cubicBezTo>
                <a:cubicBezTo>
                  <a:pt x="89" y="75"/>
                  <a:pt x="92" y="78"/>
                  <a:pt x="92" y="82"/>
                </a:cubicBezTo>
                <a:cubicBezTo>
                  <a:pt x="92" y="87"/>
                  <a:pt x="89" y="90"/>
                  <a:pt x="85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5" y="90"/>
                  <a:pt x="63" y="92"/>
                  <a:pt x="63" y="94"/>
                </a:cubicBezTo>
                <a:cubicBezTo>
                  <a:pt x="63" y="96"/>
                  <a:pt x="65" y="98"/>
                  <a:pt x="67" y="98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76" y="108"/>
                  <a:pt x="78" y="110"/>
                  <a:pt x="80" y="110"/>
                </a:cubicBezTo>
                <a:cubicBezTo>
                  <a:pt x="82" y="110"/>
                  <a:pt x="84" y="108"/>
                  <a:pt x="84" y="106"/>
                </a:cubicBezTo>
                <a:cubicBezTo>
                  <a:pt x="84" y="98"/>
                  <a:pt x="84" y="98"/>
                  <a:pt x="84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93" y="98"/>
                  <a:pt x="100" y="91"/>
                  <a:pt x="100" y="82"/>
                </a:cubicBezTo>
                <a:cubicBezTo>
                  <a:pt x="100" y="74"/>
                  <a:pt x="93" y="67"/>
                  <a:pt x="85" y="67"/>
                </a:cubicBezTo>
                <a:cubicBezTo>
                  <a:pt x="75" y="67"/>
                  <a:pt x="75" y="67"/>
                  <a:pt x="75" y="67"/>
                </a:cubicBezTo>
                <a:cubicBezTo>
                  <a:pt x="71" y="67"/>
                  <a:pt x="68" y="63"/>
                  <a:pt x="68" y="59"/>
                </a:cubicBezTo>
                <a:cubicBezTo>
                  <a:pt x="68" y="54"/>
                  <a:pt x="71" y="51"/>
                  <a:pt x="75" y="51"/>
                </a:cubicBezTo>
                <a:cubicBezTo>
                  <a:pt x="93" y="51"/>
                  <a:pt x="93" y="51"/>
                  <a:pt x="93" y="51"/>
                </a:cubicBezTo>
                <a:cubicBezTo>
                  <a:pt x="95" y="51"/>
                  <a:pt x="97" y="49"/>
                  <a:pt x="97" y="47"/>
                </a:cubicBezTo>
                <a:cubicBezTo>
                  <a:pt x="97" y="45"/>
                  <a:pt x="95" y="43"/>
                  <a:pt x="93" y="43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3"/>
                  <a:pt x="82" y="32"/>
                  <a:pt x="80" y="32"/>
                </a:cubicBezTo>
                <a:cubicBezTo>
                  <a:pt x="78" y="32"/>
                  <a:pt x="76" y="33"/>
                  <a:pt x="76" y="36"/>
                </a:cubicBezTo>
                <a:cubicBezTo>
                  <a:pt x="76" y="43"/>
                  <a:pt x="76" y="43"/>
                  <a:pt x="76" y="43"/>
                </a:cubicBezTo>
                <a:cubicBezTo>
                  <a:pt x="75" y="43"/>
                  <a:pt x="75" y="43"/>
                  <a:pt x="75" y="43"/>
                </a:cubicBezTo>
                <a:cubicBezTo>
                  <a:pt x="67" y="43"/>
                  <a:pt x="60" y="50"/>
                  <a:pt x="60" y="59"/>
                </a:cubicBezTo>
                <a:cubicBezTo>
                  <a:pt x="60" y="67"/>
                  <a:pt x="67" y="75"/>
                  <a:pt x="75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" name="Freeform 17">
            <a:extLst>
              <a:ext uri="{FF2B5EF4-FFF2-40B4-BE49-F238E27FC236}">
                <a16:creationId xmlns:a16="http://schemas.microsoft.com/office/drawing/2014/main" id="{B9E8E525-B2B9-4FBE-AF08-DF1392304DD6}"/>
              </a:ext>
            </a:extLst>
          </p:cNvPr>
          <p:cNvSpPr>
            <a:spLocks noEditPoints="1"/>
          </p:cNvSpPr>
          <p:nvPr/>
        </p:nvSpPr>
        <p:spPr bwMode="auto">
          <a:xfrm>
            <a:off x="2768605" y="5351533"/>
            <a:ext cx="370194" cy="329302"/>
          </a:xfrm>
          <a:custGeom>
            <a:avLst/>
            <a:gdLst>
              <a:gd name="T0" fmla="*/ 0 w 160"/>
              <a:gd name="T1" fmla="*/ 244610 h 141"/>
              <a:gd name="T2" fmla="*/ 273050 w 160"/>
              <a:gd name="T3" fmla="*/ 485775 h 141"/>
              <a:gd name="T4" fmla="*/ 412988 w 160"/>
              <a:gd name="T5" fmla="*/ 451323 h 141"/>
              <a:gd name="T6" fmla="*/ 488077 w 160"/>
              <a:gd name="T7" fmla="*/ 468549 h 141"/>
              <a:gd name="T8" fmla="*/ 515382 w 160"/>
              <a:gd name="T9" fmla="*/ 468549 h 141"/>
              <a:gd name="T10" fmla="*/ 532448 w 160"/>
              <a:gd name="T11" fmla="*/ 451323 h 141"/>
              <a:gd name="T12" fmla="*/ 522208 w 160"/>
              <a:gd name="T13" fmla="*/ 430652 h 141"/>
              <a:gd name="T14" fmla="*/ 491490 w 160"/>
              <a:gd name="T15" fmla="*/ 389309 h 141"/>
              <a:gd name="T16" fmla="*/ 546100 w 160"/>
              <a:gd name="T17" fmla="*/ 244610 h 141"/>
              <a:gd name="T18" fmla="*/ 273050 w 160"/>
              <a:gd name="T19" fmla="*/ 0 h 141"/>
              <a:gd name="T20" fmla="*/ 0 w 160"/>
              <a:gd name="T21" fmla="*/ 244610 h 141"/>
              <a:gd name="T22" fmla="*/ 27305 w 160"/>
              <a:gd name="T23" fmla="*/ 244610 h 141"/>
              <a:gd name="T24" fmla="*/ 273050 w 160"/>
              <a:gd name="T25" fmla="*/ 27562 h 141"/>
              <a:gd name="T26" fmla="*/ 518795 w 160"/>
              <a:gd name="T27" fmla="*/ 244610 h 141"/>
              <a:gd name="T28" fmla="*/ 464185 w 160"/>
              <a:gd name="T29" fmla="*/ 378973 h 141"/>
              <a:gd name="T30" fmla="*/ 460772 w 160"/>
              <a:gd name="T31" fmla="*/ 392754 h 141"/>
              <a:gd name="T32" fmla="*/ 494903 w 160"/>
              <a:gd name="T33" fmla="*/ 440987 h 141"/>
              <a:gd name="T34" fmla="*/ 419814 w 160"/>
              <a:gd name="T35" fmla="*/ 423761 h 141"/>
              <a:gd name="T36" fmla="*/ 412988 w 160"/>
              <a:gd name="T37" fmla="*/ 423761 h 141"/>
              <a:gd name="T38" fmla="*/ 406162 w 160"/>
              <a:gd name="T39" fmla="*/ 423761 h 141"/>
              <a:gd name="T40" fmla="*/ 273050 w 160"/>
              <a:gd name="T41" fmla="*/ 458213 h 141"/>
              <a:gd name="T42" fmla="*/ 27305 w 160"/>
              <a:gd name="T43" fmla="*/ 244610 h 141"/>
              <a:gd name="T44" fmla="*/ 273050 w 160"/>
              <a:gd name="T45" fmla="*/ 227384 h 141"/>
              <a:gd name="T46" fmla="*/ 290116 w 160"/>
              <a:gd name="T47" fmla="*/ 244610 h 141"/>
              <a:gd name="T48" fmla="*/ 273050 w 160"/>
              <a:gd name="T49" fmla="*/ 261836 h 141"/>
              <a:gd name="T50" fmla="*/ 255984 w 160"/>
              <a:gd name="T51" fmla="*/ 244610 h 141"/>
              <a:gd name="T52" fmla="*/ 273050 w 160"/>
              <a:gd name="T53" fmla="*/ 227384 h 141"/>
              <a:gd name="T54" fmla="*/ 348139 w 160"/>
              <a:gd name="T55" fmla="*/ 227384 h 141"/>
              <a:gd name="T56" fmla="*/ 365204 w 160"/>
              <a:gd name="T57" fmla="*/ 244610 h 141"/>
              <a:gd name="T58" fmla="*/ 348139 w 160"/>
              <a:gd name="T59" fmla="*/ 261836 h 141"/>
              <a:gd name="T60" fmla="*/ 331073 w 160"/>
              <a:gd name="T61" fmla="*/ 244610 h 141"/>
              <a:gd name="T62" fmla="*/ 348139 w 160"/>
              <a:gd name="T63" fmla="*/ 227384 h 141"/>
              <a:gd name="T64" fmla="*/ 197961 w 160"/>
              <a:gd name="T65" fmla="*/ 227384 h 141"/>
              <a:gd name="T66" fmla="*/ 215027 w 160"/>
              <a:gd name="T67" fmla="*/ 244610 h 141"/>
              <a:gd name="T68" fmla="*/ 197961 w 160"/>
              <a:gd name="T69" fmla="*/ 261836 h 141"/>
              <a:gd name="T70" fmla="*/ 180896 w 160"/>
              <a:gd name="T71" fmla="*/ 244610 h 141"/>
              <a:gd name="T72" fmla="*/ 197961 w 160"/>
              <a:gd name="T73" fmla="*/ 227384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41">
                <a:moveTo>
                  <a:pt x="0" y="71"/>
                </a:moveTo>
                <a:cubicBezTo>
                  <a:pt x="0" y="110"/>
                  <a:pt x="36" y="141"/>
                  <a:pt x="80" y="141"/>
                </a:cubicBez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ubicBezTo>
                  <a:pt x="146" y="136"/>
                  <a:pt x="148" y="136"/>
                  <a:pt x="151" y="136"/>
                </a:cubicBezTo>
                <a:cubicBezTo>
                  <a:pt x="153" y="135"/>
                  <a:pt x="155" y="134"/>
                  <a:pt x="156" y="131"/>
                </a:cubicBezTo>
                <a:cubicBezTo>
                  <a:pt x="157" y="129"/>
                  <a:pt x="156" y="126"/>
                  <a:pt x="153" y="125"/>
                </a:cubicBez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lose/>
                <a:moveTo>
                  <a:pt x="8" y="71"/>
                </a:move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85"/>
                  <a:pt x="147" y="99"/>
                  <a:pt x="136" y="110"/>
                </a:cubicBezTo>
                <a:cubicBezTo>
                  <a:pt x="135" y="111"/>
                  <a:pt x="135" y="113"/>
                  <a:pt x="135" y="114"/>
                </a:cubicBezTo>
                <a:cubicBezTo>
                  <a:pt x="138" y="120"/>
                  <a:pt x="141" y="125"/>
                  <a:pt x="145" y="128"/>
                </a:cubicBezTo>
                <a:cubicBezTo>
                  <a:pt x="137" y="129"/>
                  <a:pt x="130" y="127"/>
                  <a:pt x="123" y="123"/>
                </a:cubicBez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lose/>
                <a:moveTo>
                  <a:pt x="80" y="66"/>
                </a:moveTo>
                <a:cubicBezTo>
                  <a:pt x="83" y="66"/>
                  <a:pt x="85" y="68"/>
                  <a:pt x="85" y="71"/>
                </a:cubicBezTo>
                <a:cubicBezTo>
                  <a:pt x="85" y="74"/>
                  <a:pt x="83" y="76"/>
                  <a:pt x="80" y="76"/>
                </a:cubicBezTo>
                <a:cubicBezTo>
                  <a:pt x="77" y="76"/>
                  <a:pt x="75" y="74"/>
                  <a:pt x="75" y="71"/>
                </a:cubicBezTo>
                <a:cubicBezTo>
                  <a:pt x="75" y="68"/>
                  <a:pt x="77" y="66"/>
                  <a:pt x="80" y="66"/>
                </a:cubicBezTo>
                <a:close/>
                <a:moveTo>
                  <a:pt x="102" y="66"/>
                </a:moveTo>
                <a:cubicBezTo>
                  <a:pt x="105" y="66"/>
                  <a:pt x="107" y="68"/>
                  <a:pt x="107" y="71"/>
                </a:cubicBezTo>
                <a:cubicBezTo>
                  <a:pt x="107" y="74"/>
                  <a:pt x="105" y="76"/>
                  <a:pt x="102" y="76"/>
                </a:cubicBezTo>
                <a:cubicBezTo>
                  <a:pt x="99" y="76"/>
                  <a:pt x="97" y="74"/>
                  <a:pt x="97" y="71"/>
                </a:cubicBezTo>
                <a:cubicBezTo>
                  <a:pt x="97" y="68"/>
                  <a:pt x="99" y="66"/>
                  <a:pt x="102" y="66"/>
                </a:cubicBezTo>
                <a:close/>
                <a:moveTo>
                  <a:pt x="58" y="66"/>
                </a:moveTo>
                <a:cubicBezTo>
                  <a:pt x="61" y="66"/>
                  <a:pt x="63" y="68"/>
                  <a:pt x="63" y="71"/>
                </a:cubicBezTo>
                <a:cubicBezTo>
                  <a:pt x="63" y="74"/>
                  <a:pt x="61" y="76"/>
                  <a:pt x="58" y="76"/>
                </a:cubicBezTo>
                <a:cubicBezTo>
                  <a:pt x="55" y="76"/>
                  <a:pt x="53" y="74"/>
                  <a:pt x="53" y="71"/>
                </a:cubicBezTo>
                <a:cubicBezTo>
                  <a:pt x="53" y="68"/>
                  <a:pt x="55" y="66"/>
                  <a:pt x="58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Freeform 26">
            <a:extLst>
              <a:ext uri="{FF2B5EF4-FFF2-40B4-BE49-F238E27FC236}">
                <a16:creationId xmlns:a16="http://schemas.microsoft.com/office/drawing/2014/main" id="{F556F97F-A550-46F7-BBC8-094EF5B2FD7F}"/>
              </a:ext>
            </a:extLst>
          </p:cNvPr>
          <p:cNvSpPr>
            <a:spLocks noEditPoints="1"/>
          </p:cNvSpPr>
          <p:nvPr/>
        </p:nvSpPr>
        <p:spPr bwMode="auto">
          <a:xfrm>
            <a:off x="3777620" y="4339259"/>
            <a:ext cx="370194" cy="361586"/>
          </a:xfrm>
          <a:custGeom>
            <a:avLst/>
            <a:gdLst>
              <a:gd name="T0" fmla="*/ 225266 w 160"/>
              <a:gd name="T1" fmla="*/ 516194 h 155"/>
              <a:gd name="T2" fmla="*/ 273050 w 160"/>
              <a:gd name="T3" fmla="*/ 533400 h 155"/>
              <a:gd name="T4" fmla="*/ 303768 w 160"/>
              <a:gd name="T5" fmla="*/ 526517 h 155"/>
              <a:gd name="T6" fmla="*/ 314008 w 160"/>
              <a:gd name="T7" fmla="*/ 512752 h 155"/>
              <a:gd name="T8" fmla="*/ 314008 w 160"/>
              <a:gd name="T9" fmla="*/ 416396 h 155"/>
              <a:gd name="T10" fmla="*/ 406162 w 160"/>
              <a:gd name="T11" fmla="*/ 316599 h 155"/>
              <a:gd name="T12" fmla="*/ 409575 w 160"/>
              <a:gd name="T13" fmla="*/ 313157 h 155"/>
              <a:gd name="T14" fmla="*/ 443706 w 160"/>
              <a:gd name="T15" fmla="*/ 337246 h 155"/>
              <a:gd name="T16" fmla="*/ 508556 w 160"/>
              <a:gd name="T17" fmla="*/ 337246 h 155"/>
              <a:gd name="T18" fmla="*/ 546100 w 160"/>
              <a:gd name="T19" fmla="*/ 295951 h 155"/>
              <a:gd name="T20" fmla="*/ 546100 w 160"/>
              <a:gd name="T21" fmla="*/ 61943 h 155"/>
              <a:gd name="T22" fmla="*/ 508556 w 160"/>
              <a:gd name="T23" fmla="*/ 24089 h 155"/>
              <a:gd name="T24" fmla="*/ 471011 w 160"/>
              <a:gd name="T25" fmla="*/ 24089 h 155"/>
              <a:gd name="T26" fmla="*/ 457359 w 160"/>
              <a:gd name="T27" fmla="*/ 37854 h 155"/>
              <a:gd name="T28" fmla="*/ 471011 w 160"/>
              <a:gd name="T29" fmla="*/ 51619 h 155"/>
              <a:gd name="T30" fmla="*/ 505143 w 160"/>
              <a:gd name="T31" fmla="*/ 51619 h 155"/>
              <a:gd name="T32" fmla="*/ 518795 w 160"/>
              <a:gd name="T33" fmla="*/ 61943 h 155"/>
              <a:gd name="T34" fmla="*/ 518795 w 160"/>
              <a:gd name="T35" fmla="*/ 295951 h 155"/>
              <a:gd name="T36" fmla="*/ 505143 w 160"/>
              <a:gd name="T37" fmla="*/ 309716 h 155"/>
              <a:gd name="T38" fmla="*/ 443706 w 160"/>
              <a:gd name="T39" fmla="*/ 309716 h 155"/>
              <a:gd name="T40" fmla="*/ 430054 w 160"/>
              <a:gd name="T41" fmla="*/ 295951 h 155"/>
              <a:gd name="T42" fmla="*/ 430054 w 160"/>
              <a:gd name="T43" fmla="*/ 75708 h 155"/>
              <a:gd name="T44" fmla="*/ 354965 w 160"/>
              <a:gd name="T45" fmla="*/ 0 h 155"/>
              <a:gd name="T46" fmla="*/ 122873 w 160"/>
              <a:gd name="T47" fmla="*/ 0 h 155"/>
              <a:gd name="T48" fmla="*/ 30718 w 160"/>
              <a:gd name="T49" fmla="*/ 75708 h 155"/>
              <a:gd name="T50" fmla="*/ 0 w 160"/>
              <a:gd name="T51" fmla="*/ 271862 h 155"/>
              <a:gd name="T52" fmla="*/ 0 w 160"/>
              <a:gd name="T53" fmla="*/ 275303 h 155"/>
              <a:gd name="T54" fmla="*/ 0 w 160"/>
              <a:gd name="T55" fmla="*/ 278745 h 155"/>
              <a:gd name="T56" fmla="*/ 75089 w 160"/>
              <a:gd name="T57" fmla="*/ 354453 h 155"/>
              <a:gd name="T58" fmla="*/ 194548 w 160"/>
              <a:gd name="T59" fmla="*/ 354453 h 155"/>
              <a:gd name="T60" fmla="*/ 194548 w 160"/>
              <a:gd name="T61" fmla="*/ 440485 h 155"/>
              <a:gd name="T62" fmla="*/ 225266 w 160"/>
              <a:gd name="T63" fmla="*/ 516194 h 155"/>
              <a:gd name="T64" fmla="*/ 75089 w 160"/>
              <a:gd name="T65" fmla="*/ 326923 h 155"/>
              <a:gd name="T66" fmla="*/ 27305 w 160"/>
              <a:gd name="T67" fmla="*/ 278745 h 155"/>
              <a:gd name="T68" fmla="*/ 27305 w 160"/>
              <a:gd name="T69" fmla="*/ 275303 h 155"/>
              <a:gd name="T70" fmla="*/ 58023 w 160"/>
              <a:gd name="T71" fmla="*/ 79150 h 155"/>
              <a:gd name="T72" fmla="*/ 122873 w 160"/>
              <a:gd name="T73" fmla="*/ 27530 h 155"/>
              <a:gd name="T74" fmla="*/ 354965 w 160"/>
              <a:gd name="T75" fmla="*/ 27530 h 155"/>
              <a:gd name="T76" fmla="*/ 402749 w 160"/>
              <a:gd name="T77" fmla="*/ 75708 h 155"/>
              <a:gd name="T78" fmla="*/ 402749 w 160"/>
              <a:gd name="T79" fmla="*/ 289068 h 155"/>
              <a:gd name="T80" fmla="*/ 395923 w 160"/>
              <a:gd name="T81" fmla="*/ 289068 h 155"/>
              <a:gd name="T82" fmla="*/ 286703 w 160"/>
              <a:gd name="T83" fmla="*/ 419837 h 155"/>
              <a:gd name="T84" fmla="*/ 286703 w 160"/>
              <a:gd name="T85" fmla="*/ 502428 h 155"/>
              <a:gd name="T86" fmla="*/ 242332 w 160"/>
              <a:gd name="T87" fmla="*/ 495546 h 155"/>
              <a:gd name="T88" fmla="*/ 221853 w 160"/>
              <a:gd name="T89" fmla="*/ 440485 h 155"/>
              <a:gd name="T90" fmla="*/ 221853 w 160"/>
              <a:gd name="T91" fmla="*/ 340688 h 155"/>
              <a:gd name="T92" fmla="*/ 208201 w 160"/>
              <a:gd name="T93" fmla="*/ 326923 h 155"/>
              <a:gd name="T94" fmla="*/ 75089 w 160"/>
              <a:gd name="T95" fmla="*/ 326923 h 15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55">
                <a:moveTo>
                  <a:pt x="66" y="150"/>
                </a:moveTo>
                <a:cubicBezTo>
                  <a:pt x="70" y="154"/>
                  <a:pt x="76" y="155"/>
                  <a:pt x="80" y="155"/>
                </a:cubicBezTo>
                <a:cubicBezTo>
                  <a:pt x="85" y="155"/>
                  <a:pt x="89" y="153"/>
                  <a:pt x="89" y="153"/>
                </a:cubicBezTo>
                <a:cubicBezTo>
                  <a:pt x="91" y="153"/>
                  <a:pt x="92" y="151"/>
                  <a:pt x="92" y="149"/>
                </a:cubicBezTo>
                <a:cubicBezTo>
                  <a:pt x="92" y="121"/>
                  <a:pt x="92" y="121"/>
                  <a:pt x="92" y="121"/>
                </a:cubicBezTo>
                <a:cubicBezTo>
                  <a:pt x="92" y="100"/>
                  <a:pt x="118" y="92"/>
                  <a:pt x="119" y="92"/>
                </a:cubicBezTo>
                <a:cubicBezTo>
                  <a:pt x="119" y="92"/>
                  <a:pt x="119" y="92"/>
                  <a:pt x="120" y="91"/>
                </a:cubicBezTo>
                <a:cubicBezTo>
                  <a:pt x="121" y="95"/>
                  <a:pt x="125" y="98"/>
                  <a:pt x="130" y="98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5" y="98"/>
                  <a:pt x="160" y="93"/>
                  <a:pt x="160" y="86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0" y="12"/>
                  <a:pt x="155" y="7"/>
                  <a:pt x="149" y="7"/>
                </a:cubicBezTo>
                <a:cubicBezTo>
                  <a:pt x="138" y="7"/>
                  <a:pt x="138" y="7"/>
                  <a:pt x="138" y="7"/>
                </a:cubicBezTo>
                <a:cubicBezTo>
                  <a:pt x="135" y="7"/>
                  <a:pt x="134" y="9"/>
                  <a:pt x="134" y="11"/>
                </a:cubicBezTo>
                <a:cubicBezTo>
                  <a:pt x="134" y="13"/>
                  <a:pt x="135" y="15"/>
                  <a:pt x="138" y="15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50" y="15"/>
                  <a:pt x="152" y="17"/>
                  <a:pt x="152" y="18"/>
                </a:cubicBezTo>
                <a:cubicBezTo>
                  <a:pt x="152" y="86"/>
                  <a:pt x="152" y="86"/>
                  <a:pt x="152" y="86"/>
                </a:cubicBezTo>
                <a:cubicBezTo>
                  <a:pt x="152" y="88"/>
                  <a:pt x="150" y="90"/>
                  <a:pt x="148" y="90"/>
                </a:cubicBezTo>
                <a:cubicBezTo>
                  <a:pt x="130" y="90"/>
                  <a:pt x="130" y="90"/>
                  <a:pt x="130" y="90"/>
                </a:cubicBezTo>
                <a:cubicBezTo>
                  <a:pt x="128" y="90"/>
                  <a:pt x="126" y="88"/>
                  <a:pt x="126" y="86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6" y="10"/>
                  <a:pt x="116" y="0"/>
                  <a:pt x="10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1" y="0"/>
                  <a:pt x="11" y="8"/>
                  <a:pt x="9" y="22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93"/>
                  <a:pt x="10" y="103"/>
                  <a:pt x="22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7" y="138"/>
                  <a:pt x="60" y="146"/>
                  <a:pt x="66" y="150"/>
                </a:cubicBezTo>
                <a:close/>
                <a:moveTo>
                  <a:pt x="22" y="95"/>
                </a:moveTo>
                <a:cubicBezTo>
                  <a:pt x="14" y="95"/>
                  <a:pt x="8" y="89"/>
                  <a:pt x="8" y="81"/>
                </a:cubicBezTo>
                <a:cubicBezTo>
                  <a:pt x="8" y="80"/>
                  <a:pt x="8" y="80"/>
                  <a:pt x="8" y="80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13"/>
                  <a:pt x="25" y="8"/>
                  <a:pt x="36" y="8"/>
                </a:cubicBezTo>
                <a:cubicBezTo>
                  <a:pt x="104" y="8"/>
                  <a:pt x="104" y="8"/>
                  <a:pt x="104" y="8"/>
                </a:cubicBezTo>
                <a:cubicBezTo>
                  <a:pt x="112" y="8"/>
                  <a:pt x="118" y="14"/>
                  <a:pt x="118" y="22"/>
                </a:cubicBezTo>
                <a:cubicBezTo>
                  <a:pt x="118" y="84"/>
                  <a:pt x="118" y="84"/>
                  <a:pt x="118" y="84"/>
                </a:cubicBezTo>
                <a:cubicBezTo>
                  <a:pt x="118" y="84"/>
                  <a:pt x="117" y="84"/>
                  <a:pt x="116" y="84"/>
                </a:cubicBezTo>
                <a:cubicBezTo>
                  <a:pt x="115" y="84"/>
                  <a:pt x="84" y="93"/>
                  <a:pt x="84" y="122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1" y="147"/>
                  <a:pt x="75" y="147"/>
                  <a:pt x="71" y="144"/>
                </a:cubicBezTo>
                <a:cubicBezTo>
                  <a:pt x="67" y="141"/>
                  <a:pt x="65" y="136"/>
                  <a:pt x="65" y="128"/>
                </a:cubicBezTo>
                <a:cubicBezTo>
                  <a:pt x="65" y="99"/>
                  <a:pt x="65" y="99"/>
                  <a:pt x="65" y="99"/>
                </a:cubicBezTo>
                <a:cubicBezTo>
                  <a:pt x="65" y="97"/>
                  <a:pt x="63" y="95"/>
                  <a:pt x="61" y="95"/>
                </a:cubicBezTo>
                <a:cubicBezTo>
                  <a:pt x="22" y="95"/>
                  <a:pt x="22" y="95"/>
                  <a:pt x="22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" name="Freeform 27">
            <a:extLst>
              <a:ext uri="{FF2B5EF4-FFF2-40B4-BE49-F238E27FC236}">
                <a16:creationId xmlns:a16="http://schemas.microsoft.com/office/drawing/2014/main" id="{D21050E0-ECBA-4C3A-A01E-E1E82B5106AF}"/>
              </a:ext>
            </a:extLst>
          </p:cNvPr>
          <p:cNvSpPr>
            <a:spLocks noEditPoints="1"/>
          </p:cNvSpPr>
          <p:nvPr/>
        </p:nvSpPr>
        <p:spPr bwMode="auto">
          <a:xfrm>
            <a:off x="3762379" y="5329471"/>
            <a:ext cx="370196" cy="373426"/>
          </a:xfrm>
          <a:custGeom>
            <a:avLst/>
            <a:gdLst>
              <a:gd name="T0" fmla="*/ 546100 w 160"/>
              <a:gd name="T1" fmla="*/ 275432 h 160"/>
              <a:gd name="T2" fmla="*/ 273050 w 160"/>
              <a:gd name="T3" fmla="*/ 0 h 160"/>
              <a:gd name="T4" fmla="*/ 0 w 160"/>
              <a:gd name="T5" fmla="*/ 275432 h 160"/>
              <a:gd name="T6" fmla="*/ 273050 w 160"/>
              <a:gd name="T7" fmla="*/ 550863 h 160"/>
              <a:gd name="T8" fmla="*/ 546100 w 160"/>
              <a:gd name="T9" fmla="*/ 275432 h 160"/>
              <a:gd name="T10" fmla="*/ 27305 w 160"/>
              <a:gd name="T11" fmla="*/ 275432 h 160"/>
              <a:gd name="T12" fmla="*/ 273050 w 160"/>
              <a:gd name="T13" fmla="*/ 27543 h 160"/>
              <a:gd name="T14" fmla="*/ 518795 w 160"/>
              <a:gd name="T15" fmla="*/ 275432 h 160"/>
              <a:gd name="T16" fmla="*/ 273050 w 160"/>
              <a:gd name="T17" fmla="*/ 523320 h 160"/>
              <a:gd name="T18" fmla="*/ 27305 w 160"/>
              <a:gd name="T19" fmla="*/ 275432 h 160"/>
              <a:gd name="T20" fmla="*/ 283289 w 160"/>
              <a:gd name="T21" fmla="*/ 406261 h 160"/>
              <a:gd name="T22" fmla="*/ 358378 w 160"/>
              <a:gd name="T23" fmla="*/ 327075 h 160"/>
              <a:gd name="T24" fmla="*/ 358378 w 160"/>
              <a:gd name="T25" fmla="*/ 306418 h 160"/>
              <a:gd name="T26" fmla="*/ 341313 w 160"/>
              <a:gd name="T27" fmla="*/ 306418 h 160"/>
              <a:gd name="T28" fmla="*/ 286703 w 160"/>
              <a:gd name="T29" fmla="*/ 361504 h 160"/>
              <a:gd name="T30" fmla="*/ 286703 w 160"/>
              <a:gd name="T31" fmla="*/ 154930 h 160"/>
              <a:gd name="T32" fmla="*/ 273050 w 160"/>
              <a:gd name="T33" fmla="*/ 141159 h 160"/>
              <a:gd name="T34" fmla="*/ 259398 w 160"/>
              <a:gd name="T35" fmla="*/ 154930 h 160"/>
              <a:gd name="T36" fmla="*/ 259398 w 160"/>
              <a:gd name="T37" fmla="*/ 361504 h 160"/>
              <a:gd name="T38" fmla="*/ 204788 w 160"/>
              <a:gd name="T39" fmla="*/ 306418 h 160"/>
              <a:gd name="T40" fmla="*/ 187722 w 160"/>
              <a:gd name="T41" fmla="*/ 306418 h 160"/>
              <a:gd name="T42" fmla="*/ 187722 w 160"/>
              <a:gd name="T43" fmla="*/ 327075 h 160"/>
              <a:gd name="T44" fmla="*/ 262811 w 160"/>
              <a:gd name="T45" fmla="*/ 406261 h 160"/>
              <a:gd name="T46" fmla="*/ 273050 w 160"/>
              <a:gd name="T47" fmla="*/ 409704 h 160"/>
              <a:gd name="T48" fmla="*/ 283289 w 160"/>
              <a:gd name="T49" fmla="*/ 406261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lose/>
                <a:moveTo>
                  <a:pt x="8" y="80"/>
                </a:moveTo>
                <a:cubicBezTo>
                  <a:pt x="8" y="40"/>
                  <a:pt x="40" y="8"/>
                  <a:pt x="80" y="8"/>
                </a:cubicBez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lose/>
                <a:moveTo>
                  <a:pt x="83" y="118"/>
                </a:moveTo>
                <a:cubicBezTo>
                  <a:pt x="105" y="95"/>
                  <a:pt x="105" y="95"/>
                  <a:pt x="105" y="95"/>
                </a:cubicBezTo>
                <a:cubicBezTo>
                  <a:pt x="107" y="94"/>
                  <a:pt x="107" y="91"/>
                  <a:pt x="105" y="89"/>
                </a:cubicBezTo>
                <a:cubicBezTo>
                  <a:pt x="104" y="88"/>
                  <a:pt x="101" y="88"/>
                  <a:pt x="100" y="89"/>
                </a:cubicBezTo>
                <a:cubicBezTo>
                  <a:pt x="84" y="105"/>
                  <a:pt x="84" y="105"/>
                  <a:pt x="84" y="105"/>
                </a:cubicBezTo>
                <a:cubicBezTo>
                  <a:pt x="84" y="45"/>
                  <a:pt x="84" y="45"/>
                  <a:pt x="84" y="45"/>
                </a:cubicBezTo>
                <a:cubicBezTo>
                  <a:pt x="84" y="43"/>
                  <a:pt x="82" y="41"/>
                  <a:pt x="80" y="41"/>
                </a:cubicBezTo>
                <a:cubicBezTo>
                  <a:pt x="78" y="41"/>
                  <a:pt x="76" y="43"/>
                  <a:pt x="76" y="45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60" y="89"/>
                  <a:pt x="60" y="89"/>
                  <a:pt x="60" y="89"/>
                </a:cubicBezTo>
                <a:cubicBezTo>
                  <a:pt x="59" y="88"/>
                  <a:pt x="56" y="88"/>
                  <a:pt x="55" y="89"/>
                </a:cubicBezTo>
                <a:cubicBezTo>
                  <a:pt x="53" y="91"/>
                  <a:pt x="53" y="94"/>
                  <a:pt x="55" y="95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9" y="119"/>
                  <a:pt x="80" y="119"/>
                </a:cubicBezTo>
                <a:cubicBezTo>
                  <a:pt x="81" y="119"/>
                  <a:pt x="82" y="118"/>
                  <a:pt x="83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" name="Freeform 36">
            <a:extLst>
              <a:ext uri="{FF2B5EF4-FFF2-40B4-BE49-F238E27FC236}">
                <a16:creationId xmlns:a16="http://schemas.microsoft.com/office/drawing/2014/main" id="{FA635D58-8BC7-4BF2-9808-370104A4C238}"/>
              </a:ext>
            </a:extLst>
          </p:cNvPr>
          <p:cNvSpPr>
            <a:spLocks noEditPoints="1"/>
          </p:cNvSpPr>
          <p:nvPr/>
        </p:nvSpPr>
        <p:spPr bwMode="auto">
          <a:xfrm>
            <a:off x="4781558" y="4333340"/>
            <a:ext cx="331454" cy="373424"/>
          </a:xfrm>
          <a:custGeom>
            <a:avLst/>
            <a:gdLst>
              <a:gd name="T0" fmla="*/ 253023 w 143"/>
              <a:gd name="T1" fmla="*/ 385604 h 160"/>
              <a:gd name="T2" fmla="*/ 266700 w 143"/>
              <a:gd name="T3" fmla="*/ 382161 h 160"/>
              <a:gd name="T4" fmla="*/ 485531 w 143"/>
              <a:gd name="T5" fmla="*/ 203131 h 160"/>
              <a:gd name="T6" fmla="*/ 488950 w 143"/>
              <a:gd name="T7" fmla="*/ 192802 h 160"/>
              <a:gd name="T8" fmla="*/ 485531 w 143"/>
              <a:gd name="T9" fmla="*/ 182473 h 160"/>
              <a:gd name="T10" fmla="*/ 266700 w 143"/>
              <a:gd name="T11" fmla="*/ 3443 h 160"/>
              <a:gd name="T12" fmla="*/ 253023 w 143"/>
              <a:gd name="T13" fmla="*/ 0 h 160"/>
              <a:gd name="T14" fmla="*/ 246185 w 143"/>
              <a:gd name="T15" fmla="*/ 13772 h 160"/>
              <a:gd name="T16" fmla="*/ 246185 w 143"/>
              <a:gd name="T17" fmla="*/ 106730 h 160"/>
              <a:gd name="T18" fmla="*/ 0 w 143"/>
              <a:gd name="T19" fmla="*/ 395933 h 160"/>
              <a:gd name="T20" fmla="*/ 0 w 143"/>
              <a:gd name="T21" fmla="*/ 409704 h 160"/>
              <a:gd name="T22" fmla="*/ 10258 w 143"/>
              <a:gd name="T23" fmla="*/ 420033 h 160"/>
              <a:gd name="T24" fmla="*/ 13677 w 143"/>
              <a:gd name="T25" fmla="*/ 423476 h 160"/>
              <a:gd name="T26" fmla="*/ 27354 w 143"/>
              <a:gd name="T27" fmla="*/ 416590 h 160"/>
              <a:gd name="T28" fmla="*/ 246185 w 143"/>
              <a:gd name="T29" fmla="*/ 278874 h 160"/>
              <a:gd name="T30" fmla="*/ 246185 w 143"/>
              <a:gd name="T31" fmla="*/ 371833 h 160"/>
              <a:gd name="T32" fmla="*/ 253023 w 143"/>
              <a:gd name="T33" fmla="*/ 385604 h 160"/>
              <a:gd name="T34" fmla="*/ 27354 w 143"/>
              <a:gd name="T35" fmla="*/ 358061 h 160"/>
              <a:gd name="T36" fmla="*/ 54708 w 143"/>
              <a:gd name="T37" fmla="*/ 230674 h 160"/>
              <a:gd name="T38" fmla="*/ 259862 w 143"/>
              <a:gd name="T39" fmla="*/ 134273 h 160"/>
              <a:gd name="T40" fmla="*/ 273538 w 143"/>
              <a:gd name="T41" fmla="*/ 120501 h 160"/>
              <a:gd name="T42" fmla="*/ 273538 w 143"/>
              <a:gd name="T43" fmla="*/ 41315 h 160"/>
              <a:gd name="T44" fmla="*/ 454758 w 143"/>
              <a:gd name="T45" fmla="*/ 192802 h 160"/>
              <a:gd name="T46" fmla="*/ 273538 w 143"/>
              <a:gd name="T47" fmla="*/ 344289 h 160"/>
              <a:gd name="T48" fmla="*/ 273538 w 143"/>
              <a:gd name="T49" fmla="*/ 265103 h 160"/>
              <a:gd name="T50" fmla="*/ 270119 w 143"/>
              <a:gd name="T51" fmla="*/ 254774 h 160"/>
              <a:gd name="T52" fmla="*/ 259862 w 143"/>
              <a:gd name="T53" fmla="*/ 251331 h 160"/>
              <a:gd name="T54" fmla="*/ 27354 w 143"/>
              <a:gd name="T55" fmla="*/ 358061 h 160"/>
              <a:gd name="T56" fmla="*/ 485531 w 143"/>
              <a:gd name="T57" fmla="*/ 537091 h 160"/>
              <a:gd name="T58" fmla="*/ 485531 w 143"/>
              <a:gd name="T59" fmla="*/ 282317 h 160"/>
              <a:gd name="T60" fmla="*/ 471854 w 143"/>
              <a:gd name="T61" fmla="*/ 268546 h 160"/>
              <a:gd name="T62" fmla="*/ 458177 w 143"/>
              <a:gd name="T63" fmla="*/ 282317 h 160"/>
              <a:gd name="T64" fmla="*/ 458177 w 143"/>
              <a:gd name="T65" fmla="*/ 523320 h 160"/>
              <a:gd name="T66" fmla="*/ 27354 w 143"/>
              <a:gd name="T67" fmla="*/ 523320 h 160"/>
              <a:gd name="T68" fmla="*/ 27354 w 143"/>
              <a:gd name="T69" fmla="*/ 475119 h 160"/>
              <a:gd name="T70" fmla="*/ 13677 w 143"/>
              <a:gd name="T71" fmla="*/ 461348 h 160"/>
              <a:gd name="T72" fmla="*/ 0 w 143"/>
              <a:gd name="T73" fmla="*/ 475119 h 160"/>
              <a:gd name="T74" fmla="*/ 0 w 143"/>
              <a:gd name="T75" fmla="*/ 537091 h 160"/>
              <a:gd name="T76" fmla="*/ 13677 w 143"/>
              <a:gd name="T77" fmla="*/ 550863 h 160"/>
              <a:gd name="T78" fmla="*/ 471854 w 143"/>
              <a:gd name="T79" fmla="*/ 550863 h 160"/>
              <a:gd name="T80" fmla="*/ 485531 w 143"/>
              <a:gd name="T81" fmla="*/ 537091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3" h="160">
                <a:moveTo>
                  <a:pt x="74" y="112"/>
                </a:moveTo>
                <a:cubicBezTo>
                  <a:pt x="76" y="113"/>
                  <a:pt x="77" y="112"/>
                  <a:pt x="78" y="11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8"/>
                  <a:pt x="143" y="57"/>
                  <a:pt x="143" y="56"/>
                </a:cubicBezTo>
                <a:cubicBezTo>
                  <a:pt x="143" y="55"/>
                  <a:pt x="142" y="54"/>
                  <a:pt x="142" y="53"/>
                </a:cubicBezTo>
                <a:cubicBezTo>
                  <a:pt x="78" y="1"/>
                  <a:pt x="78" y="1"/>
                  <a:pt x="78" y="1"/>
                </a:cubicBezTo>
                <a:cubicBezTo>
                  <a:pt x="77" y="0"/>
                  <a:pt x="76" y="0"/>
                  <a:pt x="74" y="0"/>
                </a:cubicBezTo>
                <a:cubicBezTo>
                  <a:pt x="73" y="1"/>
                  <a:pt x="72" y="2"/>
                  <a:pt x="72" y="4"/>
                </a:cubicBezTo>
                <a:cubicBezTo>
                  <a:pt x="72" y="31"/>
                  <a:pt x="72" y="31"/>
                  <a:pt x="72" y="31"/>
                </a:cubicBezTo>
                <a:cubicBezTo>
                  <a:pt x="0" y="34"/>
                  <a:pt x="0" y="89"/>
                  <a:pt x="0" y="115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0"/>
                  <a:pt x="1" y="122"/>
                  <a:pt x="3" y="122"/>
                </a:cubicBezTo>
                <a:cubicBezTo>
                  <a:pt x="3" y="123"/>
                  <a:pt x="4" y="123"/>
                  <a:pt x="4" y="123"/>
                </a:cubicBezTo>
                <a:cubicBezTo>
                  <a:pt x="5" y="123"/>
                  <a:pt x="7" y="122"/>
                  <a:pt x="8" y="121"/>
                </a:cubicBezTo>
                <a:cubicBezTo>
                  <a:pt x="29" y="83"/>
                  <a:pt x="46" y="81"/>
                  <a:pt x="72" y="81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2" y="110"/>
                  <a:pt x="73" y="111"/>
                  <a:pt x="74" y="112"/>
                </a:cubicBezTo>
                <a:close/>
                <a:moveTo>
                  <a:pt x="8" y="104"/>
                </a:moveTo>
                <a:cubicBezTo>
                  <a:pt x="8" y="93"/>
                  <a:pt x="10" y="79"/>
                  <a:pt x="16" y="67"/>
                </a:cubicBezTo>
                <a:cubicBezTo>
                  <a:pt x="26" y="49"/>
                  <a:pt x="46" y="40"/>
                  <a:pt x="76" y="39"/>
                </a:cubicBezTo>
                <a:cubicBezTo>
                  <a:pt x="78" y="39"/>
                  <a:pt x="80" y="37"/>
                  <a:pt x="80" y="35"/>
                </a:cubicBezTo>
                <a:cubicBezTo>
                  <a:pt x="80" y="12"/>
                  <a:pt x="80" y="12"/>
                  <a:pt x="80" y="12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6"/>
                  <a:pt x="80" y="75"/>
                  <a:pt x="79" y="74"/>
                </a:cubicBezTo>
                <a:cubicBezTo>
                  <a:pt x="78" y="73"/>
                  <a:pt x="77" y="73"/>
                  <a:pt x="76" y="73"/>
                </a:cubicBezTo>
                <a:cubicBezTo>
                  <a:pt x="48" y="73"/>
                  <a:pt x="29" y="75"/>
                  <a:pt x="8" y="104"/>
                </a:cubicBezTo>
                <a:close/>
                <a:moveTo>
                  <a:pt x="142" y="156"/>
                </a:moveTo>
                <a:cubicBezTo>
                  <a:pt x="142" y="82"/>
                  <a:pt x="142" y="82"/>
                  <a:pt x="142" y="82"/>
                </a:cubicBezTo>
                <a:cubicBezTo>
                  <a:pt x="142" y="80"/>
                  <a:pt x="140" y="78"/>
                  <a:pt x="138" y="78"/>
                </a:cubicBezTo>
                <a:cubicBezTo>
                  <a:pt x="136" y="78"/>
                  <a:pt x="134" y="80"/>
                  <a:pt x="134" y="82"/>
                </a:cubicBezTo>
                <a:cubicBezTo>
                  <a:pt x="134" y="152"/>
                  <a:pt x="134" y="152"/>
                  <a:pt x="134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38"/>
                  <a:pt x="8" y="138"/>
                  <a:pt x="8" y="138"/>
                </a:cubicBezTo>
                <a:cubicBezTo>
                  <a:pt x="8" y="136"/>
                  <a:pt x="6" y="134"/>
                  <a:pt x="4" y="134"/>
                </a:cubicBezTo>
                <a:cubicBezTo>
                  <a:pt x="2" y="134"/>
                  <a:pt x="0" y="136"/>
                  <a:pt x="0" y="138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40" y="160"/>
                  <a:pt x="142" y="158"/>
                  <a:pt x="142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" name="Freeform 37">
            <a:extLst>
              <a:ext uri="{FF2B5EF4-FFF2-40B4-BE49-F238E27FC236}">
                <a16:creationId xmlns:a16="http://schemas.microsoft.com/office/drawing/2014/main" id="{9B939146-EC1B-404D-894F-434A75B81210}"/>
              </a:ext>
            </a:extLst>
          </p:cNvPr>
          <p:cNvSpPr>
            <a:spLocks noEditPoints="1"/>
          </p:cNvSpPr>
          <p:nvPr/>
        </p:nvSpPr>
        <p:spPr bwMode="auto">
          <a:xfrm>
            <a:off x="4763774" y="5329471"/>
            <a:ext cx="370196" cy="373426"/>
          </a:xfrm>
          <a:custGeom>
            <a:avLst/>
            <a:gdLst>
              <a:gd name="T0" fmla="*/ 273050 w 160"/>
              <a:gd name="T1" fmla="*/ 550863 h 160"/>
              <a:gd name="T2" fmla="*/ 467598 w 160"/>
              <a:gd name="T3" fmla="*/ 471676 h 160"/>
              <a:gd name="T4" fmla="*/ 546100 w 160"/>
              <a:gd name="T5" fmla="*/ 275432 h 160"/>
              <a:gd name="T6" fmla="*/ 467598 w 160"/>
              <a:gd name="T7" fmla="*/ 79187 h 160"/>
              <a:gd name="T8" fmla="*/ 273050 w 160"/>
              <a:gd name="T9" fmla="*/ 0 h 160"/>
              <a:gd name="T10" fmla="*/ 78502 w 160"/>
              <a:gd name="T11" fmla="*/ 79187 h 160"/>
              <a:gd name="T12" fmla="*/ 0 w 160"/>
              <a:gd name="T13" fmla="*/ 275432 h 160"/>
              <a:gd name="T14" fmla="*/ 78502 w 160"/>
              <a:gd name="T15" fmla="*/ 471676 h 160"/>
              <a:gd name="T16" fmla="*/ 273050 w 160"/>
              <a:gd name="T17" fmla="*/ 550863 h 160"/>
              <a:gd name="T18" fmla="*/ 447119 w 160"/>
              <a:gd name="T19" fmla="*/ 451019 h 160"/>
              <a:gd name="T20" fmla="*/ 273050 w 160"/>
              <a:gd name="T21" fmla="*/ 523320 h 160"/>
              <a:gd name="T22" fmla="*/ 109220 w 160"/>
              <a:gd name="T23" fmla="*/ 461348 h 160"/>
              <a:gd name="T24" fmla="*/ 457359 w 160"/>
              <a:gd name="T25" fmla="*/ 110173 h 160"/>
              <a:gd name="T26" fmla="*/ 518795 w 160"/>
              <a:gd name="T27" fmla="*/ 275432 h 160"/>
              <a:gd name="T28" fmla="*/ 447119 w 160"/>
              <a:gd name="T29" fmla="*/ 451019 h 160"/>
              <a:gd name="T30" fmla="*/ 98981 w 160"/>
              <a:gd name="T31" fmla="*/ 99844 h 160"/>
              <a:gd name="T32" fmla="*/ 273050 w 160"/>
              <a:gd name="T33" fmla="*/ 27543 h 160"/>
              <a:gd name="T34" fmla="*/ 436880 w 160"/>
              <a:gd name="T35" fmla="*/ 89515 h 160"/>
              <a:gd name="T36" fmla="*/ 88741 w 160"/>
              <a:gd name="T37" fmla="*/ 440690 h 160"/>
              <a:gd name="T38" fmla="*/ 27305 w 160"/>
              <a:gd name="T39" fmla="*/ 275432 h 160"/>
              <a:gd name="T40" fmla="*/ 98981 w 160"/>
              <a:gd name="T41" fmla="*/ 99844 h 16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lose/>
                <a:moveTo>
                  <a:pt x="131" y="131"/>
                </a:moveTo>
                <a:cubicBezTo>
                  <a:pt x="117" y="145"/>
                  <a:pt x="99" y="152"/>
                  <a:pt x="80" y="152"/>
                </a:cubicBezTo>
                <a:cubicBezTo>
                  <a:pt x="62" y="152"/>
                  <a:pt x="45" y="146"/>
                  <a:pt x="32" y="134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46" y="45"/>
                  <a:pt x="152" y="62"/>
                  <a:pt x="152" y="80"/>
                </a:cubicBezTo>
                <a:cubicBezTo>
                  <a:pt x="152" y="99"/>
                  <a:pt x="145" y="117"/>
                  <a:pt x="131" y="131"/>
                </a:cubicBezTo>
                <a:close/>
                <a:moveTo>
                  <a:pt x="29" y="29"/>
                </a:moveTo>
                <a:cubicBezTo>
                  <a:pt x="43" y="15"/>
                  <a:pt x="61" y="8"/>
                  <a:pt x="80" y="8"/>
                </a:cubicBezTo>
                <a:cubicBezTo>
                  <a:pt x="98" y="8"/>
                  <a:pt x="115" y="14"/>
                  <a:pt x="128" y="26"/>
                </a:cubicBezTo>
                <a:cubicBezTo>
                  <a:pt x="26" y="128"/>
                  <a:pt x="26" y="128"/>
                  <a:pt x="26" y="128"/>
                </a:cubicBezTo>
                <a:cubicBezTo>
                  <a:pt x="14" y="115"/>
                  <a:pt x="8" y="98"/>
                  <a:pt x="8" y="80"/>
                </a:cubicBezTo>
                <a:cubicBezTo>
                  <a:pt x="8" y="61"/>
                  <a:pt x="15" y="43"/>
                  <a:pt x="29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" name="Freeform 46">
            <a:extLst>
              <a:ext uri="{FF2B5EF4-FFF2-40B4-BE49-F238E27FC236}">
                <a16:creationId xmlns:a16="http://schemas.microsoft.com/office/drawing/2014/main" id="{56B51243-466E-4992-A6B3-8017C3BF898F}"/>
              </a:ext>
            </a:extLst>
          </p:cNvPr>
          <p:cNvSpPr>
            <a:spLocks noEditPoints="1"/>
          </p:cNvSpPr>
          <p:nvPr/>
        </p:nvSpPr>
        <p:spPr bwMode="auto">
          <a:xfrm>
            <a:off x="5772789" y="4333339"/>
            <a:ext cx="370196" cy="373426"/>
          </a:xfrm>
          <a:custGeom>
            <a:avLst/>
            <a:gdLst>
              <a:gd name="T0" fmla="*/ 488077 w 160"/>
              <a:gd name="T1" fmla="*/ 0 h 160"/>
              <a:gd name="T2" fmla="*/ 58023 w 160"/>
              <a:gd name="T3" fmla="*/ 0 h 160"/>
              <a:gd name="T4" fmla="*/ 0 w 160"/>
              <a:gd name="T5" fmla="*/ 58529 h 160"/>
              <a:gd name="T6" fmla="*/ 0 w 160"/>
              <a:gd name="T7" fmla="*/ 492334 h 160"/>
              <a:gd name="T8" fmla="*/ 58023 w 160"/>
              <a:gd name="T9" fmla="*/ 550863 h 160"/>
              <a:gd name="T10" fmla="*/ 488077 w 160"/>
              <a:gd name="T11" fmla="*/ 550863 h 160"/>
              <a:gd name="T12" fmla="*/ 546100 w 160"/>
              <a:gd name="T13" fmla="*/ 492334 h 160"/>
              <a:gd name="T14" fmla="*/ 546100 w 160"/>
              <a:gd name="T15" fmla="*/ 58529 h 160"/>
              <a:gd name="T16" fmla="*/ 488077 w 160"/>
              <a:gd name="T17" fmla="*/ 0 h 160"/>
              <a:gd name="T18" fmla="*/ 518795 w 160"/>
              <a:gd name="T19" fmla="*/ 492334 h 160"/>
              <a:gd name="T20" fmla="*/ 488077 w 160"/>
              <a:gd name="T21" fmla="*/ 523320 h 160"/>
              <a:gd name="T22" fmla="*/ 58023 w 160"/>
              <a:gd name="T23" fmla="*/ 523320 h 160"/>
              <a:gd name="T24" fmla="*/ 27305 w 160"/>
              <a:gd name="T25" fmla="*/ 492334 h 160"/>
              <a:gd name="T26" fmla="*/ 27305 w 160"/>
              <a:gd name="T27" fmla="*/ 58529 h 160"/>
              <a:gd name="T28" fmla="*/ 58023 w 160"/>
              <a:gd name="T29" fmla="*/ 27543 h 160"/>
              <a:gd name="T30" fmla="*/ 488077 w 160"/>
              <a:gd name="T31" fmla="*/ 27543 h 160"/>
              <a:gd name="T32" fmla="*/ 518795 w 160"/>
              <a:gd name="T33" fmla="*/ 58529 h 160"/>
              <a:gd name="T34" fmla="*/ 518795 w 160"/>
              <a:gd name="T35" fmla="*/ 492334 h 160"/>
              <a:gd name="T36" fmla="*/ 286703 w 160"/>
              <a:gd name="T37" fmla="*/ 127387 h 160"/>
              <a:gd name="T38" fmla="*/ 286703 w 160"/>
              <a:gd name="T39" fmla="*/ 127387 h 160"/>
              <a:gd name="T40" fmla="*/ 283289 w 160"/>
              <a:gd name="T41" fmla="*/ 123944 h 160"/>
              <a:gd name="T42" fmla="*/ 283289 w 160"/>
              <a:gd name="T43" fmla="*/ 123944 h 160"/>
              <a:gd name="T44" fmla="*/ 283289 w 160"/>
              <a:gd name="T45" fmla="*/ 123944 h 160"/>
              <a:gd name="T46" fmla="*/ 283289 w 160"/>
              <a:gd name="T47" fmla="*/ 120501 h 160"/>
              <a:gd name="T48" fmla="*/ 283289 w 160"/>
              <a:gd name="T49" fmla="*/ 120501 h 160"/>
              <a:gd name="T50" fmla="*/ 279876 w 160"/>
              <a:gd name="T51" fmla="*/ 120501 h 160"/>
              <a:gd name="T52" fmla="*/ 279876 w 160"/>
              <a:gd name="T53" fmla="*/ 120501 h 160"/>
              <a:gd name="T54" fmla="*/ 279876 w 160"/>
              <a:gd name="T55" fmla="*/ 120501 h 160"/>
              <a:gd name="T56" fmla="*/ 276463 w 160"/>
              <a:gd name="T57" fmla="*/ 120501 h 160"/>
              <a:gd name="T58" fmla="*/ 276463 w 160"/>
              <a:gd name="T59" fmla="*/ 117058 h 160"/>
              <a:gd name="T60" fmla="*/ 276463 w 160"/>
              <a:gd name="T61" fmla="*/ 117058 h 160"/>
              <a:gd name="T62" fmla="*/ 273050 w 160"/>
              <a:gd name="T63" fmla="*/ 117058 h 160"/>
              <a:gd name="T64" fmla="*/ 273050 w 160"/>
              <a:gd name="T65" fmla="*/ 117058 h 160"/>
              <a:gd name="T66" fmla="*/ 273050 w 160"/>
              <a:gd name="T67" fmla="*/ 117058 h 160"/>
              <a:gd name="T68" fmla="*/ 269637 w 160"/>
              <a:gd name="T69" fmla="*/ 117058 h 160"/>
              <a:gd name="T70" fmla="*/ 269637 w 160"/>
              <a:gd name="T71" fmla="*/ 117058 h 160"/>
              <a:gd name="T72" fmla="*/ 269637 w 160"/>
              <a:gd name="T73" fmla="*/ 120501 h 160"/>
              <a:gd name="T74" fmla="*/ 266224 w 160"/>
              <a:gd name="T75" fmla="*/ 120501 h 160"/>
              <a:gd name="T76" fmla="*/ 266224 w 160"/>
              <a:gd name="T77" fmla="*/ 120501 h 160"/>
              <a:gd name="T78" fmla="*/ 266224 w 160"/>
              <a:gd name="T79" fmla="*/ 120501 h 160"/>
              <a:gd name="T80" fmla="*/ 262811 w 160"/>
              <a:gd name="T81" fmla="*/ 120501 h 160"/>
              <a:gd name="T82" fmla="*/ 262811 w 160"/>
              <a:gd name="T83" fmla="*/ 120501 h 160"/>
              <a:gd name="T84" fmla="*/ 262811 w 160"/>
              <a:gd name="T85" fmla="*/ 123944 h 160"/>
              <a:gd name="T86" fmla="*/ 262811 w 160"/>
              <a:gd name="T87" fmla="*/ 123944 h 160"/>
              <a:gd name="T88" fmla="*/ 262811 w 160"/>
              <a:gd name="T89" fmla="*/ 123944 h 160"/>
              <a:gd name="T90" fmla="*/ 259398 w 160"/>
              <a:gd name="T91" fmla="*/ 127387 h 160"/>
              <a:gd name="T92" fmla="*/ 259398 w 160"/>
              <a:gd name="T93" fmla="*/ 127387 h 160"/>
              <a:gd name="T94" fmla="*/ 157004 w 160"/>
              <a:gd name="T95" fmla="*/ 413147 h 160"/>
              <a:gd name="T96" fmla="*/ 167243 w 160"/>
              <a:gd name="T97" fmla="*/ 433805 h 160"/>
              <a:gd name="T98" fmla="*/ 170656 w 160"/>
              <a:gd name="T99" fmla="*/ 433805 h 160"/>
              <a:gd name="T100" fmla="*/ 184309 w 160"/>
              <a:gd name="T101" fmla="*/ 423476 h 160"/>
              <a:gd name="T102" fmla="*/ 211614 w 160"/>
              <a:gd name="T103" fmla="*/ 340846 h 160"/>
              <a:gd name="T104" fmla="*/ 331073 w 160"/>
              <a:gd name="T105" fmla="*/ 340846 h 160"/>
              <a:gd name="T106" fmla="*/ 331073 w 160"/>
              <a:gd name="T107" fmla="*/ 340846 h 160"/>
              <a:gd name="T108" fmla="*/ 361791 w 160"/>
              <a:gd name="T109" fmla="*/ 423476 h 160"/>
              <a:gd name="T110" fmla="*/ 375444 w 160"/>
              <a:gd name="T111" fmla="*/ 433805 h 160"/>
              <a:gd name="T112" fmla="*/ 378857 w 160"/>
              <a:gd name="T113" fmla="*/ 433805 h 160"/>
              <a:gd name="T114" fmla="*/ 389096 w 160"/>
              <a:gd name="T115" fmla="*/ 413147 h 160"/>
              <a:gd name="T116" fmla="*/ 286703 w 160"/>
              <a:gd name="T117" fmla="*/ 127387 h 160"/>
              <a:gd name="T118" fmla="*/ 221853 w 160"/>
              <a:gd name="T119" fmla="*/ 313303 h 160"/>
              <a:gd name="T120" fmla="*/ 273050 w 160"/>
              <a:gd name="T121" fmla="*/ 172145 h 160"/>
              <a:gd name="T122" fmla="*/ 324247 w 160"/>
              <a:gd name="T123" fmla="*/ 313303 h 160"/>
              <a:gd name="T124" fmla="*/ 221853 w 160"/>
              <a:gd name="T125" fmla="*/ 313303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60">
                <a:moveTo>
                  <a:pt x="143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52" y="143"/>
                </a:moveTo>
                <a:cubicBezTo>
                  <a:pt x="152" y="148"/>
                  <a:pt x="148" y="152"/>
                  <a:pt x="143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lnTo>
                  <a:pt x="152" y="143"/>
                </a:lnTo>
                <a:close/>
                <a:moveTo>
                  <a:pt x="84" y="37"/>
                </a:move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6"/>
                  <a:pt x="83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3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34"/>
                  <a:pt x="80" y="34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79" y="35"/>
                  <a:pt x="79" y="35"/>
                  <a:pt x="79" y="35"/>
                </a:cubicBezTo>
                <a:cubicBezTo>
                  <a:pt x="79" y="35"/>
                  <a:pt x="79" y="35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8" y="35"/>
                  <a:pt x="77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6" y="36"/>
                  <a:pt x="76" y="37"/>
                  <a:pt x="76" y="37"/>
                </a:cubicBezTo>
                <a:cubicBezTo>
                  <a:pt x="76" y="37"/>
                  <a:pt x="76" y="37"/>
                  <a:pt x="76" y="37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3"/>
                  <a:pt x="47" y="125"/>
                  <a:pt x="49" y="126"/>
                </a:cubicBezTo>
                <a:cubicBezTo>
                  <a:pt x="49" y="126"/>
                  <a:pt x="50" y="126"/>
                  <a:pt x="50" y="126"/>
                </a:cubicBezTo>
                <a:cubicBezTo>
                  <a:pt x="52" y="126"/>
                  <a:pt x="53" y="125"/>
                  <a:pt x="54" y="123"/>
                </a:cubicBezTo>
                <a:cubicBezTo>
                  <a:pt x="62" y="99"/>
                  <a:pt x="62" y="99"/>
                  <a:pt x="62" y="99"/>
                </a:cubicBezTo>
                <a:cubicBezTo>
                  <a:pt x="97" y="99"/>
                  <a:pt x="97" y="99"/>
                  <a:pt x="97" y="99"/>
                </a:cubicBezTo>
                <a:cubicBezTo>
                  <a:pt x="97" y="99"/>
                  <a:pt x="97" y="99"/>
                  <a:pt x="97" y="99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07" y="125"/>
                  <a:pt x="108" y="126"/>
                  <a:pt x="110" y="126"/>
                </a:cubicBezTo>
                <a:cubicBezTo>
                  <a:pt x="110" y="126"/>
                  <a:pt x="111" y="126"/>
                  <a:pt x="111" y="126"/>
                </a:cubicBezTo>
                <a:cubicBezTo>
                  <a:pt x="113" y="125"/>
                  <a:pt x="114" y="123"/>
                  <a:pt x="114" y="120"/>
                </a:cubicBezTo>
                <a:lnTo>
                  <a:pt x="84" y="37"/>
                </a:lnTo>
                <a:close/>
                <a:moveTo>
                  <a:pt x="65" y="91"/>
                </a:moveTo>
                <a:cubicBezTo>
                  <a:pt x="80" y="50"/>
                  <a:pt x="80" y="50"/>
                  <a:pt x="80" y="50"/>
                </a:cubicBezTo>
                <a:cubicBezTo>
                  <a:pt x="95" y="91"/>
                  <a:pt x="95" y="91"/>
                  <a:pt x="95" y="91"/>
                </a:cubicBezTo>
                <a:lnTo>
                  <a:pt x="65" y="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" name="Freeform 47">
            <a:extLst>
              <a:ext uri="{FF2B5EF4-FFF2-40B4-BE49-F238E27FC236}">
                <a16:creationId xmlns:a16="http://schemas.microsoft.com/office/drawing/2014/main" id="{7D6E7967-1528-4A43-9B6B-3F3DEBCFD719}"/>
              </a:ext>
            </a:extLst>
          </p:cNvPr>
          <p:cNvSpPr>
            <a:spLocks noEditPoints="1"/>
          </p:cNvSpPr>
          <p:nvPr/>
        </p:nvSpPr>
        <p:spPr bwMode="auto">
          <a:xfrm>
            <a:off x="5773833" y="5329472"/>
            <a:ext cx="346520" cy="373424"/>
          </a:xfrm>
          <a:custGeom>
            <a:avLst/>
            <a:gdLst>
              <a:gd name="T0" fmla="*/ 429387 w 150"/>
              <a:gd name="T1" fmla="*/ 0 h 160"/>
              <a:gd name="T2" fmla="*/ 351007 w 150"/>
              <a:gd name="T3" fmla="*/ 68858 h 160"/>
              <a:gd name="T4" fmla="*/ 13631 w 150"/>
              <a:gd name="T5" fmla="*/ 68858 h 160"/>
              <a:gd name="T6" fmla="*/ 0 w 150"/>
              <a:gd name="T7" fmla="*/ 82629 h 160"/>
              <a:gd name="T8" fmla="*/ 13631 w 150"/>
              <a:gd name="T9" fmla="*/ 96401 h 160"/>
              <a:gd name="T10" fmla="*/ 351007 w 150"/>
              <a:gd name="T11" fmla="*/ 96401 h 160"/>
              <a:gd name="T12" fmla="*/ 429387 w 150"/>
              <a:gd name="T13" fmla="*/ 165259 h 160"/>
              <a:gd name="T14" fmla="*/ 511175 w 150"/>
              <a:gd name="T15" fmla="*/ 82629 h 160"/>
              <a:gd name="T16" fmla="*/ 429387 w 150"/>
              <a:gd name="T17" fmla="*/ 0 h 160"/>
              <a:gd name="T18" fmla="*/ 429387 w 150"/>
              <a:gd name="T19" fmla="*/ 137716 h 160"/>
              <a:gd name="T20" fmla="*/ 374862 w 150"/>
              <a:gd name="T21" fmla="*/ 82629 h 160"/>
              <a:gd name="T22" fmla="*/ 429387 w 150"/>
              <a:gd name="T23" fmla="*/ 27543 h 160"/>
              <a:gd name="T24" fmla="*/ 483912 w 150"/>
              <a:gd name="T25" fmla="*/ 82629 h 160"/>
              <a:gd name="T26" fmla="*/ 429387 w 150"/>
              <a:gd name="T27" fmla="*/ 137716 h 160"/>
              <a:gd name="T28" fmla="*/ 497544 w 150"/>
              <a:gd name="T29" fmla="*/ 261660 h 160"/>
              <a:gd name="T30" fmla="*/ 160168 w 150"/>
              <a:gd name="T31" fmla="*/ 261660 h 160"/>
              <a:gd name="T32" fmla="*/ 81788 w 150"/>
              <a:gd name="T33" fmla="*/ 192802 h 160"/>
              <a:gd name="T34" fmla="*/ 0 w 150"/>
              <a:gd name="T35" fmla="*/ 275432 h 160"/>
              <a:gd name="T36" fmla="*/ 81788 w 150"/>
              <a:gd name="T37" fmla="*/ 358061 h 160"/>
              <a:gd name="T38" fmla="*/ 160168 w 150"/>
              <a:gd name="T39" fmla="*/ 289203 h 160"/>
              <a:gd name="T40" fmla="*/ 497544 w 150"/>
              <a:gd name="T41" fmla="*/ 289203 h 160"/>
              <a:gd name="T42" fmla="*/ 511175 w 150"/>
              <a:gd name="T43" fmla="*/ 275432 h 160"/>
              <a:gd name="T44" fmla="*/ 497544 w 150"/>
              <a:gd name="T45" fmla="*/ 261660 h 160"/>
              <a:gd name="T46" fmla="*/ 81788 w 150"/>
              <a:gd name="T47" fmla="*/ 330518 h 160"/>
              <a:gd name="T48" fmla="*/ 27263 w 150"/>
              <a:gd name="T49" fmla="*/ 275432 h 160"/>
              <a:gd name="T50" fmla="*/ 81788 w 150"/>
              <a:gd name="T51" fmla="*/ 220345 h 160"/>
              <a:gd name="T52" fmla="*/ 136313 w 150"/>
              <a:gd name="T53" fmla="*/ 275432 h 160"/>
              <a:gd name="T54" fmla="*/ 81788 w 150"/>
              <a:gd name="T55" fmla="*/ 330518 h 160"/>
              <a:gd name="T56" fmla="*/ 429387 w 150"/>
              <a:gd name="T57" fmla="*/ 385604 h 160"/>
              <a:gd name="T58" fmla="*/ 351007 w 150"/>
              <a:gd name="T59" fmla="*/ 454462 h 160"/>
              <a:gd name="T60" fmla="*/ 13631 w 150"/>
              <a:gd name="T61" fmla="*/ 454462 h 160"/>
              <a:gd name="T62" fmla="*/ 0 w 150"/>
              <a:gd name="T63" fmla="*/ 468234 h 160"/>
              <a:gd name="T64" fmla="*/ 13631 w 150"/>
              <a:gd name="T65" fmla="*/ 482005 h 160"/>
              <a:gd name="T66" fmla="*/ 351007 w 150"/>
              <a:gd name="T67" fmla="*/ 482005 h 160"/>
              <a:gd name="T68" fmla="*/ 429387 w 150"/>
              <a:gd name="T69" fmla="*/ 550863 h 160"/>
              <a:gd name="T70" fmla="*/ 511175 w 150"/>
              <a:gd name="T71" fmla="*/ 468234 h 160"/>
              <a:gd name="T72" fmla="*/ 429387 w 150"/>
              <a:gd name="T73" fmla="*/ 385604 h 160"/>
              <a:gd name="T74" fmla="*/ 429387 w 150"/>
              <a:gd name="T75" fmla="*/ 523320 h 160"/>
              <a:gd name="T76" fmla="*/ 374862 w 150"/>
              <a:gd name="T77" fmla="*/ 468234 h 160"/>
              <a:gd name="T78" fmla="*/ 429387 w 150"/>
              <a:gd name="T79" fmla="*/ 413147 h 160"/>
              <a:gd name="T80" fmla="*/ 483912 w 150"/>
              <a:gd name="T81" fmla="*/ 468234 h 160"/>
              <a:gd name="T82" fmla="*/ 429387 w 150"/>
              <a:gd name="T83" fmla="*/ 523320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0" h="160">
                <a:moveTo>
                  <a:pt x="126" y="0"/>
                </a:moveTo>
                <a:cubicBezTo>
                  <a:pt x="114" y="0"/>
                  <a:pt x="104" y="9"/>
                  <a:pt x="103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2" y="20"/>
                  <a:pt x="0" y="22"/>
                  <a:pt x="0" y="24"/>
                </a:cubicBezTo>
                <a:cubicBezTo>
                  <a:pt x="0" y="26"/>
                  <a:pt x="2" y="28"/>
                  <a:pt x="4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4" y="39"/>
                  <a:pt x="114" y="48"/>
                  <a:pt x="126" y="48"/>
                </a:cubicBezTo>
                <a:cubicBezTo>
                  <a:pt x="139" y="48"/>
                  <a:pt x="150" y="37"/>
                  <a:pt x="150" y="24"/>
                </a:cubicBezTo>
                <a:cubicBezTo>
                  <a:pt x="150" y="11"/>
                  <a:pt x="139" y="0"/>
                  <a:pt x="126" y="0"/>
                </a:cubicBezTo>
                <a:close/>
                <a:moveTo>
                  <a:pt x="126" y="40"/>
                </a:moveTo>
                <a:cubicBezTo>
                  <a:pt x="117" y="40"/>
                  <a:pt x="110" y="33"/>
                  <a:pt x="110" y="24"/>
                </a:cubicBezTo>
                <a:cubicBezTo>
                  <a:pt x="110" y="15"/>
                  <a:pt x="117" y="8"/>
                  <a:pt x="126" y="8"/>
                </a:cubicBezTo>
                <a:cubicBezTo>
                  <a:pt x="135" y="8"/>
                  <a:pt x="142" y="15"/>
                  <a:pt x="142" y="24"/>
                </a:cubicBezTo>
                <a:cubicBezTo>
                  <a:pt x="142" y="33"/>
                  <a:pt x="135" y="40"/>
                  <a:pt x="126" y="40"/>
                </a:cubicBezTo>
                <a:close/>
                <a:moveTo>
                  <a:pt x="146" y="76"/>
                </a:moveTo>
                <a:cubicBezTo>
                  <a:pt x="47" y="76"/>
                  <a:pt x="47" y="76"/>
                  <a:pt x="47" y="76"/>
                </a:cubicBezTo>
                <a:cubicBezTo>
                  <a:pt x="45" y="65"/>
                  <a:pt x="36" y="56"/>
                  <a:pt x="24" y="56"/>
                </a:cubicBezTo>
                <a:cubicBezTo>
                  <a:pt x="11" y="56"/>
                  <a:pt x="0" y="67"/>
                  <a:pt x="0" y="80"/>
                </a:cubicBezTo>
                <a:cubicBezTo>
                  <a:pt x="0" y="93"/>
                  <a:pt x="11" y="104"/>
                  <a:pt x="24" y="104"/>
                </a:cubicBezTo>
                <a:cubicBezTo>
                  <a:pt x="36" y="104"/>
                  <a:pt x="45" y="95"/>
                  <a:pt x="47" y="84"/>
                </a:cubicBezTo>
                <a:cubicBezTo>
                  <a:pt x="146" y="84"/>
                  <a:pt x="146" y="84"/>
                  <a:pt x="146" y="84"/>
                </a:cubicBezTo>
                <a:cubicBezTo>
                  <a:pt x="148" y="84"/>
                  <a:pt x="150" y="82"/>
                  <a:pt x="150" y="80"/>
                </a:cubicBezTo>
                <a:cubicBezTo>
                  <a:pt x="150" y="78"/>
                  <a:pt x="148" y="76"/>
                  <a:pt x="146" y="76"/>
                </a:cubicBezTo>
                <a:close/>
                <a:moveTo>
                  <a:pt x="24" y="96"/>
                </a:moveTo>
                <a:cubicBezTo>
                  <a:pt x="15" y="96"/>
                  <a:pt x="8" y="88"/>
                  <a:pt x="8" y="80"/>
                </a:cubicBezTo>
                <a:cubicBezTo>
                  <a:pt x="8" y="71"/>
                  <a:pt x="15" y="64"/>
                  <a:pt x="24" y="64"/>
                </a:cubicBezTo>
                <a:cubicBezTo>
                  <a:pt x="33" y="64"/>
                  <a:pt x="40" y="71"/>
                  <a:pt x="40" y="80"/>
                </a:cubicBezTo>
                <a:cubicBezTo>
                  <a:pt x="40" y="88"/>
                  <a:pt x="33" y="96"/>
                  <a:pt x="24" y="96"/>
                </a:cubicBezTo>
                <a:close/>
                <a:moveTo>
                  <a:pt x="126" y="112"/>
                </a:moveTo>
                <a:cubicBezTo>
                  <a:pt x="114" y="112"/>
                  <a:pt x="104" y="121"/>
                  <a:pt x="103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2" y="132"/>
                  <a:pt x="0" y="134"/>
                  <a:pt x="0" y="136"/>
                </a:cubicBezTo>
                <a:cubicBezTo>
                  <a:pt x="0" y="138"/>
                  <a:pt x="2" y="140"/>
                  <a:pt x="4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4" y="151"/>
                  <a:pt x="114" y="160"/>
                  <a:pt x="126" y="160"/>
                </a:cubicBezTo>
                <a:cubicBezTo>
                  <a:pt x="139" y="160"/>
                  <a:pt x="150" y="149"/>
                  <a:pt x="150" y="136"/>
                </a:cubicBezTo>
                <a:cubicBezTo>
                  <a:pt x="150" y="123"/>
                  <a:pt x="139" y="112"/>
                  <a:pt x="126" y="112"/>
                </a:cubicBezTo>
                <a:close/>
                <a:moveTo>
                  <a:pt x="126" y="152"/>
                </a:moveTo>
                <a:cubicBezTo>
                  <a:pt x="117" y="152"/>
                  <a:pt x="110" y="145"/>
                  <a:pt x="110" y="136"/>
                </a:cubicBezTo>
                <a:cubicBezTo>
                  <a:pt x="110" y="127"/>
                  <a:pt x="117" y="120"/>
                  <a:pt x="126" y="120"/>
                </a:cubicBezTo>
                <a:cubicBezTo>
                  <a:pt x="135" y="120"/>
                  <a:pt x="142" y="127"/>
                  <a:pt x="142" y="136"/>
                </a:cubicBezTo>
                <a:cubicBezTo>
                  <a:pt x="142" y="145"/>
                  <a:pt x="135" y="152"/>
                  <a:pt x="126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" name="Freeform 56">
            <a:extLst>
              <a:ext uri="{FF2B5EF4-FFF2-40B4-BE49-F238E27FC236}">
                <a16:creationId xmlns:a16="http://schemas.microsoft.com/office/drawing/2014/main" id="{DC252192-26F6-4EFD-B6B4-64249F9B4771}"/>
              </a:ext>
            </a:extLst>
          </p:cNvPr>
          <p:cNvSpPr>
            <a:spLocks noEditPoints="1"/>
          </p:cNvSpPr>
          <p:nvPr/>
        </p:nvSpPr>
        <p:spPr bwMode="auto">
          <a:xfrm>
            <a:off x="6728465" y="4378001"/>
            <a:ext cx="370194" cy="284102"/>
          </a:xfrm>
          <a:custGeom>
            <a:avLst/>
            <a:gdLst>
              <a:gd name="T0" fmla="*/ 546100 w 160"/>
              <a:gd name="T1" fmla="*/ 346960 h 122"/>
              <a:gd name="T2" fmla="*/ 546100 w 160"/>
              <a:gd name="T3" fmla="*/ 68705 h 122"/>
              <a:gd name="T4" fmla="*/ 477838 w 160"/>
              <a:gd name="T5" fmla="*/ 0 h 122"/>
              <a:gd name="T6" fmla="*/ 252571 w 160"/>
              <a:gd name="T7" fmla="*/ 0 h 122"/>
              <a:gd name="T8" fmla="*/ 184309 w 160"/>
              <a:gd name="T9" fmla="*/ 68705 h 122"/>
              <a:gd name="T10" fmla="*/ 184309 w 160"/>
              <a:gd name="T11" fmla="*/ 113363 h 122"/>
              <a:gd name="T12" fmla="*/ 197961 w 160"/>
              <a:gd name="T13" fmla="*/ 127104 h 122"/>
              <a:gd name="T14" fmla="*/ 211614 w 160"/>
              <a:gd name="T15" fmla="*/ 113363 h 122"/>
              <a:gd name="T16" fmla="*/ 211614 w 160"/>
              <a:gd name="T17" fmla="*/ 68705 h 122"/>
              <a:gd name="T18" fmla="*/ 252571 w 160"/>
              <a:gd name="T19" fmla="*/ 27482 h 122"/>
              <a:gd name="T20" fmla="*/ 477838 w 160"/>
              <a:gd name="T21" fmla="*/ 27482 h 122"/>
              <a:gd name="T22" fmla="*/ 518795 w 160"/>
              <a:gd name="T23" fmla="*/ 68705 h 122"/>
              <a:gd name="T24" fmla="*/ 518795 w 160"/>
              <a:gd name="T25" fmla="*/ 346960 h 122"/>
              <a:gd name="T26" fmla="*/ 477838 w 160"/>
              <a:gd name="T27" fmla="*/ 391618 h 122"/>
              <a:gd name="T28" fmla="*/ 252571 w 160"/>
              <a:gd name="T29" fmla="*/ 391618 h 122"/>
              <a:gd name="T30" fmla="*/ 211614 w 160"/>
              <a:gd name="T31" fmla="*/ 346960 h 122"/>
              <a:gd name="T32" fmla="*/ 211614 w 160"/>
              <a:gd name="T33" fmla="*/ 302302 h 122"/>
              <a:gd name="T34" fmla="*/ 197961 w 160"/>
              <a:gd name="T35" fmla="*/ 288561 h 122"/>
              <a:gd name="T36" fmla="*/ 184309 w 160"/>
              <a:gd name="T37" fmla="*/ 302302 h 122"/>
              <a:gd name="T38" fmla="*/ 184309 w 160"/>
              <a:gd name="T39" fmla="*/ 346960 h 122"/>
              <a:gd name="T40" fmla="*/ 252571 w 160"/>
              <a:gd name="T41" fmla="*/ 419100 h 122"/>
              <a:gd name="T42" fmla="*/ 477838 w 160"/>
              <a:gd name="T43" fmla="*/ 419100 h 122"/>
              <a:gd name="T44" fmla="*/ 546100 w 160"/>
              <a:gd name="T45" fmla="*/ 346960 h 122"/>
              <a:gd name="T46" fmla="*/ 3413 w 160"/>
              <a:gd name="T47" fmla="*/ 219856 h 122"/>
              <a:gd name="T48" fmla="*/ 98981 w 160"/>
              <a:gd name="T49" fmla="*/ 312607 h 122"/>
              <a:gd name="T50" fmla="*/ 105807 w 160"/>
              <a:gd name="T51" fmla="*/ 316043 h 122"/>
              <a:gd name="T52" fmla="*/ 116046 w 160"/>
              <a:gd name="T53" fmla="*/ 312607 h 122"/>
              <a:gd name="T54" fmla="*/ 116046 w 160"/>
              <a:gd name="T55" fmla="*/ 291996 h 122"/>
              <a:gd name="T56" fmla="*/ 47784 w 160"/>
              <a:gd name="T57" fmla="*/ 223291 h 122"/>
              <a:gd name="T58" fmla="*/ 303768 w 160"/>
              <a:gd name="T59" fmla="*/ 223291 h 122"/>
              <a:gd name="T60" fmla="*/ 317421 w 160"/>
              <a:gd name="T61" fmla="*/ 209550 h 122"/>
              <a:gd name="T62" fmla="*/ 303768 w 160"/>
              <a:gd name="T63" fmla="*/ 195809 h 122"/>
              <a:gd name="T64" fmla="*/ 47784 w 160"/>
              <a:gd name="T65" fmla="*/ 195809 h 122"/>
              <a:gd name="T66" fmla="*/ 116046 w 160"/>
              <a:gd name="T67" fmla="*/ 123669 h 122"/>
              <a:gd name="T68" fmla="*/ 116046 w 160"/>
              <a:gd name="T69" fmla="*/ 106493 h 122"/>
              <a:gd name="T70" fmla="*/ 98981 w 160"/>
              <a:gd name="T71" fmla="*/ 106493 h 122"/>
              <a:gd name="T72" fmla="*/ 3413 w 160"/>
              <a:gd name="T73" fmla="*/ 199244 h 122"/>
              <a:gd name="T74" fmla="*/ 3413 w 160"/>
              <a:gd name="T75" fmla="*/ 219856 h 1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22">
                <a:moveTo>
                  <a:pt x="160" y="101"/>
                </a:moveTo>
                <a:cubicBezTo>
                  <a:pt x="160" y="20"/>
                  <a:pt x="160" y="20"/>
                  <a:pt x="160" y="20"/>
                </a:cubicBezTo>
                <a:cubicBezTo>
                  <a:pt x="160" y="9"/>
                  <a:pt x="151" y="0"/>
                  <a:pt x="140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63" y="0"/>
                  <a:pt x="54" y="9"/>
                  <a:pt x="54" y="20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36"/>
                  <a:pt x="56" y="37"/>
                  <a:pt x="58" y="37"/>
                </a:cubicBezTo>
                <a:cubicBezTo>
                  <a:pt x="60" y="37"/>
                  <a:pt x="62" y="36"/>
                  <a:pt x="62" y="33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14"/>
                  <a:pt x="68" y="8"/>
                  <a:pt x="74" y="8"/>
                </a:cubicBezTo>
                <a:cubicBezTo>
                  <a:pt x="140" y="8"/>
                  <a:pt x="140" y="8"/>
                  <a:pt x="140" y="8"/>
                </a:cubicBezTo>
                <a:cubicBezTo>
                  <a:pt x="146" y="8"/>
                  <a:pt x="152" y="14"/>
                  <a:pt x="152" y="20"/>
                </a:cubicBezTo>
                <a:cubicBezTo>
                  <a:pt x="152" y="101"/>
                  <a:pt x="152" y="101"/>
                  <a:pt x="152" y="101"/>
                </a:cubicBezTo>
                <a:cubicBezTo>
                  <a:pt x="152" y="108"/>
                  <a:pt x="146" y="114"/>
                  <a:pt x="140" y="114"/>
                </a:cubicBezTo>
                <a:cubicBezTo>
                  <a:pt x="74" y="114"/>
                  <a:pt x="74" y="114"/>
                  <a:pt x="74" y="114"/>
                </a:cubicBezTo>
                <a:cubicBezTo>
                  <a:pt x="68" y="114"/>
                  <a:pt x="62" y="108"/>
                  <a:pt x="62" y="101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6"/>
                  <a:pt x="60" y="84"/>
                  <a:pt x="58" y="84"/>
                </a:cubicBezTo>
                <a:cubicBezTo>
                  <a:pt x="56" y="84"/>
                  <a:pt x="54" y="86"/>
                  <a:pt x="54" y="88"/>
                </a:cubicBezTo>
                <a:cubicBezTo>
                  <a:pt x="54" y="101"/>
                  <a:pt x="54" y="101"/>
                  <a:pt x="54" y="101"/>
                </a:cubicBezTo>
                <a:cubicBezTo>
                  <a:pt x="54" y="112"/>
                  <a:pt x="63" y="122"/>
                  <a:pt x="74" y="122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1" y="122"/>
                  <a:pt x="160" y="112"/>
                  <a:pt x="160" y="101"/>
                </a:cubicBezTo>
                <a:close/>
                <a:moveTo>
                  <a:pt x="1" y="64"/>
                </a:moveTo>
                <a:cubicBezTo>
                  <a:pt x="29" y="91"/>
                  <a:pt x="29" y="91"/>
                  <a:pt x="29" y="91"/>
                </a:cubicBezTo>
                <a:cubicBezTo>
                  <a:pt x="29" y="92"/>
                  <a:pt x="30" y="92"/>
                  <a:pt x="31" y="92"/>
                </a:cubicBezTo>
                <a:cubicBezTo>
                  <a:pt x="32" y="92"/>
                  <a:pt x="33" y="92"/>
                  <a:pt x="34" y="91"/>
                </a:cubicBezTo>
                <a:cubicBezTo>
                  <a:pt x="36" y="89"/>
                  <a:pt x="36" y="87"/>
                  <a:pt x="34" y="85"/>
                </a:cubicBezTo>
                <a:cubicBezTo>
                  <a:pt x="14" y="65"/>
                  <a:pt x="14" y="65"/>
                  <a:pt x="14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1" y="65"/>
                  <a:pt x="93" y="63"/>
                  <a:pt x="93" y="61"/>
                </a:cubicBezTo>
                <a:cubicBezTo>
                  <a:pt x="93" y="59"/>
                  <a:pt x="91" y="57"/>
                  <a:pt x="89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34" y="36"/>
                  <a:pt x="34" y="36"/>
                  <a:pt x="34" y="36"/>
                </a:cubicBezTo>
                <a:cubicBezTo>
                  <a:pt x="36" y="35"/>
                  <a:pt x="36" y="32"/>
                  <a:pt x="34" y="31"/>
                </a:cubicBezTo>
                <a:cubicBezTo>
                  <a:pt x="33" y="29"/>
                  <a:pt x="30" y="29"/>
                  <a:pt x="29" y="31"/>
                </a:cubicBezTo>
                <a:cubicBezTo>
                  <a:pt x="1" y="58"/>
                  <a:pt x="1" y="58"/>
                  <a:pt x="1" y="58"/>
                </a:cubicBezTo>
                <a:cubicBezTo>
                  <a:pt x="0" y="60"/>
                  <a:pt x="0" y="62"/>
                  <a:pt x="1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Freeform 57">
            <a:extLst>
              <a:ext uri="{FF2B5EF4-FFF2-40B4-BE49-F238E27FC236}">
                <a16:creationId xmlns:a16="http://schemas.microsoft.com/office/drawing/2014/main" id="{7633D9AE-1A9F-49DF-BADB-7D2B3D40C70D}"/>
              </a:ext>
            </a:extLst>
          </p:cNvPr>
          <p:cNvSpPr>
            <a:spLocks noEditPoints="1"/>
          </p:cNvSpPr>
          <p:nvPr/>
        </p:nvSpPr>
        <p:spPr bwMode="auto">
          <a:xfrm>
            <a:off x="6758945" y="5374133"/>
            <a:ext cx="370194" cy="284102"/>
          </a:xfrm>
          <a:custGeom>
            <a:avLst/>
            <a:gdLst>
              <a:gd name="T0" fmla="*/ 0 w 160"/>
              <a:gd name="T1" fmla="*/ 68705 h 122"/>
              <a:gd name="T2" fmla="*/ 0 w 160"/>
              <a:gd name="T3" fmla="*/ 346960 h 122"/>
              <a:gd name="T4" fmla="*/ 68263 w 160"/>
              <a:gd name="T5" fmla="*/ 419100 h 122"/>
              <a:gd name="T6" fmla="*/ 293529 w 160"/>
              <a:gd name="T7" fmla="*/ 419100 h 122"/>
              <a:gd name="T8" fmla="*/ 361791 w 160"/>
              <a:gd name="T9" fmla="*/ 346960 h 122"/>
              <a:gd name="T10" fmla="*/ 361791 w 160"/>
              <a:gd name="T11" fmla="*/ 302302 h 122"/>
              <a:gd name="T12" fmla="*/ 348139 w 160"/>
              <a:gd name="T13" fmla="*/ 288561 h 122"/>
              <a:gd name="T14" fmla="*/ 334486 w 160"/>
              <a:gd name="T15" fmla="*/ 302302 h 122"/>
              <a:gd name="T16" fmla="*/ 334486 w 160"/>
              <a:gd name="T17" fmla="*/ 346960 h 122"/>
              <a:gd name="T18" fmla="*/ 293529 w 160"/>
              <a:gd name="T19" fmla="*/ 391618 h 122"/>
              <a:gd name="T20" fmla="*/ 68263 w 160"/>
              <a:gd name="T21" fmla="*/ 391618 h 122"/>
              <a:gd name="T22" fmla="*/ 27305 w 160"/>
              <a:gd name="T23" fmla="*/ 346960 h 122"/>
              <a:gd name="T24" fmla="*/ 27305 w 160"/>
              <a:gd name="T25" fmla="*/ 68705 h 122"/>
              <a:gd name="T26" fmla="*/ 68263 w 160"/>
              <a:gd name="T27" fmla="*/ 27482 h 122"/>
              <a:gd name="T28" fmla="*/ 293529 w 160"/>
              <a:gd name="T29" fmla="*/ 27482 h 122"/>
              <a:gd name="T30" fmla="*/ 334486 w 160"/>
              <a:gd name="T31" fmla="*/ 68705 h 122"/>
              <a:gd name="T32" fmla="*/ 334486 w 160"/>
              <a:gd name="T33" fmla="*/ 113363 h 122"/>
              <a:gd name="T34" fmla="*/ 348139 w 160"/>
              <a:gd name="T35" fmla="*/ 127104 h 122"/>
              <a:gd name="T36" fmla="*/ 361791 w 160"/>
              <a:gd name="T37" fmla="*/ 113363 h 122"/>
              <a:gd name="T38" fmla="*/ 361791 w 160"/>
              <a:gd name="T39" fmla="*/ 68705 h 122"/>
              <a:gd name="T40" fmla="*/ 293529 w 160"/>
              <a:gd name="T41" fmla="*/ 0 h 122"/>
              <a:gd name="T42" fmla="*/ 68263 w 160"/>
              <a:gd name="T43" fmla="*/ 0 h 122"/>
              <a:gd name="T44" fmla="*/ 0 w 160"/>
              <a:gd name="T45" fmla="*/ 68705 h 122"/>
              <a:gd name="T46" fmla="*/ 430054 w 160"/>
              <a:gd name="T47" fmla="*/ 312607 h 122"/>
              <a:gd name="T48" fmla="*/ 440293 w 160"/>
              <a:gd name="T49" fmla="*/ 316043 h 122"/>
              <a:gd name="T50" fmla="*/ 447119 w 160"/>
              <a:gd name="T51" fmla="*/ 312607 h 122"/>
              <a:gd name="T52" fmla="*/ 542687 w 160"/>
              <a:gd name="T53" fmla="*/ 219856 h 122"/>
              <a:gd name="T54" fmla="*/ 542687 w 160"/>
              <a:gd name="T55" fmla="*/ 199244 h 122"/>
              <a:gd name="T56" fmla="*/ 447119 w 160"/>
              <a:gd name="T57" fmla="*/ 106493 h 122"/>
              <a:gd name="T58" fmla="*/ 430054 w 160"/>
              <a:gd name="T59" fmla="*/ 106493 h 122"/>
              <a:gd name="T60" fmla="*/ 430054 w 160"/>
              <a:gd name="T61" fmla="*/ 123669 h 122"/>
              <a:gd name="T62" fmla="*/ 498316 w 160"/>
              <a:gd name="T63" fmla="*/ 195809 h 122"/>
              <a:gd name="T64" fmla="*/ 242332 w 160"/>
              <a:gd name="T65" fmla="*/ 195809 h 122"/>
              <a:gd name="T66" fmla="*/ 228679 w 160"/>
              <a:gd name="T67" fmla="*/ 209550 h 122"/>
              <a:gd name="T68" fmla="*/ 242332 w 160"/>
              <a:gd name="T69" fmla="*/ 223291 h 122"/>
              <a:gd name="T70" fmla="*/ 498316 w 160"/>
              <a:gd name="T71" fmla="*/ 223291 h 122"/>
              <a:gd name="T72" fmla="*/ 430054 w 160"/>
              <a:gd name="T73" fmla="*/ 291996 h 122"/>
              <a:gd name="T74" fmla="*/ 430054 w 160"/>
              <a:gd name="T75" fmla="*/ 312607 h 1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22">
                <a:moveTo>
                  <a:pt x="0" y="20"/>
                </a:moveTo>
                <a:cubicBezTo>
                  <a:pt x="0" y="101"/>
                  <a:pt x="0" y="101"/>
                  <a:pt x="0" y="101"/>
                </a:cubicBezTo>
                <a:cubicBezTo>
                  <a:pt x="0" y="112"/>
                  <a:pt x="9" y="122"/>
                  <a:pt x="20" y="122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97" y="122"/>
                  <a:pt x="106" y="112"/>
                  <a:pt x="106" y="101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6" y="86"/>
                  <a:pt x="104" y="84"/>
                  <a:pt x="102" y="84"/>
                </a:cubicBezTo>
                <a:cubicBezTo>
                  <a:pt x="100" y="84"/>
                  <a:pt x="98" y="86"/>
                  <a:pt x="98" y="88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98" y="108"/>
                  <a:pt x="92" y="114"/>
                  <a:pt x="86" y="114"/>
                </a:cubicBezTo>
                <a:cubicBezTo>
                  <a:pt x="20" y="114"/>
                  <a:pt x="20" y="114"/>
                  <a:pt x="20" y="114"/>
                </a:cubicBezTo>
                <a:cubicBezTo>
                  <a:pt x="14" y="114"/>
                  <a:pt x="8" y="108"/>
                  <a:pt x="8" y="101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4"/>
                  <a:pt x="14" y="8"/>
                  <a:pt x="20" y="8"/>
                </a:cubicBezTo>
                <a:cubicBezTo>
                  <a:pt x="86" y="8"/>
                  <a:pt x="86" y="8"/>
                  <a:pt x="86" y="8"/>
                </a:cubicBezTo>
                <a:cubicBezTo>
                  <a:pt x="92" y="8"/>
                  <a:pt x="98" y="14"/>
                  <a:pt x="98" y="20"/>
                </a:cubicBezTo>
                <a:cubicBezTo>
                  <a:pt x="98" y="33"/>
                  <a:pt x="98" y="33"/>
                  <a:pt x="98" y="33"/>
                </a:cubicBezTo>
                <a:cubicBezTo>
                  <a:pt x="98" y="36"/>
                  <a:pt x="100" y="37"/>
                  <a:pt x="102" y="37"/>
                </a:cubicBezTo>
                <a:cubicBezTo>
                  <a:pt x="104" y="37"/>
                  <a:pt x="106" y="36"/>
                  <a:pt x="106" y="33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6" y="9"/>
                  <a:pt x="97" y="0"/>
                  <a:pt x="86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lose/>
                <a:moveTo>
                  <a:pt x="126" y="91"/>
                </a:moveTo>
                <a:cubicBezTo>
                  <a:pt x="127" y="92"/>
                  <a:pt x="128" y="92"/>
                  <a:pt x="129" y="92"/>
                </a:cubicBezTo>
                <a:cubicBezTo>
                  <a:pt x="130" y="92"/>
                  <a:pt x="131" y="92"/>
                  <a:pt x="131" y="91"/>
                </a:cubicBezTo>
                <a:cubicBezTo>
                  <a:pt x="159" y="64"/>
                  <a:pt x="159" y="64"/>
                  <a:pt x="159" y="64"/>
                </a:cubicBezTo>
                <a:cubicBezTo>
                  <a:pt x="160" y="62"/>
                  <a:pt x="160" y="59"/>
                  <a:pt x="159" y="58"/>
                </a:cubicBezTo>
                <a:cubicBezTo>
                  <a:pt x="131" y="31"/>
                  <a:pt x="131" y="31"/>
                  <a:pt x="131" y="31"/>
                </a:cubicBezTo>
                <a:cubicBezTo>
                  <a:pt x="130" y="29"/>
                  <a:pt x="127" y="29"/>
                  <a:pt x="126" y="31"/>
                </a:cubicBezTo>
                <a:cubicBezTo>
                  <a:pt x="124" y="32"/>
                  <a:pt x="124" y="35"/>
                  <a:pt x="126" y="36"/>
                </a:cubicBezTo>
                <a:cubicBezTo>
                  <a:pt x="146" y="57"/>
                  <a:pt x="146" y="57"/>
                  <a:pt x="146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69" y="57"/>
                  <a:pt x="67" y="59"/>
                  <a:pt x="67" y="61"/>
                </a:cubicBezTo>
                <a:cubicBezTo>
                  <a:pt x="67" y="63"/>
                  <a:pt x="69" y="65"/>
                  <a:pt x="71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4" y="87"/>
                  <a:pt x="124" y="89"/>
                  <a:pt x="126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Freeform 66">
            <a:extLst>
              <a:ext uri="{FF2B5EF4-FFF2-40B4-BE49-F238E27FC236}">
                <a16:creationId xmlns:a16="http://schemas.microsoft.com/office/drawing/2014/main" id="{5AF23903-7162-413F-8C5E-6575F782E8F9}"/>
              </a:ext>
            </a:extLst>
          </p:cNvPr>
          <p:cNvSpPr>
            <a:spLocks noEditPoints="1"/>
          </p:cNvSpPr>
          <p:nvPr/>
        </p:nvSpPr>
        <p:spPr bwMode="auto">
          <a:xfrm>
            <a:off x="7767959" y="4333339"/>
            <a:ext cx="370196" cy="373426"/>
          </a:xfrm>
          <a:custGeom>
            <a:avLst/>
            <a:gdLst>
              <a:gd name="T0" fmla="*/ 0 w 160"/>
              <a:gd name="T1" fmla="*/ 13772 h 160"/>
              <a:gd name="T2" fmla="*/ 0 w 160"/>
              <a:gd name="T3" fmla="*/ 265103 h 160"/>
              <a:gd name="T4" fmla="*/ 13653 w 160"/>
              <a:gd name="T5" fmla="*/ 278874 h 160"/>
              <a:gd name="T6" fmla="*/ 27305 w 160"/>
              <a:gd name="T7" fmla="*/ 265103 h 160"/>
              <a:gd name="T8" fmla="*/ 27305 w 160"/>
              <a:gd name="T9" fmla="*/ 27543 h 160"/>
              <a:gd name="T10" fmla="*/ 518795 w 160"/>
              <a:gd name="T11" fmla="*/ 27543 h 160"/>
              <a:gd name="T12" fmla="*/ 518795 w 160"/>
              <a:gd name="T13" fmla="*/ 523320 h 160"/>
              <a:gd name="T14" fmla="*/ 283289 w 160"/>
              <a:gd name="T15" fmla="*/ 523320 h 160"/>
              <a:gd name="T16" fmla="*/ 269637 w 160"/>
              <a:gd name="T17" fmla="*/ 537091 h 160"/>
              <a:gd name="T18" fmla="*/ 283289 w 160"/>
              <a:gd name="T19" fmla="*/ 550863 h 160"/>
              <a:gd name="T20" fmla="*/ 532448 w 160"/>
              <a:gd name="T21" fmla="*/ 550863 h 160"/>
              <a:gd name="T22" fmla="*/ 546100 w 160"/>
              <a:gd name="T23" fmla="*/ 537091 h 160"/>
              <a:gd name="T24" fmla="*/ 546100 w 160"/>
              <a:gd name="T25" fmla="*/ 13772 h 160"/>
              <a:gd name="T26" fmla="*/ 532448 w 160"/>
              <a:gd name="T27" fmla="*/ 0 h 160"/>
              <a:gd name="T28" fmla="*/ 13653 w 160"/>
              <a:gd name="T29" fmla="*/ 0 h 160"/>
              <a:gd name="T30" fmla="*/ 0 w 160"/>
              <a:gd name="T31" fmla="*/ 13772 h 160"/>
              <a:gd name="T32" fmla="*/ 0 w 160"/>
              <a:gd name="T33" fmla="*/ 537091 h 160"/>
              <a:gd name="T34" fmla="*/ 13653 w 160"/>
              <a:gd name="T35" fmla="*/ 550863 h 160"/>
              <a:gd name="T36" fmla="*/ 204788 w 160"/>
              <a:gd name="T37" fmla="*/ 550863 h 160"/>
              <a:gd name="T38" fmla="*/ 218440 w 160"/>
              <a:gd name="T39" fmla="*/ 537091 h 160"/>
              <a:gd name="T40" fmla="*/ 218440 w 160"/>
              <a:gd name="T41" fmla="*/ 344289 h 160"/>
              <a:gd name="T42" fmla="*/ 204788 w 160"/>
              <a:gd name="T43" fmla="*/ 330518 h 160"/>
              <a:gd name="T44" fmla="*/ 13653 w 160"/>
              <a:gd name="T45" fmla="*/ 330518 h 160"/>
              <a:gd name="T46" fmla="*/ 0 w 160"/>
              <a:gd name="T47" fmla="*/ 344289 h 160"/>
              <a:gd name="T48" fmla="*/ 0 w 160"/>
              <a:gd name="T49" fmla="*/ 537091 h 160"/>
              <a:gd name="T50" fmla="*/ 27305 w 160"/>
              <a:gd name="T51" fmla="*/ 358061 h 160"/>
              <a:gd name="T52" fmla="*/ 191135 w 160"/>
              <a:gd name="T53" fmla="*/ 358061 h 160"/>
              <a:gd name="T54" fmla="*/ 191135 w 160"/>
              <a:gd name="T55" fmla="*/ 523320 h 160"/>
              <a:gd name="T56" fmla="*/ 27305 w 160"/>
              <a:gd name="T57" fmla="*/ 523320 h 160"/>
              <a:gd name="T58" fmla="*/ 27305 w 160"/>
              <a:gd name="T59" fmla="*/ 358061 h 160"/>
              <a:gd name="T60" fmla="*/ 259398 w 160"/>
              <a:gd name="T61" fmla="*/ 151487 h 160"/>
              <a:gd name="T62" fmla="*/ 245745 w 160"/>
              <a:gd name="T63" fmla="*/ 165259 h 160"/>
              <a:gd name="T64" fmla="*/ 245745 w 160"/>
              <a:gd name="T65" fmla="*/ 289203 h 160"/>
              <a:gd name="T66" fmla="*/ 259398 w 160"/>
              <a:gd name="T67" fmla="*/ 302975 h 160"/>
              <a:gd name="T68" fmla="*/ 382270 w 160"/>
              <a:gd name="T69" fmla="*/ 302975 h 160"/>
              <a:gd name="T70" fmla="*/ 395923 w 160"/>
              <a:gd name="T71" fmla="*/ 289203 h 160"/>
              <a:gd name="T72" fmla="*/ 382270 w 160"/>
              <a:gd name="T73" fmla="*/ 275432 h 160"/>
              <a:gd name="T74" fmla="*/ 290116 w 160"/>
              <a:gd name="T75" fmla="*/ 275432 h 160"/>
              <a:gd name="T76" fmla="*/ 447119 w 160"/>
              <a:gd name="T77" fmla="*/ 120501 h 160"/>
              <a:gd name="T78" fmla="*/ 447119 w 160"/>
              <a:gd name="T79" fmla="*/ 99844 h 160"/>
              <a:gd name="T80" fmla="*/ 426641 w 160"/>
              <a:gd name="T81" fmla="*/ 99844 h 160"/>
              <a:gd name="T82" fmla="*/ 273050 w 160"/>
              <a:gd name="T83" fmla="*/ 258217 h 160"/>
              <a:gd name="T84" fmla="*/ 273050 w 160"/>
              <a:gd name="T85" fmla="*/ 165259 h 160"/>
              <a:gd name="T86" fmla="*/ 259398 w 160"/>
              <a:gd name="T87" fmla="*/ 151487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0">
                <a:moveTo>
                  <a:pt x="0" y="4"/>
                </a:moveTo>
                <a:cubicBezTo>
                  <a:pt x="0" y="77"/>
                  <a:pt x="0" y="77"/>
                  <a:pt x="0" y="77"/>
                </a:cubicBezTo>
                <a:cubicBezTo>
                  <a:pt x="0" y="79"/>
                  <a:pt x="2" y="81"/>
                  <a:pt x="4" y="81"/>
                </a:cubicBezTo>
                <a:cubicBezTo>
                  <a:pt x="6" y="81"/>
                  <a:pt x="8" y="79"/>
                  <a:pt x="8" y="77"/>
                </a:cubicBezTo>
                <a:cubicBezTo>
                  <a:pt x="8" y="8"/>
                  <a:pt x="8" y="8"/>
                  <a:pt x="8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83" y="152"/>
                  <a:pt x="83" y="152"/>
                  <a:pt x="83" y="152"/>
                </a:cubicBezTo>
                <a:cubicBezTo>
                  <a:pt x="80" y="152"/>
                  <a:pt x="79" y="154"/>
                  <a:pt x="79" y="156"/>
                </a:cubicBezTo>
                <a:cubicBezTo>
                  <a:pt x="79" y="158"/>
                  <a:pt x="80" y="160"/>
                  <a:pt x="83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8"/>
                  <a:pt x="160" y="156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lose/>
                <a:moveTo>
                  <a:pt x="0" y="156"/>
                </a:moveTo>
                <a:cubicBezTo>
                  <a:pt x="0" y="158"/>
                  <a:pt x="2" y="160"/>
                  <a:pt x="4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2" y="160"/>
                  <a:pt x="64" y="158"/>
                  <a:pt x="64" y="156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98"/>
                  <a:pt x="62" y="96"/>
                  <a:pt x="60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2" y="96"/>
                  <a:pt x="0" y="98"/>
                  <a:pt x="0" y="100"/>
                </a:cubicBezTo>
                <a:lnTo>
                  <a:pt x="0" y="156"/>
                </a:lnTo>
                <a:close/>
                <a:moveTo>
                  <a:pt x="8" y="104"/>
                </a:moveTo>
                <a:cubicBezTo>
                  <a:pt x="56" y="104"/>
                  <a:pt x="56" y="104"/>
                  <a:pt x="56" y="104"/>
                </a:cubicBezTo>
                <a:cubicBezTo>
                  <a:pt x="56" y="152"/>
                  <a:pt x="56" y="152"/>
                  <a:pt x="56" y="152"/>
                </a:cubicBezTo>
                <a:cubicBezTo>
                  <a:pt x="8" y="152"/>
                  <a:pt x="8" y="152"/>
                  <a:pt x="8" y="152"/>
                </a:cubicBezTo>
                <a:lnTo>
                  <a:pt x="8" y="104"/>
                </a:lnTo>
                <a:close/>
                <a:moveTo>
                  <a:pt x="76" y="44"/>
                </a:moveTo>
                <a:cubicBezTo>
                  <a:pt x="73" y="44"/>
                  <a:pt x="72" y="46"/>
                  <a:pt x="72" y="48"/>
                </a:cubicBezTo>
                <a:cubicBezTo>
                  <a:pt x="72" y="84"/>
                  <a:pt x="72" y="84"/>
                  <a:pt x="72" y="84"/>
                </a:cubicBezTo>
                <a:cubicBezTo>
                  <a:pt x="72" y="86"/>
                  <a:pt x="73" y="88"/>
                  <a:pt x="76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4" y="88"/>
                  <a:pt x="116" y="86"/>
                  <a:pt x="116" y="84"/>
                </a:cubicBezTo>
                <a:cubicBezTo>
                  <a:pt x="116" y="82"/>
                  <a:pt x="114" y="80"/>
                  <a:pt x="112" y="80"/>
                </a:cubicBezTo>
                <a:cubicBezTo>
                  <a:pt x="85" y="80"/>
                  <a:pt x="85" y="80"/>
                  <a:pt x="85" y="80"/>
                </a:cubicBezTo>
                <a:cubicBezTo>
                  <a:pt x="131" y="35"/>
                  <a:pt x="131" y="35"/>
                  <a:pt x="131" y="35"/>
                </a:cubicBezTo>
                <a:cubicBezTo>
                  <a:pt x="132" y="33"/>
                  <a:pt x="132" y="31"/>
                  <a:pt x="131" y="29"/>
                </a:cubicBezTo>
                <a:cubicBezTo>
                  <a:pt x="129" y="28"/>
                  <a:pt x="127" y="28"/>
                  <a:pt x="125" y="29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48"/>
                  <a:pt x="80" y="48"/>
                  <a:pt x="80" y="48"/>
                </a:cubicBezTo>
                <a:cubicBezTo>
                  <a:pt x="80" y="46"/>
                  <a:pt x="78" y="44"/>
                  <a:pt x="76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" name="Freeform 67">
            <a:extLst>
              <a:ext uri="{FF2B5EF4-FFF2-40B4-BE49-F238E27FC236}">
                <a16:creationId xmlns:a16="http://schemas.microsoft.com/office/drawing/2014/main" id="{16522F70-8006-42EA-AB10-6E9306350477}"/>
              </a:ext>
            </a:extLst>
          </p:cNvPr>
          <p:cNvSpPr>
            <a:spLocks noEditPoints="1"/>
          </p:cNvSpPr>
          <p:nvPr/>
        </p:nvSpPr>
        <p:spPr bwMode="auto">
          <a:xfrm>
            <a:off x="7906271" y="5329470"/>
            <a:ext cx="90398" cy="373428"/>
          </a:xfrm>
          <a:custGeom>
            <a:avLst/>
            <a:gdLst>
              <a:gd name="T0" fmla="*/ 64965 w 39"/>
              <a:gd name="T1" fmla="*/ 210017 h 160"/>
              <a:gd name="T2" fmla="*/ 0 w 39"/>
              <a:gd name="T3" fmla="*/ 275432 h 160"/>
              <a:gd name="T4" fmla="*/ 64965 w 39"/>
              <a:gd name="T5" fmla="*/ 340846 h 160"/>
              <a:gd name="T6" fmla="*/ 133350 w 39"/>
              <a:gd name="T7" fmla="*/ 275432 h 160"/>
              <a:gd name="T8" fmla="*/ 64965 w 39"/>
              <a:gd name="T9" fmla="*/ 210017 h 160"/>
              <a:gd name="T10" fmla="*/ 105996 w 39"/>
              <a:gd name="T11" fmla="*/ 275432 h 160"/>
              <a:gd name="T12" fmla="*/ 64965 w 39"/>
              <a:gd name="T13" fmla="*/ 313303 h 160"/>
              <a:gd name="T14" fmla="*/ 27354 w 39"/>
              <a:gd name="T15" fmla="*/ 275432 h 160"/>
              <a:gd name="T16" fmla="*/ 64965 w 39"/>
              <a:gd name="T17" fmla="*/ 237560 h 160"/>
              <a:gd name="T18" fmla="*/ 105996 w 39"/>
              <a:gd name="T19" fmla="*/ 275432 h 160"/>
              <a:gd name="T20" fmla="*/ 0 w 39"/>
              <a:gd name="T21" fmla="*/ 485448 h 160"/>
              <a:gd name="T22" fmla="*/ 64965 w 39"/>
              <a:gd name="T23" fmla="*/ 550863 h 160"/>
              <a:gd name="T24" fmla="*/ 133350 w 39"/>
              <a:gd name="T25" fmla="*/ 485448 h 160"/>
              <a:gd name="T26" fmla="*/ 64965 w 39"/>
              <a:gd name="T27" fmla="*/ 416590 h 160"/>
              <a:gd name="T28" fmla="*/ 0 w 39"/>
              <a:gd name="T29" fmla="*/ 485448 h 160"/>
              <a:gd name="T30" fmla="*/ 105996 w 39"/>
              <a:gd name="T31" fmla="*/ 485448 h 160"/>
              <a:gd name="T32" fmla="*/ 64965 w 39"/>
              <a:gd name="T33" fmla="*/ 523320 h 160"/>
              <a:gd name="T34" fmla="*/ 27354 w 39"/>
              <a:gd name="T35" fmla="*/ 485448 h 160"/>
              <a:gd name="T36" fmla="*/ 64965 w 39"/>
              <a:gd name="T37" fmla="*/ 444133 h 160"/>
              <a:gd name="T38" fmla="*/ 105996 w 39"/>
              <a:gd name="T39" fmla="*/ 485448 h 160"/>
              <a:gd name="T40" fmla="*/ 0 w 39"/>
              <a:gd name="T41" fmla="*/ 65415 h 160"/>
              <a:gd name="T42" fmla="*/ 64965 w 39"/>
              <a:gd name="T43" fmla="*/ 134273 h 160"/>
              <a:gd name="T44" fmla="*/ 133350 w 39"/>
              <a:gd name="T45" fmla="*/ 65415 h 160"/>
              <a:gd name="T46" fmla="*/ 64965 w 39"/>
              <a:gd name="T47" fmla="*/ 0 h 160"/>
              <a:gd name="T48" fmla="*/ 0 w 39"/>
              <a:gd name="T49" fmla="*/ 65415 h 160"/>
              <a:gd name="T50" fmla="*/ 105996 w 39"/>
              <a:gd name="T51" fmla="*/ 65415 h 160"/>
              <a:gd name="T52" fmla="*/ 64965 w 39"/>
              <a:gd name="T53" fmla="*/ 106730 h 160"/>
              <a:gd name="T54" fmla="*/ 27354 w 39"/>
              <a:gd name="T55" fmla="*/ 65415 h 160"/>
              <a:gd name="T56" fmla="*/ 64965 w 39"/>
              <a:gd name="T57" fmla="*/ 27543 h 160"/>
              <a:gd name="T58" fmla="*/ 105996 w 39"/>
              <a:gd name="T59" fmla="*/ 65415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9" h="160">
                <a:moveTo>
                  <a:pt x="19" y="61"/>
                </a:moveTo>
                <a:cubicBezTo>
                  <a:pt x="9" y="61"/>
                  <a:pt x="0" y="69"/>
                  <a:pt x="0" y="80"/>
                </a:cubicBezTo>
                <a:cubicBezTo>
                  <a:pt x="0" y="91"/>
                  <a:pt x="9" y="99"/>
                  <a:pt x="19" y="99"/>
                </a:cubicBezTo>
                <a:cubicBezTo>
                  <a:pt x="30" y="99"/>
                  <a:pt x="39" y="91"/>
                  <a:pt x="39" y="80"/>
                </a:cubicBezTo>
                <a:cubicBezTo>
                  <a:pt x="39" y="69"/>
                  <a:pt x="30" y="61"/>
                  <a:pt x="19" y="61"/>
                </a:cubicBezTo>
                <a:close/>
                <a:moveTo>
                  <a:pt x="31" y="80"/>
                </a:moveTo>
                <a:cubicBezTo>
                  <a:pt x="31" y="86"/>
                  <a:pt x="26" y="91"/>
                  <a:pt x="19" y="91"/>
                </a:cubicBezTo>
                <a:cubicBezTo>
                  <a:pt x="13" y="91"/>
                  <a:pt x="8" y="86"/>
                  <a:pt x="8" y="80"/>
                </a:cubicBezTo>
                <a:cubicBezTo>
                  <a:pt x="8" y="74"/>
                  <a:pt x="13" y="69"/>
                  <a:pt x="19" y="69"/>
                </a:cubicBezTo>
                <a:cubicBezTo>
                  <a:pt x="26" y="69"/>
                  <a:pt x="31" y="74"/>
                  <a:pt x="31" y="80"/>
                </a:cubicBezTo>
                <a:close/>
                <a:moveTo>
                  <a:pt x="0" y="141"/>
                </a:moveTo>
                <a:cubicBezTo>
                  <a:pt x="0" y="151"/>
                  <a:pt x="9" y="160"/>
                  <a:pt x="19" y="160"/>
                </a:cubicBezTo>
                <a:cubicBezTo>
                  <a:pt x="30" y="160"/>
                  <a:pt x="39" y="151"/>
                  <a:pt x="39" y="141"/>
                </a:cubicBezTo>
                <a:cubicBezTo>
                  <a:pt x="39" y="130"/>
                  <a:pt x="30" y="121"/>
                  <a:pt x="19" y="121"/>
                </a:cubicBezTo>
                <a:cubicBezTo>
                  <a:pt x="9" y="121"/>
                  <a:pt x="0" y="130"/>
                  <a:pt x="0" y="141"/>
                </a:cubicBezTo>
                <a:close/>
                <a:moveTo>
                  <a:pt x="31" y="141"/>
                </a:moveTo>
                <a:cubicBezTo>
                  <a:pt x="31" y="147"/>
                  <a:pt x="26" y="152"/>
                  <a:pt x="19" y="152"/>
                </a:cubicBezTo>
                <a:cubicBezTo>
                  <a:pt x="13" y="152"/>
                  <a:pt x="8" y="147"/>
                  <a:pt x="8" y="141"/>
                </a:cubicBezTo>
                <a:cubicBezTo>
                  <a:pt x="8" y="134"/>
                  <a:pt x="13" y="129"/>
                  <a:pt x="19" y="129"/>
                </a:cubicBezTo>
                <a:cubicBezTo>
                  <a:pt x="26" y="129"/>
                  <a:pt x="31" y="134"/>
                  <a:pt x="31" y="141"/>
                </a:cubicBezTo>
                <a:close/>
                <a:moveTo>
                  <a:pt x="0" y="19"/>
                </a:moveTo>
                <a:cubicBezTo>
                  <a:pt x="0" y="30"/>
                  <a:pt x="9" y="39"/>
                  <a:pt x="19" y="39"/>
                </a:cubicBez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ubicBezTo>
                  <a:pt x="9" y="0"/>
                  <a:pt x="0" y="9"/>
                  <a:pt x="0" y="19"/>
                </a:cubicBezTo>
                <a:close/>
                <a:moveTo>
                  <a:pt x="31" y="19"/>
                </a:moveTo>
                <a:cubicBezTo>
                  <a:pt x="31" y="26"/>
                  <a:pt x="26" y="31"/>
                  <a:pt x="19" y="31"/>
                </a:cubicBezTo>
                <a:cubicBezTo>
                  <a:pt x="13" y="31"/>
                  <a:pt x="8" y="26"/>
                  <a:pt x="8" y="19"/>
                </a:cubicBezTo>
                <a:cubicBezTo>
                  <a:pt x="8" y="13"/>
                  <a:pt x="13" y="8"/>
                  <a:pt x="19" y="8"/>
                </a:cubicBezTo>
                <a:cubicBezTo>
                  <a:pt x="26" y="8"/>
                  <a:pt x="31" y="13"/>
                  <a:pt x="31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Freeform 76">
            <a:extLst>
              <a:ext uri="{FF2B5EF4-FFF2-40B4-BE49-F238E27FC236}">
                <a16:creationId xmlns:a16="http://schemas.microsoft.com/office/drawing/2014/main" id="{0C50BE0A-7136-44C5-BDAD-21CCCAF25041}"/>
              </a:ext>
            </a:extLst>
          </p:cNvPr>
          <p:cNvSpPr>
            <a:spLocks noEditPoints="1"/>
          </p:cNvSpPr>
          <p:nvPr/>
        </p:nvSpPr>
        <p:spPr bwMode="auto">
          <a:xfrm>
            <a:off x="8754626" y="4333339"/>
            <a:ext cx="372348" cy="373426"/>
          </a:xfrm>
          <a:custGeom>
            <a:avLst/>
            <a:gdLst>
              <a:gd name="T0" fmla="*/ 539040 w 161"/>
              <a:gd name="T1" fmla="*/ 17214 h 160"/>
              <a:gd name="T2" fmla="*/ 508335 w 161"/>
              <a:gd name="T3" fmla="*/ 0 h 160"/>
              <a:gd name="T4" fmla="*/ 491277 w 161"/>
              <a:gd name="T5" fmla="*/ 3443 h 160"/>
              <a:gd name="T6" fmla="*/ 146701 w 161"/>
              <a:gd name="T7" fmla="*/ 148044 h 160"/>
              <a:gd name="T8" fmla="*/ 122819 w 161"/>
              <a:gd name="T9" fmla="*/ 182473 h 160"/>
              <a:gd name="T10" fmla="*/ 146701 w 161"/>
              <a:gd name="T11" fmla="*/ 220345 h 160"/>
              <a:gd name="T12" fmla="*/ 283167 w 161"/>
              <a:gd name="T13" fmla="*/ 265103 h 160"/>
              <a:gd name="T14" fmla="*/ 327518 w 161"/>
              <a:gd name="T15" fmla="*/ 402819 h 160"/>
              <a:gd name="T16" fmla="*/ 365046 w 161"/>
              <a:gd name="T17" fmla="*/ 426919 h 160"/>
              <a:gd name="T18" fmla="*/ 399163 w 161"/>
              <a:gd name="T19" fmla="*/ 402819 h 160"/>
              <a:gd name="T20" fmla="*/ 542452 w 161"/>
              <a:gd name="T21" fmla="*/ 55086 h 160"/>
              <a:gd name="T22" fmla="*/ 539040 w 161"/>
              <a:gd name="T23" fmla="*/ 17214 h 160"/>
              <a:gd name="T24" fmla="*/ 518570 w 161"/>
              <a:gd name="T25" fmla="*/ 41315 h 160"/>
              <a:gd name="T26" fmla="*/ 375281 w 161"/>
              <a:gd name="T27" fmla="*/ 392490 h 160"/>
              <a:gd name="T28" fmla="*/ 365046 w 161"/>
              <a:gd name="T29" fmla="*/ 399376 h 160"/>
              <a:gd name="T30" fmla="*/ 354811 w 161"/>
              <a:gd name="T31" fmla="*/ 392490 h 160"/>
              <a:gd name="T32" fmla="*/ 307048 w 161"/>
              <a:gd name="T33" fmla="*/ 251331 h 160"/>
              <a:gd name="T34" fmla="*/ 296813 w 161"/>
              <a:gd name="T35" fmla="*/ 241003 h 160"/>
              <a:gd name="T36" fmla="*/ 156936 w 161"/>
              <a:gd name="T37" fmla="*/ 192802 h 160"/>
              <a:gd name="T38" fmla="*/ 150112 w 161"/>
              <a:gd name="T39" fmla="*/ 182473 h 160"/>
              <a:gd name="T40" fmla="*/ 156936 w 161"/>
              <a:gd name="T41" fmla="*/ 172145 h 160"/>
              <a:gd name="T42" fmla="*/ 504924 w 161"/>
              <a:gd name="T43" fmla="*/ 27543 h 160"/>
              <a:gd name="T44" fmla="*/ 508335 w 161"/>
              <a:gd name="T45" fmla="*/ 27543 h 160"/>
              <a:gd name="T46" fmla="*/ 515159 w 161"/>
              <a:gd name="T47" fmla="*/ 34429 h 160"/>
              <a:gd name="T48" fmla="*/ 518570 w 161"/>
              <a:gd name="T49" fmla="*/ 41315 h 160"/>
              <a:gd name="T50" fmla="*/ 204699 w 161"/>
              <a:gd name="T51" fmla="*/ 323632 h 160"/>
              <a:gd name="T52" fmla="*/ 13647 w 161"/>
              <a:gd name="T53" fmla="*/ 516434 h 160"/>
              <a:gd name="T54" fmla="*/ 13647 w 161"/>
              <a:gd name="T55" fmla="*/ 537091 h 160"/>
              <a:gd name="T56" fmla="*/ 23882 w 161"/>
              <a:gd name="T57" fmla="*/ 540534 h 160"/>
              <a:gd name="T58" fmla="*/ 34116 w 161"/>
              <a:gd name="T59" fmla="*/ 537091 h 160"/>
              <a:gd name="T60" fmla="*/ 225169 w 161"/>
              <a:gd name="T61" fmla="*/ 344289 h 160"/>
              <a:gd name="T62" fmla="*/ 225169 w 161"/>
              <a:gd name="T63" fmla="*/ 323632 h 160"/>
              <a:gd name="T64" fmla="*/ 204699 w 161"/>
              <a:gd name="T65" fmla="*/ 323632 h 160"/>
              <a:gd name="T66" fmla="*/ 3412 w 161"/>
              <a:gd name="T67" fmla="*/ 368390 h 160"/>
              <a:gd name="T68" fmla="*/ 3412 w 161"/>
              <a:gd name="T69" fmla="*/ 385604 h 160"/>
              <a:gd name="T70" fmla="*/ 13647 w 161"/>
              <a:gd name="T71" fmla="*/ 392490 h 160"/>
              <a:gd name="T72" fmla="*/ 23882 w 161"/>
              <a:gd name="T73" fmla="*/ 385604 h 160"/>
              <a:gd name="T74" fmla="*/ 92114 w 161"/>
              <a:gd name="T75" fmla="*/ 316746 h 160"/>
              <a:gd name="T76" fmla="*/ 92114 w 161"/>
              <a:gd name="T77" fmla="*/ 299532 h 160"/>
              <a:gd name="T78" fmla="*/ 71645 w 161"/>
              <a:gd name="T79" fmla="*/ 299532 h 160"/>
              <a:gd name="T80" fmla="*/ 3412 w 161"/>
              <a:gd name="T81" fmla="*/ 368390 h 160"/>
              <a:gd name="T82" fmla="*/ 163759 w 161"/>
              <a:gd name="T83" fmla="*/ 547420 h 160"/>
              <a:gd name="T84" fmla="*/ 170582 w 161"/>
              <a:gd name="T85" fmla="*/ 550863 h 160"/>
              <a:gd name="T86" fmla="*/ 180817 w 161"/>
              <a:gd name="T87" fmla="*/ 547420 h 160"/>
              <a:gd name="T88" fmla="*/ 249050 w 161"/>
              <a:gd name="T89" fmla="*/ 478562 h 160"/>
              <a:gd name="T90" fmla="*/ 249050 w 161"/>
              <a:gd name="T91" fmla="*/ 457905 h 160"/>
              <a:gd name="T92" fmla="*/ 231992 w 161"/>
              <a:gd name="T93" fmla="*/ 457905 h 160"/>
              <a:gd name="T94" fmla="*/ 163759 w 161"/>
              <a:gd name="T95" fmla="*/ 526763 h 160"/>
              <a:gd name="T96" fmla="*/ 163759 w 161"/>
              <a:gd name="T97" fmla="*/ 547420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1" h="160">
                <a:moveTo>
                  <a:pt x="158" y="5"/>
                </a:moveTo>
                <a:cubicBezTo>
                  <a:pt x="156" y="2"/>
                  <a:pt x="153" y="0"/>
                  <a:pt x="149" y="0"/>
                </a:cubicBezTo>
                <a:cubicBezTo>
                  <a:pt x="147" y="0"/>
                  <a:pt x="146" y="0"/>
                  <a:pt x="144" y="1"/>
                </a:cubicBezTo>
                <a:cubicBezTo>
                  <a:pt x="43" y="43"/>
                  <a:pt x="43" y="43"/>
                  <a:pt x="43" y="43"/>
                </a:cubicBezTo>
                <a:cubicBezTo>
                  <a:pt x="38" y="45"/>
                  <a:pt x="36" y="49"/>
                  <a:pt x="36" y="53"/>
                </a:cubicBezTo>
                <a:cubicBezTo>
                  <a:pt x="36" y="58"/>
                  <a:pt x="39" y="62"/>
                  <a:pt x="43" y="64"/>
                </a:cubicBezTo>
                <a:cubicBezTo>
                  <a:pt x="83" y="77"/>
                  <a:pt x="83" y="77"/>
                  <a:pt x="83" y="7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8" y="121"/>
                  <a:pt x="102" y="124"/>
                  <a:pt x="107" y="124"/>
                </a:cubicBezTo>
                <a:cubicBezTo>
                  <a:pt x="112" y="124"/>
                  <a:pt x="116" y="122"/>
                  <a:pt x="117" y="117"/>
                </a:cubicBezTo>
                <a:cubicBezTo>
                  <a:pt x="159" y="16"/>
                  <a:pt x="159" y="16"/>
                  <a:pt x="159" y="16"/>
                </a:cubicBezTo>
                <a:cubicBezTo>
                  <a:pt x="161" y="12"/>
                  <a:pt x="160" y="8"/>
                  <a:pt x="158" y="5"/>
                </a:cubicBezTo>
                <a:close/>
                <a:moveTo>
                  <a:pt x="152" y="12"/>
                </a:moveTo>
                <a:cubicBezTo>
                  <a:pt x="110" y="114"/>
                  <a:pt x="110" y="114"/>
                  <a:pt x="110" y="114"/>
                </a:cubicBezTo>
                <a:cubicBezTo>
                  <a:pt x="109" y="116"/>
                  <a:pt x="108" y="116"/>
                  <a:pt x="107" y="116"/>
                </a:cubicBezTo>
                <a:cubicBezTo>
                  <a:pt x="106" y="116"/>
                  <a:pt x="104" y="116"/>
                  <a:pt x="104" y="114"/>
                </a:cubicBezTo>
                <a:cubicBezTo>
                  <a:pt x="90" y="73"/>
                  <a:pt x="90" y="73"/>
                  <a:pt x="90" y="73"/>
                </a:cubicBezTo>
                <a:cubicBezTo>
                  <a:pt x="89" y="72"/>
                  <a:pt x="88" y="71"/>
                  <a:pt x="87" y="70"/>
                </a:cubicBezTo>
                <a:cubicBezTo>
                  <a:pt x="46" y="56"/>
                  <a:pt x="46" y="56"/>
                  <a:pt x="46" y="56"/>
                </a:cubicBezTo>
                <a:cubicBezTo>
                  <a:pt x="44" y="56"/>
                  <a:pt x="44" y="54"/>
                  <a:pt x="44" y="53"/>
                </a:cubicBezTo>
                <a:cubicBezTo>
                  <a:pt x="44" y="53"/>
                  <a:pt x="44" y="51"/>
                  <a:pt x="46" y="50"/>
                </a:cubicBezTo>
                <a:cubicBezTo>
                  <a:pt x="148" y="8"/>
                  <a:pt x="148" y="8"/>
                  <a:pt x="148" y="8"/>
                </a:cubicBezTo>
                <a:cubicBezTo>
                  <a:pt x="148" y="8"/>
                  <a:pt x="148" y="8"/>
                  <a:pt x="149" y="8"/>
                </a:cubicBezTo>
                <a:cubicBezTo>
                  <a:pt x="150" y="8"/>
                  <a:pt x="151" y="9"/>
                  <a:pt x="151" y="10"/>
                </a:cubicBezTo>
                <a:cubicBezTo>
                  <a:pt x="152" y="10"/>
                  <a:pt x="152" y="11"/>
                  <a:pt x="152" y="12"/>
                </a:cubicBezTo>
                <a:close/>
                <a:moveTo>
                  <a:pt x="60" y="94"/>
                </a:moveTo>
                <a:cubicBezTo>
                  <a:pt x="4" y="150"/>
                  <a:pt x="4" y="150"/>
                  <a:pt x="4" y="150"/>
                </a:cubicBezTo>
                <a:cubicBezTo>
                  <a:pt x="3" y="152"/>
                  <a:pt x="3" y="154"/>
                  <a:pt x="4" y="156"/>
                </a:cubicBezTo>
                <a:cubicBezTo>
                  <a:pt x="5" y="157"/>
                  <a:pt x="6" y="157"/>
                  <a:pt x="7" y="157"/>
                </a:cubicBezTo>
                <a:cubicBezTo>
                  <a:pt x="8" y="157"/>
                  <a:pt x="9" y="157"/>
                  <a:pt x="10" y="156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7" y="98"/>
                  <a:pt x="67" y="96"/>
                  <a:pt x="66" y="94"/>
                </a:cubicBezTo>
                <a:cubicBezTo>
                  <a:pt x="64" y="93"/>
                  <a:pt x="62" y="93"/>
                  <a:pt x="60" y="94"/>
                </a:cubicBezTo>
                <a:close/>
                <a:moveTo>
                  <a:pt x="1" y="107"/>
                </a:moveTo>
                <a:cubicBezTo>
                  <a:pt x="0" y="108"/>
                  <a:pt x="0" y="111"/>
                  <a:pt x="1" y="112"/>
                </a:cubicBezTo>
                <a:cubicBezTo>
                  <a:pt x="2" y="113"/>
                  <a:pt x="3" y="114"/>
                  <a:pt x="4" y="114"/>
                </a:cubicBezTo>
                <a:cubicBezTo>
                  <a:pt x="5" y="114"/>
                  <a:pt x="6" y="113"/>
                  <a:pt x="7" y="112"/>
                </a:cubicBezTo>
                <a:cubicBezTo>
                  <a:pt x="27" y="92"/>
                  <a:pt x="27" y="92"/>
                  <a:pt x="27" y="92"/>
                </a:cubicBezTo>
                <a:cubicBezTo>
                  <a:pt x="29" y="91"/>
                  <a:pt x="29" y="88"/>
                  <a:pt x="27" y="87"/>
                </a:cubicBezTo>
                <a:cubicBezTo>
                  <a:pt x="26" y="85"/>
                  <a:pt x="23" y="85"/>
                  <a:pt x="21" y="87"/>
                </a:cubicBezTo>
                <a:lnTo>
                  <a:pt x="1" y="107"/>
                </a:lnTo>
                <a:close/>
                <a:moveTo>
                  <a:pt x="48" y="159"/>
                </a:moveTo>
                <a:cubicBezTo>
                  <a:pt x="48" y="160"/>
                  <a:pt x="49" y="160"/>
                  <a:pt x="50" y="160"/>
                </a:cubicBezTo>
                <a:cubicBezTo>
                  <a:pt x="51" y="160"/>
                  <a:pt x="52" y="160"/>
                  <a:pt x="53" y="159"/>
                </a:cubicBezTo>
                <a:cubicBezTo>
                  <a:pt x="73" y="139"/>
                  <a:pt x="73" y="139"/>
                  <a:pt x="73" y="139"/>
                </a:cubicBezTo>
                <a:cubicBezTo>
                  <a:pt x="75" y="137"/>
                  <a:pt x="75" y="134"/>
                  <a:pt x="73" y="133"/>
                </a:cubicBezTo>
                <a:cubicBezTo>
                  <a:pt x="72" y="131"/>
                  <a:pt x="69" y="131"/>
                  <a:pt x="68" y="133"/>
                </a:cubicBezTo>
                <a:cubicBezTo>
                  <a:pt x="48" y="153"/>
                  <a:pt x="48" y="153"/>
                  <a:pt x="48" y="153"/>
                </a:cubicBezTo>
                <a:cubicBezTo>
                  <a:pt x="46" y="155"/>
                  <a:pt x="46" y="157"/>
                  <a:pt x="48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" name="Freeform 77">
            <a:extLst>
              <a:ext uri="{FF2B5EF4-FFF2-40B4-BE49-F238E27FC236}">
                <a16:creationId xmlns:a16="http://schemas.microsoft.com/office/drawing/2014/main" id="{F9CFDAA1-F633-4610-BA0B-C69F0EF2C158}"/>
              </a:ext>
            </a:extLst>
          </p:cNvPr>
          <p:cNvSpPr>
            <a:spLocks noEditPoints="1"/>
          </p:cNvSpPr>
          <p:nvPr/>
        </p:nvSpPr>
        <p:spPr bwMode="auto">
          <a:xfrm>
            <a:off x="8800679" y="5329472"/>
            <a:ext cx="300244" cy="373424"/>
          </a:xfrm>
          <a:custGeom>
            <a:avLst/>
            <a:gdLst>
              <a:gd name="T0" fmla="*/ 40884 w 130"/>
              <a:gd name="T1" fmla="*/ 550863 h 160"/>
              <a:gd name="T2" fmla="*/ 402029 w 130"/>
              <a:gd name="T3" fmla="*/ 550863 h 160"/>
              <a:gd name="T4" fmla="*/ 442913 w 130"/>
              <a:gd name="T5" fmla="*/ 509548 h 160"/>
              <a:gd name="T6" fmla="*/ 442913 w 130"/>
              <a:gd name="T7" fmla="*/ 292646 h 160"/>
              <a:gd name="T8" fmla="*/ 402029 w 130"/>
              <a:gd name="T9" fmla="*/ 251331 h 160"/>
              <a:gd name="T10" fmla="*/ 374773 w 130"/>
              <a:gd name="T11" fmla="*/ 251331 h 160"/>
              <a:gd name="T12" fmla="*/ 374773 w 130"/>
              <a:gd name="T13" fmla="*/ 154930 h 160"/>
              <a:gd name="T14" fmla="*/ 221457 w 130"/>
              <a:gd name="T15" fmla="*/ 0 h 160"/>
              <a:gd name="T16" fmla="*/ 68140 w 130"/>
              <a:gd name="T17" fmla="*/ 154930 h 160"/>
              <a:gd name="T18" fmla="*/ 68140 w 130"/>
              <a:gd name="T19" fmla="*/ 251331 h 160"/>
              <a:gd name="T20" fmla="*/ 40884 w 130"/>
              <a:gd name="T21" fmla="*/ 251331 h 160"/>
              <a:gd name="T22" fmla="*/ 0 w 130"/>
              <a:gd name="T23" fmla="*/ 292646 h 160"/>
              <a:gd name="T24" fmla="*/ 0 w 130"/>
              <a:gd name="T25" fmla="*/ 509548 h 160"/>
              <a:gd name="T26" fmla="*/ 40884 w 130"/>
              <a:gd name="T27" fmla="*/ 550863 h 160"/>
              <a:gd name="T28" fmla="*/ 95397 w 130"/>
              <a:gd name="T29" fmla="*/ 154930 h 160"/>
              <a:gd name="T30" fmla="*/ 221457 w 130"/>
              <a:gd name="T31" fmla="*/ 27543 h 160"/>
              <a:gd name="T32" fmla="*/ 347516 w 130"/>
              <a:gd name="T33" fmla="*/ 154930 h 160"/>
              <a:gd name="T34" fmla="*/ 347516 w 130"/>
              <a:gd name="T35" fmla="*/ 251331 h 160"/>
              <a:gd name="T36" fmla="*/ 95397 w 130"/>
              <a:gd name="T37" fmla="*/ 251331 h 160"/>
              <a:gd name="T38" fmla="*/ 95397 w 130"/>
              <a:gd name="T39" fmla="*/ 154930 h 160"/>
              <a:gd name="T40" fmla="*/ 27256 w 130"/>
              <a:gd name="T41" fmla="*/ 292646 h 160"/>
              <a:gd name="T42" fmla="*/ 40884 w 130"/>
              <a:gd name="T43" fmla="*/ 278874 h 160"/>
              <a:gd name="T44" fmla="*/ 402029 w 130"/>
              <a:gd name="T45" fmla="*/ 278874 h 160"/>
              <a:gd name="T46" fmla="*/ 415657 w 130"/>
              <a:gd name="T47" fmla="*/ 292646 h 160"/>
              <a:gd name="T48" fmla="*/ 415657 w 130"/>
              <a:gd name="T49" fmla="*/ 509548 h 160"/>
              <a:gd name="T50" fmla="*/ 402029 w 130"/>
              <a:gd name="T51" fmla="*/ 523320 h 160"/>
              <a:gd name="T52" fmla="*/ 40884 w 130"/>
              <a:gd name="T53" fmla="*/ 523320 h 160"/>
              <a:gd name="T54" fmla="*/ 27256 w 130"/>
              <a:gd name="T55" fmla="*/ 509548 h 160"/>
              <a:gd name="T56" fmla="*/ 27256 w 130"/>
              <a:gd name="T57" fmla="*/ 292646 h 160"/>
              <a:gd name="T58" fmla="*/ 221457 w 130"/>
              <a:gd name="T59" fmla="*/ 457905 h 160"/>
              <a:gd name="T60" fmla="*/ 275969 w 130"/>
              <a:gd name="T61" fmla="*/ 399376 h 160"/>
              <a:gd name="T62" fmla="*/ 221457 w 130"/>
              <a:gd name="T63" fmla="*/ 344289 h 160"/>
              <a:gd name="T64" fmla="*/ 166944 w 130"/>
              <a:gd name="T65" fmla="*/ 399376 h 160"/>
              <a:gd name="T66" fmla="*/ 221457 w 130"/>
              <a:gd name="T67" fmla="*/ 457905 h 160"/>
              <a:gd name="T68" fmla="*/ 221457 w 130"/>
              <a:gd name="T69" fmla="*/ 371833 h 160"/>
              <a:gd name="T70" fmla="*/ 248713 w 130"/>
              <a:gd name="T71" fmla="*/ 399376 h 160"/>
              <a:gd name="T72" fmla="*/ 221457 w 130"/>
              <a:gd name="T73" fmla="*/ 430362 h 160"/>
              <a:gd name="T74" fmla="*/ 194200 w 130"/>
              <a:gd name="T75" fmla="*/ 399376 h 160"/>
              <a:gd name="T76" fmla="*/ 221457 w 130"/>
              <a:gd name="T77" fmla="*/ 371833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60">
                <a:moveTo>
                  <a:pt x="12" y="160"/>
                </a:moveTo>
                <a:cubicBezTo>
                  <a:pt x="118" y="160"/>
                  <a:pt x="118" y="160"/>
                  <a:pt x="118" y="160"/>
                </a:cubicBezTo>
                <a:cubicBezTo>
                  <a:pt x="125" y="160"/>
                  <a:pt x="130" y="155"/>
                  <a:pt x="130" y="148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0" y="78"/>
                  <a:pt x="125" y="73"/>
                  <a:pt x="118" y="73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10" y="20"/>
                  <a:pt x="90" y="0"/>
                  <a:pt x="65" y="0"/>
                </a:cubicBezTo>
                <a:cubicBezTo>
                  <a:pt x="40" y="0"/>
                  <a:pt x="20" y="20"/>
                  <a:pt x="20" y="45"/>
                </a:cubicBezTo>
                <a:cubicBezTo>
                  <a:pt x="20" y="73"/>
                  <a:pt x="20" y="73"/>
                  <a:pt x="20" y="73"/>
                </a:cubicBezTo>
                <a:cubicBezTo>
                  <a:pt x="12" y="73"/>
                  <a:pt x="12" y="73"/>
                  <a:pt x="12" y="73"/>
                </a:cubicBezTo>
                <a:cubicBezTo>
                  <a:pt x="5" y="73"/>
                  <a:pt x="0" y="78"/>
                  <a:pt x="0" y="85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lose/>
                <a:moveTo>
                  <a:pt x="28" y="45"/>
                </a:moveTo>
                <a:cubicBezTo>
                  <a:pt x="28" y="25"/>
                  <a:pt x="45" y="8"/>
                  <a:pt x="65" y="8"/>
                </a:cubicBezTo>
                <a:cubicBezTo>
                  <a:pt x="85" y="8"/>
                  <a:pt x="102" y="25"/>
                  <a:pt x="102" y="45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28" y="73"/>
                  <a:pt x="28" y="73"/>
                  <a:pt x="28" y="73"/>
                </a:cubicBezTo>
                <a:lnTo>
                  <a:pt x="28" y="45"/>
                </a:lnTo>
                <a:close/>
                <a:moveTo>
                  <a:pt x="8" y="85"/>
                </a:moveTo>
                <a:cubicBezTo>
                  <a:pt x="8" y="83"/>
                  <a:pt x="10" y="81"/>
                  <a:pt x="12" y="81"/>
                </a:cubicBezTo>
                <a:cubicBezTo>
                  <a:pt x="118" y="81"/>
                  <a:pt x="118" y="81"/>
                  <a:pt x="118" y="81"/>
                </a:cubicBezTo>
                <a:cubicBezTo>
                  <a:pt x="120" y="81"/>
                  <a:pt x="122" y="83"/>
                  <a:pt x="122" y="85"/>
                </a:cubicBezTo>
                <a:cubicBezTo>
                  <a:pt x="122" y="148"/>
                  <a:pt x="122" y="148"/>
                  <a:pt x="122" y="148"/>
                </a:cubicBezTo>
                <a:cubicBezTo>
                  <a:pt x="122" y="150"/>
                  <a:pt x="120" y="152"/>
                  <a:pt x="118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0" y="152"/>
                  <a:pt x="8" y="150"/>
                  <a:pt x="8" y="148"/>
                </a:cubicBezTo>
                <a:lnTo>
                  <a:pt x="8" y="85"/>
                </a:lnTo>
                <a:close/>
                <a:moveTo>
                  <a:pt x="65" y="133"/>
                </a:moveTo>
                <a:cubicBezTo>
                  <a:pt x="74" y="133"/>
                  <a:pt x="81" y="125"/>
                  <a:pt x="81" y="116"/>
                </a:cubicBezTo>
                <a:cubicBezTo>
                  <a:pt x="81" y="107"/>
                  <a:pt x="74" y="100"/>
                  <a:pt x="65" y="100"/>
                </a:cubicBezTo>
                <a:cubicBezTo>
                  <a:pt x="56" y="100"/>
                  <a:pt x="49" y="107"/>
                  <a:pt x="49" y="116"/>
                </a:cubicBezTo>
                <a:cubicBezTo>
                  <a:pt x="49" y="125"/>
                  <a:pt x="56" y="133"/>
                  <a:pt x="65" y="133"/>
                </a:cubicBezTo>
                <a:close/>
                <a:moveTo>
                  <a:pt x="65" y="108"/>
                </a:moveTo>
                <a:cubicBezTo>
                  <a:pt x="70" y="108"/>
                  <a:pt x="73" y="112"/>
                  <a:pt x="73" y="116"/>
                </a:cubicBezTo>
                <a:cubicBezTo>
                  <a:pt x="73" y="121"/>
                  <a:pt x="70" y="125"/>
                  <a:pt x="65" y="125"/>
                </a:cubicBezTo>
                <a:cubicBezTo>
                  <a:pt x="60" y="125"/>
                  <a:pt x="57" y="121"/>
                  <a:pt x="57" y="116"/>
                </a:cubicBezTo>
                <a:cubicBezTo>
                  <a:pt x="57" y="112"/>
                  <a:pt x="60" y="108"/>
                  <a:pt x="65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" name="Freeform 86">
            <a:extLst>
              <a:ext uri="{FF2B5EF4-FFF2-40B4-BE49-F238E27FC236}">
                <a16:creationId xmlns:a16="http://schemas.microsoft.com/office/drawing/2014/main" id="{B9D05E2B-3E7D-43CE-8384-0B107171DD8C}"/>
              </a:ext>
            </a:extLst>
          </p:cNvPr>
          <p:cNvSpPr>
            <a:spLocks noEditPoints="1"/>
          </p:cNvSpPr>
          <p:nvPr/>
        </p:nvSpPr>
        <p:spPr bwMode="auto">
          <a:xfrm>
            <a:off x="9793942" y="4333340"/>
            <a:ext cx="298094" cy="373424"/>
          </a:xfrm>
          <a:custGeom>
            <a:avLst/>
            <a:gdLst>
              <a:gd name="T0" fmla="*/ 221573 w 129"/>
              <a:gd name="T1" fmla="*/ 110173 h 160"/>
              <a:gd name="T2" fmla="*/ 105673 w 129"/>
              <a:gd name="T3" fmla="*/ 223788 h 160"/>
              <a:gd name="T4" fmla="*/ 221573 w 129"/>
              <a:gd name="T5" fmla="*/ 340846 h 160"/>
              <a:gd name="T6" fmla="*/ 334065 w 129"/>
              <a:gd name="T7" fmla="*/ 223788 h 160"/>
              <a:gd name="T8" fmla="*/ 221573 w 129"/>
              <a:gd name="T9" fmla="*/ 110173 h 160"/>
              <a:gd name="T10" fmla="*/ 221573 w 129"/>
              <a:gd name="T11" fmla="*/ 313303 h 160"/>
              <a:gd name="T12" fmla="*/ 132944 w 129"/>
              <a:gd name="T13" fmla="*/ 223788 h 160"/>
              <a:gd name="T14" fmla="*/ 221573 w 129"/>
              <a:gd name="T15" fmla="*/ 137716 h 160"/>
              <a:gd name="T16" fmla="*/ 306794 w 129"/>
              <a:gd name="T17" fmla="*/ 223788 h 160"/>
              <a:gd name="T18" fmla="*/ 221573 w 129"/>
              <a:gd name="T19" fmla="*/ 313303 h 160"/>
              <a:gd name="T20" fmla="*/ 221573 w 129"/>
              <a:gd name="T21" fmla="*/ 0 h 160"/>
              <a:gd name="T22" fmla="*/ 211347 w 129"/>
              <a:gd name="T23" fmla="*/ 0 h 160"/>
              <a:gd name="T24" fmla="*/ 0 w 129"/>
              <a:gd name="T25" fmla="*/ 199688 h 160"/>
              <a:gd name="T26" fmla="*/ 3409 w 129"/>
              <a:gd name="T27" fmla="*/ 265103 h 160"/>
              <a:gd name="T28" fmla="*/ 6818 w 129"/>
              <a:gd name="T29" fmla="*/ 271989 h 160"/>
              <a:gd name="T30" fmla="*/ 20453 w 129"/>
              <a:gd name="T31" fmla="*/ 316746 h 160"/>
              <a:gd name="T32" fmla="*/ 201120 w 129"/>
              <a:gd name="T33" fmla="*/ 543977 h 160"/>
              <a:gd name="T34" fmla="*/ 221573 w 129"/>
              <a:gd name="T35" fmla="*/ 550863 h 160"/>
              <a:gd name="T36" fmla="*/ 242026 w 129"/>
              <a:gd name="T37" fmla="*/ 543977 h 160"/>
              <a:gd name="T38" fmla="*/ 419285 w 129"/>
              <a:gd name="T39" fmla="*/ 316746 h 160"/>
              <a:gd name="T40" fmla="*/ 436329 w 129"/>
              <a:gd name="T41" fmla="*/ 271989 h 160"/>
              <a:gd name="T42" fmla="*/ 436329 w 129"/>
              <a:gd name="T43" fmla="*/ 265103 h 160"/>
              <a:gd name="T44" fmla="*/ 439738 w 129"/>
              <a:gd name="T45" fmla="*/ 223788 h 160"/>
              <a:gd name="T46" fmla="*/ 221573 w 129"/>
              <a:gd name="T47" fmla="*/ 0 h 160"/>
              <a:gd name="T48" fmla="*/ 409059 w 129"/>
              <a:gd name="T49" fmla="*/ 261660 h 160"/>
              <a:gd name="T50" fmla="*/ 409059 w 129"/>
              <a:gd name="T51" fmla="*/ 265103 h 160"/>
              <a:gd name="T52" fmla="*/ 395423 w 129"/>
              <a:gd name="T53" fmla="*/ 306418 h 160"/>
              <a:gd name="T54" fmla="*/ 221573 w 129"/>
              <a:gd name="T55" fmla="*/ 523320 h 160"/>
              <a:gd name="T56" fmla="*/ 221573 w 129"/>
              <a:gd name="T57" fmla="*/ 523320 h 160"/>
              <a:gd name="T58" fmla="*/ 218165 w 129"/>
              <a:gd name="T59" fmla="*/ 523320 h 160"/>
              <a:gd name="T60" fmla="*/ 44315 w 129"/>
              <a:gd name="T61" fmla="*/ 302975 h 160"/>
              <a:gd name="T62" fmla="*/ 30679 w 129"/>
              <a:gd name="T63" fmla="*/ 265103 h 160"/>
              <a:gd name="T64" fmla="*/ 30679 w 129"/>
              <a:gd name="T65" fmla="*/ 261660 h 160"/>
              <a:gd name="T66" fmla="*/ 30679 w 129"/>
              <a:gd name="T67" fmla="*/ 258217 h 160"/>
              <a:gd name="T68" fmla="*/ 27271 w 129"/>
              <a:gd name="T69" fmla="*/ 203131 h 160"/>
              <a:gd name="T70" fmla="*/ 214756 w 129"/>
              <a:gd name="T71" fmla="*/ 27543 h 160"/>
              <a:gd name="T72" fmla="*/ 412467 w 129"/>
              <a:gd name="T73" fmla="*/ 223788 h 160"/>
              <a:gd name="T74" fmla="*/ 409059 w 129"/>
              <a:gd name="T75" fmla="*/ 261660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9" h="160">
                <a:moveTo>
                  <a:pt x="65" y="32"/>
                </a:moveTo>
                <a:cubicBezTo>
                  <a:pt x="46" y="32"/>
                  <a:pt x="31" y="47"/>
                  <a:pt x="31" y="65"/>
                </a:cubicBezTo>
                <a:cubicBezTo>
                  <a:pt x="31" y="84"/>
                  <a:pt x="46" y="99"/>
                  <a:pt x="65" y="99"/>
                </a:cubicBezTo>
                <a:cubicBezTo>
                  <a:pt x="83" y="99"/>
                  <a:pt x="98" y="84"/>
                  <a:pt x="98" y="65"/>
                </a:cubicBezTo>
                <a:cubicBezTo>
                  <a:pt x="98" y="47"/>
                  <a:pt x="83" y="32"/>
                  <a:pt x="65" y="32"/>
                </a:cubicBezTo>
                <a:close/>
                <a:moveTo>
                  <a:pt x="65" y="91"/>
                </a:moveTo>
                <a:cubicBezTo>
                  <a:pt x="51" y="91"/>
                  <a:pt x="39" y="79"/>
                  <a:pt x="39" y="65"/>
                </a:cubicBezTo>
                <a:cubicBezTo>
                  <a:pt x="39" y="51"/>
                  <a:pt x="51" y="40"/>
                  <a:pt x="65" y="40"/>
                </a:cubicBezTo>
                <a:cubicBezTo>
                  <a:pt x="79" y="40"/>
                  <a:pt x="90" y="51"/>
                  <a:pt x="90" y="65"/>
                </a:cubicBezTo>
                <a:cubicBezTo>
                  <a:pt x="90" y="79"/>
                  <a:pt x="79" y="91"/>
                  <a:pt x="65" y="91"/>
                </a:cubicBezTo>
                <a:close/>
                <a:moveTo>
                  <a:pt x="65" y="0"/>
                </a:moveTo>
                <a:cubicBezTo>
                  <a:pt x="64" y="0"/>
                  <a:pt x="63" y="0"/>
                  <a:pt x="62" y="0"/>
                </a:cubicBezTo>
                <a:cubicBezTo>
                  <a:pt x="30" y="1"/>
                  <a:pt x="3" y="26"/>
                  <a:pt x="0" y="58"/>
                </a:cubicBezTo>
                <a:cubicBezTo>
                  <a:pt x="0" y="65"/>
                  <a:pt x="0" y="71"/>
                  <a:pt x="1" y="77"/>
                </a:cubicBezTo>
                <a:cubicBezTo>
                  <a:pt x="1" y="77"/>
                  <a:pt x="1" y="78"/>
                  <a:pt x="2" y="79"/>
                </a:cubicBezTo>
                <a:cubicBezTo>
                  <a:pt x="3" y="83"/>
                  <a:pt x="4" y="88"/>
                  <a:pt x="6" y="92"/>
                </a:cubicBezTo>
                <a:cubicBezTo>
                  <a:pt x="13" y="107"/>
                  <a:pt x="27" y="132"/>
                  <a:pt x="59" y="158"/>
                </a:cubicBezTo>
                <a:cubicBezTo>
                  <a:pt x="60" y="159"/>
                  <a:pt x="63" y="160"/>
                  <a:pt x="65" y="160"/>
                </a:cubicBezTo>
                <a:cubicBezTo>
                  <a:pt x="67" y="160"/>
                  <a:pt x="69" y="159"/>
                  <a:pt x="71" y="158"/>
                </a:cubicBezTo>
                <a:cubicBezTo>
                  <a:pt x="102" y="132"/>
                  <a:pt x="117" y="107"/>
                  <a:pt x="123" y="92"/>
                </a:cubicBezTo>
                <a:cubicBezTo>
                  <a:pt x="125" y="88"/>
                  <a:pt x="127" y="83"/>
                  <a:pt x="128" y="79"/>
                </a:cubicBezTo>
                <a:cubicBezTo>
                  <a:pt x="128" y="78"/>
                  <a:pt x="128" y="78"/>
                  <a:pt x="128" y="77"/>
                </a:cubicBezTo>
                <a:cubicBezTo>
                  <a:pt x="129" y="73"/>
                  <a:pt x="129" y="69"/>
                  <a:pt x="129" y="65"/>
                </a:cubicBezTo>
                <a:cubicBezTo>
                  <a:pt x="129" y="29"/>
                  <a:pt x="100" y="0"/>
                  <a:pt x="65" y="0"/>
                </a:cubicBezTo>
                <a:close/>
                <a:moveTo>
                  <a:pt x="120" y="76"/>
                </a:moveTo>
                <a:cubicBezTo>
                  <a:pt x="120" y="76"/>
                  <a:pt x="120" y="76"/>
                  <a:pt x="120" y="77"/>
                </a:cubicBezTo>
                <a:cubicBezTo>
                  <a:pt x="119" y="81"/>
                  <a:pt x="118" y="85"/>
                  <a:pt x="116" y="89"/>
                </a:cubicBezTo>
                <a:cubicBezTo>
                  <a:pt x="110" y="103"/>
                  <a:pt x="96" y="127"/>
                  <a:pt x="65" y="152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33" y="126"/>
                  <a:pt x="20" y="103"/>
                  <a:pt x="13" y="88"/>
                </a:cubicBezTo>
                <a:cubicBezTo>
                  <a:pt x="12" y="85"/>
                  <a:pt x="10" y="81"/>
                  <a:pt x="9" y="77"/>
                </a:cubicBezTo>
                <a:cubicBezTo>
                  <a:pt x="9" y="76"/>
                  <a:pt x="9" y="76"/>
                  <a:pt x="9" y="76"/>
                </a:cubicBezTo>
                <a:cubicBezTo>
                  <a:pt x="9" y="76"/>
                  <a:pt x="9" y="75"/>
                  <a:pt x="9" y="75"/>
                </a:cubicBezTo>
                <a:cubicBezTo>
                  <a:pt x="8" y="70"/>
                  <a:pt x="8" y="65"/>
                  <a:pt x="8" y="59"/>
                </a:cubicBezTo>
                <a:cubicBezTo>
                  <a:pt x="11" y="31"/>
                  <a:pt x="34" y="9"/>
                  <a:pt x="63" y="8"/>
                </a:cubicBezTo>
                <a:cubicBezTo>
                  <a:pt x="95" y="7"/>
                  <a:pt x="121" y="33"/>
                  <a:pt x="121" y="65"/>
                </a:cubicBezTo>
                <a:cubicBezTo>
                  <a:pt x="121" y="68"/>
                  <a:pt x="121" y="72"/>
                  <a:pt x="120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Freeform 87">
            <a:extLst>
              <a:ext uri="{FF2B5EF4-FFF2-40B4-BE49-F238E27FC236}">
                <a16:creationId xmlns:a16="http://schemas.microsoft.com/office/drawing/2014/main" id="{2699958F-CF54-400A-98C5-56EDE792C957}"/>
              </a:ext>
            </a:extLst>
          </p:cNvPr>
          <p:cNvSpPr>
            <a:spLocks noEditPoints="1"/>
          </p:cNvSpPr>
          <p:nvPr/>
        </p:nvSpPr>
        <p:spPr bwMode="auto">
          <a:xfrm>
            <a:off x="9744836" y="5310640"/>
            <a:ext cx="406784" cy="411088"/>
          </a:xfrm>
          <a:custGeom>
            <a:avLst/>
            <a:gdLst>
              <a:gd name="T0" fmla="*/ 494380 w 176"/>
              <a:gd name="T1" fmla="*/ 499612 h 176"/>
              <a:gd name="T2" fmla="*/ 494380 w 176"/>
              <a:gd name="T3" fmla="*/ 106813 h 176"/>
              <a:gd name="T4" fmla="*/ 105695 w 176"/>
              <a:gd name="T5" fmla="*/ 106813 h 176"/>
              <a:gd name="T6" fmla="*/ 105695 w 176"/>
              <a:gd name="T7" fmla="*/ 499612 h 176"/>
              <a:gd name="T8" fmla="*/ 494380 w 176"/>
              <a:gd name="T9" fmla="*/ 499612 h 176"/>
              <a:gd name="T10" fmla="*/ 126152 w 176"/>
              <a:gd name="T11" fmla="*/ 127487 h 176"/>
              <a:gd name="T12" fmla="*/ 473923 w 176"/>
              <a:gd name="T13" fmla="*/ 127487 h 176"/>
              <a:gd name="T14" fmla="*/ 473923 w 176"/>
              <a:gd name="T15" fmla="*/ 478938 h 176"/>
              <a:gd name="T16" fmla="*/ 126152 w 176"/>
              <a:gd name="T17" fmla="*/ 478938 h 176"/>
              <a:gd name="T18" fmla="*/ 126152 w 176"/>
              <a:gd name="T19" fmla="*/ 127487 h 176"/>
              <a:gd name="T20" fmla="*/ 300038 w 176"/>
              <a:gd name="T21" fmla="*/ 406580 h 176"/>
              <a:gd name="T22" fmla="*/ 310266 w 176"/>
              <a:gd name="T23" fmla="*/ 403135 h 176"/>
              <a:gd name="T24" fmla="*/ 313676 w 176"/>
              <a:gd name="T25" fmla="*/ 392798 h 176"/>
              <a:gd name="T26" fmla="*/ 313676 w 176"/>
              <a:gd name="T27" fmla="*/ 316995 h 176"/>
              <a:gd name="T28" fmla="*/ 388685 w 176"/>
              <a:gd name="T29" fmla="*/ 316995 h 176"/>
              <a:gd name="T30" fmla="*/ 398913 w 176"/>
              <a:gd name="T31" fmla="*/ 313549 h 176"/>
              <a:gd name="T32" fmla="*/ 402323 w 176"/>
              <a:gd name="T33" fmla="*/ 303213 h 176"/>
              <a:gd name="T34" fmla="*/ 388685 w 176"/>
              <a:gd name="T35" fmla="*/ 289430 h 176"/>
              <a:gd name="T36" fmla="*/ 313676 w 176"/>
              <a:gd name="T37" fmla="*/ 289430 h 176"/>
              <a:gd name="T38" fmla="*/ 313676 w 176"/>
              <a:gd name="T39" fmla="*/ 213627 h 176"/>
              <a:gd name="T40" fmla="*/ 300038 w 176"/>
              <a:gd name="T41" fmla="*/ 199845 h 176"/>
              <a:gd name="T42" fmla="*/ 286399 w 176"/>
              <a:gd name="T43" fmla="*/ 213627 h 176"/>
              <a:gd name="T44" fmla="*/ 286399 w 176"/>
              <a:gd name="T45" fmla="*/ 289430 h 176"/>
              <a:gd name="T46" fmla="*/ 211390 w 176"/>
              <a:gd name="T47" fmla="*/ 289430 h 176"/>
              <a:gd name="T48" fmla="*/ 197752 w 176"/>
              <a:gd name="T49" fmla="*/ 303213 h 176"/>
              <a:gd name="T50" fmla="*/ 211390 w 176"/>
              <a:gd name="T51" fmla="*/ 316995 h 176"/>
              <a:gd name="T52" fmla="*/ 286399 w 176"/>
              <a:gd name="T53" fmla="*/ 316995 h 176"/>
              <a:gd name="T54" fmla="*/ 286399 w 176"/>
              <a:gd name="T55" fmla="*/ 392798 h 176"/>
              <a:gd name="T56" fmla="*/ 300038 w 176"/>
              <a:gd name="T57" fmla="*/ 406580 h 17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6" h="176">
                <a:moveTo>
                  <a:pt x="145" y="145"/>
                </a:moveTo>
                <a:cubicBezTo>
                  <a:pt x="176" y="113"/>
                  <a:pt x="176" y="63"/>
                  <a:pt x="145" y="31"/>
                </a:cubicBezTo>
                <a:cubicBezTo>
                  <a:pt x="113" y="0"/>
                  <a:pt x="63" y="0"/>
                  <a:pt x="31" y="31"/>
                </a:cubicBezTo>
                <a:cubicBezTo>
                  <a:pt x="0" y="63"/>
                  <a:pt x="0" y="113"/>
                  <a:pt x="31" y="145"/>
                </a:cubicBezTo>
                <a:cubicBezTo>
                  <a:pt x="63" y="176"/>
                  <a:pt x="113" y="176"/>
                  <a:pt x="145" y="145"/>
                </a:cubicBezTo>
                <a:close/>
                <a:moveTo>
                  <a:pt x="37" y="37"/>
                </a:moveTo>
                <a:cubicBezTo>
                  <a:pt x="65" y="9"/>
                  <a:pt x="111" y="9"/>
                  <a:pt x="139" y="37"/>
                </a:cubicBezTo>
                <a:cubicBezTo>
                  <a:pt x="167" y="65"/>
                  <a:pt x="167" y="111"/>
                  <a:pt x="139" y="139"/>
                </a:cubicBezTo>
                <a:cubicBezTo>
                  <a:pt x="111" y="167"/>
                  <a:pt x="65" y="167"/>
                  <a:pt x="37" y="139"/>
                </a:cubicBezTo>
                <a:cubicBezTo>
                  <a:pt x="9" y="111"/>
                  <a:pt x="9" y="65"/>
                  <a:pt x="37" y="37"/>
                </a:cubicBezTo>
                <a:close/>
                <a:moveTo>
                  <a:pt x="88" y="118"/>
                </a:moveTo>
                <a:cubicBezTo>
                  <a:pt x="89" y="118"/>
                  <a:pt x="90" y="118"/>
                  <a:pt x="91" y="117"/>
                </a:cubicBezTo>
                <a:cubicBezTo>
                  <a:pt x="92" y="116"/>
                  <a:pt x="92" y="115"/>
                  <a:pt x="92" y="114"/>
                </a:cubicBezTo>
                <a:cubicBezTo>
                  <a:pt x="92" y="92"/>
                  <a:pt x="92" y="92"/>
                  <a:pt x="92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5" y="92"/>
                  <a:pt x="116" y="92"/>
                  <a:pt x="117" y="91"/>
                </a:cubicBezTo>
                <a:cubicBezTo>
                  <a:pt x="118" y="90"/>
                  <a:pt x="118" y="89"/>
                  <a:pt x="118" y="88"/>
                </a:cubicBezTo>
                <a:cubicBezTo>
                  <a:pt x="118" y="86"/>
                  <a:pt x="116" y="84"/>
                  <a:pt x="114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60"/>
                  <a:pt x="90" y="58"/>
                  <a:pt x="88" y="58"/>
                </a:cubicBezTo>
                <a:cubicBezTo>
                  <a:pt x="86" y="58"/>
                  <a:pt x="84" y="60"/>
                  <a:pt x="84" y="62"/>
                </a:cubicBezTo>
                <a:cubicBezTo>
                  <a:pt x="84" y="84"/>
                  <a:pt x="84" y="84"/>
                  <a:pt x="84" y="84"/>
                </a:cubicBezTo>
                <a:cubicBezTo>
                  <a:pt x="62" y="84"/>
                  <a:pt x="62" y="84"/>
                  <a:pt x="62" y="84"/>
                </a:cubicBezTo>
                <a:cubicBezTo>
                  <a:pt x="60" y="84"/>
                  <a:pt x="58" y="86"/>
                  <a:pt x="58" y="88"/>
                </a:cubicBezTo>
                <a:cubicBezTo>
                  <a:pt x="58" y="90"/>
                  <a:pt x="60" y="92"/>
                  <a:pt x="62" y="92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116"/>
                  <a:pt x="86" y="118"/>
                  <a:pt x="88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" name="Freeform 96">
            <a:extLst>
              <a:ext uri="{FF2B5EF4-FFF2-40B4-BE49-F238E27FC236}">
                <a16:creationId xmlns:a16="http://schemas.microsoft.com/office/drawing/2014/main" id="{ED7928F1-C032-4D90-9098-D5ED6EDA1225}"/>
              </a:ext>
            </a:extLst>
          </p:cNvPr>
          <p:cNvSpPr>
            <a:spLocks/>
          </p:cNvSpPr>
          <p:nvPr/>
        </p:nvSpPr>
        <p:spPr bwMode="auto">
          <a:xfrm>
            <a:off x="10756905" y="4368315"/>
            <a:ext cx="370194" cy="303474"/>
          </a:xfrm>
          <a:custGeom>
            <a:avLst/>
            <a:gdLst>
              <a:gd name="T0" fmla="*/ 61436 w 160"/>
              <a:gd name="T1" fmla="*/ 0 h 130"/>
              <a:gd name="T2" fmla="*/ 484664 w 160"/>
              <a:gd name="T3" fmla="*/ 0 h 130"/>
              <a:gd name="T4" fmla="*/ 546100 w 160"/>
              <a:gd name="T5" fmla="*/ 61986 h 130"/>
              <a:gd name="T6" fmla="*/ 546100 w 160"/>
              <a:gd name="T7" fmla="*/ 316816 h 130"/>
              <a:gd name="T8" fmla="*/ 484664 w 160"/>
              <a:gd name="T9" fmla="*/ 378802 h 130"/>
              <a:gd name="T10" fmla="*/ 361791 w 160"/>
              <a:gd name="T11" fmla="*/ 378802 h 130"/>
              <a:gd name="T12" fmla="*/ 348139 w 160"/>
              <a:gd name="T13" fmla="*/ 365027 h 130"/>
              <a:gd name="T14" fmla="*/ 361791 w 160"/>
              <a:gd name="T15" fmla="*/ 351253 h 130"/>
              <a:gd name="T16" fmla="*/ 484664 w 160"/>
              <a:gd name="T17" fmla="*/ 351253 h 130"/>
              <a:gd name="T18" fmla="*/ 518795 w 160"/>
              <a:gd name="T19" fmla="*/ 316816 h 130"/>
              <a:gd name="T20" fmla="*/ 518795 w 160"/>
              <a:gd name="T21" fmla="*/ 61986 h 130"/>
              <a:gd name="T22" fmla="*/ 484664 w 160"/>
              <a:gd name="T23" fmla="*/ 27549 h 130"/>
              <a:gd name="T24" fmla="*/ 61436 w 160"/>
              <a:gd name="T25" fmla="*/ 27549 h 130"/>
              <a:gd name="T26" fmla="*/ 27305 w 160"/>
              <a:gd name="T27" fmla="*/ 61986 h 130"/>
              <a:gd name="T28" fmla="*/ 27305 w 160"/>
              <a:gd name="T29" fmla="*/ 316816 h 130"/>
              <a:gd name="T30" fmla="*/ 61436 w 160"/>
              <a:gd name="T31" fmla="*/ 351253 h 130"/>
              <a:gd name="T32" fmla="*/ 238919 w 160"/>
              <a:gd name="T33" fmla="*/ 351253 h 130"/>
              <a:gd name="T34" fmla="*/ 194548 w 160"/>
              <a:gd name="T35" fmla="*/ 303042 h 130"/>
              <a:gd name="T36" fmla="*/ 194548 w 160"/>
              <a:gd name="T37" fmla="*/ 285823 h 130"/>
              <a:gd name="T38" fmla="*/ 204788 w 160"/>
              <a:gd name="T39" fmla="*/ 282380 h 130"/>
              <a:gd name="T40" fmla="*/ 215027 w 160"/>
              <a:gd name="T41" fmla="*/ 285823 h 130"/>
              <a:gd name="T42" fmla="*/ 283289 w 160"/>
              <a:gd name="T43" fmla="*/ 354696 h 130"/>
              <a:gd name="T44" fmla="*/ 283289 w 160"/>
              <a:gd name="T45" fmla="*/ 375358 h 130"/>
              <a:gd name="T46" fmla="*/ 215027 w 160"/>
              <a:gd name="T47" fmla="*/ 444231 h 130"/>
              <a:gd name="T48" fmla="*/ 194548 w 160"/>
              <a:gd name="T49" fmla="*/ 444231 h 130"/>
              <a:gd name="T50" fmla="*/ 194548 w 160"/>
              <a:gd name="T51" fmla="*/ 423569 h 130"/>
              <a:gd name="T52" fmla="*/ 238919 w 160"/>
              <a:gd name="T53" fmla="*/ 378802 h 130"/>
              <a:gd name="T54" fmla="*/ 61436 w 160"/>
              <a:gd name="T55" fmla="*/ 378802 h 130"/>
              <a:gd name="T56" fmla="*/ 0 w 160"/>
              <a:gd name="T57" fmla="*/ 316816 h 130"/>
              <a:gd name="T58" fmla="*/ 0 w 160"/>
              <a:gd name="T59" fmla="*/ 61986 h 130"/>
              <a:gd name="T60" fmla="*/ 61436 w 160"/>
              <a:gd name="T61" fmla="*/ 0 h 13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0" h="130">
                <a:moveTo>
                  <a:pt x="18" y="0"/>
                </a:moveTo>
                <a:cubicBezTo>
                  <a:pt x="142" y="0"/>
                  <a:pt x="142" y="0"/>
                  <a:pt x="142" y="0"/>
                </a:cubicBezTo>
                <a:cubicBezTo>
                  <a:pt x="152" y="0"/>
                  <a:pt x="160" y="8"/>
                  <a:pt x="160" y="18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60" y="102"/>
                  <a:pt x="152" y="110"/>
                  <a:pt x="142" y="110"/>
                </a:cubicBezTo>
                <a:cubicBezTo>
                  <a:pt x="106" y="110"/>
                  <a:pt x="106" y="110"/>
                  <a:pt x="106" y="110"/>
                </a:cubicBezTo>
                <a:cubicBezTo>
                  <a:pt x="104" y="110"/>
                  <a:pt x="102" y="108"/>
                  <a:pt x="102" y="106"/>
                </a:cubicBezTo>
                <a:cubicBezTo>
                  <a:pt x="102" y="104"/>
                  <a:pt x="104" y="102"/>
                  <a:pt x="106" y="102"/>
                </a:cubicBezTo>
                <a:cubicBezTo>
                  <a:pt x="142" y="102"/>
                  <a:pt x="142" y="102"/>
                  <a:pt x="142" y="102"/>
                </a:cubicBezTo>
                <a:cubicBezTo>
                  <a:pt x="148" y="102"/>
                  <a:pt x="152" y="98"/>
                  <a:pt x="152" y="92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2"/>
                  <a:pt x="148" y="8"/>
                  <a:pt x="142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2" y="8"/>
                  <a:pt x="8" y="12"/>
                  <a:pt x="8" y="18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8"/>
                  <a:pt x="12" y="102"/>
                  <a:pt x="18" y="102"/>
                </a:cubicBezTo>
                <a:cubicBezTo>
                  <a:pt x="70" y="102"/>
                  <a:pt x="70" y="102"/>
                  <a:pt x="70" y="102"/>
                </a:cubicBezTo>
                <a:cubicBezTo>
                  <a:pt x="57" y="88"/>
                  <a:pt x="57" y="88"/>
                  <a:pt x="57" y="88"/>
                </a:cubicBezTo>
                <a:cubicBezTo>
                  <a:pt x="55" y="87"/>
                  <a:pt x="55" y="84"/>
                  <a:pt x="57" y="83"/>
                </a:cubicBezTo>
                <a:cubicBezTo>
                  <a:pt x="58" y="82"/>
                  <a:pt x="59" y="82"/>
                  <a:pt x="60" y="82"/>
                </a:cubicBezTo>
                <a:cubicBezTo>
                  <a:pt x="61" y="82"/>
                  <a:pt x="62" y="82"/>
                  <a:pt x="63" y="83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4" y="105"/>
                  <a:pt x="84" y="107"/>
                  <a:pt x="83" y="10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1" y="130"/>
                  <a:pt x="59" y="130"/>
                  <a:pt x="57" y="129"/>
                </a:cubicBezTo>
                <a:cubicBezTo>
                  <a:pt x="55" y="127"/>
                  <a:pt x="55" y="125"/>
                  <a:pt x="57" y="123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8" y="110"/>
                  <a:pt x="0" y="102"/>
                  <a:pt x="0" y="9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" name="Freeform 97">
            <a:extLst>
              <a:ext uri="{FF2B5EF4-FFF2-40B4-BE49-F238E27FC236}">
                <a16:creationId xmlns:a16="http://schemas.microsoft.com/office/drawing/2014/main" id="{2A2CB9AB-448E-476E-8EA5-5275EED9611D}"/>
              </a:ext>
            </a:extLst>
          </p:cNvPr>
          <p:cNvSpPr>
            <a:spLocks noEditPoints="1"/>
          </p:cNvSpPr>
          <p:nvPr/>
        </p:nvSpPr>
        <p:spPr bwMode="auto">
          <a:xfrm>
            <a:off x="10741665" y="5340234"/>
            <a:ext cx="370194" cy="351900"/>
          </a:xfrm>
          <a:custGeom>
            <a:avLst/>
            <a:gdLst>
              <a:gd name="T0" fmla="*/ 423228 w 160"/>
              <a:gd name="T1" fmla="*/ 281902 h 151"/>
              <a:gd name="T2" fmla="*/ 402749 w 160"/>
              <a:gd name="T3" fmla="*/ 281902 h 151"/>
              <a:gd name="T4" fmla="*/ 402749 w 160"/>
              <a:gd name="T5" fmla="*/ 302529 h 151"/>
              <a:gd name="T6" fmla="*/ 464185 w 160"/>
              <a:gd name="T7" fmla="*/ 360973 h 151"/>
              <a:gd name="T8" fmla="*/ 474424 w 160"/>
              <a:gd name="T9" fmla="*/ 364410 h 151"/>
              <a:gd name="T10" fmla="*/ 481251 w 160"/>
              <a:gd name="T11" fmla="*/ 360973 h 151"/>
              <a:gd name="T12" fmla="*/ 542687 w 160"/>
              <a:gd name="T13" fmla="*/ 302529 h 151"/>
              <a:gd name="T14" fmla="*/ 542687 w 160"/>
              <a:gd name="T15" fmla="*/ 281902 h 151"/>
              <a:gd name="T16" fmla="*/ 522208 w 160"/>
              <a:gd name="T17" fmla="*/ 281902 h 151"/>
              <a:gd name="T18" fmla="*/ 488077 w 160"/>
              <a:gd name="T19" fmla="*/ 319719 h 151"/>
              <a:gd name="T20" fmla="*/ 488077 w 160"/>
              <a:gd name="T21" fmla="*/ 58443 h 151"/>
              <a:gd name="T22" fmla="*/ 430054 w 160"/>
              <a:gd name="T23" fmla="*/ 0 h 151"/>
              <a:gd name="T24" fmla="*/ 116046 w 160"/>
              <a:gd name="T25" fmla="*/ 0 h 151"/>
              <a:gd name="T26" fmla="*/ 58023 w 160"/>
              <a:gd name="T27" fmla="*/ 58443 h 151"/>
              <a:gd name="T28" fmla="*/ 58023 w 160"/>
              <a:gd name="T29" fmla="*/ 96259 h 151"/>
              <a:gd name="T30" fmla="*/ 71676 w 160"/>
              <a:gd name="T31" fmla="*/ 110011 h 151"/>
              <a:gd name="T32" fmla="*/ 85328 w 160"/>
              <a:gd name="T33" fmla="*/ 96259 h 151"/>
              <a:gd name="T34" fmla="*/ 85328 w 160"/>
              <a:gd name="T35" fmla="*/ 58443 h 151"/>
              <a:gd name="T36" fmla="*/ 116046 w 160"/>
              <a:gd name="T37" fmla="*/ 27503 h 151"/>
              <a:gd name="T38" fmla="*/ 430054 w 160"/>
              <a:gd name="T39" fmla="*/ 27503 h 151"/>
              <a:gd name="T40" fmla="*/ 460772 w 160"/>
              <a:gd name="T41" fmla="*/ 58443 h 151"/>
              <a:gd name="T42" fmla="*/ 460772 w 160"/>
              <a:gd name="T43" fmla="*/ 319719 h 151"/>
              <a:gd name="T44" fmla="*/ 423228 w 160"/>
              <a:gd name="T45" fmla="*/ 281902 h 151"/>
              <a:gd name="T46" fmla="*/ 23892 w 160"/>
              <a:gd name="T47" fmla="*/ 237211 h 151"/>
              <a:gd name="T48" fmla="*/ 58023 w 160"/>
              <a:gd name="T49" fmla="*/ 199394 h 151"/>
              <a:gd name="T50" fmla="*/ 58023 w 160"/>
              <a:gd name="T51" fmla="*/ 460670 h 151"/>
              <a:gd name="T52" fmla="*/ 116046 w 160"/>
              <a:gd name="T53" fmla="*/ 519113 h 151"/>
              <a:gd name="T54" fmla="*/ 430054 w 160"/>
              <a:gd name="T55" fmla="*/ 519113 h 151"/>
              <a:gd name="T56" fmla="*/ 488077 w 160"/>
              <a:gd name="T57" fmla="*/ 460670 h 151"/>
              <a:gd name="T58" fmla="*/ 488077 w 160"/>
              <a:gd name="T59" fmla="*/ 422854 h 151"/>
              <a:gd name="T60" fmla="*/ 474424 w 160"/>
              <a:gd name="T61" fmla="*/ 409102 h 151"/>
              <a:gd name="T62" fmla="*/ 460772 w 160"/>
              <a:gd name="T63" fmla="*/ 422854 h 151"/>
              <a:gd name="T64" fmla="*/ 460772 w 160"/>
              <a:gd name="T65" fmla="*/ 460670 h 151"/>
              <a:gd name="T66" fmla="*/ 430054 w 160"/>
              <a:gd name="T67" fmla="*/ 491610 h 151"/>
              <a:gd name="T68" fmla="*/ 116046 w 160"/>
              <a:gd name="T69" fmla="*/ 491610 h 151"/>
              <a:gd name="T70" fmla="*/ 85328 w 160"/>
              <a:gd name="T71" fmla="*/ 460670 h 151"/>
              <a:gd name="T72" fmla="*/ 85328 w 160"/>
              <a:gd name="T73" fmla="*/ 199394 h 151"/>
              <a:gd name="T74" fmla="*/ 122873 w 160"/>
              <a:gd name="T75" fmla="*/ 233773 h 151"/>
              <a:gd name="T76" fmla="*/ 133112 w 160"/>
              <a:gd name="T77" fmla="*/ 240648 h 151"/>
              <a:gd name="T78" fmla="*/ 143351 w 160"/>
              <a:gd name="T79" fmla="*/ 233773 h 151"/>
              <a:gd name="T80" fmla="*/ 143351 w 160"/>
              <a:gd name="T81" fmla="*/ 216584 h 151"/>
              <a:gd name="T82" fmla="*/ 81915 w 160"/>
              <a:gd name="T83" fmla="*/ 154703 h 151"/>
              <a:gd name="T84" fmla="*/ 71676 w 160"/>
              <a:gd name="T85" fmla="*/ 151265 h 151"/>
              <a:gd name="T86" fmla="*/ 64849 w 160"/>
              <a:gd name="T87" fmla="*/ 154703 h 151"/>
              <a:gd name="T88" fmla="*/ 3413 w 160"/>
              <a:gd name="T89" fmla="*/ 216584 h 151"/>
              <a:gd name="T90" fmla="*/ 3413 w 160"/>
              <a:gd name="T91" fmla="*/ 233773 h 151"/>
              <a:gd name="T92" fmla="*/ 23892 w 160"/>
              <a:gd name="T93" fmla="*/ 237211 h 15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51">
                <a:moveTo>
                  <a:pt x="124" y="82"/>
                </a:moveTo>
                <a:cubicBezTo>
                  <a:pt x="122" y="81"/>
                  <a:pt x="120" y="81"/>
                  <a:pt x="118" y="82"/>
                </a:cubicBezTo>
                <a:cubicBezTo>
                  <a:pt x="117" y="84"/>
                  <a:pt x="117" y="86"/>
                  <a:pt x="118" y="88"/>
                </a:cubicBezTo>
                <a:cubicBezTo>
                  <a:pt x="136" y="105"/>
                  <a:pt x="136" y="105"/>
                  <a:pt x="136" y="105"/>
                </a:cubicBezTo>
                <a:cubicBezTo>
                  <a:pt x="137" y="106"/>
                  <a:pt x="138" y="106"/>
                  <a:pt x="139" y="106"/>
                </a:cubicBezTo>
                <a:cubicBezTo>
                  <a:pt x="140" y="106"/>
                  <a:pt x="141" y="106"/>
                  <a:pt x="141" y="105"/>
                </a:cubicBezTo>
                <a:cubicBezTo>
                  <a:pt x="159" y="88"/>
                  <a:pt x="159" y="88"/>
                  <a:pt x="159" y="88"/>
                </a:cubicBezTo>
                <a:cubicBezTo>
                  <a:pt x="160" y="86"/>
                  <a:pt x="160" y="84"/>
                  <a:pt x="159" y="82"/>
                </a:cubicBezTo>
                <a:cubicBezTo>
                  <a:pt x="157" y="81"/>
                  <a:pt x="155" y="81"/>
                  <a:pt x="153" y="82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7"/>
                  <a:pt x="135" y="0"/>
                  <a:pt x="12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5" y="0"/>
                  <a:pt x="17" y="7"/>
                  <a:pt x="17" y="17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30"/>
                  <a:pt x="19" y="32"/>
                  <a:pt x="21" y="32"/>
                </a:cubicBezTo>
                <a:cubicBezTo>
                  <a:pt x="24" y="32"/>
                  <a:pt x="25" y="30"/>
                  <a:pt x="25" y="28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2"/>
                  <a:pt x="29" y="8"/>
                  <a:pt x="34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1" y="8"/>
                  <a:pt x="135" y="12"/>
                  <a:pt x="135" y="17"/>
                </a:cubicBezTo>
                <a:cubicBezTo>
                  <a:pt x="135" y="93"/>
                  <a:pt x="135" y="93"/>
                  <a:pt x="135" y="93"/>
                </a:cubicBezTo>
                <a:lnTo>
                  <a:pt x="124" y="82"/>
                </a:lnTo>
                <a:close/>
                <a:moveTo>
                  <a:pt x="7" y="69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43"/>
                  <a:pt x="25" y="151"/>
                  <a:pt x="34" y="151"/>
                </a:cubicBezTo>
                <a:cubicBezTo>
                  <a:pt x="126" y="151"/>
                  <a:pt x="126" y="151"/>
                  <a:pt x="126" y="151"/>
                </a:cubicBezTo>
                <a:cubicBezTo>
                  <a:pt x="135" y="151"/>
                  <a:pt x="143" y="143"/>
                  <a:pt x="143" y="134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3" y="121"/>
                  <a:pt x="141" y="119"/>
                  <a:pt x="139" y="119"/>
                </a:cubicBezTo>
                <a:cubicBezTo>
                  <a:pt x="136" y="119"/>
                  <a:pt x="135" y="121"/>
                  <a:pt x="135" y="123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9"/>
                  <a:pt x="131" y="143"/>
                  <a:pt x="126" y="143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29" y="143"/>
                  <a:pt x="25" y="139"/>
                  <a:pt x="25" y="134"/>
                </a:cubicBezTo>
                <a:cubicBezTo>
                  <a:pt x="25" y="58"/>
                  <a:pt x="25" y="58"/>
                  <a:pt x="25" y="58"/>
                </a:cubicBezTo>
                <a:cubicBezTo>
                  <a:pt x="36" y="68"/>
                  <a:pt x="36" y="68"/>
                  <a:pt x="36" y="68"/>
                </a:cubicBezTo>
                <a:cubicBezTo>
                  <a:pt x="37" y="69"/>
                  <a:pt x="38" y="70"/>
                  <a:pt x="39" y="70"/>
                </a:cubicBezTo>
                <a:cubicBezTo>
                  <a:pt x="40" y="70"/>
                  <a:pt x="41" y="69"/>
                  <a:pt x="42" y="68"/>
                </a:cubicBezTo>
                <a:cubicBezTo>
                  <a:pt x="43" y="67"/>
                  <a:pt x="43" y="64"/>
                  <a:pt x="42" y="63"/>
                </a:cubicBezTo>
                <a:cubicBezTo>
                  <a:pt x="24" y="45"/>
                  <a:pt x="24" y="45"/>
                  <a:pt x="24" y="45"/>
                </a:cubicBezTo>
                <a:cubicBezTo>
                  <a:pt x="23" y="45"/>
                  <a:pt x="22" y="44"/>
                  <a:pt x="21" y="44"/>
                </a:cubicBezTo>
                <a:cubicBezTo>
                  <a:pt x="20" y="44"/>
                  <a:pt x="19" y="45"/>
                  <a:pt x="19" y="45"/>
                </a:cubicBezTo>
                <a:cubicBezTo>
                  <a:pt x="1" y="63"/>
                  <a:pt x="1" y="63"/>
                  <a:pt x="1" y="63"/>
                </a:cubicBezTo>
                <a:cubicBezTo>
                  <a:pt x="0" y="64"/>
                  <a:pt x="0" y="67"/>
                  <a:pt x="1" y="68"/>
                </a:cubicBezTo>
                <a:cubicBezTo>
                  <a:pt x="3" y="70"/>
                  <a:pt x="5" y="70"/>
                  <a:pt x="7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541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AF7CB10-58A8-4798-9ED6-ABA098AE4E5E}"/>
              </a:ext>
            </a:extLst>
          </p:cNvPr>
          <p:cNvGrpSpPr/>
          <p:nvPr/>
        </p:nvGrpSpPr>
        <p:grpSpPr>
          <a:xfrm>
            <a:off x="1764424" y="1282050"/>
            <a:ext cx="417994" cy="420676"/>
            <a:chOff x="9654223" y="2242185"/>
            <a:chExt cx="495300" cy="498475"/>
          </a:xfrm>
        </p:grpSpPr>
        <p:sp>
          <p:nvSpPr>
            <p:cNvPr id="2" name="Freeform 387">
              <a:extLst>
                <a:ext uri="{FF2B5EF4-FFF2-40B4-BE49-F238E27FC236}">
                  <a16:creationId xmlns:a16="http://schemas.microsoft.com/office/drawing/2014/main" id="{913B1816-0B39-40B0-B187-77F299C290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4223" y="2242185"/>
              <a:ext cx="495300" cy="498475"/>
            </a:xfrm>
            <a:custGeom>
              <a:avLst/>
              <a:gdLst>
                <a:gd name="T0" fmla="*/ 247650 w 144"/>
                <a:gd name="T1" fmla="*/ 498475 h 144"/>
                <a:gd name="T2" fmla="*/ 495300 w 144"/>
                <a:gd name="T3" fmla="*/ 249238 h 144"/>
                <a:gd name="T4" fmla="*/ 247650 w 144"/>
                <a:gd name="T5" fmla="*/ 0 h 144"/>
                <a:gd name="T6" fmla="*/ 0 w 144"/>
                <a:gd name="T7" fmla="*/ 249238 h 144"/>
                <a:gd name="T8" fmla="*/ 247650 w 144"/>
                <a:gd name="T9" fmla="*/ 498475 h 144"/>
                <a:gd name="T10" fmla="*/ 247650 w 144"/>
                <a:gd name="T11" fmla="*/ 34616 h 144"/>
                <a:gd name="T12" fmla="*/ 460904 w 144"/>
                <a:gd name="T13" fmla="*/ 249238 h 144"/>
                <a:gd name="T14" fmla="*/ 247650 w 144"/>
                <a:gd name="T15" fmla="*/ 463859 h 144"/>
                <a:gd name="T16" fmla="*/ 34396 w 144"/>
                <a:gd name="T17" fmla="*/ 249238 h 144"/>
                <a:gd name="T18" fmla="*/ 247650 w 144"/>
                <a:gd name="T19" fmla="*/ 34616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lose/>
                  <a:moveTo>
                    <a:pt x="72" y="10"/>
                  </a:moveTo>
                  <a:cubicBezTo>
                    <a:pt x="106" y="10"/>
                    <a:pt x="134" y="38"/>
                    <a:pt x="134" y="72"/>
                  </a:cubicBezTo>
                  <a:cubicBezTo>
                    <a:pt x="134" y="106"/>
                    <a:pt x="106" y="134"/>
                    <a:pt x="72" y="134"/>
                  </a:cubicBezTo>
                  <a:cubicBezTo>
                    <a:pt x="38" y="134"/>
                    <a:pt x="10" y="106"/>
                    <a:pt x="10" y="72"/>
                  </a:cubicBezTo>
                  <a:cubicBezTo>
                    <a:pt x="10" y="38"/>
                    <a:pt x="38" y="10"/>
                    <a:pt x="7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Freeform 388">
              <a:extLst>
                <a:ext uri="{FF2B5EF4-FFF2-40B4-BE49-F238E27FC236}">
                  <a16:creationId xmlns:a16="http://schemas.microsoft.com/office/drawing/2014/main" id="{8D39FE10-4739-43C2-8D74-419B17124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9798" y="2356485"/>
              <a:ext cx="147637" cy="263525"/>
            </a:xfrm>
            <a:custGeom>
              <a:avLst/>
              <a:gdLst>
                <a:gd name="T0" fmla="*/ 116737 w 43"/>
                <a:gd name="T1" fmla="*/ 260058 h 76"/>
                <a:gd name="T2" fmla="*/ 127037 w 43"/>
                <a:gd name="T3" fmla="*/ 263525 h 76"/>
                <a:gd name="T4" fmla="*/ 140771 w 43"/>
                <a:gd name="T5" fmla="*/ 260058 h 76"/>
                <a:gd name="T6" fmla="*/ 140771 w 43"/>
                <a:gd name="T7" fmla="*/ 235786 h 76"/>
                <a:gd name="T8" fmla="*/ 41201 w 43"/>
                <a:gd name="T9" fmla="*/ 135230 h 76"/>
                <a:gd name="T10" fmla="*/ 140771 w 43"/>
                <a:gd name="T11" fmla="*/ 31207 h 76"/>
                <a:gd name="T12" fmla="*/ 140771 w 43"/>
                <a:gd name="T13" fmla="*/ 6935 h 76"/>
                <a:gd name="T14" fmla="*/ 116737 w 43"/>
                <a:gd name="T15" fmla="*/ 6935 h 76"/>
                <a:gd name="T16" fmla="*/ 3433 w 43"/>
                <a:gd name="T17" fmla="*/ 121360 h 76"/>
                <a:gd name="T18" fmla="*/ 0 w 43"/>
                <a:gd name="T19" fmla="*/ 135230 h 76"/>
                <a:gd name="T20" fmla="*/ 3433 w 43"/>
                <a:gd name="T21" fmla="*/ 145632 h 76"/>
                <a:gd name="T22" fmla="*/ 116737 w 43"/>
                <a:gd name="T23" fmla="*/ 260058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76">
                  <a:moveTo>
                    <a:pt x="34" y="75"/>
                  </a:moveTo>
                  <a:cubicBezTo>
                    <a:pt x="35" y="76"/>
                    <a:pt x="36" y="76"/>
                    <a:pt x="37" y="76"/>
                  </a:cubicBezTo>
                  <a:cubicBezTo>
                    <a:pt x="39" y="76"/>
                    <a:pt x="40" y="76"/>
                    <a:pt x="41" y="75"/>
                  </a:cubicBezTo>
                  <a:cubicBezTo>
                    <a:pt x="43" y="73"/>
                    <a:pt x="43" y="70"/>
                    <a:pt x="41" y="6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7"/>
                    <a:pt x="43" y="4"/>
                    <a:pt x="41" y="2"/>
                  </a:cubicBezTo>
                  <a:cubicBezTo>
                    <a:pt x="39" y="0"/>
                    <a:pt x="36" y="0"/>
                    <a:pt x="34" y="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7"/>
                    <a:pt x="0" y="39"/>
                  </a:cubicBezTo>
                  <a:cubicBezTo>
                    <a:pt x="0" y="40"/>
                    <a:pt x="0" y="41"/>
                    <a:pt x="1" y="42"/>
                  </a:cubicBezTo>
                  <a:lnTo>
                    <a:pt x="34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" name="Freeform 389">
            <a:extLst>
              <a:ext uri="{FF2B5EF4-FFF2-40B4-BE49-F238E27FC236}">
                <a16:creationId xmlns:a16="http://schemas.microsoft.com/office/drawing/2014/main" id="{5CEE10BC-F5D2-47B1-89B3-75DAF02C3BC0}"/>
              </a:ext>
            </a:extLst>
          </p:cNvPr>
          <p:cNvSpPr>
            <a:spLocks/>
          </p:cNvSpPr>
          <p:nvPr/>
        </p:nvSpPr>
        <p:spPr bwMode="auto">
          <a:xfrm>
            <a:off x="2847836" y="1272081"/>
            <a:ext cx="236498" cy="440614"/>
          </a:xfrm>
          <a:custGeom>
            <a:avLst/>
            <a:gdLst>
              <a:gd name="T0" fmla="*/ 232508 w 78"/>
              <a:gd name="T1" fmla="*/ 489987 h 144"/>
              <a:gd name="T2" fmla="*/ 246185 w 78"/>
              <a:gd name="T3" fmla="*/ 496888 h 144"/>
              <a:gd name="T4" fmla="*/ 259862 w 78"/>
              <a:gd name="T5" fmla="*/ 489987 h 144"/>
              <a:gd name="T6" fmla="*/ 259862 w 78"/>
              <a:gd name="T7" fmla="*/ 465833 h 144"/>
              <a:gd name="T8" fmla="*/ 41031 w 78"/>
              <a:gd name="T9" fmla="*/ 248444 h 144"/>
              <a:gd name="T10" fmla="*/ 259862 w 78"/>
              <a:gd name="T11" fmla="*/ 31056 h 144"/>
              <a:gd name="T12" fmla="*/ 259862 w 78"/>
              <a:gd name="T13" fmla="*/ 3451 h 144"/>
              <a:gd name="T14" fmla="*/ 232508 w 78"/>
              <a:gd name="T15" fmla="*/ 3451 h 144"/>
              <a:gd name="T16" fmla="*/ 3419 w 78"/>
              <a:gd name="T17" fmla="*/ 234642 h 144"/>
              <a:gd name="T18" fmla="*/ 3419 w 78"/>
              <a:gd name="T19" fmla="*/ 262246 h 144"/>
              <a:gd name="T20" fmla="*/ 232508 w 78"/>
              <a:gd name="T21" fmla="*/ 489987 h 1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8" h="144">
                <a:moveTo>
                  <a:pt x="68" y="142"/>
                </a:moveTo>
                <a:cubicBezTo>
                  <a:pt x="69" y="143"/>
                  <a:pt x="71" y="144"/>
                  <a:pt x="72" y="144"/>
                </a:cubicBezTo>
                <a:cubicBezTo>
                  <a:pt x="73" y="144"/>
                  <a:pt x="75" y="143"/>
                  <a:pt x="76" y="142"/>
                </a:cubicBezTo>
                <a:cubicBezTo>
                  <a:pt x="78" y="140"/>
                  <a:pt x="78" y="137"/>
                  <a:pt x="76" y="135"/>
                </a:cubicBezTo>
                <a:cubicBezTo>
                  <a:pt x="12" y="72"/>
                  <a:pt x="12" y="72"/>
                  <a:pt x="12" y="72"/>
                </a:cubicBezTo>
                <a:cubicBezTo>
                  <a:pt x="76" y="9"/>
                  <a:pt x="76" y="9"/>
                  <a:pt x="76" y="9"/>
                </a:cubicBezTo>
                <a:cubicBezTo>
                  <a:pt x="78" y="7"/>
                  <a:pt x="78" y="3"/>
                  <a:pt x="76" y="1"/>
                </a:cubicBezTo>
                <a:cubicBezTo>
                  <a:pt x="74" y="0"/>
                  <a:pt x="70" y="0"/>
                  <a:pt x="68" y="1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70"/>
                  <a:pt x="0" y="74"/>
                  <a:pt x="1" y="76"/>
                </a:cubicBezTo>
                <a:lnTo>
                  <a:pt x="68" y="1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390">
            <a:extLst>
              <a:ext uri="{FF2B5EF4-FFF2-40B4-BE49-F238E27FC236}">
                <a16:creationId xmlns:a16="http://schemas.microsoft.com/office/drawing/2014/main" id="{604CAB81-C55E-4BD7-884E-A87D2A2DCC80}"/>
              </a:ext>
            </a:extLst>
          </p:cNvPr>
          <p:cNvSpPr>
            <a:spLocks noEditPoints="1"/>
          </p:cNvSpPr>
          <p:nvPr/>
        </p:nvSpPr>
        <p:spPr bwMode="auto">
          <a:xfrm>
            <a:off x="3790760" y="1222279"/>
            <a:ext cx="352170" cy="540218"/>
          </a:xfrm>
          <a:custGeom>
            <a:avLst/>
            <a:gdLst>
              <a:gd name="T0" fmla="*/ 120483 w 95"/>
              <a:gd name="T1" fmla="*/ 501650 h 145"/>
              <a:gd name="T2" fmla="*/ 127368 w 95"/>
              <a:gd name="T3" fmla="*/ 501650 h 145"/>
              <a:gd name="T4" fmla="*/ 141137 w 95"/>
              <a:gd name="T5" fmla="*/ 494731 h 145"/>
              <a:gd name="T6" fmla="*/ 323583 w 95"/>
              <a:gd name="T7" fmla="*/ 228337 h 145"/>
              <a:gd name="T8" fmla="*/ 323583 w 95"/>
              <a:gd name="T9" fmla="*/ 211039 h 145"/>
              <a:gd name="T10" fmla="*/ 309813 w 95"/>
              <a:gd name="T11" fmla="*/ 200660 h 145"/>
              <a:gd name="T12" fmla="*/ 196215 w 95"/>
              <a:gd name="T13" fmla="*/ 200660 h 145"/>
              <a:gd name="T14" fmla="*/ 227196 w 95"/>
              <a:gd name="T15" fmla="*/ 24218 h 145"/>
              <a:gd name="T16" fmla="*/ 220312 w 95"/>
              <a:gd name="T17" fmla="*/ 3460 h 145"/>
              <a:gd name="T18" fmla="*/ 199657 w 95"/>
              <a:gd name="T19" fmla="*/ 10379 h 145"/>
              <a:gd name="T20" fmla="*/ 3442 w 95"/>
              <a:gd name="T21" fmla="*/ 256014 h 145"/>
              <a:gd name="T22" fmla="*/ 3442 w 95"/>
              <a:gd name="T23" fmla="*/ 273313 h 145"/>
              <a:gd name="T24" fmla="*/ 17212 w 95"/>
              <a:gd name="T25" fmla="*/ 283692 h 145"/>
              <a:gd name="T26" fmla="*/ 144579 w 95"/>
              <a:gd name="T27" fmla="*/ 283692 h 145"/>
              <a:gd name="T28" fmla="*/ 110156 w 95"/>
              <a:gd name="T29" fmla="*/ 480892 h 145"/>
              <a:gd name="T30" fmla="*/ 120483 w 95"/>
              <a:gd name="T31" fmla="*/ 501650 h 145"/>
              <a:gd name="T32" fmla="*/ 55078 w 95"/>
              <a:gd name="T33" fmla="*/ 249095 h 145"/>
              <a:gd name="T34" fmla="*/ 182446 w 95"/>
              <a:gd name="T35" fmla="*/ 86491 h 145"/>
              <a:gd name="T36" fmla="*/ 158349 w 95"/>
              <a:gd name="T37" fmla="*/ 214499 h 145"/>
              <a:gd name="T38" fmla="*/ 161791 w 95"/>
              <a:gd name="T39" fmla="*/ 228337 h 145"/>
              <a:gd name="T40" fmla="*/ 175561 w 95"/>
              <a:gd name="T41" fmla="*/ 235257 h 145"/>
              <a:gd name="T42" fmla="*/ 275389 w 95"/>
              <a:gd name="T43" fmla="*/ 235257 h 145"/>
              <a:gd name="T44" fmla="*/ 158349 w 95"/>
              <a:gd name="T45" fmla="*/ 408239 h 145"/>
              <a:gd name="T46" fmla="*/ 179003 w 95"/>
              <a:gd name="T47" fmla="*/ 269853 h 145"/>
              <a:gd name="T48" fmla="*/ 175561 w 95"/>
              <a:gd name="T49" fmla="*/ 256014 h 145"/>
              <a:gd name="T50" fmla="*/ 165234 w 95"/>
              <a:gd name="T51" fmla="*/ 249095 h 145"/>
              <a:gd name="T52" fmla="*/ 55078 w 95"/>
              <a:gd name="T53" fmla="*/ 249095 h 1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95" h="145">
                <a:moveTo>
                  <a:pt x="35" y="145"/>
                </a:moveTo>
                <a:cubicBezTo>
                  <a:pt x="35" y="145"/>
                  <a:pt x="36" y="145"/>
                  <a:pt x="37" y="145"/>
                </a:cubicBezTo>
                <a:cubicBezTo>
                  <a:pt x="38" y="145"/>
                  <a:pt x="40" y="144"/>
                  <a:pt x="41" y="143"/>
                </a:cubicBezTo>
                <a:cubicBezTo>
                  <a:pt x="94" y="66"/>
                  <a:pt x="94" y="66"/>
                  <a:pt x="94" y="66"/>
                </a:cubicBezTo>
                <a:cubicBezTo>
                  <a:pt x="95" y="64"/>
                  <a:pt x="95" y="62"/>
                  <a:pt x="94" y="61"/>
                </a:cubicBezTo>
                <a:cubicBezTo>
                  <a:pt x="94" y="59"/>
                  <a:pt x="92" y="58"/>
                  <a:pt x="90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66" y="7"/>
                  <a:pt x="66" y="7"/>
                  <a:pt x="66" y="7"/>
                </a:cubicBezTo>
                <a:cubicBezTo>
                  <a:pt x="67" y="5"/>
                  <a:pt x="66" y="2"/>
                  <a:pt x="64" y="1"/>
                </a:cubicBezTo>
                <a:cubicBezTo>
                  <a:pt x="62" y="0"/>
                  <a:pt x="59" y="1"/>
                  <a:pt x="58" y="3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76"/>
                  <a:pt x="0" y="78"/>
                  <a:pt x="1" y="79"/>
                </a:cubicBezTo>
                <a:cubicBezTo>
                  <a:pt x="1" y="81"/>
                  <a:pt x="3" y="82"/>
                  <a:pt x="5" y="82"/>
                </a:cubicBezTo>
                <a:cubicBezTo>
                  <a:pt x="42" y="82"/>
                  <a:pt x="42" y="82"/>
                  <a:pt x="42" y="82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1" y="141"/>
                  <a:pt x="33" y="144"/>
                  <a:pt x="35" y="145"/>
                </a:cubicBezTo>
                <a:close/>
                <a:moveTo>
                  <a:pt x="16" y="72"/>
                </a:moveTo>
                <a:cubicBezTo>
                  <a:pt x="53" y="25"/>
                  <a:pt x="53" y="25"/>
                  <a:pt x="53" y="25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3"/>
                  <a:pt x="46" y="65"/>
                  <a:pt x="47" y="66"/>
                </a:cubicBezTo>
                <a:cubicBezTo>
                  <a:pt x="48" y="67"/>
                  <a:pt x="49" y="68"/>
                  <a:pt x="5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52" y="78"/>
                  <a:pt x="52" y="78"/>
                  <a:pt x="52" y="78"/>
                </a:cubicBezTo>
                <a:cubicBezTo>
                  <a:pt x="53" y="77"/>
                  <a:pt x="52" y="75"/>
                  <a:pt x="51" y="74"/>
                </a:cubicBezTo>
                <a:cubicBezTo>
                  <a:pt x="50" y="73"/>
                  <a:pt x="49" y="72"/>
                  <a:pt x="48" y="72"/>
                </a:cubicBezTo>
                <a:lnTo>
                  <a:pt x="16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391">
            <a:extLst>
              <a:ext uri="{FF2B5EF4-FFF2-40B4-BE49-F238E27FC236}">
                <a16:creationId xmlns:a16="http://schemas.microsoft.com/office/drawing/2014/main" id="{85AC5AD2-39A8-495B-8BE6-B6886FB8DFF6}"/>
              </a:ext>
            </a:extLst>
          </p:cNvPr>
          <p:cNvSpPr>
            <a:spLocks noEditPoints="1"/>
          </p:cNvSpPr>
          <p:nvPr/>
        </p:nvSpPr>
        <p:spPr bwMode="auto">
          <a:xfrm>
            <a:off x="4739807" y="1262120"/>
            <a:ext cx="470836" cy="460536"/>
          </a:xfrm>
          <a:custGeom>
            <a:avLst/>
            <a:gdLst>
              <a:gd name="T0" fmla="*/ 133865 w 148"/>
              <a:gd name="T1" fmla="*/ 196685 h 144"/>
              <a:gd name="T2" fmla="*/ 27459 w 148"/>
              <a:gd name="T3" fmla="*/ 303654 h 144"/>
              <a:gd name="T4" fmla="*/ 27459 w 148"/>
              <a:gd name="T5" fmla="*/ 403722 h 144"/>
              <a:gd name="T6" fmla="*/ 99541 w 148"/>
              <a:gd name="T7" fmla="*/ 476184 h 144"/>
              <a:gd name="T8" fmla="*/ 151027 w 148"/>
              <a:gd name="T9" fmla="*/ 496888 h 144"/>
              <a:gd name="T10" fmla="*/ 199081 w 148"/>
              <a:gd name="T11" fmla="*/ 476184 h 144"/>
              <a:gd name="T12" fmla="*/ 305486 w 148"/>
              <a:gd name="T13" fmla="*/ 372666 h 144"/>
              <a:gd name="T14" fmla="*/ 326081 w 148"/>
              <a:gd name="T15" fmla="*/ 320907 h 144"/>
              <a:gd name="T16" fmla="*/ 326081 w 148"/>
              <a:gd name="T17" fmla="*/ 320907 h 144"/>
              <a:gd name="T18" fmla="*/ 326081 w 148"/>
              <a:gd name="T19" fmla="*/ 320907 h 144"/>
              <a:gd name="T20" fmla="*/ 377568 w 148"/>
              <a:gd name="T21" fmla="*/ 300203 h 144"/>
              <a:gd name="T22" fmla="*/ 480541 w 148"/>
              <a:gd name="T23" fmla="*/ 193234 h 144"/>
              <a:gd name="T24" fmla="*/ 480541 w 148"/>
              <a:gd name="T25" fmla="*/ 93167 h 144"/>
              <a:gd name="T26" fmla="*/ 408459 w 148"/>
              <a:gd name="T27" fmla="*/ 20704 h 144"/>
              <a:gd name="T28" fmla="*/ 356973 w 148"/>
              <a:gd name="T29" fmla="*/ 0 h 144"/>
              <a:gd name="T30" fmla="*/ 308919 w 148"/>
              <a:gd name="T31" fmla="*/ 20704 h 144"/>
              <a:gd name="T32" fmla="*/ 202514 w 148"/>
              <a:gd name="T33" fmla="*/ 127673 h 144"/>
              <a:gd name="T34" fmla="*/ 181919 w 148"/>
              <a:gd name="T35" fmla="*/ 175981 h 144"/>
              <a:gd name="T36" fmla="*/ 185351 w 148"/>
              <a:gd name="T37" fmla="*/ 179432 h 144"/>
              <a:gd name="T38" fmla="*/ 181919 w 148"/>
              <a:gd name="T39" fmla="*/ 175981 h 144"/>
              <a:gd name="T40" fmla="*/ 133865 w 148"/>
              <a:gd name="T41" fmla="*/ 196685 h 144"/>
              <a:gd name="T42" fmla="*/ 229973 w 148"/>
              <a:gd name="T43" fmla="*/ 151827 h 144"/>
              <a:gd name="T44" fmla="*/ 336378 w 148"/>
              <a:gd name="T45" fmla="*/ 48309 h 144"/>
              <a:gd name="T46" fmla="*/ 360405 w 148"/>
              <a:gd name="T47" fmla="*/ 37957 h 144"/>
              <a:gd name="T48" fmla="*/ 381000 w 148"/>
              <a:gd name="T49" fmla="*/ 48309 h 144"/>
              <a:gd name="T50" fmla="*/ 456514 w 148"/>
              <a:gd name="T51" fmla="*/ 120771 h 144"/>
              <a:gd name="T52" fmla="*/ 456514 w 148"/>
              <a:gd name="T53" fmla="*/ 165629 h 144"/>
              <a:gd name="T54" fmla="*/ 350108 w 148"/>
              <a:gd name="T55" fmla="*/ 272598 h 144"/>
              <a:gd name="T56" fmla="*/ 305486 w 148"/>
              <a:gd name="T57" fmla="*/ 272598 h 144"/>
              <a:gd name="T58" fmla="*/ 281459 w 148"/>
              <a:gd name="T59" fmla="*/ 248444 h 144"/>
              <a:gd name="T60" fmla="*/ 302054 w 148"/>
              <a:gd name="T61" fmla="*/ 227740 h 144"/>
              <a:gd name="T62" fmla="*/ 302054 w 148"/>
              <a:gd name="T63" fmla="*/ 200135 h 144"/>
              <a:gd name="T64" fmla="*/ 274595 w 148"/>
              <a:gd name="T65" fmla="*/ 200135 h 144"/>
              <a:gd name="T66" fmla="*/ 254000 w 148"/>
              <a:gd name="T67" fmla="*/ 220839 h 144"/>
              <a:gd name="T68" fmla="*/ 229973 w 148"/>
              <a:gd name="T69" fmla="*/ 196685 h 144"/>
              <a:gd name="T70" fmla="*/ 223108 w 148"/>
              <a:gd name="T71" fmla="*/ 175981 h 144"/>
              <a:gd name="T72" fmla="*/ 229973 w 148"/>
              <a:gd name="T73" fmla="*/ 151827 h 144"/>
              <a:gd name="T74" fmla="*/ 202514 w 148"/>
              <a:gd name="T75" fmla="*/ 224290 h 144"/>
              <a:gd name="T76" fmla="*/ 226541 w 148"/>
              <a:gd name="T77" fmla="*/ 248444 h 144"/>
              <a:gd name="T78" fmla="*/ 205946 w 148"/>
              <a:gd name="T79" fmla="*/ 269148 h 144"/>
              <a:gd name="T80" fmla="*/ 205946 w 148"/>
              <a:gd name="T81" fmla="*/ 296753 h 144"/>
              <a:gd name="T82" fmla="*/ 219676 w 148"/>
              <a:gd name="T83" fmla="*/ 303654 h 144"/>
              <a:gd name="T84" fmla="*/ 233405 w 148"/>
              <a:gd name="T85" fmla="*/ 296753 h 144"/>
              <a:gd name="T86" fmla="*/ 254000 w 148"/>
              <a:gd name="T87" fmla="*/ 276049 h 144"/>
              <a:gd name="T88" fmla="*/ 278027 w 148"/>
              <a:gd name="T89" fmla="*/ 300203 h 144"/>
              <a:gd name="T90" fmla="*/ 284892 w 148"/>
              <a:gd name="T91" fmla="*/ 320907 h 144"/>
              <a:gd name="T92" fmla="*/ 278027 w 148"/>
              <a:gd name="T93" fmla="*/ 345061 h 144"/>
              <a:gd name="T94" fmla="*/ 171622 w 148"/>
              <a:gd name="T95" fmla="*/ 452030 h 144"/>
              <a:gd name="T96" fmla="*/ 127000 w 148"/>
              <a:gd name="T97" fmla="*/ 452030 h 144"/>
              <a:gd name="T98" fmla="*/ 54919 w 148"/>
              <a:gd name="T99" fmla="*/ 376117 h 144"/>
              <a:gd name="T100" fmla="*/ 54919 w 148"/>
              <a:gd name="T101" fmla="*/ 331259 h 144"/>
              <a:gd name="T102" fmla="*/ 157892 w 148"/>
              <a:gd name="T103" fmla="*/ 224290 h 144"/>
              <a:gd name="T104" fmla="*/ 181919 w 148"/>
              <a:gd name="T105" fmla="*/ 217389 h 144"/>
              <a:gd name="T106" fmla="*/ 202514 w 148"/>
              <a:gd name="T107" fmla="*/ 224290 h 14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8" h="144">
                <a:moveTo>
                  <a:pt x="39" y="57"/>
                </a:moveTo>
                <a:cubicBezTo>
                  <a:pt x="8" y="88"/>
                  <a:pt x="8" y="88"/>
                  <a:pt x="8" y="88"/>
                </a:cubicBezTo>
                <a:cubicBezTo>
                  <a:pt x="0" y="96"/>
                  <a:pt x="0" y="109"/>
                  <a:pt x="8" y="117"/>
                </a:cubicBezTo>
                <a:cubicBezTo>
                  <a:pt x="29" y="138"/>
                  <a:pt x="29" y="138"/>
                  <a:pt x="29" y="138"/>
                </a:cubicBezTo>
                <a:cubicBezTo>
                  <a:pt x="33" y="142"/>
                  <a:pt x="38" y="144"/>
                  <a:pt x="44" y="144"/>
                </a:cubicBezTo>
                <a:cubicBezTo>
                  <a:pt x="49" y="144"/>
                  <a:pt x="54" y="142"/>
                  <a:pt x="58" y="138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93" y="104"/>
                  <a:pt x="95" y="99"/>
                  <a:pt x="95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101" y="93"/>
                  <a:pt x="106" y="91"/>
                  <a:pt x="110" y="87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8" y="48"/>
                  <a:pt x="148" y="35"/>
                  <a:pt x="140" y="27"/>
                </a:cubicBezTo>
                <a:cubicBezTo>
                  <a:pt x="119" y="6"/>
                  <a:pt x="119" y="6"/>
                  <a:pt x="119" y="6"/>
                </a:cubicBezTo>
                <a:cubicBezTo>
                  <a:pt x="115" y="2"/>
                  <a:pt x="110" y="0"/>
                  <a:pt x="104" y="0"/>
                </a:cubicBezTo>
                <a:cubicBezTo>
                  <a:pt x="99" y="0"/>
                  <a:pt x="94" y="2"/>
                  <a:pt x="90" y="6"/>
                </a:cubicBezTo>
                <a:cubicBezTo>
                  <a:pt x="59" y="37"/>
                  <a:pt x="59" y="37"/>
                  <a:pt x="59" y="37"/>
                </a:cubicBezTo>
                <a:cubicBezTo>
                  <a:pt x="56" y="40"/>
                  <a:pt x="53" y="46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3" y="52"/>
                  <a:pt x="53" y="51"/>
                  <a:pt x="53" y="51"/>
                </a:cubicBezTo>
                <a:cubicBezTo>
                  <a:pt x="48" y="51"/>
                  <a:pt x="42" y="54"/>
                  <a:pt x="39" y="57"/>
                </a:cubicBezTo>
                <a:close/>
                <a:moveTo>
                  <a:pt x="67" y="44"/>
                </a:moveTo>
                <a:cubicBezTo>
                  <a:pt x="98" y="14"/>
                  <a:pt x="98" y="14"/>
                  <a:pt x="98" y="14"/>
                </a:cubicBezTo>
                <a:cubicBezTo>
                  <a:pt x="100" y="12"/>
                  <a:pt x="102" y="11"/>
                  <a:pt x="105" y="11"/>
                </a:cubicBezTo>
                <a:cubicBezTo>
                  <a:pt x="107" y="11"/>
                  <a:pt x="109" y="12"/>
                  <a:pt x="111" y="14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6" y="39"/>
                  <a:pt x="136" y="45"/>
                  <a:pt x="133" y="48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98" y="82"/>
                  <a:pt x="92" y="82"/>
                  <a:pt x="89" y="79"/>
                </a:cubicBezTo>
                <a:cubicBezTo>
                  <a:pt x="82" y="72"/>
                  <a:pt x="82" y="72"/>
                  <a:pt x="82" y="72"/>
                </a:cubicBezTo>
                <a:cubicBezTo>
                  <a:pt x="88" y="66"/>
                  <a:pt x="88" y="66"/>
                  <a:pt x="88" y="66"/>
                </a:cubicBezTo>
                <a:cubicBezTo>
                  <a:pt x="90" y="64"/>
                  <a:pt x="90" y="60"/>
                  <a:pt x="88" y="58"/>
                </a:cubicBezTo>
                <a:cubicBezTo>
                  <a:pt x="86" y="56"/>
                  <a:pt x="82" y="56"/>
                  <a:pt x="80" y="58"/>
                </a:cubicBezTo>
                <a:cubicBezTo>
                  <a:pt x="74" y="64"/>
                  <a:pt x="74" y="64"/>
                  <a:pt x="74" y="64"/>
                </a:cubicBezTo>
                <a:cubicBezTo>
                  <a:pt x="67" y="57"/>
                  <a:pt x="67" y="57"/>
                  <a:pt x="67" y="57"/>
                </a:cubicBezTo>
                <a:cubicBezTo>
                  <a:pt x="66" y="56"/>
                  <a:pt x="65" y="53"/>
                  <a:pt x="65" y="51"/>
                </a:cubicBezTo>
                <a:cubicBezTo>
                  <a:pt x="65" y="48"/>
                  <a:pt x="66" y="46"/>
                  <a:pt x="67" y="44"/>
                </a:cubicBezTo>
                <a:close/>
                <a:moveTo>
                  <a:pt x="59" y="65"/>
                </a:moveTo>
                <a:cubicBezTo>
                  <a:pt x="66" y="72"/>
                  <a:pt x="66" y="72"/>
                  <a:pt x="66" y="72"/>
                </a:cubicBezTo>
                <a:cubicBezTo>
                  <a:pt x="60" y="78"/>
                  <a:pt x="60" y="78"/>
                  <a:pt x="60" y="78"/>
                </a:cubicBezTo>
                <a:cubicBezTo>
                  <a:pt x="58" y="80"/>
                  <a:pt x="58" y="84"/>
                  <a:pt x="60" y="86"/>
                </a:cubicBezTo>
                <a:cubicBezTo>
                  <a:pt x="61" y="87"/>
                  <a:pt x="63" y="88"/>
                  <a:pt x="64" y="88"/>
                </a:cubicBezTo>
                <a:cubicBezTo>
                  <a:pt x="65" y="88"/>
                  <a:pt x="67" y="87"/>
                  <a:pt x="68" y="86"/>
                </a:cubicBezTo>
                <a:cubicBezTo>
                  <a:pt x="74" y="80"/>
                  <a:pt x="74" y="80"/>
                  <a:pt x="74" y="80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8"/>
                  <a:pt x="83" y="91"/>
                  <a:pt x="83" y="93"/>
                </a:cubicBezTo>
                <a:cubicBezTo>
                  <a:pt x="83" y="96"/>
                  <a:pt x="82" y="98"/>
                  <a:pt x="81" y="100"/>
                </a:cubicBezTo>
                <a:cubicBezTo>
                  <a:pt x="50" y="131"/>
                  <a:pt x="50" y="131"/>
                  <a:pt x="50" y="131"/>
                </a:cubicBezTo>
                <a:cubicBezTo>
                  <a:pt x="47" y="134"/>
                  <a:pt x="40" y="134"/>
                  <a:pt x="37" y="131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2" y="105"/>
                  <a:pt x="12" y="100"/>
                  <a:pt x="16" y="96"/>
                </a:cubicBezTo>
                <a:cubicBezTo>
                  <a:pt x="46" y="65"/>
                  <a:pt x="46" y="65"/>
                  <a:pt x="46" y="65"/>
                </a:cubicBezTo>
                <a:cubicBezTo>
                  <a:pt x="48" y="64"/>
                  <a:pt x="50" y="63"/>
                  <a:pt x="53" y="63"/>
                </a:cubicBezTo>
                <a:cubicBezTo>
                  <a:pt x="55" y="63"/>
                  <a:pt x="58" y="64"/>
                  <a:pt x="59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8" name="Freeform 392">
            <a:extLst>
              <a:ext uri="{FF2B5EF4-FFF2-40B4-BE49-F238E27FC236}">
                <a16:creationId xmlns:a16="http://schemas.microsoft.com/office/drawing/2014/main" id="{11825DE2-AA5F-4BF8-9227-DCFEEB24A3F4}"/>
              </a:ext>
            </a:extLst>
          </p:cNvPr>
          <p:cNvSpPr>
            <a:spLocks noEditPoints="1"/>
          </p:cNvSpPr>
          <p:nvPr/>
        </p:nvSpPr>
        <p:spPr bwMode="auto">
          <a:xfrm>
            <a:off x="5787069" y="1269655"/>
            <a:ext cx="444044" cy="445466"/>
          </a:xfrm>
          <a:custGeom>
            <a:avLst/>
            <a:gdLst>
              <a:gd name="T0" fmla="*/ 350838 w 144"/>
              <a:gd name="T1" fmla="*/ 376117 h 144"/>
              <a:gd name="T2" fmla="*/ 364596 w 144"/>
              <a:gd name="T3" fmla="*/ 383018 h 144"/>
              <a:gd name="T4" fmla="*/ 374915 w 144"/>
              <a:gd name="T5" fmla="*/ 376117 h 144"/>
              <a:gd name="T6" fmla="*/ 491860 w 144"/>
              <a:gd name="T7" fmla="*/ 262246 h 144"/>
              <a:gd name="T8" fmla="*/ 491860 w 144"/>
              <a:gd name="T9" fmla="*/ 258796 h 144"/>
              <a:gd name="T10" fmla="*/ 491860 w 144"/>
              <a:gd name="T11" fmla="*/ 258796 h 144"/>
              <a:gd name="T12" fmla="*/ 495300 w 144"/>
              <a:gd name="T13" fmla="*/ 255345 h 144"/>
              <a:gd name="T14" fmla="*/ 495300 w 144"/>
              <a:gd name="T15" fmla="*/ 255345 h 144"/>
              <a:gd name="T16" fmla="*/ 495300 w 144"/>
              <a:gd name="T17" fmla="*/ 251895 h 144"/>
              <a:gd name="T18" fmla="*/ 495300 w 144"/>
              <a:gd name="T19" fmla="*/ 248444 h 144"/>
              <a:gd name="T20" fmla="*/ 495300 w 144"/>
              <a:gd name="T21" fmla="*/ 244993 h 144"/>
              <a:gd name="T22" fmla="*/ 495300 w 144"/>
              <a:gd name="T23" fmla="*/ 244993 h 144"/>
              <a:gd name="T24" fmla="*/ 495300 w 144"/>
              <a:gd name="T25" fmla="*/ 241543 h 144"/>
              <a:gd name="T26" fmla="*/ 491860 w 144"/>
              <a:gd name="T27" fmla="*/ 241543 h 144"/>
              <a:gd name="T28" fmla="*/ 491860 w 144"/>
              <a:gd name="T29" fmla="*/ 238092 h 144"/>
              <a:gd name="T30" fmla="*/ 491860 w 144"/>
              <a:gd name="T31" fmla="*/ 238092 h 144"/>
              <a:gd name="T32" fmla="*/ 374915 w 144"/>
              <a:gd name="T33" fmla="*/ 120771 h 144"/>
              <a:gd name="T34" fmla="*/ 350838 w 144"/>
              <a:gd name="T35" fmla="*/ 120771 h 144"/>
              <a:gd name="T36" fmla="*/ 350838 w 144"/>
              <a:gd name="T37" fmla="*/ 144926 h 144"/>
              <a:gd name="T38" fmla="*/ 436827 w 144"/>
              <a:gd name="T39" fmla="*/ 231191 h 144"/>
              <a:gd name="T40" fmla="*/ 134144 w 144"/>
              <a:gd name="T41" fmla="*/ 231191 h 144"/>
              <a:gd name="T42" fmla="*/ 113506 w 144"/>
              <a:gd name="T43" fmla="*/ 248444 h 144"/>
              <a:gd name="T44" fmla="*/ 134144 w 144"/>
              <a:gd name="T45" fmla="*/ 265697 h 144"/>
              <a:gd name="T46" fmla="*/ 436827 w 144"/>
              <a:gd name="T47" fmla="*/ 265697 h 144"/>
              <a:gd name="T48" fmla="*/ 350838 w 144"/>
              <a:gd name="T49" fmla="*/ 351962 h 144"/>
              <a:gd name="T50" fmla="*/ 350838 w 144"/>
              <a:gd name="T51" fmla="*/ 376117 h 144"/>
              <a:gd name="T52" fmla="*/ 17198 w 144"/>
              <a:gd name="T53" fmla="*/ 496888 h 144"/>
              <a:gd name="T54" fmla="*/ 247650 w 144"/>
              <a:gd name="T55" fmla="*/ 496888 h 144"/>
              <a:gd name="T56" fmla="*/ 264848 w 144"/>
              <a:gd name="T57" fmla="*/ 479635 h 144"/>
              <a:gd name="T58" fmla="*/ 264848 w 144"/>
              <a:gd name="T59" fmla="*/ 307104 h 144"/>
              <a:gd name="T60" fmla="*/ 247650 w 144"/>
              <a:gd name="T61" fmla="*/ 289851 h 144"/>
              <a:gd name="T62" fmla="*/ 230452 w 144"/>
              <a:gd name="T63" fmla="*/ 307104 h 144"/>
              <a:gd name="T64" fmla="*/ 230452 w 144"/>
              <a:gd name="T65" fmla="*/ 462382 h 144"/>
              <a:gd name="T66" fmla="*/ 34396 w 144"/>
              <a:gd name="T67" fmla="*/ 462382 h 144"/>
              <a:gd name="T68" fmla="*/ 34396 w 144"/>
              <a:gd name="T69" fmla="*/ 34506 h 144"/>
              <a:gd name="T70" fmla="*/ 230452 w 144"/>
              <a:gd name="T71" fmla="*/ 34506 h 144"/>
              <a:gd name="T72" fmla="*/ 230452 w 144"/>
              <a:gd name="T73" fmla="*/ 189784 h 144"/>
              <a:gd name="T74" fmla="*/ 247650 w 144"/>
              <a:gd name="T75" fmla="*/ 207037 h 144"/>
              <a:gd name="T76" fmla="*/ 264848 w 144"/>
              <a:gd name="T77" fmla="*/ 189784 h 144"/>
              <a:gd name="T78" fmla="*/ 264848 w 144"/>
              <a:gd name="T79" fmla="*/ 17253 h 144"/>
              <a:gd name="T80" fmla="*/ 247650 w 144"/>
              <a:gd name="T81" fmla="*/ 0 h 144"/>
              <a:gd name="T82" fmla="*/ 17198 w 144"/>
              <a:gd name="T83" fmla="*/ 0 h 144"/>
              <a:gd name="T84" fmla="*/ 0 w 144"/>
              <a:gd name="T85" fmla="*/ 17253 h 144"/>
              <a:gd name="T86" fmla="*/ 0 w 144"/>
              <a:gd name="T87" fmla="*/ 479635 h 144"/>
              <a:gd name="T88" fmla="*/ 17198 w 144"/>
              <a:gd name="T89" fmla="*/ 496888 h 1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4" h="144">
                <a:moveTo>
                  <a:pt x="102" y="109"/>
                </a:moveTo>
                <a:cubicBezTo>
                  <a:pt x="103" y="110"/>
                  <a:pt x="104" y="111"/>
                  <a:pt x="106" y="111"/>
                </a:cubicBezTo>
                <a:cubicBezTo>
                  <a:pt x="107" y="111"/>
                  <a:pt x="108" y="110"/>
                  <a:pt x="109" y="109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4" y="74"/>
                  <a:pt x="144" y="73"/>
                  <a:pt x="144" y="73"/>
                </a:cubicBezTo>
                <a:cubicBezTo>
                  <a:pt x="144" y="73"/>
                  <a:pt x="144" y="73"/>
                  <a:pt x="144" y="72"/>
                </a:cubicBezTo>
                <a:cubicBezTo>
                  <a:pt x="144" y="72"/>
                  <a:pt x="144" y="72"/>
                  <a:pt x="144" y="71"/>
                </a:cubicBezTo>
                <a:cubicBezTo>
                  <a:pt x="144" y="71"/>
                  <a:pt x="144" y="71"/>
                  <a:pt x="144" y="71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70"/>
                  <a:pt x="144" y="70"/>
                  <a:pt x="143" y="70"/>
                </a:cubicBezTo>
                <a:cubicBezTo>
                  <a:pt x="143" y="70"/>
                  <a:pt x="143" y="69"/>
                  <a:pt x="143" y="69"/>
                </a:cubicBezTo>
                <a:cubicBezTo>
                  <a:pt x="143" y="69"/>
                  <a:pt x="143" y="69"/>
                  <a:pt x="143" y="69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7" y="33"/>
                  <a:pt x="104" y="33"/>
                  <a:pt x="102" y="35"/>
                </a:cubicBezTo>
                <a:cubicBezTo>
                  <a:pt x="100" y="37"/>
                  <a:pt x="100" y="40"/>
                  <a:pt x="102" y="42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3" y="69"/>
                  <a:pt x="33" y="72"/>
                </a:cubicBezTo>
                <a:cubicBezTo>
                  <a:pt x="33" y="75"/>
                  <a:pt x="36" y="77"/>
                  <a:pt x="39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00" y="104"/>
                  <a:pt x="100" y="107"/>
                  <a:pt x="102" y="109"/>
                </a:cubicBezTo>
                <a:close/>
                <a:moveTo>
                  <a:pt x="5" y="144"/>
                </a:moveTo>
                <a:cubicBezTo>
                  <a:pt x="72" y="144"/>
                  <a:pt x="72" y="144"/>
                  <a:pt x="72" y="144"/>
                </a:cubicBezTo>
                <a:cubicBezTo>
                  <a:pt x="75" y="144"/>
                  <a:pt x="77" y="142"/>
                  <a:pt x="77" y="139"/>
                </a:cubicBezTo>
                <a:cubicBezTo>
                  <a:pt x="77" y="89"/>
                  <a:pt x="77" y="89"/>
                  <a:pt x="77" y="89"/>
                </a:cubicBezTo>
                <a:cubicBezTo>
                  <a:pt x="77" y="86"/>
                  <a:pt x="75" y="84"/>
                  <a:pt x="72" y="84"/>
                </a:cubicBezTo>
                <a:cubicBezTo>
                  <a:pt x="69" y="84"/>
                  <a:pt x="67" y="86"/>
                  <a:pt x="67" y="89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10" y="10"/>
                  <a:pt x="10" y="10"/>
                  <a:pt x="10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55"/>
                  <a:pt x="67" y="55"/>
                  <a:pt x="67" y="55"/>
                </a:cubicBezTo>
                <a:cubicBezTo>
                  <a:pt x="67" y="58"/>
                  <a:pt x="69" y="60"/>
                  <a:pt x="72" y="60"/>
                </a:cubicBezTo>
                <a:cubicBezTo>
                  <a:pt x="75" y="60"/>
                  <a:pt x="77" y="58"/>
                  <a:pt x="77" y="5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393">
            <a:extLst>
              <a:ext uri="{FF2B5EF4-FFF2-40B4-BE49-F238E27FC236}">
                <a16:creationId xmlns:a16="http://schemas.microsoft.com/office/drawing/2014/main" id="{A88D9704-E71E-4CD6-BBE2-091B3A741724}"/>
              </a:ext>
            </a:extLst>
          </p:cNvPr>
          <p:cNvSpPr>
            <a:spLocks noEditPoints="1"/>
          </p:cNvSpPr>
          <p:nvPr/>
        </p:nvSpPr>
        <p:spPr bwMode="auto">
          <a:xfrm>
            <a:off x="6752842" y="1285880"/>
            <a:ext cx="407754" cy="413016"/>
          </a:xfrm>
          <a:custGeom>
            <a:avLst/>
            <a:gdLst>
              <a:gd name="T0" fmla="*/ 0 w 143"/>
              <a:gd name="T1" fmla="*/ 481167 h 144"/>
              <a:gd name="T2" fmla="*/ 17207 w 143"/>
              <a:gd name="T3" fmla="*/ 498475 h 144"/>
              <a:gd name="T4" fmla="*/ 106684 w 143"/>
              <a:gd name="T5" fmla="*/ 498475 h 144"/>
              <a:gd name="T6" fmla="*/ 123892 w 143"/>
              <a:gd name="T7" fmla="*/ 481167 h 144"/>
              <a:gd name="T8" fmla="*/ 123892 w 143"/>
              <a:gd name="T9" fmla="*/ 245776 h 144"/>
              <a:gd name="T10" fmla="*/ 244342 w 143"/>
              <a:gd name="T11" fmla="*/ 124619 h 144"/>
              <a:gd name="T12" fmla="*/ 368233 w 143"/>
              <a:gd name="T13" fmla="*/ 245776 h 144"/>
              <a:gd name="T14" fmla="*/ 368233 w 143"/>
              <a:gd name="T15" fmla="*/ 477705 h 144"/>
              <a:gd name="T16" fmla="*/ 385441 w 143"/>
              <a:gd name="T17" fmla="*/ 495013 h 144"/>
              <a:gd name="T18" fmla="*/ 474918 w 143"/>
              <a:gd name="T19" fmla="*/ 495013 h 144"/>
              <a:gd name="T20" fmla="*/ 492125 w 143"/>
              <a:gd name="T21" fmla="*/ 477705 h 144"/>
              <a:gd name="T22" fmla="*/ 492125 w 143"/>
              <a:gd name="T23" fmla="*/ 245776 h 144"/>
              <a:gd name="T24" fmla="*/ 244342 w 143"/>
              <a:gd name="T25" fmla="*/ 0 h 144"/>
              <a:gd name="T26" fmla="*/ 0 w 143"/>
              <a:gd name="T27" fmla="*/ 245776 h 144"/>
              <a:gd name="T28" fmla="*/ 0 w 143"/>
              <a:gd name="T29" fmla="*/ 481167 h 144"/>
              <a:gd name="T30" fmla="*/ 457711 w 143"/>
              <a:gd name="T31" fmla="*/ 460397 h 144"/>
              <a:gd name="T32" fmla="*/ 402648 w 143"/>
              <a:gd name="T33" fmla="*/ 460397 h 144"/>
              <a:gd name="T34" fmla="*/ 402648 w 143"/>
              <a:gd name="T35" fmla="*/ 405011 h 144"/>
              <a:gd name="T36" fmla="*/ 457711 w 143"/>
              <a:gd name="T37" fmla="*/ 405011 h 144"/>
              <a:gd name="T38" fmla="*/ 457711 w 143"/>
              <a:gd name="T39" fmla="*/ 460397 h 144"/>
              <a:gd name="T40" fmla="*/ 34414 w 143"/>
              <a:gd name="T41" fmla="*/ 245776 h 144"/>
              <a:gd name="T42" fmla="*/ 244342 w 143"/>
              <a:gd name="T43" fmla="*/ 34616 h 144"/>
              <a:gd name="T44" fmla="*/ 457711 w 143"/>
              <a:gd name="T45" fmla="*/ 245776 h 144"/>
              <a:gd name="T46" fmla="*/ 457711 w 143"/>
              <a:gd name="T47" fmla="*/ 370395 h 144"/>
              <a:gd name="T48" fmla="*/ 402648 w 143"/>
              <a:gd name="T49" fmla="*/ 370395 h 144"/>
              <a:gd name="T50" fmla="*/ 402648 w 143"/>
              <a:gd name="T51" fmla="*/ 245776 h 144"/>
              <a:gd name="T52" fmla="*/ 244342 w 143"/>
              <a:gd name="T53" fmla="*/ 90002 h 144"/>
              <a:gd name="T54" fmla="*/ 89477 w 143"/>
              <a:gd name="T55" fmla="*/ 245776 h 144"/>
              <a:gd name="T56" fmla="*/ 89477 w 143"/>
              <a:gd name="T57" fmla="*/ 370395 h 144"/>
              <a:gd name="T58" fmla="*/ 34414 w 143"/>
              <a:gd name="T59" fmla="*/ 370395 h 144"/>
              <a:gd name="T60" fmla="*/ 34414 w 143"/>
              <a:gd name="T61" fmla="*/ 245776 h 144"/>
              <a:gd name="T62" fmla="*/ 34414 w 143"/>
              <a:gd name="T63" fmla="*/ 405011 h 144"/>
              <a:gd name="T64" fmla="*/ 89477 w 143"/>
              <a:gd name="T65" fmla="*/ 405011 h 144"/>
              <a:gd name="T66" fmla="*/ 89477 w 143"/>
              <a:gd name="T67" fmla="*/ 463859 h 144"/>
              <a:gd name="T68" fmla="*/ 34414 w 143"/>
              <a:gd name="T69" fmla="*/ 463859 h 144"/>
              <a:gd name="T70" fmla="*/ 34414 w 143"/>
              <a:gd name="T71" fmla="*/ 405011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3" h="144">
                <a:moveTo>
                  <a:pt x="0" y="139"/>
                </a:moveTo>
                <a:cubicBezTo>
                  <a:pt x="0" y="142"/>
                  <a:pt x="2" y="144"/>
                  <a:pt x="5" y="144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34" y="144"/>
                  <a:pt x="36" y="142"/>
                  <a:pt x="36" y="139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52"/>
                  <a:pt x="52" y="36"/>
                  <a:pt x="71" y="36"/>
                </a:cubicBezTo>
                <a:cubicBezTo>
                  <a:pt x="91" y="36"/>
                  <a:pt x="107" y="52"/>
                  <a:pt x="107" y="71"/>
                </a:cubicBezTo>
                <a:cubicBezTo>
                  <a:pt x="107" y="138"/>
                  <a:pt x="107" y="138"/>
                  <a:pt x="107" y="138"/>
                </a:cubicBezTo>
                <a:cubicBezTo>
                  <a:pt x="107" y="141"/>
                  <a:pt x="109" y="143"/>
                  <a:pt x="112" y="143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0" y="143"/>
                  <a:pt x="143" y="141"/>
                  <a:pt x="143" y="138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143" y="32"/>
                  <a:pt x="111" y="0"/>
                  <a:pt x="71" y="0"/>
                </a:cubicBezTo>
                <a:cubicBezTo>
                  <a:pt x="32" y="0"/>
                  <a:pt x="0" y="32"/>
                  <a:pt x="0" y="71"/>
                </a:cubicBezTo>
                <a:lnTo>
                  <a:pt x="0" y="139"/>
                </a:lnTo>
                <a:close/>
                <a:moveTo>
                  <a:pt x="133" y="133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33" y="117"/>
                  <a:pt x="133" y="117"/>
                  <a:pt x="133" y="117"/>
                </a:cubicBezTo>
                <a:lnTo>
                  <a:pt x="133" y="133"/>
                </a:lnTo>
                <a:close/>
                <a:moveTo>
                  <a:pt x="10" y="71"/>
                </a:moveTo>
                <a:cubicBezTo>
                  <a:pt x="10" y="38"/>
                  <a:pt x="38" y="10"/>
                  <a:pt x="71" y="10"/>
                </a:cubicBezTo>
                <a:cubicBezTo>
                  <a:pt x="105" y="10"/>
                  <a:pt x="133" y="38"/>
                  <a:pt x="133" y="71"/>
                </a:cubicBezTo>
                <a:cubicBezTo>
                  <a:pt x="133" y="107"/>
                  <a:pt x="133" y="107"/>
                  <a:pt x="133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17" y="46"/>
                  <a:pt x="96" y="26"/>
                  <a:pt x="71" y="26"/>
                </a:cubicBezTo>
                <a:cubicBezTo>
                  <a:pt x="47" y="26"/>
                  <a:pt x="26" y="46"/>
                  <a:pt x="26" y="71"/>
                </a:cubicBezTo>
                <a:cubicBezTo>
                  <a:pt x="26" y="107"/>
                  <a:pt x="26" y="107"/>
                  <a:pt x="26" y="107"/>
                </a:cubicBezTo>
                <a:cubicBezTo>
                  <a:pt x="10" y="107"/>
                  <a:pt x="10" y="107"/>
                  <a:pt x="10" y="107"/>
                </a:cubicBezTo>
                <a:lnTo>
                  <a:pt x="10" y="71"/>
                </a:lnTo>
                <a:close/>
                <a:moveTo>
                  <a:pt x="10" y="117"/>
                </a:moveTo>
                <a:cubicBezTo>
                  <a:pt x="26" y="117"/>
                  <a:pt x="26" y="117"/>
                  <a:pt x="26" y="117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10" y="134"/>
                  <a:pt x="10" y="134"/>
                  <a:pt x="10" y="134"/>
                </a:cubicBezTo>
                <a:lnTo>
                  <a:pt x="10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1" name="Freeform 394">
            <a:extLst>
              <a:ext uri="{FF2B5EF4-FFF2-40B4-BE49-F238E27FC236}">
                <a16:creationId xmlns:a16="http://schemas.microsoft.com/office/drawing/2014/main" id="{1892AB93-64F4-4059-AA6E-282CDD09359B}"/>
              </a:ext>
            </a:extLst>
          </p:cNvPr>
          <p:cNvSpPr>
            <a:spLocks noEditPoints="1"/>
          </p:cNvSpPr>
          <p:nvPr/>
        </p:nvSpPr>
        <p:spPr bwMode="auto">
          <a:xfrm>
            <a:off x="7793769" y="1313912"/>
            <a:ext cx="354680" cy="356952"/>
          </a:xfrm>
          <a:custGeom>
            <a:avLst/>
            <a:gdLst>
              <a:gd name="T0" fmla="*/ 481542 w 144"/>
              <a:gd name="T1" fmla="*/ 48463 h 144"/>
              <a:gd name="T2" fmla="*/ 330200 w 144"/>
              <a:gd name="T3" fmla="*/ 0 h 144"/>
              <a:gd name="T4" fmla="*/ 330200 w 144"/>
              <a:gd name="T5" fmla="*/ 0 h 144"/>
              <a:gd name="T6" fmla="*/ 326760 w 144"/>
              <a:gd name="T7" fmla="*/ 0 h 144"/>
              <a:gd name="T8" fmla="*/ 323321 w 144"/>
              <a:gd name="T9" fmla="*/ 0 h 144"/>
              <a:gd name="T10" fmla="*/ 323321 w 144"/>
              <a:gd name="T11" fmla="*/ 0 h 144"/>
              <a:gd name="T12" fmla="*/ 319881 w 144"/>
              <a:gd name="T13" fmla="*/ 0 h 144"/>
              <a:gd name="T14" fmla="*/ 319881 w 144"/>
              <a:gd name="T15" fmla="*/ 0 h 144"/>
              <a:gd name="T16" fmla="*/ 171979 w 144"/>
              <a:gd name="T17" fmla="*/ 45001 h 144"/>
              <a:gd name="T18" fmla="*/ 24077 w 144"/>
              <a:gd name="T19" fmla="*/ 0 h 144"/>
              <a:gd name="T20" fmla="*/ 6879 w 144"/>
              <a:gd name="T21" fmla="*/ 3462 h 144"/>
              <a:gd name="T22" fmla="*/ 0 w 144"/>
              <a:gd name="T23" fmla="*/ 17308 h 144"/>
              <a:gd name="T24" fmla="*/ 0 w 144"/>
              <a:gd name="T25" fmla="*/ 432704 h 144"/>
              <a:gd name="T26" fmla="*/ 13758 w 144"/>
              <a:gd name="T27" fmla="*/ 450012 h 144"/>
              <a:gd name="T28" fmla="*/ 165100 w 144"/>
              <a:gd name="T29" fmla="*/ 498475 h 144"/>
              <a:gd name="T30" fmla="*/ 171979 w 144"/>
              <a:gd name="T31" fmla="*/ 498475 h 144"/>
              <a:gd name="T32" fmla="*/ 175419 w 144"/>
              <a:gd name="T33" fmla="*/ 498475 h 144"/>
              <a:gd name="T34" fmla="*/ 323321 w 144"/>
              <a:gd name="T35" fmla="*/ 453474 h 144"/>
              <a:gd name="T36" fmla="*/ 474663 w 144"/>
              <a:gd name="T37" fmla="*/ 498475 h 144"/>
              <a:gd name="T38" fmla="*/ 478102 w 144"/>
              <a:gd name="T39" fmla="*/ 498475 h 144"/>
              <a:gd name="T40" fmla="*/ 488421 w 144"/>
              <a:gd name="T41" fmla="*/ 495013 h 144"/>
              <a:gd name="T42" fmla="*/ 495300 w 144"/>
              <a:gd name="T43" fmla="*/ 481167 h 144"/>
              <a:gd name="T44" fmla="*/ 495300 w 144"/>
              <a:gd name="T45" fmla="*/ 65771 h 144"/>
              <a:gd name="T46" fmla="*/ 481542 w 144"/>
              <a:gd name="T47" fmla="*/ 48463 h 144"/>
              <a:gd name="T48" fmla="*/ 154781 w 144"/>
              <a:gd name="T49" fmla="*/ 456935 h 144"/>
              <a:gd name="T50" fmla="*/ 34396 w 144"/>
              <a:gd name="T51" fmla="*/ 422319 h 144"/>
              <a:gd name="T52" fmla="*/ 34396 w 144"/>
              <a:gd name="T53" fmla="*/ 41540 h 144"/>
              <a:gd name="T54" fmla="*/ 154781 w 144"/>
              <a:gd name="T55" fmla="*/ 76156 h 144"/>
              <a:gd name="T56" fmla="*/ 154781 w 144"/>
              <a:gd name="T57" fmla="*/ 456935 h 144"/>
              <a:gd name="T58" fmla="*/ 306123 w 144"/>
              <a:gd name="T59" fmla="*/ 422319 h 144"/>
              <a:gd name="T60" fmla="*/ 189177 w 144"/>
              <a:gd name="T61" fmla="*/ 456935 h 144"/>
              <a:gd name="T62" fmla="*/ 189177 w 144"/>
              <a:gd name="T63" fmla="*/ 76156 h 144"/>
              <a:gd name="T64" fmla="*/ 306123 w 144"/>
              <a:gd name="T65" fmla="*/ 41540 h 144"/>
              <a:gd name="T66" fmla="*/ 306123 w 144"/>
              <a:gd name="T67" fmla="*/ 422319 h 144"/>
              <a:gd name="T68" fmla="*/ 460904 w 144"/>
              <a:gd name="T69" fmla="*/ 456935 h 144"/>
              <a:gd name="T70" fmla="*/ 340519 w 144"/>
              <a:gd name="T71" fmla="*/ 422319 h 144"/>
              <a:gd name="T72" fmla="*/ 340519 w 144"/>
              <a:gd name="T73" fmla="*/ 41540 h 144"/>
              <a:gd name="T74" fmla="*/ 460904 w 144"/>
              <a:gd name="T75" fmla="*/ 76156 h 144"/>
              <a:gd name="T76" fmla="*/ 460904 w 144"/>
              <a:gd name="T77" fmla="*/ 456935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140" y="14"/>
                </a:moveTo>
                <a:cubicBezTo>
                  <a:pt x="96" y="0"/>
                  <a:pt x="96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0"/>
                  <a:pt x="95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50" y="13"/>
                  <a:pt x="50" y="13"/>
                  <a:pt x="50" y="13"/>
                </a:cubicBezTo>
                <a:cubicBezTo>
                  <a:pt x="7" y="0"/>
                  <a:pt x="7" y="0"/>
                  <a:pt x="7" y="0"/>
                </a:cubicBezTo>
                <a:cubicBezTo>
                  <a:pt x="5" y="0"/>
                  <a:pt x="3" y="0"/>
                  <a:pt x="2" y="1"/>
                </a:cubicBezTo>
                <a:cubicBezTo>
                  <a:pt x="1" y="2"/>
                  <a:pt x="0" y="3"/>
                  <a:pt x="0" y="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8"/>
                  <a:pt x="1" y="130"/>
                  <a:pt x="4" y="130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9" y="144"/>
                  <a:pt x="49" y="144"/>
                  <a:pt x="50" y="144"/>
                </a:cubicBezTo>
                <a:cubicBezTo>
                  <a:pt x="50" y="144"/>
                  <a:pt x="51" y="144"/>
                  <a:pt x="51" y="144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38" y="144"/>
                  <a:pt x="138" y="144"/>
                  <a:pt x="138" y="144"/>
                </a:cubicBezTo>
                <a:cubicBezTo>
                  <a:pt x="138" y="144"/>
                  <a:pt x="139" y="144"/>
                  <a:pt x="139" y="144"/>
                </a:cubicBezTo>
                <a:cubicBezTo>
                  <a:pt x="140" y="144"/>
                  <a:pt x="141" y="144"/>
                  <a:pt x="142" y="143"/>
                </a:cubicBezTo>
                <a:cubicBezTo>
                  <a:pt x="143" y="142"/>
                  <a:pt x="144" y="141"/>
                  <a:pt x="144" y="139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4" y="16"/>
                  <a:pt x="143" y="14"/>
                  <a:pt x="140" y="14"/>
                </a:cubicBezTo>
                <a:close/>
                <a:moveTo>
                  <a:pt x="45" y="132"/>
                </a:moveTo>
                <a:cubicBezTo>
                  <a:pt x="10" y="122"/>
                  <a:pt x="10" y="122"/>
                  <a:pt x="10" y="122"/>
                </a:cubicBezTo>
                <a:cubicBezTo>
                  <a:pt x="10" y="12"/>
                  <a:pt x="10" y="12"/>
                  <a:pt x="10" y="12"/>
                </a:cubicBezTo>
                <a:cubicBezTo>
                  <a:pt x="45" y="22"/>
                  <a:pt x="45" y="22"/>
                  <a:pt x="45" y="22"/>
                </a:cubicBezTo>
                <a:lnTo>
                  <a:pt x="45" y="132"/>
                </a:lnTo>
                <a:close/>
                <a:moveTo>
                  <a:pt x="89" y="122"/>
                </a:moveTo>
                <a:cubicBezTo>
                  <a:pt x="55" y="132"/>
                  <a:pt x="55" y="132"/>
                  <a:pt x="55" y="132"/>
                </a:cubicBezTo>
                <a:cubicBezTo>
                  <a:pt x="55" y="22"/>
                  <a:pt x="55" y="22"/>
                  <a:pt x="55" y="22"/>
                </a:cubicBezTo>
                <a:cubicBezTo>
                  <a:pt x="89" y="12"/>
                  <a:pt x="89" y="12"/>
                  <a:pt x="89" y="12"/>
                </a:cubicBezTo>
                <a:lnTo>
                  <a:pt x="89" y="122"/>
                </a:lnTo>
                <a:close/>
                <a:moveTo>
                  <a:pt x="134" y="132"/>
                </a:moveTo>
                <a:cubicBezTo>
                  <a:pt x="99" y="122"/>
                  <a:pt x="99" y="122"/>
                  <a:pt x="99" y="122"/>
                </a:cubicBezTo>
                <a:cubicBezTo>
                  <a:pt x="99" y="12"/>
                  <a:pt x="99" y="12"/>
                  <a:pt x="99" y="12"/>
                </a:cubicBezTo>
                <a:cubicBezTo>
                  <a:pt x="134" y="22"/>
                  <a:pt x="134" y="22"/>
                  <a:pt x="134" y="22"/>
                </a:cubicBezTo>
                <a:lnTo>
                  <a:pt x="134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395">
            <a:extLst>
              <a:ext uri="{FF2B5EF4-FFF2-40B4-BE49-F238E27FC236}">
                <a16:creationId xmlns:a16="http://schemas.microsoft.com/office/drawing/2014/main" id="{F5B0C75C-E5F6-4D5E-8F83-E86C4F01EA3F}"/>
              </a:ext>
            </a:extLst>
          </p:cNvPr>
          <p:cNvSpPr>
            <a:spLocks noEditPoints="1"/>
          </p:cNvSpPr>
          <p:nvPr/>
        </p:nvSpPr>
        <p:spPr bwMode="auto">
          <a:xfrm>
            <a:off x="8824861" y="1338668"/>
            <a:ext cx="302682" cy="307440"/>
          </a:xfrm>
          <a:custGeom>
            <a:avLst/>
            <a:gdLst>
              <a:gd name="T0" fmla="*/ 246413 w 77"/>
              <a:gd name="T1" fmla="*/ 0 h 77"/>
              <a:gd name="T2" fmla="*/ 17112 w 77"/>
              <a:gd name="T3" fmla="*/ 0 h 77"/>
              <a:gd name="T4" fmla="*/ 0 w 77"/>
              <a:gd name="T5" fmla="*/ 17318 h 77"/>
              <a:gd name="T6" fmla="*/ 17112 w 77"/>
              <a:gd name="T7" fmla="*/ 34636 h 77"/>
              <a:gd name="T8" fmla="*/ 246413 w 77"/>
              <a:gd name="T9" fmla="*/ 34636 h 77"/>
              <a:gd name="T10" fmla="*/ 263525 w 77"/>
              <a:gd name="T11" fmla="*/ 17318 h 77"/>
              <a:gd name="T12" fmla="*/ 246413 w 77"/>
              <a:gd name="T13" fmla="*/ 0 h 77"/>
              <a:gd name="T14" fmla="*/ 246413 w 77"/>
              <a:gd name="T15" fmla="*/ 232064 h 77"/>
              <a:gd name="T16" fmla="*/ 17112 w 77"/>
              <a:gd name="T17" fmla="*/ 232064 h 77"/>
              <a:gd name="T18" fmla="*/ 0 w 77"/>
              <a:gd name="T19" fmla="*/ 249382 h 77"/>
              <a:gd name="T20" fmla="*/ 17112 w 77"/>
              <a:gd name="T21" fmla="*/ 266700 h 77"/>
              <a:gd name="T22" fmla="*/ 246413 w 77"/>
              <a:gd name="T23" fmla="*/ 266700 h 77"/>
              <a:gd name="T24" fmla="*/ 263525 w 77"/>
              <a:gd name="T25" fmla="*/ 249382 h 77"/>
              <a:gd name="T26" fmla="*/ 246413 w 77"/>
              <a:gd name="T27" fmla="*/ 232064 h 77"/>
              <a:gd name="T28" fmla="*/ 246413 w 77"/>
              <a:gd name="T29" fmla="*/ 114300 h 77"/>
              <a:gd name="T30" fmla="*/ 17112 w 77"/>
              <a:gd name="T31" fmla="*/ 114300 h 77"/>
              <a:gd name="T32" fmla="*/ 0 w 77"/>
              <a:gd name="T33" fmla="*/ 131618 h 77"/>
              <a:gd name="T34" fmla="*/ 17112 w 77"/>
              <a:gd name="T35" fmla="*/ 152400 h 77"/>
              <a:gd name="T36" fmla="*/ 246413 w 77"/>
              <a:gd name="T37" fmla="*/ 152400 h 77"/>
              <a:gd name="T38" fmla="*/ 263525 w 77"/>
              <a:gd name="T39" fmla="*/ 131618 h 77"/>
              <a:gd name="T40" fmla="*/ 246413 w 77"/>
              <a:gd name="T41" fmla="*/ 114300 h 7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7" h="77">
                <a:moveTo>
                  <a:pt x="72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"/>
                  <a:pt x="2" y="10"/>
                  <a:pt x="5" y="10"/>
                </a:cubicBezTo>
                <a:cubicBezTo>
                  <a:pt x="72" y="10"/>
                  <a:pt x="72" y="10"/>
                  <a:pt x="72" y="10"/>
                </a:cubicBezTo>
                <a:cubicBezTo>
                  <a:pt x="75" y="10"/>
                  <a:pt x="77" y="8"/>
                  <a:pt x="77" y="5"/>
                </a:cubicBezTo>
                <a:cubicBezTo>
                  <a:pt x="77" y="2"/>
                  <a:pt x="75" y="0"/>
                  <a:pt x="72" y="0"/>
                </a:cubicBezTo>
                <a:close/>
                <a:moveTo>
                  <a:pt x="72" y="67"/>
                </a:moveTo>
                <a:cubicBezTo>
                  <a:pt x="5" y="67"/>
                  <a:pt x="5" y="67"/>
                  <a:pt x="5" y="67"/>
                </a:cubicBezTo>
                <a:cubicBezTo>
                  <a:pt x="2" y="67"/>
                  <a:pt x="0" y="69"/>
                  <a:pt x="0" y="72"/>
                </a:cubicBezTo>
                <a:cubicBezTo>
                  <a:pt x="0" y="75"/>
                  <a:pt x="2" y="77"/>
                  <a:pt x="5" y="77"/>
                </a:cubicBezTo>
                <a:cubicBezTo>
                  <a:pt x="72" y="77"/>
                  <a:pt x="72" y="77"/>
                  <a:pt x="72" y="77"/>
                </a:cubicBezTo>
                <a:cubicBezTo>
                  <a:pt x="75" y="77"/>
                  <a:pt x="77" y="75"/>
                  <a:pt x="77" y="72"/>
                </a:cubicBezTo>
                <a:cubicBezTo>
                  <a:pt x="77" y="69"/>
                  <a:pt x="75" y="67"/>
                  <a:pt x="72" y="67"/>
                </a:cubicBezTo>
                <a:close/>
                <a:moveTo>
                  <a:pt x="72" y="33"/>
                </a:moveTo>
                <a:cubicBezTo>
                  <a:pt x="5" y="33"/>
                  <a:pt x="5" y="33"/>
                  <a:pt x="5" y="33"/>
                </a:cubicBezTo>
                <a:cubicBezTo>
                  <a:pt x="2" y="33"/>
                  <a:pt x="0" y="36"/>
                  <a:pt x="0" y="38"/>
                </a:cubicBezTo>
                <a:cubicBezTo>
                  <a:pt x="0" y="41"/>
                  <a:pt x="2" y="44"/>
                  <a:pt x="5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5" y="44"/>
                  <a:pt x="77" y="41"/>
                  <a:pt x="77" y="38"/>
                </a:cubicBezTo>
                <a:cubicBezTo>
                  <a:pt x="77" y="36"/>
                  <a:pt x="75" y="33"/>
                  <a:pt x="72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3" name="Freeform 396">
            <a:extLst>
              <a:ext uri="{FF2B5EF4-FFF2-40B4-BE49-F238E27FC236}">
                <a16:creationId xmlns:a16="http://schemas.microsoft.com/office/drawing/2014/main" id="{DC0211A6-872D-4F36-9249-D161272C5B8B}"/>
              </a:ext>
            </a:extLst>
          </p:cNvPr>
          <p:cNvSpPr>
            <a:spLocks noEditPoints="1"/>
          </p:cNvSpPr>
          <p:nvPr/>
        </p:nvSpPr>
        <p:spPr bwMode="auto">
          <a:xfrm>
            <a:off x="9751569" y="1298021"/>
            <a:ext cx="415360" cy="388734"/>
          </a:xfrm>
          <a:custGeom>
            <a:avLst/>
            <a:gdLst>
              <a:gd name="T0" fmla="*/ 478102 w 144"/>
              <a:gd name="T1" fmla="*/ 0 h 134"/>
              <a:gd name="T2" fmla="*/ 17198 w 144"/>
              <a:gd name="T3" fmla="*/ 0 h 134"/>
              <a:gd name="T4" fmla="*/ 0 w 144"/>
              <a:gd name="T5" fmla="*/ 17297 h 134"/>
              <a:gd name="T6" fmla="*/ 0 w 144"/>
              <a:gd name="T7" fmla="*/ 238694 h 134"/>
              <a:gd name="T8" fmla="*/ 0 w 144"/>
              <a:gd name="T9" fmla="*/ 328636 h 134"/>
              <a:gd name="T10" fmla="*/ 17198 w 144"/>
              <a:gd name="T11" fmla="*/ 345933 h 134"/>
              <a:gd name="T12" fmla="*/ 230452 w 144"/>
              <a:gd name="T13" fmla="*/ 345933 h 134"/>
              <a:gd name="T14" fmla="*/ 230452 w 144"/>
              <a:gd name="T15" fmla="*/ 428957 h 134"/>
              <a:gd name="T16" fmla="*/ 134144 w 144"/>
              <a:gd name="T17" fmla="*/ 428957 h 134"/>
              <a:gd name="T18" fmla="*/ 113506 w 144"/>
              <a:gd name="T19" fmla="*/ 446253 h 134"/>
              <a:gd name="T20" fmla="*/ 134144 w 144"/>
              <a:gd name="T21" fmla="*/ 463550 h 134"/>
              <a:gd name="T22" fmla="*/ 364596 w 144"/>
              <a:gd name="T23" fmla="*/ 463550 h 134"/>
              <a:gd name="T24" fmla="*/ 381794 w 144"/>
              <a:gd name="T25" fmla="*/ 446253 h 134"/>
              <a:gd name="T26" fmla="*/ 364596 w 144"/>
              <a:gd name="T27" fmla="*/ 428957 h 134"/>
              <a:gd name="T28" fmla="*/ 264848 w 144"/>
              <a:gd name="T29" fmla="*/ 428957 h 134"/>
              <a:gd name="T30" fmla="*/ 264848 w 144"/>
              <a:gd name="T31" fmla="*/ 345933 h 134"/>
              <a:gd name="T32" fmla="*/ 478102 w 144"/>
              <a:gd name="T33" fmla="*/ 345933 h 134"/>
              <a:gd name="T34" fmla="*/ 495300 w 144"/>
              <a:gd name="T35" fmla="*/ 328636 h 134"/>
              <a:gd name="T36" fmla="*/ 495300 w 144"/>
              <a:gd name="T37" fmla="*/ 238694 h 134"/>
              <a:gd name="T38" fmla="*/ 495300 w 144"/>
              <a:gd name="T39" fmla="*/ 17297 h 134"/>
              <a:gd name="T40" fmla="*/ 478102 w 144"/>
              <a:gd name="T41" fmla="*/ 0 h 134"/>
              <a:gd name="T42" fmla="*/ 460904 w 144"/>
              <a:gd name="T43" fmla="*/ 311340 h 134"/>
              <a:gd name="T44" fmla="*/ 34396 w 144"/>
              <a:gd name="T45" fmla="*/ 311340 h 134"/>
              <a:gd name="T46" fmla="*/ 34396 w 144"/>
              <a:gd name="T47" fmla="*/ 255990 h 134"/>
              <a:gd name="T48" fmla="*/ 460904 w 144"/>
              <a:gd name="T49" fmla="*/ 255990 h 134"/>
              <a:gd name="T50" fmla="*/ 460904 w 144"/>
              <a:gd name="T51" fmla="*/ 311340 h 134"/>
              <a:gd name="T52" fmla="*/ 460904 w 144"/>
              <a:gd name="T53" fmla="*/ 221397 h 134"/>
              <a:gd name="T54" fmla="*/ 34396 w 144"/>
              <a:gd name="T55" fmla="*/ 221397 h 134"/>
              <a:gd name="T56" fmla="*/ 34396 w 144"/>
              <a:gd name="T57" fmla="*/ 34593 h 134"/>
              <a:gd name="T58" fmla="*/ 460904 w 144"/>
              <a:gd name="T59" fmla="*/ 34593 h 134"/>
              <a:gd name="T60" fmla="*/ 460904 w 144"/>
              <a:gd name="T61" fmla="*/ 22139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3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5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36" y="124"/>
                  <a:pt x="33" y="126"/>
                  <a:pt x="33" y="129"/>
                </a:cubicBezTo>
                <a:cubicBezTo>
                  <a:pt x="33" y="132"/>
                  <a:pt x="36" y="134"/>
                  <a:pt x="39" y="134"/>
                </a:cubicBezTo>
                <a:cubicBezTo>
                  <a:pt x="106" y="134"/>
                  <a:pt x="106" y="134"/>
                  <a:pt x="106" y="134"/>
                </a:cubicBezTo>
                <a:cubicBezTo>
                  <a:pt x="108" y="134"/>
                  <a:pt x="111" y="132"/>
                  <a:pt x="111" y="129"/>
                </a:cubicBezTo>
                <a:cubicBezTo>
                  <a:pt x="111" y="126"/>
                  <a:pt x="108" y="124"/>
                  <a:pt x="106" y="124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139" y="100"/>
                  <a:pt x="139" y="100"/>
                  <a:pt x="139" y="100"/>
                </a:cubicBezTo>
                <a:cubicBezTo>
                  <a:pt x="142" y="100"/>
                  <a:pt x="144" y="98"/>
                  <a:pt x="144" y="95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lose/>
                <a:moveTo>
                  <a:pt x="134" y="90"/>
                </a:moveTo>
                <a:cubicBezTo>
                  <a:pt x="10" y="90"/>
                  <a:pt x="10" y="90"/>
                  <a:pt x="10" y="90"/>
                </a:cubicBezTo>
                <a:cubicBezTo>
                  <a:pt x="10" y="74"/>
                  <a:pt x="10" y="74"/>
                  <a:pt x="10" y="74"/>
                </a:cubicBezTo>
                <a:cubicBezTo>
                  <a:pt x="134" y="74"/>
                  <a:pt x="134" y="74"/>
                  <a:pt x="134" y="74"/>
                </a:cubicBezTo>
                <a:lnTo>
                  <a:pt x="134" y="90"/>
                </a:lnTo>
                <a:close/>
                <a:moveTo>
                  <a:pt x="134" y="64"/>
                </a:moveTo>
                <a:cubicBezTo>
                  <a:pt x="10" y="64"/>
                  <a:pt x="10" y="64"/>
                  <a:pt x="10" y="64"/>
                </a:cubicBezTo>
                <a:cubicBezTo>
                  <a:pt x="10" y="10"/>
                  <a:pt x="10" y="10"/>
                  <a:pt x="10" y="10"/>
                </a:cubicBezTo>
                <a:cubicBezTo>
                  <a:pt x="134" y="10"/>
                  <a:pt x="134" y="10"/>
                  <a:pt x="134" y="10"/>
                </a:cubicBezTo>
                <a:lnTo>
                  <a:pt x="134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4" name="Freeform 397">
            <a:extLst>
              <a:ext uri="{FF2B5EF4-FFF2-40B4-BE49-F238E27FC236}">
                <a16:creationId xmlns:a16="http://schemas.microsoft.com/office/drawing/2014/main" id="{978AAFAF-4DC1-49EB-9BF9-E178B7D53E5D}"/>
              </a:ext>
            </a:extLst>
          </p:cNvPr>
          <p:cNvSpPr>
            <a:spLocks noEditPoints="1"/>
          </p:cNvSpPr>
          <p:nvPr/>
        </p:nvSpPr>
        <p:spPr bwMode="auto">
          <a:xfrm>
            <a:off x="10786539" y="1283889"/>
            <a:ext cx="351018" cy="416998"/>
          </a:xfrm>
          <a:custGeom>
            <a:avLst/>
            <a:gdLst>
              <a:gd name="T0" fmla="*/ 398243 w 123"/>
              <a:gd name="T1" fmla="*/ 89951 h 145"/>
              <a:gd name="T2" fmla="*/ 411976 w 123"/>
              <a:gd name="T3" fmla="*/ 76112 h 145"/>
              <a:gd name="T4" fmla="*/ 408542 w 123"/>
              <a:gd name="T5" fmla="*/ 58814 h 145"/>
              <a:gd name="T6" fmla="*/ 247185 w 123"/>
              <a:gd name="T7" fmla="*/ 0 h 145"/>
              <a:gd name="T8" fmla="*/ 0 w 123"/>
              <a:gd name="T9" fmla="*/ 249095 h 145"/>
              <a:gd name="T10" fmla="*/ 247185 w 123"/>
              <a:gd name="T11" fmla="*/ 501650 h 145"/>
              <a:gd name="T12" fmla="*/ 415409 w 123"/>
              <a:gd name="T13" fmla="*/ 435917 h 145"/>
              <a:gd name="T14" fmla="*/ 418842 w 123"/>
              <a:gd name="T15" fmla="*/ 418618 h 145"/>
              <a:gd name="T16" fmla="*/ 405109 w 123"/>
              <a:gd name="T17" fmla="*/ 404780 h 145"/>
              <a:gd name="T18" fmla="*/ 267784 w 123"/>
              <a:gd name="T19" fmla="*/ 245636 h 145"/>
              <a:gd name="T20" fmla="*/ 398243 w 123"/>
              <a:gd name="T21" fmla="*/ 89951 h 145"/>
              <a:gd name="T22" fmla="*/ 230020 w 123"/>
              <a:gd name="T23" fmla="*/ 245636 h 145"/>
              <a:gd name="T24" fmla="*/ 363912 w 123"/>
              <a:gd name="T25" fmla="*/ 432457 h 145"/>
              <a:gd name="T26" fmla="*/ 247185 w 123"/>
              <a:gd name="T27" fmla="*/ 463594 h 145"/>
              <a:gd name="T28" fmla="*/ 34331 w 123"/>
              <a:gd name="T29" fmla="*/ 249095 h 145"/>
              <a:gd name="T30" fmla="*/ 247185 w 123"/>
              <a:gd name="T31" fmla="*/ 34597 h 145"/>
              <a:gd name="T32" fmla="*/ 357046 w 123"/>
              <a:gd name="T33" fmla="*/ 65733 h 145"/>
              <a:gd name="T34" fmla="*/ 230020 w 123"/>
              <a:gd name="T35" fmla="*/ 245636 h 14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3" h="145">
                <a:moveTo>
                  <a:pt x="116" y="26"/>
                </a:moveTo>
                <a:cubicBezTo>
                  <a:pt x="118" y="26"/>
                  <a:pt x="120" y="24"/>
                  <a:pt x="120" y="22"/>
                </a:cubicBezTo>
                <a:cubicBezTo>
                  <a:pt x="121" y="20"/>
                  <a:pt x="120" y="18"/>
                  <a:pt x="119" y="17"/>
                </a:cubicBezTo>
                <a:cubicBezTo>
                  <a:pt x="106" y="6"/>
                  <a:pt x="89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5"/>
                  <a:pt x="72" y="145"/>
                </a:cubicBezTo>
                <a:cubicBezTo>
                  <a:pt x="90" y="145"/>
                  <a:pt x="107" y="138"/>
                  <a:pt x="121" y="126"/>
                </a:cubicBezTo>
                <a:cubicBezTo>
                  <a:pt x="122" y="125"/>
                  <a:pt x="123" y="122"/>
                  <a:pt x="122" y="121"/>
                </a:cubicBezTo>
                <a:cubicBezTo>
                  <a:pt x="122" y="119"/>
                  <a:pt x="120" y="117"/>
                  <a:pt x="118" y="117"/>
                </a:cubicBezTo>
                <a:cubicBezTo>
                  <a:pt x="95" y="114"/>
                  <a:pt x="78" y="95"/>
                  <a:pt x="78" y="71"/>
                </a:cubicBezTo>
                <a:cubicBezTo>
                  <a:pt x="77" y="48"/>
                  <a:pt x="94" y="29"/>
                  <a:pt x="116" y="26"/>
                </a:cubicBezTo>
                <a:close/>
                <a:moveTo>
                  <a:pt x="67" y="71"/>
                </a:moveTo>
                <a:cubicBezTo>
                  <a:pt x="67" y="96"/>
                  <a:pt x="83" y="117"/>
                  <a:pt x="106" y="125"/>
                </a:cubicBezTo>
                <a:cubicBezTo>
                  <a:pt x="96" y="131"/>
                  <a:pt x="84" y="134"/>
                  <a:pt x="72" y="134"/>
                </a:cubicBezTo>
                <a:cubicBezTo>
                  <a:pt x="38" y="134"/>
                  <a:pt x="10" y="107"/>
                  <a:pt x="10" y="72"/>
                </a:cubicBezTo>
                <a:cubicBezTo>
                  <a:pt x="10" y="38"/>
                  <a:pt x="38" y="10"/>
                  <a:pt x="72" y="10"/>
                </a:cubicBezTo>
                <a:cubicBezTo>
                  <a:pt x="83" y="10"/>
                  <a:pt x="94" y="13"/>
                  <a:pt x="104" y="19"/>
                </a:cubicBezTo>
                <a:cubicBezTo>
                  <a:pt x="82" y="27"/>
                  <a:pt x="67" y="47"/>
                  <a:pt x="67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2DDD406-8905-4B86-8995-132122218A34}"/>
              </a:ext>
            </a:extLst>
          </p:cNvPr>
          <p:cNvGrpSpPr/>
          <p:nvPr/>
        </p:nvGrpSpPr>
        <p:grpSpPr>
          <a:xfrm>
            <a:off x="1817710" y="2293571"/>
            <a:ext cx="311422" cy="395088"/>
            <a:chOff x="6938963" y="2287588"/>
            <a:chExt cx="425450" cy="539750"/>
          </a:xfrm>
        </p:grpSpPr>
        <p:sp>
          <p:nvSpPr>
            <p:cNvPr id="15" name="Freeform 398">
              <a:extLst>
                <a:ext uri="{FF2B5EF4-FFF2-40B4-BE49-F238E27FC236}">
                  <a16:creationId xmlns:a16="http://schemas.microsoft.com/office/drawing/2014/main" id="{E19563F6-F384-4AD5-8557-4DD7E75630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963" y="2287588"/>
              <a:ext cx="425450" cy="539750"/>
            </a:xfrm>
            <a:custGeom>
              <a:avLst/>
              <a:gdLst>
                <a:gd name="T0" fmla="*/ 322519 w 124"/>
                <a:gd name="T1" fmla="*/ 0 h 156"/>
                <a:gd name="T2" fmla="*/ 113225 w 124"/>
                <a:gd name="T3" fmla="*/ 0 h 156"/>
                <a:gd name="T4" fmla="*/ 96069 w 124"/>
                <a:gd name="T5" fmla="*/ 17300 h 156"/>
                <a:gd name="T6" fmla="*/ 96069 w 124"/>
                <a:gd name="T7" fmla="*/ 41519 h 156"/>
                <a:gd name="T8" fmla="*/ 17155 w 124"/>
                <a:gd name="T9" fmla="*/ 41519 h 156"/>
                <a:gd name="T10" fmla="*/ 0 w 124"/>
                <a:gd name="T11" fmla="*/ 58819 h 156"/>
                <a:gd name="T12" fmla="*/ 0 w 124"/>
                <a:gd name="T13" fmla="*/ 522450 h 156"/>
                <a:gd name="T14" fmla="*/ 17155 w 124"/>
                <a:gd name="T15" fmla="*/ 539750 h 156"/>
                <a:gd name="T16" fmla="*/ 408295 w 124"/>
                <a:gd name="T17" fmla="*/ 539750 h 156"/>
                <a:gd name="T18" fmla="*/ 425450 w 124"/>
                <a:gd name="T19" fmla="*/ 522450 h 156"/>
                <a:gd name="T20" fmla="*/ 425450 w 124"/>
                <a:gd name="T21" fmla="*/ 58819 h 156"/>
                <a:gd name="T22" fmla="*/ 408295 w 124"/>
                <a:gd name="T23" fmla="*/ 41519 h 156"/>
                <a:gd name="T24" fmla="*/ 339674 w 124"/>
                <a:gd name="T25" fmla="*/ 41519 h 156"/>
                <a:gd name="T26" fmla="*/ 339674 w 124"/>
                <a:gd name="T27" fmla="*/ 17300 h 156"/>
                <a:gd name="T28" fmla="*/ 322519 w 124"/>
                <a:gd name="T29" fmla="*/ 0 h 156"/>
                <a:gd name="T30" fmla="*/ 130380 w 124"/>
                <a:gd name="T31" fmla="*/ 58819 h 156"/>
                <a:gd name="T32" fmla="*/ 130380 w 124"/>
                <a:gd name="T33" fmla="*/ 34599 h 156"/>
                <a:gd name="T34" fmla="*/ 301932 w 124"/>
                <a:gd name="T35" fmla="*/ 34599 h 156"/>
                <a:gd name="T36" fmla="*/ 301932 w 124"/>
                <a:gd name="T37" fmla="*/ 58819 h 156"/>
                <a:gd name="T38" fmla="*/ 301932 w 124"/>
                <a:gd name="T39" fmla="*/ 89958 h 156"/>
                <a:gd name="T40" fmla="*/ 130380 w 124"/>
                <a:gd name="T41" fmla="*/ 89958 h 156"/>
                <a:gd name="T42" fmla="*/ 130380 w 124"/>
                <a:gd name="T43" fmla="*/ 58819 h 156"/>
                <a:gd name="T44" fmla="*/ 391140 w 124"/>
                <a:gd name="T45" fmla="*/ 76119 h 156"/>
                <a:gd name="T46" fmla="*/ 391140 w 124"/>
                <a:gd name="T47" fmla="*/ 505151 h 156"/>
                <a:gd name="T48" fmla="*/ 34310 w 124"/>
                <a:gd name="T49" fmla="*/ 505151 h 156"/>
                <a:gd name="T50" fmla="*/ 34310 w 124"/>
                <a:gd name="T51" fmla="*/ 76119 h 156"/>
                <a:gd name="T52" fmla="*/ 96069 w 124"/>
                <a:gd name="T53" fmla="*/ 76119 h 156"/>
                <a:gd name="T54" fmla="*/ 96069 w 124"/>
                <a:gd name="T55" fmla="*/ 107258 h 156"/>
                <a:gd name="T56" fmla="*/ 113225 w 124"/>
                <a:gd name="T57" fmla="*/ 124558 h 156"/>
                <a:gd name="T58" fmla="*/ 322519 w 124"/>
                <a:gd name="T59" fmla="*/ 124558 h 156"/>
                <a:gd name="T60" fmla="*/ 339674 w 124"/>
                <a:gd name="T61" fmla="*/ 107258 h 156"/>
                <a:gd name="T62" fmla="*/ 339674 w 124"/>
                <a:gd name="T63" fmla="*/ 76119 h 156"/>
                <a:gd name="T64" fmla="*/ 391140 w 124"/>
                <a:gd name="T65" fmla="*/ 76119 h 1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4" h="156">
                  <a:moveTo>
                    <a:pt x="94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8" y="2"/>
                    <a:pt x="28" y="5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14"/>
                    <a:pt x="0" y="17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4"/>
                    <a:pt x="2" y="156"/>
                    <a:pt x="5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22" y="156"/>
                    <a:pt x="124" y="154"/>
                    <a:pt x="124" y="151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4" y="14"/>
                    <a:pt x="122" y="12"/>
                    <a:pt x="119" y="12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2"/>
                    <a:pt x="96" y="0"/>
                    <a:pt x="94" y="0"/>
                  </a:cubicBezTo>
                  <a:close/>
                  <a:moveTo>
                    <a:pt x="38" y="17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38" y="26"/>
                    <a:pt x="38" y="26"/>
                    <a:pt x="38" y="26"/>
                  </a:cubicBezTo>
                  <a:lnTo>
                    <a:pt x="38" y="17"/>
                  </a:lnTo>
                  <a:close/>
                  <a:moveTo>
                    <a:pt x="114" y="22"/>
                  </a:moveTo>
                  <a:cubicBezTo>
                    <a:pt x="114" y="146"/>
                    <a:pt x="114" y="146"/>
                    <a:pt x="114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4"/>
                    <a:pt x="30" y="36"/>
                    <a:pt x="33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6" y="36"/>
                    <a:pt x="99" y="34"/>
                    <a:pt x="99" y="31"/>
                  </a:cubicBezTo>
                  <a:cubicBezTo>
                    <a:pt x="99" y="22"/>
                    <a:pt x="99" y="22"/>
                    <a:pt x="99" y="22"/>
                  </a:cubicBezTo>
                  <a:lnTo>
                    <a:pt x="114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399">
              <a:extLst>
                <a:ext uri="{FF2B5EF4-FFF2-40B4-BE49-F238E27FC236}">
                  <a16:creationId xmlns:a16="http://schemas.microsoft.com/office/drawing/2014/main" id="{F5FCA270-0BE3-4141-B492-05CC01C19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0" y="2592388"/>
              <a:ext cx="288925" cy="33337"/>
            </a:xfrm>
            <a:custGeom>
              <a:avLst/>
              <a:gdLst>
                <a:gd name="T0" fmla="*/ 271727 w 84"/>
                <a:gd name="T1" fmla="*/ 0 h 10"/>
                <a:gd name="T2" fmla="*/ 17198 w 84"/>
                <a:gd name="T3" fmla="*/ 0 h 10"/>
                <a:gd name="T4" fmla="*/ 0 w 84"/>
                <a:gd name="T5" fmla="*/ 16669 h 10"/>
                <a:gd name="T6" fmla="*/ 17198 w 84"/>
                <a:gd name="T7" fmla="*/ 33338 h 10"/>
                <a:gd name="T8" fmla="*/ 271727 w 84"/>
                <a:gd name="T9" fmla="*/ 33338 h 10"/>
                <a:gd name="T10" fmla="*/ 288925 w 84"/>
                <a:gd name="T11" fmla="*/ 16669 h 10"/>
                <a:gd name="T12" fmla="*/ 271727 w 84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10">
                  <a:moveTo>
                    <a:pt x="7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10"/>
                    <a:pt x="5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2" y="10"/>
                    <a:pt x="84" y="8"/>
                    <a:pt x="84" y="5"/>
                  </a:cubicBezTo>
                  <a:cubicBezTo>
                    <a:pt x="84" y="2"/>
                    <a:pt x="82" y="0"/>
                    <a:pt x="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400">
              <a:extLst>
                <a:ext uri="{FF2B5EF4-FFF2-40B4-BE49-F238E27FC236}">
                  <a16:creationId xmlns:a16="http://schemas.microsoft.com/office/drawing/2014/main" id="{66AF41C0-1506-4871-BF10-CCB75AA17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0" y="2678113"/>
              <a:ext cx="161925" cy="34925"/>
            </a:xfrm>
            <a:custGeom>
              <a:avLst/>
              <a:gdLst>
                <a:gd name="T0" fmla="*/ 144699 w 47"/>
                <a:gd name="T1" fmla="*/ 0 h 10"/>
                <a:gd name="T2" fmla="*/ 17226 w 47"/>
                <a:gd name="T3" fmla="*/ 0 h 10"/>
                <a:gd name="T4" fmla="*/ 0 w 47"/>
                <a:gd name="T5" fmla="*/ 17463 h 10"/>
                <a:gd name="T6" fmla="*/ 17226 w 47"/>
                <a:gd name="T7" fmla="*/ 34925 h 10"/>
                <a:gd name="T8" fmla="*/ 144699 w 47"/>
                <a:gd name="T9" fmla="*/ 34925 h 10"/>
                <a:gd name="T10" fmla="*/ 161925 w 47"/>
                <a:gd name="T11" fmla="*/ 17463 h 10"/>
                <a:gd name="T12" fmla="*/ 144699 w 4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">
                  <a:moveTo>
                    <a:pt x="42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10"/>
                    <a:pt x="5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5" y="10"/>
                    <a:pt x="47" y="8"/>
                    <a:pt x="47" y="5"/>
                  </a:cubicBezTo>
                  <a:cubicBezTo>
                    <a:pt x="47" y="2"/>
                    <a:pt x="45" y="0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401">
              <a:extLst>
                <a:ext uri="{FF2B5EF4-FFF2-40B4-BE49-F238E27FC236}">
                  <a16:creationId xmlns:a16="http://schemas.microsoft.com/office/drawing/2014/main" id="{5D6E674F-A3E6-4E84-902A-2015D6893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0" y="2505075"/>
              <a:ext cx="288925" cy="38100"/>
            </a:xfrm>
            <a:custGeom>
              <a:avLst/>
              <a:gdLst>
                <a:gd name="T0" fmla="*/ 0 w 84"/>
                <a:gd name="T1" fmla="*/ 17318 h 11"/>
                <a:gd name="T2" fmla="*/ 17198 w 84"/>
                <a:gd name="T3" fmla="*/ 38100 h 11"/>
                <a:gd name="T4" fmla="*/ 271727 w 84"/>
                <a:gd name="T5" fmla="*/ 38100 h 11"/>
                <a:gd name="T6" fmla="*/ 288925 w 84"/>
                <a:gd name="T7" fmla="*/ 17318 h 11"/>
                <a:gd name="T8" fmla="*/ 271727 w 84"/>
                <a:gd name="T9" fmla="*/ 0 h 11"/>
                <a:gd name="T10" fmla="*/ 17198 w 84"/>
                <a:gd name="T11" fmla="*/ 0 h 11"/>
                <a:gd name="T12" fmla="*/ 0 w 84"/>
                <a:gd name="T13" fmla="*/ 1731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11">
                  <a:moveTo>
                    <a:pt x="0" y="5"/>
                  </a:moveTo>
                  <a:cubicBezTo>
                    <a:pt x="0" y="8"/>
                    <a:pt x="3" y="11"/>
                    <a:pt x="5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2" y="11"/>
                    <a:pt x="84" y="8"/>
                    <a:pt x="84" y="5"/>
                  </a:cubicBezTo>
                  <a:cubicBezTo>
                    <a:pt x="84" y="3"/>
                    <a:pt x="82" y="0"/>
                    <a:pt x="7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" name="Freeform 402">
            <a:extLst>
              <a:ext uri="{FF2B5EF4-FFF2-40B4-BE49-F238E27FC236}">
                <a16:creationId xmlns:a16="http://schemas.microsoft.com/office/drawing/2014/main" id="{E323F379-AD1B-4A0B-A5E5-04B0B34FC280}"/>
              </a:ext>
            </a:extLst>
          </p:cNvPr>
          <p:cNvSpPr>
            <a:spLocks noEditPoints="1"/>
          </p:cNvSpPr>
          <p:nvPr/>
        </p:nvSpPr>
        <p:spPr bwMode="auto">
          <a:xfrm>
            <a:off x="2814977" y="2296477"/>
            <a:ext cx="302216" cy="389276"/>
          </a:xfrm>
          <a:custGeom>
            <a:avLst/>
            <a:gdLst>
              <a:gd name="T0" fmla="*/ 192882 w 112"/>
              <a:gd name="T1" fmla="*/ 496888 h 144"/>
              <a:gd name="T2" fmla="*/ 210103 w 112"/>
              <a:gd name="T3" fmla="*/ 479635 h 144"/>
              <a:gd name="T4" fmla="*/ 210103 w 112"/>
              <a:gd name="T5" fmla="*/ 327808 h 144"/>
              <a:gd name="T6" fmla="*/ 368541 w 112"/>
              <a:gd name="T7" fmla="*/ 327808 h 144"/>
              <a:gd name="T8" fmla="*/ 385763 w 112"/>
              <a:gd name="T9" fmla="*/ 310555 h 144"/>
              <a:gd name="T10" fmla="*/ 385763 w 112"/>
              <a:gd name="T11" fmla="*/ 248444 h 144"/>
              <a:gd name="T12" fmla="*/ 385763 w 112"/>
              <a:gd name="T13" fmla="*/ 17253 h 144"/>
              <a:gd name="T14" fmla="*/ 368541 w 112"/>
              <a:gd name="T15" fmla="*/ 0 h 144"/>
              <a:gd name="T16" fmla="*/ 282434 w 112"/>
              <a:gd name="T17" fmla="*/ 0 h 144"/>
              <a:gd name="T18" fmla="*/ 282434 w 112"/>
              <a:gd name="T19" fmla="*/ 0 h 144"/>
              <a:gd name="T20" fmla="*/ 278989 w 112"/>
              <a:gd name="T21" fmla="*/ 0 h 144"/>
              <a:gd name="T22" fmla="*/ 196326 w 112"/>
              <a:gd name="T23" fmla="*/ 0 h 144"/>
              <a:gd name="T24" fmla="*/ 192882 w 112"/>
              <a:gd name="T25" fmla="*/ 0 h 144"/>
              <a:gd name="T26" fmla="*/ 192882 w 112"/>
              <a:gd name="T27" fmla="*/ 0 h 144"/>
              <a:gd name="T28" fmla="*/ 106774 w 112"/>
              <a:gd name="T29" fmla="*/ 0 h 144"/>
              <a:gd name="T30" fmla="*/ 106774 w 112"/>
              <a:gd name="T31" fmla="*/ 0 h 144"/>
              <a:gd name="T32" fmla="*/ 103329 w 112"/>
              <a:gd name="T33" fmla="*/ 0 h 144"/>
              <a:gd name="T34" fmla="*/ 17222 w 112"/>
              <a:gd name="T35" fmla="*/ 0 h 144"/>
              <a:gd name="T36" fmla="*/ 0 w 112"/>
              <a:gd name="T37" fmla="*/ 17253 h 144"/>
              <a:gd name="T38" fmla="*/ 0 w 112"/>
              <a:gd name="T39" fmla="*/ 248444 h 144"/>
              <a:gd name="T40" fmla="*/ 0 w 112"/>
              <a:gd name="T41" fmla="*/ 310555 h 144"/>
              <a:gd name="T42" fmla="*/ 17222 w 112"/>
              <a:gd name="T43" fmla="*/ 327808 h 144"/>
              <a:gd name="T44" fmla="*/ 175660 w 112"/>
              <a:gd name="T45" fmla="*/ 327808 h 144"/>
              <a:gd name="T46" fmla="*/ 175660 w 112"/>
              <a:gd name="T47" fmla="*/ 479635 h 144"/>
              <a:gd name="T48" fmla="*/ 192882 w 112"/>
              <a:gd name="T49" fmla="*/ 496888 h 144"/>
              <a:gd name="T50" fmla="*/ 34443 w 112"/>
              <a:gd name="T51" fmla="*/ 34506 h 144"/>
              <a:gd name="T52" fmla="*/ 86108 w 112"/>
              <a:gd name="T53" fmla="*/ 34506 h 144"/>
              <a:gd name="T54" fmla="*/ 86108 w 112"/>
              <a:gd name="T55" fmla="*/ 96617 h 144"/>
              <a:gd name="T56" fmla="*/ 106774 w 112"/>
              <a:gd name="T57" fmla="*/ 113870 h 144"/>
              <a:gd name="T58" fmla="*/ 123995 w 112"/>
              <a:gd name="T59" fmla="*/ 96617 h 144"/>
              <a:gd name="T60" fmla="*/ 123995 w 112"/>
              <a:gd name="T61" fmla="*/ 34506 h 144"/>
              <a:gd name="T62" fmla="*/ 175660 w 112"/>
              <a:gd name="T63" fmla="*/ 34506 h 144"/>
              <a:gd name="T64" fmla="*/ 175660 w 112"/>
              <a:gd name="T65" fmla="*/ 138024 h 144"/>
              <a:gd name="T66" fmla="*/ 192882 w 112"/>
              <a:gd name="T67" fmla="*/ 155278 h 144"/>
              <a:gd name="T68" fmla="*/ 210103 w 112"/>
              <a:gd name="T69" fmla="*/ 138024 h 144"/>
              <a:gd name="T70" fmla="*/ 210103 w 112"/>
              <a:gd name="T71" fmla="*/ 34506 h 144"/>
              <a:gd name="T72" fmla="*/ 261768 w 112"/>
              <a:gd name="T73" fmla="*/ 34506 h 144"/>
              <a:gd name="T74" fmla="*/ 261768 w 112"/>
              <a:gd name="T75" fmla="*/ 96617 h 144"/>
              <a:gd name="T76" fmla="*/ 278989 w 112"/>
              <a:gd name="T77" fmla="*/ 113870 h 144"/>
              <a:gd name="T78" fmla="*/ 296211 w 112"/>
              <a:gd name="T79" fmla="*/ 96617 h 144"/>
              <a:gd name="T80" fmla="*/ 296211 w 112"/>
              <a:gd name="T81" fmla="*/ 34506 h 144"/>
              <a:gd name="T82" fmla="*/ 351320 w 112"/>
              <a:gd name="T83" fmla="*/ 34506 h 144"/>
              <a:gd name="T84" fmla="*/ 351320 w 112"/>
              <a:gd name="T85" fmla="*/ 231191 h 144"/>
              <a:gd name="T86" fmla="*/ 34443 w 112"/>
              <a:gd name="T87" fmla="*/ 231191 h 144"/>
              <a:gd name="T88" fmla="*/ 34443 w 112"/>
              <a:gd name="T89" fmla="*/ 34506 h 144"/>
              <a:gd name="T90" fmla="*/ 34443 w 112"/>
              <a:gd name="T91" fmla="*/ 293302 h 144"/>
              <a:gd name="T92" fmla="*/ 34443 w 112"/>
              <a:gd name="T93" fmla="*/ 265697 h 144"/>
              <a:gd name="T94" fmla="*/ 351320 w 112"/>
              <a:gd name="T95" fmla="*/ 265697 h 144"/>
              <a:gd name="T96" fmla="*/ 351320 w 112"/>
              <a:gd name="T97" fmla="*/ 293302 h 144"/>
              <a:gd name="T98" fmla="*/ 34443 w 112"/>
              <a:gd name="T99" fmla="*/ 293302 h 1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2" h="144">
                <a:moveTo>
                  <a:pt x="56" y="144"/>
                </a:moveTo>
                <a:cubicBezTo>
                  <a:pt x="59" y="144"/>
                  <a:pt x="61" y="142"/>
                  <a:pt x="61" y="139"/>
                </a:cubicBezTo>
                <a:cubicBezTo>
                  <a:pt x="61" y="95"/>
                  <a:pt x="61" y="95"/>
                  <a:pt x="61" y="95"/>
                </a:cubicBezTo>
                <a:cubicBezTo>
                  <a:pt x="107" y="95"/>
                  <a:pt x="107" y="95"/>
                  <a:pt x="107" y="95"/>
                </a:cubicBezTo>
                <a:cubicBezTo>
                  <a:pt x="110" y="95"/>
                  <a:pt x="112" y="93"/>
                  <a:pt x="112" y="90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5"/>
                  <a:pt x="112" y="5"/>
                  <a:pt x="112" y="5"/>
                </a:cubicBezTo>
                <a:cubicBezTo>
                  <a:pt x="112" y="2"/>
                  <a:pt x="110" y="0"/>
                  <a:pt x="107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0" y="0"/>
                  <a:pt x="30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2" y="95"/>
                  <a:pt x="5" y="95"/>
                </a:cubicBezTo>
                <a:cubicBezTo>
                  <a:pt x="51" y="95"/>
                  <a:pt x="51" y="95"/>
                  <a:pt x="51" y="95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1" y="142"/>
                  <a:pt x="53" y="144"/>
                  <a:pt x="56" y="144"/>
                </a:cubicBezTo>
                <a:close/>
                <a:moveTo>
                  <a:pt x="10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31"/>
                  <a:pt x="28" y="33"/>
                  <a:pt x="31" y="33"/>
                </a:cubicBezTo>
                <a:cubicBezTo>
                  <a:pt x="33" y="33"/>
                  <a:pt x="36" y="31"/>
                  <a:pt x="36" y="28"/>
                </a:cubicBezTo>
                <a:cubicBezTo>
                  <a:pt x="36" y="10"/>
                  <a:pt x="36" y="10"/>
                  <a:pt x="36" y="10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40"/>
                  <a:pt x="51" y="40"/>
                  <a:pt x="51" y="40"/>
                </a:cubicBezTo>
                <a:cubicBezTo>
                  <a:pt x="51" y="43"/>
                  <a:pt x="53" y="45"/>
                  <a:pt x="56" y="45"/>
                </a:cubicBezTo>
                <a:cubicBezTo>
                  <a:pt x="59" y="45"/>
                  <a:pt x="61" y="42"/>
                  <a:pt x="61" y="40"/>
                </a:cubicBezTo>
                <a:cubicBezTo>
                  <a:pt x="61" y="10"/>
                  <a:pt x="61" y="10"/>
                  <a:pt x="61" y="10"/>
                </a:cubicBezTo>
                <a:cubicBezTo>
                  <a:pt x="76" y="10"/>
                  <a:pt x="76" y="10"/>
                  <a:pt x="76" y="10"/>
                </a:cubicBezTo>
                <a:cubicBezTo>
                  <a:pt x="76" y="28"/>
                  <a:pt x="76" y="28"/>
                  <a:pt x="76" y="28"/>
                </a:cubicBezTo>
                <a:cubicBezTo>
                  <a:pt x="76" y="31"/>
                  <a:pt x="79" y="33"/>
                  <a:pt x="81" y="33"/>
                </a:cubicBezTo>
                <a:cubicBezTo>
                  <a:pt x="84" y="33"/>
                  <a:pt x="86" y="31"/>
                  <a:pt x="86" y="28"/>
                </a:cubicBezTo>
                <a:cubicBezTo>
                  <a:pt x="86" y="10"/>
                  <a:pt x="86" y="10"/>
                  <a:pt x="86" y="10"/>
                </a:cubicBezTo>
                <a:cubicBezTo>
                  <a:pt x="102" y="10"/>
                  <a:pt x="102" y="10"/>
                  <a:pt x="102" y="10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" y="67"/>
                  <a:pt x="10" y="67"/>
                  <a:pt x="10" y="67"/>
                </a:cubicBezTo>
                <a:lnTo>
                  <a:pt x="10" y="10"/>
                </a:lnTo>
                <a:close/>
                <a:moveTo>
                  <a:pt x="10" y="85"/>
                </a:moveTo>
                <a:cubicBezTo>
                  <a:pt x="10" y="77"/>
                  <a:pt x="10" y="77"/>
                  <a:pt x="10" y="77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2" y="85"/>
                  <a:pt x="102" y="85"/>
                  <a:pt x="102" y="85"/>
                </a:cubicBezTo>
                <a:lnTo>
                  <a:pt x="10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6B22795-5BB1-436A-AA80-C7DBC11CF5A4}"/>
              </a:ext>
            </a:extLst>
          </p:cNvPr>
          <p:cNvGrpSpPr/>
          <p:nvPr/>
        </p:nvGrpSpPr>
        <p:grpSpPr>
          <a:xfrm>
            <a:off x="3747824" y="2279598"/>
            <a:ext cx="418992" cy="423034"/>
            <a:chOff x="6897688" y="3546475"/>
            <a:chExt cx="493712" cy="498475"/>
          </a:xfrm>
        </p:grpSpPr>
        <p:sp>
          <p:nvSpPr>
            <p:cNvPr id="20" name="Freeform 403">
              <a:extLst>
                <a:ext uri="{FF2B5EF4-FFF2-40B4-BE49-F238E27FC236}">
                  <a16:creationId xmlns:a16="http://schemas.microsoft.com/office/drawing/2014/main" id="{54BD0391-FC90-4867-9B2D-53C5FAEE42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7688" y="3546475"/>
              <a:ext cx="493712" cy="498475"/>
            </a:xfrm>
            <a:custGeom>
              <a:avLst/>
              <a:gdLst>
                <a:gd name="T0" fmla="*/ 246857 w 144"/>
                <a:gd name="T1" fmla="*/ 498475 h 144"/>
                <a:gd name="T2" fmla="*/ 493713 w 144"/>
                <a:gd name="T3" fmla="*/ 249238 h 144"/>
                <a:gd name="T4" fmla="*/ 246857 w 144"/>
                <a:gd name="T5" fmla="*/ 0 h 144"/>
                <a:gd name="T6" fmla="*/ 0 w 144"/>
                <a:gd name="T7" fmla="*/ 249238 h 144"/>
                <a:gd name="T8" fmla="*/ 246857 w 144"/>
                <a:gd name="T9" fmla="*/ 498475 h 144"/>
                <a:gd name="T10" fmla="*/ 246857 w 144"/>
                <a:gd name="T11" fmla="*/ 34616 h 144"/>
                <a:gd name="T12" fmla="*/ 459427 w 144"/>
                <a:gd name="T13" fmla="*/ 249238 h 144"/>
                <a:gd name="T14" fmla="*/ 246857 w 144"/>
                <a:gd name="T15" fmla="*/ 463859 h 144"/>
                <a:gd name="T16" fmla="*/ 34286 w 144"/>
                <a:gd name="T17" fmla="*/ 249238 h 144"/>
                <a:gd name="T18" fmla="*/ 246857 w 144"/>
                <a:gd name="T19" fmla="*/ 34616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lose/>
                  <a:moveTo>
                    <a:pt x="72" y="10"/>
                  </a:moveTo>
                  <a:cubicBezTo>
                    <a:pt x="106" y="10"/>
                    <a:pt x="134" y="38"/>
                    <a:pt x="134" y="72"/>
                  </a:cubicBezTo>
                  <a:cubicBezTo>
                    <a:pt x="134" y="106"/>
                    <a:pt x="106" y="134"/>
                    <a:pt x="72" y="134"/>
                  </a:cubicBezTo>
                  <a:cubicBezTo>
                    <a:pt x="38" y="134"/>
                    <a:pt x="10" y="106"/>
                    <a:pt x="10" y="72"/>
                  </a:cubicBezTo>
                  <a:cubicBezTo>
                    <a:pt x="10" y="38"/>
                    <a:pt x="38" y="10"/>
                    <a:pt x="7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404">
              <a:extLst>
                <a:ext uri="{FF2B5EF4-FFF2-40B4-BE49-F238E27FC236}">
                  <a16:creationId xmlns:a16="http://schemas.microsoft.com/office/drawing/2014/main" id="{BA0D1EBC-D44C-41DF-82BA-6DB646B75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3660775"/>
              <a:ext cx="33338" cy="266700"/>
            </a:xfrm>
            <a:custGeom>
              <a:avLst/>
              <a:gdLst>
                <a:gd name="T0" fmla="*/ 16669 w 10"/>
                <a:gd name="T1" fmla="*/ 266700 h 77"/>
                <a:gd name="T2" fmla="*/ 33338 w 10"/>
                <a:gd name="T3" fmla="*/ 245918 h 77"/>
                <a:gd name="T4" fmla="*/ 33338 w 10"/>
                <a:gd name="T5" fmla="*/ 20782 h 77"/>
                <a:gd name="T6" fmla="*/ 16669 w 10"/>
                <a:gd name="T7" fmla="*/ 0 h 77"/>
                <a:gd name="T8" fmla="*/ 0 w 10"/>
                <a:gd name="T9" fmla="*/ 20782 h 77"/>
                <a:gd name="T10" fmla="*/ 0 w 10"/>
                <a:gd name="T11" fmla="*/ 245918 h 77"/>
                <a:gd name="T12" fmla="*/ 16669 w 10"/>
                <a:gd name="T13" fmla="*/ 266700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77">
                  <a:moveTo>
                    <a:pt x="5" y="77"/>
                  </a:moveTo>
                  <a:cubicBezTo>
                    <a:pt x="8" y="77"/>
                    <a:pt x="10" y="74"/>
                    <a:pt x="10" y="7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2" y="77"/>
                    <a:pt x="5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405">
              <a:extLst>
                <a:ext uri="{FF2B5EF4-FFF2-40B4-BE49-F238E27FC236}">
                  <a16:creationId xmlns:a16="http://schemas.microsoft.com/office/drawing/2014/main" id="{906EE6DF-D591-42D8-9891-F2842A845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5" y="3660775"/>
              <a:ext cx="33338" cy="266700"/>
            </a:xfrm>
            <a:custGeom>
              <a:avLst/>
              <a:gdLst>
                <a:gd name="T0" fmla="*/ 16669 w 10"/>
                <a:gd name="T1" fmla="*/ 266700 h 77"/>
                <a:gd name="T2" fmla="*/ 33338 w 10"/>
                <a:gd name="T3" fmla="*/ 245918 h 77"/>
                <a:gd name="T4" fmla="*/ 33338 w 10"/>
                <a:gd name="T5" fmla="*/ 20782 h 77"/>
                <a:gd name="T6" fmla="*/ 16669 w 10"/>
                <a:gd name="T7" fmla="*/ 0 h 77"/>
                <a:gd name="T8" fmla="*/ 0 w 10"/>
                <a:gd name="T9" fmla="*/ 20782 h 77"/>
                <a:gd name="T10" fmla="*/ 0 w 10"/>
                <a:gd name="T11" fmla="*/ 245918 h 77"/>
                <a:gd name="T12" fmla="*/ 16669 w 10"/>
                <a:gd name="T13" fmla="*/ 266700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77">
                  <a:moveTo>
                    <a:pt x="5" y="77"/>
                  </a:moveTo>
                  <a:cubicBezTo>
                    <a:pt x="8" y="77"/>
                    <a:pt x="10" y="74"/>
                    <a:pt x="10" y="7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2" y="77"/>
                    <a:pt x="5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" name="Freeform 406">
            <a:extLst>
              <a:ext uri="{FF2B5EF4-FFF2-40B4-BE49-F238E27FC236}">
                <a16:creationId xmlns:a16="http://schemas.microsoft.com/office/drawing/2014/main" id="{9FE7E0B4-02CE-4C4C-80B8-D8A60697FE4B}"/>
              </a:ext>
            </a:extLst>
          </p:cNvPr>
          <p:cNvSpPr>
            <a:spLocks noEditPoints="1"/>
          </p:cNvSpPr>
          <p:nvPr/>
        </p:nvSpPr>
        <p:spPr bwMode="auto">
          <a:xfrm>
            <a:off x="4760617" y="2294732"/>
            <a:ext cx="390258" cy="392766"/>
          </a:xfrm>
          <a:custGeom>
            <a:avLst/>
            <a:gdLst>
              <a:gd name="T0" fmla="*/ 17143 w 144"/>
              <a:gd name="T1" fmla="*/ 496888 h 144"/>
              <a:gd name="T2" fmla="*/ 476570 w 144"/>
              <a:gd name="T3" fmla="*/ 496888 h 144"/>
              <a:gd name="T4" fmla="*/ 493713 w 144"/>
              <a:gd name="T5" fmla="*/ 479635 h 144"/>
              <a:gd name="T6" fmla="*/ 493713 w 144"/>
              <a:gd name="T7" fmla="*/ 248444 h 144"/>
              <a:gd name="T8" fmla="*/ 493713 w 144"/>
              <a:gd name="T9" fmla="*/ 17253 h 144"/>
              <a:gd name="T10" fmla="*/ 476570 w 144"/>
              <a:gd name="T11" fmla="*/ 0 h 144"/>
              <a:gd name="T12" fmla="*/ 17143 w 144"/>
              <a:gd name="T13" fmla="*/ 0 h 144"/>
              <a:gd name="T14" fmla="*/ 0 w 144"/>
              <a:gd name="T15" fmla="*/ 17253 h 144"/>
              <a:gd name="T16" fmla="*/ 0 w 144"/>
              <a:gd name="T17" fmla="*/ 248444 h 144"/>
              <a:gd name="T18" fmla="*/ 0 w 144"/>
              <a:gd name="T19" fmla="*/ 479635 h 144"/>
              <a:gd name="T20" fmla="*/ 17143 w 144"/>
              <a:gd name="T21" fmla="*/ 496888 h 144"/>
              <a:gd name="T22" fmla="*/ 154285 w 144"/>
              <a:gd name="T23" fmla="*/ 34506 h 144"/>
              <a:gd name="T24" fmla="*/ 459427 w 144"/>
              <a:gd name="T25" fmla="*/ 34506 h 144"/>
              <a:gd name="T26" fmla="*/ 459427 w 144"/>
              <a:gd name="T27" fmla="*/ 231191 h 144"/>
              <a:gd name="T28" fmla="*/ 373713 w 144"/>
              <a:gd name="T29" fmla="*/ 231191 h 144"/>
              <a:gd name="T30" fmla="*/ 246857 w 144"/>
              <a:gd name="T31" fmla="*/ 120771 h 144"/>
              <a:gd name="T32" fmla="*/ 154285 w 144"/>
              <a:gd name="T33" fmla="*/ 162179 h 144"/>
              <a:gd name="T34" fmla="*/ 154285 w 144"/>
              <a:gd name="T35" fmla="*/ 34506 h 144"/>
              <a:gd name="T36" fmla="*/ 246857 w 144"/>
              <a:gd name="T37" fmla="*/ 155278 h 144"/>
              <a:gd name="T38" fmla="*/ 339428 w 144"/>
              <a:gd name="T39" fmla="*/ 248444 h 144"/>
              <a:gd name="T40" fmla="*/ 246857 w 144"/>
              <a:gd name="T41" fmla="*/ 341611 h 144"/>
              <a:gd name="T42" fmla="*/ 154285 w 144"/>
              <a:gd name="T43" fmla="*/ 248444 h 144"/>
              <a:gd name="T44" fmla="*/ 246857 w 144"/>
              <a:gd name="T45" fmla="*/ 155278 h 144"/>
              <a:gd name="T46" fmla="*/ 34286 w 144"/>
              <a:gd name="T47" fmla="*/ 34506 h 144"/>
              <a:gd name="T48" fmla="*/ 120000 w 144"/>
              <a:gd name="T49" fmla="*/ 34506 h 144"/>
              <a:gd name="T50" fmla="*/ 120000 w 144"/>
              <a:gd name="T51" fmla="*/ 231191 h 144"/>
              <a:gd name="T52" fmla="*/ 34286 w 144"/>
              <a:gd name="T53" fmla="*/ 231191 h 144"/>
              <a:gd name="T54" fmla="*/ 34286 w 144"/>
              <a:gd name="T55" fmla="*/ 34506 h 144"/>
              <a:gd name="T56" fmla="*/ 34286 w 144"/>
              <a:gd name="T57" fmla="*/ 265697 h 144"/>
              <a:gd name="T58" fmla="*/ 120000 w 144"/>
              <a:gd name="T59" fmla="*/ 265697 h 144"/>
              <a:gd name="T60" fmla="*/ 246857 w 144"/>
              <a:gd name="T61" fmla="*/ 376117 h 144"/>
              <a:gd name="T62" fmla="*/ 373713 w 144"/>
              <a:gd name="T63" fmla="*/ 265697 h 144"/>
              <a:gd name="T64" fmla="*/ 459427 w 144"/>
              <a:gd name="T65" fmla="*/ 265697 h 144"/>
              <a:gd name="T66" fmla="*/ 459427 w 144"/>
              <a:gd name="T67" fmla="*/ 462382 h 144"/>
              <a:gd name="T68" fmla="*/ 34286 w 144"/>
              <a:gd name="T69" fmla="*/ 462382 h 144"/>
              <a:gd name="T70" fmla="*/ 34286 w 144"/>
              <a:gd name="T71" fmla="*/ 265697 h 144"/>
              <a:gd name="T72" fmla="*/ 339428 w 144"/>
              <a:gd name="T73" fmla="*/ 113870 h 144"/>
              <a:gd name="T74" fmla="*/ 383999 w 144"/>
              <a:gd name="T75" fmla="*/ 113870 h 144"/>
              <a:gd name="T76" fmla="*/ 401142 w 144"/>
              <a:gd name="T77" fmla="*/ 96617 h 144"/>
              <a:gd name="T78" fmla="*/ 383999 w 144"/>
              <a:gd name="T79" fmla="*/ 79364 h 144"/>
              <a:gd name="T80" fmla="*/ 339428 w 144"/>
              <a:gd name="T81" fmla="*/ 79364 h 144"/>
              <a:gd name="T82" fmla="*/ 322285 w 144"/>
              <a:gd name="T83" fmla="*/ 96617 h 144"/>
              <a:gd name="T84" fmla="*/ 339428 w 144"/>
              <a:gd name="T85" fmla="*/ 113870 h 144"/>
              <a:gd name="T86" fmla="*/ 246857 w 144"/>
              <a:gd name="T87" fmla="*/ 314006 h 144"/>
              <a:gd name="T88" fmla="*/ 311999 w 144"/>
              <a:gd name="T89" fmla="*/ 248444 h 144"/>
              <a:gd name="T90" fmla="*/ 246857 w 144"/>
              <a:gd name="T91" fmla="*/ 182882 h 144"/>
              <a:gd name="T92" fmla="*/ 181714 w 144"/>
              <a:gd name="T93" fmla="*/ 248444 h 144"/>
              <a:gd name="T94" fmla="*/ 246857 w 144"/>
              <a:gd name="T95" fmla="*/ 314006 h 144"/>
              <a:gd name="T96" fmla="*/ 246857 w 144"/>
              <a:gd name="T97" fmla="*/ 217389 h 144"/>
              <a:gd name="T98" fmla="*/ 277714 w 144"/>
              <a:gd name="T99" fmla="*/ 248444 h 144"/>
              <a:gd name="T100" fmla="*/ 246857 w 144"/>
              <a:gd name="T101" fmla="*/ 279500 h 144"/>
              <a:gd name="T102" fmla="*/ 215999 w 144"/>
              <a:gd name="T103" fmla="*/ 248444 h 144"/>
              <a:gd name="T104" fmla="*/ 246857 w 144"/>
              <a:gd name="T105" fmla="*/ 217389 h 14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4" h="144">
                <a:moveTo>
                  <a:pt x="5" y="144"/>
                </a:move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lose/>
                <a:moveTo>
                  <a:pt x="45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09" y="67"/>
                  <a:pt x="109" y="67"/>
                  <a:pt x="109" y="67"/>
                </a:cubicBezTo>
                <a:cubicBezTo>
                  <a:pt x="106" y="49"/>
                  <a:pt x="91" y="35"/>
                  <a:pt x="72" y="35"/>
                </a:cubicBezTo>
                <a:cubicBezTo>
                  <a:pt x="62" y="35"/>
                  <a:pt x="52" y="39"/>
                  <a:pt x="45" y="47"/>
                </a:cubicBezTo>
                <a:lnTo>
                  <a:pt x="45" y="10"/>
                </a:lnTo>
                <a:close/>
                <a:moveTo>
                  <a:pt x="72" y="45"/>
                </a:moveTo>
                <a:cubicBezTo>
                  <a:pt x="87" y="45"/>
                  <a:pt x="99" y="57"/>
                  <a:pt x="99" y="72"/>
                </a:cubicBezTo>
                <a:cubicBezTo>
                  <a:pt x="99" y="87"/>
                  <a:pt x="87" y="99"/>
                  <a:pt x="72" y="99"/>
                </a:cubicBezTo>
                <a:cubicBezTo>
                  <a:pt x="57" y="99"/>
                  <a:pt x="45" y="87"/>
                  <a:pt x="45" y="72"/>
                </a:cubicBezTo>
                <a:cubicBezTo>
                  <a:pt x="45" y="57"/>
                  <a:pt x="57" y="45"/>
                  <a:pt x="72" y="45"/>
                </a:cubicBezTo>
                <a:close/>
                <a:moveTo>
                  <a:pt x="10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5" y="67"/>
                  <a:pt x="35" y="67"/>
                  <a:pt x="35" y="67"/>
                </a:cubicBezTo>
                <a:cubicBezTo>
                  <a:pt x="10" y="67"/>
                  <a:pt x="10" y="67"/>
                  <a:pt x="10" y="67"/>
                </a:cubicBezTo>
                <a:lnTo>
                  <a:pt x="10" y="10"/>
                </a:lnTo>
                <a:close/>
                <a:moveTo>
                  <a:pt x="10" y="77"/>
                </a:moveTo>
                <a:cubicBezTo>
                  <a:pt x="35" y="77"/>
                  <a:pt x="35" y="77"/>
                  <a:pt x="35" y="77"/>
                </a:cubicBezTo>
                <a:cubicBezTo>
                  <a:pt x="38" y="95"/>
                  <a:pt x="53" y="109"/>
                  <a:pt x="72" y="109"/>
                </a:cubicBezTo>
                <a:cubicBezTo>
                  <a:pt x="91" y="109"/>
                  <a:pt x="106" y="95"/>
                  <a:pt x="109" y="7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0" y="134"/>
                  <a:pt x="10" y="134"/>
                  <a:pt x="10" y="134"/>
                </a:cubicBezTo>
                <a:lnTo>
                  <a:pt x="10" y="77"/>
                </a:lnTo>
                <a:close/>
                <a:moveTo>
                  <a:pt x="99" y="33"/>
                </a:moveTo>
                <a:cubicBezTo>
                  <a:pt x="112" y="33"/>
                  <a:pt x="112" y="33"/>
                  <a:pt x="112" y="33"/>
                </a:cubicBezTo>
                <a:cubicBezTo>
                  <a:pt x="115" y="33"/>
                  <a:pt x="117" y="31"/>
                  <a:pt x="117" y="28"/>
                </a:cubicBezTo>
                <a:cubicBezTo>
                  <a:pt x="117" y="25"/>
                  <a:pt x="115" y="23"/>
                  <a:pt x="112" y="23"/>
                </a:cubicBezTo>
                <a:cubicBezTo>
                  <a:pt x="99" y="23"/>
                  <a:pt x="99" y="23"/>
                  <a:pt x="99" y="23"/>
                </a:cubicBezTo>
                <a:cubicBezTo>
                  <a:pt x="96" y="23"/>
                  <a:pt x="94" y="25"/>
                  <a:pt x="94" y="28"/>
                </a:cubicBezTo>
                <a:cubicBezTo>
                  <a:pt x="94" y="31"/>
                  <a:pt x="96" y="33"/>
                  <a:pt x="99" y="33"/>
                </a:cubicBezTo>
                <a:close/>
                <a:moveTo>
                  <a:pt x="72" y="91"/>
                </a:moveTo>
                <a:cubicBezTo>
                  <a:pt x="83" y="91"/>
                  <a:pt x="91" y="83"/>
                  <a:pt x="91" y="72"/>
                </a:cubicBezTo>
                <a:cubicBezTo>
                  <a:pt x="91" y="62"/>
                  <a:pt x="83" y="53"/>
                  <a:pt x="72" y="53"/>
                </a:cubicBezTo>
                <a:cubicBezTo>
                  <a:pt x="61" y="53"/>
                  <a:pt x="53" y="61"/>
                  <a:pt x="53" y="72"/>
                </a:cubicBezTo>
                <a:cubicBezTo>
                  <a:pt x="53" y="83"/>
                  <a:pt x="61" y="91"/>
                  <a:pt x="72" y="91"/>
                </a:cubicBezTo>
                <a:close/>
                <a:moveTo>
                  <a:pt x="72" y="63"/>
                </a:moveTo>
                <a:cubicBezTo>
                  <a:pt x="77" y="63"/>
                  <a:pt x="81" y="67"/>
                  <a:pt x="81" y="72"/>
                </a:cubicBezTo>
                <a:cubicBezTo>
                  <a:pt x="81" y="77"/>
                  <a:pt x="77" y="81"/>
                  <a:pt x="72" y="81"/>
                </a:cubicBezTo>
                <a:cubicBezTo>
                  <a:pt x="67" y="81"/>
                  <a:pt x="63" y="77"/>
                  <a:pt x="63" y="72"/>
                </a:cubicBezTo>
                <a:cubicBezTo>
                  <a:pt x="63" y="67"/>
                  <a:pt x="67" y="63"/>
                  <a:pt x="72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9A05933-CEF0-41A4-A5DF-DF6747E035CF}"/>
              </a:ext>
            </a:extLst>
          </p:cNvPr>
          <p:cNvGrpSpPr/>
          <p:nvPr/>
        </p:nvGrpSpPr>
        <p:grpSpPr>
          <a:xfrm>
            <a:off x="5775161" y="2273813"/>
            <a:ext cx="345740" cy="434604"/>
            <a:chOff x="6951663" y="4806950"/>
            <a:chExt cx="395287" cy="496888"/>
          </a:xfrm>
        </p:grpSpPr>
        <p:sp>
          <p:nvSpPr>
            <p:cNvPr id="24" name="Freeform 407">
              <a:extLst>
                <a:ext uri="{FF2B5EF4-FFF2-40B4-BE49-F238E27FC236}">
                  <a16:creationId xmlns:a16="http://schemas.microsoft.com/office/drawing/2014/main" id="{6C458553-0C74-41B2-9CAE-179AA5A809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1663" y="4806950"/>
              <a:ext cx="395287" cy="496888"/>
            </a:xfrm>
            <a:custGeom>
              <a:avLst/>
              <a:gdLst>
                <a:gd name="T0" fmla="*/ 195925 w 115"/>
                <a:gd name="T1" fmla="*/ 0 h 144"/>
                <a:gd name="T2" fmla="*/ 0 w 115"/>
                <a:gd name="T3" fmla="*/ 200135 h 144"/>
                <a:gd name="T4" fmla="*/ 3437 w 115"/>
                <a:gd name="T5" fmla="*/ 238092 h 144"/>
                <a:gd name="T6" fmla="*/ 3437 w 115"/>
                <a:gd name="T7" fmla="*/ 241543 h 144"/>
                <a:gd name="T8" fmla="*/ 185613 w 115"/>
                <a:gd name="T9" fmla="*/ 493437 h 144"/>
                <a:gd name="T10" fmla="*/ 195925 w 115"/>
                <a:gd name="T11" fmla="*/ 496888 h 144"/>
                <a:gd name="T12" fmla="*/ 209675 w 115"/>
                <a:gd name="T13" fmla="*/ 493437 h 144"/>
                <a:gd name="T14" fmla="*/ 388413 w 115"/>
                <a:gd name="T15" fmla="*/ 241543 h 144"/>
                <a:gd name="T16" fmla="*/ 388413 w 115"/>
                <a:gd name="T17" fmla="*/ 241543 h 144"/>
                <a:gd name="T18" fmla="*/ 395288 w 115"/>
                <a:gd name="T19" fmla="*/ 200135 h 144"/>
                <a:gd name="T20" fmla="*/ 195925 w 115"/>
                <a:gd name="T21" fmla="*/ 0 h 144"/>
                <a:gd name="T22" fmla="*/ 357478 w 115"/>
                <a:gd name="T23" fmla="*/ 234642 h 144"/>
                <a:gd name="T24" fmla="*/ 357478 w 115"/>
                <a:gd name="T25" fmla="*/ 234642 h 144"/>
                <a:gd name="T26" fmla="*/ 195925 w 115"/>
                <a:gd name="T27" fmla="*/ 455481 h 144"/>
                <a:gd name="T28" fmla="*/ 37810 w 115"/>
                <a:gd name="T29" fmla="*/ 234642 h 144"/>
                <a:gd name="T30" fmla="*/ 37810 w 115"/>
                <a:gd name="T31" fmla="*/ 231191 h 144"/>
                <a:gd name="T32" fmla="*/ 34373 w 115"/>
                <a:gd name="T33" fmla="*/ 196685 h 144"/>
                <a:gd name="T34" fmla="*/ 195925 w 115"/>
                <a:gd name="T35" fmla="*/ 34506 h 144"/>
                <a:gd name="T36" fmla="*/ 360915 w 115"/>
                <a:gd name="T37" fmla="*/ 196685 h 144"/>
                <a:gd name="T38" fmla="*/ 357478 w 115"/>
                <a:gd name="T39" fmla="*/ 234642 h 14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5" h="144">
                  <a:moveTo>
                    <a:pt x="57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61"/>
                    <a:pt x="0" y="65"/>
                    <a:pt x="1" y="69"/>
                  </a:cubicBezTo>
                  <a:cubicBezTo>
                    <a:pt x="1" y="69"/>
                    <a:pt x="1" y="69"/>
                    <a:pt x="1" y="70"/>
                  </a:cubicBezTo>
                  <a:cubicBezTo>
                    <a:pt x="8" y="98"/>
                    <a:pt x="52" y="141"/>
                    <a:pt x="54" y="143"/>
                  </a:cubicBezTo>
                  <a:cubicBezTo>
                    <a:pt x="55" y="144"/>
                    <a:pt x="56" y="144"/>
                    <a:pt x="57" y="144"/>
                  </a:cubicBezTo>
                  <a:cubicBezTo>
                    <a:pt x="59" y="144"/>
                    <a:pt x="60" y="144"/>
                    <a:pt x="61" y="143"/>
                  </a:cubicBezTo>
                  <a:cubicBezTo>
                    <a:pt x="63" y="141"/>
                    <a:pt x="107" y="98"/>
                    <a:pt x="113" y="70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4" y="66"/>
                    <a:pt x="115" y="62"/>
                    <a:pt x="115" y="58"/>
                  </a:cubicBezTo>
                  <a:cubicBezTo>
                    <a:pt x="115" y="26"/>
                    <a:pt x="89" y="0"/>
                    <a:pt x="57" y="0"/>
                  </a:cubicBezTo>
                  <a:close/>
                  <a:moveTo>
                    <a:pt x="104" y="68"/>
                  </a:moveTo>
                  <a:cubicBezTo>
                    <a:pt x="104" y="68"/>
                    <a:pt x="104" y="68"/>
                    <a:pt x="104" y="68"/>
                  </a:cubicBezTo>
                  <a:cubicBezTo>
                    <a:pt x="99" y="89"/>
                    <a:pt x="68" y="121"/>
                    <a:pt x="57" y="132"/>
                  </a:cubicBezTo>
                  <a:cubicBezTo>
                    <a:pt x="47" y="121"/>
                    <a:pt x="16" y="89"/>
                    <a:pt x="11" y="68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4"/>
                    <a:pt x="10" y="61"/>
                    <a:pt x="10" y="57"/>
                  </a:cubicBezTo>
                  <a:cubicBezTo>
                    <a:pt x="10" y="31"/>
                    <a:pt x="31" y="10"/>
                    <a:pt x="57" y="10"/>
                  </a:cubicBezTo>
                  <a:cubicBezTo>
                    <a:pt x="83" y="10"/>
                    <a:pt x="105" y="31"/>
                    <a:pt x="105" y="57"/>
                  </a:cubicBezTo>
                  <a:cubicBezTo>
                    <a:pt x="105" y="61"/>
                    <a:pt x="104" y="64"/>
                    <a:pt x="104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408">
              <a:extLst>
                <a:ext uri="{FF2B5EF4-FFF2-40B4-BE49-F238E27FC236}">
                  <a16:creationId xmlns:a16="http://schemas.microsoft.com/office/drawing/2014/main" id="{63620597-9715-4364-BEBD-11902D83F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83425" y="4916488"/>
              <a:ext cx="133350" cy="134937"/>
            </a:xfrm>
            <a:custGeom>
              <a:avLst/>
              <a:gdLst>
                <a:gd name="T0" fmla="*/ 64965 w 39"/>
                <a:gd name="T1" fmla="*/ 0 h 39"/>
                <a:gd name="T2" fmla="*/ 0 w 39"/>
                <a:gd name="T3" fmla="*/ 69199 h 39"/>
                <a:gd name="T4" fmla="*/ 64965 w 39"/>
                <a:gd name="T5" fmla="*/ 134938 h 39"/>
                <a:gd name="T6" fmla="*/ 133350 w 39"/>
                <a:gd name="T7" fmla="*/ 69199 h 39"/>
                <a:gd name="T8" fmla="*/ 64965 w 39"/>
                <a:gd name="T9" fmla="*/ 0 h 39"/>
                <a:gd name="T10" fmla="*/ 64965 w 39"/>
                <a:gd name="T11" fmla="*/ 100339 h 39"/>
                <a:gd name="T12" fmla="*/ 34192 w 39"/>
                <a:gd name="T13" fmla="*/ 69199 h 39"/>
                <a:gd name="T14" fmla="*/ 64965 w 39"/>
                <a:gd name="T15" fmla="*/ 34599 h 39"/>
                <a:gd name="T16" fmla="*/ 99158 w 39"/>
                <a:gd name="T17" fmla="*/ 69199 h 39"/>
                <a:gd name="T18" fmla="*/ 64965 w 39"/>
                <a:gd name="T19" fmla="*/ 100339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39">
                  <a:moveTo>
                    <a:pt x="19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30"/>
                    <a:pt x="9" y="39"/>
                    <a:pt x="19" y="39"/>
                  </a:cubicBezTo>
                  <a:cubicBezTo>
                    <a:pt x="30" y="39"/>
                    <a:pt x="39" y="30"/>
                    <a:pt x="39" y="20"/>
                  </a:cubicBezTo>
                  <a:cubicBezTo>
                    <a:pt x="39" y="9"/>
                    <a:pt x="30" y="0"/>
                    <a:pt x="19" y="0"/>
                  </a:cubicBezTo>
                  <a:close/>
                  <a:moveTo>
                    <a:pt x="19" y="29"/>
                  </a:moveTo>
                  <a:cubicBezTo>
                    <a:pt x="14" y="29"/>
                    <a:pt x="10" y="25"/>
                    <a:pt x="10" y="20"/>
                  </a:cubicBezTo>
                  <a:cubicBezTo>
                    <a:pt x="10" y="15"/>
                    <a:pt x="14" y="10"/>
                    <a:pt x="19" y="10"/>
                  </a:cubicBezTo>
                  <a:cubicBezTo>
                    <a:pt x="25" y="10"/>
                    <a:pt x="29" y="15"/>
                    <a:pt x="29" y="20"/>
                  </a:cubicBezTo>
                  <a:cubicBezTo>
                    <a:pt x="29" y="25"/>
                    <a:pt x="25" y="29"/>
                    <a:pt x="19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" name="Freeform 409">
            <a:extLst>
              <a:ext uri="{FF2B5EF4-FFF2-40B4-BE49-F238E27FC236}">
                <a16:creationId xmlns:a16="http://schemas.microsoft.com/office/drawing/2014/main" id="{78470092-343D-47ED-90BD-24DD3D979AC8}"/>
              </a:ext>
            </a:extLst>
          </p:cNvPr>
          <p:cNvSpPr>
            <a:spLocks noEditPoints="1"/>
          </p:cNvSpPr>
          <p:nvPr/>
        </p:nvSpPr>
        <p:spPr bwMode="auto">
          <a:xfrm>
            <a:off x="6718662" y="2244854"/>
            <a:ext cx="487814" cy="492522"/>
          </a:xfrm>
          <a:custGeom>
            <a:avLst/>
            <a:gdLst>
              <a:gd name="T0" fmla="*/ 246857 w 144"/>
              <a:gd name="T1" fmla="*/ 498475 h 144"/>
              <a:gd name="T2" fmla="*/ 493713 w 144"/>
              <a:gd name="T3" fmla="*/ 249238 h 144"/>
              <a:gd name="T4" fmla="*/ 246857 w 144"/>
              <a:gd name="T5" fmla="*/ 0 h 144"/>
              <a:gd name="T6" fmla="*/ 0 w 144"/>
              <a:gd name="T7" fmla="*/ 249238 h 144"/>
              <a:gd name="T8" fmla="*/ 246857 w 144"/>
              <a:gd name="T9" fmla="*/ 498475 h 144"/>
              <a:gd name="T10" fmla="*/ 246857 w 144"/>
              <a:gd name="T11" fmla="*/ 34616 h 144"/>
              <a:gd name="T12" fmla="*/ 459427 w 144"/>
              <a:gd name="T13" fmla="*/ 249238 h 144"/>
              <a:gd name="T14" fmla="*/ 246857 w 144"/>
              <a:gd name="T15" fmla="*/ 463859 h 144"/>
              <a:gd name="T16" fmla="*/ 34286 w 144"/>
              <a:gd name="T17" fmla="*/ 249238 h 144"/>
              <a:gd name="T18" fmla="*/ 246857 w 144"/>
              <a:gd name="T19" fmla="*/ 34616 h 144"/>
              <a:gd name="T20" fmla="*/ 198857 w 144"/>
              <a:gd name="T21" fmla="*/ 377318 h 144"/>
              <a:gd name="T22" fmla="*/ 205714 w 144"/>
              <a:gd name="T23" fmla="*/ 380780 h 144"/>
              <a:gd name="T24" fmla="*/ 219428 w 144"/>
              <a:gd name="T25" fmla="*/ 373856 h 144"/>
              <a:gd name="T26" fmla="*/ 329142 w 144"/>
              <a:gd name="T27" fmla="*/ 259622 h 144"/>
              <a:gd name="T28" fmla="*/ 335999 w 144"/>
              <a:gd name="T29" fmla="*/ 249238 h 144"/>
              <a:gd name="T30" fmla="*/ 329142 w 144"/>
              <a:gd name="T31" fmla="*/ 235391 h 144"/>
              <a:gd name="T32" fmla="*/ 219428 w 144"/>
              <a:gd name="T33" fmla="*/ 121157 h 144"/>
              <a:gd name="T34" fmla="*/ 198857 w 144"/>
              <a:gd name="T35" fmla="*/ 117695 h 144"/>
              <a:gd name="T36" fmla="*/ 188571 w 144"/>
              <a:gd name="T37" fmla="*/ 135004 h 144"/>
              <a:gd name="T38" fmla="*/ 188571 w 144"/>
              <a:gd name="T39" fmla="*/ 363471 h 144"/>
              <a:gd name="T40" fmla="*/ 198857 w 144"/>
              <a:gd name="T41" fmla="*/ 377318 h 144"/>
              <a:gd name="T42" fmla="*/ 222857 w 144"/>
              <a:gd name="T43" fmla="*/ 176543 h 144"/>
              <a:gd name="T44" fmla="*/ 294856 w 144"/>
              <a:gd name="T45" fmla="*/ 249238 h 144"/>
              <a:gd name="T46" fmla="*/ 222857 w 144"/>
              <a:gd name="T47" fmla="*/ 318470 h 144"/>
              <a:gd name="T48" fmla="*/ 222857 w 144"/>
              <a:gd name="T49" fmla="*/ 176543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144"/>
                </a:move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lose/>
                <a:moveTo>
                  <a:pt x="72" y="10"/>
                </a:move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lose/>
                <a:moveTo>
                  <a:pt x="58" y="109"/>
                </a:moveTo>
                <a:cubicBezTo>
                  <a:pt x="59" y="110"/>
                  <a:pt x="59" y="110"/>
                  <a:pt x="60" y="110"/>
                </a:cubicBezTo>
                <a:cubicBezTo>
                  <a:pt x="61" y="110"/>
                  <a:pt x="63" y="109"/>
                  <a:pt x="64" y="108"/>
                </a:cubicBezTo>
                <a:cubicBezTo>
                  <a:pt x="96" y="75"/>
                  <a:pt x="96" y="75"/>
                  <a:pt x="96" y="75"/>
                </a:cubicBezTo>
                <a:cubicBezTo>
                  <a:pt x="97" y="74"/>
                  <a:pt x="98" y="73"/>
                  <a:pt x="98" y="72"/>
                </a:cubicBezTo>
                <a:cubicBezTo>
                  <a:pt x="98" y="70"/>
                  <a:pt x="97" y="69"/>
                  <a:pt x="96" y="68"/>
                </a:cubicBezTo>
                <a:cubicBezTo>
                  <a:pt x="64" y="35"/>
                  <a:pt x="64" y="35"/>
                  <a:pt x="64" y="35"/>
                </a:cubicBezTo>
                <a:cubicBezTo>
                  <a:pt x="62" y="34"/>
                  <a:pt x="60" y="33"/>
                  <a:pt x="58" y="34"/>
                </a:cubicBezTo>
                <a:cubicBezTo>
                  <a:pt x="56" y="35"/>
                  <a:pt x="55" y="37"/>
                  <a:pt x="55" y="39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7"/>
                  <a:pt x="56" y="109"/>
                  <a:pt x="58" y="109"/>
                </a:cubicBezTo>
                <a:close/>
                <a:moveTo>
                  <a:pt x="65" y="51"/>
                </a:moveTo>
                <a:cubicBezTo>
                  <a:pt x="86" y="72"/>
                  <a:pt x="86" y="72"/>
                  <a:pt x="86" y="72"/>
                </a:cubicBezTo>
                <a:cubicBezTo>
                  <a:pt x="65" y="92"/>
                  <a:pt x="65" y="92"/>
                  <a:pt x="65" y="92"/>
                </a:cubicBezTo>
                <a:lnTo>
                  <a:pt x="65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80985CB7-D790-43F3-8F27-FFD2D897A1D6}"/>
              </a:ext>
            </a:extLst>
          </p:cNvPr>
          <p:cNvGrpSpPr/>
          <p:nvPr/>
        </p:nvGrpSpPr>
        <p:grpSpPr>
          <a:xfrm>
            <a:off x="7712385" y="2243448"/>
            <a:ext cx="490600" cy="495334"/>
            <a:chOff x="6897688" y="6051550"/>
            <a:chExt cx="493712" cy="498475"/>
          </a:xfrm>
        </p:grpSpPr>
        <p:sp>
          <p:nvSpPr>
            <p:cNvPr id="27" name="Freeform 410">
              <a:extLst>
                <a:ext uri="{FF2B5EF4-FFF2-40B4-BE49-F238E27FC236}">
                  <a16:creationId xmlns:a16="http://schemas.microsoft.com/office/drawing/2014/main" id="{D07C4789-5C3E-4877-AFCC-C374B68BF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6054725"/>
              <a:ext cx="493712" cy="495300"/>
            </a:xfrm>
            <a:custGeom>
              <a:avLst/>
              <a:gdLst>
                <a:gd name="T0" fmla="*/ 246857 w 144"/>
                <a:gd name="T1" fmla="*/ 495300 h 143"/>
                <a:gd name="T2" fmla="*/ 493713 w 144"/>
                <a:gd name="T3" fmla="*/ 245918 h 143"/>
                <a:gd name="T4" fmla="*/ 301714 w 144"/>
                <a:gd name="T5" fmla="*/ 3464 h 143"/>
                <a:gd name="T6" fmla="*/ 281142 w 144"/>
                <a:gd name="T7" fmla="*/ 17318 h 143"/>
                <a:gd name="T8" fmla="*/ 294856 w 144"/>
                <a:gd name="T9" fmla="*/ 38100 h 143"/>
                <a:gd name="T10" fmla="*/ 459427 w 144"/>
                <a:gd name="T11" fmla="*/ 245918 h 143"/>
                <a:gd name="T12" fmla="*/ 246857 w 144"/>
                <a:gd name="T13" fmla="*/ 460664 h 143"/>
                <a:gd name="T14" fmla="*/ 34286 w 144"/>
                <a:gd name="T15" fmla="*/ 245918 h 143"/>
                <a:gd name="T16" fmla="*/ 198857 w 144"/>
                <a:gd name="T17" fmla="*/ 38100 h 143"/>
                <a:gd name="T18" fmla="*/ 212571 w 144"/>
                <a:gd name="T19" fmla="*/ 17318 h 143"/>
                <a:gd name="T20" fmla="*/ 192000 w 144"/>
                <a:gd name="T21" fmla="*/ 3464 h 143"/>
                <a:gd name="T22" fmla="*/ 0 w 144"/>
                <a:gd name="T23" fmla="*/ 245918 h 143"/>
                <a:gd name="T24" fmla="*/ 246857 w 144"/>
                <a:gd name="T25" fmla="*/ 495300 h 1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4" h="143">
                  <a:moveTo>
                    <a:pt x="72" y="143"/>
                  </a:moveTo>
                  <a:cubicBezTo>
                    <a:pt x="112" y="143"/>
                    <a:pt x="144" y="111"/>
                    <a:pt x="144" y="71"/>
                  </a:cubicBezTo>
                  <a:cubicBezTo>
                    <a:pt x="144" y="37"/>
                    <a:pt x="121" y="8"/>
                    <a:pt x="88" y="1"/>
                  </a:cubicBezTo>
                  <a:cubicBezTo>
                    <a:pt x="85" y="0"/>
                    <a:pt x="82" y="2"/>
                    <a:pt x="82" y="5"/>
                  </a:cubicBezTo>
                  <a:cubicBezTo>
                    <a:pt x="81" y="7"/>
                    <a:pt x="83" y="10"/>
                    <a:pt x="86" y="11"/>
                  </a:cubicBezTo>
                  <a:cubicBezTo>
                    <a:pt x="114" y="17"/>
                    <a:pt x="134" y="42"/>
                    <a:pt x="134" y="71"/>
                  </a:cubicBezTo>
                  <a:cubicBezTo>
                    <a:pt x="134" y="105"/>
                    <a:pt x="106" y="133"/>
                    <a:pt x="72" y="133"/>
                  </a:cubicBezTo>
                  <a:cubicBezTo>
                    <a:pt x="38" y="133"/>
                    <a:pt x="10" y="105"/>
                    <a:pt x="10" y="71"/>
                  </a:cubicBezTo>
                  <a:cubicBezTo>
                    <a:pt x="10" y="42"/>
                    <a:pt x="30" y="17"/>
                    <a:pt x="58" y="11"/>
                  </a:cubicBezTo>
                  <a:cubicBezTo>
                    <a:pt x="61" y="10"/>
                    <a:pt x="63" y="7"/>
                    <a:pt x="62" y="5"/>
                  </a:cubicBezTo>
                  <a:cubicBezTo>
                    <a:pt x="61" y="2"/>
                    <a:pt x="59" y="0"/>
                    <a:pt x="56" y="1"/>
                  </a:cubicBezTo>
                  <a:cubicBezTo>
                    <a:pt x="23" y="8"/>
                    <a:pt x="0" y="37"/>
                    <a:pt x="0" y="71"/>
                  </a:cubicBezTo>
                  <a:cubicBezTo>
                    <a:pt x="0" y="111"/>
                    <a:pt x="32" y="143"/>
                    <a:pt x="72" y="1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11">
              <a:extLst>
                <a:ext uri="{FF2B5EF4-FFF2-40B4-BE49-F238E27FC236}">
                  <a16:creationId xmlns:a16="http://schemas.microsoft.com/office/drawing/2014/main" id="{8D9F0557-475B-4728-9743-A809C65CB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6051550"/>
              <a:ext cx="33338" cy="266700"/>
            </a:xfrm>
            <a:custGeom>
              <a:avLst/>
              <a:gdLst>
                <a:gd name="T0" fmla="*/ 0 w 10"/>
                <a:gd name="T1" fmla="*/ 17318 h 77"/>
                <a:gd name="T2" fmla="*/ 0 w 10"/>
                <a:gd name="T3" fmla="*/ 249382 h 77"/>
                <a:gd name="T4" fmla="*/ 16669 w 10"/>
                <a:gd name="T5" fmla="*/ 266700 h 77"/>
                <a:gd name="T6" fmla="*/ 33338 w 10"/>
                <a:gd name="T7" fmla="*/ 249382 h 77"/>
                <a:gd name="T8" fmla="*/ 33338 w 10"/>
                <a:gd name="T9" fmla="*/ 17318 h 77"/>
                <a:gd name="T10" fmla="*/ 16669 w 10"/>
                <a:gd name="T11" fmla="*/ 0 h 77"/>
                <a:gd name="T12" fmla="*/ 0 w 10"/>
                <a:gd name="T13" fmla="*/ 17318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77">
                  <a:moveTo>
                    <a:pt x="0" y="5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2" y="77"/>
                    <a:pt x="5" y="77"/>
                  </a:cubicBezTo>
                  <a:cubicBezTo>
                    <a:pt x="8" y="77"/>
                    <a:pt x="10" y="75"/>
                    <a:pt x="10" y="7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" name="Freeform 412">
            <a:extLst>
              <a:ext uri="{FF2B5EF4-FFF2-40B4-BE49-F238E27FC236}">
                <a16:creationId xmlns:a16="http://schemas.microsoft.com/office/drawing/2014/main" id="{2F98AC78-C5FE-45A3-8A66-769A895E79F0}"/>
              </a:ext>
            </a:extLst>
          </p:cNvPr>
          <p:cNvSpPr>
            <a:spLocks noEditPoints="1"/>
          </p:cNvSpPr>
          <p:nvPr/>
        </p:nvSpPr>
        <p:spPr bwMode="auto">
          <a:xfrm>
            <a:off x="8760089" y="2281508"/>
            <a:ext cx="415208" cy="419214"/>
          </a:xfrm>
          <a:custGeom>
            <a:avLst/>
            <a:gdLst>
              <a:gd name="T0" fmla="*/ 17143 w 144"/>
              <a:gd name="T1" fmla="*/ 124619 h 144"/>
              <a:gd name="T2" fmla="*/ 44571 w 144"/>
              <a:gd name="T3" fmla="*/ 124619 h 144"/>
              <a:gd name="T4" fmla="*/ 44571 w 144"/>
              <a:gd name="T5" fmla="*/ 328855 h 144"/>
              <a:gd name="T6" fmla="*/ 61714 w 144"/>
              <a:gd name="T7" fmla="*/ 346163 h 144"/>
              <a:gd name="T8" fmla="*/ 126857 w 144"/>
              <a:gd name="T9" fmla="*/ 346163 h 144"/>
              <a:gd name="T10" fmla="*/ 48000 w 144"/>
              <a:gd name="T11" fmla="*/ 470782 h 144"/>
              <a:gd name="T12" fmla="*/ 51428 w 144"/>
              <a:gd name="T13" fmla="*/ 495013 h 144"/>
              <a:gd name="T14" fmla="*/ 61714 w 144"/>
              <a:gd name="T15" fmla="*/ 498475 h 144"/>
              <a:gd name="T16" fmla="*/ 75428 w 144"/>
              <a:gd name="T17" fmla="*/ 491552 h 144"/>
              <a:gd name="T18" fmla="*/ 168000 w 144"/>
              <a:gd name="T19" fmla="*/ 346163 h 144"/>
              <a:gd name="T20" fmla="*/ 325713 w 144"/>
              <a:gd name="T21" fmla="*/ 346163 h 144"/>
              <a:gd name="T22" fmla="*/ 414856 w 144"/>
              <a:gd name="T23" fmla="*/ 491552 h 144"/>
              <a:gd name="T24" fmla="*/ 431999 w 144"/>
              <a:gd name="T25" fmla="*/ 498475 h 144"/>
              <a:gd name="T26" fmla="*/ 438856 w 144"/>
              <a:gd name="T27" fmla="*/ 495013 h 144"/>
              <a:gd name="T28" fmla="*/ 445713 w 144"/>
              <a:gd name="T29" fmla="*/ 470782 h 144"/>
              <a:gd name="T30" fmla="*/ 366856 w 144"/>
              <a:gd name="T31" fmla="*/ 346163 h 144"/>
              <a:gd name="T32" fmla="*/ 431999 w 144"/>
              <a:gd name="T33" fmla="*/ 346163 h 144"/>
              <a:gd name="T34" fmla="*/ 449142 w 144"/>
              <a:gd name="T35" fmla="*/ 328855 h 144"/>
              <a:gd name="T36" fmla="*/ 449142 w 144"/>
              <a:gd name="T37" fmla="*/ 124619 h 144"/>
              <a:gd name="T38" fmla="*/ 476570 w 144"/>
              <a:gd name="T39" fmla="*/ 124619 h 144"/>
              <a:gd name="T40" fmla="*/ 493713 w 144"/>
              <a:gd name="T41" fmla="*/ 107311 h 144"/>
              <a:gd name="T42" fmla="*/ 493713 w 144"/>
              <a:gd name="T43" fmla="*/ 17308 h 144"/>
              <a:gd name="T44" fmla="*/ 476570 w 144"/>
              <a:gd name="T45" fmla="*/ 0 h 144"/>
              <a:gd name="T46" fmla="*/ 17143 w 144"/>
              <a:gd name="T47" fmla="*/ 0 h 144"/>
              <a:gd name="T48" fmla="*/ 0 w 144"/>
              <a:gd name="T49" fmla="*/ 17308 h 144"/>
              <a:gd name="T50" fmla="*/ 0 w 144"/>
              <a:gd name="T51" fmla="*/ 107311 h 144"/>
              <a:gd name="T52" fmla="*/ 17143 w 144"/>
              <a:gd name="T53" fmla="*/ 124619 h 144"/>
              <a:gd name="T54" fmla="*/ 414856 w 144"/>
              <a:gd name="T55" fmla="*/ 311547 h 144"/>
              <a:gd name="T56" fmla="*/ 339428 w 144"/>
              <a:gd name="T57" fmla="*/ 311547 h 144"/>
              <a:gd name="T58" fmla="*/ 329142 w 144"/>
              <a:gd name="T59" fmla="*/ 311547 h 144"/>
              <a:gd name="T60" fmla="*/ 157714 w 144"/>
              <a:gd name="T61" fmla="*/ 311547 h 144"/>
              <a:gd name="T62" fmla="*/ 157714 w 144"/>
              <a:gd name="T63" fmla="*/ 311547 h 144"/>
              <a:gd name="T64" fmla="*/ 78857 w 144"/>
              <a:gd name="T65" fmla="*/ 311547 h 144"/>
              <a:gd name="T66" fmla="*/ 78857 w 144"/>
              <a:gd name="T67" fmla="*/ 124619 h 144"/>
              <a:gd name="T68" fmla="*/ 414856 w 144"/>
              <a:gd name="T69" fmla="*/ 124619 h 144"/>
              <a:gd name="T70" fmla="*/ 414856 w 144"/>
              <a:gd name="T71" fmla="*/ 311547 h 144"/>
              <a:gd name="T72" fmla="*/ 34286 w 144"/>
              <a:gd name="T73" fmla="*/ 34616 h 144"/>
              <a:gd name="T74" fmla="*/ 459427 w 144"/>
              <a:gd name="T75" fmla="*/ 34616 h 144"/>
              <a:gd name="T76" fmla="*/ 459427 w 144"/>
              <a:gd name="T77" fmla="*/ 90002 h 144"/>
              <a:gd name="T78" fmla="*/ 431999 w 144"/>
              <a:gd name="T79" fmla="*/ 90002 h 144"/>
              <a:gd name="T80" fmla="*/ 61714 w 144"/>
              <a:gd name="T81" fmla="*/ 90002 h 144"/>
              <a:gd name="T82" fmla="*/ 34286 w 144"/>
              <a:gd name="T83" fmla="*/ 90002 h 144"/>
              <a:gd name="T84" fmla="*/ 34286 w 144"/>
              <a:gd name="T85" fmla="*/ 34616 h 144"/>
              <a:gd name="T86" fmla="*/ 130285 w 144"/>
              <a:gd name="T87" fmla="*/ 276931 h 144"/>
              <a:gd name="T88" fmla="*/ 144000 w 144"/>
              <a:gd name="T89" fmla="*/ 273469 h 144"/>
              <a:gd name="T90" fmla="*/ 171428 w 144"/>
              <a:gd name="T91" fmla="*/ 245776 h 144"/>
              <a:gd name="T92" fmla="*/ 229714 w 144"/>
              <a:gd name="T93" fmla="*/ 259622 h 144"/>
              <a:gd name="T94" fmla="*/ 246857 w 144"/>
              <a:gd name="T95" fmla="*/ 256161 h 144"/>
              <a:gd name="T96" fmla="*/ 305142 w 144"/>
              <a:gd name="T97" fmla="*/ 186928 h 144"/>
              <a:gd name="T98" fmla="*/ 301714 w 144"/>
              <a:gd name="T99" fmla="*/ 159235 h 144"/>
              <a:gd name="T100" fmla="*/ 277714 w 144"/>
              <a:gd name="T101" fmla="*/ 162697 h 144"/>
              <a:gd name="T102" fmla="*/ 226285 w 144"/>
              <a:gd name="T103" fmla="*/ 225006 h 144"/>
              <a:gd name="T104" fmla="*/ 171428 w 144"/>
              <a:gd name="T105" fmla="*/ 207698 h 144"/>
              <a:gd name="T106" fmla="*/ 154285 w 144"/>
              <a:gd name="T107" fmla="*/ 214621 h 144"/>
              <a:gd name="T108" fmla="*/ 120000 w 144"/>
              <a:gd name="T109" fmla="*/ 249238 h 144"/>
              <a:gd name="T110" fmla="*/ 120000 w 144"/>
              <a:gd name="T111" fmla="*/ 273469 h 144"/>
              <a:gd name="T112" fmla="*/ 130285 w 144"/>
              <a:gd name="T113" fmla="*/ 276931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4" h="144">
                <a:moveTo>
                  <a:pt x="5" y="36"/>
                </a:moveTo>
                <a:cubicBezTo>
                  <a:pt x="13" y="36"/>
                  <a:pt x="13" y="36"/>
                  <a:pt x="13" y="36"/>
                </a:cubicBezTo>
                <a:cubicBezTo>
                  <a:pt x="13" y="95"/>
                  <a:pt x="13" y="95"/>
                  <a:pt x="13" y="95"/>
                </a:cubicBezTo>
                <a:cubicBezTo>
                  <a:pt x="13" y="98"/>
                  <a:pt x="15" y="100"/>
                  <a:pt x="18" y="100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14" y="136"/>
                  <a:pt x="14" y="136"/>
                  <a:pt x="14" y="136"/>
                </a:cubicBezTo>
                <a:cubicBezTo>
                  <a:pt x="12" y="139"/>
                  <a:pt x="13" y="142"/>
                  <a:pt x="15" y="143"/>
                </a:cubicBezTo>
                <a:cubicBezTo>
                  <a:pt x="16" y="144"/>
                  <a:pt x="17" y="144"/>
                  <a:pt x="18" y="144"/>
                </a:cubicBezTo>
                <a:cubicBezTo>
                  <a:pt x="20" y="144"/>
                  <a:pt x="21" y="143"/>
                  <a:pt x="22" y="142"/>
                </a:cubicBezTo>
                <a:cubicBezTo>
                  <a:pt x="49" y="100"/>
                  <a:pt x="49" y="100"/>
                  <a:pt x="49" y="100"/>
                </a:cubicBezTo>
                <a:cubicBezTo>
                  <a:pt x="95" y="100"/>
                  <a:pt x="95" y="100"/>
                  <a:pt x="95" y="100"/>
                </a:cubicBezTo>
                <a:cubicBezTo>
                  <a:pt x="121" y="142"/>
                  <a:pt x="121" y="142"/>
                  <a:pt x="121" y="142"/>
                </a:cubicBezTo>
                <a:cubicBezTo>
                  <a:pt x="122" y="143"/>
                  <a:pt x="124" y="144"/>
                  <a:pt x="126" y="144"/>
                </a:cubicBezTo>
                <a:cubicBezTo>
                  <a:pt x="127" y="144"/>
                  <a:pt x="127" y="144"/>
                  <a:pt x="128" y="143"/>
                </a:cubicBezTo>
                <a:cubicBezTo>
                  <a:pt x="131" y="142"/>
                  <a:pt x="131" y="139"/>
                  <a:pt x="130" y="136"/>
                </a:cubicBezTo>
                <a:cubicBezTo>
                  <a:pt x="107" y="100"/>
                  <a:pt x="107" y="100"/>
                  <a:pt x="107" y="100"/>
                </a:cubicBezTo>
                <a:cubicBezTo>
                  <a:pt x="126" y="100"/>
                  <a:pt x="126" y="100"/>
                  <a:pt x="126" y="100"/>
                </a:cubicBezTo>
                <a:cubicBezTo>
                  <a:pt x="128" y="100"/>
                  <a:pt x="131" y="98"/>
                  <a:pt x="131" y="95"/>
                </a:cubicBezTo>
                <a:cubicBezTo>
                  <a:pt x="131" y="36"/>
                  <a:pt x="131" y="36"/>
                  <a:pt x="131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2" y="36"/>
                  <a:pt x="144" y="34"/>
                  <a:pt x="144" y="31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4"/>
                  <a:pt x="2" y="36"/>
                  <a:pt x="5" y="36"/>
                </a:cubicBezTo>
                <a:close/>
                <a:moveTo>
                  <a:pt x="121" y="90"/>
                </a:moveTo>
                <a:cubicBezTo>
                  <a:pt x="99" y="90"/>
                  <a:pt x="99" y="90"/>
                  <a:pt x="99" y="90"/>
                </a:cubicBezTo>
                <a:cubicBezTo>
                  <a:pt x="98" y="90"/>
                  <a:pt x="97" y="90"/>
                  <a:pt x="9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36"/>
                  <a:pt x="23" y="36"/>
                  <a:pt x="23" y="36"/>
                </a:cubicBezTo>
                <a:cubicBezTo>
                  <a:pt x="121" y="36"/>
                  <a:pt x="121" y="36"/>
                  <a:pt x="121" y="36"/>
                </a:cubicBezTo>
                <a:cubicBezTo>
                  <a:pt x="121" y="90"/>
                  <a:pt x="121" y="90"/>
                  <a:pt x="121" y="90"/>
                </a:cubicBezTo>
                <a:close/>
                <a:moveTo>
                  <a:pt x="10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126" y="26"/>
                  <a:pt x="126" y="26"/>
                  <a:pt x="126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38" y="80"/>
                </a:moveTo>
                <a:cubicBezTo>
                  <a:pt x="40" y="80"/>
                  <a:pt x="41" y="80"/>
                  <a:pt x="42" y="79"/>
                </a:cubicBezTo>
                <a:cubicBezTo>
                  <a:pt x="50" y="71"/>
                  <a:pt x="50" y="71"/>
                  <a:pt x="50" y="71"/>
                </a:cubicBezTo>
                <a:cubicBezTo>
                  <a:pt x="67" y="75"/>
                  <a:pt x="67" y="75"/>
                  <a:pt x="67" y="75"/>
                </a:cubicBezTo>
                <a:cubicBezTo>
                  <a:pt x="68" y="76"/>
                  <a:pt x="70" y="75"/>
                  <a:pt x="72" y="74"/>
                </a:cubicBezTo>
                <a:cubicBezTo>
                  <a:pt x="89" y="54"/>
                  <a:pt x="89" y="54"/>
                  <a:pt x="89" y="54"/>
                </a:cubicBezTo>
                <a:cubicBezTo>
                  <a:pt x="91" y="51"/>
                  <a:pt x="90" y="48"/>
                  <a:pt x="88" y="46"/>
                </a:cubicBezTo>
                <a:cubicBezTo>
                  <a:pt x="86" y="45"/>
                  <a:pt x="83" y="45"/>
                  <a:pt x="81" y="47"/>
                </a:cubicBezTo>
                <a:cubicBezTo>
                  <a:pt x="66" y="65"/>
                  <a:pt x="66" y="65"/>
                  <a:pt x="66" y="65"/>
                </a:cubicBezTo>
                <a:cubicBezTo>
                  <a:pt x="50" y="60"/>
                  <a:pt x="50" y="60"/>
                  <a:pt x="50" y="60"/>
                </a:cubicBezTo>
                <a:cubicBezTo>
                  <a:pt x="48" y="60"/>
                  <a:pt x="46" y="60"/>
                  <a:pt x="45" y="62"/>
                </a:cubicBezTo>
                <a:cubicBezTo>
                  <a:pt x="35" y="72"/>
                  <a:pt x="35" y="72"/>
                  <a:pt x="35" y="72"/>
                </a:cubicBezTo>
                <a:cubicBezTo>
                  <a:pt x="33" y="74"/>
                  <a:pt x="33" y="77"/>
                  <a:pt x="35" y="79"/>
                </a:cubicBezTo>
                <a:cubicBezTo>
                  <a:pt x="36" y="80"/>
                  <a:pt x="37" y="80"/>
                  <a:pt x="38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30" name="Freeform 413">
            <a:extLst>
              <a:ext uri="{FF2B5EF4-FFF2-40B4-BE49-F238E27FC236}">
                <a16:creationId xmlns:a16="http://schemas.microsoft.com/office/drawing/2014/main" id="{81B5301E-DB0A-4330-AF4A-F3A3AC0E455A}"/>
              </a:ext>
            </a:extLst>
          </p:cNvPr>
          <p:cNvSpPr>
            <a:spLocks noEditPoints="1"/>
          </p:cNvSpPr>
          <p:nvPr/>
        </p:nvSpPr>
        <p:spPr bwMode="auto">
          <a:xfrm>
            <a:off x="9741379" y="2271697"/>
            <a:ext cx="434642" cy="438836"/>
          </a:xfrm>
          <a:custGeom>
            <a:avLst/>
            <a:gdLst>
              <a:gd name="T0" fmla="*/ 17143 w 144"/>
              <a:gd name="T1" fmla="*/ 422319 h 144"/>
              <a:gd name="T2" fmla="*/ 113143 w 144"/>
              <a:gd name="T3" fmla="*/ 422319 h 144"/>
              <a:gd name="T4" fmla="*/ 113143 w 144"/>
              <a:gd name="T5" fmla="*/ 481167 h 144"/>
              <a:gd name="T6" fmla="*/ 133714 w 144"/>
              <a:gd name="T7" fmla="*/ 498475 h 144"/>
              <a:gd name="T8" fmla="*/ 363428 w 144"/>
              <a:gd name="T9" fmla="*/ 498475 h 144"/>
              <a:gd name="T10" fmla="*/ 380570 w 144"/>
              <a:gd name="T11" fmla="*/ 481167 h 144"/>
              <a:gd name="T12" fmla="*/ 380570 w 144"/>
              <a:gd name="T13" fmla="*/ 422319 h 144"/>
              <a:gd name="T14" fmla="*/ 476570 w 144"/>
              <a:gd name="T15" fmla="*/ 422319 h 144"/>
              <a:gd name="T16" fmla="*/ 493713 w 144"/>
              <a:gd name="T17" fmla="*/ 405011 h 144"/>
              <a:gd name="T18" fmla="*/ 493713 w 144"/>
              <a:gd name="T19" fmla="*/ 93464 h 144"/>
              <a:gd name="T20" fmla="*/ 476570 w 144"/>
              <a:gd name="T21" fmla="*/ 76156 h 144"/>
              <a:gd name="T22" fmla="*/ 380570 w 144"/>
              <a:gd name="T23" fmla="*/ 76156 h 144"/>
              <a:gd name="T24" fmla="*/ 380570 w 144"/>
              <a:gd name="T25" fmla="*/ 17308 h 144"/>
              <a:gd name="T26" fmla="*/ 363428 w 144"/>
              <a:gd name="T27" fmla="*/ 0 h 144"/>
              <a:gd name="T28" fmla="*/ 133714 w 144"/>
              <a:gd name="T29" fmla="*/ 0 h 144"/>
              <a:gd name="T30" fmla="*/ 113143 w 144"/>
              <a:gd name="T31" fmla="*/ 17308 h 144"/>
              <a:gd name="T32" fmla="*/ 113143 w 144"/>
              <a:gd name="T33" fmla="*/ 76156 h 144"/>
              <a:gd name="T34" fmla="*/ 17143 w 144"/>
              <a:gd name="T35" fmla="*/ 76156 h 144"/>
              <a:gd name="T36" fmla="*/ 0 w 144"/>
              <a:gd name="T37" fmla="*/ 93464 h 144"/>
              <a:gd name="T38" fmla="*/ 0 w 144"/>
              <a:gd name="T39" fmla="*/ 405011 h 144"/>
              <a:gd name="T40" fmla="*/ 17143 w 144"/>
              <a:gd name="T41" fmla="*/ 422319 h 144"/>
              <a:gd name="T42" fmla="*/ 342856 w 144"/>
              <a:gd name="T43" fmla="*/ 463859 h 144"/>
              <a:gd name="T44" fmla="*/ 150857 w 144"/>
              <a:gd name="T45" fmla="*/ 463859 h 144"/>
              <a:gd name="T46" fmla="*/ 150857 w 144"/>
              <a:gd name="T47" fmla="*/ 318470 h 144"/>
              <a:gd name="T48" fmla="*/ 342856 w 144"/>
              <a:gd name="T49" fmla="*/ 318470 h 144"/>
              <a:gd name="T50" fmla="*/ 342856 w 144"/>
              <a:gd name="T51" fmla="*/ 463859 h 144"/>
              <a:gd name="T52" fmla="*/ 150857 w 144"/>
              <a:gd name="T53" fmla="*/ 34616 h 144"/>
              <a:gd name="T54" fmla="*/ 342856 w 144"/>
              <a:gd name="T55" fmla="*/ 34616 h 144"/>
              <a:gd name="T56" fmla="*/ 342856 w 144"/>
              <a:gd name="T57" fmla="*/ 76156 h 144"/>
              <a:gd name="T58" fmla="*/ 150857 w 144"/>
              <a:gd name="T59" fmla="*/ 76156 h 144"/>
              <a:gd name="T60" fmla="*/ 150857 w 144"/>
              <a:gd name="T61" fmla="*/ 34616 h 144"/>
              <a:gd name="T62" fmla="*/ 34286 w 144"/>
              <a:gd name="T63" fmla="*/ 110772 h 144"/>
              <a:gd name="T64" fmla="*/ 133714 w 144"/>
              <a:gd name="T65" fmla="*/ 110772 h 144"/>
              <a:gd name="T66" fmla="*/ 363428 w 144"/>
              <a:gd name="T67" fmla="*/ 110772 h 144"/>
              <a:gd name="T68" fmla="*/ 459427 w 144"/>
              <a:gd name="T69" fmla="*/ 110772 h 144"/>
              <a:gd name="T70" fmla="*/ 459427 w 144"/>
              <a:gd name="T71" fmla="*/ 387703 h 144"/>
              <a:gd name="T72" fmla="*/ 380570 w 144"/>
              <a:gd name="T73" fmla="*/ 387703 h 144"/>
              <a:gd name="T74" fmla="*/ 380570 w 144"/>
              <a:gd name="T75" fmla="*/ 318470 h 144"/>
              <a:gd name="T76" fmla="*/ 411428 w 144"/>
              <a:gd name="T77" fmla="*/ 318470 h 144"/>
              <a:gd name="T78" fmla="*/ 428570 w 144"/>
              <a:gd name="T79" fmla="*/ 301162 h 144"/>
              <a:gd name="T80" fmla="*/ 411428 w 144"/>
              <a:gd name="T81" fmla="*/ 283854 h 144"/>
              <a:gd name="T82" fmla="*/ 363428 w 144"/>
              <a:gd name="T83" fmla="*/ 283854 h 144"/>
              <a:gd name="T84" fmla="*/ 133714 w 144"/>
              <a:gd name="T85" fmla="*/ 283854 h 144"/>
              <a:gd name="T86" fmla="*/ 85714 w 144"/>
              <a:gd name="T87" fmla="*/ 283854 h 144"/>
              <a:gd name="T88" fmla="*/ 65143 w 144"/>
              <a:gd name="T89" fmla="*/ 301162 h 144"/>
              <a:gd name="T90" fmla="*/ 85714 w 144"/>
              <a:gd name="T91" fmla="*/ 318470 h 144"/>
              <a:gd name="T92" fmla="*/ 116571 w 144"/>
              <a:gd name="T93" fmla="*/ 318470 h 144"/>
              <a:gd name="T94" fmla="*/ 116571 w 144"/>
              <a:gd name="T95" fmla="*/ 387703 h 144"/>
              <a:gd name="T96" fmla="*/ 34286 w 144"/>
              <a:gd name="T97" fmla="*/ 387703 h 144"/>
              <a:gd name="T98" fmla="*/ 34286 w 144"/>
              <a:gd name="T99" fmla="*/ 110772 h 144"/>
              <a:gd name="T100" fmla="*/ 339428 w 144"/>
              <a:gd name="T101" fmla="*/ 200775 h 144"/>
              <a:gd name="T102" fmla="*/ 383999 w 144"/>
              <a:gd name="T103" fmla="*/ 200775 h 144"/>
              <a:gd name="T104" fmla="*/ 401142 w 144"/>
              <a:gd name="T105" fmla="*/ 183466 h 144"/>
              <a:gd name="T106" fmla="*/ 383999 w 144"/>
              <a:gd name="T107" fmla="*/ 166158 h 144"/>
              <a:gd name="T108" fmla="*/ 339428 w 144"/>
              <a:gd name="T109" fmla="*/ 166158 h 144"/>
              <a:gd name="T110" fmla="*/ 322285 w 144"/>
              <a:gd name="T111" fmla="*/ 183466 h 144"/>
              <a:gd name="T112" fmla="*/ 339428 w 144"/>
              <a:gd name="T113" fmla="*/ 20077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4" h="144">
                <a:moveTo>
                  <a:pt x="5" y="122"/>
                </a:moveTo>
                <a:cubicBezTo>
                  <a:pt x="33" y="122"/>
                  <a:pt x="33" y="122"/>
                  <a:pt x="33" y="122"/>
                </a:cubicBezTo>
                <a:cubicBezTo>
                  <a:pt x="33" y="139"/>
                  <a:pt x="33" y="139"/>
                  <a:pt x="33" y="139"/>
                </a:cubicBezTo>
                <a:cubicBezTo>
                  <a:pt x="33" y="142"/>
                  <a:pt x="36" y="144"/>
                  <a:pt x="39" y="144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8" y="144"/>
                  <a:pt x="111" y="142"/>
                  <a:pt x="111" y="139"/>
                </a:cubicBezTo>
                <a:cubicBezTo>
                  <a:pt x="111" y="122"/>
                  <a:pt x="111" y="122"/>
                  <a:pt x="111" y="122"/>
                </a:cubicBezTo>
                <a:cubicBezTo>
                  <a:pt x="139" y="122"/>
                  <a:pt x="139" y="122"/>
                  <a:pt x="139" y="122"/>
                </a:cubicBezTo>
                <a:cubicBezTo>
                  <a:pt x="142" y="122"/>
                  <a:pt x="144" y="120"/>
                  <a:pt x="144" y="117"/>
                </a:cubicBezTo>
                <a:cubicBezTo>
                  <a:pt x="144" y="27"/>
                  <a:pt x="144" y="27"/>
                  <a:pt x="144" y="27"/>
                </a:cubicBezTo>
                <a:cubicBezTo>
                  <a:pt x="144" y="24"/>
                  <a:pt x="142" y="22"/>
                  <a:pt x="139" y="22"/>
                </a:cubicBezTo>
                <a:cubicBezTo>
                  <a:pt x="111" y="22"/>
                  <a:pt x="111" y="22"/>
                  <a:pt x="111" y="22"/>
                </a:cubicBezTo>
                <a:cubicBezTo>
                  <a:pt x="111" y="5"/>
                  <a:pt x="111" y="5"/>
                  <a:pt x="111" y="5"/>
                </a:cubicBezTo>
                <a:cubicBezTo>
                  <a:pt x="111" y="2"/>
                  <a:pt x="108" y="0"/>
                  <a:pt x="10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6" y="0"/>
                  <a:pt x="33" y="2"/>
                  <a:pt x="33" y="5"/>
                </a:cubicBezTo>
                <a:cubicBezTo>
                  <a:pt x="33" y="22"/>
                  <a:pt x="33" y="22"/>
                  <a:pt x="33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2" y="22"/>
                  <a:pt x="0" y="24"/>
                  <a:pt x="0" y="2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0"/>
                  <a:pt x="2" y="122"/>
                  <a:pt x="5" y="122"/>
                </a:cubicBezTo>
                <a:close/>
                <a:moveTo>
                  <a:pt x="100" y="134"/>
                </a:moveTo>
                <a:cubicBezTo>
                  <a:pt x="44" y="134"/>
                  <a:pt x="44" y="134"/>
                  <a:pt x="44" y="134"/>
                </a:cubicBezTo>
                <a:cubicBezTo>
                  <a:pt x="44" y="92"/>
                  <a:pt x="44" y="92"/>
                  <a:pt x="44" y="92"/>
                </a:cubicBezTo>
                <a:cubicBezTo>
                  <a:pt x="100" y="92"/>
                  <a:pt x="100" y="92"/>
                  <a:pt x="100" y="92"/>
                </a:cubicBezTo>
                <a:lnTo>
                  <a:pt x="100" y="134"/>
                </a:lnTo>
                <a:close/>
                <a:moveTo>
                  <a:pt x="44" y="10"/>
                </a:moveTo>
                <a:cubicBezTo>
                  <a:pt x="100" y="10"/>
                  <a:pt x="100" y="10"/>
                  <a:pt x="100" y="10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44" y="22"/>
                  <a:pt x="44" y="22"/>
                  <a:pt x="44" y="22"/>
                </a:cubicBezTo>
                <a:lnTo>
                  <a:pt x="44" y="10"/>
                </a:lnTo>
                <a:close/>
                <a:moveTo>
                  <a:pt x="10" y="32"/>
                </a:moveTo>
                <a:cubicBezTo>
                  <a:pt x="39" y="32"/>
                  <a:pt x="39" y="32"/>
                  <a:pt x="39" y="32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4" y="112"/>
                  <a:pt x="134" y="112"/>
                  <a:pt x="134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92"/>
                  <a:pt x="111" y="92"/>
                  <a:pt x="111" y="92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3" y="92"/>
                  <a:pt x="125" y="90"/>
                  <a:pt x="125" y="87"/>
                </a:cubicBezTo>
                <a:cubicBezTo>
                  <a:pt x="125" y="84"/>
                  <a:pt x="123" y="82"/>
                  <a:pt x="120" y="82"/>
                </a:cubicBezTo>
                <a:cubicBezTo>
                  <a:pt x="106" y="82"/>
                  <a:pt x="106" y="82"/>
                  <a:pt x="106" y="82"/>
                </a:cubicBezTo>
                <a:cubicBezTo>
                  <a:pt x="39" y="82"/>
                  <a:pt x="39" y="82"/>
                  <a:pt x="39" y="82"/>
                </a:cubicBezTo>
                <a:cubicBezTo>
                  <a:pt x="25" y="82"/>
                  <a:pt x="25" y="82"/>
                  <a:pt x="25" y="82"/>
                </a:cubicBezTo>
                <a:cubicBezTo>
                  <a:pt x="22" y="82"/>
                  <a:pt x="19" y="84"/>
                  <a:pt x="19" y="87"/>
                </a:cubicBezTo>
                <a:cubicBezTo>
                  <a:pt x="19" y="90"/>
                  <a:pt x="22" y="92"/>
                  <a:pt x="25" y="92"/>
                </a:cubicBezTo>
                <a:cubicBezTo>
                  <a:pt x="34" y="92"/>
                  <a:pt x="34" y="92"/>
                  <a:pt x="34" y="9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0" y="112"/>
                  <a:pt x="10" y="112"/>
                  <a:pt x="10" y="112"/>
                </a:cubicBezTo>
                <a:lnTo>
                  <a:pt x="10" y="32"/>
                </a:lnTo>
                <a:close/>
                <a:moveTo>
                  <a:pt x="99" y="58"/>
                </a:moveTo>
                <a:cubicBezTo>
                  <a:pt x="112" y="58"/>
                  <a:pt x="112" y="58"/>
                  <a:pt x="112" y="58"/>
                </a:cubicBezTo>
                <a:cubicBezTo>
                  <a:pt x="115" y="58"/>
                  <a:pt x="117" y="56"/>
                  <a:pt x="117" y="53"/>
                </a:cubicBezTo>
                <a:cubicBezTo>
                  <a:pt x="117" y="50"/>
                  <a:pt x="115" y="48"/>
                  <a:pt x="112" y="48"/>
                </a:cubicBezTo>
                <a:cubicBezTo>
                  <a:pt x="99" y="48"/>
                  <a:pt x="99" y="48"/>
                  <a:pt x="99" y="48"/>
                </a:cubicBezTo>
                <a:cubicBezTo>
                  <a:pt x="96" y="48"/>
                  <a:pt x="94" y="50"/>
                  <a:pt x="94" y="53"/>
                </a:cubicBezTo>
                <a:cubicBezTo>
                  <a:pt x="94" y="56"/>
                  <a:pt x="96" y="58"/>
                  <a:pt x="99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31" name="Freeform 414">
            <a:extLst>
              <a:ext uri="{FF2B5EF4-FFF2-40B4-BE49-F238E27FC236}">
                <a16:creationId xmlns:a16="http://schemas.microsoft.com/office/drawing/2014/main" id="{98C990B2-97A0-4D5C-9BF1-E3C74755F78A}"/>
              </a:ext>
            </a:extLst>
          </p:cNvPr>
          <p:cNvSpPr>
            <a:spLocks noEditPoints="1"/>
          </p:cNvSpPr>
          <p:nvPr/>
        </p:nvSpPr>
        <p:spPr bwMode="auto">
          <a:xfrm>
            <a:off x="10735006" y="2275321"/>
            <a:ext cx="449456" cy="431588"/>
          </a:xfrm>
          <a:custGeom>
            <a:avLst/>
            <a:gdLst>
              <a:gd name="T0" fmla="*/ 257838 w 151"/>
              <a:gd name="T1" fmla="*/ 280392 h 144"/>
              <a:gd name="T2" fmla="*/ 398789 w 151"/>
              <a:gd name="T3" fmla="*/ 138465 h 144"/>
              <a:gd name="T4" fmla="*/ 257838 w 151"/>
              <a:gd name="T5" fmla="*/ 0 h 144"/>
              <a:gd name="T6" fmla="*/ 120324 w 151"/>
              <a:gd name="T7" fmla="*/ 138465 h 144"/>
              <a:gd name="T8" fmla="*/ 257838 w 151"/>
              <a:gd name="T9" fmla="*/ 280392 h 144"/>
              <a:gd name="T10" fmla="*/ 257838 w 151"/>
              <a:gd name="T11" fmla="*/ 38078 h 144"/>
              <a:gd name="T12" fmla="*/ 360973 w 151"/>
              <a:gd name="T13" fmla="*/ 138465 h 144"/>
              <a:gd name="T14" fmla="*/ 257838 w 151"/>
              <a:gd name="T15" fmla="*/ 242314 h 144"/>
              <a:gd name="T16" fmla="*/ 158140 w 151"/>
              <a:gd name="T17" fmla="*/ 138465 h 144"/>
              <a:gd name="T18" fmla="*/ 257838 w 151"/>
              <a:gd name="T19" fmla="*/ 38078 h 144"/>
              <a:gd name="T20" fmla="*/ 17189 w 151"/>
              <a:gd name="T21" fmla="*/ 498475 h 144"/>
              <a:gd name="T22" fmla="*/ 501924 w 151"/>
              <a:gd name="T23" fmla="*/ 498475 h 144"/>
              <a:gd name="T24" fmla="*/ 519113 w 151"/>
              <a:gd name="T25" fmla="*/ 481167 h 144"/>
              <a:gd name="T26" fmla="*/ 343783 w 151"/>
              <a:gd name="T27" fmla="*/ 304624 h 144"/>
              <a:gd name="T28" fmla="*/ 175330 w 151"/>
              <a:gd name="T29" fmla="*/ 304624 h 144"/>
              <a:gd name="T30" fmla="*/ 0 w 151"/>
              <a:gd name="T31" fmla="*/ 481167 h 144"/>
              <a:gd name="T32" fmla="*/ 17189 w 151"/>
              <a:gd name="T33" fmla="*/ 498475 h 144"/>
              <a:gd name="T34" fmla="*/ 175330 w 151"/>
              <a:gd name="T35" fmla="*/ 339240 h 144"/>
              <a:gd name="T36" fmla="*/ 343783 w 151"/>
              <a:gd name="T37" fmla="*/ 339240 h 144"/>
              <a:gd name="T38" fmla="*/ 481297 w 151"/>
              <a:gd name="T39" fmla="*/ 460397 h 144"/>
              <a:gd name="T40" fmla="*/ 37816 w 151"/>
              <a:gd name="T41" fmla="*/ 460397 h 144"/>
              <a:gd name="T42" fmla="*/ 175330 w 151"/>
              <a:gd name="T43" fmla="*/ 339240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51" h="144">
                <a:moveTo>
                  <a:pt x="75" y="81"/>
                </a:moveTo>
                <a:cubicBezTo>
                  <a:pt x="98" y="81"/>
                  <a:pt x="116" y="63"/>
                  <a:pt x="116" y="40"/>
                </a:cubicBezTo>
                <a:cubicBezTo>
                  <a:pt x="116" y="18"/>
                  <a:pt x="98" y="0"/>
                  <a:pt x="75" y="0"/>
                </a:cubicBezTo>
                <a:cubicBezTo>
                  <a:pt x="53" y="0"/>
                  <a:pt x="35" y="18"/>
                  <a:pt x="35" y="40"/>
                </a:cubicBezTo>
                <a:cubicBezTo>
                  <a:pt x="35" y="63"/>
                  <a:pt x="53" y="81"/>
                  <a:pt x="75" y="81"/>
                </a:cubicBezTo>
                <a:close/>
                <a:moveTo>
                  <a:pt x="75" y="11"/>
                </a:moveTo>
                <a:cubicBezTo>
                  <a:pt x="92" y="11"/>
                  <a:pt x="105" y="24"/>
                  <a:pt x="105" y="40"/>
                </a:cubicBezTo>
                <a:cubicBezTo>
                  <a:pt x="105" y="57"/>
                  <a:pt x="92" y="70"/>
                  <a:pt x="75" y="70"/>
                </a:cubicBezTo>
                <a:cubicBezTo>
                  <a:pt x="59" y="70"/>
                  <a:pt x="46" y="57"/>
                  <a:pt x="46" y="40"/>
                </a:cubicBezTo>
                <a:cubicBezTo>
                  <a:pt x="46" y="24"/>
                  <a:pt x="59" y="11"/>
                  <a:pt x="75" y="11"/>
                </a:cubicBezTo>
                <a:close/>
                <a:moveTo>
                  <a:pt x="5" y="144"/>
                </a:moveTo>
                <a:cubicBezTo>
                  <a:pt x="146" y="144"/>
                  <a:pt x="146" y="144"/>
                  <a:pt x="146" y="144"/>
                </a:cubicBezTo>
                <a:cubicBezTo>
                  <a:pt x="149" y="144"/>
                  <a:pt x="151" y="142"/>
                  <a:pt x="151" y="139"/>
                </a:cubicBezTo>
                <a:cubicBezTo>
                  <a:pt x="151" y="111"/>
                  <a:pt x="128" y="88"/>
                  <a:pt x="100" y="88"/>
                </a:cubicBezTo>
                <a:cubicBezTo>
                  <a:pt x="51" y="88"/>
                  <a:pt x="51" y="88"/>
                  <a:pt x="51" y="88"/>
                </a:cubicBezTo>
                <a:cubicBezTo>
                  <a:pt x="23" y="88"/>
                  <a:pt x="0" y="111"/>
                  <a:pt x="0" y="139"/>
                </a:cubicBezTo>
                <a:cubicBezTo>
                  <a:pt x="0" y="142"/>
                  <a:pt x="2" y="144"/>
                  <a:pt x="5" y="144"/>
                </a:cubicBezTo>
                <a:close/>
                <a:moveTo>
                  <a:pt x="51" y="98"/>
                </a:moveTo>
                <a:cubicBezTo>
                  <a:pt x="100" y="98"/>
                  <a:pt x="100" y="98"/>
                  <a:pt x="100" y="98"/>
                </a:cubicBezTo>
                <a:cubicBezTo>
                  <a:pt x="121" y="98"/>
                  <a:pt x="137" y="114"/>
                  <a:pt x="140" y="133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4" y="114"/>
                  <a:pt x="30" y="98"/>
                  <a:pt x="51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415">
            <a:extLst>
              <a:ext uri="{FF2B5EF4-FFF2-40B4-BE49-F238E27FC236}">
                <a16:creationId xmlns:a16="http://schemas.microsoft.com/office/drawing/2014/main" id="{E765EB23-E336-4B79-9A24-CDE03FC9A87A}"/>
              </a:ext>
            </a:extLst>
          </p:cNvPr>
          <p:cNvSpPr>
            <a:spLocks noEditPoints="1"/>
          </p:cNvSpPr>
          <p:nvPr/>
        </p:nvSpPr>
        <p:spPr bwMode="auto">
          <a:xfrm>
            <a:off x="1778199" y="3315272"/>
            <a:ext cx="368532" cy="370896"/>
          </a:xfrm>
          <a:custGeom>
            <a:avLst/>
            <a:gdLst>
              <a:gd name="T0" fmla="*/ 247650 w 144"/>
              <a:gd name="T1" fmla="*/ 0 h 144"/>
              <a:gd name="T2" fmla="*/ 0 w 144"/>
              <a:gd name="T3" fmla="*/ 249238 h 144"/>
              <a:gd name="T4" fmla="*/ 72231 w 144"/>
              <a:gd name="T5" fmla="*/ 425781 h 144"/>
              <a:gd name="T6" fmla="*/ 72231 w 144"/>
              <a:gd name="T7" fmla="*/ 425781 h 144"/>
              <a:gd name="T8" fmla="*/ 72231 w 144"/>
              <a:gd name="T9" fmla="*/ 425781 h 144"/>
              <a:gd name="T10" fmla="*/ 247650 w 144"/>
              <a:gd name="T11" fmla="*/ 498475 h 144"/>
              <a:gd name="T12" fmla="*/ 495300 w 144"/>
              <a:gd name="T13" fmla="*/ 249238 h 144"/>
              <a:gd name="T14" fmla="*/ 247650 w 144"/>
              <a:gd name="T15" fmla="*/ 0 h 144"/>
              <a:gd name="T16" fmla="*/ 34396 w 144"/>
              <a:gd name="T17" fmla="*/ 249238 h 144"/>
              <a:gd name="T18" fmla="*/ 247650 w 144"/>
              <a:gd name="T19" fmla="*/ 34616 h 144"/>
              <a:gd name="T20" fmla="*/ 385233 w 144"/>
              <a:gd name="T21" fmla="*/ 86541 h 144"/>
              <a:gd name="T22" fmla="*/ 85990 w 144"/>
              <a:gd name="T23" fmla="*/ 387703 h 144"/>
              <a:gd name="T24" fmla="*/ 34396 w 144"/>
              <a:gd name="T25" fmla="*/ 249238 h 144"/>
              <a:gd name="T26" fmla="*/ 247650 w 144"/>
              <a:gd name="T27" fmla="*/ 463859 h 144"/>
              <a:gd name="T28" fmla="*/ 110067 w 144"/>
              <a:gd name="T29" fmla="*/ 411934 h 144"/>
              <a:gd name="T30" fmla="*/ 409310 w 144"/>
              <a:gd name="T31" fmla="*/ 110772 h 144"/>
              <a:gd name="T32" fmla="*/ 460904 w 144"/>
              <a:gd name="T33" fmla="*/ 249238 h 144"/>
              <a:gd name="T34" fmla="*/ 247650 w 144"/>
              <a:gd name="T35" fmla="*/ 463859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92"/>
                  <a:pt x="8" y="110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34" y="136"/>
                  <a:pt x="5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" y="72"/>
                </a:moveTo>
                <a:cubicBezTo>
                  <a:pt x="10" y="38"/>
                  <a:pt x="38" y="10"/>
                  <a:pt x="72" y="10"/>
                </a:cubicBezTo>
                <a:cubicBezTo>
                  <a:pt x="87" y="10"/>
                  <a:pt x="101" y="16"/>
                  <a:pt x="112" y="25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16" y="101"/>
                  <a:pt x="10" y="87"/>
                  <a:pt x="10" y="72"/>
                </a:cubicBezTo>
                <a:close/>
                <a:moveTo>
                  <a:pt x="72" y="134"/>
                </a:moveTo>
                <a:cubicBezTo>
                  <a:pt x="57" y="134"/>
                  <a:pt x="43" y="128"/>
                  <a:pt x="32" y="119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8" y="43"/>
                  <a:pt x="134" y="57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37" name="Freeform 416">
            <a:extLst>
              <a:ext uri="{FF2B5EF4-FFF2-40B4-BE49-F238E27FC236}">
                <a16:creationId xmlns:a16="http://schemas.microsoft.com/office/drawing/2014/main" id="{FC961664-4EBA-4A98-AC7D-CB3DFA6FE7A1}"/>
              </a:ext>
            </a:extLst>
          </p:cNvPr>
          <p:cNvSpPr>
            <a:spLocks noEditPoints="1"/>
          </p:cNvSpPr>
          <p:nvPr/>
        </p:nvSpPr>
        <p:spPr bwMode="auto">
          <a:xfrm>
            <a:off x="2791555" y="3305854"/>
            <a:ext cx="336360" cy="389732"/>
          </a:xfrm>
          <a:custGeom>
            <a:avLst/>
            <a:gdLst>
              <a:gd name="T0" fmla="*/ 216827 w 125"/>
              <a:gd name="T1" fmla="*/ 498475 h 144"/>
              <a:gd name="T2" fmla="*/ 234036 w 125"/>
              <a:gd name="T3" fmla="*/ 481167 h 144"/>
              <a:gd name="T4" fmla="*/ 234036 w 125"/>
              <a:gd name="T5" fmla="*/ 349625 h 144"/>
              <a:gd name="T6" fmla="*/ 382029 w 125"/>
              <a:gd name="T7" fmla="*/ 349625 h 144"/>
              <a:gd name="T8" fmla="*/ 382029 w 125"/>
              <a:gd name="T9" fmla="*/ 349625 h 144"/>
              <a:gd name="T10" fmla="*/ 413004 w 125"/>
              <a:gd name="T11" fmla="*/ 349625 h 144"/>
              <a:gd name="T12" fmla="*/ 430213 w 125"/>
              <a:gd name="T13" fmla="*/ 332317 h 144"/>
              <a:gd name="T14" fmla="*/ 413004 w 125"/>
              <a:gd name="T15" fmla="*/ 311547 h 144"/>
              <a:gd name="T16" fmla="*/ 395796 w 125"/>
              <a:gd name="T17" fmla="*/ 311547 h 144"/>
              <a:gd name="T18" fmla="*/ 344170 w 125"/>
              <a:gd name="T19" fmla="*/ 34616 h 144"/>
              <a:gd name="T20" fmla="*/ 385471 w 125"/>
              <a:gd name="T21" fmla="*/ 34616 h 144"/>
              <a:gd name="T22" fmla="*/ 406121 w 125"/>
              <a:gd name="T23" fmla="*/ 17308 h 144"/>
              <a:gd name="T24" fmla="*/ 385471 w 125"/>
              <a:gd name="T25" fmla="*/ 0 h 144"/>
              <a:gd name="T26" fmla="*/ 323520 w 125"/>
              <a:gd name="T27" fmla="*/ 0 h 144"/>
              <a:gd name="T28" fmla="*/ 106693 w 125"/>
              <a:gd name="T29" fmla="*/ 0 h 144"/>
              <a:gd name="T30" fmla="*/ 44742 w 125"/>
              <a:gd name="T31" fmla="*/ 0 h 144"/>
              <a:gd name="T32" fmla="*/ 24092 w 125"/>
              <a:gd name="T33" fmla="*/ 17308 h 144"/>
              <a:gd name="T34" fmla="*/ 44742 w 125"/>
              <a:gd name="T35" fmla="*/ 34616 h 144"/>
              <a:gd name="T36" fmla="*/ 86043 w 125"/>
              <a:gd name="T37" fmla="*/ 34616 h 144"/>
              <a:gd name="T38" fmla="*/ 34417 w 125"/>
              <a:gd name="T39" fmla="*/ 311547 h 144"/>
              <a:gd name="T40" fmla="*/ 17209 w 125"/>
              <a:gd name="T41" fmla="*/ 311547 h 144"/>
              <a:gd name="T42" fmla="*/ 0 w 125"/>
              <a:gd name="T43" fmla="*/ 332317 h 144"/>
              <a:gd name="T44" fmla="*/ 17209 w 125"/>
              <a:gd name="T45" fmla="*/ 349625 h 144"/>
              <a:gd name="T46" fmla="*/ 48184 w 125"/>
              <a:gd name="T47" fmla="*/ 349625 h 144"/>
              <a:gd name="T48" fmla="*/ 199619 w 125"/>
              <a:gd name="T49" fmla="*/ 349625 h 144"/>
              <a:gd name="T50" fmla="*/ 199619 w 125"/>
              <a:gd name="T51" fmla="*/ 481167 h 144"/>
              <a:gd name="T52" fmla="*/ 216827 w 125"/>
              <a:gd name="T53" fmla="*/ 498475 h 144"/>
              <a:gd name="T54" fmla="*/ 68834 w 125"/>
              <a:gd name="T55" fmla="*/ 311547 h 144"/>
              <a:gd name="T56" fmla="*/ 120460 w 125"/>
              <a:gd name="T57" fmla="*/ 34616 h 144"/>
              <a:gd name="T58" fmla="*/ 309753 w 125"/>
              <a:gd name="T59" fmla="*/ 34616 h 144"/>
              <a:gd name="T60" fmla="*/ 361379 w 125"/>
              <a:gd name="T61" fmla="*/ 311547 h 144"/>
              <a:gd name="T62" fmla="*/ 68834 w 125"/>
              <a:gd name="T63" fmla="*/ 311547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5" h="144">
                <a:moveTo>
                  <a:pt x="63" y="144"/>
                </a:moveTo>
                <a:cubicBezTo>
                  <a:pt x="65" y="144"/>
                  <a:pt x="68" y="142"/>
                  <a:pt x="68" y="139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20" y="101"/>
                  <a:pt x="120" y="101"/>
                  <a:pt x="120" y="101"/>
                </a:cubicBezTo>
                <a:cubicBezTo>
                  <a:pt x="123" y="101"/>
                  <a:pt x="125" y="98"/>
                  <a:pt x="125" y="96"/>
                </a:cubicBezTo>
                <a:cubicBezTo>
                  <a:pt x="125" y="93"/>
                  <a:pt x="123" y="90"/>
                  <a:pt x="120" y="90"/>
                </a:cubicBezTo>
                <a:cubicBezTo>
                  <a:pt x="115" y="90"/>
                  <a:pt x="115" y="90"/>
                  <a:pt x="115" y="90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5" y="10"/>
                  <a:pt x="118" y="8"/>
                  <a:pt x="118" y="5"/>
                </a:cubicBezTo>
                <a:cubicBezTo>
                  <a:pt x="118" y="2"/>
                  <a:pt x="115" y="0"/>
                  <a:pt x="11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0"/>
                  <a:pt x="7" y="2"/>
                  <a:pt x="7" y="5"/>
                </a:cubicBezTo>
                <a:cubicBezTo>
                  <a:pt x="7" y="8"/>
                  <a:pt x="10" y="10"/>
                  <a:pt x="13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0" y="90"/>
                  <a:pt x="10" y="90"/>
                  <a:pt x="10" y="90"/>
                </a:cubicBezTo>
                <a:cubicBezTo>
                  <a:pt x="5" y="90"/>
                  <a:pt x="5" y="90"/>
                  <a:pt x="5" y="90"/>
                </a:cubicBezTo>
                <a:cubicBezTo>
                  <a:pt x="2" y="90"/>
                  <a:pt x="0" y="93"/>
                  <a:pt x="0" y="96"/>
                </a:cubicBezTo>
                <a:cubicBezTo>
                  <a:pt x="0" y="98"/>
                  <a:pt x="2" y="101"/>
                  <a:pt x="5" y="101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7" y="142"/>
                  <a:pt x="60" y="144"/>
                  <a:pt x="63" y="144"/>
                </a:cubicBezTo>
                <a:close/>
                <a:moveTo>
                  <a:pt x="20" y="90"/>
                </a:moveTo>
                <a:cubicBezTo>
                  <a:pt x="35" y="10"/>
                  <a:pt x="35" y="10"/>
                  <a:pt x="35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105" y="90"/>
                  <a:pt x="105" y="90"/>
                  <a:pt x="105" y="90"/>
                </a:cubicBezTo>
                <a:lnTo>
                  <a:pt x="20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38" name="Freeform 417">
            <a:extLst>
              <a:ext uri="{FF2B5EF4-FFF2-40B4-BE49-F238E27FC236}">
                <a16:creationId xmlns:a16="http://schemas.microsoft.com/office/drawing/2014/main" id="{BDFAEF9F-CC72-4BE7-B0DE-9BEB808F9AA2}"/>
              </a:ext>
            </a:extLst>
          </p:cNvPr>
          <p:cNvSpPr>
            <a:spLocks noEditPoints="1"/>
          </p:cNvSpPr>
          <p:nvPr/>
        </p:nvSpPr>
        <p:spPr bwMode="auto">
          <a:xfrm>
            <a:off x="3762492" y="3301722"/>
            <a:ext cx="403066" cy="397996"/>
          </a:xfrm>
          <a:custGeom>
            <a:avLst/>
            <a:gdLst>
              <a:gd name="T0" fmla="*/ 467049 w 147"/>
              <a:gd name="T1" fmla="*/ 27693 h 144"/>
              <a:gd name="T2" fmla="*/ 398365 w 147"/>
              <a:gd name="T3" fmla="*/ 0 h 144"/>
              <a:gd name="T4" fmla="*/ 329682 w 147"/>
              <a:gd name="T5" fmla="*/ 27693 h 144"/>
              <a:gd name="T6" fmla="*/ 309077 w 147"/>
              <a:gd name="T7" fmla="*/ 55386 h 144"/>
              <a:gd name="T8" fmla="*/ 260998 w 147"/>
              <a:gd name="T9" fmla="*/ 6923 h 144"/>
              <a:gd name="T10" fmla="*/ 233524 w 147"/>
              <a:gd name="T11" fmla="*/ 6923 h 144"/>
              <a:gd name="T12" fmla="*/ 3434 w 147"/>
              <a:gd name="T13" fmla="*/ 238853 h 144"/>
              <a:gd name="T14" fmla="*/ 3434 w 147"/>
              <a:gd name="T15" fmla="*/ 263084 h 144"/>
              <a:gd name="T16" fmla="*/ 233524 w 147"/>
              <a:gd name="T17" fmla="*/ 495013 h 144"/>
              <a:gd name="T18" fmla="*/ 247261 w 147"/>
              <a:gd name="T19" fmla="*/ 498475 h 144"/>
              <a:gd name="T20" fmla="*/ 260998 w 147"/>
              <a:gd name="T21" fmla="*/ 495013 h 144"/>
              <a:gd name="T22" fmla="*/ 333116 w 147"/>
              <a:gd name="T23" fmla="*/ 418857 h 144"/>
              <a:gd name="T24" fmla="*/ 336550 w 147"/>
              <a:gd name="T25" fmla="*/ 401549 h 144"/>
              <a:gd name="T26" fmla="*/ 322813 w 147"/>
              <a:gd name="T27" fmla="*/ 391164 h 144"/>
              <a:gd name="T28" fmla="*/ 281603 w 147"/>
              <a:gd name="T29" fmla="*/ 373856 h 144"/>
              <a:gd name="T30" fmla="*/ 264432 w 147"/>
              <a:gd name="T31" fmla="*/ 328855 h 144"/>
              <a:gd name="T32" fmla="*/ 281603 w 147"/>
              <a:gd name="T33" fmla="*/ 283854 h 144"/>
              <a:gd name="T34" fmla="*/ 326247 w 147"/>
              <a:gd name="T35" fmla="*/ 263084 h 144"/>
              <a:gd name="T36" fmla="*/ 370892 w 147"/>
              <a:gd name="T37" fmla="*/ 283854 h 144"/>
              <a:gd name="T38" fmla="*/ 388063 w 147"/>
              <a:gd name="T39" fmla="*/ 321932 h 144"/>
              <a:gd name="T40" fmla="*/ 398365 w 147"/>
              <a:gd name="T41" fmla="*/ 339240 h 144"/>
              <a:gd name="T42" fmla="*/ 418970 w 147"/>
              <a:gd name="T43" fmla="*/ 332317 h 144"/>
              <a:gd name="T44" fmla="*/ 491088 w 147"/>
              <a:gd name="T45" fmla="*/ 263084 h 144"/>
              <a:gd name="T46" fmla="*/ 494522 w 147"/>
              <a:gd name="T47" fmla="*/ 249238 h 144"/>
              <a:gd name="T48" fmla="*/ 491088 w 147"/>
              <a:gd name="T49" fmla="*/ 238853 h 144"/>
              <a:gd name="T50" fmla="*/ 439576 w 147"/>
              <a:gd name="T51" fmla="*/ 186928 h 144"/>
              <a:gd name="T52" fmla="*/ 467049 w 147"/>
              <a:gd name="T53" fmla="*/ 166158 h 144"/>
              <a:gd name="T54" fmla="*/ 467049 w 147"/>
              <a:gd name="T55" fmla="*/ 27693 h 144"/>
              <a:gd name="T56" fmla="*/ 443010 w 147"/>
              <a:gd name="T57" fmla="*/ 141927 h 144"/>
              <a:gd name="T58" fmla="*/ 405234 w 147"/>
              <a:gd name="T59" fmla="*/ 159235 h 144"/>
              <a:gd name="T60" fmla="*/ 388063 w 147"/>
              <a:gd name="T61" fmla="*/ 173082 h 144"/>
              <a:gd name="T62" fmla="*/ 394931 w 147"/>
              <a:gd name="T63" fmla="*/ 190390 h 144"/>
              <a:gd name="T64" fmla="*/ 453312 w 147"/>
              <a:gd name="T65" fmla="*/ 249238 h 144"/>
              <a:gd name="T66" fmla="*/ 415536 w 147"/>
              <a:gd name="T67" fmla="*/ 287315 h 144"/>
              <a:gd name="T68" fmla="*/ 394931 w 147"/>
              <a:gd name="T69" fmla="*/ 259622 h 144"/>
              <a:gd name="T70" fmla="*/ 326247 w 147"/>
              <a:gd name="T71" fmla="*/ 228468 h 144"/>
              <a:gd name="T72" fmla="*/ 257564 w 147"/>
              <a:gd name="T73" fmla="*/ 259622 h 144"/>
              <a:gd name="T74" fmla="*/ 230090 w 147"/>
              <a:gd name="T75" fmla="*/ 328855 h 144"/>
              <a:gd name="T76" fmla="*/ 257564 w 147"/>
              <a:gd name="T77" fmla="*/ 394626 h 144"/>
              <a:gd name="T78" fmla="*/ 288471 w 147"/>
              <a:gd name="T79" fmla="*/ 415396 h 144"/>
              <a:gd name="T80" fmla="*/ 247261 w 147"/>
              <a:gd name="T81" fmla="*/ 456935 h 144"/>
              <a:gd name="T82" fmla="*/ 41210 w 147"/>
              <a:gd name="T83" fmla="*/ 249238 h 144"/>
              <a:gd name="T84" fmla="*/ 247261 w 147"/>
              <a:gd name="T85" fmla="*/ 41540 h 144"/>
              <a:gd name="T86" fmla="*/ 305642 w 147"/>
              <a:gd name="T87" fmla="*/ 103849 h 144"/>
              <a:gd name="T88" fmla="*/ 322813 w 147"/>
              <a:gd name="T89" fmla="*/ 107311 h 144"/>
              <a:gd name="T90" fmla="*/ 336550 w 147"/>
              <a:gd name="T91" fmla="*/ 93464 h 144"/>
              <a:gd name="T92" fmla="*/ 353721 w 147"/>
              <a:gd name="T93" fmla="*/ 55386 h 144"/>
              <a:gd name="T94" fmla="*/ 398365 w 147"/>
              <a:gd name="T95" fmla="*/ 34616 h 144"/>
              <a:gd name="T96" fmla="*/ 443010 w 147"/>
              <a:gd name="T97" fmla="*/ 55386 h 144"/>
              <a:gd name="T98" fmla="*/ 443010 w 147"/>
              <a:gd name="T99" fmla="*/ 141927 h 1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47" h="144">
                <a:moveTo>
                  <a:pt x="136" y="8"/>
                </a:moveTo>
                <a:cubicBezTo>
                  <a:pt x="130" y="3"/>
                  <a:pt x="123" y="0"/>
                  <a:pt x="116" y="0"/>
                </a:cubicBezTo>
                <a:cubicBezTo>
                  <a:pt x="108" y="0"/>
                  <a:pt x="101" y="3"/>
                  <a:pt x="96" y="8"/>
                </a:cubicBezTo>
                <a:cubicBezTo>
                  <a:pt x="94" y="11"/>
                  <a:pt x="92" y="13"/>
                  <a:pt x="90" y="16"/>
                </a:cubicBezTo>
                <a:cubicBezTo>
                  <a:pt x="76" y="2"/>
                  <a:pt x="76" y="2"/>
                  <a:pt x="76" y="2"/>
                </a:cubicBezTo>
                <a:cubicBezTo>
                  <a:pt x="74" y="0"/>
                  <a:pt x="70" y="0"/>
                  <a:pt x="68" y="2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71"/>
                  <a:pt x="0" y="74"/>
                  <a:pt x="1" y="76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73" y="144"/>
                  <a:pt x="75" y="144"/>
                  <a:pt x="76" y="143"/>
                </a:cubicBezTo>
                <a:cubicBezTo>
                  <a:pt x="97" y="121"/>
                  <a:pt x="97" y="121"/>
                  <a:pt x="97" y="121"/>
                </a:cubicBezTo>
                <a:cubicBezTo>
                  <a:pt x="98" y="120"/>
                  <a:pt x="99" y="118"/>
                  <a:pt x="98" y="116"/>
                </a:cubicBezTo>
                <a:cubicBezTo>
                  <a:pt x="97" y="114"/>
                  <a:pt x="96" y="113"/>
                  <a:pt x="94" y="113"/>
                </a:cubicBezTo>
                <a:cubicBezTo>
                  <a:pt x="89" y="112"/>
                  <a:pt x="85" y="111"/>
                  <a:pt x="82" y="108"/>
                </a:cubicBezTo>
                <a:cubicBezTo>
                  <a:pt x="79" y="104"/>
                  <a:pt x="77" y="99"/>
                  <a:pt x="77" y="95"/>
                </a:cubicBezTo>
                <a:cubicBezTo>
                  <a:pt x="77" y="90"/>
                  <a:pt x="79" y="85"/>
                  <a:pt x="82" y="82"/>
                </a:cubicBezTo>
                <a:cubicBezTo>
                  <a:pt x="86" y="78"/>
                  <a:pt x="90" y="76"/>
                  <a:pt x="95" y="76"/>
                </a:cubicBezTo>
                <a:cubicBezTo>
                  <a:pt x="100" y="76"/>
                  <a:pt x="105" y="78"/>
                  <a:pt x="108" y="82"/>
                </a:cubicBezTo>
                <a:cubicBezTo>
                  <a:pt x="111" y="85"/>
                  <a:pt x="113" y="89"/>
                  <a:pt x="113" y="93"/>
                </a:cubicBezTo>
                <a:cubicBezTo>
                  <a:pt x="113" y="95"/>
                  <a:pt x="115" y="97"/>
                  <a:pt x="116" y="98"/>
                </a:cubicBezTo>
                <a:cubicBezTo>
                  <a:pt x="118" y="98"/>
                  <a:pt x="120" y="98"/>
                  <a:pt x="122" y="96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4" y="75"/>
                  <a:pt x="144" y="74"/>
                  <a:pt x="144" y="72"/>
                </a:cubicBezTo>
                <a:cubicBezTo>
                  <a:pt x="144" y="71"/>
                  <a:pt x="144" y="70"/>
                  <a:pt x="143" y="69"/>
                </a:cubicBezTo>
                <a:cubicBezTo>
                  <a:pt x="128" y="54"/>
                  <a:pt x="128" y="54"/>
                  <a:pt x="128" y="54"/>
                </a:cubicBezTo>
                <a:cubicBezTo>
                  <a:pt x="131" y="52"/>
                  <a:pt x="133" y="50"/>
                  <a:pt x="136" y="48"/>
                </a:cubicBezTo>
                <a:cubicBezTo>
                  <a:pt x="147" y="37"/>
                  <a:pt x="147" y="19"/>
                  <a:pt x="136" y="8"/>
                </a:cubicBezTo>
                <a:close/>
                <a:moveTo>
                  <a:pt x="129" y="41"/>
                </a:moveTo>
                <a:cubicBezTo>
                  <a:pt x="126" y="44"/>
                  <a:pt x="122" y="46"/>
                  <a:pt x="118" y="46"/>
                </a:cubicBezTo>
                <a:cubicBezTo>
                  <a:pt x="116" y="47"/>
                  <a:pt x="114" y="48"/>
                  <a:pt x="113" y="50"/>
                </a:cubicBezTo>
                <a:cubicBezTo>
                  <a:pt x="113" y="51"/>
                  <a:pt x="113" y="53"/>
                  <a:pt x="115" y="55"/>
                </a:cubicBezTo>
                <a:cubicBezTo>
                  <a:pt x="132" y="72"/>
                  <a:pt x="132" y="72"/>
                  <a:pt x="132" y="72"/>
                </a:cubicBezTo>
                <a:cubicBezTo>
                  <a:pt x="121" y="83"/>
                  <a:pt x="121" y="83"/>
                  <a:pt x="121" y="83"/>
                </a:cubicBezTo>
                <a:cubicBezTo>
                  <a:pt x="120" y="80"/>
                  <a:pt x="118" y="77"/>
                  <a:pt x="115" y="75"/>
                </a:cubicBezTo>
                <a:cubicBezTo>
                  <a:pt x="110" y="69"/>
                  <a:pt x="103" y="66"/>
                  <a:pt x="95" y="66"/>
                </a:cubicBezTo>
                <a:cubicBezTo>
                  <a:pt x="88" y="66"/>
                  <a:pt x="81" y="69"/>
                  <a:pt x="75" y="75"/>
                </a:cubicBezTo>
                <a:cubicBezTo>
                  <a:pt x="70" y="80"/>
                  <a:pt x="67" y="87"/>
                  <a:pt x="67" y="95"/>
                </a:cubicBezTo>
                <a:cubicBezTo>
                  <a:pt x="67" y="102"/>
                  <a:pt x="70" y="109"/>
                  <a:pt x="75" y="114"/>
                </a:cubicBezTo>
                <a:cubicBezTo>
                  <a:pt x="78" y="117"/>
                  <a:pt x="81" y="119"/>
                  <a:pt x="84" y="120"/>
                </a:cubicBezTo>
                <a:cubicBezTo>
                  <a:pt x="72" y="132"/>
                  <a:pt x="72" y="132"/>
                  <a:pt x="72" y="132"/>
                </a:cubicBezTo>
                <a:cubicBezTo>
                  <a:pt x="12" y="72"/>
                  <a:pt x="12" y="72"/>
                  <a:pt x="12" y="72"/>
                </a:cubicBezTo>
                <a:cubicBezTo>
                  <a:pt x="72" y="12"/>
                  <a:pt x="72" y="12"/>
                  <a:pt x="72" y="12"/>
                </a:cubicBezTo>
                <a:cubicBezTo>
                  <a:pt x="89" y="30"/>
                  <a:pt x="89" y="30"/>
                  <a:pt x="89" y="30"/>
                </a:cubicBezTo>
                <a:cubicBezTo>
                  <a:pt x="91" y="31"/>
                  <a:pt x="93" y="31"/>
                  <a:pt x="94" y="31"/>
                </a:cubicBezTo>
                <a:cubicBezTo>
                  <a:pt x="96" y="30"/>
                  <a:pt x="97" y="28"/>
                  <a:pt x="98" y="27"/>
                </a:cubicBezTo>
                <a:cubicBezTo>
                  <a:pt x="98" y="22"/>
                  <a:pt x="100" y="18"/>
                  <a:pt x="103" y="16"/>
                </a:cubicBezTo>
                <a:cubicBezTo>
                  <a:pt x="106" y="12"/>
                  <a:pt x="111" y="10"/>
                  <a:pt x="116" y="10"/>
                </a:cubicBezTo>
                <a:cubicBezTo>
                  <a:pt x="121" y="10"/>
                  <a:pt x="125" y="12"/>
                  <a:pt x="129" y="16"/>
                </a:cubicBezTo>
                <a:cubicBezTo>
                  <a:pt x="136" y="22"/>
                  <a:pt x="136" y="34"/>
                  <a:pt x="129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418">
            <a:extLst>
              <a:ext uri="{FF2B5EF4-FFF2-40B4-BE49-F238E27FC236}">
                <a16:creationId xmlns:a16="http://schemas.microsoft.com/office/drawing/2014/main" id="{10C630EA-BF4F-4190-A839-5973199FF18C}"/>
              </a:ext>
            </a:extLst>
          </p:cNvPr>
          <p:cNvSpPr>
            <a:spLocks/>
          </p:cNvSpPr>
          <p:nvPr/>
        </p:nvSpPr>
        <p:spPr bwMode="auto">
          <a:xfrm>
            <a:off x="4743715" y="3289251"/>
            <a:ext cx="420244" cy="422938"/>
          </a:xfrm>
          <a:custGeom>
            <a:avLst/>
            <a:gdLst>
              <a:gd name="T0" fmla="*/ 478102 w 144"/>
              <a:gd name="T1" fmla="*/ 0 h 144"/>
              <a:gd name="T2" fmla="*/ 460904 w 144"/>
              <a:gd name="T3" fmla="*/ 17308 h 144"/>
              <a:gd name="T4" fmla="*/ 460904 w 144"/>
              <a:gd name="T5" fmla="*/ 121157 h 144"/>
              <a:gd name="T6" fmla="*/ 247650 w 144"/>
              <a:gd name="T7" fmla="*/ 0 h 144"/>
              <a:gd name="T8" fmla="*/ 0 w 144"/>
              <a:gd name="T9" fmla="*/ 249238 h 144"/>
              <a:gd name="T10" fmla="*/ 247650 w 144"/>
              <a:gd name="T11" fmla="*/ 498475 h 144"/>
              <a:gd name="T12" fmla="*/ 495300 w 144"/>
              <a:gd name="T13" fmla="*/ 249238 h 144"/>
              <a:gd name="T14" fmla="*/ 478102 w 144"/>
              <a:gd name="T15" fmla="*/ 231929 h 144"/>
              <a:gd name="T16" fmla="*/ 460904 w 144"/>
              <a:gd name="T17" fmla="*/ 249238 h 144"/>
              <a:gd name="T18" fmla="*/ 247650 w 144"/>
              <a:gd name="T19" fmla="*/ 463859 h 144"/>
              <a:gd name="T20" fmla="*/ 34396 w 144"/>
              <a:gd name="T21" fmla="*/ 249238 h 144"/>
              <a:gd name="T22" fmla="*/ 247650 w 144"/>
              <a:gd name="T23" fmla="*/ 34616 h 144"/>
              <a:gd name="T24" fmla="*/ 440267 w 144"/>
              <a:gd name="T25" fmla="*/ 159235 h 144"/>
              <a:gd name="T26" fmla="*/ 319881 w 144"/>
              <a:gd name="T27" fmla="*/ 159235 h 144"/>
              <a:gd name="T28" fmla="*/ 299244 w 144"/>
              <a:gd name="T29" fmla="*/ 176543 h 144"/>
              <a:gd name="T30" fmla="*/ 319881 w 144"/>
              <a:gd name="T31" fmla="*/ 193851 h 144"/>
              <a:gd name="T32" fmla="*/ 478102 w 144"/>
              <a:gd name="T33" fmla="*/ 193851 h 144"/>
              <a:gd name="T34" fmla="*/ 495300 w 144"/>
              <a:gd name="T35" fmla="*/ 176543 h 144"/>
              <a:gd name="T36" fmla="*/ 495300 w 144"/>
              <a:gd name="T37" fmla="*/ 17308 h 144"/>
              <a:gd name="T38" fmla="*/ 478102 w 144"/>
              <a:gd name="T39" fmla="*/ 0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139" y="0"/>
                </a:moveTo>
                <a:cubicBezTo>
                  <a:pt x="136" y="0"/>
                  <a:pt x="134" y="2"/>
                  <a:pt x="134" y="5"/>
                </a:cubicBezTo>
                <a:cubicBezTo>
                  <a:pt x="134" y="35"/>
                  <a:pt x="134" y="35"/>
                  <a:pt x="134" y="35"/>
                </a:cubicBezTo>
                <a:cubicBezTo>
                  <a:pt x="121" y="14"/>
                  <a:pt x="98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9"/>
                  <a:pt x="142" y="67"/>
                  <a:pt x="139" y="67"/>
                </a:cubicBezTo>
                <a:cubicBezTo>
                  <a:pt x="136" y="67"/>
                  <a:pt x="134" y="69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ubicBezTo>
                  <a:pt x="96" y="10"/>
                  <a:pt x="118" y="24"/>
                  <a:pt x="128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0" y="46"/>
                  <a:pt x="87" y="48"/>
                  <a:pt x="87" y="51"/>
                </a:cubicBezTo>
                <a:cubicBezTo>
                  <a:pt x="87" y="54"/>
                  <a:pt x="90" y="56"/>
                  <a:pt x="93" y="56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42" y="56"/>
                  <a:pt x="144" y="54"/>
                  <a:pt x="144" y="51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419">
            <a:extLst>
              <a:ext uri="{FF2B5EF4-FFF2-40B4-BE49-F238E27FC236}">
                <a16:creationId xmlns:a16="http://schemas.microsoft.com/office/drawing/2014/main" id="{C5433639-E5C8-4EF7-8260-9E063E29DDD5}"/>
              </a:ext>
            </a:extLst>
          </p:cNvPr>
          <p:cNvSpPr>
            <a:spLocks noEditPoints="1"/>
          </p:cNvSpPr>
          <p:nvPr/>
        </p:nvSpPr>
        <p:spPr bwMode="auto">
          <a:xfrm>
            <a:off x="5742471" y="3288130"/>
            <a:ext cx="423820" cy="425180"/>
          </a:xfrm>
          <a:custGeom>
            <a:avLst/>
            <a:gdLst>
              <a:gd name="T0" fmla="*/ 247650 w 144"/>
              <a:gd name="T1" fmla="*/ 496888 h 144"/>
              <a:gd name="T2" fmla="*/ 495300 w 144"/>
              <a:gd name="T3" fmla="*/ 248444 h 144"/>
              <a:gd name="T4" fmla="*/ 247650 w 144"/>
              <a:gd name="T5" fmla="*/ 0 h 144"/>
              <a:gd name="T6" fmla="*/ 0 w 144"/>
              <a:gd name="T7" fmla="*/ 248444 h 144"/>
              <a:gd name="T8" fmla="*/ 247650 w 144"/>
              <a:gd name="T9" fmla="*/ 496888 h 144"/>
              <a:gd name="T10" fmla="*/ 247650 w 144"/>
              <a:gd name="T11" fmla="*/ 34506 h 144"/>
              <a:gd name="T12" fmla="*/ 460904 w 144"/>
              <a:gd name="T13" fmla="*/ 248444 h 144"/>
              <a:gd name="T14" fmla="*/ 247650 w 144"/>
              <a:gd name="T15" fmla="*/ 462382 h 144"/>
              <a:gd name="T16" fmla="*/ 34396 w 144"/>
              <a:gd name="T17" fmla="*/ 248444 h 144"/>
              <a:gd name="T18" fmla="*/ 247650 w 144"/>
              <a:gd name="T19" fmla="*/ 34506 h 144"/>
              <a:gd name="T20" fmla="*/ 134144 w 144"/>
              <a:gd name="T21" fmla="*/ 262246 h 144"/>
              <a:gd name="T22" fmla="*/ 361156 w 144"/>
              <a:gd name="T23" fmla="*/ 262246 h 144"/>
              <a:gd name="T24" fmla="*/ 378354 w 144"/>
              <a:gd name="T25" fmla="*/ 244993 h 144"/>
              <a:gd name="T26" fmla="*/ 361156 w 144"/>
              <a:gd name="T27" fmla="*/ 227740 h 144"/>
              <a:gd name="T28" fmla="*/ 134144 w 144"/>
              <a:gd name="T29" fmla="*/ 227740 h 144"/>
              <a:gd name="T30" fmla="*/ 116946 w 144"/>
              <a:gd name="T31" fmla="*/ 244993 h 144"/>
              <a:gd name="T32" fmla="*/ 134144 w 144"/>
              <a:gd name="T33" fmla="*/ 262246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144"/>
                </a:moveTo>
                <a:cubicBezTo>
                  <a:pt x="111" y="144"/>
                  <a:pt x="144" y="111"/>
                  <a:pt x="144" y="72"/>
                </a:cubicBezTo>
                <a:cubicBezTo>
                  <a:pt x="144" y="32"/>
                  <a:pt x="11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1"/>
                  <a:pt x="32" y="144"/>
                  <a:pt x="72" y="144"/>
                </a:cubicBezTo>
                <a:close/>
                <a:moveTo>
                  <a:pt x="72" y="10"/>
                </a:moveTo>
                <a:cubicBezTo>
                  <a:pt x="106" y="10"/>
                  <a:pt x="134" y="38"/>
                  <a:pt x="134" y="72"/>
                </a:cubicBezTo>
                <a:cubicBezTo>
                  <a:pt x="134" y="106"/>
                  <a:pt x="106" y="134"/>
                  <a:pt x="72" y="134"/>
                </a:cubicBezTo>
                <a:cubicBezTo>
                  <a:pt x="38" y="134"/>
                  <a:pt x="10" y="106"/>
                  <a:pt x="10" y="72"/>
                </a:cubicBezTo>
                <a:cubicBezTo>
                  <a:pt x="10" y="38"/>
                  <a:pt x="38" y="10"/>
                  <a:pt x="72" y="10"/>
                </a:cubicBezTo>
                <a:close/>
                <a:moveTo>
                  <a:pt x="39" y="76"/>
                </a:moveTo>
                <a:cubicBezTo>
                  <a:pt x="105" y="76"/>
                  <a:pt x="105" y="76"/>
                  <a:pt x="105" y="76"/>
                </a:cubicBezTo>
                <a:cubicBezTo>
                  <a:pt x="108" y="76"/>
                  <a:pt x="110" y="74"/>
                  <a:pt x="110" y="71"/>
                </a:cubicBezTo>
                <a:cubicBezTo>
                  <a:pt x="110" y="68"/>
                  <a:pt x="108" y="66"/>
                  <a:pt x="105" y="66"/>
                </a:cubicBezTo>
                <a:cubicBezTo>
                  <a:pt x="39" y="66"/>
                  <a:pt x="39" y="66"/>
                  <a:pt x="39" y="66"/>
                </a:cubicBezTo>
                <a:cubicBezTo>
                  <a:pt x="36" y="66"/>
                  <a:pt x="34" y="68"/>
                  <a:pt x="34" y="71"/>
                </a:cubicBezTo>
                <a:cubicBezTo>
                  <a:pt x="34" y="74"/>
                  <a:pt x="36" y="76"/>
                  <a:pt x="39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420">
            <a:extLst>
              <a:ext uri="{FF2B5EF4-FFF2-40B4-BE49-F238E27FC236}">
                <a16:creationId xmlns:a16="http://schemas.microsoft.com/office/drawing/2014/main" id="{E9A620F7-8D55-4B22-868A-675C372A1695}"/>
              </a:ext>
            </a:extLst>
          </p:cNvPr>
          <p:cNvSpPr>
            <a:spLocks noEditPoints="1"/>
          </p:cNvSpPr>
          <p:nvPr/>
        </p:nvSpPr>
        <p:spPr bwMode="auto">
          <a:xfrm>
            <a:off x="6769895" y="3331150"/>
            <a:ext cx="324754" cy="339140"/>
          </a:xfrm>
          <a:custGeom>
            <a:avLst/>
            <a:gdLst>
              <a:gd name="T0" fmla="*/ 137438 w 73"/>
              <a:gd name="T1" fmla="*/ 0 h 76"/>
              <a:gd name="T2" fmla="*/ 116823 w 73"/>
              <a:gd name="T3" fmla="*/ 3447 h 76"/>
              <a:gd name="T4" fmla="*/ 3436 w 73"/>
              <a:gd name="T5" fmla="*/ 117183 h 76"/>
              <a:gd name="T6" fmla="*/ 0 w 73"/>
              <a:gd name="T7" fmla="*/ 130969 h 76"/>
              <a:gd name="T8" fmla="*/ 3436 w 73"/>
              <a:gd name="T9" fmla="*/ 144755 h 76"/>
              <a:gd name="T10" fmla="*/ 116823 w 73"/>
              <a:gd name="T11" fmla="*/ 255045 h 76"/>
              <a:gd name="T12" fmla="*/ 130566 w 73"/>
              <a:gd name="T13" fmla="*/ 261938 h 76"/>
              <a:gd name="T14" fmla="*/ 137438 w 73"/>
              <a:gd name="T15" fmla="*/ 261938 h 76"/>
              <a:gd name="T16" fmla="*/ 147746 w 73"/>
              <a:gd name="T17" fmla="*/ 244705 h 76"/>
              <a:gd name="T18" fmla="*/ 147746 w 73"/>
              <a:gd name="T19" fmla="*/ 182667 h 76"/>
              <a:gd name="T20" fmla="*/ 219901 w 73"/>
              <a:gd name="T21" fmla="*/ 255045 h 76"/>
              <a:gd name="T22" fmla="*/ 233645 w 73"/>
              <a:gd name="T23" fmla="*/ 261938 h 76"/>
              <a:gd name="T24" fmla="*/ 240517 w 73"/>
              <a:gd name="T25" fmla="*/ 261938 h 76"/>
              <a:gd name="T26" fmla="*/ 250825 w 73"/>
              <a:gd name="T27" fmla="*/ 244705 h 76"/>
              <a:gd name="T28" fmla="*/ 250825 w 73"/>
              <a:gd name="T29" fmla="*/ 17233 h 76"/>
              <a:gd name="T30" fmla="*/ 240517 w 73"/>
              <a:gd name="T31" fmla="*/ 0 h 76"/>
              <a:gd name="T32" fmla="*/ 219901 w 73"/>
              <a:gd name="T33" fmla="*/ 3447 h 76"/>
              <a:gd name="T34" fmla="*/ 147746 w 73"/>
              <a:gd name="T35" fmla="*/ 79271 h 76"/>
              <a:gd name="T36" fmla="*/ 147746 w 73"/>
              <a:gd name="T37" fmla="*/ 17233 h 76"/>
              <a:gd name="T38" fmla="*/ 137438 w 73"/>
              <a:gd name="T39" fmla="*/ 0 h 76"/>
              <a:gd name="T40" fmla="*/ 113387 w 73"/>
              <a:gd name="T41" fmla="*/ 120629 h 76"/>
              <a:gd name="T42" fmla="*/ 113387 w 73"/>
              <a:gd name="T43" fmla="*/ 141309 h 76"/>
              <a:gd name="T44" fmla="*/ 113387 w 73"/>
              <a:gd name="T45" fmla="*/ 203347 h 76"/>
              <a:gd name="T46" fmla="*/ 41232 w 73"/>
              <a:gd name="T47" fmla="*/ 130969 h 76"/>
              <a:gd name="T48" fmla="*/ 113387 w 73"/>
              <a:gd name="T49" fmla="*/ 58591 h 76"/>
              <a:gd name="T50" fmla="*/ 113387 w 73"/>
              <a:gd name="T51" fmla="*/ 120629 h 76"/>
              <a:gd name="T52" fmla="*/ 216465 w 73"/>
              <a:gd name="T53" fmla="*/ 58591 h 76"/>
              <a:gd name="T54" fmla="*/ 216465 w 73"/>
              <a:gd name="T55" fmla="*/ 203347 h 76"/>
              <a:gd name="T56" fmla="*/ 147746 w 73"/>
              <a:gd name="T57" fmla="*/ 134416 h 76"/>
              <a:gd name="T58" fmla="*/ 147746 w 73"/>
              <a:gd name="T59" fmla="*/ 127522 h 76"/>
              <a:gd name="T60" fmla="*/ 216465 w 73"/>
              <a:gd name="T61" fmla="*/ 58591 h 7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3" h="76">
                <a:moveTo>
                  <a:pt x="40" y="0"/>
                </a:moveTo>
                <a:cubicBezTo>
                  <a:pt x="38" y="0"/>
                  <a:pt x="36" y="0"/>
                  <a:pt x="34" y="1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5"/>
                  <a:pt x="0" y="37"/>
                  <a:pt x="0" y="38"/>
                </a:cubicBezTo>
                <a:cubicBezTo>
                  <a:pt x="0" y="39"/>
                  <a:pt x="0" y="41"/>
                  <a:pt x="1" y="42"/>
                </a:cubicBezTo>
                <a:cubicBezTo>
                  <a:pt x="34" y="74"/>
                  <a:pt x="34" y="74"/>
                  <a:pt x="34" y="74"/>
                </a:cubicBezTo>
                <a:cubicBezTo>
                  <a:pt x="35" y="75"/>
                  <a:pt x="37" y="76"/>
                  <a:pt x="38" y="76"/>
                </a:cubicBezTo>
                <a:cubicBezTo>
                  <a:pt x="39" y="76"/>
                  <a:pt x="39" y="76"/>
                  <a:pt x="40" y="76"/>
                </a:cubicBezTo>
                <a:cubicBezTo>
                  <a:pt x="42" y="75"/>
                  <a:pt x="43" y="73"/>
                  <a:pt x="43" y="71"/>
                </a:cubicBezTo>
                <a:cubicBezTo>
                  <a:pt x="43" y="53"/>
                  <a:pt x="43" y="53"/>
                  <a:pt x="43" y="53"/>
                </a:cubicBezTo>
                <a:cubicBezTo>
                  <a:pt x="64" y="74"/>
                  <a:pt x="64" y="74"/>
                  <a:pt x="64" y="74"/>
                </a:cubicBezTo>
                <a:cubicBezTo>
                  <a:pt x="65" y="75"/>
                  <a:pt x="67" y="76"/>
                  <a:pt x="68" y="76"/>
                </a:cubicBezTo>
                <a:cubicBezTo>
                  <a:pt x="69" y="76"/>
                  <a:pt x="69" y="76"/>
                  <a:pt x="70" y="76"/>
                </a:cubicBezTo>
                <a:cubicBezTo>
                  <a:pt x="72" y="75"/>
                  <a:pt x="73" y="73"/>
                  <a:pt x="73" y="71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3"/>
                  <a:pt x="72" y="1"/>
                  <a:pt x="70" y="0"/>
                </a:cubicBezTo>
                <a:cubicBezTo>
                  <a:pt x="68" y="0"/>
                  <a:pt x="66" y="0"/>
                  <a:pt x="64" y="1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3"/>
                  <a:pt x="42" y="1"/>
                  <a:pt x="40" y="0"/>
                </a:cubicBezTo>
                <a:close/>
                <a:moveTo>
                  <a:pt x="33" y="35"/>
                </a:moveTo>
                <a:cubicBezTo>
                  <a:pt x="33" y="41"/>
                  <a:pt x="33" y="41"/>
                  <a:pt x="33" y="41"/>
                </a:cubicBezTo>
                <a:cubicBezTo>
                  <a:pt x="33" y="59"/>
                  <a:pt x="33" y="59"/>
                  <a:pt x="33" y="59"/>
                </a:cubicBezTo>
                <a:cubicBezTo>
                  <a:pt x="12" y="38"/>
                  <a:pt x="12" y="38"/>
                  <a:pt x="12" y="38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35"/>
                  <a:pt x="33" y="35"/>
                  <a:pt x="33" y="35"/>
                </a:cubicBezTo>
                <a:close/>
                <a:moveTo>
                  <a:pt x="63" y="17"/>
                </a:moveTo>
                <a:cubicBezTo>
                  <a:pt x="63" y="59"/>
                  <a:pt x="63" y="59"/>
                  <a:pt x="63" y="59"/>
                </a:cubicBezTo>
                <a:cubicBezTo>
                  <a:pt x="43" y="39"/>
                  <a:pt x="43" y="39"/>
                  <a:pt x="43" y="39"/>
                </a:cubicBezTo>
                <a:cubicBezTo>
                  <a:pt x="43" y="37"/>
                  <a:pt x="43" y="37"/>
                  <a:pt x="43" y="37"/>
                </a:cubicBezTo>
                <a:lnTo>
                  <a:pt x="63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2BF67A63-8C70-4DC5-BC2F-6A2AB2D5EE3C}"/>
              </a:ext>
            </a:extLst>
          </p:cNvPr>
          <p:cNvGrpSpPr/>
          <p:nvPr/>
        </p:nvGrpSpPr>
        <p:grpSpPr>
          <a:xfrm>
            <a:off x="7740577" y="3285765"/>
            <a:ext cx="428534" cy="429910"/>
            <a:chOff x="7286625" y="4114800"/>
            <a:chExt cx="495300" cy="496888"/>
          </a:xfrm>
        </p:grpSpPr>
        <p:sp>
          <p:nvSpPr>
            <p:cNvPr id="42" name="Freeform 421">
              <a:extLst>
                <a:ext uri="{FF2B5EF4-FFF2-40B4-BE49-F238E27FC236}">
                  <a16:creationId xmlns:a16="http://schemas.microsoft.com/office/drawing/2014/main" id="{94432F2B-783B-4906-BC7D-A400B63F31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6625" y="4114800"/>
              <a:ext cx="495300" cy="496888"/>
            </a:xfrm>
            <a:custGeom>
              <a:avLst/>
              <a:gdLst>
                <a:gd name="T0" fmla="*/ 247650 w 144"/>
                <a:gd name="T1" fmla="*/ 496888 h 144"/>
                <a:gd name="T2" fmla="*/ 495300 w 144"/>
                <a:gd name="T3" fmla="*/ 248444 h 144"/>
                <a:gd name="T4" fmla="*/ 247650 w 144"/>
                <a:gd name="T5" fmla="*/ 0 h 144"/>
                <a:gd name="T6" fmla="*/ 0 w 144"/>
                <a:gd name="T7" fmla="*/ 248444 h 144"/>
                <a:gd name="T8" fmla="*/ 247650 w 144"/>
                <a:gd name="T9" fmla="*/ 496888 h 144"/>
                <a:gd name="T10" fmla="*/ 247650 w 144"/>
                <a:gd name="T11" fmla="*/ 34506 h 144"/>
                <a:gd name="T12" fmla="*/ 460904 w 144"/>
                <a:gd name="T13" fmla="*/ 248444 h 144"/>
                <a:gd name="T14" fmla="*/ 247650 w 144"/>
                <a:gd name="T15" fmla="*/ 462382 h 144"/>
                <a:gd name="T16" fmla="*/ 34396 w 144"/>
                <a:gd name="T17" fmla="*/ 248444 h 144"/>
                <a:gd name="T18" fmla="*/ 247650 w 144"/>
                <a:gd name="T19" fmla="*/ 34506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112" y="144"/>
                    <a:pt x="144" y="112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lose/>
                  <a:moveTo>
                    <a:pt x="72" y="10"/>
                  </a:moveTo>
                  <a:cubicBezTo>
                    <a:pt x="106" y="10"/>
                    <a:pt x="134" y="38"/>
                    <a:pt x="134" y="72"/>
                  </a:cubicBezTo>
                  <a:cubicBezTo>
                    <a:pt x="134" y="106"/>
                    <a:pt x="106" y="134"/>
                    <a:pt x="72" y="134"/>
                  </a:cubicBezTo>
                  <a:cubicBezTo>
                    <a:pt x="38" y="134"/>
                    <a:pt x="10" y="106"/>
                    <a:pt x="10" y="72"/>
                  </a:cubicBezTo>
                  <a:cubicBezTo>
                    <a:pt x="10" y="38"/>
                    <a:pt x="38" y="10"/>
                    <a:pt x="7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22">
              <a:extLst>
                <a:ext uri="{FF2B5EF4-FFF2-40B4-BE49-F238E27FC236}">
                  <a16:creationId xmlns:a16="http://schemas.microsoft.com/office/drawing/2014/main" id="{74FF69A5-2FE0-4020-8890-65E9D689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9188" y="4227513"/>
              <a:ext cx="150812" cy="266700"/>
            </a:xfrm>
            <a:custGeom>
              <a:avLst/>
              <a:gdLst>
                <a:gd name="T0" fmla="*/ 6855 w 44"/>
                <a:gd name="T1" fmla="*/ 259773 h 77"/>
                <a:gd name="T2" fmla="*/ 20565 w 44"/>
                <a:gd name="T3" fmla="*/ 266700 h 77"/>
                <a:gd name="T4" fmla="*/ 34276 w 44"/>
                <a:gd name="T5" fmla="*/ 259773 h 77"/>
                <a:gd name="T6" fmla="*/ 143958 w 44"/>
                <a:gd name="T7" fmla="*/ 145473 h 77"/>
                <a:gd name="T8" fmla="*/ 150813 w 44"/>
                <a:gd name="T9" fmla="*/ 135082 h 77"/>
                <a:gd name="T10" fmla="*/ 143958 w 44"/>
                <a:gd name="T11" fmla="*/ 121227 h 77"/>
                <a:gd name="T12" fmla="*/ 34276 w 44"/>
                <a:gd name="T13" fmla="*/ 6927 h 77"/>
                <a:gd name="T14" fmla="*/ 6855 w 44"/>
                <a:gd name="T15" fmla="*/ 6927 h 77"/>
                <a:gd name="T16" fmla="*/ 6855 w 44"/>
                <a:gd name="T17" fmla="*/ 34636 h 77"/>
                <a:gd name="T18" fmla="*/ 109682 w 44"/>
                <a:gd name="T19" fmla="*/ 135082 h 77"/>
                <a:gd name="T20" fmla="*/ 6855 w 44"/>
                <a:gd name="T21" fmla="*/ 235527 h 77"/>
                <a:gd name="T22" fmla="*/ 6855 w 44"/>
                <a:gd name="T23" fmla="*/ 259773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" h="77">
                  <a:moveTo>
                    <a:pt x="2" y="75"/>
                  </a:moveTo>
                  <a:cubicBezTo>
                    <a:pt x="3" y="76"/>
                    <a:pt x="5" y="77"/>
                    <a:pt x="6" y="77"/>
                  </a:cubicBezTo>
                  <a:cubicBezTo>
                    <a:pt x="7" y="77"/>
                    <a:pt x="9" y="76"/>
                    <a:pt x="10" y="75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4" y="40"/>
                    <a:pt x="44" y="39"/>
                  </a:cubicBezTo>
                  <a:cubicBezTo>
                    <a:pt x="44" y="37"/>
                    <a:pt x="43" y="36"/>
                    <a:pt x="42" y="3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ubicBezTo>
                    <a:pt x="0" y="4"/>
                    <a:pt x="0" y="8"/>
                    <a:pt x="2" y="10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0" y="70"/>
                    <a:pt x="0" y="73"/>
                    <a:pt x="2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" name="Freeform 423">
            <a:extLst>
              <a:ext uri="{FF2B5EF4-FFF2-40B4-BE49-F238E27FC236}">
                <a16:creationId xmlns:a16="http://schemas.microsoft.com/office/drawing/2014/main" id="{FDB96F13-1D3B-49A3-A8CF-873C924CCCDD}"/>
              </a:ext>
            </a:extLst>
          </p:cNvPr>
          <p:cNvSpPr>
            <a:spLocks/>
          </p:cNvSpPr>
          <p:nvPr/>
        </p:nvSpPr>
        <p:spPr bwMode="auto">
          <a:xfrm>
            <a:off x="8873018" y="3301137"/>
            <a:ext cx="214838" cy="399166"/>
          </a:xfrm>
          <a:custGeom>
            <a:avLst/>
            <a:gdLst>
              <a:gd name="T0" fmla="*/ 30956 w 78"/>
              <a:gd name="T1" fmla="*/ 491552 h 144"/>
              <a:gd name="T2" fmla="*/ 17198 w 78"/>
              <a:gd name="T3" fmla="*/ 498475 h 144"/>
              <a:gd name="T4" fmla="*/ 3440 w 78"/>
              <a:gd name="T5" fmla="*/ 491552 h 144"/>
              <a:gd name="T6" fmla="*/ 3440 w 78"/>
              <a:gd name="T7" fmla="*/ 467320 h 144"/>
              <a:gd name="T8" fmla="*/ 223573 w 78"/>
              <a:gd name="T9" fmla="*/ 249238 h 144"/>
              <a:gd name="T10" fmla="*/ 3440 w 78"/>
              <a:gd name="T11" fmla="*/ 31155 h 144"/>
              <a:gd name="T12" fmla="*/ 3440 w 78"/>
              <a:gd name="T13" fmla="*/ 3462 h 144"/>
              <a:gd name="T14" fmla="*/ 30956 w 78"/>
              <a:gd name="T15" fmla="*/ 3462 h 144"/>
              <a:gd name="T16" fmla="*/ 261409 w 78"/>
              <a:gd name="T17" fmla="*/ 235391 h 144"/>
              <a:gd name="T18" fmla="*/ 261409 w 78"/>
              <a:gd name="T19" fmla="*/ 263084 h 144"/>
              <a:gd name="T20" fmla="*/ 30956 w 78"/>
              <a:gd name="T21" fmla="*/ 491552 h 1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8" h="144">
                <a:moveTo>
                  <a:pt x="9" y="142"/>
                </a:moveTo>
                <a:cubicBezTo>
                  <a:pt x="8" y="143"/>
                  <a:pt x="6" y="144"/>
                  <a:pt x="5" y="144"/>
                </a:cubicBezTo>
                <a:cubicBezTo>
                  <a:pt x="4" y="144"/>
                  <a:pt x="2" y="143"/>
                  <a:pt x="1" y="142"/>
                </a:cubicBezTo>
                <a:cubicBezTo>
                  <a:pt x="0" y="140"/>
                  <a:pt x="0" y="137"/>
                  <a:pt x="1" y="135"/>
                </a:cubicBezTo>
                <a:cubicBezTo>
                  <a:pt x="65" y="72"/>
                  <a:pt x="65" y="72"/>
                  <a:pt x="65" y="72"/>
                </a:cubicBezTo>
                <a:cubicBezTo>
                  <a:pt x="1" y="9"/>
                  <a:pt x="1" y="9"/>
                  <a:pt x="1" y="9"/>
                </a:cubicBezTo>
                <a:cubicBezTo>
                  <a:pt x="0" y="7"/>
                  <a:pt x="0" y="3"/>
                  <a:pt x="1" y="1"/>
                </a:cubicBezTo>
                <a:cubicBezTo>
                  <a:pt x="3" y="0"/>
                  <a:pt x="7" y="0"/>
                  <a:pt x="9" y="1"/>
                </a:cubicBezTo>
                <a:cubicBezTo>
                  <a:pt x="76" y="68"/>
                  <a:pt x="76" y="68"/>
                  <a:pt x="76" y="68"/>
                </a:cubicBezTo>
                <a:cubicBezTo>
                  <a:pt x="78" y="70"/>
                  <a:pt x="78" y="74"/>
                  <a:pt x="76" y="76"/>
                </a:cubicBezTo>
                <a:lnTo>
                  <a:pt x="9" y="1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A0C6B2C-A442-4CA2-B0D6-7E03FEB31BCB}"/>
              </a:ext>
            </a:extLst>
          </p:cNvPr>
          <p:cNvGrpSpPr/>
          <p:nvPr/>
        </p:nvGrpSpPr>
        <p:grpSpPr>
          <a:xfrm>
            <a:off x="9794974" y="3266140"/>
            <a:ext cx="314752" cy="469160"/>
            <a:chOff x="7369175" y="5359400"/>
            <a:chExt cx="336550" cy="501650"/>
          </a:xfrm>
        </p:grpSpPr>
        <p:sp>
          <p:nvSpPr>
            <p:cNvPr id="45" name="Freeform 424">
              <a:extLst>
                <a:ext uri="{FF2B5EF4-FFF2-40B4-BE49-F238E27FC236}">
                  <a16:creationId xmlns:a16="http://schemas.microsoft.com/office/drawing/2014/main" id="{1AE02904-7FD8-4A81-8ACF-B4D2F3131B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9175" y="5359400"/>
              <a:ext cx="336550" cy="430213"/>
            </a:xfrm>
            <a:custGeom>
              <a:avLst/>
              <a:gdLst>
                <a:gd name="T0" fmla="*/ 319379 w 98"/>
                <a:gd name="T1" fmla="*/ 430213 h 124"/>
                <a:gd name="T2" fmla="*/ 336550 w 98"/>
                <a:gd name="T3" fmla="*/ 412866 h 124"/>
                <a:gd name="T4" fmla="*/ 336550 w 98"/>
                <a:gd name="T5" fmla="*/ 378171 h 124"/>
                <a:gd name="T6" fmla="*/ 298774 w 98"/>
                <a:gd name="T7" fmla="*/ 284496 h 124"/>
                <a:gd name="T8" fmla="*/ 302208 w 98"/>
                <a:gd name="T9" fmla="*/ 249801 h 124"/>
                <a:gd name="T10" fmla="*/ 182012 w 98"/>
                <a:gd name="T11" fmla="*/ 3469 h 124"/>
                <a:gd name="T12" fmla="*/ 168275 w 98"/>
                <a:gd name="T13" fmla="*/ 0 h 124"/>
                <a:gd name="T14" fmla="*/ 157972 w 98"/>
                <a:gd name="T15" fmla="*/ 3469 h 124"/>
                <a:gd name="T16" fmla="*/ 37776 w 98"/>
                <a:gd name="T17" fmla="*/ 249801 h 124"/>
                <a:gd name="T18" fmla="*/ 41210 w 98"/>
                <a:gd name="T19" fmla="*/ 284496 h 124"/>
                <a:gd name="T20" fmla="*/ 0 w 98"/>
                <a:gd name="T21" fmla="*/ 378171 h 124"/>
                <a:gd name="T22" fmla="*/ 0 w 98"/>
                <a:gd name="T23" fmla="*/ 412866 h 124"/>
                <a:gd name="T24" fmla="*/ 17171 w 98"/>
                <a:gd name="T25" fmla="*/ 430213 h 124"/>
                <a:gd name="T26" fmla="*/ 34342 w 98"/>
                <a:gd name="T27" fmla="*/ 412866 h 124"/>
                <a:gd name="T28" fmla="*/ 34342 w 98"/>
                <a:gd name="T29" fmla="*/ 378171 h 124"/>
                <a:gd name="T30" fmla="*/ 51513 w 98"/>
                <a:gd name="T31" fmla="*/ 326129 h 124"/>
                <a:gd name="T32" fmla="*/ 72118 w 98"/>
                <a:gd name="T33" fmla="*/ 374702 h 124"/>
                <a:gd name="T34" fmla="*/ 85855 w 98"/>
                <a:gd name="T35" fmla="*/ 385110 h 124"/>
                <a:gd name="T36" fmla="*/ 151104 w 98"/>
                <a:gd name="T37" fmla="*/ 385110 h 124"/>
                <a:gd name="T38" fmla="*/ 151104 w 98"/>
                <a:gd name="T39" fmla="*/ 412866 h 124"/>
                <a:gd name="T40" fmla="*/ 168275 w 98"/>
                <a:gd name="T41" fmla="*/ 430213 h 124"/>
                <a:gd name="T42" fmla="*/ 185446 w 98"/>
                <a:gd name="T43" fmla="*/ 412866 h 124"/>
                <a:gd name="T44" fmla="*/ 185446 w 98"/>
                <a:gd name="T45" fmla="*/ 385110 h 124"/>
                <a:gd name="T46" fmla="*/ 254130 w 98"/>
                <a:gd name="T47" fmla="*/ 385110 h 124"/>
                <a:gd name="T48" fmla="*/ 267866 w 98"/>
                <a:gd name="T49" fmla="*/ 374702 h 124"/>
                <a:gd name="T50" fmla="*/ 288471 w 98"/>
                <a:gd name="T51" fmla="*/ 326129 h 124"/>
                <a:gd name="T52" fmla="*/ 302208 w 98"/>
                <a:gd name="T53" fmla="*/ 378171 h 124"/>
                <a:gd name="T54" fmla="*/ 302208 w 98"/>
                <a:gd name="T55" fmla="*/ 412866 h 124"/>
                <a:gd name="T56" fmla="*/ 319379 w 98"/>
                <a:gd name="T57" fmla="*/ 430213 h 124"/>
                <a:gd name="T58" fmla="*/ 240393 w 98"/>
                <a:gd name="T59" fmla="*/ 350415 h 124"/>
                <a:gd name="T60" fmla="*/ 185446 w 98"/>
                <a:gd name="T61" fmla="*/ 350415 h 124"/>
                <a:gd name="T62" fmla="*/ 185446 w 98"/>
                <a:gd name="T63" fmla="*/ 319190 h 124"/>
                <a:gd name="T64" fmla="*/ 168275 w 98"/>
                <a:gd name="T65" fmla="*/ 301843 h 124"/>
                <a:gd name="T66" fmla="*/ 151104 w 98"/>
                <a:gd name="T67" fmla="*/ 319190 h 124"/>
                <a:gd name="T68" fmla="*/ 151104 w 98"/>
                <a:gd name="T69" fmla="*/ 350415 h 124"/>
                <a:gd name="T70" fmla="*/ 96157 w 98"/>
                <a:gd name="T71" fmla="*/ 350415 h 124"/>
                <a:gd name="T72" fmla="*/ 75552 w 98"/>
                <a:gd name="T73" fmla="*/ 287965 h 124"/>
                <a:gd name="T74" fmla="*/ 75552 w 98"/>
                <a:gd name="T75" fmla="*/ 284496 h 124"/>
                <a:gd name="T76" fmla="*/ 72118 w 98"/>
                <a:gd name="T77" fmla="*/ 249801 h 124"/>
                <a:gd name="T78" fmla="*/ 168275 w 98"/>
                <a:gd name="T79" fmla="*/ 45103 h 124"/>
                <a:gd name="T80" fmla="*/ 267866 w 98"/>
                <a:gd name="T81" fmla="*/ 249801 h 124"/>
                <a:gd name="T82" fmla="*/ 240393 w 98"/>
                <a:gd name="T83" fmla="*/ 350415 h 1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8" h="124">
                  <a:moveTo>
                    <a:pt x="93" y="124"/>
                  </a:moveTo>
                  <a:cubicBezTo>
                    <a:pt x="96" y="124"/>
                    <a:pt x="98" y="122"/>
                    <a:pt x="98" y="119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98" y="98"/>
                    <a:pt x="94" y="89"/>
                    <a:pt x="87" y="82"/>
                  </a:cubicBezTo>
                  <a:cubicBezTo>
                    <a:pt x="88" y="79"/>
                    <a:pt x="88" y="75"/>
                    <a:pt x="88" y="72"/>
                  </a:cubicBezTo>
                  <a:cubicBezTo>
                    <a:pt x="88" y="37"/>
                    <a:pt x="54" y="3"/>
                    <a:pt x="53" y="1"/>
                  </a:cubicBezTo>
                  <a:cubicBezTo>
                    <a:pt x="52" y="0"/>
                    <a:pt x="51" y="0"/>
                    <a:pt x="49" y="0"/>
                  </a:cubicBezTo>
                  <a:cubicBezTo>
                    <a:pt x="48" y="0"/>
                    <a:pt x="47" y="0"/>
                    <a:pt x="46" y="1"/>
                  </a:cubicBezTo>
                  <a:cubicBezTo>
                    <a:pt x="44" y="3"/>
                    <a:pt x="11" y="37"/>
                    <a:pt x="11" y="72"/>
                  </a:cubicBezTo>
                  <a:cubicBezTo>
                    <a:pt x="11" y="75"/>
                    <a:pt x="11" y="79"/>
                    <a:pt x="12" y="82"/>
                  </a:cubicBezTo>
                  <a:cubicBezTo>
                    <a:pt x="4" y="89"/>
                    <a:pt x="0" y="98"/>
                    <a:pt x="0" y="10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2"/>
                    <a:pt x="2" y="124"/>
                    <a:pt x="5" y="124"/>
                  </a:cubicBezTo>
                  <a:cubicBezTo>
                    <a:pt x="8" y="124"/>
                    <a:pt x="10" y="122"/>
                    <a:pt x="10" y="11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03"/>
                    <a:pt x="12" y="98"/>
                    <a:pt x="15" y="94"/>
                  </a:cubicBezTo>
                  <a:cubicBezTo>
                    <a:pt x="16" y="98"/>
                    <a:pt x="18" y="103"/>
                    <a:pt x="21" y="108"/>
                  </a:cubicBezTo>
                  <a:cubicBezTo>
                    <a:pt x="21" y="110"/>
                    <a:pt x="23" y="111"/>
                    <a:pt x="2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4" y="122"/>
                    <a:pt x="47" y="124"/>
                    <a:pt x="49" y="124"/>
                  </a:cubicBezTo>
                  <a:cubicBezTo>
                    <a:pt x="52" y="124"/>
                    <a:pt x="54" y="122"/>
                    <a:pt x="54" y="119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76" y="111"/>
                    <a:pt x="77" y="110"/>
                    <a:pt x="78" y="108"/>
                  </a:cubicBezTo>
                  <a:cubicBezTo>
                    <a:pt x="81" y="103"/>
                    <a:pt x="83" y="99"/>
                    <a:pt x="84" y="94"/>
                  </a:cubicBezTo>
                  <a:cubicBezTo>
                    <a:pt x="87" y="98"/>
                    <a:pt x="88" y="103"/>
                    <a:pt x="88" y="10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22"/>
                    <a:pt x="91" y="124"/>
                    <a:pt x="93" y="124"/>
                  </a:cubicBezTo>
                  <a:close/>
                  <a:moveTo>
                    <a:pt x="70" y="101"/>
                  </a:moveTo>
                  <a:cubicBezTo>
                    <a:pt x="54" y="101"/>
                    <a:pt x="54" y="101"/>
                    <a:pt x="54" y="101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7"/>
                    <a:pt x="49" y="87"/>
                  </a:cubicBezTo>
                  <a:cubicBezTo>
                    <a:pt x="46" y="87"/>
                    <a:pt x="44" y="90"/>
                    <a:pt x="44" y="9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5" y="95"/>
                    <a:pt x="23" y="89"/>
                    <a:pt x="22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1" y="79"/>
                    <a:pt x="21" y="75"/>
                    <a:pt x="21" y="72"/>
                  </a:cubicBezTo>
                  <a:cubicBezTo>
                    <a:pt x="21" y="48"/>
                    <a:pt x="41" y="22"/>
                    <a:pt x="49" y="13"/>
                  </a:cubicBezTo>
                  <a:cubicBezTo>
                    <a:pt x="58" y="22"/>
                    <a:pt x="78" y="48"/>
                    <a:pt x="78" y="72"/>
                  </a:cubicBezTo>
                  <a:cubicBezTo>
                    <a:pt x="78" y="81"/>
                    <a:pt x="75" y="90"/>
                    <a:pt x="70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25">
              <a:extLst>
                <a:ext uri="{FF2B5EF4-FFF2-40B4-BE49-F238E27FC236}">
                  <a16:creationId xmlns:a16="http://schemas.microsoft.com/office/drawing/2014/main" id="{127E61E3-CD1B-4696-B6ED-7B6E1709EA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538" y="5497513"/>
              <a:ext cx="127000" cy="125412"/>
            </a:xfrm>
            <a:custGeom>
              <a:avLst/>
              <a:gdLst>
                <a:gd name="T0" fmla="*/ 0 w 37"/>
                <a:gd name="T1" fmla="*/ 62707 h 36"/>
                <a:gd name="T2" fmla="*/ 61784 w 37"/>
                <a:gd name="T3" fmla="*/ 125413 h 36"/>
                <a:gd name="T4" fmla="*/ 127000 w 37"/>
                <a:gd name="T5" fmla="*/ 62707 h 36"/>
                <a:gd name="T6" fmla="*/ 61784 w 37"/>
                <a:gd name="T7" fmla="*/ 0 h 36"/>
                <a:gd name="T8" fmla="*/ 0 w 37"/>
                <a:gd name="T9" fmla="*/ 62707 h 36"/>
                <a:gd name="T10" fmla="*/ 61784 w 37"/>
                <a:gd name="T11" fmla="*/ 34837 h 36"/>
                <a:gd name="T12" fmla="*/ 92676 w 37"/>
                <a:gd name="T13" fmla="*/ 62707 h 36"/>
                <a:gd name="T14" fmla="*/ 61784 w 37"/>
                <a:gd name="T15" fmla="*/ 90576 h 36"/>
                <a:gd name="T16" fmla="*/ 34324 w 37"/>
                <a:gd name="T17" fmla="*/ 62707 h 36"/>
                <a:gd name="T18" fmla="*/ 61784 w 37"/>
                <a:gd name="T19" fmla="*/ 3483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36">
                  <a:moveTo>
                    <a:pt x="0" y="18"/>
                  </a:moveTo>
                  <a:cubicBezTo>
                    <a:pt x="0" y="28"/>
                    <a:pt x="8" y="36"/>
                    <a:pt x="18" y="36"/>
                  </a:cubicBezTo>
                  <a:cubicBezTo>
                    <a:pt x="29" y="36"/>
                    <a:pt x="37" y="28"/>
                    <a:pt x="37" y="18"/>
                  </a:cubicBezTo>
                  <a:cubicBezTo>
                    <a:pt x="37" y="8"/>
                    <a:pt x="29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lose/>
                  <a:moveTo>
                    <a:pt x="18" y="10"/>
                  </a:moveTo>
                  <a:cubicBezTo>
                    <a:pt x="23" y="10"/>
                    <a:pt x="27" y="13"/>
                    <a:pt x="27" y="18"/>
                  </a:cubicBezTo>
                  <a:cubicBezTo>
                    <a:pt x="27" y="23"/>
                    <a:pt x="23" y="26"/>
                    <a:pt x="18" y="26"/>
                  </a:cubicBezTo>
                  <a:cubicBezTo>
                    <a:pt x="14" y="26"/>
                    <a:pt x="10" y="23"/>
                    <a:pt x="10" y="18"/>
                  </a:cubicBezTo>
                  <a:cubicBezTo>
                    <a:pt x="10" y="13"/>
                    <a:pt x="14" y="10"/>
                    <a:pt x="18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26">
              <a:extLst>
                <a:ext uri="{FF2B5EF4-FFF2-40B4-BE49-F238E27FC236}">
                  <a16:creationId xmlns:a16="http://schemas.microsoft.com/office/drawing/2014/main" id="{71149803-FB98-4B9E-BF64-07D78545F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4738" y="5764213"/>
              <a:ext cx="33337" cy="96837"/>
            </a:xfrm>
            <a:custGeom>
              <a:avLst/>
              <a:gdLst>
                <a:gd name="T0" fmla="*/ 33338 w 10"/>
                <a:gd name="T1" fmla="*/ 79546 h 28"/>
                <a:gd name="T2" fmla="*/ 33338 w 10"/>
                <a:gd name="T3" fmla="*/ 20751 h 28"/>
                <a:gd name="T4" fmla="*/ 16669 w 10"/>
                <a:gd name="T5" fmla="*/ 0 h 28"/>
                <a:gd name="T6" fmla="*/ 0 w 10"/>
                <a:gd name="T7" fmla="*/ 20751 h 28"/>
                <a:gd name="T8" fmla="*/ 0 w 10"/>
                <a:gd name="T9" fmla="*/ 79546 h 28"/>
                <a:gd name="T10" fmla="*/ 16669 w 10"/>
                <a:gd name="T11" fmla="*/ 96838 h 28"/>
                <a:gd name="T12" fmla="*/ 33338 w 10"/>
                <a:gd name="T13" fmla="*/ 7954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8">
                  <a:moveTo>
                    <a:pt x="10" y="2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2" y="28"/>
                    <a:pt x="5" y="28"/>
                  </a:cubicBezTo>
                  <a:cubicBezTo>
                    <a:pt x="8" y="28"/>
                    <a:pt x="10" y="25"/>
                    <a:pt x="1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27">
              <a:extLst>
                <a:ext uri="{FF2B5EF4-FFF2-40B4-BE49-F238E27FC236}">
                  <a16:creationId xmlns:a16="http://schemas.microsoft.com/office/drawing/2014/main" id="{F1EC78F6-D7A2-43B8-A681-64DE22D39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825" y="5764213"/>
              <a:ext cx="33338" cy="96837"/>
            </a:xfrm>
            <a:custGeom>
              <a:avLst/>
              <a:gdLst>
                <a:gd name="T0" fmla="*/ 33338 w 10"/>
                <a:gd name="T1" fmla="*/ 79546 h 28"/>
                <a:gd name="T2" fmla="*/ 33338 w 10"/>
                <a:gd name="T3" fmla="*/ 20751 h 28"/>
                <a:gd name="T4" fmla="*/ 16669 w 10"/>
                <a:gd name="T5" fmla="*/ 0 h 28"/>
                <a:gd name="T6" fmla="*/ 0 w 10"/>
                <a:gd name="T7" fmla="*/ 20751 h 28"/>
                <a:gd name="T8" fmla="*/ 0 w 10"/>
                <a:gd name="T9" fmla="*/ 79546 h 28"/>
                <a:gd name="T10" fmla="*/ 16669 w 10"/>
                <a:gd name="T11" fmla="*/ 96838 h 28"/>
                <a:gd name="T12" fmla="*/ 33338 w 10"/>
                <a:gd name="T13" fmla="*/ 7954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8">
                  <a:moveTo>
                    <a:pt x="10" y="2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0"/>
                    <a:pt x="5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3" y="28"/>
                    <a:pt x="5" y="28"/>
                  </a:cubicBezTo>
                  <a:cubicBezTo>
                    <a:pt x="8" y="28"/>
                    <a:pt x="10" y="25"/>
                    <a:pt x="1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9" name="Freeform 428">
            <a:extLst>
              <a:ext uri="{FF2B5EF4-FFF2-40B4-BE49-F238E27FC236}">
                <a16:creationId xmlns:a16="http://schemas.microsoft.com/office/drawing/2014/main" id="{1DCE81FD-1F98-4C48-9692-5093200AABB2}"/>
              </a:ext>
            </a:extLst>
          </p:cNvPr>
          <p:cNvSpPr>
            <a:spLocks noEditPoints="1"/>
          </p:cNvSpPr>
          <p:nvPr/>
        </p:nvSpPr>
        <p:spPr bwMode="auto">
          <a:xfrm>
            <a:off x="10713089" y="3285445"/>
            <a:ext cx="427808" cy="430550"/>
          </a:xfrm>
          <a:custGeom>
            <a:avLst/>
            <a:gdLst>
              <a:gd name="T0" fmla="*/ 17198 w 144"/>
              <a:gd name="T1" fmla="*/ 225006 h 144"/>
              <a:gd name="T2" fmla="*/ 206375 w 144"/>
              <a:gd name="T3" fmla="*/ 225006 h 144"/>
              <a:gd name="T4" fmla="*/ 223573 w 144"/>
              <a:gd name="T5" fmla="*/ 207698 h 144"/>
              <a:gd name="T6" fmla="*/ 223573 w 144"/>
              <a:gd name="T7" fmla="*/ 17308 h 144"/>
              <a:gd name="T8" fmla="*/ 206375 w 144"/>
              <a:gd name="T9" fmla="*/ 0 h 144"/>
              <a:gd name="T10" fmla="*/ 17198 w 144"/>
              <a:gd name="T11" fmla="*/ 0 h 144"/>
              <a:gd name="T12" fmla="*/ 0 w 144"/>
              <a:gd name="T13" fmla="*/ 17308 h 144"/>
              <a:gd name="T14" fmla="*/ 0 w 144"/>
              <a:gd name="T15" fmla="*/ 207698 h 144"/>
              <a:gd name="T16" fmla="*/ 17198 w 144"/>
              <a:gd name="T17" fmla="*/ 225006 h 144"/>
              <a:gd name="T18" fmla="*/ 34396 w 144"/>
              <a:gd name="T19" fmla="*/ 34616 h 144"/>
              <a:gd name="T20" fmla="*/ 189177 w 144"/>
              <a:gd name="T21" fmla="*/ 34616 h 144"/>
              <a:gd name="T22" fmla="*/ 189177 w 144"/>
              <a:gd name="T23" fmla="*/ 190390 h 144"/>
              <a:gd name="T24" fmla="*/ 34396 w 144"/>
              <a:gd name="T25" fmla="*/ 190390 h 144"/>
              <a:gd name="T26" fmla="*/ 34396 w 144"/>
              <a:gd name="T27" fmla="*/ 34616 h 144"/>
              <a:gd name="T28" fmla="*/ 478102 w 144"/>
              <a:gd name="T29" fmla="*/ 225006 h 144"/>
              <a:gd name="T30" fmla="*/ 495300 w 144"/>
              <a:gd name="T31" fmla="*/ 207698 h 144"/>
              <a:gd name="T32" fmla="*/ 495300 w 144"/>
              <a:gd name="T33" fmla="*/ 17308 h 144"/>
              <a:gd name="T34" fmla="*/ 478102 w 144"/>
              <a:gd name="T35" fmla="*/ 0 h 144"/>
              <a:gd name="T36" fmla="*/ 288925 w 144"/>
              <a:gd name="T37" fmla="*/ 0 h 144"/>
              <a:gd name="T38" fmla="*/ 271727 w 144"/>
              <a:gd name="T39" fmla="*/ 17308 h 144"/>
              <a:gd name="T40" fmla="*/ 271727 w 144"/>
              <a:gd name="T41" fmla="*/ 207698 h 144"/>
              <a:gd name="T42" fmla="*/ 288925 w 144"/>
              <a:gd name="T43" fmla="*/ 225006 h 144"/>
              <a:gd name="T44" fmla="*/ 478102 w 144"/>
              <a:gd name="T45" fmla="*/ 225006 h 144"/>
              <a:gd name="T46" fmla="*/ 306123 w 144"/>
              <a:gd name="T47" fmla="*/ 34616 h 144"/>
              <a:gd name="T48" fmla="*/ 460904 w 144"/>
              <a:gd name="T49" fmla="*/ 34616 h 144"/>
              <a:gd name="T50" fmla="*/ 460904 w 144"/>
              <a:gd name="T51" fmla="*/ 190390 h 144"/>
              <a:gd name="T52" fmla="*/ 306123 w 144"/>
              <a:gd name="T53" fmla="*/ 190390 h 144"/>
              <a:gd name="T54" fmla="*/ 306123 w 144"/>
              <a:gd name="T55" fmla="*/ 34616 h 144"/>
              <a:gd name="T56" fmla="*/ 17198 w 144"/>
              <a:gd name="T57" fmla="*/ 325393 h 144"/>
              <a:gd name="T58" fmla="*/ 0 w 144"/>
              <a:gd name="T59" fmla="*/ 342702 h 144"/>
              <a:gd name="T60" fmla="*/ 17198 w 144"/>
              <a:gd name="T61" fmla="*/ 360010 h 144"/>
              <a:gd name="T62" fmla="*/ 478102 w 144"/>
              <a:gd name="T63" fmla="*/ 363471 h 144"/>
              <a:gd name="T64" fmla="*/ 495300 w 144"/>
              <a:gd name="T65" fmla="*/ 342702 h 144"/>
              <a:gd name="T66" fmla="*/ 478102 w 144"/>
              <a:gd name="T67" fmla="*/ 325393 h 144"/>
              <a:gd name="T68" fmla="*/ 17198 w 144"/>
              <a:gd name="T69" fmla="*/ 325393 h 144"/>
              <a:gd name="T70" fmla="*/ 17198 w 144"/>
              <a:gd name="T71" fmla="*/ 498475 h 144"/>
              <a:gd name="T72" fmla="*/ 478102 w 144"/>
              <a:gd name="T73" fmla="*/ 498475 h 144"/>
              <a:gd name="T74" fmla="*/ 495300 w 144"/>
              <a:gd name="T75" fmla="*/ 481167 h 144"/>
              <a:gd name="T76" fmla="*/ 478102 w 144"/>
              <a:gd name="T77" fmla="*/ 463859 h 144"/>
              <a:gd name="T78" fmla="*/ 17198 w 144"/>
              <a:gd name="T79" fmla="*/ 463859 h 144"/>
              <a:gd name="T80" fmla="*/ 0 w 144"/>
              <a:gd name="T81" fmla="*/ 481167 h 144"/>
              <a:gd name="T82" fmla="*/ 17198 w 144"/>
              <a:gd name="T83" fmla="*/ 498475 h 14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44" h="144">
                <a:moveTo>
                  <a:pt x="5" y="65"/>
                </a:moveTo>
                <a:cubicBezTo>
                  <a:pt x="60" y="65"/>
                  <a:pt x="60" y="65"/>
                  <a:pt x="60" y="65"/>
                </a:cubicBezTo>
                <a:cubicBezTo>
                  <a:pt x="63" y="65"/>
                  <a:pt x="65" y="63"/>
                  <a:pt x="65" y="60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2"/>
                  <a:pt x="63" y="0"/>
                  <a:pt x="60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2" y="65"/>
                  <a:pt x="5" y="65"/>
                </a:cubicBezTo>
                <a:close/>
                <a:moveTo>
                  <a:pt x="10" y="10"/>
                </a:moveTo>
                <a:cubicBezTo>
                  <a:pt x="55" y="10"/>
                  <a:pt x="55" y="10"/>
                  <a:pt x="55" y="10"/>
                </a:cubicBezTo>
                <a:cubicBezTo>
                  <a:pt x="55" y="55"/>
                  <a:pt x="55" y="55"/>
                  <a:pt x="55" y="55"/>
                </a:cubicBezTo>
                <a:cubicBezTo>
                  <a:pt x="10" y="55"/>
                  <a:pt x="10" y="55"/>
                  <a:pt x="10" y="55"/>
                </a:cubicBezTo>
                <a:lnTo>
                  <a:pt x="10" y="10"/>
                </a:lnTo>
                <a:close/>
                <a:moveTo>
                  <a:pt x="139" y="65"/>
                </a:moveTo>
                <a:cubicBezTo>
                  <a:pt x="142" y="65"/>
                  <a:pt x="144" y="63"/>
                  <a:pt x="144" y="60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1" y="0"/>
                  <a:pt x="79" y="2"/>
                  <a:pt x="79" y="5"/>
                </a:cubicBezTo>
                <a:cubicBezTo>
                  <a:pt x="79" y="60"/>
                  <a:pt x="79" y="60"/>
                  <a:pt x="79" y="60"/>
                </a:cubicBezTo>
                <a:cubicBezTo>
                  <a:pt x="79" y="63"/>
                  <a:pt x="81" y="65"/>
                  <a:pt x="84" y="65"/>
                </a:cubicBezTo>
                <a:lnTo>
                  <a:pt x="139" y="65"/>
                </a:lnTo>
                <a:close/>
                <a:moveTo>
                  <a:pt x="89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55"/>
                  <a:pt x="134" y="55"/>
                  <a:pt x="134" y="55"/>
                </a:cubicBezTo>
                <a:cubicBezTo>
                  <a:pt x="89" y="55"/>
                  <a:pt x="89" y="55"/>
                  <a:pt x="89" y="55"/>
                </a:cubicBezTo>
                <a:lnTo>
                  <a:pt x="89" y="10"/>
                </a:lnTo>
                <a:close/>
                <a:moveTo>
                  <a:pt x="5" y="94"/>
                </a:moveTo>
                <a:cubicBezTo>
                  <a:pt x="2" y="94"/>
                  <a:pt x="0" y="96"/>
                  <a:pt x="0" y="99"/>
                </a:cubicBezTo>
                <a:cubicBezTo>
                  <a:pt x="0" y="102"/>
                  <a:pt x="2" y="104"/>
                  <a:pt x="5" y="104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42" y="105"/>
                  <a:pt x="144" y="102"/>
                  <a:pt x="144" y="99"/>
                </a:cubicBezTo>
                <a:cubicBezTo>
                  <a:pt x="144" y="97"/>
                  <a:pt x="142" y="94"/>
                  <a:pt x="139" y="94"/>
                </a:cubicBezTo>
                <a:cubicBezTo>
                  <a:pt x="5" y="94"/>
                  <a:pt x="5" y="94"/>
                  <a:pt x="5" y="94"/>
                </a:cubicBezTo>
                <a:close/>
                <a:moveTo>
                  <a:pt x="5" y="144"/>
                </a:move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136"/>
                  <a:pt x="142" y="134"/>
                  <a:pt x="139" y="134"/>
                </a:cubicBezTo>
                <a:cubicBezTo>
                  <a:pt x="5" y="134"/>
                  <a:pt x="5" y="134"/>
                  <a:pt x="5" y="134"/>
                </a:cubicBezTo>
                <a:cubicBezTo>
                  <a:pt x="2" y="134"/>
                  <a:pt x="0" y="136"/>
                  <a:pt x="0" y="139"/>
                </a:cubicBezTo>
                <a:cubicBezTo>
                  <a:pt x="0" y="142"/>
                  <a:pt x="2" y="144"/>
                  <a:pt x="5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Freeform 429">
            <a:extLst>
              <a:ext uri="{FF2B5EF4-FFF2-40B4-BE49-F238E27FC236}">
                <a16:creationId xmlns:a16="http://schemas.microsoft.com/office/drawing/2014/main" id="{0DE445E0-E8F8-46B1-A4E7-5FA2FA238049}"/>
              </a:ext>
            </a:extLst>
          </p:cNvPr>
          <p:cNvSpPr>
            <a:spLocks noEditPoints="1"/>
          </p:cNvSpPr>
          <p:nvPr/>
        </p:nvSpPr>
        <p:spPr bwMode="auto">
          <a:xfrm>
            <a:off x="1758612" y="4289439"/>
            <a:ext cx="429618" cy="433762"/>
          </a:xfrm>
          <a:custGeom>
            <a:avLst/>
            <a:gdLst>
              <a:gd name="T0" fmla="*/ 192000 w 144"/>
              <a:gd name="T1" fmla="*/ 387703 h 144"/>
              <a:gd name="T2" fmla="*/ 315428 w 144"/>
              <a:gd name="T3" fmla="*/ 342702 h 144"/>
              <a:gd name="T4" fmla="*/ 462856 w 144"/>
              <a:gd name="T5" fmla="*/ 491552 h 144"/>
              <a:gd name="T6" fmla="*/ 476570 w 144"/>
              <a:gd name="T7" fmla="*/ 498475 h 144"/>
              <a:gd name="T8" fmla="*/ 486856 w 144"/>
              <a:gd name="T9" fmla="*/ 491552 h 144"/>
              <a:gd name="T10" fmla="*/ 486856 w 144"/>
              <a:gd name="T11" fmla="*/ 467320 h 144"/>
              <a:gd name="T12" fmla="*/ 339428 w 144"/>
              <a:gd name="T13" fmla="*/ 318470 h 144"/>
              <a:gd name="T14" fmla="*/ 383999 w 144"/>
              <a:gd name="T15" fmla="*/ 193851 h 144"/>
              <a:gd name="T16" fmla="*/ 192000 w 144"/>
              <a:gd name="T17" fmla="*/ 0 h 144"/>
              <a:gd name="T18" fmla="*/ 0 w 144"/>
              <a:gd name="T19" fmla="*/ 193851 h 144"/>
              <a:gd name="T20" fmla="*/ 192000 w 144"/>
              <a:gd name="T21" fmla="*/ 387703 h 144"/>
              <a:gd name="T22" fmla="*/ 192000 w 144"/>
              <a:gd name="T23" fmla="*/ 34616 h 144"/>
              <a:gd name="T24" fmla="*/ 349713 w 144"/>
              <a:gd name="T25" fmla="*/ 193851 h 144"/>
              <a:gd name="T26" fmla="*/ 192000 w 144"/>
              <a:gd name="T27" fmla="*/ 353086 h 144"/>
              <a:gd name="T28" fmla="*/ 34286 w 144"/>
              <a:gd name="T29" fmla="*/ 193851 h 144"/>
              <a:gd name="T30" fmla="*/ 192000 w 144"/>
              <a:gd name="T31" fmla="*/ 34616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56" y="112"/>
                </a:moveTo>
                <a:cubicBezTo>
                  <a:pt x="70" y="112"/>
                  <a:pt x="82" y="107"/>
                  <a:pt x="92" y="99"/>
                </a:cubicBezTo>
                <a:cubicBezTo>
                  <a:pt x="135" y="142"/>
                  <a:pt x="135" y="142"/>
                  <a:pt x="135" y="142"/>
                </a:cubicBezTo>
                <a:cubicBezTo>
                  <a:pt x="136" y="143"/>
                  <a:pt x="137" y="144"/>
                  <a:pt x="139" y="144"/>
                </a:cubicBezTo>
                <a:cubicBezTo>
                  <a:pt x="140" y="144"/>
                  <a:pt x="141" y="143"/>
                  <a:pt x="142" y="142"/>
                </a:cubicBezTo>
                <a:cubicBezTo>
                  <a:pt x="144" y="140"/>
                  <a:pt x="144" y="137"/>
                  <a:pt x="142" y="135"/>
                </a:cubicBezTo>
                <a:cubicBezTo>
                  <a:pt x="99" y="92"/>
                  <a:pt x="99" y="92"/>
                  <a:pt x="99" y="92"/>
                </a:cubicBezTo>
                <a:cubicBezTo>
                  <a:pt x="107" y="82"/>
                  <a:pt x="112" y="69"/>
                  <a:pt x="112" y="56"/>
                </a:cubicBezTo>
                <a:cubicBezTo>
                  <a:pt x="112" y="25"/>
                  <a:pt x="87" y="0"/>
                  <a:pt x="56" y="0"/>
                </a:cubicBezTo>
                <a:cubicBezTo>
                  <a:pt x="25" y="0"/>
                  <a:pt x="0" y="25"/>
                  <a:pt x="0" y="56"/>
                </a:cubicBezTo>
                <a:cubicBezTo>
                  <a:pt x="0" y="87"/>
                  <a:pt x="25" y="112"/>
                  <a:pt x="56" y="112"/>
                </a:cubicBezTo>
                <a:close/>
                <a:moveTo>
                  <a:pt x="56" y="10"/>
                </a:moveTo>
                <a:cubicBezTo>
                  <a:pt x="81" y="10"/>
                  <a:pt x="102" y="31"/>
                  <a:pt x="102" y="56"/>
                </a:cubicBezTo>
                <a:cubicBezTo>
                  <a:pt x="102" y="81"/>
                  <a:pt x="81" y="102"/>
                  <a:pt x="56" y="102"/>
                </a:cubicBezTo>
                <a:cubicBezTo>
                  <a:pt x="31" y="102"/>
                  <a:pt x="10" y="81"/>
                  <a:pt x="10" y="56"/>
                </a:cubicBezTo>
                <a:cubicBezTo>
                  <a:pt x="10" y="31"/>
                  <a:pt x="31" y="10"/>
                  <a:pt x="56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53" name="Freeform 430">
            <a:extLst>
              <a:ext uri="{FF2B5EF4-FFF2-40B4-BE49-F238E27FC236}">
                <a16:creationId xmlns:a16="http://schemas.microsoft.com/office/drawing/2014/main" id="{D3E09157-5AFD-4641-81ED-08C7F7B00B24}"/>
              </a:ext>
            </a:extLst>
          </p:cNvPr>
          <p:cNvSpPr>
            <a:spLocks noEditPoints="1"/>
          </p:cNvSpPr>
          <p:nvPr/>
        </p:nvSpPr>
        <p:spPr bwMode="auto">
          <a:xfrm>
            <a:off x="2749573" y="4294807"/>
            <a:ext cx="420324" cy="423026"/>
          </a:xfrm>
          <a:custGeom>
            <a:avLst/>
            <a:gdLst>
              <a:gd name="T0" fmla="*/ 0 w 144"/>
              <a:gd name="T1" fmla="*/ 213938 h 144"/>
              <a:gd name="T2" fmla="*/ 17143 w 144"/>
              <a:gd name="T3" fmla="*/ 300203 h 144"/>
              <a:gd name="T4" fmla="*/ 72000 w 144"/>
              <a:gd name="T5" fmla="*/ 351962 h 144"/>
              <a:gd name="T6" fmla="*/ 48000 w 144"/>
              <a:gd name="T7" fmla="*/ 400271 h 144"/>
              <a:gd name="T8" fmla="*/ 120000 w 144"/>
              <a:gd name="T9" fmla="*/ 448579 h 144"/>
              <a:gd name="T10" fmla="*/ 195428 w 144"/>
              <a:gd name="T11" fmla="*/ 445129 h 144"/>
              <a:gd name="T12" fmla="*/ 212571 w 144"/>
              <a:gd name="T13" fmla="*/ 496888 h 144"/>
              <a:gd name="T14" fmla="*/ 298285 w 144"/>
              <a:gd name="T15" fmla="*/ 479635 h 144"/>
              <a:gd name="T16" fmla="*/ 349713 w 144"/>
              <a:gd name="T17" fmla="*/ 424425 h 144"/>
              <a:gd name="T18" fmla="*/ 397713 w 144"/>
              <a:gd name="T19" fmla="*/ 448579 h 144"/>
              <a:gd name="T20" fmla="*/ 445713 w 144"/>
              <a:gd name="T21" fmla="*/ 376117 h 144"/>
              <a:gd name="T22" fmla="*/ 445713 w 144"/>
              <a:gd name="T23" fmla="*/ 300203 h 144"/>
              <a:gd name="T24" fmla="*/ 493713 w 144"/>
              <a:gd name="T25" fmla="*/ 282950 h 144"/>
              <a:gd name="T26" fmla="*/ 476570 w 144"/>
              <a:gd name="T27" fmla="*/ 196685 h 144"/>
              <a:gd name="T28" fmla="*/ 421713 w 144"/>
              <a:gd name="T29" fmla="*/ 144926 h 144"/>
              <a:gd name="T30" fmla="*/ 445713 w 144"/>
              <a:gd name="T31" fmla="*/ 96617 h 144"/>
              <a:gd name="T32" fmla="*/ 373713 w 144"/>
              <a:gd name="T33" fmla="*/ 48309 h 144"/>
              <a:gd name="T34" fmla="*/ 298285 w 144"/>
              <a:gd name="T35" fmla="*/ 48309 h 144"/>
              <a:gd name="T36" fmla="*/ 281142 w 144"/>
              <a:gd name="T37" fmla="*/ 0 h 144"/>
              <a:gd name="T38" fmla="*/ 195428 w 144"/>
              <a:gd name="T39" fmla="*/ 17253 h 144"/>
              <a:gd name="T40" fmla="*/ 144000 w 144"/>
              <a:gd name="T41" fmla="*/ 72463 h 144"/>
              <a:gd name="T42" fmla="*/ 96000 w 144"/>
              <a:gd name="T43" fmla="*/ 48309 h 144"/>
              <a:gd name="T44" fmla="*/ 48000 w 144"/>
              <a:gd name="T45" fmla="*/ 120771 h 144"/>
              <a:gd name="T46" fmla="*/ 48000 w 144"/>
              <a:gd name="T47" fmla="*/ 196685 h 144"/>
              <a:gd name="T48" fmla="*/ 78857 w 144"/>
              <a:gd name="T49" fmla="*/ 217389 h 144"/>
              <a:gd name="T50" fmla="*/ 106285 w 144"/>
              <a:gd name="T51" fmla="*/ 131123 h 144"/>
              <a:gd name="T52" fmla="*/ 109714 w 144"/>
              <a:gd name="T53" fmla="*/ 86265 h 144"/>
              <a:gd name="T54" fmla="*/ 150857 w 144"/>
              <a:gd name="T55" fmla="*/ 106969 h 144"/>
              <a:gd name="T56" fmla="*/ 229714 w 144"/>
              <a:gd name="T57" fmla="*/ 65562 h 144"/>
              <a:gd name="T58" fmla="*/ 263999 w 144"/>
              <a:gd name="T59" fmla="*/ 34506 h 144"/>
              <a:gd name="T60" fmla="*/ 277714 w 144"/>
              <a:gd name="T61" fmla="*/ 82815 h 144"/>
              <a:gd name="T62" fmla="*/ 363428 w 144"/>
              <a:gd name="T63" fmla="*/ 106969 h 144"/>
              <a:gd name="T64" fmla="*/ 407999 w 144"/>
              <a:gd name="T65" fmla="*/ 110420 h 144"/>
              <a:gd name="T66" fmla="*/ 383999 w 144"/>
              <a:gd name="T67" fmla="*/ 151827 h 144"/>
              <a:gd name="T68" fmla="*/ 428570 w 144"/>
              <a:gd name="T69" fmla="*/ 231191 h 144"/>
              <a:gd name="T70" fmla="*/ 459427 w 144"/>
              <a:gd name="T71" fmla="*/ 265697 h 144"/>
              <a:gd name="T72" fmla="*/ 411428 w 144"/>
              <a:gd name="T73" fmla="*/ 279500 h 144"/>
              <a:gd name="T74" fmla="*/ 387428 w 144"/>
              <a:gd name="T75" fmla="*/ 365765 h 144"/>
              <a:gd name="T76" fmla="*/ 383999 w 144"/>
              <a:gd name="T77" fmla="*/ 410623 h 144"/>
              <a:gd name="T78" fmla="*/ 342856 w 144"/>
              <a:gd name="T79" fmla="*/ 386468 h 144"/>
              <a:gd name="T80" fmla="*/ 263999 w 144"/>
              <a:gd name="T81" fmla="*/ 431326 h 144"/>
              <a:gd name="T82" fmla="*/ 229714 w 144"/>
              <a:gd name="T83" fmla="*/ 458931 h 144"/>
              <a:gd name="T84" fmla="*/ 215999 w 144"/>
              <a:gd name="T85" fmla="*/ 414073 h 144"/>
              <a:gd name="T86" fmla="*/ 130285 w 144"/>
              <a:gd name="T87" fmla="*/ 389919 h 144"/>
              <a:gd name="T88" fmla="*/ 85714 w 144"/>
              <a:gd name="T89" fmla="*/ 386468 h 144"/>
              <a:gd name="T90" fmla="*/ 106285 w 144"/>
              <a:gd name="T91" fmla="*/ 345061 h 144"/>
              <a:gd name="T92" fmla="*/ 61714 w 144"/>
              <a:gd name="T93" fmla="*/ 265697 h 144"/>
              <a:gd name="T94" fmla="*/ 34286 w 144"/>
              <a:gd name="T95" fmla="*/ 231191 h 144"/>
              <a:gd name="T96" fmla="*/ 78857 w 144"/>
              <a:gd name="T97" fmla="*/ 217389 h 144"/>
              <a:gd name="T98" fmla="*/ 366856 w 144"/>
              <a:gd name="T99" fmla="*/ 251895 h 144"/>
              <a:gd name="T100" fmla="*/ 126857 w 144"/>
              <a:gd name="T101" fmla="*/ 251895 h 144"/>
              <a:gd name="T102" fmla="*/ 246857 w 144"/>
              <a:gd name="T103" fmla="*/ 165629 h 144"/>
              <a:gd name="T104" fmla="*/ 246857 w 144"/>
              <a:gd name="T105" fmla="*/ 334709 h 144"/>
              <a:gd name="T106" fmla="*/ 246857 w 144"/>
              <a:gd name="T107" fmla="*/ 165629 h 14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4" h="144">
                <a:moveTo>
                  <a:pt x="5" y="57"/>
                </a:moveTo>
                <a:cubicBezTo>
                  <a:pt x="2" y="57"/>
                  <a:pt x="0" y="59"/>
                  <a:pt x="0" y="6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5"/>
                  <a:pt x="2" y="87"/>
                  <a:pt x="5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6" y="92"/>
                  <a:pt x="18" y="97"/>
                  <a:pt x="21" y="102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12" y="111"/>
                  <a:pt x="12" y="114"/>
                  <a:pt x="14" y="116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30" y="132"/>
                  <a:pt x="33" y="132"/>
                  <a:pt x="35" y="130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7" y="126"/>
                  <a:pt x="52" y="128"/>
                  <a:pt x="57" y="129"/>
                </a:cubicBezTo>
                <a:cubicBezTo>
                  <a:pt x="57" y="139"/>
                  <a:pt x="57" y="139"/>
                  <a:pt x="57" y="139"/>
                </a:cubicBezTo>
                <a:cubicBezTo>
                  <a:pt x="57" y="142"/>
                  <a:pt x="59" y="144"/>
                  <a:pt x="6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5" y="144"/>
                  <a:pt x="87" y="142"/>
                  <a:pt x="87" y="139"/>
                </a:cubicBezTo>
                <a:cubicBezTo>
                  <a:pt x="87" y="129"/>
                  <a:pt x="87" y="129"/>
                  <a:pt x="87" y="129"/>
                </a:cubicBezTo>
                <a:cubicBezTo>
                  <a:pt x="93" y="128"/>
                  <a:pt x="97" y="126"/>
                  <a:pt x="102" y="123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11" y="132"/>
                  <a:pt x="114" y="132"/>
                  <a:pt x="116" y="130"/>
                </a:cubicBezTo>
                <a:cubicBezTo>
                  <a:pt x="130" y="116"/>
                  <a:pt x="130" y="116"/>
                  <a:pt x="130" y="116"/>
                </a:cubicBezTo>
                <a:cubicBezTo>
                  <a:pt x="132" y="114"/>
                  <a:pt x="132" y="111"/>
                  <a:pt x="130" y="109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6" y="97"/>
                  <a:pt x="128" y="92"/>
                  <a:pt x="130" y="87"/>
                </a:cubicBezTo>
                <a:cubicBezTo>
                  <a:pt x="139" y="87"/>
                  <a:pt x="139" y="87"/>
                  <a:pt x="139" y="87"/>
                </a:cubicBezTo>
                <a:cubicBezTo>
                  <a:pt x="142" y="87"/>
                  <a:pt x="144" y="85"/>
                  <a:pt x="144" y="82"/>
                </a:cubicBezTo>
                <a:cubicBezTo>
                  <a:pt x="144" y="62"/>
                  <a:pt x="144" y="62"/>
                  <a:pt x="144" y="62"/>
                </a:cubicBezTo>
                <a:cubicBezTo>
                  <a:pt x="144" y="59"/>
                  <a:pt x="142" y="57"/>
                  <a:pt x="139" y="57"/>
                </a:cubicBezTo>
                <a:cubicBezTo>
                  <a:pt x="130" y="57"/>
                  <a:pt x="130" y="57"/>
                  <a:pt x="130" y="57"/>
                </a:cubicBezTo>
                <a:cubicBezTo>
                  <a:pt x="128" y="52"/>
                  <a:pt x="126" y="47"/>
                  <a:pt x="123" y="42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2" y="33"/>
                  <a:pt x="132" y="30"/>
                  <a:pt x="130" y="28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4" y="12"/>
                  <a:pt x="111" y="12"/>
                  <a:pt x="109" y="14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97" y="18"/>
                  <a:pt x="92" y="16"/>
                  <a:pt x="87" y="14"/>
                </a:cubicBezTo>
                <a:cubicBezTo>
                  <a:pt x="87" y="5"/>
                  <a:pt x="87" y="5"/>
                  <a:pt x="87" y="5"/>
                </a:cubicBezTo>
                <a:cubicBezTo>
                  <a:pt x="87" y="2"/>
                  <a:pt x="85" y="0"/>
                  <a:pt x="82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5"/>
                </a:cubicBezTo>
                <a:cubicBezTo>
                  <a:pt x="57" y="14"/>
                  <a:pt x="57" y="14"/>
                  <a:pt x="57" y="14"/>
                </a:cubicBezTo>
                <a:cubicBezTo>
                  <a:pt x="52" y="16"/>
                  <a:pt x="47" y="18"/>
                  <a:pt x="42" y="21"/>
                </a:cubicBezTo>
                <a:cubicBezTo>
                  <a:pt x="35" y="14"/>
                  <a:pt x="35" y="14"/>
                  <a:pt x="35" y="14"/>
                </a:cubicBezTo>
                <a:cubicBezTo>
                  <a:pt x="33" y="12"/>
                  <a:pt x="30" y="12"/>
                  <a:pt x="28" y="14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30"/>
                  <a:pt x="12" y="33"/>
                  <a:pt x="14" y="35"/>
                </a:cubicBezTo>
                <a:cubicBezTo>
                  <a:pt x="21" y="42"/>
                  <a:pt x="21" y="42"/>
                  <a:pt x="21" y="42"/>
                </a:cubicBezTo>
                <a:cubicBezTo>
                  <a:pt x="18" y="47"/>
                  <a:pt x="16" y="52"/>
                  <a:pt x="14" y="57"/>
                </a:cubicBezTo>
                <a:lnTo>
                  <a:pt x="5" y="57"/>
                </a:lnTo>
                <a:close/>
                <a:moveTo>
                  <a:pt x="23" y="63"/>
                </a:moveTo>
                <a:cubicBezTo>
                  <a:pt x="25" y="56"/>
                  <a:pt x="27" y="50"/>
                  <a:pt x="31" y="44"/>
                </a:cubicBezTo>
                <a:cubicBezTo>
                  <a:pt x="33" y="42"/>
                  <a:pt x="32" y="39"/>
                  <a:pt x="31" y="38"/>
                </a:cubicBezTo>
                <a:cubicBezTo>
                  <a:pt x="25" y="32"/>
                  <a:pt x="25" y="32"/>
                  <a:pt x="25" y="32"/>
                </a:cubicBezTo>
                <a:cubicBezTo>
                  <a:pt x="32" y="25"/>
                  <a:pt x="32" y="25"/>
                  <a:pt x="32" y="25"/>
                </a:cubicBezTo>
                <a:cubicBezTo>
                  <a:pt x="38" y="31"/>
                  <a:pt x="38" y="31"/>
                  <a:pt x="38" y="31"/>
                </a:cubicBezTo>
                <a:cubicBezTo>
                  <a:pt x="39" y="32"/>
                  <a:pt x="42" y="33"/>
                  <a:pt x="44" y="31"/>
                </a:cubicBezTo>
                <a:cubicBezTo>
                  <a:pt x="50" y="27"/>
                  <a:pt x="56" y="25"/>
                  <a:pt x="63" y="24"/>
                </a:cubicBezTo>
                <a:cubicBezTo>
                  <a:pt x="65" y="23"/>
                  <a:pt x="67" y="21"/>
                  <a:pt x="67" y="19"/>
                </a:cubicBezTo>
                <a:cubicBezTo>
                  <a:pt x="67" y="10"/>
                  <a:pt x="67" y="10"/>
                  <a:pt x="67" y="1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21"/>
                  <a:pt x="79" y="23"/>
                  <a:pt x="81" y="24"/>
                </a:cubicBezTo>
                <a:cubicBezTo>
                  <a:pt x="88" y="25"/>
                  <a:pt x="94" y="28"/>
                  <a:pt x="100" y="31"/>
                </a:cubicBezTo>
                <a:cubicBezTo>
                  <a:pt x="102" y="33"/>
                  <a:pt x="105" y="32"/>
                  <a:pt x="106" y="31"/>
                </a:cubicBezTo>
                <a:cubicBezTo>
                  <a:pt x="112" y="25"/>
                  <a:pt x="112" y="25"/>
                  <a:pt x="112" y="25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3" y="38"/>
                  <a:pt x="113" y="38"/>
                  <a:pt x="113" y="38"/>
                </a:cubicBezTo>
                <a:cubicBezTo>
                  <a:pt x="111" y="39"/>
                  <a:pt x="111" y="42"/>
                  <a:pt x="112" y="44"/>
                </a:cubicBezTo>
                <a:cubicBezTo>
                  <a:pt x="116" y="50"/>
                  <a:pt x="119" y="56"/>
                  <a:pt x="120" y="63"/>
                </a:cubicBezTo>
                <a:cubicBezTo>
                  <a:pt x="121" y="65"/>
                  <a:pt x="123" y="67"/>
                  <a:pt x="125" y="67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25" y="77"/>
                  <a:pt x="125" y="77"/>
                  <a:pt x="125" y="77"/>
                </a:cubicBezTo>
                <a:cubicBezTo>
                  <a:pt x="123" y="77"/>
                  <a:pt x="121" y="79"/>
                  <a:pt x="120" y="81"/>
                </a:cubicBezTo>
                <a:cubicBezTo>
                  <a:pt x="119" y="88"/>
                  <a:pt x="116" y="94"/>
                  <a:pt x="112" y="100"/>
                </a:cubicBezTo>
                <a:cubicBezTo>
                  <a:pt x="111" y="102"/>
                  <a:pt x="111" y="104"/>
                  <a:pt x="113" y="106"/>
                </a:cubicBezTo>
                <a:cubicBezTo>
                  <a:pt x="119" y="112"/>
                  <a:pt x="119" y="112"/>
                  <a:pt x="119" y="112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06" y="113"/>
                  <a:pt x="106" y="113"/>
                  <a:pt x="106" y="113"/>
                </a:cubicBezTo>
                <a:cubicBezTo>
                  <a:pt x="105" y="111"/>
                  <a:pt x="102" y="111"/>
                  <a:pt x="100" y="112"/>
                </a:cubicBezTo>
                <a:cubicBezTo>
                  <a:pt x="94" y="116"/>
                  <a:pt x="88" y="119"/>
                  <a:pt x="81" y="120"/>
                </a:cubicBezTo>
                <a:cubicBezTo>
                  <a:pt x="79" y="121"/>
                  <a:pt x="77" y="123"/>
                  <a:pt x="77" y="125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3"/>
                  <a:pt x="65" y="121"/>
                  <a:pt x="63" y="120"/>
                </a:cubicBezTo>
                <a:cubicBezTo>
                  <a:pt x="56" y="119"/>
                  <a:pt x="50" y="116"/>
                  <a:pt x="44" y="112"/>
                </a:cubicBezTo>
                <a:cubicBezTo>
                  <a:pt x="42" y="111"/>
                  <a:pt x="39" y="111"/>
                  <a:pt x="38" y="113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2" y="105"/>
                  <a:pt x="33" y="102"/>
                  <a:pt x="31" y="100"/>
                </a:cubicBezTo>
                <a:cubicBezTo>
                  <a:pt x="27" y="94"/>
                  <a:pt x="25" y="88"/>
                  <a:pt x="23" y="81"/>
                </a:cubicBezTo>
                <a:cubicBezTo>
                  <a:pt x="23" y="79"/>
                  <a:pt x="21" y="77"/>
                  <a:pt x="18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0" y="67"/>
                  <a:pt x="10" y="67"/>
                  <a:pt x="10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21" y="67"/>
                  <a:pt x="23" y="65"/>
                  <a:pt x="23" y="63"/>
                </a:cubicBezTo>
                <a:close/>
                <a:moveTo>
                  <a:pt x="72" y="108"/>
                </a:moveTo>
                <a:cubicBezTo>
                  <a:pt x="91" y="108"/>
                  <a:pt x="107" y="92"/>
                  <a:pt x="107" y="73"/>
                </a:cubicBezTo>
                <a:cubicBezTo>
                  <a:pt x="107" y="54"/>
                  <a:pt x="91" y="38"/>
                  <a:pt x="72" y="38"/>
                </a:cubicBezTo>
                <a:cubicBezTo>
                  <a:pt x="53" y="38"/>
                  <a:pt x="37" y="54"/>
                  <a:pt x="37" y="73"/>
                </a:cubicBezTo>
                <a:cubicBezTo>
                  <a:pt x="37" y="92"/>
                  <a:pt x="53" y="108"/>
                  <a:pt x="72" y="108"/>
                </a:cubicBezTo>
                <a:close/>
                <a:moveTo>
                  <a:pt x="72" y="48"/>
                </a:moveTo>
                <a:cubicBezTo>
                  <a:pt x="86" y="48"/>
                  <a:pt x="97" y="59"/>
                  <a:pt x="97" y="73"/>
                </a:cubicBezTo>
                <a:cubicBezTo>
                  <a:pt x="97" y="86"/>
                  <a:pt x="86" y="97"/>
                  <a:pt x="72" y="97"/>
                </a:cubicBezTo>
                <a:cubicBezTo>
                  <a:pt x="58" y="97"/>
                  <a:pt x="47" y="86"/>
                  <a:pt x="47" y="73"/>
                </a:cubicBezTo>
                <a:cubicBezTo>
                  <a:pt x="47" y="59"/>
                  <a:pt x="58" y="48"/>
                  <a:pt x="72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54" name="Freeform 431">
            <a:extLst>
              <a:ext uri="{FF2B5EF4-FFF2-40B4-BE49-F238E27FC236}">
                <a16:creationId xmlns:a16="http://schemas.microsoft.com/office/drawing/2014/main" id="{0A017E7C-728B-4651-A200-B6B6271CF4E6}"/>
              </a:ext>
            </a:extLst>
          </p:cNvPr>
          <p:cNvSpPr>
            <a:spLocks noEditPoints="1"/>
          </p:cNvSpPr>
          <p:nvPr/>
        </p:nvSpPr>
        <p:spPr bwMode="auto">
          <a:xfrm>
            <a:off x="3699541" y="4439089"/>
            <a:ext cx="516268" cy="134462"/>
          </a:xfrm>
          <a:custGeom>
            <a:avLst/>
            <a:gdLst>
              <a:gd name="T0" fmla="*/ 476570 w 144"/>
              <a:gd name="T1" fmla="*/ 45180 h 37"/>
              <a:gd name="T2" fmla="*/ 387428 w 144"/>
              <a:gd name="T3" fmla="*/ 45180 h 37"/>
              <a:gd name="T4" fmla="*/ 329142 w 144"/>
              <a:gd name="T5" fmla="*/ 0 h 37"/>
              <a:gd name="T6" fmla="*/ 267428 w 144"/>
              <a:gd name="T7" fmla="*/ 45180 h 37"/>
              <a:gd name="T8" fmla="*/ 17143 w 144"/>
              <a:gd name="T9" fmla="*/ 45180 h 37"/>
              <a:gd name="T10" fmla="*/ 0 w 144"/>
              <a:gd name="T11" fmla="*/ 62556 h 37"/>
              <a:gd name="T12" fmla="*/ 17143 w 144"/>
              <a:gd name="T13" fmla="*/ 79933 h 37"/>
              <a:gd name="T14" fmla="*/ 267428 w 144"/>
              <a:gd name="T15" fmla="*/ 79933 h 37"/>
              <a:gd name="T16" fmla="*/ 329142 w 144"/>
              <a:gd name="T17" fmla="*/ 128588 h 37"/>
              <a:gd name="T18" fmla="*/ 387428 w 144"/>
              <a:gd name="T19" fmla="*/ 79933 h 37"/>
              <a:gd name="T20" fmla="*/ 476570 w 144"/>
              <a:gd name="T21" fmla="*/ 79933 h 37"/>
              <a:gd name="T22" fmla="*/ 493713 w 144"/>
              <a:gd name="T23" fmla="*/ 62556 h 37"/>
              <a:gd name="T24" fmla="*/ 476570 w 144"/>
              <a:gd name="T25" fmla="*/ 45180 h 37"/>
              <a:gd name="T26" fmla="*/ 329142 w 144"/>
              <a:gd name="T27" fmla="*/ 90359 h 37"/>
              <a:gd name="T28" fmla="*/ 301714 w 144"/>
              <a:gd name="T29" fmla="*/ 62556 h 37"/>
              <a:gd name="T30" fmla="*/ 329142 w 144"/>
              <a:gd name="T31" fmla="*/ 34754 h 37"/>
              <a:gd name="T32" fmla="*/ 356571 w 144"/>
              <a:gd name="T33" fmla="*/ 62556 h 37"/>
              <a:gd name="T34" fmla="*/ 329142 w 144"/>
              <a:gd name="T35" fmla="*/ 90359 h 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4" h="37">
                <a:moveTo>
                  <a:pt x="139" y="13"/>
                </a:moveTo>
                <a:cubicBezTo>
                  <a:pt x="113" y="13"/>
                  <a:pt x="113" y="13"/>
                  <a:pt x="113" y="13"/>
                </a:cubicBezTo>
                <a:cubicBezTo>
                  <a:pt x="111" y="6"/>
                  <a:pt x="104" y="0"/>
                  <a:pt x="96" y="0"/>
                </a:cubicBezTo>
                <a:cubicBezTo>
                  <a:pt x="88" y="0"/>
                  <a:pt x="80" y="5"/>
                  <a:pt x="7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0" y="15"/>
                  <a:pt x="0" y="18"/>
                </a:cubicBezTo>
                <a:cubicBezTo>
                  <a:pt x="0" y="21"/>
                  <a:pt x="2" y="23"/>
                  <a:pt x="5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80" y="31"/>
                  <a:pt x="87" y="37"/>
                  <a:pt x="96" y="37"/>
                </a:cubicBezTo>
                <a:cubicBezTo>
                  <a:pt x="104" y="37"/>
                  <a:pt x="111" y="31"/>
                  <a:pt x="113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2" y="23"/>
                  <a:pt x="144" y="21"/>
                  <a:pt x="144" y="18"/>
                </a:cubicBezTo>
                <a:cubicBezTo>
                  <a:pt x="144" y="15"/>
                  <a:pt x="142" y="13"/>
                  <a:pt x="139" y="13"/>
                </a:cubicBezTo>
                <a:close/>
                <a:moveTo>
                  <a:pt x="96" y="26"/>
                </a:moveTo>
                <a:cubicBezTo>
                  <a:pt x="91" y="26"/>
                  <a:pt x="88" y="23"/>
                  <a:pt x="88" y="18"/>
                </a:cubicBezTo>
                <a:cubicBezTo>
                  <a:pt x="88" y="14"/>
                  <a:pt x="91" y="10"/>
                  <a:pt x="96" y="10"/>
                </a:cubicBezTo>
                <a:cubicBezTo>
                  <a:pt x="100" y="10"/>
                  <a:pt x="104" y="14"/>
                  <a:pt x="104" y="18"/>
                </a:cubicBezTo>
                <a:cubicBezTo>
                  <a:pt x="104" y="23"/>
                  <a:pt x="100" y="26"/>
                  <a:pt x="96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" name="Freeform 432">
            <a:extLst>
              <a:ext uri="{FF2B5EF4-FFF2-40B4-BE49-F238E27FC236}">
                <a16:creationId xmlns:a16="http://schemas.microsoft.com/office/drawing/2014/main" id="{A247C71D-2C8F-4E74-959B-90322A420C06}"/>
              </a:ext>
            </a:extLst>
          </p:cNvPr>
          <p:cNvSpPr>
            <a:spLocks noEditPoints="1"/>
          </p:cNvSpPr>
          <p:nvPr/>
        </p:nvSpPr>
        <p:spPr bwMode="auto">
          <a:xfrm>
            <a:off x="4767301" y="4317035"/>
            <a:ext cx="374954" cy="378570"/>
          </a:xfrm>
          <a:custGeom>
            <a:avLst/>
            <a:gdLst>
              <a:gd name="T0" fmla="*/ 48000 w 144"/>
              <a:gd name="T1" fmla="*/ 481167 h 144"/>
              <a:gd name="T2" fmla="*/ 65143 w 144"/>
              <a:gd name="T3" fmla="*/ 498475 h 144"/>
              <a:gd name="T4" fmla="*/ 82286 w 144"/>
              <a:gd name="T5" fmla="*/ 481167 h 144"/>
              <a:gd name="T6" fmla="*/ 82286 w 144"/>
              <a:gd name="T7" fmla="*/ 131542 h 144"/>
              <a:gd name="T8" fmla="*/ 130285 w 144"/>
              <a:gd name="T9" fmla="*/ 65771 h 144"/>
              <a:gd name="T10" fmla="*/ 65143 w 144"/>
              <a:gd name="T11" fmla="*/ 0 h 144"/>
              <a:gd name="T12" fmla="*/ 0 w 144"/>
              <a:gd name="T13" fmla="*/ 65771 h 144"/>
              <a:gd name="T14" fmla="*/ 48000 w 144"/>
              <a:gd name="T15" fmla="*/ 131542 h 144"/>
              <a:gd name="T16" fmla="*/ 48000 w 144"/>
              <a:gd name="T17" fmla="*/ 481167 h 144"/>
              <a:gd name="T18" fmla="*/ 34286 w 144"/>
              <a:gd name="T19" fmla="*/ 65771 h 144"/>
              <a:gd name="T20" fmla="*/ 65143 w 144"/>
              <a:gd name="T21" fmla="*/ 34616 h 144"/>
              <a:gd name="T22" fmla="*/ 96000 w 144"/>
              <a:gd name="T23" fmla="*/ 65771 h 144"/>
              <a:gd name="T24" fmla="*/ 65143 w 144"/>
              <a:gd name="T25" fmla="*/ 96926 h 144"/>
              <a:gd name="T26" fmla="*/ 34286 w 144"/>
              <a:gd name="T27" fmla="*/ 65771 h 144"/>
              <a:gd name="T28" fmla="*/ 246857 w 144"/>
              <a:gd name="T29" fmla="*/ 0 h 144"/>
              <a:gd name="T30" fmla="*/ 229714 w 144"/>
              <a:gd name="T31" fmla="*/ 17308 h 144"/>
              <a:gd name="T32" fmla="*/ 229714 w 144"/>
              <a:gd name="T33" fmla="*/ 197313 h 144"/>
              <a:gd name="T34" fmla="*/ 181714 w 144"/>
              <a:gd name="T35" fmla="*/ 263084 h 144"/>
              <a:gd name="T36" fmla="*/ 229714 w 144"/>
              <a:gd name="T37" fmla="*/ 325393 h 144"/>
              <a:gd name="T38" fmla="*/ 229714 w 144"/>
              <a:gd name="T39" fmla="*/ 481167 h 144"/>
              <a:gd name="T40" fmla="*/ 246857 w 144"/>
              <a:gd name="T41" fmla="*/ 498475 h 144"/>
              <a:gd name="T42" fmla="*/ 263999 w 144"/>
              <a:gd name="T43" fmla="*/ 481167 h 144"/>
              <a:gd name="T44" fmla="*/ 263999 w 144"/>
              <a:gd name="T45" fmla="*/ 325393 h 144"/>
              <a:gd name="T46" fmla="*/ 311999 w 144"/>
              <a:gd name="T47" fmla="*/ 263084 h 144"/>
              <a:gd name="T48" fmla="*/ 263999 w 144"/>
              <a:gd name="T49" fmla="*/ 197313 h 144"/>
              <a:gd name="T50" fmla="*/ 263999 w 144"/>
              <a:gd name="T51" fmla="*/ 17308 h 144"/>
              <a:gd name="T52" fmla="*/ 246857 w 144"/>
              <a:gd name="T53" fmla="*/ 0 h 144"/>
              <a:gd name="T54" fmla="*/ 277714 w 144"/>
              <a:gd name="T55" fmla="*/ 263084 h 144"/>
              <a:gd name="T56" fmla="*/ 246857 w 144"/>
              <a:gd name="T57" fmla="*/ 294239 h 144"/>
              <a:gd name="T58" fmla="*/ 215999 w 144"/>
              <a:gd name="T59" fmla="*/ 263084 h 144"/>
              <a:gd name="T60" fmla="*/ 246857 w 144"/>
              <a:gd name="T61" fmla="*/ 231929 h 144"/>
              <a:gd name="T62" fmla="*/ 277714 w 144"/>
              <a:gd name="T63" fmla="*/ 263084 h 144"/>
              <a:gd name="T64" fmla="*/ 445713 w 144"/>
              <a:gd name="T65" fmla="*/ 366933 h 144"/>
              <a:gd name="T66" fmla="*/ 445713 w 144"/>
              <a:gd name="T67" fmla="*/ 17308 h 144"/>
              <a:gd name="T68" fmla="*/ 428570 w 144"/>
              <a:gd name="T69" fmla="*/ 0 h 144"/>
              <a:gd name="T70" fmla="*/ 411428 w 144"/>
              <a:gd name="T71" fmla="*/ 17308 h 144"/>
              <a:gd name="T72" fmla="*/ 411428 w 144"/>
              <a:gd name="T73" fmla="*/ 366933 h 144"/>
              <a:gd name="T74" fmla="*/ 359999 w 144"/>
              <a:gd name="T75" fmla="*/ 429242 h 144"/>
              <a:gd name="T76" fmla="*/ 428570 w 144"/>
              <a:gd name="T77" fmla="*/ 498475 h 144"/>
              <a:gd name="T78" fmla="*/ 493713 w 144"/>
              <a:gd name="T79" fmla="*/ 429242 h 144"/>
              <a:gd name="T80" fmla="*/ 445713 w 144"/>
              <a:gd name="T81" fmla="*/ 366933 h 144"/>
              <a:gd name="T82" fmla="*/ 428570 w 144"/>
              <a:gd name="T83" fmla="*/ 460397 h 144"/>
              <a:gd name="T84" fmla="*/ 397713 w 144"/>
              <a:gd name="T85" fmla="*/ 429242 h 144"/>
              <a:gd name="T86" fmla="*/ 428570 w 144"/>
              <a:gd name="T87" fmla="*/ 398088 h 144"/>
              <a:gd name="T88" fmla="*/ 459427 w 144"/>
              <a:gd name="T89" fmla="*/ 429242 h 144"/>
              <a:gd name="T90" fmla="*/ 428570 w 144"/>
              <a:gd name="T91" fmla="*/ 460397 h 14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44">
                <a:moveTo>
                  <a:pt x="14" y="139"/>
                </a:moveTo>
                <a:cubicBezTo>
                  <a:pt x="14" y="141"/>
                  <a:pt x="16" y="144"/>
                  <a:pt x="19" y="144"/>
                </a:cubicBezTo>
                <a:cubicBezTo>
                  <a:pt x="22" y="144"/>
                  <a:pt x="24" y="141"/>
                  <a:pt x="24" y="139"/>
                </a:cubicBezTo>
                <a:cubicBezTo>
                  <a:pt x="24" y="38"/>
                  <a:pt x="24" y="38"/>
                  <a:pt x="24" y="38"/>
                </a:cubicBezTo>
                <a:cubicBezTo>
                  <a:pt x="32" y="36"/>
                  <a:pt x="38" y="28"/>
                  <a:pt x="38" y="19"/>
                </a:cubicBezTo>
                <a:cubicBezTo>
                  <a:pt x="38" y="9"/>
                  <a:pt x="30" y="0"/>
                  <a:pt x="19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28"/>
                  <a:pt x="6" y="35"/>
                  <a:pt x="14" y="38"/>
                </a:cubicBezTo>
                <a:cubicBezTo>
                  <a:pt x="14" y="139"/>
                  <a:pt x="14" y="139"/>
                  <a:pt x="14" y="139"/>
                </a:cubicBezTo>
                <a:close/>
                <a:moveTo>
                  <a:pt x="10" y="19"/>
                </a:moveTo>
                <a:cubicBezTo>
                  <a:pt x="10" y="14"/>
                  <a:pt x="14" y="10"/>
                  <a:pt x="19" y="10"/>
                </a:cubicBezTo>
                <a:cubicBezTo>
                  <a:pt x="24" y="10"/>
                  <a:pt x="28" y="14"/>
                  <a:pt x="28" y="19"/>
                </a:cubicBezTo>
                <a:cubicBezTo>
                  <a:pt x="28" y="24"/>
                  <a:pt x="24" y="28"/>
                  <a:pt x="19" y="28"/>
                </a:cubicBezTo>
                <a:cubicBezTo>
                  <a:pt x="14" y="28"/>
                  <a:pt x="10" y="24"/>
                  <a:pt x="10" y="19"/>
                </a:cubicBezTo>
                <a:close/>
                <a:moveTo>
                  <a:pt x="72" y="0"/>
                </a:moveTo>
                <a:cubicBezTo>
                  <a:pt x="69" y="0"/>
                  <a:pt x="67" y="2"/>
                  <a:pt x="67" y="5"/>
                </a:cubicBezTo>
                <a:cubicBezTo>
                  <a:pt x="67" y="57"/>
                  <a:pt x="67" y="57"/>
                  <a:pt x="67" y="57"/>
                </a:cubicBezTo>
                <a:cubicBezTo>
                  <a:pt x="59" y="60"/>
                  <a:pt x="53" y="67"/>
                  <a:pt x="53" y="76"/>
                </a:cubicBezTo>
                <a:cubicBezTo>
                  <a:pt x="53" y="85"/>
                  <a:pt x="59" y="92"/>
                  <a:pt x="67" y="94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42"/>
                  <a:pt x="69" y="144"/>
                  <a:pt x="72" y="144"/>
                </a:cubicBezTo>
                <a:cubicBezTo>
                  <a:pt x="75" y="144"/>
                  <a:pt x="77" y="142"/>
                  <a:pt x="77" y="139"/>
                </a:cubicBezTo>
                <a:cubicBezTo>
                  <a:pt x="77" y="94"/>
                  <a:pt x="77" y="94"/>
                  <a:pt x="77" y="94"/>
                </a:cubicBezTo>
                <a:cubicBezTo>
                  <a:pt x="85" y="92"/>
                  <a:pt x="91" y="85"/>
                  <a:pt x="91" y="76"/>
                </a:cubicBezTo>
                <a:cubicBezTo>
                  <a:pt x="91" y="67"/>
                  <a:pt x="85" y="59"/>
                  <a:pt x="77" y="57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lose/>
                <a:moveTo>
                  <a:pt x="81" y="76"/>
                </a:moveTo>
                <a:cubicBezTo>
                  <a:pt x="81" y="81"/>
                  <a:pt x="77" y="85"/>
                  <a:pt x="72" y="85"/>
                </a:cubicBezTo>
                <a:cubicBezTo>
                  <a:pt x="67" y="85"/>
                  <a:pt x="63" y="81"/>
                  <a:pt x="63" y="76"/>
                </a:cubicBezTo>
                <a:cubicBezTo>
                  <a:pt x="63" y="71"/>
                  <a:pt x="67" y="67"/>
                  <a:pt x="72" y="67"/>
                </a:cubicBezTo>
                <a:cubicBezTo>
                  <a:pt x="77" y="67"/>
                  <a:pt x="81" y="71"/>
                  <a:pt x="81" y="76"/>
                </a:cubicBezTo>
                <a:close/>
                <a:moveTo>
                  <a:pt x="130" y="106"/>
                </a:moveTo>
                <a:cubicBezTo>
                  <a:pt x="130" y="5"/>
                  <a:pt x="130" y="5"/>
                  <a:pt x="130" y="5"/>
                </a:cubicBezTo>
                <a:cubicBezTo>
                  <a:pt x="130" y="2"/>
                  <a:pt x="128" y="0"/>
                  <a:pt x="125" y="0"/>
                </a:cubicBezTo>
                <a:cubicBezTo>
                  <a:pt x="122" y="0"/>
                  <a:pt x="120" y="2"/>
                  <a:pt x="120" y="5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11" y="108"/>
                  <a:pt x="105" y="116"/>
                  <a:pt x="105" y="124"/>
                </a:cubicBezTo>
                <a:cubicBezTo>
                  <a:pt x="105" y="135"/>
                  <a:pt x="114" y="144"/>
                  <a:pt x="125" y="144"/>
                </a:cubicBezTo>
                <a:cubicBezTo>
                  <a:pt x="135" y="144"/>
                  <a:pt x="144" y="135"/>
                  <a:pt x="144" y="124"/>
                </a:cubicBezTo>
                <a:cubicBezTo>
                  <a:pt x="144" y="116"/>
                  <a:pt x="138" y="108"/>
                  <a:pt x="130" y="106"/>
                </a:cubicBezTo>
                <a:close/>
                <a:moveTo>
                  <a:pt x="125" y="133"/>
                </a:moveTo>
                <a:cubicBezTo>
                  <a:pt x="120" y="133"/>
                  <a:pt x="116" y="129"/>
                  <a:pt x="116" y="124"/>
                </a:cubicBezTo>
                <a:cubicBezTo>
                  <a:pt x="116" y="119"/>
                  <a:pt x="120" y="115"/>
                  <a:pt x="125" y="115"/>
                </a:cubicBezTo>
                <a:cubicBezTo>
                  <a:pt x="130" y="115"/>
                  <a:pt x="134" y="119"/>
                  <a:pt x="134" y="124"/>
                </a:cubicBezTo>
                <a:cubicBezTo>
                  <a:pt x="134" y="129"/>
                  <a:pt x="130" y="133"/>
                  <a:pt x="125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56" name="Freeform 433">
            <a:extLst>
              <a:ext uri="{FF2B5EF4-FFF2-40B4-BE49-F238E27FC236}">
                <a16:creationId xmlns:a16="http://schemas.microsoft.com/office/drawing/2014/main" id="{19B4EEE7-9FFE-44E6-BEE2-884466FBC178}"/>
              </a:ext>
            </a:extLst>
          </p:cNvPr>
          <p:cNvSpPr>
            <a:spLocks noEditPoints="1"/>
          </p:cNvSpPr>
          <p:nvPr/>
        </p:nvSpPr>
        <p:spPr bwMode="auto">
          <a:xfrm>
            <a:off x="5803587" y="4278028"/>
            <a:ext cx="287372" cy="456584"/>
          </a:xfrm>
          <a:custGeom>
            <a:avLst/>
            <a:gdLst>
              <a:gd name="T0" fmla="*/ 65297 w 91"/>
              <a:gd name="T1" fmla="*/ 314006 h 144"/>
              <a:gd name="T2" fmla="*/ 99664 w 91"/>
              <a:gd name="T3" fmla="*/ 303654 h 144"/>
              <a:gd name="T4" fmla="*/ 189017 w 91"/>
              <a:gd name="T5" fmla="*/ 396820 h 144"/>
              <a:gd name="T6" fmla="*/ 182144 w 91"/>
              <a:gd name="T7" fmla="*/ 431326 h 144"/>
              <a:gd name="T8" fmla="*/ 247441 w 91"/>
              <a:gd name="T9" fmla="*/ 496888 h 144"/>
              <a:gd name="T10" fmla="*/ 312738 w 91"/>
              <a:gd name="T11" fmla="*/ 431326 h 144"/>
              <a:gd name="T12" fmla="*/ 247441 w 91"/>
              <a:gd name="T13" fmla="*/ 362314 h 144"/>
              <a:gd name="T14" fmla="*/ 213074 w 91"/>
              <a:gd name="T15" fmla="*/ 372666 h 144"/>
              <a:gd name="T16" fmla="*/ 123721 w 91"/>
              <a:gd name="T17" fmla="*/ 279500 h 144"/>
              <a:gd name="T18" fmla="*/ 134031 w 91"/>
              <a:gd name="T19" fmla="*/ 248444 h 144"/>
              <a:gd name="T20" fmla="*/ 123721 w 91"/>
              <a:gd name="T21" fmla="*/ 213938 h 144"/>
              <a:gd name="T22" fmla="*/ 213074 w 91"/>
              <a:gd name="T23" fmla="*/ 124222 h 144"/>
              <a:gd name="T24" fmla="*/ 247441 w 91"/>
              <a:gd name="T25" fmla="*/ 131123 h 144"/>
              <a:gd name="T26" fmla="*/ 312738 w 91"/>
              <a:gd name="T27" fmla="*/ 65562 h 144"/>
              <a:gd name="T28" fmla="*/ 247441 w 91"/>
              <a:gd name="T29" fmla="*/ 0 h 144"/>
              <a:gd name="T30" fmla="*/ 182144 w 91"/>
              <a:gd name="T31" fmla="*/ 65562 h 144"/>
              <a:gd name="T32" fmla="*/ 189017 w 91"/>
              <a:gd name="T33" fmla="*/ 100068 h 144"/>
              <a:gd name="T34" fmla="*/ 99664 w 91"/>
              <a:gd name="T35" fmla="*/ 189784 h 144"/>
              <a:gd name="T36" fmla="*/ 65297 w 91"/>
              <a:gd name="T37" fmla="*/ 182882 h 144"/>
              <a:gd name="T38" fmla="*/ 0 w 91"/>
              <a:gd name="T39" fmla="*/ 248444 h 144"/>
              <a:gd name="T40" fmla="*/ 65297 w 91"/>
              <a:gd name="T41" fmla="*/ 314006 h 144"/>
              <a:gd name="T42" fmla="*/ 247441 w 91"/>
              <a:gd name="T43" fmla="*/ 396820 h 144"/>
              <a:gd name="T44" fmla="*/ 278371 w 91"/>
              <a:gd name="T45" fmla="*/ 431326 h 144"/>
              <a:gd name="T46" fmla="*/ 247441 w 91"/>
              <a:gd name="T47" fmla="*/ 462382 h 144"/>
              <a:gd name="T48" fmla="*/ 216511 w 91"/>
              <a:gd name="T49" fmla="*/ 431326 h 144"/>
              <a:gd name="T50" fmla="*/ 247441 w 91"/>
              <a:gd name="T51" fmla="*/ 396820 h 144"/>
              <a:gd name="T52" fmla="*/ 247441 w 91"/>
              <a:gd name="T53" fmla="*/ 34506 h 144"/>
              <a:gd name="T54" fmla="*/ 278371 w 91"/>
              <a:gd name="T55" fmla="*/ 65562 h 144"/>
              <a:gd name="T56" fmla="*/ 247441 w 91"/>
              <a:gd name="T57" fmla="*/ 96617 h 144"/>
              <a:gd name="T58" fmla="*/ 216511 w 91"/>
              <a:gd name="T59" fmla="*/ 65562 h 144"/>
              <a:gd name="T60" fmla="*/ 247441 w 91"/>
              <a:gd name="T61" fmla="*/ 34506 h 144"/>
              <a:gd name="T62" fmla="*/ 65297 w 91"/>
              <a:gd name="T63" fmla="*/ 217389 h 144"/>
              <a:gd name="T64" fmla="*/ 96227 w 91"/>
              <a:gd name="T65" fmla="*/ 248444 h 144"/>
              <a:gd name="T66" fmla="*/ 65297 w 91"/>
              <a:gd name="T67" fmla="*/ 279500 h 144"/>
              <a:gd name="T68" fmla="*/ 34367 w 91"/>
              <a:gd name="T69" fmla="*/ 248444 h 144"/>
              <a:gd name="T70" fmla="*/ 65297 w 91"/>
              <a:gd name="T71" fmla="*/ 217389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91" h="144">
                <a:moveTo>
                  <a:pt x="19" y="91"/>
                </a:moveTo>
                <a:cubicBezTo>
                  <a:pt x="23" y="91"/>
                  <a:pt x="26" y="90"/>
                  <a:pt x="29" y="8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4" y="118"/>
                  <a:pt x="53" y="121"/>
                  <a:pt x="53" y="125"/>
                </a:cubicBezTo>
                <a:cubicBezTo>
                  <a:pt x="53" y="135"/>
                  <a:pt x="61" y="144"/>
                  <a:pt x="72" y="144"/>
                </a:cubicBezTo>
                <a:cubicBezTo>
                  <a:pt x="82" y="144"/>
                  <a:pt x="91" y="135"/>
                  <a:pt x="91" y="125"/>
                </a:cubicBezTo>
                <a:cubicBezTo>
                  <a:pt x="91" y="114"/>
                  <a:pt x="82" y="105"/>
                  <a:pt x="72" y="105"/>
                </a:cubicBezTo>
                <a:cubicBezTo>
                  <a:pt x="68" y="105"/>
                  <a:pt x="65" y="106"/>
                  <a:pt x="62" y="108"/>
                </a:cubicBezTo>
                <a:cubicBezTo>
                  <a:pt x="36" y="81"/>
                  <a:pt x="36" y="81"/>
                  <a:pt x="36" y="81"/>
                </a:cubicBezTo>
                <a:cubicBezTo>
                  <a:pt x="38" y="79"/>
                  <a:pt x="39" y="75"/>
                  <a:pt x="39" y="72"/>
                </a:cubicBezTo>
                <a:cubicBezTo>
                  <a:pt x="39" y="68"/>
                  <a:pt x="38" y="65"/>
                  <a:pt x="36" y="62"/>
                </a:cubicBezTo>
                <a:cubicBezTo>
                  <a:pt x="62" y="36"/>
                  <a:pt x="62" y="36"/>
                  <a:pt x="62" y="36"/>
                </a:cubicBezTo>
                <a:cubicBezTo>
                  <a:pt x="65" y="37"/>
                  <a:pt x="68" y="38"/>
                  <a:pt x="72" y="38"/>
                </a:cubicBezTo>
                <a:cubicBezTo>
                  <a:pt x="83" y="38"/>
                  <a:pt x="91" y="30"/>
                  <a:pt x="91" y="19"/>
                </a:cubicBezTo>
                <a:cubicBezTo>
                  <a:pt x="91" y="9"/>
                  <a:pt x="82" y="0"/>
                  <a:pt x="72" y="0"/>
                </a:cubicBezTo>
                <a:cubicBezTo>
                  <a:pt x="61" y="0"/>
                  <a:pt x="53" y="9"/>
                  <a:pt x="53" y="19"/>
                </a:cubicBezTo>
                <a:cubicBezTo>
                  <a:pt x="53" y="23"/>
                  <a:pt x="54" y="26"/>
                  <a:pt x="55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26" y="53"/>
                  <a:pt x="23" y="53"/>
                  <a:pt x="19" y="53"/>
                </a:cubicBezTo>
                <a:cubicBezTo>
                  <a:pt x="9" y="53"/>
                  <a:pt x="0" y="61"/>
                  <a:pt x="0" y="72"/>
                </a:cubicBezTo>
                <a:cubicBezTo>
                  <a:pt x="0" y="82"/>
                  <a:pt x="9" y="91"/>
                  <a:pt x="19" y="91"/>
                </a:cubicBezTo>
                <a:close/>
                <a:moveTo>
                  <a:pt x="72" y="115"/>
                </a:moveTo>
                <a:cubicBezTo>
                  <a:pt x="77" y="115"/>
                  <a:pt x="81" y="120"/>
                  <a:pt x="81" y="125"/>
                </a:cubicBezTo>
                <a:cubicBezTo>
                  <a:pt x="81" y="130"/>
                  <a:pt x="77" y="134"/>
                  <a:pt x="72" y="134"/>
                </a:cubicBezTo>
                <a:cubicBezTo>
                  <a:pt x="67" y="134"/>
                  <a:pt x="63" y="130"/>
                  <a:pt x="63" y="125"/>
                </a:cubicBezTo>
                <a:cubicBezTo>
                  <a:pt x="63" y="120"/>
                  <a:pt x="67" y="115"/>
                  <a:pt x="72" y="115"/>
                </a:cubicBezTo>
                <a:close/>
                <a:moveTo>
                  <a:pt x="72" y="10"/>
                </a:moveTo>
                <a:cubicBezTo>
                  <a:pt x="77" y="10"/>
                  <a:pt x="81" y="14"/>
                  <a:pt x="81" y="19"/>
                </a:cubicBezTo>
                <a:cubicBezTo>
                  <a:pt x="81" y="24"/>
                  <a:pt x="77" y="28"/>
                  <a:pt x="72" y="28"/>
                </a:cubicBezTo>
                <a:cubicBezTo>
                  <a:pt x="67" y="28"/>
                  <a:pt x="63" y="24"/>
                  <a:pt x="63" y="19"/>
                </a:cubicBezTo>
                <a:cubicBezTo>
                  <a:pt x="63" y="14"/>
                  <a:pt x="67" y="10"/>
                  <a:pt x="72" y="10"/>
                </a:cubicBezTo>
                <a:close/>
                <a:moveTo>
                  <a:pt x="19" y="63"/>
                </a:moveTo>
                <a:cubicBezTo>
                  <a:pt x="24" y="63"/>
                  <a:pt x="28" y="67"/>
                  <a:pt x="28" y="72"/>
                </a:cubicBezTo>
                <a:cubicBezTo>
                  <a:pt x="28" y="77"/>
                  <a:pt x="24" y="81"/>
                  <a:pt x="19" y="81"/>
                </a:cubicBezTo>
                <a:cubicBezTo>
                  <a:pt x="14" y="81"/>
                  <a:pt x="10" y="77"/>
                  <a:pt x="10" y="72"/>
                </a:cubicBezTo>
                <a:cubicBezTo>
                  <a:pt x="10" y="67"/>
                  <a:pt x="14" y="63"/>
                  <a:pt x="19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57" name="Freeform 434">
            <a:extLst>
              <a:ext uri="{FF2B5EF4-FFF2-40B4-BE49-F238E27FC236}">
                <a16:creationId xmlns:a16="http://schemas.microsoft.com/office/drawing/2014/main" id="{2471D0B7-230A-4490-879B-E86645673871}"/>
              </a:ext>
            </a:extLst>
          </p:cNvPr>
          <p:cNvSpPr>
            <a:spLocks noEditPoints="1"/>
          </p:cNvSpPr>
          <p:nvPr/>
        </p:nvSpPr>
        <p:spPr bwMode="auto">
          <a:xfrm>
            <a:off x="6723850" y="4269683"/>
            <a:ext cx="465738" cy="473274"/>
          </a:xfrm>
          <a:custGeom>
            <a:avLst/>
            <a:gdLst>
              <a:gd name="T0" fmla="*/ 473386 w 143"/>
              <a:gd name="T1" fmla="*/ 117695 h 144"/>
              <a:gd name="T2" fmla="*/ 257275 w 143"/>
              <a:gd name="T3" fmla="*/ 3462 h 144"/>
              <a:gd name="T4" fmla="*/ 246984 w 143"/>
              <a:gd name="T5" fmla="*/ 0 h 144"/>
              <a:gd name="T6" fmla="*/ 243554 w 143"/>
              <a:gd name="T7" fmla="*/ 0 h 144"/>
              <a:gd name="T8" fmla="*/ 233263 w 143"/>
              <a:gd name="T9" fmla="*/ 3462 h 144"/>
              <a:gd name="T10" fmla="*/ 17152 w 143"/>
              <a:gd name="T11" fmla="*/ 117695 h 144"/>
              <a:gd name="T12" fmla="*/ 0 w 143"/>
              <a:gd name="T13" fmla="*/ 135004 h 144"/>
              <a:gd name="T14" fmla="*/ 0 w 143"/>
              <a:gd name="T15" fmla="*/ 245776 h 144"/>
              <a:gd name="T16" fmla="*/ 0 w 143"/>
              <a:gd name="T17" fmla="*/ 252699 h 144"/>
              <a:gd name="T18" fmla="*/ 240123 w 143"/>
              <a:gd name="T19" fmla="*/ 495013 h 144"/>
              <a:gd name="T20" fmla="*/ 243554 w 143"/>
              <a:gd name="T21" fmla="*/ 498475 h 144"/>
              <a:gd name="T22" fmla="*/ 246984 w 143"/>
              <a:gd name="T23" fmla="*/ 498475 h 144"/>
              <a:gd name="T24" fmla="*/ 250415 w 143"/>
              <a:gd name="T25" fmla="*/ 495013 h 144"/>
              <a:gd name="T26" fmla="*/ 490538 w 143"/>
              <a:gd name="T27" fmla="*/ 252699 h 144"/>
              <a:gd name="T28" fmla="*/ 490538 w 143"/>
              <a:gd name="T29" fmla="*/ 245776 h 144"/>
              <a:gd name="T30" fmla="*/ 490538 w 143"/>
              <a:gd name="T31" fmla="*/ 135004 h 144"/>
              <a:gd name="T32" fmla="*/ 473386 w 143"/>
              <a:gd name="T33" fmla="*/ 117695 h 144"/>
              <a:gd name="T34" fmla="*/ 456235 w 143"/>
              <a:gd name="T35" fmla="*/ 242314 h 144"/>
              <a:gd name="T36" fmla="*/ 246984 w 143"/>
              <a:gd name="T37" fmla="*/ 460397 h 144"/>
              <a:gd name="T38" fmla="*/ 34303 w 143"/>
              <a:gd name="T39" fmla="*/ 242314 h 144"/>
              <a:gd name="T40" fmla="*/ 34303 w 143"/>
              <a:gd name="T41" fmla="*/ 148850 h 144"/>
              <a:gd name="T42" fmla="*/ 246984 w 143"/>
              <a:gd name="T43" fmla="*/ 41540 h 144"/>
              <a:gd name="T44" fmla="*/ 456235 w 143"/>
              <a:gd name="T45" fmla="*/ 148850 h 144"/>
              <a:gd name="T46" fmla="*/ 456235 w 143"/>
              <a:gd name="T47" fmla="*/ 242314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43" h="144">
                <a:moveTo>
                  <a:pt x="138" y="34"/>
                </a:moveTo>
                <a:cubicBezTo>
                  <a:pt x="138" y="34"/>
                  <a:pt x="107" y="33"/>
                  <a:pt x="75" y="1"/>
                </a:cubicBezTo>
                <a:cubicBezTo>
                  <a:pt x="74" y="0"/>
                  <a:pt x="73" y="0"/>
                  <a:pt x="7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0" y="0"/>
                  <a:pt x="69" y="0"/>
                  <a:pt x="68" y="1"/>
                </a:cubicBezTo>
                <a:cubicBezTo>
                  <a:pt x="36" y="33"/>
                  <a:pt x="5" y="34"/>
                  <a:pt x="5" y="34"/>
                </a:cubicBezTo>
                <a:cubicBezTo>
                  <a:pt x="2" y="34"/>
                  <a:pt x="0" y="36"/>
                  <a:pt x="0" y="39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3"/>
                  <a:pt x="0" y="73"/>
                </a:cubicBezTo>
                <a:cubicBezTo>
                  <a:pt x="1" y="76"/>
                  <a:pt x="23" y="128"/>
                  <a:pt x="70" y="143"/>
                </a:cubicBezTo>
                <a:cubicBezTo>
                  <a:pt x="70" y="143"/>
                  <a:pt x="71" y="144"/>
                  <a:pt x="71" y="144"/>
                </a:cubicBezTo>
                <a:cubicBezTo>
                  <a:pt x="71" y="144"/>
                  <a:pt x="72" y="144"/>
                  <a:pt x="72" y="144"/>
                </a:cubicBezTo>
                <a:cubicBezTo>
                  <a:pt x="72" y="144"/>
                  <a:pt x="73" y="143"/>
                  <a:pt x="73" y="143"/>
                </a:cubicBezTo>
                <a:cubicBezTo>
                  <a:pt x="120" y="128"/>
                  <a:pt x="142" y="76"/>
                  <a:pt x="143" y="73"/>
                </a:cubicBezTo>
                <a:cubicBezTo>
                  <a:pt x="143" y="73"/>
                  <a:pt x="143" y="72"/>
                  <a:pt x="143" y="71"/>
                </a:cubicBezTo>
                <a:cubicBezTo>
                  <a:pt x="143" y="39"/>
                  <a:pt x="143" y="39"/>
                  <a:pt x="143" y="39"/>
                </a:cubicBezTo>
                <a:cubicBezTo>
                  <a:pt x="143" y="36"/>
                  <a:pt x="141" y="34"/>
                  <a:pt x="138" y="34"/>
                </a:cubicBezTo>
                <a:close/>
                <a:moveTo>
                  <a:pt x="133" y="70"/>
                </a:moveTo>
                <a:cubicBezTo>
                  <a:pt x="130" y="77"/>
                  <a:pt x="110" y="120"/>
                  <a:pt x="72" y="133"/>
                </a:cubicBezTo>
                <a:cubicBezTo>
                  <a:pt x="33" y="120"/>
                  <a:pt x="13" y="77"/>
                  <a:pt x="10" y="70"/>
                </a:cubicBezTo>
                <a:cubicBezTo>
                  <a:pt x="10" y="43"/>
                  <a:pt x="10" y="43"/>
                  <a:pt x="10" y="43"/>
                </a:cubicBezTo>
                <a:cubicBezTo>
                  <a:pt x="20" y="42"/>
                  <a:pt x="45" y="36"/>
                  <a:pt x="72" y="12"/>
                </a:cubicBezTo>
                <a:cubicBezTo>
                  <a:pt x="98" y="36"/>
                  <a:pt x="123" y="42"/>
                  <a:pt x="133" y="43"/>
                </a:cubicBezTo>
                <a:lnTo>
                  <a:pt x="133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58" name="Freeform 435">
            <a:extLst>
              <a:ext uri="{FF2B5EF4-FFF2-40B4-BE49-F238E27FC236}">
                <a16:creationId xmlns:a16="http://schemas.microsoft.com/office/drawing/2014/main" id="{D8CB371F-B51D-44E8-9A2F-8A6F1D96031E}"/>
              </a:ext>
            </a:extLst>
          </p:cNvPr>
          <p:cNvSpPr>
            <a:spLocks noEditPoints="1"/>
          </p:cNvSpPr>
          <p:nvPr/>
        </p:nvSpPr>
        <p:spPr bwMode="auto">
          <a:xfrm>
            <a:off x="7750141" y="4289023"/>
            <a:ext cx="430442" cy="434594"/>
          </a:xfrm>
          <a:custGeom>
            <a:avLst/>
            <a:gdLst>
              <a:gd name="T0" fmla="*/ 17143 w 144"/>
              <a:gd name="T1" fmla="*/ 398088 h 144"/>
              <a:gd name="T2" fmla="*/ 37714 w 144"/>
              <a:gd name="T3" fmla="*/ 398088 h 144"/>
              <a:gd name="T4" fmla="*/ 48000 w 144"/>
              <a:gd name="T5" fmla="*/ 477705 h 144"/>
              <a:gd name="T6" fmla="*/ 96000 w 144"/>
              <a:gd name="T7" fmla="*/ 498475 h 144"/>
              <a:gd name="T8" fmla="*/ 140571 w 144"/>
              <a:gd name="T9" fmla="*/ 477705 h 144"/>
              <a:gd name="T10" fmla="*/ 161142 w 144"/>
              <a:gd name="T11" fmla="*/ 432704 h 144"/>
              <a:gd name="T12" fmla="*/ 154285 w 144"/>
              <a:gd name="T13" fmla="*/ 398088 h 144"/>
              <a:gd name="T14" fmla="*/ 233142 w 144"/>
              <a:gd name="T15" fmla="*/ 398088 h 144"/>
              <a:gd name="T16" fmla="*/ 246857 w 144"/>
              <a:gd name="T17" fmla="*/ 477705 h 144"/>
              <a:gd name="T18" fmla="*/ 291428 w 144"/>
              <a:gd name="T19" fmla="*/ 498475 h 144"/>
              <a:gd name="T20" fmla="*/ 339428 w 144"/>
              <a:gd name="T21" fmla="*/ 477705 h 144"/>
              <a:gd name="T22" fmla="*/ 356571 w 144"/>
              <a:gd name="T23" fmla="*/ 432704 h 144"/>
              <a:gd name="T24" fmla="*/ 349713 w 144"/>
              <a:gd name="T25" fmla="*/ 398088 h 144"/>
              <a:gd name="T26" fmla="*/ 370285 w 144"/>
              <a:gd name="T27" fmla="*/ 398088 h 144"/>
              <a:gd name="T28" fmla="*/ 387428 w 144"/>
              <a:gd name="T29" fmla="*/ 380780 h 144"/>
              <a:gd name="T30" fmla="*/ 370285 w 144"/>
              <a:gd name="T31" fmla="*/ 363471 h 144"/>
              <a:gd name="T32" fmla="*/ 34286 w 144"/>
              <a:gd name="T33" fmla="*/ 363471 h 144"/>
              <a:gd name="T34" fmla="*/ 34286 w 144"/>
              <a:gd name="T35" fmla="*/ 328855 h 144"/>
              <a:gd name="T36" fmla="*/ 418285 w 144"/>
              <a:gd name="T37" fmla="*/ 328855 h 144"/>
              <a:gd name="T38" fmla="*/ 435427 w 144"/>
              <a:gd name="T39" fmla="*/ 318470 h 144"/>
              <a:gd name="T40" fmla="*/ 493713 w 144"/>
              <a:gd name="T41" fmla="*/ 103849 h 144"/>
              <a:gd name="T42" fmla="*/ 490284 w 144"/>
              <a:gd name="T43" fmla="*/ 90002 h 144"/>
              <a:gd name="T44" fmla="*/ 476570 w 144"/>
              <a:gd name="T45" fmla="*/ 83079 h 144"/>
              <a:gd name="T46" fmla="*/ 34286 w 144"/>
              <a:gd name="T47" fmla="*/ 83079 h 144"/>
              <a:gd name="T48" fmla="*/ 34286 w 144"/>
              <a:gd name="T49" fmla="*/ 17308 h 144"/>
              <a:gd name="T50" fmla="*/ 17143 w 144"/>
              <a:gd name="T51" fmla="*/ 0 h 144"/>
              <a:gd name="T52" fmla="*/ 0 w 144"/>
              <a:gd name="T53" fmla="*/ 17308 h 144"/>
              <a:gd name="T54" fmla="*/ 0 w 144"/>
              <a:gd name="T55" fmla="*/ 100387 h 144"/>
              <a:gd name="T56" fmla="*/ 0 w 144"/>
              <a:gd name="T57" fmla="*/ 311547 h 144"/>
              <a:gd name="T58" fmla="*/ 0 w 144"/>
              <a:gd name="T59" fmla="*/ 380780 h 144"/>
              <a:gd name="T60" fmla="*/ 17143 w 144"/>
              <a:gd name="T61" fmla="*/ 398088 h 144"/>
              <a:gd name="T62" fmla="*/ 270856 w 144"/>
              <a:gd name="T63" fmla="*/ 408473 h 144"/>
              <a:gd name="T64" fmla="*/ 291428 w 144"/>
              <a:gd name="T65" fmla="*/ 398088 h 144"/>
              <a:gd name="T66" fmla="*/ 315428 w 144"/>
              <a:gd name="T67" fmla="*/ 408473 h 144"/>
              <a:gd name="T68" fmla="*/ 322285 w 144"/>
              <a:gd name="T69" fmla="*/ 432704 h 144"/>
              <a:gd name="T70" fmla="*/ 315428 w 144"/>
              <a:gd name="T71" fmla="*/ 453474 h 144"/>
              <a:gd name="T72" fmla="*/ 270856 w 144"/>
              <a:gd name="T73" fmla="*/ 453474 h 144"/>
              <a:gd name="T74" fmla="*/ 270856 w 144"/>
              <a:gd name="T75" fmla="*/ 408473 h 144"/>
              <a:gd name="T76" fmla="*/ 72000 w 144"/>
              <a:gd name="T77" fmla="*/ 408473 h 144"/>
              <a:gd name="T78" fmla="*/ 96000 w 144"/>
              <a:gd name="T79" fmla="*/ 398088 h 144"/>
              <a:gd name="T80" fmla="*/ 116571 w 144"/>
              <a:gd name="T81" fmla="*/ 408473 h 144"/>
              <a:gd name="T82" fmla="*/ 126857 w 144"/>
              <a:gd name="T83" fmla="*/ 432704 h 144"/>
              <a:gd name="T84" fmla="*/ 116571 w 144"/>
              <a:gd name="T85" fmla="*/ 453474 h 144"/>
              <a:gd name="T86" fmla="*/ 72000 w 144"/>
              <a:gd name="T87" fmla="*/ 453474 h 144"/>
              <a:gd name="T88" fmla="*/ 72000 w 144"/>
              <a:gd name="T89" fmla="*/ 408473 h 144"/>
              <a:gd name="T90" fmla="*/ 34286 w 144"/>
              <a:gd name="T91" fmla="*/ 117695 h 144"/>
              <a:gd name="T92" fmla="*/ 452570 w 144"/>
              <a:gd name="T93" fmla="*/ 117695 h 144"/>
              <a:gd name="T94" fmla="*/ 404570 w 144"/>
              <a:gd name="T95" fmla="*/ 294239 h 144"/>
              <a:gd name="T96" fmla="*/ 34286 w 144"/>
              <a:gd name="T97" fmla="*/ 294239 h 144"/>
              <a:gd name="T98" fmla="*/ 34286 w 144"/>
              <a:gd name="T99" fmla="*/ 117695 h 1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44" h="144">
                <a:moveTo>
                  <a:pt x="5" y="115"/>
                </a:moveTo>
                <a:cubicBezTo>
                  <a:pt x="11" y="115"/>
                  <a:pt x="11" y="115"/>
                  <a:pt x="11" y="115"/>
                </a:cubicBezTo>
                <a:cubicBezTo>
                  <a:pt x="7" y="123"/>
                  <a:pt x="8" y="132"/>
                  <a:pt x="14" y="138"/>
                </a:cubicBezTo>
                <a:cubicBezTo>
                  <a:pt x="18" y="142"/>
                  <a:pt x="23" y="144"/>
                  <a:pt x="28" y="144"/>
                </a:cubicBezTo>
                <a:cubicBezTo>
                  <a:pt x="33" y="144"/>
                  <a:pt x="38" y="142"/>
                  <a:pt x="41" y="138"/>
                </a:cubicBezTo>
                <a:cubicBezTo>
                  <a:pt x="45" y="135"/>
                  <a:pt x="47" y="130"/>
                  <a:pt x="47" y="125"/>
                </a:cubicBezTo>
                <a:cubicBezTo>
                  <a:pt x="47" y="121"/>
                  <a:pt x="46" y="118"/>
                  <a:pt x="45" y="115"/>
                </a:cubicBezTo>
                <a:cubicBezTo>
                  <a:pt x="68" y="115"/>
                  <a:pt x="68" y="115"/>
                  <a:pt x="68" y="115"/>
                </a:cubicBezTo>
                <a:cubicBezTo>
                  <a:pt x="64" y="123"/>
                  <a:pt x="65" y="132"/>
                  <a:pt x="72" y="138"/>
                </a:cubicBezTo>
                <a:cubicBezTo>
                  <a:pt x="75" y="142"/>
                  <a:pt x="80" y="144"/>
                  <a:pt x="85" y="144"/>
                </a:cubicBezTo>
                <a:cubicBezTo>
                  <a:pt x="90" y="144"/>
                  <a:pt x="95" y="142"/>
                  <a:pt x="99" y="138"/>
                </a:cubicBezTo>
                <a:cubicBezTo>
                  <a:pt x="102" y="135"/>
                  <a:pt x="104" y="130"/>
                  <a:pt x="104" y="125"/>
                </a:cubicBezTo>
                <a:cubicBezTo>
                  <a:pt x="104" y="121"/>
                  <a:pt x="104" y="118"/>
                  <a:pt x="102" y="115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11" y="115"/>
                  <a:pt x="113" y="113"/>
                  <a:pt x="113" y="110"/>
                </a:cubicBezTo>
                <a:cubicBezTo>
                  <a:pt x="113" y="107"/>
                  <a:pt x="111" y="105"/>
                  <a:pt x="108" y="105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10" y="95"/>
                  <a:pt x="10" y="95"/>
                  <a:pt x="10" y="95"/>
                </a:cubicBezTo>
                <a:cubicBezTo>
                  <a:pt x="122" y="95"/>
                  <a:pt x="122" y="95"/>
                  <a:pt x="122" y="95"/>
                </a:cubicBezTo>
                <a:cubicBezTo>
                  <a:pt x="124" y="95"/>
                  <a:pt x="126" y="94"/>
                  <a:pt x="127" y="92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28"/>
                  <a:pt x="144" y="27"/>
                  <a:pt x="143" y="26"/>
                </a:cubicBezTo>
                <a:cubicBezTo>
                  <a:pt x="142" y="24"/>
                  <a:pt x="140" y="24"/>
                  <a:pt x="13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2"/>
                  <a:pt x="8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3"/>
                  <a:pt x="2" y="115"/>
                  <a:pt x="5" y="115"/>
                </a:cubicBezTo>
                <a:close/>
                <a:moveTo>
                  <a:pt x="79" y="118"/>
                </a:moveTo>
                <a:cubicBezTo>
                  <a:pt x="80" y="116"/>
                  <a:pt x="83" y="115"/>
                  <a:pt x="85" y="115"/>
                </a:cubicBezTo>
                <a:cubicBezTo>
                  <a:pt x="88" y="115"/>
                  <a:pt x="90" y="116"/>
                  <a:pt x="92" y="118"/>
                </a:cubicBezTo>
                <a:cubicBezTo>
                  <a:pt x="93" y="120"/>
                  <a:pt x="94" y="122"/>
                  <a:pt x="94" y="125"/>
                </a:cubicBezTo>
                <a:cubicBezTo>
                  <a:pt x="94" y="127"/>
                  <a:pt x="93" y="129"/>
                  <a:pt x="92" y="131"/>
                </a:cubicBezTo>
                <a:cubicBezTo>
                  <a:pt x="88" y="135"/>
                  <a:pt x="82" y="135"/>
                  <a:pt x="79" y="131"/>
                </a:cubicBezTo>
                <a:cubicBezTo>
                  <a:pt x="75" y="128"/>
                  <a:pt x="75" y="122"/>
                  <a:pt x="79" y="118"/>
                </a:cubicBezTo>
                <a:close/>
                <a:moveTo>
                  <a:pt x="21" y="118"/>
                </a:moveTo>
                <a:cubicBezTo>
                  <a:pt x="23" y="116"/>
                  <a:pt x="25" y="115"/>
                  <a:pt x="28" y="115"/>
                </a:cubicBezTo>
                <a:cubicBezTo>
                  <a:pt x="30" y="115"/>
                  <a:pt x="32" y="116"/>
                  <a:pt x="34" y="118"/>
                </a:cubicBezTo>
                <a:cubicBezTo>
                  <a:pt x="36" y="120"/>
                  <a:pt x="37" y="122"/>
                  <a:pt x="37" y="125"/>
                </a:cubicBezTo>
                <a:cubicBezTo>
                  <a:pt x="37" y="127"/>
                  <a:pt x="36" y="129"/>
                  <a:pt x="34" y="131"/>
                </a:cubicBezTo>
                <a:cubicBezTo>
                  <a:pt x="31" y="135"/>
                  <a:pt x="25" y="135"/>
                  <a:pt x="21" y="131"/>
                </a:cubicBezTo>
                <a:cubicBezTo>
                  <a:pt x="18" y="128"/>
                  <a:pt x="18" y="122"/>
                  <a:pt x="21" y="118"/>
                </a:cubicBezTo>
                <a:close/>
                <a:moveTo>
                  <a:pt x="10" y="34"/>
                </a:moveTo>
                <a:cubicBezTo>
                  <a:pt x="132" y="34"/>
                  <a:pt x="132" y="34"/>
                  <a:pt x="132" y="34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0" y="85"/>
                  <a:pt x="10" y="85"/>
                  <a:pt x="10" y="85"/>
                </a:cubicBezTo>
                <a:lnTo>
                  <a:pt x="10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59" name="Freeform 436">
            <a:extLst>
              <a:ext uri="{FF2B5EF4-FFF2-40B4-BE49-F238E27FC236}">
                <a16:creationId xmlns:a16="http://schemas.microsoft.com/office/drawing/2014/main" id="{BAA80876-A2AD-45AB-B49E-9A4E2D3987F7}"/>
              </a:ext>
            </a:extLst>
          </p:cNvPr>
          <p:cNvSpPr>
            <a:spLocks noEditPoints="1"/>
          </p:cNvSpPr>
          <p:nvPr/>
        </p:nvSpPr>
        <p:spPr bwMode="auto">
          <a:xfrm>
            <a:off x="8700962" y="4259684"/>
            <a:ext cx="488558" cy="493272"/>
          </a:xfrm>
          <a:custGeom>
            <a:avLst/>
            <a:gdLst>
              <a:gd name="T0" fmla="*/ 144000 w 144"/>
              <a:gd name="T1" fmla="*/ 477705 h 144"/>
              <a:gd name="T2" fmla="*/ 147428 w 144"/>
              <a:gd name="T3" fmla="*/ 477705 h 144"/>
              <a:gd name="T4" fmla="*/ 246857 w 144"/>
              <a:gd name="T5" fmla="*/ 498475 h 144"/>
              <a:gd name="T6" fmla="*/ 473142 w 144"/>
              <a:gd name="T7" fmla="*/ 353086 h 144"/>
              <a:gd name="T8" fmla="*/ 473142 w 144"/>
              <a:gd name="T9" fmla="*/ 349625 h 144"/>
              <a:gd name="T10" fmla="*/ 493713 w 144"/>
              <a:gd name="T11" fmla="*/ 249238 h 144"/>
              <a:gd name="T12" fmla="*/ 349713 w 144"/>
              <a:gd name="T13" fmla="*/ 24231 h 144"/>
              <a:gd name="T14" fmla="*/ 346285 w 144"/>
              <a:gd name="T15" fmla="*/ 20770 h 144"/>
              <a:gd name="T16" fmla="*/ 246857 w 144"/>
              <a:gd name="T17" fmla="*/ 0 h 144"/>
              <a:gd name="T18" fmla="*/ 20571 w 144"/>
              <a:gd name="T19" fmla="*/ 148850 h 144"/>
              <a:gd name="T20" fmla="*/ 20571 w 144"/>
              <a:gd name="T21" fmla="*/ 148850 h 144"/>
              <a:gd name="T22" fmla="*/ 0 w 144"/>
              <a:gd name="T23" fmla="*/ 249238 h 144"/>
              <a:gd name="T24" fmla="*/ 144000 w 144"/>
              <a:gd name="T25" fmla="*/ 477705 h 144"/>
              <a:gd name="T26" fmla="*/ 246857 w 144"/>
              <a:gd name="T27" fmla="*/ 463859 h 144"/>
              <a:gd name="T28" fmla="*/ 185142 w 144"/>
              <a:gd name="T29" fmla="*/ 453474 h 144"/>
              <a:gd name="T30" fmla="*/ 363428 w 144"/>
              <a:gd name="T31" fmla="*/ 276931 h 144"/>
              <a:gd name="T32" fmla="*/ 435427 w 144"/>
              <a:gd name="T33" fmla="*/ 349625 h 144"/>
              <a:gd name="T34" fmla="*/ 246857 w 144"/>
              <a:gd name="T35" fmla="*/ 463859 h 144"/>
              <a:gd name="T36" fmla="*/ 246857 w 144"/>
              <a:gd name="T37" fmla="*/ 342702 h 144"/>
              <a:gd name="T38" fmla="*/ 154285 w 144"/>
              <a:gd name="T39" fmla="*/ 249238 h 144"/>
              <a:gd name="T40" fmla="*/ 246857 w 144"/>
              <a:gd name="T41" fmla="*/ 159235 h 144"/>
              <a:gd name="T42" fmla="*/ 335999 w 144"/>
              <a:gd name="T43" fmla="*/ 249238 h 144"/>
              <a:gd name="T44" fmla="*/ 246857 w 144"/>
              <a:gd name="T45" fmla="*/ 342702 h 144"/>
              <a:gd name="T46" fmla="*/ 459427 w 144"/>
              <a:gd name="T47" fmla="*/ 249238 h 144"/>
              <a:gd name="T48" fmla="*/ 449142 w 144"/>
              <a:gd name="T49" fmla="*/ 315009 h 144"/>
              <a:gd name="T50" fmla="*/ 270856 w 144"/>
              <a:gd name="T51" fmla="*/ 135004 h 144"/>
              <a:gd name="T52" fmla="*/ 342856 w 144"/>
              <a:gd name="T53" fmla="*/ 58848 h 144"/>
              <a:gd name="T54" fmla="*/ 459427 w 144"/>
              <a:gd name="T55" fmla="*/ 249238 h 144"/>
              <a:gd name="T56" fmla="*/ 246857 w 144"/>
              <a:gd name="T57" fmla="*/ 34616 h 144"/>
              <a:gd name="T58" fmla="*/ 308571 w 144"/>
              <a:gd name="T59" fmla="*/ 45001 h 144"/>
              <a:gd name="T60" fmla="*/ 130285 w 144"/>
              <a:gd name="T61" fmla="*/ 225006 h 144"/>
              <a:gd name="T62" fmla="*/ 58286 w 144"/>
              <a:gd name="T63" fmla="*/ 152312 h 144"/>
              <a:gd name="T64" fmla="*/ 246857 w 144"/>
              <a:gd name="T65" fmla="*/ 34616 h 144"/>
              <a:gd name="T66" fmla="*/ 44571 w 144"/>
              <a:gd name="T67" fmla="*/ 186928 h 144"/>
              <a:gd name="T68" fmla="*/ 120000 w 144"/>
              <a:gd name="T69" fmla="*/ 263084 h 144"/>
              <a:gd name="T70" fmla="*/ 120000 w 144"/>
              <a:gd name="T71" fmla="*/ 263084 h 144"/>
              <a:gd name="T72" fmla="*/ 222857 w 144"/>
              <a:gd name="T73" fmla="*/ 366933 h 144"/>
              <a:gd name="T74" fmla="*/ 150857 w 144"/>
              <a:gd name="T75" fmla="*/ 439627 h 144"/>
              <a:gd name="T76" fmla="*/ 34286 w 144"/>
              <a:gd name="T77" fmla="*/ 249238 h 144"/>
              <a:gd name="T78" fmla="*/ 44571 w 144"/>
              <a:gd name="T79" fmla="*/ 18692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4" h="144">
                <a:moveTo>
                  <a:pt x="42" y="138"/>
                </a:moveTo>
                <a:cubicBezTo>
                  <a:pt x="43" y="138"/>
                  <a:pt x="43" y="138"/>
                  <a:pt x="43" y="138"/>
                </a:cubicBezTo>
                <a:cubicBezTo>
                  <a:pt x="52" y="142"/>
                  <a:pt x="62" y="144"/>
                  <a:pt x="72" y="144"/>
                </a:cubicBezTo>
                <a:cubicBezTo>
                  <a:pt x="101" y="144"/>
                  <a:pt x="126" y="127"/>
                  <a:pt x="138" y="102"/>
                </a:cubicBezTo>
                <a:cubicBezTo>
                  <a:pt x="138" y="102"/>
                  <a:pt x="138" y="102"/>
                  <a:pt x="138" y="101"/>
                </a:cubicBezTo>
                <a:cubicBezTo>
                  <a:pt x="142" y="92"/>
                  <a:pt x="144" y="82"/>
                  <a:pt x="144" y="72"/>
                </a:cubicBezTo>
                <a:cubicBezTo>
                  <a:pt x="144" y="43"/>
                  <a:pt x="127" y="18"/>
                  <a:pt x="102" y="7"/>
                </a:cubicBezTo>
                <a:cubicBezTo>
                  <a:pt x="102" y="6"/>
                  <a:pt x="101" y="6"/>
                  <a:pt x="101" y="6"/>
                </a:cubicBezTo>
                <a:cubicBezTo>
                  <a:pt x="92" y="2"/>
                  <a:pt x="82" y="0"/>
                  <a:pt x="72" y="0"/>
                </a:cubicBezTo>
                <a:cubicBezTo>
                  <a:pt x="43" y="0"/>
                  <a:pt x="18" y="18"/>
                  <a:pt x="6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2" y="52"/>
                  <a:pt x="0" y="62"/>
                  <a:pt x="0" y="72"/>
                </a:cubicBezTo>
                <a:cubicBezTo>
                  <a:pt x="0" y="101"/>
                  <a:pt x="17" y="126"/>
                  <a:pt x="42" y="138"/>
                </a:cubicBezTo>
                <a:close/>
                <a:moveTo>
                  <a:pt x="72" y="134"/>
                </a:moveTo>
                <a:cubicBezTo>
                  <a:pt x="66" y="134"/>
                  <a:pt x="60" y="133"/>
                  <a:pt x="54" y="131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27" y="101"/>
                  <a:pt x="127" y="101"/>
                  <a:pt x="127" y="101"/>
                </a:cubicBezTo>
                <a:cubicBezTo>
                  <a:pt x="116" y="121"/>
                  <a:pt x="96" y="134"/>
                  <a:pt x="72" y="134"/>
                </a:cubicBezTo>
                <a:close/>
                <a:moveTo>
                  <a:pt x="72" y="99"/>
                </a:moveTo>
                <a:cubicBezTo>
                  <a:pt x="45" y="72"/>
                  <a:pt x="45" y="72"/>
                  <a:pt x="45" y="72"/>
                </a:cubicBezTo>
                <a:cubicBezTo>
                  <a:pt x="72" y="46"/>
                  <a:pt x="72" y="46"/>
                  <a:pt x="72" y="46"/>
                </a:cubicBezTo>
                <a:cubicBezTo>
                  <a:pt x="98" y="72"/>
                  <a:pt x="98" y="72"/>
                  <a:pt x="98" y="72"/>
                </a:cubicBezTo>
                <a:lnTo>
                  <a:pt x="72" y="99"/>
                </a:lnTo>
                <a:close/>
                <a:moveTo>
                  <a:pt x="134" y="72"/>
                </a:moveTo>
                <a:cubicBezTo>
                  <a:pt x="134" y="79"/>
                  <a:pt x="133" y="85"/>
                  <a:pt x="131" y="91"/>
                </a:cubicBezTo>
                <a:cubicBezTo>
                  <a:pt x="79" y="39"/>
                  <a:pt x="79" y="39"/>
                  <a:pt x="79" y="39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120" y="28"/>
                  <a:pt x="134" y="48"/>
                  <a:pt x="134" y="72"/>
                </a:cubicBezTo>
                <a:close/>
                <a:moveTo>
                  <a:pt x="72" y="10"/>
                </a:moveTo>
                <a:cubicBezTo>
                  <a:pt x="78" y="10"/>
                  <a:pt x="85" y="11"/>
                  <a:pt x="90" y="13"/>
                </a:cubicBezTo>
                <a:cubicBezTo>
                  <a:pt x="38" y="65"/>
                  <a:pt x="38" y="65"/>
                  <a:pt x="38" y="65"/>
                </a:cubicBezTo>
                <a:cubicBezTo>
                  <a:pt x="17" y="44"/>
                  <a:pt x="17" y="44"/>
                  <a:pt x="17" y="44"/>
                </a:cubicBezTo>
                <a:cubicBezTo>
                  <a:pt x="27" y="24"/>
                  <a:pt x="48" y="10"/>
                  <a:pt x="72" y="10"/>
                </a:cubicBezTo>
                <a:close/>
                <a:moveTo>
                  <a:pt x="13" y="54"/>
                </a:moveTo>
                <a:cubicBezTo>
                  <a:pt x="35" y="76"/>
                  <a:pt x="35" y="76"/>
                  <a:pt x="35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24" y="117"/>
                  <a:pt x="10" y="96"/>
                  <a:pt x="10" y="72"/>
                </a:cubicBezTo>
                <a:cubicBezTo>
                  <a:pt x="10" y="66"/>
                  <a:pt x="11" y="60"/>
                  <a:pt x="13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" name="Freeform 437">
            <a:extLst>
              <a:ext uri="{FF2B5EF4-FFF2-40B4-BE49-F238E27FC236}">
                <a16:creationId xmlns:a16="http://schemas.microsoft.com/office/drawing/2014/main" id="{5F38C3F6-D4F9-4A34-A773-36E033CF8A4A}"/>
              </a:ext>
            </a:extLst>
          </p:cNvPr>
          <p:cNvSpPr>
            <a:spLocks noEditPoints="1"/>
          </p:cNvSpPr>
          <p:nvPr/>
        </p:nvSpPr>
        <p:spPr bwMode="auto">
          <a:xfrm>
            <a:off x="9820713" y="4272634"/>
            <a:ext cx="247084" cy="467372"/>
          </a:xfrm>
          <a:custGeom>
            <a:avLst/>
            <a:gdLst>
              <a:gd name="T0" fmla="*/ 13690 w 77"/>
              <a:gd name="T1" fmla="*/ 463859 h 144"/>
              <a:gd name="T2" fmla="*/ 242991 w 77"/>
              <a:gd name="T3" fmla="*/ 498475 h 144"/>
              <a:gd name="T4" fmla="*/ 246413 w 77"/>
              <a:gd name="T5" fmla="*/ 498475 h 144"/>
              <a:gd name="T6" fmla="*/ 256680 w 77"/>
              <a:gd name="T7" fmla="*/ 495013 h 144"/>
              <a:gd name="T8" fmla="*/ 263525 w 77"/>
              <a:gd name="T9" fmla="*/ 481167 h 144"/>
              <a:gd name="T10" fmla="*/ 263525 w 77"/>
              <a:gd name="T11" fmla="*/ 51924 h 144"/>
              <a:gd name="T12" fmla="*/ 249835 w 77"/>
              <a:gd name="T13" fmla="*/ 34616 h 144"/>
              <a:gd name="T14" fmla="*/ 20534 w 77"/>
              <a:gd name="T15" fmla="*/ 0 h 144"/>
              <a:gd name="T16" fmla="*/ 6845 w 77"/>
              <a:gd name="T17" fmla="*/ 3462 h 144"/>
              <a:gd name="T18" fmla="*/ 0 w 77"/>
              <a:gd name="T19" fmla="*/ 17308 h 144"/>
              <a:gd name="T20" fmla="*/ 0 w 77"/>
              <a:gd name="T21" fmla="*/ 446551 h 144"/>
              <a:gd name="T22" fmla="*/ 13690 w 77"/>
              <a:gd name="T23" fmla="*/ 463859 h 144"/>
              <a:gd name="T24" fmla="*/ 34224 w 77"/>
              <a:gd name="T25" fmla="*/ 38078 h 144"/>
              <a:gd name="T26" fmla="*/ 229301 w 77"/>
              <a:gd name="T27" fmla="*/ 69233 h 144"/>
              <a:gd name="T28" fmla="*/ 229301 w 77"/>
              <a:gd name="T29" fmla="*/ 460397 h 144"/>
              <a:gd name="T30" fmla="*/ 34224 w 77"/>
              <a:gd name="T31" fmla="*/ 429242 h 144"/>
              <a:gd name="T32" fmla="*/ 34224 w 77"/>
              <a:gd name="T33" fmla="*/ 38078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7" h="144">
                <a:moveTo>
                  <a:pt x="4" y="134"/>
                </a:moveTo>
                <a:cubicBezTo>
                  <a:pt x="71" y="144"/>
                  <a:pt x="71" y="144"/>
                  <a:pt x="71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3" y="144"/>
                  <a:pt x="74" y="144"/>
                  <a:pt x="75" y="143"/>
                </a:cubicBezTo>
                <a:cubicBezTo>
                  <a:pt x="77" y="142"/>
                  <a:pt x="77" y="140"/>
                  <a:pt x="77" y="139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3"/>
                  <a:pt x="75" y="11"/>
                  <a:pt x="73" y="1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0"/>
                  <a:pt x="2" y="1"/>
                </a:cubicBezTo>
                <a:cubicBezTo>
                  <a:pt x="1" y="2"/>
                  <a:pt x="0" y="4"/>
                  <a:pt x="0" y="5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2" y="133"/>
                  <a:pt x="4" y="134"/>
                </a:cubicBezTo>
                <a:close/>
                <a:moveTo>
                  <a:pt x="10" y="11"/>
                </a:moveTo>
                <a:cubicBezTo>
                  <a:pt x="67" y="20"/>
                  <a:pt x="67" y="20"/>
                  <a:pt x="67" y="20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10" y="124"/>
                  <a:pt x="10" y="124"/>
                  <a:pt x="10" y="124"/>
                </a:cubicBezTo>
                <a:lnTo>
                  <a:pt x="10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Freeform 438">
            <a:extLst>
              <a:ext uri="{FF2B5EF4-FFF2-40B4-BE49-F238E27FC236}">
                <a16:creationId xmlns:a16="http://schemas.microsoft.com/office/drawing/2014/main" id="{97AEC86E-1AED-4B6A-B689-A53B7A11EE84}"/>
              </a:ext>
            </a:extLst>
          </p:cNvPr>
          <p:cNvSpPr>
            <a:spLocks noEditPoints="1"/>
          </p:cNvSpPr>
          <p:nvPr/>
        </p:nvSpPr>
        <p:spPr bwMode="auto">
          <a:xfrm>
            <a:off x="10727931" y="4324379"/>
            <a:ext cx="425440" cy="363882"/>
          </a:xfrm>
          <a:custGeom>
            <a:avLst/>
            <a:gdLst>
              <a:gd name="T0" fmla="*/ 120000 w 144"/>
              <a:gd name="T1" fmla="*/ 148835 h 122"/>
              <a:gd name="T2" fmla="*/ 373713 w 144"/>
              <a:gd name="T3" fmla="*/ 148835 h 122"/>
              <a:gd name="T4" fmla="*/ 390856 w 144"/>
              <a:gd name="T5" fmla="*/ 131528 h 122"/>
              <a:gd name="T6" fmla="*/ 373713 w 144"/>
              <a:gd name="T7" fmla="*/ 114222 h 122"/>
              <a:gd name="T8" fmla="*/ 120000 w 144"/>
              <a:gd name="T9" fmla="*/ 114222 h 122"/>
              <a:gd name="T10" fmla="*/ 102857 w 144"/>
              <a:gd name="T11" fmla="*/ 131528 h 122"/>
              <a:gd name="T12" fmla="*/ 120000 w 144"/>
              <a:gd name="T13" fmla="*/ 148835 h 122"/>
              <a:gd name="T14" fmla="*/ 120000 w 144"/>
              <a:gd name="T15" fmla="*/ 235366 h 122"/>
              <a:gd name="T16" fmla="*/ 373713 w 144"/>
              <a:gd name="T17" fmla="*/ 235366 h 122"/>
              <a:gd name="T18" fmla="*/ 390856 w 144"/>
              <a:gd name="T19" fmla="*/ 218060 h 122"/>
              <a:gd name="T20" fmla="*/ 373713 w 144"/>
              <a:gd name="T21" fmla="*/ 197292 h 122"/>
              <a:gd name="T22" fmla="*/ 120000 w 144"/>
              <a:gd name="T23" fmla="*/ 197292 h 122"/>
              <a:gd name="T24" fmla="*/ 102857 w 144"/>
              <a:gd name="T25" fmla="*/ 218060 h 122"/>
              <a:gd name="T26" fmla="*/ 120000 w 144"/>
              <a:gd name="T27" fmla="*/ 235366 h 122"/>
              <a:gd name="T28" fmla="*/ 17143 w 144"/>
              <a:gd name="T29" fmla="*/ 346127 h 122"/>
              <a:gd name="T30" fmla="*/ 72000 w 144"/>
              <a:gd name="T31" fmla="*/ 346127 h 122"/>
              <a:gd name="T32" fmla="*/ 72000 w 144"/>
              <a:gd name="T33" fmla="*/ 404969 h 122"/>
              <a:gd name="T34" fmla="*/ 82286 w 144"/>
              <a:gd name="T35" fmla="*/ 422275 h 122"/>
              <a:gd name="T36" fmla="*/ 92571 w 144"/>
              <a:gd name="T37" fmla="*/ 422275 h 122"/>
              <a:gd name="T38" fmla="*/ 102857 w 144"/>
              <a:gd name="T39" fmla="*/ 418814 h 122"/>
              <a:gd name="T40" fmla="*/ 195428 w 144"/>
              <a:gd name="T41" fmla="*/ 349588 h 122"/>
              <a:gd name="T42" fmla="*/ 476570 w 144"/>
              <a:gd name="T43" fmla="*/ 349588 h 122"/>
              <a:gd name="T44" fmla="*/ 493713 w 144"/>
              <a:gd name="T45" fmla="*/ 332282 h 122"/>
              <a:gd name="T46" fmla="*/ 493713 w 144"/>
              <a:gd name="T47" fmla="*/ 17306 h 122"/>
              <a:gd name="T48" fmla="*/ 476570 w 144"/>
              <a:gd name="T49" fmla="*/ 0 h 122"/>
              <a:gd name="T50" fmla="*/ 17143 w 144"/>
              <a:gd name="T51" fmla="*/ 0 h 122"/>
              <a:gd name="T52" fmla="*/ 0 w 144"/>
              <a:gd name="T53" fmla="*/ 17306 h 122"/>
              <a:gd name="T54" fmla="*/ 0 w 144"/>
              <a:gd name="T55" fmla="*/ 328821 h 122"/>
              <a:gd name="T56" fmla="*/ 17143 w 144"/>
              <a:gd name="T57" fmla="*/ 346127 h 122"/>
              <a:gd name="T58" fmla="*/ 34286 w 144"/>
              <a:gd name="T59" fmla="*/ 34613 h 122"/>
              <a:gd name="T60" fmla="*/ 459427 w 144"/>
              <a:gd name="T61" fmla="*/ 34613 h 122"/>
              <a:gd name="T62" fmla="*/ 459427 w 144"/>
              <a:gd name="T63" fmla="*/ 311514 h 122"/>
              <a:gd name="T64" fmla="*/ 188571 w 144"/>
              <a:gd name="T65" fmla="*/ 311514 h 122"/>
              <a:gd name="T66" fmla="*/ 178285 w 144"/>
              <a:gd name="T67" fmla="*/ 314976 h 122"/>
              <a:gd name="T68" fmla="*/ 109714 w 144"/>
              <a:gd name="T69" fmla="*/ 370356 h 122"/>
              <a:gd name="T70" fmla="*/ 109714 w 144"/>
              <a:gd name="T71" fmla="*/ 328821 h 122"/>
              <a:gd name="T72" fmla="*/ 92571 w 144"/>
              <a:gd name="T73" fmla="*/ 311514 h 122"/>
              <a:gd name="T74" fmla="*/ 34286 w 144"/>
              <a:gd name="T75" fmla="*/ 311514 h 122"/>
              <a:gd name="T76" fmla="*/ 34286 w 144"/>
              <a:gd name="T77" fmla="*/ 34613 h 1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22">
                <a:moveTo>
                  <a:pt x="35" y="43"/>
                </a:moveTo>
                <a:cubicBezTo>
                  <a:pt x="109" y="43"/>
                  <a:pt x="109" y="43"/>
                  <a:pt x="109" y="43"/>
                </a:cubicBezTo>
                <a:cubicBezTo>
                  <a:pt x="112" y="43"/>
                  <a:pt x="114" y="41"/>
                  <a:pt x="114" y="38"/>
                </a:cubicBezTo>
                <a:cubicBezTo>
                  <a:pt x="114" y="35"/>
                  <a:pt x="112" y="33"/>
                  <a:pt x="109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3" y="33"/>
                  <a:pt x="30" y="35"/>
                  <a:pt x="30" y="38"/>
                </a:cubicBezTo>
                <a:cubicBezTo>
                  <a:pt x="30" y="41"/>
                  <a:pt x="33" y="43"/>
                  <a:pt x="35" y="43"/>
                </a:cubicBezTo>
                <a:close/>
                <a:moveTo>
                  <a:pt x="35" y="68"/>
                </a:moveTo>
                <a:cubicBezTo>
                  <a:pt x="109" y="68"/>
                  <a:pt x="109" y="68"/>
                  <a:pt x="109" y="68"/>
                </a:cubicBezTo>
                <a:cubicBezTo>
                  <a:pt x="112" y="68"/>
                  <a:pt x="114" y="65"/>
                  <a:pt x="114" y="63"/>
                </a:cubicBezTo>
                <a:cubicBezTo>
                  <a:pt x="114" y="60"/>
                  <a:pt x="112" y="57"/>
                  <a:pt x="109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3" y="57"/>
                  <a:pt x="30" y="60"/>
                  <a:pt x="30" y="63"/>
                </a:cubicBezTo>
                <a:cubicBezTo>
                  <a:pt x="30" y="65"/>
                  <a:pt x="33" y="68"/>
                  <a:pt x="35" y="68"/>
                </a:cubicBezTo>
                <a:close/>
                <a:moveTo>
                  <a:pt x="5" y="100"/>
                </a:moveTo>
                <a:cubicBezTo>
                  <a:pt x="21" y="100"/>
                  <a:pt x="21" y="100"/>
                  <a:pt x="21" y="100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1" y="119"/>
                  <a:pt x="23" y="121"/>
                  <a:pt x="24" y="122"/>
                </a:cubicBezTo>
                <a:cubicBezTo>
                  <a:pt x="25" y="122"/>
                  <a:pt x="26" y="122"/>
                  <a:pt x="27" y="122"/>
                </a:cubicBezTo>
                <a:cubicBezTo>
                  <a:pt x="28" y="122"/>
                  <a:pt x="29" y="122"/>
                  <a:pt x="30" y="121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139" y="101"/>
                  <a:pt x="139" y="101"/>
                  <a:pt x="139" y="101"/>
                </a:cubicBezTo>
                <a:cubicBezTo>
                  <a:pt x="142" y="101"/>
                  <a:pt x="144" y="98"/>
                  <a:pt x="144" y="96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2" y="100"/>
                  <a:pt x="5" y="100"/>
                </a:cubicBezTo>
                <a:close/>
                <a:moveTo>
                  <a:pt x="10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90"/>
                  <a:pt x="134" y="90"/>
                  <a:pt x="134" y="90"/>
                </a:cubicBezTo>
                <a:cubicBezTo>
                  <a:pt x="55" y="90"/>
                  <a:pt x="55" y="90"/>
                  <a:pt x="55" y="90"/>
                </a:cubicBezTo>
                <a:cubicBezTo>
                  <a:pt x="54" y="90"/>
                  <a:pt x="53" y="91"/>
                  <a:pt x="52" y="91"/>
                </a:cubicBezTo>
                <a:cubicBezTo>
                  <a:pt x="32" y="107"/>
                  <a:pt x="32" y="107"/>
                  <a:pt x="32" y="107"/>
                </a:cubicBezTo>
                <a:cubicBezTo>
                  <a:pt x="32" y="95"/>
                  <a:pt x="32" y="95"/>
                  <a:pt x="32" y="95"/>
                </a:cubicBezTo>
                <a:cubicBezTo>
                  <a:pt x="32" y="93"/>
                  <a:pt x="29" y="90"/>
                  <a:pt x="27" y="90"/>
                </a:cubicBezTo>
                <a:cubicBezTo>
                  <a:pt x="10" y="90"/>
                  <a:pt x="10" y="90"/>
                  <a:pt x="10" y="90"/>
                </a:cubicBez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Freeform 439">
            <a:extLst>
              <a:ext uri="{FF2B5EF4-FFF2-40B4-BE49-F238E27FC236}">
                <a16:creationId xmlns:a16="http://schemas.microsoft.com/office/drawing/2014/main" id="{BD7AF47D-CB37-4278-8804-8364306D7104}"/>
              </a:ext>
            </a:extLst>
          </p:cNvPr>
          <p:cNvSpPr>
            <a:spLocks noEditPoints="1"/>
          </p:cNvSpPr>
          <p:nvPr/>
        </p:nvSpPr>
        <p:spPr bwMode="auto">
          <a:xfrm>
            <a:off x="1748806" y="5282188"/>
            <a:ext cx="411446" cy="415416"/>
          </a:xfrm>
          <a:custGeom>
            <a:avLst/>
            <a:gdLst>
              <a:gd name="T0" fmla="*/ 421713 w 144"/>
              <a:gd name="T1" fmla="*/ 72694 h 144"/>
              <a:gd name="T2" fmla="*/ 418285 w 144"/>
              <a:gd name="T3" fmla="*/ 69233 h 144"/>
              <a:gd name="T4" fmla="*/ 246857 w 144"/>
              <a:gd name="T5" fmla="*/ 0 h 144"/>
              <a:gd name="T6" fmla="*/ 75428 w 144"/>
              <a:gd name="T7" fmla="*/ 72694 h 144"/>
              <a:gd name="T8" fmla="*/ 72000 w 144"/>
              <a:gd name="T9" fmla="*/ 72694 h 144"/>
              <a:gd name="T10" fmla="*/ 72000 w 144"/>
              <a:gd name="T11" fmla="*/ 72694 h 144"/>
              <a:gd name="T12" fmla="*/ 0 w 144"/>
              <a:gd name="T13" fmla="*/ 249238 h 144"/>
              <a:gd name="T14" fmla="*/ 246857 w 144"/>
              <a:gd name="T15" fmla="*/ 498475 h 144"/>
              <a:gd name="T16" fmla="*/ 493713 w 144"/>
              <a:gd name="T17" fmla="*/ 249238 h 144"/>
              <a:gd name="T18" fmla="*/ 421713 w 144"/>
              <a:gd name="T19" fmla="*/ 72694 h 144"/>
              <a:gd name="T20" fmla="*/ 421713 w 144"/>
              <a:gd name="T21" fmla="*/ 72694 h 144"/>
              <a:gd name="T22" fmla="*/ 246857 w 144"/>
              <a:gd name="T23" fmla="*/ 463859 h 144"/>
              <a:gd name="T24" fmla="*/ 34286 w 144"/>
              <a:gd name="T25" fmla="*/ 266546 h 144"/>
              <a:gd name="T26" fmla="*/ 185142 w 144"/>
              <a:gd name="T27" fmla="*/ 266546 h 144"/>
              <a:gd name="T28" fmla="*/ 246857 w 144"/>
              <a:gd name="T29" fmla="*/ 311547 h 144"/>
              <a:gd name="T30" fmla="*/ 305142 w 144"/>
              <a:gd name="T31" fmla="*/ 266546 h 144"/>
              <a:gd name="T32" fmla="*/ 455999 w 144"/>
              <a:gd name="T33" fmla="*/ 266546 h 144"/>
              <a:gd name="T34" fmla="*/ 246857 w 144"/>
              <a:gd name="T35" fmla="*/ 463859 h 144"/>
              <a:gd name="T36" fmla="*/ 219428 w 144"/>
              <a:gd name="T37" fmla="*/ 249238 h 144"/>
              <a:gd name="T38" fmla="*/ 246857 w 144"/>
              <a:gd name="T39" fmla="*/ 221544 h 144"/>
              <a:gd name="T40" fmla="*/ 274285 w 144"/>
              <a:gd name="T41" fmla="*/ 249238 h 144"/>
              <a:gd name="T42" fmla="*/ 246857 w 144"/>
              <a:gd name="T43" fmla="*/ 276931 h 144"/>
              <a:gd name="T44" fmla="*/ 219428 w 144"/>
              <a:gd name="T45" fmla="*/ 249238 h 144"/>
              <a:gd name="T46" fmla="*/ 305142 w 144"/>
              <a:gd name="T47" fmla="*/ 231929 h 144"/>
              <a:gd name="T48" fmla="*/ 287999 w 144"/>
              <a:gd name="T49" fmla="*/ 200775 h 144"/>
              <a:gd name="T50" fmla="*/ 332571 w 144"/>
              <a:gd name="T51" fmla="*/ 93464 h 144"/>
              <a:gd name="T52" fmla="*/ 325713 w 144"/>
              <a:gd name="T53" fmla="*/ 69233 h 144"/>
              <a:gd name="T54" fmla="*/ 301714 w 144"/>
              <a:gd name="T55" fmla="*/ 76156 h 144"/>
              <a:gd name="T56" fmla="*/ 253714 w 144"/>
              <a:gd name="T57" fmla="*/ 186928 h 144"/>
              <a:gd name="T58" fmla="*/ 246857 w 144"/>
              <a:gd name="T59" fmla="*/ 186928 h 144"/>
              <a:gd name="T60" fmla="*/ 185142 w 144"/>
              <a:gd name="T61" fmla="*/ 231929 h 144"/>
              <a:gd name="T62" fmla="*/ 34286 w 144"/>
              <a:gd name="T63" fmla="*/ 231929 h 144"/>
              <a:gd name="T64" fmla="*/ 85714 w 144"/>
              <a:gd name="T65" fmla="*/ 110772 h 144"/>
              <a:gd name="T66" fmla="*/ 116571 w 144"/>
              <a:gd name="T67" fmla="*/ 141927 h 144"/>
              <a:gd name="T68" fmla="*/ 130285 w 144"/>
              <a:gd name="T69" fmla="*/ 148850 h 144"/>
              <a:gd name="T70" fmla="*/ 144000 w 144"/>
              <a:gd name="T71" fmla="*/ 141927 h 144"/>
              <a:gd name="T72" fmla="*/ 144000 w 144"/>
              <a:gd name="T73" fmla="*/ 117695 h 144"/>
              <a:gd name="T74" fmla="*/ 109714 w 144"/>
              <a:gd name="T75" fmla="*/ 86541 h 144"/>
              <a:gd name="T76" fmla="*/ 229714 w 144"/>
              <a:gd name="T77" fmla="*/ 34616 h 144"/>
              <a:gd name="T78" fmla="*/ 229714 w 144"/>
              <a:gd name="T79" fmla="*/ 83079 h 144"/>
              <a:gd name="T80" fmla="*/ 246857 w 144"/>
              <a:gd name="T81" fmla="*/ 100387 h 144"/>
              <a:gd name="T82" fmla="*/ 263999 w 144"/>
              <a:gd name="T83" fmla="*/ 83079 h 144"/>
              <a:gd name="T84" fmla="*/ 263999 w 144"/>
              <a:gd name="T85" fmla="*/ 34616 h 144"/>
              <a:gd name="T86" fmla="*/ 383999 w 144"/>
              <a:gd name="T87" fmla="*/ 86541 h 144"/>
              <a:gd name="T88" fmla="*/ 349713 w 144"/>
              <a:gd name="T89" fmla="*/ 117695 h 144"/>
              <a:gd name="T90" fmla="*/ 349713 w 144"/>
              <a:gd name="T91" fmla="*/ 141927 h 144"/>
              <a:gd name="T92" fmla="*/ 363428 w 144"/>
              <a:gd name="T93" fmla="*/ 148850 h 144"/>
              <a:gd name="T94" fmla="*/ 377142 w 144"/>
              <a:gd name="T95" fmla="*/ 141927 h 144"/>
              <a:gd name="T96" fmla="*/ 407999 w 144"/>
              <a:gd name="T97" fmla="*/ 110772 h 144"/>
              <a:gd name="T98" fmla="*/ 459427 w 144"/>
              <a:gd name="T99" fmla="*/ 231929 h 144"/>
              <a:gd name="T100" fmla="*/ 305142 w 144"/>
              <a:gd name="T101" fmla="*/ 231929 h 14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4" h="144">
                <a:moveTo>
                  <a:pt x="123" y="21"/>
                </a:moveTo>
                <a:cubicBezTo>
                  <a:pt x="123" y="21"/>
                  <a:pt x="122" y="21"/>
                  <a:pt x="122" y="20"/>
                </a:cubicBezTo>
                <a:cubicBezTo>
                  <a:pt x="109" y="8"/>
                  <a:pt x="92" y="0"/>
                  <a:pt x="72" y="0"/>
                </a:cubicBezTo>
                <a:cubicBezTo>
                  <a:pt x="52" y="0"/>
                  <a:pt x="35" y="8"/>
                  <a:pt x="22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8" y="34"/>
                  <a:pt x="0" y="5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52"/>
                  <a:pt x="136" y="34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72" y="134"/>
                </a:moveTo>
                <a:cubicBezTo>
                  <a:pt x="40" y="134"/>
                  <a:pt x="13" y="109"/>
                  <a:pt x="10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7" y="85"/>
                  <a:pt x="64" y="90"/>
                  <a:pt x="72" y="90"/>
                </a:cubicBezTo>
                <a:cubicBezTo>
                  <a:pt x="80" y="90"/>
                  <a:pt x="87" y="85"/>
                  <a:pt x="89" y="77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31" y="109"/>
                  <a:pt x="104" y="134"/>
                  <a:pt x="72" y="134"/>
                </a:cubicBezTo>
                <a:close/>
                <a:moveTo>
                  <a:pt x="64" y="72"/>
                </a:moveTo>
                <a:cubicBezTo>
                  <a:pt x="64" y="67"/>
                  <a:pt x="67" y="64"/>
                  <a:pt x="72" y="64"/>
                </a:cubicBezTo>
                <a:cubicBezTo>
                  <a:pt x="76" y="64"/>
                  <a:pt x="80" y="67"/>
                  <a:pt x="80" y="72"/>
                </a:cubicBezTo>
                <a:cubicBezTo>
                  <a:pt x="80" y="76"/>
                  <a:pt x="76" y="80"/>
                  <a:pt x="72" y="80"/>
                </a:cubicBezTo>
                <a:cubicBezTo>
                  <a:pt x="67" y="80"/>
                  <a:pt x="64" y="76"/>
                  <a:pt x="64" y="72"/>
                </a:cubicBezTo>
                <a:close/>
                <a:moveTo>
                  <a:pt x="89" y="67"/>
                </a:moveTo>
                <a:cubicBezTo>
                  <a:pt x="88" y="63"/>
                  <a:pt x="86" y="60"/>
                  <a:pt x="84" y="58"/>
                </a:cubicBezTo>
                <a:cubicBezTo>
                  <a:pt x="97" y="27"/>
                  <a:pt x="97" y="27"/>
                  <a:pt x="97" y="27"/>
                </a:cubicBezTo>
                <a:cubicBezTo>
                  <a:pt x="98" y="24"/>
                  <a:pt x="97" y="21"/>
                  <a:pt x="95" y="20"/>
                </a:cubicBezTo>
                <a:cubicBezTo>
                  <a:pt x="92" y="19"/>
                  <a:pt x="89" y="20"/>
                  <a:pt x="88" y="22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3" y="54"/>
                  <a:pt x="72" y="54"/>
                </a:cubicBezTo>
                <a:cubicBezTo>
                  <a:pt x="64" y="54"/>
                  <a:pt x="57" y="59"/>
                  <a:pt x="54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11" y="54"/>
                  <a:pt x="17" y="41"/>
                  <a:pt x="25" y="32"/>
                </a:cubicBezTo>
                <a:cubicBezTo>
                  <a:pt x="34" y="41"/>
                  <a:pt x="34" y="41"/>
                  <a:pt x="34" y="41"/>
                </a:cubicBezTo>
                <a:cubicBezTo>
                  <a:pt x="35" y="42"/>
                  <a:pt x="37" y="43"/>
                  <a:pt x="38" y="43"/>
                </a:cubicBezTo>
                <a:cubicBezTo>
                  <a:pt x="39" y="43"/>
                  <a:pt x="41" y="42"/>
                  <a:pt x="42" y="41"/>
                </a:cubicBezTo>
                <a:cubicBezTo>
                  <a:pt x="44" y="39"/>
                  <a:pt x="44" y="36"/>
                  <a:pt x="42" y="34"/>
                </a:cubicBezTo>
                <a:cubicBezTo>
                  <a:pt x="32" y="25"/>
                  <a:pt x="32" y="25"/>
                  <a:pt x="32" y="25"/>
                </a:cubicBezTo>
                <a:cubicBezTo>
                  <a:pt x="42" y="17"/>
                  <a:pt x="54" y="11"/>
                  <a:pt x="67" y="10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7"/>
                  <a:pt x="69" y="29"/>
                  <a:pt x="72" y="29"/>
                </a:cubicBezTo>
                <a:cubicBezTo>
                  <a:pt x="75" y="29"/>
                  <a:pt x="77" y="27"/>
                  <a:pt x="77" y="24"/>
                </a:cubicBezTo>
                <a:cubicBezTo>
                  <a:pt x="77" y="10"/>
                  <a:pt x="77" y="10"/>
                  <a:pt x="77" y="10"/>
                </a:cubicBezTo>
                <a:cubicBezTo>
                  <a:pt x="90" y="11"/>
                  <a:pt x="102" y="17"/>
                  <a:pt x="112" y="25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100" y="36"/>
                  <a:pt x="100" y="39"/>
                  <a:pt x="102" y="41"/>
                </a:cubicBezTo>
                <a:cubicBezTo>
                  <a:pt x="103" y="42"/>
                  <a:pt x="105" y="43"/>
                  <a:pt x="106" y="43"/>
                </a:cubicBezTo>
                <a:cubicBezTo>
                  <a:pt x="107" y="43"/>
                  <a:pt x="109" y="42"/>
                  <a:pt x="110" y="4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7" y="41"/>
                  <a:pt x="133" y="54"/>
                  <a:pt x="134" y="67"/>
                </a:cubicBezTo>
                <a:lnTo>
                  <a:pt x="89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5A3D119B-6AF3-46FC-8BE2-F520A1557164}"/>
              </a:ext>
            </a:extLst>
          </p:cNvPr>
          <p:cNvGrpSpPr/>
          <p:nvPr/>
        </p:nvGrpSpPr>
        <p:grpSpPr>
          <a:xfrm>
            <a:off x="2767136" y="5281898"/>
            <a:ext cx="413340" cy="415996"/>
            <a:chOff x="11573154" y="2579856"/>
            <a:chExt cx="493712" cy="496887"/>
          </a:xfrm>
        </p:grpSpPr>
        <p:sp>
          <p:nvSpPr>
            <p:cNvPr id="63" name="Freeform 440">
              <a:extLst>
                <a:ext uri="{FF2B5EF4-FFF2-40B4-BE49-F238E27FC236}">
                  <a16:creationId xmlns:a16="http://schemas.microsoft.com/office/drawing/2014/main" id="{C63A31B6-317E-4E46-823A-0E3A00C58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3154" y="2579856"/>
              <a:ext cx="493712" cy="496887"/>
            </a:xfrm>
            <a:custGeom>
              <a:avLst/>
              <a:gdLst>
                <a:gd name="T0" fmla="*/ 476570 w 144"/>
                <a:gd name="T1" fmla="*/ 462382 h 144"/>
                <a:gd name="T2" fmla="*/ 34286 w 144"/>
                <a:gd name="T3" fmla="*/ 462382 h 144"/>
                <a:gd name="T4" fmla="*/ 34286 w 144"/>
                <a:gd name="T5" fmla="*/ 17253 h 144"/>
                <a:gd name="T6" fmla="*/ 17143 w 144"/>
                <a:gd name="T7" fmla="*/ 0 h 144"/>
                <a:gd name="T8" fmla="*/ 0 w 144"/>
                <a:gd name="T9" fmla="*/ 17253 h 144"/>
                <a:gd name="T10" fmla="*/ 0 w 144"/>
                <a:gd name="T11" fmla="*/ 479635 h 144"/>
                <a:gd name="T12" fmla="*/ 17143 w 144"/>
                <a:gd name="T13" fmla="*/ 496888 h 144"/>
                <a:gd name="T14" fmla="*/ 476570 w 144"/>
                <a:gd name="T15" fmla="*/ 496888 h 144"/>
                <a:gd name="T16" fmla="*/ 493713 w 144"/>
                <a:gd name="T17" fmla="*/ 479635 h 144"/>
                <a:gd name="T18" fmla="*/ 476570 w 144"/>
                <a:gd name="T19" fmla="*/ 462382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144">
                  <a:moveTo>
                    <a:pt x="139" y="134"/>
                  </a:moveTo>
                  <a:cubicBezTo>
                    <a:pt x="10" y="134"/>
                    <a:pt x="10" y="134"/>
                    <a:pt x="10" y="13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42"/>
                    <a:pt x="2" y="144"/>
                    <a:pt x="5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42" y="144"/>
                    <a:pt x="144" y="142"/>
                    <a:pt x="144" y="139"/>
                  </a:cubicBezTo>
                  <a:cubicBezTo>
                    <a:pt x="144" y="136"/>
                    <a:pt x="142" y="134"/>
                    <a:pt x="139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441">
              <a:extLst>
                <a:ext uri="{FF2B5EF4-FFF2-40B4-BE49-F238E27FC236}">
                  <a16:creationId xmlns:a16="http://schemas.microsoft.com/office/drawing/2014/main" id="{D059839A-A815-40F8-BA86-97BEE755C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1429" y="2703681"/>
              <a:ext cx="34925" cy="287337"/>
            </a:xfrm>
            <a:custGeom>
              <a:avLst/>
              <a:gdLst>
                <a:gd name="T0" fmla="*/ 34925 w 10"/>
                <a:gd name="T1" fmla="*/ 270028 h 83"/>
                <a:gd name="T2" fmla="*/ 34925 w 10"/>
                <a:gd name="T3" fmla="*/ 17310 h 83"/>
                <a:gd name="T4" fmla="*/ 17463 w 10"/>
                <a:gd name="T5" fmla="*/ 0 h 83"/>
                <a:gd name="T6" fmla="*/ 0 w 10"/>
                <a:gd name="T7" fmla="*/ 17310 h 83"/>
                <a:gd name="T8" fmla="*/ 0 w 10"/>
                <a:gd name="T9" fmla="*/ 270028 h 83"/>
                <a:gd name="T10" fmla="*/ 17463 w 10"/>
                <a:gd name="T11" fmla="*/ 287338 h 83"/>
                <a:gd name="T12" fmla="*/ 34925 w 10"/>
                <a:gd name="T13" fmla="*/ 270028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83">
                  <a:moveTo>
                    <a:pt x="10" y="78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1"/>
                    <a:pt x="2" y="83"/>
                    <a:pt x="5" y="83"/>
                  </a:cubicBezTo>
                  <a:cubicBezTo>
                    <a:pt x="8" y="83"/>
                    <a:pt x="10" y="81"/>
                    <a:pt x="10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442">
              <a:extLst>
                <a:ext uri="{FF2B5EF4-FFF2-40B4-BE49-F238E27FC236}">
                  <a16:creationId xmlns:a16="http://schemas.microsoft.com/office/drawing/2014/main" id="{5CFA2121-8BD1-4E43-B4E2-82130A0A3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8879" y="2703681"/>
              <a:ext cx="34925" cy="287337"/>
            </a:xfrm>
            <a:custGeom>
              <a:avLst/>
              <a:gdLst>
                <a:gd name="T0" fmla="*/ 34925 w 10"/>
                <a:gd name="T1" fmla="*/ 270028 h 83"/>
                <a:gd name="T2" fmla="*/ 34925 w 10"/>
                <a:gd name="T3" fmla="*/ 17310 h 83"/>
                <a:gd name="T4" fmla="*/ 17463 w 10"/>
                <a:gd name="T5" fmla="*/ 0 h 83"/>
                <a:gd name="T6" fmla="*/ 0 w 10"/>
                <a:gd name="T7" fmla="*/ 17310 h 83"/>
                <a:gd name="T8" fmla="*/ 0 w 10"/>
                <a:gd name="T9" fmla="*/ 270028 h 83"/>
                <a:gd name="T10" fmla="*/ 17463 w 10"/>
                <a:gd name="T11" fmla="*/ 287338 h 83"/>
                <a:gd name="T12" fmla="*/ 34925 w 10"/>
                <a:gd name="T13" fmla="*/ 270028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83">
                  <a:moveTo>
                    <a:pt x="10" y="78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1"/>
                    <a:pt x="2" y="83"/>
                    <a:pt x="5" y="83"/>
                  </a:cubicBezTo>
                  <a:cubicBezTo>
                    <a:pt x="8" y="83"/>
                    <a:pt x="10" y="81"/>
                    <a:pt x="10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443">
              <a:extLst>
                <a:ext uri="{FF2B5EF4-FFF2-40B4-BE49-F238E27FC236}">
                  <a16:creationId xmlns:a16="http://schemas.microsoft.com/office/drawing/2014/main" id="{F336E672-E7C5-42C0-A95F-CB5A42447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9704" y="2703681"/>
              <a:ext cx="38100" cy="287337"/>
            </a:xfrm>
            <a:custGeom>
              <a:avLst/>
              <a:gdLst>
                <a:gd name="T0" fmla="*/ 38100 w 11"/>
                <a:gd name="T1" fmla="*/ 270028 h 83"/>
                <a:gd name="T2" fmla="*/ 38100 w 11"/>
                <a:gd name="T3" fmla="*/ 17310 h 83"/>
                <a:gd name="T4" fmla="*/ 17318 w 11"/>
                <a:gd name="T5" fmla="*/ 0 h 83"/>
                <a:gd name="T6" fmla="*/ 0 w 11"/>
                <a:gd name="T7" fmla="*/ 17310 h 83"/>
                <a:gd name="T8" fmla="*/ 0 w 11"/>
                <a:gd name="T9" fmla="*/ 270028 h 83"/>
                <a:gd name="T10" fmla="*/ 17318 w 11"/>
                <a:gd name="T11" fmla="*/ 287338 h 83"/>
                <a:gd name="T12" fmla="*/ 38100 w 11"/>
                <a:gd name="T13" fmla="*/ 270028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83">
                  <a:moveTo>
                    <a:pt x="11" y="78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1"/>
                    <a:pt x="3" y="83"/>
                    <a:pt x="5" y="83"/>
                  </a:cubicBezTo>
                  <a:cubicBezTo>
                    <a:pt x="8" y="83"/>
                    <a:pt x="11" y="81"/>
                    <a:pt x="11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444">
              <a:extLst>
                <a:ext uri="{FF2B5EF4-FFF2-40B4-BE49-F238E27FC236}">
                  <a16:creationId xmlns:a16="http://schemas.microsoft.com/office/drawing/2014/main" id="{2678EBA6-A664-40EC-88F4-42D08EE49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5429" y="2832268"/>
              <a:ext cx="34925" cy="158750"/>
            </a:xfrm>
            <a:custGeom>
              <a:avLst/>
              <a:gdLst>
                <a:gd name="T0" fmla="*/ 34925 w 10"/>
                <a:gd name="T1" fmla="*/ 141495 h 46"/>
                <a:gd name="T2" fmla="*/ 34925 w 10"/>
                <a:gd name="T3" fmla="*/ 17255 h 46"/>
                <a:gd name="T4" fmla="*/ 17463 w 10"/>
                <a:gd name="T5" fmla="*/ 0 h 46"/>
                <a:gd name="T6" fmla="*/ 0 w 10"/>
                <a:gd name="T7" fmla="*/ 17255 h 46"/>
                <a:gd name="T8" fmla="*/ 0 w 10"/>
                <a:gd name="T9" fmla="*/ 141495 h 46"/>
                <a:gd name="T10" fmla="*/ 17463 w 10"/>
                <a:gd name="T11" fmla="*/ 158750 h 46"/>
                <a:gd name="T12" fmla="*/ 34925 w 10"/>
                <a:gd name="T13" fmla="*/ 14149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46">
                  <a:moveTo>
                    <a:pt x="10" y="41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4"/>
                    <a:pt x="2" y="46"/>
                    <a:pt x="5" y="46"/>
                  </a:cubicBezTo>
                  <a:cubicBezTo>
                    <a:pt x="8" y="46"/>
                    <a:pt x="10" y="44"/>
                    <a:pt x="1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445">
              <a:extLst>
                <a:ext uri="{FF2B5EF4-FFF2-40B4-BE49-F238E27FC236}">
                  <a16:creationId xmlns:a16="http://schemas.microsoft.com/office/drawing/2014/main" id="{173C9178-8CF2-4733-8B5F-54140F3E0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7154" y="2832268"/>
              <a:ext cx="34925" cy="158750"/>
            </a:xfrm>
            <a:custGeom>
              <a:avLst/>
              <a:gdLst>
                <a:gd name="T0" fmla="*/ 34925 w 10"/>
                <a:gd name="T1" fmla="*/ 141495 h 46"/>
                <a:gd name="T2" fmla="*/ 34925 w 10"/>
                <a:gd name="T3" fmla="*/ 17255 h 46"/>
                <a:gd name="T4" fmla="*/ 17463 w 10"/>
                <a:gd name="T5" fmla="*/ 0 h 46"/>
                <a:gd name="T6" fmla="*/ 0 w 10"/>
                <a:gd name="T7" fmla="*/ 17255 h 46"/>
                <a:gd name="T8" fmla="*/ 0 w 10"/>
                <a:gd name="T9" fmla="*/ 141495 h 46"/>
                <a:gd name="T10" fmla="*/ 17463 w 10"/>
                <a:gd name="T11" fmla="*/ 158750 h 46"/>
                <a:gd name="T12" fmla="*/ 34925 w 10"/>
                <a:gd name="T13" fmla="*/ 14149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46">
                  <a:moveTo>
                    <a:pt x="10" y="41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4"/>
                    <a:pt x="2" y="46"/>
                    <a:pt x="5" y="46"/>
                  </a:cubicBezTo>
                  <a:cubicBezTo>
                    <a:pt x="8" y="46"/>
                    <a:pt x="10" y="44"/>
                    <a:pt x="1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" name="Freeform 446">
            <a:extLst>
              <a:ext uri="{FF2B5EF4-FFF2-40B4-BE49-F238E27FC236}">
                <a16:creationId xmlns:a16="http://schemas.microsoft.com/office/drawing/2014/main" id="{BB8AB9A4-721F-425F-A256-BD53AECC8B72}"/>
              </a:ext>
            </a:extLst>
          </p:cNvPr>
          <p:cNvSpPr>
            <a:spLocks noEditPoints="1"/>
          </p:cNvSpPr>
          <p:nvPr/>
        </p:nvSpPr>
        <p:spPr bwMode="auto">
          <a:xfrm>
            <a:off x="3750779" y="5281896"/>
            <a:ext cx="412026" cy="416000"/>
          </a:xfrm>
          <a:custGeom>
            <a:avLst/>
            <a:gdLst>
              <a:gd name="T0" fmla="*/ 490284 w 144"/>
              <a:gd name="T1" fmla="*/ 162697 h 144"/>
              <a:gd name="T2" fmla="*/ 435427 w 144"/>
              <a:gd name="T3" fmla="*/ 10385 h 144"/>
              <a:gd name="T4" fmla="*/ 75428 w 144"/>
              <a:gd name="T5" fmla="*/ 0 h 144"/>
              <a:gd name="T6" fmla="*/ 6857 w 144"/>
              <a:gd name="T7" fmla="*/ 162697 h 144"/>
              <a:gd name="T8" fmla="*/ 3429 w 144"/>
              <a:gd name="T9" fmla="*/ 169620 h 144"/>
              <a:gd name="T10" fmla="*/ 0 w 144"/>
              <a:gd name="T11" fmla="*/ 190390 h 144"/>
              <a:gd name="T12" fmla="*/ 48000 w 144"/>
              <a:gd name="T13" fmla="*/ 481167 h 144"/>
              <a:gd name="T14" fmla="*/ 435427 w 144"/>
              <a:gd name="T15" fmla="*/ 498475 h 144"/>
              <a:gd name="T16" fmla="*/ 452570 w 144"/>
              <a:gd name="T17" fmla="*/ 259622 h 144"/>
              <a:gd name="T18" fmla="*/ 493713 w 144"/>
              <a:gd name="T19" fmla="*/ 173082 h 144"/>
              <a:gd name="T20" fmla="*/ 418285 w 144"/>
              <a:gd name="T21" fmla="*/ 463859 h 144"/>
              <a:gd name="T22" fmla="*/ 85714 w 144"/>
              <a:gd name="T23" fmla="*/ 266546 h 144"/>
              <a:gd name="T24" fmla="*/ 133714 w 144"/>
              <a:gd name="T25" fmla="*/ 238853 h 144"/>
              <a:gd name="T26" fmla="*/ 246857 w 144"/>
              <a:gd name="T27" fmla="*/ 238853 h 144"/>
              <a:gd name="T28" fmla="*/ 363428 w 144"/>
              <a:gd name="T29" fmla="*/ 238853 h 144"/>
              <a:gd name="T30" fmla="*/ 401142 w 144"/>
              <a:gd name="T31" fmla="*/ 263084 h 144"/>
              <a:gd name="T32" fmla="*/ 411428 w 144"/>
              <a:gd name="T33" fmla="*/ 266546 h 144"/>
              <a:gd name="T34" fmla="*/ 418285 w 144"/>
              <a:gd name="T35" fmla="*/ 266546 h 144"/>
              <a:gd name="T36" fmla="*/ 431999 w 144"/>
              <a:gd name="T37" fmla="*/ 228468 h 144"/>
              <a:gd name="T38" fmla="*/ 425142 w 144"/>
              <a:gd name="T39" fmla="*/ 231929 h 144"/>
              <a:gd name="T40" fmla="*/ 411428 w 144"/>
              <a:gd name="T41" fmla="*/ 231929 h 144"/>
              <a:gd name="T42" fmla="*/ 404570 w 144"/>
              <a:gd name="T43" fmla="*/ 228468 h 144"/>
              <a:gd name="T44" fmla="*/ 380570 w 144"/>
              <a:gd name="T45" fmla="*/ 193851 h 144"/>
              <a:gd name="T46" fmla="*/ 363428 w 144"/>
              <a:gd name="T47" fmla="*/ 173082 h 144"/>
              <a:gd name="T48" fmla="*/ 346285 w 144"/>
              <a:gd name="T49" fmla="*/ 193851 h 144"/>
              <a:gd name="T50" fmla="*/ 318856 w 144"/>
              <a:gd name="T51" fmla="*/ 228468 h 144"/>
              <a:gd name="T52" fmla="*/ 311999 w 144"/>
              <a:gd name="T53" fmla="*/ 231929 h 144"/>
              <a:gd name="T54" fmla="*/ 298285 w 144"/>
              <a:gd name="T55" fmla="*/ 231929 h 144"/>
              <a:gd name="T56" fmla="*/ 291428 w 144"/>
              <a:gd name="T57" fmla="*/ 228468 h 144"/>
              <a:gd name="T58" fmla="*/ 267428 w 144"/>
              <a:gd name="T59" fmla="*/ 193851 h 144"/>
              <a:gd name="T60" fmla="*/ 246857 w 144"/>
              <a:gd name="T61" fmla="*/ 173082 h 144"/>
              <a:gd name="T62" fmla="*/ 229714 w 144"/>
              <a:gd name="T63" fmla="*/ 193851 h 144"/>
              <a:gd name="T64" fmla="*/ 205714 w 144"/>
              <a:gd name="T65" fmla="*/ 228468 h 144"/>
              <a:gd name="T66" fmla="*/ 198857 w 144"/>
              <a:gd name="T67" fmla="*/ 231929 h 144"/>
              <a:gd name="T68" fmla="*/ 181714 w 144"/>
              <a:gd name="T69" fmla="*/ 231929 h 144"/>
              <a:gd name="T70" fmla="*/ 174857 w 144"/>
              <a:gd name="T71" fmla="*/ 228468 h 144"/>
              <a:gd name="T72" fmla="*/ 150857 w 144"/>
              <a:gd name="T73" fmla="*/ 193851 h 144"/>
              <a:gd name="T74" fmla="*/ 133714 w 144"/>
              <a:gd name="T75" fmla="*/ 173082 h 144"/>
              <a:gd name="T76" fmla="*/ 113143 w 144"/>
              <a:gd name="T77" fmla="*/ 193851 h 144"/>
              <a:gd name="T78" fmla="*/ 89143 w 144"/>
              <a:gd name="T79" fmla="*/ 228468 h 144"/>
              <a:gd name="T80" fmla="*/ 82286 w 144"/>
              <a:gd name="T81" fmla="*/ 231929 h 144"/>
              <a:gd name="T82" fmla="*/ 72000 w 144"/>
              <a:gd name="T83" fmla="*/ 231929 h 144"/>
              <a:gd name="T84" fmla="*/ 68571 w 144"/>
              <a:gd name="T85" fmla="*/ 231929 h 144"/>
              <a:gd name="T86" fmla="*/ 37714 w 144"/>
              <a:gd name="T87" fmla="*/ 180005 h 144"/>
              <a:gd name="T88" fmla="*/ 89143 w 144"/>
              <a:gd name="T89" fmla="*/ 34616 h 144"/>
              <a:gd name="T90" fmla="*/ 455999 w 144"/>
              <a:gd name="T91" fmla="*/ 173082 h 144"/>
              <a:gd name="T92" fmla="*/ 459427 w 144"/>
              <a:gd name="T93" fmla="*/ 176543 h 144"/>
              <a:gd name="T94" fmla="*/ 459427 w 144"/>
              <a:gd name="T95" fmla="*/ 190390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143" y="48"/>
                </a:moveTo>
                <a:cubicBezTo>
                  <a:pt x="143" y="47"/>
                  <a:pt x="143" y="47"/>
                  <a:pt x="143" y="47"/>
                </a:cubicBezTo>
                <a:cubicBezTo>
                  <a:pt x="143" y="47"/>
                  <a:pt x="143" y="47"/>
                  <a:pt x="143" y="47"/>
                </a:cubicBezTo>
                <a:cubicBezTo>
                  <a:pt x="127" y="3"/>
                  <a:pt x="127" y="3"/>
                  <a:pt x="127" y="3"/>
                </a:cubicBezTo>
                <a:cubicBezTo>
                  <a:pt x="126" y="1"/>
                  <a:pt x="125" y="0"/>
                  <a:pt x="1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8" y="1"/>
                  <a:pt x="17" y="3"/>
                </a:cubicBezTo>
                <a:cubicBezTo>
                  <a:pt x="2" y="47"/>
                  <a:pt x="2" y="47"/>
                  <a:pt x="2" y="47"/>
                </a:cubicBezTo>
                <a:cubicBezTo>
                  <a:pt x="2" y="47"/>
                  <a:pt x="2" y="47"/>
                  <a:pt x="1" y="47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50"/>
                </a:cubicBezTo>
                <a:cubicBezTo>
                  <a:pt x="0" y="52"/>
                  <a:pt x="0" y="53"/>
                  <a:pt x="0" y="55"/>
                </a:cubicBezTo>
                <a:cubicBezTo>
                  <a:pt x="0" y="65"/>
                  <a:pt x="6" y="73"/>
                  <a:pt x="14" y="76"/>
                </a:cubicBezTo>
                <a:cubicBezTo>
                  <a:pt x="14" y="139"/>
                  <a:pt x="14" y="139"/>
                  <a:pt x="14" y="139"/>
                </a:cubicBezTo>
                <a:cubicBezTo>
                  <a:pt x="14" y="142"/>
                  <a:pt x="17" y="144"/>
                  <a:pt x="19" y="144"/>
                </a:cubicBezTo>
                <a:cubicBezTo>
                  <a:pt x="127" y="144"/>
                  <a:pt x="127" y="144"/>
                  <a:pt x="127" y="144"/>
                </a:cubicBezTo>
                <a:cubicBezTo>
                  <a:pt x="130" y="144"/>
                  <a:pt x="132" y="142"/>
                  <a:pt x="132" y="139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39" y="71"/>
                  <a:pt x="144" y="64"/>
                  <a:pt x="144" y="55"/>
                </a:cubicBezTo>
                <a:cubicBezTo>
                  <a:pt x="144" y="54"/>
                  <a:pt x="144" y="52"/>
                  <a:pt x="144" y="50"/>
                </a:cubicBezTo>
                <a:cubicBezTo>
                  <a:pt x="144" y="49"/>
                  <a:pt x="144" y="49"/>
                  <a:pt x="143" y="48"/>
                </a:cubicBezTo>
                <a:close/>
                <a:moveTo>
                  <a:pt x="122" y="134"/>
                </a:moveTo>
                <a:cubicBezTo>
                  <a:pt x="25" y="134"/>
                  <a:pt x="25" y="134"/>
                  <a:pt x="25" y="134"/>
                </a:cubicBezTo>
                <a:cubicBezTo>
                  <a:pt x="25" y="77"/>
                  <a:pt x="25" y="77"/>
                  <a:pt x="25" y="77"/>
                </a:cubicBezTo>
                <a:cubicBezTo>
                  <a:pt x="25" y="77"/>
                  <a:pt x="25" y="77"/>
                  <a:pt x="25" y="77"/>
                </a:cubicBezTo>
                <a:cubicBezTo>
                  <a:pt x="31" y="76"/>
                  <a:pt x="35" y="73"/>
                  <a:pt x="39" y="69"/>
                </a:cubicBezTo>
                <a:cubicBezTo>
                  <a:pt x="43" y="74"/>
                  <a:pt x="49" y="77"/>
                  <a:pt x="55" y="77"/>
                </a:cubicBezTo>
                <a:cubicBezTo>
                  <a:pt x="62" y="77"/>
                  <a:pt x="68" y="74"/>
                  <a:pt x="72" y="69"/>
                </a:cubicBezTo>
                <a:cubicBezTo>
                  <a:pt x="76" y="74"/>
                  <a:pt x="82" y="77"/>
                  <a:pt x="89" y="77"/>
                </a:cubicBezTo>
                <a:cubicBezTo>
                  <a:pt x="96" y="77"/>
                  <a:pt x="102" y="74"/>
                  <a:pt x="106" y="69"/>
                </a:cubicBezTo>
                <a:cubicBezTo>
                  <a:pt x="109" y="73"/>
                  <a:pt x="112" y="75"/>
                  <a:pt x="117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8" y="76"/>
                  <a:pt x="118" y="77"/>
                  <a:pt x="119" y="77"/>
                </a:cubicBezTo>
                <a:cubicBezTo>
                  <a:pt x="119" y="77"/>
                  <a:pt x="119" y="77"/>
                  <a:pt x="120" y="77"/>
                </a:cubicBezTo>
                <a:cubicBezTo>
                  <a:pt x="120" y="77"/>
                  <a:pt x="121" y="77"/>
                  <a:pt x="121" y="77"/>
                </a:cubicBezTo>
                <a:cubicBezTo>
                  <a:pt x="121" y="77"/>
                  <a:pt x="122" y="77"/>
                  <a:pt x="122" y="77"/>
                </a:cubicBezTo>
                <a:lnTo>
                  <a:pt x="122" y="134"/>
                </a:lnTo>
                <a:close/>
                <a:moveTo>
                  <a:pt x="126" y="66"/>
                </a:moveTo>
                <a:cubicBezTo>
                  <a:pt x="126" y="66"/>
                  <a:pt x="126" y="66"/>
                  <a:pt x="126" y="66"/>
                </a:cubicBezTo>
                <a:cubicBezTo>
                  <a:pt x="125" y="66"/>
                  <a:pt x="125" y="67"/>
                  <a:pt x="124" y="67"/>
                </a:cubicBezTo>
                <a:cubicBezTo>
                  <a:pt x="124" y="67"/>
                  <a:pt x="123" y="67"/>
                  <a:pt x="123" y="67"/>
                </a:cubicBezTo>
                <a:cubicBezTo>
                  <a:pt x="122" y="67"/>
                  <a:pt x="121" y="67"/>
                  <a:pt x="120" y="67"/>
                </a:cubicBezTo>
                <a:cubicBezTo>
                  <a:pt x="120" y="66"/>
                  <a:pt x="119" y="66"/>
                  <a:pt x="119" y="66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4" y="64"/>
                  <a:pt x="111" y="61"/>
                  <a:pt x="111" y="56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11" y="56"/>
                  <a:pt x="111" y="55"/>
                  <a:pt x="111" y="55"/>
                </a:cubicBezTo>
                <a:cubicBezTo>
                  <a:pt x="111" y="52"/>
                  <a:pt x="109" y="50"/>
                  <a:pt x="106" y="50"/>
                </a:cubicBezTo>
                <a:cubicBezTo>
                  <a:pt x="103" y="50"/>
                  <a:pt x="101" y="52"/>
                  <a:pt x="101" y="55"/>
                </a:cubicBezTo>
                <a:cubicBezTo>
                  <a:pt x="101" y="55"/>
                  <a:pt x="101" y="56"/>
                  <a:pt x="101" y="56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100" y="61"/>
                  <a:pt x="97" y="64"/>
                  <a:pt x="93" y="66"/>
                </a:cubicBezTo>
                <a:cubicBezTo>
                  <a:pt x="93" y="66"/>
                  <a:pt x="93" y="66"/>
                  <a:pt x="93" y="66"/>
                </a:cubicBezTo>
                <a:cubicBezTo>
                  <a:pt x="93" y="66"/>
                  <a:pt x="92" y="66"/>
                  <a:pt x="91" y="67"/>
                </a:cubicBezTo>
                <a:cubicBezTo>
                  <a:pt x="91" y="67"/>
                  <a:pt x="90" y="67"/>
                  <a:pt x="89" y="67"/>
                </a:cubicBezTo>
                <a:cubicBezTo>
                  <a:pt x="88" y="67"/>
                  <a:pt x="88" y="67"/>
                  <a:pt x="87" y="67"/>
                </a:cubicBezTo>
                <a:cubicBezTo>
                  <a:pt x="86" y="66"/>
                  <a:pt x="86" y="66"/>
                  <a:pt x="85" y="66"/>
                </a:cubicBezTo>
                <a:cubicBezTo>
                  <a:pt x="85" y="66"/>
                  <a:pt x="85" y="66"/>
                  <a:pt x="85" y="66"/>
                </a:cubicBezTo>
                <a:cubicBezTo>
                  <a:pt x="81" y="64"/>
                  <a:pt x="78" y="61"/>
                  <a:pt x="78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56"/>
                  <a:pt x="77" y="55"/>
                  <a:pt x="77" y="55"/>
                </a:cubicBezTo>
                <a:cubicBezTo>
                  <a:pt x="77" y="52"/>
                  <a:pt x="75" y="50"/>
                  <a:pt x="72" y="50"/>
                </a:cubicBezTo>
                <a:cubicBezTo>
                  <a:pt x="69" y="50"/>
                  <a:pt x="67" y="52"/>
                  <a:pt x="67" y="55"/>
                </a:cubicBezTo>
                <a:cubicBezTo>
                  <a:pt x="67" y="55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61"/>
                  <a:pt x="64" y="64"/>
                  <a:pt x="60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59" y="66"/>
                  <a:pt x="58" y="66"/>
                  <a:pt x="58" y="67"/>
                </a:cubicBezTo>
                <a:cubicBezTo>
                  <a:pt x="57" y="67"/>
                  <a:pt x="56" y="67"/>
                  <a:pt x="55" y="67"/>
                </a:cubicBezTo>
                <a:cubicBezTo>
                  <a:pt x="55" y="67"/>
                  <a:pt x="54" y="67"/>
                  <a:pt x="53" y="67"/>
                </a:cubicBezTo>
                <a:cubicBezTo>
                  <a:pt x="53" y="66"/>
                  <a:pt x="52" y="66"/>
                  <a:pt x="51" y="66"/>
                </a:cubicBezTo>
                <a:cubicBezTo>
                  <a:pt x="51" y="66"/>
                  <a:pt x="51" y="66"/>
                  <a:pt x="51" y="66"/>
                </a:cubicBezTo>
                <a:cubicBezTo>
                  <a:pt x="47" y="64"/>
                  <a:pt x="44" y="61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6"/>
                  <a:pt x="44" y="55"/>
                  <a:pt x="44" y="55"/>
                </a:cubicBezTo>
                <a:cubicBezTo>
                  <a:pt x="44" y="52"/>
                  <a:pt x="42" y="50"/>
                  <a:pt x="39" y="50"/>
                </a:cubicBezTo>
                <a:cubicBezTo>
                  <a:pt x="36" y="50"/>
                  <a:pt x="34" y="52"/>
                  <a:pt x="34" y="55"/>
                </a:cubicBezTo>
                <a:cubicBezTo>
                  <a:pt x="34" y="55"/>
                  <a:pt x="34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61"/>
                  <a:pt x="30" y="64"/>
                  <a:pt x="26" y="66"/>
                </a:cubicBezTo>
                <a:cubicBezTo>
                  <a:pt x="26" y="66"/>
                  <a:pt x="26" y="66"/>
                  <a:pt x="26" y="66"/>
                </a:cubicBezTo>
                <a:cubicBezTo>
                  <a:pt x="25" y="66"/>
                  <a:pt x="25" y="66"/>
                  <a:pt x="24" y="67"/>
                </a:cubicBezTo>
                <a:cubicBezTo>
                  <a:pt x="23" y="67"/>
                  <a:pt x="23" y="67"/>
                  <a:pt x="22" y="67"/>
                </a:cubicBezTo>
                <a:cubicBezTo>
                  <a:pt x="22" y="67"/>
                  <a:pt x="21" y="67"/>
                  <a:pt x="21" y="67"/>
                </a:cubicBezTo>
                <a:cubicBezTo>
                  <a:pt x="21" y="67"/>
                  <a:pt x="20" y="67"/>
                  <a:pt x="20" y="67"/>
                </a:cubicBezTo>
                <a:cubicBezTo>
                  <a:pt x="20" y="67"/>
                  <a:pt x="20" y="67"/>
                  <a:pt x="20" y="67"/>
                </a:cubicBezTo>
                <a:cubicBezTo>
                  <a:pt x="14" y="66"/>
                  <a:pt x="10" y="61"/>
                  <a:pt x="10" y="55"/>
                </a:cubicBezTo>
                <a:cubicBezTo>
                  <a:pt x="10" y="54"/>
                  <a:pt x="10" y="53"/>
                  <a:pt x="11" y="52"/>
                </a:cubicBezTo>
                <a:cubicBezTo>
                  <a:pt x="11" y="52"/>
                  <a:pt x="11" y="51"/>
                  <a:pt x="11" y="51"/>
                </a:cubicBezTo>
                <a:cubicBezTo>
                  <a:pt x="26" y="10"/>
                  <a:pt x="26" y="10"/>
                  <a:pt x="26" y="10"/>
                </a:cubicBezTo>
                <a:cubicBezTo>
                  <a:pt x="119" y="10"/>
                  <a:pt x="119" y="10"/>
                  <a:pt x="119" y="10"/>
                </a:cubicBezTo>
                <a:cubicBezTo>
                  <a:pt x="133" y="50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4" y="53"/>
                  <a:pt x="134" y="54"/>
                  <a:pt x="134" y="55"/>
                </a:cubicBezTo>
                <a:cubicBezTo>
                  <a:pt x="134" y="60"/>
                  <a:pt x="131" y="65"/>
                  <a:pt x="126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0" name="Freeform 447">
            <a:extLst>
              <a:ext uri="{FF2B5EF4-FFF2-40B4-BE49-F238E27FC236}">
                <a16:creationId xmlns:a16="http://schemas.microsoft.com/office/drawing/2014/main" id="{86683E7E-5763-4CF6-BA47-2F127CA53E35}"/>
              </a:ext>
            </a:extLst>
          </p:cNvPr>
          <p:cNvSpPr>
            <a:spLocks noEditPoints="1"/>
          </p:cNvSpPr>
          <p:nvPr/>
        </p:nvSpPr>
        <p:spPr bwMode="auto">
          <a:xfrm>
            <a:off x="4711750" y="5234088"/>
            <a:ext cx="506726" cy="511616"/>
          </a:xfrm>
          <a:custGeom>
            <a:avLst/>
            <a:gdLst>
              <a:gd name="T0" fmla="*/ 366856 w 144"/>
              <a:gd name="T1" fmla="*/ 249238 h 144"/>
              <a:gd name="T2" fmla="*/ 126857 w 144"/>
              <a:gd name="T3" fmla="*/ 249238 h 144"/>
              <a:gd name="T4" fmla="*/ 246857 w 144"/>
              <a:gd name="T5" fmla="*/ 162697 h 144"/>
              <a:gd name="T6" fmla="*/ 246857 w 144"/>
              <a:gd name="T7" fmla="*/ 335778 h 144"/>
              <a:gd name="T8" fmla="*/ 246857 w 144"/>
              <a:gd name="T9" fmla="*/ 162697 h 144"/>
              <a:gd name="T10" fmla="*/ 263999 w 144"/>
              <a:gd name="T11" fmla="*/ 17308 h 144"/>
              <a:gd name="T12" fmla="*/ 229714 w 144"/>
              <a:gd name="T13" fmla="*/ 17308 h 144"/>
              <a:gd name="T14" fmla="*/ 246857 w 144"/>
              <a:gd name="T15" fmla="*/ 90002 h 144"/>
              <a:gd name="T16" fmla="*/ 229714 w 144"/>
              <a:gd name="T17" fmla="*/ 425781 h 144"/>
              <a:gd name="T18" fmla="*/ 246857 w 144"/>
              <a:gd name="T19" fmla="*/ 498475 h 144"/>
              <a:gd name="T20" fmla="*/ 263999 w 144"/>
              <a:gd name="T21" fmla="*/ 425781 h 144"/>
              <a:gd name="T22" fmla="*/ 229714 w 144"/>
              <a:gd name="T23" fmla="*/ 425781 h 144"/>
              <a:gd name="T24" fmla="*/ 421713 w 144"/>
              <a:gd name="T25" fmla="*/ 96926 h 144"/>
              <a:gd name="T26" fmla="*/ 397713 w 144"/>
              <a:gd name="T27" fmla="*/ 72694 h 144"/>
              <a:gd name="T28" fmla="*/ 356571 w 144"/>
              <a:gd name="T29" fmla="*/ 138465 h 144"/>
              <a:gd name="T30" fmla="*/ 383999 w 144"/>
              <a:gd name="T31" fmla="*/ 138465 h 144"/>
              <a:gd name="T32" fmla="*/ 85714 w 144"/>
              <a:gd name="T33" fmla="*/ 429242 h 144"/>
              <a:gd name="T34" fmla="*/ 137143 w 144"/>
              <a:gd name="T35" fmla="*/ 387703 h 144"/>
              <a:gd name="T36" fmla="*/ 109714 w 144"/>
              <a:gd name="T37" fmla="*/ 360010 h 144"/>
              <a:gd name="T38" fmla="*/ 72000 w 144"/>
              <a:gd name="T39" fmla="*/ 425781 h 144"/>
              <a:gd name="T40" fmla="*/ 476570 w 144"/>
              <a:gd name="T41" fmla="*/ 231929 h 144"/>
              <a:gd name="T42" fmla="*/ 404570 w 144"/>
              <a:gd name="T43" fmla="*/ 249238 h 144"/>
              <a:gd name="T44" fmla="*/ 476570 w 144"/>
              <a:gd name="T45" fmla="*/ 266546 h 144"/>
              <a:gd name="T46" fmla="*/ 17143 w 144"/>
              <a:gd name="T47" fmla="*/ 266546 h 144"/>
              <a:gd name="T48" fmla="*/ 89143 w 144"/>
              <a:gd name="T49" fmla="*/ 249238 h 144"/>
              <a:gd name="T50" fmla="*/ 17143 w 144"/>
              <a:gd name="T51" fmla="*/ 231929 h 144"/>
              <a:gd name="T52" fmla="*/ 17143 w 144"/>
              <a:gd name="T53" fmla="*/ 266546 h 144"/>
              <a:gd name="T54" fmla="*/ 421713 w 144"/>
              <a:gd name="T55" fmla="*/ 425781 h 144"/>
              <a:gd name="T56" fmla="*/ 383999 w 144"/>
              <a:gd name="T57" fmla="*/ 360010 h 144"/>
              <a:gd name="T58" fmla="*/ 356571 w 144"/>
              <a:gd name="T59" fmla="*/ 387703 h 144"/>
              <a:gd name="T60" fmla="*/ 407999 w 144"/>
              <a:gd name="T61" fmla="*/ 429242 h 144"/>
              <a:gd name="T62" fmla="*/ 137143 w 144"/>
              <a:gd name="T63" fmla="*/ 110772 h 144"/>
              <a:gd name="T64" fmla="*/ 72000 w 144"/>
              <a:gd name="T65" fmla="*/ 72694 h 144"/>
              <a:gd name="T66" fmla="*/ 109714 w 144"/>
              <a:gd name="T67" fmla="*/ 138465 h 144"/>
              <a:gd name="T68" fmla="*/ 137143 w 144"/>
              <a:gd name="T69" fmla="*/ 138465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72" y="107"/>
                </a:moveTo>
                <a:cubicBezTo>
                  <a:pt x="91" y="107"/>
                  <a:pt x="107" y="91"/>
                  <a:pt x="107" y="72"/>
                </a:cubicBezTo>
                <a:cubicBezTo>
                  <a:pt x="107" y="53"/>
                  <a:pt x="91" y="37"/>
                  <a:pt x="72" y="37"/>
                </a:cubicBezTo>
                <a:cubicBezTo>
                  <a:pt x="53" y="37"/>
                  <a:pt x="37" y="53"/>
                  <a:pt x="37" y="72"/>
                </a:cubicBezTo>
                <a:cubicBezTo>
                  <a:pt x="37" y="91"/>
                  <a:pt x="53" y="107"/>
                  <a:pt x="72" y="107"/>
                </a:cubicBezTo>
                <a:close/>
                <a:moveTo>
                  <a:pt x="72" y="47"/>
                </a:moveTo>
                <a:cubicBezTo>
                  <a:pt x="86" y="47"/>
                  <a:pt x="97" y="58"/>
                  <a:pt x="97" y="72"/>
                </a:cubicBezTo>
                <a:cubicBezTo>
                  <a:pt x="97" y="86"/>
                  <a:pt x="86" y="97"/>
                  <a:pt x="72" y="97"/>
                </a:cubicBezTo>
                <a:cubicBezTo>
                  <a:pt x="58" y="97"/>
                  <a:pt x="47" y="86"/>
                  <a:pt x="47" y="72"/>
                </a:cubicBezTo>
                <a:cubicBezTo>
                  <a:pt x="47" y="58"/>
                  <a:pt x="58" y="47"/>
                  <a:pt x="72" y="47"/>
                </a:cubicBezTo>
                <a:close/>
                <a:moveTo>
                  <a:pt x="77" y="21"/>
                </a:move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ubicBezTo>
                  <a:pt x="69" y="0"/>
                  <a:pt x="67" y="2"/>
                  <a:pt x="67" y="5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4"/>
                  <a:pt x="69" y="26"/>
                  <a:pt x="72" y="26"/>
                </a:cubicBezTo>
                <a:cubicBezTo>
                  <a:pt x="75" y="26"/>
                  <a:pt x="77" y="24"/>
                  <a:pt x="77" y="21"/>
                </a:cubicBezTo>
                <a:close/>
                <a:moveTo>
                  <a:pt x="67" y="123"/>
                </a:moveTo>
                <a:cubicBezTo>
                  <a:pt x="67" y="139"/>
                  <a:pt x="67" y="139"/>
                  <a:pt x="67" y="139"/>
                </a:cubicBezTo>
                <a:cubicBezTo>
                  <a:pt x="67" y="142"/>
                  <a:pt x="69" y="144"/>
                  <a:pt x="72" y="144"/>
                </a:cubicBezTo>
                <a:cubicBezTo>
                  <a:pt x="75" y="144"/>
                  <a:pt x="77" y="142"/>
                  <a:pt x="77" y="139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77" y="120"/>
                  <a:pt x="75" y="118"/>
                  <a:pt x="72" y="118"/>
                </a:cubicBezTo>
                <a:cubicBezTo>
                  <a:pt x="69" y="118"/>
                  <a:pt x="67" y="120"/>
                  <a:pt x="67" y="123"/>
                </a:cubicBezTo>
                <a:close/>
                <a:moveTo>
                  <a:pt x="112" y="40"/>
                </a:moveTo>
                <a:cubicBezTo>
                  <a:pt x="123" y="28"/>
                  <a:pt x="123" y="28"/>
                  <a:pt x="123" y="28"/>
                </a:cubicBezTo>
                <a:cubicBezTo>
                  <a:pt x="125" y="26"/>
                  <a:pt x="125" y="23"/>
                  <a:pt x="123" y="21"/>
                </a:cubicBezTo>
                <a:cubicBezTo>
                  <a:pt x="121" y="19"/>
                  <a:pt x="118" y="19"/>
                  <a:pt x="116" y="21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2" y="34"/>
                  <a:pt x="102" y="38"/>
                  <a:pt x="104" y="40"/>
                </a:cubicBezTo>
                <a:cubicBezTo>
                  <a:pt x="105" y="41"/>
                  <a:pt x="107" y="41"/>
                  <a:pt x="108" y="41"/>
                </a:cubicBezTo>
                <a:cubicBezTo>
                  <a:pt x="109" y="41"/>
                  <a:pt x="111" y="41"/>
                  <a:pt x="112" y="40"/>
                </a:cubicBezTo>
                <a:close/>
                <a:moveTo>
                  <a:pt x="21" y="123"/>
                </a:moveTo>
                <a:cubicBezTo>
                  <a:pt x="22" y="124"/>
                  <a:pt x="23" y="124"/>
                  <a:pt x="25" y="124"/>
                </a:cubicBezTo>
                <a:cubicBezTo>
                  <a:pt x="26" y="124"/>
                  <a:pt x="27" y="124"/>
                  <a:pt x="28" y="123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42" y="110"/>
                  <a:pt x="42" y="106"/>
                  <a:pt x="40" y="104"/>
                </a:cubicBezTo>
                <a:cubicBezTo>
                  <a:pt x="38" y="102"/>
                  <a:pt x="34" y="102"/>
                  <a:pt x="32" y="104"/>
                </a:cubicBezTo>
                <a:cubicBezTo>
                  <a:pt x="21" y="116"/>
                  <a:pt x="21" y="116"/>
                  <a:pt x="21" y="116"/>
                </a:cubicBezTo>
                <a:cubicBezTo>
                  <a:pt x="19" y="118"/>
                  <a:pt x="19" y="121"/>
                  <a:pt x="21" y="123"/>
                </a:cubicBezTo>
                <a:close/>
                <a:moveTo>
                  <a:pt x="144" y="72"/>
                </a:moveTo>
                <a:cubicBezTo>
                  <a:pt x="144" y="69"/>
                  <a:pt x="142" y="67"/>
                  <a:pt x="139" y="67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0" y="67"/>
                  <a:pt x="118" y="69"/>
                  <a:pt x="118" y="72"/>
                </a:cubicBezTo>
                <a:cubicBezTo>
                  <a:pt x="118" y="75"/>
                  <a:pt x="120" y="77"/>
                  <a:pt x="123" y="7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42" y="77"/>
                  <a:pt x="144" y="75"/>
                  <a:pt x="144" y="72"/>
                </a:cubicBezTo>
                <a:close/>
                <a:moveTo>
                  <a:pt x="5" y="77"/>
                </a:moveTo>
                <a:cubicBezTo>
                  <a:pt x="21" y="77"/>
                  <a:pt x="21" y="77"/>
                  <a:pt x="21" y="77"/>
                </a:cubicBezTo>
                <a:cubicBezTo>
                  <a:pt x="24" y="77"/>
                  <a:pt x="26" y="75"/>
                  <a:pt x="26" y="72"/>
                </a:cubicBezTo>
                <a:cubicBezTo>
                  <a:pt x="26" y="69"/>
                  <a:pt x="24" y="67"/>
                  <a:pt x="21" y="67"/>
                </a:cubicBezTo>
                <a:cubicBezTo>
                  <a:pt x="5" y="67"/>
                  <a:pt x="5" y="67"/>
                  <a:pt x="5" y="67"/>
                </a:cubicBezTo>
                <a:cubicBezTo>
                  <a:pt x="2" y="67"/>
                  <a:pt x="0" y="69"/>
                  <a:pt x="0" y="72"/>
                </a:cubicBezTo>
                <a:cubicBezTo>
                  <a:pt x="0" y="75"/>
                  <a:pt x="2" y="77"/>
                  <a:pt x="5" y="77"/>
                </a:cubicBezTo>
                <a:close/>
                <a:moveTo>
                  <a:pt x="119" y="124"/>
                </a:moveTo>
                <a:cubicBezTo>
                  <a:pt x="120" y="124"/>
                  <a:pt x="122" y="124"/>
                  <a:pt x="123" y="123"/>
                </a:cubicBezTo>
                <a:cubicBezTo>
                  <a:pt x="125" y="121"/>
                  <a:pt x="125" y="118"/>
                  <a:pt x="123" y="11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0" y="102"/>
                  <a:pt x="106" y="102"/>
                  <a:pt x="104" y="104"/>
                </a:cubicBezTo>
                <a:cubicBezTo>
                  <a:pt x="102" y="106"/>
                  <a:pt x="102" y="110"/>
                  <a:pt x="104" y="112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7" y="124"/>
                  <a:pt x="118" y="124"/>
                  <a:pt x="119" y="124"/>
                </a:cubicBezTo>
                <a:close/>
                <a:moveTo>
                  <a:pt x="40" y="40"/>
                </a:moveTo>
                <a:cubicBezTo>
                  <a:pt x="42" y="38"/>
                  <a:pt x="42" y="34"/>
                  <a:pt x="40" y="32"/>
                </a:cubicBezTo>
                <a:cubicBezTo>
                  <a:pt x="28" y="21"/>
                  <a:pt x="28" y="21"/>
                  <a:pt x="28" y="21"/>
                </a:cubicBezTo>
                <a:cubicBezTo>
                  <a:pt x="26" y="19"/>
                  <a:pt x="23" y="19"/>
                  <a:pt x="21" y="21"/>
                </a:cubicBezTo>
                <a:cubicBezTo>
                  <a:pt x="19" y="23"/>
                  <a:pt x="19" y="26"/>
                  <a:pt x="21" y="28"/>
                </a:cubicBezTo>
                <a:cubicBezTo>
                  <a:pt x="32" y="40"/>
                  <a:pt x="32" y="40"/>
                  <a:pt x="32" y="40"/>
                </a:cubicBezTo>
                <a:cubicBezTo>
                  <a:pt x="33" y="41"/>
                  <a:pt x="35" y="41"/>
                  <a:pt x="36" y="41"/>
                </a:cubicBezTo>
                <a:cubicBezTo>
                  <a:pt x="37" y="41"/>
                  <a:pt x="39" y="41"/>
                  <a:pt x="40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92709D1C-BF57-4102-A926-845D3EEE9C31}"/>
              </a:ext>
            </a:extLst>
          </p:cNvPr>
          <p:cNvGrpSpPr/>
          <p:nvPr/>
        </p:nvGrpSpPr>
        <p:grpSpPr>
          <a:xfrm>
            <a:off x="5710005" y="5366850"/>
            <a:ext cx="455560" cy="246092"/>
            <a:chOff x="11573154" y="4557881"/>
            <a:chExt cx="493712" cy="266700"/>
          </a:xfrm>
        </p:grpSpPr>
        <p:sp>
          <p:nvSpPr>
            <p:cNvPr id="71" name="Freeform 448">
              <a:extLst>
                <a:ext uri="{FF2B5EF4-FFF2-40B4-BE49-F238E27FC236}">
                  <a16:creationId xmlns:a16="http://schemas.microsoft.com/office/drawing/2014/main" id="{17771416-37C6-4EB7-928D-252D64799D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73154" y="4557881"/>
              <a:ext cx="493712" cy="266700"/>
            </a:xfrm>
            <a:custGeom>
              <a:avLst/>
              <a:gdLst>
                <a:gd name="T0" fmla="*/ 133714 w 144"/>
                <a:gd name="T1" fmla="*/ 266700 h 77"/>
                <a:gd name="T2" fmla="*/ 363428 w 144"/>
                <a:gd name="T3" fmla="*/ 266700 h 77"/>
                <a:gd name="T4" fmla="*/ 493713 w 144"/>
                <a:gd name="T5" fmla="*/ 135082 h 77"/>
                <a:gd name="T6" fmla="*/ 363428 w 144"/>
                <a:gd name="T7" fmla="*/ 0 h 77"/>
                <a:gd name="T8" fmla="*/ 133714 w 144"/>
                <a:gd name="T9" fmla="*/ 0 h 77"/>
                <a:gd name="T10" fmla="*/ 0 w 144"/>
                <a:gd name="T11" fmla="*/ 135082 h 77"/>
                <a:gd name="T12" fmla="*/ 133714 w 144"/>
                <a:gd name="T13" fmla="*/ 266700 h 77"/>
                <a:gd name="T14" fmla="*/ 133714 w 144"/>
                <a:gd name="T15" fmla="*/ 34636 h 77"/>
                <a:gd name="T16" fmla="*/ 363428 w 144"/>
                <a:gd name="T17" fmla="*/ 34636 h 77"/>
                <a:gd name="T18" fmla="*/ 459427 w 144"/>
                <a:gd name="T19" fmla="*/ 135082 h 77"/>
                <a:gd name="T20" fmla="*/ 363428 w 144"/>
                <a:gd name="T21" fmla="*/ 232064 h 77"/>
                <a:gd name="T22" fmla="*/ 133714 w 144"/>
                <a:gd name="T23" fmla="*/ 232064 h 77"/>
                <a:gd name="T24" fmla="*/ 34286 w 144"/>
                <a:gd name="T25" fmla="*/ 135082 h 77"/>
                <a:gd name="T26" fmla="*/ 133714 w 144"/>
                <a:gd name="T27" fmla="*/ 34636 h 7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4" h="77">
                  <a:moveTo>
                    <a:pt x="39" y="77"/>
                  </a:moveTo>
                  <a:cubicBezTo>
                    <a:pt x="106" y="77"/>
                    <a:pt x="106" y="77"/>
                    <a:pt x="106" y="77"/>
                  </a:cubicBezTo>
                  <a:cubicBezTo>
                    <a:pt x="127" y="77"/>
                    <a:pt x="144" y="60"/>
                    <a:pt x="144" y="39"/>
                  </a:cubicBezTo>
                  <a:cubicBezTo>
                    <a:pt x="144" y="17"/>
                    <a:pt x="127" y="0"/>
                    <a:pt x="10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7"/>
                    <a:pt x="0" y="39"/>
                  </a:cubicBezTo>
                  <a:cubicBezTo>
                    <a:pt x="0" y="60"/>
                    <a:pt x="17" y="77"/>
                    <a:pt x="39" y="77"/>
                  </a:cubicBezTo>
                  <a:close/>
                  <a:moveTo>
                    <a:pt x="39" y="10"/>
                  </a:moveTo>
                  <a:cubicBezTo>
                    <a:pt x="106" y="10"/>
                    <a:pt x="106" y="10"/>
                    <a:pt x="106" y="10"/>
                  </a:cubicBezTo>
                  <a:cubicBezTo>
                    <a:pt x="121" y="10"/>
                    <a:pt x="134" y="23"/>
                    <a:pt x="134" y="39"/>
                  </a:cubicBezTo>
                  <a:cubicBezTo>
                    <a:pt x="134" y="54"/>
                    <a:pt x="121" y="67"/>
                    <a:pt x="106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23" y="67"/>
                    <a:pt x="10" y="54"/>
                    <a:pt x="10" y="39"/>
                  </a:cubicBezTo>
                  <a:cubicBezTo>
                    <a:pt x="10" y="23"/>
                    <a:pt x="23" y="10"/>
                    <a:pt x="39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449">
              <a:extLst>
                <a:ext uri="{FF2B5EF4-FFF2-40B4-BE49-F238E27FC236}">
                  <a16:creationId xmlns:a16="http://schemas.microsoft.com/office/drawing/2014/main" id="{CB72B72E-4330-4406-A5E9-E404BFF194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31891" y="4616618"/>
              <a:ext cx="147638" cy="149225"/>
            </a:xfrm>
            <a:custGeom>
              <a:avLst/>
              <a:gdLst>
                <a:gd name="T0" fmla="*/ 75536 w 43"/>
                <a:gd name="T1" fmla="*/ 149225 h 43"/>
                <a:gd name="T2" fmla="*/ 147638 w 43"/>
                <a:gd name="T3" fmla="*/ 76348 h 43"/>
                <a:gd name="T4" fmla="*/ 75536 w 43"/>
                <a:gd name="T5" fmla="*/ 0 h 43"/>
                <a:gd name="T6" fmla="*/ 0 w 43"/>
                <a:gd name="T7" fmla="*/ 76348 h 43"/>
                <a:gd name="T8" fmla="*/ 75536 w 43"/>
                <a:gd name="T9" fmla="*/ 149225 h 43"/>
                <a:gd name="T10" fmla="*/ 75536 w 43"/>
                <a:gd name="T11" fmla="*/ 34703 h 43"/>
                <a:gd name="T12" fmla="*/ 113304 w 43"/>
                <a:gd name="T13" fmla="*/ 76348 h 43"/>
                <a:gd name="T14" fmla="*/ 75536 w 43"/>
                <a:gd name="T15" fmla="*/ 114522 h 43"/>
                <a:gd name="T16" fmla="*/ 34334 w 43"/>
                <a:gd name="T17" fmla="*/ 76348 h 43"/>
                <a:gd name="T18" fmla="*/ 75536 w 43"/>
                <a:gd name="T19" fmla="*/ 34703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43">
                  <a:moveTo>
                    <a:pt x="22" y="43"/>
                  </a:moveTo>
                  <a:cubicBezTo>
                    <a:pt x="33" y="43"/>
                    <a:pt x="43" y="33"/>
                    <a:pt x="43" y="22"/>
                  </a:cubicBezTo>
                  <a:cubicBezTo>
                    <a:pt x="43" y="10"/>
                    <a:pt x="33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33"/>
                    <a:pt x="10" y="43"/>
                    <a:pt x="22" y="43"/>
                  </a:cubicBezTo>
                  <a:close/>
                  <a:moveTo>
                    <a:pt x="22" y="10"/>
                  </a:moveTo>
                  <a:cubicBezTo>
                    <a:pt x="28" y="10"/>
                    <a:pt x="33" y="15"/>
                    <a:pt x="33" y="22"/>
                  </a:cubicBezTo>
                  <a:cubicBezTo>
                    <a:pt x="33" y="28"/>
                    <a:pt x="28" y="33"/>
                    <a:pt x="22" y="33"/>
                  </a:cubicBezTo>
                  <a:cubicBezTo>
                    <a:pt x="15" y="33"/>
                    <a:pt x="10" y="28"/>
                    <a:pt x="10" y="22"/>
                  </a:cubicBezTo>
                  <a:cubicBezTo>
                    <a:pt x="10" y="15"/>
                    <a:pt x="15" y="10"/>
                    <a:pt x="2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963E1DB-FA47-4524-B9F4-FCB37C9CBB12}"/>
              </a:ext>
            </a:extLst>
          </p:cNvPr>
          <p:cNvGrpSpPr/>
          <p:nvPr/>
        </p:nvGrpSpPr>
        <p:grpSpPr>
          <a:xfrm>
            <a:off x="6733557" y="5253659"/>
            <a:ext cx="467958" cy="472474"/>
            <a:chOff x="9209088" y="3505200"/>
            <a:chExt cx="493712" cy="498475"/>
          </a:xfrm>
        </p:grpSpPr>
        <p:sp>
          <p:nvSpPr>
            <p:cNvPr id="75" name="Freeform 450">
              <a:extLst>
                <a:ext uri="{FF2B5EF4-FFF2-40B4-BE49-F238E27FC236}">
                  <a16:creationId xmlns:a16="http://schemas.microsoft.com/office/drawing/2014/main" id="{BE49326D-6A6B-4384-AE19-676EE6B476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09088" y="3505200"/>
              <a:ext cx="493712" cy="498475"/>
            </a:xfrm>
            <a:custGeom>
              <a:avLst/>
              <a:gdLst>
                <a:gd name="T0" fmla="*/ 486856 w 144"/>
                <a:gd name="T1" fmla="*/ 256161 h 144"/>
                <a:gd name="T2" fmla="*/ 239999 w 144"/>
                <a:gd name="T3" fmla="*/ 6923 h 144"/>
                <a:gd name="T4" fmla="*/ 222857 w 144"/>
                <a:gd name="T5" fmla="*/ 0 h 144"/>
                <a:gd name="T6" fmla="*/ 37714 w 144"/>
                <a:gd name="T7" fmla="*/ 20770 h 144"/>
                <a:gd name="T8" fmla="*/ 20571 w 144"/>
                <a:gd name="T9" fmla="*/ 38078 h 144"/>
                <a:gd name="T10" fmla="*/ 0 w 144"/>
                <a:gd name="T11" fmla="*/ 225006 h 144"/>
                <a:gd name="T12" fmla="*/ 6857 w 144"/>
                <a:gd name="T13" fmla="*/ 242314 h 144"/>
                <a:gd name="T14" fmla="*/ 253714 w 144"/>
                <a:gd name="T15" fmla="*/ 491552 h 144"/>
                <a:gd name="T16" fmla="*/ 267428 w 144"/>
                <a:gd name="T17" fmla="*/ 498475 h 144"/>
                <a:gd name="T18" fmla="*/ 281142 w 144"/>
                <a:gd name="T19" fmla="*/ 491552 h 144"/>
                <a:gd name="T20" fmla="*/ 490284 w 144"/>
                <a:gd name="T21" fmla="*/ 283854 h 144"/>
                <a:gd name="T22" fmla="*/ 493713 w 144"/>
                <a:gd name="T23" fmla="*/ 270007 h 144"/>
                <a:gd name="T24" fmla="*/ 486856 w 144"/>
                <a:gd name="T25" fmla="*/ 256161 h 144"/>
                <a:gd name="T26" fmla="*/ 37714 w 144"/>
                <a:gd name="T27" fmla="*/ 221544 h 144"/>
                <a:gd name="T28" fmla="*/ 54857 w 144"/>
                <a:gd name="T29" fmla="*/ 55386 h 144"/>
                <a:gd name="T30" fmla="*/ 219428 w 144"/>
                <a:gd name="T31" fmla="*/ 38078 h 144"/>
                <a:gd name="T32" fmla="*/ 390856 w 144"/>
                <a:gd name="T33" fmla="*/ 207698 h 144"/>
                <a:gd name="T34" fmla="*/ 205714 w 144"/>
                <a:gd name="T35" fmla="*/ 394626 h 144"/>
                <a:gd name="T36" fmla="*/ 37714 w 144"/>
                <a:gd name="T37" fmla="*/ 221544 h 144"/>
                <a:gd name="T38" fmla="*/ 267428 w 144"/>
                <a:gd name="T39" fmla="*/ 453474 h 144"/>
                <a:gd name="T40" fmla="*/ 233142 w 144"/>
                <a:gd name="T41" fmla="*/ 418857 h 144"/>
                <a:gd name="T42" fmla="*/ 414856 w 144"/>
                <a:gd name="T43" fmla="*/ 235391 h 144"/>
                <a:gd name="T44" fmla="*/ 449142 w 144"/>
                <a:gd name="T45" fmla="*/ 270007 h 144"/>
                <a:gd name="T46" fmla="*/ 267428 w 144"/>
                <a:gd name="T47" fmla="*/ 45347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4" h="144">
                  <a:moveTo>
                    <a:pt x="142" y="74"/>
                  </a:moveTo>
                  <a:cubicBezTo>
                    <a:pt x="70" y="2"/>
                    <a:pt x="70" y="2"/>
                    <a:pt x="70" y="2"/>
                  </a:cubicBezTo>
                  <a:cubicBezTo>
                    <a:pt x="68" y="0"/>
                    <a:pt x="67" y="0"/>
                    <a:pt x="65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6"/>
                    <a:pt x="6" y="8"/>
                    <a:pt x="6" y="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7"/>
                    <a:pt x="0" y="68"/>
                    <a:pt x="2" y="70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5" y="143"/>
                    <a:pt x="77" y="144"/>
                    <a:pt x="78" y="144"/>
                  </a:cubicBezTo>
                  <a:cubicBezTo>
                    <a:pt x="79" y="144"/>
                    <a:pt x="81" y="143"/>
                    <a:pt x="82" y="142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144" y="81"/>
                    <a:pt x="144" y="79"/>
                    <a:pt x="144" y="78"/>
                  </a:cubicBezTo>
                  <a:cubicBezTo>
                    <a:pt x="144" y="77"/>
                    <a:pt x="143" y="75"/>
                    <a:pt x="142" y="74"/>
                  </a:cubicBezTo>
                  <a:close/>
                  <a:moveTo>
                    <a:pt x="11" y="64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11" y="64"/>
                  </a:lnTo>
                  <a:close/>
                  <a:moveTo>
                    <a:pt x="78" y="131"/>
                  </a:moveTo>
                  <a:cubicBezTo>
                    <a:pt x="68" y="121"/>
                    <a:pt x="68" y="121"/>
                    <a:pt x="68" y="121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31" y="78"/>
                    <a:pt x="131" y="78"/>
                    <a:pt x="131" y="78"/>
                  </a:cubicBezTo>
                  <a:lnTo>
                    <a:pt x="78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451">
              <a:extLst>
                <a:ext uri="{FF2B5EF4-FFF2-40B4-BE49-F238E27FC236}">
                  <a16:creationId xmlns:a16="http://schemas.microsoft.com/office/drawing/2014/main" id="{72549857-3FD0-49A6-9A8F-0E207D9CB9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91638" y="3595688"/>
              <a:ext cx="144462" cy="138112"/>
            </a:xfrm>
            <a:custGeom>
              <a:avLst/>
              <a:gdLst>
                <a:gd name="T0" fmla="*/ 123825 w 42"/>
                <a:gd name="T1" fmla="*/ 20717 h 40"/>
                <a:gd name="T2" fmla="*/ 75671 w 42"/>
                <a:gd name="T3" fmla="*/ 0 h 40"/>
                <a:gd name="T4" fmla="*/ 27517 w 42"/>
                <a:gd name="T5" fmla="*/ 20717 h 40"/>
                <a:gd name="T6" fmla="*/ 27517 w 42"/>
                <a:gd name="T7" fmla="*/ 117396 h 40"/>
                <a:gd name="T8" fmla="*/ 75671 w 42"/>
                <a:gd name="T9" fmla="*/ 138113 h 40"/>
                <a:gd name="T10" fmla="*/ 123825 w 42"/>
                <a:gd name="T11" fmla="*/ 117396 h 40"/>
                <a:gd name="T12" fmla="*/ 144463 w 42"/>
                <a:gd name="T13" fmla="*/ 69057 h 40"/>
                <a:gd name="T14" fmla="*/ 123825 w 42"/>
                <a:gd name="T15" fmla="*/ 20717 h 40"/>
                <a:gd name="T16" fmla="*/ 96309 w 42"/>
                <a:gd name="T17" fmla="*/ 89773 h 40"/>
                <a:gd name="T18" fmla="*/ 51594 w 42"/>
                <a:gd name="T19" fmla="*/ 89773 h 40"/>
                <a:gd name="T20" fmla="*/ 51594 w 42"/>
                <a:gd name="T21" fmla="*/ 44887 h 40"/>
                <a:gd name="T22" fmla="*/ 75671 w 42"/>
                <a:gd name="T23" fmla="*/ 34528 h 40"/>
                <a:gd name="T24" fmla="*/ 96309 w 42"/>
                <a:gd name="T25" fmla="*/ 44887 h 40"/>
                <a:gd name="T26" fmla="*/ 106627 w 42"/>
                <a:gd name="T27" fmla="*/ 69057 h 40"/>
                <a:gd name="T28" fmla="*/ 96309 w 42"/>
                <a:gd name="T29" fmla="*/ 89773 h 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40">
                  <a:moveTo>
                    <a:pt x="36" y="6"/>
                  </a:moveTo>
                  <a:cubicBezTo>
                    <a:pt x="32" y="2"/>
                    <a:pt x="27" y="0"/>
                    <a:pt x="22" y="0"/>
                  </a:cubicBezTo>
                  <a:cubicBezTo>
                    <a:pt x="16" y="0"/>
                    <a:pt x="12" y="2"/>
                    <a:pt x="8" y="6"/>
                  </a:cubicBezTo>
                  <a:cubicBezTo>
                    <a:pt x="0" y="14"/>
                    <a:pt x="0" y="26"/>
                    <a:pt x="8" y="34"/>
                  </a:cubicBezTo>
                  <a:cubicBezTo>
                    <a:pt x="11" y="38"/>
                    <a:pt x="16" y="40"/>
                    <a:pt x="22" y="40"/>
                  </a:cubicBezTo>
                  <a:cubicBezTo>
                    <a:pt x="27" y="40"/>
                    <a:pt x="32" y="38"/>
                    <a:pt x="36" y="34"/>
                  </a:cubicBezTo>
                  <a:cubicBezTo>
                    <a:pt x="40" y="30"/>
                    <a:pt x="42" y="25"/>
                    <a:pt x="42" y="20"/>
                  </a:cubicBezTo>
                  <a:cubicBezTo>
                    <a:pt x="42" y="15"/>
                    <a:pt x="40" y="10"/>
                    <a:pt x="36" y="6"/>
                  </a:cubicBezTo>
                  <a:close/>
                  <a:moveTo>
                    <a:pt x="28" y="26"/>
                  </a:moveTo>
                  <a:cubicBezTo>
                    <a:pt x="25" y="30"/>
                    <a:pt x="19" y="30"/>
                    <a:pt x="15" y="26"/>
                  </a:cubicBezTo>
                  <a:cubicBezTo>
                    <a:pt x="12" y="23"/>
                    <a:pt x="12" y="17"/>
                    <a:pt x="15" y="13"/>
                  </a:cubicBezTo>
                  <a:cubicBezTo>
                    <a:pt x="17" y="11"/>
                    <a:pt x="19" y="10"/>
                    <a:pt x="22" y="10"/>
                  </a:cubicBezTo>
                  <a:cubicBezTo>
                    <a:pt x="24" y="10"/>
                    <a:pt x="27" y="11"/>
                    <a:pt x="28" y="13"/>
                  </a:cubicBezTo>
                  <a:cubicBezTo>
                    <a:pt x="30" y="15"/>
                    <a:pt x="31" y="17"/>
                    <a:pt x="31" y="20"/>
                  </a:cubicBezTo>
                  <a:cubicBezTo>
                    <a:pt x="31" y="22"/>
                    <a:pt x="30" y="25"/>
                    <a:pt x="28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7" name="Freeform 452">
            <a:extLst>
              <a:ext uri="{FF2B5EF4-FFF2-40B4-BE49-F238E27FC236}">
                <a16:creationId xmlns:a16="http://schemas.microsoft.com/office/drawing/2014/main" id="{73E5D0CC-FB5F-4828-B601-A37E93A96DD6}"/>
              </a:ext>
            </a:extLst>
          </p:cNvPr>
          <p:cNvSpPr>
            <a:spLocks noEditPoints="1"/>
          </p:cNvSpPr>
          <p:nvPr/>
        </p:nvSpPr>
        <p:spPr bwMode="auto">
          <a:xfrm>
            <a:off x="7713372" y="5250023"/>
            <a:ext cx="475162" cy="479746"/>
          </a:xfrm>
          <a:custGeom>
            <a:avLst/>
            <a:gdLst>
              <a:gd name="T0" fmla="*/ 17143 w 144"/>
              <a:gd name="T1" fmla="*/ 266546 h 144"/>
              <a:gd name="T2" fmla="*/ 54857 w 144"/>
              <a:gd name="T3" fmla="*/ 266546 h 144"/>
              <a:gd name="T4" fmla="*/ 229714 w 144"/>
              <a:gd name="T5" fmla="*/ 439627 h 144"/>
              <a:gd name="T6" fmla="*/ 229714 w 144"/>
              <a:gd name="T7" fmla="*/ 481167 h 144"/>
              <a:gd name="T8" fmla="*/ 246857 w 144"/>
              <a:gd name="T9" fmla="*/ 498475 h 144"/>
              <a:gd name="T10" fmla="*/ 263999 w 144"/>
              <a:gd name="T11" fmla="*/ 481167 h 144"/>
              <a:gd name="T12" fmla="*/ 263999 w 144"/>
              <a:gd name="T13" fmla="*/ 439627 h 144"/>
              <a:gd name="T14" fmla="*/ 435427 w 144"/>
              <a:gd name="T15" fmla="*/ 266546 h 144"/>
              <a:gd name="T16" fmla="*/ 476570 w 144"/>
              <a:gd name="T17" fmla="*/ 266546 h 144"/>
              <a:gd name="T18" fmla="*/ 493713 w 144"/>
              <a:gd name="T19" fmla="*/ 249238 h 144"/>
              <a:gd name="T20" fmla="*/ 476570 w 144"/>
              <a:gd name="T21" fmla="*/ 231929 h 144"/>
              <a:gd name="T22" fmla="*/ 435427 w 144"/>
              <a:gd name="T23" fmla="*/ 231929 h 144"/>
              <a:gd name="T24" fmla="*/ 263999 w 144"/>
              <a:gd name="T25" fmla="*/ 55386 h 144"/>
              <a:gd name="T26" fmla="*/ 263999 w 144"/>
              <a:gd name="T27" fmla="*/ 17308 h 144"/>
              <a:gd name="T28" fmla="*/ 246857 w 144"/>
              <a:gd name="T29" fmla="*/ 0 h 144"/>
              <a:gd name="T30" fmla="*/ 229714 w 144"/>
              <a:gd name="T31" fmla="*/ 17308 h 144"/>
              <a:gd name="T32" fmla="*/ 229714 w 144"/>
              <a:gd name="T33" fmla="*/ 55386 h 144"/>
              <a:gd name="T34" fmla="*/ 54857 w 144"/>
              <a:gd name="T35" fmla="*/ 231929 h 144"/>
              <a:gd name="T36" fmla="*/ 17143 w 144"/>
              <a:gd name="T37" fmla="*/ 231929 h 144"/>
              <a:gd name="T38" fmla="*/ 0 w 144"/>
              <a:gd name="T39" fmla="*/ 249238 h 144"/>
              <a:gd name="T40" fmla="*/ 17143 w 144"/>
              <a:gd name="T41" fmla="*/ 266546 h 144"/>
              <a:gd name="T42" fmla="*/ 161142 w 144"/>
              <a:gd name="T43" fmla="*/ 231929 h 144"/>
              <a:gd name="T44" fmla="*/ 89143 w 144"/>
              <a:gd name="T45" fmla="*/ 231929 h 144"/>
              <a:gd name="T46" fmla="*/ 229714 w 144"/>
              <a:gd name="T47" fmla="*/ 90002 h 144"/>
              <a:gd name="T48" fmla="*/ 229714 w 144"/>
              <a:gd name="T49" fmla="*/ 162697 h 144"/>
              <a:gd name="T50" fmla="*/ 246857 w 144"/>
              <a:gd name="T51" fmla="*/ 180005 h 144"/>
              <a:gd name="T52" fmla="*/ 263999 w 144"/>
              <a:gd name="T53" fmla="*/ 162697 h 144"/>
              <a:gd name="T54" fmla="*/ 263999 w 144"/>
              <a:gd name="T55" fmla="*/ 90002 h 144"/>
              <a:gd name="T56" fmla="*/ 401142 w 144"/>
              <a:gd name="T57" fmla="*/ 231929 h 144"/>
              <a:gd name="T58" fmla="*/ 332571 w 144"/>
              <a:gd name="T59" fmla="*/ 231929 h 144"/>
              <a:gd name="T60" fmla="*/ 315428 w 144"/>
              <a:gd name="T61" fmla="*/ 249238 h 144"/>
              <a:gd name="T62" fmla="*/ 332571 w 144"/>
              <a:gd name="T63" fmla="*/ 266546 h 144"/>
              <a:gd name="T64" fmla="*/ 401142 w 144"/>
              <a:gd name="T65" fmla="*/ 266546 h 144"/>
              <a:gd name="T66" fmla="*/ 263999 w 144"/>
              <a:gd name="T67" fmla="*/ 405011 h 144"/>
              <a:gd name="T68" fmla="*/ 263999 w 144"/>
              <a:gd name="T69" fmla="*/ 335778 h 144"/>
              <a:gd name="T70" fmla="*/ 246857 w 144"/>
              <a:gd name="T71" fmla="*/ 318470 h 144"/>
              <a:gd name="T72" fmla="*/ 229714 w 144"/>
              <a:gd name="T73" fmla="*/ 335778 h 144"/>
              <a:gd name="T74" fmla="*/ 229714 w 144"/>
              <a:gd name="T75" fmla="*/ 405011 h 144"/>
              <a:gd name="T76" fmla="*/ 89143 w 144"/>
              <a:gd name="T77" fmla="*/ 266546 h 144"/>
              <a:gd name="T78" fmla="*/ 161142 w 144"/>
              <a:gd name="T79" fmla="*/ 266546 h 144"/>
              <a:gd name="T80" fmla="*/ 178285 w 144"/>
              <a:gd name="T81" fmla="*/ 249238 h 144"/>
              <a:gd name="T82" fmla="*/ 161142 w 144"/>
              <a:gd name="T83" fmla="*/ 231929 h 14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44" h="144">
                <a:moveTo>
                  <a:pt x="5" y="77"/>
                </a:moveTo>
                <a:cubicBezTo>
                  <a:pt x="16" y="77"/>
                  <a:pt x="16" y="77"/>
                  <a:pt x="16" y="77"/>
                </a:cubicBezTo>
                <a:cubicBezTo>
                  <a:pt x="19" y="104"/>
                  <a:pt x="40" y="125"/>
                  <a:pt x="67" y="127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41"/>
                  <a:pt x="69" y="144"/>
                  <a:pt x="72" y="144"/>
                </a:cubicBezTo>
                <a:cubicBezTo>
                  <a:pt x="75" y="144"/>
                  <a:pt x="77" y="141"/>
                  <a:pt x="77" y="139"/>
                </a:cubicBezTo>
                <a:cubicBezTo>
                  <a:pt x="77" y="127"/>
                  <a:pt x="77" y="127"/>
                  <a:pt x="77" y="127"/>
                </a:cubicBezTo>
                <a:cubicBezTo>
                  <a:pt x="104" y="125"/>
                  <a:pt x="125" y="104"/>
                  <a:pt x="127" y="7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41" y="77"/>
                  <a:pt x="144" y="75"/>
                  <a:pt x="144" y="72"/>
                </a:cubicBezTo>
                <a:cubicBezTo>
                  <a:pt x="144" y="69"/>
                  <a:pt x="141" y="67"/>
                  <a:pt x="139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5" y="40"/>
                  <a:pt x="104" y="19"/>
                  <a:pt x="77" y="16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"/>
                  <a:pt x="75" y="0"/>
                  <a:pt x="72" y="0"/>
                </a:cubicBezTo>
                <a:cubicBezTo>
                  <a:pt x="69" y="0"/>
                  <a:pt x="67" y="2"/>
                  <a:pt x="67" y="5"/>
                </a:cubicBezTo>
                <a:cubicBezTo>
                  <a:pt x="67" y="16"/>
                  <a:pt x="67" y="16"/>
                  <a:pt x="67" y="16"/>
                </a:cubicBezTo>
                <a:cubicBezTo>
                  <a:pt x="40" y="19"/>
                  <a:pt x="19" y="40"/>
                  <a:pt x="16" y="67"/>
                </a:cubicBezTo>
                <a:cubicBezTo>
                  <a:pt x="5" y="67"/>
                  <a:pt x="5" y="67"/>
                  <a:pt x="5" y="67"/>
                </a:cubicBezTo>
                <a:cubicBezTo>
                  <a:pt x="2" y="67"/>
                  <a:pt x="0" y="69"/>
                  <a:pt x="0" y="72"/>
                </a:cubicBezTo>
                <a:cubicBezTo>
                  <a:pt x="0" y="75"/>
                  <a:pt x="2" y="77"/>
                  <a:pt x="5" y="77"/>
                </a:cubicBezTo>
                <a:close/>
                <a:moveTo>
                  <a:pt x="47" y="67"/>
                </a:moveTo>
                <a:cubicBezTo>
                  <a:pt x="26" y="67"/>
                  <a:pt x="26" y="67"/>
                  <a:pt x="26" y="67"/>
                </a:cubicBezTo>
                <a:cubicBezTo>
                  <a:pt x="29" y="46"/>
                  <a:pt x="46" y="29"/>
                  <a:pt x="67" y="26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50"/>
                  <a:pt x="69" y="52"/>
                  <a:pt x="72" y="52"/>
                </a:cubicBezTo>
                <a:cubicBezTo>
                  <a:pt x="75" y="52"/>
                  <a:pt x="77" y="50"/>
                  <a:pt x="77" y="47"/>
                </a:cubicBezTo>
                <a:cubicBezTo>
                  <a:pt x="77" y="26"/>
                  <a:pt x="77" y="26"/>
                  <a:pt x="77" y="26"/>
                </a:cubicBezTo>
                <a:cubicBezTo>
                  <a:pt x="98" y="29"/>
                  <a:pt x="115" y="46"/>
                  <a:pt x="117" y="67"/>
                </a:cubicBezTo>
                <a:cubicBezTo>
                  <a:pt x="97" y="67"/>
                  <a:pt x="97" y="67"/>
                  <a:pt x="97" y="67"/>
                </a:cubicBezTo>
                <a:cubicBezTo>
                  <a:pt x="94" y="67"/>
                  <a:pt x="92" y="69"/>
                  <a:pt x="92" y="72"/>
                </a:cubicBezTo>
                <a:cubicBezTo>
                  <a:pt x="92" y="75"/>
                  <a:pt x="94" y="77"/>
                  <a:pt x="97" y="77"/>
                </a:cubicBezTo>
                <a:cubicBezTo>
                  <a:pt x="117" y="77"/>
                  <a:pt x="117" y="77"/>
                  <a:pt x="117" y="77"/>
                </a:cubicBezTo>
                <a:cubicBezTo>
                  <a:pt x="115" y="98"/>
                  <a:pt x="98" y="115"/>
                  <a:pt x="77" y="117"/>
                </a:cubicBezTo>
                <a:cubicBezTo>
                  <a:pt x="77" y="97"/>
                  <a:pt x="77" y="97"/>
                  <a:pt x="77" y="97"/>
                </a:cubicBezTo>
                <a:cubicBezTo>
                  <a:pt x="77" y="94"/>
                  <a:pt x="75" y="92"/>
                  <a:pt x="72" y="92"/>
                </a:cubicBezTo>
                <a:cubicBezTo>
                  <a:pt x="69" y="92"/>
                  <a:pt x="67" y="94"/>
                  <a:pt x="67" y="9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6" y="115"/>
                  <a:pt x="29" y="98"/>
                  <a:pt x="26" y="77"/>
                </a:cubicBezTo>
                <a:cubicBezTo>
                  <a:pt x="47" y="77"/>
                  <a:pt x="47" y="77"/>
                  <a:pt x="47" y="77"/>
                </a:cubicBezTo>
                <a:cubicBezTo>
                  <a:pt x="50" y="77"/>
                  <a:pt x="52" y="75"/>
                  <a:pt x="52" y="72"/>
                </a:cubicBezTo>
                <a:cubicBezTo>
                  <a:pt x="52" y="69"/>
                  <a:pt x="50" y="67"/>
                  <a:pt x="4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453">
            <a:extLst>
              <a:ext uri="{FF2B5EF4-FFF2-40B4-BE49-F238E27FC236}">
                <a16:creationId xmlns:a16="http://schemas.microsoft.com/office/drawing/2014/main" id="{F38BEF97-9775-4B1A-9135-EFF2AFFCD500}"/>
              </a:ext>
            </a:extLst>
          </p:cNvPr>
          <p:cNvSpPr>
            <a:spLocks noEditPoints="1"/>
          </p:cNvSpPr>
          <p:nvPr/>
        </p:nvSpPr>
        <p:spPr bwMode="auto">
          <a:xfrm>
            <a:off x="8722628" y="5234587"/>
            <a:ext cx="453704" cy="510620"/>
          </a:xfrm>
          <a:custGeom>
            <a:avLst/>
            <a:gdLst>
              <a:gd name="T0" fmla="*/ 0 w 129"/>
              <a:gd name="T1" fmla="*/ 273469 h 144"/>
              <a:gd name="T2" fmla="*/ 223173 w 129"/>
              <a:gd name="T3" fmla="*/ 498475 h 144"/>
              <a:gd name="T4" fmla="*/ 442913 w 129"/>
              <a:gd name="T5" fmla="*/ 273469 h 144"/>
              <a:gd name="T6" fmla="*/ 381111 w 129"/>
              <a:gd name="T7" fmla="*/ 114234 h 144"/>
              <a:gd name="T8" fmla="*/ 398278 w 129"/>
              <a:gd name="T9" fmla="*/ 96926 h 144"/>
              <a:gd name="T10" fmla="*/ 405145 w 129"/>
              <a:gd name="T11" fmla="*/ 107311 h 144"/>
              <a:gd name="T12" fmla="*/ 418879 w 129"/>
              <a:gd name="T13" fmla="*/ 110772 h 144"/>
              <a:gd name="T14" fmla="*/ 429179 w 129"/>
              <a:gd name="T15" fmla="*/ 107311 h 144"/>
              <a:gd name="T16" fmla="*/ 429179 w 129"/>
              <a:gd name="T17" fmla="*/ 79618 h 144"/>
              <a:gd name="T18" fmla="*/ 387978 w 129"/>
              <a:gd name="T19" fmla="*/ 41540 h 144"/>
              <a:gd name="T20" fmla="*/ 363944 w 129"/>
              <a:gd name="T21" fmla="*/ 41540 h 144"/>
              <a:gd name="T22" fmla="*/ 363944 w 129"/>
              <a:gd name="T23" fmla="*/ 65771 h 144"/>
              <a:gd name="T24" fmla="*/ 374244 w 129"/>
              <a:gd name="T25" fmla="*/ 72694 h 144"/>
              <a:gd name="T26" fmla="*/ 353644 w 129"/>
              <a:gd name="T27" fmla="*/ 93464 h 144"/>
              <a:gd name="T28" fmla="*/ 240340 w 129"/>
              <a:gd name="T29" fmla="*/ 51924 h 144"/>
              <a:gd name="T30" fmla="*/ 240340 w 129"/>
              <a:gd name="T31" fmla="*/ 34616 h 144"/>
              <a:gd name="T32" fmla="*/ 278108 w 129"/>
              <a:gd name="T33" fmla="*/ 34616 h 144"/>
              <a:gd name="T34" fmla="*/ 295275 w 129"/>
              <a:gd name="T35" fmla="*/ 17308 h 144"/>
              <a:gd name="T36" fmla="*/ 278108 w 129"/>
              <a:gd name="T37" fmla="*/ 0 h 144"/>
              <a:gd name="T38" fmla="*/ 164805 w 129"/>
              <a:gd name="T39" fmla="*/ 0 h 144"/>
              <a:gd name="T40" fmla="*/ 147638 w 129"/>
              <a:gd name="T41" fmla="*/ 17308 h 144"/>
              <a:gd name="T42" fmla="*/ 164805 w 129"/>
              <a:gd name="T43" fmla="*/ 34616 h 144"/>
              <a:gd name="T44" fmla="*/ 206006 w 129"/>
              <a:gd name="T45" fmla="*/ 34616 h 144"/>
              <a:gd name="T46" fmla="*/ 206006 w 129"/>
              <a:gd name="T47" fmla="*/ 51924 h 144"/>
              <a:gd name="T48" fmla="*/ 0 w 129"/>
              <a:gd name="T49" fmla="*/ 273469 h 144"/>
              <a:gd name="T50" fmla="*/ 223173 w 129"/>
              <a:gd name="T51" fmla="*/ 83079 h 144"/>
              <a:gd name="T52" fmla="*/ 408579 w 129"/>
              <a:gd name="T53" fmla="*/ 273469 h 144"/>
              <a:gd name="T54" fmla="*/ 223173 w 129"/>
              <a:gd name="T55" fmla="*/ 463859 h 144"/>
              <a:gd name="T56" fmla="*/ 34334 w 129"/>
              <a:gd name="T57" fmla="*/ 273469 h 144"/>
              <a:gd name="T58" fmla="*/ 223173 w 129"/>
              <a:gd name="T59" fmla="*/ 83079 h 144"/>
              <a:gd name="T60" fmla="*/ 223173 w 129"/>
              <a:gd name="T61" fmla="*/ 287315 h 144"/>
              <a:gd name="T62" fmla="*/ 295275 w 129"/>
              <a:gd name="T63" fmla="*/ 287315 h 144"/>
              <a:gd name="T64" fmla="*/ 315876 w 129"/>
              <a:gd name="T65" fmla="*/ 270007 h 144"/>
              <a:gd name="T66" fmla="*/ 295275 w 129"/>
              <a:gd name="T67" fmla="*/ 252699 h 144"/>
              <a:gd name="T68" fmla="*/ 240340 w 129"/>
              <a:gd name="T69" fmla="*/ 252699 h 144"/>
              <a:gd name="T70" fmla="*/ 240340 w 129"/>
              <a:gd name="T71" fmla="*/ 162697 h 144"/>
              <a:gd name="T72" fmla="*/ 223173 w 129"/>
              <a:gd name="T73" fmla="*/ 145389 h 144"/>
              <a:gd name="T74" fmla="*/ 206006 w 129"/>
              <a:gd name="T75" fmla="*/ 162697 h 144"/>
              <a:gd name="T76" fmla="*/ 206006 w 129"/>
              <a:gd name="T77" fmla="*/ 270007 h 144"/>
              <a:gd name="T78" fmla="*/ 223173 w 129"/>
              <a:gd name="T79" fmla="*/ 287315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9" h="144">
                <a:moveTo>
                  <a:pt x="0" y="79"/>
                </a:moveTo>
                <a:cubicBezTo>
                  <a:pt x="0" y="115"/>
                  <a:pt x="29" y="144"/>
                  <a:pt x="65" y="144"/>
                </a:cubicBezTo>
                <a:cubicBezTo>
                  <a:pt x="100" y="144"/>
                  <a:pt x="129" y="115"/>
                  <a:pt x="129" y="79"/>
                </a:cubicBezTo>
                <a:cubicBezTo>
                  <a:pt x="129" y="61"/>
                  <a:pt x="122" y="45"/>
                  <a:pt x="111" y="33"/>
                </a:cubicBezTo>
                <a:cubicBezTo>
                  <a:pt x="116" y="28"/>
                  <a:pt x="116" y="28"/>
                  <a:pt x="116" y="28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9" y="32"/>
                  <a:pt x="120" y="32"/>
                  <a:pt x="122" y="32"/>
                </a:cubicBezTo>
                <a:cubicBezTo>
                  <a:pt x="123" y="32"/>
                  <a:pt x="124" y="32"/>
                  <a:pt x="125" y="31"/>
                </a:cubicBezTo>
                <a:cubicBezTo>
                  <a:pt x="127" y="29"/>
                  <a:pt x="127" y="25"/>
                  <a:pt x="125" y="23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2" y="10"/>
                  <a:pt x="108" y="10"/>
                  <a:pt x="106" y="12"/>
                </a:cubicBezTo>
                <a:cubicBezTo>
                  <a:pt x="104" y="14"/>
                  <a:pt x="104" y="17"/>
                  <a:pt x="106" y="19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3" y="27"/>
                  <a:pt x="103" y="27"/>
                  <a:pt x="103" y="27"/>
                </a:cubicBezTo>
                <a:cubicBezTo>
                  <a:pt x="94" y="20"/>
                  <a:pt x="82" y="16"/>
                  <a:pt x="70" y="15"/>
                </a:cubicBezTo>
                <a:cubicBezTo>
                  <a:pt x="70" y="10"/>
                  <a:pt x="70" y="10"/>
                  <a:pt x="70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4" y="10"/>
                  <a:pt x="86" y="8"/>
                  <a:pt x="86" y="5"/>
                </a:cubicBezTo>
                <a:cubicBezTo>
                  <a:pt x="86" y="2"/>
                  <a:pt x="84" y="0"/>
                  <a:pt x="8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5" y="0"/>
                  <a:pt x="43" y="2"/>
                  <a:pt x="43" y="5"/>
                </a:cubicBezTo>
                <a:cubicBezTo>
                  <a:pt x="43" y="8"/>
                  <a:pt x="45" y="10"/>
                  <a:pt x="48" y="10"/>
                </a:cubicBezTo>
                <a:cubicBezTo>
                  <a:pt x="60" y="10"/>
                  <a:pt x="60" y="10"/>
                  <a:pt x="60" y="10"/>
                </a:cubicBezTo>
                <a:cubicBezTo>
                  <a:pt x="60" y="15"/>
                  <a:pt x="60" y="15"/>
                  <a:pt x="60" y="15"/>
                </a:cubicBezTo>
                <a:cubicBezTo>
                  <a:pt x="26" y="17"/>
                  <a:pt x="0" y="45"/>
                  <a:pt x="0" y="79"/>
                </a:cubicBezTo>
                <a:close/>
                <a:moveTo>
                  <a:pt x="65" y="24"/>
                </a:moveTo>
                <a:cubicBezTo>
                  <a:pt x="95" y="24"/>
                  <a:pt x="119" y="49"/>
                  <a:pt x="119" y="79"/>
                </a:cubicBezTo>
                <a:cubicBezTo>
                  <a:pt x="119" y="109"/>
                  <a:pt x="95" y="134"/>
                  <a:pt x="65" y="134"/>
                </a:cubicBezTo>
                <a:cubicBezTo>
                  <a:pt x="35" y="134"/>
                  <a:pt x="10" y="109"/>
                  <a:pt x="10" y="79"/>
                </a:cubicBezTo>
                <a:cubicBezTo>
                  <a:pt x="10" y="49"/>
                  <a:pt x="35" y="24"/>
                  <a:pt x="65" y="24"/>
                </a:cubicBezTo>
                <a:close/>
                <a:moveTo>
                  <a:pt x="65" y="83"/>
                </a:moveTo>
                <a:cubicBezTo>
                  <a:pt x="86" y="83"/>
                  <a:pt x="86" y="83"/>
                  <a:pt x="86" y="83"/>
                </a:cubicBezTo>
                <a:cubicBezTo>
                  <a:pt x="89" y="83"/>
                  <a:pt x="92" y="81"/>
                  <a:pt x="92" y="78"/>
                </a:cubicBezTo>
                <a:cubicBezTo>
                  <a:pt x="92" y="75"/>
                  <a:pt x="89" y="73"/>
                  <a:pt x="86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47"/>
                  <a:pt x="70" y="47"/>
                  <a:pt x="70" y="47"/>
                </a:cubicBezTo>
                <a:cubicBezTo>
                  <a:pt x="70" y="44"/>
                  <a:pt x="68" y="42"/>
                  <a:pt x="65" y="42"/>
                </a:cubicBezTo>
                <a:cubicBezTo>
                  <a:pt x="62" y="42"/>
                  <a:pt x="60" y="44"/>
                  <a:pt x="60" y="47"/>
                </a:cubicBezTo>
                <a:cubicBezTo>
                  <a:pt x="60" y="78"/>
                  <a:pt x="60" y="78"/>
                  <a:pt x="60" y="78"/>
                </a:cubicBezTo>
                <a:cubicBezTo>
                  <a:pt x="60" y="81"/>
                  <a:pt x="62" y="83"/>
                  <a:pt x="65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9" name="Freeform 454">
            <a:extLst>
              <a:ext uri="{FF2B5EF4-FFF2-40B4-BE49-F238E27FC236}">
                <a16:creationId xmlns:a16="http://schemas.microsoft.com/office/drawing/2014/main" id="{82D5B376-B0FB-464F-BC41-3BF569349FA0}"/>
              </a:ext>
            </a:extLst>
          </p:cNvPr>
          <p:cNvSpPr>
            <a:spLocks noEditPoints="1"/>
          </p:cNvSpPr>
          <p:nvPr/>
        </p:nvSpPr>
        <p:spPr bwMode="auto">
          <a:xfrm>
            <a:off x="9781274" y="5269113"/>
            <a:ext cx="307972" cy="441566"/>
          </a:xfrm>
          <a:custGeom>
            <a:avLst/>
            <a:gdLst>
              <a:gd name="T0" fmla="*/ 172110 w 101"/>
              <a:gd name="T1" fmla="*/ 34616 h 144"/>
              <a:gd name="T2" fmla="*/ 309799 w 101"/>
              <a:gd name="T3" fmla="*/ 173082 h 144"/>
              <a:gd name="T4" fmla="*/ 327010 w 101"/>
              <a:gd name="T5" fmla="*/ 190390 h 144"/>
              <a:gd name="T6" fmla="*/ 344221 w 101"/>
              <a:gd name="T7" fmla="*/ 173082 h 144"/>
              <a:gd name="T8" fmla="*/ 172110 w 101"/>
              <a:gd name="T9" fmla="*/ 0 h 144"/>
              <a:gd name="T10" fmla="*/ 0 w 101"/>
              <a:gd name="T11" fmla="*/ 173082 h 144"/>
              <a:gd name="T12" fmla="*/ 0 w 101"/>
              <a:gd name="T13" fmla="*/ 283854 h 144"/>
              <a:gd name="T14" fmla="*/ 0 w 101"/>
              <a:gd name="T15" fmla="*/ 481167 h 144"/>
              <a:gd name="T16" fmla="*/ 17211 w 101"/>
              <a:gd name="T17" fmla="*/ 498475 h 144"/>
              <a:gd name="T18" fmla="*/ 330452 w 101"/>
              <a:gd name="T19" fmla="*/ 498475 h 144"/>
              <a:gd name="T20" fmla="*/ 347663 w 101"/>
              <a:gd name="T21" fmla="*/ 481167 h 144"/>
              <a:gd name="T22" fmla="*/ 347663 w 101"/>
              <a:gd name="T23" fmla="*/ 283854 h 144"/>
              <a:gd name="T24" fmla="*/ 330452 w 101"/>
              <a:gd name="T25" fmla="*/ 266546 h 144"/>
              <a:gd name="T26" fmla="*/ 34422 w 101"/>
              <a:gd name="T27" fmla="*/ 266546 h 144"/>
              <a:gd name="T28" fmla="*/ 34422 w 101"/>
              <a:gd name="T29" fmla="*/ 173082 h 144"/>
              <a:gd name="T30" fmla="*/ 172110 w 101"/>
              <a:gd name="T31" fmla="*/ 34616 h 144"/>
              <a:gd name="T32" fmla="*/ 313241 w 101"/>
              <a:gd name="T33" fmla="*/ 301162 h 144"/>
              <a:gd name="T34" fmla="*/ 313241 w 101"/>
              <a:gd name="T35" fmla="*/ 463859 h 144"/>
              <a:gd name="T36" fmla="*/ 34422 w 101"/>
              <a:gd name="T37" fmla="*/ 463859 h 144"/>
              <a:gd name="T38" fmla="*/ 34422 w 101"/>
              <a:gd name="T39" fmla="*/ 301162 h 144"/>
              <a:gd name="T40" fmla="*/ 313241 w 101"/>
              <a:gd name="T41" fmla="*/ 301162 h 144"/>
              <a:gd name="T42" fmla="*/ 175553 w 101"/>
              <a:gd name="T43" fmla="*/ 353086 h 144"/>
              <a:gd name="T44" fmla="*/ 203090 w 101"/>
              <a:gd name="T45" fmla="*/ 384241 h 144"/>
              <a:gd name="T46" fmla="*/ 175553 w 101"/>
              <a:gd name="T47" fmla="*/ 411934 h 144"/>
              <a:gd name="T48" fmla="*/ 148015 w 101"/>
              <a:gd name="T49" fmla="*/ 384241 h 144"/>
              <a:gd name="T50" fmla="*/ 175553 w 101"/>
              <a:gd name="T51" fmla="*/ 353086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44">
                <a:moveTo>
                  <a:pt x="50" y="10"/>
                </a:moveTo>
                <a:cubicBezTo>
                  <a:pt x="72" y="10"/>
                  <a:pt x="90" y="28"/>
                  <a:pt x="90" y="50"/>
                </a:cubicBezTo>
                <a:cubicBezTo>
                  <a:pt x="90" y="53"/>
                  <a:pt x="92" y="55"/>
                  <a:pt x="95" y="55"/>
                </a:cubicBezTo>
                <a:cubicBezTo>
                  <a:pt x="98" y="55"/>
                  <a:pt x="100" y="53"/>
                  <a:pt x="100" y="50"/>
                </a:cubicBezTo>
                <a:cubicBezTo>
                  <a:pt x="100" y="22"/>
                  <a:pt x="78" y="0"/>
                  <a:pt x="50" y="0"/>
                </a:cubicBezTo>
                <a:cubicBezTo>
                  <a:pt x="22" y="0"/>
                  <a:pt x="0" y="23"/>
                  <a:pt x="0" y="50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9" y="144"/>
                  <a:pt x="101" y="142"/>
                  <a:pt x="101" y="139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01" y="79"/>
                  <a:pt x="99" y="77"/>
                  <a:pt x="96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28"/>
                  <a:pt x="28" y="10"/>
                  <a:pt x="50" y="10"/>
                </a:cubicBezTo>
                <a:close/>
                <a:moveTo>
                  <a:pt x="91" y="87"/>
                </a:moveTo>
                <a:cubicBezTo>
                  <a:pt x="91" y="134"/>
                  <a:pt x="91" y="134"/>
                  <a:pt x="91" y="134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10" y="87"/>
                  <a:pt x="10" y="87"/>
                  <a:pt x="10" y="87"/>
                </a:cubicBezTo>
                <a:lnTo>
                  <a:pt x="91" y="87"/>
                </a:lnTo>
                <a:close/>
                <a:moveTo>
                  <a:pt x="51" y="102"/>
                </a:moveTo>
                <a:cubicBezTo>
                  <a:pt x="55" y="102"/>
                  <a:pt x="59" y="106"/>
                  <a:pt x="59" y="111"/>
                </a:cubicBezTo>
                <a:cubicBezTo>
                  <a:pt x="59" y="115"/>
                  <a:pt x="55" y="119"/>
                  <a:pt x="51" y="119"/>
                </a:cubicBezTo>
                <a:cubicBezTo>
                  <a:pt x="46" y="119"/>
                  <a:pt x="43" y="115"/>
                  <a:pt x="43" y="111"/>
                </a:cubicBezTo>
                <a:cubicBezTo>
                  <a:pt x="43" y="106"/>
                  <a:pt x="46" y="102"/>
                  <a:pt x="51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455">
            <a:extLst>
              <a:ext uri="{FF2B5EF4-FFF2-40B4-BE49-F238E27FC236}">
                <a16:creationId xmlns:a16="http://schemas.microsoft.com/office/drawing/2014/main" id="{6170F774-B7FD-484A-A6FB-FF516D582591}"/>
              </a:ext>
            </a:extLst>
          </p:cNvPr>
          <p:cNvSpPr>
            <a:spLocks/>
          </p:cNvSpPr>
          <p:nvPr/>
        </p:nvSpPr>
        <p:spPr bwMode="auto">
          <a:xfrm>
            <a:off x="10735037" y="5276532"/>
            <a:ext cx="428092" cy="426728"/>
          </a:xfrm>
          <a:custGeom>
            <a:avLst/>
            <a:gdLst>
              <a:gd name="T0" fmla="*/ 491599 w 145"/>
              <a:gd name="T1" fmla="*/ 234642 h 144"/>
              <a:gd name="T2" fmla="*/ 261270 w 145"/>
              <a:gd name="T3" fmla="*/ 3451 h 144"/>
              <a:gd name="T4" fmla="*/ 247519 w 145"/>
              <a:gd name="T5" fmla="*/ 0 h 144"/>
              <a:gd name="T6" fmla="*/ 233768 w 145"/>
              <a:gd name="T7" fmla="*/ 3451 h 144"/>
              <a:gd name="T8" fmla="*/ 3438 w 145"/>
              <a:gd name="T9" fmla="*/ 234642 h 144"/>
              <a:gd name="T10" fmla="*/ 3438 w 145"/>
              <a:gd name="T11" fmla="*/ 262246 h 144"/>
              <a:gd name="T12" fmla="*/ 17189 w 145"/>
              <a:gd name="T13" fmla="*/ 265697 h 144"/>
              <a:gd name="T14" fmla="*/ 30940 w 145"/>
              <a:gd name="T15" fmla="*/ 262246 h 144"/>
              <a:gd name="T16" fmla="*/ 230330 w 145"/>
              <a:gd name="T17" fmla="*/ 58660 h 144"/>
              <a:gd name="T18" fmla="*/ 230330 w 145"/>
              <a:gd name="T19" fmla="*/ 479635 h 144"/>
              <a:gd name="T20" fmla="*/ 247519 w 145"/>
              <a:gd name="T21" fmla="*/ 496888 h 144"/>
              <a:gd name="T22" fmla="*/ 264707 w 145"/>
              <a:gd name="T23" fmla="*/ 479635 h 144"/>
              <a:gd name="T24" fmla="*/ 264707 w 145"/>
              <a:gd name="T25" fmla="*/ 58660 h 144"/>
              <a:gd name="T26" fmla="*/ 464097 w 145"/>
              <a:gd name="T27" fmla="*/ 262246 h 144"/>
              <a:gd name="T28" fmla="*/ 491599 w 145"/>
              <a:gd name="T29" fmla="*/ 262246 h 144"/>
              <a:gd name="T30" fmla="*/ 491599 w 145"/>
              <a:gd name="T31" fmla="*/ 234642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5" h="144">
                <a:moveTo>
                  <a:pt x="143" y="68"/>
                </a:moveTo>
                <a:cubicBezTo>
                  <a:pt x="76" y="1"/>
                  <a:pt x="76" y="1"/>
                  <a:pt x="76" y="1"/>
                </a:cubicBezTo>
                <a:cubicBezTo>
                  <a:pt x="75" y="1"/>
                  <a:pt x="73" y="0"/>
                  <a:pt x="72" y="0"/>
                </a:cubicBezTo>
                <a:cubicBezTo>
                  <a:pt x="71" y="0"/>
                  <a:pt x="69" y="1"/>
                  <a:pt x="68" y="1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70"/>
                  <a:pt x="0" y="74"/>
                  <a:pt x="1" y="76"/>
                </a:cubicBezTo>
                <a:cubicBezTo>
                  <a:pt x="2" y="77"/>
                  <a:pt x="4" y="77"/>
                  <a:pt x="5" y="77"/>
                </a:cubicBezTo>
                <a:cubicBezTo>
                  <a:pt x="6" y="77"/>
                  <a:pt x="8" y="77"/>
                  <a:pt x="9" y="76"/>
                </a:cubicBezTo>
                <a:cubicBezTo>
                  <a:pt x="67" y="17"/>
                  <a:pt x="67" y="17"/>
                  <a:pt x="67" y="17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42"/>
                  <a:pt x="69" y="144"/>
                  <a:pt x="72" y="144"/>
                </a:cubicBezTo>
                <a:cubicBezTo>
                  <a:pt x="75" y="144"/>
                  <a:pt x="77" y="142"/>
                  <a:pt x="77" y="139"/>
                </a:cubicBezTo>
                <a:cubicBezTo>
                  <a:pt x="77" y="17"/>
                  <a:pt x="77" y="17"/>
                  <a:pt x="77" y="17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7" y="78"/>
                  <a:pt x="141" y="78"/>
                  <a:pt x="143" y="76"/>
                </a:cubicBezTo>
                <a:cubicBezTo>
                  <a:pt x="145" y="74"/>
                  <a:pt x="144" y="70"/>
                  <a:pt x="143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10191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id="{9E1D3653-EB9E-49B3-8983-4121836B6836}"/>
              </a:ext>
            </a:extLst>
          </p:cNvPr>
          <p:cNvSpPr>
            <a:spLocks/>
          </p:cNvSpPr>
          <p:nvPr/>
        </p:nvSpPr>
        <p:spPr bwMode="auto">
          <a:xfrm>
            <a:off x="1744579" y="5334908"/>
            <a:ext cx="458314" cy="361056"/>
          </a:xfrm>
          <a:custGeom>
            <a:avLst/>
            <a:gdLst>
              <a:gd name="T0" fmla="*/ 539274 w 160"/>
              <a:gd name="T1" fmla="*/ 106693 h 125"/>
              <a:gd name="T2" fmla="*/ 477838 w 160"/>
              <a:gd name="T3" fmla="*/ 106693 h 125"/>
              <a:gd name="T4" fmla="*/ 477838 w 160"/>
              <a:gd name="T5" fmla="*/ 86043 h 125"/>
              <a:gd name="T6" fmla="*/ 450533 w 160"/>
              <a:gd name="T7" fmla="*/ 58509 h 125"/>
              <a:gd name="T8" fmla="*/ 300355 w 160"/>
              <a:gd name="T9" fmla="*/ 58509 h 125"/>
              <a:gd name="T10" fmla="*/ 293529 w 160"/>
              <a:gd name="T11" fmla="*/ 68834 h 125"/>
              <a:gd name="T12" fmla="*/ 300355 w 160"/>
              <a:gd name="T13" fmla="*/ 75717 h 125"/>
              <a:gd name="T14" fmla="*/ 450533 w 160"/>
              <a:gd name="T15" fmla="*/ 75717 h 125"/>
              <a:gd name="T16" fmla="*/ 460772 w 160"/>
              <a:gd name="T17" fmla="*/ 86043 h 125"/>
              <a:gd name="T18" fmla="*/ 460772 w 160"/>
              <a:gd name="T19" fmla="*/ 106693 h 125"/>
              <a:gd name="T20" fmla="*/ 85328 w 160"/>
              <a:gd name="T21" fmla="*/ 106693 h 125"/>
              <a:gd name="T22" fmla="*/ 78502 w 160"/>
              <a:gd name="T23" fmla="*/ 110135 h 125"/>
              <a:gd name="T24" fmla="*/ 17066 w 160"/>
              <a:gd name="T25" fmla="*/ 378587 h 125"/>
              <a:gd name="T26" fmla="*/ 17066 w 160"/>
              <a:gd name="T27" fmla="*/ 27534 h 125"/>
              <a:gd name="T28" fmla="*/ 27305 w 160"/>
              <a:gd name="T29" fmla="*/ 17209 h 125"/>
              <a:gd name="T30" fmla="*/ 167243 w 160"/>
              <a:gd name="T31" fmla="*/ 17209 h 125"/>
              <a:gd name="T32" fmla="*/ 228679 w 160"/>
              <a:gd name="T33" fmla="*/ 75717 h 125"/>
              <a:gd name="T34" fmla="*/ 273050 w 160"/>
              <a:gd name="T35" fmla="*/ 75717 h 125"/>
              <a:gd name="T36" fmla="*/ 279876 w 160"/>
              <a:gd name="T37" fmla="*/ 68834 h 125"/>
              <a:gd name="T38" fmla="*/ 273050 w 160"/>
              <a:gd name="T39" fmla="*/ 58509 h 125"/>
              <a:gd name="T40" fmla="*/ 232093 w 160"/>
              <a:gd name="T41" fmla="*/ 58509 h 125"/>
              <a:gd name="T42" fmla="*/ 177483 w 160"/>
              <a:gd name="T43" fmla="*/ 3442 h 125"/>
              <a:gd name="T44" fmla="*/ 27305 w 160"/>
              <a:gd name="T45" fmla="*/ 0 h 125"/>
              <a:gd name="T46" fmla="*/ 0 w 160"/>
              <a:gd name="T47" fmla="*/ 27534 h 125"/>
              <a:gd name="T48" fmla="*/ 0 w 160"/>
              <a:gd name="T49" fmla="*/ 402679 h 125"/>
              <a:gd name="T50" fmla="*/ 27305 w 160"/>
              <a:gd name="T51" fmla="*/ 430213 h 125"/>
              <a:gd name="T52" fmla="*/ 464185 w 160"/>
              <a:gd name="T53" fmla="*/ 430213 h 125"/>
              <a:gd name="T54" fmla="*/ 474424 w 160"/>
              <a:gd name="T55" fmla="*/ 423330 h 125"/>
              <a:gd name="T56" fmla="*/ 522208 w 160"/>
              <a:gd name="T57" fmla="*/ 209944 h 125"/>
              <a:gd name="T58" fmla="*/ 518795 w 160"/>
              <a:gd name="T59" fmla="*/ 199619 h 125"/>
              <a:gd name="T60" fmla="*/ 508556 w 160"/>
              <a:gd name="T61" fmla="*/ 206502 h 125"/>
              <a:gd name="T62" fmla="*/ 457359 w 160"/>
              <a:gd name="T63" fmla="*/ 413004 h 125"/>
              <a:gd name="T64" fmla="*/ 23892 w 160"/>
              <a:gd name="T65" fmla="*/ 413004 h 125"/>
              <a:gd name="T66" fmla="*/ 92154 w 160"/>
              <a:gd name="T67" fmla="*/ 120460 h 125"/>
              <a:gd name="T68" fmla="*/ 529034 w 160"/>
              <a:gd name="T69" fmla="*/ 120460 h 125"/>
              <a:gd name="T70" fmla="*/ 515382 w 160"/>
              <a:gd name="T71" fmla="*/ 175527 h 125"/>
              <a:gd name="T72" fmla="*/ 522208 w 160"/>
              <a:gd name="T73" fmla="*/ 185852 h 125"/>
              <a:gd name="T74" fmla="*/ 529034 w 160"/>
              <a:gd name="T75" fmla="*/ 182410 h 125"/>
              <a:gd name="T76" fmla="*/ 546100 w 160"/>
              <a:gd name="T77" fmla="*/ 113576 h 125"/>
              <a:gd name="T78" fmla="*/ 539274 w 160"/>
              <a:gd name="T79" fmla="*/ 106693 h 12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25">
                <a:moveTo>
                  <a:pt x="158" y="31"/>
                </a:moveTo>
                <a:cubicBezTo>
                  <a:pt x="140" y="31"/>
                  <a:pt x="140" y="31"/>
                  <a:pt x="140" y="31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21"/>
                  <a:pt x="136" y="17"/>
                  <a:pt x="132" y="17"/>
                </a:cubicBezTo>
                <a:cubicBezTo>
                  <a:pt x="88" y="17"/>
                  <a:pt x="88" y="17"/>
                  <a:pt x="88" y="17"/>
                </a:cubicBezTo>
                <a:cubicBezTo>
                  <a:pt x="87" y="17"/>
                  <a:pt x="86" y="18"/>
                  <a:pt x="86" y="20"/>
                </a:cubicBezTo>
                <a:cubicBezTo>
                  <a:pt x="86" y="21"/>
                  <a:pt x="87" y="22"/>
                  <a:pt x="88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4" y="22"/>
                  <a:pt x="135" y="23"/>
                  <a:pt x="135" y="25"/>
                </a:cubicBezTo>
                <a:cubicBezTo>
                  <a:pt x="135" y="31"/>
                  <a:pt x="135" y="31"/>
                  <a:pt x="13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4" y="31"/>
                  <a:pt x="23" y="31"/>
                  <a:pt x="23" y="32"/>
                </a:cubicBezTo>
                <a:cubicBezTo>
                  <a:pt x="5" y="110"/>
                  <a:pt x="5" y="110"/>
                  <a:pt x="5" y="110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8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67" y="23"/>
                  <a:pt x="66" y="22"/>
                  <a:pt x="67" y="22"/>
                </a:cubicBezTo>
                <a:cubicBezTo>
                  <a:pt x="80" y="22"/>
                  <a:pt x="80" y="22"/>
                  <a:pt x="80" y="22"/>
                </a:cubicBezTo>
                <a:cubicBezTo>
                  <a:pt x="81" y="22"/>
                  <a:pt x="82" y="21"/>
                  <a:pt x="82" y="20"/>
                </a:cubicBezTo>
                <a:cubicBezTo>
                  <a:pt x="82" y="18"/>
                  <a:pt x="81" y="17"/>
                  <a:pt x="80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0"/>
                  <a:pt x="53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1"/>
                  <a:pt x="3" y="125"/>
                  <a:pt x="8" y="125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37" y="125"/>
                  <a:pt x="138" y="124"/>
                  <a:pt x="139" y="123"/>
                </a:cubicBezTo>
                <a:cubicBezTo>
                  <a:pt x="153" y="61"/>
                  <a:pt x="153" y="61"/>
                  <a:pt x="153" y="61"/>
                </a:cubicBezTo>
                <a:cubicBezTo>
                  <a:pt x="154" y="59"/>
                  <a:pt x="153" y="58"/>
                  <a:pt x="152" y="58"/>
                </a:cubicBezTo>
                <a:cubicBezTo>
                  <a:pt x="150" y="58"/>
                  <a:pt x="149" y="58"/>
                  <a:pt x="149" y="6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" y="120"/>
                  <a:pt x="8" y="120"/>
                  <a:pt x="7" y="120"/>
                </a:cubicBezTo>
                <a:cubicBezTo>
                  <a:pt x="27" y="35"/>
                  <a:pt x="27" y="35"/>
                  <a:pt x="27" y="35"/>
                </a:cubicBezTo>
                <a:cubicBezTo>
                  <a:pt x="30" y="35"/>
                  <a:pt x="154" y="35"/>
                  <a:pt x="155" y="35"/>
                </a:cubicBezTo>
                <a:cubicBezTo>
                  <a:pt x="151" y="51"/>
                  <a:pt x="151" y="51"/>
                  <a:pt x="151" y="51"/>
                </a:cubicBezTo>
                <a:cubicBezTo>
                  <a:pt x="150" y="53"/>
                  <a:pt x="151" y="54"/>
                  <a:pt x="153" y="54"/>
                </a:cubicBezTo>
                <a:cubicBezTo>
                  <a:pt x="154" y="55"/>
                  <a:pt x="155" y="54"/>
                  <a:pt x="155" y="5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2"/>
                  <a:pt x="159" y="31"/>
                  <a:pt x="158" y="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FFB7B819-F26E-4149-9C44-312B5DF50D80}"/>
              </a:ext>
            </a:extLst>
          </p:cNvPr>
          <p:cNvSpPr>
            <a:spLocks noEditPoints="1"/>
          </p:cNvSpPr>
          <p:nvPr/>
        </p:nvSpPr>
        <p:spPr bwMode="auto">
          <a:xfrm>
            <a:off x="1736246" y="1337975"/>
            <a:ext cx="458314" cy="363722"/>
          </a:xfrm>
          <a:custGeom>
            <a:avLst/>
            <a:gdLst>
              <a:gd name="T0" fmla="*/ 187722 w 160"/>
              <a:gd name="T1" fmla="*/ 72231 h 126"/>
              <a:gd name="T2" fmla="*/ 187722 w 160"/>
              <a:gd name="T3" fmla="*/ 89429 h 126"/>
              <a:gd name="T4" fmla="*/ 529034 w 160"/>
              <a:gd name="T5" fmla="*/ 99748 h 126"/>
              <a:gd name="T6" fmla="*/ 518795 w 160"/>
              <a:gd name="T7" fmla="*/ 416190 h 126"/>
              <a:gd name="T8" fmla="*/ 17066 w 160"/>
              <a:gd name="T9" fmla="*/ 405871 h 126"/>
              <a:gd name="T10" fmla="*/ 27305 w 160"/>
              <a:gd name="T11" fmla="*/ 89429 h 126"/>
              <a:gd name="T12" fmla="*/ 167243 w 160"/>
              <a:gd name="T13" fmla="*/ 82550 h 126"/>
              <a:gd name="T14" fmla="*/ 27305 w 160"/>
              <a:gd name="T15" fmla="*/ 72231 h 126"/>
              <a:gd name="T16" fmla="*/ 0 w 160"/>
              <a:gd name="T17" fmla="*/ 405871 h 126"/>
              <a:gd name="T18" fmla="*/ 518795 w 160"/>
              <a:gd name="T19" fmla="*/ 433388 h 126"/>
              <a:gd name="T20" fmla="*/ 546100 w 160"/>
              <a:gd name="T21" fmla="*/ 99748 h 126"/>
              <a:gd name="T22" fmla="*/ 324247 w 160"/>
              <a:gd name="T23" fmla="*/ 123825 h 126"/>
              <a:gd name="T24" fmla="*/ 324247 w 160"/>
              <a:gd name="T25" fmla="*/ 385234 h 126"/>
              <a:gd name="T26" fmla="*/ 324247 w 160"/>
              <a:gd name="T27" fmla="*/ 123825 h 126"/>
              <a:gd name="T28" fmla="*/ 211614 w 160"/>
              <a:gd name="T29" fmla="*/ 254529 h 126"/>
              <a:gd name="T30" fmla="*/ 440293 w 160"/>
              <a:gd name="T31" fmla="*/ 254529 h 126"/>
              <a:gd name="T32" fmla="*/ 324247 w 160"/>
              <a:gd name="T33" fmla="*/ 161661 h 126"/>
              <a:gd name="T34" fmla="*/ 324247 w 160"/>
              <a:gd name="T35" fmla="*/ 343959 h 126"/>
              <a:gd name="T36" fmla="*/ 324247 w 160"/>
              <a:gd name="T37" fmla="*/ 161661 h 126"/>
              <a:gd name="T38" fmla="*/ 252571 w 160"/>
              <a:gd name="T39" fmla="*/ 254529 h 126"/>
              <a:gd name="T40" fmla="*/ 399336 w 160"/>
              <a:gd name="T41" fmla="*/ 254529 h 126"/>
              <a:gd name="T42" fmla="*/ 481251 w 160"/>
              <a:gd name="T43" fmla="*/ 168540 h 126"/>
              <a:gd name="T44" fmla="*/ 481251 w 160"/>
              <a:gd name="T45" fmla="*/ 110067 h 126"/>
              <a:gd name="T46" fmla="*/ 481251 w 160"/>
              <a:gd name="T47" fmla="*/ 168540 h 126"/>
              <a:gd name="T48" fmla="*/ 491490 w 160"/>
              <a:gd name="T49" fmla="*/ 137583 h 126"/>
              <a:gd name="T50" fmla="*/ 467598 w 160"/>
              <a:gd name="T51" fmla="*/ 137583 h 126"/>
              <a:gd name="T52" fmla="*/ 324247 w 160"/>
              <a:gd name="T53" fmla="*/ 223573 h 126"/>
              <a:gd name="T54" fmla="*/ 324247 w 160"/>
              <a:gd name="T55" fmla="*/ 282046 h 126"/>
              <a:gd name="T56" fmla="*/ 324247 w 160"/>
              <a:gd name="T57" fmla="*/ 223573 h 126"/>
              <a:gd name="T58" fmla="*/ 314008 w 160"/>
              <a:gd name="T59" fmla="*/ 254529 h 126"/>
              <a:gd name="T60" fmla="*/ 337899 w 160"/>
              <a:gd name="T61" fmla="*/ 254529 h 126"/>
              <a:gd name="T62" fmla="*/ 71676 w 160"/>
              <a:gd name="T63" fmla="*/ 51594 h 126"/>
              <a:gd name="T64" fmla="*/ 160417 w 160"/>
              <a:gd name="T65" fmla="*/ 24077 h 126"/>
              <a:gd name="T66" fmla="*/ 71676 w 160"/>
              <a:gd name="T67" fmla="*/ 0 h 126"/>
              <a:gd name="T68" fmla="*/ 71676 w 160"/>
              <a:gd name="T69" fmla="*/ 51594 h 126"/>
              <a:gd name="T70" fmla="*/ 133112 w 160"/>
              <a:gd name="T71" fmla="*/ 17198 h 126"/>
              <a:gd name="T72" fmla="*/ 133112 w 160"/>
              <a:gd name="T73" fmla="*/ 34396 h 126"/>
              <a:gd name="T74" fmla="*/ 61436 w 160"/>
              <a:gd name="T75" fmla="*/ 24077 h 126"/>
              <a:gd name="T76" fmla="*/ 150178 w 160"/>
              <a:gd name="T77" fmla="*/ 116946 h 126"/>
              <a:gd name="T78" fmla="*/ 44371 w 160"/>
              <a:gd name="T79" fmla="*/ 123825 h 126"/>
              <a:gd name="T80" fmla="*/ 150178 w 160"/>
              <a:gd name="T81" fmla="*/ 130704 h 126"/>
              <a:gd name="T82" fmla="*/ 150178 w 160"/>
              <a:gd name="T83" fmla="*/ 116946 h 126"/>
              <a:gd name="T84" fmla="*/ 54610 w 160"/>
              <a:gd name="T85" fmla="*/ 151342 h 126"/>
              <a:gd name="T86" fmla="*/ 54610 w 160"/>
              <a:gd name="T87" fmla="*/ 165100 h 126"/>
              <a:gd name="T88" fmla="*/ 160417 w 160"/>
              <a:gd name="T89" fmla="*/ 158221 h 126"/>
              <a:gd name="T90" fmla="*/ 150178 w 160"/>
              <a:gd name="T91" fmla="*/ 185738 h 126"/>
              <a:gd name="T92" fmla="*/ 44371 w 160"/>
              <a:gd name="T93" fmla="*/ 192617 h 126"/>
              <a:gd name="T94" fmla="*/ 150178 w 160"/>
              <a:gd name="T95" fmla="*/ 202936 h 126"/>
              <a:gd name="T96" fmla="*/ 150178 w 160"/>
              <a:gd name="T97" fmla="*/ 185738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26">
                <a:moveTo>
                  <a:pt x="152" y="21"/>
                </a:moveTo>
                <a:cubicBezTo>
                  <a:pt x="55" y="21"/>
                  <a:pt x="55" y="21"/>
                  <a:pt x="55" y="21"/>
                </a:cubicBezTo>
                <a:cubicBezTo>
                  <a:pt x="54" y="21"/>
                  <a:pt x="53" y="22"/>
                  <a:pt x="53" y="24"/>
                </a:cubicBezTo>
                <a:cubicBezTo>
                  <a:pt x="53" y="25"/>
                  <a:pt x="54" y="26"/>
                  <a:pt x="55" y="26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154" y="26"/>
                  <a:pt x="155" y="27"/>
                  <a:pt x="155" y="29"/>
                </a:cubicBezTo>
                <a:cubicBezTo>
                  <a:pt x="155" y="118"/>
                  <a:pt x="155" y="118"/>
                  <a:pt x="155" y="118"/>
                </a:cubicBezTo>
                <a:cubicBezTo>
                  <a:pt x="155" y="120"/>
                  <a:pt x="154" y="121"/>
                  <a:pt x="152" y="121"/>
                </a:cubicBezTo>
                <a:cubicBezTo>
                  <a:pt x="8" y="121"/>
                  <a:pt x="8" y="121"/>
                  <a:pt x="8" y="121"/>
                </a:cubicBezTo>
                <a:cubicBezTo>
                  <a:pt x="6" y="121"/>
                  <a:pt x="5" y="120"/>
                  <a:pt x="5" y="118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7"/>
                  <a:pt x="6" y="26"/>
                  <a:pt x="8" y="26"/>
                </a:cubicBezTo>
                <a:cubicBezTo>
                  <a:pt x="47" y="26"/>
                  <a:pt x="47" y="26"/>
                  <a:pt x="47" y="26"/>
                </a:cubicBezTo>
                <a:cubicBezTo>
                  <a:pt x="48" y="26"/>
                  <a:pt x="49" y="25"/>
                  <a:pt x="49" y="24"/>
                </a:cubicBezTo>
                <a:cubicBezTo>
                  <a:pt x="49" y="22"/>
                  <a:pt x="48" y="21"/>
                  <a:pt x="47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4" y="21"/>
                  <a:pt x="0" y="25"/>
                  <a:pt x="0" y="29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2"/>
                  <a:pt x="4" y="126"/>
                  <a:pt x="8" y="126"/>
                </a:cubicBezTo>
                <a:cubicBezTo>
                  <a:pt x="152" y="126"/>
                  <a:pt x="152" y="126"/>
                  <a:pt x="152" y="126"/>
                </a:cubicBezTo>
                <a:cubicBezTo>
                  <a:pt x="156" y="126"/>
                  <a:pt x="160" y="122"/>
                  <a:pt x="160" y="118"/>
                </a:cubicBezTo>
                <a:cubicBezTo>
                  <a:pt x="160" y="29"/>
                  <a:pt x="160" y="29"/>
                  <a:pt x="160" y="29"/>
                </a:cubicBezTo>
                <a:cubicBezTo>
                  <a:pt x="160" y="25"/>
                  <a:pt x="156" y="21"/>
                  <a:pt x="152" y="21"/>
                </a:cubicBezTo>
                <a:close/>
                <a:moveTo>
                  <a:pt x="95" y="36"/>
                </a:moveTo>
                <a:cubicBezTo>
                  <a:pt x="74" y="36"/>
                  <a:pt x="57" y="53"/>
                  <a:pt x="57" y="74"/>
                </a:cubicBezTo>
                <a:cubicBezTo>
                  <a:pt x="57" y="94"/>
                  <a:pt x="74" y="112"/>
                  <a:pt x="95" y="112"/>
                </a:cubicBezTo>
                <a:cubicBezTo>
                  <a:pt x="116" y="112"/>
                  <a:pt x="133" y="94"/>
                  <a:pt x="133" y="74"/>
                </a:cubicBezTo>
                <a:cubicBezTo>
                  <a:pt x="133" y="53"/>
                  <a:pt x="116" y="36"/>
                  <a:pt x="95" y="36"/>
                </a:cubicBezTo>
                <a:close/>
                <a:moveTo>
                  <a:pt x="95" y="107"/>
                </a:moveTo>
                <a:cubicBezTo>
                  <a:pt x="77" y="107"/>
                  <a:pt x="62" y="92"/>
                  <a:pt x="62" y="74"/>
                </a:cubicBezTo>
                <a:cubicBezTo>
                  <a:pt x="62" y="55"/>
                  <a:pt x="77" y="40"/>
                  <a:pt x="95" y="40"/>
                </a:cubicBezTo>
                <a:cubicBezTo>
                  <a:pt x="114" y="40"/>
                  <a:pt x="129" y="55"/>
                  <a:pt x="129" y="74"/>
                </a:cubicBezTo>
                <a:cubicBezTo>
                  <a:pt x="129" y="92"/>
                  <a:pt x="114" y="107"/>
                  <a:pt x="95" y="107"/>
                </a:cubicBezTo>
                <a:close/>
                <a:moveTo>
                  <a:pt x="95" y="47"/>
                </a:moveTo>
                <a:cubicBezTo>
                  <a:pt x="81" y="47"/>
                  <a:pt x="69" y="59"/>
                  <a:pt x="69" y="74"/>
                </a:cubicBezTo>
                <a:cubicBezTo>
                  <a:pt x="69" y="88"/>
                  <a:pt x="81" y="100"/>
                  <a:pt x="95" y="100"/>
                </a:cubicBezTo>
                <a:cubicBezTo>
                  <a:pt x="110" y="100"/>
                  <a:pt x="122" y="88"/>
                  <a:pt x="122" y="74"/>
                </a:cubicBezTo>
                <a:cubicBezTo>
                  <a:pt x="122" y="59"/>
                  <a:pt x="110" y="47"/>
                  <a:pt x="95" y="47"/>
                </a:cubicBezTo>
                <a:close/>
                <a:moveTo>
                  <a:pt x="95" y="95"/>
                </a:moveTo>
                <a:cubicBezTo>
                  <a:pt x="83" y="95"/>
                  <a:pt x="74" y="85"/>
                  <a:pt x="74" y="74"/>
                </a:cubicBezTo>
                <a:cubicBezTo>
                  <a:pt x="74" y="62"/>
                  <a:pt x="83" y="52"/>
                  <a:pt x="95" y="52"/>
                </a:cubicBezTo>
                <a:cubicBezTo>
                  <a:pt x="107" y="52"/>
                  <a:pt x="117" y="62"/>
                  <a:pt x="117" y="74"/>
                </a:cubicBezTo>
                <a:cubicBezTo>
                  <a:pt x="117" y="85"/>
                  <a:pt x="107" y="95"/>
                  <a:pt x="95" y="95"/>
                </a:cubicBezTo>
                <a:close/>
                <a:moveTo>
                  <a:pt x="141" y="49"/>
                </a:moveTo>
                <a:cubicBezTo>
                  <a:pt x="145" y="49"/>
                  <a:pt x="149" y="45"/>
                  <a:pt x="149" y="40"/>
                </a:cubicBezTo>
                <a:cubicBezTo>
                  <a:pt x="149" y="36"/>
                  <a:pt x="145" y="32"/>
                  <a:pt x="141" y="32"/>
                </a:cubicBezTo>
                <a:cubicBezTo>
                  <a:pt x="136" y="32"/>
                  <a:pt x="132" y="36"/>
                  <a:pt x="132" y="40"/>
                </a:cubicBezTo>
                <a:cubicBezTo>
                  <a:pt x="132" y="45"/>
                  <a:pt x="136" y="49"/>
                  <a:pt x="141" y="49"/>
                </a:cubicBezTo>
                <a:close/>
                <a:moveTo>
                  <a:pt x="141" y="37"/>
                </a:moveTo>
                <a:cubicBezTo>
                  <a:pt x="143" y="37"/>
                  <a:pt x="144" y="38"/>
                  <a:pt x="144" y="40"/>
                </a:cubicBezTo>
                <a:cubicBezTo>
                  <a:pt x="144" y="42"/>
                  <a:pt x="143" y="44"/>
                  <a:pt x="141" y="44"/>
                </a:cubicBezTo>
                <a:cubicBezTo>
                  <a:pt x="139" y="44"/>
                  <a:pt x="137" y="42"/>
                  <a:pt x="137" y="40"/>
                </a:cubicBezTo>
                <a:cubicBezTo>
                  <a:pt x="137" y="38"/>
                  <a:pt x="139" y="37"/>
                  <a:pt x="141" y="37"/>
                </a:cubicBezTo>
                <a:close/>
                <a:moveTo>
                  <a:pt x="95" y="65"/>
                </a:moveTo>
                <a:cubicBezTo>
                  <a:pt x="91" y="65"/>
                  <a:pt x="87" y="69"/>
                  <a:pt x="87" y="74"/>
                </a:cubicBezTo>
                <a:cubicBezTo>
                  <a:pt x="87" y="78"/>
                  <a:pt x="91" y="82"/>
                  <a:pt x="95" y="82"/>
                </a:cubicBezTo>
                <a:cubicBezTo>
                  <a:pt x="100" y="82"/>
                  <a:pt x="104" y="78"/>
                  <a:pt x="104" y="74"/>
                </a:cubicBezTo>
                <a:cubicBezTo>
                  <a:pt x="104" y="69"/>
                  <a:pt x="100" y="65"/>
                  <a:pt x="95" y="65"/>
                </a:cubicBezTo>
                <a:close/>
                <a:moveTo>
                  <a:pt x="95" y="77"/>
                </a:moveTo>
                <a:cubicBezTo>
                  <a:pt x="93" y="77"/>
                  <a:pt x="92" y="76"/>
                  <a:pt x="92" y="74"/>
                </a:cubicBezTo>
                <a:cubicBezTo>
                  <a:pt x="92" y="72"/>
                  <a:pt x="93" y="70"/>
                  <a:pt x="95" y="70"/>
                </a:cubicBezTo>
                <a:cubicBezTo>
                  <a:pt x="97" y="70"/>
                  <a:pt x="99" y="72"/>
                  <a:pt x="99" y="74"/>
                </a:cubicBezTo>
                <a:cubicBezTo>
                  <a:pt x="99" y="76"/>
                  <a:pt x="97" y="77"/>
                  <a:pt x="95" y="77"/>
                </a:cubicBezTo>
                <a:close/>
                <a:moveTo>
                  <a:pt x="21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43" y="15"/>
                  <a:pt x="47" y="11"/>
                  <a:pt x="47" y="7"/>
                </a:cubicBezTo>
                <a:cubicBezTo>
                  <a:pt x="47" y="3"/>
                  <a:pt x="43" y="0"/>
                  <a:pt x="3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3"/>
                  <a:pt x="13" y="7"/>
                </a:cubicBezTo>
                <a:cubicBezTo>
                  <a:pt x="13" y="11"/>
                  <a:pt x="17" y="15"/>
                  <a:pt x="21" y="15"/>
                </a:cubicBezTo>
                <a:close/>
                <a:moveTo>
                  <a:pt x="21" y="5"/>
                </a:moveTo>
                <a:cubicBezTo>
                  <a:pt x="39" y="5"/>
                  <a:pt x="39" y="5"/>
                  <a:pt x="39" y="5"/>
                </a:cubicBezTo>
                <a:cubicBezTo>
                  <a:pt x="41" y="5"/>
                  <a:pt x="42" y="6"/>
                  <a:pt x="42" y="7"/>
                </a:cubicBezTo>
                <a:cubicBezTo>
                  <a:pt x="42" y="9"/>
                  <a:pt x="41" y="10"/>
                  <a:pt x="39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19" y="10"/>
                  <a:pt x="18" y="9"/>
                  <a:pt x="18" y="7"/>
                </a:cubicBezTo>
                <a:cubicBezTo>
                  <a:pt x="18" y="6"/>
                  <a:pt x="19" y="5"/>
                  <a:pt x="21" y="5"/>
                </a:cubicBezTo>
                <a:close/>
                <a:moveTo>
                  <a:pt x="44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3" y="35"/>
                  <a:pt x="13" y="36"/>
                </a:cubicBezTo>
                <a:cubicBezTo>
                  <a:pt x="13" y="37"/>
                  <a:pt x="15" y="38"/>
                  <a:pt x="16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6" y="38"/>
                  <a:pt x="47" y="37"/>
                  <a:pt x="47" y="36"/>
                </a:cubicBezTo>
                <a:cubicBezTo>
                  <a:pt x="47" y="35"/>
                  <a:pt x="46" y="34"/>
                  <a:pt x="44" y="34"/>
                </a:cubicBezTo>
                <a:close/>
                <a:moveTo>
                  <a:pt x="44" y="44"/>
                </a:moveTo>
                <a:cubicBezTo>
                  <a:pt x="16" y="44"/>
                  <a:pt x="16" y="44"/>
                  <a:pt x="16" y="44"/>
                </a:cubicBezTo>
                <a:cubicBezTo>
                  <a:pt x="15" y="44"/>
                  <a:pt x="13" y="45"/>
                  <a:pt x="13" y="46"/>
                </a:cubicBezTo>
                <a:cubicBezTo>
                  <a:pt x="13" y="47"/>
                  <a:pt x="15" y="48"/>
                  <a:pt x="16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6" y="48"/>
                  <a:pt x="47" y="47"/>
                  <a:pt x="47" y="46"/>
                </a:cubicBezTo>
                <a:cubicBezTo>
                  <a:pt x="47" y="45"/>
                  <a:pt x="46" y="44"/>
                  <a:pt x="44" y="44"/>
                </a:cubicBezTo>
                <a:close/>
                <a:moveTo>
                  <a:pt x="44" y="54"/>
                </a:moveTo>
                <a:cubicBezTo>
                  <a:pt x="16" y="54"/>
                  <a:pt x="16" y="54"/>
                  <a:pt x="16" y="54"/>
                </a:cubicBezTo>
                <a:cubicBezTo>
                  <a:pt x="15" y="54"/>
                  <a:pt x="13" y="55"/>
                  <a:pt x="13" y="56"/>
                </a:cubicBezTo>
                <a:cubicBezTo>
                  <a:pt x="13" y="58"/>
                  <a:pt x="15" y="59"/>
                  <a:pt x="16" y="59"/>
                </a:cubicBezTo>
                <a:cubicBezTo>
                  <a:pt x="44" y="59"/>
                  <a:pt x="44" y="59"/>
                  <a:pt x="44" y="59"/>
                </a:cubicBezTo>
                <a:cubicBezTo>
                  <a:pt x="46" y="59"/>
                  <a:pt x="47" y="58"/>
                  <a:pt x="47" y="56"/>
                </a:cubicBezTo>
                <a:cubicBezTo>
                  <a:pt x="47" y="55"/>
                  <a:pt x="46" y="54"/>
                  <a:pt x="44" y="5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5E967FB5-0359-486C-A034-AFA525D92564}"/>
              </a:ext>
            </a:extLst>
          </p:cNvPr>
          <p:cNvSpPr>
            <a:spLocks noEditPoints="1"/>
          </p:cNvSpPr>
          <p:nvPr/>
        </p:nvSpPr>
        <p:spPr bwMode="auto">
          <a:xfrm>
            <a:off x="1744441" y="4327829"/>
            <a:ext cx="458316" cy="369052"/>
          </a:xfrm>
          <a:custGeom>
            <a:avLst/>
            <a:gdLst>
              <a:gd name="T0" fmla="*/ 501729 w 160"/>
              <a:gd name="T1" fmla="*/ 0 h 128"/>
              <a:gd name="T2" fmla="*/ 457359 w 160"/>
              <a:gd name="T3" fmla="*/ 0 h 128"/>
              <a:gd name="T4" fmla="*/ 450533 w 160"/>
              <a:gd name="T5" fmla="*/ 6871 h 128"/>
              <a:gd name="T6" fmla="*/ 457359 w 160"/>
              <a:gd name="T7" fmla="*/ 17177 h 128"/>
              <a:gd name="T8" fmla="*/ 501729 w 160"/>
              <a:gd name="T9" fmla="*/ 17177 h 128"/>
              <a:gd name="T10" fmla="*/ 529034 w 160"/>
              <a:gd name="T11" fmla="*/ 44661 h 128"/>
              <a:gd name="T12" fmla="*/ 529034 w 160"/>
              <a:gd name="T13" fmla="*/ 395077 h 128"/>
              <a:gd name="T14" fmla="*/ 501729 w 160"/>
              <a:gd name="T15" fmla="*/ 422561 h 128"/>
              <a:gd name="T16" fmla="*/ 44371 w 160"/>
              <a:gd name="T17" fmla="*/ 422561 h 128"/>
              <a:gd name="T18" fmla="*/ 17066 w 160"/>
              <a:gd name="T19" fmla="*/ 395077 h 128"/>
              <a:gd name="T20" fmla="*/ 17066 w 160"/>
              <a:gd name="T21" fmla="*/ 44661 h 128"/>
              <a:gd name="T22" fmla="*/ 44371 w 160"/>
              <a:gd name="T23" fmla="*/ 17177 h 128"/>
              <a:gd name="T24" fmla="*/ 426641 w 160"/>
              <a:gd name="T25" fmla="*/ 17177 h 128"/>
              <a:gd name="T26" fmla="*/ 436880 w 160"/>
              <a:gd name="T27" fmla="*/ 6871 h 128"/>
              <a:gd name="T28" fmla="*/ 426641 w 160"/>
              <a:gd name="T29" fmla="*/ 0 h 128"/>
              <a:gd name="T30" fmla="*/ 44371 w 160"/>
              <a:gd name="T31" fmla="*/ 0 h 128"/>
              <a:gd name="T32" fmla="*/ 0 w 160"/>
              <a:gd name="T33" fmla="*/ 44661 h 128"/>
              <a:gd name="T34" fmla="*/ 0 w 160"/>
              <a:gd name="T35" fmla="*/ 395077 h 128"/>
              <a:gd name="T36" fmla="*/ 44371 w 160"/>
              <a:gd name="T37" fmla="*/ 439738 h 128"/>
              <a:gd name="T38" fmla="*/ 501729 w 160"/>
              <a:gd name="T39" fmla="*/ 439738 h 128"/>
              <a:gd name="T40" fmla="*/ 546100 w 160"/>
              <a:gd name="T41" fmla="*/ 395077 h 128"/>
              <a:gd name="T42" fmla="*/ 546100 w 160"/>
              <a:gd name="T43" fmla="*/ 44661 h 128"/>
              <a:gd name="T44" fmla="*/ 501729 w 160"/>
              <a:gd name="T45" fmla="*/ 0 h 128"/>
              <a:gd name="T46" fmla="*/ 37544 w 160"/>
              <a:gd name="T47" fmla="*/ 44661 h 128"/>
              <a:gd name="T48" fmla="*/ 37544 w 160"/>
              <a:gd name="T49" fmla="*/ 340110 h 128"/>
              <a:gd name="T50" fmla="*/ 37544 w 160"/>
              <a:gd name="T51" fmla="*/ 391642 h 128"/>
              <a:gd name="T52" fmla="*/ 44371 w 160"/>
              <a:gd name="T53" fmla="*/ 401948 h 128"/>
              <a:gd name="T54" fmla="*/ 501729 w 160"/>
              <a:gd name="T55" fmla="*/ 401948 h 128"/>
              <a:gd name="T56" fmla="*/ 508556 w 160"/>
              <a:gd name="T57" fmla="*/ 391642 h 128"/>
              <a:gd name="T58" fmla="*/ 508556 w 160"/>
              <a:gd name="T59" fmla="*/ 44661 h 128"/>
              <a:gd name="T60" fmla="*/ 501729 w 160"/>
              <a:gd name="T61" fmla="*/ 37790 h 128"/>
              <a:gd name="T62" fmla="*/ 44371 w 160"/>
              <a:gd name="T63" fmla="*/ 37790 h 128"/>
              <a:gd name="T64" fmla="*/ 37544 w 160"/>
              <a:gd name="T65" fmla="*/ 44661 h 128"/>
              <a:gd name="T66" fmla="*/ 51197 w 160"/>
              <a:gd name="T67" fmla="*/ 384771 h 128"/>
              <a:gd name="T68" fmla="*/ 51197 w 160"/>
              <a:gd name="T69" fmla="*/ 343545 h 128"/>
              <a:gd name="T70" fmla="*/ 235506 w 160"/>
              <a:gd name="T71" fmla="*/ 219869 h 128"/>
              <a:gd name="T72" fmla="*/ 354965 w 160"/>
              <a:gd name="T73" fmla="*/ 295449 h 128"/>
              <a:gd name="T74" fmla="*/ 361791 w 160"/>
              <a:gd name="T75" fmla="*/ 278272 h 128"/>
              <a:gd name="T76" fmla="*/ 317421 w 160"/>
              <a:gd name="T77" fmla="*/ 254224 h 128"/>
              <a:gd name="T78" fmla="*/ 406162 w 160"/>
              <a:gd name="T79" fmla="*/ 185514 h 128"/>
              <a:gd name="T80" fmla="*/ 494903 w 160"/>
              <a:gd name="T81" fmla="*/ 243917 h 128"/>
              <a:gd name="T82" fmla="*/ 494903 w 160"/>
              <a:gd name="T83" fmla="*/ 384771 h 128"/>
              <a:gd name="T84" fmla="*/ 51197 w 160"/>
              <a:gd name="T85" fmla="*/ 384771 h 128"/>
              <a:gd name="T86" fmla="*/ 51197 w 160"/>
              <a:gd name="T87" fmla="*/ 51532 h 128"/>
              <a:gd name="T88" fmla="*/ 494903 w 160"/>
              <a:gd name="T89" fmla="*/ 51532 h 128"/>
              <a:gd name="T90" fmla="*/ 494903 w 160"/>
              <a:gd name="T91" fmla="*/ 223304 h 128"/>
              <a:gd name="T92" fmla="*/ 409575 w 160"/>
              <a:gd name="T93" fmla="*/ 168337 h 128"/>
              <a:gd name="T94" fmla="*/ 399336 w 160"/>
              <a:gd name="T95" fmla="*/ 168337 h 128"/>
              <a:gd name="T96" fmla="*/ 303768 w 160"/>
              <a:gd name="T97" fmla="*/ 243917 h 128"/>
              <a:gd name="T98" fmla="*/ 235506 w 160"/>
              <a:gd name="T99" fmla="*/ 202692 h 128"/>
              <a:gd name="T100" fmla="*/ 51197 w 160"/>
              <a:gd name="T101" fmla="*/ 322933 h 128"/>
              <a:gd name="T102" fmla="*/ 51197 w 160"/>
              <a:gd name="T103" fmla="*/ 51532 h 128"/>
              <a:gd name="T104" fmla="*/ 143351 w 160"/>
              <a:gd name="T105" fmla="*/ 96193 h 128"/>
              <a:gd name="T106" fmla="*/ 92154 w 160"/>
              <a:gd name="T107" fmla="*/ 144289 h 128"/>
              <a:gd name="T108" fmla="*/ 143351 w 160"/>
              <a:gd name="T109" fmla="*/ 195821 h 128"/>
              <a:gd name="T110" fmla="*/ 194548 w 160"/>
              <a:gd name="T111" fmla="*/ 144289 h 128"/>
              <a:gd name="T112" fmla="*/ 143351 w 160"/>
              <a:gd name="T113" fmla="*/ 96193 h 128"/>
              <a:gd name="T114" fmla="*/ 143351 w 160"/>
              <a:gd name="T115" fmla="*/ 182079 h 128"/>
              <a:gd name="T116" fmla="*/ 109220 w 160"/>
              <a:gd name="T117" fmla="*/ 144289 h 128"/>
              <a:gd name="T118" fmla="*/ 143351 w 160"/>
              <a:gd name="T119" fmla="*/ 109935 h 128"/>
              <a:gd name="T120" fmla="*/ 177483 w 160"/>
              <a:gd name="T121" fmla="*/ 144289 h 128"/>
              <a:gd name="T122" fmla="*/ 143351 w 160"/>
              <a:gd name="T123" fmla="*/ 182079 h 12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28">
                <a:moveTo>
                  <a:pt x="147" y="0"/>
                </a:moveTo>
                <a:cubicBezTo>
                  <a:pt x="134" y="0"/>
                  <a:pt x="134" y="0"/>
                  <a:pt x="134" y="0"/>
                </a:cubicBezTo>
                <a:cubicBezTo>
                  <a:pt x="133" y="0"/>
                  <a:pt x="132" y="1"/>
                  <a:pt x="132" y="2"/>
                </a:cubicBezTo>
                <a:cubicBezTo>
                  <a:pt x="132" y="4"/>
                  <a:pt x="133" y="5"/>
                  <a:pt x="134" y="5"/>
                </a:cubicBezTo>
                <a:cubicBezTo>
                  <a:pt x="147" y="5"/>
                  <a:pt x="147" y="5"/>
                  <a:pt x="147" y="5"/>
                </a:cubicBezTo>
                <a:cubicBezTo>
                  <a:pt x="152" y="5"/>
                  <a:pt x="155" y="8"/>
                  <a:pt x="155" y="13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9"/>
                  <a:pt x="152" y="123"/>
                  <a:pt x="147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8" y="123"/>
                  <a:pt x="5" y="119"/>
                  <a:pt x="5" y="115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8"/>
                  <a:pt x="8" y="5"/>
                  <a:pt x="13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6" y="5"/>
                  <a:pt x="128" y="4"/>
                  <a:pt x="128" y="2"/>
                </a:cubicBezTo>
                <a:cubicBezTo>
                  <a:pt x="128" y="1"/>
                  <a:pt x="126" y="0"/>
                  <a:pt x="125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2"/>
                  <a:pt x="6" y="128"/>
                  <a:pt x="13" y="128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54" y="128"/>
                  <a:pt x="160" y="122"/>
                  <a:pt x="160" y="115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1" y="13"/>
                </a:moveTo>
                <a:cubicBezTo>
                  <a:pt x="11" y="99"/>
                  <a:pt x="11" y="99"/>
                  <a:pt x="11" y="99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1" y="116"/>
                  <a:pt x="12" y="117"/>
                  <a:pt x="13" y="117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8" y="117"/>
                  <a:pt x="149" y="116"/>
                  <a:pt x="149" y="114"/>
                </a:cubicBezTo>
                <a:cubicBezTo>
                  <a:pt x="149" y="111"/>
                  <a:pt x="149" y="16"/>
                  <a:pt x="149" y="13"/>
                </a:cubicBezTo>
                <a:cubicBezTo>
                  <a:pt x="149" y="12"/>
                  <a:pt x="148" y="11"/>
                  <a:pt x="147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1" y="12"/>
                  <a:pt x="11" y="13"/>
                </a:cubicBezTo>
                <a:close/>
                <a:moveTo>
                  <a:pt x="15" y="112"/>
                </a:moveTo>
                <a:cubicBezTo>
                  <a:pt x="15" y="100"/>
                  <a:pt x="15" y="100"/>
                  <a:pt x="15" y="100"/>
                </a:cubicBezTo>
                <a:cubicBezTo>
                  <a:pt x="69" y="64"/>
                  <a:pt x="69" y="64"/>
                  <a:pt x="69" y="64"/>
                </a:cubicBezTo>
                <a:cubicBezTo>
                  <a:pt x="106" y="87"/>
                  <a:pt x="103" y="86"/>
                  <a:pt x="104" y="86"/>
                </a:cubicBezTo>
                <a:cubicBezTo>
                  <a:pt x="107" y="86"/>
                  <a:pt x="108" y="83"/>
                  <a:pt x="106" y="81"/>
                </a:cubicBezTo>
                <a:cubicBezTo>
                  <a:pt x="93" y="74"/>
                  <a:pt x="93" y="74"/>
                  <a:pt x="93" y="74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5" y="112"/>
                  <a:pt x="15" y="112"/>
                  <a:pt x="15" y="112"/>
                </a:cubicBezTo>
                <a:close/>
                <a:moveTo>
                  <a:pt x="15" y="15"/>
                </a:moveTo>
                <a:cubicBezTo>
                  <a:pt x="145" y="15"/>
                  <a:pt x="145" y="15"/>
                  <a:pt x="145" y="15"/>
                </a:cubicBezTo>
                <a:cubicBezTo>
                  <a:pt x="145" y="65"/>
                  <a:pt x="145" y="65"/>
                  <a:pt x="145" y="65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19" y="49"/>
                  <a:pt x="118" y="49"/>
                  <a:pt x="117" y="49"/>
                </a:cubicBezTo>
                <a:cubicBezTo>
                  <a:pt x="89" y="71"/>
                  <a:pt x="89" y="71"/>
                  <a:pt x="89" y="71"/>
                </a:cubicBezTo>
                <a:cubicBezTo>
                  <a:pt x="69" y="59"/>
                  <a:pt x="70" y="59"/>
                  <a:pt x="69" y="59"/>
                </a:cubicBezTo>
                <a:cubicBezTo>
                  <a:pt x="68" y="59"/>
                  <a:pt x="72" y="57"/>
                  <a:pt x="15" y="94"/>
                </a:cubicBezTo>
                <a:lnTo>
                  <a:pt x="15" y="15"/>
                </a:lnTo>
                <a:close/>
                <a:moveTo>
                  <a:pt x="42" y="28"/>
                </a:moveTo>
                <a:cubicBezTo>
                  <a:pt x="34" y="28"/>
                  <a:pt x="27" y="34"/>
                  <a:pt x="27" y="42"/>
                </a:cubicBezTo>
                <a:cubicBezTo>
                  <a:pt x="27" y="51"/>
                  <a:pt x="34" y="57"/>
                  <a:pt x="42" y="57"/>
                </a:cubicBezTo>
                <a:cubicBezTo>
                  <a:pt x="50" y="57"/>
                  <a:pt x="57" y="51"/>
                  <a:pt x="57" y="42"/>
                </a:cubicBezTo>
                <a:cubicBezTo>
                  <a:pt x="57" y="34"/>
                  <a:pt x="50" y="28"/>
                  <a:pt x="42" y="28"/>
                </a:cubicBezTo>
                <a:close/>
                <a:moveTo>
                  <a:pt x="42" y="53"/>
                </a:moveTo>
                <a:cubicBezTo>
                  <a:pt x="36" y="53"/>
                  <a:pt x="32" y="48"/>
                  <a:pt x="32" y="42"/>
                </a:cubicBezTo>
                <a:cubicBezTo>
                  <a:pt x="32" y="37"/>
                  <a:pt x="36" y="32"/>
                  <a:pt x="42" y="32"/>
                </a:cubicBezTo>
                <a:cubicBezTo>
                  <a:pt x="48" y="32"/>
                  <a:pt x="52" y="37"/>
                  <a:pt x="52" y="42"/>
                </a:cubicBezTo>
                <a:cubicBezTo>
                  <a:pt x="52" y="48"/>
                  <a:pt x="48" y="53"/>
                  <a:pt x="42" y="5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BE6786EB-B1A1-4F93-B063-985AA0EDB27E}"/>
              </a:ext>
            </a:extLst>
          </p:cNvPr>
          <p:cNvSpPr>
            <a:spLocks noEditPoints="1"/>
          </p:cNvSpPr>
          <p:nvPr/>
        </p:nvSpPr>
        <p:spPr bwMode="auto">
          <a:xfrm>
            <a:off x="1679260" y="2279450"/>
            <a:ext cx="567566" cy="462312"/>
          </a:xfrm>
          <a:custGeom>
            <a:avLst/>
            <a:gdLst>
              <a:gd name="T0" fmla="*/ 334722 w 198"/>
              <a:gd name="T1" fmla="*/ 0 h 160"/>
              <a:gd name="T2" fmla="*/ 99050 w 198"/>
              <a:gd name="T3" fmla="*/ 406261 h 160"/>
              <a:gd name="T4" fmla="*/ 99050 w 198"/>
              <a:gd name="T5" fmla="*/ 409704 h 160"/>
              <a:gd name="T6" fmla="*/ 129790 w 198"/>
              <a:gd name="T7" fmla="*/ 478562 h 160"/>
              <a:gd name="T8" fmla="*/ 129790 w 198"/>
              <a:gd name="T9" fmla="*/ 512991 h 160"/>
              <a:gd name="T10" fmla="*/ 167361 w 198"/>
              <a:gd name="T11" fmla="*/ 550863 h 160"/>
              <a:gd name="T12" fmla="*/ 204932 w 198"/>
              <a:gd name="T13" fmla="*/ 512991 h 160"/>
              <a:gd name="T14" fmla="*/ 204932 w 198"/>
              <a:gd name="T15" fmla="*/ 502662 h 160"/>
              <a:gd name="T16" fmla="*/ 194685 w 198"/>
              <a:gd name="T17" fmla="*/ 492334 h 160"/>
              <a:gd name="T18" fmla="*/ 187854 w 198"/>
              <a:gd name="T19" fmla="*/ 502662 h 160"/>
              <a:gd name="T20" fmla="*/ 187854 w 198"/>
              <a:gd name="T21" fmla="*/ 512991 h 160"/>
              <a:gd name="T22" fmla="*/ 167361 w 198"/>
              <a:gd name="T23" fmla="*/ 533649 h 160"/>
              <a:gd name="T24" fmla="*/ 146868 w 198"/>
              <a:gd name="T25" fmla="*/ 512991 h 160"/>
              <a:gd name="T26" fmla="*/ 146868 w 198"/>
              <a:gd name="T27" fmla="*/ 351175 h 160"/>
              <a:gd name="T28" fmla="*/ 167361 w 198"/>
              <a:gd name="T29" fmla="*/ 330518 h 160"/>
              <a:gd name="T30" fmla="*/ 187854 w 198"/>
              <a:gd name="T31" fmla="*/ 351175 h 160"/>
              <a:gd name="T32" fmla="*/ 187854 w 198"/>
              <a:gd name="T33" fmla="*/ 471676 h 160"/>
              <a:gd name="T34" fmla="*/ 194685 w 198"/>
              <a:gd name="T35" fmla="*/ 482005 h 160"/>
              <a:gd name="T36" fmla="*/ 204932 w 198"/>
              <a:gd name="T37" fmla="*/ 471676 h 160"/>
              <a:gd name="T38" fmla="*/ 204932 w 198"/>
              <a:gd name="T39" fmla="*/ 351175 h 160"/>
              <a:gd name="T40" fmla="*/ 167361 w 198"/>
              <a:gd name="T41" fmla="*/ 316746 h 160"/>
              <a:gd name="T42" fmla="*/ 129790 w 198"/>
              <a:gd name="T43" fmla="*/ 351175 h 160"/>
              <a:gd name="T44" fmla="*/ 129790 w 198"/>
              <a:gd name="T45" fmla="*/ 389047 h 160"/>
              <a:gd name="T46" fmla="*/ 112713 w 198"/>
              <a:gd name="T47" fmla="*/ 395933 h 160"/>
              <a:gd name="T48" fmla="*/ 334722 w 198"/>
              <a:gd name="T49" fmla="*/ 17214 h 160"/>
              <a:gd name="T50" fmla="*/ 560147 w 198"/>
              <a:gd name="T51" fmla="*/ 395933 h 160"/>
              <a:gd name="T52" fmla="*/ 539654 w 198"/>
              <a:gd name="T53" fmla="*/ 389047 h 160"/>
              <a:gd name="T54" fmla="*/ 539654 w 198"/>
              <a:gd name="T55" fmla="*/ 351175 h 160"/>
              <a:gd name="T56" fmla="*/ 505498 w 198"/>
              <a:gd name="T57" fmla="*/ 316746 h 160"/>
              <a:gd name="T58" fmla="*/ 467928 w 198"/>
              <a:gd name="T59" fmla="*/ 351175 h 160"/>
              <a:gd name="T60" fmla="*/ 467928 w 198"/>
              <a:gd name="T61" fmla="*/ 368390 h 160"/>
              <a:gd name="T62" fmla="*/ 478174 w 198"/>
              <a:gd name="T63" fmla="*/ 378718 h 160"/>
              <a:gd name="T64" fmla="*/ 485005 w 198"/>
              <a:gd name="T65" fmla="*/ 368390 h 160"/>
              <a:gd name="T66" fmla="*/ 485005 w 198"/>
              <a:gd name="T67" fmla="*/ 351175 h 160"/>
              <a:gd name="T68" fmla="*/ 505498 w 198"/>
              <a:gd name="T69" fmla="*/ 330518 h 160"/>
              <a:gd name="T70" fmla="*/ 525992 w 198"/>
              <a:gd name="T71" fmla="*/ 351175 h 160"/>
              <a:gd name="T72" fmla="*/ 525992 w 198"/>
              <a:gd name="T73" fmla="*/ 471676 h 160"/>
              <a:gd name="T74" fmla="*/ 525992 w 198"/>
              <a:gd name="T75" fmla="*/ 512991 h 160"/>
              <a:gd name="T76" fmla="*/ 505498 w 198"/>
              <a:gd name="T77" fmla="*/ 533649 h 160"/>
              <a:gd name="T78" fmla="*/ 485005 w 198"/>
              <a:gd name="T79" fmla="*/ 512991 h 160"/>
              <a:gd name="T80" fmla="*/ 485005 w 198"/>
              <a:gd name="T81" fmla="*/ 399376 h 160"/>
              <a:gd name="T82" fmla="*/ 478174 w 198"/>
              <a:gd name="T83" fmla="*/ 392490 h 160"/>
              <a:gd name="T84" fmla="*/ 467928 w 198"/>
              <a:gd name="T85" fmla="*/ 399376 h 160"/>
              <a:gd name="T86" fmla="*/ 467928 w 198"/>
              <a:gd name="T87" fmla="*/ 512991 h 160"/>
              <a:gd name="T88" fmla="*/ 505498 w 198"/>
              <a:gd name="T89" fmla="*/ 550863 h 160"/>
              <a:gd name="T90" fmla="*/ 539654 w 198"/>
              <a:gd name="T91" fmla="*/ 512991 h 160"/>
              <a:gd name="T92" fmla="*/ 539654 w 198"/>
              <a:gd name="T93" fmla="*/ 478562 h 160"/>
              <a:gd name="T94" fmla="*/ 570394 w 198"/>
              <a:gd name="T95" fmla="*/ 409704 h 160"/>
              <a:gd name="T96" fmla="*/ 334722 w 198"/>
              <a:gd name="T97" fmla="*/ 0 h 160"/>
              <a:gd name="T98" fmla="*/ 129790 w 198"/>
              <a:gd name="T99" fmla="*/ 402819 h 160"/>
              <a:gd name="T100" fmla="*/ 129790 w 198"/>
              <a:gd name="T101" fmla="*/ 461348 h 160"/>
              <a:gd name="T102" fmla="*/ 129790 w 198"/>
              <a:gd name="T103" fmla="*/ 402819 h 160"/>
              <a:gd name="T104" fmla="*/ 539654 w 198"/>
              <a:gd name="T105" fmla="*/ 461348 h 160"/>
              <a:gd name="T106" fmla="*/ 539654 w 198"/>
              <a:gd name="T107" fmla="*/ 402819 h 160"/>
              <a:gd name="T108" fmla="*/ 539654 w 198"/>
              <a:gd name="T109" fmla="*/ 461348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8" h="160">
                <a:moveTo>
                  <a:pt x="98" y="0"/>
                </a:moveTo>
                <a:cubicBezTo>
                  <a:pt x="37" y="0"/>
                  <a:pt x="0" y="66"/>
                  <a:pt x="29" y="118"/>
                </a:cubicBezTo>
                <a:cubicBezTo>
                  <a:pt x="29" y="118"/>
                  <a:pt x="29" y="118"/>
                  <a:pt x="29" y="119"/>
                </a:cubicBezTo>
                <a:cubicBezTo>
                  <a:pt x="24" y="127"/>
                  <a:pt x="29" y="137"/>
                  <a:pt x="38" y="139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8" y="155"/>
                  <a:pt x="43" y="160"/>
                  <a:pt x="49" y="160"/>
                </a:cubicBezTo>
                <a:cubicBezTo>
                  <a:pt x="55" y="160"/>
                  <a:pt x="60" y="155"/>
                  <a:pt x="60" y="149"/>
                </a:cubicBezTo>
                <a:cubicBezTo>
                  <a:pt x="60" y="146"/>
                  <a:pt x="60" y="146"/>
                  <a:pt x="60" y="146"/>
                </a:cubicBezTo>
                <a:cubicBezTo>
                  <a:pt x="60" y="144"/>
                  <a:pt x="59" y="143"/>
                  <a:pt x="57" y="143"/>
                </a:cubicBezTo>
                <a:cubicBezTo>
                  <a:pt x="56" y="143"/>
                  <a:pt x="55" y="144"/>
                  <a:pt x="55" y="146"/>
                </a:cubicBezTo>
                <a:cubicBezTo>
                  <a:pt x="55" y="149"/>
                  <a:pt x="55" y="149"/>
                  <a:pt x="55" y="149"/>
                </a:cubicBezTo>
                <a:cubicBezTo>
                  <a:pt x="55" y="153"/>
                  <a:pt x="52" y="155"/>
                  <a:pt x="49" y="155"/>
                </a:cubicBezTo>
                <a:cubicBezTo>
                  <a:pt x="46" y="155"/>
                  <a:pt x="43" y="153"/>
                  <a:pt x="43" y="149"/>
                </a:cubicBezTo>
                <a:cubicBezTo>
                  <a:pt x="43" y="144"/>
                  <a:pt x="43" y="107"/>
                  <a:pt x="43" y="102"/>
                </a:cubicBezTo>
                <a:cubicBezTo>
                  <a:pt x="43" y="99"/>
                  <a:pt x="46" y="96"/>
                  <a:pt x="49" y="96"/>
                </a:cubicBezTo>
                <a:cubicBezTo>
                  <a:pt x="52" y="96"/>
                  <a:pt x="55" y="99"/>
                  <a:pt x="55" y="102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9"/>
                  <a:pt x="56" y="140"/>
                  <a:pt x="57" y="140"/>
                </a:cubicBezTo>
                <a:cubicBezTo>
                  <a:pt x="59" y="140"/>
                  <a:pt x="60" y="139"/>
                  <a:pt x="60" y="137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6"/>
                  <a:pt x="55" y="92"/>
                  <a:pt x="49" y="92"/>
                </a:cubicBezTo>
                <a:cubicBezTo>
                  <a:pt x="43" y="92"/>
                  <a:pt x="38" y="96"/>
                  <a:pt x="38" y="102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6" y="113"/>
                  <a:pt x="34" y="114"/>
                  <a:pt x="33" y="115"/>
                </a:cubicBezTo>
                <a:cubicBezTo>
                  <a:pt x="6" y="65"/>
                  <a:pt x="42" y="5"/>
                  <a:pt x="98" y="5"/>
                </a:cubicBezTo>
                <a:cubicBezTo>
                  <a:pt x="155" y="5"/>
                  <a:pt x="191" y="65"/>
                  <a:pt x="164" y="115"/>
                </a:cubicBezTo>
                <a:cubicBezTo>
                  <a:pt x="162" y="114"/>
                  <a:pt x="160" y="113"/>
                  <a:pt x="158" y="113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96"/>
                  <a:pt x="154" y="92"/>
                  <a:pt x="148" y="92"/>
                </a:cubicBezTo>
                <a:cubicBezTo>
                  <a:pt x="142" y="92"/>
                  <a:pt x="137" y="96"/>
                  <a:pt x="137" y="102"/>
                </a:cubicBezTo>
                <a:cubicBezTo>
                  <a:pt x="137" y="107"/>
                  <a:pt x="137" y="107"/>
                  <a:pt x="137" y="107"/>
                </a:cubicBezTo>
                <a:cubicBezTo>
                  <a:pt x="137" y="109"/>
                  <a:pt x="138" y="110"/>
                  <a:pt x="140" y="110"/>
                </a:cubicBezTo>
                <a:cubicBezTo>
                  <a:pt x="141" y="110"/>
                  <a:pt x="142" y="109"/>
                  <a:pt x="142" y="107"/>
                </a:cubicBezTo>
                <a:cubicBezTo>
                  <a:pt x="142" y="102"/>
                  <a:pt x="142" y="102"/>
                  <a:pt x="142" y="102"/>
                </a:cubicBezTo>
                <a:cubicBezTo>
                  <a:pt x="142" y="99"/>
                  <a:pt x="145" y="96"/>
                  <a:pt x="148" y="96"/>
                </a:cubicBezTo>
                <a:cubicBezTo>
                  <a:pt x="151" y="96"/>
                  <a:pt x="154" y="99"/>
                  <a:pt x="154" y="102"/>
                </a:cubicBezTo>
                <a:cubicBezTo>
                  <a:pt x="154" y="106"/>
                  <a:pt x="154" y="132"/>
                  <a:pt x="154" y="137"/>
                </a:cubicBezTo>
                <a:cubicBezTo>
                  <a:pt x="154" y="149"/>
                  <a:pt x="154" y="149"/>
                  <a:pt x="154" y="149"/>
                </a:cubicBezTo>
                <a:cubicBezTo>
                  <a:pt x="154" y="153"/>
                  <a:pt x="151" y="155"/>
                  <a:pt x="148" y="155"/>
                </a:cubicBezTo>
                <a:cubicBezTo>
                  <a:pt x="145" y="155"/>
                  <a:pt x="142" y="153"/>
                  <a:pt x="142" y="149"/>
                </a:cubicBezTo>
                <a:cubicBezTo>
                  <a:pt x="142" y="116"/>
                  <a:pt x="142" y="116"/>
                  <a:pt x="142" y="116"/>
                </a:cubicBezTo>
                <a:cubicBezTo>
                  <a:pt x="142" y="115"/>
                  <a:pt x="141" y="114"/>
                  <a:pt x="140" y="114"/>
                </a:cubicBezTo>
                <a:cubicBezTo>
                  <a:pt x="138" y="114"/>
                  <a:pt x="137" y="115"/>
                  <a:pt x="137" y="116"/>
                </a:cubicBezTo>
                <a:cubicBezTo>
                  <a:pt x="137" y="149"/>
                  <a:pt x="137" y="149"/>
                  <a:pt x="137" y="149"/>
                </a:cubicBezTo>
                <a:cubicBezTo>
                  <a:pt x="137" y="155"/>
                  <a:pt x="142" y="160"/>
                  <a:pt x="148" y="160"/>
                </a:cubicBezTo>
                <a:cubicBezTo>
                  <a:pt x="154" y="160"/>
                  <a:pt x="158" y="155"/>
                  <a:pt x="158" y="149"/>
                </a:cubicBezTo>
                <a:cubicBezTo>
                  <a:pt x="158" y="139"/>
                  <a:pt x="158" y="139"/>
                  <a:pt x="158" y="139"/>
                </a:cubicBezTo>
                <a:cubicBezTo>
                  <a:pt x="168" y="137"/>
                  <a:pt x="173" y="127"/>
                  <a:pt x="167" y="119"/>
                </a:cubicBezTo>
                <a:cubicBezTo>
                  <a:pt x="198" y="66"/>
                  <a:pt x="159" y="0"/>
                  <a:pt x="98" y="0"/>
                </a:cubicBezTo>
                <a:close/>
                <a:moveTo>
                  <a:pt x="38" y="117"/>
                </a:moveTo>
                <a:cubicBezTo>
                  <a:pt x="38" y="134"/>
                  <a:pt x="38" y="134"/>
                  <a:pt x="38" y="134"/>
                </a:cubicBezTo>
                <a:cubicBezTo>
                  <a:pt x="30" y="132"/>
                  <a:pt x="30" y="120"/>
                  <a:pt x="38" y="117"/>
                </a:cubicBezTo>
                <a:close/>
                <a:moveTo>
                  <a:pt x="158" y="134"/>
                </a:moveTo>
                <a:cubicBezTo>
                  <a:pt x="158" y="117"/>
                  <a:pt x="158" y="117"/>
                  <a:pt x="158" y="117"/>
                </a:cubicBezTo>
                <a:cubicBezTo>
                  <a:pt x="167" y="120"/>
                  <a:pt x="167" y="132"/>
                  <a:pt x="158" y="13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4DD7DCF3-838E-4804-8DAF-774107BF12D5}"/>
              </a:ext>
            </a:extLst>
          </p:cNvPr>
          <p:cNvSpPr>
            <a:spLocks noEditPoints="1"/>
          </p:cNvSpPr>
          <p:nvPr/>
        </p:nvSpPr>
        <p:spPr bwMode="auto">
          <a:xfrm>
            <a:off x="1732868" y="3291974"/>
            <a:ext cx="463644" cy="467640"/>
          </a:xfrm>
          <a:custGeom>
            <a:avLst/>
            <a:gdLst>
              <a:gd name="T0" fmla="*/ 313737 w 162"/>
              <a:gd name="T1" fmla="*/ 10319 h 162"/>
              <a:gd name="T2" fmla="*/ 64794 w 162"/>
              <a:gd name="T3" fmla="*/ 330200 h 162"/>
              <a:gd name="T4" fmla="*/ 75024 w 162"/>
              <a:gd name="T5" fmla="*/ 423069 h 162"/>
              <a:gd name="T6" fmla="*/ 10231 w 162"/>
              <a:gd name="T7" fmla="*/ 467784 h 162"/>
              <a:gd name="T8" fmla="*/ 88665 w 162"/>
              <a:gd name="T9" fmla="*/ 546894 h 162"/>
              <a:gd name="T10" fmla="*/ 132997 w 162"/>
              <a:gd name="T11" fmla="*/ 481542 h 162"/>
              <a:gd name="T12" fmla="*/ 453555 w 162"/>
              <a:gd name="T13" fmla="*/ 302684 h 162"/>
              <a:gd name="T14" fmla="*/ 525169 w 162"/>
              <a:gd name="T15" fmla="*/ 261409 h 162"/>
              <a:gd name="T16" fmla="*/ 105716 w 162"/>
              <a:gd name="T17" fmla="*/ 509059 h 162"/>
              <a:gd name="T18" fmla="*/ 20461 w 162"/>
              <a:gd name="T19" fmla="*/ 481542 h 162"/>
              <a:gd name="T20" fmla="*/ 105716 w 162"/>
              <a:gd name="T21" fmla="*/ 509059 h 162"/>
              <a:gd name="T22" fmla="*/ 85255 w 162"/>
              <a:gd name="T23" fmla="*/ 433388 h 162"/>
              <a:gd name="T24" fmla="*/ 221662 w 162"/>
              <a:gd name="T25" fmla="*/ 474663 h 162"/>
              <a:gd name="T26" fmla="*/ 187560 w 162"/>
              <a:gd name="T27" fmla="*/ 464344 h 162"/>
              <a:gd name="T28" fmla="*/ 61383 w 162"/>
              <a:gd name="T29" fmla="*/ 388673 h 162"/>
              <a:gd name="T30" fmla="*/ 180740 w 162"/>
              <a:gd name="T31" fmla="*/ 447146 h 162"/>
              <a:gd name="T32" fmla="*/ 109126 w 162"/>
              <a:gd name="T33" fmla="*/ 302684 h 162"/>
              <a:gd name="T34" fmla="*/ 450144 w 162"/>
              <a:gd name="T35" fmla="*/ 285486 h 162"/>
              <a:gd name="T36" fmla="*/ 416043 w 162"/>
              <a:gd name="T37" fmla="*/ 275167 h 162"/>
              <a:gd name="T38" fmla="*/ 119356 w 162"/>
              <a:gd name="T39" fmla="*/ 288925 h 162"/>
              <a:gd name="T40" fmla="*/ 405812 w 162"/>
              <a:gd name="T41" fmla="*/ 254529 h 162"/>
              <a:gd name="T42" fmla="*/ 303506 w 162"/>
              <a:gd name="T43" fmla="*/ 65352 h 162"/>
              <a:gd name="T44" fmla="*/ 450144 w 162"/>
              <a:gd name="T45" fmla="*/ 285486 h 162"/>
              <a:gd name="T46" fmla="*/ 491067 w 162"/>
              <a:gd name="T47" fmla="*/ 233892 h 162"/>
              <a:gd name="T48" fmla="*/ 491067 w 162"/>
              <a:gd name="T49" fmla="*/ 209815 h 162"/>
              <a:gd name="T50" fmla="*/ 470606 w 162"/>
              <a:gd name="T51" fmla="*/ 189177 h 162"/>
              <a:gd name="T52" fmla="*/ 446734 w 162"/>
              <a:gd name="T53" fmla="*/ 189177 h 162"/>
              <a:gd name="T54" fmla="*/ 439914 w 162"/>
              <a:gd name="T55" fmla="*/ 147902 h 162"/>
              <a:gd name="T56" fmla="*/ 395581 w 162"/>
              <a:gd name="T57" fmla="*/ 137583 h 162"/>
              <a:gd name="T58" fmla="*/ 395581 w 162"/>
              <a:gd name="T59" fmla="*/ 113506 h 162"/>
              <a:gd name="T60" fmla="*/ 375120 w 162"/>
              <a:gd name="T61" fmla="*/ 96308 h 162"/>
              <a:gd name="T62" fmla="*/ 354659 w 162"/>
              <a:gd name="T63" fmla="*/ 92869 h 162"/>
              <a:gd name="T64" fmla="*/ 344429 w 162"/>
              <a:gd name="T65" fmla="*/ 51594 h 162"/>
              <a:gd name="T66" fmla="*/ 303506 w 162"/>
              <a:gd name="T67" fmla="*/ 41275 h 162"/>
              <a:gd name="T68" fmla="*/ 531989 w 162"/>
              <a:gd name="T69" fmla="*/ 223573 h 162"/>
              <a:gd name="T70" fmla="*/ 208021 w 162"/>
              <a:gd name="T71" fmla="*/ 220134 h 162"/>
              <a:gd name="T72" fmla="*/ 334198 w 162"/>
              <a:gd name="T73" fmla="*/ 220134 h 162"/>
              <a:gd name="T74" fmla="*/ 197791 w 162"/>
              <a:gd name="T75" fmla="*/ 285486 h 162"/>
              <a:gd name="T76" fmla="*/ 320557 w 162"/>
              <a:gd name="T77" fmla="*/ 233892 h 162"/>
              <a:gd name="T78" fmla="*/ 225072 w 162"/>
              <a:gd name="T79" fmla="*/ 240771 h 162"/>
              <a:gd name="T80" fmla="*/ 313737 w 162"/>
              <a:gd name="T81" fmla="*/ 240771 h 162"/>
              <a:gd name="T82" fmla="*/ 235303 w 162"/>
              <a:gd name="T83" fmla="*/ 319882 h 162"/>
              <a:gd name="T84" fmla="*/ 303506 w 162"/>
              <a:gd name="T85" fmla="*/ 251090 h 16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2" h="162">
                <a:moveTo>
                  <a:pt x="159" y="62"/>
                </a:moveTo>
                <a:cubicBezTo>
                  <a:pt x="100" y="3"/>
                  <a:pt x="100" y="3"/>
                  <a:pt x="100" y="3"/>
                </a:cubicBezTo>
                <a:cubicBezTo>
                  <a:pt x="98" y="0"/>
                  <a:pt x="94" y="0"/>
                  <a:pt x="92" y="3"/>
                </a:cubicBezTo>
                <a:cubicBezTo>
                  <a:pt x="86" y="8"/>
                  <a:pt x="86" y="8"/>
                  <a:pt x="86" y="8"/>
                </a:cubicBezTo>
                <a:cubicBezTo>
                  <a:pt x="84" y="10"/>
                  <a:pt x="84" y="13"/>
                  <a:pt x="85" y="16"/>
                </a:cubicBezTo>
                <a:cubicBezTo>
                  <a:pt x="15" y="101"/>
                  <a:pt x="19" y="96"/>
                  <a:pt x="19" y="96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3" y="113"/>
                  <a:pt x="13" y="114"/>
                  <a:pt x="14" y="115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16" y="126"/>
                  <a:pt x="13" y="126"/>
                  <a:pt x="11" y="128"/>
                </a:cubicBezTo>
                <a:cubicBezTo>
                  <a:pt x="3" y="136"/>
                  <a:pt x="3" y="136"/>
                  <a:pt x="3" y="136"/>
                </a:cubicBezTo>
                <a:cubicBezTo>
                  <a:pt x="0" y="139"/>
                  <a:pt x="0" y="143"/>
                  <a:pt x="3" y="145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9" y="162"/>
                  <a:pt x="23" y="162"/>
                  <a:pt x="26" y="159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36" y="149"/>
                  <a:pt x="36" y="146"/>
                  <a:pt x="35" y="144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48" y="149"/>
                  <a:pt x="48" y="150"/>
                  <a:pt x="50" y="149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69" y="140"/>
                  <a:pt x="131" y="90"/>
                  <a:pt x="133" y="88"/>
                </a:cubicBezTo>
                <a:cubicBezTo>
                  <a:pt x="146" y="77"/>
                  <a:pt x="146" y="77"/>
                  <a:pt x="146" y="77"/>
                </a:cubicBezTo>
                <a:cubicBezTo>
                  <a:pt x="147" y="77"/>
                  <a:pt x="148" y="78"/>
                  <a:pt x="150" y="78"/>
                </a:cubicBezTo>
                <a:cubicBezTo>
                  <a:pt x="151" y="78"/>
                  <a:pt x="153" y="77"/>
                  <a:pt x="154" y="76"/>
                </a:cubicBezTo>
                <a:cubicBezTo>
                  <a:pt x="159" y="70"/>
                  <a:pt x="159" y="70"/>
                  <a:pt x="159" y="70"/>
                </a:cubicBezTo>
                <a:cubicBezTo>
                  <a:pt x="162" y="68"/>
                  <a:pt x="162" y="64"/>
                  <a:pt x="159" y="62"/>
                </a:cubicBezTo>
                <a:close/>
                <a:moveTo>
                  <a:pt x="31" y="148"/>
                </a:moveTo>
                <a:cubicBezTo>
                  <a:pt x="22" y="157"/>
                  <a:pt x="22" y="156"/>
                  <a:pt x="21" y="156"/>
                </a:cubicBezTo>
                <a:cubicBezTo>
                  <a:pt x="21" y="156"/>
                  <a:pt x="22" y="157"/>
                  <a:pt x="6" y="142"/>
                </a:cubicBezTo>
                <a:cubicBezTo>
                  <a:pt x="6" y="141"/>
                  <a:pt x="6" y="140"/>
                  <a:pt x="6" y="140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6" y="131"/>
                  <a:pt x="15" y="130"/>
                  <a:pt x="31" y="146"/>
                </a:cubicBezTo>
                <a:cubicBezTo>
                  <a:pt x="31" y="146"/>
                  <a:pt x="31" y="147"/>
                  <a:pt x="31" y="148"/>
                </a:cubicBezTo>
                <a:close/>
                <a:moveTo>
                  <a:pt x="32" y="141"/>
                </a:moveTo>
                <a:cubicBezTo>
                  <a:pt x="21" y="130"/>
                  <a:pt x="21" y="130"/>
                  <a:pt x="21" y="130"/>
                </a:cubicBezTo>
                <a:cubicBezTo>
                  <a:pt x="25" y="126"/>
                  <a:pt x="25" y="126"/>
                  <a:pt x="25" y="126"/>
                </a:cubicBezTo>
                <a:cubicBezTo>
                  <a:pt x="36" y="137"/>
                  <a:pt x="36" y="137"/>
                  <a:pt x="36" y="137"/>
                </a:cubicBezTo>
                <a:lnTo>
                  <a:pt x="32" y="141"/>
                </a:lnTo>
                <a:close/>
                <a:moveTo>
                  <a:pt x="65" y="138"/>
                </a:moveTo>
                <a:cubicBezTo>
                  <a:pt x="59" y="132"/>
                  <a:pt x="59" y="132"/>
                  <a:pt x="59" y="132"/>
                </a:cubicBezTo>
                <a:cubicBezTo>
                  <a:pt x="58" y="131"/>
                  <a:pt x="56" y="131"/>
                  <a:pt x="55" y="132"/>
                </a:cubicBezTo>
                <a:cubicBezTo>
                  <a:pt x="54" y="133"/>
                  <a:pt x="54" y="134"/>
                  <a:pt x="55" y="135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8" y="143"/>
                  <a:pt x="19" y="114"/>
                  <a:pt x="18" y="113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51" y="131"/>
                  <a:pt x="52" y="131"/>
                  <a:pt x="53" y="130"/>
                </a:cubicBezTo>
                <a:cubicBezTo>
                  <a:pt x="54" y="129"/>
                  <a:pt x="54" y="127"/>
                  <a:pt x="53" y="126"/>
                </a:cubicBezTo>
                <a:cubicBezTo>
                  <a:pt x="24" y="97"/>
                  <a:pt x="24" y="97"/>
                  <a:pt x="24" y="97"/>
                </a:cubicBezTo>
                <a:cubicBezTo>
                  <a:pt x="32" y="88"/>
                  <a:pt x="32" y="88"/>
                  <a:pt x="32" y="88"/>
                </a:cubicBezTo>
                <a:cubicBezTo>
                  <a:pt x="74" y="130"/>
                  <a:pt x="74" y="130"/>
                  <a:pt x="74" y="130"/>
                </a:cubicBezTo>
                <a:lnTo>
                  <a:pt x="65" y="138"/>
                </a:lnTo>
                <a:close/>
                <a:moveTo>
                  <a:pt x="132" y="83"/>
                </a:moveTo>
                <a:cubicBezTo>
                  <a:pt x="125" y="77"/>
                  <a:pt x="125" y="77"/>
                  <a:pt x="125" y="77"/>
                </a:cubicBezTo>
                <a:cubicBezTo>
                  <a:pt x="125" y="76"/>
                  <a:pt x="123" y="76"/>
                  <a:pt x="122" y="77"/>
                </a:cubicBezTo>
                <a:cubicBezTo>
                  <a:pt x="121" y="78"/>
                  <a:pt x="121" y="79"/>
                  <a:pt x="122" y="80"/>
                </a:cubicBezTo>
                <a:cubicBezTo>
                  <a:pt x="128" y="86"/>
                  <a:pt x="128" y="86"/>
                  <a:pt x="128" y="86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35" y="84"/>
                  <a:pt x="35" y="84"/>
                  <a:pt x="35" y="84"/>
                </a:cubicBezTo>
                <a:cubicBezTo>
                  <a:pt x="76" y="34"/>
                  <a:pt x="76" y="34"/>
                  <a:pt x="76" y="3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7" y="75"/>
                  <a:pt x="119" y="75"/>
                  <a:pt x="119" y="74"/>
                </a:cubicBezTo>
                <a:cubicBezTo>
                  <a:pt x="120" y="73"/>
                  <a:pt x="120" y="72"/>
                  <a:pt x="119" y="71"/>
                </a:cubicBezTo>
                <a:cubicBezTo>
                  <a:pt x="79" y="30"/>
                  <a:pt x="79" y="30"/>
                  <a:pt x="79" y="30"/>
                </a:cubicBezTo>
                <a:cubicBezTo>
                  <a:pt x="89" y="19"/>
                  <a:pt x="89" y="19"/>
                  <a:pt x="89" y="1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1" y="41"/>
                  <a:pt x="141" y="71"/>
                  <a:pt x="143" y="73"/>
                </a:cubicBezTo>
                <a:lnTo>
                  <a:pt x="132" y="83"/>
                </a:lnTo>
                <a:close/>
                <a:moveTo>
                  <a:pt x="156" y="67"/>
                </a:moveTo>
                <a:cubicBezTo>
                  <a:pt x="150" y="73"/>
                  <a:pt x="150" y="73"/>
                  <a:pt x="150" y="73"/>
                </a:cubicBezTo>
                <a:cubicBezTo>
                  <a:pt x="149" y="73"/>
                  <a:pt x="149" y="73"/>
                  <a:pt x="144" y="68"/>
                </a:cubicBezTo>
                <a:cubicBezTo>
                  <a:pt x="147" y="65"/>
                  <a:pt x="147" y="65"/>
                  <a:pt x="147" y="65"/>
                </a:cubicBezTo>
                <a:cubicBezTo>
                  <a:pt x="148" y="64"/>
                  <a:pt x="148" y="62"/>
                  <a:pt x="147" y="61"/>
                </a:cubicBezTo>
                <a:cubicBezTo>
                  <a:pt x="146" y="60"/>
                  <a:pt x="145" y="60"/>
                  <a:pt x="144" y="61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35" y="58"/>
                  <a:pt x="135" y="58"/>
                  <a:pt x="135" y="58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9" y="54"/>
                  <a:pt x="139" y="53"/>
                  <a:pt x="138" y="52"/>
                </a:cubicBezTo>
                <a:cubicBezTo>
                  <a:pt x="137" y="51"/>
                  <a:pt x="135" y="51"/>
                  <a:pt x="134" y="52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25" y="49"/>
                  <a:pt x="125" y="49"/>
                  <a:pt x="125" y="49"/>
                </a:cubicBezTo>
                <a:cubicBezTo>
                  <a:pt x="129" y="46"/>
                  <a:pt x="129" y="46"/>
                  <a:pt x="129" y="46"/>
                </a:cubicBezTo>
                <a:cubicBezTo>
                  <a:pt x="129" y="45"/>
                  <a:pt x="129" y="44"/>
                  <a:pt x="129" y="43"/>
                </a:cubicBezTo>
                <a:cubicBezTo>
                  <a:pt x="128" y="42"/>
                  <a:pt x="126" y="42"/>
                  <a:pt x="125" y="43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9" y="37"/>
                  <a:pt x="119" y="37"/>
                  <a:pt x="119" y="37"/>
                </a:cubicBezTo>
                <a:cubicBezTo>
                  <a:pt x="120" y="36"/>
                  <a:pt x="120" y="34"/>
                  <a:pt x="119" y="33"/>
                </a:cubicBezTo>
                <a:cubicBezTo>
                  <a:pt x="118" y="33"/>
                  <a:pt x="117" y="33"/>
                  <a:pt x="116" y="33"/>
                </a:cubicBezTo>
                <a:cubicBezTo>
                  <a:pt x="113" y="37"/>
                  <a:pt x="113" y="37"/>
                  <a:pt x="113" y="37"/>
                </a:cubicBezTo>
                <a:cubicBezTo>
                  <a:pt x="111" y="35"/>
                  <a:pt x="109" y="33"/>
                  <a:pt x="107" y="31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1" y="27"/>
                  <a:pt x="111" y="25"/>
                  <a:pt x="110" y="24"/>
                </a:cubicBezTo>
                <a:cubicBezTo>
                  <a:pt x="109" y="23"/>
                  <a:pt x="108" y="23"/>
                  <a:pt x="107" y="24"/>
                </a:cubicBezTo>
                <a:cubicBezTo>
                  <a:pt x="104" y="27"/>
                  <a:pt x="104" y="27"/>
                  <a:pt x="104" y="27"/>
                </a:cubicBezTo>
                <a:cubicBezTo>
                  <a:pt x="98" y="21"/>
                  <a:pt x="98" y="21"/>
                  <a:pt x="98" y="21"/>
                </a:cubicBezTo>
                <a:cubicBezTo>
                  <a:pt x="101" y="18"/>
                  <a:pt x="101" y="18"/>
                  <a:pt x="101" y="18"/>
                </a:cubicBezTo>
                <a:cubicBezTo>
                  <a:pt x="102" y="17"/>
                  <a:pt x="102" y="16"/>
                  <a:pt x="101" y="15"/>
                </a:cubicBezTo>
                <a:cubicBezTo>
                  <a:pt x="100" y="14"/>
                  <a:pt x="98" y="14"/>
                  <a:pt x="97" y="15"/>
                </a:cubicBezTo>
                <a:cubicBezTo>
                  <a:pt x="94" y="18"/>
                  <a:pt x="94" y="18"/>
                  <a:pt x="94" y="18"/>
                </a:cubicBezTo>
                <a:cubicBezTo>
                  <a:pt x="89" y="13"/>
                  <a:pt x="89" y="13"/>
                  <a:pt x="89" y="12"/>
                </a:cubicBezTo>
                <a:cubicBezTo>
                  <a:pt x="89" y="12"/>
                  <a:pt x="89" y="12"/>
                  <a:pt x="95" y="6"/>
                </a:cubicBezTo>
                <a:cubicBezTo>
                  <a:pt x="95" y="6"/>
                  <a:pt x="96" y="6"/>
                  <a:pt x="97" y="6"/>
                </a:cubicBezTo>
                <a:cubicBezTo>
                  <a:pt x="156" y="65"/>
                  <a:pt x="156" y="65"/>
                  <a:pt x="156" y="65"/>
                </a:cubicBezTo>
                <a:cubicBezTo>
                  <a:pt x="156" y="66"/>
                  <a:pt x="156" y="67"/>
                  <a:pt x="156" y="67"/>
                </a:cubicBezTo>
                <a:close/>
                <a:moveTo>
                  <a:pt x="79" y="57"/>
                </a:moveTo>
                <a:cubicBezTo>
                  <a:pt x="72" y="57"/>
                  <a:pt x="66" y="59"/>
                  <a:pt x="61" y="64"/>
                </a:cubicBezTo>
                <a:cubicBezTo>
                  <a:pt x="50" y="75"/>
                  <a:pt x="50" y="91"/>
                  <a:pt x="61" y="101"/>
                </a:cubicBezTo>
                <a:cubicBezTo>
                  <a:pt x="66" y="106"/>
                  <a:pt x="72" y="109"/>
                  <a:pt x="79" y="109"/>
                </a:cubicBezTo>
                <a:cubicBezTo>
                  <a:pt x="102" y="109"/>
                  <a:pt x="114" y="81"/>
                  <a:pt x="98" y="64"/>
                </a:cubicBezTo>
                <a:cubicBezTo>
                  <a:pt x="93" y="59"/>
                  <a:pt x="86" y="57"/>
                  <a:pt x="79" y="57"/>
                </a:cubicBezTo>
                <a:close/>
                <a:moveTo>
                  <a:pt x="94" y="98"/>
                </a:moveTo>
                <a:cubicBezTo>
                  <a:pt x="81" y="112"/>
                  <a:pt x="58" y="102"/>
                  <a:pt x="58" y="83"/>
                </a:cubicBezTo>
                <a:cubicBezTo>
                  <a:pt x="58" y="77"/>
                  <a:pt x="60" y="72"/>
                  <a:pt x="64" y="68"/>
                </a:cubicBezTo>
                <a:cubicBezTo>
                  <a:pt x="68" y="64"/>
                  <a:pt x="73" y="61"/>
                  <a:pt x="79" y="61"/>
                </a:cubicBezTo>
                <a:cubicBezTo>
                  <a:pt x="85" y="61"/>
                  <a:pt x="90" y="64"/>
                  <a:pt x="94" y="68"/>
                </a:cubicBezTo>
                <a:cubicBezTo>
                  <a:pt x="103" y="76"/>
                  <a:pt x="103" y="90"/>
                  <a:pt x="94" y="98"/>
                </a:cubicBezTo>
                <a:close/>
                <a:moveTo>
                  <a:pt x="79" y="64"/>
                </a:moveTo>
                <a:cubicBezTo>
                  <a:pt x="74" y="64"/>
                  <a:pt x="70" y="66"/>
                  <a:pt x="66" y="70"/>
                </a:cubicBezTo>
                <a:cubicBezTo>
                  <a:pt x="59" y="77"/>
                  <a:pt x="59" y="89"/>
                  <a:pt x="66" y="96"/>
                </a:cubicBezTo>
                <a:cubicBezTo>
                  <a:pt x="73" y="103"/>
                  <a:pt x="85" y="103"/>
                  <a:pt x="92" y="96"/>
                </a:cubicBezTo>
                <a:cubicBezTo>
                  <a:pt x="99" y="89"/>
                  <a:pt x="99" y="77"/>
                  <a:pt x="92" y="70"/>
                </a:cubicBezTo>
                <a:cubicBezTo>
                  <a:pt x="89" y="66"/>
                  <a:pt x="84" y="64"/>
                  <a:pt x="79" y="64"/>
                </a:cubicBezTo>
                <a:close/>
                <a:moveTo>
                  <a:pt x="89" y="93"/>
                </a:moveTo>
                <a:cubicBezTo>
                  <a:pt x="83" y="98"/>
                  <a:pt x="75" y="98"/>
                  <a:pt x="69" y="93"/>
                </a:cubicBezTo>
                <a:cubicBezTo>
                  <a:pt x="64" y="87"/>
                  <a:pt x="64" y="79"/>
                  <a:pt x="69" y="73"/>
                </a:cubicBezTo>
                <a:cubicBezTo>
                  <a:pt x="72" y="71"/>
                  <a:pt x="75" y="69"/>
                  <a:pt x="79" y="69"/>
                </a:cubicBezTo>
                <a:cubicBezTo>
                  <a:pt x="83" y="69"/>
                  <a:pt x="86" y="71"/>
                  <a:pt x="89" y="73"/>
                </a:cubicBezTo>
                <a:cubicBezTo>
                  <a:pt x="94" y="79"/>
                  <a:pt x="94" y="87"/>
                  <a:pt x="89" y="9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CF9D68B7-1612-4849-B733-5B638FB9A710}"/>
              </a:ext>
            </a:extLst>
          </p:cNvPr>
          <p:cNvSpPr>
            <a:spLocks noEditPoints="1"/>
          </p:cNvSpPr>
          <p:nvPr/>
        </p:nvSpPr>
        <p:spPr bwMode="auto">
          <a:xfrm>
            <a:off x="2738354" y="5294939"/>
            <a:ext cx="458314" cy="440994"/>
          </a:xfrm>
          <a:custGeom>
            <a:avLst/>
            <a:gdLst>
              <a:gd name="T0" fmla="*/ 518795 w 160"/>
              <a:gd name="T1" fmla="*/ 278186 h 153"/>
              <a:gd name="T2" fmla="*/ 368618 w 160"/>
              <a:gd name="T3" fmla="*/ 219802 h 153"/>
              <a:gd name="T4" fmla="*/ 395923 w 160"/>
              <a:gd name="T5" fmla="*/ 106466 h 153"/>
              <a:gd name="T6" fmla="*/ 150178 w 160"/>
              <a:gd name="T7" fmla="*/ 106466 h 153"/>
              <a:gd name="T8" fmla="*/ 177483 w 160"/>
              <a:gd name="T9" fmla="*/ 219802 h 153"/>
              <a:gd name="T10" fmla="*/ 27305 w 160"/>
              <a:gd name="T11" fmla="*/ 278186 h 153"/>
              <a:gd name="T12" fmla="*/ 0 w 160"/>
              <a:gd name="T13" fmla="*/ 491119 h 153"/>
              <a:gd name="T14" fmla="*/ 27305 w 160"/>
              <a:gd name="T15" fmla="*/ 525463 h 153"/>
              <a:gd name="T16" fmla="*/ 109220 w 160"/>
              <a:gd name="T17" fmla="*/ 515160 h 153"/>
              <a:gd name="T18" fmla="*/ 27305 w 160"/>
              <a:gd name="T19" fmla="*/ 508291 h 153"/>
              <a:gd name="T20" fmla="*/ 17066 w 160"/>
              <a:gd name="T21" fmla="*/ 491119 h 153"/>
              <a:gd name="T22" fmla="*/ 119459 w 160"/>
              <a:gd name="T23" fmla="*/ 480816 h 153"/>
              <a:gd name="T24" fmla="*/ 382270 w 160"/>
              <a:gd name="T25" fmla="*/ 480816 h 153"/>
              <a:gd name="T26" fmla="*/ 518795 w 160"/>
              <a:gd name="T27" fmla="*/ 480816 h 153"/>
              <a:gd name="T28" fmla="*/ 529034 w 160"/>
              <a:gd name="T29" fmla="*/ 497988 h 153"/>
              <a:gd name="T30" fmla="*/ 129699 w 160"/>
              <a:gd name="T31" fmla="*/ 508291 h 153"/>
              <a:gd name="T32" fmla="*/ 129699 w 160"/>
              <a:gd name="T33" fmla="*/ 525463 h 153"/>
              <a:gd name="T34" fmla="*/ 546100 w 160"/>
              <a:gd name="T35" fmla="*/ 497988 h 153"/>
              <a:gd name="T36" fmla="*/ 518795 w 160"/>
              <a:gd name="T37" fmla="*/ 463644 h 153"/>
              <a:gd name="T38" fmla="*/ 44371 w 160"/>
              <a:gd name="T39" fmla="*/ 463644 h 153"/>
              <a:gd name="T40" fmla="*/ 85328 w 160"/>
              <a:gd name="T41" fmla="*/ 236974 h 153"/>
              <a:gd name="T42" fmla="*/ 119459 w 160"/>
              <a:gd name="T43" fmla="*/ 463644 h 153"/>
              <a:gd name="T44" fmla="*/ 221853 w 160"/>
              <a:gd name="T45" fmla="*/ 236974 h 153"/>
              <a:gd name="T46" fmla="*/ 378857 w 160"/>
              <a:gd name="T47" fmla="*/ 463644 h 153"/>
              <a:gd name="T48" fmla="*/ 310594 w 160"/>
              <a:gd name="T49" fmla="*/ 178589 h 153"/>
              <a:gd name="T50" fmla="*/ 225266 w 160"/>
              <a:gd name="T51" fmla="*/ 219802 h 153"/>
              <a:gd name="T52" fmla="*/ 225266 w 160"/>
              <a:gd name="T53" fmla="*/ 154548 h 153"/>
              <a:gd name="T54" fmla="*/ 320834 w 160"/>
              <a:gd name="T55" fmla="*/ 154548 h 153"/>
              <a:gd name="T56" fmla="*/ 501729 w 160"/>
              <a:gd name="T57" fmla="*/ 463644 h 153"/>
              <a:gd name="T58" fmla="*/ 426641 w 160"/>
              <a:gd name="T59" fmla="*/ 463644 h 153"/>
              <a:gd name="T60" fmla="*/ 378857 w 160"/>
              <a:gd name="T61" fmla="*/ 295358 h 153"/>
              <a:gd name="T62" fmla="*/ 409575 w 160"/>
              <a:gd name="T63" fmla="*/ 473947 h 153"/>
              <a:gd name="T64" fmla="*/ 327660 w 160"/>
              <a:gd name="T65" fmla="*/ 175154 h 153"/>
              <a:gd name="T66" fmla="*/ 365204 w 160"/>
              <a:gd name="T67" fmla="*/ 106466 h 153"/>
              <a:gd name="T68" fmla="*/ 184309 w 160"/>
              <a:gd name="T69" fmla="*/ 106466 h 153"/>
              <a:gd name="T70" fmla="*/ 218440 w 160"/>
              <a:gd name="T71" fmla="*/ 175154 h 153"/>
              <a:gd name="T72" fmla="*/ 136525 w 160"/>
              <a:gd name="T73" fmla="*/ 473947 h 153"/>
              <a:gd name="T74" fmla="*/ 201374 w 160"/>
              <a:gd name="T75" fmla="*/ 182023 h 153"/>
              <a:gd name="T76" fmla="*/ 273050 w 160"/>
              <a:gd name="T77" fmla="*/ 17172 h 153"/>
              <a:gd name="T78" fmla="*/ 344726 w 160"/>
              <a:gd name="T79" fmla="*/ 182023 h 153"/>
              <a:gd name="T80" fmla="*/ 375444 w 160"/>
              <a:gd name="T81" fmla="*/ 285055 h 153"/>
              <a:gd name="T82" fmla="*/ 372031 w 160"/>
              <a:gd name="T83" fmla="*/ 236974 h 153"/>
              <a:gd name="T84" fmla="*/ 501729 w 160"/>
              <a:gd name="T85" fmla="*/ 278186 h 1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53">
                <a:moveTo>
                  <a:pt x="152" y="135"/>
                </a:moveTo>
                <a:cubicBezTo>
                  <a:pt x="152" y="81"/>
                  <a:pt x="152" y="81"/>
                  <a:pt x="152" y="81"/>
                </a:cubicBezTo>
                <a:cubicBezTo>
                  <a:pt x="152" y="72"/>
                  <a:pt x="144" y="64"/>
                  <a:pt x="135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6" y="53"/>
                  <a:pt x="106" y="53"/>
                  <a:pt x="106" y="53"/>
                </a:cubicBezTo>
                <a:cubicBezTo>
                  <a:pt x="112" y="47"/>
                  <a:pt x="116" y="40"/>
                  <a:pt x="116" y="31"/>
                </a:cubicBezTo>
                <a:cubicBezTo>
                  <a:pt x="116" y="15"/>
                  <a:pt x="100" y="0"/>
                  <a:pt x="80" y="0"/>
                </a:cubicBezTo>
                <a:cubicBezTo>
                  <a:pt x="60" y="0"/>
                  <a:pt x="44" y="14"/>
                  <a:pt x="44" y="31"/>
                </a:cubicBezTo>
                <a:cubicBezTo>
                  <a:pt x="44" y="40"/>
                  <a:pt x="48" y="47"/>
                  <a:pt x="54" y="53"/>
                </a:cubicBezTo>
                <a:cubicBezTo>
                  <a:pt x="52" y="64"/>
                  <a:pt x="52" y="64"/>
                  <a:pt x="52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16" y="64"/>
                  <a:pt x="8" y="72"/>
                  <a:pt x="8" y="81"/>
                </a:cubicBezTo>
                <a:cubicBezTo>
                  <a:pt x="8" y="135"/>
                  <a:pt x="8" y="135"/>
                  <a:pt x="8" y="135"/>
                </a:cubicBezTo>
                <a:cubicBezTo>
                  <a:pt x="3" y="135"/>
                  <a:pt x="0" y="139"/>
                  <a:pt x="0" y="143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9"/>
                  <a:pt x="4" y="153"/>
                  <a:pt x="8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1" y="153"/>
                  <a:pt x="32" y="152"/>
                  <a:pt x="32" y="150"/>
                </a:cubicBezTo>
                <a:cubicBezTo>
                  <a:pt x="32" y="149"/>
                  <a:pt x="31" y="148"/>
                  <a:pt x="30" y="148"/>
                </a:cubicBezTo>
                <a:cubicBezTo>
                  <a:pt x="8" y="148"/>
                  <a:pt x="8" y="148"/>
                  <a:pt x="8" y="148"/>
                </a:cubicBezTo>
                <a:cubicBezTo>
                  <a:pt x="6" y="148"/>
                  <a:pt x="5" y="146"/>
                  <a:pt x="5" y="145"/>
                </a:cubicBezTo>
                <a:cubicBezTo>
                  <a:pt x="5" y="143"/>
                  <a:pt x="5" y="143"/>
                  <a:pt x="5" y="143"/>
                </a:cubicBezTo>
                <a:cubicBezTo>
                  <a:pt x="5" y="141"/>
                  <a:pt x="6" y="140"/>
                  <a:pt x="8" y="140"/>
                </a:cubicBezTo>
                <a:cubicBezTo>
                  <a:pt x="11" y="140"/>
                  <a:pt x="32" y="140"/>
                  <a:pt x="35" y="140"/>
                </a:cubicBezTo>
                <a:cubicBezTo>
                  <a:pt x="38" y="146"/>
                  <a:pt x="46" y="146"/>
                  <a:pt x="49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4" y="146"/>
                  <a:pt x="123" y="146"/>
                  <a:pt x="125" y="140"/>
                </a:cubicBezTo>
                <a:cubicBezTo>
                  <a:pt x="128" y="140"/>
                  <a:pt x="149" y="140"/>
                  <a:pt x="152" y="140"/>
                </a:cubicBezTo>
                <a:cubicBezTo>
                  <a:pt x="154" y="140"/>
                  <a:pt x="155" y="141"/>
                  <a:pt x="155" y="143"/>
                </a:cubicBezTo>
                <a:cubicBezTo>
                  <a:pt x="155" y="145"/>
                  <a:pt x="155" y="145"/>
                  <a:pt x="155" y="145"/>
                </a:cubicBezTo>
                <a:cubicBezTo>
                  <a:pt x="155" y="146"/>
                  <a:pt x="154" y="148"/>
                  <a:pt x="152" y="148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7" y="148"/>
                  <a:pt x="36" y="149"/>
                  <a:pt x="36" y="150"/>
                </a:cubicBezTo>
                <a:cubicBezTo>
                  <a:pt x="36" y="152"/>
                  <a:pt x="37" y="153"/>
                  <a:pt x="38" y="153"/>
                </a:cubicBezTo>
                <a:cubicBezTo>
                  <a:pt x="152" y="153"/>
                  <a:pt x="152" y="153"/>
                  <a:pt x="152" y="153"/>
                </a:cubicBezTo>
                <a:cubicBezTo>
                  <a:pt x="156" y="153"/>
                  <a:pt x="160" y="149"/>
                  <a:pt x="160" y="145"/>
                </a:cubicBezTo>
                <a:cubicBezTo>
                  <a:pt x="160" y="143"/>
                  <a:pt x="160" y="143"/>
                  <a:pt x="160" y="143"/>
                </a:cubicBezTo>
                <a:cubicBezTo>
                  <a:pt x="160" y="139"/>
                  <a:pt x="157" y="135"/>
                  <a:pt x="152" y="135"/>
                </a:cubicBezTo>
                <a:close/>
                <a:moveTo>
                  <a:pt x="35" y="135"/>
                </a:moveTo>
                <a:cubicBezTo>
                  <a:pt x="13" y="135"/>
                  <a:pt x="13" y="135"/>
                  <a:pt x="13" y="135"/>
                </a:cubicBezTo>
                <a:cubicBezTo>
                  <a:pt x="13" y="81"/>
                  <a:pt x="13" y="81"/>
                  <a:pt x="13" y="81"/>
                </a:cubicBezTo>
                <a:cubicBezTo>
                  <a:pt x="13" y="74"/>
                  <a:pt x="18" y="69"/>
                  <a:pt x="25" y="69"/>
                </a:cubicBezTo>
                <a:cubicBezTo>
                  <a:pt x="51" y="69"/>
                  <a:pt x="51" y="69"/>
                  <a:pt x="51" y="69"/>
                </a:cubicBezTo>
                <a:lnTo>
                  <a:pt x="35" y="135"/>
                </a:lnTo>
                <a:close/>
                <a:moveTo>
                  <a:pt x="50" y="135"/>
                </a:moveTo>
                <a:cubicBezTo>
                  <a:pt x="50" y="132"/>
                  <a:pt x="64" y="72"/>
                  <a:pt x="65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111" y="135"/>
                  <a:pt x="111" y="135"/>
                  <a:pt x="111" y="135"/>
                </a:cubicBezTo>
                <a:lnTo>
                  <a:pt x="50" y="135"/>
                </a:lnTo>
                <a:close/>
                <a:moveTo>
                  <a:pt x="91" y="52"/>
                </a:moveTo>
                <a:cubicBezTo>
                  <a:pt x="94" y="64"/>
                  <a:pt x="94" y="64"/>
                  <a:pt x="94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9" y="52"/>
                  <a:pt x="69" y="52"/>
                  <a:pt x="69" y="52"/>
                </a:cubicBezTo>
                <a:cubicBezTo>
                  <a:pt x="70" y="49"/>
                  <a:pt x="68" y="47"/>
                  <a:pt x="66" y="45"/>
                </a:cubicBezTo>
                <a:cubicBezTo>
                  <a:pt x="51" y="35"/>
                  <a:pt x="59" y="14"/>
                  <a:pt x="80" y="14"/>
                </a:cubicBezTo>
                <a:cubicBezTo>
                  <a:pt x="100" y="14"/>
                  <a:pt x="109" y="34"/>
                  <a:pt x="94" y="45"/>
                </a:cubicBezTo>
                <a:cubicBezTo>
                  <a:pt x="92" y="47"/>
                  <a:pt x="91" y="49"/>
                  <a:pt x="91" y="52"/>
                </a:cubicBezTo>
                <a:close/>
                <a:moveTo>
                  <a:pt x="147" y="135"/>
                </a:moveTo>
                <a:cubicBezTo>
                  <a:pt x="125" y="135"/>
                  <a:pt x="125" y="135"/>
                  <a:pt x="125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14" y="88"/>
                  <a:pt x="114" y="88"/>
                  <a:pt x="114" y="88"/>
                </a:cubicBezTo>
                <a:cubicBezTo>
                  <a:pt x="114" y="87"/>
                  <a:pt x="112" y="86"/>
                  <a:pt x="111" y="86"/>
                </a:cubicBezTo>
                <a:cubicBezTo>
                  <a:pt x="110" y="87"/>
                  <a:pt x="109" y="88"/>
                  <a:pt x="109" y="89"/>
                </a:cubicBezTo>
                <a:cubicBezTo>
                  <a:pt x="121" y="139"/>
                  <a:pt x="121" y="137"/>
                  <a:pt x="120" y="138"/>
                </a:cubicBezTo>
                <a:cubicBezTo>
                  <a:pt x="120" y="140"/>
                  <a:pt x="117" y="140"/>
                  <a:pt x="116" y="138"/>
                </a:cubicBezTo>
                <a:cubicBezTo>
                  <a:pt x="96" y="51"/>
                  <a:pt x="96" y="51"/>
                  <a:pt x="96" y="51"/>
                </a:cubicBezTo>
                <a:cubicBezTo>
                  <a:pt x="96" y="50"/>
                  <a:pt x="96" y="49"/>
                  <a:pt x="97" y="49"/>
                </a:cubicBezTo>
                <a:cubicBezTo>
                  <a:pt x="103" y="45"/>
                  <a:pt x="107" y="38"/>
                  <a:pt x="107" y="31"/>
                </a:cubicBezTo>
                <a:cubicBezTo>
                  <a:pt x="107" y="18"/>
                  <a:pt x="93" y="9"/>
                  <a:pt x="80" y="9"/>
                </a:cubicBezTo>
                <a:cubicBezTo>
                  <a:pt x="63" y="10"/>
                  <a:pt x="54" y="21"/>
                  <a:pt x="54" y="31"/>
                </a:cubicBezTo>
                <a:cubicBezTo>
                  <a:pt x="54" y="38"/>
                  <a:pt x="57" y="45"/>
                  <a:pt x="63" y="49"/>
                </a:cubicBezTo>
                <a:cubicBezTo>
                  <a:pt x="64" y="49"/>
                  <a:pt x="65" y="50"/>
                  <a:pt x="64" y="51"/>
                </a:cubicBezTo>
                <a:cubicBezTo>
                  <a:pt x="63" y="55"/>
                  <a:pt x="45" y="134"/>
                  <a:pt x="44" y="138"/>
                </a:cubicBezTo>
                <a:cubicBezTo>
                  <a:pt x="44" y="140"/>
                  <a:pt x="40" y="140"/>
                  <a:pt x="40" y="138"/>
                </a:cubicBezTo>
                <a:cubicBezTo>
                  <a:pt x="40" y="138"/>
                  <a:pt x="40" y="137"/>
                  <a:pt x="40" y="137"/>
                </a:cubicBezTo>
                <a:cubicBezTo>
                  <a:pt x="40" y="137"/>
                  <a:pt x="39" y="142"/>
                  <a:pt x="59" y="53"/>
                </a:cubicBezTo>
                <a:cubicBezTo>
                  <a:pt x="59" y="52"/>
                  <a:pt x="59" y="51"/>
                  <a:pt x="59" y="51"/>
                </a:cubicBezTo>
                <a:cubicBezTo>
                  <a:pt x="39" y="34"/>
                  <a:pt x="52" y="5"/>
                  <a:pt x="80" y="5"/>
                </a:cubicBezTo>
                <a:cubicBezTo>
                  <a:pt x="108" y="5"/>
                  <a:pt x="121" y="34"/>
                  <a:pt x="102" y="51"/>
                </a:cubicBezTo>
                <a:cubicBezTo>
                  <a:pt x="101" y="51"/>
                  <a:pt x="101" y="52"/>
                  <a:pt x="101" y="53"/>
                </a:cubicBezTo>
                <a:cubicBezTo>
                  <a:pt x="107" y="81"/>
                  <a:pt x="107" y="81"/>
                  <a:pt x="107" y="81"/>
                </a:cubicBezTo>
                <a:cubicBezTo>
                  <a:pt x="108" y="83"/>
                  <a:pt x="109" y="83"/>
                  <a:pt x="110" y="83"/>
                </a:cubicBezTo>
                <a:cubicBezTo>
                  <a:pt x="111" y="83"/>
                  <a:pt x="112" y="82"/>
                  <a:pt x="112" y="80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35" y="69"/>
                  <a:pt x="135" y="69"/>
                  <a:pt x="135" y="69"/>
                </a:cubicBezTo>
                <a:cubicBezTo>
                  <a:pt x="142" y="69"/>
                  <a:pt x="147" y="74"/>
                  <a:pt x="147" y="81"/>
                </a:cubicBezTo>
                <a:cubicBezTo>
                  <a:pt x="147" y="135"/>
                  <a:pt x="147" y="135"/>
                  <a:pt x="147" y="13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15">
            <a:extLst>
              <a:ext uri="{FF2B5EF4-FFF2-40B4-BE49-F238E27FC236}">
                <a16:creationId xmlns:a16="http://schemas.microsoft.com/office/drawing/2014/main" id="{9AE337E5-D68C-41B1-B0EE-DA68AE93029C}"/>
              </a:ext>
            </a:extLst>
          </p:cNvPr>
          <p:cNvSpPr>
            <a:spLocks noEditPoints="1"/>
          </p:cNvSpPr>
          <p:nvPr/>
        </p:nvSpPr>
        <p:spPr bwMode="auto">
          <a:xfrm>
            <a:off x="2730020" y="1294675"/>
            <a:ext cx="458316" cy="450322"/>
          </a:xfrm>
          <a:custGeom>
            <a:avLst/>
            <a:gdLst>
              <a:gd name="T0" fmla="*/ 296942 w 160"/>
              <a:gd name="T1" fmla="*/ 433388 h 156"/>
              <a:gd name="T2" fmla="*/ 447119 w 160"/>
              <a:gd name="T3" fmla="*/ 447146 h 156"/>
              <a:gd name="T4" fmla="*/ 457359 w 160"/>
              <a:gd name="T5" fmla="*/ 292365 h 156"/>
              <a:gd name="T6" fmla="*/ 440293 w 160"/>
              <a:gd name="T7" fmla="*/ 429948 h 156"/>
              <a:gd name="T8" fmla="*/ 440293 w 160"/>
              <a:gd name="T9" fmla="*/ 309563 h 156"/>
              <a:gd name="T10" fmla="*/ 539274 w 160"/>
              <a:gd name="T11" fmla="*/ 233892 h 156"/>
              <a:gd name="T12" fmla="*/ 546100 w 160"/>
              <a:gd name="T13" fmla="*/ 68792 h 156"/>
              <a:gd name="T14" fmla="*/ 78502 w 160"/>
              <a:gd name="T15" fmla="*/ 522817 h 156"/>
              <a:gd name="T16" fmla="*/ 539274 w 160"/>
              <a:gd name="T17" fmla="*/ 536575 h 156"/>
              <a:gd name="T18" fmla="*/ 546100 w 160"/>
              <a:gd name="T19" fmla="*/ 257969 h 156"/>
              <a:gd name="T20" fmla="*/ 529034 w 160"/>
              <a:gd name="T21" fmla="*/ 257969 h 156"/>
              <a:gd name="T22" fmla="*/ 150178 w 160"/>
              <a:gd name="T23" fmla="*/ 519377 h 156"/>
              <a:gd name="T24" fmla="*/ 529034 w 160"/>
              <a:gd name="T25" fmla="*/ 227013 h 156"/>
              <a:gd name="T26" fmla="*/ 129699 w 160"/>
              <a:gd name="T27" fmla="*/ 519377 h 156"/>
              <a:gd name="T28" fmla="*/ 529034 w 160"/>
              <a:gd name="T29" fmla="*/ 89429 h 156"/>
              <a:gd name="T30" fmla="*/ 129699 w 160"/>
              <a:gd name="T31" fmla="*/ 519377 h 156"/>
              <a:gd name="T32" fmla="*/ 317421 w 160"/>
              <a:gd name="T33" fmla="*/ 192617 h 156"/>
              <a:gd name="T34" fmla="*/ 307181 w 160"/>
              <a:gd name="T35" fmla="*/ 182298 h 156"/>
              <a:gd name="T36" fmla="*/ 95568 w 160"/>
              <a:gd name="T37" fmla="*/ 347398 h 156"/>
              <a:gd name="T38" fmla="*/ 368618 w 160"/>
              <a:gd name="T39" fmla="*/ 120385 h 156"/>
              <a:gd name="T40" fmla="*/ 327660 w 160"/>
              <a:gd name="T41" fmla="*/ 171979 h 156"/>
              <a:gd name="T42" fmla="*/ 382270 w 160"/>
              <a:gd name="T43" fmla="*/ 127265 h 156"/>
              <a:gd name="T44" fmla="*/ 419814 w 160"/>
              <a:gd name="T45" fmla="*/ 58473 h 156"/>
              <a:gd name="T46" fmla="*/ 341313 w 160"/>
              <a:gd name="T47" fmla="*/ 10319 h 156"/>
              <a:gd name="T48" fmla="*/ 0 w 160"/>
              <a:gd name="T49" fmla="*/ 423069 h 156"/>
              <a:gd name="T50" fmla="*/ 23892 w 160"/>
              <a:gd name="T51" fmla="*/ 426508 h 156"/>
              <a:gd name="T52" fmla="*/ 354965 w 160"/>
              <a:gd name="T53" fmla="*/ 20638 h 156"/>
              <a:gd name="T54" fmla="*/ 409575 w 160"/>
              <a:gd name="T55" fmla="*/ 79110 h 156"/>
              <a:gd name="T56" fmla="*/ 348139 w 160"/>
              <a:gd name="T57" fmla="*/ 75671 h 156"/>
              <a:gd name="T58" fmla="*/ 354965 w 160"/>
              <a:gd name="T59" fmla="*/ 20638 h 156"/>
              <a:gd name="T60" fmla="*/ 334486 w 160"/>
              <a:gd name="T61" fmla="*/ 85990 h 156"/>
              <a:gd name="T62" fmla="*/ 61436 w 160"/>
              <a:gd name="T63" fmla="*/ 313002 h 156"/>
              <a:gd name="T64" fmla="*/ 20479 w 160"/>
              <a:gd name="T65" fmla="*/ 409310 h 156"/>
              <a:gd name="T66" fmla="*/ 47784 w 160"/>
              <a:gd name="T67" fmla="*/ 398992 h 156"/>
              <a:gd name="T68" fmla="*/ 64849 w 160"/>
              <a:gd name="T69" fmla="*/ 395552 h 156"/>
              <a:gd name="T70" fmla="*/ 54610 w 160"/>
              <a:gd name="T71" fmla="*/ 326760 h 156"/>
              <a:gd name="T72" fmla="*/ 64849 w 160"/>
              <a:gd name="T73" fmla="*/ 395552 h 1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56">
                <a:moveTo>
                  <a:pt x="130" y="83"/>
                </a:moveTo>
                <a:cubicBezTo>
                  <a:pt x="87" y="126"/>
                  <a:pt x="87" y="126"/>
                  <a:pt x="87" y="126"/>
                </a:cubicBezTo>
                <a:cubicBezTo>
                  <a:pt x="85" y="127"/>
                  <a:pt x="86" y="130"/>
                  <a:pt x="88" y="130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3" y="130"/>
                  <a:pt x="134" y="129"/>
                  <a:pt x="134" y="127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34" y="82"/>
                  <a:pt x="131" y="81"/>
                  <a:pt x="130" y="83"/>
                </a:cubicBezTo>
                <a:close/>
                <a:moveTo>
                  <a:pt x="129" y="125"/>
                </a:moveTo>
                <a:cubicBezTo>
                  <a:pt x="94" y="125"/>
                  <a:pt x="94" y="125"/>
                  <a:pt x="94" y="125"/>
                </a:cubicBezTo>
                <a:cubicBezTo>
                  <a:pt x="129" y="90"/>
                  <a:pt x="129" y="90"/>
                  <a:pt x="129" y="90"/>
                </a:cubicBezTo>
                <a:lnTo>
                  <a:pt x="129" y="125"/>
                </a:lnTo>
                <a:close/>
                <a:moveTo>
                  <a:pt x="158" y="68"/>
                </a:moveTo>
                <a:cubicBezTo>
                  <a:pt x="159" y="68"/>
                  <a:pt x="160" y="67"/>
                  <a:pt x="160" y="66"/>
                </a:cubicBezTo>
                <a:cubicBezTo>
                  <a:pt x="160" y="64"/>
                  <a:pt x="160" y="23"/>
                  <a:pt x="160" y="20"/>
                </a:cubicBezTo>
                <a:cubicBezTo>
                  <a:pt x="160" y="18"/>
                  <a:pt x="157" y="17"/>
                  <a:pt x="156" y="18"/>
                </a:cubicBezTo>
                <a:cubicBezTo>
                  <a:pt x="23" y="152"/>
                  <a:pt x="23" y="152"/>
                  <a:pt x="23" y="152"/>
                </a:cubicBezTo>
                <a:cubicBezTo>
                  <a:pt x="21" y="153"/>
                  <a:pt x="22" y="156"/>
                  <a:pt x="24" y="156"/>
                </a:cubicBezTo>
                <a:cubicBezTo>
                  <a:pt x="28" y="156"/>
                  <a:pt x="156" y="156"/>
                  <a:pt x="158" y="156"/>
                </a:cubicBezTo>
                <a:cubicBezTo>
                  <a:pt x="159" y="156"/>
                  <a:pt x="160" y="155"/>
                  <a:pt x="160" y="153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0" y="73"/>
                  <a:pt x="159" y="72"/>
                  <a:pt x="158" y="72"/>
                </a:cubicBezTo>
                <a:cubicBezTo>
                  <a:pt x="156" y="72"/>
                  <a:pt x="155" y="73"/>
                  <a:pt x="155" y="75"/>
                </a:cubicBezTo>
                <a:cubicBezTo>
                  <a:pt x="155" y="151"/>
                  <a:pt x="155" y="151"/>
                  <a:pt x="155" y="151"/>
                </a:cubicBezTo>
                <a:cubicBezTo>
                  <a:pt x="44" y="151"/>
                  <a:pt x="44" y="151"/>
                  <a:pt x="44" y="151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5" y="66"/>
                  <a:pt x="155" y="66"/>
                  <a:pt x="155" y="66"/>
                </a:cubicBezTo>
                <a:cubicBezTo>
                  <a:pt x="155" y="67"/>
                  <a:pt x="156" y="68"/>
                  <a:pt x="158" y="68"/>
                </a:cubicBezTo>
                <a:close/>
                <a:moveTo>
                  <a:pt x="38" y="151"/>
                </a:moveTo>
                <a:cubicBezTo>
                  <a:pt x="30" y="151"/>
                  <a:pt x="30" y="151"/>
                  <a:pt x="30" y="151"/>
                </a:cubicBezTo>
                <a:cubicBezTo>
                  <a:pt x="155" y="26"/>
                  <a:pt x="155" y="26"/>
                  <a:pt x="155" y="26"/>
                </a:cubicBezTo>
                <a:cubicBezTo>
                  <a:pt x="155" y="34"/>
                  <a:pt x="155" y="34"/>
                  <a:pt x="155" y="34"/>
                </a:cubicBezTo>
                <a:lnTo>
                  <a:pt x="38" y="151"/>
                </a:lnTo>
                <a:close/>
                <a:moveTo>
                  <a:pt x="36" y="113"/>
                </a:moveTo>
                <a:cubicBezTo>
                  <a:pt x="93" y="56"/>
                  <a:pt x="93" y="56"/>
                  <a:pt x="93" y="56"/>
                </a:cubicBezTo>
                <a:cubicBezTo>
                  <a:pt x="94" y="55"/>
                  <a:pt x="94" y="54"/>
                  <a:pt x="93" y="53"/>
                </a:cubicBezTo>
                <a:cubicBezTo>
                  <a:pt x="92" y="52"/>
                  <a:pt x="91" y="52"/>
                  <a:pt x="90" y="53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96" y="47"/>
                  <a:pt x="96" y="47"/>
                  <a:pt x="96" y="47"/>
                </a:cubicBezTo>
                <a:cubicBezTo>
                  <a:pt x="95" y="48"/>
                  <a:pt x="95" y="49"/>
                  <a:pt x="96" y="50"/>
                </a:cubicBezTo>
                <a:cubicBezTo>
                  <a:pt x="96" y="51"/>
                  <a:pt x="98" y="51"/>
                  <a:pt x="99" y="50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5" y="24"/>
                  <a:pt x="125" y="20"/>
                  <a:pt x="123" y="17"/>
                </a:cubicBezTo>
                <a:cubicBezTo>
                  <a:pt x="109" y="3"/>
                  <a:pt x="109" y="3"/>
                  <a:pt x="109" y="3"/>
                </a:cubicBezTo>
                <a:cubicBezTo>
                  <a:pt x="106" y="0"/>
                  <a:pt x="102" y="0"/>
                  <a:pt x="100" y="3"/>
                </a:cubicBezTo>
                <a:cubicBezTo>
                  <a:pt x="8" y="95"/>
                  <a:pt x="13" y="90"/>
                  <a:pt x="12" y="9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4"/>
                  <a:pt x="1" y="126"/>
                  <a:pt x="3" y="126"/>
                </a:cubicBezTo>
                <a:cubicBezTo>
                  <a:pt x="3" y="126"/>
                  <a:pt x="3" y="126"/>
                  <a:pt x="7" y="124"/>
                </a:cubicBezTo>
                <a:cubicBezTo>
                  <a:pt x="38" y="113"/>
                  <a:pt x="36" y="113"/>
                  <a:pt x="36" y="113"/>
                </a:cubicBezTo>
                <a:close/>
                <a:moveTo>
                  <a:pt x="104" y="6"/>
                </a:moveTo>
                <a:cubicBezTo>
                  <a:pt x="105" y="6"/>
                  <a:pt x="104" y="5"/>
                  <a:pt x="120" y="20"/>
                </a:cubicBezTo>
                <a:cubicBezTo>
                  <a:pt x="120" y="21"/>
                  <a:pt x="120" y="22"/>
                  <a:pt x="120" y="23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94" y="15"/>
                  <a:pt x="94" y="15"/>
                  <a:pt x="94" y="15"/>
                </a:cubicBezTo>
                <a:cubicBezTo>
                  <a:pt x="104" y="5"/>
                  <a:pt x="103" y="6"/>
                  <a:pt x="104" y="6"/>
                </a:cubicBezTo>
                <a:close/>
                <a:moveTo>
                  <a:pt x="91" y="18"/>
                </a:moveTo>
                <a:cubicBezTo>
                  <a:pt x="98" y="25"/>
                  <a:pt x="98" y="25"/>
                  <a:pt x="98" y="25"/>
                </a:cubicBezTo>
                <a:cubicBezTo>
                  <a:pt x="25" y="98"/>
                  <a:pt x="25" y="98"/>
                  <a:pt x="25" y="98"/>
                </a:cubicBezTo>
                <a:cubicBezTo>
                  <a:pt x="24" y="97"/>
                  <a:pt x="18" y="92"/>
                  <a:pt x="18" y="91"/>
                </a:cubicBezTo>
                <a:lnTo>
                  <a:pt x="91" y="18"/>
                </a:lnTo>
                <a:close/>
                <a:moveTo>
                  <a:pt x="6" y="119"/>
                </a:moveTo>
                <a:cubicBezTo>
                  <a:pt x="9" y="112"/>
                  <a:pt x="9" y="112"/>
                  <a:pt x="9" y="112"/>
                </a:cubicBezTo>
                <a:cubicBezTo>
                  <a:pt x="14" y="116"/>
                  <a:pt x="14" y="116"/>
                  <a:pt x="14" y="116"/>
                </a:cubicBezTo>
                <a:lnTo>
                  <a:pt x="6" y="119"/>
                </a:lnTo>
                <a:close/>
                <a:moveTo>
                  <a:pt x="19" y="115"/>
                </a:moveTo>
                <a:cubicBezTo>
                  <a:pt x="11" y="107"/>
                  <a:pt x="11" y="107"/>
                  <a:pt x="11" y="107"/>
                </a:cubicBezTo>
                <a:cubicBezTo>
                  <a:pt x="16" y="95"/>
                  <a:pt x="16" y="95"/>
                  <a:pt x="16" y="95"/>
                </a:cubicBezTo>
                <a:cubicBezTo>
                  <a:pt x="30" y="110"/>
                  <a:pt x="30" y="110"/>
                  <a:pt x="30" y="110"/>
                </a:cubicBezTo>
                <a:lnTo>
                  <a:pt x="19" y="11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16">
            <a:extLst>
              <a:ext uri="{FF2B5EF4-FFF2-40B4-BE49-F238E27FC236}">
                <a16:creationId xmlns:a16="http://schemas.microsoft.com/office/drawing/2014/main" id="{2A2AA40D-6FC4-4207-A026-9BF78A47DA18}"/>
              </a:ext>
            </a:extLst>
          </p:cNvPr>
          <p:cNvSpPr>
            <a:spLocks noEditPoints="1"/>
          </p:cNvSpPr>
          <p:nvPr/>
        </p:nvSpPr>
        <p:spPr bwMode="auto">
          <a:xfrm>
            <a:off x="2818739" y="4281197"/>
            <a:ext cx="327752" cy="462316"/>
          </a:xfrm>
          <a:custGeom>
            <a:avLst/>
            <a:gdLst>
              <a:gd name="T0" fmla="*/ 263776 w 114"/>
              <a:gd name="T1" fmla="*/ 68858 h 160"/>
              <a:gd name="T2" fmla="*/ 263776 w 114"/>
              <a:gd name="T3" fmla="*/ 51643 h 160"/>
              <a:gd name="T4" fmla="*/ 181560 w 114"/>
              <a:gd name="T5" fmla="*/ 58529 h 160"/>
              <a:gd name="T6" fmla="*/ 195263 w 114"/>
              <a:gd name="T7" fmla="*/ 34429 h 160"/>
              <a:gd name="T8" fmla="*/ 270627 w 114"/>
              <a:gd name="T9" fmla="*/ 6886 h 160"/>
              <a:gd name="T10" fmla="*/ 191837 w 114"/>
              <a:gd name="T11" fmla="*/ 20657 h 160"/>
              <a:gd name="T12" fmla="*/ 195263 w 114"/>
              <a:gd name="T13" fmla="*/ 34429 h 160"/>
              <a:gd name="T14" fmla="*/ 195263 w 114"/>
              <a:gd name="T15" fmla="*/ 86072 h 160"/>
              <a:gd name="T16" fmla="*/ 191837 w 114"/>
              <a:gd name="T17" fmla="*/ 99844 h 160"/>
              <a:gd name="T18" fmla="*/ 270627 w 114"/>
              <a:gd name="T19" fmla="*/ 113615 h 160"/>
              <a:gd name="T20" fmla="*/ 318586 w 114"/>
              <a:gd name="T21" fmla="*/ 344289 h 160"/>
              <a:gd name="T22" fmla="*/ 239796 w 114"/>
              <a:gd name="T23" fmla="*/ 289203 h 160"/>
              <a:gd name="T24" fmla="*/ 222668 w 114"/>
              <a:gd name="T25" fmla="*/ 289203 h 160"/>
              <a:gd name="T26" fmla="*/ 191837 w 114"/>
              <a:gd name="T27" fmla="*/ 354618 h 160"/>
              <a:gd name="T28" fmla="*/ 47959 w 114"/>
              <a:gd name="T29" fmla="*/ 378718 h 160"/>
              <a:gd name="T30" fmla="*/ 154155 w 114"/>
              <a:gd name="T31" fmla="*/ 533649 h 160"/>
              <a:gd name="T32" fmla="*/ 20554 w 114"/>
              <a:gd name="T33" fmla="*/ 512991 h 160"/>
              <a:gd name="T34" fmla="*/ 222668 w 114"/>
              <a:gd name="T35" fmla="*/ 234117 h 160"/>
              <a:gd name="T36" fmla="*/ 232945 w 114"/>
              <a:gd name="T37" fmla="*/ 271989 h 160"/>
              <a:gd name="T38" fmla="*/ 239796 w 114"/>
              <a:gd name="T39" fmla="*/ 179030 h 160"/>
              <a:gd name="T40" fmla="*/ 164432 w 114"/>
              <a:gd name="T41" fmla="*/ 113615 h 160"/>
              <a:gd name="T42" fmla="*/ 140452 w 114"/>
              <a:gd name="T43" fmla="*/ 10329 h 160"/>
              <a:gd name="T44" fmla="*/ 78790 w 114"/>
              <a:gd name="T45" fmla="*/ 34429 h 160"/>
              <a:gd name="T46" fmla="*/ 3426 w 114"/>
              <a:gd name="T47" fmla="*/ 179030 h 160"/>
              <a:gd name="T48" fmla="*/ 3426 w 114"/>
              <a:gd name="T49" fmla="*/ 512991 h 160"/>
              <a:gd name="T50" fmla="*/ 383674 w 114"/>
              <a:gd name="T51" fmla="*/ 550863 h 160"/>
              <a:gd name="T52" fmla="*/ 390525 w 114"/>
              <a:gd name="T53" fmla="*/ 420033 h 160"/>
              <a:gd name="T54" fmla="*/ 106195 w 114"/>
              <a:gd name="T55" fmla="*/ 27543 h 160"/>
              <a:gd name="T56" fmla="*/ 147303 w 114"/>
              <a:gd name="T57" fmla="*/ 34429 h 160"/>
              <a:gd name="T58" fmla="*/ 140452 w 114"/>
              <a:gd name="T59" fmla="*/ 51643 h 160"/>
              <a:gd name="T60" fmla="*/ 140452 w 114"/>
              <a:gd name="T61" fmla="*/ 68858 h 160"/>
              <a:gd name="T62" fmla="*/ 147303 w 114"/>
              <a:gd name="T63" fmla="*/ 110173 h 160"/>
              <a:gd name="T64" fmla="*/ 95918 w 114"/>
              <a:gd name="T65" fmla="*/ 34429 h 160"/>
              <a:gd name="T66" fmla="*/ 106195 w 114"/>
              <a:gd name="T67" fmla="*/ 27543 h 160"/>
              <a:gd name="T68" fmla="*/ 154155 w 114"/>
              <a:gd name="T69" fmla="*/ 123944 h 160"/>
              <a:gd name="T70" fmla="*/ 34257 w 114"/>
              <a:gd name="T71" fmla="*/ 168702 h 160"/>
              <a:gd name="T72" fmla="*/ 20554 w 114"/>
              <a:gd name="T73" fmla="*/ 185916 h 160"/>
              <a:gd name="T74" fmla="*/ 222668 w 114"/>
              <a:gd name="T75" fmla="*/ 216902 h 160"/>
              <a:gd name="T76" fmla="*/ 20554 w 114"/>
              <a:gd name="T77" fmla="*/ 185916 h 160"/>
              <a:gd name="T78" fmla="*/ 61662 w 114"/>
              <a:gd name="T79" fmla="*/ 378718 h 160"/>
              <a:gd name="T80" fmla="*/ 178134 w 114"/>
              <a:gd name="T81" fmla="*/ 364947 h 160"/>
              <a:gd name="T82" fmla="*/ 154155 w 114"/>
              <a:gd name="T83" fmla="*/ 426919 h 160"/>
              <a:gd name="T84" fmla="*/ 345991 w 114"/>
              <a:gd name="T85" fmla="*/ 492334 h 160"/>
              <a:gd name="T86" fmla="*/ 345991 w 114"/>
              <a:gd name="T87" fmla="*/ 506105 h 160"/>
              <a:gd name="T88" fmla="*/ 376822 w 114"/>
              <a:gd name="T89" fmla="*/ 533649 h 160"/>
              <a:gd name="T90" fmla="*/ 171283 w 114"/>
              <a:gd name="T91" fmla="*/ 533649 h 160"/>
              <a:gd name="T92" fmla="*/ 318586 w 114"/>
              <a:gd name="T93" fmla="*/ 506105 h 160"/>
              <a:gd name="T94" fmla="*/ 318586 w 114"/>
              <a:gd name="T95" fmla="*/ 492334 h 160"/>
              <a:gd name="T96" fmla="*/ 171283 w 114"/>
              <a:gd name="T97" fmla="*/ 413147 h 160"/>
              <a:gd name="T98" fmla="*/ 232945 w 114"/>
              <a:gd name="T99" fmla="*/ 361504 h 160"/>
              <a:gd name="T100" fmla="*/ 376822 w 114"/>
              <a:gd name="T101" fmla="*/ 420033 h 160"/>
              <a:gd name="T102" fmla="*/ 78790 w 114"/>
              <a:gd name="T103" fmla="*/ 258217 h 160"/>
              <a:gd name="T104" fmla="*/ 78790 w 114"/>
              <a:gd name="T105" fmla="*/ 275432 h 160"/>
              <a:gd name="T106" fmla="*/ 171283 w 114"/>
              <a:gd name="T107" fmla="*/ 268546 h 160"/>
              <a:gd name="T108" fmla="*/ 78790 w 114"/>
              <a:gd name="T109" fmla="*/ 258217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14" h="160">
                <a:moveTo>
                  <a:pt x="56" y="20"/>
                </a:moveTo>
                <a:cubicBezTo>
                  <a:pt x="77" y="20"/>
                  <a:pt x="77" y="20"/>
                  <a:pt x="77" y="20"/>
                </a:cubicBezTo>
                <a:cubicBezTo>
                  <a:pt x="79" y="20"/>
                  <a:pt x="80" y="19"/>
                  <a:pt x="80" y="17"/>
                </a:cubicBezTo>
                <a:cubicBezTo>
                  <a:pt x="80" y="16"/>
                  <a:pt x="79" y="15"/>
                  <a:pt x="77" y="15"/>
                </a:cubicBezTo>
                <a:cubicBezTo>
                  <a:pt x="56" y="15"/>
                  <a:pt x="56" y="15"/>
                  <a:pt x="56" y="15"/>
                </a:cubicBezTo>
                <a:cubicBezTo>
                  <a:pt x="54" y="15"/>
                  <a:pt x="53" y="16"/>
                  <a:pt x="53" y="17"/>
                </a:cubicBezTo>
                <a:cubicBezTo>
                  <a:pt x="53" y="19"/>
                  <a:pt x="54" y="20"/>
                  <a:pt x="56" y="20"/>
                </a:cubicBezTo>
                <a:close/>
                <a:moveTo>
                  <a:pt x="57" y="10"/>
                </a:moveTo>
                <a:cubicBezTo>
                  <a:pt x="78" y="5"/>
                  <a:pt x="78" y="5"/>
                  <a:pt x="78" y="5"/>
                </a:cubicBezTo>
                <a:cubicBezTo>
                  <a:pt x="79" y="4"/>
                  <a:pt x="80" y="3"/>
                  <a:pt x="79" y="2"/>
                </a:cubicBezTo>
                <a:cubicBezTo>
                  <a:pt x="79" y="0"/>
                  <a:pt x="78" y="0"/>
                  <a:pt x="76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54" y="6"/>
                  <a:pt x="54" y="7"/>
                  <a:pt x="54" y="8"/>
                </a:cubicBezTo>
                <a:cubicBezTo>
                  <a:pt x="54" y="10"/>
                  <a:pt x="55" y="10"/>
                  <a:pt x="57" y="10"/>
                </a:cubicBezTo>
                <a:close/>
                <a:moveTo>
                  <a:pt x="78" y="30"/>
                </a:moveTo>
                <a:cubicBezTo>
                  <a:pt x="57" y="25"/>
                  <a:pt x="57" y="25"/>
                  <a:pt x="57" y="25"/>
                </a:cubicBezTo>
                <a:cubicBezTo>
                  <a:pt x="55" y="24"/>
                  <a:pt x="54" y="25"/>
                  <a:pt x="54" y="26"/>
                </a:cubicBezTo>
                <a:cubicBezTo>
                  <a:pt x="54" y="28"/>
                  <a:pt x="54" y="29"/>
                  <a:pt x="56" y="29"/>
                </a:cubicBezTo>
                <a:cubicBezTo>
                  <a:pt x="76" y="35"/>
                  <a:pt x="76" y="35"/>
                  <a:pt x="76" y="35"/>
                </a:cubicBezTo>
                <a:cubicBezTo>
                  <a:pt x="78" y="35"/>
                  <a:pt x="79" y="34"/>
                  <a:pt x="79" y="33"/>
                </a:cubicBezTo>
                <a:cubicBezTo>
                  <a:pt x="80" y="32"/>
                  <a:pt x="79" y="30"/>
                  <a:pt x="78" y="30"/>
                </a:cubicBezTo>
                <a:close/>
                <a:moveTo>
                  <a:pt x="93" y="100"/>
                </a:moveTo>
                <a:cubicBezTo>
                  <a:pt x="70" y="100"/>
                  <a:pt x="70" y="100"/>
                  <a:pt x="70" y="100"/>
                </a:cubicBezTo>
                <a:cubicBezTo>
                  <a:pt x="70" y="84"/>
                  <a:pt x="70" y="84"/>
                  <a:pt x="70" y="84"/>
                </a:cubicBezTo>
                <a:cubicBezTo>
                  <a:pt x="70" y="83"/>
                  <a:pt x="69" y="82"/>
                  <a:pt x="68" y="82"/>
                </a:cubicBezTo>
                <a:cubicBezTo>
                  <a:pt x="66" y="82"/>
                  <a:pt x="65" y="83"/>
                  <a:pt x="65" y="84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2" y="101"/>
                  <a:pt x="59" y="101"/>
                  <a:pt x="56" y="103"/>
                </a:cubicBezTo>
                <a:cubicBezTo>
                  <a:pt x="54" y="94"/>
                  <a:pt x="45" y="88"/>
                  <a:pt x="36" y="88"/>
                </a:cubicBezTo>
                <a:cubicBezTo>
                  <a:pt x="24" y="88"/>
                  <a:pt x="14" y="98"/>
                  <a:pt x="14" y="110"/>
                </a:cubicBezTo>
                <a:cubicBezTo>
                  <a:pt x="14" y="126"/>
                  <a:pt x="31" y="136"/>
                  <a:pt x="45" y="129"/>
                </a:cubicBezTo>
                <a:cubicBezTo>
                  <a:pt x="45" y="135"/>
                  <a:pt x="45" y="151"/>
                  <a:pt x="45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9" y="155"/>
                  <a:pt x="6" y="152"/>
                  <a:pt x="6" y="149"/>
                </a:cubicBezTo>
                <a:cubicBezTo>
                  <a:pt x="6" y="149"/>
                  <a:pt x="6" y="71"/>
                  <a:pt x="6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76"/>
                  <a:pt x="65" y="76"/>
                  <a:pt x="65" y="76"/>
                </a:cubicBezTo>
                <a:cubicBezTo>
                  <a:pt x="65" y="78"/>
                  <a:pt x="66" y="79"/>
                  <a:pt x="68" y="79"/>
                </a:cubicBezTo>
                <a:cubicBezTo>
                  <a:pt x="69" y="79"/>
                  <a:pt x="70" y="78"/>
                  <a:pt x="70" y="76"/>
                </a:cubicBezTo>
                <a:cubicBezTo>
                  <a:pt x="70" y="74"/>
                  <a:pt x="70" y="55"/>
                  <a:pt x="70" y="52"/>
                </a:cubicBezTo>
                <a:cubicBezTo>
                  <a:pt x="70" y="51"/>
                  <a:pt x="70" y="50"/>
                  <a:pt x="69" y="5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6"/>
                  <a:pt x="45" y="3"/>
                  <a:pt x="4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27" y="3"/>
                  <a:pt x="23" y="6"/>
                  <a:pt x="23" y="10"/>
                </a:cubicBezTo>
                <a:cubicBezTo>
                  <a:pt x="23" y="33"/>
                  <a:pt x="23" y="33"/>
                  <a:pt x="23" y="33"/>
                </a:cubicBezTo>
                <a:cubicBezTo>
                  <a:pt x="0" y="51"/>
                  <a:pt x="1" y="50"/>
                  <a:pt x="1" y="52"/>
                </a:cubicBezTo>
                <a:cubicBezTo>
                  <a:pt x="1" y="66"/>
                  <a:pt x="1" y="66"/>
                  <a:pt x="1" y="66"/>
                </a:cubicBezTo>
                <a:cubicBezTo>
                  <a:pt x="1" y="76"/>
                  <a:pt x="1" y="139"/>
                  <a:pt x="1" y="149"/>
                </a:cubicBezTo>
                <a:cubicBezTo>
                  <a:pt x="1" y="155"/>
                  <a:pt x="6" y="160"/>
                  <a:pt x="13" y="160"/>
                </a:cubicBezTo>
                <a:cubicBezTo>
                  <a:pt x="17" y="160"/>
                  <a:pt x="108" y="160"/>
                  <a:pt x="112" y="160"/>
                </a:cubicBezTo>
                <a:cubicBezTo>
                  <a:pt x="113" y="160"/>
                  <a:pt x="114" y="159"/>
                  <a:pt x="114" y="158"/>
                </a:cubicBezTo>
                <a:cubicBezTo>
                  <a:pt x="114" y="154"/>
                  <a:pt x="114" y="126"/>
                  <a:pt x="114" y="122"/>
                </a:cubicBezTo>
                <a:cubicBezTo>
                  <a:pt x="114" y="110"/>
                  <a:pt x="105" y="100"/>
                  <a:pt x="93" y="100"/>
                </a:cubicBezTo>
                <a:close/>
                <a:moveTo>
                  <a:pt x="31" y="8"/>
                </a:moveTo>
                <a:cubicBezTo>
                  <a:pt x="41" y="8"/>
                  <a:pt x="41" y="8"/>
                  <a:pt x="41" y="8"/>
                </a:cubicBezTo>
                <a:cubicBezTo>
                  <a:pt x="42" y="8"/>
                  <a:pt x="43" y="9"/>
                  <a:pt x="43" y="10"/>
                </a:cubicBezTo>
                <a:cubicBezTo>
                  <a:pt x="43" y="15"/>
                  <a:pt x="43" y="15"/>
                  <a:pt x="43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0" y="15"/>
                  <a:pt x="39" y="16"/>
                  <a:pt x="39" y="17"/>
                </a:cubicBezTo>
                <a:cubicBezTo>
                  <a:pt x="39" y="19"/>
                  <a:pt x="40" y="20"/>
                  <a:pt x="41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32"/>
                  <a:pt x="43" y="32"/>
                  <a:pt x="43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9" y="8"/>
                  <a:pt x="31" y="8"/>
                </a:cubicBezTo>
                <a:close/>
                <a:moveTo>
                  <a:pt x="27" y="36"/>
                </a:moveTo>
                <a:cubicBezTo>
                  <a:pt x="45" y="36"/>
                  <a:pt x="45" y="36"/>
                  <a:pt x="45" y="36"/>
                </a:cubicBezTo>
                <a:cubicBezTo>
                  <a:pt x="61" y="49"/>
                  <a:pt x="61" y="49"/>
                  <a:pt x="61" y="49"/>
                </a:cubicBezTo>
                <a:cubicBezTo>
                  <a:pt x="10" y="49"/>
                  <a:pt x="10" y="49"/>
                  <a:pt x="10" y="49"/>
                </a:cubicBezTo>
                <a:lnTo>
                  <a:pt x="27" y="36"/>
                </a:lnTo>
                <a:close/>
                <a:moveTo>
                  <a:pt x="6" y="54"/>
                </a:moveTo>
                <a:cubicBezTo>
                  <a:pt x="65" y="54"/>
                  <a:pt x="65" y="54"/>
                  <a:pt x="65" y="54"/>
                </a:cubicBezTo>
                <a:cubicBezTo>
                  <a:pt x="65" y="63"/>
                  <a:pt x="65" y="63"/>
                  <a:pt x="65" y="63"/>
                </a:cubicBezTo>
                <a:cubicBezTo>
                  <a:pt x="6" y="63"/>
                  <a:pt x="6" y="63"/>
                  <a:pt x="6" y="63"/>
                </a:cubicBezTo>
                <a:lnTo>
                  <a:pt x="6" y="54"/>
                </a:lnTo>
                <a:close/>
                <a:moveTo>
                  <a:pt x="45" y="124"/>
                </a:moveTo>
                <a:cubicBezTo>
                  <a:pt x="34" y="132"/>
                  <a:pt x="18" y="123"/>
                  <a:pt x="18" y="110"/>
                </a:cubicBezTo>
                <a:cubicBezTo>
                  <a:pt x="18" y="100"/>
                  <a:pt x="26" y="92"/>
                  <a:pt x="36" y="92"/>
                </a:cubicBezTo>
                <a:cubicBezTo>
                  <a:pt x="44" y="92"/>
                  <a:pt x="51" y="98"/>
                  <a:pt x="52" y="106"/>
                </a:cubicBezTo>
                <a:cubicBezTo>
                  <a:pt x="47" y="111"/>
                  <a:pt x="45" y="118"/>
                  <a:pt x="45" y="121"/>
                </a:cubicBezTo>
                <a:lnTo>
                  <a:pt x="45" y="124"/>
                </a:lnTo>
                <a:close/>
                <a:moveTo>
                  <a:pt x="110" y="143"/>
                </a:moveTo>
                <a:cubicBezTo>
                  <a:pt x="101" y="143"/>
                  <a:pt x="101" y="143"/>
                  <a:pt x="101" y="143"/>
                </a:cubicBezTo>
                <a:cubicBezTo>
                  <a:pt x="100" y="143"/>
                  <a:pt x="99" y="144"/>
                  <a:pt x="99" y="145"/>
                </a:cubicBezTo>
                <a:cubicBezTo>
                  <a:pt x="99" y="146"/>
                  <a:pt x="100" y="147"/>
                  <a:pt x="101" y="147"/>
                </a:cubicBezTo>
                <a:cubicBezTo>
                  <a:pt x="110" y="147"/>
                  <a:pt x="110" y="147"/>
                  <a:pt x="110" y="147"/>
                </a:cubicBezTo>
                <a:cubicBezTo>
                  <a:pt x="110" y="155"/>
                  <a:pt x="110" y="155"/>
                  <a:pt x="110" y="155"/>
                </a:cubicBezTo>
                <a:cubicBezTo>
                  <a:pt x="110" y="155"/>
                  <a:pt x="110" y="155"/>
                  <a:pt x="110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147"/>
                  <a:pt x="50" y="147"/>
                  <a:pt x="50" y="147"/>
                </a:cubicBezTo>
                <a:cubicBezTo>
                  <a:pt x="93" y="147"/>
                  <a:pt x="93" y="147"/>
                  <a:pt x="93" y="147"/>
                </a:cubicBezTo>
                <a:cubicBezTo>
                  <a:pt x="95" y="147"/>
                  <a:pt x="96" y="146"/>
                  <a:pt x="96" y="145"/>
                </a:cubicBezTo>
                <a:cubicBezTo>
                  <a:pt x="96" y="144"/>
                  <a:pt x="95" y="143"/>
                  <a:pt x="93" y="143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50" y="142"/>
                  <a:pt x="50" y="120"/>
                  <a:pt x="50" y="120"/>
                </a:cubicBezTo>
                <a:cubicBezTo>
                  <a:pt x="51" y="113"/>
                  <a:pt x="56" y="109"/>
                  <a:pt x="57" y="108"/>
                </a:cubicBezTo>
                <a:cubicBezTo>
                  <a:pt x="60" y="106"/>
                  <a:pt x="64" y="105"/>
                  <a:pt x="68" y="105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102" y="105"/>
                  <a:pt x="110" y="113"/>
                  <a:pt x="110" y="122"/>
                </a:cubicBezTo>
                <a:cubicBezTo>
                  <a:pt x="110" y="143"/>
                  <a:pt x="110" y="143"/>
                  <a:pt x="110" y="143"/>
                </a:cubicBezTo>
                <a:close/>
                <a:moveTo>
                  <a:pt x="23" y="75"/>
                </a:moveTo>
                <a:cubicBezTo>
                  <a:pt x="22" y="75"/>
                  <a:pt x="21" y="77"/>
                  <a:pt x="21" y="78"/>
                </a:cubicBezTo>
                <a:cubicBezTo>
                  <a:pt x="21" y="79"/>
                  <a:pt x="22" y="80"/>
                  <a:pt x="23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49" y="80"/>
                  <a:pt x="50" y="79"/>
                  <a:pt x="50" y="78"/>
                </a:cubicBezTo>
                <a:cubicBezTo>
                  <a:pt x="50" y="77"/>
                  <a:pt x="49" y="75"/>
                  <a:pt x="48" y="75"/>
                </a:cubicBezTo>
                <a:lnTo>
                  <a:pt x="23" y="7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17">
            <a:extLst>
              <a:ext uri="{FF2B5EF4-FFF2-40B4-BE49-F238E27FC236}">
                <a16:creationId xmlns:a16="http://schemas.microsoft.com/office/drawing/2014/main" id="{959C96B0-F540-4490-82CF-2B569CB33BC8}"/>
              </a:ext>
            </a:extLst>
          </p:cNvPr>
          <p:cNvSpPr>
            <a:spLocks noEditPoints="1"/>
          </p:cNvSpPr>
          <p:nvPr/>
        </p:nvSpPr>
        <p:spPr bwMode="auto">
          <a:xfrm>
            <a:off x="2733126" y="2278118"/>
            <a:ext cx="468972" cy="464976"/>
          </a:xfrm>
          <a:custGeom>
            <a:avLst/>
            <a:gdLst>
              <a:gd name="T0" fmla="*/ 494061 w 164"/>
              <a:gd name="T1" fmla="*/ 6882 h 161"/>
              <a:gd name="T2" fmla="*/ 190810 w 164"/>
              <a:gd name="T3" fmla="*/ 271857 h 161"/>
              <a:gd name="T4" fmla="*/ 109034 w 164"/>
              <a:gd name="T5" fmla="*/ 340682 h 161"/>
              <a:gd name="T6" fmla="*/ 105627 w 164"/>
              <a:gd name="T7" fmla="*/ 378535 h 161"/>
              <a:gd name="T8" fmla="*/ 27259 w 164"/>
              <a:gd name="T9" fmla="*/ 412948 h 161"/>
              <a:gd name="T10" fmla="*/ 13629 w 164"/>
              <a:gd name="T11" fmla="*/ 554038 h 161"/>
              <a:gd name="T12" fmla="*/ 146515 w 164"/>
              <a:gd name="T13" fmla="*/ 526508 h 161"/>
              <a:gd name="T14" fmla="*/ 211254 w 164"/>
              <a:gd name="T15" fmla="*/ 447360 h 161"/>
              <a:gd name="T16" fmla="*/ 214661 w 164"/>
              <a:gd name="T17" fmla="*/ 409506 h 161"/>
              <a:gd name="T18" fmla="*/ 385027 w 164"/>
              <a:gd name="T19" fmla="*/ 247769 h 161"/>
              <a:gd name="T20" fmla="*/ 374805 w 164"/>
              <a:gd name="T21" fmla="*/ 237445 h 161"/>
              <a:gd name="T22" fmla="*/ 303251 w 164"/>
              <a:gd name="T23" fmla="*/ 192709 h 161"/>
              <a:gd name="T24" fmla="*/ 524727 w 164"/>
              <a:gd name="T25" fmla="*/ 65383 h 161"/>
              <a:gd name="T26" fmla="*/ 391841 w 164"/>
              <a:gd name="T27" fmla="*/ 227121 h 161"/>
              <a:gd name="T28" fmla="*/ 531541 w 164"/>
              <a:gd name="T29" fmla="*/ 79148 h 161"/>
              <a:gd name="T30" fmla="*/ 136293 w 164"/>
              <a:gd name="T31" fmla="*/ 516184 h 161"/>
              <a:gd name="T32" fmla="*/ 78368 w 164"/>
              <a:gd name="T33" fmla="*/ 492096 h 161"/>
              <a:gd name="T34" fmla="*/ 91998 w 164"/>
              <a:gd name="T35" fmla="*/ 437036 h 161"/>
              <a:gd name="T36" fmla="*/ 23851 w 164"/>
              <a:gd name="T37" fmla="*/ 523067 h 161"/>
              <a:gd name="T38" fmla="*/ 115849 w 164"/>
              <a:gd name="T39" fmla="*/ 388859 h 161"/>
              <a:gd name="T40" fmla="*/ 136293 w 164"/>
              <a:gd name="T41" fmla="*/ 516184 h 161"/>
              <a:gd name="T42" fmla="*/ 98812 w 164"/>
              <a:gd name="T43" fmla="*/ 457684 h 161"/>
              <a:gd name="T44" fmla="*/ 81776 w 164"/>
              <a:gd name="T45" fmla="*/ 474890 h 161"/>
              <a:gd name="T46" fmla="*/ 204439 w 164"/>
              <a:gd name="T47" fmla="*/ 433595 h 161"/>
              <a:gd name="T48" fmla="*/ 187402 w 164"/>
              <a:gd name="T49" fmla="*/ 437036 h 161"/>
              <a:gd name="T50" fmla="*/ 119256 w 164"/>
              <a:gd name="T51" fmla="*/ 354447 h 161"/>
              <a:gd name="T52" fmla="*/ 136293 w 164"/>
              <a:gd name="T53" fmla="*/ 351005 h 161"/>
              <a:gd name="T54" fmla="*/ 204439 w 164"/>
              <a:gd name="T55" fmla="*/ 433595 h 161"/>
              <a:gd name="T56" fmla="*/ 156737 w 164"/>
              <a:gd name="T57" fmla="*/ 351005 h 161"/>
              <a:gd name="T58" fmla="*/ 265771 w 164"/>
              <a:gd name="T59" fmla="*/ 354447 h 161"/>
              <a:gd name="T60" fmla="*/ 279400 w 164"/>
              <a:gd name="T61" fmla="*/ 347564 h 161"/>
              <a:gd name="T62" fmla="*/ 252141 w 164"/>
              <a:gd name="T63" fmla="*/ 237445 h 161"/>
              <a:gd name="T64" fmla="*/ 279400 w 164"/>
              <a:gd name="T65" fmla="*/ 347564 h 161"/>
              <a:gd name="T66" fmla="*/ 327102 w 164"/>
              <a:gd name="T67" fmla="*/ 289063 h 161"/>
              <a:gd name="T68" fmla="*/ 289622 w 164"/>
              <a:gd name="T69" fmla="*/ 203033 h 16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4" h="161">
                <a:moveTo>
                  <a:pt x="157" y="3"/>
                </a:moveTo>
                <a:cubicBezTo>
                  <a:pt x="154" y="1"/>
                  <a:pt x="150" y="0"/>
                  <a:pt x="145" y="2"/>
                </a:cubicBezTo>
                <a:cubicBezTo>
                  <a:pt x="140" y="4"/>
                  <a:pt x="145" y="0"/>
                  <a:pt x="56" y="78"/>
                </a:cubicBezTo>
                <a:cubicBezTo>
                  <a:pt x="56" y="78"/>
                  <a:pt x="56" y="79"/>
                  <a:pt x="56" y="79"/>
                </a:cubicBezTo>
                <a:cubicBezTo>
                  <a:pt x="43" y="98"/>
                  <a:pt x="43" y="98"/>
                  <a:pt x="43" y="98"/>
                </a:cubicBezTo>
                <a:cubicBezTo>
                  <a:pt x="40" y="96"/>
                  <a:pt x="35" y="96"/>
                  <a:pt x="32" y="99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29" y="102"/>
                  <a:pt x="29" y="107"/>
                  <a:pt x="31" y="110"/>
                </a:cubicBezTo>
                <a:cubicBezTo>
                  <a:pt x="9" y="119"/>
                  <a:pt x="9" y="119"/>
                  <a:pt x="9" y="119"/>
                </a:cubicBezTo>
                <a:cubicBezTo>
                  <a:pt x="8" y="119"/>
                  <a:pt x="8" y="120"/>
                  <a:pt x="8" y="120"/>
                </a:cubicBezTo>
                <a:cubicBezTo>
                  <a:pt x="0" y="161"/>
                  <a:pt x="1" y="159"/>
                  <a:pt x="1" y="160"/>
                </a:cubicBezTo>
                <a:cubicBezTo>
                  <a:pt x="2" y="161"/>
                  <a:pt x="3" y="161"/>
                  <a:pt x="4" y="161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2" y="154"/>
                  <a:pt x="43" y="154"/>
                  <a:pt x="43" y="153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55" y="133"/>
                  <a:pt x="60" y="133"/>
                  <a:pt x="62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6" y="127"/>
                  <a:pt x="66" y="122"/>
                  <a:pt x="63" y="119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84" y="106"/>
                  <a:pt x="82" y="108"/>
                  <a:pt x="113" y="72"/>
                </a:cubicBezTo>
                <a:cubicBezTo>
                  <a:pt x="114" y="71"/>
                  <a:pt x="114" y="69"/>
                  <a:pt x="113" y="68"/>
                </a:cubicBezTo>
                <a:cubicBezTo>
                  <a:pt x="112" y="68"/>
                  <a:pt x="111" y="68"/>
                  <a:pt x="110" y="69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89" y="56"/>
                  <a:pt x="89" y="56"/>
                  <a:pt x="89" y="56"/>
                </a:cubicBezTo>
                <a:cubicBezTo>
                  <a:pt x="142" y="9"/>
                  <a:pt x="142" y="9"/>
                  <a:pt x="142" y="9"/>
                </a:cubicBezTo>
                <a:cubicBezTo>
                  <a:pt x="151" y="1"/>
                  <a:pt x="161" y="8"/>
                  <a:pt x="154" y="19"/>
                </a:cubicBezTo>
                <a:cubicBezTo>
                  <a:pt x="152" y="21"/>
                  <a:pt x="152" y="20"/>
                  <a:pt x="115" y="63"/>
                </a:cubicBezTo>
                <a:cubicBezTo>
                  <a:pt x="114" y="64"/>
                  <a:pt x="114" y="65"/>
                  <a:pt x="115" y="66"/>
                </a:cubicBezTo>
                <a:cubicBezTo>
                  <a:pt x="116" y="67"/>
                  <a:pt x="118" y="67"/>
                  <a:pt x="119" y="66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60" y="18"/>
                  <a:pt x="164" y="9"/>
                  <a:pt x="157" y="3"/>
                </a:cubicBezTo>
                <a:close/>
                <a:moveTo>
                  <a:pt x="40" y="150"/>
                </a:moveTo>
                <a:cubicBezTo>
                  <a:pt x="10" y="155"/>
                  <a:pt x="10" y="155"/>
                  <a:pt x="10" y="155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28" y="146"/>
                  <a:pt x="35" y="142"/>
                  <a:pt x="35" y="135"/>
                </a:cubicBezTo>
                <a:cubicBezTo>
                  <a:pt x="35" y="131"/>
                  <a:pt x="31" y="127"/>
                  <a:pt x="27" y="127"/>
                </a:cubicBezTo>
                <a:cubicBezTo>
                  <a:pt x="20" y="127"/>
                  <a:pt x="16" y="134"/>
                  <a:pt x="19" y="139"/>
                </a:cubicBezTo>
                <a:cubicBezTo>
                  <a:pt x="7" y="152"/>
                  <a:pt x="7" y="152"/>
                  <a:pt x="7" y="152"/>
                </a:cubicBezTo>
                <a:cubicBezTo>
                  <a:pt x="12" y="122"/>
                  <a:pt x="12" y="122"/>
                  <a:pt x="12" y="122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49" y="128"/>
                  <a:pt x="49" y="128"/>
                  <a:pt x="49" y="128"/>
                </a:cubicBezTo>
                <a:lnTo>
                  <a:pt x="40" y="150"/>
                </a:lnTo>
                <a:close/>
                <a:moveTo>
                  <a:pt x="24" y="133"/>
                </a:moveTo>
                <a:cubicBezTo>
                  <a:pt x="25" y="131"/>
                  <a:pt x="28" y="131"/>
                  <a:pt x="29" y="133"/>
                </a:cubicBezTo>
                <a:cubicBezTo>
                  <a:pt x="31" y="134"/>
                  <a:pt x="31" y="137"/>
                  <a:pt x="29" y="138"/>
                </a:cubicBezTo>
                <a:cubicBezTo>
                  <a:pt x="28" y="139"/>
                  <a:pt x="25" y="139"/>
                  <a:pt x="24" y="138"/>
                </a:cubicBezTo>
                <a:cubicBezTo>
                  <a:pt x="23" y="137"/>
                  <a:pt x="23" y="134"/>
                  <a:pt x="24" y="133"/>
                </a:cubicBezTo>
                <a:close/>
                <a:moveTo>
                  <a:pt x="60" y="126"/>
                </a:moveTo>
                <a:cubicBezTo>
                  <a:pt x="59" y="127"/>
                  <a:pt x="59" y="127"/>
                  <a:pt x="59" y="127"/>
                </a:cubicBezTo>
                <a:cubicBezTo>
                  <a:pt x="58" y="128"/>
                  <a:pt x="56" y="128"/>
                  <a:pt x="55" y="127"/>
                </a:cubicBezTo>
                <a:cubicBezTo>
                  <a:pt x="52" y="124"/>
                  <a:pt x="36" y="109"/>
                  <a:pt x="35" y="107"/>
                </a:cubicBezTo>
                <a:cubicBezTo>
                  <a:pt x="34" y="106"/>
                  <a:pt x="34" y="104"/>
                  <a:pt x="35" y="103"/>
                </a:cubicBezTo>
                <a:cubicBezTo>
                  <a:pt x="36" y="102"/>
                  <a:pt x="36" y="101"/>
                  <a:pt x="38" y="101"/>
                </a:cubicBezTo>
                <a:cubicBezTo>
                  <a:pt x="38" y="101"/>
                  <a:pt x="39" y="102"/>
                  <a:pt x="40" y="10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1" y="123"/>
                  <a:pt x="61" y="125"/>
                  <a:pt x="60" y="126"/>
                </a:cubicBezTo>
                <a:close/>
                <a:moveTo>
                  <a:pt x="60" y="116"/>
                </a:moveTo>
                <a:cubicBezTo>
                  <a:pt x="46" y="102"/>
                  <a:pt x="46" y="102"/>
                  <a:pt x="46" y="102"/>
                </a:cubicBezTo>
                <a:cubicBezTo>
                  <a:pt x="58" y="84"/>
                  <a:pt x="58" y="84"/>
                  <a:pt x="58" y="84"/>
                </a:cubicBezTo>
                <a:cubicBezTo>
                  <a:pt x="60" y="85"/>
                  <a:pt x="73" y="98"/>
                  <a:pt x="78" y="103"/>
                </a:cubicBezTo>
                <a:lnTo>
                  <a:pt x="60" y="116"/>
                </a:lnTo>
                <a:close/>
                <a:moveTo>
                  <a:pt x="82" y="101"/>
                </a:moveTo>
                <a:cubicBezTo>
                  <a:pt x="69" y="88"/>
                  <a:pt x="74" y="93"/>
                  <a:pt x="61" y="80"/>
                </a:cubicBezTo>
                <a:cubicBezTo>
                  <a:pt x="74" y="69"/>
                  <a:pt x="74" y="69"/>
                  <a:pt x="74" y="69"/>
                </a:cubicBezTo>
                <a:cubicBezTo>
                  <a:pt x="93" y="88"/>
                  <a:pt x="93" y="88"/>
                  <a:pt x="93" y="88"/>
                </a:cubicBezTo>
                <a:lnTo>
                  <a:pt x="82" y="101"/>
                </a:lnTo>
                <a:close/>
                <a:moveTo>
                  <a:pt x="103" y="77"/>
                </a:moveTo>
                <a:cubicBezTo>
                  <a:pt x="96" y="84"/>
                  <a:pt x="96" y="84"/>
                  <a:pt x="96" y="84"/>
                </a:cubicBezTo>
                <a:cubicBezTo>
                  <a:pt x="78" y="66"/>
                  <a:pt x="78" y="66"/>
                  <a:pt x="78" y="66"/>
                </a:cubicBezTo>
                <a:cubicBezTo>
                  <a:pt x="85" y="59"/>
                  <a:pt x="85" y="59"/>
                  <a:pt x="85" y="59"/>
                </a:cubicBezTo>
                <a:lnTo>
                  <a:pt x="103" y="7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18">
            <a:extLst>
              <a:ext uri="{FF2B5EF4-FFF2-40B4-BE49-F238E27FC236}">
                <a16:creationId xmlns:a16="http://schemas.microsoft.com/office/drawing/2014/main" id="{9D6B5ADC-5B78-429C-8CA7-B713E56C6105}"/>
              </a:ext>
            </a:extLst>
          </p:cNvPr>
          <p:cNvSpPr>
            <a:spLocks noEditPoints="1"/>
          </p:cNvSpPr>
          <p:nvPr/>
        </p:nvSpPr>
        <p:spPr bwMode="auto">
          <a:xfrm>
            <a:off x="2736928" y="3277025"/>
            <a:ext cx="458314" cy="482298"/>
          </a:xfrm>
          <a:custGeom>
            <a:avLst/>
            <a:gdLst>
              <a:gd name="T0" fmla="*/ 419814 w 160"/>
              <a:gd name="T1" fmla="*/ 44735 h 167"/>
              <a:gd name="T2" fmla="*/ 314008 w 160"/>
              <a:gd name="T3" fmla="*/ 89470 h 167"/>
              <a:gd name="T4" fmla="*/ 303768 w 160"/>
              <a:gd name="T5" fmla="*/ 165176 h 167"/>
              <a:gd name="T6" fmla="*/ 167243 w 160"/>
              <a:gd name="T7" fmla="*/ 299382 h 167"/>
              <a:gd name="T8" fmla="*/ 105807 w 160"/>
              <a:gd name="T9" fmla="*/ 388852 h 167"/>
              <a:gd name="T10" fmla="*/ 92154 w 160"/>
              <a:gd name="T11" fmla="*/ 574675 h 167"/>
              <a:gd name="T12" fmla="*/ 208201 w 160"/>
              <a:gd name="T13" fmla="*/ 461116 h 167"/>
              <a:gd name="T14" fmla="*/ 235506 w 160"/>
              <a:gd name="T15" fmla="*/ 419822 h 167"/>
              <a:gd name="T16" fmla="*/ 197961 w 160"/>
              <a:gd name="T17" fmla="*/ 447352 h 167"/>
              <a:gd name="T18" fmla="*/ 146764 w 160"/>
              <a:gd name="T19" fmla="*/ 447352 h 167"/>
              <a:gd name="T20" fmla="*/ 119459 w 160"/>
              <a:gd name="T21" fmla="*/ 474881 h 167"/>
              <a:gd name="T22" fmla="*/ 95568 w 160"/>
              <a:gd name="T23" fmla="*/ 450793 h 167"/>
              <a:gd name="T24" fmla="*/ 122873 w 160"/>
              <a:gd name="T25" fmla="*/ 371646 h 167"/>
              <a:gd name="T26" fmla="*/ 279876 w 160"/>
              <a:gd name="T27" fmla="*/ 313146 h 167"/>
              <a:gd name="T28" fmla="*/ 279876 w 160"/>
              <a:gd name="T29" fmla="*/ 299382 h 167"/>
              <a:gd name="T30" fmla="*/ 314008 w 160"/>
              <a:gd name="T31" fmla="*/ 175500 h 167"/>
              <a:gd name="T32" fmla="*/ 348139 w 160"/>
              <a:gd name="T33" fmla="*/ 299382 h 167"/>
              <a:gd name="T34" fmla="*/ 300355 w 160"/>
              <a:gd name="T35" fmla="*/ 306264 h 167"/>
              <a:gd name="T36" fmla="*/ 331073 w 160"/>
              <a:gd name="T37" fmla="*/ 313146 h 167"/>
              <a:gd name="T38" fmla="*/ 245745 w 160"/>
              <a:gd name="T39" fmla="*/ 412940 h 167"/>
              <a:gd name="T40" fmla="*/ 402749 w 160"/>
              <a:gd name="T41" fmla="*/ 264970 h 167"/>
              <a:gd name="T42" fmla="*/ 440293 w 160"/>
              <a:gd name="T43" fmla="*/ 289058 h 167"/>
              <a:gd name="T44" fmla="*/ 467598 w 160"/>
              <a:gd name="T45" fmla="*/ 227117 h 167"/>
              <a:gd name="T46" fmla="*/ 522208 w 160"/>
              <a:gd name="T47" fmla="*/ 147970 h 167"/>
              <a:gd name="T48" fmla="*/ 85328 w 160"/>
              <a:gd name="T49" fmla="*/ 437028 h 167"/>
              <a:gd name="T50" fmla="*/ 133112 w 160"/>
              <a:gd name="T51" fmla="*/ 485205 h 167"/>
              <a:gd name="T52" fmla="*/ 167243 w 160"/>
              <a:gd name="T53" fmla="*/ 461116 h 167"/>
              <a:gd name="T54" fmla="*/ 17066 w 160"/>
              <a:gd name="T55" fmla="*/ 481763 h 167"/>
              <a:gd name="T56" fmla="*/ 109220 w 160"/>
              <a:gd name="T57" fmla="*/ 412940 h 167"/>
              <a:gd name="T58" fmla="*/ 457359 w 160"/>
              <a:gd name="T59" fmla="*/ 237441 h 167"/>
              <a:gd name="T60" fmla="*/ 440293 w 160"/>
              <a:gd name="T61" fmla="*/ 271852 h 167"/>
              <a:gd name="T62" fmla="*/ 300355 w 160"/>
              <a:gd name="T63" fmla="*/ 141088 h 167"/>
              <a:gd name="T64" fmla="*/ 331073 w 160"/>
              <a:gd name="T65" fmla="*/ 110117 h 167"/>
              <a:gd name="T66" fmla="*/ 457359 w 160"/>
              <a:gd name="T67" fmla="*/ 237441 h 167"/>
              <a:gd name="T68" fmla="*/ 430054 w 160"/>
              <a:gd name="T69" fmla="*/ 130764 h 167"/>
              <a:gd name="T70" fmla="*/ 416401 w 160"/>
              <a:gd name="T71" fmla="*/ 141088 h 167"/>
              <a:gd name="T72" fmla="*/ 443706 w 160"/>
              <a:gd name="T73" fmla="*/ 203029 h 167"/>
              <a:gd name="T74" fmla="*/ 382270 w 160"/>
              <a:gd name="T75" fmla="*/ 106676 h 167"/>
              <a:gd name="T76" fmla="*/ 409575 w 160"/>
              <a:gd name="T77" fmla="*/ 123882 h 167"/>
              <a:gd name="T78" fmla="*/ 392509 w 160"/>
              <a:gd name="T79" fmla="*/ 96353 h 167"/>
              <a:gd name="T80" fmla="*/ 471011 w 160"/>
              <a:gd name="T81" fmla="*/ 41294 h 167"/>
              <a:gd name="T82" fmla="*/ 471011 w 160"/>
              <a:gd name="T83" fmla="*/ 175500 h 1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67">
                <a:moveTo>
                  <a:pt x="159" y="28"/>
                </a:moveTo>
                <a:cubicBezTo>
                  <a:pt x="159" y="9"/>
                  <a:pt x="136" y="0"/>
                  <a:pt x="123" y="13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0" y="29"/>
                  <a:pt x="98" y="26"/>
                  <a:pt x="92" y="26"/>
                </a:cubicBezTo>
                <a:cubicBezTo>
                  <a:pt x="83" y="26"/>
                  <a:pt x="78" y="37"/>
                  <a:pt x="85" y="44"/>
                </a:cubicBezTo>
                <a:cubicBezTo>
                  <a:pt x="89" y="48"/>
                  <a:pt x="89" y="48"/>
                  <a:pt x="89" y="48"/>
                </a:cubicBezTo>
                <a:cubicBezTo>
                  <a:pt x="49" y="87"/>
                  <a:pt x="49" y="87"/>
                  <a:pt x="49" y="87"/>
                </a:cubicBezTo>
                <a:cubicBezTo>
                  <a:pt x="49" y="87"/>
                  <a:pt x="49" y="87"/>
                  <a:pt x="49" y="87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0" y="106"/>
                  <a:pt x="31" y="107"/>
                  <a:pt x="31" y="113"/>
                </a:cubicBezTo>
                <a:cubicBezTo>
                  <a:pt x="15" y="110"/>
                  <a:pt x="0" y="123"/>
                  <a:pt x="0" y="140"/>
                </a:cubicBezTo>
                <a:cubicBezTo>
                  <a:pt x="0" y="155"/>
                  <a:pt x="12" y="167"/>
                  <a:pt x="27" y="167"/>
                </a:cubicBezTo>
                <a:cubicBezTo>
                  <a:pt x="44" y="167"/>
                  <a:pt x="57" y="152"/>
                  <a:pt x="54" y="135"/>
                </a:cubicBezTo>
                <a:cubicBezTo>
                  <a:pt x="59" y="135"/>
                  <a:pt x="60" y="135"/>
                  <a:pt x="61" y="134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5"/>
                  <a:pt x="70" y="123"/>
                  <a:pt x="69" y="122"/>
                </a:cubicBezTo>
                <a:cubicBezTo>
                  <a:pt x="68" y="121"/>
                  <a:pt x="67" y="121"/>
                  <a:pt x="66" y="122"/>
                </a:cubicBezTo>
                <a:cubicBezTo>
                  <a:pt x="58" y="130"/>
                  <a:pt x="58" y="130"/>
                  <a:pt x="58" y="130"/>
                </a:cubicBezTo>
                <a:cubicBezTo>
                  <a:pt x="48" y="129"/>
                  <a:pt x="55" y="130"/>
                  <a:pt x="45" y="129"/>
                </a:cubicBezTo>
                <a:cubicBezTo>
                  <a:pt x="44" y="129"/>
                  <a:pt x="44" y="129"/>
                  <a:pt x="43" y="130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1" y="140"/>
                  <a:pt x="27" y="138"/>
                  <a:pt x="27" y="134"/>
                </a:cubicBezTo>
                <a:cubicBezTo>
                  <a:pt x="27" y="133"/>
                  <a:pt x="27" y="132"/>
                  <a:pt x="28" y="131"/>
                </a:cubicBezTo>
                <a:cubicBezTo>
                  <a:pt x="37" y="122"/>
                  <a:pt x="37" y="122"/>
                  <a:pt x="37" y="121"/>
                </a:cubicBezTo>
                <a:cubicBezTo>
                  <a:pt x="36" y="110"/>
                  <a:pt x="37" y="118"/>
                  <a:pt x="36" y="108"/>
                </a:cubicBezTo>
                <a:cubicBezTo>
                  <a:pt x="52" y="91"/>
                  <a:pt x="52" y="91"/>
                  <a:pt x="52" y="91"/>
                </a:cubicBezTo>
                <a:cubicBezTo>
                  <a:pt x="82" y="91"/>
                  <a:pt x="82" y="91"/>
                  <a:pt x="82" y="91"/>
                </a:cubicBezTo>
                <a:cubicBezTo>
                  <a:pt x="83" y="91"/>
                  <a:pt x="84" y="90"/>
                  <a:pt x="84" y="89"/>
                </a:cubicBezTo>
                <a:cubicBezTo>
                  <a:pt x="84" y="88"/>
                  <a:pt x="83" y="87"/>
                  <a:pt x="82" y="87"/>
                </a:cubicBezTo>
                <a:cubicBezTo>
                  <a:pt x="57" y="87"/>
                  <a:pt x="57" y="87"/>
                  <a:pt x="57" y="87"/>
                </a:cubicBezTo>
                <a:cubicBezTo>
                  <a:pt x="92" y="51"/>
                  <a:pt x="92" y="51"/>
                  <a:pt x="92" y="51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91" y="87"/>
                  <a:pt x="91" y="87"/>
                  <a:pt x="91" y="87"/>
                </a:cubicBezTo>
                <a:cubicBezTo>
                  <a:pt x="89" y="87"/>
                  <a:pt x="88" y="88"/>
                  <a:pt x="88" y="89"/>
                </a:cubicBezTo>
                <a:cubicBezTo>
                  <a:pt x="88" y="90"/>
                  <a:pt x="89" y="91"/>
                  <a:pt x="91" y="91"/>
                </a:cubicBezTo>
                <a:cubicBezTo>
                  <a:pt x="97" y="91"/>
                  <a:pt x="97" y="91"/>
                  <a:pt x="97" y="91"/>
                </a:cubicBezTo>
                <a:cubicBezTo>
                  <a:pt x="72" y="117"/>
                  <a:pt x="72" y="117"/>
                  <a:pt x="72" y="117"/>
                </a:cubicBezTo>
                <a:cubicBezTo>
                  <a:pt x="71" y="118"/>
                  <a:pt x="71" y="119"/>
                  <a:pt x="72" y="120"/>
                </a:cubicBezTo>
                <a:cubicBezTo>
                  <a:pt x="73" y="121"/>
                  <a:pt x="74" y="121"/>
                  <a:pt x="75" y="120"/>
                </a:cubicBezTo>
                <a:cubicBezTo>
                  <a:pt x="77" y="118"/>
                  <a:pt x="116" y="79"/>
                  <a:pt x="118" y="77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4" y="83"/>
                  <a:pt x="126" y="84"/>
                  <a:pt x="129" y="84"/>
                </a:cubicBezTo>
                <a:cubicBezTo>
                  <a:pt x="132" y="84"/>
                  <a:pt x="135" y="83"/>
                  <a:pt x="137" y="81"/>
                </a:cubicBezTo>
                <a:cubicBezTo>
                  <a:pt x="141" y="77"/>
                  <a:pt x="141" y="70"/>
                  <a:pt x="137" y="66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5" y="60"/>
                  <a:pt x="151" y="45"/>
                  <a:pt x="153" y="43"/>
                </a:cubicBezTo>
                <a:cubicBezTo>
                  <a:pt x="157" y="39"/>
                  <a:pt x="159" y="34"/>
                  <a:pt x="159" y="28"/>
                </a:cubicBezTo>
                <a:close/>
                <a:moveTo>
                  <a:pt x="25" y="127"/>
                </a:moveTo>
                <a:cubicBezTo>
                  <a:pt x="23" y="129"/>
                  <a:pt x="22" y="132"/>
                  <a:pt x="22" y="134"/>
                </a:cubicBezTo>
                <a:cubicBezTo>
                  <a:pt x="22" y="143"/>
                  <a:pt x="32" y="147"/>
                  <a:pt x="39" y="141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53" y="149"/>
                  <a:pt x="42" y="162"/>
                  <a:pt x="27" y="162"/>
                </a:cubicBezTo>
                <a:cubicBezTo>
                  <a:pt x="15" y="162"/>
                  <a:pt x="5" y="152"/>
                  <a:pt x="5" y="140"/>
                </a:cubicBezTo>
                <a:cubicBezTo>
                  <a:pt x="5" y="125"/>
                  <a:pt x="18" y="115"/>
                  <a:pt x="32" y="118"/>
                </a:cubicBezTo>
                <a:cubicBezTo>
                  <a:pt x="32" y="120"/>
                  <a:pt x="32" y="120"/>
                  <a:pt x="32" y="120"/>
                </a:cubicBezTo>
                <a:lnTo>
                  <a:pt x="25" y="127"/>
                </a:lnTo>
                <a:close/>
                <a:moveTo>
                  <a:pt x="134" y="69"/>
                </a:moveTo>
                <a:cubicBezTo>
                  <a:pt x="136" y="72"/>
                  <a:pt x="136" y="75"/>
                  <a:pt x="134" y="78"/>
                </a:cubicBezTo>
                <a:cubicBezTo>
                  <a:pt x="132" y="79"/>
                  <a:pt x="131" y="79"/>
                  <a:pt x="129" y="79"/>
                </a:cubicBezTo>
                <a:cubicBezTo>
                  <a:pt x="128" y="79"/>
                  <a:pt x="126" y="79"/>
                  <a:pt x="125" y="78"/>
                </a:cubicBezTo>
                <a:cubicBezTo>
                  <a:pt x="124" y="77"/>
                  <a:pt x="90" y="43"/>
                  <a:pt x="88" y="41"/>
                </a:cubicBezTo>
                <a:cubicBezTo>
                  <a:pt x="86" y="39"/>
                  <a:pt x="86" y="35"/>
                  <a:pt x="88" y="32"/>
                </a:cubicBezTo>
                <a:cubicBezTo>
                  <a:pt x="91" y="30"/>
                  <a:pt x="94" y="30"/>
                  <a:pt x="97" y="32"/>
                </a:cubicBezTo>
                <a:cubicBezTo>
                  <a:pt x="98" y="33"/>
                  <a:pt x="127" y="63"/>
                  <a:pt x="128" y="64"/>
                </a:cubicBezTo>
                <a:lnTo>
                  <a:pt x="134" y="69"/>
                </a:lnTo>
                <a:close/>
                <a:moveTo>
                  <a:pt x="138" y="51"/>
                </a:moveTo>
                <a:cubicBezTo>
                  <a:pt x="126" y="38"/>
                  <a:pt x="126" y="38"/>
                  <a:pt x="126" y="38"/>
                </a:cubicBezTo>
                <a:cubicBezTo>
                  <a:pt x="125" y="37"/>
                  <a:pt x="123" y="37"/>
                  <a:pt x="122" y="38"/>
                </a:cubicBezTo>
                <a:cubicBezTo>
                  <a:pt x="121" y="39"/>
                  <a:pt x="121" y="40"/>
                  <a:pt x="122" y="41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0" y="59"/>
                  <a:pt x="130" y="59"/>
                  <a:pt x="130" y="59"/>
                </a:cubicBezTo>
                <a:cubicBezTo>
                  <a:pt x="117" y="46"/>
                  <a:pt x="121" y="50"/>
                  <a:pt x="107" y="36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7" y="37"/>
                  <a:pt x="119" y="37"/>
                  <a:pt x="120" y="36"/>
                </a:cubicBezTo>
                <a:cubicBezTo>
                  <a:pt x="121" y="35"/>
                  <a:pt x="121" y="33"/>
                  <a:pt x="120" y="32"/>
                </a:cubicBezTo>
                <a:cubicBezTo>
                  <a:pt x="115" y="28"/>
                  <a:pt x="115" y="28"/>
                  <a:pt x="115" y="28"/>
                </a:cubicBezTo>
                <a:cubicBezTo>
                  <a:pt x="126" y="16"/>
                  <a:pt x="126" y="16"/>
                  <a:pt x="126" y="16"/>
                </a:cubicBezTo>
                <a:cubicBezTo>
                  <a:pt x="129" y="13"/>
                  <a:pt x="134" y="12"/>
                  <a:pt x="138" y="12"/>
                </a:cubicBezTo>
                <a:cubicBezTo>
                  <a:pt x="152" y="12"/>
                  <a:pt x="160" y="29"/>
                  <a:pt x="149" y="40"/>
                </a:cubicBezTo>
                <a:lnTo>
                  <a:pt x="138" y="5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4CA0AD1F-9480-44C4-BD63-9E87ABA9BA59}"/>
              </a:ext>
            </a:extLst>
          </p:cNvPr>
          <p:cNvSpPr>
            <a:spLocks noEditPoints="1"/>
          </p:cNvSpPr>
          <p:nvPr/>
        </p:nvSpPr>
        <p:spPr bwMode="auto">
          <a:xfrm>
            <a:off x="3729208" y="5369548"/>
            <a:ext cx="460982" cy="291776"/>
          </a:xfrm>
          <a:custGeom>
            <a:avLst/>
            <a:gdLst>
              <a:gd name="T0" fmla="*/ 457161 w 161"/>
              <a:gd name="T1" fmla="*/ 72286 h 101"/>
              <a:gd name="T2" fmla="*/ 450337 w 161"/>
              <a:gd name="T3" fmla="*/ 0 h 101"/>
              <a:gd name="T4" fmla="*/ 255873 w 161"/>
              <a:gd name="T5" fmla="*/ 24095 h 101"/>
              <a:gd name="T6" fmla="*/ 269520 w 161"/>
              <a:gd name="T7" fmla="*/ 48191 h 101"/>
              <a:gd name="T8" fmla="*/ 201287 w 161"/>
              <a:gd name="T9" fmla="*/ 72286 h 101"/>
              <a:gd name="T10" fmla="*/ 180817 w 161"/>
              <a:gd name="T11" fmla="*/ 113593 h 101"/>
              <a:gd name="T12" fmla="*/ 88703 w 161"/>
              <a:gd name="T13" fmla="*/ 99824 h 101"/>
              <a:gd name="T14" fmla="*/ 17058 w 161"/>
              <a:gd name="T15" fmla="*/ 316683 h 101"/>
              <a:gd name="T16" fmla="*/ 109173 w 161"/>
              <a:gd name="T17" fmla="*/ 333894 h 101"/>
              <a:gd name="T18" fmla="*/ 180817 w 161"/>
              <a:gd name="T19" fmla="*/ 323568 h 101"/>
              <a:gd name="T20" fmla="*/ 525393 w 161"/>
              <a:gd name="T21" fmla="*/ 347663 h 101"/>
              <a:gd name="T22" fmla="*/ 549275 w 161"/>
              <a:gd name="T23" fmla="*/ 92940 h 101"/>
              <a:gd name="T24" fmla="*/ 95526 w 161"/>
              <a:gd name="T25" fmla="*/ 327010 h 101"/>
              <a:gd name="T26" fmla="*/ 23882 w 161"/>
              <a:gd name="T27" fmla="*/ 299472 h 101"/>
              <a:gd name="T28" fmla="*/ 27293 w 161"/>
              <a:gd name="T29" fmla="*/ 278819 h 101"/>
              <a:gd name="T30" fmla="*/ 95526 w 161"/>
              <a:gd name="T31" fmla="*/ 327010 h 101"/>
              <a:gd name="T32" fmla="*/ 34116 w 161"/>
              <a:gd name="T33" fmla="*/ 265050 h 101"/>
              <a:gd name="T34" fmla="*/ 115996 w 161"/>
              <a:gd name="T35" fmla="*/ 275377 h 101"/>
              <a:gd name="T36" fmla="*/ 122819 w 161"/>
              <a:gd name="T37" fmla="*/ 261608 h 101"/>
              <a:gd name="T38" fmla="*/ 57998 w 161"/>
              <a:gd name="T39" fmla="*/ 206532 h 101"/>
              <a:gd name="T40" fmla="*/ 122819 w 161"/>
              <a:gd name="T41" fmla="*/ 261608 h 101"/>
              <a:gd name="T42" fmla="*/ 64821 w 161"/>
              <a:gd name="T43" fmla="*/ 192764 h 101"/>
              <a:gd name="T44" fmla="*/ 150112 w 161"/>
              <a:gd name="T45" fmla="*/ 203090 h 101"/>
              <a:gd name="T46" fmla="*/ 156936 w 161"/>
              <a:gd name="T47" fmla="*/ 189321 h 101"/>
              <a:gd name="T48" fmla="*/ 92114 w 161"/>
              <a:gd name="T49" fmla="*/ 134246 h 101"/>
              <a:gd name="T50" fmla="*/ 156936 w 161"/>
              <a:gd name="T51" fmla="*/ 189321 h 101"/>
              <a:gd name="T52" fmla="*/ 98938 w 161"/>
              <a:gd name="T53" fmla="*/ 120477 h 101"/>
              <a:gd name="T54" fmla="*/ 112584 w 161"/>
              <a:gd name="T55" fmla="*/ 103266 h 101"/>
              <a:gd name="T56" fmla="*/ 173994 w 161"/>
              <a:gd name="T57" fmla="*/ 154899 h 101"/>
              <a:gd name="T58" fmla="*/ 279755 w 161"/>
              <a:gd name="T59" fmla="*/ 17211 h 101"/>
              <a:gd name="T60" fmla="*/ 457161 w 161"/>
              <a:gd name="T61" fmla="*/ 24095 h 101"/>
              <a:gd name="T62" fmla="*/ 450337 w 161"/>
              <a:gd name="T63" fmla="*/ 30980 h 101"/>
              <a:gd name="T64" fmla="*/ 272932 w 161"/>
              <a:gd name="T65" fmla="*/ 27538 h 101"/>
              <a:gd name="T66" fmla="*/ 532217 w 161"/>
              <a:gd name="T67" fmla="*/ 271934 h 101"/>
              <a:gd name="T68" fmla="*/ 463984 w 161"/>
              <a:gd name="T69" fmla="*/ 282261 h 101"/>
              <a:gd name="T70" fmla="*/ 532217 w 161"/>
              <a:gd name="T71" fmla="*/ 289145 h 101"/>
              <a:gd name="T72" fmla="*/ 525393 w 161"/>
              <a:gd name="T73" fmla="*/ 330452 h 101"/>
              <a:gd name="T74" fmla="*/ 194464 w 161"/>
              <a:gd name="T75" fmla="*/ 323568 h 101"/>
              <a:gd name="T76" fmla="*/ 440102 w 161"/>
              <a:gd name="T77" fmla="*/ 289145 h 101"/>
              <a:gd name="T78" fmla="*/ 440102 w 161"/>
              <a:gd name="T79" fmla="*/ 271934 h 101"/>
              <a:gd name="T80" fmla="*/ 194464 w 161"/>
              <a:gd name="T81" fmla="*/ 144573 h 101"/>
              <a:gd name="T82" fmla="*/ 532217 w 161"/>
              <a:gd name="T83" fmla="*/ 271934 h 101"/>
              <a:gd name="T84" fmla="*/ 194464 w 161"/>
              <a:gd name="T85" fmla="*/ 127362 h 101"/>
              <a:gd name="T86" fmla="*/ 201287 w 161"/>
              <a:gd name="T87" fmla="*/ 86055 h 101"/>
              <a:gd name="T88" fmla="*/ 313871 w 161"/>
              <a:gd name="T89" fmla="*/ 79171 h 101"/>
              <a:gd name="T90" fmla="*/ 286578 w 161"/>
              <a:gd name="T91" fmla="*/ 72286 h 101"/>
              <a:gd name="T92" fmla="*/ 443514 w 161"/>
              <a:gd name="T93" fmla="*/ 48191 h 101"/>
              <a:gd name="T94" fmla="*/ 334341 w 161"/>
              <a:gd name="T95" fmla="*/ 72286 h 101"/>
              <a:gd name="T96" fmla="*/ 334341 w 161"/>
              <a:gd name="T97" fmla="*/ 86055 h 101"/>
              <a:gd name="T98" fmla="*/ 532217 w 161"/>
              <a:gd name="T99" fmla="*/ 92940 h 101"/>
              <a:gd name="T100" fmla="*/ 289990 w 161"/>
              <a:gd name="T101" fmla="*/ 185879 h 101"/>
              <a:gd name="T102" fmla="*/ 446926 w 161"/>
              <a:gd name="T103" fmla="*/ 175553 h 101"/>
              <a:gd name="T104" fmla="*/ 289990 w 161"/>
              <a:gd name="T105" fmla="*/ 168668 h 101"/>
              <a:gd name="T106" fmla="*/ 289990 w 161"/>
              <a:gd name="T107" fmla="*/ 185879 h 101"/>
              <a:gd name="T108" fmla="*/ 436691 w 161"/>
              <a:gd name="T109" fmla="*/ 216859 h 101"/>
              <a:gd name="T110" fmla="*/ 436691 w 161"/>
              <a:gd name="T111" fmla="*/ 199648 h 101"/>
              <a:gd name="T112" fmla="*/ 283167 w 161"/>
              <a:gd name="T113" fmla="*/ 209975 h 101"/>
              <a:gd name="T114" fmla="*/ 289990 w 161"/>
              <a:gd name="T115" fmla="*/ 247839 h 101"/>
              <a:gd name="T116" fmla="*/ 446926 w 161"/>
              <a:gd name="T117" fmla="*/ 240955 h 101"/>
              <a:gd name="T118" fmla="*/ 289990 w 161"/>
              <a:gd name="T119" fmla="*/ 230628 h 101"/>
              <a:gd name="T120" fmla="*/ 289990 w 161"/>
              <a:gd name="T121" fmla="*/ 247839 h 10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1" h="101">
                <a:moveTo>
                  <a:pt x="154" y="21"/>
                </a:moveTo>
                <a:cubicBezTo>
                  <a:pt x="134" y="21"/>
                  <a:pt x="134" y="21"/>
                  <a:pt x="134" y="21"/>
                </a:cubicBezTo>
                <a:cubicBezTo>
                  <a:pt x="134" y="14"/>
                  <a:pt x="134" y="14"/>
                  <a:pt x="134" y="14"/>
                </a:cubicBezTo>
                <a:cubicBezTo>
                  <a:pt x="141" y="11"/>
                  <a:pt x="139" y="0"/>
                  <a:pt x="13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5" y="3"/>
                  <a:pt x="75" y="7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10"/>
                  <a:pt x="77" y="13"/>
                  <a:pt x="79" y="14"/>
                </a:cubicBezTo>
                <a:cubicBezTo>
                  <a:pt x="79" y="21"/>
                  <a:pt x="79" y="21"/>
                  <a:pt x="79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6" y="21"/>
                  <a:pt x="53" y="24"/>
                  <a:pt x="53" y="27"/>
                </a:cubicBezTo>
                <a:cubicBezTo>
                  <a:pt x="53" y="33"/>
                  <a:pt x="53" y="33"/>
                  <a:pt x="53" y="33"/>
                </a:cubicBezTo>
                <a:cubicBezTo>
                  <a:pt x="33" y="25"/>
                  <a:pt x="34" y="25"/>
                  <a:pt x="32" y="25"/>
                </a:cubicBezTo>
                <a:cubicBezTo>
                  <a:pt x="30" y="25"/>
                  <a:pt x="27" y="26"/>
                  <a:pt x="26" y="29"/>
                </a:cubicBezTo>
                <a:cubicBezTo>
                  <a:pt x="2" y="83"/>
                  <a:pt x="2" y="83"/>
                  <a:pt x="2" y="83"/>
                </a:cubicBezTo>
                <a:cubicBezTo>
                  <a:pt x="0" y="86"/>
                  <a:pt x="2" y="90"/>
                  <a:pt x="5" y="92"/>
                </a:cubicBezTo>
                <a:cubicBezTo>
                  <a:pt x="25" y="101"/>
                  <a:pt x="24" y="101"/>
                  <a:pt x="26" y="101"/>
                </a:cubicBezTo>
                <a:cubicBezTo>
                  <a:pt x="29" y="101"/>
                  <a:pt x="31" y="99"/>
                  <a:pt x="32" y="97"/>
                </a:cubicBezTo>
                <a:cubicBezTo>
                  <a:pt x="33" y="95"/>
                  <a:pt x="51" y="54"/>
                  <a:pt x="53" y="51"/>
                </a:cubicBezTo>
                <a:cubicBezTo>
                  <a:pt x="53" y="54"/>
                  <a:pt x="53" y="93"/>
                  <a:pt x="53" y="94"/>
                </a:cubicBezTo>
                <a:cubicBezTo>
                  <a:pt x="53" y="98"/>
                  <a:pt x="56" y="101"/>
                  <a:pt x="59" y="101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8" y="101"/>
                  <a:pt x="161" y="98"/>
                  <a:pt x="161" y="94"/>
                </a:cubicBezTo>
                <a:cubicBezTo>
                  <a:pt x="161" y="92"/>
                  <a:pt x="161" y="32"/>
                  <a:pt x="161" y="27"/>
                </a:cubicBezTo>
                <a:cubicBezTo>
                  <a:pt x="161" y="24"/>
                  <a:pt x="158" y="21"/>
                  <a:pt x="154" y="21"/>
                </a:cubicBezTo>
                <a:close/>
                <a:moveTo>
                  <a:pt x="28" y="95"/>
                </a:moveTo>
                <a:cubicBezTo>
                  <a:pt x="27" y="96"/>
                  <a:pt x="26" y="96"/>
                  <a:pt x="25" y="96"/>
                </a:cubicBezTo>
                <a:cubicBezTo>
                  <a:pt x="7" y="87"/>
                  <a:pt x="7" y="87"/>
                  <a:pt x="7" y="87"/>
                </a:cubicBezTo>
                <a:cubicBezTo>
                  <a:pt x="6" y="87"/>
                  <a:pt x="5" y="86"/>
                  <a:pt x="6" y="85"/>
                </a:cubicBezTo>
                <a:cubicBezTo>
                  <a:pt x="8" y="81"/>
                  <a:pt x="8" y="81"/>
                  <a:pt x="8" y="81"/>
                </a:cubicBezTo>
                <a:cubicBezTo>
                  <a:pt x="29" y="91"/>
                  <a:pt x="29" y="91"/>
                  <a:pt x="29" y="91"/>
                </a:cubicBezTo>
                <a:lnTo>
                  <a:pt x="28" y="95"/>
                </a:lnTo>
                <a:close/>
                <a:moveTo>
                  <a:pt x="31" y="87"/>
                </a:moveTo>
                <a:cubicBezTo>
                  <a:pt x="10" y="77"/>
                  <a:pt x="10" y="77"/>
                  <a:pt x="10" y="77"/>
                </a:cubicBezTo>
                <a:cubicBezTo>
                  <a:pt x="12" y="70"/>
                  <a:pt x="12" y="70"/>
                  <a:pt x="12" y="70"/>
                </a:cubicBezTo>
                <a:cubicBezTo>
                  <a:pt x="34" y="80"/>
                  <a:pt x="34" y="80"/>
                  <a:pt x="34" y="80"/>
                </a:cubicBezTo>
                <a:lnTo>
                  <a:pt x="31" y="87"/>
                </a:lnTo>
                <a:close/>
                <a:moveTo>
                  <a:pt x="36" y="76"/>
                </a:moveTo>
                <a:cubicBezTo>
                  <a:pt x="14" y="66"/>
                  <a:pt x="14" y="66"/>
                  <a:pt x="14" y="66"/>
                </a:cubicBezTo>
                <a:cubicBezTo>
                  <a:pt x="17" y="60"/>
                  <a:pt x="17" y="60"/>
                  <a:pt x="17" y="60"/>
                </a:cubicBezTo>
                <a:cubicBezTo>
                  <a:pt x="39" y="70"/>
                  <a:pt x="39" y="70"/>
                  <a:pt x="39" y="70"/>
                </a:cubicBezTo>
                <a:lnTo>
                  <a:pt x="36" y="76"/>
                </a:lnTo>
                <a:close/>
                <a:moveTo>
                  <a:pt x="41" y="66"/>
                </a:moveTo>
                <a:cubicBezTo>
                  <a:pt x="19" y="56"/>
                  <a:pt x="19" y="56"/>
                  <a:pt x="19" y="56"/>
                </a:cubicBezTo>
                <a:cubicBezTo>
                  <a:pt x="22" y="49"/>
                  <a:pt x="22" y="49"/>
                  <a:pt x="22" y="49"/>
                </a:cubicBezTo>
                <a:cubicBezTo>
                  <a:pt x="44" y="59"/>
                  <a:pt x="44" y="59"/>
                  <a:pt x="44" y="59"/>
                </a:cubicBezTo>
                <a:lnTo>
                  <a:pt x="41" y="66"/>
                </a:lnTo>
                <a:close/>
                <a:moveTo>
                  <a:pt x="46" y="55"/>
                </a:moveTo>
                <a:cubicBezTo>
                  <a:pt x="24" y="45"/>
                  <a:pt x="24" y="45"/>
                  <a:pt x="24" y="45"/>
                </a:cubicBezTo>
                <a:cubicBezTo>
                  <a:pt x="27" y="39"/>
                  <a:pt x="27" y="39"/>
                  <a:pt x="27" y="39"/>
                </a:cubicBezTo>
                <a:cubicBezTo>
                  <a:pt x="49" y="49"/>
                  <a:pt x="49" y="49"/>
                  <a:pt x="49" y="49"/>
                </a:cubicBezTo>
                <a:lnTo>
                  <a:pt x="46" y="55"/>
                </a:lnTo>
                <a:close/>
                <a:moveTo>
                  <a:pt x="51" y="45"/>
                </a:moveTo>
                <a:cubicBezTo>
                  <a:pt x="29" y="35"/>
                  <a:pt x="29" y="35"/>
                  <a:pt x="29" y="35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0"/>
                  <a:pt x="32" y="29"/>
                  <a:pt x="33" y="30"/>
                </a:cubicBezTo>
                <a:cubicBezTo>
                  <a:pt x="53" y="39"/>
                  <a:pt x="52" y="38"/>
                  <a:pt x="52" y="39"/>
                </a:cubicBezTo>
                <a:cubicBezTo>
                  <a:pt x="53" y="40"/>
                  <a:pt x="52" y="40"/>
                  <a:pt x="51" y="45"/>
                </a:cubicBezTo>
                <a:close/>
                <a:moveTo>
                  <a:pt x="80" y="7"/>
                </a:moveTo>
                <a:cubicBezTo>
                  <a:pt x="80" y="6"/>
                  <a:pt x="81" y="5"/>
                  <a:pt x="82" y="5"/>
                </a:cubicBezTo>
                <a:cubicBezTo>
                  <a:pt x="132" y="5"/>
                  <a:pt x="132" y="5"/>
                  <a:pt x="132" y="5"/>
                </a:cubicBezTo>
                <a:cubicBezTo>
                  <a:pt x="133" y="5"/>
                  <a:pt x="134" y="6"/>
                  <a:pt x="134" y="7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9"/>
                  <a:pt x="133" y="9"/>
                  <a:pt x="132" y="9"/>
                </a:cubicBezTo>
                <a:cubicBezTo>
                  <a:pt x="82" y="9"/>
                  <a:pt x="82" y="9"/>
                  <a:pt x="82" y="9"/>
                </a:cubicBezTo>
                <a:cubicBezTo>
                  <a:pt x="81" y="9"/>
                  <a:pt x="80" y="9"/>
                  <a:pt x="80" y="8"/>
                </a:cubicBezTo>
                <a:cubicBezTo>
                  <a:pt x="80" y="7"/>
                  <a:pt x="80" y="7"/>
                  <a:pt x="80" y="7"/>
                </a:cubicBezTo>
                <a:close/>
                <a:moveTo>
                  <a:pt x="156" y="79"/>
                </a:moveTo>
                <a:cubicBezTo>
                  <a:pt x="138" y="79"/>
                  <a:pt x="138" y="79"/>
                  <a:pt x="138" y="79"/>
                </a:cubicBezTo>
                <a:cubicBezTo>
                  <a:pt x="137" y="79"/>
                  <a:pt x="136" y="80"/>
                  <a:pt x="136" y="82"/>
                </a:cubicBezTo>
                <a:cubicBezTo>
                  <a:pt x="136" y="83"/>
                  <a:pt x="137" y="84"/>
                  <a:pt x="138" y="84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6" y="94"/>
                  <a:pt x="156" y="94"/>
                  <a:pt x="156" y="94"/>
                </a:cubicBezTo>
                <a:cubicBezTo>
                  <a:pt x="156" y="95"/>
                  <a:pt x="155" y="96"/>
                  <a:pt x="154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8" y="96"/>
                  <a:pt x="57" y="95"/>
                  <a:pt x="57" y="94"/>
                </a:cubicBezTo>
                <a:cubicBezTo>
                  <a:pt x="57" y="84"/>
                  <a:pt x="57" y="84"/>
                  <a:pt x="57" y="84"/>
                </a:cubicBezTo>
                <a:cubicBezTo>
                  <a:pt x="129" y="84"/>
                  <a:pt x="129" y="84"/>
                  <a:pt x="129" y="84"/>
                </a:cubicBezTo>
                <a:cubicBezTo>
                  <a:pt x="130" y="84"/>
                  <a:pt x="131" y="83"/>
                  <a:pt x="131" y="82"/>
                </a:cubicBezTo>
                <a:cubicBezTo>
                  <a:pt x="131" y="80"/>
                  <a:pt x="130" y="79"/>
                  <a:pt x="129" y="79"/>
                </a:cubicBezTo>
                <a:cubicBezTo>
                  <a:pt x="57" y="79"/>
                  <a:pt x="57" y="79"/>
                  <a:pt x="57" y="79"/>
                </a:cubicBezTo>
                <a:cubicBezTo>
                  <a:pt x="57" y="42"/>
                  <a:pt x="57" y="42"/>
                  <a:pt x="57" y="42"/>
                </a:cubicBezTo>
                <a:cubicBezTo>
                  <a:pt x="156" y="42"/>
                  <a:pt x="156" y="42"/>
                  <a:pt x="156" y="42"/>
                </a:cubicBezTo>
                <a:lnTo>
                  <a:pt x="156" y="79"/>
                </a:lnTo>
                <a:close/>
                <a:moveTo>
                  <a:pt x="156" y="37"/>
                </a:moveTo>
                <a:cubicBezTo>
                  <a:pt x="57" y="37"/>
                  <a:pt x="57" y="37"/>
                  <a:pt x="57" y="3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6"/>
                  <a:pt x="58" y="25"/>
                  <a:pt x="59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1" y="25"/>
                  <a:pt x="92" y="24"/>
                  <a:pt x="92" y="23"/>
                </a:cubicBezTo>
                <a:cubicBezTo>
                  <a:pt x="92" y="22"/>
                  <a:pt x="91" y="21"/>
                  <a:pt x="90" y="21"/>
                </a:cubicBezTo>
                <a:cubicBezTo>
                  <a:pt x="84" y="21"/>
                  <a:pt x="84" y="21"/>
                  <a:pt x="84" y="21"/>
                </a:cubicBezTo>
                <a:cubicBezTo>
                  <a:pt x="84" y="14"/>
                  <a:pt x="84" y="14"/>
                  <a:pt x="84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7" y="21"/>
                  <a:pt x="96" y="22"/>
                  <a:pt x="96" y="23"/>
                </a:cubicBezTo>
                <a:cubicBezTo>
                  <a:pt x="96" y="24"/>
                  <a:pt x="97" y="25"/>
                  <a:pt x="98" y="25"/>
                </a:cubicBezTo>
                <a:cubicBezTo>
                  <a:pt x="154" y="25"/>
                  <a:pt x="154" y="25"/>
                  <a:pt x="154" y="25"/>
                </a:cubicBezTo>
                <a:cubicBezTo>
                  <a:pt x="155" y="25"/>
                  <a:pt x="156" y="26"/>
                  <a:pt x="156" y="27"/>
                </a:cubicBezTo>
                <a:lnTo>
                  <a:pt x="156" y="37"/>
                </a:lnTo>
                <a:close/>
                <a:moveTo>
                  <a:pt x="85" y="54"/>
                </a:moveTo>
                <a:cubicBezTo>
                  <a:pt x="128" y="54"/>
                  <a:pt x="128" y="54"/>
                  <a:pt x="128" y="54"/>
                </a:cubicBezTo>
                <a:cubicBezTo>
                  <a:pt x="129" y="54"/>
                  <a:pt x="131" y="53"/>
                  <a:pt x="131" y="51"/>
                </a:cubicBezTo>
                <a:cubicBezTo>
                  <a:pt x="131" y="50"/>
                  <a:pt x="129" y="49"/>
                  <a:pt x="128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4" y="49"/>
                  <a:pt x="83" y="50"/>
                  <a:pt x="83" y="51"/>
                </a:cubicBezTo>
                <a:cubicBezTo>
                  <a:pt x="83" y="53"/>
                  <a:pt x="84" y="54"/>
                  <a:pt x="85" y="54"/>
                </a:cubicBezTo>
                <a:close/>
                <a:moveTo>
                  <a:pt x="85" y="63"/>
                </a:moveTo>
                <a:cubicBezTo>
                  <a:pt x="128" y="63"/>
                  <a:pt x="128" y="63"/>
                  <a:pt x="128" y="63"/>
                </a:cubicBezTo>
                <a:cubicBezTo>
                  <a:pt x="129" y="63"/>
                  <a:pt x="131" y="62"/>
                  <a:pt x="131" y="61"/>
                </a:cubicBezTo>
                <a:cubicBezTo>
                  <a:pt x="131" y="59"/>
                  <a:pt x="129" y="58"/>
                  <a:pt x="128" y="58"/>
                </a:cubicBezTo>
                <a:cubicBezTo>
                  <a:pt x="85" y="58"/>
                  <a:pt x="85" y="58"/>
                  <a:pt x="85" y="58"/>
                </a:cubicBezTo>
                <a:cubicBezTo>
                  <a:pt x="84" y="58"/>
                  <a:pt x="83" y="59"/>
                  <a:pt x="83" y="61"/>
                </a:cubicBezTo>
                <a:cubicBezTo>
                  <a:pt x="83" y="62"/>
                  <a:pt x="84" y="63"/>
                  <a:pt x="85" y="63"/>
                </a:cubicBezTo>
                <a:close/>
                <a:moveTo>
                  <a:pt x="85" y="72"/>
                </a:moveTo>
                <a:cubicBezTo>
                  <a:pt x="128" y="72"/>
                  <a:pt x="128" y="72"/>
                  <a:pt x="128" y="72"/>
                </a:cubicBezTo>
                <a:cubicBezTo>
                  <a:pt x="129" y="72"/>
                  <a:pt x="131" y="71"/>
                  <a:pt x="131" y="70"/>
                </a:cubicBezTo>
                <a:cubicBezTo>
                  <a:pt x="131" y="68"/>
                  <a:pt x="129" y="67"/>
                  <a:pt x="128" y="67"/>
                </a:cubicBezTo>
                <a:cubicBezTo>
                  <a:pt x="85" y="67"/>
                  <a:pt x="85" y="67"/>
                  <a:pt x="85" y="67"/>
                </a:cubicBezTo>
                <a:cubicBezTo>
                  <a:pt x="84" y="67"/>
                  <a:pt x="83" y="68"/>
                  <a:pt x="83" y="70"/>
                </a:cubicBezTo>
                <a:cubicBezTo>
                  <a:pt x="83" y="71"/>
                  <a:pt x="84" y="72"/>
                  <a:pt x="85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24">
            <a:extLst>
              <a:ext uri="{FF2B5EF4-FFF2-40B4-BE49-F238E27FC236}">
                <a16:creationId xmlns:a16="http://schemas.microsoft.com/office/drawing/2014/main" id="{484DA105-2F67-4917-AD58-2F92C53E5157}"/>
              </a:ext>
            </a:extLst>
          </p:cNvPr>
          <p:cNvSpPr>
            <a:spLocks noEditPoints="1"/>
          </p:cNvSpPr>
          <p:nvPr/>
        </p:nvSpPr>
        <p:spPr bwMode="auto">
          <a:xfrm>
            <a:off x="3718276" y="1302002"/>
            <a:ext cx="470308" cy="435668"/>
          </a:xfrm>
          <a:custGeom>
            <a:avLst/>
            <a:gdLst>
              <a:gd name="T0" fmla="*/ 512550 w 164"/>
              <a:gd name="T1" fmla="*/ 82508 h 151"/>
              <a:gd name="T2" fmla="*/ 529635 w 164"/>
              <a:gd name="T3" fmla="*/ 34378 h 151"/>
              <a:gd name="T4" fmla="*/ 498882 w 164"/>
              <a:gd name="T5" fmla="*/ 0 h 151"/>
              <a:gd name="T6" fmla="*/ 61506 w 164"/>
              <a:gd name="T7" fmla="*/ 61881 h 151"/>
              <a:gd name="T8" fmla="*/ 44421 w 164"/>
              <a:gd name="T9" fmla="*/ 82508 h 151"/>
              <a:gd name="T10" fmla="*/ 61506 w 164"/>
              <a:gd name="T11" fmla="*/ 250962 h 151"/>
              <a:gd name="T12" fmla="*/ 78591 w 164"/>
              <a:gd name="T13" fmla="*/ 519113 h 151"/>
              <a:gd name="T14" fmla="*/ 512550 w 164"/>
              <a:gd name="T15" fmla="*/ 457232 h 151"/>
              <a:gd name="T16" fmla="*/ 536469 w 164"/>
              <a:gd name="T17" fmla="*/ 147827 h 151"/>
              <a:gd name="T18" fmla="*/ 529635 w 164"/>
              <a:gd name="T19" fmla="*/ 82508 h 151"/>
              <a:gd name="T20" fmla="*/ 61506 w 164"/>
              <a:gd name="T21" fmla="*/ 30941 h 151"/>
              <a:gd name="T22" fmla="*/ 78591 w 164"/>
              <a:gd name="T23" fmla="*/ 17189 h 151"/>
              <a:gd name="T24" fmla="*/ 515967 w 164"/>
              <a:gd name="T25" fmla="*/ 30941 h 151"/>
              <a:gd name="T26" fmla="*/ 498882 w 164"/>
              <a:gd name="T27" fmla="*/ 51568 h 151"/>
              <a:gd name="T28" fmla="*/ 61506 w 164"/>
              <a:gd name="T29" fmla="*/ 34378 h 151"/>
              <a:gd name="T30" fmla="*/ 495465 w 164"/>
              <a:gd name="T31" fmla="*/ 113449 h 151"/>
              <a:gd name="T32" fmla="*/ 287028 w 164"/>
              <a:gd name="T33" fmla="*/ 378162 h 151"/>
              <a:gd name="T34" fmla="*/ 78591 w 164"/>
              <a:gd name="T35" fmla="*/ 113449 h 151"/>
              <a:gd name="T36" fmla="*/ 444210 w 164"/>
              <a:gd name="T37" fmla="*/ 106573 h 151"/>
              <a:gd name="T38" fmla="*/ 78591 w 164"/>
              <a:gd name="T39" fmla="*/ 96259 h 151"/>
              <a:gd name="T40" fmla="*/ 495465 w 164"/>
              <a:gd name="T41" fmla="*/ 65319 h 151"/>
              <a:gd name="T42" fmla="*/ 464712 w 164"/>
              <a:gd name="T43" fmla="*/ 96259 h 151"/>
              <a:gd name="T44" fmla="*/ 464712 w 164"/>
              <a:gd name="T45" fmla="*/ 113449 h 151"/>
              <a:gd name="T46" fmla="*/ 495465 w 164"/>
              <a:gd name="T47" fmla="*/ 409102 h 151"/>
              <a:gd name="T48" fmla="*/ 78591 w 164"/>
              <a:gd name="T49" fmla="*/ 278465 h 151"/>
              <a:gd name="T50" fmla="*/ 61506 w 164"/>
              <a:gd name="T51" fmla="*/ 202832 h 151"/>
              <a:gd name="T52" fmla="*/ 61506 w 164"/>
              <a:gd name="T53" fmla="*/ 151265 h 151"/>
              <a:gd name="T54" fmla="*/ 44421 w 164"/>
              <a:gd name="T55" fmla="*/ 134076 h 151"/>
              <a:gd name="T56" fmla="*/ 30753 w 164"/>
              <a:gd name="T57" fmla="*/ 116886 h 151"/>
              <a:gd name="T58" fmla="*/ 61506 w 164"/>
              <a:gd name="T59" fmla="*/ 99697 h 151"/>
              <a:gd name="T60" fmla="*/ 44421 w 164"/>
              <a:gd name="T61" fmla="*/ 134076 h 151"/>
              <a:gd name="T62" fmla="*/ 515967 w 164"/>
              <a:gd name="T63" fmla="*/ 488172 h 151"/>
              <a:gd name="T64" fmla="*/ 498882 w 164"/>
              <a:gd name="T65" fmla="*/ 505362 h 151"/>
              <a:gd name="T66" fmla="*/ 61506 w 164"/>
              <a:gd name="T67" fmla="*/ 488172 h 151"/>
              <a:gd name="T68" fmla="*/ 78591 w 164"/>
              <a:gd name="T69" fmla="*/ 470983 h 151"/>
              <a:gd name="T70" fmla="*/ 129846 w 164"/>
              <a:gd name="T71" fmla="*/ 460670 h 151"/>
              <a:gd name="T72" fmla="*/ 78591 w 164"/>
              <a:gd name="T73" fmla="*/ 453794 h 151"/>
              <a:gd name="T74" fmla="*/ 495465 w 164"/>
              <a:gd name="T75" fmla="*/ 426291 h 151"/>
              <a:gd name="T76" fmla="*/ 150348 w 164"/>
              <a:gd name="T77" fmla="*/ 453794 h 151"/>
              <a:gd name="T78" fmla="*/ 150348 w 164"/>
              <a:gd name="T79" fmla="*/ 470983 h 151"/>
              <a:gd name="T80" fmla="*/ 515967 w 164"/>
              <a:gd name="T81" fmla="*/ 484735 h 151"/>
              <a:gd name="T82" fmla="*/ 512550 w 164"/>
              <a:gd name="T83" fmla="*/ 151265 h 151"/>
              <a:gd name="T84" fmla="*/ 512550 w 164"/>
              <a:gd name="T85" fmla="*/ 202832 h 151"/>
              <a:gd name="T86" fmla="*/ 529635 w 164"/>
              <a:gd name="T87" fmla="*/ 134076 h 151"/>
              <a:gd name="T88" fmla="*/ 512550 w 164"/>
              <a:gd name="T89" fmla="*/ 99697 h 151"/>
              <a:gd name="T90" fmla="*/ 543303 w 164"/>
              <a:gd name="T91" fmla="*/ 116886 h 151"/>
              <a:gd name="T92" fmla="*/ 287028 w 164"/>
              <a:gd name="T93" fmla="*/ 206270 h 151"/>
              <a:gd name="T94" fmla="*/ 252858 w 164"/>
              <a:gd name="T95" fmla="*/ 250962 h 151"/>
              <a:gd name="T96" fmla="*/ 324615 w 164"/>
              <a:gd name="T97" fmla="*/ 250962 h 151"/>
              <a:gd name="T98" fmla="*/ 314364 w 164"/>
              <a:gd name="T99" fmla="*/ 278465 h 151"/>
              <a:gd name="T100" fmla="*/ 266526 w 164"/>
              <a:gd name="T101" fmla="*/ 257838 h 151"/>
              <a:gd name="T102" fmla="*/ 310947 w 164"/>
              <a:gd name="T103" fmla="*/ 257838 h 151"/>
              <a:gd name="T104" fmla="*/ 287028 w 164"/>
              <a:gd name="T105" fmla="*/ 161578 h 151"/>
              <a:gd name="T106" fmla="*/ 287028 w 164"/>
              <a:gd name="T107" fmla="*/ 360973 h 151"/>
              <a:gd name="T108" fmla="*/ 287028 w 164"/>
              <a:gd name="T109" fmla="*/ 161578 h 151"/>
              <a:gd name="T110" fmla="*/ 205020 w 164"/>
              <a:gd name="T111" fmla="*/ 261275 h 151"/>
              <a:gd name="T112" fmla="*/ 372453 w 164"/>
              <a:gd name="T113" fmla="*/ 261275 h 15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4" h="151">
                <a:moveTo>
                  <a:pt x="155" y="24"/>
                </a:moveTo>
                <a:cubicBezTo>
                  <a:pt x="150" y="24"/>
                  <a:pt x="150" y="24"/>
                  <a:pt x="150" y="24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3" y="17"/>
                  <a:pt x="155" y="14"/>
                  <a:pt x="155" y="10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4"/>
                  <a:pt x="151" y="0"/>
                  <a:pt x="146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3" y="0"/>
                  <a:pt x="10" y="13"/>
                  <a:pt x="18" y="18"/>
                </a:cubicBezTo>
                <a:cubicBezTo>
                  <a:pt x="18" y="24"/>
                  <a:pt x="18" y="24"/>
                  <a:pt x="18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2" y="24"/>
                  <a:pt x="0" y="41"/>
                  <a:pt x="11" y="43"/>
                </a:cubicBezTo>
                <a:cubicBezTo>
                  <a:pt x="11" y="54"/>
                  <a:pt x="14" y="64"/>
                  <a:pt x="18" y="73"/>
                </a:cubicBezTo>
                <a:cubicBezTo>
                  <a:pt x="18" y="75"/>
                  <a:pt x="18" y="130"/>
                  <a:pt x="18" y="133"/>
                </a:cubicBezTo>
                <a:cubicBezTo>
                  <a:pt x="10" y="138"/>
                  <a:pt x="13" y="151"/>
                  <a:pt x="23" y="151"/>
                </a:cubicBezTo>
                <a:cubicBezTo>
                  <a:pt x="146" y="151"/>
                  <a:pt x="146" y="151"/>
                  <a:pt x="146" y="151"/>
                </a:cubicBezTo>
                <a:cubicBezTo>
                  <a:pt x="156" y="151"/>
                  <a:pt x="159" y="137"/>
                  <a:pt x="150" y="133"/>
                </a:cubicBezTo>
                <a:cubicBezTo>
                  <a:pt x="150" y="130"/>
                  <a:pt x="150" y="75"/>
                  <a:pt x="150" y="73"/>
                </a:cubicBezTo>
                <a:cubicBezTo>
                  <a:pt x="154" y="64"/>
                  <a:pt x="157" y="54"/>
                  <a:pt x="157" y="43"/>
                </a:cubicBezTo>
                <a:cubicBezTo>
                  <a:pt x="161" y="42"/>
                  <a:pt x="164" y="39"/>
                  <a:pt x="164" y="34"/>
                </a:cubicBezTo>
                <a:cubicBezTo>
                  <a:pt x="164" y="29"/>
                  <a:pt x="160" y="24"/>
                  <a:pt x="155" y="24"/>
                </a:cubicBezTo>
                <a:close/>
                <a:moveTo>
                  <a:pt x="18" y="10"/>
                </a:move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7"/>
                  <a:pt x="20" y="5"/>
                  <a:pt x="23" y="5"/>
                </a:cubicBezTo>
                <a:cubicBezTo>
                  <a:pt x="146" y="5"/>
                  <a:pt x="146" y="5"/>
                  <a:pt x="146" y="5"/>
                </a:cubicBezTo>
                <a:cubicBezTo>
                  <a:pt x="148" y="5"/>
                  <a:pt x="151" y="7"/>
                  <a:pt x="151" y="9"/>
                </a:cubicBezTo>
                <a:cubicBezTo>
                  <a:pt x="151" y="10"/>
                  <a:pt x="151" y="10"/>
                  <a:pt x="151" y="10"/>
                </a:cubicBezTo>
                <a:cubicBezTo>
                  <a:pt x="151" y="12"/>
                  <a:pt x="148" y="15"/>
                  <a:pt x="146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0" y="15"/>
                  <a:pt x="18" y="12"/>
                  <a:pt x="18" y="10"/>
                </a:cubicBezTo>
                <a:close/>
                <a:moveTo>
                  <a:pt x="136" y="33"/>
                </a:moveTo>
                <a:cubicBezTo>
                  <a:pt x="145" y="33"/>
                  <a:pt x="145" y="33"/>
                  <a:pt x="145" y="33"/>
                </a:cubicBezTo>
                <a:cubicBezTo>
                  <a:pt x="145" y="34"/>
                  <a:pt x="145" y="70"/>
                  <a:pt x="145" y="71"/>
                </a:cubicBezTo>
                <a:cubicBezTo>
                  <a:pt x="134" y="94"/>
                  <a:pt x="111" y="110"/>
                  <a:pt x="84" y="110"/>
                </a:cubicBezTo>
                <a:cubicBezTo>
                  <a:pt x="57" y="110"/>
                  <a:pt x="34" y="94"/>
                  <a:pt x="23" y="71"/>
                </a:cubicBezTo>
                <a:cubicBezTo>
                  <a:pt x="23" y="70"/>
                  <a:pt x="23" y="34"/>
                  <a:pt x="23" y="33"/>
                </a:cubicBezTo>
                <a:cubicBezTo>
                  <a:pt x="128" y="33"/>
                  <a:pt x="128" y="33"/>
                  <a:pt x="128" y="33"/>
                </a:cubicBezTo>
                <a:cubicBezTo>
                  <a:pt x="129" y="33"/>
                  <a:pt x="130" y="32"/>
                  <a:pt x="130" y="31"/>
                </a:cubicBezTo>
                <a:cubicBezTo>
                  <a:pt x="130" y="29"/>
                  <a:pt x="129" y="28"/>
                  <a:pt x="128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5"/>
                  <a:pt x="23" y="23"/>
                  <a:pt x="23" y="19"/>
                </a:cubicBezTo>
                <a:cubicBezTo>
                  <a:pt x="145" y="19"/>
                  <a:pt x="145" y="19"/>
                  <a:pt x="145" y="19"/>
                </a:cubicBezTo>
                <a:cubicBezTo>
                  <a:pt x="145" y="23"/>
                  <a:pt x="145" y="25"/>
                  <a:pt x="145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5" y="28"/>
                  <a:pt x="134" y="29"/>
                  <a:pt x="134" y="31"/>
                </a:cubicBezTo>
                <a:cubicBezTo>
                  <a:pt x="134" y="32"/>
                  <a:pt x="135" y="33"/>
                  <a:pt x="136" y="33"/>
                </a:cubicBezTo>
                <a:close/>
                <a:moveTo>
                  <a:pt x="145" y="81"/>
                </a:moveTo>
                <a:cubicBezTo>
                  <a:pt x="145" y="119"/>
                  <a:pt x="145" y="119"/>
                  <a:pt x="145" y="119"/>
                </a:cubicBezTo>
                <a:cubicBezTo>
                  <a:pt x="23" y="119"/>
                  <a:pt x="23" y="119"/>
                  <a:pt x="23" y="119"/>
                </a:cubicBezTo>
                <a:cubicBezTo>
                  <a:pt x="23" y="81"/>
                  <a:pt x="23" y="81"/>
                  <a:pt x="23" y="81"/>
                </a:cubicBezTo>
                <a:cubicBezTo>
                  <a:pt x="52" y="126"/>
                  <a:pt x="117" y="125"/>
                  <a:pt x="145" y="81"/>
                </a:cubicBezTo>
                <a:close/>
                <a:moveTo>
                  <a:pt x="18" y="59"/>
                </a:moveTo>
                <a:cubicBezTo>
                  <a:pt x="17" y="54"/>
                  <a:pt x="16" y="49"/>
                  <a:pt x="16" y="44"/>
                </a:cubicBezTo>
                <a:cubicBezTo>
                  <a:pt x="18" y="44"/>
                  <a:pt x="18" y="44"/>
                  <a:pt x="18" y="44"/>
                </a:cubicBezTo>
                <a:lnTo>
                  <a:pt x="18" y="59"/>
                </a:lnTo>
                <a:close/>
                <a:moveTo>
                  <a:pt x="13" y="39"/>
                </a:moveTo>
                <a:cubicBezTo>
                  <a:pt x="11" y="39"/>
                  <a:pt x="9" y="37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1" y="29"/>
                  <a:pt x="13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3"/>
                  <a:pt x="18" y="35"/>
                  <a:pt x="18" y="39"/>
                </a:cubicBezTo>
                <a:lnTo>
                  <a:pt x="13" y="39"/>
                </a:lnTo>
                <a:close/>
                <a:moveTo>
                  <a:pt x="151" y="141"/>
                </a:moveTo>
                <a:cubicBezTo>
                  <a:pt x="151" y="142"/>
                  <a:pt x="151" y="142"/>
                  <a:pt x="151" y="142"/>
                </a:cubicBezTo>
                <a:cubicBezTo>
                  <a:pt x="151" y="142"/>
                  <a:pt x="151" y="142"/>
                  <a:pt x="151" y="142"/>
                </a:cubicBezTo>
                <a:cubicBezTo>
                  <a:pt x="151" y="145"/>
                  <a:pt x="148" y="147"/>
                  <a:pt x="146" y="147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20" y="147"/>
                  <a:pt x="18" y="145"/>
                  <a:pt x="18" y="142"/>
                </a:cubicBezTo>
                <a:cubicBezTo>
                  <a:pt x="18" y="141"/>
                  <a:pt x="18" y="141"/>
                  <a:pt x="18" y="141"/>
                </a:cubicBezTo>
                <a:cubicBezTo>
                  <a:pt x="18" y="139"/>
                  <a:pt x="20" y="137"/>
                  <a:pt x="23" y="137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7" y="137"/>
                  <a:pt x="38" y="136"/>
                  <a:pt x="38" y="134"/>
                </a:cubicBezTo>
                <a:cubicBezTo>
                  <a:pt x="38" y="133"/>
                  <a:pt x="37" y="132"/>
                  <a:pt x="36" y="132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145" y="124"/>
                  <a:pt x="145" y="124"/>
                  <a:pt x="145" y="124"/>
                </a:cubicBezTo>
                <a:cubicBezTo>
                  <a:pt x="145" y="132"/>
                  <a:pt x="145" y="132"/>
                  <a:pt x="145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3" y="132"/>
                  <a:pt x="42" y="133"/>
                  <a:pt x="42" y="134"/>
                </a:cubicBezTo>
                <a:cubicBezTo>
                  <a:pt x="42" y="136"/>
                  <a:pt x="43" y="137"/>
                  <a:pt x="44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8" y="137"/>
                  <a:pt x="151" y="139"/>
                  <a:pt x="151" y="141"/>
                </a:cubicBezTo>
                <a:close/>
                <a:moveTo>
                  <a:pt x="150" y="59"/>
                </a:moveTo>
                <a:cubicBezTo>
                  <a:pt x="150" y="44"/>
                  <a:pt x="150" y="44"/>
                  <a:pt x="150" y="44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49"/>
                  <a:pt x="151" y="54"/>
                  <a:pt x="150" y="59"/>
                </a:cubicBezTo>
                <a:close/>
                <a:moveTo>
                  <a:pt x="159" y="34"/>
                </a:moveTo>
                <a:cubicBezTo>
                  <a:pt x="159" y="37"/>
                  <a:pt x="157" y="39"/>
                  <a:pt x="155" y="39"/>
                </a:cubicBezTo>
                <a:cubicBezTo>
                  <a:pt x="150" y="39"/>
                  <a:pt x="150" y="39"/>
                  <a:pt x="150" y="39"/>
                </a:cubicBezTo>
                <a:cubicBezTo>
                  <a:pt x="150" y="35"/>
                  <a:pt x="150" y="33"/>
                  <a:pt x="150" y="29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57" y="29"/>
                  <a:pt x="159" y="31"/>
                  <a:pt x="159" y="34"/>
                </a:cubicBezTo>
                <a:close/>
                <a:moveTo>
                  <a:pt x="86" y="61"/>
                </a:moveTo>
                <a:cubicBezTo>
                  <a:pt x="86" y="60"/>
                  <a:pt x="85" y="60"/>
                  <a:pt x="84" y="60"/>
                </a:cubicBezTo>
                <a:cubicBezTo>
                  <a:pt x="83" y="60"/>
                  <a:pt x="83" y="60"/>
                  <a:pt x="82" y="61"/>
                </a:cubicBezTo>
                <a:cubicBezTo>
                  <a:pt x="74" y="73"/>
                  <a:pt x="74" y="73"/>
                  <a:pt x="74" y="73"/>
                </a:cubicBezTo>
                <a:cubicBezTo>
                  <a:pt x="70" y="77"/>
                  <a:pt x="70" y="85"/>
                  <a:pt x="77" y="90"/>
                </a:cubicBezTo>
                <a:cubicBezTo>
                  <a:pt x="88" y="98"/>
                  <a:pt x="103" y="84"/>
                  <a:pt x="95" y="73"/>
                </a:cubicBezTo>
                <a:lnTo>
                  <a:pt x="86" y="61"/>
                </a:lnTo>
                <a:close/>
                <a:moveTo>
                  <a:pt x="92" y="81"/>
                </a:moveTo>
                <a:cubicBezTo>
                  <a:pt x="92" y="83"/>
                  <a:pt x="90" y="85"/>
                  <a:pt x="88" y="86"/>
                </a:cubicBezTo>
                <a:cubicBezTo>
                  <a:pt x="82" y="91"/>
                  <a:pt x="73" y="82"/>
                  <a:pt x="78" y="75"/>
                </a:cubicBezTo>
                <a:cubicBezTo>
                  <a:pt x="84" y="66"/>
                  <a:pt x="84" y="66"/>
                  <a:pt x="84" y="66"/>
                </a:cubicBezTo>
                <a:cubicBezTo>
                  <a:pt x="91" y="75"/>
                  <a:pt x="91" y="75"/>
                  <a:pt x="91" y="75"/>
                </a:cubicBezTo>
                <a:cubicBezTo>
                  <a:pt x="92" y="77"/>
                  <a:pt x="92" y="79"/>
                  <a:pt x="92" y="81"/>
                </a:cubicBezTo>
                <a:close/>
                <a:moveTo>
                  <a:pt x="84" y="47"/>
                </a:moveTo>
                <a:cubicBezTo>
                  <a:pt x="68" y="47"/>
                  <a:pt x="55" y="60"/>
                  <a:pt x="55" y="76"/>
                </a:cubicBezTo>
                <a:cubicBezTo>
                  <a:pt x="55" y="92"/>
                  <a:pt x="68" y="105"/>
                  <a:pt x="84" y="105"/>
                </a:cubicBezTo>
                <a:cubicBezTo>
                  <a:pt x="100" y="105"/>
                  <a:pt x="113" y="92"/>
                  <a:pt x="113" y="76"/>
                </a:cubicBezTo>
                <a:cubicBezTo>
                  <a:pt x="113" y="60"/>
                  <a:pt x="100" y="47"/>
                  <a:pt x="84" y="47"/>
                </a:cubicBezTo>
                <a:close/>
                <a:moveTo>
                  <a:pt x="84" y="101"/>
                </a:moveTo>
                <a:cubicBezTo>
                  <a:pt x="71" y="101"/>
                  <a:pt x="60" y="90"/>
                  <a:pt x="60" y="76"/>
                </a:cubicBezTo>
                <a:cubicBezTo>
                  <a:pt x="60" y="63"/>
                  <a:pt x="71" y="52"/>
                  <a:pt x="84" y="52"/>
                </a:cubicBezTo>
                <a:cubicBezTo>
                  <a:pt x="98" y="52"/>
                  <a:pt x="109" y="63"/>
                  <a:pt x="109" y="76"/>
                </a:cubicBezTo>
                <a:cubicBezTo>
                  <a:pt x="109" y="90"/>
                  <a:pt x="98" y="101"/>
                  <a:pt x="84" y="10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25">
            <a:extLst>
              <a:ext uri="{FF2B5EF4-FFF2-40B4-BE49-F238E27FC236}">
                <a16:creationId xmlns:a16="http://schemas.microsoft.com/office/drawing/2014/main" id="{F32FFA59-09E5-4E27-A4C6-B7B72E3F3B8D}"/>
              </a:ext>
            </a:extLst>
          </p:cNvPr>
          <p:cNvSpPr>
            <a:spLocks noEditPoints="1"/>
          </p:cNvSpPr>
          <p:nvPr/>
        </p:nvSpPr>
        <p:spPr bwMode="auto">
          <a:xfrm>
            <a:off x="3747486" y="4275203"/>
            <a:ext cx="460982" cy="474304"/>
          </a:xfrm>
          <a:custGeom>
            <a:avLst/>
            <a:gdLst>
              <a:gd name="T0" fmla="*/ 218345 w 161"/>
              <a:gd name="T1" fmla="*/ 292913 h 164"/>
              <a:gd name="T2" fmla="*/ 259285 w 161"/>
              <a:gd name="T3" fmla="*/ 334266 h 164"/>
              <a:gd name="T4" fmla="*/ 385516 w 161"/>
              <a:gd name="T5" fmla="*/ 165410 h 164"/>
              <a:gd name="T6" fmla="*/ 375281 w 161"/>
              <a:gd name="T7" fmla="*/ 192978 h 164"/>
              <a:gd name="T8" fmla="*/ 238815 w 161"/>
              <a:gd name="T9" fmla="*/ 327373 h 164"/>
              <a:gd name="T10" fmla="*/ 358223 w 161"/>
              <a:gd name="T11" fmla="*/ 175748 h 164"/>
              <a:gd name="T12" fmla="*/ 375281 w 161"/>
              <a:gd name="T13" fmla="*/ 175748 h 164"/>
              <a:gd name="T14" fmla="*/ 539040 w 161"/>
              <a:gd name="T15" fmla="*/ 110273 h 164"/>
              <a:gd name="T16" fmla="*/ 405986 w 161"/>
              <a:gd name="T17" fmla="*/ 10338 h 164"/>
              <a:gd name="T18" fmla="*/ 371869 w 161"/>
              <a:gd name="T19" fmla="*/ 24122 h 164"/>
              <a:gd name="T20" fmla="*/ 330930 w 161"/>
              <a:gd name="T21" fmla="*/ 72367 h 164"/>
              <a:gd name="T22" fmla="*/ 139877 w 161"/>
              <a:gd name="T23" fmla="*/ 279129 h 164"/>
              <a:gd name="T24" fmla="*/ 119408 w 161"/>
              <a:gd name="T25" fmla="*/ 272237 h 164"/>
              <a:gd name="T26" fmla="*/ 92114 w 161"/>
              <a:gd name="T27" fmla="*/ 327373 h 164"/>
              <a:gd name="T28" fmla="*/ 71645 w 161"/>
              <a:gd name="T29" fmla="*/ 385956 h 164"/>
              <a:gd name="T30" fmla="*/ 54586 w 161"/>
              <a:gd name="T31" fmla="*/ 403186 h 164"/>
              <a:gd name="T32" fmla="*/ 34116 w 161"/>
              <a:gd name="T33" fmla="*/ 472107 h 164"/>
              <a:gd name="T34" fmla="*/ 0 w 161"/>
              <a:gd name="T35" fmla="*/ 520352 h 164"/>
              <a:gd name="T36" fmla="*/ 81880 w 161"/>
              <a:gd name="T37" fmla="*/ 520352 h 164"/>
              <a:gd name="T38" fmla="*/ 150112 w 161"/>
              <a:gd name="T39" fmla="*/ 499675 h 164"/>
              <a:gd name="T40" fmla="*/ 201287 w 161"/>
              <a:gd name="T41" fmla="*/ 482445 h 164"/>
              <a:gd name="T42" fmla="*/ 238815 w 161"/>
              <a:gd name="T43" fmla="*/ 472107 h 164"/>
              <a:gd name="T44" fmla="*/ 279755 w 161"/>
              <a:gd name="T45" fmla="*/ 420416 h 164"/>
              <a:gd name="T46" fmla="*/ 416221 w 161"/>
              <a:gd name="T47" fmla="*/ 268791 h 164"/>
              <a:gd name="T48" fmla="*/ 402574 w 161"/>
              <a:gd name="T49" fmla="*/ 258453 h 164"/>
              <a:gd name="T50" fmla="*/ 150112 w 161"/>
              <a:gd name="T51" fmla="*/ 292913 h 164"/>
              <a:gd name="T52" fmla="*/ 457161 w 161"/>
              <a:gd name="T53" fmla="*/ 203316 h 164"/>
              <a:gd name="T54" fmla="*/ 423044 w 161"/>
              <a:gd name="T55" fmla="*/ 248115 h 164"/>
              <a:gd name="T56" fmla="*/ 470807 w 161"/>
              <a:gd name="T57" fmla="*/ 213654 h 164"/>
              <a:gd name="T58" fmla="*/ 484454 w 161"/>
              <a:gd name="T59" fmla="*/ 223992 h 164"/>
              <a:gd name="T60" fmla="*/ 525393 w 161"/>
              <a:gd name="T61" fmla="*/ 179194 h 164"/>
              <a:gd name="T62" fmla="*/ 539040 w 161"/>
              <a:gd name="T63" fmla="*/ 144734 h 164"/>
              <a:gd name="T64" fmla="*/ 71645 w 161"/>
              <a:gd name="T65" fmla="*/ 510013 h 164"/>
              <a:gd name="T66" fmla="*/ 34116 w 161"/>
              <a:gd name="T67" fmla="*/ 537582 h 164"/>
              <a:gd name="T68" fmla="*/ 20470 w 161"/>
              <a:gd name="T69" fmla="*/ 506567 h 164"/>
              <a:gd name="T70" fmla="*/ 61410 w 161"/>
              <a:gd name="T71" fmla="*/ 447985 h 164"/>
              <a:gd name="T72" fmla="*/ 71645 w 161"/>
              <a:gd name="T73" fmla="*/ 510013 h 164"/>
              <a:gd name="T74" fmla="*/ 64821 w 161"/>
              <a:gd name="T75" fmla="*/ 427309 h 164"/>
              <a:gd name="T76" fmla="*/ 81880 w 161"/>
              <a:gd name="T77" fmla="*/ 399740 h 164"/>
              <a:gd name="T78" fmla="*/ 133054 w 161"/>
              <a:gd name="T79" fmla="*/ 492783 h 164"/>
              <a:gd name="T80" fmla="*/ 173994 w 161"/>
              <a:gd name="T81" fmla="*/ 465215 h 164"/>
              <a:gd name="T82" fmla="*/ 78468 w 161"/>
              <a:gd name="T83" fmla="*/ 368726 h 164"/>
              <a:gd name="T84" fmla="*/ 214934 w 161"/>
              <a:gd name="T85" fmla="*/ 447985 h 164"/>
              <a:gd name="T86" fmla="*/ 262697 w 161"/>
              <a:gd name="T87" fmla="*/ 427309 h 164"/>
              <a:gd name="T88" fmla="*/ 102349 w 161"/>
              <a:gd name="T89" fmla="*/ 313589 h 164"/>
              <a:gd name="T90" fmla="*/ 262697 w 161"/>
              <a:gd name="T91" fmla="*/ 427309 h 164"/>
              <a:gd name="T92" fmla="*/ 474219 w 161"/>
              <a:gd name="T93" fmla="*/ 196424 h 164"/>
              <a:gd name="T94" fmla="*/ 347988 w 161"/>
              <a:gd name="T95" fmla="*/ 65475 h 164"/>
              <a:gd name="T96" fmla="*/ 504924 w 161"/>
              <a:gd name="T97" fmla="*/ 179194 h 164"/>
              <a:gd name="T98" fmla="*/ 528805 w 161"/>
              <a:gd name="T99" fmla="*/ 127503 h 164"/>
              <a:gd name="T100" fmla="*/ 395751 w 161"/>
              <a:gd name="T101" fmla="*/ 44798 h 164"/>
              <a:gd name="T102" fmla="*/ 429867 w 161"/>
              <a:gd name="T103" fmla="*/ 20676 h 16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1" h="164">
                <a:moveTo>
                  <a:pt x="102" y="48"/>
                </a:moveTo>
                <a:cubicBezTo>
                  <a:pt x="64" y="85"/>
                  <a:pt x="64" y="85"/>
                  <a:pt x="64" y="85"/>
                </a:cubicBezTo>
                <a:cubicBezTo>
                  <a:pt x="61" y="88"/>
                  <a:pt x="61" y="94"/>
                  <a:pt x="64" y="97"/>
                </a:cubicBezTo>
                <a:cubicBezTo>
                  <a:pt x="68" y="100"/>
                  <a:pt x="73" y="100"/>
                  <a:pt x="76" y="97"/>
                </a:cubicBezTo>
                <a:cubicBezTo>
                  <a:pt x="113" y="60"/>
                  <a:pt x="113" y="60"/>
                  <a:pt x="113" y="60"/>
                </a:cubicBezTo>
                <a:cubicBezTo>
                  <a:pt x="116" y="57"/>
                  <a:pt x="116" y="51"/>
                  <a:pt x="113" y="48"/>
                </a:cubicBezTo>
                <a:cubicBezTo>
                  <a:pt x="110" y="45"/>
                  <a:pt x="105" y="45"/>
                  <a:pt x="102" y="48"/>
                </a:cubicBezTo>
                <a:close/>
                <a:moveTo>
                  <a:pt x="110" y="56"/>
                </a:moveTo>
                <a:cubicBezTo>
                  <a:pt x="73" y="93"/>
                  <a:pt x="73" y="93"/>
                  <a:pt x="73" y="93"/>
                </a:cubicBezTo>
                <a:cubicBezTo>
                  <a:pt x="72" y="94"/>
                  <a:pt x="71" y="95"/>
                  <a:pt x="70" y="95"/>
                </a:cubicBezTo>
                <a:cubicBezTo>
                  <a:pt x="67" y="95"/>
                  <a:pt x="66" y="91"/>
                  <a:pt x="68" y="88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5" y="51"/>
                  <a:pt x="106" y="50"/>
                  <a:pt x="107" y="50"/>
                </a:cubicBezTo>
                <a:cubicBezTo>
                  <a:pt x="108" y="50"/>
                  <a:pt x="109" y="51"/>
                  <a:pt x="110" y="51"/>
                </a:cubicBezTo>
                <a:cubicBezTo>
                  <a:pt x="111" y="53"/>
                  <a:pt x="111" y="55"/>
                  <a:pt x="110" y="56"/>
                </a:cubicBezTo>
                <a:close/>
                <a:moveTo>
                  <a:pt x="158" y="32"/>
                </a:moveTo>
                <a:cubicBezTo>
                  <a:pt x="129" y="3"/>
                  <a:pt x="129" y="3"/>
                  <a:pt x="129" y="3"/>
                </a:cubicBezTo>
                <a:cubicBezTo>
                  <a:pt x="126" y="0"/>
                  <a:pt x="122" y="0"/>
                  <a:pt x="119" y="3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0" y="8"/>
                  <a:pt x="110" y="7"/>
                  <a:pt x="109" y="7"/>
                </a:cubicBezTo>
                <a:cubicBezTo>
                  <a:pt x="107" y="7"/>
                  <a:pt x="108" y="7"/>
                  <a:pt x="97" y="18"/>
                </a:cubicBezTo>
                <a:cubicBezTo>
                  <a:pt x="96" y="19"/>
                  <a:pt x="96" y="20"/>
                  <a:pt x="97" y="21"/>
                </a:cubicBezTo>
                <a:cubicBezTo>
                  <a:pt x="99" y="23"/>
                  <a:pt x="99" y="23"/>
                  <a:pt x="99" y="23"/>
                </a:cubicBezTo>
                <a:cubicBezTo>
                  <a:pt x="41" y="81"/>
                  <a:pt x="41" y="81"/>
                  <a:pt x="41" y="81"/>
                </a:cubicBezTo>
                <a:cubicBezTo>
                  <a:pt x="39" y="79"/>
                  <a:pt x="38" y="79"/>
                  <a:pt x="37" y="79"/>
                </a:cubicBezTo>
                <a:cubicBezTo>
                  <a:pt x="36" y="79"/>
                  <a:pt x="36" y="79"/>
                  <a:pt x="35" y="79"/>
                </a:cubicBezTo>
                <a:cubicBezTo>
                  <a:pt x="24" y="90"/>
                  <a:pt x="24" y="90"/>
                  <a:pt x="24" y="91"/>
                </a:cubicBezTo>
                <a:cubicBezTo>
                  <a:pt x="24" y="92"/>
                  <a:pt x="25" y="93"/>
                  <a:pt x="27" y="95"/>
                </a:cubicBezTo>
                <a:cubicBezTo>
                  <a:pt x="21" y="102"/>
                  <a:pt x="21" y="102"/>
                  <a:pt x="21" y="102"/>
                </a:cubicBezTo>
                <a:cubicBezTo>
                  <a:pt x="18" y="104"/>
                  <a:pt x="18" y="109"/>
                  <a:pt x="21" y="112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4" y="120"/>
                  <a:pt x="13" y="123"/>
                  <a:pt x="15" y="126"/>
                </a:cubicBezTo>
                <a:cubicBezTo>
                  <a:pt x="10" y="137"/>
                  <a:pt x="10" y="137"/>
                  <a:pt x="10" y="137"/>
                </a:cubicBezTo>
                <a:cubicBezTo>
                  <a:pt x="3" y="144"/>
                  <a:pt x="3" y="144"/>
                  <a:pt x="3" y="144"/>
                </a:cubicBezTo>
                <a:cubicBezTo>
                  <a:pt x="1" y="146"/>
                  <a:pt x="0" y="148"/>
                  <a:pt x="0" y="151"/>
                </a:cubicBezTo>
                <a:cubicBezTo>
                  <a:pt x="0" y="160"/>
                  <a:pt x="11" y="164"/>
                  <a:pt x="17" y="158"/>
                </a:cubicBezTo>
                <a:cubicBezTo>
                  <a:pt x="24" y="151"/>
                  <a:pt x="24" y="151"/>
                  <a:pt x="24" y="151"/>
                </a:cubicBezTo>
                <a:cubicBezTo>
                  <a:pt x="35" y="146"/>
                  <a:pt x="35" y="146"/>
                  <a:pt x="35" y="146"/>
                </a:cubicBezTo>
                <a:cubicBezTo>
                  <a:pt x="37" y="148"/>
                  <a:pt x="41" y="148"/>
                  <a:pt x="44" y="145"/>
                </a:cubicBezTo>
                <a:cubicBezTo>
                  <a:pt x="49" y="140"/>
                  <a:pt x="49" y="140"/>
                  <a:pt x="49" y="140"/>
                </a:cubicBezTo>
                <a:cubicBezTo>
                  <a:pt x="52" y="143"/>
                  <a:pt x="57" y="143"/>
                  <a:pt x="59" y="140"/>
                </a:cubicBezTo>
                <a:cubicBezTo>
                  <a:pt x="66" y="134"/>
                  <a:pt x="66" y="134"/>
                  <a:pt x="66" y="134"/>
                </a:cubicBezTo>
                <a:cubicBezTo>
                  <a:pt x="68" y="136"/>
                  <a:pt x="69" y="137"/>
                  <a:pt x="70" y="137"/>
                </a:cubicBezTo>
                <a:cubicBezTo>
                  <a:pt x="71" y="137"/>
                  <a:pt x="71" y="137"/>
                  <a:pt x="82" y="126"/>
                </a:cubicBezTo>
                <a:cubicBezTo>
                  <a:pt x="83" y="125"/>
                  <a:pt x="83" y="123"/>
                  <a:pt x="82" y="122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122" y="78"/>
                  <a:pt x="122" y="78"/>
                  <a:pt x="122" y="78"/>
                </a:cubicBezTo>
                <a:cubicBezTo>
                  <a:pt x="123" y="77"/>
                  <a:pt x="123" y="76"/>
                  <a:pt x="122" y="75"/>
                </a:cubicBezTo>
                <a:cubicBezTo>
                  <a:pt x="121" y="74"/>
                  <a:pt x="119" y="74"/>
                  <a:pt x="118" y="75"/>
                </a:cubicBezTo>
                <a:cubicBezTo>
                  <a:pt x="76" y="117"/>
                  <a:pt x="76" y="117"/>
                  <a:pt x="76" y="117"/>
                </a:cubicBezTo>
                <a:cubicBezTo>
                  <a:pt x="44" y="85"/>
                  <a:pt x="44" y="85"/>
                  <a:pt x="44" y="85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4" y="28"/>
                  <a:pt x="133" y="57"/>
                  <a:pt x="134" y="5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70"/>
                  <a:pt x="124" y="71"/>
                  <a:pt x="124" y="72"/>
                </a:cubicBezTo>
                <a:cubicBezTo>
                  <a:pt x="125" y="73"/>
                  <a:pt x="127" y="73"/>
                  <a:pt x="128" y="72"/>
                </a:cubicBezTo>
                <a:cubicBezTo>
                  <a:pt x="138" y="62"/>
                  <a:pt x="138" y="62"/>
                  <a:pt x="138" y="62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1" y="65"/>
                  <a:pt x="142" y="65"/>
                </a:cubicBezTo>
                <a:cubicBezTo>
                  <a:pt x="142" y="65"/>
                  <a:pt x="143" y="65"/>
                  <a:pt x="143" y="64"/>
                </a:cubicBezTo>
                <a:cubicBezTo>
                  <a:pt x="154" y="53"/>
                  <a:pt x="154" y="54"/>
                  <a:pt x="154" y="52"/>
                </a:cubicBezTo>
                <a:cubicBezTo>
                  <a:pt x="154" y="51"/>
                  <a:pt x="153" y="51"/>
                  <a:pt x="151" y="49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61" y="39"/>
                  <a:pt x="161" y="35"/>
                  <a:pt x="158" y="32"/>
                </a:cubicBezTo>
                <a:close/>
                <a:moveTo>
                  <a:pt x="21" y="148"/>
                </a:moveTo>
                <a:cubicBezTo>
                  <a:pt x="14" y="155"/>
                  <a:pt x="14" y="155"/>
                  <a:pt x="14" y="155"/>
                </a:cubicBezTo>
                <a:cubicBezTo>
                  <a:pt x="13" y="156"/>
                  <a:pt x="12" y="156"/>
                  <a:pt x="10" y="156"/>
                </a:cubicBezTo>
                <a:cubicBezTo>
                  <a:pt x="10" y="156"/>
                  <a:pt x="8" y="157"/>
                  <a:pt x="7" y="155"/>
                </a:cubicBezTo>
                <a:cubicBezTo>
                  <a:pt x="4" y="152"/>
                  <a:pt x="4" y="149"/>
                  <a:pt x="6" y="147"/>
                </a:cubicBezTo>
                <a:cubicBezTo>
                  <a:pt x="14" y="140"/>
                  <a:pt x="13" y="140"/>
                  <a:pt x="14" y="140"/>
                </a:cubicBezTo>
                <a:cubicBezTo>
                  <a:pt x="18" y="130"/>
                  <a:pt x="18" y="130"/>
                  <a:pt x="18" y="130"/>
                </a:cubicBezTo>
                <a:cubicBezTo>
                  <a:pt x="26" y="137"/>
                  <a:pt x="24" y="136"/>
                  <a:pt x="31" y="143"/>
                </a:cubicBezTo>
                <a:cubicBezTo>
                  <a:pt x="21" y="148"/>
                  <a:pt x="21" y="147"/>
                  <a:pt x="21" y="148"/>
                </a:cubicBezTo>
                <a:close/>
                <a:moveTo>
                  <a:pt x="39" y="143"/>
                </a:moveTo>
                <a:cubicBezTo>
                  <a:pt x="37" y="143"/>
                  <a:pt x="38" y="143"/>
                  <a:pt x="19" y="124"/>
                </a:cubicBezTo>
                <a:cubicBezTo>
                  <a:pt x="18" y="123"/>
                  <a:pt x="18" y="122"/>
                  <a:pt x="19" y="121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7" y="118"/>
                  <a:pt x="43" y="134"/>
                  <a:pt x="46" y="137"/>
                </a:cubicBezTo>
                <a:cubicBezTo>
                  <a:pt x="40" y="142"/>
                  <a:pt x="40" y="143"/>
                  <a:pt x="39" y="143"/>
                </a:cubicBezTo>
                <a:close/>
                <a:moveTo>
                  <a:pt x="54" y="138"/>
                </a:moveTo>
                <a:cubicBezTo>
                  <a:pt x="53" y="138"/>
                  <a:pt x="53" y="137"/>
                  <a:pt x="51" y="135"/>
                </a:cubicBezTo>
                <a:cubicBezTo>
                  <a:pt x="51" y="135"/>
                  <a:pt x="51" y="135"/>
                  <a:pt x="51" y="135"/>
                </a:cubicBezTo>
                <a:cubicBezTo>
                  <a:pt x="22" y="106"/>
                  <a:pt x="23" y="108"/>
                  <a:pt x="23" y="107"/>
                </a:cubicBezTo>
                <a:cubicBezTo>
                  <a:pt x="23" y="105"/>
                  <a:pt x="23" y="105"/>
                  <a:pt x="31" y="9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56" y="137"/>
                  <a:pt x="56" y="138"/>
                  <a:pt x="54" y="138"/>
                </a:cubicBezTo>
                <a:close/>
                <a:moveTo>
                  <a:pt x="77" y="124"/>
                </a:moveTo>
                <a:cubicBezTo>
                  <a:pt x="70" y="131"/>
                  <a:pt x="70" y="131"/>
                  <a:pt x="70" y="131"/>
                </a:cubicBezTo>
                <a:cubicBezTo>
                  <a:pt x="69" y="130"/>
                  <a:pt x="31" y="92"/>
                  <a:pt x="30" y="91"/>
                </a:cubicBezTo>
                <a:cubicBezTo>
                  <a:pt x="37" y="84"/>
                  <a:pt x="37" y="84"/>
                  <a:pt x="37" y="84"/>
                </a:cubicBezTo>
                <a:cubicBezTo>
                  <a:pt x="38" y="86"/>
                  <a:pt x="75" y="122"/>
                  <a:pt x="77" y="124"/>
                </a:cubicBezTo>
                <a:close/>
                <a:moveTo>
                  <a:pt x="142" y="59"/>
                </a:moveTo>
                <a:cubicBezTo>
                  <a:pt x="139" y="57"/>
                  <a:pt x="139" y="57"/>
                  <a:pt x="139" y="57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110" y="28"/>
                  <a:pt x="117" y="34"/>
                  <a:pt x="102" y="19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10" y="14"/>
                  <a:pt x="147" y="51"/>
                  <a:pt x="148" y="52"/>
                </a:cubicBezTo>
                <a:lnTo>
                  <a:pt x="142" y="59"/>
                </a:lnTo>
                <a:close/>
                <a:moveTo>
                  <a:pt x="155" y="37"/>
                </a:moveTo>
                <a:cubicBezTo>
                  <a:pt x="155" y="38"/>
                  <a:pt x="155" y="38"/>
                  <a:pt x="148" y="45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23" y="6"/>
                  <a:pt x="123" y="6"/>
                  <a:pt x="124" y="6"/>
                </a:cubicBezTo>
                <a:cubicBezTo>
                  <a:pt x="125" y="6"/>
                  <a:pt x="125" y="6"/>
                  <a:pt x="126" y="6"/>
                </a:cubicBezTo>
                <a:cubicBezTo>
                  <a:pt x="157" y="38"/>
                  <a:pt x="155" y="35"/>
                  <a:pt x="155" y="3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26">
            <a:extLst>
              <a:ext uri="{FF2B5EF4-FFF2-40B4-BE49-F238E27FC236}">
                <a16:creationId xmlns:a16="http://schemas.microsoft.com/office/drawing/2014/main" id="{6F7F5B73-35EE-4C9E-B378-85C6B43AA5DE}"/>
              </a:ext>
            </a:extLst>
          </p:cNvPr>
          <p:cNvSpPr>
            <a:spLocks noEditPoints="1"/>
          </p:cNvSpPr>
          <p:nvPr/>
        </p:nvSpPr>
        <p:spPr bwMode="auto">
          <a:xfrm>
            <a:off x="3843379" y="2276787"/>
            <a:ext cx="226492" cy="467638"/>
          </a:xfrm>
          <a:custGeom>
            <a:avLst/>
            <a:gdLst>
              <a:gd name="T0" fmla="*/ 269875 w 79"/>
              <a:gd name="T1" fmla="*/ 319882 h 162"/>
              <a:gd name="T2" fmla="*/ 245962 w 79"/>
              <a:gd name="T3" fmla="*/ 202936 h 162"/>
              <a:gd name="T4" fmla="*/ 239130 w 79"/>
              <a:gd name="T5" fmla="*/ 154781 h 162"/>
              <a:gd name="T6" fmla="*/ 198136 w 79"/>
              <a:gd name="T7" fmla="*/ 130704 h 162"/>
              <a:gd name="T8" fmla="*/ 105900 w 79"/>
              <a:gd name="T9" fmla="*/ 27517 h 162"/>
              <a:gd name="T10" fmla="*/ 54658 w 79"/>
              <a:gd name="T11" fmla="*/ 130704 h 162"/>
              <a:gd name="T12" fmla="*/ 30745 w 79"/>
              <a:gd name="T13" fmla="*/ 202936 h 162"/>
              <a:gd name="T14" fmla="*/ 0 w 79"/>
              <a:gd name="T15" fmla="*/ 227013 h 162"/>
              <a:gd name="T16" fmla="*/ 0 w 79"/>
              <a:gd name="T17" fmla="*/ 533136 h 162"/>
              <a:gd name="T18" fmla="*/ 245962 w 79"/>
              <a:gd name="T19" fmla="*/ 557213 h 162"/>
              <a:gd name="T20" fmla="*/ 269875 w 79"/>
              <a:gd name="T21" fmla="*/ 347398 h 162"/>
              <a:gd name="T22" fmla="*/ 256210 w 79"/>
              <a:gd name="T23" fmla="*/ 347398 h 162"/>
              <a:gd name="T24" fmla="*/ 17081 w 79"/>
              <a:gd name="T25" fmla="*/ 464344 h 162"/>
              <a:gd name="T26" fmla="*/ 256210 w 79"/>
              <a:gd name="T27" fmla="*/ 299244 h 162"/>
              <a:gd name="T28" fmla="*/ 263043 w 79"/>
              <a:gd name="T29" fmla="*/ 326761 h 162"/>
              <a:gd name="T30" fmla="*/ 256210 w 79"/>
              <a:gd name="T31" fmla="*/ 478103 h 162"/>
              <a:gd name="T32" fmla="*/ 245962 w 79"/>
              <a:gd name="T33" fmla="*/ 540015 h 162"/>
              <a:gd name="T34" fmla="*/ 17081 w 79"/>
              <a:gd name="T35" fmla="*/ 533136 h 162"/>
              <a:gd name="T36" fmla="*/ 208384 w 79"/>
              <a:gd name="T37" fmla="*/ 144463 h 162"/>
              <a:gd name="T38" fmla="*/ 225465 w 79"/>
              <a:gd name="T39" fmla="*/ 154781 h 162"/>
              <a:gd name="T40" fmla="*/ 208384 w 79"/>
              <a:gd name="T41" fmla="*/ 202936 h 162"/>
              <a:gd name="T42" fmla="*/ 119565 w 79"/>
              <a:gd name="T43" fmla="*/ 34396 h 162"/>
              <a:gd name="T44" fmla="*/ 181055 w 79"/>
              <a:gd name="T45" fmla="*/ 130704 h 162"/>
              <a:gd name="T46" fmla="*/ 119565 w 79"/>
              <a:gd name="T47" fmla="*/ 34396 h 162"/>
              <a:gd name="T48" fmla="*/ 191304 w 79"/>
              <a:gd name="T49" fmla="*/ 202936 h 162"/>
              <a:gd name="T50" fmla="*/ 177639 w 79"/>
              <a:gd name="T51" fmla="*/ 144463 h 162"/>
              <a:gd name="T52" fmla="*/ 160559 w 79"/>
              <a:gd name="T53" fmla="*/ 144463 h 162"/>
              <a:gd name="T54" fmla="*/ 143478 w 79"/>
              <a:gd name="T55" fmla="*/ 202936 h 162"/>
              <a:gd name="T56" fmla="*/ 160559 w 79"/>
              <a:gd name="T57" fmla="*/ 144463 h 162"/>
              <a:gd name="T58" fmla="*/ 126397 w 79"/>
              <a:gd name="T59" fmla="*/ 202936 h 162"/>
              <a:gd name="T60" fmla="*/ 109316 w 79"/>
              <a:gd name="T61" fmla="*/ 144463 h 162"/>
              <a:gd name="T62" fmla="*/ 78571 w 79"/>
              <a:gd name="T63" fmla="*/ 144463 h 162"/>
              <a:gd name="T64" fmla="*/ 95652 w 79"/>
              <a:gd name="T65" fmla="*/ 202936 h 162"/>
              <a:gd name="T66" fmla="*/ 78571 w 79"/>
              <a:gd name="T67" fmla="*/ 144463 h 162"/>
              <a:gd name="T68" fmla="*/ 54658 w 79"/>
              <a:gd name="T69" fmla="*/ 144463 h 162"/>
              <a:gd name="T70" fmla="*/ 61491 w 79"/>
              <a:gd name="T71" fmla="*/ 202936 h 162"/>
              <a:gd name="T72" fmla="*/ 47826 w 79"/>
              <a:gd name="T73" fmla="*/ 154781 h 162"/>
              <a:gd name="T74" fmla="*/ 17081 w 79"/>
              <a:gd name="T75" fmla="*/ 227013 h 162"/>
              <a:gd name="T76" fmla="*/ 245962 w 79"/>
              <a:gd name="T77" fmla="*/ 220134 h 162"/>
              <a:gd name="T78" fmla="*/ 256210 w 79"/>
              <a:gd name="T79" fmla="*/ 282046 h 162"/>
              <a:gd name="T80" fmla="*/ 68323 w 79"/>
              <a:gd name="T81" fmla="*/ 378355 h 162"/>
              <a:gd name="T82" fmla="*/ 201552 w 79"/>
              <a:gd name="T83" fmla="*/ 378355 h 162"/>
              <a:gd name="T84" fmla="*/ 68323 w 79"/>
              <a:gd name="T85" fmla="*/ 378355 h 162"/>
              <a:gd name="T86" fmla="*/ 136646 w 79"/>
              <a:gd name="T87" fmla="*/ 429948 h 162"/>
              <a:gd name="T88" fmla="*/ 136646 w 79"/>
              <a:gd name="T89" fmla="*/ 326761 h 162"/>
              <a:gd name="T90" fmla="*/ 81987 w 79"/>
              <a:gd name="T91" fmla="*/ 509059 h 162"/>
              <a:gd name="T92" fmla="*/ 194720 w 79"/>
              <a:gd name="T93" fmla="*/ 498740 h 162"/>
              <a:gd name="T94" fmla="*/ 81987 w 79"/>
              <a:gd name="T95" fmla="*/ 491861 h 162"/>
              <a:gd name="T96" fmla="*/ 81987 w 79"/>
              <a:gd name="T97" fmla="*/ 509059 h 16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9" h="162">
                <a:moveTo>
                  <a:pt x="77" y="95"/>
                </a:moveTo>
                <a:cubicBezTo>
                  <a:pt x="78" y="95"/>
                  <a:pt x="79" y="94"/>
                  <a:pt x="79" y="93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3"/>
                  <a:pt x="76" y="59"/>
                  <a:pt x="72" y="59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1"/>
                  <a:pt x="67" y="38"/>
                  <a:pt x="63" y="38"/>
                </a:cubicBezTo>
                <a:cubicBezTo>
                  <a:pt x="58" y="38"/>
                  <a:pt x="58" y="38"/>
                  <a:pt x="58" y="38"/>
                </a:cubicBezTo>
                <a:cubicBezTo>
                  <a:pt x="58" y="37"/>
                  <a:pt x="49" y="9"/>
                  <a:pt x="49" y="8"/>
                </a:cubicBezTo>
                <a:cubicBezTo>
                  <a:pt x="46" y="0"/>
                  <a:pt x="33" y="0"/>
                  <a:pt x="31" y="8"/>
                </a:cubicBezTo>
                <a:cubicBezTo>
                  <a:pt x="21" y="38"/>
                  <a:pt x="21" y="38"/>
                  <a:pt x="21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2" y="38"/>
                  <a:pt x="9" y="41"/>
                  <a:pt x="9" y="45"/>
                </a:cubicBezTo>
                <a:cubicBezTo>
                  <a:pt x="9" y="59"/>
                  <a:pt x="9" y="59"/>
                  <a:pt x="9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3" y="59"/>
                  <a:pt x="0" y="63"/>
                  <a:pt x="0" y="66"/>
                </a:cubicBezTo>
                <a:cubicBezTo>
                  <a:pt x="0" y="70"/>
                  <a:pt x="0" y="134"/>
                  <a:pt x="0" y="137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9"/>
                  <a:pt x="3" y="162"/>
                  <a:pt x="7" y="162"/>
                </a:cubicBezTo>
                <a:cubicBezTo>
                  <a:pt x="72" y="162"/>
                  <a:pt x="72" y="162"/>
                  <a:pt x="72" y="162"/>
                </a:cubicBezTo>
                <a:cubicBezTo>
                  <a:pt x="76" y="162"/>
                  <a:pt x="79" y="159"/>
                  <a:pt x="79" y="155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9" y="100"/>
                  <a:pt x="78" y="99"/>
                  <a:pt x="77" y="99"/>
                </a:cubicBezTo>
                <a:cubicBezTo>
                  <a:pt x="76" y="99"/>
                  <a:pt x="75" y="100"/>
                  <a:pt x="75" y="101"/>
                </a:cubicBezTo>
                <a:cubicBezTo>
                  <a:pt x="75" y="135"/>
                  <a:pt x="75" y="135"/>
                  <a:pt x="75" y="135"/>
                </a:cubicBezTo>
                <a:cubicBezTo>
                  <a:pt x="5" y="135"/>
                  <a:pt x="5" y="135"/>
                  <a:pt x="5" y="135"/>
                </a:cubicBezTo>
                <a:cubicBezTo>
                  <a:pt x="5" y="87"/>
                  <a:pt x="5" y="87"/>
                  <a:pt x="5" y="87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4"/>
                  <a:pt x="76" y="95"/>
                  <a:pt x="77" y="95"/>
                </a:cubicBezTo>
                <a:close/>
                <a:moveTo>
                  <a:pt x="5" y="139"/>
                </a:moveTo>
                <a:cubicBezTo>
                  <a:pt x="75" y="139"/>
                  <a:pt x="75" y="139"/>
                  <a:pt x="75" y="139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5" y="156"/>
                  <a:pt x="73" y="157"/>
                  <a:pt x="72" y="157"/>
                </a:cubicBezTo>
                <a:cubicBezTo>
                  <a:pt x="7" y="157"/>
                  <a:pt x="7" y="157"/>
                  <a:pt x="7" y="157"/>
                </a:cubicBezTo>
                <a:cubicBezTo>
                  <a:pt x="6" y="157"/>
                  <a:pt x="5" y="156"/>
                  <a:pt x="5" y="155"/>
                </a:cubicBezTo>
                <a:lnTo>
                  <a:pt x="5" y="139"/>
                </a:lnTo>
                <a:close/>
                <a:moveTo>
                  <a:pt x="61" y="42"/>
                </a:moveTo>
                <a:cubicBezTo>
                  <a:pt x="63" y="42"/>
                  <a:pt x="63" y="42"/>
                  <a:pt x="63" y="42"/>
                </a:cubicBezTo>
                <a:cubicBezTo>
                  <a:pt x="65" y="42"/>
                  <a:pt x="66" y="43"/>
                  <a:pt x="66" y="45"/>
                </a:cubicBezTo>
                <a:cubicBezTo>
                  <a:pt x="66" y="59"/>
                  <a:pt x="66" y="59"/>
                  <a:pt x="66" y="59"/>
                </a:cubicBezTo>
                <a:cubicBezTo>
                  <a:pt x="61" y="59"/>
                  <a:pt x="61" y="59"/>
                  <a:pt x="61" y="59"/>
                </a:cubicBezTo>
                <a:lnTo>
                  <a:pt x="61" y="42"/>
                </a:lnTo>
                <a:close/>
                <a:moveTo>
                  <a:pt x="35" y="10"/>
                </a:moveTo>
                <a:cubicBezTo>
                  <a:pt x="37" y="5"/>
                  <a:pt x="43" y="6"/>
                  <a:pt x="44" y="10"/>
                </a:cubicBezTo>
                <a:cubicBezTo>
                  <a:pt x="53" y="38"/>
                  <a:pt x="53" y="38"/>
                  <a:pt x="53" y="38"/>
                </a:cubicBezTo>
                <a:cubicBezTo>
                  <a:pt x="26" y="38"/>
                  <a:pt x="26" y="38"/>
                  <a:pt x="26" y="38"/>
                </a:cubicBezTo>
                <a:lnTo>
                  <a:pt x="35" y="10"/>
                </a:lnTo>
                <a:close/>
                <a:moveTo>
                  <a:pt x="56" y="42"/>
                </a:moveTo>
                <a:cubicBezTo>
                  <a:pt x="56" y="59"/>
                  <a:pt x="56" y="59"/>
                  <a:pt x="56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42"/>
                  <a:pt x="52" y="42"/>
                  <a:pt x="52" y="42"/>
                </a:cubicBezTo>
                <a:cubicBezTo>
                  <a:pt x="54" y="42"/>
                  <a:pt x="54" y="42"/>
                  <a:pt x="56" y="42"/>
                </a:cubicBezTo>
                <a:close/>
                <a:moveTo>
                  <a:pt x="47" y="42"/>
                </a:moveTo>
                <a:cubicBezTo>
                  <a:pt x="47" y="59"/>
                  <a:pt x="47" y="59"/>
                  <a:pt x="47" y="59"/>
                </a:cubicBezTo>
                <a:cubicBezTo>
                  <a:pt x="42" y="59"/>
                  <a:pt x="42" y="59"/>
                  <a:pt x="42" y="59"/>
                </a:cubicBezTo>
                <a:cubicBezTo>
                  <a:pt x="42" y="42"/>
                  <a:pt x="42" y="42"/>
                  <a:pt x="42" y="42"/>
                </a:cubicBezTo>
                <a:lnTo>
                  <a:pt x="47" y="42"/>
                </a:lnTo>
                <a:close/>
                <a:moveTo>
                  <a:pt x="37" y="42"/>
                </a:moveTo>
                <a:cubicBezTo>
                  <a:pt x="37" y="59"/>
                  <a:pt x="37" y="59"/>
                  <a:pt x="37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42"/>
                  <a:pt x="32" y="42"/>
                  <a:pt x="32" y="42"/>
                </a:cubicBezTo>
                <a:lnTo>
                  <a:pt x="37" y="42"/>
                </a:lnTo>
                <a:close/>
                <a:moveTo>
                  <a:pt x="23" y="42"/>
                </a:moveTo>
                <a:cubicBezTo>
                  <a:pt x="25" y="42"/>
                  <a:pt x="26" y="42"/>
                  <a:pt x="28" y="42"/>
                </a:cubicBezTo>
                <a:cubicBezTo>
                  <a:pt x="28" y="59"/>
                  <a:pt x="28" y="59"/>
                  <a:pt x="28" y="59"/>
                </a:cubicBezTo>
                <a:cubicBezTo>
                  <a:pt x="23" y="59"/>
                  <a:pt x="23" y="59"/>
                  <a:pt x="23" y="59"/>
                </a:cubicBezTo>
                <a:lnTo>
                  <a:pt x="23" y="42"/>
                </a:lnTo>
                <a:close/>
                <a:moveTo>
                  <a:pt x="14" y="45"/>
                </a:moveTo>
                <a:cubicBezTo>
                  <a:pt x="14" y="43"/>
                  <a:pt x="15" y="42"/>
                  <a:pt x="16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59"/>
                  <a:pt x="18" y="59"/>
                  <a:pt x="18" y="59"/>
                </a:cubicBezTo>
                <a:cubicBezTo>
                  <a:pt x="14" y="59"/>
                  <a:pt x="14" y="59"/>
                  <a:pt x="14" y="59"/>
                </a:cubicBezTo>
                <a:lnTo>
                  <a:pt x="14" y="45"/>
                </a:lnTo>
                <a:close/>
                <a:moveTo>
                  <a:pt x="5" y="82"/>
                </a:move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9" y="64"/>
                  <a:pt x="71" y="64"/>
                  <a:pt x="72" y="64"/>
                </a:cubicBezTo>
                <a:cubicBezTo>
                  <a:pt x="73" y="64"/>
                  <a:pt x="75" y="65"/>
                  <a:pt x="75" y="66"/>
                </a:cubicBezTo>
                <a:cubicBezTo>
                  <a:pt x="75" y="82"/>
                  <a:pt x="75" y="82"/>
                  <a:pt x="75" y="82"/>
                </a:cubicBezTo>
                <a:lnTo>
                  <a:pt x="5" y="82"/>
                </a:lnTo>
                <a:close/>
                <a:moveTo>
                  <a:pt x="20" y="110"/>
                </a:moveTo>
                <a:cubicBezTo>
                  <a:pt x="20" y="121"/>
                  <a:pt x="29" y="130"/>
                  <a:pt x="40" y="130"/>
                </a:cubicBezTo>
                <a:cubicBezTo>
                  <a:pt x="50" y="130"/>
                  <a:pt x="59" y="121"/>
                  <a:pt x="59" y="110"/>
                </a:cubicBezTo>
                <a:cubicBezTo>
                  <a:pt x="59" y="99"/>
                  <a:pt x="50" y="91"/>
                  <a:pt x="40" y="91"/>
                </a:cubicBezTo>
                <a:cubicBezTo>
                  <a:pt x="29" y="91"/>
                  <a:pt x="20" y="99"/>
                  <a:pt x="20" y="110"/>
                </a:cubicBezTo>
                <a:close/>
                <a:moveTo>
                  <a:pt x="54" y="110"/>
                </a:moveTo>
                <a:cubicBezTo>
                  <a:pt x="54" y="118"/>
                  <a:pt x="48" y="125"/>
                  <a:pt x="40" y="125"/>
                </a:cubicBezTo>
                <a:cubicBezTo>
                  <a:pt x="31" y="125"/>
                  <a:pt x="25" y="118"/>
                  <a:pt x="25" y="110"/>
                </a:cubicBezTo>
                <a:cubicBezTo>
                  <a:pt x="25" y="102"/>
                  <a:pt x="31" y="95"/>
                  <a:pt x="40" y="95"/>
                </a:cubicBezTo>
                <a:cubicBezTo>
                  <a:pt x="48" y="95"/>
                  <a:pt x="54" y="102"/>
                  <a:pt x="54" y="110"/>
                </a:cubicBezTo>
                <a:close/>
                <a:moveTo>
                  <a:pt x="24" y="148"/>
                </a:moveTo>
                <a:cubicBezTo>
                  <a:pt x="55" y="148"/>
                  <a:pt x="55" y="148"/>
                  <a:pt x="55" y="148"/>
                </a:cubicBezTo>
                <a:cubicBezTo>
                  <a:pt x="56" y="148"/>
                  <a:pt x="57" y="147"/>
                  <a:pt x="57" y="145"/>
                </a:cubicBezTo>
                <a:cubicBezTo>
                  <a:pt x="57" y="144"/>
                  <a:pt x="56" y="143"/>
                  <a:pt x="55" y="143"/>
                </a:cubicBezTo>
                <a:cubicBezTo>
                  <a:pt x="24" y="143"/>
                  <a:pt x="24" y="143"/>
                  <a:pt x="24" y="143"/>
                </a:cubicBezTo>
                <a:cubicBezTo>
                  <a:pt x="23" y="143"/>
                  <a:pt x="22" y="144"/>
                  <a:pt x="22" y="145"/>
                </a:cubicBezTo>
                <a:cubicBezTo>
                  <a:pt x="22" y="147"/>
                  <a:pt x="23" y="148"/>
                  <a:pt x="24" y="1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27">
            <a:extLst>
              <a:ext uri="{FF2B5EF4-FFF2-40B4-BE49-F238E27FC236}">
                <a16:creationId xmlns:a16="http://schemas.microsoft.com/office/drawing/2014/main" id="{85098AE1-3F8F-46C3-8500-2F2D8CFEBE99}"/>
              </a:ext>
            </a:extLst>
          </p:cNvPr>
          <p:cNvSpPr>
            <a:spLocks noEditPoints="1"/>
          </p:cNvSpPr>
          <p:nvPr/>
        </p:nvSpPr>
        <p:spPr bwMode="auto">
          <a:xfrm>
            <a:off x="3784000" y="3287018"/>
            <a:ext cx="346402" cy="462312"/>
          </a:xfrm>
          <a:custGeom>
            <a:avLst/>
            <a:gdLst>
              <a:gd name="T0" fmla="*/ 392283 w 121"/>
              <a:gd name="T1" fmla="*/ 99844 h 160"/>
              <a:gd name="T2" fmla="*/ 402517 w 121"/>
              <a:gd name="T3" fmla="*/ 17214 h 160"/>
              <a:gd name="T4" fmla="*/ 402517 w 121"/>
              <a:gd name="T5" fmla="*/ 0 h 160"/>
              <a:gd name="T6" fmla="*/ 0 w 121"/>
              <a:gd name="T7" fmla="*/ 58529 h 160"/>
              <a:gd name="T8" fmla="*/ 0 w 121"/>
              <a:gd name="T9" fmla="*/ 492334 h 160"/>
              <a:gd name="T10" fmla="*/ 402517 w 121"/>
              <a:gd name="T11" fmla="*/ 550863 h 160"/>
              <a:gd name="T12" fmla="*/ 412750 w 121"/>
              <a:gd name="T13" fmla="*/ 378718 h 160"/>
              <a:gd name="T14" fmla="*/ 402517 w 121"/>
              <a:gd name="T15" fmla="*/ 179030 h 160"/>
              <a:gd name="T16" fmla="*/ 395694 w 121"/>
              <a:gd name="T17" fmla="*/ 371833 h 160"/>
              <a:gd name="T18" fmla="*/ 17056 w 121"/>
              <a:gd name="T19" fmla="*/ 330518 h 160"/>
              <a:gd name="T20" fmla="*/ 57990 w 121"/>
              <a:gd name="T21" fmla="*/ 113615 h 160"/>
              <a:gd name="T22" fmla="*/ 395694 w 121"/>
              <a:gd name="T23" fmla="*/ 158373 h 160"/>
              <a:gd name="T24" fmla="*/ 412750 w 121"/>
              <a:gd name="T25" fmla="*/ 158373 h 160"/>
              <a:gd name="T26" fmla="*/ 402517 w 121"/>
              <a:gd name="T27" fmla="*/ 99844 h 160"/>
              <a:gd name="T28" fmla="*/ 395694 w 121"/>
              <a:gd name="T29" fmla="*/ 385604 h 160"/>
              <a:gd name="T30" fmla="*/ 324060 w 121"/>
              <a:gd name="T31" fmla="*/ 471676 h 160"/>
              <a:gd name="T32" fmla="*/ 324060 w 121"/>
              <a:gd name="T33" fmla="*/ 488891 h 160"/>
              <a:gd name="T34" fmla="*/ 395694 w 121"/>
              <a:gd name="T35" fmla="*/ 533649 h 160"/>
              <a:gd name="T36" fmla="*/ 17056 w 121"/>
              <a:gd name="T37" fmla="*/ 492334 h 160"/>
              <a:gd name="T38" fmla="*/ 57990 w 121"/>
              <a:gd name="T39" fmla="*/ 488891 h 160"/>
              <a:gd name="T40" fmla="*/ 303593 w 121"/>
              <a:gd name="T41" fmla="*/ 482005 h 160"/>
              <a:gd name="T42" fmla="*/ 57990 w 121"/>
              <a:gd name="T43" fmla="*/ 471676 h 160"/>
              <a:gd name="T44" fmla="*/ 17056 w 121"/>
              <a:gd name="T45" fmla="*/ 368390 h 160"/>
              <a:gd name="T46" fmla="*/ 378638 w 121"/>
              <a:gd name="T47" fmla="*/ 34429 h 160"/>
              <a:gd name="T48" fmla="*/ 64812 w 121"/>
              <a:gd name="T49" fmla="*/ 41315 h 160"/>
              <a:gd name="T50" fmla="*/ 378638 w 121"/>
              <a:gd name="T51" fmla="*/ 48201 h 160"/>
              <a:gd name="T52" fmla="*/ 71634 w 121"/>
              <a:gd name="T53" fmla="*/ 65415 h 160"/>
              <a:gd name="T54" fmla="*/ 71634 w 121"/>
              <a:gd name="T55" fmla="*/ 82629 h 160"/>
              <a:gd name="T56" fmla="*/ 378638 w 121"/>
              <a:gd name="T57" fmla="*/ 99844 h 160"/>
              <a:gd name="T58" fmla="*/ 17056 w 121"/>
              <a:gd name="T59" fmla="*/ 58529 h 160"/>
              <a:gd name="T60" fmla="*/ 378638 w 121"/>
              <a:gd name="T61" fmla="*/ 17214 h 160"/>
              <a:gd name="T62" fmla="*/ 153502 w 121"/>
              <a:gd name="T63" fmla="*/ 420033 h 160"/>
              <a:gd name="T64" fmla="*/ 296771 w 121"/>
              <a:gd name="T65" fmla="*/ 413147 h 160"/>
              <a:gd name="T66" fmla="*/ 153502 w 121"/>
              <a:gd name="T67" fmla="*/ 406261 h 160"/>
              <a:gd name="T68" fmla="*/ 153502 w 121"/>
              <a:gd name="T69" fmla="*/ 420033 h 160"/>
              <a:gd name="T70" fmla="*/ 289948 w 121"/>
              <a:gd name="T71" fmla="*/ 454462 h 160"/>
              <a:gd name="T72" fmla="*/ 289948 w 121"/>
              <a:gd name="T73" fmla="*/ 437248 h 160"/>
              <a:gd name="T74" fmla="*/ 146680 w 121"/>
              <a:gd name="T75" fmla="*/ 444133 h 160"/>
              <a:gd name="T76" fmla="*/ 146680 w 121"/>
              <a:gd name="T77" fmla="*/ 241003 h 160"/>
              <a:gd name="T78" fmla="*/ 296771 w 121"/>
              <a:gd name="T79" fmla="*/ 241003 h 160"/>
              <a:gd name="T80" fmla="*/ 146680 w 121"/>
              <a:gd name="T81" fmla="*/ 241003 h 160"/>
              <a:gd name="T82" fmla="*/ 221725 w 121"/>
              <a:gd name="T83" fmla="*/ 302975 h 160"/>
              <a:gd name="T84" fmla="*/ 221725 w 121"/>
              <a:gd name="T85" fmla="*/ 182473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1" h="160">
                <a:moveTo>
                  <a:pt x="118" y="29"/>
                </a:moveTo>
                <a:cubicBezTo>
                  <a:pt x="115" y="29"/>
                  <a:pt x="115" y="29"/>
                  <a:pt x="115" y="29"/>
                </a:cubicBezTo>
                <a:cubicBezTo>
                  <a:pt x="115" y="5"/>
                  <a:pt x="115" y="5"/>
                  <a:pt x="115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5"/>
                  <a:pt x="121" y="4"/>
                  <a:pt x="121" y="2"/>
                </a:cubicBezTo>
                <a:cubicBezTo>
                  <a:pt x="121" y="1"/>
                  <a:pt x="120" y="0"/>
                  <a:pt x="1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7" y="0"/>
                  <a:pt x="0" y="7"/>
                  <a:pt x="0" y="17"/>
                </a:cubicBezTo>
                <a:cubicBezTo>
                  <a:pt x="0" y="19"/>
                  <a:pt x="0" y="122"/>
                  <a:pt x="0" y="125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3"/>
                  <a:pt x="7" y="160"/>
                  <a:pt x="17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0" y="160"/>
                  <a:pt x="121" y="159"/>
                  <a:pt x="121" y="158"/>
                </a:cubicBezTo>
                <a:cubicBezTo>
                  <a:pt x="121" y="155"/>
                  <a:pt x="121" y="112"/>
                  <a:pt x="121" y="110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1" y="53"/>
                  <a:pt x="120" y="52"/>
                  <a:pt x="118" y="52"/>
                </a:cubicBezTo>
                <a:cubicBezTo>
                  <a:pt x="117" y="52"/>
                  <a:pt x="116" y="53"/>
                  <a:pt x="116" y="54"/>
                </a:cubicBezTo>
                <a:cubicBezTo>
                  <a:pt x="116" y="108"/>
                  <a:pt x="116" y="108"/>
                  <a:pt x="116" y="108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0" y="108"/>
                  <a:pt x="5" y="102"/>
                  <a:pt x="5" y="96"/>
                </a:cubicBezTo>
                <a:cubicBezTo>
                  <a:pt x="5" y="28"/>
                  <a:pt x="5" y="28"/>
                  <a:pt x="5" y="28"/>
                </a:cubicBezTo>
                <a:cubicBezTo>
                  <a:pt x="8" y="31"/>
                  <a:pt x="12" y="33"/>
                  <a:pt x="17" y="33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6" y="47"/>
                  <a:pt x="117" y="48"/>
                  <a:pt x="118" y="48"/>
                </a:cubicBezTo>
                <a:cubicBezTo>
                  <a:pt x="120" y="48"/>
                  <a:pt x="121" y="47"/>
                  <a:pt x="121" y="46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1" y="30"/>
                  <a:pt x="120" y="29"/>
                  <a:pt x="118" y="29"/>
                </a:cubicBezTo>
                <a:close/>
                <a:moveTo>
                  <a:pt x="17" y="112"/>
                </a:moveTo>
                <a:cubicBezTo>
                  <a:pt x="116" y="112"/>
                  <a:pt x="116" y="112"/>
                  <a:pt x="116" y="112"/>
                </a:cubicBezTo>
                <a:cubicBezTo>
                  <a:pt x="116" y="137"/>
                  <a:pt x="116" y="137"/>
                  <a:pt x="116" y="137"/>
                </a:cubicBezTo>
                <a:cubicBezTo>
                  <a:pt x="95" y="137"/>
                  <a:pt x="95" y="137"/>
                  <a:pt x="95" y="137"/>
                </a:cubicBezTo>
                <a:cubicBezTo>
                  <a:pt x="94" y="137"/>
                  <a:pt x="93" y="138"/>
                  <a:pt x="93" y="140"/>
                </a:cubicBezTo>
                <a:cubicBezTo>
                  <a:pt x="93" y="141"/>
                  <a:pt x="94" y="142"/>
                  <a:pt x="95" y="142"/>
                </a:cubicBezTo>
                <a:cubicBezTo>
                  <a:pt x="116" y="142"/>
                  <a:pt x="116" y="142"/>
                  <a:pt x="116" y="142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7" y="155"/>
                  <a:pt x="17" y="155"/>
                  <a:pt x="17" y="155"/>
                </a:cubicBezTo>
                <a:cubicBezTo>
                  <a:pt x="10" y="155"/>
                  <a:pt x="5" y="150"/>
                  <a:pt x="5" y="143"/>
                </a:cubicBezTo>
                <a:cubicBezTo>
                  <a:pt x="5" y="137"/>
                  <a:pt x="5" y="137"/>
                  <a:pt x="5" y="137"/>
                </a:cubicBezTo>
                <a:cubicBezTo>
                  <a:pt x="8" y="140"/>
                  <a:pt x="12" y="142"/>
                  <a:pt x="17" y="142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8" y="142"/>
                  <a:pt x="89" y="141"/>
                  <a:pt x="89" y="140"/>
                </a:cubicBezTo>
                <a:cubicBezTo>
                  <a:pt x="89" y="138"/>
                  <a:pt x="88" y="137"/>
                  <a:pt x="86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0" y="137"/>
                  <a:pt x="5" y="132"/>
                  <a:pt x="5" y="125"/>
                </a:cubicBezTo>
                <a:cubicBezTo>
                  <a:pt x="5" y="107"/>
                  <a:pt x="5" y="107"/>
                  <a:pt x="5" y="107"/>
                </a:cubicBezTo>
                <a:cubicBezTo>
                  <a:pt x="8" y="110"/>
                  <a:pt x="12" y="112"/>
                  <a:pt x="17" y="112"/>
                </a:cubicBezTo>
                <a:close/>
                <a:moveTo>
                  <a:pt x="11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0" y="10"/>
                  <a:pt x="19" y="11"/>
                  <a:pt x="19" y="12"/>
                </a:cubicBezTo>
                <a:cubicBezTo>
                  <a:pt x="19" y="13"/>
                  <a:pt x="20" y="14"/>
                  <a:pt x="21" y="14"/>
                </a:cubicBezTo>
                <a:cubicBezTo>
                  <a:pt x="111" y="14"/>
                  <a:pt x="111" y="14"/>
                  <a:pt x="111" y="14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0" y="19"/>
                  <a:pt x="19" y="20"/>
                  <a:pt x="19" y="21"/>
                </a:cubicBezTo>
                <a:cubicBezTo>
                  <a:pt x="19" y="23"/>
                  <a:pt x="20" y="24"/>
                  <a:pt x="21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0" y="29"/>
                  <a:pt x="5" y="23"/>
                  <a:pt x="5" y="17"/>
                </a:cubicBezTo>
                <a:cubicBezTo>
                  <a:pt x="5" y="10"/>
                  <a:pt x="10" y="5"/>
                  <a:pt x="17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1" y="10"/>
                  <a:pt x="111" y="10"/>
                  <a:pt x="111" y="10"/>
                </a:cubicBezTo>
                <a:close/>
                <a:moveTo>
                  <a:pt x="45" y="122"/>
                </a:moveTo>
                <a:cubicBezTo>
                  <a:pt x="85" y="122"/>
                  <a:pt x="85" y="122"/>
                  <a:pt x="85" y="122"/>
                </a:cubicBezTo>
                <a:cubicBezTo>
                  <a:pt x="86" y="122"/>
                  <a:pt x="87" y="121"/>
                  <a:pt x="87" y="120"/>
                </a:cubicBezTo>
                <a:cubicBezTo>
                  <a:pt x="87" y="119"/>
                  <a:pt x="86" y="118"/>
                  <a:pt x="85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4" y="118"/>
                  <a:pt x="43" y="119"/>
                  <a:pt x="43" y="120"/>
                </a:cubicBezTo>
                <a:cubicBezTo>
                  <a:pt x="43" y="121"/>
                  <a:pt x="44" y="122"/>
                  <a:pt x="45" y="122"/>
                </a:cubicBezTo>
                <a:close/>
                <a:moveTo>
                  <a:pt x="45" y="132"/>
                </a:moveTo>
                <a:cubicBezTo>
                  <a:pt x="85" y="132"/>
                  <a:pt x="85" y="132"/>
                  <a:pt x="85" y="132"/>
                </a:cubicBezTo>
                <a:cubicBezTo>
                  <a:pt x="86" y="132"/>
                  <a:pt x="87" y="131"/>
                  <a:pt x="87" y="129"/>
                </a:cubicBezTo>
                <a:cubicBezTo>
                  <a:pt x="87" y="128"/>
                  <a:pt x="86" y="127"/>
                  <a:pt x="85" y="127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4" y="127"/>
                  <a:pt x="43" y="128"/>
                  <a:pt x="43" y="129"/>
                </a:cubicBezTo>
                <a:cubicBezTo>
                  <a:pt x="43" y="131"/>
                  <a:pt x="44" y="132"/>
                  <a:pt x="45" y="132"/>
                </a:cubicBezTo>
                <a:close/>
                <a:moveTo>
                  <a:pt x="43" y="70"/>
                </a:moveTo>
                <a:cubicBezTo>
                  <a:pt x="43" y="83"/>
                  <a:pt x="53" y="92"/>
                  <a:pt x="65" y="92"/>
                </a:cubicBezTo>
                <a:cubicBezTo>
                  <a:pt x="77" y="92"/>
                  <a:pt x="87" y="83"/>
                  <a:pt x="87" y="70"/>
                </a:cubicBezTo>
                <a:cubicBezTo>
                  <a:pt x="87" y="58"/>
                  <a:pt x="77" y="48"/>
                  <a:pt x="65" y="48"/>
                </a:cubicBezTo>
                <a:cubicBezTo>
                  <a:pt x="53" y="48"/>
                  <a:pt x="43" y="58"/>
                  <a:pt x="43" y="70"/>
                </a:cubicBezTo>
                <a:close/>
                <a:moveTo>
                  <a:pt x="82" y="70"/>
                </a:moveTo>
                <a:cubicBezTo>
                  <a:pt x="82" y="80"/>
                  <a:pt x="74" y="88"/>
                  <a:pt x="65" y="88"/>
                </a:cubicBezTo>
                <a:cubicBezTo>
                  <a:pt x="55" y="88"/>
                  <a:pt x="47" y="80"/>
                  <a:pt x="47" y="70"/>
                </a:cubicBezTo>
                <a:cubicBezTo>
                  <a:pt x="47" y="61"/>
                  <a:pt x="55" y="53"/>
                  <a:pt x="65" y="53"/>
                </a:cubicBezTo>
                <a:cubicBezTo>
                  <a:pt x="74" y="53"/>
                  <a:pt x="82" y="61"/>
                  <a:pt x="82" y="7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32">
            <a:extLst>
              <a:ext uri="{FF2B5EF4-FFF2-40B4-BE49-F238E27FC236}">
                <a16:creationId xmlns:a16="http://schemas.microsoft.com/office/drawing/2014/main" id="{9C54A344-1093-44D8-A9F5-7C070BF734E0}"/>
              </a:ext>
            </a:extLst>
          </p:cNvPr>
          <p:cNvSpPr>
            <a:spLocks noEditPoints="1"/>
          </p:cNvSpPr>
          <p:nvPr/>
        </p:nvSpPr>
        <p:spPr bwMode="auto">
          <a:xfrm>
            <a:off x="4741654" y="5286278"/>
            <a:ext cx="463644" cy="458316"/>
          </a:xfrm>
          <a:custGeom>
            <a:avLst/>
            <a:gdLst>
              <a:gd name="T0" fmla="*/ 95485 w 162"/>
              <a:gd name="T1" fmla="*/ 302244 h 159"/>
              <a:gd name="T2" fmla="*/ 81844 w 162"/>
              <a:gd name="T3" fmla="*/ 305679 h 159"/>
              <a:gd name="T4" fmla="*/ 88665 w 162"/>
              <a:gd name="T5" fmla="*/ 449931 h 159"/>
              <a:gd name="T6" fmla="*/ 228482 w 162"/>
              <a:gd name="T7" fmla="*/ 436193 h 159"/>
              <a:gd name="T8" fmla="*/ 98895 w 162"/>
              <a:gd name="T9" fmla="*/ 326286 h 159"/>
              <a:gd name="T10" fmla="*/ 98895 w 162"/>
              <a:gd name="T11" fmla="*/ 432758 h 159"/>
              <a:gd name="T12" fmla="*/ 0 w 162"/>
              <a:gd name="T13" fmla="*/ 103038 h 159"/>
              <a:gd name="T14" fmla="*/ 6820 w 162"/>
              <a:gd name="T15" fmla="*/ 532362 h 159"/>
              <a:gd name="T16" fmla="*/ 95485 w 162"/>
              <a:gd name="T17" fmla="*/ 522058 h 159"/>
              <a:gd name="T18" fmla="*/ 17051 w 162"/>
              <a:gd name="T19" fmla="*/ 515189 h 159"/>
              <a:gd name="T20" fmla="*/ 361480 w 162"/>
              <a:gd name="T21" fmla="*/ 515189 h 159"/>
              <a:gd name="T22" fmla="*/ 105716 w 162"/>
              <a:gd name="T23" fmla="*/ 522058 h 159"/>
              <a:gd name="T24" fmla="*/ 378531 w 162"/>
              <a:gd name="T25" fmla="*/ 532362 h 159"/>
              <a:gd name="T26" fmla="*/ 433094 w 162"/>
              <a:gd name="T27" fmla="*/ 522058 h 159"/>
              <a:gd name="T28" fmla="*/ 381941 w 162"/>
              <a:gd name="T29" fmla="*/ 515189 h 159"/>
              <a:gd name="T30" fmla="*/ 17051 w 162"/>
              <a:gd name="T31" fmla="*/ 123645 h 159"/>
              <a:gd name="T32" fmla="*/ 381941 w 162"/>
              <a:gd name="T33" fmla="*/ 515189 h 159"/>
              <a:gd name="T34" fmla="*/ 170509 w 162"/>
              <a:gd name="T35" fmla="*/ 3435 h 159"/>
              <a:gd name="T36" fmla="*/ 75024 w 162"/>
              <a:gd name="T37" fmla="*/ 72126 h 159"/>
              <a:gd name="T38" fmla="*/ 443324 w 162"/>
              <a:gd name="T39" fmla="*/ 473974 h 159"/>
              <a:gd name="T40" fmla="*/ 538809 w 162"/>
              <a:gd name="T41" fmla="*/ 408716 h 159"/>
              <a:gd name="T42" fmla="*/ 538809 w 162"/>
              <a:gd name="T43" fmla="*/ 374370 h 159"/>
              <a:gd name="T44" fmla="*/ 521758 w 162"/>
              <a:gd name="T45" fmla="*/ 401847 h 159"/>
              <a:gd name="T46" fmla="*/ 446734 w 162"/>
              <a:gd name="T47" fmla="*/ 340025 h 159"/>
              <a:gd name="T48" fmla="*/ 511528 w 162"/>
              <a:gd name="T49" fmla="*/ 412151 h 159"/>
              <a:gd name="T50" fmla="*/ 88665 w 162"/>
              <a:gd name="T51" fmla="*/ 92734 h 159"/>
              <a:gd name="T52" fmla="*/ 136407 w 162"/>
              <a:gd name="T53" fmla="*/ 34346 h 159"/>
              <a:gd name="T54" fmla="*/ 439914 w 162"/>
              <a:gd name="T55" fmla="*/ 329721 h 159"/>
              <a:gd name="T56" fmla="*/ 146638 w 162"/>
              <a:gd name="T57" fmla="*/ 24042 h 159"/>
              <a:gd name="T58" fmla="*/ 160279 w 162"/>
              <a:gd name="T59" fmla="*/ 17173 h 159"/>
              <a:gd name="T60" fmla="*/ 112536 w 162"/>
              <a:gd name="T61" fmla="*/ 85865 h 159"/>
              <a:gd name="T62" fmla="*/ 153458 w 162"/>
              <a:gd name="T63" fmla="*/ 68692 h 159"/>
              <a:gd name="T64" fmla="*/ 136407 w 162"/>
              <a:gd name="T65" fmla="*/ 96169 h 159"/>
              <a:gd name="T66" fmla="*/ 143228 w 162"/>
              <a:gd name="T67" fmla="*/ 82430 h 15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2" h="159">
                <a:moveTo>
                  <a:pt x="67" y="127"/>
                </a:moveTo>
                <a:cubicBezTo>
                  <a:pt x="28" y="88"/>
                  <a:pt x="28" y="88"/>
                  <a:pt x="28" y="88"/>
                </a:cubicBezTo>
                <a:cubicBezTo>
                  <a:pt x="27" y="87"/>
                  <a:pt x="26" y="87"/>
                  <a:pt x="26" y="87"/>
                </a:cubicBezTo>
                <a:cubicBezTo>
                  <a:pt x="25" y="87"/>
                  <a:pt x="24" y="88"/>
                  <a:pt x="24" y="89"/>
                </a:cubicBezTo>
                <a:cubicBezTo>
                  <a:pt x="24" y="129"/>
                  <a:pt x="24" y="129"/>
                  <a:pt x="24" y="129"/>
                </a:cubicBezTo>
                <a:cubicBezTo>
                  <a:pt x="24" y="130"/>
                  <a:pt x="25" y="131"/>
                  <a:pt x="26" y="131"/>
                </a:cubicBezTo>
                <a:cubicBezTo>
                  <a:pt x="66" y="131"/>
                  <a:pt x="66" y="131"/>
                  <a:pt x="66" y="131"/>
                </a:cubicBezTo>
                <a:cubicBezTo>
                  <a:pt x="68" y="131"/>
                  <a:pt x="69" y="128"/>
                  <a:pt x="67" y="127"/>
                </a:cubicBezTo>
                <a:close/>
                <a:moveTo>
                  <a:pt x="29" y="126"/>
                </a:moveTo>
                <a:cubicBezTo>
                  <a:pt x="29" y="95"/>
                  <a:pt x="29" y="95"/>
                  <a:pt x="29" y="95"/>
                </a:cubicBezTo>
                <a:cubicBezTo>
                  <a:pt x="60" y="126"/>
                  <a:pt x="60" y="126"/>
                  <a:pt x="60" y="126"/>
                </a:cubicBezTo>
                <a:lnTo>
                  <a:pt x="29" y="126"/>
                </a:lnTo>
                <a:close/>
                <a:moveTo>
                  <a:pt x="4" y="29"/>
                </a:moveTo>
                <a:cubicBezTo>
                  <a:pt x="3" y="27"/>
                  <a:pt x="0" y="28"/>
                  <a:pt x="0" y="30"/>
                </a:cubicBezTo>
                <a:cubicBezTo>
                  <a:pt x="0" y="35"/>
                  <a:pt x="0" y="147"/>
                  <a:pt x="0" y="152"/>
                </a:cubicBezTo>
                <a:cubicBezTo>
                  <a:pt x="0" y="154"/>
                  <a:pt x="1" y="155"/>
                  <a:pt x="2" y="155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7" y="155"/>
                  <a:pt x="28" y="154"/>
                  <a:pt x="28" y="152"/>
                </a:cubicBezTo>
                <a:cubicBezTo>
                  <a:pt x="28" y="151"/>
                  <a:pt x="27" y="150"/>
                  <a:pt x="25" y="150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49"/>
                  <a:pt x="5" y="49"/>
                  <a:pt x="5" y="49"/>
                </a:cubicBezTo>
                <a:cubicBezTo>
                  <a:pt x="106" y="150"/>
                  <a:pt x="106" y="150"/>
                  <a:pt x="106" y="150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32" y="150"/>
                  <a:pt x="31" y="151"/>
                  <a:pt x="31" y="152"/>
                </a:cubicBezTo>
                <a:cubicBezTo>
                  <a:pt x="31" y="154"/>
                  <a:pt x="32" y="155"/>
                  <a:pt x="34" y="155"/>
                </a:cubicBezTo>
                <a:cubicBezTo>
                  <a:pt x="111" y="155"/>
                  <a:pt x="111" y="155"/>
                  <a:pt x="111" y="155"/>
                </a:cubicBezTo>
                <a:cubicBezTo>
                  <a:pt x="125" y="155"/>
                  <a:pt x="124" y="155"/>
                  <a:pt x="125" y="155"/>
                </a:cubicBezTo>
                <a:cubicBezTo>
                  <a:pt x="126" y="154"/>
                  <a:pt x="127" y="153"/>
                  <a:pt x="127" y="152"/>
                </a:cubicBezTo>
                <a:cubicBezTo>
                  <a:pt x="127" y="151"/>
                  <a:pt x="135" y="159"/>
                  <a:pt x="4" y="29"/>
                </a:cubicBezTo>
                <a:close/>
                <a:moveTo>
                  <a:pt x="112" y="150"/>
                </a:moveTo>
                <a:cubicBezTo>
                  <a:pt x="5" y="42"/>
                  <a:pt x="5" y="42"/>
                  <a:pt x="5" y="42"/>
                </a:cubicBezTo>
                <a:cubicBezTo>
                  <a:pt x="5" y="36"/>
                  <a:pt x="5" y="36"/>
                  <a:pt x="5" y="36"/>
                </a:cubicBezTo>
                <a:cubicBezTo>
                  <a:pt x="119" y="150"/>
                  <a:pt x="119" y="150"/>
                  <a:pt x="119" y="150"/>
                </a:cubicBezTo>
                <a:cubicBezTo>
                  <a:pt x="112" y="150"/>
                  <a:pt x="112" y="150"/>
                  <a:pt x="112" y="150"/>
                </a:cubicBezTo>
                <a:close/>
                <a:moveTo>
                  <a:pt x="158" y="109"/>
                </a:moveTo>
                <a:cubicBezTo>
                  <a:pt x="157" y="109"/>
                  <a:pt x="51" y="2"/>
                  <a:pt x="50" y="1"/>
                </a:cubicBezTo>
                <a:cubicBezTo>
                  <a:pt x="48" y="0"/>
                  <a:pt x="45" y="0"/>
                  <a:pt x="42" y="1"/>
                </a:cubicBezTo>
                <a:cubicBezTo>
                  <a:pt x="42" y="2"/>
                  <a:pt x="43" y="1"/>
                  <a:pt x="22" y="21"/>
                </a:cubicBezTo>
                <a:cubicBezTo>
                  <a:pt x="20" y="24"/>
                  <a:pt x="20" y="28"/>
                  <a:pt x="22" y="30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32" y="140"/>
                  <a:pt x="136" y="140"/>
                  <a:pt x="139" y="138"/>
                </a:cubicBezTo>
                <a:cubicBezTo>
                  <a:pt x="142" y="134"/>
                  <a:pt x="156" y="120"/>
                  <a:pt x="158" y="119"/>
                </a:cubicBezTo>
                <a:cubicBezTo>
                  <a:pt x="159" y="117"/>
                  <a:pt x="160" y="116"/>
                  <a:pt x="160" y="114"/>
                </a:cubicBezTo>
                <a:cubicBezTo>
                  <a:pt x="160" y="112"/>
                  <a:pt x="159" y="111"/>
                  <a:pt x="158" y="109"/>
                </a:cubicBezTo>
                <a:close/>
                <a:moveTo>
                  <a:pt x="155" y="114"/>
                </a:moveTo>
                <a:cubicBezTo>
                  <a:pt x="155" y="115"/>
                  <a:pt x="155" y="115"/>
                  <a:pt x="153" y="117"/>
                </a:cubicBezTo>
                <a:cubicBezTo>
                  <a:pt x="135" y="99"/>
                  <a:pt x="135" y="99"/>
                  <a:pt x="135" y="99"/>
                </a:cubicBezTo>
                <a:cubicBezTo>
                  <a:pt x="134" y="98"/>
                  <a:pt x="132" y="98"/>
                  <a:pt x="131" y="99"/>
                </a:cubicBezTo>
                <a:cubicBezTo>
                  <a:pt x="130" y="99"/>
                  <a:pt x="130" y="101"/>
                  <a:pt x="131" y="102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34" y="136"/>
                  <a:pt x="135" y="135"/>
                  <a:pt x="134" y="135"/>
                </a:cubicBezTo>
                <a:cubicBezTo>
                  <a:pt x="133" y="135"/>
                  <a:pt x="140" y="141"/>
                  <a:pt x="26" y="27"/>
                </a:cubicBezTo>
                <a:cubicBezTo>
                  <a:pt x="25" y="26"/>
                  <a:pt x="25" y="25"/>
                  <a:pt x="26" y="24"/>
                </a:cubicBezTo>
                <a:cubicBezTo>
                  <a:pt x="40" y="10"/>
                  <a:pt x="40" y="10"/>
                  <a:pt x="40" y="10"/>
                </a:cubicBezTo>
                <a:cubicBezTo>
                  <a:pt x="125" y="96"/>
                  <a:pt x="125" y="96"/>
                  <a:pt x="125" y="96"/>
                </a:cubicBezTo>
                <a:cubicBezTo>
                  <a:pt x="126" y="97"/>
                  <a:pt x="128" y="97"/>
                  <a:pt x="129" y="96"/>
                </a:cubicBezTo>
                <a:cubicBezTo>
                  <a:pt x="130" y="95"/>
                  <a:pt x="130" y="94"/>
                  <a:pt x="129" y="93"/>
                </a:cubicBezTo>
                <a:cubicBezTo>
                  <a:pt x="43" y="7"/>
                  <a:pt x="43" y="7"/>
                  <a:pt x="43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7" y="5"/>
                  <a:pt x="47" y="5"/>
                </a:cubicBezTo>
                <a:cubicBezTo>
                  <a:pt x="162" y="119"/>
                  <a:pt x="155" y="113"/>
                  <a:pt x="155" y="114"/>
                </a:cubicBezTo>
                <a:close/>
                <a:moveTo>
                  <a:pt x="33" y="25"/>
                </a:moveTo>
                <a:cubicBezTo>
                  <a:pt x="33" y="31"/>
                  <a:pt x="40" y="35"/>
                  <a:pt x="45" y="30"/>
                </a:cubicBezTo>
                <a:cubicBezTo>
                  <a:pt x="48" y="27"/>
                  <a:pt x="48" y="23"/>
                  <a:pt x="45" y="20"/>
                </a:cubicBezTo>
                <a:cubicBezTo>
                  <a:pt x="41" y="16"/>
                  <a:pt x="33" y="19"/>
                  <a:pt x="33" y="25"/>
                </a:cubicBezTo>
                <a:close/>
                <a:moveTo>
                  <a:pt x="40" y="28"/>
                </a:moveTo>
                <a:cubicBezTo>
                  <a:pt x="39" y="28"/>
                  <a:pt x="38" y="27"/>
                  <a:pt x="38" y="25"/>
                </a:cubicBezTo>
                <a:cubicBezTo>
                  <a:pt x="38" y="23"/>
                  <a:pt x="40" y="22"/>
                  <a:pt x="42" y="24"/>
                </a:cubicBezTo>
                <a:cubicBezTo>
                  <a:pt x="43" y="25"/>
                  <a:pt x="42" y="28"/>
                  <a:pt x="40" y="2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33">
            <a:extLst>
              <a:ext uri="{FF2B5EF4-FFF2-40B4-BE49-F238E27FC236}">
                <a16:creationId xmlns:a16="http://schemas.microsoft.com/office/drawing/2014/main" id="{7C263ADB-D083-4D33-9623-84BFACE6C6CA}"/>
              </a:ext>
            </a:extLst>
          </p:cNvPr>
          <p:cNvSpPr>
            <a:spLocks noEditPoints="1"/>
          </p:cNvSpPr>
          <p:nvPr/>
        </p:nvSpPr>
        <p:spPr bwMode="auto">
          <a:xfrm>
            <a:off x="4777215" y="1288679"/>
            <a:ext cx="358394" cy="462314"/>
          </a:xfrm>
          <a:custGeom>
            <a:avLst/>
            <a:gdLst>
              <a:gd name="T0" fmla="*/ 427038 w 125"/>
              <a:gd name="T1" fmla="*/ 110173 h 160"/>
              <a:gd name="T2" fmla="*/ 276721 w 125"/>
              <a:gd name="T3" fmla="*/ 61972 h 160"/>
              <a:gd name="T4" fmla="*/ 222060 w 125"/>
              <a:gd name="T5" fmla="*/ 0 h 160"/>
              <a:gd name="T6" fmla="*/ 181064 w 125"/>
              <a:gd name="T7" fmla="*/ 61972 h 160"/>
              <a:gd name="T8" fmla="*/ 23914 w 125"/>
              <a:gd name="T9" fmla="*/ 86072 h 160"/>
              <a:gd name="T10" fmla="*/ 23914 w 125"/>
              <a:gd name="T11" fmla="*/ 382161 h 160"/>
              <a:gd name="T12" fmla="*/ 44412 w 125"/>
              <a:gd name="T13" fmla="*/ 540534 h 160"/>
              <a:gd name="T14" fmla="*/ 92240 w 125"/>
              <a:gd name="T15" fmla="*/ 537091 h 160"/>
              <a:gd name="T16" fmla="*/ 181064 w 125"/>
              <a:gd name="T17" fmla="*/ 526763 h 160"/>
              <a:gd name="T18" fmla="*/ 245974 w 125"/>
              <a:gd name="T19" fmla="*/ 526763 h 160"/>
              <a:gd name="T20" fmla="*/ 334798 w 125"/>
              <a:gd name="T21" fmla="*/ 537091 h 160"/>
              <a:gd name="T22" fmla="*/ 365545 w 125"/>
              <a:gd name="T23" fmla="*/ 547420 h 160"/>
              <a:gd name="T24" fmla="*/ 392875 w 125"/>
              <a:gd name="T25" fmla="*/ 509548 h 160"/>
              <a:gd name="T26" fmla="*/ 351879 w 125"/>
              <a:gd name="T27" fmla="*/ 451019 h 160"/>
              <a:gd name="T28" fmla="*/ 372377 w 125"/>
              <a:gd name="T29" fmla="*/ 526763 h 160"/>
              <a:gd name="T30" fmla="*/ 286970 w 125"/>
              <a:gd name="T31" fmla="*/ 382161 h 160"/>
              <a:gd name="T32" fmla="*/ 351879 w 125"/>
              <a:gd name="T33" fmla="*/ 430362 h 160"/>
              <a:gd name="T34" fmla="*/ 403124 w 125"/>
              <a:gd name="T35" fmla="*/ 382161 h 160"/>
              <a:gd name="T36" fmla="*/ 416789 w 125"/>
              <a:gd name="T37" fmla="*/ 154930 h 160"/>
              <a:gd name="T38" fmla="*/ 403124 w 125"/>
              <a:gd name="T39" fmla="*/ 364947 h 160"/>
              <a:gd name="T40" fmla="*/ 68326 w 125"/>
              <a:gd name="T41" fmla="*/ 289203 h 160"/>
              <a:gd name="T42" fmla="*/ 23914 w 125"/>
              <a:gd name="T43" fmla="*/ 103287 h 160"/>
              <a:gd name="T44" fmla="*/ 276721 w 125"/>
              <a:gd name="T45" fmla="*/ 127387 h 160"/>
              <a:gd name="T46" fmla="*/ 409956 w 125"/>
              <a:gd name="T47" fmla="*/ 110173 h 160"/>
              <a:gd name="T48" fmla="*/ 228892 w 125"/>
              <a:gd name="T49" fmla="*/ 526763 h 160"/>
              <a:gd name="T50" fmla="*/ 204978 w 125"/>
              <a:gd name="T51" fmla="*/ 533649 h 160"/>
              <a:gd name="T52" fmla="*/ 228892 w 125"/>
              <a:gd name="T53" fmla="*/ 478562 h 160"/>
              <a:gd name="T54" fmla="*/ 304051 w 125"/>
              <a:gd name="T55" fmla="*/ 464791 h 160"/>
              <a:gd name="T56" fmla="*/ 293802 w 125"/>
              <a:gd name="T57" fmla="*/ 433805 h 160"/>
              <a:gd name="T58" fmla="*/ 286970 w 125"/>
              <a:gd name="T59" fmla="*/ 416590 h 160"/>
              <a:gd name="T60" fmla="*/ 198146 w 125"/>
              <a:gd name="T61" fmla="*/ 382161 h 160"/>
              <a:gd name="T62" fmla="*/ 198146 w 125"/>
              <a:gd name="T63" fmla="*/ 416590 h 160"/>
              <a:gd name="T64" fmla="*/ 181064 w 125"/>
              <a:gd name="T65" fmla="*/ 382161 h 160"/>
              <a:gd name="T66" fmla="*/ 153734 w 125"/>
              <a:gd name="T67" fmla="*/ 382161 h 160"/>
              <a:gd name="T68" fmla="*/ 136652 w 125"/>
              <a:gd name="T69" fmla="*/ 382161 h 160"/>
              <a:gd name="T70" fmla="*/ 47828 w 125"/>
              <a:gd name="T71" fmla="*/ 523320 h 160"/>
              <a:gd name="T72" fmla="*/ 68326 w 125"/>
              <a:gd name="T73" fmla="*/ 306418 h 160"/>
              <a:gd name="T74" fmla="*/ 27330 w 125"/>
              <a:gd name="T75" fmla="*/ 306418 h 160"/>
              <a:gd name="T76" fmla="*/ 64910 w 125"/>
              <a:gd name="T77" fmla="*/ 364947 h 160"/>
              <a:gd name="T78" fmla="*/ 17082 w 125"/>
              <a:gd name="T79" fmla="*/ 316746 h 160"/>
              <a:gd name="T80" fmla="*/ 222060 w 125"/>
              <a:gd name="T81" fmla="*/ 17214 h 160"/>
              <a:gd name="T82" fmla="*/ 198146 w 125"/>
              <a:gd name="T83" fmla="*/ 61972 h 160"/>
              <a:gd name="T84" fmla="*/ 276721 w 125"/>
              <a:gd name="T85" fmla="*/ 110173 h 160"/>
              <a:gd name="T86" fmla="*/ 143485 w 125"/>
              <a:gd name="T87" fmla="*/ 86072 h 160"/>
              <a:gd name="T88" fmla="*/ 283553 w 125"/>
              <a:gd name="T89" fmla="*/ 86072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5" h="160">
                <a:moveTo>
                  <a:pt x="122" y="41"/>
                </a:moveTo>
                <a:cubicBezTo>
                  <a:pt x="124" y="41"/>
                  <a:pt x="125" y="40"/>
                  <a:pt x="125" y="39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5" y="28"/>
                  <a:pt x="122" y="25"/>
                  <a:pt x="118" y="25"/>
                </a:cubicBezTo>
                <a:cubicBezTo>
                  <a:pt x="87" y="25"/>
                  <a:pt x="87" y="25"/>
                  <a:pt x="87" y="25"/>
                </a:cubicBezTo>
                <a:cubicBezTo>
                  <a:pt x="87" y="21"/>
                  <a:pt x="84" y="18"/>
                  <a:pt x="81" y="18"/>
                </a:cubicBezTo>
                <a:cubicBezTo>
                  <a:pt x="72" y="18"/>
                  <a:pt x="72" y="18"/>
                  <a:pt x="72" y="18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3"/>
                  <a:pt x="69" y="0"/>
                  <a:pt x="65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6" y="0"/>
                  <a:pt x="53" y="3"/>
                  <a:pt x="53" y="7"/>
                </a:cubicBezTo>
                <a:cubicBezTo>
                  <a:pt x="53" y="18"/>
                  <a:pt x="53" y="18"/>
                  <a:pt x="53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0" y="18"/>
                  <a:pt x="37" y="21"/>
                  <a:pt x="3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3" y="25"/>
                  <a:pt x="0" y="28"/>
                  <a:pt x="0" y="3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8"/>
                  <a:pt x="3" y="111"/>
                  <a:pt x="7" y="111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8" y="152"/>
                  <a:pt x="10" y="156"/>
                  <a:pt x="13" y="157"/>
                </a:cubicBezTo>
                <a:cubicBezTo>
                  <a:pt x="18" y="159"/>
                  <a:pt x="19" y="160"/>
                  <a:pt x="20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23" y="160"/>
                  <a:pt x="26" y="158"/>
                  <a:pt x="27" y="156"/>
                </a:cubicBezTo>
                <a:cubicBezTo>
                  <a:pt x="33" y="139"/>
                  <a:pt x="33" y="139"/>
                  <a:pt x="3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53"/>
                  <a:pt x="53" y="153"/>
                  <a:pt x="53" y="153"/>
                </a:cubicBezTo>
                <a:cubicBezTo>
                  <a:pt x="53" y="157"/>
                  <a:pt x="56" y="160"/>
                  <a:pt x="60" y="160"/>
                </a:cubicBezTo>
                <a:cubicBezTo>
                  <a:pt x="65" y="160"/>
                  <a:pt x="65" y="160"/>
                  <a:pt x="65" y="160"/>
                </a:cubicBezTo>
                <a:cubicBezTo>
                  <a:pt x="69" y="160"/>
                  <a:pt x="72" y="157"/>
                  <a:pt x="72" y="153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8" y="156"/>
                  <a:pt x="98" y="156"/>
                  <a:pt x="98" y="156"/>
                </a:cubicBezTo>
                <a:cubicBezTo>
                  <a:pt x="99" y="157"/>
                  <a:pt x="100" y="158"/>
                  <a:pt x="101" y="159"/>
                </a:cubicBezTo>
                <a:cubicBezTo>
                  <a:pt x="102" y="159"/>
                  <a:pt x="103" y="160"/>
                  <a:pt x="104" y="160"/>
                </a:cubicBezTo>
                <a:cubicBezTo>
                  <a:pt x="105" y="160"/>
                  <a:pt x="106" y="159"/>
                  <a:pt x="107" y="159"/>
                </a:cubicBezTo>
                <a:cubicBezTo>
                  <a:pt x="111" y="157"/>
                  <a:pt x="111" y="157"/>
                  <a:pt x="111" y="157"/>
                </a:cubicBezTo>
                <a:cubicBezTo>
                  <a:pt x="113" y="156"/>
                  <a:pt x="114" y="155"/>
                  <a:pt x="115" y="154"/>
                </a:cubicBezTo>
                <a:cubicBezTo>
                  <a:pt x="116" y="152"/>
                  <a:pt x="116" y="150"/>
                  <a:pt x="115" y="148"/>
                </a:cubicBezTo>
                <a:cubicBezTo>
                  <a:pt x="107" y="129"/>
                  <a:pt x="107" y="129"/>
                  <a:pt x="107" y="129"/>
                </a:cubicBezTo>
                <a:cubicBezTo>
                  <a:pt x="106" y="128"/>
                  <a:pt x="105" y="128"/>
                  <a:pt x="104" y="128"/>
                </a:cubicBezTo>
                <a:cubicBezTo>
                  <a:pt x="103" y="129"/>
                  <a:pt x="102" y="130"/>
                  <a:pt x="103" y="131"/>
                </a:cubicBezTo>
                <a:cubicBezTo>
                  <a:pt x="111" y="150"/>
                  <a:pt x="111" y="150"/>
                  <a:pt x="111" y="150"/>
                </a:cubicBezTo>
                <a:cubicBezTo>
                  <a:pt x="111" y="151"/>
                  <a:pt x="111" y="151"/>
                  <a:pt x="111" y="152"/>
                </a:cubicBezTo>
                <a:cubicBezTo>
                  <a:pt x="110" y="152"/>
                  <a:pt x="110" y="153"/>
                  <a:pt x="109" y="153"/>
                </a:cubicBezTo>
                <a:cubicBezTo>
                  <a:pt x="104" y="155"/>
                  <a:pt x="104" y="155"/>
                  <a:pt x="103" y="155"/>
                </a:cubicBezTo>
                <a:cubicBezTo>
                  <a:pt x="103" y="155"/>
                  <a:pt x="102" y="154"/>
                  <a:pt x="102" y="154"/>
                </a:cubicBezTo>
                <a:cubicBezTo>
                  <a:pt x="84" y="111"/>
                  <a:pt x="84" y="111"/>
                  <a:pt x="84" y="111"/>
                </a:cubicBezTo>
                <a:cubicBezTo>
                  <a:pt x="94" y="111"/>
                  <a:pt x="94" y="111"/>
                  <a:pt x="94" y="111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100" y="125"/>
                  <a:pt x="101" y="125"/>
                  <a:pt x="103" y="125"/>
                </a:cubicBezTo>
                <a:cubicBezTo>
                  <a:pt x="104" y="124"/>
                  <a:pt x="104" y="123"/>
                  <a:pt x="104" y="122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22" y="111"/>
                  <a:pt x="125" y="108"/>
                  <a:pt x="125" y="104"/>
                </a:cubicBezTo>
                <a:cubicBezTo>
                  <a:pt x="125" y="47"/>
                  <a:pt x="125" y="47"/>
                  <a:pt x="125" y="47"/>
                </a:cubicBezTo>
                <a:cubicBezTo>
                  <a:pt x="125" y="46"/>
                  <a:pt x="124" y="45"/>
                  <a:pt x="122" y="45"/>
                </a:cubicBezTo>
                <a:cubicBezTo>
                  <a:pt x="121" y="45"/>
                  <a:pt x="120" y="46"/>
                  <a:pt x="120" y="47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06"/>
                  <a:pt x="119" y="106"/>
                  <a:pt x="118" y="106"/>
                </a:cubicBezTo>
                <a:cubicBezTo>
                  <a:pt x="117" y="106"/>
                  <a:pt x="28" y="106"/>
                  <a:pt x="27" y="106"/>
                </a:cubicBezTo>
                <a:cubicBezTo>
                  <a:pt x="27" y="91"/>
                  <a:pt x="27" y="91"/>
                  <a:pt x="27" y="91"/>
                </a:cubicBezTo>
                <a:cubicBezTo>
                  <a:pt x="27" y="87"/>
                  <a:pt x="24" y="84"/>
                  <a:pt x="20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1"/>
                  <a:pt x="6" y="30"/>
                  <a:pt x="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4"/>
                  <a:pt x="41" y="37"/>
                  <a:pt x="44" y="37"/>
                </a:cubicBezTo>
                <a:cubicBezTo>
                  <a:pt x="81" y="37"/>
                  <a:pt x="81" y="37"/>
                  <a:pt x="81" y="37"/>
                </a:cubicBezTo>
                <a:cubicBezTo>
                  <a:pt x="84" y="37"/>
                  <a:pt x="87" y="34"/>
                  <a:pt x="87" y="30"/>
                </a:cubicBezTo>
                <a:cubicBezTo>
                  <a:pt x="118" y="30"/>
                  <a:pt x="118" y="30"/>
                  <a:pt x="118" y="30"/>
                </a:cubicBezTo>
                <a:cubicBezTo>
                  <a:pt x="119" y="30"/>
                  <a:pt x="120" y="31"/>
                  <a:pt x="120" y="32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20" y="40"/>
                  <a:pt x="121" y="41"/>
                  <a:pt x="122" y="41"/>
                </a:cubicBezTo>
                <a:close/>
                <a:moveTo>
                  <a:pt x="67" y="153"/>
                </a:moveTo>
                <a:cubicBezTo>
                  <a:pt x="67" y="153"/>
                  <a:pt x="67" y="153"/>
                  <a:pt x="67" y="153"/>
                </a:cubicBezTo>
                <a:cubicBezTo>
                  <a:pt x="67" y="154"/>
                  <a:pt x="66" y="155"/>
                  <a:pt x="65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59" y="155"/>
                  <a:pt x="58" y="154"/>
                  <a:pt x="58" y="153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53"/>
                  <a:pt x="67" y="153"/>
                  <a:pt x="67" y="153"/>
                </a:cubicBezTo>
                <a:close/>
                <a:moveTo>
                  <a:pt x="86" y="126"/>
                </a:moveTo>
                <a:cubicBezTo>
                  <a:pt x="89" y="135"/>
                  <a:pt x="89" y="135"/>
                  <a:pt x="89" y="135"/>
                </a:cubicBezTo>
                <a:cubicBezTo>
                  <a:pt x="63" y="135"/>
                  <a:pt x="49" y="135"/>
                  <a:pt x="35" y="135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41" y="126"/>
                  <a:pt x="83" y="126"/>
                  <a:pt x="86" y="126"/>
                </a:cubicBezTo>
                <a:close/>
                <a:moveTo>
                  <a:pt x="72" y="111"/>
                </a:moveTo>
                <a:cubicBezTo>
                  <a:pt x="79" y="111"/>
                  <a:pt x="79" y="111"/>
                  <a:pt x="79" y="11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72" y="121"/>
                  <a:pt x="72" y="121"/>
                  <a:pt x="72" y="121"/>
                </a:cubicBezTo>
                <a:cubicBezTo>
                  <a:pt x="72" y="111"/>
                  <a:pt x="72" y="111"/>
                  <a:pt x="72" y="111"/>
                </a:cubicBezTo>
                <a:close/>
                <a:moveTo>
                  <a:pt x="58" y="111"/>
                </a:moveTo>
                <a:cubicBezTo>
                  <a:pt x="67" y="111"/>
                  <a:pt x="67" y="111"/>
                  <a:pt x="67" y="11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58" y="121"/>
                  <a:pt x="58" y="121"/>
                  <a:pt x="58" y="121"/>
                </a:cubicBezTo>
                <a:lnTo>
                  <a:pt x="58" y="111"/>
                </a:lnTo>
                <a:close/>
                <a:moveTo>
                  <a:pt x="45" y="111"/>
                </a:moveTo>
                <a:cubicBezTo>
                  <a:pt x="53" y="111"/>
                  <a:pt x="53" y="111"/>
                  <a:pt x="53" y="111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41" y="121"/>
                  <a:pt x="41" y="121"/>
                  <a:pt x="41" y="121"/>
                </a:cubicBezTo>
                <a:lnTo>
                  <a:pt x="45" y="111"/>
                </a:lnTo>
                <a:close/>
                <a:moveTo>
                  <a:pt x="30" y="111"/>
                </a:moveTo>
                <a:cubicBezTo>
                  <a:pt x="40" y="111"/>
                  <a:pt x="40" y="111"/>
                  <a:pt x="40" y="111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7" y="119"/>
                  <a:pt x="27" y="143"/>
                  <a:pt x="22" y="154"/>
                </a:cubicBezTo>
                <a:cubicBezTo>
                  <a:pt x="22" y="155"/>
                  <a:pt x="21" y="155"/>
                  <a:pt x="20" y="155"/>
                </a:cubicBezTo>
                <a:cubicBezTo>
                  <a:pt x="15" y="153"/>
                  <a:pt x="14" y="153"/>
                  <a:pt x="14" y="152"/>
                </a:cubicBezTo>
                <a:cubicBezTo>
                  <a:pt x="14" y="151"/>
                  <a:pt x="13" y="153"/>
                  <a:pt x="30" y="111"/>
                </a:cubicBezTo>
                <a:close/>
                <a:moveTo>
                  <a:pt x="20" y="89"/>
                </a:moveTo>
                <a:cubicBezTo>
                  <a:pt x="20" y="89"/>
                  <a:pt x="20" y="89"/>
                  <a:pt x="20" y="89"/>
                </a:cubicBezTo>
                <a:cubicBezTo>
                  <a:pt x="21" y="89"/>
                  <a:pt x="22" y="90"/>
                  <a:pt x="22" y="91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8" y="89"/>
                  <a:pt x="8" y="89"/>
                  <a:pt x="8" y="89"/>
                </a:cubicBezTo>
                <a:cubicBezTo>
                  <a:pt x="20" y="89"/>
                  <a:pt x="20" y="89"/>
                  <a:pt x="20" y="89"/>
                </a:cubicBezTo>
                <a:close/>
                <a:moveTo>
                  <a:pt x="5" y="92"/>
                </a:moveTo>
                <a:cubicBezTo>
                  <a:pt x="19" y="106"/>
                  <a:pt x="19" y="106"/>
                  <a:pt x="19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6" y="106"/>
                  <a:pt x="5" y="106"/>
                  <a:pt x="5" y="104"/>
                </a:cubicBezTo>
                <a:cubicBezTo>
                  <a:pt x="5" y="92"/>
                  <a:pt x="5" y="92"/>
                  <a:pt x="5" y="92"/>
                </a:cubicBezTo>
                <a:close/>
                <a:moveTo>
                  <a:pt x="58" y="7"/>
                </a:moveTo>
                <a:cubicBezTo>
                  <a:pt x="58" y="6"/>
                  <a:pt x="59" y="5"/>
                  <a:pt x="60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6" y="5"/>
                  <a:pt x="67" y="6"/>
                  <a:pt x="67" y="7"/>
                </a:cubicBezTo>
                <a:cubicBezTo>
                  <a:pt x="67" y="18"/>
                  <a:pt x="67" y="18"/>
                  <a:pt x="67" y="18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83" y="30"/>
                </a:moveTo>
                <a:cubicBezTo>
                  <a:pt x="83" y="31"/>
                  <a:pt x="82" y="32"/>
                  <a:pt x="81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3" y="32"/>
                  <a:pt x="42" y="31"/>
                  <a:pt x="42" y="30"/>
                </a:cubicBezTo>
                <a:cubicBezTo>
                  <a:pt x="42" y="27"/>
                  <a:pt x="42" y="28"/>
                  <a:pt x="42" y="25"/>
                </a:cubicBezTo>
                <a:cubicBezTo>
                  <a:pt x="42" y="24"/>
                  <a:pt x="43" y="23"/>
                  <a:pt x="44" y="23"/>
                </a:cubicBezTo>
                <a:cubicBezTo>
                  <a:pt x="48" y="23"/>
                  <a:pt x="77" y="23"/>
                  <a:pt x="81" y="23"/>
                </a:cubicBezTo>
                <a:cubicBezTo>
                  <a:pt x="82" y="23"/>
                  <a:pt x="83" y="24"/>
                  <a:pt x="83" y="25"/>
                </a:cubicBezTo>
                <a:cubicBezTo>
                  <a:pt x="83" y="28"/>
                  <a:pt x="83" y="27"/>
                  <a:pt x="83" y="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34">
            <a:extLst>
              <a:ext uri="{FF2B5EF4-FFF2-40B4-BE49-F238E27FC236}">
                <a16:creationId xmlns:a16="http://schemas.microsoft.com/office/drawing/2014/main" id="{8DF65B7E-6A02-43DB-A763-598F3FE9B6E2}"/>
              </a:ext>
            </a:extLst>
          </p:cNvPr>
          <p:cNvSpPr>
            <a:spLocks noEditPoints="1"/>
          </p:cNvSpPr>
          <p:nvPr/>
        </p:nvSpPr>
        <p:spPr bwMode="auto">
          <a:xfrm>
            <a:off x="4719549" y="4261213"/>
            <a:ext cx="472974" cy="502284"/>
          </a:xfrm>
          <a:custGeom>
            <a:avLst/>
            <a:gdLst>
              <a:gd name="T0" fmla="*/ 119544 w 165"/>
              <a:gd name="T1" fmla="*/ 381794 h 174"/>
              <a:gd name="T2" fmla="*/ 105882 w 165"/>
              <a:gd name="T3" fmla="*/ 381794 h 174"/>
              <a:gd name="T4" fmla="*/ 3416 w 165"/>
              <a:gd name="T5" fmla="*/ 557213 h 174"/>
              <a:gd name="T6" fmla="*/ 10247 w 165"/>
              <a:gd name="T7" fmla="*/ 598488 h 174"/>
              <a:gd name="T8" fmla="*/ 95635 w 165"/>
              <a:gd name="T9" fmla="*/ 543455 h 174"/>
              <a:gd name="T10" fmla="*/ 163946 w 165"/>
              <a:gd name="T11" fmla="*/ 512498 h 174"/>
              <a:gd name="T12" fmla="*/ 92219 w 165"/>
              <a:gd name="T13" fmla="*/ 526257 h 174"/>
              <a:gd name="T14" fmla="*/ 34155 w 165"/>
              <a:gd name="T15" fmla="*/ 577850 h 174"/>
              <a:gd name="T16" fmla="*/ 20493 w 165"/>
              <a:gd name="T17" fmla="*/ 564092 h 174"/>
              <a:gd name="T18" fmla="*/ 71726 w 165"/>
              <a:gd name="T19" fmla="*/ 505619 h 174"/>
              <a:gd name="T20" fmla="*/ 198101 w 165"/>
              <a:gd name="T21" fmla="*/ 484982 h 174"/>
              <a:gd name="T22" fmla="*/ 177608 w 165"/>
              <a:gd name="T23" fmla="*/ 509059 h 174"/>
              <a:gd name="T24" fmla="*/ 215179 w 165"/>
              <a:gd name="T25" fmla="*/ 491861 h 174"/>
              <a:gd name="T26" fmla="*/ 215179 w 165"/>
              <a:gd name="T27" fmla="*/ 478102 h 174"/>
              <a:gd name="T28" fmla="*/ 536239 w 165"/>
              <a:gd name="T29" fmla="*/ 58473 h 174"/>
              <a:gd name="T30" fmla="*/ 396202 w 165"/>
              <a:gd name="T31" fmla="*/ 189177 h 174"/>
              <a:gd name="T32" fmla="*/ 317645 w 165"/>
              <a:gd name="T33" fmla="*/ 182298 h 174"/>
              <a:gd name="T34" fmla="*/ 283489 w 165"/>
              <a:gd name="T35" fmla="*/ 213254 h 174"/>
              <a:gd name="T36" fmla="*/ 321060 w 165"/>
              <a:gd name="T37" fmla="*/ 264848 h 174"/>
              <a:gd name="T38" fmla="*/ 249334 w 165"/>
              <a:gd name="T39" fmla="*/ 247650 h 174"/>
              <a:gd name="T40" fmla="*/ 235672 w 165"/>
              <a:gd name="T41" fmla="*/ 261409 h 174"/>
              <a:gd name="T42" fmla="*/ 204932 w 165"/>
              <a:gd name="T43" fmla="*/ 381794 h 174"/>
              <a:gd name="T44" fmla="*/ 235672 w 165"/>
              <a:gd name="T45" fmla="*/ 261409 h 174"/>
              <a:gd name="T46" fmla="*/ 129790 w 165"/>
              <a:gd name="T47" fmla="*/ 392113 h 174"/>
              <a:gd name="T48" fmla="*/ 191270 w 165"/>
              <a:gd name="T49" fmla="*/ 395552 h 174"/>
              <a:gd name="T50" fmla="*/ 204932 w 165"/>
              <a:gd name="T51" fmla="*/ 467784 h 174"/>
              <a:gd name="T52" fmla="*/ 204932 w 165"/>
              <a:gd name="T53" fmla="*/ 405871 h 174"/>
              <a:gd name="T54" fmla="*/ 204932 w 165"/>
              <a:gd name="T55" fmla="*/ 467784 h 174"/>
              <a:gd name="T56" fmla="*/ 215179 w 165"/>
              <a:gd name="T57" fmla="*/ 392113 h 174"/>
              <a:gd name="T58" fmla="*/ 334722 w 165"/>
              <a:gd name="T59" fmla="*/ 357717 h 174"/>
              <a:gd name="T60" fmla="*/ 348384 w 165"/>
              <a:gd name="T61" fmla="*/ 347398 h 174"/>
              <a:gd name="T62" fmla="*/ 331307 w 165"/>
              <a:gd name="T63" fmla="*/ 275167 h 174"/>
              <a:gd name="T64" fmla="*/ 348384 w 165"/>
              <a:gd name="T65" fmla="*/ 347398 h 174"/>
              <a:gd name="T66" fmla="*/ 344969 w 165"/>
              <a:gd name="T67" fmla="*/ 261409 h 174"/>
              <a:gd name="T68" fmla="*/ 464513 w 165"/>
              <a:gd name="T69" fmla="*/ 213254 h 174"/>
              <a:gd name="T70" fmla="*/ 474759 w 165"/>
              <a:gd name="T71" fmla="*/ 199496 h 174"/>
              <a:gd name="T72" fmla="*/ 495252 w 165"/>
              <a:gd name="T73" fmla="*/ 110067 h 174"/>
              <a:gd name="T74" fmla="*/ 485006 w 165"/>
              <a:gd name="T75" fmla="*/ 99748 h 174"/>
              <a:gd name="T76" fmla="*/ 396202 w 165"/>
              <a:gd name="T77" fmla="*/ 120386 h 174"/>
              <a:gd name="T78" fmla="*/ 474759 w 165"/>
              <a:gd name="T79" fmla="*/ 199496 h 17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5" h="174">
                <a:moveTo>
                  <a:pt x="157" y="17"/>
                </a:moveTo>
                <a:cubicBezTo>
                  <a:pt x="141" y="0"/>
                  <a:pt x="67" y="63"/>
                  <a:pt x="35" y="111"/>
                </a:cubicBezTo>
                <a:cubicBezTo>
                  <a:pt x="34" y="110"/>
                  <a:pt x="34" y="110"/>
                  <a:pt x="32" y="110"/>
                </a:cubicBezTo>
                <a:cubicBezTo>
                  <a:pt x="32" y="110"/>
                  <a:pt x="31" y="110"/>
                  <a:pt x="31" y="111"/>
                </a:cubicBezTo>
                <a:cubicBezTo>
                  <a:pt x="24" y="121"/>
                  <a:pt x="16" y="136"/>
                  <a:pt x="16" y="146"/>
                </a:cubicBezTo>
                <a:cubicBezTo>
                  <a:pt x="0" y="162"/>
                  <a:pt x="1" y="161"/>
                  <a:pt x="1" y="162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73"/>
                  <a:pt x="1" y="174"/>
                  <a:pt x="3" y="174"/>
                </a:cubicBezTo>
                <a:cubicBezTo>
                  <a:pt x="12" y="173"/>
                  <a:pt x="12" y="173"/>
                  <a:pt x="13" y="172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33" y="158"/>
                  <a:pt x="39" y="156"/>
                  <a:pt x="47" y="152"/>
                </a:cubicBezTo>
                <a:cubicBezTo>
                  <a:pt x="48" y="152"/>
                  <a:pt x="49" y="150"/>
                  <a:pt x="48" y="149"/>
                </a:cubicBezTo>
                <a:cubicBezTo>
                  <a:pt x="48" y="148"/>
                  <a:pt x="46" y="147"/>
                  <a:pt x="45" y="148"/>
                </a:cubicBezTo>
                <a:cubicBezTo>
                  <a:pt x="38" y="152"/>
                  <a:pt x="31" y="153"/>
                  <a:pt x="27" y="153"/>
                </a:cubicBezTo>
                <a:cubicBezTo>
                  <a:pt x="26" y="153"/>
                  <a:pt x="26" y="153"/>
                  <a:pt x="25" y="154"/>
                </a:cubicBezTo>
                <a:cubicBezTo>
                  <a:pt x="10" y="168"/>
                  <a:pt x="10" y="168"/>
                  <a:pt x="10" y="168"/>
                </a:cubicBezTo>
                <a:cubicBezTo>
                  <a:pt x="5" y="169"/>
                  <a:pt x="5" y="169"/>
                  <a:pt x="5" y="169"/>
                </a:cubicBezTo>
                <a:cubicBezTo>
                  <a:pt x="6" y="164"/>
                  <a:pt x="6" y="164"/>
                  <a:pt x="6" y="164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1" y="148"/>
                  <a:pt x="21" y="148"/>
                  <a:pt x="21" y="147"/>
                </a:cubicBezTo>
                <a:cubicBezTo>
                  <a:pt x="20" y="140"/>
                  <a:pt x="25" y="129"/>
                  <a:pt x="33" y="116"/>
                </a:cubicBezTo>
                <a:cubicBezTo>
                  <a:pt x="33" y="116"/>
                  <a:pt x="58" y="141"/>
                  <a:pt x="58" y="141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1" y="146"/>
                  <a:pt x="52" y="148"/>
                </a:cubicBezTo>
                <a:cubicBezTo>
                  <a:pt x="52" y="149"/>
                  <a:pt x="54" y="149"/>
                  <a:pt x="55" y="148"/>
                </a:cubicBezTo>
                <a:cubicBezTo>
                  <a:pt x="57" y="147"/>
                  <a:pt x="60" y="145"/>
                  <a:pt x="63" y="143"/>
                </a:cubicBezTo>
                <a:cubicBezTo>
                  <a:pt x="64" y="143"/>
                  <a:pt x="65" y="141"/>
                  <a:pt x="64" y="140"/>
                </a:cubicBezTo>
                <a:cubicBezTo>
                  <a:pt x="63" y="139"/>
                  <a:pt x="63" y="139"/>
                  <a:pt x="63" y="139"/>
                </a:cubicBezTo>
                <a:cubicBezTo>
                  <a:pt x="93" y="119"/>
                  <a:pt x="131" y="81"/>
                  <a:pt x="149" y="51"/>
                </a:cubicBezTo>
                <a:cubicBezTo>
                  <a:pt x="155" y="42"/>
                  <a:pt x="165" y="24"/>
                  <a:pt x="157" y="17"/>
                </a:cubicBezTo>
                <a:close/>
                <a:moveTo>
                  <a:pt x="112" y="38"/>
                </a:moveTo>
                <a:cubicBezTo>
                  <a:pt x="116" y="55"/>
                  <a:pt x="116" y="55"/>
                  <a:pt x="116" y="55"/>
                </a:cubicBezTo>
                <a:cubicBezTo>
                  <a:pt x="98" y="73"/>
                  <a:pt x="98" y="73"/>
                  <a:pt x="98" y="73"/>
                </a:cubicBezTo>
                <a:cubicBezTo>
                  <a:pt x="93" y="53"/>
                  <a:pt x="93" y="53"/>
                  <a:pt x="93" y="53"/>
                </a:cubicBezTo>
                <a:cubicBezTo>
                  <a:pt x="99" y="48"/>
                  <a:pt x="106" y="43"/>
                  <a:pt x="112" y="38"/>
                </a:cubicBezTo>
                <a:close/>
                <a:moveTo>
                  <a:pt x="83" y="62"/>
                </a:moveTo>
                <a:cubicBezTo>
                  <a:pt x="85" y="60"/>
                  <a:pt x="87" y="59"/>
                  <a:pt x="89" y="57"/>
                </a:cubicBezTo>
                <a:cubicBezTo>
                  <a:pt x="94" y="77"/>
                  <a:pt x="94" y="77"/>
                  <a:pt x="94" y="77"/>
                </a:cubicBezTo>
                <a:cubicBezTo>
                  <a:pt x="78" y="93"/>
                  <a:pt x="78" y="93"/>
                  <a:pt x="78" y="93"/>
                </a:cubicBezTo>
                <a:cubicBezTo>
                  <a:pt x="73" y="72"/>
                  <a:pt x="73" y="72"/>
                  <a:pt x="73" y="72"/>
                </a:cubicBezTo>
                <a:cubicBezTo>
                  <a:pt x="76" y="69"/>
                  <a:pt x="80" y="66"/>
                  <a:pt x="83" y="62"/>
                </a:cubicBezTo>
                <a:close/>
                <a:moveTo>
                  <a:pt x="69" y="76"/>
                </a:moveTo>
                <a:cubicBezTo>
                  <a:pt x="74" y="96"/>
                  <a:pt x="74" y="96"/>
                  <a:pt x="74" y="96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55" y="92"/>
                  <a:pt x="55" y="92"/>
                  <a:pt x="55" y="92"/>
                </a:cubicBezTo>
                <a:cubicBezTo>
                  <a:pt x="60" y="86"/>
                  <a:pt x="64" y="81"/>
                  <a:pt x="69" y="76"/>
                </a:cubicBezTo>
                <a:close/>
                <a:moveTo>
                  <a:pt x="47" y="123"/>
                </a:moveTo>
                <a:cubicBezTo>
                  <a:pt x="45" y="121"/>
                  <a:pt x="40" y="116"/>
                  <a:pt x="38" y="114"/>
                </a:cubicBezTo>
                <a:cubicBezTo>
                  <a:pt x="42" y="109"/>
                  <a:pt x="46" y="103"/>
                  <a:pt x="51" y="96"/>
                </a:cubicBezTo>
                <a:cubicBezTo>
                  <a:pt x="56" y="115"/>
                  <a:pt x="56" y="115"/>
                  <a:pt x="56" y="115"/>
                </a:cubicBezTo>
                <a:lnTo>
                  <a:pt x="47" y="123"/>
                </a:lnTo>
                <a:close/>
                <a:moveTo>
                  <a:pt x="60" y="136"/>
                </a:moveTo>
                <a:cubicBezTo>
                  <a:pt x="51" y="127"/>
                  <a:pt x="51" y="127"/>
                  <a:pt x="51" y="127"/>
                </a:cubicBezTo>
                <a:cubicBezTo>
                  <a:pt x="60" y="118"/>
                  <a:pt x="60" y="118"/>
                  <a:pt x="60" y="118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2" y="127"/>
                  <a:pt x="65" y="132"/>
                  <a:pt x="60" y="136"/>
                </a:cubicBezTo>
                <a:close/>
                <a:moveTo>
                  <a:pt x="83" y="118"/>
                </a:moveTo>
                <a:cubicBezTo>
                  <a:pt x="63" y="114"/>
                  <a:pt x="63" y="114"/>
                  <a:pt x="63" y="114"/>
                </a:cubicBezTo>
                <a:cubicBezTo>
                  <a:pt x="78" y="100"/>
                  <a:pt x="78" y="100"/>
                  <a:pt x="78" y="100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3" y="110"/>
                  <a:pt x="88" y="114"/>
                  <a:pt x="83" y="118"/>
                </a:cubicBezTo>
                <a:close/>
                <a:moveTo>
                  <a:pt x="102" y="101"/>
                </a:moveTo>
                <a:cubicBezTo>
                  <a:pt x="82" y="96"/>
                  <a:pt x="82" y="96"/>
                  <a:pt x="82" y="96"/>
                </a:cubicBezTo>
                <a:cubicBezTo>
                  <a:pt x="97" y="80"/>
                  <a:pt x="97" y="80"/>
                  <a:pt x="97" y="80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13" y="90"/>
                  <a:pt x="108" y="95"/>
                  <a:pt x="102" y="101"/>
                </a:cubicBezTo>
                <a:close/>
                <a:moveTo>
                  <a:pt x="121" y="81"/>
                </a:moveTo>
                <a:cubicBezTo>
                  <a:pt x="101" y="76"/>
                  <a:pt x="101" y="76"/>
                  <a:pt x="101" y="76"/>
                </a:cubicBezTo>
                <a:cubicBezTo>
                  <a:pt x="119" y="58"/>
                  <a:pt x="119" y="58"/>
                  <a:pt x="119" y="58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32" y="68"/>
                  <a:pt x="127" y="74"/>
                  <a:pt x="121" y="81"/>
                </a:cubicBezTo>
                <a:close/>
                <a:moveTo>
                  <a:pt x="139" y="58"/>
                </a:moveTo>
                <a:cubicBezTo>
                  <a:pt x="123" y="54"/>
                  <a:pt x="123" y="54"/>
                  <a:pt x="123" y="54"/>
                </a:cubicBezTo>
                <a:cubicBezTo>
                  <a:pt x="145" y="32"/>
                  <a:pt x="145" y="32"/>
                  <a:pt x="145" y="32"/>
                </a:cubicBezTo>
                <a:cubicBezTo>
                  <a:pt x="146" y="32"/>
                  <a:pt x="146" y="30"/>
                  <a:pt x="145" y="29"/>
                </a:cubicBezTo>
                <a:cubicBezTo>
                  <a:pt x="144" y="28"/>
                  <a:pt x="142" y="28"/>
                  <a:pt x="142" y="29"/>
                </a:cubicBezTo>
                <a:cubicBezTo>
                  <a:pt x="119" y="51"/>
                  <a:pt x="119" y="51"/>
                  <a:pt x="119" y="51"/>
                </a:cubicBezTo>
                <a:cubicBezTo>
                  <a:pt x="116" y="35"/>
                  <a:pt x="116" y="35"/>
                  <a:pt x="116" y="35"/>
                </a:cubicBezTo>
                <a:cubicBezTo>
                  <a:pt x="123" y="30"/>
                  <a:pt x="144" y="16"/>
                  <a:pt x="153" y="19"/>
                </a:cubicBezTo>
                <a:cubicBezTo>
                  <a:pt x="162" y="23"/>
                  <a:pt x="145" y="50"/>
                  <a:pt x="139" y="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35">
            <a:extLst>
              <a:ext uri="{FF2B5EF4-FFF2-40B4-BE49-F238E27FC236}">
                <a16:creationId xmlns:a16="http://schemas.microsoft.com/office/drawing/2014/main" id="{E6B65560-AA29-4233-B747-9C2E0279A2A3}"/>
              </a:ext>
            </a:extLst>
          </p:cNvPr>
          <p:cNvSpPr>
            <a:spLocks noEditPoints="1"/>
          </p:cNvSpPr>
          <p:nvPr/>
        </p:nvSpPr>
        <p:spPr bwMode="auto">
          <a:xfrm>
            <a:off x="4720165" y="2294105"/>
            <a:ext cx="463644" cy="433002"/>
          </a:xfrm>
          <a:custGeom>
            <a:avLst/>
            <a:gdLst>
              <a:gd name="T0" fmla="*/ 453555 w 162"/>
              <a:gd name="T1" fmla="*/ 10319 h 150"/>
              <a:gd name="T2" fmla="*/ 64794 w 162"/>
              <a:gd name="T3" fmla="*/ 371475 h 150"/>
              <a:gd name="T4" fmla="*/ 88665 w 162"/>
              <a:gd name="T5" fmla="*/ 388673 h 150"/>
              <a:gd name="T6" fmla="*/ 10231 w 162"/>
              <a:gd name="T7" fmla="*/ 484982 h 150"/>
              <a:gd name="T8" fmla="*/ 218252 w 162"/>
              <a:gd name="T9" fmla="*/ 416190 h 150"/>
              <a:gd name="T10" fmla="*/ 354659 w 162"/>
              <a:gd name="T11" fmla="*/ 319882 h 150"/>
              <a:gd name="T12" fmla="*/ 392171 w 162"/>
              <a:gd name="T13" fmla="*/ 323321 h 150"/>
              <a:gd name="T14" fmla="*/ 484246 w 162"/>
              <a:gd name="T15" fmla="*/ 220134 h 150"/>
              <a:gd name="T16" fmla="*/ 375120 w 162"/>
              <a:gd name="T17" fmla="*/ 313002 h 150"/>
              <a:gd name="T18" fmla="*/ 494477 w 162"/>
              <a:gd name="T19" fmla="*/ 175419 h 150"/>
              <a:gd name="T20" fmla="*/ 491067 w 162"/>
              <a:gd name="T21" fmla="*/ 199496 h 150"/>
              <a:gd name="T22" fmla="*/ 504707 w 162"/>
              <a:gd name="T23" fmla="*/ 209815 h 150"/>
              <a:gd name="T24" fmla="*/ 511528 w 162"/>
              <a:gd name="T25" fmla="*/ 171979 h 150"/>
              <a:gd name="T26" fmla="*/ 542219 w 162"/>
              <a:gd name="T27" fmla="*/ 130704 h 150"/>
              <a:gd name="T28" fmla="*/ 119356 w 162"/>
              <a:gd name="T29" fmla="*/ 491861 h 150"/>
              <a:gd name="T30" fmla="*/ 61383 w 162"/>
              <a:gd name="T31" fmla="*/ 436828 h 150"/>
              <a:gd name="T32" fmla="*/ 119356 w 162"/>
              <a:gd name="T33" fmla="*/ 491861 h 150"/>
              <a:gd name="T34" fmla="*/ 75024 w 162"/>
              <a:gd name="T35" fmla="*/ 423069 h 150"/>
              <a:gd name="T36" fmla="*/ 197791 w 162"/>
              <a:gd name="T37" fmla="*/ 412750 h 150"/>
              <a:gd name="T38" fmla="*/ 531989 w 162"/>
              <a:gd name="T39" fmla="*/ 120386 h 150"/>
              <a:gd name="T40" fmla="*/ 477426 w 162"/>
              <a:gd name="T41" fmla="*/ 134144 h 150"/>
              <a:gd name="T42" fmla="*/ 467195 w 162"/>
              <a:gd name="T43" fmla="*/ 147902 h 150"/>
              <a:gd name="T44" fmla="*/ 245533 w 162"/>
              <a:gd name="T45" fmla="*/ 405871 h 150"/>
              <a:gd name="T46" fmla="*/ 388761 w 162"/>
              <a:gd name="T47" fmla="*/ 68792 h 150"/>
              <a:gd name="T48" fmla="*/ 456965 w 162"/>
              <a:gd name="T49" fmla="*/ 127265 h 150"/>
              <a:gd name="T50" fmla="*/ 398992 w 162"/>
              <a:gd name="T51" fmla="*/ 58473 h 150"/>
              <a:gd name="T52" fmla="*/ 443324 w 162"/>
              <a:gd name="T53" fmla="*/ 20638 h 150"/>
              <a:gd name="T54" fmla="*/ 531989 w 162"/>
              <a:gd name="T55" fmla="*/ 120386 h 150"/>
              <a:gd name="T56" fmla="*/ 351249 w 162"/>
              <a:gd name="T57" fmla="*/ 123825 h 150"/>
              <a:gd name="T58" fmla="*/ 126177 w 162"/>
              <a:gd name="T59" fmla="*/ 368036 h 150"/>
              <a:gd name="T60" fmla="*/ 429683 w 162"/>
              <a:gd name="T61" fmla="*/ 202936 h 150"/>
              <a:gd name="T62" fmla="*/ 378531 w 162"/>
              <a:gd name="T63" fmla="*/ 120386 h 150"/>
              <a:gd name="T64" fmla="*/ 351249 w 162"/>
              <a:gd name="T65" fmla="*/ 178859 h 150"/>
              <a:gd name="T66" fmla="*/ 334198 w 162"/>
              <a:gd name="T67" fmla="*/ 161661 h 150"/>
              <a:gd name="T68" fmla="*/ 283045 w 162"/>
              <a:gd name="T69" fmla="*/ 264848 h 150"/>
              <a:gd name="T70" fmla="*/ 269405 w 162"/>
              <a:gd name="T71" fmla="*/ 230452 h 150"/>
              <a:gd name="T72" fmla="*/ 143228 w 162"/>
              <a:gd name="T73" fmla="*/ 357717 h 150"/>
              <a:gd name="T74" fmla="*/ 269405 w 162"/>
              <a:gd name="T75" fmla="*/ 340519 h 150"/>
              <a:gd name="T76" fmla="*/ 286456 w 162"/>
              <a:gd name="T77" fmla="*/ 326761 h 150"/>
              <a:gd name="T78" fmla="*/ 228482 w 162"/>
              <a:gd name="T79" fmla="*/ 271727 h 150"/>
              <a:gd name="T80" fmla="*/ 286456 w 162"/>
              <a:gd name="T81" fmla="*/ 326761 h 150"/>
              <a:gd name="T82" fmla="*/ 323968 w 162"/>
              <a:gd name="T83" fmla="*/ 189177 h 150"/>
              <a:gd name="T84" fmla="*/ 296686 w 162"/>
              <a:gd name="T85" fmla="*/ 257969 h 150"/>
              <a:gd name="T86" fmla="*/ 381941 w 162"/>
              <a:gd name="T87" fmla="*/ 230452 h 150"/>
              <a:gd name="T88" fmla="*/ 392171 w 162"/>
              <a:gd name="T89" fmla="*/ 220134 h 150"/>
              <a:gd name="T90" fmla="*/ 419453 w 162"/>
              <a:gd name="T91" fmla="*/ 189177 h 150"/>
              <a:gd name="T92" fmla="*/ 344429 w 162"/>
              <a:gd name="T93" fmla="*/ 151342 h 150"/>
              <a:gd name="T94" fmla="*/ 368300 w 162"/>
              <a:gd name="T95" fmla="*/ 137583 h 150"/>
              <a:gd name="T96" fmla="*/ 310327 w 162"/>
              <a:gd name="T97" fmla="*/ 213254 h 150"/>
              <a:gd name="T98" fmla="*/ 347839 w 162"/>
              <a:gd name="T99" fmla="*/ 230452 h 150"/>
              <a:gd name="T100" fmla="*/ 323968 w 162"/>
              <a:gd name="T101" fmla="*/ 237331 h 150"/>
              <a:gd name="T102" fmla="*/ 330788 w 162"/>
              <a:gd name="T103" fmla="*/ 230452 h 1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2" h="150">
                <a:moveTo>
                  <a:pt x="159" y="29"/>
                </a:moveTo>
                <a:cubicBezTo>
                  <a:pt x="133" y="3"/>
                  <a:pt x="133" y="3"/>
                  <a:pt x="133" y="3"/>
                </a:cubicBezTo>
                <a:cubicBezTo>
                  <a:pt x="131" y="0"/>
                  <a:pt x="127" y="0"/>
                  <a:pt x="124" y="3"/>
                </a:cubicBezTo>
                <a:cubicBezTo>
                  <a:pt x="110" y="17"/>
                  <a:pt x="29" y="98"/>
                  <a:pt x="19" y="108"/>
                </a:cubicBezTo>
                <a:cubicBezTo>
                  <a:pt x="18" y="109"/>
                  <a:pt x="19" y="111"/>
                  <a:pt x="20" y="112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2" y="137"/>
                  <a:pt x="2" y="137"/>
                  <a:pt x="2" y="137"/>
                </a:cubicBezTo>
                <a:cubicBezTo>
                  <a:pt x="0" y="138"/>
                  <a:pt x="1" y="141"/>
                  <a:pt x="3" y="141"/>
                </a:cubicBezTo>
                <a:cubicBezTo>
                  <a:pt x="38" y="149"/>
                  <a:pt x="36" y="148"/>
                  <a:pt x="36" y="148"/>
                </a:cubicBezTo>
                <a:cubicBezTo>
                  <a:pt x="37" y="148"/>
                  <a:pt x="35" y="150"/>
                  <a:pt x="64" y="121"/>
                </a:cubicBezTo>
                <a:cubicBezTo>
                  <a:pt x="73" y="123"/>
                  <a:pt x="72" y="123"/>
                  <a:pt x="73" y="123"/>
                </a:cubicBezTo>
                <a:cubicBezTo>
                  <a:pt x="74" y="123"/>
                  <a:pt x="72" y="125"/>
                  <a:pt x="104" y="93"/>
                </a:cubicBezTo>
                <a:cubicBezTo>
                  <a:pt x="106" y="94"/>
                  <a:pt x="107" y="96"/>
                  <a:pt x="110" y="96"/>
                </a:cubicBezTo>
                <a:cubicBezTo>
                  <a:pt x="112" y="96"/>
                  <a:pt x="114" y="95"/>
                  <a:pt x="115" y="94"/>
                </a:cubicBezTo>
                <a:cubicBezTo>
                  <a:pt x="142" y="67"/>
                  <a:pt x="142" y="67"/>
                  <a:pt x="142" y="67"/>
                </a:cubicBezTo>
                <a:cubicBezTo>
                  <a:pt x="143" y="66"/>
                  <a:pt x="143" y="64"/>
                  <a:pt x="142" y="64"/>
                </a:cubicBezTo>
                <a:cubicBezTo>
                  <a:pt x="141" y="63"/>
                  <a:pt x="140" y="63"/>
                  <a:pt x="139" y="64"/>
                </a:cubicBezTo>
                <a:cubicBezTo>
                  <a:pt x="110" y="93"/>
                  <a:pt x="112" y="91"/>
                  <a:pt x="110" y="91"/>
                </a:cubicBezTo>
                <a:cubicBezTo>
                  <a:pt x="110" y="91"/>
                  <a:pt x="109" y="91"/>
                  <a:pt x="108" y="89"/>
                </a:cubicBezTo>
                <a:cubicBezTo>
                  <a:pt x="145" y="51"/>
                  <a:pt x="145" y="51"/>
                  <a:pt x="145" y="51"/>
                </a:cubicBezTo>
                <a:cubicBezTo>
                  <a:pt x="147" y="53"/>
                  <a:pt x="148" y="53"/>
                  <a:pt x="148" y="54"/>
                </a:cubicBezTo>
                <a:cubicBezTo>
                  <a:pt x="148" y="55"/>
                  <a:pt x="147" y="55"/>
                  <a:pt x="144" y="58"/>
                </a:cubicBezTo>
                <a:cubicBezTo>
                  <a:pt x="143" y="59"/>
                  <a:pt x="143" y="60"/>
                  <a:pt x="144" y="61"/>
                </a:cubicBezTo>
                <a:cubicBezTo>
                  <a:pt x="145" y="62"/>
                  <a:pt x="147" y="62"/>
                  <a:pt x="148" y="61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3" y="56"/>
                  <a:pt x="153" y="52"/>
                  <a:pt x="150" y="50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59" y="38"/>
                  <a:pt x="159" y="38"/>
                  <a:pt x="159" y="38"/>
                </a:cubicBezTo>
                <a:cubicBezTo>
                  <a:pt x="162" y="35"/>
                  <a:pt x="162" y="31"/>
                  <a:pt x="159" y="29"/>
                </a:cubicBezTo>
                <a:close/>
                <a:moveTo>
                  <a:pt x="35" y="143"/>
                </a:moveTo>
                <a:cubicBezTo>
                  <a:pt x="8" y="137"/>
                  <a:pt x="8" y="137"/>
                  <a:pt x="8" y="137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46" y="133"/>
                  <a:pt x="46" y="133"/>
                  <a:pt x="46" y="133"/>
                </a:cubicBezTo>
                <a:lnTo>
                  <a:pt x="35" y="143"/>
                </a:lnTo>
                <a:close/>
                <a:moveTo>
                  <a:pt x="49" y="129"/>
                </a:moveTo>
                <a:cubicBezTo>
                  <a:pt x="22" y="123"/>
                  <a:pt x="22" y="123"/>
                  <a:pt x="22" y="123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52" y="119"/>
                  <a:pt x="47" y="118"/>
                  <a:pt x="58" y="120"/>
                </a:cubicBezTo>
                <a:lnTo>
                  <a:pt x="49" y="129"/>
                </a:lnTo>
                <a:close/>
                <a:moveTo>
                  <a:pt x="156" y="35"/>
                </a:moveTo>
                <a:cubicBezTo>
                  <a:pt x="145" y="45"/>
                  <a:pt x="145" y="45"/>
                  <a:pt x="145" y="45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39" y="38"/>
                  <a:pt x="137" y="38"/>
                  <a:pt x="137" y="39"/>
                </a:cubicBezTo>
                <a:cubicBezTo>
                  <a:pt x="136" y="40"/>
                  <a:pt x="136" y="42"/>
                  <a:pt x="137" y="43"/>
                </a:cubicBezTo>
                <a:cubicBezTo>
                  <a:pt x="142" y="48"/>
                  <a:pt x="142" y="48"/>
                  <a:pt x="142" y="48"/>
                </a:cubicBezTo>
                <a:cubicBezTo>
                  <a:pt x="140" y="50"/>
                  <a:pt x="74" y="116"/>
                  <a:pt x="72" y="118"/>
                </a:cubicBezTo>
                <a:cubicBezTo>
                  <a:pt x="43" y="112"/>
                  <a:pt x="54" y="114"/>
                  <a:pt x="26" y="108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2" y="38"/>
                  <a:pt x="133" y="38"/>
                  <a:pt x="134" y="37"/>
                </a:cubicBezTo>
                <a:cubicBezTo>
                  <a:pt x="135" y="36"/>
                  <a:pt x="135" y="35"/>
                  <a:pt x="134" y="34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27" y="6"/>
                  <a:pt x="127" y="6"/>
                  <a:pt x="127" y="6"/>
                </a:cubicBezTo>
                <a:cubicBezTo>
                  <a:pt x="128" y="6"/>
                  <a:pt x="129" y="6"/>
                  <a:pt x="130" y="6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56" y="33"/>
                  <a:pt x="156" y="34"/>
                  <a:pt x="156" y="35"/>
                </a:cubicBezTo>
                <a:close/>
                <a:moveTo>
                  <a:pt x="111" y="35"/>
                </a:moveTo>
                <a:cubicBezTo>
                  <a:pt x="108" y="34"/>
                  <a:pt x="105" y="34"/>
                  <a:pt x="103" y="36"/>
                </a:cubicBezTo>
                <a:cubicBezTo>
                  <a:pt x="101" y="37"/>
                  <a:pt x="38" y="101"/>
                  <a:pt x="36" y="103"/>
                </a:cubicBezTo>
                <a:cubicBezTo>
                  <a:pt x="34" y="105"/>
                  <a:pt x="35" y="107"/>
                  <a:pt x="37" y="107"/>
                </a:cubicBezTo>
                <a:cubicBezTo>
                  <a:pt x="72" y="115"/>
                  <a:pt x="70" y="115"/>
                  <a:pt x="70" y="114"/>
                </a:cubicBezTo>
                <a:cubicBezTo>
                  <a:pt x="71" y="114"/>
                  <a:pt x="68" y="118"/>
                  <a:pt x="126" y="59"/>
                </a:cubicBezTo>
                <a:cubicBezTo>
                  <a:pt x="128" y="57"/>
                  <a:pt x="128" y="53"/>
                  <a:pt x="126" y="50"/>
                </a:cubicBezTo>
                <a:cubicBezTo>
                  <a:pt x="110" y="35"/>
                  <a:pt x="111" y="36"/>
                  <a:pt x="111" y="35"/>
                </a:cubicBezTo>
                <a:close/>
                <a:moveTo>
                  <a:pt x="98" y="47"/>
                </a:moveTo>
                <a:cubicBezTo>
                  <a:pt x="103" y="52"/>
                  <a:pt x="103" y="52"/>
                  <a:pt x="103" y="52"/>
                </a:cubicBezTo>
                <a:cubicBezTo>
                  <a:pt x="101" y="51"/>
                  <a:pt x="98" y="50"/>
                  <a:pt x="95" y="50"/>
                </a:cubicBezTo>
                <a:lnTo>
                  <a:pt x="98" y="47"/>
                </a:lnTo>
                <a:close/>
                <a:moveTo>
                  <a:pt x="79" y="67"/>
                </a:moveTo>
                <a:cubicBezTo>
                  <a:pt x="79" y="70"/>
                  <a:pt x="80" y="74"/>
                  <a:pt x="83" y="77"/>
                </a:cubicBezTo>
                <a:cubicBezTo>
                  <a:pt x="71" y="75"/>
                  <a:pt x="71" y="75"/>
                  <a:pt x="71" y="75"/>
                </a:cubicBezTo>
                <a:lnTo>
                  <a:pt x="79" y="67"/>
                </a:lnTo>
                <a:close/>
                <a:moveTo>
                  <a:pt x="69" y="110"/>
                </a:moveTo>
                <a:cubicBezTo>
                  <a:pt x="42" y="104"/>
                  <a:pt x="42" y="104"/>
                  <a:pt x="42" y="104"/>
                </a:cubicBezTo>
                <a:cubicBezTo>
                  <a:pt x="52" y="93"/>
                  <a:pt x="52" y="93"/>
                  <a:pt x="52" y="93"/>
                </a:cubicBezTo>
                <a:cubicBezTo>
                  <a:pt x="79" y="99"/>
                  <a:pt x="79" y="99"/>
                  <a:pt x="79" y="99"/>
                </a:cubicBezTo>
                <a:lnTo>
                  <a:pt x="69" y="110"/>
                </a:lnTo>
                <a:close/>
                <a:moveTo>
                  <a:pt x="84" y="95"/>
                </a:moveTo>
                <a:cubicBezTo>
                  <a:pt x="56" y="89"/>
                  <a:pt x="56" y="89"/>
                  <a:pt x="56" y="89"/>
                </a:cubicBezTo>
                <a:cubicBezTo>
                  <a:pt x="58" y="87"/>
                  <a:pt x="65" y="80"/>
                  <a:pt x="67" y="79"/>
                </a:cubicBezTo>
                <a:cubicBezTo>
                  <a:pt x="94" y="85"/>
                  <a:pt x="94" y="85"/>
                  <a:pt x="94" y="85"/>
                </a:cubicBezTo>
                <a:lnTo>
                  <a:pt x="84" y="95"/>
                </a:lnTo>
                <a:close/>
                <a:moveTo>
                  <a:pt x="87" y="75"/>
                </a:moveTo>
                <a:cubicBezTo>
                  <a:pt x="80" y="68"/>
                  <a:pt x="85" y="55"/>
                  <a:pt x="95" y="55"/>
                </a:cubicBezTo>
                <a:cubicBezTo>
                  <a:pt x="102" y="55"/>
                  <a:pt x="107" y="60"/>
                  <a:pt x="107" y="67"/>
                </a:cubicBezTo>
                <a:cubicBezTo>
                  <a:pt x="107" y="77"/>
                  <a:pt x="94" y="82"/>
                  <a:pt x="87" y="75"/>
                </a:cubicBezTo>
                <a:close/>
                <a:moveTo>
                  <a:pt x="112" y="67"/>
                </a:moveTo>
                <a:cubicBezTo>
                  <a:pt x="112" y="67"/>
                  <a:pt x="112" y="67"/>
                  <a:pt x="112" y="67"/>
                </a:cubicBezTo>
                <a:cubicBezTo>
                  <a:pt x="112" y="64"/>
                  <a:pt x="111" y="61"/>
                  <a:pt x="110" y="59"/>
                </a:cubicBezTo>
                <a:cubicBezTo>
                  <a:pt x="115" y="64"/>
                  <a:pt x="115" y="64"/>
                  <a:pt x="115" y="64"/>
                </a:cubicBezTo>
                <a:lnTo>
                  <a:pt x="112" y="67"/>
                </a:lnTo>
                <a:close/>
                <a:moveTo>
                  <a:pt x="123" y="55"/>
                </a:moveTo>
                <a:cubicBezTo>
                  <a:pt x="123" y="56"/>
                  <a:pt x="123" y="56"/>
                  <a:pt x="118" y="61"/>
                </a:cubicBezTo>
                <a:cubicBezTo>
                  <a:pt x="101" y="44"/>
                  <a:pt x="101" y="44"/>
                  <a:pt x="101" y="44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07" y="39"/>
                  <a:pt x="108" y="39"/>
                  <a:pt x="108" y="40"/>
                </a:cubicBezTo>
                <a:cubicBezTo>
                  <a:pt x="124" y="55"/>
                  <a:pt x="123" y="54"/>
                  <a:pt x="123" y="55"/>
                </a:cubicBezTo>
                <a:close/>
                <a:moveTo>
                  <a:pt x="91" y="62"/>
                </a:moveTo>
                <a:cubicBezTo>
                  <a:pt x="88" y="65"/>
                  <a:pt x="88" y="69"/>
                  <a:pt x="91" y="71"/>
                </a:cubicBezTo>
                <a:cubicBezTo>
                  <a:pt x="95" y="75"/>
                  <a:pt x="102" y="72"/>
                  <a:pt x="102" y="67"/>
                </a:cubicBezTo>
                <a:cubicBezTo>
                  <a:pt x="102" y="61"/>
                  <a:pt x="95" y="58"/>
                  <a:pt x="91" y="62"/>
                </a:cubicBezTo>
                <a:close/>
                <a:moveTo>
                  <a:pt x="95" y="69"/>
                </a:moveTo>
                <a:cubicBezTo>
                  <a:pt x="94" y="69"/>
                  <a:pt x="93" y="67"/>
                  <a:pt x="94" y="66"/>
                </a:cubicBezTo>
                <a:cubicBezTo>
                  <a:pt x="95" y="64"/>
                  <a:pt x="97" y="65"/>
                  <a:pt x="97" y="67"/>
                </a:cubicBezTo>
                <a:cubicBezTo>
                  <a:pt x="97" y="68"/>
                  <a:pt x="96" y="69"/>
                  <a:pt x="95" y="6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36">
            <a:extLst>
              <a:ext uri="{FF2B5EF4-FFF2-40B4-BE49-F238E27FC236}">
                <a16:creationId xmlns:a16="http://schemas.microsoft.com/office/drawing/2014/main" id="{07C1CB7C-38B6-45FC-9157-5CD9A93738D3}"/>
              </a:ext>
            </a:extLst>
          </p:cNvPr>
          <p:cNvSpPr>
            <a:spLocks noEditPoints="1"/>
          </p:cNvSpPr>
          <p:nvPr/>
        </p:nvSpPr>
        <p:spPr bwMode="auto">
          <a:xfrm>
            <a:off x="4728744" y="3288350"/>
            <a:ext cx="467642" cy="459648"/>
          </a:xfrm>
          <a:custGeom>
            <a:avLst/>
            <a:gdLst>
              <a:gd name="T0" fmla="*/ 540121 w 163"/>
              <a:gd name="T1" fmla="*/ 51669 h 159"/>
              <a:gd name="T2" fmla="*/ 468332 w 163"/>
              <a:gd name="T3" fmla="*/ 93004 h 159"/>
              <a:gd name="T4" fmla="*/ 516191 w 163"/>
              <a:gd name="T5" fmla="*/ 17223 h 159"/>
              <a:gd name="T6" fmla="*/ 468332 w 163"/>
              <a:gd name="T7" fmla="*/ 0 h 159"/>
              <a:gd name="T8" fmla="*/ 328175 w 163"/>
              <a:gd name="T9" fmla="*/ 31001 h 159"/>
              <a:gd name="T10" fmla="*/ 218783 w 163"/>
              <a:gd name="T11" fmla="*/ 48224 h 159"/>
              <a:gd name="T12" fmla="*/ 30766 w 163"/>
              <a:gd name="T13" fmla="*/ 0 h 159"/>
              <a:gd name="T14" fmla="*/ 47859 w 163"/>
              <a:gd name="T15" fmla="*/ 110227 h 159"/>
              <a:gd name="T16" fmla="*/ 0 w 163"/>
              <a:gd name="T17" fmla="*/ 299678 h 159"/>
              <a:gd name="T18" fmla="*/ 30766 w 163"/>
              <a:gd name="T19" fmla="*/ 440906 h 159"/>
              <a:gd name="T20" fmla="*/ 78625 w 163"/>
              <a:gd name="T21" fmla="*/ 547688 h 159"/>
              <a:gd name="T22" fmla="*/ 218783 w 163"/>
              <a:gd name="T23" fmla="*/ 516687 h 159"/>
              <a:gd name="T24" fmla="*/ 328175 w 163"/>
              <a:gd name="T25" fmla="*/ 502908 h 159"/>
              <a:gd name="T26" fmla="*/ 516191 w 163"/>
              <a:gd name="T27" fmla="*/ 547688 h 159"/>
              <a:gd name="T28" fmla="*/ 499099 w 163"/>
              <a:gd name="T29" fmla="*/ 440906 h 159"/>
              <a:gd name="T30" fmla="*/ 546958 w 163"/>
              <a:gd name="T31" fmla="*/ 251454 h 159"/>
              <a:gd name="T32" fmla="*/ 516191 w 163"/>
              <a:gd name="T33" fmla="*/ 110227 h 159"/>
              <a:gd name="T34" fmla="*/ 311082 w 163"/>
              <a:gd name="T35" fmla="*/ 31001 h 159"/>
              <a:gd name="T36" fmla="*/ 235875 w 163"/>
              <a:gd name="T37" fmla="*/ 79225 h 159"/>
              <a:gd name="T38" fmla="*/ 17092 w 163"/>
              <a:gd name="T39" fmla="*/ 31001 h 159"/>
              <a:gd name="T40" fmla="*/ 92299 w 163"/>
              <a:gd name="T41" fmla="*/ 79225 h 159"/>
              <a:gd name="T42" fmla="*/ 17092 w 163"/>
              <a:gd name="T43" fmla="*/ 299678 h 159"/>
              <a:gd name="T44" fmla="*/ 92299 w 163"/>
              <a:gd name="T45" fmla="*/ 251454 h 159"/>
              <a:gd name="T46" fmla="*/ 78625 w 163"/>
              <a:gd name="T47" fmla="*/ 533910 h 159"/>
              <a:gd name="T48" fmla="*/ 30766 w 163"/>
              <a:gd name="T49" fmla="*/ 454684 h 159"/>
              <a:gd name="T50" fmla="*/ 78625 w 163"/>
              <a:gd name="T51" fmla="*/ 533910 h 159"/>
              <a:gd name="T52" fmla="*/ 235875 w 163"/>
              <a:gd name="T53" fmla="*/ 516687 h 159"/>
              <a:gd name="T54" fmla="*/ 311082 w 163"/>
              <a:gd name="T55" fmla="*/ 471907 h 159"/>
              <a:gd name="T56" fmla="*/ 328175 w 163"/>
              <a:gd name="T57" fmla="*/ 489130 h 159"/>
              <a:gd name="T58" fmla="*/ 218783 w 163"/>
              <a:gd name="T59" fmla="*/ 471907 h 159"/>
              <a:gd name="T60" fmla="*/ 78625 w 163"/>
              <a:gd name="T61" fmla="*/ 440906 h 159"/>
              <a:gd name="T62" fmla="*/ 109392 w 163"/>
              <a:gd name="T63" fmla="*/ 299678 h 159"/>
              <a:gd name="T64" fmla="*/ 61533 w 163"/>
              <a:gd name="T65" fmla="*/ 110227 h 159"/>
              <a:gd name="T66" fmla="*/ 218783 w 163"/>
              <a:gd name="T67" fmla="*/ 62002 h 159"/>
              <a:gd name="T68" fmla="*/ 328175 w 163"/>
              <a:gd name="T69" fmla="*/ 79225 h 159"/>
              <a:gd name="T70" fmla="*/ 468332 w 163"/>
              <a:gd name="T71" fmla="*/ 110227 h 159"/>
              <a:gd name="T72" fmla="*/ 468332 w 163"/>
              <a:gd name="T73" fmla="*/ 220453 h 159"/>
              <a:gd name="T74" fmla="*/ 485425 w 163"/>
              <a:gd name="T75" fmla="*/ 330680 h 159"/>
              <a:gd name="T76" fmla="*/ 516191 w 163"/>
              <a:gd name="T77" fmla="*/ 454684 h 159"/>
              <a:gd name="T78" fmla="*/ 468332 w 163"/>
              <a:gd name="T79" fmla="*/ 533910 h 159"/>
              <a:gd name="T80" fmla="*/ 516191 w 163"/>
              <a:gd name="T81" fmla="*/ 454684 h 159"/>
              <a:gd name="T82" fmla="*/ 516191 w 163"/>
              <a:gd name="T83" fmla="*/ 313457 h 159"/>
              <a:gd name="T84" fmla="*/ 468332 w 163"/>
              <a:gd name="T85" fmla="*/ 234231 h 159"/>
              <a:gd name="T86" fmla="*/ 280316 w 163"/>
              <a:gd name="T87" fmla="*/ 230787 h 159"/>
              <a:gd name="T88" fmla="*/ 266642 w 163"/>
              <a:gd name="T89" fmla="*/ 230787 h 159"/>
              <a:gd name="T90" fmla="*/ 211946 w 163"/>
              <a:gd name="T91" fmla="*/ 282455 h 159"/>
              <a:gd name="T92" fmla="*/ 273479 w 163"/>
              <a:gd name="T93" fmla="*/ 344458 h 159"/>
              <a:gd name="T94" fmla="*/ 335011 w 163"/>
              <a:gd name="T95" fmla="*/ 282455 h 159"/>
              <a:gd name="T96" fmla="*/ 246131 w 163"/>
              <a:gd name="T97" fmla="*/ 275566 h 1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3" h="159">
                <a:moveTo>
                  <a:pt x="151" y="32"/>
                </a:moveTo>
                <a:cubicBezTo>
                  <a:pt x="156" y="32"/>
                  <a:pt x="160" y="28"/>
                  <a:pt x="160" y="2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6"/>
                  <a:pt x="159" y="15"/>
                  <a:pt x="158" y="15"/>
                </a:cubicBezTo>
                <a:cubicBezTo>
                  <a:pt x="156" y="15"/>
                  <a:pt x="155" y="16"/>
                  <a:pt x="155" y="17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5" y="25"/>
                  <a:pt x="153" y="27"/>
                  <a:pt x="151" y="27"/>
                </a:cubicBezTo>
                <a:cubicBezTo>
                  <a:pt x="137" y="27"/>
                  <a:pt x="137" y="27"/>
                  <a:pt x="137" y="27"/>
                </a:cubicBezTo>
                <a:cubicBezTo>
                  <a:pt x="135" y="27"/>
                  <a:pt x="133" y="25"/>
                  <a:pt x="133" y="23"/>
                </a:cubicBezTo>
                <a:cubicBezTo>
                  <a:pt x="133" y="9"/>
                  <a:pt x="133" y="9"/>
                  <a:pt x="133" y="9"/>
                </a:cubicBezTo>
                <a:cubicBezTo>
                  <a:pt x="133" y="7"/>
                  <a:pt x="135" y="5"/>
                  <a:pt x="137" y="5"/>
                </a:cubicBezTo>
                <a:cubicBezTo>
                  <a:pt x="151" y="5"/>
                  <a:pt x="151" y="5"/>
                  <a:pt x="151" y="5"/>
                </a:cubicBezTo>
                <a:cubicBezTo>
                  <a:pt x="153" y="5"/>
                  <a:pt x="155" y="7"/>
                  <a:pt x="155" y="9"/>
                </a:cubicBezTo>
                <a:cubicBezTo>
                  <a:pt x="155" y="10"/>
                  <a:pt x="156" y="11"/>
                  <a:pt x="158" y="11"/>
                </a:cubicBezTo>
                <a:cubicBezTo>
                  <a:pt x="163" y="11"/>
                  <a:pt x="160" y="0"/>
                  <a:pt x="151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2" y="0"/>
                  <a:pt x="128" y="4"/>
                  <a:pt x="128" y="9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4"/>
                  <a:pt x="92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8" y="0"/>
                  <a:pt x="64" y="4"/>
                  <a:pt x="64" y="9"/>
                </a:cubicBezTo>
                <a:cubicBezTo>
                  <a:pt x="64" y="14"/>
                  <a:pt x="64" y="14"/>
                  <a:pt x="64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8"/>
                  <a:pt x="4" y="32"/>
                  <a:pt x="9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64"/>
                  <a:pt x="14" y="64"/>
                  <a:pt x="14" y="64"/>
                </a:cubicBezTo>
                <a:cubicBezTo>
                  <a:pt x="9" y="64"/>
                  <a:pt x="9" y="64"/>
                  <a:pt x="9" y="64"/>
                </a:cubicBezTo>
                <a:cubicBezTo>
                  <a:pt x="4" y="64"/>
                  <a:pt x="0" y="68"/>
                  <a:pt x="0" y="7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2"/>
                  <a:pt x="4" y="96"/>
                  <a:pt x="9" y="96"/>
                </a:cubicBezTo>
                <a:cubicBezTo>
                  <a:pt x="14" y="96"/>
                  <a:pt x="14" y="96"/>
                  <a:pt x="14" y="96"/>
                </a:cubicBezTo>
                <a:cubicBezTo>
                  <a:pt x="14" y="128"/>
                  <a:pt x="14" y="128"/>
                  <a:pt x="14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4" y="128"/>
                  <a:pt x="0" y="132"/>
                  <a:pt x="0" y="137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4" y="159"/>
                  <a:pt x="9" y="159"/>
                </a:cubicBezTo>
                <a:cubicBezTo>
                  <a:pt x="23" y="159"/>
                  <a:pt x="23" y="159"/>
                  <a:pt x="23" y="159"/>
                </a:cubicBezTo>
                <a:cubicBezTo>
                  <a:pt x="28" y="159"/>
                  <a:pt x="32" y="155"/>
                  <a:pt x="32" y="150"/>
                </a:cubicBezTo>
                <a:cubicBezTo>
                  <a:pt x="32" y="146"/>
                  <a:pt x="32" y="146"/>
                  <a:pt x="32" y="146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50"/>
                  <a:pt x="64" y="150"/>
                  <a:pt x="64" y="150"/>
                </a:cubicBezTo>
                <a:cubicBezTo>
                  <a:pt x="64" y="155"/>
                  <a:pt x="68" y="159"/>
                  <a:pt x="73" y="159"/>
                </a:cubicBezTo>
                <a:cubicBezTo>
                  <a:pt x="87" y="159"/>
                  <a:pt x="87" y="159"/>
                  <a:pt x="87" y="159"/>
                </a:cubicBezTo>
                <a:cubicBezTo>
                  <a:pt x="92" y="159"/>
                  <a:pt x="96" y="155"/>
                  <a:pt x="96" y="150"/>
                </a:cubicBezTo>
                <a:cubicBezTo>
                  <a:pt x="96" y="146"/>
                  <a:pt x="96" y="146"/>
                  <a:pt x="96" y="146"/>
                </a:cubicBezTo>
                <a:cubicBezTo>
                  <a:pt x="128" y="146"/>
                  <a:pt x="128" y="146"/>
                  <a:pt x="128" y="146"/>
                </a:cubicBezTo>
                <a:cubicBezTo>
                  <a:pt x="128" y="150"/>
                  <a:pt x="128" y="150"/>
                  <a:pt x="128" y="150"/>
                </a:cubicBezTo>
                <a:cubicBezTo>
                  <a:pt x="128" y="155"/>
                  <a:pt x="132" y="159"/>
                  <a:pt x="137" y="159"/>
                </a:cubicBezTo>
                <a:cubicBezTo>
                  <a:pt x="151" y="159"/>
                  <a:pt x="151" y="159"/>
                  <a:pt x="151" y="159"/>
                </a:cubicBezTo>
                <a:cubicBezTo>
                  <a:pt x="156" y="159"/>
                  <a:pt x="160" y="155"/>
                  <a:pt x="160" y="150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2"/>
                  <a:pt x="156" y="128"/>
                  <a:pt x="151" y="128"/>
                </a:cubicBezTo>
                <a:cubicBezTo>
                  <a:pt x="146" y="128"/>
                  <a:pt x="146" y="128"/>
                  <a:pt x="146" y="128"/>
                </a:cubicBezTo>
                <a:cubicBezTo>
                  <a:pt x="146" y="96"/>
                  <a:pt x="146" y="96"/>
                  <a:pt x="146" y="96"/>
                </a:cubicBezTo>
                <a:cubicBezTo>
                  <a:pt x="151" y="96"/>
                  <a:pt x="151" y="96"/>
                  <a:pt x="151" y="96"/>
                </a:cubicBezTo>
                <a:cubicBezTo>
                  <a:pt x="156" y="96"/>
                  <a:pt x="160" y="92"/>
                  <a:pt x="160" y="87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68"/>
                  <a:pt x="156" y="64"/>
                  <a:pt x="151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32"/>
                  <a:pt x="146" y="32"/>
                  <a:pt x="146" y="32"/>
                </a:cubicBezTo>
                <a:lnTo>
                  <a:pt x="151" y="32"/>
                </a:lnTo>
                <a:close/>
                <a:moveTo>
                  <a:pt x="69" y="9"/>
                </a:moveTo>
                <a:cubicBezTo>
                  <a:pt x="69" y="7"/>
                  <a:pt x="71" y="5"/>
                  <a:pt x="73" y="5"/>
                </a:cubicBezTo>
                <a:cubicBezTo>
                  <a:pt x="87" y="5"/>
                  <a:pt x="87" y="5"/>
                  <a:pt x="87" y="5"/>
                </a:cubicBezTo>
                <a:cubicBezTo>
                  <a:pt x="89" y="5"/>
                  <a:pt x="91" y="7"/>
                  <a:pt x="91" y="9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5"/>
                  <a:pt x="89" y="27"/>
                  <a:pt x="87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27"/>
                  <a:pt x="69" y="25"/>
                  <a:pt x="69" y="23"/>
                </a:cubicBezTo>
                <a:lnTo>
                  <a:pt x="69" y="9"/>
                </a:lnTo>
                <a:close/>
                <a:moveTo>
                  <a:pt x="9" y="27"/>
                </a:moveTo>
                <a:cubicBezTo>
                  <a:pt x="7" y="27"/>
                  <a:pt x="5" y="25"/>
                  <a:pt x="5" y="23"/>
                </a:cubicBezTo>
                <a:cubicBezTo>
                  <a:pt x="5" y="9"/>
                  <a:pt x="5" y="9"/>
                  <a:pt x="5" y="9"/>
                </a:cubicBezTo>
                <a:cubicBezTo>
                  <a:pt x="5" y="7"/>
                  <a:pt x="7" y="5"/>
                  <a:pt x="9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5"/>
                  <a:pt x="27" y="7"/>
                  <a:pt x="27" y="9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5"/>
                  <a:pt x="25" y="27"/>
                  <a:pt x="23" y="27"/>
                </a:cubicBezTo>
                <a:lnTo>
                  <a:pt x="9" y="27"/>
                </a:lnTo>
                <a:close/>
                <a:moveTo>
                  <a:pt x="9" y="91"/>
                </a:moveTo>
                <a:cubicBezTo>
                  <a:pt x="7" y="91"/>
                  <a:pt x="5" y="89"/>
                  <a:pt x="5" y="87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70"/>
                  <a:pt x="7" y="68"/>
                  <a:pt x="9" y="68"/>
                </a:cubicBezTo>
                <a:cubicBezTo>
                  <a:pt x="23" y="68"/>
                  <a:pt x="23" y="68"/>
                  <a:pt x="23" y="68"/>
                </a:cubicBezTo>
                <a:cubicBezTo>
                  <a:pt x="25" y="68"/>
                  <a:pt x="27" y="70"/>
                  <a:pt x="27" y="73"/>
                </a:cubicBezTo>
                <a:cubicBezTo>
                  <a:pt x="27" y="87"/>
                  <a:pt x="27" y="87"/>
                  <a:pt x="27" y="87"/>
                </a:cubicBezTo>
                <a:cubicBezTo>
                  <a:pt x="27" y="89"/>
                  <a:pt x="25" y="91"/>
                  <a:pt x="23" y="91"/>
                </a:cubicBezTo>
                <a:lnTo>
                  <a:pt x="9" y="91"/>
                </a:lnTo>
                <a:close/>
                <a:moveTo>
                  <a:pt x="23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7" y="155"/>
                  <a:pt x="5" y="153"/>
                  <a:pt x="5" y="150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34"/>
                  <a:pt x="7" y="132"/>
                  <a:pt x="9" y="132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5" y="132"/>
                  <a:pt x="27" y="134"/>
                  <a:pt x="27" y="137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27" y="153"/>
                  <a:pt x="25" y="155"/>
                  <a:pt x="23" y="155"/>
                </a:cubicBezTo>
                <a:close/>
                <a:moveTo>
                  <a:pt x="91" y="150"/>
                </a:moveTo>
                <a:cubicBezTo>
                  <a:pt x="91" y="153"/>
                  <a:pt x="89" y="155"/>
                  <a:pt x="87" y="155"/>
                </a:cubicBezTo>
                <a:cubicBezTo>
                  <a:pt x="73" y="155"/>
                  <a:pt x="73" y="155"/>
                  <a:pt x="73" y="155"/>
                </a:cubicBezTo>
                <a:cubicBezTo>
                  <a:pt x="71" y="155"/>
                  <a:pt x="69" y="153"/>
                  <a:pt x="69" y="150"/>
                </a:cubicBezTo>
                <a:cubicBezTo>
                  <a:pt x="69" y="137"/>
                  <a:pt x="69" y="137"/>
                  <a:pt x="69" y="137"/>
                </a:cubicBezTo>
                <a:cubicBezTo>
                  <a:pt x="69" y="134"/>
                  <a:pt x="71" y="132"/>
                  <a:pt x="73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9" y="132"/>
                  <a:pt x="91" y="134"/>
                  <a:pt x="91" y="137"/>
                </a:cubicBezTo>
                <a:lnTo>
                  <a:pt x="91" y="150"/>
                </a:lnTo>
                <a:close/>
                <a:moveTo>
                  <a:pt x="128" y="137"/>
                </a:moveTo>
                <a:cubicBezTo>
                  <a:pt x="128" y="142"/>
                  <a:pt x="128" y="142"/>
                  <a:pt x="128" y="142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96" y="137"/>
                  <a:pt x="96" y="137"/>
                  <a:pt x="96" y="137"/>
                </a:cubicBezTo>
                <a:cubicBezTo>
                  <a:pt x="96" y="132"/>
                  <a:pt x="92" y="128"/>
                  <a:pt x="87" y="128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68" y="128"/>
                  <a:pt x="64" y="132"/>
                  <a:pt x="64" y="137"/>
                </a:cubicBezTo>
                <a:cubicBezTo>
                  <a:pt x="64" y="142"/>
                  <a:pt x="64" y="142"/>
                  <a:pt x="64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2" y="137"/>
                  <a:pt x="32" y="137"/>
                  <a:pt x="32" y="137"/>
                </a:cubicBezTo>
                <a:cubicBezTo>
                  <a:pt x="32" y="132"/>
                  <a:pt x="28" y="128"/>
                  <a:pt x="23" y="128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18" y="96"/>
                  <a:pt x="18" y="96"/>
                  <a:pt x="18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8" y="96"/>
                  <a:pt x="32" y="92"/>
                  <a:pt x="32" y="87"/>
                </a:cubicBezTo>
                <a:cubicBezTo>
                  <a:pt x="32" y="73"/>
                  <a:pt x="32" y="73"/>
                  <a:pt x="32" y="73"/>
                </a:cubicBezTo>
                <a:cubicBezTo>
                  <a:pt x="32" y="68"/>
                  <a:pt x="28" y="64"/>
                  <a:pt x="23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32"/>
                  <a:pt x="18" y="32"/>
                  <a:pt x="18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8" y="32"/>
                  <a:pt x="32" y="28"/>
                  <a:pt x="32" y="23"/>
                </a:cubicBezTo>
                <a:cubicBezTo>
                  <a:pt x="32" y="18"/>
                  <a:pt x="32" y="18"/>
                  <a:pt x="32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23"/>
                  <a:pt x="64" y="23"/>
                  <a:pt x="64" y="23"/>
                </a:cubicBezTo>
                <a:cubicBezTo>
                  <a:pt x="64" y="28"/>
                  <a:pt x="68" y="32"/>
                  <a:pt x="73" y="32"/>
                </a:cubicBezTo>
                <a:cubicBezTo>
                  <a:pt x="87" y="32"/>
                  <a:pt x="87" y="32"/>
                  <a:pt x="87" y="32"/>
                </a:cubicBezTo>
                <a:cubicBezTo>
                  <a:pt x="92" y="32"/>
                  <a:pt x="96" y="28"/>
                  <a:pt x="96" y="23"/>
                </a:cubicBezTo>
                <a:cubicBezTo>
                  <a:pt x="96" y="18"/>
                  <a:pt x="96" y="18"/>
                  <a:pt x="96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128" y="28"/>
                  <a:pt x="132" y="32"/>
                  <a:pt x="137" y="32"/>
                </a:cubicBezTo>
                <a:cubicBezTo>
                  <a:pt x="142" y="32"/>
                  <a:pt x="142" y="32"/>
                  <a:pt x="142" y="32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37" y="64"/>
                  <a:pt x="137" y="64"/>
                  <a:pt x="137" y="64"/>
                </a:cubicBezTo>
                <a:cubicBezTo>
                  <a:pt x="132" y="64"/>
                  <a:pt x="128" y="68"/>
                  <a:pt x="128" y="73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28" y="92"/>
                  <a:pt x="132" y="96"/>
                  <a:pt x="137" y="96"/>
                </a:cubicBezTo>
                <a:cubicBezTo>
                  <a:pt x="142" y="96"/>
                  <a:pt x="142" y="96"/>
                  <a:pt x="142" y="96"/>
                </a:cubicBezTo>
                <a:cubicBezTo>
                  <a:pt x="142" y="128"/>
                  <a:pt x="142" y="128"/>
                  <a:pt x="142" y="128"/>
                </a:cubicBezTo>
                <a:cubicBezTo>
                  <a:pt x="137" y="128"/>
                  <a:pt x="137" y="128"/>
                  <a:pt x="137" y="128"/>
                </a:cubicBezTo>
                <a:cubicBezTo>
                  <a:pt x="132" y="128"/>
                  <a:pt x="128" y="132"/>
                  <a:pt x="128" y="137"/>
                </a:cubicBezTo>
                <a:close/>
                <a:moveTo>
                  <a:pt x="151" y="132"/>
                </a:moveTo>
                <a:cubicBezTo>
                  <a:pt x="153" y="132"/>
                  <a:pt x="155" y="134"/>
                  <a:pt x="155" y="137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5" y="153"/>
                  <a:pt x="153" y="155"/>
                  <a:pt x="151" y="155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35" y="155"/>
                  <a:pt x="133" y="153"/>
                  <a:pt x="133" y="150"/>
                </a:cubicBezTo>
                <a:cubicBezTo>
                  <a:pt x="133" y="145"/>
                  <a:pt x="133" y="142"/>
                  <a:pt x="133" y="137"/>
                </a:cubicBezTo>
                <a:cubicBezTo>
                  <a:pt x="133" y="134"/>
                  <a:pt x="135" y="132"/>
                  <a:pt x="137" y="132"/>
                </a:cubicBezTo>
                <a:cubicBezTo>
                  <a:pt x="139" y="132"/>
                  <a:pt x="149" y="132"/>
                  <a:pt x="151" y="132"/>
                </a:cubicBezTo>
                <a:close/>
                <a:moveTo>
                  <a:pt x="151" y="68"/>
                </a:moveTo>
                <a:cubicBezTo>
                  <a:pt x="153" y="68"/>
                  <a:pt x="155" y="70"/>
                  <a:pt x="155" y="73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55" y="89"/>
                  <a:pt x="153" y="91"/>
                  <a:pt x="151" y="91"/>
                </a:cubicBezTo>
                <a:cubicBezTo>
                  <a:pt x="137" y="91"/>
                  <a:pt x="137" y="91"/>
                  <a:pt x="137" y="91"/>
                </a:cubicBezTo>
                <a:cubicBezTo>
                  <a:pt x="135" y="91"/>
                  <a:pt x="133" y="89"/>
                  <a:pt x="133" y="87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33" y="70"/>
                  <a:pt x="135" y="68"/>
                  <a:pt x="137" y="68"/>
                </a:cubicBezTo>
                <a:lnTo>
                  <a:pt x="151" y="68"/>
                </a:lnTo>
                <a:close/>
                <a:moveTo>
                  <a:pt x="98" y="77"/>
                </a:moveTo>
                <a:cubicBezTo>
                  <a:pt x="92" y="77"/>
                  <a:pt x="92" y="77"/>
                  <a:pt x="92" y="77"/>
                </a:cubicBezTo>
                <a:cubicBezTo>
                  <a:pt x="91" y="72"/>
                  <a:pt x="87" y="68"/>
                  <a:pt x="82" y="67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0"/>
                  <a:pt x="81" y="59"/>
                  <a:pt x="80" y="59"/>
                </a:cubicBezTo>
                <a:cubicBezTo>
                  <a:pt x="79" y="59"/>
                  <a:pt x="78" y="60"/>
                  <a:pt x="78" y="62"/>
                </a:cubicBezTo>
                <a:cubicBezTo>
                  <a:pt x="78" y="67"/>
                  <a:pt x="78" y="67"/>
                  <a:pt x="78" y="67"/>
                </a:cubicBezTo>
                <a:cubicBezTo>
                  <a:pt x="73" y="68"/>
                  <a:pt x="69" y="72"/>
                  <a:pt x="68" y="77"/>
                </a:cubicBezTo>
                <a:cubicBezTo>
                  <a:pt x="62" y="77"/>
                  <a:pt x="62" y="77"/>
                  <a:pt x="62" y="77"/>
                </a:cubicBezTo>
                <a:cubicBezTo>
                  <a:pt x="61" y="77"/>
                  <a:pt x="60" y="78"/>
                  <a:pt x="60" y="80"/>
                </a:cubicBezTo>
                <a:cubicBezTo>
                  <a:pt x="60" y="81"/>
                  <a:pt x="61" y="82"/>
                  <a:pt x="62" y="82"/>
                </a:cubicBezTo>
                <a:cubicBezTo>
                  <a:pt x="68" y="82"/>
                  <a:pt x="68" y="82"/>
                  <a:pt x="68" y="82"/>
                </a:cubicBezTo>
                <a:cubicBezTo>
                  <a:pt x="69" y="87"/>
                  <a:pt x="73" y="91"/>
                  <a:pt x="78" y="92"/>
                </a:cubicBezTo>
                <a:cubicBezTo>
                  <a:pt x="78" y="98"/>
                  <a:pt x="78" y="98"/>
                  <a:pt x="78" y="98"/>
                </a:cubicBezTo>
                <a:cubicBezTo>
                  <a:pt x="78" y="99"/>
                  <a:pt x="79" y="100"/>
                  <a:pt x="80" y="100"/>
                </a:cubicBezTo>
                <a:cubicBezTo>
                  <a:pt x="81" y="100"/>
                  <a:pt x="82" y="99"/>
                  <a:pt x="82" y="98"/>
                </a:cubicBezTo>
                <a:cubicBezTo>
                  <a:pt x="82" y="92"/>
                  <a:pt x="82" y="92"/>
                  <a:pt x="82" y="92"/>
                </a:cubicBezTo>
                <a:cubicBezTo>
                  <a:pt x="87" y="91"/>
                  <a:pt x="92" y="87"/>
                  <a:pt x="92" y="82"/>
                </a:cubicBezTo>
                <a:cubicBezTo>
                  <a:pt x="98" y="82"/>
                  <a:pt x="98" y="82"/>
                  <a:pt x="98" y="82"/>
                </a:cubicBezTo>
                <a:cubicBezTo>
                  <a:pt x="99" y="82"/>
                  <a:pt x="100" y="81"/>
                  <a:pt x="100" y="80"/>
                </a:cubicBezTo>
                <a:cubicBezTo>
                  <a:pt x="100" y="78"/>
                  <a:pt x="99" y="77"/>
                  <a:pt x="98" y="77"/>
                </a:cubicBezTo>
                <a:close/>
                <a:moveTo>
                  <a:pt x="80" y="88"/>
                </a:moveTo>
                <a:cubicBezTo>
                  <a:pt x="76" y="88"/>
                  <a:pt x="72" y="84"/>
                  <a:pt x="72" y="80"/>
                </a:cubicBezTo>
                <a:cubicBezTo>
                  <a:pt x="72" y="75"/>
                  <a:pt x="76" y="72"/>
                  <a:pt x="80" y="72"/>
                </a:cubicBezTo>
                <a:cubicBezTo>
                  <a:pt x="84" y="72"/>
                  <a:pt x="88" y="75"/>
                  <a:pt x="88" y="80"/>
                </a:cubicBezTo>
                <a:cubicBezTo>
                  <a:pt x="88" y="84"/>
                  <a:pt x="84" y="88"/>
                  <a:pt x="80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41">
            <a:extLst>
              <a:ext uri="{FF2B5EF4-FFF2-40B4-BE49-F238E27FC236}">
                <a16:creationId xmlns:a16="http://schemas.microsoft.com/office/drawing/2014/main" id="{99628966-8253-4358-8F0C-D69E265C4918}"/>
              </a:ext>
            </a:extLst>
          </p:cNvPr>
          <p:cNvSpPr>
            <a:spLocks noEditPoints="1"/>
          </p:cNvSpPr>
          <p:nvPr/>
        </p:nvSpPr>
        <p:spPr bwMode="auto">
          <a:xfrm>
            <a:off x="5755168" y="5284280"/>
            <a:ext cx="440994" cy="462312"/>
          </a:xfrm>
          <a:custGeom>
            <a:avLst/>
            <a:gdLst>
              <a:gd name="T0" fmla="*/ 112599 w 154"/>
              <a:gd name="T1" fmla="*/ 361504 h 160"/>
              <a:gd name="T2" fmla="*/ 180841 w 154"/>
              <a:gd name="T3" fmla="*/ 444133 h 160"/>
              <a:gd name="T4" fmla="*/ 197902 w 154"/>
              <a:gd name="T5" fmla="*/ 485448 h 160"/>
              <a:gd name="T6" fmla="*/ 221786 w 154"/>
              <a:gd name="T7" fmla="*/ 526763 h 160"/>
              <a:gd name="T8" fmla="*/ 279792 w 154"/>
              <a:gd name="T9" fmla="*/ 550863 h 160"/>
              <a:gd name="T10" fmla="*/ 303677 w 154"/>
              <a:gd name="T11" fmla="*/ 509548 h 160"/>
              <a:gd name="T12" fmla="*/ 327561 w 154"/>
              <a:gd name="T13" fmla="*/ 468234 h 160"/>
              <a:gd name="T14" fmla="*/ 344622 w 154"/>
              <a:gd name="T15" fmla="*/ 423476 h 160"/>
              <a:gd name="T16" fmla="*/ 262732 w 154"/>
              <a:gd name="T17" fmla="*/ 89515 h 160"/>
              <a:gd name="T18" fmla="*/ 279792 w 154"/>
              <a:gd name="T19" fmla="*/ 533649 h 160"/>
              <a:gd name="T20" fmla="*/ 235435 w 154"/>
              <a:gd name="T21" fmla="*/ 526763 h 160"/>
              <a:gd name="T22" fmla="*/ 286616 w 154"/>
              <a:gd name="T23" fmla="*/ 512991 h 160"/>
              <a:gd name="T24" fmla="*/ 310501 w 154"/>
              <a:gd name="T25" fmla="*/ 485448 h 160"/>
              <a:gd name="T26" fmla="*/ 221786 w 154"/>
              <a:gd name="T27" fmla="*/ 495777 h 160"/>
              <a:gd name="T28" fmla="*/ 214962 w 154"/>
              <a:gd name="T29" fmla="*/ 471676 h 160"/>
              <a:gd name="T30" fmla="*/ 310501 w 154"/>
              <a:gd name="T31" fmla="*/ 485448 h 160"/>
              <a:gd name="T32" fmla="*/ 327561 w 154"/>
              <a:gd name="T33" fmla="*/ 420033 h 160"/>
              <a:gd name="T34" fmla="*/ 317325 w 154"/>
              <a:gd name="T35" fmla="*/ 454462 h 160"/>
              <a:gd name="T36" fmla="*/ 286616 w 154"/>
              <a:gd name="T37" fmla="*/ 382161 h 160"/>
              <a:gd name="T38" fmla="*/ 272968 w 154"/>
              <a:gd name="T39" fmla="*/ 382161 h 160"/>
              <a:gd name="T40" fmla="*/ 252495 w 154"/>
              <a:gd name="T41" fmla="*/ 454462 h 160"/>
              <a:gd name="T42" fmla="*/ 262732 w 154"/>
              <a:gd name="T43" fmla="*/ 309860 h 160"/>
              <a:gd name="T44" fmla="*/ 272968 w 154"/>
              <a:gd name="T45" fmla="*/ 320189 h 160"/>
              <a:gd name="T46" fmla="*/ 279792 w 154"/>
              <a:gd name="T47" fmla="*/ 364947 h 160"/>
              <a:gd name="T48" fmla="*/ 286616 w 154"/>
              <a:gd name="T49" fmla="*/ 309860 h 160"/>
              <a:gd name="T50" fmla="*/ 313913 w 154"/>
              <a:gd name="T51" fmla="*/ 302975 h 160"/>
              <a:gd name="T52" fmla="*/ 218374 w 154"/>
              <a:gd name="T53" fmla="*/ 296089 h 160"/>
              <a:gd name="T54" fmla="*/ 218374 w 154"/>
              <a:gd name="T55" fmla="*/ 309860 h 160"/>
              <a:gd name="T56" fmla="*/ 235435 w 154"/>
              <a:gd name="T57" fmla="*/ 454462 h 160"/>
              <a:gd name="T58" fmla="*/ 194490 w 154"/>
              <a:gd name="T59" fmla="*/ 444133 h 160"/>
              <a:gd name="T60" fmla="*/ 191077 w 154"/>
              <a:gd name="T61" fmla="*/ 413147 h 160"/>
              <a:gd name="T62" fmla="*/ 262732 w 154"/>
              <a:gd name="T63" fmla="*/ 103287 h 160"/>
              <a:gd name="T64" fmla="*/ 334386 w 154"/>
              <a:gd name="T65" fmla="*/ 413147 h 160"/>
              <a:gd name="T66" fmla="*/ 6824 w 154"/>
              <a:gd name="T67" fmla="*/ 258217 h 160"/>
              <a:gd name="T68" fmla="*/ 6824 w 154"/>
              <a:gd name="T69" fmla="*/ 271989 h 160"/>
              <a:gd name="T70" fmla="*/ 61418 w 154"/>
              <a:gd name="T71" fmla="*/ 265103 h 160"/>
              <a:gd name="T72" fmla="*/ 515227 w 154"/>
              <a:gd name="T73" fmla="*/ 258217 h 160"/>
              <a:gd name="T74" fmla="*/ 464045 w 154"/>
              <a:gd name="T75" fmla="*/ 265103 h 160"/>
              <a:gd name="T76" fmla="*/ 515227 w 154"/>
              <a:gd name="T77" fmla="*/ 271989 h 160"/>
              <a:gd name="T78" fmla="*/ 515227 w 154"/>
              <a:gd name="T79" fmla="*/ 258217 h 160"/>
              <a:gd name="T80" fmla="*/ 78478 w 154"/>
              <a:gd name="T81" fmla="*/ 440690 h 160"/>
              <a:gd name="T82" fmla="*/ 81890 w 154"/>
              <a:gd name="T83" fmla="*/ 454462 h 160"/>
              <a:gd name="T84" fmla="*/ 119423 w 154"/>
              <a:gd name="T85" fmla="*/ 420033 h 160"/>
              <a:gd name="T86" fmla="*/ 109187 w 154"/>
              <a:gd name="T87" fmla="*/ 409704 h 160"/>
              <a:gd name="T88" fmla="*/ 416276 w 154"/>
              <a:gd name="T89" fmla="*/ 120501 h 160"/>
              <a:gd name="T90" fmla="*/ 446985 w 154"/>
              <a:gd name="T91" fmla="*/ 79187 h 160"/>
              <a:gd name="T92" fmla="*/ 406040 w 154"/>
              <a:gd name="T93" fmla="*/ 110173 h 160"/>
              <a:gd name="T94" fmla="*/ 409452 w 154"/>
              <a:gd name="T95" fmla="*/ 123944 h 160"/>
              <a:gd name="T96" fmla="*/ 406040 w 154"/>
              <a:gd name="T97" fmla="*/ 409704 h 160"/>
              <a:gd name="T98" fmla="*/ 443573 w 154"/>
              <a:gd name="T99" fmla="*/ 454462 h 160"/>
              <a:gd name="T100" fmla="*/ 416276 w 154"/>
              <a:gd name="T101" fmla="*/ 409704 h 160"/>
              <a:gd name="T102" fmla="*/ 119423 w 154"/>
              <a:gd name="T103" fmla="*/ 120501 h 160"/>
              <a:gd name="T104" fmla="*/ 88715 w 154"/>
              <a:gd name="T105" fmla="*/ 79187 h 160"/>
              <a:gd name="T106" fmla="*/ 78478 w 154"/>
              <a:gd name="T107" fmla="*/ 89515 h 160"/>
              <a:gd name="T108" fmla="*/ 262732 w 154"/>
              <a:gd name="T109" fmla="*/ 61972 h 160"/>
              <a:gd name="T110" fmla="*/ 269556 w 154"/>
              <a:gd name="T111" fmla="*/ 6886 h 160"/>
              <a:gd name="T112" fmla="*/ 255907 w 154"/>
              <a:gd name="T113" fmla="*/ 6886 h 160"/>
              <a:gd name="T114" fmla="*/ 262732 w 154"/>
              <a:gd name="T115" fmla="*/ 61972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4" h="160">
                <a:moveTo>
                  <a:pt x="77" y="26"/>
                </a:moveTo>
                <a:cubicBezTo>
                  <a:pt x="36" y="26"/>
                  <a:pt x="11" y="71"/>
                  <a:pt x="33" y="105"/>
                </a:cubicBezTo>
                <a:cubicBezTo>
                  <a:pt x="38" y="113"/>
                  <a:pt x="45" y="119"/>
                  <a:pt x="53" y="123"/>
                </a:cubicBezTo>
                <a:cubicBezTo>
                  <a:pt x="53" y="129"/>
                  <a:pt x="53" y="129"/>
                  <a:pt x="53" y="129"/>
                </a:cubicBezTo>
                <a:cubicBezTo>
                  <a:pt x="53" y="133"/>
                  <a:pt x="55" y="136"/>
                  <a:pt x="58" y="136"/>
                </a:cubicBezTo>
                <a:cubicBezTo>
                  <a:pt x="58" y="141"/>
                  <a:pt x="58" y="141"/>
                  <a:pt x="58" y="141"/>
                </a:cubicBezTo>
                <a:cubicBezTo>
                  <a:pt x="58" y="145"/>
                  <a:pt x="61" y="148"/>
                  <a:pt x="65" y="148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7"/>
                  <a:pt x="68" y="160"/>
                  <a:pt x="7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6" y="160"/>
                  <a:pt x="89" y="157"/>
                  <a:pt x="89" y="153"/>
                </a:cubicBezTo>
                <a:cubicBezTo>
                  <a:pt x="89" y="148"/>
                  <a:pt x="89" y="148"/>
                  <a:pt x="89" y="148"/>
                </a:cubicBezTo>
                <a:cubicBezTo>
                  <a:pt x="93" y="148"/>
                  <a:pt x="96" y="145"/>
                  <a:pt x="96" y="141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99" y="136"/>
                  <a:pt x="101" y="133"/>
                  <a:pt x="101" y="129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18" y="114"/>
                  <a:pt x="129" y="97"/>
                  <a:pt x="129" y="77"/>
                </a:cubicBezTo>
                <a:cubicBezTo>
                  <a:pt x="129" y="49"/>
                  <a:pt x="105" y="26"/>
                  <a:pt x="77" y="26"/>
                </a:cubicBezTo>
                <a:close/>
                <a:moveTo>
                  <a:pt x="84" y="153"/>
                </a:moveTo>
                <a:cubicBezTo>
                  <a:pt x="84" y="154"/>
                  <a:pt x="83" y="155"/>
                  <a:pt x="82" y="155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71" y="155"/>
                  <a:pt x="69" y="154"/>
                  <a:pt x="69" y="153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4" y="153"/>
                  <a:pt x="84" y="153"/>
                  <a:pt x="84" y="153"/>
                </a:cubicBezTo>
                <a:close/>
                <a:moveTo>
                  <a:pt x="91" y="141"/>
                </a:moveTo>
                <a:cubicBezTo>
                  <a:pt x="91" y="143"/>
                  <a:pt x="90" y="144"/>
                  <a:pt x="89" y="144"/>
                </a:cubicBezTo>
                <a:cubicBezTo>
                  <a:pt x="86" y="144"/>
                  <a:pt x="69" y="144"/>
                  <a:pt x="65" y="144"/>
                </a:cubicBezTo>
                <a:cubicBezTo>
                  <a:pt x="64" y="144"/>
                  <a:pt x="63" y="143"/>
                  <a:pt x="63" y="141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6" y="137"/>
                  <a:pt x="88" y="137"/>
                  <a:pt x="91" y="137"/>
                </a:cubicBezTo>
                <a:cubicBezTo>
                  <a:pt x="91" y="141"/>
                  <a:pt x="91" y="141"/>
                  <a:pt x="91" y="141"/>
                </a:cubicBezTo>
                <a:close/>
                <a:moveTo>
                  <a:pt x="98" y="120"/>
                </a:moveTo>
                <a:cubicBezTo>
                  <a:pt x="97" y="120"/>
                  <a:pt x="96" y="121"/>
                  <a:pt x="96" y="122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96" y="131"/>
                  <a:pt x="95" y="132"/>
                  <a:pt x="93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4" y="111"/>
                  <a:pt x="84" y="111"/>
                  <a:pt x="84" y="111"/>
                </a:cubicBezTo>
                <a:cubicBezTo>
                  <a:pt x="84" y="110"/>
                  <a:pt x="83" y="109"/>
                  <a:pt x="82" y="109"/>
                </a:cubicBezTo>
                <a:cubicBezTo>
                  <a:pt x="81" y="109"/>
                  <a:pt x="80" y="110"/>
                  <a:pt x="80" y="111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1"/>
                  <a:pt x="75" y="90"/>
                  <a:pt x="77" y="90"/>
                </a:cubicBezTo>
                <a:cubicBezTo>
                  <a:pt x="77" y="90"/>
                  <a:pt x="77" y="90"/>
                  <a:pt x="77" y="90"/>
                </a:cubicBezTo>
                <a:cubicBezTo>
                  <a:pt x="79" y="90"/>
                  <a:pt x="80" y="91"/>
                  <a:pt x="80" y="93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80" y="105"/>
                  <a:pt x="81" y="106"/>
                  <a:pt x="82" y="106"/>
                </a:cubicBezTo>
                <a:cubicBezTo>
                  <a:pt x="83" y="106"/>
                  <a:pt x="84" y="105"/>
                  <a:pt x="84" y="103"/>
                </a:cubicBezTo>
                <a:cubicBezTo>
                  <a:pt x="84" y="92"/>
                  <a:pt x="85" y="92"/>
                  <a:pt x="84" y="90"/>
                </a:cubicBezTo>
                <a:cubicBezTo>
                  <a:pt x="89" y="90"/>
                  <a:pt x="89" y="90"/>
                  <a:pt x="89" y="90"/>
                </a:cubicBezTo>
                <a:cubicBezTo>
                  <a:pt x="91" y="90"/>
                  <a:pt x="92" y="89"/>
                  <a:pt x="92" y="88"/>
                </a:cubicBezTo>
                <a:cubicBezTo>
                  <a:pt x="92" y="87"/>
                  <a:pt x="91" y="86"/>
                  <a:pt x="89" y="86"/>
                </a:cubicBezTo>
                <a:cubicBezTo>
                  <a:pt x="64" y="86"/>
                  <a:pt x="64" y="86"/>
                  <a:pt x="64" y="86"/>
                </a:cubicBezTo>
                <a:cubicBezTo>
                  <a:pt x="63" y="86"/>
                  <a:pt x="62" y="87"/>
                  <a:pt x="62" y="88"/>
                </a:cubicBezTo>
                <a:cubicBezTo>
                  <a:pt x="62" y="89"/>
                  <a:pt x="63" y="90"/>
                  <a:pt x="64" y="90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92"/>
                  <a:pt x="69" y="89"/>
                  <a:pt x="69" y="132"/>
                </a:cubicBezTo>
                <a:cubicBezTo>
                  <a:pt x="66" y="132"/>
                  <a:pt x="64" y="132"/>
                  <a:pt x="60" y="132"/>
                </a:cubicBezTo>
                <a:cubicBezTo>
                  <a:pt x="59" y="132"/>
                  <a:pt x="57" y="131"/>
                  <a:pt x="57" y="129"/>
                </a:cubicBezTo>
                <a:cubicBezTo>
                  <a:pt x="57" y="122"/>
                  <a:pt x="57" y="122"/>
                  <a:pt x="57" y="122"/>
                </a:cubicBezTo>
                <a:cubicBezTo>
                  <a:pt x="57" y="121"/>
                  <a:pt x="57" y="120"/>
                  <a:pt x="56" y="120"/>
                </a:cubicBezTo>
                <a:cubicBezTo>
                  <a:pt x="40" y="112"/>
                  <a:pt x="30" y="95"/>
                  <a:pt x="30" y="77"/>
                </a:cubicBezTo>
                <a:cubicBezTo>
                  <a:pt x="30" y="51"/>
                  <a:pt x="51" y="30"/>
                  <a:pt x="77" y="30"/>
                </a:cubicBezTo>
                <a:cubicBezTo>
                  <a:pt x="103" y="30"/>
                  <a:pt x="124" y="51"/>
                  <a:pt x="124" y="77"/>
                </a:cubicBezTo>
                <a:cubicBezTo>
                  <a:pt x="124" y="95"/>
                  <a:pt x="114" y="112"/>
                  <a:pt x="98" y="120"/>
                </a:cubicBezTo>
                <a:close/>
                <a:moveTo>
                  <a:pt x="15" y="75"/>
                </a:moveTo>
                <a:cubicBezTo>
                  <a:pt x="2" y="75"/>
                  <a:pt x="2" y="75"/>
                  <a:pt x="2" y="75"/>
                </a:cubicBezTo>
                <a:cubicBezTo>
                  <a:pt x="1" y="75"/>
                  <a:pt x="0" y="76"/>
                  <a:pt x="0" y="77"/>
                </a:cubicBezTo>
                <a:cubicBezTo>
                  <a:pt x="0" y="78"/>
                  <a:pt x="1" y="79"/>
                  <a:pt x="2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17" y="79"/>
                  <a:pt x="18" y="78"/>
                  <a:pt x="18" y="77"/>
                </a:cubicBezTo>
                <a:cubicBezTo>
                  <a:pt x="18" y="76"/>
                  <a:pt x="17" y="75"/>
                  <a:pt x="15" y="75"/>
                </a:cubicBezTo>
                <a:close/>
                <a:moveTo>
                  <a:pt x="151" y="75"/>
                </a:moveTo>
                <a:cubicBezTo>
                  <a:pt x="138" y="75"/>
                  <a:pt x="138" y="75"/>
                  <a:pt x="138" y="75"/>
                </a:cubicBezTo>
                <a:cubicBezTo>
                  <a:pt x="137" y="75"/>
                  <a:pt x="136" y="76"/>
                  <a:pt x="136" y="77"/>
                </a:cubicBezTo>
                <a:cubicBezTo>
                  <a:pt x="136" y="78"/>
                  <a:pt x="137" y="79"/>
                  <a:pt x="138" y="79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3" y="79"/>
                  <a:pt x="154" y="78"/>
                  <a:pt x="154" y="77"/>
                </a:cubicBezTo>
                <a:cubicBezTo>
                  <a:pt x="154" y="76"/>
                  <a:pt x="153" y="75"/>
                  <a:pt x="151" y="75"/>
                </a:cubicBezTo>
                <a:close/>
                <a:moveTo>
                  <a:pt x="32" y="119"/>
                </a:moveTo>
                <a:cubicBezTo>
                  <a:pt x="23" y="128"/>
                  <a:pt x="23" y="128"/>
                  <a:pt x="23" y="128"/>
                </a:cubicBezTo>
                <a:cubicBezTo>
                  <a:pt x="22" y="129"/>
                  <a:pt x="22" y="130"/>
                  <a:pt x="23" y="131"/>
                </a:cubicBezTo>
                <a:cubicBezTo>
                  <a:pt x="23" y="132"/>
                  <a:pt x="24" y="132"/>
                  <a:pt x="24" y="132"/>
                </a:cubicBezTo>
                <a:cubicBezTo>
                  <a:pt x="25" y="132"/>
                  <a:pt x="25" y="132"/>
                  <a:pt x="26" y="131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6" y="121"/>
                  <a:pt x="36" y="120"/>
                  <a:pt x="35" y="119"/>
                </a:cubicBezTo>
                <a:cubicBezTo>
                  <a:pt x="34" y="118"/>
                  <a:pt x="33" y="118"/>
                  <a:pt x="32" y="119"/>
                </a:cubicBezTo>
                <a:close/>
                <a:moveTo>
                  <a:pt x="120" y="36"/>
                </a:moveTo>
                <a:cubicBezTo>
                  <a:pt x="121" y="36"/>
                  <a:pt x="122" y="36"/>
                  <a:pt x="122" y="35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2" y="25"/>
                  <a:pt x="132" y="23"/>
                  <a:pt x="131" y="23"/>
                </a:cubicBezTo>
                <a:cubicBezTo>
                  <a:pt x="130" y="22"/>
                  <a:pt x="129" y="22"/>
                  <a:pt x="128" y="23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8" y="33"/>
                  <a:pt x="118" y="34"/>
                  <a:pt x="119" y="35"/>
                </a:cubicBezTo>
                <a:cubicBezTo>
                  <a:pt x="119" y="36"/>
                  <a:pt x="120" y="36"/>
                  <a:pt x="120" y="36"/>
                </a:cubicBezTo>
                <a:close/>
                <a:moveTo>
                  <a:pt x="122" y="119"/>
                </a:moveTo>
                <a:cubicBezTo>
                  <a:pt x="121" y="118"/>
                  <a:pt x="120" y="118"/>
                  <a:pt x="119" y="119"/>
                </a:cubicBezTo>
                <a:cubicBezTo>
                  <a:pt x="118" y="120"/>
                  <a:pt x="118" y="121"/>
                  <a:pt x="119" y="122"/>
                </a:cubicBezTo>
                <a:cubicBezTo>
                  <a:pt x="129" y="132"/>
                  <a:pt x="128" y="132"/>
                  <a:pt x="130" y="132"/>
                </a:cubicBezTo>
                <a:cubicBezTo>
                  <a:pt x="132" y="132"/>
                  <a:pt x="133" y="129"/>
                  <a:pt x="131" y="128"/>
                </a:cubicBezTo>
                <a:lnTo>
                  <a:pt x="122" y="119"/>
                </a:lnTo>
                <a:close/>
                <a:moveTo>
                  <a:pt x="33" y="36"/>
                </a:moveTo>
                <a:cubicBezTo>
                  <a:pt x="34" y="36"/>
                  <a:pt x="35" y="36"/>
                  <a:pt x="35" y="35"/>
                </a:cubicBezTo>
                <a:cubicBezTo>
                  <a:pt x="36" y="34"/>
                  <a:pt x="36" y="33"/>
                  <a:pt x="35" y="32"/>
                </a:cubicBezTo>
                <a:cubicBezTo>
                  <a:pt x="26" y="23"/>
                  <a:pt x="26" y="23"/>
                  <a:pt x="26" y="23"/>
                </a:cubicBezTo>
                <a:cubicBezTo>
                  <a:pt x="25" y="22"/>
                  <a:pt x="23" y="22"/>
                  <a:pt x="23" y="23"/>
                </a:cubicBezTo>
                <a:cubicBezTo>
                  <a:pt x="22" y="23"/>
                  <a:pt x="22" y="25"/>
                  <a:pt x="23" y="26"/>
                </a:cubicBezTo>
                <a:cubicBezTo>
                  <a:pt x="33" y="36"/>
                  <a:pt x="32" y="36"/>
                  <a:pt x="33" y="36"/>
                </a:cubicBezTo>
                <a:close/>
                <a:moveTo>
                  <a:pt x="77" y="18"/>
                </a:moveTo>
                <a:cubicBezTo>
                  <a:pt x="78" y="18"/>
                  <a:pt x="79" y="17"/>
                  <a:pt x="79" y="15"/>
                </a:cubicBezTo>
                <a:cubicBezTo>
                  <a:pt x="79" y="2"/>
                  <a:pt x="79" y="2"/>
                  <a:pt x="79" y="2"/>
                </a:cubicBezTo>
                <a:cubicBezTo>
                  <a:pt x="79" y="1"/>
                  <a:pt x="78" y="0"/>
                  <a:pt x="77" y="0"/>
                </a:cubicBezTo>
                <a:cubicBezTo>
                  <a:pt x="76" y="0"/>
                  <a:pt x="75" y="1"/>
                  <a:pt x="75" y="2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7"/>
                  <a:pt x="76" y="18"/>
                  <a:pt x="77" y="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42">
            <a:extLst>
              <a:ext uri="{FF2B5EF4-FFF2-40B4-BE49-F238E27FC236}">
                <a16:creationId xmlns:a16="http://schemas.microsoft.com/office/drawing/2014/main" id="{B14C72D7-1280-4469-A0ED-A5B7FE035280}"/>
              </a:ext>
            </a:extLst>
          </p:cNvPr>
          <p:cNvSpPr>
            <a:spLocks noEditPoints="1"/>
          </p:cNvSpPr>
          <p:nvPr/>
        </p:nvSpPr>
        <p:spPr bwMode="auto">
          <a:xfrm>
            <a:off x="5719476" y="1369951"/>
            <a:ext cx="463644" cy="299770"/>
          </a:xfrm>
          <a:custGeom>
            <a:avLst/>
            <a:gdLst>
              <a:gd name="T0" fmla="*/ 40922 w 162"/>
              <a:gd name="T1" fmla="*/ 75559 h 104"/>
              <a:gd name="T2" fmla="*/ 122767 w 162"/>
              <a:gd name="T3" fmla="*/ 75559 h 104"/>
              <a:gd name="T4" fmla="*/ 81844 w 162"/>
              <a:gd name="T5" fmla="*/ 99601 h 104"/>
              <a:gd name="T6" fmla="*/ 81844 w 162"/>
              <a:gd name="T7" fmla="*/ 51518 h 104"/>
              <a:gd name="T8" fmla="*/ 81844 w 162"/>
              <a:gd name="T9" fmla="*/ 99601 h 104"/>
              <a:gd name="T10" fmla="*/ 143228 w 162"/>
              <a:gd name="T11" fmla="*/ 75559 h 104"/>
              <a:gd name="T12" fmla="*/ 225072 w 162"/>
              <a:gd name="T13" fmla="*/ 75559 h 104"/>
              <a:gd name="T14" fmla="*/ 184150 w 162"/>
              <a:gd name="T15" fmla="*/ 99601 h 104"/>
              <a:gd name="T16" fmla="*/ 184150 w 162"/>
              <a:gd name="T17" fmla="*/ 51518 h 104"/>
              <a:gd name="T18" fmla="*/ 184150 w 162"/>
              <a:gd name="T19" fmla="*/ 99601 h 104"/>
              <a:gd name="T20" fmla="*/ 245533 w 162"/>
              <a:gd name="T21" fmla="*/ 75559 h 104"/>
              <a:gd name="T22" fmla="*/ 330788 w 162"/>
              <a:gd name="T23" fmla="*/ 75559 h 104"/>
              <a:gd name="T24" fmla="*/ 289866 w 162"/>
              <a:gd name="T25" fmla="*/ 99601 h 104"/>
              <a:gd name="T26" fmla="*/ 289866 w 162"/>
              <a:gd name="T27" fmla="*/ 51518 h 104"/>
              <a:gd name="T28" fmla="*/ 289866 w 162"/>
              <a:gd name="T29" fmla="*/ 99601 h 104"/>
              <a:gd name="T30" fmla="*/ 40922 w 162"/>
              <a:gd name="T31" fmla="*/ 175160 h 104"/>
              <a:gd name="T32" fmla="*/ 122767 w 162"/>
              <a:gd name="T33" fmla="*/ 175160 h 104"/>
              <a:gd name="T34" fmla="*/ 81844 w 162"/>
              <a:gd name="T35" fmla="*/ 202636 h 104"/>
              <a:gd name="T36" fmla="*/ 81844 w 162"/>
              <a:gd name="T37" fmla="*/ 151118 h 104"/>
              <a:gd name="T38" fmla="*/ 81844 w 162"/>
              <a:gd name="T39" fmla="*/ 202636 h 104"/>
              <a:gd name="T40" fmla="*/ 143228 w 162"/>
              <a:gd name="T41" fmla="*/ 175160 h 104"/>
              <a:gd name="T42" fmla="*/ 225072 w 162"/>
              <a:gd name="T43" fmla="*/ 175160 h 104"/>
              <a:gd name="T44" fmla="*/ 184150 w 162"/>
              <a:gd name="T45" fmla="*/ 202636 h 104"/>
              <a:gd name="T46" fmla="*/ 184150 w 162"/>
              <a:gd name="T47" fmla="*/ 151118 h 104"/>
              <a:gd name="T48" fmla="*/ 184150 w 162"/>
              <a:gd name="T49" fmla="*/ 202636 h 104"/>
              <a:gd name="T50" fmla="*/ 245533 w 162"/>
              <a:gd name="T51" fmla="*/ 175160 h 104"/>
              <a:gd name="T52" fmla="*/ 330788 w 162"/>
              <a:gd name="T53" fmla="*/ 175160 h 104"/>
              <a:gd name="T54" fmla="*/ 289866 w 162"/>
              <a:gd name="T55" fmla="*/ 202636 h 104"/>
              <a:gd name="T56" fmla="*/ 289866 w 162"/>
              <a:gd name="T57" fmla="*/ 151118 h 104"/>
              <a:gd name="T58" fmla="*/ 289866 w 162"/>
              <a:gd name="T59" fmla="*/ 202636 h 104"/>
              <a:gd name="T60" fmla="*/ 497887 w 162"/>
              <a:gd name="T61" fmla="*/ 58387 h 104"/>
              <a:gd name="T62" fmla="*/ 368300 w 162"/>
              <a:gd name="T63" fmla="*/ 20607 h 104"/>
              <a:gd name="T64" fmla="*/ 293276 w 162"/>
              <a:gd name="T65" fmla="*/ 0 h 104"/>
              <a:gd name="T66" fmla="*/ 293276 w 162"/>
              <a:gd name="T67" fmla="*/ 17173 h 104"/>
              <a:gd name="T68" fmla="*/ 354659 w 162"/>
              <a:gd name="T69" fmla="*/ 20607 h 104"/>
              <a:gd name="T70" fmla="*/ 334198 w 162"/>
              <a:gd name="T71" fmla="*/ 212939 h 104"/>
              <a:gd name="T72" fmla="*/ 20461 w 162"/>
              <a:gd name="T73" fmla="*/ 240415 h 104"/>
              <a:gd name="T74" fmla="*/ 17051 w 162"/>
              <a:gd name="T75" fmla="*/ 20607 h 104"/>
              <a:gd name="T76" fmla="*/ 265994 w 162"/>
              <a:gd name="T77" fmla="*/ 17173 h 104"/>
              <a:gd name="T78" fmla="*/ 265994 w 162"/>
              <a:gd name="T79" fmla="*/ 0 h 104"/>
              <a:gd name="T80" fmla="*/ 0 w 162"/>
              <a:gd name="T81" fmla="*/ 20607 h 104"/>
              <a:gd name="T82" fmla="*/ 20461 w 162"/>
              <a:gd name="T83" fmla="*/ 257588 h 104"/>
              <a:gd name="T84" fmla="*/ 255764 w 162"/>
              <a:gd name="T85" fmla="*/ 336581 h 104"/>
              <a:gd name="T86" fmla="*/ 347839 w 162"/>
              <a:gd name="T87" fmla="*/ 288498 h 104"/>
              <a:gd name="T88" fmla="*/ 409222 w 162"/>
              <a:gd name="T89" fmla="*/ 240415 h 104"/>
              <a:gd name="T90" fmla="*/ 453555 w 162"/>
              <a:gd name="T91" fmla="*/ 178594 h 104"/>
              <a:gd name="T92" fmla="*/ 398992 w 162"/>
              <a:gd name="T93" fmla="*/ 230112 h 104"/>
              <a:gd name="T94" fmla="*/ 511528 w 162"/>
              <a:gd name="T95" fmla="*/ 72125 h 104"/>
              <a:gd name="T96" fmla="*/ 460375 w 162"/>
              <a:gd name="T97" fmla="*/ 161422 h 104"/>
              <a:gd name="T98" fmla="*/ 470606 w 162"/>
              <a:gd name="T99" fmla="*/ 171725 h 104"/>
              <a:gd name="T100" fmla="*/ 538809 w 162"/>
              <a:gd name="T101" fmla="*/ 54952 h 104"/>
              <a:gd name="T102" fmla="*/ 269405 w 162"/>
              <a:gd name="T103" fmla="*/ 326278 h 104"/>
              <a:gd name="T104" fmla="*/ 334198 w 162"/>
              <a:gd name="T105" fmla="*/ 291933 h 104"/>
              <a:gd name="T106" fmla="*/ 327378 w 162"/>
              <a:gd name="T107" fmla="*/ 250719 h 104"/>
              <a:gd name="T108" fmla="*/ 371710 w 162"/>
              <a:gd name="T109" fmla="*/ 254153 h 104"/>
              <a:gd name="T110" fmla="*/ 395581 w 162"/>
              <a:gd name="T111" fmla="*/ 247284 h 104"/>
              <a:gd name="T112" fmla="*/ 388761 w 162"/>
              <a:gd name="T113" fmla="*/ 250719 h 104"/>
              <a:gd name="T114" fmla="*/ 347839 w 162"/>
              <a:gd name="T115" fmla="*/ 202636 h 104"/>
              <a:gd name="T116" fmla="*/ 395581 w 162"/>
              <a:gd name="T117" fmla="*/ 247284 h 10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04">
                <a:moveTo>
                  <a:pt x="24" y="10"/>
                </a:moveTo>
                <a:cubicBezTo>
                  <a:pt x="17" y="10"/>
                  <a:pt x="12" y="15"/>
                  <a:pt x="12" y="22"/>
                </a:cubicBezTo>
                <a:cubicBezTo>
                  <a:pt x="12" y="29"/>
                  <a:pt x="17" y="34"/>
                  <a:pt x="24" y="34"/>
                </a:cubicBezTo>
                <a:cubicBezTo>
                  <a:pt x="31" y="34"/>
                  <a:pt x="36" y="29"/>
                  <a:pt x="36" y="22"/>
                </a:cubicBezTo>
                <a:cubicBezTo>
                  <a:pt x="36" y="15"/>
                  <a:pt x="31" y="10"/>
                  <a:pt x="24" y="10"/>
                </a:cubicBezTo>
                <a:close/>
                <a:moveTo>
                  <a:pt x="24" y="29"/>
                </a:moveTo>
                <a:cubicBezTo>
                  <a:pt x="20" y="29"/>
                  <a:pt x="16" y="26"/>
                  <a:pt x="16" y="22"/>
                </a:cubicBezTo>
                <a:cubicBezTo>
                  <a:pt x="16" y="18"/>
                  <a:pt x="20" y="15"/>
                  <a:pt x="24" y="15"/>
                </a:cubicBezTo>
                <a:cubicBezTo>
                  <a:pt x="28" y="15"/>
                  <a:pt x="31" y="18"/>
                  <a:pt x="31" y="22"/>
                </a:cubicBezTo>
                <a:cubicBezTo>
                  <a:pt x="31" y="26"/>
                  <a:pt x="28" y="29"/>
                  <a:pt x="24" y="29"/>
                </a:cubicBezTo>
                <a:close/>
                <a:moveTo>
                  <a:pt x="54" y="10"/>
                </a:moveTo>
                <a:cubicBezTo>
                  <a:pt x="48" y="10"/>
                  <a:pt x="42" y="15"/>
                  <a:pt x="42" y="22"/>
                </a:cubicBezTo>
                <a:cubicBezTo>
                  <a:pt x="42" y="29"/>
                  <a:pt x="48" y="34"/>
                  <a:pt x="54" y="34"/>
                </a:cubicBezTo>
                <a:cubicBezTo>
                  <a:pt x="61" y="34"/>
                  <a:pt x="66" y="29"/>
                  <a:pt x="66" y="22"/>
                </a:cubicBezTo>
                <a:cubicBezTo>
                  <a:pt x="66" y="15"/>
                  <a:pt x="61" y="10"/>
                  <a:pt x="54" y="10"/>
                </a:cubicBezTo>
                <a:close/>
                <a:moveTo>
                  <a:pt x="54" y="29"/>
                </a:moveTo>
                <a:cubicBezTo>
                  <a:pt x="50" y="29"/>
                  <a:pt x="47" y="26"/>
                  <a:pt x="47" y="22"/>
                </a:cubicBezTo>
                <a:cubicBezTo>
                  <a:pt x="47" y="18"/>
                  <a:pt x="50" y="15"/>
                  <a:pt x="54" y="15"/>
                </a:cubicBezTo>
                <a:cubicBezTo>
                  <a:pt x="58" y="15"/>
                  <a:pt x="62" y="18"/>
                  <a:pt x="62" y="22"/>
                </a:cubicBezTo>
                <a:cubicBezTo>
                  <a:pt x="62" y="26"/>
                  <a:pt x="58" y="29"/>
                  <a:pt x="54" y="29"/>
                </a:cubicBezTo>
                <a:close/>
                <a:moveTo>
                  <a:pt x="85" y="10"/>
                </a:moveTo>
                <a:cubicBezTo>
                  <a:pt x="78" y="10"/>
                  <a:pt x="72" y="15"/>
                  <a:pt x="72" y="22"/>
                </a:cubicBezTo>
                <a:cubicBezTo>
                  <a:pt x="72" y="29"/>
                  <a:pt x="78" y="34"/>
                  <a:pt x="85" y="34"/>
                </a:cubicBezTo>
                <a:cubicBezTo>
                  <a:pt x="91" y="34"/>
                  <a:pt x="97" y="29"/>
                  <a:pt x="97" y="22"/>
                </a:cubicBezTo>
                <a:cubicBezTo>
                  <a:pt x="97" y="15"/>
                  <a:pt x="91" y="10"/>
                  <a:pt x="85" y="10"/>
                </a:cubicBezTo>
                <a:close/>
                <a:moveTo>
                  <a:pt x="85" y="29"/>
                </a:moveTo>
                <a:cubicBezTo>
                  <a:pt x="81" y="29"/>
                  <a:pt x="77" y="26"/>
                  <a:pt x="77" y="22"/>
                </a:cubicBezTo>
                <a:cubicBezTo>
                  <a:pt x="77" y="18"/>
                  <a:pt x="81" y="15"/>
                  <a:pt x="85" y="15"/>
                </a:cubicBezTo>
                <a:cubicBezTo>
                  <a:pt x="89" y="15"/>
                  <a:pt x="92" y="18"/>
                  <a:pt x="92" y="22"/>
                </a:cubicBezTo>
                <a:cubicBezTo>
                  <a:pt x="92" y="26"/>
                  <a:pt x="89" y="29"/>
                  <a:pt x="85" y="29"/>
                </a:cubicBezTo>
                <a:close/>
                <a:moveTo>
                  <a:pt x="24" y="39"/>
                </a:moveTo>
                <a:cubicBezTo>
                  <a:pt x="17" y="39"/>
                  <a:pt x="12" y="45"/>
                  <a:pt x="12" y="51"/>
                </a:cubicBezTo>
                <a:cubicBezTo>
                  <a:pt x="12" y="58"/>
                  <a:pt x="17" y="64"/>
                  <a:pt x="24" y="64"/>
                </a:cubicBezTo>
                <a:cubicBezTo>
                  <a:pt x="31" y="64"/>
                  <a:pt x="36" y="58"/>
                  <a:pt x="36" y="51"/>
                </a:cubicBezTo>
                <a:cubicBezTo>
                  <a:pt x="36" y="45"/>
                  <a:pt x="31" y="39"/>
                  <a:pt x="24" y="39"/>
                </a:cubicBezTo>
                <a:close/>
                <a:moveTo>
                  <a:pt x="24" y="59"/>
                </a:moveTo>
                <a:cubicBezTo>
                  <a:pt x="20" y="59"/>
                  <a:pt x="16" y="56"/>
                  <a:pt x="16" y="51"/>
                </a:cubicBezTo>
                <a:cubicBezTo>
                  <a:pt x="16" y="47"/>
                  <a:pt x="20" y="44"/>
                  <a:pt x="24" y="44"/>
                </a:cubicBezTo>
                <a:cubicBezTo>
                  <a:pt x="28" y="44"/>
                  <a:pt x="31" y="47"/>
                  <a:pt x="31" y="51"/>
                </a:cubicBezTo>
                <a:cubicBezTo>
                  <a:pt x="31" y="56"/>
                  <a:pt x="28" y="59"/>
                  <a:pt x="24" y="59"/>
                </a:cubicBezTo>
                <a:close/>
                <a:moveTo>
                  <a:pt x="54" y="39"/>
                </a:moveTo>
                <a:cubicBezTo>
                  <a:pt x="48" y="39"/>
                  <a:pt x="42" y="45"/>
                  <a:pt x="42" y="51"/>
                </a:cubicBezTo>
                <a:cubicBezTo>
                  <a:pt x="42" y="58"/>
                  <a:pt x="48" y="64"/>
                  <a:pt x="54" y="64"/>
                </a:cubicBezTo>
                <a:cubicBezTo>
                  <a:pt x="61" y="64"/>
                  <a:pt x="66" y="58"/>
                  <a:pt x="66" y="51"/>
                </a:cubicBezTo>
                <a:cubicBezTo>
                  <a:pt x="66" y="45"/>
                  <a:pt x="61" y="39"/>
                  <a:pt x="54" y="39"/>
                </a:cubicBezTo>
                <a:close/>
                <a:moveTo>
                  <a:pt x="54" y="59"/>
                </a:moveTo>
                <a:cubicBezTo>
                  <a:pt x="50" y="59"/>
                  <a:pt x="47" y="56"/>
                  <a:pt x="47" y="51"/>
                </a:cubicBezTo>
                <a:cubicBezTo>
                  <a:pt x="47" y="47"/>
                  <a:pt x="50" y="44"/>
                  <a:pt x="54" y="44"/>
                </a:cubicBezTo>
                <a:cubicBezTo>
                  <a:pt x="58" y="44"/>
                  <a:pt x="62" y="47"/>
                  <a:pt x="62" y="51"/>
                </a:cubicBezTo>
                <a:cubicBezTo>
                  <a:pt x="62" y="56"/>
                  <a:pt x="58" y="59"/>
                  <a:pt x="54" y="59"/>
                </a:cubicBezTo>
                <a:close/>
                <a:moveTo>
                  <a:pt x="85" y="39"/>
                </a:moveTo>
                <a:cubicBezTo>
                  <a:pt x="78" y="39"/>
                  <a:pt x="72" y="45"/>
                  <a:pt x="72" y="51"/>
                </a:cubicBezTo>
                <a:cubicBezTo>
                  <a:pt x="72" y="58"/>
                  <a:pt x="78" y="64"/>
                  <a:pt x="85" y="64"/>
                </a:cubicBezTo>
                <a:cubicBezTo>
                  <a:pt x="91" y="64"/>
                  <a:pt x="97" y="58"/>
                  <a:pt x="97" y="51"/>
                </a:cubicBezTo>
                <a:cubicBezTo>
                  <a:pt x="97" y="45"/>
                  <a:pt x="91" y="39"/>
                  <a:pt x="85" y="39"/>
                </a:cubicBezTo>
                <a:close/>
                <a:moveTo>
                  <a:pt x="85" y="59"/>
                </a:moveTo>
                <a:cubicBezTo>
                  <a:pt x="81" y="59"/>
                  <a:pt x="77" y="56"/>
                  <a:pt x="77" y="51"/>
                </a:cubicBezTo>
                <a:cubicBezTo>
                  <a:pt x="77" y="47"/>
                  <a:pt x="81" y="44"/>
                  <a:pt x="85" y="44"/>
                </a:cubicBezTo>
                <a:cubicBezTo>
                  <a:pt x="89" y="44"/>
                  <a:pt x="92" y="47"/>
                  <a:pt x="92" y="51"/>
                </a:cubicBezTo>
                <a:cubicBezTo>
                  <a:pt x="92" y="56"/>
                  <a:pt x="89" y="59"/>
                  <a:pt x="85" y="59"/>
                </a:cubicBezTo>
                <a:close/>
                <a:moveTo>
                  <a:pt x="158" y="16"/>
                </a:moveTo>
                <a:cubicBezTo>
                  <a:pt x="154" y="13"/>
                  <a:pt x="149" y="15"/>
                  <a:pt x="146" y="17"/>
                </a:cubicBezTo>
                <a:cubicBezTo>
                  <a:pt x="108" y="51"/>
                  <a:pt x="108" y="51"/>
                  <a:pt x="108" y="51"/>
                </a:cubicBezTo>
                <a:cubicBezTo>
                  <a:pt x="108" y="6"/>
                  <a:pt x="108" y="6"/>
                  <a:pt x="108" y="6"/>
                </a:cubicBezTo>
                <a:cubicBezTo>
                  <a:pt x="108" y="3"/>
                  <a:pt x="106" y="0"/>
                  <a:pt x="103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5" y="0"/>
                  <a:pt x="84" y="1"/>
                  <a:pt x="84" y="2"/>
                </a:cubicBezTo>
                <a:cubicBezTo>
                  <a:pt x="84" y="4"/>
                  <a:pt x="85" y="5"/>
                  <a:pt x="86" y="5"/>
                </a:cubicBezTo>
                <a:cubicBezTo>
                  <a:pt x="103" y="5"/>
                  <a:pt x="103" y="5"/>
                  <a:pt x="103" y="5"/>
                </a:cubicBezTo>
                <a:cubicBezTo>
                  <a:pt x="103" y="5"/>
                  <a:pt x="104" y="5"/>
                  <a:pt x="104" y="6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0" y="54"/>
                  <a:pt x="96" y="58"/>
                  <a:pt x="98" y="62"/>
                </a:cubicBezTo>
                <a:cubicBezTo>
                  <a:pt x="92" y="70"/>
                  <a:pt x="92" y="70"/>
                  <a:pt x="92" y="70"/>
                </a:cubicBezTo>
                <a:cubicBezTo>
                  <a:pt x="6" y="70"/>
                  <a:pt x="6" y="70"/>
                  <a:pt x="6" y="70"/>
                </a:cubicBezTo>
                <a:cubicBezTo>
                  <a:pt x="5" y="70"/>
                  <a:pt x="5" y="69"/>
                  <a:pt x="5" y="69"/>
                </a:cubicBezTo>
                <a:cubicBezTo>
                  <a:pt x="5" y="6"/>
                  <a:pt x="5" y="6"/>
                  <a:pt x="5" y="6"/>
                </a:cubicBezTo>
                <a:cubicBezTo>
                  <a:pt x="5" y="5"/>
                  <a:pt x="5" y="5"/>
                  <a:pt x="6" y="5"/>
                </a:cubicBezTo>
                <a:cubicBezTo>
                  <a:pt x="78" y="5"/>
                  <a:pt x="78" y="5"/>
                  <a:pt x="78" y="5"/>
                </a:cubicBezTo>
                <a:cubicBezTo>
                  <a:pt x="80" y="5"/>
                  <a:pt x="81" y="4"/>
                  <a:pt x="81" y="2"/>
                </a:cubicBezTo>
                <a:cubicBezTo>
                  <a:pt x="81" y="1"/>
                  <a:pt x="80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2"/>
                  <a:pt x="3" y="75"/>
                  <a:pt x="6" y="75"/>
                </a:cubicBezTo>
                <a:cubicBezTo>
                  <a:pt x="82" y="75"/>
                  <a:pt x="82" y="75"/>
                  <a:pt x="82" y="75"/>
                </a:cubicBezTo>
                <a:cubicBezTo>
                  <a:pt x="76" y="79"/>
                  <a:pt x="72" y="89"/>
                  <a:pt x="75" y="98"/>
                </a:cubicBezTo>
                <a:cubicBezTo>
                  <a:pt x="76" y="98"/>
                  <a:pt x="76" y="99"/>
                  <a:pt x="77" y="99"/>
                </a:cubicBezTo>
                <a:cubicBezTo>
                  <a:pt x="88" y="104"/>
                  <a:pt x="103" y="96"/>
                  <a:pt x="102" y="84"/>
                </a:cubicBezTo>
                <a:cubicBezTo>
                  <a:pt x="103" y="84"/>
                  <a:pt x="102" y="84"/>
                  <a:pt x="113" y="77"/>
                </a:cubicBezTo>
                <a:cubicBezTo>
                  <a:pt x="117" y="79"/>
                  <a:pt x="121" y="74"/>
                  <a:pt x="120" y="70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4" y="55"/>
                  <a:pt x="134" y="53"/>
                  <a:pt x="133" y="52"/>
                </a:cubicBezTo>
                <a:cubicBezTo>
                  <a:pt x="132" y="51"/>
                  <a:pt x="130" y="52"/>
                  <a:pt x="129" y="53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08" y="57"/>
                  <a:pt x="108" y="57"/>
                  <a:pt x="108" y="57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54" y="17"/>
                  <a:pt x="157" y="21"/>
                  <a:pt x="154" y="25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4" y="48"/>
                  <a:pt x="134" y="49"/>
                  <a:pt x="135" y="50"/>
                </a:cubicBezTo>
                <a:cubicBezTo>
                  <a:pt x="136" y="51"/>
                  <a:pt x="137" y="51"/>
                  <a:pt x="138" y="50"/>
                </a:cubicBezTo>
                <a:cubicBezTo>
                  <a:pt x="157" y="28"/>
                  <a:pt x="157" y="28"/>
                  <a:pt x="157" y="28"/>
                </a:cubicBezTo>
                <a:cubicBezTo>
                  <a:pt x="159" y="26"/>
                  <a:pt x="162" y="20"/>
                  <a:pt x="158" y="16"/>
                </a:cubicBezTo>
                <a:close/>
                <a:moveTo>
                  <a:pt x="98" y="85"/>
                </a:moveTo>
                <a:cubicBezTo>
                  <a:pt x="97" y="92"/>
                  <a:pt x="88" y="98"/>
                  <a:pt x="79" y="95"/>
                </a:cubicBezTo>
                <a:cubicBezTo>
                  <a:pt x="77" y="87"/>
                  <a:pt x="82" y="77"/>
                  <a:pt x="90" y="77"/>
                </a:cubicBezTo>
                <a:cubicBezTo>
                  <a:pt x="94" y="77"/>
                  <a:pt x="98" y="80"/>
                  <a:pt x="98" y="85"/>
                </a:cubicBezTo>
                <a:close/>
                <a:moveTo>
                  <a:pt x="102" y="79"/>
                </a:moveTo>
                <a:cubicBezTo>
                  <a:pt x="96" y="73"/>
                  <a:pt x="96" y="73"/>
                  <a:pt x="96" y="73"/>
                </a:cubicBezTo>
                <a:cubicBezTo>
                  <a:pt x="97" y="71"/>
                  <a:pt x="100" y="67"/>
                  <a:pt x="101" y="65"/>
                </a:cubicBezTo>
                <a:cubicBezTo>
                  <a:pt x="107" y="72"/>
                  <a:pt x="106" y="71"/>
                  <a:pt x="109" y="74"/>
                </a:cubicBezTo>
                <a:lnTo>
                  <a:pt x="102" y="79"/>
                </a:lnTo>
                <a:close/>
                <a:moveTo>
                  <a:pt x="116" y="72"/>
                </a:moveTo>
                <a:cubicBezTo>
                  <a:pt x="116" y="72"/>
                  <a:pt x="115" y="72"/>
                  <a:pt x="115" y="73"/>
                </a:cubicBezTo>
                <a:cubicBezTo>
                  <a:pt x="115" y="73"/>
                  <a:pt x="115" y="73"/>
                  <a:pt x="114" y="73"/>
                </a:cubicBezTo>
                <a:cubicBezTo>
                  <a:pt x="113" y="71"/>
                  <a:pt x="103" y="61"/>
                  <a:pt x="102" y="60"/>
                </a:cubicBezTo>
                <a:cubicBezTo>
                  <a:pt x="102" y="60"/>
                  <a:pt x="102" y="60"/>
                  <a:pt x="102" y="59"/>
                </a:cubicBezTo>
                <a:cubicBezTo>
                  <a:pt x="102" y="59"/>
                  <a:pt x="103" y="59"/>
                  <a:pt x="103" y="59"/>
                </a:cubicBezTo>
                <a:cubicBezTo>
                  <a:pt x="116" y="72"/>
                  <a:pt x="116" y="72"/>
                  <a:pt x="116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43">
            <a:extLst>
              <a:ext uri="{FF2B5EF4-FFF2-40B4-BE49-F238E27FC236}">
                <a16:creationId xmlns:a16="http://schemas.microsoft.com/office/drawing/2014/main" id="{1FA3B737-013B-4B5B-8383-616678DBBA32}"/>
              </a:ext>
            </a:extLst>
          </p:cNvPr>
          <p:cNvSpPr>
            <a:spLocks noEditPoints="1"/>
          </p:cNvSpPr>
          <p:nvPr/>
        </p:nvSpPr>
        <p:spPr bwMode="auto">
          <a:xfrm>
            <a:off x="5724497" y="4278534"/>
            <a:ext cx="463644" cy="467642"/>
          </a:xfrm>
          <a:custGeom>
            <a:avLst/>
            <a:gdLst>
              <a:gd name="T0" fmla="*/ 484246 w 162"/>
              <a:gd name="T1" fmla="*/ 10319 h 162"/>
              <a:gd name="T2" fmla="*/ 416043 w 162"/>
              <a:gd name="T3" fmla="*/ 48154 h 162"/>
              <a:gd name="T4" fmla="*/ 375120 w 162"/>
              <a:gd name="T5" fmla="*/ 68792 h 162"/>
              <a:gd name="T6" fmla="*/ 354659 w 162"/>
              <a:gd name="T7" fmla="*/ 106627 h 162"/>
              <a:gd name="T8" fmla="*/ 3410 w 162"/>
              <a:gd name="T9" fmla="*/ 543455 h 162"/>
              <a:gd name="T10" fmla="*/ 146638 w 162"/>
              <a:gd name="T11" fmla="*/ 502180 h 162"/>
              <a:gd name="T12" fmla="*/ 197791 w 162"/>
              <a:gd name="T13" fmla="*/ 436827 h 162"/>
              <a:gd name="T14" fmla="*/ 139818 w 162"/>
              <a:gd name="T15" fmla="*/ 484982 h 162"/>
              <a:gd name="T16" fmla="*/ 344429 w 162"/>
              <a:gd name="T17" fmla="*/ 220134 h 162"/>
              <a:gd name="T18" fmla="*/ 334198 w 162"/>
              <a:gd name="T19" fmla="*/ 209815 h 162"/>
              <a:gd name="T20" fmla="*/ 71614 w 162"/>
              <a:gd name="T21" fmla="*/ 416190 h 162"/>
              <a:gd name="T22" fmla="*/ 392171 w 162"/>
              <a:gd name="T23" fmla="*/ 147902 h 162"/>
              <a:gd name="T24" fmla="*/ 354659 w 162"/>
              <a:gd name="T25" fmla="*/ 202936 h 162"/>
              <a:gd name="T26" fmla="*/ 405812 w 162"/>
              <a:gd name="T27" fmla="*/ 161661 h 162"/>
              <a:gd name="T28" fmla="*/ 433094 w 162"/>
              <a:gd name="T29" fmla="*/ 189177 h 162"/>
              <a:gd name="T30" fmla="*/ 204611 w 162"/>
              <a:gd name="T31" fmla="*/ 429948 h 162"/>
              <a:gd name="T32" fmla="*/ 446734 w 162"/>
              <a:gd name="T33" fmla="*/ 199496 h 162"/>
              <a:gd name="T34" fmla="*/ 477426 w 162"/>
              <a:gd name="T35" fmla="*/ 192617 h 162"/>
              <a:gd name="T36" fmla="*/ 497887 w 162"/>
              <a:gd name="T37" fmla="*/ 171979 h 162"/>
              <a:gd name="T38" fmla="*/ 504707 w 162"/>
              <a:gd name="T39" fmla="*/ 137583 h 162"/>
              <a:gd name="T40" fmla="*/ 542219 w 162"/>
              <a:gd name="T41" fmla="*/ 68792 h 162"/>
              <a:gd name="T42" fmla="*/ 37512 w 162"/>
              <a:gd name="T43" fmla="*/ 495300 h 162"/>
              <a:gd name="T44" fmla="*/ 23871 w 162"/>
              <a:gd name="T45" fmla="*/ 533136 h 162"/>
              <a:gd name="T46" fmla="*/ 78434 w 162"/>
              <a:gd name="T47" fmla="*/ 512498 h 162"/>
              <a:gd name="T48" fmla="*/ 64794 w 162"/>
              <a:gd name="T49" fmla="*/ 429948 h 162"/>
              <a:gd name="T50" fmla="*/ 463785 w 162"/>
              <a:gd name="T51" fmla="*/ 182298 h 162"/>
              <a:gd name="T52" fmla="*/ 450144 w 162"/>
              <a:gd name="T53" fmla="*/ 182298 h 162"/>
              <a:gd name="T54" fmla="*/ 371710 w 162"/>
              <a:gd name="T55" fmla="*/ 103188 h 162"/>
              <a:gd name="T56" fmla="*/ 378531 w 162"/>
              <a:gd name="T57" fmla="*/ 85990 h 162"/>
              <a:gd name="T58" fmla="*/ 463785 w 162"/>
              <a:gd name="T59" fmla="*/ 182298 h 162"/>
              <a:gd name="T60" fmla="*/ 477426 w 162"/>
              <a:gd name="T61" fmla="*/ 158221 h 162"/>
              <a:gd name="T62" fmla="*/ 395581 w 162"/>
              <a:gd name="T63" fmla="*/ 65352 h 162"/>
              <a:gd name="T64" fmla="*/ 409222 w 162"/>
              <a:gd name="T65" fmla="*/ 61913 h 162"/>
              <a:gd name="T66" fmla="*/ 487656 w 162"/>
              <a:gd name="T67" fmla="*/ 158221 h 162"/>
              <a:gd name="T68" fmla="*/ 494477 w 162"/>
              <a:gd name="T69" fmla="*/ 127265 h 162"/>
              <a:gd name="T70" fmla="*/ 467195 w 162"/>
              <a:gd name="T71" fmla="*/ 20638 h 162"/>
              <a:gd name="T72" fmla="*/ 531989 w 162"/>
              <a:gd name="T73" fmla="*/ 89429 h 1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2" h="162">
                <a:moveTo>
                  <a:pt x="159" y="20"/>
                </a:moveTo>
                <a:cubicBezTo>
                  <a:pt x="142" y="3"/>
                  <a:pt x="142" y="3"/>
                  <a:pt x="142" y="3"/>
                </a:cubicBezTo>
                <a:cubicBezTo>
                  <a:pt x="140" y="0"/>
                  <a:pt x="135" y="0"/>
                  <a:pt x="132" y="3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19" y="12"/>
                  <a:pt x="115" y="13"/>
                  <a:pt x="113" y="15"/>
                </a:cubicBezTo>
                <a:cubicBezTo>
                  <a:pt x="112" y="16"/>
                  <a:pt x="111" y="17"/>
                  <a:pt x="110" y="20"/>
                </a:cubicBezTo>
                <a:cubicBezTo>
                  <a:pt x="107" y="20"/>
                  <a:pt x="106" y="22"/>
                  <a:pt x="105" y="23"/>
                </a:cubicBezTo>
                <a:cubicBezTo>
                  <a:pt x="103" y="25"/>
                  <a:pt x="102" y="29"/>
                  <a:pt x="104" y="31"/>
                </a:cubicBezTo>
                <a:cubicBezTo>
                  <a:pt x="10" y="126"/>
                  <a:pt x="16" y="119"/>
                  <a:pt x="15" y="120"/>
                </a:cubicBezTo>
                <a:cubicBezTo>
                  <a:pt x="1" y="158"/>
                  <a:pt x="1" y="158"/>
                  <a:pt x="1" y="158"/>
                </a:cubicBezTo>
                <a:cubicBezTo>
                  <a:pt x="0" y="160"/>
                  <a:pt x="2" y="162"/>
                  <a:pt x="4" y="161"/>
                </a:cubicBezTo>
                <a:cubicBezTo>
                  <a:pt x="45" y="145"/>
                  <a:pt x="42" y="146"/>
                  <a:pt x="43" y="146"/>
                </a:cubicBezTo>
                <a:cubicBezTo>
                  <a:pt x="58" y="131"/>
                  <a:pt x="58" y="131"/>
                  <a:pt x="58" y="131"/>
                </a:cubicBezTo>
                <a:cubicBezTo>
                  <a:pt x="59" y="130"/>
                  <a:pt x="59" y="128"/>
                  <a:pt x="58" y="127"/>
                </a:cubicBezTo>
                <a:cubicBezTo>
                  <a:pt x="57" y="126"/>
                  <a:pt x="56" y="126"/>
                  <a:pt x="55" y="127"/>
                </a:cubicBezTo>
                <a:cubicBezTo>
                  <a:pt x="41" y="141"/>
                  <a:pt x="41" y="141"/>
                  <a:pt x="41" y="141"/>
                </a:cubicBezTo>
                <a:cubicBezTo>
                  <a:pt x="33" y="133"/>
                  <a:pt x="33" y="133"/>
                  <a:pt x="33" y="133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102" y="63"/>
                  <a:pt x="102" y="62"/>
                  <a:pt x="101" y="61"/>
                </a:cubicBezTo>
                <a:cubicBezTo>
                  <a:pt x="100" y="60"/>
                  <a:pt x="99" y="60"/>
                  <a:pt x="98" y="61"/>
                </a:cubicBezTo>
                <a:cubicBezTo>
                  <a:pt x="29" y="129"/>
                  <a:pt x="29" y="129"/>
                  <a:pt x="29" y="129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15" y="43"/>
                  <a:pt x="115" y="43"/>
                  <a:pt x="115" y="43"/>
                </a:cubicBezTo>
                <a:cubicBezTo>
                  <a:pt x="104" y="55"/>
                  <a:pt x="104" y="55"/>
                  <a:pt x="104" y="55"/>
                </a:cubicBezTo>
                <a:cubicBezTo>
                  <a:pt x="103" y="56"/>
                  <a:pt x="103" y="58"/>
                  <a:pt x="104" y="59"/>
                </a:cubicBezTo>
                <a:cubicBezTo>
                  <a:pt x="104" y="60"/>
                  <a:pt x="106" y="60"/>
                  <a:pt x="107" y="59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7" y="55"/>
                  <a:pt x="127" y="55"/>
                  <a:pt x="127" y="55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59" y="123"/>
                  <a:pt x="59" y="124"/>
                  <a:pt x="60" y="125"/>
                </a:cubicBezTo>
                <a:cubicBezTo>
                  <a:pt x="61" y="126"/>
                  <a:pt x="63" y="126"/>
                  <a:pt x="64" y="125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2" y="59"/>
                  <a:pt x="133" y="59"/>
                  <a:pt x="134" y="59"/>
                </a:cubicBezTo>
                <a:cubicBezTo>
                  <a:pt x="137" y="59"/>
                  <a:pt x="139" y="57"/>
                  <a:pt x="140" y="56"/>
                </a:cubicBezTo>
                <a:cubicBezTo>
                  <a:pt x="141" y="55"/>
                  <a:pt x="142" y="53"/>
                  <a:pt x="142" y="52"/>
                </a:cubicBezTo>
                <a:cubicBezTo>
                  <a:pt x="143" y="52"/>
                  <a:pt x="145" y="51"/>
                  <a:pt x="146" y="50"/>
                </a:cubicBezTo>
                <a:cubicBezTo>
                  <a:pt x="147" y="49"/>
                  <a:pt x="149" y="47"/>
                  <a:pt x="149" y="44"/>
                </a:cubicBezTo>
                <a:cubicBezTo>
                  <a:pt x="149" y="43"/>
                  <a:pt x="149" y="41"/>
                  <a:pt x="148" y="4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2" y="27"/>
                  <a:pt x="162" y="22"/>
                  <a:pt x="159" y="20"/>
                </a:cubicBezTo>
                <a:close/>
                <a:moveTo>
                  <a:pt x="7" y="155"/>
                </a:moveTo>
                <a:cubicBezTo>
                  <a:pt x="11" y="144"/>
                  <a:pt x="11" y="144"/>
                  <a:pt x="11" y="144"/>
                </a:cubicBezTo>
                <a:cubicBezTo>
                  <a:pt x="18" y="151"/>
                  <a:pt x="18" y="151"/>
                  <a:pt x="18" y="151"/>
                </a:cubicBezTo>
                <a:lnTo>
                  <a:pt x="7" y="155"/>
                </a:lnTo>
                <a:close/>
                <a:moveTo>
                  <a:pt x="37" y="143"/>
                </a:moveTo>
                <a:cubicBezTo>
                  <a:pt x="23" y="149"/>
                  <a:pt x="23" y="149"/>
                  <a:pt x="23" y="149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9" y="125"/>
                  <a:pt x="19" y="125"/>
                  <a:pt x="19" y="125"/>
                </a:cubicBezTo>
                <a:cubicBezTo>
                  <a:pt x="19" y="126"/>
                  <a:pt x="36" y="143"/>
                  <a:pt x="37" y="143"/>
                </a:cubicBezTo>
                <a:close/>
                <a:moveTo>
                  <a:pt x="136" y="53"/>
                </a:moveTo>
                <a:cubicBezTo>
                  <a:pt x="136" y="54"/>
                  <a:pt x="136" y="54"/>
                  <a:pt x="136" y="54"/>
                </a:cubicBezTo>
                <a:cubicBezTo>
                  <a:pt x="135" y="55"/>
                  <a:pt x="133" y="54"/>
                  <a:pt x="132" y="53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24" y="45"/>
                  <a:pt x="109" y="30"/>
                  <a:pt x="109" y="30"/>
                </a:cubicBezTo>
                <a:cubicBezTo>
                  <a:pt x="107" y="29"/>
                  <a:pt x="108" y="27"/>
                  <a:pt x="108" y="26"/>
                </a:cubicBezTo>
                <a:cubicBezTo>
                  <a:pt x="109" y="25"/>
                  <a:pt x="110" y="25"/>
                  <a:pt x="111" y="25"/>
                </a:cubicBezTo>
                <a:cubicBezTo>
                  <a:pt x="112" y="25"/>
                  <a:pt x="111" y="24"/>
                  <a:pt x="136" y="49"/>
                </a:cubicBezTo>
                <a:cubicBezTo>
                  <a:pt x="137" y="50"/>
                  <a:pt x="137" y="52"/>
                  <a:pt x="136" y="53"/>
                </a:cubicBezTo>
                <a:close/>
                <a:moveTo>
                  <a:pt x="143" y="46"/>
                </a:moveTo>
                <a:cubicBezTo>
                  <a:pt x="142" y="47"/>
                  <a:pt x="141" y="47"/>
                  <a:pt x="140" y="46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5" y="21"/>
                  <a:pt x="115" y="20"/>
                  <a:pt x="116" y="19"/>
                </a:cubicBezTo>
                <a:cubicBezTo>
                  <a:pt x="116" y="18"/>
                  <a:pt x="117" y="18"/>
                  <a:pt x="118" y="18"/>
                </a:cubicBezTo>
                <a:cubicBezTo>
                  <a:pt x="119" y="18"/>
                  <a:pt x="119" y="18"/>
                  <a:pt x="120" y="18"/>
                </a:cubicBezTo>
                <a:cubicBezTo>
                  <a:pt x="146" y="44"/>
                  <a:pt x="144" y="42"/>
                  <a:pt x="144" y="44"/>
                </a:cubicBezTo>
                <a:cubicBezTo>
                  <a:pt x="144" y="45"/>
                  <a:pt x="144" y="45"/>
                  <a:pt x="143" y="46"/>
                </a:cubicBezTo>
                <a:close/>
                <a:moveTo>
                  <a:pt x="156" y="26"/>
                </a:moveTo>
                <a:cubicBezTo>
                  <a:pt x="145" y="37"/>
                  <a:pt x="145" y="37"/>
                  <a:pt x="145" y="3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37" y="5"/>
                  <a:pt x="136" y="6"/>
                  <a:pt x="137" y="6"/>
                </a:cubicBezTo>
                <a:cubicBezTo>
                  <a:pt x="139" y="6"/>
                  <a:pt x="138" y="5"/>
                  <a:pt x="156" y="23"/>
                </a:cubicBezTo>
                <a:cubicBezTo>
                  <a:pt x="156" y="24"/>
                  <a:pt x="157" y="25"/>
                  <a:pt x="156" y="2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44">
            <a:extLst>
              <a:ext uri="{FF2B5EF4-FFF2-40B4-BE49-F238E27FC236}">
                <a16:creationId xmlns:a16="http://schemas.microsoft.com/office/drawing/2014/main" id="{0C2B3B4B-6B6D-40FB-90B2-A98FB8318830}"/>
              </a:ext>
            </a:extLst>
          </p:cNvPr>
          <p:cNvSpPr>
            <a:spLocks noEditPoints="1"/>
          </p:cNvSpPr>
          <p:nvPr/>
        </p:nvSpPr>
        <p:spPr bwMode="auto">
          <a:xfrm>
            <a:off x="5710840" y="2269457"/>
            <a:ext cx="487626" cy="482298"/>
          </a:xfrm>
          <a:custGeom>
            <a:avLst/>
            <a:gdLst>
              <a:gd name="T0" fmla="*/ 560518 w 170"/>
              <a:gd name="T1" fmla="*/ 13765 h 167"/>
              <a:gd name="T2" fmla="*/ 516087 w 170"/>
              <a:gd name="T3" fmla="*/ 6882 h 167"/>
              <a:gd name="T4" fmla="*/ 215321 w 170"/>
              <a:gd name="T5" fmla="*/ 268411 h 167"/>
              <a:gd name="T6" fmla="*/ 184561 w 170"/>
              <a:gd name="T7" fmla="*/ 271852 h 167"/>
              <a:gd name="T8" fmla="*/ 181143 w 170"/>
              <a:gd name="T9" fmla="*/ 275293 h 167"/>
              <a:gd name="T10" fmla="*/ 177725 w 170"/>
              <a:gd name="T11" fmla="*/ 306264 h 167"/>
              <a:gd name="T12" fmla="*/ 133294 w 170"/>
              <a:gd name="T13" fmla="*/ 375087 h 167"/>
              <a:gd name="T14" fmla="*/ 129876 w 170"/>
              <a:gd name="T15" fmla="*/ 381970 h 167"/>
              <a:gd name="T16" fmla="*/ 34178 w 170"/>
              <a:gd name="T17" fmla="*/ 540263 h 167"/>
              <a:gd name="T18" fmla="*/ 37596 w 170"/>
              <a:gd name="T19" fmla="*/ 543704 h 167"/>
              <a:gd name="T20" fmla="*/ 194814 w 170"/>
              <a:gd name="T21" fmla="*/ 447352 h 167"/>
              <a:gd name="T22" fmla="*/ 201650 w 170"/>
              <a:gd name="T23" fmla="*/ 443911 h 167"/>
              <a:gd name="T24" fmla="*/ 270006 w 170"/>
              <a:gd name="T25" fmla="*/ 399175 h 167"/>
              <a:gd name="T26" fmla="*/ 311019 w 170"/>
              <a:gd name="T27" fmla="*/ 371646 h 167"/>
              <a:gd name="T28" fmla="*/ 311019 w 170"/>
              <a:gd name="T29" fmla="*/ 361323 h 167"/>
              <a:gd name="T30" fmla="*/ 379375 w 170"/>
              <a:gd name="T31" fmla="*/ 282176 h 167"/>
              <a:gd name="T32" fmla="*/ 379375 w 170"/>
              <a:gd name="T33" fmla="*/ 271852 h 167"/>
              <a:gd name="T34" fmla="*/ 365704 w 170"/>
              <a:gd name="T35" fmla="*/ 271852 h 167"/>
              <a:gd name="T36" fmla="*/ 348615 w 170"/>
              <a:gd name="T37" fmla="*/ 292499 h 167"/>
              <a:gd name="T38" fmla="*/ 283677 w 170"/>
              <a:gd name="T39" fmla="*/ 227117 h 167"/>
              <a:gd name="T40" fmla="*/ 505834 w 170"/>
              <a:gd name="T41" fmla="*/ 30971 h 167"/>
              <a:gd name="T42" fmla="*/ 553683 w 170"/>
              <a:gd name="T43" fmla="*/ 34412 h 167"/>
              <a:gd name="T44" fmla="*/ 543429 w 170"/>
              <a:gd name="T45" fmla="*/ 68823 h 167"/>
              <a:gd name="T46" fmla="*/ 382793 w 170"/>
              <a:gd name="T47" fmla="*/ 251205 h 167"/>
              <a:gd name="T48" fmla="*/ 386211 w 170"/>
              <a:gd name="T49" fmla="*/ 261529 h 167"/>
              <a:gd name="T50" fmla="*/ 396464 w 170"/>
              <a:gd name="T51" fmla="*/ 261529 h 167"/>
              <a:gd name="T52" fmla="*/ 553683 w 170"/>
              <a:gd name="T53" fmla="*/ 79147 h 167"/>
              <a:gd name="T54" fmla="*/ 560518 w 170"/>
              <a:gd name="T55" fmla="*/ 13765 h 167"/>
              <a:gd name="T56" fmla="*/ 157219 w 170"/>
              <a:gd name="T57" fmla="*/ 505852 h 167"/>
              <a:gd name="T58" fmla="*/ 47849 w 170"/>
              <a:gd name="T59" fmla="*/ 533381 h 167"/>
              <a:gd name="T60" fmla="*/ 119623 w 170"/>
              <a:gd name="T61" fmla="*/ 399175 h 167"/>
              <a:gd name="T62" fmla="*/ 157219 w 170"/>
              <a:gd name="T63" fmla="*/ 505852 h 167"/>
              <a:gd name="T64" fmla="*/ 290513 w 170"/>
              <a:gd name="T65" fmla="*/ 381970 h 167"/>
              <a:gd name="T66" fmla="*/ 276841 w 170"/>
              <a:gd name="T67" fmla="*/ 381970 h 167"/>
              <a:gd name="T68" fmla="*/ 256335 w 170"/>
              <a:gd name="T69" fmla="*/ 364764 h 167"/>
              <a:gd name="T70" fmla="*/ 246081 w 170"/>
              <a:gd name="T71" fmla="*/ 364764 h 167"/>
              <a:gd name="T72" fmla="*/ 246081 w 170"/>
              <a:gd name="T73" fmla="*/ 375087 h 167"/>
              <a:gd name="T74" fmla="*/ 256335 w 170"/>
              <a:gd name="T75" fmla="*/ 388852 h 167"/>
              <a:gd name="T76" fmla="*/ 198232 w 170"/>
              <a:gd name="T77" fmla="*/ 430146 h 167"/>
              <a:gd name="T78" fmla="*/ 150383 w 170"/>
              <a:gd name="T79" fmla="*/ 378528 h 167"/>
              <a:gd name="T80" fmla="*/ 187979 w 170"/>
              <a:gd name="T81" fmla="*/ 320029 h 167"/>
              <a:gd name="T82" fmla="*/ 225574 w 170"/>
              <a:gd name="T83" fmla="*/ 354440 h 167"/>
              <a:gd name="T84" fmla="*/ 239246 w 170"/>
              <a:gd name="T85" fmla="*/ 354440 h 167"/>
              <a:gd name="T86" fmla="*/ 239246 w 170"/>
              <a:gd name="T87" fmla="*/ 344117 h 167"/>
              <a:gd name="T88" fmla="*/ 194814 w 170"/>
              <a:gd name="T89" fmla="*/ 299382 h 167"/>
              <a:gd name="T90" fmla="*/ 194814 w 170"/>
              <a:gd name="T91" fmla="*/ 285617 h 167"/>
              <a:gd name="T92" fmla="*/ 194814 w 170"/>
              <a:gd name="T93" fmla="*/ 282176 h 167"/>
              <a:gd name="T94" fmla="*/ 211903 w 170"/>
              <a:gd name="T95" fmla="*/ 282176 h 167"/>
              <a:gd name="T96" fmla="*/ 293930 w 170"/>
              <a:gd name="T97" fmla="*/ 364764 h 167"/>
              <a:gd name="T98" fmla="*/ 297348 w 170"/>
              <a:gd name="T99" fmla="*/ 371646 h 167"/>
              <a:gd name="T100" fmla="*/ 290513 w 170"/>
              <a:gd name="T101" fmla="*/ 381970 h 167"/>
              <a:gd name="T102" fmla="*/ 338362 w 170"/>
              <a:gd name="T103" fmla="*/ 302823 h 167"/>
              <a:gd name="T104" fmla="*/ 297348 w 170"/>
              <a:gd name="T105" fmla="*/ 347558 h 167"/>
              <a:gd name="T106" fmla="*/ 228992 w 170"/>
              <a:gd name="T107" fmla="*/ 278735 h 167"/>
              <a:gd name="T108" fmla="*/ 273424 w 170"/>
              <a:gd name="T109" fmla="*/ 237441 h 167"/>
              <a:gd name="T110" fmla="*/ 338362 w 170"/>
              <a:gd name="T111" fmla="*/ 302823 h 1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0" h="167">
                <a:moveTo>
                  <a:pt x="164" y="4"/>
                </a:moveTo>
                <a:cubicBezTo>
                  <a:pt x="161" y="1"/>
                  <a:pt x="156" y="0"/>
                  <a:pt x="151" y="2"/>
                </a:cubicBezTo>
                <a:cubicBezTo>
                  <a:pt x="146" y="4"/>
                  <a:pt x="151" y="0"/>
                  <a:pt x="63" y="78"/>
                </a:cubicBezTo>
                <a:cubicBezTo>
                  <a:pt x="60" y="76"/>
                  <a:pt x="57" y="77"/>
                  <a:pt x="54" y="79"/>
                </a:cubicBezTo>
                <a:cubicBezTo>
                  <a:pt x="53" y="80"/>
                  <a:pt x="53" y="80"/>
                  <a:pt x="53" y="80"/>
                </a:cubicBezTo>
                <a:cubicBezTo>
                  <a:pt x="51" y="82"/>
                  <a:pt x="51" y="86"/>
                  <a:pt x="52" y="89"/>
                </a:cubicBezTo>
                <a:cubicBezTo>
                  <a:pt x="39" y="109"/>
                  <a:pt x="39" y="109"/>
                  <a:pt x="39" y="109"/>
                </a:cubicBezTo>
                <a:cubicBezTo>
                  <a:pt x="38" y="110"/>
                  <a:pt x="38" y="111"/>
                  <a:pt x="38" y="111"/>
                </a:cubicBezTo>
                <a:cubicBezTo>
                  <a:pt x="17" y="109"/>
                  <a:pt x="0" y="135"/>
                  <a:pt x="10" y="157"/>
                </a:cubicBezTo>
                <a:cubicBezTo>
                  <a:pt x="10" y="158"/>
                  <a:pt x="10" y="158"/>
                  <a:pt x="11" y="158"/>
                </a:cubicBezTo>
                <a:cubicBezTo>
                  <a:pt x="32" y="167"/>
                  <a:pt x="60" y="151"/>
                  <a:pt x="57" y="130"/>
                </a:cubicBezTo>
                <a:cubicBezTo>
                  <a:pt x="57" y="130"/>
                  <a:pt x="58" y="130"/>
                  <a:pt x="59" y="129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85" y="119"/>
                  <a:pt x="91" y="114"/>
                  <a:pt x="91" y="108"/>
                </a:cubicBezTo>
                <a:cubicBezTo>
                  <a:pt x="91" y="107"/>
                  <a:pt x="91" y="106"/>
                  <a:pt x="91" y="105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2" y="81"/>
                  <a:pt x="111" y="80"/>
                  <a:pt x="111" y="79"/>
                </a:cubicBezTo>
                <a:cubicBezTo>
                  <a:pt x="110" y="78"/>
                  <a:pt x="108" y="78"/>
                  <a:pt x="107" y="79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83" y="66"/>
                  <a:pt x="83" y="66"/>
                  <a:pt x="83" y="66"/>
                </a:cubicBezTo>
                <a:cubicBezTo>
                  <a:pt x="148" y="9"/>
                  <a:pt x="148" y="9"/>
                  <a:pt x="148" y="9"/>
                </a:cubicBezTo>
                <a:cubicBezTo>
                  <a:pt x="153" y="5"/>
                  <a:pt x="161" y="4"/>
                  <a:pt x="162" y="10"/>
                </a:cubicBezTo>
                <a:cubicBezTo>
                  <a:pt x="163" y="14"/>
                  <a:pt x="161" y="18"/>
                  <a:pt x="159" y="20"/>
                </a:cubicBezTo>
                <a:cubicBezTo>
                  <a:pt x="112" y="73"/>
                  <a:pt x="112" y="73"/>
                  <a:pt x="112" y="73"/>
                </a:cubicBezTo>
                <a:cubicBezTo>
                  <a:pt x="111" y="74"/>
                  <a:pt x="112" y="75"/>
                  <a:pt x="113" y="76"/>
                </a:cubicBezTo>
                <a:cubicBezTo>
                  <a:pt x="113" y="77"/>
                  <a:pt x="115" y="77"/>
                  <a:pt x="116" y="76"/>
                </a:cubicBezTo>
                <a:cubicBezTo>
                  <a:pt x="162" y="23"/>
                  <a:pt x="162" y="23"/>
                  <a:pt x="162" y="23"/>
                </a:cubicBezTo>
                <a:cubicBezTo>
                  <a:pt x="166" y="19"/>
                  <a:pt x="170" y="10"/>
                  <a:pt x="164" y="4"/>
                </a:cubicBezTo>
                <a:close/>
                <a:moveTo>
                  <a:pt x="46" y="147"/>
                </a:moveTo>
                <a:cubicBezTo>
                  <a:pt x="38" y="156"/>
                  <a:pt x="25" y="159"/>
                  <a:pt x="14" y="155"/>
                </a:cubicBezTo>
                <a:cubicBezTo>
                  <a:pt x="7" y="138"/>
                  <a:pt x="19" y="116"/>
                  <a:pt x="35" y="116"/>
                </a:cubicBezTo>
                <a:cubicBezTo>
                  <a:pt x="51" y="116"/>
                  <a:pt x="58" y="135"/>
                  <a:pt x="46" y="147"/>
                </a:cubicBezTo>
                <a:close/>
                <a:moveTo>
                  <a:pt x="85" y="111"/>
                </a:moveTo>
                <a:cubicBezTo>
                  <a:pt x="84" y="112"/>
                  <a:pt x="82" y="113"/>
                  <a:pt x="81" y="111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05"/>
                  <a:pt x="73" y="105"/>
                  <a:pt x="72" y="106"/>
                </a:cubicBezTo>
                <a:cubicBezTo>
                  <a:pt x="71" y="107"/>
                  <a:pt x="71" y="108"/>
                  <a:pt x="72" y="109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58" y="125"/>
                  <a:pt x="58" y="125"/>
                  <a:pt x="58" y="125"/>
                </a:cubicBezTo>
                <a:cubicBezTo>
                  <a:pt x="44" y="110"/>
                  <a:pt x="44" y="110"/>
                  <a:pt x="44" y="110"/>
                </a:cubicBezTo>
                <a:cubicBezTo>
                  <a:pt x="55" y="93"/>
                  <a:pt x="55" y="93"/>
                  <a:pt x="55" y="9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7" y="104"/>
                  <a:pt x="69" y="104"/>
                  <a:pt x="70" y="103"/>
                </a:cubicBezTo>
                <a:cubicBezTo>
                  <a:pt x="70" y="103"/>
                  <a:pt x="70" y="101"/>
                  <a:pt x="70" y="100"/>
                </a:cubicBezTo>
                <a:cubicBezTo>
                  <a:pt x="70" y="100"/>
                  <a:pt x="57" y="87"/>
                  <a:pt x="57" y="87"/>
                </a:cubicBezTo>
                <a:cubicBezTo>
                  <a:pt x="56" y="86"/>
                  <a:pt x="56" y="84"/>
                  <a:pt x="57" y="83"/>
                </a:cubicBezTo>
                <a:cubicBezTo>
                  <a:pt x="57" y="82"/>
                  <a:pt x="57" y="82"/>
                  <a:pt x="57" y="82"/>
                </a:cubicBezTo>
                <a:cubicBezTo>
                  <a:pt x="59" y="81"/>
                  <a:pt x="61" y="81"/>
                  <a:pt x="62" y="82"/>
                </a:cubicBezTo>
                <a:cubicBezTo>
                  <a:pt x="69" y="90"/>
                  <a:pt x="79" y="99"/>
                  <a:pt x="86" y="106"/>
                </a:cubicBezTo>
                <a:cubicBezTo>
                  <a:pt x="86" y="107"/>
                  <a:pt x="87" y="108"/>
                  <a:pt x="87" y="108"/>
                </a:cubicBezTo>
                <a:cubicBezTo>
                  <a:pt x="87" y="110"/>
                  <a:pt x="86" y="111"/>
                  <a:pt x="85" y="111"/>
                </a:cubicBezTo>
                <a:close/>
                <a:moveTo>
                  <a:pt x="99" y="88"/>
                </a:moveTo>
                <a:cubicBezTo>
                  <a:pt x="87" y="101"/>
                  <a:pt x="87" y="101"/>
                  <a:pt x="87" y="101"/>
                </a:cubicBezTo>
                <a:cubicBezTo>
                  <a:pt x="72" y="86"/>
                  <a:pt x="78" y="92"/>
                  <a:pt x="67" y="81"/>
                </a:cubicBezTo>
                <a:cubicBezTo>
                  <a:pt x="80" y="69"/>
                  <a:pt x="80" y="69"/>
                  <a:pt x="80" y="69"/>
                </a:cubicBezTo>
                <a:lnTo>
                  <a:pt x="99" y="8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45">
            <a:extLst>
              <a:ext uri="{FF2B5EF4-FFF2-40B4-BE49-F238E27FC236}">
                <a16:creationId xmlns:a16="http://schemas.microsoft.com/office/drawing/2014/main" id="{1E1257FD-6D65-4C43-8551-57E786D1F0B5}"/>
              </a:ext>
            </a:extLst>
          </p:cNvPr>
          <p:cNvSpPr>
            <a:spLocks noEditPoints="1"/>
          </p:cNvSpPr>
          <p:nvPr/>
        </p:nvSpPr>
        <p:spPr bwMode="auto">
          <a:xfrm>
            <a:off x="5721625" y="3314996"/>
            <a:ext cx="458316" cy="406356"/>
          </a:xfrm>
          <a:custGeom>
            <a:avLst/>
            <a:gdLst>
              <a:gd name="T0" fmla="*/ 488077 w 160"/>
              <a:gd name="T1" fmla="*/ 302188 h 141"/>
              <a:gd name="T2" fmla="*/ 491490 w 160"/>
              <a:gd name="T3" fmla="*/ 285018 h 141"/>
              <a:gd name="T4" fmla="*/ 491490 w 160"/>
              <a:gd name="T5" fmla="*/ 65245 h 141"/>
              <a:gd name="T6" fmla="*/ 488077 w 160"/>
              <a:gd name="T7" fmla="*/ 48075 h 141"/>
              <a:gd name="T8" fmla="*/ 450533 w 160"/>
              <a:gd name="T9" fmla="*/ 10302 h 141"/>
              <a:gd name="T10" fmla="*/ 433467 w 160"/>
              <a:gd name="T11" fmla="*/ 10302 h 141"/>
              <a:gd name="T12" fmla="*/ 283289 w 160"/>
              <a:gd name="T13" fmla="*/ 10302 h 141"/>
              <a:gd name="T14" fmla="*/ 262811 w 160"/>
              <a:gd name="T15" fmla="*/ 10302 h 141"/>
              <a:gd name="T16" fmla="*/ 102394 w 160"/>
              <a:gd name="T17" fmla="*/ 0 h 141"/>
              <a:gd name="T18" fmla="*/ 64849 w 160"/>
              <a:gd name="T19" fmla="*/ 10302 h 141"/>
              <a:gd name="T20" fmla="*/ 54610 w 160"/>
              <a:gd name="T21" fmla="*/ 48075 h 141"/>
              <a:gd name="T22" fmla="*/ 58023 w 160"/>
              <a:gd name="T23" fmla="*/ 65245 h 141"/>
              <a:gd name="T24" fmla="*/ 47784 w 160"/>
              <a:gd name="T25" fmla="*/ 295320 h 141"/>
              <a:gd name="T26" fmla="*/ 58023 w 160"/>
              <a:gd name="T27" fmla="*/ 384603 h 141"/>
              <a:gd name="T28" fmla="*/ 10239 w 160"/>
              <a:gd name="T29" fmla="*/ 484188 h 141"/>
              <a:gd name="T30" fmla="*/ 58023 w 160"/>
              <a:gd name="T31" fmla="*/ 463584 h 141"/>
              <a:gd name="T32" fmla="*/ 75089 w 160"/>
              <a:gd name="T33" fmla="*/ 473886 h 141"/>
              <a:gd name="T34" fmla="*/ 116046 w 160"/>
              <a:gd name="T35" fmla="*/ 477320 h 141"/>
              <a:gd name="T36" fmla="*/ 129699 w 160"/>
              <a:gd name="T37" fmla="*/ 470452 h 141"/>
              <a:gd name="T38" fmla="*/ 95568 w 160"/>
              <a:gd name="T39" fmla="*/ 302188 h 141"/>
              <a:gd name="T40" fmla="*/ 443706 w 160"/>
              <a:gd name="T41" fmla="*/ 398339 h 141"/>
              <a:gd name="T42" fmla="*/ 471011 w 160"/>
              <a:gd name="T43" fmla="*/ 302188 h 141"/>
              <a:gd name="T44" fmla="*/ 419814 w 160"/>
              <a:gd name="T45" fmla="*/ 480754 h 141"/>
              <a:gd name="T46" fmla="*/ 440293 w 160"/>
              <a:gd name="T47" fmla="*/ 463584 h 141"/>
              <a:gd name="T48" fmla="*/ 481251 w 160"/>
              <a:gd name="T49" fmla="*/ 484188 h 141"/>
              <a:gd name="T50" fmla="*/ 518795 w 160"/>
              <a:gd name="T51" fmla="*/ 463584 h 141"/>
              <a:gd name="T52" fmla="*/ 542687 w 160"/>
              <a:gd name="T53" fmla="*/ 480754 h 141"/>
              <a:gd name="T54" fmla="*/ 58023 w 160"/>
              <a:gd name="T55" fmla="*/ 418943 h 141"/>
              <a:gd name="T56" fmla="*/ 75089 w 160"/>
              <a:gd name="T57" fmla="*/ 446414 h 141"/>
              <a:gd name="T58" fmla="*/ 75089 w 160"/>
              <a:gd name="T59" fmla="*/ 446414 h 141"/>
              <a:gd name="T60" fmla="*/ 450533 w 160"/>
              <a:gd name="T61" fmla="*/ 48075 h 141"/>
              <a:gd name="T62" fmla="*/ 433467 w 160"/>
              <a:gd name="T63" fmla="*/ 27472 h 141"/>
              <a:gd name="T64" fmla="*/ 283289 w 160"/>
              <a:gd name="T65" fmla="*/ 27472 h 141"/>
              <a:gd name="T66" fmla="*/ 262811 w 160"/>
              <a:gd name="T67" fmla="*/ 48075 h 141"/>
              <a:gd name="T68" fmla="*/ 262811 w 160"/>
              <a:gd name="T69" fmla="*/ 27472 h 141"/>
              <a:gd name="T70" fmla="*/ 95568 w 160"/>
              <a:gd name="T71" fmla="*/ 48075 h 141"/>
              <a:gd name="T72" fmla="*/ 75089 w 160"/>
              <a:gd name="T73" fmla="*/ 285018 h 141"/>
              <a:gd name="T74" fmla="*/ 95568 w 160"/>
              <a:gd name="T75" fmla="*/ 285018 h 141"/>
              <a:gd name="T76" fmla="*/ 112633 w 160"/>
              <a:gd name="T77" fmla="*/ 381169 h 141"/>
              <a:gd name="T78" fmla="*/ 433467 w 160"/>
              <a:gd name="T79" fmla="*/ 381169 h 141"/>
              <a:gd name="T80" fmla="*/ 471011 w 160"/>
              <a:gd name="T81" fmla="*/ 65245 h 141"/>
              <a:gd name="T82" fmla="*/ 453946 w 160"/>
              <a:gd name="T83" fmla="*/ 446414 h 141"/>
              <a:gd name="T84" fmla="*/ 453946 w 160"/>
              <a:gd name="T85" fmla="*/ 446414 h 141"/>
              <a:gd name="T86" fmla="*/ 508556 w 160"/>
              <a:gd name="T87" fmla="*/ 446414 h 1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41">
                <a:moveTo>
                  <a:pt x="160" y="137"/>
                </a:moveTo>
                <a:cubicBezTo>
                  <a:pt x="143" y="112"/>
                  <a:pt x="143" y="112"/>
                  <a:pt x="143" y="112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45" y="88"/>
                  <a:pt x="146" y="87"/>
                  <a:pt x="146" y="86"/>
                </a:cubicBezTo>
                <a:cubicBezTo>
                  <a:pt x="146" y="84"/>
                  <a:pt x="145" y="83"/>
                  <a:pt x="144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5" y="19"/>
                  <a:pt x="146" y="18"/>
                  <a:pt x="146" y="16"/>
                </a:cubicBezTo>
                <a:cubicBezTo>
                  <a:pt x="146" y="15"/>
                  <a:pt x="145" y="14"/>
                  <a:pt x="144" y="14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5"/>
                  <a:pt x="143" y="5"/>
                  <a:pt x="143" y="5"/>
                </a:cubicBezTo>
                <a:cubicBezTo>
                  <a:pt x="143" y="4"/>
                  <a:pt x="142" y="3"/>
                  <a:pt x="141" y="3"/>
                </a:cubicBezTo>
                <a:cubicBezTo>
                  <a:pt x="132" y="3"/>
                  <a:pt x="132" y="3"/>
                  <a:pt x="132" y="3"/>
                </a:cubicBezTo>
                <a:cubicBezTo>
                  <a:pt x="132" y="3"/>
                  <a:pt x="132" y="3"/>
                  <a:pt x="132" y="3"/>
                </a:cubicBezTo>
                <a:cubicBezTo>
                  <a:pt x="132" y="1"/>
                  <a:pt x="131" y="0"/>
                  <a:pt x="130" y="0"/>
                </a:cubicBezTo>
                <a:cubicBezTo>
                  <a:pt x="128" y="0"/>
                  <a:pt x="127" y="1"/>
                  <a:pt x="127" y="3"/>
                </a:cubicBezTo>
                <a:cubicBezTo>
                  <a:pt x="127" y="3"/>
                  <a:pt x="127" y="3"/>
                  <a:pt x="127" y="3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1"/>
                  <a:pt x="32" y="0"/>
                  <a:pt x="30" y="0"/>
                </a:cubicBezTo>
                <a:cubicBezTo>
                  <a:pt x="29" y="0"/>
                  <a:pt x="28" y="1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8" y="3"/>
                  <a:pt x="17" y="4"/>
                  <a:pt x="17" y="5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4" y="15"/>
                  <a:pt x="14" y="16"/>
                </a:cubicBezTo>
                <a:cubicBezTo>
                  <a:pt x="14" y="18"/>
                  <a:pt x="15" y="19"/>
                  <a:pt x="16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83"/>
                  <a:pt x="17" y="83"/>
                  <a:pt x="17" y="83"/>
                </a:cubicBezTo>
                <a:cubicBezTo>
                  <a:pt x="16" y="83"/>
                  <a:pt x="16" y="83"/>
                  <a:pt x="16" y="83"/>
                </a:cubicBezTo>
                <a:cubicBezTo>
                  <a:pt x="15" y="83"/>
                  <a:pt x="14" y="84"/>
                  <a:pt x="14" y="86"/>
                </a:cubicBezTo>
                <a:cubicBezTo>
                  <a:pt x="14" y="87"/>
                  <a:pt x="15" y="88"/>
                  <a:pt x="16" y="88"/>
                </a:cubicBezTo>
                <a:cubicBezTo>
                  <a:pt x="17" y="88"/>
                  <a:pt x="17" y="88"/>
                  <a:pt x="17" y="88"/>
                </a:cubicBezTo>
                <a:cubicBezTo>
                  <a:pt x="17" y="112"/>
                  <a:pt x="17" y="112"/>
                  <a:pt x="17" y="112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38"/>
                  <a:pt x="0" y="139"/>
                  <a:pt x="1" y="140"/>
                </a:cubicBezTo>
                <a:cubicBezTo>
                  <a:pt x="2" y="141"/>
                  <a:pt x="2" y="141"/>
                  <a:pt x="3" y="141"/>
                </a:cubicBezTo>
                <a:cubicBezTo>
                  <a:pt x="3" y="141"/>
                  <a:pt x="4" y="140"/>
                  <a:pt x="5" y="139"/>
                </a:cubicBezTo>
                <a:cubicBezTo>
                  <a:pt x="8" y="135"/>
                  <a:pt x="8" y="135"/>
                  <a:pt x="8" y="135"/>
                </a:cubicBezTo>
                <a:cubicBezTo>
                  <a:pt x="17" y="135"/>
                  <a:pt x="17" y="135"/>
                  <a:pt x="17" y="135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39"/>
                  <a:pt x="18" y="141"/>
                  <a:pt x="19" y="141"/>
                </a:cubicBezTo>
                <a:cubicBezTo>
                  <a:pt x="21" y="141"/>
                  <a:pt x="22" y="139"/>
                  <a:pt x="22" y="138"/>
                </a:cubicBezTo>
                <a:cubicBezTo>
                  <a:pt x="22" y="135"/>
                  <a:pt x="22" y="135"/>
                  <a:pt x="22" y="135"/>
                </a:cubicBezTo>
                <a:cubicBezTo>
                  <a:pt x="31" y="135"/>
                  <a:pt x="31" y="135"/>
                  <a:pt x="31" y="135"/>
                </a:cubicBezTo>
                <a:cubicBezTo>
                  <a:pt x="34" y="139"/>
                  <a:pt x="34" y="139"/>
                  <a:pt x="34" y="139"/>
                </a:cubicBezTo>
                <a:cubicBezTo>
                  <a:pt x="34" y="140"/>
                  <a:pt x="35" y="141"/>
                  <a:pt x="36" y="141"/>
                </a:cubicBezTo>
                <a:cubicBezTo>
                  <a:pt x="36" y="141"/>
                  <a:pt x="37" y="141"/>
                  <a:pt x="37" y="140"/>
                </a:cubicBezTo>
                <a:cubicBezTo>
                  <a:pt x="38" y="139"/>
                  <a:pt x="39" y="138"/>
                  <a:pt x="38" y="137"/>
                </a:cubicBezTo>
                <a:cubicBezTo>
                  <a:pt x="22" y="112"/>
                  <a:pt x="22" y="112"/>
                  <a:pt x="22" y="112"/>
                </a:cubicBezTo>
                <a:cubicBezTo>
                  <a:pt x="22" y="88"/>
                  <a:pt x="22" y="88"/>
                  <a:pt x="22" y="88"/>
                </a:cubicBezTo>
                <a:cubicBezTo>
                  <a:pt x="28" y="88"/>
                  <a:pt x="28" y="88"/>
                  <a:pt x="28" y="88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115"/>
                  <a:pt x="29" y="116"/>
                  <a:pt x="30" y="116"/>
                </a:cubicBezTo>
                <a:cubicBezTo>
                  <a:pt x="130" y="116"/>
                  <a:pt x="130" y="116"/>
                  <a:pt x="130" y="116"/>
                </a:cubicBezTo>
                <a:cubicBezTo>
                  <a:pt x="131" y="116"/>
                  <a:pt x="132" y="115"/>
                  <a:pt x="132" y="113"/>
                </a:cubicBezTo>
                <a:cubicBezTo>
                  <a:pt x="132" y="88"/>
                  <a:pt x="132" y="88"/>
                  <a:pt x="132" y="88"/>
                </a:cubicBezTo>
                <a:cubicBezTo>
                  <a:pt x="138" y="88"/>
                  <a:pt x="138" y="88"/>
                  <a:pt x="138" y="88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22" y="137"/>
                  <a:pt x="122" y="137"/>
                  <a:pt x="122" y="137"/>
                </a:cubicBezTo>
                <a:cubicBezTo>
                  <a:pt x="121" y="138"/>
                  <a:pt x="122" y="139"/>
                  <a:pt x="123" y="140"/>
                </a:cubicBezTo>
                <a:cubicBezTo>
                  <a:pt x="123" y="141"/>
                  <a:pt x="124" y="141"/>
                  <a:pt x="124" y="141"/>
                </a:cubicBezTo>
                <a:cubicBezTo>
                  <a:pt x="125" y="141"/>
                  <a:pt x="126" y="140"/>
                  <a:pt x="126" y="139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38" y="139"/>
                  <a:pt x="139" y="141"/>
                  <a:pt x="141" y="141"/>
                </a:cubicBezTo>
                <a:cubicBezTo>
                  <a:pt x="142" y="141"/>
                  <a:pt x="143" y="139"/>
                  <a:pt x="143" y="138"/>
                </a:cubicBezTo>
                <a:cubicBezTo>
                  <a:pt x="143" y="135"/>
                  <a:pt x="143" y="135"/>
                  <a:pt x="143" y="135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56" y="140"/>
                  <a:pt x="157" y="141"/>
                  <a:pt x="157" y="141"/>
                </a:cubicBezTo>
                <a:cubicBezTo>
                  <a:pt x="158" y="141"/>
                  <a:pt x="158" y="141"/>
                  <a:pt x="159" y="140"/>
                </a:cubicBezTo>
                <a:cubicBezTo>
                  <a:pt x="160" y="139"/>
                  <a:pt x="160" y="138"/>
                  <a:pt x="160" y="137"/>
                </a:cubicBezTo>
                <a:close/>
                <a:moveTo>
                  <a:pt x="11" y="130"/>
                </a:moveTo>
                <a:cubicBezTo>
                  <a:pt x="17" y="122"/>
                  <a:pt x="17" y="122"/>
                  <a:pt x="17" y="122"/>
                </a:cubicBezTo>
                <a:cubicBezTo>
                  <a:pt x="17" y="130"/>
                  <a:pt x="17" y="130"/>
                  <a:pt x="17" y="130"/>
                </a:cubicBezTo>
                <a:lnTo>
                  <a:pt x="11" y="130"/>
                </a:lnTo>
                <a:close/>
                <a:moveTo>
                  <a:pt x="22" y="130"/>
                </a:moveTo>
                <a:cubicBezTo>
                  <a:pt x="22" y="122"/>
                  <a:pt x="22" y="122"/>
                  <a:pt x="22" y="122"/>
                </a:cubicBezTo>
                <a:cubicBezTo>
                  <a:pt x="27" y="130"/>
                  <a:pt x="27" y="130"/>
                  <a:pt x="27" y="130"/>
                </a:cubicBezTo>
                <a:lnTo>
                  <a:pt x="22" y="130"/>
                </a:lnTo>
                <a:close/>
                <a:moveTo>
                  <a:pt x="138" y="8"/>
                </a:moveTo>
                <a:cubicBezTo>
                  <a:pt x="138" y="14"/>
                  <a:pt x="138" y="14"/>
                  <a:pt x="138" y="14"/>
                </a:cubicBezTo>
                <a:cubicBezTo>
                  <a:pt x="132" y="14"/>
                  <a:pt x="132" y="14"/>
                  <a:pt x="132" y="14"/>
                </a:cubicBezTo>
                <a:cubicBezTo>
                  <a:pt x="132" y="8"/>
                  <a:pt x="132" y="8"/>
                  <a:pt x="132" y="8"/>
                </a:cubicBezTo>
                <a:lnTo>
                  <a:pt x="138" y="8"/>
                </a:lnTo>
                <a:close/>
                <a:moveTo>
                  <a:pt x="127" y="8"/>
                </a:moveTo>
                <a:cubicBezTo>
                  <a:pt x="127" y="14"/>
                  <a:pt x="127" y="14"/>
                  <a:pt x="127" y="14"/>
                </a:cubicBezTo>
                <a:cubicBezTo>
                  <a:pt x="83" y="14"/>
                  <a:pt x="83" y="14"/>
                  <a:pt x="83" y="14"/>
                </a:cubicBezTo>
                <a:cubicBezTo>
                  <a:pt x="83" y="8"/>
                  <a:pt x="83" y="8"/>
                  <a:pt x="83" y="8"/>
                </a:cubicBezTo>
                <a:lnTo>
                  <a:pt x="127" y="8"/>
                </a:lnTo>
                <a:close/>
                <a:moveTo>
                  <a:pt x="77" y="8"/>
                </a:moveTo>
                <a:cubicBezTo>
                  <a:pt x="77" y="14"/>
                  <a:pt x="77" y="14"/>
                  <a:pt x="77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8"/>
                  <a:pt x="33" y="8"/>
                  <a:pt x="33" y="8"/>
                </a:cubicBezTo>
                <a:lnTo>
                  <a:pt x="77" y="8"/>
                </a:lnTo>
                <a:close/>
                <a:moveTo>
                  <a:pt x="22" y="8"/>
                </a:moveTo>
                <a:cubicBezTo>
                  <a:pt x="28" y="8"/>
                  <a:pt x="28" y="8"/>
                  <a:pt x="28" y="8"/>
                </a:cubicBezTo>
                <a:cubicBezTo>
                  <a:pt x="28" y="14"/>
                  <a:pt x="28" y="14"/>
                  <a:pt x="28" y="14"/>
                </a:cubicBezTo>
                <a:cubicBezTo>
                  <a:pt x="22" y="14"/>
                  <a:pt x="22" y="14"/>
                  <a:pt x="22" y="14"/>
                </a:cubicBezTo>
                <a:lnTo>
                  <a:pt x="22" y="8"/>
                </a:lnTo>
                <a:close/>
                <a:moveTo>
                  <a:pt x="22" y="83"/>
                </a:moveTo>
                <a:cubicBezTo>
                  <a:pt x="22" y="19"/>
                  <a:pt x="22" y="19"/>
                  <a:pt x="22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83"/>
                  <a:pt x="28" y="83"/>
                  <a:pt x="28" y="83"/>
                </a:cubicBezTo>
                <a:lnTo>
                  <a:pt x="22" y="83"/>
                </a:lnTo>
                <a:close/>
                <a:moveTo>
                  <a:pt x="127" y="111"/>
                </a:moveTo>
                <a:cubicBezTo>
                  <a:pt x="33" y="111"/>
                  <a:pt x="33" y="111"/>
                  <a:pt x="33" y="111"/>
                </a:cubicBezTo>
                <a:cubicBezTo>
                  <a:pt x="33" y="19"/>
                  <a:pt x="33" y="19"/>
                  <a:pt x="33" y="19"/>
                </a:cubicBezTo>
                <a:cubicBezTo>
                  <a:pt x="127" y="19"/>
                  <a:pt x="127" y="19"/>
                  <a:pt x="127" y="19"/>
                </a:cubicBezTo>
                <a:lnTo>
                  <a:pt x="127" y="111"/>
                </a:lnTo>
                <a:close/>
                <a:moveTo>
                  <a:pt x="132" y="83"/>
                </a:moveTo>
                <a:cubicBezTo>
                  <a:pt x="132" y="19"/>
                  <a:pt x="132" y="19"/>
                  <a:pt x="132" y="19"/>
                </a:cubicBezTo>
                <a:cubicBezTo>
                  <a:pt x="138" y="19"/>
                  <a:pt x="138" y="19"/>
                  <a:pt x="138" y="19"/>
                </a:cubicBezTo>
                <a:cubicBezTo>
                  <a:pt x="138" y="83"/>
                  <a:pt x="138" y="83"/>
                  <a:pt x="138" y="83"/>
                </a:cubicBezTo>
                <a:lnTo>
                  <a:pt x="132" y="83"/>
                </a:lnTo>
                <a:close/>
                <a:moveTo>
                  <a:pt x="133" y="130"/>
                </a:moveTo>
                <a:cubicBezTo>
                  <a:pt x="138" y="122"/>
                  <a:pt x="138" y="122"/>
                  <a:pt x="138" y="122"/>
                </a:cubicBezTo>
                <a:cubicBezTo>
                  <a:pt x="138" y="130"/>
                  <a:pt x="138" y="130"/>
                  <a:pt x="138" y="130"/>
                </a:cubicBezTo>
                <a:lnTo>
                  <a:pt x="133" y="130"/>
                </a:lnTo>
                <a:close/>
                <a:moveTo>
                  <a:pt x="143" y="130"/>
                </a:moveTo>
                <a:cubicBezTo>
                  <a:pt x="143" y="122"/>
                  <a:pt x="143" y="122"/>
                  <a:pt x="143" y="122"/>
                </a:cubicBezTo>
                <a:cubicBezTo>
                  <a:pt x="149" y="130"/>
                  <a:pt x="149" y="130"/>
                  <a:pt x="149" y="130"/>
                </a:cubicBezTo>
                <a:lnTo>
                  <a:pt x="143" y="13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50">
            <a:extLst>
              <a:ext uri="{FF2B5EF4-FFF2-40B4-BE49-F238E27FC236}">
                <a16:creationId xmlns:a16="http://schemas.microsoft.com/office/drawing/2014/main" id="{0C83B24B-B5AD-4A90-B3AC-E175E382071C}"/>
              </a:ext>
            </a:extLst>
          </p:cNvPr>
          <p:cNvSpPr>
            <a:spLocks noEditPoints="1"/>
          </p:cNvSpPr>
          <p:nvPr/>
        </p:nvSpPr>
        <p:spPr bwMode="auto">
          <a:xfrm>
            <a:off x="6721073" y="5327580"/>
            <a:ext cx="458316" cy="375712"/>
          </a:xfrm>
          <a:custGeom>
            <a:avLst/>
            <a:gdLst>
              <a:gd name="T0" fmla="*/ 187722 w 160"/>
              <a:gd name="T1" fmla="*/ 113641 h 130"/>
              <a:gd name="T2" fmla="*/ 37544 w 160"/>
              <a:gd name="T3" fmla="*/ 113641 h 130"/>
              <a:gd name="T4" fmla="*/ 112633 w 160"/>
              <a:gd name="T5" fmla="*/ 55098 h 130"/>
              <a:gd name="T6" fmla="*/ 112633 w 160"/>
              <a:gd name="T7" fmla="*/ 172183 h 130"/>
              <a:gd name="T8" fmla="*/ 112633 w 160"/>
              <a:gd name="T9" fmla="*/ 55098 h 130"/>
              <a:gd name="T10" fmla="*/ 139938 w 160"/>
              <a:gd name="T11" fmla="*/ 113641 h 130"/>
              <a:gd name="T12" fmla="*/ 85328 w 160"/>
              <a:gd name="T13" fmla="*/ 113641 h 130"/>
              <a:gd name="T14" fmla="*/ 112633 w 160"/>
              <a:gd name="T15" fmla="*/ 103310 h 130"/>
              <a:gd name="T16" fmla="*/ 112633 w 160"/>
              <a:gd name="T17" fmla="*/ 123972 h 130"/>
              <a:gd name="T18" fmla="*/ 112633 w 160"/>
              <a:gd name="T19" fmla="*/ 103310 h 130"/>
              <a:gd name="T20" fmla="*/ 262811 w 160"/>
              <a:gd name="T21" fmla="*/ 86091 h 130"/>
              <a:gd name="T22" fmla="*/ 235506 w 160"/>
              <a:gd name="T23" fmla="*/ 123972 h 130"/>
              <a:gd name="T24" fmla="*/ 225266 w 160"/>
              <a:gd name="T25" fmla="*/ 113641 h 130"/>
              <a:gd name="T26" fmla="*/ 0 w 160"/>
              <a:gd name="T27" fmla="*/ 113641 h 130"/>
              <a:gd name="T28" fmla="*/ 20479 w 160"/>
              <a:gd name="T29" fmla="*/ 399464 h 130"/>
              <a:gd name="T30" fmla="*/ 160417 w 160"/>
              <a:gd name="T31" fmla="*/ 447675 h 130"/>
              <a:gd name="T32" fmla="*/ 204788 w 160"/>
              <a:gd name="T33" fmla="*/ 275492 h 130"/>
              <a:gd name="T34" fmla="*/ 235506 w 160"/>
              <a:gd name="T35" fmla="*/ 285823 h 130"/>
              <a:gd name="T36" fmla="*/ 491490 w 160"/>
              <a:gd name="T37" fmla="*/ 313373 h 130"/>
              <a:gd name="T38" fmla="*/ 546100 w 160"/>
              <a:gd name="T39" fmla="*/ 141190 h 130"/>
              <a:gd name="T40" fmla="*/ 204788 w 160"/>
              <a:gd name="T41" fmla="*/ 179070 h 130"/>
              <a:gd name="T42" fmla="*/ 235506 w 160"/>
              <a:gd name="T43" fmla="*/ 179070 h 130"/>
              <a:gd name="T44" fmla="*/ 204788 w 160"/>
              <a:gd name="T45" fmla="*/ 220394 h 130"/>
              <a:gd name="T46" fmla="*/ 235506 w 160"/>
              <a:gd name="T47" fmla="*/ 141190 h 130"/>
              <a:gd name="T48" fmla="*/ 215027 w 160"/>
              <a:gd name="T49" fmla="*/ 161852 h 130"/>
              <a:gd name="T50" fmla="*/ 235506 w 160"/>
              <a:gd name="T51" fmla="*/ 141190 h 130"/>
              <a:gd name="T52" fmla="*/ 208201 w 160"/>
              <a:gd name="T53" fmla="*/ 113641 h 130"/>
              <a:gd name="T54" fmla="*/ 17066 w 160"/>
              <a:gd name="T55" fmla="*/ 113641 h 130"/>
              <a:gd name="T56" fmla="*/ 122873 w 160"/>
              <a:gd name="T57" fmla="*/ 241056 h 130"/>
              <a:gd name="T58" fmla="*/ 102394 w 160"/>
              <a:gd name="T59" fmla="*/ 241056 h 130"/>
              <a:gd name="T60" fmla="*/ 112633 w 160"/>
              <a:gd name="T61" fmla="*/ 227281 h 130"/>
              <a:gd name="T62" fmla="*/ 122873 w 160"/>
              <a:gd name="T63" fmla="*/ 241056 h 130"/>
              <a:gd name="T64" fmla="*/ 112633 w 160"/>
              <a:gd name="T65" fmla="*/ 275492 h 130"/>
              <a:gd name="T66" fmla="*/ 112633 w 160"/>
              <a:gd name="T67" fmla="*/ 254830 h 130"/>
              <a:gd name="T68" fmla="*/ 187722 w 160"/>
              <a:gd name="T69" fmla="*/ 399464 h 130"/>
              <a:gd name="T70" fmla="*/ 64849 w 160"/>
              <a:gd name="T71" fmla="*/ 427013 h 130"/>
              <a:gd name="T72" fmla="*/ 37544 w 160"/>
              <a:gd name="T73" fmla="*/ 196288 h 130"/>
              <a:gd name="T74" fmla="*/ 85328 w 160"/>
              <a:gd name="T75" fmla="*/ 265161 h 130"/>
              <a:gd name="T76" fmla="*/ 139938 w 160"/>
              <a:gd name="T77" fmla="*/ 265161 h 130"/>
              <a:gd name="T78" fmla="*/ 187722 w 160"/>
              <a:gd name="T79" fmla="*/ 196288 h 130"/>
              <a:gd name="T80" fmla="*/ 204788 w 160"/>
              <a:gd name="T81" fmla="*/ 258274 h 130"/>
              <a:gd name="T82" fmla="*/ 235506 w 160"/>
              <a:gd name="T83" fmla="*/ 237612 h 130"/>
              <a:gd name="T84" fmla="*/ 204788 w 160"/>
              <a:gd name="T85" fmla="*/ 258274 h 130"/>
              <a:gd name="T86" fmla="*/ 491490 w 160"/>
              <a:gd name="T87" fmla="*/ 296154 h 130"/>
              <a:gd name="T88" fmla="*/ 252571 w 160"/>
              <a:gd name="T89" fmla="*/ 285823 h 130"/>
              <a:gd name="T90" fmla="*/ 262811 w 160"/>
              <a:gd name="T91" fmla="*/ 103310 h 130"/>
              <a:gd name="T92" fmla="*/ 529034 w 160"/>
              <a:gd name="T93" fmla="*/ 141190 h 130"/>
              <a:gd name="T94" fmla="*/ 112633 w 160"/>
              <a:gd name="T95" fmla="*/ 368471 h 130"/>
              <a:gd name="T96" fmla="*/ 122873 w 160"/>
              <a:gd name="T97" fmla="*/ 323703 h 130"/>
              <a:gd name="T98" fmla="*/ 102394 w 160"/>
              <a:gd name="T99" fmla="*/ 323703 h 130"/>
              <a:gd name="T100" fmla="*/ 112633 w 160"/>
              <a:gd name="T101" fmla="*/ 368471 h 130"/>
              <a:gd name="T102" fmla="*/ 64849 w 160"/>
              <a:gd name="T103" fmla="*/ 389133 h 130"/>
              <a:gd name="T104" fmla="*/ 64849 w 160"/>
              <a:gd name="T105" fmla="*/ 409795 h 130"/>
              <a:gd name="T106" fmla="*/ 167243 w 160"/>
              <a:gd name="T107" fmla="*/ 399464 h 130"/>
              <a:gd name="T108" fmla="*/ 491490 w 160"/>
              <a:gd name="T109" fmla="*/ 123972 h 130"/>
              <a:gd name="T110" fmla="*/ 273050 w 160"/>
              <a:gd name="T111" fmla="*/ 141190 h 130"/>
              <a:gd name="T112" fmla="*/ 293529 w 160"/>
              <a:gd name="T113" fmla="*/ 275492 h 130"/>
              <a:gd name="T114" fmla="*/ 508556 w 160"/>
              <a:gd name="T115" fmla="*/ 254830 h 130"/>
              <a:gd name="T116" fmla="*/ 491490 w 160"/>
              <a:gd name="T117" fmla="*/ 123972 h 130"/>
              <a:gd name="T118" fmla="*/ 491490 w 160"/>
              <a:gd name="T119" fmla="*/ 258274 h 130"/>
              <a:gd name="T120" fmla="*/ 290116 w 160"/>
              <a:gd name="T121" fmla="*/ 254830 h 130"/>
              <a:gd name="T122" fmla="*/ 293529 w 160"/>
              <a:gd name="T123" fmla="*/ 141190 h 130"/>
              <a:gd name="T124" fmla="*/ 491490 w 160"/>
              <a:gd name="T125" fmla="*/ 141190 h 13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30">
                <a:moveTo>
                  <a:pt x="33" y="55"/>
                </a:moveTo>
                <a:cubicBezTo>
                  <a:pt x="45" y="55"/>
                  <a:pt x="55" y="45"/>
                  <a:pt x="55" y="33"/>
                </a:cubicBezTo>
                <a:cubicBezTo>
                  <a:pt x="55" y="21"/>
                  <a:pt x="45" y="11"/>
                  <a:pt x="33" y="11"/>
                </a:cubicBezTo>
                <a:cubicBezTo>
                  <a:pt x="21" y="11"/>
                  <a:pt x="11" y="21"/>
                  <a:pt x="11" y="33"/>
                </a:cubicBezTo>
                <a:cubicBezTo>
                  <a:pt x="11" y="45"/>
                  <a:pt x="21" y="55"/>
                  <a:pt x="33" y="55"/>
                </a:cubicBezTo>
                <a:close/>
                <a:moveTo>
                  <a:pt x="33" y="16"/>
                </a:moveTo>
                <a:cubicBezTo>
                  <a:pt x="42" y="16"/>
                  <a:pt x="50" y="24"/>
                  <a:pt x="50" y="33"/>
                </a:cubicBezTo>
                <a:cubicBezTo>
                  <a:pt x="50" y="42"/>
                  <a:pt x="42" y="50"/>
                  <a:pt x="33" y="50"/>
                </a:cubicBezTo>
                <a:cubicBezTo>
                  <a:pt x="24" y="50"/>
                  <a:pt x="16" y="42"/>
                  <a:pt x="16" y="33"/>
                </a:cubicBezTo>
                <a:cubicBezTo>
                  <a:pt x="16" y="24"/>
                  <a:pt x="24" y="16"/>
                  <a:pt x="33" y="16"/>
                </a:cubicBezTo>
                <a:close/>
                <a:moveTo>
                  <a:pt x="33" y="41"/>
                </a:moveTo>
                <a:cubicBezTo>
                  <a:pt x="37" y="41"/>
                  <a:pt x="41" y="37"/>
                  <a:pt x="41" y="33"/>
                </a:cubicBezTo>
                <a:cubicBezTo>
                  <a:pt x="41" y="29"/>
                  <a:pt x="37" y="25"/>
                  <a:pt x="33" y="25"/>
                </a:cubicBezTo>
                <a:cubicBezTo>
                  <a:pt x="29" y="25"/>
                  <a:pt x="25" y="29"/>
                  <a:pt x="25" y="33"/>
                </a:cubicBezTo>
                <a:cubicBezTo>
                  <a:pt x="25" y="37"/>
                  <a:pt x="29" y="41"/>
                  <a:pt x="33" y="41"/>
                </a:cubicBezTo>
                <a:close/>
                <a:moveTo>
                  <a:pt x="33" y="30"/>
                </a:moveTo>
                <a:cubicBezTo>
                  <a:pt x="35" y="30"/>
                  <a:pt x="36" y="31"/>
                  <a:pt x="36" y="33"/>
                </a:cubicBezTo>
                <a:cubicBezTo>
                  <a:pt x="36" y="35"/>
                  <a:pt x="35" y="36"/>
                  <a:pt x="33" y="36"/>
                </a:cubicBezTo>
                <a:cubicBezTo>
                  <a:pt x="31" y="36"/>
                  <a:pt x="30" y="35"/>
                  <a:pt x="30" y="33"/>
                </a:cubicBezTo>
                <a:cubicBezTo>
                  <a:pt x="30" y="31"/>
                  <a:pt x="31" y="30"/>
                  <a:pt x="33" y="30"/>
                </a:cubicBezTo>
                <a:close/>
                <a:moveTo>
                  <a:pt x="144" y="25"/>
                </a:moveTo>
                <a:cubicBezTo>
                  <a:pt x="77" y="25"/>
                  <a:pt x="77" y="25"/>
                  <a:pt x="77" y="25"/>
                </a:cubicBezTo>
                <a:cubicBezTo>
                  <a:pt x="73" y="25"/>
                  <a:pt x="69" y="29"/>
                  <a:pt x="69" y="33"/>
                </a:cubicBezTo>
                <a:cubicBezTo>
                  <a:pt x="69" y="36"/>
                  <a:pt x="69" y="36"/>
                  <a:pt x="69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5"/>
                  <a:pt x="66" y="34"/>
                  <a:pt x="66" y="33"/>
                </a:cubicBezTo>
                <a:cubicBezTo>
                  <a:pt x="66" y="15"/>
                  <a:pt x="51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40"/>
                  <a:pt x="2" y="46"/>
                  <a:pt x="6" y="51"/>
                </a:cubicBezTo>
                <a:cubicBezTo>
                  <a:pt x="6" y="116"/>
                  <a:pt x="6" y="116"/>
                  <a:pt x="6" y="116"/>
                </a:cubicBezTo>
                <a:cubicBezTo>
                  <a:pt x="6" y="123"/>
                  <a:pt x="12" y="130"/>
                  <a:pt x="19" y="130"/>
                </a:cubicBezTo>
                <a:cubicBezTo>
                  <a:pt x="47" y="130"/>
                  <a:pt x="47" y="130"/>
                  <a:pt x="47" y="130"/>
                </a:cubicBezTo>
                <a:cubicBezTo>
                  <a:pt x="54" y="130"/>
                  <a:pt x="60" y="123"/>
                  <a:pt x="60" y="116"/>
                </a:cubicBezTo>
                <a:cubicBezTo>
                  <a:pt x="60" y="80"/>
                  <a:pt x="60" y="80"/>
                  <a:pt x="60" y="80"/>
                </a:cubicBezTo>
                <a:cubicBezTo>
                  <a:pt x="69" y="80"/>
                  <a:pt x="69" y="80"/>
                  <a:pt x="69" y="80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87"/>
                  <a:pt x="73" y="91"/>
                  <a:pt x="77" y="91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53" y="91"/>
                  <a:pt x="160" y="84"/>
                  <a:pt x="160" y="74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60" y="32"/>
                  <a:pt x="153" y="25"/>
                  <a:pt x="144" y="25"/>
                </a:cubicBezTo>
                <a:close/>
                <a:moveTo>
                  <a:pt x="60" y="52"/>
                </a:moveTo>
                <a:cubicBezTo>
                  <a:pt x="61" y="52"/>
                  <a:pt x="61" y="52"/>
                  <a:pt x="61" y="52"/>
                </a:cubicBezTo>
                <a:cubicBezTo>
                  <a:pt x="69" y="52"/>
                  <a:pt x="69" y="52"/>
                  <a:pt x="69" y="52"/>
                </a:cubicBezTo>
                <a:cubicBezTo>
                  <a:pt x="69" y="64"/>
                  <a:pt x="69" y="64"/>
                  <a:pt x="69" y="64"/>
                </a:cubicBezTo>
                <a:cubicBezTo>
                  <a:pt x="60" y="64"/>
                  <a:pt x="60" y="64"/>
                  <a:pt x="60" y="64"/>
                </a:cubicBezTo>
                <a:lnTo>
                  <a:pt x="60" y="52"/>
                </a:lnTo>
                <a:close/>
                <a:moveTo>
                  <a:pt x="69" y="41"/>
                </a:moveTo>
                <a:cubicBezTo>
                  <a:pt x="69" y="47"/>
                  <a:pt x="69" y="47"/>
                  <a:pt x="69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4" y="45"/>
                  <a:pt x="64" y="43"/>
                  <a:pt x="65" y="41"/>
                </a:cubicBezTo>
                <a:lnTo>
                  <a:pt x="69" y="41"/>
                </a:lnTo>
                <a:close/>
                <a:moveTo>
                  <a:pt x="33" y="5"/>
                </a:moveTo>
                <a:cubicBezTo>
                  <a:pt x="48" y="5"/>
                  <a:pt x="61" y="18"/>
                  <a:pt x="61" y="33"/>
                </a:cubicBezTo>
                <a:cubicBezTo>
                  <a:pt x="61" y="48"/>
                  <a:pt x="48" y="61"/>
                  <a:pt x="33" y="61"/>
                </a:cubicBezTo>
                <a:cubicBezTo>
                  <a:pt x="18" y="61"/>
                  <a:pt x="5" y="48"/>
                  <a:pt x="5" y="33"/>
                </a:cubicBezTo>
                <a:cubicBezTo>
                  <a:pt x="5" y="18"/>
                  <a:pt x="18" y="5"/>
                  <a:pt x="33" y="5"/>
                </a:cubicBezTo>
                <a:close/>
                <a:moveTo>
                  <a:pt x="36" y="70"/>
                </a:moveTo>
                <a:cubicBezTo>
                  <a:pt x="35" y="69"/>
                  <a:pt x="34" y="69"/>
                  <a:pt x="33" y="69"/>
                </a:cubicBezTo>
                <a:cubicBezTo>
                  <a:pt x="32" y="69"/>
                  <a:pt x="31" y="69"/>
                  <a:pt x="30" y="70"/>
                </a:cubicBezTo>
                <a:cubicBezTo>
                  <a:pt x="30" y="66"/>
                  <a:pt x="30" y="66"/>
                  <a:pt x="30" y="66"/>
                </a:cubicBezTo>
                <a:cubicBezTo>
                  <a:pt x="31" y="66"/>
                  <a:pt x="32" y="66"/>
                  <a:pt x="33" y="66"/>
                </a:cubicBezTo>
                <a:cubicBezTo>
                  <a:pt x="34" y="66"/>
                  <a:pt x="35" y="66"/>
                  <a:pt x="36" y="66"/>
                </a:cubicBezTo>
                <a:lnTo>
                  <a:pt x="36" y="70"/>
                </a:lnTo>
                <a:close/>
                <a:moveTo>
                  <a:pt x="36" y="77"/>
                </a:moveTo>
                <a:cubicBezTo>
                  <a:pt x="36" y="79"/>
                  <a:pt x="35" y="80"/>
                  <a:pt x="33" y="80"/>
                </a:cubicBezTo>
                <a:cubicBezTo>
                  <a:pt x="31" y="80"/>
                  <a:pt x="30" y="79"/>
                  <a:pt x="30" y="77"/>
                </a:cubicBezTo>
                <a:cubicBezTo>
                  <a:pt x="30" y="76"/>
                  <a:pt x="31" y="74"/>
                  <a:pt x="33" y="74"/>
                </a:cubicBezTo>
                <a:cubicBezTo>
                  <a:pt x="35" y="74"/>
                  <a:pt x="36" y="76"/>
                  <a:pt x="36" y="77"/>
                </a:cubicBezTo>
                <a:close/>
                <a:moveTo>
                  <a:pt x="55" y="116"/>
                </a:moveTo>
                <a:cubicBezTo>
                  <a:pt x="55" y="121"/>
                  <a:pt x="51" y="124"/>
                  <a:pt x="47" y="124"/>
                </a:cubicBezTo>
                <a:cubicBezTo>
                  <a:pt x="19" y="124"/>
                  <a:pt x="19" y="124"/>
                  <a:pt x="19" y="124"/>
                </a:cubicBezTo>
                <a:cubicBezTo>
                  <a:pt x="15" y="124"/>
                  <a:pt x="11" y="121"/>
                  <a:pt x="11" y="116"/>
                </a:cubicBezTo>
                <a:cubicBezTo>
                  <a:pt x="11" y="57"/>
                  <a:pt x="11" y="57"/>
                  <a:pt x="11" y="57"/>
                </a:cubicBezTo>
                <a:cubicBezTo>
                  <a:pt x="15" y="61"/>
                  <a:pt x="20" y="64"/>
                  <a:pt x="25" y="65"/>
                </a:cubicBezTo>
                <a:cubicBezTo>
                  <a:pt x="25" y="77"/>
                  <a:pt x="25" y="77"/>
                  <a:pt x="25" y="77"/>
                </a:cubicBezTo>
                <a:cubicBezTo>
                  <a:pt x="25" y="82"/>
                  <a:pt x="29" y="85"/>
                  <a:pt x="33" y="85"/>
                </a:cubicBezTo>
                <a:cubicBezTo>
                  <a:pt x="37" y="85"/>
                  <a:pt x="41" y="82"/>
                  <a:pt x="41" y="77"/>
                </a:cubicBezTo>
                <a:cubicBezTo>
                  <a:pt x="41" y="65"/>
                  <a:pt x="41" y="65"/>
                  <a:pt x="41" y="65"/>
                </a:cubicBezTo>
                <a:cubicBezTo>
                  <a:pt x="46" y="64"/>
                  <a:pt x="51" y="61"/>
                  <a:pt x="55" y="57"/>
                </a:cubicBezTo>
                <a:lnTo>
                  <a:pt x="55" y="116"/>
                </a:lnTo>
                <a:close/>
                <a:moveTo>
                  <a:pt x="60" y="75"/>
                </a:moveTo>
                <a:cubicBezTo>
                  <a:pt x="60" y="69"/>
                  <a:pt x="60" y="69"/>
                  <a:pt x="60" y="69"/>
                </a:cubicBezTo>
                <a:cubicBezTo>
                  <a:pt x="69" y="69"/>
                  <a:pt x="69" y="69"/>
                  <a:pt x="69" y="69"/>
                </a:cubicBezTo>
                <a:cubicBezTo>
                  <a:pt x="69" y="75"/>
                  <a:pt x="69" y="75"/>
                  <a:pt x="69" y="75"/>
                </a:cubicBezTo>
                <a:lnTo>
                  <a:pt x="60" y="75"/>
                </a:lnTo>
                <a:close/>
                <a:moveTo>
                  <a:pt x="155" y="74"/>
                </a:moveTo>
                <a:cubicBezTo>
                  <a:pt x="155" y="81"/>
                  <a:pt x="150" y="86"/>
                  <a:pt x="144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6" y="86"/>
                  <a:pt x="74" y="84"/>
                  <a:pt x="74" y="83"/>
                </a:cubicBezTo>
                <a:cubicBezTo>
                  <a:pt x="74" y="33"/>
                  <a:pt x="74" y="33"/>
                  <a:pt x="74" y="33"/>
                </a:cubicBezTo>
                <a:cubicBezTo>
                  <a:pt x="74" y="31"/>
                  <a:pt x="76" y="30"/>
                  <a:pt x="77" y="30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50" y="30"/>
                  <a:pt x="155" y="35"/>
                  <a:pt x="155" y="41"/>
                </a:cubicBezTo>
                <a:lnTo>
                  <a:pt x="155" y="74"/>
                </a:lnTo>
                <a:close/>
                <a:moveTo>
                  <a:pt x="33" y="107"/>
                </a:moveTo>
                <a:cubicBezTo>
                  <a:pt x="34" y="107"/>
                  <a:pt x="36" y="106"/>
                  <a:pt x="36" y="105"/>
                </a:cubicBezTo>
                <a:cubicBezTo>
                  <a:pt x="36" y="94"/>
                  <a:pt x="36" y="94"/>
                  <a:pt x="36" y="94"/>
                </a:cubicBezTo>
                <a:cubicBezTo>
                  <a:pt x="36" y="92"/>
                  <a:pt x="34" y="91"/>
                  <a:pt x="33" y="91"/>
                </a:cubicBezTo>
                <a:cubicBezTo>
                  <a:pt x="32" y="91"/>
                  <a:pt x="30" y="92"/>
                  <a:pt x="30" y="94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0" y="106"/>
                  <a:pt x="32" y="107"/>
                  <a:pt x="33" y="107"/>
                </a:cubicBezTo>
                <a:close/>
                <a:moveTo>
                  <a:pt x="47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8" y="113"/>
                  <a:pt x="17" y="115"/>
                  <a:pt x="17" y="116"/>
                </a:cubicBezTo>
                <a:cubicBezTo>
                  <a:pt x="17" y="117"/>
                  <a:pt x="18" y="119"/>
                  <a:pt x="19" y="119"/>
                </a:cubicBezTo>
                <a:cubicBezTo>
                  <a:pt x="47" y="119"/>
                  <a:pt x="47" y="119"/>
                  <a:pt x="47" y="119"/>
                </a:cubicBezTo>
                <a:cubicBezTo>
                  <a:pt x="48" y="119"/>
                  <a:pt x="49" y="117"/>
                  <a:pt x="49" y="116"/>
                </a:cubicBezTo>
                <a:cubicBezTo>
                  <a:pt x="49" y="115"/>
                  <a:pt x="48" y="113"/>
                  <a:pt x="47" y="113"/>
                </a:cubicBezTo>
                <a:close/>
                <a:moveTo>
                  <a:pt x="144" y="36"/>
                </a:moveTo>
                <a:cubicBezTo>
                  <a:pt x="86" y="36"/>
                  <a:pt x="86" y="36"/>
                  <a:pt x="86" y="36"/>
                </a:cubicBezTo>
                <a:cubicBezTo>
                  <a:pt x="83" y="36"/>
                  <a:pt x="80" y="38"/>
                  <a:pt x="80" y="41"/>
                </a:cubicBezTo>
                <a:cubicBezTo>
                  <a:pt x="80" y="74"/>
                  <a:pt x="80" y="74"/>
                  <a:pt x="80" y="74"/>
                </a:cubicBezTo>
                <a:cubicBezTo>
                  <a:pt x="80" y="77"/>
                  <a:pt x="83" y="80"/>
                  <a:pt x="86" y="80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47" y="80"/>
                  <a:pt x="149" y="77"/>
                  <a:pt x="149" y="74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49" y="38"/>
                  <a:pt x="147" y="36"/>
                  <a:pt x="144" y="36"/>
                </a:cubicBezTo>
                <a:close/>
                <a:moveTo>
                  <a:pt x="144" y="74"/>
                </a:moveTo>
                <a:cubicBezTo>
                  <a:pt x="144" y="75"/>
                  <a:pt x="144" y="75"/>
                  <a:pt x="144" y="75"/>
                </a:cubicBezTo>
                <a:cubicBezTo>
                  <a:pt x="86" y="75"/>
                  <a:pt x="86" y="75"/>
                  <a:pt x="86" y="75"/>
                </a:cubicBezTo>
                <a:cubicBezTo>
                  <a:pt x="85" y="75"/>
                  <a:pt x="85" y="75"/>
                  <a:pt x="85" y="74"/>
                </a:cubicBezTo>
                <a:cubicBezTo>
                  <a:pt x="85" y="41"/>
                  <a:pt x="85" y="41"/>
                  <a:pt x="85" y="41"/>
                </a:cubicBezTo>
                <a:cubicBezTo>
                  <a:pt x="85" y="41"/>
                  <a:pt x="85" y="41"/>
                  <a:pt x="86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4" y="41"/>
                  <a:pt x="144" y="41"/>
                </a:cubicBezTo>
                <a:lnTo>
                  <a:pt x="144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51">
            <a:extLst>
              <a:ext uri="{FF2B5EF4-FFF2-40B4-BE49-F238E27FC236}">
                <a16:creationId xmlns:a16="http://schemas.microsoft.com/office/drawing/2014/main" id="{BD08DE17-1807-4328-BAA8-860F70FF95BB}"/>
              </a:ext>
            </a:extLst>
          </p:cNvPr>
          <p:cNvSpPr>
            <a:spLocks noEditPoints="1"/>
          </p:cNvSpPr>
          <p:nvPr/>
        </p:nvSpPr>
        <p:spPr bwMode="auto">
          <a:xfrm>
            <a:off x="6705121" y="1387937"/>
            <a:ext cx="458314" cy="263798"/>
          </a:xfrm>
          <a:custGeom>
            <a:avLst/>
            <a:gdLst>
              <a:gd name="T0" fmla="*/ 300355 w 160"/>
              <a:gd name="T1" fmla="*/ 86353 h 91"/>
              <a:gd name="T2" fmla="*/ 259398 w 160"/>
              <a:gd name="T3" fmla="*/ 134711 h 91"/>
              <a:gd name="T4" fmla="*/ 122873 w 160"/>
              <a:gd name="T5" fmla="*/ 24179 h 91"/>
              <a:gd name="T6" fmla="*/ 27305 w 160"/>
              <a:gd name="T7" fmla="*/ 24179 h 91"/>
              <a:gd name="T8" fmla="*/ 0 w 160"/>
              <a:gd name="T9" fmla="*/ 179614 h 91"/>
              <a:gd name="T10" fmla="*/ 58023 w 160"/>
              <a:gd name="T11" fmla="*/ 224518 h 91"/>
              <a:gd name="T12" fmla="*/ 208201 w 160"/>
              <a:gd name="T13" fmla="*/ 314325 h 91"/>
              <a:gd name="T14" fmla="*/ 283289 w 160"/>
              <a:gd name="T15" fmla="*/ 227972 h 91"/>
              <a:gd name="T16" fmla="*/ 511969 w 160"/>
              <a:gd name="T17" fmla="*/ 276330 h 91"/>
              <a:gd name="T18" fmla="*/ 539274 w 160"/>
              <a:gd name="T19" fmla="*/ 110532 h 91"/>
              <a:gd name="T20" fmla="*/ 54610 w 160"/>
              <a:gd name="T21" fmla="*/ 162344 h 91"/>
              <a:gd name="T22" fmla="*/ 105807 w 160"/>
              <a:gd name="T23" fmla="*/ 27633 h 91"/>
              <a:gd name="T24" fmla="*/ 92154 w 160"/>
              <a:gd name="T25" fmla="*/ 17271 h 91"/>
              <a:gd name="T26" fmla="*/ 54610 w 160"/>
              <a:gd name="T27" fmla="*/ 17271 h 91"/>
              <a:gd name="T28" fmla="*/ 47784 w 160"/>
              <a:gd name="T29" fmla="*/ 113986 h 91"/>
              <a:gd name="T30" fmla="*/ 54610 w 160"/>
              <a:gd name="T31" fmla="*/ 17271 h 91"/>
              <a:gd name="T32" fmla="*/ 17066 w 160"/>
              <a:gd name="T33" fmla="*/ 141619 h 91"/>
              <a:gd name="T34" fmla="*/ 27305 w 160"/>
              <a:gd name="T35" fmla="*/ 131257 h 91"/>
              <a:gd name="T36" fmla="*/ 40958 w 160"/>
              <a:gd name="T37" fmla="*/ 189977 h 91"/>
              <a:gd name="T38" fmla="*/ 92154 w 160"/>
              <a:gd name="T39" fmla="*/ 297054 h 91"/>
              <a:gd name="T40" fmla="*/ 150178 w 160"/>
              <a:gd name="T41" fmla="*/ 276330 h 91"/>
              <a:gd name="T42" fmla="*/ 208201 w 160"/>
              <a:gd name="T43" fmla="*/ 297054 h 91"/>
              <a:gd name="T44" fmla="*/ 262811 w 160"/>
              <a:gd name="T45" fmla="*/ 151981 h 91"/>
              <a:gd name="T46" fmla="*/ 252571 w 160"/>
              <a:gd name="T47" fmla="*/ 210701 h 91"/>
              <a:gd name="T48" fmla="*/ 300355 w 160"/>
              <a:gd name="T49" fmla="*/ 259059 h 91"/>
              <a:gd name="T50" fmla="*/ 300355 w 160"/>
              <a:gd name="T51" fmla="*/ 103624 h 91"/>
              <a:gd name="T52" fmla="*/ 529034 w 160"/>
              <a:gd name="T53" fmla="*/ 179614 h 91"/>
              <a:gd name="T54" fmla="*/ 225266 w 160"/>
              <a:gd name="T55" fmla="*/ 162344 h 91"/>
              <a:gd name="T56" fmla="*/ 150178 w 160"/>
              <a:gd name="T57" fmla="*/ 238334 h 91"/>
              <a:gd name="T58" fmla="*/ 150178 w 160"/>
              <a:gd name="T59" fmla="*/ 221064 h 91"/>
              <a:gd name="T60" fmla="*/ 133112 w 160"/>
              <a:gd name="T61" fmla="*/ 200339 h 91"/>
              <a:gd name="T62" fmla="*/ 197961 w 160"/>
              <a:gd name="T63" fmla="*/ 151981 h 91"/>
              <a:gd name="T64" fmla="*/ 102394 w 160"/>
              <a:gd name="T65" fmla="*/ 151981 h 91"/>
              <a:gd name="T66" fmla="*/ 122873 w 160"/>
              <a:gd name="T67" fmla="*/ 151981 h 91"/>
              <a:gd name="T68" fmla="*/ 180896 w 160"/>
              <a:gd name="T69" fmla="*/ 151981 h 91"/>
              <a:gd name="T70" fmla="*/ 133112 w 160"/>
              <a:gd name="T71" fmla="*/ 183068 h 91"/>
              <a:gd name="T72" fmla="*/ 139938 w 160"/>
              <a:gd name="T73" fmla="*/ 169252 h 91"/>
              <a:gd name="T74" fmla="*/ 160417 w 160"/>
              <a:gd name="T75" fmla="*/ 151981 h 91"/>
              <a:gd name="T76" fmla="*/ 139938 w 160"/>
              <a:gd name="T77" fmla="*/ 169252 h 91"/>
              <a:gd name="T78" fmla="*/ 320834 w 160"/>
              <a:gd name="T79" fmla="*/ 141619 h 91"/>
              <a:gd name="T80" fmla="*/ 491490 w 160"/>
              <a:gd name="T81" fmla="*/ 238334 h 91"/>
              <a:gd name="T82" fmla="*/ 491490 w 160"/>
              <a:gd name="T83" fmla="*/ 124348 h 91"/>
              <a:gd name="T84" fmla="*/ 471011 w 160"/>
              <a:gd name="T85" fmla="*/ 172706 h 91"/>
              <a:gd name="T86" fmla="*/ 491490 w 160"/>
              <a:gd name="T87" fmla="*/ 141619 h 91"/>
              <a:gd name="T88" fmla="*/ 337899 w 160"/>
              <a:gd name="T89" fmla="*/ 141619 h 91"/>
              <a:gd name="T90" fmla="*/ 337899 w 160"/>
              <a:gd name="T91" fmla="*/ 221064 h 91"/>
              <a:gd name="T92" fmla="*/ 471011 w 160"/>
              <a:gd name="T93" fmla="*/ 221064 h 91"/>
              <a:gd name="T94" fmla="*/ 491490 w 160"/>
              <a:gd name="T95" fmla="*/ 217610 h 9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91">
                <a:moveTo>
                  <a:pt x="158" y="32"/>
                </a:moveTo>
                <a:cubicBezTo>
                  <a:pt x="158" y="28"/>
                  <a:pt x="154" y="25"/>
                  <a:pt x="150" y="25"/>
                </a:cubicBezTo>
                <a:cubicBezTo>
                  <a:pt x="88" y="25"/>
                  <a:pt x="88" y="25"/>
                  <a:pt x="88" y="25"/>
                </a:cubicBezTo>
                <a:cubicBezTo>
                  <a:pt x="85" y="25"/>
                  <a:pt x="83" y="27"/>
                  <a:pt x="83" y="30"/>
                </a:cubicBezTo>
                <a:cubicBezTo>
                  <a:pt x="83" y="39"/>
                  <a:pt x="83" y="39"/>
                  <a:pt x="83" y="39"/>
                </a:cubicBezTo>
                <a:cubicBezTo>
                  <a:pt x="76" y="39"/>
                  <a:pt x="76" y="39"/>
                  <a:pt x="76" y="39"/>
                </a:cubicBezTo>
                <a:cubicBezTo>
                  <a:pt x="72" y="24"/>
                  <a:pt x="59" y="14"/>
                  <a:pt x="44" y="14"/>
                </a:cubicBezTo>
                <a:cubicBezTo>
                  <a:pt x="42" y="14"/>
                  <a:pt x="39" y="14"/>
                  <a:pt x="37" y="15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3"/>
                  <a:pt x="32" y="0"/>
                  <a:pt x="28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2" y="0"/>
                  <a:pt x="8" y="3"/>
                  <a:pt x="8" y="7"/>
                </a:cubicBezTo>
                <a:cubicBezTo>
                  <a:pt x="6" y="34"/>
                  <a:pt x="6" y="34"/>
                  <a:pt x="6" y="34"/>
                </a:cubicBezTo>
                <a:cubicBezTo>
                  <a:pt x="2" y="35"/>
                  <a:pt x="0" y="38"/>
                  <a:pt x="0" y="41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0"/>
                  <a:pt x="8" y="60"/>
                </a:cubicBezTo>
                <a:cubicBezTo>
                  <a:pt x="14" y="60"/>
                  <a:pt x="14" y="60"/>
                  <a:pt x="14" y="60"/>
                </a:cubicBezTo>
                <a:cubicBezTo>
                  <a:pt x="15" y="62"/>
                  <a:pt x="16" y="64"/>
                  <a:pt x="17" y="65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88"/>
                  <a:pt x="23" y="91"/>
                  <a:pt x="27" y="91"/>
                </a:cubicBezTo>
                <a:cubicBezTo>
                  <a:pt x="61" y="91"/>
                  <a:pt x="61" y="91"/>
                  <a:pt x="61" y="91"/>
                </a:cubicBezTo>
                <a:cubicBezTo>
                  <a:pt x="65" y="91"/>
                  <a:pt x="69" y="88"/>
                  <a:pt x="69" y="84"/>
                </a:cubicBezTo>
                <a:cubicBezTo>
                  <a:pt x="71" y="66"/>
                  <a:pt x="71" y="66"/>
                  <a:pt x="71" y="66"/>
                </a:cubicBezTo>
                <a:cubicBezTo>
                  <a:pt x="83" y="66"/>
                  <a:pt x="83" y="66"/>
                  <a:pt x="83" y="66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7"/>
                  <a:pt x="85" y="80"/>
                  <a:pt x="88" y="80"/>
                </a:cubicBezTo>
                <a:cubicBezTo>
                  <a:pt x="150" y="80"/>
                  <a:pt x="150" y="80"/>
                  <a:pt x="150" y="80"/>
                </a:cubicBezTo>
                <a:cubicBezTo>
                  <a:pt x="154" y="80"/>
                  <a:pt x="158" y="77"/>
                  <a:pt x="158" y="73"/>
                </a:cubicBezTo>
                <a:cubicBezTo>
                  <a:pt x="159" y="67"/>
                  <a:pt x="160" y="60"/>
                  <a:pt x="160" y="52"/>
                </a:cubicBezTo>
                <a:cubicBezTo>
                  <a:pt x="160" y="45"/>
                  <a:pt x="159" y="38"/>
                  <a:pt x="158" y="32"/>
                </a:cubicBezTo>
                <a:close/>
                <a:moveTo>
                  <a:pt x="72" y="47"/>
                </a:moveTo>
                <a:cubicBezTo>
                  <a:pt x="72" y="62"/>
                  <a:pt x="59" y="75"/>
                  <a:pt x="44" y="75"/>
                </a:cubicBezTo>
                <a:cubicBezTo>
                  <a:pt x="29" y="75"/>
                  <a:pt x="16" y="62"/>
                  <a:pt x="16" y="47"/>
                </a:cubicBezTo>
                <a:cubicBezTo>
                  <a:pt x="16" y="31"/>
                  <a:pt x="29" y="19"/>
                  <a:pt x="44" y="19"/>
                </a:cubicBezTo>
                <a:cubicBezTo>
                  <a:pt x="59" y="19"/>
                  <a:pt x="72" y="31"/>
                  <a:pt x="72" y="47"/>
                </a:cubicBezTo>
                <a:close/>
                <a:moveTo>
                  <a:pt x="31" y="8"/>
                </a:moveTo>
                <a:cubicBezTo>
                  <a:pt x="32" y="16"/>
                  <a:pt x="32" y="16"/>
                  <a:pt x="32" y="16"/>
                </a:cubicBezTo>
                <a:cubicBezTo>
                  <a:pt x="30" y="17"/>
                  <a:pt x="29" y="18"/>
                  <a:pt x="27" y="18"/>
                </a:cubicBez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9" y="5"/>
                  <a:pt x="31" y="6"/>
                  <a:pt x="31" y="8"/>
                </a:cubicBezTo>
                <a:close/>
                <a:moveTo>
                  <a:pt x="16" y="5"/>
                </a:moveTo>
                <a:cubicBezTo>
                  <a:pt x="22" y="5"/>
                  <a:pt x="22" y="5"/>
                  <a:pt x="22" y="5"/>
                </a:cubicBezTo>
                <a:cubicBezTo>
                  <a:pt x="22" y="22"/>
                  <a:pt x="22" y="22"/>
                  <a:pt x="22" y="22"/>
                </a:cubicBezTo>
                <a:cubicBezTo>
                  <a:pt x="19" y="25"/>
                  <a:pt x="16" y="29"/>
                  <a:pt x="14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6"/>
                  <a:pt x="14" y="5"/>
                  <a:pt x="16" y="5"/>
                </a:cubicBezTo>
                <a:close/>
                <a:moveTo>
                  <a:pt x="8" y="55"/>
                </a:moveTo>
                <a:cubicBezTo>
                  <a:pt x="7" y="55"/>
                  <a:pt x="5" y="54"/>
                  <a:pt x="5" y="52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0"/>
                  <a:pt x="7" y="38"/>
                  <a:pt x="8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1" y="41"/>
                  <a:pt x="11" y="44"/>
                  <a:pt x="11" y="47"/>
                </a:cubicBezTo>
                <a:cubicBezTo>
                  <a:pt x="11" y="50"/>
                  <a:pt x="11" y="53"/>
                  <a:pt x="12" y="55"/>
                </a:cubicBezTo>
                <a:lnTo>
                  <a:pt x="8" y="55"/>
                </a:lnTo>
                <a:close/>
                <a:moveTo>
                  <a:pt x="61" y="86"/>
                </a:moveTo>
                <a:cubicBezTo>
                  <a:pt x="27" y="86"/>
                  <a:pt x="27" y="86"/>
                  <a:pt x="27" y="86"/>
                </a:cubicBezTo>
                <a:cubicBezTo>
                  <a:pt x="25" y="86"/>
                  <a:pt x="24" y="85"/>
                  <a:pt x="24" y="83"/>
                </a:cubicBezTo>
                <a:cubicBezTo>
                  <a:pt x="23" y="72"/>
                  <a:pt x="23" y="72"/>
                  <a:pt x="23" y="72"/>
                </a:cubicBezTo>
                <a:cubicBezTo>
                  <a:pt x="28" y="77"/>
                  <a:pt x="36" y="80"/>
                  <a:pt x="44" y="80"/>
                </a:cubicBezTo>
                <a:cubicBezTo>
                  <a:pt x="52" y="80"/>
                  <a:pt x="60" y="77"/>
                  <a:pt x="66" y="72"/>
                </a:cubicBezTo>
                <a:cubicBezTo>
                  <a:pt x="64" y="83"/>
                  <a:pt x="64" y="83"/>
                  <a:pt x="64" y="83"/>
                </a:cubicBezTo>
                <a:cubicBezTo>
                  <a:pt x="64" y="85"/>
                  <a:pt x="63" y="86"/>
                  <a:pt x="61" y="86"/>
                </a:cubicBezTo>
                <a:close/>
                <a:moveTo>
                  <a:pt x="74" y="61"/>
                </a:moveTo>
                <a:cubicBezTo>
                  <a:pt x="76" y="57"/>
                  <a:pt x="77" y="52"/>
                  <a:pt x="77" y="47"/>
                </a:cubicBezTo>
                <a:cubicBezTo>
                  <a:pt x="77" y="46"/>
                  <a:pt x="77" y="45"/>
                  <a:pt x="77" y="44"/>
                </a:cubicBezTo>
                <a:cubicBezTo>
                  <a:pt x="83" y="44"/>
                  <a:pt x="83" y="44"/>
                  <a:pt x="83" y="44"/>
                </a:cubicBezTo>
                <a:cubicBezTo>
                  <a:pt x="83" y="61"/>
                  <a:pt x="83" y="61"/>
                  <a:pt x="83" y="61"/>
                </a:cubicBezTo>
                <a:lnTo>
                  <a:pt x="74" y="61"/>
                </a:lnTo>
                <a:close/>
                <a:moveTo>
                  <a:pt x="153" y="72"/>
                </a:moveTo>
                <a:cubicBezTo>
                  <a:pt x="153" y="74"/>
                  <a:pt x="152" y="75"/>
                  <a:pt x="150" y="75"/>
                </a:cubicBez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5"/>
                  <a:pt x="88" y="74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2" y="30"/>
                  <a:pt x="153" y="31"/>
                  <a:pt x="153" y="32"/>
                </a:cubicBezTo>
                <a:cubicBezTo>
                  <a:pt x="154" y="38"/>
                  <a:pt x="155" y="45"/>
                  <a:pt x="155" y="52"/>
                </a:cubicBezTo>
                <a:cubicBezTo>
                  <a:pt x="155" y="59"/>
                  <a:pt x="154" y="66"/>
                  <a:pt x="153" y="72"/>
                </a:cubicBezTo>
                <a:close/>
                <a:moveTo>
                  <a:pt x="44" y="69"/>
                </a:moveTo>
                <a:cubicBezTo>
                  <a:pt x="56" y="69"/>
                  <a:pt x="66" y="59"/>
                  <a:pt x="66" y="47"/>
                </a:cubicBezTo>
                <a:cubicBezTo>
                  <a:pt x="66" y="35"/>
                  <a:pt x="56" y="25"/>
                  <a:pt x="44" y="25"/>
                </a:cubicBezTo>
                <a:cubicBezTo>
                  <a:pt x="32" y="25"/>
                  <a:pt x="22" y="35"/>
                  <a:pt x="22" y="47"/>
                </a:cubicBezTo>
                <a:cubicBezTo>
                  <a:pt x="22" y="59"/>
                  <a:pt x="32" y="69"/>
                  <a:pt x="44" y="69"/>
                </a:cubicBezTo>
                <a:close/>
                <a:moveTo>
                  <a:pt x="44" y="30"/>
                </a:moveTo>
                <a:cubicBezTo>
                  <a:pt x="53" y="30"/>
                  <a:pt x="61" y="38"/>
                  <a:pt x="61" y="47"/>
                </a:cubicBezTo>
                <a:cubicBezTo>
                  <a:pt x="61" y="56"/>
                  <a:pt x="53" y="64"/>
                  <a:pt x="44" y="64"/>
                </a:cubicBezTo>
                <a:cubicBezTo>
                  <a:pt x="35" y="64"/>
                  <a:pt x="27" y="56"/>
                  <a:pt x="27" y="47"/>
                </a:cubicBezTo>
                <a:cubicBezTo>
                  <a:pt x="27" y="38"/>
                  <a:pt x="35" y="30"/>
                  <a:pt x="44" y="30"/>
                </a:cubicBezTo>
                <a:close/>
                <a:moveTo>
                  <a:pt x="39" y="58"/>
                </a:moveTo>
                <a:cubicBezTo>
                  <a:pt x="50" y="58"/>
                  <a:pt x="50" y="58"/>
                  <a:pt x="50" y="58"/>
                </a:cubicBezTo>
                <a:cubicBezTo>
                  <a:pt x="54" y="58"/>
                  <a:pt x="58" y="54"/>
                  <a:pt x="58" y="50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0"/>
                  <a:pt x="54" y="36"/>
                  <a:pt x="50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4" y="36"/>
                  <a:pt x="30" y="40"/>
                  <a:pt x="30" y="4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4"/>
                  <a:pt x="34" y="58"/>
                  <a:pt x="39" y="58"/>
                </a:cubicBezTo>
                <a:close/>
                <a:moveTo>
                  <a:pt x="36" y="44"/>
                </a:moveTo>
                <a:cubicBezTo>
                  <a:pt x="36" y="42"/>
                  <a:pt x="37" y="41"/>
                  <a:pt x="39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51" y="41"/>
                  <a:pt x="53" y="42"/>
                  <a:pt x="53" y="44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1"/>
                  <a:pt x="51" y="53"/>
                  <a:pt x="50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7" y="53"/>
                  <a:pt x="36" y="51"/>
                  <a:pt x="36" y="50"/>
                </a:cubicBezTo>
                <a:lnTo>
                  <a:pt x="36" y="44"/>
                </a:lnTo>
                <a:close/>
                <a:moveTo>
                  <a:pt x="41" y="49"/>
                </a:moveTo>
                <a:cubicBezTo>
                  <a:pt x="47" y="49"/>
                  <a:pt x="47" y="49"/>
                  <a:pt x="47" y="49"/>
                </a:cubicBezTo>
                <a:cubicBezTo>
                  <a:pt x="48" y="49"/>
                  <a:pt x="49" y="48"/>
                  <a:pt x="49" y="47"/>
                </a:cubicBezTo>
                <a:cubicBezTo>
                  <a:pt x="49" y="45"/>
                  <a:pt x="48" y="44"/>
                  <a:pt x="47" y="44"/>
                </a:cubicBezTo>
                <a:cubicBezTo>
                  <a:pt x="41" y="44"/>
                  <a:pt x="41" y="44"/>
                  <a:pt x="41" y="44"/>
                </a:cubicBezTo>
                <a:cubicBezTo>
                  <a:pt x="40" y="44"/>
                  <a:pt x="39" y="45"/>
                  <a:pt x="39" y="47"/>
                </a:cubicBezTo>
                <a:cubicBezTo>
                  <a:pt x="39" y="48"/>
                  <a:pt x="40" y="49"/>
                  <a:pt x="41" y="49"/>
                </a:cubicBezTo>
                <a:close/>
                <a:moveTo>
                  <a:pt x="144" y="36"/>
                </a:moveTo>
                <a:cubicBezTo>
                  <a:pt x="99" y="36"/>
                  <a:pt x="99" y="36"/>
                  <a:pt x="99" y="36"/>
                </a:cubicBezTo>
                <a:cubicBezTo>
                  <a:pt x="96" y="36"/>
                  <a:pt x="94" y="38"/>
                  <a:pt x="94" y="41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6"/>
                  <a:pt x="96" y="69"/>
                  <a:pt x="99" y="69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7" y="69"/>
                  <a:pt x="149" y="66"/>
                  <a:pt x="149" y="63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49" y="38"/>
                  <a:pt x="147" y="36"/>
                  <a:pt x="144" y="36"/>
                </a:cubicBezTo>
                <a:close/>
                <a:moveTo>
                  <a:pt x="144" y="41"/>
                </a:moveTo>
                <a:cubicBezTo>
                  <a:pt x="144" y="50"/>
                  <a:pt x="144" y="50"/>
                  <a:pt x="144" y="50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8" y="41"/>
                  <a:pt x="138" y="41"/>
                  <a:pt x="138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4" y="41"/>
                  <a:pt x="144" y="41"/>
                </a:cubicBezTo>
                <a:close/>
                <a:moveTo>
                  <a:pt x="99" y="63"/>
                </a:moveTo>
                <a:cubicBezTo>
                  <a:pt x="99" y="41"/>
                  <a:pt x="99" y="41"/>
                  <a:pt x="99" y="41"/>
                </a:cubicBezTo>
                <a:cubicBezTo>
                  <a:pt x="99" y="41"/>
                  <a:pt x="99" y="41"/>
                  <a:pt x="99" y="41"/>
                </a:cubicBezTo>
                <a:cubicBezTo>
                  <a:pt x="133" y="41"/>
                  <a:pt x="133" y="41"/>
                  <a:pt x="133" y="41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99" y="64"/>
                  <a:pt x="99" y="64"/>
                  <a:pt x="99" y="64"/>
                </a:cubicBezTo>
                <a:cubicBezTo>
                  <a:pt x="99" y="64"/>
                  <a:pt x="99" y="64"/>
                  <a:pt x="99" y="63"/>
                </a:cubicBezTo>
                <a:close/>
                <a:moveTo>
                  <a:pt x="144" y="64"/>
                </a:moveTo>
                <a:cubicBezTo>
                  <a:pt x="138" y="64"/>
                  <a:pt x="138" y="64"/>
                  <a:pt x="138" y="64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44" y="55"/>
                  <a:pt x="144" y="55"/>
                  <a:pt x="144" y="55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44" y="64"/>
                  <a:pt x="144" y="64"/>
                  <a:pt x="144" y="6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52">
            <a:extLst>
              <a:ext uri="{FF2B5EF4-FFF2-40B4-BE49-F238E27FC236}">
                <a16:creationId xmlns:a16="http://schemas.microsoft.com/office/drawing/2014/main" id="{5E1B835D-A3A4-4810-AF26-41119FB9908F}"/>
              </a:ext>
            </a:extLst>
          </p:cNvPr>
          <p:cNvSpPr>
            <a:spLocks noEditPoints="1"/>
          </p:cNvSpPr>
          <p:nvPr/>
        </p:nvSpPr>
        <p:spPr bwMode="auto">
          <a:xfrm>
            <a:off x="6847506" y="4281197"/>
            <a:ext cx="205178" cy="462316"/>
          </a:xfrm>
          <a:custGeom>
            <a:avLst/>
            <a:gdLst>
              <a:gd name="T0" fmla="*/ 159588 w 72"/>
              <a:gd name="T1" fmla="*/ 34429 h 160"/>
              <a:gd name="T2" fmla="*/ 122238 w 72"/>
              <a:gd name="T3" fmla="*/ 0 h 160"/>
              <a:gd name="T4" fmla="*/ 95074 w 72"/>
              <a:gd name="T5" fmla="*/ 10329 h 160"/>
              <a:gd name="T6" fmla="*/ 84887 w 72"/>
              <a:gd name="T7" fmla="*/ 34429 h 160"/>
              <a:gd name="T8" fmla="*/ 0 w 72"/>
              <a:gd name="T9" fmla="*/ 179030 h 160"/>
              <a:gd name="T10" fmla="*/ 20373 w 72"/>
              <a:gd name="T11" fmla="*/ 268546 h 160"/>
              <a:gd name="T12" fmla="*/ 78096 w 72"/>
              <a:gd name="T13" fmla="*/ 323632 h 160"/>
              <a:gd name="T14" fmla="*/ 84887 w 72"/>
              <a:gd name="T15" fmla="*/ 330518 h 160"/>
              <a:gd name="T16" fmla="*/ 84887 w 72"/>
              <a:gd name="T17" fmla="*/ 340846 h 160"/>
              <a:gd name="T18" fmla="*/ 95074 w 72"/>
              <a:gd name="T19" fmla="*/ 358061 h 160"/>
              <a:gd name="T20" fmla="*/ 101865 w 72"/>
              <a:gd name="T21" fmla="*/ 543977 h 160"/>
              <a:gd name="T22" fmla="*/ 112051 w 72"/>
              <a:gd name="T23" fmla="*/ 550863 h 160"/>
              <a:gd name="T24" fmla="*/ 132424 w 72"/>
              <a:gd name="T25" fmla="*/ 550863 h 160"/>
              <a:gd name="T26" fmla="*/ 139215 w 72"/>
              <a:gd name="T27" fmla="*/ 543977 h 160"/>
              <a:gd name="T28" fmla="*/ 149401 w 72"/>
              <a:gd name="T29" fmla="*/ 358061 h 160"/>
              <a:gd name="T30" fmla="*/ 159588 w 72"/>
              <a:gd name="T31" fmla="*/ 340846 h 160"/>
              <a:gd name="T32" fmla="*/ 159588 w 72"/>
              <a:gd name="T33" fmla="*/ 330518 h 160"/>
              <a:gd name="T34" fmla="*/ 162983 w 72"/>
              <a:gd name="T35" fmla="*/ 323632 h 160"/>
              <a:gd name="T36" fmla="*/ 220707 w 72"/>
              <a:gd name="T37" fmla="*/ 268546 h 160"/>
              <a:gd name="T38" fmla="*/ 244475 w 72"/>
              <a:gd name="T39" fmla="*/ 179030 h 160"/>
              <a:gd name="T40" fmla="*/ 159588 w 72"/>
              <a:gd name="T41" fmla="*/ 34429 h 160"/>
              <a:gd name="T42" fmla="*/ 139215 w 72"/>
              <a:gd name="T43" fmla="*/ 330518 h 160"/>
              <a:gd name="T44" fmla="*/ 139215 w 72"/>
              <a:gd name="T45" fmla="*/ 340846 h 160"/>
              <a:gd name="T46" fmla="*/ 139215 w 72"/>
              <a:gd name="T47" fmla="*/ 344289 h 160"/>
              <a:gd name="T48" fmla="*/ 101865 w 72"/>
              <a:gd name="T49" fmla="*/ 344289 h 160"/>
              <a:gd name="T50" fmla="*/ 101865 w 72"/>
              <a:gd name="T51" fmla="*/ 340846 h 160"/>
              <a:gd name="T52" fmla="*/ 101865 w 72"/>
              <a:gd name="T53" fmla="*/ 330518 h 160"/>
              <a:gd name="T54" fmla="*/ 139215 w 72"/>
              <a:gd name="T55" fmla="*/ 330518 h 160"/>
              <a:gd name="T56" fmla="*/ 122238 w 72"/>
              <a:gd name="T57" fmla="*/ 533649 h 160"/>
              <a:gd name="T58" fmla="*/ 118842 w 72"/>
              <a:gd name="T59" fmla="*/ 533649 h 160"/>
              <a:gd name="T60" fmla="*/ 112051 w 72"/>
              <a:gd name="T61" fmla="*/ 361504 h 160"/>
              <a:gd name="T62" fmla="*/ 132424 w 72"/>
              <a:gd name="T63" fmla="*/ 361504 h 160"/>
              <a:gd name="T64" fmla="*/ 122238 w 72"/>
              <a:gd name="T65" fmla="*/ 533649 h 160"/>
              <a:gd name="T66" fmla="*/ 156192 w 72"/>
              <a:gd name="T67" fmla="*/ 306418 h 160"/>
              <a:gd name="T68" fmla="*/ 146006 w 72"/>
              <a:gd name="T69" fmla="*/ 313303 h 160"/>
              <a:gd name="T70" fmla="*/ 95074 w 72"/>
              <a:gd name="T71" fmla="*/ 313303 h 160"/>
              <a:gd name="T72" fmla="*/ 84887 w 72"/>
              <a:gd name="T73" fmla="*/ 306418 h 160"/>
              <a:gd name="T74" fmla="*/ 16977 w 72"/>
              <a:gd name="T75" fmla="*/ 179030 h 160"/>
              <a:gd name="T76" fmla="*/ 95074 w 72"/>
              <a:gd name="T77" fmla="*/ 51643 h 160"/>
              <a:gd name="T78" fmla="*/ 101865 w 72"/>
              <a:gd name="T79" fmla="*/ 41315 h 160"/>
              <a:gd name="T80" fmla="*/ 101865 w 72"/>
              <a:gd name="T81" fmla="*/ 37872 h 160"/>
              <a:gd name="T82" fmla="*/ 108656 w 72"/>
              <a:gd name="T83" fmla="*/ 24100 h 160"/>
              <a:gd name="T84" fmla="*/ 122238 w 72"/>
              <a:gd name="T85" fmla="*/ 17214 h 160"/>
              <a:gd name="T86" fmla="*/ 122238 w 72"/>
              <a:gd name="T87" fmla="*/ 17214 h 160"/>
              <a:gd name="T88" fmla="*/ 139215 w 72"/>
              <a:gd name="T89" fmla="*/ 37872 h 160"/>
              <a:gd name="T90" fmla="*/ 139215 w 72"/>
              <a:gd name="T91" fmla="*/ 41315 h 160"/>
              <a:gd name="T92" fmla="*/ 146006 w 72"/>
              <a:gd name="T93" fmla="*/ 51643 h 160"/>
              <a:gd name="T94" fmla="*/ 224102 w 72"/>
              <a:gd name="T95" fmla="*/ 179030 h 160"/>
              <a:gd name="T96" fmla="*/ 156192 w 72"/>
              <a:gd name="T97" fmla="*/ 306418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2" h="160">
                <a:moveTo>
                  <a:pt x="47" y="10"/>
                </a:moveTo>
                <a:cubicBezTo>
                  <a:pt x="46" y="5"/>
                  <a:pt x="42" y="0"/>
                  <a:pt x="36" y="0"/>
                </a:cubicBezTo>
                <a:cubicBezTo>
                  <a:pt x="33" y="0"/>
                  <a:pt x="30" y="1"/>
                  <a:pt x="28" y="3"/>
                </a:cubicBezTo>
                <a:cubicBezTo>
                  <a:pt x="26" y="5"/>
                  <a:pt x="25" y="8"/>
                  <a:pt x="25" y="10"/>
                </a:cubicBezTo>
                <a:cubicBezTo>
                  <a:pt x="10" y="16"/>
                  <a:pt x="0" y="33"/>
                  <a:pt x="0" y="52"/>
                </a:cubicBezTo>
                <a:cubicBezTo>
                  <a:pt x="0" y="61"/>
                  <a:pt x="2" y="70"/>
                  <a:pt x="6" y="78"/>
                </a:cubicBezTo>
                <a:cubicBezTo>
                  <a:pt x="11" y="85"/>
                  <a:pt x="16" y="90"/>
                  <a:pt x="23" y="94"/>
                </a:cubicBezTo>
                <a:cubicBezTo>
                  <a:pt x="24" y="94"/>
                  <a:pt x="25" y="95"/>
                  <a:pt x="25" y="96"/>
                </a:cubicBezTo>
                <a:cubicBezTo>
                  <a:pt x="25" y="99"/>
                  <a:pt x="25" y="99"/>
                  <a:pt x="25" y="99"/>
                </a:cubicBezTo>
                <a:cubicBezTo>
                  <a:pt x="25" y="101"/>
                  <a:pt x="26" y="103"/>
                  <a:pt x="28" y="104"/>
                </a:cubicBezTo>
                <a:cubicBezTo>
                  <a:pt x="30" y="158"/>
                  <a:pt x="30" y="158"/>
                  <a:pt x="30" y="158"/>
                </a:cubicBezTo>
                <a:cubicBezTo>
                  <a:pt x="30" y="159"/>
                  <a:pt x="32" y="160"/>
                  <a:pt x="33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40" y="160"/>
                  <a:pt x="41" y="159"/>
                  <a:pt x="41" y="158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5" y="103"/>
                  <a:pt x="47" y="101"/>
                  <a:pt x="47" y="99"/>
                </a:cubicBezTo>
                <a:cubicBezTo>
                  <a:pt x="47" y="96"/>
                  <a:pt x="47" y="96"/>
                  <a:pt x="47" y="96"/>
                </a:cubicBezTo>
                <a:cubicBezTo>
                  <a:pt x="47" y="95"/>
                  <a:pt x="47" y="94"/>
                  <a:pt x="48" y="94"/>
                </a:cubicBezTo>
                <a:cubicBezTo>
                  <a:pt x="55" y="90"/>
                  <a:pt x="61" y="85"/>
                  <a:pt x="65" y="78"/>
                </a:cubicBezTo>
                <a:cubicBezTo>
                  <a:pt x="69" y="70"/>
                  <a:pt x="72" y="61"/>
                  <a:pt x="72" y="52"/>
                </a:cubicBezTo>
                <a:cubicBezTo>
                  <a:pt x="72" y="33"/>
                  <a:pt x="61" y="16"/>
                  <a:pt x="47" y="10"/>
                </a:cubicBezTo>
                <a:close/>
                <a:moveTo>
                  <a:pt x="41" y="96"/>
                </a:moveTo>
                <a:cubicBezTo>
                  <a:pt x="41" y="99"/>
                  <a:pt x="41" y="99"/>
                  <a:pt x="41" y="99"/>
                </a:cubicBezTo>
                <a:cubicBezTo>
                  <a:pt x="41" y="99"/>
                  <a:pt x="41" y="100"/>
                  <a:pt x="41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100"/>
                  <a:pt x="30" y="99"/>
                  <a:pt x="30" y="99"/>
                </a:cubicBezTo>
                <a:cubicBezTo>
                  <a:pt x="30" y="96"/>
                  <a:pt x="30" y="96"/>
                  <a:pt x="30" y="96"/>
                </a:cubicBezTo>
                <a:lnTo>
                  <a:pt x="41" y="96"/>
                </a:lnTo>
                <a:close/>
                <a:moveTo>
                  <a:pt x="36" y="155"/>
                </a:moveTo>
                <a:cubicBezTo>
                  <a:pt x="35" y="155"/>
                  <a:pt x="35" y="155"/>
                  <a:pt x="35" y="155"/>
                </a:cubicBezTo>
                <a:cubicBezTo>
                  <a:pt x="33" y="105"/>
                  <a:pt x="33" y="105"/>
                  <a:pt x="33" y="105"/>
                </a:cubicBezTo>
                <a:cubicBezTo>
                  <a:pt x="39" y="105"/>
                  <a:pt x="39" y="105"/>
                  <a:pt x="39" y="105"/>
                </a:cubicBezTo>
                <a:lnTo>
                  <a:pt x="36" y="155"/>
                </a:lnTo>
                <a:close/>
                <a:moveTo>
                  <a:pt x="46" y="89"/>
                </a:moveTo>
                <a:cubicBezTo>
                  <a:pt x="45" y="89"/>
                  <a:pt x="44" y="90"/>
                  <a:pt x="43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90"/>
                  <a:pt x="27" y="89"/>
                  <a:pt x="25" y="89"/>
                </a:cubicBezTo>
                <a:cubicBezTo>
                  <a:pt x="13" y="83"/>
                  <a:pt x="5" y="69"/>
                  <a:pt x="5" y="52"/>
                </a:cubicBezTo>
                <a:cubicBezTo>
                  <a:pt x="5" y="35"/>
                  <a:pt x="15" y="19"/>
                  <a:pt x="28" y="15"/>
                </a:cubicBezTo>
                <a:cubicBezTo>
                  <a:pt x="29" y="14"/>
                  <a:pt x="30" y="13"/>
                  <a:pt x="30" y="12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9"/>
                  <a:pt x="31" y="8"/>
                  <a:pt x="32" y="7"/>
                </a:cubicBezTo>
                <a:cubicBezTo>
                  <a:pt x="33" y="6"/>
                  <a:pt x="34" y="5"/>
                  <a:pt x="36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9" y="5"/>
                  <a:pt x="41" y="8"/>
                  <a:pt x="41" y="11"/>
                </a:cubicBezTo>
                <a:cubicBezTo>
                  <a:pt x="41" y="12"/>
                  <a:pt x="41" y="12"/>
                  <a:pt x="41" y="12"/>
                </a:cubicBezTo>
                <a:cubicBezTo>
                  <a:pt x="41" y="13"/>
                  <a:pt x="42" y="14"/>
                  <a:pt x="43" y="15"/>
                </a:cubicBezTo>
                <a:cubicBezTo>
                  <a:pt x="57" y="19"/>
                  <a:pt x="66" y="35"/>
                  <a:pt x="66" y="52"/>
                </a:cubicBezTo>
                <a:cubicBezTo>
                  <a:pt x="66" y="69"/>
                  <a:pt x="58" y="83"/>
                  <a:pt x="46" y="8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53">
            <a:extLst>
              <a:ext uri="{FF2B5EF4-FFF2-40B4-BE49-F238E27FC236}">
                <a16:creationId xmlns:a16="http://schemas.microsoft.com/office/drawing/2014/main" id="{08FE9FB6-C972-4206-BB17-B1D1BC9F5515}"/>
              </a:ext>
            </a:extLst>
          </p:cNvPr>
          <p:cNvSpPr>
            <a:spLocks noEditPoints="1"/>
          </p:cNvSpPr>
          <p:nvPr/>
        </p:nvSpPr>
        <p:spPr bwMode="auto">
          <a:xfrm>
            <a:off x="6723009" y="2279450"/>
            <a:ext cx="440994" cy="462312"/>
          </a:xfrm>
          <a:custGeom>
            <a:avLst/>
            <a:gdLst>
              <a:gd name="T0" fmla="*/ 481106 w 154"/>
              <a:gd name="T1" fmla="*/ 27543 h 160"/>
              <a:gd name="T2" fmla="*/ 160369 w 154"/>
              <a:gd name="T3" fmla="*/ 0 h 160"/>
              <a:gd name="T4" fmla="*/ 95539 w 154"/>
              <a:gd name="T5" fmla="*/ 48201 h 160"/>
              <a:gd name="T6" fmla="*/ 37533 w 154"/>
              <a:gd name="T7" fmla="*/ 265103 h 160"/>
              <a:gd name="T8" fmla="*/ 75066 w 154"/>
              <a:gd name="T9" fmla="*/ 351175 h 160"/>
              <a:gd name="T10" fmla="*/ 252495 w 154"/>
              <a:gd name="T11" fmla="*/ 389047 h 160"/>
              <a:gd name="T12" fmla="*/ 23885 w 154"/>
              <a:gd name="T13" fmla="*/ 375275 h 160"/>
              <a:gd name="T14" fmla="*/ 6824 w 154"/>
              <a:gd name="T15" fmla="*/ 495777 h 160"/>
              <a:gd name="T16" fmla="*/ 102363 w 154"/>
              <a:gd name="T17" fmla="*/ 475119 h 160"/>
              <a:gd name="T18" fmla="*/ 255907 w 154"/>
              <a:gd name="T19" fmla="*/ 495777 h 160"/>
              <a:gd name="T20" fmla="*/ 197902 w 154"/>
              <a:gd name="T21" fmla="*/ 550863 h 160"/>
              <a:gd name="T22" fmla="*/ 375331 w 154"/>
              <a:gd name="T23" fmla="*/ 495777 h 160"/>
              <a:gd name="T24" fmla="*/ 358270 w 154"/>
              <a:gd name="T25" fmla="*/ 464791 h 160"/>
              <a:gd name="T26" fmla="*/ 375331 w 154"/>
              <a:gd name="T27" fmla="*/ 409704 h 160"/>
              <a:gd name="T28" fmla="*/ 337798 w 154"/>
              <a:gd name="T29" fmla="*/ 389047 h 160"/>
              <a:gd name="T30" fmla="*/ 518639 w 154"/>
              <a:gd name="T31" fmla="*/ 271989 h 160"/>
              <a:gd name="T32" fmla="*/ 508403 w 154"/>
              <a:gd name="T33" fmla="*/ 247888 h 160"/>
              <a:gd name="T34" fmla="*/ 283204 w 154"/>
              <a:gd name="T35" fmla="*/ 75744 h 160"/>
              <a:gd name="T36" fmla="*/ 460633 w 154"/>
              <a:gd name="T37" fmla="*/ 27543 h 160"/>
              <a:gd name="T38" fmla="*/ 276380 w 154"/>
              <a:gd name="T39" fmla="*/ 48201 h 160"/>
              <a:gd name="T40" fmla="*/ 460633 w 154"/>
              <a:gd name="T41" fmla="*/ 27543 h 160"/>
              <a:gd name="T42" fmla="*/ 208138 w 154"/>
              <a:gd name="T43" fmla="*/ 48201 h 160"/>
              <a:gd name="T44" fmla="*/ 112599 w 154"/>
              <a:gd name="T45" fmla="*/ 27543 h 160"/>
              <a:gd name="T46" fmla="*/ 112599 w 154"/>
              <a:gd name="T47" fmla="*/ 48201 h 160"/>
              <a:gd name="T48" fmla="*/ 54594 w 154"/>
              <a:gd name="T49" fmla="*/ 302975 h 160"/>
              <a:gd name="T50" fmla="*/ 75066 w 154"/>
              <a:gd name="T51" fmla="*/ 302975 h 160"/>
              <a:gd name="T52" fmla="*/ 235435 w 154"/>
              <a:gd name="T53" fmla="*/ 457905 h 160"/>
              <a:gd name="T54" fmla="*/ 85302 w 154"/>
              <a:gd name="T55" fmla="*/ 468234 h 160"/>
              <a:gd name="T56" fmla="*/ 17060 w 154"/>
              <a:gd name="T57" fmla="*/ 392490 h 160"/>
              <a:gd name="T58" fmla="*/ 85302 w 154"/>
              <a:gd name="T59" fmla="*/ 406261 h 160"/>
              <a:gd name="T60" fmla="*/ 385567 w 154"/>
              <a:gd name="T61" fmla="*/ 533649 h 160"/>
              <a:gd name="T62" fmla="*/ 375331 w 154"/>
              <a:gd name="T63" fmla="*/ 512991 h 160"/>
              <a:gd name="T64" fmla="*/ 272968 w 154"/>
              <a:gd name="T65" fmla="*/ 485448 h 160"/>
              <a:gd name="T66" fmla="*/ 385567 w 154"/>
              <a:gd name="T67" fmla="*/ 437248 h 160"/>
              <a:gd name="T68" fmla="*/ 375331 w 154"/>
              <a:gd name="T69" fmla="*/ 426919 h 160"/>
              <a:gd name="T70" fmla="*/ 252495 w 154"/>
              <a:gd name="T71" fmla="*/ 464791 h 160"/>
              <a:gd name="T72" fmla="*/ 337798 w 154"/>
              <a:gd name="T73" fmla="*/ 409704 h 160"/>
              <a:gd name="T74" fmla="*/ 272968 w 154"/>
              <a:gd name="T75" fmla="*/ 378718 h 160"/>
              <a:gd name="T76" fmla="*/ 102363 w 154"/>
              <a:gd name="T77" fmla="*/ 361504 h 160"/>
              <a:gd name="T78" fmla="*/ 266144 w 154"/>
              <a:gd name="T79" fmla="*/ 65415 h 160"/>
              <a:gd name="T80" fmla="*/ 491342 w 154"/>
              <a:gd name="T81" fmla="*/ 285760 h 160"/>
              <a:gd name="T82" fmla="*/ 310501 w 154"/>
              <a:gd name="T83" fmla="*/ 75744 h 160"/>
              <a:gd name="T84" fmla="*/ 481106 w 154"/>
              <a:gd name="T85" fmla="*/ 247888 h 160"/>
              <a:gd name="T86" fmla="*/ 310501 w 154"/>
              <a:gd name="T87" fmla="*/ 75744 h 160"/>
              <a:gd name="T88" fmla="*/ 395803 w 154"/>
              <a:gd name="T89" fmla="*/ 92958 h 160"/>
              <a:gd name="T90" fmla="*/ 320737 w 154"/>
              <a:gd name="T91" fmla="*/ 92958 h 160"/>
              <a:gd name="T92" fmla="*/ 344622 w 154"/>
              <a:gd name="T93" fmla="*/ 227231 h 160"/>
              <a:gd name="T94" fmla="*/ 470869 w 154"/>
              <a:gd name="T95" fmla="*/ 227231 h 160"/>
              <a:gd name="T96" fmla="*/ 446985 w 154"/>
              <a:gd name="T97" fmla="*/ 92958 h 160"/>
              <a:gd name="T98" fmla="*/ 395803 w 154"/>
              <a:gd name="T99" fmla="*/ 113615 h 160"/>
              <a:gd name="T100" fmla="*/ 423100 w 154"/>
              <a:gd name="T101" fmla="*/ 161816 h 160"/>
              <a:gd name="T102" fmla="*/ 395803 w 154"/>
              <a:gd name="T103" fmla="*/ 179030 h 160"/>
              <a:gd name="T104" fmla="*/ 395803 w 154"/>
              <a:gd name="T105" fmla="*/ 179030 h 160"/>
              <a:gd name="T106" fmla="*/ 133072 w 154"/>
              <a:gd name="T107" fmla="*/ 199688 h 160"/>
              <a:gd name="T108" fmla="*/ 225198 w 154"/>
              <a:gd name="T109" fmla="*/ 123944 h 160"/>
              <a:gd name="T110" fmla="*/ 150132 w 154"/>
              <a:gd name="T111" fmla="*/ 199688 h 160"/>
              <a:gd name="T112" fmla="*/ 208138 w 154"/>
              <a:gd name="T113" fmla="*/ 123944 h 160"/>
              <a:gd name="T114" fmla="*/ 133072 w 154"/>
              <a:gd name="T115" fmla="*/ 285760 h 160"/>
              <a:gd name="T116" fmla="*/ 177429 w 154"/>
              <a:gd name="T117" fmla="*/ 313303 h 160"/>
              <a:gd name="T118" fmla="*/ 177429 w 154"/>
              <a:gd name="T119" fmla="*/ 313303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4" h="160">
                <a:moveTo>
                  <a:pt x="154" y="22"/>
                </a:moveTo>
                <a:cubicBezTo>
                  <a:pt x="154" y="16"/>
                  <a:pt x="150" y="11"/>
                  <a:pt x="144" y="11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1" y="8"/>
                  <a:pt x="141" y="8"/>
                  <a:pt x="141" y="8"/>
                </a:cubicBezTo>
                <a:cubicBezTo>
                  <a:pt x="141" y="5"/>
                  <a:pt x="138" y="3"/>
                  <a:pt x="135" y="3"/>
                </a:cubicBezTo>
                <a:cubicBezTo>
                  <a:pt x="64" y="3"/>
                  <a:pt x="64" y="3"/>
                  <a:pt x="64" y="3"/>
                </a:cubicBezTo>
                <a:cubicBezTo>
                  <a:pt x="62" y="1"/>
                  <a:pt x="60" y="0"/>
                  <a:pt x="58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4" y="0"/>
                  <a:pt x="42" y="1"/>
                  <a:pt x="41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0" y="3"/>
                  <a:pt x="28" y="5"/>
                  <a:pt x="28" y="8"/>
                </a:cubicBezTo>
                <a:cubicBezTo>
                  <a:pt x="28" y="14"/>
                  <a:pt x="28" y="14"/>
                  <a:pt x="28" y="14"/>
                </a:cubicBezTo>
                <a:cubicBezTo>
                  <a:pt x="24" y="15"/>
                  <a:pt x="22" y="18"/>
                  <a:pt x="22" y="22"/>
                </a:cubicBezTo>
                <a:cubicBezTo>
                  <a:pt x="22" y="72"/>
                  <a:pt x="22" y="72"/>
                  <a:pt x="22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3" y="72"/>
                  <a:pt x="11" y="74"/>
                  <a:pt x="11" y="77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91"/>
                  <a:pt x="13" y="94"/>
                  <a:pt x="16" y="94"/>
                </a:cubicBezTo>
                <a:cubicBezTo>
                  <a:pt x="22" y="94"/>
                  <a:pt x="22" y="94"/>
                  <a:pt x="22" y="94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2" y="107"/>
                  <a:pt x="26" y="110"/>
                  <a:pt x="30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74" y="113"/>
                  <a:pt x="74" y="113"/>
                  <a:pt x="74" y="113"/>
                </a:cubicBezTo>
                <a:cubicBezTo>
                  <a:pt x="72" y="113"/>
                  <a:pt x="71" y="114"/>
                  <a:pt x="70" y="116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29" y="115"/>
                  <a:pt x="28" y="113"/>
                  <a:pt x="26" y="113"/>
                </a:cubicBezTo>
                <a:cubicBezTo>
                  <a:pt x="7" y="109"/>
                  <a:pt x="7" y="109"/>
                  <a:pt x="7" y="109"/>
                </a:cubicBezTo>
                <a:cubicBezTo>
                  <a:pt x="5" y="108"/>
                  <a:pt x="3" y="109"/>
                  <a:pt x="2" y="110"/>
                </a:cubicBezTo>
                <a:cubicBezTo>
                  <a:pt x="1" y="111"/>
                  <a:pt x="0" y="112"/>
                  <a:pt x="0" y="11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1" y="143"/>
                  <a:pt x="2" y="144"/>
                </a:cubicBezTo>
                <a:cubicBezTo>
                  <a:pt x="3" y="145"/>
                  <a:pt x="4" y="145"/>
                  <a:pt x="5" y="145"/>
                </a:cubicBezTo>
                <a:cubicBezTo>
                  <a:pt x="6" y="145"/>
                  <a:pt x="6" y="145"/>
                  <a:pt x="7" y="145"/>
                </a:cubicBezTo>
                <a:cubicBezTo>
                  <a:pt x="26" y="141"/>
                  <a:pt x="26" y="141"/>
                  <a:pt x="26" y="141"/>
                </a:cubicBezTo>
                <a:cubicBezTo>
                  <a:pt x="28" y="141"/>
                  <a:pt x="29" y="139"/>
                  <a:pt x="30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71" y="140"/>
                  <a:pt x="72" y="141"/>
                  <a:pt x="74" y="141"/>
                </a:cubicBezTo>
                <a:cubicBezTo>
                  <a:pt x="75" y="141"/>
                  <a:pt x="75" y="141"/>
                  <a:pt x="75" y="141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59" y="144"/>
                  <a:pt x="55" y="147"/>
                  <a:pt x="55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5" y="159"/>
                  <a:pt x="56" y="160"/>
                  <a:pt x="58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7" y="160"/>
                  <a:pt x="119" y="159"/>
                  <a:pt x="119" y="157"/>
                </a:cubicBezTo>
                <a:cubicBezTo>
                  <a:pt x="119" y="152"/>
                  <a:pt x="119" y="152"/>
                  <a:pt x="119" y="152"/>
                </a:cubicBezTo>
                <a:cubicBezTo>
                  <a:pt x="119" y="147"/>
                  <a:pt x="115" y="144"/>
                  <a:pt x="110" y="144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02" y="141"/>
                  <a:pt x="105" y="138"/>
                  <a:pt x="105" y="135"/>
                </a:cubicBezTo>
                <a:cubicBezTo>
                  <a:pt x="105" y="135"/>
                  <a:pt x="105" y="135"/>
                  <a:pt x="105" y="135"/>
                </a:cubicBezTo>
                <a:cubicBezTo>
                  <a:pt x="110" y="135"/>
                  <a:pt x="110" y="135"/>
                  <a:pt x="110" y="135"/>
                </a:cubicBezTo>
                <a:cubicBezTo>
                  <a:pt x="115" y="135"/>
                  <a:pt x="119" y="131"/>
                  <a:pt x="119" y="127"/>
                </a:cubicBezTo>
                <a:cubicBezTo>
                  <a:pt x="119" y="123"/>
                  <a:pt x="115" y="119"/>
                  <a:pt x="110" y="119"/>
                </a:cubicBezTo>
                <a:cubicBezTo>
                  <a:pt x="105" y="119"/>
                  <a:pt x="105" y="119"/>
                  <a:pt x="105" y="119"/>
                </a:cubicBezTo>
                <a:cubicBezTo>
                  <a:pt x="105" y="119"/>
                  <a:pt x="105" y="119"/>
                  <a:pt x="105" y="119"/>
                </a:cubicBezTo>
                <a:cubicBezTo>
                  <a:pt x="105" y="116"/>
                  <a:pt x="102" y="113"/>
                  <a:pt x="99" y="113"/>
                </a:cubicBezTo>
                <a:cubicBezTo>
                  <a:pt x="99" y="113"/>
                  <a:pt x="99" y="113"/>
                  <a:pt x="99" y="113"/>
                </a:cubicBezTo>
                <a:cubicBezTo>
                  <a:pt x="99" y="110"/>
                  <a:pt x="99" y="110"/>
                  <a:pt x="99" y="110"/>
                </a:cubicBezTo>
                <a:cubicBezTo>
                  <a:pt x="144" y="110"/>
                  <a:pt x="144" y="110"/>
                  <a:pt x="144" y="110"/>
                </a:cubicBezTo>
                <a:cubicBezTo>
                  <a:pt x="148" y="110"/>
                  <a:pt x="152" y="107"/>
                  <a:pt x="152" y="102"/>
                </a:cubicBezTo>
                <a:cubicBezTo>
                  <a:pt x="152" y="79"/>
                  <a:pt x="152" y="79"/>
                  <a:pt x="152" y="79"/>
                </a:cubicBezTo>
                <a:cubicBezTo>
                  <a:pt x="153" y="77"/>
                  <a:pt x="154" y="74"/>
                  <a:pt x="154" y="72"/>
                </a:cubicBezTo>
                <a:lnTo>
                  <a:pt x="154" y="22"/>
                </a:lnTo>
                <a:close/>
                <a:moveTo>
                  <a:pt x="149" y="22"/>
                </a:moveTo>
                <a:cubicBezTo>
                  <a:pt x="149" y="72"/>
                  <a:pt x="149" y="72"/>
                  <a:pt x="149" y="72"/>
                </a:cubicBezTo>
                <a:cubicBezTo>
                  <a:pt x="149" y="75"/>
                  <a:pt x="147" y="77"/>
                  <a:pt x="144" y="77"/>
                </a:cubicBezTo>
                <a:cubicBezTo>
                  <a:pt x="88" y="77"/>
                  <a:pt x="88" y="77"/>
                  <a:pt x="88" y="77"/>
                </a:cubicBezTo>
                <a:cubicBezTo>
                  <a:pt x="85" y="77"/>
                  <a:pt x="83" y="75"/>
                  <a:pt x="83" y="72"/>
                </a:cubicBezTo>
                <a:cubicBezTo>
                  <a:pt x="83" y="22"/>
                  <a:pt x="83" y="22"/>
                  <a:pt x="83" y="22"/>
                </a:cubicBezTo>
                <a:cubicBezTo>
                  <a:pt x="83" y="19"/>
                  <a:pt x="85" y="16"/>
                  <a:pt x="88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7" y="16"/>
                  <a:pt x="149" y="19"/>
                  <a:pt x="149" y="22"/>
                </a:cubicBezTo>
                <a:close/>
                <a:moveTo>
                  <a:pt x="135" y="8"/>
                </a:moveTo>
                <a:cubicBezTo>
                  <a:pt x="135" y="8"/>
                  <a:pt x="135" y="8"/>
                  <a:pt x="135" y="8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88" y="11"/>
                  <a:pt x="88" y="11"/>
                  <a:pt x="88" y="11"/>
                </a:cubicBezTo>
                <a:cubicBezTo>
                  <a:pt x="86" y="11"/>
                  <a:pt x="83" y="12"/>
                  <a:pt x="81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8"/>
                  <a:pt x="66" y="8"/>
                  <a:pt x="66" y="8"/>
                </a:cubicBezTo>
                <a:lnTo>
                  <a:pt x="135" y="8"/>
                </a:lnTo>
                <a:close/>
                <a:moveTo>
                  <a:pt x="47" y="5"/>
                </a:moveTo>
                <a:cubicBezTo>
                  <a:pt x="58" y="5"/>
                  <a:pt x="58" y="5"/>
                  <a:pt x="58" y="5"/>
                </a:cubicBezTo>
                <a:cubicBezTo>
                  <a:pt x="60" y="5"/>
                  <a:pt x="61" y="7"/>
                  <a:pt x="61" y="8"/>
                </a:cubicBezTo>
                <a:cubicBezTo>
                  <a:pt x="61" y="14"/>
                  <a:pt x="61" y="14"/>
                  <a:pt x="61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7"/>
                  <a:pt x="45" y="5"/>
                  <a:pt x="47" y="5"/>
                </a:cubicBezTo>
                <a:close/>
                <a:moveTo>
                  <a:pt x="33" y="8"/>
                </a:moveTo>
                <a:cubicBezTo>
                  <a:pt x="39" y="8"/>
                  <a:pt x="39" y="8"/>
                  <a:pt x="39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14"/>
                  <a:pt x="39" y="14"/>
                  <a:pt x="39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77"/>
                  <a:pt x="16" y="77"/>
                  <a:pt x="16" y="77"/>
                </a:cubicBezTo>
                <a:cubicBezTo>
                  <a:pt x="16" y="77"/>
                  <a:pt x="16" y="77"/>
                  <a:pt x="16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2" y="88"/>
                  <a:pt x="22" y="88"/>
                  <a:pt x="22" y="88"/>
                </a:cubicBezTo>
                <a:lnTo>
                  <a:pt x="16" y="88"/>
                </a:lnTo>
                <a:close/>
                <a:moveTo>
                  <a:pt x="30" y="121"/>
                </a:moveTo>
                <a:cubicBezTo>
                  <a:pt x="69" y="121"/>
                  <a:pt x="69" y="121"/>
                  <a:pt x="69" y="121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30" y="133"/>
                  <a:pt x="30" y="133"/>
                  <a:pt x="30" y="133"/>
                </a:cubicBezTo>
                <a:lnTo>
                  <a:pt x="30" y="121"/>
                </a:lnTo>
                <a:close/>
                <a:moveTo>
                  <a:pt x="25" y="136"/>
                </a:moveTo>
                <a:cubicBezTo>
                  <a:pt x="25" y="136"/>
                  <a:pt x="25" y="136"/>
                  <a:pt x="25" y="136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40"/>
                  <a:pt x="5" y="140"/>
                  <a:pt x="5" y="140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14"/>
                  <a:pt x="5" y="114"/>
                  <a:pt x="5" y="114"/>
                </a:cubicBezTo>
                <a:cubicBezTo>
                  <a:pt x="25" y="118"/>
                  <a:pt x="25" y="118"/>
                  <a:pt x="25" y="118"/>
                </a:cubicBezTo>
                <a:cubicBezTo>
                  <a:pt x="25" y="118"/>
                  <a:pt x="25" y="118"/>
                  <a:pt x="25" y="118"/>
                </a:cubicBezTo>
                <a:lnTo>
                  <a:pt x="25" y="136"/>
                </a:lnTo>
                <a:close/>
                <a:moveTo>
                  <a:pt x="113" y="152"/>
                </a:moveTo>
                <a:cubicBezTo>
                  <a:pt x="113" y="155"/>
                  <a:pt x="113" y="155"/>
                  <a:pt x="113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0"/>
                  <a:pt x="62" y="149"/>
                  <a:pt x="63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2" y="149"/>
                  <a:pt x="113" y="150"/>
                  <a:pt x="113" y="152"/>
                </a:cubicBezTo>
                <a:close/>
                <a:moveTo>
                  <a:pt x="94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94" y="141"/>
                  <a:pt x="94" y="141"/>
                  <a:pt x="94" y="141"/>
                </a:cubicBezTo>
                <a:lnTo>
                  <a:pt x="94" y="144"/>
                </a:lnTo>
                <a:close/>
                <a:moveTo>
                  <a:pt x="110" y="124"/>
                </a:moveTo>
                <a:cubicBezTo>
                  <a:pt x="112" y="124"/>
                  <a:pt x="113" y="125"/>
                  <a:pt x="113" y="127"/>
                </a:cubicBezTo>
                <a:cubicBezTo>
                  <a:pt x="113" y="129"/>
                  <a:pt x="112" y="130"/>
                  <a:pt x="110" y="130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05" y="124"/>
                  <a:pt x="105" y="124"/>
                  <a:pt x="105" y="124"/>
                </a:cubicBezTo>
                <a:lnTo>
                  <a:pt x="110" y="124"/>
                </a:lnTo>
                <a:close/>
                <a:moveTo>
                  <a:pt x="100" y="119"/>
                </a:move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74" y="135"/>
                  <a:pt x="74" y="135"/>
                  <a:pt x="74" y="135"/>
                </a:cubicBezTo>
                <a:cubicBezTo>
                  <a:pt x="74" y="135"/>
                  <a:pt x="74" y="135"/>
                  <a:pt x="74" y="135"/>
                </a:cubicBezTo>
                <a:cubicBezTo>
                  <a:pt x="74" y="119"/>
                  <a:pt x="74" y="119"/>
                  <a:pt x="74" y="119"/>
                </a:cubicBezTo>
                <a:cubicBezTo>
                  <a:pt x="74" y="119"/>
                  <a:pt x="74" y="119"/>
                  <a:pt x="74" y="119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99" y="119"/>
                  <a:pt x="100" y="119"/>
                  <a:pt x="100" y="119"/>
                </a:cubicBezTo>
                <a:close/>
                <a:moveTo>
                  <a:pt x="94" y="113"/>
                </a:moveTo>
                <a:cubicBezTo>
                  <a:pt x="80" y="113"/>
                  <a:pt x="80" y="113"/>
                  <a:pt x="80" y="113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94" y="110"/>
                  <a:pt x="94" y="110"/>
                  <a:pt x="94" y="110"/>
                </a:cubicBezTo>
                <a:lnTo>
                  <a:pt x="94" y="113"/>
                </a:lnTo>
                <a:close/>
                <a:moveTo>
                  <a:pt x="144" y="105"/>
                </a:moveTo>
                <a:cubicBezTo>
                  <a:pt x="30" y="105"/>
                  <a:pt x="30" y="105"/>
                  <a:pt x="30" y="105"/>
                </a:cubicBezTo>
                <a:cubicBezTo>
                  <a:pt x="29" y="105"/>
                  <a:pt x="27" y="104"/>
                  <a:pt x="27" y="10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0"/>
                  <a:pt x="29" y="19"/>
                  <a:pt x="30" y="19"/>
                </a:cubicBezTo>
                <a:cubicBezTo>
                  <a:pt x="78" y="19"/>
                  <a:pt x="78" y="19"/>
                  <a:pt x="78" y="19"/>
                </a:cubicBezTo>
                <a:cubicBezTo>
                  <a:pt x="78" y="20"/>
                  <a:pt x="77" y="21"/>
                  <a:pt x="77" y="22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78"/>
                  <a:pt x="82" y="83"/>
                  <a:pt x="88" y="83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5" y="83"/>
                  <a:pt x="146" y="82"/>
                  <a:pt x="147" y="8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4"/>
                  <a:pt x="145" y="105"/>
                  <a:pt x="144" y="105"/>
                </a:cubicBezTo>
                <a:close/>
                <a:moveTo>
                  <a:pt x="91" y="22"/>
                </a:moveTo>
                <a:cubicBezTo>
                  <a:pt x="90" y="22"/>
                  <a:pt x="88" y="23"/>
                  <a:pt x="88" y="25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70"/>
                  <a:pt x="90" y="72"/>
                  <a:pt x="91" y="72"/>
                </a:cubicBezTo>
                <a:cubicBezTo>
                  <a:pt x="141" y="72"/>
                  <a:pt x="141" y="72"/>
                  <a:pt x="141" y="72"/>
                </a:cubicBezTo>
                <a:cubicBezTo>
                  <a:pt x="142" y="72"/>
                  <a:pt x="143" y="70"/>
                  <a:pt x="143" y="69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43" y="23"/>
                  <a:pt x="142" y="22"/>
                  <a:pt x="141" y="22"/>
                </a:cubicBezTo>
                <a:lnTo>
                  <a:pt x="91" y="22"/>
                </a:lnTo>
                <a:close/>
                <a:moveTo>
                  <a:pt x="135" y="47"/>
                </a:moveTo>
                <a:cubicBezTo>
                  <a:pt x="135" y="58"/>
                  <a:pt x="127" y="66"/>
                  <a:pt x="116" y="66"/>
                </a:cubicBezTo>
                <a:cubicBezTo>
                  <a:pt x="105" y="66"/>
                  <a:pt x="96" y="58"/>
                  <a:pt x="96" y="47"/>
                </a:cubicBezTo>
                <a:cubicBezTo>
                  <a:pt x="96" y="36"/>
                  <a:pt x="105" y="27"/>
                  <a:pt x="116" y="27"/>
                </a:cubicBezTo>
                <a:cubicBezTo>
                  <a:pt x="127" y="27"/>
                  <a:pt x="135" y="36"/>
                  <a:pt x="135" y="47"/>
                </a:cubicBezTo>
                <a:close/>
                <a:moveTo>
                  <a:pt x="101" y="27"/>
                </a:moveTo>
                <a:cubicBezTo>
                  <a:pt x="98" y="30"/>
                  <a:pt x="95" y="33"/>
                  <a:pt x="94" y="36"/>
                </a:cubicBezTo>
                <a:cubicBezTo>
                  <a:pt x="94" y="27"/>
                  <a:pt x="94" y="27"/>
                  <a:pt x="94" y="27"/>
                </a:cubicBezTo>
                <a:lnTo>
                  <a:pt x="101" y="27"/>
                </a:lnTo>
                <a:close/>
                <a:moveTo>
                  <a:pt x="94" y="66"/>
                </a:moveTo>
                <a:cubicBezTo>
                  <a:pt x="94" y="57"/>
                  <a:pt x="94" y="57"/>
                  <a:pt x="94" y="57"/>
                </a:cubicBezTo>
                <a:cubicBezTo>
                  <a:pt x="95" y="61"/>
                  <a:pt x="98" y="64"/>
                  <a:pt x="101" y="66"/>
                </a:cubicBezTo>
                <a:lnTo>
                  <a:pt x="94" y="66"/>
                </a:lnTo>
                <a:close/>
                <a:moveTo>
                  <a:pt x="131" y="66"/>
                </a:moveTo>
                <a:cubicBezTo>
                  <a:pt x="134" y="64"/>
                  <a:pt x="137" y="61"/>
                  <a:pt x="138" y="57"/>
                </a:cubicBezTo>
                <a:cubicBezTo>
                  <a:pt x="138" y="66"/>
                  <a:pt x="138" y="66"/>
                  <a:pt x="138" y="66"/>
                </a:cubicBezTo>
                <a:lnTo>
                  <a:pt x="131" y="66"/>
                </a:lnTo>
                <a:close/>
                <a:moveTo>
                  <a:pt x="138" y="27"/>
                </a:moveTo>
                <a:cubicBezTo>
                  <a:pt x="138" y="36"/>
                  <a:pt x="138" y="36"/>
                  <a:pt x="138" y="36"/>
                </a:cubicBezTo>
                <a:cubicBezTo>
                  <a:pt x="137" y="33"/>
                  <a:pt x="134" y="30"/>
                  <a:pt x="131" y="27"/>
                </a:cubicBezTo>
                <a:lnTo>
                  <a:pt x="138" y="27"/>
                </a:lnTo>
                <a:close/>
                <a:moveTo>
                  <a:pt x="116" y="60"/>
                </a:moveTo>
                <a:cubicBezTo>
                  <a:pt x="123" y="60"/>
                  <a:pt x="130" y="54"/>
                  <a:pt x="130" y="47"/>
                </a:cubicBezTo>
                <a:cubicBezTo>
                  <a:pt x="130" y="39"/>
                  <a:pt x="123" y="33"/>
                  <a:pt x="116" y="33"/>
                </a:cubicBezTo>
                <a:cubicBezTo>
                  <a:pt x="108" y="33"/>
                  <a:pt x="102" y="39"/>
                  <a:pt x="102" y="47"/>
                </a:cubicBezTo>
                <a:cubicBezTo>
                  <a:pt x="102" y="54"/>
                  <a:pt x="108" y="60"/>
                  <a:pt x="116" y="60"/>
                </a:cubicBezTo>
                <a:close/>
                <a:moveTo>
                  <a:pt x="116" y="38"/>
                </a:moveTo>
                <a:cubicBezTo>
                  <a:pt x="121" y="38"/>
                  <a:pt x="124" y="42"/>
                  <a:pt x="124" y="47"/>
                </a:cubicBezTo>
                <a:cubicBezTo>
                  <a:pt x="124" y="51"/>
                  <a:pt x="121" y="55"/>
                  <a:pt x="116" y="55"/>
                </a:cubicBezTo>
                <a:cubicBezTo>
                  <a:pt x="111" y="55"/>
                  <a:pt x="107" y="51"/>
                  <a:pt x="107" y="47"/>
                </a:cubicBezTo>
                <a:cubicBezTo>
                  <a:pt x="107" y="42"/>
                  <a:pt x="111" y="38"/>
                  <a:pt x="116" y="38"/>
                </a:cubicBezTo>
                <a:close/>
                <a:moveTo>
                  <a:pt x="116" y="52"/>
                </a:moveTo>
                <a:cubicBezTo>
                  <a:pt x="119" y="52"/>
                  <a:pt x="121" y="50"/>
                  <a:pt x="121" y="47"/>
                </a:cubicBezTo>
                <a:cubicBezTo>
                  <a:pt x="121" y="44"/>
                  <a:pt x="119" y="42"/>
                  <a:pt x="116" y="42"/>
                </a:cubicBezTo>
                <a:cubicBezTo>
                  <a:pt x="113" y="42"/>
                  <a:pt x="111" y="44"/>
                  <a:pt x="111" y="47"/>
                </a:cubicBezTo>
                <a:cubicBezTo>
                  <a:pt x="111" y="50"/>
                  <a:pt x="113" y="52"/>
                  <a:pt x="116" y="52"/>
                </a:cubicBezTo>
                <a:close/>
                <a:moveTo>
                  <a:pt x="61" y="30"/>
                </a:moveTo>
                <a:cubicBezTo>
                  <a:pt x="44" y="30"/>
                  <a:pt x="44" y="30"/>
                  <a:pt x="44" y="30"/>
                </a:cubicBezTo>
                <a:cubicBezTo>
                  <a:pt x="41" y="30"/>
                  <a:pt x="39" y="33"/>
                  <a:pt x="39" y="36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61"/>
                  <a:pt x="41" y="63"/>
                  <a:pt x="44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64" y="63"/>
                  <a:pt x="66" y="61"/>
                  <a:pt x="66" y="58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3"/>
                  <a:pt x="64" y="30"/>
                  <a:pt x="61" y="30"/>
                </a:cubicBezTo>
                <a:close/>
                <a:moveTo>
                  <a:pt x="61" y="58"/>
                </a:moveTo>
                <a:cubicBezTo>
                  <a:pt x="61" y="58"/>
                  <a:pt x="61" y="58"/>
                  <a:pt x="61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1" y="36"/>
                  <a:pt x="61" y="36"/>
                  <a:pt x="61" y="36"/>
                </a:cubicBezTo>
                <a:lnTo>
                  <a:pt x="61" y="58"/>
                </a:lnTo>
                <a:close/>
                <a:moveTo>
                  <a:pt x="52" y="69"/>
                </a:moveTo>
                <a:cubicBezTo>
                  <a:pt x="45" y="69"/>
                  <a:pt x="39" y="75"/>
                  <a:pt x="39" y="83"/>
                </a:cubicBezTo>
                <a:cubicBezTo>
                  <a:pt x="39" y="90"/>
                  <a:pt x="45" y="96"/>
                  <a:pt x="52" y="96"/>
                </a:cubicBezTo>
                <a:cubicBezTo>
                  <a:pt x="60" y="96"/>
                  <a:pt x="66" y="90"/>
                  <a:pt x="66" y="83"/>
                </a:cubicBezTo>
                <a:cubicBezTo>
                  <a:pt x="66" y="75"/>
                  <a:pt x="60" y="69"/>
                  <a:pt x="52" y="69"/>
                </a:cubicBezTo>
                <a:close/>
                <a:moveTo>
                  <a:pt x="52" y="91"/>
                </a:moveTo>
                <a:cubicBezTo>
                  <a:pt x="48" y="91"/>
                  <a:pt x="44" y="87"/>
                  <a:pt x="44" y="83"/>
                </a:cubicBezTo>
                <a:cubicBezTo>
                  <a:pt x="44" y="78"/>
                  <a:pt x="48" y="74"/>
                  <a:pt x="52" y="74"/>
                </a:cubicBezTo>
                <a:cubicBezTo>
                  <a:pt x="57" y="74"/>
                  <a:pt x="61" y="78"/>
                  <a:pt x="61" y="83"/>
                </a:cubicBezTo>
                <a:cubicBezTo>
                  <a:pt x="61" y="87"/>
                  <a:pt x="57" y="91"/>
                  <a:pt x="52" y="9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54">
            <a:extLst>
              <a:ext uri="{FF2B5EF4-FFF2-40B4-BE49-F238E27FC236}">
                <a16:creationId xmlns:a16="http://schemas.microsoft.com/office/drawing/2014/main" id="{0B28947A-199C-4EE6-92D9-D4B75A82FBDC}"/>
              </a:ext>
            </a:extLst>
          </p:cNvPr>
          <p:cNvSpPr>
            <a:spLocks noEditPoints="1"/>
          </p:cNvSpPr>
          <p:nvPr/>
        </p:nvSpPr>
        <p:spPr bwMode="auto">
          <a:xfrm>
            <a:off x="6723020" y="3318994"/>
            <a:ext cx="458316" cy="398360"/>
          </a:xfrm>
          <a:custGeom>
            <a:avLst/>
            <a:gdLst>
              <a:gd name="T0" fmla="*/ 34131 w 160"/>
              <a:gd name="T1" fmla="*/ 0 h 138"/>
              <a:gd name="T2" fmla="*/ 0 w 160"/>
              <a:gd name="T3" fmla="*/ 313002 h 138"/>
              <a:gd name="T4" fmla="*/ 0 w 160"/>
              <a:gd name="T5" fmla="*/ 313002 h 138"/>
              <a:gd name="T6" fmla="*/ 511969 w 160"/>
              <a:gd name="T7" fmla="*/ 474663 h 138"/>
              <a:gd name="T8" fmla="*/ 546100 w 160"/>
              <a:gd name="T9" fmla="*/ 313002 h 138"/>
              <a:gd name="T10" fmla="*/ 546100 w 160"/>
              <a:gd name="T11" fmla="*/ 237332 h 138"/>
              <a:gd name="T12" fmla="*/ 283289 w 160"/>
              <a:gd name="T13" fmla="*/ 285486 h 138"/>
              <a:gd name="T14" fmla="*/ 283289 w 160"/>
              <a:gd name="T15" fmla="*/ 302684 h 138"/>
              <a:gd name="T16" fmla="*/ 262811 w 160"/>
              <a:gd name="T17" fmla="*/ 285486 h 138"/>
              <a:gd name="T18" fmla="*/ 27305 w 160"/>
              <a:gd name="T19" fmla="*/ 27517 h 138"/>
              <a:gd name="T20" fmla="*/ 518795 w 160"/>
              <a:gd name="T21" fmla="*/ 27517 h 138"/>
              <a:gd name="T22" fmla="*/ 283289 w 160"/>
              <a:gd name="T23" fmla="*/ 264848 h 138"/>
              <a:gd name="T24" fmla="*/ 273050 w 160"/>
              <a:gd name="T25" fmla="*/ 37835 h 138"/>
              <a:gd name="T26" fmla="*/ 262811 w 160"/>
              <a:gd name="T27" fmla="*/ 264848 h 138"/>
              <a:gd name="T28" fmla="*/ 27305 w 160"/>
              <a:gd name="T29" fmla="*/ 27517 h 138"/>
              <a:gd name="T30" fmla="*/ 273050 w 160"/>
              <a:gd name="T31" fmla="*/ 55033 h 138"/>
              <a:gd name="T32" fmla="*/ 511969 w 160"/>
              <a:gd name="T33" fmla="*/ 457465 h 138"/>
              <a:gd name="T34" fmla="*/ 17066 w 160"/>
              <a:gd name="T35" fmla="*/ 323321 h 138"/>
              <a:gd name="T36" fmla="*/ 511969 w 160"/>
              <a:gd name="T37" fmla="*/ 457465 h 138"/>
              <a:gd name="T38" fmla="*/ 116046 w 160"/>
              <a:gd name="T39" fmla="*/ 161661 h 138"/>
              <a:gd name="T40" fmla="*/ 116046 w 160"/>
              <a:gd name="T41" fmla="*/ 178859 h 138"/>
              <a:gd name="T42" fmla="*/ 92154 w 160"/>
              <a:gd name="T43" fmla="*/ 202936 h 138"/>
              <a:gd name="T44" fmla="*/ 471011 w 160"/>
              <a:gd name="T45" fmla="*/ 202936 h 138"/>
              <a:gd name="T46" fmla="*/ 430054 w 160"/>
              <a:gd name="T47" fmla="*/ 247650 h 138"/>
              <a:gd name="T48" fmla="*/ 430054 w 160"/>
              <a:gd name="T49" fmla="*/ 227013 h 138"/>
              <a:gd name="T50" fmla="*/ 273050 w 160"/>
              <a:gd name="T51" fmla="*/ 75671 h 138"/>
              <a:gd name="T52" fmla="*/ 337899 w 160"/>
              <a:gd name="T53" fmla="*/ 141023 h 138"/>
              <a:gd name="T54" fmla="*/ 225266 w 160"/>
              <a:gd name="T55" fmla="*/ 141023 h 138"/>
              <a:gd name="T56" fmla="*/ 273050 w 160"/>
              <a:gd name="T57" fmla="*/ 189177 h 138"/>
              <a:gd name="T58" fmla="*/ 273050 w 160"/>
              <a:gd name="T59" fmla="*/ 158221 h 138"/>
              <a:gd name="T60" fmla="*/ 423228 w 160"/>
              <a:gd name="T61" fmla="*/ 123825 h 138"/>
              <a:gd name="T62" fmla="*/ 498316 w 160"/>
              <a:gd name="T63" fmla="*/ 55033 h 138"/>
              <a:gd name="T64" fmla="*/ 406162 w 160"/>
              <a:gd name="T65" fmla="*/ 55033 h 138"/>
              <a:gd name="T66" fmla="*/ 423228 w 160"/>
              <a:gd name="T67" fmla="*/ 55033 h 138"/>
              <a:gd name="T68" fmla="*/ 481251 w 160"/>
              <a:gd name="T69" fmla="*/ 55033 h 138"/>
              <a:gd name="T70" fmla="*/ 423228 w 160"/>
              <a:gd name="T71" fmla="*/ 103188 h 138"/>
              <a:gd name="T72" fmla="*/ 481251 w 160"/>
              <a:gd name="T73" fmla="*/ 343959 h 138"/>
              <a:gd name="T74" fmla="*/ 47784 w 160"/>
              <a:gd name="T75" fmla="*/ 416190 h 138"/>
              <a:gd name="T76" fmla="*/ 498316 w 160"/>
              <a:gd name="T77" fmla="*/ 416190 h 138"/>
              <a:gd name="T78" fmla="*/ 481251 w 160"/>
              <a:gd name="T79" fmla="*/ 416190 h 138"/>
              <a:gd name="T80" fmla="*/ 64849 w 160"/>
              <a:gd name="T81" fmla="*/ 416190 h 138"/>
              <a:gd name="T82" fmla="*/ 481251 w 160"/>
              <a:gd name="T83" fmla="*/ 361157 h 138"/>
              <a:gd name="T84" fmla="*/ 453946 w 160"/>
              <a:gd name="T85" fmla="*/ 381794 h 138"/>
              <a:gd name="T86" fmla="*/ 92154 w 160"/>
              <a:gd name="T87" fmla="*/ 398992 h 138"/>
              <a:gd name="T88" fmla="*/ 453946 w 160"/>
              <a:gd name="T89" fmla="*/ 381794 h 13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38">
                <a:moveTo>
                  <a:pt x="158" y="8"/>
                </a:moveTo>
                <a:cubicBezTo>
                  <a:pt x="157" y="3"/>
                  <a:pt x="154" y="0"/>
                  <a:pt x="15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0"/>
                  <a:pt x="3" y="3"/>
                  <a:pt x="2" y="8"/>
                </a:cubicBezTo>
                <a:cubicBezTo>
                  <a:pt x="2" y="17"/>
                  <a:pt x="0" y="43"/>
                  <a:pt x="0" y="69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105"/>
                  <a:pt x="1" y="122"/>
                  <a:pt x="2" y="131"/>
                </a:cubicBezTo>
                <a:cubicBezTo>
                  <a:pt x="3" y="135"/>
                  <a:pt x="6" y="138"/>
                  <a:pt x="10" y="138"/>
                </a:cubicBezTo>
                <a:cubicBezTo>
                  <a:pt x="150" y="138"/>
                  <a:pt x="150" y="138"/>
                  <a:pt x="150" y="138"/>
                </a:cubicBezTo>
                <a:cubicBezTo>
                  <a:pt x="154" y="138"/>
                  <a:pt x="157" y="135"/>
                  <a:pt x="158" y="131"/>
                </a:cubicBezTo>
                <a:cubicBezTo>
                  <a:pt x="159" y="122"/>
                  <a:pt x="160" y="105"/>
                  <a:pt x="160" y="91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69"/>
                  <a:pt x="160" y="69"/>
                  <a:pt x="160" y="69"/>
                </a:cubicBezTo>
                <a:cubicBezTo>
                  <a:pt x="160" y="43"/>
                  <a:pt x="158" y="17"/>
                  <a:pt x="158" y="8"/>
                </a:cubicBezTo>
                <a:close/>
                <a:moveTo>
                  <a:pt x="83" y="88"/>
                </a:moveTo>
                <a:cubicBezTo>
                  <a:pt x="83" y="83"/>
                  <a:pt x="83" y="83"/>
                  <a:pt x="83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8"/>
                  <a:pt x="155" y="88"/>
                  <a:pt x="155" y="88"/>
                </a:cubicBezTo>
                <a:lnTo>
                  <a:pt x="83" y="88"/>
                </a:lnTo>
                <a:close/>
                <a:moveTo>
                  <a:pt x="5" y="88"/>
                </a:moveTo>
                <a:cubicBezTo>
                  <a:pt x="5" y="83"/>
                  <a:pt x="5" y="83"/>
                  <a:pt x="5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88"/>
                  <a:pt x="77" y="88"/>
                  <a:pt x="77" y="88"/>
                </a:cubicBezTo>
                <a:lnTo>
                  <a:pt x="5" y="88"/>
                </a:lnTo>
                <a:close/>
                <a:moveTo>
                  <a:pt x="8" y="8"/>
                </a:moveTo>
                <a:cubicBezTo>
                  <a:pt x="8" y="6"/>
                  <a:pt x="9" y="5"/>
                  <a:pt x="10" y="5"/>
                </a:cubicBezTo>
                <a:cubicBezTo>
                  <a:pt x="150" y="5"/>
                  <a:pt x="150" y="5"/>
                  <a:pt x="150" y="5"/>
                </a:cubicBezTo>
                <a:cubicBezTo>
                  <a:pt x="151" y="5"/>
                  <a:pt x="152" y="6"/>
                  <a:pt x="152" y="8"/>
                </a:cubicBezTo>
                <a:cubicBezTo>
                  <a:pt x="153" y="18"/>
                  <a:pt x="155" y="43"/>
                  <a:pt x="155" y="69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3" y="71"/>
                  <a:pt x="83" y="71"/>
                  <a:pt x="83" y="71"/>
                </a:cubicBezTo>
                <a:cubicBezTo>
                  <a:pt x="98" y="70"/>
                  <a:pt x="110" y="57"/>
                  <a:pt x="110" y="41"/>
                </a:cubicBezTo>
                <a:cubicBezTo>
                  <a:pt x="110" y="25"/>
                  <a:pt x="97" y="11"/>
                  <a:pt x="80" y="11"/>
                </a:cubicBezTo>
                <a:cubicBezTo>
                  <a:pt x="63" y="11"/>
                  <a:pt x="50" y="25"/>
                  <a:pt x="50" y="41"/>
                </a:cubicBezTo>
                <a:cubicBezTo>
                  <a:pt x="50" y="57"/>
                  <a:pt x="62" y="70"/>
                  <a:pt x="77" y="71"/>
                </a:cubicBezTo>
                <a:cubicBezTo>
                  <a:pt x="77" y="77"/>
                  <a:pt x="77" y="77"/>
                  <a:pt x="77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69"/>
                  <a:pt x="5" y="69"/>
                  <a:pt x="5" y="69"/>
                </a:cubicBezTo>
                <a:cubicBezTo>
                  <a:pt x="5" y="43"/>
                  <a:pt x="7" y="18"/>
                  <a:pt x="8" y="8"/>
                </a:cubicBezTo>
                <a:close/>
                <a:moveTo>
                  <a:pt x="80" y="66"/>
                </a:moveTo>
                <a:cubicBezTo>
                  <a:pt x="66" y="66"/>
                  <a:pt x="55" y="55"/>
                  <a:pt x="55" y="41"/>
                </a:cubicBezTo>
                <a:cubicBezTo>
                  <a:pt x="55" y="27"/>
                  <a:pt x="66" y="16"/>
                  <a:pt x="80" y="16"/>
                </a:cubicBezTo>
                <a:cubicBezTo>
                  <a:pt x="94" y="16"/>
                  <a:pt x="105" y="27"/>
                  <a:pt x="105" y="41"/>
                </a:cubicBezTo>
                <a:cubicBezTo>
                  <a:pt x="105" y="55"/>
                  <a:pt x="94" y="66"/>
                  <a:pt x="80" y="66"/>
                </a:cubicBezTo>
                <a:close/>
                <a:moveTo>
                  <a:pt x="150" y="133"/>
                </a:moveTo>
                <a:cubicBezTo>
                  <a:pt x="10" y="133"/>
                  <a:pt x="10" y="133"/>
                  <a:pt x="10" y="133"/>
                </a:cubicBezTo>
                <a:cubicBezTo>
                  <a:pt x="9" y="133"/>
                  <a:pt x="8" y="132"/>
                  <a:pt x="7" y="130"/>
                </a:cubicBezTo>
                <a:cubicBezTo>
                  <a:pt x="7" y="122"/>
                  <a:pt x="5" y="107"/>
                  <a:pt x="5" y="94"/>
                </a:cubicBezTo>
                <a:cubicBezTo>
                  <a:pt x="155" y="94"/>
                  <a:pt x="155" y="94"/>
                  <a:pt x="155" y="94"/>
                </a:cubicBezTo>
                <a:cubicBezTo>
                  <a:pt x="155" y="107"/>
                  <a:pt x="153" y="122"/>
                  <a:pt x="153" y="130"/>
                </a:cubicBezTo>
                <a:cubicBezTo>
                  <a:pt x="152" y="132"/>
                  <a:pt x="151" y="133"/>
                  <a:pt x="150" y="133"/>
                </a:cubicBezTo>
                <a:close/>
                <a:moveTo>
                  <a:pt x="34" y="72"/>
                </a:moveTo>
                <a:cubicBezTo>
                  <a:pt x="41" y="72"/>
                  <a:pt x="47" y="66"/>
                  <a:pt x="47" y="59"/>
                </a:cubicBezTo>
                <a:cubicBezTo>
                  <a:pt x="47" y="53"/>
                  <a:pt x="41" y="47"/>
                  <a:pt x="34" y="47"/>
                </a:cubicBezTo>
                <a:cubicBezTo>
                  <a:pt x="28" y="47"/>
                  <a:pt x="22" y="53"/>
                  <a:pt x="22" y="59"/>
                </a:cubicBezTo>
                <a:cubicBezTo>
                  <a:pt x="22" y="66"/>
                  <a:pt x="28" y="72"/>
                  <a:pt x="34" y="72"/>
                </a:cubicBezTo>
                <a:close/>
                <a:moveTo>
                  <a:pt x="34" y="52"/>
                </a:moveTo>
                <a:cubicBezTo>
                  <a:pt x="38" y="52"/>
                  <a:pt x="41" y="55"/>
                  <a:pt x="41" y="59"/>
                </a:cubicBezTo>
                <a:cubicBezTo>
                  <a:pt x="41" y="63"/>
                  <a:pt x="38" y="66"/>
                  <a:pt x="34" y="66"/>
                </a:cubicBezTo>
                <a:cubicBezTo>
                  <a:pt x="30" y="66"/>
                  <a:pt x="27" y="63"/>
                  <a:pt x="27" y="59"/>
                </a:cubicBezTo>
                <a:cubicBezTo>
                  <a:pt x="27" y="55"/>
                  <a:pt x="30" y="52"/>
                  <a:pt x="34" y="52"/>
                </a:cubicBezTo>
                <a:close/>
                <a:moveTo>
                  <a:pt x="126" y="72"/>
                </a:moveTo>
                <a:cubicBezTo>
                  <a:pt x="132" y="72"/>
                  <a:pt x="138" y="66"/>
                  <a:pt x="138" y="59"/>
                </a:cubicBezTo>
                <a:cubicBezTo>
                  <a:pt x="138" y="53"/>
                  <a:pt x="132" y="47"/>
                  <a:pt x="126" y="47"/>
                </a:cubicBezTo>
                <a:cubicBezTo>
                  <a:pt x="119" y="47"/>
                  <a:pt x="113" y="53"/>
                  <a:pt x="113" y="59"/>
                </a:cubicBezTo>
                <a:cubicBezTo>
                  <a:pt x="113" y="66"/>
                  <a:pt x="119" y="72"/>
                  <a:pt x="126" y="72"/>
                </a:cubicBezTo>
                <a:close/>
                <a:moveTo>
                  <a:pt x="126" y="52"/>
                </a:moveTo>
                <a:cubicBezTo>
                  <a:pt x="130" y="52"/>
                  <a:pt x="133" y="55"/>
                  <a:pt x="133" y="59"/>
                </a:cubicBezTo>
                <a:cubicBezTo>
                  <a:pt x="133" y="63"/>
                  <a:pt x="130" y="66"/>
                  <a:pt x="126" y="66"/>
                </a:cubicBezTo>
                <a:cubicBezTo>
                  <a:pt x="122" y="66"/>
                  <a:pt x="119" y="63"/>
                  <a:pt x="119" y="59"/>
                </a:cubicBezTo>
                <a:cubicBezTo>
                  <a:pt x="119" y="55"/>
                  <a:pt x="122" y="52"/>
                  <a:pt x="126" y="52"/>
                </a:cubicBezTo>
                <a:close/>
                <a:moveTo>
                  <a:pt x="80" y="22"/>
                </a:moveTo>
                <a:cubicBezTo>
                  <a:pt x="69" y="22"/>
                  <a:pt x="61" y="31"/>
                  <a:pt x="61" y="41"/>
                </a:cubicBezTo>
                <a:cubicBezTo>
                  <a:pt x="61" y="52"/>
                  <a:pt x="69" y="60"/>
                  <a:pt x="80" y="60"/>
                </a:cubicBezTo>
                <a:cubicBezTo>
                  <a:pt x="91" y="60"/>
                  <a:pt x="99" y="52"/>
                  <a:pt x="99" y="41"/>
                </a:cubicBezTo>
                <a:cubicBezTo>
                  <a:pt x="99" y="31"/>
                  <a:pt x="91" y="22"/>
                  <a:pt x="80" y="22"/>
                </a:cubicBezTo>
                <a:close/>
                <a:moveTo>
                  <a:pt x="80" y="55"/>
                </a:moveTo>
                <a:cubicBezTo>
                  <a:pt x="72" y="55"/>
                  <a:pt x="66" y="49"/>
                  <a:pt x="66" y="41"/>
                </a:cubicBezTo>
                <a:cubicBezTo>
                  <a:pt x="66" y="34"/>
                  <a:pt x="72" y="27"/>
                  <a:pt x="80" y="27"/>
                </a:cubicBezTo>
                <a:cubicBezTo>
                  <a:pt x="88" y="27"/>
                  <a:pt x="94" y="34"/>
                  <a:pt x="94" y="41"/>
                </a:cubicBezTo>
                <a:cubicBezTo>
                  <a:pt x="94" y="49"/>
                  <a:pt x="88" y="55"/>
                  <a:pt x="80" y="55"/>
                </a:cubicBezTo>
                <a:close/>
                <a:moveTo>
                  <a:pt x="80" y="36"/>
                </a:moveTo>
                <a:cubicBezTo>
                  <a:pt x="77" y="36"/>
                  <a:pt x="75" y="39"/>
                  <a:pt x="75" y="41"/>
                </a:cubicBezTo>
                <a:cubicBezTo>
                  <a:pt x="75" y="44"/>
                  <a:pt x="77" y="46"/>
                  <a:pt x="80" y="46"/>
                </a:cubicBezTo>
                <a:cubicBezTo>
                  <a:pt x="83" y="46"/>
                  <a:pt x="85" y="44"/>
                  <a:pt x="85" y="41"/>
                </a:cubicBezTo>
                <a:cubicBezTo>
                  <a:pt x="85" y="39"/>
                  <a:pt x="83" y="36"/>
                  <a:pt x="80" y="36"/>
                </a:cubicBezTo>
                <a:close/>
                <a:moveTo>
                  <a:pt x="124" y="36"/>
                </a:moveTo>
                <a:cubicBezTo>
                  <a:pt x="141" y="36"/>
                  <a:pt x="141" y="36"/>
                  <a:pt x="141" y="36"/>
                </a:cubicBezTo>
                <a:cubicBezTo>
                  <a:pt x="144" y="36"/>
                  <a:pt x="146" y="33"/>
                  <a:pt x="146" y="30"/>
                </a:cubicBezTo>
                <a:cubicBezTo>
                  <a:pt x="146" y="16"/>
                  <a:pt x="146" y="16"/>
                  <a:pt x="146" y="16"/>
                </a:cubicBezTo>
                <a:cubicBezTo>
                  <a:pt x="146" y="13"/>
                  <a:pt x="144" y="11"/>
                  <a:pt x="141" y="11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21" y="11"/>
                  <a:pt x="119" y="13"/>
                  <a:pt x="119" y="16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9" y="33"/>
                  <a:pt x="121" y="36"/>
                  <a:pt x="124" y="36"/>
                </a:cubicBezTo>
                <a:close/>
                <a:moveTo>
                  <a:pt x="124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4" y="30"/>
                  <a:pt x="124" y="30"/>
                  <a:pt x="124" y="30"/>
                </a:cubicBezTo>
                <a:lnTo>
                  <a:pt x="124" y="16"/>
                </a:lnTo>
                <a:close/>
                <a:moveTo>
                  <a:pt x="141" y="100"/>
                </a:moveTo>
                <a:cubicBezTo>
                  <a:pt x="19" y="100"/>
                  <a:pt x="19" y="100"/>
                  <a:pt x="19" y="100"/>
                </a:cubicBezTo>
                <a:cubicBezTo>
                  <a:pt x="16" y="100"/>
                  <a:pt x="14" y="102"/>
                  <a:pt x="14" y="105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4"/>
                  <a:pt x="16" y="127"/>
                  <a:pt x="19" y="127"/>
                </a:cubicBezTo>
                <a:cubicBezTo>
                  <a:pt x="141" y="127"/>
                  <a:pt x="141" y="127"/>
                  <a:pt x="141" y="127"/>
                </a:cubicBezTo>
                <a:cubicBezTo>
                  <a:pt x="144" y="127"/>
                  <a:pt x="146" y="124"/>
                  <a:pt x="146" y="121"/>
                </a:cubicBezTo>
                <a:cubicBezTo>
                  <a:pt x="146" y="105"/>
                  <a:pt x="146" y="105"/>
                  <a:pt x="146" y="105"/>
                </a:cubicBezTo>
                <a:cubicBezTo>
                  <a:pt x="146" y="102"/>
                  <a:pt x="144" y="100"/>
                  <a:pt x="141" y="100"/>
                </a:cubicBezTo>
                <a:close/>
                <a:moveTo>
                  <a:pt x="141" y="121"/>
                </a:moveTo>
                <a:cubicBezTo>
                  <a:pt x="141" y="122"/>
                  <a:pt x="141" y="122"/>
                  <a:pt x="141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9" y="121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1" y="105"/>
                  <a:pt x="141" y="105"/>
                  <a:pt x="141" y="105"/>
                </a:cubicBezTo>
                <a:lnTo>
                  <a:pt x="141" y="121"/>
                </a:lnTo>
                <a:close/>
                <a:moveTo>
                  <a:pt x="133" y="111"/>
                </a:moveTo>
                <a:cubicBezTo>
                  <a:pt x="27" y="111"/>
                  <a:pt x="27" y="111"/>
                  <a:pt x="27" y="111"/>
                </a:cubicBezTo>
                <a:cubicBezTo>
                  <a:pt x="26" y="111"/>
                  <a:pt x="25" y="112"/>
                  <a:pt x="25" y="113"/>
                </a:cubicBezTo>
                <a:cubicBezTo>
                  <a:pt x="25" y="115"/>
                  <a:pt x="26" y="116"/>
                  <a:pt x="27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4" y="116"/>
                  <a:pt x="135" y="115"/>
                  <a:pt x="135" y="113"/>
                </a:cubicBezTo>
                <a:cubicBezTo>
                  <a:pt x="135" y="112"/>
                  <a:pt x="134" y="111"/>
                  <a:pt x="133" y="1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59">
            <a:extLst>
              <a:ext uri="{FF2B5EF4-FFF2-40B4-BE49-F238E27FC236}">
                <a16:creationId xmlns:a16="http://schemas.microsoft.com/office/drawing/2014/main" id="{7E4E782D-EA28-4EB7-839C-924DEDCE15B5}"/>
              </a:ext>
            </a:extLst>
          </p:cNvPr>
          <p:cNvSpPr>
            <a:spLocks noEditPoints="1"/>
          </p:cNvSpPr>
          <p:nvPr/>
        </p:nvSpPr>
        <p:spPr bwMode="auto">
          <a:xfrm>
            <a:off x="7714848" y="5343567"/>
            <a:ext cx="458316" cy="343738"/>
          </a:xfrm>
          <a:custGeom>
            <a:avLst/>
            <a:gdLst>
              <a:gd name="T0" fmla="*/ 279876 w 160"/>
              <a:gd name="T1" fmla="*/ 96371 h 119"/>
              <a:gd name="T2" fmla="*/ 102394 w 160"/>
              <a:gd name="T3" fmla="*/ 86045 h 119"/>
              <a:gd name="T4" fmla="*/ 92154 w 160"/>
              <a:gd name="T5" fmla="*/ 206508 h 119"/>
              <a:gd name="T6" fmla="*/ 269637 w 160"/>
              <a:gd name="T7" fmla="*/ 216834 h 119"/>
              <a:gd name="T8" fmla="*/ 262811 w 160"/>
              <a:gd name="T9" fmla="*/ 199625 h 119"/>
              <a:gd name="T10" fmla="*/ 109220 w 160"/>
              <a:gd name="T11" fmla="*/ 103254 h 119"/>
              <a:gd name="T12" fmla="*/ 262811 w 160"/>
              <a:gd name="T13" fmla="*/ 199625 h 119"/>
              <a:gd name="T14" fmla="*/ 215027 w 160"/>
              <a:gd name="T15" fmla="*/ 151439 h 119"/>
              <a:gd name="T16" fmla="*/ 160417 w 160"/>
              <a:gd name="T17" fmla="*/ 151439 h 119"/>
              <a:gd name="T18" fmla="*/ 187722 w 160"/>
              <a:gd name="T19" fmla="*/ 141114 h 119"/>
              <a:gd name="T20" fmla="*/ 187722 w 160"/>
              <a:gd name="T21" fmla="*/ 161765 h 119"/>
              <a:gd name="T22" fmla="*/ 187722 w 160"/>
              <a:gd name="T23" fmla="*/ 141114 h 119"/>
              <a:gd name="T24" fmla="*/ 508556 w 160"/>
              <a:gd name="T25" fmla="*/ 258136 h 119"/>
              <a:gd name="T26" fmla="*/ 481251 w 160"/>
              <a:gd name="T27" fmla="*/ 306321 h 119"/>
              <a:gd name="T28" fmla="*/ 225266 w 160"/>
              <a:gd name="T29" fmla="*/ 295995 h 119"/>
              <a:gd name="T30" fmla="*/ 215027 w 160"/>
              <a:gd name="T31" fmla="*/ 285670 h 119"/>
              <a:gd name="T32" fmla="*/ 310594 w 160"/>
              <a:gd name="T33" fmla="*/ 265019 h 119"/>
              <a:gd name="T34" fmla="*/ 337899 w 160"/>
              <a:gd name="T35" fmla="*/ 189299 h 119"/>
              <a:gd name="T36" fmla="*/ 365204 w 160"/>
              <a:gd name="T37" fmla="*/ 172090 h 119"/>
              <a:gd name="T38" fmla="*/ 365204 w 160"/>
              <a:gd name="T39" fmla="*/ 10325 h 119"/>
              <a:gd name="T40" fmla="*/ 37544 w 160"/>
              <a:gd name="T41" fmla="*/ 0 h 119"/>
              <a:gd name="T42" fmla="*/ 0 w 160"/>
              <a:gd name="T43" fmla="*/ 41302 h 119"/>
              <a:gd name="T44" fmla="*/ 27305 w 160"/>
              <a:gd name="T45" fmla="*/ 189299 h 119"/>
              <a:gd name="T46" fmla="*/ 37544 w 160"/>
              <a:gd name="T47" fmla="*/ 237485 h 119"/>
              <a:gd name="T48" fmla="*/ 160417 w 160"/>
              <a:gd name="T49" fmla="*/ 265019 h 119"/>
              <a:gd name="T50" fmla="*/ 157004 w 160"/>
              <a:gd name="T51" fmla="*/ 285670 h 119"/>
              <a:gd name="T52" fmla="*/ 150178 w 160"/>
              <a:gd name="T53" fmla="*/ 351064 h 119"/>
              <a:gd name="T54" fmla="*/ 221853 w 160"/>
              <a:gd name="T55" fmla="*/ 361390 h 119"/>
              <a:gd name="T56" fmla="*/ 488077 w 160"/>
              <a:gd name="T57" fmla="*/ 382041 h 119"/>
              <a:gd name="T58" fmla="*/ 535861 w 160"/>
              <a:gd name="T59" fmla="*/ 409575 h 119"/>
              <a:gd name="T60" fmla="*/ 546100 w 160"/>
              <a:gd name="T61" fmla="*/ 265019 h 119"/>
              <a:gd name="T62" fmla="*/ 27305 w 160"/>
              <a:gd name="T63" fmla="*/ 172090 h 119"/>
              <a:gd name="T64" fmla="*/ 17066 w 160"/>
              <a:gd name="T65" fmla="*/ 37860 h 119"/>
              <a:gd name="T66" fmla="*/ 37544 w 160"/>
              <a:gd name="T67" fmla="*/ 17209 h 119"/>
              <a:gd name="T68" fmla="*/ 351552 w 160"/>
              <a:gd name="T69" fmla="*/ 24093 h 119"/>
              <a:gd name="T70" fmla="*/ 348139 w 160"/>
              <a:gd name="T71" fmla="*/ 172090 h 119"/>
              <a:gd name="T72" fmla="*/ 337899 w 160"/>
              <a:gd name="T73" fmla="*/ 172090 h 119"/>
              <a:gd name="T74" fmla="*/ 310594 w 160"/>
              <a:gd name="T75" fmla="*/ 37860 h 119"/>
              <a:gd name="T76" fmla="*/ 37544 w 160"/>
              <a:gd name="T77" fmla="*/ 65394 h 119"/>
              <a:gd name="T78" fmla="*/ 27305 w 160"/>
              <a:gd name="T79" fmla="*/ 172090 h 119"/>
              <a:gd name="T80" fmla="*/ 54610 w 160"/>
              <a:gd name="T81" fmla="*/ 65394 h 119"/>
              <a:gd name="T82" fmla="*/ 310594 w 160"/>
              <a:gd name="T83" fmla="*/ 55069 h 119"/>
              <a:gd name="T84" fmla="*/ 320834 w 160"/>
              <a:gd name="T85" fmla="*/ 237485 h 119"/>
              <a:gd name="T86" fmla="*/ 64849 w 160"/>
              <a:gd name="T87" fmla="*/ 247810 h 119"/>
              <a:gd name="T88" fmla="*/ 177483 w 160"/>
              <a:gd name="T89" fmla="*/ 265019 h 119"/>
              <a:gd name="T90" fmla="*/ 197961 w 160"/>
              <a:gd name="T91" fmla="*/ 285670 h 119"/>
              <a:gd name="T92" fmla="*/ 177483 w 160"/>
              <a:gd name="T93" fmla="*/ 265019 h 119"/>
              <a:gd name="T94" fmla="*/ 167243 w 160"/>
              <a:gd name="T95" fmla="*/ 351064 h 119"/>
              <a:gd name="T96" fmla="*/ 208201 w 160"/>
              <a:gd name="T97" fmla="*/ 302879 h 119"/>
              <a:gd name="T98" fmla="*/ 208201 w 160"/>
              <a:gd name="T99" fmla="*/ 351064 h 119"/>
              <a:gd name="T100" fmla="*/ 225266 w 160"/>
              <a:gd name="T101" fmla="*/ 344181 h 119"/>
              <a:gd name="T102" fmla="*/ 481251 w 160"/>
              <a:gd name="T103" fmla="*/ 323530 h 119"/>
              <a:gd name="T104" fmla="*/ 481251 w 160"/>
              <a:gd name="T105" fmla="*/ 344181 h 119"/>
              <a:gd name="T106" fmla="*/ 529034 w 160"/>
              <a:gd name="T107" fmla="*/ 392366 h 119"/>
              <a:gd name="T108" fmla="*/ 498316 w 160"/>
              <a:gd name="T109" fmla="*/ 333855 h 119"/>
              <a:gd name="T110" fmla="*/ 529034 w 160"/>
              <a:gd name="T111" fmla="*/ 275345 h 11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19">
                <a:moveTo>
                  <a:pt x="82" y="60"/>
                </a:moveTo>
                <a:cubicBezTo>
                  <a:pt x="82" y="28"/>
                  <a:pt x="82" y="28"/>
                  <a:pt x="82" y="28"/>
                </a:cubicBezTo>
                <a:cubicBezTo>
                  <a:pt x="82" y="26"/>
                  <a:pt x="81" y="25"/>
                  <a:pt x="79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29" y="25"/>
                  <a:pt x="27" y="26"/>
                  <a:pt x="27" y="28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2"/>
                  <a:pt x="29" y="63"/>
                  <a:pt x="30" y="63"/>
                </a:cubicBezTo>
                <a:cubicBezTo>
                  <a:pt x="79" y="63"/>
                  <a:pt x="79" y="63"/>
                  <a:pt x="79" y="63"/>
                </a:cubicBezTo>
                <a:cubicBezTo>
                  <a:pt x="81" y="63"/>
                  <a:pt x="82" y="62"/>
                  <a:pt x="82" y="60"/>
                </a:cubicBezTo>
                <a:close/>
                <a:moveTo>
                  <a:pt x="77" y="58"/>
                </a:moveTo>
                <a:cubicBezTo>
                  <a:pt x="32" y="58"/>
                  <a:pt x="32" y="58"/>
                  <a:pt x="32" y="58"/>
                </a:cubicBezTo>
                <a:cubicBezTo>
                  <a:pt x="32" y="30"/>
                  <a:pt x="32" y="30"/>
                  <a:pt x="32" y="30"/>
                </a:cubicBezTo>
                <a:cubicBezTo>
                  <a:pt x="77" y="30"/>
                  <a:pt x="77" y="30"/>
                  <a:pt x="77" y="30"/>
                </a:cubicBezTo>
                <a:lnTo>
                  <a:pt x="77" y="58"/>
                </a:lnTo>
                <a:close/>
                <a:moveTo>
                  <a:pt x="55" y="52"/>
                </a:moveTo>
                <a:cubicBezTo>
                  <a:pt x="59" y="52"/>
                  <a:pt x="63" y="49"/>
                  <a:pt x="63" y="44"/>
                </a:cubicBezTo>
                <a:cubicBezTo>
                  <a:pt x="63" y="40"/>
                  <a:pt x="59" y="36"/>
                  <a:pt x="55" y="36"/>
                </a:cubicBezTo>
                <a:cubicBezTo>
                  <a:pt x="50" y="36"/>
                  <a:pt x="47" y="40"/>
                  <a:pt x="47" y="44"/>
                </a:cubicBezTo>
                <a:cubicBezTo>
                  <a:pt x="47" y="49"/>
                  <a:pt x="50" y="52"/>
                  <a:pt x="55" y="52"/>
                </a:cubicBezTo>
                <a:close/>
                <a:moveTo>
                  <a:pt x="55" y="41"/>
                </a:moveTo>
                <a:cubicBezTo>
                  <a:pt x="56" y="41"/>
                  <a:pt x="58" y="43"/>
                  <a:pt x="58" y="44"/>
                </a:cubicBezTo>
                <a:cubicBezTo>
                  <a:pt x="58" y="46"/>
                  <a:pt x="56" y="47"/>
                  <a:pt x="55" y="47"/>
                </a:cubicBezTo>
                <a:cubicBezTo>
                  <a:pt x="53" y="47"/>
                  <a:pt x="52" y="46"/>
                  <a:pt x="52" y="44"/>
                </a:cubicBezTo>
                <a:cubicBezTo>
                  <a:pt x="52" y="43"/>
                  <a:pt x="53" y="41"/>
                  <a:pt x="55" y="41"/>
                </a:cubicBezTo>
                <a:close/>
                <a:moveTo>
                  <a:pt x="157" y="75"/>
                </a:moveTo>
                <a:cubicBezTo>
                  <a:pt x="149" y="75"/>
                  <a:pt x="149" y="75"/>
                  <a:pt x="149" y="75"/>
                </a:cubicBezTo>
                <a:cubicBezTo>
                  <a:pt x="146" y="75"/>
                  <a:pt x="144" y="77"/>
                  <a:pt x="143" y="82"/>
                </a:cubicBezTo>
                <a:cubicBezTo>
                  <a:pt x="142" y="84"/>
                  <a:pt x="142" y="86"/>
                  <a:pt x="141" y="89"/>
                </a:cubicBezTo>
                <a:cubicBezTo>
                  <a:pt x="66" y="89"/>
                  <a:pt x="66" y="89"/>
                  <a:pt x="66" y="89"/>
                </a:cubicBezTo>
                <a:cubicBezTo>
                  <a:pt x="66" y="86"/>
                  <a:pt x="66" y="86"/>
                  <a:pt x="66" y="86"/>
                </a:cubicBezTo>
                <a:cubicBezTo>
                  <a:pt x="66" y="84"/>
                  <a:pt x="65" y="83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3" y="77"/>
                  <a:pt x="63" y="77"/>
                  <a:pt x="63" y="77"/>
                </a:cubicBezTo>
                <a:cubicBezTo>
                  <a:pt x="91" y="77"/>
                  <a:pt x="91" y="77"/>
                  <a:pt x="91" y="77"/>
                </a:cubicBezTo>
                <a:cubicBezTo>
                  <a:pt x="95" y="77"/>
                  <a:pt x="99" y="74"/>
                  <a:pt x="99" y="69"/>
                </a:cubicBezTo>
                <a:cubicBezTo>
                  <a:pt x="99" y="55"/>
                  <a:pt x="99" y="55"/>
                  <a:pt x="99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5" y="55"/>
                  <a:pt x="107" y="53"/>
                  <a:pt x="107" y="50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10" y="8"/>
                  <a:pt x="109" y="6"/>
                  <a:pt x="107" y="3"/>
                </a:cubicBezTo>
                <a:cubicBezTo>
                  <a:pt x="105" y="1"/>
                  <a:pt x="102" y="0"/>
                  <a:pt x="99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5" y="1"/>
                  <a:pt x="3" y="3"/>
                </a:cubicBezTo>
                <a:cubicBezTo>
                  <a:pt x="1" y="6"/>
                  <a:pt x="0" y="8"/>
                  <a:pt x="0" y="12"/>
                </a:cubicBezTo>
                <a:cubicBezTo>
                  <a:pt x="2" y="50"/>
                  <a:pt x="2" y="50"/>
                  <a:pt x="2" y="50"/>
                </a:cubicBezTo>
                <a:cubicBezTo>
                  <a:pt x="2" y="53"/>
                  <a:pt x="5" y="55"/>
                  <a:pt x="8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69"/>
                  <a:pt x="11" y="69"/>
                  <a:pt x="11" y="69"/>
                </a:cubicBezTo>
                <a:cubicBezTo>
                  <a:pt x="11" y="74"/>
                  <a:pt x="14" y="77"/>
                  <a:pt x="19" y="77"/>
                </a:cubicBezTo>
                <a:cubicBezTo>
                  <a:pt x="47" y="77"/>
                  <a:pt x="47" y="77"/>
                  <a:pt x="47" y="77"/>
                </a:cubicBezTo>
                <a:cubicBezTo>
                  <a:pt x="47" y="83"/>
                  <a:pt x="47" y="83"/>
                  <a:pt x="47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5" y="83"/>
                  <a:pt x="44" y="84"/>
                  <a:pt x="44" y="86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4" y="108"/>
                  <a:pt x="49" y="113"/>
                  <a:pt x="55" y="113"/>
                </a:cubicBezTo>
                <a:cubicBezTo>
                  <a:pt x="60" y="113"/>
                  <a:pt x="64" y="110"/>
                  <a:pt x="65" y="105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2" y="107"/>
                  <a:pt x="142" y="109"/>
                  <a:pt x="143" y="111"/>
                </a:cubicBezTo>
                <a:cubicBezTo>
                  <a:pt x="144" y="116"/>
                  <a:pt x="146" y="119"/>
                  <a:pt x="149" y="119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9" y="119"/>
                  <a:pt x="160" y="118"/>
                  <a:pt x="160" y="116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60" y="76"/>
                  <a:pt x="159" y="75"/>
                  <a:pt x="157" y="75"/>
                </a:cubicBezTo>
                <a:close/>
                <a:moveTo>
                  <a:pt x="8" y="50"/>
                </a:moveTo>
                <a:cubicBezTo>
                  <a:pt x="7" y="50"/>
                  <a:pt x="7" y="50"/>
                  <a:pt x="7" y="50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6" y="8"/>
                  <a:pt x="7" y="7"/>
                </a:cubicBezTo>
                <a:cubicBezTo>
                  <a:pt x="8" y="6"/>
                  <a:pt x="9" y="5"/>
                  <a:pt x="11" y="5"/>
                </a:cubicBezTo>
                <a:cubicBezTo>
                  <a:pt x="99" y="5"/>
                  <a:pt x="99" y="5"/>
                  <a:pt x="99" y="5"/>
                </a:cubicBezTo>
                <a:cubicBezTo>
                  <a:pt x="100" y="5"/>
                  <a:pt x="102" y="6"/>
                  <a:pt x="103" y="7"/>
                </a:cubicBezTo>
                <a:cubicBezTo>
                  <a:pt x="104" y="8"/>
                  <a:pt x="105" y="10"/>
                  <a:pt x="104" y="11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5"/>
                  <a:pt x="95" y="11"/>
                  <a:pt x="9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4" y="11"/>
                  <a:pt x="11" y="15"/>
                  <a:pt x="11" y="19"/>
                </a:cubicBezTo>
                <a:cubicBezTo>
                  <a:pt x="11" y="50"/>
                  <a:pt x="11" y="50"/>
                  <a:pt x="11" y="50"/>
                </a:cubicBezTo>
                <a:lnTo>
                  <a:pt x="8" y="50"/>
                </a:lnTo>
                <a:close/>
                <a:moveTo>
                  <a:pt x="16" y="69"/>
                </a:moveTo>
                <a:cubicBezTo>
                  <a:pt x="16" y="19"/>
                  <a:pt x="16" y="19"/>
                  <a:pt x="16" y="19"/>
                </a:cubicBezTo>
                <a:cubicBezTo>
                  <a:pt x="16" y="18"/>
                  <a:pt x="17" y="16"/>
                  <a:pt x="19" y="16"/>
                </a:cubicBezTo>
                <a:cubicBezTo>
                  <a:pt x="91" y="16"/>
                  <a:pt x="91" y="16"/>
                  <a:pt x="91" y="16"/>
                </a:cubicBezTo>
                <a:cubicBezTo>
                  <a:pt x="92" y="16"/>
                  <a:pt x="94" y="18"/>
                  <a:pt x="94" y="1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71"/>
                  <a:pt x="92" y="72"/>
                  <a:pt x="91" y="72"/>
                </a:cubicBezTo>
                <a:cubicBezTo>
                  <a:pt x="19" y="72"/>
                  <a:pt x="19" y="72"/>
                  <a:pt x="19" y="72"/>
                </a:cubicBezTo>
                <a:cubicBezTo>
                  <a:pt x="17" y="72"/>
                  <a:pt x="16" y="71"/>
                  <a:pt x="16" y="69"/>
                </a:cubicBezTo>
                <a:close/>
                <a:moveTo>
                  <a:pt x="52" y="77"/>
                </a:moveTo>
                <a:cubicBezTo>
                  <a:pt x="58" y="77"/>
                  <a:pt x="58" y="77"/>
                  <a:pt x="58" y="77"/>
                </a:cubicBezTo>
                <a:cubicBezTo>
                  <a:pt x="58" y="83"/>
                  <a:pt x="58" y="83"/>
                  <a:pt x="58" y="83"/>
                </a:cubicBezTo>
                <a:cubicBezTo>
                  <a:pt x="52" y="83"/>
                  <a:pt x="52" y="83"/>
                  <a:pt x="52" y="83"/>
                </a:cubicBezTo>
                <a:lnTo>
                  <a:pt x="52" y="77"/>
                </a:lnTo>
                <a:close/>
                <a:moveTo>
                  <a:pt x="55" y="108"/>
                </a:moveTo>
                <a:cubicBezTo>
                  <a:pt x="52" y="108"/>
                  <a:pt x="49" y="106"/>
                  <a:pt x="49" y="102"/>
                </a:cubicBezTo>
                <a:cubicBezTo>
                  <a:pt x="49" y="88"/>
                  <a:pt x="49" y="88"/>
                  <a:pt x="49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91"/>
                  <a:pt x="61" y="91"/>
                  <a:pt x="61" y="91"/>
                </a:cubicBezTo>
                <a:cubicBezTo>
                  <a:pt x="61" y="102"/>
                  <a:pt x="61" y="102"/>
                  <a:pt x="61" y="102"/>
                </a:cubicBezTo>
                <a:cubicBezTo>
                  <a:pt x="61" y="106"/>
                  <a:pt x="58" y="108"/>
                  <a:pt x="55" y="108"/>
                </a:cubicBezTo>
                <a:close/>
                <a:moveTo>
                  <a:pt x="66" y="100"/>
                </a:moveTo>
                <a:cubicBezTo>
                  <a:pt x="66" y="94"/>
                  <a:pt x="66" y="94"/>
                  <a:pt x="66" y="94"/>
                </a:cubicBezTo>
                <a:cubicBezTo>
                  <a:pt x="141" y="94"/>
                  <a:pt x="141" y="94"/>
                  <a:pt x="141" y="94"/>
                </a:cubicBezTo>
                <a:cubicBezTo>
                  <a:pt x="141" y="95"/>
                  <a:pt x="141" y="96"/>
                  <a:pt x="141" y="97"/>
                </a:cubicBezTo>
                <a:cubicBezTo>
                  <a:pt x="141" y="98"/>
                  <a:pt x="141" y="99"/>
                  <a:pt x="141" y="100"/>
                </a:cubicBezTo>
                <a:lnTo>
                  <a:pt x="66" y="100"/>
                </a:lnTo>
                <a:close/>
                <a:moveTo>
                  <a:pt x="155" y="114"/>
                </a:moveTo>
                <a:cubicBezTo>
                  <a:pt x="149" y="114"/>
                  <a:pt x="149" y="114"/>
                  <a:pt x="149" y="114"/>
                </a:cubicBezTo>
                <a:cubicBezTo>
                  <a:pt x="148" y="113"/>
                  <a:pt x="146" y="107"/>
                  <a:pt x="146" y="97"/>
                </a:cubicBezTo>
                <a:cubicBezTo>
                  <a:pt x="146" y="87"/>
                  <a:pt x="148" y="81"/>
                  <a:pt x="149" y="80"/>
                </a:cubicBezTo>
                <a:cubicBezTo>
                  <a:pt x="155" y="80"/>
                  <a:pt x="155" y="80"/>
                  <a:pt x="155" y="80"/>
                </a:cubicBezTo>
                <a:lnTo>
                  <a:pt x="155" y="11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60">
            <a:extLst>
              <a:ext uri="{FF2B5EF4-FFF2-40B4-BE49-F238E27FC236}">
                <a16:creationId xmlns:a16="http://schemas.microsoft.com/office/drawing/2014/main" id="{188E93E1-AE1A-4E64-9D19-243C0B4FB7E4}"/>
              </a:ext>
            </a:extLst>
          </p:cNvPr>
          <p:cNvSpPr>
            <a:spLocks noEditPoints="1"/>
          </p:cNvSpPr>
          <p:nvPr/>
        </p:nvSpPr>
        <p:spPr bwMode="auto">
          <a:xfrm>
            <a:off x="7883137" y="1288678"/>
            <a:ext cx="94596" cy="462316"/>
          </a:xfrm>
          <a:custGeom>
            <a:avLst/>
            <a:gdLst>
              <a:gd name="T0" fmla="*/ 112713 w 33"/>
              <a:gd name="T1" fmla="*/ 323632 h 160"/>
              <a:gd name="T2" fmla="*/ 112713 w 33"/>
              <a:gd name="T3" fmla="*/ 92958 h 160"/>
              <a:gd name="T4" fmla="*/ 102466 w 33"/>
              <a:gd name="T5" fmla="*/ 27543 h 160"/>
              <a:gd name="T6" fmla="*/ 37571 w 33"/>
              <a:gd name="T7" fmla="*/ 0 h 160"/>
              <a:gd name="T8" fmla="*/ 10247 w 33"/>
              <a:gd name="T9" fmla="*/ 79187 h 160"/>
              <a:gd name="T10" fmla="*/ 0 w 33"/>
              <a:gd name="T11" fmla="*/ 323632 h 160"/>
              <a:gd name="T12" fmla="*/ 10247 w 33"/>
              <a:gd name="T13" fmla="*/ 409704 h 160"/>
              <a:gd name="T14" fmla="*/ 20493 w 33"/>
              <a:gd name="T15" fmla="*/ 447576 h 160"/>
              <a:gd name="T16" fmla="*/ 3416 w 33"/>
              <a:gd name="T17" fmla="*/ 547420 h 160"/>
              <a:gd name="T18" fmla="*/ 102466 w 33"/>
              <a:gd name="T19" fmla="*/ 550863 h 160"/>
              <a:gd name="T20" fmla="*/ 112713 w 33"/>
              <a:gd name="T21" fmla="*/ 540534 h 160"/>
              <a:gd name="T22" fmla="*/ 92220 w 33"/>
              <a:gd name="T23" fmla="*/ 426919 h 160"/>
              <a:gd name="T24" fmla="*/ 27324 w 33"/>
              <a:gd name="T25" fmla="*/ 75744 h 160"/>
              <a:gd name="T26" fmla="*/ 85389 w 33"/>
              <a:gd name="T27" fmla="*/ 55086 h 160"/>
              <a:gd name="T28" fmla="*/ 27324 w 33"/>
              <a:gd name="T29" fmla="*/ 75744 h 160"/>
              <a:gd name="T30" fmla="*/ 75142 w 33"/>
              <a:gd name="T31" fmla="*/ 17214 h 160"/>
              <a:gd name="T32" fmla="*/ 85389 w 33"/>
              <a:gd name="T33" fmla="*/ 37872 h 160"/>
              <a:gd name="T34" fmla="*/ 27324 w 33"/>
              <a:gd name="T35" fmla="*/ 27543 h 160"/>
              <a:gd name="T36" fmla="*/ 17078 w 33"/>
              <a:gd name="T37" fmla="*/ 92958 h 160"/>
              <a:gd name="T38" fmla="*/ 92220 w 33"/>
              <a:gd name="T39" fmla="*/ 92958 h 160"/>
              <a:gd name="T40" fmla="*/ 95635 w 33"/>
              <a:gd name="T41" fmla="*/ 323632 h 160"/>
              <a:gd name="T42" fmla="*/ 85389 w 33"/>
              <a:gd name="T43" fmla="*/ 409704 h 160"/>
              <a:gd name="T44" fmla="*/ 27324 w 33"/>
              <a:gd name="T45" fmla="*/ 409704 h 160"/>
              <a:gd name="T46" fmla="*/ 17078 w 33"/>
              <a:gd name="T47" fmla="*/ 92958 h 160"/>
              <a:gd name="T48" fmla="*/ 37571 w 33"/>
              <a:gd name="T49" fmla="*/ 437248 h 160"/>
              <a:gd name="T50" fmla="*/ 75142 w 33"/>
              <a:gd name="T51" fmla="*/ 426919 h 160"/>
              <a:gd name="T52" fmla="*/ 20493 w 33"/>
              <a:gd name="T53" fmla="*/ 533649 h 160"/>
              <a:gd name="T54" fmla="*/ 78558 w 33"/>
              <a:gd name="T55" fmla="*/ 454462 h 160"/>
              <a:gd name="T56" fmla="*/ 20493 w 33"/>
              <a:gd name="T57" fmla="*/ 533649 h 160"/>
              <a:gd name="T58" fmla="*/ 85389 w 33"/>
              <a:gd name="T59" fmla="*/ 302975 h 160"/>
              <a:gd name="T60" fmla="*/ 54649 w 33"/>
              <a:gd name="T61" fmla="*/ 189359 h 160"/>
              <a:gd name="T62" fmla="*/ 27324 w 33"/>
              <a:gd name="T63" fmla="*/ 302975 h 160"/>
              <a:gd name="T64" fmla="*/ 54649 w 33"/>
              <a:gd name="T65" fmla="*/ 313303 h 160"/>
              <a:gd name="T66" fmla="*/ 54649 w 33"/>
              <a:gd name="T67" fmla="*/ 292646 h 160"/>
              <a:gd name="T68" fmla="*/ 54649 w 33"/>
              <a:gd name="T69" fmla="*/ 313303 h 160"/>
              <a:gd name="T70" fmla="*/ 64895 w 33"/>
              <a:gd name="T71" fmla="*/ 216902 h 160"/>
              <a:gd name="T72" fmla="*/ 54649 w 33"/>
              <a:gd name="T73" fmla="*/ 275432 h 160"/>
              <a:gd name="T74" fmla="*/ 44402 w 33"/>
              <a:gd name="T75" fmla="*/ 216902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3" h="160">
                <a:moveTo>
                  <a:pt x="30" y="119"/>
                </a:moveTo>
                <a:cubicBezTo>
                  <a:pt x="33" y="94"/>
                  <a:pt x="33" y="94"/>
                  <a:pt x="33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25"/>
                  <a:pt x="32" y="24"/>
                  <a:pt x="30" y="23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4"/>
                  <a:pt x="26" y="0"/>
                  <a:pt x="2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3" y="4"/>
                  <a:pt x="3" y="8"/>
                </a:cubicBezTo>
                <a:cubicBezTo>
                  <a:pt x="3" y="23"/>
                  <a:pt x="3" y="23"/>
                  <a:pt x="3" y="23"/>
                </a:cubicBezTo>
                <a:cubicBezTo>
                  <a:pt x="1" y="24"/>
                  <a:pt x="0" y="25"/>
                  <a:pt x="0" y="27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21"/>
                  <a:pt x="4" y="123"/>
                  <a:pt x="6" y="124"/>
                </a:cubicBezTo>
                <a:cubicBezTo>
                  <a:pt x="6" y="130"/>
                  <a:pt x="6" y="130"/>
                  <a:pt x="6" y="130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8"/>
                  <a:pt x="0" y="158"/>
                  <a:pt x="1" y="159"/>
                </a:cubicBezTo>
                <a:cubicBezTo>
                  <a:pt x="1" y="160"/>
                  <a:pt x="2" y="160"/>
                  <a:pt x="3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1" y="160"/>
                  <a:pt x="32" y="160"/>
                  <a:pt x="32" y="159"/>
                </a:cubicBezTo>
                <a:cubicBezTo>
                  <a:pt x="33" y="158"/>
                  <a:pt x="33" y="158"/>
                  <a:pt x="33" y="157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9" y="123"/>
                  <a:pt x="30" y="121"/>
                  <a:pt x="30" y="119"/>
                </a:cubicBezTo>
                <a:close/>
                <a:moveTo>
                  <a:pt x="8" y="22"/>
                </a:moveTo>
                <a:cubicBezTo>
                  <a:pt x="8" y="16"/>
                  <a:pt x="8" y="16"/>
                  <a:pt x="8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22"/>
                  <a:pt x="25" y="22"/>
                  <a:pt x="25" y="22"/>
                </a:cubicBezTo>
                <a:lnTo>
                  <a:pt x="8" y="22"/>
                </a:lnTo>
                <a:close/>
                <a:moveTo>
                  <a:pt x="11" y="5"/>
                </a:moveTo>
                <a:cubicBezTo>
                  <a:pt x="22" y="5"/>
                  <a:pt x="22" y="5"/>
                  <a:pt x="22" y="5"/>
                </a:cubicBezTo>
                <a:cubicBezTo>
                  <a:pt x="24" y="5"/>
                  <a:pt x="25" y="7"/>
                  <a:pt x="25" y="8"/>
                </a:cubicBezTo>
                <a:cubicBezTo>
                  <a:pt x="25" y="11"/>
                  <a:pt x="25" y="11"/>
                  <a:pt x="25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9" y="5"/>
                  <a:pt x="11" y="5"/>
                </a:cubicBezTo>
                <a:close/>
                <a:moveTo>
                  <a:pt x="5" y="27"/>
                </a:moveTo>
                <a:cubicBezTo>
                  <a:pt x="5" y="27"/>
                  <a:pt x="5" y="27"/>
                  <a:pt x="5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94"/>
                  <a:pt x="28" y="94"/>
                  <a:pt x="28" y="94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8" y="119"/>
                  <a:pt x="8" y="119"/>
                  <a:pt x="8" y="119"/>
                </a:cubicBezTo>
                <a:cubicBezTo>
                  <a:pt x="8" y="119"/>
                  <a:pt x="8" y="119"/>
                  <a:pt x="8" y="119"/>
                </a:cubicBezTo>
                <a:cubicBezTo>
                  <a:pt x="5" y="94"/>
                  <a:pt x="5" y="94"/>
                  <a:pt x="5" y="94"/>
                </a:cubicBezTo>
                <a:lnTo>
                  <a:pt x="5" y="27"/>
                </a:lnTo>
                <a:close/>
                <a:moveTo>
                  <a:pt x="22" y="127"/>
                </a:moveTo>
                <a:cubicBezTo>
                  <a:pt x="11" y="127"/>
                  <a:pt x="11" y="127"/>
                  <a:pt x="11" y="127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22" y="124"/>
                  <a:pt x="22" y="124"/>
                  <a:pt x="22" y="124"/>
                </a:cubicBezTo>
                <a:lnTo>
                  <a:pt x="22" y="127"/>
                </a:lnTo>
                <a:close/>
                <a:moveTo>
                  <a:pt x="6" y="155"/>
                </a:moveTo>
                <a:cubicBezTo>
                  <a:pt x="10" y="132"/>
                  <a:pt x="10" y="132"/>
                  <a:pt x="10" y="132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7" y="155"/>
                  <a:pt x="27" y="155"/>
                  <a:pt x="27" y="155"/>
                </a:cubicBezTo>
                <a:lnTo>
                  <a:pt x="6" y="155"/>
                </a:lnTo>
                <a:close/>
                <a:moveTo>
                  <a:pt x="16" y="96"/>
                </a:moveTo>
                <a:cubicBezTo>
                  <a:pt x="21" y="96"/>
                  <a:pt x="25" y="93"/>
                  <a:pt x="25" y="88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59"/>
                  <a:pt x="21" y="55"/>
                  <a:pt x="16" y="55"/>
                </a:cubicBezTo>
                <a:cubicBezTo>
                  <a:pt x="12" y="55"/>
                  <a:pt x="8" y="59"/>
                  <a:pt x="8" y="63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3"/>
                  <a:pt x="12" y="96"/>
                  <a:pt x="16" y="96"/>
                </a:cubicBezTo>
                <a:close/>
                <a:moveTo>
                  <a:pt x="16" y="91"/>
                </a:moveTo>
                <a:cubicBezTo>
                  <a:pt x="15" y="91"/>
                  <a:pt x="13" y="90"/>
                  <a:pt x="13" y="88"/>
                </a:cubicBezTo>
                <a:cubicBezTo>
                  <a:pt x="13" y="87"/>
                  <a:pt x="15" y="85"/>
                  <a:pt x="16" y="85"/>
                </a:cubicBezTo>
                <a:cubicBezTo>
                  <a:pt x="18" y="85"/>
                  <a:pt x="19" y="87"/>
                  <a:pt x="19" y="88"/>
                </a:cubicBezTo>
                <a:cubicBezTo>
                  <a:pt x="19" y="90"/>
                  <a:pt x="18" y="91"/>
                  <a:pt x="16" y="91"/>
                </a:cubicBezTo>
                <a:close/>
                <a:moveTo>
                  <a:pt x="16" y="60"/>
                </a:moveTo>
                <a:cubicBezTo>
                  <a:pt x="18" y="60"/>
                  <a:pt x="19" y="62"/>
                  <a:pt x="19" y="63"/>
                </a:cubicBezTo>
                <a:cubicBezTo>
                  <a:pt x="19" y="81"/>
                  <a:pt x="19" y="81"/>
                  <a:pt x="19" y="81"/>
                </a:cubicBezTo>
                <a:cubicBezTo>
                  <a:pt x="18" y="80"/>
                  <a:pt x="17" y="80"/>
                  <a:pt x="16" y="80"/>
                </a:cubicBezTo>
                <a:cubicBezTo>
                  <a:pt x="15" y="80"/>
                  <a:pt x="14" y="80"/>
                  <a:pt x="13" y="81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2"/>
                  <a:pt x="15" y="60"/>
                  <a:pt x="16" y="6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61">
            <a:extLst>
              <a:ext uri="{FF2B5EF4-FFF2-40B4-BE49-F238E27FC236}">
                <a16:creationId xmlns:a16="http://schemas.microsoft.com/office/drawing/2014/main" id="{11829EE2-AD6A-46B9-A7E2-6FB8BF7589CA}"/>
              </a:ext>
            </a:extLst>
          </p:cNvPr>
          <p:cNvSpPr>
            <a:spLocks noEditPoints="1"/>
          </p:cNvSpPr>
          <p:nvPr/>
        </p:nvSpPr>
        <p:spPr bwMode="auto">
          <a:xfrm>
            <a:off x="7714711" y="4385118"/>
            <a:ext cx="458316" cy="254474"/>
          </a:xfrm>
          <a:custGeom>
            <a:avLst/>
            <a:gdLst>
              <a:gd name="T0" fmla="*/ 273050 w 160"/>
              <a:gd name="T1" fmla="*/ 275648 h 88"/>
              <a:gd name="T2" fmla="*/ 273050 w 160"/>
              <a:gd name="T3" fmla="*/ 258420 h 88"/>
              <a:gd name="T4" fmla="*/ 293529 w 160"/>
              <a:gd name="T5" fmla="*/ 237747 h 88"/>
              <a:gd name="T6" fmla="*/ 443706 w 160"/>
              <a:gd name="T7" fmla="*/ 20674 h 88"/>
              <a:gd name="T8" fmla="*/ 423228 w 160"/>
              <a:gd name="T9" fmla="*/ 10337 h 88"/>
              <a:gd name="T10" fmla="*/ 320834 w 160"/>
              <a:gd name="T11" fmla="*/ 27565 h 88"/>
              <a:gd name="T12" fmla="*/ 406162 w 160"/>
              <a:gd name="T13" fmla="*/ 58575 h 88"/>
              <a:gd name="T14" fmla="*/ 139938 w 160"/>
              <a:gd name="T15" fmla="*/ 58575 h 88"/>
              <a:gd name="T16" fmla="*/ 225266 w 160"/>
              <a:gd name="T17" fmla="*/ 27565 h 88"/>
              <a:gd name="T18" fmla="*/ 122873 w 160"/>
              <a:gd name="T19" fmla="*/ 10337 h 88"/>
              <a:gd name="T20" fmla="*/ 102394 w 160"/>
              <a:gd name="T21" fmla="*/ 20674 h 88"/>
              <a:gd name="T22" fmla="*/ 10239 w 160"/>
              <a:gd name="T23" fmla="*/ 37902 h 88"/>
              <a:gd name="T24" fmla="*/ 112633 w 160"/>
              <a:gd name="T25" fmla="*/ 103368 h 88"/>
              <a:gd name="T26" fmla="*/ 139938 w 160"/>
              <a:gd name="T27" fmla="*/ 75803 h 88"/>
              <a:gd name="T28" fmla="*/ 191135 w 160"/>
              <a:gd name="T29" fmla="*/ 103368 h 88"/>
              <a:gd name="T30" fmla="*/ 133112 w 160"/>
              <a:gd name="T31" fmla="*/ 172280 h 88"/>
              <a:gd name="T32" fmla="*/ 170656 w 160"/>
              <a:gd name="T33" fmla="*/ 189508 h 88"/>
              <a:gd name="T34" fmla="*/ 163830 w 160"/>
              <a:gd name="T35" fmla="*/ 172280 h 88"/>
              <a:gd name="T36" fmla="*/ 204788 w 160"/>
              <a:gd name="T37" fmla="*/ 124042 h 88"/>
              <a:gd name="T38" fmla="*/ 245745 w 160"/>
              <a:gd name="T39" fmla="*/ 165389 h 88"/>
              <a:gd name="T40" fmla="*/ 228679 w 160"/>
              <a:gd name="T41" fmla="*/ 189508 h 88"/>
              <a:gd name="T42" fmla="*/ 180896 w 160"/>
              <a:gd name="T43" fmla="*/ 275648 h 88"/>
              <a:gd name="T44" fmla="*/ 365204 w 160"/>
              <a:gd name="T45" fmla="*/ 275648 h 88"/>
              <a:gd name="T46" fmla="*/ 317421 w 160"/>
              <a:gd name="T47" fmla="*/ 189508 h 88"/>
              <a:gd name="T48" fmla="*/ 300355 w 160"/>
              <a:gd name="T49" fmla="*/ 165389 h 88"/>
              <a:gd name="T50" fmla="*/ 341313 w 160"/>
              <a:gd name="T51" fmla="*/ 124042 h 88"/>
              <a:gd name="T52" fmla="*/ 382270 w 160"/>
              <a:gd name="T53" fmla="*/ 172280 h 88"/>
              <a:gd name="T54" fmla="*/ 375444 w 160"/>
              <a:gd name="T55" fmla="*/ 189508 h 88"/>
              <a:gd name="T56" fmla="*/ 412988 w 160"/>
              <a:gd name="T57" fmla="*/ 172280 h 88"/>
              <a:gd name="T58" fmla="*/ 354965 w 160"/>
              <a:gd name="T59" fmla="*/ 103368 h 88"/>
              <a:gd name="T60" fmla="*/ 406162 w 160"/>
              <a:gd name="T61" fmla="*/ 75803 h 88"/>
              <a:gd name="T62" fmla="*/ 433467 w 160"/>
              <a:gd name="T63" fmla="*/ 103368 h 88"/>
              <a:gd name="T64" fmla="*/ 535861 w 160"/>
              <a:gd name="T65" fmla="*/ 37902 h 88"/>
              <a:gd name="T66" fmla="*/ 112633 w 160"/>
              <a:gd name="T67" fmla="*/ 86140 h 88"/>
              <a:gd name="T68" fmla="*/ 122873 w 160"/>
              <a:gd name="T69" fmla="*/ 37902 h 88"/>
              <a:gd name="T70" fmla="*/ 317421 w 160"/>
              <a:gd name="T71" fmla="*/ 206736 h 88"/>
              <a:gd name="T72" fmla="*/ 348139 w 160"/>
              <a:gd name="T73" fmla="*/ 275648 h 88"/>
              <a:gd name="T74" fmla="*/ 197961 w 160"/>
              <a:gd name="T75" fmla="*/ 275648 h 88"/>
              <a:gd name="T76" fmla="*/ 228679 w 160"/>
              <a:gd name="T77" fmla="*/ 206736 h 88"/>
              <a:gd name="T78" fmla="*/ 259398 w 160"/>
              <a:gd name="T79" fmla="*/ 179171 h 88"/>
              <a:gd name="T80" fmla="*/ 300355 w 160"/>
              <a:gd name="T81" fmla="*/ 196399 h 88"/>
              <a:gd name="T82" fmla="*/ 262811 w 160"/>
              <a:gd name="T83" fmla="*/ 161943 h 88"/>
              <a:gd name="T84" fmla="*/ 283289 w 160"/>
              <a:gd name="T85" fmla="*/ 161943 h 88"/>
              <a:gd name="T86" fmla="*/ 238919 w 160"/>
              <a:gd name="T87" fmla="*/ 124042 h 88"/>
              <a:gd name="T88" fmla="*/ 262811 w 160"/>
              <a:gd name="T89" fmla="*/ 75803 h 88"/>
              <a:gd name="T90" fmla="*/ 283289 w 160"/>
              <a:gd name="T91" fmla="*/ 93031 h 88"/>
              <a:gd name="T92" fmla="*/ 327660 w 160"/>
              <a:gd name="T93" fmla="*/ 110259 h 88"/>
              <a:gd name="T94" fmla="*/ 423228 w 160"/>
              <a:gd name="T95" fmla="*/ 75803 h 88"/>
              <a:gd name="T96" fmla="*/ 443706 w 160"/>
              <a:gd name="T97" fmla="*/ 75803 h 8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88">
                <a:moveTo>
                  <a:pt x="80" y="58"/>
                </a:moveTo>
                <a:cubicBezTo>
                  <a:pt x="74" y="58"/>
                  <a:pt x="69" y="63"/>
                  <a:pt x="69" y="69"/>
                </a:cubicBezTo>
                <a:cubicBezTo>
                  <a:pt x="69" y="75"/>
                  <a:pt x="74" y="80"/>
                  <a:pt x="80" y="80"/>
                </a:cubicBezTo>
                <a:cubicBezTo>
                  <a:pt x="86" y="80"/>
                  <a:pt x="91" y="75"/>
                  <a:pt x="91" y="69"/>
                </a:cubicBezTo>
                <a:cubicBezTo>
                  <a:pt x="91" y="63"/>
                  <a:pt x="86" y="58"/>
                  <a:pt x="80" y="58"/>
                </a:cubicBezTo>
                <a:close/>
                <a:moveTo>
                  <a:pt x="80" y="75"/>
                </a:moveTo>
                <a:cubicBezTo>
                  <a:pt x="77" y="75"/>
                  <a:pt x="74" y="72"/>
                  <a:pt x="74" y="69"/>
                </a:cubicBezTo>
                <a:cubicBezTo>
                  <a:pt x="74" y="66"/>
                  <a:pt x="77" y="63"/>
                  <a:pt x="80" y="63"/>
                </a:cubicBezTo>
                <a:cubicBezTo>
                  <a:pt x="83" y="63"/>
                  <a:pt x="86" y="66"/>
                  <a:pt x="86" y="69"/>
                </a:cubicBezTo>
                <a:cubicBezTo>
                  <a:pt x="86" y="72"/>
                  <a:pt x="83" y="75"/>
                  <a:pt x="80" y="75"/>
                </a:cubicBezTo>
                <a:close/>
                <a:moveTo>
                  <a:pt x="157" y="6"/>
                </a:moveTo>
                <a:cubicBezTo>
                  <a:pt x="130" y="6"/>
                  <a:pt x="130" y="6"/>
                  <a:pt x="130" y="6"/>
                </a:cubicBezTo>
                <a:cubicBezTo>
                  <a:pt x="130" y="3"/>
                  <a:pt x="130" y="3"/>
                  <a:pt x="130" y="3"/>
                </a:cubicBezTo>
                <a:cubicBezTo>
                  <a:pt x="130" y="1"/>
                  <a:pt x="128" y="0"/>
                  <a:pt x="127" y="0"/>
                </a:cubicBezTo>
                <a:cubicBezTo>
                  <a:pt x="126" y="0"/>
                  <a:pt x="124" y="1"/>
                  <a:pt x="124" y="3"/>
                </a:cubicBezTo>
                <a:cubicBezTo>
                  <a:pt x="124" y="6"/>
                  <a:pt x="124" y="6"/>
                  <a:pt x="124" y="6"/>
                </a:cubicBezTo>
                <a:cubicBezTo>
                  <a:pt x="97" y="6"/>
                  <a:pt x="97" y="6"/>
                  <a:pt x="97" y="6"/>
                </a:cubicBezTo>
                <a:cubicBezTo>
                  <a:pt x="95" y="6"/>
                  <a:pt x="94" y="7"/>
                  <a:pt x="94" y="8"/>
                </a:cubicBezTo>
                <a:cubicBezTo>
                  <a:pt x="94" y="10"/>
                  <a:pt x="95" y="11"/>
                  <a:pt x="97" y="11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1"/>
                  <a:pt x="41" y="11"/>
                  <a:pt x="41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5" y="11"/>
                  <a:pt x="66" y="10"/>
                  <a:pt x="66" y="8"/>
                </a:cubicBezTo>
                <a:cubicBezTo>
                  <a:pt x="66" y="7"/>
                  <a:pt x="65" y="6"/>
                  <a:pt x="63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4" y="0"/>
                  <a:pt x="33" y="0"/>
                </a:cubicBezTo>
                <a:cubicBezTo>
                  <a:pt x="32" y="0"/>
                  <a:pt x="30" y="1"/>
                  <a:pt x="30" y="3"/>
                </a:cubicBezTo>
                <a:cubicBezTo>
                  <a:pt x="30" y="6"/>
                  <a:pt x="30" y="6"/>
                  <a:pt x="30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7"/>
                  <a:pt x="0" y="8"/>
                </a:cubicBezTo>
                <a:cubicBezTo>
                  <a:pt x="0" y="10"/>
                  <a:pt x="1" y="11"/>
                  <a:pt x="3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6"/>
                  <a:pt x="29" y="30"/>
                  <a:pt x="33" y="30"/>
                </a:cubicBezTo>
                <a:cubicBezTo>
                  <a:pt x="37" y="30"/>
                  <a:pt x="41" y="26"/>
                  <a:pt x="41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8" y="30"/>
                  <a:pt x="58" y="30"/>
                  <a:pt x="58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3" y="30"/>
                  <a:pt x="50" y="32"/>
                  <a:pt x="49" y="35"/>
                </a:cubicBezTo>
                <a:cubicBezTo>
                  <a:pt x="42" y="50"/>
                  <a:pt x="42" y="50"/>
                  <a:pt x="42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37" y="50"/>
                  <a:pt x="36" y="51"/>
                  <a:pt x="36" y="52"/>
                </a:cubicBezTo>
                <a:cubicBezTo>
                  <a:pt x="36" y="54"/>
                  <a:pt x="37" y="55"/>
                  <a:pt x="39" y="55"/>
                </a:cubicBezTo>
                <a:cubicBezTo>
                  <a:pt x="50" y="55"/>
                  <a:pt x="50" y="55"/>
                  <a:pt x="50" y="55"/>
                </a:cubicBezTo>
                <a:cubicBezTo>
                  <a:pt x="51" y="55"/>
                  <a:pt x="52" y="54"/>
                  <a:pt x="52" y="52"/>
                </a:cubicBezTo>
                <a:cubicBezTo>
                  <a:pt x="52" y="51"/>
                  <a:pt x="51" y="50"/>
                  <a:pt x="50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6"/>
                  <a:pt x="55" y="36"/>
                  <a:pt x="5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9"/>
                  <a:pt x="66" y="41"/>
                  <a:pt x="70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8"/>
                  <a:pt x="72" y="48"/>
                  <a:pt x="72" y="48"/>
                </a:cubicBezTo>
                <a:cubicBezTo>
                  <a:pt x="70" y="49"/>
                  <a:pt x="69" y="51"/>
                  <a:pt x="68" y="53"/>
                </a:cubicBezTo>
                <a:cubicBezTo>
                  <a:pt x="67" y="55"/>
                  <a:pt x="67" y="55"/>
                  <a:pt x="67" y="55"/>
                </a:cubicBezTo>
                <a:cubicBezTo>
                  <a:pt x="67" y="55"/>
                  <a:pt x="67" y="55"/>
                  <a:pt x="67" y="55"/>
                </a:cubicBezTo>
                <a:cubicBezTo>
                  <a:pt x="61" y="55"/>
                  <a:pt x="61" y="55"/>
                  <a:pt x="61" y="55"/>
                </a:cubicBezTo>
                <a:cubicBezTo>
                  <a:pt x="56" y="55"/>
                  <a:pt x="53" y="59"/>
                  <a:pt x="53" y="63"/>
                </a:cubicBezTo>
                <a:cubicBezTo>
                  <a:pt x="53" y="80"/>
                  <a:pt x="53" y="80"/>
                  <a:pt x="53" y="80"/>
                </a:cubicBezTo>
                <a:cubicBezTo>
                  <a:pt x="53" y="84"/>
                  <a:pt x="56" y="88"/>
                  <a:pt x="61" y="88"/>
                </a:cubicBezTo>
                <a:cubicBezTo>
                  <a:pt x="99" y="88"/>
                  <a:pt x="99" y="88"/>
                  <a:pt x="99" y="88"/>
                </a:cubicBezTo>
                <a:cubicBezTo>
                  <a:pt x="104" y="88"/>
                  <a:pt x="107" y="84"/>
                  <a:pt x="107" y="80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07" y="59"/>
                  <a:pt x="104" y="55"/>
                  <a:pt x="99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2" y="53"/>
                  <a:pt x="92" y="53"/>
                  <a:pt x="92" y="53"/>
                </a:cubicBezTo>
                <a:cubicBezTo>
                  <a:pt x="91" y="51"/>
                  <a:pt x="90" y="49"/>
                  <a:pt x="88" y="48"/>
                </a:cubicBezTo>
                <a:cubicBezTo>
                  <a:pt x="88" y="41"/>
                  <a:pt x="88" y="41"/>
                  <a:pt x="88" y="41"/>
                </a:cubicBezTo>
                <a:cubicBezTo>
                  <a:pt x="90" y="41"/>
                  <a:pt x="90" y="41"/>
                  <a:pt x="90" y="41"/>
                </a:cubicBezTo>
                <a:cubicBezTo>
                  <a:pt x="94" y="41"/>
                  <a:pt x="98" y="39"/>
                  <a:pt x="100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5" y="36"/>
                  <a:pt x="106" y="36"/>
                  <a:pt x="107" y="37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9" y="50"/>
                  <a:pt x="108" y="51"/>
                  <a:pt x="108" y="52"/>
                </a:cubicBezTo>
                <a:cubicBezTo>
                  <a:pt x="108" y="54"/>
                  <a:pt x="109" y="55"/>
                  <a:pt x="110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3" y="55"/>
                  <a:pt x="124" y="54"/>
                  <a:pt x="124" y="52"/>
                </a:cubicBezTo>
                <a:cubicBezTo>
                  <a:pt x="124" y="51"/>
                  <a:pt x="123" y="50"/>
                  <a:pt x="121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10" y="32"/>
                  <a:pt x="107" y="30"/>
                  <a:pt x="104" y="30"/>
                </a:cubicBezTo>
                <a:cubicBezTo>
                  <a:pt x="102" y="30"/>
                  <a:pt x="102" y="30"/>
                  <a:pt x="102" y="30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9" y="26"/>
                  <a:pt x="123" y="30"/>
                  <a:pt x="127" y="30"/>
                </a:cubicBezTo>
                <a:cubicBezTo>
                  <a:pt x="131" y="30"/>
                  <a:pt x="135" y="26"/>
                  <a:pt x="135" y="22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57" y="11"/>
                  <a:pt x="157" y="11"/>
                  <a:pt x="157" y="11"/>
                </a:cubicBezTo>
                <a:cubicBezTo>
                  <a:pt x="159" y="11"/>
                  <a:pt x="160" y="10"/>
                  <a:pt x="160" y="8"/>
                </a:cubicBezTo>
                <a:cubicBezTo>
                  <a:pt x="160" y="7"/>
                  <a:pt x="159" y="6"/>
                  <a:pt x="157" y="6"/>
                </a:cubicBezTo>
                <a:close/>
                <a:moveTo>
                  <a:pt x="33" y="25"/>
                </a:moveTo>
                <a:cubicBezTo>
                  <a:pt x="31" y="25"/>
                  <a:pt x="30" y="24"/>
                  <a:pt x="30" y="22"/>
                </a:cubicBezTo>
                <a:cubicBezTo>
                  <a:pt x="30" y="11"/>
                  <a:pt x="30" y="11"/>
                  <a:pt x="30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4"/>
                  <a:pt x="35" y="25"/>
                  <a:pt x="33" y="25"/>
                </a:cubicBezTo>
                <a:close/>
                <a:moveTo>
                  <a:pt x="93" y="60"/>
                </a:moveTo>
                <a:cubicBezTo>
                  <a:pt x="99" y="60"/>
                  <a:pt x="99" y="60"/>
                  <a:pt x="99" y="60"/>
                </a:cubicBezTo>
                <a:cubicBezTo>
                  <a:pt x="101" y="60"/>
                  <a:pt x="102" y="62"/>
                  <a:pt x="102" y="63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02" y="82"/>
                  <a:pt x="101" y="83"/>
                  <a:pt x="99" y="83"/>
                </a:cubicBezTo>
                <a:cubicBezTo>
                  <a:pt x="61" y="83"/>
                  <a:pt x="61" y="83"/>
                  <a:pt x="61" y="83"/>
                </a:cubicBezTo>
                <a:cubicBezTo>
                  <a:pt x="59" y="83"/>
                  <a:pt x="58" y="82"/>
                  <a:pt x="58" y="80"/>
                </a:cubicBezTo>
                <a:cubicBezTo>
                  <a:pt x="58" y="63"/>
                  <a:pt x="58" y="63"/>
                  <a:pt x="58" y="63"/>
                </a:cubicBezTo>
                <a:cubicBezTo>
                  <a:pt x="58" y="62"/>
                  <a:pt x="59" y="60"/>
                  <a:pt x="61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9" y="60"/>
                  <a:pt x="71" y="59"/>
                  <a:pt x="72" y="57"/>
                </a:cubicBezTo>
                <a:cubicBezTo>
                  <a:pt x="73" y="54"/>
                  <a:pt x="73" y="54"/>
                  <a:pt x="73" y="54"/>
                </a:cubicBezTo>
                <a:cubicBezTo>
                  <a:pt x="73" y="53"/>
                  <a:pt x="74" y="52"/>
                  <a:pt x="76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6" y="52"/>
                  <a:pt x="87" y="53"/>
                  <a:pt x="87" y="54"/>
                </a:cubicBezTo>
                <a:cubicBezTo>
                  <a:pt x="88" y="57"/>
                  <a:pt x="88" y="57"/>
                  <a:pt x="88" y="57"/>
                </a:cubicBezTo>
                <a:cubicBezTo>
                  <a:pt x="89" y="59"/>
                  <a:pt x="91" y="60"/>
                  <a:pt x="93" y="60"/>
                </a:cubicBezTo>
                <a:close/>
                <a:moveTo>
                  <a:pt x="83" y="47"/>
                </a:moveTo>
                <a:cubicBezTo>
                  <a:pt x="77" y="47"/>
                  <a:pt x="77" y="47"/>
                  <a:pt x="77" y="47"/>
                </a:cubicBezTo>
                <a:cubicBezTo>
                  <a:pt x="77" y="41"/>
                  <a:pt x="77" y="41"/>
                  <a:pt x="77" y="41"/>
                </a:cubicBezTo>
                <a:cubicBezTo>
                  <a:pt x="83" y="41"/>
                  <a:pt x="83" y="41"/>
                  <a:pt x="83" y="41"/>
                </a:cubicBezTo>
                <a:lnTo>
                  <a:pt x="83" y="47"/>
                </a:lnTo>
                <a:close/>
                <a:moveTo>
                  <a:pt x="96" y="32"/>
                </a:moveTo>
                <a:cubicBezTo>
                  <a:pt x="95" y="34"/>
                  <a:pt x="93" y="36"/>
                  <a:pt x="9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7" y="36"/>
                  <a:pt x="65" y="34"/>
                  <a:pt x="64" y="32"/>
                </a:cubicBezTo>
                <a:cubicBezTo>
                  <a:pt x="61" y="22"/>
                  <a:pt x="61" y="22"/>
                  <a:pt x="61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7"/>
                  <a:pt x="77" y="27"/>
                  <a:pt x="77" y="27"/>
                </a:cubicBezTo>
                <a:cubicBezTo>
                  <a:pt x="77" y="29"/>
                  <a:pt x="79" y="30"/>
                  <a:pt x="80" y="30"/>
                </a:cubicBezTo>
                <a:cubicBezTo>
                  <a:pt x="81" y="30"/>
                  <a:pt x="83" y="29"/>
                  <a:pt x="83" y="27"/>
                </a:cubicBezTo>
                <a:cubicBezTo>
                  <a:pt x="83" y="22"/>
                  <a:pt x="83" y="22"/>
                  <a:pt x="83" y="22"/>
                </a:cubicBezTo>
                <a:cubicBezTo>
                  <a:pt x="99" y="22"/>
                  <a:pt x="99" y="22"/>
                  <a:pt x="99" y="22"/>
                </a:cubicBezTo>
                <a:lnTo>
                  <a:pt x="96" y="32"/>
                </a:lnTo>
                <a:close/>
                <a:moveTo>
                  <a:pt x="130" y="22"/>
                </a:moveTo>
                <a:cubicBezTo>
                  <a:pt x="130" y="24"/>
                  <a:pt x="129" y="25"/>
                  <a:pt x="127" y="25"/>
                </a:cubicBezTo>
                <a:cubicBezTo>
                  <a:pt x="125" y="25"/>
                  <a:pt x="124" y="24"/>
                  <a:pt x="124" y="22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30" y="11"/>
                  <a:pt x="130" y="11"/>
                  <a:pt x="130" y="11"/>
                </a:cubicBezTo>
                <a:lnTo>
                  <a:pt x="130" y="2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62">
            <a:extLst>
              <a:ext uri="{FF2B5EF4-FFF2-40B4-BE49-F238E27FC236}">
                <a16:creationId xmlns:a16="http://schemas.microsoft.com/office/drawing/2014/main" id="{6112474C-165A-40CA-987B-089F0E24AD2D}"/>
              </a:ext>
            </a:extLst>
          </p:cNvPr>
          <p:cNvSpPr>
            <a:spLocks noEditPoints="1"/>
          </p:cNvSpPr>
          <p:nvPr/>
        </p:nvSpPr>
        <p:spPr bwMode="auto">
          <a:xfrm>
            <a:off x="7711775" y="2327413"/>
            <a:ext cx="458314" cy="366386"/>
          </a:xfrm>
          <a:custGeom>
            <a:avLst/>
            <a:gdLst>
              <a:gd name="T0" fmla="*/ 498316 w 160"/>
              <a:gd name="T1" fmla="*/ 85938 h 127"/>
              <a:gd name="T2" fmla="*/ 460772 w 160"/>
              <a:gd name="T3" fmla="*/ 85938 h 127"/>
              <a:gd name="T4" fmla="*/ 453946 w 160"/>
              <a:gd name="T5" fmla="*/ 48125 h 127"/>
              <a:gd name="T6" fmla="*/ 433467 w 160"/>
              <a:gd name="T7" fmla="*/ 75625 h 127"/>
              <a:gd name="T8" fmla="*/ 416401 w 160"/>
              <a:gd name="T9" fmla="*/ 75625 h 127"/>
              <a:gd name="T10" fmla="*/ 395923 w 160"/>
              <a:gd name="T11" fmla="*/ 48125 h 127"/>
              <a:gd name="T12" fmla="*/ 385683 w 160"/>
              <a:gd name="T13" fmla="*/ 85938 h 127"/>
              <a:gd name="T14" fmla="*/ 273050 w 160"/>
              <a:gd name="T15" fmla="*/ 37813 h 127"/>
              <a:gd name="T16" fmla="*/ 310594 w 160"/>
              <a:gd name="T17" fmla="*/ 85938 h 127"/>
              <a:gd name="T18" fmla="*/ 300355 w 160"/>
              <a:gd name="T19" fmla="*/ 48125 h 127"/>
              <a:gd name="T20" fmla="*/ 341313 w 160"/>
              <a:gd name="T21" fmla="*/ 48125 h 127"/>
              <a:gd name="T22" fmla="*/ 358378 w 160"/>
              <a:gd name="T23" fmla="*/ 48125 h 127"/>
              <a:gd name="T24" fmla="*/ 341313 w 160"/>
              <a:gd name="T25" fmla="*/ 388438 h 127"/>
              <a:gd name="T26" fmla="*/ 348139 w 160"/>
              <a:gd name="T27" fmla="*/ 350625 h 127"/>
              <a:gd name="T28" fmla="*/ 235506 w 160"/>
              <a:gd name="T29" fmla="*/ 37813 h 127"/>
              <a:gd name="T30" fmla="*/ 197961 w 160"/>
              <a:gd name="T31" fmla="*/ 85938 h 127"/>
              <a:gd name="T32" fmla="*/ 187722 w 160"/>
              <a:gd name="T33" fmla="*/ 48125 h 127"/>
              <a:gd name="T34" fmla="*/ 129699 w 160"/>
              <a:gd name="T35" fmla="*/ 75625 h 127"/>
              <a:gd name="T36" fmla="*/ 112633 w 160"/>
              <a:gd name="T37" fmla="*/ 75625 h 127"/>
              <a:gd name="T38" fmla="*/ 167243 w 160"/>
              <a:gd name="T39" fmla="*/ 48125 h 127"/>
              <a:gd name="T40" fmla="*/ 160417 w 160"/>
              <a:gd name="T41" fmla="*/ 85938 h 127"/>
              <a:gd name="T42" fmla="*/ 273050 w 160"/>
              <a:gd name="T43" fmla="*/ 398750 h 127"/>
              <a:gd name="T44" fmla="*/ 310594 w 160"/>
              <a:gd name="T45" fmla="*/ 350625 h 127"/>
              <a:gd name="T46" fmla="*/ 320834 w 160"/>
              <a:gd name="T47" fmla="*/ 388438 h 127"/>
              <a:gd name="T48" fmla="*/ 225266 w 160"/>
              <a:gd name="T49" fmla="*/ 360938 h 127"/>
              <a:gd name="T50" fmla="*/ 245745 w 160"/>
              <a:gd name="T51" fmla="*/ 360938 h 127"/>
              <a:gd name="T52" fmla="*/ 187722 w 160"/>
              <a:gd name="T53" fmla="*/ 388438 h 127"/>
              <a:gd name="T54" fmla="*/ 197961 w 160"/>
              <a:gd name="T55" fmla="*/ 350625 h 127"/>
              <a:gd name="T56" fmla="*/ 122873 w 160"/>
              <a:gd name="T57" fmla="*/ 398750 h 127"/>
              <a:gd name="T58" fmla="*/ 160417 w 160"/>
              <a:gd name="T59" fmla="*/ 350625 h 127"/>
              <a:gd name="T60" fmla="*/ 167243 w 160"/>
              <a:gd name="T61" fmla="*/ 388438 h 127"/>
              <a:gd name="T62" fmla="*/ 491490 w 160"/>
              <a:gd name="T63" fmla="*/ 360938 h 127"/>
              <a:gd name="T64" fmla="*/ 508556 w 160"/>
              <a:gd name="T65" fmla="*/ 360938 h 127"/>
              <a:gd name="T66" fmla="*/ 54610 w 160"/>
              <a:gd name="T67" fmla="*/ 48125 h 127"/>
              <a:gd name="T68" fmla="*/ 47784 w 160"/>
              <a:gd name="T69" fmla="*/ 85938 h 127"/>
              <a:gd name="T70" fmla="*/ 85328 w 160"/>
              <a:gd name="T71" fmla="*/ 37813 h 127"/>
              <a:gd name="T72" fmla="*/ 47784 w 160"/>
              <a:gd name="T73" fmla="*/ 350625 h 127"/>
              <a:gd name="T74" fmla="*/ 54610 w 160"/>
              <a:gd name="T75" fmla="*/ 388438 h 127"/>
              <a:gd name="T76" fmla="*/ 75089 w 160"/>
              <a:gd name="T77" fmla="*/ 360938 h 127"/>
              <a:gd name="T78" fmla="*/ 92154 w 160"/>
              <a:gd name="T79" fmla="*/ 360938 h 127"/>
              <a:gd name="T80" fmla="*/ 453946 w 160"/>
              <a:gd name="T81" fmla="*/ 388438 h 127"/>
              <a:gd name="T82" fmla="*/ 460772 w 160"/>
              <a:gd name="T83" fmla="*/ 350625 h 127"/>
              <a:gd name="T84" fmla="*/ 423228 w 160"/>
              <a:gd name="T85" fmla="*/ 398750 h 127"/>
              <a:gd name="T86" fmla="*/ 385683 w 160"/>
              <a:gd name="T87" fmla="*/ 350625 h 127"/>
              <a:gd name="T88" fmla="*/ 395923 w 160"/>
              <a:gd name="T89" fmla="*/ 388438 h 127"/>
              <a:gd name="T90" fmla="*/ 17066 w 160"/>
              <a:gd name="T91" fmla="*/ 0 h 127"/>
              <a:gd name="T92" fmla="*/ 529034 w 160"/>
              <a:gd name="T93" fmla="*/ 436563 h 127"/>
              <a:gd name="T94" fmla="*/ 529034 w 160"/>
              <a:gd name="T95" fmla="*/ 415938 h 127"/>
              <a:gd name="T96" fmla="*/ 17066 w 160"/>
              <a:gd name="T97" fmla="*/ 17188 h 127"/>
              <a:gd name="T98" fmla="*/ 529034 w 160"/>
              <a:gd name="T99" fmla="*/ 415938 h 127"/>
              <a:gd name="T100" fmla="*/ 37544 w 160"/>
              <a:gd name="T101" fmla="*/ 312813 h 127"/>
              <a:gd name="T102" fmla="*/ 358378 w 160"/>
              <a:gd name="T103" fmla="*/ 123750 h 127"/>
              <a:gd name="T104" fmla="*/ 54610 w 160"/>
              <a:gd name="T105" fmla="*/ 312813 h 127"/>
              <a:gd name="T106" fmla="*/ 337899 w 160"/>
              <a:gd name="T107" fmla="*/ 123750 h 127"/>
              <a:gd name="T108" fmla="*/ 395923 w 160"/>
              <a:gd name="T109" fmla="*/ 103125 h 127"/>
              <a:gd name="T110" fmla="*/ 491490 w 160"/>
              <a:gd name="T111" fmla="*/ 330000 h 127"/>
              <a:gd name="T112" fmla="*/ 491490 w 160"/>
              <a:gd name="T113" fmla="*/ 312813 h 127"/>
              <a:gd name="T114" fmla="*/ 395923 w 160"/>
              <a:gd name="T115" fmla="*/ 123750 h 127"/>
              <a:gd name="T116" fmla="*/ 491490 w 160"/>
              <a:gd name="T117" fmla="*/ 312813 h 12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27">
                <a:moveTo>
                  <a:pt x="146" y="11"/>
                </a:moveTo>
                <a:cubicBezTo>
                  <a:pt x="145" y="11"/>
                  <a:pt x="144" y="12"/>
                  <a:pt x="144" y="14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4" y="23"/>
                  <a:pt x="145" y="25"/>
                  <a:pt x="146" y="25"/>
                </a:cubicBezTo>
                <a:cubicBezTo>
                  <a:pt x="148" y="25"/>
                  <a:pt x="149" y="23"/>
                  <a:pt x="149" y="22"/>
                </a:cubicBezTo>
                <a:cubicBezTo>
                  <a:pt x="149" y="14"/>
                  <a:pt x="149" y="14"/>
                  <a:pt x="149" y="14"/>
                </a:cubicBezTo>
                <a:cubicBezTo>
                  <a:pt x="149" y="12"/>
                  <a:pt x="148" y="11"/>
                  <a:pt x="146" y="11"/>
                </a:cubicBezTo>
                <a:close/>
                <a:moveTo>
                  <a:pt x="135" y="25"/>
                </a:moveTo>
                <a:cubicBezTo>
                  <a:pt x="137" y="25"/>
                  <a:pt x="138" y="23"/>
                  <a:pt x="138" y="22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8" y="12"/>
                  <a:pt x="137" y="11"/>
                  <a:pt x="135" y="11"/>
                </a:cubicBezTo>
                <a:cubicBezTo>
                  <a:pt x="134" y="11"/>
                  <a:pt x="133" y="12"/>
                  <a:pt x="133" y="14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3"/>
                  <a:pt x="134" y="25"/>
                  <a:pt x="135" y="25"/>
                </a:cubicBezTo>
                <a:close/>
                <a:moveTo>
                  <a:pt x="124" y="25"/>
                </a:moveTo>
                <a:cubicBezTo>
                  <a:pt x="126" y="25"/>
                  <a:pt x="127" y="23"/>
                  <a:pt x="127" y="22"/>
                </a:cubicBezTo>
                <a:cubicBezTo>
                  <a:pt x="127" y="14"/>
                  <a:pt x="127" y="14"/>
                  <a:pt x="127" y="14"/>
                </a:cubicBezTo>
                <a:cubicBezTo>
                  <a:pt x="127" y="12"/>
                  <a:pt x="126" y="11"/>
                  <a:pt x="124" y="11"/>
                </a:cubicBezTo>
                <a:cubicBezTo>
                  <a:pt x="123" y="11"/>
                  <a:pt x="122" y="12"/>
                  <a:pt x="122" y="14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22" y="23"/>
                  <a:pt x="123" y="25"/>
                  <a:pt x="124" y="25"/>
                </a:cubicBezTo>
                <a:close/>
                <a:moveTo>
                  <a:pt x="113" y="25"/>
                </a:moveTo>
                <a:cubicBezTo>
                  <a:pt x="115" y="25"/>
                  <a:pt x="116" y="23"/>
                  <a:pt x="116" y="22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6" y="12"/>
                  <a:pt x="115" y="11"/>
                  <a:pt x="113" y="11"/>
                </a:cubicBezTo>
                <a:cubicBezTo>
                  <a:pt x="112" y="11"/>
                  <a:pt x="111" y="12"/>
                  <a:pt x="111" y="14"/>
                </a:cubicBezTo>
                <a:cubicBezTo>
                  <a:pt x="111" y="22"/>
                  <a:pt x="111" y="22"/>
                  <a:pt x="111" y="22"/>
                </a:cubicBezTo>
                <a:cubicBezTo>
                  <a:pt x="111" y="23"/>
                  <a:pt x="112" y="25"/>
                  <a:pt x="113" y="25"/>
                </a:cubicBezTo>
                <a:close/>
                <a:moveTo>
                  <a:pt x="80" y="25"/>
                </a:moveTo>
                <a:cubicBezTo>
                  <a:pt x="81" y="25"/>
                  <a:pt x="83" y="23"/>
                  <a:pt x="83" y="22"/>
                </a:cubicBezTo>
                <a:cubicBezTo>
                  <a:pt x="83" y="14"/>
                  <a:pt x="83" y="14"/>
                  <a:pt x="83" y="14"/>
                </a:cubicBezTo>
                <a:cubicBezTo>
                  <a:pt x="83" y="12"/>
                  <a:pt x="81" y="11"/>
                  <a:pt x="80" y="11"/>
                </a:cubicBezTo>
                <a:cubicBezTo>
                  <a:pt x="79" y="11"/>
                  <a:pt x="77" y="12"/>
                  <a:pt x="77" y="14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3"/>
                  <a:pt x="79" y="25"/>
                  <a:pt x="80" y="25"/>
                </a:cubicBezTo>
                <a:close/>
                <a:moveTo>
                  <a:pt x="91" y="25"/>
                </a:moveTo>
                <a:cubicBezTo>
                  <a:pt x="92" y="25"/>
                  <a:pt x="94" y="23"/>
                  <a:pt x="94" y="22"/>
                </a:cubicBezTo>
                <a:cubicBezTo>
                  <a:pt x="94" y="14"/>
                  <a:pt x="94" y="14"/>
                  <a:pt x="94" y="14"/>
                </a:cubicBezTo>
                <a:cubicBezTo>
                  <a:pt x="94" y="12"/>
                  <a:pt x="92" y="11"/>
                  <a:pt x="91" y="11"/>
                </a:cubicBezTo>
                <a:cubicBezTo>
                  <a:pt x="90" y="11"/>
                  <a:pt x="88" y="12"/>
                  <a:pt x="88" y="14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3"/>
                  <a:pt x="90" y="25"/>
                  <a:pt x="91" y="25"/>
                </a:cubicBezTo>
                <a:close/>
                <a:moveTo>
                  <a:pt x="102" y="11"/>
                </a:moveTo>
                <a:cubicBezTo>
                  <a:pt x="101" y="11"/>
                  <a:pt x="100" y="12"/>
                  <a:pt x="100" y="14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3"/>
                  <a:pt x="101" y="25"/>
                  <a:pt x="102" y="25"/>
                </a:cubicBezTo>
                <a:cubicBezTo>
                  <a:pt x="104" y="25"/>
                  <a:pt x="105" y="23"/>
                  <a:pt x="105" y="22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2"/>
                  <a:pt x="104" y="11"/>
                  <a:pt x="102" y="11"/>
                </a:cubicBezTo>
                <a:close/>
                <a:moveTo>
                  <a:pt x="102" y="102"/>
                </a:moveTo>
                <a:cubicBezTo>
                  <a:pt x="101" y="102"/>
                  <a:pt x="100" y="103"/>
                  <a:pt x="100" y="105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100" y="115"/>
                  <a:pt x="101" y="116"/>
                  <a:pt x="102" y="116"/>
                </a:cubicBezTo>
                <a:cubicBezTo>
                  <a:pt x="104" y="116"/>
                  <a:pt x="105" y="115"/>
                  <a:pt x="105" y="113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5" y="103"/>
                  <a:pt x="104" y="102"/>
                  <a:pt x="102" y="102"/>
                </a:cubicBezTo>
                <a:close/>
                <a:moveTo>
                  <a:pt x="69" y="25"/>
                </a:moveTo>
                <a:cubicBezTo>
                  <a:pt x="70" y="25"/>
                  <a:pt x="72" y="23"/>
                  <a:pt x="72" y="22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12"/>
                  <a:pt x="70" y="11"/>
                  <a:pt x="69" y="11"/>
                </a:cubicBezTo>
                <a:cubicBezTo>
                  <a:pt x="68" y="11"/>
                  <a:pt x="66" y="12"/>
                  <a:pt x="66" y="1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3"/>
                  <a:pt x="68" y="25"/>
                  <a:pt x="69" y="25"/>
                </a:cubicBezTo>
                <a:close/>
                <a:moveTo>
                  <a:pt x="58" y="25"/>
                </a:moveTo>
                <a:cubicBezTo>
                  <a:pt x="59" y="25"/>
                  <a:pt x="60" y="23"/>
                  <a:pt x="60" y="22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2"/>
                  <a:pt x="59" y="11"/>
                  <a:pt x="58" y="11"/>
                </a:cubicBezTo>
                <a:cubicBezTo>
                  <a:pt x="56" y="11"/>
                  <a:pt x="55" y="12"/>
                  <a:pt x="55" y="14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3"/>
                  <a:pt x="56" y="25"/>
                  <a:pt x="58" y="25"/>
                </a:cubicBezTo>
                <a:close/>
                <a:moveTo>
                  <a:pt x="36" y="25"/>
                </a:moveTo>
                <a:cubicBezTo>
                  <a:pt x="37" y="25"/>
                  <a:pt x="38" y="23"/>
                  <a:pt x="38" y="22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2"/>
                  <a:pt x="37" y="11"/>
                  <a:pt x="36" y="11"/>
                </a:cubicBezTo>
                <a:cubicBezTo>
                  <a:pt x="34" y="11"/>
                  <a:pt x="33" y="12"/>
                  <a:pt x="33" y="14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3"/>
                  <a:pt x="34" y="25"/>
                  <a:pt x="36" y="25"/>
                </a:cubicBezTo>
                <a:close/>
                <a:moveTo>
                  <a:pt x="47" y="25"/>
                </a:moveTo>
                <a:cubicBezTo>
                  <a:pt x="48" y="25"/>
                  <a:pt x="49" y="23"/>
                  <a:pt x="49" y="22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2"/>
                  <a:pt x="48" y="11"/>
                  <a:pt x="47" y="11"/>
                </a:cubicBezTo>
                <a:cubicBezTo>
                  <a:pt x="45" y="11"/>
                  <a:pt x="44" y="12"/>
                  <a:pt x="44" y="14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3"/>
                  <a:pt x="45" y="25"/>
                  <a:pt x="47" y="25"/>
                </a:cubicBezTo>
                <a:close/>
                <a:moveTo>
                  <a:pt x="80" y="102"/>
                </a:moveTo>
                <a:cubicBezTo>
                  <a:pt x="79" y="102"/>
                  <a:pt x="77" y="103"/>
                  <a:pt x="77" y="105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77" y="115"/>
                  <a:pt x="79" y="116"/>
                  <a:pt x="80" y="116"/>
                </a:cubicBezTo>
                <a:cubicBezTo>
                  <a:pt x="81" y="116"/>
                  <a:pt x="83" y="115"/>
                  <a:pt x="83" y="113"/>
                </a:cubicBezTo>
                <a:cubicBezTo>
                  <a:pt x="83" y="105"/>
                  <a:pt x="83" y="105"/>
                  <a:pt x="83" y="105"/>
                </a:cubicBezTo>
                <a:cubicBezTo>
                  <a:pt x="83" y="103"/>
                  <a:pt x="81" y="102"/>
                  <a:pt x="80" y="102"/>
                </a:cubicBezTo>
                <a:close/>
                <a:moveTo>
                  <a:pt x="91" y="102"/>
                </a:moveTo>
                <a:cubicBezTo>
                  <a:pt x="90" y="102"/>
                  <a:pt x="88" y="103"/>
                  <a:pt x="88" y="105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5"/>
                  <a:pt x="90" y="116"/>
                  <a:pt x="91" y="116"/>
                </a:cubicBezTo>
                <a:cubicBezTo>
                  <a:pt x="92" y="116"/>
                  <a:pt x="94" y="115"/>
                  <a:pt x="94" y="113"/>
                </a:cubicBezTo>
                <a:cubicBezTo>
                  <a:pt x="94" y="105"/>
                  <a:pt x="94" y="105"/>
                  <a:pt x="94" y="105"/>
                </a:cubicBezTo>
                <a:cubicBezTo>
                  <a:pt x="94" y="103"/>
                  <a:pt x="92" y="102"/>
                  <a:pt x="91" y="102"/>
                </a:cubicBezTo>
                <a:close/>
                <a:moveTo>
                  <a:pt x="69" y="102"/>
                </a:moveTo>
                <a:cubicBezTo>
                  <a:pt x="68" y="102"/>
                  <a:pt x="66" y="103"/>
                  <a:pt x="66" y="105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5"/>
                  <a:pt x="68" y="116"/>
                  <a:pt x="69" y="116"/>
                </a:cubicBezTo>
                <a:cubicBezTo>
                  <a:pt x="70" y="116"/>
                  <a:pt x="72" y="115"/>
                  <a:pt x="72" y="113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103"/>
                  <a:pt x="70" y="102"/>
                  <a:pt x="69" y="102"/>
                </a:cubicBezTo>
                <a:close/>
                <a:moveTo>
                  <a:pt x="58" y="102"/>
                </a:moveTo>
                <a:cubicBezTo>
                  <a:pt x="56" y="102"/>
                  <a:pt x="55" y="103"/>
                  <a:pt x="55" y="105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5" y="115"/>
                  <a:pt x="56" y="116"/>
                  <a:pt x="58" y="116"/>
                </a:cubicBezTo>
                <a:cubicBezTo>
                  <a:pt x="59" y="116"/>
                  <a:pt x="60" y="115"/>
                  <a:pt x="60" y="113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60" y="103"/>
                  <a:pt x="59" y="102"/>
                  <a:pt x="58" y="102"/>
                </a:cubicBezTo>
                <a:close/>
                <a:moveTo>
                  <a:pt x="36" y="102"/>
                </a:moveTo>
                <a:cubicBezTo>
                  <a:pt x="34" y="102"/>
                  <a:pt x="33" y="103"/>
                  <a:pt x="33" y="105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5"/>
                  <a:pt x="34" y="116"/>
                  <a:pt x="36" y="116"/>
                </a:cubicBezTo>
                <a:cubicBezTo>
                  <a:pt x="37" y="116"/>
                  <a:pt x="38" y="115"/>
                  <a:pt x="38" y="113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8" y="103"/>
                  <a:pt x="37" y="102"/>
                  <a:pt x="36" y="102"/>
                </a:cubicBezTo>
                <a:close/>
                <a:moveTo>
                  <a:pt x="47" y="102"/>
                </a:moveTo>
                <a:cubicBezTo>
                  <a:pt x="45" y="102"/>
                  <a:pt x="44" y="103"/>
                  <a:pt x="44" y="105"/>
                </a:cubicBezTo>
                <a:cubicBezTo>
                  <a:pt x="44" y="113"/>
                  <a:pt x="44" y="113"/>
                  <a:pt x="44" y="113"/>
                </a:cubicBezTo>
                <a:cubicBezTo>
                  <a:pt x="44" y="115"/>
                  <a:pt x="45" y="116"/>
                  <a:pt x="47" y="116"/>
                </a:cubicBezTo>
                <a:cubicBezTo>
                  <a:pt x="48" y="116"/>
                  <a:pt x="49" y="115"/>
                  <a:pt x="49" y="113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49" y="103"/>
                  <a:pt x="48" y="102"/>
                  <a:pt x="47" y="102"/>
                </a:cubicBezTo>
                <a:close/>
                <a:moveTo>
                  <a:pt x="146" y="102"/>
                </a:moveTo>
                <a:cubicBezTo>
                  <a:pt x="145" y="102"/>
                  <a:pt x="144" y="103"/>
                  <a:pt x="144" y="105"/>
                </a:cubicBezTo>
                <a:cubicBezTo>
                  <a:pt x="144" y="113"/>
                  <a:pt x="144" y="113"/>
                  <a:pt x="144" y="113"/>
                </a:cubicBezTo>
                <a:cubicBezTo>
                  <a:pt x="144" y="115"/>
                  <a:pt x="145" y="116"/>
                  <a:pt x="146" y="116"/>
                </a:cubicBezTo>
                <a:cubicBezTo>
                  <a:pt x="148" y="116"/>
                  <a:pt x="149" y="115"/>
                  <a:pt x="149" y="113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49" y="103"/>
                  <a:pt x="148" y="102"/>
                  <a:pt x="146" y="102"/>
                </a:cubicBezTo>
                <a:close/>
                <a:moveTo>
                  <a:pt x="14" y="25"/>
                </a:moveTo>
                <a:cubicBezTo>
                  <a:pt x="15" y="25"/>
                  <a:pt x="16" y="23"/>
                  <a:pt x="16" y="22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2"/>
                  <a:pt x="15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3"/>
                  <a:pt x="12" y="25"/>
                  <a:pt x="14" y="25"/>
                </a:cubicBezTo>
                <a:close/>
                <a:moveTo>
                  <a:pt x="25" y="25"/>
                </a:moveTo>
                <a:cubicBezTo>
                  <a:pt x="26" y="25"/>
                  <a:pt x="27" y="23"/>
                  <a:pt x="27" y="22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2"/>
                  <a:pt x="26" y="11"/>
                  <a:pt x="25" y="11"/>
                </a:cubicBezTo>
                <a:cubicBezTo>
                  <a:pt x="23" y="11"/>
                  <a:pt x="22" y="12"/>
                  <a:pt x="22" y="14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3"/>
                  <a:pt x="23" y="25"/>
                  <a:pt x="25" y="25"/>
                </a:cubicBezTo>
                <a:close/>
                <a:moveTo>
                  <a:pt x="14" y="102"/>
                </a:moveTo>
                <a:cubicBezTo>
                  <a:pt x="12" y="102"/>
                  <a:pt x="11" y="103"/>
                  <a:pt x="11" y="105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1" y="115"/>
                  <a:pt x="12" y="116"/>
                  <a:pt x="14" y="116"/>
                </a:cubicBezTo>
                <a:cubicBezTo>
                  <a:pt x="15" y="116"/>
                  <a:pt x="16" y="115"/>
                  <a:pt x="16" y="113"/>
                </a:cubicBezTo>
                <a:cubicBezTo>
                  <a:pt x="16" y="105"/>
                  <a:pt x="16" y="105"/>
                  <a:pt x="16" y="105"/>
                </a:cubicBezTo>
                <a:cubicBezTo>
                  <a:pt x="16" y="103"/>
                  <a:pt x="15" y="102"/>
                  <a:pt x="14" y="102"/>
                </a:cubicBezTo>
                <a:close/>
                <a:moveTo>
                  <a:pt x="25" y="102"/>
                </a:moveTo>
                <a:cubicBezTo>
                  <a:pt x="23" y="102"/>
                  <a:pt x="22" y="103"/>
                  <a:pt x="22" y="105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2" y="115"/>
                  <a:pt x="23" y="116"/>
                  <a:pt x="25" y="116"/>
                </a:cubicBezTo>
                <a:cubicBezTo>
                  <a:pt x="26" y="116"/>
                  <a:pt x="27" y="115"/>
                  <a:pt x="27" y="113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3"/>
                  <a:pt x="26" y="102"/>
                  <a:pt x="25" y="102"/>
                </a:cubicBezTo>
                <a:close/>
                <a:moveTo>
                  <a:pt x="135" y="102"/>
                </a:moveTo>
                <a:cubicBezTo>
                  <a:pt x="134" y="102"/>
                  <a:pt x="133" y="103"/>
                  <a:pt x="133" y="105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33" y="115"/>
                  <a:pt x="134" y="116"/>
                  <a:pt x="135" y="116"/>
                </a:cubicBezTo>
                <a:cubicBezTo>
                  <a:pt x="137" y="116"/>
                  <a:pt x="138" y="115"/>
                  <a:pt x="138" y="113"/>
                </a:cubicBezTo>
                <a:cubicBezTo>
                  <a:pt x="138" y="105"/>
                  <a:pt x="138" y="105"/>
                  <a:pt x="138" y="105"/>
                </a:cubicBezTo>
                <a:cubicBezTo>
                  <a:pt x="138" y="103"/>
                  <a:pt x="137" y="102"/>
                  <a:pt x="135" y="102"/>
                </a:cubicBezTo>
                <a:close/>
                <a:moveTo>
                  <a:pt x="124" y="102"/>
                </a:moveTo>
                <a:cubicBezTo>
                  <a:pt x="123" y="102"/>
                  <a:pt x="122" y="103"/>
                  <a:pt x="122" y="105"/>
                </a:cubicBezTo>
                <a:cubicBezTo>
                  <a:pt x="122" y="113"/>
                  <a:pt x="122" y="113"/>
                  <a:pt x="122" y="113"/>
                </a:cubicBezTo>
                <a:cubicBezTo>
                  <a:pt x="122" y="115"/>
                  <a:pt x="123" y="116"/>
                  <a:pt x="124" y="116"/>
                </a:cubicBezTo>
                <a:cubicBezTo>
                  <a:pt x="126" y="116"/>
                  <a:pt x="127" y="115"/>
                  <a:pt x="127" y="113"/>
                </a:cubicBezTo>
                <a:cubicBezTo>
                  <a:pt x="127" y="105"/>
                  <a:pt x="127" y="105"/>
                  <a:pt x="127" y="105"/>
                </a:cubicBezTo>
                <a:cubicBezTo>
                  <a:pt x="127" y="103"/>
                  <a:pt x="126" y="102"/>
                  <a:pt x="124" y="102"/>
                </a:cubicBezTo>
                <a:close/>
                <a:moveTo>
                  <a:pt x="113" y="102"/>
                </a:moveTo>
                <a:cubicBezTo>
                  <a:pt x="112" y="102"/>
                  <a:pt x="111" y="103"/>
                  <a:pt x="111" y="105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1" y="115"/>
                  <a:pt x="112" y="116"/>
                  <a:pt x="113" y="116"/>
                </a:cubicBezTo>
                <a:cubicBezTo>
                  <a:pt x="115" y="116"/>
                  <a:pt x="116" y="115"/>
                  <a:pt x="116" y="113"/>
                </a:cubicBezTo>
                <a:cubicBezTo>
                  <a:pt x="116" y="105"/>
                  <a:pt x="116" y="105"/>
                  <a:pt x="116" y="105"/>
                </a:cubicBezTo>
                <a:cubicBezTo>
                  <a:pt x="116" y="103"/>
                  <a:pt x="115" y="102"/>
                  <a:pt x="113" y="102"/>
                </a:cubicBezTo>
                <a:close/>
                <a:moveTo>
                  <a:pt x="15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7"/>
                  <a:pt x="5" y="127"/>
                </a:cubicBezTo>
                <a:cubicBezTo>
                  <a:pt x="155" y="127"/>
                  <a:pt x="155" y="127"/>
                  <a:pt x="155" y="127"/>
                </a:cubicBezTo>
                <a:cubicBezTo>
                  <a:pt x="158" y="127"/>
                  <a:pt x="160" y="124"/>
                  <a:pt x="160" y="121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8" y="0"/>
                  <a:pt x="155" y="0"/>
                </a:cubicBezTo>
                <a:close/>
                <a:moveTo>
                  <a:pt x="155" y="121"/>
                </a:moveTo>
                <a:cubicBezTo>
                  <a:pt x="155" y="122"/>
                  <a:pt x="155" y="122"/>
                  <a:pt x="155" y="122"/>
                </a:cubicBezTo>
                <a:cubicBezTo>
                  <a:pt x="5" y="122"/>
                  <a:pt x="5" y="122"/>
                  <a:pt x="5" y="122"/>
                </a:cubicBezTo>
                <a:cubicBezTo>
                  <a:pt x="5" y="122"/>
                  <a:pt x="5" y="122"/>
                  <a:pt x="5" y="121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21"/>
                </a:lnTo>
                <a:close/>
                <a:moveTo>
                  <a:pt x="99" y="30"/>
                </a:moveTo>
                <a:cubicBezTo>
                  <a:pt x="16" y="30"/>
                  <a:pt x="16" y="30"/>
                  <a:pt x="16" y="30"/>
                </a:cubicBezTo>
                <a:cubicBezTo>
                  <a:pt x="13" y="30"/>
                  <a:pt x="11" y="33"/>
                  <a:pt x="11" y="36"/>
                </a:cubicBezTo>
                <a:cubicBezTo>
                  <a:pt x="11" y="91"/>
                  <a:pt x="11" y="91"/>
                  <a:pt x="11" y="91"/>
                </a:cubicBezTo>
                <a:cubicBezTo>
                  <a:pt x="11" y="94"/>
                  <a:pt x="13" y="96"/>
                  <a:pt x="16" y="96"/>
                </a:cubicBezTo>
                <a:cubicBezTo>
                  <a:pt x="99" y="96"/>
                  <a:pt x="99" y="96"/>
                  <a:pt x="99" y="96"/>
                </a:cubicBezTo>
                <a:cubicBezTo>
                  <a:pt x="102" y="96"/>
                  <a:pt x="105" y="94"/>
                  <a:pt x="105" y="91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5" y="33"/>
                  <a:pt x="102" y="30"/>
                  <a:pt x="99" y="30"/>
                </a:cubicBezTo>
                <a:close/>
                <a:moveTo>
                  <a:pt x="100" y="91"/>
                </a:moveTo>
                <a:cubicBezTo>
                  <a:pt x="100" y="91"/>
                  <a:pt x="99" y="91"/>
                  <a:pt x="99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100" y="36"/>
                  <a:pt x="100" y="36"/>
                </a:cubicBezTo>
                <a:lnTo>
                  <a:pt x="100" y="91"/>
                </a:lnTo>
                <a:close/>
                <a:moveTo>
                  <a:pt x="144" y="30"/>
                </a:moveTo>
                <a:cubicBezTo>
                  <a:pt x="116" y="30"/>
                  <a:pt x="116" y="30"/>
                  <a:pt x="116" y="30"/>
                </a:cubicBezTo>
                <a:cubicBezTo>
                  <a:pt x="113" y="30"/>
                  <a:pt x="111" y="33"/>
                  <a:pt x="111" y="36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1" y="94"/>
                  <a:pt x="113" y="96"/>
                  <a:pt x="116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7" y="96"/>
                  <a:pt x="149" y="94"/>
                  <a:pt x="149" y="91"/>
                </a:cubicBezTo>
                <a:cubicBezTo>
                  <a:pt x="149" y="36"/>
                  <a:pt x="149" y="36"/>
                  <a:pt x="149" y="36"/>
                </a:cubicBezTo>
                <a:cubicBezTo>
                  <a:pt x="149" y="33"/>
                  <a:pt x="147" y="30"/>
                  <a:pt x="144" y="30"/>
                </a:cubicBezTo>
                <a:close/>
                <a:moveTo>
                  <a:pt x="144" y="91"/>
                </a:moveTo>
                <a:cubicBezTo>
                  <a:pt x="144" y="91"/>
                  <a:pt x="144" y="91"/>
                  <a:pt x="144" y="91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6"/>
                  <a:pt x="144" y="36"/>
                  <a:pt x="144" y="36"/>
                </a:cubicBezTo>
                <a:lnTo>
                  <a:pt x="144" y="9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63">
            <a:extLst>
              <a:ext uri="{FF2B5EF4-FFF2-40B4-BE49-F238E27FC236}">
                <a16:creationId xmlns:a16="http://schemas.microsoft.com/office/drawing/2014/main" id="{AD5B9771-25C1-4F98-920E-308459D6FBD5}"/>
              </a:ext>
            </a:extLst>
          </p:cNvPr>
          <p:cNvSpPr>
            <a:spLocks noEditPoints="1"/>
          </p:cNvSpPr>
          <p:nvPr/>
        </p:nvSpPr>
        <p:spPr bwMode="auto">
          <a:xfrm>
            <a:off x="7716795" y="3287018"/>
            <a:ext cx="458316" cy="462312"/>
          </a:xfrm>
          <a:custGeom>
            <a:avLst/>
            <a:gdLst>
              <a:gd name="T0" fmla="*/ 273050 w 160"/>
              <a:gd name="T1" fmla="*/ 0 h 160"/>
              <a:gd name="T2" fmla="*/ 0 w 160"/>
              <a:gd name="T3" fmla="*/ 275432 h 160"/>
              <a:gd name="T4" fmla="*/ 273050 w 160"/>
              <a:gd name="T5" fmla="*/ 550863 h 160"/>
              <a:gd name="T6" fmla="*/ 546100 w 160"/>
              <a:gd name="T7" fmla="*/ 275432 h 160"/>
              <a:gd name="T8" fmla="*/ 453946 w 160"/>
              <a:gd name="T9" fmla="*/ 457905 h 160"/>
              <a:gd name="T10" fmla="*/ 92154 w 160"/>
              <a:gd name="T11" fmla="*/ 457905 h 160"/>
              <a:gd name="T12" fmla="*/ 92154 w 160"/>
              <a:gd name="T13" fmla="*/ 92958 h 160"/>
              <a:gd name="T14" fmla="*/ 453946 w 160"/>
              <a:gd name="T15" fmla="*/ 92958 h 160"/>
              <a:gd name="T16" fmla="*/ 453946 w 160"/>
              <a:gd name="T17" fmla="*/ 457905 h 160"/>
              <a:gd name="T18" fmla="*/ 348139 w 160"/>
              <a:gd name="T19" fmla="*/ 275432 h 160"/>
              <a:gd name="T20" fmla="*/ 498316 w 160"/>
              <a:gd name="T21" fmla="*/ 275432 h 160"/>
              <a:gd name="T22" fmla="*/ 365204 w 160"/>
              <a:gd name="T23" fmla="*/ 275432 h 160"/>
              <a:gd name="T24" fmla="*/ 433467 w 160"/>
              <a:gd name="T25" fmla="*/ 275432 h 160"/>
              <a:gd name="T26" fmla="*/ 365204 w 160"/>
              <a:gd name="T27" fmla="*/ 275432 h 160"/>
              <a:gd name="T28" fmla="*/ 450533 w 160"/>
              <a:gd name="T29" fmla="*/ 275432 h 160"/>
              <a:gd name="T30" fmla="*/ 481251 w 160"/>
              <a:gd name="T31" fmla="*/ 275432 h 160"/>
              <a:gd name="T32" fmla="*/ 122873 w 160"/>
              <a:gd name="T33" fmla="*/ 199688 h 160"/>
              <a:gd name="T34" fmla="*/ 122873 w 160"/>
              <a:gd name="T35" fmla="*/ 351175 h 160"/>
              <a:gd name="T36" fmla="*/ 122873 w 160"/>
              <a:gd name="T37" fmla="*/ 199688 h 160"/>
              <a:gd name="T38" fmla="*/ 102394 w 160"/>
              <a:gd name="T39" fmla="*/ 220345 h 160"/>
              <a:gd name="T40" fmla="*/ 102394 w 160"/>
              <a:gd name="T41" fmla="*/ 330518 h 160"/>
              <a:gd name="T42" fmla="*/ 122873 w 160"/>
              <a:gd name="T43" fmla="*/ 333961 h 160"/>
              <a:gd name="T44" fmla="*/ 122873 w 160"/>
              <a:gd name="T45" fmla="*/ 216902 h 160"/>
              <a:gd name="T46" fmla="*/ 122873 w 160"/>
              <a:gd name="T47" fmla="*/ 333961 h 160"/>
              <a:gd name="T48" fmla="*/ 197961 w 160"/>
              <a:gd name="T49" fmla="*/ 123944 h 160"/>
              <a:gd name="T50" fmla="*/ 348139 w 160"/>
              <a:gd name="T51" fmla="*/ 123944 h 160"/>
              <a:gd name="T52" fmla="*/ 273050 w 160"/>
              <a:gd name="T53" fmla="*/ 65415 h 160"/>
              <a:gd name="T54" fmla="*/ 273050 w 160"/>
              <a:gd name="T55" fmla="*/ 96401 h 160"/>
              <a:gd name="T56" fmla="*/ 273050 w 160"/>
              <a:gd name="T57" fmla="*/ 65415 h 160"/>
              <a:gd name="T58" fmla="*/ 215027 w 160"/>
              <a:gd name="T59" fmla="*/ 123944 h 160"/>
              <a:gd name="T60" fmla="*/ 331073 w 160"/>
              <a:gd name="T61" fmla="*/ 123944 h 160"/>
              <a:gd name="T62" fmla="*/ 273050 w 160"/>
              <a:gd name="T63" fmla="*/ 351175 h 160"/>
              <a:gd name="T64" fmla="*/ 273050 w 160"/>
              <a:gd name="T65" fmla="*/ 502662 h 160"/>
              <a:gd name="T66" fmla="*/ 273050 w 160"/>
              <a:gd name="T67" fmla="*/ 351175 h 160"/>
              <a:gd name="T68" fmla="*/ 331073 w 160"/>
              <a:gd name="T69" fmla="*/ 426919 h 160"/>
              <a:gd name="T70" fmla="*/ 215027 w 160"/>
              <a:gd name="T71" fmla="*/ 426919 h 160"/>
              <a:gd name="T72" fmla="*/ 273050 w 160"/>
              <a:gd name="T73" fmla="*/ 485448 h 160"/>
              <a:gd name="T74" fmla="*/ 273050 w 160"/>
              <a:gd name="T75" fmla="*/ 454462 h 160"/>
              <a:gd name="T76" fmla="*/ 273050 w 160"/>
              <a:gd name="T77" fmla="*/ 485448 h 160"/>
              <a:gd name="T78" fmla="*/ 327660 w 160"/>
              <a:gd name="T79" fmla="*/ 309860 h 160"/>
              <a:gd name="T80" fmla="*/ 283289 w 160"/>
              <a:gd name="T81" fmla="*/ 309860 h 160"/>
              <a:gd name="T82" fmla="*/ 307181 w 160"/>
              <a:gd name="T83" fmla="*/ 302975 h 160"/>
              <a:gd name="T84" fmla="*/ 307181 w 160"/>
              <a:gd name="T85" fmla="*/ 313303 h 160"/>
              <a:gd name="T86" fmla="*/ 307181 w 160"/>
              <a:gd name="T87" fmla="*/ 302975 h 160"/>
              <a:gd name="T88" fmla="*/ 327660 w 160"/>
              <a:gd name="T89" fmla="*/ 241003 h 160"/>
              <a:gd name="T90" fmla="*/ 283289 w 160"/>
              <a:gd name="T91" fmla="*/ 241003 h 160"/>
              <a:gd name="T92" fmla="*/ 307181 w 160"/>
              <a:gd name="T93" fmla="*/ 237560 h 160"/>
              <a:gd name="T94" fmla="*/ 307181 w 160"/>
              <a:gd name="T95" fmla="*/ 247888 h 160"/>
              <a:gd name="T96" fmla="*/ 307181 w 160"/>
              <a:gd name="T97" fmla="*/ 237560 h 160"/>
              <a:gd name="T98" fmla="*/ 262811 w 160"/>
              <a:gd name="T99" fmla="*/ 309860 h 160"/>
              <a:gd name="T100" fmla="*/ 218440 w 160"/>
              <a:gd name="T101" fmla="*/ 309860 h 160"/>
              <a:gd name="T102" fmla="*/ 238919 w 160"/>
              <a:gd name="T103" fmla="*/ 302975 h 160"/>
              <a:gd name="T104" fmla="*/ 238919 w 160"/>
              <a:gd name="T105" fmla="*/ 313303 h 160"/>
              <a:gd name="T106" fmla="*/ 238919 w 160"/>
              <a:gd name="T107" fmla="*/ 302975 h 160"/>
              <a:gd name="T108" fmla="*/ 262811 w 160"/>
              <a:gd name="T109" fmla="*/ 241003 h 160"/>
              <a:gd name="T110" fmla="*/ 218440 w 160"/>
              <a:gd name="T111" fmla="*/ 241003 h 160"/>
              <a:gd name="T112" fmla="*/ 238919 w 160"/>
              <a:gd name="T113" fmla="*/ 237560 h 160"/>
              <a:gd name="T114" fmla="*/ 238919 w 160"/>
              <a:gd name="T115" fmla="*/ 247888 h 160"/>
              <a:gd name="T116" fmla="*/ 238919 w 160"/>
              <a:gd name="T117" fmla="*/ 237560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3" y="133"/>
                </a:moveTo>
                <a:cubicBezTo>
                  <a:pt x="119" y="147"/>
                  <a:pt x="100" y="155"/>
                  <a:pt x="80" y="155"/>
                </a:cubicBezTo>
                <a:cubicBezTo>
                  <a:pt x="60" y="155"/>
                  <a:pt x="41" y="147"/>
                  <a:pt x="27" y="133"/>
                </a:cubicBezTo>
                <a:cubicBezTo>
                  <a:pt x="13" y="119"/>
                  <a:pt x="5" y="100"/>
                  <a:pt x="5" y="80"/>
                </a:cubicBezTo>
                <a:cubicBezTo>
                  <a:pt x="5" y="60"/>
                  <a:pt x="13" y="41"/>
                  <a:pt x="27" y="27"/>
                </a:cubicBezTo>
                <a:cubicBezTo>
                  <a:pt x="41" y="13"/>
                  <a:pt x="60" y="5"/>
                  <a:pt x="80" y="5"/>
                </a:cubicBezTo>
                <a:cubicBezTo>
                  <a:pt x="100" y="5"/>
                  <a:pt x="119" y="13"/>
                  <a:pt x="133" y="27"/>
                </a:cubicBezTo>
                <a:cubicBezTo>
                  <a:pt x="147" y="41"/>
                  <a:pt x="155" y="60"/>
                  <a:pt x="155" y="80"/>
                </a:cubicBezTo>
                <a:cubicBezTo>
                  <a:pt x="155" y="100"/>
                  <a:pt x="147" y="119"/>
                  <a:pt x="133" y="133"/>
                </a:cubicBezTo>
                <a:close/>
                <a:moveTo>
                  <a:pt x="124" y="58"/>
                </a:moveTo>
                <a:cubicBezTo>
                  <a:pt x="112" y="58"/>
                  <a:pt x="102" y="68"/>
                  <a:pt x="102" y="80"/>
                </a:cubicBezTo>
                <a:cubicBezTo>
                  <a:pt x="102" y="92"/>
                  <a:pt x="112" y="102"/>
                  <a:pt x="124" y="102"/>
                </a:cubicBezTo>
                <a:cubicBezTo>
                  <a:pt x="136" y="102"/>
                  <a:pt x="146" y="92"/>
                  <a:pt x="146" y="80"/>
                </a:cubicBezTo>
                <a:cubicBezTo>
                  <a:pt x="146" y="68"/>
                  <a:pt x="136" y="58"/>
                  <a:pt x="124" y="58"/>
                </a:cubicBezTo>
                <a:close/>
                <a:moveTo>
                  <a:pt x="107" y="80"/>
                </a:moveTo>
                <a:cubicBezTo>
                  <a:pt x="107" y="71"/>
                  <a:pt x="115" y="63"/>
                  <a:pt x="124" y="63"/>
                </a:cubicBezTo>
                <a:cubicBezTo>
                  <a:pt x="126" y="69"/>
                  <a:pt x="127" y="74"/>
                  <a:pt x="127" y="80"/>
                </a:cubicBezTo>
                <a:cubicBezTo>
                  <a:pt x="127" y="86"/>
                  <a:pt x="126" y="91"/>
                  <a:pt x="124" y="97"/>
                </a:cubicBezTo>
                <a:cubicBezTo>
                  <a:pt x="115" y="97"/>
                  <a:pt x="107" y="89"/>
                  <a:pt x="107" y="80"/>
                </a:cubicBezTo>
                <a:close/>
                <a:moveTo>
                  <a:pt x="130" y="96"/>
                </a:moveTo>
                <a:cubicBezTo>
                  <a:pt x="132" y="91"/>
                  <a:pt x="132" y="85"/>
                  <a:pt x="132" y="80"/>
                </a:cubicBezTo>
                <a:cubicBezTo>
                  <a:pt x="132" y="75"/>
                  <a:pt x="132" y="69"/>
                  <a:pt x="130" y="64"/>
                </a:cubicBezTo>
                <a:cubicBezTo>
                  <a:pt x="136" y="67"/>
                  <a:pt x="141" y="73"/>
                  <a:pt x="141" y="80"/>
                </a:cubicBezTo>
                <a:cubicBezTo>
                  <a:pt x="141" y="87"/>
                  <a:pt x="136" y="93"/>
                  <a:pt x="130" y="96"/>
                </a:cubicBezTo>
                <a:close/>
                <a:moveTo>
                  <a:pt x="36" y="58"/>
                </a:moveTo>
                <a:cubicBezTo>
                  <a:pt x="24" y="58"/>
                  <a:pt x="14" y="68"/>
                  <a:pt x="14" y="80"/>
                </a:cubicBezTo>
                <a:cubicBezTo>
                  <a:pt x="14" y="92"/>
                  <a:pt x="24" y="102"/>
                  <a:pt x="36" y="102"/>
                </a:cubicBezTo>
                <a:cubicBezTo>
                  <a:pt x="48" y="102"/>
                  <a:pt x="58" y="92"/>
                  <a:pt x="58" y="80"/>
                </a:cubicBezTo>
                <a:cubicBezTo>
                  <a:pt x="58" y="68"/>
                  <a:pt x="48" y="58"/>
                  <a:pt x="36" y="58"/>
                </a:cubicBezTo>
                <a:close/>
                <a:moveTo>
                  <a:pt x="19" y="80"/>
                </a:moveTo>
                <a:cubicBezTo>
                  <a:pt x="19" y="73"/>
                  <a:pt x="24" y="67"/>
                  <a:pt x="30" y="64"/>
                </a:cubicBezTo>
                <a:cubicBezTo>
                  <a:pt x="28" y="69"/>
                  <a:pt x="28" y="75"/>
                  <a:pt x="28" y="80"/>
                </a:cubicBezTo>
                <a:cubicBezTo>
                  <a:pt x="28" y="85"/>
                  <a:pt x="28" y="91"/>
                  <a:pt x="30" y="96"/>
                </a:cubicBezTo>
                <a:cubicBezTo>
                  <a:pt x="24" y="93"/>
                  <a:pt x="19" y="87"/>
                  <a:pt x="19" y="80"/>
                </a:cubicBezTo>
                <a:close/>
                <a:moveTo>
                  <a:pt x="36" y="97"/>
                </a:moveTo>
                <a:cubicBezTo>
                  <a:pt x="34" y="91"/>
                  <a:pt x="33" y="86"/>
                  <a:pt x="33" y="80"/>
                </a:cubicBezTo>
                <a:cubicBezTo>
                  <a:pt x="33" y="74"/>
                  <a:pt x="34" y="69"/>
                  <a:pt x="36" y="63"/>
                </a:cubicBezTo>
                <a:cubicBezTo>
                  <a:pt x="45" y="63"/>
                  <a:pt x="53" y="71"/>
                  <a:pt x="53" y="80"/>
                </a:cubicBezTo>
                <a:cubicBezTo>
                  <a:pt x="53" y="89"/>
                  <a:pt x="45" y="97"/>
                  <a:pt x="36" y="97"/>
                </a:cubicBezTo>
                <a:close/>
                <a:moveTo>
                  <a:pt x="80" y="14"/>
                </a:moveTo>
                <a:cubicBezTo>
                  <a:pt x="68" y="14"/>
                  <a:pt x="58" y="24"/>
                  <a:pt x="58" y="36"/>
                </a:cubicBezTo>
                <a:cubicBezTo>
                  <a:pt x="58" y="48"/>
                  <a:pt x="68" y="58"/>
                  <a:pt x="80" y="58"/>
                </a:cubicBezTo>
                <a:cubicBezTo>
                  <a:pt x="92" y="58"/>
                  <a:pt x="102" y="48"/>
                  <a:pt x="102" y="36"/>
                </a:cubicBezTo>
                <a:cubicBezTo>
                  <a:pt x="102" y="24"/>
                  <a:pt x="92" y="14"/>
                  <a:pt x="80" y="14"/>
                </a:cubicBezTo>
                <a:close/>
                <a:moveTo>
                  <a:pt x="80" y="19"/>
                </a:moveTo>
                <a:cubicBezTo>
                  <a:pt x="87" y="19"/>
                  <a:pt x="93" y="24"/>
                  <a:pt x="96" y="30"/>
                </a:cubicBezTo>
                <a:cubicBezTo>
                  <a:pt x="91" y="28"/>
                  <a:pt x="85" y="28"/>
                  <a:pt x="80" y="28"/>
                </a:cubicBezTo>
                <a:cubicBezTo>
                  <a:pt x="75" y="28"/>
                  <a:pt x="69" y="28"/>
                  <a:pt x="64" y="30"/>
                </a:cubicBezTo>
                <a:cubicBezTo>
                  <a:pt x="67" y="24"/>
                  <a:pt x="73" y="19"/>
                  <a:pt x="80" y="19"/>
                </a:cubicBezTo>
                <a:close/>
                <a:moveTo>
                  <a:pt x="80" y="53"/>
                </a:moveTo>
                <a:cubicBezTo>
                  <a:pt x="71" y="53"/>
                  <a:pt x="63" y="45"/>
                  <a:pt x="63" y="36"/>
                </a:cubicBezTo>
                <a:cubicBezTo>
                  <a:pt x="69" y="34"/>
                  <a:pt x="74" y="33"/>
                  <a:pt x="80" y="33"/>
                </a:cubicBezTo>
                <a:cubicBezTo>
                  <a:pt x="86" y="33"/>
                  <a:pt x="91" y="34"/>
                  <a:pt x="97" y="36"/>
                </a:cubicBezTo>
                <a:cubicBezTo>
                  <a:pt x="97" y="45"/>
                  <a:pt x="89" y="53"/>
                  <a:pt x="80" y="53"/>
                </a:cubicBezTo>
                <a:close/>
                <a:moveTo>
                  <a:pt x="80" y="102"/>
                </a:moveTo>
                <a:cubicBezTo>
                  <a:pt x="68" y="102"/>
                  <a:pt x="58" y="112"/>
                  <a:pt x="58" y="124"/>
                </a:cubicBezTo>
                <a:cubicBezTo>
                  <a:pt x="58" y="136"/>
                  <a:pt x="68" y="146"/>
                  <a:pt x="80" y="146"/>
                </a:cubicBezTo>
                <a:cubicBezTo>
                  <a:pt x="92" y="146"/>
                  <a:pt x="102" y="136"/>
                  <a:pt x="102" y="124"/>
                </a:cubicBezTo>
                <a:cubicBezTo>
                  <a:pt x="102" y="112"/>
                  <a:pt x="92" y="102"/>
                  <a:pt x="80" y="102"/>
                </a:cubicBezTo>
                <a:close/>
                <a:moveTo>
                  <a:pt x="80" y="107"/>
                </a:moveTo>
                <a:cubicBezTo>
                  <a:pt x="89" y="107"/>
                  <a:pt x="97" y="115"/>
                  <a:pt x="97" y="124"/>
                </a:cubicBezTo>
                <a:cubicBezTo>
                  <a:pt x="91" y="126"/>
                  <a:pt x="86" y="127"/>
                  <a:pt x="80" y="127"/>
                </a:cubicBezTo>
                <a:cubicBezTo>
                  <a:pt x="74" y="127"/>
                  <a:pt x="69" y="126"/>
                  <a:pt x="63" y="124"/>
                </a:cubicBezTo>
                <a:cubicBezTo>
                  <a:pt x="63" y="115"/>
                  <a:pt x="71" y="107"/>
                  <a:pt x="80" y="107"/>
                </a:cubicBezTo>
                <a:close/>
                <a:moveTo>
                  <a:pt x="80" y="141"/>
                </a:moveTo>
                <a:cubicBezTo>
                  <a:pt x="73" y="141"/>
                  <a:pt x="67" y="136"/>
                  <a:pt x="64" y="130"/>
                </a:cubicBezTo>
                <a:cubicBezTo>
                  <a:pt x="69" y="132"/>
                  <a:pt x="75" y="132"/>
                  <a:pt x="80" y="132"/>
                </a:cubicBezTo>
                <a:cubicBezTo>
                  <a:pt x="85" y="132"/>
                  <a:pt x="91" y="132"/>
                  <a:pt x="96" y="130"/>
                </a:cubicBezTo>
                <a:cubicBezTo>
                  <a:pt x="93" y="136"/>
                  <a:pt x="87" y="141"/>
                  <a:pt x="80" y="141"/>
                </a:cubicBezTo>
                <a:close/>
                <a:moveTo>
                  <a:pt x="90" y="96"/>
                </a:moveTo>
                <a:cubicBezTo>
                  <a:pt x="93" y="96"/>
                  <a:pt x="96" y="93"/>
                  <a:pt x="96" y="90"/>
                </a:cubicBezTo>
                <a:cubicBezTo>
                  <a:pt x="96" y="86"/>
                  <a:pt x="93" y="83"/>
                  <a:pt x="90" y="83"/>
                </a:cubicBezTo>
                <a:cubicBezTo>
                  <a:pt x="86" y="83"/>
                  <a:pt x="83" y="86"/>
                  <a:pt x="83" y="90"/>
                </a:cubicBezTo>
                <a:cubicBezTo>
                  <a:pt x="83" y="93"/>
                  <a:pt x="86" y="96"/>
                  <a:pt x="90" y="96"/>
                </a:cubicBezTo>
                <a:close/>
                <a:moveTo>
                  <a:pt x="90" y="88"/>
                </a:moveTo>
                <a:cubicBezTo>
                  <a:pt x="91" y="88"/>
                  <a:pt x="91" y="89"/>
                  <a:pt x="91" y="90"/>
                </a:cubicBezTo>
                <a:cubicBezTo>
                  <a:pt x="91" y="91"/>
                  <a:pt x="91" y="91"/>
                  <a:pt x="90" y="91"/>
                </a:cubicBezTo>
                <a:cubicBezTo>
                  <a:pt x="89" y="91"/>
                  <a:pt x="88" y="91"/>
                  <a:pt x="88" y="90"/>
                </a:cubicBezTo>
                <a:cubicBezTo>
                  <a:pt x="88" y="89"/>
                  <a:pt x="89" y="88"/>
                  <a:pt x="90" y="88"/>
                </a:cubicBezTo>
                <a:close/>
                <a:moveTo>
                  <a:pt x="90" y="77"/>
                </a:moveTo>
                <a:cubicBezTo>
                  <a:pt x="93" y="77"/>
                  <a:pt x="96" y="74"/>
                  <a:pt x="96" y="70"/>
                </a:cubicBezTo>
                <a:cubicBezTo>
                  <a:pt x="96" y="67"/>
                  <a:pt x="93" y="64"/>
                  <a:pt x="90" y="64"/>
                </a:cubicBezTo>
                <a:cubicBezTo>
                  <a:pt x="86" y="64"/>
                  <a:pt x="83" y="67"/>
                  <a:pt x="83" y="70"/>
                </a:cubicBezTo>
                <a:cubicBezTo>
                  <a:pt x="83" y="74"/>
                  <a:pt x="86" y="77"/>
                  <a:pt x="90" y="77"/>
                </a:cubicBezTo>
                <a:close/>
                <a:moveTo>
                  <a:pt x="90" y="69"/>
                </a:moveTo>
                <a:cubicBezTo>
                  <a:pt x="91" y="69"/>
                  <a:pt x="91" y="69"/>
                  <a:pt x="91" y="70"/>
                </a:cubicBezTo>
                <a:cubicBezTo>
                  <a:pt x="91" y="71"/>
                  <a:pt x="91" y="72"/>
                  <a:pt x="90" y="72"/>
                </a:cubicBezTo>
                <a:cubicBezTo>
                  <a:pt x="89" y="72"/>
                  <a:pt x="88" y="71"/>
                  <a:pt x="88" y="70"/>
                </a:cubicBezTo>
                <a:cubicBezTo>
                  <a:pt x="88" y="69"/>
                  <a:pt x="89" y="69"/>
                  <a:pt x="90" y="69"/>
                </a:cubicBezTo>
                <a:close/>
                <a:moveTo>
                  <a:pt x="70" y="96"/>
                </a:moveTo>
                <a:cubicBezTo>
                  <a:pt x="74" y="96"/>
                  <a:pt x="77" y="93"/>
                  <a:pt x="77" y="90"/>
                </a:cubicBezTo>
                <a:cubicBezTo>
                  <a:pt x="77" y="86"/>
                  <a:pt x="74" y="83"/>
                  <a:pt x="70" y="83"/>
                </a:cubicBezTo>
                <a:cubicBezTo>
                  <a:pt x="67" y="83"/>
                  <a:pt x="64" y="86"/>
                  <a:pt x="64" y="90"/>
                </a:cubicBezTo>
                <a:cubicBezTo>
                  <a:pt x="64" y="93"/>
                  <a:pt x="67" y="96"/>
                  <a:pt x="70" y="96"/>
                </a:cubicBezTo>
                <a:close/>
                <a:moveTo>
                  <a:pt x="70" y="88"/>
                </a:moveTo>
                <a:cubicBezTo>
                  <a:pt x="71" y="88"/>
                  <a:pt x="72" y="89"/>
                  <a:pt x="72" y="90"/>
                </a:cubicBezTo>
                <a:cubicBezTo>
                  <a:pt x="72" y="91"/>
                  <a:pt x="71" y="91"/>
                  <a:pt x="70" y="91"/>
                </a:cubicBezTo>
                <a:cubicBezTo>
                  <a:pt x="69" y="91"/>
                  <a:pt x="69" y="91"/>
                  <a:pt x="69" y="90"/>
                </a:cubicBezTo>
                <a:cubicBezTo>
                  <a:pt x="69" y="89"/>
                  <a:pt x="69" y="88"/>
                  <a:pt x="70" y="88"/>
                </a:cubicBezTo>
                <a:close/>
                <a:moveTo>
                  <a:pt x="70" y="77"/>
                </a:moveTo>
                <a:cubicBezTo>
                  <a:pt x="74" y="77"/>
                  <a:pt x="77" y="74"/>
                  <a:pt x="77" y="70"/>
                </a:cubicBezTo>
                <a:cubicBezTo>
                  <a:pt x="77" y="67"/>
                  <a:pt x="74" y="64"/>
                  <a:pt x="70" y="64"/>
                </a:cubicBezTo>
                <a:cubicBezTo>
                  <a:pt x="67" y="64"/>
                  <a:pt x="64" y="67"/>
                  <a:pt x="64" y="70"/>
                </a:cubicBezTo>
                <a:cubicBezTo>
                  <a:pt x="64" y="74"/>
                  <a:pt x="67" y="77"/>
                  <a:pt x="70" y="77"/>
                </a:cubicBezTo>
                <a:close/>
                <a:moveTo>
                  <a:pt x="70" y="69"/>
                </a:moveTo>
                <a:cubicBezTo>
                  <a:pt x="71" y="69"/>
                  <a:pt x="72" y="69"/>
                  <a:pt x="72" y="70"/>
                </a:cubicBezTo>
                <a:cubicBezTo>
                  <a:pt x="72" y="71"/>
                  <a:pt x="71" y="72"/>
                  <a:pt x="70" y="72"/>
                </a:cubicBezTo>
                <a:cubicBezTo>
                  <a:pt x="69" y="72"/>
                  <a:pt x="69" y="71"/>
                  <a:pt x="69" y="70"/>
                </a:cubicBezTo>
                <a:cubicBezTo>
                  <a:pt x="69" y="69"/>
                  <a:pt x="69" y="69"/>
                  <a:pt x="70" y="6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68">
            <a:extLst>
              <a:ext uri="{FF2B5EF4-FFF2-40B4-BE49-F238E27FC236}">
                <a16:creationId xmlns:a16="http://schemas.microsoft.com/office/drawing/2014/main" id="{498F855D-D1AD-48B3-B0CD-ED15CF6EFEC2}"/>
              </a:ext>
            </a:extLst>
          </p:cNvPr>
          <p:cNvSpPr>
            <a:spLocks noEditPoints="1"/>
          </p:cNvSpPr>
          <p:nvPr/>
        </p:nvSpPr>
        <p:spPr bwMode="auto">
          <a:xfrm>
            <a:off x="8708624" y="5352228"/>
            <a:ext cx="458314" cy="326416"/>
          </a:xfrm>
          <a:custGeom>
            <a:avLst/>
            <a:gdLst>
              <a:gd name="T0" fmla="*/ 525621 w 160"/>
              <a:gd name="T1" fmla="*/ 27535 h 113"/>
              <a:gd name="T2" fmla="*/ 20479 w 160"/>
              <a:gd name="T3" fmla="*/ 27535 h 113"/>
              <a:gd name="T4" fmla="*/ 0 w 160"/>
              <a:gd name="T5" fmla="*/ 340751 h 113"/>
              <a:gd name="T6" fmla="*/ 518795 w 160"/>
              <a:gd name="T7" fmla="*/ 388938 h 113"/>
              <a:gd name="T8" fmla="*/ 535861 w 160"/>
              <a:gd name="T9" fmla="*/ 333867 h 113"/>
              <a:gd name="T10" fmla="*/ 498316 w 160"/>
              <a:gd name="T11" fmla="*/ 17210 h 113"/>
              <a:gd name="T12" fmla="*/ 37544 w 160"/>
              <a:gd name="T13" fmla="*/ 333867 h 113"/>
              <a:gd name="T14" fmla="*/ 518795 w 160"/>
              <a:gd name="T15" fmla="*/ 371728 h 113"/>
              <a:gd name="T16" fmla="*/ 17066 w 160"/>
              <a:gd name="T17" fmla="*/ 351077 h 113"/>
              <a:gd name="T18" fmla="*/ 235506 w 160"/>
              <a:gd name="T19" fmla="*/ 361403 h 113"/>
              <a:gd name="T20" fmla="*/ 320834 w 160"/>
              <a:gd name="T21" fmla="*/ 351077 h 113"/>
              <a:gd name="T22" fmla="*/ 481251 w 160"/>
              <a:gd name="T23" fmla="*/ 37861 h 113"/>
              <a:gd name="T24" fmla="*/ 58023 w 160"/>
              <a:gd name="T25" fmla="*/ 302890 h 113"/>
              <a:gd name="T26" fmla="*/ 488077 w 160"/>
              <a:gd name="T27" fmla="*/ 302890 h 113"/>
              <a:gd name="T28" fmla="*/ 75089 w 160"/>
              <a:gd name="T29" fmla="*/ 55071 h 113"/>
              <a:gd name="T30" fmla="*/ 262811 w 160"/>
              <a:gd name="T31" fmla="*/ 296006 h 113"/>
              <a:gd name="T32" fmla="*/ 262811 w 160"/>
              <a:gd name="T33" fmla="*/ 213400 h 113"/>
              <a:gd name="T34" fmla="*/ 177483 w 160"/>
              <a:gd name="T35" fmla="*/ 75722 h 113"/>
              <a:gd name="T36" fmla="*/ 95568 w 160"/>
              <a:gd name="T37" fmla="*/ 213400 h 113"/>
              <a:gd name="T38" fmla="*/ 95568 w 160"/>
              <a:gd name="T39" fmla="*/ 296006 h 113"/>
              <a:gd name="T40" fmla="*/ 218440 w 160"/>
              <a:gd name="T41" fmla="*/ 141119 h 113"/>
              <a:gd name="T42" fmla="*/ 208201 w 160"/>
              <a:gd name="T43" fmla="*/ 117026 h 113"/>
              <a:gd name="T44" fmla="*/ 177483 w 160"/>
              <a:gd name="T45" fmla="*/ 199632 h 113"/>
              <a:gd name="T46" fmla="*/ 177483 w 160"/>
              <a:gd name="T47" fmla="*/ 247819 h 113"/>
              <a:gd name="T48" fmla="*/ 208201 w 160"/>
              <a:gd name="T49" fmla="*/ 189306 h 113"/>
              <a:gd name="T50" fmla="*/ 208201 w 160"/>
              <a:gd name="T51" fmla="*/ 189306 h 113"/>
              <a:gd name="T52" fmla="*/ 201374 w 160"/>
              <a:gd name="T53" fmla="*/ 99816 h 113"/>
              <a:gd name="T54" fmla="*/ 146764 w 160"/>
              <a:gd name="T55" fmla="*/ 189306 h 113"/>
              <a:gd name="T56" fmla="*/ 112633 w 160"/>
              <a:gd name="T57" fmla="*/ 237493 h 113"/>
              <a:gd name="T58" fmla="*/ 232093 w 160"/>
              <a:gd name="T59" fmla="*/ 220283 h 113"/>
              <a:gd name="T60" fmla="*/ 112633 w 160"/>
              <a:gd name="T61" fmla="*/ 296006 h 113"/>
              <a:gd name="T62" fmla="*/ 300355 w 160"/>
              <a:gd name="T63" fmla="*/ 296006 h 113"/>
              <a:gd name="T64" fmla="*/ 471011 w 160"/>
              <a:gd name="T65" fmla="*/ 296006 h 113"/>
              <a:gd name="T66" fmla="*/ 341313 w 160"/>
              <a:gd name="T67" fmla="*/ 113584 h 113"/>
              <a:gd name="T68" fmla="*/ 358378 w 160"/>
              <a:gd name="T69" fmla="*/ 113584 h 113"/>
              <a:gd name="T70" fmla="*/ 443706 w 160"/>
              <a:gd name="T71" fmla="*/ 96374 h 113"/>
              <a:gd name="T72" fmla="*/ 348139 w 160"/>
              <a:gd name="T73" fmla="*/ 86048 h 113"/>
              <a:gd name="T74" fmla="*/ 331073 w 160"/>
              <a:gd name="T75" fmla="*/ 96374 h 113"/>
              <a:gd name="T76" fmla="*/ 331073 w 160"/>
              <a:gd name="T77" fmla="*/ 161771 h 113"/>
              <a:gd name="T78" fmla="*/ 423228 w 160"/>
              <a:gd name="T79" fmla="*/ 168655 h 113"/>
              <a:gd name="T80" fmla="*/ 443706 w 160"/>
              <a:gd name="T81" fmla="*/ 161771 h 113"/>
              <a:gd name="T82" fmla="*/ 433467 w 160"/>
              <a:gd name="T83" fmla="*/ 141119 h 113"/>
              <a:gd name="T84" fmla="*/ 416401 w 160"/>
              <a:gd name="T85" fmla="*/ 141119 h 113"/>
              <a:gd name="T86" fmla="*/ 320834 w 160"/>
              <a:gd name="T87" fmla="*/ 151445 h 113"/>
              <a:gd name="T88" fmla="*/ 385683 w 160"/>
              <a:gd name="T89" fmla="*/ 206516 h 113"/>
              <a:gd name="T90" fmla="*/ 406162 w 160"/>
              <a:gd name="T91" fmla="*/ 209958 h 113"/>
              <a:gd name="T92" fmla="*/ 450533 w 160"/>
              <a:gd name="T93" fmla="*/ 199632 h 113"/>
              <a:gd name="T94" fmla="*/ 406162 w 160"/>
              <a:gd name="T95" fmla="*/ 189306 h 113"/>
              <a:gd name="T96" fmla="*/ 385683 w 160"/>
              <a:gd name="T97" fmla="*/ 189306 h 113"/>
              <a:gd name="T98" fmla="*/ 331073 w 160"/>
              <a:gd name="T99" fmla="*/ 206516 h 113"/>
              <a:gd name="T100" fmla="*/ 375444 w 160"/>
              <a:gd name="T101" fmla="*/ 237493 h 113"/>
              <a:gd name="T102" fmla="*/ 358378 w 160"/>
              <a:gd name="T103" fmla="*/ 237493 h 113"/>
              <a:gd name="T104" fmla="*/ 331073 w 160"/>
              <a:gd name="T105" fmla="*/ 254703 h 113"/>
              <a:gd name="T106" fmla="*/ 368618 w 160"/>
              <a:gd name="T107" fmla="*/ 265029 h 113"/>
              <a:gd name="T108" fmla="*/ 443706 w 160"/>
              <a:gd name="T109" fmla="*/ 254703 h 11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13">
                <a:moveTo>
                  <a:pt x="157" y="97"/>
                </a:moveTo>
                <a:cubicBezTo>
                  <a:pt x="154" y="97"/>
                  <a:pt x="154" y="97"/>
                  <a:pt x="154" y="97"/>
                </a:cubicBezTo>
                <a:cubicBezTo>
                  <a:pt x="154" y="8"/>
                  <a:pt x="154" y="8"/>
                  <a:pt x="154" y="8"/>
                </a:cubicBezTo>
                <a:cubicBezTo>
                  <a:pt x="154" y="4"/>
                  <a:pt x="151" y="0"/>
                  <a:pt x="14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6" y="4"/>
                  <a:pt x="6" y="8"/>
                </a:cubicBezTo>
                <a:cubicBezTo>
                  <a:pt x="6" y="97"/>
                  <a:pt x="6" y="97"/>
                  <a:pt x="6" y="97"/>
                </a:cubicBezTo>
                <a:cubicBezTo>
                  <a:pt x="3" y="97"/>
                  <a:pt x="3" y="97"/>
                  <a:pt x="3" y="97"/>
                </a:cubicBezTo>
                <a:cubicBezTo>
                  <a:pt x="1" y="97"/>
                  <a:pt x="0" y="98"/>
                  <a:pt x="0" y="9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9"/>
                  <a:pt x="4" y="113"/>
                  <a:pt x="8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6" y="113"/>
                  <a:pt x="160" y="109"/>
                  <a:pt x="160" y="105"/>
                </a:cubicBezTo>
                <a:cubicBezTo>
                  <a:pt x="160" y="99"/>
                  <a:pt x="160" y="99"/>
                  <a:pt x="160" y="99"/>
                </a:cubicBezTo>
                <a:cubicBezTo>
                  <a:pt x="160" y="98"/>
                  <a:pt x="159" y="97"/>
                  <a:pt x="157" y="97"/>
                </a:cubicBezTo>
                <a:close/>
                <a:moveTo>
                  <a:pt x="11" y="8"/>
                </a:moveTo>
                <a:cubicBezTo>
                  <a:pt x="11" y="7"/>
                  <a:pt x="12" y="5"/>
                  <a:pt x="14" y="5"/>
                </a:cubicBezTo>
                <a:cubicBezTo>
                  <a:pt x="146" y="5"/>
                  <a:pt x="146" y="5"/>
                  <a:pt x="146" y="5"/>
                </a:cubicBezTo>
                <a:cubicBezTo>
                  <a:pt x="148" y="5"/>
                  <a:pt x="149" y="7"/>
                  <a:pt x="149" y="8"/>
                </a:cubicBezTo>
                <a:cubicBezTo>
                  <a:pt x="149" y="97"/>
                  <a:pt x="149" y="97"/>
                  <a:pt x="149" y="97"/>
                </a:cubicBezTo>
                <a:cubicBezTo>
                  <a:pt x="11" y="97"/>
                  <a:pt x="11" y="97"/>
                  <a:pt x="11" y="97"/>
                </a:cubicBezTo>
                <a:lnTo>
                  <a:pt x="11" y="8"/>
                </a:lnTo>
                <a:close/>
                <a:moveTo>
                  <a:pt x="155" y="105"/>
                </a:moveTo>
                <a:cubicBezTo>
                  <a:pt x="155" y="107"/>
                  <a:pt x="154" y="108"/>
                  <a:pt x="152" y="108"/>
                </a:cubicBezTo>
                <a:cubicBezTo>
                  <a:pt x="8" y="108"/>
                  <a:pt x="8" y="108"/>
                  <a:pt x="8" y="108"/>
                </a:cubicBezTo>
                <a:cubicBezTo>
                  <a:pt x="7" y="108"/>
                  <a:pt x="5" y="107"/>
                  <a:pt x="5" y="105"/>
                </a:cubicBezTo>
                <a:cubicBezTo>
                  <a:pt x="5" y="102"/>
                  <a:pt x="5" y="102"/>
                  <a:pt x="5" y="102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6" y="104"/>
                  <a:pt x="68" y="105"/>
                  <a:pt x="69" y="105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2" y="105"/>
                  <a:pt x="94" y="104"/>
                  <a:pt x="94" y="102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155" y="102"/>
                  <a:pt x="155" y="102"/>
                  <a:pt x="155" y="102"/>
                </a:cubicBezTo>
                <a:lnTo>
                  <a:pt x="155" y="105"/>
                </a:lnTo>
                <a:close/>
                <a:moveTo>
                  <a:pt x="141" y="11"/>
                </a:move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7" y="12"/>
                  <a:pt x="17" y="14"/>
                </a:cubicBezTo>
                <a:cubicBezTo>
                  <a:pt x="17" y="88"/>
                  <a:pt x="17" y="88"/>
                  <a:pt x="17" y="88"/>
                </a:cubicBezTo>
                <a:cubicBezTo>
                  <a:pt x="17" y="90"/>
                  <a:pt x="18" y="91"/>
                  <a:pt x="19" y="91"/>
                </a:cubicBezTo>
                <a:cubicBezTo>
                  <a:pt x="141" y="91"/>
                  <a:pt x="141" y="91"/>
                  <a:pt x="141" y="91"/>
                </a:cubicBezTo>
                <a:cubicBezTo>
                  <a:pt x="142" y="91"/>
                  <a:pt x="143" y="90"/>
                  <a:pt x="143" y="88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2"/>
                  <a:pt x="142" y="11"/>
                  <a:pt x="141" y="11"/>
                </a:cubicBezTo>
                <a:close/>
                <a:moveTo>
                  <a:pt x="22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86"/>
                  <a:pt x="83" y="86"/>
                  <a:pt x="83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7"/>
                  <a:pt x="76" y="65"/>
                  <a:pt x="75" y="63"/>
                </a:cubicBezTo>
                <a:cubicBezTo>
                  <a:pt x="76" y="63"/>
                  <a:pt x="77" y="62"/>
                  <a:pt x="77" y="62"/>
                </a:cubicBezTo>
                <a:cubicBezTo>
                  <a:pt x="77" y="61"/>
                  <a:pt x="77" y="60"/>
                  <a:pt x="76" y="59"/>
                </a:cubicBezTo>
                <a:cubicBezTo>
                  <a:pt x="73" y="55"/>
                  <a:pt x="72" y="49"/>
                  <a:pt x="72" y="41"/>
                </a:cubicBezTo>
                <a:cubicBezTo>
                  <a:pt x="72" y="31"/>
                  <a:pt x="63" y="22"/>
                  <a:pt x="52" y="22"/>
                </a:cubicBezTo>
                <a:cubicBezTo>
                  <a:pt x="42" y="22"/>
                  <a:pt x="33" y="31"/>
                  <a:pt x="33" y="41"/>
                </a:cubicBezTo>
                <a:cubicBezTo>
                  <a:pt x="33" y="49"/>
                  <a:pt x="31" y="55"/>
                  <a:pt x="28" y="59"/>
                </a:cubicBezTo>
                <a:cubicBezTo>
                  <a:pt x="28" y="60"/>
                  <a:pt x="27" y="61"/>
                  <a:pt x="28" y="62"/>
                </a:cubicBezTo>
                <a:cubicBezTo>
                  <a:pt x="28" y="62"/>
                  <a:pt x="29" y="63"/>
                  <a:pt x="29" y="63"/>
                </a:cubicBezTo>
                <a:cubicBezTo>
                  <a:pt x="28" y="65"/>
                  <a:pt x="28" y="67"/>
                  <a:pt x="28" y="69"/>
                </a:cubicBezTo>
                <a:cubicBezTo>
                  <a:pt x="28" y="86"/>
                  <a:pt x="28" y="86"/>
                  <a:pt x="28" y="86"/>
                </a:cubicBezTo>
                <a:cubicBezTo>
                  <a:pt x="22" y="86"/>
                  <a:pt x="22" y="86"/>
                  <a:pt x="22" y="86"/>
                </a:cubicBezTo>
                <a:lnTo>
                  <a:pt x="22" y="16"/>
                </a:lnTo>
                <a:close/>
                <a:moveTo>
                  <a:pt x="64" y="41"/>
                </a:moveTo>
                <a:cubicBezTo>
                  <a:pt x="64" y="47"/>
                  <a:pt x="59" y="53"/>
                  <a:pt x="52" y="53"/>
                </a:cubicBezTo>
                <a:cubicBezTo>
                  <a:pt x="47" y="53"/>
                  <a:pt x="42" y="48"/>
                  <a:pt x="41" y="43"/>
                </a:cubicBezTo>
                <a:cubicBezTo>
                  <a:pt x="47" y="41"/>
                  <a:pt x="55" y="39"/>
                  <a:pt x="61" y="34"/>
                </a:cubicBezTo>
                <a:cubicBezTo>
                  <a:pt x="63" y="36"/>
                  <a:pt x="64" y="39"/>
                  <a:pt x="64" y="41"/>
                </a:cubicBezTo>
                <a:close/>
                <a:moveTo>
                  <a:pt x="48" y="57"/>
                </a:moveTo>
                <a:cubicBezTo>
                  <a:pt x="50" y="58"/>
                  <a:pt x="51" y="58"/>
                  <a:pt x="52" y="58"/>
                </a:cubicBezTo>
                <a:cubicBezTo>
                  <a:pt x="54" y="58"/>
                  <a:pt x="55" y="58"/>
                  <a:pt x="56" y="57"/>
                </a:cubicBezTo>
                <a:cubicBezTo>
                  <a:pt x="58" y="59"/>
                  <a:pt x="60" y="61"/>
                  <a:pt x="64" y="62"/>
                </a:cubicBezTo>
                <a:cubicBezTo>
                  <a:pt x="63" y="67"/>
                  <a:pt x="58" y="72"/>
                  <a:pt x="52" y="72"/>
                </a:cubicBezTo>
                <a:cubicBezTo>
                  <a:pt x="47" y="72"/>
                  <a:pt x="42" y="67"/>
                  <a:pt x="41" y="62"/>
                </a:cubicBezTo>
                <a:cubicBezTo>
                  <a:pt x="44" y="61"/>
                  <a:pt x="47" y="59"/>
                  <a:pt x="48" y="57"/>
                </a:cubicBezTo>
                <a:close/>
                <a:moveTo>
                  <a:pt x="61" y="55"/>
                </a:moveTo>
                <a:cubicBezTo>
                  <a:pt x="64" y="53"/>
                  <a:pt x="66" y="51"/>
                  <a:pt x="67" y="49"/>
                </a:cubicBezTo>
                <a:cubicBezTo>
                  <a:pt x="67" y="52"/>
                  <a:pt x="68" y="55"/>
                  <a:pt x="70" y="58"/>
                </a:cubicBezTo>
                <a:cubicBezTo>
                  <a:pt x="67" y="57"/>
                  <a:pt x="63" y="57"/>
                  <a:pt x="61" y="55"/>
                </a:cubicBezTo>
                <a:close/>
                <a:moveTo>
                  <a:pt x="39" y="38"/>
                </a:moveTo>
                <a:cubicBezTo>
                  <a:pt x="40" y="32"/>
                  <a:pt x="46" y="27"/>
                  <a:pt x="52" y="27"/>
                </a:cubicBezTo>
                <a:cubicBezTo>
                  <a:pt x="55" y="27"/>
                  <a:pt x="57" y="28"/>
                  <a:pt x="59" y="29"/>
                </a:cubicBezTo>
                <a:cubicBezTo>
                  <a:pt x="53" y="34"/>
                  <a:pt x="44" y="37"/>
                  <a:pt x="39" y="38"/>
                </a:cubicBezTo>
                <a:close/>
                <a:moveTo>
                  <a:pt x="38" y="49"/>
                </a:moveTo>
                <a:cubicBezTo>
                  <a:pt x="39" y="51"/>
                  <a:pt x="41" y="53"/>
                  <a:pt x="43" y="55"/>
                </a:cubicBezTo>
                <a:cubicBezTo>
                  <a:pt x="41" y="57"/>
                  <a:pt x="38" y="57"/>
                  <a:pt x="35" y="58"/>
                </a:cubicBezTo>
                <a:cubicBezTo>
                  <a:pt x="36" y="55"/>
                  <a:pt x="37" y="52"/>
                  <a:pt x="38" y="49"/>
                </a:cubicBezTo>
                <a:close/>
                <a:moveTo>
                  <a:pt x="33" y="69"/>
                </a:moveTo>
                <a:cubicBezTo>
                  <a:pt x="33" y="67"/>
                  <a:pt x="34" y="65"/>
                  <a:pt x="36" y="64"/>
                </a:cubicBezTo>
                <a:cubicBezTo>
                  <a:pt x="38" y="71"/>
                  <a:pt x="44" y="77"/>
                  <a:pt x="52" y="77"/>
                </a:cubicBezTo>
                <a:cubicBezTo>
                  <a:pt x="60" y="77"/>
                  <a:pt x="67" y="71"/>
                  <a:pt x="68" y="64"/>
                </a:cubicBezTo>
                <a:cubicBezTo>
                  <a:pt x="70" y="65"/>
                  <a:pt x="72" y="67"/>
                  <a:pt x="72" y="69"/>
                </a:cubicBezTo>
                <a:cubicBezTo>
                  <a:pt x="72" y="86"/>
                  <a:pt x="72" y="86"/>
                  <a:pt x="72" y="86"/>
                </a:cubicBezTo>
                <a:cubicBezTo>
                  <a:pt x="33" y="86"/>
                  <a:pt x="33" y="86"/>
                  <a:pt x="33" y="86"/>
                </a:cubicBezTo>
                <a:lnTo>
                  <a:pt x="33" y="69"/>
                </a:lnTo>
                <a:close/>
                <a:moveTo>
                  <a:pt x="138" y="86"/>
                </a:moveTo>
                <a:cubicBezTo>
                  <a:pt x="88" y="86"/>
                  <a:pt x="88" y="86"/>
                  <a:pt x="88" y="86"/>
                </a:cubicBezTo>
                <a:cubicBezTo>
                  <a:pt x="88" y="16"/>
                  <a:pt x="88" y="16"/>
                  <a:pt x="88" y="16"/>
                </a:cubicBezTo>
                <a:cubicBezTo>
                  <a:pt x="138" y="16"/>
                  <a:pt x="138" y="16"/>
                  <a:pt x="138" y="16"/>
                </a:cubicBezTo>
                <a:lnTo>
                  <a:pt x="138" y="86"/>
                </a:lnTo>
                <a:close/>
                <a:moveTo>
                  <a:pt x="97" y="33"/>
                </a:moveTo>
                <a:cubicBezTo>
                  <a:pt x="100" y="33"/>
                  <a:pt x="100" y="33"/>
                  <a:pt x="100" y="33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0" y="34"/>
                  <a:pt x="101" y="36"/>
                  <a:pt x="102" y="36"/>
                </a:cubicBezTo>
                <a:cubicBezTo>
                  <a:pt x="104" y="36"/>
                  <a:pt x="105" y="34"/>
                  <a:pt x="105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1" y="33"/>
                  <a:pt x="132" y="32"/>
                  <a:pt x="132" y="30"/>
                </a:cubicBezTo>
                <a:cubicBezTo>
                  <a:pt x="132" y="29"/>
                  <a:pt x="131" y="28"/>
                  <a:pt x="130" y="28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5" y="26"/>
                  <a:pt x="104" y="25"/>
                  <a:pt x="102" y="25"/>
                </a:cubicBezTo>
                <a:cubicBezTo>
                  <a:pt x="101" y="25"/>
                  <a:pt x="100" y="26"/>
                  <a:pt x="100" y="27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7" y="28"/>
                  <a:pt x="97" y="28"/>
                  <a:pt x="97" y="28"/>
                </a:cubicBezTo>
                <a:cubicBezTo>
                  <a:pt x="95" y="28"/>
                  <a:pt x="94" y="29"/>
                  <a:pt x="94" y="30"/>
                </a:cubicBezTo>
                <a:cubicBezTo>
                  <a:pt x="94" y="32"/>
                  <a:pt x="95" y="33"/>
                  <a:pt x="97" y="33"/>
                </a:cubicBezTo>
                <a:close/>
                <a:moveTo>
                  <a:pt x="97" y="47"/>
                </a:moveTo>
                <a:cubicBezTo>
                  <a:pt x="122" y="47"/>
                  <a:pt x="122" y="47"/>
                  <a:pt x="122" y="47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22" y="48"/>
                  <a:pt x="123" y="49"/>
                  <a:pt x="124" y="49"/>
                </a:cubicBezTo>
                <a:cubicBezTo>
                  <a:pt x="126" y="49"/>
                  <a:pt x="127" y="48"/>
                  <a:pt x="127" y="47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30" y="47"/>
                  <a:pt x="130" y="47"/>
                  <a:pt x="130" y="47"/>
                </a:cubicBezTo>
                <a:cubicBezTo>
                  <a:pt x="131" y="47"/>
                  <a:pt x="132" y="45"/>
                  <a:pt x="132" y="44"/>
                </a:cubicBezTo>
                <a:cubicBezTo>
                  <a:pt x="132" y="43"/>
                  <a:pt x="131" y="41"/>
                  <a:pt x="130" y="41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7" y="40"/>
                  <a:pt x="126" y="39"/>
                  <a:pt x="124" y="39"/>
                </a:cubicBezTo>
                <a:cubicBezTo>
                  <a:pt x="123" y="39"/>
                  <a:pt x="122" y="40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7" y="41"/>
                  <a:pt x="97" y="41"/>
                  <a:pt x="97" y="41"/>
                </a:cubicBezTo>
                <a:cubicBezTo>
                  <a:pt x="95" y="41"/>
                  <a:pt x="94" y="43"/>
                  <a:pt x="94" y="44"/>
                </a:cubicBezTo>
                <a:cubicBezTo>
                  <a:pt x="94" y="45"/>
                  <a:pt x="95" y="47"/>
                  <a:pt x="97" y="47"/>
                </a:cubicBezTo>
                <a:close/>
                <a:moveTo>
                  <a:pt x="97" y="60"/>
                </a:moveTo>
                <a:cubicBezTo>
                  <a:pt x="113" y="60"/>
                  <a:pt x="113" y="60"/>
                  <a:pt x="113" y="60"/>
                </a:cubicBezTo>
                <a:cubicBezTo>
                  <a:pt x="113" y="61"/>
                  <a:pt x="113" y="61"/>
                  <a:pt x="113" y="61"/>
                </a:cubicBezTo>
                <a:cubicBezTo>
                  <a:pt x="113" y="62"/>
                  <a:pt x="115" y="63"/>
                  <a:pt x="116" y="63"/>
                </a:cubicBezTo>
                <a:cubicBezTo>
                  <a:pt x="117" y="63"/>
                  <a:pt x="119" y="62"/>
                  <a:pt x="119" y="61"/>
                </a:cubicBezTo>
                <a:cubicBezTo>
                  <a:pt x="119" y="60"/>
                  <a:pt x="119" y="60"/>
                  <a:pt x="119" y="60"/>
                </a:cubicBezTo>
                <a:cubicBezTo>
                  <a:pt x="130" y="60"/>
                  <a:pt x="130" y="60"/>
                  <a:pt x="130" y="60"/>
                </a:cubicBezTo>
                <a:cubicBezTo>
                  <a:pt x="131" y="60"/>
                  <a:pt x="132" y="59"/>
                  <a:pt x="132" y="58"/>
                </a:cubicBezTo>
                <a:cubicBezTo>
                  <a:pt x="132" y="56"/>
                  <a:pt x="131" y="55"/>
                  <a:pt x="130" y="55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9" y="55"/>
                  <a:pt x="119" y="55"/>
                  <a:pt x="119" y="55"/>
                </a:cubicBezTo>
                <a:cubicBezTo>
                  <a:pt x="119" y="54"/>
                  <a:pt x="117" y="53"/>
                  <a:pt x="116" y="53"/>
                </a:cubicBezTo>
                <a:cubicBezTo>
                  <a:pt x="115" y="53"/>
                  <a:pt x="113" y="54"/>
                  <a:pt x="113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5" y="55"/>
                  <a:pt x="94" y="56"/>
                  <a:pt x="94" y="58"/>
                </a:cubicBezTo>
                <a:cubicBezTo>
                  <a:pt x="94" y="59"/>
                  <a:pt x="95" y="60"/>
                  <a:pt x="97" y="60"/>
                </a:cubicBezTo>
                <a:close/>
                <a:moveTo>
                  <a:pt x="130" y="69"/>
                </a:moveTo>
                <a:cubicBezTo>
                  <a:pt x="110" y="69"/>
                  <a:pt x="110" y="69"/>
                  <a:pt x="110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10" y="68"/>
                  <a:pt x="109" y="66"/>
                  <a:pt x="108" y="66"/>
                </a:cubicBezTo>
                <a:cubicBezTo>
                  <a:pt x="106" y="66"/>
                  <a:pt x="105" y="68"/>
                  <a:pt x="105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5" y="69"/>
                  <a:pt x="94" y="70"/>
                  <a:pt x="94" y="72"/>
                </a:cubicBezTo>
                <a:cubicBezTo>
                  <a:pt x="94" y="73"/>
                  <a:pt x="95" y="74"/>
                  <a:pt x="97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05" y="76"/>
                  <a:pt x="106" y="77"/>
                  <a:pt x="108" y="77"/>
                </a:cubicBezTo>
                <a:cubicBezTo>
                  <a:pt x="109" y="77"/>
                  <a:pt x="110" y="76"/>
                  <a:pt x="110" y="74"/>
                </a:cubicBezTo>
                <a:cubicBezTo>
                  <a:pt x="110" y="74"/>
                  <a:pt x="110" y="74"/>
                  <a:pt x="110" y="74"/>
                </a:cubicBezTo>
                <a:cubicBezTo>
                  <a:pt x="130" y="74"/>
                  <a:pt x="130" y="74"/>
                  <a:pt x="130" y="74"/>
                </a:cubicBezTo>
                <a:cubicBezTo>
                  <a:pt x="131" y="74"/>
                  <a:pt x="132" y="73"/>
                  <a:pt x="132" y="72"/>
                </a:cubicBezTo>
                <a:cubicBezTo>
                  <a:pt x="132" y="70"/>
                  <a:pt x="131" y="69"/>
                  <a:pt x="130" y="6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69">
            <a:extLst>
              <a:ext uri="{FF2B5EF4-FFF2-40B4-BE49-F238E27FC236}">
                <a16:creationId xmlns:a16="http://schemas.microsoft.com/office/drawing/2014/main" id="{7DA81F2B-F704-459A-AC4B-B2B408AA6C7D}"/>
              </a:ext>
            </a:extLst>
          </p:cNvPr>
          <p:cNvSpPr>
            <a:spLocks noEditPoints="1"/>
          </p:cNvSpPr>
          <p:nvPr/>
        </p:nvSpPr>
        <p:spPr bwMode="auto">
          <a:xfrm>
            <a:off x="8753521" y="1288679"/>
            <a:ext cx="354396" cy="462314"/>
          </a:xfrm>
          <a:custGeom>
            <a:avLst/>
            <a:gdLst>
              <a:gd name="T0" fmla="*/ 422275 w 124"/>
              <a:gd name="T1" fmla="*/ 161816 h 160"/>
              <a:gd name="T2" fmla="*/ 415464 w 124"/>
              <a:gd name="T3" fmla="*/ 75744 h 160"/>
              <a:gd name="T4" fmla="*/ 333733 w 124"/>
              <a:gd name="T5" fmla="*/ 0 h 160"/>
              <a:gd name="T6" fmla="*/ 10216 w 124"/>
              <a:gd name="T7" fmla="*/ 27543 h 160"/>
              <a:gd name="T8" fmla="*/ 0 w 124"/>
              <a:gd name="T9" fmla="*/ 141159 h 160"/>
              <a:gd name="T10" fmla="*/ 17027 w 124"/>
              <a:gd name="T11" fmla="*/ 199688 h 160"/>
              <a:gd name="T12" fmla="*/ 27244 w 124"/>
              <a:gd name="T13" fmla="*/ 227231 h 160"/>
              <a:gd name="T14" fmla="*/ 10216 w 124"/>
              <a:gd name="T15" fmla="*/ 247888 h 160"/>
              <a:gd name="T16" fmla="*/ 37460 w 124"/>
              <a:gd name="T17" fmla="*/ 550863 h 160"/>
              <a:gd name="T18" fmla="*/ 160056 w 124"/>
              <a:gd name="T19" fmla="*/ 540534 h 160"/>
              <a:gd name="T20" fmla="*/ 262219 w 124"/>
              <a:gd name="T21" fmla="*/ 530206 h 160"/>
              <a:gd name="T22" fmla="*/ 282652 w 124"/>
              <a:gd name="T23" fmla="*/ 550863 h 160"/>
              <a:gd name="T24" fmla="*/ 422275 w 124"/>
              <a:gd name="T25" fmla="*/ 523320 h 160"/>
              <a:gd name="T26" fmla="*/ 412059 w 124"/>
              <a:gd name="T27" fmla="*/ 189359 h 160"/>
              <a:gd name="T28" fmla="*/ 412059 w 124"/>
              <a:gd name="T29" fmla="*/ 168702 h 160"/>
              <a:gd name="T30" fmla="*/ 17027 w 124"/>
              <a:gd name="T31" fmla="*/ 179030 h 160"/>
              <a:gd name="T32" fmla="*/ 17027 w 124"/>
              <a:gd name="T33" fmla="*/ 141159 h 160"/>
              <a:gd name="T34" fmla="*/ 27244 w 124"/>
              <a:gd name="T35" fmla="*/ 182473 h 160"/>
              <a:gd name="T36" fmla="*/ 405248 w 124"/>
              <a:gd name="T37" fmla="*/ 154930 h 160"/>
              <a:gd name="T38" fmla="*/ 405248 w 124"/>
              <a:gd name="T39" fmla="*/ 206574 h 160"/>
              <a:gd name="T40" fmla="*/ 395031 w 124"/>
              <a:gd name="T41" fmla="*/ 533649 h 160"/>
              <a:gd name="T42" fmla="*/ 262219 w 124"/>
              <a:gd name="T43" fmla="*/ 512991 h 160"/>
              <a:gd name="T44" fmla="*/ 143029 w 124"/>
              <a:gd name="T45" fmla="*/ 533649 h 160"/>
              <a:gd name="T46" fmla="*/ 27244 w 124"/>
              <a:gd name="T47" fmla="*/ 523320 h 160"/>
              <a:gd name="T48" fmla="*/ 44271 w 124"/>
              <a:gd name="T49" fmla="*/ 227231 h 160"/>
              <a:gd name="T50" fmla="*/ 27244 w 124"/>
              <a:gd name="T51" fmla="*/ 123944 h 160"/>
              <a:gd name="T52" fmla="*/ 37460 w 124"/>
              <a:gd name="T53" fmla="*/ 17214 h 160"/>
              <a:gd name="T54" fmla="*/ 333733 w 124"/>
              <a:gd name="T55" fmla="*/ 17214 h 160"/>
              <a:gd name="T56" fmla="*/ 405248 w 124"/>
              <a:gd name="T57" fmla="*/ 89515 h 160"/>
              <a:gd name="T58" fmla="*/ 337139 w 124"/>
              <a:gd name="T59" fmla="*/ 86072 h 160"/>
              <a:gd name="T60" fmla="*/ 64703 w 124"/>
              <a:gd name="T61" fmla="*/ 113615 h 160"/>
              <a:gd name="T62" fmla="*/ 91947 w 124"/>
              <a:gd name="T63" fmla="*/ 485448 h 160"/>
              <a:gd name="T64" fmla="*/ 364382 w 124"/>
              <a:gd name="T65" fmla="*/ 457905 h 160"/>
              <a:gd name="T66" fmla="*/ 337139 w 124"/>
              <a:gd name="T67" fmla="*/ 86072 h 160"/>
              <a:gd name="T68" fmla="*/ 337139 w 124"/>
              <a:gd name="T69" fmla="*/ 464791 h 160"/>
              <a:gd name="T70" fmla="*/ 85136 w 124"/>
              <a:gd name="T71" fmla="*/ 457905 h 160"/>
              <a:gd name="T72" fmla="*/ 91947 w 124"/>
              <a:gd name="T73" fmla="*/ 103287 h 160"/>
              <a:gd name="T74" fmla="*/ 347355 w 124"/>
              <a:gd name="T75" fmla="*/ 113615 h 160"/>
              <a:gd name="T76" fmla="*/ 173678 w 124"/>
              <a:gd name="T77" fmla="*/ 213459 h 160"/>
              <a:gd name="T78" fmla="*/ 255408 w 124"/>
              <a:gd name="T79" fmla="*/ 213459 h 160"/>
              <a:gd name="T80" fmla="*/ 269030 w 124"/>
              <a:gd name="T81" fmla="*/ 213459 h 160"/>
              <a:gd name="T82" fmla="*/ 221354 w 124"/>
              <a:gd name="T83" fmla="*/ 154930 h 160"/>
              <a:gd name="T84" fmla="*/ 163461 w 124"/>
              <a:gd name="T85" fmla="*/ 203131 h 160"/>
              <a:gd name="T86" fmla="*/ 173678 w 124"/>
              <a:gd name="T87" fmla="*/ 213459 h 160"/>
              <a:gd name="T88" fmla="*/ 112380 w 124"/>
              <a:gd name="T89" fmla="*/ 426919 h 160"/>
              <a:gd name="T90" fmla="*/ 112380 w 124"/>
              <a:gd name="T91" fmla="*/ 447576 h 160"/>
              <a:gd name="T92" fmla="*/ 326923 w 124"/>
              <a:gd name="T93" fmla="*/ 437248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4" h="160">
                <a:moveTo>
                  <a:pt x="121" y="49"/>
                </a:moveTo>
                <a:cubicBezTo>
                  <a:pt x="123" y="49"/>
                  <a:pt x="124" y="48"/>
                  <a:pt x="124" y="47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24" y="24"/>
                  <a:pt x="124" y="23"/>
                  <a:pt x="122" y="22"/>
                </a:cubicBezTo>
                <a:cubicBezTo>
                  <a:pt x="102" y="2"/>
                  <a:pt x="102" y="2"/>
                  <a:pt x="102" y="2"/>
                </a:cubicBezTo>
                <a:cubicBezTo>
                  <a:pt x="101" y="1"/>
                  <a:pt x="100" y="0"/>
                  <a:pt x="98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3" y="4"/>
                  <a:pt x="3" y="8"/>
                </a:cubicBezTo>
                <a:cubicBezTo>
                  <a:pt x="3" y="37"/>
                  <a:pt x="3" y="37"/>
                  <a:pt x="3" y="37"/>
                </a:cubicBezTo>
                <a:cubicBezTo>
                  <a:pt x="1" y="38"/>
                  <a:pt x="0" y="39"/>
                  <a:pt x="0" y="41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5"/>
                  <a:pt x="2" y="58"/>
                  <a:pt x="5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68"/>
                  <a:pt x="7" y="69"/>
                  <a:pt x="5" y="69"/>
                </a:cubicBezTo>
                <a:cubicBezTo>
                  <a:pt x="4" y="69"/>
                  <a:pt x="3" y="70"/>
                  <a:pt x="3" y="72"/>
                </a:cubicBezTo>
                <a:cubicBezTo>
                  <a:pt x="3" y="152"/>
                  <a:pt x="3" y="152"/>
                  <a:pt x="3" y="152"/>
                </a:cubicBezTo>
                <a:cubicBezTo>
                  <a:pt x="3" y="156"/>
                  <a:pt x="6" y="160"/>
                  <a:pt x="11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5" y="160"/>
                  <a:pt x="47" y="159"/>
                  <a:pt x="47" y="157"/>
                </a:cubicBezTo>
                <a:cubicBezTo>
                  <a:pt x="47" y="156"/>
                  <a:pt x="48" y="154"/>
                  <a:pt x="50" y="154"/>
                </a:cubicBezTo>
                <a:cubicBezTo>
                  <a:pt x="77" y="154"/>
                  <a:pt x="77" y="154"/>
                  <a:pt x="77" y="154"/>
                </a:cubicBezTo>
                <a:cubicBezTo>
                  <a:pt x="79" y="154"/>
                  <a:pt x="80" y="156"/>
                  <a:pt x="80" y="157"/>
                </a:cubicBezTo>
                <a:cubicBezTo>
                  <a:pt x="80" y="159"/>
                  <a:pt x="81" y="160"/>
                  <a:pt x="83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20" y="160"/>
                  <a:pt x="124" y="156"/>
                  <a:pt x="124" y="152"/>
                </a:cubicBezTo>
                <a:cubicBezTo>
                  <a:pt x="124" y="58"/>
                  <a:pt x="124" y="58"/>
                  <a:pt x="124" y="58"/>
                </a:cubicBezTo>
                <a:cubicBezTo>
                  <a:pt x="124" y="56"/>
                  <a:pt x="123" y="55"/>
                  <a:pt x="121" y="55"/>
                </a:cubicBezTo>
                <a:cubicBezTo>
                  <a:pt x="120" y="55"/>
                  <a:pt x="119" y="54"/>
                  <a:pt x="119" y="52"/>
                </a:cubicBezTo>
                <a:cubicBezTo>
                  <a:pt x="119" y="51"/>
                  <a:pt x="120" y="49"/>
                  <a:pt x="121" y="49"/>
                </a:cubicBezTo>
                <a:close/>
                <a:moveTo>
                  <a:pt x="5" y="53"/>
                </a:moveTo>
                <a:cubicBezTo>
                  <a:pt x="5" y="53"/>
                  <a:pt x="5" y="52"/>
                  <a:pt x="5" y="52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7" y="41"/>
                  <a:pt x="8" y="42"/>
                  <a:pt x="8" y="44"/>
                </a:cubicBezTo>
                <a:cubicBezTo>
                  <a:pt x="8" y="53"/>
                  <a:pt x="8" y="53"/>
                  <a:pt x="8" y="53"/>
                </a:cubicBezTo>
                <a:lnTo>
                  <a:pt x="5" y="53"/>
                </a:lnTo>
                <a:close/>
                <a:moveTo>
                  <a:pt x="119" y="45"/>
                </a:moveTo>
                <a:cubicBezTo>
                  <a:pt x="116" y="46"/>
                  <a:pt x="113" y="49"/>
                  <a:pt x="113" y="52"/>
                </a:cubicBezTo>
                <a:cubicBezTo>
                  <a:pt x="113" y="56"/>
                  <a:pt x="116" y="59"/>
                  <a:pt x="119" y="60"/>
                </a:cubicBezTo>
                <a:cubicBezTo>
                  <a:pt x="119" y="152"/>
                  <a:pt x="119" y="152"/>
                  <a:pt x="119" y="152"/>
                </a:cubicBezTo>
                <a:cubicBezTo>
                  <a:pt x="119" y="154"/>
                  <a:pt x="118" y="155"/>
                  <a:pt x="116" y="155"/>
                </a:cubicBezTo>
                <a:cubicBezTo>
                  <a:pt x="85" y="155"/>
                  <a:pt x="85" y="155"/>
                  <a:pt x="85" y="155"/>
                </a:cubicBezTo>
                <a:cubicBezTo>
                  <a:pt x="84" y="152"/>
                  <a:pt x="81" y="149"/>
                  <a:pt x="77" y="149"/>
                </a:cubicBezTo>
                <a:cubicBezTo>
                  <a:pt x="50" y="149"/>
                  <a:pt x="50" y="149"/>
                  <a:pt x="50" y="149"/>
                </a:cubicBezTo>
                <a:cubicBezTo>
                  <a:pt x="46" y="149"/>
                  <a:pt x="43" y="152"/>
                  <a:pt x="42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9" y="155"/>
                  <a:pt x="8" y="154"/>
                  <a:pt x="8" y="152"/>
                </a:cubicBezTo>
                <a:cubicBezTo>
                  <a:pt x="8" y="74"/>
                  <a:pt x="8" y="74"/>
                  <a:pt x="8" y="74"/>
                </a:cubicBezTo>
                <a:cubicBezTo>
                  <a:pt x="11" y="73"/>
                  <a:pt x="13" y="70"/>
                  <a:pt x="13" y="66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0"/>
                  <a:pt x="11" y="37"/>
                  <a:pt x="8" y="36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9" y="5"/>
                  <a:pt x="11" y="5"/>
                </a:cubicBezTo>
                <a:cubicBezTo>
                  <a:pt x="98" y="5"/>
                  <a:pt x="98" y="5"/>
                  <a:pt x="98" y="5"/>
                </a:cubicBezTo>
                <a:cubicBezTo>
                  <a:pt x="98" y="5"/>
                  <a:pt x="98" y="5"/>
                  <a:pt x="98" y="5"/>
                </a:cubicBezTo>
                <a:cubicBezTo>
                  <a:pt x="119" y="26"/>
                  <a:pt x="119" y="26"/>
                  <a:pt x="119" y="26"/>
                </a:cubicBezTo>
                <a:cubicBezTo>
                  <a:pt x="119" y="26"/>
                  <a:pt x="119" y="26"/>
                  <a:pt x="119" y="26"/>
                </a:cubicBezTo>
                <a:cubicBezTo>
                  <a:pt x="119" y="45"/>
                  <a:pt x="119" y="45"/>
                  <a:pt x="119" y="45"/>
                </a:cubicBezTo>
                <a:close/>
                <a:moveTo>
                  <a:pt x="99" y="25"/>
                </a:moveTo>
                <a:cubicBezTo>
                  <a:pt x="27" y="25"/>
                  <a:pt x="27" y="25"/>
                  <a:pt x="27" y="25"/>
                </a:cubicBezTo>
                <a:cubicBezTo>
                  <a:pt x="23" y="25"/>
                  <a:pt x="19" y="29"/>
                  <a:pt x="19" y="33"/>
                </a:cubicBezTo>
                <a:cubicBezTo>
                  <a:pt x="19" y="133"/>
                  <a:pt x="19" y="133"/>
                  <a:pt x="19" y="133"/>
                </a:cubicBezTo>
                <a:cubicBezTo>
                  <a:pt x="19" y="137"/>
                  <a:pt x="23" y="141"/>
                  <a:pt x="27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04" y="141"/>
                  <a:pt x="107" y="137"/>
                  <a:pt x="107" y="133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07" y="29"/>
                  <a:pt x="104" y="25"/>
                  <a:pt x="99" y="25"/>
                </a:cubicBezTo>
                <a:close/>
                <a:moveTo>
                  <a:pt x="102" y="133"/>
                </a:moveTo>
                <a:cubicBezTo>
                  <a:pt x="102" y="134"/>
                  <a:pt x="101" y="135"/>
                  <a:pt x="99" y="135"/>
                </a:cubicBezTo>
                <a:cubicBezTo>
                  <a:pt x="27" y="135"/>
                  <a:pt x="27" y="135"/>
                  <a:pt x="27" y="135"/>
                </a:cubicBezTo>
                <a:cubicBezTo>
                  <a:pt x="26" y="135"/>
                  <a:pt x="25" y="134"/>
                  <a:pt x="25" y="1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6" y="30"/>
                  <a:pt x="27" y="30"/>
                </a:cubicBezTo>
                <a:cubicBezTo>
                  <a:pt x="99" y="30"/>
                  <a:pt x="99" y="30"/>
                  <a:pt x="99" y="30"/>
                </a:cubicBezTo>
                <a:cubicBezTo>
                  <a:pt x="101" y="30"/>
                  <a:pt x="102" y="31"/>
                  <a:pt x="102" y="33"/>
                </a:cubicBezTo>
                <a:lnTo>
                  <a:pt x="102" y="133"/>
                </a:lnTo>
                <a:close/>
                <a:moveTo>
                  <a:pt x="51" y="62"/>
                </a:moveTo>
                <a:cubicBezTo>
                  <a:pt x="63" y="50"/>
                  <a:pt x="63" y="50"/>
                  <a:pt x="63" y="50"/>
                </a:cubicBezTo>
                <a:cubicBezTo>
                  <a:pt x="75" y="62"/>
                  <a:pt x="75" y="62"/>
                  <a:pt x="75" y="62"/>
                </a:cubicBezTo>
                <a:cubicBezTo>
                  <a:pt x="76" y="63"/>
                  <a:pt x="77" y="63"/>
                  <a:pt x="77" y="63"/>
                </a:cubicBezTo>
                <a:cubicBezTo>
                  <a:pt x="78" y="63"/>
                  <a:pt x="79" y="63"/>
                  <a:pt x="79" y="62"/>
                </a:cubicBezTo>
                <a:cubicBezTo>
                  <a:pt x="80" y="61"/>
                  <a:pt x="80" y="60"/>
                  <a:pt x="79" y="59"/>
                </a:cubicBezTo>
                <a:cubicBezTo>
                  <a:pt x="65" y="45"/>
                  <a:pt x="65" y="45"/>
                  <a:pt x="65" y="45"/>
                </a:cubicBezTo>
                <a:cubicBezTo>
                  <a:pt x="64" y="44"/>
                  <a:pt x="63" y="44"/>
                  <a:pt x="62" y="45"/>
                </a:cubicBezTo>
                <a:cubicBezTo>
                  <a:pt x="48" y="59"/>
                  <a:pt x="48" y="59"/>
                  <a:pt x="48" y="59"/>
                </a:cubicBezTo>
                <a:cubicBezTo>
                  <a:pt x="47" y="60"/>
                  <a:pt x="47" y="61"/>
                  <a:pt x="48" y="62"/>
                </a:cubicBezTo>
                <a:cubicBezTo>
                  <a:pt x="49" y="63"/>
                  <a:pt x="50" y="63"/>
                  <a:pt x="51" y="62"/>
                </a:cubicBezTo>
                <a:close/>
                <a:moveTo>
                  <a:pt x="94" y="124"/>
                </a:moveTo>
                <a:cubicBezTo>
                  <a:pt x="33" y="124"/>
                  <a:pt x="33" y="124"/>
                  <a:pt x="33" y="124"/>
                </a:cubicBezTo>
                <a:cubicBezTo>
                  <a:pt x="32" y="124"/>
                  <a:pt x="30" y="126"/>
                  <a:pt x="30" y="127"/>
                </a:cubicBezTo>
                <a:cubicBezTo>
                  <a:pt x="30" y="128"/>
                  <a:pt x="32" y="130"/>
                  <a:pt x="33" y="130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5" y="130"/>
                  <a:pt x="96" y="128"/>
                  <a:pt x="96" y="127"/>
                </a:cubicBezTo>
                <a:cubicBezTo>
                  <a:pt x="96" y="126"/>
                  <a:pt x="95" y="124"/>
                  <a:pt x="94" y="12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70">
            <a:extLst>
              <a:ext uri="{FF2B5EF4-FFF2-40B4-BE49-F238E27FC236}">
                <a16:creationId xmlns:a16="http://schemas.microsoft.com/office/drawing/2014/main" id="{9641E774-4A20-4116-B0DD-151B9F91F210}"/>
              </a:ext>
            </a:extLst>
          </p:cNvPr>
          <p:cNvSpPr>
            <a:spLocks noEditPoints="1"/>
          </p:cNvSpPr>
          <p:nvPr/>
        </p:nvSpPr>
        <p:spPr bwMode="auto">
          <a:xfrm>
            <a:off x="8850424" y="4281199"/>
            <a:ext cx="206508" cy="462312"/>
          </a:xfrm>
          <a:custGeom>
            <a:avLst/>
            <a:gdLst>
              <a:gd name="T0" fmla="*/ 215305 w 72"/>
              <a:gd name="T1" fmla="*/ 141159 h 160"/>
              <a:gd name="T2" fmla="*/ 198217 w 72"/>
              <a:gd name="T3" fmla="*/ 0 h 160"/>
              <a:gd name="T4" fmla="*/ 27340 w 72"/>
              <a:gd name="T5" fmla="*/ 17214 h 160"/>
              <a:gd name="T6" fmla="*/ 27340 w 72"/>
              <a:gd name="T7" fmla="*/ 141159 h 160"/>
              <a:gd name="T8" fmla="*/ 0 w 72"/>
              <a:gd name="T9" fmla="*/ 426919 h 160"/>
              <a:gd name="T10" fmla="*/ 246063 w 72"/>
              <a:gd name="T11" fmla="*/ 426919 h 160"/>
              <a:gd name="T12" fmla="*/ 215305 w 72"/>
              <a:gd name="T13" fmla="*/ 141159 h 160"/>
              <a:gd name="T14" fmla="*/ 47846 w 72"/>
              <a:gd name="T15" fmla="*/ 17214 h 160"/>
              <a:gd name="T16" fmla="*/ 198217 w 72"/>
              <a:gd name="T17" fmla="*/ 17214 h 160"/>
              <a:gd name="T18" fmla="*/ 44428 w 72"/>
              <a:gd name="T19" fmla="*/ 141159 h 160"/>
              <a:gd name="T20" fmla="*/ 225558 w 72"/>
              <a:gd name="T21" fmla="*/ 426919 h 160"/>
              <a:gd name="T22" fmla="*/ 17088 w 72"/>
              <a:gd name="T23" fmla="*/ 426919 h 160"/>
              <a:gd name="T24" fmla="*/ 27340 w 72"/>
              <a:gd name="T25" fmla="*/ 161816 h 160"/>
              <a:gd name="T26" fmla="*/ 225558 w 72"/>
              <a:gd name="T27" fmla="*/ 172145 h 160"/>
              <a:gd name="T28" fmla="*/ 75186 w 72"/>
              <a:gd name="T29" fmla="*/ 37872 h 160"/>
              <a:gd name="T30" fmla="*/ 64933 w 72"/>
              <a:gd name="T31" fmla="*/ 86072 h 160"/>
              <a:gd name="T32" fmla="*/ 85439 w 72"/>
              <a:gd name="T33" fmla="*/ 86072 h 160"/>
              <a:gd name="T34" fmla="*/ 75186 w 72"/>
              <a:gd name="T35" fmla="*/ 37872 h 160"/>
              <a:gd name="T36" fmla="*/ 160624 w 72"/>
              <a:gd name="T37" fmla="*/ 48201 h 160"/>
              <a:gd name="T38" fmla="*/ 170877 w 72"/>
              <a:gd name="T39" fmla="*/ 92958 h 160"/>
              <a:gd name="T40" fmla="*/ 177712 w 72"/>
              <a:gd name="T41" fmla="*/ 48201 h 160"/>
              <a:gd name="T42" fmla="*/ 198217 w 72"/>
              <a:gd name="T43" fmla="*/ 285760 h 160"/>
              <a:gd name="T44" fmla="*/ 150372 w 72"/>
              <a:gd name="T45" fmla="*/ 296089 h 160"/>
              <a:gd name="T46" fmla="*/ 157207 w 72"/>
              <a:gd name="T47" fmla="*/ 340846 h 160"/>
              <a:gd name="T48" fmla="*/ 129867 w 72"/>
              <a:gd name="T49" fmla="*/ 258217 h 160"/>
              <a:gd name="T50" fmla="*/ 150372 w 72"/>
              <a:gd name="T51" fmla="*/ 275432 h 160"/>
              <a:gd name="T52" fmla="*/ 157207 w 72"/>
              <a:gd name="T53" fmla="*/ 258217 h 160"/>
              <a:gd name="T54" fmla="*/ 129867 w 72"/>
              <a:gd name="T55" fmla="*/ 230674 h 160"/>
              <a:gd name="T56" fmla="*/ 126449 w 72"/>
              <a:gd name="T57" fmla="*/ 230674 h 160"/>
              <a:gd name="T58" fmla="*/ 126449 w 72"/>
              <a:gd name="T59" fmla="*/ 230674 h 160"/>
              <a:gd name="T60" fmla="*/ 126449 w 72"/>
              <a:gd name="T61" fmla="*/ 230674 h 160"/>
              <a:gd name="T62" fmla="*/ 126449 w 72"/>
              <a:gd name="T63" fmla="*/ 230674 h 160"/>
              <a:gd name="T64" fmla="*/ 123032 w 72"/>
              <a:gd name="T65" fmla="*/ 227231 h 160"/>
              <a:gd name="T66" fmla="*/ 123032 w 72"/>
              <a:gd name="T67" fmla="*/ 227231 h 160"/>
              <a:gd name="T68" fmla="*/ 123032 w 72"/>
              <a:gd name="T69" fmla="*/ 227231 h 160"/>
              <a:gd name="T70" fmla="*/ 123032 w 72"/>
              <a:gd name="T71" fmla="*/ 227231 h 160"/>
              <a:gd name="T72" fmla="*/ 119614 w 72"/>
              <a:gd name="T73" fmla="*/ 227231 h 160"/>
              <a:gd name="T74" fmla="*/ 119614 w 72"/>
              <a:gd name="T75" fmla="*/ 227231 h 160"/>
              <a:gd name="T76" fmla="*/ 119614 w 72"/>
              <a:gd name="T77" fmla="*/ 230674 h 160"/>
              <a:gd name="T78" fmla="*/ 119614 w 72"/>
              <a:gd name="T79" fmla="*/ 230674 h 160"/>
              <a:gd name="T80" fmla="*/ 116196 w 72"/>
              <a:gd name="T81" fmla="*/ 230674 h 160"/>
              <a:gd name="T82" fmla="*/ 116196 w 72"/>
              <a:gd name="T83" fmla="*/ 230674 h 160"/>
              <a:gd name="T84" fmla="*/ 116196 w 72"/>
              <a:gd name="T85" fmla="*/ 230674 h 160"/>
              <a:gd name="T86" fmla="*/ 88856 w 72"/>
              <a:gd name="T87" fmla="*/ 258217 h 160"/>
              <a:gd name="T88" fmla="*/ 92274 w 72"/>
              <a:gd name="T89" fmla="*/ 275432 h 160"/>
              <a:gd name="T90" fmla="*/ 112779 w 72"/>
              <a:gd name="T91" fmla="*/ 258217 h 160"/>
              <a:gd name="T92" fmla="*/ 88856 w 72"/>
              <a:gd name="T93" fmla="*/ 344289 h 160"/>
              <a:gd name="T94" fmla="*/ 64933 w 72"/>
              <a:gd name="T95" fmla="*/ 302975 h 160"/>
              <a:gd name="T96" fmla="*/ 64933 w 72"/>
              <a:gd name="T97" fmla="*/ 361504 h 160"/>
              <a:gd name="T98" fmla="*/ 112779 w 72"/>
              <a:gd name="T99" fmla="*/ 392490 h 160"/>
              <a:gd name="T100" fmla="*/ 95691 w 72"/>
              <a:gd name="T101" fmla="*/ 426919 h 160"/>
              <a:gd name="T102" fmla="*/ 150372 w 72"/>
              <a:gd name="T103" fmla="*/ 426919 h 160"/>
              <a:gd name="T104" fmla="*/ 129867 w 72"/>
              <a:gd name="T105" fmla="*/ 392490 h 160"/>
              <a:gd name="T106" fmla="*/ 198217 w 72"/>
              <a:gd name="T107" fmla="*/ 340846 h 160"/>
              <a:gd name="T108" fmla="*/ 205053 w 72"/>
              <a:gd name="T109" fmla="*/ 296089 h 160"/>
              <a:gd name="T110" fmla="*/ 54681 w 72"/>
              <a:gd name="T111" fmla="*/ 333961 h 160"/>
              <a:gd name="T112" fmla="*/ 75186 w 72"/>
              <a:gd name="T113" fmla="*/ 333961 h 160"/>
              <a:gd name="T114" fmla="*/ 54681 w 72"/>
              <a:gd name="T115" fmla="*/ 333961 h 160"/>
              <a:gd name="T116" fmla="*/ 112779 w 72"/>
              <a:gd name="T117" fmla="*/ 426919 h 160"/>
              <a:gd name="T118" fmla="*/ 133284 w 72"/>
              <a:gd name="T119" fmla="*/ 426919 h 160"/>
              <a:gd name="T120" fmla="*/ 187965 w 72"/>
              <a:gd name="T121" fmla="*/ 323632 h 160"/>
              <a:gd name="T122" fmla="*/ 167460 w 72"/>
              <a:gd name="T123" fmla="*/ 302975 h 160"/>
              <a:gd name="T124" fmla="*/ 187965 w 72"/>
              <a:gd name="T125" fmla="*/ 323632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2" h="160">
                <a:moveTo>
                  <a:pt x="63" y="41"/>
                </a:moveTo>
                <a:cubicBezTo>
                  <a:pt x="63" y="41"/>
                  <a:pt x="63" y="41"/>
                  <a:pt x="63" y="41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2"/>
                  <a:pt x="61" y="0"/>
                  <a:pt x="5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8" y="2"/>
                  <a:pt x="8" y="5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45"/>
                  <a:pt x="0" y="50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44"/>
                  <a:pt x="16" y="160"/>
                  <a:pt x="36" y="160"/>
                </a:cubicBezTo>
                <a:cubicBezTo>
                  <a:pt x="55" y="160"/>
                  <a:pt x="72" y="144"/>
                  <a:pt x="72" y="124"/>
                </a:cubicBezTo>
                <a:cubicBezTo>
                  <a:pt x="72" y="50"/>
                  <a:pt x="72" y="50"/>
                  <a:pt x="72" y="50"/>
                </a:cubicBezTo>
                <a:cubicBezTo>
                  <a:pt x="72" y="45"/>
                  <a:pt x="68" y="41"/>
                  <a:pt x="63" y="41"/>
                </a:cubicBezTo>
                <a:close/>
                <a:moveTo>
                  <a:pt x="13" y="5"/>
                </a:moveTo>
                <a:cubicBezTo>
                  <a:pt x="13" y="5"/>
                  <a:pt x="14" y="5"/>
                  <a:pt x="14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41"/>
                  <a:pt x="58" y="41"/>
                  <a:pt x="58" y="41"/>
                </a:cubicBezTo>
                <a:cubicBezTo>
                  <a:pt x="13" y="41"/>
                  <a:pt x="13" y="41"/>
                  <a:pt x="13" y="41"/>
                </a:cubicBezTo>
                <a:lnTo>
                  <a:pt x="13" y="5"/>
                </a:lnTo>
                <a:close/>
                <a:moveTo>
                  <a:pt x="66" y="124"/>
                </a:moveTo>
                <a:cubicBezTo>
                  <a:pt x="66" y="141"/>
                  <a:pt x="53" y="155"/>
                  <a:pt x="36" y="155"/>
                </a:cubicBezTo>
                <a:cubicBezTo>
                  <a:pt x="19" y="155"/>
                  <a:pt x="5" y="141"/>
                  <a:pt x="5" y="124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48"/>
                  <a:pt x="7" y="47"/>
                  <a:pt x="8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7"/>
                  <a:pt x="66" y="48"/>
                  <a:pt x="66" y="50"/>
                </a:cubicBezTo>
                <a:lnTo>
                  <a:pt x="66" y="124"/>
                </a:lnTo>
                <a:close/>
                <a:moveTo>
                  <a:pt x="22" y="11"/>
                </a:moveTo>
                <a:cubicBezTo>
                  <a:pt x="21" y="11"/>
                  <a:pt x="19" y="12"/>
                  <a:pt x="19" y="14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6"/>
                  <a:pt x="21" y="27"/>
                  <a:pt x="22" y="27"/>
                </a:cubicBezTo>
                <a:cubicBezTo>
                  <a:pt x="23" y="27"/>
                  <a:pt x="25" y="26"/>
                  <a:pt x="25" y="25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2"/>
                  <a:pt x="23" y="11"/>
                  <a:pt x="22" y="11"/>
                </a:cubicBezTo>
                <a:close/>
                <a:moveTo>
                  <a:pt x="50" y="11"/>
                </a:moveTo>
                <a:cubicBezTo>
                  <a:pt x="48" y="11"/>
                  <a:pt x="47" y="12"/>
                  <a:pt x="47" y="14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6"/>
                  <a:pt x="48" y="27"/>
                  <a:pt x="50" y="27"/>
                </a:cubicBezTo>
                <a:cubicBezTo>
                  <a:pt x="51" y="27"/>
                  <a:pt x="52" y="26"/>
                  <a:pt x="52" y="25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2"/>
                  <a:pt x="51" y="11"/>
                  <a:pt x="50" y="11"/>
                </a:cubicBezTo>
                <a:close/>
                <a:moveTo>
                  <a:pt x="58" y="83"/>
                </a:moveTo>
                <a:cubicBezTo>
                  <a:pt x="47" y="83"/>
                  <a:pt x="47" y="83"/>
                  <a:pt x="47" y="83"/>
                </a:cubicBezTo>
                <a:cubicBezTo>
                  <a:pt x="45" y="83"/>
                  <a:pt x="44" y="84"/>
                  <a:pt x="44" y="86"/>
                </a:cubicBezTo>
                <a:cubicBezTo>
                  <a:pt x="44" y="97"/>
                  <a:pt x="44" y="97"/>
                  <a:pt x="44" y="97"/>
                </a:cubicBezTo>
                <a:cubicBezTo>
                  <a:pt x="44" y="98"/>
                  <a:pt x="45" y="99"/>
                  <a:pt x="46" y="99"/>
                </a:cubicBezTo>
                <a:cubicBezTo>
                  <a:pt x="38" y="107"/>
                  <a:pt x="38" y="107"/>
                  <a:pt x="38" y="107"/>
                </a:cubicBezTo>
                <a:cubicBezTo>
                  <a:pt x="38" y="75"/>
                  <a:pt x="38" y="75"/>
                  <a:pt x="38" y="75"/>
                </a:cubicBezTo>
                <a:cubicBezTo>
                  <a:pt x="42" y="79"/>
                  <a:pt x="42" y="79"/>
                  <a:pt x="42" y="79"/>
                </a:cubicBezTo>
                <a:cubicBezTo>
                  <a:pt x="43" y="80"/>
                  <a:pt x="43" y="80"/>
                  <a:pt x="44" y="80"/>
                </a:cubicBezTo>
                <a:cubicBezTo>
                  <a:pt x="45" y="80"/>
                  <a:pt x="45" y="80"/>
                  <a:pt x="46" y="79"/>
                </a:cubicBezTo>
                <a:cubicBezTo>
                  <a:pt x="47" y="78"/>
                  <a:pt x="47" y="76"/>
                  <a:pt x="46" y="75"/>
                </a:cubicBezTo>
                <a:cubicBezTo>
                  <a:pt x="38" y="67"/>
                  <a:pt x="38" y="67"/>
                  <a:pt x="38" y="67"/>
                </a:cubicBezTo>
                <a:cubicBezTo>
                  <a:pt x="38" y="67"/>
                  <a:pt x="38" y="67"/>
                  <a:pt x="38" y="67"/>
                </a:cubicBezTo>
                <a:cubicBezTo>
                  <a:pt x="38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66"/>
                  <a:pt x="37" y="66"/>
                  <a:pt x="37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6"/>
                  <a:pt x="35" y="66"/>
                  <a:pt x="35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26" y="75"/>
                  <a:pt x="26" y="75"/>
                  <a:pt x="26" y="75"/>
                </a:cubicBezTo>
                <a:cubicBezTo>
                  <a:pt x="25" y="76"/>
                  <a:pt x="25" y="78"/>
                  <a:pt x="26" y="79"/>
                </a:cubicBezTo>
                <a:cubicBezTo>
                  <a:pt x="26" y="80"/>
                  <a:pt x="27" y="80"/>
                  <a:pt x="27" y="80"/>
                </a:cubicBezTo>
                <a:cubicBezTo>
                  <a:pt x="28" y="80"/>
                  <a:pt x="29" y="80"/>
                  <a:pt x="29" y="79"/>
                </a:cubicBezTo>
                <a:cubicBezTo>
                  <a:pt x="33" y="75"/>
                  <a:pt x="33" y="75"/>
                  <a:pt x="33" y="75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7" y="99"/>
                  <a:pt x="27" y="98"/>
                  <a:pt x="27" y="97"/>
                </a:cubicBezTo>
                <a:cubicBezTo>
                  <a:pt x="27" y="92"/>
                  <a:pt x="24" y="88"/>
                  <a:pt x="19" y="88"/>
                </a:cubicBezTo>
                <a:cubicBezTo>
                  <a:pt x="15" y="88"/>
                  <a:pt x="11" y="92"/>
                  <a:pt x="11" y="97"/>
                </a:cubicBezTo>
                <a:cubicBezTo>
                  <a:pt x="11" y="101"/>
                  <a:pt x="15" y="105"/>
                  <a:pt x="19" y="105"/>
                </a:cubicBezTo>
                <a:cubicBezTo>
                  <a:pt x="20" y="105"/>
                  <a:pt x="22" y="104"/>
                  <a:pt x="23" y="104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0" y="118"/>
                  <a:pt x="28" y="121"/>
                  <a:pt x="28" y="124"/>
                </a:cubicBezTo>
                <a:cubicBezTo>
                  <a:pt x="28" y="129"/>
                  <a:pt x="31" y="132"/>
                  <a:pt x="36" y="132"/>
                </a:cubicBezTo>
                <a:cubicBezTo>
                  <a:pt x="40" y="132"/>
                  <a:pt x="44" y="129"/>
                  <a:pt x="44" y="124"/>
                </a:cubicBezTo>
                <a:cubicBezTo>
                  <a:pt x="44" y="121"/>
                  <a:pt x="42" y="118"/>
                  <a:pt x="38" y="117"/>
                </a:cubicBezTo>
                <a:cubicBezTo>
                  <a:pt x="38" y="114"/>
                  <a:pt x="38" y="114"/>
                  <a:pt x="38" y="114"/>
                </a:cubicBezTo>
                <a:cubicBezTo>
                  <a:pt x="53" y="99"/>
                  <a:pt x="53" y="99"/>
                  <a:pt x="53" y="99"/>
                </a:cubicBezTo>
                <a:cubicBezTo>
                  <a:pt x="58" y="99"/>
                  <a:pt x="58" y="99"/>
                  <a:pt x="58" y="99"/>
                </a:cubicBezTo>
                <a:cubicBezTo>
                  <a:pt x="59" y="99"/>
                  <a:pt x="60" y="98"/>
                  <a:pt x="60" y="9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4"/>
                  <a:pt x="59" y="83"/>
                  <a:pt x="58" y="83"/>
                </a:cubicBezTo>
                <a:close/>
                <a:moveTo>
                  <a:pt x="16" y="97"/>
                </a:moveTo>
                <a:cubicBezTo>
                  <a:pt x="16" y="95"/>
                  <a:pt x="18" y="94"/>
                  <a:pt x="19" y="94"/>
                </a:cubicBezTo>
                <a:cubicBezTo>
                  <a:pt x="21" y="94"/>
                  <a:pt x="22" y="95"/>
                  <a:pt x="22" y="97"/>
                </a:cubicBezTo>
                <a:cubicBezTo>
                  <a:pt x="22" y="98"/>
                  <a:pt x="21" y="100"/>
                  <a:pt x="19" y="100"/>
                </a:cubicBezTo>
                <a:cubicBezTo>
                  <a:pt x="18" y="100"/>
                  <a:pt x="16" y="98"/>
                  <a:pt x="16" y="97"/>
                </a:cubicBezTo>
                <a:close/>
                <a:moveTo>
                  <a:pt x="36" y="127"/>
                </a:moveTo>
                <a:cubicBezTo>
                  <a:pt x="34" y="127"/>
                  <a:pt x="33" y="126"/>
                  <a:pt x="33" y="124"/>
                </a:cubicBezTo>
                <a:cubicBezTo>
                  <a:pt x="33" y="123"/>
                  <a:pt x="34" y="121"/>
                  <a:pt x="36" y="121"/>
                </a:cubicBezTo>
                <a:cubicBezTo>
                  <a:pt x="37" y="121"/>
                  <a:pt x="39" y="123"/>
                  <a:pt x="39" y="124"/>
                </a:cubicBezTo>
                <a:cubicBezTo>
                  <a:pt x="39" y="126"/>
                  <a:pt x="37" y="127"/>
                  <a:pt x="36" y="127"/>
                </a:cubicBezTo>
                <a:close/>
                <a:moveTo>
                  <a:pt x="55" y="94"/>
                </a:moveTo>
                <a:cubicBezTo>
                  <a:pt x="49" y="94"/>
                  <a:pt x="49" y="94"/>
                  <a:pt x="49" y="94"/>
                </a:cubicBezTo>
                <a:cubicBezTo>
                  <a:pt x="49" y="88"/>
                  <a:pt x="49" y="88"/>
                  <a:pt x="49" y="88"/>
                </a:cubicBezTo>
                <a:cubicBezTo>
                  <a:pt x="55" y="88"/>
                  <a:pt x="55" y="88"/>
                  <a:pt x="55" y="88"/>
                </a:cubicBezTo>
                <a:lnTo>
                  <a:pt x="55" y="9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71">
            <a:extLst>
              <a:ext uri="{FF2B5EF4-FFF2-40B4-BE49-F238E27FC236}">
                <a16:creationId xmlns:a16="http://schemas.microsoft.com/office/drawing/2014/main" id="{3E8BA36C-9356-475B-87BF-DB8E298BB01E}"/>
              </a:ext>
            </a:extLst>
          </p:cNvPr>
          <p:cNvSpPr>
            <a:spLocks noEditPoints="1"/>
          </p:cNvSpPr>
          <p:nvPr/>
        </p:nvSpPr>
        <p:spPr bwMode="auto">
          <a:xfrm>
            <a:off x="8736813" y="2279450"/>
            <a:ext cx="363722" cy="462312"/>
          </a:xfrm>
          <a:custGeom>
            <a:avLst/>
            <a:gdLst>
              <a:gd name="T0" fmla="*/ 283238 w 127"/>
              <a:gd name="T1" fmla="*/ 227231 h 160"/>
              <a:gd name="T2" fmla="*/ 358313 w 127"/>
              <a:gd name="T3" fmla="*/ 151487 h 160"/>
              <a:gd name="T4" fmla="*/ 300300 w 127"/>
              <a:gd name="T5" fmla="*/ 103287 h 160"/>
              <a:gd name="T6" fmla="*/ 187688 w 127"/>
              <a:gd name="T7" fmla="*/ 103287 h 160"/>
              <a:gd name="T8" fmla="*/ 174038 w 127"/>
              <a:gd name="T9" fmla="*/ 75744 h 160"/>
              <a:gd name="T10" fmla="*/ 64838 w 127"/>
              <a:gd name="T11" fmla="*/ 0 h 160"/>
              <a:gd name="T12" fmla="*/ 129675 w 127"/>
              <a:gd name="T13" fmla="*/ 75744 h 160"/>
              <a:gd name="T14" fmla="*/ 167213 w 127"/>
              <a:gd name="T15" fmla="*/ 113615 h 160"/>
              <a:gd name="T16" fmla="*/ 170625 w 127"/>
              <a:gd name="T17" fmla="*/ 227231 h 160"/>
              <a:gd name="T18" fmla="*/ 92138 w 127"/>
              <a:gd name="T19" fmla="*/ 265103 h 160"/>
              <a:gd name="T20" fmla="*/ 92138 w 127"/>
              <a:gd name="T21" fmla="*/ 550863 h 160"/>
              <a:gd name="T22" fmla="*/ 433388 w 127"/>
              <a:gd name="T23" fmla="*/ 302975 h 160"/>
              <a:gd name="T24" fmla="*/ 17063 w 127"/>
              <a:gd name="T25" fmla="*/ 65415 h 160"/>
              <a:gd name="T26" fmla="*/ 64838 w 127"/>
              <a:gd name="T27" fmla="*/ 113615 h 160"/>
              <a:gd name="T28" fmla="*/ 331013 w 127"/>
              <a:gd name="T29" fmla="*/ 354618 h 160"/>
              <a:gd name="T30" fmla="*/ 416325 w 127"/>
              <a:gd name="T31" fmla="*/ 512991 h 160"/>
              <a:gd name="T32" fmla="*/ 75075 w 127"/>
              <a:gd name="T33" fmla="*/ 523320 h 160"/>
              <a:gd name="T34" fmla="*/ 75075 w 127"/>
              <a:gd name="T35" fmla="*/ 296089 h 160"/>
              <a:gd name="T36" fmla="*/ 156975 w 127"/>
              <a:gd name="T37" fmla="*/ 461348 h 160"/>
              <a:gd name="T38" fmla="*/ 245700 w 127"/>
              <a:gd name="T39" fmla="*/ 323632 h 160"/>
              <a:gd name="T40" fmla="*/ 160388 w 127"/>
              <a:gd name="T41" fmla="*/ 409704 h 160"/>
              <a:gd name="T42" fmla="*/ 283238 w 127"/>
              <a:gd name="T43" fmla="*/ 103287 h 160"/>
              <a:gd name="T44" fmla="*/ 204750 w 127"/>
              <a:gd name="T45" fmla="*/ 113615 h 160"/>
              <a:gd name="T46" fmla="*/ 150150 w 127"/>
              <a:gd name="T47" fmla="*/ 151487 h 160"/>
              <a:gd name="T48" fmla="*/ 341250 w 127"/>
              <a:gd name="T49" fmla="*/ 151487 h 160"/>
              <a:gd name="T50" fmla="*/ 170625 w 127"/>
              <a:gd name="T51" fmla="*/ 210017 h 160"/>
              <a:gd name="T52" fmla="*/ 266175 w 127"/>
              <a:gd name="T53" fmla="*/ 227231 h 160"/>
              <a:gd name="T54" fmla="*/ 225225 w 127"/>
              <a:gd name="T55" fmla="*/ 227231 h 160"/>
              <a:gd name="T56" fmla="*/ 208163 w 127"/>
              <a:gd name="T57" fmla="*/ 285760 h 160"/>
              <a:gd name="T58" fmla="*/ 283238 w 127"/>
              <a:gd name="T59" fmla="*/ 285760 h 160"/>
              <a:gd name="T60" fmla="*/ 320775 w 127"/>
              <a:gd name="T61" fmla="*/ 340846 h 160"/>
              <a:gd name="T62" fmla="*/ 92138 w 127"/>
              <a:gd name="T63" fmla="*/ 285760 h 160"/>
              <a:gd name="T64" fmla="*/ 92138 w 127"/>
              <a:gd name="T65" fmla="*/ 533649 h 160"/>
              <a:gd name="T66" fmla="*/ 245700 w 127"/>
              <a:gd name="T67" fmla="*/ 512991 h 160"/>
              <a:gd name="T68" fmla="*/ 395850 w 127"/>
              <a:gd name="T69" fmla="*/ 533649 h 160"/>
              <a:gd name="T70" fmla="*/ 320775 w 127"/>
              <a:gd name="T71" fmla="*/ 409704 h 160"/>
              <a:gd name="T72" fmla="*/ 245700 w 127"/>
              <a:gd name="T73" fmla="*/ 485448 h 160"/>
              <a:gd name="T74" fmla="*/ 245700 w 127"/>
              <a:gd name="T75" fmla="*/ 464791 h 160"/>
              <a:gd name="T76" fmla="*/ 245700 w 127"/>
              <a:gd name="T77" fmla="*/ 437248 h 160"/>
              <a:gd name="T78" fmla="*/ 218400 w 127"/>
              <a:gd name="T79" fmla="*/ 409704 h 160"/>
              <a:gd name="T80" fmla="*/ 255938 w 127"/>
              <a:gd name="T81" fmla="*/ 409704 h 160"/>
              <a:gd name="T82" fmla="*/ 245700 w 127"/>
              <a:gd name="T83" fmla="*/ 399376 h 160"/>
              <a:gd name="T84" fmla="*/ 170625 w 127"/>
              <a:gd name="T85" fmla="*/ 179030 h 160"/>
              <a:gd name="T86" fmla="*/ 320775 w 127"/>
              <a:gd name="T87" fmla="*/ 179030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7" h="160">
                <a:moveTo>
                  <a:pt x="116" y="77"/>
                </a:moveTo>
                <a:cubicBezTo>
                  <a:pt x="85" y="77"/>
                  <a:pt x="85" y="77"/>
                  <a:pt x="85" y="77"/>
                </a:cubicBezTo>
                <a:cubicBezTo>
                  <a:pt x="83" y="66"/>
                  <a:pt x="83" y="66"/>
                  <a:pt x="83" y="66"/>
                </a:cubicBezTo>
                <a:cubicBezTo>
                  <a:pt x="94" y="66"/>
                  <a:pt x="94" y="66"/>
                  <a:pt x="94" y="66"/>
                </a:cubicBezTo>
                <a:cubicBezTo>
                  <a:pt x="100" y="66"/>
                  <a:pt x="105" y="61"/>
                  <a:pt x="105" y="55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38"/>
                  <a:pt x="100" y="33"/>
                  <a:pt x="94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27"/>
                  <a:pt x="86" y="25"/>
                  <a:pt x="83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58" y="25"/>
                  <a:pt x="55" y="27"/>
                  <a:pt x="55" y="30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4" y="33"/>
                  <a:pt x="54" y="33"/>
                </a:cubicBezTo>
                <a:cubicBezTo>
                  <a:pt x="51" y="22"/>
                  <a:pt x="51" y="22"/>
                  <a:pt x="51" y="22"/>
                </a:cubicBezTo>
                <a:cubicBezTo>
                  <a:pt x="49" y="19"/>
                  <a:pt x="46" y="17"/>
                  <a:pt x="43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7" y="7"/>
                  <a:pt x="29" y="0"/>
                  <a:pt x="19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8"/>
                  <a:pt x="19" y="38"/>
                </a:cubicBezTo>
                <a:cubicBezTo>
                  <a:pt x="29" y="38"/>
                  <a:pt x="37" y="31"/>
                  <a:pt x="38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4" y="22"/>
                  <a:pt x="45" y="23"/>
                  <a:pt x="46" y="24"/>
                </a:cubicBezTo>
                <a:cubicBezTo>
                  <a:pt x="49" y="33"/>
                  <a:pt x="49" y="33"/>
                  <a:pt x="49" y="33"/>
                </a:cubicBezTo>
                <a:cubicBezTo>
                  <a:pt x="43" y="34"/>
                  <a:pt x="39" y="38"/>
                  <a:pt x="39" y="44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61"/>
                  <a:pt x="44" y="66"/>
                  <a:pt x="50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58" y="77"/>
                  <a:pt x="58" y="77"/>
                  <a:pt x="58" y="77"/>
                </a:cubicBezTo>
                <a:cubicBezTo>
                  <a:pt x="27" y="77"/>
                  <a:pt x="27" y="77"/>
                  <a:pt x="27" y="77"/>
                </a:cubicBezTo>
                <a:cubicBezTo>
                  <a:pt x="21" y="77"/>
                  <a:pt x="17" y="82"/>
                  <a:pt x="17" y="88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7" y="155"/>
                  <a:pt x="21" y="160"/>
                  <a:pt x="27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22" y="160"/>
                  <a:pt x="127" y="155"/>
                  <a:pt x="127" y="149"/>
                </a:cubicBezTo>
                <a:cubicBezTo>
                  <a:pt x="127" y="88"/>
                  <a:pt x="127" y="88"/>
                  <a:pt x="127" y="88"/>
                </a:cubicBezTo>
                <a:cubicBezTo>
                  <a:pt x="127" y="82"/>
                  <a:pt x="122" y="77"/>
                  <a:pt x="116" y="77"/>
                </a:cubicBezTo>
                <a:close/>
                <a:moveTo>
                  <a:pt x="19" y="33"/>
                </a:moveTo>
                <a:cubicBezTo>
                  <a:pt x="11" y="33"/>
                  <a:pt x="5" y="27"/>
                  <a:pt x="5" y="19"/>
                </a:cubicBezTo>
                <a:cubicBezTo>
                  <a:pt x="5" y="11"/>
                  <a:pt x="11" y="5"/>
                  <a:pt x="19" y="5"/>
                </a:cubicBezTo>
                <a:cubicBezTo>
                  <a:pt x="27" y="5"/>
                  <a:pt x="33" y="11"/>
                  <a:pt x="33" y="19"/>
                </a:cubicBezTo>
                <a:cubicBezTo>
                  <a:pt x="33" y="27"/>
                  <a:pt x="27" y="33"/>
                  <a:pt x="19" y="33"/>
                </a:cubicBezTo>
                <a:close/>
                <a:moveTo>
                  <a:pt x="97" y="134"/>
                </a:moveTo>
                <a:cubicBezTo>
                  <a:pt x="100" y="130"/>
                  <a:pt x="102" y="124"/>
                  <a:pt x="102" y="119"/>
                </a:cubicBezTo>
                <a:cubicBezTo>
                  <a:pt x="102" y="113"/>
                  <a:pt x="100" y="108"/>
                  <a:pt x="97" y="103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21" y="86"/>
                  <a:pt x="122" y="87"/>
                  <a:pt x="122" y="88"/>
                </a:cubicBezTo>
                <a:cubicBezTo>
                  <a:pt x="122" y="149"/>
                  <a:pt x="122" y="149"/>
                  <a:pt x="122" y="149"/>
                </a:cubicBezTo>
                <a:cubicBezTo>
                  <a:pt x="122" y="150"/>
                  <a:pt x="121" y="151"/>
                  <a:pt x="121" y="152"/>
                </a:cubicBezTo>
                <a:lnTo>
                  <a:pt x="97" y="134"/>
                </a:lnTo>
                <a:close/>
                <a:moveTo>
                  <a:pt x="22" y="152"/>
                </a:moveTo>
                <a:cubicBezTo>
                  <a:pt x="22" y="151"/>
                  <a:pt x="22" y="150"/>
                  <a:pt x="22" y="149"/>
                </a:cubicBezTo>
                <a:cubicBezTo>
                  <a:pt x="22" y="88"/>
                  <a:pt x="22" y="88"/>
                  <a:pt x="22" y="88"/>
                </a:cubicBezTo>
                <a:cubicBezTo>
                  <a:pt x="22" y="87"/>
                  <a:pt x="22" y="86"/>
                  <a:pt x="22" y="86"/>
                </a:cubicBezTo>
                <a:cubicBezTo>
                  <a:pt x="46" y="103"/>
                  <a:pt x="46" y="103"/>
                  <a:pt x="46" y="103"/>
                </a:cubicBezTo>
                <a:cubicBezTo>
                  <a:pt x="43" y="108"/>
                  <a:pt x="41" y="113"/>
                  <a:pt x="41" y="119"/>
                </a:cubicBezTo>
                <a:cubicBezTo>
                  <a:pt x="41" y="124"/>
                  <a:pt x="43" y="130"/>
                  <a:pt x="46" y="134"/>
                </a:cubicBezTo>
                <a:lnTo>
                  <a:pt x="22" y="152"/>
                </a:lnTo>
                <a:close/>
                <a:moveTo>
                  <a:pt x="47" y="119"/>
                </a:moveTo>
                <a:cubicBezTo>
                  <a:pt x="47" y="105"/>
                  <a:pt x="58" y="94"/>
                  <a:pt x="72" y="94"/>
                </a:cubicBezTo>
                <a:cubicBezTo>
                  <a:pt x="86" y="94"/>
                  <a:pt x="97" y="105"/>
                  <a:pt x="97" y="119"/>
                </a:cubicBezTo>
                <a:cubicBezTo>
                  <a:pt x="97" y="133"/>
                  <a:pt x="86" y="144"/>
                  <a:pt x="72" y="144"/>
                </a:cubicBezTo>
                <a:cubicBezTo>
                  <a:pt x="58" y="144"/>
                  <a:pt x="47" y="133"/>
                  <a:pt x="47" y="119"/>
                </a:cubicBezTo>
                <a:close/>
                <a:moveTo>
                  <a:pt x="60" y="30"/>
                </a:moveTo>
                <a:cubicBezTo>
                  <a:pt x="60" y="30"/>
                  <a:pt x="61" y="30"/>
                  <a:pt x="61" y="30"/>
                </a:cubicBezTo>
                <a:cubicBezTo>
                  <a:pt x="83" y="30"/>
                  <a:pt x="83" y="30"/>
                  <a:pt x="83" y="30"/>
                </a:cubicBezTo>
                <a:cubicBezTo>
                  <a:pt x="83" y="30"/>
                  <a:pt x="83" y="30"/>
                  <a:pt x="83" y="30"/>
                </a:cubicBezTo>
                <a:cubicBezTo>
                  <a:pt x="83" y="33"/>
                  <a:pt x="83" y="33"/>
                  <a:pt x="83" y="33"/>
                </a:cubicBezTo>
                <a:cubicBezTo>
                  <a:pt x="60" y="33"/>
                  <a:pt x="60" y="33"/>
                  <a:pt x="60" y="33"/>
                </a:cubicBezTo>
                <a:lnTo>
                  <a:pt x="60" y="30"/>
                </a:lnTo>
                <a:close/>
                <a:moveTo>
                  <a:pt x="44" y="55"/>
                </a:moveTo>
                <a:cubicBezTo>
                  <a:pt x="44" y="44"/>
                  <a:pt x="44" y="44"/>
                  <a:pt x="44" y="44"/>
                </a:cubicBezTo>
                <a:cubicBezTo>
                  <a:pt x="44" y="41"/>
                  <a:pt x="46" y="38"/>
                  <a:pt x="50" y="38"/>
                </a:cubicBezTo>
                <a:cubicBezTo>
                  <a:pt x="94" y="38"/>
                  <a:pt x="94" y="38"/>
                  <a:pt x="94" y="38"/>
                </a:cubicBezTo>
                <a:cubicBezTo>
                  <a:pt x="97" y="38"/>
                  <a:pt x="100" y="41"/>
                  <a:pt x="100" y="44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0" y="58"/>
                  <a:pt x="97" y="61"/>
                  <a:pt x="94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46" y="61"/>
                  <a:pt x="44" y="58"/>
                  <a:pt x="44" y="55"/>
                </a:cubicBezTo>
                <a:close/>
                <a:moveTo>
                  <a:pt x="66" y="66"/>
                </a:moveTo>
                <a:cubicBezTo>
                  <a:pt x="78" y="66"/>
                  <a:pt x="78" y="66"/>
                  <a:pt x="78" y="66"/>
                </a:cubicBezTo>
                <a:cubicBezTo>
                  <a:pt x="80" y="77"/>
                  <a:pt x="80" y="77"/>
                  <a:pt x="80" y="77"/>
                </a:cubicBezTo>
                <a:cubicBezTo>
                  <a:pt x="64" y="77"/>
                  <a:pt x="64" y="77"/>
                  <a:pt x="64" y="77"/>
                </a:cubicBezTo>
                <a:lnTo>
                  <a:pt x="66" y="66"/>
                </a:lnTo>
                <a:close/>
                <a:moveTo>
                  <a:pt x="61" y="83"/>
                </a:moveTo>
                <a:cubicBezTo>
                  <a:pt x="61" y="83"/>
                  <a:pt x="61" y="83"/>
                  <a:pt x="61" y="83"/>
                </a:cubicBezTo>
                <a:cubicBezTo>
                  <a:pt x="61" y="83"/>
                  <a:pt x="61" y="83"/>
                  <a:pt x="6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94" y="99"/>
                  <a:pt x="94" y="99"/>
                  <a:pt x="94" y="99"/>
                </a:cubicBezTo>
                <a:cubicBezTo>
                  <a:pt x="89" y="92"/>
                  <a:pt x="81" y="88"/>
                  <a:pt x="72" y="88"/>
                </a:cubicBezTo>
                <a:cubicBezTo>
                  <a:pt x="63" y="88"/>
                  <a:pt x="55" y="92"/>
                  <a:pt x="49" y="99"/>
                </a:cubicBezTo>
                <a:cubicBezTo>
                  <a:pt x="27" y="83"/>
                  <a:pt x="27" y="83"/>
                  <a:pt x="27" y="83"/>
                </a:cubicBezTo>
                <a:cubicBezTo>
                  <a:pt x="27" y="83"/>
                  <a:pt x="27" y="83"/>
                  <a:pt x="27" y="83"/>
                </a:cubicBezTo>
                <a:lnTo>
                  <a:pt x="61" y="83"/>
                </a:lnTo>
                <a:close/>
                <a:moveTo>
                  <a:pt x="27" y="155"/>
                </a:moveTo>
                <a:cubicBezTo>
                  <a:pt x="27" y="155"/>
                  <a:pt x="27" y="155"/>
                  <a:pt x="27" y="155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5" y="145"/>
                  <a:pt x="63" y="149"/>
                  <a:pt x="72" y="149"/>
                </a:cubicBezTo>
                <a:cubicBezTo>
                  <a:pt x="81" y="149"/>
                  <a:pt x="89" y="145"/>
                  <a:pt x="94" y="139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6" y="155"/>
                  <a:pt x="116" y="155"/>
                  <a:pt x="116" y="155"/>
                </a:cubicBezTo>
                <a:lnTo>
                  <a:pt x="27" y="155"/>
                </a:lnTo>
                <a:close/>
                <a:moveTo>
                  <a:pt x="72" y="141"/>
                </a:moveTo>
                <a:cubicBezTo>
                  <a:pt x="84" y="141"/>
                  <a:pt x="94" y="131"/>
                  <a:pt x="94" y="119"/>
                </a:cubicBezTo>
                <a:cubicBezTo>
                  <a:pt x="94" y="107"/>
                  <a:pt x="84" y="97"/>
                  <a:pt x="72" y="97"/>
                </a:cubicBezTo>
                <a:cubicBezTo>
                  <a:pt x="60" y="97"/>
                  <a:pt x="50" y="107"/>
                  <a:pt x="50" y="119"/>
                </a:cubicBezTo>
                <a:cubicBezTo>
                  <a:pt x="50" y="131"/>
                  <a:pt x="60" y="141"/>
                  <a:pt x="72" y="141"/>
                </a:cubicBezTo>
                <a:close/>
                <a:moveTo>
                  <a:pt x="72" y="102"/>
                </a:moveTo>
                <a:cubicBezTo>
                  <a:pt x="81" y="102"/>
                  <a:pt x="88" y="109"/>
                  <a:pt x="88" y="119"/>
                </a:cubicBezTo>
                <a:cubicBezTo>
                  <a:pt x="88" y="128"/>
                  <a:pt x="81" y="135"/>
                  <a:pt x="72" y="135"/>
                </a:cubicBezTo>
                <a:cubicBezTo>
                  <a:pt x="62" y="135"/>
                  <a:pt x="55" y="128"/>
                  <a:pt x="55" y="119"/>
                </a:cubicBezTo>
                <a:cubicBezTo>
                  <a:pt x="55" y="109"/>
                  <a:pt x="62" y="102"/>
                  <a:pt x="72" y="102"/>
                </a:cubicBezTo>
                <a:close/>
                <a:moveTo>
                  <a:pt x="72" y="127"/>
                </a:moveTo>
                <a:cubicBezTo>
                  <a:pt x="76" y="127"/>
                  <a:pt x="80" y="123"/>
                  <a:pt x="80" y="119"/>
                </a:cubicBezTo>
                <a:cubicBezTo>
                  <a:pt x="80" y="114"/>
                  <a:pt x="76" y="111"/>
                  <a:pt x="72" y="111"/>
                </a:cubicBezTo>
                <a:cubicBezTo>
                  <a:pt x="67" y="111"/>
                  <a:pt x="64" y="114"/>
                  <a:pt x="64" y="119"/>
                </a:cubicBezTo>
                <a:cubicBezTo>
                  <a:pt x="64" y="123"/>
                  <a:pt x="67" y="127"/>
                  <a:pt x="72" y="127"/>
                </a:cubicBezTo>
                <a:close/>
                <a:moveTo>
                  <a:pt x="72" y="116"/>
                </a:moveTo>
                <a:cubicBezTo>
                  <a:pt x="73" y="116"/>
                  <a:pt x="75" y="117"/>
                  <a:pt x="75" y="119"/>
                </a:cubicBezTo>
                <a:cubicBezTo>
                  <a:pt x="75" y="120"/>
                  <a:pt x="73" y="122"/>
                  <a:pt x="72" y="122"/>
                </a:cubicBezTo>
                <a:cubicBezTo>
                  <a:pt x="70" y="122"/>
                  <a:pt x="69" y="120"/>
                  <a:pt x="69" y="119"/>
                </a:cubicBezTo>
                <a:cubicBezTo>
                  <a:pt x="69" y="117"/>
                  <a:pt x="70" y="116"/>
                  <a:pt x="72" y="116"/>
                </a:cubicBezTo>
                <a:close/>
                <a:moveTo>
                  <a:pt x="91" y="50"/>
                </a:moveTo>
                <a:cubicBezTo>
                  <a:pt x="52" y="50"/>
                  <a:pt x="52" y="50"/>
                  <a:pt x="52" y="50"/>
                </a:cubicBezTo>
                <a:cubicBezTo>
                  <a:pt x="51" y="50"/>
                  <a:pt x="50" y="51"/>
                  <a:pt x="50" y="52"/>
                </a:cubicBezTo>
                <a:cubicBezTo>
                  <a:pt x="50" y="54"/>
                  <a:pt x="51" y="55"/>
                  <a:pt x="52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2" y="55"/>
                  <a:pt x="94" y="54"/>
                  <a:pt x="94" y="52"/>
                </a:cubicBezTo>
                <a:cubicBezTo>
                  <a:pt x="94" y="51"/>
                  <a:pt x="92" y="50"/>
                  <a:pt x="91" y="5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72">
            <a:extLst>
              <a:ext uri="{FF2B5EF4-FFF2-40B4-BE49-F238E27FC236}">
                <a16:creationId xmlns:a16="http://schemas.microsoft.com/office/drawing/2014/main" id="{FDE65B0E-5689-43BB-907B-8F7C9BE617DF}"/>
              </a:ext>
            </a:extLst>
          </p:cNvPr>
          <p:cNvSpPr>
            <a:spLocks noEditPoints="1"/>
          </p:cNvSpPr>
          <p:nvPr/>
        </p:nvSpPr>
        <p:spPr bwMode="auto">
          <a:xfrm>
            <a:off x="8718190" y="3330318"/>
            <a:ext cx="458316" cy="375712"/>
          </a:xfrm>
          <a:custGeom>
            <a:avLst/>
            <a:gdLst>
              <a:gd name="T0" fmla="*/ 235506 w 160"/>
              <a:gd name="T1" fmla="*/ 27549 h 130"/>
              <a:gd name="T2" fmla="*/ 215027 w 160"/>
              <a:gd name="T3" fmla="*/ 0 h 130"/>
              <a:gd name="T4" fmla="*/ 160417 w 160"/>
              <a:gd name="T5" fmla="*/ 17218 h 130"/>
              <a:gd name="T6" fmla="*/ 139938 w 160"/>
              <a:gd name="T7" fmla="*/ 27549 h 130"/>
              <a:gd name="T8" fmla="*/ 122873 w 160"/>
              <a:gd name="T9" fmla="*/ 0 h 130"/>
              <a:gd name="T10" fmla="*/ 58023 w 160"/>
              <a:gd name="T11" fmla="*/ 17218 h 130"/>
              <a:gd name="T12" fmla="*/ 47784 w 160"/>
              <a:gd name="T13" fmla="*/ 27549 h 130"/>
              <a:gd name="T14" fmla="*/ 0 w 160"/>
              <a:gd name="T15" fmla="*/ 399464 h 130"/>
              <a:gd name="T16" fmla="*/ 498316 w 160"/>
              <a:gd name="T17" fmla="*/ 447675 h 130"/>
              <a:gd name="T18" fmla="*/ 546100 w 160"/>
              <a:gd name="T19" fmla="*/ 75760 h 130"/>
              <a:gd name="T20" fmla="*/ 177483 w 160"/>
              <a:gd name="T21" fmla="*/ 17218 h 130"/>
              <a:gd name="T22" fmla="*/ 215027 w 160"/>
              <a:gd name="T23" fmla="*/ 17218 h 130"/>
              <a:gd name="T24" fmla="*/ 218440 w 160"/>
              <a:gd name="T25" fmla="*/ 27549 h 130"/>
              <a:gd name="T26" fmla="*/ 177483 w 160"/>
              <a:gd name="T27" fmla="*/ 17218 h 130"/>
              <a:gd name="T28" fmla="*/ 75089 w 160"/>
              <a:gd name="T29" fmla="*/ 17218 h 130"/>
              <a:gd name="T30" fmla="*/ 122873 w 160"/>
              <a:gd name="T31" fmla="*/ 17218 h 130"/>
              <a:gd name="T32" fmla="*/ 75089 w 160"/>
              <a:gd name="T33" fmla="*/ 27549 h 130"/>
              <a:gd name="T34" fmla="*/ 17066 w 160"/>
              <a:gd name="T35" fmla="*/ 399464 h 130"/>
              <a:gd name="T36" fmla="*/ 47784 w 160"/>
              <a:gd name="T37" fmla="*/ 44768 h 130"/>
              <a:gd name="T38" fmla="*/ 170656 w 160"/>
              <a:gd name="T39" fmla="*/ 427013 h 130"/>
              <a:gd name="T40" fmla="*/ 17066 w 160"/>
              <a:gd name="T41" fmla="*/ 399464 h 130"/>
              <a:gd name="T42" fmla="*/ 498316 w 160"/>
              <a:gd name="T43" fmla="*/ 427013 h 130"/>
              <a:gd name="T44" fmla="*/ 187722 w 160"/>
              <a:gd name="T45" fmla="*/ 44768 h 130"/>
              <a:gd name="T46" fmla="*/ 529034 w 160"/>
              <a:gd name="T47" fmla="*/ 75760 h 130"/>
              <a:gd name="T48" fmla="*/ 358378 w 160"/>
              <a:gd name="T49" fmla="*/ 113641 h 130"/>
              <a:gd name="T50" fmla="*/ 358378 w 160"/>
              <a:gd name="T51" fmla="*/ 399464 h 130"/>
              <a:gd name="T52" fmla="*/ 358378 w 160"/>
              <a:gd name="T53" fmla="*/ 113641 h 130"/>
              <a:gd name="T54" fmla="*/ 235506 w 160"/>
              <a:gd name="T55" fmla="*/ 254830 h 130"/>
              <a:gd name="T56" fmla="*/ 481251 w 160"/>
              <a:gd name="T57" fmla="*/ 254830 h 130"/>
              <a:gd name="T58" fmla="*/ 358378 w 160"/>
              <a:gd name="T59" fmla="*/ 151521 h 130"/>
              <a:gd name="T60" fmla="*/ 358378 w 160"/>
              <a:gd name="T61" fmla="*/ 361584 h 130"/>
              <a:gd name="T62" fmla="*/ 358378 w 160"/>
              <a:gd name="T63" fmla="*/ 151521 h 130"/>
              <a:gd name="T64" fmla="*/ 273050 w 160"/>
              <a:gd name="T65" fmla="*/ 254830 h 130"/>
              <a:gd name="T66" fmla="*/ 443706 w 160"/>
              <a:gd name="T67" fmla="*/ 254830 h 130"/>
              <a:gd name="T68" fmla="*/ 358378 w 160"/>
              <a:gd name="T69" fmla="*/ 220394 h 130"/>
              <a:gd name="T70" fmla="*/ 358378 w 160"/>
              <a:gd name="T71" fmla="*/ 292711 h 130"/>
              <a:gd name="T72" fmla="*/ 358378 w 160"/>
              <a:gd name="T73" fmla="*/ 220394 h 130"/>
              <a:gd name="T74" fmla="*/ 337899 w 160"/>
              <a:gd name="T75" fmla="*/ 254830 h 130"/>
              <a:gd name="T76" fmla="*/ 378857 w 160"/>
              <a:gd name="T77" fmla="*/ 254830 h 130"/>
              <a:gd name="T78" fmla="*/ 245745 w 160"/>
              <a:gd name="T79" fmla="*/ 130859 h 130"/>
              <a:gd name="T80" fmla="*/ 245745 w 160"/>
              <a:gd name="T81" fmla="*/ 75760 h 130"/>
              <a:gd name="T82" fmla="*/ 245745 w 160"/>
              <a:gd name="T83" fmla="*/ 130859 h 130"/>
              <a:gd name="T84" fmla="*/ 255984 w 160"/>
              <a:gd name="T85" fmla="*/ 103310 h 130"/>
              <a:gd name="T86" fmla="*/ 235506 w 160"/>
              <a:gd name="T87" fmla="*/ 103310 h 130"/>
              <a:gd name="T88" fmla="*/ 92154 w 160"/>
              <a:gd name="T89" fmla="*/ 220394 h 130"/>
              <a:gd name="T90" fmla="*/ 92154 w 160"/>
              <a:gd name="T91" fmla="*/ 292711 h 130"/>
              <a:gd name="T92" fmla="*/ 92154 w 160"/>
              <a:gd name="T93" fmla="*/ 220394 h 130"/>
              <a:gd name="T94" fmla="*/ 75089 w 160"/>
              <a:gd name="T95" fmla="*/ 254830 h 130"/>
              <a:gd name="T96" fmla="*/ 112633 w 160"/>
              <a:gd name="T97" fmla="*/ 254830 h 130"/>
              <a:gd name="T98" fmla="*/ 102394 w 160"/>
              <a:gd name="T99" fmla="*/ 75760 h 130"/>
              <a:gd name="T100" fmla="*/ 58023 w 160"/>
              <a:gd name="T101" fmla="*/ 103310 h 130"/>
              <a:gd name="T102" fmla="*/ 85328 w 160"/>
              <a:gd name="T103" fmla="*/ 199732 h 130"/>
              <a:gd name="T104" fmla="*/ 129699 w 160"/>
              <a:gd name="T105" fmla="*/ 172183 h 130"/>
              <a:gd name="T106" fmla="*/ 102394 w 160"/>
              <a:gd name="T107" fmla="*/ 75760 h 130"/>
              <a:gd name="T108" fmla="*/ 102394 w 160"/>
              <a:gd name="T109" fmla="*/ 182514 h 130"/>
              <a:gd name="T110" fmla="*/ 75089 w 160"/>
              <a:gd name="T111" fmla="*/ 172183 h 130"/>
              <a:gd name="T112" fmla="*/ 85328 w 160"/>
              <a:gd name="T113" fmla="*/ 92979 h 130"/>
              <a:gd name="T114" fmla="*/ 112633 w 160"/>
              <a:gd name="T115" fmla="*/ 103310 h 13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30">
                <a:moveTo>
                  <a:pt x="146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2"/>
                  <a:pt x="66" y="0"/>
                  <a:pt x="63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9" y="0"/>
                  <a:pt x="47" y="2"/>
                  <a:pt x="47" y="5"/>
                </a:cubicBezTo>
                <a:cubicBezTo>
                  <a:pt x="47" y="8"/>
                  <a:pt x="47" y="8"/>
                  <a:pt x="47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2"/>
                  <a:pt x="39" y="0"/>
                  <a:pt x="3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9" y="0"/>
                  <a:pt x="17" y="2"/>
                  <a:pt x="17" y="5"/>
                </a:cubicBezTo>
                <a:cubicBezTo>
                  <a:pt x="17" y="8"/>
                  <a:pt x="17" y="8"/>
                  <a:pt x="17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6" y="8"/>
                  <a:pt x="0" y="14"/>
                  <a:pt x="0" y="22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3"/>
                  <a:pt x="6" y="130"/>
                  <a:pt x="14" y="130"/>
                </a:cubicBezTo>
                <a:cubicBezTo>
                  <a:pt x="146" y="130"/>
                  <a:pt x="146" y="130"/>
                  <a:pt x="146" y="130"/>
                </a:cubicBezTo>
                <a:cubicBezTo>
                  <a:pt x="154" y="130"/>
                  <a:pt x="160" y="123"/>
                  <a:pt x="160" y="116"/>
                </a:cubicBezTo>
                <a:cubicBezTo>
                  <a:pt x="160" y="22"/>
                  <a:pt x="160" y="22"/>
                  <a:pt x="160" y="22"/>
                </a:cubicBezTo>
                <a:cubicBezTo>
                  <a:pt x="160" y="14"/>
                  <a:pt x="154" y="8"/>
                  <a:pt x="146" y="8"/>
                </a:cubicBezTo>
                <a:close/>
                <a:moveTo>
                  <a:pt x="52" y="5"/>
                </a:moveTo>
                <a:cubicBezTo>
                  <a:pt x="52" y="5"/>
                  <a:pt x="52" y="5"/>
                  <a:pt x="52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8"/>
                  <a:pt x="64" y="8"/>
                  <a:pt x="64" y="8"/>
                </a:cubicBezTo>
                <a:cubicBezTo>
                  <a:pt x="52" y="8"/>
                  <a:pt x="52" y="8"/>
                  <a:pt x="52" y="8"/>
                </a:cubicBezTo>
                <a:lnTo>
                  <a:pt x="52" y="5"/>
                </a:ln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8"/>
                  <a:pt x="36" y="8"/>
                  <a:pt x="36" y="8"/>
                </a:cubicBezTo>
                <a:cubicBezTo>
                  <a:pt x="22" y="8"/>
                  <a:pt x="22" y="8"/>
                  <a:pt x="22" y="8"/>
                </a:cubicBezTo>
                <a:lnTo>
                  <a:pt x="22" y="5"/>
                </a:lnTo>
                <a:close/>
                <a:moveTo>
                  <a:pt x="5" y="116"/>
                </a:moveTo>
                <a:cubicBezTo>
                  <a:pt x="5" y="22"/>
                  <a:pt x="5" y="22"/>
                  <a:pt x="5" y="22"/>
                </a:cubicBezTo>
                <a:cubicBezTo>
                  <a:pt x="5" y="17"/>
                  <a:pt x="9" y="13"/>
                  <a:pt x="14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24"/>
                  <a:pt x="50" y="124"/>
                  <a:pt x="50" y="124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9" y="124"/>
                  <a:pt x="5" y="121"/>
                  <a:pt x="5" y="116"/>
                </a:cubicBezTo>
                <a:close/>
                <a:moveTo>
                  <a:pt x="155" y="116"/>
                </a:moveTo>
                <a:cubicBezTo>
                  <a:pt x="155" y="121"/>
                  <a:pt x="151" y="124"/>
                  <a:pt x="146" y="124"/>
                </a:cubicBezTo>
                <a:cubicBezTo>
                  <a:pt x="55" y="124"/>
                  <a:pt x="55" y="124"/>
                  <a:pt x="55" y="124"/>
                </a:cubicBezTo>
                <a:cubicBezTo>
                  <a:pt x="55" y="13"/>
                  <a:pt x="55" y="13"/>
                  <a:pt x="55" y="13"/>
                </a:cubicBezTo>
                <a:cubicBezTo>
                  <a:pt x="146" y="13"/>
                  <a:pt x="146" y="13"/>
                  <a:pt x="146" y="13"/>
                </a:cubicBezTo>
                <a:cubicBezTo>
                  <a:pt x="151" y="13"/>
                  <a:pt x="155" y="17"/>
                  <a:pt x="155" y="22"/>
                </a:cubicBezTo>
                <a:lnTo>
                  <a:pt x="155" y="116"/>
                </a:lnTo>
                <a:close/>
                <a:moveTo>
                  <a:pt x="105" y="33"/>
                </a:moveTo>
                <a:cubicBezTo>
                  <a:pt x="82" y="33"/>
                  <a:pt x="64" y="52"/>
                  <a:pt x="64" y="74"/>
                </a:cubicBezTo>
                <a:cubicBezTo>
                  <a:pt x="64" y="97"/>
                  <a:pt x="82" y="116"/>
                  <a:pt x="105" y="116"/>
                </a:cubicBezTo>
                <a:cubicBezTo>
                  <a:pt x="128" y="116"/>
                  <a:pt x="146" y="97"/>
                  <a:pt x="146" y="74"/>
                </a:cubicBezTo>
                <a:cubicBezTo>
                  <a:pt x="146" y="52"/>
                  <a:pt x="128" y="33"/>
                  <a:pt x="105" y="33"/>
                </a:cubicBezTo>
                <a:close/>
                <a:moveTo>
                  <a:pt x="105" y="111"/>
                </a:moveTo>
                <a:cubicBezTo>
                  <a:pt x="85" y="111"/>
                  <a:pt x="69" y="94"/>
                  <a:pt x="69" y="74"/>
                </a:cubicBezTo>
                <a:cubicBezTo>
                  <a:pt x="69" y="55"/>
                  <a:pt x="85" y="38"/>
                  <a:pt x="105" y="38"/>
                </a:cubicBezTo>
                <a:cubicBezTo>
                  <a:pt x="125" y="38"/>
                  <a:pt x="141" y="55"/>
                  <a:pt x="141" y="74"/>
                </a:cubicBezTo>
                <a:cubicBezTo>
                  <a:pt x="141" y="94"/>
                  <a:pt x="125" y="111"/>
                  <a:pt x="105" y="111"/>
                </a:cubicBezTo>
                <a:close/>
                <a:moveTo>
                  <a:pt x="105" y="44"/>
                </a:moveTo>
                <a:cubicBezTo>
                  <a:pt x="88" y="44"/>
                  <a:pt x="75" y="58"/>
                  <a:pt x="75" y="74"/>
                </a:cubicBezTo>
                <a:cubicBezTo>
                  <a:pt x="75" y="91"/>
                  <a:pt x="88" y="105"/>
                  <a:pt x="105" y="105"/>
                </a:cubicBezTo>
                <a:cubicBezTo>
                  <a:pt x="122" y="105"/>
                  <a:pt x="135" y="91"/>
                  <a:pt x="135" y="74"/>
                </a:cubicBezTo>
                <a:cubicBezTo>
                  <a:pt x="135" y="58"/>
                  <a:pt x="122" y="44"/>
                  <a:pt x="105" y="44"/>
                </a:cubicBezTo>
                <a:close/>
                <a:moveTo>
                  <a:pt x="105" y="100"/>
                </a:moveTo>
                <a:cubicBezTo>
                  <a:pt x="91" y="100"/>
                  <a:pt x="80" y="88"/>
                  <a:pt x="80" y="74"/>
                </a:cubicBezTo>
                <a:cubicBezTo>
                  <a:pt x="80" y="61"/>
                  <a:pt x="91" y="49"/>
                  <a:pt x="105" y="49"/>
                </a:cubicBezTo>
                <a:cubicBezTo>
                  <a:pt x="119" y="49"/>
                  <a:pt x="130" y="61"/>
                  <a:pt x="130" y="74"/>
                </a:cubicBezTo>
                <a:cubicBezTo>
                  <a:pt x="130" y="88"/>
                  <a:pt x="119" y="100"/>
                  <a:pt x="105" y="100"/>
                </a:cubicBezTo>
                <a:close/>
                <a:moveTo>
                  <a:pt x="105" y="64"/>
                </a:moveTo>
                <a:cubicBezTo>
                  <a:pt x="99" y="64"/>
                  <a:pt x="94" y="68"/>
                  <a:pt x="94" y="74"/>
                </a:cubicBezTo>
                <a:cubicBezTo>
                  <a:pt x="94" y="80"/>
                  <a:pt x="99" y="85"/>
                  <a:pt x="105" y="85"/>
                </a:cubicBezTo>
                <a:cubicBezTo>
                  <a:pt x="111" y="85"/>
                  <a:pt x="116" y="80"/>
                  <a:pt x="116" y="74"/>
                </a:cubicBezTo>
                <a:cubicBezTo>
                  <a:pt x="116" y="68"/>
                  <a:pt x="111" y="64"/>
                  <a:pt x="105" y="64"/>
                </a:cubicBezTo>
                <a:close/>
                <a:moveTo>
                  <a:pt x="105" y="80"/>
                </a:moveTo>
                <a:cubicBezTo>
                  <a:pt x="102" y="80"/>
                  <a:pt x="99" y="78"/>
                  <a:pt x="99" y="74"/>
                </a:cubicBezTo>
                <a:cubicBezTo>
                  <a:pt x="99" y="71"/>
                  <a:pt x="102" y="69"/>
                  <a:pt x="105" y="69"/>
                </a:cubicBezTo>
                <a:cubicBezTo>
                  <a:pt x="108" y="69"/>
                  <a:pt x="111" y="71"/>
                  <a:pt x="111" y="74"/>
                </a:cubicBezTo>
                <a:cubicBezTo>
                  <a:pt x="111" y="78"/>
                  <a:pt x="108" y="80"/>
                  <a:pt x="105" y="80"/>
                </a:cubicBezTo>
                <a:close/>
                <a:moveTo>
                  <a:pt x="72" y="38"/>
                </a:moveTo>
                <a:cubicBezTo>
                  <a:pt x="76" y="38"/>
                  <a:pt x="80" y="35"/>
                  <a:pt x="80" y="30"/>
                </a:cubicBezTo>
                <a:cubicBezTo>
                  <a:pt x="80" y="26"/>
                  <a:pt x="76" y="22"/>
                  <a:pt x="72" y="22"/>
                </a:cubicBezTo>
                <a:cubicBezTo>
                  <a:pt x="67" y="22"/>
                  <a:pt x="64" y="26"/>
                  <a:pt x="64" y="30"/>
                </a:cubicBezTo>
                <a:cubicBezTo>
                  <a:pt x="64" y="35"/>
                  <a:pt x="67" y="38"/>
                  <a:pt x="72" y="38"/>
                </a:cubicBezTo>
                <a:close/>
                <a:moveTo>
                  <a:pt x="72" y="27"/>
                </a:moveTo>
                <a:cubicBezTo>
                  <a:pt x="73" y="27"/>
                  <a:pt x="75" y="29"/>
                  <a:pt x="75" y="30"/>
                </a:cubicBezTo>
                <a:cubicBezTo>
                  <a:pt x="75" y="32"/>
                  <a:pt x="73" y="33"/>
                  <a:pt x="72" y="33"/>
                </a:cubicBezTo>
                <a:cubicBezTo>
                  <a:pt x="70" y="33"/>
                  <a:pt x="69" y="32"/>
                  <a:pt x="69" y="30"/>
                </a:cubicBezTo>
                <a:cubicBezTo>
                  <a:pt x="69" y="29"/>
                  <a:pt x="70" y="27"/>
                  <a:pt x="72" y="27"/>
                </a:cubicBezTo>
                <a:close/>
                <a:moveTo>
                  <a:pt x="27" y="64"/>
                </a:moveTo>
                <a:cubicBezTo>
                  <a:pt x="21" y="64"/>
                  <a:pt x="17" y="68"/>
                  <a:pt x="17" y="74"/>
                </a:cubicBezTo>
                <a:cubicBezTo>
                  <a:pt x="17" y="80"/>
                  <a:pt x="21" y="85"/>
                  <a:pt x="27" y="85"/>
                </a:cubicBezTo>
                <a:cubicBezTo>
                  <a:pt x="33" y="85"/>
                  <a:pt x="38" y="80"/>
                  <a:pt x="38" y="74"/>
                </a:cubicBezTo>
                <a:cubicBezTo>
                  <a:pt x="38" y="68"/>
                  <a:pt x="33" y="64"/>
                  <a:pt x="27" y="64"/>
                </a:cubicBezTo>
                <a:close/>
                <a:moveTo>
                  <a:pt x="27" y="80"/>
                </a:moveTo>
                <a:cubicBezTo>
                  <a:pt x="24" y="80"/>
                  <a:pt x="22" y="78"/>
                  <a:pt x="22" y="74"/>
                </a:cubicBezTo>
                <a:cubicBezTo>
                  <a:pt x="22" y="71"/>
                  <a:pt x="24" y="69"/>
                  <a:pt x="27" y="69"/>
                </a:cubicBezTo>
                <a:cubicBezTo>
                  <a:pt x="31" y="69"/>
                  <a:pt x="33" y="71"/>
                  <a:pt x="33" y="74"/>
                </a:cubicBezTo>
                <a:cubicBezTo>
                  <a:pt x="33" y="78"/>
                  <a:pt x="31" y="80"/>
                  <a:pt x="27" y="80"/>
                </a:cubicBez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0" y="22"/>
                  <a:pt x="17" y="26"/>
                  <a:pt x="17" y="30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54"/>
                  <a:pt x="20" y="58"/>
                  <a:pt x="25" y="58"/>
                </a:cubicBezTo>
                <a:cubicBezTo>
                  <a:pt x="30" y="58"/>
                  <a:pt x="30" y="58"/>
                  <a:pt x="30" y="58"/>
                </a:cubicBezTo>
                <a:cubicBezTo>
                  <a:pt x="35" y="58"/>
                  <a:pt x="38" y="54"/>
                  <a:pt x="38" y="5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26"/>
                  <a:pt x="35" y="22"/>
                  <a:pt x="30" y="22"/>
                </a:cubicBezTo>
                <a:close/>
                <a:moveTo>
                  <a:pt x="33" y="50"/>
                </a:moveTo>
                <a:cubicBezTo>
                  <a:pt x="33" y="51"/>
                  <a:pt x="32" y="53"/>
                  <a:pt x="30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3" y="53"/>
                  <a:pt x="22" y="51"/>
                  <a:pt x="22" y="5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3" y="27"/>
                  <a:pt x="25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2" y="27"/>
                  <a:pt x="33" y="29"/>
                  <a:pt x="33" y="30"/>
                </a:cubicBezTo>
                <a:lnTo>
                  <a:pt x="33" y="5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77">
            <a:extLst>
              <a:ext uri="{FF2B5EF4-FFF2-40B4-BE49-F238E27FC236}">
                <a16:creationId xmlns:a16="http://schemas.microsoft.com/office/drawing/2014/main" id="{3E3E3A5D-2FB5-49AF-8BA7-42C39561BB4B}"/>
              </a:ext>
            </a:extLst>
          </p:cNvPr>
          <p:cNvSpPr>
            <a:spLocks noEditPoints="1"/>
          </p:cNvSpPr>
          <p:nvPr/>
        </p:nvSpPr>
        <p:spPr bwMode="auto">
          <a:xfrm>
            <a:off x="9710019" y="5340237"/>
            <a:ext cx="458314" cy="350398"/>
          </a:xfrm>
          <a:custGeom>
            <a:avLst/>
            <a:gdLst>
              <a:gd name="T0" fmla="*/ 218440 w 160"/>
              <a:gd name="T1" fmla="*/ 227734 h 121"/>
              <a:gd name="T2" fmla="*/ 443706 w 160"/>
              <a:gd name="T3" fmla="*/ 227734 h 121"/>
              <a:gd name="T4" fmla="*/ 331073 w 160"/>
              <a:gd name="T5" fmla="*/ 324349 h 121"/>
              <a:gd name="T6" fmla="*/ 331073 w 160"/>
              <a:gd name="T7" fmla="*/ 131120 h 121"/>
              <a:gd name="T8" fmla="*/ 331073 w 160"/>
              <a:gd name="T9" fmla="*/ 324349 h 121"/>
              <a:gd name="T10" fmla="*/ 273050 w 160"/>
              <a:gd name="T11" fmla="*/ 227734 h 121"/>
              <a:gd name="T12" fmla="*/ 385683 w 160"/>
              <a:gd name="T13" fmla="*/ 227734 h 121"/>
              <a:gd name="T14" fmla="*/ 331073 w 160"/>
              <a:gd name="T15" fmla="*/ 265690 h 121"/>
              <a:gd name="T16" fmla="*/ 331073 w 160"/>
              <a:gd name="T17" fmla="*/ 189779 h 121"/>
              <a:gd name="T18" fmla="*/ 331073 w 160"/>
              <a:gd name="T19" fmla="*/ 265690 h 121"/>
              <a:gd name="T20" fmla="*/ 314008 w 160"/>
              <a:gd name="T21" fmla="*/ 227734 h 121"/>
              <a:gd name="T22" fmla="*/ 348139 w 160"/>
              <a:gd name="T23" fmla="*/ 227734 h 121"/>
              <a:gd name="T24" fmla="*/ 498316 w 160"/>
              <a:gd name="T25" fmla="*/ 75911 h 121"/>
              <a:gd name="T26" fmla="*/ 453946 w 160"/>
              <a:gd name="T27" fmla="*/ 69010 h 121"/>
              <a:gd name="T28" fmla="*/ 392509 w 160"/>
              <a:gd name="T29" fmla="*/ 0 h 121"/>
              <a:gd name="T30" fmla="*/ 225266 w 160"/>
              <a:gd name="T31" fmla="*/ 27604 h 121"/>
              <a:gd name="T32" fmla="*/ 194548 w 160"/>
              <a:gd name="T33" fmla="*/ 75911 h 121"/>
              <a:gd name="T34" fmla="*/ 129699 w 160"/>
              <a:gd name="T35" fmla="*/ 65560 h 121"/>
              <a:gd name="T36" fmla="*/ 54610 w 160"/>
              <a:gd name="T37" fmla="*/ 48307 h 121"/>
              <a:gd name="T38" fmla="*/ 37544 w 160"/>
              <a:gd name="T39" fmla="*/ 75911 h 121"/>
              <a:gd name="T40" fmla="*/ 0 w 160"/>
              <a:gd name="T41" fmla="*/ 372656 h 121"/>
              <a:gd name="T42" fmla="*/ 498316 w 160"/>
              <a:gd name="T43" fmla="*/ 417513 h 121"/>
              <a:gd name="T44" fmla="*/ 546100 w 160"/>
              <a:gd name="T45" fmla="*/ 124219 h 121"/>
              <a:gd name="T46" fmla="*/ 269637 w 160"/>
              <a:gd name="T47" fmla="*/ 17253 h 121"/>
              <a:gd name="T48" fmla="*/ 416401 w 160"/>
              <a:gd name="T49" fmla="*/ 34505 h 121"/>
              <a:gd name="T50" fmla="*/ 238919 w 160"/>
              <a:gd name="T51" fmla="*/ 37956 h 121"/>
              <a:gd name="T52" fmla="*/ 269637 w 160"/>
              <a:gd name="T53" fmla="*/ 17253 h 121"/>
              <a:gd name="T54" fmla="*/ 112633 w 160"/>
              <a:gd name="T55" fmla="*/ 65560 h 121"/>
              <a:gd name="T56" fmla="*/ 112633 w 160"/>
              <a:gd name="T57" fmla="*/ 75911 h 121"/>
              <a:gd name="T58" fmla="*/ 54610 w 160"/>
              <a:gd name="T59" fmla="*/ 65560 h 121"/>
              <a:gd name="T60" fmla="*/ 17066 w 160"/>
              <a:gd name="T61" fmla="*/ 372656 h 121"/>
              <a:gd name="T62" fmla="*/ 47784 w 160"/>
              <a:gd name="T63" fmla="*/ 93164 h 121"/>
              <a:gd name="T64" fmla="*/ 133112 w 160"/>
              <a:gd name="T65" fmla="*/ 400260 h 121"/>
              <a:gd name="T66" fmla="*/ 17066 w 160"/>
              <a:gd name="T67" fmla="*/ 372656 h 121"/>
              <a:gd name="T68" fmla="*/ 498316 w 160"/>
              <a:gd name="T69" fmla="*/ 400260 h 121"/>
              <a:gd name="T70" fmla="*/ 150178 w 160"/>
              <a:gd name="T71" fmla="*/ 93164 h 121"/>
              <a:gd name="T72" fmla="*/ 218440 w 160"/>
              <a:gd name="T73" fmla="*/ 79362 h 121"/>
              <a:gd name="T74" fmla="*/ 426641 w 160"/>
              <a:gd name="T75" fmla="*/ 55208 h 121"/>
              <a:gd name="T76" fmla="*/ 464185 w 160"/>
              <a:gd name="T77" fmla="*/ 93164 h 121"/>
              <a:gd name="T78" fmla="*/ 529034 w 160"/>
              <a:gd name="T79" fmla="*/ 124219 h 121"/>
              <a:gd name="T80" fmla="*/ 474424 w 160"/>
              <a:gd name="T81" fmla="*/ 113867 h 121"/>
              <a:gd name="T82" fmla="*/ 331073 w 160"/>
              <a:gd name="T83" fmla="*/ 75911 h 121"/>
              <a:gd name="T84" fmla="*/ 331073 w 160"/>
              <a:gd name="T85" fmla="*/ 379557 h 121"/>
              <a:gd name="T86" fmla="*/ 471011 w 160"/>
              <a:gd name="T87" fmla="*/ 179427 h 121"/>
              <a:gd name="T88" fmla="*/ 508556 w 160"/>
              <a:gd name="T89" fmla="*/ 148372 h 121"/>
              <a:gd name="T90" fmla="*/ 331073 w 160"/>
              <a:gd name="T91" fmla="*/ 362305 h 121"/>
              <a:gd name="T92" fmla="*/ 331073 w 160"/>
              <a:gd name="T93" fmla="*/ 93164 h 121"/>
              <a:gd name="T94" fmla="*/ 331073 w 160"/>
              <a:gd name="T95" fmla="*/ 362305 h 121"/>
              <a:gd name="T96" fmla="*/ 460772 w 160"/>
              <a:gd name="T97" fmla="*/ 148372 h 121"/>
              <a:gd name="T98" fmla="*/ 491490 w 160"/>
              <a:gd name="T99" fmla="*/ 148372 h 121"/>
              <a:gd name="T100" fmla="*/ 102394 w 160"/>
              <a:gd name="T101" fmla="*/ 113867 h 121"/>
              <a:gd name="T102" fmla="*/ 95568 w 160"/>
              <a:gd name="T103" fmla="*/ 372656 h 121"/>
              <a:gd name="T104" fmla="*/ 112633 w 160"/>
              <a:gd name="T105" fmla="*/ 372656 h 121"/>
              <a:gd name="T106" fmla="*/ 102394 w 160"/>
              <a:gd name="T107" fmla="*/ 113867 h 12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21">
                <a:moveTo>
                  <a:pt x="97" y="33"/>
                </a:moveTo>
                <a:cubicBezTo>
                  <a:pt x="78" y="33"/>
                  <a:pt x="64" y="48"/>
                  <a:pt x="64" y="66"/>
                </a:cubicBezTo>
                <a:cubicBezTo>
                  <a:pt x="64" y="84"/>
                  <a:pt x="78" y="99"/>
                  <a:pt x="97" y="99"/>
                </a:cubicBezTo>
                <a:cubicBezTo>
                  <a:pt x="115" y="99"/>
                  <a:pt x="130" y="84"/>
                  <a:pt x="130" y="66"/>
                </a:cubicBezTo>
                <a:cubicBezTo>
                  <a:pt x="130" y="48"/>
                  <a:pt x="115" y="33"/>
                  <a:pt x="97" y="33"/>
                </a:cubicBezTo>
                <a:close/>
                <a:moveTo>
                  <a:pt x="97" y="94"/>
                </a:moveTo>
                <a:cubicBezTo>
                  <a:pt x="81" y="94"/>
                  <a:pt x="69" y="82"/>
                  <a:pt x="69" y="66"/>
                </a:cubicBezTo>
                <a:cubicBezTo>
                  <a:pt x="69" y="51"/>
                  <a:pt x="81" y="38"/>
                  <a:pt x="97" y="38"/>
                </a:cubicBezTo>
                <a:cubicBezTo>
                  <a:pt x="112" y="38"/>
                  <a:pt x="124" y="51"/>
                  <a:pt x="124" y="66"/>
                </a:cubicBezTo>
                <a:cubicBezTo>
                  <a:pt x="124" y="82"/>
                  <a:pt x="112" y="94"/>
                  <a:pt x="97" y="94"/>
                </a:cubicBezTo>
                <a:close/>
                <a:moveTo>
                  <a:pt x="97" y="50"/>
                </a:moveTo>
                <a:cubicBezTo>
                  <a:pt x="88" y="50"/>
                  <a:pt x="80" y="57"/>
                  <a:pt x="80" y="66"/>
                </a:cubicBezTo>
                <a:cubicBezTo>
                  <a:pt x="80" y="75"/>
                  <a:pt x="88" y="83"/>
                  <a:pt x="97" y="83"/>
                </a:cubicBezTo>
                <a:cubicBezTo>
                  <a:pt x="106" y="83"/>
                  <a:pt x="113" y="75"/>
                  <a:pt x="113" y="66"/>
                </a:cubicBezTo>
                <a:cubicBezTo>
                  <a:pt x="113" y="57"/>
                  <a:pt x="106" y="50"/>
                  <a:pt x="97" y="50"/>
                </a:cubicBezTo>
                <a:close/>
                <a:moveTo>
                  <a:pt x="97" y="77"/>
                </a:moveTo>
                <a:cubicBezTo>
                  <a:pt x="90" y="77"/>
                  <a:pt x="85" y="72"/>
                  <a:pt x="85" y="66"/>
                </a:cubicBezTo>
                <a:cubicBezTo>
                  <a:pt x="85" y="60"/>
                  <a:pt x="90" y="55"/>
                  <a:pt x="97" y="55"/>
                </a:cubicBezTo>
                <a:cubicBezTo>
                  <a:pt x="103" y="55"/>
                  <a:pt x="108" y="60"/>
                  <a:pt x="108" y="66"/>
                </a:cubicBezTo>
                <a:cubicBezTo>
                  <a:pt x="108" y="72"/>
                  <a:pt x="103" y="77"/>
                  <a:pt x="97" y="77"/>
                </a:cubicBezTo>
                <a:close/>
                <a:moveTo>
                  <a:pt x="97" y="61"/>
                </a:moveTo>
                <a:cubicBezTo>
                  <a:pt x="94" y="61"/>
                  <a:pt x="92" y="63"/>
                  <a:pt x="92" y="66"/>
                </a:cubicBezTo>
                <a:cubicBezTo>
                  <a:pt x="92" y="69"/>
                  <a:pt x="94" y="71"/>
                  <a:pt x="97" y="71"/>
                </a:cubicBezTo>
                <a:cubicBezTo>
                  <a:pt x="99" y="71"/>
                  <a:pt x="102" y="69"/>
                  <a:pt x="102" y="66"/>
                </a:cubicBezTo>
                <a:cubicBezTo>
                  <a:pt x="102" y="63"/>
                  <a:pt x="99" y="61"/>
                  <a:pt x="97" y="61"/>
                </a:cubicBezTo>
                <a:close/>
                <a:moveTo>
                  <a:pt x="146" y="22"/>
                </a:moveTo>
                <a:cubicBezTo>
                  <a:pt x="136" y="22"/>
                  <a:pt x="136" y="22"/>
                  <a:pt x="136" y="22"/>
                </a:cubicBezTo>
                <a:cubicBezTo>
                  <a:pt x="135" y="22"/>
                  <a:pt x="134" y="21"/>
                  <a:pt x="133" y="20"/>
                </a:cubicBezTo>
                <a:cubicBezTo>
                  <a:pt x="127" y="8"/>
                  <a:pt x="127" y="8"/>
                  <a:pt x="127" y="8"/>
                </a:cubicBezTo>
                <a:cubicBezTo>
                  <a:pt x="125" y="3"/>
                  <a:pt x="120" y="0"/>
                  <a:pt x="115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3" y="0"/>
                  <a:pt x="69" y="3"/>
                  <a:pt x="66" y="8"/>
                </a:cubicBezTo>
                <a:cubicBezTo>
                  <a:pt x="60" y="20"/>
                  <a:pt x="60" y="20"/>
                  <a:pt x="60" y="20"/>
                </a:cubicBezTo>
                <a:cubicBezTo>
                  <a:pt x="59" y="21"/>
                  <a:pt x="58" y="22"/>
                  <a:pt x="57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19"/>
                  <a:pt x="38" y="19"/>
                  <a:pt x="38" y="19"/>
                </a:cubicBezTo>
                <a:cubicBezTo>
                  <a:pt x="38" y="16"/>
                  <a:pt x="36" y="14"/>
                  <a:pt x="33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3" y="14"/>
                  <a:pt x="11" y="16"/>
                  <a:pt x="11" y="19"/>
                </a:cubicBezTo>
                <a:cubicBezTo>
                  <a:pt x="11" y="22"/>
                  <a:pt x="11" y="22"/>
                  <a:pt x="11" y="22"/>
                </a:cubicBezTo>
                <a:cubicBezTo>
                  <a:pt x="5" y="24"/>
                  <a:pt x="0" y="29"/>
                  <a:pt x="0" y="3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5"/>
                  <a:pt x="6" y="121"/>
                  <a:pt x="14" y="121"/>
                </a:cubicBezTo>
                <a:cubicBezTo>
                  <a:pt x="146" y="121"/>
                  <a:pt x="146" y="121"/>
                  <a:pt x="146" y="121"/>
                </a:cubicBezTo>
                <a:cubicBezTo>
                  <a:pt x="154" y="121"/>
                  <a:pt x="160" y="115"/>
                  <a:pt x="160" y="108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28"/>
                  <a:pt x="154" y="22"/>
                  <a:pt x="146" y="22"/>
                </a:cubicBezTo>
                <a:close/>
                <a:moveTo>
                  <a:pt x="79" y="5"/>
                </a:moveTo>
                <a:cubicBezTo>
                  <a:pt x="115" y="5"/>
                  <a:pt x="115" y="5"/>
                  <a:pt x="115" y="5"/>
                </a:cubicBezTo>
                <a:cubicBezTo>
                  <a:pt x="118" y="5"/>
                  <a:pt x="121" y="7"/>
                  <a:pt x="122" y="10"/>
                </a:cubicBezTo>
                <a:cubicBezTo>
                  <a:pt x="123" y="11"/>
                  <a:pt x="123" y="11"/>
                  <a:pt x="123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71" y="10"/>
                  <a:pt x="71" y="10"/>
                  <a:pt x="71" y="10"/>
                </a:cubicBezTo>
                <a:cubicBezTo>
                  <a:pt x="72" y="7"/>
                  <a:pt x="75" y="5"/>
                  <a:pt x="79" y="5"/>
                </a:cubicBezTo>
                <a:close/>
                <a:moveTo>
                  <a:pt x="16" y="19"/>
                </a:move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22"/>
                  <a:pt x="33" y="22"/>
                  <a:pt x="33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lose/>
                <a:moveTo>
                  <a:pt x="5" y="108"/>
                </a:moveTo>
                <a:cubicBezTo>
                  <a:pt x="5" y="36"/>
                  <a:pt x="5" y="36"/>
                  <a:pt x="5" y="36"/>
                </a:cubicBezTo>
                <a:cubicBezTo>
                  <a:pt x="5" y="31"/>
                  <a:pt x="9" y="27"/>
                  <a:pt x="14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14" y="116"/>
                  <a:pt x="14" y="116"/>
                  <a:pt x="14" y="116"/>
                </a:cubicBezTo>
                <a:cubicBezTo>
                  <a:pt x="9" y="116"/>
                  <a:pt x="5" y="112"/>
                  <a:pt x="5" y="108"/>
                </a:cubicBezTo>
                <a:close/>
                <a:moveTo>
                  <a:pt x="155" y="108"/>
                </a:moveTo>
                <a:cubicBezTo>
                  <a:pt x="155" y="112"/>
                  <a:pt x="151" y="116"/>
                  <a:pt x="146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27"/>
                  <a:pt x="44" y="27"/>
                  <a:pt x="44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60" y="27"/>
                  <a:pt x="63" y="26"/>
                  <a:pt x="64" y="23"/>
                </a:cubicBezTo>
                <a:cubicBezTo>
                  <a:pt x="68" y="16"/>
                  <a:pt x="68" y="16"/>
                  <a:pt x="68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30" y="26"/>
                  <a:pt x="133" y="27"/>
                  <a:pt x="136" y="27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51" y="27"/>
                  <a:pt x="155" y="31"/>
                  <a:pt x="155" y="36"/>
                </a:cubicBezTo>
                <a:lnTo>
                  <a:pt x="155" y="108"/>
                </a:lnTo>
                <a:close/>
                <a:moveTo>
                  <a:pt x="139" y="33"/>
                </a:moveTo>
                <a:cubicBezTo>
                  <a:pt x="136" y="33"/>
                  <a:pt x="132" y="35"/>
                  <a:pt x="131" y="39"/>
                </a:cubicBezTo>
                <a:cubicBezTo>
                  <a:pt x="123" y="29"/>
                  <a:pt x="110" y="22"/>
                  <a:pt x="97" y="22"/>
                </a:cubicBezTo>
                <a:cubicBezTo>
                  <a:pt x="72" y="22"/>
                  <a:pt x="53" y="42"/>
                  <a:pt x="53" y="66"/>
                </a:cubicBezTo>
                <a:cubicBezTo>
                  <a:pt x="53" y="90"/>
                  <a:pt x="72" y="110"/>
                  <a:pt x="97" y="110"/>
                </a:cubicBezTo>
                <a:cubicBezTo>
                  <a:pt x="121" y="110"/>
                  <a:pt x="141" y="90"/>
                  <a:pt x="141" y="66"/>
                </a:cubicBezTo>
                <a:cubicBezTo>
                  <a:pt x="141" y="61"/>
                  <a:pt x="140" y="57"/>
                  <a:pt x="138" y="52"/>
                </a:cubicBezTo>
                <a:cubicBezTo>
                  <a:pt x="139" y="52"/>
                  <a:pt x="139" y="52"/>
                  <a:pt x="139" y="52"/>
                </a:cubicBezTo>
                <a:cubicBezTo>
                  <a:pt x="145" y="52"/>
                  <a:pt x="149" y="48"/>
                  <a:pt x="149" y="43"/>
                </a:cubicBezTo>
                <a:cubicBezTo>
                  <a:pt x="149" y="37"/>
                  <a:pt x="145" y="33"/>
                  <a:pt x="139" y="33"/>
                </a:cubicBezTo>
                <a:close/>
                <a:moveTo>
                  <a:pt x="97" y="105"/>
                </a:moveTo>
                <a:cubicBezTo>
                  <a:pt x="75" y="105"/>
                  <a:pt x="58" y="88"/>
                  <a:pt x="58" y="66"/>
                </a:cubicBezTo>
                <a:cubicBezTo>
                  <a:pt x="58" y="45"/>
                  <a:pt x="75" y="27"/>
                  <a:pt x="97" y="27"/>
                </a:cubicBezTo>
                <a:cubicBezTo>
                  <a:pt x="118" y="27"/>
                  <a:pt x="135" y="45"/>
                  <a:pt x="135" y="66"/>
                </a:cubicBezTo>
                <a:cubicBezTo>
                  <a:pt x="135" y="88"/>
                  <a:pt x="118" y="105"/>
                  <a:pt x="97" y="105"/>
                </a:cubicBezTo>
                <a:close/>
                <a:moveTo>
                  <a:pt x="139" y="47"/>
                </a:moveTo>
                <a:cubicBezTo>
                  <a:pt x="137" y="47"/>
                  <a:pt x="135" y="45"/>
                  <a:pt x="135" y="43"/>
                </a:cubicBezTo>
                <a:cubicBezTo>
                  <a:pt x="135" y="40"/>
                  <a:pt x="137" y="38"/>
                  <a:pt x="139" y="38"/>
                </a:cubicBezTo>
                <a:cubicBezTo>
                  <a:pt x="142" y="38"/>
                  <a:pt x="144" y="40"/>
                  <a:pt x="144" y="43"/>
                </a:cubicBezTo>
                <a:cubicBezTo>
                  <a:pt x="144" y="45"/>
                  <a:pt x="142" y="47"/>
                  <a:pt x="139" y="47"/>
                </a:cubicBezTo>
                <a:close/>
                <a:moveTo>
                  <a:pt x="30" y="33"/>
                </a:moveTo>
                <a:cubicBezTo>
                  <a:pt x="29" y="33"/>
                  <a:pt x="28" y="34"/>
                  <a:pt x="28" y="36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9"/>
                  <a:pt x="29" y="110"/>
                  <a:pt x="30" y="110"/>
                </a:cubicBezTo>
                <a:cubicBezTo>
                  <a:pt x="32" y="110"/>
                  <a:pt x="33" y="109"/>
                  <a:pt x="33" y="108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34"/>
                  <a:pt x="32" y="33"/>
                  <a:pt x="30" y="3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78">
            <a:extLst>
              <a:ext uri="{FF2B5EF4-FFF2-40B4-BE49-F238E27FC236}">
                <a16:creationId xmlns:a16="http://schemas.microsoft.com/office/drawing/2014/main" id="{AAEA7541-DB3B-45FE-9B6B-44FA4459132B}"/>
              </a:ext>
            </a:extLst>
          </p:cNvPr>
          <p:cNvSpPr>
            <a:spLocks noEditPoints="1"/>
          </p:cNvSpPr>
          <p:nvPr/>
        </p:nvSpPr>
        <p:spPr bwMode="auto">
          <a:xfrm>
            <a:off x="9701686" y="1351965"/>
            <a:ext cx="458314" cy="335742"/>
          </a:xfrm>
          <a:custGeom>
            <a:avLst/>
            <a:gdLst>
              <a:gd name="T0" fmla="*/ 0 w 160"/>
              <a:gd name="T1" fmla="*/ 27590 h 116"/>
              <a:gd name="T2" fmla="*/ 518795 w 160"/>
              <a:gd name="T3" fmla="*/ 400050 h 116"/>
              <a:gd name="T4" fmla="*/ 518795 w 160"/>
              <a:gd name="T5" fmla="*/ 0 h 116"/>
              <a:gd name="T6" fmla="*/ 139938 w 160"/>
              <a:gd name="T7" fmla="*/ 93115 h 116"/>
              <a:gd name="T8" fmla="*/ 228679 w 160"/>
              <a:gd name="T9" fmla="*/ 93115 h 116"/>
              <a:gd name="T10" fmla="*/ 105807 w 160"/>
              <a:gd name="T11" fmla="*/ 137948 h 116"/>
              <a:gd name="T12" fmla="*/ 112633 w 160"/>
              <a:gd name="T13" fmla="*/ 175884 h 116"/>
              <a:gd name="T14" fmla="*/ 225266 w 160"/>
              <a:gd name="T15" fmla="*/ 165538 h 116"/>
              <a:gd name="T16" fmla="*/ 112633 w 160"/>
              <a:gd name="T17" fmla="*/ 179333 h 116"/>
              <a:gd name="T18" fmla="*/ 201374 w 160"/>
              <a:gd name="T19" fmla="*/ 248307 h 116"/>
              <a:gd name="T20" fmla="*/ 170656 w 160"/>
              <a:gd name="T21" fmla="*/ 296589 h 116"/>
              <a:gd name="T22" fmla="*/ 136525 w 160"/>
              <a:gd name="T23" fmla="*/ 248307 h 116"/>
              <a:gd name="T24" fmla="*/ 170656 w 160"/>
              <a:gd name="T25" fmla="*/ 313832 h 116"/>
              <a:gd name="T26" fmla="*/ 245745 w 160"/>
              <a:gd name="T27" fmla="*/ 272448 h 116"/>
              <a:gd name="T28" fmla="*/ 255984 w 160"/>
              <a:gd name="T29" fmla="*/ 313832 h 116"/>
              <a:gd name="T30" fmla="*/ 64849 w 160"/>
              <a:gd name="T31" fmla="*/ 313832 h 116"/>
              <a:gd name="T32" fmla="*/ 112633 w 160"/>
              <a:gd name="T33" fmla="*/ 265550 h 116"/>
              <a:gd name="T34" fmla="*/ 443706 w 160"/>
              <a:gd name="T35" fmla="*/ 262102 h 116"/>
              <a:gd name="T36" fmla="*/ 450533 w 160"/>
              <a:gd name="T37" fmla="*/ 172435 h 116"/>
              <a:gd name="T38" fmla="*/ 406162 w 160"/>
              <a:gd name="T39" fmla="*/ 117256 h 116"/>
              <a:gd name="T40" fmla="*/ 300355 w 160"/>
              <a:gd name="T41" fmla="*/ 172435 h 116"/>
              <a:gd name="T42" fmla="*/ 310594 w 160"/>
              <a:gd name="T43" fmla="*/ 262102 h 116"/>
              <a:gd name="T44" fmla="*/ 290116 w 160"/>
              <a:gd name="T45" fmla="*/ 162089 h 116"/>
              <a:gd name="T46" fmla="*/ 460772 w 160"/>
              <a:gd name="T47" fmla="*/ 186230 h 116"/>
              <a:gd name="T48" fmla="*/ 481251 w 160"/>
              <a:gd name="T49" fmla="*/ 382806 h 116"/>
              <a:gd name="T50" fmla="*/ 293529 w 160"/>
              <a:gd name="T51" fmla="*/ 279345 h 116"/>
              <a:gd name="T52" fmla="*/ 450533 w 160"/>
              <a:gd name="T53" fmla="*/ 279345 h 116"/>
              <a:gd name="T54" fmla="*/ 375444 w 160"/>
              <a:gd name="T55" fmla="*/ 227615 h 116"/>
              <a:gd name="T56" fmla="*/ 416401 w 160"/>
              <a:gd name="T57" fmla="*/ 134500 h 116"/>
              <a:gd name="T58" fmla="*/ 354965 w 160"/>
              <a:gd name="T59" fmla="*/ 244858 h 116"/>
              <a:gd name="T60" fmla="*/ 433467 w 160"/>
              <a:gd name="T61" fmla="*/ 279345 h 116"/>
              <a:gd name="T62" fmla="*/ 354965 w 160"/>
              <a:gd name="T63" fmla="*/ 244858 h 116"/>
              <a:gd name="T64" fmla="*/ 498316 w 160"/>
              <a:gd name="T65" fmla="*/ 382806 h 116"/>
              <a:gd name="T66" fmla="*/ 494903 w 160"/>
              <a:gd name="T67" fmla="*/ 265550 h 116"/>
              <a:gd name="T68" fmla="*/ 488077 w 160"/>
              <a:gd name="T69" fmla="*/ 237961 h 116"/>
              <a:gd name="T70" fmla="*/ 375444 w 160"/>
              <a:gd name="T71" fmla="*/ 65525 h 116"/>
              <a:gd name="T72" fmla="*/ 266224 w 160"/>
              <a:gd name="T73" fmla="*/ 237961 h 116"/>
              <a:gd name="T74" fmla="*/ 255984 w 160"/>
              <a:gd name="T75" fmla="*/ 258653 h 116"/>
              <a:gd name="T76" fmla="*/ 221853 w 160"/>
              <a:gd name="T77" fmla="*/ 248307 h 116"/>
              <a:gd name="T78" fmla="*/ 245745 w 160"/>
              <a:gd name="T79" fmla="*/ 162089 h 116"/>
              <a:gd name="T80" fmla="*/ 204788 w 160"/>
              <a:gd name="T81" fmla="*/ 72423 h 116"/>
              <a:gd name="T82" fmla="*/ 85328 w 160"/>
              <a:gd name="T83" fmla="*/ 124153 h 116"/>
              <a:gd name="T84" fmla="*/ 122873 w 160"/>
              <a:gd name="T85" fmla="*/ 241409 h 116"/>
              <a:gd name="T86" fmla="*/ 88741 w 160"/>
              <a:gd name="T87" fmla="*/ 258653 h 116"/>
              <a:gd name="T88" fmla="*/ 27305 w 160"/>
              <a:gd name="T89" fmla="*/ 382806 h 116"/>
              <a:gd name="T90" fmla="*/ 27305 w 160"/>
              <a:gd name="T91" fmla="*/ 17244 h 116"/>
              <a:gd name="T92" fmla="*/ 529034 w 160"/>
              <a:gd name="T93" fmla="*/ 372460 h 1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16">
                <a:moveTo>
                  <a:pt x="15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2"/>
                  <a:pt x="4" y="116"/>
                  <a:pt x="8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6" y="116"/>
                  <a:pt x="160" y="112"/>
                  <a:pt x="160" y="10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4"/>
                  <a:pt x="156" y="0"/>
                  <a:pt x="152" y="0"/>
                </a:cubicBezTo>
                <a:close/>
                <a:moveTo>
                  <a:pt x="30" y="36"/>
                </a:moveTo>
                <a:cubicBezTo>
                  <a:pt x="30" y="32"/>
                  <a:pt x="33" y="27"/>
                  <a:pt x="39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3" y="27"/>
                  <a:pt x="44" y="26"/>
                  <a:pt x="44" y="25"/>
                </a:cubicBezTo>
                <a:cubicBezTo>
                  <a:pt x="48" y="24"/>
                  <a:pt x="54" y="25"/>
                  <a:pt x="59" y="26"/>
                </a:cubicBezTo>
                <a:cubicBezTo>
                  <a:pt x="62" y="27"/>
                  <a:pt x="65" y="27"/>
                  <a:pt x="67" y="27"/>
                </a:cubicBezTo>
                <a:cubicBezTo>
                  <a:pt x="69" y="30"/>
                  <a:pt x="70" y="35"/>
                  <a:pt x="68" y="43"/>
                </a:cubicBezTo>
                <a:cubicBezTo>
                  <a:pt x="63" y="40"/>
                  <a:pt x="51" y="35"/>
                  <a:pt x="32" y="39"/>
                </a:cubicBezTo>
                <a:cubicBezTo>
                  <a:pt x="32" y="39"/>
                  <a:pt x="31" y="40"/>
                  <a:pt x="31" y="40"/>
                </a:cubicBezTo>
                <a:cubicBezTo>
                  <a:pt x="31" y="40"/>
                  <a:pt x="31" y="40"/>
                  <a:pt x="30" y="41"/>
                </a:cubicBezTo>
                <a:cubicBezTo>
                  <a:pt x="30" y="39"/>
                  <a:pt x="30" y="37"/>
                  <a:pt x="30" y="36"/>
                </a:cubicBezTo>
                <a:close/>
                <a:moveTo>
                  <a:pt x="33" y="51"/>
                </a:moveTo>
                <a:cubicBezTo>
                  <a:pt x="33" y="48"/>
                  <a:pt x="34" y="45"/>
                  <a:pt x="35" y="44"/>
                </a:cubicBezTo>
                <a:cubicBezTo>
                  <a:pt x="46" y="41"/>
                  <a:pt x="54" y="43"/>
                  <a:pt x="59" y="44"/>
                </a:cubicBezTo>
                <a:cubicBezTo>
                  <a:pt x="63" y="46"/>
                  <a:pt x="65" y="47"/>
                  <a:pt x="66" y="48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62"/>
                  <a:pt x="59" y="69"/>
                  <a:pt x="50" y="69"/>
                </a:cubicBezTo>
                <a:cubicBezTo>
                  <a:pt x="40" y="69"/>
                  <a:pt x="33" y="62"/>
                  <a:pt x="33" y="52"/>
                </a:cubicBezTo>
                <a:cubicBezTo>
                  <a:pt x="33" y="51"/>
                  <a:pt x="33" y="51"/>
                  <a:pt x="33" y="51"/>
                </a:cubicBezTo>
                <a:close/>
                <a:moveTo>
                  <a:pt x="50" y="74"/>
                </a:moveTo>
                <a:cubicBezTo>
                  <a:pt x="53" y="74"/>
                  <a:pt x="56" y="74"/>
                  <a:pt x="59" y="72"/>
                </a:cubicBezTo>
                <a:cubicBezTo>
                  <a:pt x="59" y="74"/>
                  <a:pt x="60" y="75"/>
                  <a:pt x="61" y="76"/>
                </a:cubicBezTo>
                <a:cubicBezTo>
                  <a:pt x="60" y="76"/>
                  <a:pt x="60" y="77"/>
                  <a:pt x="59" y="78"/>
                </a:cubicBezTo>
                <a:cubicBezTo>
                  <a:pt x="56" y="81"/>
                  <a:pt x="52" y="86"/>
                  <a:pt x="50" y="86"/>
                </a:cubicBezTo>
                <a:cubicBezTo>
                  <a:pt x="47" y="86"/>
                  <a:pt x="43" y="81"/>
                  <a:pt x="40" y="78"/>
                </a:cubicBezTo>
                <a:cubicBezTo>
                  <a:pt x="39" y="77"/>
                  <a:pt x="39" y="76"/>
                  <a:pt x="38" y="76"/>
                </a:cubicBezTo>
                <a:cubicBezTo>
                  <a:pt x="39" y="75"/>
                  <a:pt x="40" y="74"/>
                  <a:pt x="40" y="72"/>
                </a:cubicBezTo>
                <a:cubicBezTo>
                  <a:pt x="43" y="74"/>
                  <a:pt x="46" y="74"/>
                  <a:pt x="50" y="74"/>
                </a:cubicBezTo>
                <a:close/>
                <a:moveTo>
                  <a:pt x="36" y="81"/>
                </a:moveTo>
                <a:cubicBezTo>
                  <a:pt x="41" y="86"/>
                  <a:pt x="45" y="91"/>
                  <a:pt x="50" y="91"/>
                </a:cubicBezTo>
                <a:cubicBezTo>
                  <a:pt x="54" y="91"/>
                  <a:pt x="59" y="86"/>
                  <a:pt x="63" y="81"/>
                </a:cubicBezTo>
                <a:cubicBezTo>
                  <a:pt x="64" y="80"/>
                  <a:pt x="66" y="78"/>
                  <a:pt x="67" y="77"/>
                </a:cubicBezTo>
                <a:cubicBezTo>
                  <a:pt x="72" y="79"/>
                  <a:pt x="72" y="79"/>
                  <a:pt x="72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4" y="80"/>
                  <a:pt x="75" y="81"/>
                  <a:pt x="77" y="83"/>
                </a:cubicBezTo>
                <a:cubicBezTo>
                  <a:pt x="75" y="85"/>
                  <a:pt x="75" y="88"/>
                  <a:pt x="75" y="9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86"/>
                  <a:pt x="23" y="81"/>
                  <a:pt x="27" y="79"/>
                </a:cubicBezTo>
                <a:cubicBezTo>
                  <a:pt x="27" y="79"/>
                  <a:pt x="27" y="79"/>
                  <a:pt x="27" y="79"/>
                </a:cubicBezTo>
                <a:cubicBezTo>
                  <a:pt x="33" y="77"/>
                  <a:pt x="33" y="77"/>
                  <a:pt x="33" y="77"/>
                </a:cubicBezTo>
                <a:cubicBezTo>
                  <a:pt x="34" y="78"/>
                  <a:pt x="35" y="80"/>
                  <a:pt x="36" y="81"/>
                </a:cubicBezTo>
                <a:close/>
                <a:moveTo>
                  <a:pt x="140" y="74"/>
                </a:moveTo>
                <a:cubicBezTo>
                  <a:pt x="138" y="75"/>
                  <a:pt x="134" y="76"/>
                  <a:pt x="130" y="76"/>
                </a:cubicBezTo>
                <a:cubicBezTo>
                  <a:pt x="125" y="76"/>
                  <a:pt x="122" y="71"/>
                  <a:pt x="122" y="69"/>
                </a:cubicBezTo>
                <a:cubicBezTo>
                  <a:pt x="122" y="69"/>
                  <a:pt x="122" y="68"/>
                  <a:pt x="122" y="68"/>
                </a:cubicBezTo>
                <a:cubicBezTo>
                  <a:pt x="128" y="64"/>
                  <a:pt x="132" y="58"/>
                  <a:pt x="132" y="50"/>
                </a:cubicBezTo>
                <a:cubicBezTo>
                  <a:pt x="132" y="42"/>
                  <a:pt x="129" y="36"/>
                  <a:pt x="123" y="33"/>
                </a:cubicBezTo>
                <a:cubicBezTo>
                  <a:pt x="122" y="33"/>
                  <a:pt x="121" y="33"/>
                  <a:pt x="120" y="34"/>
                </a:cubicBezTo>
                <a:cubicBezTo>
                  <a:pt x="119" y="34"/>
                  <a:pt x="119" y="34"/>
                  <a:pt x="119" y="34"/>
                </a:cubicBezTo>
                <a:cubicBezTo>
                  <a:pt x="113" y="38"/>
                  <a:pt x="105" y="43"/>
                  <a:pt x="91" y="44"/>
                </a:cubicBezTo>
                <a:cubicBezTo>
                  <a:pt x="89" y="44"/>
                  <a:pt x="88" y="46"/>
                  <a:pt x="88" y="47"/>
                </a:cubicBezTo>
                <a:cubicBezTo>
                  <a:pt x="88" y="50"/>
                  <a:pt x="88" y="50"/>
                  <a:pt x="88" y="50"/>
                </a:cubicBezTo>
                <a:cubicBezTo>
                  <a:pt x="88" y="58"/>
                  <a:pt x="93" y="64"/>
                  <a:pt x="99" y="68"/>
                </a:cubicBezTo>
                <a:cubicBezTo>
                  <a:pt x="99" y="68"/>
                  <a:pt x="99" y="69"/>
                  <a:pt x="99" y="69"/>
                </a:cubicBezTo>
                <a:cubicBezTo>
                  <a:pt x="99" y="71"/>
                  <a:pt x="96" y="76"/>
                  <a:pt x="91" y="76"/>
                </a:cubicBezTo>
                <a:cubicBezTo>
                  <a:pt x="86" y="76"/>
                  <a:pt x="83" y="75"/>
                  <a:pt x="81" y="74"/>
                </a:cubicBezTo>
                <a:cubicBezTo>
                  <a:pt x="83" y="71"/>
                  <a:pt x="85" y="65"/>
                  <a:pt x="85" y="54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35"/>
                  <a:pt x="97" y="25"/>
                  <a:pt x="110" y="25"/>
                </a:cubicBezTo>
                <a:cubicBezTo>
                  <a:pt x="124" y="25"/>
                  <a:pt x="135" y="35"/>
                  <a:pt x="135" y="47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5" y="65"/>
                  <a:pt x="138" y="71"/>
                  <a:pt x="140" y="74"/>
                </a:cubicBezTo>
                <a:close/>
                <a:moveTo>
                  <a:pt x="141" y="91"/>
                </a:moveTo>
                <a:cubicBezTo>
                  <a:pt x="141" y="111"/>
                  <a:pt x="141" y="111"/>
                  <a:pt x="141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7"/>
                  <a:pt x="82" y="83"/>
                  <a:pt x="86" y="81"/>
                </a:cubicBezTo>
                <a:cubicBezTo>
                  <a:pt x="87" y="81"/>
                  <a:pt x="88" y="81"/>
                  <a:pt x="88" y="81"/>
                </a:cubicBezTo>
                <a:cubicBezTo>
                  <a:pt x="89" y="93"/>
                  <a:pt x="99" y="102"/>
                  <a:pt x="110" y="102"/>
                </a:cubicBezTo>
                <a:cubicBezTo>
                  <a:pt x="122" y="102"/>
                  <a:pt x="132" y="93"/>
                  <a:pt x="132" y="81"/>
                </a:cubicBezTo>
                <a:cubicBezTo>
                  <a:pt x="133" y="81"/>
                  <a:pt x="134" y="81"/>
                  <a:pt x="135" y="81"/>
                </a:cubicBezTo>
                <a:cubicBezTo>
                  <a:pt x="138" y="83"/>
                  <a:pt x="141" y="87"/>
                  <a:pt x="141" y="91"/>
                </a:cubicBezTo>
                <a:close/>
                <a:moveTo>
                  <a:pt x="110" y="66"/>
                </a:moveTo>
                <a:cubicBezTo>
                  <a:pt x="101" y="66"/>
                  <a:pt x="94" y="59"/>
                  <a:pt x="94" y="50"/>
                </a:cubicBezTo>
                <a:cubicBezTo>
                  <a:pt x="94" y="49"/>
                  <a:pt x="94" y="49"/>
                  <a:pt x="94" y="49"/>
                </a:cubicBezTo>
                <a:cubicBezTo>
                  <a:pt x="107" y="47"/>
                  <a:pt x="116" y="42"/>
                  <a:pt x="122" y="39"/>
                </a:cubicBezTo>
                <a:cubicBezTo>
                  <a:pt x="125" y="41"/>
                  <a:pt x="127" y="45"/>
                  <a:pt x="127" y="50"/>
                </a:cubicBezTo>
                <a:cubicBezTo>
                  <a:pt x="127" y="59"/>
                  <a:pt x="120" y="66"/>
                  <a:pt x="110" y="66"/>
                </a:cubicBezTo>
                <a:close/>
                <a:moveTo>
                  <a:pt x="104" y="71"/>
                </a:moveTo>
                <a:cubicBezTo>
                  <a:pt x="106" y="71"/>
                  <a:pt x="108" y="72"/>
                  <a:pt x="110" y="72"/>
                </a:cubicBezTo>
                <a:cubicBezTo>
                  <a:pt x="113" y="72"/>
                  <a:pt x="115" y="71"/>
                  <a:pt x="117" y="71"/>
                </a:cubicBezTo>
                <a:cubicBezTo>
                  <a:pt x="118" y="75"/>
                  <a:pt x="122" y="80"/>
                  <a:pt x="127" y="81"/>
                </a:cubicBezTo>
                <a:cubicBezTo>
                  <a:pt x="127" y="90"/>
                  <a:pt x="119" y="97"/>
                  <a:pt x="110" y="97"/>
                </a:cubicBezTo>
                <a:cubicBezTo>
                  <a:pt x="101" y="97"/>
                  <a:pt x="94" y="90"/>
                  <a:pt x="94" y="81"/>
                </a:cubicBezTo>
                <a:cubicBezTo>
                  <a:pt x="99" y="80"/>
                  <a:pt x="103" y="75"/>
                  <a:pt x="104" y="71"/>
                </a:cubicBezTo>
                <a:close/>
                <a:moveTo>
                  <a:pt x="155" y="108"/>
                </a:moveTo>
                <a:cubicBezTo>
                  <a:pt x="155" y="109"/>
                  <a:pt x="154" y="111"/>
                  <a:pt x="152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91"/>
                  <a:pt x="146" y="91"/>
                  <a:pt x="146" y="91"/>
                </a:cubicBezTo>
                <a:cubicBezTo>
                  <a:pt x="146" y="87"/>
                  <a:pt x="144" y="82"/>
                  <a:pt x="141" y="79"/>
                </a:cubicBezTo>
                <a:cubicBezTo>
                  <a:pt x="144" y="78"/>
                  <a:pt x="145" y="77"/>
                  <a:pt x="145" y="77"/>
                </a:cubicBezTo>
                <a:cubicBezTo>
                  <a:pt x="146" y="76"/>
                  <a:pt x="146" y="75"/>
                  <a:pt x="146" y="74"/>
                </a:cubicBezTo>
                <a:cubicBezTo>
                  <a:pt x="146" y="74"/>
                  <a:pt x="146" y="73"/>
                  <a:pt x="145" y="73"/>
                </a:cubicBezTo>
                <a:cubicBezTo>
                  <a:pt x="145" y="72"/>
                  <a:pt x="144" y="71"/>
                  <a:pt x="143" y="69"/>
                </a:cubicBezTo>
                <a:cubicBezTo>
                  <a:pt x="142" y="66"/>
                  <a:pt x="141" y="61"/>
                  <a:pt x="141" y="54"/>
                </a:cubicBezTo>
                <a:cubicBezTo>
                  <a:pt x="141" y="47"/>
                  <a:pt x="141" y="47"/>
                  <a:pt x="141" y="47"/>
                </a:cubicBezTo>
                <a:cubicBezTo>
                  <a:pt x="141" y="32"/>
                  <a:pt x="127" y="19"/>
                  <a:pt x="110" y="19"/>
                </a:cubicBezTo>
                <a:cubicBezTo>
                  <a:pt x="94" y="19"/>
                  <a:pt x="80" y="32"/>
                  <a:pt x="80" y="47"/>
                </a:cubicBezTo>
                <a:cubicBezTo>
                  <a:pt x="80" y="54"/>
                  <a:pt x="80" y="54"/>
                  <a:pt x="80" y="54"/>
                </a:cubicBezTo>
                <a:cubicBezTo>
                  <a:pt x="80" y="61"/>
                  <a:pt x="79" y="66"/>
                  <a:pt x="78" y="69"/>
                </a:cubicBezTo>
                <a:cubicBezTo>
                  <a:pt x="77" y="71"/>
                  <a:pt x="76" y="72"/>
                  <a:pt x="76" y="73"/>
                </a:cubicBezTo>
                <a:cubicBezTo>
                  <a:pt x="75" y="73"/>
                  <a:pt x="75" y="74"/>
                  <a:pt x="75" y="74"/>
                </a:cubicBezTo>
                <a:cubicBezTo>
                  <a:pt x="75" y="75"/>
                  <a:pt x="75" y="75"/>
                  <a:pt x="75" y="75"/>
                </a:cubicBezTo>
                <a:cubicBezTo>
                  <a:pt x="74" y="75"/>
                  <a:pt x="74" y="75"/>
                  <a:pt x="74" y="75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2"/>
                  <a:pt x="65" y="72"/>
                  <a:pt x="65" y="72"/>
                </a:cubicBezTo>
                <a:cubicBezTo>
                  <a:pt x="64" y="72"/>
                  <a:pt x="63" y="71"/>
                  <a:pt x="63" y="70"/>
                </a:cubicBezTo>
                <a:cubicBezTo>
                  <a:pt x="68" y="66"/>
                  <a:pt x="72" y="59"/>
                  <a:pt x="72" y="52"/>
                </a:cubicBezTo>
                <a:cubicBezTo>
                  <a:pt x="72" y="47"/>
                  <a:pt x="72" y="47"/>
                  <a:pt x="72" y="47"/>
                </a:cubicBezTo>
                <a:cubicBezTo>
                  <a:pt x="77" y="35"/>
                  <a:pt x="73" y="25"/>
                  <a:pt x="71" y="23"/>
                </a:cubicBezTo>
                <a:cubicBezTo>
                  <a:pt x="70" y="23"/>
                  <a:pt x="70" y="22"/>
                  <a:pt x="69" y="22"/>
                </a:cubicBezTo>
                <a:cubicBezTo>
                  <a:pt x="67" y="22"/>
                  <a:pt x="64" y="22"/>
                  <a:pt x="60" y="21"/>
                </a:cubicBezTo>
                <a:cubicBezTo>
                  <a:pt x="53" y="19"/>
                  <a:pt x="44" y="17"/>
                  <a:pt x="38" y="22"/>
                </a:cubicBezTo>
                <a:cubicBezTo>
                  <a:pt x="35" y="22"/>
                  <a:pt x="32" y="24"/>
                  <a:pt x="29" y="26"/>
                </a:cubicBezTo>
                <a:cubicBezTo>
                  <a:pt x="26" y="28"/>
                  <a:pt x="25" y="32"/>
                  <a:pt x="25" y="36"/>
                </a:cubicBezTo>
                <a:cubicBezTo>
                  <a:pt x="25" y="42"/>
                  <a:pt x="27" y="48"/>
                  <a:pt x="28" y="50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9"/>
                  <a:pt x="31" y="66"/>
                  <a:pt x="36" y="70"/>
                </a:cubicBezTo>
                <a:cubicBezTo>
                  <a:pt x="36" y="71"/>
                  <a:pt x="35" y="72"/>
                  <a:pt x="35" y="72"/>
                </a:cubicBezTo>
                <a:cubicBezTo>
                  <a:pt x="34" y="72"/>
                  <a:pt x="33" y="72"/>
                  <a:pt x="32" y="72"/>
                </a:cubicBezTo>
                <a:cubicBezTo>
                  <a:pt x="26" y="75"/>
                  <a:pt x="26" y="75"/>
                  <a:pt x="26" y="75"/>
                </a:cubicBezTo>
                <a:cubicBezTo>
                  <a:pt x="19" y="77"/>
                  <a:pt x="14" y="84"/>
                  <a:pt x="14" y="91"/>
                </a:cubicBezTo>
                <a:cubicBezTo>
                  <a:pt x="14" y="111"/>
                  <a:pt x="14" y="111"/>
                  <a:pt x="14" y="111"/>
                </a:cubicBezTo>
                <a:cubicBezTo>
                  <a:pt x="8" y="111"/>
                  <a:pt x="8" y="111"/>
                  <a:pt x="8" y="111"/>
                </a:cubicBezTo>
                <a:cubicBezTo>
                  <a:pt x="7" y="111"/>
                  <a:pt x="5" y="109"/>
                  <a:pt x="5" y="10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7" y="5"/>
                  <a:pt x="8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4" y="5"/>
                  <a:pt x="155" y="7"/>
                  <a:pt x="155" y="8"/>
                </a:cubicBezTo>
                <a:lnTo>
                  <a:pt x="155" y="10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79">
            <a:extLst>
              <a:ext uri="{FF2B5EF4-FFF2-40B4-BE49-F238E27FC236}">
                <a16:creationId xmlns:a16="http://schemas.microsoft.com/office/drawing/2014/main" id="{33C292A3-B69D-4B67-8070-B41A2559473A}"/>
              </a:ext>
            </a:extLst>
          </p:cNvPr>
          <p:cNvSpPr>
            <a:spLocks noEditPoints="1"/>
          </p:cNvSpPr>
          <p:nvPr/>
        </p:nvSpPr>
        <p:spPr bwMode="auto">
          <a:xfrm>
            <a:off x="9756385" y="4281199"/>
            <a:ext cx="363722" cy="462312"/>
          </a:xfrm>
          <a:custGeom>
            <a:avLst/>
            <a:gdLst>
              <a:gd name="T0" fmla="*/ 37538 w 127"/>
              <a:gd name="T1" fmla="*/ 55086 h 160"/>
              <a:gd name="T2" fmla="*/ 375375 w 127"/>
              <a:gd name="T3" fmla="*/ 399376 h 160"/>
              <a:gd name="T4" fmla="*/ 375375 w 127"/>
              <a:gd name="T5" fmla="*/ 37872 h 160"/>
              <a:gd name="T6" fmla="*/ 245700 w 127"/>
              <a:gd name="T7" fmla="*/ 189359 h 160"/>
              <a:gd name="T8" fmla="*/ 300300 w 127"/>
              <a:gd name="T9" fmla="*/ 247888 h 160"/>
              <a:gd name="T10" fmla="*/ 324188 w 127"/>
              <a:gd name="T11" fmla="*/ 261660 h 160"/>
              <a:gd name="T12" fmla="*/ 300300 w 127"/>
              <a:gd name="T13" fmla="*/ 344289 h 160"/>
              <a:gd name="T14" fmla="*/ 368550 w 127"/>
              <a:gd name="T15" fmla="*/ 282317 h 160"/>
              <a:gd name="T16" fmla="*/ 375375 w 127"/>
              <a:gd name="T17" fmla="*/ 189359 h 160"/>
              <a:gd name="T18" fmla="*/ 331013 w 127"/>
              <a:gd name="T19" fmla="*/ 134273 h 160"/>
              <a:gd name="T20" fmla="*/ 225225 w 127"/>
              <a:gd name="T21" fmla="*/ 189359 h 160"/>
              <a:gd name="T22" fmla="*/ 235463 w 127"/>
              <a:gd name="T23" fmla="*/ 282317 h 160"/>
              <a:gd name="T24" fmla="*/ 214988 w 127"/>
              <a:gd name="T25" fmla="*/ 206574 h 160"/>
              <a:gd name="T26" fmla="*/ 214988 w 127"/>
              <a:gd name="T27" fmla="*/ 182473 h 160"/>
              <a:gd name="T28" fmla="*/ 378788 w 127"/>
              <a:gd name="T29" fmla="*/ 148044 h 160"/>
              <a:gd name="T30" fmla="*/ 75075 w 127"/>
              <a:gd name="T31" fmla="*/ 141159 h 160"/>
              <a:gd name="T32" fmla="*/ 122850 w 127"/>
              <a:gd name="T33" fmla="*/ 103287 h 160"/>
              <a:gd name="T34" fmla="*/ 208163 w 127"/>
              <a:gd name="T35" fmla="*/ 141159 h 160"/>
              <a:gd name="T36" fmla="*/ 81900 w 127"/>
              <a:gd name="T37" fmla="*/ 151487 h 160"/>
              <a:gd name="T38" fmla="*/ 75075 w 127"/>
              <a:gd name="T39" fmla="*/ 141159 h 160"/>
              <a:gd name="T40" fmla="*/ 194513 w 127"/>
              <a:gd name="T41" fmla="*/ 254774 h 160"/>
              <a:gd name="T42" fmla="*/ 88725 w 127"/>
              <a:gd name="T43" fmla="*/ 168702 h 160"/>
              <a:gd name="T44" fmla="*/ 197925 w 127"/>
              <a:gd name="T45" fmla="*/ 199688 h 160"/>
              <a:gd name="T46" fmla="*/ 85313 w 127"/>
              <a:gd name="T47" fmla="*/ 196245 h 160"/>
              <a:gd name="T48" fmla="*/ 170625 w 127"/>
              <a:gd name="T49" fmla="*/ 268546 h 160"/>
              <a:gd name="T50" fmla="*/ 139913 w 127"/>
              <a:gd name="T51" fmla="*/ 313303 h 160"/>
              <a:gd name="T52" fmla="*/ 109200 w 127"/>
              <a:gd name="T53" fmla="*/ 268546 h 160"/>
              <a:gd name="T54" fmla="*/ 378788 w 127"/>
              <a:gd name="T55" fmla="*/ 55086 h 160"/>
              <a:gd name="T56" fmla="*/ 221813 w 127"/>
              <a:gd name="T57" fmla="*/ 120501 h 160"/>
              <a:gd name="T58" fmla="*/ 177450 w 127"/>
              <a:gd name="T59" fmla="*/ 89515 h 160"/>
              <a:gd name="T60" fmla="*/ 58013 w 127"/>
              <a:gd name="T61" fmla="*/ 141159 h 160"/>
              <a:gd name="T62" fmla="*/ 95550 w 127"/>
              <a:gd name="T63" fmla="*/ 258217 h 160"/>
              <a:gd name="T64" fmla="*/ 58013 w 127"/>
              <a:gd name="T65" fmla="*/ 275432 h 160"/>
              <a:gd name="T66" fmla="*/ 54600 w 127"/>
              <a:gd name="T67" fmla="*/ 55086 h 160"/>
              <a:gd name="T68" fmla="*/ 64838 w 127"/>
              <a:gd name="T69" fmla="*/ 292646 h 160"/>
              <a:gd name="T70" fmla="*/ 95550 w 127"/>
              <a:gd name="T71" fmla="*/ 299532 h 160"/>
              <a:gd name="T72" fmla="*/ 191100 w 127"/>
              <a:gd name="T73" fmla="*/ 292646 h 160"/>
              <a:gd name="T74" fmla="*/ 180863 w 127"/>
              <a:gd name="T75" fmla="*/ 382161 h 160"/>
              <a:gd name="T76" fmla="*/ 375375 w 127"/>
              <a:gd name="T77" fmla="*/ 382161 h 160"/>
              <a:gd name="T78" fmla="*/ 218400 w 127"/>
              <a:gd name="T79" fmla="*/ 299532 h 160"/>
              <a:gd name="T80" fmla="*/ 351488 w 127"/>
              <a:gd name="T81" fmla="*/ 340846 h 160"/>
              <a:gd name="T82" fmla="*/ 378788 w 127"/>
              <a:gd name="T83" fmla="*/ 378718 h 160"/>
              <a:gd name="T84" fmla="*/ 27300 w 127"/>
              <a:gd name="T85" fmla="*/ 0 h 160"/>
              <a:gd name="T86" fmla="*/ 27300 w 127"/>
              <a:gd name="T87" fmla="*/ 550863 h 160"/>
              <a:gd name="T88" fmla="*/ 433388 w 127"/>
              <a:gd name="T89" fmla="*/ 27543 h 160"/>
              <a:gd name="T90" fmla="*/ 406088 w 127"/>
              <a:gd name="T91" fmla="*/ 533649 h 160"/>
              <a:gd name="T92" fmla="*/ 17063 w 127"/>
              <a:gd name="T93" fmla="*/ 27543 h 160"/>
              <a:gd name="T94" fmla="*/ 416325 w 127"/>
              <a:gd name="T95" fmla="*/ 27543 h 160"/>
              <a:gd name="T96" fmla="*/ 54600 w 127"/>
              <a:gd name="T97" fmla="*/ 420033 h 160"/>
              <a:gd name="T98" fmla="*/ 54600 w 127"/>
              <a:gd name="T99" fmla="*/ 512991 h 160"/>
              <a:gd name="T100" fmla="*/ 395850 w 127"/>
              <a:gd name="T101" fmla="*/ 437248 h 160"/>
              <a:gd name="T102" fmla="*/ 375375 w 127"/>
              <a:gd name="T103" fmla="*/ 495777 h 160"/>
              <a:gd name="T104" fmla="*/ 54600 w 127"/>
              <a:gd name="T105" fmla="*/ 437248 h 160"/>
              <a:gd name="T106" fmla="*/ 378788 w 127"/>
              <a:gd name="T107" fmla="*/ 437248 h 160"/>
              <a:gd name="T108" fmla="*/ 85313 w 127"/>
              <a:gd name="T109" fmla="*/ 457905 h 160"/>
              <a:gd name="T110" fmla="*/ 139913 w 127"/>
              <a:gd name="T111" fmla="*/ 475119 h 160"/>
              <a:gd name="T112" fmla="*/ 348075 w 127"/>
              <a:gd name="T113" fmla="*/ 457905 h 160"/>
              <a:gd name="T114" fmla="*/ 177450 w 127"/>
              <a:gd name="T115" fmla="*/ 475119 h 160"/>
              <a:gd name="T116" fmla="*/ 348075 w 127"/>
              <a:gd name="T117" fmla="*/ 457905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27" h="160">
                <a:moveTo>
                  <a:pt x="110" y="11"/>
                </a:moveTo>
                <a:cubicBezTo>
                  <a:pt x="16" y="11"/>
                  <a:pt x="16" y="11"/>
                  <a:pt x="16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1" y="113"/>
                  <a:pt x="13" y="116"/>
                  <a:pt x="16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3" y="116"/>
                  <a:pt x="116" y="113"/>
                  <a:pt x="116" y="110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3"/>
                  <a:pt x="113" y="11"/>
                  <a:pt x="110" y="11"/>
                </a:cubicBezTo>
                <a:close/>
                <a:moveTo>
                  <a:pt x="88" y="72"/>
                </a:moveTo>
                <a:cubicBezTo>
                  <a:pt x="79" y="72"/>
                  <a:pt x="72" y="64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85" y="53"/>
                  <a:pt x="93" y="48"/>
                  <a:pt x="99" y="44"/>
                </a:cubicBezTo>
                <a:cubicBezTo>
                  <a:pt x="103" y="46"/>
                  <a:pt x="105" y="51"/>
                  <a:pt x="105" y="55"/>
                </a:cubicBezTo>
                <a:cubicBezTo>
                  <a:pt x="105" y="64"/>
                  <a:pt x="98" y="72"/>
                  <a:pt x="88" y="72"/>
                </a:cubicBezTo>
                <a:close/>
                <a:moveTo>
                  <a:pt x="82" y="76"/>
                </a:moveTo>
                <a:cubicBezTo>
                  <a:pt x="84" y="77"/>
                  <a:pt x="86" y="77"/>
                  <a:pt x="88" y="77"/>
                </a:cubicBezTo>
                <a:cubicBezTo>
                  <a:pt x="91" y="77"/>
                  <a:pt x="93" y="77"/>
                  <a:pt x="95" y="76"/>
                </a:cubicBezTo>
                <a:cubicBezTo>
                  <a:pt x="95" y="78"/>
                  <a:pt x="97" y="81"/>
                  <a:pt x="99" y="82"/>
                </a:cubicBezTo>
                <a:cubicBezTo>
                  <a:pt x="100" y="84"/>
                  <a:pt x="102" y="86"/>
                  <a:pt x="105" y="86"/>
                </a:cubicBezTo>
                <a:cubicBezTo>
                  <a:pt x="103" y="94"/>
                  <a:pt x="96" y="100"/>
                  <a:pt x="88" y="100"/>
                </a:cubicBezTo>
                <a:cubicBezTo>
                  <a:pt x="80" y="100"/>
                  <a:pt x="74" y="94"/>
                  <a:pt x="72" y="87"/>
                </a:cubicBezTo>
                <a:cubicBezTo>
                  <a:pt x="77" y="85"/>
                  <a:pt x="81" y="80"/>
                  <a:pt x="82" y="76"/>
                </a:cubicBezTo>
                <a:close/>
                <a:moveTo>
                  <a:pt x="108" y="82"/>
                </a:moveTo>
                <a:cubicBezTo>
                  <a:pt x="103" y="82"/>
                  <a:pt x="100" y="77"/>
                  <a:pt x="100" y="74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6" y="70"/>
                  <a:pt x="110" y="63"/>
                  <a:pt x="110" y="55"/>
                </a:cubicBezTo>
                <a:cubicBezTo>
                  <a:pt x="110" y="48"/>
                  <a:pt x="106" y="42"/>
                  <a:pt x="100" y="39"/>
                </a:cubicBezTo>
                <a:cubicBezTo>
                  <a:pt x="100" y="39"/>
                  <a:pt x="99" y="39"/>
                  <a:pt x="98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1" y="43"/>
                  <a:pt x="83" y="48"/>
                  <a:pt x="69" y="50"/>
                </a:cubicBezTo>
                <a:cubicBezTo>
                  <a:pt x="67" y="50"/>
                  <a:pt x="66" y="51"/>
                  <a:pt x="66" y="52"/>
                </a:cubicBezTo>
                <a:cubicBezTo>
                  <a:pt x="66" y="55"/>
                  <a:pt x="66" y="55"/>
                  <a:pt x="66" y="55"/>
                </a:cubicBezTo>
                <a:cubicBezTo>
                  <a:pt x="66" y="63"/>
                  <a:pt x="71" y="70"/>
                  <a:pt x="77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6"/>
                  <a:pt x="74" y="82"/>
                  <a:pt x="69" y="82"/>
                </a:cubicBezTo>
                <a:cubicBezTo>
                  <a:pt x="65" y="82"/>
                  <a:pt x="62" y="81"/>
                  <a:pt x="60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2" y="76"/>
                  <a:pt x="63" y="68"/>
                  <a:pt x="63" y="60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53"/>
                  <a:pt x="63" y="53"/>
                  <a:pt x="63" y="53"/>
                </a:cubicBezTo>
                <a:cubicBezTo>
                  <a:pt x="63" y="53"/>
                  <a:pt x="63" y="53"/>
                  <a:pt x="63" y="53"/>
                </a:cubicBezTo>
                <a:cubicBezTo>
                  <a:pt x="63" y="40"/>
                  <a:pt x="75" y="30"/>
                  <a:pt x="88" y="30"/>
                </a:cubicBezTo>
                <a:cubicBezTo>
                  <a:pt x="98" y="30"/>
                  <a:pt x="106" y="35"/>
                  <a:pt x="111" y="43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0" y="82"/>
                  <a:pt x="109" y="82"/>
                  <a:pt x="108" y="82"/>
                </a:cubicBezTo>
                <a:close/>
                <a:moveTo>
                  <a:pt x="22" y="41"/>
                </a:moveTo>
                <a:cubicBezTo>
                  <a:pt x="22" y="37"/>
                  <a:pt x="25" y="33"/>
                  <a:pt x="30" y="33"/>
                </a:cubicBezTo>
                <a:cubicBezTo>
                  <a:pt x="33" y="33"/>
                  <a:pt x="33" y="33"/>
                  <a:pt x="33" y="33"/>
                </a:cubicBezTo>
                <a:cubicBezTo>
                  <a:pt x="34" y="33"/>
                  <a:pt x="36" y="32"/>
                  <a:pt x="36" y="30"/>
                </a:cubicBezTo>
                <a:cubicBezTo>
                  <a:pt x="40" y="29"/>
                  <a:pt x="46" y="30"/>
                  <a:pt x="51" y="31"/>
                </a:cubicBezTo>
                <a:cubicBezTo>
                  <a:pt x="54" y="32"/>
                  <a:pt x="57" y="33"/>
                  <a:pt x="59" y="33"/>
                </a:cubicBezTo>
                <a:cubicBezTo>
                  <a:pt x="60" y="34"/>
                  <a:pt x="61" y="37"/>
                  <a:pt x="61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0" y="43"/>
                  <a:pt x="59" y="46"/>
                  <a:pt x="59" y="48"/>
                </a:cubicBezTo>
                <a:cubicBezTo>
                  <a:pt x="53" y="45"/>
                  <a:pt x="42" y="40"/>
                  <a:pt x="24" y="44"/>
                </a:cubicBezTo>
                <a:cubicBezTo>
                  <a:pt x="23" y="44"/>
                  <a:pt x="23" y="45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4"/>
                  <a:pt x="22" y="43"/>
                  <a:pt x="22" y="41"/>
                </a:cubicBezTo>
                <a:close/>
                <a:moveTo>
                  <a:pt x="56" y="77"/>
                </a:moveTo>
                <a:cubicBezTo>
                  <a:pt x="55" y="77"/>
                  <a:pt x="55" y="76"/>
                  <a:pt x="55" y="75"/>
                </a:cubicBezTo>
                <a:cubicBezTo>
                  <a:pt x="56" y="75"/>
                  <a:pt x="56" y="74"/>
                  <a:pt x="57" y="74"/>
                </a:cubicBezTo>
                <a:cubicBezTo>
                  <a:pt x="56" y="75"/>
                  <a:pt x="56" y="76"/>
                  <a:pt x="56" y="77"/>
                </a:cubicBezTo>
                <a:close/>
                <a:moveTo>
                  <a:pt x="25" y="57"/>
                </a:moveTo>
                <a:cubicBezTo>
                  <a:pt x="25" y="54"/>
                  <a:pt x="26" y="51"/>
                  <a:pt x="26" y="49"/>
                </a:cubicBezTo>
                <a:cubicBezTo>
                  <a:pt x="38" y="47"/>
                  <a:pt x="46" y="48"/>
                  <a:pt x="51" y="50"/>
                </a:cubicBezTo>
                <a:cubicBezTo>
                  <a:pt x="54" y="51"/>
                  <a:pt x="57" y="53"/>
                  <a:pt x="58" y="54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67"/>
                  <a:pt x="51" y="75"/>
                  <a:pt x="41" y="75"/>
                </a:cubicBezTo>
                <a:cubicBezTo>
                  <a:pt x="32" y="75"/>
                  <a:pt x="25" y="67"/>
                  <a:pt x="25" y="58"/>
                </a:cubicBezTo>
                <a:lnTo>
                  <a:pt x="25" y="57"/>
                </a:lnTo>
                <a:close/>
                <a:moveTo>
                  <a:pt x="32" y="78"/>
                </a:moveTo>
                <a:cubicBezTo>
                  <a:pt x="35" y="79"/>
                  <a:pt x="38" y="80"/>
                  <a:pt x="41" y="80"/>
                </a:cubicBezTo>
                <a:cubicBezTo>
                  <a:pt x="45" y="80"/>
                  <a:pt x="48" y="79"/>
                  <a:pt x="50" y="78"/>
                </a:cubicBezTo>
                <a:cubicBezTo>
                  <a:pt x="51" y="79"/>
                  <a:pt x="52" y="81"/>
                  <a:pt x="53" y="81"/>
                </a:cubicBezTo>
                <a:cubicBezTo>
                  <a:pt x="52" y="82"/>
                  <a:pt x="51" y="83"/>
                  <a:pt x="51" y="83"/>
                </a:cubicBezTo>
                <a:cubicBezTo>
                  <a:pt x="48" y="86"/>
                  <a:pt x="44" y="91"/>
                  <a:pt x="41" y="91"/>
                </a:cubicBezTo>
                <a:cubicBezTo>
                  <a:pt x="39" y="91"/>
                  <a:pt x="35" y="86"/>
                  <a:pt x="32" y="83"/>
                </a:cubicBezTo>
                <a:cubicBezTo>
                  <a:pt x="31" y="83"/>
                  <a:pt x="31" y="82"/>
                  <a:pt x="30" y="81"/>
                </a:cubicBezTo>
                <a:cubicBezTo>
                  <a:pt x="31" y="81"/>
                  <a:pt x="32" y="79"/>
                  <a:pt x="32" y="78"/>
                </a:cubicBezTo>
                <a:close/>
                <a:moveTo>
                  <a:pt x="16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1" y="34"/>
                  <a:pt x="111" y="34"/>
                  <a:pt x="111" y="34"/>
                </a:cubicBezTo>
                <a:cubicBezTo>
                  <a:pt x="105" y="28"/>
                  <a:pt x="97" y="25"/>
                  <a:pt x="88" y="25"/>
                </a:cubicBezTo>
                <a:cubicBezTo>
                  <a:pt x="79" y="25"/>
                  <a:pt x="71" y="29"/>
                  <a:pt x="65" y="35"/>
                </a:cubicBezTo>
                <a:cubicBezTo>
                  <a:pt x="65" y="32"/>
                  <a:pt x="64" y="30"/>
                  <a:pt x="63" y="29"/>
                </a:cubicBezTo>
                <a:cubicBezTo>
                  <a:pt x="62" y="28"/>
                  <a:pt x="61" y="28"/>
                  <a:pt x="61" y="28"/>
                </a:cubicBezTo>
                <a:cubicBezTo>
                  <a:pt x="58" y="28"/>
                  <a:pt x="55" y="27"/>
                  <a:pt x="52" y="26"/>
                </a:cubicBezTo>
                <a:cubicBezTo>
                  <a:pt x="45" y="25"/>
                  <a:pt x="35" y="23"/>
                  <a:pt x="30" y="28"/>
                </a:cubicBezTo>
                <a:cubicBezTo>
                  <a:pt x="27" y="28"/>
                  <a:pt x="23" y="29"/>
                  <a:pt x="21" y="31"/>
                </a:cubicBezTo>
                <a:cubicBezTo>
                  <a:pt x="18" y="34"/>
                  <a:pt x="17" y="37"/>
                  <a:pt x="17" y="41"/>
                </a:cubicBezTo>
                <a:cubicBezTo>
                  <a:pt x="17" y="48"/>
                  <a:pt x="19" y="54"/>
                  <a:pt x="19" y="56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65"/>
                  <a:pt x="23" y="71"/>
                  <a:pt x="28" y="75"/>
                </a:cubicBezTo>
                <a:cubicBezTo>
                  <a:pt x="27" y="76"/>
                  <a:pt x="27" y="77"/>
                  <a:pt x="26" y="78"/>
                </a:cubicBezTo>
                <a:cubicBezTo>
                  <a:pt x="26" y="77"/>
                  <a:pt x="25" y="77"/>
                  <a:pt x="24" y="77"/>
                </a:cubicBezTo>
                <a:cubicBezTo>
                  <a:pt x="17" y="80"/>
                  <a:pt x="17" y="80"/>
                  <a:pt x="17" y="80"/>
                </a:cubicBezTo>
                <a:cubicBezTo>
                  <a:pt x="17" y="80"/>
                  <a:pt x="17" y="80"/>
                  <a:pt x="16" y="80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lose/>
                <a:moveTo>
                  <a:pt x="16" y="110"/>
                </a:moveTo>
                <a:cubicBezTo>
                  <a:pt x="16" y="86"/>
                  <a:pt x="16" y="86"/>
                  <a:pt x="16" y="86"/>
                </a:cubicBezTo>
                <a:cubicBezTo>
                  <a:pt x="17" y="86"/>
                  <a:pt x="18" y="85"/>
                  <a:pt x="19" y="85"/>
                </a:cubicBezTo>
                <a:cubicBezTo>
                  <a:pt x="19" y="85"/>
                  <a:pt x="19" y="85"/>
                  <a:pt x="19" y="85"/>
                </a:cubicBezTo>
                <a:cubicBezTo>
                  <a:pt x="24" y="83"/>
                  <a:pt x="24" y="83"/>
                  <a:pt x="24" y="83"/>
                </a:cubicBezTo>
                <a:cubicBezTo>
                  <a:pt x="25" y="84"/>
                  <a:pt x="27" y="85"/>
                  <a:pt x="28" y="87"/>
                </a:cubicBezTo>
                <a:cubicBezTo>
                  <a:pt x="32" y="92"/>
                  <a:pt x="37" y="96"/>
                  <a:pt x="41" y="96"/>
                </a:cubicBezTo>
                <a:cubicBezTo>
                  <a:pt x="46" y="96"/>
                  <a:pt x="50" y="92"/>
                  <a:pt x="55" y="87"/>
                </a:cubicBezTo>
                <a:cubicBezTo>
                  <a:pt x="55" y="86"/>
                  <a:pt x="56" y="85"/>
                  <a:pt x="56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4" y="88"/>
                  <a:pt x="53" y="92"/>
                  <a:pt x="53" y="97"/>
                </a:cubicBezTo>
                <a:cubicBezTo>
                  <a:pt x="53" y="111"/>
                  <a:pt x="53" y="111"/>
                  <a:pt x="53" y="111"/>
                </a:cubicBezTo>
                <a:cubicBezTo>
                  <a:pt x="16" y="111"/>
                  <a:pt x="16" y="111"/>
                  <a:pt x="16" y="111"/>
                </a:cubicBezTo>
                <a:cubicBezTo>
                  <a:pt x="16" y="111"/>
                  <a:pt x="16" y="111"/>
                  <a:pt x="16" y="110"/>
                </a:cubicBezTo>
                <a:close/>
                <a:moveTo>
                  <a:pt x="110" y="111"/>
                </a:moveTo>
                <a:cubicBezTo>
                  <a:pt x="58" y="111"/>
                  <a:pt x="58" y="111"/>
                  <a:pt x="58" y="111"/>
                </a:cubicBezTo>
                <a:cubicBezTo>
                  <a:pt x="58" y="97"/>
                  <a:pt x="58" y="97"/>
                  <a:pt x="58" y="97"/>
                </a:cubicBezTo>
                <a:cubicBezTo>
                  <a:pt x="58" y="92"/>
                  <a:pt x="61" y="88"/>
                  <a:pt x="64" y="87"/>
                </a:cubicBezTo>
                <a:cubicBezTo>
                  <a:pt x="65" y="87"/>
                  <a:pt x="66" y="87"/>
                  <a:pt x="67" y="87"/>
                </a:cubicBezTo>
                <a:cubicBezTo>
                  <a:pt x="69" y="97"/>
                  <a:pt x="78" y="105"/>
                  <a:pt x="88" y="105"/>
                </a:cubicBezTo>
                <a:cubicBezTo>
                  <a:pt x="94" y="105"/>
                  <a:pt x="99" y="103"/>
                  <a:pt x="103" y="99"/>
                </a:cubicBezTo>
                <a:cubicBezTo>
                  <a:pt x="107" y="96"/>
                  <a:pt x="109" y="92"/>
                  <a:pt x="110" y="87"/>
                </a:cubicBezTo>
                <a:cubicBezTo>
                  <a:pt x="110" y="87"/>
                  <a:pt x="110" y="87"/>
                  <a:pt x="111" y="87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111" y="111"/>
                  <a:pt x="111" y="111"/>
                  <a:pt x="110" y="111"/>
                </a:cubicBezTo>
                <a:close/>
                <a:moveTo>
                  <a:pt x="119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3" y="160"/>
                  <a:pt x="127" y="156"/>
                  <a:pt x="127" y="152"/>
                </a:cubicBezTo>
                <a:cubicBezTo>
                  <a:pt x="127" y="8"/>
                  <a:pt x="127" y="8"/>
                  <a:pt x="127" y="8"/>
                </a:cubicBezTo>
                <a:cubicBezTo>
                  <a:pt x="127" y="4"/>
                  <a:pt x="123" y="0"/>
                  <a:pt x="119" y="0"/>
                </a:cubicBezTo>
                <a:close/>
                <a:moveTo>
                  <a:pt x="122" y="152"/>
                </a:moveTo>
                <a:cubicBezTo>
                  <a:pt x="122" y="154"/>
                  <a:pt x="120" y="155"/>
                  <a:pt x="119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4"/>
                  <a:pt x="5" y="152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7" y="5"/>
                  <a:pt x="8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20" y="5"/>
                  <a:pt x="122" y="7"/>
                  <a:pt x="122" y="8"/>
                </a:cubicBezTo>
                <a:lnTo>
                  <a:pt x="122" y="152"/>
                </a:lnTo>
                <a:close/>
                <a:moveTo>
                  <a:pt x="110" y="122"/>
                </a:moveTo>
                <a:cubicBezTo>
                  <a:pt x="16" y="122"/>
                  <a:pt x="16" y="122"/>
                  <a:pt x="16" y="122"/>
                </a:cubicBezTo>
                <a:cubicBezTo>
                  <a:pt x="13" y="122"/>
                  <a:pt x="11" y="124"/>
                  <a:pt x="11" y="127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47"/>
                  <a:pt x="13" y="149"/>
                  <a:pt x="16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3" y="149"/>
                  <a:pt x="116" y="147"/>
                  <a:pt x="116" y="144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6" y="124"/>
                  <a:pt x="113" y="122"/>
                  <a:pt x="110" y="122"/>
                </a:cubicBezTo>
                <a:close/>
                <a:moveTo>
                  <a:pt x="111" y="144"/>
                </a:moveTo>
                <a:cubicBezTo>
                  <a:pt x="111" y="144"/>
                  <a:pt x="111" y="144"/>
                  <a:pt x="110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1" y="127"/>
                  <a:pt x="111" y="127"/>
                  <a:pt x="111" y="127"/>
                </a:cubicBezTo>
                <a:lnTo>
                  <a:pt x="111" y="144"/>
                </a:lnTo>
                <a:close/>
                <a:moveTo>
                  <a:pt x="41" y="133"/>
                </a:moveTo>
                <a:cubicBezTo>
                  <a:pt x="25" y="133"/>
                  <a:pt x="25" y="133"/>
                  <a:pt x="25" y="133"/>
                </a:cubicBezTo>
                <a:cubicBezTo>
                  <a:pt x="23" y="133"/>
                  <a:pt x="22" y="134"/>
                  <a:pt x="22" y="135"/>
                </a:cubicBezTo>
                <a:cubicBezTo>
                  <a:pt x="22" y="137"/>
                  <a:pt x="23" y="138"/>
                  <a:pt x="25" y="138"/>
                </a:cubicBezTo>
                <a:cubicBezTo>
                  <a:pt x="41" y="138"/>
                  <a:pt x="41" y="138"/>
                  <a:pt x="41" y="138"/>
                </a:cubicBezTo>
                <a:cubicBezTo>
                  <a:pt x="43" y="138"/>
                  <a:pt x="44" y="137"/>
                  <a:pt x="44" y="135"/>
                </a:cubicBezTo>
                <a:cubicBezTo>
                  <a:pt x="44" y="134"/>
                  <a:pt x="43" y="133"/>
                  <a:pt x="41" y="133"/>
                </a:cubicBezTo>
                <a:close/>
                <a:moveTo>
                  <a:pt x="102" y="133"/>
                </a:moveTo>
                <a:cubicBezTo>
                  <a:pt x="52" y="133"/>
                  <a:pt x="52" y="133"/>
                  <a:pt x="52" y="133"/>
                </a:cubicBezTo>
                <a:cubicBezTo>
                  <a:pt x="51" y="133"/>
                  <a:pt x="50" y="134"/>
                  <a:pt x="50" y="135"/>
                </a:cubicBezTo>
                <a:cubicBezTo>
                  <a:pt x="50" y="137"/>
                  <a:pt x="51" y="138"/>
                  <a:pt x="5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4" y="138"/>
                  <a:pt x="105" y="137"/>
                  <a:pt x="105" y="135"/>
                </a:cubicBezTo>
                <a:cubicBezTo>
                  <a:pt x="105" y="134"/>
                  <a:pt x="104" y="133"/>
                  <a:pt x="102" y="13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80">
            <a:extLst>
              <a:ext uri="{FF2B5EF4-FFF2-40B4-BE49-F238E27FC236}">
                <a16:creationId xmlns:a16="http://schemas.microsoft.com/office/drawing/2014/main" id="{EF09FDD6-AD1B-42D5-A79D-EA55C7B1EFF7}"/>
              </a:ext>
            </a:extLst>
          </p:cNvPr>
          <p:cNvSpPr>
            <a:spLocks noEditPoints="1"/>
          </p:cNvSpPr>
          <p:nvPr/>
        </p:nvSpPr>
        <p:spPr bwMode="auto">
          <a:xfrm>
            <a:off x="9706944" y="2372045"/>
            <a:ext cx="458316" cy="277122"/>
          </a:xfrm>
          <a:custGeom>
            <a:avLst/>
            <a:gdLst>
              <a:gd name="T0" fmla="*/ 535861 w 160"/>
              <a:gd name="T1" fmla="*/ 75671 h 96"/>
              <a:gd name="T2" fmla="*/ 440293 w 160"/>
              <a:gd name="T3" fmla="*/ 48154 h 96"/>
              <a:gd name="T4" fmla="*/ 409575 w 160"/>
              <a:gd name="T5" fmla="*/ 0 h 96"/>
              <a:gd name="T6" fmla="*/ 341313 w 160"/>
              <a:gd name="T7" fmla="*/ 10319 h 96"/>
              <a:gd name="T8" fmla="*/ 204788 w 160"/>
              <a:gd name="T9" fmla="*/ 48154 h 96"/>
              <a:gd name="T10" fmla="*/ 197961 w 160"/>
              <a:gd name="T11" fmla="*/ 0 h 96"/>
              <a:gd name="T12" fmla="*/ 119459 w 160"/>
              <a:gd name="T13" fmla="*/ 10319 h 96"/>
              <a:gd name="T14" fmla="*/ 37544 w 160"/>
              <a:gd name="T15" fmla="*/ 48154 h 96"/>
              <a:gd name="T16" fmla="*/ 10239 w 160"/>
              <a:gd name="T17" fmla="*/ 251090 h 96"/>
              <a:gd name="T18" fmla="*/ 0 w 160"/>
              <a:gd name="T19" fmla="*/ 285485 h 96"/>
              <a:gd name="T20" fmla="*/ 133112 w 160"/>
              <a:gd name="T21" fmla="*/ 302683 h 96"/>
              <a:gd name="T22" fmla="*/ 150178 w 160"/>
              <a:gd name="T23" fmla="*/ 330200 h 96"/>
              <a:gd name="T24" fmla="*/ 412988 w 160"/>
              <a:gd name="T25" fmla="*/ 313002 h 96"/>
              <a:gd name="T26" fmla="*/ 529034 w 160"/>
              <a:gd name="T27" fmla="*/ 302683 h 96"/>
              <a:gd name="T28" fmla="*/ 546100 w 160"/>
              <a:gd name="T29" fmla="*/ 264848 h 96"/>
              <a:gd name="T30" fmla="*/ 412988 w 160"/>
              <a:gd name="T31" fmla="*/ 247650 h 96"/>
              <a:gd name="T32" fmla="*/ 453946 w 160"/>
              <a:gd name="T33" fmla="*/ 206375 h 96"/>
              <a:gd name="T34" fmla="*/ 453946 w 160"/>
              <a:gd name="T35" fmla="*/ 189177 h 96"/>
              <a:gd name="T36" fmla="*/ 85328 w 160"/>
              <a:gd name="T37" fmla="*/ 199496 h 96"/>
              <a:gd name="T38" fmla="*/ 133112 w 160"/>
              <a:gd name="T39" fmla="*/ 206375 h 96"/>
              <a:gd name="T40" fmla="*/ 27305 w 160"/>
              <a:gd name="T41" fmla="*/ 247650 h 96"/>
              <a:gd name="T42" fmla="*/ 518795 w 160"/>
              <a:gd name="T43" fmla="*/ 113506 h 96"/>
              <a:gd name="T44" fmla="*/ 412988 w 160"/>
              <a:gd name="T45" fmla="*/ 247650 h 96"/>
              <a:gd name="T46" fmla="*/ 409575 w 160"/>
              <a:gd name="T47" fmla="*/ 17198 h 96"/>
              <a:gd name="T48" fmla="*/ 419814 w 160"/>
              <a:gd name="T49" fmla="*/ 48154 h 96"/>
              <a:gd name="T50" fmla="*/ 358378 w 160"/>
              <a:gd name="T51" fmla="*/ 17198 h 96"/>
              <a:gd name="T52" fmla="*/ 136525 w 160"/>
              <a:gd name="T53" fmla="*/ 17198 h 96"/>
              <a:gd name="T54" fmla="*/ 187722 w 160"/>
              <a:gd name="T55" fmla="*/ 48154 h 96"/>
              <a:gd name="T56" fmla="*/ 136525 w 160"/>
              <a:gd name="T57" fmla="*/ 17198 h 96"/>
              <a:gd name="T58" fmla="*/ 508556 w 160"/>
              <a:gd name="T59" fmla="*/ 65352 h 96"/>
              <a:gd name="T60" fmla="*/ 518795 w 160"/>
              <a:gd name="T61" fmla="*/ 96308 h 96"/>
              <a:gd name="T62" fmla="*/ 27305 w 160"/>
              <a:gd name="T63" fmla="*/ 75671 h 96"/>
              <a:gd name="T64" fmla="*/ 17066 w 160"/>
              <a:gd name="T65" fmla="*/ 285485 h 96"/>
              <a:gd name="T66" fmla="*/ 17066 w 160"/>
              <a:gd name="T67" fmla="*/ 264848 h 96"/>
              <a:gd name="T68" fmla="*/ 133112 w 160"/>
              <a:gd name="T69" fmla="*/ 264848 h 96"/>
              <a:gd name="T70" fmla="*/ 17066 w 160"/>
              <a:gd name="T71" fmla="*/ 285485 h 96"/>
              <a:gd name="T72" fmla="*/ 150178 w 160"/>
              <a:gd name="T73" fmla="*/ 313002 h 96"/>
              <a:gd name="T74" fmla="*/ 150178 w 160"/>
              <a:gd name="T75" fmla="*/ 206375 h 96"/>
              <a:gd name="T76" fmla="*/ 395923 w 160"/>
              <a:gd name="T77" fmla="*/ 313002 h 96"/>
              <a:gd name="T78" fmla="*/ 529034 w 160"/>
              <a:gd name="T79" fmla="*/ 285485 h 96"/>
              <a:gd name="T80" fmla="*/ 412988 w 160"/>
              <a:gd name="T81" fmla="*/ 285485 h 96"/>
              <a:gd name="T82" fmla="*/ 529034 w 160"/>
              <a:gd name="T83" fmla="*/ 264848 h 96"/>
              <a:gd name="T84" fmla="*/ 529034 w 160"/>
              <a:gd name="T85" fmla="*/ 285485 h 96"/>
              <a:gd name="T86" fmla="*/ 92154 w 160"/>
              <a:gd name="T87" fmla="*/ 141023 h 96"/>
              <a:gd name="T88" fmla="*/ 92154 w 160"/>
              <a:gd name="T89" fmla="*/ 161660 h 96"/>
              <a:gd name="T90" fmla="*/ 160417 w 160"/>
              <a:gd name="T91" fmla="*/ 151342 h 96"/>
              <a:gd name="T92" fmla="*/ 433467 w 160"/>
              <a:gd name="T93" fmla="*/ 123825 h 96"/>
              <a:gd name="T94" fmla="*/ 433467 w 160"/>
              <a:gd name="T95" fmla="*/ 178858 h 96"/>
              <a:gd name="T96" fmla="*/ 433467 w 160"/>
              <a:gd name="T97" fmla="*/ 123825 h 96"/>
              <a:gd name="T98" fmla="*/ 423228 w 160"/>
              <a:gd name="T99" fmla="*/ 151342 h 96"/>
              <a:gd name="T100" fmla="*/ 443706 w 160"/>
              <a:gd name="T101" fmla="*/ 151342 h 96"/>
              <a:gd name="T102" fmla="*/ 375444 w 160"/>
              <a:gd name="T103" fmla="*/ 134144 h 96"/>
              <a:gd name="T104" fmla="*/ 375444 w 160"/>
              <a:gd name="T105" fmla="*/ 168540 h 96"/>
              <a:gd name="T106" fmla="*/ 375444 w 160"/>
              <a:gd name="T107" fmla="*/ 134144 h 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96">
                <a:moveTo>
                  <a:pt x="157" y="73"/>
                </a:moveTo>
                <a:cubicBezTo>
                  <a:pt x="157" y="22"/>
                  <a:pt x="157" y="22"/>
                  <a:pt x="157" y="22"/>
                </a:cubicBezTo>
                <a:cubicBezTo>
                  <a:pt x="157" y="17"/>
                  <a:pt x="154" y="14"/>
                  <a:pt x="149" y="14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5" y="3"/>
                  <a:pt x="125" y="3"/>
                  <a:pt x="125" y="3"/>
                </a:cubicBezTo>
                <a:cubicBezTo>
                  <a:pt x="124" y="1"/>
                  <a:pt x="122" y="0"/>
                  <a:pt x="120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1" y="0"/>
                  <a:pt x="100" y="1"/>
                  <a:pt x="100" y="3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3"/>
                  <a:pt x="60" y="3"/>
                  <a:pt x="60" y="3"/>
                </a:cubicBezTo>
                <a:cubicBezTo>
                  <a:pt x="60" y="1"/>
                  <a:pt x="59" y="0"/>
                  <a:pt x="58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8" y="0"/>
                  <a:pt x="36" y="1"/>
                  <a:pt x="35" y="3"/>
                </a:cubicBezTo>
                <a:cubicBezTo>
                  <a:pt x="31" y="14"/>
                  <a:pt x="31" y="14"/>
                  <a:pt x="3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6" y="14"/>
                  <a:pt x="3" y="17"/>
                  <a:pt x="3" y="22"/>
                </a:cubicBezTo>
                <a:cubicBezTo>
                  <a:pt x="3" y="73"/>
                  <a:pt x="3" y="73"/>
                  <a:pt x="3" y="73"/>
                </a:cubicBezTo>
                <a:cubicBezTo>
                  <a:pt x="1" y="73"/>
                  <a:pt x="0" y="75"/>
                  <a:pt x="0" y="77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6"/>
                  <a:pt x="2" y="88"/>
                  <a:pt x="5" y="88"/>
                </a:cubicBezTo>
                <a:cubicBezTo>
                  <a:pt x="39" y="88"/>
                  <a:pt x="39" y="88"/>
                  <a:pt x="39" y="88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94"/>
                  <a:pt x="41" y="96"/>
                  <a:pt x="44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9" y="96"/>
                  <a:pt x="121" y="94"/>
                  <a:pt x="121" y="91"/>
                </a:cubicBezTo>
                <a:cubicBezTo>
                  <a:pt x="121" y="88"/>
                  <a:pt x="121" y="88"/>
                  <a:pt x="121" y="88"/>
                </a:cubicBezTo>
                <a:cubicBezTo>
                  <a:pt x="155" y="88"/>
                  <a:pt x="155" y="88"/>
                  <a:pt x="155" y="88"/>
                </a:cubicBezTo>
                <a:cubicBezTo>
                  <a:pt x="158" y="88"/>
                  <a:pt x="160" y="86"/>
                  <a:pt x="160" y="83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60" y="75"/>
                  <a:pt x="159" y="73"/>
                  <a:pt x="157" y="73"/>
                </a:cubicBezTo>
                <a:close/>
                <a:moveTo>
                  <a:pt x="121" y="72"/>
                </a:moveTo>
                <a:cubicBezTo>
                  <a:pt x="121" y="60"/>
                  <a:pt x="121" y="60"/>
                  <a:pt x="121" y="60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34" y="60"/>
                  <a:pt x="135" y="59"/>
                  <a:pt x="135" y="58"/>
                </a:cubicBezTo>
                <a:cubicBezTo>
                  <a:pt x="135" y="56"/>
                  <a:pt x="134" y="55"/>
                  <a:pt x="133" y="55"/>
                </a:cubicBezTo>
                <a:cubicBezTo>
                  <a:pt x="27" y="55"/>
                  <a:pt x="27" y="55"/>
                  <a:pt x="27" y="55"/>
                </a:cubicBezTo>
                <a:cubicBezTo>
                  <a:pt x="26" y="55"/>
                  <a:pt x="25" y="56"/>
                  <a:pt x="25" y="58"/>
                </a:cubicBezTo>
                <a:cubicBezTo>
                  <a:pt x="25" y="59"/>
                  <a:pt x="26" y="60"/>
                  <a:pt x="27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72"/>
                  <a:pt x="39" y="72"/>
                  <a:pt x="39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33"/>
                  <a:pt x="8" y="33"/>
                  <a:pt x="8" y="33"/>
                </a:cubicBezTo>
                <a:cubicBezTo>
                  <a:pt x="152" y="33"/>
                  <a:pt x="152" y="33"/>
                  <a:pt x="152" y="33"/>
                </a:cubicBezTo>
                <a:cubicBezTo>
                  <a:pt x="152" y="72"/>
                  <a:pt x="152" y="72"/>
                  <a:pt x="152" y="72"/>
                </a:cubicBezTo>
                <a:lnTo>
                  <a:pt x="121" y="72"/>
                </a:lnTo>
                <a:close/>
                <a:moveTo>
                  <a:pt x="105" y="5"/>
                </a:moveTo>
                <a:cubicBezTo>
                  <a:pt x="120" y="5"/>
                  <a:pt x="120" y="5"/>
                  <a:pt x="120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05" y="14"/>
                  <a:pt x="105" y="14"/>
                  <a:pt x="105" y="14"/>
                </a:cubicBezTo>
                <a:lnTo>
                  <a:pt x="105" y="5"/>
                </a:lnTo>
                <a:close/>
                <a:moveTo>
                  <a:pt x="40" y="5"/>
                </a:moveTo>
                <a:cubicBezTo>
                  <a:pt x="40" y="5"/>
                  <a:pt x="40" y="5"/>
                  <a:pt x="40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14"/>
                  <a:pt x="55" y="14"/>
                  <a:pt x="55" y="14"/>
                </a:cubicBezTo>
                <a:cubicBezTo>
                  <a:pt x="37" y="14"/>
                  <a:pt x="37" y="14"/>
                  <a:pt x="37" y="14"/>
                </a:cubicBezTo>
                <a:lnTo>
                  <a:pt x="40" y="5"/>
                </a:lnTo>
                <a:close/>
                <a:moveTo>
                  <a:pt x="11" y="19"/>
                </a:moveTo>
                <a:cubicBezTo>
                  <a:pt x="149" y="19"/>
                  <a:pt x="149" y="19"/>
                  <a:pt x="149" y="19"/>
                </a:cubicBezTo>
                <a:cubicBezTo>
                  <a:pt x="151" y="19"/>
                  <a:pt x="152" y="20"/>
                  <a:pt x="152" y="22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0"/>
                  <a:pt x="9" y="19"/>
                  <a:pt x="11" y="19"/>
                </a:cubicBezTo>
                <a:close/>
                <a:moveTo>
                  <a:pt x="5" y="83"/>
                </a:moveTo>
                <a:cubicBezTo>
                  <a:pt x="5" y="83"/>
                  <a:pt x="5" y="83"/>
                  <a:pt x="5" y="83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39" y="77"/>
                  <a:pt x="39" y="77"/>
                  <a:pt x="39" y="77"/>
                </a:cubicBezTo>
                <a:cubicBezTo>
                  <a:pt x="39" y="83"/>
                  <a:pt x="39" y="83"/>
                  <a:pt x="39" y="83"/>
                </a:cubicBezTo>
                <a:lnTo>
                  <a:pt x="5" y="83"/>
                </a:lnTo>
                <a:close/>
                <a:moveTo>
                  <a:pt x="116" y="91"/>
                </a:moveTo>
                <a:cubicBezTo>
                  <a:pt x="44" y="91"/>
                  <a:pt x="44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4" y="60"/>
                  <a:pt x="44" y="60"/>
                  <a:pt x="44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6" y="91"/>
                  <a:pt x="116" y="91"/>
                  <a:pt x="116" y="91"/>
                </a:cubicBezTo>
                <a:close/>
                <a:moveTo>
                  <a:pt x="155" y="83"/>
                </a:moveTo>
                <a:cubicBezTo>
                  <a:pt x="155" y="83"/>
                  <a:pt x="155" y="83"/>
                  <a:pt x="155" y="83"/>
                </a:cubicBezTo>
                <a:cubicBezTo>
                  <a:pt x="121" y="83"/>
                  <a:pt x="121" y="83"/>
                  <a:pt x="121" y="83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155" y="77"/>
                  <a:pt x="155" y="77"/>
                  <a:pt x="155" y="77"/>
                </a:cubicBezTo>
                <a:lnTo>
                  <a:pt x="155" y="83"/>
                </a:lnTo>
                <a:close/>
                <a:moveTo>
                  <a:pt x="44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5" y="43"/>
                  <a:pt x="25" y="44"/>
                </a:cubicBezTo>
                <a:cubicBezTo>
                  <a:pt x="25" y="45"/>
                  <a:pt x="26" y="47"/>
                  <a:pt x="27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5" y="47"/>
                  <a:pt x="47" y="45"/>
                  <a:pt x="47" y="44"/>
                </a:cubicBezTo>
                <a:cubicBezTo>
                  <a:pt x="47" y="43"/>
                  <a:pt x="45" y="41"/>
                  <a:pt x="44" y="41"/>
                </a:cubicBezTo>
                <a:close/>
                <a:moveTo>
                  <a:pt x="127" y="36"/>
                </a:moveTo>
                <a:cubicBezTo>
                  <a:pt x="123" y="36"/>
                  <a:pt x="119" y="40"/>
                  <a:pt x="119" y="44"/>
                </a:cubicBezTo>
                <a:cubicBezTo>
                  <a:pt x="119" y="49"/>
                  <a:pt x="123" y="52"/>
                  <a:pt x="127" y="52"/>
                </a:cubicBezTo>
                <a:cubicBezTo>
                  <a:pt x="131" y="52"/>
                  <a:pt x="135" y="49"/>
                  <a:pt x="135" y="44"/>
                </a:cubicBezTo>
                <a:cubicBezTo>
                  <a:pt x="135" y="40"/>
                  <a:pt x="131" y="36"/>
                  <a:pt x="127" y="36"/>
                </a:cubicBezTo>
                <a:close/>
                <a:moveTo>
                  <a:pt x="127" y="47"/>
                </a:moveTo>
                <a:cubicBezTo>
                  <a:pt x="125" y="47"/>
                  <a:pt x="124" y="46"/>
                  <a:pt x="124" y="44"/>
                </a:cubicBezTo>
                <a:cubicBezTo>
                  <a:pt x="124" y="42"/>
                  <a:pt x="125" y="41"/>
                  <a:pt x="127" y="41"/>
                </a:cubicBezTo>
                <a:cubicBezTo>
                  <a:pt x="129" y="41"/>
                  <a:pt x="130" y="42"/>
                  <a:pt x="130" y="44"/>
                </a:cubicBezTo>
                <a:cubicBezTo>
                  <a:pt x="130" y="46"/>
                  <a:pt x="129" y="47"/>
                  <a:pt x="127" y="47"/>
                </a:cubicBezTo>
                <a:close/>
                <a:moveTo>
                  <a:pt x="110" y="39"/>
                </a:moveTo>
                <a:cubicBezTo>
                  <a:pt x="107" y="39"/>
                  <a:pt x="105" y="41"/>
                  <a:pt x="105" y="44"/>
                </a:cubicBezTo>
                <a:cubicBezTo>
                  <a:pt x="105" y="47"/>
                  <a:pt x="107" y="49"/>
                  <a:pt x="110" y="49"/>
                </a:cubicBezTo>
                <a:cubicBezTo>
                  <a:pt x="113" y="49"/>
                  <a:pt x="116" y="47"/>
                  <a:pt x="116" y="44"/>
                </a:cubicBezTo>
                <a:cubicBezTo>
                  <a:pt x="116" y="41"/>
                  <a:pt x="113" y="39"/>
                  <a:pt x="110" y="3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81">
            <a:extLst>
              <a:ext uri="{FF2B5EF4-FFF2-40B4-BE49-F238E27FC236}">
                <a16:creationId xmlns:a16="http://schemas.microsoft.com/office/drawing/2014/main" id="{B5626E50-DE42-4FB0-A4EC-240B37F65C46}"/>
              </a:ext>
            </a:extLst>
          </p:cNvPr>
          <p:cNvSpPr>
            <a:spLocks noEditPoints="1"/>
          </p:cNvSpPr>
          <p:nvPr/>
        </p:nvSpPr>
        <p:spPr bwMode="auto">
          <a:xfrm>
            <a:off x="9773709" y="3287018"/>
            <a:ext cx="363722" cy="462312"/>
          </a:xfrm>
          <a:custGeom>
            <a:avLst/>
            <a:gdLst>
              <a:gd name="T0" fmla="*/ 395850 w 127"/>
              <a:gd name="T1" fmla="*/ 296089 h 160"/>
              <a:gd name="T2" fmla="*/ 375375 w 127"/>
              <a:gd name="T3" fmla="*/ 79187 h 160"/>
              <a:gd name="T4" fmla="*/ 218400 w 127"/>
              <a:gd name="T5" fmla="*/ 79187 h 160"/>
              <a:gd name="T6" fmla="*/ 153563 w 127"/>
              <a:gd name="T7" fmla="*/ 533649 h 160"/>
              <a:gd name="T8" fmla="*/ 92138 w 127"/>
              <a:gd name="T9" fmla="*/ 454462 h 160"/>
              <a:gd name="T10" fmla="*/ 167213 w 127"/>
              <a:gd name="T11" fmla="*/ 48201 h 160"/>
              <a:gd name="T12" fmla="*/ 47775 w 127"/>
              <a:gd name="T13" fmla="*/ 0 h 160"/>
              <a:gd name="T14" fmla="*/ 0 w 127"/>
              <a:gd name="T15" fmla="*/ 371833 h 160"/>
              <a:gd name="T16" fmla="*/ 75075 w 127"/>
              <a:gd name="T17" fmla="*/ 471676 h 160"/>
              <a:gd name="T18" fmla="*/ 235463 w 127"/>
              <a:gd name="T19" fmla="*/ 471676 h 160"/>
              <a:gd name="T20" fmla="*/ 296888 w 127"/>
              <a:gd name="T21" fmla="*/ 17214 h 160"/>
              <a:gd name="T22" fmla="*/ 358313 w 127"/>
              <a:gd name="T23" fmla="*/ 268546 h 160"/>
              <a:gd name="T24" fmla="*/ 341250 w 127"/>
              <a:gd name="T25" fmla="*/ 320189 h 160"/>
              <a:gd name="T26" fmla="*/ 300300 w 127"/>
              <a:gd name="T27" fmla="*/ 447576 h 160"/>
              <a:gd name="T28" fmla="*/ 320775 w 127"/>
              <a:gd name="T29" fmla="*/ 464791 h 160"/>
              <a:gd name="T30" fmla="*/ 331013 w 127"/>
              <a:gd name="T31" fmla="*/ 550863 h 160"/>
              <a:gd name="T32" fmla="*/ 412913 w 127"/>
              <a:gd name="T33" fmla="*/ 540534 h 160"/>
              <a:gd name="T34" fmla="*/ 412913 w 127"/>
              <a:gd name="T35" fmla="*/ 464791 h 160"/>
              <a:gd name="T36" fmla="*/ 433388 w 127"/>
              <a:gd name="T37" fmla="*/ 378718 h 160"/>
              <a:gd name="T38" fmla="*/ 17063 w 127"/>
              <a:gd name="T39" fmla="*/ 48201 h 160"/>
              <a:gd name="T40" fmla="*/ 122850 w 127"/>
              <a:gd name="T41" fmla="*/ 17214 h 160"/>
              <a:gd name="T42" fmla="*/ 150150 w 127"/>
              <a:gd name="T43" fmla="*/ 72301 h 160"/>
              <a:gd name="T44" fmla="*/ 17063 w 127"/>
              <a:gd name="T45" fmla="*/ 72301 h 160"/>
              <a:gd name="T46" fmla="*/ 150150 w 127"/>
              <a:gd name="T47" fmla="*/ 123944 h 160"/>
              <a:gd name="T48" fmla="*/ 17063 w 127"/>
              <a:gd name="T49" fmla="*/ 123944 h 160"/>
              <a:gd name="T50" fmla="*/ 150150 w 127"/>
              <a:gd name="T51" fmla="*/ 123944 h 160"/>
              <a:gd name="T52" fmla="*/ 17063 w 127"/>
              <a:gd name="T53" fmla="*/ 175588 h 160"/>
              <a:gd name="T54" fmla="*/ 150150 w 127"/>
              <a:gd name="T55" fmla="*/ 175588 h 160"/>
              <a:gd name="T56" fmla="*/ 85313 w 127"/>
              <a:gd name="T57" fmla="*/ 437248 h 160"/>
              <a:gd name="T58" fmla="*/ 358313 w 127"/>
              <a:gd name="T59" fmla="*/ 296089 h 160"/>
              <a:gd name="T60" fmla="*/ 378788 w 127"/>
              <a:gd name="T61" fmla="*/ 296089 h 160"/>
              <a:gd name="T62" fmla="*/ 368550 w 127"/>
              <a:gd name="T63" fmla="*/ 313303 h 160"/>
              <a:gd name="T64" fmla="*/ 358313 w 127"/>
              <a:gd name="T65" fmla="*/ 296089 h 160"/>
              <a:gd name="T66" fmla="*/ 337838 w 127"/>
              <a:gd name="T67" fmla="*/ 533649 h 160"/>
              <a:gd name="T68" fmla="*/ 395850 w 127"/>
              <a:gd name="T69" fmla="*/ 464791 h 160"/>
              <a:gd name="T70" fmla="*/ 416325 w 127"/>
              <a:gd name="T71" fmla="*/ 447576 h 160"/>
              <a:gd name="T72" fmla="*/ 320775 w 127"/>
              <a:gd name="T73" fmla="*/ 447576 h 160"/>
              <a:gd name="T74" fmla="*/ 320775 w 127"/>
              <a:gd name="T75" fmla="*/ 378718 h 160"/>
              <a:gd name="T76" fmla="*/ 416325 w 127"/>
              <a:gd name="T77" fmla="*/ 378718 h 160"/>
              <a:gd name="T78" fmla="*/ 368550 w 127"/>
              <a:gd name="T79" fmla="*/ 523320 h 160"/>
              <a:gd name="T80" fmla="*/ 375375 w 127"/>
              <a:gd name="T81" fmla="*/ 485448 h 160"/>
              <a:gd name="T82" fmla="*/ 358313 w 127"/>
              <a:gd name="T83" fmla="*/ 485448 h 160"/>
              <a:gd name="T84" fmla="*/ 368550 w 127"/>
              <a:gd name="T85" fmla="*/ 523320 h 160"/>
              <a:gd name="T86" fmla="*/ 37538 w 127"/>
              <a:gd name="T87" fmla="*/ 123944 h 160"/>
              <a:gd name="T88" fmla="*/ 129675 w 127"/>
              <a:gd name="T89" fmla="*/ 123944 h 160"/>
              <a:gd name="T90" fmla="*/ 85313 w 127"/>
              <a:gd name="T91" fmla="*/ 151487 h 160"/>
              <a:gd name="T92" fmla="*/ 85313 w 127"/>
              <a:gd name="T93" fmla="*/ 92958 h 160"/>
              <a:gd name="T94" fmla="*/ 85313 w 127"/>
              <a:gd name="T95" fmla="*/ 15148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27" h="160">
                <a:moveTo>
                  <a:pt x="116" y="93"/>
                </a:moveTo>
                <a:cubicBezTo>
                  <a:pt x="116" y="86"/>
                  <a:pt x="116" y="86"/>
                  <a:pt x="116" y="86"/>
                </a:cubicBezTo>
                <a:cubicBezTo>
                  <a:pt x="116" y="82"/>
                  <a:pt x="113" y="79"/>
                  <a:pt x="110" y="78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10"/>
                  <a:pt x="100" y="0"/>
                  <a:pt x="87" y="0"/>
                </a:cubicBezTo>
                <a:cubicBezTo>
                  <a:pt x="74" y="0"/>
                  <a:pt x="64" y="10"/>
                  <a:pt x="64" y="23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4" y="147"/>
                  <a:pt x="55" y="155"/>
                  <a:pt x="45" y="155"/>
                </a:cubicBezTo>
                <a:cubicBezTo>
                  <a:pt x="35" y="155"/>
                  <a:pt x="27" y="147"/>
                  <a:pt x="27" y="137"/>
                </a:cubicBezTo>
                <a:cubicBezTo>
                  <a:pt x="27" y="132"/>
                  <a:pt x="27" y="132"/>
                  <a:pt x="27" y="132"/>
                </a:cubicBezTo>
                <a:cubicBezTo>
                  <a:pt x="40" y="131"/>
                  <a:pt x="49" y="120"/>
                  <a:pt x="49" y="108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6"/>
                  <a:pt x="43" y="0"/>
                  <a:pt x="3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0"/>
                  <a:pt x="10" y="131"/>
                  <a:pt x="22" y="132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50"/>
                  <a:pt x="33" y="160"/>
                  <a:pt x="45" y="160"/>
                </a:cubicBezTo>
                <a:cubicBezTo>
                  <a:pt x="58" y="160"/>
                  <a:pt x="69" y="150"/>
                  <a:pt x="69" y="137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13"/>
                  <a:pt x="77" y="5"/>
                  <a:pt x="87" y="5"/>
                </a:cubicBezTo>
                <a:cubicBezTo>
                  <a:pt x="97" y="5"/>
                  <a:pt x="105" y="13"/>
                  <a:pt x="105" y="23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2" y="79"/>
                  <a:pt x="100" y="82"/>
                  <a:pt x="100" y="86"/>
                </a:cubicBezTo>
                <a:cubicBezTo>
                  <a:pt x="100" y="93"/>
                  <a:pt x="100" y="93"/>
                  <a:pt x="100" y="93"/>
                </a:cubicBezTo>
                <a:cubicBezTo>
                  <a:pt x="93" y="96"/>
                  <a:pt x="88" y="103"/>
                  <a:pt x="88" y="11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33"/>
                  <a:pt x="91" y="135"/>
                  <a:pt x="94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4" y="159"/>
                  <a:pt x="95" y="160"/>
                  <a:pt x="97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0" y="160"/>
                  <a:pt x="121" y="159"/>
                  <a:pt x="121" y="157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4" y="135"/>
                  <a:pt x="127" y="133"/>
                  <a:pt x="127" y="130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7" y="103"/>
                  <a:pt x="122" y="96"/>
                  <a:pt x="116" y="93"/>
                </a:cubicBezTo>
                <a:close/>
                <a:moveTo>
                  <a:pt x="5" y="14"/>
                </a:moveTo>
                <a:cubicBezTo>
                  <a:pt x="5" y="9"/>
                  <a:pt x="9" y="5"/>
                  <a:pt x="14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40" y="5"/>
                  <a:pt x="44" y="9"/>
                  <a:pt x="44" y="14"/>
                </a:cubicBezTo>
                <a:cubicBezTo>
                  <a:pt x="44" y="21"/>
                  <a:pt x="44" y="21"/>
                  <a:pt x="44" y="21"/>
                </a:cubicBezTo>
                <a:cubicBezTo>
                  <a:pt x="40" y="15"/>
                  <a:pt x="33" y="11"/>
                  <a:pt x="25" y="11"/>
                </a:cubicBezTo>
                <a:cubicBezTo>
                  <a:pt x="17" y="11"/>
                  <a:pt x="10" y="15"/>
                  <a:pt x="5" y="21"/>
                </a:cubicBezTo>
                <a:lnTo>
                  <a:pt x="5" y="14"/>
                </a:lnTo>
                <a:close/>
                <a:moveTo>
                  <a:pt x="44" y="36"/>
                </a:moveTo>
                <a:cubicBezTo>
                  <a:pt x="44" y="47"/>
                  <a:pt x="35" y="55"/>
                  <a:pt x="25" y="55"/>
                </a:cubicBezTo>
                <a:cubicBezTo>
                  <a:pt x="14" y="55"/>
                  <a:pt x="5" y="47"/>
                  <a:pt x="5" y="36"/>
                </a:cubicBezTo>
                <a:cubicBezTo>
                  <a:pt x="5" y="25"/>
                  <a:pt x="14" y="16"/>
                  <a:pt x="25" y="16"/>
                </a:cubicBezTo>
                <a:cubicBezTo>
                  <a:pt x="35" y="16"/>
                  <a:pt x="44" y="25"/>
                  <a:pt x="44" y="36"/>
                </a:cubicBezTo>
                <a:close/>
                <a:moveTo>
                  <a:pt x="5" y="108"/>
                </a:moveTo>
                <a:cubicBezTo>
                  <a:pt x="5" y="51"/>
                  <a:pt x="5" y="51"/>
                  <a:pt x="5" y="51"/>
                </a:cubicBezTo>
                <a:cubicBezTo>
                  <a:pt x="10" y="57"/>
                  <a:pt x="17" y="60"/>
                  <a:pt x="25" y="60"/>
                </a:cubicBezTo>
                <a:cubicBezTo>
                  <a:pt x="33" y="60"/>
                  <a:pt x="40" y="57"/>
                  <a:pt x="44" y="51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18"/>
                  <a:pt x="35" y="127"/>
                  <a:pt x="25" y="127"/>
                </a:cubicBezTo>
                <a:cubicBezTo>
                  <a:pt x="14" y="127"/>
                  <a:pt x="5" y="118"/>
                  <a:pt x="5" y="108"/>
                </a:cubicBezTo>
                <a:close/>
                <a:moveTo>
                  <a:pt x="105" y="86"/>
                </a:moveTo>
                <a:cubicBezTo>
                  <a:pt x="105" y="84"/>
                  <a:pt x="106" y="83"/>
                  <a:pt x="108" y="83"/>
                </a:cubicBezTo>
                <a:cubicBezTo>
                  <a:pt x="109" y="83"/>
                  <a:pt x="111" y="84"/>
                  <a:pt x="111" y="86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0" y="91"/>
                  <a:pt x="109" y="91"/>
                  <a:pt x="108" y="91"/>
                </a:cubicBezTo>
                <a:cubicBezTo>
                  <a:pt x="107" y="91"/>
                  <a:pt x="106" y="91"/>
                  <a:pt x="105" y="91"/>
                </a:cubicBezTo>
                <a:lnTo>
                  <a:pt x="105" y="86"/>
                </a:lnTo>
                <a:close/>
                <a:moveTo>
                  <a:pt x="116" y="155"/>
                </a:moveTo>
                <a:cubicBezTo>
                  <a:pt x="99" y="155"/>
                  <a:pt x="99" y="155"/>
                  <a:pt x="99" y="15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116" y="135"/>
                  <a:pt x="116" y="135"/>
                  <a:pt x="116" y="135"/>
                </a:cubicBezTo>
                <a:lnTo>
                  <a:pt x="116" y="155"/>
                </a:lnTo>
                <a:close/>
                <a:moveTo>
                  <a:pt x="122" y="130"/>
                </a:moveTo>
                <a:cubicBezTo>
                  <a:pt x="122" y="130"/>
                  <a:pt x="122" y="130"/>
                  <a:pt x="121" y="130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4" y="103"/>
                  <a:pt x="100" y="96"/>
                  <a:pt x="108" y="96"/>
                </a:cubicBezTo>
                <a:cubicBezTo>
                  <a:pt x="115" y="96"/>
                  <a:pt x="122" y="103"/>
                  <a:pt x="122" y="110"/>
                </a:cubicBezTo>
                <a:lnTo>
                  <a:pt x="122" y="130"/>
                </a:lnTo>
                <a:close/>
                <a:moveTo>
                  <a:pt x="108" y="152"/>
                </a:moveTo>
                <a:cubicBezTo>
                  <a:pt x="109" y="152"/>
                  <a:pt x="110" y="151"/>
                  <a:pt x="110" y="149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10" y="139"/>
                  <a:pt x="109" y="138"/>
                  <a:pt x="108" y="138"/>
                </a:cubicBezTo>
                <a:cubicBezTo>
                  <a:pt x="106" y="138"/>
                  <a:pt x="105" y="139"/>
                  <a:pt x="105" y="141"/>
                </a:cubicBezTo>
                <a:cubicBezTo>
                  <a:pt x="105" y="149"/>
                  <a:pt x="105" y="149"/>
                  <a:pt x="105" y="149"/>
                </a:cubicBezTo>
                <a:cubicBezTo>
                  <a:pt x="105" y="151"/>
                  <a:pt x="106" y="152"/>
                  <a:pt x="108" y="152"/>
                </a:cubicBezTo>
                <a:close/>
                <a:moveTo>
                  <a:pt x="25" y="22"/>
                </a:moveTo>
                <a:cubicBezTo>
                  <a:pt x="17" y="22"/>
                  <a:pt x="11" y="28"/>
                  <a:pt x="11" y="36"/>
                </a:cubicBezTo>
                <a:cubicBezTo>
                  <a:pt x="11" y="43"/>
                  <a:pt x="17" y="49"/>
                  <a:pt x="25" y="49"/>
                </a:cubicBezTo>
                <a:cubicBezTo>
                  <a:pt x="32" y="49"/>
                  <a:pt x="38" y="43"/>
                  <a:pt x="38" y="36"/>
                </a:cubicBezTo>
                <a:cubicBezTo>
                  <a:pt x="38" y="28"/>
                  <a:pt x="32" y="22"/>
                  <a:pt x="25" y="22"/>
                </a:cubicBezTo>
                <a:close/>
                <a:moveTo>
                  <a:pt x="25" y="44"/>
                </a:moveTo>
                <a:cubicBezTo>
                  <a:pt x="20" y="44"/>
                  <a:pt x="16" y="40"/>
                  <a:pt x="16" y="36"/>
                </a:cubicBezTo>
                <a:cubicBezTo>
                  <a:pt x="16" y="31"/>
                  <a:pt x="20" y="27"/>
                  <a:pt x="25" y="27"/>
                </a:cubicBezTo>
                <a:cubicBezTo>
                  <a:pt x="29" y="27"/>
                  <a:pt x="33" y="31"/>
                  <a:pt x="33" y="36"/>
                </a:cubicBezTo>
                <a:cubicBezTo>
                  <a:pt x="33" y="40"/>
                  <a:pt x="29" y="44"/>
                  <a:pt x="25" y="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86">
            <a:extLst>
              <a:ext uri="{FF2B5EF4-FFF2-40B4-BE49-F238E27FC236}">
                <a16:creationId xmlns:a16="http://schemas.microsoft.com/office/drawing/2014/main" id="{BFEF5CEA-1006-4851-BB85-6A3FE7368AFB}"/>
              </a:ext>
            </a:extLst>
          </p:cNvPr>
          <p:cNvSpPr>
            <a:spLocks noEditPoints="1"/>
          </p:cNvSpPr>
          <p:nvPr/>
        </p:nvSpPr>
        <p:spPr bwMode="auto">
          <a:xfrm>
            <a:off x="10703793" y="5284280"/>
            <a:ext cx="458316" cy="462312"/>
          </a:xfrm>
          <a:custGeom>
            <a:avLst/>
            <a:gdLst>
              <a:gd name="T0" fmla="*/ 197961 w 160"/>
              <a:gd name="T1" fmla="*/ 189359 h 160"/>
              <a:gd name="T2" fmla="*/ 197961 w 160"/>
              <a:gd name="T3" fmla="*/ 361504 h 160"/>
              <a:gd name="T4" fmla="*/ 358378 w 160"/>
              <a:gd name="T5" fmla="*/ 351175 h 160"/>
              <a:gd name="T6" fmla="*/ 337899 w 160"/>
              <a:gd name="T7" fmla="*/ 223788 h 160"/>
              <a:gd name="T8" fmla="*/ 337899 w 160"/>
              <a:gd name="T9" fmla="*/ 206574 h 160"/>
              <a:gd name="T10" fmla="*/ 273050 w 160"/>
              <a:gd name="T11" fmla="*/ 344289 h 160"/>
              <a:gd name="T12" fmla="*/ 225266 w 160"/>
              <a:gd name="T13" fmla="*/ 227231 h 160"/>
              <a:gd name="T14" fmla="*/ 320834 w 160"/>
              <a:gd name="T15" fmla="*/ 227231 h 160"/>
              <a:gd name="T16" fmla="*/ 320834 w 160"/>
              <a:gd name="T17" fmla="*/ 323632 h 160"/>
              <a:gd name="T18" fmla="*/ 211614 w 160"/>
              <a:gd name="T19" fmla="*/ 216902 h 160"/>
              <a:gd name="T20" fmla="*/ 221853 w 160"/>
              <a:gd name="T21" fmla="*/ 210017 h 160"/>
              <a:gd name="T22" fmla="*/ 221853 w 160"/>
              <a:gd name="T23" fmla="*/ 344289 h 160"/>
              <a:gd name="T24" fmla="*/ 324247 w 160"/>
              <a:gd name="T25" fmla="*/ 340846 h 160"/>
              <a:gd name="T26" fmla="*/ 341313 w 160"/>
              <a:gd name="T27" fmla="*/ 340846 h 160"/>
              <a:gd name="T28" fmla="*/ 532448 w 160"/>
              <a:gd name="T29" fmla="*/ 179030 h 160"/>
              <a:gd name="T30" fmla="*/ 392509 w 160"/>
              <a:gd name="T31" fmla="*/ 172145 h 160"/>
              <a:gd name="T32" fmla="*/ 392509 w 160"/>
              <a:gd name="T33" fmla="*/ 127387 h 160"/>
              <a:gd name="T34" fmla="*/ 348139 w 160"/>
              <a:gd name="T35" fmla="*/ 0 h 160"/>
              <a:gd name="T36" fmla="*/ 177483 w 160"/>
              <a:gd name="T37" fmla="*/ 13772 h 160"/>
              <a:gd name="T38" fmla="*/ 170656 w 160"/>
              <a:gd name="T39" fmla="*/ 154930 h 160"/>
              <a:gd name="T40" fmla="*/ 126286 w 160"/>
              <a:gd name="T41" fmla="*/ 154930 h 160"/>
              <a:gd name="T42" fmla="*/ 0 w 160"/>
              <a:gd name="T43" fmla="*/ 199688 h 160"/>
              <a:gd name="T44" fmla="*/ 119459 w 160"/>
              <a:gd name="T45" fmla="*/ 399376 h 160"/>
              <a:gd name="T46" fmla="*/ 153591 w 160"/>
              <a:gd name="T47" fmla="*/ 378718 h 160"/>
              <a:gd name="T48" fmla="*/ 150178 w 160"/>
              <a:gd name="T49" fmla="*/ 430362 h 160"/>
              <a:gd name="T50" fmla="*/ 197961 w 160"/>
              <a:gd name="T51" fmla="*/ 550863 h 160"/>
              <a:gd name="T52" fmla="*/ 395923 w 160"/>
              <a:gd name="T53" fmla="*/ 430362 h 160"/>
              <a:gd name="T54" fmla="*/ 395923 w 160"/>
              <a:gd name="T55" fmla="*/ 378718 h 160"/>
              <a:gd name="T56" fmla="*/ 426641 w 160"/>
              <a:gd name="T57" fmla="*/ 399376 h 160"/>
              <a:gd name="T58" fmla="*/ 546100 w 160"/>
              <a:gd name="T59" fmla="*/ 196245 h 160"/>
              <a:gd name="T60" fmla="*/ 348139 w 160"/>
              <a:gd name="T61" fmla="*/ 17214 h 160"/>
              <a:gd name="T62" fmla="*/ 351552 w 160"/>
              <a:gd name="T63" fmla="*/ 151487 h 160"/>
              <a:gd name="T64" fmla="*/ 320834 w 160"/>
              <a:gd name="T65" fmla="*/ 123944 h 160"/>
              <a:gd name="T66" fmla="*/ 310594 w 160"/>
              <a:gd name="T67" fmla="*/ 151487 h 160"/>
              <a:gd name="T68" fmla="*/ 225266 w 160"/>
              <a:gd name="T69" fmla="*/ 123944 h 160"/>
              <a:gd name="T70" fmla="*/ 215027 w 160"/>
              <a:gd name="T71" fmla="*/ 151487 h 160"/>
              <a:gd name="T72" fmla="*/ 194548 w 160"/>
              <a:gd name="T73" fmla="*/ 17214 h 160"/>
              <a:gd name="T74" fmla="*/ 17066 w 160"/>
              <a:gd name="T75" fmla="*/ 354618 h 160"/>
              <a:gd name="T76" fmla="*/ 119459 w 160"/>
              <a:gd name="T77" fmla="*/ 172145 h 160"/>
              <a:gd name="T78" fmla="*/ 133112 w 160"/>
              <a:gd name="T79" fmla="*/ 220345 h 160"/>
              <a:gd name="T80" fmla="*/ 133112 w 160"/>
              <a:gd name="T81" fmla="*/ 237560 h 160"/>
              <a:gd name="T82" fmla="*/ 133112 w 160"/>
              <a:gd name="T83" fmla="*/ 313303 h 160"/>
              <a:gd name="T84" fmla="*/ 133112 w 160"/>
              <a:gd name="T85" fmla="*/ 333961 h 160"/>
              <a:gd name="T86" fmla="*/ 119459 w 160"/>
              <a:gd name="T87" fmla="*/ 378718 h 160"/>
              <a:gd name="T88" fmla="*/ 197961 w 160"/>
              <a:gd name="T89" fmla="*/ 533649 h 160"/>
              <a:gd name="T90" fmla="*/ 170656 w 160"/>
              <a:gd name="T91" fmla="*/ 430362 h 160"/>
              <a:gd name="T92" fmla="*/ 218440 w 160"/>
              <a:gd name="T93" fmla="*/ 416590 h 160"/>
              <a:gd name="T94" fmla="*/ 235506 w 160"/>
              <a:gd name="T95" fmla="*/ 416590 h 160"/>
              <a:gd name="T96" fmla="*/ 310594 w 160"/>
              <a:gd name="T97" fmla="*/ 416590 h 160"/>
              <a:gd name="T98" fmla="*/ 331073 w 160"/>
              <a:gd name="T99" fmla="*/ 416590 h 160"/>
              <a:gd name="T100" fmla="*/ 375444 w 160"/>
              <a:gd name="T101" fmla="*/ 430362 h 160"/>
              <a:gd name="T102" fmla="*/ 177483 w 160"/>
              <a:gd name="T103" fmla="*/ 382161 h 160"/>
              <a:gd name="T104" fmla="*/ 167243 w 160"/>
              <a:gd name="T105" fmla="*/ 179030 h 160"/>
              <a:gd name="T106" fmla="*/ 368618 w 160"/>
              <a:gd name="T107" fmla="*/ 168702 h 160"/>
              <a:gd name="T108" fmla="*/ 368618 w 160"/>
              <a:gd name="T109" fmla="*/ 378718 h 160"/>
              <a:gd name="T110" fmla="*/ 395923 w 160"/>
              <a:gd name="T111" fmla="*/ 354618 h 160"/>
              <a:gd name="T112" fmla="*/ 423228 w 160"/>
              <a:gd name="T113" fmla="*/ 323632 h 160"/>
              <a:gd name="T114" fmla="*/ 395923 w 160"/>
              <a:gd name="T115" fmla="*/ 313303 h 160"/>
              <a:gd name="T116" fmla="*/ 423228 w 160"/>
              <a:gd name="T117" fmla="*/ 227231 h 160"/>
              <a:gd name="T118" fmla="*/ 395923 w 160"/>
              <a:gd name="T119" fmla="*/ 216902 h 160"/>
              <a:gd name="T120" fmla="*/ 529034 w 160"/>
              <a:gd name="T121" fmla="*/ 196245 h 160"/>
              <a:gd name="T122" fmla="*/ 529034 w 160"/>
              <a:gd name="T123" fmla="*/ 354618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60">
                <a:moveTo>
                  <a:pt x="102" y="55"/>
                </a:moveTo>
                <a:cubicBezTo>
                  <a:pt x="102" y="55"/>
                  <a:pt x="102" y="55"/>
                  <a:pt x="102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6" y="55"/>
                  <a:pt x="55" y="57"/>
                  <a:pt x="55" y="58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5" y="104"/>
                  <a:pt x="57" y="105"/>
                  <a:pt x="58" y="105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4" y="105"/>
                  <a:pt x="105" y="103"/>
                  <a:pt x="105" y="102"/>
                </a:cubicBezTo>
                <a:cubicBezTo>
                  <a:pt x="105" y="58"/>
                  <a:pt x="105" y="58"/>
                  <a:pt x="105" y="58"/>
                </a:cubicBezTo>
                <a:cubicBezTo>
                  <a:pt x="105" y="56"/>
                  <a:pt x="103" y="55"/>
                  <a:pt x="102" y="55"/>
                </a:cubicBezTo>
                <a:close/>
                <a:moveTo>
                  <a:pt x="99" y="65"/>
                </a:moveTo>
                <a:cubicBezTo>
                  <a:pt x="99" y="64"/>
                  <a:pt x="98" y="63"/>
                  <a:pt x="97" y="62"/>
                </a:cubicBezTo>
                <a:cubicBezTo>
                  <a:pt x="97" y="62"/>
                  <a:pt x="96" y="61"/>
                  <a:pt x="95" y="60"/>
                </a:cubicBezTo>
                <a:cubicBezTo>
                  <a:pt x="99" y="60"/>
                  <a:pt x="99" y="60"/>
                  <a:pt x="99" y="60"/>
                </a:cubicBezTo>
                <a:lnTo>
                  <a:pt x="99" y="65"/>
                </a:lnTo>
                <a:close/>
                <a:moveTo>
                  <a:pt x="80" y="100"/>
                </a:moveTo>
                <a:cubicBezTo>
                  <a:pt x="80" y="100"/>
                  <a:pt x="80" y="100"/>
                  <a:pt x="80" y="100"/>
                </a:cubicBezTo>
                <a:cubicBezTo>
                  <a:pt x="75" y="100"/>
                  <a:pt x="70" y="97"/>
                  <a:pt x="66" y="94"/>
                </a:cubicBezTo>
                <a:cubicBezTo>
                  <a:pt x="63" y="90"/>
                  <a:pt x="61" y="85"/>
                  <a:pt x="60" y="80"/>
                </a:cubicBezTo>
                <a:cubicBezTo>
                  <a:pt x="60" y="75"/>
                  <a:pt x="62" y="70"/>
                  <a:pt x="66" y="66"/>
                </a:cubicBezTo>
                <a:cubicBezTo>
                  <a:pt x="70" y="63"/>
                  <a:pt x="75" y="61"/>
                  <a:pt x="80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5" y="60"/>
                  <a:pt x="90" y="63"/>
                  <a:pt x="94" y="66"/>
                </a:cubicBezTo>
                <a:cubicBezTo>
                  <a:pt x="97" y="70"/>
                  <a:pt x="99" y="75"/>
                  <a:pt x="100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85"/>
                  <a:pt x="98" y="90"/>
                  <a:pt x="94" y="94"/>
                </a:cubicBezTo>
                <a:cubicBezTo>
                  <a:pt x="90" y="97"/>
                  <a:pt x="85" y="99"/>
                  <a:pt x="80" y="100"/>
                </a:cubicBezTo>
                <a:close/>
                <a:moveTo>
                  <a:pt x="65" y="61"/>
                </a:moveTo>
                <a:cubicBezTo>
                  <a:pt x="64" y="61"/>
                  <a:pt x="63" y="62"/>
                  <a:pt x="62" y="63"/>
                </a:cubicBezTo>
                <a:cubicBezTo>
                  <a:pt x="62" y="63"/>
                  <a:pt x="61" y="64"/>
                  <a:pt x="60" y="65"/>
                </a:cubicBezTo>
                <a:cubicBezTo>
                  <a:pt x="60" y="61"/>
                  <a:pt x="60" y="61"/>
                  <a:pt x="60" y="61"/>
                </a:cubicBezTo>
                <a:lnTo>
                  <a:pt x="65" y="61"/>
                </a:lnTo>
                <a:close/>
                <a:moveTo>
                  <a:pt x="61" y="95"/>
                </a:moveTo>
                <a:cubicBezTo>
                  <a:pt x="61" y="96"/>
                  <a:pt x="62" y="97"/>
                  <a:pt x="63" y="98"/>
                </a:cubicBezTo>
                <a:cubicBezTo>
                  <a:pt x="63" y="98"/>
                  <a:pt x="64" y="99"/>
                  <a:pt x="65" y="100"/>
                </a:cubicBezTo>
                <a:cubicBezTo>
                  <a:pt x="61" y="100"/>
                  <a:pt x="61" y="100"/>
                  <a:pt x="61" y="100"/>
                </a:cubicBezTo>
                <a:lnTo>
                  <a:pt x="61" y="95"/>
                </a:lnTo>
                <a:close/>
                <a:moveTo>
                  <a:pt x="95" y="99"/>
                </a:moveTo>
                <a:cubicBezTo>
                  <a:pt x="96" y="99"/>
                  <a:pt x="97" y="98"/>
                  <a:pt x="98" y="97"/>
                </a:cubicBezTo>
                <a:cubicBezTo>
                  <a:pt x="98" y="97"/>
                  <a:pt x="99" y="96"/>
                  <a:pt x="100" y="95"/>
                </a:cubicBezTo>
                <a:cubicBezTo>
                  <a:pt x="100" y="99"/>
                  <a:pt x="100" y="99"/>
                  <a:pt x="100" y="99"/>
                </a:cubicBezTo>
                <a:lnTo>
                  <a:pt x="95" y="99"/>
                </a:lnTo>
                <a:close/>
                <a:moveTo>
                  <a:pt x="160" y="57"/>
                </a:moveTo>
                <a:cubicBezTo>
                  <a:pt x="160" y="55"/>
                  <a:pt x="158" y="52"/>
                  <a:pt x="156" y="52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4" y="44"/>
                  <a:pt x="123" y="44"/>
                  <a:pt x="123" y="45"/>
                </a:cubicBezTo>
                <a:cubicBezTo>
                  <a:pt x="115" y="50"/>
                  <a:pt x="115" y="50"/>
                  <a:pt x="115" y="50"/>
                </a:cubicBezTo>
                <a:cubicBezTo>
                  <a:pt x="115" y="49"/>
                  <a:pt x="114" y="48"/>
                  <a:pt x="113" y="47"/>
                </a:cubicBezTo>
                <a:cubicBezTo>
                  <a:pt x="112" y="46"/>
                  <a:pt x="111" y="45"/>
                  <a:pt x="110" y="44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6" y="37"/>
                  <a:pt x="116" y="36"/>
                  <a:pt x="116" y="35"/>
                </a:cubicBezTo>
                <a:cubicBezTo>
                  <a:pt x="108" y="4"/>
                  <a:pt x="108" y="4"/>
                  <a:pt x="108" y="4"/>
                </a:cubicBezTo>
                <a:cubicBezTo>
                  <a:pt x="107" y="2"/>
                  <a:pt x="105" y="0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5" y="0"/>
                  <a:pt x="52" y="2"/>
                  <a:pt x="52" y="4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36"/>
                  <a:pt x="44" y="37"/>
                  <a:pt x="45" y="37"/>
                </a:cubicBezTo>
                <a:cubicBezTo>
                  <a:pt x="50" y="45"/>
                  <a:pt x="50" y="45"/>
                  <a:pt x="50" y="45"/>
                </a:cubicBezTo>
                <a:cubicBezTo>
                  <a:pt x="49" y="45"/>
                  <a:pt x="48" y="46"/>
                  <a:pt x="47" y="47"/>
                </a:cubicBezTo>
                <a:cubicBezTo>
                  <a:pt x="46" y="48"/>
                  <a:pt x="45" y="49"/>
                  <a:pt x="44" y="50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6" y="44"/>
                  <a:pt x="35" y="44"/>
                </a:cubicBezTo>
                <a:cubicBezTo>
                  <a:pt x="4" y="52"/>
                  <a:pt x="4" y="52"/>
                  <a:pt x="4" y="52"/>
                </a:cubicBezTo>
                <a:cubicBezTo>
                  <a:pt x="2" y="53"/>
                  <a:pt x="0" y="55"/>
                  <a:pt x="0" y="58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5"/>
                  <a:pt x="2" y="108"/>
                  <a:pt x="4" y="108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6"/>
                  <a:pt x="36" y="116"/>
                  <a:pt x="36" y="116"/>
                </a:cubicBezTo>
                <a:cubicBezTo>
                  <a:pt x="36" y="116"/>
                  <a:pt x="37" y="116"/>
                  <a:pt x="37" y="115"/>
                </a:cubicBezTo>
                <a:cubicBezTo>
                  <a:pt x="45" y="110"/>
                  <a:pt x="45" y="110"/>
                  <a:pt x="45" y="110"/>
                </a:cubicBezTo>
                <a:cubicBezTo>
                  <a:pt x="45" y="113"/>
                  <a:pt x="48" y="115"/>
                  <a:pt x="50" y="116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44" y="123"/>
                  <a:pt x="44" y="124"/>
                  <a:pt x="44" y="125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53" y="158"/>
                  <a:pt x="55" y="160"/>
                  <a:pt x="58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105" y="160"/>
                  <a:pt x="108" y="158"/>
                  <a:pt x="108" y="156"/>
                </a:cubicBezTo>
                <a:cubicBezTo>
                  <a:pt x="116" y="125"/>
                  <a:pt x="116" y="125"/>
                  <a:pt x="116" y="125"/>
                </a:cubicBezTo>
                <a:cubicBezTo>
                  <a:pt x="116" y="124"/>
                  <a:pt x="116" y="123"/>
                  <a:pt x="115" y="123"/>
                </a:cubicBezTo>
                <a:cubicBezTo>
                  <a:pt x="110" y="115"/>
                  <a:pt x="110" y="115"/>
                  <a:pt x="110" y="115"/>
                </a:cubicBezTo>
                <a:cubicBezTo>
                  <a:pt x="113" y="115"/>
                  <a:pt x="115" y="112"/>
                  <a:pt x="116" y="110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4" y="116"/>
                  <a:pt x="124" y="116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56" y="108"/>
                  <a:pt x="156" y="108"/>
                  <a:pt x="156" y="108"/>
                </a:cubicBezTo>
                <a:cubicBezTo>
                  <a:pt x="158" y="107"/>
                  <a:pt x="160" y="105"/>
                  <a:pt x="160" y="102"/>
                </a:cubicBezTo>
                <a:lnTo>
                  <a:pt x="160" y="57"/>
                </a:lnTo>
                <a:close/>
                <a:moveTo>
                  <a:pt x="57" y="5"/>
                </a:moveTo>
                <a:cubicBezTo>
                  <a:pt x="57" y="5"/>
                  <a:pt x="57" y="5"/>
                  <a:pt x="57" y="5"/>
                </a:cubicBezTo>
                <a:cubicBezTo>
                  <a:pt x="102" y="5"/>
                  <a:pt x="102" y="5"/>
                  <a:pt x="102" y="5"/>
                </a:cubicBezTo>
                <a:cubicBezTo>
                  <a:pt x="103" y="5"/>
                  <a:pt x="103" y="5"/>
                  <a:pt x="103" y="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7"/>
                  <a:pt x="95" y="36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92" y="36"/>
                  <a:pt x="91" y="37"/>
                  <a:pt x="91" y="39"/>
                </a:cubicBezTo>
                <a:cubicBezTo>
                  <a:pt x="91" y="44"/>
                  <a:pt x="91" y="44"/>
                  <a:pt x="91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39"/>
                  <a:pt x="69" y="39"/>
                  <a:pt x="69" y="39"/>
                </a:cubicBezTo>
                <a:cubicBezTo>
                  <a:pt x="69" y="37"/>
                  <a:pt x="67" y="36"/>
                  <a:pt x="66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5" y="36"/>
                  <a:pt x="63" y="37"/>
                  <a:pt x="63" y="39"/>
                </a:cubicBezTo>
                <a:cubicBezTo>
                  <a:pt x="63" y="44"/>
                  <a:pt x="63" y="44"/>
                  <a:pt x="63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0" y="35"/>
                  <a:pt x="50" y="35"/>
                  <a:pt x="50" y="35"/>
                </a:cubicBezTo>
                <a:lnTo>
                  <a:pt x="57" y="5"/>
                </a:lnTo>
                <a:close/>
                <a:moveTo>
                  <a:pt x="35" y="110"/>
                </a:moveTo>
                <a:cubicBezTo>
                  <a:pt x="5" y="103"/>
                  <a:pt x="5" y="103"/>
                  <a:pt x="5" y="103"/>
                </a:cubicBezTo>
                <a:cubicBezTo>
                  <a:pt x="5" y="103"/>
                  <a:pt x="5" y="103"/>
                  <a:pt x="5" y="103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7"/>
                  <a:pt x="5" y="57"/>
                  <a:pt x="5" y="57"/>
                </a:cubicBezTo>
                <a:cubicBezTo>
                  <a:pt x="35" y="50"/>
                  <a:pt x="35" y="50"/>
                  <a:pt x="35" y="50"/>
                </a:cubicBezTo>
                <a:cubicBezTo>
                  <a:pt x="44" y="57"/>
                  <a:pt x="44" y="57"/>
                  <a:pt x="44" y="57"/>
                </a:cubicBezTo>
                <a:cubicBezTo>
                  <a:pt x="44" y="64"/>
                  <a:pt x="44" y="64"/>
                  <a:pt x="44" y="64"/>
                </a:cubicBezTo>
                <a:cubicBezTo>
                  <a:pt x="39" y="64"/>
                  <a:pt x="39" y="64"/>
                  <a:pt x="39" y="64"/>
                </a:cubicBezTo>
                <a:cubicBezTo>
                  <a:pt x="37" y="64"/>
                  <a:pt x="36" y="65"/>
                  <a:pt x="36" y="66"/>
                </a:cubicBezTo>
                <a:cubicBezTo>
                  <a:pt x="36" y="68"/>
                  <a:pt x="37" y="69"/>
                  <a:pt x="39" y="69"/>
                </a:cubicBezTo>
                <a:cubicBezTo>
                  <a:pt x="39" y="69"/>
                  <a:pt x="39" y="69"/>
                  <a:pt x="39" y="69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91"/>
                  <a:pt x="44" y="91"/>
                  <a:pt x="44" y="91"/>
                </a:cubicBezTo>
                <a:cubicBezTo>
                  <a:pt x="39" y="91"/>
                  <a:pt x="39" y="91"/>
                  <a:pt x="39" y="91"/>
                </a:cubicBezTo>
                <a:cubicBezTo>
                  <a:pt x="37" y="91"/>
                  <a:pt x="36" y="93"/>
                  <a:pt x="36" y="94"/>
                </a:cubicBezTo>
                <a:cubicBezTo>
                  <a:pt x="36" y="95"/>
                  <a:pt x="37" y="97"/>
                  <a:pt x="39" y="97"/>
                </a:cubicBezTo>
                <a:cubicBezTo>
                  <a:pt x="39" y="97"/>
                  <a:pt x="39" y="97"/>
                  <a:pt x="39" y="97"/>
                </a:cubicBezTo>
                <a:cubicBezTo>
                  <a:pt x="44" y="97"/>
                  <a:pt x="44" y="97"/>
                  <a:pt x="44" y="97"/>
                </a:cubicBezTo>
                <a:cubicBezTo>
                  <a:pt x="44" y="104"/>
                  <a:pt x="44" y="104"/>
                  <a:pt x="44" y="104"/>
                </a:cubicBezTo>
                <a:lnTo>
                  <a:pt x="35" y="110"/>
                </a:lnTo>
                <a:close/>
                <a:moveTo>
                  <a:pt x="103" y="155"/>
                </a:moveTo>
                <a:cubicBezTo>
                  <a:pt x="103" y="155"/>
                  <a:pt x="103" y="155"/>
                  <a:pt x="103" y="155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4" y="121"/>
                  <a:pt x="64" y="121"/>
                  <a:pt x="64" y="121"/>
                </a:cubicBezTo>
                <a:cubicBezTo>
                  <a:pt x="64" y="123"/>
                  <a:pt x="65" y="124"/>
                  <a:pt x="66" y="124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8" y="124"/>
                  <a:pt x="69" y="123"/>
                  <a:pt x="69" y="121"/>
                </a:cubicBezTo>
                <a:cubicBezTo>
                  <a:pt x="69" y="116"/>
                  <a:pt x="69" y="116"/>
                  <a:pt x="69" y="116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21"/>
                  <a:pt x="91" y="121"/>
                  <a:pt x="91" y="121"/>
                </a:cubicBezTo>
                <a:cubicBezTo>
                  <a:pt x="91" y="123"/>
                  <a:pt x="93" y="124"/>
                  <a:pt x="94" y="124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95" y="124"/>
                  <a:pt x="97" y="123"/>
                  <a:pt x="97" y="121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10" y="125"/>
                  <a:pt x="110" y="125"/>
                  <a:pt x="110" y="125"/>
                </a:cubicBezTo>
                <a:lnTo>
                  <a:pt x="103" y="155"/>
                </a:lnTo>
                <a:close/>
                <a:moveTo>
                  <a:pt x="108" y="110"/>
                </a:moveTo>
                <a:cubicBezTo>
                  <a:pt x="52" y="111"/>
                  <a:pt x="52" y="111"/>
                  <a:pt x="52" y="111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1" y="111"/>
                  <a:pt x="50" y="109"/>
                  <a:pt x="50" y="108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1"/>
                  <a:pt x="51" y="50"/>
                  <a:pt x="52" y="50"/>
                </a:cubicBezTo>
                <a:cubicBezTo>
                  <a:pt x="108" y="49"/>
                  <a:pt x="108" y="49"/>
                  <a:pt x="108" y="49"/>
                </a:cubicBezTo>
                <a:cubicBezTo>
                  <a:pt x="108" y="49"/>
                  <a:pt x="108" y="49"/>
                  <a:pt x="108" y="49"/>
                </a:cubicBezTo>
                <a:cubicBezTo>
                  <a:pt x="109" y="49"/>
                  <a:pt x="110" y="51"/>
                  <a:pt x="110" y="52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11" y="109"/>
                  <a:pt x="109" y="110"/>
                  <a:pt x="108" y="110"/>
                </a:cubicBezTo>
                <a:close/>
                <a:moveTo>
                  <a:pt x="155" y="103"/>
                </a:moveTo>
                <a:cubicBezTo>
                  <a:pt x="125" y="110"/>
                  <a:pt x="125" y="110"/>
                  <a:pt x="125" y="110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3" y="96"/>
                  <a:pt x="124" y="95"/>
                  <a:pt x="124" y="94"/>
                </a:cubicBezTo>
                <a:cubicBezTo>
                  <a:pt x="124" y="92"/>
                  <a:pt x="123" y="91"/>
                  <a:pt x="121" y="91"/>
                </a:cubicBezTo>
                <a:cubicBezTo>
                  <a:pt x="121" y="91"/>
                  <a:pt x="121" y="91"/>
                  <a:pt x="121" y="91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6" y="69"/>
                  <a:pt x="116" y="69"/>
                  <a:pt x="116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3" y="69"/>
                  <a:pt x="124" y="67"/>
                  <a:pt x="124" y="66"/>
                </a:cubicBezTo>
                <a:cubicBezTo>
                  <a:pt x="124" y="65"/>
                  <a:pt x="123" y="63"/>
                  <a:pt x="121" y="63"/>
                </a:cubicBezTo>
                <a:cubicBezTo>
                  <a:pt x="121" y="63"/>
                  <a:pt x="121" y="63"/>
                  <a:pt x="121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55" y="57"/>
                  <a:pt x="155" y="57"/>
                  <a:pt x="155" y="57"/>
                </a:cubicBezTo>
                <a:cubicBezTo>
                  <a:pt x="155" y="57"/>
                  <a:pt x="155" y="57"/>
                  <a:pt x="155" y="57"/>
                </a:cubicBezTo>
                <a:cubicBezTo>
                  <a:pt x="155" y="102"/>
                  <a:pt x="155" y="102"/>
                  <a:pt x="155" y="102"/>
                </a:cubicBezTo>
                <a:cubicBezTo>
                  <a:pt x="155" y="103"/>
                  <a:pt x="155" y="103"/>
                  <a:pt x="155" y="10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87">
            <a:extLst>
              <a:ext uri="{FF2B5EF4-FFF2-40B4-BE49-F238E27FC236}">
                <a16:creationId xmlns:a16="http://schemas.microsoft.com/office/drawing/2014/main" id="{B87430AD-8E05-4082-A035-016B4AF8E890}"/>
              </a:ext>
            </a:extLst>
          </p:cNvPr>
          <p:cNvSpPr>
            <a:spLocks noEditPoints="1"/>
          </p:cNvSpPr>
          <p:nvPr/>
        </p:nvSpPr>
        <p:spPr bwMode="auto">
          <a:xfrm>
            <a:off x="10695461" y="1351965"/>
            <a:ext cx="458314" cy="335742"/>
          </a:xfrm>
          <a:custGeom>
            <a:avLst/>
            <a:gdLst>
              <a:gd name="T0" fmla="*/ 508556 w 160"/>
              <a:gd name="T1" fmla="*/ 55179 h 116"/>
              <a:gd name="T2" fmla="*/ 416401 w 160"/>
              <a:gd name="T3" fmla="*/ 55179 h 116"/>
              <a:gd name="T4" fmla="*/ 365204 w 160"/>
              <a:gd name="T5" fmla="*/ 44833 h 116"/>
              <a:gd name="T6" fmla="*/ 365204 w 160"/>
              <a:gd name="T7" fmla="*/ 44833 h 116"/>
              <a:gd name="T8" fmla="*/ 365204 w 160"/>
              <a:gd name="T9" fmla="*/ 44833 h 116"/>
              <a:gd name="T10" fmla="*/ 365204 w 160"/>
              <a:gd name="T11" fmla="*/ 41384 h 116"/>
              <a:gd name="T12" fmla="*/ 365204 w 160"/>
              <a:gd name="T13" fmla="*/ 41384 h 116"/>
              <a:gd name="T14" fmla="*/ 215027 w 160"/>
              <a:gd name="T15" fmla="*/ 0 h 116"/>
              <a:gd name="T16" fmla="*/ 180896 w 160"/>
              <a:gd name="T17" fmla="*/ 41384 h 116"/>
              <a:gd name="T18" fmla="*/ 180896 w 160"/>
              <a:gd name="T19" fmla="*/ 41384 h 116"/>
              <a:gd name="T20" fmla="*/ 180896 w 160"/>
              <a:gd name="T21" fmla="*/ 44833 h 116"/>
              <a:gd name="T22" fmla="*/ 180896 w 160"/>
              <a:gd name="T23" fmla="*/ 44833 h 116"/>
              <a:gd name="T24" fmla="*/ 174069 w 160"/>
              <a:gd name="T25" fmla="*/ 75872 h 116"/>
              <a:gd name="T26" fmla="*/ 139938 w 160"/>
              <a:gd name="T27" fmla="*/ 37936 h 116"/>
              <a:gd name="T28" fmla="*/ 85328 w 160"/>
              <a:gd name="T29" fmla="*/ 75872 h 116"/>
              <a:gd name="T30" fmla="*/ 54610 w 160"/>
              <a:gd name="T31" fmla="*/ 48282 h 116"/>
              <a:gd name="T32" fmla="*/ 20479 w 160"/>
              <a:gd name="T33" fmla="*/ 79320 h 116"/>
              <a:gd name="T34" fmla="*/ 27305 w 160"/>
              <a:gd name="T35" fmla="*/ 400050 h 116"/>
              <a:gd name="T36" fmla="*/ 341313 w 160"/>
              <a:gd name="T37" fmla="*/ 400050 h 116"/>
              <a:gd name="T38" fmla="*/ 546100 w 160"/>
              <a:gd name="T39" fmla="*/ 103461 h 116"/>
              <a:gd name="T40" fmla="*/ 85328 w 160"/>
              <a:gd name="T41" fmla="*/ 189679 h 116"/>
              <a:gd name="T42" fmla="*/ 157004 w 160"/>
              <a:gd name="T43" fmla="*/ 189679 h 116"/>
              <a:gd name="T44" fmla="*/ 153591 w 160"/>
              <a:gd name="T45" fmla="*/ 272448 h 116"/>
              <a:gd name="T46" fmla="*/ 17066 w 160"/>
              <a:gd name="T47" fmla="*/ 189679 h 116"/>
              <a:gd name="T48" fmla="*/ 122873 w 160"/>
              <a:gd name="T49" fmla="*/ 179333 h 116"/>
              <a:gd name="T50" fmla="*/ 194548 w 160"/>
              <a:gd name="T51" fmla="*/ 55179 h 116"/>
              <a:gd name="T52" fmla="*/ 273050 w 160"/>
              <a:gd name="T53" fmla="*/ 117256 h 116"/>
              <a:gd name="T54" fmla="*/ 170656 w 160"/>
              <a:gd name="T55" fmla="*/ 237961 h 116"/>
              <a:gd name="T56" fmla="*/ 273050 w 160"/>
              <a:gd name="T57" fmla="*/ 341422 h 116"/>
              <a:gd name="T58" fmla="*/ 392509 w 160"/>
              <a:gd name="T59" fmla="*/ 237961 h 116"/>
              <a:gd name="T60" fmla="*/ 529034 w 160"/>
              <a:gd name="T61" fmla="*/ 189679 h 116"/>
              <a:gd name="T62" fmla="*/ 392509 w 160"/>
              <a:gd name="T63" fmla="*/ 272448 h 116"/>
              <a:gd name="T64" fmla="*/ 491490 w 160"/>
              <a:gd name="T65" fmla="*/ 55179 h 116"/>
              <a:gd name="T66" fmla="*/ 433467 w 160"/>
              <a:gd name="T67" fmla="*/ 75872 h 116"/>
              <a:gd name="T68" fmla="*/ 529034 w 160"/>
              <a:gd name="T69" fmla="*/ 103461 h 116"/>
              <a:gd name="T70" fmla="*/ 375444 w 160"/>
              <a:gd name="T71" fmla="*/ 93115 h 116"/>
              <a:gd name="T72" fmla="*/ 324247 w 160"/>
              <a:gd name="T73" fmla="*/ 17244 h 116"/>
              <a:gd name="T74" fmla="*/ 221853 w 160"/>
              <a:gd name="T75" fmla="*/ 17244 h 116"/>
              <a:gd name="T76" fmla="*/ 139938 w 160"/>
              <a:gd name="T77" fmla="*/ 55179 h 116"/>
              <a:gd name="T78" fmla="*/ 102394 w 160"/>
              <a:gd name="T79" fmla="*/ 75872 h 116"/>
              <a:gd name="T80" fmla="*/ 54610 w 160"/>
              <a:gd name="T81" fmla="*/ 65525 h 116"/>
              <a:gd name="T82" fmla="*/ 37544 w 160"/>
              <a:gd name="T83" fmla="*/ 75872 h 116"/>
              <a:gd name="T84" fmla="*/ 27305 w 160"/>
              <a:gd name="T85" fmla="*/ 93115 h 116"/>
              <a:gd name="T86" fmla="*/ 139938 w 160"/>
              <a:gd name="T87" fmla="*/ 172435 h 116"/>
              <a:gd name="T88" fmla="*/ 17066 w 160"/>
              <a:gd name="T89" fmla="*/ 172435 h 116"/>
              <a:gd name="T90" fmla="*/ 17066 w 160"/>
              <a:gd name="T91" fmla="*/ 372460 h 116"/>
              <a:gd name="T92" fmla="*/ 170656 w 160"/>
              <a:gd name="T93" fmla="*/ 369012 h 116"/>
              <a:gd name="T94" fmla="*/ 17066 w 160"/>
              <a:gd name="T95" fmla="*/ 372460 h 116"/>
              <a:gd name="T96" fmla="*/ 187722 w 160"/>
              <a:gd name="T97" fmla="*/ 365563 h 116"/>
              <a:gd name="T98" fmla="*/ 368618 w 160"/>
              <a:gd name="T99" fmla="*/ 313832 h 116"/>
              <a:gd name="T100" fmla="*/ 215027 w 160"/>
              <a:gd name="T101" fmla="*/ 382806 h 116"/>
              <a:gd name="T102" fmla="*/ 375444 w 160"/>
              <a:gd name="T103" fmla="*/ 369012 h 116"/>
              <a:gd name="T104" fmla="*/ 529034 w 160"/>
              <a:gd name="T105" fmla="*/ 372460 h 116"/>
              <a:gd name="T106" fmla="*/ 358378 w 160"/>
              <a:gd name="T107" fmla="*/ 237961 h 116"/>
              <a:gd name="T108" fmla="*/ 273050 w 160"/>
              <a:gd name="T109" fmla="*/ 324178 h 116"/>
              <a:gd name="T110" fmla="*/ 273050 w 160"/>
              <a:gd name="T111" fmla="*/ 303486 h 116"/>
              <a:gd name="T112" fmla="*/ 273050 w 160"/>
              <a:gd name="T113" fmla="*/ 275897 h 116"/>
              <a:gd name="T114" fmla="*/ 235506 w 160"/>
              <a:gd name="T115" fmla="*/ 237961 h 116"/>
              <a:gd name="T116" fmla="*/ 293529 w 160"/>
              <a:gd name="T117" fmla="*/ 237961 h 116"/>
              <a:gd name="T118" fmla="*/ 273050 w 160"/>
              <a:gd name="T119" fmla="*/ 217269 h 1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16">
                <a:moveTo>
                  <a:pt x="152" y="22"/>
                </a:moveTo>
                <a:cubicBezTo>
                  <a:pt x="149" y="22"/>
                  <a:pt x="149" y="22"/>
                  <a:pt x="149" y="22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3"/>
                  <a:pt x="147" y="11"/>
                  <a:pt x="144" y="11"/>
                </a:cubicBezTo>
                <a:cubicBezTo>
                  <a:pt x="127" y="11"/>
                  <a:pt x="127" y="11"/>
                  <a:pt x="127" y="11"/>
                </a:cubicBezTo>
                <a:cubicBezTo>
                  <a:pt x="124" y="11"/>
                  <a:pt x="122" y="13"/>
                  <a:pt x="122" y="16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99" y="1"/>
                  <a:pt x="99" y="1"/>
                  <a:pt x="99" y="1"/>
                </a:cubicBezTo>
                <a:cubicBezTo>
                  <a:pt x="98" y="0"/>
                  <a:pt x="97" y="0"/>
                  <a:pt x="9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3" y="0"/>
                  <a:pt x="62" y="0"/>
                  <a:pt x="61" y="1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1" y="22"/>
                  <a:pt x="51" y="22"/>
                  <a:pt x="51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3"/>
                  <a:pt x="44" y="11"/>
                  <a:pt x="41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27" y="11"/>
                  <a:pt x="25" y="13"/>
                  <a:pt x="25" y="16"/>
                </a:cubicBezTo>
                <a:cubicBezTo>
                  <a:pt x="25" y="22"/>
                  <a:pt x="25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6"/>
                  <a:pt x="19" y="14"/>
                  <a:pt x="16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4"/>
                  <a:pt x="6" y="16"/>
                  <a:pt x="6" y="19"/>
                </a:cubicBezTo>
                <a:cubicBezTo>
                  <a:pt x="6" y="23"/>
                  <a:pt x="6" y="23"/>
                  <a:pt x="6" y="23"/>
                </a:cubicBezTo>
                <a:cubicBezTo>
                  <a:pt x="2" y="24"/>
                  <a:pt x="0" y="27"/>
                  <a:pt x="0" y="30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2"/>
                  <a:pt x="4" y="116"/>
                  <a:pt x="8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6" y="116"/>
                  <a:pt x="160" y="112"/>
                  <a:pt x="160" y="108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60" y="26"/>
                  <a:pt x="156" y="22"/>
                  <a:pt x="152" y="22"/>
                </a:cubicBezTo>
                <a:close/>
                <a:moveTo>
                  <a:pt x="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6" y="58"/>
                  <a:pt x="29" y="60"/>
                  <a:pt x="33" y="60"/>
                </a:cubicBezTo>
                <a:cubicBezTo>
                  <a:pt x="37" y="60"/>
                  <a:pt x="40" y="58"/>
                  <a:pt x="41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62"/>
                  <a:pt x="45" y="65"/>
                  <a:pt x="45" y="69"/>
                </a:cubicBezTo>
                <a:cubicBezTo>
                  <a:pt x="45" y="72"/>
                  <a:pt x="45" y="76"/>
                  <a:pt x="45" y="79"/>
                </a:cubicBezTo>
                <a:cubicBezTo>
                  <a:pt x="49" y="100"/>
                  <a:pt x="49" y="100"/>
                  <a:pt x="49" y="100"/>
                </a:cubicBezTo>
                <a:cubicBezTo>
                  <a:pt x="5" y="100"/>
                  <a:pt x="5" y="100"/>
                  <a:pt x="5" y="100"/>
                </a:cubicBezTo>
                <a:lnTo>
                  <a:pt x="5" y="55"/>
                </a:lnTo>
                <a:close/>
                <a:moveTo>
                  <a:pt x="30" y="52"/>
                </a:moveTo>
                <a:cubicBezTo>
                  <a:pt x="30" y="51"/>
                  <a:pt x="31" y="49"/>
                  <a:pt x="33" y="49"/>
                </a:cubicBezTo>
                <a:cubicBezTo>
                  <a:pt x="35" y="49"/>
                  <a:pt x="36" y="51"/>
                  <a:pt x="36" y="52"/>
                </a:cubicBezTo>
                <a:cubicBezTo>
                  <a:pt x="36" y="54"/>
                  <a:pt x="35" y="55"/>
                  <a:pt x="33" y="55"/>
                </a:cubicBezTo>
                <a:cubicBezTo>
                  <a:pt x="31" y="55"/>
                  <a:pt x="30" y="54"/>
                  <a:pt x="30" y="52"/>
                </a:cubicBezTo>
                <a:close/>
                <a:moveTo>
                  <a:pt x="57" y="16"/>
                </a:moveTo>
                <a:cubicBezTo>
                  <a:pt x="103" y="16"/>
                  <a:pt x="103" y="16"/>
                  <a:pt x="103" y="16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1" y="39"/>
                  <a:pt x="91" y="34"/>
                  <a:pt x="80" y="34"/>
                </a:cubicBezTo>
                <a:cubicBezTo>
                  <a:pt x="69" y="34"/>
                  <a:pt x="59" y="39"/>
                  <a:pt x="52" y="47"/>
                </a:cubicBezTo>
                <a:lnTo>
                  <a:pt x="57" y="16"/>
                </a:lnTo>
                <a:close/>
                <a:moveTo>
                  <a:pt x="50" y="69"/>
                </a:moveTo>
                <a:cubicBezTo>
                  <a:pt x="50" y="52"/>
                  <a:pt x="64" y="39"/>
                  <a:pt x="80" y="39"/>
                </a:cubicBezTo>
                <a:cubicBezTo>
                  <a:pt x="96" y="39"/>
                  <a:pt x="110" y="52"/>
                  <a:pt x="110" y="69"/>
                </a:cubicBezTo>
                <a:cubicBezTo>
                  <a:pt x="110" y="85"/>
                  <a:pt x="96" y="99"/>
                  <a:pt x="80" y="99"/>
                </a:cubicBezTo>
                <a:cubicBezTo>
                  <a:pt x="64" y="99"/>
                  <a:pt x="50" y="85"/>
                  <a:pt x="50" y="69"/>
                </a:cubicBezTo>
                <a:close/>
                <a:moveTo>
                  <a:pt x="115" y="79"/>
                </a:moveTo>
                <a:cubicBezTo>
                  <a:pt x="115" y="76"/>
                  <a:pt x="115" y="72"/>
                  <a:pt x="115" y="69"/>
                </a:cubicBezTo>
                <a:cubicBezTo>
                  <a:pt x="115" y="65"/>
                  <a:pt x="115" y="62"/>
                  <a:pt x="115" y="59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11" y="100"/>
                  <a:pt x="111" y="100"/>
                  <a:pt x="111" y="100"/>
                </a:cubicBezTo>
                <a:lnTo>
                  <a:pt x="115" y="79"/>
                </a:lnTo>
                <a:close/>
                <a:moveTo>
                  <a:pt x="127" y="16"/>
                </a:moveTo>
                <a:cubicBezTo>
                  <a:pt x="127" y="16"/>
                  <a:pt x="127" y="16"/>
                  <a:pt x="127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27" y="22"/>
                  <a:pt x="127" y="22"/>
                  <a:pt x="127" y="22"/>
                </a:cubicBezTo>
                <a:lnTo>
                  <a:pt x="127" y="16"/>
                </a:lnTo>
                <a:close/>
                <a:moveTo>
                  <a:pt x="152" y="27"/>
                </a:moveTo>
                <a:cubicBezTo>
                  <a:pt x="154" y="27"/>
                  <a:pt x="155" y="29"/>
                  <a:pt x="155" y="30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0" y="27"/>
                  <a:pt x="110" y="27"/>
                  <a:pt x="110" y="27"/>
                </a:cubicBezTo>
                <a:lnTo>
                  <a:pt x="152" y="27"/>
                </a:lnTo>
                <a:close/>
                <a:moveTo>
                  <a:pt x="65" y="5"/>
                </a:moveTo>
                <a:cubicBezTo>
                  <a:pt x="95" y="5"/>
                  <a:pt x="95" y="5"/>
                  <a:pt x="95" y="5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60" y="11"/>
                  <a:pt x="60" y="11"/>
                  <a:pt x="60" y="11"/>
                </a:cubicBezTo>
                <a:lnTo>
                  <a:pt x="65" y="5"/>
                </a:lnTo>
                <a:close/>
                <a:moveTo>
                  <a:pt x="30" y="16"/>
                </a:moveTo>
                <a:cubicBezTo>
                  <a:pt x="30" y="16"/>
                  <a:pt x="30" y="16"/>
                  <a:pt x="30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22"/>
                  <a:pt x="41" y="22"/>
                  <a:pt x="41" y="22"/>
                </a:cubicBezTo>
                <a:cubicBezTo>
                  <a:pt x="30" y="22"/>
                  <a:pt x="30" y="22"/>
                  <a:pt x="30" y="22"/>
                </a:cubicBezTo>
                <a:lnTo>
                  <a:pt x="30" y="16"/>
                </a:lnTo>
                <a:close/>
                <a:moveTo>
                  <a:pt x="11" y="19"/>
                </a:moveTo>
                <a:cubicBezTo>
                  <a:pt x="16" y="19"/>
                  <a:pt x="16" y="19"/>
                  <a:pt x="16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22"/>
                  <a:pt x="17" y="22"/>
                  <a:pt x="17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lose/>
                <a:moveTo>
                  <a:pt x="8" y="27"/>
                </a:moveTo>
                <a:cubicBezTo>
                  <a:pt x="50" y="27"/>
                  <a:pt x="50" y="27"/>
                  <a:pt x="50" y="27"/>
                </a:cubicBezTo>
                <a:cubicBezTo>
                  <a:pt x="47" y="50"/>
                  <a:pt x="47" y="50"/>
                  <a:pt x="47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0" y="47"/>
                  <a:pt x="37" y="44"/>
                  <a:pt x="33" y="44"/>
                </a:cubicBezTo>
                <a:cubicBezTo>
                  <a:pt x="29" y="44"/>
                  <a:pt x="26" y="47"/>
                  <a:pt x="2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29"/>
                  <a:pt x="7" y="27"/>
                  <a:pt x="8" y="27"/>
                </a:cubicBezTo>
                <a:close/>
                <a:moveTo>
                  <a:pt x="5" y="108"/>
                </a:moveTo>
                <a:cubicBezTo>
                  <a:pt x="5" y="105"/>
                  <a:pt x="5" y="105"/>
                  <a:pt x="5" y="105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51" y="111"/>
                </a:cubicBezTo>
                <a:cubicBezTo>
                  <a:pt x="8" y="111"/>
                  <a:pt x="8" y="111"/>
                  <a:pt x="8" y="111"/>
                </a:cubicBezTo>
                <a:cubicBezTo>
                  <a:pt x="7" y="111"/>
                  <a:pt x="5" y="109"/>
                  <a:pt x="5" y="108"/>
                </a:cubicBezTo>
                <a:close/>
                <a:moveTo>
                  <a:pt x="63" y="111"/>
                </a:moveTo>
                <a:cubicBezTo>
                  <a:pt x="60" y="111"/>
                  <a:pt x="60" y="111"/>
                  <a:pt x="60" y="111"/>
                </a:cubicBezTo>
                <a:cubicBezTo>
                  <a:pt x="58" y="111"/>
                  <a:pt x="55" y="109"/>
                  <a:pt x="55" y="106"/>
                </a:cubicBezTo>
                <a:cubicBezTo>
                  <a:pt x="52" y="91"/>
                  <a:pt x="52" y="91"/>
                  <a:pt x="52" y="91"/>
                </a:cubicBezTo>
                <a:cubicBezTo>
                  <a:pt x="59" y="99"/>
                  <a:pt x="69" y="104"/>
                  <a:pt x="80" y="104"/>
                </a:cubicBezTo>
                <a:cubicBezTo>
                  <a:pt x="91" y="104"/>
                  <a:pt x="101" y="99"/>
                  <a:pt x="108" y="91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05" y="109"/>
                  <a:pt x="102" y="111"/>
                  <a:pt x="100" y="111"/>
                </a:cubicBezTo>
                <a:lnTo>
                  <a:pt x="63" y="111"/>
                </a:lnTo>
                <a:close/>
                <a:moveTo>
                  <a:pt x="152" y="111"/>
                </a:moveTo>
                <a:cubicBezTo>
                  <a:pt x="109" y="111"/>
                  <a:pt x="109" y="111"/>
                  <a:pt x="109" y="111"/>
                </a:cubicBezTo>
                <a:cubicBezTo>
                  <a:pt x="110" y="109"/>
                  <a:pt x="110" y="108"/>
                  <a:pt x="110" y="107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55" y="105"/>
                  <a:pt x="155" y="105"/>
                  <a:pt x="155" y="105"/>
                </a:cubicBezTo>
                <a:cubicBezTo>
                  <a:pt x="155" y="108"/>
                  <a:pt x="155" y="108"/>
                  <a:pt x="155" y="108"/>
                </a:cubicBezTo>
                <a:cubicBezTo>
                  <a:pt x="155" y="109"/>
                  <a:pt x="154" y="111"/>
                  <a:pt x="152" y="111"/>
                </a:cubicBezTo>
                <a:close/>
                <a:moveTo>
                  <a:pt x="80" y="94"/>
                </a:moveTo>
                <a:cubicBezTo>
                  <a:pt x="94" y="94"/>
                  <a:pt x="105" y="83"/>
                  <a:pt x="105" y="69"/>
                </a:cubicBezTo>
                <a:cubicBezTo>
                  <a:pt x="105" y="55"/>
                  <a:pt x="94" y="44"/>
                  <a:pt x="80" y="44"/>
                </a:cubicBezTo>
                <a:cubicBezTo>
                  <a:pt x="66" y="44"/>
                  <a:pt x="55" y="55"/>
                  <a:pt x="55" y="69"/>
                </a:cubicBezTo>
                <a:cubicBezTo>
                  <a:pt x="55" y="83"/>
                  <a:pt x="66" y="94"/>
                  <a:pt x="80" y="94"/>
                </a:cubicBezTo>
                <a:close/>
                <a:moveTo>
                  <a:pt x="80" y="49"/>
                </a:moveTo>
                <a:cubicBezTo>
                  <a:pt x="91" y="49"/>
                  <a:pt x="100" y="58"/>
                  <a:pt x="100" y="69"/>
                </a:cubicBezTo>
                <a:cubicBezTo>
                  <a:pt x="100" y="80"/>
                  <a:pt x="91" y="88"/>
                  <a:pt x="80" y="88"/>
                </a:cubicBezTo>
                <a:cubicBezTo>
                  <a:pt x="69" y="88"/>
                  <a:pt x="60" y="80"/>
                  <a:pt x="60" y="69"/>
                </a:cubicBezTo>
                <a:cubicBezTo>
                  <a:pt x="60" y="58"/>
                  <a:pt x="69" y="49"/>
                  <a:pt x="80" y="49"/>
                </a:cubicBezTo>
                <a:close/>
                <a:moveTo>
                  <a:pt x="80" y="80"/>
                </a:moveTo>
                <a:cubicBezTo>
                  <a:pt x="86" y="80"/>
                  <a:pt x="91" y="75"/>
                  <a:pt x="91" y="69"/>
                </a:cubicBezTo>
                <a:cubicBezTo>
                  <a:pt x="91" y="63"/>
                  <a:pt x="86" y="58"/>
                  <a:pt x="80" y="58"/>
                </a:cubicBezTo>
                <a:cubicBezTo>
                  <a:pt x="74" y="58"/>
                  <a:pt x="69" y="63"/>
                  <a:pt x="69" y="69"/>
                </a:cubicBezTo>
                <a:cubicBezTo>
                  <a:pt x="69" y="75"/>
                  <a:pt x="74" y="80"/>
                  <a:pt x="80" y="80"/>
                </a:cubicBezTo>
                <a:close/>
                <a:moveTo>
                  <a:pt x="80" y="63"/>
                </a:moveTo>
                <a:cubicBezTo>
                  <a:pt x="83" y="63"/>
                  <a:pt x="86" y="66"/>
                  <a:pt x="86" y="69"/>
                </a:cubicBezTo>
                <a:cubicBezTo>
                  <a:pt x="86" y="72"/>
                  <a:pt x="83" y="75"/>
                  <a:pt x="80" y="75"/>
                </a:cubicBezTo>
                <a:cubicBezTo>
                  <a:pt x="77" y="75"/>
                  <a:pt x="74" y="72"/>
                  <a:pt x="74" y="69"/>
                </a:cubicBezTo>
                <a:cubicBezTo>
                  <a:pt x="74" y="66"/>
                  <a:pt x="77" y="63"/>
                  <a:pt x="80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88">
            <a:extLst>
              <a:ext uri="{FF2B5EF4-FFF2-40B4-BE49-F238E27FC236}">
                <a16:creationId xmlns:a16="http://schemas.microsoft.com/office/drawing/2014/main" id="{6AB34CD0-D73D-4B67-87E8-A075D4713C46}"/>
              </a:ext>
            </a:extLst>
          </p:cNvPr>
          <p:cNvSpPr>
            <a:spLocks noEditPoints="1"/>
          </p:cNvSpPr>
          <p:nvPr/>
        </p:nvSpPr>
        <p:spPr bwMode="auto">
          <a:xfrm>
            <a:off x="10764507" y="4281198"/>
            <a:ext cx="354396" cy="462314"/>
          </a:xfrm>
          <a:custGeom>
            <a:avLst/>
            <a:gdLst>
              <a:gd name="T0" fmla="*/ 398437 w 124"/>
              <a:gd name="T1" fmla="*/ 482005 h 160"/>
              <a:gd name="T2" fmla="*/ 374599 w 124"/>
              <a:gd name="T3" fmla="*/ 409704 h 160"/>
              <a:gd name="T4" fmla="*/ 309895 w 124"/>
              <a:gd name="T5" fmla="*/ 172145 h 160"/>
              <a:gd name="T6" fmla="*/ 262219 w 124"/>
              <a:gd name="T7" fmla="*/ 99844 h 160"/>
              <a:gd name="T8" fmla="*/ 282652 w 124"/>
              <a:gd name="T9" fmla="*/ 17214 h 160"/>
              <a:gd name="T10" fmla="*/ 187299 w 124"/>
              <a:gd name="T11" fmla="*/ 37872 h 160"/>
              <a:gd name="T12" fmla="*/ 91947 w 124"/>
              <a:gd name="T13" fmla="*/ 58529 h 160"/>
              <a:gd name="T14" fmla="*/ 27244 w 124"/>
              <a:gd name="T15" fmla="*/ 141159 h 160"/>
              <a:gd name="T16" fmla="*/ 129407 w 124"/>
              <a:gd name="T17" fmla="*/ 86072 h 160"/>
              <a:gd name="T18" fmla="*/ 207732 w 124"/>
              <a:gd name="T19" fmla="*/ 123944 h 160"/>
              <a:gd name="T20" fmla="*/ 170272 w 124"/>
              <a:gd name="T21" fmla="*/ 179030 h 160"/>
              <a:gd name="T22" fmla="*/ 81731 w 124"/>
              <a:gd name="T23" fmla="*/ 413147 h 160"/>
              <a:gd name="T24" fmla="*/ 71514 w 124"/>
              <a:gd name="T25" fmla="*/ 482005 h 160"/>
              <a:gd name="T26" fmla="*/ 47676 w 124"/>
              <a:gd name="T27" fmla="*/ 540534 h 160"/>
              <a:gd name="T28" fmla="*/ 102163 w 124"/>
              <a:gd name="T29" fmla="*/ 523320 h 160"/>
              <a:gd name="T30" fmla="*/ 95352 w 124"/>
              <a:gd name="T31" fmla="*/ 488891 h 160"/>
              <a:gd name="T32" fmla="*/ 207732 w 124"/>
              <a:gd name="T33" fmla="*/ 464791 h 160"/>
              <a:gd name="T34" fmla="*/ 207732 w 124"/>
              <a:gd name="T35" fmla="*/ 523320 h 160"/>
              <a:gd name="T36" fmla="*/ 262219 w 124"/>
              <a:gd name="T37" fmla="*/ 540534 h 160"/>
              <a:gd name="T38" fmla="*/ 245192 w 124"/>
              <a:gd name="T39" fmla="*/ 485448 h 160"/>
              <a:gd name="T40" fmla="*/ 357572 w 124"/>
              <a:gd name="T41" fmla="*/ 478562 h 160"/>
              <a:gd name="T42" fmla="*/ 381410 w 124"/>
              <a:gd name="T43" fmla="*/ 488891 h 160"/>
              <a:gd name="T44" fmla="*/ 374599 w 124"/>
              <a:gd name="T45" fmla="*/ 550863 h 160"/>
              <a:gd name="T46" fmla="*/ 401842 w 124"/>
              <a:gd name="T47" fmla="*/ 495777 h 160"/>
              <a:gd name="T48" fmla="*/ 74920 w 124"/>
              <a:gd name="T49" fmla="*/ 512991 h 160"/>
              <a:gd name="T50" fmla="*/ 85136 w 124"/>
              <a:gd name="T51" fmla="*/ 523320 h 160"/>
              <a:gd name="T52" fmla="*/ 224759 w 124"/>
              <a:gd name="T53" fmla="*/ 523320 h 160"/>
              <a:gd name="T54" fmla="*/ 255408 w 124"/>
              <a:gd name="T55" fmla="*/ 75744 h 160"/>
              <a:gd name="T56" fmla="*/ 255408 w 124"/>
              <a:gd name="T57" fmla="*/ 75744 h 160"/>
              <a:gd name="T58" fmla="*/ 245192 w 124"/>
              <a:gd name="T59" fmla="*/ 123944 h 160"/>
              <a:gd name="T60" fmla="*/ 207732 w 124"/>
              <a:gd name="T61" fmla="*/ 17214 h 160"/>
              <a:gd name="T62" fmla="*/ 262219 w 124"/>
              <a:gd name="T63" fmla="*/ 37872 h 160"/>
              <a:gd name="T64" fmla="*/ 30649 w 124"/>
              <a:gd name="T65" fmla="*/ 123944 h 160"/>
              <a:gd name="T66" fmla="*/ 23838 w 124"/>
              <a:gd name="T67" fmla="*/ 103287 h 160"/>
              <a:gd name="T68" fmla="*/ 112380 w 124"/>
              <a:gd name="T69" fmla="*/ 89515 h 160"/>
              <a:gd name="T70" fmla="*/ 98758 w 124"/>
              <a:gd name="T71" fmla="*/ 75744 h 160"/>
              <a:gd name="T72" fmla="*/ 112380 w 124"/>
              <a:gd name="T73" fmla="*/ 89515 h 160"/>
              <a:gd name="T74" fmla="*/ 252003 w 124"/>
              <a:gd name="T75" fmla="*/ 141159 h 160"/>
              <a:gd name="T76" fmla="*/ 177083 w 124"/>
              <a:gd name="T77" fmla="*/ 161816 h 160"/>
              <a:gd name="T78" fmla="*/ 95352 w 124"/>
              <a:gd name="T79" fmla="*/ 471676 h 160"/>
              <a:gd name="T80" fmla="*/ 78325 w 124"/>
              <a:gd name="T81" fmla="*/ 464791 h 160"/>
              <a:gd name="T82" fmla="*/ 91947 w 124"/>
              <a:gd name="T83" fmla="*/ 426919 h 160"/>
              <a:gd name="T84" fmla="*/ 108974 w 124"/>
              <a:gd name="T85" fmla="*/ 433805 h 160"/>
              <a:gd name="T86" fmla="*/ 112380 w 124"/>
              <a:gd name="T87" fmla="*/ 416590 h 160"/>
              <a:gd name="T88" fmla="*/ 224759 w 124"/>
              <a:gd name="T89" fmla="*/ 409704 h 160"/>
              <a:gd name="T90" fmla="*/ 245192 w 124"/>
              <a:gd name="T91" fmla="*/ 464791 h 160"/>
              <a:gd name="T92" fmla="*/ 224759 w 124"/>
              <a:gd name="T93" fmla="*/ 426919 h 160"/>
              <a:gd name="T94" fmla="*/ 245192 w 124"/>
              <a:gd name="T95" fmla="*/ 464791 h 160"/>
              <a:gd name="T96" fmla="*/ 275841 w 124"/>
              <a:gd name="T97" fmla="*/ 179030 h 160"/>
              <a:gd name="T98" fmla="*/ 343950 w 124"/>
              <a:gd name="T99" fmla="*/ 426919 h 160"/>
              <a:gd name="T100" fmla="*/ 374599 w 124"/>
              <a:gd name="T101" fmla="*/ 471676 h 160"/>
              <a:gd name="T102" fmla="*/ 371193 w 124"/>
              <a:gd name="T103" fmla="*/ 430362 h 160"/>
              <a:gd name="T104" fmla="*/ 378004 w 124"/>
              <a:gd name="T105" fmla="*/ 426919 h 160"/>
              <a:gd name="T106" fmla="*/ 391626 w 124"/>
              <a:gd name="T107" fmla="*/ 464791 h 160"/>
              <a:gd name="T108" fmla="*/ 381410 w 124"/>
              <a:gd name="T109" fmla="*/ 468234 h 160"/>
              <a:gd name="T110" fmla="*/ 384815 w 124"/>
              <a:gd name="T111" fmla="*/ 533649 h 160"/>
              <a:gd name="T112" fmla="*/ 395031 w 124"/>
              <a:gd name="T113" fmla="*/ 512991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24" h="160">
                <a:moveTo>
                  <a:pt x="118" y="144"/>
                </a:moveTo>
                <a:cubicBezTo>
                  <a:pt x="117" y="140"/>
                  <a:pt x="117" y="140"/>
                  <a:pt x="117" y="140"/>
                </a:cubicBezTo>
                <a:cubicBezTo>
                  <a:pt x="117" y="140"/>
                  <a:pt x="117" y="140"/>
                  <a:pt x="117" y="140"/>
                </a:cubicBezTo>
                <a:cubicBezTo>
                  <a:pt x="117" y="140"/>
                  <a:pt x="117" y="140"/>
                  <a:pt x="117" y="140"/>
                </a:cubicBezTo>
                <a:cubicBezTo>
                  <a:pt x="120" y="139"/>
                  <a:pt x="121" y="136"/>
                  <a:pt x="120" y="13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1"/>
                  <a:pt x="115" y="120"/>
                  <a:pt x="114" y="120"/>
                </a:cubicBezTo>
                <a:cubicBezTo>
                  <a:pt x="112" y="119"/>
                  <a:pt x="111" y="119"/>
                  <a:pt x="110" y="119"/>
                </a:cubicBezTo>
                <a:cubicBezTo>
                  <a:pt x="110" y="120"/>
                  <a:pt x="110" y="120"/>
                  <a:pt x="110" y="120"/>
                </a:cubicBezTo>
                <a:cubicBezTo>
                  <a:pt x="87" y="52"/>
                  <a:pt x="87" y="52"/>
                  <a:pt x="87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90" y="52"/>
                  <a:pt x="91" y="51"/>
                  <a:pt x="91" y="50"/>
                </a:cubicBezTo>
                <a:cubicBezTo>
                  <a:pt x="91" y="44"/>
                  <a:pt x="91" y="44"/>
                  <a:pt x="91" y="44"/>
                </a:cubicBezTo>
                <a:cubicBezTo>
                  <a:pt x="91" y="41"/>
                  <a:pt x="89" y="39"/>
                  <a:pt x="87" y="38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29"/>
                  <a:pt x="77" y="29"/>
                  <a:pt x="77" y="29"/>
                </a:cubicBezTo>
                <a:cubicBezTo>
                  <a:pt x="79" y="27"/>
                  <a:pt x="80" y="25"/>
                  <a:pt x="80" y="22"/>
                </a:cubicBezTo>
                <a:cubicBezTo>
                  <a:pt x="80" y="20"/>
                  <a:pt x="79" y="18"/>
                  <a:pt x="78" y="16"/>
                </a:cubicBezTo>
                <a:cubicBezTo>
                  <a:pt x="81" y="16"/>
                  <a:pt x="83" y="14"/>
                  <a:pt x="83" y="11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2"/>
                  <a:pt x="80" y="0"/>
                  <a:pt x="7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8" y="0"/>
                  <a:pt x="55" y="2"/>
                  <a:pt x="55" y="5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12"/>
                  <a:pt x="55" y="12"/>
                  <a:pt x="56" y="13"/>
                </a:cubicBezTo>
                <a:cubicBezTo>
                  <a:pt x="37" y="20"/>
                  <a:pt x="37" y="20"/>
                  <a:pt x="37" y="20"/>
                </a:cubicBezTo>
                <a:cubicBezTo>
                  <a:pt x="36" y="19"/>
                  <a:pt x="35" y="18"/>
                  <a:pt x="34" y="17"/>
                </a:cubicBezTo>
                <a:cubicBezTo>
                  <a:pt x="32" y="17"/>
                  <a:pt x="29" y="16"/>
                  <a:pt x="27" y="17"/>
                </a:cubicBezTo>
                <a:cubicBezTo>
                  <a:pt x="5" y="25"/>
                  <a:pt x="5" y="25"/>
                  <a:pt x="5" y="25"/>
                </a:cubicBezTo>
                <a:cubicBezTo>
                  <a:pt x="3" y="26"/>
                  <a:pt x="2" y="28"/>
                  <a:pt x="1" y="30"/>
                </a:cubicBezTo>
                <a:cubicBezTo>
                  <a:pt x="0" y="32"/>
                  <a:pt x="0" y="34"/>
                  <a:pt x="1" y="36"/>
                </a:cubicBezTo>
                <a:cubicBezTo>
                  <a:pt x="2" y="39"/>
                  <a:pt x="5" y="41"/>
                  <a:pt x="8" y="41"/>
                </a:cubicBezTo>
                <a:cubicBezTo>
                  <a:pt x="9" y="41"/>
                  <a:pt x="10" y="41"/>
                  <a:pt x="11" y="41"/>
                </a:cubicBezTo>
                <a:cubicBezTo>
                  <a:pt x="33" y="32"/>
                  <a:pt x="33" y="32"/>
                  <a:pt x="33" y="32"/>
                </a:cubicBezTo>
                <a:cubicBezTo>
                  <a:pt x="35" y="32"/>
                  <a:pt x="37" y="30"/>
                  <a:pt x="38" y="28"/>
                </a:cubicBezTo>
                <a:cubicBezTo>
                  <a:pt x="38" y="27"/>
                  <a:pt x="38" y="26"/>
                  <a:pt x="38" y="25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8"/>
                  <a:pt x="58" y="20"/>
                  <a:pt x="58" y="22"/>
                </a:cubicBezTo>
                <a:cubicBezTo>
                  <a:pt x="58" y="25"/>
                  <a:pt x="59" y="27"/>
                  <a:pt x="61" y="29"/>
                </a:cubicBezTo>
                <a:cubicBezTo>
                  <a:pt x="61" y="36"/>
                  <a:pt x="61" y="36"/>
                  <a:pt x="61" y="36"/>
                </a:cubicBezTo>
                <a:cubicBezTo>
                  <a:pt x="51" y="38"/>
                  <a:pt x="51" y="38"/>
                  <a:pt x="51" y="38"/>
                </a:cubicBezTo>
                <a:cubicBezTo>
                  <a:pt x="49" y="39"/>
                  <a:pt x="47" y="41"/>
                  <a:pt x="47" y="44"/>
                </a:cubicBezTo>
                <a:cubicBezTo>
                  <a:pt x="47" y="50"/>
                  <a:pt x="47" y="50"/>
                  <a:pt x="47" y="50"/>
                </a:cubicBezTo>
                <a:cubicBezTo>
                  <a:pt x="47" y="51"/>
                  <a:pt x="48" y="52"/>
                  <a:pt x="50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28" y="120"/>
                  <a:pt x="28" y="120"/>
                  <a:pt x="28" y="120"/>
                </a:cubicBezTo>
                <a:cubicBezTo>
                  <a:pt x="28" y="119"/>
                  <a:pt x="28" y="119"/>
                  <a:pt x="28" y="119"/>
                </a:cubicBezTo>
                <a:cubicBezTo>
                  <a:pt x="27" y="119"/>
                  <a:pt x="25" y="119"/>
                  <a:pt x="24" y="120"/>
                </a:cubicBezTo>
                <a:cubicBezTo>
                  <a:pt x="23" y="120"/>
                  <a:pt x="22" y="121"/>
                  <a:pt x="21" y="123"/>
                </a:cubicBezTo>
                <a:cubicBezTo>
                  <a:pt x="18" y="133"/>
                  <a:pt x="18" y="133"/>
                  <a:pt x="18" y="133"/>
                </a:cubicBezTo>
                <a:cubicBezTo>
                  <a:pt x="17" y="136"/>
                  <a:pt x="18" y="139"/>
                  <a:pt x="21" y="140"/>
                </a:cubicBezTo>
                <a:cubicBezTo>
                  <a:pt x="21" y="140"/>
                  <a:pt x="21" y="140"/>
                  <a:pt x="21" y="140"/>
                </a:cubicBezTo>
                <a:cubicBezTo>
                  <a:pt x="21" y="140"/>
                  <a:pt x="21" y="140"/>
                  <a:pt x="21" y="140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16" y="145"/>
                  <a:pt x="14" y="148"/>
                  <a:pt x="14" y="152"/>
                </a:cubicBezTo>
                <a:cubicBezTo>
                  <a:pt x="14" y="157"/>
                  <a:pt x="14" y="157"/>
                  <a:pt x="14" y="157"/>
                </a:cubicBezTo>
                <a:cubicBezTo>
                  <a:pt x="14" y="159"/>
                  <a:pt x="15" y="160"/>
                  <a:pt x="16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9" y="160"/>
                  <a:pt x="30" y="159"/>
                  <a:pt x="30" y="157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30" y="149"/>
                  <a:pt x="28" y="146"/>
                  <a:pt x="25" y="144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27" y="142"/>
                  <a:pt x="28" y="142"/>
                  <a:pt x="28" y="142"/>
                </a:cubicBezTo>
                <a:cubicBezTo>
                  <a:pt x="30" y="142"/>
                  <a:pt x="32" y="141"/>
                  <a:pt x="33" y="139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8"/>
                  <a:pt x="63" y="141"/>
                  <a:pt x="66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6" y="144"/>
                  <a:pt x="66" y="144"/>
                  <a:pt x="66" y="144"/>
                </a:cubicBezTo>
                <a:cubicBezTo>
                  <a:pt x="63" y="145"/>
                  <a:pt x="61" y="148"/>
                  <a:pt x="61" y="152"/>
                </a:cubicBezTo>
                <a:cubicBezTo>
                  <a:pt x="61" y="157"/>
                  <a:pt x="61" y="157"/>
                  <a:pt x="61" y="157"/>
                </a:cubicBezTo>
                <a:cubicBezTo>
                  <a:pt x="61" y="159"/>
                  <a:pt x="62" y="160"/>
                  <a:pt x="63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6" y="160"/>
                  <a:pt x="77" y="159"/>
                  <a:pt x="77" y="157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48"/>
                  <a:pt x="75" y="145"/>
                  <a:pt x="72" y="144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75" y="141"/>
                  <a:pt x="77" y="138"/>
                  <a:pt x="77" y="135"/>
                </a:cubicBezTo>
                <a:cubicBezTo>
                  <a:pt x="77" y="130"/>
                  <a:pt x="77" y="130"/>
                  <a:pt x="77" y="130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5" y="140"/>
                  <a:pt x="106" y="141"/>
                  <a:pt x="107" y="142"/>
                </a:cubicBezTo>
                <a:cubicBezTo>
                  <a:pt x="108" y="142"/>
                  <a:pt x="109" y="142"/>
                  <a:pt x="110" y="142"/>
                </a:cubicBezTo>
                <a:cubicBezTo>
                  <a:pt x="110" y="142"/>
                  <a:pt x="111" y="142"/>
                  <a:pt x="111" y="142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13" y="144"/>
                  <a:pt x="113" y="144"/>
                  <a:pt x="113" y="144"/>
                </a:cubicBezTo>
                <a:cubicBezTo>
                  <a:pt x="110" y="146"/>
                  <a:pt x="108" y="149"/>
                  <a:pt x="108" y="152"/>
                </a:cubicBezTo>
                <a:cubicBezTo>
                  <a:pt x="108" y="157"/>
                  <a:pt x="108" y="157"/>
                  <a:pt x="108" y="157"/>
                </a:cubicBezTo>
                <a:cubicBezTo>
                  <a:pt x="108" y="159"/>
                  <a:pt x="109" y="160"/>
                  <a:pt x="110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3" y="160"/>
                  <a:pt x="124" y="159"/>
                  <a:pt x="124" y="157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1" y="145"/>
                  <a:pt x="118" y="144"/>
                </a:cubicBezTo>
                <a:close/>
                <a:moveTo>
                  <a:pt x="25" y="155"/>
                </a:moveTo>
                <a:cubicBezTo>
                  <a:pt x="19" y="155"/>
                  <a:pt x="19" y="155"/>
                  <a:pt x="19" y="155"/>
                </a:cubicBezTo>
                <a:cubicBezTo>
                  <a:pt x="19" y="152"/>
                  <a:pt x="19" y="152"/>
                  <a:pt x="19" y="152"/>
                </a:cubicBezTo>
                <a:cubicBezTo>
                  <a:pt x="19" y="150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4" y="149"/>
                  <a:pt x="25" y="150"/>
                  <a:pt x="25" y="152"/>
                </a:cubicBezTo>
                <a:lnTo>
                  <a:pt x="25" y="155"/>
                </a:lnTo>
                <a:close/>
                <a:moveTo>
                  <a:pt x="72" y="155"/>
                </a:moveTo>
                <a:cubicBezTo>
                  <a:pt x="66" y="155"/>
                  <a:pt x="66" y="155"/>
                  <a:pt x="66" y="155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66" y="150"/>
                  <a:pt x="67" y="149"/>
                  <a:pt x="69" y="149"/>
                </a:cubicBezTo>
                <a:cubicBezTo>
                  <a:pt x="71" y="149"/>
                  <a:pt x="72" y="150"/>
                  <a:pt x="72" y="152"/>
                </a:cubicBezTo>
                <a:lnTo>
                  <a:pt x="72" y="155"/>
                </a:lnTo>
                <a:close/>
                <a:moveTo>
                  <a:pt x="75" y="22"/>
                </a:moveTo>
                <a:cubicBezTo>
                  <a:pt x="75" y="25"/>
                  <a:pt x="72" y="28"/>
                  <a:pt x="69" y="28"/>
                </a:cubicBezTo>
                <a:cubicBezTo>
                  <a:pt x="66" y="28"/>
                  <a:pt x="63" y="25"/>
                  <a:pt x="63" y="22"/>
                </a:cubicBezTo>
                <a:cubicBezTo>
                  <a:pt x="63" y="19"/>
                  <a:pt x="66" y="16"/>
                  <a:pt x="69" y="16"/>
                </a:cubicBezTo>
                <a:cubicBezTo>
                  <a:pt x="72" y="16"/>
                  <a:pt x="75" y="19"/>
                  <a:pt x="75" y="22"/>
                </a:cubicBezTo>
                <a:close/>
                <a:moveTo>
                  <a:pt x="66" y="32"/>
                </a:moveTo>
                <a:cubicBezTo>
                  <a:pt x="67" y="33"/>
                  <a:pt x="68" y="33"/>
                  <a:pt x="69" y="33"/>
                </a:cubicBezTo>
                <a:cubicBezTo>
                  <a:pt x="70" y="33"/>
                  <a:pt x="71" y="33"/>
                  <a:pt x="72" y="32"/>
                </a:cubicBezTo>
                <a:cubicBezTo>
                  <a:pt x="72" y="36"/>
                  <a:pt x="72" y="36"/>
                  <a:pt x="72" y="36"/>
                </a:cubicBezTo>
                <a:cubicBezTo>
                  <a:pt x="66" y="36"/>
                  <a:pt x="66" y="36"/>
                  <a:pt x="66" y="36"/>
                </a:cubicBezTo>
                <a:lnTo>
                  <a:pt x="66" y="32"/>
                </a:lnTo>
                <a:close/>
                <a:moveTo>
                  <a:pt x="60" y="5"/>
                </a:moveTo>
                <a:cubicBezTo>
                  <a:pt x="60" y="5"/>
                  <a:pt x="61" y="5"/>
                  <a:pt x="61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1" y="11"/>
                  <a:pt x="60" y="11"/>
                  <a:pt x="60" y="11"/>
                </a:cubicBezTo>
                <a:lnTo>
                  <a:pt x="60" y="5"/>
                </a:lnTo>
                <a:close/>
                <a:moveTo>
                  <a:pt x="9" y="36"/>
                </a:moveTo>
                <a:cubicBezTo>
                  <a:pt x="9" y="36"/>
                  <a:pt x="8" y="36"/>
                  <a:pt x="8" y="36"/>
                </a:cubicBezTo>
                <a:cubicBezTo>
                  <a:pt x="7" y="36"/>
                  <a:pt x="6" y="35"/>
                  <a:pt x="5" y="34"/>
                </a:cubicBezTo>
                <a:cubicBezTo>
                  <a:pt x="5" y="33"/>
                  <a:pt x="5" y="32"/>
                  <a:pt x="5" y="32"/>
                </a:cubicBezTo>
                <a:cubicBezTo>
                  <a:pt x="6" y="31"/>
                  <a:pt x="6" y="31"/>
                  <a:pt x="7" y="30"/>
                </a:cubicBezTo>
                <a:cubicBezTo>
                  <a:pt x="23" y="24"/>
                  <a:pt x="23" y="24"/>
                  <a:pt x="23" y="24"/>
                </a:cubicBezTo>
                <a:cubicBezTo>
                  <a:pt x="25" y="30"/>
                  <a:pt x="25" y="30"/>
                  <a:pt x="25" y="30"/>
                </a:cubicBezTo>
                <a:lnTo>
                  <a:pt x="9" y="36"/>
                </a:lnTo>
                <a:close/>
                <a:moveTo>
                  <a:pt x="33" y="26"/>
                </a:moveTo>
                <a:cubicBezTo>
                  <a:pt x="33" y="27"/>
                  <a:pt x="32" y="27"/>
                  <a:pt x="31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8" y="23"/>
                  <a:pt x="28" y="23"/>
                  <a:pt x="28" y="23"/>
                </a:cubicBezTo>
                <a:cubicBezTo>
                  <a:pt x="29" y="22"/>
                  <a:pt x="29" y="22"/>
                  <a:pt x="29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2" y="23"/>
                  <a:pt x="33" y="23"/>
                  <a:pt x="33" y="24"/>
                </a:cubicBezTo>
                <a:cubicBezTo>
                  <a:pt x="33" y="25"/>
                  <a:pt x="33" y="25"/>
                  <a:pt x="33" y="26"/>
                </a:cubicBezTo>
                <a:close/>
                <a:moveTo>
                  <a:pt x="52" y="44"/>
                </a:moveTo>
                <a:cubicBezTo>
                  <a:pt x="52" y="43"/>
                  <a:pt x="52" y="43"/>
                  <a:pt x="52" y="43"/>
                </a:cubicBezTo>
                <a:cubicBezTo>
                  <a:pt x="64" y="41"/>
                  <a:pt x="64" y="41"/>
                  <a:pt x="64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6" y="43"/>
                  <a:pt x="86" y="44"/>
                </a:cubicBezTo>
                <a:cubicBezTo>
                  <a:pt x="86" y="47"/>
                  <a:pt x="86" y="47"/>
                  <a:pt x="86" y="47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44"/>
                  <a:pt x="52" y="44"/>
                  <a:pt x="52" y="44"/>
                </a:cubicBezTo>
                <a:close/>
                <a:moveTo>
                  <a:pt x="32" y="126"/>
                </a:moveTo>
                <a:cubicBezTo>
                  <a:pt x="28" y="137"/>
                  <a:pt x="28" y="137"/>
                  <a:pt x="28" y="137"/>
                </a:cubicBezTo>
                <a:cubicBezTo>
                  <a:pt x="28" y="137"/>
                  <a:pt x="28" y="137"/>
                  <a:pt x="28" y="137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6" y="124"/>
                  <a:pt x="27" y="124"/>
                  <a:pt x="27" y="124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2" y="126"/>
                  <a:pt x="32" y="126"/>
                  <a:pt x="32" y="126"/>
                </a:cubicBezTo>
                <a:close/>
                <a:moveTo>
                  <a:pt x="37" y="124"/>
                </a:moveTo>
                <a:cubicBezTo>
                  <a:pt x="36" y="123"/>
                  <a:pt x="35" y="122"/>
                  <a:pt x="33" y="121"/>
                </a:cubicBezTo>
                <a:cubicBezTo>
                  <a:pt x="33" y="121"/>
                  <a:pt x="33" y="121"/>
                  <a:pt x="33" y="121"/>
                </a:cubicBezTo>
                <a:cubicBezTo>
                  <a:pt x="57" y="52"/>
                  <a:pt x="57" y="52"/>
                  <a:pt x="57" y="52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3" y="119"/>
                  <a:pt x="61" y="121"/>
                  <a:pt x="61" y="124"/>
                </a:cubicBezTo>
                <a:cubicBezTo>
                  <a:pt x="61" y="124"/>
                  <a:pt x="61" y="124"/>
                  <a:pt x="61" y="124"/>
                </a:cubicBezTo>
                <a:lnTo>
                  <a:pt x="37" y="124"/>
                </a:lnTo>
                <a:close/>
                <a:moveTo>
                  <a:pt x="72" y="135"/>
                </a:moveTo>
                <a:cubicBezTo>
                  <a:pt x="72" y="135"/>
                  <a:pt x="72" y="135"/>
                  <a:pt x="72" y="135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lnTo>
                  <a:pt x="72" y="135"/>
                </a:lnTo>
                <a:close/>
                <a:moveTo>
                  <a:pt x="72" y="119"/>
                </a:moveTo>
                <a:cubicBezTo>
                  <a:pt x="72" y="119"/>
                  <a:pt x="72" y="119"/>
                  <a:pt x="72" y="119"/>
                </a:cubicBezTo>
                <a:cubicBezTo>
                  <a:pt x="72" y="52"/>
                  <a:pt x="72" y="52"/>
                  <a:pt x="72" y="52"/>
                </a:cubicBezTo>
                <a:cubicBezTo>
                  <a:pt x="81" y="52"/>
                  <a:pt x="81" y="52"/>
                  <a:pt x="81" y="52"/>
                </a:cubicBezTo>
                <a:cubicBezTo>
                  <a:pt x="105" y="121"/>
                  <a:pt x="105" y="121"/>
                  <a:pt x="105" y="121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03" y="122"/>
                  <a:pt x="102" y="123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21"/>
                  <a:pt x="75" y="119"/>
                  <a:pt x="72" y="119"/>
                </a:cubicBezTo>
                <a:close/>
                <a:moveTo>
                  <a:pt x="110" y="137"/>
                </a:moveTo>
                <a:cubicBezTo>
                  <a:pt x="110" y="137"/>
                  <a:pt x="110" y="137"/>
                  <a:pt x="110" y="137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2" y="124"/>
                  <a:pt x="112" y="124"/>
                  <a:pt x="112" y="124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0" y="137"/>
                  <a:pt x="110" y="137"/>
                  <a:pt x="110" y="137"/>
                </a:cubicBezTo>
                <a:cubicBezTo>
                  <a:pt x="110" y="137"/>
                  <a:pt x="110" y="137"/>
                  <a:pt x="110" y="137"/>
                </a:cubicBezTo>
                <a:close/>
                <a:moveTo>
                  <a:pt x="119" y="155"/>
                </a:moveTo>
                <a:cubicBezTo>
                  <a:pt x="113" y="155"/>
                  <a:pt x="113" y="155"/>
                  <a:pt x="113" y="155"/>
                </a:cubicBezTo>
                <a:cubicBezTo>
                  <a:pt x="113" y="152"/>
                  <a:pt x="113" y="152"/>
                  <a:pt x="113" y="152"/>
                </a:cubicBezTo>
                <a:cubicBezTo>
                  <a:pt x="113" y="150"/>
                  <a:pt x="114" y="149"/>
                  <a:pt x="116" y="149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8" y="149"/>
                  <a:pt x="119" y="150"/>
                  <a:pt x="119" y="152"/>
                </a:cubicBezTo>
                <a:lnTo>
                  <a:pt x="119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89">
            <a:extLst>
              <a:ext uri="{FF2B5EF4-FFF2-40B4-BE49-F238E27FC236}">
                <a16:creationId xmlns:a16="http://schemas.microsoft.com/office/drawing/2014/main" id="{F10FDFF1-0DAA-4F59-B2A4-3556A6B58B53}"/>
              </a:ext>
            </a:extLst>
          </p:cNvPr>
          <p:cNvSpPr>
            <a:spLocks noEditPoints="1"/>
          </p:cNvSpPr>
          <p:nvPr/>
        </p:nvSpPr>
        <p:spPr bwMode="auto">
          <a:xfrm>
            <a:off x="10827417" y="2279450"/>
            <a:ext cx="206508" cy="462312"/>
          </a:xfrm>
          <a:custGeom>
            <a:avLst/>
            <a:gdLst>
              <a:gd name="T0" fmla="*/ 146954 w 72"/>
              <a:gd name="T1" fmla="*/ 402819 h 160"/>
              <a:gd name="T2" fmla="*/ 150372 w 72"/>
              <a:gd name="T3" fmla="*/ 371833 h 160"/>
              <a:gd name="T4" fmla="*/ 129867 w 72"/>
              <a:gd name="T5" fmla="*/ 309860 h 160"/>
              <a:gd name="T6" fmla="*/ 150372 w 72"/>
              <a:gd name="T7" fmla="*/ 285760 h 160"/>
              <a:gd name="T8" fmla="*/ 170877 w 72"/>
              <a:gd name="T9" fmla="*/ 296089 h 160"/>
              <a:gd name="T10" fmla="*/ 187965 w 72"/>
              <a:gd name="T11" fmla="*/ 296089 h 160"/>
              <a:gd name="T12" fmla="*/ 177712 w 72"/>
              <a:gd name="T13" fmla="*/ 247888 h 160"/>
              <a:gd name="T14" fmla="*/ 170877 w 72"/>
              <a:gd name="T15" fmla="*/ 265103 h 160"/>
              <a:gd name="T16" fmla="*/ 150372 w 72"/>
              <a:gd name="T17" fmla="*/ 265103 h 160"/>
              <a:gd name="T18" fmla="*/ 129867 w 72"/>
              <a:gd name="T19" fmla="*/ 227231 h 160"/>
              <a:gd name="T20" fmla="*/ 235810 w 72"/>
              <a:gd name="T21" fmla="*/ 210017 h 160"/>
              <a:gd name="T22" fmla="*/ 215305 w 72"/>
              <a:gd name="T23" fmla="*/ 0 h 160"/>
              <a:gd name="T24" fmla="*/ 10253 w 72"/>
              <a:gd name="T25" fmla="*/ 17214 h 160"/>
              <a:gd name="T26" fmla="*/ 27340 w 72"/>
              <a:gd name="T27" fmla="*/ 227231 h 160"/>
              <a:gd name="T28" fmla="*/ 112779 w 72"/>
              <a:gd name="T29" fmla="*/ 241003 h 160"/>
              <a:gd name="T30" fmla="*/ 95691 w 72"/>
              <a:gd name="T31" fmla="*/ 285760 h 160"/>
              <a:gd name="T32" fmla="*/ 112779 w 72"/>
              <a:gd name="T33" fmla="*/ 344289 h 160"/>
              <a:gd name="T34" fmla="*/ 95691 w 72"/>
              <a:gd name="T35" fmla="*/ 389047 h 160"/>
              <a:gd name="T36" fmla="*/ 23923 w 72"/>
              <a:gd name="T37" fmla="*/ 495777 h 160"/>
              <a:gd name="T38" fmla="*/ 0 w 72"/>
              <a:gd name="T39" fmla="*/ 540534 h 160"/>
              <a:gd name="T40" fmla="*/ 47846 w 72"/>
              <a:gd name="T41" fmla="*/ 550863 h 160"/>
              <a:gd name="T42" fmla="*/ 54681 w 72"/>
              <a:gd name="T43" fmla="*/ 523320 h 160"/>
              <a:gd name="T44" fmla="*/ 61516 w 72"/>
              <a:gd name="T45" fmla="*/ 475119 h 160"/>
              <a:gd name="T46" fmla="*/ 112779 w 72"/>
              <a:gd name="T47" fmla="*/ 495777 h 160"/>
              <a:gd name="T48" fmla="*/ 95691 w 72"/>
              <a:gd name="T49" fmla="*/ 540534 h 160"/>
              <a:gd name="T50" fmla="*/ 140119 w 72"/>
              <a:gd name="T51" fmla="*/ 550863 h 160"/>
              <a:gd name="T52" fmla="*/ 150372 w 72"/>
              <a:gd name="T53" fmla="*/ 523320 h 160"/>
              <a:gd name="T54" fmla="*/ 129867 w 72"/>
              <a:gd name="T55" fmla="*/ 475119 h 160"/>
              <a:gd name="T56" fmla="*/ 201635 w 72"/>
              <a:gd name="T57" fmla="*/ 499220 h 160"/>
              <a:gd name="T58" fmla="*/ 187965 w 72"/>
              <a:gd name="T59" fmla="*/ 540534 h 160"/>
              <a:gd name="T60" fmla="*/ 235810 w 72"/>
              <a:gd name="T61" fmla="*/ 550863 h 160"/>
              <a:gd name="T62" fmla="*/ 246063 w 72"/>
              <a:gd name="T63" fmla="*/ 523320 h 160"/>
              <a:gd name="T64" fmla="*/ 27340 w 72"/>
              <a:gd name="T65" fmla="*/ 210017 h 160"/>
              <a:gd name="T66" fmla="*/ 27340 w 72"/>
              <a:gd name="T67" fmla="*/ 17214 h 160"/>
              <a:gd name="T68" fmla="*/ 218723 w 72"/>
              <a:gd name="T69" fmla="*/ 17214 h 160"/>
              <a:gd name="T70" fmla="*/ 215305 w 72"/>
              <a:gd name="T71" fmla="*/ 210017 h 160"/>
              <a:gd name="T72" fmla="*/ 27340 w 72"/>
              <a:gd name="T73" fmla="*/ 210017 h 160"/>
              <a:gd name="T74" fmla="*/ 112779 w 72"/>
              <a:gd name="T75" fmla="*/ 533649 h 160"/>
              <a:gd name="T76" fmla="*/ 123032 w 72"/>
              <a:gd name="T77" fmla="*/ 512991 h 160"/>
              <a:gd name="T78" fmla="*/ 133284 w 72"/>
              <a:gd name="T79" fmla="*/ 533649 h 160"/>
              <a:gd name="T80" fmla="*/ 123032 w 72"/>
              <a:gd name="T81" fmla="*/ 254774 h 160"/>
              <a:gd name="T82" fmla="*/ 133284 w 72"/>
              <a:gd name="T83" fmla="*/ 285760 h 160"/>
              <a:gd name="T84" fmla="*/ 112779 w 72"/>
              <a:gd name="T85" fmla="*/ 285760 h 160"/>
              <a:gd name="T86" fmla="*/ 112779 w 72"/>
              <a:gd name="T87" fmla="*/ 371833 h 160"/>
              <a:gd name="T88" fmla="*/ 133284 w 72"/>
              <a:gd name="T89" fmla="*/ 371833 h 160"/>
              <a:gd name="T90" fmla="*/ 123032 w 72"/>
              <a:gd name="T91" fmla="*/ 399376 h 160"/>
              <a:gd name="T92" fmla="*/ 112779 w 72"/>
              <a:gd name="T93" fmla="*/ 371833 h 160"/>
              <a:gd name="T94" fmla="*/ 17088 w 72"/>
              <a:gd name="T95" fmla="*/ 533649 h 160"/>
              <a:gd name="T96" fmla="*/ 27340 w 72"/>
              <a:gd name="T97" fmla="*/ 512991 h 160"/>
              <a:gd name="T98" fmla="*/ 27340 w 72"/>
              <a:gd name="T99" fmla="*/ 512991 h 160"/>
              <a:gd name="T100" fmla="*/ 37593 w 72"/>
              <a:gd name="T101" fmla="*/ 533649 h 160"/>
              <a:gd name="T102" fmla="*/ 109361 w 72"/>
              <a:gd name="T103" fmla="*/ 413147 h 160"/>
              <a:gd name="T104" fmla="*/ 112779 w 72"/>
              <a:gd name="T105" fmla="*/ 457905 h 160"/>
              <a:gd name="T106" fmla="*/ 129867 w 72"/>
              <a:gd name="T107" fmla="*/ 457905 h 160"/>
              <a:gd name="T108" fmla="*/ 133284 w 72"/>
              <a:gd name="T109" fmla="*/ 413147 h 160"/>
              <a:gd name="T110" fmla="*/ 129867 w 72"/>
              <a:gd name="T111" fmla="*/ 457905 h 160"/>
              <a:gd name="T112" fmla="*/ 205053 w 72"/>
              <a:gd name="T113" fmla="*/ 533649 h 160"/>
              <a:gd name="T114" fmla="*/ 215305 w 72"/>
              <a:gd name="T115" fmla="*/ 512991 h 160"/>
              <a:gd name="T116" fmla="*/ 215305 w 72"/>
              <a:gd name="T117" fmla="*/ 512991 h 160"/>
              <a:gd name="T118" fmla="*/ 225558 w 72"/>
              <a:gd name="T119" fmla="*/ 533649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2" h="160">
                <a:moveTo>
                  <a:pt x="65" y="144"/>
                </a:moveTo>
                <a:cubicBezTo>
                  <a:pt x="43" y="117"/>
                  <a:pt x="43" y="117"/>
                  <a:pt x="43" y="117"/>
                </a:cubicBezTo>
                <a:cubicBezTo>
                  <a:pt x="44" y="116"/>
                  <a:pt x="44" y="114"/>
                  <a:pt x="44" y="113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04"/>
                  <a:pt x="42" y="101"/>
                  <a:pt x="38" y="10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89"/>
                  <a:pt x="44" y="86"/>
                  <a:pt x="44" y="83"/>
                </a:cubicBezTo>
                <a:cubicBezTo>
                  <a:pt x="44" y="83"/>
                  <a:pt x="44" y="83"/>
                  <a:pt x="44" y="83"/>
                </a:cubicBezTo>
                <a:cubicBezTo>
                  <a:pt x="50" y="83"/>
                  <a:pt x="50" y="83"/>
                  <a:pt x="50" y="83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7"/>
                  <a:pt x="51" y="88"/>
                  <a:pt x="52" y="88"/>
                </a:cubicBezTo>
                <a:cubicBezTo>
                  <a:pt x="54" y="88"/>
                  <a:pt x="55" y="87"/>
                  <a:pt x="55" y="86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3"/>
                  <a:pt x="54" y="72"/>
                  <a:pt x="52" y="72"/>
                </a:cubicBezTo>
                <a:cubicBezTo>
                  <a:pt x="51" y="72"/>
                  <a:pt x="50" y="73"/>
                  <a:pt x="50" y="74"/>
                </a:cubicBezTo>
                <a:cubicBezTo>
                  <a:pt x="50" y="77"/>
                  <a:pt x="50" y="77"/>
                  <a:pt x="50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4" y="74"/>
                  <a:pt x="42" y="71"/>
                  <a:pt x="38" y="70"/>
                </a:cubicBezTo>
                <a:cubicBezTo>
                  <a:pt x="38" y="66"/>
                  <a:pt x="38" y="66"/>
                  <a:pt x="38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66" y="66"/>
                  <a:pt x="69" y="64"/>
                  <a:pt x="69" y="61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2"/>
                  <a:pt x="66" y="0"/>
                  <a:pt x="63" y="0"/>
                </a:cubicBezTo>
                <a:cubicBezTo>
                  <a:pt x="8" y="0"/>
                  <a:pt x="8" y="0"/>
                  <a:pt x="8" y="0"/>
                </a:cubicBezTo>
                <a:cubicBezTo>
                  <a:pt x="5" y="0"/>
                  <a:pt x="3" y="2"/>
                  <a:pt x="3" y="5"/>
                </a:cubicBezTo>
                <a:cubicBezTo>
                  <a:pt x="3" y="61"/>
                  <a:pt x="3" y="61"/>
                  <a:pt x="3" y="61"/>
                </a:cubicBezTo>
                <a:cubicBezTo>
                  <a:pt x="3" y="64"/>
                  <a:pt x="5" y="66"/>
                  <a:pt x="8" y="66"/>
                </a:cubicBezTo>
                <a:cubicBezTo>
                  <a:pt x="33" y="66"/>
                  <a:pt x="33" y="66"/>
                  <a:pt x="33" y="66"/>
                </a:cubicBezTo>
                <a:cubicBezTo>
                  <a:pt x="33" y="70"/>
                  <a:pt x="33" y="70"/>
                  <a:pt x="33" y="70"/>
                </a:cubicBezTo>
                <a:cubicBezTo>
                  <a:pt x="30" y="71"/>
                  <a:pt x="28" y="74"/>
                  <a:pt x="28" y="77"/>
                </a:cubicBezTo>
                <a:cubicBezTo>
                  <a:pt x="28" y="83"/>
                  <a:pt x="28" y="83"/>
                  <a:pt x="28" y="83"/>
                </a:cubicBezTo>
                <a:cubicBezTo>
                  <a:pt x="28" y="86"/>
                  <a:pt x="30" y="89"/>
                  <a:pt x="33" y="9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0" y="101"/>
                  <a:pt x="28" y="104"/>
                  <a:pt x="28" y="108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114"/>
                  <a:pt x="28" y="116"/>
                  <a:pt x="28" y="117"/>
                </a:cubicBezTo>
                <a:cubicBezTo>
                  <a:pt x="7" y="144"/>
                  <a:pt x="7" y="144"/>
                  <a:pt x="7" y="144"/>
                </a:cubicBezTo>
                <a:cubicBezTo>
                  <a:pt x="3" y="145"/>
                  <a:pt x="0" y="148"/>
                  <a:pt x="0" y="152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6" y="159"/>
                  <a:pt x="16" y="157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49"/>
                  <a:pt x="15" y="146"/>
                  <a:pt x="12" y="145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3" y="144"/>
                  <a:pt x="33" y="144"/>
                  <a:pt x="33" y="144"/>
                </a:cubicBezTo>
                <a:cubicBezTo>
                  <a:pt x="30" y="145"/>
                  <a:pt x="28" y="148"/>
                  <a:pt x="28" y="152"/>
                </a:cubicBezTo>
                <a:cubicBezTo>
                  <a:pt x="28" y="157"/>
                  <a:pt x="28" y="157"/>
                  <a:pt x="28" y="157"/>
                </a:cubicBezTo>
                <a:cubicBezTo>
                  <a:pt x="28" y="159"/>
                  <a:pt x="29" y="160"/>
                  <a:pt x="30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3" y="160"/>
                  <a:pt x="44" y="159"/>
                  <a:pt x="44" y="157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4" y="148"/>
                  <a:pt x="42" y="145"/>
                  <a:pt x="38" y="144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9" y="145"/>
                  <a:pt x="59" y="145"/>
                  <a:pt x="59" y="145"/>
                </a:cubicBezTo>
                <a:cubicBezTo>
                  <a:pt x="57" y="146"/>
                  <a:pt x="55" y="149"/>
                  <a:pt x="55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5" y="159"/>
                  <a:pt x="56" y="160"/>
                  <a:pt x="58" y="160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70" y="160"/>
                  <a:pt x="72" y="159"/>
                  <a:pt x="72" y="157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48"/>
                  <a:pt x="69" y="145"/>
                  <a:pt x="65" y="144"/>
                </a:cubicBezTo>
                <a:close/>
                <a:moveTo>
                  <a:pt x="8" y="61"/>
                </a:move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1"/>
                  <a:pt x="64" y="61"/>
                  <a:pt x="64" y="61"/>
                </a:cubicBezTo>
                <a:cubicBezTo>
                  <a:pt x="64" y="61"/>
                  <a:pt x="64" y="61"/>
                  <a:pt x="63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61"/>
                  <a:pt x="8" y="61"/>
                  <a:pt x="8" y="61"/>
                </a:cubicBezTo>
                <a:close/>
                <a:moveTo>
                  <a:pt x="39" y="155"/>
                </a:moveTo>
                <a:cubicBezTo>
                  <a:pt x="33" y="155"/>
                  <a:pt x="33" y="155"/>
                  <a:pt x="33" y="155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3" y="150"/>
                  <a:pt x="34" y="149"/>
                  <a:pt x="36" y="149"/>
                </a:cubicBezTo>
                <a:cubicBezTo>
                  <a:pt x="37" y="149"/>
                  <a:pt x="39" y="150"/>
                  <a:pt x="39" y="152"/>
                </a:cubicBezTo>
                <a:lnTo>
                  <a:pt x="39" y="155"/>
                </a:lnTo>
                <a:close/>
                <a:moveTo>
                  <a:pt x="33" y="77"/>
                </a:moveTo>
                <a:cubicBezTo>
                  <a:pt x="33" y="76"/>
                  <a:pt x="34" y="74"/>
                  <a:pt x="36" y="74"/>
                </a:cubicBezTo>
                <a:cubicBezTo>
                  <a:pt x="37" y="74"/>
                  <a:pt x="39" y="76"/>
                  <a:pt x="39" y="77"/>
                </a:cubicBezTo>
                <a:cubicBezTo>
                  <a:pt x="39" y="83"/>
                  <a:pt x="39" y="83"/>
                  <a:pt x="39" y="83"/>
                </a:cubicBezTo>
                <a:cubicBezTo>
                  <a:pt x="39" y="84"/>
                  <a:pt x="37" y="86"/>
                  <a:pt x="36" y="86"/>
                </a:cubicBezTo>
                <a:cubicBezTo>
                  <a:pt x="34" y="86"/>
                  <a:pt x="33" y="84"/>
                  <a:pt x="33" y="83"/>
                </a:cubicBezTo>
                <a:lnTo>
                  <a:pt x="33" y="77"/>
                </a:lnTo>
                <a:close/>
                <a:moveTo>
                  <a:pt x="33" y="108"/>
                </a:moveTo>
                <a:cubicBezTo>
                  <a:pt x="33" y="106"/>
                  <a:pt x="34" y="105"/>
                  <a:pt x="36" y="105"/>
                </a:cubicBezTo>
                <a:cubicBezTo>
                  <a:pt x="37" y="105"/>
                  <a:pt x="39" y="106"/>
                  <a:pt x="39" y="108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39" y="115"/>
                  <a:pt x="37" y="116"/>
                  <a:pt x="36" y="116"/>
                </a:cubicBezTo>
                <a:cubicBezTo>
                  <a:pt x="34" y="116"/>
                  <a:pt x="33" y="115"/>
                  <a:pt x="33" y="113"/>
                </a:cubicBezTo>
                <a:lnTo>
                  <a:pt x="33" y="108"/>
                </a:lnTo>
                <a:close/>
                <a:moveTo>
                  <a:pt x="11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52"/>
                  <a:pt x="5" y="152"/>
                  <a:pt x="5" y="152"/>
                </a:cubicBezTo>
                <a:cubicBezTo>
                  <a:pt x="5" y="150"/>
                  <a:pt x="7" y="149"/>
                  <a:pt x="8" y="149"/>
                </a:cubicBezTo>
                <a:cubicBezTo>
                  <a:pt x="8" y="149"/>
                  <a:pt x="8" y="149"/>
                  <a:pt x="8" y="149"/>
                </a:cubicBezTo>
                <a:cubicBezTo>
                  <a:pt x="8" y="149"/>
                  <a:pt x="8" y="149"/>
                  <a:pt x="8" y="149"/>
                </a:cubicBezTo>
                <a:cubicBezTo>
                  <a:pt x="10" y="149"/>
                  <a:pt x="11" y="150"/>
                  <a:pt x="11" y="152"/>
                </a:cubicBezTo>
                <a:lnTo>
                  <a:pt x="11" y="155"/>
                </a:lnTo>
                <a:close/>
                <a:moveTo>
                  <a:pt x="22" y="133"/>
                </a:moveTo>
                <a:cubicBezTo>
                  <a:pt x="32" y="120"/>
                  <a:pt x="32" y="120"/>
                  <a:pt x="32" y="120"/>
                </a:cubicBezTo>
                <a:cubicBezTo>
                  <a:pt x="32" y="121"/>
                  <a:pt x="33" y="121"/>
                  <a:pt x="33" y="121"/>
                </a:cubicBezTo>
                <a:cubicBezTo>
                  <a:pt x="33" y="133"/>
                  <a:pt x="33" y="133"/>
                  <a:pt x="33" y="133"/>
                </a:cubicBezTo>
                <a:lnTo>
                  <a:pt x="22" y="133"/>
                </a:lnTo>
                <a:close/>
                <a:moveTo>
                  <a:pt x="38" y="133"/>
                </a:moveTo>
                <a:cubicBezTo>
                  <a:pt x="38" y="121"/>
                  <a:pt x="38" y="121"/>
                  <a:pt x="38" y="121"/>
                </a:cubicBezTo>
                <a:cubicBezTo>
                  <a:pt x="39" y="121"/>
                  <a:pt x="39" y="121"/>
                  <a:pt x="39" y="120"/>
                </a:cubicBezTo>
                <a:cubicBezTo>
                  <a:pt x="49" y="133"/>
                  <a:pt x="49" y="133"/>
                  <a:pt x="49" y="133"/>
                </a:cubicBezTo>
                <a:lnTo>
                  <a:pt x="38" y="133"/>
                </a:lnTo>
                <a:close/>
                <a:moveTo>
                  <a:pt x="66" y="155"/>
                </a:moveTo>
                <a:cubicBezTo>
                  <a:pt x="60" y="155"/>
                  <a:pt x="60" y="155"/>
                  <a:pt x="60" y="155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0"/>
                  <a:pt x="62" y="149"/>
                  <a:pt x="63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5" y="149"/>
                  <a:pt x="66" y="150"/>
                  <a:pt x="66" y="152"/>
                </a:cubicBezTo>
                <a:lnTo>
                  <a:pt x="66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90">
            <a:extLst>
              <a:ext uri="{FF2B5EF4-FFF2-40B4-BE49-F238E27FC236}">
                <a16:creationId xmlns:a16="http://schemas.microsoft.com/office/drawing/2014/main" id="{20EF456F-4651-4F0E-87DD-C1F0AE2D9685}"/>
              </a:ext>
            </a:extLst>
          </p:cNvPr>
          <p:cNvSpPr>
            <a:spLocks noEditPoints="1"/>
          </p:cNvSpPr>
          <p:nvPr/>
        </p:nvSpPr>
        <p:spPr bwMode="auto">
          <a:xfrm>
            <a:off x="10802370" y="3287018"/>
            <a:ext cx="277122" cy="462312"/>
          </a:xfrm>
          <a:custGeom>
            <a:avLst/>
            <a:gdLst>
              <a:gd name="T0" fmla="*/ 217864 w 97"/>
              <a:gd name="T1" fmla="*/ 92958 h 160"/>
              <a:gd name="T2" fmla="*/ 180419 w 97"/>
              <a:gd name="T3" fmla="*/ 75744 h 160"/>
              <a:gd name="T4" fmla="*/ 323392 w 97"/>
              <a:gd name="T5" fmla="*/ 475119 h 160"/>
              <a:gd name="T6" fmla="*/ 289351 w 97"/>
              <a:gd name="T7" fmla="*/ 437248 h 160"/>
              <a:gd name="T8" fmla="*/ 217864 w 97"/>
              <a:gd name="T9" fmla="*/ 227231 h 160"/>
              <a:gd name="T10" fmla="*/ 228076 w 97"/>
              <a:gd name="T11" fmla="*/ 172145 h 160"/>
              <a:gd name="T12" fmla="*/ 285946 w 97"/>
              <a:gd name="T13" fmla="*/ 55086 h 160"/>
              <a:gd name="T14" fmla="*/ 221268 w 97"/>
              <a:gd name="T15" fmla="*/ 20657 h 160"/>
              <a:gd name="T16" fmla="*/ 136165 w 97"/>
              <a:gd name="T17" fmla="*/ 27543 h 160"/>
              <a:gd name="T18" fmla="*/ 78295 w 97"/>
              <a:gd name="T19" fmla="*/ 134273 h 160"/>
              <a:gd name="T20" fmla="*/ 136165 w 97"/>
              <a:gd name="T21" fmla="*/ 175588 h 160"/>
              <a:gd name="T22" fmla="*/ 20425 w 97"/>
              <a:gd name="T23" fmla="*/ 199688 h 160"/>
              <a:gd name="T24" fmla="*/ 95315 w 97"/>
              <a:gd name="T25" fmla="*/ 230674 h 160"/>
              <a:gd name="T26" fmla="*/ 149781 w 97"/>
              <a:gd name="T27" fmla="*/ 227231 h 160"/>
              <a:gd name="T28" fmla="*/ 122548 w 97"/>
              <a:gd name="T29" fmla="*/ 282317 h 160"/>
              <a:gd name="T30" fmla="*/ 51062 w 97"/>
              <a:gd name="T31" fmla="*/ 447576 h 160"/>
              <a:gd name="T32" fmla="*/ 30637 w 97"/>
              <a:gd name="T33" fmla="*/ 523320 h 160"/>
              <a:gd name="T34" fmla="*/ 88507 w 97"/>
              <a:gd name="T35" fmla="*/ 540534 h 160"/>
              <a:gd name="T36" fmla="*/ 91911 w 97"/>
              <a:gd name="T37" fmla="*/ 492334 h 160"/>
              <a:gd name="T38" fmla="*/ 159994 w 97"/>
              <a:gd name="T39" fmla="*/ 506105 h 160"/>
              <a:gd name="T40" fmla="*/ 200843 w 97"/>
              <a:gd name="T41" fmla="*/ 550863 h 160"/>
              <a:gd name="T42" fmla="*/ 207652 w 97"/>
              <a:gd name="T43" fmla="*/ 495777 h 160"/>
              <a:gd name="T44" fmla="*/ 279138 w 97"/>
              <a:gd name="T45" fmla="*/ 502662 h 160"/>
              <a:gd name="T46" fmla="*/ 285946 w 97"/>
              <a:gd name="T47" fmla="*/ 550863 h 160"/>
              <a:gd name="T48" fmla="*/ 313179 w 97"/>
              <a:gd name="T49" fmla="*/ 495777 h 160"/>
              <a:gd name="T50" fmla="*/ 190631 w 97"/>
              <a:gd name="T51" fmla="*/ 447576 h 160"/>
              <a:gd name="T52" fmla="*/ 272330 w 97"/>
              <a:gd name="T53" fmla="*/ 440690 h 160"/>
              <a:gd name="T54" fmla="*/ 170206 w 97"/>
              <a:gd name="T55" fmla="*/ 495777 h 160"/>
              <a:gd name="T56" fmla="*/ 190631 w 97"/>
              <a:gd name="T57" fmla="*/ 464791 h 160"/>
              <a:gd name="T58" fmla="*/ 132761 w 97"/>
              <a:gd name="T59" fmla="*/ 92958 h 160"/>
              <a:gd name="T60" fmla="*/ 132761 w 97"/>
              <a:gd name="T61" fmla="*/ 92958 h 160"/>
              <a:gd name="T62" fmla="*/ 224672 w 97"/>
              <a:gd name="T63" fmla="*/ 141159 h 160"/>
              <a:gd name="T64" fmla="*/ 265522 w 97"/>
              <a:gd name="T65" fmla="*/ 55086 h 160"/>
              <a:gd name="T66" fmla="*/ 204247 w 97"/>
              <a:gd name="T67" fmla="*/ 24100 h 160"/>
              <a:gd name="T68" fmla="*/ 153186 w 97"/>
              <a:gd name="T69" fmla="*/ 34429 h 160"/>
              <a:gd name="T70" fmla="*/ 95315 w 97"/>
              <a:gd name="T71" fmla="*/ 55086 h 160"/>
              <a:gd name="T72" fmla="*/ 136165 w 97"/>
              <a:gd name="T73" fmla="*/ 141159 h 160"/>
              <a:gd name="T74" fmla="*/ 211056 w 97"/>
              <a:gd name="T75" fmla="*/ 172145 h 160"/>
              <a:gd name="T76" fmla="*/ 153186 w 97"/>
              <a:gd name="T77" fmla="*/ 161816 h 160"/>
              <a:gd name="T78" fmla="*/ 30637 w 97"/>
              <a:gd name="T79" fmla="*/ 234117 h 160"/>
              <a:gd name="T80" fmla="*/ 88507 w 97"/>
              <a:gd name="T81" fmla="*/ 192802 h 160"/>
              <a:gd name="T82" fmla="*/ 163398 w 97"/>
              <a:gd name="T83" fmla="*/ 210017 h 160"/>
              <a:gd name="T84" fmla="*/ 163398 w 97"/>
              <a:gd name="T85" fmla="*/ 210017 h 160"/>
              <a:gd name="T86" fmla="*/ 228076 w 97"/>
              <a:gd name="T87" fmla="*/ 254774 h 160"/>
              <a:gd name="T88" fmla="*/ 136165 w 97"/>
              <a:gd name="T89" fmla="*/ 265103 h 160"/>
              <a:gd name="T90" fmla="*/ 139569 w 97"/>
              <a:gd name="T91" fmla="*/ 285760 h 160"/>
              <a:gd name="T92" fmla="*/ 156590 w 97"/>
              <a:gd name="T93" fmla="*/ 457905 h 160"/>
              <a:gd name="T94" fmla="*/ 88507 w 97"/>
              <a:gd name="T95" fmla="*/ 440690 h 160"/>
              <a:gd name="T96" fmla="*/ 47658 w 97"/>
              <a:gd name="T97" fmla="*/ 523320 h 160"/>
              <a:gd name="T98" fmla="*/ 85103 w 97"/>
              <a:gd name="T99" fmla="*/ 457905 h 160"/>
              <a:gd name="T100" fmla="*/ 57870 w 97"/>
              <a:gd name="T101" fmla="*/ 482005 h 160"/>
              <a:gd name="T102" fmla="*/ 68082 w 97"/>
              <a:gd name="T103" fmla="*/ 454462 h 160"/>
              <a:gd name="T104" fmla="*/ 74891 w 97"/>
              <a:gd name="T105" fmla="*/ 454462 h 160"/>
              <a:gd name="T106" fmla="*/ 85103 w 97"/>
              <a:gd name="T107" fmla="*/ 457905 h 160"/>
              <a:gd name="T108" fmla="*/ 170206 w 97"/>
              <a:gd name="T109" fmla="*/ 523320 h 160"/>
              <a:gd name="T110" fmla="*/ 279138 w 97"/>
              <a:gd name="T111" fmla="*/ 457905 h 160"/>
              <a:gd name="T112" fmla="*/ 296159 w 97"/>
              <a:gd name="T113" fmla="*/ 454462 h 160"/>
              <a:gd name="T114" fmla="*/ 285946 w 97"/>
              <a:gd name="T115" fmla="*/ 485448 h 160"/>
              <a:gd name="T116" fmla="*/ 292755 w 97"/>
              <a:gd name="T117" fmla="*/ 533649 h 160"/>
              <a:gd name="T118" fmla="*/ 313179 w 97"/>
              <a:gd name="T119" fmla="*/ 533649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7" h="160">
                <a:moveTo>
                  <a:pt x="53" y="17"/>
                </a:moveTo>
                <a:cubicBezTo>
                  <a:pt x="47" y="17"/>
                  <a:pt x="42" y="21"/>
                  <a:pt x="42" y="27"/>
                </a:cubicBezTo>
                <a:cubicBezTo>
                  <a:pt x="42" y="33"/>
                  <a:pt x="47" y="38"/>
                  <a:pt x="53" y="38"/>
                </a:cubicBezTo>
                <a:cubicBezTo>
                  <a:pt x="59" y="38"/>
                  <a:pt x="64" y="33"/>
                  <a:pt x="64" y="27"/>
                </a:cubicBezTo>
                <a:cubicBezTo>
                  <a:pt x="64" y="21"/>
                  <a:pt x="59" y="17"/>
                  <a:pt x="53" y="17"/>
                </a:cubicBezTo>
                <a:close/>
                <a:moveTo>
                  <a:pt x="53" y="33"/>
                </a:moveTo>
                <a:cubicBezTo>
                  <a:pt x="50" y="33"/>
                  <a:pt x="48" y="31"/>
                  <a:pt x="48" y="27"/>
                </a:cubicBezTo>
                <a:cubicBezTo>
                  <a:pt x="48" y="24"/>
                  <a:pt x="50" y="22"/>
                  <a:pt x="53" y="22"/>
                </a:cubicBezTo>
                <a:cubicBezTo>
                  <a:pt x="56" y="22"/>
                  <a:pt x="59" y="24"/>
                  <a:pt x="59" y="27"/>
                </a:cubicBezTo>
                <a:cubicBezTo>
                  <a:pt x="59" y="31"/>
                  <a:pt x="56" y="33"/>
                  <a:pt x="53" y="33"/>
                </a:cubicBezTo>
                <a:close/>
                <a:moveTo>
                  <a:pt x="92" y="144"/>
                </a:moveTo>
                <a:cubicBezTo>
                  <a:pt x="94" y="143"/>
                  <a:pt x="95" y="140"/>
                  <a:pt x="95" y="138"/>
                </a:cubicBezTo>
                <a:cubicBezTo>
                  <a:pt x="92" y="130"/>
                  <a:pt x="92" y="130"/>
                  <a:pt x="92" y="130"/>
                </a:cubicBezTo>
                <a:cubicBezTo>
                  <a:pt x="92" y="129"/>
                  <a:pt x="91" y="128"/>
                  <a:pt x="89" y="127"/>
                </a:cubicBezTo>
                <a:cubicBezTo>
                  <a:pt x="88" y="126"/>
                  <a:pt x="87" y="126"/>
                  <a:pt x="85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71" y="82"/>
                  <a:pt x="71" y="82"/>
                  <a:pt x="71" y="82"/>
                </a:cubicBezTo>
                <a:cubicBezTo>
                  <a:pt x="72" y="82"/>
                  <a:pt x="73" y="81"/>
                  <a:pt x="73" y="80"/>
                </a:cubicBezTo>
                <a:cubicBezTo>
                  <a:pt x="73" y="74"/>
                  <a:pt x="73" y="74"/>
                  <a:pt x="73" y="74"/>
                </a:cubicBezTo>
                <a:cubicBezTo>
                  <a:pt x="73" y="70"/>
                  <a:pt x="69" y="66"/>
                  <a:pt x="64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64" y="65"/>
                  <a:pt x="64" y="63"/>
                  <a:pt x="64" y="61"/>
                </a:cubicBezTo>
                <a:cubicBezTo>
                  <a:pt x="64" y="59"/>
                  <a:pt x="64" y="57"/>
                  <a:pt x="63" y="55"/>
                </a:cubicBezTo>
                <a:cubicBezTo>
                  <a:pt x="65" y="54"/>
                  <a:pt x="67" y="52"/>
                  <a:pt x="67" y="50"/>
                </a:cubicBezTo>
                <a:cubicBezTo>
                  <a:pt x="67" y="47"/>
                  <a:pt x="67" y="47"/>
                  <a:pt x="67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80" y="47"/>
                  <a:pt x="84" y="43"/>
                  <a:pt x="84" y="39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12"/>
                  <a:pt x="80" y="8"/>
                  <a:pt x="75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64" y="2"/>
                  <a:pt x="61" y="0"/>
                  <a:pt x="58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6" y="0"/>
                  <a:pt x="42" y="2"/>
                  <a:pt x="41" y="6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27" y="8"/>
                  <a:pt x="23" y="12"/>
                  <a:pt x="23" y="16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3"/>
                  <a:pt x="27" y="47"/>
                  <a:pt x="31" y="47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50"/>
                  <a:pt x="40" y="50"/>
                  <a:pt x="40" y="50"/>
                </a:cubicBezTo>
                <a:cubicBezTo>
                  <a:pt x="40" y="50"/>
                  <a:pt x="40" y="51"/>
                  <a:pt x="40" y="51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2"/>
                  <a:pt x="29" y="52"/>
                </a:cubicBezTo>
                <a:cubicBezTo>
                  <a:pt x="27" y="51"/>
                  <a:pt x="25" y="51"/>
                  <a:pt x="23" y="52"/>
                </a:cubicBezTo>
                <a:cubicBezTo>
                  <a:pt x="6" y="58"/>
                  <a:pt x="6" y="58"/>
                  <a:pt x="6" y="58"/>
                </a:cubicBezTo>
                <a:cubicBezTo>
                  <a:pt x="2" y="59"/>
                  <a:pt x="0" y="64"/>
                  <a:pt x="1" y="68"/>
                </a:cubicBezTo>
                <a:cubicBezTo>
                  <a:pt x="3" y="71"/>
                  <a:pt x="6" y="73"/>
                  <a:pt x="9" y="73"/>
                </a:cubicBezTo>
                <a:cubicBezTo>
                  <a:pt x="10" y="73"/>
                  <a:pt x="11" y="73"/>
                  <a:pt x="12" y="73"/>
                </a:cubicBezTo>
                <a:cubicBezTo>
                  <a:pt x="28" y="67"/>
                  <a:pt x="28" y="67"/>
                  <a:pt x="28" y="67"/>
                </a:cubicBezTo>
                <a:cubicBezTo>
                  <a:pt x="32" y="66"/>
                  <a:pt x="34" y="63"/>
                  <a:pt x="34" y="59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7"/>
                  <a:pt x="42" y="59"/>
                  <a:pt x="42" y="61"/>
                </a:cubicBezTo>
                <a:cubicBezTo>
                  <a:pt x="42" y="63"/>
                  <a:pt x="43" y="65"/>
                  <a:pt x="44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38" y="66"/>
                  <a:pt x="34" y="70"/>
                  <a:pt x="34" y="74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1"/>
                  <a:pt x="35" y="82"/>
                  <a:pt x="36" y="82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21" y="127"/>
                  <a:pt x="21" y="127"/>
                  <a:pt x="21" y="127"/>
                </a:cubicBezTo>
                <a:cubicBezTo>
                  <a:pt x="20" y="126"/>
                  <a:pt x="19" y="126"/>
                  <a:pt x="17" y="127"/>
                </a:cubicBezTo>
                <a:cubicBezTo>
                  <a:pt x="16" y="128"/>
                  <a:pt x="15" y="129"/>
                  <a:pt x="15" y="130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9"/>
                  <a:pt x="12" y="141"/>
                  <a:pt x="12" y="142"/>
                </a:cubicBezTo>
                <a:cubicBezTo>
                  <a:pt x="13" y="143"/>
                  <a:pt x="14" y="144"/>
                  <a:pt x="15" y="144"/>
                </a:cubicBezTo>
                <a:cubicBezTo>
                  <a:pt x="11" y="145"/>
                  <a:pt x="9" y="148"/>
                  <a:pt x="9" y="152"/>
                </a:cubicBezTo>
                <a:cubicBezTo>
                  <a:pt x="9" y="157"/>
                  <a:pt x="9" y="157"/>
                  <a:pt x="9" y="157"/>
                </a:cubicBezTo>
                <a:cubicBezTo>
                  <a:pt x="9" y="159"/>
                  <a:pt x="10" y="160"/>
                  <a:pt x="12" y="160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24" y="160"/>
                  <a:pt x="26" y="159"/>
                  <a:pt x="26" y="157"/>
                </a:cubicBezTo>
                <a:cubicBezTo>
                  <a:pt x="26" y="152"/>
                  <a:pt x="26" y="152"/>
                  <a:pt x="26" y="152"/>
                </a:cubicBezTo>
                <a:cubicBezTo>
                  <a:pt x="26" y="150"/>
                  <a:pt x="25" y="148"/>
                  <a:pt x="24" y="147"/>
                </a:cubicBezTo>
                <a:cubicBezTo>
                  <a:pt x="24" y="146"/>
                  <a:pt x="24" y="146"/>
                  <a:pt x="25" y="146"/>
                </a:cubicBezTo>
                <a:cubicBezTo>
                  <a:pt x="26" y="145"/>
                  <a:pt x="27" y="144"/>
                  <a:pt x="27" y="143"/>
                </a:cubicBezTo>
                <a:cubicBezTo>
                  <a:pt x="29" y="138"/>
                  <a:pt x="29" y="138"/>
                  <a:pt x="29" y="138"/>
                </a:cubicBezTo>
                <a:cubicBezTo>
                  <a:pt x="45" y="138"/>
                  <a:pt x="45" y="138"/>
                  <a:pt x="45" y="138"/>
                </a:cubicBezTo>
                <a:cubicBezTo>
                  <a:pt x="45" y="144"/>
                  <a:pt x="45" y="144"/>
                  <a:pt x="45" y="144"/>
                </a:cubicBezTo>
                <a:cubicBezTo>
                  <a:pt x="45" y="145"/>
                  <a:pt x="46" y="146"/>
                  <a:pt x="47" y="147"/>
                </a:cubicBezTo>
                <a:cubicBezTo>
                  <a:pt x="46" y="149"/>
                  <a:pt x="45" y="150"/>
                  <a:pt x="45" y="152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9"/>
                  <a:pt x="46" y="160"/>
                  <a:pt x="48" y="160"/>
                </a:cubicBezTo>
                <a:cubicBezTo>
                  <a:pt x="59" y="160"/>
                  <a:pt x="59" y="160"/>
                  <a:pt x="59" y="160"/>
                </a:cubicBezTo>
                <a:cubicBezTo>
                  <a:pt x="60" y="160"/>
                  <a:pt x="61" y="159"/>
                  <a:pt x="61" y="157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1" y="150"/>
                  <a:pt x="61" y="149"/>
                  <a:pt x="60" y="147"/>
                </a:cubicBezTo>
                <a:cubicBezTo>
                  <a:pt x="61" y="146"/>
                  <a:pt x="61" y="145"/>
                  <a:pt x="61" y="144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0" y="144"/>
                  <a:pt x="81" y="145"/>
                  <a:pt x="82" y="146"/>
                </a:cubicBezTo>
                <a:cubicBezTo>
                  <a:pt x="82" y="146"/>
                  <a:pt x="83" y="146"/>
                  <a:pt x="83" y="147"/>
                </a:cubicBezTo>
                <a:cubicBezTo>
                  <a:pt x="82" y="148"/>
                  <a:pt x="81" y="150"/>
                  <a:pt x="81" y="152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81" y="159"/>
                  <a:pt x="82" y="160"/>
                  <a:pt x="8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6" y="160"/>
                  <a:pt x="97" y="159"/>
                  <a:pt x="97" y="157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97" y="148"/>
                  <a:pt x="95" y="145"/>
                  <a:pt x="92" y="144"/>
                </a:cubicBezTo>
                <a:close/>
                <a:moveTo>
                  <a:pt x="77" y="131"/>
                </a:moveTo>
                <a:cubicBezTo>
                  <a:pt x="77" y="132"/>
                  <a:pt x="77" y="132"/>
                  <a:pt x="76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0" y="131"/>
                  <a:pt x="58" y="130"/>
                  <a:pt x="56" y="130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83"/>
                  <a:pt x="56" y="83"/>
                  <a:pt x="56" y="83"/>
                </a:cubicBezTo>
                <a:cubicBezTo>
                  <a:pt x="65" y="83"/>
                  <a:pt x="65" y="83"/>
                  <a:pt x="65" y="83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79" y="129"/>
                  <a:pt x="78" y="130"/>
                  <a:pt x="77" y="131"/>
                </a:cubicBezTo>
                <a:close/>
                <a:moveTo>
                  <a:pt x="51" y="144"/>
                </a:moveTo>
                <a:cubicBezTo>
                  <a:pt x="50" y="144"/>
                  <a:pt x="50" y="144"/>
                  <a:pt x="50" y="144"/>
                </a:cubicBezTo>
                <a:cubicBezTo>
                  <a:pt x="50" y="135"/>
                  <a:pt x="50" y="135"/>
                  <a:pt x="50" y="135"/>
                </a:cubicBezTo>
                <a:cubicBezTo>
                  <a:pt x="50" y="135"/>
                  <a:pt x="50" y="135"/>
                  <a:pt x="51" y="135"/>
                </a:cubicBezTo>
                <a:cubicBezTo>
                  <a:pt x="56" y="135"/>
                  <a:pt x="56" y="135"/>
                  <a:pt x="56" y="135"/>
                </a:cubicBezTo>
                <a:cubicBezTo>
                  <a:pt x="56" y="135"/>
                  <a:pt x="56" y="135"/>
                  <a:pt x="56" y="135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6" y="144"/>
                  <a:pt x="56" y="144"/>
                  <a:pt x="56" y="144"/>
                </a:cubicBezTo>
                <a:lnTo>
                  <a:pt x="51" y="144"/>
                </a:lnTo>
                <a:close/>
                <a:moveTo>
                  <a:pt x="39" y="27"/>
                </a:moveTo>
                <a:cubicBezTo>
                  <a:pt x="39" y="20"/>
                  <a:pt x="46" y="13"/>
                  <a:pt x="53" y="13"/>
                </a:cubicBezTo>
                <a:cubicBezTo>
                  <a:pt x="61" y="13"/>
                  <a:pt x="67" y="20"/>
                  <a:pt x="67" y="27"/>
                </a:cubicBezTo>
                <a:cubicBezTo>
                  <a:pt x="67" y="35"/>
                  <a:pt x="61" y="41"/>
                  <a:pt x="53" y="41"/>
                </a:cubicBezTo>
                <a:cubicBezTo>
                  <a:pt x="46" y="41"/>
                  <a:pt x="39" y="35"/>
                  <a:pt x="39" y="27"/>
                </a:cubicBezTo>
                <a:close/>
                <a:moveTo>
                  <a:pt x="78" y="16"/>
                </a:moveTo>
                <a:cubicBezTo>
                  <a:pt x="78" y="39"/>
                  <a:pt x="78" y="39"/>
                  <a:pt x="78" y="39"/>
                </a:cubicBezTo>
                <a:cubicBezTo>
                  <a:pt x="78" y="40"/>
                  <a:pt x="77" y="41"/>
                  <a:pt x="75" y="41"/>
                </a:cubicBezTo>
                <a:cubicBezTo>
                  <a:pt x="66" y="41"/>
                  <a:pt x="66" y="41"/>
                  <a:pt x="66" y="41"/>
                </a:cubicBezTo>
                <a:cubicBezTo>
                  <a:pt x="70" y="38"/>
                  <a:pt x="73" y="33"/>
                  <a:pt x="73" y="27"/>
                </a:cubicBezTo>
                <a:cubicBezTo>
                  <a:pt x="73" y="22"/>
                  <a:pt x="70" y="17"/>
                  <a:pt x="66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77" y="13"/>
                  <a:pt x="78" y="15"/>
                  <a:pt x="78" y="16"/>
                </a:cubicBezTo>
                <a:close/>
                <a:moveTo>
                  <a:pt x="46" y="7"/>
                </a:moveTo>
                <a:cubicBezTo>
                  <a:pt x="47" y="6"/>
                  <a:pt x="48" y="5"/>
                  <a:pt x="49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9" y="5"/>
                  <a:pt x="60" y="6"/>
                  <a:pt x="60" y="7"/>
                </a:cubicBezTo>
                <a:cubicBezTo>
                  <a:pt x="61" y="10"/>
                  <a:pt x="61" y="10"/>
                  <a:pt x="61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59" y="9"/>
                  <a:pt x="56" y="8"/>
                  <a:pt x="53" y="8"/>
                </a:cubicBezTo>
                <a:cubicBezTo>
                  <a:pt x="50" y="8"/>
                  <a:pt x="48" y="9"/>
                  <a:pt x="45" y="10"/>
                </a:cubicBezTo>
                <a:cubicBezTo>
                  <a:pt x="45" y="10"/>
                  <a:pt x="45" y="10"/>
                  <a:pt x="45" y="10"/>
                </a:cubicBezTo>
                <a:lnTo>
                  <a:pt x="46" y="7"/>
                </a:lnTo>
                <a:close/>
                <a:moveTo>
                  <a:pt x="28" y="39"/>
                </a:moveTo>
                <a:cubicBezTo>
                  <a:pt x="28" y="16"/>
                  <a:pt x="28" y="16"/>
                  <a:pt x="28" y="16"/>
                </a:cubicBezTo>
                <a:cubicBezTo>
                  <a:pt x="28" y="15"/>
                  <a:pt x="30" y="13"/>
                  <a:pt x="31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37" y="17"/>
                  <a:pt x="34" y="22"/>
                  <a:pt x="34" y="27"/>
                </a:cubicBezTo>
                <a:cubicBezTo>
                  <a:pt x="34" y="33"/>
                  <a:pt x="37" y="38"/>
                  <a:pt x="40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0" y="41"/>
                  <a:pt x="28" y="40"/>
                  <a:pt x="28" y="39"/>
                </a:cubicBezTo>
                <a:close/>
                <a:moveTo>
                  <a:pt x="62" y="47"/>
                </a:moveTo>
                <a:cubicBezTo>
                  <a:pt x="62" y="50"/>
                  <a:pt x="62" y="50"/>
                  <a:pt x="62" y="50"/>
                </a:cubicBezTo>
                <a:cubicBezTo>
                  <a:pt x="62" y="50"/>
                  <a:pt x="62" y="50"/>
                  <a:pt x="62" y="50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47"/>
                  <a:pt x="45" y="47"/>
                  <a:pt x="45" y="47"/>
                </a:cubicBezTo>
                <a:lnTo>
                  <a:pt x="62" y="47"/>
                </a:lnTo>
                <a:close/>
                <a:moveTo>
                  <a:pt x="27" y="62"/>
                </a:moveTo>
                <a:cubicBezTo>
                  <a:pt x="10" y="68"/>
                  <a:pt x="10" y="68"/>
                  <a:pt x="10" y="68"/>
                </a:cubicBezTo>
                <a:cubicBezTo>
                  <a:pt x="10" y="68"/>
                  <a:pt x="9" y="68"/>
                  <a:pt x="9" y="68"/>
                </a:cubicBezTo>
                <a:cubicBezTo>
                  <a:pt x="8" y="68"/>
                  <a:pt x="7" y="67"/>
                  <a:pt x="6" y="66"/>
                </a:cubicBezTo>
                <a:cubicBezTo>
                  <a:pt x="6" y="65"/>
                  <a:pt x="7" y="63"/>
                  <a:pt x="8" y="62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6" y="56"/>
                </a:cubicBezTo>
                <a:cubicBezTo>
                  <a:pt x="26" y="56"/>
                  <a:pt x="27" y="56"/>
                  <a:pt x="27" y="57"/>
                </a:cubicBezTo>
                <a:cubicBezTo>
                  <a:pt x="28" y="57"/>
                  <a:pt x="28" y="58"/>
                  <a:pt x="28" y="58"/>
                </a:cubicBezTo>
                <a:cubicBezTo>
                  <a:pt x="29" y="60"/>
                  <a:pt x="28" y="61"/>
                  <a:pt x="27" y="62"/>
                </a:cubicBezTo>
                <a:close/>
                <a:moveTo>
                  <a:pt x="48" y="61"/>
                </a:moveTo>
                <a:cubicBezTo>
                  <a:pt x="48" y="58"/>
                  <a:pt x="50" y="55"/>
                  <a:pt x="53" y="55"/>
                </a:cubicBezTo>
                <a:cubicBezTo>
                  <a:pt x="56" y="55"/>
                  <a:pt x="59" y="58"/>
                  <a:pt x="59" y="61"/>
                </a:cubicBezTo>
                <a:cubicBezTo>
                  <a:pt x="59" y="64"/>
                  <a:pt x="56" y="66"/>
                  <a:pt x="53" y="66"/>
                </a:cubicBezTo>
                <a:cubicBezTo>
                  <a:pt x="50" y="66"/>
                  <a:pt x="48" y="64"/>
                  <a:pt x="48" y="61"/>
                </a:cubicBezTo>
                <a:close/>
                <a:moveTo>
                  <a:pt x="39" y="74"/>
                </a:moveTo>
                <a:cubicBezTo>
                  <a:pt x="39" y="73"/>
                  <a:pt x="41" y="72"/>
                  <a:pt x="42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6" y="72"/>
                  <a:pt x="67" y="73"/>
                  <a:pt x="67" y="74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77"/>
                  <a:pt x="67" y="77"/>
                  <a:pt x="67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39" y="77"/>
                  <a:pt x="39" y="77"/>
                  <a:pt x="39" y="77"/>
                </a:cubicBezTo>
                <a:lnTo>
                  <a:pt x="39" y="74"/>
                </a:lnTo>
                <a:close/>
                <a:moveTo>
                  <a:pt x="41" y="83"/>
                </a:moveTo>
                <a:cubicBezTo>
                  <a:pt x="51" y="83"/>
                  <a:pt x="51" y="83"/>
                  <a:pt x="51" y="83"/>
                </a:cubicBezTo>
                <a:cubicBezTo>
                  <a:pt x="51" y="130"/>
                  <a:pt x="51" y="130"/>
                  <a:pt x="51" y="130"/>
                </a:cubicBezTo>
                <a:cubicBezTo>
                  <a:pt x="51" y="130"/>
                  <a:pt x="51" y="130"/>
                  <a:pt x="51" y="130"/>
                </a:cubicBezTo>
                <a:cubicBezTo>
                  <a:pt x="49" y="130"/>
                  <a:pt x="47" y="131"/>
                  <a:pt x="46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30" y="132"/>
                  <a:pt x="30" y="132"/>
                  <a:pt x="30" y="131"/>
                </a:cubicBezTo>
                <a:cubicBezTo>
                  <a:pt x="29" y="130"/>
                  <a:pt x="28" y="129"/>
                  <a:pt x="27" y="128"/>
                </a:cubicBezTo>
                <a:cubicBezTo>
                  <a:pt x="26" y="128"/>
                  <a:pt x="26" y="128"/>
                  <a:pt x="26" y="128"/>
                </a:cubicBezTo>
                <a:lnTo>
                  <a:pt x="41" y="83"/>
                </a:lnTo>
                <a:close/>
                <a:moveTo>
                  <a:pt x="20" y="155"/>
                </a:moveTo>
                <a:cubicBezTo>
                  <a:pt x="14" y="155"/>
                  <a:pt x="14" y="155"/>
                  <a:pt x="14" y="155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14" y="150"/>
                  <a:pt x="16" y="149"/>
                  <a:pt x="17" y="149"/>
                </a:cubicBezTo>
                <a:cubicBezTo>
                  <a:pt x="19" y="149"/>
                  <a:pt x="20" y="150"/>
                  <a:pt x="20" y="152"/>
                </a:cubicBezTo>
                <a:lnTo>
                  <a:pt x="20" y="155"/>
                </a:lnTo>
                <a:close/>
                <a:moveTo>
                  <a:pt x="25" y="133"/>
                </a:moveTo>
                <a:cubicBezTo>
                  <a:pt x="23" y="141"/>
                  <a:pt x="23" y="141"/>
                  <a:pt x="23" y="141"/>
                </a:cubicBezTo>
                <a:cubicBezTo>
                  <a:pt x="23" y="141"/>
                  <a:pt x="23" y="141"/>
                  <a:pt x="22" y="141"/>
                </a:cubicBezTo>
                <a:cubicBezTo>
                  <a:pt x="22" y="141"/>
                  <a:pt x="22" y="141"/>
                  <a:pt x="22" y="141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17" y="140"/>
                  <a:pt x="17" y="140"/>
                  <a:pt x="17" y="140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5" y="133"/>
                  <a:pt x="25" y="133"/>
                  <a:pt x="25" y="133"/>
                </a:cubicBezTo>
                <a:cubicBezTo>
                  <a:pt x="25" y="133"/>
                  <a:pt x="25" y="133"/>
                  <a:pt x="25" y="133"/>
                </a:cubicBezTo>
                <a:cubicBezTo>
                  <a:pt x="25" y="133"/>
                  <a:pt x="25" y="133"/>
                  <a:pt x="25" y="133"/>
                </a:cubicBezTo>
                <a:close/>
                <a:moveTo>
                  <a:pt x="56" y="155"/>
                </a:moveTo>
                <a:cubicBezTo>
                  <a:pt x="50" y="155"/>
                  <a:pt x="50" y="155"/>
                  <a:pt x="50" y="155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0"/>
                  <a:pt x="52" y="149"/>
                  <a:pt x="53" y="149"/>
                </a:cubicBezTo>
                <a:cubicBezTo>
                  <a:pt x="55" y="149"/>
                  <a:pt x="56" y="150"/>
                  <a:pt x="56" y="152"/>
                </a:cubicBezTo>
                <a:lnTo>
                  <a:pt x="56" y="155"/>
                </a:lnTo>
                <a:close/>
                <a:moveTo>
                  <a:pt x="82" y="133"/>
                </a:moveTo>
                <a:cubicBezTo>
                  <a:pt x="82" y="133"/>
                  <a:pt x="82" y="133"/>
                  <a:pt x="82" y="133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90" y="140"/>
                  <a:pt x="90" y="140"/>
                  <a:pt x="90" y="140"/>
                </a:cubicBezTo>
                <a:cubicBezTo>
                  <a:pt x="90" y="140"/>
                  <a:pt x="90" y="140"/>
                  <a:pt x="90" y="140"/>
                </a:cubicBezTo>
                <a:cubicBezTo>
                  <a:pt x="84" y="141"/>
                  <a:pt x="84" y="141"/>
                  <a:pt x="84" y="141"/>
                </a:cubicBezTo>
                <a:cubicBezTo>
                  <a:pt x="84" y="141"/>
                  <a:pt x="84" y="141"/>
                  <a:pt x="84" y="141"/>
                </a:cubicBezTo>
                <a:cubicBezTo>
                  <a:pt x="84" y="141"/>
                  <a:pt x="84" y="141"/>
                  <a:pt x="84" y="141"/>
                </a:cubicBezTo>
                <a:lnTo>
                  <a:pt x="82" y="133"/>
                </a:lnTo>
                <a:close/>
                <a:moveTo>
                  <a:pt x="92" y="155"/>
                </a:moveTo>
                <a:cubicBezTo>
                  <a:pt x="86" y="155"/>
                  <a:pt x="86" y="155"/>
                  <a:pt x="86" y="155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6" y="150"/>
                  <a:pt x="88" y="149"/>
                  <a:pt x="89" y="149"/>
                </a:cubicBezTo>
                <a:cubicBezTo>
                  <a:pt x="91" y="149"/>
                  <a:pt x="92" y="150"/>
                  <a:pt x="92" y="152"/>
                </a:cubicBezTo>
                <a:lnTo>
                  <a:pt x="92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72613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">
            <a:extLst>
              <a:ext uri="{FF2B5EF4-FFF2-40B4-BE49-F238E27FC236}">
                <a16:creationId xmlns:a16="http://schemas.microsoft.com/office/drawing/2014/main" id="{D7A53D61-9D9F-4699-A621-E533D550C3F1}"/>
              </a:ext>
            </a:extLst>
          </p:cNvPr>
          <p:cNvSpPr>
            <a:spLocks noEditPoints="1"/>
          </p:cNvSpPr>
          <p:nvPr/>
        </p:nvSpPr>
        <p:spPr bwMode="auto">
          <a:xfrm>
            <a:off x="1705269" y="2253204"/>
            <a:ext cx="511338" cy="515746"/>
          </a:xfrm>
          <a:custGeom>
            <a:avLst/>
            <a:gdLst>
              <a:gd name="T0" fmla="*/ 531989 w 162"/>
              <a:gd name="T1" fmla="*/ 6879 h 162"/>
              <a:gd name="T2" fmla="*/ 474016 w 162"/>
              <a:gd name="T3" fmla="*/ 17198 h 162"/>
              <a:gd name="T4" fmla="*/ 177330 w 162"/>
              <a:gd name="T5" fmla="*/ 282046 h 162"/>
              <a:gd name="T6" fmla="*/ 132997 w 162"/>
              <a:gd name="T7" fmla="*/ 337079 h 162"/>
              <a:gd name="T8" fmla="*/ 3410 w 162"/>
              <a:gd name="T9" fmla="*/ 440267 h 162"/>
              <a:gd name="T10" fmla="*/ 122767 w 162"/>
              <a:gd name="T11" fmla="*/ 546894 h 162"/>
              <a:gd name="T12" fmla="*/ 177330 w 162"/>
              <a:gd name="T13" fmla="*/ 457465 h 162"/>
              <a:gd name="T14" fmla="*/ 115946 w 162"/>
              <a:gd name="T15" fmla="*/ 529696 h 162"/>
              <a:gd name="T16" fmla="*/ 105716 w 162"/>
              <a:gd name="T17" fmla="*/ 474663 h 162"/>
              <a:gd name="T18" fmla="*/ 95485 w 162"/>
              <a:gd name="T19" fmla="*/ 464344 h 162"/>
              <a:gd name="T20" fmla="*/ 54563 w 162"/>
              <a:gd name="T21" fmla="*/ 467784 h 162"/>
              <a:gd name="T22" fmla="*/ 95485 w 162"/>
              <a:gd name="T23" fmla="*/ 416190 h 162"/>
              <a:gd name="T24" fmla="*/ 44332 w 162"/>
              <a:gd name="T25" fmla="*/ 457465 h 162"/>
              <a:gd name="T26" fmla="*/ 136407 w 162"/>
              <a:gd name="T27" fmla="*/ 354277 h 162"/>
              <a:gd name="T28" fmla="*/ 180740 w 162"/>
              <a:gd name="T29" fmla="*/ 436827 h 162"/>
              <a:gd name="T30" fmla="*/ 194381 w 162"/>
              <a:gd name="T31" fmla="*/ 443707 h 162"/>
              <a:gd name="T32" fmla="*/ 225072 w 162"/>
              <a:gd name="T33" fmla="*/ 412750 h 162"/>
              <a:gd name="T34" fmla="*/ 300096 w 162"/>
              <a:gd name="T35" fmla="*/ 337079 h 162"/>
              <a:gd name="T36" fmla="*/ 371710 w 162"/>
              <a:gd name="T37" fmla="*/ 244211 h 162"/>
              <a:gd name="T38" fmla="*/ 337608 w 162"/>
              <a:gd name="T39" fmla="*/ 268288 h 162"/>
              <a:gd name="T40" fmla="*/ 484246 w 162"/>
              <a:gd name="T41" fmla="*/ 27517 h 162"/>
              <a:gd name="T42" fmla="*/ 375120 w 162"/>
              <a:gd name="T43" fmla="*/ 223573 h 162"/>
              <a:gd name="T44" fmla="*/ 388761 w 162"/>
              <a:gd name="T45" fmla="*/ 237331 h 162"/>
              <a:gd name="T46" fmla="*/ 535399 w 162"/>
              <a:gd name="T47" fmla="*/ 10319 h 162"/>
              <a:gd name="T48" fmla="*/ 204611 w 162"/>
              <a:gd name="T49" fmla="*/ 398992 h 162"/>
              <a:gd name="T50" fmla="*/ 187560 w 162"/>
              <a:gd name="T51" fmla="*/ 295804 h 162"/>
              <a:gd name="T52" fmla="*/ 214842 w 162"/>
              <a:gd name="T53" fmla="*/ 402432 h 162"/>
              <a:gd name="T54" fmla="*/ 283045 w 162"/>
              <a:gd name="T55" fmla="*/ 354277 h 162"/>
              <a:gd name="T56" fmla="*/ 190970 w 162"/>
              <a:gd name="T57" fmla="*/ 271727 h 162"/>
              <a:gd name="T58" fmla="*/ 208021 w 162"/>
              <a:gd name="T59" fmla="*/ 261409 h 162"/>
              <a:gd name="T60" fmla="*/ 327378 w 162"/>
              <a:gd name="T61" fmla="*/ 282046 h 162"/>
              <a:gd name="T62" fmla="*/ 225072 w 162"/>
              <a:gd name="T63" fmla="*/ 257969 h 162"/>
              <a:gd name="T64" fmla="*/ 327378 w 162"/>
              <a:gd name="T65" fmla="*/ 282046 h 16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62">
                <a:moveTo>
                  <a:pt x="157" y="3"/>
                </a:moveTo>
                <a:cubicBezTo>
                  <a:pt x="157" y="3"/>
                  <a:pt x="156" y="2"/>
                  <a:pt x="156" y="2"/>
                </a:cubicBezTo>
                <a:cubicBezTo>
                  <a:pt x="154" y="0"/>
                  <a:pt x="150" y="0"/>
                  <a:pt x="147" y="0"/>
                </a:cubicBezTo>
                <a:cubicBezTo>
                  <a:pt x="144" y="1"/>
                  <a:pt x="141" y="3"/>
                  <a:pt x="139" y="5"/>
                </a:cubicBezTo>
                <a:cubicBezTo>
                  <a:pt x="136" y="7"/>
                  <a:pt x="65" y="70"/>
                  <a:pt x="62" y="72"/>
                </a:cubicBezTo>
                <a:cubicBezTo>
                  <a:pt x="56" y="69"/>
                  <a:pt x="49" y="76"/>
                  <a:pt x="52" y="82"/>
                </a:cubicBezTo>
                <a:cubicBezTo>
                  <a:pt x="41" y="93"/>
                  <a:pt x="41" y="93"/>
                  <a:pt x="41" y="93"/>
                </a:cubicBezTo>
                <a:cubicBezTo>
                  <a:pt x="39" y="95"/>
                  <a:pt x="39" y="96"/>
                  <a:pt x="39" y="98"/>
                </a:cubicBezTo>
                <a:cubicBezTo>
                  <a:pt x="38" y="98"/>
                  <a:pt x="1" y="124"/>
                  <a:pt x="1" y="124"/>
                </a:cubicBezTo>
                <a:cubicBezTo>
                  <a:pt x="0" y="125"/>
                  <a:pt x="0" y="127"/>
                  <a:pt x="1" y="128"/>
                </a:cubicBezTo>
                <a:cubicBezTo>
                  <a:pt x="35" y="162"/>
                  <a:pt x="33" y="160"/>
                  <a:pt x="34" y="160"/>
                </a:cubicBezTo>
                <a:cubicBezTo>
                  <a:pt x="35" y="160"/>
                  <a:pt x="35" y="160"/>
                  <a:pt x="36" y="159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3" y="135"/>
                  <a:pt x="53" y="134"/>
                  <a:pt x="52" y="133"/>
                </a:cubicBezTo>
                <a:cubicBezTo>
                  <a:pt x="51" y="132"/>
                  <a:pt x="49" y="132"/>
                  <a:pt x="48" y="133"/>
                </a:cubicBezTo>
                <a:cubicBezTo>
                  <a:pt x="34" y="154"/>
                  <a:pt x="34" y="154"/>
                  <a:pt x="34" y="154"/>
                </a:cubicBezTo>
                <a:cubicBezTo>
                  <a:pt x="24" y="145"/>
                  <a:pt x="24" y="145"/>
                  <a:pt x="24" y="145"/>
                </a:cubicBezTo>
                <a:cubicBezTo>
                  <a:pt x="31" y="138"/>
                  <a:pt x="31" y="138"/>
                  <a:pt x="31" y="138"/>
                </a:cubicBezTo>
                <a:cubicBezTo>
                  <a:pt x="32" y="137"/>
                  <a:pt x="32" y="136"/>
                  <a:pt x="31" y="135"/>
                </a:cubicBezTo>
                <a:cubicBezTo>
                  <a:pt x="30" y="134"/>
                  <a:pt x="29" y="134"/>
                  <a:pt x="28" y="135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3"/>
                  <a:pt x="29" y="122"/>
                  <a:pt x="28" y="121"/>
                </a:cubicBezTo>
                <a:cubicBezTo>
                  <a:pt x="27" y="120"/>
                  <a:pt x="26" y="120"/>
                  <a:pt x="25" y="121"/>
                </a:cubicBezTo>
                <a:cubicBezTo>
                  <a:pt x="13" y="133"/>
                  <a:pt x="13" y="133"/>
                  <a:pt x="13" y="133"/>
                </a:cubicBezTo>
                <a:cubicBezTo>
                  <a:pt x="6" y="126"/>
                  <a:pt x="6" y="126"/>
                  <a:pt x="6" y="126"/>
                </a:cubicBezTo>
                <a:cubicBezTo>
                  <a:pt x="40" y="103"/>
                  <a:pt x="40" y="103"/>
                  <a:pt x="40" y="103"/>
                </a:cubicBezTo>
                <a:cubicBezTo>
                  <a:pt x="40" y="103"/>
                  <a:pt x="57" y="120"/>
                  <a:pt x="57" y="120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2" y="128"/>
                  <a:pt x="52" y="129"/>
                  <a:pt x="53" y="130"/>
                </a:cubicBezTo>
                <a:cubicBezTo>
                  <a:pt x="54" y="131"/>
                  <a:pt x="56" y="131"/>
                  <a:pt x="57" y="129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4" y="121"/>
                  <a:pt x="65" y="121"/>
                  <a:pt x="66" y="120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84" y="111"/>
                  <a:pt x="91" y="104"/>
                  <a:pt x="88" y="98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0" y="73"/>
                  <a:pt x="109" y="72"/>
                  <a:pt x="109" y="71"/>
                </a:cubicBezTo>
                <a:cubicBezTo>
                  <a:pt x="108" y="70"/>
                  <a:pt x="106" y="70"/>
                  <a:pt x="105" y="71"/>
                </a:cubicBezTo>
                <a:cubicBezTo>
                  <a:pt x="99" y="78"/>
                  <a:pt x="99" y="78"/>
                  <a:pt x="99" y="78"/>
                </a:cubicBezTo>
                <a:cubicBezTo>
                  <a:pt x="82" y="61"/>
                  <a:pt x="82" y="61"/>
                  <a:pt x="82" y="61"/>
                </a:cubicBezTo>
                <a:cubicBezTo>
                  <a:pt x="142" y="8"/>
                  <a:pt x="142" y="8"/>
                  <a:pt x="142" y="8"/>
                </a:cubicBezTo>
                <a:cubicBezTo>
                  <a:pt x="151" y="0"/>
                  <a:pt x="160" y="8"/>
                  <a:pt x="152" y="18"/>
                </a:cubicBezTo>
                <a:cubicBezTo>
                  <a:pt x="110" y="65"/>
                  <a:pt x="110" y="65"/>
                  <a:pt x="110" y="65"/>
                </a:cubicBezTo>
                <a:cubicBezTo>
                  <a:pt x="109" y="66"/>
                  <a:pt x="110" y="68"/>
                  <a:pt x="111" y="69"/>
                </a:cubicBezTo>
                <a:cubicBezTo>
                  <a:pt x="111" y="70"/>
                  <a:pt x="113" y="70"/>
                  <a:pt x="114" y="69"/>
                </a:cubicBezTo>
                <a:cubicBezTo>
                  <a:pt x="158" y="18"/>
                  <a:pt x="155" y="21"/>
                  <a:pt x="156" y="21"/>
                </a:cubicBezTo>
                <a:cubicBezTo>
                  <a:pt x="160" y="15"/>
                  <a:pt x="162" y="8"/>
                  <a:pt x="157" y="3"/>
                </a:cubicBezTo>
                <a:close/>
                <a:moveTo>
                  <a:pt x="63" y="117"/>
                </a:moveTo>
                <a:cubicBezTo>
                  <a:pt x="62" y="117"/>
                  <a:pt x="60" y="117"/>
                  <a:pt x="60" y="116"/>
                </a:cubicBezTo>
                <a:cubicBezTo>
                  <a:pt x="43" y="99"/>
                  <a:pt x="43" y="100"/>
                  <a:pt x="43" y="99"/>
                </a:cubicBezTo>
                <a:cubicBezTo>
                  <a:pt x="43" y="97"/>
                  <a:pt x="43" y="98"/>
                  <a:pt x="55" y="86"/>
                </a:cubicBezTo>
                <a:cubicBezTo>
                  <a:pt x="63" y="94"/>
                  <a:pt x="59" y="90"/>
                  <a:pt x="74" y="105"/>
                </a:cubicBezTo>
                <a:lnTo>
                  <a:pt x="63" y="117"/>
                </a:lnTo>
                <a:close/>
                <a:moveTo>
                  <a:pt x="84" y="101"/>
                </a:moveTo>
                <a:cubicBezTo>
                  <a:pt x="84" y="102"/>
                  <a:pt x="84" y="103"/>
                  <a:pt x="83" y="103"/>
                </a:cubicBezTo>
                <a:cubicBezTo>
                  <a:pt x="82" y="104"/>
                  <a:pt x="80" y="104"/>
                  <a:pt x="79" y="103"/>
                </a:cubicBezTo>
                <a:cubicBezTo>
                  <a:pt x="55" y="79"/>
                  <a:pt x="56" y="81"/>
                  <a:pt x="56" y="79"/>
                </a:cubicBezTo>
                <a:cubicBezTo>
                  <a:pt x="56" y="78"/>
                  <a:pt x="57" y="77"/>
                  <a:pt x="57" y="76"/>
                </a:cubicBezTo>
                <a:cubicBezTo>
                  <a:pt x="58" y="75"/>
                  <a:pt x="60" y="75"/>
                  <a:pt x="61" y="76"/>
                </a:cubicBezTo>
                <a:cubicBezTo>
                  <a:pt x="85" y="101"/>
                  <a:pt x="84" y="99"/>
                  <a:pt x="84" y="101"/>
                </a:cubicBezTo>
                <a:close/>
                <a:moveTo>
                  <a:pt x="96" y="82"/>
                </a:moveTo>
                <a:cubicBezTo>
                  <a:pt x="85" y="94"/>
                  <a:pt x="85" y="94"/>
                  <a:pt x="85" y="94"/>
                </a:cubicBezTo>
                <a:cubicBezTo>
                  <a:pt x="66" y="75"/>
                  <a:pt x="66" y="75"/>
                  <a:pt x="66" y="75"/>
                </a:cubicBezTo>
                <a:cubicBezTo>
                  <a:pt x="78" y="64"/>
                  <a:pt x="78" y="64"/>
                  <a:pt x="78" y="64"/>
                </a:cubicBezTo>
                <a:lnTo>
                  <a:pt x="96" y="8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11">
            <a:extLst>
              <a:ext uri="{FF2B5EF4-FFF2-40B4-BE49-F238E27FC236}">
                <a16:creationId xmlns:a16="http://schemas.microsoft.com/office/drawing/2014/main" id="{C1EB7FD3-7812-4642-809D-9D18970EFDD4}"/>
              </a:ext>
            </a:extLst>
          </p:cNvPr>
          <p:cNvSpPr>
            <a:spLocks noEditPoints="1"/>
          </p:cNvSpPr>
          <p:nvPr/>
        </p:nvSpPr>
        <p:spPr bwMode="auto">
          <a:xfrm>
            <a:off x="1815090" y="4258749"/>
            <a:ext cx="296814" cy="509874"/>
          </a:xfrm>
          <a:custGeom>
            <a:avLst/>
            <a:gdLst>
              <a:gd name="T0" fmla="*/ 211509 w 94"/>
              <a:gd name="T1" fmla="*/ 227231 h 160"/>
              <a:gd name="T2" fmla="*/ 208098 w 94"/>
              <a:gd name="T3" fmla="*/ 185916 h 160"/>
              <a:gd name="T4" fmla="*/ 194452 w 94"/>
              <a:gd name="T5" fmla="*/ 227231 h 160"/>
              <a:gd name="T6" fmla="*/ 109166 w 94"/>
              <a:gd name="T7" fmla="*/ 65415 h 160"/>
              <a:gd name="T8" fmla="*/ 211509 w 94"/>
              <a:gd name="T9" fmla="*/ 65415 h 160"/>
              <a:gd name="T10" fmla="*/ 208098 w 94"/>
              <a:gd name="T11" fmla="*/ 172145 h 160"/>
              <a:gd name="T12" fmla="*/ 225155 w 94"/>
              <a:gd name="T13" fmla="*/ 68858 h 160"/>
              <a:gd name="T14" fmla="*/ 160338 w 94"/>
              <a:gd name="T15" fmla="*/ 0 h 160"/>
              <a:gd name="T16" fmla="*/ 109166 w 94"/>
              <a:gd name="T17" fmla="*/ 227231 h 160"/>
              <a:gd name="T18" fmla="*/ 0 w 94"/>
              <a:gd name="T19" fmla="*/ 258217 h 160"/>
              <a:gd name="T20" fmla="*/ 30703 w 94"/>
              <a:gd name="T21" fmla="*/ 550863 h 160"/>
              <a:gd name="T22" fmla="*/ 320675 w 94"/>
              <a:gd name="T23" fmla="*/ 519877 h 160"/>
              <a:gd name="T24" fmla="*/ 286561 w 94"/>
              <a:gd name="T25" fmla="*/ 227231 h 160"/>
              <a:gd name="T26" fmla="*/ 276326 w 94"/>
              <a:gd name="T27" fmla="*/ 371833 h 160"/>
              <a:gd name="T28" fmla="*/ 276326 w 94"/>
              <a:gd name="T29" fmla="*/ 385604 h 160"/>
              <a:gd name="T30" fmla="*/ 303618 w 94"/>
              <a:gd name="T31" fmla="*/ 519877 h 160"/>
              <a:gd name="T32" fmla="*/ 266092 w 94"/>
              <a:gd name="T33" fmla="*/ 533649 h 160"/>
              <a:gd name="T34" fmla="*/ 259269 w 94"/>
              <a:gd name="T35" fmla="*/ 471676 h 160"/>
              <a:gd name="T36" fmla="*/ 249035 w 94"/>
              <a:gd name="T37" fmla="*/ 533649 h 160"/>
              <a:gd name="T38" fmla="*/ 214920 w 94"/>
              <a:gd name="T39" fmla="*/ 447576 h 160"/>
              <a:gd name="T40" fmla="*/ 197863 w 94"/>
              <a:gd name="T41" fmla="*/ 447576 h 160"/>
              <a:gd name="T42" fmla="*/ 119400 w 94"/>
              <a:gd name="T43" fmla="*/ 533649 h 160"/>
              <a:gd name="T44" fmla="*/ 112577 w 94"/>
              <a:gd name="T45" fmla="*/ 471676 h 160"/>
              <a:gd name="T46" fmla="*/ 102343 w 94"/>
              <a:gd name="T47" fmla="*/ 533649 h 160"/>
              <a:gd name="T48" fmla="*/ 68229 w 94"/>
              <a:gd name="T49" fmla="*/ 447576 h 160"/>
              <a:gd name="T50" fmla="*/ 51172 w 94"/>
              <a:gd name="T51" fmla="*/ 447576 h 160"/>
              <a:gd name="T52" fmla="*/ 30703 w 94"/>
              <a:gd name="T53" fmla="*/ 533649 h 160"/>
              <a:gd name="T54" fmla="*/ 17057 w 94"/>
              <a:gd name="T55" fmla="*/ 385604 h 160"/>
              <a:gd name="T56" fmla="*/ 255858 w 94"/>
              <a:gd name="T57" fmla="*/ 378718 h 160"/>
              <a:gd name="T58" fmla="*/ 17057 w 94"/>
              <a:gd name="T59" fmla="*/ 371833 h 160"/>
              <a:gd name="T60" fmla="*/ 303618 w 94"/>
              <a:gd name="T61" fmla="*/ 344289 h 160"/>
              <a:gd name="T62" fmla="*/ 303618 w 94"/>
              <a:gd name="T63" fmla="*/ 327075 h 160"/>
              <a:gd name="T64" fmla="*/ 17057 w 94"/>
              <a:gd name="T65" fmla="*/ 258217 h 160"/>
              <a:gd name="T66" fmla="*/ 286561 w 94"/>
              <a:gd name="T67" fmla="*/ 244445 h 160"/>
              <a:gd name="T68" fmla="*/ 303618 w 94"/>
              <a:gd name="T69" fmla="*/ 327075 h 160"/>
              <a:gd name="T70" fmla="*/ 160338 w 94"/>
              <a:gd name="T71" fmla="*/ 92958 h 160"/>
              <a:gd name="T72" fmla="*/ 160338 w 94"/>
              <a:gd name="T73" fmla="*/ 41315 h 160"/>
              <a:gd name="T74" fmla="*/ 170572 w 94"/>
              <a:gd name="T75" fmla="*/ 65415 h 160"/>
              <a:gd name="T76" fmla="*/ 150103 w 94"/>
              <a:gd name="T77" fmla="*/ 65415 h 160"/>
              <a:gd name="T78" fmla="*/ 170572 w 94"/>
              <a:gd name="T79" fmla="*/ 65415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4" h="160">
                <a:moveTo>
                  <a:pt x="84" y="66"/>
                </a:moveTo>
                <a:cubicBezTo>
                  <a:pt x="62" y="66"/>
                  <a:pt x="62" y="66"/>
                  <a:pt x="62" y="66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5"/>
                  <a:pt x="62" y="54"/>
                  <a:pt x="61" y="54"/>
                </a:cubicBezTo>
                <a:cubicBezTo>
                  <a:pt x="59" y="54"/>
                  <a:pt x="58" y="55"/>
                  <a:pt x="58" y="56"/>
                </a:cubicBezTo>
                <a:cubicBezTo>
                  <a:pt x="57" y="66"/>
                  <a:pt x="57" y="66"/>
                  <a:pt x="57" y="66"/>
                </a:cubicBezTo>
                <a:cubicBezTo>
                  <a:pt x="37" y="66"/>
                  <a:pt x="37" y="66"/>
                  <a:pt x="37" y="66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2"/>
                  <a:pt x="38" y="5"/>
                  <a:pt x="47" y="5"/>
                </a:cubicBezTo>
                <a:cubicBezTo>
                  <a:pt x="55" y="5"/>
                  <a:pt x="62" y="11"/>
                  <a:pt x="62" y="19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49"/>
                  <a:pt x="60" y="50"/>
                  <a:pt x="61" y="50"/>
                </a:cubicBezTo>
                <a:cubicBezTo>
                  <a:pt x="62" y="51"/>
                  <a:pt x="64" y="50"/>
                  <a:pt x="64" y="48"/>
                </a:cubicBezTo>
                <a:cubicBezTo>
                  <a:pt x="66" y="20"/>
                  <a:pt x="66" y="20"/>
                  <a:pt x="66" y="20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9"/>
                  <a:pt x="58" y="0"/>
                  <a:pt x="47" y="0"/>
                </a:cubicBezTo>
                <a:cubicBezTo>
                  <a:pt x="36" y="0"/>
                  <a:pt x="27" y="9"/>
                  <a:pt x="27" y="19"/>
                </a:cubicBezTo>
                <a:cubicBezTo>
                  <a:pt x="27" y="20"/>
                  <a:pt x="32" y="66"/>
                  <a:pt x="32" y="66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0" y="70"/>
                  <a:pt x="0" y="75"/>
                </a:cubicBezTo>
                <a:cubicBezTo>
                  <a:pt x="0" y="77"/>
                  <a:pt x="0" y="149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90" y="160"/>
                  <a:pt x="94" y="156"/>
                  <a:pt x="94" y="151"/>
                </a:cubicBezTo>
                <a:cubicBezTo>
                  <a:pt x="94" y="149"/>
                  <a:pt x="94" y="77"/>
                  <a:pt x="94" y="75"/>
                </a:cubicBezTo>
                <a:cubicBezTo>
                  <a:pt x="94" y="70"/>
                  <a:pt x="90" y="66"/>
                  <a:pt x="84" y="66"/>
                </a:cubicBezTo>
                <a:close/>
                <a:moveTo>
                  <a:pt x="89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0" y="108"/>
                  <a:pt x="79" y="109"/>
                  <a:pt x="79" y="110"/>
                </a:cubicBezTo>
                <a:cubicBezTo>
                  <a:pt x="79" y="111"/>
                  <a:pt x="80" y="112"/>
                  <a:pt x="81" y="112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89" y="151"/>
                  <a:pt x="89" y="151"/>
                  <a:pt x="89" y="151"/>
                </a:cubicBezTo>
                <a:cubicBezTo>
                  <a:pt x="89" y="153"/>
                  <a:pt x="87" y="155"/>
                  <a:pt x="84" y="155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7"/>
                  <a:pt x="76" y="137"/>
                </a:cubicBezTo>
                <a:cubicBezTo>
                  <a:pt x="74" y="137"/>
                  <a:pt x="73" y="138"/>
                  <a:pt x="73" y="139"/>
                </a:cubicBezTo>
                <a:cubicBezTo>
                  <a:pt x="73" y="155"/>
                  <a:pt x="73" y="155"/>
                  <a:pt x="73" y="155"/>
                </a:cubicBezTo>
                <a:cubicBezTo>
                  <a:pt x="63" y="155"/>
                  <a:pt x="63" y="155"/>
                  <a:pt x="63" y="155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9"/>
                  <a:pt x="62" y="128"/>
                  <a:pt x="61" y="128"/>
                </a:cubicBezTo>
                <a:cubicBezTo>
                  <a:pt x="59" y="128"/>
                  <a:pt x="58" y="129"/>
                  <a:pt x="58" y="130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35" y="155"/>
                  <a:pt x="35" y="155"/>
                  <a:pt x="35" y="155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5" y="138"/>
                  <a:pt x="34" y="137"/>
                  <a:pt x="33" y="137"/>
                </a:cubicBezTo>
                <a:cubicBezTo>
                  <a:pt x="31" y="137"/>
                  <a:pt x="30" y="138"/>
                  <a:pt x="30" y="139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129"/>
                  <a:pt x="19" y="128"/>
                  <a:pt x="18" y="128"/>
                </a:cubicBezTo>
                <a:cubicBezTo>
                  <a:pt x="16" y="128"/>
                  <a:pt x="15" y="129"/>
                  <a:pt x="15" y="130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7" y="155"/>
                  <a:pt x="5" y="153"/>
                  <a:pt x="5" y="151"/>
                </a:cubicBezTo>
                <a:cubicBezTo>
                  <a:pt x="5" y="112"/>
                  <a:pt x="5" y="112"/>
                  <a:pt x="5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4" y="112"/>
                  <a:pt x="75" y="111"/>
                  <a:pt x="75" y="110"/>
                </a:cubicBezTo>
                <a:cubicBezTo>
                  <a:pt x="75" y="109"/>
                  <a:pt x="74" y="108"/>
                  <a:pt x="73" y="108"/>
                </a:cubicBezTo>
                <a:cubicBezTo>
                  <a:pt x="5" y="108"/>
                  <a:pt x="5" y="108"/>
                  <a:pt x="5" y="108"/>
                </a:cubicBezTo>
                <a:cubicBezTo>
                  <a:pt x="5" y="100"/>
                  <a:pt x="5" y="100"/>
                  <a:pt x="5" y="100"/>
                </a:cubicBezTo>
                <a:cubicBezTo>
                  <a:pt x="89" y="100"/>
                  <a:pt x="89" y="100"/>
                  <a:pt x="89" y="100"/>
                </a:cubicBezTo>
                <a:lnTo>
                  <a:pt x="89" y="108"/>
                </a:lnTo>
                <a:close/>
                <a:moveTo>
                  <a:pt x="89" y="95"/>
                </a:moveTo>
                <a:cubicBezTo>
                  <a:pt x="5" y="95"/>
                  <a:pt x="5" y="95"/>
                  <a:pt x="5" y="95"/>
                </a:cubicBezTo>
                <a:cubicBezTo>
                  <a:pt x="5" y="75"/>
                  <a:pt x="5" y="75"/>
                  <a:pt x="5" y="75"/>
                </a:cubicBezTo>
                <a:cubicBezTo>
                  <a:pt x="5" y="73"/>
                  <a:pt x="7" y="71"/>
                  <a:pt x="9" y="71"/>
                </a:cubicBezTo>
                <a:cubicBezTo>
                  <a:pt x="14" y="71"/>
                  <a:pt x="80" y="71"/>
                  <a:pt x="84" y="71"/>
                </a:cubicBezTo>
                <a:cubicBezTo>
                  <a:pt x="87" y="71"/>
                  <a:pt x="89" y="73"/>
                  <a:pt x="89" y="75"/>
                </a:cubicBezTo>
                <a:cubicBezTo>
                  <a:pt x="89" y="95"/>
                  <a:pt x="89" y="95"/>
                  <a:pt x="89" y="95"/>
                </a:cubicBezTo>
                <a:close/>
                <a:moveTo>
                  <a:pt x="39" y="19"/>
                </a:moveTo>
                <a:cubicBezTo>
                  <a:pt x="39" y="24"/>
                  <a:pt x="43" y="27"/>
                  <a:pt x="47" y="27"/>
                </a:cubicBezTo>
                <a:cubicBezTo>
                  <a:pt x="51" y="27"/>
                  <a:pt x="55" y="24"/>
                  <a:pt x="55" y="19"/>
                </a:cubicBezTo>
                <a:cubicBezTo>
                  <a:pt x="55" y="15"/>
                  <a:pt x="51" y="12"/>
                  <a:pt x="47" y="12"/>
                </a:cubicBezTo>
                <a:cubicBezTo>
                  <a:pt x="43" y="12"/>
                  <a:pt x="39" y="15"/>
                  <a:pt x="39" y="19"/>
                </a:cubicBezTo>
                <a:close/>
                <a:moveTo>
                  <a:pt x="50" y="19"/>
                </a:moveTo>
                <a:cubicBezTo>
                  <a:pt x="50" y="21"/>
                  <a:pt x="49" y="22"/>
                  <a:pt x="47" y="22"/>
                </a:cubicBezTo>
                <a:cubicBezTo>
                  <a:pt x="45" y="22"/>
                  <a:pt x="44" y="21"/>
                  <a:pt x="44" y="19"/>
                </a:cubicBezTo>
                <a:cubicBezTo>
                  <a:pt x="44" y="18"/>
                  <a:pt x="45" y="16"/>
                  <a:pt x="47" y="16"/>
                </a:cubicBezTo>
                <a:cubicBezTo>
                  <a:pt x="49" y="16"/>
                  <a:pt x="50" y="18"/>
                  <a:pt x="50" y="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12">
            <a:extLst>
              <a:ext uri="{FF2B5EF4-FFF2-40B4-BE49-F238E27FC236}">
                <a16:creationId xmlns:a16="http://schemas.microsoft.com/office/drawing/2014/main" id="{1267CA84-823E-46E8-8BE1-F5024EC0BFA3}"/>
              </a:ext>
            </a:extLst>
          </p:cNvPr>
          <p:cNvSpPr>
            <a:spLocks noEditPoints="1"/>
          </p:cNvSpPr>
          <p:nvPr/>
        </p:nvSpPr>
        <p:spPr bwMode="auto">
          <a:xfrm>
            <a:off x="1712889" y="3250327"/>
            <a:ext cx="511338" cy="515746"/>
          </a:xfrm>
          <a:custGeom>
            <a:avLst/>
            <a:gdLst>
              <a:gd name="T0" fmla="*/ 289866 w 162"/>
              <a:gd name="T1" fmla="*/ 196056 h 162"/>
              <a:gd name="T2" fmla="*/ 201201 w 162"/>
              <a:gd name="T3" fmla="*/ 240771 h 162"/>
              <a:gd name="T4" fmla="*/ 136407 w 162"/>
              <a:gd name="T5" fmla="*/ 240771 h 162"/>
              <a:gd name="T6" fmla="*/ 23871 w 162"/>
              <a:gd name="T7" fmla="*/ 216694 h 162"/>
              <a:gd name="T8" fmla="*/ 23871 w 162"/>
              <a:gd name="T9" fmla="*/ 282046 h 162"/>
              <a:gd name="T10" fmla="*/ 0 w 162"/>
              <a:gd name="T11" fmla="*/ 395552 h 162"/>
              <a:gd name="T12" fmla="*/ 0 w 162"/>
              <a:gd name="T13" fmla="*/ 515938 h 162"/>
              <a:gd name="T14" fmla="*/ 40922 w 162"/>
              <a:gd name="T15" fmla="*/ 557213 h 162"/>
              <a:gd name="T16" fmla="*/ 160279 w 162"/>
              <a:gd name="T17" fmla="*/ 557213 h 162"/>
              <a:gd name="T18" fmla="*/ 272815 w 162"/>
              <a:gd name="T19" fmla="*/ 533136 h 162"/>
              <a:gd name="T20" fmla="*/ 337608 w 162"/>
              <a:gd name="T21" fmla="*/ 533136 h 162"/>
              <a:gd name="T22" fmla="*/ 313737 w 162"/>
              <a:gd name="T23" fmla="*/ 419630 h 162"/>
              <a:gd name="T24" fmla="*/ 313737 w 162"/>
              <a:gd name="T25" fmla="*/ 354277 h 162"/>
              <a:gd name="T26" fmla="*/ 358069 w 162"/>
              <a:gd name="T27" fmla="*/ 264848 h 162"/>
              <a:gd name="T28" fmla="*/ 422863 w 162"/>
              <a:gd name="T29" fmla="*/ 168540 h 162"/>
              <a:gd name="T30" fmla="*/ 497887 w 162"/>
              <a:gd name="T31" fmla="*/ 30956 h 162"/>
              <a:gd name="T32" fmla="*/ 439914 w 162"/>
              <a:gd name="T33" fmla="*/ 147902 h 162"/>
              <a:gd name="T34" fmla="*/ 531989 w 162"/>
              <a:gd name="T35" fmla="*/ 65352 h 162"/>
              <a:gd name="T36" fmla="*/ 245533 w 162"/>
              <a:gd name="T37" fmla="*/ 254529 h 162"/>
              <a:gd name="T38" fmla="*/ 300096 w 162"/>
              <a:gd name="T39" fmla="*/ 309563 h 162"/>
              <a:gd name="T40" fmla="*/ 245533 w 162"/>
              <a:gd name="T41" fmla="*/ 254529 h 162"/>
              <a:gd name="T42" fmla="*/ 252354 w 162"/>
              <a:gd name="T43" fmla="*/ 364596 h 162"/>
              <a:gd name="T44" fmla="*/ 238713 w 162"/>
              <a:gd name="T45" fmla="*/ 347398 h 162"/>
              <a:gd name="T46" fmla="*/ 204611 w 162"/>
              <a:gd name="T47" fmla="*/ 340519 h 162"/>
              <a:gd name="T48" fmla="*/ 242123 w 162"/>
              <a:gd name="T49" fmla="*/ 282046 h 162"/>
              <a:gd name="T50" fmla="*/ 218252 w 162"/>
              <a:gd name="T51" fmla="*/ 337079 h 162"/>
              <a:gd name="T52" fmla="*/ 184150 w 162"/>
              <a:gd name="T53" fmla="*/ 392113 h 162"/>
              <a:gd name="T54" fmla="*/ 163689 w 162"/>
              <a:gd name="T55" fmla="*/ 371475 h 162"/>
              <a:gd name="T56" fmla="*/ 153458 w 162"/>
              <a:gd name="T57" fmla="*/ 240771 h 162"/>
              <a:gd name="T58" fmla="*/ 184150 w 162"/>
              <a:gd name="T59" fmla="*/ 240771 h 162"/>
              <a:gd name="T60" fmla="*/ 160279 w 162"/>
              <a:gd name="T61" fmla="*/ 264848 h 162"/>
              <a:gd name="T62" fmla="*/ 23871 w 162"/>
              <a:gd name="T63" fmla="*/ 264848 h 162"/>
              <a:gd name="T64" fmla="*/ 23871 w 162"/>
              <a:gd name="T65" fmla="*/ 233892 h 162"/>
              <a:gd name="T66" fmla="*/ 47743 w 162"/>
              <a:gd name="T67" fmla="*/ 257969 h 162"/>
              <a:gd name="T68" fmla="*/ 23871 w 162"/>
              <a:gd name="T69" fmla="*/ 402432 h 162"/>
              <a:gd name="T70" fmla="*/ 23871 w 162"/>
              <a:gd name="T71" fmla="*/ 371475 h 162"/>
              <a:gd name="T72" fmla="*/ 51153 w 162"/>
              <a:gd name="T73" fmla="*/ 395552 h 162"/>
              <a:gd name="T74" fmla="*/ 40922 w 162"/>
              <a:gd name="T75" fmla="*/ 540015 h 162"/>
              <a:gd name="T76" fmla="*/ 17051 w 162"/>
              <a:gd name="T77" fmla="*/ 515938 h 162"/>
              <a:gd name="T78" fmla="*/ 47743 w 162"/>
              <a:gd name="T79" fmla="*/ 515938 h 162"/>
              <a:gd name="T80" fmla="*/ 40922 w 162"/>
              <a:gd name="T81" fmla="*/ 540015 h 162"/>
              <a:gd name="T82" fmla="*/ 160279 w 162"/>
              <a:gd name="T83" fmla="*/ 540015 h 162"/>
              <a:gd name="T84" fmla="*/ 160279 w 162"/>
              <a:gd name="T85" fmla="*/ 509059 h 162"/>
              <a:gd name="T86" fmla="*/ 184150 w 162"/>
              <a:gd name="T87" fmla="*/ 533136 h 162"/>
              <a:gd name="T88" fmla="*/ 177330 w 162"/>
              <a:gd name="T89" fmla="*/ 491861 h 162"/>
              <a:gd name="T90" fmla="*/ 64794 w 162"/>
              <a:gd name="T91" fmla="*/ 515938 h 162"/>
              <a:gd name="T92" fmla="*/ 64794 w 162"/>
              <a:gd name="T93" fmla="*/ 395552 h 162"/>
              <a:gd name="T94" fmla="*/ 40922 w 162"/>
              <a:gd name="T95" fmla="*/ 282046 h 162"/>
              <a:gd name="T96" fmla="*/ 160279 w 162"/>
              <a:gd name="T97" fmla="*/ 282046 h 162"/>
              <a:gd name="T98" fmla="*/ 228482 w 162"/>
              <a:gd name="T99" fmla="*/ 257969 h 162"/>
              <a:gd name="T100" fmla="*/ 177330 w 162"/>
              <a:gd name="T101" fmla="*/ 295804 h 162"/>
              <a:gd name="T102" fmla="*/ 167099 w 162"/>
              <a:gd name="T103" fmla="*/ 419630 h 162"/>
              <a:gd name="T104" fmla="*/ 265994 w 162"/>
              <a:gd name="T105" fmla="*/ 374915 h 162"/>
              <a:gd name="T106" fmla="*/ 296686 w 162"/>
              <a:gd name="T107" fmla="*/ 354277 h 162"/>
              <a:gd name="T108" fmla="*/ 296686 w 162"/>
              <a:gd name="T109" fmla="*/ 419630 h 162"/>
              <a:gd name="T110" fmla="*/ 313737 w 162"/>
              <a:gd name="T111" fmla="*/ 509059 h 162"/>
              <a:gd name="T112" fmla="*/ 313737 w 162"/>
              <a:gd name="T113" fmla="*/ 540015 h 162"/>
              <a:gd name="T114" fmla="*/ 286456 w 162"/>
              <a:gd name="T115" fmla="*/ 515938 h 162"/>
              <a:gd name="T116" fmla="*/ 313737 w 162"/>
              <a:gd name="T117" fmla="*/ 371475 h 162"/>
              <a:gd name="T118" fmla="*/ 313737 w 162"/>
              <a:gd name="T119" fmla="*/ 402432 h 162"/>
              <a:gd name="T120" fmla="*/ 289866 w 162"/>
              <a:gd name="T121" fmla="*/ 378355 h 162"/>
              <a:gd name="T122" fmla="*/ 344429 w 162"/>
              <a:gd name="T123" fmla="*/ 254529 h 162"/>
              <a:gd name="T124" fmla="*/ 300096 w 162"/>
              <a:gd name="T125" fmla="*/ 209815 h 16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2" h="162">
                <a:moveTo>
                  <a:pt x="158" y="4"/>
                </a:moveTo>
                <a:cubicBezTo>
                  <a:pt x="153" y="0"/>
                  <a:pt x="146" y="3"/>
                  <a:pt x="143" y="6"/>
                </a:cubicBezTo>
                <a:cubicBezTo>
                  <a:pt x="82" y="59"/>
                  <a:pt x="86" y="56"/>
                  <a:pt x="85" y="57"/>
                </a:cubicBezTo>
                <a:cubicBezTo>
                  <a:pt x="77" y="70"/>
                  <a:pt x="77" y="70"/>
                  <a:pt x="77" y="70"/>
                </a:cubicBezTo>
                <a:cubicBezTo>
                  <a:pt x="74" y="68"/>
                  <a:pt x="71" y="68"/>
                  <a:pt x="69" y="70"/>
                </a:cubicBezTo>
                <a:cubicBezTo>
                  <a:pt x="59" y="70"/>
                  <a:pt x="59" y="70"/>
                  <a:pt x="59" y="70"/>
                </a:cubicBezTo>
                <a:cubicBezTo>
                  <a:pt x="59" y="66"/>
                  <a:pt x="56" y="63"/>
                  <a:pt x="52" y="63"/>
                </a:cubicBezTo>
                <a:cubicBezTo>
                  <a:pt x="47" y="63"/>
                  <a:pt x="47" y="63"/>
                  <a:pt x="47" y="63"/>
                </a:cubicBezTo>
                <a:cubicBezTo>
                  <a:pt x="43" y="63"/>
                  <a:pt x="40" y="66"/>
                  <a:pt x="40" y="70"/>
                </a:cubicBezTo>
                <a:cubicBezTo>
                  <a:pt x="19" y="70"/>
                  <a:pt x="19" y="70"/>
                  <a:pt x="19" y="70"/>
                </a:cubicBezTo>
                <a:cubicBezTo>
                  <a:pt x="19" y="66"/>
                  <a:pt x="16" y="63"/>
                  <a:pt x="12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0" y="66"/>
                  <a:pt x="0" y="70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9"/>
                  <a:pt x="3" y="82"/>
                  <a:pt x="7" y="82"/>
                </a:cubicBezTo>
                <a:cubicBezTo>
                  <a:pt x="7" y="103"/>
                  <a:pt x="7" y="103"/>
                  <a:pt x="7" y="103"/>
                </a:cubicBezTo>
                <a:cubicBezTo>
                  <a:pt x="3" y="103"/>
                  <a:pt x="0" y="106"/>
                  <a:pt x="0" y="110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9"/>
                  <a:pt x="3" y="122"/>
                  <a:pt x="7" y="122"/>
                </a:cubicBezTo>
                <a:cubicBezTo>
                  <a:pt x="7" y="143"/>
                  <a:pt x="7" y="143"/>
                  <a:pt x="7" y="143"/>
                </a:cubicBezTo>
                <a:cubicBezTo>
                  <a:pt x="3" y="143"/>
                  <a:pt x="0" y="146"/>
                  <a:pt x="0" y="150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9"/>
                  <a:pt x="3" y="162"/>
                  <a:pt x="7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6" y="162"/>
                  <a:pt x="19" y="159"/>
                  <a:pt x="19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59"/>
                  <a:pt x="43" y="162"/>
                  <a:pt x="47" y="162"/>
                </a:cubicBezTo>
                <a:cubicBezTo>
                  <a:pt x="52" y="162"/>
                  <a:pt x="52" y="162"/>
                  <a:pt x="52" y="162"/>
                </a:cubicBezTo>
                <a:cubicBezTo>
                  <a:pt x="56" y="162"/>
                  <a:pt x="59" y="159"/>
                  <a:pt x="59" y="155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0" y="159"/>
                  <a:pt x="83" y="162"/>
                  <a:pt x="87" y="162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96" y="162"/>
                  <a:pt x="99" y="159"/>
                  <a:pt x="99" y="155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99" y="146"/>
                  <a:pt x="96" y="143"/>
                  <a:pt x="92" y="143"/>
                </a:cubicBezTo>
                <a:cubicBezTo>
                  <a:pt x="92" y="122"/>
                  <a:pt x="92" y="122"/>
                  <a:pt x="92" y="122"/>
                </a:cubicBezTo>
                <a:cubicBezTo>
                  <a:pt x="96" y="122"/>
                  <a:pt x="99" y="119"/>
                  <a:pt x="99" y="115"/>
                </a:cubicBezTo>
                <a:cubicBezTo>
                  <a:pt x="99" y="110"/>
                  <a:pt x="99" y="110"/>
                  <a:pt x="99" y="110"/>
                </a:cubicBezTo>
                <a:cubicBezTo>
                  <a:pt x="99" y="106"/>
                  <a:pt x="96" y="103"/>
                  <a:pt x="92" y="103"/>
                </a:cubicBezTo>
                <a:cubicBezTo>
                  <a:pt x="92" y="93"/>
                  <a:pt x="92" y="93"/>
                  <a:pt x="92" y="93"/>
                </a:cubicBezTo>
                <a:cubicBezTo>
                  <a:pt x="94" y="91"/>
                  <a:pt x="94" y="88"/>
                  <a:pt x="92" y="85"/>
                </a:cubicBezTo>
                <a:cubicBezTo>
                  <a:pt x="105" y="77"/>
                  <a:pt x="105" y="77"/>
                  <a:pt x="105" y="77"/>
                </a:cubicBezTo>
                <a:cubicBezTo>
                  <a:pt x="106" y="76"/>
                  <a:pt x="105" y="78"/>
                  <a:pt x="127" y="52"/>
                </a:cubicBezTo>
                <a:cubicBezTo>
                  <a:pt x="128" y="51"/>
                  <a:pt x="128" y="50"/>
                  <a:pt x="127" y="49"/>
                </a:cubicBezTo>
                <a:cubicBezTo>
                  <a:pt x="126" y="48"/>
                  <a:pt x="124" y="48"/>
                  <a:pt x="124" y="49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91" y="58"/>
                  <a:pt x="91" y="58"/>
                  <a:pt x="91" y="58"/>
                </a:cubicBezTo>
                <a:cubicBezTo>
                  <a:pt x="146" y="9"/>
                  <a:pt x="146" y="9"/>
                  <a:pt x="146" y="9"/>
                </a:cubicBezTo>
                <a:cubicBezTo>
                  <a:pt x="146" y="9"/>
                  <a:pt x="151" y="5"/>
                  <a:pt x="154" y="8"/>
                </a:cubicBezTo>
                <a:cubicBezTo>
                  <a:pt x="157" y="11"/>
                  <a:pt x="153" y="16"/>
                  <a:pt x="153" y="16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28" y="44"/>
                  <a:pt x="128" y="46"/>
                  <a:pt x="129" y="46"/>
                </a:cubicBezTo>
                <a:cubicBezTo>
                  <a:pt x="130" y="47"/>
                  <a:pt x="131" y="47"/>
                  <a:pt x="132" y="46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9" y="16"/>
                  <a:pt x="162" y="9"/>
                  <a:pt x="158" y="4"/>
                </a:cubicBezTo>
                <a:close/>
                <a:moveTo>
                  <a:pt x="72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3" y="73"/>
                  <a:pt x="74" y="73"/>
                  <a:pt x="74" y="74"/>
                </a:cubicBezTo>
                <a:cubicBezTo>
                  <a:pt x="89" y="89"/>
                  <a:pt x="89" y="88"/>
                  <a:pt x="89" y="89"/>
                </a:cubicBezTo>
                <a:cubicBezTo>
                  <a:pt x="89" y="89"/>
                  <a:pt x="88" y="90"/>
                  <a:pt x="88" y="90"/>
                </a:cubicBezTo>
                <a:cubicBezTo>
                  <a:pt x="87" y="90"/>
                  <a:pt x="87" y="90"/>
                  <a:pt x="87" y="90"/>
                </a:cubicBezTo>
                <a:cubicBezTo>
                  <a:pt x="86" y="90"/>
                  <a:pt x="87" y="91"/>
                  <a:pt x="72" y="76"/>
                </a:cubicBezTo>
                <a:cubicBezTo>
                  <a:pt x="71" y="76"/>
                  <a:pt x="71" y="75"/>
                  <a:pt x="72" y="74"/>
                </a:cubicBezTo>
                <a:close/>
                <a:moveTo>
                  <a:pt x="71" y="82"/>
                </a:moveTo>
                <a:cubicBezTo>
                  <a:pt x="80" y="91"/>
                  <a:pt x="80" y="91"/>
                  <a:pt x="80" y="91"/>
                </a:cubicBezTo>
                <a:cubicBezTo>
                  <a:pt x="74" y="106"/>
                  <a:pt x="74" y="106"/>
                  <a:pt x="74" y="106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63" y="102"/>
                  <a:pt x="63" y="102"/>
                  <a:pt x="63" y="102"/>
                </a:cubicBezTo>
                <a:cubicBezTo>
                  <a:pt x="65" y="103"/>
                  <a:pt x="68" y="103"/>
                  <a:pt x="70" y="101"/>
                </a:cubicBezTo>
                <a:cubicBezTo>
                  <a:pt x="73" y="98"/>
                  <a:pt x="73" y="94"/>
                  <a:pt x="70" y="92"/>
                </a:cubicBezTo>
                <a:cubicBezTo>
                  <a:pt x="68" y="89"/>
                  <a:pt x="64" y="89"/>
                  <a:pt x="61" y="92"/>
                </a:cubicBezTo>
                <a:cubicBezTo>
                  <a:pt x="59" y="94"/>
                  <a:pt x="59" y="97"/>
                  <a:pt x="60" y="99"/>
                </a:cubicBezTo>
                <a:cubicBezTo>
                  <a:pt x="53" y="106"/>
                  <a:pt x="53" y="106"/>
                  <a:pt x="53" y="106"/>
                </a:cubicBezTo>
                <a:cubicBezTo>
                  <a:pt x="56" y="88"/>
                  <a:pt x="56" y="88"/>
                  <a:pt x="56" y="88"/>
                </a:cubicBezTo>
                <a:lnTo>
                  <a:pt x="71" y="82"/>
                </a:lnTo>
                <a:close/>
                <a:moveTo>
                  <a:pt x="66" y="94"/>
                </a:moveTo>
                <a:cubicBezTo>
                  <a:pt x="67" y="94"/>
                  <a:pt x="68" y="96"/>
                  <a:pt x="67" y="98"/>
                </a:cubicBezTo>
                <a:cubicBezTo>
                  <a:pt x="66" y="98"/>
                  <a:pt x="65" y="98"/>
                  <a:pt x="64" y="98"/>
                </a:cubicBezTo>
                <a:cubicBezTo>
                  <a:pt x="63" y="96"/>
                  <a:pt x="64" y="94"/>
                  <a:pt x="66" y="94"/>
                </a:cubicBezTo>
                <a:close/>
                <a:moveTo>
                  <a:pt x="48" y="114"/>
                </a:moveTo>
                <a:cubicBezTo>
                  <a:pt x="49" y="115"/>
                  <a:pt x="51" y="115"/>
                  <a:pt x="54" y="114"/>
                </a:cubicBezTo>
                <a:cubicBezTo>
                  <a:pt x="53" y="116"/>
                  <a:pt x="52" y="117"/>
                  <a:pt x="49" y="117"/>
                </a:cubicBezTo>
                <a:cubicBezTo>
                  <a:pt x="47" y="117"/>
                  <a:pt x="44" y="115"/>
                  <a:pt x="44" y="112"/>
                </a:cubicBezTo>
                <a:cubicBezTo>
                  <a:pt x="44" y="110"/>
                  <a:pt x="46" y="108"/>
                  <a:pt x="48" y="108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3"/>
                  <a:pt x="48" y="114"/>
                </a:cubicBezTo>
                <a:close/>
                <a:moveTo>
                  <a:pt x="45" y="70"/>
                </a:moveTo>
                <a:cubicBezTo>
                  <a:pt x="45" y="69"/>
                  <a:pt x="46" y="68"/>
                  <a:pt x="47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8"/>
                  <a:pt x="54" y="69"/>
                  <a:pt x="54" y="70"/>
                </a:cubicBezTo>
                <a:cubicBezTo>
                  <a:pt x="54" y="75"/>
                  <a:pt x="54" y="75"/>
                  <a:pt x="54" y="75"/>
                </a:cubicBezTo>
                <a:cubicBezTo>
                  <a:pt x="54" y="76"/>
                  <a:pt x="53" y="77"/>
                  <a:pt x="52" y="77"/>
                </a:cubicBezTo>
                <a:cubicBezTo>
                  <a:pt x="47" y="77"/>
                  <a:pt x="47" y="77"/>
                  <a:pt x="47" y="77"/>
                </a:cubicBezTo>
                <a:cubicBezTo>
                  <a:pt x="46" y="77"/>
                  <a:pt x="45" y="76"/>
                  <a:pt x="45" y="75"/>
                </a:cubicBezTo>
                <a:lnTo>
                  <a:pt x="45" y="70"/>
                </a:lnTo>
                <a:close/>
                <a:moveTo>
                  <a:pt x="7" y="77"/>
                </a:moveTo>
                <a:cubicBezTo>
                  <a:pt x="6" y="77"/>
                  <a:pt x="5" y="76"/>
                  <a:pt x="5" y="75"/>
                </a:cubicBezTo>
                <a:cubicBezTo>
                  <a:pt x="5" y="70"/>
                  <a:pt x="5" y="70"/>
                  <a:pt x="5" y="70"/>
                </a:cubicBezTo>
                <a:cubicBezTo>
                  <a:pt x="5" y="69"/>
                  <a:pt x="6" y="68"/>
                  <a:pt x="7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3" y="68"/>
                  <a:pt x="14" y="69"/>
                  <a:pt x="14" y="70"/>
                </a:cubicBezTo>
                <a:cubicBezTo>
                  <a:pt x="14" y="75"/>
                  <a:pt x="14" y="75"/>
                  <a:pt x="14" y="75"/>
                </a:cubicBezTo>
                <a:cubicBezTo>
                  <a:pt x="14" y="76"/>
                  <a:pt x="13" y="77"/>
                  <a:pt x="12" y="77"/>
                </a:cubicBezTo>
                <a:lnTo>
                  <a:pt x="7" y="77"/>
                </a:lnTo>
                <a:close/>
                <a:moveTo>
                  <a:pt x="7" y="117"/>
                </a:moveTo>
                <a:cubicBezTo>
                  <a:pt x="6" y="117"/>
                  <a:pt x="5" y="116"/>
                  <a:pt x="5" y="115"/>
                </a:cubicBezTo>
                <a:cubicBezTo>
                  <a:pt x="5" y="110"/>
                  <a:pt x="5" y="110"/>
                  <a:pt x="5" y="110"/>
                </a:cubicBezTo>
                <a:cubicBezTo>
                  <a:pt x="5" y="109"/>
                  <a:pt x="6" y="108"/>
                  <a:pt x="7" y="108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14" y="108"/>
                  <a:pt x="15" y="109"/>
                  <a:pt x="15" y="110"/>
                </a:cubicBezTo>
                <a:cubicBezTo>
                  <a:pt x="15" y="115"/>
                  <a:pt x="15" y="115"/>
                  <a:pt x="15" y="115"/>
                </a:cubicBezTo>
                <a:cubicBezTo>
                  <a:pt x="15" y="116"/>
                  <a:pt x="14" y="117"/>
                  <a:pt x="12" y="117"/>
                </a:cubicBezTo>
                <a:cubicBezTo>
                  <a:pt x="7" y="117"/>
                  <a:pt x="7" y="117"/>
                  <a:pt x="7" y="117"/>
                </a:cubicBezTo>
                <a:close/>
                <a:moveTo>
                  <a:pt x="12" y="157"/>
                </a:moveTo>
                <a:cubicBezTo>
                  <a:pt x="7" y="157"/>
                  <a:pt x="7" y="157"/>
                  <a:pt x="7" y="157"/>
                </a:cubicBezTo>
                <a:cubicBezTo>
                  <a:pt x="6" y="157"/>
                  <a:pt x="5" y="156"/>
                  <a:pt x="5" y="155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49"/>
                  <a:pt x="6" y="148"/>
                  <a:pt x="7" y="148"/>
                </a:cubicBezTo>
                <a:cubicBezTo>
                  <a:pt x="12" y="148"/>
                  <a:pt x="12" y="148"/>
                  <a:pt x="12" y="148"/>
                </a:cubicBezTo>
                <a:cubicBezTo>
                  <a:pt x="13" y="148"/>
                  <a:pt x="14" y="149"/>
                  <a:pt x="14" y="150"/>
                </a:cubicBezTo>
                <a:cubicBezTo>
                  <a:pt x="14" y="155"/>
                  <a:pt x="14" y="155"/>
                  <a:pt x="14" y="155"/>
                </a:cubicBezTo>
                <a:cubicBezTo>
                  <a:pt x="14" y="155"/>
                  <a:pt x="14" y="155"/>
                  <a:pt x="14" y="155"/>
                </a:cubicBezTo>
                <a:cubicBezTo>
                  <a:pt x="14" y="156"/>
                  <a:pt x="13" y="157"/>
                  <a:pt x="12" y="157"/>
                </a:cubicBezTo>
                <a:close/>
                <a:moveTo>
                  <a:pt x="54" y="155"/>
                </a:moveTo>
                <a:cubicBezTo>
                  <a:pt x="54" y="156"/>
                  <a:pt x="53" y="157"/>
                  <a:pt x="52" y="157"/>
                </a:cubicBezTo>
                <a:cubicBezTo>
                  <a:pt x="47" y="157"/>
                  <a:pt x="47" y="157"/>
                  <a:pt x="47" y="157"/>
                </a:cubicBezTo>
                <a:cubicBezTo>
                  <a:pt x="46" y="157"/>
                  <a:pt x="45" y="156"/>
                  <a:pt x="45" y="155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45" y="149"/>
                  <a:pt x="46" y="148"/>
                  <a:pt x="47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53" y="148"/>
                  <a:pt x="54" y="149"/>
                  <a:pt x="54" y="150"/>
                </a:cubicBezTo>
                <a:lnTo>
                  <a:pt x="54" y="155"/>
                </a:lnTo>
                <a:close/>
                <a:moveTo>
                  <a:pt x="80" y="150"/>
                </a:moveTo>
                <a:cubicBezTo>
                  <a:pt x="59" y="150"/>
                  <a:pt x="59" y="150"/>
                  <a:pt x="59" y="150"/>
                </a:cubicBezTo>
                <a:cubicBezTo>
                  <a:pt x="59" y="146"/>
                  <a:pt x="56" y="143"/>
                  <a:pt x="52" y="143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3" y="143"/>
                  <a:pt x="40" y="146"/>
                  <a:pt x="40" y="150"/>
                </a:cubicBezTo>
                <a:cubicBezTo>
                  <a:pt x="19" y="150"/>
                  <a:pt x="19" y="150"/>
                  <a:pt x="19" y="150"/>
                </a:cubicBezTo>
                <a:cubicBezTo>
                  <a:pt x="19" y="146"/>
                  <a:pt x="16" y="143"/>
                  <a:pt x="12" y="143"/>
                </a:cubicBezTo>
                <a:cubicBezTo>
                  <a:pt x="12" y="122"/>
                  <a:pt x="12" y="122"/>
                  <a:pt x="12" y="122"/>
                </a:cubicBezTo>
                <a:cubicBezTo>
                  <a:pt x="17" y="122"/>
                  <a:pt x="19" y="119"/>
                  <a:pt x="19" y="115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19" y="106"/>
                  <a:pt x="17" y="103"/>
                  <a:pt x="12" y="103"/>
                </a:cubicBezTo>
                <a:cubicBezTo>
                  <a:pt x="12" y="82"/>
                  <a:pt x="12" y="82"/>
                  <a:pt x="12" y="82"/>
                </a:cubicBezTo>
                <a:cubicBezTo>
                  <a:pt x="16" y="82"/>
                  <a:pt x="19" y="79"/>
                  <a:pt x="19" y="75"/>
                </a:cubicBezTo>
                <a:cubicBezTo>
                  <a:pt x="40" y="75"/>
                  <a:pt x="40" y="75"/>
                  <a:pt x="40" y="75"/>
                </a:cubicBezTo>
                <a:cubicBezTo>
                  <a:pt x="40" y="79"/>
                  <a:pt x="43" y="82"/>
                  <a:pt x="47" y="82"/>
                </a:cubicBezTo>
                <a:cubicBezTo>
                  <a:pt x="52" y="82"/>
                  <a:pt x="52" y="82"/>
                  <a:pt x="52" y="82"/>
                </a:cubicBezTo>
                <a:cubicBezTo>
                  <a:pt x="56" y="82"/>
                  <a:pt x="59" y="79"/>
                  <a:pt x="59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76"/>
                  <a:pt x="67" y="77"/>
                  <a:pt x="68" y="78"/>
                </a:cubicBezTo>
                <a:cubicBezTo>
                  <a:pt x="53" y="84"/>
                  <a:pt x="53" y="84"/>
                  <a:pt x="53" y="84"/>
                </a:cubicBezTo>
                <a:cubicBezTo>
                  <a:pt x="52" y="84"/>
                  <a:pt x="52" y="85"/>
                  <a:pt x="52" y="86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4" y="103"/>
                  <a:pt x="40" y="107"/>
                  <a:pt x="40" y="112"/>
                </a:cubicBezTo>
                <a:cubicBezTo>
                  <a:pt x="40" y="118"/>
                  <a:pt x="44" y="122"/>
                  <a:pt x="49" y="122"/>
                </a:cubicBezTo>
                <a:cubicBezTo>
                  <a:pt x="54" y="122"/>
                  <a:pt x="59" y="118"/>
                  <a:pt x="59" y="113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77" y="110"/>
                  <a:pt x="78" y="110"/>
                  <a:pt x="78" y="109"/>
                </a:cubicBezTo>
                <a:cubicBezTo>
                  <a:pt x="84" y="94"/>
                  <a:pt x="84" y="94"/>
                  <a:pt x="84" y="94"/>
                </a:cubicBezTo>
                <a:cubicBezTo>
                  <a:pt x="85" y="95"/>
                  <a:pt x="86" y="95"/>
                  <a:pt x="87" y="95"/>
                </a:cubicBezTo>
                <a:cubicBezTo>
                  <a:pt x="87" y="103"/>
                  <a:pt x="87" y="103"/>
                  <a:pt x="87" y="103"/>
                </a:cubicBezTo>
                <a:cubicBezTo>
                  <a:pt x="83" y="103"/>
                  <a:pt x="80" y="106"/>
                  <a:pt x="80" y="110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0" y="119"/>
                  <a:pt x="83" y="122"/>
                  <a:pt x="87" y="122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3" y="143"/>
                  <a:pt x="80" y="146"/>
                  <a:pt x="80" y="150"/>
                </a:cubicBezTo>
                <a:close/>
                <a:moveTo>
                  <a:pt x="92" y="148"/>
                </a:moveTo>
                <a:cubicBezTo>
                  <a:pt x="93" y="148"/>
                  <a:pt x="94" y="149"/>
                  <a:pt x="94" y="150"/>
                </a:cubicBezTo>
                <a:cubicBezTo>
                  <a:pt x="94" y="155"/>
                  <a:pt x="94" y="155"/>
                  <a:pt x="94" y="155"/>
                </a:cubicBezTo>
                <a:cubicBezTo>
                  <a:pt x="94" y="156"/>
                  <a:pt x="93" y="157"/>
                  <a:pt x="92" y="157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85" y="157"/>
                  <a:pt x="84" y="156"/>
                  <a:pt x="84" y="155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4" y="149"/>
                  <a:pt x="85" y="148"/>
                  <a:pt x="87" y="148"/>
                </a:cubicBezTo>
                <a:lnTo>
                  <a:pt x="92" y="148"/>
                </a:lnTo>
                <a:close/>
                <a:moveTo>
                  <a:pt x="92" y="108"/>
                </a:moveTo>
                <a:cubicBezTo>
                  <a:pt x="93" y="108"/>
                  <a:pt x="94" y="109"/>
                  <a:pt x="94" y="110"/>
                </a:cubicBezTo>
                <a:cubicBezTo>
                  <a:pt x="94" y="115"/>
                  <a:pt x="94" y="115"/>
                  <a:pt x="94" y="115"/>
                </a:cubicBezTo>
                <a:cubicBezTo>
                  <a:pt x="94" y="116"/>
                  <a:pt x="93" y="117"/>
                  <a:pt x="92" y="117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6" y="117"/>
                  <a:pt x="85" y="116"/>
                  <a:pt x="85" y="115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5" y="109"/>
                  <a:pt x="86" y="108"/>
                  <a:pt x="87" y="108"/>
                </a:cubicBezTo>
                <a:lnTo>
                  <a:pt x="92" y="108"/>
                </a:lnTo>
                <a:close/>
                <a:moveTo>
                  <a:pt x="101" y="74"/>
                </a:moveTo>
                <a:cubicBezTo>
                  <a:pt x="89" y="82"/>
                  <a:pt x="89" y="82"/>
                  <a:pt x="89" y="82"/>
                </a:cubicBezTo>
                <a:cubicBezTo>
                  <a:pt x="80" y="73"/>
                  <a:pt x="80" y="73"/>
                  <a:pt x="80" y="73"/>
                </a:cubicBezTo>
                <a:cubicBezTo>
                  <a:pt x="88" y="61"/>
                  <a:pt x="88" y="61"/>
                  <a:pt x="88" y="61"/>
                </a:cubicBezTo>
                <a:lnTo>
                  <a:pt x="101" y="7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13">
            <a:extLst>
              <a:ext uri="{FF2B5EF4-FFF2-40B4-BE49-F238E27FC236}">
                <a16:creationId xmlns:a16="http://schemas.microsoft.com/office/drawing/2014/main" id="{41678A9B-0BF5-479F-8C2E-3F41EBD54E11}"/>
              </a:ext>
            </a:extLst>
          </p:cNvPr>
          <p:cNvSpPr>
            <a:spLocks noEditPoints="1"/>
          </p:cNvSpPr>
          <p:nvPr/>
        </p:nvSpPr>
        <p:spPr bwMode="auto">
          <a:xfrm>
            <a:off x="1801620" y="5260867"/>
            <a:ext cx="296814" cy="509874"/>
          </a:xfrm>
          <a:custGeom>
            <a:avLst/>
            <a:gdLst>
              <a:gd name="T0" fmla="*/ 279738 w 94"/>
              <a:gd name="T1" fmla="*/ 203131 h 160"/>
              <a:gd name="T2" fmla="*/ 242212 w 94"/>
              <a:gd name="T3" fmla="*/ 182473 h 160"/>
              <a:gd name="T4" fmla="*/ 201275 w 94"/>
              <a:gd name="T5" fmla="*/ 182473 h 160"/>
              <a:gd name="T6" fmla="*/ 167160 w 94"/>
              <a:gd name="T7" fmla="*/ 148044 h 160"/>
              <a:gd name="T8" fmla="*/ 214920 w 94"/>
              <a:gd name="T9" fmla="*/ 75744 h 160"/>
              <a:gd name="T10" fmla="*/ 286561 w 94"/>
              <a:gd name="T11" fmla="*/ 6886 h 160"/>
              <a:gd name="T12" fmla="*/ 276326 w 94"/>
              <a:gd name="T13" fmla="*/ 0 h 160"/>
              <a:gd name="T14" fmla="*/ 269503 w 94"/>
              <a:gd name="T15" fmla="*/ 6886 h 160"/>
              <a:gd name="T16" fmla="*/ 214920 w 94"/>
              <a:gd name="T17" fmla="*/ 58529 h 160"/>
              <a:gd name="T18" fmla="*/ 173983 w 94"/>
              <a:gd name="T19" fmla="*/ 75744 h 160"/>
              <a:gd name="T20" fmla="*/ 153515 w 94"/>
              <a:gd name="T21" fmla="*/ 148044 h 160"/>
              <a:gd name="T22" fmla="*/ 119400 w 94"/>
              <a:gd name="T23" fmla="*/ 182473 h 160"/>
              <a:gd name="T24" fmla="*/ 78463 w 94"/>
              <a:gd name="T25" fmla="*/ 182473 h 160"/>
              <a:gd name="T26" fmla="*/ 40937 w 94"/>
              <a:gd name="T27" fmla="*/ 203131 h 160"/>
              <a:gd name="T28" fmla="*/ 0 w 94"/>
              <a:gd name="T29" fmla="*/ 378718 h 160"/>
              <a:gd name="T30" fmla="*/ 160338 w 94"/>
              <a:gd name="T31" fmla="*/ 550863 h 160"/>
              <a:gd name="T32" fmla="*/ 320675 w 94"/>
              <a:gd name="T33" fmla="*/ 378718 h 160"/>
              <a:gd name="T34" fmla="*/ 279738 w 94"/>
              <a:gd name="T35" fmla="*/ 203131 h 160"/>
              <a:gd name="T36" fmla="*/ 184218 w 94"/>
              <a:gd name="T37" fmla="*/ 182473 h 160"/>
              <a:gd name="T38" fmla="*/ 136457 w 94"/>
              <a:gd name="T39" fmla="*/ 182473 h 160"/>
              <a:gd name="T40" fmla="*/ 184218 w 94"/>
              <a:gd name="T41" fmla="*/ 182473 h 160"/>
              <a:gd name="T42" fmla="*/ 54583 w 94"/>
              <a:gd name="T43" fmla="*/ 210017 h 160"/>
              <a:gd name="T44" fmla="*/ 78463 w 94"/>
              <a:gd name="T45" fmla="*/ 196245 h 160"/>
              <a:gd name="T46" fmla="*/ 153515 w 94"/>
              <a:gd name="T47" fmla="*/ 196245 h 160"/>
              <a:gd name="T48" fmla="*/ 153515 w 94"/>
              <a:gd name="T49" fmla="*/ 296089 h 160"/>
              <a:gd name="T50" fmla="*/ 27291 w 94"/>
              <a:gd name="T51" fmla="*/ 296089 h 160"/>
              <a:gd name="T52" fmla="*/ 54583 w 94"/>
              <a:gd name="T53" fmla="*/ 210017 h 160"/>
              <a:gd name="T54" fmla="*/ 160338 w 94"/>
              <a:gd name="T55" fmla="*/ 533649 h 160"/>
              <a:gd name="T56" fmla="*/ 17057 w 94"/>
              <a:gd name="T57" fmla="*/ 378718 h 160"/>
              <a:gd name="T58" fmla="*/ 23880 w 94"/>
              <a:gd name="T59" fmla="*/ 313303 h 160"/>
              <a:gd name="T60" fmla="*/ 235389 w 94"/>
              <a:gd name="T61" fmla="*/ 313303 h 160"/>
              <a:gd name="T62" fmla="*/ 242212 w 94"/>
              <a:gd name="T63" fmla="*/ 302975 h 160"/>
              <a:gd name="T64" fmla="*/ 235389 w 94"/>
              <a:gd name="T65" fmla="*/ 296089 h 160"/>
              <a:gd name="T66" fmla="*/ 167160 w 94"/>
              <a:gd name="T67" fmla="*/ 296089 h 160"/>
              <a:gd name="T68" fmla="*/ 167160 w 94"/>
              <a:gd name="T69" fmla="*/ 196245 h 160"/>
              <a:gd name="T70" fmla="*/ 242212 w 94"/>
              <a:gd name="T71" fmla="*/ 196245 h 160"/>
              <a:gd name="T72" fmla="*/ 266092 w 94"/>
              <a:gd name="T73" fmla="*/ 210017 h 160"/>
              <a:gd name="T74" fmla="*/ 293384 w 94"/>
              <a:gd name="T75" fmla="*/ 296089 h 160"/>
              <a:gd name="T76" fmla="*/ 266092 w 94"/>
              <a:gd name="T77" fmla="*/ 296089 h 160"/>
              <a:gd name="T78" fmla="*/ 255858 w 94"/>
              <a:gd name="T79" fmla="*/ 302975 h 160"/>
              <a:gd name="T80" fmla="*/ 266092 w 94"/>
              <a:gd name="T81" fmla="*/ 313303 h 160"/>
              <a:gd name="T82" fmla="*/ 296795 w 94"/>
              <a:gd name="T83" fmla="*/ 313303 h 160"/>
              <a:gd name="T84" fmla="*/ 303618 w 94"/>
              <a:gd name="T85" fmla="*/ 378718 h 160"/>
              <a:gd name="T86" fmla="*/ 160338 w 94"/>
              <a:gd name="T87" fmla="*/ 533649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4" h="160">
                <a:moveTo>
                  <a:pt x="82" y="59"/>
                </a:moveTo>
                <a:cubicBezTo>
                  <a:pt x="80" y="55"/>
                  <a:pt x="76" y="53"/>
                  <a:pt x="71" y="53"/>
                </a:cubicBezTo>
                <a:cubicBezTo>
                  <a:pt x="59" y="53"/>
                  <a:pt x="59" y="53"/>
                  <a:pt x="59" y="53"/>
                </a:cubicBezTo>
                <a:cubicBezTo>
                  <a:pt x="58" y="48"/>
                  <a:pt x="54" y="44"/>
                  <a:pt x="49" y="43"/>
                </a:cubicBezTo>
                <a:cubicBezTo>
                  <a:pt x="49" y="42"/>
                  <a:pt x="48" y="22"/>
                  <a:pt x="63" y="22"/>
                </a:cubicBezTo>
                <a:cubicBezTo>
                  <a:pt x="80" y="22"/>
                  <a:pt x="84" y="18"/>
                  <a:pt x="84" y="2"/>
                </a:cubicBezTo>
                <a:cubicBezTo>
                  <a:pt x="84" y="1"/>
                  <a:pt x="83" y="0"/>
                  <a:pt x="81" y="0"/>
                </a:cubicBezTo>
                <a:cubicBezTo>
                  <a:pt x="80" y="0"/>
                  <a:pt x="79" y="1"/>
                  <a:pt x="79" y="2"/>
                </a:cubicBezTo>
                <a:cubicBezTo>
                  <a:pt x="79" y="15"/>
                  <a:pt x="77" y="17"/>
                  <a:pt x="63" y="17"/>
                </a:cubicBezTo>
                <a:cubicBezTo>
                  <a:pt x="58" y="17"/>
                  <a:pt x="54" y="19"/>
                  <a:pt x="51" y="22"/>
                </a:cubicBezTo>
                <a:cubicBezTo>
                  <a:pt x="45" y="29"/>
                  <a:pt x="44" y="40"/>
                  <a:pt x="45" y="43"/>
                </a:cubicBezTo>
                <a:cubicBezTo>
                  <a:pt x="40" y="44"/>
                  <a:pt x="36" y="48"/>
                  <a:pt x="35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18" y="53"/>
                  <a:pt x="14" y="55"/>
                  <a:pt x="12" y="59"/>
                </a:cubicBezTo>
                <a:cubicBezTo>
                  <a:pt x="5" y="75"/>
                  <a:pt x="0" y="96"/>
                  <a:pt x="0" y="110"/>
                </a:cubicBezTo>
                <a:cubicBezTo>
                  <a:pt x="0" y="138"/>
                  <a:pt x="21" y="160"/>
                  <a:pt x="47" y="160"/>
                </a:cubicBezTo>
                <a:cubicBezTo>
                  <a:pt x="73" y="160"/>
                  <a:pt x="94" y="138"/>
                  <a:pt x="94" y="110"/>
                </a:cubicBezTo>
                <a:cubicBezTo>
                  <a:pt x="94" y="95"/>
                  <a:pt x="88" y="74"/>
                  <a:pt x="82" y="59"/>
                </a:cubicBezTo>
                <a:close/>
                <a:moveTo>
                  <a:pt x="54" y="53"/>
                </a:moveTo>
                <a:cubicBezTo>
                  <a:pt x="52" y="53"/>
                  <a:pt x="42" y="53"/>
                  <a:pt x="40" y="53"/>
                </a:cubicBezTo>
                <a:cubicBezTo>
                  <a:pt x="42" y="45"/>
                  <a:pt x="52" y="45"/>
                  <a:pt x="54" y="53"/>
                </a:cubicBezTo>
                <a:close/>
                <a:moveTo>
                  <a:pt x="16" y="61"/>
                </a:moveTo>
                <a:cubicBezTo>
                  <a:pt x="17" y="59"/>
                  <a:pt x="20" y="57"/>
                  <a:pt x="23" y="57"/>
                </a:cubicBezTo>
                <a:cubicBezTo>
                  <a:pt x="26" y="57"/>
                  <a:pt x="42" y="57"/>
                  <a:pt x="45" y="57"/>
                </a:cubicBezTo>
                <a:cubicBezTo>
                  <a:pt x="45" y="86"/>
                  <a:pt x="45" y="86"/>
                  <a:pt x="45" y="86"/>
                </a:cubicBezTo>
                <a:cubicBezTo>
                  <a:pt x="8" y="86"/>
                  <a:pt x="8" y="86"/>
                  <a:pt x="8" y="86"/>
                </a:cubicBezTo>
                <a:cubicBezTo>
                  <a:pt x="10" y="78"/>
                  <a:pt x="13" y="69"/>
                  <a:pt x="16" y="61"/>
                </a:cubicBezTo>
                <a:close/>
                <a:moveTo>
                  <a:pt x="47" y="155"/>
                </a:moveTo>
                <a:cubicBezTo>
                  <a:pt x="24" y="155"/>
                  <a:pt x="5" y="135"/>
                  <a:pt x="5" y="110"/>
                </a:cubicBezTo>
                <a:cubicBezTo>
                  <a:pt x="5" y="105"/>
                  <a:pt x="6" y="98"/>
                  <a:pt x="7" y="91"/>
                </a:cubicBezTo>
                <a:cubicBezTo>
                  <a:pt x="9" y="91"/>
                  <a:pt x="66" y="91"/>
                  <a:pt x="69" y="91"/>
                </a:cubicBezTo>
                <a:cubicBezTo>
                  <a:pt x="70" y="91"/>
                  <a:pt x="71" y="90"/>
                  <a:pt x="71" y="88"/>
                </a:cubicBezTo>
                <a:cubicBezTo>
                  <a:pt x="71" y="87"/>
                  <a:pt x="70" y="86"/>
                  <a:pt x="69" y="86"/>
                </a:cubicBezTo>
                <a:cubicBezTo>
                  <a:pt x="49" y="86"/>
                  <a:pt x="49" y="86"/>
                  <a:pt x="49" y="86"/>
                </a:cubicBezTo>
                <a:cubicBezTo>
                  <a:pt x="49" y="57"/>
                  <a:pt x="49" y="57"/>
                  <a:pt x="49" y="57"/>
                </a:cubicBezTo>
                <a:cubicBezTo>
                  <a:pt x="52" y="57"/>
                  <a:pt x="68" y="57"/>
                  <a:pt x="71" y="57"/>
                </a:cubicBezTo>
                <a:cubicBezTo>
                  <a:pt x="74" y="57"/>
                  <a:pt x="77" y="59"/>
                  <a:pt x="78" y="61"/>
                </a:cubicBezTo>
                <a:cubicBezTo>
                  <a:pt x="81" y="69"/>
                  <a:pt x="84" y="78"/>
                  <a:pt x="86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6" y="86"/>
                  <a:pt x="75" y="87"/>
                  <a:pt x="75" y="88"/>
                </a:cubicBezTo>
                <a:cubicBezTo>
                  <a:pt x="75" y="90"/>
                  <a:pt x="76" y="91"/>
                  <a:pt x="78" y="91"/>
                </a:cubicBezTo>
                <a:cubicBezTo>
                  <a:pt x="87" y="91"/>
                  <a:pt x="87" y="91"/>
                  <a:pt x="87" y="91"/>
                </a:cubicBezTo>
                <a:cubicBezTo>
                  <a:pt x="88" y="98"/>
                  <a:pt x="89" y="105"/>
                  <a:pt x="89" y="110"/>
                </a:cubicBezTo>
                <a:cubicBezTo>
                  <a:pt x="89" y="135"/>
                  <a:pt x="70" y="155"/>
                  <a:pt x="47" y="1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19">
            <a:extLst>
              <a:ext uri="{FF2B5EF4-FFF2-40B4-BE49-F238E27FC236}">
                <a16:creationId xmlns:a16="http://schemas.microsoft.com/office/drawing/2014/main" id="{3FBBCE71-E91A-4092-90DA-0DC37B24AB72}"/>
              </a:ext>
            </a:extLst>
          </p:cNvPr>
          <p:cNvSpPr>
            <a:spLocks noEditPoints="1"/>
          </p:cNvSpPr>
          <p:nvPr/>
        </p:nvSpPr>
        <p:spPr bwMode="auto">
          <a:xfrm>
            <a:off x="2711346" y="2284796"/>
            <a:ext cx="517214" cy="452562"/>
          </a:xfrm>
          <a:custGeom>
            <a:avLst/>
            <a:gdLst>
              <a:gd name="T0" fmla="*/ 275993 w 164"/>
              <a:gd name="T1" fmla="*/ 168722 h 142"/>
              <a:gd name="T2" fmla="*/ 265771 w 164"/>
              <a:gd name="T3" fmla="*/ 168722 h 142"/>
              <a:gd name="T4" fmla="*/ 265771 w 164"/>
              <a:gd name="T5" fmla="*/ 182495 h 142"/>
              <a:gd name="T6" fmla="*/ 371398 w 164"/>
              <a:gd name="T7" fmla="*/ 289238 h 142"/>
              <a:gd name="T8" fmla="*/ 378212 w 164"/>
              <a:gd name="T9" fmla="*/ 292681 h 142"/>
              <a:gd name="T10" fmla="*/ 385027 w 164"/>
              <a:gd name="T11" fmla="*/ 289238 h 142"/>
              <a:gd name="T12" fmla="*/ 385027 w 164"/>
              <a:gd name="T13" fmla="*/ 278908 h 142"/>
              <a:gd name="T14" fmla="*/ 275993 w 164"/>
              <a:gd name="T15" fmla="*/ 168722 h 142"/>
              <a:gd name="T16" fmla="*/ 310066 w 164"/>
              <a:gd name="T17" fmla="*/ 134289 h 142"/>
              <a:gd name="T18" fmla="*/ 299844 w 164"/>
              <a:gd name="T19" fmla="*/ 134289 h 142"/>
              <a:gd name="T20" fmla="*/ 299844 w 164"/>
              <a:gd name="T21" fmla="*/ 148062 h 142"/>
              <a:gd name="T22" fmla="*/ 405471 w 164"/>
              <a:gd name="T23" fmla="*/ 254805 h 142"/>
              <a:gd name="T24" fmla="*/ 412285 w 164"/>
              <a:gd name="T25" fmla="*/ 258248 h 142"/>
              <a:gd name="T26" fmla="*/ 419100 w 164"/>
              <a:gd name="T27" fmla="*/ 254805 h 142"/>
              <a:gd name="T28" fmla="*/ 419100 w 164"/>
              <a:gd name="T29" fmla="*/ 244475 h 142"/>
              <a:gd name="T30" fmla="*/ 310066 w 164"/>
              <a:gd name="T31" fmla="*/ 134289 h 142"/>
              <a:gd name="T32" fmla="*/ 548578 w 164"/>
              <a:gd name="T33" fmla="*/ 199712 h 142"/>
              <a:gd name="T34" fmla="*/ 541763 w 164"/>
              <a:gd name="T35" fmla="*/ 185939 h 142"/>
              <a:gd name="T36" fmla="*/ 367990 w 164"/>
              <a:gd name="T37" fmla="*/ 10330 h 142"/>
              <a:gd name="T38" fmla="*/ 337324 w 164"/>
              <a:gd name="T39" fmla="*/ 10330 h 142"/>
              <a:gd name="T40" fmla="*/ 183995 w 164"/>
              <a:gd name="T41" fmla="*/ 165279 h 142"/>
              <a:gd name="T42" fmla="*/ 10222 w 164"/>
              <a:gd name="T43" fmla="*/ 340888 h 142"/>
              <a:gd name="T44" fmla="*/ 10222 w 164"/>
              <a:gd name="T45" fmla="*/ 371877 h 142"/>
              <a:gd name="T46" fmla="*/ 122663 w 164"/>
              <a:gd name="T47" fmla="*/ 485507 h 142"/>
              <a:gd name="T48" fmla="*/ 408878 w 164"/>
              <a:gd name="T49" fmla="*/ 485507 h 142"/>
              <a:gd name="T50" fmla="*/ 419100 w 164"/>
              <a:gd name="T51" fmla="*/ 475177 h 142"/>
              <a:gd name="T52" fmla="*/ 408878 w 164"/>
              <a:gd name="T53" fmla="*/ 468290 h 142"/>
              <a:gd name="T54" fmla="*/ 293029 w 164"/>
              <a:gd name="T55" fmla="*/ 468290 h 142"/>
              <a:gd name="T56" fmla="*/ 545171 w 164"/>
              <a:gd name="T57" fmla="*/ 213485 h 142"/>
              <a:gd name="T58" fmla="*/ 548578 w 164"/>
              <a:gd name="T59" fmla="*/ 199712 h 142"/>
              <a:gd name="T60" fmla="*/ 350954 w 164"/>
              <a:gd name="T61" fmla="*/ 389094 h 142"/>
              <a:gd name="T62" fmla="*/ 333917 w 164"/>
              <a:gd name="T63" fmla="*/ 371877 h 142"/>
              <a:gd name="T64" fmla="*/ 320288 w 164"/>
              <a:gd name="T65" fmla="*/ 371877 h 142"/>
              <a:gd name="T66" fmla="*/ 320288 w 164"/>
              <a:gd name="T67" fmla="*/ 382207 h 142"/>
              <a:gd name="T68" fmla="*/ 337324 w 164"/>
              <a:gd name="T69" fmla="*/ 399424 h 142"/>
              <a:gd name="T70" fmla="*/ 272585 w 164"/>
              <a:gd name="T71" fmla="*/ 468290 h 142"/>
              <a:gd name="T72" fmla="*/ 126071 w 164"/>
              <a:gd name="T73" fmla="*/ 468290 h 142"/>
              <a:gd name="T74" fmla="*/ 126071 w 164"/>
              <a:gd name="T75" fmla="*/ 468290 h 142"/>
              <a:gd name="T76" fmla="*/ 20444 w 164"/>
              <a:gd name="T77" fmla="*/ 358104 h 142"/>
              <a:gd name="T78" fmla="*/ 156737 w 164"/>
              <a:gd name="T79" fmla="*/ 216929 h 142"/>
              <a:gd name="T80" fmla="*/ 299844 w 164"/>
              <a:gd name="T81" fmla="*/ 361548 h 142"/>
              <a:gd name="T82" fmla="*/ 313473 w 164"/>
              <a:gd name="T83" fmla="*/ 361548 h 142"/>
              <a:gd name="T84" fmla="*/ 313473 w 164"/>
              <a:gd name="T85" fmla="*/ 351218 h 142"/>
              <a:gd name="T86" fmla="*/ 166959 w 164"/>
              <a:gd name="T87" fmla="*/ 203155 h 142"/>
              <a:gd name="T88" fmla="*/ 187402 w 164"/>
              <a:gd name="T89" fmla="*/ 182495 h 142"/>
              <a:gd name="T90" fmla="*/ 371398 w 164"/>
              <a:gd name="T91" fmla="*/ 368434 h 142"/>
              <a:gd name="T92" fmla="*/ 350954 w 164"/>
              <a:gd name="T93" fmla="*/ 389094 h 142"/>
              <a:gd name="T94" fmla="*/ 531541 w 164"/>
              <a:gd name="T95" fmla="*/ 206599 h 142"/>
              <a:gd name="T96" fmla="*/ 381620 w 164"/>
              <a:gd name="T97" fmla="*/ 354661 h 142"/>
              <a:gd name="T98" fmla="*/ 201032 w 164"/>
              <a:gd name="T99" fmla="*/ 172165 h 142"/>
              <a:gd name="T100" fmla="*/ 354361 w 164"/>
              <a:gd name="T101" fmla="*/ 20660 h 142"/>
              <a:gd name="T102" fmla="*/ 357768 w 164"/>
              <a:gd name="T103" fmla="*/ 20660 h 142"/>
              <a:gd name="T104" fmla="*/ 531541 w 164"/>
              <a:gd name="T105" fmla="*/ 196269 h 142"/>
              <a:gd name="T106" fmla="*/ 531541 w 164"/>
              <a:gd name="T107" fmla="*/ 206599 h 142"/>
              <a:gd name="T108" fmla="*/ 466802 w 164"/>
              <a:gd name="T109" fmla="*/ 468290 h 142"/>
              <a:gd name="T110" fmla="*/ 449766 w 164"/>
              <a:gd name="T111" fmla="*/ 468290 h 142"/>
              <a:gd name="T112" fmla="*/ 439544 w 164"/>
              <a:gd name="T113" fmla="*/ 475177 h 142"/>
              <a:gd name="T114" fmla="*/ 449766 w 164"/>
              <a:gd name="T115" fmla="*/ 485507 h 142"/>
              <a:gd name="T116" fmla="*/ 466802 w 164"/>
              <a:gd name="T117" fmla="*/ 485507 h 142"/>
              <a:gd name="T118" fmla="*/ 473617 w 164"/>
              <a:gd name="T119" fmla="*/ 475177 h 142"/>
              <a:gd name="T120" fmla="*/ 466802 w 164"/>
              <a:gd name="T121" fmla="*/ 468290 h 14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42">
                <a:moveTo>
                  <a:pt x="81" y="49"/>
                </a:moveTo>
                <a:cubicBezTo>
                  <a:pt x="80" y="48"/>
                  <a:pt x="79" y="48"/>
                  <a:pt x="78" y="49"/>
                </a:cubicBezTo>
                <a:cubicBezTo>
                  <a:pt x="77" y="50"/>
                  <a:pt x="77" y="52"/>
                  <a:pt x="78" y="53"/>
                </a:cubicBezTo>
                <a:cubicBezTo>
                  <a:pt x="109" y="84"/>
                  <a:pt x="109" y="84"/>
                  <a:pt x="109" y="84"/>
                </a:cubicBezTo>
                <a:cubicBezTo>
                  <a:pt x="110" y="84"/>
                  <a:pt x="110" y="85"/>
                  <a:pt x="111" y="85"/>
                </a:cubicBezTo>
                <a:cubicBezTo>
                  <a:pt x="112" y="85"/>
                  <a:pt x="112" y="84"/>
                  <a:pt x="113" y="84"/>
                </a:cubicBezTo>
                <a:cubicBezTo>
                  <a:pt x="114" y="83"/>
                  <a:pt x="114" y="82"/>
                  <a:pt x="113" y="81"/>
                </a:cubicBezTo>
                <a:lnTo>
                  <a:pt x="81" y="49"/>
                </a:lnTo>
                <a:close/>
                <a:moveTo>
                  <a:pt x="91" y="39"/>
                </a:moveTo>
                <a:cubicBezTo>
                  <a:pt x="90" y="38"/>
                  <a:pt x="89" y="38"/>
                  <a:pt x="88" y="39"/>
                </a:cubicBezTo>
                <a:cubicBezTo>
                  <a:pt x="87" y="40"/>
                  <a:pt x="87" y="42"/>
                  <a:pt x="88" y="43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20" y="74"/>
                  <a:pt x="120" y="75"/>
                  <a:pt x="121" y="75"/>
                </a:cubicBezTo>
                <a:cubicBezTo>
                  <a:pt x="122" y="75"/>
                  <a:pt x="122" y="74"/>
                  <a:pt x="123" y="74"/>
                </a:cubicBezTo>
                <a:cubicBezTo>
                  <a:pt x="124" y="73"/>
                  <a:pt x="124" y="72"/>
                  <a:pt x="123" y="71"/>
                </a:cubicBezTo>
                <a:lnTo>
                  <a:pt x="91" y="39"/>
                </a:lnTo>
                <a:close/>
                <a:moveTo>
                  <a:pt x="161" y="58"/>
                </a:moveTo>
                <a:cubicBezTo>
                  <a:pt x="161" y="57"/>
                  <a:pt x="160" y="55"/>
                  <a:pt x="159" y="54"/>
                </a:cubicBezTo>
                <a:cubicBezTo>
                  <a:pt x="108" y="3"/>
                  <a:pt x="108" y="3"/>
                  <a:pt x="108" y="3"/>
                </a:cubicBezTo>
                <a:cubicBezTo>
                  <a:pt x="106" y="0"/>
                  <a:pt x="102" y="0"/>
                  <a:pt x="99" y="3"/>
                </a:cubicBezTo>
                <a:cubicBezTo>
                  <a:pt x="54" y="48"/>
                  <a:pt x="54" y="48"/>
                  <a:pt x="54" y="48"/>
                </a:cubicBezTo>
                <a:cubicBezTo>
                  <a:pt x="52" y="50"/>
                  <a:pt x="5" y="97"/>
                  <a:pt x="3" y="99"/>
                </a:cubicBezTo>
                <a:cubicBezTo>
                  <a:pt x="0" y="102"/>
                  <a:pt x="0" y="106"/>
                  <a:pt x="3" y="108"/>
                </a:cubicBezTo>
                <a:cubicBezTo>
                  <a:pt x="37" y="142"/>
                  <a:pt x="35" y="141"/>
                  <a:pt x="36" y="141"/>
                </a:cubicBezTo>
                <a:cubicBezTo>
                  <a:pt x="38" y="141"/>
                  <a:pt x="118" y="141"/>
                  <a:pt x="120" y="141"/>
                </a:cubicBezTo>
                <a:cubicBezTo>
                  <a:pt x="122" y="141"/>
                  <a:pt x="123" y="140"/>
                  <a:pt x="123" y="138"/>
                </a:cubicBezTo>
                <a:cubicBezTo>
                  <a:pt x="123" y="137"/>
                  <a:pt x="122" y="136"/>
                  <a:pt x="120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164" y="58"/>
                  <a:pt x="159" y="63"/>
                  <a:pt x="160" y="62"/>
                </a:cubicBezTo>
                <a:cubicBezTo>
                  <a:pt x="161" y="60"/>
                  <a:pt x="161" y="58"/>
                  <a:pt x="161" y="58"/>
                </a:cubicBezTo>
                <a:close/>
                <a:moveTo>
                  <a:pt x="103" y="113"/>
                </a:moveTo>
                <a:cubicBezTo>
                  <a:pt x="98" y="108"/>
                  <a:pt x="98" y="108"/>
                  <a:pt x="98" y="108"/>
                </a:cubicBezTo>
                <a:cubicBezTo>
                  <a:pt x="97" y="107"/>
                  <a:pt x="95" y="107"/>
                  <a:pt x="94" y="108"/>
                </a:cubicBezTo>
                <a:cubicBezTo>
                  <a:pt x="93" y="109"/>
                  <a:pt x="93" y="110"/>
                  <a:pt x="94" y="111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37" y="136"/>
                  <a:pt x="37" y="136"/>
                  <a:pt x="37" y="136"/>
                </a:cubicBezTo>
                <a:cubicBezTo>
                  <a:pt x="37" y="136"/>
                  <a:pt x="37" y="136"/>
                  <a:pt x="37" y="136"/>
                </a:cubicBezTo>
                <a:cubicBezTo>
                  <a:pt x="4" y="103"/>
                  <a:pt x="6" y="105"/>
                  <a:pt x="6" y="104"/>
                </a:cubicBezTo>
                <a:cubicBezTo>
                  <a:pt x="6" y="102"/>
                  <a:pt x="3" y="105"/>
                  <a:pt x="46" y="63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89" y="106"/>
                  <a:pt x="91" y="106"/>
                  <a:pt x="92" y="105"/>
                </a:cubicBezTo>
                <a:cubicBezTo>
                  <a:pt x="93" y="104"/>
                  <a:pt x="93" y="103"/>
                  <a:pt x="92" y="102"/>
                </a:cubicBezTo>
                <a:cubicBezTo>
                  <a:pt x="49" y="59"/>
                  <a:pt x="49" y="59"/>
                  <a:pt x="49" y="59"/>
                </a:cubicBezTo>
                <a:cubicBezTo>
                  <a:pt x="55" y="53"/>
                  <a:pt x="55" y="53"/>
                  <a:pt x="55" y="53"/>
                </a:cubicBezTo>
                <a:cubicBezTo>
                  <a:pt x="109" y="107"/>
                  <a:pt x="109" y="107"/>
                  <a:pt x="109" y="107"/>
                </a:cubicBezTo>
                <a:lnTo>
                  <a:pt x="103" y="113"/>
                </a:lnTo>
                <a:close/>
                <a:moveTo>
                  <a:pt x="156" y="60"/>
                </a:moveTo>
                <a:cubicBezTo>
                  <a:pt x="112" y="103"/>
                  <a:pt x="112" y="103"/>
                  <a:pt x="112" y="103"/>
                </a:cubicBezTo>
                <a:cubicBezTo>
                  <a:pt x="59" y="50"/>
                  <a:pt x="59" y="50"/>
                  <a:pt x="59" y="50"/>
                </a:cubicBezTo>
                <a:cubicBezTo>
                  <a:pt x="105" y="3"/>
                  <a:pt x="102" y="6"/>
                  <a:pt x="104" y="6"/>
                </a:cubicBezTo>
                <a:cubicBezTo>
                  <a:pt x="104" y="6"/>
                  <a:pt x="105" y="6"/>
                  <a:pt x="105" y="6"/>
                </a:cubicBezTo>
                <a:cubicBezTo>
                  <a:pt x="159" y="60"/>
                  <a:pt x="156" y="57"/>
                  <a:pt x="156" y="57"/>
                </a:cubicBezTo>
                <a:cubicBezTo>
                  <a:pt x="156" y="58"/>
                  <a:pt x="156" y="59"/>
                  <a:pt x="156" y="60"/>
                </a:cubicBezTo>
                <a:close/>
                <a:moveTo>
                  <a:pt x="137" y="136"/>
                </a:moveTo>
                <a:cubicBezTo>
                  <a:pt x="132" y="136"/>
                  <a:pt x="132" y="136"/>
                  <a:pt x="132" y="136"/>
                </a:cubicBezTo>
                <a:cubicBezTo>
                  <a:pt x="130" y="136"/>
                  <a:pt x="129" y="137"/>
                  <a:pt x="129" y="138"/>
                </a:cubicBezTo>
                <a:cubicBezTo>
                  <a:pt x="129" y="140"/>
                  <a:pt x="130" y="141"/>
                  <a:pt x="132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9" y="140"/>
                  <a:pt x="139" y="138"/>
                </a:cubicBezTo>
                <a:cubicBezTo>
                  <a:pt x="139" y="137"/>
                  <a:pt x="138" y="136"/>
                  <a:pt x="137" y="13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20">
            <a:extLst>
              <a:ext uri="{FF2B5EF4-FFF2-40B4-BE49-F238E27FC236}">
                <a16:creationId xmlns:a16="http://schemas.microsoft.com/office/drawing/2014/main" id="{76F6F9C5-6A9E-47BC-8351-A89E4A3507F2}"/>
              </a:ext>
            </a:extLst>
          </p:cNvPr>
          <p:cNvSpPr>
            <a:spLocks noEditPoints="1"/>
          </p:cNvSpPr>
          <p:nvPr/>
        </p:nvSpPr>
        <p:spPr bwMode="auto">
          <a:xfrm>
            <a:off x="2712930" y="4257283"/>
            <a:ext cx="524560" cy="512806"/>
          </a:xfrm>
          <a:custGeom>
            <a:avLst/>
            <a:gdLst>
              <a:gd name="T0" fmla="*/ 471144 w 166"/>
              <a:gd name="T1" fmla="*/ 13765 h 161"/>
              <a:gd name="T2" fmla="*/ 416518 w 166"/>
              <a:gd name="T3" fmla="*/ 41295 h 161"/>
              <a:gd name="T4" fmla="*/ 245814 w 166"/>
              <a:gd name="T5" fmla="*/ 199591 h 161"/>
              <a:gd name="T6" fmla="*/ 81938 w 166"/>
              <a:gd name="T7" fmla="*/ 340682 h 161"/>
              <a:gd name="T8" fmla="*/ 58039 w 166"/>
              <a:gd name="T9" fmla="*/ 388859 h 161"/>
              <a:gd name="T10" fmla="*/ 13656 w 166"/>
              <a:gd name="T11" fmla="*/ 550597 h 161"/>
              <a:gd name="T12" fmla="*/ 187775 w 166"/>
              <a:gd name="T13" fmla="*/ 474890 h 161"/>
              <a:gd name="T14" fmla="*/ 310682 w 166"/>
              <a:gd name="T15" fmla="*/ 371653 h 161"/>
              <a:gd name="T16" fmla="*/ 300439 w 166"/>
              <a:gd name="T17" fmla="*/ 361329 h 161"/>
              <a:gd name="T18" fmla="*/ 191189 w 166"/>
              <a:gd name="T19" fmla="*/ 457684 h 161"/>
              <a:gd name="T20" fmla="*/ 95594 w 166"/>
              <a:gd name="T21" fmla="*/ 351005 h 161"/>
              <a:gd name="T22" fmla="*/ 238986 w 166"/>
              <a:gd name="T23" fmla="*/ 216797 h 161"/>
              <a:gd name="T24" fmla="*/ 317510 w 166"/>
              <a:gd name="T25" fmla="*/ 340682 h 161"/>
              <a:gd name="T26" fmla="*/ 327752 w 166"/>
              <a:gd name="T27" fmla="*/ 354447 h 161"/>
              <a:gd name="T28" fmla="*/ 355065 w 166"/>
              <a:gd name="T29" fmla="*/ 316593 h 161"/>
              <a:gd name="T30" fmla="*/ 457487 w 166"/>
              <a:gd name="T31" fmla="*/ 199591 h 161"/>
              <a:gd name="T32" fmla="*/ 303854 w 166"/>
              <a:gd name="T33" fmla="*/ 406065 h 161"/>
              <a:gd name="T34" fmla="*/ 303854 w 166"/>
              <a:gd name="T35" fmla="*/ 437036 h 161"/>
              <a:gd name="T36" fmla="*/ 320924 w 166"/>
              <a:gd name="T37" fmla="*/ 447360 h 161"/>
              <a:gd name="T38" fmla="*/ 488214 w 166"/>
              <a:gd name="T39" fmla="*/ 289063 h 161"/>
              <a:gd name="T40" fmla="*/ 477972 w 166"/>
              <a:gd name="T41" fmla="*/ 275298 h 161"/>
              <a:gd name="T42" fmla="*/ 320924 w 166"/>
              <a:gd name="T43" fmla="*/ 430154 h 161"/>
              <a:gd name="T44" fmla="*/ 317510 w 166"/>
              <a:gd name="T45" fmla="*/ 426712 h 161"/>
              <a:gd name="T46" fmla="*/ 317510 w 166"/>
              <a:gd name="T47" fmla="*/ 416389 h 161"/>
              <a:gd name="T48" fmla="*/ 498456 w 166"/>
              <a:gd name="T49" fmla="*/ 220239 h 161"/>
              <a:gd name="T50" fmla="*/ 477972 w 166"/>
              <a:gd name="T51" fmla="*/ 175503 h 161"/>
              <a:gd name="T52" fmla="*/ 512113 w 166"/>
              <a:gd name="T53" fmla="*/ 240886 h 161"/>
              <a:gd name="T54" fmla="*/ 498456 w 166"/>
              <a:gd name="T55" fmla="*/ 268416 h 161"/>
              <a:gd name="T56" fmla="*/ 522355 w 166"/>
              <a:gd name="T57" fmla="*/ 254651 h 161"/>
              <a:gd name="T58" fmla="*/ 491628 w 166"/>
              <a:gd name="T59" fmla="*/ 165179 h 161"/>
              <a:gd name="T60" fmla="*/ 501870 w 166"/>
              <a:gd name="T61" fmla="*/ 117002 h 161"/>
              <a:gd name="T62" fmla="*/ 536011 w 166"/>
              <a:gd name="T63" fmla="*/ 79148 h 161"/>
              <a:gd name="T64" fmla="*/ 23899 w 166"/>
              <a:gd name="T65" fmla="*/ 529949 h 161"/>
              <a:gd name="T66" fmla="*/ 64868 w 166"/>
              <a:gd name="T67" fmla="*/ 516184 h 161"/>
              <a:gd name="T68" fmla="*/ 81938 w 166"/>
              <a:gd name="T69" fmla="*/ 509302 h 161"/>
              <a:gd name="T70" fmla="*/ 68282 w 166"/>
              <a:gd name="T71" fmla="*/ 406065 h 161"/>
              <a:gd name="T72" fmla="*/ 81938 w 166"/>
              <a:gd name="T73" fmla="*/ 509302 h 161"/>
              <a:gd name="T74" fmla="*/ 163876 w 166"/>
              <a:gd name="T75" fmla="*/ 474890 h 161"/>
              <a:gd name="T76" fmla="*/ 88766 w 166"/>
              <a:gd name="T77" fmla="*/ 378535 h 161"/>
              <a:gd name="T78" fmla="*/ 337994 w 166"/>
              <a:gd name="T79" fmla="*/ 292505 h 161"/>
              <a:gd name="T80" fmla="*/ 355065 w 166"/>
              <a:gd name="T81" fmla="*/ 113561 h 161"/>
              <a:gd name="T82" fmla="*/ 337994 w 166"/>
              <a:gd name="T83" fmla="*/ 292505 h 161"/>
              <a:gd name="T84" fmla="*/ 368721 w 166"/>
              <a:gd name="T85" fmla="*/ 103237 h 161"/>
              <a:gd name="T86" fmla="*/ 474558 w 166"/>
              <a:gd name="T87" fmla="*/ 158297 h 161"/>
              <a:gd name="T88" fmla="*/ 491628 w 166"/>
              <a:gd name="T89" fmla="*/ 141090 h 161"/>
              <a:gd name="T90" fmla="*/ 406276 w 166"/>
              <a:gd name="T91" fmla="*/ 65383 h 161"/>
              <a:gd name="T92" fmla="*/ 419932 w 166"/>
              <a:gd name="T93" fmla="*/ 58501 h 161"/>
              <a:gd name="T94" fmla="*/ 491628 w 166"/>
              <a:gd name="T95" fmla="*/ 141090 h 161"/>
              <a:gd name="T96" fmla="*/ 488214 w 166"/>
              <a:gd name="T97" fmla="*/ 106678 h 161"/>
              <a:gd name="T98" fmla="*/ 481386 w 166"/>
              <a:gd name="T99" fmla="*/ 24089 h 161"/>
              <a:gd name="T100" fmla="*/ 525769 w 166"/>
              <a:gd name="T101" fmla="*/ 68825 h 1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6" h="161">
                <a:moveTo>
                  <a:pt x="147" y="0"/>
                </a:moveTo>
                <a:cubicBezTo>
                  <a:pt x="144" y="0"/>
                  <a:pt x="140" y="1"/>
                  <a:pt x="138" y="4"/>
                </a:cubicBezTo>
                <a:cubicBezTo>
                  <a:pt x="127" y="14"/>
                  <a:pt x="127" y="14"/>
                  <a:pt x="127" y="14"/>
                </a:cubicBezTo>
                <a:cubicBezTo>
                  <a:pt x="126" y="14"/>
                  <a:pt x="125" y="12"/>
                  <a:pt x="122" y="12"/>
                </a:cubicBezTo>
                <a:cubicBezTo>
                  <a:pt x="120" y="12"/>
                  <a:pt x="118" y="12"/>
                  <a:pt x="117" y="14"/>
                </a:cubicBezTo>
                <a:cubicBezTo>
                  <a:pt x="72" y="58"/>
                  <a:pt x="72" y="58"/>
                  <a:pt x="72" y="58"/>
                </a:cubicBezTo>
                <a:cubicBezTo>
                  <a:pt x="70" y="57"/>
                  <a:pt x="66" y="57"/>
                  <a:pt x="64" y="59"/>
                </a:cubicBezTo>
                <a:cubicBezTo>
                  <a:pt x="24" y="99"/>
                  <a:pt x="24" y="99"/>
                  <a:pt x="24" y="99"/>
                </a:cubicBezTo>
                <a:cubicBezTo>
                  <a:pt x="22" y="101"/>
                  <a:pt x="22" y="104"/>
                  <a:pt x="23" y="106"/>
                </a:cubicBezTo>
                <a:cubicBezTo>
                  <a:pt x="17" y="112"/>
                  <a:pt x="17" y="112"/>
                  <a:pt x="17" y="113"/>
                </a:cubicBezTo>
                <a:cubicBezTo>
                  <a:pt x="1" y="157"/>
                  <a:pt x="1" y="157"/>
                  <a:pt x="1" y="157"/>
                </a:cubicBezTo>
                <a:cubicBezTo>
                  <a:pt x="0" y="159"/>
                  <a:pt x="2" y="161"/>
                  <a:pt x="4" y="160"/>
                </a:cubicBezTo>
                <a:cubicBezTo>
                  <a:pt x="52" y="143"/>
                  <a:pt x="49" y="144"/>
                  <a:pt x="49" y="143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7" y="139"/>
                  <a:pt x="60" y="139"/>
                  <a:pt x="62" y="137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2" y="107"/>
                  <a:pt x="92" y="106"/>
                  <a:pt x="91" y="105"/>
                </a:cubicBezTo>
                <a:cubicBezTo>
                  <a:pt x="90" y="104"/>
                  <a:pt x="89" y="104"/>
                  <a:pt x="88" y="105"/>
                </a:cubicBezTo>
                <a:cubicBezTo>
                  <a:pt x="57" y="135"/>
                  <a:pt x="59" y="134"/>
                  <a:pt x="57" y="134"/>
                </a:cubicBezTo>
                <a:cubicBezTo>
                  <a:pt x="57" y="134"/>
                  <a:pt x="56" y="134"/>
                  <a:pt x="56" y="133"/>
                </a:cubicBezTo>
                <a:cubicBezTo>
                  <a:pt x="56" y="133"/>
                  <a:pt x="28" y="105"/>
                  <a:pt x="28" y="105"/>
                </a:cubicBezTo>
                <a:cubicBezTo>
                  <a:pt x="27" y="104"/>
                  <a:pt x="27" y="103"/>
                  <a:pt x="28" y="102"/>
                </a:cubicBezTo>
                <a:cubicBezTo>
                  <a:pt x="67" y="63"/>
                  <a:pt x="67" y="63"/>
                  <a:pt x="67" y="63"/>
                </a:cubicBezTo>
                <a:cubicBezTo>
                  <a:pt x="68" y="62"/>
                  <a:pt x="69" y="62"/>
                  <a:pt x="70" y="63"/>
                </a:cubicBezTo>
                <a:cubicBezTo>
                  <a:pt x="100" y="93"/>
                  <a:pt x="99" y="91"/>
                  <a:pt x="99" y="92"/>
                </a:cubicBezTo>
                <a:cubicBezTo>
                  <a:pt x="99" y="94"/>
                  <a:pt x="99" y="94"/>
                  <a:pt x="93" y="99"/>
                </a:cubicBezTo>
                <a:cubicBezTo>
                  <a:pt x="92" y="100"/>
                  <a:pt x="92" y="102"/>
                  <a:pt x="93" y="103"/>
                </a:cubicBezTo>
                <a:cubicBezTo>
                  <a:pt x="94" y="103"/>
                  <a:pt x="95" y="103"/>
                  <a:pt x="96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96"/>
                  <a:pt x="104" y="94"/>
                  <a:pt x="104" y="92"/>
                </a:cubicBezTo>
                <a:cubicBezTo>
                  <a:pt x="104" y="91"/>
                  <a:pt x="103" y="90"/>
                  <a:pt x="103" y="89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8" y="119"/>
                  <a:pt x="87" y="121"/>
                  <a:pt x="87" y="123"/>
                </a:cubicBezTo>
                <a:cubicBezTo>
                  <a:pt x="87" y="124"/>
                  <a:pt x="88" y="126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91" y="129"/>
                  <a:pt x="92" y="130"/>
                  <a:pt x="94" y="130"/>
                </a:cubicBezTo>
                <a:cubicBezTo>
                  <a:pt x="96" y="130"/>
                  <a:pt x="98" y="129"/>
                  <a:pt x="99" y="128"/>
                </a:cubicBezTo>
                <a:cubicBezTo>
                  <a:pt x="143" y="84"/>
                  <a:pt x="143" y="84"/>
                  <a:pt x="143" y="84"/>
                </a:cubicBezTo>
                <a:cubicBezTo>
                  <a:pt x="144" y="83"/>
                  <a:pt x="144" y="81"/>
                  <a:pt x="143" y="80"/>
                </a:cubicBezTo>
                <a:cubicBezTo>
                  <a:pt x="142" y="79"/>
                  <a:pt x="141" y="79"/>
                  <a:pt x="140" y="80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5" y="125"/>
                  <a:pt x="95" y="125"/>
                  <a:pt x="94" y="125"/>
                </a:cubicBezTo>
                <a:cubicBezTo>
                  <a:pt x="94" y="125"/>
                  <a:pt x="93" y="125"/>
                  <a:pt x="93" y="124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2" y="124"/>
                  <a:pt x="92" y="123"/>
                  <a:pt x="92" y="123"/>
                </a:cubicBezTo>
                <a:cubicBezTo>
                  <a:pt x="92" y="122"/>
                  <a:pt x="92" y="122"/>
                  <a:pt x="93" y="121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7" y="66"/>
                  <a:pt x="147" y="65"/>
                  <a:pt x="146" y="64"/>
                </a:cubicBezTo>
                <a:cubicBezTo>
                  <a:pt x="137" y="54"/>
                  <a:pt x="137" y="54"/>
                  <a:pt x="137" y="54"/>
                </a:cubicBezTo>
                <a:cubicBezTo>
                  <a:pt x="139" y="53"/>
                  <a:pt x="138" y="53"/>
                  <a:pt x="140" y="51"/>
                </a:cubicBezTo>
                <a:cubicBezTo>
                  <a:pt x="150" y="61"/>
                  <a:pt x="150" y="61"/>
                  <a:pt x="150" y="61"/>
                </a:cubicBezTo>
                <a:cubicBezTo>
                  <a:pt x="152" y="63"/>
                  <a:pt x="152" y="68"/>
                  <a:pt x="150" y="70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5" y="76"/>
                  <a:pt x="145" y="77"/>
                  <a:pt x="146" y="78"/>
                </a:cubicBezTo>
                <a:cubicBezTo>
                  <a:pt x="147" y="79"/>
                  <a:pt x="148" y="79"/>
                  <a:pt x="149" y="78"/>
                </a:cubicBezTo>
                <a:cubicBezTo>
                  <a:pt x="153" y="74"/>
                  <a:pt x="153" y="74"/>
                  <a:pt x="153" y="74"/>
                </a:cubicBezTo>
                <a:cubicBezTo>
                  <a:pt x="158" y="69"/>
                  <a:pt x="158" y="62"/>
                  <a:pt x="153" y="57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8"/>
                  <a:pt x="144" y="48"/>
                  <a:pt x="147" y="44"/>
                </a:cubicBezTo>
                <a:cubicBezTo>
                  <a:pt x="150" y="41"/>
                  <a:pt x="150" y="37"/>
                  <a:pt x="147" y="3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66" y="15"/>
                  <a:pt x="159" y="0"/>
                  <a:pt x="147" y="0"/>
                </a:cubicBezTo>
                <a:close/>
                <a:moveTo>
                  <a:pt x="7" y="154"/>
                </a:moveTo>
                <a:cubicBezTo>
                  <a:pt x="11" y="142"/>
                  <a:pt x="11" y="142"/>
                  <a:pt x="11" y="142"/>
                </a:cubicBezTo>
                <a:cubicBezTo>
                  <a:pt x="19" y="150"/>
                  <a:pt x="19" y="150"/>
                  <a:pt x="19" y="150"/>
                </a:cubicBezTo>
                <a:cubicBezTo>
                  <a:pt x="9" y="153"/>
                  <a:pt x="10" y="153"/>
                  <a:pt x="7" y="154"/>
                </a:cubicBezTo>
                <a:close/>
                <a:moveTo>
                  <a:pt x="24" y="148"/>
                </a:moveTo>
                <a:cubicBezTo>
                  <a:pt x="13" y="137"/>
                  <a:pt x="13" y="137"/>
                  <a:pt x="13" y="137"/>
                </a:cubicBezTo>
                <a:cubicBezTo>
                  <a:pt x="20" y="118"/>
                  <a:pt x="20" y="118"/>
                  <a:pt x="20" y="118"/>
                </a:cubicBezTo>
                <a:cubicBezTo>
                  <a:pt x="24" y="121"/>
                  <a:pt x="40" y="137"/>
                  <a:pt x="43" y="141"/>
                </a:cubicBezTo>
                <a:lnTo>
                  <a:pt x="24" y="148"/>
                </a:lnTo>
                <a:close/>
                <a:moveTo>
                  <a:pt x="51" y="135"/>
                </a:moveTo>
                <a:cubicBezTo>
                  <a:pt x="48" y="138"/>
                  <a:pt x="48" y="138"/>
                  <a:pt x="48" y="138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6" y="110"/>
                  <a:pt x="26" y="110"/>
                  <a:pt x="26" y="110"/>
                </a:cubicBezTo>
                <a:lnTo>
                  <a:pt x="51" y="135"/>
                </a:lnTo>
                <a:close/>
                <a:moveTo>
                  <a:pt x="99" y="85"/>
                </a:moveTo>
                <a:cubicBezTo>
                  <a:pt x="76" y="62"/>
                  <a:pt x="76" y="62"/>
                  <a:pt x="76" y="62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28" y="57"/>
                  <a:pt x="128" y="57"/>
                  <a:pt x="128" y="57"/>
                </a:cubicBezTo>
                <a:lnTo>
                  <a:pt x="99" y="85"/>
                </a:lnTo>
                <a:close/>
                <a:moveTo>
                  <a:pt x="131" y="53"/>
                </a:moveTo>
                <a:cubicBezTo>
                  <a:pt x="108" y="30"/>
                  <a:pt x="108" y="30"/>
                  <a:pt x="108" y="30"/>
                </a:cubicBezTo>
                <a:cubicBezTo>
                  <a:pt x="108" y="29"/>
                  <a:pt x="115" y="22"/>
                  <a:pt x="115" y="22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5" y="50"/>
                  <a:pt x="134" y="51"/>
                  <a:pt x="131" y="53"/>
                </a:cubicBezTo>
                <a:close/>
                <a:moveTo>
                  <a:pt x="144" y="41"/>
                </a:moveTo>
                <a:cubicBezTo>
                  <a:pt x="142" y="42"/>
                  <a:pt x="142" y="42"/>
                  <a:pt x="142" y="42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1" y="16"/>
                  <a:pt x="122" y="16"/>
                  <a:pt x="123" y="17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5" y="39"/>
                  <a:pt x="145" y="40"/>
                  <a:pt x="144" y="41"/>
                </a:cubicBezTo>
                <a:close/>
                <a:moveTo>
                  <a:pt x="154" y="20"/>
                </a:moveTo>
                <a:cubicBezTo>
                  <a:pt x="143" y="31"/>
                  <a:pt x="143" y="31"/>
                  <a:pt x="143" y="31"/>
                </a:cubicBezTo>
                <a:cubicBezTo>
                  <a:pt x="136" y="23"/>
                  <a:pt x="139" y="26"/>
                  <a:pt x="130" y="18"/>
                </a:cubicBezTo>
                <a:cubicBezTo>
                  <a:pt x="141" y="7"/>
                  <a:pt x="141" y="7"/>
                  <a:pt x="141" y="7"/>
                </a:cubicBezTo>
                <a:cubicBezTo>
                  <a:pt x="143" y="6"/>
                  <a:pt x="145" y="5"/>
                  <a:pt x="147" y="5"/>
                </a:cubicBezTo>
                <a:cubicBezTo>
                  <a:pt x="155" y="5"/>
                  <a:pt x="159" y="14"/>
                  <a:pt x="154" y="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21">
            <a:extLst>
              <a:ext uri="{FF2B5EF4-FFF2-40B4-BE49-F238E27FC236}">
                <a16:creationId xmlns:a16="http://schemas.microsoft.com/office/drawing/2014/main" id="{D0012452-78D6-419D-96FE-326205CC3D9C}"/>
              </a:ext>
            </a:extLst>
          </p:cNvPr>
          <p:cNvSpPr>
            <a:spLocks noEditPoints="1"/>
          </p:cNvSpPr>
          <p:nvPr/>
        </p:nvSpPr>
        <p:spPr bwMode="auto">
          <a:xfrm>
            <a:off x="2713811" y="3253265"/>
            <a:ext cx="499584" cy="509870"/>
          </a:xfrm>
          <a:custGeom>
            <a:avLst/>
            <a:gdLst>
              <a:gd name="T0" fmla="*/ 382608 w 158"/>
              <a:gd name="T1" fmla="*/ 123944 h 160"/>
              <a:gd name="T2" fmla="*/ 37578 w 158"/>
              <a:gd name="T3" fmla="*/ 123944 h 160"/>
              <a:gd name="T4" fmla="*/ 0 w 158"/>
              <a:gd name="T5" fmla="*/ 165259 h 160"/>
              <a:gd name="T6" fmla="*/ 0 w 158"/>
              <a:gd name="T7" fmla="*/ 512991 h 160"/>
              <a:gd name="T8" fmla="*/ 37578 w 158"/>
              <a:gd name="T9" fmla="*/ 550863 h 160"/>
              <a:gd name="T10" fmla="*/ 382608 w 158"/>
              <a:gd name="T11" fmla="*/ 550863 h 160"/>
              <a:gd name="T12" fmla="*/ 423601 w 158"/>
              <a:gd name="T13" fmla="*/ 512991 h 160"/>
              <a:gd name="T14" fmla="*/ 423601 w 158"/>
              <a:gd name="T15" fmla="*/ 237560 h 160"/>
              <a:gd name="T16" fmla="*/ 416769 w 158"/>
              <a:gd name="T17" fmla="*/ 227231 h 160"/>
              <a:gd name="T18" fmla="*/ 406521 w 158"/>
              <a:gd name="T19" fmla="*/ 237560 h 160"/>
              <a:gd name="T20" fmla="*/ 406521 w 158"/>
              <a:gd name="T21" fmla="*/ 512991 h 160"/>
              <a:gd name="T22" fmla="*/ 382608 w 158"/>
              <a:gd name="T23" fmla="*/ 533649 h 160"/>
              <a:gd name="T24" fmla="*/ 37578 w 158"/>
              <a:gd name="T25" fmla="*/ 533649 h 160"/>
              <a:gd name="T26" fmla="*/ 17081 w 158"/>
              <a:gd name="T27" fmla="*/ 512991 h 160"/>
              <a:gd name="T28" fmla="*/ 17081 w 158"/>
              <a:gd name="T29" fmla="*/ 165259 h 160"/>
              <a:gd name="T30" fmla="*/ 37578 w 158"/>
              <a:gd name="T31" fmla="*/ 141159 h 160"/>
              <a:gd name="T32" fmla="*/ 382608 w 158"/>
              <a:gd name="T33" fmla="*/ 141159 h 160"/>
              <a:gd name="T34" fmla="*/ 406521 w 158"/>
              <a:gd name="T35" fmla="*/ 165259 h 160"/>
              <a:gd name="T36" fmla="*/ 406521 w 158"/>
              <a:gd name="T37" fmla="*/ 206574 h 160"/>
              <a:gd name="T38" fmla="*/ 416769 w 158"/>
              <a:gd name="T39" fmla="*/ 213459 h 160"/>
              <a:gd name="T40" fmla="*/ 423601 w 158"/>
              <a:gd name="T41" fmla="*/ 206574 h 160"/>
              <a:gd name="T42" fmla="*/ 423601 w 158"/>
              <a:gd name="T43" fmla="*/ 165259 h 160"/>
              <a:gd name="T44" fmla="*/ 382608 w 158"/>
              <a:gd name="T45" fmla="*/ 123944 h 160"/>
              <a:gd name="T46" fmla="*/ 444098 w 158"/>
              <a:gd name="T47" fmla="*/ 61972 h 160"/>
              <a:gd name="T48" fmla="*/ 99068 w 158"/>
              <a:gd name="T49" fmla="*/ 61972 h 160"/>
              <a:gd name="T50" fmla="*/ 88820 w 158"/>
              <a:gd name="T51" fmla="*/ 68858 h 160"/>
              <a:gd name="T52" fmla="*/ 99068 w 158"/>
              <a:gd name="T53" fmla="*/ 79187 h 160"/>
              <a:gd name="T54" fmla="*/ 444098 w 158"/>
              <a:gd name="T55" fmla="*/ 79187 h 160"/>
              <a:gd name="T56" fmla="*/ 468011 w 158"/>
              <a:gd name="T57" fmla="*/ 99844 h 160"/>
              <a:gd name="T58" fmla="*/ 468011 w 158"/>
              <a:gd name="T59" fmla="*/ 451019 h 160"/>
              <a:gd name="T60" fmla="*/ 474843 w 158"/>
              <a:gd name="T61" fmla="*/ 457905 h 160"/>
              <a:gd name="T62" fmla="*/ 481676 w 158"/>
              <a:gd name="T63" fmla="*/ 451019 h 160"/>
              <a:gd name="T64" fmla="*/ 481676 w 158"/>
              <a:gd name="T65" fmla="*/ 99844 h 160"/>
              <a:gd name="T66" fmla="*/ 444098 w 158"/>
              <a:gd name="T67" fmla="*/ 61972 h 160"/>
              <a:gd name="T68" fmla="*/ 502172 w 158"/>
              <a:gd name="T69" fmla="*/ 0 h 160"/>
              <a:gd name="T70" fmla="*/ 157142 w 158"/>
              <a:gd name="T71" fmla="*/ 0 h 160"/>
              <a:gd name="T72" fmla="*/ 150310 w 158"/>
              <a:gd name="T73" fmla="*/ 6886 h 160"/>
              <a:gd name="T74" fmla="*/ 157142 w 158"/>
              <a:gd name="T75" fmla="*/ 17214 h 160"/>
              <a:gd name="T76" fmla="*/ 502172 w 158"/>
              <a:gd name="T77" fmla="*/ 17214 h 160"/>
              <a:gd name="T78" fmla="*/ 526085 w 158"/>
              <a:gd name="T79" fmla="*/ 37872 h 160"/>
              <a:gd name="T80" fmla="*/ 526085 w 158"/>
              <a:gd name="T81" fmla="*/ 385604 h 160"/>
              <a:gd name="T82" fmla="*/ 532918 w 158"/>
              <a:gd name="T83" fmla="*/ 395933 h 160"/>
              <a:gd name="T84" fmla="*/ 539750 w 158"/>
              <a:gd name="T85" fmla="*/ 385604 h 160"/>
              <a:gd name="T86" fmla="*/ 539750 w 158"/>
              <a:gd name="T87" fmla="*/ 37872 h 160"/>
              <a:gd name="T88" fmla="*/ 502172 w 158"/>
              <a:gd name="T89" fmla="*/ 0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8" h="160">
                <a:moveTo>
                  <a:pt x="112" y="36"/>
                </a:moveTo>
                <a:cubicBezTo>
                  <a:pt x="11" y="36"/>
                  <a:pt x="11" y="36"/>
                  <a:pt x="11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9" y="160"/>
                  <a:pt x="124" y="155"/>
                  <a:pt x="124" y="14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8"/>
                  <a:pt x="123" y="66"/>
                  <a:pt x="122" y="66"/>
                </a:cubicBezTo>
                <a:cubicBezTo>
                  <a:pt x="120" y="66"/>
                  <a:pt x="119" y="68"/>
                  <a:pt x="119" y="69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2"/>
                  <a:pt x="116" y="155"/>
                  <a:pt x="112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8" y="155"/>
                  <a:pt x="5" y="152"/>
                  <a:pt x="5" y="149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4"/>
                  <a:pt x="8" y="41"/>
                  <a:pt x="11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6" y="41"/>
                  <a:pt x="119" y="44"/>
                  <a:pt x="119" y="48"/>
                </a:cubicBezTo>
                <a:cubicBezTo>
                  <a:pt x="119" y="60"/>
                  <a:pt x="119" y="60"/>
                  <a:pt x="119" y="60"/>
                </a:cubicBezTo>
                <a:cubicBezTo>
                  <a:pt x="119" y="61"/>
                  <a:pt x="120" y="62"/>
                  <a:pt x="122" y="62"/>
                </a:cubicBezTo>
                <a:cubicBezTo>
                  <a:pt x="123" y="62"/>
                  <a:pt x="124" y="61"/>
                  <a:pt x="124" y="60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124" y="41"/>
                  <a:pt x="119" y="36"/>
                  <a:pt x="112" y="36"/>
                </a:cubicBezTo>
                <a:close/>
                <a:moveTo>
                  <a:pt x="130" y="18"/>
                </a:moveTo>
                <a:cubicBezTo>
                  <a:pt x="29" y="18"/>
                  <a:pt x="29" y="18"/>
                  <a:pt x="29" y="18"/>
                </a:cubicBezTo>
                <a:cubicBezTo>
                  <a:pt x="27" y="18"/>
                  <a:pt x="26" y="19"/>
                  <a:pt x="26" y="20"/>
                </a:cubicBezTo>
                <a:cubicBezTo>
                  <a:pt x="26" y="22"/>
                  <a:pt x="27" y="23"/>
                  <a:pt x="29" y="23"/>
                </a:cubicBezTo>
                <a:cubicBezTo>
                  <a:pt x="130" y="23"/>
                  <a:pt x="130" y="23"/>
                  <a:pt x="130" y="23"/>
                </a:cubicBezTo>
                <a:cubicBezTo>
                  <a:pt x="134" y="23"/>
                  <a:pt x="137" y="26"/>
                  <a:pt x="137" y="29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2"/>
                  <a:pt x="138" y="133"/>
                  <a:pt x="139" y="133"/>
                </a:cubicBezTo>
                <a:cubicBezTo>
                  <a:pt x="140" y="133"/>
                  <a:pt x="141" y="132"/>
                  <a:pt x="141" y="131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23"/>
                  <a:pt x="136" y="18"/>
                  <a:pt x="130" y="18"/>
                </a:cubicBezTo>
                <a:close/>
                <a:moveTo>
                  <a:pt x="147" y="0"/>
                </a:moveTo>
                <a:cubicBezTo>
                  <a:pt x="46" y="0"/>
                  <a:pt x="46" y="0"/>
                  <a:pt x="46" y="0"/>
                </a:cubicBezTo>
                <a:cubicBezTo>
                  <a:pt x="45" y="0"/>
                  <a:pt x="44" y="1"/>
                  <a:pt x="44" y="2"/>
                </a:cubicBezTo>
                <a:cubicBezTo>
                  <a:pt x="44" y="4"/>
                  <a:pt x="45" y="5"/>
                  <a:pt x="46" y="5"/>
                </a:cubicBezTo>
                <a:cubicBezTo>
                  <a:pt x="147" y="5"/>
                  <a:pt x="147" y="5"/>
                  <a:pt x="147" y="5"/>
                </a:cubicBezTo>
                <a:cubicBezTo>
                  <a:pt x="151" y="5"/>
                  <a:pt x="154" y="8"/>
                  <a:pt x="154" y="11"/>
                </a:cubicBezTo>
                <a:cubicBezTo>
                  <a:pt x="154" y="112"/>
                  <a:pt x="154" y="112"/>
                  <a:pt x="154" y="112"/>
                </a:cubicBezTo>
                <a:cubicBezTo>
                  <a:pt x="154" y="114"/>
                  <a:pt x="155" y="115"/>
                  <a:pt x="156" y="115"/>
                </a:cubicBezTo>
                <a:cubicBezTo>
                  <a:pt x="157" y="115"/>
                  <a:pt x="158" y="114"/>
                  <a:pt x="158" y="112"/>
                </a:cubicBezTo>
                <a:cubicBezTo>
                  <a:pt x="158" y="11"/>
                  <a:pt x="158" y="11"/>
                  <a:pt x="158" y="11"/>
                </a:cubicBezTo>
                <a:cubicBezTo>
                  <a:pt x="158" y="5"/>
                  <a:pt x="153" y="0"/>
                  <a:pt x="147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22">
            <a:extLst>
              <a:ext uri="{FF2B5EF4-FFF2-40B4-BE49-F238E27FC236}">
                <a16:creationId xmlns:a16="http://schemas.microsoft.com/office/drawing/2014/main" id="{8099411D-B79F-4A87-B938-F0AB6395FBAB}"/>
              </a:ext>
            </a:extLst>
          </p:cNvPr>
          <p:cNvSpPr>
            <a:spLocks noEditPoints="1"/>
          </p:cNvSpPr>
          <p:nvPr/>
        </p:nvSpPr>
        <p:spPr bwMode="auto">
          <a:xfrm>
            <a:off x="2703588" y="5290256"/>
            <a:ext cx="524560" cy="451096"/>
          </a:xfrm>
          <a:custGeom>
            <a:avLst/>
            <a:gdLst>
              <a:gd name="T0" fmla="*/ 211673 w 166"/>
              <a:gd name="T1" fmla="*/ 92668 h 142"/>
              <a:gd name="T2" fmla="*/ 146806 w 166"/>
              <a:gd name="T3" fmla="*/ 92668 h 142"/>
              <a:gd name="T4" fmla="*/ 180946 w 166"/>
              <a:gd name="T5" fmla="*/ 75507 h 142"/>
              <a:gd name="T6" fmla="*/ 180946 w 166"/>
              <a:gd name="T7" fmla="*/ 109828 h 142"/>
              <a:gd name="T8" fmla="*/ 180946 w 166"/>
              <a:gd name="T9" fmla="*/ 75507 h 142"/>
              <a:gd name="T10" fmla="*/ 150220 w 166"/>
              <a:gd name="T11" fmla="*/ 161310 h 142"/>
              <a:gd name="T12" fmla="*/ 71696 w 166"/>
              <a:gd name="T13" fmla="*/ 161310 h 142"/>
              <a:gd name="T14" fmla="*/ 112665 w 166"/>
              <a:gd name="T15" fmla="*/ 137285 h 142"/>
              <a:gd name="T16" fmla="*/ 112665 w 166"/>
              <a:gd name="T17" fmla="*/ 185335 h 142"/>
              <a:gd name="T18" fmla="*/ 112665 w 166"/>
              <a:gd name="T19" fmla="*/ 137285 h 142"/>
              <a:gd name="T20" fmla="*/ 139977 w 166"/>
              <a:gd name="T21" fmla="*/ 326053 h 142"/>
              <a:gd name="T22" fmla="*/ 218501 w 166"/>
              <a:gd name="T23" fmla="*/ 326053 h 142"/>
              <a:gd name="T24" fmla="*/ 177532 w 166"/>
              <a:gd name="T25" fmla="*/ 346646 h 142"/>
              <a:gd name="T26" fmla="*/ 177532 w 166"/>
              <a:gd name="T27" fmla="*/ 302028 h 142"/>
              <a:gd name="T28" fmla="*/ 177532 w 166"/>
              <a:gd name="T29" fmla="*/ 346646 h 142"/>
              <a:gd name="T30" fmla="*/ 64868 w 166"/>
              <a:gd name="T31" fmla="*/ 257410 h 142"/>
              <a:gd name="T32" fmla="*/ 143392 w 166"/>
              <a:gd name="T33" fmla="*/ 257410 h 142"/>
              <a:gd name="T34" fmla="*/ 102423 w 166"/>
              <a:gd name="T35" fmla="*/ 281435 h 142"/>
              <a:gd name="T36" fmla="*/ 102423 w 166"/>
              <a:gd name="T37" fmla="*/ 233385 h 142"/>
              <a:gd name="T38" fmla="*/ 102423 w 166"/>
              <a:gd name="T39" fmla="*/ 281435 h 142"/>
              <a:gd name="T40" fmla="*/ 505284 w 166"/>
              <a:gd name="T41" fmla="*/ 116693 h 142"/>
              <a:gd name="T42" fmla="*/ 375549 w 166"/>
              <a:gd name="T43" fmla="*/ 154446 h 142"/>
              <a:gd name="T44" fmla="*/ 303854 w 166"/>
              <a:gd name="T45" fmla="*/ 192199 h 142"/>
              <a:gd name="T46" fmla="*/ 256056 w 166"/>
              <a:gd name="T47" fmla="*/ 130421 h 142"/>
              <a:gd name="T48" fmla="*/ 235572 w 166"/>
              <a:gd name="T49" fmla="*/ 10296 h 142"/>
              <a:gd name="T50" fmla="*/ 194603 w 166"/>
              <a:gd name="T51" fmla="*/ 411856 h 142"/>
              <a:gd name="T52" fmla="*/ 204845 w 166"/>
              <a:gd name="T53" fmla="*/ 466770 h 142"/>
              <a:gd name="T54" fmla="*/ 358479 w 166"/>
              <a:gd name="T55" fmla="*/ 370670 h 142"/>
              <a:gd name="T56" fmla="*/ 501870 w 166"/>
              <a:gd name="T57" fmla="*/ 212792 h 142"/>
              <a:gd name="T58" fmla="*/ 488214 w 166"/>
              <a:gd name="T59" fmla="*/ 202496 h 142"/>
              <a:gd name="T60" fmla="*/ 334580 w 166"/>
              <a:gd name="T61" fmla="*/ 288299 h 142"/>
              <a:gd name="T62" fmla="*/ 539425 w 166"/>
              <a:gd name="T63" fmla="*/ 123557 h 142"/>
              <a:gd name="T64" fmla="*/ 505284 w 166"/>
              <a:gd name="T65" fmla="*/ 185335 h 142"/>
              <a:gd name="T66" fmla="*/ 518941 w 166"/>
              <a:gd name="T67" fmla="*/ 195632 h 142"/>
              <a:gd name="T68" fmla="*/ 553082 w 166"/>
              <a:gd name="T69" fmla="*/ 113260 h 142"/>
              <a:gd name="T70" fmla="*/ 211673 w 166"/>
              <a:gd name="T71" fmla="*/ 453042 h 142"/>
              <a:gd name="T72" fmla="*/ 283369 w 166"/>
              <a:gd name="T73" fmla="*/ 380967 h 142"/>
              <a:gd name="T74" fmla="*/ 310682 w 166"/>
              <a:gd name="T75" fmla="*/ 384399 h 142"/>
              <a:gd name="T76" fmla="*/ 307268 w 166"/>
              <a:gd name="T77" fmla="*/ 319188 h 142"/>
              <a:gd name="T78" fmla="*/ 310682 w 166"/>
              <a:gd name="T79" fmla="*/ 384399 h 142"/>
              <a:gd name="T80" fmla="*/ 368721 w 166"/>
              <a:gd name="T81" fmla="*/ 356942 h 142"/>
              <a:gd name="T82" fmla="*/ 310682 w 166"/>
              <a:gd name="T83" fmla="*/ 302028 h 142"/>
              <a:gd name="T84" fmla="*/ 310682 w 166"/>
              <a:gd name="T85" fmla="*/ 295164 h 142"/>
              <a:gd name="T86" fmla="*/ 372135 w 166"/>
              <a:gd name="T87" fmla="*/ 350078 h 142"/>
              <a:gd name="T88" fmla="*/ 293611 w 166"/>
              <a:gd name="T89" fmla="*/ 308892 h 142"/>
              <a:gd name="T90" fmla="*/ 201431 w 166"/>
              <a:gd name="T91" fmla="*/ 398128 h 142"/>
              <a:gd name="T92" fmla="*/ 221915 w 166"/>
              <a:gd name="T93" fmla="*/ 27457 h 142"/>
              <a:gd name="T94" fmla="*/ 279955 w 166"/>
              <a:gd name="T95" fmla="*/ 96100 h 142"/>
              <a:gd name="T96" fmla="*/ 238986 w 166"/>
              <a:gd name="T97" fmla="*/ 199064 h 142"/>
              <a:gd name="T98" fmla="*/ 344823 w 166"/>
              <a:gd name="T99" fmla="*/ 181903 h 142"/>
              <a:gd name="T100" fmla="*/ 399448 w 166"/>
              <a:gd name="T101" fmla="*/ 209360 h 14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6" h="142">
                <a:moveTo>
                  <a:pt x="53" y="36"/>
                </a:moveTo>
                <a:cubicBezTo>
                  <a:pt x="58" y="36"/>
                  <a:pt x="62" y="32"/>
                  <a:pt x="62" y="27"/>
                </a:cubicBezTo>
                <a:cubicBezTo>
                  <a:pt x="62" y="22"/>
                  <a:pt x="58" y="17"/>
                  <a:pt x="53" y="17"/>
                </a:cubicBezTo>
                <a:cubicBezTo>
                  <a:pt x="47" y="17"/>
                  <a:pt x="43" y="22"/>
                  <a:pt x="43" y="27"/>
                </a:cubicBezTo>
                <a:cubicBezTo>
                  <a:pt x="43" y="32"/>
                  <a:pt x="47" y="36"/>
                  <a:pt x="53" y="36"/>
                </a:cubicBezTo>
                <a:close/>
                <a:moveTo>
                  <a:pt x="53" y="22"/>
                </a:moveTo>
                <a:cubicBezTo>
                  <a:pt x="55" y="22"/>
                  <a:pt x="57" y="24"/>
                  <a:pt x="57" y="27"/>
                </a:cubicBezTo>
                <a:cubicBezTo>
                  <a:pt x="57" y="29"/>
                  <a:pt x="55" y="32"/>
                  <a:pt x="53" y="32"/>
                </a:cubicBezTo>
                <a:cubicBezTo>
                  <a:pt x="50" y="32"/>
                  <a:pt x="48" y="29"/>
                  <a:pt x="48" y="27"/>
                </a:cubicBezTo>
                <a:cubicBezTo>
                  <a:pt x="48" y="24"/>
                  <a:pt x="50" y="22"/>
                  <a:pt x="53" y="22"/>
                </a:cubicBezTo>
                <a:close/>
                <a:moveTo>
                  <a:pt x="33" y="58"/>
                </a:moveTo>
                <a:cubicBezTo>
                  <a:pt x="39" y="58"/>
                  <a:pt x="44" y="53"/>
                  <a:pt x="44" y="47"/>
                </a:cubicBezTo>
                <a:cubicBezTo>
                  <a:pt x="44" y="41"/>
                  <a:pt x="39" y="36"/>
                  <a:pt x="33" y="36"/>
                </a:cubicBezTo>
                <a:cubicBezTo>
                  <a:pt x="26" y="36"/>
                  <a:pt x="21" y="41"/>
                  <a:pt x="21" y="47"/>
                </a:cubicBezTo>
                <a:cubicBezTo>
                  <a:pt x="21" y="53"/>
                  <a:pt x="26" y="58"/>
                  <a:pt x="33" y="58"/>
                </a:cubicBezTo>
                <a:close/>
                <a:moveTo>
                  <a:pt x="33" y="40"/>
                </a:moveTo>
                <a:cubicBezTo>
                  <a:pt x="36" y="40"/>
                  <a:pt x="39" y="43"/>
                  <a:pt x="39" y="47"/>
                </a:cubicBezTo>
                <a:cubicBezTo>
                  <a:pt x="39" y="51"/>
                  <a:pt x="36" y="54"/>
                  <a:pt x="33" y="54"/>
                </a:cubicBezTo>
                <a:cubicBezTo>
                  <a:pt x="29" y="54"/>
                  <a:pt x="26" y="51"/>
                  <a:pt x="26" y="47"/>
                </a:cubicBezTo>
                <a:cubicBezTo>
                  <a:pt x="26" y="43"/>
                  <a:pt x="29" y="40"/>
                  <a:pt x="33" y="40"/>
                </a:cubicBezTo>
                <a:close/>
                <a:moveTo>
                  <a:pt x="52" y="83"/>
                </a:moveTo>
                <a:cubicBezTo>
                  <a:pt x="46" y="83"/>
                  <a:pt x="41" y="88"/>
                  <a:pt x="41" y="95"/>
                </a:cubicBezTo>
                <a:cubicBezTo>
                  <a:pt x="41" y="101"/>
                  <a:pt x="46" y="106"/>
                  <a:pt x="52" y="106"/>
                </a:cubicBezTo>
                <a:cubicBezTo>
                  <a:pt x="59" y="106"/>
                  <a:pt x="64" y="101"/>
                  <a:pt x="64" y="95"/>
                </a:cubicBezTo>
                <a:cubicBezTo>
                  <a:pt x="64" y="88"/>
                  <a:pt x="59" y="83"/>
                  <a:pt x="52" y="83"/>
                </a:cubicBezTo>
                <a:close/>
                <a:moveTo>
                  <a:pt x="52" y="101"/>
                </a:moveTo>
                <a:cubicBezTo>
                  <a:pt x="49" y="101"/>
                  <a:pt x="46" y="98"/>
                  <a:pt x="46" y="95"/>
                </a:cubicBezTo>
                <a:cubicBezTo>
                  <a:pt x="46" y="91"/>
                  <a:pt x="49" y="88"/>
                  <a:pt x="52" y="88"/>
                </a:cubicBezTo>
                <a:cubicBezTo>
                  <a:pt x="56" y="88"/>
                  <a:pt x="59" y="91"/>
                  <a:pt x="59" y="95"/>
                </a:cubicBezTo>
                <a:cubicBezTo>
                  <a:pt x="59" y="98"/>
                  <a:pt x="56" y="101"/>
                  <a:pt x="52" y="101"/>
                </a:cubicBezTo>
                <a:close/>
                <a:moveTo>
                  <a:pt x="30" y="64"/>
                </a:moveTo>
                <a:cubicBezTo>
                  <a:pt x="24" y="64"/>
                  <a:pt x="19" y="69"/>
                  <a:pt x="19" y="75"/>
                </a:cubicBezTo>
                <a:cubicBezTo>
                  <a:pt x="19" y="81"/>
                  <a:pt x="24" y="87"/>
                  <a:pt x="30" y="87"/>
                </a:cubicBezTo>
                <a:cubicBezTo>
                  <a:pt x="37" y="87"/>
                  <a:pt x="42" y="81"/>
                  <a:pt x="42" y="75"/>
                </a:cubicBezTo>
                <a:cubicBezTo>
                  <a:pt x="42" y="69"/>
                  <a:pt x="37" y="64"/>
                  <a:pt x="30" y="64"/>
                </a:cubicBezTo>
                <a:close/>
                <a:moveTo>
                  <a:pt x="30" y="82"/>
                </a:moveTo>
                <a:cubicBezTo>
                  <a:pt x="27" y="82"/>
                  <a:pt x="24" y="79"/>
                  <a:pt x="24" y="75"/>
                </a:cubicBezTo>
                <a:cubicBezTo>
                  <a:pt x="24" y="71"/>
                  <a:pt x="27" y="68"/>
                  <a:pt x="30" y="68"/>
                </a:cubicBezTo>
                <a:cubicBezTo>
                  <a:pt x="34" y="68"/>
                  <a:pt x="37" y="71"/>
                  <a:pt x="37" y="75"/>
                </a:cubicBezTo>
                <a:cubicBezTo>
                  <a:pt x="37" y="79"/>
                  <a:pt x="34" y="82"/>
                  <a:pt x="30" y="82"/>
                </a:cubicBezTo>
                <a:close/>
                <a:moveTo>
                  <a:pt x="162" y="33"/>
                </a:moveTo>
                <a:cubicBezTo>
                  <a:pt x="157" y="28"/>
                  <a:pt x="151" y="32"/>
                  <a:pt x="148" y="34"/>
                </a:cubicBezTo>
                <a:cubicBezTo>
                  <a:pt x="121" y="57"/>
                  <a:pt x="121" y="57"/>
                  <a:pt x="121" y="57"/>
                </a:cubicBezTo>
                <a:cubicBezTo>
                  <a:pt x="120" y="47"/>
                  <a:pt x="114" y="45"/>
                  <a:pt x="110" y="45"/>
                </a:cubicBezTo>
                <a:cubicBezTo>
                  <a:pt x="105" y="45"/>
                  <a:pt x="100" y="48"/>
                  <a:pt x="98" y="49"/>
                </a:cubicBezTo>
                <a:cubicBezTo>
                  <a:pt x="89" y="56"/>
                  <a:pt x="89" y="56"/>
                  <a:pt x="89" y="56"/>
                </a:cubicBezTo>
                <a:cubicBezTo>
                  <a:pt x="83" y="60"/>
                  <a:pt x="76" y="59"/>
                  <a:pt x="72" y="53"/>
                </a:cubicBezTo>
                <a:cubicBezTo>
                  <a:pt x="69" y="48"/>
                  <a:pt x="71" y="42"/>
                  <a:pt x="75" y="38"/>
                </a:cubicBezTo>
                <a:cubicBezTo>
                  <a:pt x="85" y="31"/>
                  <a:pt x="85" y="31"/>
                  <a:pt x="85" y="31"/>
                </a:cubicBezTo>
                <a:cubicBezTo>
                  <a:pt x="99" y="21"/>
                  <a:pt x="95" y="6"/>
                  <a:pt x="69" y="3"/>
                </a:cubicBezTo>
                <a:cubicBezTo>
                  <a:pt x="39" y="0"/>
                  <a:pt x="9" y="21"/>
                  <a:pt x="5" y="54"/>
                </a:cubicBezTo>
                <a:cubicBezTo>
                  <a:pt x="0" y="87"/>
                  <a:pt x="24" y="117"/>
                  <a:pt x="57" y="120"/>
                </a:cubicBezTo>
                <a:cubicBezTo>
                  <a:pt x="56" y="125"/>
                  <a:pt x="56" y="130"/>
                  <a:pt x="58" y="135"/>
                </a:cubicBezTo>
                <a:cubicBezTo>
                  <a:pt x="58" y="136"/>
                  <a:pt x="59" y="136"/>
                  <a:pt x="60" y="136"/>
                </a:cubicBezTo>
                <a:cubicBezTo>
                  <a:pt x="74" y="142"/>
                  <a:pt x="92" y="132"/>
                  <a:pt x="91" y="117"/>
                </a:cubicBezTo>
                <a:cubicBezTo>
                  <a:pt x="92" y="117"/>
                  <a:pt x="91" y="118"/>
                  <a:pt x="105" y="108"/>
                </a:cubicBezTo>
                <a:cubicBezTo>
                  <a:pt x="110" y="111"/>
                  <a:pt x="115" y="105"/>
                  <a:pt x="113" y="100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48" y="62"/>
                  <a:pt x="147" y="60"/>
                  <a:pt x="147" y="59"/>
                </a:cubicBezTo>
                <a:cubicBezTo>
                  <a:pt x="146" y="58"/>
                  <a:pt x="144" y="58"/>
                  <a:pt x="143" y="59"/>
                </a:cubicBezTo>
                <a:cubicBezTo>
                  <a:pt x="111" y="97"/>
                  <a:pt x="111" y="97"/>
                  <a:pt x="111" y="97"/>
                </a:cubicBezTo>
                <a:cubicBezTo>
                  <a:pt x="98" y="84"/>
                  <a:pt x="98" y="84"/>
                  <a:pt x="98" y="84"/>
                </a:cubicBezTo>
                <a:cubicBezTo>
                  <a:pt x="99" y="83"/>
                  <a:pt x="149" y="40"/>
                  <a:pt x="151" y="38"/>
                </a:cubicBezTo>
                <a:cubicBezTo>
                  <a:pt x="151" y="38"/>
                  <a:pt x="156" y="34"/>
                  <a:pt x="158" y="36"/>
                </a:cubicBezTo>
                <a:cubicBezTo>
                  <a:pt x="161" y="39"/>
                  <a:pt x="157" y="44"/>
                  <a:pt x="157" y="44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47" y="55"/>
                  <a:pt x="147" y="56"/>
                  <a:pt x="148" y="57"/>
                </a:cubicBezTo>
                <a:cubicBezTo>
                  <a:pt x="149" y="58"/>
                  <a:pt x="151" y="58"/>
                  <a:pt x="152" y="57"/>
                </a:cubicBezTo>
                <a:cubicBezTo>
                  <a:pt x="161" y="47"/>
                  <a:pt x="161" y="47"/>
                  <a:pt x="161" y="47"/>
                </a:cubicBezTo>
                <a:cubicBezTo>
                  <a:pt x="163" y="44"/>
                  <a:pt x="166" y="38"/>
                  <a:pt x="162" y="33"/>
                </a:cubicBezTo>
                <a:close/>
                <a:moveTo>
                  <a:pt x="83" y="127"/>
                </a:moveTo>
                <a:cubicBezTo>
                  <a:pt x="77" y="133"/>
                  <a:pt x="69" y="135"/>
                  <a:pt x="62" y="132"/>
                </a:cubicBezTo>
                <a:cubicBezTo>
                  <a:pt x="59" y="122"/>
                  <a:pt x="66" y="108"/>
                  <a:pt x="76" y="108"/>
                </a:cubicBezTo>
                <a:cubicBezTo>
                  <a:pt x="79" y="108"/>
                  <a:pt x="81" y="109"/>
                  <a:pt x="83" y="111"/>
                </a:cubicBezTo>
                <a:cubicBezTo>
                  <a:pt x="88" y="115"/>
                  <a:pt x="87" y="123"/>
                  <a:pt x="83" y="127"/>
                </a:cubicBezTo>
                <a:close/>
                <a:moveTo>
                  <a:pt x="91" y="112"/>
                </a:moveTo>
                <a:cubicBezTo>
                  <a:pt x="87" y="108"/>
                  <a:pt x="86" y="107"/>
                  <a:pt x="82" y="104"/>
                </a:cubicBezTo>
                <a:cubicBezTo>
                  <a:pt x="90" y="93"/>
                  <a:pt x="90" y="93"/>
                  <a:pt x="90" y="93"/>
                </a:cubicBezTo>
                <a:cubicBezTo>
                  <a:pt x="101" y="105"/>
                  <a:pt x="101" y="105"/>
                  <a:pt x="101" y="105"/>
                </a:cubicBezTo>
                <a:lnTo>
                  <a:pt x="91" y="112"/>
                </a:lnTo>
                <a:close/>
                <a:moveTo>
                  <a:pt x="109" y="102"/>
                </a:moveTo>
                <a:cubicBezTo>
                  <a:pt x="109" y="103"/>
                  <a:pt x="109" y="103"/>
                  <a:pt x="108" y="104"/>
                </a:cubicBezTo>
                <a:cubicBezTo>
                  <a:pt x="108" y="104"/>
                  <a:pt x="107" y="104"/>
                  <a:pt x="107" y="104"/>
                </a:cubicBezTo>
                <a:cubicBezTo>
                  <a:pt x="91" y="88"/>
                  <a:pt x="91" y="88"/>
                  <a:pt x="91" y="88"/>
                </a:cubicBezTo>
                <a:cubicBezTo>
                  <a:pt x="90" y="87"/>
                  <a:pt x="90" y="87"/>
                  <a:pt x="91" y="86"/>
                </a:cubicBezTo>
                <a:cubicBezTo>
                  <a:pt x="91" y="86"/>
                  <a:pt x="91" y="86"/>
                  <a:pt x="91" y="86"/>
                </a:cubicBezTo>
                <a:cubicBezTo>
                  <a:pt x="92" y="85"/>
                  <a:pt x="93" y="85"/>
                  <a:pt x="93" y="86"/>
                </a:cubicBezTo>
                <a:cubicBezTo>
                  <a:pt x="110" y="103"/>
                  <a:pt x="109" y="102"/>
                  <a:pt x="109" y="102"/>
                </a:cubicBezTo>
                <a:close/>
                <a:moveTo>
                  <a:pt x="94" y="81"/>
                </a:moveTo>
                <a:cubicBezTo>
                  <a:pt x="89" y="79"/>
                  <a:pt x="84" y="85"/>
                  <a:pt x="86" y="90"/>
                </a:cubicBezTo>
                <a:cubicBezTo>
                  <a:pt x="77" y="103"/>
                  <a:pt x="77" y="103"/>
                  <a:pt x="77" y="104"/>
                </a:cubicBezTo>
                <a:cubicBezTo>
                  <a:pt x="69" y="103"/>
                  <a:pt x="62" y="108"/>
                  <a:pt x="59" y="116"/>
                </a:cubicBezTo>
                <a:cubicBezTo>
                  <a:pt x="28" y="114"/>
                  <a:pt x="5" y="85"/>
                  <a:pt x="9" y="54"/>
                </a:cubicBezTo>
                <a:cubicBezTo>
                  <a:pt x="13" y="26"/>
                  <a:pt x="38" y="7"/>
                  <a:pt x="65" y="8"/>
                </a:cubicBezTo>
                <a:cubicBezTo>
                  <a:pt x="77" y="8"/>
                  <a:pt x="87" y="13"/>
                  <a:pt x="88" y="18"/>
                </a:cubicBezTo>
                <a:cubicBezTo>
                  <a:pt x="89" y="22"/>
                  <a:pt x="83" y="27"/>
                  <a:pt x="82" y="28"/>
                </a:cubicBezTo>
                <a:cubicBezTo>
                  <a:pt x="73" y="35"/>
                  <a:pt x="73" y="35"/>
                  <a:pt x="73" y="35"/>
                </a:cubicBezTo>
                <a:cubicBezTo>
                  <a:pt x="65" y="40"/>
                  <a:pt x="64" y="51"/>
                  <a:pt x="70" y="58"/>
                </a:cubicBezTo>
                <a:cubicBezTo>
                  <a:pt x="76" y="64"/>
                  <a:pt x="85" y="65"/>
                  <a:pt x="92" y="60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103" y="51"/>
                  <a:pt x="107" y="49"/>
                  <a:pt x="110" y="49"/>
                </a:cubicBezTo>
                <a:cubicBezTo>
                  <a:pt x="114" y="49"/>
                  <a:pt x="116" y="53"/>
                  <a:pt x="117" y="61"/>
                </a:cubicBezTo>
                <a:lnTo>
                  <a:pt x="94" y="8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28">
            <a:extLst>
              <a:ext uri="{FF2B5EF4-FFF2-40B4-BE49-F238E27FC236}">
                <a16:creationId xmlns:a16="http://schemas.microsoft.com/office/drawing/2014/main" id="{66530766-EB85-47A0-AC13-BC85F754C41C}"/>
              </a:ext>
            </a:extLst>
          </p:cNvPr>
          <p:cNvSpPr>
            <a:spLocks noEditPoints="1"/>
          </p:cNvSpPr>
          <p:nvPr/>
        </p:nvSpPr>
        <p:spPr bwMode="auto">
          <a:xfrm>
            <a:off x="3707823" y="2311977"/>
            <a:ext cx="505460" cy="398200"/>
          </a:xfrm>
          <a:custGeom>
            <a:avLst/>
            <a:gdLst>
              <a:gd name="T0" fmla="*/ 515382 w 160"/>
              <a:gd name="T1" fmla="*/ 0 h 125"/>
              <a:gd name="T2" fmla="*/ 276463 w 160"/>
              <a:gd name="T3" fmla="*/ 0 h 125"/>
              <a:gd name="T4" fmla="*/ 61436 w 160"/>
              <a:gd name="T5" fmla="*/ 24092 h 125"/>
              <a:gd name="T6" fmla="*/ 30718 w 160"/>
              <a:gd name="T7" fmla="*/ 65392 h 125"/>
              <a:gd name="T8" fmla="*/ 51197 w 160"/>
              <a:gd name="T9" fmla="*/ 216827 h 125"/>
              <a:gd name="T10" fmla="*/ 47784 w 160"/>
              <a:gd name="T11" fmla="*/ 282220 h 125"/>
              <a:gd name="T12" fmla="*/ 88741 w 160"/>
              <a:gd name="T13" fmla="*/ 240919 h 125"/>
              <a:gd name="T14" fmla="*/ 255984 w 160"/>
              <a:gd name="T15" fmla="*/ 65392 h 125"/>
              <a:gd name="T16" fmla="*/ 194548 w 160"/>
              <a:gd name="T17" fmla="*/ 364821 h 125"/>
              <a:gd name="T18" fmla="*/ 170656 w 160"/>
              <a:gd name="T19" fmla="*/ 409563 h 125"/>
              <a:gd name="T20" fmla="*/ 215027 w 160"/>
              <a:gd name="T21" fmla="*/ 423330 h 125"/>
              <a:gd name="T22" fmla="*/ 187722 w 160"/>
              <a:gd name="T23" fmla="*/ 409563 h 125"/>
              <a:gd name="T24" fmla="*/ 204788 w 160"/>
              <a:gd name="T25" fmla="*/ 402679 h 125"/>
              <a:gd name="T26" fmla="*/ 354965 w 160"/>
              <a:gd name="T27" fmla="*/ 409563 h 125"/>
              <a:gd name="T28" fmla="*/ 228679 w 160"/>
              <a:gd name="T29" fmla="*/ 423330 h 125"/>
              <a:gd name="T30" fmla="*/ 372031 w 160"/>
              <a:gd name="T31" fmla="*/ 409563 h 125"/>
              <a:gd name="T32" fmla="*/ 344726 w 160"/>
              <a:gd name="T33" fmla="*/ 385471 h 125"/>
              <a:gd name="T34" fmla="*/ 361791 w 160"/>
              <a:gd name="T35" fmla="*/ 292545 h 125"/>
              <a:gd name="T36" fmla="*/ 208201 w 160"/>
              <a:gd name="T37" fmla="*/ 354496 h 125"/>
              <a:gd name="T38" fmla="*/ 208201 w 160"/>
              <a:gd name="T39" fmla="*/ 302870 h 125"/>
              <a:gd name="T40" fmla="*/ 331073 w 160"/>
              <a:gd name="T41" fmla="*/ 302870 h 125"/>
              <a:gd name="T42" fmla="*/ 361791 w 160"/>
              <a:gd name="T43" fmla="*/ 271895 h 125"/>
              <a:gd name="T44" fmla="*/ 395923 w 160"/>
              <a:gd name="T45" fmla="*/ 220269 h 125"/>
              <a:gd name="T46" fmla="*/ 303768 w 160"/>
              <a:gd name="T47" fmla="*/ 44742 h 125"/>
              <a:gd name="T48" fmla="*/ 453946 w 160"/>
              <a:gd name="T49" fmla="*/ 254686 h 125"/>
              <a:gd name="T50" fmla="*/ 518795 w 160"/>
              <a:gd name="T51" fmla="*/ 254686 h 125"/>
              <a:gd name="T52" fmla="*/ 351552 w 160"/>
              <a:gd name="T53" fmla="*/ 41300 h 125"/>
              <a:gd name="T54" fmla="*/ 515382 w 160"/>
              <a:gd name="T55" fmla="*/ 17209 h 125"/>
              <a:gd name="T56" fmla="*/ 498316 w 160"/>
              <a:gd name="T57" fmla="*/ 30975 h 125"/>
              <a:gd name="T58" fmla="*/ 17066 w 160"/>
              <a:gd name="T59" fmla="*/ 30975 h 125"/>
              <a:gd name="T60" fmla="*/ 30718 w 160"/>
              <a:gd name="T61" fmla="*/ 48184 h 125"/>
              <a:gd name="T62" fmla="*/ 61436 w 160"/>
              <a:gd name="T63" fmla="*/ 265011 h 125"/>
              <a:gd name="T64" fmla="*/ 40958 w 160"/>
              <a:gd name="T65" fmla="*/ 240919 h 125"/>
              <a:gd name="T66" fmla="*/ 71676 w 160"/>
              <a:gd name="T67" fmla="*/ 240919 h 125"/>
              <a:gd name="T68" fmla="*/ 331073 w 160"/>
              <a:gd name="T69" fmla="*/ 385471 h 125"/>
              <a:gd name="T70" fmla="*/ 354965 w 160"/>
              <a:gd name="T71" fmla="*/ 185852 h 125"/>
              <a:gd name="T72" fmla="*/ 187722 w 160"/>
              <a:gd name="T73" fmla="*/ 185852 h 125"/>
              <a:gd name="T74" fmla="*/ 238919 w 160"/>
              <a:gd name="T75" fmla="*/ 230594 h 125"/>
              <a:gd name="T76" fmla="*/ 279876 w 160"/>
              <a:gd name="T77" fmla="*/ 199619 h 125"/>
              <a:gd name="T78" fmla="*/ 269637 w 160"/>
              <a:gd name="T79" fmla="*/ 216827 h 125"/>
              <a:gd name="T80" fmla="*/ 255984 w 160"/>
              <a:gd name="T81" fmla="*/ 230594 h 125"/>
              <a:gd name="T82" fmla="*/ 276463 w 160"/>
              <a:gd name="T83" fmla="*/ 48184 h 125"/>
              <a:gd name="T84" fmla="*/ 255984 w 160"/>
              <a:gd name="T85" fmla="*/ 27534 h 125"/>
              <a:gd name="T86" fmla="*/ 286703 w 160"/>
              <a:gd name="T87" fmla="*/ 27534 h 125"/>
              <a:gd name="T88" fmla="*/ 501729 w 160"/>
              <a:gd name="T89" fmla="*/ 240919 h 125"/>
              <a:gd name="T90" fmla="*/ 481251 w 160"/>
              <a:gd name="T91" fmla="*/ 265011 h 125"/>
              <a:gd name="T92" fmla="*/ 481251 w 160"/>
              <a:gd name="T93" fmla="*/ 234036 h 12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25">
                <a:moveTo>
                  <a:pt x="151" y="19"/>
                </a:moveTo>
                <a:cubicBezTo>
                  <a:pt x="156" y="19"/>
                  <a:pt x="160" y="15"/>
                  <a:pt x="160" y="9"/>
                </a:cubicBezTo>
                <a:cubicBezTo>
                  <a:pt x="160" y="4"/>
                  <a:pt x="156" y="0"/>
                  <a:pt x="151" y="0"/>
                </a:cubicBezTo>
                <a:cubicBezTo>
                  <a:pt x="146" y="0"/>
                  <a:pt x="143" y="3"/>
                  <a:pt x="142" y="7"/>
                </a:cubicBezTo>
                <a:cubicBezTo>
                  <a:pt x="89" y="7"/>
                  <a:pt x="89" y="7"/>
                  <a:pt x="89" y="7"/>
                </a:cubicBezTo>
                <a:cubicBezTo>
                  <a:pt x="89" y="3"/>
                  <a:pt x="85" y="0"/>
                  <a:pt x="81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3" y="0"/>
                  <a:pt x="70" y="3"/>
                  <a:pt x="70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7" y="3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5"/>
                  <a:pt x="4" y="19"/>
                  <a:pt x="9" y="19"/>
                </a:cubicBezTo>
                <a:cubicBezTo>
                  <a:pt x="14" y="19"/>
                  <a:pt x="17" y="16"/>
                  <a:pt x="18" y="12"/>
                </a:cubicBezTo>
                <a:cubicBezTo>
                  <a:pt x="55" y="12"/>
                  <a:pt x="55" y="12"/>
                  <a:pt x="55" y="12"/>
                </a:cubicBezTo>
                <a:cubicBezTo>
                  <a:pt x="34" y="20"/>
                  <a:pt x="18" y="40"/>
                  <a:pt x="15" y="63"/>
                </a:cubicBezTo>
                <a:cubicBezTo>
                  <a:pt x="10" y="63"/>
                  <a:pt x="7" y="67"/>
                  <a:pt x="7" y="70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8"/>
                  <a:pt x="10" y="82"/>
                  <a:pt x="14" y="82"/>
                </a:cubicBezTo>
                <a:cubicBezTo>
                  <a:pt x="18" y="82"/>
                  <a:pt x="18" y="82"/>
                  <a:pt x="18" y="82"/>
                </a:cubicBezTo>
                <a:cubicBezTo>
                  <a:pt x="22" y="82"/>
                  <a:pt x="26" y="78"/>
                  <a:pt x="26" y="74"/>
                </a:cubicBezTo>
                <a:cubicBezTo>
                  <a:pt x="26" y="70"/>
                  <a:pt x="26" y="70"/>
                  <a:pt x="26" y="70"/>
                </a:cubicBezTo>
                <a:cubicBezTo>
                  <a:pt x="26" y="67"/>
                  <a:pt x="23" y="64"/>
                  <a:pt x="19" y="63"/>
                </a:cubicBezTo>
                <a:cubicBezTo>
                  <a:pt x="24" y="37"/>
                  <a:pt x="44" y="17"/>
                  <a:pt x="70" y="13"/>
                </a:cubicBezTo>
                <a:cubicBezTo>
                  <a:pt x="70" y="15"/>
                  <a:pt x="72" y="18"/>
                  <a:pt x="75" y="19"/>
                </a:cubicBezTo>
                <a:cubicBezTo>
                  <a:pt x="74" y="20"/>
                  <a:pt x="44" y="61"/>
                  <a:pt x="43" y="62"/>
                </a:cubicBezTo>
                <a:cubicBezTo>
                  <a:pt x="43" y="62"/>
                  <a:pt x="43" y="63"/>
                  <a:pt x="43" y="64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3" y="112"/>
                  <a:pt x="50" y="114"/>
                  <a:pt x="50" y="119"/>
                </a:cubicBezTo>
                <a:cubicBezTo>
                  <a:pt x="50" y="123"/>
                  <a:pt x="53" y="125"/>
                  <a:pt x="57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2" y="125"/>
                  <a:pt x="63" y="124"/>
                  <a:pt x="63" y="123"/>
                </a:cubicBezTo>
                <a:cubicBezTo>
                  <a:pt x="63" y="122"/>
                  <a:pt x="62" y="121"/>
                  <a:pt x="61" y="121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55" y="121"/>
                  <a:pt x="55" y="120"/>
                  <a:pt x="55" y="119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5" y="117"/>
                  <a:pt x="55" y="117"/>
                  <a:pt x="57" y="117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1" y="117"/>
                  <a:pt x="101" y="117"/>
                  <a:pt x="102" y="117"/>
                </a:cubicBezTo>
                <a:cubicBezTo>
                  <a:pt x="103" y="117"/>
                  <a:pt x="104" y="117"/>
                  <a:pt x="104" y="118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20"/>
                  <a:pt x="103" y="121"/>
                  <a:pt x="102" y="121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68" y="121"/>
                  <a:pt x="67" y="122"/>
                  <a:pt x="67" y="123"/>
                </a:cubicBezTo>
                <a:cubicBezTo>
                  <a:pt x="67" y="124"/>
                  <a:pt x="68" y="125"/>
                  <a:pt x="70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6" y="125"/>
                  <a:pt x="109" y="123"/>
                  <a:pt x="109" y="119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9" y="115"/>
                  <a:pt x="106" y="112"/>
                  <a:pt x="102" y="112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8" y="87"/>
                  <a:pt x="107" y="86"/>
                  <a:pt x="106" y="85"/>
                </a:cubicBezTo>
                <a:cubicBezTo>
                  <a:pt x="105" y="85"/>
                  <a:pt x="103" y="86"/>
                  <a:pt x="103" y="87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48" y="63"/>
                  <a:pt x="48" y="63"/>
                  <a:pt x="48" y="63"/>
                </a:cubicBezTo>
                <a:cubicBezTo>
                  <a:pt x="52" y="59"/>
                  <a:pt x="52" y="59"/>
                  <a:pt x="52" y="59"/>
                </a:cubicBezTo>
                <a:cubicBezTo>
                  <a:pt x="61" y="88"/>
                  <a:pt x="61" y="88"/>
                  <a:pt x="61" y="88"/>
                </a:cubicBezTo>
                <a:cubicBezTo>
                  <a:pt x="62" y="89"/>
                  <a:pt x="63" y="90"/>
                  <a:pt x="64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96" y="90"/>
                  <a:pt x="97" y="89"/>
                  <a:pt x="97" y="88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06" y="79"/>
                  <a:pt x="106" y="79"/>
                  <a:pt x="106" y="79"/>
                </a:cubicBezTo>
                <a:cubicBezTo>
                  <a:pt x="105" y="80"/>
                  <a:pt x="106" y="82"/>
                  <a:pt x="107" y="82"/>
                </a:cubicBezTo>
                <a:cubicBezTo>
                  <a:pt x="108" y="82"/>
                  <a:pt x="110" y="82"/>
                  <a:pt x="110" y="80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6" y="63"/>
                  <a:pt x="116" y="62"/>
                  <a:pt x="115" y="62"/>
                </a:cubicBezTo>
                <a:cubicBezTo>
                  <a:pt x="111" y="56"/>
                  <a:pt x="88" y="24"/>
                  <a:pt x="84" y="19"/>
                </a:cubicBezTo>
                <a:cubicBezTo>
                  <a:pt x="86" y="18"/>
                  <a:pt x="88" y="15"/>
                  <a:pt x="89" y="13"/>
                </a:cubicBezTo>
                <a:cubicBezTo>
                  <a:pt x="115" y="17"/>
                  <a:pt x="135" y="37"/>
                  <a:pt x="139" y="63"/>
                </a:cubicBezTo>
                <a:cubicBezTo>
                  <a:pt x="136" y="64"/>
                  <a:pt x="133" y="67"/>
                  <a:pt x="133" y="70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8"/>
                  <a:pt x="137" y="82"/>
                  <a:pt x="141" y="82"/>
                </a:cubicBezTo>
                <a:cubicBezTo>
                  <a:pt x="145" y="82"/>
                  <a:pt x="145" y="82"/>
                  <a:pt x="145" y="82"/>
                </a:cubicBezTo>
                <a:cubicBezTo>
                  <a:pt x="149" y="82"/>
                  <a:pt x="152" y="78"/>
                  <a:pt x="152" y="74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52" y="67"/>
                  <a:pt x="149" y="63"/>
                  <a:pt x="144" y="63"/>
                </a:cubicBezTo>
                <a:cubicBezTo>
                  <a:pt x="141" y="40"/>
                  <a:pt x="126" y="21"/>
                  <a:pt x="103" y="12"/>
                </a:cubicBezTo>
                <a:cubicBezTo>
                  <a:pt x="142" y="12"/>
                  <a:pt x="142" y="12"/>
                  <a:pt x="142" y="12"/>
                </a:cubicBezTo>
                <a:cubicBezTo>
                  <a:pt x="143" y="16"/>
                  <a:pt x="146" y="19"/>
                  <a:pt x="151" y="19"/>
                </a:cubicBezTo>
                <a:close/>
                <a:moveTo>
                  <a:pt x="151" y="5"/>
                </a:moveTo>
                <a:cubicBezTo>
                  <a:pt x="153" y="5"/>
                  <a:pt x="155" y="7"/>
                  <a:pt x="155" y="9"/>
                </a:cubicBezTo>
                <a:cubicBezTo>
                  <a:pt x="155" y="12"/>
                  <a:pt x="153" y="14"/>
                  <a:pt x="151" y="14"/>
                </a:cubicBezTo>
                <a:cubicBezTo>
                  <a:pt x="148" y="14"/>
                  <a:pt x="146" y="12"/>
                  <a:pt x="146" y="9"/>
                </a:cubicBezTo>
                <a:cubicBezTo>
                  <a:pt x="146" y="7"/>
                  <a:pt x="148" y="5"/>
                  <a:pt x="151" y="5"/>
                </a:cubicBezTo>
                <a:close/>
                <a:moveTo>
                  <a:pt x="9" y="14"/>
                </a:moveTo>
                <a:cubicBezTo>
                  <a:pt x="7" y="14"/>
                  <a:pt x="5" y="12"/>
                  <a:pt x="5" y="9"/>
                </a:cubicBezTo>
                <a:cubicBezTo>
                  <a:pt x="5" y="7"/>
                  <a:pt x="7" y="5"/>
                  <a:pt x="9" y="5"/>
                </a:cubicBezTo>
                <a:cubicBezTo>
                  <a:pt x="12" y="5"/>
                  <a:pt x="14" y="7"/>
                  <a:pt x="14" y="9"/>
                </a:cubicBezTo>
                <a:cubicBezTo>
                  <a:pt x="14" y="12"/>
                  <a:pt x="12" y="14"/>
                  <a:pt x="9" y="14"/>
                </a:cubicBezTo>
                <a:close/>
                <a:moveTo>
                  <a:pt x="21" y="70"/>
                </a:moveTo>
                <a:cubicBezTo>
                  <a:pt x="21" y="74"/>
                  <a:pt x="21" y="74"/>
                  <a:pt x="21" y="74"/>
                </a:cubicBezTo>
                <a:cubicBezTo>
                  <a:pt x="21" y="76"/>
                  <a:pt x="20" y="77"/>
                  <a:pt x="18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3" y="77"/>
                  <a:pt x="12" y="76"/>
                  <a:pt x="12" y="74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69"/>
                  <a:pt x="13" y="68"/>
                  <a:pt x="14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20" y="68"/>
                  <a:pt x="21" y="69"/>
                  <a:pt x="21" y="70"/>
                </a:cubicBezTo>
                <a:close/>
                <a:moveTo>
                  <a:pt x="62" y="108"/>
                </a:moveTo>
                <a:cubicBezTo>
                  <a:pt x="97" y="108"/>
                  <a:pt x="97" y="108"/>
                  <a:pt x="97" y="108"/>
                </a:cubicBezTo>
                <a:cubicBezTo>
                  <a:pt x="97" y="112"/>
                  <a:pt x="97" y="112"/>
                  <a:pt x="97" y="112"/>
                </a:cubicBezTo>
                <a:cubicBezTo>
                  <a:pt x="62" y="112"/>
                  <a:pt x="62" y="112"/>
                  <a:pt x="62" y="112"/>
                </a:cubicBezTo>
                <a:lnTo>
                  <a:pt x="62" y="108"/>
                </a:lnTo>
                <a:close/>
                <a:moveTo>
                  <a:pt x="104" y="54"/>
                </a:moveTo>
                <a:cubicBezTo>
                  <a:pt x="93" y="85"/>
                  <a:pt x="93" y="85"/>
                  <a:pt x="93" y="85"/>
                </a:cubicBezTo>
                <a:cubicBezTo>
                  <a:pt x="65" y="85"/>
                  <a:pt x="65" y="85"/>
                  <a:pt x="65" y="85"/>
                </a:cubicBezTo>
                <a:cubicBezTo>
                  <a:pt x="55" y="54"/>
                  <a:pt x="55" y="54"/>
                  <a:pt x="55" y="54"/>
                </a:cubicBezTo>
                <a:cubicBezTo>
                  <a:pt x="77" y="24"/>
                  <a:pt x="77" y="24"/>
                  <a:pt x="77" y="24"/>
                </a:cubicBezTo>
                <a:cubicBezTo>
                  <a:pt x="77" y="58"/>
                  <a:pt x="77" y="58"/>
                  <a:pt x="77" y="58"/>
                </a:cubicBezTo>
                <a:cubicBezTo>
                  <a:pt x="73" y="59"/>
                  <a:pt x="70" y="63"/>
                  <a:pt x="70" y="67"/>
                </a:cubicBezTo>
                <a:cubicBezTo>
                  <a:pt x="70" y="72"/>
                  <a:pt x="74" y="76"/>
                  <a:pt x="79" y="76"/>
                </a:cubicBezTo>
                <a:cubicBezTo>
                  <a:pt x="84" y="76"/>
                  <a:pt x="88" y="72"/>
                  <a:pt x="88" y="67"/>
                </a:cubicBezTo>
                <a:cubicBezTo>
                  <a:pt x="88" y="63"/>
                  <a:pt x="86" y="59"/>
                  <a:pt x="82" y="58"/>
                </a:cubicBezTo>
                <a:cubicBezTo>
                  <a:pt x="82" y="24"/>
                  <a:pt x="82" y="24"/>
                  <a:pt x="82" y="24"/>
                </a:cubicBezTo>
                <a:lnTo>
                  <a:pt x="104" y="54"/>
                </a:lnTo>
                <a:close/>
                <a:moveTo>
                  <a:pt x="79" y="63"/>
                </a:moveTo>
                <a:cubicBezTo>
                  <a:pt x="82" y="63"/>
                  <a:pt x="84" y="64"/>
                  <a:pt x="84" y="67"/>
                </a:cubicBezTo>
                <a:cubicBezTo>
                  <a:pt x="84" y="69"/>
                  <a:pt x="82" y="71"/>
                  <a:pt x="79" y="71"/>
                </a:cubicBezTo>
                <a:cubicBezTo>
                  <a:pt x="77" y="71"/>
                  <a:pt x="75" y="69"/>
                  <a:pt x="75" y="67"/>
                </a:cubicBezTo>
                <a:cubicBezTo>
                  <a:pt x="75" y="64"/>
                  <a:pt x="77" y="63"/>
                  <a:pt x="79" y="63"/>
                </a:cubicBezTo>
                <a:close/>
                <a:moveTo>
                  <a:pt x="84" y="11"/>
                </a:moveTo>
                <a:cubicBezTo>
                  <a:pt x="84" y="13"/>
                  <a:pt x="83" y="14"/>
                  <a:pt x="81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6" y="14"/>
                  <a:pt x="75" y="13"/>
                  <a:pt x="75" y="11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6"/>
                  <a:pt x="76" y="5"/>
                  <a:pt x="77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3" y="5"/>
                  <a:pt x="84" y="6"/>
                  <a:pt x="84" y="8"/>
                </a:cubicBezTo>
                <a:lnTo>
                  <a:pt x="84" y="11"/>
                </a:lnTo>
                <a:close/>
                <a:moveTo>
                  <a:pt x="145" y="68"/>
                </a:moveTo>
                <a:cubicBezTo>
                  <a:pt x="146" y="68"/>
                  <a:pt x="147" y="69"/>
                  <a:pt x="147" y="70"/>
                </a:cubicBezTo>
                <a:cubicBezTo>
                  <a:pt x="147" y="74"/>
                  <a:pt x="147" y="74"/>
                  <a:pt x="147" y="74"/>
                </a:cubicBezTo>
                <a:cubicBezTo>
                  <a:pt x="147" y="76"/>
                  <a:pt x="146" y="77"/>
                  <a:pt x="145" y="77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39" y="77"/>
                  <a:pt x="138" y="76"/>
                  <a:pt x="138" y="74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69"/>
                  <a:pt x="139" y="68"/>
                  <a:pt x="141" y="68"/>
                </a:cubicBezTo>
                <a:lnTo>
                  <a:pt x="145" y="6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29">
            <a:extLst>
              <a:ext uri="{FF2B5EF4-FFF2-40B4-BE49-F238E27FC236}">
                <a16:creationId xmlns:a16="http://schemas.microsoft.com/office/drawing/2014/main" id="{1755C9C5-9774-43FA-BDCE-1AE5CF853902}"/>
              </a:ext>
            </a:extLst>
          </p:cNvPr>
          <p:cNvSpPr>
            <a:spLocks noEditPoints="1"/>
          </p:cNvSpPr>
          <p:nvPr/>
        </p:nvSpPr>
        <p:spPr bwMode="auto">
          <a:xfrm>
            <a:off x="3820591" y="4254344"/>
            <a:ext cx="261546" cy="518684"/>
          </a:xfrm>
          <a:custGeom>
            <a:avLst/>
            <a:gdLst>
              <a:gd name="T0" fmla="*/ 258743 w 83"/>
              <a:gd name="T1" fmla="*/ 275037 h 163"/>
              <a:gd name="T2" fmla="*/ 282575 w 83"/>
              <a:gd name="T3" fmla="*/ 199402 h 163"/>
              <a:gd name="T4" fmla="*/ 0 w 83"/>
              <a:gd name="T5" fmla="*/ 199402 h 163"/>
              <a:gd name="T6" fmla="*/ 57877 w 83"/>
              <a:gd name="T7" fmla="*/ 371300 h 163"/>
              <a:gd name="T8" fmla="*/ 51068 w 83"/>
              <a:gd name="T9" fmla="*/ 398804 h 163"/>
              <a:gd name="T10" fmla="*/ 20427 w 83"/>
              <a:gd name="T11" fmla="*/ 457249 h 163"/>
              <a:gd name="T12" fmla="*/ 27236 w 83"/>
              <a:gd name="T13" fmla="*/ 560388 h 163"/>
              <a:gd name="T14" fmla="*/ 74899 w 83"/>
              <a:gd name="T15" fmla="*/ 553512 h 163"/>
              <a:gd name="T16" fmla="*/ 37450 w 83"/>
              <a:gd name="T17" fmla="*/ 543198 h 163"/>
              <a:gd name="T18" fmla="*/ 44259 w 83"/>
              <a:gd name="T19" fmla="*/ 450373 h 163"/>
              <a:gd name="T20" fmla="*/ 248530 w 83"/>
              <a:gd name="T21" fmla="*/ 457249 h 163"/>
              <a:gd name="T22" fmla="*/ 95327 w 83"/>
              <a:gd name="T23" fmla="*/ 543198 h 163"/>
              <a:gd name="T24" fmla="*/ 95327 w 83"/>
              <a:gd name="T25" fmla="*/ 560388 h 163"/>
              <a:gd name="T26" fmla="*/ 262148 w 83"/>
              <a:gd name="T27" fmla="*/ 553512 h 163"/>
              <a:gd name="T28" fmla="*/ 251934 w 83"/>
              <a:gd name="T29" fmla="*/ 436621 h 163"/>
              <a:gd name="T30" fmla="*/ 228103 w 83"/>
              <a:gd name="T31" fmla="*/ 398804 h 163"/>
              <a:gd name="T32" fmla="*/ 251934 w 83"/>
              <a:gd name="T33" fmla="*/ 302541 h 163"/>
              <a:gd name="T34" fmla="*/ 234912 w 83"/>
              <a:gd name="T35" fmla="*/ 295665 h 163"/>
              <a:gd name="T36" fmla="*/ 71495 w 83"/>
              <a:gd name="T37" fmla="*/ 360986 h 163"/>
              <a:gd name="T38" fmla="*/ 34045 w 83"/>
              <a:gd name="T39" fmla="*/ 182212 h 163"/>
              <a:gd name="T40" fmla="*/ 81708 w 83"/>
              <a:gd name="T41" fmla="*/ 305979 h 163"/>
              <a:gd name="T42" fmla="*/ 211080 w 83"/>
              <a:gd name="T43" fmla="*/ 302541 h 163"/>
              <a:gd name="T44" fmla="*/ 265552 w 83"/>
              <a:gd name="T45" fmla="*/ 202840 h 163"/>
              <a:gd name="T46" fmla="*/ 248530 w 83"/>
              <a:gd name="T47" fmla="*/ 278475 h 163"/>
              <a:gd name="T48" fmla="*/ 211080 w 83"/>
              <a:gd name="T49" fmla="*/ 378176 h 163"/>
              <a:gd name="T50" fmla="*/ 71495 w 83"/>
              <a:gd name="T51" fmla="*/ 398804 h 163"/>
              <a:gd name="T52" fmla="*/ 231507 w 83"/>
              <a:gd name="T53" fmla="*/ 412556 h 163"/>
              <a:gd name="T54" fmla="*/ 51068 w 83"/>
              <a:gd name="T55" fmla="*/ 433183 h 163"/>
              <a:gd name="T56" fmla="*/ 231507 w 83"/>
              <a:gd name="T57" fmla="*/ 412556 h 163"/>
              <a:gd name="T58" fmla="*/ 160012 w 83"/>
              <a:gd name="T59" fmla="*/ 216592 h 163"/>
              <a:gd name="T60" fmla="*/ 122563 w 83"/>
              <a:gd name="T61" fmla="*/ 216592 h 163"/>
              <a:gd name="T62" fmla="*/ 197462 w 83"/>
              <a:gd name="T63" fmla="*/ 292227 h 163"/>
              <a:gd name="T64" fmla="*/ 44259 w 83"/>
              <a:gd name="T65" fmla="*/ 165022 h 163"/>
              <a:gd name="T66" fmla="*/ 132776 w 83"/>
              <a:gd name="T67" fmla="*/ 185650 h 163"/>
              <a:gd name="T68" fmla="*/ 142990 w 83"/>
              <a:gd name="T69" fmla="*/ 254409 h 163"/>
              <a:gd name="T70" fmla="*/ 149799 w 83"/>
              <a:gd name="T71" fmla="*/ 185650 h 163"/>
              <a:gd name="T72" fmla="*/ 238316 w 83"/>
              <a:gd name="T73" fmla="*/ 165022 h 16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83" h="163">
                <a:moveTo>
                  <a:pt x="73" y="81"/>
                </a:moveTo>
                <a:cubicBezTo>
                  <a:pt x="74" y="82"/>
                  <a:pt x="76" y="81"/>
                  <a:pt x="76" y="80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9"/>
                  <a:pt x="83" y="58"/>
                  <a:pt x="83" y="58"/>
                </a:cubicBezTo>
                <a:cubicBezTo>
                  <a:pt x="41" y="1"/>
                  <a:pt x="43" y="3"/>
                  <a:pt x="41" y="3"/>
                </a:cubicBezTo>
                <a:cubicBezTo>
                  <a:pt x="40" y="3"/>
                  <a:pt x="43" y="0"/>
                  <a:pt x="0" y="58"/>
                </a:cubicBezTo>
                <a:cubicBezTo>
                  <a:pt x="0" y="58"/>
                  <a:pt x="0" y="59"/>
                  <a:pt x="0" y="60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5" y="116"/>
                  <a:pt x="15" y="116"/>
                  <a:pt x="15" y="116"/>
                </a:cubicBezTo>
                <a:cubicBezTo>
                  <a:pt x="9" y="116"/>
                  <a:pt x="6" y="123"/>
                  <a:pt x="9" y="127"/>
                </a:cubicBezTo>
                <a:cubicBezTo>
                  <a:pt x="7" y="129"/>
                  <a:pt x="6" y="131"/>
                  <a:pt x="6" y="133"/>
                </a:cubicBezTo>
                <a:cubicBezTo>
                  <a:pt x="6" y="161"/>
                  <a:pt x="6" y="161"/>
                  <a:pt x="6" y="161"/>
                </a:cubicBezTo>
                <a:cubicBezTo>
                  <a:pt x="6" y="162"/>
                  <a:pt x="7" y="163"/>
                  <a:pt x="8" y="163"/>
                </a:cubicBezTo>
                <a:cubicBezTo>
                  <a:pt x="20" y="163"/>
                  <a:pt x="20" y="163"/>
                  <a:pt x="20" y="163"/>
                </a:cubicBezTo>
                <a:cubicBezTo>
                  <a:pt x="21" y="163"/>
                  <a:pt x="22" y="162"/>
                  <a:pt x="22" y="161"/>
                </a:cubicBezTo>
                <a:cubicBezTo>
                  <a:pt x="22" y="159"/>
                  <a:pt x="21" y="158"/>
                  <a:pt x="20" y="158"/>
                </a:cubicBezTo>
                <a:cubicBezTo>
                  <a:pt x="11" y="158"/>
                  <a:pt x="11" y="158"/>
                  <a:pt x="11" y="158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2"/>
                  <a:pt x="12" y="131"/>
                  <a:pt x="13" y="131"/>
                </a:cubicBezTo>
                <a:cubicBezTo>
                  <a:pt x="15" y="131"/>
                  <a:pt x="67" y="131"/>
                  <a:pt x="70" y="131"/>
                </a:cubicBezTo>
                <a:cubicBezTo>
                  <a:pt x="71" y="131"/>
                  <a:pt x="73" y="132"/>
                  <a:pt x="73" y="133"/>
                </a:cubicBezTo>
                <a:cubicBezTo>
                  <a:pt x="73" y="158"/>
                  <a:pt x="73" y="158"/>
                  <a:pt x="73" y="158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7" y="158"/>
                  <a:pt x="26" y="159"/>
                  <a:pt x="26" y="161"/>
                </a:cubicBezTo>
                <a:cubicBezTo>
                  <a:pt x="26" y="162"/>
                  <a:pt x="27" y="163"/>
                  <a:pt x="28" y="163"/>
                </a:cubicBezTo>
                <a:cubicBezTo>
                  <a:pt x="75" y="163"/>
                  <a:pt x="75" y="163"/>
                  <a:pt x="75" y="163"/>
                </a:cubicBezTo>
                <a:cubicBezTo>
                  <a:pt x="76" y="163"/>
                  <a:pt x="77" y="162"/>
                  <a:pt x="77" y="161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1"/>
                  <a:pt x="76" y="129"/>
                  <a:pt x="74" y="127"/>
                </a:cubicBezTo>
                <a:cubicBezTo>
                  <a:pt x="77" y="123"/>
                  <a:pt x="74" y="116"/>
                  <a:pt x="68" y="116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7" y="108"/>
                  <a:pt x="67" y="108"/>
                  <a:pt x="67" y="108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6"/>
                  <a:pt x="73" y="85"/>
                  <a:pt x="72" y="85"/>
                </a:cubicBezTo>
                <a:cubicBezTo>
                  <a:pt x="71" y="84"/>
                  <a:pt x="70" y="85"/>
                  <a:pt x="69" y="8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21" y="105"/>
                  <a:pt x="21" y="105"/>
                  <a:pt x="21" y="105"/>
                </a:cubicBezTo>
                <a:cubicBezTo>
                  <a:pt x="5" y="59"/>
                  <a:pt x="5" y="59"/>
                  <a:pt x="5" y="59"/>
                </a:cubicBezTo>
                <a:cubicBezTo>
                  <a:pt x="10" y="53"/>
                  <a:pt x="10" y="53"/>
                  <a:pt x="10" y="53"/>
                </a:cubicBezTo>
                <a:cubicBezTo>
                  <a:pt x="21" y="88"/>
                  <a:pt x="21" y="88"/>
                  <a:pt x="21" y="88"/>
                </a:cubicBezTo>
                <a:cubicBezTo>
                  <a:pt x="22" y="89"/>
                  <a:pt x="23" y="89"/>
                  <a:pt x="24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1" y="89"/>
                  <a:pt x="62" y="89"/>
                  <a:pt x="62" y="88"/>
                </a:cubicBezTo>
                <a:cubicBezTo>
                  <a:pt x="74" y="53"/>
                  <a:pt x="74" y="53"/>
                  <a:pt x="74" y="53"/>
                </a:cubicBezTo>
                <a:cubicBezTo>
                  <a:pt x="78" y="59"/>
                  <a:pt x="78" y="59"/>
                  <a:pt x="78" y="59"/>
                </a:cubicBezTo>
                <a:cubicBezTo>
                  <a:pt x="72" y="78"/>
                  <a:pt x="72" y="78"/>
                  <a:pt x="72" y="78"/>
                </a:cubicBezTo>
                <a:cubicBezTo>
                  <a:pt x="71" y="79"/>
                  <a:pt x="72" y="81"/>
                  <a:pt x="73" y="81"/>
                </a:cubicBezTo>
                <a:close/>
                <a:moveTo>
                  <a:pt x="21" y="110"/>
                </a:moveTo>
                <a:cubicBezTo>
                  <a:pt x="62" y="110"/>
                  <a:pt x="62" y="110"/>
                  <a:pt x="62" y="110"/>
                </a:cubicBezTo>
                <a:cubicBezTo>
                  <a:pt x="62" y="116"/>
                  <a:pt x="62" y="116"/>
                  <a:pt x="62" y="116"/>
                </a:cubicBezTo>
                <a:cubicBezTo>
                  <a:pt x="21" y="116"/>
                  <a:pt x="21" y="116"/>
                  <a:pt x="21" y="116"/>
                </a:cubicBezTo>
                <a:lnTo>
                  <a:pt x="21" y="110"/>
                </a:lnTo>
                <a:close/>
                <a:moveTo>
                  <a:pt x="68" y="120"/>
                </a:moveTo>
                <a:cubicBezTo>
                  <a:pt x="71" y="120"/>
                  <a:pt x="71" y="126"/>
                  <a:pt x="68" y="126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12" y="126"/>
                  <a:pt x="12" y="120"/>
                  <a:pt x="15" y="120"/>
                </a:cubicBezTo>
                <a:cubicBezTo>
                  <a:pt x="17" y="120"/>
                  <a:pt x="67" y="120"/>
                  <a:pt x="68" y="120"/>
                </a:cubicBezTo>
                <a:close/>
                <a:moveTo>
                  <a:pt x="42" y="58"/>
                </a:moveTo>
                <a:cubicBezTo>
                  <a:pt x="45" y="58"/>
                  <a:pt x="47" y="60"/>
                  <a:pt x="47" y="63"/>
                </a:cubicBezTo>
                <a:cubicBezTo>
                  <a:pt x="47" y="66"/>
                  <a:pt x="45" y="69"/>
                  <a:pt x="42" y="69"/>
                </a:cubicBezTo>
                <a:cubicBezTo>
                  <a:pt x="39" y="69"/>
                  <a:pt x="36" y="66"/>
                  <a:pt x="36" y="63"/>
                </a:cubicBezTo>
                <a:cubicBezTo>
                  <a:pt x="36" y="60"/>
                  <a:pt x="39" y="58"/>
                  <a:pt x="42" y="58"/>
                </a:cubicBezTo>
                <a:close/>
                <a:moveTo>
                  <a:pt x="58" y="85"/>
                </a:moveTo>
                <a:cubicBezTo>
                  <a:pt x="25" y="85"/>
                  <a:pt x="25" y="85"/>
                  <a:pt x="25" y="85"/>
                </a:cubicBezTo>
                <a:cubicBezTo>
                  <a:pt x="13" y="48"/>
                  <a:pt x="13" y="48"/>
                  <a:pt x="13" y="48"/>
                </a:cubicBezTo>
                <a:cubicBezTo>
                  <a:pt x="39" y="13"/>
                  <a:pt x="39" y="13"/>
                  <a:pt x="39" y="13"/>
                </a:cubicBezTo>
                <a:cubicBezTo>
                  <a:pt x="39" y="54"/>
                  <a:pt x="39" y="54"/>
                  <a:pt x="39" y="54"/>
                </a:cubicBezTo>
                <a:cubicBezTo>
                  <a:pt x="35" y="55"/>
                  <a:pt x="32" y="59"/>
                  <a:pt x="32" y="63"/>
                </a:cubicBezTo>
                <a:cubicBezTo>
                  <a:pt x="32" y="69"/>
                  <a:pt x="36" y="74"/>
                  <a:pt x="42" y="74"/>
                </a:cubicBezTo>
                <a:cubicBezTo>
                  <a:pt x="47" y="74"/>
                  <a:pt x="52" y="69"/>
                  <a:pt x="52" y="63"/>
                </a:cubicBezTo>
                <a:cubicBezTo>
                  <a:pt x="52" y="59"/>
                  <a:pt x="48" y="55"/>
                  <a:pt x="44" y="54"/>
                </a:cubicBezTo>
                <a:cubicBezTo>
                  <a:pt x="44" y="13"/>
                  <a:pt x="44" y="13"/>
                  <a:pt x="44" y="13"/>
                </a:cubicBezTo>
                <a:cubicBezTo>
                  <a:pt x="70" y="48"/>
                  <a:pt x="70" y="48"/>
                  <a:pt x="70" y="48"/>
                </a:cubicBezTo>
                <a:lnTo>
                  <a:pt x="58" y="8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30">
            <a:extLst>
              <a:ext uri="{FF2B5EF4-FFF2-40B4-BE49-F238E27FC236}">
                <a16:creationId xmlns:a16="http://schemas.microsoft.com/office/drawing/2014/main" id="{2CEF4349-A22A-4AAA-B4D0-DC55157D3D3B}"/>
              </a:ext>
            </a:extLst>
          </p:cNvPr>
          <p:cNvSpPr>
            <a:spLocks noEditPoints="1"/>
          </p:cNvSpPr>
          <p:nvPr/>
        </p:nvSpPr>
        <p:spPr bwMode="auto">
          <a:xfrm>
            <a:off x="3759524" y="3251796"/>
            <a:ext cx="417298" cy="512808"/>
          </a:xfrm>
          <a:custGeom>
            <a:avLst/>
            <a:gdLst>
              <a:gd name="T0" fmla="*/ 375708 w 132"/>
              <a:gd name="T1" fmla="*/ 123884 h 161"/>
              <a:gd name="T2" fmla="*/ 355215 w 132"/>
              <a:gd name="T3" fmla="*/ 82590 h 161"/>
              <a:gd name="T4" fmla="*/ 262996 w 132"/>
              <a:gd name="T5" fmla="*/ 24089 h 161"/>
              <a:gd name="T6" fmla="*/ 235672 w 132"/>
              <a:gd name="T7" fmla="*/ 10324 h 161"/>
              <a:gd name="T8" fmla="*/ 143452 w 132"/>
              <a:gd name="T9" fmla="*/ 65383 h 161"/>
              <a:gd name="T10" fmla="*/ 112713 w 132"/>
              <a:gd name="T11" fmla="*/ 137649 h 161"/>
              <a:gd name="T12" fmla="*/ 30740 w 132"/>
              <a:gd name="T13" fmla="*/ 344123 h 161"/>
              <a:gd name="T14" fmla="*/ 78557 w 132"/>
              <a:gd name="T15" fmla="*/ 502420 h 161"/>
              <a:gd name="T16" fmla="*/ 40986 w 132"/>
              <a:gd name="T17" fmla="*/ 526508 h 161"/>
              <a:gd name="T18" fmla="*/ 64895 w 132"/>
              <a:gd name="T19" fmla="*/ 554038 h 161"/>
              <a:gd name="T20" fmla="*/ 269827 w 132"/>
              <a:gd name="T21" fmla="*/ 529949 h 161"/>
              <a:gd name="T22" fmla="*/ 245918 w 132"/>
              <a:gd name="T23" fmla="*/ 502420 h 161"/>
              <a:gd name="T24" fmla="*/ 177608 w 132"/>
              <a:gd name="T25" fmla="*/ 437036 h 161"/>
              <a:gd name="T26" fmla="*/ 102466 w 132"/>
              <a:gd name="T27" fmla="*/ 364770 h 161"/>
              <a:gd name="T28" fmla="*/ 153699 w 132"/>
              <a:gd name="T29" fmla="*/ 433595 h 161"/>
              <a:gd name="T30" fmla="*/ 51233 w 132"/>
              <a:gd name="T31" fmla="*/ 344123 h 161"/>
              <a:gd name="T32" fmla="*/ 85388 w 132"/>
              <a:gd name="T33" fmla="*/ 354447 h 161"/>
              <a:gd name="T34" fmla="*/ 95635 w 132"/>
              <a:gd name="T35" fmla="*/ 344123 h 161"/>
              <a:gd name="T36" fmla="*/ 75142 w 132"/>
              <a:gd name="T37" fmla="*/ 295946 h 161"/>
              <a:gd name="T38" fmla="*/ 211763 w 132"/>
              <a:gd name="T39" fmla="*/ 223680 h 161"/>
              <a:gd name="T40" fmla="*/ 218594 w 132"/>
              <a:gd name="T41" fmla="*/ 244327 h 161"/>
              <a:gd name="T42" fmla="*/ 252749 w 132"/>
              <a:gd name="T43" fmla="*/ 244327 h 161"/>
              <a:gd name="T44" fmla="*/ 310813 w 132"/>
              <a:gd name="T45" fmla="*/ 227121 h 161"/>
              <a:gd name="T46" fmla="*/ 245918 w 132"/>
              <a:gd name="T47" fmla="*/ 519626 h 161"/>
              <a:gd name="T48" fmla="*/ 252749 w 132"/>
              <a:gd name="T49" fmla="*/ 529949 h 161"/>
              <a:gd name="T50" fmla="*/ 64895 w 132"/>
              <a:gd name="T51" fmla="*/ 536832 h 161"/>
              <a:gd name="T52" fmla="*/ 58064 w 132"/>
              <a:gd name="T53" fmla="*/ 526508 h 161"/>
              <a:gd name="T54" fmla="*/ 245918 w 132"/>
              <a:gd name="T55" fmla="*/ 519626 h 161"/>
              <a:gd name="T56" fmla="*/ 211763 w 132"/>
              <a:gd name="T57" fmla="*/ 502420 h 161"/>
              <a:gd name="T58" fmla="*/ 143452 w 132"/>
              <a:gd name="T59" fmla="*/ 454242 h 161"/>
              <a:gd name="T60" fmla="*/ 222009 w 132"/>
              <a:gd name="T61" fmla="*/ 20647 h 161"/>
              <a:gd name="T62" fmla="*/ 177608 w 132"/>
              <a:gd name="T63" fmla="*/ 106678 h 161"/>
              <a:gd name="T64" fmla="*/ 153699 w 132"/>
              <a:gd name="T65" fmla="*/ 82590 h 161"/>
              <a:gd name="T66" fmla="*/ 51233 w 132"/>
              <a:gd name="T67" fmla="*/ 326917 h 161"/>
              <a:gd name="T68" fmla="*/ 44402 w 132"/>
              <a:gd name="T69" fmla="*/ 289063 h 161"/>
              <a:gd name="T70" fmla="*/ 68311 w 132"/>
              <a:gd name="T71" fmla="*/ 282181 h 161"/>
              <a:gd name="T72" fmla="*/ 122959 w 132"/>
              <a:gd name="T73" fmla="*/ 154855 h 161"/>
              <a:gd name="T74" fmla="*/ 68311 w 132"/>
              <a:gd name="T75" fmla="*/ 282181 h 161"/>
              <a:gd name="T76" fmla="*/ 129790 w 132"/>
              <a:gd name="T77" fmla="*/ 137649 h 161"/>
              <a:gd name="T78" fmla="*/ 167361 w 132"/>
              <a:gd name="T79" fmla="*/ 120443 h 161"/>
              <a:gd name="T80" fmla="*/ 242503 w 132"/>
              <a:gd name="T81" fmla="*/ 234004 h 161"/>
              <a:gd name="T82" fmla="*/ 228841 w 132"/>
              <a:gd name="T83" fmla="*/ 234004 h 161"/>
              <a:gd name="T84" fmla="*/ 310813 w 132"/>
              <a:gd name="T85" fmla="*/ 144532 h 161"/>
              <a:gd name="T86" fmla="*/ 300567 w 132"/>
              <a:gd name="T87" fmla="*/ 130767 h 161"/>
              <a:gd name="T88" fmla="*/ 170777 w 132"/>
              <a:gd name="T89" fmla="*/ 154855 h 161"/>
              <a:gd name="T90" fmla="*/ 276658 w 132"/>
              <a:gd name="T91" fmla="*/ 34412 h 161"/>
              <a:gd name="T92" fmla="*/ 341553 w 132"/>
              <a:gd name="T93" fmla="*/ 92913 h 161"/>
              <a:gd name="T94" fmla="*/ 321060 w 132"/>
              <a:gd name="T95" fmla="*/ 123884 h 161"/>
              <a:gd name="T96" fmla="*/ 355215 w 132"/>
              <a:gd name="T97" fmla="*/ 99796 h 161"/>
              <a:gd name="T98" fmla="*/ 365462 w 132"/>
              <a:gd name="T99" fmla="*/ 113561 h 161"/>
              <a:gd name="T100" fmla="*/ 310813 w 132"/>
              <a:gd name="T101" fmla="*/ 209915 h 161"/>
              <a:gd name="T102" fmla="*/ 334722 w 132"/>
              <a:gd name="T103" fmla="*/ 165179 h 161"/>
              <a:gd name="T104" fmla="*/ 365462 w 132"/>
              <a:gd name="T105" fmla="*/ 223680 h 161"/>
              <a:gd name="T106" fmla="*/ 355215 w 132"/>
              <a:gd name="T107" fmla="*/ 237445 h 161"/>
              <a:gd name="T108" fmla="*/ 409864 w 132"/>
              <a:gd name="T109" fmla="*/ 268416 h 161"/>
              <a:gd name="T110" fmla="*/ 444019 w 132"/>
              <a:gd name="T111" fmla="*/ 209915 h 161"/>
              <a:gd name="T112" fmla="*/ 372293 w 132"/>
              <a:gd name="T113" fmla="*/ 199591 h 161"/>
              <a:gd name="T114" fmla="*/ 440603 w 132"/>
              <a:gd name="T115" fmla="*/ 227121 h 161"/>
              <a:gd name="T116" fmla="*/ 444019 w 132"/>
              <a:gd name="T117" fmla="*/ 209915 h 161"/>
              <a:gd name="T118" fmla="*/ 331306 w 132"/>
              <a:gd name="T119" fmla="*/ 244327 h 161"/>
              <a:gd name="T120" fmla="*/ 344969 w 132"/>
              <a:gd name="T121" fmla="*/ 313152 h 161"/>
              <a:gd name="T122" fmla="*/ 355215 w 132"/>
              <a:gd name="T123" fmla="*/ 320034 h 161"/>
              <a:gd name="T124" fmla="*/ 341553 w 132"/>
              <a:gd name="T125" fmla="*/ 247769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2" h="161">
                <a:moveTo>
                  <a:pt x="102" y="45"/>
                </a:moveTo>
                <a:cubicBezTo>
                  <a:pt x="110" y="36"/>
                  <a:pt x="110" y="36"/>
                  <a:pt x="110" y="36"/>
                </a:cubicBezTo>
                <a:cubicBezTo>
                  <a:pt x="113" y="34"/>
                  <a:pt x="113" y="29"/>
                  <a:pt x="110" y="26"/>
                </a:cubicBezTo>
                <a:cubicBezTo>
                  <a:pt x="109" y="25"/>
                  <a:pt x="106" y="24"/>
                  <a:pt x="104" y="24"/>
                </a:cubicBezTo>
                <a:cubicBezTo>
                  <a:pt x="87" y="7"/>
                  <a:pt x="87" y="7"/>
                  <a:pt x="87" y="7"/>
                </a:cubicBezTo>
                <a:cubicBezTo>
                  <a:pt x="85" y="4"/>
                  <a:pt x="80" y="4"/>
                  <a:pt x="77" y="7"/>
                </a:cubicBezTo>
                <a:cubicBezTo>
                  <a:pt x="75" y="9"/>
                  <a:pt x="75" y="9"/>
                  <a:pt x="75" y="9"/>
                </a:cubicBezTo>
                <a:cubicBezTo>
                  <a:pt x="69" y="3"/>
                  <a:pt x="69" y="3"/>
                  <a:pt x="69" y="3"/>
                </a:cubicBezTo>
                <a:cubicBezTo>
                  <a:pt x="66" y="0"/>
                  <a:pt x="61" y="0"/>
                  <a:pt x="59" y="3"/>
                </a:cubicBezTo>
                <a:cubicBezTo>
                  <a:pt x="42" y="19"/>
                  <a:pt x="42" y="19"/>
                  <a:pt x="42" y="19"/>
                </a:cubicBezTo>
                <a:cubicBezTo>
                  <a:pt x="40" y="21"/>
                  <a:pt x="40" y="24"/>
                  <a:pt x="41" y="27"/>
                </a:cubicBezTo>
                <a:cubicBezTo>
                  <a:pt x="35" y="28"/>
                  <a:pt x="31" y="34"/>
                  <a:pt x="33" y="40"/>
                </a:cubicBezTo>
                <a:cubicBezTo>
                  <a:pt x="9" y="80"/>
                  <a:pt x="9" y="80"/>
                  <a:pt x="9" y="80"/>
                </a:cubicBezTo>
                <a:cubicBezTo>
                  <a:pt x="0" y="83"/>
                  <a:pt x="0" y="96"/>
                  <a:pt x="9" y="100"/>
                </a:cubicBezTo>
                <a:cubicBezTo>
                  <a:pt x="34" y="129"/>
                  <a:pt x="34" y="129"/>
                  <a:pt x="34" y="129"/>
                </a:cubicBezTo>
                <a:cubicBezTo>
                  <a:pt x="28" y="133"/>
                  <a:pt x="24" y="139"/>
                  <a:pt x="23" y="146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5" y="146"/>
                  <a:pt x="12" y="149"/>
                  <a:pt x="12" y="153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2" y="158"/>
                  <a:pt x="15" y="161"/>
                  <a:pt x="19" y="161"/>
                </a:cubicBezTo>
                <a:cubicBezTo>
                  <a:pt x="72" y="161"/>
                  <a:pt x="72" y="161"/>
                  <a:pt x="72" y="161"/>
                </a:cubicBezTo>
                <a:cubicBezTo>
                  <a:pt x="75" y="161"/>
                  <a:pt x="79" y="158"/>
                  <a:pt x="79" y="154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49"/>
                  <a:pt x="75" y="146"/>
                  <a:pt x="72" y="146"/>
                </a:cubicBezTo>
                <a:cubicBezTo>
                  <a:pt x="67" y="146"/>
                  <a:pt x="67" y="146"/>
                  <a:pt x="67" y="146"/>
                </a:cubicBezTo>
                <a:cubicBezTo>
                  <a:pt x="66" y="137"/>
                  <a:pt x="60" y="130"/>
                  <a:pt x="52" y="127"/>
                </a:cubicBezTo>
                <a:cubicBezTo>
                  <a:pt x="51" y="126"/>
                  <a:pt x="52" y="128"/>
                  <a:pt x="34" y="106"/>
                </a:cubicBezTo>
                <a:cubicBezTo>
                  <a:pt x="33" y="105"/>
                  <a:pt x="31" y="105"/>
                  <a:pt x="30" y="106"/>
                </a:cubicBezTo>
                <a:cubicBezTo>
                  <a:pt x="29" y="106"/>
                  <a:pt x="29" y="108"/>
                  <a:pt x="30" y="109"/>
                </a:cubicBezTo>
                <a:cubicBezTo>
                  <a:pt x="45" y="126"/>
                  <a:pt x="45" y="126"/>
                  <a:pt x="45" y="126"/>
                </a:cubicBezTo>
                <a:cubicBezTo>
                  <a:pt x="43" y="126"/>
                  <a:pt x="41" y="127"/>
                  <a:pt x="39" y="127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7" y="99"/>
                  <a:pt x="19" y="98"/>
                  <a:pt x="20" y="97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6" y="104"/>
                  <a:pt x="27" y="104"/>
                  <a:pt x="28" y="103"/>
                </a:cubicBezTo>
                <a:cubicBezTo>
                  <a:pt x="29" y="102"/>
                  <a:pt x="29" y="101"/>
                  <a:pt x="28" y="100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1"/>
                  <a:pt x="23" y="88"/>
                  <a:pt x="22" y="86"/>
                </a:cubicBezTo>
                <a:cubicBezTo>
                  <a:pt x="45" y="48"/>
                  <a:pt x="45" y="48"/>
                  <a:pt x="45" y="48"/>
                </a:cubicBezTo>
                <a:cubicBezTo>
                  <a:pt x="62" y="65"/>
                  <a:pt x="62" y="65"/>
                  <a:pt x="62" y="65"/>
                </a:cubicBezTo>
                <a:cubicBezTo>
                  <a:pt x="62" y="67"/>
                  <a:pt x="62" y="69"/>
                  <a:pt x="64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6" y="73"/>
                  <a:pt x="67" y="73"/>
                  <a:pt x="69" y="73"/>
                </a:cubicBezTo>
                <a:cubicBezTo>
                  <a:pt x="71" y="73"/>
                  <a:pt x="73" y="73"/>
                  <a:pt x="74" y="71"/>
                </a:cubicBezTo>
                <a:cubicBezTo>
                  <a:pt x="83" y="63"/>
                  <a:pt x="83" y="63"/>
                  <a:pt x="83" y="63"/>
                </a:cubicBezTo>
                <a:cubicBezTo>
                  <a:pt x="85" y="65"/>
                  <a:pt x="88" y="66"/>
                  <a:pt x="91" y="66"/>
                </a:cubicBezTo>
                <a:cubicBezTo>
                  <a:pt x="102" y="66"/>
                  <a:pt x="108" y="53"/>
                  <a:pt x="102" y="45"/>
                </a:cubicBezTo>
                <a:close/>
                <a:moveTo>
                  <a:pt x="72" y="151"/>
                </a:moveTo>
                <a:cubicBezTo>
                  <a:pt x="73" y="151"/>
                  <a:pt x="74" y="152"/>
                  <a:pt x="74" y="153"/>
                </a:cubicBezTo>
                <a:cubicBezTo>
                  <a:pt x="74" y="154"/>
                  <a:pt x="74" y="154"/>
                  <a:pt x="74" y="154"/>
                </a:cubicBezTo>
                <a:cubicBezTo>
                  <a:pt x="74" y="155"/>
                  <a:pt x="73" y="156"/>
                  <a:pt x="72" y="156"/>
                </a:cubicBezTo>
                <a:cubicBezTo>
                  <a:pt x="19" y="156"/>
                  <a:pt x="19" y="156"/>
                  <a:pt x="19" y="156"/>
                </a:cubicBezTo>
                <a:cubicBezTo>
                  <a:pt x="18" y="156"/>
                  <a:pt x="17" y="155"/>
                  <a:pt x="17" y="154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2"/>
                  <a:pt x="18" y="151"/>
                  <a:pt x="19" y="151"/>
                </a:cubicBezTo>
                <a:lnTo>
                  <a:pt x="72" y="151"/>
                </a:lnTo>
                <a:close/>
                <a:moveTo>
                  <a:pt x="42" y="132"/>
                </a:moveTo>
                <a:cubicBezTo>
                  <a:pt x="51" y="129"/>
                  <a:pt x="61" y="136"/>
                  <a:pt x="62" y="146"/>
                </a:cubicBezTo>
                <a:cubicBezTo>
                  <a:pt x="28" y="146"/>
                  <a:pt x="28" y="146"/>
                  <a:pt x="28" y="146"/>
                </a:cubicBezTo>
                <a:cubicBezTo>
                  <a:pt x="29" y="139"/>
                  <a:pt x="34" y="133"/>
                  <a:pt x="42" y="132"/>
                </a:cubicBezTo>
                <a:close/>
                <a:moveTo>
                  <a:pt x="62" y="6"/>
                </a:moveTo>
                <a:cubicBezTo>
                  <a:pt x="63" y="5"/>
                  <a:pt x="64" y="5"/>
                  <a:pt x="65" y="6"/>
                </a:cubicBezTo>
                <a:cubicBezTo>
                  <a:pt x="71" y="13"/>
                  <a:pt x="71" y="13"/>
                  <a:pt x="71" y="13"/>
                </a:cubicBezTo>
                <a:cubicBezTo>
                  <a:pt x="69" y="15"/>
                  <a:pt x="54" y="29"/>
                  <a:pt x="52" y="31"/>
                </a:cubicBezTo>
                <a:cubicBezTo>
                  <a:pt x="51" y="30"/>
                  <a:pt x="49" y="28"/>
                  <a:pt x="48" y="28"/>
                </a:cubicBezTo>
                <a:cubicBezTo>
                  <a:pt x="45" y="26"/>
                  <a:pt x="45" y="25"/>
                  <a:pt x="45" y="24"/>
                </a:cubicBezTo>
                <a:cubicBezTo>
                  <a:pt x="45" y="23"/>
                  <a:pt x="44" y="24"/>
                  <a:pt x="62" y="6"/>
                </a:cubicBezTo>
                <a:close/>
                <a:moveTo>
                  <a:pt x="15" y="95"/>
                </a:moveTo>
                <a:cubicBezTo>
                  <a:pt x="11" y="97"/>
                  <a:pt x="7" y="94"/>
                  <a:pt x="7" y="90"/>
                </a:cubicBezTo>
                <a:cubicBezTo>
                  <a:pt x="7" y="86"/>
                  <a:pt x="10" y="83"/>
                  <a:pt x="13" y="84"/>
                </a:cubicBezTo>
                <a:cubicBezTo>
                  <a:pt x="19" y="84"/>
                  <a:pt x="20" y="93"/>
                  <a:pt x="15" y="95"/>
                </a:cubicBezTo>
                <a:close/>
                <a:moveTo>
                  <a:pt x="20" y="82"/>
                </a:moveTo>
                <a:cubicBezTo>
                  <a:pt x="18" y="81"/>
                  <a:pt x="17" y="80"/>
                  <a:pt x="15" y="79"/>
                </a:cubicBezTo>
                <a:cubicBezTo>
                  <a:pt x="36" y="45"/>
                  <a:pt x="36" y="45"/>
                  <a:pt x="36" y="45"/>
                </a:cubicBezTo>
                <a:cubicBezTo>
                  <a:pt x="37" y="46"/>
                  <a:pt x="38" y="47"/>
                  <a:pt x="40" y="47"/>
                </a:cubicBezTo>
                <a:lnTo>
                  <a:pt x="20" y="82"/>
                </a:lnTo>
                <a:close/>
                <a:moveTo>
                  <a:pt x="40" y="42"/>
                </a:moveTo>
                <a:cubicBezTo>
                  <a:pt x="39" y="42"/>
                  <a:pt x="38" y="41"/>
                  <a:pt x="38" y="40"/>
                </a:cubicBezTo>
                <a:cubicBezTo>
                  <a:pt x="35" y="35"/>
                  <a:pt x="40" y="30"/>
                  <a:pt x="45" y="32"/>
                </a:cubicBezTo>
                <a:cubicBezTo>
                  <a:pt x="47" y="32"/>
                  <a:pt x="48" y="34"/>
                  <a:pt x="49" y="35"/>
                </a:cubicBezTo>
                <a:cubicBezTo>
                  <a:pt x="51" y="40"/>
                  <a:pt x="45" y="45"/>
                  <a:pt x="40" y="42"/>
                </a:cubicBezTo>
                <a:close/>
                <a:moveTo>
                  <a:pt x="71" y="68"/>
                </a:moveTo>
                <a:cubicBezTo>
                  <a:pt x="70" y="69"/>
                  <a:pt x="68" y="69"/>
                  <a:pt x="68" y="68"/>
                </a:cubicBezTo>
                <a:cubicBezTo>
                  <a:pt x="67" y="68"/>
                  <a:pt x="67" y="68"/>
                  <a:pt x="67" y="68"/>
                </a:cubicBezTo>
                <a:cubicBezTo>
                  <a:pt x="66" y="67"/>
                  <a:pt x="67" y="65"/>
                  <a:pt x="67" y="65"/>
                </a:cubicBezTo>
                <a:cubicBezTo>
                  <a:pt x="91" y="42"/>
                  <a:pt x="91" y="42"/>
                  <a:pt x="91" y="42"/>
                </a:cubicBezTo>
                <a:cubicBezTo>
                  <a:pt x="92" y="41"/>
                  <a:pt x="92" y="39"/>
                  <a:pt x="91" y="38"/>
                </a:cubicBezTo>
                <a:cubicBezTo>
                  <a:pt x="90" y="37"/>
                  <a:pt x="89" y="37"/>
                  <a:pt x="88" y="38"/>
                </a:cubicBezTo>
                <a:cubicBezTo>
                  <a:pt x="65" y="61"/>
                  <a:pt x="65" y="61"/>
                  <a:pt x="65" y="61"/>
                </a:cubicBezTo>
                <a:cubicBezTo>
                  <a:pt x="50" y="45"/>
                  <a:pt x="50" y="45"/>
                  <a:pt x="50" y="45"/>
                </a:cubicBezTo>
                <a:cubicBezTo>
                  <a:pt x="53" y="43"/>
                  <a:pt x="54" y="40"/>
                  <a:pt x="54" y="36"/>
                </a:cubicBezTo>
                <a:cubicBezTo>
                  <a:pt x="54" y="35"/>
                  <a:pt x="79" y="12"/>
                  <a:pt x="81" y="10"/>
                </a:cubicBezTo>
                <a:cubicBezTo>
                  <a:pt x="81" y="9"/>
                  <a:pt x="83" y="9"/>
                  <a:pt x="84" y="10"/>
                </a:cubicBezTo>
                <a:cubicBezTo>
                  <a:pt x="100" y="27"/>
                  <a:pt x="100" y="27"/>
                  <a:pt x="100" y="27"/>
                </a:cubicBezTo>
                <a:cubicBezTo>
                  <a:pt x="94" y="32"/>
                  <a:pt x="94" y="32"/>
                  <a:pt x="94" y="32"/>
                </a:cubicBezTo>
                <a:cubicBezTo>
                  <a:pt x="93" y="33"/>
                  <a:pt x="93" y="35"/>
                  <a:pt x="94" y="36"/>
                </a:cubicBezTo>
                <a:cubicBezTo>
                  <a:pt x="95" y="37"/>
                  <a:pt x="96" y="37"/>
                  <a:pt x="97" y="36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4" y="29"/>
                  <a:pt x="106" y="28"/>
                  <a:pt x="107" y="30"/>
                </a:cubicBezTo>
                <a:cubicBezTo>
                  <a:pt x="108" y="31"/>
                  <a:pt x="108" y="32"/>
                  <a:pt x="107" y="33"/>
                </a:cubicBezTo>
                <a:cubicBezTo>
                  <a:pt x="103" y="37"/>
                  <a:pt x="75" y="64"/>
                  <a:pt x="71" y="68"/>
                </a:cubicBezTo>
                <a:close/>
                <a:moveTo>
                  <a:pt x="91" y="61"/>
                </a:moveTo>
                <a:cubicBezTo>
                  <a:pt x="89" y="61"/>
                  <a:pt x="88" y="60"/>
                  <a:pt x="86" y="60"/>
                </a:cubicBezTo>
                <a:cubicBezTo>
                  <a:pt x="93" y="53"/>
                  <a:pt x="91" y="55"/>
                  <a:pt x="98" y="48"/>
                </a:cubicBezTo>
                <a:cubicBezTo>
                  <a:pt x="102" y="54"/>
                  <a:pt x="98" y="61"/>
                  <a:pt x="91" y="61"/>
                </a:cubicBezTo>
                <a:close/>
                <a:moveTo>
                  <a:pt x="107" y="65"/>
                </a:moveTo>
                <a:cubicBezTo>
                  <a:pt x="106" y="65"/>
                  <a:pt x="105" y="64"/>
                  <a:pt x="104" y="65"/>
                </a:cubicBezTo>
                <a:cubicBezTo>
                  <a:pt x="103" y="66"/>
                  <a:pt x="103" y="68"/>
                  <a:pt x="104" y="69"/>
                </a:cubicBezTo>
                <a:cubicBezTo>
                  <a:pt x="117" y="83"/>
                  <a:pt x="117" y="82"/>
                  <a:pt x="118" y="82"/>
                </a:cubicBezTo>
                <a:cubicBezTo>
                  <a:pt x="120" y="82"/>
                  <a:pt x="121" y="80"/>
                  <a:pt x="120" y="78"/>
                </a:cubicBezTo>
                <a:lnTo>
                  <a:pt x="107" y="65"/>
                </a:lnTo>
                <a:close/>
                <a:moveTo>
                  <a:pt x="130" y="61"/>
                </a:moveTo>
                <a:cubicBezTo>
                  <a:pt x="112" y="57"/>
                  <a:pt x="112" y="57"/>
                  <a:pt x="112" y="57"/>
                </a:cubicBezTo>
                <a:cubicBezTo>
                  <a:pt x="111" y="56"/>
                  <a:pt x="110" y="57"/>
                  <a:pt x="109" y="58"/>
                </a:cubicBezTo>
                <a:cubicBezTo>
                  <a:pt x="109" y="60"/>
                  <a:pt x="110" y="61"/>
                  <a:pt x="111" y="61"/>
                </a:cubicBezTo>
                <a:cubicBezTo>
                  <a:pt x="130" y="66"/>
                  <a:pt x="129" y="66"/>
                  <a:pt x="129" y="66"/>
                </a:cubicBezTo>
                <a:cubicBezTo>
                  <a:pt x="130" y="66"/>
                  <a:pt x="131" y="65"/>
                  <a:pt x="131" y="64"/>
                </a:cubicBezTo>
                <a:cubicBezTo>
                  <a:pt x="132" y="63"/>
                  <a:pt x="131" y="61"/>
                  <a:pt x="130" y="61"/>
                </a:cubicBezTo>
                <a:close/>
                <a:moveTo>
                  <a:pt x="100" y="72"/>
                </a:moveTo>
                <a:cubicBezTo>
                  <a:pt x="99" y="71"/>
                  <a:pt x="98" y="71"/>
                  <a:pt x="97" y="71"/>
                </a:cubicBezTo>
                <a:cubicBezTo>
                  <a:pt x="95" y="71"/>
                  <a:pt x="95" y="73"/>
                  <a:pt x="95" y="74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101" y="92"/>
                  <a:pt x="102" y="93"/>
                  <a:pt x="103" y="93"/>
                </a:cubicBezTo>
                <a:cubicBezTo>
                  <a:pt x="103" y="93"/>
                  <a:pt x="104" y="93"/>
                  <a:pt x="104" y="93"/>
                </a:cubicBezTo>
                <a:cubicBezTo>
                  <a:pt x="105" y="92"/>
                  <a:pt x="106" y="91"/>
                  <a:pt x="105" y="90"/>
                </a:cubicBezTo>
                <a:lnTo>
                  <a:pt x="100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31">
            <a:extLst>
              <a:ext uri="{FF2B5EF4-FFF2-40B4-BE49-F238E27FC236}">
                <a16:creationId xmlns:a16="http://schemas.microsoft.com/office/drawing/2014/main" id="{32F9DE02-261D-43C4-AD1B-5501AFF394C4}"/>
              </a:ext>
            </a:extLst>
          </p:cNvPr>
          <p:cNvSpPr>
            <a:spLocks noEditPoints="1"/>
          </p:cNvSpPr>
          <p:nvPr/>
        </p:nvSpPr>
        <p:spPr bwMode="auto">
          <a:xfrm>
            <a:off x="3734375" y="5257930"/>
            <a:ext cx="442280" cy="515748"/>
          </a:xfrm>
          <a:custGeom>
            <a:avLst/>
            <a:gdLst>
              <a:gd name="T0" fmla="*/ 477838 w 140"/>
              <a:gd name="T1" fmla="*/ 65352 h 162"/>
              <a:gd name="T2" fmla="*/ 453946 w 140"/>
              <a:gd name="T3" fmla="*/ 0 h 162"/>
              <a:gd name="T4" fmla="*/ 112633 w 140"/>
              <a:gd name="T5" fmla="*/ 24077 h 162"/>
              <a:gd name="T6" fmla="*/ 78502 w 140"/>
              <a:gd name="T7" fmla="*/ 55033 h 162"/>
              <a:gd name="T8" fmla="*/ 54610 w 140"/>
              <a:gd name="T9" fmla="*/ 110067 h 162"/>
              <a:gd name="T10" fmla="*/ 0 w 140"/>
              <a:gd name="T11" fmla="*/ 134144 h 162"/>
              <a:gd name="T12" fmla="*/ 133112 w 140"/>
              <a:gd name="T13" fmla="*/ 550334 h 162"/>
              <a:gd name="T14" fmla="*/ 187722 w 140"/>
              <a:gd name="T15" fmla="*/ 543455 h 162"/>
              <a:gd name="T16" fmla="*/ 139938 w 140"/>
              <a:gd name="T17" fmla="*/ 533136 h 162"/>
              <a:gd name="T18" fmla="*/ 116046 w 140"/>
              <a:gd name="T19" fmla="*/ 409311 h 162"/>
              <a:gd name="T20" fmla="*/ 17066 w 140"/>
              <a:gd name="T21" fmla="*/ 134144 h 162"/>
              <a:gd name="T22" fmla="*/ 341313 w 140"/>
              <a:gd name="T23" fmla="*/ 127265 h 162"/>
              <a:gd name="T24" fmla="*/ 348139 w 140"/>
              <a:gd name="T25" fmla="*/ 526257 h 162"/>
              <a:gd name="T26" fmla="*/ 208201 w 140"/>
              <a:gd name="T27" fmla="*/ 533136 h 162"/>
              <a:gd name="T28" fmla="*/ 208201 w 140"/>
              <a:gd name="T29" fmla="*/ 550334 h 162"/>
              <a:gd name="T30" fmla="*/ 361792 w 140"/>
              <a:gd name="T31" fmla="*/ 526257 h 162"/>
              <a:gd name="T32" fmla="*/ 395923 w 140"/>
              <a:gd name="T33" fmla="*/ 495300 h 162"/>
              <a:gd name="T34" fmla="*/ 419815 w 140"/>
              <a:gd name="T35" fmla="*/ 440267 h 162"/>
              <a:gd name="T36" fmla="*/ 477838 w 140"/>
              <a:gd name="T37" fmla="*/ 416190 h 162"/>
              <a:gd name="T38" fmla="*/ 467599 w 140"/>
              <a:gd name="T39" fmla="*/ 85990 h 162"/>
              <a:gd name="T40" fmla="*/ 460772 w 140"/>
              <a:gd name="T41" fmla="*/ 416190 h 162"/>
              <a:gd name="T42" fmla="*/ 419815 w 140"/>
              <a:gd name="T43" fmla="*/ 423069 h 162"/>
              <a:gd name="T44" fmla="*/ 395923 w 140"/>
              <a:gd name="T45" fmla="*/ 55033 h 162"/>
              <a:gd name="T46" fmla="*/ 129699 w 140"/>
              <a:gd name="T47" fmla="*/ 24077 h 162"/>
              <a:gd name="T48" fmla="*/ 453946 w 140"/>
              <a:gd name="T49" fmla="*/ 17198 h 162"/>
              <a:gd name="T50" fmla="*/ 460772 w 140"/>
              <a:gd name="T51" fmla="*/ 65352 h 162"/>
              <a:gd name="T52" fmla="*/ 116046 w 140"/>
              <a:gd name="T53" fmla="*/ 426509 h 162"/>
              <a:gd name="T54" fmla="*/ 122873 w 140"/>
              <a:gd name="T55" fmla="*/ 522817 h 162"/>
              <a:gd name="T56" fmla="*/ 116046 w 140"/>
              <a:gd name="T57" fmla="*/ 426509 h 162"/>
              <a:gd name="T58" fmla="*/ 402749 w 140"/>
              <a:gd name="T59" fmla="*/ 79110 h 162"/>
              <a:gd name="T60" fmla="*/ 395923 w 140"/>
              <a:gd name="T61" fmla="*/ 478103 h 162"/>
              <a:gd name="T62" fmla="*/ 361792 w 140"/>
              <a:gd name="T63" fmla="*/ 134144 h 162"/>
              <a:gd name="T64" fmla="*/ 71676 w 140"/>
              <a:gd name="T65" fmla="*/ 110067 h 162"/>
              <a:gd name="T66" fmla="*/ 78502 w 140"/>
              <a:gd name="T67" fmla="*/ 72231 h 1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0" h="162">
                <a:moveTo>
                  <a:pt x="137" y="22"/>
                </a:moveTo>
                <a:cubicBezTo>
                  <a:pt x="139" y="22"/>
                  <a:pt x="140" y="20"/>
                  <a:pt x="140" y="19"/>
                </a:cubicBezTo>
                <a:cubicBezTo>
                  <a:pt x="140" y="7"/>
                  <a:pt x="140" y="7"/>
                  <a:pt x="140" y="7"/>
                </a:cubicBezTo>
                <a:cubicBezTo>
                  <a:pt x="140" y="3"/>
                  <a:pt x="137" y="0"/>
                  <a:pt x="133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3" y="3"/>
                  <a:pt x="33" y="7"/>
                </a:cubicBezTo>
                <a:cubicBezTo>
                  <a:pt x="33" y="16"/>
                  <a:pt x="33" y="16"/>
                  <a:pt x="3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0" y="16"/>
                  <a:pt x="16" y="19"/>
                  <a:pt x="16" y="23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3" y="32"/>
                  <a:pt x="0" y="35"/>
                  <a:pt x="0" y="39"/>
                </a:cubicBezTo>
                <a:cubicBezTo>
                  <a:pt x="0" y="126"/>
                  <a:pt x="0" y="122"/>
                  <a:pt x="1" y="123"/>
                </a:cubicBezTo>
                <a:cubicBezTo>
                  <a:pt x="39" y="162"/>
                  <a:pt x="37" y="160"/>
                  <a:pt x="39" y="160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3" y="160"/>
                  <a:pt x="55" y="159"/>
                  <a:pt x="55" y="158"/>
                </a:cubicBezTo>
                <a:cubicBezTo>
                  <a:pt x="55" y="156"/>
                  <a:pt x="53" y="155"/>
                  <a:pt x="52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2"/>
                  <a:pt x="38" y="119"/>
                  <a:pt x="34" y="119"/>
                </a:cubicBezTo>
                <a:cubicBezTo>
                  <a:pt x="5" y="119"/>
                  <a:pt x="5" y="119"/>
                  <a:pt x="5" y="119"/>
                </a:cubicBezTo>
                <a:cubicBezTo>
                  <a:pt x="5" y="39"/>
                  <a:pt x="5" y="39"/>
                  <a:pt x="5" y="39"/>
                </a:cubicBezTo>
                <a:cubicBezTo>
                  <a:pt x="5" y="38"/>
                  <a:pt x="6" y="37"/>
                  <a:pt x="7" y="37"/>
                </a:cubicBezTo>
                <a:cubicBezTo>
                  <a:pt x="11" y="37"/>
                  <a:pt x="96" y="37"/>
                  <a:pt x="100" y="37"/>
                </a:cubicBezTo>
                <a:cubicBezTo>
                  <a:pt x="101" y="37"/>
                  <a:pt x="102" y="38"/>
                  <a:pt x="102" y="39"/>
                </a:cubicBezTo>
                <a:cubicBezTo>
                  <a:pt x="102" y="40"/>
                  <a:pt x="102" y="149"/>
                  <a:pt x="102" y="153"/>
                </a:cubicBezTo>
                <a:cubicBezTo>
                  <a:pt x="102" y="154"/>
                  <a:pt x="101" y="155"/>
                  <a:pt x="100" y="155"/>
                </a:cubicBezTo>
                <a:cubicBezTo>
                  <a:pt x="61" y="155"/>
                  <a:pt x="61" y="155"/>
                  <a:pt x="61" y="155"/>
                </a:cubicBezTo>
                <a:cubicBezTo>
                  <a:pt x="59" y="155"/>
                  <a:pt x="58" y="156"/>
                  <a:pt x="58" y="158"/>
                </a:cubicBezTo>
                <a:cubicBezTo>
                  <a:pt x="58" y="159"/>
                  <a:pt x="59" y="160"/>
                  <a:pt x="61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3" y="160"/>
                  <a:pt x="106" y="157"/>
                  <a:pt x="106" y="153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120" y="144"/>
                  <a:pt x="123" y="141"/>
                  <a:pt x="123" y="137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7" y="128"/>
                  <a:pt x="140" y="125"/>
                  <a:pt x="140" y="121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6"/>
                  <a:pt x="139" y="25"/>
                  <a:pt x="137" y="25"/>
                </a:cubicBezTo>
                <a:cubicBezTo>
                  <a:pt x="136" y="25"/>
                  <a:pt x="135" y="26"/>
                  <a:pt x="135" y="27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5" y="122"/>
                  <a:pt x="134" y="123"/>
                  <a:pt x="13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23" y="19"/>
                  <a:pt x="120" y="16"/>
                  <a:pt x="116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6"/>
                  <a:pt x="39" y="5"/>
                  <a:pt x="40" y="5"/>
                </a:cubicBezTo>
                <a:cubicBezTo>
                  <a:pt x="133" y="5"/>
                  <a:pt x="133" y="5"/>
                  <a:pt x="133" y="5"/>
                </a:cubicBezTo>
                <a:cubicBezTo>
                  <a:pt x="134" y="5"/>
                  <a:pt x="135" y="6"/>
                  <a:pt x="135" y="7"/>
                </a:cubicBezTo>
                <a:cubicBezTo>
                  <a:pt x="135" y="19"/>
                  <a:pt x="135" y="19"/>
                  <a:pt x="135" y="19"/>
                </a:cubicBezTo>
                <a:cubicBezTo>
                  <a:pt x="135" y="20"/>
                  <a:pt x="136" y="22"/>
                  <a:pt x="137" y="22"/>
                </a:cubicBezTo>
                <a:close/>
                <a:moveTo>
                  <a:pt x="34" y="124"/>
                </a:moveTo>
                <a:cubicBezTo>
                  <a:pt x="35" y="124"/>
                  <a:pt x="36" y="125"/>
                  <a:pt x="36" y="126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5" y="151"/>
                  <a:pt x="11" y="127"/>
                  <a:pt x="8" y="124"/>
                </a:cubicBezTo>
                <a:lnTo>
                  <a:pt x="34" y="124"/>
                </a:lnTo>
                <a:close/>
                <a:moveTo>
                  <a:pt x="116" y="21"/>
                </a:moveTo>
                <a:cubicBezTo>
                  <a:pt x="117" y="21"/>
                  <a:pt x="118" y="22"/>
                  <a:pt x="118" y="23"/>
                </a:cubicBezTo>
                <a:cubicBezTo>
                  <a:pt x="118" y="24"/>
                  <a:pt x="118" y="133"/>
                  <a:pt x="118" y="137"/>
                </a:cubicBezTo>
                <a:cubicBezTo>
                  <a:pt x="118" y="138"/>
                  <a:pt x="117" y="139"/>
                  <a:pt x="116" y="13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06" y="35"/>
                  <a:pt x="103" y="32"/>
                  <a:pt x="100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2"/>
                  <a:pt x="22" y="21"/>
                  <a:pt x="23" y="21"/>
                </a:cubicBezTo>
                <a:cubicBezTo>
                  <a:pt x="27" y="21"/>
                  <a:pt x="113" y="21"/>
                  <a:pt x="116" y="2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37">
            <a:extLst>
              <a:ext uri="{FF2B5EF4-FFF2-40B4-BE49-F238E27FC236}">
                <a16:creationId xmlns:a16="http://schemas.microsoft.com/office/drawing/2014/main" id="{2622F3AA-C3CA-4675-AF95-FD99E96E7C45}"/>
              </a:ext>
            </a:extLst>
          </p:cNvPr>
          <p:cNvSpPr>
            <a:spLocks noEditPoints="1"/>
          </p:cNvSpPr>
          <p:nvPr/>
        </p:nvSpPr>
        <p:spPr bwMode="auto">
          <a:xfrm>
            <a:off x="4701598" y="2344304"/>
            <a:ext cx="505460" cy="333546"/>
          </a:xfrm>
          <a:custGeom>
            <a:avLst/>
            <a:gdLst>
              <a:gd name="T0" fmla="*/ 331073 w 160"/>
              <a:gd name="T1" fmla="*/ 243674 h 105"/>
              <a:gd name="T2" fmla="*/ 453946 w 160"/>
              <a:gd name="T3" fmla="*/ 243674 h 105"/>
              <a:gd name="T4" fmla="*/ 337899 w 160"/>
              <a:gd name="T5" fmla="*/ 41184 h 105"/>
              <a:gd name="T6" fmla="*/ 348139 w 160"/>
              <a:gd name="T7" fmla="*/ 202490 h 105"/>
              <a:gd name="T8" fmla="*/ 436880 w 160"/>
              <a:gd name="T9" fmla="*/ 185330 h 105"/>
              <a:gd name="T10" fmla="*/ 436880 w 160"/>
              <a:gd name="T11" fmla="*/ 92665 h 105"/>
              <a:gd name="T12" fmla="*/ 348139 w 160"/>
              <a:gd name="T13" fmla="*/ 75505 h 105"/>
              <a:gd name="T14" fmla="*/ 436880 w 160"/>
              <a:gd name="T15" fmla="*/ 75505 h 105"/>
              <a:gd name="T16" fmla="*/ 92154 w 160"/>
              <a:gd name="T17" fmla="*/ 243674 h 105"/>
              <a:gd name="T18" fmla="*/ 314008 w 160"/>
              <a:gd name="T19" fmla="*/ 243674 h 105"/>
              <a:gd name="T20" fmla="*/ 98981 w 160"/>
              <a:gd name="T21" fmla="*/ 41184 h 105"/>
              <a:gd name="T22" fmla="*/ 129699 w 160"/>
              <a:gd name="T23" fmla="*/ 75505 h 105"/>
              <a:gd name="T24" fmla="*/ 296942 w 160"/>
              <a:gd name="T25" fmla="*/ 233378 h 105"/>
              <a:gd name="T26" fmla="*/ 296942 w 160"/>
              <a:gd name="T27" fmla="*/ 92665 h 105"/>
              <a:gd name="T28" fmla="*/ 146764 w 160"/>
              <a:gd name="T29" fmla="*/ 75505 h 105"/>
              <a:gd name="T30" fmla="*/ 296942 w 160"/>
              <a:gd name="T31" fmla="*/ 75505 h 105"/>
              <a:gd name="T32" fmla="*/ 419814 w 160"/>
              <a:gd name="T33" fmla="*/ 113257 h 105"/>
              <a:gd name="T34" fmla="*/ 361791 w 160"/>
              <a:gd name="T35" fmla="*/ 113257 h 105"/>
              <a:gd name="T36" fmla="*/ 409575 w 160"/>
              <a:gd name="T37" fmla="*/ 147577 h 105"/>
              <a:gd name="T38" fmla="*/ 368618 w 160"/>
              <a:gd name="T39" fmla="*/ 130417 h 105"/>
              <a:gd name="T40" fmla="*/ 368618 w 160"/>
              <a:gd name="T41" fmla="*/ 175033 h 105"/>
              <a:gd name="T42" fmla="*/ 409575 w 160"/>
              <a:gd name="T43" fmla="*/ 157873 h 105"/>
              <a:gd name="T44" fmla="*/ 368618 w 160"/>
              <a:gd name="T45" fmla="*/ 175033 h 105"/>
              <a:gd name="T46" fmla="*/ 453946 w 160"/>
              <a:gd name="T47" fmla="*/ 291722 h 105"/>
              <a:gd name="T48" fmla="*/ 494903 w 160"/>
              <a:gd name="T49" fmla="*/ 106393 h 105"/>
              <a:gd name="T50" fmla="*/ 477838 w 160"/>
              <a:gd name="T51" fmla="*/ 267698 h 105"/>
              <a:gd name="T52" fmla="*/ 68263 w 160"/>
              <a:gd name="T53" fmla="*/ 267698 h 105"/>
              <a:gd name="T54" fmla="*/ 471011 w 160"/>
              <a:gd name="T55" fmla="*/ 17160 h 105"/>
              <a:gd name="T56" fmla="*/ 484664 w 160"/>
              <a:gd name="T57" fmla="*/ 89233 h 105"/>
              <a:gd name="T58" fmla="*/ 471011 w 160"/>
              <a:gd name="T59" fmla="*/ 0 h 105"/>
              <a:gd name="T60" fmla="*/ 51197 w 160"/>
              <a:gd name="T61" fmla="*/ 267698 h 105"/>
              <a:gd name="T62" fmla="*/ 92154 w 160"/>
              <a:gd name="T63" fmla="*/ 305451 h 105"/>
              <a:gd name="T64" fmla="*/ 27305 w 160"/>
              <a:gd name="T65" fmla="*/ 360363 h 105"/>
              <a:gd name="T66" fmla="*/ 78502 w 160"/>
              <a:gd name="T67" fmla="*/ 343203 h 105"/>
              <a:gd name="T68" fmla="*/ 27305 w 160"/>
              <a:gd name="T69" fmla="*/ 322611 h 105"/>
              <a:gd name="T70" fmla="*/ 518795 w 160"/>
              <a:gd name="T71" fmla="*/ 343203 h 105"/>
              <a:gd name="T72" fmla="*/ 105807 w 160"/>
              <a:gd name="T73" fmla="*/ 360363 h 105"/>
              <a:gd name="T74" fmla="*/ 518795 w 160"/>
              <a:gd name="T75" fmla="*/ 305451 h 105"/>
              <a:gd name="T76" fmla="*/ 109220 w 160"/>
              <a:gd name="T77" fmla="*/ 291722 h 105"/>
              <a:gd name="T78" fmla="*/ 399336 w 160"/>
              <a:gd name="T79" fmla="*/ 305451 h 105"/>
              <a:gd name="T80" fmla="*/ 399336 w 160"/>
              <a:gd name="T81" fmla="*/ 291722 h 105"/>
              <a:gd name="T82" fmla="*/ 416401 w 160"/>
              <a:gd name="T83" fmla="*/ 305451 h 105"/>
              <a:gd name="T84" fmla="*/ 436880 w 160"/>
              <a:gd name="T85" fmla="*/ 305451 h 10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05">
                <a:moveTo>
                  <a:pt x="99" y="12"/>
                </a:moveTo>
                <a:cubicBezTo>
                  <a:pt x="98" y="12"/>
                  <a:pt x="97" y="13"/>
                  <a:pt x="97" y="14"/>
                </a:cubicBezTo>
                <a:cubicBezTo>
                  <a:pt x="97" y="17"/>
                  <a:pt x="97" y="68"/>
                  <a:pt x="97" y="71"/>
                </a:cubicBezTo>
                <a:cubicBezTo>
                  <a:pt x="97" y="72"/>
                  <a:pt x="98" y="73"/>
                  <a:pt x="99" y="73"/>
                </a:cubicBezTo>
                <a:cubicBezTo>
                  <a:pt x="131" y="73"/>
                  <a:pt x="131" y="73"/>
                  <a:pt x="131" y="73"/>
                </a:cubicBezTo>
                <a:cubicBezTo>
                  <a:pt x="132" y="73"/>
                  <a:pt x="133" y="72"/>
                  <a:pt x="133" y="71"/>
                </a:cubicBezTo>
                <a:cubicBezTo>
                  <a:pt x="133" y="51"/>
                  <a:pt x="133" y="35"/>
                  <a:pt x="133" y="14"/>
                </a:cubicBezTo>
                <a:cubicBezTo>
                  <a:pt x="133" y="13"/>
                  <a:pt x="132" y="12"/>
                  <a:pt x="131" y="12"/>
                </a:cubicBezTo>
                <a:lnTo>
                  <a:pt x="99" y="12"/>
                </a:lnTo>
                <a:close/>
                <a:moveTo>
                  <a:pt x="128" y="68"/>
                </a:moveTo>
                <a:cubicBezTo>
                  <a:pt x="102" y="68"/>
                  <a:pt x="102" y="68"/>
                  <a:pt x="102" y="68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28" y="59"/>
                  <a:pt x="128" y="59"/>
                  <a:pt x="128" y="59"/>
                </a:cubicBezTo>
                <a:lnTo>
                  <a:pt x="128" y="68"/>
                </a:lnTo>
                <a:close/>
                <a:moveTo>
                  <a:pt x="128" y="54"/>
                </a:moveTo>
                <a:cubicBezTo>
                  <a:pt x="102" y="54"/>
                  <a:pt x="102" y="54"/>
                  <a:pt x="102" y="54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28" y="27"/>
                  <a:pt x="128" y="27"/>
                  <a:pt x="128" y="27"/>
                </a:cubicBezTo>
                <a:lnTo>
                  <a:pt x="128" y="54"/>
                </a:lnTo>
                <a:close/>
                <a:moveTo>
                  <a:pt x="128" y="22"/>
                </a:moveTo>
                <a:cubicBezTo>
                  <a:pt x="102" y="22"/>
                  <a:pt x="102" y="22"/>
                  <a:pt x="102" y="22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128" y="16"/>
                  <a:pt x="128" y="16"/>
                  <a:pt x="128" y="16"/>
                </a:cubicBezTo>
                <a:lnTo>
                  <a:pt x="128" y="22"/>
                </a:lnTo>
                <a:close/>
                <a:moveTo>
                  <a:pt x="29" y="12"/>
                </a:moveTo>
                <a:cubicBezTo>
                  <a:pt x="28" y="12"/>
                  <a:pt x="27" y="13"/>
                  <a:pt x="27" y="14"/>
                </a:cubicBezTo>
                <a:cubicBezTo>
                  <a:pt x="27" y="15"/>
                  <a:pt x="27" y="69"/>
                  <a:pt x="27" y="71"/>
                </a:cubicBezTo>
                <a:cubicBezTo>
                  <a:pt x="27" y="72"/>
                  <a:pt x="28" y="73"/>
                  <a:pt x="29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91" y="73"/>
                  <a:pt x="92" y="72"/>
                  <a:pt x="92" y="71"/>
                </a:cubicBezTo>
                <a:cubicBezTo>
                  <a:pt x="92" y="69"/>
                  <a:pt x="92" y="15"/>
                  <a:pt x="92" y="14"/>
                </a:cubicBezTo>
                <a:cubicBezTo>
                  <a:pt x="92" y="13"/>
                  <a:pt x="91" y="12"/>
                  <a:pt x="89" y="12"/>
                </a:cubicBezTo>
                <a:cubicBezTo>
                  <a:pt x="88" y="12"/>
                  <a:pt x="31" y="12"/>
                  <a:pt x="29" y="12"/>
                </a:cubicBezTo>
                <a:close/>
                <a:moveTo>
                  <a:pt x="32" y="16"/>
                </a:moveTo>
                <a:cubicBezTo>
                  <a:pt x="38" y="16"/>
                  <a:pt x="38" y="16"/>
                  <a:pt x="38" y="16"/>
                </a:cubicBezTo>
                <a:cubicBezTo>
                  <a:pt x="38" y="22"/>
                  <a:pt x="38" y="22"/>
                  <a:pt x="38" y="22"/>
                </a:cubicBezTo>
                <a:cubicBezTo>
                  <a:pt x="32" y="22"/>
                  <a:pt x="32" y="22"/>
                  <a:pt x="32" y="22"/>
                </a:cubicBezTo>
                <a:lnTo>
                  <a:pt x="32" y="16"/>
                </a:lnTo>
                <a:close/>
                <a:moveTo>
                  <a:pt x="87" y="68"/>
                </a:moveTo>
                <a:cubicBezTo>
                  <a:pt x="32" y="68"/>
                  <a:pt x="32" y="68"/>
                  <a:pt x="32" y="68"/>
                </a:cubicBezTo>
                <a:cubicBezTo>
                  <a:pt x="32" y="27"/>
                  <a:pt x="32" y="27"/>
                  <a:pt x="32" y="27"/>
                </a:cubicBezTo>
                <a:cubicBezTo>
                  <a:pt x="34" y="27"/>
                  <a:pt x="84" y="27"/>
                  <a:pt x="87" y="27"/>
                </a:cubicBezTo>
                <a:cubicBezTo>
                  <a:pt x="87" y="68"/>
                  <a:pt x="87" y="68"/>
                  <a:pt x="87" y="68"/>
                </a:cubicBezTo>
                <a:close/>
                <a:moveTo>
                  <a:pt x="87" y="22"/>
                </a:moveTo>
                <a:cubicBezTo>
                  <a:pt x="43" y="22"/>
                  <a:pt x="43" y="22"/>
                  <a:pt x="43" y="22"/>
                </a:cubicBezTo>
                <a:cubicBezTo>
                  <a:pt x="43" y="16"/>
                  <a:pt x="43" y="16"/>
                  <a:pt x="43" y="16"/>
                </a:cubicBezTo>
                <a:cubicBezTo>
                  <a:pt x="87" y="16"/>
                  <a:pt x="87" y="16"/>
                  <a:pt x="87" y="16"/>
                </a:cubicBezTo>
                <a:lnTo>
                  <a:pt x="87" y="22"/>
                </a:lnTo>
                <a:close/>
                <a:moveTo>
                  <a:pt x="108" y="35"/>
                </a:moveTo>
                <a:cubicBezTo>
                  <a:pt x="120" y="35"/>
                  <a:pt x="120" y="35"/>
                  <a:pt x="120" y="35"/>
                </a:cubicBezTo>
                <a:cubicBezTo>
                  <a:pt x="122" y="35"/>
                  <a:pt x="123" y="34"/>
                  <a:pt x="123" y="33"/>
                </a:cubicBezTo>
                <a:cubicBezTo>
                  <a:pt x="123" y="32"/>
                  <a:pt x="122" y="31"/>
                  <a:pt x="120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07" y="31"/>
                  <a:pt x="106" y="32"/>
                  <a:pt x="106" y="33"/>
                </a:cubicBezTo>
                <a:cubicBezTo>
                  <a:pt x="106" y="34"/>
                  <a:pt x="107" y="35"/>
                  <a:pt x="108" y="35"/>
                </a:cubicBezTo>
                <a:close/>
                <a:moveTo>
                  <a:pt x="108" y="43"/>
                </a:moveTo>
                <a:cubicBezTo>
                  <a:pt x="120" y="43"/>
                  <a:pt x="120" y="43"/>
                  <a:pt x="120" y="43"/>
                </a:cubicBezTo>
                <a:cubicBezTo>
                  <a:pt x="122" y="43"/>
                  <a:pt x="123" y="42"/>
                  <a:pt x="123" y="41"/>
                </a:cubicBezTo>
                <a:cubicBezTo>
                  <a:pt x="123" y="39"/>
                  <a:pt x="122" y="38"/>
                  <a:pt x="120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7" y="38"/>
                  <a:pt x="106" y="39"/>
                  <a:pt x="106" y="41"/>
                </a:cubicBezTo>
                <a:cubicBezTo>
                  <a:pt x="106" y="42"/>
                  <a:pt x="107" y="43"/>
                  <a:pt x="108" y="43"/>
                </a:cubicBezTo>
                <a:close/>
                <a:moveTo>
                  <a:pt x="108" y="51"/>
                </a:moveTo>
                <a:cubicBezTo>
                  <a:pt x="120" y="51"/>
                  <a:pt x="120" y="51"/>
                  <a:pt x="120" y="51"/>
                </a:cubicBezTo>
                <a:cubicBezTo>
                  <a:pt x="122" y="51"/>
                  <a:pt x="123" y="50"/>
                  <a:pt x="123" y="48"/>
                </a:cubicBezTo>
                <a:cubicBezTo>
                  <a:pt x="123" y="47"/>
                  <a:pt x="122" y="46"/>
                  <a:pt x="120" y="46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107" y="46"/>
                  <a:pt x="106" y="47"/>
                  <a:pt x="106" y="48"/>
                </a:cubicBezTo>
                <a:cubicBezTo>
                  <a:pt x="106" y="50"/>
                  <a:pt x="107" y="51"/>
                  <a:pt x="108" y="51"/>
                </a:cubicBezTo>
                <a:close/>
                <a:moveTo>
                  <a:pt x="152" y="89"/>
                </a:moveTo>
                <a:cubicBezTo>
                  <a:pt x="133" y="89"/>
                  <a:pt x="133" y="89"/>
                  <a:pt x="133" y="89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38" y="85"/>
                  <a:pt x="138" y="85"/>
                  <a:pt x="138" y="85"/>
                </a:cubicBezTo>
                <a:cubicBezTo>
                  <a:pt x="142" y="85"/>
                  <a:pt x="145" y="82"/>
                  <a:pt x="145" y="78"/>
                </a:cubicBezTo>
                <a:cubicBezTo>
                  <a:pt x="145" y="31"/>
                  <a:pt x="145" y="31"/>
                  <a:pt x="145" y="31"/>
                </a:cubicBezTo>
                <a:cubicBezTo>
                  <a:pt x="145" y="30"/>
                  <a:pt x="144" y="29"/>
                  <a:pt x="142" y="29"/>
                </a:cubicBezTo>
                <a:cubicBezTo>
                  <a:pt x="141" y="29"/>
                  <a:pt x="140" y="30"/>
                  <a:pt x="140" y="31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40" y="80"/>
                  <a:pt x="139" y="81"/>
                  <a:pt x="138" y="81"/>
                </a:cubicBezTo>
                <a:cubicBezTo>
                  <a:pt x="132" y="81"/>
                  <a:pt x="27" y="81"/>
                  <a:pt x="22" y="81"/>
                </a:cubicBezTo>
                <a:cubicBezTo>
                  <a:pt x="21" y="81"/>
                  <a:pt x="20" y="80"/>
                  <a:pt x="20" y="7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1" y="5"/>
                  <a:pt x="22" y="5"/>
                </a:cubicBezTo>
                <a:cubicBezTo>
                  <a:pt x="138" y="5"/>
                  <a:pt x="138" y="5"/>
                  <a:pt x="138" y="5"/>
                </a:cubicBezTo>
                <a:cubicBezTo>
                  <a:pt x="139" y="5"/>
                  <a:pt x="140" y="6"/>
                  <a:pt x="140" y="7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40" y="25"/>
                  <a:pt x="141" y="26"/>
                  <a:pt x="142" y="26"/>
                </a:cubicBezTo>
                <a:cubicBezTo>
                  <a:pt x="144" y="26"/>
                  <a:pt x="145" y="25"/>
                  <a:pt x="145" y="24"/>
                </a:cubicBezTo>
                <a:cubicBezTo>
                  <a:pt x="145" y="7"/>
                  <a:pt x="145" y="7"/>
                  <a:pt x="145" y="7"/>
                </a:cubicBezTo>
                <a:cubicBezTo>
                  <a:pt x="145" y="3"/>
                  <a:pt x="142" y="0"/>
                  <a:pt x="13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8" y="0"/>
                  <a:pt x="15" y="3"/>
                  <a:pt x="15" y="7"/>
                </a:cubicBezTo>
                <a:cubicBezTo>
                  <a:pt x="15" y="78"/>
                  <a:pt x="15" y="78"/>
                  <a:pt x="15" y="78"/>
                </a:cubicBezTo>
                <a:cubicBezTo>
                  <a:pt x="15" y="82"/>
                  <a:pt x="18" y="85"/>
                  <a:pt x="22" y="85"/>
                </a:cubicBezTo>
                <a:cubicBezTo>
                  <a:pt x="27" y="85"/>
                  <a:pt x="27" y="85"/>
                  <a:pt x="27" y="85"/>
                </a:cubicBezTo>
                <a:cubicBezTo>
                  <a:pt x="27" y="89"/>
                  <a:pt x="27" y="89"/>
                  <a:pt x="27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3" y="89"/>
                  <a:pt x="0" y="93"/>
                  <a:pt x="0" y="97"/>
                </a:cubicBezTo>
                <a:cubicBezTo>
                  <a:pt x="0" y="101"/>
                  <a:pt x="3" y="105"/>
                  <a:pt x="8" y="105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4" y="105"/>
                  <a:pt x="25" y="103"/>
                  <a:pt x="25" y="102"/>
                </a:cubicBezTo>
                <a:cubicBezTo>
                  <a:pt x="25" y="101"/>
                  <a:pt x="24" y="100"/>
                  <a:pt x="23" y="100"/>
                </a:cubicBezTo>
                <a:cubicBezTo>
                  <a:pt x="8" y="100"/>
                  <a:pt x="8" y="100"/>
                  <a:pt x="8" y="100"/>
                </a:cubicBezTo>
                <a:cubicBezTo>
                  <a:pt x="6" y="100"/>
                  <a:pt x="5" y="99"/>
                  <a:pt x="5" y="97"/>
                </a:cubicBezTo>
                <a:cubicBezTo>
                  <a:pt x="5" y="95"/>
                  <a:pt x="6" y="94"/>
                  <a:pt x="8" y="94"/>
                </a:cubicBezTo>
                <a:cubicBezTo>
                  <a:pt x="10" y="94"/>
                  <a:pt x="151" y="94"/>
                  <a:pt x="152" y="94"/>
                </a:cubicBezTo>
                <a:cubicBezTo>
                  <a:pt x="154" y="94"/>
                  <a:pt x="155" y="95"/>
                  <a:pt x="155" y="97"/>
                </a:cubicBezTo>
                <a:cubicBezTo>
                  <a:pt x="155" y="99"/>
                  <a:pt x="154" y="100"/>
                  <a:pt x="152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29" y="100"/>
                  <a:pt x="28" y="101"/>
                  <a:pt x="28" y="102"/>
                </a:cubicBezTo>
                <a:cubicBezTo>
                  <a:pt x="28" y="103"/>
                  <a:pt x="29" y="105"/>
                  <a:pt x="31" y="105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7" y="105"/>
                  <a:pt x="160" y="101"/>
                  <a:pt x="160" y="97"/>
                </a:cubicBezTo>
                <a:cubicBezTo>
                  <a:pt x="160" y="93"/>
                  <a:pt x="157" y="89"/>
                  <a:pt x="152" y="89"/>
                </a:cubicBezTo>
                <a:close/>
                <a:moveTo>
                  <a:pt x="38" y="89"/>
                </a:moveTo>
                <a:cubicBezTo>
                  <a:pt x="32" y="89"/>
                  <a:pt x="32" y="89"/>
                  <a:pt x="32" y="89"/>
                </a:cubicBezTo>
                <a:cubicBezTo>
                  <a:pt x="32" y="85"/>
                  <a:pt x="32" y="85"/>
                  <a:pt x="32" y="85"/>
                </a:cubicBezTo>
                <a:cubicBezTo>
                  <a:pt x="38" y="85"/>
                  <a:pt x="38" y="85"/>
                  <a:pt x="38" y="85"/>
                </a:cubicBezTo>
                <a:lnTo>
                  <a:pt x="38" y="89"/>
                </a:lnTo>
                <a:close/>
                <a:moveTo>
                  <a:pt x="117" y="89"/>
                </a:moveTo>
                <a:cubicBezTo>
                  <a:pt x="43" y="89"/>
                  <a:pt x="43" y="89"/>
                  <a:pt x="43" y="89"/>
                </a:cubicBezTo>
                <a:cubicBezTo>
                  <a:pt x="43" y="85"/>
                  <a:pt x="43" y="85"/>
                  <a:pt x="43" y="85"/>
                </a:cubicBezTo>
                <a:cubicBezTo>
                  <a:pt x="117" y="85"/>
                  <a:pt x="117" y="85"/>
                  <a:pt x="117" y="85"/>
                </a:cubicBezTo>
                <a:lnTo>
                  <a:pt x="117" y="89"/>
                </a:lnTo>
                <a:close/>
                <a:moveTo>
                  <a:pt x="128" y="89"/>
                </a:moveTo>
                <a:cubicBezTo>
                  <a:pt x="122" y="89"/>
                  <a:pt x="122" y="89"/>
                  <a:pt x="122" y="89"/>
                </a:cubicBezTo>
                <a:cubicBezTo>
                  <a:pt x="122" y="85"/>
                  <a:pt x="122" y="85"/>
                  <a:pt x="122" y="85"/>
                </a:cubicBezTo>
                <a:cubicBezTo>
                  <a:pt x="128" y="85"/>
                  <a:pt x="128" y="85"/>
                  <a:pt x="128" y="85"/>
                </a:cubicBezTo>
                <a:lnTo>
                  <a:pt x="128" y="8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38">
            <a:extLst>
              <a:ext uri="{FF2B5EF4-FFF2-40B4-BE49-F238E27FC236}">
                <a16:creationId xmlns:a16="http://schemas.microsoft.com/office/drawing/2014/main" id="{2604FA7C-E752-474E-8067-12CDAAD639A8}"/>
              </a:ext>
            </a:extLst>
          </p:cNvPr>
          <p:cNvSpPr>
            <a:spLocks noEditPoints="1"/>
          </p:cNvSpPr>
          <p:nvPr/>
        </p:nvSpPr>
        <p:spPr bwMode="auto">
          <a:xfrm>
            <a:off x="4666255" y="4224956"/>
            <a:ext cx="565706" cy="577460"/>
          </a:xfrm>
          <a:custGeom>
            <a:avLst/>
            <a:gdLst>
              <a:gd name="T0" fmla="*/ 573629 w 179"/>
              <a:gd name="T1" fmla="*/ 237836 h 181"/>
              <a:gd name="T2" fmla="*/ 457537 w 179"/>
              <a:gd name="T3" fmla="*/ 286092 h 181"/>
              <a:gd name="T4" fmla="*/ 392663 w 179"/>
              <a:gd name="T5" fmla="*/ 196473 h 181"/>
              <a:gd name="T6" fmla="*/ 416564 w 179"/>
              <a:gd name="T7" fmla="*/ 168898 h 181"/>
              <a:gd name="T8" fmla="*/ 382419 w 179"/>
              <a:gd name="T9" fmla="*/ 182685 h 181"/>
              <a:gd name="T10" fmla="*/ 467781 w 179"/>
              <a:gd name="T11" fmla="*/ 299880 h 181"/>
              <a:gd name="T12" fmla="*/ 566800 w 179"/>
              <a:gd name="T13" fmla="*/ 251623 h 181"/>
              <a:gd name="T14" fmla="*/ 129749 w 179"/>
              <a:gd name="T15" fmla="*/ 465331 h 181"/>
              <a:gd name="T16" fmla="*/ 457537 w 179"/>
              <a:gd name="T17" fmla="*/ 99960 h 181"/>
              <a:gd name="T18" fmla="*/ 426807 w 179"/>
              <a:gd name="T19" fmla="*/ 162004 h 181"/>
              <a:gd name="T20" fmla="*/ 406321 w 179"/>
              <a:gd name="T21" fmla="*/ 44810 h 181"/>
              <a:gd name="T22" fmla="*/ 64875 w 179"/>
              <a:gd name="T23" fmla="*/ 272305 h 181"/>
              <a:gd name="T24" fmla="*/ 505340 w 179"/>
              <a:gd name="T25" fmla="*/ 523928 h 181"/>
              <a:gd name="T26" fmla="*/ 300472 w 179"/>
              <a:gd name="T27" fmla="*/ 89619 h 181"/>
              <a:gd name="T28" fmla="*/ 300472 w 179"/>
              <a:gd name="T29" fmla="*/ 172345 h 181"/>
              <a:gd name="T30" fmla="*/ 300472 w 179"/>
              <a:gd name="T31" fmla="*/ 89619 h 181"/>
              <a:gd name="T32" fmla="*/ 273157 w 179"/>
              <a:gd name="T33" fmla="*/ 130982 h 181"/>
              <a:gd name="T34" fmla="*/ 324374 w 179"/>
              <a:gd name="T35" fmla="*/ 130982 h 181"/>
              <a:gd name="T36" fmla="*/ 546313 w 179"/>
              <a:gd name="T37" fmla="*/ 375712 h 181"/>
              <a:gd name="T38" fmla="*/ 460952 w 179"/>
              <a:gd name="T39" fmla="*/ 375712 h 181"/>
              <a:gd name="T40" fmla="*/ 546313 w 179"/>
              <a:gd name="T41" fmla="*/ 375712 h 181"/>
              <a:gd name="T42" fmla="*/ 505340 w 179"/>
              <a:gd name="T43" fmla="*/ 348136 h 181"/>
              <a:gd name="T44" fmla="*/ 505340 w 179"/>
              <a:gd name="T45" fmla="*/ 399840 h 181"/>
              <a:gd name="T46" fmla="*/ 242427 w 179"/>
              <a:gd name="T47" fmla="*/ 220601 h 181"/>
              <a:gd name="T48" fmla="*/ 143407 w 179"/>
              <a:gd name="T49" fmla="*/ 220601 h 181"/>
              <a:gd name="T50" fmla="*/ 242427 w 179"/>
              <a:gd name="T51" fmla="*/ 220601 h 181"/>
              <a:gd name="T52" fmla="*/ 194624 w 179"/>
              <a:gd name="T53" fmla="*/ 186132 h 181"/>
              <a:gd name="T54" fmla="*/ 194624 w 179"/>
              <a:gd name="T55" fmla="*/ 255070 h 181"/>
              <a:gd name="T56" fmla="*/ 457537 w 179"/>
              <a:gd name="T57" fmla="*/ 461884 h 181"/>
              <a:gd name="T58" fmla="*/ 361933 w 179"/>
              <a:gd name="T59" fmla="*/ 461884 h 181"/>
              <a:gd name="T60" fmla="*/ 457537 w 179"/>
              <a:gd name="T61" fmla="*/ 461884 h 181"/>
              <a:gd name="T62" fmla="*/ 409735 w 179"/>
              <a:gd name="T63" fmla="*/ 427415 h 181"/>
              <a:gd name="T64" fmla="*/ 409735 w 179"/>
              <a:gd name="T65" fmla="*/ 492906 h 181"/>
              <a:gd name="T66" fmla="*/ 276571 w 179"/>
              <a:gd name="T67" fmla="*/ 520481 h 181"/>
              <a:gd name="T68" fmla="*/ 276571 w 179"/>
              <a:gd name="T69" fmla="*/ 413627 h 181"/>
              <a:gd name="T70" fmla="*/ 276571 w 179"/>
              <a:gd name="T71" fmla="*/ 520481 h 181"/>
              <a:gd name="T72" fmla="*/ 314130 w 179"/>
              <a:gd name="T73" fmla="*/ 465331 h 181"/>
              <a:gd name="T74" fmla="*/ 239012 w 179"/>
              <a:gd name="T75" fmla="*/ 465331 h 181"/>
              <a:gd name="T76" fmla="*/ 126335 w 179"/>
              <a:gd name="T77" fmla="*/ 361924 h 181"/>
              <a:gd name="T78" fmla="*/ 235598 w 179"/>
              <a:gd name="T79" fmla="*/ 361924 h 181"/>
              <a:gd name="T80" fmla="*/ 126335 w 179"/>
              <a:gd name="T81" fmla="*/ 361924 h 181"/>
              <a:gd name="T82" fmla="*/ 218525 w 179"/>
              <a:gd name="T83" fmla="*/ 361924 h 181"/>
              <a:gd name="T84" fmla="*/ 139993 w 179"/>
              <a:gd name="T85" fmla="*/ 361924 h 18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79" h="181">
                <a:moveTo>
                  <a:pt x="178" y="91"/>
                </a:moveTo>
                <a:cubicBezTo>
                  <a:pt x="178" y="79"/>
                  <a:pt x="174" y="71"/>
                  <a:pt x="168" y="69"/>
                </a:cubicBezTo>
                <a:cubicBezTo>
                  <a:pt x="160" y="65"/>
                  <a:pt x="150" y="71"/>
                  <a:pt x="147" y="73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27" y="88"/>
                  <a:pt x="118" y="87"/>
                  <a:pt x="112" y="81"/>
                </a:cubicBezTo>
                <a:cubicBezTo>
                  <a:pt x="106" y="74"/>
                  <a:pt x="107" y="63"/>
                  <a:pt x="115" y="57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22" y="51"/>
                  <a:pt x="123" y="50"/>
                  <a:pt x="122" y="49"/>
                </a:cubicBezTo>
                <a:cubicBezTo>
                  <a:pt x="121" y="48"/>
                  <a:pt x="120" y="48"/>
                  <a:pt x="119" y="48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02" y="61"/>
                  <a:pt x="101" y="75"/>
                  <a:pt x="109" y="84"/>
                </a:cubicBezTo>
                <a:cubicBezTo>
                  <a:pt x="116" y="92"/>
                  <a:pt x="128" y="93"/>
                  <a:pt x="137" y="87"/>
                </a:cubicBezTo>
                <a:cubicBezTo>
                  <a:pt x="150" y="77"/>
                  <a:pt x="150" y="77"/>
                  <a:pt x="150" y="77"/>
                </a:cubicBezTo>
                <a:cubicBezTo>
                  <a:pt x="151" y="76"/>
                  <a:pt x="160" y="70"/>
                  <a:pt x="166" y="73"/>
                </a:cubicBezTo>
                <a:cubicBezTo>
                  <a:pt x="178" y="79"/>
                  <a:pt x="177" y="125"/>
                  <a:pt x="143" y="150"/>
                </a:cubicBezTo>
                <a:cubicBezTo>
                  <a:pt x="110" y="175"/>
                  <a:pt x="63" y="168"/>
                  <a:pt x="38" y="135"/>
                </a:cubicBezTo>
                <a:cubicBezTo>
                  <a:pt x="0" y="85"/>
                  <a:pt x="38" y="11"/>
                  <a:pt x="103" y="15"/>
                </a:cubicBezTo>
                <a:cubicBezTo>
                  <a:pt x="117" y="16"/>
                  <a:pt x="132" y="21"/>
                  <a:pt x="134" y="29"/>
                </a:cubicBezTo>
                <a:cubicBezTo>
                  <a:pt x="135" y="36"/>
                  <a:pt x="126" y="43"/>
                  <a:pt x="125" y="44"/>
                </a:cubicBezTo>
                <a:cubicBezTo>
                  <a:pt x="124" y="44"/>
                  <a:pt x="124" y="46"/>
                  <a:pt x="125" y="47"/>
                </a:cubicBezTo>
                <a:cubicBezTo>
                  <a:pt x="125" y="48"/>
                  <a:pt x="127" y="48"/>
                  <a:pt x="128" y="47"/>
                </a:cubicBezTo>
                <a:cubicBezTo>
                  <a:pt x="140" y="38"/>
                  <a:pt x="146" y="22"/>
                  <a:pt x="119" y="13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73" y="0"/>
                  <a:pt x="26" y="31"/>
                  <a:pt x="19" y="79"/>
                </a:cubicBezTo>
                <a:cubicBezTo>
                  <a:pt x="16" y="100"/>
                  <a:pt x="21" y="121"/>
                  <a:pt x="34" y="138"/>
                </a:cubicBezTo>
                <a:cubicBezTo>
                  <a:pt x="61" y="174"/>
                  <a:pt x="113" y="181"/>
                  <a:pt x="148" y="152"/>
                </a:cubicBezTo>
                <a:cubicBezTo>
                  <a:pt x="169" y="135"/>
                  <a:pt x="179" y="109"/>
                  <a:pt x="178" y="91"/>
                </a:cubicBezTo>
                <a:close/>
                <a:moveTo>
                  <a:pt x="88" y="26"/>
                </a:moveTo>
                <a:cubicBezTo>
                  <a:pt x="81" y="26"/>
                  <a:pt x="76" y="32"/>
                  <a:pt x="76" y="38"/>
                </a:cubicBezTo>
                <a:cubicBezTo>
                  <a:pt x="76" y="45"/>
                  <a:pt x="81" y="50"/>
                  <a:pt x="88" y="50"/>
                </a:cubicBezTo>
                <a:cubicBezTo>
                  <a:pt x="94" y="50"/>
                  <a:pt x="100" y="45"/>
                  <a:pt x="100" y="38"/>
                </a:cubicBezTo>
                <a:cubicBezTo>
                  <a:pt x="100" y="32"/>
                  <a:pt x="94" y="26"/>
                  <a:pt x="88" y="26"/>
                </a:cubicBezTo>
                <a:close/>
                <a:moveTo>
                  <a:pt x="88" y="46"/>
                </a:moveTo>
                <a:cubicBezTo>
                  <a:pt x="84" y="46"/>
                  <a:pt x="80" y="42"/>
                  <a:pt x="80" y="38"/>
                </a:cubicBezTo>
                <a:cubicBezTo>
                  <a:pt x="80" y="34"/>
                  <a:pt x="84" y="31"/>
                  <a:pt x="88" y="31"/>
                </a:cubicBezTo>
                <a:cubicBezTo>
                  <a:pt x="92" y="31"/>
                  <a:pt x="95" y="34"/>
                  <a:pt x="95" y="38"/>
                </a:cubicBezTo>
                <a:cubicBezTo>
                  <a:pt x="95" y="42"/>
                  <a:pt x="92" y="46"/>
                  <a:pt x="88" y="46"/>
                </a:cubicBezTo>
                <a:close/>
                <a:moveTo>
                  <a:pt x="160" y="109"/>
                </a:moveTo>
                <a:cubicBezTo>
                  <a:pt x="160" y="102"/>
                  <a:pt x="154" y="96"/>
                  <a:pt x="148" y="96"/>
                </a:cubicBezTo>
                <a:cubicBezTo>
                  <a:pt x="141" y="96"/>
                  <a:pt x="135" y="102"/>
                  <a:pt x="135" y="109"/>
                </a:cubicBezTo>
                <a:cubicBezTo>
                  <a:pt x="135" y="115"/>
                  <a:pt x="141" y="121"/>
                  <a:pt x="148" y="121"/>
                </a:cubicBezTo>
                <a:cubicBezTo>
                  <a:pt x="154" y="121"/>
                  <a:pt x="160" y="115"/>
                  <a:pt x="160" y="109"/>
                </a:cubicBezTo>
                <a:close/>
                <a:moveTo>
                  <a:pt x="140" y="109"/>
                </a:moveTo>
                <a:cubicBezTo>
                  <a:pt x="140" y="104"/>
                  <a:pt x="143" y="101"/>
                  <a:pt x="148" y="101"/>
                </a:cubicBezTo>
                <a:cubicBezTo>
                  <a:pt x="152" y="101"/>
                  <a:pt x="155" y="104"/>
                  <a:pt x="155" y="109"/>
                </a:cubicBezTo>
                <a:cubicBezTo>
                  <a:pt x="155" y="113"/>
                  <a:pt x="152" y="116"/>
                  <a:pt x="148" y="116"/>
                </a:cubicBezTo>
                <a:cubicBezTo>
                  <a:pt x="143" y="116"/>
                  <a:pt x="140" y="113"/>
                  <a:pt x="140" y="109"/>
                </a:cubicBezTo>
                <a:close/>
                <a:moveTo>
                  <a:pt x="71" y="64"/>
                </a:moveTo>
                <a:cubicBezTo>
                  <a:pt x="71" y="56"/>
                  <a:pt x="65" y="49"/>
                  <a:pt x="57" y="49"/>
                </a:cubicBezTo>
                <a:cubicBezTo>
                  <a:pt x="48" y="49"/>
                  <a:pt x="42" y="56"/>
                  <a:pt x="42" y="64"/>
                </a:cubicBezTo>
                <a:cubicBezTo>
                  <a:pt x="42" y="72"/>
                  <a:pt x="48" y="79"/>
                  <a:pt x="57" y="79"/>
                </a:cubicBezTo>
                <a:cubicBezTo>
                  <a:pt x="65" y="79"/>
                  <a:pt x="71" y="72"/>
                  <a:pt x="71" y="64"/>
                </a:cubicBezTo>
                <a:close/>
                <a:moveTo>
                  <a:pt x="46" y="64"/>
                </a:moveTo>
                <a:cubicBezTo>
                  <a:pt x="46" y="58"/>
                  <a:pt x="51" y="54"/>
                  <a:pt x="57" y="54"/>
                </a:cubicBezTo>
                <a:cubicBezTo>
                  <a:pt x="62" y="54"/>
                  <a:pt x="67" y="58"/>
                  <a:pt x="67" y="64"/>
                </a:cubicBezTo>
                <a:cubicBezTo>
                  <a:pt x="67" y="69"/>
                  <a:pt x="62" y="74"/>
                  <a:pt x="57" y="74"/>
                </a:cubicBezTo>
                <a:cubicBezTo>
                  <a:pt x="51" y="74"/>
                  <a:pt x="46" y="69"/>
                  <a:pt x="46" y="64"/>
                </a:cubicBezTo>
                <a:close/>
                <a:moveTo>
                  <a:pt x="134" y="134"/>
                </a:moveTo>
                <a:cubicBezTo>
                  <a:pt x="134" y="126"/>
                  <a:pt x="128" y="120"/>
                  <a:pt x="120" y="120"/>
                </a:cubicBezTo>
                <a:cubicBezTo>
                  <a:pt x="112" y="120"/>
                  <a:pt x="106" y="126"/>
                  <a:pt x="106" y="134"/>
                </a:cubicBezTo>
                <a:cubicBezTo>
                  <a:pt x="106" y="141"/>
                  <a:pt x="112" y="148"/>
                  <a:pt x="120" y="148"/>
                </a:cubicBezTo>
                <a:cubicBezTo>
                  <a:pt x="128" y="148"/>
                  <a:pt x="134" y="141"/>
                  <a:pt x="134" y="134"/>
                </a:cubicBezTo>
                <a:close/>
                <a:moveTo>
                  <a:pt x="111" y="134"/>
                </a:moveTo>
                <a:cubicBezTo>
                  <a:pt x="111" y="128"/>
                  <a:pt x="115" y="124"/>
                  <a:pt x="120" y="124"/>
                </a:cubicBezTo>
                <a:cubicBezTo>
                  <a:pt x="125" y="124"/>
                  <a:pt x="129" y="128"/>
                  <a:pt x="129" y="134"/>
                </a:cubicBezTo>
                <a:cubicBezTo>
                  <a:pt x="129" y="139"/>
                  <a:pt x="125" y="143"/>
                  <a:pt x="120" y="143"/>
                </a:cubicBezTo>
                <a:cubicBezTo>
                  <a:pt x="115" y="143"/>
                  <a:pt x="111" y="139"/>
                  <a:pt x="111" y="134"/>
                </a:cubicBezTo>
                <a:close/>
                <a:moveTo>
                  <a:pt x="81" y="151"/>
                </a:moveTo>
                <a:cubicBezTo>
                  <a:pt x="90" y="151"/>
                  <a:pt x="97" y="144"/>
                  <a:pt x="97" y="135"/>
                </a:cubicBezTo>
                <a:cubicBezTo>
                  <a:pt x="97" y="127"/>
                  <a:pt x="90" y="120"/>
                  <a:pt x="81" y="120"/>
                </a:cubicBezTo>
                <a:cubicBezTo>
                  <a:pt x="73" y="120"/>
                  <a:pt x="66" y="127"/>
                  <a:pt x="66" y="135"/>
                </a:cubicBezTo>
                <a:cubicBezTo>
                  <a:pt x="66" y="144"/>
                  <a:pt x="73" y="151"/>
                  <a:pt x="81" y="151"/>
                </a:cubicBezTo>
                <a:close/>
                <a:moveTo>
                  <a:pt x="81" y="124"/>
                </a:moveTo>
                <a:cubicBezTo>
                  <a:pt x="87" y="124"/>
                  <a:pt x="92" y="129"/>
                  <a:pt x="92" y="135"/>
                </a:cubicBezTo>
                <a:cubicBezTo>
                  <a:pt x="92" y="141"/>
                  <a:pt x="87" y="146"/>
                  <a:pt x="81" y="146"/>
                </a:cubicBezTo>
                <a:cubicBezTo>
                  <a:pt x="75" y="146"/>
                  <a:pt x="70" y="141"/>
                  <a:pt x="70" y="135"/>
                </a:cubicBezTo>
                <a:cubicBezTo>
                  <a:pt x="70" y="129"/>
                  <a:pt x="75" y="124"/>
                  <a:pt x="81" y="124"/>
                </a:cubicBezTo>
                <a:close/>
                <a:moveTo>
                  <a:pt x="37" y="105"/>
                </a:moveTo>
                <a:cubicBezTo>
                  <a:pt x="37" y="113"/>
                  <a:pt x="44" y="121"/>
                  <a:pt x="53" y="121"/>
                </a:cubicBezTo>
                <a:cubicBezTo>
                  <a:pt x="62" y="121"/>
                  <a:pt x="69" y="113"/>
                  <a:pt x="69" y="105"/>
                </a:cubicBezTo>
                <a:cubicBezTo>
                  <a:pt x="69" y="96"/>
                  <a:pt x="62" y="89"/>
                  <a:pt x="53" y="89"/>
                </a:cubicBezTo>
                <a:cubicBezTo>
                  <a:pt x="44" y="89"/>
                  <a:pt x="37" y="96"/>
                  <a:pt x="37" y="105"/>
                </a:cubicBezTo>
                <a:close/>
                <a:moveTo>
                  <a:pt x="53" y="93"/>
                </a:moveTo>
                <a:cubicBezTo>
                  <a:pt x="59" y="93"/>
                  <a:pt x="64" y="98"/>
                  <a:pt x="64" y="105"/>
                </a:cubicBezTo>
                <a:cubicBezTo>
                  <a:pt x="64" y="111"/>
                  <a:pt x="59" y="116"/>
                  <a:pt x="53" y="116"/>
                </a:cubicBezTo>
                <a:cubicBezTo>
                  <a:pt x="46" y="116"/>
                  <a:pt x="41" y="111"/>
                  <a:pt x="41" y="105"/>
                </a:cubicBezTo>
                <a:cubicBezTo>
                  <a:pt x="41" y="98"/>
                  <a:pt x="46" y="93"/>
                  <a:pt x="53" y="9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39">
            <a:extLst>
              <a:ext uri="{FF2B5EF4-FFF2-40B4-BE49-F238E27FC236}">
                <a16:creationId xmlns:a16="http://schemas.microsoft.com/office/drawing/2014/main" id="{3FBD199D-32D0-4B6D-97BB-0861F6E89754}"/>
              </a:ext>
            </a:extLst>
          </p:cNvPr>
          <p:cNvSpPr>
            <a:spLocks noEditPoints="1"/>
          </p:cNvSpPr>
          <p:nvPr/>
        </p:nvSpPr>
        <p:spPr bwMode="auto">
          <a:xfrm>
            <a:off x="4701598" y="3281918"/>
            <a:ext cx="505460" cy="452564"/>
          </a:xfrm>
          <a:custGeom>
            <a:avLst/>
            <a:gdLst>
              <a:gd name="T0" fmla="*/ 0 w 160"/>
              <a:gd name="T1" fmla="*/ 27546 h 142"/>
              <a:gd name="T2" fmla="*/ 245745 w 160"/>
              <a:gd name="T3" fmla="*/ 382207 h 142"/>
              <a:gd name="T4" fmla="*/ 150178 w 160"/>
              <a:gd name="T5" fmla="*/ 461404 h 142"/>
              <a:gd name="T6" fmla="*/ 395923 w 160"/>
              <a:gd name="T7" fmla="*/ 461404 h 142"/>
              <a:gd name="T8" fmla="*/ 300355 w 160"/>
              <a:gd name="T9" fmla="*/ 382207 h 142"/>
              <a:gd name="T10" fmla="*/ 546100 w 160"/>
              <a:gd name="T11" fmla="*/ 27546 h 142"/>
              <a:gd name="T12" fmla="*/ 378857 w 160"/>
              <a:gd name="T13" fmla="*/ 461404 h 142"/>
              <a:gd name="T14" fmla="*/ 167243 w 160"/>
              <a:gd name="T15" fmla="*/ 461404 h 142"/>
              <a:gd name="T16" fmla="*/ 262811 w 160"/>
              <a:gd name="T17" fmla="*/ 444187 h 142"/>
              <a:gd name="T18" fmla="*/ 283289 w 160"/>
              <a:gd name="T19" fmla="*/ 444187 h 142"/>
              <a:gd name="T20" fmla="*/ 529034 w 160"/>
              <a:gd name="T21" fmla="*/ 354661 h 142"/>
              <a:gd name="T22" fmla="*/ 255984 w 160"/>
              <a:gd name="T23" fmla="*/ 364991 h 142"/>
              <a:gd name="T24" fmla="*/ 17066 w 160"/>
              <a:gd name="T25" fmla="*/ 316785 h 142"/>
              <a:gd name="T26" fmla="*/ 467598 w 160"/>
              <a:gd name="T27" fmla="*/ 303011 h 142"/>
              <a:gd name="T28" fmla="*/ 27305 w 160"/>
              <a:gd name="T29" fmla="*/ 17217 h 142"/>
              <a:gd name="T30" fmla="*/ 529034 w 160"/>
              <a:gd name="T31" fmla="*/ 303011 h 142"/>
              <a:gd name="T32" fmla="*/ 494903 w 160"/>
              <a:gd name="T33" fmla="*/ 316785 h 142"/>
              <a:gd name="T34" fmla="*/ 341313 w 160"/>
              <a:gd name="T35" fmla="*/ 44763 h 142"/>
              <a:gd name="T36" fmla="*/ 44371 w 160"/>
              <a:gd name="T37" fmla="*/ 92969 h 142"/>
              <a:gd name="T38" fmla="*/ 341313 w 160"/>
              <a:gd name="T39" fmla="*/ 275465 h 142"/>
              <a:gd name="T40" fmla="*/ 341313 w 160"/>
              <a:gd name="T41" fmla="*/ 141176 h 142"/>
              <a:gd name="T42" fmla="*/ 61436 w 160"/>
              <a:gd name="T43" fmla="*/ 258248 h 142"/>
              <a:gd name="T44" fmla="*/ 331073 w 160"/>
              <a:gd name="T45" fmla="*/ 123959 h 142"/>
              <a:gd name="T46" fmla="*/ 348139 w 160"/>
              <a:gd name="T47" fmla="*/ 55093 h 142"/>
              <a:gd name="T48" fmla="*/ 61436 w 160"/>
              <a:gd name="T49" fmla="*/ 86083 h 142"/>
              <a:gd name="T50" fmla="*/ 85328 w 160"/>
              <a:gd name="T51" fmla="*/ 86083 h 142"/>
              <a:gd name="T52" fmla="*/ 102394 w 160"/>
              <a:gd name="T53" fmla="*/ 86083 h 142"/>
              <a:gd name="T54" fmla="*/ 331073 w 160"/>
              <a:gd name="T55" fmla="*/ 86083 h 142"/>
              <a:gd name="T56" fmla="*/ 494903 w 160"/>
              <a:gd name="T57" fmla="*/ 44763 h 142"/>
              <a:gd name="T58" fmla="*/ 368618 w 160"/>
              <a:gd name="T59" fmla="*/ 213485 h 142"/>
              <a:gd name="T60" fmla="*/ 494903 w 160"/>
              <a:gd name="T61" fmla="*/ 275465 h 142"/>
              <a:gd name="T62" fmla="*/ 385683 w 160"/>
              <a:gd name="T63" fmla="*/ 258248 h 142"/>
              <a:gd name="T64" fmla="*/ 484664 w 160"/>
              <a:gd name="T65" fmla="*/ 258248 h 142"/>
              <a:gd name="T66" fmla="*/ 385683 w 160"/>
              <a:gd name="T67" fmla="*/ 99856 h 142"/>
              <a:gd name="T68" fmla="*/ 484664 w 160"/>
              <a:gd name="T69" fmla="*/ 86083 h 142"/>
              <a:gd name="T70" fmla="*/ 484664 w 160"/>
              <a:gd name="T71" fmla="*/ 61980 h 142"/>
              <a:gd name="T72" fmla="*/ 457359 w 160"/>
              <a:gd name="T73" fmla="*/ 134289 h 142"/>
              <a:gd name="T74" fmla="*/ 409575 w 160"/>
              <a:gd name="T75" fmla="*/ 117073 h 142"/>
              <a:gd name="T76" fmla="*/ 409575 w 160"/>
              <a:gd name="T77" fmla="*/ 161836 h 142"/>
              <a:gd name="T78" fmla="*/ 457359 w 160"/>
              <a:gd name="T79" fmla="*/ 144619 h 142"/>
              <a:gd name="T80" fmla="*/ 409575 w 160"/>
              <a:gd name="T81" fmla="*/ 161836 h 142"/>
              <a:gd name="T82" fmla="*/ 464185 w 160"/>
              <a:gd name="T83" fmla="*/ 182495 h 142"/>
              <a:gd name="T84" fmla="*/ 402749 w 160"/>
              <a:gd name="T85" fmla="*/ 182495 h 1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42">
                <a:moveTo>
                  <a:pt x="152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1"/>
                  <a:pt x="0" y="100"/>
                  <a:pt x="0" y="103"/>
                </a:cubicBezTo>
                <a:cubicBezTo>
                  <a:pt x="0" y="107"/>
                  <a:pt x="3" y="111"/>
                  <a:pt x="8" y="111"/>
                </a:cubicBezTo>
                <a:cubicBezTo>
                  <a:pt x="72" y="111"/>
                  <a:pt x="72" y="111"/>
                  <a:pt x="72" y="111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48" y="126"/>
                  <a:pt x="44" y="130"/>
                  <a:pt x="44" y="134"/>
                </a:cubicBezTo>
                <a:cubicBezTo>
                  <a:pt x="44" y="139"/>
                  <a:pt x="48" y="142"/>
                  <a:pt x="52" y="142"/>
                </a:cubicBezTo>
                <a:cubicBezTo>
                  <a:pt x="108" y="142"/>
                  <a:pt x="108" y="142"/>
                  <a:pt x="108" y="142"/>
                </a:cubicBezTo>
                <a:cubicBezTo>
                  <a:pt x="112" y="142"/>
                  <a:pt x="116" y="139"/>
                  <a:pt x="116" y="134"/>
                </a:cubicBezTo>
                <a:cubicBezTo>
                  <a:pt x="116" y="130"/>
                  <a:pt x="112" y="126"/>
                  <a:pt x="108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7" y="111"/>
                  <a:pt x="160" y="107"/>
                  <a:pt x="160" y="103"/>
                </a:cubicBezTo>
                <a:cubicBezTo>
                  <a:pt x="160" y="100"/>
                  <a:pt x="160" y="11"/>
                  <a:pt x="160" y="8"/>
                </a:cubicBezTo>
                <a:cubicBezTo>
                  <a:pt x="160" y="3"/>
                  <a:pt x="157" y="0"/>
                  <a:pt x="152" y="0"/>
                </a:cubicBezTo>
                <a:close/>
                <a:moveTo>
                  <a:pt x="108" y="131"/>
                </a:moveTo>
                <a:cubicBezTo>
                  <a:pt x="110" y="131"/>
                  <a:pt x="111" y="133"/>
                  <a:pt x="111" y="134"/>
                </a:cubicBezTo>
                <a:cubicBezTo>
                  <a:pt x="111" y="136"/>
                  <a:pt x="110" y="137"/>
                  <a:pt x="108" y="137"/>
                </a:cubicBezTo>
                <a:cubicBezTo>
                  <a:pt x="52" y="137"/>
                  <a:pt x="52" y="137"/>
                  <a:pt x="52" y="137"/>
                </a:cubicBezTo>
                <a:cubicBezTo>
                  <a:pt x="50" y="137"/>
                  <a:pt x="49" y="136"/>
                  <a:pt x="49" y="134"/>
                </a:cubicBezTo>
                <a:cubicBezTo>
                  <a:pt x="49" y="133"/>
                  <a:pt x="50" y="131"/>
                  <a:pt x="52" y="131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7" y="130"/>
                  <a:pt x="77" y="129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3" y="130"/>
                  <a:pt x="84" y="131"/>
                  <a:pt x="85" y="131"/>
                </a:cubicBezTo>
                <a:lnTo>
                  <a:pt x="108" y="131"/>
                </a:lnTo>
                <a:close/>
                <a:moveTo>
                  <a:pt x="155" y="103"/>
                </a:moveTo>
                <a:cubicBezTo>
                  <a:pt x="155" y="105"/>
                  <a:pt x="154" y="106"/>
                  <a:pt x="152" y="10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8" y="106"/>
                  <a:pt x="8" y="106"/>
                  <a:pt x="8" y="106"/>
                </a:cubicBezTo>
                <a:cubicBezTo>
                  <a:pt x="6" y="106"/>
                  <a:pt x="5" y="105"/>
                  <a:pt x="5" y="103"/>
                </a:cubicBezTo>
                <a:cubicBezTo>
                  <a:pt x="5" y="92"/>
                  <a:pt x="5" y="92"/>
                  <a:pt x="5" y="92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8" y="92"/>
                  <a:pt x="139" y="91"/>
                  <a:pt x="139" y="90"/>
                </a:cubicBezTo>
                <a:cubicBezTo>
                  <a:pt x="139" y="89"/>
                  <a:pt x="138" y="88"/>
                  <a:pt x="137" y="88"/>
                </a:cubicBezTo>
                <a:cubicBezTo>
                  <a:pt x="5" y="88"/>
                  <a:pt x="5" y="88"/>
                  <a:pt x="5" y="88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8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4" y="5"/>
                  <a:pt x="155" y="6"/>
                  <a:pt x="155" y="8"/>
                </a:cubicBezTo>
                <a:cubicBezTo>
                  <a:pt x="155" y="88"/>
                  <a:pt x="155" y="88"/>
                  <a:pt x="155" y="88"/>
                </a:cubicBezTo>
                <a:cubicBezTo>
                  <a:pt x="145" y="88"/>
                  <a:pt x="145" y="88"/>
                  <a:pt x="145" y="88"/>
                </a:cubicBezTo>
                <a:cubicBezTo>
                  <a:pt x="144" y="88"/>
                  <a:pt x="143" y="89"/>
                  <a:pt x="143" y="90"/>
                </a:cubicBezTo>
                <a:cubicBezTo>
                  <a:pt x="143" y="91"/>
                  <a:pt x="144" y="92"/>
                  <a:pt x="145" y="92"/>
                </a:cubicBezTo>
                <a:cubicBezTo>
                  <a:pt x="155" y="92"/>
                  <a:pt x="155" y="92"/>
                  <a:pt x="155" y="92"/>
                </a:cubicBezTo>
                <a:cubicBezTo>
                  <a:pt x="155" y="103"/>
                  <a:pt x="155" y="103"/>
                  <a:pt x="155" y="103"/>
                </a:cubicBezTo>
                <a:close/>
                <a:moveTo>
                  <a:pt x="100" y="13"/>
                </a:moveTo>
                <a:cubicBezTo>
                  <a:pt x="97" y="13"/>
                  <a:pt x="25" y="13"/>
                  <a:pt x="15" y="13"/>
                </a:cubicBezTo>
                <a:cubicBezTo>
                  <a:pt x="14" y="13"/>
                  <a:pt x="13" y="14"/>
                  <a:pt x="13" y="16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78"/>
                  <a:pt x="13" y="78"/>
                  <a:pt x="13" y="78"/>
                </a:cubicBezTo>
                <a:cubicBezTo>
                  <a:pt x="13" y="79"/>
                  <a:pt x="14" y="80"/>
                  <a:pt x="15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1" y="80"/>
                  <a:pt x="102" y="79"/>
                  <a:pt x="102" y="78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2" y="42"/>
                  <a:pt x="101" y="41"/>
                  <a:pt x="100" y="41"/>
                </a:cubicBezTo>
                <a:cubicBezTo>
                  <a:pt x="98" y="41"/>
                  <a:pt x="97" y="42"/>
                  <a:pt x="97" y="44"/>
                </a:cubicBezTo>
                <a:cubicBezTo>
                  <a:pt x="97" y="75"/>
                  <a:pt x="97" y="75"/>
                  <a:pt x="97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8" y="29"/>
                  <a:pt x="18" y="29"/>
                  <a:pt x="18" y="29"/>
                </a:cubicBezTo>
                <a:cubicBezTo>
                  <a:pt x="21" y="29"/>
                  <a:pt x="94" y="29"/>
                  <a:pt x="97" y="29"/>
                </a:cubicBezTo>
                <a:cubicBezTo>
                  <a:pt x="97" y="36"/>
                  <a:pt x="97" y="36"/>
                  <a:pt x="97" y="36"/>
                </a:cubicBezTo>
                <a:cubicBezTo>
                  <a:pt x="97" y="37"/>
                  <a:pt x="98" y="38"/>
                  <a:pt x="100" y="38"/>
                </a:cubicBezTo>
                <a:cubicBezTo>
                  <a:pt x="101" y="38"/>
                  <a:pt x="102" y="37"/>
                  <a:pt x="102" y="36"/>
                </a:cubicBezTo>
                <a:cubicBezTo>
                  <a:pt x="102" y="34"/>
                  <a:pt x="102" y="18"/>
                  <a:pt x="102" y="16"/>
                </a:cubicBezTo>
                <a:cubicBezTo>
                  <a:pt x="102" y="14"/>
                  <a:pt x="101" y="13"/>
                  <a:pt x="100" y="13"/>
                </a:cubicBezTo>
                <a:close/>
                <a:moveTo>
                  <a:pt x="25" y="25"/>
                </a:moveTo>
                <a:cubicBezTo>
                  <a:pt x="18" y="25"/>
                  <a:pt x="18" y="25"/>
                  <a:pt x="18" y="25"/>
                </a:cubicBezTo>
                <a:cubicBezTo>
                  <a:pt x="18" y="18"/>
                  <a:pt x="18" y="18"/>
                  <a:pt x="18" y="18"/>
                </a:cubicBezTo>
                <a:cubicBezTo>
                  <a:pt x="25" y="18"/>
                  <a:pt x="25" y="18"/>
                  <a:pt x="25" y="18"/>
                </a:cubicBezTo>
                <a:lnTo>
                  <a:pt x="25" y="25"/>
                </a:lnTo>
                <a:close/>
                <a:moveTo>
                  <a:pt x="97" y="25"/>
                </a:moveTo>
                <a:cubicBezTo>
                  <a:pt x="30" y="25"/>
                  <a:pt x="30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0" y="18"/>
                  <a:pt x="30" y="18"/>
                  <a:pt x="30" y="18"/>
                </a:cubicBezTo>
                <a:cubicBezTo>
                  <a:pt x="97" y="18"/>
                  <a:pt x="97" y="18"/>
                  <a:pt x="97" y="18"/>
                </a:cubicBezTo>
                <a:lnTo>
                  <a:pt x="97" y="25"/>
                </a:lnTo>
                <a:close/>
                <a:moveTo>
                  <a:pt x="147" y="78"/>
                </a:moveTo>
                <a:cubicBezTo>
                  <a:pt x="147" y="77"/>
                  <a:pt x="147" y="16"/>
                  <a:pt x="147" y="16"/>
                </a:cubicBezTo>
                <a:cubicBezTo>
                  <a:pt x="147" y="14"/>
                  <a:pt x="146" y="13"/>
                  <a:pt x="145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9" y="13"/>
                  <a:pt x="108" y="14"/>
                  <a:pt x="108" y="16"/>
                </a:cubicBezTo>
                <a:cubicBezTo>
                  <a:pt x="108" y="16"/>
                  <a:pt x="108" y="61"/>
                  <a:pt x="108" y="62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08" y="79"/>
                  <a:pt x="109" y="80"/>
                  <a:pt x="111" y="80"/>
                </a:cubicBezTo>
                <a:cubicBezTo>
                  <a:pt x="145" y="80"/>
                  <a:pt x="145" y="80"/>
                  <a:pt x="145" y="80"/>
                </a:cubicBezTo>
                <a:cubicBezTo>
                  <a:pt x="146" y="80"/>
                  <a:pt x="147" y="79"/>
                  <a:pt x="147" y="78"/>
                </a:cubicBezTo>
                <a:close/>
                <a:moveTo>
                  <a:pt x="142" y="75"/>
                </a:moveTo>
                <a:cubicBezTo>
                  <a:pt x="113" y="75"/>
                  <a:pt x="113" y="75"/>
                  <a:pt x="113" y="75"/>
                </a:cubicBezTo>
                <a:cubicBezTo>
                  <a:pt x="113" y="64"/>
                  <a:pt x="113" y="64"/>
                  <a:pt x="113" y="64"/>
                </a:cubicBezTo>
                <a:cubicBezTo>
                  <a:pt x="142" y="64"/>
                  <a:pt x="142" y="64"/>
                  <a:pt x="142" y="64"/>
                </a:cubicBezTo>
                <a:lnTo>
                  <a:pt x="142" y="75"/>
                </a:lnTo>
                <a:close/>
                <a:moveTo>
                  <a:pt x="142" y="60"/>
                </a:moveTo>
                <a:cubicBezTo>
                  <a:pt x="113" y="60"/>
                  <a:pt x="113" y="60"/>
                  <a:pt x="113" y="6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42" y="29"/>
                  <a:pt x="142" y="29"/>
                  <a:pt x="142" y="29"/>
                </a:cubicBezTo>
                <a:lnTo>
                  <a:pt x="142" y="60"/>
                </a:lnTo>
                <a:close/>
                <a:moveTo>
                  <a:pt x="142" y="25"/>
                </a:moveTo>
                <a:cubicBezTo>
                  <a:pt x="113" y="25"/>
                  <a:pt x="113" y="25"/>
                  <a:pt x="113" y="25"/>
                </a:cubicBezTo>
                <a:cubicBezTo>
                  <a:pt x="113" y="18"/>
                  <a:pt x="113" y="18"/>
                  <a:pt x="113" y="18"/>
                </a:cubicBezTo>
                <a:cubicBezTo>
                  <a:pt x="142" y="18"/>
                  <a:pt x="142" y="18"/>
                  <a:pt x="142" y="18"/>
                </a:cubicBezTo>
                <a:lnTo>
                  <a:pt x="142" y="25"/>
                </a:lnTo>
                <a:close/>
                <a:moveTo>
                  <a:pt x="120" y="39"/>
                </a:moveTo>
                <a:cubicBezTo>
                  <a:pt x="134" y="39"/>
                  <a:pt x="134" y="39"/>
                  <a:pt x="134" y="39"/>
                </a:cubicBezTo>
                <a:cubicBezTo>
                  <a:pt x="135" y="39"/>
                  <a:pt x="136" y="38"/>
                  <a:pt x="136" y="36"/>
                </a:cubicBezTo>
                <a:cubicBezTo>
                  <a:pt x="136" y="35"/>
                  <a:pt x="135" y="34"/>
                  <a:pt x="134" y="34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19" y="34"/>
                  <a:pt x="118" y="35"/>
                  <a:pt x="118" y="36"/>
                </a:cubicBezTo>
                <a:cubicBezTo>
                  <a:pt x="118" y="38"/>
                  <a:pt x="119" y="39"/>
                  <a:pt x="120" y="39"/>
                </a:cubicBezTo>
                <a:close/>
                <a:moveTo>
                  <a:pt x="120" y="47"/>
                </a:moveTo>
                <a:cubicBezTo>
                  <a:pt x="134" y="47"/>
                  <a:pt x="134" y="47"/>
                  <a:pt x="134" y="47"/>
                </a:cubicBezTo>
                <a:cubicBezTo>
                  <a:pt x="135" y="47"/>
                  <a:pt x="136" y="46"/>
                  <a:pt x="136" y="45"/>
                </a:cubicBezTo>
                <a:cubicBezTo>
                  <a:pt x="136" y="43"/>
                  <a:pt x="135" y="42"/>
                  <a:pt x="134" y="42"/>
                </a:cubicBezTo>
                <a:cubicBezTo>
                  <a:pt x="120" y="42"/>
                  <a:pt x="120" y="42"/>
                  <a:pt x="120" y="42"/>
                </a:cubicBezTo>
                <a:cubicBezTo>
                  <a:pt x="119" y="42"/>
                  <a:pt x="118" y="43"/>
                  <a:pt x="118" y="45"/>
                </a:cubicBezTo>
                <a:cubicBezTo>
                  <a:pt x="118" y="46"/>
                  <a:pt x="119" y="47"/>
                  <a:pt x="120" y="47"/>
                </a:cubicBezTo>
                <a:close/>
                <a:moveTo>
                  <a:pt x="120" y="55"/>
                </a:moveTo>
                <a:cubicBezTo>
                  <a:pt x="134" y="55"/>
                  <a:pt x="134" y="55"/>
                  <a:pt x="134" y="55"/>
                </a:cubicBezTo>
                <a:cubicBezTo>
                  <a:pt x="135" y="55"/>
                  <a:pt x="136" y="54"/>
                  <a:pt x="136" y="53"/>
                </a:cubicBezTo>
                <a:cubicBezTo>
                  <a:pt x="136" y="52"/>
                  <a:pt x="135" y="51"/>
                  <a:pt x="134" y="51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19" y="51"/>
                  <a:pt x="118" y="52"/>
                  <a:pt x="118" y="53"/>
                </a:cubicBezTo>
                <a:cubicBezTo>
                  <a:pt x="118" y="54"/>
                  <a:pt x="119" y="55"/>
                  <a:pt x="120" y="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40">
            <a:extLst>
              <a:ext uri="{FF2B5EF4-FFF2-40B4-BE49-F238E27FC236}">
                <a16:creationId xmlns:a16="http://schemas.microsoft.com/office/drawing/2014/main" id="{AAE9AC05-A97C-4C5E-8988-A93A11A634A8}"/>
              </a:ext>
            </a:extLst>
          </p:cNvPr>
          <p:cNvSpPr>
            <a:spLocks noEditPoints="1"/>
          </p:cNvSpPr>
          <p:nvPr/>
        </p:nvSpPr>
        <p:spPr bwMode="auto">
          <a:xfrm>
            <a:off x="4729990" y="5260868"/>
            <a:ext cx="464318" cy="509872"/>
          </a:xfrm>
          <a:custGeom>
            <a:avLst/>
            <a:gdLst>
              <a:gd name="T0" fmla="*/ 436811 w 147"/>
              <a:gd name="T1" fmla="*/ 72301 h 160"/>
              <a:gd name="T2" fmla="*/ 409510 w 147"/>
              <a:gd name="T3" fmla="*/ 0 h 160"/>
              <a:gd name="T4" fmla="*/ 337846 w 147"/>
              <a:gd name="T5" fmla="*/ 6886 h 160"/>
              <a:gd name="T6" fmla="*/ 389035 w 147"/>
              <a:gd name="T7" fmla="*/ 17214 h 160"/>
              <a:gd name="T8" fmla="*/ 51189 w 147"/>
              <a:gd name="T9" fmla="*/ 141159 h 160"/>
              <a:gd name="T10" fmla="*/ 317370 w 147"/>
              <a:gd name="T11" fmla="*/ 17214 h 160"/>
              <a:gd name="T12" fmla="*/ 317370 w 147"/>
              <a:gd name="T13" fmla="*/ 0 h 160"/>
              <a:gd name="T14" fmla="*/ 0 w 147"/>
              <a:gd name="T15" fmla="*/ 27543 h 160"/>
              <a:gd name="T16" fmla="*/ 27301 w 147"/>
              <a:gd name="T17" fmla="*/ 154930 h 160"/>
              <a:gd name="T18" fmla="*/ 436811 w 147"/>
              <a:gd name="T19" fmla="*/ 130830 h 160"/>
              <a:gd name="T20" fmla="*/ 440223 w 147"/>
              <a:gd name="T21" fmla="*/ 86072 h 160"/>
              <a:gd name="T22" fmla="*/ 484587 w 147"/>
              <a:gd name="T23" fmla="*/ 165259 h 160"/>
              <a:gd name="T24" fmla="*/ 269594 w 147"/>
              <a:gd name="T25" fmla="*/ 210017 h 160"/>
              <a:gd name="T26" fmla="*/ 211580 w 147"/>
              <a:gd name="T27" fmla="*/ 282317 h 160"/>
              <a:gd name="T28" fmla="*/ 184280 w 147"/>
              <a:gd name="T29" fmla="*/ 330518 h 160"/>
              <a:gd name="T30" fmla="*/ 170629 w 147"/>
              <a:gd name="T31" fmla="*/ 523320 h 160"/>
              <a:gd name="T32" fmla="*/ 242294 w 147"/>
              <a:gd name="T33" fmla="*/ 550863 h 160"/>
              <a:gd name="T34" fmla="*/ 269594 w 147"/>
              <a:gd name="T35" fmla="*/ 406261 h 160"/>
              <a:gd name="T36" fmla="*/ 252531 w 147"/>
              <a:gd name="T37" fmla="*/ 406261 h 160"/>
              <a:gd name="T38" fmla="*/ 242294 w 147"/>
              <a:gd name="T39" fmla="*/ 533649 h 160"/>
              <a:gd name="T40" fmla="*/ 187692 w 147"/>
              <a:gd name="T41" fmla="*/ 523320 h 160"/>
              <a:gd name="T42" fmla="*/ 197930 w 147"/>
              <a:gd name="T43" fmla="*/ 344289 h 160"/>
              <a:gd name="T44" fmla="*/ 252531 w 147"/>
              <a:gd name="T45" fmla="*/ 354618 h 160"/>
              <a:gd name="T46" fmla="*/ 259356 w 147"/>
              <a:gd name="T47" fmla="*/ 385604 h 160"/>
              <a:gd name="T48" fmla="*/ 269594 w 147"/>
              <a:gd name="T49" fmla="*/ 354618 h 160"/>
              <a:gd name="T50" fmla="*/ 255944 w 147"/>
              <a:gd name="T51" fmla="*/ 306418 h 160"/>
              <a:gd name="T52" fmla="*/ 225231 w 147"/>
              <a:gd name="T53" fmla="*/ 282317 h 160"/>
              <a:gd name="T54" fmla="*/ 269594 w 147"/>
              <a:gd name="T55" fmla="*/ 223788 h 160"/>
              <a:gd name="T56" fmla="*/ 501650 w 147"/>
              <a:gd name="T57" fmla="*/ 165259 h 160"/>
              <a:gd name="T58" fmla="*/ 440223 w 147"/>
              <a:gd name="T59" fmla="*/ 72301 h 160"/>
              <a:gd name="T60" fmla="*/ 27301 w 147"/>
              <a:gd name="T61" fmla="*/ 141159 h 160"/>
              <a:gd name="T62" fmla="*/ 17063 w 147"/>
              <a:gd name="T63" fmla="*/ 27543 h 160"/>
              <a:gd name="T64" fmla="*/ 34126 w 147"/>
              <a:gd name="T65" fmla="*/ 17214 h 160"/>
              <a:gd name="T66" fmla="*/ 419748 w 147"/>
              <a:gd name="T67" fmla="*/ 130830 h 160"/>
              <a:gd name="T68" fmla="*/ 402685 w 147"/>
              <a:gd name="T69" fmla="*/ 141159 h 160"/>
              <a:gd name="T70" fmla="*/ 409510 w 147"/>
              <a:gd name="T71" fmla="*/ 17214 h 160"/>
              <a:gd name="T72" fmla="*/ 419748 w 147"/>
              <a:gd name="T73" fmla="*/ 130830 h 160"/>
              <a:gd name="T74" fmla="*/ 238881 w 147"/>
              <a:gd name="T75" fmla="*/ 306418 h 160"/>
              <a:gd name="T76" fmla="*/ 201343 w 147"/>
              <a:gd name="T77" fmla="*/ 327075 h 160"/>
              <a:gd name="T78" fmla="*/ 208168 w 147"/>
              <a:gd name="T79" fmla="*/ 299532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7" h="160">
                <a:moveTo>
                  <a:pt x="129" y="21"/>
                </a:moveTo>
                <a:cubicBezTo>
                  <a:pt x="128" y="21"/>
                  <a:pt x="128" y="21"/>
                  <a:pt x="128" y="21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3"/>
                  <a:pt x="125" y="0"/>
                  <a:pt x="120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1" y="0"/>
                  <a:pt x="99" y="1"/>
                  <a:pt x="99" y="2"/>
                </a:cubicBezTo>
                <a:cubicBezTo>
                  <a:pt x="99" y="4"/>
                  <a:pt x="101" y="5"/>
                  <a:pt x="102" y="5"/>
                </a:cubicBezTo>
                <a:cubicBezTo>
                  <a:pt x="114" y="5"/>
                  <a:pt x="114" y="5"/>
                  <a:pt x="114" y="5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"/>
                  <a:pt x="15" y="5"/>
                  <a:pt x="15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4" y="5"/>
                  <a:pt x="95" y="4"/>
                  <a:pt x="95" y="2"/>
                </a:cubicBezTo>
                <a:cubicBezTo>
                  <a:pt x="95" y="1"/>
                  <a:pt x="94" y="0"/>
                  <a:pt x="93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2"/>
                  <a:pt x="3" y="45"/>
                  <a:pt x="8" y="45"/>
                </a:cubicBezTo>
                <a:cubicBezTo>
                  <a:pt x="10" y="45"/>
                  <a:pt x="107" y="45"/>
                  <a:pt x="120" y="45"/>
                </a:cubicBezTo>
                <a:cubicBezTo>
                  <a:pt x="125" y="45"/>
                  <a:pt x="128" y="42"/>
                  <a:pt x="128" y="38"/>
                </a:cubicBezTo>
                <a:cubicBezTo>
                  <a:pt x="128" y="25"/>
                  <a:pt x="128" y="25"/>
                  <a:pt x="128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36" y="25"/>
                  <a:pt x="142" y="31"/>
                  <a:pt x="142" y="38"/>
                </a:cubicBezTo>
                <a:cubicBezTo>
                  <a:pt x="142" y="48"/>
                  <a:pt x="142" y="48"/>
                  <a:pt x="142" y="48"/>
                </a:cubicBezTo>
                <a:cubicBezTo>
                  <a:pt x="142" y="55"/>
                  <a:pt x="136" y="61"/>
                  <a:pt x="129" y="61"/>
                </a:cubicBezTo>
                <a:cubicBezTo>
                  <a:pt x="124" y="61"/>
                  <a:pt x="84" y="61"/>
                  <a:pt x="79" y="61"/>
                </a:cubicBezTo>
                <a:cubicBezTo>
                  <a:pt x="70" y="61"/>
                  <a:pt x="62" y="69"/>
                  <a:pt x="62" y="78"/>
                </a:cubicBezTo>
                <a:cubicBezTo>
                  <a:pt x="62" y="82"/>
                  <a:pt x="62" y="82"/>
                  <a:pt x="62" y="82"/>
                </a:cubicBezTo>
                <a:cubicBezTo>
                  <a:pt x="57" y="82"/>
                  <a:pt x="54" y="85"/>
                  <a:pt x="54" y="89"/>
                </a:cubicBezTo>
                <a:cubicBezTo>
                  <a:pt x="54" y="96"/>
                  <a:pt x="54" y="96"/>
                  <a:pt x="54" y="96"/>
                </a:cubicBezTo>
                <a:cubicBezTo>
                  <a:pt x="52" y="97"/>
                  <a:pt x="50" y="100"/>
                  <a:pt x="50" y="103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7"/>
                  <a:pt x="54" y="160"/>
                  <a:pt x="58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5" y="160"/>
                  <a:pt x="79" y="157"/>
                  <a:pt x="79" y="152"/>
                </a:cubicBezTo>
                <a:cubicBezTo>
                  <a:pt x="79" y="118"/>
                  <a:pt x="79" y="118"/>
                  <a:pt x="79" y="118"/>
                </a:cubicBezTo>
                <a:cubicBezTo>
                  <a:pt x="79" y="116"/>
                  <a:pt x="78" y="115"/>
                  <a:pt x="76" y="115"/>
                </a:cubicBezTo>
                <a:cubicBezTo>
                  <a:pt x="75" y="115"/>
                  <a:pt x="74" y="116"/>
                  <a:pt x="74" y="118"/>
                </a:cubicBezTo>
                <a:cubicBezTo>
                  <a:pt x="74" y="152"/>
                  <a:pt x="74" y="152"/>
                  <a:pt x="74" y="152"/>
                </a:cubicBezTo>
                <a:cubicBezTo>
                  <a:pt x="74" y="154"/>
                  <a:pt x="73" y="155"/>
                  <a:pt x="71" y="155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6" y="155"/>
                  <a:pt x="55" y="154"/>
                  <a:pt x="55" y="152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5" y="101"/>
                  <a:pt x="56" y="100"/>
                  <a:pt x="58" y="100"/>
                </a:cubicBezTo>
                <a:cubicBezTo>
                  <a:pt x="72" y="100"/>
                  <a:pt x="71" y="100"/>
                  <a:pt x="72" y="100"/>
                </a:cubicBezTo>
                <a:cubicBezTo>
                  <a:pt x="73" y="100"/>
                  <a:pt x="74" y="101"/>
                  <a:pt x="74" y="103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4" y="111"/>
                  <a:pt x="75" y="112"/>
                  <a:pt x="76" y="112"/>
                </a:cubicBezTo>
                <a:cubicBezTo>
                  <a:pt x="78" y="112"/>
                  <a:pt x="79" y="111"/>
                  <a:pt x="79" y="110"/>
                </a:cubicBezTo>
                <a:cubicBezTo>
                  <a:pt x="79" y="103"/>
                  <a:pt x="79" y="103"/>
                  <a:pt x="79" y="103"/>
                </a:cubicBezTo>
                <a:cubicBezTo>
                  <a:pt x="79" y="100"/>
                  <a:pt x="77" y="97"/>
                  <a:pt x="75" y="96"/>
                </a:cubicBezTo>
                <a:cubicBezTo>
                  <a:pt x="75" y="89"/>
                  <a:pt x="75" y="89"/>
                  <a:pt x="75" y="89"/>
                </a:cubicBezTo>
                <a:cubicBezTo>
                  <a:pt x="75" y="85"/>
                  <a:pt x="72" y="82"/>
                  <a:pt x="68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78"/>
                  <a:pt x="66" y="78"/>
                  <a:pt x="66" y="78"/>
                </a:cubicBezTo>
                <a:cubicBezTo>
                  <a:pt x="66" y="71"/>
                  <a:pt x="72" y="65"/>
                  <a:pt x="79" y="65"/>
                </a:cubicBezTo>
                <a:cubicBezTo>
                  <a:pt x="83" y="65"/>
                  <a:pt x="122" y="65"/>
                  <a:pt x="129" y="65"/>
                </a:cubicBezTo>
                <a:cubicBezTo>
                  <a:pt x="139" y="65"/>
                  <a:pt x="147" y="58"/>
                  <a:pt x="147" y="4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28"/>
                  <a:pt x="139" y="21"/>
                  <a:pt x="129" y="21"/>
                </a:cubicBezTo>
                <a:close/>
                <a:moveTo>
                  <a:pt x="10" y="41"/>
                </a:moveTo>
                <a:cubicBezTo>
                  <a:pt x="8" y="41"/>
                  <a:pt x="8" y="41"/>
                  <a:pt x="8" y="41"/>
                </a:cubicBezTo>
                <a:cubicBezTo>
                  <a:pt x="6" y="41"/>
                  <a:pt x="5" y="39"/>
                  <a:pt x="5" y="38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6" y="5"/>
                  <a:pt x="8" y="5"/>
                </a:cubicBezTo>
                <a:cubicBezTo>
                  <a:pt x="10" y="5"/>
                  <a:pt x="10" y="5"/>
                  <a:pt x="10" y="5"/>
                </a:cubicBezTo>
                <a:lnTo>
                  <a:pt x="10" y="41"/>
                </a:lnTo>
                <a:close/>
                <a:moveTo>
                  <a:pt x="123" y="38"/>
                </a:moveTo>
                <a:cubicBezTo>
                  <a:pt x="123" y="39"/>
                  <a:pt x="122" y="41"/>
                  <a:pt x="120" y="41"/>
                </a:cubicBezTo>
                <a:cubicBezTo>
                  <a:pt x="118" y="41"/>
                  <a:pt x="118" y="41"/>
                  <a:pt x="118" y="41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2" y="5"/>
                  <a:pt x="123" y="6"/>
                  <a:pt x="123" y="8"/>
                </a:cubicBezTo>
                <a:lnTo>
                  <a:pt x="123" y="38"/>
                </a:lnTo>
                <a:close/>
                <a:moveTo>
                  <a:pt x="68" y="87"/>
                </a:moveTo>
                <a:cubicBezTo>
                  <a:pt x="69" y="87"/>
                  <a:pt x="70" y="88"/>
                  <a:pt x="70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59" y="95"/>
                  <a:pt x="59" y="95"/>
                  <a:pt x="59" y="95"/>
                </a:cubicBezTo>
                <a:cubicBezTo>
                  <a:pt x="59" y="89"/>
                  <a:pt x="59" y="89"/>
                  <a:pt x="59" y="89"/>
                </a:cubicBezTo>
                <a:cubicBezTo>
                  <a:pt x="59" y="88"/>
                  <a:pt x="60" y="87"/>
                  <a:pt x="61" y="87"/>
                </a:cubicBezTo>
                <a:lnTo>
                  <a:pt x="68" y="8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46">
            <a:extLst>
              <a:ext uri="{FF2B5EF4-FFF2-40B4-BE49-F238E27FC236}">
                <a16:creationId xmlns:a16="http://schemas.microsoft.com/office/drawing/2014/main" id="{36A61082-25C5-4853-90AF-B82577619709}"/>
              </a:ext>
            </a:extLst>
          </p:cNvPr>
          <p:cNvSpPr>
            <a:spLocks noEditPoints="1"/>
          </p:cNvSpPr>
          <p:nvPr/>
        </p:nvSpPr>
        <p:spPr bwMode="auto">
          <a:xfrm>
            <a:off x="5723484" y="2256878"/>
            <a:ext cx="470194" cy="508398"/>
          </a:xfrm>
          <a:custGeom>
            <a:avLst/>
            <a:gdLst>
              <a:gd name="T0" fmla="*/ 132966 w 149"/>
              <a:gd name="T1" fmla="*/ 339864 h 160"/>
              <a:gd name="T2" fmla="*/ 375034 w 149"/>
              <a:gd name="T3" fmla="*/ 305534 h 160"/>
              <a:gd name="T4" fmla="*/ 392081 w 149"/>
              <a:gd name="T5" fmla="*/ 322699 h 160"/>
              <a:gd name="T6" fmla="*/ 470497 w 149"/>
              <a:gd name="T7" fmla="*/ 264339 h 160"/>
              <a:gd name="T8" fmla="*/ 337530 w 149"/>
              <a:gd name="T9" fmla="*/ 37763 h 160"/>
              <a:gd name="T10" fmla="*/ 170470 w 149"/>
              <a:gd name="T11" fmla="*/ 58360 h 160"/>
              <a:gd name="T12" fmla="*/ 27275 w 149"/>
              <a:gd name="T13" fmla="*/ 264339 h 160"/>
              <a:gd name="T14" fmla="*/ 10228 w 149"/>
              <a:gd name="T15" fmla="*/ 377627 h 160"/>
              <a:gd name="T16" fmla="*/ 37503 w 149"/>
              <a:gd name="T17" fmla="*/ 501213 h 160"/>
              <a:gd name="T18" fmla="*/ 85235 w 149"/>
              <a:gd name="T19" fmla="*/ 549275 h 160"/>
              <a:gd name="T20" fmla="*/ 470497 w 149"/>
              <a:gd name="T21" fmla="*/ 501213 h 160"/>
              <a:gd name="T22" fmla="*/ 497772 w 149"/>
              <a:gd name="T23" fmla="*/ 377627 h 160"/>
              <a:gd name="T24" fmla="*/ 508000 w 149"/>
              <a:gd name="T25" fmla="*/ 295235 h 160"/>
              <a:gd name="T26" fmla="*/ 490953 w 149"/>
              <a:gd name="T27" fmla="*/ 295235 h 160"/>
              <a:gd name="T28" fmla="*/ 470497 w 149"/>
              <a:gd name="T29" fmla="*/ 284936 h 160"/>
              <a:gd name="T30" fmla="*/ 320483 w 149"/>
              <a:gd name="T31" fmla="*/ 37763 h 160"/>
              <a:gd name="T32" fmla="*/ 187517 w 149"/>
              <a:gd name="T33" fmla="*/ 37763 h 160"/>
              <a:gd name="T34" fmla="*/ 330711 w 149"/>
              <a:gd name="T35" fmla="*/ 75525 h 160"/>
              <a:gd name="T36" fmla="*/ 443221 w 149"/>
              <a:gd name="T37" fmla="*/ 236875 h 160"/>
              <a:gd name="T38" fmla="*/ 330711 w 149"/>
              <a:gd name="T39" fmla="*/ 96123 h 160"/>
              <a:gd name="T40" fmla="*/ 75007 w 149"/>
              <a:gd name="T41" fmla="*/ 226576 h 160"/>
              <a:gd name="T42" fmla="*/ 54550 w 149"/>
              <a:gd name="T43" fmla="*/ 199112 h 160"/>
              <a:gd name="T44" fmla="*/ 27275 w 149"/>
              <a:gd name="T45" fmla="*/ 284936 h 160"/>
              <a:gd name="T46" fmla="*/ 17047 w 149"/>
              <a:gd name="T47" fmla="*/ 360462 h 160"/>
              <a:gd name="T48" fmla="*/ 27275 w 149"/>
              <a:gd name="T49" fmla="*/ 473750 h 160"/>
              <a:gd name="T50" fmla="*/ 37503 w 149"/>
              <a:gd name="T51" fmla="*/ 484049 h 160"/>
              <a:gd name="T52" fmla="*/ 85235 w 149"/>
              <a:gd name="T53" fmla="*/ 532110 h 160"/>
              <a:gd name="T54" fmla="*/ 64779 w 149"/>
              <a:gd name="T55" fmla="*/ 254040 h 160"/>
              <a:gd name="T56" fmla="*/ 177289 w 149"/>
              <a:gd name="T57" fmla="*/ 113288 h 160"/>
              <a:gd name="T58" fmla="*/ 102282 w 149"/>
              <a:gd name="T59" fmla="*/ 264339 h 160"/>
              <a:gd name="T60" fmla="*/ 85235 w 149"/>
              <a:gd name="T61" fmla="*/ 370761 h 160"/>
              <a:gd name="T62" fmla="*/ 385262 w 149"/>
              <a:gd name="T63" fmla="*/ 501213 h 160"/>
              <a:gd name="T64" fmla="*/ 432993 w 149"/>
              <a:gd name="T65" fmla="*/ 350163 h 160"/>
              <a:gd name="T66" fmla="*/ 262523 w 149"/>
              <a:gd name="T67" fmla="*/ 264339 h 160"/>
              <a:gd name="T68" fmla="*/ 415946 w 149"/>
              <a:gd name="T69" fmla="*/ 199112 h 160"/>
              <a:gd name="T70" fmla="*/ 453450 w 149"/>
              <a:gd name="T71" fmla="*/ 254040 h 160"/>
              <a:gd name="T72" fmla="*/ 102282 w 149"/>
              <a:gd name="T73" fmla="*/ 463451 h 160"/>
              <a:gd name="T74" fmla="*/ 245477 w 149"/>
              <a:gd name="T75" fmla="*/ 377627 h 160"/>
              <a:gd name="T76" fmla="*/ 262523 w 149"/>
              <a:gd name="T77" fmla="*/ 377627 h 160"/>
              <a:gd name="T78" fmla="*/ 405718 w 149"/>
              <a:gd name="T79" fmla="*/ 463451 h 160"/>
              <a:gd name="T80" fmla="*/ 262523 w 149"/>
              <a:gd name="T81" fmla="*/ 377627 h 160"/>
              <a:gd name="T82" fmla="*/ 102282 w 149"/>
              <a:gd name="T83" fmla="*/ 360462 h 160"/>
              <a:gd name="T84" fmla="*/ 102282 w 149"/>
              <a:gd name="T85" fmla="*/ 284936 h 160"/>
              <a:gd name="T86" fmla="*/ 415946 w 149"/>
              <a:gd name="T87" fmla="*/ 350163 h 160"/>
              <a:gd name="T88" fmla="*/ 470497 w 149"/>
              <a:gd name="T89" fmla="*/ 484049 h 160"/>
              <a:gd name="T90" fmla="*/ 480725 w 149"/>
              <a:gd name="T91" fmla="*/ 473750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9" h="160">
                <a:moveTo>
                  <a:pt x="39" y="89"/>
                </a:moveTo>
                <a:cubicBezTo>
                  <a:pt x="36" y="89"/>
                  <a:pt x="34" y="91"/>
                  <a:pt x="34" y="94"/>
                </a:cubicBezTo>
                <a:cubicBezTo>
                  <a:pt x="34" y="97"/>
                  <a:pt x="36" y="99"/>
                  <a:pt x="39" y="99"/>
                </a:cubicBezTo>
                <a:cubicBezTo>
                  <a:pt x="41" y="99"/>
                  <a:pt x="44" y="97"/>
                  <a:pt x="44" y="94"/>
                </a:cubicBezTo>
                <a:cubicBezTo>
                  <a:pt x="44" y="91"/>
                  <a:pt x="41" y="89"/>
                  <a:pt x="39" y="89"/>
                </a:cubicBezTo>
                <a:close/>
                <a:moveTo>
                  <a:pt x="110" y="89"/>
                </a:moveTo>
                <a:cubicBezTo>
                  <a:pt x="108" y="89"/>
                  <a:pt x="105" y="91"/>
                  <a:pt x="105" y="94"/>
                </a:cubicBezTo>
                <a:cubicBezTo>
                  <a:pt x="105" y="97"/>
                  <a:pt x="108" y="99"/>
                  <a:pt x="110" y="99"/>
                </a:cubicBezTo>
                <a:cubicBezTo>
                  <a:pt x="113" y="99"/>
                  <a:pt x="115" y="97"/>
                  <a:pt x="115" y="94"/>
                </a:cubicBezTo>
                <a:cubicBezTo>
                  <a:pt x="115" y="91"/>
                  <a:pt x="113" y="89"/>
                  <a:pt x="110" y="89"/>
                </a:cubicBezTo>
                <a:close/>
                <a:moveTo>
                  <a:pt x="141" y="77"/>
                </a:moveTo>
                <a:cubicBezTo>
                  <a:pt x="138" y="77"/>
                  <a:pt x="138" y="77"/>
                  <a:pt x="138" y="77"/>
                </a:cubicBezTo>
                <a:cubicBezTo>
                  <a:pt x="138" y="58"/>
                  <a:pt x="138" y="58"/>
                  <a:pt x="138" y="58"/>
                </a:cubicBezTo>
                <a:cubicBezTo>
                  <a:pt x="138" y="36"/>
                  <a:pt x="121" y="18"/>
                  <a:pt x="99" y="17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4"/>
                  <a:pt x="87" y="0"/>
                  <a:pt x="74" y="0"/>
                </a:cubicBezTo>
                <a:cubicBezTo>
                  <a:pt x="62" y="0"/>
                  <a:pt x="50" y="4"/>
                  <a:pt x="50" y="11"/>
                </a:cubicBezTo>
                <a:cubicBezTo>
                  <a:pt x="50" y="17"/>
                  <a:pt x="50" y="17"/>
                  <a:pt x="50" y="17"/>
                </a:cubicBezTo>
                <a:cubicBezTo>
                  <a:pt x="28" y="18"/>
                  <a:pt x="11" y="36"/>
                  <a:pt x="11" y="58"/>
                </a:cubicBezTo>
                <a:cubicBezTo>
                  <a:pt x="11" y="77"/>
                  <a:pt x="11" y="77"/>
                  <a:pt x="11" y="77"/>
                </a:cubicBezTo>
                <a:cubicBezTo>
                  <a:pt x="8" y="77"/>
                  <a:pt x="8" y="77"/>
                  <a:pt x="8" y="77"/>
                </a:cubicBezTo>
                <a:cubicBezTo>
                  <a:pt x="4" y="77"/>
                  <a:pt x="0" y="81"/>
                  <a:pt x="0" y="8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9"/>
                  <a:pt x="1" y="110"/>
                  <a:pt x="3" y="110"/>
                </a:cubicBezTo>
                <a:cubicBezTo>
                  <a:pt x="3" y="110"/>
                  <a:pt x="3" y="110"/>
                  <a:pt x="3" y="110"/>
                </a:cubicBezTo>
                <a:cubicBezTo>
                  <a:pt x="3" y="138"/>
                  <a:pt x="3" y="138"/>
                  <a:pt x="3" y="138"/>
                </a:cubicBezTo>
                <a:cubicBezTo>
                  <a:pt x="3" y="143"/>
                  <a:pt x="6" y="146"/>
                  <a:pt x="11" y="146"/>
                </a:cubicBezTo>
                <a:cubicBezTo>
                  <a:pt x="11" y="146"/>
                  <a:pt x="11" y="146"/>
                  <a:pt x="11" y="146"/>
                </a:cubicBezTo>
                <a:cubicBezTo>
                  <a:pt x="11" y="146"/>
                  <a:pt x="11" y="146"/>
                  <a:pt x="11" y="146"/>
                </a:cubicBezTo>
                <a:cubicBezTo>
                  <a:pt x="11" y="154"/>
                  <a:pt x="17" y="160"/>
                  <a:pt x="25" y="160"/>
                </a:cubicBezTo>
                <a:cubicBezTo>
                  <a:pt x="124" y="160"/>
                  <a:pt x="124" y="160"/>
                  <a:pt x="124" y="160"/>
                </a:cubicBezTo>
                <a:cubicBezTo>
                  <a:pt x="132" y="160"/>
                  <a:pt x="138" y="154"/>
                  <a:pt x="138" y="146"/>
                </a:cubicBezTo>
                <a:cubicBezTo>
                  <a:pt x="138" y="146"/>
                  <a:pt x="138" y="146"/>
                  <a:pt x="138" y="146"/>
                </a:cubicBezTo>
                <a:cubicBezTo>
                  <a:pt x="138" y="146"/>
                  <a:pt x="138" y="146"/>
                  <a:pt x="138" y="146"/>
                </a:cubicBezTo>
                <a:cubicBezTo>
                  <a:pt x="143" y="146"/>
                  <a:pt x="146" y="143"/>
                  <a:pt x="146" y="138"/>
                </a:cubicBezTo>
                <a:cubicBezTo>
                  <a:pt x="146" y="110"/>
                  <a:pt x="146" y="110"/>
                  <a:pt x="146" y="110"/>
                </a:cubicBezTo>
                <a:cubicBezTo>
                  <a:pt x="146" y="110"/>
                  <a:pt x="146" y="110"/>
                  <a:pt x="146" y="110"/>
                </a:cubicBezTo>
                <a:cubicBezTo>
                  <a:pt x="148" y="110"/>
                  <a:pt x="149" y="109"/>
                  <a:pt x="149" y="108"/>
                </a:cubicBezTo>
                <a:cubicBezTo>
                  <a:pt x="149" y="86"/>
                  <a:pt x="149" y="86"/>
                  <a:pt x="149" y="86"/>
                </a:cubicBezTo>
                <a:cubicBezTo>
                  <a:pt x="149" y="81"/>
                  <a:pt x="145" y="77"/>
                  <a:pt x="141" y="77"/>
                </a:cubicBezTo>
                <a:close/>
                <a:moveTo>
                  <a:pt x="141" y="83"/>
                </a:moveTo>
                <a:cubicBezTo>
                  <a:pt x="142" y="83"/>
                  <a:pt x="144" y="84"/>
                  <a:pt x="144" y="86"/>
                </a:cubicBezTo>
                <a:cubicBezTo>
                  <a:pt x="144" y="105"/>
                  <a:pt x="144" y="105"/>
                  <a:pt x="144" y="105"/>
                </a:cubicBezTo>
                <a:cubicBezTo>
                  <a:pt x="138" y="105"/>
                  <a:pt x="138" y="105"/>
                  <a:pt x="138" y="105"/>
                </a:cubicBezTo>
                <a:cubicBezTo>
                  <a:pt x="138" y="83"/>
                  <a:pt x="138" y="83"/>
                  <a:pt x="138" y="83"/>
                </a:cubicBezTo>
                <a:lnTo>
                  <a:pt x="141" y="83"/>
                </a:lnTo>
                <a:close/>
                <a:moveTo>
                  <a:pt x="74" y="5"/>
                </a:moveTo>
                <a:cubicBezTo>
                  <a:pt x="87" y="5"/>
                  <a:pt x="94" y="9"/>
                  <a:pt x="94" y="11"/>
                </a:cubicBezTo>
                <a:cubicBezTo>
                  <a:pt x="94" y="17"/>
                  <a:pt x="94" y="17"/>
                  <a:pt x="94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9"/>
                  <a:pt x="62" y="5"/>
                  <a:pt x="74" y="5"/>
                </a:cubicBezTo>
                <a:close/>
                <a:moveTo>
                  <a:pt x="52" y="22"/>
                </a:moveTo>
                <a:cubicBezTo>
                  <a:pt x="97" y="22"/>
                  <a:pt x="97" y="22"/>
                  <a:pt x="97" y="22"/>
                </a:cubicBezTo>
                <a:cubicBezTo>
                  <a:pt x="117" y="22"/>
                  <a:pt x="133" y="38"/>
                  <a:pt x="133" y="58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0" y="69"/>
                  <a:pt x="130" y="69"/>
                  <a:pt x="130" y="69"/>
                </a:cubicBezTo>
                <a:cubicBezTo>
                  <a:pt x="128" y="69"/>
                  <a:pt x="127" y="68"/>
                  <a:pt x="127" y="66"/>
                </a:cubicBezTo>
                <a:cubicBezTo>
                  <a:pt x="127" y="58"/>
                  <a:pt x="127" y="58"/>
                  <a:pt x="127" y="58"/>
                </a:cubicBezTo>
                <a:cubicBezTo>
                  <a:pt x="127" y="41"/>
                  <a:pt x="113" y="28"/>
                  <a:pt x="97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36" y="28"/>
                  <a:pt x="22" y="41"/>
                  <a:pt x="22" y="58"/>
                </a:cubicBezTo>
                <a:cubicBezTo>
                  <a:pt x="22" y="66"/>
                  <a:pt x="22" y="66"/>
                  <a:pt x="22" y="66"/>
                </a:cubicBezTo>
                <a:cubicBezTo>
                  <a:pt x="22" y="68"/>
                  <a:pt x="21" y="69"/>
                  <a:pt x="19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38"/>
                  <a:pt x="32" y="22"/>
                  <a:pt x="52" y="22"/>
                </a:cubicBezTo>
                <a:close/>
                <a:moveTo>
                  <a:pt x="5" y="86"/>
                </a:moveTo>
                <a:cubicBezTo>
                  <a:pt x="5" y="84"/>
                  <a:pt x="7" y="83"/>
                  <a:pt x="8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5" y="105"/>
                  <a:pt x="5" y="105"/>
                  <a:pt x="5" y="105"/>
                </a:cubicBezTo>
                <a:lnTo>
                  <a:pt x="5" y="86"/>
                </a:lnTo>
                <a:close/>
                <a:moveTo>
                  <a:pt x="11" y="141"/>
                </a:moveTo>
                <a:cubicBezTo>
                  <a:pt x="9" y="141"/>
                  <a:pt x="8" y="140"/>
                  <a:pt x="8" y="138"/>
                </a:cubicBezTo>
                <a:cubicBezTo>
                  <a:pt x="8" y="110"/>
                  <a:pt x="8" y="110"/>
                  <a:pt x="8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1" y="141"/>
                  <a:pt x="11" y="141"/>
                  <a:pt x="11" y="141"/>
                </a:cubicBezTo>
                <a:close/>
                <a:moveTo>
                  <a:pt x="133" y="146"/>
                </a:moveTo>
                <a:cubicBezTo>
                  <a:pt x="133" y="151"/>
                  <a:pt x="129" y="155"/>
                  <a:pt x="124" y="155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0" y="155"/>
                  <a:pt x="16" y="151"/>
                  <a:pt x="16" y="146"/>
                </a:cubicBezTo>
                <a:cubicBezTo>
                  <a:pt x="16" y="74"/>
                  <a:pt x="16" y="74"/>
                  <a:pt x="16" y="74"/>
                </a:cubicBezTo>
                <a:cubicBezTo>
                  <a:pt x="19" y="74"/>
                  <a:pt x="19" y="74"/>
                  <a:pt x="19" y="74"/>
                </a:cubicBezTo>
                <a:cubicBezTo>
                  <a:pt x="24" y="74"/>
                  <a:pt x="27" y="71"/>
                  <a:pt x="27" y="66"/>
                </a:cubicBezTo>
                <a:cubicBezTo>
                  <a:pt x="27" y="58"/>
                  <a:pt x="27" y="58"/>
                  <a:pt x="27" y="58"/>
                </a:cubicBezTo>
                <a:cubicBezTo>
                  <a:pt x="27" y="44"/>
                  <a:pt x="39" y="33"/>
                  <a:pt x="5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77"/>
                  <a:pt x="72" y="77"/>
                  <a:pt x="72" y="77"/>
                </a:cubicBezTo>
                <a:cubicBezTo>
                  <a:pt x="30" y="77"/>
                  <a:pt x="30" y="77"/>
                  <a:pt x="30" y="77"/>
                </a:cubicBezTo>
                <a:cubicBezTo>
                  <a:pt x="26" y="77"/>
                  <a:pt x="22" y="81"/>
                  <a:pt x="22" y="86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2" y="105"/>
                  <a:pt x="23" y="107"/>
                  <a:pt x="25" y="108"/>
                </a:cubicBezTo>
                <a:cubicBezTo>
                  <a:pt x="25" y="135"/>
                  <a:pt x="25" y="135"/>
                  <a:pt x="25" y="135"/>
                </a:cubicBezTo>
                <a:cubicBezTo>
                  <a:pt x="25" y="141"/>
                  <a:pt x="30" y="146"/>
                  <a:pt x="36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9" y="146"/>
                  <a:pt x="124" y="141"/>
                  <a:pt x="124" y="135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6" y="107"/>
                  <a:pt x="127" y="105"/>
                  <a:pt x="127" y="102"/>
                </a:cubicBezTo>
                <a:cubicBezTo>
                  <a:pt x="127" y="86"/>
                  <a:pt x="127" y="86"/>
                  <a:pt x="127" y="86"/>
                </a:cubicBezTo>
                <a:cubicBezTo>
                  <a:pt x="127" y="81"/>
                  <a:pt x="123" y="77"/>
                  <a:pt x="119" y="77"/>
                </a:cubicBezTo>
                <a:cubicBezTo>
                  <a:pt x="77" y="77"/>
                  <a:pt x="77" y="77"/>
                  <a:pt x="77" y="77"/>
                </a:cubicBezTo>
                <a:cubicBezTo>
                  <a:pt x="77" y="33"/>
                  <a:pt x="77" y="33"/>
                  <a:pt x="77" y="33"/>
                </a:cubicBezTo>
                <a:cubicBezTo>
                  <a:pt x="97" y="33"/>
                  <a:pt x="97" y="33"/>
                  <a:pt x="97" y="33"/>
                </a:cubicBezTo>
                <a:cubicBezTo>
                  <a:pt x="110" y="33"/>
                  <a:pt x="122" y="44"/>
                  <a:pt x="122" y="58"/>
                </a:cubicBezTo>
                <a:cubicBezTo>
                  <a:pt x="122" y="66"/>
                  <a:pt x="122" y="66"/>
                  <a:pt x="122" y="66"/>
                </a:cubicBezTo>
                <a:cubicBezTo>
                  <a:pt x="122" y="71"/>
                  <a:pt x="125" y="74"/>
                  <a:pt x="130" y="74"/>
                </a:cubicBezTo>
                <a:cubicBezTo>
                  <a:pt x="133" y="74"/>
                  <a:pt x="133" y="74"/>
                  <a:pt x="133" y="74"/>
                </a:cubicBezTo>
                <a:lnTo>
                  <a:pt x="133" y="146"/>
                </a:lnTo>
                <a:close/>
                <a:moveTo>
                  <a:pt x="36" y="141"/>
                </a:moveTo>
                <a:cubicBezTo>
                  <a:pt x="33" y="141"/>
                  <a:pt x="30" y="138"/>
                  <a:pt x="30" y="135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72" y="110"/>
                  <a:pt x="72" y="110"/>
                  <a:pt x="72" y="110"/>
                </a:cubicBezTo>
                <a:cubicBezTo>
                  <a:pt x="72" y="141"/>
                  <a:pt x="72" y="141"/>
                  <a:pt x="72" y="141"/>
                </a:cubicBezTo>
                <a:lnTo>
                  <a:pt x="36" y="141"/>
                </a:lnTo>
                <a:close/>
                <a:moveTo>
                  <a:pt x="77" y="110"/>
                </a:move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35"/>
                  <a:pt x="119" y="135"/>
                  <a:pt x="119" y="135"/>
                </a:cubicBezTo>
                <a:cubicBezTo>
                  <a:pt x="119" y="138"/>
                  <a:pt x="116" y="141"/>
                  <a:pt x="113" y="141"/>
                </a:cubicBezTo>
                <a:cubicBezTo>
                  <a:pt x="77" y="141"/>
                  <a:pt x="77" y="141"/>
                  <a:pt x="77" y="141"/>
                </a:cubicBezTo>
                <a:lnTo>
                  <a:pt x="77" y="110"/>
                </a:lnTo>
                <a:close/>
                <a:moveTo>
                  <a:pt x="122" y="102"/>
                </a:moveTo>
                <a:cubicBezTo>
                  <a:pt x="122" y="104"/>
                  <a:pt x="120" y="105"/>
                  <a:pt x="119" y="10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29" y="105"/>
                  <a:pt x="27" y="104"/>
                  <a:pt x="27" y="102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84"/>
                  <a:pt x="29" y="83"/>
                  <a:pt x="30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0" y="83"/>
                  <a:pt x="122" y="84"/>
                  <a:pt x="122" y="86"/>
                </a:cubicBezTo>
                <a:lnTo>
                  <a:pt x="122" y="102"/>
                </a:lnTo>
                <a:close/>
                <a:moveTo>
                  <a:pt x="141" y="138"/>
                </a:moveTo>
                <a:cubicBezTo>
                  <a:pt x="141" y="140"/>
                  <a:pt x="140" y="141"/>
                  <a:pt x="138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41" y="110"/>
                  <a:pt x="141" y="110"/>
                  <a:pt x="141" y="110"/>
                </a:cubicBezTo>
                <a:lnTo>
                  <a:pt x="141" y="13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47">
            <a:extLst>
              <a:ext uri="{FF2B5EF4-FFF2-40B4-BE49-F238E27FC236}">
                <a16:creationId xmlns:a16="http://schemas.microsoft.com/office/drawing/2014/main" id="{2E78201B-0BAB-4FAC-8BD0-B5C7389D6486}"/>
              </a:ext>
            </a:extLst>
          </p:cNvPr>
          <p:cNvSpPr>
            <a:spLocks noEditPoints="1"/>
          </p:cNvSpPr>
          <p:nvPr/>
        </p:nvSpPr>
        <p:spPr bwMode="auto">
          <a:xfrm>
            <a:off x="5861111" y="4258750"/>
            <a:ext cx="173386" cy="509872"/>
          </a:xfrm>
          <a:custGeom>
            <a:avLst/>
            <a:gdLst>
              <a:gd name="T0" fmla="*/ 129425 w 55"/>
              <a:gd name="T1" fmla="*/ 41315 h 160"/>
              <a:gd name="T2" fmla="*/ 112395 w 55"/>
              <a:gd name="T3" fmla="*/ 0 h 160"/>
              <a:gd name="T4" fmla="*/ 57900 w 55"/>
              <a:gd name="T5" fmla="*/ 17214 h 160"/>
              <a:gd name="T6" fmla="*/ 20435 w 55"/>
              <a:gd name="T7" fmla="*/ 51643 h 160"/>
              <a:gd name="T8" fmla="*/ 0 w 55"/>
              <a:gd name="T9" fmla="*/ 523320 h 160"/>
              <a:gd name="T10" fmla="*/ 160078 w 55"/>
              <a:gd name="T11" fmla="*/ 550863 h 160"/>
              <a:gd name="T12" fmla="*/ 187325 w 55"/>
              <a:gd name="T13" fmla="*/ 79187 h 160"/>
              <a:gd name="T14" fmla="*/ 17030 w 55"/>
              <a:gd name="T15" fmla="*/ 92958 h 160"/>
              <a:gd name="T16" fmla="*/ 170295 w 55"/>
              <a:gd name="T17" fmla="*/ 361504 h 160"/>
              <a:gd name="T18" fmla="*/ 17030 w 55"/>
              <a:gd name="T19" fmla="*/ 92958 h 160"/>
              <a:gd name="T20" fmla="*/ 112395 w 55"/>
              <a:gd name="T21" fmla="*/ 17214 h 160"/>
              <a:gd name="T22" fmla="*/ 112395 w 55"/>
              <a:gd name="T23" fmla="*/ 37872 h 160"/>
              <a:gd name="T24" fmla="*/ 74930 w 55"/>
              <a:gd name="T25" fmla="*/ 17214 h 160"/>
              <a:gd name="T26" fmla="*/ 23841 w 55"/>
              <a:gd name="T27" fmla="*/ 68858 h 160"/>
              <a:gd name="T28" fmla="*/ 119207 w 55"/>
              <a:gd name="T29" fmla="*/ 55086 h 160"/>
              <a:gd name="T30" fmla="*/ 170295 w 55"/>
              <a:gd name="T31" fmla="*/ 75744 h 160"/>
              <a:gd name="T32" fmla="*/ 23841 w 55"/>
              <a:gd name="T33" fmla="*/ 68858 h 160"/>
              <a:gd name="T34" fmla="*/ 27247 w 55"/>
              <a:gd name="T35" fmla="*/ 533649 h 160"/>
              <a:gd name="T36" fmla="*/ 17030 w 55"/>
              <a:gd name="T37" fmla="*/ 378718 h 160"/>
              <a:gd name="T38" fmla="*/ 170295 w 55"/>
              <a:gd name="T39" fmla="*/ 523320 h 160"/>
              <a:gd name="T40" fmla="*/ 91960 w 55"/>
              <a:gd name="T41" fmla="*/ 113615 h 160"/>
              <a:gd name="T42" fmla="*/ 91960 w 55"/>
              <a:gd name="T43" fmla="*/ 227231 h 160"/>
              <a:gd name="T44" fmla="*/ 91960 w 55"/>
              <a:gd name="T45" fmla="*/ 113615 h 160"/>
              <a:gd name="T46" fmla="*/ 54495 w 55"/>
              <a:gd name="T47" fmla="*/ 172145 h 160"/>
              <a:gd name="T48" fmla="*/ 132830 w 55"/>
              <a:gd name="T49" fmla="*/ 172145 h 160"/>
              <a:gd name="T50" fmla="*/ 112395 w 55"/>
              <a:gd name="T51" fmla="*/ 161816 h 160"/>
              <a:gd name="T52" fmla="*/ 102177 w 55"/>
              <a:gd name="T53" fmla="*/ 151487 h 160"/>
              <a:gd name="T54" fmla="*/ 85148 w 55"/>
              <a:gd name="T55" fmla="*/ 151487 h 160"/>
              <a:gd name="T56" fmla="*/ 74930 w 55"/>
              <a:gd name="T57" fmla="*/ 161816 h 160"/>
              <a:gd name="T58" fmla="*/ 74930 w 55"/>
              <a:gd name="T59" fmla="*/ 179030 h 160"/>
              <a:gd name="T60" fmla="*/ 85148 w 55"/>
              <a:gd name="T61" fmla="*/ 189359 h 160"/>
              <a:gd name="T62" fmla="*/ 102177 w 55"/>
              <a:gd name="T63" fmla="*/ 189359 h 160"/>
              <a:gd name="T64" fmla="*/ 112395 w 55"/>
              <a:gd name="T65" fmla="*/ 179030 h 160"/>
              <a:gd name="T66" fmla="*/ 112395 w 55"/>
              <a:gd name="T67" fmla="*/ 161816 h 160"/>
              <a:gd name="T68" fmla="*/ 37465 w 55"/>
              <a:gd name="T69" fmla="*/ 457905 h 160"/>
              <a:gd name="T70" fmla="*/ 149860 w 55"/>
              <a:gd name="T71" fmla="*/ 457905 h 160"/>
              <a:gd name="T72" fmla="*/ 91960 w 55"/>
              <a:gd name="T73" fmla="*/ 495777 h 160"/>
              <a:gd name="T74" fmla="*/ 91960 w 55"/>
              <a:gd name="T75" fmla="*/ 416590 h 160"/>
              <a:gd name="T76" fmla="*/ 91960 w 55"/>
              <a:gd name="T77" fmla="*/ 495777 h 160"/>
              <a:gd name="T78" fmla="*/ 74930 w 55"/>
              <a:gd name="T79" fmla="*/ 447576 h 160"/>
              <a:gd name="T80" fmla="*/ 74930 w 55"/>
              <a:gd name="T81" fmla="*/ 464791 h 160"/>
              <a:gd name="T82" fmla="*/ 122613 w 55"/>
              <a:gd name="T83" fmla="*/ 457905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5" h="160">
                <a:moveTo>
                  <a:pt x="49" y="15"/>
                </a:moveTo>
                <a:cubicBezTo>
                  <a:pt x="38" y="12"/>
                  <a:pt x="38" y="12"/>
                  <a:pt x="38" y="12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2"/>
                  <a:pt x="36" y="0"/>
                  <a:pt x="3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9" y="0"/>
                  <a:pt x="17" y="2"/>
                  <a:pt x="17" y="5"/>
                </a:cubicBezTo>
                <a:cubicBezTo>
                  <a:pt x="17" y="12"/>
                  <a:pt x="17" y="12"/>
                  <a:pt x="17" y="12"/>
                </a:cubicBezTo>
                <a:cubicBezTo>
                  <a:pt x="6" y="15"/>
                  <a:pt x="6" y="15"/>
                  <a:pt x="6" y="15"/>
                </a:cubicBezTo>
                <a:cubicBezTo>
                  <a:pt x="2" y="17"/>
                  <a:pt x="0" y="20"/>
                  <a:pt x="0" y="23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6"/>
                  <a:pt x="55" y="152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0"/>
                  <a:pt x="53" y="17"/>
                  <a:pt x="49" y="15"/>
                </a:cubicBezTo>
                <a:close/>
                <a:moveTo>
                  <a:pt x="5" y="27"/>
                </a:moveTo>
                <a:cubicBezTo>
                  <a:pt x="50" y="27"/>
                  <a:pt x="50" y="27"/>
                  <a:pt x="50" y="27"/>
                </a:cubicBezTo>
                <a:cubicBezTo>
                  <a:pt x="50" y="105"/>
                  <a:pt x="50" y="105"/>
                  <a:pt x="50" y="105"/>
                </a:cubicBezTo>
                <a:cubicBezTo>
                  <a:pt x="5" y="105"/>
                  <a:pt x="5" y="105"/>
                  <a:pt x="5" y="105"/>
                </a:cubicBezTo>
                <a:lnTo>
                  <a:pt x="5" y="27"/>
                </a:lnTo>
                <a:close/>
                <a:moveTo>
                  <a:pt x="22" y="5"/>
                </a:moveTo>
                <a:cubicBezTo>
                  <a:pt x="33" y="5"/>
                  <a:pt x="33" y="5"/>
                  <a:pt x="33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3" y="11"/>
                  <a:pt x="33" y="11"/>
                  <a:pt x="33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7" y="20"/>
                </a:moveTo>
                <a:cubicBezTo>
                  <a:pt x="20" y="16"/>
                  <a:pt x="20" y="16"/>
                  <a:pt x="20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48" y="20"/>
                  <a:pt x="48" y="20"/>
                  <a:pt x="48" y="20"/>
                </a:cubicBezTo>
                <a:cubicBezTo>
                  <a:pt x="49" y="21"/>
                  <a:pt x="49" y="21"/>
                  <a:pt x="50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6" y="21"/>
                  <a:pt x="6" y="21"/>
                  <a:pt x="7" y="20"/>
                </a:cubicBezTo>
                <a:close/>
                <a:moveTo>
                  <a:pt x="47" y="155"/>
                </a:move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4"/>
                  <a:pt x="5" y="152"/>
                </a:cubicBezTo>
                <a:cubicBezTo>
                  <a:pt x="5" y="110"/>
                  <a:pt x="5" y="110"/>
                  <a:pt x="5" y="110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4"/>
                  <a:pt x="48" y="155"/>
                  <a:pt x="47" y="155"/>
                </a:cubicBezTo>
                <a:close/>
                <a:moveTo>
                  <a:pt x="27" y="33"/>
                </a:moveTo>
                <a:cubicBezTo>
                  <a:pt x="18" y="33"/>
                  <a:pt x="11" y="41"/>
                  <a:pt x="11" y="50"/>
                </a:cubicBezTo>
                <a:cubicBezTo>
                  <a:pt x="11" y="59"/>
                  <a:pt x="18" y="66"/>
                  <a:pt x="27" y="66"/>
                </a:cubicBezTo>
                <a:cubicBezTo>
                  <a:pt x="37" y="66"/>
                  <a:pt x="44" y="59"/>
                  <a:pt x="44" y="50"/>
                </a:cubicBezTo>
                <a:cubicBezTo>
                  <a:pt x="44" y="41"/>
                  <a:pt x="37" y="33"/>
                  <a:pt x="27" y="33"/>
                </a:cubicBezTo>
                <a:close/>
                <a:moveTo>
                  <a:pt x="27" y="61"/>
                </a:moveTo>
                <a:cubicBezTo>
                  <a:pt x="21" y="61"/>
                  <a:pt x="16" y="56"/>
                  <a:pt x="16" y="50"/>
                </a:cubicBezTo>
                <a:cubicBezTo>
                  <a:pt x="16" y="43"/>
                  <a:pt x="21" y="38"/>
                  <a:pt x="27" y="38"/>
                </a:cubicBezTo>
                <a:cubicBezTo>
                  <a:pt x="34" y="38"/>
                  <a:pt x="39" y="43"/>
                  <a:pt x="39" y="50"/>
                </a:cubicBezTo>
                <a:cubicBezTo>
                  <a:pt x="39" y="56"/>
                  <a:pt x="34" y="61"/>
                  <a:pt x="27" y="61"/>
                </a:cubicBezTo>
                <a:close/>
                <a:moveTo>
                  <a:pt x="33" y="47"/>
                </a:moveTo>
                <a:cubicBezTo>
                  <a:pt x="30" y="47"/>
                  <a:pt x="30" y="47"/>
                  <a:pt x="30" y="47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3"/>
                  <a:pt x="29" y="41"/>
                  <a:pt x="27" y="41"/>
                </a:cubicBezTo>
                <a:cubicBezTo>
                  <a:pt x="26" y="41"/>
                  <a:pt x="25" y="43"/>
                  <a:pt x="25" y="44"/>
                </a:cubicBezTo>
                <a:cubicBezTo>
                  <a:pt x="25" y="47"/>
                  <a:pt x="25" y="47"/>
                  <a:pt x="25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1" y="47"/>
                  <a:pt x="19" y="48"/>
                  <a:pt x="19" y="50"/>
                </a:cubicBezTo>
                <a:cubicBezTo>
                  <a:pt x="19" y="51"/>
                  <a:pt x="21" y="52"/>
                  <a:pt x="22" y="52"/>
                </a:cubicBezTo>
                <a:cubicBezTo>
                  <a:pt x="25" y="52"/>
                  <a:pt x="25" y="52"/>
                  <a:pt x="25" y="52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7"/>
                  <a:pt x="26" y="58"/>
                  <a:pt x="27" y="58"/>
                </a:cubicBezTo>
                <a:cubicBezTo>
                  <a:pt x="29" y="58"/>
                  <a:pt x="30" y="57"/>
                  <a:pt x="30" y="55"/>
                </a:cubicBezTo>
                <a:cubicBezTo>
                  <a:pt x="30" y="52"/>
                  <a:pt x="30" y="52"/>
                  <a:pt x="30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4" y="52"/>
                  <a:pt x="36" y="51"/>
                  <a:pt x="36" y="50"/>
                </a:cubicBezTo>
                <a:cubicBezTo>
                  <a:pt x="36" y="48"/>
                  <a:pt x="34" y="47"/>
                  <a:pt x="33" y="47"/>
                </a:cubicBezTo>
                <a:close/>
                <a:moveTo>
                  <a:pt x="27" y="116"/>
                </a:moveTo>
                <a:cubicBezTo>
                  <a:pt x="18" y="116"/>
                  <a:pt x="11" y="123"/>
                  <a:pt x="11" y="133"/>
                </a:cubicBezTo>
                <a:cubicBezTo>
                  <a:pt x="11" y="142"/>
                  <a:pt x="18" y="149"/>
                  <a:pt x="27" y="149"/>
                </a:cubicBezTo>
                <a:cubicBezTo>
                  <a:pt x="37" y="149"/>
                  <a:pt x="44" y="142"/>
                  <a:pt x="44" y="133"/>
                </a:cubicBezTo>
                <a:cubicBezTo>
                  <a:pt x="44" y="123"/>
                  <a:pt x="37" y="116"/>
                  <a:pt x="27" y="116"/>
                </a:cubicBezTo>
                <a:close/>
                <a:moveTo>
                  <a:pt x="27" y="144"/>
                </a:moveTo>
                <a:cubicBezTo>
                  <a:pt x="21" y="144"/>
                  <a:pt x="16" y="139"/>
                  <a:pt x="16" y="133"/>
                </a:cubicBezTo>
                <a:cubicBezTo>
                  <a:pt x="16" y="126"/>
                  <a:pt x="21" y="121"/>
                  <a:pt x="27" y="121"/>
                </a:cubicBezTo>
                <a:cubicBezTo>
                  <a:pt x="34" y="121"/>
                  <a:pt x="39" y="126"/>
                  <a:pt x="39" y="133"/>
                </a:cubicBezTo>
                <a:cubicBezTo>
                  <a:pt x="39" y="139"/>
                  <a:pt x="34" y="144"/>
                  <a:pt x="27" y="144"/>
                </a:cubicBezTo>
                <a:close/>
                <a:moveTo>
                  <a:pt x="33" y="130"/>
                </a:moveTo>
                <a:cubicBezTo>
                  <a:pt x="22" y="130"/>
                  <a:pt x="22" y="130"/>
                  <a:pt x="22" y="130"/>
                </a:cubicBezTo>
                <a:cubicBezTo>
                  <a:pt x="21" y="130"/>
                  <a:pt x="19" y="131"/>
                  <a:pt x="19" y="133"/>
                </a:cubicBezTo>
                <a:cubicBezTo>
                  <a:pt x="19" y="134"/>
                  <a:pt x="21" y="135"/>
                  <a:pt x="22" y="135"/>
                </a:cubicBezTo>
                <a:cubicBezTo>
                  <a:pt x="33" y="135"/>
                  <a:pt x="33" y="135"/>
                  <a:pt x="33" y="135"/>
                </a:cubicBezTo>
                <a:cubicBezTo>
                  <a:pt x="34" y="135"/>
                  <a:pt x="36" y="134"/>
                  <a:pt x="36" y="133"/>
                </a:cubicBezTo>
                <a:cubicBezTo>
                  <a:pt x="36" y="131"/>
                  <a:pt x="34" y="130"/>
                  <a:pt x="33" y="1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48">
            <a:extLst>
              <a:ext uri="{FF2B5EF4-FFF2-40B4-BE49-F238E27FC236}">
                <a16:creationId xmlns:a16="http://schemas.microsoft.com/office/drawing/2014/main" id="{9D0B7EC4-DF17-4658-88A2-E73898EB2F3D}"/>
              </a:ext>
            </a:extLst>
          </p:cNvPr>
          <p:cNvSpPr>
            <a:spLocks noEditPoints="1"/>
          </p:cNvSpPr>
          <p:nvPr/>
        </p:nvSpPr>
        <p:spPr bwMode="auto">
          <a:xfrm>
            <a:off x="5766294" y="3253266"/>
            <a:ext cx="382034" cy="509868"/>
          </a:xfrm>
          <a:custGeom>
            <a:avLst/>
            <a:gdLst>
              <a:gd name="T0" fmla="*/ 177380 w 121"/>
              <a:gd name="T1" fmla="*/ 485448 h 160"/>
              <a:gd name="T2" fmla="*/ 177380 w 121"/>
              <a:gd name="T3" fmla="*/ 464791 h 160"/>
              <a:gd name="T4" fmla="*/ 187614 w 121"/>
              <a:gd name="T5" fmla="*/ 457905 h 160"/>
              <a:gd name="T6" fmla="*/ 385461 w 121"/>
              <a:gd name="T7" fmla="*/ 337404 h 160"/>
              <a:gd name="T8" fmla="*/ 358171 w 121"/>
              <a:gd name="T9" fmla="*/ 278874 h 160"/>
              <a:gd name="T10" fmla="*/ 180791 w 121"/>
              <a:gd name="T11" fmla="*/ 89515 h 160"/>
              <a:gd name="T12" fmla="*/ 160324 w 121"/>
              <a:gd name="T13" fmla="*/ 210017 h 160"/>
              <a:gd name="T14" fmla="*/ 0 w 121"/>
              <a:gd name="T15" fmla="*/ 523320 h 160"/>
              <a:gd name="T16" fmla="*/ 245603 w 121"/>
              <a:gd name="T17" fmla="*/ 523320 h 160"/>
              <a:gd name="T18" fmla="*/ 214903 w 121"/>
              <a:gd name="T19" fmla="*/ 210017 h 160"/>
              <a:gd name="T20" fmla="*/ 197847 w 121"/>
              <a:gd name="T21" fmla="*/ 89515 h 160"/>
              <a:gd name="T22" fmla="*/ 341116 w 121"/>
              <a:gd name="T23" fmla="*/ 278874 h 160"/>
              <a:gd name="T24" fmla="*/ 310415 w 121"/>
              <a:gd name="T25" fmla="*/ 337404 h 160"/>
              <a:gd name="T26" fmla="*/ 283126 w 121"/>
              <a:gd name="T27" fmla="*/ 464791 h 160"/>
              <a:gd name="T28" fmla="*/ 300182 w 121"/>
              <a:gd name="T29" fmla="*/ 540534 h 160"/>
              <a:gd name="T30" fmla="*/ 320649 w 121"/>
              <a:gd name="T31" fmla="*/ 485448 h 160"/>
              <a:gd name="T32" fmla="*/ 385461 w 121"/>
              <a:gd name="T33" fmla="*/ 550863 h 160"/>
              <a:gd name="T34" fmla="*/ 395694 w 121"/>
              <a:gd name="T35" fmla="*/ 485448 h 160"/>
              <a:gd name="T36" fmla="*/ 402517 w 121"/>
              <a:gd name="T37" fmla="*/ 430362 h 160"/>
              <a:gd name="T38" fmla="*/ 160324 w 121"/>
              <a:gd name="T39" fmla="*/ 389047 h 160"/>
              <a:gd name="T40" fmla="*/ 54579 w 121"/>
              <a:gd name="T41" fmla="*/ 351175 h 160"/>
              <a:gd name="T42" fmla="*/ 75045 w 121"/>
              <a:gd name="T43" fmla="*/ 333961 h 160"/>
              <a:gd name="T44" fmla="*/ 75045 w 121"/>
              <a:gd name="T45" fmla="*/ 323632 h 160"/>
              <a:gd name="T46" fmla="*/ 54579 w 121"/>
              <a:gd name="T47" fmla="*/ 302975 h 160"/>
              <a:gd name="T48" fmla="*/ 160324 w 121"/>
              <a:gd name="T49" fmla="*/ 265103 h 160"/>
              <a:gd name="T50" fmla="*/ 225136 w 121"/>
              <a:gd name="T51" fmla="*/ 389047 h 160"/>
              <a:gd name="T52" fmla="*/ 17056 w 121"/>
              <a:gd name="T53" fmla="*/ 285760 h 160"/>
              <a:gd name="T54" fmla="*/ 214903 w 121"/>
              <a:gd name="T55" fmla="*/ 533649 h 160"/>
              <a:gd name="T56" fmla="*/ 17056 w 121"/>
              <a:gd name="T57" fmla="*/ 389047 h 160"/>
              <a:gd name="T58" fmla="*/ 139857 w 121"/>
              <a:gd name="T59" fmla="*/ 389047 h 160"/>
              <a:gd name="T60" fmla="*/ 225136 w 121"/>
              <a:gd name="T61" fmla="*/ 523320 h 160"/>
              <a:gd name="T62" fmla="*/ 225136 w 121"/>
              <a:gd name="T63" fmla="*/ 247888 h 160"/>
              <a:gd name="T64" fmla="*/ 139857 w 121"/>
              <a:gd name="T65" fmla="*/ 265103 h 160"/>
              <a:gd name="T66" fmla="*/ 17056 w 121"/>
              <a:gd name="T67" fmla="*/ 237560 h 160"/>
              <a:gd name="T68" fmla="*/ 225136 w 121"/>
              <a:gd name="T69" fmla="*/ 237560 h 160"/>
              <a:gd name="T70" fmla="*/ 197847 w 121"/>
              <a:gd name="T71" fmla="*/ 179030 h 160"/>
              <a:gd name="T72" fmla="*/ 197847 w 121"/>
              <a:gd name="T73" fmla="*/ 161816 h 160"/>
              <a:gd name="T74" fmla="*/ 187614 w 121"/>
              <a:gd name="T75" fmla="*/ 141159 h 160"/>
              <a:gd name="T76" fmla="*/ 347938 w 121"/>
              <a:gd name="T77" fmla="*/ 292646 h 160"/>
              <a:gd name="T78" fmla="*/ 337705 w 121"/>
              <a:gd name="T79" fmla="*/ 323632 h 160"/>
              <a:gd name="T80" fmla="*/ 327471 w 121"/>
              <a:gd name="T81" fmla="*/ 340846 h 160"/>
              <a:gd name="T82" fmla="*/ 368405 w 121"/>
              <a:gd name="T83" fmla="*/ 340846 h 160"/>
              <a:gd name="T84" fmla="*/ 327471 w 121"/>
              <a:gd name="T85" fmla="*/ 340846 h 160"/>
              <a:gd name="T86" fmla="*/ 300182 w 121"/>
              <a:gd name="T87" fmla="*/ 464791 h 160"/>
              <a:gd name="T88" fmla="*/ 300182 w 121"/>
              <a:gd name="T89" fmla="*/ 447576 h 160"/>
              <a:gd name="T90" fmla="*/ 395694 w 121"/>
              <a:gd name="T91" fmla="*/ 447576 h 160"/>
              <a:gd name="T92" fmla="*/ 395694 w 121"/>
              <a:gd name="T93" fmla="*/ 447576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1" h="160">
                <a:moveTo>
                  <a:pt x="52" y="124"/>
                </a:moveTo>
                <a:cubicBezTo>
                  <a:pt x="48" y="124"/>
                  <a:pt x="44" y="128"/>
                  <a:pt x="44" y="133"/>
                </a:cubicBezTo>
                <a:cubicBezTo>
                  <a:pt x="44" y="137"/>
                  <a:pt x="48" y="141"/>
                  <a:pt x="52" y="141"/>
                </a:cubicBezTo>
                <a:cubicBezTo>
                  <a:pt x="57" y="141"/>
                  <a:pt x="60" y="137"/>
                  <a:pt x="60" y="133"/>
                </a:cubicBezTo>
                <a:cubicBezTo>
                  <a:pt x="60" y="128"/>
                  <a:pt x="57" y="124"/>
                  <a:pt x="52" y="124"/>
                </a:cubicBezTo>
                <a:close/>
                <a:moveTo>
                  <a:pt x="52" y="135"/>
                </a:moveTo>
                <a:cubicBezTo>
                  <a:pt x="51" y="135"/>
                  <a:pt x="49" y="134"/>
                  <a:pt x="49" y="133"/>
                </a:cubicBezTo>
                <a:cubicBezTo>
                  <a:pt x="49" y="131"/>
                  <a:pt x="51" y="130"/>
                  <a:pt x="52" y="130"/>
                </a:cubicBezTo>
                <a:cubicBezTo>
                  <a:pt x="54" y="130"/>
                  <a:pt x="55" y="131"/>
                  <a:pt x="55" y="133"/>
                </a:cubicBezTo>
                <a:cubicBezTo>
                  <a:pt x="55" y="134"/>
                  <a:pt x="54" y="135"/>
                  <a:pt x="52" y="135"/>
                </a:cubicBezTo>
                <a:close/>
                <a:moveTo>
                  <a:pt x="118" y="125"/>
                </a:moveTo>
                <a:cubicBezTo>
                  <a:pt x="113" y="98"/>
                  <a:pt x="113" y="98"/>
                  <a:pt x="113" y="98"/>
                </a:cubicBezTo>
                <a:cubicBezTo>
                  <a:pt x="113" y="97"/>
                  <a:pt x="112" y="95"/>
                  <a:pt x="110" y="94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5"/>
                  <a:pt x="108" y="82"/>
                  <a:pt x="105" y="81"/>
                </a:cubicBezTo>
                <a:cubicBezTo>
                  <a:pt x="105" y="26"/>
                  <a:pt x="105" y="26"/>
                  <a:pt x="105" y="26"/>
                </a:cubicBezTo>
                <a:cubicBezTo>
                  <a:pt x="105" y="12"/>
                  <a:pt x="93" y="0"/>
                  <a:pt x="79" y="0"/>
                </a:cubicBezTo>
                <a:cubicBezTo>
                  <a:pt x="64" y="0"/>
                  <a:pt x="53" y="12"/>
                  <a:pt x="53" y="26"/>
                </a:cubicBezTo>
                <a:cubicBezTo>
                  <a:pt x="53" y="36"/>
                  <a:pt x="53" y="36"/>
                  <a:pt x="53" y="36"/>
                </a:cubicBezTo>
                <a:cubicBezTo>
                  <a:pt x="49" y="37"/>
                  <a:pt x="47" y="40"/>
                  <a:pt x="47" y="44"/>
                </a:cubicBezTo>
                <a:cubicBezTo>
                  <a:pt x="47" y="61"/>
                  <a:pt x="47" y="61"/>
                  <a:pt x="47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4" y="61"/>
                  <a:pt x="0" y="64"/>
                  <a:pt x="0" y="69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63" y="160"/>
                  <a:pt x="63" y="160"/>
                  <a:pt x="63" y="160"/>
                </a:cubicBezTo>
                <a:cubicBezTo>
                  <a:pt x="68" y="160"/>
                  <a:pt x="72" y="156"/>
                  <a:pt x="72" y="152"/>
                </a:cubicBezTo>
                <a:cubicBezTo>
                  <a:pt x="72" y="69"/>
                  <a:pt x="72" y="69"/>
                  <a:pt x="72" y="69"/>
                </a:cubicBezTo>
                <a:cubicBezTo>
                  <a:pt x="72" y="64"/>
                  <a:pt x="68" y="61"/>
                  <a:pt x="63" y="61"/>
                </a:cubicBezTo>
                <a:cubicBezTo>
                  <a:pt x="63" y="61"/>
                  <a:pt x="63" y="61"/>
                  <a:pt x="63" y="61"/>
                </a:cubicBezTo>
                <a:cubicBezTo>
                  <a:pt x="63" y="44"/>
                  <a:pt x="63" y="44"/>
                  <a:pt x="63" y="44"/>
                </a:cubicBezTo>
                <a:cubicBezTo>
                  <a:pt x="63" y="40"/>
                  <a:pt x="61" y="37"/>
                  <a:pt x="58" y="36"/>
                </a:cubicBezTo>
                <a:cubicBezTo>
                  <a:pt x="58" y="26"/>
                  <a:pt x="58" y="26"/>
                  <a:pt x="58" y="26"/>
                </a:cubicBezTo>
                <a:cubicBezTo>
                  <a:pt x="58" y="15"/>
                  <a:pt x="67" y="5"/>
                  <a:pt x="79" y="5"/>
                </a:cubicBezTo>
                <a:cubicBezTo>
                  <a:pt x="90" y="5"/>
                  <a:pt x="100" y="15"/>
                  <a:pt x="100" y="26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6" y="82"/>
                  <a:pt x="94" y="85"/>
                  <a:pt x="94" y="88"/>
                </a:cubicBezTo>
                <a:cubicBezTo>
                  <a:pt x="94" y="94"/>
                  <a:pt x="94" y="94"/>
                  <a:pt x="94" y="94"/>
                </a:cubicBezTo>
                <a:cubicBezTo>
                  <a:pt x="92" y="95"/>
                  <a:pt x="91" y="97"/>
                  <a:pt x="91" y="98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4" y="126"/>
                  <a:pt x="83" y="128"/>
                  <a:pt x="83" y="130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8"/>
                  <a:pt x="85" y="141"/>
                  <a:pt x="88" y="141"/>
                </a:cubicBezTo>
                <a:cubicBezTo>
                  <a:pt x="88" y="141"/>
                  <a:pt x="88" y="141"/>
                  <a:pt x="88" y="141"/>
                </a:cubicBezTo>
                <a:cubicBezTo>
                  <a:pt x="88" y="157"/>
                  <a:pt x="88" y="157"/>
                  <a:pt x="88" y="157"/>
                </a:cubicBezTo>
                <a:cubicBezTo>
                  <a:pt x="88" y="159"/>
                  <a:pt x="90" y="160"/>
                  <a:pt x="91" y="160"/>
                </a:cubicBezTo>
                <a:cubicBezTo>
                  <a:pt x="92" y="160"/>
                  <a:pt x="94" y="159"/>
                  <a:pt x="94" y="157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111" y="141"/>
                  <a:pt x="111" y="141"/>
                  <a:pt x="111" y="141"/>
                </a:cubicBezTo>
                <a:cubicBezTo>
                  <a:pt x="111" y="157"/>
                  <a:pt x="111" y="157"/>
                  <a:pt x="111" y="157"/>
                </a:cubicBezTo>
                <a:cubicBezTo>
                  <a:pt x="111" y="159"/>
                  <a:pt x="112" y="160"/>
                  <a:pt x="113" y="160"/>
                </a:cubicBezTo>
                <a:cubicBezTo>
                  <a:pt x="115" y="160"/>
                  <a:pt x="116" y="159"/>
                  <a:pt x="116" y="157"/>
                </a:cubicBezTo>
                <a:cubicBezTo>
                  <a:pt x="116" y="141"/>
                  <a:pt x="116" y="141"/>
                  <a:pt x="116" y="141"/>
                </a:cubicBezTo>
                <a:cubicBezTo>
                  <a:pt x="116" y="141"/>
                  <a:pt x="116" y="141"/>
                  <a:pt x="116" y="141"/>
                </a:cubicBezTo>
                <a:cubicBezTo>
                  <a:pt x="119" y="141"/>
                  <a:pt x="121" y="138"/>
                  <a:pt x="121" y="135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1" y="128"/>
                  <a:pt x="120" y="126"/>
                  <a:pt x="118" y="125"/>
                </a:cubicBezTo>
                <a:close/>
                <a:moveTo>
                  <a:pt x="66" y="113"/>
                </a:moveTo>
                <a:cubicBezTo>
                  <a:pt x="47" y="113"/>
                  <a:pt x="47" y="113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7" y="110"/>
                  <a:pt x="44" y="108"/>
                  <a:pt x="41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6" y="102"/>
                  <a:pt x="16" y="102"/>
                  <a:pt x="16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3" y="102"/>
                  <a:pt x="25" y="101"/>
                  <a:pt x="25" y="99"/>
                </a:cubicBezTo>
                <a:cubicBezTo>
                  <a:pt x="25" y="98"/>
                  <a:pt x="23" y="97"/>
                  <a:pt x="22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94"/>
                  <a:pt x="16" y="94"/>
                  <a:pt x="16" y="94"/>
                </a:cubicBezTo>
                <a:cubicBezTo>
                  <a:pt x="22" y="94"/>
                  <a:pt x="22" y="94"/>
                  <a:pt x="22" y="94"/>
                </a:cubicBezTo>
                <a:cubicBezTo>
                  <a:pt x="23" y="94"/>
                  <a:pt x="25" y="92"/>
                  <a:pt x="25" y="91"/>
                </a:cubicBezTo>
                <a:cubicBezTo>
                  <a:pt x="25" y="90"/>
                  <a:pt x="23" y="88"/>
                  <a:pt x="22" y="88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83"/>
                  <a:pt x="16" y="83"/>
                  <a:pt x="16" y="83"/>
                </a:cubicBezTo>
                <a:cubicBezTo>
                  <a:pt x="41" y="83"/>
                  <a:pt x="41" y="83"/>
                  <a:pt x="41" y="83"/>
                </a:cubicBezTo>
                <a:cubicBezTo>
                  <a:pt x="44" y="83"/>
                  <a:pt x="47" y="80"/>
                  <a:pt x="47" y="77"/>
                </a:cubicBezTo>
                <a:cubicBezTo>
                  <a:pt x="47" y="77"/>
                  <a:pt x="47" y="77"/>
                  <a:pt x="47" y="77"/>
                </a:cubicBezTo>
                <a:cubicBezTo>
                  <a:pt x="66" y="77"/>
                  <a:pt x="66" y="77"/>
                  <a:pt x="66" y="77"/>
                </a:cubicBezTo>
                <a:lnTo>
                  <a:pt x="66" y="113"/>
                </a:lnTo>
                <a:close/>
                <a:moveTo>
                  <a:pt x="11" y="108"/>
                </a:moveTo>
                <a:cubicBezTo>
                  <a:pt x="5" y="108"/>
                  <a:pt x="5" y="108"/>
                  <a:pt x="5" y="108"/>
                </a:cubicBezTo>
                <a:cubicBezTo>
                  <a:pt x="5" y="83"/>
                  <a:pt x="5" y="83"/>
                  <a:pt x="5" y="83"/>
                </a:cubicBezTo>
                <a:cubicBezTo>
                  <a:pt x="11" y="83"/>
                  <a:pt x="11" y="83"/>
                  <a:pt x="11" y="83"/>
                </a:cubicBezTo>
                <a:lnTo>
                  <a:pt x="11" y="108"/>
                </a:lnTo>
                <a:close/>
                <a:moveTo>
                  <a:pt x="63" y="155"/>
                </a:moveTo>
                <a:cubicBezTo>
                  <a:pt x="8" y="155"/>
                  <a:pt x="8" y="155"/>
                  <a:pt x="8" y="155"/>
                </a:cubicBezTo>
                <a:cubicBezTo>
                  <a:pt x="7" y="155"/>
                  <a:pt x="5" y="154"/>
                  <a:pt x="5" y="152"/>
                </a:cubicBezTo>
                <a:cubicBezTo>
                  <a:pt x="5" y="113"/>
                  <a:pt x="5" y="113"/>
                  <a:pt x="5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6"/>
                  <a:pt x="44" y="119"/>
                  <a:pt x="47" y="119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66" y="154"/>
                  <a:pt x="65" y="155"/>
                  <a:pt x="63" y="155"/>
                </a:cubicBezTo>
                <a:close/>
                <a:moveTo>
                  <a:pt x="66" y="69"/>
                </a:moveTo>
                <a:cubicBezTo>
                  <a:pt x="66" y="72"/>
                  <a:pt x="66" y="72"/>
                  <a:pt x="66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44" y="72"/>
                  <a:pt x="41" y="74"/>
                  <a:pt x="41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69"/>
                  <a:pt x="5" y="69"/>
                  <a:pt x="5" y="69"/>
                </a:cubicBezTo>
                <a:cubicBezTo>
                  <a:pt x="5" y="67"/>
                  <a:pt x="7" y="66"/>
                  <a:pt x="8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65" y="66"/>
                  <a:pt x="66" y="67"/>
                  <a:pt x="66" y="69"/>
                </a:cubicBezTo>
                <a:close/>
                <a:moveTo>
                  <a:pt x="52" y="61"/>
                </a:moveTo>
                <a:cubicBezTo>
                  <a:pt x="52" y="52"/>
                  <a:pt x="52" y="52"/>
                  <a:pt x="52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61"/>
                  <a:pt x="58" y="61"/>
                  <a:pt x="58" y="61"/>
                </a:cubicBezTo>
                <a:lnTo>
                  <a:pt x="52" y="61"/>
                </a:lnTo>
                <a:close/>
                <a:moveTo>
                  <a:pt x="58" y="47"/>
                </a:moveTo>
                <a:cubicBezTo>
                  <a:pt x="52" y="47"/>
                  <a:pt x="52" y="47"/>
                  <a:pt x="52" y="47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2"/>
                  <a:pt x="54" y="41"/>
                  <a:pt x="55" y="41"/>
                </a:cubicBezTo>
                <a:cubicBezTo>
                  <a:pt x="57" y="41"/>
                  <a:pt x="58" y="42"/>
                  <a:pt x="58" y="44"/>
                </a:cubicBezTo>
                <a:lnTo>
                  <a:pt x="58" y="47"/>
                </a:lnTo>
                <a:close/>
                <a:moveTo>
                  <a:pt x="102" y="85"/>
                </a:moveTo>
                <a:cubicBezTo>
                  <a:pt x="104" y="85"/>
                  <a:pt x="105" y="87"/>
                  <a:pt x="105" y="88"/>
                </a:cubicBezTo>
                <a:cubicBezTo>
                  <a:pt x="105" y="94"/>
                  <a:pt x="105" y="94"/>
                  <a:pt x="105" y="94"/>
                </a:cubicBezTo>
                <a:cubicBezTo>
                  <a:pt x="99" y="94"/>
                  <a:pt x="99" y="94"/>
                  <a:pt x="99" y="94"/>
                </a:cubicBezTo>
                <a:cubicBezTo>
                  <a:pt x="99" y="88"/>
                  <a:pt x="99" y="88"/>
                  <a:pt x="99" y="88"/>
                </a:cubicBezTo>
                <a:cubicBezTo>
                  <a:pt x="99" y="87"/>
                  <a:pt x="101" y="85"/>
                  <a:pt x="102" y="85"/>
                </a:cubicBezTo>
                <a:close/>
                <a:moveTo>
                  <a:pt x="96" y="99"/>
                </a:moveTo>
                <a:cubicBezTo>
                  <a:pt x="96" y="99"/>
                  <a:pt x="96" y="99"/>
                  <a:pt x="96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91" y="124"/>
                  <a:pt x="91" y="124"/>
                  <a:pt x="91" y="124"/>
                </a:cubicBezTo>
                <a:lnTo>
                  <a:pt x="96" y="99"/>
                </a:lnTo>
                <a:close/>
                <a:moveTo>
                  <a:pt x="116" y="135"/>
                </a:moveTo>
                <a:cubicBezTo>
                  <a:pt x="116" y="135"/>
                  <a:pt x="116" y="135"/>
                  <a:pt x="116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6" y="130"/>
                  <a:pt x="116" y="130"/>
                  <a:pt x="116" y="130"/>
                </a:cubicBezTo>
                <a:lnTo>
                  <a:pt x="116" y="13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49">
            <a:extLst>
              <a:ext uri="{FF2B5EF4-FFF2-40B4-BE49-F238E27FC236}">
                <a16:creationId xmlns:a16="http://schemas.microsoft.com/office/drawing/2014/main" id="{DF2F0BDE-96B9-4E23-8D25-C058CC87CC04}"/>
              </a:ext>
            </a:extLst>
          </p:cNvPr>
          <p:cNvSpPr>
            <a:spLocks noEditPoints="1"/>
          </p:cNvSpPr>
          <p:nvPr/>
        </p:nvSpPr>
        <p:spPr bwMode="auto">
          <a:xfrm>
            <a:off x="5775370" y="5260870"/>
            <a:ext cx="365870" cy="509868"/>
          </a:xfrm>
          <a:custGeom>
            <a:avLst/>
            <a:gdLst>
              <a:gd name="T0" fmla="*/ 27261 w 116"/>
              <a:gd name="T1" fmla="*/ 0 h 160"/>
              <a:gd name="T2" fmla="*/ 0 w 116"/>
              <a:gd name="T3" fmla="*/ 523320 h 160"/>
              <a:gd name="T4" fmla="*/ 368027 w 116"/>
              <a:gd name="T5" fmla="*/ 550863 h 160"/>
              <a:gd name="T6" fmla="*/ 395288 w 116"/>
              <a:gd name="T7" fmla="*/ 27543 h 160"/>
              <a:gd name="T8" fmla="*/ 320320 w 116"/>
              <a:gd name="T9" fmla="*/ 17214 h 160"/>
              <a:gd name="T10" fmla="*/ 340766 w 116"/>
              <a:gd name="T11" fmla="*/ 27543 h 160"/>
              <a:gd name="T12" fmla="*/ 320320 w 116"/>
              <a:gd name="T13" fmla="*/ 27543 h 160"/>
              <a:gd name="T14" fmla="*/ 245351 w 116"/>
              <a:gd name="T15" fmla="*/ 17214 h 160"/>
              <a:gd name="T16" fmla="*/ 262389 w 116"/>
              <a:gd name="T17" fmla="*/ 27543 h 160"/>
              <a:gd name="T18" fmla="*/ 245351 w 116"/>
              <a:gd name="T19" fmla="*/ 27543 h 160"/>
              <a:gd name="T20" fmla="*/ 166975 w 116"/>
              <a:gd name="T21" fmla="*/ 17214 h 160"/>
              <a:gd name="T22" fmla="*/ 187421 w 116"/>
              <a:gd name="T23" fmla="*/ 27543 h 160"/>
              <a:gd name="T24" fmla="*/ 166975 w 116"/>
              <a:gd name="T25" fmla="*/ 27543 h 160"/>
              <a:gd name="T26" fmla="*/ 378250 w 116"/>
              <a:gd name="T27" fmla="*/ 523320 h 160"/>
              <a:gd name="T28" fmla="*/ 27261 w 116"/>
              <a:gd name="T29" fmla="*/ 533649 h 160"/>
              <a:gd name="T30" fmla="*/ 17038 w 116"/>
              <a:gd name="T31" fmla="*/ 27543 h 160"/>
              <a:gd name="T32" fmla="*/ 149937 w 116"/>
              <a:gd name="T33" fmla="*/ 17214 h 160"/>
              <a:gd name="T34" fmla="*/ 177198 w 116"/>
              <a:gd name="T35" fmla="*/ 55086 h 160"/>
              <a:gd name="T36" fmla="*/ 204459 w 116"/>
              <a:gd name="T37" fmla="*/ 17214 h 160"/>
              <a:gd name="T38" fmla="*/ 224905 w 116"/>
              <a:gd name="T39" fmla="*/ 27543 h 160"/>
              <a:gd name="T40" fmla="*/ 282835 w 116"/>
              <a:gd name="T41" fmla="*/ 27543 h 160"/>
              <a:gd name="T42" fmla="*/ 299874 w 116"/>
              <a:gd name="T43" fmla="*/ 17214 h 160"/>
              <a:gd name="T44" fmla="*/ 330543 w 116"/>
              <a:gd name="T45" fmla="*/ 55086 h 160"/>
              <a:gd name="T46" fmla="*/ 357804 w 116"/>
              <a:gd name="T47" fmla="*/ 17214 h 160"/>
              <a:gd name="T48" fmla="*/ 378250 w 116"/>
              <a:gd name="T49" fmla="*/ 27543 h 160"/>
              <a:gd name="T50" fmla="*/ 279428 w 116"/>
              <a:gd name="T51" fmla="*/ 258217 h 160"/>
              <a:gd name="T52" fmla="*/ 224905 w 116"/>
              <a:gd name="T53" fmla="*/ 161816 h 160"/>
              <a:gd name="T54" fmla="*/ 201052 w 116"/>
              <a:gd name="T55" fmla="*/ 151487 h 160"/>
              <a:gd name="T56" fmla="*/ 105637 w 116"/>
              <a:gd name="T57" fmla="*/ 302975 h 160"/>
              <a:gd name="T58" fmla="*/ 180606 w 116"/>
              <a:gd name="T59" fmla="*/ 313303 h 160"/>
              <a:gd name="T60" fmla="*/ 173790 w 116"/>
              <a:gd name="T61" fmla="*/ 444133 h 160"/>
              <a:gd name="T62" fmla="*/ 190829 w 116"/>
              <a:gd name="T63" fmla="*/ 437248 h 160"/>
              <a:gd name="T64" fmla="*/ 299874 w 116"/>
              <a:gd name="T65" fmla="*/ 265103 h 160"/>
              <a:gd name="T66" fmla="*/ 282835 w 116"/>
              <a:gd name="T67" fmla="*/ 275432 h 160"/>
              <a:gd name="T68" fmla="*/ 201052 w 116"/>
              <a:gd name="T69" fmla="*/ 306418 h 160"/>
              <a:gd name="T70" fmla="*/ 190829 w 116"/>
              <a:gd name="T71" fmla="*/ 296089 h 160"/>
              <a:gd name="T72" fmla="*/ 122676 w 116"/>
              <a:gd name="T73" fmla="*/ 296089 h 160"/>
              <a:gd name="T74" fmla="*/ 204459 w 116"/>
              <a:gd name="T75" fmla="*/ 175588 h 160"/>
              <a:gd name="T76" fmla="*/ 197644 w 116"/>
              <a:gd name="T77" fmla="*/ 271989 h 160"/>
              <a:gd name="T78" fmla="*/ 279428 w 116"/>
              <a:gd name="T79" fmla="*/ 275432 h 160"/>
              <a:gd name="T80" fmla="*/ 282835 w 116"/>
              <a:gd name="T81" fmla="*/ 275432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16" h="160">
                <a:moveTo>
                  <a:pt x="10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2" y="160"/>
                  <a:pt x="116" y="156"/>
                  <a:pt x="116" y="152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4"/>
                  <a:pt x="112" y="0"/>
                  <a:pt x="108" y="0"/>
                </a:cubicBezTo>
                <a:close/>
                <a:moveTo>
                  <a:pt x="94" y="5"/>
                </a:moveTo>
                <a:cubicBezTo>
                  <a:pt x="100" y="5"/>
                  <a:pt x="100" y="5"/>
                  <a:pt x="100" y="5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10"/>
                  <a:pt x="98" y="11"/>
                  <a:pt x="97" y="11"/>
                </a:cubicBezTo>
                <a:cubicBezTo>
                  <a:pt x="95" y="11"/>
                  <a:pt x="94" y="10"/>
                  <a:pt x="94" y="8"/>
                </a:cubicBezTo>
                <a:lnTo>
                  <a:pt x="94" y="5"/>
                </a:lnTo>
                <a:close/>
                <a:moveTo>
                  <a:pt x="72" y="5"/>
                </a:moveTo>
                <a:cubicBezTo>
                  <a:pt x="77" y="5"/>
                  <a:pt x="77" y="5"/>
                  <a:pt x="77" y="5"/>
                </a:cubicBezTo>
                <a:cubicBezTo>
                  <a:pt x="77" y="8"/>
                  <a:pt x="77" y="8"/>
                  <a:pt x="77" y="8"/>
                </a:cubicBezTo>
                <a:cubicBezTo>
                  <a:pt x="77" y="10"/>
                  <a:pt x="76" y="11"/>
                  <a:pt x="74" y="11"/>
                </a:cubicBezTo>
                <a:cubicBezTo>
                  <a:pt x="73" y="11"/>
                  <a:pt x="72" y="10"/>
                  <a:pt x="72" y="8"/>
                </a:cubicBezTo>
                <a:lnTo>
                  <a:pt x="72" y="5"/>
                </a:lnTo>
                <a:close/>
                <a:moveTo>
                  <a:pt x="49" y="5"/>
                </a:moveTo>
                <a:cubicBezTo>
                  <a:pt x="55" y="5"/>
                  <a:pt x="55" y="5"/>
                  <a:pt x="55" y="5"/>
                </a:cubicBezTo>
                <a:cubicBezTo>
                  <a:pt x="55" y="8"/>
                  <a:pt x="55" y="8"/>
                  <a:pt x="55" y="8"/>
                </a:cubicBezTo>
                <a:cubicBezTo>
                  <a:pt x="55" y="10"/>
                  <a:pt x="54" y="11"/>
                  <a:pt x="52" y="11"/>
                </a:cubicBezTo>
                <a:cubicBezTo>
                  <a:pt x="51" y="11"/>
                  <a:pt x="49" y="10"/>
                  <a:pt x="49" y="8"/>
                </a:cubicBezTo>
                <a:lnTo>
                  <a:pt x="49" y="5"/>
                </a:lnTo>
                <a:close/>
                <a:moveTo>
                  <a:pt x="111" y="152"/>
                </a:moveTo>
                <a:cubicBezTo>
                  <a:pt x="111" y="154"/>
                  <a:pt x="109" y="155"/>
                  <a:pt x="108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6" y="155"/>
                  <a:pt x="5" y="154"/>
                  <a:pt x="5" y="152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6" y="5"/>
                  <a:pt x="8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13"/>
                  <a:pt x="48" y="16"/>
                  <a:pt x="52" y="16"/>
                </a:cubicBezTo>
                <a:cubicBezTo>
                  <a:pt x="57" y="16"/>
                  <a:pt x="60" y="13"/>
                  <a:pt x="60" y="8"/>
                </a:cubicBezTo>
                <a:cubicBezTo>
                  <a:pt x="60" y="5"/>
                  <a:pt x="60" y="5"/>
                  <a:pt x="60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13"/>
                  <a:pt x="70" y="16"/>
                  <a:pt x="74" y="16"/>
                </a:cubicBezTo>
                <a:cubicBezTo>
                  <a:pt x="79" y="16"/>
                  <a:pt x="83" y="13"/>
                  <a:pt x="83" y="8"/>
                </a:cubicBezTo>
                <a:cubicBezTo>
                  <a:pt x="83" y="5"/>
                  <a:pt x="83" y="5"/>
                  <a:pt x="83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88" y="8"/>
                  <a:pt x="88" y="8"/>
                  <a:pt x="88" y="8"/>
                </a:cubicBezTo>
                <a:cubicBezTo>
                  <a:pt x="88" y="13"/>
                  <a:pt x="92" y="16"/>
                  <a:pt x="97" y="16"/>
                </a:cubicBezTo>
                <a:cubicBezTo>
                  <a:pt x="101" y="16"/>
                  <a:pt x="105" y="13"/>
                  <a:pt x="105" y="8"/>
                </a:cubicBezTo>
                <a:cubicBezTo>
                  <a:pt x="105" y="5"/>
                  <a:pt x="105" y="5"/>
                  <a:pt x="105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9" y="5"/>
                  <a:pt x="111" y="7"/>
                  <a:pt x="111" y="8"/>
                </a:cubicBezTo>
                <a:lnTo>
                  <a:pt x="111" y="152"/>
                </a:lnTo>
                <a:close/>
                <a:moveTo>
                  <a:pt x="82" y="75"/>
                </a:moveTo>
                <a:cubicBezTo>
                  <a:pt x="62" y="75"/>
                  <a:pt x="62" y="75"/>
                  <a:pt x="62" y="75"/>
                </a:cubicBezTo>
                <a:cubicBezTo>
                  <a:pt x="66" y="47"/>
                  <a:pt x="66" y="47"/>
                  <a:pt x="66" y="47"/>
                </a:cubicBezTo>
                <a:cubicBezTo>
                  <a:pt x="66" y="44"/>
                  <a:pt x="66" y="42"/>
                  <a:pt x="64" y="42"/>
                </a:cubicBezTo>
                <a:cubicBezTo>
                  <a:pt x="62" y="41"/>
                  <a:pt x="61" y="42"/>
                  <a:pt x="59" y="44"/>
                </a:cubicBezTo>
                <a:cubicBezTo>
                  <a:pt x="32" y="82"/>
                  <a:pt x="32" y="82"/>
                  <a:pt x="32" y="82"/>
                </a:cubicBezTo>
                <a:cubicBezTo>
                  <a:pt x="30" y="84"/>
                  <a:pt x="30" y="86"/>
                  <a:pt x="31" y="88"/>
                </a:cubicBezTo>
                <a:cubicBezTo>
                  <a:pt x="32" y="90"/>
                  <a:pt x="34" y="91"/>
                  <a:pt x="36" y="91"/>
                </a:cubicBezTo>
                <a:cubicBezTo>
                  <a:pt x="53" y="91"/>
                  <a:pt x="53" y="91"/>
                  <a:pt x="53" y="91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49" y="127"/>
                  <a:pt x="50" y="129"/>
                  <a:pt x="51" y="129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54" y="130"/>
                  <a:pt x="55" y="129"/>
                  <a:pt x="56" y="127"/>
                </a:cubicBezTo>
                <a:cubicBezTo>
                  <a:pt x="87" y="83"/>
                  <a:pt x="87" y="83"/>
                  <a:pt x="87" y="83"/>
                </a:cubicBezTo>
                <a:cubicBezTo>
                  <a:pt x="88" y="81"/>
                  <a:pt x="89" y="79"/>
                  <a:pt x="88" y="77"/>
                </a:cubicBezTo>
                <a:cubicBezTo>
                  <a:pt x="87" y="76"/>
                  <a:pt x="85" y="75"/>
                  <a:pt x="82" y="75"/>
                </a:cubicBezTo>
                <a:close/>
                <a:moveTo>
                  <a:pt x="83" y="80"/>
                </a:moveTo>
                <a:cubicBezTo>
                  <a:pt x="55" y="120"/>
                  <a:pt x="55" y="120"/>
                  <a:pt x="55" y="120"/>
                </a:cubicBezTo>
                <a:cubicBezTo>
                  <a:pt x="59" y="89"/>
                  <a:pt x="59" y="89"/>
                  <a:pt x="59" y="89"/>
                </a:cubicBezTo>
                <a:cubicBezTo>
                  <a:pt x="59" y="88"/>
                  <a:pt x="58" y="87"/>
                  <a:pt x="58" y="87"/>
                </a:cubicBezTo>
                <a:cubicBezTo>
                  <a:pt x="57" y="86"/>
                  <a:pt x="57" y="86"/>
                  <a:pt x="56" y="86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86"/>
                  <a:pt x="36" y="86"/>
                  <a:pt x="36" y="85"/>
                </a:cubicBezTo>
                <a:cubicBezTo>
                  <a:pt x="60" y="51"/>
                  <a:pt x="60" y="51"/>
                  <a:pt x="60" y="51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78"/>
                  <a:pt x="57" y="78"/>
                  <a:pt x="58" y="79"/>
                </a:cubicBezTo>
                <a:cubicBezTo>
                  <a:pt x="58" y="80"/>
                  <a:pt x="59" y="80"/>
                  <a:pt x="60" y="80"/>
                </a:cubicBezTo>
                <a:cubicBezTo>
                  <a:pt x="82" y="80"/>
                  <a:pt x="82" y="80"/>
                  <a:pt x="82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55">
            <a:extLst>
              <a:ext uri="{FF2B5EF4-FFF2-40B4-BE49-F238E27FC236}">
                <a16:creationId xmlns:a16="http://schemas.microsoft.com/office/drawing/2014/main" id="{B94D22D5-DED0-45AD-A9B1-518CDA496E8D}"/>
              </a:ext>
            </a:extLst>
          </p:cNvPr>
          <p:cNvSpPr>
            <a:spLocks noEditPoints="1"/>
          </p:cNvSpPr>
          <p:nvPr/>
        </p:nvSpPr>
        <p:spPr bwMode="auto">
          <a:xfrm>
            <a:off x="6696768" y="2256877"/>
            <a:ext cx="505460" cy="508400"/>
          </a:xfrm>
          <a:custGeom>
            <a:avLst/>
            <a:gdLst>
              <a:gd name="T0" fmla="*/ 273050 w 160"/>
              <a:gd name="T1" fmla="*/ 0 h 160"/>
              <a:gd name="T2" fmla="*/ 0 w 160"/>
              <a:gd name="T3" fmla="*/ 274638 h 160"/>
              <a:gd name="T4" fmla="*/ 273050 w 160"/>
              <a:gd name="T5" fmla="*/ 549275 h 160"/>
              <a:gd name="T6" fmla="*/ 546100 w 160"/>
              <a:gd name="T7" fmla="*/ 274638 h 160"/>
              <a:gd name="T8" fmla="*/ 453946 w 160"/>
              <a:gd name="T9" fmla="*/ 456585 h 160"/>
              <a:gd name="T10" fmla="*/ 92154 w 160"/>
              <a:gd name="T11" fmla="*/ 456585 h 160"/>
              <a:gd name="T12" fmla="*/ 92154 w 160"/>
              <a:gd name="T13" fmla="*/ 92690 h 160"/>
              <a:gd name="T14" fmla="*/ 453946 w 160"/>
              <a:gd name="T15" fmla="*/ 92690 h 160"/>
              <a:gd name="T16" fmla="*/ 453946 w 160"/>
              <a:gd name="T17" fmla="*/ 456585 h 160"/>
              <a:gd name="T18" fmla="*/ 75089 w 160"/>
              <a:gd name="T19" fmla="*/ 274638 h 160"/>
              <a:gd name="T20" fmla="*/ 471011 w 160"/>
              <a:gd name="T21" fmla="*/ 274638 h 160"/>
              <a:gd name="T22" fmla="*/ 273050 w 160"/>
              <a:gd name="T23" fmla="*/ 456585 h 160"/>
              <a:gd name="T24" fmla="*/ 273050 w 160"/>
              <a:gd name="T25" fmla="*/ 92690 h 160"/>
              <a:gd name="T26" fmla="*/ 273050 w 160"/>
              <a:gd name="T27" fmla="*/ 456585 h 160"/>
              <a:gd name="T28" fmla="*/ 102394 w 160"/>
              <a:gd name="T29" fmla="*/ 274638 h 160"/>
              <a:gd name="T30" fmla="*/ 443706 w 160"/>
              <a:gd name="T31" fmla="*/ 274638 h 160"/>
              <a:gd name="T32" fmla="*/ 273050 w 160"/>
              <a:gd name="T33" fmla="*/ 425688 h 160"/>
              <a:gd name="T34" fmla="*/ 273050 w 160"/>
              <a:gd name="T35" fmla="*/ 123587 h 160"/>
              <a:gd name="T36" fmla="*/ 273050 w 160"/>
              <a:gd name="T37" fmla="*/ 425688 h 160"/>
              <a:gd name="T38" fmla="*/ 133112 w 160"/>
              <a:gd name="T39" fmla="*/ 274638 h 160"/>
              <a:gd name="T40" fmla="*/ 412988 w 160"/>
              <a:gd name="T41" fmla="*/ 274638 h 160"/>
              <a:gd name="T42" fmla="*/ 395923 w 160"/>
              <a:gd name="T43" fmla="*/ 295235 h 160"/>
              <a:gd name="T44" fmla="*/ 382270 w 160"/>
              <a:gd name="T45" fmla="*/ 216277 h 160"/>
              <a:gd name="T46" fmla="*/ 395923 w 160"/>
              <a:gd name="T47" fmla="*/ 295235 h 160"/>
              <a:gd name="T48" fmla="*/ 279876 w 160"/>
              <a:gd name="T49" fmla="*/ 254040 h 160"/>
              <a:gd name="T50" fmla="*/ 293529 w 160"/>
              <a:gd name="T51" fmla="*/ 281503 h 160"/>
              <a:gd name="T52" fmla="*/ 266224 w 160"/>
              <a:gd name="T53" fmla="*/ 295235 h 160"/>
              <a:gd name="T54" fmla="*/ 252571 w 160"/>
              <a:gd name="T55" fmla="*/ 267772 h 160"/>
              <a:gd name="T56" fmla="*/ 372031 w 160"/>
              <a:gd name="T57" fmla="*/ 202545 h 160"/>
              <a:gd name="T58" fmla="*/ 310594 w 160"/>
              <a:gd name="T59" fmla="*/ 157917 h 160"/>
              <a:gd name="T60" fmla="*/ 293529 w 160"/>
              <a:gd name="T61" fmla="*/ 151051 h 160"/>
              <a:gd name="T62" fmla="*/ 215027 w 160"/>
              <a:gd name="T63" fmla="*/ 164783 h 160"/>
              <a:gd name="T64" fmla="*/ 293529 w 160"/>
              <a:gd name="T65" fmla="*/ 151051 h 160"/>
              <a:gd name="T66" fmla="*/ 262811 w 160"/>
              <a:gd name="T67" fmla="*/ 236875 h 160"/>
              <a:gd name="T68" fmla="*/ 201374 w 160"/>
              <a:gd name="T69" fmla="*/ 175081 h 160"/>
              <a:gd name="T70" fmla="*/ 238919 w 160"/>
              <a:gd name="T71" fmla="*/ 254040 h 160"/>
              <a:gd name="T72" fmla="*/ 150178 w 160"/>
              <a:gd name="T73" fmla="*/ 274638 h 160"/>
              <a:gd name="T74" fmla="*/ 174069 w 160"/>
              <a:gd name="T75" fmla="*/ 346730 h 160"/>
              <a:gd name="T76" fmla="*/ 235506 w 160"/>
              <a:gd name="T77" fmla="*/ 391358 h 160"/>
              <a:gd name="T78" fmla="*/ 252571 w 160"/>
              <a:gd name="T79" fmla="*/ 398224 h 160"/>
              <a:gd name="T80" fmla="*/ 331073 w 160"/>
              <a:gd name="T81" fmla="*/ 384493 h 160"/>
              <a:gd name="T82" fmla="*/ 252571 w 160"/>
              <a:gd name="T83" fmla="*/ 398224 h 160"/>
              <a:gd name="T84" fmla="*/ 283289 w 160"/>
              <a:gd name="T85" fmla="*/ 312400 h 160"/>
              <a:gd name="T86" fmla="*/ 344726 w 160"/>
              <a:gd name="T87" fmla="*/ 374194 h 160"/>
              <a:gd name="T88" fmla="*/ 273050 w 160"/>
              <a:gd name="T89" fmla="*/ 54928 h 160"/>
              <a:gd name="T90" fmla="*/ 365204 w 160"/>
              <a:gd name="T91" fmla="*/ 75525 h 160"/>
              <a:gd name="T92" fmla="*/ 368618 w 160"/>
              <a:gd name="T93" fmla="*/ 58360 h 160"/>
              <a:gd name="T94" fmla="*/ 177483 w 160"/>
              <a:gd name="T95" fmla="*/ 58360 h 160"/>
              <a:gd name="T96" fmla="*/ 187722 w 160"/>
              <a:gd name="T97" fmla="*/ 75525 h 160"/>
              <a:gd name="T98" fmla="*/ 290116 w 160"/>
              <a:gd name="T99" fmla="*/ 494348 h 160"/>
              <a:gd name="T100" fmla="*/ 293529 w 160"/>
              <a:gd name="T101" fmla="*/ 511512 h 160"/>
              <a:gd name="T102" fmla="*/ 368618 w 160"/>
              <a:gd name="T103" fmla="*/ 490915 h 160"/>
              <a:gd name="T104" fmla="*/ 358378 w 160"/>
              <a:gd name="T105" fmla="*/ 473750 h 160"/>
              <a:gd name="T106" fmla="*/ 187722 w 160"/>
              <a:gd name="T107" fmla="*/ 473750 h 160"/>
              <a:gd name="T108" fmla="*/ 177483 w 160"/>
              <a:gd name="T109" fmla="*/ 490915 h 160"/>
              <a:gd name="T110" fmla="*/ 252571 w 160"/>
              <a:gd name="T111" fmla="*/ 511512 h 160"/>
              <a:gd name="T112" fmla="*/ 255984 w 160"/>
              <a:gd name="T113" fmla="*/ 494348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3" y="133"/>
                </a:moveTo>
                <a:cubicBezTo>
                  <a:pt x="119" y="147"/>
                  <a:pt x="100" y="155"/>
                  <a:pt x="80" y="155"/>
                </a:cubicBezTo>
                <a:cubicBezTo>
                  <a:pt x="60" y="155"/>
                  <a:pt x="41" y="147"/>
                  <a:pt x="27" y="133"/>
                </a:cubicBezTo>
                <a:cubicBezTo>
                  <a:pt x="13" y="119"/>
                  <a:pt x="5" y="100"/>
                  <a:pt x="5" y="80"/>
                </a:cubicBezTo>
                <a:cubicBezTo>
                  <a:pt x="5" y="60"/>
                  <a:pt x="13" y="41"/>
                  <a:pt x="27" y="27"/>
                </a:cubicBezTo>
                <a:cubicBezTo>
                  <a:pt x="41" y="13"/>
                  <a:pt x="60" y="5"/>
                  <a:pt x="80" y="5"/>
                </a:cubicBezTo>
                <a:cubicBezTo>
                  <a:pt x="100" y="5"/>
                  <a:pt x="119" y="13"/>
                  <a:pt x="133" y="27"/>
                </a:cubicBezTo>
                <a:cubicBezTo>
                  <a:pt x="147" y="41"/>
                  <a:pt x="155" y="60"/>
                  <a:pt x="155" y="80"/>
                </a:cubicBezTo>
                <a:cubicBezTo>
                  <a:pt x="155" y="100"/>
                  <a:pt x="147" y="119"/>
                  <a:pt x="133" y="133"/>
                </a:cubicBezTo>
                <a:close/>
                <a:moveTo>
                  <a:pt x="80" y="22"/>
                </a:moveTo>
                <a:cubicBezTo>
                  <a:pt x="48" y="22"/>
                  <a:pt x="22" y="48"/>
                  <a:pt x="22" y="80"/>
                </a:cubicBezTo>
                <a:cubicBezTo>
                  <a:pt x="22" y="112"/>
                  <a:pt x="48" y="138"/>
                  <a:pt x="80" y="138"/>
                </a:cubicBezTo>
                <a:cubicBezTo>
                  <a:pt x="112" y="138"/>
                  <a:pt x="138" y="112"/>
                  <a:pt x="138" y="80"/>
                </a:cubicBezTo>
                <a:cubicBezTo>
                  <a:pt x="138" y="48"/>
                  <a:pt x="112" y="22"/>
                  <a:pt x="80" y="22"/>
                </a:cubicBezTo>
                <a:close/>
                <a:moveTo>
                  <a:pt x="80" y="133"/>
                </a:moveTo>
                <a:cubicBezTo>
                  <a:pt x="51" y="133"/>
                  <a:pt x="27" y="109"/>
                  <a:pt x="27" y="80"/>
                </a:cubicBezTo>
                <a:cubicBezTo>
                  <a:pt x="27" y="51"/>
                  <a:pt x="51" y="27"/>
                  <a:pt x="80" y="27"/>
                </a:cubicBezTo>
                <a:cubicBezTo>
                  <a:pt x="109" y="27"/>
                  <a:pt x="133" y="51"/>
                  <a:pt x="133" y="80"/>
                </a:cubicBezTo>
                <a:cubicBezTo>
                  <a:pt x="133" y="109"/>
                  <a:pt x="109" y="133"/>
                  <a:pt x="80" y="133"/>
                </a:cubicBezTo>
                <a:close/>
                <a:moveTo>
                  <a:pt x="80" y="30"/>
                </a:moveTo>
                <a:cubicBezTo>
                  <a:pt x="53" y="30"/>
                  <a:pt x="30" y="53"/>
                  <a:pt x="30" y="80"/>
                </a:cubicBezTo>
                <a:cubicBezTo>
                  <a:pt x="30" y="107"/>
                  <a:pt x="53" y="130"/>
                  <a:pt x="80" y="130"/>
                </a:cubicBezTo>
                <a:cubicBezTo>
                  <a:pt x="107" y="130"/>
                  <a:pt x="130" y="107"/>
                  <a:pt x="130" y="80"/>
                </a:cubicBezTo>
                <a:cubicBezTo>
                  <a:pt x="130" y="53"/>
                  <a:pt x="107" y="30"/>
                  <a:pt x="80" y="30"/>
                </a:cubicBezTo>
                <a:close/>
                <a:moveTo>
                  <a:pt x="80" y="124"/>
                </a:moveTo>
                <a:cubicBezTo>
                  <a:pt x="56" y="124"/>
                  <a:pt x="36" y="104"/>
                  <a:pt x="36" y="80"/>
                </a:cubicBezTo>
                <a:cubicBezTo>
                  <a:pt x="36" y="56"/>
                  <a:pt x="56" y="36"/>
                  <a:pt x="80" y="36"/>
                </a:cubicBezTo>
                <a:cubicBezTo>
                  <a:pt x="104" y="36"/>
                  <a:pt x="124" y="56"/>
                  <a:pt x="124" y="80"/>
                </a:cubicBezTo>
                <a:cubicBezTo>
                  <a:pt x="124" y="104"/>
                  <a:pt x="104" y="124"/>
                  <a:pt x="80" y="124"/>
                </a:cubicBezTo>
                <a:close/>
                <a:moveTo>
                  <a:pt x="80" y="39"/>
                </a:moveTo>
                <a:cubicBezTo>
                  <a:pt x="57" y="39"/>
                  <a:pt x="39" y="57"/>
                  <a:pt x="39" y="80"/>
                </a:cubicBezTo>
                <a:cubicBezTo>
                  <a:pt x="39" y="103"/>
                  <a:pt x="57" y="121"/>
                  <a:pt x="80" y="121"/>
                </a:cubicBezTo>
                <a:cubicBezTo>
                  <a:pt x="103" y="121"/>
                  <a:pt x="121" y="103"/>
                  <a:pt x="121" y="80"/>
                </a:cubicBezTo>
                <a:cubicBezTo>
                  <a:pt x="121" y="57"/>
                  <a:pt x="103" y="39"/>
                  <a:pt x="80" y="39"/>
                </a:cubicBezTo>
                <a:close/>
                <a:moveTo>
                  <a:pt x="116" y="86"/>
                </a:moveTo>
                <a:cubicBezTo>
                  <a:pt x="90" y="86"/>
                  <a:pt x="90" y="86"/>
                  <a:pt x="90" y="86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8"/>
                  <a:pt x="116" y="74"/>
                  <a:pt x="116" y="80"/>
                </a:cubicBezTo>
                <a:cubicBezTo>
                  <a:pt x="116" y="82"/>
                  <a:pt x="116" y="84"/>
                  <a:pt x="116" y="86"/>
                </a:cubicBezTo>
                <a:close/>
                <a:moveTo>
                  <a:pt x="78" y="74"/>
                </a:moveTo>
                <a:cubicBezTo>
                  <a:pt x="82" y="74"/>
                  <a:pt x="82" y="74"/>
                  <a:pt x="82" y="74"/>
                </a:cubicBezTo>
                <a:cubicBezTo>
                  <a:pt x="86" y="78"/>
                  <a:pt x="86" y="78"/>
                  <a:pt x="86" y="78"/>
                </a:cubicBezTo>
                <a:cubicBezTo>
                  <a:pt x="86" y="82"/>
                  <a:pt x="86" y="82"/>
                  <a:pt x="86" y="82"/>
                </a:cubicBezTo>
                <a:cubicBezTo>
                  <a:pt x="82" y="86"/>
                  <a:pt x="82" y="86"/>
                  <a:pt x="82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4" y="82"/>
                  <a:pt x="74" y="82"/>
                  <a:pt x="74" y="82"/>
                </a:cubicBezTo>
                <a:cubicBezTo>
                  <a:pt x="74" y="78"/>
                  <a:pt x="74" y="78"/>
                  <a:pt x="74" y="78"/>
                </a:cubicBezTo>
                <a:lnTo>
                  <a:pt x="78" y="74"/>
                </a:lnTo>
                <a:close/>
                <a:moveTo>
                  <a:pt x="109" y="59"/>
                </a:moveTo>
                <a:cubicBezTo>
                  <a:pt x="91" y="77"/>
                  <a:pt x="91" y="77"/>
                  <a:pt x="91" y="77"/>
                </a:cubicBezTo>
                <a:cubicBezTo>
                  <a:pt x="91" y="46"/>
                  <a:pt x="91" y="46"/>
                  <a:pt x="91" y="46"/>
                </a:cubicBezTo>
                <a:cubicBezTo>
                  <a:pt x="98" y="48"/>
                  <a:pt x="105" y="53"/>
                  <a:pt x="109" y="59"/>
                </a:cubicBezTo>
                <a:close/>
                <a:moveTo>
                  <a:pt x="86" y="44"/>
                </a:moveTo>
                <a:cubicBezTo>
                  <a:pt x="86" y="70"/>
                  <a:pt x="86" y="70"/>
                  <a:pt x="86" y="70"/>
                </a:cubicBezTo>
                <a:cubicBezTo>
                  <a:pt x="63" y="48"/>
                  <a:pt x="63" y="48"/>
                  <a:pt x="63" y="48"/>
                </a:cubicBezTo>
                <a:cubicBezTo>
                  <a:pt x="68" y="45"/>
                  <a:pt x="74" y="44"/>
                  <a:pt x="80" y="44"/>
                </a:cubicBezTo>
                <a:cubicBezTo>
                  <a:pt x="82" y="44"/>
                  <a:pt x="84" y="44"/>
                  <a:pt x="86" y="44"/>
                </a:cubicBezTo>
                <a:close/>
                <a:moveTo>
                  <a:pt x="59" y="51"/>
                </a:moveTo>
                <a:cubicBezTo>
                  <a:pt x="77" y="69"/>
                  <a:pt x="77" y="69"/>
                  <a:pt x="77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8" y="62"/>
                  <a:pt x="53" y="55"/>
                  <a:pt x="59" y="51"/>
                </a:cubicBezTo>
                <a:close/>
                <a:moveTo>
                  <a:pt x="44" y="74"/>
                </a:moveTo>
                <a:cubicBezTo>
                  <a:pt x="70" y="74"/>
                  <a:pt x="70" y="74"/>
                  <a:pt x="70" y="74"/>
                </a:cubicBezTo>
                <a:cubicBezTo>
                  <a:pt x="48" y="97"/>
                  <a:pt x="48" y="97"/>
                  <a:pt x="48" y="97"/>
                </a:cubicBezTo>
                <a:cubicBezTo>
                  <a:pt x="45" y="92"/>
                  <a:pt x="44" y="86"/>
                  <a:pt x="44" y="80"/>
                </a:cubicBezTo>
                <a:cubicBezTo>
                  <a:pt x="44" y="78"/>
                  <a:pt x="44" y="76"/>
                  <a:pt x="44" y="74"/>
                </a:cubicBezTo>
                <a:close/>
                <a:moveTo>
                  <a:pt x="51" y="101"/>
                </a:moveTo>
                <a:cubicBezTo>
                  <a:pt x="69" y="83"/>
                  <a:pt x="69" y="83"/>
                  <a:pt x="69" y="83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62" y="112"/>
                  <a:pt x="55" y="107"/>
                  <a:pt x="51" y="101"/>
                </a:cubicBezTo>
                <a:close/>
                <a:moveTo>
                  <a:pt x="74" y="116"/>
                </a:moveTo>
                <a:cubicBezTo>
                  <a:pt x="74" y="90"/>
                  <a:pt x="74" y="90"/>
                  <a:pt x="74" y="90"/>
                </a:cubicBezTo>
                <a:cubicBezTo>
                  <a:pt x="97" y="112"/>
                  <a:pt x="97" y="112"/>
                  <a:pt x="97" y="112"/>
                </a:cubicBezTo>
                <a:cubicBezTo>
                  <a:pt x="92" y="115"/>
                  <a:pt x="86" y="116"/>
                  <a:pt x="80" y="116"/>
                </a:cubicBezTo>
                <a:cubicBezTo>
                  <a:pt x="78" y="116"/>
                  <a:pt x="76" y="116"/>
                  <a:pt x="74" y="116"/>
                </a:cubicBezTo>
                <a:close/>
                <a:moveTo>
                  <a:pt x="101" y="109"/>
                </a:moveTo>
                <a:cubicBezTo>
                  <a:pt x="83" y="91"/>
                  <a:pt x="83" y="91"/>
                  <a:pt x="83" y="91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2" y="98"/>
                  <a:pt x="107" y="105"/>
                  <a:pt x="101" y="109"/>
                </a:cubicBezTo>
                <a:close/>
                <a:moveTo>
                  <a:pt x="55" y="22"/>
                </a:moveTo>
                <a:cubicBezTo>
                  <a:pt x="63" y="18"/>
                  <a:pt x="71" y="16"/>
                  <a:pt x="80" y="16"/>
                </a:cubicBezTo>
                <a:cubicBezTo>
                  <a:pt x="89" y="16"/>
                  <a:pt x="97" y="18"/>
                  <a:pt x="105" y="22"/>
                </a:cubicBezTo>
                <a:cubicBezTo>
                  <a:pt x="106" y="22"/>
                  <a:pt x="106" y="22"/>
                  <a:pt x="107" y="22"/>
                </a:cubicBezTo>
                <a:cubicBezTo>
                  <a:pt x="108" y="22"/>
                  <a:pt x="108" y="21"/>
                  <a:pt x="109" y="20"/>
                </a:cubicBezTo>
                <a:cubicBezTo>
                  <a:pt x="109" y="19"/>
                  <a:pt x="109" y="17"/>
                  <a:pt x="108" y="17"/>
                </a:cubicBezTo>
                <a:cubicBezTo>
                  <a:pt x="99" y="13"/>
                  <a:pt x="90" y="11"/>
                  <a:pt x="80" y="11"/>
                </a:cubicBezTo>
                <a:cubicBezTo>
                  <a:pt x="70" y="11"/>
                  <a:pt x="61" y="13"/>
                  <a:pt x="52" y="17"/>
                </a:cubicBezTo>
                <a:cubicBezTo>
                  <a:pt x="51" y="17"/>
                  <a:pt x="51" y="19"/>
                  <a:pt x="51" y="20"/>
                </a:cubicBezTo>
                <a:cubicBezTo>
                  <a:pt x="52" y="22"/>
                  <a:pt x="53" y="22"/>
                  <a:pt x="55" y="22"/>
                </a:cubicBezTo>
                <a:close/>
                <a:moveTo>
                  <a:pt x="105" y="138"/>
                </a:moveTo>
                <a:cubicBezTo>
                  <a:pt x="99" y="141"/>
                  <a:pt x="92" y="143"/>
                  <a:pt x="85" y="144"/>
                </a:cubicBezTo>
                <a:cubicBezTo>
                  <a:pt x="84" y="144"/>
                  <a:pt x="83" y="145"/>
                  <a:pt x="83" y="146"/>
                </a:cubicBezTo>
                <a:cubicBezTo>
                  <a:pt x="83" y="148"/>
                  <a:pt x="84" y="149"/>
                  <a:pt x="86" y="149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93" y="148"/>
                  <a:pt x="101" y="146"/>
                  <a:pt x="108" y="143"/>
                </a:cubicBezTo>
                <a:cubicBezTo>
                  <a:pt x="109" y="143"/>
                  <a:pt x="109" y="141"/>
                  <a:pt x="109" y="140"/>
                </a:cubicBezTo>
                <a:cubicBezTo>
                  <a:pt x="108" y="138"/>
                  <a:pt x="107" y="138"/>
                  <a:pt x="105" y="138"/>
                </a:cubicBezTo>
                <a:close/>
                <a:moveTo>
                  <a:pt x="75" y="144"/>
                </a:moveTo>
                <a:cubicBezTo>
                  <a:pt x="68" y="143"/>
                  <a:pt x="61" y="141"/>
                  <a:pt x="55" y="138"/>
                </a:cubicBezTo>
                <a:cubicBezTo>
                  <a:pt x="53" y="138"/>
                  <a:pt x="52" y="138"/>
                  <a:pt x="51" y="140"/>
                </a:cubicBezTo>
                <a:cubicBezTo>
                  <a:pt x="51" y="141"/>
                  <a:pt x="51" y="143"/>
                  <a:pt x="52" y="143"/>
                </a:cubicBezTo>
                <a:cubicBezTo>
                  <a:pt x="59" y="146"/>
                  <a:pt x="67" y="148"/>
                  <a:pt x="74" y="149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6" y="149"/>
                  <a:pt x="77" y="148"/>
                  <a:pt x="77" y="146"/>
                </a:cubicBezTo>
                <a:cubicBezTo>
                  <a:pt x="77" y="145"/>
                  <a:pt x="76" y="144"/>
                  <a:pt x="75" y="1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56">
            <a:extLst>
              <a:ext uri="{FF2B5EF4-FFF2-40B4-BE49-F238E27FC236}">
                <a16:creationId xmlns:a16="http://schemas.microsoft.com/office/drawing/2014/main" id="{A95638C2-564F-4FF4-86B3-D25FF9B46203}"/>
              </a:ext>
            </a:extLst>
          </p:cNvPr>
          <p:cNvSpPr>
            <a:spLocks noEditPoints="1"/>
          </p:cNvSpPr>
          <p:nvPr/>
        </p:nvSpPr>
        <p:spPr bwMode="auto">
          <a:xfrm>
            <a:off x="6688717" y="4258752"/>
            <a:ext cx="486356" cy="509868"/>
          </a:xfrm>
          <a:custGeom>
            <a:avLst/>
            <a:gdLst>
              <a:gd name="T0" fmla="*/ 525463 w 154"/>
              <a:gd name="T1" fmla="*/ 275432 h 160"/>
              <a:gd name="T2" fmla="*/ 467457 w 154"/>
              <a:gd name="T3" fmla="*/ 103287 h 160"/>
              <a:gd name="T4" fmla="*/ 262732 w 154"/>
              <a:gd name="T5" fmla="*/ 0 h 160"/>
              <a:gd name="T6" fmla="*/ 58006 w 154"/>
              <a:gd name="T7" fmla="*/ 103287 h 160"/>
              <a:gd name="T8" fmla="*/ 0 w 154"/>
              <a:gd name="T9" fmla="*/ 275432 h 160"/>
              <a:gd name="T10" fmla="*/ 58006 w 154"/>
              <a:gd name="T11" fmla="*/ 447576 h 160"/>
              <a:gd name="T12" fmla="*/ 262732 w 154"/>
              <a:gd name="T13" fmla="*/ 550863 h 160"/>
              <a:gd name="T14" fmla="*/ 467457 w 154"/>
              <a:gd name="T15" fmla="*/ 447576 h 160"/>
              <a:gd name="T16" fmla="*/ 508403 w 154"/>
              <a:gd name="T17" fmla="*/ 275432 h 160"/>
              <a:gd name="T18" fmla="*/ 443573 w 154"/>
              <a:gd name="T19" fmla="*/ 413147 h 160"/>
              <a:gd name="T20" fmla="*/ 443573 w 154"/>
              <a:gd name="T21" fmla="*/ 137716 h 160"/>
              <a:gd name="T22" fmla="*/ 508403 w 154"/>
              <a:gd name="T23" fmla="*/ 275432 h 160"/>
              <a:gd name="T24" fmla="*/ 395803 w 154"/>
              <a:gd name="T25" fmla="*/ 351175 h 160"/>
              <a:gd name="T26" fmla="*/ 395803 w 154"/>
              <a:gd name="T27" fmla="*/ 199688 h 160"/>
              <a:gd name="T28" fmla="*/ 429924 w 154"/>
              <a:gd name="T29" fmla="*/ 151487 h 160"/>
              <a:gd name="T30" fmla="*/ 429924 w 154"/>
              <a:gd name="T31" fmla="*/ 399376 h 160"/>
              <a:gd name="T32" fmla="*/ 146720 w 154"/>
              <a:gd name="T33" fmla="*/ 337404 h 160"/>
              <a:gd name="T34" fmla="*/ 146720 w 154"/>
              <a:gd name="T35" fmla="*/ 213459 h 160"/>
              <a:gd name="T36" fmla="*/ 358270 w 154"/>
              <a:gd name="T37" fmla="*/ 216902 h 160"/>
              <a:gd name="T38" fmla="*/ 395803 w 154"/>
              <a:gd name="T39" fmla="*/ 275432 h 160"/>
              <a:gd name="T40" fmla="*/ 358270 w 154"/>
              <a:gd name="T41" fmla="*/ 333961 h 160"/>
              <a:gd name="T42" fmla="*/ 146720 w 154"/>
              <a:gd name="T43" fmla="*/ 337404 h 160"/>
              <a:gd name="T44" fmla="*/ 358270 w 154"/>
              <a:gd name="T45" fmla="*/ 199688 h 160"/>
              <a:gd name="T46" fmla="*/ 146720 w 154"/>
              <a:gd name="T47" fmla="*/ 189359 h 160"/>
              <a:gd name="T48" fmla="*/ 262732 w 154"/>
              <a:gd name="T49" fmla="*/ 55086 h 160"/>
              <a:gd name="T50" fmla="*/ 382155 w 154"/>
              <a:gd name="T51" fmla="*/ 189359 h 160"/>
              <a:gd name="T52" fmla="*/ 133072 w 154"/>
              <a:gd name="T53" fmla="*/ 199688 h 160"/>
              <a:gd name="T54" fmla="*/ 133072 w 154"/>
              <a:gd name="T55" fmla="*/ 351175 h 160"/>
              <a:gd name="T56" fmla="*/ 95539 w 154"/>
              <a:gd name="T57" fmla="*/ 399376 h 160"/>
              <a:gd name="T58" fmla="*/ 95539 w 154"/>
              <a:gd name="T59" fmla="*/ 151487 h 160"/>
              <a:gd name="T60" fmla="*/ 146720 w 154"/>
              <a:gd name="T61" fmla="*/ 361504 h 160"/>
              <a:gd name="T62" fmla="*/ 358270 w 154"/>
              <a:gd name="T63" fmla="*/ 351175 h 160"/>
              <a:gd name="T64" fmla="*/ 426512 w 154"/>
              <a:gd name="T65" fmla="*/ 420033 h 160"/>
              <a:gd name="T66" fmla="*/ 102363 w 154"/>
              <a:gd name="T67" fmla="*/ 420033 h 160"/>
              <a:gd name="T68" fmla="*/ 262732 w 154"/>
              <a:gd name="T69" fmla="*/ 17214 h 160"/>
              <a:gd name="T70" fmla="*/ 436748 w 154"/>
              <a:gd name="T71" fmla="*/ 113615 h 160"/>
              <a:gd name="T72" fmla="*/ 92127 w 154"/>
              <a:gd name="T73" fmla="*/ 113615 h 160"/>
              <a:gd name="T74" fmla="*/ 262732 w 154"/>
              <a:gd name="T75" fmla="*/ 17214 h 160"/>
              <a:gd name="T76" fmla="*/ 71654 w 154"/>
              <a:gd name="T77" fmla="*/ 120501 h 160"/>
              <a:gd name="T78" fmla="*/ 37533 w 154"/>
              <a:gd name="T79" fmla="*/ 275432 h 160"/>
              <a:gd name="T80" fmla="*/ 71654 w 154"/>
              <a:gd name="T81" fmla="*/ 430362 h 160"/>
              <a:gd name="T82" fmla="*/ 262732 w 154"/>
              <a:gd name="T83" fmla="*/ 533649 h 160"/>
              <a:gd name="T84" fmla="*/ 92127 w 154"/>
              <a:gd name="T85" fmla="*/ 437248 h 160"/>
              <a:gd name="T86" fmla="*/ 436748 w 154"/>
              <a:gd name="T87" fmla="*/ 437248 h 160"/>
              <a:gd name="T88" fmla="*/ 262732 w 154"/>
              <a:gd name="T89" fmla="*/ 533649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4" h="160">
                <a:moveTo>
                  <a:pt x="137" y="129"/>
                </a:moveTo>
                <a:cubicBezTo>
                  <a:pt x="148" y="116"/>
                  <a:pt x="154" y="98"/>
                  <a:pt x="154" y="80"/>
                </a:cubicBezTo>
                <a:cubicBezTo>
                  <a:pt x="154" y="62"/>
                  <a:pt x="148" y="44"/>
                  <a:pt x="137" y="31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8" y="29"/>
                  <a:pt x="138" y="28"/>
                  <a:pt x="137" y="27"/>
                </a:cubicBezTo>
                <a:cubicBezTo>
                  <a:pt x="122" y="10"/>
                  <a:pt x="100" y="0"/>
                  <a:pt x="77" y="0"/>
                </a:cubicBezTo>
                <a:cubicBezTo>
                  <a:pt x="55" y="0"/>
                  <a:pt x="33" y="10"/>
                  <a:pt x="18" y="27"/>
                </a:cubicBezTo>
                <a:cubicBezTo>
                  <a:pt x="17" y="28"/>
                  <a:pt x="17" y="29"/>
                  <a:pt x="17" y="30"/>
                </a:cubicBezTo>
                <a:cubicBezTo>
                  <a:pt x="18" y="31"/>
                  <a:pt x="18" y="31"/>
                  <a:pt x="18" y="31"/>
                </a:cubicBezTo>
                <a:cubicBezTo>
                  <a:pt x="6" y="44"/>
                  <a:pt x="0" y="62"/>
                  <a:pt x="0" y="80"/>
                </a:cubicBezTo>
                <a:cubicBezTo>
                  <a:pt x="0" y="98"/>
                  <a:pt x="6" y="116"/>
                  <a:pt x="18" y="129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131"/>
                  <a:pt x="17" y="132"/>
                  <a:pt x="18" y="133"/>
                </a:cubicBezTo>
                <a:cubicBezTo>
                  <a:pt x="33" y="150"/>
                  <a:pt x="55" y="160"/>
                  <a:pt x="77" y="160"/>
                </a:cubicBezTo>
                <a:cubicBezTo>
                  <a:pt x="100" y="160"/>
                  <a:pt x="122" y="150"/>
                  <a:pt x="137" y="133"/>
                </a:cubicBezTo>
                <a:cubicBezTo>
                  <a:pt x="138" y="132"/>
                  <a:pt x="138" y="131"/>
                  <a:pt x="137" y="130"/>
                </a:cubicBezTo>
                <a:lnTo>
                  <a:pt x="137" y="129"/>
                </a:lnTo>
                <a:close/>
                <a:moveTo>
                  <a:pt x="149" y="80"/>
                </a:moveTo>
                <a:cubicBezTo>
                  <a:pt x="149" y="96"/>
                  <a:pt x="144" y="112"/>
                  <a:pt x="133" y="125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9" y="109"/>
                  <a:pt x="143" y="95"/>
                  <a:pt x="143" y="80"/>
                </a:cubicBezTo>
                <a:cubicBezTo>
                  <a:pt x="143" y="65"/>
                  <a:pt x="139" y="51"/>
                  <a:pt x="130" y="40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44" y="48"/>
                  <a:pt x="149" y="64"/>
                  <a:pt x="149" y="80"/>
                </a:cubicBezTo>
                <a:close/>
                <a:moveTo>
                  <a:pt x="116" y="102"/>
                </a:moveTo>
                <a:cubicBezTo>
                  <a:pt x="116" y="102"/>
                  <a:pt x="116" y="102"/>
                  <a:pt x="116" y="102"/>
                </a:cubicBezTo>
                <a:cubicBezTo>
                  <a:pt x="119" y="95"/>
                  <a:pt x="121" y="88"/>
                  <a:pt x="121" y="80"/>
                </a:cubicBezTo>
                <a:cubicBezTo>
                  <a:pt x="121" y="72"/>
                  <a:pt x="119" y="65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26" y="44"/>
                  <a:pt x="126" y="44"/>
                  <a:pt x="126" y="44"/>
                </a:cubicBezTo>
                <a:cubicBezTo>
                  <a:pt x="134" y="54"/>
                  <a:pt x="138" y="67"/>
                  <a:pt x="138" y="80"/>
                </a:cubicBezTo>
                <a:cubicBezTo>
                  <a:pt x="138" y="93"/>
                  <a:pt x="134" y="106"/>
                  <a:pt x="126" y="116"/>
                </a:cubicBezTo>
                <a:lnTo>
                  <a:pt x="116" y="102"/>
                </a:lnTo>
                <a:close/>
                <a:moveTo>
                  <a:pt x="43" y="98"/>
                </a:moveTo>
                <a:cubicBezTo>
                  <a:pt x="40" y="93"/>
                  <a:pt x="38" y="86"/>
                  <a:pt x="38" y="80"/>
                </a:cubicBezTo>
                <a:cubicBezTo>
                  <a:pt x="38" y="74"/>
                  <a:pt x="40" y="67"/>
                  <a:pt x="43" y="62"/>
                </a:cubicBezTo>
                <a:cubicBezTo>
                  <a:pt x="45" y="63"/>
                  <a:pt x="47" y="63"/>
                  <a:pt x="50" y="63"/>
                </a:cubicBezTo>
                <a:cubicBezTo>
                  <a:pt x="105" y="63"/>
                  <a:pt x="105" y="63"/>
                  <a:pt x="105" y="63"/>
                </a:cubicBezTo>
                <a:cubicBezTo>
                  <a:pt x="107" y="63"/>
                  <a:pt x="109" y="63"/>
                  <a:pt x="111" y="62"/>
                </a:cubicBezTo>
                <a:cubicBezTo>
                  <a:pt x="115" y="67"/>
                  <a:pt x="116" y="74"/>
                  <a:pt x="116" y="80"/>
                </a:cubicBezTo>
                <a:cubicBezTo>
                  <a:pt x="116" y="86"/>
                  <a:pt x="115" y="93"/>
                  <a:pt x="111" y="98"/>
                </a:cubicBezTo>
                <a:cubicBezTo>
                  <a:pt x="109" y="97"/>
                  <a:pt x="107" y="97"/>
                  <a:pt x="105" y="97"/>
                </a:cubicBezTo>
                <a:cubicBezTo>
                  <a:pt x="50" y="97"/>
                  <a:pt x="50" y="97"/>
                  <a:pt x="50" y="97"/>
                </a:cubicBezTo>
                <a:cubicBezTo>
                  <a:pt x="47" y="97"/>
                  <a:pt x="45" y="97"/>
                  <a:pt x="43" y="98"/>
                </a:cubicBezTo>
                <a:close/>
                <a:moveTo>
                  <a:pt x="112" y="55"/>
                </a:moveTo>
                <a:cubicBezTo>
                  <a:pt x="110" y="57"/>
                  <a:pt x="108" y="58"/>
                  <a:pt x="10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47" y="58"/>
                  <a:pt x="44" y="57"/>
                  <a:pt x="43" y="55"/>
                </a:cubicBezTo>
                <a:cubicBezTo>
                  <a:pt x="30" y="38"/>
                  <a:pt x="30" y="38"/>
                  <a:pt x="30" y="38"/>
                </a:cubicBezTo>
                <a:cubicBezTo>
                  <a:pt x="42" y="24"/>
                  <a:pt x="59" y="16"/>
                  <a:pt x="77" y="16"/>
                </a:cubicBezTo>
                <a:cubicBezTo>
                  <a:pt x="95" y="16"/>
                  <a:pt x="113" y="24"/>
                  <a:pt x="125" y="38"/>
                </a:cubicBezTo>
                <a:lnTo>
                  <a:pt x="112" y="55"/>
                </a:lnTo>
                <a:close/>
                <a:moveTo>
                  <a:pt x="39" y="58"/>
                </a:moveTo>
                <a:cubicBezTo>
                  <a:pt x="39" y="58"/>
                  <a:pt x="39" y="58"/>
                  <a:pt x="39" y="58"/>
                </a:cubicBezTo>
                <a:cubicBezTo>
                  <a:pt x="35" y="65"/>
                  <a:pt x="33" y="72"/>
                  <a:pt x="33" y="80"/>
                </a:cubicBezTo>
                <a:cubicBezTo>
                  <a:pt x="33" y="88"/>
                  <a:pt x="35" y="95"/>
                  <a:pt x="39" y="102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28" y="116"/>
                  <a:pt x="28" y="116"/>
                  <a:pt x="28" y="116"/>
                </a:cubicBezTo>
                <a:cubicBezTo>
                  <a:pt x="20" y="106"/>
                  <a:pt x="16" y="93"/>
                  <a:pt x="16" y="80"/>
                </a:cubicBezTo>
                <a:cubicBezTo>
                  <a:pt x="16" y="67"/>
                  <a:pt x="20" y="54"/>
                  <a:pt x="28" y="44"/>
                </a:cubicBezTo>
                <a:lnTo>
                  <a:pt x="39" y="58"/>
                </a:lnTo>
                <a:close/>
                <a:moveTo>
                  <a:pt x="43" y="105"/>
                </a:moveTo>
                <a:cubicBezTo>
                  <a:pt x="44" y="103"/>
                  <a:pt x="47" y="102"/>
                  <a:pt x="50" y="102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8" y="102"/>
                  <a:pt x="110" y="103"/>
                  <a:pt x="112" y="105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13" y="136"/>
                  <a:pt x="95" y="144"/>
                  <a:pt x="77" y="144"/>
                </a:cubicBezTo>
                <a:cubicBezTo>
                  <a:pt x="59" y="144"/>
                  <a:pt x="42" y="136"/>
                  <a:pt x="30" y="122"/>
                </a:cubicBezTo>
                <a:lnTo>
                  <a:pt x="43" y="105"/>
                </a:lnTo>
                <a:close/>
                <a:moveTo>
                  <a:pt x="77" y="5"/>
                </a:moveTo>
                <a:cubicBezTo>
                  <a:pt x="98" y="5"/>
                  <a:pt x="117" y="14"/>
                  <a:pt x="132" y="29"/>
                </a:cubicBezTo>
                <a:cubicBezTo>
                  <a:pt x="128" y="33"/>
                  <a:pt x="128" y="33"/>
                  <a:pt x="128" y="33"/>
                </a:cubicBezTo>
                <a:cubicBezTo>
                  <a:pt x="115" y="19"/>
                  <a:pt x="97" y="11"/>
                  <a:pt x="77" y="11"/>
                </a:cubicBezTo>
                <a:cubicBezTo>
                  <a:pt x="58" y="11"/>
                  <a:pt x="40" y="19"/>
                  <a:pt x="27" y="33"/>
                </a:cubicBezTo>
                <a:cubicBezTo>
                  <a:pt x="23" y="29"/>
                  <a:pt x="23" y="29"/>
                  <a:pt x="23" y="29"/>
                </a:cubicBezTo>
                <a:cubicBezTo>
                  <a:pt x="37" y="14"/>
                  <a:pt x="57" y="5"/>
                  <a:pt x="77" y="5"/>
                </a:cubicBezTo>
                <a:close/>
                <a:moveTo>
                  <a:pt x="5" y="80"/>
                </a:moveTo>
                <a:cubicBezTo>
                  <a:pt x="5" y="64"/>
                  <a:pt x="11" y="48"/>
                  <a:pt x="21" y="35"/>
                </a:cubicBezTo>
                <a:cubicBezTo>
                  <a:pt x="25" y="40"/>
                  <a:pt x="25" y="40"/>
                  <a:pt x="25" y="40"/>
                </a:cubicBezTo>
                <a:cubicBezTo>
                  <a:pt x="16" y="51"/>
                  <a:pt x="11" y="65"/>
                  <a:pt x="11" y="80"/>
                </a:cubicBezTo>
                <a:cubicBezTo>
                  <a:pt x="11" y="95"/>
                  <a:pt x="16" y="109"/>
                  <a:pt x="25" y="120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11" y="112"/>
                  <a:pt x="5" y="96"/>
                  <a:pt x="5" y="80"/>
                </a:cubicBezTo>
                <a:close/>
                <a:moveTo>
                  <a:pt x="77" y="155"/>
                </a:moveTo>
                <a:cubicBezTo>
                  <a:pt x="57" y="155"/>
                  <a:pt x="37" y="146"/>
                  <a:pt x="23" y="131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40" y="141"/>
                  <a:pt x="58" y="149"/>
                  <a:pt x="77" y="149"/>
                </a:cubicBezTo>
                <a:cubicBezTo>
                  <a:pt x="97" y="149"/>
                  <a:pt x="115" y="141"/>
                  <a:pt x="128" y="127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17" y="146"/>
                  <a:pt x="98" y="155"/>
                  <a:pt x="77" y="1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57">
            <a:extLst>
              <a:ext uri="{FF2B5EF4-FFF2-40B4-BE49-F238E27FC236}">
                <a16:creationId xmlns:a16="http://schemas.microsoft.com/office/drawing/2014/main" id="{E0570EEF-8518-48E5-9C5E-2A834C3B1B3F}"/>
              </a:ext>
            </a:extLst>
          </p:cNvPr>
          <p:cNvSpPr>
            <a:spLocks noEditPoints="1"/>
          </p:cNvSpPr>
          <p:nvPr/>
        </p:nvSpPr>
        <p:spPr bwMode="auto">
          <a:xfrm>
            <a:off x="6696768" y="3253266"/>
            <a:ext cx="505460" cy="509868"/>
          </a:xfrm>
          <a:custGeom>
            <a:avLst/>
            <a:gdLst>
              <a:gd name="T0" fmla="*/ 273050 w 160"/>
              <a:gd name="T1" fmla="*/ 0 h 160"/>
              <a:gd name="T2" fmla="*/ 0 w 160"/>
              <a:gd name="T3" fmla="*/ 275432 h 160"/>
              <a:gd name="T4" fmla="*/ 273050 w 160"/>
              <a:gd name="T5" fmla="*/ 550863 h 160"/>
              <a:gd name="T6" fmla="*/ 546100 w 160"/>
              <a:gd name="T7" fmla="*/ 275432 h 160"/>
              <a:gd name="T8" fmla="*/ 453946 w 160"/>
              <a:gd name="T9" fmla="*/ 457905 h 160"/>
              <a:gd name="T10" fmla="*/ 92154 w 160"/>
              <a:gd name="T11" fmla="*/ 457905 h 160"/>
              <a:gd name="T12" fmla="*/ 92154 w 160"/>
              <a:gd name="T13" fmla="*/ 92958 h 160"/>
              <a:gd name="T14" fmla="*/ 453946 w 160"/>
              <a:gd name="T15" fmla="*/ 92958 h 160"/>
              <a:gd name="T16" fmla="*/ 453946 w 160"/>
              <a:gd name="T17" fmla="*/ 457905 h 160"/>
              <a:gd name="T18" fmla="*/ 75089 w 160"/>
              <a:gd name="T19" fmla="*/ 275432 h 160"/>
              <a:gd name="T20" fmla="*/ 471011 w 160"/>
              <a:gd name="T21" fmla="*/ 275432 h 160"/>
              <a:gd name="T22" fmla="*/ 273050 w 160"/>
              <a:gd name="T23" fmla="*/ 457905 h 160"/>
              <a:gd name="T24" fmla="*/ 273050 w 160"/>
              <a:gd name="T25" fmla="*/ 92958 h 160"/>
              <a:gd name="T26" fmla="*/ 273050 w 160"/>
              <a:gd name="T27" fmla="*/ 457905 h 160"/>
              <a:gd name="T28" fmla="*/ 102394 w 160"/>
              <a:gd name="T29" fmla="*/ 275432 h 160"/>
              <a:gd name="T30" fmla="*/ 443706 w 160"/>
              <a:gd name="T31" fmla="*/ 275432 h 160"/>
              <a:gd name="T32" fmla="*/ 273050 w 160"/>
              <a:gd name="T33" fmla="*/ 426919 h 160"/>
              <a:gd name="T34" fmla="*/ 273050 w 160"/>
              <a:gd name="T35" fmla="*/ 123944 h 160"/>
              <a:gd name="T36" fmla="*/ 273050 w 160"/>
              <a:gd name="T37" fmla="*/ 426919 h 160"/>
              <a:gd name="T38" fmla="*/ 133112 w 160"/>
              <a:gd name="T39" fmla="*/ 275432 h 160"/>
              <a:gd name="T40" fmla="*/ 412988 w 160"/>
              <a:gd name="T41" fmla="*/ 275432 h 160"/>
              <a:gd name="T42" fmla="*/ 273050 w 160"/>
              <a:gd name="T43" fmla="*/ 399376 h 160"/>
              <a:gd name="T44" fmla="*/ 273050 w 160"/>
              <a:gd name="T45" fmla="*/ 151487 h 160"/>
              <a:gd name="T46" fmla="*/ 273050 w 160"/>
              <a:gd name="T47" fmla="*/ 399376 h 160"/>
              <a:gd name="T48" fmla="*/ 208201 w 160"/>
              <a:gd name="T49" fmla="*/ 275432 h 160"/>
              <a:gd name="T50" fmla="*/ 337899 w 160"/>
              <a:gd name="T51" fmla="*/ 275432 h 160"/>
              <a:gd name="T52" fmla="*/ 273050 w 160"/>
              <a:gd name="T53" fmla="*/ 323632 h 160"/>
              <a:gd name="T54" fmla="*/ 273050 w 160"/>
              <a:gd name="T55" fmla="*/ 227231 h 160"/>
              <a:gd name="T56" fmla="*/ 273050 w 160"/>
              <a:gd name="T57" fmla="*/ 323632 h 160"/>
              <a:gd name="T58" fmla="*/ 273050 w 160"/>
              <a:gd name="T59" fmla="*/ 55086 h 160"/>
              <a:gd name="T60" fmla="*/ 365204 w 160"/>
              <a:gd name="T61" fmla="*/ 75744 h 160"/>
              <a:gd name="T62" fmla="*/ 368618 w 160"/>
              <a:gd name="T63" fmla="*/ 58529 h 160"/>
              <a:gd name="T64" fmla="*/ 177483 w 160"/>
              <a:gd name="T65" fmla="*/ 58529 h 160"/>
              <a:gd name="T66" fmla="*/ 187722 w 160"/>
              <a:gd name="T67" fmla="*/ 75744 h 160"/>
              <a:gd name="T68" fmla="*/ 290116 w 160"/>
              <a:gd name="T69" fmla="*/ 495777 h 160"/>
              <a:gd name="T70" fmla="*/ 293529 w 160"/>
              <a:gd name="T71" fmla="*/ 512991 h 160"/>
              <a:gd name="T72" fmla="*/ 368618 w 160"/>
              <a:gd name="T73" fmla="*/ 492334 h 160"/>
              <a:gd name="T74" fmla="*/ 358378 w 160"/>
              <a:gd name="T75" fmla="*/ 475119 h 160"/>
              <a:gd name="T76" fmla="*/ 187722 w 160"/>
              <a:gd name="T77" fmla="*/ 475119 h 160"/>
              <a:gd name="T78" fmla="*/ 177483 w 160"/>
              <a:gd name="T79" fmla="*/ 492334 h 160"/>
              <a:gd name="T80" fmla="*/ 252571 w 160"/>
              <a:gd name="T81" fmla="*/ 512991 h 160"/>
              <a:gd name="T82" fmla="*/ 255984 w 160"/>
              <a:gd name="T83" fmla="*/ 495777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3" y="133"/>
                </a:moveTo>
                <a:cubicBezTo>
                  <a:pt x="119" y="147"/>
                  <a:pt x="100" y="155"/>
                  <a:pt x="80" y="155"/>
                </a:cubicBezTo>
                <a:cubicBezTo>
                  <a:pt x="60" y="155"/>
                  <a:pt x="41" y="147"/>
                  <a:pt x="27" y="133"/>
                </a:cubicBezTo>
                <a:cubicBezTo>
                  <a:pt x="13" y="119"/>
                  <a:pt x="5" y="100"/>
                  <a:pt x="5" y="80"/>
                </a:cubicBezTo>
                <a:cubicBezTo>
                  <a:pt x="5" y="60"/>
                  <a:pt x="13" y="41"/>
                  <a:pt x="27" y="27"/>
                </a:cubicBezTo>
                <a:cubicBezTo>
                  <a:pt x="41" y="13"/>
                  <a:pt x="60" y="5"/>
                  <a:pt x="80" y="5"/>
                </a:cubicBezTo>
                <a:cubicBezTo>
                  <a:pt x="100" y="5"/>
                  <a:pt x="119" y="13"/>
                  <a:pt x="133" y="27"/>
                </a:cubicBezTo>
                <a:cubicBezTo>
                  <a:pt x="147" y="41"/>
                  <a:pt x="155" y="60"/>
                  <a:pt x="155" y="80"/>
                </a:cubicBezTo>
                <a:cubicBezTo>
                  <a:pt x="155" y="100"/>
                  <a:pt x="147" y="119"/>
                  <a:pt x="133" y="133"/>
                </a:cubicBezTo>
                <a:close/>
                <a:moveTo>
                  <a:pt x="80" y="22"/>
                </a:moveTo>
                <a:cubicBezTo>
                  <a:pt x="48" y="22"/>
                  <a:pt x="22" y="48"/>
                  <a:pt x="22" y="80"/>
                </a:cubicBezTo>
                <a:cubicBezTo>
                  <a:pt x="22" y="112"/>
                  <a:pt x="48" y="138"/>
                  <a:pt x="80" y="138"/>
                </a:cubicBezTo>
                <a:cubicBezTo>
                  <a:pt x="112" y="138"/>
                  <a:pt x="138" y="112"/>
                  <a:pt x="138" y="80"/>
                </a:cubicBezTo>
                <a:cubicBezTo>
                  <a:pt x="138" y="48"/>
                  <a:pt x="112" y="22"/>
                  <a:pt x="80" y="22"/>
                </a:cubicBezTo>
                <a:close/>
                <a:moveTo>
                  <a:pt x="80" y="133"/>
                </a:moveTo>
                <a:cubicBezTo>
                  <a:pt x="51" y="133"/>
                  <a:pt x="27" y="109"/>
                  <a:pt x="27" y="80"/>
                </a:cubicBezTo>
                <a:cubicBezTo>
                  <a:pt x="27" y="51"/>
                  <a:pt x="51" y="27"/>
                  <a:pt x="80" y="27"/>
                </a:cubicBezTo>
                <a:cubicBezTo>
                  <a:pt x="109" y="27"/>
                  <a:pt x="133" y="51"/>
                  <a:pt x="133" y="80"/>
                </a:cubicBezTo>
                <a:cubicBezTo>
                  <a:pt x="133" y="109"/>
                  <a:pt x="109" y="133"/>
                  <a:pt x="80" y="133"/>
                </a:cubicBezTo>
                <a:close/>
                <a:moveTo>
                  <a:pt x="80" y="30"/>
                </a:moveTo>
                <a:cubicBezTo>
                  <a:pt x="53" y="30"/>
                  <a:pt x="30" y="53"/>
                  <a:pt x="30" y="80"/>
                </a:cubicBezTo>
                <a:cubicBezTo>
                  <a:pt x="30" y="107"/>
                  <a:pt x="53" y="130"/>
                  <a:pt x="80" y="130"/>
                </a:cubicBezTo>
                <a:cubicBezTo>
                  <a:pt x="107" y="130"/>
                  <a:pt x="130" y="107"/>
                  <a:pt x="130" y="80"/>
                </a:cubicBezTo>
                <a:cubicBezTo>
                  <a:pt x="130" y="53"/>
                  <a:pt x="107" y="30"/>
                  <a:pt x="80" y="30"/>
                </a:cubicBezTo>
                <a:close/>
                <a:moveTo>
                  <a:pt x="80" y="124"/>
                </a:moveTo>
                <a:cubicBezTo>
                  <a:pt x="56" y="124"/>
                  <a:pt x="36" y="104"/>
                  <a:pt x="36" y="80"/>
                </a:cubicBezTo>
                <a:cubicBezTo>
                  <a:pt x="36" y="56"/>
                  <a:pt x="56" y="36"/>
                  <a:pt x="80" y="36"/>
                </a:cubicBezTo>
                <a:cubicBezTo>
                  <a:pt x="104" y="36"/>
                  <a:pt x="124" y="56"/>
                  <a:pt x="124" y="80"/>
                </a:cubicBezTo>
                <a:cubicBezTo>
                  <a:pt x="124" y="104"/>
                  <a:pt x="104" y="124"/>
                  <a:pt x="80" y="124"/>
                </a:cubicBezTo>
                <a:close/>
                <a:moveTo>
                  <a:pt x="80" y="39"/>
                </a:moveTo>
                <a:cubicBezTo>
                  <a:pt x="57" y="39"/>
                  <a:pt x="39" y="57"/>
                  <a:pt x="39" y="80"/>
                </a:cubicBezTo>
                <a:cubicBezTo>
                  <a:pt x="39" y="103"/>
                  <a:pt x="57" y="121"/>
                  <a:pt x="80" y="121"/>
                </a:cubicBezTo>
                <a:cubicBezTo>
                  <a:pt x="103" y="121"/>
                  <a:pt x="121" y="103"/>
                  <a:pt x="121" y="80"/>
                </a:cubicBezTo>
                <a:cubicBezTo>
                  <a:pt x="121" y="57"/>
                  <a:pt x="103" y="39"/>
                  <a:pt x="80" y="39"/>
                </a:cubicBezTo>
                <a:close/>
                <a:moveTo>
                  <a:pt x="80" y="116"/>
                </a:moveTo>
                <a:cubicBezTo>
                  <a:pt x="60" y="116"/>
                  <a:pt x="44" y="100"/>
                  <a:pt x="44" y="80"/>
                </a:cubicBezTo>
                <a:cubicBezTo>
                  <a:pt x="44" y="60"/>
                  <a:pt x="60" y="44"/>
                  <a:pt x="80" y="44"/>
                </a:cubicBezTo>
                <a:cubicBezTo>
                  <a:pt x="100" y="44"/>
                  <a:pt x="116" y="60"/>
                  <a:pt x="116" y="80"/>
                </a:cubicBezTo>
                <a:cubicBezTo>
                  <a:pt x="116" y="100"/>
                  <a:pt x="100" y="116"/>
                  <a:pt x="80" y="116"/>
                </a:cubicBezTo>
                <a:close/>
                <a:moveTo>
                  <a:pt x="80" y="61"/>
                </a:moveTo>
                <a:cubicBezTo>
                  <a:pt x="69" y="61"/>
                  <a:pt x="61" y="69"/>
                  <a:pt x="61" y="80"/>
                </a:cubicBezTo>
                <a:cubicBezTo>
                  <a:pt x="61" y="91"/>
                  <a:pt x="69" y="99"/>
                  <a:pt x="80" y="99"/>
                </a:cubicBezTo>
                <a:cubicBezTo>
                  <a:pt x="91" y="99"/>
                  <a:pt x="99" y="91"/>
                  <a:pt x="99" y="80"/>
                </a:cubicBezTo>
                <a:cubicBezTo>
                  <a:pt x="99" y="69"/>
                  <a:pt x="91" y="61"/>
                  <a:pt x="80" y="61"/>
                </a:cubicBezTo>
                <a:close/>
                <a:moveTo>
                  <a:pt x="80" y="94"/>
                </a:moveTo>
                <a:cubicBezTo>
                  <a:pt x="72" y="94"/>
                  <a:pt x="66" y="88"/>
                  <a:pt x="66" y="80"/>
                </a:cubicBezTo>
                <a:cubicBezTo>
                  <a:pt x="66" y="72"/>
                  <a:pt x="72" y="66"/>
                  <a:pt x="80" y="66"/>
                </a:cubicBezTo>
                <a:cubicBezTo>
                  <a:pt x="88" y="66"/>
                  <a:pt x="94" y="72"/>
                  <a:pt x="94" y="80"/>
                </a:cubicBezTo>
                <a:cubicBezTo>
                  <a:pt x="94" y="88"/>
                  <a:pt x="88" y="94"/>
                  <a:pt x="80" y="94"/>
                </a:cubicBezTo>
                <a:close/>
                <a:moveTo>
                  <a:pt x="55" y="22"/>
                </a:moveTo>
                <a:cubicBezTo>
                  <a:pt x="63" y="18"/>
                  <a:pt x="71" y="16"/>
                  <a:pt x="80" y="16"/>
                </a:cubicBezTo>
                <a:cubicBezTo>
                  <a:pt x="89" y="16"/>
                  <a:pt x="97" y="18"/>
                  <a:pt x="105" y="22"/>
                </a:cubicBezTo>
                <a:cubicBezTo>
                  <a:pt x="106" y="22"/>
                  <a:pt x="106" y="22"/>
                  <a:pt x="107" y="22"/>
                </a:cubicBezTo>
                <a:cubicBezTo>
                  <a:pt x="108" y="22"/>
                  <a:pt x="108" y="21"/>
                  <a:pt x="109" y="20"/>
                </a:cubicBezTo>
                <a:cubicBezTo>
                  <a:pt x="109" y="19"/>
                  <a:pt x="109" y="17"/>
                  <a:pt x="108" y="17"/>
                </a:cubicBezTo>
                <a:cubicBezTo>
                  <a:pt x="99" y="13"/>
                  <a:pt x="90" y="11"/>
                  <a:pt x="80" y="11"/>
                </a:cubicBezTo>
                <a:cubicBezTo>
                  <a:pt x="70" y="11"/>
                  <a:pt x="61" y="13"/>
                  <a:pt x="52" y="17"/>
                </a:cubicBezTo>
                <a:cubicBezTo>
                  <a:pt x="51" y="17"/>
                  <a:pt x="51" y="19"/>
                  <a:pt x="51" y="20"/>
                </a:cubicBezTo>
                <a:cubicBezTo>
                  <a:pt x="52" y="22"/>
                  <a:pt x="53" y="22"/>
                  <a:pt x="55" y="22"/>
                </a:cubicBezTo>
                <a:close/>
                <a:moveTo>
                  <a:pt x="105" y="138"/>
                </a:moveTo>
                <a:cubicBezTo>
                  <a:pt x="99" y="141"/>
                  <a:pt x="92" y="143"/>
                  <a:pt x="85" y="144"/>
                </a:cubicBezTo>
                <a:cubicBezTo>
                  <a:pt x="84" y="144"/>
                  <a:pt x="83" y="145"/>
                  <a:pt x="83" y="146"/>
                </a:cubicBezTo>
                <a:cubicBezTo>
                  <a:pt x="83" y="148"/>
                  <a:pt x="84" y="149"/>
                  <a:pt x="86" y="149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93" y="148"/>
                  <a:pt x="101" y="146"/>
                  <a:pt x="108" y="143"/>
                </a:cubicBezTo>
                <a:cubicBezTo>
                  <a:pt x="109" y="143"/>
                  <a:pt x="109" y="141"/>
                  <a:pt x="109" y="140"/>
                </a:cubicBezTo>
                <a:cubicBezTo>
                  <a:pt x="108" y="138"/>
                  <a:pt x="107" y="138"/>
                  <a:pt x="105" y="138"/>
                </a:cubicBezTo>
                <a:close/>
                <a:moveTo>
                  <a:pt x="75" y="144"/>
                </a:moveTo>
                <a:cubicBezTo>
                  <a:pt x="68" y="143"/>
                  <a:pt x="61" y="141"/>
                  <a:pt x="55" y="138"/>
                </a:cubicBezTo>
                <a:cubicBezTo>
                  <a:pt x="53" y="138"/>
                  <a:pt x="52" y="138"/>
                  <a:pt x="51" y="140"/>
                </a:cubicBezTo>
                <a:cubicBezTo>
                  <a:pt x="51" y="141"/>
                  <a:pt x="51" y="143"/>
                  <a:pt x="52" y="143"/>
                </a:cubicBezTo>
                <a:cubicBezTo>
                  <a:pt x="59" y="146"/>
                  <a:pt x="67" y="148"/>
                  <a:pt x="74" y="149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6" y="149"/>
                  <a:pt x="77" y="148"/>
                  <a:pt x="77" y="146"/>
                </a:cubicBezTo>
                <a:cubicBezTo>
                  <a:pt x="77" y="145"/>
                  <a:pt x="76" y="144"/>
                  <a:pt x="75" y="14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58">
            <a:extLst>
              <a:ext uri="{FF2B5EF4-FFF2-40B4-BE49-F238E27FC236}">
                <a16:creationId xmlns:a16="http://schemas.microsoft.com/office/drawing/2014/main" id="{41B0442C-FBC6-49ED-AF76-2516029952B7}"/>
              </a:ext>
            </a:extLst>
          </p:cNvPr>
          <p:cNvSpPr>
            <a:spLocks noEditPoints="1"/>
          </p:cNvSpPr>
          <p:nvPr/>
        </p:nvSpPr>
        <p:spPr bwMode="auto">
          <a:xfrm>
            <a:off x="6729937" y="5260869"/>
            <a:ext cx="417298" cy="509870"/>
          </a:xfrm>
          <a:custGeom>
            <a:avLst/>
            <a:gdLst>
              <a:gd name="T0" fmla="*/ 146868 w 132"/>
              <a:gd name="T1" fmla="*/ 306418 h 160"/>
              <a:gd name="T2" fmla="*/ 146868 w 132"/>
              <a:gd name="T3" fmla="*/ 330518 h 160"/>
              <a:gd name="T4" fmla="*/ 293736 w 132"/>
              <a:gd name="T5" fmla="*/ 478562 h 160"/>
              <a:gd name="T6" fmla="*/ 317644 w 132"/>
              <a:gd name="T7" fmla="*/ 492334 h 160"/>
              <a:gd name="T8" fmla="*/ 327891 w 132"/>
              <a:gd name="T9" fmla="*/ 399376 h 160"/>
              <a:gd name="T10" fmla="*/ 225425 w 132"/>
              <a:gd name="T11" fmla="*/ 313303 h 160"/>
              <a:gd name="T12" fmla="*/ 140037 w 132"/>
              <a:gd name="T13" fmla="*/ 399376 h 160"/>
              <a:gd name="T14" fmla="*/ 160530 w 132"/>
              <a:gd name="T15" fmla="*/ 210017 h 160"/>
              <a:gd name="T16" fmla="*/ 177608 w 132"/>
              <a:gd name="T17" fmla="*/ 210017 h 160"/>
              <a:gd name="T18" fmla="*/ 225425 w 132"/>
              <a:gd name="T19" fmla="*/ 258217 h 160"/>
              <a:gd name="T20" fmla="*/ 225425 w 132"/>
              <a:gd name="T21" fmla="*/ 192802 h 160"/>
              <a:gd name="T22" fmla="*/ 242503 w 132"/>
              <a:gd name="T23" fmla="*/ 210017 h 160"/>
              <a:gd name="T24" fmla="*/ 225425 w 132"/>
              <a:gd name="T25" fmla="*/ 464791 h 160"/>
              <a:gd name="T26" fmla="*/ 225425 w 132"/>
              <a:gd name="T27" fmla="*/ 447576 h 160"/>
              <a:gd name="T28" fmla="*/ 273242 w 132"/>
              <a:gd name="T29" fmla="*/ 399376 h 160"/>
              <a:gd name="T30" fmla="*/ 208347 w 132"/>
              <a:gd name="T31" fmla="*/ 399376 h 160"/>
              <a:gd name="T32" fmla="*/ 225425 w 132"/>
              <a:gd name="T33" fmla="*/ 382161 h 160"/>
              <a:gd name="T34" fmla="*/ 99050 w 132"/>
              <a:gd name="T35" fmla="*/ 65415 h 160"/>
              <a:gd name="T36" fmla="*/ 75142 w 132"/>
              <a:gd name="T37" fmla="*/ 168702 h 160"/>
              <a:gd name="T38" fmla="*/ 140037 w 132"/>
              <a:gd name="T39" fmla="*/ 179030 h 160"/>
              <a:gd name="T40" fmla="*/ 303982 w 132"/>
              <a:gd name="T41" fmla="*/ 175588 h 160"/>
              <a:gd name="T42" fmla="*/ 375708 w 132"/>
              <a:gd name="T43" fmla="*/ 172145 h 160"/>
              <a:gd name="T44" fmla="*/ 362046 w 132"/>
              <a:gd name="T45" fmla="*/ 75744 h 160"/>
              <a:gd name="T46" fmla="*/ 133206 w 132"/>
              <a:gd name="T47" fmla="*/ 161816 h 160"/>
              <a:gd name="T48" fmla="*/ 344969 w 132"/>
              <a:gd name="T49" fmla="*/ 86072 h 160"/>
              <a:gd name="T50" fmla="*/ 433772 w 132"/>
              <a:gd name="T51" fmla="*/ 172145 h 160"/>
              <a:gd name="T52" fmla="*/ 413279 w 132"/>
              <a:gd name="T53" fmla="*/ 154930 h 160"/>
              <a:gd name="T54" fmla="*/ 307398 w 132"/>
              <a:gd name="T55" fmla="*/ 27543 h 160"/>
              <a:gd name="T56" fmla="*/ 181023 w 132"/>
              <a:gd name="T57" fmla="*/ 0 h 160"/>
              <a:gd name="T58" fmla="*/ 81973 w 132"/>
              <a:gd name="T59" fmla="*/ 27543 h 160"/>
              <a:gd name="T60" fmla="*/ 17078 w 132"/>
              <a:gd name="T61" fmla="*/ 151487 h 160"/>
              <a:gd name="T62" fmla="*/ 17078 w 132"/>
              <a:gd name="T63" fmla="*/ 265103 h 160"/>
              <a:gd name="T64" fmla="*/ 64895 w 132"/>
              <a:gd name="T65" fmla="*/ 550863 h 160"/>
              <a:gd name="T66" fmla="*/ 413279 w 132"/>
              <a:gd name="T67" fmla="*/ 351175 h 160"/>
              <a:gd name="T68" fmla="*/ 444019 w 132"/>
              <a:gd name="T69" fmla="*/ 302975 h 160"/>
              <a:gd name="T70" fmla="*/ 413279 w 132"/>
              <a:gd name="T71" fmla="*/ 265103 h 160"/>
              <a:gd name="T72" fmla="*/ 450850 w 132"/>
              <a:gd name="T73" fmla="*/ 189359 h 160"/>
              <a:gd name="T74" fmla="*/ 181023 w 132"/>
              <a:gd name="T75" fmla="*/ 17214 h 160"/>
              <a:gd name="T76" fmla="*/ 283489 w 132"/>
              <a:gd name="T77" fmla="*/ 27543 h 160"/>
              <a:gd name="T78" fmla="*/ 17078 w 132"/>
              <a:gd name="T79" fmla="*/ 247888 h 160"/>
              <a:gd name="T80" fmla="*/ 17078 w 132"/>
              <a:gd name="T81" fmla="*/ 168702 h 160"/>
              <a:gd name="T82" fmla="*/ 17078 w 132"/>
              <a:gd name="T83" fmla="*/ 247888 h 160"/>
              <a:gd name="T84" fmla="*/ 64895 w 132"/>
              <a:gd name="T85" fmla="*/ 533649 h 160"/>
              <a:gd name="T86" fmla="*/ 54648 w 132"/>
              <a:gd name="T87" fmla="*/ 158373 h 160"/>
              <a:gd name="T88" fmla="*/ 368877 w 132"/>
              <a:gd name="T89" fmla="*/ 44758 h 160"/>
              <a:gd name="T90" fmla="*/ 396202 w 132"/>
              <a:gd name="T91" fmla="*/ 168702 h 160"/>
              <a:gd name="T92" fmla="*/ 423526 w 132"/>
              <a:gd name="T93" fmla="*/ 302975 h 160"/>
              <a:gd name="T94" fmla="*/ 413279 w 132"/>
              <a:gd name="T95" fmla="*/ 333961 h 160"/>
              <a:gd name="T96" fmla="*/ 433772 w 132"/>
              <a:gd name="T97" fmla="*/ 247888 h 160"/>
              <a:gd name="T98" fmla="*/ 413279 w 132"/>
              <a:gd name="T99" fmla="*/ 189359 h 160"/>
              <a:gd name="T100" fmla="*/ 433772 w 132"/>
              <a:gd name="T101" fmla="*/ 247888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32" h="160">
                <a:moveTo>
                  <a:pt x="66" y="86"/>
                </a:moveTo>
                <a:cubicBezTo>
                  <a:pt x="59" y="86"/>
                  <a:pt x="52" y="88"/>
                  <a:pt x="47" y="93"/>
                </a:cubicBezTo>
                <a:cubicBezTo>
                  <a:pt x="43" y="89"/>
                  <a:pt x="43" y="89"/>
                  <a:pt x="43" y="89"/>
                </a:cubicBezTo>
                <a:cubicBezTo>
                  <a:pt x="42" y="88"/>
                  <a:pt x="40" y="88"/>
                  <a:pt x="39" y="89"/>
                </a:cubicBezTo>
                <a:cubicBezTo>
                  <a:pt x="38" y="90"/>
                  <a:pt x="38" y="92"/>
                  <a:pt x="39" y="93"/>
                </a:cubicBezTo>
                <a:cubicBezTo>
                  <a:pt x="43" y="96"/>
                  <a:pt x="43" y="96"/>
                  <a:pt x="43" y="96"/>
                </a:cubicBezTo>
                <a:cubicBezTo>
                  <a:pt x="39" y="102"/>
                  <a:pt x="36" y="109"/>
                  <a:pt x="36" y="116"/>
                </a:cubicBezTo>
                <a:cubicBezTo>
                  <a:pt x="36" y="133"/>
                  <a:pt x="50" y="146"/>
                  <a:pt x="66" y="146"/>
                </a:cubicBezTo>
                <a:cubicBezTo>
                  <a:pt x="74" y="146"/>
                  <a:pt x="80" y="144"/>
                  <a:pt x="86" y="139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90" y="143"/>
                  <a:pt x="90" y="143"/>
                  <a:pt x="91" y="143"/>
                </a:cubicBezTo>
                <a:cubicBezTo>
                  <a:pt x="92" y="143"/>
                  <a:pt x="92" y="143"/>
                  <a:pt x="93" y="143"/>
                </a:cubicBezTo>
                <a:cubicBezTo>
                  <a:pt x="94" y="142"/>
                  <a:pt x="94" y="140"/>
                  <a:pt x="93" y="139"/>
                </a:cubicBezTo>
                <a:cubicBezTo>
                  <a:pt x="89" y="135"/>
                  <a:pt x="89" y="135"/>
                  <a:pt x="89" y="135"/>
                </a:cubicBezTo>
                <a:cubicBezTo>
                  <a:pt x="94" y="130"/>
                  <a:pt x="96" y="123"/>
                  <a:pt x="96" y="116"/>
                </a:cubicBezTo>
                <a:cubicBezTo>
                  <a:pt x="96" y="99"/>
                  <a:pt x="83" y="86"/>
                  <a:pt x="66" y="86"/>
                </a:cubicBezTo>
                <a:close/>
                <a:moveTo>
                  <a:pt x="41" y="116"/>
                </a:moveTo>
                <a:cubicBezTo>
                  <a:pt x="41" y="102"/>
                  <a:pt x="52" y="91"/>
                  <a:pt x="66" y="91"/>
                </a:cubicBezTo>
                <a:cubicBezTo>
                  <a:pt x="80" y="91"/>
                  <a:pt x="91" y="102"/>
                  <a:pt x="91" y="116"/>
                </a:cubicBezTo>
                <a:cubicBezTo>
                  <a:pt x="91" y="130"/>
                  <a:pt x="80" y="141"/>
                  <a:pt x="66" y="141"/>
                </a:cubicBezTo>
                <a:cubicBezTo>
                  <a:pt x="52" y="141"/>
                  <a:pt x="41" y="130"/>
                  <a:pt x="41" y="116"/>
                </a:cubicBezTo>
                <a:close/>
                <a:moveTo>
                  <a:pt x="85" y="61"/>
                </a:moveTo>
                <a:cubicBezTo>
                  <a:pt x="85" y="50"/>
                  <a:pt x="77" y="41"/>
                  <a:pt x="66" y="41"/>
                </a:cubicBezTo>
                <a:cubicBezTo>
                  <a:pt x="56" y="41"/>
                  <a:pt x="47" y="50"/>
                  <a:pt x="47" y="61"/>
                </a:cubicBezTo>
                <a:cubicBezTo>
                  <a:pt x="47" y="71"/>
                  <a:pt x="56" y="80"/>
                  <a:pt x="66" y="80"/>
                </a:cubicBezTo>
                <a:cubicBezTo>
                  <a:pt x="77" y="80"/>
                  <a:pt x="85" y="71"/>
                  <a:pt x="85" y="61"/>
                </a:cubicBezTo>
                <a:close/>
                <a:moveTo>
                  <a:pt x="52" y="61"/>
                </a:moveTo>
                <a:cubicBezTo>
                  <a:pt x="52" y="53"/>
                  <a:pt x="58" y="47"/>
                  <a:pt x="66" y="47"/>
                </a:cubicBezTo>
                <a:cubicBezTo>
                  <a:pt x="74" y="47"/>
                  <a:pt x="80" y="53"/>
                  <a:pt x="80" y="61"/>
                </a:cubicBezTo>
                <a:cubicBezTo>
                  <a:pt x="80" y="68"/>
                  <a:pt x="74" y="75"/>
                  <a:pt x="66" y="75"/>
                </a:cubicBezTo>
                <a:cubicBezTo>
                  <a:pt x="58" y="75"/>
                  <a:pt x="52" y="68"/>
                  <a:pt x="52" y="61"/>
                </a:cubicBezTo>
                <a:close/>
                <a:moveTo>
                  <a:pt x="71" y="61"/>
                </a:moveTo>
                <a:cubicBezTo>
                  <a:pt x="71" y="58"/>
                  <a:pt x="69" y="56"/>
                  <a:pt x="66" y="56"/>
                </a:cubicBezTo>
                <a:cubicBezTo>
                  <a:pt x="63" y="56"/>
                  <a:pt x="61" y="58"/>
                  <a:pt x="61" y="61"/>
                </a:cubicBezTo>
                <a:cubicBezTo>
                  <a:pt x="61" y="63"/>
                  <a:pt x="63" y="66"/>
                  <a:pt x="66" y="66"/>
                </a:cubicBezTo>
                <a:cubicBezTo>
                  <a:pt x="69" y="66"/>
                  <a:pt x="71" y="63"/>
                  <a:pt x="71" y="61"/>
                </a:cubicBezTo>
                <a:close/>
                <a:moveTo>
                  <a:pt x="66" y="97"/>
                </a:moveTo>
                <a:cubicBezTo>
                  <a:pt x="56" y="97"/>
                  <a:pt x="47" y="105"/>
                  <a:pt x="47" y="116"/>
                </a:cubicBezTo>
                <a:cubicBezTo>
                  <a:pt x="47" y="127"/>
                  <a:pt x="56" y="135"/>
                  <a:pt x="66" y="135"/>
                </a:cubicBezTo>
                <a:cubicBezTo>
                  <a:pt x="77" y="135"/>
                  <a:pt x="85" y="127"/>
                  <a:pt x="85" y="116"/>
                </a:cubicBezTo>
                <a:cubicBezTo>
                  <a:pt x="85" y="105"/>
                  <a:pt x="77" y="97"/>
                  <a:pt x="66" y="97"/>
                </a:cubicBezTo>
                <a:close/>
                <a:moveTo>
                  <a:pt x="66" y="130"/>
                </a:moveTo>
                <a:cubicBezTo>
                  <a:pt x="58" y="130"/>
                  <a:pt x="52" y="124"/>
                  <a:pt x="52" y="116"/>
                </a:cubicBezTo>
                <a:cubicBezTo>
                  <a:pt x="52" y="108"/>
                  <a:pt x="58" y="102"/>
                  <a:pt x="66" y="102"/>
                </a:cubicBezTo>
                <a:cubicBezTo>
                  <a:pt x="74" y="102"/>
                  <a:pt x="80" y="108"/>
                  <a:pt x="80" y="116"/>
                </a:cubicBezTo>
                <a:cubicBezTo>
                  <a:pt x="80" y="124"/>
                  <a:pt x="74" y="130"/>
                  <a:pt x="66" y="130"/>
                </a:cubicBezTo>
                <a:close/>
                <a:moveTo>
                  <a:pt x="66" y="111"/>
                </a:moveTo>
                <a:cubicBezTo>
                  <a:pt x="63" y="111"/>
                  <a:pt x="61" y="113"/>
                  <a:pt x="61" y="116"/>
                </a:cubicBezTo>
                <a:cubicBezTo>
                  <a:pt x="61" y="119"/>
                  <a:pt x="63" y="121"/>
                  <a:pt x="66" y="121"/>
                </a:cubicBezTo>
                <a:cubicBezTo>
                  <a:pt x="69" y="121"/>
                  <a:pt x="71" y="119"/>
                  <a:pt x="71" y="116"/>
                </a:cubicBezTo>
                <a:cubicBezTo>
                  <a:pt x="71" y="113"/>
                  <a:pt x="69" y="111"/>
                  <a:pt x="66" y="111"/>
                </a:cubicBezTo>
                <a:close/>
                <a:moveTo>
                  <a:pt x="106" y="22"/>
                </a:moveTo>
                <a:cubicBezTo>
                  <a:pt x="106" y="20"/>
                  <a:pt x="105" y="19"/>
                  <a:pt x="104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7" y="19"/>
                  <a:pt x="26" y="20"/>
                  <a:pt x="26" y="22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7"/>
                  <a:pt x="22" y="48"/>
                  <a:pt x="22" y="49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1"/>
                  <a:pt x="23" y="52"/>
                  <a:pt x="25" y="52"/>
                </a:cubicBezTo>
                <a:cubicBezTo>
                  <a:pt x="41" y="52"/>
                  <a:pt x="41" y="52"/>
                  <a:pt x="41" y="52"/>
                </a:cubicBezTo>
                <a:cubicBezTo>
                  <a:pt x="42" y="52"/>
                  <a:pt x="43" y="52"/>
                  <a:pt x="43" y="51"/>
                </a:cubicBezTo>
                <a:cubicBezTo>
                  <a:pt x="47" y="41"/>
                  <a:pt x="56" y="36"/>
                  <a:pt x="66" y="36"/>
                </a:cubicBezTo>
                <a:cubicBezTo>
                  <a:pt x="76" y="36"/>
                  <a:pt x="85" y="41"/>
                  <a:pt x="89" y="51"/>
                </a:cubicBezTo>
                <a:cubicBezTo>
                  <a:pt x="90" y="52"/>
                  <a:pt x="90" y="52"/>
                  <a:pt x="92" y="52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9" y="52"/>
                  <a:pt x="110" y="51"/>
                  <a:pt x="110" y="50"/>
                </a:cubicBezTo>
                <a:cubicBezTo>
                  <a:pt x="110" y="49"/>
                  <a:pt x="110" y="49"/>
                  <a:pt x="110" y="49"/>
                </a:cubicBezTo>
                <a:cubicBezTo>
                  <a:pt x="110" y="48"/>
                  <a:pt x="110" y="47"/>
                  <a:pt x="110" y="46"/>
                </a:cubicBezTo>
                <a:lnTo>
                  <a:pt x="106" y="22"/>
                </a:lnTo>
                <a:close/>
                <a:moveTo>
                  <a:pt x="93" y="47"/>
                </a:moveTo>
                <a:cubicBezTo>
                  <a:pt x="88" y="37"/>
                  <a:pt x="78" y="30"/>
                  <a:pt x="66" y="30"/>
                </a:cubicBezTo>
                <a:cubicBezTo>
                  <a:pt x="55" y="30"/>
                  <a:pt x="44" y="37"/>
                  <a:pt x="39" y="47"/>
                </a:cubicBezTo>
                <a:cubicBezTo>
                  <a:pt x="27" y="47"/>
                  <a:pt x="27" y="47"/>
                  <a:pt x="27" y="47"/>
                </a:cubicBezTo>
                <a:cubicBezTo>
                  <a:pt x="31" y="25"/>
                  <a:pt x="31" y="25"/>
                  <a:pt x="31" y="25"/>
                </a:cubicBezTo>
                <a:cubicBezTo>
                  <a:pt x="101" y="25"/>
                  <a:pt x="101" y="25"/>
                  <a:pt x="101" y="25"/>
                </a:cubicBezTo>
                <a:cubicBezTo>
                  <a:pt x="105" y="47"/>
                  <a:pt x="105" y="47"/>
                  <a:pt x="105" y="47"/>
                </a:cubicBezTo>
                <a:lnTo>
                  <a:pt x="93" y="47"/>
                </a:lnTo>
                <a:close/>
                <a:moveTo>
                  <a:pt x="127" y="50"/>
                </a:moveTo>
                <a:cubicBezTo>
                  <a:pt x="121" y="50"/>
                  <a:pt x="121" y="50"/>
                  <a:pt x="121" y="50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1" y="47"/>
                  <a:pt x="121" y="46"/>
                  <a:pt x="121" y="4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1"/>
                  <a:pt x="112" y="8"/>
                  <a:pt x="108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87" y="4"/>
                  <a:pt x="87" y="4"/>
                  <a:pt x="87" y="4"/>
                </a:cubicBezTo>
                <a:cubicBezTo>
                  <a:pt x="85" y="1"/>
                  <a:pt x="83" y="0"/>
                  <a:pt x="80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1"/>
                  <a:pt x="46" y="4"/>
                </a:cubicBezTo>
                <a:cubicBezTo>
                  <a:pt x="43" y="8"/>
                  <a:pt x="43" y="8"/>
                  <a:pt x="43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0" y="8"/>
                  <a:pt x="17" y="11"/>
                  <a:pt x="16" y="15"/>
                </a:cubicBezTo>
                <a:cubicBezTo>
                  <a:pt x="11" y="44"/>
                  <a:pt x="11" y="44"/>
                  <a:pt x="11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2" y="44"/>
                  <a:pt x="0" y="47"/>
                  <a:pt x="0" y="5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2" y="77"/>
                  <a:pt x="5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6"/>
                  <a:pt x="15" y="160"/>
                  <a:pt x="19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8" y="160"/>
                  <a:pt x="121" y="156"/>
                  <a:pt x="121" y="152"/>
                </a:cubicBezTo>
                <a:cubicBezTo>
                  <a:pt x="121" y="102"/>
                  <a:pt x="121" y="102"/>
                  <a:pt x="121" y="102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7" y="102"/>
                  <a:pt x="130" y="100"/>
                  <a:pt x="130" y="97"/>
                </a:cubicBezTo>
                <a:cubicBezTo>
                  <a:pt x="130" y="88"/>
                  <a:pt x="130" y="88"/>
                  <a:pt x="130" y="88"/>
                </a:cubicBezTo>
                <a:cubicBezTo>
                  <a:pt x="130" y="85"/>
                  <a:pt x="127" y="83"/>
                  <a:pt x="124" y="83"/>
                </a:cubicBezTo>
                <a:cubicBezTo>
                  <a:pt x="121" y="83"/>
                  <a:pt x="121" y="83"/>
                  <a:pt x="121" y="83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30" y="77"/>
                  <a:pt x="132" y="75"/>
                  <a:pt x="132" y="72"/>
                </a:cubicBezTo>
                <a:cubicBezTo>
                  <a:pt x="132" y="55"/>
                  <a:pt x="132" y="55"/>
                  <a:pt x="132" y="55"/>
                </a:cubicBezTo>
                <a:cubicBezTo>
                  <a:pt x="132" y="52"/>
                  <a:pt x="130" y="50"/>
                  <a:pt x="127" y="50"/>
                </a:cubicBezTo>
                <a:close/>
                <a:moveTo>
                  <a:pt x="50" y="6"/>
                </a:moveTo>
                <a:cubicBezTo>
                  <a:pt x="51" y="6"/>
                  <a:pt x="52" y="5"/>
                  <a:pt x="53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81" y="5"/>
                  <a:pt x="82" y="6"/>
                  <a:pt x="82" y="6"/>
                </a:cubicBezTo>
                <a:cubicBezTo>
                  <a:pt x="83" y="8"/>
                  <a:pt x="83" y="8"/>
                  <a:pt x="83" y="8"/>
                </a:cubicBezTo>
                <a:cubicBezTo>
                  <a:pt x="49" y="8"/>
                  <a:pt x="49" y="8"/>
                  <a:pt x="49" y="8"/>
                </a:cubicBezTo>
                <a:lnTo>
                  <a:pt x="50" y="6"/>
                </a:lnTo>
                <a:close/>
                <a:moveTo>
                  <a:pt x="5" y="72"/>
                </a:moveTo>
                <a:cubicBezTo>
                  <a:pt x="5" y="72"/>
                  <a:pt x="5" y="72"/>
                  <a:pt x="5" y="72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49"/>
                  <a:pt x="5" y="49"/>
                  <a:pt x="5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72"/>
                  <a:pt x="11" y="72"/>
                  <a:pt x="11" y="72"/>
                </a:cubicBezTo>
                <a:lnTo>
                  <a:pt x="5" y="72"/>
                </a:lnTo>
                <a:close/>
                <a:moveTo>
                  <a:pt x="116" y="152"/>
                </a:moveTo>
                <a:cubicBezTo>
                  <a:pt x="116" y="154"/>
                  <a:pt x="115" y="155"/>
                  <a:pt x="113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8" y="155"/>
                  <a:pt x="16" y="154"/>
                  <a:pt x="16" y="152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8"/>
                  <a:pt x="16" y="47"/>
                  <a:pt x="16" y="4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5"/>
                  <a:pt x="22" y="13"/>
                  <a:pt x="24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10" y="13"/>
                  <a:pt x="111" y="15"/>
                  <a:pt x="111" y="16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6" y="47"/>
                  <a:pt x="116" y="48"/>
                  <a:pt x="116" y="49"/>
                </a:cubicBezTo>
                <a:cubicBezTo>
                  <a:pt x="116" y="152"/>
                  <a:pt x="116" y="152"/>
                  <a:pt x="116" y="152"/>
                </a:cubicBezTo>
                <a:close/>
                <a:moveTo>
                  <a:pt x="124" y="88"/>
                </a:moveTo>
                <a:cubicBezTo>
                  <a:pt x="124" y="88"/>
                  <a:pt x="124" y="88"/>
                  <a:pt x="124" y="88"/>
                </a:cubicBezTo>
                <a:cubicBezTo>
                  <a:pt x="124" y="97"/>
                  <a:pt x="124" y="97"/>
                  <a:pt x="124" y="97"/>
                </a:cubicBezTo>
                <a:cubicBezTo>
                  <a:pt x="124" y="97"/>
                  <a:pt x="124" y="97"/>
                  <a:pt x="124" y="97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88"/>
                  <a:pt x="121" y="88"/>
                  <a:pt x="121" y="88"/>
                </a:cubicBezTo>
                <a:lnTo>
                  <a:pt x="124" y="88"/>
                </a:lnTo>
                <a:close/>
                <a:moveTo>
                  <a:pt x="127" y="72"/>
                </a:moveTo>
                <a:cubicBezTo>
                  <a:pt x="127" y="72"/>
                  <a:pt x="127" y="72"/>
                  <a:pt x="127" y="72"/>
                </a:cubicBezTo>
                <a:cubicBezTo>
                  <a:pt x="121" y="72"/>
                  <a:pt x="121" y="72"/>
                  <a:pt x="121" y="72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7" y="55"/>
                  <a:pt x="127" y="55"/>
                  <a:pt x="127" y="55"/>
                </a:cubicBezTo>
                <a:cubicBezTo>
                  <a:pt x="127" y="55"/>
                  <a:pt x="127" y="55"/>
                  <a:pt x="127" y="55"/>
                </a:cubicBezTo>
                <a:lnTo>
                  <a:pt x="127" y="7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64">
            <a:extLst>
              <a:ext uri="{FF2B5EF4-FFF2-40B4-BE49-F238E27FC236}">
                <a16:creationId xmlns:a16="http://schemas.microsoft.com/office/drawing/2014/main" id="{CDEB224F-9540-491D-AA67-8D5EE8D07649}"/>
              </a:ext>
            </a:extLst>
          </p:cNvPr>
          <p:cNvSpPr>
            <a:spLocks noEditPoints="1"/>
          </p:cNvSpPr>
          <p:nvPr/>
        </p:nvSpPr>
        <p:spPr bwMode="auto">
          <a:xfrm>
            <a:off x="7704064" y="2256878"/>
            <a:ext cx="486356" cy="508398"/>
          </a:xfrm>
          <a:custGeom>
            <a:avLst/>
            <a:gdLst>
              <a:gd name="T0" fmla="*/ 320737 w 154"/>
              <a:gd name="T1" fmla="*/ 48062 h 160"/>
              <a:gd name="T2" fmla="*/ 214962 w 154"/>
              <a:gd name="T3" fmla="*/ 0 h 160"/>
              <a:gd name="T4" fmla="*/ 20473 w 154"/>
              <a:gd name="T5" fmla="*/ 27464 h 160"/>
              <a:gd name="T6" fmla="*/ 20473 w 154"/>
              <a:gd name="T7" fmla="*/ 484049 h 160"/>
              <a:gd name="T8" fmla="*/ 300265 w 154"/>
              <a:gd name="T9" fmla="*/ 549275 h 160"/>
              <a:gd name="T10" fmla="*/ 460633 w 154"/>
              <a:gd name="T11" fmla="*/ 501213 h 160"/>
              <a:gd name="T12" fmla="*/ 525463 w 154"/>
              <a:gd name="T13" fmla="*/ 408523 h 160"/>
              <a:gd name="T14" fmla="*/ 37533 w 154"/>
              <a:gd name="T15" fmla="*/ 92690 h 160"/>
              <a:gd name="T16" fmla="*/ 102363 w 154"/>
              <a:gd name="T17" fmla="*/ 17165 h 160"/>
              <a:gd name="T18" fmla="*/ 218374 w 154"/>
              <a:gd name="T19" fmla="*/ 27464 h 160"/>
              <a:gd name="T20" fmla="*/ 17060 w 154"/>
              <a:gd name="T21" fmla="*/ 48062 h 160"/>
              <a:gd name="T22" fmla="*/ 300265 w 154"/>
              <a:gd name="T23" fmla="*/ 75525 h 160"/>
              <a:gd name="T24" fmla="*/ 300265 w 154"/>
              <a:gd name="T25" fmla="*/ 504646 h 160"/>
              <a:gd name="T26" fmla="*/ 17060 w 154"/>
              <a:gd name="T27" fmla="*/ 528677 h 160"/>
              <a:gd name="T28" fmla="*/ 300265 w 154"/>
              <a:gd name="T29" fmla="*/ 504646 h 160"/>
              <a:gd name="T30" fmla="*/ 470869 w 154"/>
              <a:gd name="T31" fmla="*/ 473750 h 160"/>
              <a:gd name="T32" fmla="*/ 498166 w 154"/>
              <a:gd name="T33" fmla="*/ 92690 h 160"/>
              <a:gd name="T34" fmla="*/ 433336 w 154"/>
              <a:gd name="T35" fmla="*/ 123587 h 160"/>
              <a:gd name="T36" fmla="*/ 450397 w 154"/>
              <a:gd name="T37" fmla="*/ 123587 h 160"/>
              <a:gd name="T38" fmla="*/ 470869 w 154"/>
              <a:gd name="T39" fmla="*/ 151051 h 160"/>
              <a:gd name="T40" fmla="*/ 481106 w 154"/>
              <a:gd name="T41" fmla="*/ 113288 h 160"/>
              <a:gd name="T42" fmla="*/ 406040 w 154"/>
              <a:gd name="T43" fmla="*/ 161350 h 160"/>
              <a:gd name="T44" fmla="*/ 368507 w 154"/>
              <a:gd name="T45" fmla="*/ 113288 h 160"/>
              <a:gd name="T46" fmla="*/ 375331 w 154"/>
              <a:gd name="T47" fmla="*/ 151051 h 160"/>
              <a:gd name="T48" fmla="*/ 320737 w 154"/>
              <a:gd name="T49" fmla="*/ 123587 h 160"/>
              <a:gd name="T50" fmla="*/ 337798 w 154"/>
              <a:gd name="T51" fmla="*/ 123587 h 160"/>
              <a:gd name="T52" fmla="*/ 208138 w 154"/>
              <a:gd name="T53" fmla="*/ 151051 h 160"/>
              <a:gd name="T54" fmla="*/ 214962 w 154"/>
              <a:gd name="T55" fmla="*/ 113288 h 160"/>
              <a:gd name="T56" fmla="*/ 252495 w 154"/>
              <a:gd name="T57" fmla="*/ 161350 h 160"/>
              <a:gd name="T58" fmla="*/ 177429 w 154"/>
              <a:gd name="T59" fmla="*/ 113288 h 160"/>
              <a:gd name="T60" fmla="*/ 187665 w 154"/>
              <a:gd name="T61" fmla="*/ 151051 h 160"/>
              <a:gd name="T62" fmla="*/ 133072 w 154"/>
              <a:gd name="T63" fmla="*/ 123587 h 160"/>
              <a:gd name="T64" fmla="*/ 150132 w 154"/>
              <a:gd name="T65" fmla="*/ 123587 h 160"/>
              <a:gd name="T66" fmla="*/ 58006 w 154"/>
              <a:gd name="T67" fmla="*/ 151051 h 160"/>
              <a:gd name="T68" fmla="*/ 64830 w 154"/>
              <a:gd name="T69" fmla="*/ 113288 h 160"/>
              <a:gd name="T70" fmla="*/ 102363 w 154"/>
              <a:gd name="T71" fmla="*/ 161350 h 160"/>
              <a:gd name="T72" fmla="*/ 214962 w 154"/>
              <a:gd name="T73" fmla="*/ 418822 h 160"/>
              <a:gd name="T74" fmla="*/ 225198 w 154"/>
              <a:gd name="T75" fmla="*/ 456585 h 160"/>
              <a:gd name="T76" fmla="*/ 245671 w 154"/>
              <a:gd name="T77" fmla="*/ 425688 h 160"/>
              <a:gd name="T78" fmla="*/ 262732 w 154"/>
              <a:gd name="T79" fmla="*/ 425688 h 160"/>
              <a:gd name="T80" fmla="*/ 170605 w 154"/>
              <a:gd name="T81" fmla="*/ 456585 h 160"/>
              <a:gd name="T82" fmla="*/ 177429 w 154"/>
              <a:gd name="T83" fmla="*/ 418822 h 160"/>
              <a:gd name="T84" fmla="*/ 139896 w 154"/>
              <a:gd name="T85" fmla="*/ 463451 h 160"/>
              <a:gd name="T86" fmla="*/ 64830 w 154"/>
              <a:gd name="T87" fmla="*/ 418822 h 160"/>
              <a:gd name="T88" fmla="*/ 75066 w 154"/>
              <a:gd name="T89" fmla="*/ 456585 h 160"/>
              <a:gd name="T90" fmla="*/ 95539 w 154"/>
              <a:gd name="T91" fmla="*/ 425688 h 160"/>
              <a:gd name="T92" fmla="*/ 112599 w 154"/>
              <a:gd name="T93" fmla="*/ 425688 h 160"/>
              <a:gd name="T94" fmla="*/ 433336 w 154"/>
              <a:gd name="T95" fmla="*/ 456585 h 160"/>
              <a:gd name="T96" fmla="*/ 443573 w 154"/>
              <a:gd name="T97" fmla="*/ 418822 h 160"/>
              <a:gd name="T98" fmla="*/ 406040 w 154"/>
              <a:gd name="T99" fmla="*/ 463451 h 160"/>
              <a:gd name="T100" fmla="*/ 368507 w 154"/>
              <a:gd name="T101" fmla="*/ 418822 h 160"/>
              <a:gd name="T102" fmla="*/ 375331 w 154"/>
              <a:gd name="T103" fmla="*/ 456585 h 160"/>
              <a:gd name="T104" fmla="*/ 320737 w 154"/>
              <a:gd name="T105" fmla="*/ 425688 h 160"/>
              <a:gd name="T106" fmla="*/ 337798 w 154"/>
              <a:gd name="T107" fmla="*/ 425688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4" h="160">
                <a:moveTo>
                  <a:pt x="146" y="22"/>
                </a:moveTo>
                <a:cubicBezTo>
                  <a:pt x="94" y="22"/>
                  <a:pt x="94" y="22"/>
                  <a:pt x="94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94" y="14"/>
                  <a:pt x="94" y="14"/>
                  <a:pt x="94" y="14"/>
                </a:cubicBezTo>
                <a:cubicBezTo>
                  <a:pt x="94" y="11"/>
                  <a:pt x="91" y="8"/>
                  <a:pt x="88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2"/>
                  <a:pt x="66" y="0"/>
                  <a:pt x="6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7" y="0"/>
                  <a:pt x="25" y="2"/>
                  <a:pt x="25" y="5"/>
                </a:cubicBezTo>
                <a:cubicBezTo>
                  <a:pt x="25" y="8"/>
                  <a:pt x="25" y="8"/>
                  <a:pt x="25" y="8"/>
                </a:cubicBezTo>
                <a:cubicBezTo>
                  <a:pt x="6" y="8"/>
                  <a:pt x="6" y="8"/>
                  <a:pt x="6" y="8"/>
                </a:cubicBezTo>
                <a:cubicBezTo>
                  <a:pt x="3" y="8"/>
                  <a:pt x="0" y="11"/>
                  <a:pt x="0" y="14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5"/>
                  <a:pt x="2" y="27"/>
                  <a:pt x="6" y="27"/>
                </a:cubicBezTo>
                <a:cubicBezTo>
                  <a:pt x="6" y="141"/>
                  <a:pt x="6" y="141"/>
                  <a:pt x="6" y="141"/>
                </a:cubicBezTo>
                <a:cubicBezTo>
                  <a:pt x="2" y="141"/>
                  <a:pt x="0" y="144"/>
                  <a:pt x="0" y="147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7"/>
                  <a:pt x="3" y="160"/>
                  <a:pt x="6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1" y="160"/>
                  <a:pt x="94" y="157"/>
                  <a:pt x="94" y="154"/>
                </a:cubicBezTo>
                <a:cubicBezTo>
                  <a:pt x="94" y="147"/>
                  <a:pt x="94" y="147"/>
                  <a:pt x="94" y="147"/>
                </a:cubicBezTo>
                <a:cubicBezTo>
                  <a:pt x="94" y="147"/>
                  <a:pt x="94" y="146"/>
                  <a:pt x="94" y="146"/>
                </a:cubicBezTo>
                <a:cubicBezTo>
                  <a:pt x="135" y="146"/>
                  <a:pt x="135" y="146"/>
                  <a:pt x="135" y="146"/>
                </a:cubicBezTo>
                <a:cubicBezTo>
                  <a:pt x="140" y="146"/>
                  <a:pt x="143" y="143"/>
                  <a:pt x="143" y="138"/>
                </a:cubicBezTo>
                <a:cubicBezTo>
                  <a:pt x="143" y="130"/>
                  <a:pt x="143" y="130"/>
                  <a:pt x="143" y="130"/>
                </a:cubicBezTo>
                <a:cubicBezTo>
                  <a:pt x="143" y="128"/>
                  <a:pt x="145" y="127"/>
                  <a:pt x="146" y="127"/>
                </a:cubicBezTo>
                <a:cubicBezTo>
                  <a:pt x="151" y="127"/>
                  <a:pt x="154" y="123"/>
                  <a:pt x="154" y="119"/>
                </a:cubicBezTo>
                <a:cubicBezTo>
                  <a:pt x="154" y="30"/>
                  <a:pt x="154" y="30"/>
                  <a:pt x="154" y="30"/>
                </a:cubicBezTo>
                <a:cubicBezTo>
                  <a:pt x="154" y="26"/>
                  <a:pt x="151" y="22"/>
                  <a:pt x="146" y="22"/>
                </a:cubicBezTo>
                <a:close/>
                <a:moveTo>
                  <a:pt x="11" y="141"/>
                </a:moveTo>
                <a:cubicBezTo>
                  <a:pt x="11" y="27"/>
                  <a:pt x="11" y="27"/>
                  <a:pt x="11" y="27"/>
                </a:cubicBezTo>
                <a:cubicBezTo>
                  <a:pt x="83" y="27"/>
                  <a:pt x="83" y="27"/>
                  <a:pt x="83" y="27"/>
                </a:cubicBezTo>
                <a:cubicBezTo>
                  <a:pt x="83" y="141"/>
                  <a:pt x="83" y="141"/>
                  <a:pt x="83" y="141"/>
                </a:cubicBezTo>
                <a:lnTo>
                  <a:pt x="11" y="141"/>
                </a:lnTo>
                <a:close/>
                <a:moveTo>
                  <a:pt x="30" y="5"/>
                </a:moveTo>
                <a:cubicBezTo>
                  <a:pt x="30" y="5"/>
                  <a:pt x="30" y="5"/>
                  <a:pt x="30" y="5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8"/>
                  <a:pt x="64" y="8"/>
                  <a:pt x="64" y="8"/>
                </a:cubicBezTo>
                <a:cubicBezTo>
                  <a:pt x="30" y="8"/>
                  <a:pt x="30" y="8"/>
                  <a:pt x="30" y="8"/>
                </a:cubicBezTo>
                <a:lnTo>
                  <a:pt x="30" y="5"/>
                </a:lnTo>
                <a:close/>
                <a:moveTo>
                  <a:pt x="5" y="22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3"/>
                  <a:pt x="6" y="13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3"/>
                  <a:pt x="88" y="14"/>
                  <a:pt x="88" y="14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5" y="22"/>
                  <a:pt x="5" y="22"/>
                  <a:pt x="5" y="22"/>
                </a:cubicBezTo>
                <a:close/>
                <a:moveTo>
                  <a:pt x="88" y="147"/>
                </a:moveTo>
                <a:cubicBezTo>
                  <a:pt x="88" y="154"/>
                  <a:pt x="88" y="154"/>
                  <a:pt x="88" y="154"/>
                </a:cubicBezTo>
                <a:cubicBezTo>
                  <a:pt x="88" y="155"/>
                  <a:pt x="88" y="155"/>
                  <a:pt x="88" y="155"/>
                </a:cubicBezTo>
                <a:cubicBezTo>
                  <a:pt x="6" y="155"/>
                  <a:pt x="6" y="155"/>
                  <a:pt x="6" y="155"/>
                </a:cubicBezTo>
                <a:cubicBezTo>
                  <a:pt x="5" y="155"/>
                  <a:pt x="5" y="155"/>
                  <a:pt x="5" y="154"/>
                </a:cubicBezTo>
                <a:cubicBezTo>
                  <a:pt x="5" y="147"/>
                  <a:pt x="5" y="147"/>
                  <a:pt x="5" y="147"/>
                </a:cubicBezTo>
                <a:cubicBezTo>
                  <a:pt x="5" y="146"/>
                  <a:pt x="5" y="146"/>
                  <a:pt x="6" y="146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46"/>
                  <a:pt x="88" y="146"/>
                  <a:pt x="88" y="147"/>
                </a:cubicBezTo>
                <a:close/>
                <a:moveTo>
                  <a:pt x="149" y="119"/>
                </a:moveTo>
                <a:cubicBezTo>
                  <a:pt x="149" y="120"/>
                  <a:pt x="148" y="122"/>
                  <a:pt x="146" y="122"/>
                </a:cubicBezTo>
                <a:cubicBezTo>
                  <a:pt x="142" y="122"/>
                  <a:pt x="138" y="125"/>
                  <a:pt x="138" y="130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38" y="140"/>
                  <a:pt x="137" y="141"/>
                  <a:pt x="135" y="141"/>
                </a:cubicBezTo>
                <a:cubicBezTo>
                  <a:pt x="88" y="141"/>
                  <a:pt x="88" y="141"/>
                  <a:pt x="88" y="141"/>
                </a:cubicBezTo>
                <a:cubicBezTo>
                  <a:pt x="88" y="27"/>
                  <a:pt x="88" y="27"/>
                  <a:pt x="88" y="27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48" y="27"/>
                  <a:pt x="149" y="29"/>
                  <a:pt x="149" y="30"/>
                </a:cubicBezTo>
                <a:lnTo>
                  <a:pt x="149" y="119"/>
                </a:lnTo>
                <a:close/>
                <a:moveTo>
                  <a:pt x="130" y="33"/>
                </a:moveTo>
                <a:cubicBezTo>
                  <a:pt x="128" y="33"/>
                  <a:pt x="127" y="34"/>
                  <a:pt x="127" y="36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27" y="45"/>
                  <a:pt x="128" y="47"/>
                  <a:pt x="130" y="47"/>
                </a:cubicBezTo>
                <a:cubicBezTo>
                  <a:pt x="131" y="47"/>
                  <a:pt x="132" y="45"/>
                  <a:pt x="132" y="44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2" y="34"/>
                  <a:pt x="131" y="33"/>
                  <a:pt x="130" y="33"/>
                </a:cubicBezTo>
                <a:close/>
                <a:moveTo>
                  <a:pt x="141" y="33"/>
                </a:moveTo>
                <a:cubicBezTo>
                  <a:pt x="139" y="33"/>
                  <a:pt x="138" y="34"/>
                  <a:pt x="138" y="36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8" y="45"/>
                  <a:pt x="139" y="47"/>
                  <a:pt x="141" y="47"/>
                </a:cubicBezTo>
                <a:cubicBezTo>
                  <a:pt x="142" y="47"/>
                  <a:pt x="143" y="45"/>
                  <a:pt x="143" y="44"/>
                </a:cubicBezTo>
                <a:cubicBezTo>
                  <a:pt x="143" y="36"/>
                  <a:pt x="143" y="36"/>
                  <a:pt x="143" y="36"/>
                </a:cubicBezTo>
                <a:cubicBezTo>
                  <a:pt x="143" y="34"/>
                  <a:pt x="142" y="33"/>
                  <a:pt x="141" y="33"/>
                </a:cubicBezTo>
                <a:close/>
                <a:moveTo>
                  <a:pt x="119" y="33"/>
                </a:moveTo>
                <a:cubicBezTo>
                  <a:pt x="117" y="33"/>
                  <a:pt x="116" y="34"/>
                  <a:pt x="116" y="36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45"/>
                  <a:pt x="117" y="47"/>
                  <a:pt x="119" y="47"/>
                </a:cubicBezTo>
                <a:cubicBezTo>
                  <a:pt x="120" y="47"/>
                  <a:pt x="121" y="45"/>
                  <a:pt x="121" y="44"/>
                </a:cubicBezTo>
                <a:cubicBezTo>
                  <a:pt x="121" y="36"/>
                  <a:pt x="121" y="36"/>
                  <a:pt x="121" y="36"/>
                </a:cubicBezTo>
                <a:cubicBezTo>
                  <a:pt x="121" y="34"/>
                  <a:pt x="120" y="33"/>
                  <a:pt x="119" y="33"/>
                </a:cubicBezTo>
                <a:close/>
                <a:moveTo>
                  <a:pt x="108" y="33"/>
                </a:moveTo>
                <a:cubicBezTo>
                  <a:pt x="106" y="33"/>
                  <a:pt x="105" y="34"/>
                  <a:pt x="105" y="36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45"/>
                  <a:pt x="106" y="47"/>
                  <a:pt x="108" y="47"/>
                </a:cubicBezTo>
                <a:cubicBezTo>
                  <a:pt x="109" y="47"/>
                  <a:pt x="110" y="45"/>
                  <a:pt x="110" y="44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4"/>
                  <a:pt x="109" y="33"/>
                  <a:pt x="108" y="33"/>
                </a:cubicBezTo>
                <a:close/>
                <a:moveTo>
                  <a:pt x="97" y="33"/>
                </a:moveTo>
                <a:cubicBezTo>
                  <a:pt x="95" y="33"/>
                  <a:pt x="94" y="34"/>
                  <a:pt x="94" y="36"/>
                </a:cubicBezTo>
                <a:cubicBezTo>
                  <a:pt x="94" y="44"/>
                  <a:pt x="94" y="44"/>
                  <a:pt x="94" y="44"/>
                </a:cubicBezTo>
                <a:cubicBezTo>
                  <a:pt x="94" y="45"/>
                  <a:pt x="95" y="47"/>
                  <a:pt x="97" y="47"/>
                </a:cubicBezTo>
                <a:cubicBezTo>
                  <a:pt x="98" y="47"/>
                  <a:pt x="99" y="45"/>
                  <a:pt x="99" y="44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4"/>
                  <a:pt x="98" y="33"/>
                  <a:pt x="97" y="33"/>
                </a:cubicBezTo>
                <a:close/>
                <a:moveTo>
                  <a:pt x="63" y="33"/>
                </a:moveTo>
                <a:cubicBezTo>
                  <a:pt x="62" y="33"/>
                  <a:pt x="61" y="34"/>
                  <a:pt x="61" y="36"/>
                </a:cubicBezTo>
                <a:cubicBezTo>
                  <a:pt x="61" y="44"/>
                  <a:pt x="61" y="44"/>
                  <a:pt x="61" y="44"/>
                </a:cubicBezTo>
                <a:cubicBezTo>
                  <a:pt x="61" y="45"/>
                  <a:pt x="62" y="47"/>
                  <a:pt x="63" y="47"/>
                </a:cubicBezTo>
                <a:cubicBezTo>
                  <a:pt x="65" y="47"/>
                  <a:pt x="66" y="45"/>
                  <a:pt x="66" y="44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4"/>
                  <a:pt x="65" y="33"/>
                  <a:pt x="63" y="33"/>
                </a:cubicBezTo>
                <a:close/>
                <a:moveTo>
                  <a:pt x="74" y="33"/>
                </a:moveTo>
                <a:cubicBezTo>
                  <a:pt x="73" y="33"/>
                  <a:pt x="72" y="34"/>
                  <a:pt x="72" y="36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5"/>
                  <a:pt x="73" y="47"/>
                  <a:pt x="74" y="47"/>
                </a:cubicBezTo>
                <a:cubicBezTo>
                  <a:pt x="76" y="47"/>
                  <a:pt x="77" y="45"/>
                  <a:pt x="77" y="44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34"/>
                  <a:pt x="76" y="33"/>
                  <a:pt x="74" y="33"/>
                </a:cubicBezTo>
                <a:close/>
                <a:moveTo>
                  <a:pt x="52" y="33"/>
                </a:moveTo>
                <a:cubicBezTo>
                  <a:pt x="51" y="33"/>
                  <a:pt x="50" y="34"/>
                  <a:pt x="50" y="36"/>
                </a:cubicBezTo>
                <a:cubicBezTo>
                  <a:pt x="50" y="44"/>
                  <a:pt x="50" y="44"/>
                  <a:pt x="50" y="44"/>
                </a:cubicBezTo>
                <a:cubicBezTo>
                  <a:pt x="50" y="45"/>
                  <a:pt x="51" y="47"/>
                  <a:pt x="52" y="47"/>
                </a:cubicBezTo>
                <a:cubicBezTo>
                  <a:pt x="54" y="47"/>
                  <a:pt x="55" y="45"/>
                  <a:pt x="55" y="44"/>
                </a:cubicBezTo>
                <a:cubicBezTo>
                  <a:pt x="55" y="36"/>
                  <a:pt x="55" y="36"/>
                  <a:pt x="55" y="36"/>
                </a:cubicBezTo>
                <a:cubicBezTo>
                  <a:pt x="55" y="34"/>
                  <a:pt x="54" y="33"/>
                  <a:pt x="52" y="33"/>
                </a:cubicBezTo>
                <a:close/>
                <a:moveTo>
                  <a:pt x="41" y="33"/>
                </a:moveTo>
                <a:cubicBezTo>
                  <a:pt x="40" y="33"/>
                  <a:pt x="39" y="34"/>
                  <a:pt x="39" y="36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5"/>
                  <a:pt x="40" y="47"/>
                  <a:pt x="41" y="47"/>
                </a:cubicBezTo>
                <a:cubicBezTo>
                  <a:pt x="43" y="47"/>
                  <a:pt x="44" y="45"/>
                  <a:pt x="44" y="4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4"/>
                  <a:pt x="43" y="33"/>
                  <a:pt x="41" y="33"/>
                </a:cubicBezTo>
                <a:close/>
                <a:moveTo>
                  <a:pt x="19" y="33"/>
                </a:moveTo>
                <a:cubicBezTo>
                  <a:pt x="18" y="33"/>
                  <a:pt x="17" y="34"/>
                  <a:pt x="17" y="36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5"/>
                  <a:pt x="18" y="47"/>
                  <a:pt x="19" y="47"/>
                </a:cubicBezTo>
                <a:cubicBezTo>
                  <a:pt x="21" y="47"/>
                  <a:pt x="22" y="45"/>
                  <a:pt x="22" y="44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4"/>
                  <a:pt x="21" y="33"/>
                  <a:pt x="19" y="33"/>
                </a:cubicBezTo>
                <a:close/>
                <a:moveTo>
                  <a:pt x="30" y="33"/>
                </a:moveTo>
                <a:cubicBezTo>
                  <a:pt x="29" y="33"/>
                  <a:pt x="28" y="34"/>
                  <a:pt x="28" y="36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45"/>
                  <a:pt x="29" y="47"/>
                  <a:pt x="30" y="47"/>
                </a:cubicBezTo>
                <a:cubicBezTo>
                  <a:pt x="32" y="47"/>
                  <a:pt x="33" y="45"/>
                  <a:pt x="33" y="44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34"/>
                  <a:pt x="32" y="33"/>
                  <a:pt x="30" y="33"/>
                </a:cubicBezTo>
                <a:close/>
                <a:moveTo>
                  <a:pt x="63" y="122"/>
                </a:moveTo>
                <a:cubicBezTo>
                  <a:pt x="62" y="122"/>
                  <a:pt x="61" y="123"/>
                  <a:pt x="61" y="124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1" y="134"/>
                  <a:pt x="62" y="135"/>
                  <a:pt x="63" y="135"/>
                </a:cubicBezTo>
                <a:cubicBezTo>
                  <a:pt x="65" y="135"/>
                  <a:pt x="66" y="134"/>
                  <a:pt x="66" y="133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6" y="123"/>
                  <a:pt x="65" y="122"/>
                  <a:pt x="63" y="122"/>
                </a:cubicBezTo>
                <a:close/>
                <a:moveTo>
                  <a:pt x="74" y="122"/>
                </a:moveTo>
                <a:cubicBezTo>
                  <a:pt x="73" y="122"/>
                  <a:pt x="72" y="123"/>
                  <a:pt x="72" y="124"/>
                </a:cubicBezTo>
                <a:cubicBezTo>
                  <a:pt x="72" y="133"/>
                  <a:pt x="72" y="133"/>
                  <a:pt x="72" y="133"/>
                </a:cubicBezTo>
                <a:cubicBezTo>
                  <a:pt x="72" y="134"/>
                  <a:pt x="73" y="135"/>
                  <a:pt x="74" y="135"/>
                </a:cubicBezTo>
                <a:cubicBezTo>
                  <a:pt x="76" y="135"/>
                  <a:pt x="77" y="134"/>
                  <a:pt x="77" y="133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23"/>
                  <a:pt x="76" y="122"/>
                  <a:pt x="74" y="122"/>
                </a:cubicBezTo>
                <a:close/>
                <a:moveTo>
                  <a:pt x="52" y="122"/>
                </a:moveTo>
                <a:cubicBezTo>
                  <a:pt x="51" y="122"/>
                  <a:pt x="50" y="123"/>
                  <a:pt x="50" y="124"/>
                </a:cubicBezTo>
                <a:cubicBezTo>
                  <a:pt x="50" y="133"/>
                  <a:pt x="50" y="133"/>
                  <a:pt x="50" y="133"/>
                </a:cubicBezTo>
                <a:cubicBezTo>
                  <a:pt x="50" y="134"/>
                  <a:pt x="51" y="135"/>
                  <a:pt x="52" y="135"/>
                </a:cubicBezTo>
                <a:cubicBezTo>
                  <a:pt x="54" y="135"/>
                  <a:pt x="55" y="134"/>
                  <a:pt x="55" y="133"/>
                </a:cubicBezTo>
                <a:cubicBezTo>
                  <a:pt x="55" y="124"/>
                  <a:pt x="55" y="124"/>
                  <a:pt x="55" y="124"/>
                </a:cubicBezTo>
                <a:cubicBezTo>
                  <a:pt x="55" y="123"/>
                  <a:pt x="54" y="122"/>
                  <a:pt x="52" y="122"/>
                </a:cubicBezTo>
                <a:close/>
                <a:moveTo>
                  <a:pt x="41" y="122"/>
                </a:moveTo>
                <a:cubicBezTo>
                  <a:pt x="40" y="122"/>
                  <a:pt x="39" y="123"/>
                  <a:pt x="39" y="124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39" y="134"/>
                  <a:pt x="40" y="135"/>
                  <a:pt x="41" y="135"/>
                </a:cubicBezTo>
                <a:cubicBezTo>
                  <a:pt x="43" y="135"/>
                  <a:pt x="44" y="134"/>
                  <a:pt x="44" y="133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" y="123"/>
                  <a:pt x="43" y="122"/>
                  <a:pt x="41" y="122"/>
                </a:cubicBezTo>
                <a:close/>
                <a:moveTo>
                  <a:pt x="19" y="122"/>
                </a:moveTo>
                <a:cubicBezTo>
                  <a:pt x="18" y="122"/>
                  <a:pt x="17" y="123"/>
                  <a:pt x="17" y="124"/>
                </a:cubicBezTo>
                <a:cubicBezTo>
                  <a:pt x="17" y="133"/>
                  <a:pt x="17" y="133"/>
                  <a:pt x="17" y="133"/>
                </a:cubicBezTo>
                <a:cubicBezTo>
                  <a:pt x="17" y="134"/>
                  <a:pt x="18" y="135"/>
                  <a:pt x="19" y="135"/>
                </a:cubicBezTo>
                <a:cubicBezTo>
                  <a:pt x="21" y="135"/>
                  <a:pt x="22" y="134"/>
                  <a:pt x="22" y="133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22" y="123"/>
                  <a:pt x="21" y="122"/>
                  <a:pt x="19" y="122"/>
                </a:cubicBezTo>
                <a:close/>
                <a:moveTo>
                  <a:pt x="30" y="122"/>
                </a:moveTo>
                <a:cubicBezTo>
                  <a:pt x="29" y="122"/>
                  <a:pt x="28" y="123"/>
                  <a:pt x="28" y="124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4"/>
                  <a:pt x="29" y="135"/>
                  <a:pt x="30" y="135"/>
                </a:cubicBezTo>
                <a:cubicBezTo>
                  <a:pt x="32" y="135"/>
                  <a:pt x="33" y="134"/>
                  <a:pt x="33" y="133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3" y="123"/>
                  <a:pt x="32" y="122"/>
                  <a:pt x="30" y="122"/>
                </a:cubicBezTo>
                <a:close/>
                <a:moveTo>
                  <a:pt x="130" y="122"/>
                </a:moveTo>
                <a:cubicBezTo>
                  <a:pt x="128" y="122"/>
                  <a:pt x="127" y="123"/>
                  <a:pt x="127" y="124"/>
                </a:cubicBezTo>
                <a:cubicBezTo>
                  <a:pt x="127" y="133"/>
                  <a:pt x="127" y="133"/>
                  <a:pt x="127" y="133"/>
                </a:cubicBezTo>
                <a:cubicBezTo>
                  <a:pt x="127" y="134"/>
                  <a:pt x="128" y="135"/>
                  <a:pt x="130" y="135"/>
                </a:cubicBezTo>
                <a:cubicBezTo>
                  <a:pt x="131" y="135"/>
                  <a:pt x="132" y="134"/>
                  <a:pt x="132" y="133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3"/>
                  <a:pt x="131" y="122"/>
                  <a:pt x="130" y="122"/>
                </a:cubicBezTo>
                <a:close/>
                <a:moveTo>
                  <a:pt x="119" y="122"/>
                </a:moveTo>
                <a:cubicBezTo>
                  <a:pt x="117" y="122"/>
                  <a:pt x="116" y="123"/>
                  <a:pt x="116" y="124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16" y="134"/>
                  <a:pt x="117" y="135"/>
                  <a:pt x="119" y="135"/>
                </a:cubicBezTo>
                <a:cubicBezTo>
                  <a:pt x="120" y="135"/>
                  <a:pt x="121" y="134"/>
                  <a:pt x="121" y="13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21" y="123"/>
                  <a:pt x="120" y="122"/>
                  <a:pt x="119" y="122"/>
                </a:cubicBezTo>
                <a:close/>
                <a:moveTo>
                  <a:pt x="108" y="122"/>
                </a:moveTo>
                <a:cubicBezTo>
                  <a:pt x="106" y="122"/>
                  <a:pt x="105" y="123"/>
                  <a:pt x="105" y="124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05" y="134"/>
                  <a:pt x="106" y="135"/>
                  <a:pt x="108" y="135"/>
                </a:cubicBezTo>
                <a:cubicBezTo>
                  <a:pt x="109" y="135"/>
                  <a:pt x="110" y="134"/>
                  <a:pt x="110" y="133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3"/>
                  <a:pt x="109" y="122"/>
                  <a:pt x="108" y="122"/>
                </a:cubicBezTo>
                <a:close/>
                <a:moveTo>
                  <a:pt x="97" y="122"/>
                </a:moveTo>
                <a:cubicBezTo>
                  <a:pt x="95" y="122"/>
                  <a:pt x="94" y="123"/>
                  <a:pt x="94" y="124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4" y="134"/>
                  <a:pt x="95" y="135"/>
                  <a:pt x="97" y="135"/>
                </a:cubicBezTo>
                <a:cubicBezTo>
                  <a:pt x="98" y="135"/>
                  <a:pt x="99" y="134"/>
                  <a:pt x="99" y="133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9" y="123"/>
                  <a:pt x="98" y="122"/>
                  <a:pt x="97" y="12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65">
            <a:extLst>
              <a:ext uri="{FF2B5EF4-FFF2-40B4-BE49-F238E27FC236}">
                <a16:creationId xmlns:a16="http://schemas.microsoft.com/office/drawing/2014/main" id="{2859EA76-E482-4806-B7FF-CD6AD1A96D2A}"/>
              </a:ext>
            </a:extLst>
          </p:cNvPr>
          <p:cNvSpPr>
            <a:spLocks noEditPoints="1"/>
          </p:cNvSpPr>
          <p:nvPr/>
        </p:nvSpPr>
        <p:spPr bwMode="auto">
          <a:xfrm>
            <a:off x="7803369" y="4258749"/>
            <a:ext cx="263018" cy="509874"/>
          </a:xfrm>
          <a:custGeom>
            <a:avLst/>
            <a:gdLst>
              <a:gd name="T0" fmla="*/ 256774 w 83"/>
              <a:gd name="T1" fmla="*/ 13772 h 160"/>
              <a:gd name="T2" fmla="*/ 44507 w 83"/>
              <a:gd name="T3" fmla="*/ 0 h 160"/>
              <a:gd name="T4" fmla="*/ 20542 w 83"/>
              <a:gd name="T5" fmla="*/ 30986 h 160"/>
              <a:gd name="T6" fmla="*/ 0 w 83"/>
              <a:gd name="T7" fmla="*/ 189359 h 160"/>
              <a:gd name="T8" fmla="*/ 37660 w 83"/>
              <a:gd name="T9" fmla="*/ 216902 h 160"/>
              <a:gd name="T10" fmla="*/ 37660 w 83"/>
              <a:gd name="T11" fmla="*/ 237560 h 160"/>
              <a:gd name="T12" fmla="*/ 23966 w 83"/>
              <a:gd name="T13" fmla="*/ 244445 h 160"/>
              <a:gd name="T14" fmla="*/ 27389 w 83"/>
              <a:gd name="T15" fmla="*/ 468234 h 160"/>
              <a:gd name="T16" fmla="*/ 85591 w 83"/>
              <a:gd name="T17" fmla="*/ 502662 h 160"/>
              <a:gd name="T18" fmla="*/ 102710 w 83"/>
              <a:gd name="T19" fmla="*/ 550863 h 160"/>
              <a:gd name="T20" fmla="*/ 198572 w 83"/>
              <a:gd name="T21" fmla="*/ 533649 h 160"/>
              <a:gd name="T22" fmla="*/ 219114 w 83"/>
              <a:gd name="T23" fmla="*/ 502662 h 160"/>
              <a:gd name="T24" fmla="*/ 263621 w 83"/>
              <a:gd name="T25" fmla="*/ 258217 h 160"/>
              <a:gd name="T26" fmla="*/ 246503 w 83"/>
              <a:gd name="T27" fmla="*/ 237560 h 160"/>
              <a:gd name="T28" fmla="*/ 236232 w 83"/>
              <a:gd name="T29" fmla="*/ 227231 h 160"/>
              <a:gd name="T30" fmla="*/ 253350 w 83"/>
              <a:gd name="T31" fmla="*/ 216902 h 160"/>
              <a:gd name="T32" fmla="*/ 284163 w 83"/>
              <a:gd name="T33" fmla="*/ 55086 h 160"/>
              <a:gd name="T34" fmla="*/ 27389 w 83"/>
              <a:gd name="T35" fmla="*/ 199688 h 160"/>
              <a:gd name="T36" fmla="*/ 232808 w 83"/>
              <a:gd name="T37" fmla="*/ 168702 h 160"/>
              <a:gd name="T38" fmla="*/ 27389 w 83"/>
              <a:gd name="T39" fmla="*/ 199688 h 160"/>
              <a:gd name="T40" fmla="*/ 37660 w 83"/>
              <a:gd name="T41" fmla="*/ 89515 h 160"/>
              <a:gd name="T42" fmla="*/ 17118 w 83"/>
              <a:gd name="T43" fmla="*/ 185916 h 160"/>
              <a:gd name="T44" fmla="*/ 253350 w 83"/>
              <a:gd name="T45" fmla="*/ 44758 h 160"/>
              <a:gd name="T46" fmla="*/ 51355 w 83"/>
              <a:gd name="T47" fmla="*/ 75744 h 160"/>
              <a:gd name="T48" fmla="*/ 253350 w 83"/>
              <a:gd name="T49" fmla="*/ 44758 h 160"/>
              <a:gd name="T50" fmla="*/ 225961 w 83"/>
              <a:gd name="T51" fmla="*/ 151487 h 160"/>
              <a:gd name="T52" fmla="*/ 54778 w 83"/>
              <a:gd name="T53" fmla="*/ 92958 h 160"/>
              <a:gd name="T54" fmla="*/ 246503 w 83"/>
              <a:gd name="T55" fmla="*/ 158373 h 160"/>
              <a:gd name="T56" fmla="*/ 263621 w 83"/>
              <a:gd name="T57" fmla="*/ 61972 h 160"/>
              <a:gd name="T58" fmla="*/ 246503 w 83"/>
              <a:gd name="T59" fmla="*/ 158373 h 160"/>
              <a:gd name="T60" fmla="*/ 239656 w 83"/>
              <a:gd name="T61" fmla="*/ 17214 h 160"/>
              <a:gd name="T62" fmla="*/ 243079 w 83"/>
              <a:gd name="T63" fmla="*/ 27543 h 160"/>
              <a:gd name="T64" fmla="*/ 44507 w 83"/>
              <a:gd name="T65" fmla="*/ 17214 h 160"/>
              <a:gd name="T66" fmla="*/ 181453 w 83"/>
              <a:gd name="T67" fmla="*/ 533649 h 160"/>
              <a:gd name="T68" fmla="*/ 102710 w 83"/>
              <a:gd name="T69" fmla="*/ 533649 h 160"/>
              <a:gd name="T70" fmla="*/ 102710 w 83"/>
              <a:gd name="T71" fmla="*/ 502662 h 160"/>
              <a:gd name="T72" fmla="*/ 181453 w 83"/>
              <a:gd name="T73" fmla="*/ 533649 h 160"/>
              <a:gd name="T74" fmla="*/ 219114 w 83"/>
              <a:gd name="T75" fmla="*/ 485448 h 160"/>
              <a:gd name="T76" fmla="*/ 44507 w 83"/>
              <a:gd name="T77" fmla="*/ 468234 h 160"/>
              <a:gd name="T78" fmla="*/ 37660 w 83"/>
              <a:gd name="T79" fmla="*/ 254774 h 160"/>
              <a:gd name="T80" fmla="*/ 246503 w 83"/>
              <a:gd name="T81" fmla="*/ 254774 h 160"/>
              <a:gd name="T82" fmla="*/ 246503 w 83"/>
              <a:gd name="T83" fmla="*/ 254774 h 160"/>
              <a:gd name="T84" fmla="*/ 219114 w 83"/>
              <a:gd name="T85" fmla="*/ 237560 h 160"/>
              <a:gd name="T86" fmla="*/ 65049 w 83"/>
              <a:gd name="T87" fmla="*/ 227231 h 160"/>
              <a:gd name="T88" fmla="*/ 219114 w 83"/>
              <a:gd name="T89" fmla="*/ 216902 h 160"/>
              <a:gd name="T90" fmla="*/ 219114 w 83"/>
              <a:gd name="T91" fmla="*/ 237560 h 160"/>
              <a:gd name="T92" fmla="*/ 75320 w 83"/>
              <a:gd name="T93" fmla="*/ 275432 h 160"/>
              <a:gd name="T94" fmla="*/ 58202 w 83"/>
              <a:gd name="T95" fmla="*/ 351175 h 160"/>
              <a:gd name="T96" fmla="*/ 208843 w 83"/>
              <a:gd name="T97" fmla="*/ 368390 h 160"/>
              <a:gd name="T98" fmla="*/ 225961 w 83"/>
              <a:gd name="T99" fmla="*/ 296089 h 160"/>
              <a:gd name="T100" fmla="*/ 208843 w 83"/>
              <a:gd name="T101" fmla="*/ 351175 h 160"/>
              <a:gd name="T102" fmla="*/ 75320 w 83"/>
              <a:gd name="T103" fmla="*/ 351175 h 160"/>
              <a:gd name="T104" fmla="*/ 75320 w 83"/>
              <a:gd name="T105" fmla="*/ 296089 h 160"/>
              <a:gd name="T106" fmla="*/ 208843 w 83"/>
              <a:gd name="T107" fmla="*/ 292646 h 160"/>
              <a:gd name="T108" fmla="*/ 208843 w 83"/>
              <a:gd name="T109" fmla="*/ 351175 h 160"/>
              <a:gd name="T110" fmla="*/ 198572 w 83"/>
              <a:gd name="T111" fmla="*/ 130830 h 160"/>
              <a:gd name="T112" fmla="*/ 198572 w 83"/>
              <a:gd name="T113" fmla="*/ 113615 h 160"/>
              <a:gd name="T114" fmla="*/ 75320 w 83"/>
              <a:gd name="T115" fmla="*/ 123944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83" h="160">
                <a:moveTo>
                  <a:pt x="76" y="9"/>
                </a:moveTo>
                <a:cubicBezTo>
                  <a:pt x="75" y="4"/>
                  <a:pt x="75" y="4"/>
                  <a:pt x="75" y="4"/>
                </a:cubicBezTo>
                <a:cubicBezTo>
                  <a:pt x="74" y="1"/>
                  <a:pt x="72" y="0"/>
                  <a:pt x="70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0"/>
                  <a:pt x="9" y="1"/>
                  <a:pt x="8" y="4"/>
                </a:cubicBezTo>
                <a:cubicBezTo>
                  <a:pt x="6" y="9"/>
                  <a:pt x="6" y="9"/>
                  <a:pt x="6" y="9"/>
                </a:cubicBezTo>
                <a:cubicBezTo>
                  <a:pt x="3" y="9"/>
                  <a:pt x="0" y="13"/>
                  <a:pt x="0" y="1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0"/>
                  <a:pt x="4" y="63"/>
                  <a:pt x="8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3" y="63"/>
                  <a:pt x="14" y="65"/>
                  <a:pt x="14" y="66"/>
                </a:cubicBezTo>
                <a:cubicBezTo>
                  <a:pt x="14" y="68"/>
                  <a:pt x="13" y="69"/>
                  <a:pt x="11" y="69"/>
                </a:cubicBezTo>
                <a:cubicBezTo>
                  <a:pt x="11" y="69"/>
                  <a:pt x="11" y="69"/>
                  <a:pt x="11" y="69"/>
                </a:cubicBezTo>
                <a:cubicBezTo>
                  <a:pt x="9" y="69"/>
                  <a:pt x="8" y="70"/>
                  <a:pt x="7" y="71"/>
                </a:cubicBezTo>
                <a:cubicBezTo>
                  <a:pt x="6" y="72"/>
                  <a:pt x="6" y="73"/>
                  <a:pt x="6" y="75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2"/>
                  <a:pt x="13" y="146"/>
                  <a:pt x="19" y="146"/>
                </a:cubicBezTo>
                <a:cubicBezTo>
                  <a:pt x="25" y="146"/>
                  <a:pt x="25" y="146"/>
                  <a:pt x="25" y="146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5" y="158"/>
                  <a:pt x="27" y="160"/>
                  <a:pt x="30" y="160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5" y="160"/>
                  <a:pt x="58" y="158"/>
                  <a:pt x="58" y="155"/>
                </a:cubicBezTo>
                <a:cubicBezTo>
                  <a:pt x="58" y="146"/>
                  <a:pt x="58" y="146"/>
                  <a:pt x="58" y="146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70" y="146"/>
                  <a:pt x="74" y="142"/>
                  <a:pt x="75" y="136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73"/>
                  <a:pt x="76" y="72"/>
                  <a:pt x="75" y="71"/>
                </a:cubicBezTo>
                <a:cubicBezTo>
                  <a:pt x="75" y="70"/>
                  <a:pt x="73" y="69"/>
                  <a:pt x="72" y="69"/>
                </a:cubicBezTo>
                <a:cubicBezTo>
                  <a:pt x="72" y="69"/>
                  <a:pt x="72" y="69"/>
                  <a:pt x="72" y="69"/>
                </a:cubicBezTo>
                <a:cubicBezTo>
                  <a:pt x="70" y="69"/>
                  <a:pt x="69" y="68"/>
                  <a:pt x="69" y="66"/>
                </a:cubicBezTo>
                <a:cubicBezTo>
                  <a:pt x="69" y="65"/>
                  <a:pt x="70" y="63"/>
                  <a:pt x="72" y="63"/>
                </a:cubicBezTo>
                <a:cubicBezTo>
                  <a:pt x="74" y="63"/>
                  <a:pt x="74" y="63"/>
                  <a:pt x="74" y="63"/>
                </a:cubicBezTo>
                <a:cubicBezTo>
                  <a:pt x="79" y="63"/>
                  <a:pt x="83" y="60"/>
                  <a:pt x="83" y="55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13"/>
                  <a:pt x="80" y="9"/>
                  <a:pt x="76" y="9"/>
                </a:cubicBezTo>
                <a:close/>
                <a:moveTo>
                  <a:pt x="8" y="58"/>
                </a:moveTo>
                <a:cubicBezTo>
                  <a:pt x="15" y="49"/>
                  <a:pt x="15" y="49"/>
                  <a:pt x="15" y="49"/>
                </a:cubicBezTo>
                <a:cubicBezTo>
                  <a:pt x="68" y="49"/>
                  <a:pt x="68" y="49"/>
                  <a:pt x="68" y="49"/>
                </a:cubicBezTo>
                <a:cubicBezTo>
                  <a:pt x="74" y="58"/>
                  <a:pt x="74" y="58"/>
                  <a:pt x="74" y="58"/>
                </a:cubicBezTo>
                <a:lnTo>
                  <a:pt x="8" y="58"/>
                </a:lnTo>
                <a:close/>
                <a:moveTo>
                  <a:pt x="5" y="18"/>
                </a:moveTo>
                <a:cubicBezTo>
                  <a:pt x="11" y="26"/>
                  <a:pt x="11" y="26"/>
                  <a:pt x="11" y="26"/>
                </a:cubicBezTo>
                <a:cubicBezTo>
                  <a:pt x="11" y="46"/>
                  <a:pt x="11" y="46"/>
                  <a:pt x="11" y="46"/>
                </a:cubicBezTo>
                <a:cubicBezTo>
                  <a:pt x="5" y="54"/>
                  <a:pt x="5" y="54"/>
                  <a:pt x="5" y="54"/>
                </a:cubicBezTo>
                <a:lnTo>
                  <a:pt x="5" y="18"/>
                </a:lnTo>
                <a:close/>
                <a:moveTo>
                  <a:pt x="74" y="13"/>
                </a:moveTo>
                <a:cubicBezTo>
                  <a:pt x="68" y="22"/>
                  <a:pt x="68" y="22"/>
                  <a:pt x="68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8" y="13"/>
                  <a:pt x="8" y="13"/>
                  <a:pt x="8" y="13"/>
                </a:cubicBezTo>
                <a:lnTo>
                  <a:pt x="74" y="13"/>
                </a:lnTo>
                <a:close/>
                <a:moveTo>
                  <a:pt x="66" y="27"/>
                </a:moveTo>
                <a:cubicBezTo>
                  <a:pt x="66" y="44"/>
                  <a:pt x="66" y="44"/>
                  <a:pt x="66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27"/>
                  <a:pt x="16" y="27"/>
                  <a:pt x="16" y="27"/>
                </a:cubicBezTo>
                <a:lnTo>
                  <a:pt x="66" y="27"/>
                </a:lnTo>
                <a:close/>
                <a:moveTo>
                  <a:pt x="72" y="46"/>
                </a:moveTo>
                <a:cubicBezTo>
                  <a:pt x="72" y="26"/>
                  <a:pt x="72" y="26"/>
                  <a:pt x="72" y="26"/>
                </a:cubicBezTo>
                <a:cubicBezTo>
                  <a:pt x="77" y="18"/>
                  <a:pt x="77" y="18"/>
                  <a:pt x="77" y="18"/>
                </a:cubicBezTo>
                <a:cubicBezTo>
                  <a:pt x="77" y="54"/>
                  <a:pt x="77" y="54"/>
                  <a:pt x="77" y="54"/>
                </a:cubicBezTo>
                <a:lnTo>
                  <a:pt x="72" y="46"/>
                </a:lnTo>
                <a:close/>
                <a:moveTo>
                  <a:pt x="13" y="5"/>
                </a:moveTo>
                <a:cubicBezTo>
                  <a:pt x="70" y="5"/>
                  <a:pt x="70" y="5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8"/>
                  <a:pt x="71" y="8"/>
                  <a:pt x="7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lose/>
                <a:moveTo>
                  <a:pt x="53" y="155"/>
                </a:moveTo>
                <a:cubicBezTo>
                  <a:pt x="53" y="155"/>
                  <a:pt x="52" y="155"/>
                  <a:pt x="52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46"/>
                  <a:pt x="30" y="146"/>
                  <a:pt x="30" y="146"/>
                </a:cubicBezTo>
                <a:cubicBezTo>
                  <a:pt x="53" y="146"/>
                  <a:pt x="53" y="146"/>
                  <a:pt x="53" y="146"/>
                </a:cubicBezTo>
                <a:lnTo>
                  <a:pt x="53" y="155"/>
                </a:lnTo>
                <a:close/>
                <a:moveTo>
                  <a:pt x="69" y="136"/>
                </a:moveTo>
                <a:cubicBezTo>
                  <a:pt x="69" y="139"/>
                  <a:pt x="67" y="141"/>
                  <a:pt x="64" y="141"/>
                </a:cubicBezTo>
                <a:cubicBezTo>
                  <a:pt x="19" y="141"/>
                  <a:pt x="19" y="141"/>
                  <a:pt x="19" y="141"/>
                </a:cubicBezTo>
                <a:cubicBezTo>
                  <a:pt x="16" y="141"/>
                  <a:pt x="13" y="139"/>
                  <a:pt x="13" y="136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2" y="74"/>
                  <a:pt x="72" y="74"/>
                  <a:pt x="72" y="74"/>
                </a:cubicBezTo>
                <a:lnTo>
                  <a:pt x="69" y="136"/>
                </a:lnTo>
                <a:close/>
                <a:moveTo>
                  <a:pt x="64" y="69"/>
                </a:moveTo>
                <a:cubicBezTo>
                  <a:pt x="18" y="69"/>
                  <a:pt x="18" y="69"/>
                  <a:pt x="18" y="69"/>
                </a:cubicBezTo>
                <a:cubicBezTo>
                  <a:pt x="19" y="68"/>
                  <a:pt x="19" y="67"/>
                  <a:pt x="19" y="66"/>
                </a:cubicBezTo>
                <a:cubicBezTo>
                  <a:pt x="19" y="65"/>
                  <a:pt x="19" y="64"/>
                  <a:pt x="18" y="63"/>
                </a:cubicBezTo>
                <a:cubicBezTo>
                  <a:pt x="64" y="63"/>
                  <a:pt x="64" y="63"/>
                  <a:pt x="64" y="63"/>
                </a:cubicBezTo>
                <a:cubicBezTo>
                  <a:pt x="64" y="64"/>
                  <a:pt x="64" y="65"/>
                  <a:pt x="64" y="66"/>
                </a:cubicBezTo>
                <a:cubicBezTo>
                  <a:pt x="64" y="67"/>
                  <a:pt x="64" y="68"/>
                  <a:pt x="64" y="69"/>
                </a:cubicBezTo>
                <a:close/>
                <a:moveTo>
                  <a:pt x="61" y="80"/>
                </a:moveTo>
                <a:cubicBezTo>
                  <a:pt x="22" y="80"/>
                  <a:pt x="22" y="80"/>
                  <a:pt x="22" y="80"/>
                </a:cubicBezTo>
                <a:cubicBezTo>
                  <a:pt x="19" y="80"/>
                  <a:pt x="17" y="83"/>
                  <a:pt x="17" y="86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7" y="105"/>
                  <a:pt x="19" y="107"/>
                  <a:pt x="22" y="107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64" y="107"/>
                  <a:pt x="66" y="105"/>
                  <a:pt x="66" y="102"/>
                </a:cubicBezTo>
                <a:cubicBezTo>
                  <a:pt x="66" y="86"/>
                  <a:pt x="66" y="86"/>
                  <a:pt x="66" y="86"/>
                </a:cubicBezTo>
                <a:cubicBezTo>
                  <a:pt x="66" y="83"/>
                  <a:pt x="64" y="80"/>
                  <a:pt x="61" y="80"/>
                </a:cubicBezTo>
                <a:close/>
                <a:moveTo>
                  <a:pt x="61" y="102"/>
                </a:moveTo>
                <a:cubicBezTo>
                  <a:pt x="61" y="102"/>
                  <a:pt x="61" y="102"/>
                  <a:pt x="61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2" y="86"/>
                  <a:pt x="22" y="86"/>
                  <a:pt x="22" y="86"/>
                </a:cubicBezTo>
                <a:cubicBezTo>
                  <a:pt x="22" y="85"/>
                  <a:pt x="22" y="85"/>
                  <a:pt x="22" y="85"/>
                </a:cubicBezTo>
                <a:cubicBezTo>
                  <a:pt x="61" y="85"/>
                  <a:pt x="61" y="85"/>
                  <a:pt x="61" y="85"/>
                </a:cubicBezTo>
                <a:cubicBezTo>
                  <a:pt x="61" y="85"/>
                  <a:pt x="61" y="85"/>
                  <a:pt x="61" y="86"/>
                </a:cubicBezTo>
                <a:lnTo>
                  <a:pt x="61" y="102"/>
                </a:lnTo>
                <a:close/>
                <a:moveTo>
                  <a:pt x="25" y="38"/>
                </a:moveTo>
                <a:cubicBezTo>
                  <a:pt x="58" y="38"/>
                  <a:pt x="58" y="38"/>
                  <a:pt x="58" y="38"/>
                </a:cubicBezTo>
                <a:cubicBezTo>
                  <a:pt x="59" y="38"/>
                  <a:pt x="60" y="37"/>
                  <a:pt x="60" y="36"/>
                </a:cubicBezTo>
                <a:cubicBezTo>
                  <a:pt x="60" y="34"/>
                  <a:pt x="59" y="33"/>
                  <a:pt x="58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3" y="33"/>
                  <a:pt x="22" y="34"/>
                  <a:pt x="22" y="36"/>
                </a:cubicBezTo>
                <a:cubicBezTo>
                  <a:pt x="22" y="37"/>
                  <a:pt x="23" y="38"/>
                  <a:pt x="25" y="3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66">
            <a:extLst>
              <a:ext uri="{FF2B5EF4-FFF2-40B4-BE49-F238E27FC236}">
                <a16:creationId xmlns:a16="http://schemas.microsoft.com/office/drawing/2014/main" id="{682A0082-D722-4D53-BDCE-16DD56209CFF}"/>
              </a:ext>
            </a:extLst>
          </p:cNvPr>
          <p:cNvSpPr>
            <a:spLocks noEditPoints="1"/>
          </p:cNvSpPr>
          <p:nvPr/>
        </p:nvSpPr>
        <p:spPr bwMode="auto">
          <a:xfrm>
            <a:off x="7792343" y="3253265"/>
            <a:ext cx="312974" cy="509870"/>
          </a:xfrm>
          <a:custGeom>
            <a:avLst/>
            <a:gdLst>
              <a:gd name="T0" fmla="*/ 64895 w 99"/>
              <a:gd name="T1" fmla="*/ 0 h 160"/>
              <a:gd name="T2" fmla="*/ 0 w 99"/>
              <a:gd name="T3" fmla="*/ 389047 h 160"/>
              <a:gd name="T4" fmla="*/ 68311 w 99"/>
              <a:gd name="T5" fmla="*/ 454462 h 160"/>
              <a:gd name="T6" fmla="*/ 109297 w 99"/>
              <a:gd name="T7" fmla="*/ 512991 h 160"/>
              <a:gd name="T8" fmla="*/ 160530 w 99"/>
              <a:gd name="T9" fmla="*/ 533649 h 160"/>
              <a:gd name="T10" fmla="*/ 102466 w 99"/>
              <a:gd name="T11" fmla="*/ 540534 h 160"/>
              <a:gd name="T12" fmla="*/ 225425 w 99"/>
              <a:gd name="T13" fmla="*/ 550863 h 160"/>
              <a:gd name="T14" fmla="*/ 225425 w 99"/>
              <a:gd name="T15" fmla="*/ 533649 h 160"/>
              <a:gd name="T16" fmla="*/ 177608 w 99"/>
              <a:gd name="T17" fmla="*/ 512991 h 160"/>
              <a:gd name="T18" fmla="*/ 245919 w 99"/>
              <a:gd name="T19" fmla="*/ 502662 h 160"/>
              <a:gd name="T20" fmla="*/ 273243 w 99"/>
              <a:gd name="T21" fmla="*/ 454462 h 160"/>
              <a:gd name="T22" fmla="*/ 338138 w 99"/>
              <a:gd name="T23" fmla="*/ 65415 h 160"/>
              <a:gd name="T24" fmla="*/ 228841 w 99"/>
              <a:gd name="T25" fmla="*/ 495777 h 160"/>
              <a:gd name="T26" fmla="*/ 109297 w 99"/>
              <a:gd name="T27" fmla="*/ 495777 h 160"/>
              <a:gd name="T28" fmla="*/ 88804 w 99"/>
              <a:gd name="T29" fmla="*/ 454462 h 160"/>
              <a:gd name="T30" fmla="*/ 228841 w 99"/>
              <a:gd name="T31" fmla="*/ 495777 h 160"/>
              <a:gd name="T32" fmla="*/ 273243 w 99"/>
              <a:gd name="T33" fmla="*/ 437248 h 160"/>
              <a:gd name="T34" fmla="*/ 17078 w 99"/>
              <a:gd name="T35" fmla="*/ 389047 h 160"/>
              <a:gd name="T36" fmla="*/ 64895 w 99"/>
              <a:gd name="T37" fmla="*/ 17214 h 160"/>
              <a:gd name="T38" fmla="*/ 321060 w 99"/>
              <a:gd name="T39" fmla="*/ 65415 h 160"/>
              <a:gd name="T40" fmla="*/ 273243 w 99"/>
              <a:gd name="T41" fmla="*/ 37872 h 160"/>
              <a:gd name="T42" fmla="*/ 37571 w 99"/>
              <a:gd name="T43" fmla="*/ 65415 h 160"/>
              <a:gd name="T44" fmla="*/ 64895 w 99"/>
              <a:gd name="T45" fmla="*/ 206574 h 160"/>
              <a:gd name="T46" fmla="*/ 300567 w 99"/>
              <a:gd name="T47" fmla="*/ 179030 h 160"/>
              <a:gd name="T48" fmla="*/ 273243 w 99"/>
              <a:gd name="T49" fmla="*/ 37872 h 160"/>
              <a:gd name="T50" fmla="*/ 54649 w 99"/>
              <a:gd name="T51" fmla="*/ 65415 h 160"/>
              <a:gd name="T52" fmla="*/ 122959 w 99"/>
              <a:gd name="T53" fmla="*/ 110173 h 160"/>
              <a:gd name="T54" fmla="*/ 54649 w 99"/>
              <a:gd name="T55" fmla="*/ 182473 h 160"/>
              <a:gd name="T56" fmla="*/ 140037 w 99"/>
              <a:gd name="T57" fmla="*/ 134273 h 160"/>
              <a:gd name="T58" fmla="*/ 198101 w 99"/>
              <a:gd name="T59" fmla="*/ 113615 h 160"/>
              <a:gd name="T60" fmla="*/ 140037 w 99"/>
              <a:gd name="T61" fmla="*/ 134273 h 160"/>
              <a:gd name="T62" fmla="*/ 133206 w 99"/>
              <a:gd name="T63" fmla="*/ 96401 h 160"/>
              <a:gd name="T64" fmla="*/ 262996 w 99"/>
              <a:gd name="T65" fmla="*/ 55086 h 160"/>
              <a:gd name="T66" fmla="*/ 133206 w 99"/>
              <a:gd name="T67" fmla="*/ 151487 h 160"/>
              <a:gd name="T68" fmla="*/ 262996 w 99"/>
              <a:gd name="T69" fmla="*/ 189359 h 160"/>
              <a:gd name="T70" fmla="*/ 133206 w 99"/>
              <a:gd name="T71" fmla="*/ 151487 h 160"/>
              <a:gd name="T72" fmla="*/ 215179 w 99"/>
              <a:gd name="T73" fmla="*/ 110173 h 160"/>
              <a:gd name="T74" fmla="*/ 283489 w 99"/>
              <a:gd name="T75" fmla="*/ 65415 h 160"/>
              <a:gd name="T76" fmla="*/ 283489 w 99"/>
              <a:gd name="T77" fmla="*/ 182473 h 160"/>
              <a:gd name="T78" fmla="*/ 290321 w 99"/>
              <a:gd name="T79" fmla="*/ 254774 h 160"/>
              <a:gd name="T80" fmla="*/ 256165 w 99"/>
              <a:gd name="T81" fmla="*/ 254774 h 160"/>
              <a:gd name="T82" fmla="*/ 290321 w 99"/>
              <a:gd name="T83" fmla="*/ 254774 h 160"/>
              <a:gd name="T84" fmla="*/ 54649 w 99"/>
              <a:gd name="T85" fmla="*/ 399376 h 160"/>
              <a:gd name="T86" fmla="*/ 54649 w 99"/>
              <a:gd name="T87" fmla="*/ 416590 h 160"/>
              <a:gd name="T88" fmla="*/ 290321 w 99"/>
              <a:gd name="T89" fmla="*/ 409704 h 160"/>
              <a:gd name="T90" fmla="*/ 64895 w 99"/>
              <a:gd name="T91" fmla="*/ 271989 h 160"/>
              <a:gd name="T92" fmla="*/ 64895 w 99"/>
              <a:gd name="T93" fmla="*/ 237560 h 160"/>
              <a:gd name="T94" fmla="*/ 64895 w 99"/>
              <a:gd name="T95" fmla="*/ 271989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9" h="160">
                <a:moveTo>
                  <a:pt x="80" y="0"/>
                </a:move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24"/>
                  <a:pt x="9" y="132"/>
                  <a:pt x="19" y="132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8" y="148"/>
                  <a:pt x="30" y="149"/>
                  <a:pt x="32" y="149"/>
                </a:cubicBezTo>
                <a:cubicBezTo>
                  <a:pt x="47" y="149"/>
                  <a:pt x="47" y="149"/>
                  <a:pt x="47" y="149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2" y="155"/>
                  <a:pt x="30" y="156"/>
                  <a:pt x="30" y="157"/>
                </a:cubicBezTo>
                <a:cubicBezTo>
                  <a:pt x="30" y="159"/>
                  <a:pt x="32" y="160"/>
                  <a:pt x="33" y="160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68" y="160"/>
                  <a:pt x="69" y="159"/>
                  <a:pt x="69" y="157"/>
                </a:cubicBezTo>
                <a:cubicBezTo>
                  <a:pt x="69" y="156"/>
                  <a:pt x="68" y="155"/>
                  <a:pt x="66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149"/>
                  <a:pt x="52" y="149"/>
                  <a:pt x="52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9" y="149"/>
                  <a:pt x="71" y="148"/>
                  <a:pt x="72" y="146"/>
                </a:cubicBezTo>
                <a:cubicBezTo>
                  <a:pt x="79" y="132"/>
                  <a:pt x="79" y="132"/>
                  <a:pt x="79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91" y="132"/>
                  <a:pt x="99" y="124"/>
                  <a:pt x="99" y="113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9"/>
                  <a:pt x="91" y="0"/>
                  <a:pt x="80" y="0"/>
                </a:cubicBezTo>
                <a:close/>
                <a:moveTo>
                  <a:pt x="67" y="144"/>
                </a:moveTo>
                <a:cubicBezTo>
                  <a:pt x="67" y="144"/>
                  <a:pt x="67" y="144"/>
                  <a:pt x="67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73" y="132"/>
                  <a:pt x="73" y="132"/>
                  <a:pt x="73" y="132"/>
                </a:cubicBezTo>
                <a:lnTo>
                  <a:pt x="67" y="144"/>
                </a:lnTo>
                <a:close/>
                <a:moveTo>
                  <a:pt x="94" y="113"/>
                </a:moveTo>
                <a:cubicBezTo>
                  <a:pt x="94" y="121"/>
                  <a:pt x="88" y="127"/>
                  <a:pt x="80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1" y="127"/>
                  <a:pt x="5" y="121"/>
                  <a:pt x="5" y="113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1"/>
                  <a:pt x="11" y="5"/>
                  <a:pt x="19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88" y="5"/>
                  <a:pt x="94" y="11"/>
                  <a:pt x="94" y="19"/>
                </a:cubicBezTo>
                <a:lnTo>
                  <a:pt x="94" y="113"/>
                </a:lnTo>
                <a:close/>
                <a:moveTo>
                  <a:pt x="80" y="11"/>
                </a:moveTo>
                <a:cubicBezTo>
                  <a:pt x="19" y="11"/>
                  <a:pt x="19" y="11"/>
                  <a:pt x="19" y="11"/>
                </a:cubicBezTo>
                <a:cubicBezTo>
                  <a:pt x="15" y="11"/>
                  <a:pt x="11" y="15"/>
                  <a:pt x="11" y="19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7"/>
                  <a:pt x="15" y="60"/>
                  <a:pt x="19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4" y="60"/>
                  <a:pt x="88" y="57"/>
                  <a:pt x="88" y="52"/>
                </a:cubicBezTo>
                <a:cubicBezTo>
                  <a:pt x="88" y="19"/>
                  <a:pt x="88" y="19"/>
                  <a:pt x="88" y="19"/>
                </a:cubicBezTo>
                <a:cubicBezTo>
                  <a:pt x="88" y="15"/>
                  <a:pt x="84" y="11"/>
                  <a:pt x="80" y="11"/>
                </a:cubicBezTo>
                <a:close/>
                <a:moveTo>
                  <a:pt x="16" y="52"/>
                </a:move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0"/>
                  <a:pt x="36" y="40"/>
                  <a:pt x="36" y="40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6" y="53"/>
                  <a:pt x="16" y="52"/>
                </a:cubicBezTo>
                <a:close/>
                <a:moveTo>
                  <a:pt x="41" y="39"/>
                </a:moveTo>
                <a:cubicBezTo>
                  <a:pt x="41" y="33"/>
                  <a:pt x="41" y="33"/>
                  <a:pt x="41" y="33"/>
                </a:cubicBezTo>
                <a:cubicBezTo>
                  <a:pt x="58" y="33"/>
                  <a:pt x="58" y="33"/>
                  <a:pt x="58" y="33"/>
                </a:cubicBezTo>
                <a:cubicBezTo>
                  <a:pt x="58" y="39"/>
                  <a:pt x="58" y="39"/>
                  <a:pt x="58" y="39"/>
                </a:cubicBezTo>
                <a:lnTo>
                  <a:pt x="41" y="39"/>
                </a:lnTo>
                <a:close/>
                <a:moveTo>
                  <a:pt x="60" y="28"/>
                </a:moveTo>
                <a:cubicBezTo>
                  <a:pt x="39" y="28"/>
                  <a:pt x="39" y="28"/>
                  <a:pt x="39" y="28"/>
                </a:cubicBezTo>
                <a:cubicBezTo>
                  <a:pt x="22" y="16"/>
                  <a:pt x="22" y="16"/>
                  <a:pt x="22" y="16"/>
                </a:cubicBezTo>
                <a:cubicBezTo>
                  <a:pt x="77" y="16"/>
                  <a:pt x="77" y="16"/>
                  <a:pt x="77" y="16"/>
                </a:cubicBezTo>
                <a:lnTo>
                  <a:pt x="60" y="28"/>
                </a:lnTo>
                <a:close/>
                <a:moveTo>
                  <a:pt x="39" y="44"/>
                </a:moveTo>
                <a:cubicBezTo>
                  <a:pt x="60" y="44"/>
                  <a:pt x="60" y="44"/>
                  <a:pt x="60" y="44"/>
                </a:cubicBezTo>
                <a:cubicBezTo>
                  <a:pt x="77" y="55"/>
                  <a:pt x="77" y="55"/>
                  <a:pt x="77" y="55"/>
                </a:cubicBezTo>
                <a:cubicBezTo>
                  <a:pt x="22" y="55"/>
                  <a:pt x="22" y="55"/>
                  <a:pt x="22" y="55"/>
                </a:cubicBezTo>
                <a:lnTo>
                  <a:pt x="39" y="44"/>
                </a:lnTo>
                <a:close/>
                <a:moveTo>
                  <a:pt x="63" y="40"/>
                </a:moveTo>
                <a:cubicBezTo>
                  <a:pt x="63" y="32"/>
                  <a:pt x="63" y="32"/>
                  <a:pt x="63" y="32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52"/>
                  <a:pt x="83" y="52"/>
                  <a:pt x="83" y="52"/>
                </a:cubicBezTo>
                <a:cubicBezTo>
                  <a:pt x="83" y="53"/>
                  <a:pt x="83" y="53"/>
                  <a:pt x="83" y="53"/>
                </a:cubicBezTo>
                <a:lnTo>
                  <a:pt x="63" y="40"/>
                </a:lnTo>
                <a:close/>
                <a:moveTo>
                  <a:pt x="85" y="74"/>
                </a:moveTo>
                <a:cubicBezTo>
                  <a:pt x="85" y="72"/>
                  <a:pt x="83" y="69"/>
                  <a:pt x="80" y="69"/>
                </a:cubicBezTo>
                <a:cubicBezTo>
                  <a:pt x="77" y="69"/>
                  <a:pt x="75" y="72"/>
                  <a:pt x="75" y="74"/>
                </a:cubicBezTo>
                <a:cubicBezTo>
                  <a:pt x="75" y="77"/>
                  <a:pt x="77" y="79"/>
                  <a:pt x="80" y="79"/>
                </a:cubicBezTo>
                <a:cubicBezTo>
                  <a:pt x="83" y="79"/>
                  <a:pt x="85" y="77"/>
                  <a:pt x="85" y="74"/>
                </a:cubicBezTo>
                <a:close/>
                <a:moveTo>
                  <a:pt x="83" y="116"/>
                </a:moveTo>
                <a:cubicBezTo>
                  <a:pt x="16" y="116"/>
                  <a:pt x="16" y="116"/>
                  <a:pt x="16" y="116"/>
                </a:cubicBezTo>
                <a:cubicBezTo>
                  <a:pt x="15" y="116"/>
                  <a:pt x="14" y="117"/>
                  <a:pt x="14" y="119"/>
                </a:cubicBezTo>
                <a:cubicBezTo>
                  <a:pt x="14" y="120"/>
                  <a:pt x="15" y="121"/>
                  <a:pt x="16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4" y="121"/>
                  <a:pt x="85" y="120"/>
                  <a:pt x="85" y="119"/>
                </a:cubicBezTo>
                <a:cubicBezTo>
                  <a:pt x="85" y="117"/>
                  <a:pt x="84" y="116"/>
                  <a:pt x="83" y="116"/>
                </a:cubicBezTo>
                <a:close/>
                <a:moveTo>
                  <a:pt x="19" y="79"/>
                </a:moveTo>
                <a:cubicBezTo>
                  <a:pt x="22" y="79"/>
                  <a:pt x="24" y="77"/>
                  <a:pt x="24" y="74"/>
                </a:cubicBezTo>
                <a:cubicBezTo>
                  <a:pt x="24" y="72"/>
                  <a:pt x="22" y="69"/>
                  <a:pt x="19" y="69"/>
                </a:cubicBezTo>
                <a:cubicBezTo>
                  <a:pt x="16" y="69"/>
                  <a:pt x="14" y="72"/>
                  <a:pt x="14" y="74"/>
                </a:cubicBezTo>
                <a:cubicBezTo>
                  <a:pt x="14" y="77"/>
                  <a:pt x="16" y="79"/>
                  <a:pt x="19" y="7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67">
            <a:extLst>
              <a:ext uri="{FF2B5EF4-FFF2-40B4-BE49-F238E27FC236}">
                <a16:creationId xmlns:a16="http://schemas.microsoft.com/office/drawing/2014/main" id="{8D09FECC-B299-4D27-A935-2F75706B2206}"/>
              </a:ext>
            </a:extLst>
          </p:cNvPr>
          <p:cNvSpPr>
            <a:spLocks noEditPoints="1"/>
          </p:cNvSpPr>
          <p:nvPr/>
        </p:nvSpPr>
        <p:spPr bwMode="auto">
          <a:xfrm>
            <a:off x="7907240" y="5194609"/>
            <a:ext cx="62944" cy="642390"/>
          </a:xfrm>
          <a:custGeom>
            <a:avLst/>
            <a:gdLst>
              <a:gd name="T0" fmla="*/ 37108 w 16"/>
              <a:gd name="T1" fmla="*/ 433805 h 160"/>
              <a:gd name="T2" fmla="*/ 37108 w 16"/>
              <a:gd name="T3" fmla="*/ 117058 h 160"/>
              <a:gd name="T4" fmla="*/ 50602 w 16"/>
              <a:gd name="T5" fmla="*/ 75744 h 160"/>
              <a:gd name="T6" fmla="*/ 53975 w 16"/>
              <a:gd name="T7" fmla="*/ 27543 h 160"/>
              <a:gd name="T8" fmla="*/ 26988 w 16"/>
              <a:gd name="T9" fmla="*/ 0 h 160"/>
              <a:gd name="T10" fmla="*/ 0 w 16"/>
              <a:gd name="T11" fmla="*/ 27543 h 160"/>
              <a:gd name="T12" fmla="*/ 6747 w 16"/>
              <a:gd name="T13" fmla="*/ 75744 h 160"/>
              <a:gd name="T14" fmla="*/ 20241 w 16"/>
              <a:gd name="T15" fmla="*/ 117058 h 160"/>
              <a:gd name="T16" fmla="*/ 20241 w 16"/>
              <a:gd name="T17" fmla="*/ 433805 h 160"/>
              <a:gd name="T18" fmla="*/ 6747 w 16"/>
              <a:gd name="T19" fmla="*/ 475119 h 160"/>
              <a:gd name="T20" fmla="*/ 0 w 16"/>
              <a:gd name="T21" fmla="*/ 523320 h 160"/>
              <a:gd name="T22" fmla="*/ 26988 w 16"/>
              <a:gd name="T23" fmla="*/ 550863 h 160"/>
              <a:gd name="T24" fmla="*/ 53975 w 16"/>
              <a:gd name="T25" fmla="*/ 523320 h 160"/>
              <a:gd name="T26" fmla="*/ 50602 w 16"/>
              <a:gd name="T27" fmla="*/ 475119 h 160"/>
              <a:gd name="T28" fmla="*/ 37108 w 16"/>
              <a:gd name="T29" fmla="*/ 433805 h 160"/>
              <a:gd name="T30" fmla="*/ 26988 w 16"/>
              <a:gd name="T31" fmla="*/ 17214 h 160"/>
              <a:gd name="T32" fmla="*/ 37108 w 16"/>
              <a:gd name="T33" fmla="*/ 27543 h 160"/>
              <a:gd name="T34" fmla="*/ 33734 w 16"/>
              <a:gd name="T35" fmla="*/ 68858 h 160"/>
              <a:gd name="T36" fmla="*/ 26988 w 16"/>
              <a:gd name="T37" fmla="*/ 96401 h 160"/>
              <a:gd name="T38" fmla="*/ 23614 w 16"/>
              <a:gd name="T39" fmla="*/ 68858 h 160"/>
              <a:gd name="T40" fmla="*/ 16867 w 16"/>
              <a:gd name="T41" fmla="*/ 27543 h 160"/>
              <a:gd name="T42" fmla="*/ 26988 w 16"/>
              <a:gd name="T43" fmla="*/ 17214 h 160"/>
              <a:gd name="T44" fmla="*/ 26988 w 16"/>
              <a:gd name="T45" fmla="*/ 533649 h 160"/>
              <a:gd name="T46" fmla="*/ 16867 w 16"/>
              <a:gd name="T47" fmla="*/ 523320 h 160"/>
              <a:gd name="T48" fmla="*/ 23614 w 16"/>
              <a:gd name="T49" fmla="*/ 482005 h 160"/>
              <a:gd name="T50" fmla="*/ 26988 w 16"/>
              <a:gd name="T51" fmla="*/ 454462 h 160"/>
              <a:gd name="T52" fmla="*/ 33734 w 16"/>
              <a:gd name="T53" fmla="*/ 482005 h 160"/>
              <a:gd name="T54" fmla="*/ 37108 w 16"/>
              <a:gd name="T55" fmla="*/ 523320 h 160"/>
              <a:gd name="T56" fmla="*/ 26988 w 16"/>
              <a:gd name="T57" fmla="*/ 533649 h 1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" h="160">
                <a:moveTo>
                  <a:pt x="11" y="126"/>
                </a:moveTo>
                <a:cubicBezTo>
                  <a:pt x="11" y="34"/>
                  <a:pt x="11" y="34"/>
                  <a:pt x="11" y="34"/>
                </a:cubicBezTo>
                <a:cubicBezTo>
                  <a:pt x="12" y="33"/>
                  <a:pt x="13" y="29"/>
                  <a:pt x="15" y="22"/>
                </a:cubicBezTo>
                <a:cubicBezTo>
                  <a:pt x="16" y="16"/>
                  <a:pt x="16" y="10"/>
                  <a:pt x="16" y="8"/>
                </a:cubicBezTo>
                <a:cubicBezTo>
                  <a:pt x="16" y="4"/>
                  <a:pt x="13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6"/>
                  <a:pt x="2" y="22"/>
                </a:cubicBezTo>
                <a:cubicBezTo>
                  <a:pt x="3" y="29"/>
                  <a:pt x="4" y="33"/>
                  <a:pt x="6" y="34"/>
                </a:cubicBezTo>
                <a:cubicBezTo>
                  <a:pt x="6" y="126"/>
                  <a:pt x="6" y="126"/>
                  <a:pt x="6" y="126"/>
                </a:cubicBezTo>
                <a:cubicBezTo>
                  <a:pt x="4" y="127"/>
                  <a:pt x="3" y="131"/>
                  <a:pt x="2" y="138"/>
                </a:cubicBezTo>
                <a:cubicBezTo>
                  <a:pt x="1" y="144"/>
                  <a:pt x="0" y="150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3" y="160"/>
                  <a:pt x="16" y="156"/>
                  <a:pt x="16" y="152"/>
                </a:cubicBezTo>
                <a:cubicBezTo>
                  <a:pt x="16" y="150"/>
                  <a:pt x="16" y="144"/>
                  <a:pt x="15" y="138"/>
                </a:cubicBezTo>
                <a:cubicBezTo>
                  <a:pt x="13" y="131"/>
                  <a:pt x="12" y="127"/>
                  <a:pt x="11" y="126"/>
                </a:cubicBezTo>
                <a:close/>
                <a:moveTo>
                  <a:pt x="8" y="5"/>
                </a:moveTo>
                <a:cubicBezTo>
                  <a:pt x="10" y="5"/>
                  <a:pt x="11" y="7"/>
                  <a:pt x="11" y="8"/>
                </a:cubicBezTo>
                <a:cubicBezTo>
                  <a:pt x="11" y="9"/>
                  <a:pt x="11" y="14"/>
                  <a:pt x="10" y="20"/>
                </a:cubicBezTo>
                <a:cubicBezTo>
                  <a:pt x="9" y="23"/>
                  <a:pt x="9" y="26"/>
                  <a:pt x="8" y="28"/>
                </a:cubicBezTo>
                <a:cubicBezTo>
                  <a:pt x="8" y="26"/>
                  <a:pt x="7" y="23"/>
                  <a:pt x="7" y="20"/>
                </a:cubicBezTo>
                <a:cubicBezTo>
                  <a:pt x="6" y="14"/>
                  <a:pt x="5" y="9"/>
                  <a:pt x="5" y="8"/>
                </a:cubicBezTo>
                <a:cubicBezTo>
                  <a:pt x="5" y="7"/>
                  <a:pt x="7" y="5"/>
                  <a:pt x="8" y="5"/>
                </a:cubicBezTo>
                <a:close/>
                <a:moveTo>
                  <a:pt x="8" y="155"/>
                </a:moveTo>
                <a:cubicBezTo>
                  <a:pt x="7" y="155"/>
                  <a:pt x="5" y="154"/>
                  <a:pt x="5" y="152"/>
                </a:cubicBezTo>
                <a:cubicBezTo>
                  <a:pt x="5" y="151"/>
                  <a:pt x="6" y="146"/>
                  <a:pt x="7" y="140"/>
                </a:cubicBezTo>
                <a:cubicBezTo>
                  <a:pt x="7" y="137"/>
                  <a:pt x="8" y="134"/>
                  <a:pt x="8" y="132"/>
                </a:cubicBezTo>
                <a:cubicBezTo>
                  <a:pt x="9" y="134"/>
                  <a:pt x="9" y="137"/>
                  <a:pt x="10" y="140"/>
                </a:cubicBezTo>
                <a:cubicBezTo>
                  <a:pt x="11" y="146"/>
                  <a:pt x="11" y="151"/>
                  <a:pt x="11" y="152"/>
                </a:cubicBezTo>
                <a:cubicBezTo>
                  <a:pt x="11" y="154"/>
                  <a:pt x="10" y="155"/>
                  <a:pt x="8" y="1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73">
            <a:extLst>
              <a:ext uri="{FF2B5EF4-FFF2-40B4-BE49-F238E27FC236}">
                <a16:creationId xmlns:a16="http://schemas.microsoft.com/office/drawing/2014/main" id="{ED58A4EF-F0DA-48FD-BE5F-EE0973AA1295}"/>
              </a:ext>
            </a:extLst>
          </p:cNvPr>
          <p:cNvSpPr>
            <a:spLocks noEditPoints="1"/>
          </p:cNvSpPr>
          <p:nvPr/>
        </p:nvSpPr>
        <p:spPr bwMode="auto">
          <a:xfrm>
            <a:off x="8684318" y="2278183"/>
            <a:ext cx="505460" cy="465788"/>
          </a:xfrm>
          <a:custGeom>
            <a:avLst/>
            <a:gdLst>
              <a:gd name="T0" fmla="*/ 310594 w 160"/>
              <a:gd name="T1" fmla="*/ 389492 h 146"/>
              <a:gd name="T2" fmla="*/ 310594 w 160"/>
              <a:gd name="T3" fmla="*/ 372258 h 146"/>
              <a:gd name="T4" fmla="*/ 378857 w 160"/>
              <a:gd name="T5" fmla="*/ 303322 h 146"/>
              <a:gd name="T6" fmla="*/ 255984 w 160"/>
              <a:gd name="T7" fmla="*/ 303322 h 146"/>
              <a:gd name="T8" fmla="*/ 310594 w 160"/>
              <a:gd name="T9" fmla="*/ 248172 h 146"/>
              <a:gd name="T10" fmla="*/ 310594 w 160"/>
              <a:gd name="T11" fmla="*/ 265406 h 146"/>
              <a:gd name="T12" fmla="*/ 508556 w 160"/>
              <a:gd name="T13" fmla="*/ 124086 h 146"/>
              <a:gd name="T14" fmla="*/ 402749 w 160"/>
              <a:gd name="T15" fmla="*/ 55149 h 146"/>
              <a:gd name="T16" fmla="*/ 358378 w 160"/>
              <a:gd name="T17" fmla="*/ 0 h 146"/>
              <a:gd name="T18" fmla="*/ 245745 w 160"/>
              <a:gd name="T19" fmla="*/ 31022 h 146"/>
              <a:gd name="T20" fmla="*/ 197961 w 160"/>
              <a:gd name="T21" fmla="*/ 89618 h 146"/>
              <a:gd name="T22" fmla="*/ 64849 w 160"/>
              <a:gd name="T23" fmla="*/ 86171 h 146"/>
              <a:gd name="T24" fmla="*/ 0 w 160"/>
              <a:gd name="T25" fmla="*/ 179235 h 146"/>
              <a:gd name="T26" fmla="*/ 498316 w 160"/>
              <a:gd name="T27" fmla="*/ 503238 h 146"/>
              <a:gd name="T28" fmla="*/ 508556 w 160"/>
              <a:gd name="T29" fmla="*/ 124086 h 146"/>
              <a:gd name="T30" fmla="*/ 129699 w 160"/>
              <a:gd name="T31" fmla="*/ 199916 h 146"/>
              <a:gd name="T32" fmla="*/ 187722 w 160"/>
              <a:gd name="T33" fmla="*/ 303322 h 146"/>
              <a:gd name="T34" fmla="*/ 433467 w 160"/>
              <a:gd name="T35" fmla="*/ 341237 h 146"/>
              <a:gd name="T36" fmla="*/ 426641 w 160"/>
              <a:gd name="T37" fmla="*/ 268853 h 146"/>
              <a:gd name="T38" fmla="*/ 529034 w 160"/>
              <a:gd name="T39" fmla="*/ 199916 h 146"/>
              <a:gd name="T40" fmla="*/ 430054 w 160"/>
              <a:gd name="T41" fmla="*/ 286087 h 146"/>
              <a:gd name="T42" fmla="*/ 433467 w 160"/>
              <a:gd name="T43" fmla="*/ 324003 h 146"/>
              <a:gd name="T44" fmla="*/ 430054 w 160"/>
              <a:gd name="T45" fmla="*/ 286087 h 146"/>
              <a:gd name="T46" fmla="*/ 204788 w 160"/>
              <a:gd name="T47" fmla="*/ 303322 h 146"/>
              <a:gd name="T48" fmla="*/ 310594 w 160"/>
              <a:gd name="T49" fmla="*/ 182682 h 146"/>
              <a:gd name="T50" fmla="*/ 252571 w 160"/>
              <a:gd name="T51" fmla="*/ 151661 h 146"/>
              <a:gd name="T52" fmla="*/ 382270 w 160"/>
              <a:gd name="T53" fmla="*/ 203363 h 146"/>
              <a:gd name="T54" fmla="*/ 358378 w 160"/>
              <a:gd name="T55" fmla="*/ 17234 h 146"/>
              <a:gd name="T56" fmla="*/ 262811 w 160"/>
              <a:gd name="T57" fmla="*/ 27575 h 146"/>
              <a:gd name="T58" fmla="*/ 64849 w 160"/>
              <a:gd name="T59" fmla="*/ 103405 h 146"/>
              <a:gd name="T60" fmla="*/ 54610 w 160"/>
              <a:gd name="T61" fmla="*/ 124086 h 146"/>
              <a:gd name="T62" fmla="*/ 47784 w 160"/>
              <a:gd name="T63" fmla="*/ 141320 h 146"/>
              <a:gd name="T64" fmla="*/ 238919 w 160"/>
              <a:gd name="T65" fmla="*/ 58596 h 146"/>
              <a:gd name="T66" fmla="*/ 385683 w 160"/>
              <a:gd name="T67" fmla="*/ 58596 h 146"/>
              <a:gd name="T68" fmla="*/ 501729 w 160"/>
              <a:gd name="T69" fmla="*/ 137873 h 146"/>
              <a:gd name="T70" fmla="*/ 399336 w 160"/>
              <a:gd name="T71" fmla="*/ 182682 h 146"/>
              <a:gd name="T72" fmla="*/ 252571 w 160"/>
              <a:gd name="T73" fmla="*/ 134427 h 146"/>
              <a:gd name="T74" fmla="*/ 119459 w 160"/>
              <a:gd name="T75" fmla="*/ 182682 h 146"/>
              <a:gd name="T76" fmla="*/ 47784 w 160"/>
              <a:gd name="T77" fmla="*/ 141320 h 146"/>
              <a:gd name="T78" fmla="*/ 92154 w 160"/>
              <a:gd name="T79" fmla="*/ 189576 h 146"/>
              <a:gd name="T80" fmla="*/ 47784 w 160"/>
              <a:gd name="T81" fmla="*/ 486004 h 146"/>
              <a:gd name="T82" fmla="*/ 129699 w 160"/>
              <a:gd name="T83" fmla="*/ 486004 h 146"/>
              <a:gd name="T84" fmla="*/ 498316 w 160"/>
              <a:gd name="T85" fmla="*/ 486004 h 146"/>
              <a:gd name="T86" fmla="*/ 75089 w 160"/>
              <a:gd name="T87" fmla="*/ 458429 h 146"/>
              <a:gd name="T88" fmla="*/ 92154 w 160"/>
              <a:gd name="T89" fmla="*/ 217151 h 14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46">
                <a:moveTo>
                  <a:pt x="91" y="64"/>
                </a:moveTo>
                <a:cubicBezTo>
                  <a:pt x="77" y="64"/>
                  <a:pt x="66" y="75"/>
                  <a:pt x="66" y="88"/>
                </a:cubicBezTo>
                <a:cubicBezTo>
                  <a:pt x="66" y="102"/>
                  <a:pt x="77" y="113"/>
                  <a:pt x="91" y="113"/>
                </a:cubicBezTo>
                <a:cubicBezTo>
                  <a:pt x="105" y="113"/>
                  <a:pt x="116" y="102"/>
                  <a:pt x="116" y="88"/>
                </a:cubicBezTo>
                <a:cubicBezTo>
                  <a:pt x="116" y="75"/>
                  <a:pt x="105" y="64"/>
                  <a:pt x="91" y="64"/>
                </a:cubicBezTo>
                <a:close/>
                <a:moveTo>
                  <a:pt x="91" y="108"/>
                </a:moveTo>
                <a:cubicBezTo>
                  <a:pt x="80" y="108"/>
                  <a:pt x="72" y="99"/>
                  <a:pt x="72" y="88"/>
                </a:cubicBezTo>
                <a:cubicBezTo>
                  <a:pt x="72" y="78"/>
                  <a:pt x="80" y="69"/>
                  <a:pt x="91" y="69"/>
                </a:cubicBezTo>
                <a:cubicBezTo>
                  <a:pt x="102" y="69"/>
                  <a:pt x="111" y="78"/>
                  <a:pt x="111" y="88"/>
                </a:cubicBezTo>
                <a:cubicBezTo>
                  <a:pt x="111" y="99"/>
                  <a:pt x="102" y="108"/>
                  <a:pt x="91" y="108"/>
                </a:cubicBezTo>
                <a:close/>
                <a:moveTo>
                  <a:pt x="91" y="72"/>
                </a:moveTo>
                <a:cubicBezTo>
                  <a:pt x="82" y="72"/>
                  <a:pt x="75" y="79"/>
                  <a:pt x="75" y="88"/>
                </a:cubicBezTo>
                <a:cubicBezTo>
                  <a:pt x="75" y="97"/>
                  <a:pt x="82" y="105"/>
                  <a:pt x="91" y="105"/>
                </a:cubicBezTo>
                <a:cubicBezTo>
                  <a:pt x="100" y="105"/>
                  <a:pt x="107" y="97"/>
                  <a:pt x="107" y="88"/>
                </a:cubicBezTo>
                <a:cubicBezTo>
                  <a:pt x="107" y="79"/>
                  <a:pt x="100" y="72"/>
                  <a:pt x="91" y="72"/>
                </a:cubicBezTo>
                <a:close/>
                <a:moveTo>
                  <a:pt x="91" y="100"/>
                </a:moveTo>
                <a:cubicBezTo>
                  <a:pt x="85" y="100"/>
                  <a:pt x="80" y="94"/>
                  <a:pt x="80" y="88"/>
                </a:cubicBezTo>
                <a:cubicBezTo>
                  <a:pt x="80" y="82"/>
                  <a:pt x="85" y="77"/>
                  <a:pt x="91" y="77"/>
                </a:cubicBezTo>
                <a:cubicBezTo>
                  <a:pt x="97" y="77"/>
                  <a:pt x="102" y="82"/>
                  <a:pt x="102" y="88"/>
                </a:cubicBezTo>
                <a:cubicBezTo>
                  <a:pt x="102" y="94"/>
                  <a:pt x="97" y="100"/>
                  <a:pt x="91" y="100"/>
                </a:cubicBezTo>
                <a:close/>
                <a:moveTo>
                  <a:pt x="149" y="36"/>
                </a:moveTo>
                <a:cubicBezTo>
                  <a:pt x="123" y="26"/>
                  <a:pt x="123" y="26"/>
                  <a:pt x="123" y="26"/>
                </a:cubicBezTo>
                <a:cubicBezTo>
                  <a:pt x="122" y="26"/>
                  <a:pt x="120" y="24"/>
                  <a:pt x="120" y="23"/>
                </a:cubicBezTo>
                <a:cubicBezTo>
                  <a:pt x="118" y="16"/>
                  <a:pt x="118" y="16"/>
                  <a:pt x="118" y="16"/>
                </a:cubicBezTo>
                <a:cubicBezTo>
                  <a:pt x="116" y="12"/>
                  <a:pt x="114" y="10"/>
                  <a:pt x="110" y="9"/>
                </a:cubicBezTo>
                <a:cubicBezTo>
                  <a:pt x="110" y="5"/>
                  <a:pt x="110" y="5"/>
                  <a:pt x="110" y="5"/>
                </a:cubicBezTo>
                <a:cubicBezTo>
                  <a:pt x="110" y="2"/>
                  <a:pt x="108" y="0"/>
                  <a:pt x="105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4" y="0"/>
                  <a:pt x="72" y="2"/>
                  <a:pt x="72" y="5"/>
                </a:cubicBezTo>
                <a:cubicBezTo>
                  <a:pt x="72" y="9"/>
                  <a:pt x="72" y="9"/>
                  <a:pt x="72" y="9"/>
                </a:cubicBezTo>
                <a:cubicBezTo>
                  <a:pt x="69" y="10"/>
                  <a:pt x="66" y="12"/>
                  <a:pt x="65" y="16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24"/>
                  <a:pt x="60" y="26"/>
                  <a:pt x="58" y="26"/>
                </a:cubicBezTo>
                <a:cubicBezTo>
                  <a:pt x="33" y="32"/>
                  <a:pt x="33" y="32"/>
                  <a:pt x="33" y="32"/>
                </a:cubicBezTo>
                <a:cubicBezTo>
                  <a:pt x="32" y="28"/>
                  <a:pt x="29" y="25"/>
                  <a:pt x="25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5" y="25"/>
                  <a:pt x="11" y="29"/>
                  <a:pt x="11" y="33"/>
                </a:cubicBezTo>
                <a:cubicBezTo>
                  <a:pt x="11" y="37"/>
                  <a:pt x="11" y="37"/>
                  <a:pt x="11" y="37"/>
                </a:cubicBezTo>
                <a:cubicBezTo>
                  <a:pt x="4" y="39"/>
                  <a:pt x="0" y="45"/>
                  <a:pt x="0" y="52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0"/>
                  <a:pt x="6" y="146"/>
                  <a:pt x="14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54" y="146"/>
                  <a:pt x="160" y="140"/>
                  <a:pt x="160" y="133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4"/>
                  <a:pt x="156" y="38"/>
                  <a:pt x="149" y="36"/>
                </a:cubicBezTo>
                <a:close/>
                <a:moveTo>
                  <a:pt x="38" y="130"/>
                </a:moveTo>
                <a:cubicBezTo>
                  <a:pt x="38" y="61"/>
                  <a:pt x="38" y="61"/>
                  <a:pt x="38" y="61"/>
                </a:cubicBezTo>
                <a:cubicBezTo>
                  <a:pt x="38" y="60"/>
                  <a:pt x="38" y="59"/>
                  <a:pt x="38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4" y="65"/>
                  <a:pt x="64" y="65"/>
                  <a:pt x="64" y="65"/>
                </a:cubicBezTo>
                <a:cubicBezTo>
                  <a:pt x="59" y="71"/>
                  <a:pt x="55" y="79"/>
                  <a:pt x="55" y="88"/>
                </a:cubicBezTo>
                <a:cubicBezTo>
                  <a:pt x="55" y="108"/>
                  <a:pt x="71" y="124"/>
                  <a:pt x="91" y="124"/>
                </a:cubicBezTo>
                <a:cubicBezTo>
                  <a:pt x="107" y="124"/>
                  <a:pt x="121" y="114"/>
                  <a:pt x="125" y="99"/>
                </a:cubicBezTo>
                <a:cubicBezTo>
                  <a:pt x="126" y="99"/>
                  <a:pt x="126" y="99"/>
                  <a:pt x="127" y="99"/>
                </a:cubicBezTo>
                <a:cubicBezTo>
                  <a:pt x="133" y="99"/>
                  <a:pt x="138" y="94"/>
                  <a:pt x="138" y="88"/>
                </a:cubicBezTo>
                <a:cubicBezTo>
                  <a:pt x="138" y="82"/>
                  <a:pt x="133" y="77"/>
                  <a:pt x="127" y="77"/>
                </a:cubicBezTo>
                <a:cubicBezTo>
                  <a:pt x="126" y="77"/>
                  <a:pt x="126" y="77"/>
                  <a:pt x="125" y="78"/>
                </a:cubicBezTo>
                <a:cubicBezTo>
                  <a:pt x="124" y="73"/>
                  <a:pt x="121" y="68"/>
                  <a:pt x="118" y="65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55" y="58"/>
                  <a:pt x="155" y="58"/>
                  <a:pt x="155" y="58"/>
                </a:cubicBezTo>
                <a:cubicBezTo>
                  <a:pt x="155" y="130"/>
                  <a:pt x="155" y="130"/>
                  <a:pt x="155" y="130"/>
                </a:cubicBezTo>
                <a:lnTo>
                  <a:pt x="38" y="130"/>
                </a:lnTo>
                <a:close/>
                <a:moveTo>
                  <a:pt x="126" y="83"/>
                </a:moveTo>
                <a:cubicBezTo>
                  <a:pt x="127" y="83"/>
                  <a:pt x="127" y="83"/>
                  <a:pt x="127" y="83"/>
                </a:cubicBezTo>
                <a:cubicBezTo>
                  <a:pt x="130" y="83"/>
                  <a:pt x="133" y="85"/>
                  <a:pt x="133" y="88"/>
                </a:cubicBezTo>
                <a:cubicBezTo>
                  <a:pt x="133" y="91"/>
                  <a:pt x="130" y="94"/>
                  <a:pt x="127" y="94"/>
                </a:cubicBezTo>
                <a:cubicBezTo>
                  <a:pt x="127" y="94"/>
                  <a:pt x="127" y="94"/>
                  <a:pt x="126" y="94"/>
                </a:cubicBezTo>
                <a:cubicBezTo>
                  <a:pt x="127" y="92"/>
                  <a:pt x="127" y="90"/>
                  <a:pt x="127" y="88"/>
                </a:cubicBezTo>
                <a:cubicBezTo>
                  <a:pt x="127" y="86"/>
                  <a:pt x="127" y="84"/>
                  <a:pt x="126" y="83"/>
                </a:cubicBezTo>
                <a:close/>
                <a:moveTo>
                  <a:pt x="122" y="88"/>
                </a:moveTo>
                <a:cubicBezTo>
                  <a:pt x="122" y="105"/>
                  <a:pt x="108" y="119"/>
                  <a:pt x="91" y="119"/>
                </a:cubicBezTo>
                <a:cubicBezTo>
                  <a:pt x="74" y="119"/>
                  <a:pt x="60" y="105"/>
                  <a:pt x="60" y="88"/>
                </a:cubicBezTo>
                <a:cubicBezTo>
                  <a:pt x="60" y="71"/>
                  <a:pt x="74" y="58"/>
                  <a:pt x="91" y="58"/>
                </a:cubicBezTo>
                <a:cubicBezTo>
                  <a:pt x="108" y="58"/>
                  <a:pt x="122" y="71"/>
                  <a:pt x="122" y="88"/>
                </a:cubicBezTo>
                <a:close/>
                <a:moveTo>
                  <a:pt x="91" y="53"/>
                </a:moveTo>
                <a:cubicBezTo>
                  <a:pt x="83" y="53"/>
                  <a:pt x="76" y="55"/>
                  <a:pt x="70" y="5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5"/>
                  <a:pt x="72" y="44"/>
                  <a:pt x="74" y="44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10" y="44"/>
                  <a:pt x="111" y="45"/>
                  <a:pt x="111" y="47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06" y="55"/>
                  <a:pt x="99" y="53"/>
                  <a:pt x="91" y="53"/>
                </a:cubicBezTo>
                <a:close/>
                <a:moveTo>
                  <a:pt x="77" y="5"/>
                </a:moveTo>
                <a:cubicBezTo>
                  <a:pt x="105" y="5"/>
                  <a:pt x="105" y="5"/>
                  <a:pt x="105" y="5"/>
                </a:cubicBezTo>
                <a:cubicBezTo>
                  <a:pt x="105" y="5"/>
                  <a:pt x="105" y="5"/>
                  <a:pt x="105" y="5"/>
                </a:cubicBezTo>
                <a:cubicBezTo>
                  <a:pt x="105" y="8"/>
                  <a:pt x="105" y="8"/>
                  <a:pt x="105" y="8"/>
                </a:cubicBezTo>
                <a:cubicBezTo>
                  <a:pt x="77" y="8"/>
                  <a:pt x="77" y="8"/>
                  <a:pt x="77" y="8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5"/>
                  <a:pt x="77" y="5"/>
                  <a:pt x="77" y="5"/>
                </a:cubicBezTo>
                <a:close/>
                <a:moveTo>
                  <a:pt x="19" y="30"/>
                </a:moveTo>
                <a:cubicBezTo>
                  <a:pt x="25" y="30"/>
                  <a:pt x="25" y="30"/>
                  <a:pt x="25" y="30"/>
                </a:cubicBezTo>
                <a:cubicBezTo>
                  <a:pt x="26" y="30"/>
                  <a:pt x="28" y="31"/>
                  <a:pt x="28" y="33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1"/>
                  <a:pt x="18" y="30"/>
                  <a:pt x="19" y="30"/>
                </a:cubicBezTo>
                <a:close/>
                <a:moveTo>
                  <a:pt x="14" y="41"/>
                </a:moveTo>
                <a:cubicBezTo>
                  <a:pt x="59" y="31"/>
                  <a:pt x="59" y="31"/>
                  <a:pt x="59" y="31"/>
                </a:cubicBezTo>
                <a:cubicBezTo>
                  <a:pt x="63" y="30"/>
                  <a:pt x="66" y="27"/>
                  <a:pt x="67" y="24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5"/>
                  <a:pt x="72" y="13"/>
                  <a:pt x="75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10" y="13"/>
                  <a:pt x="112" y="15"/>
                  <a:pt x="113" y="17"/>
                </a:cubicBezTo>
                <a:cubicBezTo>
                  <a:pt x="115" y="24"/>
                  <a:pt x="115" y="24"/>
                  <a:pt x="115" y="24"/>
                </a:cubicBezTo>
                <a:cubicBezTo>
                  <a:pt x="116" y="28"/>
                  <a:pt x="118" y="30"/>
                  <a:pt x="122" y="31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52" y="42"/>
                  <a:pt x="155" y="46"/>
                  <a:pt x="155" y="51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6" y="42"/>
                  <a:pt x="112" y="39"/>
                  <a:pt x="108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0" y="39"/>
                  <a:pt x="66" y="42"/>
                  <a:pt x="66" y="46"/>
                </a:cubicBezTo>
                <a:cubicBezTo>
                  <a:pt x="65" y="53"/>
                  <a:pt x="65" y="53"/>
                  <a:pt x="65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33" y="51"/>
                  <a:pt x="30" y="50"/>
                  <a:pt x="27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6" y="46"/>
                  <a:pt x="10" y="42"/>
                  <a:pt x="14" y="41"/>
                </a:cubicBezTo>
                <a:close/>
                <a:moveTo>
                  <a:pt x="5" y="133"/>
                </a:moveTo>
                <a:cubicBezTo>
                  <a:pt x="5" y="55"/>
                  <a:pt x="5" y="55"/>
                  <a:pt x="5" y="55"/>
                </a:cubicBezTo>
                <a:cubicBezTo>
                  <a:pt x="27" y="55"/>
                  <a:pt x="27" y="55"/>
                  <a:pt x="27" y="55"/>
                </a:cubicBezTo>
                <a:cubicBezTo>
                  <a:pt x="31" y="55"/>
                  <a:pt x="33" y="58"/>
                  <a:pt x="33" y="6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9" y="141"/>
                  <a:pt x="5" y="137"/>
                  <a:pt x="5" y="133"/>
                </a:cubicBezTo>
                <a:close/>
                <a:moveTo>
                  <a:pt x="146" y="141"/>
                </a:moveTo>
                <a:cubicBezTo>
                  <a:pt x="38" y="141"/>
                  <a:pt x="38" y="141"/>
                  <a:pt x="38" y="141"/>
                </a:cubicBezTo>
                <a:cubicBezTo>
                  <a:pt x="38" y="135"/>
                  <a:pt x="38" y="135"/>
                  <a:pt x="38" y="135"/>
                </a:cubicBezTo>
                <a:cubicBezTo>
                  <a:pt x="154" y="135"/>
                  <a:pt x="154" y="135"/>
                  <a:pt x="154" y="135"/>
                </a:cubicBezTo>
                <a:cubicBezTo>
                  <a:pt x="153" y="139"/>
                  <a:pt x="150" y="141"/>
                  <a:pt x="146" y="141"/>
                </a:cubicBezTo>
                <a:close/>
                <a:moveTo>
                  <a:pt x="25" y="61"/>
                </a:moveTo>
                <a:cubicBezTo>
                  <a:pt x="23" y="61"/>
                  <a:pt x="22" y="62"/>
                  <a:pt x="22" y="63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22" y="134"/>
                  <a:pt x="23" y="135"/>
                  <a:pt x="25" y="135"/>
                </a:cubicBezTo>
                <a:cubicBezTo>
                  <a:pt x="26" y="135"/>
                  <a:pt x="27" y="134"/>
                  <a:pt x="27" y="133"/>
                </a:cubicBezTo>
                <a:cubicBezTo>
                  <a:pt x="27" y="63"/>
                  <a:pt x="27" y="63"/>
                  <a:pt x="27" y="63"/>
                </a:cubicBezTo>
                <a:cubicBezTo>
                  <a:pt x="27" y="62"/>
                  <a:pt x="26" y="61"/>
                  <a:pt x="25" y="6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74">
            <a:extLst>
              <a:ext uri="{FF2B5EF4-FFF2-40B4-BE49-F238E27FC236}">
                <a16:creationId xmlns:a16="http://schemas.microsoft.com/office/drawing/2014/main" id="{660DD4F9-2AD1-432E-83D9-3B91AAA17598}"/>
              </a:ext>
            </a:extLst>
          </p:cNvPr>
          <p:cNvSpPr>
            <a:spLocks noEditPoints="1"/>
          </p:cNvSpPr>
          <p:nvPr/>
        </p:nvSpPr>
        <p:spPr bwMode="auto">
          <a:xfrm>
            <a:off x="8693226" y="4343240"/>
            <a:ext cx="505460" cy="340892"/>
          </a:xfrm>
          <a:custGeom>
            <a:avLst/>
            <a:gdLst>
              <a:gd name="T0" fmla="*/ 177483 w 160"/>
              <a:gd name="T1" fmla="*/ 27536 h 107"/>
              <a:gd name="T2" fmla="*/ 160417 w 160"/>
              <a:gd name="T3" fmla="*/ 0 h 107"/>
              <a:gd name="T4" fmla="*/ 95568 w 160"/>
              <a:gd name="T5" fmla="*/ 17210 h 107"/>
              <a:gd name="T6" fmla="*/ 37544 w 160"/>
              <a:gd name="T7" fmla="*/ 27536 h 107"/>
              <a:gd name="T8" fmla="*/ 0 w 160"/>
              <a:gd name="T9" fmla="*/ 333879 h 107"/>
              <a:gd name="T10" fmla="*/ 508556 w 160"/>
              <a:gd name="T11" fmla="*/ 368300 h 107"/>
              <a:gd name="T12" fmla="*/ 546100 w 160"/>
              <a:gd name="T13" fmla="*/ 65399 h 107"/>
              <a:gd name="T14" fmla="*/ 112633 w 160"/>
              <a:gd name="T15" fmla="*/ 17210 h 107"/>
              <a:gd name="T16" fmla="*/ 160417 w 160"/>
              <a:gd name="T17" fmla="*/ 17210 h 107"/>
              <a:gd name="T18" fmla="*/ 160417 w 160"/>
              <a:gd name="T19" fmla="*/ 27536 h 107"/>
              <a:gd name="T20" fmla="*/ 112633 w 160"/>
              <a:gd name="T21" fmla="*/ 17210 h 107"/>
              <a:gd name="T22" fmla="*/ 508556 w 160"/>
              <a:gd name="T23" fmla="*/ 351090 h 107"/>
              <a:gd name="T24" fmla="*/ 17066 w 160"/>
              <a:gd name="T25" fmla="*/ 333879 h 107"/>
              <a:gd name="T26" fmla="*/ 37544 w 160"/>
              <a:gd name="T27" fmla="*/ 44747 h 107"/>
              <a:gd name="T28" fmla="*/ 529034 w 160"/>
              <a:gd name="T29" fmla="*/ 65399 h 107"/>
              <a:gd name="T30" fmla="*/ 368618 w 160"/>
              <a:gd name="T31" fmla="*/ 65399 h 107"/>
              <a:gd name="T32" fmla="*/ 368618 w 160"/>
              <a:gd name="T33" fmla="*/ 330437 h 107"/>
              <a:gd name="T34" fmla="*/ 368618 w 160"/>
              <a:gd name="T35" fmla="*/ 65399 h 107"/>
              <a:gd name="T36" fmla="*/ 252571 w 160"/>
              <a:gd name="T37" fmla="*/ 199639 h 107"/>
              <a:gd name="T38" fmla="*/ 481251 w 160"/>
              <a:gd name="T39" fmla="*/ 199639 h 107"/>
              <a:gd name="T40" fmla="*/ 368618 w 160"/>
              <a:gd name="T41" fmla="*/ 103262 h 107"/>
              <a:gd name="T42" fmla="*/ 368618 w 160"/>
              <a:gd name="T43" fmla="*/ 292575 h 107"/>
              <a:gd name="T44" fmla="*/ 368618 w 160"/>
              <a:gd name="T45" fmla="*/ 103262 h 107"/>
              <a:gd name="T46" fmla="*/ 290116 w 160"/>
              <a:gd name="T47" fmla="*/ 199639 h 107"/>
              <a:gd name="T48" fmla="*/ 443706 w 160"/>
              <a:gd name="T49" fmla="*/ 199639 h 107"/>
              <a:gd name="T50" fmla="*/ 406162 w 160"/>
              <a:gd name="T51" fmla="*/ 151450 h 107"/>
              <a:gd name="T52" fmla="*/ 310594 w 160"/>
              <a:gd name="T53" fmla="*/ 172103 h 107"/>
              <a:gd name="T54" fmla="*/ 331073 w 160"/>
              <a:gd name="T55" fmla="*/ 247828 h 107"/>
              <a:gd name="T56" fmla="*/ 423228 w 160"/>
              <a:gd name="T57" fmla="*/ 227176 h 107"/>
              <a:gd name="T58" fmla="*/ 406162 w 160"/>
              <a:gd name="T59" fmla="*/ 151450 h 107"/>
              <a:gd name="T60" fmla="*/ 406162 w 160"/>
              <a:gd name="T61" fmla="*/ 227176 h 107"/>
              <a:gd name="T62" fmla="*/ 327660 w 160"/>
              <a:gd name="T63" fmla="*/ 227176 h 107"/>
              <a:gd name="T64" fmla="*/ 331073 w 160"/>
              <a:gd name="T65" fmla="*/ 168661 h 107"/>
              <a:gd name="T66" fmla="*/ 406162 w 160"/>
              <a:gd name="T67" fmla="*/ 172103 h 107"/>
              <a:gd name="T68" fmla="*/ 368618 w 160"/>
              <a:gd name="T69" fmla="*/ 182429 h 107"/>
              <a:gd name="T70" fmla="*/ 368618 w 160"/>
              <a:gd name="T71" fmla="*/ 216850 h 107"/>
              <a:gd name="T72" fmla="*/ 368618 w 160"/>
              <a:gd name="T73" fmla="*/ 182429 h 107"/>
              <a:gd name="T74" fmla="*/ 460772 w 160"/>
              <a:gd name="T75" fmla="*/ 65399 h 107"/>
              <a:gd name="T76" fmla="*/ 460772 w 160"/>
              <a:gd name="T77" fmla="*/ 86051 h 107"/>
              <a:gd name="T78" fmla="*/ 508556 w 160"/>
              <a:gd name="T79" fmla="*/ 75725 h 107"/>
              <a:gd name="T80" fmla="*/ 54610 w 160"/>
              <a:gd name="T81" fmla="*/ 75725 h 107"/>
              <a:gd name="T82" fmla="*/ 47784 w 160"/>
              <a:gd name="T83" fmla="*/ 313227 h 107"/>
              <a:gd name="T84" fmla="*/ 64849 w 160"/>
              <a:gd name="T85" fmla="*/ 313227 h 107"/>
              <a:gd name="T86" fmla="*/ 54610 w 160"/>
              <a:gd name="T87" fmla="*/ 75725 h 10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07">
                <a:moveTo>
                  <a:pt x="149" y="8"/>
                </a:moveTo>
                <a:cubicBezTo>
                  <a:pt x="52" y="8"/>
                  <a:pt x="52" y="8"/>
                  <a:pt x="52" y="8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7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0" y="0"/>
                  <a:pt x="28" y="2"/>
                  <a:pt x="28" y="5"/>
                </a:cubicBezTo>
                <a:cubicBezTo>
                  <a:pt x="28" y="8"/>
                  <a:pt x="28" y="8"/>
                  <a:pt x="28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5" y="8"/>
                  <a:pt x="0" y="13"/>
                  <a:pt x="0" y="19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3"/>
                  <a:pt x="5" y="107"/>
                  <a:pt x="11" y="107"/>
                </a:cubicBezTo>
                <a:cubicBezTo>
                  <a:pt x="149" y="107"/>
                  <a:pt x="149" y="107"/>
                  <a:pt x="149" y="107"/>
                </a:cubicBezTo>
                <a:cubicBezTo>
                  <a:pt x="155" y="107"/>
                  <a:pt x="160" y="103"/>
                  <a:pt x="160" y="97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3"/>
                  <a:pt x="155" y="8"/>
                  <a:pt x="149" y="8"/>
                </a:cubicBezTo>
                <a:close/>
                <a:moveTo>
                  <a:pt x="33" y="5"/>
                </a:moveTo>
                <a:cubicBezTo>
                  <a:pt x="33" y="5"/>
                  <a:pt x="33" y="5"/>
                  <a:pt x="33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8"/>
                  <a:pt x="47" y="8"/>
                  <a:pt x="47" y="8"/>
                </a:cubicBezTo>
                <a:cubicBezTo>
                  <a:pt x="33" y="8"/>
                  <a:pt x="33" y="8"/>
                  <a:pt x="33" y="8"/>
                </a:cubicBezTo>
                <a:lnTo>
                  <a:pt x="33" y="5"/>
                </a:lnTo>
                <a:close/>
                <a:moveTo>
                  <a:pt x="155" y="97"/>
                </a:moveTo>
                <a:cubicBezTo>
                  <a:pt x="155" y="100"/>
                  <a:pt x="152" y="102"/>
                  <a:pt x="149" y="102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8" y="102"/>
                  <a:pt x="5" y="100"/>
                  <a:pt x="5" y="97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6"/>
                  <a:pt x="8" y="13"/>
                  <a:pt x="11" y="13"/>
                </a:cubicBezTo>
                <a:cubicBezTo>
                  <a:pt x="149" y="13"/>
                  <a:pt x="149" y="13"/>
                  <a:pt x="149" y="13"/>
                </a:cubicBezTo>
                <a:cubicBezTo>
                  <a:pt x="152" y="13"/>
                  <a:pt x="155" y="16"/>
                  <a:pt x="155" y="19"/>
                </a:cubicBezTo>
                <a:lnTo>
                  <a:pt x="155" y="97"/>
                </a:lnTo>
                <a:close/>
                <a:moveTo>
                  <a:pt x="108" y="19"/>
                </a:moveTo>
                <a:cubicBezTo>
                  <a:pt x="86" y="19"/>
                  <a:pt x="69" y="37"/>
                  <a:pt x="69" y="58"/>
                </a:cubicBezTo>
                <a:cubicBezTo>
                  <a:pt x="69" y="79"/>
                  <a:pt x="86" y="96"/>
                  <a:pt x="108" y="96"/>
                </a:cubicBezTo>
                <a:cubicBezTo>
                  <a:pt x="129" y="96"/>
                  <a:pt x="146" y="79"/>
                  <a:pt x="146" y="58"/>
                </a:cubicBezTo>
                <a:cubicBezTo>
                  <a:pt x="146" y="37"/>
                  <a:pt x="129" y="19"/>
                  <a:pt x="108" y="19"/>
                </a:cubicBezTo>
                <a:close/>
                <a:moveTo>
                  <a:pt x="108" y="91"/>
                </a:moveTo>
                <a:cubicBezTo>
                  <a:pt x="89" y="91"/>
                  <a:pt x="74" y="76"/>
                  <a:pt x="74" y="58"/>
                </a:cubicBezTo>
                <a:cubicBezTo>
                  <a:pt x="74" y="39"/>
                  <a:pt x="89" y="25"/>
                  <a:pt x="108" y="25"/>
                </a:cubicBezTo>
                <a:cubicBezTo>
                  <a:pt x="126" y="25"/>
                  <a:pt x="141" y="39"/>
                  <a:pt x="141" y="58"/>
                </a:cubicBezTo>
                <a:cubicBezTo>
                  <a:pt x="141" y="76"/>
                  <a:pt x="126" y="91"/>
                  <a:pt x="108" y="91"/>
                </a:cubicBezTo>
                <a:close/>
                <a:moveTo>
                  <a:pt x="108" y="30"/>
                </a:moveTo>
                <a:cubicBezTo>
                  <a:pt x="92" y="30"/>
                  <a:pt x="80" y="43"/>
                  <a:pt x="80" y="58"/>
                </a:cubicBezTo>
                <a:cubicBezTo>
                  <a:pt x="80" y="73"/>
                  <a:pt x="92" y="85"/>
                  <a:pt x="108" y="85"/>
                </a:cubicBezTo>
                <a:cubicBezTo>
                  <a:pt x="123" y="85"/>
                  <a:pt x="135" y="73"/>
                  <a:pt x="135" y="58"/>
                </a:cubicBezTo>
                <a:cubicBezTo>
                  <a:pt x="135" y="43"/>
                  <a:pt x="123" y="30"/>
                  <a:pt x="108" y="30"/>
                </a:cubicBezTo>
                <a:close/>
                <a:moveTo>
                  <a:pt x="108" y="80"/>
                </a:moveTo>
                <a:cubicBezTo>
                  <a:pt x="95" y="80"/>
                  <a:pt x="85" y="70"/>
                  <a:pt x="85" y="58"/>
                </a:cubicBezTo>
                <a:cubicBezTo>
                  <a:pt x="85" y="46"/>
                  <a:pt x="95" y="36"/>
                  <a:pt x="108" y="36"/>
                </a:cubicBezTo>
                <a:cubicBezTo>
                  <a:pt x="120" y="36"/>
                  <a:pt x="130" y="46"/>
                  <a:pt x="130" y="58"/>
                </a:cubicBezTo>
                <a:cubicBezTo>
                  <a:pt x="130" y="70"/>
                  <a:pt x="120" y="80"/>
                  <a:pt x="108" y="80"/>
                </a:cubicBezTo>
                <a:close/>
                <a:moveTo>
                  <a:pt x="119" y="44"/>
                </a:moveTo>
                <a:cubicBezTo>
                  <a:pt x="97" y="44"/>
                  <a:pt x="97" y="44"/>
                  <a:pt x="97" y="44"/>
                </a:cubicBezTo>
                <a:cubicBezTo>
                  <a:pt x="94" y="44"/>
                  <a:pt x="91" y="47"/>
                  <a:pt x="91" y="50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9"/>
                  <a:pt x="94" y="72"/>
                  <a:pt x="97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22" y="72"/>
                  <a:pt x="124" y="69"/>
                  <a:pt x="124" y="66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4" y="47"/>
                  <a:pt x="122" y="44"/>
                  <a:pt x="119" y="44"/>
                </a:cubicBezTo>
                <a:close/>
                <a:moveTo>
                  <a:pt x="119" y="66"/>
                </a:moveTo>
                <a:cubicBezTo>
                  <a:pt x="119" y="66"/>
                  <a:pt x="119" y="66"/>
                  <a:pt x="119" y="66"/>
                </a:cubicBezTo>
                <a:cubicBezTo>
                  <a:pt x="97" y="66"/>
                  <a:pt x="97" y="66"/>
                  <a:pt x="97" y="66"/>
                </a:cubicBezTo>
                <a:cubicBezTo>
                  <a:pt x="96" y="66"/>
                  <a:pt x="96" y="66"/>
                  <a:pt x="96" y="66"/>
                </a:cubicBezTo>
                <a:cubicBezTo>
                  <a:pt x="96" y="50"/>
                  <a:pt x="96" y="50"/>
                  <a:pt x="96" y="50"/>
                </a:cubicBezTo>
                <a:cubicBezTo>
                  <a:pt x="96" y="49"/>
                  <a:pt x="96" y="49"/>
                  <a:pt x="97" y="49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19" y="49"/>
                  <a:pt x="119" y="49"/>
                  <a:pt x="119" y="50"/>
                </a:cubicBezTo>
                <a:lnTo>
                  <a:pt x="119" y="66"/>
                </a:lnTo>
                <a:close/>
                <a:moveTo>
                  <a:pt x="108" y="53"/>
                </a:moveTo>
                <a:cubicBezTo>
                  <a:pt x="105" y="53"/>
                  <a:pt x="103" y="55"/>
                  <a:pt x="103" y="58"/>
                </a:cubicBezTo>
                <a:cubicBezTo>
                  <a:pt x="103" y="61"/>
                  <a:pt x="105" y="63"/>
                  <a:pt x="108" y="63"/>
                </a:cubicBezTo>
                <a:cubicBezTo>
                  <a:pt x="110" y="63"/>
                  <a:pt x="113" y="61"/>
                  <a:pt x="113" y="58"/>
                </a:cubicBezTo>
                <a:cubicBezTo>
                  <a:pt x="113" y="55"/>
                  <a:pt x="110" y="53"/>
                  <a:pt x="108" y="53"/>
                </a:cubicBezTo>
                <a:close/>
                <a:moveTo>
                  <a:pt x="146" y="19"/>
                </a:moveTo>
                <a:cubicBezTo>
                  <a:pt x="135" y="19"/>
                  <a:pt x="135" y="19"/>
                  <a:pt x="135" y="19"/>
                </a:cubicBezTo>
                <a:cubicBezTo>
                  <a:pt x="134" y="19"/>
                  <a:pt x="133" y="21"/>
                  <a:pt x="133" y="22"/>
                </a:cubicBezTo>
                <a:cubicBezTo>
                  <a:pt x="133" y="23"/>
                  <a:pt x="134" y="25"/>
                  <a:pt x="135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8" y="25"/>
                  <a:pt x="149" y="23"/>
                  <a:pt x="149" y="22"/>
                </a:cubicBezTo>
                <a:cubicBezTo>
                  <a:pt x="149" y="21"/>
                  <a:pt x="148" y="19"/>
                  <a:pt x="146" y="19"/>
                </a:cubicBezTo>
                <a:close/>
                <a:moveTo>
                  <a:pt x="16" y="22"/>
                </a:moveTo>
                <a:cubicBezTo>
                  <a:pt x="15" y="22"/>
                  <a:pt x="14" y="23"/>
                  <a:pt x="14" y="25"/>
                </a:cubicBezTo>
                <a:cubicBezTo>
                  <a:pt x="14" y="91"/>
                  <a:pt x="14" y="91"/>
                  <a:pt x="14" y="91"/>
                </a:cubicBezTo>
                <a:cubicBezTo>
                  <a:pt x="14" y="92"/>
                  <a:pt x="15" y="94"/>
                  <a:pt x="16" y="94"/>
                </a:cubicBezTo>
                <a:cubicBezTo>
                  <a:pt x="18" y="94"/>
                  <a:pt x="19" y="92"/>
                  <a:pt x="19" y="91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3"/>
                  <a:pt x="18" y="22"/>
                  <a:pt x="16" y="2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75">
            <a:extLst>
              <a:ext uri="{FF2B5EF4-FFF2-40B4-BE49-F238E27FC236}">
                <a16:creationId xmlns:a16="http://schemas.microsoft.com/office/drawing/2014/main" id="{1D0DB0F2-A4C4-4AB7-BFAB-2A256B56F31B}"/>
              </a:ext>
            </a:extLst>
          </p:cNvPr>
          <p:cNvSpPr>
            <a:spLocks noEditPoints="1"/>
          </p:cNvSpPr>
          <p:nvPr/>
        </p:nvSpPr>
        <p:spPr bwMode="auto">
          <a:xfrm>
            <a:off x="8699558" y="3311306"/>
            <a:ext cx="505460" cy="393788"/>
          </a:xfrm>
          <a:custGeom>
            <a:avLst/>
            <a:gdLst>
              <a:gd name="T0" fmla="*/ 215027 w 160"/>
              <a:gd name="T1" fmla="*/ 17155 h 124"/>
              <a:gd name="T2" fmla="*/ 150178 w 160"/>
              <a:gd name="T3" fmla="*/ 17155 h 124"/>
              <a:gd name="T4" fmla="*/ 129699 w 160"/>
              <a:gd name="T5" fmla="*/ 17155 h 124"/>
              <a:gd name="T6" fmla="*/ 47784 w 160"/>
              <a:gd name="T7" fmla="*/ 17155 h 124"/>
              <a:gd name="T8" fmla="*/ 0 w 160"/>
              <a:gd name="T9" fmla="*/ 65190 h 124"/>
              <a:gd name="T10" fmla="*/ 508556 w 160"/>
              <a:gd name="T11" fmla="*/ 425450 h 124"/>
              <a:gd name="T12" fmla="*/ 508556 w 160"/>
              <a:gd name="T13" fmla="*/ 27448 h 124"/>
              <a:gd name="T14" fmla="*/ 372031 w 160"/>
              <a:gd name="T15" fmla="*/ 161259 h 124"/>
              <a:gd name="T16" fmla="*/ 337899 w 160"/>
              <a:gd name="T17" fmla="*/ 360260 h 124"/>
              <a:gd name="T18" fmla="*/ 61436 w 160"/>
              <a:gd name="T19" fmla="*/ 161259 h 124"/>
              <a:gd name="T20" fmla="*/ 17066 w 160"/>
              <a:gd name="T21" fmla="*/ 360260 h 124"/>
              <a:gd name="T22" fmla="*/ 102394 w 160"/>
              <a:gd name="T23" fmla="*/ 85776 h 124"/>
              <a:gd name="T24" fmla="*/ 112633 w 160"/>
              <a:gd name="T25" fmla="*/ 178415 h 124"/>
              <a:gd name="T26" fmla="*/ 139938 w 160"/>
              <a:gd name="T27" fmla="*/ 247035 h 124"/>
              <a:gd name="T28" fmla="*/ 112633 w 160"/>
              <a:gd name="T29" fmla="*/ 178415 h 124"/>
              <a:gd name="T30" fmla="*/ 385683 w 160"/>
              <a:gd name="T31" fmla="*/ 247035 h 124"/>
              <a:gd name="T32" fmla="*/ 450533 w 160"/>
              <a:gd name="T33" fmla="*/ 161259 h 124"/>
              <a:gd name="T34" fmla="*/ 450533 w 160"/>
              <a:gd name="T35" fmla="*/ 360260 h 124"/>
              <a:gd name="T36" fmla="*/ 170656 w 160"/>
              <a:gd name="T37" fmla="*/ 17155 h 124"/>
              <a:gd name="T38" fmla="*/ 197961 w 160"/>
              <a:gd name="T39" fmla="*/ 27448 h 124"/>
              <a:gd name="T40" fmla="*/ 64849 w 160"/>
              <a:gd name="T41" fmla="*/ 17155 h 124"/>
              <a:gd name="T42" fmla="*/ 112633 w 160"/>
              <a:gd name="T43" fmla="*/ 17155 h 124"/>
              <a:gd name="T44" fmla="*/ 64849 w 160"/>
              <a:gd name="T45" fmla="*/ 17155 h 124"/>
              <a:gd name="T46" fmla="*/ 529034 w 160"/>
              <a:gd name="T47" fmla="*/ 65190 h 124"/>
              <a:gd name="T48" fmla="*/ 273050 w 160"/>
              <a:gd name="T49" fmla="*/ 113225 h 124"/>
              <a:gd name="T50" fmla="*/ 160417 w 160"/>
              <a:gd name="T51" fmla="*/ 123518 h 124"/>
              <a:gd name="T52" fmla="*/ 51197 w 160"/>
              <a:gd name="T53" fmla="*/ 140673 h 124"/>
              <a:gd name="T54" fmla="*/ 37544 w 160"/>
              <a:gd name="T55" fmla="*/ 44604 h 124"/>
              <a:gd name="T56" fmla="*/ 17066 w 160"/>
              <a:gd name="T57" fmla="*/ 387708 h 124"/>
              <a:gd name="T58" fmla="*/ 529034 w 160"/>
              <a:gd name="T59" fmla="*/ 387708 h 124"/>
              <a:gd name="T60" fmla="*/ 180896 w 160"/>
              <a:gd name="T61" fmla="*/ 247035 h 124"/>
              <a:gd name="T62" fmla="*/ 273050 w 160"/>
              <a:gd name="T63" fmla="*/ 150966 h 124"/>
              <a:gd name="T64" fmla="*/ 273050 w 160"/>
              <a:gd name="T65" fmla="*/ 168121 h 124"/>
              <a:gd name="T66" fmla="*/ 273050 w 160"/>
              <a:gd name="T67" fmla="*/ 209294 h 124"/>
              <a:gd name="T68" fmla="*/ 310594 w 160"/>
              <a:gd name="T69" fmla="*/ 247035 h 124"/>
              <a:gd name="T70" fmla="*/ 252571 w 160"/>
              <a:gd name="T71" fmla="*/ 247035 h 124"/>
              <a:gd name="T72" fmla="*/ 273050 w 160"/>
              <a:gd name="T73" fmla="*/ 264191 h 124"/>
              <a:gd name="T74" fmla="*/ 102394 w 160"/>
              <a:gd name="T75" fmla="*/ 150966 h 124"/>
              <a:gd name="T76" fmla="*/ 102394 w 160"/>
              <a:gd name="T77" fmla="*/ 133811 h 124"/>
              <a:gd name="T78" fmla="*/ 112633 w 160"/>
              <a:gd name="T79" fmla="*/ 123518 h 124"/>
              <a:gd name="T80" fmla="*/ 481251 w 160"/>
              <a:gd name="T81" fmla="*/ 123518 h 124"/>
              <a:gd name="T82" fmla="*/ 406162 w 160"/>
              <a:gd name="T83" fmla="*/ 65190 h 124"/>
              <a:gd name="T84" fmla="*/ 491490 w 160"/>
              <a:gd name="T85" fmla="*/ 92638 h 124"/>
              <a:gd name="T86" fmla="*/ 450533 w 160"/>
              <a:gd name="T87" fmla="*/ 85776 h 124"/>
              <a:gd name="T88" fmla="*/ 406162 w 160"/>
              <a:gd name="T89" fmla="*/ 85776 h 124"/>
              <a:gd name="T90" fmla="*/ 406162 w 160"/>
              <a:gd name="T91" fmla="*/ 102931 h 1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24">
                <a:moveTo>
                  <a:pt x="149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2"/>
                  <a:pt x="61" y="0"/>
                  <a:pt x="58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7" y="0"/>
                  <a:pt x="44" y="2"/>
                  <a:pt x="44" y="5"/>
                </a:cubicBezTo>
                <a:cubicBezTo>
                  <a:pt x="44" y="8"/>
                  <a:pt x="44" y="8"/>
                  <a:pt x="44" y="8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2"/>
                  <a:pt x="36" y="0"/>
                  <a:pt x="33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0"/>
                  <a:pt x="14" y="2"/>
                  <a:pt x="14" y="5"/>
                </a:cubicBezTo>
                <a:cubicBezTo>
                  <a:pt x="14" y="8"/>
                  <a:pt x="14" y="8"/>
                  <a:pt x="14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5" y="8"/>
                  <a:pt x="0" y="13"/>
                  <a:pt x="0" y="19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9"/>
                  <a:pt x="5" y="124"/>
                  <a:pt x="11" y="124"/>
                </a:cubicBezTo>
                <a:cubicBezTo>
                  <a:pt x="149" y="124"/>
                  <a:pt x="149" y="124"/>
                  <a:pt x="149" y="124"/>
                </a:cubicBezTo>
                <a:cubicBezTo>
                  <a:pt x="155" y="124"/>
                  <a:pt x="160" y="119"/>
                  <a:pt x="160" y="113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3"/>
                  <a:pt x="155" y="8"/>
                  <a:pt x="149" y="8"/>
                </a:cubicBezTo>
                <a:close/>
                <a:moveTo>
                  <a:pt x="99" y="105"/>
                </a:moveTo>
                <a:cubicBezTo>
                  <a:pt x="111" y="98"/>
                  <a:pt x="119" y="86"/>
                  <a:pt x="119" y="72"/>
                </a:cubicBezTo>
                <a:cubicBezTo>
                  <a:pt x="119" y="62"/>
                  <a:pt x="115" y="53"/>
                  <a:pt x="109" y="47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7" y="105"/>
                  <a:pt x="127" y="105"/>
                  <a:pt x="127" y="105"/>
                </a:cubicBezTo>
                <a:lnTo>
                  <a:pt x="99" y="105"/>
                </a:lnTo>
                <a:close/>
                <a:moveTo>
                  <a:pt x="5" y="105"/>
                </a:moveTo>
                <a:cubicBezTo>
                  <a:pt x="5" y="47"/>
                  <a:pt x="5" y="47"/>
                  <a:pt x="5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20" y="49"/>
                  <a:pt x="24" y="51"/>
                  <a:pt x="28" y="52"/>
                </a:cubicBezTo>
                <a:cubicBezTo>
                  <a:pt x="28" y="105"/>
                  <a:pt x="28" y="105"/>
                  <a:pt x="28" y="105"/>
                </a:cubicBezTo>
                <a:lnTo>
                  <a:pt x="5" y="105"/>
                </a:lnTo>
                <a:close/>
                <a:moveTo>
                  <a:pt x="30" y="47"/>
                </a:moveTo>
                <a:cubicBezTo>
                  <a:pt x="24" y="47"/>
                  <a:pt x="19" y="42"/>
                  <a:pt x="19" y="36"/>
                </a:cubicBezTo>
                <a:cubicBezTo>
                  <a:pt x="19" y="30"/>
                  <a:pt x="24" y="25"/>
                  <a:pt x="30" y="25"/>
                </a:cubicBezTo>
                <a:cubicBezTo>
                  <a:pt x="36" y="25"/>
                  <a:pt x="41" y="30"/>
                  <a:pt x="41" y="36"/>
                </a:cubicBezTo>
                <a:cubicBezTo>
                  <a:pt x="41" y="42"/>
                  <a:pt x="36" y="47"/>
                  <a:pt x="30" y="47"/>
                </a:cubicBezTo>
                <a:close/>
                <a:moveTo>
                  <a:pt x="33" y="52"/>
                </a:moveTo>
                <a:cubicBezTo>
                  <a:pt x="37" y="51"/>
                  <a:pt x="40" y="49"/>
                  <a:pt x="43" y="47"/>
                </a:cubicBezTo>
                <a:cubicBezTo>
                  <a:pt x="51" y="47"/>
                  <a:pt x="51" y="47"/>
                  <a:pt x="51" y="47"/>
                </a:cubicBezTo>
                <a:cubicBezTo>
                  <a:pt x="45" y="53"/>
                  <a:pt x="41" y="62"/>
                  <a:pt x="41" y="72"/>
                </a:cubicBezTo>
                <a:cubicBezTo>
                  <a:pt x="41" y="86"/>
                  <a:pt x="49" y="98"/>
                  <a:pt x="61" y="105"/>
                </a:cubicBezTo>
                <a:cubicBezTo>
                  <a:pt x="33" y="105"/>
                  <a:pt x="33" y="105"/>
                  <a:pt x="33" y="105"/>
                </a:cubicBezTo>
                <a:lnTo>
                  <a:pt x="33" y="52"/>
                </a:lnTo>
                <a:close/>
                <a:moveTo>
                  <a:pt x="47" y="72"/>
                </a:moveTo>
                <a:cubicBezTo>
                  <a:pt x="47" y="53"/>
                  <a:pt x="62" y="38"/>
                  <a:pt x="80" y="38"/>
                </a:cubicBezTo>
                <a:cubicBezTo>
                  <a:pt x="98" y="38"/>
                  <a:pt x="113" y="53"/>
                  <a:pt x="113" y="72"/>
                </a:cubicBezTo>
                <a:cubicBezTo>
                  <a:pt x="113" y="90"/>
                  <a:pt x="98" y="105"/>
                  <a:pt x="80" y="105"/>
                </a:cubicBezTo>
                <a:cubicBezTo>
                  <a:pt x="62" y="105"/>
                  <a:pt x="47" y="90"/>
                  <a:pt x="47" y="72"/>
                </a:cubicBezTo>
                <a:close/>
                <a:moveTo>
                  <a:pt x="132" y="47"/>
                </a:moveTo>
                <a:cubicBezTo>
                  <a:pt x="155" y="47"/>
                  <a:pt x="155" y="47"/>
                  <a:pt x="155" y="47"/>
                </a:cubicBezTo>
                <a:cubicBezTo>
                  <a:pt x="155" y="105"/>
                  <a:pt x="155" y="105"/>
                  <a:pt x="155" y="105"/>
                </a:cubicBezTo>
                <a:cubicBezTo>
                  <a:pt x="132" y="105"/>
                  <a:pt x="132" y="105"/>
                  <a:pt x="132" y="105"/>
                </a:cubicBezTo>
                <a:lnTo>
                  <a:pt x="132" y="47"/>
                </a:lnTo>
                <a:close/>
                <a:moveTo>
                  <a:pt x="49" y="5"/>
                </a:moveTo>
                <a:cubicBezTo>
                  <a:pt x="49" y="5"/>
                  <a:pt x="49" y="5"/>
                  <a:pt x="50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8"/>
                  <a:pt x="58" y="8"/>
                  <a:pt x="58" y="8"/>
                </a:cubicBezTo>
                <a:cubicBezTo>
                  <a:pt x="49" y="8"/>
                  <a:pt x="49" y="8"/>
                  <a:pt x="49" y="8"/>
                </a:cubicBezTo>
                <a:lnTo>
                  <a:pt x="49" y="5"/>
                </a:lnTo>
                <a:close/>
                <a:moveTo>
                  <a:pt x="19" y="5"/>
                </a:moveTo>
                <a:cubicBezTo>
                  <a:pt x="19" y="5"/>
                  <a:pt x="19" y="5"/>
                  <a:pt x="19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3" y="8"/>
                  <a:pt x="33" y="8"/>
                  <a:pt x="33" y="8"/>
                </a:cubicBezTo>
                <a:cubicBezTo>
                  <a:pt x="19" y="8"/>
                  <a:pt x="19" y="8"/>
                  <a:pt x="19" y="8"/>
                </a:cubicBezTo>
                <a:lnTo>
                  <a:pt x="19" y="5"/>
                </a:lnTo>
                <a:close/>
                <a:moveTo>
                  <a:pt x="11" y="13"/>
                </a:moveTo>
                <a:cubicBezTo>
                  <a:pt x="149" y="13"/>
                  <a:pt x="149" y="13"/>
                  <a:pt x="149" y="13"/>
                </a:cubicBezTo>
                <a:cubicBezTo>
                  <a:pt x="152" y="13"/>
                  <a:pt x="155" y="16"/>
                  <a:pt x="155" y="19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97" y="36"/>
                  <a:pt x="89" y="33"/>
                  <a:pt x="80" y="33"/>
                </a:cubicBezTo>
                <a:cubicBezTo>
                  <a:pt x="71" y="33"/>
                  <a:pt x="63" y="36"/>
                  <a:pt x="5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0"/>
                  <a:pt x="47" y="38"/>
                  <a:pt x="47" y="36"/>
                </a:cubicBezTo>
                <a:cubicBezTo>
                  <a:pt x="47" y="27"/>
                  <a:pt x="39" y="19"/>
                  <a:pt x="30" y="19"/>
                </a:cubicBezTo>
                <a:cubicBezTo>
                  <a:pt x="21" y="19"/>
                  <a:pt x="14" y="27"/>
                  <a:pt x="14" y="36"/>
                </a:cubicBezTo>
                <a:cubicBezTo>
                  <a:pt x="14" y="38"/>
                  <a:pt x="14" y="40"/>
                  <a:pt x="15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6"/>
                  <a:pt x="8" y="13"/>
                  <a:pt x="11" y="13"/>
                </a:cubicBezTo>
                <a:close/>
                <a:moveTo>
                  <a:pt x="149" y="119"/>
                </a:moveTo>
                <a:cubicBezTo>
                  <a:pt x="11" y="119"/>
                  <a:pt x="11" y="119"/>
                  <a:pt x="11" y="119"/>
                </a:cubicBezTo>
                <a:cubicBezTo>
                  <a:pt x="8" y="119"/>
                  <a:pt x="5" y="116"/>
                  <a:pt x="5" y="113"/>
                </a:cubicBezTo>
                <a:cubicBezTo>
                  <a:pt x="5" y="110"/>
                  <a:pt x="5" y="110"/>
                  <a:pt x="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116"/>
                  <a:pt x="152" y="119"/>
                  <a:pt x="149" y="119"/>
                </a:cubicBezTo>
                <a:close/>
                <a:moveTo>
                  <a:pt x="80" y="44"/>
                </a:moveTo>
                <a:cubicBezTo>
                  <a:pt x="65" y="44"/>
                  <a:pt x="53" y="57"/>
                  <a:pt x="53" y="72"/>
                </a:cubicBezTo>
                <a:cubicBezTo>
                  <a:pt x="53" y="87"/>
                  <a:pt x="65" y="99"/>
                  <a:pt x="80" y="99"/>
                </a:cubicBezTo>
                <a:cubicBezTo>
                  <a:pt x="95" y="99"/>
                  <a:pt x="107" y="87"/>
                  <a:pt x="107" y="72"/>
                </a:cubicBezTo>
                <a:cubicBezTo>
                  <a:pt x="107" y="57"/>
                  <a:pt x="95" y="44"/>
                  <a:pt x="80" y="44"/>
                </a:cubicBezTo>
                <a:close/>
                <a:moveTo>
                  <a:pt x="80" y="94"/>
                </a:moveTo>
                <a:cubicBezTo>
                  <a:pt x="68" y="94"/>
                  <a:pt x="58" y="84"/>
                  <a:pt x="58" y="72"/>
                </a:cubicBezTo>
                <a:cubicBezTo>
                  <a:pt x="58" y="59"/>
                  <a:pt x="68" y="49"/>
                  <a:pt x="80" y="49"/>
                </a:cubicBezTo>
                <a:cubicBezTo>
                  <a:pt x="92" y="49"/>
                  <a:pt x="102" y="59"/>
                  <a:pt x="102" y="72"/>
                </a:cubicBezTo>
                <a:cubicBezTo>
                  <a:pt x="102" y="84"/>
                  <a:pt x="92" y="94"/>
                  <a:pt x="80" y="94"/>
                </a:cubicBezTo>
                <a:close/>
                <a:moveTo>
                  <a:pt x="80" y="61"/>
                </a:moveTo>
                <a:cubicBezTo>
                  <a:pt x="74" y="61"/>
                  <a:pt x="69" y="66"/>
                  <a:pt x="69" y="72"/>
                </a:cubicBezTo>
                <a:cubicBezTo>
                  <a:pt x="69" y="78"/>
                  <a:pt x="74" y="83"/>
                  <a:pt x="80" y="83"/>
                </a:cubicBezTo>
                <a:cubicBezTo>
                  <a:pt x="86" y="83"/>
                  <a:pt x="91" y="78"/>
                  <a:pt x="91" y="72"/>
                </a:cubicBezTo>
                <a:cubicBezTo>
                  <a:pt x="91" y="66"/>
                  <a:pt x="86" y="61"/>
                  <a:pt x="80" y="61"/>
                </a:cubicBezTo>
                <a:close/>
                <a:moveTo>
                  <a:pt x="80" y="77"/>
                </a:moveTo>
                <a:cubicBezTo>
                  <a:pt x="77" y="77"/>
                  <a:pt x="74" y="75"/>
                  <a:pt x="74" y="72"/>
                </a:cubicBezTo>
                <a:cubicBezTo>
                  <a:pt x="74" y="69"/>
                  <a:pt x="77" y="66"/>
                  <a:pt x="80" y="66"/>
                </a:cubicBezTo>
                <a:cubicBezTo>
                  <a:pt x="83" y="66"/>
                  <a:pt x="86" y="69"/>
                  <a:pt x="86" y="72"/>
                </a:cubicBezTo>
                <a:cubicBezTo>
                  <a:pt x="86" y="75"/>
                  <a:pt x="83" y="77"/>
                  <a:pt x="80" y="77"/>
                </a:cubicBezTo>
                <a:close/>
                <a:moveTo>
                  <a:pt x="30" y="28"/>
                </a:moveTo>
                <a:cubicBezTo>
                  <a:pt x="26" y="28"/>
                  <a:pt x="22" y="31"/>
                  <a:pt x="22" y="36"/>
                </a:cubicBezTo>
                <a:cubicBezTo>
                  <a:pt x="22" y="40"/>
                  <a:pt x="26" y="44"/>
                  <a:pt x="30" y="44"/>
                </a:cubicBezTo>
                <a:cubicBezTo>
                  <a:pt x="35" y="44"/>
                  <a:pt x="38" y="40"/>
                  <a:pt x="38" y="36"/>
                </a:cubicBezTo>
                <a:cubicBezTo>
                  <a:pt x="38" y="31"/>
                  <a:pt x="35" y="28"/>
                  <a:pt x="30" y="28"/>
                </a:cubicBezTo>
                <a:close/>
                <a:moveTo>
                  <a:pt x="30" y="39"/>
                </a:moveTo>
                <a:cubicBezTo>
                  <a:pt x="29" y="39"/>
                  <a:pt x="27" y="37"/>
                  <a:pt x="27" y="36"/>
                </a:cubicBezTo>
                <a:cubicBezTo>
                  <a:pt x="27" y="34"/>
                  <a:pt x="29" y="33"/>
                  <a:pt x="30" y="33"/>
                </a:cubicBezTo>
                <a:cubicBezTo>
                  <a:pt x="32" y="33"/>
                  <a:pt x="33" y="34"/>
                  <a:pt x="33" y="36"/>
                </a:cubicBezTo>
                <a:cubicBezTo>
                  <a:pt x="33" y="37"/>
                  <a:pt x="32" y="39"/>
                  <a:pt x="30" y="39"/>
                </a:cubicBezTo>
                <a:close/>
                <a:moveTo>
                  <a:pt x="119" y="36"/>
                </a:moveTo>
                <a:cubicBezTo>
                  <a:pt x="141" y="36"/>
                  <a:pt x="141" y="36"/>
                  <a:pt x="141" y="36"/>
                </a:cubicBezTo>
                <a:cubicBezTo>
                  <a:pt x="145" y="36"/>
                  <a:pt x="149" y="32"/>
                  <a:pt x="149" y="27"/>
                </a:cubicBezTo>
                <a:cubicBezTo>
                  <a:pt x="149" y="23"/>
                  <a:pt x="145" y="19"/>
                  <a:pt x="141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4" y="19"/>
                  <a:pt x="111" y="23"/>
                  <a:pt x="111" y="27"/>
                </a:cubicBezTo>
                <a:cubicBezTo>
                  <a:pt x="111" y="32"/>
                  <a:pt x="114" y="36"/>
                  <a:pt x="119" y="36"/>
                </a:cubicBezTo>
                <a:close/>
                <a:moveTo>
                  <a:pt x="144" y="27"/>
                </a:moveTo>
                <a:cubicBezTo>
                  <a:pt x="144" y="29"/>
                  <a:pt x="142" y="30"/>
                  <a:pt x="141" y="30"/>
                </a:cubicBezTo>
                <a:cubicBezTo>
                  <a:pt x="132" y="30"/>
                  <a:pt x="132" y="30"/>
                  <a:pt x="132" y="30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2" y="25"/>
                  <a:pt x="144" y="26"/>
                  <a:pt x="144" y="27"/>
                </a:cubicBezTo>
                <a:close/>
                <a:moveTo>
                  <a:pt x="119" y="25"/>
                </a:moveTo>
                <a:cubicBezTo>
                  <a:pt x="127" y="25"/>
                  <a:pt x="127" y="25"/>
                  <a:pt x="127" y="25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7" y="30"/>
                  <a:pt x="116" y="29"/>
                  <a:pt x="116" y="27"/>
                </a:cubicBezTo>
                <a:cubicBezTo>
                  <a:pt x="116" y="26"/>
                  <a:pt x="117" y="25"/>
                  <a:pt x="119" y="2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76">
            <a:extLst>
              <a:ext uri="{FF2B5EF4-FFF2-40B4-BE49-F238E27FC236}">
                <a16:creationId xmlns:a16="http://schemas.microsoft.com/office/drawing/2014/main" id="{BA6CCC01-F632-4CFD-BA5C-C8B09C2DF484}"/>
              </a:ext>
            </a:extLst>
          </p:cNvPr>
          <p:cNvSpPr>
            <a:spLocks noEditPoints="1"/>
          </p:cNvSpPr>
          <p:nvPr/>
        </p:nvSpPr>
        <p:spPr bwMode="auto">
          <a:xfrm>
            <a:off x="8766035" y="5260869"/>
            <a:ext cx="384974" cy="509870"/>
          </a:xfrm>
          <a:custGeom>
            <a:avLst/>
            <a:gdLst>
              <a:gd name="T0" fmla="*/ 170461 w 122"/>
              <a:gd name="T1" fmla="*/ 247888 h 160"/>
              <a:gd name="T2" fmla="*/ 170461 w 122"/>
              <a:gd name="T3" fmla="*/ 227231 h 160"/>
              <a:gd name="T4" fmla="*/ 235236 w 122"/>
              <a:gd name="T5" fmla="*/ 161816 h 160"/>
              <a:gd name="T6" fmla="*/ 112504 w 122"/>
              <a:gd name="T7" fmla="*/ 161816 h 160"/>
              <a:gd name="T8" fmla="*/ 170461 w 122"/>
              <a:gd name="T9" fmla="*/ 103287 h 160"/>
              <a:gd name="T10" fmla="*/ 170461 w 122"/>
              <a:gd name="T11" fmla="*/ 123944 h 160"/>
              <a:gd name="T12" fmla="*/ 170461 w 122"/>
              <a:gd name="T13" fmla="*/ 492334 h 160"/>
              <a:gd name="T14" fmla="*/ 139778 w 122"/>
              <a:gd name="T15" fmla="*/ 464791 h 160"/>
              <a:gd name="T16" fmla="*/ 180689 w 122"/>
              <a:gd name="T17" fmla="*/ 464791 h 160"/>
              <a:gd name="T18" fmla="*/ 170461 w 122"/>
              <a:gd name="T19" fmla="*/ 454462 h 160"/>
              <a:gd name="T20" fmla="*/ 385242 w 122"/>
              <a:gd name="T21" fmla="*/ 330518 h 160"/>
              <a:gd name="T22" fmla="*/ 300011 w 122"/>
              <a:gd name="T23" fmla="*/ 327075 h 160"/>
              <a:gd name="T24" fmla="*/ 327285 w 122"/>
              <a:gd name="T25" fmla="*/ 296089 h 160"/>
              <a:gd name="T26" fmla="*/ 37501 w 122"/>
              <a:gd name="T27" fmla="*/ 0 h 160"/>
              <a:gd name="T28" fmla="*/ 37501 w 122"/>
              <a:gd name="T29" fmla="*/ 323632 h 160"/>
              <a:gd name="T30" fmla="*/ 44320 w 122"/>
              <a:gd name="T31" fmla="*/ 354618 h 160"/>
              <a:gd name="T32" fmla="*/ 27274 w 122"/>
              <a:gd name="T33" fmla="*/ 371833 h 160"/>
              <a:gd name="T34" fmla="*/ 37501 w 122"/>
              <a:gd name="T35" fmla="*/ 426919 h 160"/>
              <a:gd name="T36" fmla="*/ 92049 w 122"/>
              <a:gd name="T37" fmla="*/ 426919 h 160"/>
              <a:gd name="T38" fmla="*/ 112504 w 122"/>
              <a:gd name="T39" fmla="*/ 502662 h 160"/>
              <a:gd name="T40" fmla="*/ 139778 w 122"/>
              <a:gd name="T41" fmla="*/ 550863 h 160"/>
              <a:gd name="T42" fmla="*/ 214781 w 122"/>
              <a:gd name="T43" fmla="*/ 519877 h 160"/>
              <a:gd name="T44" fmla="*/ 235236 w 122"/>
              <a:gd name="T45" fmla="*/ 426919 h 160"/>
              <a:gd name="T46" fmla="*/ 225009 w 122"/>
              <a:gd name="T47" fmla="*/ 371833 h 160"/>
              <a:gd name="T48" fmla="*/ 300011 w 122"/>
              <a:gd name="T49" fmla="*/ 344289 h 160"/>
              <a:gd name="T50" fmla="*/ 368196 w 122"/>
              <a:gd name="T51" fmla="*/ 385604 h 160"/>
              <a:gd name="T52" fmla="*/ 412516 w 122"/>
              <a:gd name="T53" fmla="*/ 368390 h 160"/>
              <a:gd name="T54" fmla="*/ 64775 w 122"/>
              <a:gd name="T55" fmla="*/ 55086 h 160"/>
              <a:gd name="T56" fmla="*/ 64775 w 122"/>
              <a:gd name="T57" fmla="*/ 265103 h 160"/>
              <a:gd name="T58" fmla="*/ 47729 w 122"/>
              <a:gd name="T59" fmla="*/ 55086 h 160"/>
              <a:gd name="T60" fmla="*/ 289784 w 122"/>
              <a:gd name="T61" fmla="*/ 55086 h 160"/>
              <a:gd name="T62" fmla="*/ 289784 w 122"/>
              <a:gd name="T63" fmla="*/ 265103 h 160"/>
              <a:gd name="T64" fmla="*/ 300011 w 122"/>
              <a:gd name="T65" fmla="*/ 17214 h 160"/>
              <a:gd name="T66" fmla="*/ 27274 w 122"/>
              <a:gd name="T67" fmla="*/ 37872 h 160"/>
              <a:gd name="T68" fmla="*/ 27274 w 122"/>
              <a:gd name="T69" fmla="*/ 296089 h 160"/>
              <a:gd name="T70" fmla="*/ 310239 w 122"/>
              <a:gd name="T71" fmla="*/ 296089 h 160"/>
              <a:gd name="T72" fmla="*/ 27274 w 122"/>
              <a:gd name="T73" fmla="*/ 296089 h 160"/>
              <a:gd name="T74" fmla="*/ 27274 w 122"/>
              <a:gd name="T75" fmla="*/ 389047 h 160"/>
              <a:gd name="T76" fmla="*/ 27274 w 122"/>
              <a:gd name="T77" fmla="*/ 409704 h 160"/>
              <a:gd name="T78" fmla="*/ 54548 w 122"/>
              <a:gd name="T79" fmla="*/ 426919 h 160"/>
              <a:gd name="T80" fmla="*/ 75003 w 122"/>
              <a:gd name="T81" fmla="*/ 371833 h 160"/>
              <a:gd name="T82" fmla="*/ 92049 w 122"/>
              <a:gd name="T83" fmla="*/ 371833 h 160"/>
              <a:gd name="T84" fmla="*/ 112504 w 122"/>
              <a:gd name="T85" fmla="*/ 371833 h 160"/>
              <a:gd name="T86" fmla="*/ 139778 w 122"/>
              <a:gd name="T87" fmla="*/ 533649 h 160"/>
              <a:gd name="T88" fmla="*/ 197735 w 122"/>
              <a:gd name="T89" fmla="*/ 523320 h 160"/>
              <a:gd name="T90" fmla="*/ 207963 w 122"/>
              <a:gd name="T91" fmla="*/ 502662 h 160"/>
              <a:gd name="T92" fmla="*/ 129550 w 122"/>
              <a:gd name="T93" fmla="*/ 502662 h 160"/>
              <a:gd name="T94" fmla="*/ 207963 w 122"/>
              <a:gd name="T95" fmla="*/ 502662 h 160"/>
              <a:gd name="T96" fmla="*/ 92049 w 122"/>
              <a:gd name="T97" fmla="*/ 409704 h 160"/>
              <a:gd name="T98" fmla="*/ 245464 w 122"/>
              <a:gd name="T99" fmla="*/ 399376 h 160"/>
              <a:gd name="T100" fmla="*/ 129550 w 122"/>
              <a:gd name="T101" fmla="*/ 361504 h 160"/>
              <a:gd name="T102" fmla="*/ 282965 w 122"/>
              <a:gd name="T103" fmla="*/ 344289 h 160"/>
              <a:gd name="T104" fmla="*/ 54548 w 122"/>
              <a:gd name="T105" fmla="*/ 323632 h 160"/>
              <a:gd name="T106" fmla="*/ 282965 w 122"/>
              <a:gd name="T107" fmla="*/ 344289 h 160"/>
              <a:gd name="T108" fmla="*/ 381833 w 122"/>
              <a:gd name="T109" fmla="*/ 371833 h 160"/>
              <a:gd name="T110" fmla="*/ 368196 w 122"/>
              <a:gd name="T111" fmla="*/ 354618 h 160"/>
              <a:gd name="T112" fmla="*/ 378424 w 122"/>
              <a:gd name="T113" fmla="*/ 347732 h 160"/>
              <a:gd name="T114" fmla="*/ 395470 w 122"/>
              <a:gd name="T115" fmla="*/ 364947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22" h="160">
                <a:moveTo>
                  <a:pt x="50" y="22"/>
                </a:moveTo>
                <a:cubicBezTo>
                  <a:pt x="36" y="22"/>
                  <a:pt x="25" y="33"/>
                  <a:pt x="25" y="47"/>
                </a:cubicBezTo>
                <a:cubicBezTo>
                  <a:pt x="25" y="60"/>
                  <a:pt x="36" y="72"/>
                  <a:pt x="50" y="72"/>
                </a:cubicBezTo>
                <a:cubicBezTo>
                  <a:pt x="63" y="72"/>
                  <a:pt x="74" y="60"/>
                  <a:pt x="74" y="47"/>
                </a:cubicBezTo>
                <a:cubicBezTo>
                  <a:pt x="74" y="33"/>
                  <a:pt x="63" y="22"/>
                  <a:pt x="50" y="22"/>
                </a:cubicBezTo>
                <a:close/>
                <a:moveTo>
                  <a:pt x="50" y="66"/>
                </a:moveTo>
                <a:cubicBezTo>
                  <a:pt x="39" y="66"/>
                  <a:pt x="30" y="58"/>
                  <a:pt x="30" y="47"/>
                </a:cubicBezTo>
                <a:cubicBezTo>
                  <a:pt x="30" y="36"/>
                  <a:pt x="39" y="27"/>
                  <a:pt x="50" y="27"/>
                </a:cubicBezTo>
                <a:cubicBezTo>
                  <a:pt x="60" y="27"/>
                  <a:pt x="69" y="36"/>
                  <a:pt x="69" y="47"/>
                </a:cubicBezTo>
                <a:cubicBezTo>
                  <a:pt x="69" y="58"/>
                  <a:pt x="60" y="66"/>
                  <a:pt x="50" y="66"/>
                </a:cubicBezTo>
                <a:close/>
                <a:moveTo>
                  <a:pt x="50" y="30"/>
                </a:moveTo>
                <a:cubicBezTo>
                  <a:pt x="41" y="30"/>
                  <a:pt x="33" y="38"/>
                  <a:pt x="33" y="47"/>
                </a:cubicBezTo>
                <a:cubicBezTo>
                  <a:pt x="33" y="56"/>
                  <a:pt x="41" y="63"/>
                  <a:pt x="50" y="63"/>
                </a:cubicBezTo>
                <a:cubicBezTo>
                  <a:pt x="59" y="63"/>
                  <a:pt x="66" y="56"/>
                  <a:pt x="66" y="47"/>
                </a:cubicBezTo>
                <a:cubicBezTo>
                  <a:pt x="66" y="38"/>
                  <a:pt x="59" y="30"/>
                  <a:pt x="50" y="30"/>
                </a:cubicBezTo>
                <a:close/>
                <a:moveTo>
                  <a:pt x="50" y="58"/>
                </a:moveTo>
                <a:cubicBezTo>
                  <a:pt x="43" y="58"/>
                  <a:pt x="38" y="53"/>
                  <a:pt x="38" y="47"/>
                </a:cubicBezTo>
                <a:cubicBezTo>
                  <a:pt x="38" y="41"/>
                  <a:pt x="43" y="36"/>
                  <a:pt x="50" y="36"/>
                </a:cubicBezTo>
                <a:cubicBezTo>
                  <a:pt x="56" y="36"/>
                  <a:pt x="61" y="41"/>
                  <a:pt x="61" y="47"/>
                </a:cubicBezTo>
                <a:cubicBezTo>
                  <a:pt x="61" y="53"/>
                  <a:pt x="56" y="58"/>
                  <a:pt x="50" y="58"/>
                </a:cubicBezTo>
                <a:close/>
                <a:moveTo>
                  <a:pt x="50" y="143"/>
                </a:moveTo>
                <a:cubicBezTo>
                  <a:pt x="54" y="143"/>
                  <a:pt x="58" y="140"/>
                  <a:pt x="58" y="135"/>
                </a:cubicBezTo>
                <a:cubicBezTo>
                  <a:pt x="58" y="131"/>
                  <a:pt x="54" y="127"/>
                  <a:pt x="50" y="127"/>
                </a:cubicBezTo>
                <a:cubicBezTo>
                  <a:pt x="45" y="127"/>
                  <a:pt x="41" y="131"/>
                  <a:pt x="41" y="135"/>
                </a:cubicBezTo>
                <a:cubicBezTo>
                  <a:pt x="41" y="140"/>
                  <a:pt x="45" y="143"/>
                  <a:pt x="50" y="143"/>
                </a:cubicBezTo>
                <a:close/>
                <a:moveTo>
                  <a:pt x="50" y="132"/>
                </a:moveTo>
                <a:cubicBezTo>
                  <a:pt x="51" y="132"/>
                  <a:pt x="53" y="134"/>
                  <a:pt x="53" y="135"/>
                </a:cubicBezTo>
                <a:cubicBezTo>
                  <a:pt x="53" y="137"/>
                  <a:pt x="51" y="138"/>
                  <a:pt x="50" y="138"/>
                </a:cubicBezTo>
                <a:cubicBezTo>
                  <a:pt x="48" y="138"/>
                  <a:pt x="47" y="137"/>
                  <a:pt x="47" y="135"/>
                </a:cubicBezTo>
                <a:cubicBezTo>
                  <a:pt x="47" y="134"/>
                  <a:pt x="48" y="132"/>
                  <a:pt x="50" y="132"/>
                </a:cubicBezTo>
                <a:close/>
                <a:moveTo>
                  <a:pt x="120" y="101"/>
                </a:moveTo>
                <a:cubicBezTo>
                  <a:pt x="119" y="99"/>
                  <a:pt x="118" y="98"/>
                  <a:pt x="116" y="97"/>
                </a:cubicBezTo>
                <a:cubicBezTo>
                  <a:pt x="113" y="96"/>
                  <a:pt x="113" y="96"/>
                  <a:pt x="113" y="96"/>
                </a:cubicBezTo>
                <a:cubicBezTo>
                  <a:pt x="111" y="96"/>
                  <a:pt x="108" y="96"/>
                  <a:pt x="107" y="97"/>
                </a:cubicBezTo>
                <a:cubicBezTo>
                  <a:pt x="105" y="98"/>
                  <a:pt x="105" y="98"/>
                  <a:pt x="104" y="99"/>
                </a:cubicBezTo>
                <a:cubicBezTo>
                  <a:pt x="88" y="95"/>
                  <a:pt x="88" y="95"/>
                  <a:pt x="88" y="95"/>
                </a:cubicBezTo>
                <a:cubicBezTo>
                  <a:pt x="88" y="94"/>
                  <a:pt x="88" y="94"/>
                  <a:pt x="88" y="94"/>
                </a:cubicBezTo>
                <a:cubicBezTo>
                  <a:pt x="88" y="94"/>
                  <a:pt x="88" y="94"/>
                  <a:pt x="88" y="94"/>
                </a:cubicBezTo>
                <a:cubicBezTo>
                  <a:pt x="93" y="94"/>
                  <a:pt x="96" y="90"/>
                  <a:pt x="96" y="86"/>
                </a:cubicBezTo>
                <a:cubicBezTo>
                  <a:pt x="96" y="8"/>
                  <a:pt x="96" y="8"/>
                  <a:pt x="96" y="8"/>
                </a:cubicBezTo>
                <a:cubicBezTo>
                  <a:pt x="96" y="4"/>
                  <a:pt x="93" y="0"/>
                  <a:pt x="88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3" y="4"/>
                  <a:pt x="3" y="8"/>
                </a:cubicBezTo>
                <a:cubicBezTo>
                  <a:pt x="3" y="86"/>
                  <a:pt x="3" y="86"/>
                  <a:pt x="3" y="86"/>
                </a:cubicBezTo>
                <a:cubicBezTo>
                  <a:pt x="3" y="90"/>
                  <a:pt x="6" y="94"/>
                  <a:pt x="11" y="94"/>
                </a:cubicBezTo>
                <a:cubicBezTo>
                  <a:pt x="11" y="94"/>
                  <a:pt x="11" y="94"/>
                  <a:pt x="11" y="94"/>
                </a:cubicBezTo>
                <a:cubicBezTo>
                  <a:pt x="11" y="99"/>
                  <a:pt x="11" y="99"/>
                  <a:pt x="11" y="99"/>
                </a:cubicBezTo>
                <a:cubicBezTo>
                  <a:pt x="11" y="101"/>
                  <a:pt x="12" y="102"/>
                  <a:pt x="13" y="103"/>
                </a:cubicBezTo>
                <a:cubicBezTo>
                  <a:pt x="12" y="104"/>
                  <a:pt x="11" y="106"/>
                  <a:pt x="11" y="108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8" y="108"/>
                  <a:pt x="8" y="108"/>
                  <a:pt x="8" y="108"/>
                </a:cubicBezTo>
                <a:cubicBezTo>
                  <a:pt x="4" y="108"/>
                  <a:pt x="0" y="111"/>
                  <a:pt x="0" y="116"/>
                </a:cubicBezTo>
                <a:cubicBezTo>
                  <a:pt x="0" y="120"/>
                  <a:pt x="4" y="124"/>
                  <a:pt x="8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9"/>
                  <a:pt x="15" y="132"/>
                  <a:pt x="19" y="132"/>
                </a:cubicBezTo>
                <a:cubicBezTo>
                  <a:pt x="24" y="132"/>
                  <a:pt x="27" y="129"/>
                  <a:pt x="27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3" y="146"/>
                  <a:pt x="33" y="146"/>
                  <a:pt x="33" y="146"/>
                </a:cubicBezTo>
                <a:cubicBezTo>
                  <a:pt x="33" y="148"/>
                  <a:pt x="34" y="150"/>
                  <a:pt x="36" y="151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8"/>
                  <a:pt x="38" y="160"/>
                  <a:pt x="41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61" y="160"/>
                  <a:pt x="63" y="158"/>
                  <a:pt x="63" y="155"/>
                </a:cubicBezTo>
                <a:cubicBezTo>
                  <a:pt x="63" y="151"/>
                  <a:pt x="63" y="151"/>
                  <a:pt x="63" y="151"/>
                </a:cubicBezTo>
                <a:cubicBezTo>
                  <a:pt x="65" y="150"/>
                  <a:pt x="66" y="148"/>
                  <a:pt x="66" y="146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73" y="124"/>
                  <a:pt x="77" y="120"/>
                  <a:pt x="77" y="116"/>
                </a:cubicBezTo>
                <a:cubicBezTo>
                  <a:pt x="77" y="111"/>
                  <a:pt x="73" y="108"/>
                  <a:pt x="69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83" y="105"/>
                  <a:pt x="83" y="105"/>
                  <a:pt x="83" y="105"/>
                </a:cubicBezTo>
                <a:cubicBezTo>
                  <a:pt x="85" y="105"/>
                  <a:pt x="88" y="103"/>
                  <a:pt x="88" y="100"/>
                </a:cubicBezTo>
                <a:cubicBezTo>
                  <a:pt x="102" y="104"/>
                  <a:pt x="102" y="104"/>
                  <a:pt x="102" y="104"/>
                </a:cubicBezTo>
                <a:cubicBezTo>
                  <a:pt x="102" y="106"/>
                  <a:pt x="103" y="107"/>
                  <a:pt x="103" y="108"/>
                </a:cubicBezTo>
                <a:cubicBezTo>
                  <a:pt x="104" y="110"/>
                  <a:pt x="106" y="111"/>
                  <a:pt x="108" y="112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2" y="113"/>
                  <a:pt x="112" y="113"/>
                  <a:pt x="113" y="113"/>
                </a:cubicBezTo>
                <a:cubicBezTo>
                  <a:pt x="117" y="113"/>
                  <a:pt x="120" y="111"/>
                  <a:pt x="121" y="107"/>
                </a:cubicBezTo>
                <a:cubicBezTo>
                  <a:pt x="122" y="105"/>
                  <a:pt x="121" y="103"/>
                  <a:pt x="120" y="101"/>
                </a:cubicBezTo>
                <a:close/>
                <a:moveTo>
                  <a:pt x="19" y="77"/>
                </a:moveTo>
                <a:cubicBezTo>
                  <a:pt x="19" y="16"/>
                  <a:pt x="19" y="16"/>
                  <a:pt x="19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77"/>
                  <a:pt x="80" y="77"/>
                  <a:pt x="80" y="77"/>
                </a:cubicBezTo>
                <a:lnTo>
                  <a:pt x="19" y="77"/>
                </a:lnTo>
                <a:close/>
                <a:moveTo>
                  <a:pt x="8" y="77"/>
                </a:moveTo>
                <a:cubicBezTo>
                  <a:pt x="8" y="16"/>
                  <a:pt x="8" y="16"/>
                  <a:pt x="8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77"/>
                  <a:pt x="14" y="77"/>
                  <a:pt x="14" y="77"/>
                </a:cubicBezTo>
                <a:lnTo>
                  <a:pt x="8" y="77"/>
                </a:lnTo>
                <a:close/>
                <a:moveTo>
                  <a:pt x="85" y="16"/>
                </a:moveTo>
                <a:cubicBezTo>
                  <a:pt x="91" y="16"/>
                  <a:pt x="91" y="16"/>
                  <a:pt x="91" y="16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77"/>
                  <a:pt x="85" y="77"/>
                  <a:pt x="85" y="77"/>
                </a:cubicBezTo>
                <a:lnTo>
                  <a:pt x="85" y="16"/>
                </a:lnTo>
                <a:close/>
                <a:moveTo>
                  <a:pt x="11" y="5"/>
                </a:moveTo>
                <a:cubicBezTo>
                  <a:pt x="88" y="5"/>
                  <a:pt x="88" y="5"/>
                  <a:pt x="88" y="5"/>
                </a:cubicBezTo>
                <a:cubicBezTo>
                  <a:pt x="90" y="5"/>
                  <a:pt x="91" y="7"/>
                  <a:pt x="91" y="8"/>
                </a:cubicBezTo>
                <a:cubicBezTo>
                  <a:pt x="91" y="11"/>
                  <a:pt x="91" y="11"/>
                  <a:pt x="91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9" y="5"/>
                  <a:pt x="11" y="5"/>
                </a:cubicBezTo>
                <a:close/>
                <a:moveTo>
                  <a:pt x="8" y="86"/>
                </a:moveTo>
                <a:cubicBezTo>
                  <a:pt x="8" y="83"/>
                  <a:pt x="8" y="83"/>
                  <a:pt x="8" y="83"/>
                </a:cubicBezTo>
                <a:cubicBezTo>
                  <a:pt x="91" y="83"/>
                  <a:pt x="91" y="83"/>
                  <a:pt x="91" y="83"/>
                </a:cubicBezTo>
                <a:cubicBezTo>
                  <a:pt x="91" y="86"/>
                  <a:pt x="91" y="86"/>
                  <a:pt x="91" y="86"/>
                </a:cubicBezTo>
                <a:cubicBezTo>
                  <a:pt x="91" y="87"/>
                  <a:pt x="90" y="88"/>
                  <a:pt x="88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9" y="88"/>
                  <a:pt x="8" y="87"/>
                  <a:pt x="8" y="86"/>
                </a:cubicBezTo>
                <a:close/>
                <a:moveTo>
                  <a:pt x="8" y="119"/>
                </a:moveTo>
                <a:cubicBezTo>
                  <a:pt x="7" y="119"/>
                  <a:pt x="5" y="118"/>
                  <a:pt x="5" y="116"/>
                </a:cubicBezTo>
                <a:cubicBezTo>
                  <a:pt x="5" y="114"/>
                  <a:pt x="7" y="113"/>
                  <a:pt x="8" y="113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1" y="119"/>
                  <a:pt x="11" y="119"/>
                  <a:pt x="11" y="119"/>
                </a:cubicBezTo>
                <a:lnTo>
                  <a:pt x="8" y="119"/>
                </a:lnTo>
                <a:close/>
                <a:moveTo>
                  <a:pt x="22" y="124"/>
                </a:moveTo>
                <a:cubicBezTo>
                  <a:pt x="22" y="126"/>
                  <a:pt x="21" y="127"/>
                  <a:pt x="19" y="127"/>
                </a:cubicBezTo>
                <a:cubicBezTo>
                  <a:pt x="18" y="127"/>
                  <a:pt x="16" y="126"/>
                  <a:pt x="16" y="124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6" y="106"/>
                  <a:pt x="18" y="105"/>
                  <a:pt x="19" y="105"/>
                </a:cubicBezTo>
                <a:cubicBezTo>
                  <a:pt x="21" y="105"/>
                  <a:pt x="22" y="106"/>
                  <a:pt x="22" y="108"/>
                </a:cubicBezTo>
                <a:lnTo>
                  <a:pt x="22" y="124"/>
                </a:lnTo>
                <a:close/>
                <a:moveTo>
                  <a:pt x="27" y="108"/>
                </a:moveTo>
                <a:cubicBezTo>
                  <a:pt x="27" y="108"/>
                  <a:pt x="27" y="108"/>
                  <a:pt x="27" y="108"/>
                </a:cubicBezTo>
                <a:cubicBezTo>
                  <a:pt x="27" y="107"/>
                  <a:pt x="27" y="106"/>
                  <a:pt x="27" y="105"/>
                </a:cubicBezTo>
                <a:cubicBezTo>
                  <a:pt x="33" y="105"/>
                  <a:pt x="33" y="105"/>
                  <a:pt x="33" y="105"/>
                </a:cubicBezTo>
                <a:cubicBezTo>
                  <a:pt x="33" y="108"/>
                  <a:pt x="33" y="108"/>
                  <a:pt x="33" y="108"/>
                </a:cubicBezTo>
                <a:lnTo>
                  <a:pt x="27" y="108"/>
                </a:lnTo>
                <a:close/>
                <a:moveTo>
                  <a:pt x="58" y="155"/>
                </a:moveTo>
                <a:cubicBezTo>
                  <a:pt x="41" y="155"/>
                  <a:pt x="41" y="155"/>
                  <a:pt x="41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58" y="152"/>
                  <a:pt x="58" y="152"/>
                  <a:pt x="58" y="152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8" y="155"/>
                  <a:pt x="58" y="155"/>
                  <a:pt x="58" y="155"/>
                </a:cubicBezTo>
                <a:close/>
                <a:moveTo>
                  <a:pt x="61" y="146"/>
                </a:moveTo>
                <a:cubicBezTo>
                  <a:pt x="61" y="146"/>
                  <a:pt x="61" y="147"/>
                  <a:pt x="61" y="147"/>
                </a:cubicBezTo>
                <a:cubicBezTo>
                  <a:pt x="39" y="147"/>
                  <a:pt x="39" y="147"/>
                  <a:pt x="39" y="147"/>
                </a:cubicBezTo>
                <a:cubicBezTo>
                  <a:pt x="38" y="147"/>
                  <a:pt x="38" y="146"/>
                  <a:pt x="38" y="146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61" y="124"/>
                  <a:pt x="61" y="124"/>
                  <a:pt x="61" y="124"/>
                </a:cubicBezTo>
                <a:lnTo>
                  <a:pt x="61" y="146"/>
                </a:lnTo>
                <a:close/>
                <a:moveTo>
                  <a:pt x="72" y="116"/>
                </a:moveTo>
                <a:cubicBezTo>
                  <a:pt x="72" y="118"/>
                  <a:pt x="71" y="119"/>
                  <a:pt x="69" y="119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27" y="113"/>
                  <a:pt x="27" y="113"/>
                  <a:pt x="27" y="113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71" y="113"/>
                  <a:pt x="72" y="114"/>
                  <a:pt x="72" y="116"/>
                </a:cubicBezTo>
                <a:close/>
                <a:moveTo>
                  <a:pt x="61" y="108"/>
                </a:moveTo>
                <a:cubicBezTo>
                  <a:pt x="38" y="108"/>
                  <a:pt x="38" y="108"/>
                  <a:pt x="38" y="108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61" y="105"/>
                  <a:pt x="61" y="105"/>
                  <a:pt x="61" y="105"/>
                </a:cubicBezTo>
                <a:lnTo>
                  <a:pt x="61" y="108"/>
                </a:lnTo>
                <a:close/>
                <a:moveTo>
                  <a:pt x="83" y="100"/>
                </a:moveTo>
                <a:cubicBezTo>
                  <a:pt x="16" y="100"/>
                  <a:pt x="16" y="100"/>
                  <a:pt x="16" y="100"/>
                </a:cubicBezTo>
                <a:cubicBezTo>
                  <a:pt x="16" y="100"/>
                  <a:pt x="16" y="99"/>
                  <a:pt x="16" y="99"/>
                </a:cubicBezTo>
                <a:cubicBezTo>
                  <a:pt x="16" y="94"/>
                  <a:pt x="16" y="94"/>
                  <a:pt x="16" y="94"/>
                </a:cubicBezTo>
                <a:cubicBezTo>
                  <a:pt x="83" y="94"/>
                  <a:pt x="83" y="94"/>
                  <a:pt x="83" y="94"/>
                </a:cubicBezTo>
                <a:cubicBezTo>
                  <a:pt x="83" y="99"/>
                  <a:pt x="83" y="99"/>
                  <a:pt x="83" y="99"/>
                </a:cubicBezTo>
                <a:cubicBezTo>
                  <a:pt x="83" y="99"/>
                  <a:pt x="83" y="100"/>
                  <a:pt x="83" y="100"/>
                </a:cubicBezTo>
                <a:close/>
                <a:moveTo>
                  <a:pt x="116" y="106"/>
                </a:moveTo>
                <a:cubicBezTo>
                  <a:pt x="116" y="107"/>
                  <a:pt x="114" y="108"/>
                  <a:pt x="113" y="108"/>
                </a:cubicBezTo>
                <a:cubicBezTo>
                  <a:pt x="113" y="108"/>
                  <a:pt x="113" y="108"/>
                  <a:pt x="112" y="108"/>
                </a:cubicBezTo>
                <a:cubicBezTo>
                  <a:pt x="110" y="107"/>
                  <a:pt x="110" y="107"/>
                  <a:pt x="110" y="107"/>
                </a:cubicBezTo>
                <a:cubicBezTo>
                  <a:pt x="109" y="107"/>
                  <a:pt x="108" y="106"/>
                  <a:pt x="108" y="105"/>
                </a:cubicBezTo>
                <a:cubicBezTo>
                  <a:pt x="107" y="105"/>
                  <a:pt x="107" y="104"/>
                  <a:pt x="108" y="103"/>
                </a:cubicBezTo>
                <a:cubicBezTo>
                  <a:pt x="108" y="102"/>
                  <a:pt x="108" y="102"/>
                  <a:pt x="109" y="101"/>
                </a:cubicBezTo>
                <a:cubicBezTo>
                  <a:pt x="109" y="101"/>
                  <a:pt x="110" y="101"/>
                  <a:pt x="110" y="101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5" y="102"/>
                  <a:pt x="115" y="103"/>
                  <a:pt x="116" y="103"/>
                </a:cubicBezTo>
                <a:cubicBezTo>
                  <a:pt x="116" y="104"/>
                  <a:pt x="116" y="105"/>
                  <a:pt x="116" y="10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82">
            <a:extLst>
              <a:ext uri="{FF2B5EF4-FFF2-40B4-BE49-F238E27FC236}">
                <a16:creationId xmlns:a16="http://schemas.microsoft.com/office/drawing/2014/main" id="{FC53D5ED-D8D7-4B5D-8475-DE393096FA85}"/>
              </a:ext>
            </a:extLst>
          </p:cNvPr>
          <p:cNvSpPr>
            <a:spLocks noEditPoints="1"/>
          </p:cNvSpPr>
          <p:nvPr/>
        </p:nvSpPr>
        <p:spPr bwMode="auto">
          <a:xfrm>
            <a:off x="9800736" y="2256876"/>
            <a:ext cx="286528" cy="508402"/>
          </a:xfrm>
          <a:custGeom>
            <a:avLst/>
            <a:gdLst>
              <a:gd name="T0" fmla="*/ 261938 w 91"/>
              <a:gd name="T1" fmla="*/ 0 h 160"/>
              <a:gd name="T2" fmla="*/ 54429 w 91"/>
              <a:gd name="T3" fmla="*/ 0 h 160"/>
              <a:gd name="T4" fmla="*/ 10205 w 91"/>
              <a:gd name="T5" fmla="*/ 48062 h 160"/>
              <a:gd name="T6" fmla="*/ 10205 w 91"/>
              <a:gd name="T7" fmla="*/ 102989 h 160"/>
              <a:gd name="T8" fmla="*/ 10205 w 91"/>
              <a:gd name="T9" fmla="*/ 102989 h 160"/>
              <a:gd name="T10" fmla="*/ 0 w 91"/>
              <a:gd name="T11" fmla="*/ 113288 h 160"/>
              <a:gd name="T12" fmla="*/ 0 w 91"/>
              <a:gd name="T13" fmla="*/ 151051 h 160"/>
              <a:gd name="T14" fmla="*/ 10205 w 91"/>
              <a:gd name="T15" fmla="*/ 161350 h 160"/>
              <a:gd name="T16" fmla="*/ 10205 w 91"/>
              <a:gd name="T17" fmla="*/ 161350 h 160"/>
              <a:gd name="T18" fmla="*/ 10205 w 91"/>
              <a:gd name="T19" fmla="*/ 181947 h 160"/>
              <a:gd name="T20" fmla="*/ 10205 w 91"/>
              <a:gd name="T21" fmla="*/ 181947 h 160"/>
              <a:gd name="T22" fmla="*/ 0 w 91"/>
              <a:gd name="T23" fmla="*/ 188813 h 160"/>
              <a:gd name="T24" fmla="*/ 0 w 91"/>
              <a:gd name="T25" fmla="*/ 226576 h 160"/>
              <a:gd name="T26" fmla="*/ 10205 w 91"/>
              <a:gd name="T27" fmla="*/ 236875 h 160"/>
              <a:gd name="T28" fmla="*/ 10205 w 91"/>
              <a:gd name="T29" fmla="*/ 236875 h 160"/>
              <a:gd name="T30" fmla="*/ 10205 w 91"/>
              <a:gd name="T31" fmla="*/ 501213 h 160"/>
              <a:gd name="T32" fmla="*/ 54429 w 91"/>
              <a:gd name="T33" fmla="*/ 549275 h 160"/>
              <a:gd name="T34" fmla="*/ 261938 w 91"/>
              <a:gd name="T35" fmla="*/ 549275 h 160"/>
              <a:gd name="T36" fmla="*/ 309563 w 91"/>
              <a:gd name="T37" fmla="*/ 501213 h 160"/>
              <a:gd name="T38" fmla="*/ 309563 w 91"/>
              <a:gd name="T39" fmla="*/ 48062 h 160"/>
              <a:gd name="T40" fmla="*/ 261938 w 91"/>
              <a:gd name="T41" fmla="*/ 0 h 160"/>
              <a:gd name="T42" fmla="*/ 292554 w 91"/>
              <a:gd name="T43" fmla="*/ 501213 h 160"/>
              <a:gd name="T44" fmla="*/ 261938 w 91"/>
              <a:gd name="T45" fmla="*/ 532110 h 160"/>
              <a:gd name="T46" fmla="*/ 54429 w 91"/>
              <a:gd name="T47" fmla="*/ 532110 h 160"/>
              <a:gd name="T48" fmla="*/ 27214 w 91"/>
              <a:gd name="T49" fmla="*/ 501213 h 160"/>
              <a:gd name="T50" fmla="*/ 27214 w 91"/>
              <a:gd name="T51" fmla="*/ 48062 h 160"/>
              <a:gd name="T52" fmla="*/ 54429 w 91"/>
              <a:gd name="T53" fmla="*/ 17165 h 160"/>
              <a:gd name="T54" fmla="*/ 261938 w 91"/>
              <a:gd name="T55" fmla="*/ 17165 h 160"/>
              <a:gd name="T56" fmla="*/ 292554 w 91"/>
              <a:gd name="T57" fmla="*/ 48062 h 160"/>
              <a:gd name="T58" fmla="*/ 292554 w 91"/>
              <a:gd name="T59" fmla="*/ 501213 h 160"/>
              <a:gd name="T60" fmla="*/ 74839 w 91"/>
              <a:gd name="T61" fmla="*/ 37763 h 160"/>
              <a:gd name="T62" fmla="*/ 47625 w 91"/>
              <a:gd name="T63" fmla="*/ 65226 h 160"/>
              <a:gd name="T64" fmla="*/ 74839 w 91"/>
              <a:gd name="T65" fmla="*/ 92690 h 160"/>
              <a:gd name="T66" fmla="*/ 102054 w 91"/>
              <a:gd name="T67" fmla="*/ 65226 h 160"/>
              <a:gd name="T68" fmla="*/ 74839 w 91"/>
              <a:gd name="T69" fmla="*/ 37763 h 160"/>
              <a:gd name="T70" fmla="*/ 74839 w 91"/>
              <a:gd name="T71" fmla="*/ 75525 h 160"/>
              <a:gd name="T72" fmla="*/ 64634 w 91"/>
              <a:gd name="T73" fmla="*/ 65226 h 160"/>
              <a:gd name="T74" fmla="*/ 74839 w 91"/>
              <a:gd name="T75" fmla="*/ 54928 h 160"/>
              <a:gd name="T76" fmla="*/ 85045 w 91"/>
              <a:gd name="T77" fmla="*/ 65226 h 160"/>
              <a:gd name="T78" fmla="*/ 74839 w 91"/>
              <a:gd name="T79" fmla="*/ 75525 h 160"/>
              <a:gd name="T80" fmla="*/ 170090 w 91"/>
              <a:gd name="T81" fmla="*/ 82391 h 160"/>
              <a:gd name="T82" fmla="*/ 187099 w 91"/>
              <a:gd name="T83" fmla="*/ 65226 h 160"/>
              <a:gd name="T84" fmla="*/ 170090 w 91"/>
              <a:gd name="T85" fmla="*/ 48062 h 160"/>
              <a:gd name="T86" fmla="*/ 153081 w 91"/>
              <a:gd name="T87" fmla="*/ 65226 h 160"/>
              <a:gd name="T88" fmla="*/ 170090 w 91"/>
              <a:gd name="T89" fmla="*/ 82391 h 160"/>
              <a:gd name="T90" fmla="*/ 122464 w 91"/>
              <a:gd name="T91" fmla="*/ 75525 h 160"/>
              <a:gd name="T92" fmla="*/ 132670 w 91"/>
              <a:gd name="T93" fmla="*/ 75525 h 160"/>
              <a:gd name="T94" fmla="*/ 139473 w 91"/>
              <a:gd name="T95" fmla="*/ 65226 h 160"/>
              <a:gd name="T96" fmla="*/ 132670 w 91"/>
              <a:gd name="T97" fmla="*/ 58360 h 160"/>
              <a:gd name="T98" fmla="*/ 122464 w 91"/>
              <a:gd name="T99" fmla="*/ 58360 h 160"/>
              <a:gd name="T100" fmla="*/ 112259 w 91"/>
              <a:gd name="T101" fmla="*/ 65226 h 160"/>
              <a:gd name="T102" fmla="*/ 122464 w 91"/>
              <a:gd name="T103" fmla="*/ 75525 h 160"/>
              <a:gd name="T104" fmla="*/ 159884 w 91"/>
              <a:gd name="T105" fmla="*/ 226576 h 160"/>
              <a:gd name="T106" fmla="*/ 112259 w 91"/>
              <a:gd name="T107" fmla="*/ 274638 h 160"/>
              <a:gd name="T108" fmla="*/ 159884 w 91"/>
              <a:gd name="T109" fmla="*/ 322699 h 160"/>
              <a:gd name="T110" fmla="*/ 204107 w 91"/>
              <a:gd name="T111" fmla="*/ 274638 h 160"/>
              <a:gd name="T112" fmla="*/ 159884 w 91"/>
              <a:gd name="T113" fmla="*/ 226576 h 160"/>
              <a:gd name="T114" fmla="*/ 159884 w 91"/>
              <a:gd name="T115" fmla="*/ 302101 h 160"/>
              <a:gd name="T116" fmla="*/ 129268 w 91"/>
              <a:gd name="T117" fmla="*/ 274638 h 160"/>
              <a:gd name="T118" fmla="*/ 159884 w 91"/>
              <a:gd name="T119" fmla="*/ 247174 h 160"/>
              <a:gd name="T120" fmla="*/ 187099 w 91"/>
              <a:gd name="T121" fmla="*/ 274638 h 160"/>
              <a:gd name="T122" fmla="*/ 159884 w 91"/>
              <a:gd name="T123" fmla="*/ 302101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1" h="160">
                <a:moveTo>
                  <a:pt x="77" y="0"/>
                </a:moveTo>
                <a:cubicBezTo>
                  <a:pt x="16" y="0"/>
                  <a:pt x="16" y="0"/>
                  <a:pt x="16" y="0"/>
                </a:cubicBezTo>
                <a:cubicBezTo>
                  <a:pt x="9" y="0"/>
                  <a:pt x="3" y="6"/>
                  <a:pt x="3" y="14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1" y="30"/>
                  <a:pt x="0" y="32"/>
                  <a:pt x="0" y="3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5"/>
                  <a:pt x="1" y="47"/>
                  <a:pt x="3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3" y="53"/>
                  <a:pt x="3" y="53"/>
                  <a:pt x="3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4"/>
                  <a:pt x="0" y="55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1" y="69"/>
                  <a:pt x="3" y="69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146"/>
                  <a:pt x="3" y="146"/>
                  <a:pt x="3" y="146"/>
                </a:cubicBezTo>
                <a:cubicBezTo>
                  <a:pt x="3" y="154"/>
                  <a:pt x="9" y="160"/>
                  <a:pt x="16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85" y="160"/>
                  <a:pt x="91" y="154"/>
                  <a:pt x="91" y="146"/>
                </a:cubicBezTo>
                <a:cubicBezTo>
                  <a:pt x="91" y="14"/>
                  <a:pt x="91" y="14"/>
                  <a:pt x="91" y="14"/>
                </a:cubicBezTo>
                <a:cubicBezTo>
                  <a:pt x="91" y="6"/>
                  <a:pt x="85" y="0"/>
                  <a:pt x="77" y="0"/>
                </a:cubicBezTo>
                <a:close/>
                <a:moveTo>
                  <a:pt x="86" y="146"/>
                </a:moveTo>
                <a:cubicBezTo>
                  <a:pt x="86" y="151"/>
                  <a:pt x="82" y="155"/>
                  <a:pt x="77" y="155"/>
                </a:cubicBezTo>
                <a:cubicBezTo>
                  <a:pt x="16" y="155"/>
                  <a:pt x="16" y="155"/>
                  <a:pt x="16" y="155"/>
                </a:cubicBezTo>
                <a:cubicBezTo>
                  <a:pt x="12" y="155"/>
                  <a:pt x="8" y="151"/>
                  <a:pt x="8" y="146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9"/>
                  <a:pt x="12" y="5"/>
                  <a:pt x="16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82" y="5"/>
                  <a:pt x="86" y="9"/>
                  <a:pt x="86" y="14"/>
                </a:cubicBezTo>
                <a:lnTo>
                  <a:pt x="86" y="146"/>
                </a:lnTo>
                <a:close/>
                <a:moveTo>
                  <a:pt x="22" y="11"/>
                </a:moveTo>
                <a:cubicBezTo>
                  <a:pt x="17" y="11"/>
                  <a:pt x="14" y="15"/>
                  <a:pt x="14" y="19"/>
                </a:cubicBezTo>
                <a:cubicBezTo>
                  <a:pt x="14" y="24"/>
                  <a:pt x="17" y="27"/>
                  <a:pt x="22" y="27"/>
                </a:cubicBezTo>
                <a:cubicBezTo>
                  <a:pt x="26" y="27"/>
                  <a:pt x="30" y="24"/>
                  <a:pt x="30" y="19"/>
                </a:cubicBezTo>
                <a:cubicBezTo>
                  <a:pt x="30" y="15"/>
                  <a:pt x="26" y="11"/>
                  <a:pt x="22" y="11"/>
                </a:cubicBezTo>
                <a:close/>
                <a:moveTo>
                  <a:pt x="22" y="22"/>
                </a:moveTo>
                <a:cubicBezTo>
                  <a:pt x="20" y="22"/>
                  <a:pt x="19" y="21"/>
                  <a:pt x="19" y="19"/>
                </a:cubicBezTo>
                <a:cubicBezTo>
                  <a:pt x="19" y="18"/>
                  <a:pt x="20" y="16"/>
                  <a:pt x="22" y="16"/>
                </a:cubicBezTo>
                <a:cubicBezTo>
                  <a:pt x="24" y="16"/>
                  <a:pt x="25" y="18"/>
                  <a:pt x="25" y="19"/>
                </a:cubicBezTo>
                <a:cubicBezTo>
                  <a:pt x="25" y="21"/>
                  <a:pt x="24" y="22"/>
                  <a:pt x="22" y="22"/>
                </a:cubicBezTo>
                <a:close/>
                <a:moveTo>
                  <a:pt x="50" y="24"/>
                </a:moveTo>
                <a:cubicBezTo>
                  <a:pt x="52" y="24"/>
                  <a:pt x="55" y="22"/>
                  <a:pt x="55" y="19"/>
                </a:cubicBezTo>
                <a:cubicBezTo>
                  <a:pt x="55" y="16"/>
                  <a:pt x="52" y="14"/>
                  <a:pt x="50" y="14"/>
                </a:cubicBezTo>
                <a:cubicBezTo>
                  <a:pt x="47" y="14"/>
                  <a:pt x="45" y="16"/>
                  <a:pt x="45" y="19"/>
                </a:cubicBezTo>
                <a:cubicBezTo>
                  <a:pt x="45" y="22"/>
                  <a:pt x="47" y="24"/>
                  <a:pt x="50" y="24"/>
                </a:cubicBezTo>
                <a:close/>
                <a:moveTo>
                  <a:pt x="36" y="22"/>
                </a:moveTo>
                <a:cubicBezTo>
                  <a:pt x="39" y="22"/>
                  <a:pt x="39" y="22"/>
                  <a:pt x="39" y="22"/>
                </a:cubicBezTo>
                <a:cubicBezTo>
                  <a:pt x="40" y="22"/>
                  <a:pt x="41" y="21"/>
                  <a:pt x="41" y="19"/>
                </a:cubicBezTo>
                <a:cubicBezTo>
                  <a:pt x="41" y="18"/>
                  <a:pt x="40" y="17"/>
                  <a:pt x="39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4" y="17"/>
                  <a:pt x="33" y="18"/>
                  <a:pt x="33" y="19"/>
                </a:cubicBezTo>
                <a:cubicBezTo>
                  <a:pt x="33" y="21"/>
                  <a:pt x="34" y="22"/>
                  <a:pt x="36" y="22"/>
                </a:cubicBezTo>
                <a:close/>
                <a:moveTo>
                  <a:pt x="47" y="66"/>
                </a:moveTo>
                <a:cubicBezTo>
                  <a:pt x="39" y="66"/>
                  <a:pt x="33" y="72"/>
                  <a:pt x="33" y="80"/>
                </a:cubicBezTo>
                <a:cubicBezTo>
                  <a:pt x="33" y="88"/>
                  <a:pt x="39" y="94"/>
                  <a:pt x="47" y="94"/>
                </a:cubicBezTo>
                <a:cubicBezTo>
                  <a:pt x="54" y="94"/>
                  <a:pt x="60" y="88"/>
                  <a:pt x="60" y="80"/>
                </a:cubicBezTo>
                <a:cubicBezTo>
                  <a:pt x="60" y="72"/>
                  <a:pt x="54" y="66"/>
                  <a:pt x="47" y="66"/>
                </a:cubicBezTo>
                <a:close/>
                <a:moveTo>
                  <a:pt x="47" y="88"/>
                </a:moveTo>
                <a:cubicBezTo>
                  <a:pt x="42" y="88"/>
                  <a:pt x="38" y="85"/>
                  <a:pt x="38" y="80"/>
                </a:cubicBezTo>
                <a:cubicBezTo>
                  <a:pt x="38" y="75"/>
                  <a:pt x="42" y="72"/>
                  <a:pt x="47" y="72"/>
                </a:cubicBezTo>
                <a:cubicBezTo>
                  <a:pt x="51" y="72"/>
                  <a:pt x="55" y="75"/>
                  <a:pt x="55" y="80"/>
                </a:cubicBezTo>
                <a:cubicBezTo>
                  <a:pt x="55" y="85"/>
                  <a:pt x="51" y="88"/>
                  <a:pt x="47" y="8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83">
            <a:extLst>
              <a:ext uri="{FF2B5EF4-FFF2-40B4-BE49-F238E27FC236}">
                <a16:creationId xmlns:a16="http://schemas.microsoft.com/office/drawing/2014/main" id="{B3955771-3EC3-4BCE-A5FC-3404D1EED234}"/>
              </a:ext>
            </a:extLst>
          </p:cNvPr>
          <p:cNvSpPr>
            <a:spLocks noEditPoints="1"/>
          </p:cNvSpPr>
          <p:nvPr/>
        </p:nvSpPr>
        <p:spPr bwMode="auto">
          <a:xfrm>
            <a:off x="9763282" y="4256880"/>
            <a:ext cx="361466" cy="515750"/>
          </a:xfrm>
          <a:custGeom>
            <a:avLst/>
            <a:gdLst>
              <a:gd name="T0" fmla="*/ 30831 w 114"/>
              <a:gd name="T1" fmla="*/ 27517 h 162"/>
              <a:gd name="T2" fmla="*/ 34257 w 114"/>
              <a:gd name="T3" fmla="*/ 368036 h 162"/>
              <a:gd name="T4" fmla="*/ 157580 w 114"/>
              <a:gd name="T5" fmla="*/ 405871 h 162"/>
              <a:gd name="T6" fmla="*/ 164432 w 114"/>
              <a:gd name="T7" fmla="*/ 467784 h 162"/>
              <a:gd name="T8" fmla="*/ 188411 w 114"/>
              <a:gd name="T9" fmla="*/ 471223 h 162"/>
              <a:gd name="T10" fmla="*/ 174709 w 114"/>
              <a:gd name="T11" fmla="*/ 488421 h 162"/>
              <a:gd name="T12" fmla="*/ 157580 w 114"/>
              <a:gd name="T13" fmla="*/ 502180 h 162"/>
              <a:gd name="T14" fmla="*/ 130175 w 114"/>
              <a:gd name="T15" fmla="*/ 464344 h 162"/>
              <a:gd name="T16" fmla="*/ 109621 w 114"/>
              <a:gd name="T17" fmla="*/ 550334 h 162"/>
              <a:gd name="T18" fmla="*/ 157580 w 114"/>
              <a:gd name="T19" fmla="*/ 529696 h 162"/>
              <a:gd name="T20" fmla="*/ 167857 w 114"/>
              <a:gd name="T21" fmla="*/ 546894 h 162"/>
              <a:gd name="T22" fmla="*/ 178134 w 114"/>
              <a:gd name="T23" fmla="*/ 557213 h 162"/>
              <a:gd name="T24" fmla="*/ 222668 w 114"/>
              <a:gd name="T25" fmla="*/ 502180 h 162"/>
              <a:gd name="T26" fmla="*/ 205539 w 114"/>
              <a:gd name="T27" fmla="*/ 481542 h 162"/>
              <a:gd name="T28" fmla="*/ 232945 w 114"/>
              <a:gd name="T29" fmla="*/ 454025 h 162"/>
              <a:gd name="T30" fmla="*/ 253499 w 114"/>
              <a:gd name="T31" fmla="*/ 447146 h 162"/>
              <a:gd name="T32" fmla="*/ 280904 w 114"/>
              <a:gd name="T33" fmla="*/ 471223 h 162"/>
              <a:gd name="T34" fmla="*/ 270627 w 114"/>
              <a:gd name="T35" fmla="*/ 447146 h 162"/>
              <a:gd name="T36" fmla="*/ 270627 w 114"/>
              <a:gd name="T37" fmla="*/ 419630 h 162"/>
              <a:gd name="T38" fmla="*/ 277478 w 114"/>
              <a:gd name="T39" fmla="*/ 395552 h 162"/>
              <a:gd name="T40" fmla="*/ 253499 w 114"/>
              <a:gd name="T41" fmla="*/ 426509 h 162"/>
              <a:gd name="T42" fmla="*/ 232945 w 114"/>
              <a:gd name="T43" fmla="*/ 405871 h 162"/>
              <a:gd name="T44" fmla="*/ 359694 w 114"/>
              <a:gd name="T45" fmla="*/ 364596 h 162"/>
              <a:gd name="T46" fmla="*/ 130175 w 114"/>
              <a:gd name="T47" fmla="*/ 540015 h 162"/>
              <a:gd name="T48" fmla="*/ 119898 w 114"/>
              <a:gd name="T49" fmla="*/ 491861 h 162"/>
              <a:gd name="T50" fmla="*/ 140452 w 114"/>
              <a:gd name="T51" fmla="*/ 491861 h 162"/>
              <a:gd name="T52" fmla="*/ 140452 w 114"/>
              <a:gd name="T53" fmla="*/ 509059 h 162"/>
              <a:gd name="T54" fmla="*/ 205539 w 114"/>
              <a:gd name="T55" fmla="*/ 498740 h 162"/>
              <a:gd name="T56" fmla="*/ 205539 w 114"/>
              <a:gd name="T57" fmla="*/ 540015 h 162"/>
              <a:gd name="T58" fmla="*/ 184986 w 114"/>
              <a:gd name="T59" fmla="*/ 498740 h 162"/>
              <a:gd name="T60" fmla="*/ 195263 w 114"/>
              <a:gd name="T61" fmla="*/ 498740 h 162"/>
              <a:gd name="T62" fmla="*/ 205539 w 114"/>
              <a:gd name="T63" fmla="*/ 498740 h 162"/>
              <a:gd name="T64" fmla="*/ 178134 w 114"/>
              <a:gd name="T65" fmla="*/ 454025 h 162"/>
              <a:gd name="T66" fmla="*/ 215816 w 114"/>
              <a:gd name="T67" fmla="*/ 412750 h 162"/>
              <a:gd name="T68" fmla="*/ 215816 w 114"/>
              <a:gd name="T69" fmla="*/ 395552 h 162"/>
              <a:gd name="T70" fmla="*/ 195263 w 114"/>
              <a:gd name="T71" fmla="*/ 385234 h 162"/>
              <a:gd name="T72" fmla="*/ 349417 w 114"/>
              <a:gd name="T73" fmla="*/ 350838 h 162"/>
              <a:gd name="T74" fmla="*/ 349417 w 114"/>
              <a:gd name="T75" fmla="*/ 41275 h 162"/>
              <a:gd name="T76" fmla="*/ 345991 w 114"/>
              <a:gd name="T77" fmla="*/ 196056 h 162"/>
              <a:gd name="T78" fmla="*/ 44534 w 114"/>
              <a:gd name="T79" fmla="*/ 196056 h 162"/>
              <a:gd name="T80" fmla="*/ 301458 w 114"/>
              <a:gd name="T81" fmla="*/ 302684 h 162"/>
              <a:gd name="T82" fmla="*/ 195263 w 114"/>
              <a:gd name="T83" fmla="*/ 44715 h 162"/>
              <a:gd name="T84" fmla="*/ 195263 w 114"/>
              <a:gd name="T85" fmla="*/ 330200 h 162"/>
              <a:gd name="T86" fmla="*/ 195263 w 114"/>
              <a:gd name="T87" fmla="*/ 61913 h 162"/>
              <a:gd name="T88" fmla="*/ 328863 w 114"/>
              <a:gd name="T89" fmla="*/ 196056 h 162"/>
              <a:gd name="T90" fmla="*/ 195263 w 114"/>
              <a:gd name="T91" fmla="*/ 168540 h 162"/>
              <a:gd name="T92" fmla="*/ 195263 w 114"/>
              <a:gd name="T93" fmla="*/ 223573 h 162"/>
              <a:gd name="T94" fmla="*/ 222668 w 114"/>
              <a:gd name="T95" fmla="*/ 196056 h 162"/>
              <a:gd name="T96" fmla="*/ 195263 w 114"/>
              <a:gd name="T97" fmla="*/ 206375 h 162"/>
              <a:gd name="T98" fmla="*/ 195263 w 114"/>
              <a:gd name="T99" fmla="*/ 185738 h 162"/>
              <a:gd name="T100" fmla="*/ 202114 w 114"/>
              <a:gd name="T101" fmla="*/ 202936 h 162"/>
              <a:gd name="T102" fmla="*/ 92493 w 114"/>
              <a:gd name="T103" fmla="*/ 196056 h 162"/>
              <a:gd name="T104" fmla="*/ 184986 w 114"/>
              <a:gd name="T105" fmla="*/ 275167 h 162"/>
              <a:gd name="T106" fmla="*/ 195263 w 114"/>
              <a:gd name="T107" fmla="*/ 147902 h 162"/>
              <a:gd name="T108" fmla="*/ 219242 w 114"/>
              <a:gd name="T109" fmla="*/ 237331 h 162"/>
              <a:gd name="T110" fmla="*/ 232945 w 114"/>
              <a:gd name="T111" fmla="*/ 292365 h 162"/>
              <a:gd name="T112" fmla="*/ 195263 w 114"/>
              <a:gd name="T113" fmla="*/ 92869 h 162"/>
              <a:gd name="T114" fmla="*/ 232945 w 114"/>
              <a:gd name="T115" fmla="*/ 271727 h 162"/>
              <a:gd name="T116" fmla="*/ 226093 w 114"/>
              <a:gd name="T117" fmla="*/ 254529 h 162"/>
              <a:gd name="T118" fmla="*/ 195263 w 114"/>
              <a:gd name="T119" fmla="*/ 130704 h 162"/>
              <a:gd name="T120" fmla="*/ 167857 w 114"/>
              <a:gd name="T121" fmla="*/ 268288 h 162"/>
              <a:gd name="T122" fmla="*/ 195263 w 114"/>
              <a:gd name="T123" fmla="*/ 110067 h 162"/>
              <a:gd name="T124" fmla="*/ 236370 w 114"/>
              <a:gd name="T125" fmla="*/ 271727 h 16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14" h="162">
                <a:moveTo>
                  <a:pt x="106" y="9"/>
                </a:moveTo>
                <a:cubicBezTo>
                  <a:pt x="106" y="8"/>
                  <a:pt x="105" y="8"/>
                  <a:pt x="104" y="8"/>
                </a:cubicBezTo>
                <a:cubicBezTo>
                  <a:pt x="73" y="0"/>
                  <a:pt x="41" y="0"/>
                  <a:pt x="9" y="8"/>
                </a:cubicBezTo>
                <a:cubicBezTo>
                  <a:pt x="8" y="8"/>
                  <a:pt x="8" y="9"/>
                  <a:pt x="8" y="10"/>
                </a:cubicBezTo>
                <a:cubicBezTo>
                  <a:pt x="0" y="41"/>
                  <a:pt x="0" y="73"/>
                  <a:pt x="8" y="105"/>
                </a:cubicBezTo>
                <a:cubicBezTo>
                  <a:pt x="8" y="106"/>
                  <a:pt x="9" y="106"/>
                  <a:pt x="10" y="107"/>
                </a:cubicBezTo>
                <a:cubicBezTo>
                  <a:pt x="22" y="110"/>
                  <a:pt x="34" y="111"/>
                  <a:pt x="46" y="112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32"/>
                  <a:pt x="46" y="132"/>
                  <a:pt x="46" y="132"/>
                </a:cubicBezTo>
                <a:cubicBezTo>
                  <a:pt x="46" y="133"/>
                  <a:pt x="47" y="135"/>
                  <a:pt x="48" y="136"/>
                </a:cubicBezTo>
                <a:cubicBezTo>
                  <a:pt x="49" y="137"/>
                  <a:pt x="50" y="137"/>
                  <a:pt x="52" y="137"/>
                </a:cubicBezTo>
                <a:cubicBezTo>
                  <a:pt x="52" y="137"/>
                  <a:pt x="52" y="137"/>
                  <a:pt x="52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3" y="140"/>
                  <a:pt x="52" y="141"/>
                  <a:pt x="51" y="142"/>
                </a:cubicBezTo>
                <a:cubicBezTo>
                  <a:pt x="50" y="143"/>
                  <a:pt x="49" y="144"/>
                  <a:pt x="49" y="146"/>
                </a:cubicBezTo>
                <a:cubicBezTo>
                  <a:pt x="49" y="146"/>
                  <a:pt x="49" y="146"/>
                  <a:pt x="49" y="146"/>
                </a:cubicBezTo>
                <a:cubicBezTo>
                  <a:pt x="46" y="146"/>
                  <a:pt x="46" y="146"/>
                  <a:pt x="46" y="146"/>
                </a:cubicBezTo>
                <a:cubicBezTo>
                  <a:pt x="46" y="143"/>
                  <a:pt x="46" y="143"/>
                  <a:pt x="46" y="143"/>
                </a:cubicBezTo>
                <a:cubicBezTo>
                  <a:pt x="46" y="138"/>
                  <a:pt x="42" y="135"/>
                  <a:pt x="38" y="135"/>
                </a:cubicBezTo>
                <a:cubicBezTo>
                  <a:pt x="38" y="135"/>
                  <a:pt x="38" y="135"/>
                  <a:pt x="38" y="135"/>
                </a:cubicBezTo>
                <a:cubicBezTo>
                  <a:pt x="33" y="135"/>
                  <a:pt x="30" y="138"/>
                  <a:pt x="30" y="143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30" y="156"/>
                  <a:pt x="31" y="158"/>
                  <a:pt x="32" y="160"/>
                </a:cubicBezTo>
                <a:cubicBezTo>
                  <a:pt x="34" y="161"/>
                  <a:pt x="36" y="162"/>
                  <a:pt x="38" y="162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43" y="162"/>
                  <a:pt x="46" y="158"/>
                  <a:pt x="46" y="154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49" y="151"/>
                  <a:pt x="49" y="151"/>
                  <a:pt x="49" y="151"/>
                </a:cubicBezTo>
                <a:cubicBezTo>
                  <a:pt x="49" y="159"/>
                  <a:pt x="49" y="159"/>
                  <a:pt x="49" y="159"/>
                </a:cubicBezTo>
                <a:cubicBezTo>
                  <a:pt x="49" y="160"/>
                  <a:pt x="50" y="161"/>
                  <a:pt x="50" y="161"/>
                </a:cubicBezTo>
                <a:cubicBezTo>
                  <a:pt x="51" y="162"/>
                  <a:pt x="51" y="162"/>
                  <a:pt x="52" y="162"/>
                </a:cubicBezTo>
                <a:cubicBezTo>
                  <a:pt x="52" y="162"/>
                  <a:pt x="52" y="162"/>
                  <a:pt x="52" y="162"/>
                </a:cubicBezTo>
                <a:cubicBezTo>
                  <a:pt x="63" y="162"/>
                  <a:pt x="63" y="162"/>
                  <a:pt x="63" y="162"/>
                </a:cubicBezTo>
                <a:cubicBezTo>
                  <a:pt x="64" y="162"/>
                  <a:pt x="66" y="161"/>
                  <a:pt x="66" y="159"/>
                </a:cubicBezTo>
                <a:cubicBezTo>
                  <a:pt x="65" y="146"/>
                  <a:pt x="65" y="146"/>
                  <a:pt x="65" y="146"/>
                </a:cubicBezTo>
                <a:cubicBezTo>
                  <a:pt x="65" y="143"/>
                  <a:pt x="63" y="140"/>
                  <a:pt x="60" y="140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37"/>
                  <a:pt x="60" y="137"/>
                  <a:pt x="60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6" y="137"/>
                  <a:pt x="68" y="135"/>
                  <a:pt x="68" y="132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74" y="129"/>
                  <a:pt x="74" y="129"/>
                  <a:pt x="74" y="129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74" y="132"/>
                  <a:pt x="75" y="134"/>
                  <a:pt x="77" y="135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81" y="137"/>
                  <a:pt x="82" y="137"/>
                  <a:pt x="82" y="137"/>
                </a:cubicBezTo>
                <a:cubicBezTo>
                  <a:pt x="83" y="137"/>
                  <a:pt x="84" y="136"/>
                  <a:pt x="85" y="136"/>
                </a:cubicBezTo>
                <a:cubicBezTo>
                  <a:pt x="85" y="134"/>
                  <a:pt x="85" y="133"/>
                  <a:pt x="83" y="132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5" y="119"/>
                  <a:pt x="85" y="118"/>
                  <a:pt x="84" y="117"/>
                </a:cubicBezTo>
                <a:cubicBezTo>
                  <a:pt x="84" y="115"/>
                  <a:pt x="82" y="115"/>
                  <a:pt x="81" y="115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5" y="118"/>
                  <a:pt x="74" y="120"/>
                  <a:pt x="74" y="122"/>
                </a:cubicBezTo>
                <a:cubicBezTo>
                  <a:pt x="74" y="124"/>
                  <a:pt x="74" y="124"/>
                  <a:pt x="74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80" y="111"/>
                  <a:pt x="93" y="109"/>
                  <a:pt x="105" y="106"/>
                </a:cubicBezTo>
                <a:cubicBezTo>
                  <a:pt x="106" y="106"/>
                  <a:pt x="106" y="105"/>
                  <a:pt x="107" y="104"/>
                </a:cubicBezTo>
                <a:cubicBezTo>
                  <a:pt x="114" y="73"/>
                  <a:pt x="114" y="41"/>
                  <a:pt x="106" y="9"/>
                </a:cubicBezTo>
                <a:close/>
                <a:moveTo>
                  <a:pt x="38" y="157"/>
                </a:moveTo>
                <a:cubicBezTo>
                  <a:pt x="38" y="157"/>
                  <a:pt x="38" y="157"/>
                  <a:pt x="38" y="157"/>
                </a:cubicBezTo>
                <a:cubicBezTo>
                  <a:pt x="36" y="157"/>
                  <a:pt x="35" y="156"/>
                  <a:pt x="35" y="154"/>
                </a:cubicBezTo>
                <a:cubicBezTo>
                  <a:pt x="35" y="143"/>
                  <a:pt x="35" y="143"/>
                  <a:pt x="35" y="143"/>
                </a:cubicBezTo>
                <a:cubicBezTo>
                  <a:pt x="35" y="141"/>
                  <a:pt x="36" y="140"/>
                  <a:pt x="38" y="140"/>
                </a:cubicBezTo>
                <a:cubicBezTo>
                  <a:pt x="38" y="140"/>
                  <a:pt x="38" y="140"/>
                  <a:pt x="38" y="140"/>
                </a:cubicBezTo>
                <a:cubicBezTo>
                  <a:pt x="40" y="140"/>
                  <a:pt x="41" y="141"/>
                  <a:pt x="41" y="143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1" y="155"/>
                  <a:pt x="40" y="157"/>
                  <a:pt x="38" y="157"/>
                </a:cubicBezTo>
                <a:close/>
                <a:moveTo>
                  <a:pt x="60" y="145"/>
                </a:moveTo>
                <a:cubicBezTo>
                  <a:pt x="60" y="145"/>
                  <a:pt x="60" y="145"/>
                  <a:pt x="60" y="145"/>
                </a:cubicBezTo>
                <a:cubicBezTo>
                  <a:pt x="60" y="145"/>
                  <a:pt x="60" y="145"/>
                  <a:pt x="60" y="146"/>
                </a:cubicBezTo>
                <a:cubicBezTo>
                  <a:pt x="60" y="157"/>
                  <a:pt x="60" y="157"/>
                  <a:pt x="60" y="157"/>
                </a:cubicBezTo>
                <a:cubicBezTo>
                  <a:pt x="54" y="157"/>
                  <a:pt x="54" y="157"/>
                  <a:pt x="54" y="157"/>
                </a:cubicBezTo>
                <a:cubicBezTo>
                  <a:pt x="54" y="146"/>
                  <a:pt x="54" y="146"/>
                  <a:pt x="54" y="146"/>
                </a:cubicBezTo>
                <a:cubicBezTo>
                  <a:pt x="54" y="146"/>
                  <a:pt x="54" y="145"/>
                  <a:pt x="54" y="145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145"/>
                  <a:pt x="57" y="145"/>
                  <a:pt x="57" y="145"/>
                </a:cubicBezTo>
                <a:cubicBezTo>
                  <a:pt x="57" y="145"/>
                  <a:pt x="57" y="145"/>
                  <a:pt x="57" y="145"/>
                </a:cubicBezTo>
                <a:lnTo>
                  <a:pt x="60" y="145"/>
                </a:lnTo>
                <a:close/>
                <a:moveTo>
                  <a:pt x="63" y="132"/>
                </a:moveTo>
                <a:cubicBezTo>
                  <a:pt x="52" y="132"/>
                  <a:pt x="52" y="132"/>
                  <a:pt x="52" y="132"/>
                </a:cubicBezTo>
                <a:cubicBezTo>
                  <a:pt x="52" y="132"/>
                  <a:pt x="52" y="132"/>
                  <a:pt x="52" y="132"/>
                </a:cubicBezTo>
                <a:cubicBezTo>
                  <a:pt x="52" y="132"/>
                  <a:pt x="52" y="132"/>
                  <a:pt x="52" y="132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3" y="132"/>
                  <a:pt x="63" y="132"/>
                  <a:pt x="63" y="132"/>
                </a:cubicBezTo>
                <a:close/>
                <a:moveTo>
                  <a:pt x="63" y="115"/>
                </a:moveTo>
                <a:cubicBezTo>
                  <a:pt x="52" y="115"/>
                  <a:pt x="52" y="115"/>
                  <a:pt x="52" y="115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53" y="112"/>
                  <a:pt x="55" y="112"/>
                  <a:pt x="57" y="112"/>
                </a:cubicBezTo>
                <a:cubicBezTo>
                  <a:pt x="59" y="112"/>
                  <a:pt x="61" y="112"/>
                  <a:pt x="63" y="112"/>
                </a:cubicBezTo>
                <a:lnTo>
                  <a:pt x="63" y="115"/>
                </a:lnTo>
                <a:close/>
                <a:moveTo>
                  <a:pt x="102" y="102"/>
                </a:moveTo>
                <a:cubicBezTo>
                  <a:pt x="72" y="109"/>
                  <a:pt x="42" y="109"/>
                  <a:pt x="12" y="102"/>
                </a:cubicBezTo>
                <a:cubicBezTo>
                  <a:pt x="6" y="72"/>
                  <a:pt x="5" y="42"/>
                  <a:pt x="12" y="12"/>
                </a:cubicBezTo>
                <a:cubicBezTo>
                  <a:pt x="42" y="6"/>
                  <a:pt x="72" y="5"/>
                  <a:pt x="102" y="12"/>
                </a:cubicBezTo>
                <a:cubicBezTo>
                  <a:pt x="109" y="42"/>
                  <a:pt x="109" y="72"/>
                  <a:pt x="102" y="102"/>
                </a:cubicBezTo>
                <a:close/>
                <a:moveTo>
                  <a:pt x="101" y="57"/>
                </a:moveTo>
                <a:cubicBezTo>
                  <a:pt x="101" y="57"/>
                  <a:pt x="101" y="57"/>
                  <a:pt x="101" y="57"/>
                </a:cubicBezTo>
                <a:close/>
                <a:moveTo>
                  <a:pt x="57" y="13"/>
                </a:moveTo>
                <a:cubicBezTo>
                  <a:pt x="57" y="13"/>
                  <a:pt x="57" y="13"/>
                  <a:pt x="57" y="13"/>
                </a:cubicBezTo>
                <a:cubicBezTo>
                  <a:pt x="33" y="13"/>
                  <a:pt x="13" y="33"/>
                  <a:pt x="13" y="57"/>
                </a:cubicBezTo>
                <a:cubicBezTo>
                  <a:pt x="13" y="81"/>
                  <a:pt x="33" y="101"/>
                  <a:pt x="57" y="101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69" y="101"/>
                  <a:pt x="80" y="96"/>
                  <a:pt x="88" y="88"/>
                </a:cubicBezTo>
                <a:cubicBezTo>
                  <a:pt x="97" y="80"/>
                  <a:pt x="101" y="69"/>
                  <a:pt x="101" y="57"/>
                </a:cubicBezTo>
                <a:cubicBezTo>
                  <a:pt x="101" y="45"/>
                  <a:pt x="96" y="34"/>
                  <a:pt x="88" y="26"/>
                </a:cubicBezTo>
                <a:cubicBezTo>
                  <a:pt x="80" y="18"/>
                  <a:pt x="69" y="13"/>
                  <a:pt x="57" y="13"/>
                </a:cubicBezTo>
                <a:close/>
                <a:moveTo>
                  <a:pt x="96" y="57"/>
                </a:moveTo>
                <a:cubicBezTo>
                  <a:pt x="96" y="67"/>
                  <a:pt x="92" y="77"/>
                  <a:pt x="85" y="84"/>
                </a:cubicBezTo>
                <a:cubicBezTo>
                  <a:pt x="77" y="92"/>
                  <a:pt x="68" y="96"/>
                  <a:pt x="57" y="96"/>
                </a:cubicBezTo>
                <a:cubicBezTo>
                  <a:pt x="57" y="96"/>
                  <a:pt x="57" y="96"/>
                  <a:pt x="57" y="96"/>
                </a:cubicBezTo>
                <a:cubicBezTo>
                  <a:pt x="36" y="96"/>
                  <a:pt x="18" y="79"/>
                  <a:pt x="18" y="57"/>
                </a:cubicBezTo>
                <a:cubicBezTo>
                  <a:pt x="18" y="36"/>
                  <a:pt x="36" y="18"/>
                  <a:pt x="57" y="18"/>
                </a:cubicBezTo>
                <a:cubicBezTo>
                  <a:pt x="57" y="18"/>
                  <a:pt x="57" y="18"/>
                  <a:pt x="57" y="18"/>
                </a:cubicBezTo>
                <a:cubicBezTo>
                  <a:pt x="67" y="18"/>
                  <a:pt x="77" y="22"/>
                  <a:pt x="84" y="30"/>
                </a:cubicBezTo>
                <a:cubicBezTo>
                  <a:pt x="92" y="37"/>
                  <a:pt x="96" y="47"/>
                  <a:pt x="96" y="57"/>
                </a:cubicBezTo>
                <a:close/>
                <a:moveTo>
                  <a:pt x="65" y="57"/>
                </a:moveTo>
                <a:cubicBezTo>
                  <a:pt x="65" y="53"/>
                  <a:pt x="62" y="49"/>
                  <a:pt x="57" y="49"/>
                </a:cubicBezTo>
                <a:cubicBezTo>
                  <a:pt x="57" y="49"/>
                  <a:pt x="57" y="49"/>
                  <a:pt x="57" y="49"/>
                </a:cubicBezTo>
                <a:cubicBezTo>
                  <a:pt x="53" y="49"/>
                  <a:pt x="49" y="53"/>
                  <a:pt x="49" y="57"/>
                </a:cubicBezTo>
                <a:cubicBezTo>
                  <a:pt x="49" y="59"/>
                  <a:pt x="50" y="61"/>
                  <a:pt x="51" y="63"/>
                </a:cubicBezTo>
                <a:cubicBezTo>
                  <a:pt x="53" y="64"/>
                  <a:pt x="55" y="65"/>
                  <a:pt x="57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9" y="65"/>
                  <a:pt x="61" y="64"/>
                  <a:pt x="63" y="63"/>
                </a:cubicBezTo>
                <a:cubicBezTo>
                  <a:pt x="64" y="61"/>
                  <a:pt x="65" y="59"/>
                  <a:pt x="65" y="57"/>
                </a:cubicBezTo>
                <a:close/>
                <a:moveTo>
                  <a:pt x="59" y="59"/>
                </a:moveTo>
                <a:cubicBezTo>
                  <a:pt x="59" y="60"/>
                  <a:pt x="58" y="60"/>
                  <a:pt x="57" y="60"/>
                </a:cubicBezTo>
                <a:cubicBezTo>
                  <a:pt x="57" y="60"/>
                  <a:pt x="57" y="60"/>
                  <a:pt x="57" y="60"/>
                </a:cubicBezTo>
                <a:cubicBezTo>
                  <a:pt x="56" y="60"/>
                  <a:pt x="56" y="60"/>
                  <a:pt x="55" y="59"/>
                </a:cubicBezTo>
                <a:cubicBezTo>
                  <a:pt x="54" y="59"/>
                  <a:pt x="54" y="58"/>
                  <a:pt x="54" y="57"/>
                </a:cubicBezTo>
                <a:cubicBezTo>
                  <a:pt x="54" y="55"/>
                  <a:pt x="55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9" y="54"/>
                  <a:pt x="60" y="55"/>
                  <a:pt x="60" y="57"/>
                </a:cubicBezTo>
                <a:cubicBezTo>
                  <a:pt x="60" y="58"/>
                  <a:pt x="60" y="59"/>
                  <a:pt x="59" y="59"/>
                </a:cubicBezTo>
                <a:close/>
                <a:moveTo>
                  <a:pt x="57" y="27"/>
                </a:moveTo>
                <a:cubicBezTo>
                  <a:pt x="57" y="27"/>
                  <a:pt x="57" y="27"/>
                  <a:pt x="57" y="27"/>
                </a:cubicBezTo>
                <a:cubicBezTo>
                  <a:pt x="40" y="27"/>
                  <a:pt x="27" y="41"/>
                  <a:pt x="27" y="57"/>
                </a:cubicBezTo>
                <a:cubicBezTo>
                  <a:pt x="27" y="68"/>
                  <a:pt x="33" y="78"/>
                  <a:pt x="42" y="84"/>
                </a:cubicBezTo>
                <a:cubicBezTo>
                  <a:pt x="44" y="84"/>
                  <a:pt x="45" y="85"/>
                  <a:pt x="46" y="85"/>
                </a:cubicBezTo>
                <a:cubicBezTo>
                  <a:pt x="49" y="85"/>
                  <a:pt x="52" y="83"/>
                  <a:pt x="54" y="80"/>
                </a:cubicBezTo>
                <a:cubicBezTo>
                  <a:pt x="56" y="76"/>
                  <a:pt x="54" y="72"/>
                  <a:pt x="50" y="69"/>
                </a:cubicBezTo>
                <a:cubicBezTo>
                  <a:pt x="46" y="67"/>
                  <a:pt x="43" y="62"/>
                  <a:pt x="43" y="57"/>
                </a:cubicBezTo>
                <a:cubicBezTo>
                  <a:pt x="43" y="49"/>
                  <a:pt x="49" y="43"/>
                  <a:pt x="57" y="43"/>
                </a:cubicBezTo>
                <a:cubicBezTo>
                  <a:pt x="57" y="43"/>
                  <a:pt x="57" y="43"/>
                  <a:pt x="57" y="43"/>
                </a:cubicBezTo>
                <a:cubicBezTo>
                  <a:pt x="65" y="43"/>
                  <a:pt x="71" y="49"/>
                  <a:pt x="71" y="57"/>
                </a:cubicBezTo>
                <a:cubicBezTo>
                  <a:pt x="71" y="62"/>
                  <a:pt x="68" y="67"/>
                  <a:pt x="64" y="69"/>
                </a:cubicBezTo>
                <a:cubicBezTo>
                  <a:pt x="60" y="71"/>
                  <a:pt x="59" y="76"/>
                  <a:pt x="61" y="80"/>
                </a:cubicBezTo>
                <a:cubicBezTo>
                  <a:pt x="62" y="83"/>
                  <a:pt x="65" y="85"/>
                  <a:pt x="68" y="85"/>
                </a:cubicBezTo>
                <a:cubicBezTo>
                  <a:pt x="68" y="85"/>
                  <a:pt x="68" y="85"/>
                  <a:pt x="68" y="85"/>
                </a:cubicBezTo>
                <a:cubicBezTo>
                  <a:pt x="69" y="85"/>
                  <a:pt x="71" y="84"/>
                  <a:pt x="72" y="83"/>
                </a:cubicBezTo>
                <a:cubicBezTo>
                  <a:pt x="81" y="78"/>
                  <a:pt x="87" y="68"/>
                  <a:pt x="87" y="57"/>
                </a:cubicBezTo>
                <a:cubicBezTo>
                  <a:pt x="87" y="40"/>
                  <a:pt x="74" y="27"/>
                  <a:pt x="57" y="27"/>
                </a:cubicBezTo>
                <a:close/>
                <a:moveTo>
                  <a:pt x="69" y="79"/>
                </a:moveTo>
                <a:cubicBezTo>
                  <a:pt x="69" y="79"/>
                  <a:pt x="68" y="79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67" y="79"/>
                  <a:pt x="66" y="79"/>
                  <a:pt x="65" y="78"/>
                </a:cubicBezTo>
                <a:cubicBezTo>
                  <a:pt x="65" y="76"/>
                  <a:pt x="65" y="75"/>
                  <a:pt x="66" y="74"/>
                </a:cubicBezTo>
                <a:cubicBezTo>
                  <a:pt x="73" y="70"/>
                  <a:pt x="76" y="64"/>
                  <a:pt x="76" y="57"/>
                </a:cubicBezTo>
                <a:cubicBezTo>
                  <a:pt x="76" y="46"/>
                  <a:pt x="68" y="38"/>
                  <a:pt x="57" y="38"/>
                </a:cubicBezTo>
                <a:cubicBezTo>
                  <a:pt x="57" y="38"/>
                  <a:pt x="57" y="38"/>
                  <a:pt x="57" y="38"/>
                </a:cubicBezTo>
                <a:cubicBezTo>
                  <a:pt x="46" y="38"/>
                  <a:pt x="38" y="47"/>
                  <a:pt x="38" y="57"/>
                </a:cubicBezTo>
                <a:cubicBezTo>
                  <a:pt x="38" y="64"/>
                  <a:pt x="42" y="71"/>
                  <a:pt x="48" y="74"/>
                </a:cubicBezTo>
                <a:cubicBezTo>
                  <a:pt x="49" y="75"/>
                  <a:pt x="50" y="76"/>
                  <a:pt x="49" y="78"/>
                </a:cubicBezTo>
                <a:cubicBezTo>
                  <a:pt x="48" y="79"/>
                  <a:pt x="46" y="80"/>
                  <a:pt x="45" y="79"/>
                </a:cubicBezTo>
                <a:cubicBezTo>
                  <a:pt x="37" y="75"/>
                  <a:pt x="32" y="66"/>
                  <a:pt x="32" y="57"/>
                </a:cubicBezTo>
                <a:cubicBezTo>
                  <a:pt x="32" y="43"/>
                  <a:pt x="43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71" y="32"/>
                  <a:pt x="82" y="43"/>
                  <a:pt x="82" y="57"/>
                </a:cubicBezTo>
                <a:cubicBezTo>
                  <a:pt x="82" y="66"/>
                  <a:pt x="77" y="75"/>
                  <a:pt x="69" y="7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84">
            <a:extLst>
              <a:ext uri="{FF2B5EF4-FFF2-40B4-BE49-F238E27FC236}">
                <a16:creationId xmlns:a16="http://schemas.microsoft.com/office/drawing/2014/main" id="{773832BE-8C7A-4CB1-8575-C112FC14A6F0}"/>
              </a:ext>
            </a:extLst>
          </p:cNvPr>
          <p:cNvSpPr>
            <a:spLocks noEditPoints="1"/>
          </p:cNvSpPr>
          <p:nvPr/>
        </p:nvSpPr>
        <p:spPr bwMode="auto">
          <a:xfrm>
            <a:off x="9832981" y="3253263"/>
            <a:ext cx="227752" cy="509874"/>
          </a:xfrm>
          <a:custGeom>
            <a:avLst/>
            <a:gdLst>
              <a:gd name="T0" fmla="*/ 150372 w 72"/>
              <a:gd name="T1" fmla="*/ 389047 h 160"/>
              <a:gd name="T2" fmla="*/ 129867 w 72"/>
              <a:gd name="T3" fmla="*/ 309860 h 160"/>
              <a:gd name="T4" fmla="*/ 170877 w 72"/>
              <a:gd name="T5" fmla="*/ 285760 h 160"/>
              <a:gd name="T6" fmla="*/ 187965 w 72"/>
              <a:gd name="T7" fmla="*/ 296089 h 160"/>
              <a:gd name="T8" fmla="*/ 170877 w 72"/>
              <a:gd name="T9" fmla="*/ 254774 h 160"/>
              <a:gd name="T10" fmla="*/ 150372 w 72"/>
              <a:gd name="T11" fmla="*/ 265103 h 160"/>
              <a:gd name="T12" fmla="*/ 146954 w 72"/>
              <a:gd name="T13" fmla="*/ 206574 h 160"/>
              <a:gd name="T14" fmla="*/ 157207 w 72"/>
              <a:gd name="T15" fmla="*/ 199688 h 160"/>
              <a:gd name="T16" fmla="*/ 225558 w 72"/>
              <a:gd name="T17" fmla="*/ 130830 h 160"/>
              <a:gd name="T18" fmla="*/ 215305 w 72"/>
              <a:gd name="T19" fmla="*/ 68858 h 160"/>
              <a:gd name="T20" fmla="*/ 150372 w 72"/>
              <a:gd name="T21" fmla="*/ 0 h 160"/>
              <a:gd name="T22" fmla="*/ 88856 w 72"/>
              <a:gd name="T23" fmla="*/ 3443 h 160"/>
              <a:gd name="T24" fmla="*/ 27340 w 72"/>
              <a:gd name="T25" fmla="*/ 68858 h 160"/>
              <a:gd name="T26" fmla="*/ 20505 w 72"/>
              <a:gd name="T27" fmla="*/ 137716 h 160"/>
              <a:gd name="T28" fmla="*/ 85439 w 72"/>
              <a:gd name="T29" fmla="*/ 199688 h 160"/>
              <a:gd name="T30" fmla="*/ 112779 w 72"/>
              <a:gd name="T31" fmla="*/ 241003 h 160"/>
              <a:gd name="T32" fmla="*/ 112779 w 72"/>
              <a:gd name="T33" fmla="*/ 309860 h 160"/>
              <a:gd name="T34" fmla="*/ 95691 w 72"/>
              <a:gd name="T35" fmla="*/ 389047 h 160"/>
              <a:gd name="T36" fmla="*/ 0 w 72"/>
              <a:gd name="T37" fmla="*/ 523320 h 160"/>
              <a:gd name="T38" fmla="*/ 47846 w 72"/>
              <a:gd name="T39" fmla="*/ 550863 h 160"/>
              <a:gd name="T40" fmla="*/ 41011 w 72"/>
              <a:gd name="T41" fmla="*/ 499220 h 160"/>
              <a:gd name="T42" fmla="*/ 112779 w 72"/>
              <a:gd name="T43" fmla="*/ 495777 h 160"/>
              <a:gd name="T44" fmla="*/ 102526 w 72"/>
              <a:gd name="T45" fmla="*/ 550863 h 160"/>
              <a:gd name="T46" fmla="*/ 150372 w 72"/>
              <a:gd name="T47" fmla="*/ 523320 h 160"/>
              <a:gd name="T48" fmla="*/ 181130 w 72"/>
              <a:gd name="T49" fmla="*/ 475119 h 160"/>
              <a:gd name="T50" fmla="*/ 187965 w 72"/>
              <a:gd name="T51" fmla="*/ 540534 h 160"/>
              <a:gd name="T52" fmla="*/ 246063 w 72"/>
              <a:gd name="T53" fmla="*/ 540534 h 160"/>
              <a:gd name="T54" fmla="*/ 92274 w 72"/>
              <a:gd name="T55" fmla="*/ 103287 h 160"/>
              <a:gd name="T56" fmla="*/ 123032 w 72"/>
              <a:gd name="T57" fmla="*/ 134273 h 160"/>
              <a:gd name="T58" fmla="*/ 208470 w 72"/>
              <a:gd name="T59" fmla="*/ 82629 h 160"/>
              <a:gd name="T60" fmla="*/ 208470 w 72"/>
              <a:gd name="T61" fmla="*/ 123944 h 160"/>
              <a:gd name="T62" fmla="*/ 187965 w 72"/>
              <a:gd name="T63" fmla="*/ 79187 h 160"/>
              <a:gd name="T64" fmla="*/ 102526 w 72"/>
              <a:gd name="T65" fmla="*/ 20657 h 160"/>
              <a:gd name="T66" fmla="*/ 123032 w 72"/>
              <a:gd name="T67" fmla="*/ 17214 h 160"/>
              <a:gd name="T68" fmla="*/ 95691 w 72"/>
              <a:gd name="T69" fmla="*/ 58529 h 160"/>
              <a:gd name="T70" fmla="*/ 37593 w 72"/>
              <a:gd name="T71" fmla="*/ 123944 h 160"/>
              <a:gd name="T72" fmla="*/ 37593 w 72"/>
              <a:gd name="T73" fmla="*/ 82629 h 160"/>
              <a:gd name="T74" fmla="*/ 58098 w 72"/>
              <a:gd name="T75" fmla="*/ 127387 h 160"/>
              <a:gd name="T76" fmla="*/ 150372 w 72"/>
              <a:gd name="T77" fmla="*/ 151487 h 160"/>
              <a:gd name="T78" fmla="*/ 143537 w 72"/>
              <a:gd name="T79" fmla="*/ 189359 h 160"/>
              <a:gd name="T80" fmla="*/ 102526 w 72"/>
              <a:gd name="T81" fmla="*/ 189359 h 160"/>
              <a:gd name="T82" fmla="*/ 112779 w 72"/>
              <a:gd name="T83" fmla="*/ 533649 h 160"/>
              <a:gd name="T84" fmla="*/ 133284 w 72"/>
              <a:gd name="T85" fmla="*/ 523320 h 160"/>
              <a:gd name="T86" fmla="*/ 123032 w 72"/>
              <a:gd name="T87" fmla="*/ 254774 h 160"/>
              <a:gd name="T88" fmla="*/ 123032 w 72"/>
              <a:gd name="T89" fmla="*/ 296089 h 160"/>
              <a:gd name="T90" fmla="*/ 112779 w 72"/>
              <a:gd name="T91" fmla="*/ 371833 h 160"/>
              <a:gd name="T92" fmla="*/ 133284 w 72"/>
              <a:gd name="T93" fmla="*/ 389047 h 160"/>
              <a:gd name="T94" fmla="*/ 112779 w 72"/>
              <a:gd name="T95" fmla="*/ 371833 h 160"/>
              <a:gd name="T96" fmla="*/ 17088 w 72"/>
              <a:gd name="T97" fmla="*/ 523320 h 160"/>
              <a:gd name="T98" fmla="*/ 27340 w 72"/>
              <a:gd name="T99" fmla="*/ 512991 h 160"/>
              <a:gd name="T100" fmla="*/ 75186 w 72"/>
              <a:gd name="T101" fmla="*/ 457905 h 160"/>
              <a:gd name="T102" fmla="*/ 112779 w 72"/>
              <a:gd name="T103" fmla="*/ 457905 h 160"/>
              <a:gd name="T104" fmla="*/ 129867 w 72"/>
              <a:gd name="T105" fmla="*/ 416590 h 160"/>
              <a:gd name="T106" fmla="*/ 129867 w 72"/>
              <a:gd name="T107" fmla="*/ 457905 h 160"/>
              <a:gd name="T108" fmla="*/ 205053 w 72"/>
              <a:gd name="T109" fmla="*/ 523320 h 160"/>
              <a:gd name="T110" fmla="*/ 215305 w 72"/>
              <a:gd name="T111" fmla="*/ 512991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72" h="160">
                <a:moveTo>
                  <a:pt x="65" y="144"/>
                </a:moveTo>
                <a:cubicBezTo>
                  <a:pt x="43" y="117"/>
                  <a:pt x="43" y="117"/>
                  <a:pt x="43" y="117"/>
                </a:cubicBezTo>
                <a:cubicBezTo>
                  <a:pt x="44" y="116"/>
                  <a:pt x="44" y="114"/>
                  <a:pt x="44" y="113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04"/>
                  <a:pt x="42" y="101"/>
                  <a:pt x="38" y="10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89"/>
                  <a:pt x="44" y="86"/>
                  <a:pt x="44" y="83"/>
                </a:cubicBezTo>
                <a:cubicBezTo>
                  <a:pt x="44" y="83"/>
                  <a:pt x="44" y="83"/>
                  <a:pt x="44" y="83"/>
                </a:cubicBezTo>
                <a:cubicBezTo>
                  <a:pt x="50" y="83"/>
                  <a:pt x="50" y="83"/>
                  <a:pt x="50" y="83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7"/>
                  <a:pt x="51" y="88"/>
                  <a:pt x="52" y="88"/>
                </a:cubicBezTo>
                <a:cubicBezTo>
                  <a:pt x="54" y="88"/>
                  <a:pt x="55" y="87"/>
                  <a:pt x="55" y="86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3"/>
                  <a:pt x="54" y="72"/>
                  <a:pt x="52" y="72"/>
                </a:cubicBezTo>
                <a:cubicBezTo>
                  <a:pt x="51" y="72"/>
                  <a:pt x="50" y="73"/>
                  <a:pt x="50" y="74"/>
                </a:cubicBezTo>
                <a:cubicBezTo>
                  <a:pt x="50" y="77"/>
                  <a:pt x="50" y="77"/>
                  <a:pt x="50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4" y="74"/>
                  <a:pt x="42" y="71"/>
                  <a:pt x="38" y="70"/>
                </a:cubicBezTo>
                <a:cubicBezTo>
                  <a:pt x="38" y="60"/>
                  <a:pt x="38" y="60"/>
                  <a:pt x="38" y="60"/>
                </a:cubicBezTo>
                <a:cubicBezTo>
                  <a:pt x="41" y="60"/>
                  <a:pt x="43" y="60"/>
                  <a:pt x="43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5" y="60"/>
                  <a:pt x="45" y="60"/>
                  <a:pt x="46" y="60"/>
                </a:cubicBezTo>
                <a:cubicBezTo>
                  <a:pt x="46" y="59"/>
                  <a:pt x="46" y="59"/>
                  <a:pt x="46" y="58"/>
                </a:cubicBezTo>
                <a:cubicBezTo>
                  <a:pt x="47" y="57"/>
                  <a:pt x="48" y="49"/>
                  <a:pt x="49" y="44"/>
                </a:cubicBezTo>
                <a:cubicBezTo>
                  <a:pt x="64" y="41"/>
                  <a:pt x="64" y="41"/>
                  <a:pt x="64" y="41"/>
                </a:cubicBezTo>
                <a:cubicBezTo>
                  <a:pt x="65" y="41"/>
                  <a:pt x="66" y="40"/>
                  <a:pt x="66" y="38"/>
                </a:cubicBezTo>
                <a:cubicBezTo>
                  <a:pt x="66" y="32"/>
                  <a:pt x="66" y="24"/>
                  <a:pt x="66" y="23"/>
                </a:cubicBezTo>
                <a:cubicBezTo>
                  <a:pt x="66" y="22"/>
                  <a:pt x="66" y="21"/>
                  <a:pt x="65" y="20"/>
                </a:cubicBezTo>
                <a:cubicBezTo>
                  <a:pt x="65" y="20"/>
                  <a:pt x="64" y="20"/>
                  <a:pt x="63" y="20"/>
                </a:cubicBezTo>
                <a:cubicBezTo>
                  <a:pt x="62" y="19"/>
                  <a:pt x="55" y="18"/>
                  <a:pt x="49" y="17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5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37" y="0"/>
                  <a:pt x="30" y="0"/>
                  <a:pt x="28" y="0"/>
                </a:cubicBezTo>
                <a:cubicBezTo>
                  <a:pt x="27" y="0"/>
                  <a:pt x="26" y="0"/>
                  <a:pt x="26" y="1"/>
                </a:cubicBezTo>
                <a:cubicBezTo>
                  <a:pt x="25" y="1"/>
                  <a:pt x="25" y="2"/>
                  <a:pt x="25" y="3"/>
                </a:cubicBezTo>
                <a:cubicBezTo>
                  <a:pt x="25" y="4"/>
                  <a:pt x="24" y="11"/>
                  <a:pt x="22" y="1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0"/>
                  <a:pt x="6" y="21"/>
                  <a:pt x="6" y="22"/>
                </a:cubicBezTo>
                <a:cubicBezTo>
                  <a:pt x="6" y="29"/>
                  <a:pt x="6" y="36"/>
                  <a:pt x="6" y="38"/>
                </a:cubicBezTo>
                <a:cubicBezTo>
                  <a:pt x="5" y="39"/>
                  <a:pt x="6" y="40"/>
                  <a:pt x="6" y="40"/>
                </a:cubicBezTo>
                <a:cubicBezTo>
                  <a:pt x="7" y="41"/>
                  <a:pt x="7" y="41"/>
                  <a:pt x="8" y="41"/>
                </a:cubicBezTo>
                <a:cubicBezTo>
                  <a:pt x="9" y="41"/>
                  <a:pt x="17" y="42"/>
                  <a:pt x="22" y="44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60"/>
                  <a:pt x="26" y="60"/>
                  <a:pt x="28" y="60"/>
                </a:cubicBezTo>
                <a:cubicBezTo>
                  <a:pt x="29" y="60"/>
                  <a:pt x="31" y="60"/>
                  <a:pt x="33" y="60"/>
                </a:cubicBezTo>
                <a:cubicBezTo>
                  <a:pt x="33" y="70"/>
                  <a:pt x="33" y="70"/>
                  <a:pt x="33" y="70"/>
                </a:cubicBezTo>
                <a:cubicBezTo>
                  <a:pt x="30" y="71"/>
                  <a:pt x="28" y="74"/>
                  <a:pt x="28" y="77"/>
                </a:cubicBezTo>
                <a:cubicBezTo>
                  <a:pt x="28" y="83"/>
                  <a:pt x="28" y="83"/>
                  <a:pt x="28" y="83"/>
                </a:cubicBezTo>
                <a:cubicBezTo>
                  <a:pt x="28" y="86"/>
                  <a:pt x="30" y="89"/>
                  <a:pt x="33" y="90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0" y="101"/>
                  <a:pt x="28" y="104"/>
                  <a:pt x="28" y="108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114"/>
                  <a:pt x="28" y="116"/>
                  <a:pt x="28" y="117"/>
                </a:cubicBezTo>
                <a:cubicBezTo>
                  <a:pt x="7" y="144"/>
                  <a:pt x="7" y="144"/>
                  <a:pt x="7" y="144"/>
                </a:cubicBezTo>
                <a:cubicBezTo>
                  <a:pt x="3" y="145"/>
                  <a:pt x="0" y="148"/>
                  <a:pt x="0" y="152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6" y="159"/>
                  <a:pt x="16" y="157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49"/>
                  <a:pt x="15" y="146"/>
                  <a:pt x="12" y="145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3" y="144"/>
                  <a:pt x="33" y="144"/>
                  <a:pt x="33" y="144"/>
                </a:cubicBezTo>
                <a:cubicBezTo>
                  <a:pt x="30" y="145"/>
                  <a:pt x="28" y="148"/>
                  <a:pt x="28" y="152"/>
                </a:cubicBezTo>
                <a:cubicBezTo>
                  <a:pt x="28" y="157"/>
                  <a:pt x="28" y="157"/>
                  <a:pt x="28" y="157"/>
                </a:cubicBezTo>
                <a:cubicBezTo>
                  <a:pt x="28" y="159"/>
                  <a:pt x="29" y="160"/>
                  <a:pt x="30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3" y="160"/>
                  <a:pt x="44" y="159"/>
                  <a:pt x="44" y="157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4" y="148"/>
                  <a:pt x="42" y="145"/>
                  <a:pt x="38" y="144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9" y="145"/>
                  <a:pt x="59" y="145"/>
                  <a:pt x="59" y="145"/>
                </a:cubicBezTo>
                <a:cubicBezTo>
                  <a:pt x="57" y="146"/>
                  <a:pt x="55" y="149"/>
                  <a:pt x="55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5" y="159"/>
                  <a:pt x="56" y="160"/>
                  <a:pt x="58" y="160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70" y="160"/>
                  <a:pt x="72" y="159"/>
                  <a:pt x="72" y="157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48"/>
                  <a:pt x="69" y="145"/>
                  <a:pt x="65" y="144"/>
                </a:cubicBezTo>
                <a:close/>
                <a:moveTo>
                  <a:pt x="27" y="30"/>
                </a:moveTo>
                <a:cubicBezTo>
                  <a:pt x="27" y="26"/>
                  <a:pt x="31" y="22"/>
                  <a:pt x="36" y="22"/>
                </a:cubicBezTo>
                <a:cubicBezTo>
                  <a:pt x="40" y="22"/>
                  <a:pt x="44" y="26"/>
                  <a:pt x="44" y="30"/>
                </a:cubicBezTo>
                <a:cubicBezTo>
                  <a:pt x="44" y="35"/>
                  <a:pt x="40" y="39"/>
                  <a:pt x="36" y="39"/>
                </a:cubicBezTo>
                <a:cubicBezTo>
                  <a:pt x="31" y="39"/>
                  <a:pt x="27" y="35"/>
                  <a:pt x="27" y="30"/>
                </a:cubicBezTo>
                <a:close/>
                <a:moveTo>
                  <a:pt x="60" y="24"/>
                </a:moveTo>
                <a:cubicBezTo>
                  <a:pt x="60" y="24"/>
                  <a:pt x="61" y="24"/>
                  <a:pt x="61" y="24"/>
                </a:cubicBezTo>
                <a:cubicBezTo>
                  <a:pt x="61" y="24"/>
                  <a:pt x="61" y="25"/>
                  <a:pt x="61" y="25"/>
                </a:cubicBezTo>
                <a:cubicBezTo>
                  <a:pt x="61" y="26"/>
                  <a:pt x="61" y="28"/>
                  <a:pt x="61" y="30"/>
                </a:cubicBezTo>
                <a:cubicBezTo>
                  <a:pt x="61" y="32"/>
                  <a:pt x="61" y="35"/>
                  <a:pt x="61" y="36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22"/>
                  <a:pt x="49" y="22"/>
                  <a:pt x="49" y="22"/>
                </a:cubicBezTo>
                <a:cubicBezTo>
                  <a:pt x="51" y="23"/>
                  <a:pt x="53" y="23"/>
                  <a:pt x="55" y="23"/>
                </a:cubicBezTo>
                <a:cubicBezTo>
                  <a:pt x="57" y="24"/>
                  <a:pt x="59" y="24"/>
                  <a:pt x="60" y="24"/>
                </a:cubicBezTo>
                <a:close/>
                <a:moveTo>
                  <a:pt x="29" y="11"/>
                </a:moveTo>
                <a:cubicBezTo>
                  <a:pt x="29" y="9"/>
                  <a:pt x="30" y="7"/>
                  <a:pt x="30" y="6"/>
                </a:cubicBezTo>
                <a:cubicBezTo>
                  <a:pt x="30" y="6"/>
                  <a:pt x="30" y="5"/>
                  <a:pt x="30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2" y="5"/>
                  <a:pt x="33" y="5"/>
                  <a:pt x="36" y="5"/>
                </a:cubicBezTo>
                <a:cubicBezTo>
                  <a:pt x="38" y="5"/>
                  <a:pt x="40" y="5"/>
                  <a:pt x="42" y="5"/>
                </a:cubicBezTo>
                <a:cubicBezTo>
                  <a:pt x="44" y="17"/>
                  <a:pt x="44" y="17"/>
                  <a:pt x="4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5"/>
                  <a:pt x="28" y="13"/>
                  <a:pt x="29" y="11"/>
                </a:cubicBezTo>
                <a:close/>
                <a:moveTo>
                  <a:pt x="11" y="36"/>
                </a:moveTo>
                <a:cubicBezTo>
                  <a:pt x="11" y="36"/>
                  <a:pt x="11" y="36"/>
                  <a:pt x="11" y="36"/>
                </a:cubicBezTo>
                <a:cubicBezTo>
                  <a:pt x="11" y="36"/>
                  <a:pt x="11" y="36"/>
                  <a:pt x="11" y="36"/>
                </a:cubicBezTo>
                <a:cubicBezTo>
                  <a:pt x="11" y="34"/>
                  <a:pt x="11" y="33"/>
                  <a:pt x="11" y="30"/>
                </a:cubicBezTo>
                <a:cubicBezTo>
                  <a:pt x="11" y="28"/>
                  <a:pt x="11" y="26"/>
                  <a:pt x="11" y="24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19" y="38"/>
                  <a:pt x="17" y="37"/>
                </a:cubicBezTo>
                <a:cubicBezTo>
                  <a:pt x="14" y="37"/>
                  <a:pt x="13" y="36"/>
                  <a:pt x="11" y="36"/>
                </a:cubicBezTo>
                <a:close/>
                <a:moveTo>
                  <a:pt x="28" y="44"/>
                </a:moveTo>
                <a:cubicBezTo>
                  <a:pt x="44" y="44"/>
                  <a:pt x="44" y="44"/>
                  <a:pt x="44" y="44"/>
                </a:cubicBezTo>
                <a:cubicBezTo>
                  <a:pt x="43" y="45"/>
                  <a:pt x="43" y="47"/>
                  <a:pt x="43" y="49"/>
                </a:cubicBezTo>
                <a:cubicBezTo>
                  <a:pt x="42" y="52"/>
                  <a:pt x="42" y="53"/>
                  <a:pt x="42" y="55"/>
                </a:cubicBezTo>
                <a:cubicBezTo>
                  <a:pt x="42" y="55"/>
                  <a:pt x="42" y="55"/>
                  <a:pt x="42" y="55"/>
                </a:cubicBezTo>
                <a:cubicBezTo>
                  <a:pt x="42" y="55"/>
                  <a:pt x="41" y="55"/>
                  <a:pt x="41" y="55"/>
                </a:cubicBezTo>
                <a:cubicBezTo>
                  <a:pt x="40" y="55"/>
                  <a:pt x="38" y="55"/>
                  <a:pt x="36" y="55"/>
                </a:cubicBezTo>
                <a:cubicBezTo>
                  <a:pt x="34" y="55"/>
                  <a:pt x="31" y="55"/>
                  <a:pt x="30" y="55"/>
                </a:cubicBezTo>
                <a:lnTo>
                  <a:pt x="28" y="44"/>
                </a:lnTo>
                <a:close/>
                <a:moveTo>
                  <a:pt x="39" y="155"/>
                </a:moveTo>
                <a:cubicBezTo>
                  <a:pt x="33" y="155"/>
                  <a:pt x="33" y="155"/>
                  <a:pt x="33" y="155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3" y="150"/>
                  <a:pt x="34" y="149"/>
                  <a:pt x="36" y="149"/>
                </a:cubicBezTo>
                <a:cubicBezTo>
                  <a:pt x="37" y="149"/>
                  <a:pt x="39" y="150"/>
                  <a:pt x="39" y="152"/>
                </a:cubicBezTo>
                <a:lnTo>
                  <a:pt x="39" y="155"/>
                </a:lnTo>
                <a:close/>
                <a:moveTo>
                  <a:pt x="33" y="77"/>
                </a:moveTo>
                <a:cubicBezTo>
                  <a:pt x="33" y="76"/>
                  <a:pt x="34" y="74"/>
                  <a:pt x="36" y="74"/>
                </a:cubicBezTo>
                <a:cubicBezTo>
                  <a:pt x="37" y="74"/>
                  <a:pt x="39" y="76"/>
                  <a:pt x="39" y="77"/>
                </a:cubicBezTo>
                <a:cubicBezTo>
                  <a:pt x="39" y="83"/>
                  <a:pt x="39" y="83"/>
                  <a:pt x="39" y="83"/>
                </a:cubicBezTo>
                <a:cubicBezTo>
                  <a:pt x="39" y="84"/>
                  <a:pt x="37" y="86"/>
                  <a:pt x="36" y="86"/>
                </a:cubicBezTo>
                <a:cubicBezTo>
                  <a:pt x="34" y="86"/>
                  <a:pt x="33" y="84"/>
                  <a:pt x="33" y="83"/>
                </a:cubicBezTo>
                <a:lnTo>
                  <a:pt x="33" y="77"/>
                </a:lnTo>
                <a:close/>
                <a:moveTo>
                  <a:pt x="33" y="108"/>
                </a:moveTo>
                <a:cubicBezTo>
                  <a:pt x="33" y="106"/>
                  <a:pt x="34" y="105"/>
                  <a:pt x="36" y="105"/>
                </a:cubicBezTo>
                <a:cubicBezTo>
                  <a:pt x="37" y="105"/>
                  <a:pt x="39" y="106"/>
                  <a:pt x="39" y="108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39" y="115"/>
                  <a:pt x="37" y="116"/>
                  <a:pt x="36" y="116"/>
                </a:cubicBezTo>
                <a:cubicBezTo>
                  <a:pt x="34" y="116"/>
                  <a:pt x="33" y="115"/>
                  <a:pt x="33" y="113"/>
                </a:cubicBezTo>
                <a:lnTo>
                  <a:pt x="33" y="108"/>
                </a:lnTo>
                <a:close/>
                <a:moveTo>
                  <a:pt x="11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52"/>
                  <a:pt x="5" y="152"/>
                  <a:pt x="5" y="152"/>
                </a:cubicBezTo>
                <a:cubicBezTo>
                  <a:pt x="5" y="150"/>
                  <a:pt x="7" y="149"/>
                  <a:pt x="8" y="149"/>
                </a:cubicBezTo>
                <a:cubicBezTo>
                  <a:pt x="8" y="149"/>
                  <a:pt x="8" y="149"/>
                  <a:pt x="8" y="149"/>
                </a:cubicBezTo>
                <a:cubicBezTo>
                  <a:pt x="8" y="149"/>
                  <a:pt x="8" y="149"/>
                  <a:pt x="8" y="149"/>
                </a:cubicBezTo>
                <a:cubicBezTo>
                  <a:pt x="10" y="149"/>
                  <a:pt x="11" y="150"/>
                  <a:pt x="11" y="152"/>
                </a:cubicBezTo>
                <a:lnTo>
                  <a:pt x="11" y="155"/>
                </a:lnTo>
                <a:close/>
                <a:moveTo>
                  <a:pt x="22" y="133"/>
                </a:moveTo>
                <a:cubicBezTo>
                  <a:pt x="32" y="120"/>
                  <a:pt x="32" y="120"/>
                  <a:pt x="32" y="120"/>
                </a:cubicBezTo>
                <a:cubicBezTo>
                  <a:pt x="32" y="121"/>
                  <a:pt x="33" y="121"/>
                  <a:pt x="33" y="121"/>
                </a:cubicBezTo>
                <a:cubicBezTo>
                  <a:pt x="33" y="133"/>
                  <a:pt x="33" y="133"/>
                  <a:pt x="33" y="133"/>
                </a:cubicBezTo>
                <a:lnTo>
                  <a:pt x="22" y="133"/>
                </a:lnTo>
                <a:close/>
                <a:moveTo>
                  <a:pt x="38" y="133"/>
                </a:moveTo>
                <a:cubicBezTo>
                  <a:pt x="38" y="121"/>
                  <a:pt x="38" y="121"/>
                  <a:pt x="38" y="121"/>
                </a:cubicBezTo>
                <a:cubicBezTo>
                  <a:pt x="39" y="121"/>
                  <a:pt x="39" y="121"/>
                  <a:pt x="39" y="120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38" y="133"/>
                  <a:pt x="38" y="133"/>
                  <a:pt x="38" y="133"/>
                </a:cubicBezTo>
                <a:close/>
                <a:moveTo>
                  <a:pt x="66" y="155"/>
                </a:moveTo>
                <a:cubicBezTo>
                  <a:pt x="60" y="155"/>
                  <a:pt x="60" y="155"/>
                  <a:pt x="60" y="155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0"/>
                  <a:pt x="62" y="149"/>
                  <a:pt x="63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5" y="149"/>
                  <a:pt x="66" y="150"/>
                  <a:pt x="66" y="152"/>
                </a:cubicBezTo>
                <a:lnTo>
                  <a:pt x="66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85">
            <a:extLst>
              <a:ext uri="{FF2B5EF4-FFF2-40B4-BE49-F238E27FC236}">
                <a16:creationId xmlns:a16="http://schemas.microsoft.com/office/drawing/2014/main" id="{295159AE-483F-42F0-9EC5-CB0A9B0D693D}"/>
              </a:ext>
            </a:extLst>
          </p:cNvPr>
          <p:cNvSpPr>
            <a:spLocks noEditPoints="1"/>
          </p:cNvSpPr>
          <p:nvPr/>
        </p:nvSpPr>
        <p:spPr bwMode="auto">
          <a:xfrm>
            <a:off x="9821272" y="5260869"/>
            <a:ext cx="239506" cy="509870"/>
          </a:xfrm>
          <a:custGeom>
            <a:avLst/>
            <a:gdLst>
              <a:gd name="T0" fmla="*/ 255358 w 76"/>
              <a:gd name="T1" fmla="*/ 117058 h 160"/>
              <a:gd name="T2" fmla="*/ 187263 w 76"/>
              <a:gd name="T3" fmla="*/ 0 h 160"/>
              <a:gd name="T4" fmla="*/ 0 w 76"/>
              <a:gd name="T5" fmla="*/ 110173 h 160"/>
              <a:gd name="T6" fmla="*/ 68096 w 76"/>
              <a:gd name="T7" fmla="*/ 227231 h 160"/>
              <a:gd name="T8" fmla="*/ 102143 w 76"/>
              <a:gd name="T9" fmla="*/ 265103 h 160"/>
              <a:gd name="T10" fmla="*/ 119167 w 76"/>
              <a:gd name="T11" fmla="*/ 344289 h 160"/>
              <a:gd name="T12" fmla="*/ 102143 w 76"/>
              <a:gd name="T13" fmla="*/ 402819 h 160"/>
              <a:gd name="T14" fmla="*/ 6810 w 76"/>
              <a:gd name="T15" fmla="*/ 540534 h 160"/>
              <a:gd name="T16" fmla="*/ 61286 w 76"/>
              <a:gd name="T17" fmla="*/ 540534 h 160"/>
              <a:gd name="T18" fmla="*/ 68096 w 76"/>
              <a:gd name="T19" fmla="*/ 475119 h 160"/>
              <a:gd name="T20" fmla="*/ 102143 w 76"/>
              <a:gd name="T21" fmla="*/ 523320 h 160"/>
              <a:gd name="T22" fmla="*/ 146405 w 76"/>
              <a:gd name="T23" fmla="*/ 550863 h 160"/>
              <a:gd name="T24" fmla="*/ 136191 w 76"/>
              <a:gd name="T25" fmla="*/ 495777 h 160"/>
              <a:gd name="T26" fmla="*/ 207691 w 76"/>
              <a:gd name="T27" fmla="*/ 499220 h 160"/>
              <a:gd name="T28" fmla="*/ 204287 w 76"/>
              <a:gd name="T29" fmla="*/ 550863 h 160"/>
              <a:gd name="T30" fmla="*/ 248549 w 76"/>
              <a:gd name="T31" fmla="*/ 523320 h 160"/>
              <a:gd name="T32" fmla="*/ 156620 w 76"/>
              <a:gd name="T33" fmla="*/ 389047 h 160"/>
              <a:gd name="T34" fmla="*/ 136191 w 76"/>
              <a:gd name="T35" fmla="*/ 309860 h 160"/>
              <a:gd name="T36" fmla="*/ 177048 w 76"/>
              <a:gd name="T37" fmla="*/ 285760 h 160"/>
              <a:gd name="T38" fmla="*/ 194072 w 76"/>
              <a:gd name="T39" fmla="*/ 296089 h 160"/>
              <a:gd name="T40" fmla="*/ 177048 w 76"/>
              <a:gd name="T41" fmla="*/ 254774 h 160"/>
              <a:gd name="T42" fmla="*/ 156620 w 76"/>
              <a:gd name="T43" fmla="*/ 265103 h 160"/>
              <a:gd name="T44" fmla="*/ 187263 w 76"/>
              <a:gd name="T45" fmla="*/ 227231 h 160"/>
              <a:gd name="T46" fmla="*/ 119167 w 76"/>
              <a:gd name="T47" fmla="*/ 523320 h 160"/>
              <a:gd name="T48" fmla="*/ 139596 w 76"/>
              <a:gd name="T49" fmla="*/ 533649 h 160"/>
              <a:gd name="T50" fmla="*/ 23833 w 76"/>
              <a:gd name="T51" fmla="*/ 523320 h 160"/>
              <a:gd name="T52" fmla="*/ 34048 w 76"/>
              <a:gd name="T53" fmla="*/ 512991 h 160"/>
              <a:gd name="T54" fmla="*/ 81715 w 76"/>
              <a:gd name="T55" fmla="*/ 457905 h 160"/>
              <a:gd name="T56" fmla="*/ 119167 w 76"/>
              <a:gd name="T57" fmla="*/ 457905 h 160"/>
              <a:gd name="T58" fmla="*/ 136191 w 76"/>
              <a:gd name="T59" fmla="*/ 416590 h 160"/>
              <a:gd name="T60" fmla="*/ 136191 w 76"/>
              <a:gd name="T61" fmla="*/ 457905 h 160"/>
              <a:gd name="T62" fmla="*/ 211096 w 76"/>
              <a:gd name="T63" fmla="*/ 523320 h 160"/>
              <a:gd name="T64" fmla="*/ 221310 w 76"/>
              <a:gd name="T65" fmla="*/ 512991 h 160"/>
              <a:gd name="T66" fmla="*/ 139596 w 76"/>
              <a:gd name="T67" fmla="*/ 389047 h 160"/>
              <a:gd name="T68" fmla="*/ 119167 w 76"/>
              <a:gd name="T69" fmla="*/ 371833 h 160"/>
              <a:gd name="T70" fmla="*/ 139596 w 76"/>
              <a:gd name="T71" fmla="*/ 389047 h 160"/>
              <a:gd name="T72" fmla="*/ 119167 w 76"/>
              <a:gd name="T73" fmla="*/ 285760 h 160"/>
              <a:gd name="T74" fmla="*/ 139596 w 76"/>
              <a:gd name="T75" fmla="*/ 265103 h 160"/>
              <a:gd name="T76" fmla="*/ 119167 w 76"/>
              <a:gd name="T77" fmla="*/ 123944 h 160"/>
              <a:gd name="T78" fmla="*/ 98739 w 76"/>
              <a:gd name="T79" fmla="*/ 123944 h 160"/>
              <a:gd name="T80" fmla="*/ 146405 w 76"/>
              <a:gd name="T81" fmla="*/ 92958 h 160"/>
              <a:gd name="T82" fmla="*/ 146405 w 76"/>
              <a:gd name="T83" fmla="*/ 134273 h 160"/>
              <a:gd name="T84" fmla="*/ 129382 w 76"/>
              <a:gd name="T85" fmla="*/ 113615 h 160"/>
              <a:gd name="T86" fmla="*/ 81715 w 76"/>
              <a:gd name="T87" fmla="*/ 123944 h 160"/>
              <a:gd name="T88" fmla="*/ 68096 w 76"/>
              <a:gd name="T89" fmla="*/ 199688 h 160"/>
              <a:gd name="T90" fmla="*/ 81715 w 76"/>
              <a:gd name="T91" fmla="*/ 103287 h 160"/>
              <a:gd name="T92" fmla="*/ 68096 w 76"/>
              <a:gd name="T93" fmla="*/ 27543 h 160"/>
              <a:gd name="T94" fmla="*/ 173644 w 76"/>
              <a:gd name="T95" fmla="*/ 103287 h 160"/>
              <a:gd name="T96" fmla="*/ 231525 w 76"/>
              <a:gd name="T97" fmla="*/ 103287 h 160"/>
              <a:gd name="T98" fmla="*/ 173644 w 76"/>
              <a:gd name="T99" fmla="*/ 123944 h 160"/>
              <a:gd name="T100" fmla="*/ 187263 w 76"/>
              <a:gd name="T101" fmla="*/ 199688 h 160"/>
              <a:gd name="T102" fmla="*/ 115762 w 76"/>
              <a:gd name="T103" fmla="*/ 75744 h 160"/>
              <a:gd name="T104" fmla="*/ 173644 w 76"/>
              <a:gd name="T105" fmla="*/ 17214 h 160"/>
              <a:gd name="T106" fmla="*/ 139596 w 76"/>
              <a:gd name="T107" fmla="*/ 151487 h 160"/>
              <a:gd name="T108" fmla="*/ 136191 w 76"/>
              <a:gd name="T109" fmla="*/ 151487 h 160"/>
              <a:gd name="T110" fmla="*/ 115762 w 76"/>
              <a:gd name="T111" fmla="*/ 151487 h 160"/>
              <a:gd name="T112" fmla="*/ 119167 w 76"/>
              <a:gd name="T113" fmla="*/ 210017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6" h="160">
                <a:moveTo>
                  <a:pt x="55" y="66"/>
                </a:moveTo>
                <a:cubicBezTo>
                  <a:pt x="56" y="66"/>
                  <a:pt x="57" y="66"/>
                  <a:pt x="58" y="65"/>
                </a:cubicBezTo>
                <a:cubicBezTo>
                  <a:pt x="75" y="34"/>
                  <a:pt x="75" y="34"/>
                  <a:pt x="75" y="34"/>
                </a:cubicBezTo>
                <a:cubicBezTo>
                  <a:pt x="76" y="33"/>
                  <a:pt x="76" y="33"/>
                  <a:pt x="75" y="32"/>
                </a:cubicBezTo>
                <a:cubicBezTo>
                  <a:pt x="58" y="1"/>
                  <a:pt x="58" y="1"/>
                  <a:pt x="58" y="1"/>
                </a:cubicBezTo>
                <a:cubicBezTo>
                  <a:pt x="57" y="0"/>
                  <a:pt x="56" y="0"/>
                  <a:pt x="5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0"/>
                  <a:pt x="18" y="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3"/>
                  <a:pt x="0" y="33"/>
                  <a:pt x="0" y="34"/>
                </a:cubicBezTo>
                <a:cubicBezTo>
                  <a:pt x="18" y="65"/>
                  <a:pt x="18" y="65"/>
                  <a:pt x="18" y="65"/>
                </a:cubicBezTo>
                <a:cubicBezTo>
                  <a:pt x="18" y="66"/>
                  <a:pt x="19" y="66"/>
                  <a:pt x="20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70"/>
                  <a:pt x="35" y="70"/>
                  <a:pt x="35" y="70"/>
                </a:cubicBezTo>
                <a:cubicBezTo>
                  <a:pt x="32" y="71"/>
                  <a:pt x="30" y="74"/>
                  <a:pt x="30" y="77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6"/>
                  <a:pt x="32" y="89"/>
                  <a:pt x="35" y="90"/>
                </a:cubicBezTo>
                <a:cubicBezTo>
                  <a:pt x="35" y="100"/>
                  <a:pt x="35" y="100"/>
                  <a:pt x="35" y="100"/>
                </a:cubicBezTo>
                <a:cubicBezTo>
                  <a:pt x="32" y="101"/>
                  <a:pt x="30" y="104"/>
                  <a:pt x="30" y="108"/>
                </a:cubicBezTo>
                <a:cubicBezTo>
                  <a:pt x="30" y="113"/>
                  <a:pt x="30" y="113"/>
                  <a:pt x="30" y="113"/>
                </a:cubicBezTo>
                <a:cubicBezTo>
                  <a:pt x="30" y="114"/>
                  <a:pt x="30" y="116"/>
                  <a:pt x="30" y="117"/>
                </a:cubicBezTo>
                <a:cubicBezTo>
                  <a:pt x="9" y="144"/>
                  <a:pt x="9" y="144"/>
                  <a:pt x="9" y="144"/>
                </a:cubicBezTo>
                <a:cubicBezTo>
                  <a:pt x="5" y="145"/>
                  <a:pt x="2" y="148"/>
                  <a:pt x="2" y="152"/>
                </a:cubicBezTo>
                <a:cubicBezTo>
                  <a:pt x="2" y="157"/>
                  <a:pt x="2" y="157"/>
                  <a:pt x="2" y="157"/>
                </a:cubicBezTo>
                <a:cubicBezTo>
                  <a:pt x="2" y="159"/>
                  <a:pt x="3" y="160"/>
                  <a:pt x="5" y="160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7" y="160"/>
                  <a:pt x="18" y="159"/>
                  <a:pt x="18" y="157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18" y="149"/>
                  <a:pt x="17" y="146"/>
                  <a:pt x="14" y="145"/>
                </a:cubicBezTo>
                <a:cubicBezTo>
                  <a:pt x="20" y="138"/>
                  <a:pt x="20" y="138"/>
                  <a:pt x="20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44"/>
                  <a:pt x="35" y="144"/>
                  <a:pt x="35" y="144"/>
                </a:cubicBezTo>
                <a:cubicBezTo>
                  <a:pt x="32" y="145"/>
                  <a:pt x="30" y="148"/>
                  <a:pt x="30" y="152"/>
                </a:cubicBezTo>
                <a:cubicBezTo>
                  <a:pt x="30" y="157"/>
                  <a:pt x="30" y="157"/>
                  <a:pt x="30" y="157"/>
                </a:cubicBezTo>
                <a:cubicBezTo>
                  <a:pt x="30" y="159"/>
                  <a:pt x="31" y="160"/>
                  <a:pt x="32" y="160"/>
                </a:cubicBezTo>
                <a:cubicBezTo>
                  <a:pt x="43" y="160"/>
                  <a:pt x="43" y="160"/>
                  <a:pt x="43" y="160"/>
                </a:cubicBezTo>
                <a:cubicBezTo>
                  <a:pt x="45" y="160"/>
                  <a:pt x="46" y="159"/>
                  <a:pt x="46" y="157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6" y="148"/>
                  <a:pt x="44" y="145"/>
                  <a:pt x="40" y="144"/>
                </a:cubicBezTo>
                <a:cubicBezTo>
                  <a:pt x="40" y="138"/>
                  <a:pt x="40" y="138"/>
                  <a:pt x="40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59" y="146"/>
                  <a:pt x="57" y="149"/>
                  <a:pt x="57" y="152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7" y="159"/>
                  <a:pt x="58" y="160"/>
                  <a:pt x="60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2" y="160"/>
                  <a:pt x="73" y="159"/>
                  <a:pt x="73" y="157"/>
                </a:cubicBezTo>
                <a:cubicBezTo>
                  <a:pt x="73" y="152"/>
                  <a:pt x="73" y="152"/>
                  <a:pt x="73" y="152"/>
                </a:cubicBezTo>
                <a:cubicBezTo>
                  <a:pt x="73" y="148"/>
                  <a:pt x="71" y="145"/>
                  <a:pt x="67" y="14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116"/>
                  <a:pt x="46" y="114"/>
                  <a:pt x="46" y="113"/>
                </a:cubicBezTo>
                <a:cubicBezTo>
                  <a:pt x="46" y="108"/>
                  <a:pt x="46" y="108"/>
                  <a:pt x="46" y="108"/>
                </a:cubicBezTo>
                <a:cubicBezTo>
                  <a:pt x="46" y="104"/>
                  <a:pt x="44" y="101"/>
                  <a:pt x="40" y="100"/>
                </a:cubicBezTo>
                <a:cubicBezTo>
                  <a:pt x="40" y="90"/>
                  <a:pt x="40" y="90"/>
                  <a:pt x="40" y="90"/>
                </a:cubicBezTo>
                <a:cubicBezTo>
                  <a:pt x="44" y="89"/>
                  <a:pt x="46" y="86"/>
                  <a:pt x="46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6"/>
                  <a:pt x="52" y="86"/>
                  <a:pt x="52" y="86"/>
                </a:cubicBezTo>
                <a:cubicBezTo>
                  <a:pt x="52" y="87"/>
                  <a:pt x="53" y="88"/>
                  <a:pt x="54" y="88"/>
                </a:cubicBezTo>
                <a:cubicBezTo>
                  <a:pt x="56" y="88"/>
                  <a:pt x="57" y="87"/>
                  <a:pt x="57" y="86"/>
                </a:cubicBezTo>
                <a:cubicBezTo>
                  <a:pt x="57" y="74"/>
                  <a:pt x="57" y="74"/>
                  <a:pt x="57" y="74"/>
                </a:cubicBezTo>
                <a:cubicBezTo>
                  <a:pt x="57" y="73"/>
                  <a:pt x="56" y="72"/>
                  <a:pt x="54" y="72"/>
                </a:cubicBezTo>
                <a:cubicBezTo>
                  <a:pt x="53" y="72"/>
                  <a:pt x="52" y="73"/>
                  <a:pt x="52" y="74"/>
                </a:cubicBezTo>
                <a:cubicBezTo>
                  <a:pt x="52" y="77"/>
                  <a:pt x="52" y="77"/>
                  <a:pt x="52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4"/>
                  <a:pt x="44" y="71"/>
                  <a:pt x="40" y="70"/>
                </a:cubicBezTo>
                <a:cubicBezTo>
                  <a:pt x="40" y="66"/>
                  <a:pt x="40" y="66"/>
                  <a:pt x="40" y="66"/>
                </a:cubicBezTo>
                <a:lnTo>
                  <a:pt x="55" y="66"/>
                </a:lnTo>
                <a:close/>
                <a:moveTo>
                  <a:pt x="41" y="155"/>
                </a:moveTo>
                <a:cubicBezTo>
                  <a:pt x="35" y="155"/>
                  <a:pt x="35" y="155"/>
                  <a:pt x="35" y="155"/>
                </a:cubicBezTo>
                <a:cubicBezTo>
                  <a:pt x="35" y="152"/>
                  <a:pt x="35" y="152"/>
                  <a:pt x="35" y="152"/>
                </a:cubicBezTo>
                <a:cubicBezTo>
                  <a:pt x="35" y="150"/>
                  <a:pt x="36" y="149"/>
                  <a:pt x="38" y="149"/>
                </a:cubicBezTo>
                <a:cubicBezTo>
                  <a:pt x="39" y="149"/>
                  <a:pt x="41" y="150"/>
                  <a:pt x="41" y="152"/>
                </a:cubicBezTo>
                <a:lnTo>
                  <a:pt x="41" y="155"/>
                </a:lnTo>
                <a:close/>
                <a:moveTo>
                  <a:pt x="13" y="155"/>
                </a:moveTo>
                <a:cubicBezTo>
                  <a:pt x="7" y="155"/>
                  <a:pt x="7" y="155"/>
                  <a:pt x="7" y="155"/>
                </a:cubicBezTo>
                <a:cubicBezTo>
                  <a:pt x="7" y="152"/>
                  <a:pt x="7" y="152"/>
                  <a:pt x="7" y="152"/>
                </a:cubicBezTo>
                <a:cubicBezTo>
                  <a:pt x="7" y="150"/>
                  <a:pt x="8" y="149"/>
                  <a:pt x="10" y="149"/>
                </a:cubicBezTo>
                <a:cubicBezTo>
                  <a:pt x="10" y="149"/>
                  <a:pt x="10" y="149"/>
                  <a:pt x="10" y="149"/>
                </a:cubicBezTo>
                <a:cubicBezTo>
                  <a:pt x="10" y="149"/>
                  <a:pt x="10" y="149"/>
                  <a:pt x="10" y="149"/>
                </a:cubicBezTo>
                <a:cubicBezTo>
                  <a:pt x="12" y="149"/>
                  <a:pt x="13" y="150"/>
                  <a:pt x="13" y="152"/>
                </a:cubicBezTo>
                <a:lnTo>
                  <a:pt x="13" y="155"/>
                </a:lnTo>
                <a:close/>
                <a:moveTo>
                  <a:pt x="24" y="133"/>
                </a:moveTo>
                <a:cubicBezTo>
                  <a:pt x="34" y="120"/>
                  <a:pt x="34" y="120"/>
                  <a:pt x="34" y="120"/>
                </a:cubicBezTo>
                <a:cubicBezTo>
                  <a:pt x="34" y="121"/>
                  <a:pt x="35" y="121"/>
                  <a:pt x="35" y="121"/>
                </a:cubicBezTo>
                <a:cubicBezTo>
                  <a:pt x="35" y="133"/>
                  <a:pt x="35" y="133"/>
                  <a:pt x="35" y="133"/>
                </a:cubicBezTo>
                <a:lnTo>
                  <a:pt x="24" y="133"/>
                </a:lnTo>
                <a:close/>
                <a:moveTo>
                  <a:pt x="40" y="133"/>
                </a:moveTo>
                <a:cubicBezTo>
                  <a:pt x="40" y="121"/>
                  <a:pt x="40" y="121"/>
                  <a:pt x="40" y="121"/>
                </a:cubicBezTo>
                <a:cubicBezTo>
                  <a:pt x="41" y="121"/>
                  <a:pt x="41" y="121"/>
                  <a:pt x="41" y="120"/>
                </a:cubicBezTo>
                <a:cubicBezTo>
                  <a:pt x="51" y="133"/>
                  <a:pt x="51" y="133"/>
                  <a:pt x="51" y="133"/>
                </a:cubicBezTo>
                <a:lnTo>
                  <a:pt x="40" y="133"/>
                </a:lnTo>
                <a:close/>
                <a:moveTo>
                  <a:pt x="68" y="155"/>
                </a:moveTo>
                <a:cubicBezTo>
                  <a:pt x="62" y="155"/>
                  <a:pt x="62" y="155"/>
                  <a:pt x="62" y="155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0"/>
                  <a:pt x="64" y="149"/>
                  <a:pt x="65" y="149"/>
                </a:cubicBezTo>
                <a:cubicBezTo>
                  <a:pt x="65" y="149"/>
                  <a:pt x="65" y="149"/>
                  <a:pt x="65" y="149"/>
                </a:cubicBezTo>
                <a:cubicBezTo>
                  <a:pt x="65" y="149"/>
                  <a:pt x="65" y="149"/>
                  <a:pt x="65" y="149"/>
                </a:cubicBezTo>
                <a:cubicBezTo>
                  <a:pt x="67" y="149"/>
                  <a:pt x="68" y="150"/>
                  <a:pt x="68" y="152"/>
                </a:cubicBezTo>
                <a:lnTo>
                  <a:pt x="68" y="155"/>
                </a:lnTo>
                <a:close/>
                <a:moveTo>
                  <a:pt x="41" y="113"/>
                </a:moveTo>
                <a:cubicBezTo>
                  <a:pt x="41" y="115"/>
                  <a:pt x="39" y="116"/>
                  <a:pt x="38" y="116"/>
                </a:cubicBezTo>
                <a:cubicBezTo>
                  <a:pt x="36" y="116"/>
                  <a:pt x="35" y="115"/>
                  <a:pt x="35" y="113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6"/>
                  <a:pt x="36" y="105"/>
                  <a:pt x="38" y="105"/>
                </a:cubicBezTo>
                <a:cubicBezTo>
                  <a:pt x="39" y="105"/>
                  <a:pt x="41" y="106"/>
                  <a:pt x="41" y="108"/>
                </a:cubicBezTo>
                <a:lnTo>
                  <a:pt x="41" y="113"/>
                </a:lnTo>
                <a:close/>
                <a:moveTo>
                  <a:pt x="41" y="83"/>
                </a:moveTo>
                <a:cubicBezTo>
                  <a:pt x="41" y="84"/>
                  <a:pt x="39" y="86"/>
                  <a:pt x="38" y="86"/>
                </a:cubicBezTo>
                <a:cubicBezTo>
                  <a:pt x="36" y="86"/>
                  <a:pt x="35" y="84"/>
                  <a:pt x="35" y="83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6"/>
                  <a:pt x="36" y="74"/>
                  <a:pt x="38" y="74"/>
                </a:cubicBezTo>
                <a:cubicBezTo>
                  <a:pt x="39" y="74"/>
                  <a:pt x="41" y="76"/>
                  <a:pt x="41" y="77"/>
                </a:cubicBezTo>
                <a:lnTo>
                  <a:pt x="41" y="83"/>
                </a:lnTo>
                <a:close/>
                <a:moveTo>
                  <a:pt x="38" y="33"/>
                </a:moveTo>
                <a:cubicBezTo>
                  <a:pt x="36" y="33"/>
                  <a:pt x="35" y="34"/>
                  <a:pt x="35" y="36"/>
                </a:cubicBezTo>
                <a:cubicBezTo>
                  <a:pt x="35" y="39"/>
                  <a:pt x="35" y="39"/>
                  <a:pt x="35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1" y="39"/>
                  <a:pt x="29" y="37"/>
                  <a:pt x="29" y="36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29"/>
                  <a:pt x="31" y="27"/>
                  <a:pt x="32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45" y="27"/>
                  <a:pt x="46" y="29"/>
                  <a:pt x="46" y="30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7"/>
                  <a:pt x="45" y="39"/>
                  <a:pt x="43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4"/>
                  <a:pt x="39" y="33"/>
                  <a:pt x="38" y="33"/>
                </a:cubicBezTo>
                <a:close/>
                <a:moveTo>
                  <a:pt x="20" y="58"/>
                </a:moveTo>
                <a:cubicBezTo>
                  <a:pt x="7" y="36"/>
                  <a:pt x="7" y="36"/>
                  <a:pt x="7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9"/>
                  <a:pt x="26" y="42"/>
                  <a:pt x="29" y="43"/>
                </a:cubicBezTo>
                <a:lnTo>
                  <a:pt x="20" y="58"/>
                </a:lnTo>
                <a:close/>
                <a:moveTo>
                  <a:pt x="20" y="8"/>
                </a:moveTo>
                <a:cubicBezTo>
                  <a:pt x="29" y="23"/>
                  <a:pt x="29" y="23"/>
                  <a:pt x="29" y="23"/>
                </a:cubicBezTo>
                <a:cubicBezTo>
                  <a:pt x="26" y="24"/>
                  <a:pt x="24" y="27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7" y="30"/>
                  <a:pt x="7" y="30"/>
                  <a:pt x="7" y="30"/>
                </a:cubicBezTo>
                <a:lnTo>
                  <a:pt x="20" y="8"/>
                </a:lnTo>
                <a:close/>
                <a:moveTo>
                  <a:pt x="68" y="30"/>
                </a:moveTo>
                <a:cubicBezTo>
                  <a:pt x="51" y="30"/>
                  <a:pt x="51" y="30"/>
                  <a:pt x="51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27"/>
                  <a:pt x="49" y="24"/>
                  <a:pt x="47" y="23"/>
                </a:cubicBezTo>
                <a:cubicBezTo>
                  <a:pt x="55" y="8"/>
                  <a:pt x="55" y="8"/>
                  <a:pt x="55" y="8"/>
                </a:cubicBezTo>
                <a:lnTo>
                  <a:pt x="68" y="30"/>
                </a:lnTo>
                <a:close/>
                <a:moveTo>
                  <a:pt x="55" y="58"/>
                </a:moveTo>
                <a:cubicBezTo>
                  <a:pt x="47" y="43"/>
                  <a:pt x="47" y="43"/>
                  <a:pt x="47" y="43"/>
                </a:cubicBezTo>
                <a:cubicBezTo>
                  <a:pt x="49" y="42"/>
                  <a:pt x="51" y="39"/>
                  <a:pt x="51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68" y="36"/>
                  <a:pt x="68" y="36"/>
                  <a:pt x="68" y="36"/>
                </a:cubicBezTo>
                <a:lnTo>
                  <a:pt x="55" y="58"/>
                </a:lnTo>
                <a:close/>
                <a:moveTo>
                  <a:pt x="41" y="22"/>
                </a:moveTo>
                <a:cubicBezTo>
                  <a:pt x="41" y="22"/>
                  <a:pt x="41" y="22"/>
                  <a:pt x="41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25" y="5"/>
                  <a:pt x="25" y="5"/>
                  <a:pt x="25" y="5"/>
                </a:cubicBezTo>
                <a:cubicBezTo>
                  <a:pt x="51" y="5"/>
                  <a:pt x="51" y="5"/>
                  <a:pt x="51" y="5"/>
                </a:cubicBezTo>
                <a:lnTo>
                  <a:pt x="41" y="22"/>
                </a:lnTo>
                <a:close/>
                <a:moveTo>
                  <a:pt x="41" y="44"/>
                </a:moveTo>
                <a:cubicBezTo>
                  <a:pt x="41" y="44"/>
                  <a:pt x="41" y="44"/>
                  <a:pt x="41" y="44"/>
                </a:cubicBezTo>
                <a:cubicBezTo>
                  <a:pt x="51" y="61"/>
                  <a:pt x="51" y="61"/>
                  <a:pt x="51" y="61"/>
                </a:cubicBezTo>
                <a:cubicBezTo>
                  <a:pt x="40" y="61"/>
                  <a:pt x="40" y="61"/>
                  <a:pt x="40" y="61"/>
                </a:cubicBezTo>
                <a:cubicBezTo>
                  <a:pt x="40" y="44"/>
                  <a:pt x="40" y="44"/>
                  <a:pt x="40" y="44"/>
                </a:cubicBezTo>
                <a:lnTo>
                  <a:pt x="41" y="44"/>
                </a:lnTo>
                <a:close/>
                <a:moveTo>
                  <a:pt x="25" y="61"/>
                </a:moveTo>
                <a:cubicBezTo>
                  <a:pt x="34" y="44"/>
                  <a:pt x="34" y="44"/>
                  <a:pt x="34" y="44"/>
                </a:cubicBezTo>
                <a:cubicBezTo>
                  <a:pt x="34" y="44"/>
                  <a:pt x="34" y="44"/>
                  <a:pt x="34" y="44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61"/>
                  <a:pt x="35" y="61"/>
                  <a:pt x="35" y="61"/>
                </a:cubicBezTo>
                <a:lnTo>
                  <a:pt x="25" y="6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91">
            <a:extLst>
              <a:ext uri="{FF2B5EF4-FFF2-40B4-BE49-F238E27FC236}">
                <a16:creationId xmlns:a16="http://schemas.microsoft.com/office/drawing/2014/main" id="{C6A3CA26-1C80-4440-9A7A-24062803E8F5}"/>
              </a:ext>
            </a:extLst>
          </p:cNvPr>
          <p:cNvSpPr>
            <a:spLocks noEditPoints="1"/>
          </p:cNvSpPr>
          <p:nvPr/>
        </p:nvSpPr>
        <p:spPr bwMode="auto">
          <a:xfrm>
            <a:off x="10819136" y="2256875"/>
            <a:ext cx="227752" cy="508404"/>
          </a:xfrm>
          <a:custGeom>
            <a:avLst/>
            <a:gdLst>
              <a:gd name="T0" fmla="*/ 64933 w 72"/>
              <a:gd name="T1" fmla="*/ 48062 h 160"/>
              <a:gd name="T2" fmla="*/ 75186 w 72"/>
              <a:gd name="T3" fmla="*/ 92690 h 160"/>
              <a:gd name="T4" fmla="*/ 85439 w 72"/>
              <a:gd name="T5" fmla="*/ 48062 h 160"/>
              <a:gd name="T6" fmla="*/ 170877 w 72"/>
              <a:gd name="T7" fmla="*/ 37763 h 160"/>
              <a:gd name="T8" fmla="*/ 160624 w 72"/>
              <a:gd name="T9" fmla="*/ 85824 h 160"/>
              <a:gd name="T10" fmla="*/ 177712 w 72"/>
              <a:gd name="T11" fmla="*/ 85824 h 160"/>
              <a:gd name="T12" fmla="*/ 170877 w 72"/>
              <a:gd name="T13" fmla="*/ 37763 h 160"/>
              <a:gd name="T14" fmla="*/ 215305 w 72"/>
              <a:gd name="T15" fmla="*/ 140752 h 160"/>
              <a:gd name="T16" fmla="*/ 198217 w 72"/>
              <a:gd name="T17" fmla="*/ 0 h 160"/>
              <a:gd name="T18" fmla="*/ 27340 w 72"/>
              <a:gd name="T19" fmla="*/ 17165 h 160"/>
              <a:gd name="T20" fmla="*/ 27340 w 72"/>
              <a:gd name="T21" fmla="*/ 140752 h 160"/>
              <a:gd name="T22" fmla="*/ 0 w 72"/>
              <a:gd name="T23" fmla="*/ 188813 h 160"/>
              <a:gd name="T24" fmla="*/ 20505 w 72"/>
              <a:gd name="T25" fmla="*/ 332998 h 160"/>
              <a:gd name="T26" fmla="*/ 85439 w 72"/>
              <a:gd name="T27" fmla="*/ 484049 h 160"/>
              <a:gd name="T28" fmla="*/ 112779 w 72"/>
              <a:gd name="T29" fmla="*/ 538976 h 160"/>
              <a:gd name="T30" fmla="*/ 129867 w 72"/>
              <a:gd name="T31" fmla="*/ 538976 h 160"/>
              <a:gd name="T32" fmla="*/ 160624 w 72"/>
              <a:gd name="T33" fmla="*/ 484049 h 160"/>
              <a:gd name="T34" fmla="*/ 225558 w 72"/>
              <a:gd name="T35" fmla="*/ 332998 h 160"/>
              <a:gd name="T36" fmla="*/ 246063 w 72"/>
              <a:gd name="T37" fmla="*/ 188813 h 160"/>
              <a:gd name="T38" fmla="*/ 215305 w 72"/>
              <a:gd name="T39" fmla="*/ 140752 h 160"/>
              <a:gd name="T40" fmla="*/ 47846 w 72"/>
              <a:gd name="T41" fmla="*/ 17165 h 160"/>
              <a:gd name="T42" fmla="*/ 198217 w 72"/>
              <a:gd name="T43" fmla="*/ 17165 h 160"/>
              <a:gd name="T44" fmla="*/ 44428 w 72"/>
              <a:gd name="T45" fmla="*/ 140752 h 160"/>
              <a:gd name="T46" fmla="*/ 140119 w 72"/>
              <a:gd name="T47" fmla="*/ 484049 h 160"/>
              <a:gd name="T48" fmla="*/ 102526 w 72"/>
              <a:gd name="T49" fmla="*/ 484049 h 160"/>
              <a:gd name="T50" fmla="*/ 123032 w 72"/>
              <a:gd name="T51" fmla="*/ 435987 h 160"/>
              <a:gd name="T52" fmla="*/ 140119 w 72"/>
              <a:gd name="T53" fmla="*/ 484049 h 160"/>
              <a:gd name="T54" fmla="*/ 37593 w 72"/>
              <a:gd name="T55" fmla="*/ 332998 h 160"/>
              <a:gd name="T56" fmla="*/ 208470 w 72"/>
              <a:gd name="T57" fmla="*/ 216277 h 160"/>
              <a:gd name="T58" fmla="*/ 123032 w 72"/>
              <a:gd name="T59" fmla="*/ 418822 h 160"/>
              <a:gd name="T60" fmla="*/ 215305 w 72"/>
              <a:gd name="T61" fmla="*/ 199112 h 160"/>
              <a:gd name="T62" fmla="*/ 17088 w 72"/>
              <a:gd name="T63" fmla="*/ 188813 h 160"/>
              <a:gd name="T64" fmla="*/ 27340 w 72"/>
              <a:gd name="T65" fmla="*/ 161350 h 160"/>
              <a:gd name="T66" fmla="*/ 225558 w 72"/>
              <a:gd name="T67" fmla="*/ 171648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160">
                <a:moveTo>
                  <a:pt x="22" y="11"/>
                </a:moveTo>
                <a:cubicBezTo>
                  <a:pt x="21" y="11"/>
                  <a:pt x="19" y="12"/>
                  <a:pt x="19" y="14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6"/>
                  <a:pt x="21" y="27"/>
                  <a:pt x="22" y="27"/>
                </a:cubicBezTo>
                <a:cubicBezTo>
                  <a:pt x="23" y="27"/>
                  <a:pt x="25" y="26"/>
                  <a:pt x="25" y="25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2"/>
                  <a:pt x="23" y="11"/>
                  <a:pt x="22" y="11"/>
                </a:cubicBezTo>
                <a:close/>
                <a:moveTo>
                  <a:pt x="50" y="11"/>
                </a:moveTo>
                <a:cubicBezTo>
                  <a:pt x="48" y="11"/>
                  <a:pt x="47" y="12"/>
                  <a:pt x="47" y="14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6"/>
                  <a:pt x="48" y="27"/>
                  <a:pt x="50" y="27"/>
                </a:cubicBezTo>
                <a:cubicBezTo>
                  <a:pt x="51" y="27"/>
                  <a:pt x="52" y="26"/>
                  <a:pt x="52" y="25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2"/>
                  <a:pt x="51" y="11"/>
                  <a:pt x="50" y="11"/>
                </a:cubicBezTo>
                <a:close/>
                <a:moveTo>
                  <a:pt x="63" y="41"/>
                </a:moveTo>
                <a:cubicBezTo>
                  <a:pt x="63" y="41"/>
                  <a:pt x="63" y="41"/>
                  <a:pt x="63" y="41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2"/>
                  <a:pt x="61" y="0"/>
                  <a:pt x="5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8" y="2"/>
                  <a:pt x="8" y="5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45"/>
                  <a:pt x="0" y="5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9"/>
                  <a:pt x="2" y="62"/>
                  <a:pt x="6" y="63"/>
                </a:cubicBezTo>
                <a:cubicBezTo>
                  <a:pt x="6" y="97"/>
                  <a:pt x="6" y="97"/>
                  <a:pt x="6" y="97"/>
                </a:cubicBezTo>
                <a:cubicBezTo>
                  <a:pt x="6" y="109"/>
                  <a:pt x="14" y="120"/>
                  <a:pt x="25" y="125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25" y="146"/>
                  <a:pt x="28" y="150"/>
                  <a:pt x="33" y="151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33" y="159"/>
                  <a:pt x="34" y="160"/>
                  <a:pt x="36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43" y="150"/>
                  <a:pt x="47" y="146"/>
                  <a:pt x="47" y="141"/>
                </a:cubicBezTo>
                <a:cubicBezTo>
                  <a:pt x="47" y="125"/>
                  <a:pt x="47" y="125"/>
                  <a:pt x="47" y="125"/>
                </a:cubicBezTo>
                <a:cubicBezTo>
                  <a:pt x="58" y="120"/>
                  <a:pt x="66" y="109"/>
                  <a:pt x="66" y="97"/>
                </a:cubicBezTo>
                <a:cubicBezTo>
                  <a:pt x="66" y="63"/>
                  <a:pt x="66" y="63"/>
                  <a:pt x="66" y="63"/>
                </a:cubicBezTo>
                <a:cubicBezTo>
                  <a:pt x="69" y="62"/>
                  <a:pt x="72" y="59"/>
                  <a:pt x="72" y="55"/>
                </a:cubicBezTo>
                <a:cubicBezTo>
                  <a:pt x="72" y="50"/>
                  <a:pt x="72" y="50"/>
                  <a:pt x="72" y="50"/>
                </a:cubicBezTo>
                <a:cubicBezTo>
                  <a:pt x="72" y="45"/>
                  <a:pt x="68" y="41"/>
                  <a:pt x="63" y="41"/>
                </a:cubicBezTo>
                <a:close/>
                <a:moveTo>
                  <a:pt x="13" y="5"/>
                </a:moveTo>
                <a:cubicBezTo>
                  <a:pt x="13" y="5"/>
                  <a:pt x="14" y="5"/>
                  <a:pt x="14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41"/>
                  <a:pt x="58" y="41"/>
                  <a:pt x="58" y="41"/>
                </a:cubicBezTo>
                <a:cubicBezTo>
                  <a:pt x="13" y="41"/>
                  <a:pt x="13" y="41"/>
                  <a:pt x="13" y="41"/>
                </a:cubicBezTo>
                <a:lnTo>
                  <a:pt x="13" y="5"/>
                </a:lnTo>
                <a:close/>
                <a:moveTo>
                  <a:pt x="41" y="141"/>
                </a:moveTo>
                <a:cubicBezTo>
                  <a:pt x="41" y="144"/>
                  <a:pt x="39" y="147"/>
                  <a:pt x="36" y="147"/>
                </a:cubicBezTo>
                <a:cubicBezTo>
                  <a:pt x="33" y="147"/>
                  <a:pt x="30" y="144"/>
                  <a:pt x="30" y="141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2" y="127"/>
                  <a:pt x="34" y="127"/>
                  <a:pt x="36" y="127"/>
                </a:cubicBezTo>
                <a:cubicBezTo>
                  <a:pt x="38" y="127"/>
                  <a:pt x="40" y="127"/>
                  <a:pt x="41" y="126"/>
                </a:cubicBezTo>
                <a:lnTo>
                  <a:pt x="41" y="141"/>
                </a:lnTo>
                <a:close/>
                <a:moveTo>
                  <a:pt x="36" y="122"/>
                </a:moveTo>
                <a:cubicBezTo>
                  <a:pt x="22" y="122"/>
                  <a:pt x="11" y="110"/>
                  <a:pt x="11" y="97"/>
                </a:cubicBezTo>
                <a:cubicBezTo>
                  <a:pt x="11" y="63"/>
                  <a:pt x="11" y="63"/>
                  <a:pt x="11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61" y="97"/>
                  <a:pt x="61" y="97"/>
                  <a:pt x="61" y="97"/>
                </a:cubicBezTo>
                <a:cubicBezTo>
                  <a:pt x="61" y="110"/>
                  <a:pt x="50" y="122"/>
                  <a:pt x="36" y="122"/>
                </a:cubicBezTo>
                <a:close/>
                <a:moveTo>
                  <a:pt x="66" y="55"/>
                </a:moveTo>
                <a:cubicBezTo>
                  <a:pt x="66" y="57"/>
                  <a:pt x="65" y="58"/>
                  <a:pt x="63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5" y="57"/>
                  <a:pt x="5" y="55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48"/>
                  <a:pt x="7" y="47"/>
                  <a:pt x="8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7"/>
                  <a:pt x="66" y="48"/>
                  <a:pt x="66" y="50"/>
                </a:cubicBezTo>
                <a:lnTo>
                  <a:pt x="66" y="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92">
            <a:extLst>
              <a:ext uri="{FF2B5EF4-FFF2-40B4-BE49-F238E27FC236}">
                <a16:creationId xmlns:a16="http://schemas.microsoft.com/office/drawing/2014/main" id="{04415E2F-8E97-4C18-935D-9EC7A125AA93}"/>
              </a:ext>
            </a:extLst>
          </p:cNvPr>
          <p:cNvSpPr>
            <a:spLocks noEditPoints="1"/>
          </p:cNvSpPr>
          <p:nvPr/>
        </p:nvSpPr>
        <p:spPr bwMode="auto">
          <a:xfrm>
            <a:off x="10736457" y="4258752"/>
            <a:ext cx="382034" cy="509868"/>
          </a:xfrm>
          <a:custGeom>
            <a:avLst/>
            <a:gdLst>
              <a:gd name="T0" fmla="*/ 54579 w 121"/>
              <a:gd name="T1" fmla="*/ 65415 h 160"/>
              <a:gd name="T2" fmla="*/ 47756 w 121"/>
              <a:gd name="T3" fmla="*/ 27543 h 160"/>
              <a:gd name="T4" fmla="*/ 37523 w 121"/>
              <a:gd name="T5" fmla="*/ 65415 h 160"/>
              <a:gd name="T6" fmla="*/ 85279 w 121"/>
              <a:gd name="T7" fmla="*/ 75744 h 160"/>
              <a:gd name="T8" fmla="*/ 92101 w 121"/>
              <a:gd name="T9" fmla="*/ 37872 h 160"/>
              <a:gd name="T10" fmla="*/ 75045 w 121"/>
              <a:gd name="T11" fmla="*/ 37872 h 160"/>
              <a:gd name="T12" fmla="*/ 85279 w 121"/>
              <a:gd name="T13" fmla="*/ 75744 h 160"/>
              <a:gd name="T14" fmla="*/ 375227 w 121"/>
              <a:gd name="T15" fmla="*/ 296089 h 160"/>
              <a:gd name="T16" fmla="*/ 358171 w 121"/>
              <a:gd name="T17" fmla="*/ 79187 h 160"/>
              <a:gd name="T18" fmla="*/ 197847 w 121"/>
              <a:gd name="T19" fmla="*/ 79187 h 160"/>
              <a:gd name="T20" fmla="*/ 136446 w 121"/>
              <a:gd name="T21" fmla="*/ 533649 h 160"/>
              <a:gd name="T22" fmla="*/ 75045 w 121"/>
              <a:gd name="T23" fmla="*/ 282317 h 160"/>
              <a:gd name="T24" fmla="*/ 92101 w 121"/>
              <a:gd name="T25" fmla="*/ 230674 h 160"/>
              <a:gd name="T26" fmla="*/ 129624 w 121"/>
              <a:gd name="T27" fmla="*/ 103287 h 160"/>
              <a:gd name="T28" fmla="*/ 122802 w 121"/>
              <a:gd name="T29" fmla="*/ 10329 h 160"/>
              <a:gd name="T30" fmla="*/ 17056 w 121"/>
              <a:gd name="T31" fmla="*/ 0 h 160"/>
              <a:gd name="T32" fmla="*/ 10233 w 121"/>
              <a:gd name="T33" fmla="*/ 89515 h 160"/>
              <a:gd name="T34" fmla="*/ 0 w 121"/>
              <a:gd name="T35" fmla="*/ 172145 h 160"/>
              <a:gd name="T36" fmla="*/ 37523 w 121"/>
              <a:gd name="T37" fmla="*/ 254774 h 160"/>
              <a:gd name="T38" fmla="*/ 57990 w 121"/>
              <a:gd name="T39" fmla="*/ 471676 h 160"/>
              <a:gd name="T40" fmla="*/ 214903 w 121"/>
              <a:gd name="T41" fmla="*/ 471676 h 160"/>
              <a:gd name="T42" fmla="*/ 276304 w 121"/>
              <a:gd name="T43" fmla="*/ 17214 h 160"/>
              <a:gd name="T44" fmla="*/ 341116 w 121"/>
              <a:gd name="T45" fmla="*/ 268546 h 160"/>
              <a:gd name="T46" fmla="*/ 320649 w 121"/>
              <a:gd name="T47" fmla="*/ 320189 h 160"/>
              <a:gd name="T48" fmla="*/ 283126 w 121"/>
              <a:gd name="T49" fmla="*/ 447576 h 160"/>
              <a:gd name="T50" fmla="*/ 300182 w 121"/>
              <a:gd name="T51" fmla="*/ 464791 h 160"/>
              <a:gd name="T52" fmla="*/ 310415 w 121"/>
              <a:gd name="T53" fmla="*/ 550863 h 160"/>
              <a:gd name="T54" fmla="*/ 395694 w 121"/>
              <a:gd name="T55" fmla="*/ 540534 h 160"/>
              <a:gd name="T56" fmla="*/ 395694 w 121"/>
              <a:gd name="T57" fmla="*/ 464791 h 160"/>
              <a:gd name="T58" fmla="*/ 412750 w 121"/>
              <a:gd name="T59" fmla="*/ 378718 h 160"/>
              <a:gd name="T60" fmla="*/ 102335 w 121"/>
              <a:gd name="T61" fmla="*/ 17214 h 160"/>
              <a:gd name="T62" fmla="*/ 27289 w 121"/>
              <a:gd name="T63" fmla="*/ 86072 h 160"/>
              <a:gd name="T64" fmla="*/ 102335 w 121"/>
              <a:gd name="T65" fmla="*/ 17214 h 160"/>
              <a:gd name="T66" fmla="*/ 17056 w 121"/>
              <a:gd name="T67" fmla="*/ 103287 h 160"/>
              <a:gd name="T68" fmla="*/ 112568 w 121"/>
              <a:gd name="T69" fmla="*/ 103287 h 160"/>
              <a:gd name="T70" fmla="*/ 112568 w 121"/>
              <a:gd name="T71" fmla="*/ 172145 h 160"/>
              <a:gd name="T72" fmla="*/ 17056 w 121"/>
              <a:gd name="T73" fmla="*/ 172145 h 160"/>
              <a:gd name="T74" fmla="*/ 64812 w 121"/>
              <a:gd name="T75" fmla="*/ 237560 h 160"/>
              <a:gd name="T76" fmla="*/ 75045 w 121"/>
              <a:gd name="T77" fmla="*/ 254774 h 160"/>
              <a:gd name="T78" fmla="*/ 54579 w 121"/>
              <a:gd name="T79" fmla="*/ 254774 h 160"/>
              <a:gd name="T80" fmla="*/ 337705 w 121"/>
              <a:gd name="T81" fmla="*/ 296089 h 160"/>
              <a:gd name="T82" fmla="*/ 358171 w 121"/>
              <a:gd name="T83" fmla="*/ 296089 h 160"/>
              <a:gd name="T84" fmla="*/ 347938 w 121"/>
              <a:gd name="T85" fmla="*/ 313303 h 160"/>
              <a:gd name="T86" fmla="*/ 337705 w 121"/>
              <a:gd name="T87" fmla="*/ 296089 h 160"/>
              <a:gd name="T88" fmla="*/ 320649 w 121"/>
              <a:gd name="T89" fmla="*/ 533649 h 160"/>
              <a:gd name="T90" fmla="*/ 378638 w 121"/>
              <a:gd name="T91" fmla="*/ 464791 h 160"/>
              <a:gd name="T92" fmla="*/ 395694 w 121"/>
              <a:gd name="T93" fmla="*/ 447576 h 160"/>
              <a:gd name="T94" fmla="*/ 300182 w 121"/>
              <a:gd name="T95" fmla="*/ 447576 h 160"/>
              <a:gd name="T96" fmla="*/ 300182 w 121"/>
              <a:gd name="T97" fmla="*/ 378718 h 160"/>
              <a:gd name="T98" fmla="*/ 395694 w 121"/>
              <a:gd name="T99" fmla="*/ 378718 h 160"/>
              <a:gd name="T100" fmla="*/ 347938 w 121"/>
              <a:gd name="T101" fmla="*/ 523320 h 160"/>
              <a:gd name="T102" fmla="*/ 358171 w 121"/>
              <a:gd name="T103" fmla="*/ 485448 h 160"/>
              <a:gd name="T104" fmla="*/ 341116 w 121"/>
              <a:gd name="T105" fmla="*/ 485448 h 160"/>
              <a:gd name="T106" fmla="*/ 347938 w 121"/>
              <a:gd name="T107" fmla="*/ 523320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1" h="160">
                <a:moveTo>
                  <a:pt x="14" y="22"/>
                </a:moveTo>
                <a:cubicBezTo>
                  <a:pt x="15" y="22"/>
                  <a:pt x="16" y="21"/>
                  <a:pt x="16" y="19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5" y="8"/>
                  <a:pt x="14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21"/>
                  <a:pt x="12" y="22"/>
                  <a:pt x="14" y="22"/>
                </a:cubicBezTo>
                <a:close/>
                <a:moveTo>
                  <a:pt x="25" y="22"/>
                </a:moveTo>
                <a:cubicBezTo>
                  <a:pt x="26" y="22"/>
                  <a:pt x="27" y="21"/>
                  <a:pt x="27" y="19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9"/>
                  <a:pt x="26" y="8"/>
                  <a:pt x="25" y="8"/>
                </a:cubicBezTo>
                <a:cubicBezTo>
                  <a:pt x="23" y="8"/>
                  <a:pt x="22" y="9"/>
                  <a:pt x="22" y="11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21"/>
                  <a:pt x="23" y="22"/>
                  <a:pt x="25" y="22"/>
                </a:cubicBezTo>
                <a:close/>
                <a:moveTo>
                  <a:pt x="110" y="93"/>
                </a:moveTo>
                <a:cubicBezTo>
                  <a:pt x="110" y="86"/>
                  <a:pt x="110" y="86"/>
                  <a:pt x="110" y="86"/>
                </a:cubicBezTo>
                <a:cubicBezTo>
                  <a:pt x="110" y="82"/>
                  <a:pt x="108" y="79"/>
                  <a:pt x="105" y="78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5" y="10"/>
                  <a:pt x="94" y="0"/>
                  <a:pt x="81" y="0"/>
                </a:cubicBezTo>
                <a:cubicBezTo>
                  <a:pt x="69" y="0"/>
                  <a:pt x="58" y="10"/>
                  <a:pt x="58" y="23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8" y="147"/>
                  <a:pt x="50" y="155"/>
                  <a:pt x="40" y="155"/>
                </a:cubicBezTo>
                <a:cubicBezTo>
                  <a:pt x="30" y="155"/>
                  <a:pt x="22" y="147"/>
                  <a:pt x="22" y="137"/>
                </a:cubicBezTo>
                <a:cubicBezTo>
                  <a:pt x="22" y="82"/>
                  <a:pt x="22" y="82"/>
                  <a:pt x="22" y="82"/>
                </a:cubicBezTo>
                <a:cubicBezTo>
                  <a:pt x="25" y="81"/>
                  <a:pt x="27" y="78"/>
                  <a:pt x="27" y="74"/>
                </a:cubicBezTo>
                <a:cubicBezTo>
                  <a:pt x="27" y="67"/>
                  <a:pt x="27" y="67"/>
                  <a:pt x="27" y="67"/>
                </a:cubicBezTo>
                <a:cubicBezTo>
                  <a:pt x="34" y="64"/>
                  <a:pt x="38" y="57"/>
                  <a:pt x="38" y="5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7" y="26"/>
                  <a:pt x="36" y="26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4" y="0"/>
                  <a:pt x="33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26"/>
                  <a:pt x="3" y="26"/>
                  <a:pt x="3" y="26"/>
                </a:cubicBezTo>
                <a:cubicBezTo>
                  <a:pt x="1" y="26"/>
                  <a:pt x="0" y="28"/>
                  <a:pt x="0" y="30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7"/>
                  <a:pt x="5" y="64"/>
                  <a:pt x="11" y="67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78"/>
                  <a:pt x="13" y="81"/>
                  <a:pt x="17" y="82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7" y="150"/>
                  <a:pt x="27" y="160"/>
                  <a:pt x="40" y="160"/>
                </a:cubicBezTo>
                <a:cubicBezTo>
                  <a:pt x="53" y="160"/>
                  <a:pt x="63" y="150"/>
                  <a:pt x="63" y="137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13"/>
                  <a:pt x="71" y="5"/>
                  <a:pt x="81" y="5"/>
                </a:cubicBezTo>
                <a:cubicBezTo>
                  <a:pt x="91" y="5"/>
                  <a:pt x="100" y="13"/>
                  <a:pt x="100" y="23"/>
                </a:cubicBezTo>
                <a:cubicBezTo>
                  <a:pt x="100" y="78"/>
                  <a:pt x="100" y="78"/>
                  <a:pt x="100" y="78"/>
                </a:cubicBezTo>
                <a:cubicBezTo>
                  <a:pt x="96" y="79"/>
                  <a:pt x="94" y="82"/>
                  <a:pt x="94" y="86"/>
                </a:cubicBezTo>
                <a:cubicBezTo>
                  <a:pt x="94" y="93"/>
                  <a:pt x="94" y="93"/>
                  <a:pt x="94" y="93"/>
                </a:cubicBezTo>
                <a:cubicBezTo>
                  <a:pt x="87" y="96"/>
                  <a:pt x="83" y="103"/>
                  <a:pt x="83" y="110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33"/>
                  <a:pt x="85" y="135"/>
                  <a:pt x="88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57"/>
                  <a:pt x="88" y="157"/>
                  <a:pt x="88" y="157"/>
                </a:cubicBezTo>
                <a:cubicBezTo>
                  <a:pt x="88" y="159"/>
                  <a:pt x="90" y="160"/>
                  <a:pt x="91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5" y="160"/>
                  <a:pt x="116" y="159"/>
                  <a:pt x="116" y="157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119" y="135"/>
                  <a:pt x="121" y="133"/>
                  <a:pt x="121" y="130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21" y="103"/>
                  <a:pt x="117" y="96"/>
                  <a:pt x="110" y="93"/>
                </a:cubicBezTo>
                <a:close/>
                <a:moveTo>
                  <a:pt x="30" y="5"/>
                </a:moveTo>
                <a:cubicBezTo>
                  <a:pt x="30" y="25"/>
                  <a:pt x="30" y="25"/>
                  <a:pt x="30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5"/>
                  <a:pt x="8" y="5"/>
                  <a:pt x="8" y="5"/>
                </a:cubicBezTo>
                <a:lnTo>
                  <a:pt x="30" y="5"/>
                </a:lnTo>
                <a:close/>
                <a:moveTo>
                  <a:pt x="5" y="50"/>
                </a:move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57"/>
                  <a:pt x="27" y="64"/>
                  <a:pt x="19" y="64"/>
                </a:cubicBezTo>
                <a:cubicBezTo>
                  <a:pt x="11" y="64"/>
                  <a:pt x="5" y="57"/>
                  <a:pt x="5" y="50"/>
                </a:cubicBezTo>
                <a:close/>
                <a:moveTo>
                  <a:pt x="16" y="69"/>
                </a:moveTo>
                <a:cubicBezTo>
                  <a:pt x="17" y="69"/>
                  <a:pt x="18" y="69"/>
                  <a:pt x="19" y="69"/>
                </a:cubicBezTo>
                <a:cubicBezTo>
                  <a:pt x="20" y="69"/>
                  <a:pt x="21" y="69"/>
                  <a:pt x="22" y="69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76"/>
                  <a:pt x="21" y="77"/>
                  <a:pt x="19" y="77"/>
                </a:cubicBezTo>
                <a:cubicBezTo>
                  <a:pt x="18" y="77"/>
                  <a:pt x="16" y="76"/>
                  <a:pt x="16" y="74"/>
                </a:cubicBezTo>
                <a:lnTo>
                  <a:pt x="16" y="69"/>
                </a:lnTo>
                <a:close/>
                <a:moveTo>
                  <a:pt x="99" y="86"/>
                </a:moveTo>
                <a:cubicBezTo>
                  <a:pt x="99" y="84"/>
                  <a:pt x="100" y="83"/>
                  <a:pt x="102" y="83"/>
                </a:cubicBezTo>
                <a:cubicBezTo>
                  <a:pt x="104" y="83"/>
                  <a:pt x="105" y="84"/>
                  <a:pt x="105" y="86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4" y="91"/>
                  <a:pt x="103" y="91"/>
                  <a:pt x="102" y="91"/>
                </a:cubicBezTo>
                <a:cubicBezTo>
                  <a:pt x="101" y="91"/>
                  <a:pt x="100" y="91"/>
                  <a:pt x="99" y="91"/>
                </a:cubicBezTo>
                <a:lnTo>
                  <a:pt x="99" y="86"/>
                </a:lnTo>
                <a:close/>
                <a:moveTo>
                  <a:pt x="111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111" y="135"/>
                  <a:pt x="111" y="135"/>
                  <a:pt x="111" y="135"/>
                </a:cubicBezTo>
                <a:lnTo>
                  <a:pt x="111" y="155"/>
                </a:lnTo>
                <a:close/>
                <a:moveTo>
                  <a:pt x="116" y="130"/>
                </a:moveTo>
                <a:cubicBezTo>
                  <a:pt x="116" y="130"/>
                  <a:pt x="116" y="130"/>
                  <a:pt x="116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03"/>
                  <a:pt x="94" y="96"/>
                  <a:pt x="102" y="96"/>
                </a:cubicBezTo>
                <a:cubicBezTo>
                  <a:pt x="110" y="96"/>
                  <a:pt x="116" y="103"/>
                  <a:pt x="116" y="110"/>
                </a:cubicBezTo>
                <a:lnTo>
                  <a:pt x="116" y="130"/>
                </a:lnTo>
                <a:close/>
                <a:moveTo>
                  <a:pt x="102" y="152"/>
                </a:moveTo>
                <a:cubicBezTo>
                  <a:pt x="104" y="152"/>
                  <a:pt x="105" y="151"/>
                  <a:pt x="105" y="149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105" y="139"/>
                  <a:pt x="104" y="138"/>
                  <a:pt x="102" y="138"/>
                </a:cubicBezTo>
                <a:cubicBezTo>
                  <a:pt x="101" y="138"/>
                  <a:pt x="100" y="139"/>
                  <a:pt x="100" y="141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0" y="151"/>
                  <a:pt x="101" y="152"/>
                  <a:pt x="102" y="15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93">
            <a:extLst>
              <a:ext uri="{FF2B5EF4-FFF2-40B4-BE49-F238E27FC236}">
                <a16:creationId xmlns:a16="http://schemas.microsoft.com/office/drawing/2014/main" id="{2EBE0884-5662-4879-B45A-9BFD46E2584D}"/>
              </a:ext>
            </a:extLst>
          </p:cNvPr>
          <p:cNvSpPr>
            <a:spLocks noEditPoints="1"/>
          </p:cNvSpPr>
          <p:nvPr/>
        </p:nvSpPr>
        <p:spPr bwMode="auto">
          <a:xfrm>
            <a:off x="10687108" y="3340694"/>
            <a:ext cx="505460" cy="335012"/>
          </a:xfrm>
          <a:custGeom>
            <a:avLst/>
            <a:gdLst>
              <a:gd name="T0" fmla="*/ 27305 w 160"/>
              <a:gd name="T1" fmla="*/ 0 h 105"/>
              <a:gd name="T2" fmla="*/ 0 w 160"/>
              <a:gd name="T3" fmla="*/ 334373 h 105"/>
              <a:gd name="T4" fmla="*/ 518795 w 160"/>
              <a:gd name="T5" fmla="*/ 361950 h 105"/>
              <a:gd name="T6" fmla="*/ 546100 w 160"/>
              <a:gd name="T7" fmla="*/ 27577 h 105"/>
              <a:gd name="T8" fmla="*/ 27305 w 160"/>
              <a:gd name="T9" fmla="*/ 17236 h 105"/>
              <a:gd name="T10" fmla="*/ 529034 w 160"/>
              <a:gd name="T11" fmla="*/ 27577 h 105"/>
              <a:gd name="T12" fmla="*/ 518795 w 160"/>
              <a:gd name="T13" fmla="*/ 86179 h 105"/>
              <a:gd name="T14" fmla="*/ 518795 w 160"/>
              <a:gd name="T15" fmla="*/ 65496 h 105"/>
              <a:gd name="T16" fmla="*/ 47784 w 160"/>
              <a:gd name="T17" fmla="*/ 48260 h 105"/>
              <a:gd name="T18" fmla="*/ 27305 w 160"/>
              <a:gd name="T19" fmla="*/ 86179 h 105"/>
              <a:gd name="T20" fmla="*/ 17066 w 160"/>
              <a:gd name="T21" fmla="*/ 86179 h 105"/>
              <a:gd name="T22" fmla="*/ 27305 w 160"/>
              <a:gd name="T23" fmla="*/ 17236 h 105"/>
              <a:gd name="T24" fmla="*/ 27305 w 160"/>
              <a:gd name="T25" fmla="*/ 344714 h 105"/>
              <a:gd name="T26" fmla="*/ 17066 w 160"/>
              <a:gd name="T27" fmla="*/ 103414 h 105"/>
              <a:gd name="T28" fmla="*/ 44371 w 160"/>
              <a:gd name="T29" fmla="*/ 86179 h 105"/>
              <a:gd name="T30" fmla="*/ 47784 w 160"/>
              <a:gd name="T31" fmla="*/ 65496 h 105"/>
              <a:gd name="T32" fmla="*/ 501729 w 160"/>
              <a:gd name="T33" fmla="*/ 65496 h 105"/>
              <a:gd name="T34" fmla="*/ 518795 w 160"/>
              <a:gd name="T35" fmla="*/ 103414 h 105"/>
              <a:gd name="T36" fmla="*/ 529034 w 160"/>
              <a:gd name="T37" fmla="*/ 334373 h 105"/>
              <a:gd name="T38" fmla="*/ 477838 w 160"/>
              <a:gd name="T39" fmla="*/ 124097 h 105"/>
              <a:gd name="T40" fmla="*/ 105807 w 160"/>
              <a:gd name="T41" fmla="*/ 124097 h 105"/>
              <a:gd name="T42" fmla="*/ 61436 w 160"/>
              <a:gd name="T43" fmla="*/ 127544 h 105"/>
              <a:gd name="T44" fmla="*/ 61436 w 160"/>
              <a:gd name="T45" fmla="*/ 272324 h 105"/>
              <a:gd name="T46" fmla="*/ 105807 w 160"/>
              <a:gd name="T47" fmla="*/ 275771 h 105"/>
              <a:gd name="T48" fmla="*/ 105807 w 160"/>
              <a:gd name="T49" fmla="*/ 275771 h 105"/>
              <a:gd name="T50" fmla="*/ 484664 w 160"/>
              <a:gd name="T51" fmla="*/ 272324 h 105"/>
              <a:gd name="T52" fmla="*/ 484664 w 160"/>
              <a:gd name="T53" fmla="*/ 127544 h 105"/>
              <a:gd name="T54" fmla="*/ 395923 w 160"/>
              <a:gd name="T55" fmla="*/ 182699 h 105"/>
              <a:gd name="T56" fmla="*/ 395923 w 160"/>
              <a:gd name="T57" fmla="*/ 217170 h 105"/>
              <a:gd name="T58" fmla="*/ 378857 w 160"/>
              <a:gd name="T59" fmla="*/ 258536 h 105"/>
              <a:gd name="T60" fmla="*/ 167243 w 160"/>
              <a:gd name="T61" fmla="*/ 141333 h 105"/>
              <a:gd name="T62" fmla="*/ 378857 w 160"/>
              <a:gd name="T63" fmla="*/ 258536 h 105"/>
              <a:gd name="T64" fmla="*/ 85328 w 160"/>
              <a:gd name="T65" fmla="*/ 199934 h 105"/>
              <a:gd name="T66" fmla="*/ 129699 w 160"/>
              <a:gd name="T67" fmla="*/ 141333 h 105"/>
              <a:gd name="T68" fmla="*/ 129699 w 160"/>
              <a:gd name="T69" fmla="*/ 258536 h 105"/>
              <a:gd name="T70" fmla="*/ 150178 w 160"/>
              <a:gd name="T71" fmla="*/ 217170 h 105"/>
              <a:gd name="T72" fmla="*/ 150178 w 160"/>
              <a:gd name="T73" fmla="*/ 182699 h 105"/>
              <a:gd name="T74" fmla="*/ 150178 w 160"/>
              <a:gd name="T75" fmla="*/ 162016 h 105"/>
              <a:gd name="T76" fmla="*/ 150178 w 160"/>
              <a:gd name="T77" fmla="*/ 234406 h 105"/>
              <a:gd name="T78" fmla="*/ 112633 w 160"/>
              <a:gd name="T79" fmla="*/ 199934 h 105"/>
              <a:gd name="T80" fmla="*/ 150178 w 160"/>
              <a:gd name="T81" fmla="*/ 162016 h 105"/>
              <a:gd name="T82" fmla="*/ 71676 w 160"/>
              <a:gd name="T83" fmla="*/ 141333 h 105"/>
              <a:gd name="T84" fmla="*/ 64849 w 160"/>
              <a:gd name="T85" fmla="*/ 199934 h 105"/>
              <a:gd name="T86" fmla="*/ 71676 w 160"/>
              <a:gd name="T87" fmla="*/ 258536 h 105"/>
              <a:gd name="T88" fmla="*/ 474424 w 160"/>
              <a:gd name="T89" fmla="*/ 258536 h 105"/>
              <a:gd name="T90" fmla="*/ 395923 w 160"/>
              <a:gd name="T91" fmla="*/ 234406 h 105"/>
              <a:gd name="T92" fmla="*/ 395923 w 160"/>
              <a:gd name="T93" fmla="*/ 162016 h 105"/>
              <a:gd name="T94" fmla="*/ 474424 w 160"/>
              <a:gd name="T95" fmla="*/ 141333 h 105"/>
              <a:gd name="T96" fmla="*/ 474424 w 160"/>
              <a:gd name="T97" fmla="*/ 258536 h 10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05">
                <a:moveTo>
                  <a:pt x="15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1"/>
                  <a:pt x="4" y="105"/>
                  <a:pt x="8" y="105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6" y="105"/>
                  <a:pt x="160" y="101"/>
                  <a:pt x="160" y="97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4"/>
                  <a:pt x="156" y="0"/>
                  <a:pt x="152" y="0"/>
                </a:cubicBezTo>
                <a:close/>
                <a:moveTo>
                  <a:pt x="8" y="5"/>
                </a:moveTo>
                <a:cubicBezTo>
                  <a:pt x="152" y="5"/>
                  <a:pt x="152" y="5"/>
                  <a:pt x="152" y="5"/>
                </a:cubicBezTo>
                <a:cubicBezTo>
                  <a:pt x="154" y="5"/>
                  <a:pt x="155" y="7"/>
                  <a:pt x="155" y="8"/>
                </a:cubicBezTo>
                <a:cubicBezTo>
                  <a:pt x="155" y="25"/>
                  <a:pt x="155" y="25"/>
                  <a:pt x="155" y="25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6"/>
                  <a:pt x="149" y="14"/>
                  <a:pt x="146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1" y="14"/>
                  <a:pt x="8" y="16"/>
                  <a:pt x="8" y="19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7" y="5"/>
                  <a:pt x="8" y="5"/>
                </a:cubicBezTo>
                <a:close/>
                <a:moveTo>
                  <a:pt x="152" y="100"/>
                </a:moveTo>
                <a:cubicBezTo>
                  <a:pt x="8" y="100"/>
                  <a:pt x="8" y="100"/>
                  <a:pt x="8" y="100"/>
                </a:cubicBezTo>
                <a:cubicBezTo>
                  <a:pt x="7" y="100"/>
                  <a:pt x="5" y="98"/>
                  <a:pt x="5" y="97"/>
                </a:cubicBezTo>
                <a:cubicBezTo>
                  <a:pt x="5" y="30"/>
                  <a:pt x="5" y="30"/>
                  <a:pt x="5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11" y="30"/>
                  <a:pt x="13" y="28"/>
                  <a:pt x="13" y="25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4" y="19"/>
                  <a:pt x="14" y="19"/>
                </a:cubicBezTo>
                <a:cubicBezTo>
                  <a:pt x="146" y="19"/>
                  <a:pt x="146" y="19"/>
                  <a:pt x="146" y="19"/>
                </a:cubicBezTo>
                <a:cubicBezTo>
                  <a:pt x="146" y="19"/>
                  <a:pt x="147" y="19"/>
                  <a:pt x="147" y="19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8"/>
                  <a:pt x="149" y="30"/>
                  <a:pt x="152" y="30"/>
                </a:cubicBezTo>
                <a:cubicBezTo>
                  <a:pt x="155" y="30"/>
                  <a:pt x="155" y="30"/>
                  <a:pt x="155" y="30"/>
                </a:cubicBezTo>
                <a:cubicBezTo>
                  <a:pt x="155" y="97"/>
                  <a:pt x="155" y="97"/>
                  <a:pt x="155" y="97"/>
                </a:cubicBezTo>
                <a:cubicBezTo>
                  <a:pt x="155" y="98"/>
                  <a:pt x="154" y="100"/>
                  <a:pt x="152" y="100"/>
                </a:cubicBezTo>
                <a:close/>
                <a:moveTo>
                  <a:pt x="140" y="36"/>
                </a:move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19" y="36"/>
                  <a:pt x="18" y="36"/>
                  <a:pt x="18" y="37"/>
                </a:cubicBezTo>
                <a:cubicBezTo>
                  <a:pt x="13" y="43"/>
                  <a:pt x="11" y="50"/>
                  <a:pt x="11" y="58"/>
                </a:cubicBezTo>
                <a:cubicBezTo>
                  <a:pt x="11" y="65"/>
                  <a:pt x="13" y="73"/>
                  <a:pt x="18" y="79"/>
                </a:cubicBezTo>
                <a:cubicBezTo>
                  <a:pt x="18" y="79"/>
                  <a:pt x="19" y="80"/>
                  <a:pt x="20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1" y="80"/>
                  <a:pt x="142" y="79"/>
                  <a:pt x="142" y="79"/>
                </a:cubicBezTo>
                <a:cubicBezTo>
                  <a:pt x="147" y="73"/>
                  <a:pt x="149" y="65"/>
                  <a:pt x="149" y="58"/>
                </a:cubicBezTo>
                <a:cubicBezTo>
                  <a:pt x="149" y="50"/>
                  <a:pt x="147" y="43"/>
                  <a:pt x="142" y="37"/>
                </a:cubicBezTo>
                <a:cubicBezTo>
                  <a:pt x="142" y="36"/>
                  <a:pt x="141" y="36"/>
                  <a:pt x="140" y="36"/>
                </a:cubicBezTo>
                <a:close/>
                <a:moveTo>
                  <a:pt x="116" y="53"/>
                </a:moveTo>
                <a:cubicBezTo>
                  <a:pt x="118" y="54"/>
                  <a:pt x="119" y="56"/>
                  <a:pt x="119" y="58"/>
                </a:cubicBezTo>
                <a:cubicBezTo>
                  <a:pt x="119" y="60"/>
                  <a:pt x="118" y="62"/>
                  <a:pt x="116" y="63"/>
                </a:cubicBezTo>
                <a:lnTo>
                  <a:pt x="116" y="53"/>
                </a:lnTo>
                <a:close/>
                <a:moveTo>
                  <a:pt x="111" y="75"/>
                </a:moveTo>
                <a:cubicBezTo>
                  <a:pt x="49" y="75"/>
                  <a:pt x="49" y="75"/>
                  <a:pt x="49" y="75"/>
                </a:cubicBezTo>
                <a:cubicBezTo>
                  <a:pt x="49" y="41"/>
                  <a:pt x="49" y="41"/>
                  <a:pt x="49" y="41"/>
                </a:cubicBezTo>
                <a:cubicBezTo>
                  <a:pt x="111" y="41"/>
                  <a:pt x="111" y="41"/>
                  <a:pt x="111" y="41"/>
                </a:cubicBezTo>
                <a:lnTo>
                  <a:pt x="111" y="75"/>
                </a:lnTo>
                <a:close/>
                <a:moveTo>
                  <a:pt x="32" y="75"/>
                </a:moveTo>
                <a:cubicBezTo>
                  <a:pt x="27" y="70"/>
                  <a:pt x="25" y="64"/>
                  <a:pt x="25" y="58"/>
                </a:cubicBezTo>
                <a:cubicBezTo>
                  <a:pt x="25" y="51"/>
                  <a:pt x="27" y="45"/>
                  <a:pt x="32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2" y="44"/>
                  <a:pt x="28" y="51"/>
                  <a:pt x="28" y="58"/>
                </a:cubicBezTo>
                <a:cubicBezTo>
                  <a:pt x="28" y="65"/>
                  <a:pt x="32" y="71"/>
                  <a:pt x="38" y="75"/>
                </a:cubicBezTo>
                <a:lnTo>
                  <a:pt x="32" y="75"/>
                </a:lnTo>
                <a:close/>
                <a:moveTo>
                  <a:pt x="44" y="63"/>
                </a:moveTo>
                <a:cubicBezTo>
                  <a:pt x="42" y="62"/>
                  <a:pt x="41" y="60"/>
                  <a:pt x="41" y="58"/>
                </a:cubicBezTo>
                <a:cubicBezTo>
                  <a:pt x="41" y="56"/>
                  <a:pt x="42" y="54"/>
                  <a:pt x="44" y="53"/>
                </a:cubicBezTo>
                <a:lnTo>
                  <a:pt x="44" y="63"/>
                </a:lnTo>
                <a:close/>
                <a:moveTo>
                  <a:pt x="44" y="47"/>
                </a:moveTo>
                <a:cubicBezTo>
                  <a:pt x="39" y="48"/>
                  <a:pt x="36" y="53"/>
                  <a:pt x="36" y="58"/>
                </a:cubicBezTo>
                <a:cubicBezTo>
                  <a:pt x="36" y="63"/>
                  <a:pt x="39" y="67"/>
                  <a:pt x="44" y="68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70"/>
                  <a:pt x="33" y="65"/>
                  <a:pt x="33" y="58"/>
                </a:cubicBezTo>
                <a:cubicBezTo>
                  <a:pt x="33" y="51"/>
                  <a:pt x="38" y="45"/>
                  <a:pt x="44" y="44"/>
                </a:cubicBezTo>
                <a:lnTo>
                  <a:pt x="44" y="47"/>
                </a:lnTo>
                <a:close/>
                <a:moveTo>
                  <a:pt x="16" y="58"/>
                </a:moveTo>
                <a:cubicBezTo>
                  <a:pt x="16" y="52"/>
                  <a:pt x="18" y="46"/>
                  <a:pt x="21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1" y="46"/>
                  <a:pt x="19" y="52"/>
                  <a:pt x="19" y="58"/>
                </a:cubicBezTo>
                <a:cubicBezTo>
                  <a:pt x="19" y="64"/>
                  <a:pt x="21" y="70"/>
                  <a:pt x="25" y="75"/>
                </a:cubicBezTo>
                <a:cubicBezTo>
                  <a:pt x="21" y="75"/>
                  <a:pt x="21" y="75"/>
                  <a:pt x="21" y="75"/>
                </a:cubicBezTo>
                <a:cubicBezTo>
                  <a:pt x="18" y="70"/>
                  <a:pt x="16" y="64"/>
                  <a:pt x="16" y="58"/>
                </a:cubicBezTo>
                <a:close/>
                <a:moveTo>
                  <a:pt x="139" y="75"/>
                </a:moveTo>
                <a:cubicBezTo>
                  <a:pt x="116" y="75"/>
                  <a:pt x="116" y="75"/>
                  <a:pt x="116" y="75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21" y="67"/>
                  <a:pt x="124" y="63"/>
                  <a:pt x="124" y="58"/>
                </a:cubicBezTo>
                <a:cubicBezTo>
                  <a:pt x="124" y="53"/>
                  <a:pt x="121" y="48"/>
                  <a:pt x="116" y="47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39" y="41"/>
                  <a:pt x="139" y="41"/>
                  <a:pt x="139" y="41"/>
                </a:cubicBezTo>
                <a:cubicBezTo>
                  <a:pt x="142" y="46"/>
                  <a:pt x="144" y="52"/>
                  <a:pt x="144" y="58"/>
                </a:cubicBezTo>
                <a:cubicBezTo>
                  <a:pt x="144" y="64"/>
                  <a:pt x="142" y="70"/>
                  <a:pt x="139" y="7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94">
            <a:extLst>
              <a:ext uri="{FF2B5EF4-FFF2-40B4-BE49-F238E27FC236}">
                <a16:creationId xmlns:a16="http://schemas.microsoft.com/office/drawing/2014/main" id="{FCE77CE1-1D73-442E-BAA9-C234860B80F7}"/>
              </a:ext>
            </a:extLst>
          </p:cNvPr>
          <p:cNvSpPr>
            <a:spLocks noEditPoints="1"/>
          </p:cNvSpPr>
          <p:nvPr/>
        </p:nvSpPr>
        <p:spPr bwMode="auto">
          <a:xfrm>
            <a:off x="10730607" y="5260870"/>
            <a:ext cx="382034" cy="509868"/>
          </a:xfrm>
          <a:custGeom>
            <a:avLst/>
            <a:gdLst>
              <a:gd name="T0" fmla="*/ 375227 w 121"/>
              <a:gd name="T1" fmla="*/ 199688 h 160"/>
              <a:gd name="T2" fmla="*/ 388872 w 121"/>
              <a:gd name="T3" fmla="*/ 179030 h 160"/>
              <a:gd name="T4" fmla="*/ 405928 w 121"/>
              <a:gd name="T5" fmla="*/ 158373 h 160"/>
              <a:gd name="T6" fmla="*/ 10233 w 121"/>
              <a:gd name="T7" fmla="*/ 172145 h 160"/>
              <a:gd name="T8" fmla="*/ 34112 w 121"/>
              <a:gd name="T9" fmla="*/ 182473 h 160"/>
              <a:gd name="T10" fmla="*/ 17056 w 121"/>
              <a:gd name="T11" fmla="*/ 199688 h 160"/>
              <a:gd name="T12" fmla="*/ 64812 w 121"/>
              <a:gd name="T13" fmla="*/ 361504 h 160"/>
              <a:gd name="T14" fmla="*/ 170558 w 121"/>
              <a:gd name="T15" fmla="*/ 457905 h 160"/>
              <a:gd name="T16" fmla="*/ 139857 w 121"/>
              <a:gd name="T17" fmla="*/ 495777 h 160"/>
              <a:gd name="T18" fmla="*/ 102335 w 121"/>
              <a:gd name="T19" fmla="*/ 550863 h 160"/>
              <a:gd name="T20" fmla="*/ 310415 w 121"/>
              <a:gd name="T21" fmla="*/ 495777 h 160"/>
              <a:gd name="T22" fmla="*/ 262659 w 121"/>
              <a:gd name="T23" fmla="*/ 475119 h 160"/>
              <a:gd name="T24" fmla="*/ 235370 w 121"/>
              <a:gd name="T25" fmla="*/ 416590 h 160"/>
              <a:gd name="T26" fmla="*/ 409339 w 121"/>
              <a:gd name="T27" fmla="*/ 206574 h 160"/>
              <a:gd name="T28" fmla="*/ 208081 w 121"/>
              <a:gd name="T29" fmla="*/ 17214 h 160"/>
              <a:gd name="T30" fmla="*/ 358171 w 121"/>
              <a:gd name="T31" fmla="*/ 196245 h 160"/>
              <a:gd name="T32" fmla="*/ 211492 w 121"/>
              <a:gd name="T33" fmla="*/ 361504 h 160"/>
              <a:gd name="T34" fmla="*/ 54579 w 121"/>
              <a:gd name="T35" fmla="*/ 196245 h 160"/>
              <a:gd name="T36" fmla="*/ 320649 w 121"/>
              <a:gd name="T37" fmla="*/ 523320 h 160"/>
              <a:gd name="T38" fmla="*/ 92101 w 121"/>
              <a:gd name="T39" fmla="*/ 523320 h 160"/>
              <a:gd name="T40" fmla="*/ 320649 w 121"/>
              <a:gd name="T41" fmla="*/ 523320 h 160"/>
              <a:gd name="T42" fmla="*/ 245603 w 121"/>
              <a:gd name="T43" fmla="*/ 495777 h 160"/>
              <a:gd name="T44" fmla="*/ 167147 w 121"/>
              <a:gd name="T45" fmla="*/ 475119 h 160"/>
              <a:gd name="T46" fmla="*/ 245603 w 121"/>
              <a:gd name="T47" fmla="*/ 475119 h 160"/>
              <a:gd name="T48" fmla="*/ 197847 w 121"/>
              <a:gd name="T49" fmla="*/ 416590 h 160"/>
              <a:gd name="T50" fmla="*/ 218314 w 121"/>
              <a:gd name="T51" fmla="*/ 457905 h 160"/>
              <a:gd name="T52" fmla="*/ 17056 w 121"/>
              <a:gd name="T53" fmla="*/ 216902 h 160"/>
              <a:gd name="T54" fmla="*/ 47756 w 121"/>
              <a:gd name="T55" fmla="*/ 265103 h 160"/>
              <a:gd name="T56" fmla="*/ 211492 w 121"/>
              <a:gd name="T57" fmla="*/ 378718 h 160"/>
              <a:gd name="T58" fmla="*/ 395694 w 121"/>
              <a:gd name="T59" fmla="*/ 216902 h 160"/>
              <a:gd name="T60" fmla="*/ 208081 w 121"/>
              <a:gd name="T61" fmla="*/ 399376 h 160"/>
              <a:gd name="T62" fmla="*/ 208081 w 121"/>
              <a:gd name="T63" fmla="*/ 86072 h 160"/>
              <a:gd name="T64" fmla="*/ 208081 w 121"/>
              <a:gd name="T65" fmla="*/ 103287 h 160"/>
              <a:gd name="T66" fmla="*/ 102335 w 121"/>
              <a:gd name="T67" fmla="*/ 210017 h 160"/>
              <a:gd name="T68" fmla="*/ 289948 w 121"/>
              <a:gd name="T69" fmla="*/ 210017 h 160"/>
              <a:gd name="T70" fmla="*/ 208081 w 121"/>
              <a:gd name="T71" fmla="*/ 292646 h 160"/>
              <a:gd name="T72" fmla="*/ 208081 w 121"/>
              <a:gd name="T73" fmla="*/ 275432 h 160"/>
              <a:gd name="T74" fmla="*/ 208081 w 121"/>
              <a:gd name="T75" fmla="*/ 237560 h 160"/>
              <a:gd name="T76" fmla="*/ 177380 w 121"/>
              <a:gd name="T77" fmla="*/ 210017 h 160"/>
              <a:gd name="T78" fmla="*/ 218314 w 121"/>
              <a:gd name="T79" fmla="*/ 210017 h 160"/>
              <a:gd name="T80" fmla="*/ 208081 w 121"/>
              <a:gd name="T81" fmla="*/ 199688 h 160"/>
              <a:gd name="T82" fmla="*/ 276304 w 121"/>
              <a:gd name="T83" fmla="*/ 82629 h 160"/>
              <a:gd name="T84" fmla="*/ 283126 w 121"/>
              <a:gd name="T85" fmla="*/ 68858 h 160"/>
              <a:gd name="T86" fmla="*/ 126213 w 121"/>
              <a:gd name="T87" fmla="*/ 79187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60">
                <a:moveTo>
                  <a:pt x="120" y="60"/>
                </a:moveTo>
                <a:cubicBezTo>
                  <a:pt x="119" y="59"/>
                  <a:pt x="117" y="58"/>
                  <a:pt x="116" y="58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110" y="58"/>
                  <a:pt x="110" y="57"/>
                  <a:pt x="110" y="57"/>
                </a:cubicBezTo>
                <a:cubicBezTo>
                  <a:pt x="110" y="56"/>
                  <a:pt x="110" y="54"/>
                  <a:pt x="111" y="54"/>
                </a:cubicBezTo>
                <a:cubicBezTo>
                  <a:pt x="112" y="53"/>
                  <a:pt x="113" y="52"/>
                  <a:pt x="114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6" y="52"/>
                  <a:pt x="117" y="51"/>
                  <a:pt x="118" y="50"/>
                </a:cubicBezTo>
                <a:cubicBezTo>
                  <a:pt x="119" y="49"/>
                  <a:pt x="120" y="47"/>
                  <a:pt x="119" y="46"/>
                </a:cubicBezTo>
                <a:cubicBezTo>
                  <a:pt x="113" y="19"/>
                  <a:pt x="88" y="0"/>
                  <a:pt x="61" y="0"/>
                </a:cubicBezTo>
                <a:cubicBezTo>
                  <a:pt x="33" y="0"/>
                  <a:pt x="9" y="19"/>
                  <a:pt x="2" y="46"/>
                </a:cubicBezTo>
                <a:cubicBezTo>
                  <a:pt x="2" y="47"/>
                  <a:pt x="2" y="49"/>
                  <a:pt x="3" y="50"/>
                </a:cubicBezTo>
                <a:cubicBezTo>
                  <a:pt x="4" y="51"/>
                  <a:pt x="5" y="52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8" y="52"/>
                  <a:pt x="9" y="53"/>
                  <a:pt x="10" y="53"/>
                </a:cubicBezTo>
                <a:cubicBezTo>
                  <a:pt x="11" y="54"/>
                  <a:pt x="11" y="56"/>
                  <a:pt x="11" y="57"/>
                </a:cubicBezTo>
                <a:cubicBezTo>
                  <a:pt x="11" y="57"/>
                  <a:pt x="11" y="58"/>
                  <a:pt x="11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4" y="58"/>
                  <a:pt x="2" y="59"/>
                  <a:pt x="1" y="60"/>
                </a:cubicBezTo>
                <a:cubicBezTo>
                  <a:pt x="0" y="61"/>
                  <a:pt x="0" y="62"/>
                  <a:pt x="0" y="64"/>
                </a:cubicBezTo>
                <a:cubicBezTo>
                  <a:pt x="1" y="79"/>
                  <a:pt x="7" y="94"/>
                  <a:pt x="19" y="105"/>
                </a:cubicBezTo>
                <a:cubicBezTo>
                  <a:pt x="28" y="113"/>
                  <a:pt x="40" y="119"/>
                  <a:pt x="52" y="121"/>
                </a:cubicBezTo>
                <a:cubicBezTo>
                  <a:pt x="52" y="133"/>
                  <a:pt x="52" y="133"/>
                  <a:pt x="52" y="133"/>
                </a:cubicBezTo>
                <a:cubicBezTo>
                  <a:pt x="50" y="133"/>
                  <a:pt x="50" y="133"/>
                  <a:pt x="50" y="133"/>
                </a:cubicBezTo>
                <a:cubicBezTo>
                  <a:pt x="47" y="133"/>
                  <a:pt x="44" y="135"/>
                  <a:pt x="44" y="138"/>
                </a:cubicBezTo>
                <a:cubicBezTo>
                  <a:pt x="44" y="141"/>
                  <a:pt x="44" y="141"/>
                  <a:pt x="44" y="141"/>
                </a:cubicBezTo>
                <a:cubicBezTo>
                  <a:pt x="44" y="142"/>
                  <a:pt x="43" y="144"/>
                  <a:pt x="41" y="144"/>
                </a:cubicBezTo>
                <a:cubicBezTo>
                  <a:pt x="30" y="144"/>
                  <a:pt x="30" y="144"/>
                  <a:pt x="30" y="144"/>
                </a:cubicBezTo>
                <a:cubicBezTo>
                  <a:pt x="26" y="144"/>
                  <a:pt x="22" y="147"/>
                  <a:pt x="22" y="152"/>
                </a:cubicBezTo>
                <a:cubicBezTo>
                  <a:pt x="22" y="156"/>
                  <a:pt x="26" y="160"/>
                  <a:pt x="30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95" y="160"/>
                  <a:pt x="99" y="156"/>
                  <a:pt x="99" y="152"/>
                </a:cubicBezTo>
                <a:cubicBezTo>
                  <a:pt x="99" y="147"/>
                  <a:pt x="95" y="144"/>
                  <a:pt x="91" y="144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78" y="144"/>
                  <a:pt x="77" y="142"/>
                  <a:pt x="77" y="141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5"/>
                  <a:pt x="75" y="133"/>
                  <a:pt x="72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81" y="119"/>
                  <a:pt x="93" y="113"/>
                  <a:pt x="102" y="105"/>
                </a:cubicBezTo>
                <a:cubicBezTo>
                  <a:pt x="114" y="94"/>
                  <a:pt x="120" y="79"/>
                  <a:pt x="121" y="64"/>
                </a:cubicBezTo>
                <a:cubicBezTo>
                  <a:pt x="121" y="62"/>
                  <a:pt x="121" y="61"/>
                  <a:pt x="120" y="60"/>
                </a:cubicBezTo>
                <a:close/>
                <a:moveTo>
                  <a:pt x="7" y="47"/>
                </a:moveTo>
                <a:cubicBezTo>
                  <a:pt x="7" y="47"/>
                  <a:pt x="7" y="47"/>
                  <a:pt x="7" y="47"/>
                </a:cubicBezTo>
                <a:cubicBezTo>
                  <a:pt x="13" y="22"/>
                  <a:pt x="35" y="5"/>
                  <a:pt x="61" y="5"/>
                </a:cubicBezTo>
                <a:cubicBezTo>
                  <a:pt x="86" y="5"/>
                  <a:pt x="108" y="22"/>
                  <a:pt x="114" y="47"/>
                </a:cubicBezTo>
                <a:cubicBezTo>
                  <a:pt x="112" y="47"/>
                  <a:pt x="109" y="48"/>
                  <a:pt x="107" y="50"/>
                </a:cubicBezTo>
                <a:cubicBezTo>
                  <a:pt x="106" y="52"/>
                  <a:pt x="105" y="55"/>
                  <a:pt x="105" y="57"/>
                </a:cubicBezTo>
                <a:cubicBezTo>
                  <a:pt x="105" y="58"/>
                  <a:pt x="105" y="60"/>
                  <a:pt x="105" y="61"/>
                </a:cubicBezTo>
                <a:cubicBezTo>
                  <a:pt x="105" y="72"/>
                  <a:pt x="100" y="83"/>
                  <a:pt x="92" y="92"/>
                </a:cubicBezTo>
                <a:cubicBezTo>
                  <a:pt x="84" y="100"/>
                  <a:pt x="73" y="105"/>
                  <a:pt x="62" y="105"/>
                </a:cubicBezTo>
                <a:cubicBezTo>
                  <a:pt x="52" y="105"/>
                  <a:pt x="43" y="102"/>
                  <a:pt x="35" y="97"/>
                </a:cubicBezTo>
                <a:cubicBezTo>
                  <a:pt x="28" y="91"/>
                  <a:pt x="22" y="84"/>
                  <a:pt x="19" y="75"/>
                </a:cubicBezTo>
                <a:cubicBezTo>
                  <a:pt x="17" y="69"/>
                  <a:pt x="16" y="63"/>
                  <a:pt x="16" y="57"/>
                </a:cubicBezTo>
                <a:cubicBezTo>
                  <a:pt x="17" y="55"/>
                  <a:pt x="16" y="52"/>
                  <a:pt x="14" y="50"/>
                </a:cubicBezTo>
                <a:cubicBezTo>
                  <a:pt x="12" y="48"/>
                  <a:pt x="10" y="47"/>
                  <a:pt x="7" y="47"/>
                </a:cubicBezTo>
                <a:close/>
                <a:moveTo>
                  <a:pt x="94" y="152"/>
                </a:moveTo>
                <a:cubicBezTo>
                  <a:pt x="94" y="154"/>
                  <a:pt x="93" y="155"/>
                  <a:pt x="9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29" y="155"/>
                  <a:pt x="27" y="154"/>
                  <a:pt x="27" y="152"/>
                </a:cubicBezTo>
                <a:cubicBezTo>
                  <a:pt x="27" y="150"/>
                  <a:pt x="29" y="149"/>
                  <a:pt x="30" y="149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93" y="149"/>
                  <a:pt x="94" y="150"/>
                  <a:pt x="94" y="152"/>
                </a:cubicBezTo>
                <a:close/>
                <a:moveTo>
                  <a:pt x="72" y="138"/>
                </a:moveTo>
                <a:cubicBezTo>
                  <a:pt x="72" y="141"/>
                  <a:pt x="72" y="141"/>
                  <a:pt x="72" y="141"/>
                </a:cubicBezTo>
                <a:cubicBezTo>
                  <a:pt x="72" y="142"/>
                  <a:pt x="72" y="143"/>
                  <a:pt x="72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43"/>
                  <a:pt x="49" y="142"/>
                  <a:pt x="49" y="141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38"/>
                  <a:pt x="49" y="138"/>
                  <a:pt x="50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38"/>
                  <a:pt x="72" y="138"/>
                  <a:pt x="72" y="138"/>
                </a:cubicBezTo>
                <a:close/>
                <a:moveTo>
                  <a:pt x="64" y="133"/>
                </a:moveTo>
                <a:cubicBezTo>
                  <a:pt x="58" y="133"/>
                  <a:pt x="58" y="133"/>
                  <a:pt x="58" y="133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59" y="121"/>
                  <a:pt x="60" y="121"/>
                  <a:pt x="61" y="121"/>
                </a:cubicBezTo>
                <a:cubicBezTo>
                  <a:pt x="62" y="121"/>
                  <a:pt x="63" y="121"/>
                  <a:pt x="64" y="121"/>
                </a:cubicBezTo>
                <a:lnTo>
                  <a:pt x="64" y="133"/>
                </a:lnTo>
                <a:close/>
                <a:moveTo>
                  <a:pt x="61" y="116"/>
                </a:moveTo>
                <a:cubicBezTo>
                  <a:pt x="31" y="116"/>
                  <a:pt x="7" y="93"/>
                  <a:pt x="5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8"/>
                  <a:pt x="12" y="72"/>
                  <a:pt x="14" y="77"/>
                </a:cubicBezTo>
                <a:cubicBezTo>
                  <a:pt x="18" y="87"/>
                  <a:pt x="24" y="95"/>
                  <a:pt x="32" y="101"/>
                </a:cubicBezTo>
                <a:cubicBezTo>
                  <a:pt x="41" y="107"/>
                  <a:pt x="50" y="110"/>
                  <a:pt x="61" y="110"/>
                </a:cubicBezTo>
                <a:cubicBezTo>
                  <a:pt x="61" y="110"/>
                  <a:pt x="61" y="110"/>
                  <a:pt x="62" y="110"/>
                </a:cubicBezTo>
                <a:cubicBezTo>
                  <a:pt x="75" y="110"/>
                  <a:pt x="87" y="105"/>
                  <a:pt x="96" y="95"/>
                </a:cubicBezTo>
                <a:cubicBezTo>
                  <a:pt x="105" y="87"/>
                  <a:pt x="109" y="75"/>
                  <a:pt x="110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5" y="93"/>
                  <a:pt x="90" y="116"/>
                  <a:pt x="61" y="116"/>
                </a:cubicBezTo>
                <a:close/>
                <a:moveTo>
                  <a:pt x="61" y="96"/>
                </a:moveTo>
                <a:cubicBezTo>
                  <a:pt x="80" y="96"/>
                  <a:pt x="96" y="80"/>
                  <a:pt x="96" y="61"/>
                </a:cubicBezTo>
                <a:cubicBezTo>
                  <a:pt x="96" y="41"/>
                  <a:pt x="80" y="25"/>
                  <a:pt x="61" y="25"/>
                </a:cubicBezTo>
                <a:cubicBezTo>
                  <a:pt x="41" y="25"/>
                  <a:pt x="25" y="41"/>
                  <a:pt x="25" y="61"/>
                </a:cubicBezTo>
                <a:cubicBezTo>
                  <a:pt x="25" y="80"/>
                  <a:pt x="41" y="96"/>
                  <a:pt x="61" y="96"/>
                </a:cubicBezTo>
                <a:close/>
                <a:moveTo>
                  <a:pt x="61" y="30"/>
                </a:moveTo>
                <a:cubicBezTo>
                  <a:pt x="77" y="30"/>
                  <a:pt x="91" y="44"/>
                  <a:pt x="91" y="61"/>
                </a:cubicBezTo>
                <a:cubicBezTo>
                  <a:pt x="91" y="78"/>
                  <a:pt x="77" y="91"/>
                  <a:pt x="61" y="91"/>
                </a:cubicBezTo>
                <a:cubicBezTo>
                  <a:pt x="44" y="91"/>
                  <a:pt x="30" y="78"/>
                  <a:pt x="30" y="61"/>
                </a:cubicBezTo>
                <a:cubicBezTo>
                  <a:pt x="30" y="44"/>
                  <a:pt x="44" y="30"/>
                  <a:pt x="61" y="30"/>
                </a:cubicBezTo>
                <a:close/>
                <a:moveTo>
                  <a:pt x="61" y="85"/>
                </a:moveTo>
                <a:cubicBezTo>
                  <a:pt x="74" y="85"/>
                  <a:pt x="85" y="74"/>
                  <a:pt x="85" y="61"/>
                </a:cubicBezTo>
                <a:cubicBezTo>
                  <a:pt x="85" y="47"/>
                  <a:pt x="74" y="36"/>
                  <a:pt x="61" y="36"/>
                </a:cubicBezTo>
                <a:cubicBezTo>
                  <a:pt x="47" y="36"/>
                  <a:pt x="36" y="47"/>
                  <a:pt x="36" y="61"/>
                </a:cubicBezTo>
                <a:cubicBezTo>
                  <a:pt x="36" y="74"/>
                  <a:pt x="47" y="85"/>
                  <a:pt x="61" y="85"/>
                </a:cubicBezTo>
                <a:close/>
                <a:moveTo>
                  <a:pt x="61" y="41"/>
                </a:moveTo>
                <a:cubicBezTo>
                  <a:pt x="71" y="41"/>
                  <a:pt x="80" y="50"/>
                  <a:pt x="80" y="61"/>
                </a:cubicBezTo>
                <a:cubicBezTo>
                  <a:pt x="80" y="71"/>
                  <a:pt x="71" y="80"/>
                  <a:pt x="61" y="80"/>
                </a:cubicBezTo>
                <a:cubicBezTo>
                  <a:pt x="50" y="80"/>
                  <a:pt x="41" y="71"/>
                  <a:pt x="41" y="61"/>
                </a:cubicBezTo>
                <a:cubicBezTo>
                  <a:pt x="41" y="50"/>
                  <a:pt x="50" y="41"/>
                  <a:pt x="61" y="41"/>
                </a:cubicBezTo>
                <a:close/>
                <a:moveTo>
                  <a:pt x="61" y="69"/>
                </a:moveTo>
                <a:cubicBezTo>
                  <a:pt x="65" y="69"/>
                  <a:pt x="69" y="65"/>
                  <a:pt x="69" y="61"/>
                </a:cubicBezTo>
                <a:cubicBezTo>
                  <a:pt x="69" y="56"/>
                  <a:pt x="65" y="53"/>
                  <a:pt x="61" y="53"/>
                </a:cubicBezTo>
                <a:cubicBezTo>
                  <a:pt x="56" y="53"/>
                  <a:pt x="52" y="56"/>
                  <a:pt x="52" y="61"/>
                </a:cubicBezTo>
                <a:cubicBezTo>
                  <a:pt x="52" y="65"/>
                  <a:pt x="56" y="69"/>
                  <a:pt x="61" y="69"/>
                </a:cubicBezTo>
                <a:close/>
                <a:moveTo>
                  <a:pt x="61" y="58"/>
                </a:moveTo>
                <a:cubicBezTo>
                  <a:pt x="62" y="58"/>
                  <a:pt x="64" y="59"/>
                  <a:pt x="64" y="61"/>
                </a:cubicBezTo>
                <a:cubicBezTo>
                  <a:pt x="64" y="62"/>
                  <a:pt x="62" y="64"/>
                  <a:pt x="61" y="64"/>
                </a:cubicBezTo>
                <a:cubicBezTo>
                  <a:pt x="59" y="64"/>
                  <a:pt x="58" y="62"/>
                  <a:pt x="58" y="61"/>
                </a:cubicBezTo>
                <a:cubicBezTo>
                  <a:pt x="58" y="59"/>
                  <a:pt x="59" y="58"/>
                  <a:pt x="61" y="58"/>
                </a:cubicBezTo>
                <a:close/>
                <a:moveTo>
                  <a:pt x="40" y="24"/>
                </a:moveTo>
                <a:cubicBezTo>
                  <a:pt x="47" y="21"/>
                  <a:pt x="54" y="19"/>
                  <a:pt x="61" y="19"/>
                </a:cubicBezTo>
                <a:cubicBezTo>
                  <a:pt x="68" y="19"/>
                  <a:pt x="75" y="21"/>
                  <a:pt x="81" y="24"/>
                </a:cubicBezTo>
                <a:cubicBezTo>
                  <a:pt x="81" y="24"/>
                  <a:pt x="82" y="25"/>
                  <a:pt x="82" y="25"/>
                </a:cubicBezTo>
                <a:cubicBezTo>
                  <a:pt x="83" y="25"/>
                  <a:pt x="84" y="24"/>
                  <a:pt x="84" y="23"/>
                </a:cubicBezTo>
                <a:cubicBezTo>
                  <a:pt x="85" y="22"/>
                  <a:pt x="84" y="20"/>
                  <a:pt x="83" y="20"/>
                </a:cubicBezTo>
                <a:cubicBezTo>
                  <a:pt x="76" y="16"/>
                  <a:pt x="68" y="14"/>
                  <a:pt x="61" y="14"/>
                </a:cubicBezTo>
                <a:cubicBezTo>
                  <a:pt x="53" y="14"/>
                  <a:pt x="45" y="16"/>
                  <a:pt x="38" y="20"/>
                </a:cubicBezTo>
                <a:cubicBezTo>
                  <a:pt x="37" y="20"/>
                  <a:pt x="36" y="22"/>
                  <a:pt x="37" y="23"/>
                </a:cubicBezTo>
                <a:cubicBezTo>
                  <a:pt x="38" y="24"/>
                  <a:pt x="39" y="25"/>
                  <a:pt x="40" y="2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86A8707A-4BB5-4465-8269-9653D2D9853C}"/>
              </a:ext>
            </a:extLst>
          </p:cNvPr>
          <p:cNvSpPr>
            <a:spLocks noEditPoints="1"/>
          </p:cNvSpPr>
          <p:nvPr/>
        </p:nvSpPr>
        <p:spPr bwMode="auto">
          <a:xfrm>
            <a:off x="1702723" y="1275340"/>
            <a:ext cx="505460" cy="509868"/>
          </a:xfrm>
          <a:custGeom>
            <a:avLst/>
            <a:gdLst>
              <a:gd name="T0" fmla="*/ 488077 w 160"/>
              <a:gd name="T1" fmla="*/ 0 h 160"/>
              <a:gd name="T2" fmla="*/ 58023 w 160"/>
              <a:gd name="T3" fmla="*/ 0 h 160"/>
              <a:gd name="T4" fmla="*/ 0 w 160"/>
              <a:gd name="T5" fmla="*/ 58529 h 160"/>
              <a:gd name="T6" fmla="*/ 0 w 160"/>
              <a:gd name="T7" fmla="*/ 492334 h 160"/>
              <a:gd name="T8" fmla="*/ 58023 w 160"/>
              <a:gd name="T9" fmla="*/ 550863 h 160"/>
              <a:gd name="T10" fmla="*/ 488077 w 160"/>
              <a:gd name="T11" fmla="*/ 550863 h 160"/>
              <a:gd name="T12" fmla="*/ 546100 w 160"/>
              <a:gd name="T13" fmla="*/ 492334 h 160"/>
              <a:gd name="T14" fmla="*/ 546100 w 160"/>
              <a:gd name="T15" fmla="*/ 58529 h 160"/>
              <a:gd name="T16" fmla="*/ 488077 w 160"/>
              <a:gd name="T17" fmla="*/ 0 h 160"/>
              <a:gd name="T18" fmla="*/ 518795 w 160"/>
              <a:gd name="T19" fmla="*/ 492334 h 160"/>
              <a:gd name="T20" fmla="*/ 488077 w 160"/>
              <a:gd name="T21" fmla="*/ 523320 h 160"/>
              <a:gd name="T22" fmla="*/ 58023 w 160"/>
              <a:gd name="T23" fmla="*/ 523320 h 160"/>
              <a:gd name="T24" fmla="*/ 27305 w 160"/>
              <a:gd name="T25" fmla="*/ 492334 h 160"/>
              <a:gd name="T26" fmla="*/ 27305 w 160"/>
              <a:gd name="T27" fmla="*/ 58529 h 160"/>
              <a:gd name="T28" fmla="*/ 58023 w 160"/>
              <a:gd name="T29" fmla="*/ 27543 h 160"/>
              <a:gd name="T30" fmla="*/ 488077 w 160"/>
              <a:gd name="T31" fmla="*/ 27543 h 160"/>
              <a:gd name="T32" fmla="*/ 518795 w 160"/>
              <a:gd name="T33" fmla="*/ 58529 h 160"/>
              <a:gd name="T34" fmla="*/ 518795 w 160"/>
              <a:gd name="T35" fmla="*/ 492334 h 160"/>
              <a:gd name="T36" fmla="*/ 375444 w 160"/>
              <a:gd name="T37" fmla="*/ 261660 h 160"/>
              <a:gd name="T38" fmla="*/ 286703 w 160"/>
              <a:gd name="T39" fmla="*/ 261660 h 160"/>
              <a:gd name="T40" fmla="*/ 286703 w 160"/>
              <a:gd name="T41" fmla="*/ 172145 h 160"/>
              <a:gd name="T42" fmla="*/ 273050 w 160"/>
              <a:gd name="T43" fmla="*/ 158373 h 160"/>
              <a:gd name="T44" fmla="*/ 259398 w 160"/>
              <a:gd name="T45" fmla="*/ 172145 h 160"/>
              <a:gd name="T46" fmla="*/ 259398 w 160"/>
              <a:gd name="T47" fmla="*/ 261660 h 160"/>
              <a:gd name="T48" fmla="*/ 170656 w 160"/>
              <a:gd name="T49" fmla="*/ 261660 h 160"/>
              <a:gd name="T50" fmla="*/ 157004 w 160"/>
              <a:gd name="T51" fmla="*/ 275432 h 160"/>
              <a:gd name="T52" fmla="*/ 170656 w 160"/>
              <a:gd name="T53" fmla="*/ 289203 h 160"/>
              <a:gd name="T54" fmla="*/ 259398 w 160"/>
              <a:gd name="T55" fmla="*/ 289203 h 160"/>
              <a:gd name="T56" fmla="*/ 259398 w 160"/>
              <a:gd name="T57" fmla="*/ 378718 h 160"/>
              <a:gd name="T58" fmla="*/ 273050 w 160"/>
              <a:gd name="T59" fmla="*/ 392490 h 160"/>
              <a:gd name="T60" fmla="*/ 286703 w 160"/>
              <a:gd name="T61" fmla="*/ 378718 h 160"/>
              <a:gd name="T62" fmla="*/ 286703 w 160"/>
              <a:gd name="T63" fmla="*/ 289203 h 160"/>
              <a:gd name="T64" fmla="*/ 375444 w 160"/>
              <a:gd name="T65" fmla="*/ 289203 h 160"/>
              <a:gd name="T66" fmla="*/ 389096 w 160"/>
              <a:gd name="T67" fmla="*/ 275432 h 160"/>
              <a:gd name="T68" fmla="*/ 375444 w 160"/>
              <a:gd name="T69" fmla="*/ 261660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60">
                <a:moveTo>
                  <a:pt x="143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52" y="143"/>
                </a:moveTo>
                <a:cubicBezTo>
                  <a:pt x="152" y="148"/>
                  <a:pt x="148" y="152"/>
                  <a:pt x="143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lnTo>
                  <a:pt x="152" y="143"/>
                </a:lnTo>
                <a:close/>
                <a:moveTo>
                  <a:pt x="110" y="76"/>
                </a:moveTo>
                <a:cubicBezTo>
                  <a:pt x="84" y="76"/>
                  <a:pt x="84" y="76"/>
                  <a:pt x="84" y="76"/>
                </a:cubicBezTo>
                <a:cubicBezTo>
                  <a:pt x="84" y="50"/>
                  <a:pt x="84" y="50"/>
                  <a:pt x="84" y="50"/>
                </a:cubicBezTo>
                <a:cubicBezTo>
                  <a:pt x="84" y="48"/>
                  <a:pt x="82" y="46"/>
                  <a:pt x="80" y="46"/>
                </a:cubicBezTo>
                <a:cubicBezTo>
                  <a:pt x="78" y="46"/>
                  <a:pt x="76" y="48"/>
                  <a:pt x="76" y="50"/>
                </a:cubicBezTo>
                <a:cubicBezTo>
                  <a:pt x="76" y="76"/>
                  <a:pt x="76" y="76"/>
                  <a:pt x="76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7" y="76"/>
                  <a:pt x="46" y="78"/>
                  <a:pt x="46" y="80"/>
                </a:cubicBezTo>
                <a:cubicBezTo>
                  <a:pt x="46" y="82"/>
                  <a:pt x="47" y="84"/>
                  <a:pt x="50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76" y="112"/>
                  <a:pt x="78" y="114"/>
                  <a:pt x="80" y="114"/>
                </a:cubicBezTo>
                <a:cubicBezTo>
                  <a:pt x="82" y="114"/>
                  <a:pt x="84" y="112"/>
                  <a:pt x="84" y="110"/>
                </a:cubicBezTo>
                <a:cubicBezTo>
                  <a:pt x="84" y="84"/>
                  <a:pt x="84" y="84"/>
                  <a:pt x="84" y="84"/>
                </a:cubicBezTo>
                <a:cubicBezTo>
                  <a:pt x="110" y="84"/>
                  <a:pt x="110" y="84"/>
                  <a:pt x="110" y="84"/>
                </a:cubicBezTo>
                <a:cubicBezTo>
                  <a:pt x="112" y="84"/>
                  <a:pt x="114" y="82"/>
                  <a:pt x="114" y="80"/>
                </a:cubicBezTo>
                <a:cubicBezTo>
                  <a:pt x="114" y="78"/>
                  <a:pt x="112" y="76"/>
                  <a:pt x="110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15">
            <a:extLst>
              <a:ext uri="{FF2B5EF4-FFF2-40B4-BE49-F238E27FC236}">
                <a16:creationId xmlns:a16="http://schemas.microsoft.com/office/drawing/2014/main" id="{31E469EF-E7DC-4EA8-996C-B2AEEA2870D6}"/>
              </a:ext>
            </a:extLst>
          </p:cNvPr>
          <p:cNvSpPr>
            <a:spLocks noEditPoints="1"/>
          </p:cNvSpPr>
          <p:nvPr/>
        </p:nvSpPr>
        <p:spPr bwMode="auto">
          <a:xfrm>
            <a:off x="2713708" y="1325296"/>
            <a:ext cx="514280" cy="409956"/>
          </a:xfrm>
          <a:custGeom>
            <a:avLst/>
            <a:gdLst>
              <a:gd name="T0" fmla="*/ 238612 w 163"/>
              <a:gd name="T1" fmla="*/ 394845 h 129"/>
              <a:gd name="T2" fmla="*/ 109080 w 163"/>
              <a:gd name="T3" fmla="*/ 367377 h 129"/>
              <a:gd name="T4" fmla="*/ 51131 w 163"/>
              <a:gd name="T5" fmla="*/ 381111 h 129"/>
              <a:gd name="T6" fmla="*/ 74992 w 163"/>
              <a:gd name="T7" fmla="*/ 326176 h 129"/>
              <a:gd name="T8" fmla="*/ 238612 w 163"/>
              <a:gd name="T9" fmla="*/ 27467 h 129"/>
              <a:gd name="T10" fmla="*/ 463589 w 163"/>
              <a:gd name="T11" fmla="*/ 202573 h 129"/>
              <a:gd name="T12" fmla="*/ 238612 w 163"/>
              <a:gd name="T13" fmla="*/ 0 h 129"/>
              <a:gd name="T14" fmla="*/ 47722 w 163"/>
              <a:gd name="T15" fmla="*/ 339910 h 129"/>
              <a:gd name="T16" fmla="*/ 13635 w 163"/>
              <a:gd name="T17" fmla="*/ 391411 h 129"/>
              <a:gd name="T18" fmla="*/ 115897 w 163"/>
              <a:gd name="T19" fmla="*/ 394845 h 129"/>
              <a:gd name="T20" fmla="*/ 310196 w 163"/>
              <a:gd name="T21" fmla="*/ 412012 h 129"/>
              <a:gd name="T22" fmla="*/ 303378 w 163"/>
              <a:gd name="T23" fmla="*/ 387978 h 129"/>
              <a:gd name="T24" fmla="*/ 252247 w 163"/>
              <a:gd name="T25" fmla="*/ 212873 h 129"/>
              <a:gd name="T26" fmla="*/ 221568 w 163"/>
              <a:gd name="T27" fmla="*/ 212873 h 129"/>
              <a:gd name="T28" fmla="*/ 173846 w 163"/>
              <a:gd name="T29" fmla="*/ 195706 h 129"/>
              <a:gd name="T30" fmla="*/ 173846 w 163"/>
              <a:gd name="T31" fmla="*/ 226607 h 129"/>
              <a:gd name="T32" fmla="*/ 173846 w 163"/>
              <a:gd name="T33" fmla="*/ 195706 h 129"/>
              <a:gd name="T34" fmla="*/ 317013 w 163"/>
              <a:gd name="T35" fmla="*/ 212873 h 129"/>
              <a:gd name="T36" fmla="*/ 286334 w 163"/>
              <a:gd name="T37" fmla="*/ 212873 h 129"/>
              <a:gd name="T38" fmla="*/ 432910 w 163"/>
              <a:gd name="T39" fmla="*/ 216306 h 129"/>
              <a:gd name="T40" fmla="*/ 351100 w 163"/>
              <a:gd name="T41" fmla="*/ 412012 h 129"/>
              <a:gd name="T42" fmla="*/ 511311 w 163"/>
              <a:gd name="T43" fmla="*/ 412012 h 129"/>
              <a:gd name="T44" fmla="*/ 432910 w 163"/>
              <a:gd name="T45" fmla="*/ 216306 h 129"/>
              <a:gd name="T46" fmla="*/ 432910 w 163"/>
              <a:gd name="T47" fmla="*/ 415446 h 129"/>
              <a:gd name="T48" fmla="*/ 371553 w 163"/>
              <a:gd name="T49" fmla="*/ 267808 h 129"/>
              <a:gd name="T50" fmla="*/ 494268 w 163"/>
              <a:gd name="T51" fmla="*/ 267808 h 129"/>
              <a:gd name="T52" fmla="*/ 466998 w 163"/>
              <a:gd name="T53" fmla="*/ 295275 h 129"/>
              <a:gd name="T54" fmla="*/ 432910 w 163"/>
              <a:gd name="T55" fmla="*/ 312443 h 129"/>
              <a:gd name="T56" fmla="*/ 398823 w 163"/>
              <a:gd name="T57" fmla="*/ 295275 h 129"/>
              <a:gd name="T58" fmla="*/ 412458 w 163"/>
              <a:gd name="T59" fmla="*/ 329610 h 129"/>
              <a:gd name="T60" fmla="*/ 398823 w 163"/>
              <a:gd name="T61" fmla="*/ 363944 h 129"/>
              <a:gd name="T62" fmla="*/ 415867 w 163"/>
              <a:gd name="T63" fmla="*/ 363944 h 129"/>
              <a:gd name="T64" fmla="*/ 446545 w 163"/>
              <a:gd name="T65" fmla="*/ 363944 h 129"/>
              <a:gd name="T66" fmla="*/ 466998 w 163"/>
              <a:gd name="T67" fmla="*/ 363944 h 129"/>
              <a:gd name="T68" fmla="*/ 453363 w 163"/>
              <a:gd name="T69" fmla="*/ 329610 h 129"/>
              <a:gd name="T70" fmla="*/ 466998 w 163"/>
              <a:gd name="T71" fmla="*/ 295275 h 12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3" h="129">
                <a:moveTo>
                  <a:pt x="89" y="113"/>
                </a:moveTo>
                <a:cubicBezTo>
                  <a:pt x="83" y="115"/>
                  <a:pt x="76" y="115"/>
                  <a:pt x="70" y="115"/>
                </a:cubicBezTo>
                <a:cubicBezTo>
                  <a:pt x="58" y="115"/>
                  <a:pt x="46" y="112"/>
                  <a:pt x="36" y="107"/>
                </a:cubicBezTo>
                <a:cubicBezTo>
                  <a:pt x="35" y="106"/>
                  <a:pt x="33" y="106"/>
                  <a:pt x="32" y="107"/>
                </a:cubicBezTo>
                <a:cubicBezTo>
                  <a:pt x="26" y="110"/>
                  <a:pt x="20" y="111"/>
                  <a:pt x="15" y="111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8" y="108"/>
                  <a:pt x="21" y="104"/>
                  <a:pt x="22" y="99"/>
                </a:cubicBezTo>
                <a:cubicBezTo>
                  <a:pt x="23" y="98"/>
                  <a:pt x="23" y="96"/>
                  <a:pt x="22" y="95"/>
                </a:cubicBezTo>
                <a:cubicBezTo>
                  <a:pt x="13" y="86"/>
                  <a:pt x="8" y="74"/>
                  <a:pt x="8" y="62"/>
                </a:cubicBezTo>
                <a:cubicBezTo>
                  <a:pt x="8" y="32"/>
                  <a:pt x="36" y="8"/>
                  <a:pt x="70" y="8"/>
                </a:cubicBezTo>
                <a:cubicBezTo>
                  <a:pt x="101" y="8"/>
                  <a:pt x="128" y="29"/>
                  <a:pt x="131" y="56"/>
                </a:cubicBezTo>
                <a:cubicBezTo>
                  <a:pt x="132" y="58"/>
                  <a:pt x="134" y="60"/>
                  <a:pt x="136" y="59"/>
                </a:cubicBezTo>
                <a:cubicBezTo>
                  <a:pt x="138" y="59"/>
                  <a:pt x="140" y="57"/>
                  <a:pt x="139" y="55"/>
                </a:cubicBezTo>
                <a:cubicBezTo>
                  <a:pt x="135" y="24"/>
                  <a:pt x="105" y="0"/>
                  <a:pt x="70" y="0"/>
                </a:cubicBezTo>
                <a:cubicBezTo>
                  <a:pt x="31" y="0"/>
                  <a:pt x="0" y="28"/>
                  <a:pt x="0" y="62"/>
                </a:cubicBezTo>
                <a:cubicBezTo>
                  <a:pt x="0" y="75"/>
                  <a:pt x="5" y="88"/>
                  <a:pt x="14" y="99"/>
                </a:cubicBezTo>
                <a:cubicBezTo>
                  <a:pt x="12" y="103"/>
                  <a:pt x="9" y="106"/>
                  <a:pt x="6" y="108"/>
                </a:cubicBezTo>
                <a:cubicBezTo>
                  <a:pt x="4" y="109"/>
                  <a:pt x="3" y="112"/>
                  <a:pt x="4" y="114"/>
                </a:cubicBezTo>
                <a:cubicBezTo>
                  <a:pt x="4" y="117"/>
                  <a:pt x="6" y="118"/>
                  <a:pt x="8" y="119"/>
                </a:cubicBezTo>
                <a:cubicBezTo>
                  <a:pt x="14" y="119"/>
                  <a:pt x="24" y="120"/>
                  <a:pt x="34" y="115"/>
                </a:cubicBezTo>
                <a:cubicBezTo>
                  <a:pt x="45" y="120"/>
                  <a:pt x="57" y="123"/>
                  <a:pt x="70" y="123"/>
                </a:cubicBezTo>
                <a:cubicBezTo>
                  <a:pt x="77" y="123"/>
                  <a:pt x="84" y="122"/>
                  <a:pt x="91" y="120"/>
                </a:cubicBezTo>
                <a:cubicBezTo>
                  <a:pt x="93" y="120"/>
                  <a:pt x="95" y="118"/>
                  <a:pt x="94" y="116"/>
                </a:cubicBezTo>
                <a:cubicBezTo>
                  <a:pt x="93" y="113"/>
                  <a:pt x="91" y="112"/>
                  <a:pt x="89" y="113"/>
                </a:cubicBezTo>
                <a:close/>
                <a:moveTo>
                  <a:pt x="70" y="57"/>
                </a:moveTo>
                <a:cubicBezTo>
                  <a:pt x="72" y="57"/>
                  <a:pt x="74" y="59"/>
                  <a:pt x="74" y="62"/>
                </a:cubicBezTo>
                <a:cubicBezTo>
                  <a:pt x="74" y="64"/>
                  <a:pt x="72" y="66"/>
                  <a:pt x="70" y="66"/>
                </a:cubicBezTo>
                <a:cubicBezTo>
                  <a:pt x="67" y="66"/>
                  <a:pt x="65" y="64"/>
                  <a:pt x="65" y="62"/>
                </a:cubicBezTo>
                <a:cubicBezTo>
                  <a:pt x="65" y="59"/>
                  <a:pt x="67" y="57"/>
                  <a:pt x="70" y="57"/>
                </a:cubicBezTo>
                <a:close/>
                <a:moveTo>
                  <a:pt x="51" y="57"/>
                </a:moveTo>
                <a:cubicBezTo>
                  <a:pt x="53" y="57"/>
                  <a:pt x="55" y="59"/>
                  <a:pt x="55" y="62"/>
                </a:cubicBezTo>
                <a:cubicBezTo>
                  <a:pt x="55" y="64"/>
                  <a:pt x="53" y="66"/>
                  <a:pt x="51" y="66"/>
                </a:cubicBezTo>
                <a:cubicBezTo>
                  <a:pt x="48" y="66"/>
                  <a:pt x="46" y="64"/>
                  <a:pt x="46" y="62"/>
                </a:cubicBezTo>
                <a:cubicBezTo>
                  <a:pt x="46" y="59"/>
                  <a:pt x="48" y="57"/>
                  <a:pt x="51" y="57"/>
                </a:cubicBezTo>
                <a:close/>
                <a:moveTo>
                  <a:pt x="89" y="57"/>
                </a:moveTo>
                <a:cubicBezTo>
                  <a:pt x="91" y="57"/>
                  <a:pt x="93" y="59"/>
                  <a:pt x="93" y="62"/>
                </a:cubicBezTo>
                <a:cubicBezTo>
                  <a:pt x="93" y="64"/>
                  <a:pt x="91" y="66"/>
                  <a:pt x="89" y="66"/>
                </a:cubicBezTo>
                <a:cubicBezTo>
                  <a:pt x="86" y="66"/>
                  <a:pt x="84" y="64"/>
                  <a:pt x="84" y="62"/>
                </a:cubicBezTo>
                <a:cubicBezTo>
                  <a:pt x="84" y="59"/>
                  <a:pt x="86" y="57"/>
                  <a:pt x="89" y="57"/>
                </a:cubicBezTo>
                <a:close/>
                <a:moveTo>
                  <a:pt x="127" y="63"/>
                </a:moveTo>
                <a:cubicBezTo>
                  <a:pt x="118" y="63"/>
                  <a:pt x="110" y="66"/>
                  <a:pt x="103" y="73"/>
                </a:cubicBezTo>
                <a:cubicBezTo>
                  <a:pt x="90" y="86"/>
                  <a:pt x="90" y="107"/>
                  <a:pt x="103" y="120"/>
                </a:cubicBezTo>
                <a:cubicBezTo>
                  <a:pt x="110" y="126"/>
                  <a:pt x="118" y="129"/>
                  <a:pt x="127" y="129"/>
                </a:cubicBezTo>
                <a:cubicBezTo>
                  <a:pt x="136" y="129"/>
                  <a:pt x="144" y="126"/>
                  <a:pt x="150" y="120"/>
                </a:cubicBezTo>
                <a:cubicBezTo>
                  <a:pt x="163" y="107"/>
                  <a:pt x="163" y="86"/>
                  <a:pt x="150" y="73"/>
                </a:cubicBezTo>
                <a:cubicBezTo>
                  <a:pt x="144" y="66"/>
                  <a:pt x="136" y="63"/>
                  <a:pt x="127" y="63"/>
                </a:cubicBezTo>
                <a:close/>
                <a:moveTo>
                  <a:pt x="145" y="114"/>
                </a:moveTo>
                <a:cubicBezTo>
                  <a:pt x="140" y="119"/>
                  <a:pt x="134" y="121"/>
                  <a:pt x="127" y="121"/>
                </a:cubicBezTo>
                <a:cubicBezTo>
                  <a:pt x="120" y="121"/>
                  <a:pt x="114" y="119"/>
                  <a:pt x="109" y="114"/>
                </a:cubicBezTo>
                <a:cubicBezTo>
                  <a:pt x="99" y="104"/>
                  <a:pt x="99" y="88"/>
                  <a:pt x="109" y="78"/>
                </a:cubicBezTo>
                <a:cubicBezTo>
                  <a:pt x="114" y="74"/>
                  <a:pt x="120" y="71"/>
                  <a:pt x="127" y="71"/>
                </a:cubicBezTo>
                <a:cubicBezTo>
                  <a:pt x="134" y="71"/>
                  <a:pt x="140" y="74"/>
                  <a:pt x="145" y="78"/>
                </a:cubicBezTo>
                <a:cubicBezTo>
                  <a:pt x="154" y="88"/>
                  <a:pt x="154" y="104"/>
                  <a:pt x="145" y="114"/>
                </a:cubicBezTo>
                <a:close/>
                <a:moveTo>
                  <a:pt x="137" y="86"/>
                </a:moveTo>
                <a:cubicBezTo>
                  <a:pt x="135" y="85"/>
                  <a:pt x="133" y="85"/>
                  <a:pt x="131" y="86"/>
                </a:cubicBezTo>
                <a:cubicBezTo>
                  <a:pt x="127" y="91"/>
                  <a:pt x="127" y="91"/>
                  <a:pt x="127" y="91"/>
                </a:cubicBezTo>
                <a:cubicBezTo>
                  <a:pt x="122" y="86"/>
                  <a:pt x="122" y="86"/>
                  <a:pt x="122" y="86"/>
                </a:cubicBezTo>
                <a:cubicBezTo>
                  <a:pt x="121" y="85"/>
                  <a:pt x="118" y="85"/>
                  <a:pt x="117" y="86"/>
                </a:cubicBezTo>
                <a:cubicBezTo>
                  <a:pt x="115" y="88"/>
                  <a:pt x="115" y="90"/>
                  <a:pt x="117" y="92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5" y="102"/>
                  <a:pt x="115" y="105"/>
                  <a:pt x="117" y="106"/>
                </a:cubicBezTo>
                <a:cubicBezTo>
                  <a:pt x="118" y="107"/>
                  <a:pt x="119" y="107"/>
                  <a:pt x="120" y="107"/>
                </a:cubicBezTo>
                <a:cubicBezTo>
                  <a:pt x="121" y="107"/>
                  <a:pt x="122" y="107"/>
                  <a:pt x="122" y="106"/>
                </a:cubicBezTo>
                <a:cubicBezTo>
                  <a:pt x="127" y="102"/>
                  <a:pt x="127" y="102"/>
                  <a:pt x="127" y="102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2" y="107"/>
                  <a:pt x="133" y="107"/>
                  <a:pt x="134" y="107"/>
                </a:cubicBezTo>
                <a:cubicBezTo>
                  <a:pt x="135" y="107"/>
                  <a:pt x="136" y="107"/>
                  <a:pt x="137" y="106"/>
                </a:cubicBezTo>
                <a:cubicBezTo>
                  <a:pt x="139" y="105"/>
                  <a:pt x="139" y="102"/>
                  <a:pt x="137" y="101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9" y="90"/>
                  <a:pt x="139" y="88"/>
                  <a:pt x="137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25">
            <a:extLst>
              <a:ext uri="{FF2B5EF4-FFF2-40B4-BE49-F238E27FC236}">
                <a16:creationId xmlns:a16="http://schemas.microsoft.com/office/drawing/2014/main" id="{D2135325-E5B9-42A4-AE36-BF87027D2D9B}"/>
              </a:ext>
            </a:extLst>
          </p:cNvPr>
          <p:cNvSpPr>
            <a:spLocks noEditPoints="1"/>
          </p:cNvSpPr>
          <p:nvPr/>
        </p:nvSpPr>
        <p:spPr bwMode="auto">
          <a:xfrm>
            <a:off x="3691890" y="1283421"/>
            <a:ext cx="505460" cy="493706"/>
          </a:xfrm>
          <a:custGeom>
            <a:avLst/>
            <a:gdLst>
              <a:gd name="T0" fmla="*/ 351552 w 160"/>
              <a:gd name="T1" fmla="*/ 440485 h 155"/>
              <a:gd name="T2" fmla="*/ 351552 w 160"/>
              <a:gd name="T3" fmla="*/ 354453 h 155"/>
              <a:gd name="T4" fmla="*/ 471011 w 160"/>
              <a:gd name="T5" fmla="*/ 354453 h 155"/>
              <a:gd name="T6" fmla="*/ 546100 w 160"/>
              <a:gd name="T7" fmla="*/ 278745 h 155"/>
              <a:gd name="T8" fmla="*/ 546100 w 160"/>
              <a:gd name="T9" fmla="*/ 275303 h 155"/>
              <a:gd name="T10" fmla="*/ 546100 w 160"/>
              <a:gd name="T11" fmla="*/ 271862 h 155"/>
              <a:gd name="T12" fmla="*/ 515382 w 160"/>
              <a:gd name="T13" fmla="*/ 75708 h 155"/>
              <a:gd name="T14" fmla="*/ 423228 w 160"/>
              <a:gd name="T15" fmla="*/ 0 h 155"/>
              <a:gd name="T16" fmla="*/ 191135 w 160"/>
              <a:gd name="T17" fmla="*/ 0 h 155"/>
              <a:gd name="T18" fmla="*/ 116046 w 160"/>
              <a:gd name="T19" fmla="*/ 75708 h 155"/>
              <a:gd name="T20" fmla="*/ 116046 w 160"/>
              <a:gd name="T21" fmla="*/ 295951 h 155"/>
              <a:gd name="T22" fmla="*/ 102394 w 160"/>
              <a:gd name="T23" fmla="*/ 309716 h 155"/>
              <a:gd name="T24" fmla="*/ 37544 w 160"/>
              <a:gd name="T25" fmla="*/ 309716 h 155"/>
              <a:gd name="T26" fmla="*/ 27305 w 160"/>
              <a:gd name="T27" fmla="*/ 295951 h 155"/>
              <a:gd name="T28" fmla="*/ 27305 w 160"/>
              <a:gd name="T29" fmla="*/ 61943 h 155"/>
              <a:gd name="T30" fmla="*/ 37544 w 160"/>
              <a:gd name="T31" fmla="*/ 51619 h 155"/>
              <a:gd name="T32" fmla="*/ 75089 w 160"/>
              <a:gd name="T33" fmla="*/ 51619 h 155"/>
              <a:gd name="T34" fmla="*/ 88741 w 160"/>
              <a:gd name="T35" fmla="*/ 37854 h 155"/>
              <a:gd name="T36" fmla="*/ 75089 w 160"/>
              <a:gd name="T37" fmla="*/ 24089 h 155"/>
              <a:gd name="T38" fmla="*/ 37544 w 160"/>
              <a:gd name="T39" fmla="*/ 24089 h 155"/>
              <a:gd name="T40" fmla="*/ 0 w 160"/>
              <a:gd name="T41" fmla="*/ 61943 h 155"/>
              <a:gd name="T42" fmla="*/ 0 w 160"/>
              <a:gd name="T43" fmla="*/ 295951 h 155"/>
              <a:gd name="T44" fmla="*/ 37544 w 160"/>
              <a:gd name="T45" fmla="*/ 337246 h 155"/>
              <a:gd name="T46" fmla="*/ 102394 w 160"/>
              <a:gd name="T47" fmla="*/ 337246 h 155"/>
              <a:gd name="T48" fmla="*/ 139938 w 160"/>
              <a:gd name="T49" fmla="*/ 313157 h 155"/>
              <a:gd name="T50" fmla="*/ 139938 w 160"/>
              <a:gd name="T51" fmla="*/ 316599 h 155"/>
              <a:gd name="T52" fmla="*/ 232093 w 160"/>
              <a:gd name="T53" fmla="*/ 419837 h 155"/>
              <a:gd name="T54" fmla="*/ 232093 w 160"/>
              <a:gd name="T55" fmla="*/ 512752 h 155"/>
              <a:gd name="T56" fmla="*/ 242332 w 160"/>
              <a:gd name="T57" fmla="*/ 526517 h 155"/>
              <a:gd name="T58" fmla="*/ 273050 w 160"/>
              <a:gd name="T59" fmla="*/ 533400 h 155"/>
              <a:gd name="T60" fmla="*/ 320834 w 160"/>
              <a:gd name="T61" fmla="*/ 516194 h 155"/>
              <a:gd name="T62" fmla="*/ 351552 w 160"/>
              <a:gd name="T63" fmla="*/ 440485 h 155"/>
              <a:gd name="T64" fmla="*/ 303768 w 160"/>
              <a:gd name="T65" fmla="*/ 495546 h 155"/>
              <a:gd name="T66" fmla="*/ 259398 w 160"/>
              <a:gd name="T67" fmla="*/ 502428 h 155"/>
              <a:gd name="T68" fmla="*/ 259398 w 160"/>
              <a:gd name="T69" fmla="*/ 419837 h 155"/>
              <a:gd name="T70" fmla="*/ 150178 w 160"/>
              <a:gd name="T71" fmla="*/ 289068 h 155"/>
              <a:gd name="T72" fmla="*/ 143351 w 160"/>
              <a:gd name="T73" fmla="*/ 289068 h 155"/>
              <a:gd name="T74" fmla="*/ 143351 w 160"/>
              <a:gd name="T75" fmla="*/ 75708 h 155"/>
              <a:gd name="T76" fmla="*/ 191135 w 160"/>
              <a:gd name="T77" fmla="*/ 27530 h 155"/>
              <a:gd name="T78" fmla="*/ 423228 w 160"/>
              <a:gd name="T79" fmla="*/ 27530 h 155"/>
              <a:gd name="T80" fmla="*/ 488077 w 160"/>
              <a:gd name="T81" fmla="*/ 79150 h 155"/>
              <a:gd name="T82" fmla="*/ 518795 w 160"/>
              <a:gd name="T83" fmla="*/ 275303 h 155"/>
              <a:gd name="T84" fmla="*/ 518795 w 160"/>
              <a:gd name="T85" fmla="*/ 278745 h 155"/>
              <a:gd name="T86" fmla="*/ 471011 w 160"/>
              <a:gd name="T87" fmla="*/ 326923 h 155"/>
              <a:gd name="T88" fmla="*/ 337899 w 160"/>
              <a:gd name="T89" fmla="*/ 326923 h 155"/>
              <a:gd name="T90" fmla="*/ 324247 w 160"/>
              <a:gd name="T91" fmla="*/ 340688 h 155"/>
              <a:gd name="T92" fmla="*/ 324247 w 160"/>
              <a:gd name="T93" fmla="*/ 440485 h 155"/>
              <a:gd name="T94" fmla="*/ 303768 w 160"/>
              <a:gd name="T95" fmla="*/ 495546 h 15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55">
                <a:moveTo>
                  <a:pt x="103" y="128"/>
                </a:moveTo>
                <a:cubicBezTo>
                  <a:pt x="103" y="103"/>
                  <a:pt x="103" y="103"/>
                  <a:pt x="103" y="103"/>
                </a:cubicBezTo>
                <a:cubicBezTo>
                  <a:pt x="138" y="103"/>
                  <a:pt x="138" y="103"/>
                  <a:pt x="138" y="103"/>
                </a:cubicBezTo>
                <a:cubicBezTo>
                  <a:pt x="150" y="103"/>
                  <a:pt x="160" y="93"/>
                  <a:pt x="160" y="81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80"/>
                  <a:pt x="160" y="80"/>
                  <a:pt x="160" y="79"/>
                </a:cubicBezTo>
                <a:cubicBezTo>
                  <a:pt x="151" y="22"/>
                  <a:pt x="151" y="22"/>
                  <a:pt x="151" y="22"/>
                </a:cubicBezTo>
                <a:cubicBezTo>
                  <a:pt x="149" y="8"/>
                  <a:pt x="139" y="0"/>
                  <a:pt x="12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44" y="0"/>
                  <a:pt x="34" y="10"/>
                  <a:pt x="34" y="22"/>
                </a:cubicBezTo>
                <a:cubicBezTo>
                  <a:pt x="34" y="86"/>
                  <a:pt x="34" y="86"/>
                  <a:pt x="34" y="86"/>
                </a:cubicBezTo>
                <a:cubicBezTo>
                  <a:pt x="34" y="88"/>
                  <a:pt x="32" y="90"/>
                  <a:pt x="30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10" y="90"/>
                  <a:pt x="8" y="88"/>
                  <a:pt x="8" y="86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7"/>
                  <a:pt x="10" y="15"/>
                  <a:pt x="11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5" y="15"/>
                  <a:pt x="26" y="13"/>
                  <a:pt x="26" y="11"/>
                </a:cubicBezTo>
                <a:cubicBezTo>
                  <a:pt x="26" y="9"/>
                  <a:pt x="24" y="7"/>
                  <a:pt x="22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5" y="7"/>
                  <a:pt x="0" y="12"/>
                  <a:pt x="0" y="18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3"/>
                  <a:pt x="5" y="98"/>
                  <a:pt x="11" y="98"/>
                </a:cubicBezTo>
                <a:cubicBezTo>
                  <a:pt x="30" y="98"/>
                  <a:pt x="30" y="98"/>
                  <a:pt x="30" y="98"/>
                </a:cubicBezTo>
                <a:cubicBezTo>
                  <a:pt x="35" y="98"/>
                  <a:pt x="39" y="95"/>
                  <a:pt x="41" y="91"/>
                </a:cubicBezTo>
                <a:cubicBezTo>
                  <a:pt x="41" y="92"/>
                  <a:pt x="41" y="92"/>
                  <a:pt x="41" y="92"/>
                </a:cubicBezTo>
                <a:cubicBezTo>
                  <a:pt x="42" y="92"/>
                  <a:pt x="68" y="100"/>
                  <a:pt x="68" y="122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1"/>
                  <a:pt x="69" y="153"/>
                  <a:pt x="71" y="153"/>
                </a:cubicBezTo>
                <a:cubicBezTo>
                  <a:pt x="71" y="153"/>
                  <a:pt x="75" y="155"/>
                  <a:pt x="80" y="155"/>
                </a:cubicBezTo>
                <a:cubicBezTo>
                  <a:pt x="84" y="155"/>
                  <a:pt x="90" y="154"/>
                  <a:pt x="94" y="150"/>
                </a:cubicBezTo>
                <a:cubicBezTo>
                  <a:pt x="100" y="146"/>
                  <a:pt x="103" y="138"/>
                  <a:pt x="103" y="128"/>
                </a:cubicBezTo>
                <a:close/>
                <a:moveTo>
                  <a:pt x="89" y="144"/>
                </a:moveTo>
                <a:cubicBezTo>
                  <a:pt x="85" y="147"/>
                  <a:pt x="79" y="147"/>
                  <a:pt x="76" y="146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6" y="93"/>
                  <a:pt x="45" y="84"/>
                  <a:pt x="44" y="84"/>
                </a:cubicBezTo>
                <a:cubicBezTo>
                  <a:pt x="43" y="84"/>
                  <a:pt x="42" y="84"/>
                  <a:pt x="42" y="84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14"/>
                  <a:pt x="48" y="8"/>
                  <a:pt x="56" y="8"/>
                </a:cubicBezTo>
                <a:cubicBezTo>
                  <a:pt x="124" y="8"/>
                  <a:pt x="124" y="8"/>
                  <a:pt x="124" y="8"/>
                </a:cubicBezTo>
                <a:cubicBezTo>
                  <a:pt x="135" y="8"/>
                  <a:pt x="142" y="13"/>
                  <a:pt x="143" y="23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2" y="89"/>
                  <a:pt x="146" y="95"/>
                  <a:pt x="138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7" y="95"/>
                  <a:pt x="95" y="97"/>
                  <a:pt x="95" y="99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36"/>
                  <a:pt x="93" y="141"/>
                  <a:pt x="89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35">
            <a:extLst>
              <a:ext uri="{FF2B5EF4-FFF2-40B4-BE49-F238E27FC236}">
                <a16:creationId xmlns:a16="http://schemas.microsoft.com/office/drawing/2014/main" id="{101D5130-C364-4D0F-ADB6-00D05D4F6776}"/>
              </a:ext>
            </a:extLst>
          </p:cNvPr>
          <p:cNvSpPr>
            <a:spLocks noEditPoints="1"/>
          </p:cNvSpPr>
          <p:nvPr/>
        </p:nvSpPr>
        <p:spPr bwMode="auto">
          <a:xfrm>
            <a:off x="4700905" y="1275340"/>
            <a:ext cx="505460" cy="509868"/>
          </a:xfrm>
          <a:custGeom>
            <a:avLst/>
            <a:gdLst>
              <a:gd name="T0" fmla="*/ 532448 w 160"/>
              <a:gd name="T1" fmla="*/ 0 h 160"/>
              <a:gd name="T2" fmla="*/ 13653 w 160"/>
              <a:gd name="T3" fmla="*/ 0 h 160"/>
              <a:gd name="T4" fmla="*/ 0 w 160"/>
              <a:gd name="T5" fmla="*/ 13772 h 160"/>
              <a:gd name="T6" fmla="*/ 0 w 160"/>
              <a:gd name="T7" fmla="*/ 265103 h 160"/>
              <a:gd name="T8" fmla="*/ 13653 w 160"/>
              <a:gd name="T9" fmla="*/ 278874 h 160"/>
              <a:gd name="T10" fmla="*/ 27305 w 160"/>
              <a:gd name="T11" fmla="*/ 265103 h 160"/>
              <a:gd name="T12" fmla="*/ 27305 w 160"/>
              <a:gd name="T13" fmla="*/ 27543 h 160"/>
              <a:gd name="T14" fmla="*/ 518795 w 160"/>
              <a:gd name="T15" fmla="*/ 27543 h 160"/>
              <a:gd name="T16" fmla="*/ 518795 w 160"/>
              <a:gd name="T17" fmla="*/ 523320 h 160"/>
              <a:gd name="T18" fmla="*/ 283289 w 160"/>
              <a:gd name="T19" fmla="*/ 523320 h 160"/>
              <a:gd name="T20" fmla="*/ 269637 w 160"/>
              <a:gd name="T21" fmla="*/ 537091 h 160"/>
              <a:gd name="T22" fmla="*/ 283289 w 160"/>
              <a:gd name="T23" fmla="*/ 550863 h 160"/>
              <a:gd name="T24" fmla="*/ 532448 w 160"/>
              <a:gd name="T25" fmla="*/ 550863 h 160"/>
              <a:gd name="T26" fmla="*/ 546100 w 160"/>
              <a:gd name="T27" fmla="*/ 537091 h 160"/>
              <a:gd name="T28" fmla="*/ 546100 w 160"/>
              <a:gd name="T29" fmla="*/ 13772 h 160"/>
              <a:gd name="T30" fmla="*/ 532448 w 160"/>
              <a:gd name="T31" fmla="*/ 0 h 160"/>
              <a:gd name="T32" fmla="*/ 0 w 160"/>
              <a:gd name="T33" fmla="*/ 537091 h 160"/>
              <a:gd name="T34" fmla="*/ 13653 w 160"/>
              <a:gd name="T35" fmla="*/ 550863 h 160"/>
              <a:gd name="T36" fmla="*/ 204788 w 160"/>
              <a:gd name="T37" fmla="*/ 550863 h 160"/>
              <a:gd name="T38" fmla="*/ 218440 w 160"/>
              <a:gd name="T39" fmla="*/ 537091 h 160"/>
              <a:gd name="T40" fmla="*/ 218440 w 160"/>
              <a:gd name="T41" fmla="*/ 344289 h 160"/>
              <a:gd name="T42" fmla="*/ 204788 w 160"/>
              <a:gd name="T43" fmla="*/ 330518 h 160"/>
              <a:gd name="T44" fmla="*/ 13653 w 160"/>
              <a:gd name="T45" fmla="*/ 330518 h 160"/>
              <a:gd name="T46" fmla="*/ 0 w 160"/>
              <a:gd name="T47" fmla="*/ 344289 h 160"/>
              <a:gd name="T48" fmla="*/ 0 w 160"/>
              <a:gd name="T49" fmla="*/ 537091 h 160"/>
              <a:gd name="T50" fmla="*/ 27305 w 160"/>
              <a:gd name="T51" fmla="*/ 358061 h 160"/>
              <a:gd name="T52" fmla="*/ 191135 w 160"/>
              <a:gd name="T53" fmla="*/ 358061 h 160"/>
              <a:gd name="T54" fmla="*/ 191135 w 160"/>
              <a:gd name="T55" fmla="*/ 523320 h 160"/>
              <a:gd name="T56" fmla="*/ 27305 w 160"/>
              <a:gd name="T57" fmla="*/ 523320 h 160"/>
              <a:gd name="T58" fmla="*/ 27305 w 160"/>
              <a:gd name="T59" fmla="*/ 358061 h 160"/>
              <a:gd name="T60" fmla="*/ 249158 w 160"/>
              <a:gd name="T61" fmla="*/ 299532 h 160"/>
              <a:gd name="T62" fmla="*/ 259398 w 160"/>
              <a:gd name="T63" fmla="*/ 302975 h 160"/>
              <a:gd name="T64" fmla="*/ 269637 w 160"/>
              <a:gd name="T65" fmla="*/ 299532 h 160"/>
              <a:gd name="T66" fmla="*/ 423228 w 160"/>
              <a:gd name="T67" fmla="*/ 144602 h 160"/>
              <a:gd name="T68" fmla="*/ 423228 w 160"/>
              <a:gd name="T69" fmla="*/ 234117 h 160"/>
              <a:gd name="T70" fmla="*/ 436880 w 160"/>
              <a:gd name="T71" fmla="*/ 247888 h 160"/>
              <a:gd name="T72" fmla="*/ 450533 w 160"/>
              <a:gd name="T73" fmla="*/ 234117 h 160"/>
              <a:gd name="T74" fmla="*/ 450533 w 160"/>
              <a:gd name="T75" fmla="*/ 110173 h 160"/>
              <a:gd name="T76" fmla="*/ 436880 w 160"/>
              <a:gd name="T77" fmla="*/ 96401 h 160"/>
              <a:gd name="T78" fmla="*/ 314008 w 160"/>
              <a:gd name="T79" fmla="*/ 96401 h 160"/>
              <a:gd name="T80" fmla="*/ 300355 w 160"/>
              <a:gd name="T81" fmla="*/ 110173 h 160"/>
              <a:gd name="T82" fmla="*/ 314008 w 160"/>
              <a:gd name="T83" fmla="*/ 123944 h 160"/>
              <a:gd name="T84" fmla="*/ 402749 w 160"/>
              <a:gd name="T85" fmla="*/ 123944 h 160"/>
              <a:gd name="T86" fmla="*/ 249158 w 160"/>
              <a:gd name="T87" fmla="*/ 278874 h 160"/>
              <a:gd name="T88" fmla="*/ 249158 w 160"/>
              <a:gd name="T89" fmla="*/ 299532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60">
                <a:moveTo>
                  <a:pt x="15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79"/>
                  <a:pt x="2" y="81"/>
                  <a:pt x="4" y="81"/>
                </a:cubicBezTo>
                <a:cubicBezTo>
                  <a:pt x="6" y="81"/>
                  <a:pt x="8" y="79"/>
                  <a:pt x="8" y="77"/>
                </a:cubicBezTo>
                <a:cubicBezTo>
                  <a:pt x="8" y="8"/>
                  <a:pt x="8" y="8"/>
                  <a:pt x="8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83" y="152"/>
                  <a:pt x="83" y="152"/>
                  <a:pt x="83" y="152"/>
                </a:cubicBezTo>
                <a:cubicBezTo>
                  <a:pt x="80" y="152"/>
                  <a:pt x="79" y="154"/>
                  <a:pt x="79" y="156"/>
                </a:cubicBezTo>
                <a:cubicBezTo>
                  <a:pt x="79" y="158"/>
                  <a:pt x="80" y="160"/>
                  <a:pt x="83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8"/>
                  <a:pt x="160" y="156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lose/>
                <a:moveTo>
                  <a:pt x="0" y="156"/>
                </a:moveTo>
                <a:cubicBezTo>
                  <a:pt x="0" y="158"/>
                  <a:pt x="2" y="160"/>
                  <a:pt x="4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2" y="160"/>
                  <a:pt x="64" y="158"/>
                  <a:pt x="64" y="156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98"/>
                  <a:pt x="62" y="96"/>
                  <a:pt x="60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2" y="96"/>
                  <a:pt x="0" y="98"/>
                  <a:pt x="0" y="100"/>
                </a:cubicBezTo>
                <a:cubicBezTo>
                  <a:pt x="0" y="156"/>
                  <a:pt x="0" y="156"/>
                  <a:pt x="0" y="156"/>
                </a:cubicBezTo>
                <a:close/>
                <a:moveTo>
                  <a:pt x="8" y="104"/>
                </a:moveTo>
                <a:cubicBezTo>
                  <a:pt x="56" y="104"/>
                  <a:pt x="56" y="104"/>
                  <a:pt x="56" y="104"/>
                </a:cubicBezTo>
                <a:cubicBezTo>
                  <a:pt x="56" y="152"/>
                  <a:pt x="56" y="152"/>
                  <a:pt x="56" y="152"/>
                </a:cubicBezTo>
                <a:cubicBezTo>
                  <a:pt x="8" y="152"/>
                  <a:pt x="8" y="152"/>
                  <a:pt x="8" y="152"/>
                </a:cubicBezTo>
                <a:lnTo>
                  <a:pt x="8" y="104"/>
                </a:lnTo>
                <a:close/>
                <a:moveTo>
                  <a:pt x="73" y="87"/>
                </a:moveTo>
                <a:cubicBezTo>
                  <a:pt x="74" y="88"/>
                  <a:pt x="75" y="88"/>
                  <a:pt x="76" y="88"/>
                </a:cubicBezTo>
                <a:cubicBezTo>
                  <a:pt x="77" y="88"/>
                  <a:pt x="78" y="88"/>
                  <a:pt x="79" y="87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4" y="70"/>
                  <a:pt x="126" y="72"/>
                  <a:pt x="128" y="72"/>
                </a:cubicBezTo>
                <a:cubicBezTo>
                  <a:pt x="130" y="72"/>
                  <a:pt x="132" y="70"/>
                  <a:pt x="132" y="68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2" y="30"/>
                  <a:pt x="130" y="28"/>
                  <a:pt x="128" y="28"/>
                </a:cubicBezTo>
                <a:cubicBezTo>
                  <a:pt x="92" y="28"/>
                  <a:pt x="92" y="28"/>
                  <a:pt x="92" y="28"/>
                </a:cubicBezTo>
                <a:cubicBezTo>
                  <a:pt x="90" y="28"/>
                  <a:pt x="88" y="30"/>
                  <a:pt x="88" y="32"/>
                </a:cubicBezTo>
                <a:cubicBezTo>
                  <a:pt x="88" y="34"/>
                  <a:pt x="90" y="36"/>
                  <a:pt x="92" y="36"/>
                </a:cubicBezTo>
                <a:cubicBezTo>
                  <a:pt x="118" y="36"/>
                  <a:pt x="118" y="36"/>
                  <a:pt x="118" y="36"/>
                </a:cubicBezTo>
                <a:cubicBezTo>
                  <a:pt x="73" y="81"/>
                  <a:pt x="73" y="81"/>
                  <a:pt x="73" y="81"/>
                </a:cubicBezTo>
                <a:cubicBezTo>
                  <a:pt x="71" y="83"/>
                  <a:pt x="71" y="86"/>
                  <a:pt x="73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02468E75-EA10-460E-B82A-97C64ED67814}"/>
              </a:ext>
            </a:extLst>
          </p:cNvPr>
          <p:cNvSpPr>
            <a:spLocks noEditPoints="1"/>
          </p:cNvSpPr>
          <p:nvPr/>
        </p:nvSpPr>
        <p:spPr bwMode="auto">
          <a:xfrm>
            <a:off x="5694680" y="1275340"/>
            <a:ext cx="505460" cy="509868"/>
          </a:xfrm>
          <a:custGeom>
            <a:avLst/>
            <a:gdLst>
              <a:gd name="T0" fmla="*/ 273050 w 160"/>
              <a:gd name="T1" fmla="*/ 550863 h 160"/>
              <a:gd name="T2" fmla="*/ 546100 w 160"/>
              <a:gd name="T3" fmla="*/ 275432 h 160"/>
              <a:gd name="T4" fmla="*/ 273050 w 160"/>
              <a:gd name="T5" fmla="*/ 0 h 160"/>
              <a:gd name="T6" fmla="*/ 0 w 160"/>
              <a:gd name="T7" fmla="*/ 275432 h 160"/>
              <a:gd name="T8" fmla="*/ 273050 w 160"/>
              <a:gd name="T9" fmla="*/ 550863 h 160"/>
              <a:gd name="T10" fmla="*/ 273050 w 160"/>
              <a:gd name="T11" fmla="*/ 27543 h 160"/>
              <a:gd name="T12" fmla="*/ 518795 w 160"/>
              <a:gd name="T13" fmla="*/ 275432 h 160"/>
              <a:gd name="T14" fmla="*/ 273050 w 160"/>
              <a:gd name="T15" fmla="*/ 523320 h 160"/>
              <a:gd name="T16" fmla="*/ 27305 w 160"/>
              <a:gd name="T17" fmla="*/ 275432 h 160"/>
              <a:gd name="T18" fmla="*/ 273050 w 160"/>
              <a:gd name="T19" fmla="*/ 27543 h 160"/>
              <a:gd name="T20" fmla="*/ 221853 w 160"/>
              <a:gd name="T21" fmla="*/ 361504 h 160"/>
              <a:gd name="T22" fmla="*/ 232093 w 160"/>
              <a:gd name="T23" fmla="*/ 364947 h 160"/>
              <a:gd name="T24" fmla="*/ 242332 w 160"/>
              <a:gd name="T25" fmla="*/ 361504 h 160"/>
              <a:gd name="T26" fmla="*/ 242332 w 160"/>
              <a:gd name="T27" fmla="*/ 344289 h 160"/>
              <a:gd name="T28" fmla="*/ 187722 w 160"/>
              <a:gd name="T29" fmla="*/ 289203 h 160"/>
              <a:gd name="T30" fmla="*/ 392509 w 160"/>
              <a:gd name="T31" fmla="*/ 289203 h 160"/>
              <a:gd name="T32" fmla="*/ 406162 w 160"/>
              <a:gd name="T33" fmla="*/ 275432 h 160"/>
              <a:gd name="T34" fmla="*/ 392509 w 160"/>
              <a:gd name="T35" fmla="*/ 261660 h 160"/>
              <a:gd name="T36" fmla="*/ 187722 w 160"/>
              <a:gd name="T37" fmla="*/ 261660 h 160"/>
              <a:gd name="T38" fmla="*/ 242332 w 160"/>
              <a:gd name="T39" fmla="*/ 206574 h 160"/>
              <a:gd name="T40" fmla="*/ 242332 w 160"/>
              <a:gd name="T41" fmla="*/ 189359 h 160"/>
              <a:gd name="T42" fmla="*/ 221853 w 160"/>
              <a:gd name="T43" fmla="*/ 189359 h 160"/>
              <a:gd name="T44" fmla="*/ 143351 w 160"/>
              <a:gd name="T45" fmla="*/ 265103 h 160"/>
              <a:gd name="T46" fmla="*/ 143351 w 160"/>
              <a:gd name="T47" fmla="*/ 285760 h 160"/>
              <a:gd name="T48" fmla="*/ 221853 w 160"/>
              <a:gd name="T49" fmla="*/ 361504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  <a:moveTo>
                  <a:pt x="65" y="105"/>
                </a:moveTo>
                <a:cubicBezTo>
                  <a:pt x="66" y="106"/>
                  <a:pt x="67" y="106"/>
                  <a:pt x="68" y="106"/>
                </a:cubicBezTo>
                <a:cubicBezTo>
                  <a:pt x="69" y="106"/>
                  <a:pt x="70" y="106"/>
                  <a:pt x="71" y="105"/>
                </a:cubicBezTo>
                <a:cubicBezTo>
                  <a:pt x="72" y="104"/>
                  <a:pt x="72" y="101"/>
                  <a:pt x="71" y="100"/>
                </a:cubicBezTo>
                <a:cubicBezTo>
                  <a:pt x="55" y="84"/>
                  <a:pt x="55" y="84"/>
                  <a:pt x="55" y="84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7" y="84"/>
                  <a:pt x="119" y="82"/>
                  <a:pt x="119" y="80"/>
                </a:cubicBezTo>
                <a:cubicBezTo>
                  <a:pt x="119" y="78"/>
                  <a:pt x="117" y="76"/>
                  <a:pt x="115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71" y="60"/>
                  <a:pt x="71" y="60"/>
                  <a:pt x="71" y="60"/>
                </a:cubicBezTo>
                <a:cubicBezTo>
                  <a:pt x="72" y="59"/>
                  <a:pt x="72" y="56"/>
                  <a:pt x="71" y="55"/>
                </a:cubicBezTo>
                <a:cubicBezTo>
                  <a:pt x="69" y="53"/>
                  <a:pt x="66" y="53"/>
                  <a:pt x="65" y="55"/>
                </a:cubicBezTo>
                <a:cubicBezTo>
                  <a:pt x="42" y="77"/>
                  <a:pt x="42" y="77"/>
                  <a:pt x="42" y="77"/>
                </a:cubicBezTo>
                <a:cubicBezTo>
                  <a:pt x="41" y="79"/>
                  <a:pt x="41" y="81"/>
                  <a:pt x="42" y="83"/>
                </a:cubicBezTo>
                <a:lnTo>
                  <a:pt x="65" y="10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55">
            <a:extLst>
              <a:ext uri="{FF2B5EF4-FFF2-40B4-BE49-F238E27FC236}">
                <a16:creationId xmlns:a16="http://schemas.microsoft.com/office/drawing/2014/main" id="{411CDC34-79FB-4C20-B7A0-6FE2ACF27768}"/>
              </a:ext>
            </a:extLst>
          </p:cNvPr>
          <p:cNvSpPr>
            <a:spLocks noEditPoints="1"/>
          </p:cNvSpPr>
          <p:nvPr/>
        </p:nvSpPr>
        <p:spPr bwMode="auto">
          <a:xfrm>
            <a:off x="6688455" y="1275340"/>
            <a:ext cx="505460" cy="509868"/>
          </a:xfrm>
          <a:custGeom>
            <a:avLst/>
            <a:gdLst>
              <a:gd name="T0" fmla="*/ 37544 w 160"/>
              <a:gd name="T1" fmla="*/ 0 h 160"/>
              <a:gd name="T2" fmla="*/ 0 w 160"/>
              <a:gd name="T3" fmla="*/ 123944 h 160"/>
              <a:gd name="T4" fmla="*/ 122873 w 160"/>
              <a:gd name="T5" fmla="*/ 158373 h 160"/>
              <a:gd name="T6" fmla="*/ 157004 w 160"/>
              <a:gd name="T7" fmla="*/ 34429 h 160"/>
              <a:gd name="T8" fmla="*/ 129699 w 160"/>
              <a:gd name="T9" fmla="*/ 123944 h 160"/>
              <a:gd name="T10" fmla="*/ 37544 w 160"/>
              <a:gd name="T11" fmla="*/ 130830 h 160"/>
              <a:gd name="T12" fmla="*/ 27305 w 160"/>
              <a:gd name="T13" fmla="*/ 34429 h 160"/>
              <a:gd name="T14" fmla="*/ 122873 w 160"/>
              <a:gd name="T15" fmla="*/ 27543 h 160"/>
              <a:gd name="T16" fmla="*/ 129699 w 160"/>
              <a:gd name="T17" fmla="*/ 123944 h 160"/>
              <a:gd name="T18" fmla="*/ 34131 w 160"/>
              <a:gd name="T19" fmla="*/ 354618 h 160"/>
              <a:gd name="T20" fmla="*/ 157004 w 160"/>
              <a:gd name="T21" fmla="*/ 316746 h 160"/>
              <a:gd name="T22" fmla="*/ 122873 w 160"/>
              <a:gd name="T23" fmla="*/ 196245 h 160"/>
              <a:gd name="T24" fmla="*/ 0 w 160"/>
              <a:gd name="T25" fmla="*/ 230674 h 160"/>
              <a:gd name="T26" fmla="*/ 27305 w 160"/>
              <a:gd name="T27" fmla="*/ 230674 h 160"/>
              <a:gd name="T28" fmla="*/ 122873 w 160"/>
              <a:gd name="T29" fmla="*/ 223788 h 160"/>
              <a:gd name="T30" fmla="*/ 129699 w 160"/>
              <a:gd name="T31" fmla="*/ 316746 h 160"/>
              <a:gd name="T32" fmla="*/ 37544 w 160"/>
              <a:gd name="T33" fmla="*/ 327075 h 160"/>
              <a:gd name="T34" fmla="*/ 27305 w 160"/>
              <a:gd name="T35" fmla="*/ 230674 h 160"/>
              <a:gd name="T36" fmla="*/ 34131 w 160"/>
              <a:gd name="T37" fmla="*/ 550863 h 160"/>
              <a:gd name="T38" fmla="*/ 157004 w 160"/>
              <a:gd name="T39" fmla="*/ 512991 h 160"/>
              <a:gd name="T40" fmla="*/ 122873 w 160"/>
              <a:gd name="T41" fmla="*/ 392490 h 160"/>
              <a:gd name="T42" fmla="*/ 0 w 160"/>
              <a:gd name="T43" fmla="*/ 426919 h 160"/>
              <a:gd name="T44" fmla="*/ 27305 w 160"/>
              <a:gd name="T45" fmla="*/ 426919 h 160"/>
              <a:gd name="T46" fmla="*/ 122873 w 160"/>
              <a:gd name="T47" fmla="*/ 420033 h 160"/>
              <a:gd name="T48" fmla="*/ 129699 w 160"/>
              <a:gd name="T49" fmla="*/ 512991 h 160"/>
              <a:gd name="T50" fmla="*/ 37544 w 160"/>
              <a:gd name="T51" fmla="*/ 523320 h 160"/>
              <a:gd name="T52" fmla="*/ 27305 w 160"/>
              <a:gd name="T53" fmla="*/ 426919 h 160"/>
              <a:gd name="T54" fmla="*/ 532448 w 160"/>
              <a:gd name="T55" fmla="*/ 92958 h 160"/>
              <a:gd name="T56" fmla="*/ 532448 w 160"/>
              <a:gd name="T57" fmla="*/ 65415 h 160"/>
              <a:gd name="T58" fmla="*/ 211614 w 160"/>
              <a:gd name="T59" fmla="*/ 79187 h 160"/>
              <a:gd name="T60" fmla="*/ 225266 w 160"/>
              <a:gd name="T61" fmla="*/ 289203 h 160"/>
              <a:gd name="T62" fmla="*/ 546100 w 160"/>
              <a:gd name="T63" fmla="*/ 275432 h 160"/>
              <a:gd name="T64" fmla="*/ 225266 w 160"/>
              <a:gd name="T65" fmla="*/ 261660 h 160"/>
              <a:gd name="T66" fmla="*/ 225266 w 160"/>
              <a:gd name="T67" fmla="*/ 289203 h 160"/>
              <a:gd name="T68" fmla="*/ 532448 w 160"/>
              <a:gd name="T69" fmla="*/ 485448 h 160"/>
              <a:gd name="T70" fmla="*/ 532448 w 160"/>
              <a:gd name="T71" fmla="*/ 457905 h 160"/>
              <a:gd name="T72" fmla="*/ 211614 w 160"/>
              <a:gd name="T73" fmla="*/ 471676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60">
                <a:moveTo>
                  <a:pt x="36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1"/>
                  <a:pt x="5" y="46"/>
                  <a:pt x="11" y="46"/>
                </a:cubicBezTo>
                <a:cubicBezTo>
                  <a:pt x="36" y="46"/>
                  <a:pt x="36" y="46"/>
                  <a:pt x="36" y="46"/>
                </a:cubicBezTo>
                <a:cubicBezTo>
                  <a:pt x="41" y="46"/>
                  <a:pt x="46" y="41"/>
                  <a:pt x="46" y="36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5"/>
                  <a:pt x="41" y="0"/>
                  <a:pt x="36" y="0"/>
                </a:cubicBezTo>
                <a:close/>
                <a:moveTo>
                  <a:pt x="38" y="36"/>
                </a:moveTo>
                <a:cubicBezTo>
                  <a:pt x="38" y="37"/>
                  <a:pt x="37" y="38"/>
                  <a:pt x="36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9" y="38"/>
                  <a:pt x="8" y="37"/>
                  <a:pt x="8" y="36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9" y="8"/>
                  <a:pt x="11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8" y="10"/>
                </a:cubicBezTo>
                <a:lnTo>
                  <a:pt x="38" y="36"/>
                </a:lnTo>
                <a:close/>
                <a:moveTo>
                  <a:pt x="0" y="92"/>
                </a:moveTo>
                <a:cubicBezTo>
                  <a:pt x="0" y="98"/>
                  <a:pt x="5" y="103"/>
                  <a:pt x="10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41" y="103"/>
                  <a:pt x="46" y="98"/>
                  <a:pt x="46" y="92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2"/>
                  <a:pt x="41" y="57"/>
                  <a:pt x="3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62"/>
                  <a:pt x="0" y="67"/>
                </a:cubicBezTo>
                <a:cubicBezTo>
                  <a:pt x="0" y="92"/>
                  <a:pt x="0" y="92"/>
                  <a:pt x="0" y="92"/>
                </a:cubicBezTo>
                <a:close/>
                <a:moveTo>
                  <a:pt x="8" y="67"/>
                </a:moveTo>
                <a:cubicBezTo>
                  <a:pt x="8" y="66"/>
                  <a:pt x="9" y="65"/>
                  <a:pt x="10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5"/>
                  <a:pt x="38" y="66"/>
                  <a:pt x="38" y="67"/>
                </a:cubicBezTo>
                <a:cubicBezTo>
                  <a:pt x="38" y="92"/>
                  <a:pt x="38" y="92"/>
                  <a:pt x="38" y="92"/>
                </a:cubicBezTo>
                <a:cubicBezTo>
                  <a:pt x="38" y="94"/>
                  <a:pt x="37" y="95"/>
                  <a:pt x="36" y="95"/>
                </a:cubicBezTo>
                <a:cubicBezTo>
                  <a:pt x="11" y="95"/>
                  <a:pt x="11" y="95"/>
                  <a:pt x="11" y="95"/>
                </a:cubicBezTo>
                <a:cubicBezTo>
                  <a:pt x="9" y="95"/>
                  <a:pt x="8" y="94"/>
                  <a:pt x="8" y="92"/>
                </a:cubicBezTo>
                <a:cubicBezTo>
                  <a:pt x="8" y="67"/>
                  <a:pt x="8" y="67"/>
                  <a:pt x="8" y="67"/>
                </a:cubicBezTo>
                <a:close/>
                <a:moveTo>
                  <a:pt x="0" y="149"/>
                </a:moveTo>
                <a:cubicBezTo>
                  <a:pt x="0" y="155"/>
                  <a:pt x="5" y="160"/>
                  <a:pt x="10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41" y="160"/>
                  <a:pt x="46" y="155"/>
                  <a:pt x="46" y="149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6" y="119"/>
                  <a:pt x="41" y="114"/>
                  <a:pt x="36" y="114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5" y="114"/>
                  <a:pt x="0" y="119"/>
                  <a:pt x="0" y="124"/>
                </a:cubicBezTo>
                <a:cubicBezTo>
                  <a:pt x="0" y="149"/>
                  <a:pt x="0" y="149"/>
                  <a:pt x="0" y="149"/>
                </a:cubicBezTo>
                <a:close/>
                <a:moveTo>
                  <a:pt x="8" y="124"/>
                </a:moveTo>
                <a:cubicBezTo>
                  <a:pt x="8" y="123"/>
                  <a:pt x="9" y="122"/>
                  <a:pt x="10" y="122"/>
                </a:cubicBezTo>
                <a:cubicBezTo>
                  <a:pt x="36" y="122"/>
                  <a:pt x="36" y="122"/>
                  <a:pt x="36" y="122"/>
                </a:cubicBezTo>
                <a:cubicBezTo>
                  <a:pt x="37" y="122"/>
                  <a:pt x="38" y="123"/>
                  <a:pt x="38" y="124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8" y="151"/>
                  <a:pt x="37" y="152"/>
                  <a:pt x="36" y="152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9" y="152"/>
                  <a:pt x="8" y="151"/>
                  <a:pt x="8" y="149"/>
                </a:cubicBezTo>
                <a:cubicBezTo>
                  <a:pt x="8" y="124"/>
                  <a:pt x="8" y="124"/>
                  <a:pt x="8" y="124"/>
                </a:cubicBezTo>
                <a:close/>
                <a:moveTo>
                  <a:pt x="66" y="27"/>
                </a:moveTo>
                <a:cubicBezTo>
                  <a:pt x="156" y="27"/>
                  <a:pt x="156" y="27"/>
                  <a:pt x="156" y="27"/>
                </a:cubicBezTo>
                <a:cubicBezTo>
                  <a:pt x="158" y="27"/>
                  <a:pt x="160" y="25"/>
                  <a:pt x="160" y="23"/>
                </a:cubicBezTo>
                <a:cubicBezTo>
                  <a:pt x="160" y="21"/>
                  <a:pt x="158" y="19"/>
                  <a:pt x="15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4" y="19"/>
                  <a:pt x="62" y="21"/>
                  <a:pt x="62" y="23"/>
                </a:cubicBezTo>
                <a:cubicBezTo>
                  <a:pt x="62" y="25"/>
                  <a:pt x="64" y="27"/>
                  <a:pt x="66" y="27"/>
                </a:cubicBezTo>
                <a:close/>
                <a:moveTo>
                  <a:pt x="66" y="84"/>
                </a:moveTo>
                <a:cubicBezTo>
                  <a:pt x="156" y="84"/>
                  <a:pt x="156" y="84"/>
                  <a:pt x="156" y="84"/>
                </a:cubicBezTo>
                <a:cubicBezTo>
                  <a:pt x="158" y="84"/>
                  <a:pt x="160" y="82"/>
                  <a:pt x="160" y="80"/>
                </a:cubicBezTo>
                <a:cubicBezTo>
                  <a:pt x="160" y="78"/>
                  <a:pt x="158" y="76"/>
                  <a:pt x="15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4" y="76"/>
                  <a:pt x="62" y="78"/>
                  <a:pt x="62" y="80"/>
                </a:cubicBezTo>
                <a:cubicBezTo>
                  <a:pt x="62" y="82"/>
                  <a:pt x="64" y="84"/>
                  <a:pt x="66" y="84"/>
                </a:cubicBezTo>
                <a:close/>
                <a:moveTo>
                  <a:pt x="66" y="141"/>
                </a:moveTo>
                <a:cubicBezTo>
                  <a:pt x="156" y="141"/>
                  <a:pt x="156" y="141"/>
                  <a:pt x="156" y="141"/>
                </a:cubicBezTo>
                <a:cubicBezTo>
                  <a:pt x="158" y="141"/>
                  <a:pt x="160" y="139"/>
                  <a:pt x="160" y="137"/>
                </a:cubicBezTo>
                <a:cubicBezTo>
                  <a:pt x="160" y="135"/>
                  <a:pt x="158" y="133"/>
                  <a:pt x="156" y="13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64" y="133"/>
                  <a:pt x="62" y="135"/>
                  <a:pt x="62" y="137"/>
                </a:cubicBezTo>
                <a:cubicBezTo>
                  <a:pt x="62" y="139"/>
                  <a:pt x="64" y="141"/>
                  <a:pt x="66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65">
            <a:extLst>
              <a:ext uri="{FF2B5EF4-FFF2-40B4-BE49-F238E27FC236}">
                <a16:creationId xmlns:a16="http://schemas.microsoft.com/office/drawing/2014/main" id="{AA8AFC44-0717-44D3-88A8-B9115F6EDC81}"/>
              </a:ext>
            </a:extLst>
          </p:cNvPr>
          <p:cNvSpPr>
            <a:spLocks noEditPoints="1"/>
          </p:cNvSpPr>
          <p:nvPr/>
        </p:nvSpPr>
        <p:spPr bwMode="auto">
          <a:xfrm>
            <a:off x="7705090" y="1275340"/>
            <a:ext cx="505460" cy="509868"/>
          </a:xfrm>
          <a:custGeom>
            <a:avLst/>
            <a:gdLst>
              <a:gd name="T0" fmla="*/ 395923 w 160"/>
              <a:gd name="T1" fmla="*/ 196245 h 160"/>
              <a:gd name="T2" fmla="*/ 375444 w 160"/>
              <a:gd name="T3" fmla="*/ 196245 h 160"/>
              <a:gd name="T4" fmla="*/ 307181 w 160"/>
              <a:gd name="T5" fmla="*/ 265103 h 160"/>
              <a:gd name="T6" fmla="*/ 303768 w 160"/>
              <a:gd name="T7" fmla="*/ 275432 h 160"/>
              <a:gd name="T8" fmla="*/ 307181 w 160"/>
              <a:gd name="T9" fmla="*/ 285760 h 160"/>
              <a:gd name="T10" fmla="*/ 375444 w 160"/>
              <a:gd name="T11" fmla="*/ 354618 h 160"/>
              <a:gd name="T12" fmla="*/ 385683 w 160"/>
              <a:gd name="T13" fmla="*/ 358061 h 160"/>
              <a:gd name="T14" fmla="*/ 395923 w 160"/>
              <a:gd name="T15" fmla="*/ 354618 h 160"/>
              <a:gd name="T16" fmla="*/ 395923 w 160"/>
              <a:gd name="T17" fmla="*/ 337404 h 160"/>
              <a:gd name="T18" fmla="*/ 348139 w 160"/>
              <a:gd name="T19" fmla="*/ 289203 h 160"/>
              <a:gd name="T20" fmla="*/ 532448 w 160"/>
              <a:gd name="T21" fmla="*/ 289203 h 160"/>
              <a:gd name="T22" fmla="*/ 546100 w 160"/>
              <a:gd name="T23" fmla="*/ 275432 h 160"/>
              <a:gd name="T24" fmla="*/ 532448 w 160"/>
              <a:gd name="T25" fmla="*/ 261660 h 160"/>
              <a:gd name="T26" fmla="*/ 348139 w 160"/>
              <a:gd name="T27" fmla="*/ 261660 h 160"/>
              <a:gd name="T28" fmla="*/ 395923 w 160"/>
              <a:gd name="T29" fmla="*/ 213459 h 160"/>
              <a:gd name="T30" fmla="*/ 395923 w 160"/>
              <a:gd name="T31" fmla="*/ 196245 h 160"/>
              <a:gd name="T32" fmla="*/ 0 w 160"/>
              <a:gd name="T33" fmla="*/ 275432 h 160"/>
              <a:gd name="T34" fmla="*/ 13653 w 160"/>
              <a:gd name="T35" fmla="*/ 289203 h 160"/>
              <a:gd name="T36" fmla="*/ 197961 w 160"/>
              <a:gd name="T37" fmla="*/ 289203 h 160"/>
              <a:gd name="T38" fmla="*/ 150178 w 160"/>
              <a:gd name="T39" fmla="*/ 337404 h 160"/>
              <a:gd name="T40" fmla="*/ 150178 w 160"/>
              <a:gd name="T41" fmla="*/ 354618 h 160"/>
              <a:gd name="T42" fmla="*/ 160417 w 160"/>
              <a:gd name="T43" fmla="*/ 358061 h 160"/>
              <a:gd name="T44" fmla="*/ 170656 w 160"/>
              <a:gd name="T45" fmla="*/ 354618 h 160"/>
              <a:gd name="T46" fmla="*/ 238919 w 160"/>
              <a:gd name="T47" fmla="*/ 285760 h 160"/>
              <a:gd name="T48" fmla="*/ 242332 w 160"/>
              <a:gd name="T49" fmla="*/ 275432 h 160"/>
              <a:gd name="T50" fmla="*/ 238919 w 160"/>
              <a:gd name="T51" fmla="*/ 265103 h 160"/>
              <a:gd name="T52" fmla="*/ 170656 w 160"/>
              <a:gd name="T53" fmla="*/ 196245 h 160"/>
              <a:gd name="T54" fmla="*/ 150178 w 160"/>
              <a:gd name="T55" fmla="*/ 196245 h 160"/>
              <a:gd name="T56" fmla="*/ 150178 w 160"/>
              <a:gd name="T57" fmla="*/ 213459 h 160"/>
              <a:gd name="T58" fmla="*/ 197961 w 160"/>
              <a:gd name="T59" fmla="*/ 261660 h 160"/>
              <a:gd name="T60" fmla="*/ 13653 w 160"/>
              <a:gd name="T61" fmla="*/ 261660 h 160"/>
              <a:gd name="T62" fmla="*/ 0 w 160"/>
              <a:gd name="T63" fmla="*/ 275432 h 160"/>
              <a:gd name="T64" fmla="*/ 194548 w 160"/>
              <a:gd name="T65" fmla="*/ 172145 h 160"/>
              <a:gd name="T66" fmla="*/ 262811 w 160"/>
              <a:gd name="T67" fmla="*/ 241003 h 160"/>
              <a:gd name="T68" fmla="*/ 273050 w 160"/>
              <a:gd name="T69" fmla="*/ 244445 h 160"/>
              <a:gd name="T70" fmla="*/ 283289 w 160"/>
              <a:gd name="T71" fmla="*/ 241003 h 160"/>
              <a:gd name="T72" fmla="*/ 351552 w 160"/>
              <a:gd name="T73" fmla="*/ 172145 h 160"/>
              <a:gd name="T74" fmla="*/ 351552 w 160"/>
              <a:gd name="T75" fmla="*/ 151487 h 160"/>
              <a:gd name="T76" fmla="*/ 334486 w 160"/>
              <a:gd name="T77" fmla="*/ 151487 h 160"/>
              <a:gd name="T78" fmla="*/ 286703 w 160"/>
              <a:gd name="T79" fmla="*/ 199688 h 160"/>
              <a:gd name="T80" fmla="*/ 286703 w 160"/>
              <a:gd name="T81" fmla="*/ 13772 h 160"/>
              <a:gd name="T82" fmla="*/ 273050 w 160"/>
              <a:gd name="T83" fmla="*/ 0 h 160"/>
              <a:gd name="T84" fmla="*/ 259398 w 160"/>
              <a:gd name="T85" fmla="*/ 13772 h 160"/>
              <a:gd name="T86" fmla="*/ 259398 w 160"/>
              <a:gd name="T87" fmla="*/ 199688 h 160"/>
              <a:gd name="T88" fmla="*/ 211614 w 160"/>
              <a:gd name="T89" fmla="*/ 151487 h 160"/>
              <a:gd name="T90" fmla="*/ 194548 w 160"/>
              <a:gd name="T91" fmla="*/ 151487 h 160"/>
              <a:gd name="T92" fmla="*/ 194548 w 160"/>
              <a:gd name="T93" fmla="*/ 172145 h 160"/>
              <a:gd name="T94" fmla="*/ 262811 w 160"/>
              <a:gd name="T95" fmla="*/ 309860 h 160"/>
              <a:gd name="T96" fmla="*/ 194548 w 160"/>
              <a:gd name="T97" fmla="*/ 378718 h 160"/>
              <a:gd name="T98" fmla="*/ 194548 w 160"/>
              <a:gd name="T99" fmla="*/ 399376 h 160"/>
              <a:gd name="T100" fmla="*/ 211614 w 160"/>
              <a:gd name="T101" fmla="*/ 399376 h 160"/>
              <a:gd name="T102" fmla="*/ 259398 w 160"/>
              <a:gd name="T103" fmla="*/ 351175 h 160"/>
              <a:gd name="T104" fmla="*/ 259398 w 160"/>
              <a:gd name="T105" fmla="*/ 537091 h 160"/>
              <a:gd name="T106" fmla="*/ 273050 w 160"/>
              <a:gd name="T107" fmla="*/ 550863 h 160"/>
              <a:gd name="T108" fmla="*/ 286703 w 160"/>
              <a:gd name="T109" fmla="*/ 537091 h 160"/>
              <a:gd name="T110" fmla="*/ 286703 w 160"/>
              <a:gd name="T111" fmla="*/ 351175 h 160"/>
              <a:gd name="T112" fmla="*/ 334486 w 160"/>
              <a:gd name="T113" fmla="*/ 399376 h 160"/>
              <a:gd name="T114" fmla="*/ 341313 w 160"/>
              <a:gd name="T115" fmla="*/ 402819 h 160"/>
              <a:gd name="T116" fmla="*/ 351552 w 160"/>
              <a:gd name="T117" fmla="*/ 399376 h 160"/>
              <a:gd name="T118" fmla="*/ 351552 w 160"/>
              <a:gd name="T119" fmla="*/ 378718 h 160"/>
              <a:gd name="T120" fmla="*/ 283289 w 160"/>
              <a:gd name="T121" fmla="*/ 309860 h 160"/>
              <a:gd name="T122" fmla="*/ 262811 w 160"/>
              <a:gd name="T123" fmla="*/ 309860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60">
                <a:moveTo>
                  <a:pt x="116" y="57"/>
                </a:moveTo>
                <a:cubicBezTo>
                  <a:pt x="114" y="55"/>
                  <a:pt x="112" y="55"/>
                  <a:pt x="110" y="57"/>
                </a:cubicBezTo>
                <a:cubicBezTo>
                  <a:pt x="90" y="77"/>
                  <a:pt x="90" y="77"/>
                  <a:pt x="90" y="77"/>
                </a:cubicBezTo>
                <a:cubicBezTo>
                  <a:pt x="89" y="78"/>
                  <a:pt x="89" y="79"/>
                  <a:pt x="89" y="80"/>
                </a:cubicBezTo>
                <a:cubicBezTo>
                  <a:pt x="89" y="81"/>
                  <a:pt x="89" y="82"/>
                  <a:pt x="90" y="83"/>
                </a:cubicBezTo>
                <a:cubicBezTo>
                  <a:pt x="110" y="103"/>
                  <a:pt x="110" y="103"/>
                  <a:pt x="110" y="103"/>
                </a:cubicBezTo>
                <a:cubicBezTo>
                  <a:pt x="111" y="104"/>
                  <a:pt x="112" y="104"/>
                  <a:pt x="113" y="104"/>
                </a:cubicBezTo>
                <a:cubicBezTo>
                  <a:pt x="114" y="104"/>
                  <a:pt x="115" y="104"/>
                  <a:pt x="116" y="103"/>
                </a:cubicBezTo>
                <a:cubicBezTo>
                  <a:pt x="118" y="102"/>
                  <a:pt x="118" y="99"/>
                  <a:pt x="116" y="98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8" y="84"/>
                  <a:pt x="160" y="82"/>
                  <a:pt x="160" y="80"/>
                </a:cubicBezTo>
                <a:cubicBezTo>
                  <a:pt x="160" y="78"/>
                  <a:pt x="158" y="76"/>
                  <a:pt x="156" y="76"/>
                </a:cubicBezTo>
                <a:cubicBezTo>
                  <a:pt x="102" y="76"/>
                  <a:pt x="102" y="76"/>
                  <a:pt x="102" y="76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8" y="61"/>
                  <a:pt x="118" y="58"/>
                  <a:pt x="116" y="57"/>
                </a:cubicBezTo>
                <a:close/>
                <a:moveTo>
                  <a:pt x="0" y="80"/>
                </a:moveTo>
                <a:cubicBezTo>
                  <a:pt x="0" y="82"/>
                  <a:pt x="2" y="84"/>
                  <a:pt x="4" y="84"/>
                </a:cubicBezTo>
                <a:cubicBezTo>
                  <a:pt x="58" y="84"/>
                  <a:pt x="58" y="84"/>
                  <a:pt x="58" y="84"/>
                </a:cubicBezTo>
                <a:cubicBezTo>
                  <a:pt x="44" y="98"/>
                  <a:pt x="44" y="98"/>
                  <a:pt x="44" y="98"/>
                </a:cubicBezTo>
                <a:cubicBezTo>
                  <a:pt x="42" y="99"/>
                  <a:pt x="42" y="102"/>
                  <a:pt x="44" y="103"/>
                </a:cubicBezTo>
                <a:cubicBezTo>
                  <a:pt x="45" y="104"/>
                  <a:pt x="46" y="104"/>
                  <a:pt x="47" y="104"/>
                </a:cubicBezTo>
                <a:cubicBezTo>
                  <a:pt x="48" y="104"/>
                  <a:pt x="49" y="104"/>
                  <a:pt x="50" y="103"/>
                </a:cubicBezTo>
                <a:cubicBezTo>
                  <a:pt x="70" y="83"/>
                  <a:pt x="70" y="83"/>
                  <a:pt x="70" y="83"/>
                </a:cubicBezTo>
                <a:cubicBezTo>
                  <a:pt x="71" y="82"/>
                  <a:pt x="71" y="81"/>
                  <a:pt x="71" y="80"/>
                </a:cubicBezTo>
                <a:cubicBezTo>
                  <a:pt x="71" y="79"/>
                  <a:pt x="71" y="78"/>
                  <a:pt x="70" y="77"/>
                </a:cubicBezTo>
                <a:cubicBezTo>
                  <a:pt x="50" y="57"/>
                  <a:pt x="50" y="57"/>
                  <a:pt x="50" y="57"/>
                </a:cubicBezTo>
                <a:cubicBezTo>
                  <a:pt x="48" y="55"/>
                  <a:pt x="46" y="55"/>
                  <a:pt x="44" y="57"/>
                </a:cubicBezTo>
                <a:cubicBezTo>
                  <a:pt x="42" y="58"/>
                  <a:pt x="42" y="61"/>
                  <a:pt x="44" y="62"/>
                </a:cubicBezTo>
                <a:cubicBezTo>
                  <a:pt x="58" y="76"/>
                  <a:pt x="58" y="76"/>
                  <a:pt x="58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2" y="76"/>
                  <a:pt x="0" y="78"/>
                  <a:pt x="0" y="80"/>
                </a:cubicBezTo>
                <a:close/>
                <a:moveTo>
                  <a:pt x="57" y="50"/>
                </a:moveTo>
                <a:cubicBezTo>
                  <a:pt x="77" y="70"/>
                  <a:pt x="77" y="70"/>
                  <a:pt x="77" y="70"/>
                </a:cubicBezTo>
                <a:cubicBezTo>
                  <a:pt x="78" y="71"/>
                  <a:pt x="79" y="71"/>
                  <a:pt x="80" y="71"/>
                </a:cubicBezTo>
                <a:cubicBezTo>
                  <a:pt x="81" y="71"/>
                  <a:pt x="82" y="71"/>
                  <a:pt x="83" y="70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5" y="48"/>
                  <a:pt x="105" y="46"/>
                  <a:pt x="103" y="44"/>
                </a:cubicBezTo>
                <a:cubicBezTo>
                  <a:pt x="102" y="42"/>
                  <a:pt x="99" y="42"/>
                  <a:pt x="98" y="44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58"/>
                  <a:pt x="76" y="58"/>
                  <a:pt x="76" y="58"/>
                </a:cubicBezTo>
                <a:cubicBezTo>
                  <a:pt x="62" y="44"/>
                  <a:pt x="62" y="44"/>
                  <a:pt x="62" y="44"/>
                </a:cubicBezTo>
                <a:cubicBezTo>
                  <a:pt x="61" y="42"/>
                  <a:pt x="58" y="42"/>
                  <a:pt x="57" y="44"/>
                </a:cubicBezTo>
                <a:cubicBezTo>
                  <a:pt x="55" y="46"/>
                  <a:pt x="55" y="48"/>
                  <a:pt x="57" y="50"/>
                </a:cubicBezTo>
                <a:close/>
                <a:moveTo>
                  <a:pt x="77" y="90"/>
                </a:moveTo>
                <a:cubicBezTo>
                  <a:pt x="57" y="110"/>
                  <a:pt x="57" y="110"/>
                  <a:pt x="57" y="110"/>
                </a:cubicBezTo>
                <a:cubicBezTo>
                  <a:pt x="55" y="112"/>
                  <a:pt x="55" y="114"/>
                  <a:pt x="57" y="116"/>
                </a:cubicBezTo>
                <a:cubicBezTo>
                  <a:pt x="58" y="118"/>
                  <a:pt x="61" y="118"/>
                  <a:pt x="62" y="116"/>
                </a:cubicBezTo>
                <a:cubicBezTo>
                  <a:pt x="76" y="102"/>
                  <a:pt x="76" y="102"/>
                  <a:pt x="76" y="102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6" y="158"/>
                  <a:pt x="78" y="160"/>
                  <a:pt x="80" y="160"/>
                </a:cubicBezTo>
                <a:cubicBezTo>
                  <a:pt x="82" y="160"/>
                  <a:pt x="84" y="158"/>
                  <a:pt x="84" y="156"/>
                </a:cubicBezTo>
                <a:cubicBezTo>
                  <a:pt x="84" y="102"/>
                  <a:pt x="84" y="102"/>
                  <a:pt x="84" y="102"/>
                </a:cubicBezTo>
                <a:cubicBezTo>
                  <a:pt x="98" y="116"/>
                  <a:pt x="98" y="116"/>
                  <a:pt x="98" y="116"/>
                </a:cubicBezTo>
                <a:cubicBezTo>
                  <a:pt x="98" y="117"/>
                  <a:pt x="99" y="117"/>
                  <a:pt x="100" y="117"/>
                </a:cubicBezTo>
                <a:cubicBezTo>
                  <a:pt x="102" y="117"/>
                  <a:pt x="103" y="117"/>
                  <a:pt x="103" y="116"/>
                </a:cubicBezTo>
                <a:cubicBezTo>
                  <a:pt x="105" y="114"/>
                  <a:pt x="105" y="112"/>
                  <a:pt x="103" y="110"/>
                </a:cubicBezTo>
                <a:cubicBezTo>
                  <a:pt x="83" y="90"/>
                  <a:pt x="83" y="90"/>
                  <a:pt x="83" y="90"/>
                </a:cubicBezTo>
                <a:cubicBezTo>
                  <a:pt x="81" y="88"/>
                  <a:pt x="79" y="88"/>
                  <a:pt x="77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75">
            <a:extLst>
              <a:ext uri="{FF2B5EF4-FFF2-40B4-BE49-F238E27FC236}">
                <a16:creationId xmlns:a16="http://schemas.microsoft.com/office/drawing/2014/main" id="{0F18E987-9E0F-487A-ACB1-57C2D0C27746}"/>
              </a:ext>
            </a:extLst>
          </p:cNvPr>
          <p:cNvSpPr>
            <a:spLocks noEditPoints="1"/>
          </p:cNvSpPr>
          <p:nvPr/>
        </p:nvSpPr>
        <p:spPr bwMode="auto">
          <a:xfrm>
            <a:off x="8676005" y="1342197"/>
            <a:ext cx="505460" cy="376154"/>
          </a:xfrm>
          <a:custGeom>
            <a:avLst/>
            <a:gdLst>
              <a:gd name="T0" fmla="*/ 197961 w 160"/>
              <a:gd name="T1" fmla="*/ 137763 h 118"/>
              <a:gd name="T2" fmla="*/ 259398 w 160"/>
              <a:gd name="T3" fmla="*/ 151539 h 118"/>
              <a:gd name="T4" fmla="*/ 75089 w 160"/>
              <a:gd name="T5" fmla="*/ 189424 h 118"/>
              <a:gd name="T6" fmla="*/ 61436 w 160"/>
              <a:gd name="T7" fmla="*/ 254861 h 118"/>
              <a:gd name="T8" fmla="*/ 0 w 160"/>
              <a:gd name="T9" fmla="*/ 268637 h 118"/>
              <a:gd name="T10" fmla="*/ 13653 w 160"/>
              <a:gd name="T11" fmla="*/ 406400 h 118"/>
              <a:gd name="T12" fmla="*/ 150178 w 160"/>
              <a:gd name="T13" fmla="*/ 392624 h 118"/>
              <a:gd name="T14" fmla="*/ 136525 w 160"/>
              <a:gd name="T15" fmla="*/ 254861 h 118"/>
              <a:gd name="T16" fmla="*/ 88741 w 160"/>
              <a:gd name="T17" fmla="*/ 216976 h 118"/>
              <a:gd name="T18" fmla="*/ 259398 w 160"/>
              <a:gd name="T19" fmla="*/ 254861 h 118"/>
              <a:gd name="T20" fmla="*/ 197961 w 160"/>
              <a:gd name="T21" fmla="*/ 268637 h 118"/>
              <a:gd name="T22" fmla="*/ 211614 w 160"/>
              <a:gd name="T23" fmla="*/ 406400 h 118"/>
              <a:gd name="T24" fmla="*/ 348139 w 160"/>
              <a:gd name="T25" fmla="*/ 392624 h 118"/>
              <a:gd name="T26" fmla="*/ 334486 w 160"/>
              <a:gd name="T27" fmla="*/ 254861 h 118"/>
              <a:gd name="T28" fmla="*/ 286703 w 160"/>
              <a:gd name="T29" fmla="*/ 216976 h 118"/>
              <a:gd name="T30" fmla="*/ 457359 w 160"/>
              <a:gd name="T31" fmla="*/ 254861 h 118"/>
              <a:gd name="T32" fmla="*/ 395923 w 160"/>
              <a:gd name="T33" fmla="*/ 268637 h 118"/>
              <a:gd name="T34" fmla="*/ 409575 w 160"/>
              <a:gd name="T35" fmla="*/ 406400 h 118"/>
              <a:gd name="T36" fmla="*/ 546100 w 160"/>
              <a:gd name="T37" fmla="*/ 392624 h 118"/>
              <a:gd name="T38" fmla="*/ 532448 w 160"/>
              <a:gd name="T39" fmla="*/ 254861 h 118"/>
              <a:gd name="T40" fmla="*/ 484664 w 160"/>
              <a:gd name="T41" fmla="*/ 203200 h 118"/>
              <a:gd name="T42" fmla="*/ 286703 w 160"/>
              <a:gd name="T43" fmla="*/ 189424 h 118"/>
              <a:gd name="T44" fmla="*/ 334486 w 160"/>
              <a:gd name="T45" fmla="*/ 151539 h 118"/>
              <a:gd name="T46" fmla="*/ 348139 w 160"/>
              <a:gd name="T47" fmla="*/ 13776 h 118"/>
              <a:gd name="T48" fmla="*/ 211614 w 160"/>
              <a:gd name="T49" fmla="*/ 0 h 118"/>
              <a:gd name="T50" fmla="*/ 122873 w 160"/>
              <a:gd name="T51" fmla="*/ 378847 h 118"/>
              <a:gd name="T52" fmla="*/ 27305 w 160"/>
              <a:gd name="T53" fmla="*/ 278969 h 118"/>
              <a:gd name="T54" fmla="*/ 122873 w 160"/>
              <a:gd name="T55" fmla="*/ 378847 h 118"/>
              <a:gd name="T56" fmla="*/ 225266 w 160"/>
              <a:gd name="T57" fmla="*/ 378847 h 118"/>
              <a:gd name="T58" fmla="*/ 320834 w 160"/>
              <a:gd name="T59" fmla="*/ 278969 h 118"/>
              <a:gd name="T60" fmla="*/ 518795 w 160"/>
              <a:gd name="T61" fmla="*/ 378847 h 118"/>
              <a:gd name="T62" fmla="*/ 423228 w 160"/>
              <a:gd name="T63" fmla="*/ 278969 h 118"/>
              <a:gd name="T64" fmla="*/ 518795 w 160"/>
              <a:gd name="T65" fmla="*/ 378847 h 118"/>
              <a:gd name="T66" fmla="*/ 320834 w 160"/>
              <a:gd name="T67" fmla="*/ 27553 h 118"/>
              <a:gd name="T68" fmla="*/ 225266 w 160"/>
              <a:gd name="T69" fmla="*/ 123986 h 1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18">
                <a:moveTo>
                  <a:pt x="58" y="4"/>
                </a:moveTo>
                <a:cubicBezTo>
                  <a:pt x="58" y="40"/>
                  <a:pt x="58" y="40"/>
                  <a:pt x="58" y="40"/>
                </a:cubicBezTo>
                <a:cubicBezTo>
                  <a:pt x="58" y="42"/>
                  <a:pt x="60" y="44"/>
                  <a:pt x="62" y="44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5"/>
                  <a:pt x="76" y="55"/>
                  <a:pt x="76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0" y="55"/>
                  <a:pt x="18" y="57"/>
                  <a:pt x="18" y="59"/>
                </a:cubicBezTo>
                <a:cubicBezTo>
                  <a:pt x="18" y="74"/>
                  <a:pt x="18" y="74"/>
                  <a:pt x="1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2" y="74"/>
                  <a:pt x="0" y="75"/>
                  <a:pt x="0" y="78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6"/>
                  <a:pt x="2" y="118"/>
                  <a:pt x="4" y="118"/>
                </a:cubicBezTo>
                <a:cubicBezTo>
                  <a:pt x="40" y="118"/>
                  <a:pt x="40" y="118"/>
                  <a:pt x="40" y="118"/>
                </a:cubicBezTo>
                <a:cubicBezTo>
                  <a:pt x="42" y="118"/>
                  <a:pt x="44" y="116"/>
                  <a:pt x="44" y="114"/>
                </a:cubicBezTo>
                <a:cubicBezTo>
                  <a:pt x="44" y="78"/>
                  <a:pt x="44" y="78"/>
                  <a:pt x="44" y="78"/>
                </a:cubicBezTo>
                <a:cubicBezTo>
                  <a:pt x="44" y="75"/>
                  <a:pt x="42" y="74"/>
                  <a:pt x="40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63"/>
                  <a:pt x="26" y="63"/>
                  <a:pt x="26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74"/>
                  <a:pt x="76" y="74"/>
                  <a:pt x="76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0" y="74"/>
                  <a:pt x="58" y="75"/>
                  <a:pt x="58" y="78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8" y="116"/>
                  <a:pt x="60" y="118"/>
                  <a:pt x="62" y="118"/>
                </a:cubicBezTo>
                <a:cubicBezTo>
                  <a:pt x="98" y="118"/>
                  <a:pt x="98" y="118"/>
                  <a:pt x="98" y="118"/>
                </a:cubicBezTo>
                <a:cubicBezTo>
                  <a:pt x="100" y="118"/>
                  <a:pt x="102" y="116"/>
                  <a:pt x="102" y="114"/>
                </a:cubicBezTo>
                <a:cubicBezTo>
                  <a:pt x="102" y="78"/>
                  <a:pt x="102" y="78"/>
                  <a:pt x="102" y="78"/>
                </a:cubicBezTo>
                <a:cubicBezTo>
                  <a:pt x="102" y="75"/>
                  <a:pt x="100" y="74"/>
                  <a:pt x="98" y="74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63"/>
                  <a:pt x="84" y="63"/>
                  <a:pt x="84" y="6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4" y="74"/>
                  <a:pt x="134" y="74"/>
                  <a:pt x="134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18" y="74"/>
                  <a:pt x="116" y="75"/>
                  <a:pt x="116" y="78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6"/>
                  <a:pt x="118" y="118"/>
                  <a:pt x="120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8" y="118"/>
                  <a:pt x="160" y="116"/>
                  <a:pt x="160" y="114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5"/>
                  <a:pt x="158" y="74"/>
                  <a:pt x="156" y="74"/>
                </a:cubicBezTo>
                <a:cubicBezTo>
                  <a:pt x="142" y="74"/>
                  <a:pt x="142" y="74"/>
                  <a:pt x="142" y="74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7"/>
                  <a:pt x="140" y="55"/>
                  <a:pt x="138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44"/>
                  <a:pt x="84" y="44"/>
                  <a:pt x="8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100" y="44"/>
                  <a:pt x="102" y="42"/>
                  <a:pt x="102" y="40"/>
                </a:cubicBezTo>
                <a:cubicBezTo>
                  <a:pt x="102" y="4"/>
                  <a:pt x="102" y="4"/>
                  <a:pt x="102" y="4"/>
                </a:cubicBezTo>
                <a:cubicBezTo>
                  <a:pt x="102" y="2"/>
                  <a:pt x="100" y="0"/>
                  <a:pt x="9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0" y="0"/>
                  <a:pt x="58" y="2"/>
                  <a:pt x="58" y="4"/>
                </a:cubicBezTo>
                <a:close/>
                <a:moveTo>
                  <a:pt x="36" y="110"/>
                </a:moveTo>
                <a:cubicBezTo>
                  <a:pt x="8" y="110"/>
                  <a:pt x="8" y="110"/>
                  <a:pt x="8" y="110"/>
                </a:cubicBezTo>
                <a:cubicBezTo>
                  <a:pt x="8" y="81"/>
                  <a:pt x="8" y="81"/>
                  <a:pt x="8" y="81"/>
                </a:cubicBezTo>
                <a:cubicBezTo>
                  <a:pt x="36" y="81"/>
                  <a:pt x="36" y="81"/>
                  <a:pt x="36" y="81"/>
                </a:cubicBezTo>
                <a:lnTo>
                  <a:pt x="36" y="110"/>
                </a:lnTo>
                <a:close/>
                <a:moveTo>
                  <a:pt x="94" y="110"/>
                </a:moveTo>
                <a:cubicBezTo>
                  <a:pt x="66" y="110"/>
                  <a:pt x="66" y="110"/>
                  <a:pt x="66" y="110"/>
                </a:cubicBezTo>
                <a:cubicBezTo>
                  <a:pt x="66" y="81"/>
                  <a:pt x="66" y="81"/>
                  <a:pt x="66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10"/>
                </a:lnTo>
                <a:close/>
                <a:moveTo>
                  <a:pt x="152" y="110"/>
                </a:moveTo>
                <a:cubicBezTo>
                  <a:pt x="124" y="110"/>
                  <a:pt x="124" y="110"/>
                  <a:pt x="124" y="110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2" y="110"/>
                  <a:pt x="152" y="110"/>
                  <a:pt x="152" y="110"/>
                </a:cubicBezTo>
                <a:close/>
                <a:moveTo>
                  <a:pt x="66" y="8"/>
                </a:moveTo>
                <a:cubicBezTo>
                  <a:pt x="94" y="8"/>
                  <a:pt x="94" y="8"/>
                  <a:pt x="94" y="8"/>
                </a:cubicBezTo>
                <a:cubicBezTo>
                  <a:pt x="94" y="36"/>
                  <a:pt x="94" y="36"/>
                  <a:pt x="94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8"/>
                  <a:pt x="66" y="8"/>
                  <a:pt x="66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85">
            <a:extLst>
              <a:ext uri="{FF2B5EF4-FFF2-40B4-BE49-F238E27FC236}">
                <a16:creationId xmlns:a16="http://schemas.microsoft.com/office/drawing/2014/main" id="{B1FCBF22-AC07-452B-B644-7BEC6A8B77A8}"/>
              </a:ext>
            </a:extLst>
          </p:cNvPr>
          <p:cNvSpPr>
            <a:spLocks noEditPoints="1"/>
          </p:cNvSpPr>
          <p:nvPr/>
        </p:nvSpPr>
        <p:spPr bwMode="auto">
          <a:xfrm>
            <a:off x="9692640" y="1275340"/>
            <a:ext cx="505460" cy="509868"/>
          </a:xfrm>
          <a:custGeom>
            <a:avLst/>
            <a:gdLst>
              <a:gd name="T0" fmla="*/ 317421 w 160"/>
              <a:gd name="T1" fmla="*/ 244445 h 160"/>
              <a:gd name="T2" fmla="*/ 532448 w 160"/>
              <a:gd name="T3" fmla="*/ 244445 h 160"/>
              <a:gd name="T4" fmla="*/ 546100 w 160"/>
              <a:gd name="T5" fmla="*/ 230674 h 160"/>
              <a:gd name="T6" fmla="*/ 317421 w 160"/>
              <a:gd name="T7" fmla="*/ 0 h 160"/>
              <a:gd name="T8" fmla="*/ 303768 w 160"/>
              <a:gd name="T9" fmla="*/ 13772 h 160"/>
              <a:gd name="T10" fmla="*/ 303768 w 160"/>
              <a:gd name="T11" fmla="*/ 230674 h 160"/>
              <a:gd name="T12" fmla="*/ 317421 w 160"/>
              <a:gd name="T13" fmla="*/ 244445 h 160"/>
              <a:gd name="T14" fmla="*/ 331073 w 160"/>
              <a:gd name="T15" fmla="*/ 27543 h 160"/>
              <a:gd name="T16" fmla="*/ 518795 w 160"/>
              <a:gd name="T17" fmla="*/ 216902 h 160"/>
              <a:gd name="T18" fmla="*/ 331073 w 160"/>
              <a:gd name="T19" fmla="*/ 216902 h 160"/>
              <a:gd name="T20" fmla="*/ 331073 w 160"/>
              <a:gd name="T21" fmla="*/ 27543 h 160"/>
              <a:gd name="T22" fmla="*/ 249158 w 160"/>
              <a:gd name="T23" fmla="*/ 550863 h 160"/>
              <a:gd name="T24" fmla="*/ 494903 w 160"/>
              <a:gd name="T25" fmla="*/ 299532 h 160"/>
              <a:gd name="T26" fmla="*/ 481251 w 160"/>
              <a:gd name="T27" fmla="*/ 285760 h 160"/>
              <a:gd name="T28" fmla="*/ 262811 w 160"/>
              <a:gd name="T29" fmla="*/ 285760 h 160"/>
              <a:gd name="T30" fmla="*/ 262811 w 160"/>
              <a:gd name="T31" fmla="*/ 65415 h 160"/>
              <a:gd name="T32" fmla="*/ 249158 w 160"/>
              <a:gd name="T33" fmla="*/ 51643 h 160"/>
              <a:gd name="T34" fmla="*/ 0 w 160"/>
              <a:gd name="T35" fmla="*/ 299532 h 160"/>
              <a:gd name="T36" fmla="*/ 249158 w 160"/>
              <a:gd name="T37" fmla="*/ 550863 h 160"/>
              <a:gd name="T38" fmla="*/ 235506 w 160"/>
              <a:gd name="T39" fmla="*/ 79187 h 160"/>
              <a:gd name="T40" fmla="*/ 235506 w 160"/>
              <a:gd name="T41" fmla="*/ 299532 h 160"/>
              <a:gd name="T42" fmla="*/ 249158 w 160"/>
              <a:gd name="T43" fmla="*/ 313303 h 160"/>
              <a:gd name="T44" fmla="*/ 467598 w 160"/>
              <a:gd name="T45" fmla="*/ 313303 h 160"/>
              <a:gd name="T46" fmla="*/ 249158 w 160"/>
              <a:gd name="T47" fmla="*/ 523320 h 160"/>
              <a:gd name="T48" fmla="*/ 27305 w 160"/>
              <a:gd name="T49" fmla="*/ 299532 h 160"/>
              <a:gd name="T50" fmla="*/ 235506 w 160"/>
              <a:gd name="T51" fmla="*/ 79187 h 16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0" h="160">
                <a:moveTo>
                  <a:pt x="93" y="71"/>
                </a:moveTo>
                <a:cubicBezTo>
                  <a:pt x="156" y="71"/>
                  <a:pt x="156" y="71"/>
                  <a:pt x="156" y="71"/>
                </a:cubicBezTo>
                <a:cubicBezTo>
                  <a:pt x="158" y="71"/>
                  <a:pt x="160" y="69"/>
                  <a:pt x="160" y="67"/>
                </a:cubicBezTo>
                <a:cubicBezTo>
                  <a:pt x="160" y="30"/>
                  <a:pt x="130" y="0"/>
                  <a:pt x="93" y="0"/>
                </a:cubicBezTo>
                <a:cubicBezTo>
                  <a:pt x="91" y="0"/>
                  <a:pt x="89" y="2"/>
                  <a:pt x="89" y="4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9"/>
                  <a:pt x="91" y="71"/>
                  <a:pt x="93" y="71"/>
                </a:cubicBezTo>
                <a:close/>
                <a:moveTo>
                  <a:pt x="97" y="8"/>
                </a:moveTo>
                <a:cubicBezTo>
                  <a:pt x="127" y="10"/>
                  <a:pt x="150" y="33"/>
                  <a:pt x="152" y="63"/>
                </a:cubicBezTo>
                <a:cubicBezTo>
                  <a:pt x="97" y="63"/>
                  <a:pt x="97" y="63"/>
                  <a:pt x="97" y="63"/>
                </a:cubicBezTo>
                <a:lnTo>
                  <a:pt x="97" y="8"/>
                </a:lnTo>
                <a:close/>
                <a:moveTo>
                  <a:pt x="73" y="160"/>
                </a:moveTo>
                <a:cubicBezTo>
                  <a:pt x="113" y="160"/>
                  <a:pt x="145" y="127"/>
                  <a:pt x="145" y="87"/>
                </a:cubicBezTo>
                <a:cubicBezTo>
                  <a:pt x="145" y="85"/>
                  <a:pt x="144" y="83"/>
                  <a:pt x="141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16"/>
                  <a:pt x="75" y="15"/>
                  <a:pt x="73" y="15"/>
                </a:cubicBezTo>
                <a:cubicBezTo>
                  <a:pt x="33" y="15"/>
                  <a:pt x="0" y="47"/>
                  <a:pt x="0" y="87"/>
                </a:cubicBezTo>
                <a:cubicBezTo>
                  <a:pt x="0" y="127"/>
                  <a:pt x="33" y="160"/>
                  <a:pt x="73" y="160"/>
                </a:cubicBezTo>
                <a:close/>
                <a:moveTo>
                  <a:pt x="69" y="23"/>
                </a:moveTo>
                <a:cubicBezTo>
                  <a:pt x="69" y="87"/>
                  <a:pt x="69" y="87"/>
                  <a:pt x="69" y="87"/>
                </a:cubicBezTo>
                <a:cubicBezTo>
                  <a:pt x="69" y="89"/>
                  <a:pt x="71" y="91"/>
                  <a:pt x="73" y="91"/>
                </a:cubicBezTo>
                <a:cubicBezTo>
                  <a:pt x="137" y="91"/>
                  <a:pt x="137" y="91"/>
                  <a:pt x="137" y="91"/>
                </a:cubicBezTo>
                <a:cubicBezTo>
                  <a:pt x="135" y="125"/>
                  <a:pt x="107" y="152"/>
                  <a:pt x="73" y="152"/>
                </a:cubicBezTo>
                <a:cubicBezTo>
                  <a:pt x="37" y="152"/>
                  <a:pt x="8" y="123"/>
                  <a:pt x="8" y="87"/>
                </a:cubicBezTo>
                <a:cubicBezTo>
                  <a:pt x="8" y="53"/>
                  <a:pt x="35" y="25"/>
                  <a:pt x="69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95">
            <a:extLst>
              <a:ext uri="{FF2B5EF4-FFF2-40B4-BE49-F238E27FC236}">
                <a16:creationId xmlns:a16="http://schemas.microsoft.com/office/drawing/2014/main" id="{BFD925F0-6A85-4C11-9576-266082DC0653}"/>
              </a:ext>
            </a:extLst>
          </p:cNvPr>
          <p:cNvSpPr>
            <a:spLocks/>
          </p:cNvSpPr>
          <p:nvPr/>
        </p:nvSpPr>
        <p:spPr bwMode="auto">
          <a:xfrm>
            <a:off x="10686415" y="1323094"/>
            <a:ext cx="505460" cy="414360"/>
          </a:xfrm>
          <a:custGeom>
            <a:avLst/>
            <a:gdLst>
              <a:gd name="T0" fmla="*/ 484664 w 160"/>
              <a:gd name="T1" fmla="*/ 0 h 130"/>
              <a:gd name="T2" fmla="*/ 61436 w 160"/>
              <a:gd name="T3" fmla="*/ 0 h 130"/>
              <a:gd name="T4" fmla="*/ 0 w 160"/>
              <a:gd name="T5" fmla="*/ 61986 h 130"/>
              <a:gd name="T6" fmla="*/ 0 w 160"/>
              <a:gd name="T7" fmla="*/ 316816 h 130"/>
              <a:gd name="T8" fmla="*/ 61436 w 160"/>
              <a:gd name="T9" fmla="*/ 378802 h 130"/>
              <a:gd name="T10" fmla="*/ 184309 w 160"/>
              <a:gd name="T11" fmla="*/ 378802 h 130"/>
              <a:gd name="T12" fmla="*/ 197961 w 160"/>
              <a:gd name="T13" fmla="*/ 365027 h 130"/>
              <a:gd name="T14" fmla="*/ 184309 w 160"/>
              <a:gd name="T15" fmla="*/ 351253 h 130"/>
              <a:gd name="T16" fmla="*/ 61436 w 160"/>
              <a:gd name="T17" fmla="*/ 351253 h 130"/>
              <a:gd name="T18" fmla="*/ 27305 w 160"/>
              <a:gd name="T19" fmla="*/ 316816 h 130"/>
              <a:gd name="T20" fmla="*/ 27305 w 160"/>
              <a:gd name="T21" fmla="*/ 61986 h 130"/>
              <a:gd name="T22" fmla="*/ 61436 w 160"/>
              <a:gd name="T23" fmla="*/ 27549 h 130"/>
              <a:gd name="T24" fmla="*/ 484664 w 160"/>
              <a:gd name="T25" fmla="*/ 27549 h 130"/>
              <a:gd name="T26" fmla="*/ 518795 w 160"/>
              <a:gd name="T27" fmla="*/ 61986 h 130"/>
              <a:gd name="T28" fmla="*/ 518795 w 160"/>
              <a:gd name="T29" fmla="*/ 316816 h 130"/>
              <a:gd name="T30" fmla="*/ 484664 w 160"/>
              <a:gd name="T31" fmla="*/ 351253 h 130"/>
              <a:gd name="T32" fmla="*/ 307181 w 160"/>
              <a:gd name="T33" fmla="*/ 351253 h 130"/>
              <a:gd name="T34" fmla="*/ 351552 w 160"/>
              <a:gd name="T35" fmla="*/ 303042 h 130"/>
              <a:gd name="T36" fmla="*/ 351552 w 160"/>
              <a:gd name="T37" fmla="*/ 285823 h 130"/>
              <a:gd name="T38" fmla="*/ 341313 w 160"/>
              <a:gd name="T39" fmla="*/ 282380 h 130"/>
              <a:gd name="T40" fmla="*/ 331073 w 160"/>
              <a:gd name="T41" fmla="*/ 285823 h 130"/>
              <a:gd name="T42" fmla="*/ 262811 w 160"/>
              <a:gd name="T43" fmla="*/ 354696 h 130"/>
              <a:gd name="T44" fmla="*/ 262811 w 160"/>
              <a:gd name="T45" fmla="*/ 375358 h 130"/>
              <a:gd name="T46" fmla="*/ 331073 w 160"/>
              <a:gd name="T47" fmla="*/ 444231 h 130"/>
              <a:gd name="T48" fmla="*/ 351552 w 160"/>
              <a:gd name="T49" fmla="*/ 444231 h 130"/>
              <a:gd name="T50" fmla="*/ 351552 w 160"/>
              <a:gd name="T51" fmla="*/ 423569 h 130"/>
              <a:gd name="T52" fmla="*/ 307181 w 160"/>
              <a:gd name="T53" fmla="*/ 378802 h 130"/>
              <a:gd name="T54" fmla="*/ 484664 w 160"/>
              <a:gd name="T55" fmla="*/ 378802 h 130"/>
              <a:gd name="T56" fmla="*/ 546100 w 160"/>
              <a:gd name="T57" fmla="*/ 316816 h 130"/>
              <a:gd name="T58" fmla="*/ 546100 w 160"/>
              <a:gd name="T59" fmla="*/ 61986 h 130"/>
              <a:gd name="T60" fmla="*/ 484664 w 160"/>
              <a:gd name="T61" fmla="*/ 0 h 13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0" h="130">
                <a:moveTo>
                  <a:pt x="142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102"/>
                  <a:pt x="8" y="110"/>
                  <a:pt x="18" y="110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6" y="110"/>
                  <a:pt x="58" y="108"/>
                  <a:pt x="58" y="106"/>
                </a:cubicBezTo>
                <a:cubicBezTo>
                  <a:pt x="58" y="104"/>
                  <a:pt x="56" y="102"/>
                  <a:pt x="54" y="10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2" y="102"/>
                  <a:pt x="8" y="98"/>
                  <a:pt x="8" y="92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2"/>
                  <a:pt x="12" y="8"/>
                  <a:pt x="18" y="8"/>
                </a:cubicBezTo>
                <a:cubicBezTo>
                  <a:pt x="142" y="8"/>
                  <a:pt x="142" y="8"/>
                  <a:pt x="142" y="8"/>
                </a:cubicBezTo>
                <a:cubicBezTo>
                  <a:pt x="148" y="8"/>
                  <a:pt x="152" y="12"/>
                  <a:pt x="152" y="18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98"/>
                  <a:pt x="148" y="102"/>
                  <a:pt x="142" y="102"/>
                </a:cubicBezTo>
                <a:cubicBezTo>
                  <a:pt x="90" y="102"/>
                  <a:pt x="90" y="102"/>
                  <a:pt x="90" y="102"/>
                </a:cubicBezTo>
                <a:cubicBezTo>
                  <a:pt x="103" y="88"/>
                  <a:pt x="103" y="88"/>
                  <a:pt x="103" y="88"/>
                </a:cubicBezTo>
                <a:cubicBezTo>
                  <a:pt x="105" y="87"/>
                  <a:pt x="105" y="84"/>
                  <a:pt x="103" y="83"/>
                </a:cubicBezTo>
                <a:cubicBezTo>
                  <a:pt x="102" y="82"/>
                  <a:pt x="101" y="82"/>
                  <a:pt x="100" y="82"/>
                </a:cubicBezTo>
                <a:cubicBezTo>
                  <a:pt x="99" y="82"/>
                  <a:pt x="98" y="82"/>
                  <a:pt x="97" y="83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76" y="105"/>
                  <a:pt x="76" y="107"/>
                  <a:pt x="77" y="10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99" y="130"/>
                  <a:pt x="102" y="130"/>
                  <a:pt x="103" y="129"/>
                </a:cubicBezTo>
                <a:cubicBezTo>
                  <a:pt x="105" y="127"/>
                  <a:pt x="105" y="125"/>
                  <a:pt x="103" y="123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142" y="110"/>
                  <a:pt x="142" y="110"/>
                  <a:pt x="142" y="110"/>
                </a:cubicBezTo>
                <a:cubicBezTo>
                  <a:pt x="152" y="110"/>
                  <a:pt x="160" y="102"/>
                  <a:pt x="160" y="92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60" y="8"/>
                  <a:pt x="152" y="0"/>
                  <a:pt x="14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880526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">
            <a:extLst>
              <a:ext uri="{FF2B5EF4-FFF2-40B4-BE49-F238E27FC236}">
                <a16:creationId xmlns:a16="http://schemas.microsoft.com/office/drawing/2014/main" id="{7EDC97C7-3398-49A7-A05E-21BC0B130DD5}"/>
              </a:ext>
            </a:extLst>
          </p:cNvPr>
          <p:cNvSpPr>
            <a:spLocks noEditPoints="1"/>
          </p:cNvSpPr>
          <p:nvPr/>
        </p:nvSpPr>
        <p:spPr bwMode="auto">
          <a:xfrm>
            <a:off x="1794474" y="1345784"/>
            <a:ext cx="346746" cy="348764"/>
          </a:xfrm>
          <a:custGeom>
            <a:avLst/>
            <a:gdLst>
              <a:gd name="T0" fmla="*/ 273050 w 160"/>
              <a:gd name="T1" fmla="*/ 549275 h 160"/>
              <a:gd name="T2" fmla="*/ 546100 w 160"/>
              <a:gd name="T3" fmla="*/ 274638 h 160"/>
              <a:gd name="T4" fmla="*/ 273050 w 160"/>
              <a:gd name="T5" fmla="*/ 0 h 160"/>
              <a:gd name="T6" fmla="*/ 0 w 160"/>
              <a:gd name="T7" fmla="*/ 274638 h 160"/>
              <a:gd name="T8" fmla="*/ 273050 w 160"/>
              <a:gd name="T9" fmla="*/ 549275 h 160"/>
              <a:gd name="T10" fmla="*/ 273050 w 160"/>
              <a:gd name="T11" fmla="*/ 27464 h 160"/>
              <a:gd name="T12" fmla="*/ 518795 w 160"/>
              <a:gd name="T13" fmla="*/ 274638 h 160"/>
              <a:gd name="T14" fmla="*/ 273050 w 160"/>
              <a:gd name="T15" fmla="*/ 521811 h 160"/>
              <a:gd name="T16" fmla="*/ 27305 w 160"/>
              <a:gd name="T17" fmla="*/ 274638 h 160"/>
              <a:gd name="T18" fmla="*/ 273050 w 160"/>
              <a:gd name="T19" fmla="*/ 27464 h 160"/>
              <a:gd name="T20" fmla="*/ 228679 w 160"/>
              <a:gd name="T21" fmla="*/ 391358 h 160"/>
              <a:gd name="T22" fmla="*/ 238919 w 160"/>
              <a:gd name="T23" fmla="*/ 394791 h 160"/>
              <a:gd name="T24" fmla="*/ 238919 w 160"/>
              <a:gd name="T25" fmla="*/ 394791 h 160"/>
              <a:gd name="T26" fmla="*/ 249158 w 160"/>
              <a:gd name="T27" fmla="*/ 391358 h 160"/>
              <a:gd name="T28" fmla="*/ 412988 w 160"/>
              <a:gd name="T29" fmla="*/ 226576 h 160"/>
              <a:gd name="T30" fmla="*/ 416401 w 160"/>
              <a:gd name="T31" fmla="*/ 216277 h 160"/>
              <a:gd name="T32" fmla="*/ 412988 w 160"/>
              <a:gd name="T33" fmla="*/ 209411 h 160"/>
              <a:gd name="T34" fmla="*/ 365204 w 160"/>
              <a:gd name="T35" fmla="*/ 157917 h 160"/>
              <a:gd name="T36" fmla="*/ 344726 w 160"/>
              <a:gd name="T37" fmla="*/ 157917 h 160"/>
              <a:gd name="T38" fmla="*/ 238919 w 160"/>
              <a:gd name="T39" fmla="*/ 260906 h 160"/>
              <a:gd name="T40" fmla="*/ 201374 w 160"/>
              <a:gd name="T41" fmla="*/ 223143 h 160"/>
              <a:gd name="T42" fmla="*/ 191135 w 160"/>
              <a:gd name="T43" fmla="*/ 219710 h 160"/>
              <a:gd name="T44" fmla="*/ 191135 w 160"/>
              <a:gd name="T45" fmla="*/ 219710 h 160"/>
              <a:gd name="T46" fmla="*/ 180896 w 160"/>
              <a:gd name="T47" fmla="*/ 223143 h 160"/>
              <a:gd name="T48" fmla="*/ 133112 w 160"/>
              <a:gd name="T49" fmla="*/ 274638 h 160"/>
              <a:gd name="T50" fmla="*/ 129699 w 160"/>
              <a:gd name="T51" fmla="*/ 284936 h 160"/>
              <a:gd name="T52" fmla="*/ 133112 w 160"/>
              <a:gd name="T53" fmla="*/ 291802 h 160"/>
              <a:gd name="T54" fmla="*/ 228679 w 160"/>
              <a:gd name="T55" fmla="*/ 391358 h 160"/>
              <a:gd name="T56" fmla="*/ 191135 w 160"/>
              <a:gd name="T57" fmla="*/ 254040 h 160"/>
              <a:gd name="T58" fmla="*/ 228679 w 160"/>
              <a:gd name="T59" fmla="*/ 291802 h 160"/>
              <a:gd name="T60" fmla="*/ 249158 w 160"/>
              <a:gd name="T61" fmla="*/ 291802 h 160"/>
              <a:gd name="T62" fmla="*/ 354965 w 160"/>
              <a:gd name="T63" fmla="*/ 185380 h 160"/>
              <a:gd name="T64" fmla="*/ 385683 w 160"/>
              <a:gd name="T65" fmla="*/ 216277 h 160"/>
              <a:gd name="T66" fmla="*/ 238919 w 160"/>
              <a:gd name="T67" fmla="*/ 363895 h 160"/>
              <a:gd name="T68" fmla="*/ 160417 w 160"/>
              <a:gd name="T69" fmla="*/ 284936 h 160"/>
              <a:gd name="T70" fmla="*/ 191135 w 160"/>
              <a:gd name="T71" fmla="*/ 254040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  <a:moveTo>
                  <a:pt x="67" y="114"/>
                </a:moveTo>
                <a:cubicBezTo>
                  <a:pt x="68" y="115"/>
                  <a:pt x="69" y="115"/>
                  <a:pt x="70" y="115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1" y="115"/>
                  <a:pt x="72" y="115"/>
                  <a:pt x="73" y="114"/>
                </a:cubicBezTo>
                <a:cubicBezTo>
                  <a:pt x="121" y="66"/>
                  <a:pt x="121" y="66"/>
                  <a:pt x="121" y="66"/>
                </a:cubicBezTo>
                <a:cubicBezTo>
                  <a:pt x="122" y="65"/>
                  <a:pt x="122" y="64"/>
                  <a:pt x="122" y="63"/>
                </a:cubicBezTo>
                <a:cubicBezTo>
                  <a:pt x="122" y="62"/>
                  <a:pt x="122" y="61"/>
                  <a:pt x="121" y="61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5" y="44"/>
                  <a:pt x="103" y="44"/>
                  <a:pt x="101" y="46"/>
                </a:cubicBezTo>
                <a:cubicBezTo>
                  <a:pt x="70" y="76"/>
                  <a:pt x="70" y="76"/>
                  <a:pt x="70" y="76"/>
                </a:cubicBezTo>
                <a:cubicBezTo>
                  <a:pt x="59" y="65"/>
                  <a:pt x="59" y="65"/>
                  <a:pt x="59" y="65"/>
                </a:cubicBezTo>
                <a:cubicBezTo>
                  <a:pt x="58" y="64"/>
                  <a:pt x="57" y="64"/>
                  <a:pt x="56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5" y="64"/>
                  <a:pt x="54" y="64"/>
                  <a:pt x="53" y="65"/>
                </a:cubicBezTo>
                <a:cubicBezTo>
                  <a:pt x="39" y="80"/>
                  <a:pt x="39" y="80"/>
                  <a:pt x="39" y="80"/>
                </a:cubicBezTo>
                <a:cubicBezTo>
                  <a:pt x="38" y="80"/>
                  <a:pt x="38" y="81"/>
                  <a:pt x="38" y="83"/>
                </a:cubicBezTo>
                <a:cubicBezTo>
                  <a:pt x="38" y="84"/>
                  <a:pt x="38" y="85"/>
                  <a:pt x="39" y="85"/>
                </a:cubicBezTo>
                <a:lnTo>
                  <a:pt x="67" y="114"/>
                </a:lnTo>
                <a:close/>
                <a:moveTo>
                  <a:pt x="56" y="74"/>
                </a:moveTo>
                <a:cubicBezTo>
                  <a:pt x="67" y="85"/>
                  <a:pt x="67" y="85"/>
                  <a:pt x="67" y="85"/>
                </a:cubicBezTo>
                <a:cubicBezTo>
                  <a:pt x="69" y="86"/>
                  <a:pt x="72" y="86"/>
                  <a:pt x="73" y="85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47" y="83"/>
                  <a:pt x="47" y="83"/>
                  <a:pt x="47" y="83"/>
                </a:cubicBezTo>
                <a:lnTo>
                  <a:pt x="56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11">
            <a:extLst>
              <a:ext uri="{FF2B5EF4-FFF2-40B4-BE49-F238E27FC236}">
                <a16:creationId xmlns:a16="http://schemas.microsoft.com/office/drawing/2014/main" id="{6B61640D-3673-4B83-B5B6-8DE3650F6FEC}"/>
              </a:ext>
            </a:extLst>
          </p:cNvPr>
          <p:cNvSpPr>
            <a:spLocks noEditPoints="1"/>
          </p:cNvSpPr>
          <p:nvPr/>
        </p:nvSpPr>
        <p:spPr bwMode="auto">
          <a:xfrm>
            <a:off x="1785546" y="2364534"/>
            <a:ext cx="346746" cy="349770"/>
          </a:xfrm>
          <a:custGeom>
            <a:avLst/>
            <a:gdLst>
              <a:gd name="T0" fmla="*/ 488077 w 160"/>
              <a:gd name="T1" fmla="*/ 0 h 160"/>
              <a:gd name="T2" fmla="*/ 58023 w 160"/>
              <a:gd name="T3" fmla="*/ 0 h 160"/>
              <a:gd name="T4" fmla="*/ 0 w 160"/>
              <a:gd name="T5" fmla="*/ 58529 h 160"/>
              <a:gd name="T6" fmla="*/ 0 w 160"/>
              <a:gd name="T7" fmla="*/ 492334 h 160"/>
              <a:gd name="T8" fmla="*/ 58023 w 160"/>
              <a:gd name="T9" fmla="*/ 550863 h 160"/>
              <a:gd name="T10" fmla="*/ 488077 w 160"/>
              <a:gd name="T11" fmla="*/ 550863 h 160"/>
              <a:gd name="T12" fmla="*/ 546100 w 160"/>
              <a:gd name="T13" fmla="*/ 492334 h 160"/>
              <a:gd name="T14" fmla="*/ 546100 w 160"/>
              <a:gd name="T15" fmla="*/ 58529 h 160"/>
              <a:gd name="T16" fmla="*/ 488077 w 160"/>
              <a:gd name="T17" fmla="*/ 0 h 160"/>
              <a:gd name="T18" fmla="*/ 518795 w 160"/>
              <a:gd name="T19" fmla="*/ 492334 h 160"/>
              <a:gd name="T20" fmla="*/ 488077 w 160"/>
              <a:gd name="T21" fmla="*/ 523320 h 160"/>
              <a:gd name="T22" fmla="*/ 58023 w 160"/>
              <a:gd name="T23" fmla="*/ 523320 h 160"/>
              <a:gd name="T24" fmla="*/ 27305 w 160"/>
              <a:gd name="T25" fmla="*/ 492334 h 160"/>
              <a:gd name="T26" fmla="*/ 27305 w 160"/>
              <a:gd name="T27" fmla="*/ 58529 h 160"/>
              <a:gd name="T28" fmla="*/ 58023 w 160"/>
              <a:gd name="T29" fmla="*/ 27543 h 160"/>
              <a:gd name="T30" fmla="*/ 488077 w 160"/>
              <a:gd name="T31" fmla="*/ 27543 h 160"/>
              <a:gd name="T32" fmla="*/ 518795 w 160"/>
              <a:gd name="T33" fmla="*/ 58529 h 160"/>
              <a:gd name="T34" fmla="*/ 518795 w 160"/>
              <a:gd name="T35" fmla="*/ 492334 h 160"/>
              <a:gd name="T36" fmla="*/ 354965 w 160"/>
              <a:gd name="T37" fmla="*/ 199688 h 160"/>
              <a:gd name="T38" fmla="*/ 235506 w 160"/>
              <a:gd name="T39" fmla="*/ 320189 h 160"/>
              <a:gd name="T40" fmla="*/ 191135 w 160"/>
              <a:gd name="T41" fmla="*/ 275432 h 160"/>
              <a:gd name="T42" fmla="*/ 170656 w 160"/>
              <a:gd name="T43" fmla="*/ 275432 h 160"/>
              <a:gd name="T44" fmla="*/ 170656 w 160"/>
              <a:gd name="T45" fmla="*/ 296089 h 160"/>
              <a:gd name="T46" fmla="*/ 225266 w 160"/>
              <a:gd name="T47" fmla="*/ 351175 h 160"/>
              <a:gd name="T48" fmla="*/ 235506 w 160"/>
              <a:gd name="T49" fmla="*/ 354618 h 160"/>
              <a:gd name="T50" fmla="*/ 235506 w 160"/>
              <a:gd name="T51" fmla="*/ 354618 h 160"/>
              <a:gd name="T52" fmla="*/ 245745 w 160"/>
              <a:gd name="T53" fmla="*/ 351175 h 160"/>
              <a:gd name="T54" fmla="*/ 375444 w 160"/>
              <a:gd name="T55" fmla="*/ 220345 h 160"/>
              <a:gd name="T56" fmla="*/ 375444 w 160"/>
              <a:gd name="T57" fmla="*/ 199688 h 160"/>
              <a:gd name="T58" fmla="*/ 354965 w 160"/>
              <a:gd name="T59" fmla="*/ 199688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60">
                <a:moveTo>
                  <a:pt x="143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52" y="143"/>
                </a:moveTo>
                <a:cubicBezTo>
                  <a:pt x="152" y="148"/>
                  <a:pt x="148" y="152"/>
                  <a:pt x="143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lnTo>
                  <a:pt x="152" y="143"/>
                </a:lnTo>
                <a:close/>
                <a:moveTo>
                  <a:pt x="104" y="58"/>
                </a:moveTo>
                <a:cubicBezTo>
                  <a:pt x="69" y="93"/>
                  <a:pt x="69" y="93"/>
                  <a:pt x="69" y="93"/>
                </a:cubicBezTo>
                <a:cubicBezTo>
                  <a:pt x="56" y="80"/>
                  <a:pt x="56" y="80"/>
                  <a:pt x="56" y="80"/>
                </a:cubicBezTo>
                <a:cubicBezTo>
                  <a:pt x="54" y="79"/>
                  <a:pt x="52" y="79"/>
                  <a:pt x="50" y="80"/>
                </a:cubicBezTo>
                <a:cubicBezTo>
                  <a:pt x="48" y="82"/>
                  <a:pt x="48" y="84"/>
                  <a:pt x="50" y="86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7" y="103"/>
                  <a:pt x="68" y="103"/>
                  <a:pt x="69" y="103"/>
                </a:cubicBezTo>
                <a:cubicBezTo>
                  <a:pt x="69" y="103"/>
                  <a:pt x="69" y="103"/>
                  <a:pt x="69" y="103"/>
                </a:cubicBezTo>
                <a:cubicBezTo>
                  <a:pt x="70" y="103"/>
                  <a:pt x="71" y="103"/>
                  <a:pt x="72" y="102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12" y="62"/>
                  <a:pt x="112" y="60"/>
                  <a:pt x="110" y="58"/>
                </a:cubicBezTo>
                <a:cubicBezTo>
                  <a:pt x="108" y="57"/>
                  <a:pt x="106" y="57"/>
                  <a:pt x="104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12">
            <a:extLst>
              <a:ext uri="{FF2B5EF4-FFF2-40B4-BE49-F238E27FC236}">
                <a16:creationId xmlns:a16="http://schemas.microsoft.com/office/drawing/2014/main" id="{29CC93D2-AB03-4F50-866A-6031AE66370A}"/>
              </a:ext>
            </a:extLst>
          </p:cNvPr>
          <p:cNvSpPr>
            <a:spLocks noEditPoints="1"/>
          </p:cNvSpPr>
          <p:nvPr/>
        </p:nvSpPr>
        <p:spPr bwMode="auto">
          <a:xfrm>
            <a:off x="1785546" y="3348702"/>
            <a:ext cx="346746" cy="349770"/>
          </a:xfrm>
          <a:custGeom>
            <a:avLst/>
            <a:gdLst>
              <a:gd name="T0" fmla="*/ 273050 w 160"/>
              <a:gd name="T1" fmla="*/ 0 h 160"/>
              <a:gd name="T2" fmla="*/ 0 w 160"/>
              <a:gd name="T3" fmla="*/ 275432 h 160"/>
              <a:gd name="T4" fmla="*/ 273050 w 160"/>
              <a:gd name="T5" fmla="*/ 550863 h 160"/>
              <a:gd name="T6" fmla="*/ 546100 w 160"/>
              <a:gd name="T7" fmla="*/ 275432 h 160"/>
              <a:gd name="T8" fmla="*/ 273050 w 160"/>
              <a:gd name="T9" fmla="*/ 0 h 160"/>
              <a:gd name="T10" fmla="*/ 273050 w 160"/>
              <a:gd name="T11" fmla="*/ 523320 h 160"/>
              <a:gd name="T12" fmla="*/ 27305 w 160"/>
              <a:gd name="T13" fmla="*/ 275432 h 160"/>
              <a:gd name="T14" fmla="*/ 273050 w 160"/>
              <a:gd name="T15" fmla="*/ 27543 h 160"/>
              <a:gd name="T16" fmla="*/ 518795 w 160"/>
              <a:gd name="T17" fmla="*/ 275432 h 160"/>
              <a:gd name="T18" fmla="*/ 273050 w 160"/>
              <a:gd name="T19" fmla="*/ 523320 h 160"/>
              <a:gd name="T20" fmla="*/ 344726 w 160"/>
              <a:gd name="T21" fmla="*/ 210017 h 160"/>
              <a:gd name="T22" fmla="*/ 238919 w 160"/>
              <a:gd name="T23" fmla="*/ 313303 h 160"/>
              <a:gd name="T24" fmla="*/ 201374 w 160"/>
              <a:gd name="T25" fmla="*/ 275432 h 160"/>
              <a:gd name="T26" fmla="*/ 180896 w 160"/>
              <a:gd name="T27" fmla="*/ 275432 h 160"/>
              <a:gd name="T28" fmla="*/ 180896 w 160"/>
              <a:gd name="T29" fmla="*/ 292646 h 160"/>
              <a:gd name="T30" fmla="*/ 228679 w 160"/>
              <a:gd name="T31" fmla="*/ 340846 h 160"/>
              <a:gd name="T32" fmla="*/ 238919 w 160"/>
              <a:gd name="T33" fmla="*/ 347732 h 160"/>
              <a:gd name="T34" fmla="*/ 249158 w 160"/>
              <a:gd name="T35" fmla="*/ 340846 h 160"/>
              <a:gd name="T36" fmla="*/ 365204 w 160"/>
              <a:gd name="T37" fmla="*/ 227231 h 160"/>
              <a:gd name="T38" fmla="*/ 365204 w 160"/>
              <a:gd name="T39" fmla="*/ 210017 h 160"/>
              <a:gd name="T40" fmla="*/ 344726 w 160"/>
              <a:gd name="T41" fmla="*/ 210017 h 16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2"/>
                </a:move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lose/>
                <a:moveTo>
                  <a:pt x="101" y="61"/>
                </a:moveTo>
                <a:cubicBezTo>
                  <a:pt x="70" y="91"/>
                  <a:pt x="70" y="91"/>
                  <a:pt x="70" y="91"/>
                </a:cubicBezTo>
                <a:cubicBezTo>
                  <a:pt x="59" y="80"/>
                  <a:pt x="59" y="80"/>
                  <a:pt x="59" y="80"/>
                </a:cubicBezTo>
                <a:cubicBezTo>
                  <a:pt x="58" y="78"/>
                  <a:pt x="55" y="78"/>
                  <a:pt x="53" y="80"/>
                </a:cubicBezTo>
                <a:cubicBezTo>
                  <a:pt x="52" y="81"/>
                  <a:pt x="52" y="84"/>
                  <a:pt x="53" y="85"/>
                </a:cubicBezTo>
                <a:cubicBezTo>
                  <a:pt x="67" y="99"/>
                  <a:pt x="67" y="99"/>
                  <a:pt x="67" y="99"/>
                </a:cubicBezTo>
                <a:cubicBezTo>
                  <a:pt x="68" y="100"/>
                  <a:pt x="69" y="101"/>
                  <a:pt x="70" y="101"/>
                </a:cubicBezTo>
                <a:cubicBezTo>
                  <a:pt x="71" y="101"/>
                  <a:pt x="72" y="100"/>
                  <a:pt x="73" y="99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8" y="65"/>
                  <a:pt x="108" y="62"/>
                  <a:pt x="107" y="61"/>
                </a:cubicBezTo>
                <a:cubicBezTo>
                  <a:pt x="105" y="59"/>
                  <a:pt x="103" y="59"/>
                  <a:pt x="101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13">
            <a:extLst>
              <a:ext uri="{FF2B5EF4-FFF2-40B4-BE49-F238E27FC236}">
                <a16:creationId xmlns:a16="http://schemas.microsoft.com/office/drawing/2014/main" id="{297909CB-CA68-409B-AAB7-0C33AB15091B}"/>
              </a:ext>
            </a:extLst>
          </p:cNvPr>
          <p:cNvSpPr>
            <a:spLocks noEditPoints="1"/>
          </p:cNvSpPr>
          <p:nvPr/>
        </p:nvSpPr>
        <p:spPr bwMode="auto">
          <a:xfrm>
            <a:off x="1794474" y="4348429"/>
            <a:ext cx="346746" cy="349770"/>
          </a:xfrm>
          <a:custGeom>
            <a:avLst/>
            <a:gdLst>
              <a:gd name="T0" fmla="*/ 488077 w 160"/>
              <a:gd name="T1" fmla="*/ 0 h 160"/>
              <a:gd name="T2" fmla="*/ 58023 w 160"/>
              <a:gd name="T3" fmla="*/ 0 h 160"/>
              <a:gd name="T4" fmla="*/ 0 w 160"/>
              <a:gd name="T5" fmla="*/ 58529 h 160"/>
              <a:gd name="T6" fmla="*/ 0 w 160"/>
              <a:gd name="T7" fmla="*/ 492334 h 160"/>
              <a:gd name="T8" fmla="*/ 58023 w 160"/>
              <a:gd name="T9" fmla="*/ 550863 h 160"/>
              <a:gd name="T10" fmla="*/ 488077 w 160"/>
              <a:gd name="T11" fmla="*/ 550863 h 160"/>
              <a:gd name="T12" fmla="*/ 546100 w 160"/>
              <a:gd name="T13" fmla="*/ 492334 h 160"/>
              <a:gd name="T14" fmla="*/ 546100 w 160"/>
              <a:gd name="T15" fmla="*/ 58529 h 160"/>
              <a:gd name="T16" fmla="*/ 488077 w 160"/>
              <a:gd name="T17" fmla="*/ 0 h 160"/>
              <a:gd name="T18" fmla="*/ 518795 w 160"/>
              <a:gd name="T19" fmla="*/ 492334 h 160"/>
              <a:gd name="T20" fmla="*/ 488077 w 160"/>
              <a:gd name="T21" fmla="*/ 523320 h 160"/>
              <a:gd name="T22" fmla="*/ 58023 w 160"/>
              <a:gd name="T23" fmla="*/ 523320 h 160"/>
              <a:gd name="T24" fmla="*/ 27305 w 160"/>
              <a:gd name="T25" fmla="*/ 492334 h 160"/>
              <a:gd name="T26" fmla="*/ 27305 w 160"/>
              <a:gd name="T27" fmla="*/ 58529 h 160"/>
              <a:gd name="T28" fmla="*/ 58023 w 160"/>
              <a:gd name="T29" fmla="*/ 27543 h 160"/>
              <a:gd name="T30" fmla="*/ 488077 w 160"/>
              <a:gd name="T31" fmla="*/ 27543 h 160"/>
              <a:gd name="T32" fmla="*/ 518795 w 160"/>
              <a:gd name="T33" fmla="*/ 58529 h 160"/>
              <a:gd name="T34" fmla="*/ 518795 w 160"/>
              <a:gd name="T35" fmla="*/ 492334 h 160"/>
              <a:gd name="T36" fmla="*/ 354965 w 160"/>
              <a:gd name="T37" fmla="*/ 192802 h 160"/>
              <a:gd name="T38" fmla="*/ 337899 w 160"/>
              <a:gd name="T39" fmla="*/ 192802 h 160"/>
              <a:gd name="T40" fmla="*/ 273050 w 160"/>
              <a:gd name="T41" fmla="*/ 254774 h 160"/>
              <a:gd name="T42" fmla="*/ 208201 w 160"/>
              <a:gd name="T43" fmla="*/ 192802 h 160"/>
              <a:gd name="T44" fmla="*/ 191135 w 160"/>
              <a:gd name="T45" fmla="*/ 192802 h 160"/>
              <a:gd name="T46" fmla="*/ 191135 w 160"/>
              <a:gd name="T47" fmla="*/ 210017 h 160"/>
              <a:gd name="T48" fmla="*/ 252571 w 160"/>
              <a:gd name="T49" fmla="*/ 275432 h 160"/>
              <a:gd name="T50" fmla="*/ 191135 w 160"/>
              <a:gd name="T51" fmla="*/ 340846 h 160"/>
              <a:gd name="T52" fmla="*/ 191135 w 160"/>
              <a:gd name="T53" fmla="*/ 358061 h 160"/>
              <a:gd name="T54" fmla="*/ 201374 w 160"/>
              <a:gd name="T55" fmla="*/ 361504 h 160"/>
              <a:gd name="T56" fmla="*/ 208201 w 160"/>
              <a:gd name="T57" fmla="*/ 358061 h 160"/>
              <a:gd name="T58" fmla="*/ 273050 w 160"/>
              <a:gd name="T59" fmla="*/ 296089 h 160"/>
              <a:gd name="T60" fmla="*/ 337899 w 160"/>
              <a:gd name="T61" fmla="*/ 358061 h 160"/>
              <a:gd name="T62" fmla="*/ 344726 w 160"/>
              <a:gd name="T63" fmla="*/ 361504 h 160"/>
              <a:gd name="T64" fmla="*/ 354965 w 160"/>
              <a:gd name="T65" fmla="*/ 358061 h 160"/>
              <a:gd name="T66" fmla="*/ 354965 w 160"/>
              <a:gd name="T67" fmla="*/ 340846 h 160"/>
              <a:gd name="T68" fmla="*/ 293529 w 160"/>
              <a:gd name="T69" fmla="*/ 275432 h 160"/>
              <a:gd name="T70" fmla="*/ 354965 w 160"/>
              <a:gd name="T71" fmla="*/ 210017 h 160"/>
              <a:gd name="T72" fmla="*/ 354965 w 160"/>
              <a:gd name="T73" fmla="*/ 192802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60">
                <a:moveTo>
                  <a:pt x="143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52" y="143"/>
                </a:moveTo>
                <a:cubicBezTo>
                  <a:pt x="152" y="148"/>
                  <a:pt x="148" y="152"/>
                  <a:pt x="143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lnTo>
                  <a:pt x="152" y="143"/>
                </a:lnTo>
                <a:close/>
                <a:moveTo>
                  <a:pt x="104" y="56"/>
                </a:moveTo>
                <a:cubicBezTo>
                  <a:pt x="103" y="54"/>
                  <a:pt x="100" y="54"/>
                  <a:pt x="99" y="56"/>
                </a:cubicBezTo>
                <a:cubicBezTo>
                  <a:pt x="80" y="74"/>
                  <a:pt x="80" y="74"/>
                  <a:pt x="80" y="74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4"/>
                  <a:pt x="57" y="54"/>
                  <a:pt x="56" y="56"/>
                </a:cubicBezTo>
                <a:cubicBezTo>
                  <a:pt x="54" y="57"/>
                  <a:pt x="54" y="60"/>
                  <a:pt x="56" y="61"/>
                </a:cubicBezTo>
                <a:cubicBezTo>
                  <a:pt x="74" y="80"/>
                  <a:pt x="74" y="80"/>
                  <a:pt x="74" y="80"/>
                </a:cubicBezTo>
                <a:cubicBezTo>
                  <a:pt x="56" y="99"/>
                  <a:pt x="56" y="99"/>
                  <a:pt x="56" y="99"/>
                </a:cubicBezTo>
                <a:cubicBezTo>
                  <a:pt x="54" y="100"/>
                  <a:pt x="54" y="103"/>
                  <a:pt x="56" y="104"/>
                </a:cubicBezTo>
                <a:cubicBezTo>
                  <a:pt x="57" y="105"/>
                  <a:pt x="58" y="105"/>
                  <a:pt x="59" y="105"/>
                </a:cubicBezTo>
                <a:cubicBezTo>
                  <a:pt x="60" y="105"/>
                  <a:pt x="61" y="105"/>
                  <a:pt x="61" y="104"/>
                </a:cubicBezTo>
                <a:cubicBezTo>
                  <a:pt x="80" y="86"/>
                  <a:pt x="80" y="86"/>
                  <a:pt x="80" y="86"/>
                </a:cubicBezTo>
                <a:cubicBezTo>
                  <a:pt x="99" y="104"/>
                  <a:pt x="99" y="104"/>
                  <a:pt x="99" y="104"/>
                </a:cubicBezTo>
                <a:cubicBezTo>
                  <a:pt x="99" y="105"/>
                  <a:pt x="100" y="105"/>
                  <a:pt x="101" y="105"/>
                </a:cubicBezTo>
                <a:cubicBezTo>
                  <a:pt x="102" y="105"/>
                  <a:pt x="103" y="105"/>
                  <a:pt x="104" y="104"/>
                </a:cubicBezTo>
                <a:cubicBezTo>
                  <a:pt x="106" y="103"/>
                  <a:pt x="106" y="100"/>
                  <a:pt x="104" y="99"/>
                </a:cubicBezTo>
                <a:cubicBezTo>
                  <a:pt x="86" y="80"/>
                  <a:pt x="86" y="80"/>
                  <a:pt x="86" y="80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6" y="60"/>
                  <a:pt x="106" y="57"/>
                  <a:pt x="104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14">
            <a:extLst>
              <a:ext uri="{FF2B5EF4-FFF2-40B4-BE49-F238E27FC236}">
                <a16:creationId xmlns:a16="http://schemas.microsoft.com/office/drawing/2014/main" id="{C7A6921D-3FBC-4C25-873C-4C61B6BC01A0}"/>
              </a:ext>
            </a:extLst>
          </p:cNvPr>
          <p:cNvSpPr>
            <a:spLocks noEditPoints="1"/>
          </p:cNvSpPr>
          <p:nvPr/>
        </p:nvSpPr>
        <p:spPr bwMode="auto">
          <a:xfrm>
            <a:off x="1788482" y="5378044"/>
            <a:ext cx="352792" cy="282234"/>
          </a:xfrm>
          <a:custGeom>
            <a:avLst/>
            <a:gdLst>
              <a:gd name="T0" fmla="*/ 303378 w 163"/>
              <a:gd name="T1" fmla="*/ 389368 h 129"/>
              <a:gd name="T2" fmla="*/ 238612 w 163"/>
              <a:gd name="T3" fmla="*/ 396260 h 129"/>
              <a:gd name="T4" fmla="*/ 122715 w 163"/>
              <a:gd name="T5" fmla="*/ 368694 h 129"/>
              <a:gd name="T6" fmla="*/ 109080 w 163"/>
              <a:gd name="T7" fmla="*/ 368694 h 129"/>
              <a:gd name="T8" fmla="*/ 51131 w 163"/>
              <a:gd name="T9" fmla="*/ 382477 h 129"/>
              <a:gd name="T10" fmla="*/ 51131 w 163"/>
              <a:gd name="T11" fmla="*/ 382477 h 129"/>
              <a:gd name="T12" fmla="*/ 74992 w 163"/>
              <a:gd name="T13" fmla="*/ 341128 h 129"/>
              <a:gd name="T14" fmla="*/ 74992 w 163"/>
              <a:gd name="T15" fmla="*/ 327345 h 129"/>
              <a:gd name="T16" fmla="*/ 27270 w 163"/>
              <a:gd name="T17" fmla="*/ 213636 h 129"/>
              <a:gd name="T18" fmla="*/ 238612 w 163"/>
              <a:gd name="T19" fmla="*/ 27566 h 129"/>
              <a:gd name="T20" fmla="*/ 446545 w 163"/>
              <a:gd name="T21" fmla="*/ 192961 h 129"/>
              <a:gd name="T22" fmla="*/ 463589 w 163"/>
              <a:gd name="T23" fmla="*/ 203298 h 129"/>
              <a:gd name="T24" fmla="*/ 473815 w 163"/>
              <a:gd name="T25" fmla="*/ 189516 h 129"/>
              <a:gd name="T26" fmla="*/ 238612 w 163"/>
              <a:gd name="T27" fmla="*/ 0 h 129"/>
              <a:gd name="T28" fmla="*/ 0 w 163"/>
              <a:gd name="T29" fmla="*/ 213636 h 129"/>
              <a:gd name="T30" fmla="*/ 47722 w 163"/>
              <a:gd name="T31" fmla="*/ 341128 h 129"/>
              <a:gd name="T32" fmla="*/ 20452 w 163"/>
              <a:gd name="T33" fmla="*/ 372140 h 129"/>
              <a:gd name="T34" fmla="*/ 13635 w 163"/>
              <a:gd name="T35" fmla="*/ 392814 h 129"/>
              <a:gd name="T36" fmla="*/ 27270 w 163"/>
              <a:gd name="T37" fmla="*/ 410043 h 129"/>
              <a:gd name="T38" fmla="*/ 115897 w 163"/>
              <a:gd name="T39" fmla="*/ 396260 h 129"/>
              <a:gd name="T40" fmla="*/ 238612 w 163"/>
              <a:gd name="T41" fmla="*/ 423826 h 129"/>
              <a:gd name="T42" fmla="*/ 310196 w 163"/>
              <a:gd name="T43" fmla="*/ 413488 h 129"/>
              <a:gd name="T44" fmla="*/ 320422 w 163"/>
              <a:gd name="T45" fmla="*/ 399705 h 129"/>
              <a:gd name="T46" fmla="*/ 303378 w 163"/>
              <a:gd name="T47" fmla="*/ 389368 h 129"/>
              <a:gd name="T48" fmla="*/ 238612 w 163"/>
              <a:gd name="T49" fmla="*/ 196407 h 129"/>
              <a:gd name="T50" fmla="*/ 252247 w 163"/>
              <a:gd name="T51" fmla="*/ 213636 h 129"/>
              <a:gd name="T52" fmla="*/ 238612 w 163"/>
              <a:gd name="T53" fmla="*/ 227419 h 129"/>
              <a:gd name="T54" fmla="*/ 221568 w 163"/>
              <a:gd name="T55" fmla="*/ 213636 h 129"/>
              <a:gd name="T56" fmla="*/ 238612 w 163"/>
              <a:gd name="T57" fmla="*/ 196407 h 129"/>
              <a:gd name="T58" fmla="*/ 173846 w 163"/>
              <a:gd name="T59" fmla="*/ 196407 h 129"/>
              <a:gd name="T60" fmla="*/ 187481 w 163"/>
              <a:gd name="T61" fmla="*/ 213636 h 129"/>
              <a:gd name="T62" fmla="*/ 173846 w 163"/>
              <a:gd name="T63" fmla="*/ 227419 h 129"/>
              <a:gd name="T64" fmla="*/ 156802 w 163"/>
              <a:gd name="T65" fmla="*/ 213636 h 129"/>
              <a:gd name="T66" fmla="*/ 173846 w 163"/>
              <a:gd name="T67" fmla="*/ 196407 h 129"/>
              <a:gd name="T68" fmla="*/ 303378 w 163"/>
              <a:gd name="T69" fmla="*/ 196407 h 129"/>
              <a:gd name="T70" fmla="*/ 317013 w 163"/>
              <a:gd name="T71" fmla="*/ 213636 h 129"/>
              <a:gd name="T72" fmla="*/ 303378 w 163"/>
              <a:gd name="T73" fmla="*/ 227419 h 129"/>
              <a:gd name="T74" fmla="*/ 286334 w 163"/>
              <a:gd name="T75" fmla="*/ 213636 h 129"/>
              <a:gd name="T76" fmla="*/ 303378 w 163"/>
              <a:gd name="T77" fmla="*/ 196407 h 129"/>
              <a:gd name="T78" fmla="*/ 432910 w 163"/>
              <a:gd name="T79" fmla="*/ 217081 h 129"/>
              <a:gd name="T80" fmla="*/ 351100 w 163"/>
              <a:gd name="T81" fmla="*/ 251539 h 129"/>
              <a:gd name="T82" fmla="*/ 351100 w 163"/>
              <a:gd name="T83" fmla="*/ 413488 h 129"/>
              <a:gd name="T84" fmla="*/ 432910 w 163"/>
              <a:gd name="T85" fmla="*/ 444500 h 129"/>
              <a:gd name="T86" fmla="*/ 511311 w 163"/>
              <a:gd name="T87" fmla="*/ 413488 h 129"/>
              <a:gd name="T88" fmla="*/ 511311 w 163"/>
              <a:gd name="T89" fmla="*/ 251539 h 129"/>
              <a:gd name="T90" fmla="*/ 432910 w 163"/>
              <a:gd name="T91" fmla="*/ 217081 h 129"/>
              <a:gd name="T92" fmla="*/ 494268 w 163"/>
              <a:gd name="T93" fmla="*/ 392814 h 129"/>
              <a:gd name="T94" fmla="*/ 432910 w 163"/>
              <a:gd name="T95" fmla="*/ 416934 h 129"/>
              <a:gd name="T96" fmla="*/ 371553 w 163"/>
              <a:gd name="T97" fmla="*/ 392814 h 129"/>
              <a:gd name="T98" fmla="*/ 371553 w 163"/>
              <a:gd name="T99" fmla="*/ 268767 h 129"/>
              <a:gd name="T100" fmla="*/ 432910 w 163"/>
              <a:gd name="T101" fmla="*/ 244647 h 129"/>
              <a:gd name="T102" fmla="*/ 494268 w 163"/>
              <a:gd name="T103" fmla="*/ 268767 h 129"/>
              <a:gd name="T104" fmla="*/ 494268 w 163"/>
              <a:gd name="T105" fmla="*/ 392814 h 129"/>
              <a:gd name="T106" fmla="*/ 460180 w 163"/>
              <a:gd name="T107" fmla="*/ 317008 h 129"/>
              <a:gd name="T108" fmla="*/ 405640 w 163"/>
              <a:gd name="T109" fmla="*/ 317008 h 129"/>
              <a:gd name="T110" fmla="*/ 392005 w 163"/>
              <a:gd name="T111" fmla="*/ 330791 h 129"/>
              <a:gd name="T112" fmla="*/ 405640 w 163"/>
              <a:gd name="T113" fmla="*/ 344574 h 129"/>
              <a:gd name="T114" fmla="*/ 460180 w 163"/>
              <a:gd name="T115" fmla="*/ 344574 h 129"/>
              <a:gd name="T116" fmla="*/ 473815 w 163"/>
              <a:gd name="T117" fmla="*/ 330791 h 129"/>
              <a:gd name="T118" fmla="*/ 460180 w 163"/>
              <a:gd name="T119" fmla="*/ 317008 h 12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3" h="129">
                <a:moveTo>
                  <a:pt x="89" y="113"/>
                </a:moveTo>
                <a:cubicBezTo>
                  <a:pt x="83" y="115"/>
                  <a:pt x="76" y="115"/>
                  <a:pt x="70" y="115"/>
                </a:cubicBezTo>
                <a:cubicBezTo>
                  <a:pt x="58" y="115"/>
                  <a:pt x="46" y="112"/>
                  <a:pt x="36" y="107"/>
                </a:cubicBezTo>
                <a:cubicBezTo>
                  <a:pt x="35" y="106"/>
                  <a:pt x="33" y="106"/>
                  <a:pt x="32" y="107"/>
                </a:cubicBezTo>
                <a:cubicBezTo>
                  <a:pt x="26" y="110"/>
                  <a:pt x="20" y="111"/>
                  <a:pt x="15" y="111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8" y="108"/>
                  <a:pt x="21" y="104"/>
                  <a:pt x="22" y="99"/>
                </a:cubicBezTo>
                <a:cubicBezTo>
                  <a:pt x="23" y="98"/>
                  <a:pt x="23" y="96"/>
                  <a:pt x="22" y="95"/>
                </a:cubicBezTo>
                <a:cubicBezTo>
                  <a:pt x="13" y="86"/>
                  <a:pt x="8" y="74"/>
                  <a:pt x="8" y="62"/>
                </a:cubicBezTo>
                <a:cubicBezTo>
                  <a:pt x="8" y="32"/>
                  <a:pt x="36" y="8"/>
                  <a:pt x="70" y="8"/>
                </a:cubicBezTo>
                <a:cubicBezTo>
                  <a:pt x="101" y="8"/>
                  <a:pt x="128" y="29"/>
                  <a:pt x="131" y="56"/>
                </a:cubicBezTo>
                <a:cubicBezTo>
                  <a:pt x="132" y="58"/>
                  <a:pt x="134" y="60"/>
                  <a:pt x="136" y="59"/>
                </a:cubicBezTo>
                <a:cubicBezTo>
                  <a:pt x="138" y="59"/>
                  <a:pt x="140" y="57"/>
                  <a:pt x="139" y="55"/>
                </a:cubicBezTo>
                <a:cubicBezTo>
                  <a:pt x="135" y="24"/>
                  <a:pt x="105" y="0"/>
                  <a:pt x="70" y="0"/>
                </a:cubicBezTo>
                <a:cubicBezTo>
                  <a:pt x="31" y="0"/>
                  <a:pt x="0" y="28"/>
                  <a:pt x="0" y="62"/>
                </a:cubicBezTo>
                <a:cubicBezTo>
                  <a:pt x="0" y="75"/>
                  <a:pt x="5" y="88"/>
                  <a:pt x="14" y="99"/>
                </a:cubicBezTo>
                <a:cubicBezTo>
                  <a:pt x="12" y="103"/>
                  <a:pt x="9" y="106"/>
                  <a:pt x="6" y="108"/>
                </a:cubicBezTo>
                <a:cubicBezTo>
                  <a:pt x="4" y="109"/>
                  <a:pt x="3" y="112"/>
                  <a:pt x="4" y="114"/>
                </a:cubicBezTo>
                <a:cubicBezTo>
                  <a:pt x="4" y="117"/>
                  <a:pt x="6" y="118"/>
                  <a:pt x="8" y="119"/>
                </a:cubicBezTo>
                <a:cubicBezTo>
                  <a:pt x="14" y="119"/>
                  <a:pt x="24" y="120"/>
                  <a:pt x="34" y="115"/>
                </a:cubicBezTo>
                <a:cubicBezTo>
                  <a:pt x="45" y="120"/>
                  <a:pt x="57" y="123"/>
                  <a:pt x="70" y="123"/>
                </a:cubicBezTo>
                <a:cubicBezTo>
                  <a:pt x="77" y="123"/>
                  <a:pt x="84" y="122"/>
                  <a:pt x="91" y="120"/>
                </a:cubicBezTo>
                <a:cubicBezTo>
                  <a:pt x="93" y="120"/>
                  <a:pt x="95" y="118"/>
                  <a:pt x="94" y="116"/>
                </a:cubicBezTo>
                <a:cubicBezTo>
                  <a:pt x="93" y="113"/>
                  <a:pt x="91" y="112"/>
                  <a:pt x="89" y="113"/>
                </a:cubicBezTo>
                <a:close/>
                <a:moveTo>
                  <a:pt x="70" y="57"/>
                </a:moveTo>
                <a:cubicBezTo>
                  <a:pt x="72" y="57"/>
                  <a:pt x="74" y="59"/>
                  <a:pt x="74" y="62"/>
                </a:cubicBezTo>
                <a:cubicBezTo>
                  <a:pt x="74" y="64"/>
                  <a:pt x="72" y="66"/>
                  <a:pt x="70" y="66"/>
                </a:cubicBezTo>
                <a:cubicBezTo>
                  <a:pt x="67" y="66"/>
                  <a:pt x="65" y="64"/>
                  <a:pt x="65" y="62"/>
                </a:cubicBezTo>
                <a:cubicBezTo>
                  <a:pt x="65" y="59"/>
                  <a:pt x="67" y="57"/>
                  <a:pt x="70" y="57"/>
                </a:cubicBezTo>
                <a:close/>
                <a:moveTo>
                  <a:pt x="51" y="57"/>
                </a:moveTo>
                <a:cubicBezTo>
                  <a:pt x="53" y="57"/>
                  <a:pt x="55" y="59"/>
                  <a:pt x="55" y="62"/>
                </a:cubicBezTo>
                <a:cubicBezTo>
                  <a:pt x="55" y="64"/>
                  <a:pt x="53" y="66"/>
                  <a:pt x="51" y="66"/>
                </a:cubicBezTo>
                <a:cubicBezTo>
                  <a:pt x="48" y="66"/>
                  <a:pt x="46" y="64"/>
                  <a:pt x="46" y="62"/>
                </a:cubicBezTo>
                <a:cubicBezTo>
                  <a:pt x="46" y="59"/>
                  <a:pt x="48" y="57"/>
                  <a:pt x="51" y="57"/>
                </a:cubicBezTo>
                <a:close/>
                <a:moveTo>
                  <a:pt x="89" y="57"/>
                </a:moveTo>
                <a:cubicBezTo>
                  <a:pt x="91" y="57"/>
                  <a:pt x="93" y="59"/>
                  <a:pt x="93" y="62"/>
                </a:cubicBezTo>
                <a:cubicBezTo>
                  <a:pt x="93" y="64"/>
                  <a:pt x="91" y="66"/>
                  <a:pt x="89" y="66"/>
                </a:cubicBezTo>
                <a:cubicBezTo>
                  <a:pt x="86" y="66"/>
                  <a:pt x="84" y="64"/>
                  <a:pt x="84" y="62"/>
                </a:cubicBezTo>
                <a:cubicBezTo>
                  <a:pt x="84" y="59"/>
                  <a:pt x="86" y="57"/>
                  <a:pt x="89" y="57"/>
                </a:cubicBezTo>
                <a:close/>
                <a:moveTo>
                  <a:pt x="127" y="63"/>
                </a:moveTo>
                <a:cubicBezTo>
                  <a:pt x="118" y="63"/>
                  <a:pt x="110" y="66"/>
                  <a:pt x="103" y="73"/>
                </a:cubicBezTo>
                <a:cubicBezTo>
                  <a:pt x="90" y="86"/>
                  <a:pt x="90" y="107"/>
                  <a:pt x="103" y="120"/>
                </a:cubicBezTo>
                <a:cubicBezTo>
                  <a:pt x="110" y="126"/>
                  <a:pt x="118" y="129"/>
                  <a:pt x="127" y="129"/>
                </a:cubicBezTo>
                <a:cubicBezTo>
                  <a:pt x="136" y="129"/>
                  <a:pt x="144" y="126"/>
                  <a:pt x="150" y="120"/>
                </a:cubicBezTo>
                <a:cubicBezTo>
                  <a:pt x="163" y="107"/>
                  <a:pt x="163" y="86"/>
                  <a:pt x="150" y="73"/>
                </a:cubicBezTo>
                <a:cubicBezTo>
                  <a:pt x="144" y="66"/>
                  <a:pt x="136" y="63"/>
                  <a:pt x="127" y="63"/>
                </a:cubicBezTo>
                <a:close/>
                <a:moveTo>
                  <a:pt x="145" y="114"/>
                </a:moveTo>
                <a:cubicBezTo>
                  <a:pt x="140" y="119"/>
                  <a:pt x="134" y="121"/>
                  <a:pt x="127" y="121"/>
                </a:cubicBezTo>
                <a:cubicBezTo>
                  <a:pt x="120" y="121"/>
                  <a:pt x="114" y="119"/>
                  <a:pt x="109" y="114"/>
                </a:cubicBezTo>
                <a:cubicBezTo>
                  <a:pt x="99" y="104"/>
                  <a:pt x="99" y="88"/>
                  <a:pt x="109" y="78"/>
                </a:cubicBezTo>
                <a:cubicBezTo>
                  <a:pt x="114" y="74"/>
                  <a:pt x="120" y="71"/>
                  <a:pt x="127" y="71"/>
                </a:cubicBezTo>
                <a:cubicBezTo>
                  <a:pt x="134" y="71"/>
                  <a:pt x="140" y="74"/>
                  <a:pt x="145" y="78"/>
                </a:cubicBezTo>
                <a:cubicBezTo>
                  <a:pt x="154" y="88"/>
                  <a:pt x="154" y="104"/>
                  <a:pt x="145" y="114"/>
                </a:cubicBezTo>
                <a:close/>
                <a:moveTo>
                  <a:pt x="135" y="92"/>
                </a:moveTo>
                <a:cubicBezTo>
                  <a:pt x="119" y="92"/>
                  <a:pt x="119" y="92"/>
                  <a:pt x="119" y="92"/>
                </a:cubicBezTo>
                <a:cubicBezTo>
                  <a:pt x="117" y="92"/>
                  <a:pt x="115" y="94"/>
                  <a:pt x="115" y="96"/>
                </a:cubicBezTo>
                <a:cubicBezTo>
                  <a:pt x="115" y="98"/>
                  <a:pt x="117" y="100"/>
                  <a:pt x="119" y="100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7" y="100"/>
                  <a:pt x="139" y="98"/>
                  <a:pt x="139" y="96"/>
                </a:cubicBezTo>
                <a:cubicBezTo>
                  <a:pt x="139" y="94"/>
                  <a:pt x="137" y="92"/>
                  <a:pt x="135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20">
            <a:extLst>
              <a:ext uri="{FF2B5EF4-FFF2-40B4-BE49-F238E27FC236}">
                <a16:creationId xmlns:a16="http://schemas.microsoft.com/office/drawing/2014/main" id="{D9C4F3C7-99F9-433C-9471-3A058BEE813C}"/>
              </a:ext>
            </a:extLst>
          </p:cNvPr>
          <p:cNvSpPr>
            <a:spLocks noEditPoints="1"/>
          </p:cNvSpPr>
          <p:nvPr/>
        </p:nvSpPr>
        <p:spPr bwMode="auto">
          <a:xfrm>
            <a:off x="2803490" y="1379553"/>
            <a:ext cx="346744" cy="281226"/>
          </a:xfrm>
          <a:custGeom>
            <a:avLst/>
            <a:gdLst>
              <a:gd name="T0" fmla="*/ 0 w 160"/>
              <a:gd name="T1" fmla="*/ 212873 h 129"/>
              <a:gd name="T2" fmla="*/ 47784 w 160"/>
              <a:gd name="T3" fmla="*/ 339910 h 129"/>
              <a:gd name="T4" fmla="*/ 20479 w 160"/>
              <a:gd name="T5" fmla="*/ 370811 h 129"/>
              <a:gd name="T6" fmla="*/ 10239 w 160"/>
              <a:gd name="T7" fmla="*/ 391411 h 129"/>
              <a:gd name="T8" fmla="*/ 27305 w 160"/>
              <a:gd name="T9" fmla="*/ 408579 h 129"/>
              <a:gd name="T10" fmla="*/ 116046 w 160"/>
              <a:gd name="T11" fmla="*/ 394845 h 129"/>
              <a:gd name="T12" fmla="*/ 238919 w 160"/>
              <a:gd name="T13" fmla="*/ 422312 h 129"/>
              <a:gd name="T14" fmla="*/ 310594 w 160"/>
              <a:gd name="T15" fmla="*/ 412012 h 129"/>
              <a:gd name="T16" fmla="*/ 320834 w 160"/>
              <a:gd name="T17" fmla="*/ 398278 h 129"/>
              <a:gd name="T18" fmla="*/ 303768 w 160"/>
              <a:gd name="T19" fmla="*/ 387978 h 129"/>
              <a:gd name="T20" fmla="*/ 238919 w 160"/>
              <a:gd name="T21" fmla="*/ 394845 h 129"/>
              <a:gd name="T22" fmla="*/ 122873 w 160"/>
              <a:gd name="T23" fmla="*/ 367377 h 129"/>
              <a:gd name="T24" fmla="*/ 109220 w 160"/>
              <a:gd name="T25" fmla="*/ 367377 h 129"/>
              <a:gd name="T26" fmla="*/ 51197 w 160"/>
              <a:gd name="T27" fmla="*/ 381111 h 129"/>
              <a:gd name="T28" fmla="*/ 51197 w 160"/>
              <a:gd name="T29" fmla="*/ 381111 h 129"/>
              <a:gd name="T30" fmla="*/ 75089 w 160"/>
              <a:gd name="T31" fmla="*/ 339910 h 129"/>
              <a:gd name="T32" fmla="*/ 75089 w 160"/>
              <a:gd name="T33" fmla="*/ 326176 h 129"/>
              <a:gd name="T34" fmla="*/ 27305 w 160"/>
              <a:gd name="T35" fmla="*/ 212873 h 129"/>
              <a:gd name="T36" fmla="*/ 238919 w 160"/>
              <a:gd name="T37" fmla="*/ 27467 h 129"/>
              <a:gd name="T38" fmla="*/ 447119 w 160"/>
              <a:gd name="T39" fmla="*/ 192272 h 129"/>
              <a:gd name="T40" fmla="*/ 464185 w 160"/>
              <a:gd name="T41" fmla="*/ 202573 h 129"/>
              <a:gd name="T42" fmla="*/ 474424 w 160"/>
              <a:gd name="T43" fmla="*/ 188839 h 129"/>
              <a:gd name="T44" fmla="*/ 238919 w 160"/>
              <a:gd name="T45" fmla="*/ 0 h 129"/>
              <a:gd name="T46" fmla="*/ 0 w 160"/>
              <a:gd name="T47" fmla="*/ 212873 h 129"/>
              <a:gd name="T48" fmla="*/ 238919 w 160"/>
              <a:gd name="T49" fmla="*/ 195706 h 129"/>
              <a:gd name="T50" fmla="*/ 252571 w 160"/>
              <a:gd name="T51" fmla="*/ 212873 h 129"/>
              <a:gd name="T52" fmla="*/ 238919 w 160"/>
              <a:gd name="T53" fmla="*/ 226607 h 129"/>
              <a:gd name="T54" fmla="*/ 221853 w 160"/>
              <a:gd name="T55" fmla="*/ 212873 h 129"/>
              <a:gd name="T56" fmla="*/ 238919 w 160"/>
              <a:gd name="T57" fmla="*/ 195706 h 129"/>
              <a:gd name="T58" fmla="*/ 174069 w 160"/>
              <a:gd name="T59" fmla="*/ 195706 h 129"/>
              <a:gd name="T60" fmla="*/ 187722 w 160"/>
              <a:gd name="T61" fmla="*/ 212873 h 129"/>
              <a:gd name="T62" fmla="*/ 174069 w 160"/>
              <a:gd name="T63" fmla="*/ 226607 h 129"/>
              <a:gd name="T64" fmla="*/ 157004 w 160"/>
              <a:gd name="T65" fmla="*/ 212873 h 129"/>
              <a:gd name="T66" fmla="*/ 174069 w 160"/>
              <a:gd name="T67" fmla="*/ 195706 h 129"/>
              <a:gd name="T68" fmla="*/ 303768 w 160"/>
              <a:gd name="T69" fmla="*/ 195706 h 129"/>
              <a:gd name="T70" fmla="*/ 317421 w 160"/>
              <a:gd name="T71" fmla="*/ 212873 h 129"/>
              <a:gd name="T72" fmla="*/ 303768 w 160"/>
              <a:gd name="T73" fmla="*/ 226607 h 129"/>
              <a:gd name="T74" fmla="*/ 286703 w 160"/>
              <a:gd name="T75" fmla="*/ 212873 h 129"/>
              <a:gd name="T76" fmla="*/ 303768 w 160"/>
              <a:gd name="T77" fmla="*/ 195706 h 129"/>
              <a:gd name="T78" fmla="*/ 433467 w 160"/>
              <a:gd name="T79" fmla="*/ 216306 h 129"/>
              <a:gd name="T80" fmla="*/ 320834 w 160"/>
              <a:gd name="T81" fmla="*/ 329610 h 129"/>
              <a:gd name="T82" fmla="*/ 433467 w 160"/>
              <a:gd name="T83" fmla="*/ 442913 h 129"/>
              <a:gd name="T84" fmla="*/ 546100 w 160"/>
              <a:gd name="T85" fmla="*/ 329610 h 129"/>
              <a:gd name="T86" fmla="*/ 433467 w 160"/>
              <a:gd name="T87" fmla="*/ 216306 h 129"/>
              <a:gd name="T88" fmla="*/ 433467 w 160"/>
              <a:gd name="T89" fmla="*/ 415446 h 129"/>
              <a:gd name="T90" fmla="*/ 348139 w 160"/>
              <a:gd name="T91" fmla="*/ 329610 h 129"/>
              <a:gd name="T92" fmla="*/ 433467 w 160"/>
              <a:gd name="T93" fmla="*/ 243774 h 129"/>
              <a:gd name="T94" fmla="*/ 518795 w 160"/>
              <a:gd name="T95" fmla="*/ 329610 h 129"/>
              <a:gd name="T96" fmla="*/ 433467 w 160"/>
              <a:gd name="T97" fmla="*/ 415446 h 129"/>
              <a:gd name="T98" fmla="*/ 453946 w 160"/>
              <a:gd name="T99" fmla="*/ 298709 h 129"/>
              <a:gd name="T100" fmla="*/ 419814 w 160"/>
              <a:gd name="T101" fmla="*/ 333043 h 129"/>
              <a:gd name="T102" fmla="*/ 412988 w 160"/>
              <a:gd name="T103" fmla="*/ 322743 h 129"/>
              <a:gd name="T104" fmla="*/ 392509 w 160"/>
              <a:gd name="T105" fmla="*/ 322743 h 129"/>
              <a:gd name="T106" fmla="*/ 392509 w 160"/>
              <a:gd name="T107" fmla="*/ 343343 h 129"/>
              <a:gd name="T108" fmla="*/ 409575 w 160"/>
              <a:gd name="T109" fmla="*/ 360511 h 129"/>
              <a:gd name="T110" fmla="*/ 419814 w 160"/>
              <a:gd name="T111" fmla="*/ 363944 h 129"/>
              <a:gd name="T112" fmla="*/ 419814 w 160"/>
              <a:gd name="T113" fmla="*/ 363944 h 129"/>
              <a:gd name="T114" fmla="*/ 430054 w 160"/>
              <a:gd name="T115" fmla="*/ 360511 h 129"/>
              <a:gd name="T116" fmla="*/ 471011 w 160"/>
              <a:gd name="T117" fmla="*/ 319309 h 129"/>
              <a:gd name="T118" fmla="*/ 471011 w 160"/>
              <a:gd name="T119" fmla="*/ 298709 h 129"/>
              <a:gd name="T120" fmla="*/ 453946 w 160"/>
              <a:gd name="T121" fmla="*/ 298709 h 1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29">
                <a:moveTo>
                  <a:pt x="0" y="62"/>
                </a:moveTo>
                <a:cubicBezTo>
                  <a:pt x="0" y="75"/>
                  <a:pt x="5" y="88"/>
                  <a:pt x="14" y="99"/>
                </a:cubicBezTo>
                <a:cubicBezTo>
                  <a:pt x="12" y="103"/>
                  <a:pt x="9" y="106"/>
                  <a:pt x="6" y="108"/>
                </a:cubicBezTo>
                <a:cubicBezTo>
                  <a:pt x="4" y="109"/>
                  <a:pt x="3" y="112"/>
                  <a:pt x="3" y="114"/>
                </a:cubicBezTo>
                <a:cubicBezTo>
                  <a:pt x="4" y="117"/>
                  <a:pt x="6" y="118"/>
                  <a:pt x="8" y="119"/>
                </a:cubicBezTo>
                <a:cubicBezTo>
                  <a:pt x="14" y="119"/>
                  <a:pt x="24" y="120"/>
                  <a:pt x="34" y="115"/>
                </a:cubicBezTo>
                <a:cubicBezTo>
                  <a:pt x="45" y="120"/>
                  <a:pt x="57" y="123"/>
                  <a:pt x="70" y="123"/>
                </a:cubicBezTo>
                <a:cubicBezTo>
                  <a:pt x="77" y="123"/>
                  <a:pt x="84" y="122"/>
                  <a:pt x="91" y="120"/>
                </a:cubicBezTo>
                <a:cubicBezTo>
                  <a:pt x="93" y="120"/>
                  <a:pt x="95" y="118"/>
                  <a:pt x="94" y="116"/>
                </a:cubicBezTo>
                <a:cubicBezTo>
                  <a:pt x="93" y="113"/>
                  <a:pt x="91" y="112"/>
                  <a:pt x="89" y="113"/>
                </a:cubicBezTo>
                <a:cubicBezTo>
                  <a:pt x="83" y="115"/>
                  <a:pt x="76" y="115"/>
                  <a:pt x="70" y="115"/>
                </a:cubicBezTo>
                <a:cubicBezTo>
                  <a:pt x="58" y="115"/>
                  <a:pt x="46" y="112"/>
                  <a:pt x="36" y="107"/>
                </a:cubicBezTo>
                <a:cubicBezTo>
                  <a:pt x="35" y="106"/>
                  <a:pt x="33" y="106"/>
                  <a:pt x="32" y="107"/>
                </a:cubicBezTo>
                <a:cubicBezTo>
                  <a:pt x="26" y="110"/>
                  <a:pt x="20" y="111"/>
                  <a:pt x="15" y="111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8" y="108"/>
                  <a:pt x="21" y="104"/>
                  <a:pt x="22" y="99"/>
                </a:cubicBezTo>
                <a:cubicBezTo>
                  <a:pt x="23" y="98"/>
                  <a:pt x="23" y="96"/>
                  <a:pt x="22" y="95"/>
                </a:cubicBezTo>
                <a:cubicBezTo>
                  <a:pt x="13" y="86"/>
                  <a:pt x="8" y="74"/>
                  <a:pt x="8" y="62"/>
                </a:cubicBezTo>
                <a:cubicBezTo>
                  <a:pt x="8" y="32"/>
                  <a:pt x="36" y="8"/>
                  <a:pt x="70" y="8"/>
                </a:cubicBezTo>
                <a:cubicBezTo>
                  <a:pt x="101" y="8"/>
                  <a:pt x="128" y="29"/>
                  <a:pt x="131" y="56"/>
                </a:cubicBezTo>
                <a:cubicBezTo>
                  <a:pt x="132" y="58"/>
                  <a:pt x="134" y="60"/>
                  <a:pt x="136" y="59"/>
                </a:cubicBezTo>
                <a:cubicBezTo>
                  <a:pt x="138" y="59"/>
                  <a:pt x="139" y="57"/>
                  <a:pt x="139" y="55"/>
                </a:cubicBezTo>
                <a:cubicBezTo>
                  <a:pt x="135" y="24"/>
                  <a:pt x="105" y="0"/>
                  <a:pt x="70" y="0"/>
                </a:cubicBezTo>
                <a:cubicBezTo>
                  <a:pt x="31" y="0"/>
                  <a:pt x="0" y="28"/>
                  <a:pt x="0" y="62"/>
                </a:cubicBezTo>
                <a:close/>
                <a:moveTo>
                  <a:pt x="70" y="57"/>
                </a:moveTo>
                <a:cubicBezTo>
                  <a:pt x="72" y="57"/>
                  <a:pt x="74" y="59"/>
                  <a:pt x="74" y="62"/>
                </a:cubicBezTo>
                <a:cubicBezTo>
                  <a:pt x="74" y="64"/>
                  <a:pt x="72" y="66"/>
                  <a:pt x="70" y="66"/>
                </a:cubicBezTo>
                <a:cubicBezTo>
                  <a:pt x="67" y="66"/>
                  <a:pt x="65" y="64"/>
                  <a:pt x="65" y="62"/>
                </a:cubicBezTo>
                <a:cubicBezTo>
                  <a:pt x="65" y="59"/>
                  <a:pt x="67" y="57"/>
                  <a:pt x="70" y="57"/>
                </a:cubicBezTo>
                <a:close/>
                <a:moveTo>
                  <a:pt x="51" y="57"/>
                </a:moveTo>
                <a:cubicBezTo>
                  <a:pt x="53" y="57"/>
                  <a:pt x="55" y="59"/>
                  <a:pt x="55" y="62"/>
                </a:cubicBezTo>
                <a:cubicBezTo>
                  <a:pt x="55" y="64"/>
                  <a:pt x="53" y="66"/>
                  <a:pt x="51" y="66"/>
                </a:cubicBezTo>
                <a:cubicBezTo>
                  <a:pt x="48" y="66"/>
                  <a:pt x="46" y="64"/>
                  <a:pt x="46" y="62"/>
                </a:cubicBezTo>
                <a:cubicBezTo>
                  <a:pt x="46" y="59"/>
                  <a:pt x="48" y="57"/>
                  <a:pt x="51" y="57"/>
                </a:cubicBezTo>
                <a:close/>
                <a:moveTo>
                  <a:pt x="89" y="57"/>
                </a:moveTo>
                <a:cubicBezTo>
                  <a:pt x="91" y="57"/>
                  <a:pt x="93" y="59"/>
                  <a:pt x="93" y="62"/>
                </a:cubicBezTo>
                <a:cubicBezTo>
                  <a:pt x="93" y="64"/>
                  <a:pt x="91" y="66"/>
                  <a:pt x="89" y="66"/>
                </a:cubicBezTo>
                <a:cubicBezTo>
                  <a:pt x="86" y="66"/>
                  <a:pt x="84" y="64"/>
                  <a:pt x="84" y="62"/>
                </a:cubicBezTo>
                <a:cubicBezTo>
                  <a:pt x="84" y="59"/>
                  <a:pt x="86" y="57"/>
                  <a:pt x="89" y="57"/>
                </a:cubicBezTo>
                <a:close/>
                <a:moveTo>
                  <a:pt x="127" y="63"/>
                </a:moveTo>
                <a:cubicBezTo>
                  <a:pt x="109" y="63"/>
                  <a:pt x="94" y="78"/>
                  <a:pt x="94" y="96"/>
                </a:cubicBezTo>
                <a:cubicBezTo>
                  <a:pt x="94" y="114"/>
                  <a:pt x="109" y="129"/>
                  <a:pt x="127" y="129"/>
                </a:cubicBezTo>
                <a:cubicBezTo>
                  <a:pt x="145" y="129"/>
                  <a:pt x="160" y="114"/>
                  <a:pt x="160" y="96"/>
                </a:cubicBezTo>
                <a:cubicBezTo>
                  <a:pt x="160" y="78"/>
                  <a:pt x="145" y="63"/>
                  <a:pt x="127" y="63"/>
                </a:cubicBezTo>
                <a:close/>
                <a:moveTo>
                  <a:pt x="127" y="121"/>
                </a:moveTo>
                <a:cubicBezTo>
                  <a:pt x="113" y="121"/>
                  <a:pt x="102" y="110"/>
                  <a:pt x="102" y="96"/>
                </a:cubicBezTo>
                <a:cubicBezTo>
                  <a:pt x="102" y="82"/>
                  <a:pt x="113" y="71"/>
                  <a:pt x="127" y="71"/>
                </a:cubicBezTo>
                <a:cubicBezTo>
                  <a:pt x="141" y="71"/>
                  <a:pt x="152" y="82"/>
                  <a:pt x="152" y="96"/>
                </a:cubicBezTo>
                <a:cubicBezTo>
                  <a:pt x="152" y="110"/>
                  <a:pt x="141" y="121"/>
                  <a:pt x="127" y="121"/>
                </a:cubicBezTo>
                <a:close/>
                <a:moveTo>
                  <a:pt x="133" y="87"/>
                </a:moveTo>
                <a:cubicBezTo>
                  <a:pt x="123" y="97"/>
                  <a:pt x="123" y="97"/>
                  <a:pt x="123" y="97"/>
                </a:cubicBezTo>
                <a:cubicBezTo>
                  <a:pt x="121" y="94"/>
                  <a:pt x="121" y="94"/>
                  <a:pt x="121" y="94"/>
                </a:cubicBezTo>
                <a:cubicBezTo>
                  <a:pt x="119" y="93"/>
                  <a:pt x="117" y="93"/>
                  <a:pt x="115" y="94"/>
                </a:cubicBezTo>
                <a:cubicBezTo>
                  <a:pt x="114" y="96"/>
                  <a:pt x="114" y="98"/>
                  <a:pt x="115" y="100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1" y="106"/>
                  <a:pt x="122" y="106"/>
                  <a:pt x="123" y="106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4" y="106"/>
                  <a:pt x="125" y="106"/>
                  <a:pt x="126" y="105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40" y="91"/>
                  <a:pt x="140" y="89"/>
                  <a:pt x="138" y="87"/>
                </a:cubicBezTo>
                <a:cubicBezTo>
                  <a:pt x="137" y="86"/>
                  <a:pt x="134" y="86"/>
                  <a:pt x="133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21">
            <a:extLst>
              <a:ext uri="{FF2B5EF4-FFF2-40B4-BE49-F238E27FC236}">
                <a16:creationId xmlns:a16="http://schemas.microsoft.com/office/drawing/2014/main" id="{23597A84-A2AE-4853-A6E9-1EAD0B60AFA6}"/>
              </a:ext>
            </a:extLst>
          </p:cNvPr>
          <p:cNvSpPr>
            <a:spLocks noEditPoints="1"/>
          </p:cNvSpPr>
          <p:nvPr/>
        </p:nvSpPr>
        <p:spPr bwMode="auto">
          <a:xfrm>
            <a:off x="2804962" y="2364535"/>
            <a:ext cx="303402" cy="349768"/>
          </a:xfrm>
          <a:custGeom>
            <a:avLst/>
            <a:gdLst>
              <a:gd name="T0" fmla="*/ 51197 w 140"/>
              <a:gd name="T1" fmla="*/ 550863 h 160"/>
              <a:gd name="T2" fmla="*/ 68263 w 140"/>
              <a:gd name="T3" fmla="*/ 547420 h 160"/>
              <a:gd name="T4" fmla="*/ 238919 w 140"/>
              <a:gd name="T5" fmla="*/ 461348 h 160"/>
              <a:gd name="T6" fmla="*/ 409575 w 140"/>
              <a:gd name="T7" fmla="*/ 547420 h 160"/>
              <a:gd name="T8" fmla="*/ 430054 w 140"/>
              <a:gd name="T9" fmla="*/ 550863 h 160"/>
              <a:gd name="T10" fmla="*/ 467599 w 140"/>
              <a:gd name="T11" fmla="*/ 530206 h 160"/>
              <a:gd name="T12" fmla="*/ 471012 w 140"/>
              <a:gd name="T13" fmla="*/ 485448 h 160"/>
              <a:gd name="T14" fmla="*/ 279877 w 140"/>
              <a:gd name="T15" fmla="*/ 27543 h 160"/>
              <a:gd name="T16" fmla="*/ 238919 w 140"/>
              <a:gd name="T17" fmla="*/ 0 h 160"/>
              <a:gd name="T18" fmla="*/ 197961 w 140"/>
              <a:gd name="T19" fmla="*/ 27543 h 160"/>
              <a:gd name="T20" fmla="*/ 6826 w 140"/>
              <a:gd name="T21" fmla="*/ 485448 h 160"/>
              <a:gd name="T22" fmla="*/ 10239 w 140"/>
              <a:gd name="T23" fmla="*/ 530206 h 160"/>
              <a:gd name="T24" fmla="*/ 51197 w 140"/>
              <a:gd name="T25" fmla="*/ 550863 h 160"/>
              <a:gd name="T26" fmla="*/ 30718 w 140"/>
              <a:gd name="T27" fmla="*/ 495777 h 160"/>
              <a:gd name="T28" fmla="*/ 221853 w 140"/>
              <a:gd name="T29" fmla="*/ 37872 h 160"/>
              <a:gd name="T30" fmla="*/ 238919 w 140"/>
              <a:gd name="T31" fmla="*/ 27543 h 160"/>
              <a:gd name="T32" fmla="*/ 255985 w 140"/>
              <a:gd name="T33" fmla="*/ 37872 h 160"/>
              <a:gd name="T34" fmla="*/ 447120 w 140"/>
              <a:gd name="T35" fmla="*/ 495777 h 160"/>
              <a:gd name="T36" fmla="*/ 443707 w 140"/>
              <a:gd name="T37" fmla="*/ 512991 h 160"/>
              <a:gd name="T38" fmla="*/ 419815 w 140"/>
              <a:gd name="T39" fmla="*/ 519877 h 160"/>
              <a:gd name="T40" fmla="*/ 245745 w 140"/>
              <a:gd name="T41" fmla="*/ 433805 h 160"/>
              <a:gd name="T42" fmla="*/ 238919 w 140"/>
              <a:gd name="T43" fmla="*/ 433805 h 160"/>
              <a:gd name="T44" fmla="*/ 232093 w 140"/>
              <a:gd name="T45" fmla="*/ 433805 h 160"/>
              <a:gd name="T46" fmla="*/ 58023 w 140"/>
              <a:gd name="T47" fmla="*/ 519877 h 160"/>
              <a:gd name="T48" fmla="*/ 34131 w 140"/>
              <a:gd name="T49" fmla="*/ 512991 h 160"/>
              <a:gd name="T50" fmla="*/ 30718 w 140"/>
              <a:gd name="T51" fmla="*/ 495777 h 16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0" h="160">
                <a:moveTo>
                  <a:pt x="15" y="160"/>
                </a:moveTo>
                <a:cubicBezTo>
                  <a:pt x="17" y="160"/>
                  <a:pt x="19" y="159"/>
                  <a:pt x="20" y="159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120" y="159"/>
                  <a:pt x="120" y="159"/>
                  <a:pt x="120" y="159"/>
                </a:cubicBezTo>
                <a:cubicBezTo>
                  <a:pt x="121" y="160"/>
                  <a:pt x="123" y="160"/>
                  <a:pt x="126" y="160"/>
                </a:cubicBezTo>
                <a:cubicBezTo>
                  <a:pt x="130" y="160"/>
                  <a:pt x="134" y="158"/>
                  <a:pt x="137" y="154"/>
                </a:cubicBezTo>
                <a:cubicBezTo>
                  <a:pt x="139" y="150"/>
                  <a:pt x="140" y="146"/>
                  <a:pt x="138" y="141"/>
                </a:cubicBezTo>
                <a:cubicBezTo>
                  <a:pt x="82" y="8"/>
                  <a:pt x="82" y="8"/>
                  <a:pt x="82" y="8"/>
                </a:cubicBezTo>
                <a:cubicBezTo>
                  <a:pt x="80" y="3"/>
                  <a:pt x="76" y="0"/>
                  <a:pt x="70" y="0"/>
                </a:cubicBezTo>
                <a:cubicBezTo>
                  <a:pt x="64" y="0"/>
                  <a:pt x="60" y="3"/>
                  <a:pt x="58" y="8"/>
                </a:cubicBezTo>
                <a:cubicBezTo>
                  <a:pt x="2" y="141"/>
                  <a:pt x="2" y="141"/>
                  <a:pt x="2" y="141"/>
                </a:cubicBezTo>
                <a:cubicBezTo>
                  <a:pt x="0" y="146"/>
                  <a:pt x="1" y="150"/>
                  <a:pt x="3" y="154"/>
                </a:cubicBezTo>
                <a:cubicBezTo>
                  <a:pt x="6" y="158"/>
                  <a:pt x="10" y="160"/>
                  <a:pt x="15" y="160"/>
                </a:cubicBezTo>
                <a:close/>
                <a:moveTo>
                  <a:pt x="9" y="144"/>
                </a:moveTo>
                <a:cubicBezTo>
                  <a:pt x="65" y="11"/>
                  <a:pt x="65" y="11"/>
                  <a:pt x="65" y="11"/>
                </a:cubicBezTo>
                <a:cubicBezTo>
                  <a:pt x="66" y="8"/>
                  <a:pt x="69" y="8"/>
                  <a:pt x="70" y="8"/>
                </a:cubicBezTo>
                <a:cubicBezTo>
                  <a:pt x="71" y="8"/>
                  <a:pt x="74" y="8"/>
                  <a:pt x="75" y="11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1" y="147"/>
                  <a:pt x="131" y="149"/>
                  <a:pt x="130" y="149"/>
                </a:cubicBezTo>
                <a:cubicBezTo>
                  <a:pt x="129" y="152"/>
                  <a:pt x="126" y="153"/>
                  <a:pt x="123" y="151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1" y="126"/>
                  <a:pt x="71" y="126"/>
                  <a:pt x="70" y="126"/>
                </a:cubicBezTo>
                <a:cubicBezTo>
                  <a:pt x="69" y="126"/>
                  <a:pt x="69" y="126"/>
                  <a:pt x="68" y="126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4" y="153"/>
                  <a:pt x="11" y="152"/>
                  <a:pt x="10" y="149"/>
                </a:cubicBezTo>
                <a:cubicBezTo>
                  <a:pt x="9" y="149"/>
                  <a:pt x="8" y="147"/>
                  <a:pt x="9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22">
            <a:extLst>
              <a:ext uri="{FF2B5EF4-FFF2-40B4-BE49-F238E27FC236}">
                <a16:creationId xmlns:a16="http://schemas.microsoft.com/office/drawing/2014/main" id="{AD98ED6C-E277-4A28-9000-B15390AF20E5}"/>
              </a:ext>
            </a:extLst>
          </p:cNvPr>
          <p:cNvSpPr>
            <a:spLocks/>
          </p:cNvSpPr>
          <p:nvPr/>
        </p:nvSpPr>
        <p:spPr bwMode="auto">
          <a:xfrm>
            <a:off x="2787520" y="3347693"/>
            <a:ext cx="348764" cy="351788"/>
          </a:xfrm>
          <a:custGeom>
            <a:avLst/>
            <a:gdLst>
              <a:gd name="T0" fmla="*/ 30705 w 161"/>
              <a:gd name="T1" fmla="*/ 282181 h 161"/>
              <a:gd name="T2" fmla="*/ 187641 w 161"/>
              <a:gd name="T3" fmla="*/ 333799 h 161"/>
              <a:gd name="T4" fmla="*/ 204699 w 161"/>
              <a:gd name="T5" fmla="*/ 326917 h 161"/>
              <a:gd name="T6" fmla="*/ 194464 w 161"/>
              <a:gd name="T7" fmla="*/ 309711 h 161"/>
              <a:gd name="T8" fmla="*/ 40940 w 161"/>
              <a:gd name="T9" fmla="*/ 254651 h 161"/>
              <a:gd name="T10" fmla="*/ 27293 w 161"/>
              <a:gd name="T11" fmla="*/ 237445 h 161"/>
              <a:gd name="T12" fmla="*/ 37528 w 161"/>
              <a:gd name="T13" fmla="*/ 220239 h 161"/>
              <a:gd name="T14" fmla="*/ 491277 w 161"/>
              <a:gd name="T15" fmla="*/ 30971 h 161"/>
              <a:gd name="T16" fmla="*/ 511747 w 161"/>
              <a:gd name="T17" fmla="*/ 37854 h 161"/>
              <a:gd name="T18" fmla="*/ 518570 w 161"/>
              <a:gd name="T19" fmla="*/ 58501 h 161"/>
              <a:gd name="T20" fmla="*/ 330930 w 161"/>
              <a:gd name="T21" fmla="*/ 516184 h 161"/>
              <a:gd name="T22" fmla="*/ 313871 w 161"/>
              <a:gd name="T23" fmla="*/ 526508 h 161"/>
              <a:gd name="T24" fmla="*/ 296813 w 161"/>
              <a:gd name="T25" fmla="*/ 512743 h 161"/>
              <a:gd name="T26" fmla="*/ 245639 w 161"/>
              <a:gd name="T27" fmla="*/ 364770 h 161"/>
              <a:gd name="T28" fmla="*/ 405986 w 161"/>
              <a:gd name="T29" fmla="*/ 172061 h 161"/>
              <a:gd name="T30" fmla="*/ 405986 w 161"/>
              <a:gd name="T31" fmla="*/ 154855 h 161"/>
              <a:gd name="T32" fmla="*/ 385516 w 161"/>
              <a:gd name="T33" fmla="*/ 154855 h 161"/>
              <a:gd name="T34" fmla="*/ 218345 w 161"/>
              <a:gd name="T35" fmla="*/ 354447 h 161"/>
              <a:gd name="T36" fmla="*/ 214934 w 161"/>
              <a:gd name="T37" fmla="*/ 364770 h 161"/>
              <a:gd name="T38" fmla="*/ 269520 w 161"/>
              <a:gd name="T39" fmla="*/ 523067 h 161"/>
              <a:gd name="T40" fmla="*/ 310460 w 161"/>
              <a:gd name="T41" fmla="*/ 554038 h 161"/>
              <a:gd name="T42" fmla="*/ 313871 w 161"/>
              <a:gd name="T43" fmla="*/ 554038 h 161"/>
              <a:gd name="T44" fmla="*/ 354811 w 161"/>
              <a:gd name="T45" fmla="*/ 526508 h 161"/>
              <a:gd name="T46" fmla="*/ 542452 w 161"/>
              <a:gd name="T47" fmla="*/ 68825 h 161"/>
              <a:gd name="T48" fmla="*/ 532217 w 161"/>
              <a:gd name="T49" fmla="*/ 17206 h 161"/>
              <a:gd name="T50" fmla="*/ 481042 w 161"/>
              <a:gd name="T51" fmla="*/ 6882 h 161"/>
              <a:gd name="T52" fmla="*/ 27293 w 161"/>
              <a:gd name="T53" fmla="*/ 196150 h 161"/>
              <a:gd name="T54" fmla="*/ 0 w 161"/>
              <a:gd name="T55" fmla="*/ 240886 h 161"/>
              <a:gd name="T56" fmla="*/ 30705 w 161"/>
              <a:gd name="T57" fmla="*/ 282181 h 16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1" h="161">
                <a:moveTo>
                  <a:pt x="9" y="82"/>
                </a:moveTo>
                <a:cubicBezTo>
                  <a:pt x="55" y="97"/>
                  <a:pt x="55" y="97"/>
                  <a:pt x="55" y="97"/>
                </a:cubicBezTo>
                <a:cubicBezTo>
                  <a:pt x="57" y="98"/>
                  <a:pt x="59" y="97"/>
                  <a:pt x="60" y="95"/>
                </a:cubicBezTo>
                <a:cubicBezTo>
                  <a:pt x="60" y="93"/>
                  <a:pt x="59" y="91"/>
                  <a:pt x="57" y="90"/>
                </a:cubicBezTo>
                <a:cubicBezTo>
                  <a:pt x="12" y="74"/>
                  <a:pt x="12" y="74"/>
                  <a:pt x="12" y="74"/>
                </a:cubicBezTo>
                <a:cubicBezTo>
                  <a:pt x="8" y="73"/>
                  <a:pt x="8" y="70"/>
                  <a:pt x="8" y="69"/>
                </a:cubicBezTo>
                <a:cubicBezTo>
                  <a:pt x="8" y="69"/>
                  <a:pt x="8" y="66"/>
                  <a:pt x="11" y="64"/>
                </a:cubicBezTo>
                <a:cubicBezTo>
                  <a:pt x="144" y="9"/>
                  <a:pt x="144" y="9"/>
                  <a:pt x="144" y="9"/>
                </a:cubicBezTo>
                <a:cubicBezTo>
                  <a:pt x="148" y="8"/>
                  <a:pt x="150" y="10"/>
                  <a:pt x="150" y="11"/>
                </a:cubicBezTo>
                <a:cubicBezTo>
                  <a:pt x="151" y="11"/>
                  <a:pt x="153" y="13"/>
                  <a:pt x="152" y="17"/>
                </a:cubicBezTo>
                <a:cubicBezTo>
                  <a:pt x="97" y="150"/>
                  <a:pt x="97" y="150"/>
                  <a:pt x="97" y="150"/>
                </a:cubicBezTo>
                <a:cubicBezTo>
                  <a:pt x="95" y="153"/>
                  <a:pt x="92" y="153"/>
                  <a:pt x="92" y="153"/>
                </a:cubicBezTo>
                <a:cubicBezTo>
                  <a:pt x="91" y="153"/>
                  <a:pt x="88" y="153"/>
                  <a:pt x="87" y="149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21" y="49"/>
                  <a:pt x="120" y="46"/>
                  <a:pt x="119" y="45"/>
                </a:cubicBezTo>
                <a:cubicBezTo>
                  <a:pt x="117" y="43"/>
                  <a:pt x="114" y="43"/>
                  <a:pt x="113" y="45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3" y="104"/>
                  <a:pt x="63" y="105"/>
                  <a:pt x="63" y="106"/>
                </a:cubicBezTo>
                <a:cubicBezTo>
                  <a:pt x="79" y="152"/>
                  <a:pt x="79" y="152"/>
                  <a:pt x="79" y="152"/>
                </a:cubicBezTo>
                <a:cubicBezTo>
                  <a:pt x="81" y="157"/>
                  <a:pt x="86" y="161"/>
                  <a:pt x="91" y="161"/>
                </a:cubicBezTo>
                <a:cubicBezTo>
                  <a:pt x="92" y="161"/>
                  <a:pt x="92" y="161"/>
                  <a:pt x="92" y="161"/>
                </a:cubicBezTo>
                <a:cubicBezTo>
                  <a:pt x="97" y="161"/>
                  <a:pt x="102" y="158"/>
                  <a:pt x="104" y="153"/>
                </a:cubicBezTo>
                <a:cubicBezTo>
                  <a:pt x="159" y="20"/>
                  <a:pt x="159" y="20"/>
                  <a:pt x="159" y="20"/>
                </a:cubicBezTo>
                <a:cubicBezTo>
                  <a:pt x="161" y="15"/>
                  <a:pt x="160" y="9"/>
                  <a:pt x="156" y="5"/>
                </a:cubicBezTo>
                <a:cubicBezTo>
                  <a:pt x="152" y="1"/>
                  <a:pt x="146" y="0"/>
                  <a:pt x="141" y="2"/>
                </a:cubicBezTo>
                <a:cubicBezTo>
                  <a:pt x="8" y="57"/>
                  <a:pt x="8" y="57"/>
                  <a:pt x="8" y="57"/>
                </a:cubicBezTo>
                <a:cubicBezTo>
                  <a:pt x="3" y="59"/>
                  <a:pt x="0" y="64"/>
                  <a:pt x="0" y="70"/>
                </a:cubicBezTo>
                <a:cubicBezTo>
                  <a:pt x="0" y="75"/>
                  <a:pt x="4" y="80"/>
                  <a:pt x="9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F9C2F4D6-8466-4BCC-BA76-4A3DEFE9FE03}"/>
              </a:ext>
            </a:extLst>
          </p:cNvPr>
          <p:cNvSpPr>
            <a:spLocks/>
          </p:cNvSpPr>
          <p:nvPr/>
        </p:nvSpPr>
        <p:spPr bwMode="auto">
          <a:xfrm>
            <a:off x="2800893" y="4371611"/>
            <a:ext cx="348764" cy="303406"/>
          </a:xfrm>
          <a:custGeom>
            <a:avLst/>
            <a:gdLst>
              <a:gd name="T0" fmla="*/ 549275 w 161"/>
              <a:gd name="T1" fmla="*/ 240638 h 139"/>
              <a:gd name="T2" fmla="*/ 521982 w 161"/>
              <a:gd name="T3" fmla="*/ 199386 h 139"/>
              <a:gd name="T4" fmla="*/ 68233 w 161"/>
              <a:gd name="T5" fmla="*/ 6875 h 139"/>
              <a:gd name="T6" fmla="*/ 17058 w 161"/>
              <a:gd name="T7" fmla="*/ 17188 h 139"/>
              <a:gd name="T8" fmla="*/ 6823 w 161"/>
              <a:gd name="T9" fmla="*/ 68754 h 139"/>
              <a:gd name="T10" fmla="*/ 81880 w 161"/>
              <a:gd name="T11" fmla="*/ 220012 h 139"/>
              <a:gd name="T12" fmla="*/ 92114 w 161"/>
              <a:gd name="T13" fmla="*/ 226887 h 139"/>
              <a:gd name="T14" fmla="*/ 347988 w 161"/>
              <a:gd name="T15" fmla="*/ 247513 h 139"/>
              <a:gd name="T16" fmla="*/ 361634 w 161"/>
              <a:gd name="T17" fmla="*/ 233762 h 139"/>
              <a:gd name="T18" fmla="*/ 351400 w 161"/>
              <a:gd name="T19" fmla="*/ 220012 h 139"/>
              <a:gd name="T20" fmla="*/ 102349 w 161"/>
              <a:gd name="T21" fmla="*/ 199386 h 139"/>
              <a:gd name="T22" fmla="*/ 34116 w 161"/>
              <a:gd name="T23" fmla="*/ 58441 h 139"/>
              <a:gd name="T24" fmla="*/ 34116 w 161"/>
              <a:gd name="T25" fmla="*/ 37815 h 139"/>
              <a:gd name="T26" fmla="*/ 57998 w 161"/>
              <a:gd name="T27" fmla="*/ 30939 h 139"/>
              <a:gd name="T28" fmla="*/ 511747 w 161"/>
              <a:gd name="T29" fmla="*/ 223449 h 139"/>
              <a:gd name="T30" fmla="*/ 521982 w 161"/>
              <a:gd name="T31" fmla="*/ 240638 h 139"/>
              <a:gd name="T32" fmla="*/ 511747 w 161"/>
              <a:gd name="T33" fmla="*/ 257826 h 139"/>
              <a:gd name="T34" fmla="*/ 57998 w 161"/>
              <a:gd name="T35" fmla="*/ 446899 h 139"/>
              <a:gd name="T36" fmla="*/ 34116 w 161"/>
              <a:gd name="T37" fmla="*/ 443461 h 139"/>
              <a:gd name="T38" fmla="*/ 34116 w 161"/>
              <a:gd name="T39" fmla="*/ 422835 h 139"/>
              <a:gd name="T40" fmla="*/ 105761 w 161"/>
              <a:gd name="T41" fmla="*/ 275015 h 139"/>
              <a:gd name="T42" fmla="*/ 98938 w 161"/>
              <a:gd name="T43" fmla="*/ 254389 h 139"/>
              <a:gd name="T44" fmla="*/ 81880 w 161"/>
              <a:gd name="T45" fmla="*/ 261264 h 139"/>
              <a:gd name="T46" fmla="*/ 6823 w 161"/>
              <a:gd name="T47" fmla="*/ 409084 h 139"/>
              <a:gd name="T48" fmla="*/ 17058 w 161"/>
              <a:gd name="T49" fmla="*/ 464087 h 139"/>
              <a:gd name="T50" fmla="*/ 47763 w 161"/>
              <a:gd name="T51" fmla="*/ 477838 h 139"/>
              <a:gd name="T52" fmla="*/ 68233 w 161"/>
              <a:gd name="T53" fmla="*/ 474400 h 139"/>
              <a:gd name="T54" fmla="*/ 521982 w 161"/>
              <a:gd name="T55" fmla="*/ 281890 h 139"/>
              <a:gd name="T56" fmla="*/ 549275 w 161"/>
              <a:gd name="T57" fmla="*/ 240638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1" h="139">
                <a:moveTo>
                  <a:pt x="161" y="70"/>
                </a:moveTo>
                <a:cubicBezTo>
                  <a:pt x="161" y="64"/>
                  <a:pt x="158" y="60"/>
                  <a:pt x="153" y="58"/>
                </a:cubicBezTo>
                <a:cubicBezTo>
                  <a:pt x="20" y="2"/>
                  <a:pt x="20" y="2"/>
                  <a:pt x="20" y="2"/>
                </a:cubicBezTo>
                <a:cubicBezTo>
                  <a:pt x="14" y="0"/>
                  <a:pt x="9" y="1"/>
                  <a:pt x="5" y="5"/>
                </a:cubicBezTo>
                <a:cubicBezTo>
                  <a:pt x="1" y="9"/>
                  <a:pt x="0" y="15"/>
                  <a:pt x="2" y="20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5"/>
                  <a:pt x="25" y="66"/>
                  <a:pt x="27" y="66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4" y="72"/>
                  <a:pt x="106" y="71"/>
                  <a:pt x="106" y="68"/>
                </a:cubicBezTo>
                <a:cubicBezTo>
                  <a:pt x="107" y="66"/>
                  <a:pt x="105" y="64"/>
                  <a:pt x="103" y="64"/>
                </a:cubicBezTo>
                <a:cubicBezTo>
                  <a:pt x="30" y="58"/>
                  <a:pt x="30" y="58"/>
                  <a:pt x="30" y="58"/>
                </a:cubicBezTo>
                <a:cubicBezTo>
                  <a:pt x="10" y="17"/>
                  <a:pt x="10" y="17"/>
                  <a:pt x="10" y="17"/>
                </a:cubicBezTo>
                <a:cubicBezTo>
                  <a:pt x="8" y="14"/>
                  <a:pt x="10" y="11"/>
                  <a:pt x="10" y="11"/>
                </a:cubicBezTo>
                <a:cubicBezTo>
                  <a:pt x="11" y="10"/>
                  <a:pt x="13" y="8"/>
                  <a:pt x="17" y="9"/>
                </a:cubicBezTo>
                <a:cubicBezTo>
                  <a:pt x="150" y="65"/>
                  <a:pt x="150" y="65"/>
                  <a:pt x="150" y="65"/>
                </a:cubicBezTo>
                <a:cubicBezTo>
                  <a:pt x="153" y="66"/>
                  <a:pt x="153" y="69"/>
                  <a:pt x="153" y="70"/>
                </a:cubicBezTo>
                <a:cubicBezTo>
                  <a:pt x="153" y="71"/>
                  <a:pt x="153" y="74"/>
                  <a:pt x="150" y="75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3" y="132"/>
                  <a:pt x="11" y="130"/>
                  <a:pt x="10" y="129"/>
                </a:cubicBezTo>
                <a:cubicBezTo>
                  <a:pt x="10" y="129"/>
                  <a:pt x="8" y="126"/>
                  <a:pt x="10" y="123"/>
                </a:cubicBezTo>
                <a:cubicBezTo>
                  <a:pt x="31" y="80"/>
                  <a:pt x="31" y="80"/>
                  <a:pt x="31" y="80"/>
                </a:cubicBezTo>
                <a:cubicBezTo>
                  <a:pt x="32" y="78"/>
                  <a:pt x="31" y="75"/>
                  <a:pt x="29" y="74"/>
                </a:cubicBezTo>
                <a:cubicBezTo>
                  <a:pt x="27" y="73"/>
                  <a:pt x="25" y="74"/>
                  <a:pt x="24" y="76"/>
                </a:cubicBezTo>
                <a:cubicBezTo>
                  <a:pt x="2" y="119"/>
                  <a:pt x="2" y="119"/>
                  <a:pt x="2" y="119"/>
                </a:cubicBezTo>
                <a:cubicBezTo>
                  <a:pt x="0" y="125"/>
                  <a:pt x="1" y="131"/>
                  <a:pt x="5" y="135"/>
                </a:cubicBezTo>
                <a:cubicBezTo>
                  <a:pt x="7" y="137"/>
                  <a:pt x="11" y="139"/>
                  <a:pt x="14" y="139"/>
                </a:cubicBezTo>
                <a:cubicBezTo>
                  <a:pt x="16" y="139"/>
                  <a:pt x="18" y="139"/>
                  <a:pt x="20" y="138"/>
                </a:cubicBezTo>
                <a:cubicBezTo>
                  <a:pt x="153" y="82"/>
                  <a:pt x="153" y="82"/>
                  <a:pt x="153" y="82"/>
                </a:cubicBezTo>
                <a:cubicBezTo>
                  <a:pt x="158" y="80"/>
                  <a:pt x="161" y="76"/>
                  <a:pt x="161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24">
            <a:extLst>
              <a:ext uri="{FF2B5EF4-FFF2-40B4-BE49-F238E27FC236}">
                <a16:creationId xmlns:a16="http://schemas.microsoft.com/office/drawing/2014/main" id="{367761A5-B4A7-44D8-87F5-B6409EE627DF}"/>
              </a:ext>
            </a:extLst>
          </p:cNvPr>
          <p:cNvSpPr>
            <a:spLocks noEditPoints="1"/>
          </p:cNvSpPr>
          <p:nvPr/>
        </p:nvSpPr>
        <p:spPr bwMode="auto">
          <a:xfrm>
            <a:off x="2770301" y="5390643"/>
            <a:ext cx="348764" cy="257036"/>
          </a:xfrm>
          <a:custGeom>
            <a:avLst/>
            <a:gdLst>
              <a:gd name="T0" fmla="*/ 139877 w 161"/>
              <a:gd name="T1" fmla="*/ 370507 h 118"/>
              <a:gd name="T2" fmla="*/ 218345 w 161"/>
              <a:gd name="T3" fmla="*/ 404813 h 118"/>
              <a:gd name="T4" fmla="*/ 460572 w 161"/>
              <a:gd name="T5" fmla="*/ 404813 h 118"/>
              <a:gd name="T6" fmla="*/ 549275 w 161"/>
              <a:gd name="T7" fmla="*/ 315617 h 118"/>
              <a:gd name="T8" fmla="*/ 549275 w 161"/>
              <a:gd name="T9" fmla="*/ 89196 h 118"/>
              <a:gd name="T10" fmla="*/ 460572 w 161"/>
              <a:gd name="T11" fmla="*/ 0 h 118"/>
              <a:gd name="T12" fmla="*/ 218345 w 161"/>
              <a:gd name="T13" fmla="*/ 0 h 118"/>
              <a:gd name="T14" fmla="*/ 139877 w 161"/>
              <a:gd name="T15" fmla="*/ 34306 h 118"/>
              <a:gd name="T16" fmla="*/ 17058 w 161"/>
              <a:gd name="T17" fmla="*/ 171531 h 118"/>
              <a:gd name="T18" fmla="*/ 17058 w 161"/>
              <a:gd name="T19" fmla="*/ 233282 h 118"/>
              <a:gd name="T20" fmla="*/ 139877 w 161"/>
              <a:gd name="T21" fmla="*/ 370507 h 118"/>
              <a:gd name="T22" fmla="*/ 37528 w 161"/>
              <a:gd name="T23" fmla="*/ 188684 h 118"/>
              <a:gd name="T24" fmla="*/ 160347 w 161"/>
              <a:gd name="T25" fmla="*/ 51459 h 118"/>
              <a:gd name="T26" fmla="*/ 218345 w 161"/>
              <a:gd name="T27" fmla="*/ 27445 h 118"/>
              <a:gd name="T28" fmla="*/ 460572 w 161"/>
              <a:gd name="T29" fmla="*/ 27445 h 118"/>
              <a:gd name="T30" fmla="*/ 521982 w 161"/>
              <a:gd name="T31" fmla="*/ 89196 h 118"/>
              <a:gd name="T32" fmla="*/ 521982 w 161"/>
              <a:gd name="T33" fmla="*/ 315617 h 118"/>
              <a:gd name="T34" fmla="*/ 460572 w 161"/>
              <a:gd name="T35" fmla="*/ 377368 h 118"/>
              <a:gd name="T36" fmla="*/ 218345 w 161"/>
              <a:gd name="T37" fmla="*/ 377368 h 118"/>
              <a:gd name="T38" fmla="*/ 160347 w 161"/>
              <a:gd name="T39" fmla="*/ 353354 h 118"/>
              <a:gd name="T40" fmla="*/ 37528 w 161"/>
              <a:gd name="T41" fmla="*/ 216129 h 118"/>
              <a:gd name="T42" fmla="*/ 37528 w 161"/>
              <a:gd name="T43" fmla="*/ 188684 h 118"/>
              <a:gd name="T44" fmla="*/ 255873 w 161"/>
              <a:gd name="T45" fmla="*/ 274449 h 118"/>
              <a:gd name="T46" fmla="*/ 266108 w 161"/>
              <a:gd name="T47" fmla="*/ 277880 h 118"/>
              <a:gd name="T48" fmla="*/ 272932 w 161"/>
              <a:gd name="T49" fmla="*/ 274449 h 118"/>
              <a:gd name="T50" fmla="*/ 327518 w 161"/>
              <a:gd name="T51" fmla="*/ 222990 h 118"/>
              <a:gd name="T52" fmla="*/ 382104 w 161"/>
              <a:gd name="T53" fmla="*/ 274449 h 118"/>
              <a:gd name="T54" fmla="*/ 388928 w 161"/>
              <a:gd name="T55" fmla="*/ 277880 h 118"/>
              <a:gd name="T56" fmla="*/ 399163 w 161"/>
              <a:gd name="T57" fmla="*/ 274449 h 118"/>
              <a:gd name="T58" fmla="*/ 399163 w 161"/>
              <a:gd name="T59" fmla="*/ 257296 h 118"/>
              <a:gd name="T60" fmla="*/ 347988 w 161"/>
              <a:gd name="T61" fmla="*/ 202407 h 118"/>
              <a:gd name="T62" fmla="*/ 399163 w 161"/>
              <a:gd name="T63" fmla="*/ 147517 h 118"/>
              <a:gd name="T64" fmla="*/ 399163 w 161"/>
              <a:gd name="T65" fmla="*/ 130364 h 118"/>
              <a:gd name="T66" fmla="*/ 382104 w 161"/>
              <a:gd name="T67" fmla="*/ 130364 h 118"/>
              <a:gd name="T68" fmla="*/ 327518 w 161"/>
              <a:gd name="T69" fmla="*/ 181823 h 118"/>
              <a:gd name="T70" fmla="*/ 272932 w 161"/>
              <a:gd name="T71" fmla="*/ 130364 h 118"/>
              <a:gd name="T72" fmla="*/ 255873 w 161"/>
              <a:gd name="T73" fmla="*/ 130364 h 118"/>
              <a:gd name="T74" fmla="*/ 255873 w 161"/>
              <a:gd name="T75" fmla="*/ 147517 h 118"/>
              <a:gd name="T76" fmla="*/ 307048 w 161"/>
              <a:gd name="T77" fmla="*/ 202407 h 118"/>
              <a:gd name="T78" fmla="*/ 255873 w 161"/>
              <a:gd name="T79" fmla="*/ 257296 h 118"/>
              <a:gd name="T80" fmla="*/ 255873 w 161"/>
              <a:gd name="T81" fmla="*/ 274449 h 11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1" h="118">
                <a:moveTo>
                  <a:pt x="41" y="108"/>
                </a:moveTo>
                <a:cubicBezTo>
                  <a:pt x="47" y="114"/>
                  <a:pt x="55" y="118"/>
                  <a:pt x="64" y="118"/>
                </a:cubicBezTo>
                <a:cubicBezTo>
                  <a:pt x="135" y="118"/>
                  <a:pt x="135" y="118"/>
                  <a:pt x="135" y="118"/>
                </a:cubicBezTo>
                <a:cubicBezTo>
                  <a:pt x="149" y="118"/>
                  <a:pt x="161" y="106"/>
                  <a:pt x="161" y="92"/>
                </a:cubicBezTo>
                <a:cubicBezTo>
                  <a:pt x="161" y="26"/>
                  <a:pt x="161" y="26"/>
                  <a:pt x="161" y="26"/>
                </a:cubicBezTo>
                <a:cubicBezTo>
                  <a:pt x="161" y="12"/>
                  <a:pt x="149" y="0"/>
                  <a:pt x="135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5" y="0"/>
                  <a:pt x="47" y="4"/>
                  <a:pt x="41" y="10"/>
                </a:cubicBezTo>
                <a:cubicBezTo>
                  <a:pt x="5" y="50"/>
                  <a:pt x="5" y="50"/>
                  <a:pt x="5" y="50"/>
                </a:cubicBezTo>
                <a:cubicBezTo>
                  <a:pt x="0" y="55"/>
                  <a:pt x="0" y="63"/>
                  <a:pt x="5" y="68"/>
                </a:cubicBezTo>
                <a:lnTo>
                  <a:pt x="41" y="108"/>
                </a:lnTo>
                <a:close/>
                <a:moveTo>
                  <a:pt x="11" y="55"/>
                </a:moveTo>
                <a:cubicBezTo>
                  <a:pt x="47" y="15"/>
                  <a:pt x="47" y="15"/>
                  <a:pt x="47" y="15"/>
                </a:cubicBezTo>
                <a:cubicBezTo>
                  <a:pt x="51" y="11"/>
                  <a:pt x="58" y="8"/>
                  <a:pt x="64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45" y="8"/>
                  <a:pt x="153" y="16"/>
                  <a:pt x="153" y="26"/>
                </a:cubicBezTo>
                <a:cubicBezTo>
                  <a:pt x="153" y="92"/>
                  <a:pt x="153" y="92"/>
                  <a:pt x="153" y="92"/>
                </a:cubicBezTo>
                <a:cubicBezTo>
                  <a:pt x="153" y="102"/>
                  <a:pt x="145" y="110"/>
                  <a:pt x="135" y="110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57" y="110"/>
                  <a:pt x="51" y="107"/>
                  <a:pt x="47" y="103"/>
                </a:cubicBezTo>
                <a:cubicBezTo>
                  <a:pt x="11" y="63"/>
                  <a:pt x="11" y="63"/>
                  <a:pt x="11" y="63"/>
                </a:cubicBezTo>
                <a:cubicBezTo>
                  <a:pt x="9" y="61"/>
                  <a:pt x="9" y="57"/>
                  <a:pt x="11" y="55"/>
                </a:cubicBezTo>
                <a:close/>
                <a:moveTo>
                  <a:pt x="75" y="80"/>
                </a:moveTo>
                <a:cubicBezTo>
                  <a:pt x="75" y="81"/>
                  <a:pt x="76" y="81"/>
                  <a:pt x="78" y="81"/>
                </a:cubicBezTo>
                <a:cubicBezTo>
                  <a:pt x="79" y="81"/>
                  <a:pt x="80" y="81"/>
                  <a:pt x="80" y="80"/>
                </a:cubicBezTo>
                <a:cubicBezTo>
                  <a:pt x="96" y="65"/>
                  <a:pt x="96" y="65"/>
                  <a:pt x="96" y="65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1"/>
                  <a:pt x="113" y="81"/>
                  <a:pt x="114" y="81"/>
                </a:cubicBezTo>
                <a:cubicBezTo>
                  <a:pt x="116" y="81"/>
                  <a:pt x="117" y="81"/>
                  <a:pt x="117" y="80"/>
                </a:cubicBezTo>
                <a:cubicBezTo>
                  <a:pt x="119" y="79"/>
                  <a:pt x="119" y="76"/>
                  <a:pt x="117" y="75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19" y="42"/>
                  <a:pt x="119" y="39"/>
                  <a:pt x="117" y="38"/>
                </a:cubicBezTo>
                <a:cubicBezTo>
                  <a:pt x="116" y="36"/>
                  <a:pt x="113" y="36"/>
                  <a:pt x="112" y="38"/>
                </a:cubicBezTo>
                <a:cubicBezTo>
                  <a:pt x="96" y="53"/>
                  <a:pt x="96" y="53"/>
                  <a:pt x="96" y="53"/>
                </a:cubicBezTo>
                <a:cubicBezTo>
                  <a:pt x="80" y="38"/>
                  <a:pt x="80" y="38"/>
                  <a:pt x="80" y="38"/>
                </a:cubicBezTo>
                <a:cubicBezTo>
                  <a:pt x="79" y="36"/>
                  <a:pt x="76" y="36"/>
                  <a:pt x="75" y="38"/>
                </a:cubicBezTo>
                <a:cubicBezTo>
                  <a:pt x="73" y="39"/>
                  <a:pt x="73" y="42"/>
                  <a:pt x="75" y="43"/>
                </a:cubicBezTo>
                <a:cubicBezTo>
                  <a:pt x="90" y="59"/>
                  <a:pt x="90" y="59"/>
                  <a:pt x="90" y="59"/>
                </a:cubicBezTo>
                <a:cubicBezTo>
                  <a:pt x="75" y="75"/>
                  <a:pt x="75" y="75"/>
                  <a:pt x="75" y="75"/>
                </a:cubicBezTo>
                <a:cubicBezTo>
                  <a:pt x="73" y="76"/>
                  <a:pt x="73" y="79"/>
                  <a:pt x="75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30">
            <a:extLst>
              <a:ext uri="{FF2B5EF4-FFF2-40B4-BE49-F238E27FC236}">
                <a16:creationId xmlns:a16="http://schemas.microsoft.com/office/drawing/2014/main" id="{CD51C9A0-DD1B-4EA1-BB77-F6A374A4549C}"/>
              </a:ext>
            </a:extLst>
          </p:cNvPr>
          <p:cNvSpPr>
            <a:spLocks noEditPoints="1"/>
          </p:cNvSpPr>
          <p:nvPr/>
        </p:nvSpPr>
        <p:spPr bwMode="auto">
          <a:xfrm>
            <a:off x="3789645" y="1348810"/>
            <a:ext cx="346744" cy="342712"/>
          </a:xfrm>
          <a:custGeom>
            <a:avLst/>
            <a:gdLst>
              <a:gd name="T0" fmla="*/ 0 w 160"/>
              <a:gd name="T1" fmla="*/ 388482 h 157"/>
              <a:gd name="T2" fmla="*/ 0 w 160"/>
              <a:gd name="T3" fmla="*/ 481306 h 157"/>
              <a:gd name="T4" fmla="*/ 58023 w 160"/>
              <a:gd name="T5" fmla="*/ 539750 h 157"/>
              <a:gd name="T6" fmla="*/ 488077 w 160"/>
              <a:gd name="T7" fmla="*/ 539750 h 157"/>
              <a:gd name="T8" fmla="*/ 546100 w 160"/>
              <a:gd name="T9" fmla="*/ 481306 h 157"/>
              <a:gd name="T10" fmla="*/ 546100 w 160"/>
              <a:gd name="T11" fmla="*/ 388482 h 157"/>
              <a:gd name="T12" fmla="*/ 488077 w 160"/>
              <a:gd name="T13" fmla="*/ 326600 h 157"/>
              <a:gd name="T14" fmla="*/ 368618 w 160"/>
              <a:gd name="T15" fmla="*/ 326600 h 157"/>
              <a:gd name="T16" fmla="*/ 344726 w 160"/>
              <a:gd name="T17" fmla="*/ 350666 h 157"/>
              <a:gd name="T18" fmla="*/ 273050 w 160"/>
              <a:gd name="T19" fmla="*/ 415986 h 157"/>
              <a:gd name="T20" fmla="*/ 201374 w 160"/>
              <a:gd name="T21" fmla="*/ 350666 h 157"/>
              <a:gd name="T22" fmla="*/ 177483 w 160"/>
              <a:gd name="T23" fmla="*/ 326600 h 157"/>
              <a:gd name="T24" fmla="*/ 58023 w 160"/>
              <a:gd name="T25" fmla="*/ 326600 h 157"/>
              <a:gd name="T26" fmla="*/ 0 w 160"/>
              <a:gd name="T27" fmla="*/ 388482 h 157"/>
              <a:gd name="T28" fmla="*/ 273050 w 160"/>
              <a:gd name="T29" fmla="*/ 443489 h 157"/>
              <a:gd name="T30" fmla="*/ 372031 w 160"/>
              <a:gd name="T31" fmla="*/ 357541 h 157"/>
              <a:gd name="T32" fmla="*/ 488077 w 160"/>
              <a:gd name="T33" fmla="*/ 357541 h 157"/>
              <a:gd name="T34" fmla="*/ 518795 w 160"/>
              <a:gd name="T35" fmla="*/ 388482 h 157"/>
              <a:gd name="T36" fmla="*/ 518795 w 160"/>
              <a:gd name="T37" fmla="*/ 481306 h 157"/>
              <a:gd name="T38" fmla="*/ 488077 w 160"/>
              <a:gd name="T39" fmla="*/ 512247 h 157"/>
              <a:gd name="T40" fmla="*/ 58023 w 160"/>
              <a:gd name="T41" fmla="*/ 512247 h 157"/>
              <a:gd name="T42" fmla="*/ 27305 w 160"/>
              <a:gd name="T43" fmla="*/ 481306 h 157"/>
              <a:gd name="T44" fmla="*/ 27305 w 160"/>
              <a:gd name="T45" fmla="*/ 388482 h 157"/>
              <a:gd name="T46" fmla="*/ 58023 w 160"/>
              <a:gd name="T47" fmla="*/ 357541 h 157"/>
              <a:gd name="T48" fmla="*/ 174069 w 160"/>
              <a:gd name="T49" fmla="*/ 357541 h 157"/>
              <a:gd name="T50" fmla="*/ 273050 w 160"/>
              <a:gd name="T51" fmla="*/ 443489 h 157"/>
              <a:gd name="T52" fmla="*/ 273050 w 160"/>
              <a:gd name="T53" fmla="*/ 0 h 157"/>
              <a:gd name="T54" fmla="*/ 259398 w 160"/>
              <a:gd name="T55" fmla="*/ 13752 h 157"/>
              <a:gd name="T56" fmla="*/ 259398 w 160"/>
              <a:gd name="T57" fmla="*/ 250967 h 157"/>
              <a:gd name="T58" fmla="*/ 194548 w 160"/>
              <a:gd name="T59" fmla="*/ 182209 h 157"/>
              <a:gd name="T60" fmla="*/ 174069 w 160"/>
              <a:gd name="T61" fmla="*/ 182209 h 157"/>
              <a:gd name="T62" fmla="*/ 174069 w 160"/>
              <a:gd name="T63" fmla="*/ 202836 h 157"/>
              <a:gd name="T64" fmla="*/ 262811 w 160"/>
              <a:gd name="T65" fmla="*/ 292221 h 157"/>
              <a:gd name="T66" fmla="*/ 273050 w 160"/>
              <a:gd name="T67" fmla="*/ 295659 h 157"/>
              <a:gd name="T68" fmla="*/ 283289 w 160"/>
              <a:gd name="T69" fmla="*/ 292221 h 157"/>
              <a:gd name="T70" fmla="*/ 372031 w 160"/>
              <a:gd name="T71" fmla="*/ 202836 h 157"/>
              <a:gd name="T72" fmla="*/ 372031 w 160"/>
              <a:gd name="T73" fmla="*/ 182209 h 157"/>
              <a:gd name="T74" fmla="*/ 351552 w 160"/>
              <a:gd name="T75" fmla="*/ 182209 h 157"/>
              <a:gd name="T76" fmla="*/ 286703 w 160"/>
              <a:gd name="T77" fmla="*/ 250967 h 157"/>
              <a:gd name="T78" fmla="*/ 286703 w 160"/>
              <a:gd name="T79" fmla="*/ 13752 h 157"/>
              <a:gd name="T80" fmla="*/ 273050 w 160"/>
              <a:gd name="T81" fmla="*/ 0 h 1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57">
                <a:moveTo>
                  <a:pt x="0" y="113"/>
                </a:moveTo>
                <a:cubicBezTo>
                  <a:pt x="0" y="140"/>
                  <a:pt x="0" y="140"/>
                  <a:pt x="0" y="140"/>
                </a:cubicBezTo>
                <a:cubicBezTo>
                  <a:pt x="0" y="150"/>
                  <a:pt x="8" y="157"/>
                  <a:pt x="17" y="157"/>
                </a:cubicBezTo>
                <a:cubicBezTo>
                  <a:pt x="143" y="157"/>
                  <a:pt x="143" y="157"/>
                  <a:pt x="143" y="157"/>
                </a:cubicBezTo>
                <a:cubicBezTo>
                  <a:pt x="152" y="157"/>
                  <a:pt x="160" y="150"/>
                  <a:pt x="160" y="140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03"/>
                  <a:pt x="152" y="95"/>
                  <a:pt x="143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5" y="95"/>
                  <a:pt x="102" y="98"/>
                  <a:pt x="101" y="102"/>
                </a:cubicBezTo>
                <a:cubicBezTo>
                  <a:pt x="100" y="113"/>
                  <a:pt x="91" y="121"/>
                  <a:pt x="80" y="121"/>
                </a:cubicBezTo>
                <a:cubicBezTo>
                  <a:pt x="69" y="121"/>
                  <a:pt x="60" y="113"/>
                  <a:pt x="59" y="102"/>
                </a:cubicBezTo>
                <a:cubicBezTo>
                  <a:pt x="58" y="98"/>
                  <a:pt x="55" y="95"/>
                  <a:pt x="52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8" y="95"/>
                  <a:pt x="0" y="103"/>
                  <a:pt x="0" y="113"/>
                </a:cubicBezTo>
                <a:close/>
                <a:moveTo>
                  <a:pt x="80" y="129"/>
                </a:moveTo>
                <a:cubicBezTo>
                  <a:pt x="95" y="129"/>
                  <a:pt x="107" y="118"/>
                  <a:pt x="109" y="104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8" y="104"/>
                  <a:pt x="152" y="108"/>
                  <a:pt x="152" y="113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5"/>
                  <a:pt x="148" y="149"/>
                  <a:pt x="143" y="149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2" y="149"/>
                  <a:pt x="8" y="145"/>
                  <a:pt x="8" y="140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108"/>
                  <a:pt x="12" y="104"/>
                  <a:pt x="17" y="104"/>
                </a:cubicBezTo>
                <a:cubicBezTo>
                  <a:pt x="51" y="104"/>
                  <a:pt x="51" y="104"/>
                  <a:pt x="51" y="104"/>
                </a:cubicBezTo>
                <a:cubicBezTo>
                  <a:pt x="53" y="118"/>
                  <a:pt x="65" y="129"/>
                  <a:pt x="80" y="129"/>
                </a:cubicBezTo>
                <a:close/>
                <a:moveTo>
                  <a:pt x="80" y="0"/>
                </a:moveTo>
                <a:cubicBezTo>
                  <a:pt x="78" y="0"/>
                  <a:pt x="76" y="2"/>
                  <a:pt x="76" y="4"/>
                </a:cubicBezTo>
                <a:cubicBezTo>
                  <a:pt x="76" y="73"/>
                  <a:pt x="76" y="73"/>
                  <a:pt x="76" y="73"/>
                </a:cubicBezTo>
                <a:cubicBezTo>
                  <a:pt x="57" y="53"/>
                  <a:pt x="57" y="53"/>
                  <a:pt x="57" y="53"/>
                </a:cubicBezTo>
                <a:cubicBezTo>
                  <a:pt x="55" y="52"/>
                  <a:pt x="53" y="52"/>
                  <a:pt x="51" y="53"/>
                </a:cubicBezTo>
                <a:cubicBezTo>
                  <a:pt x="49" y="55"/>
                  <a:pt x="49" y="57"/>
                  <a:pt x="51" y="59"/>
                </a:cubicBezTo>
                <a:cubicBezTo>
                  <a:pt x="77" y="85"/>
                  <a:pt x="77" y="85"/>
                  <a:pt x="77" y="85"/>
                </a:cubicBezTo>
                <a:cubicBezTo>
                  <a:pt x="78" y="86"/>
                  <a:pt x="79" y="86"/>
                  <a:pt x="80" y="86"/>
                </a:cubicBezTo>
                <a:cubicBezTo>
                  <a:pt x="81" y="86"/>
                  <a:pt x="82" y="86"/>
                  <a:pt x="83" y="85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11" y="57"/>
                  <a:pt x="111" y="55"/>
                  <a:pt x="109" y="53"/>
                </a:cubicBezTo>
                <a:cubicBezTo>
                  <a:pt x="107" y="52"/>
                  <a:pt x="105" y="52"/>
                  <a:pt x="103" y="53"/>
                </a:cubicBezTo>
                <a:cubicBezTo>
                  <a:pt x="84" y="73"/>
                  <a:pt x="84" y="73"/>
                  <a:pt x="84" y="73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31">
            <a:extLst>
              <a:ext uri="{FF2B5EF4-FFF2-40B4-BE49-F238E27FC236}">
                <a16:creationId xmlns:a16="http://schemas.microsoft.com/office/drawing/2014/main" id="{1A2D3D67-DABD-40BC-9CBB-035D906CA761}"/>
              </a:ext>
            </a:extLst>
          </p:cNvPr>
          <p:cNvSpPr>
            <a:spLocks noEditPoints="1"/>
          </p:cNvSpPr>
          <p:nvPr/>
        </p:nvSpPr>
        <p:spPr bwMode="auto">
          <a:xfrm>
            <a:off x="3795956" y="2364534"/>
            <a:ext cx="346746" cy="349770"/>
          </a:xfrm>
          <a:custGeom>
            <a:avLst/>
            <a:gdLst>
              <a:gd name="T0" fmla="*/ 255984 w 160"/>
              <a:gd name="T1" fmla="*/ 161816 h 160"/>
              <a:gd name="T2" fmla="*/ 204788 w 160"/>
              <a:gd name="T3" fmla="*/ 216902 h 160"/>
              <a:gd name="T4" fmla="*/ 143351 w 160"/>
              <a:gd name="T5" fmla="*/ 275432 h 160"/>
              <a:gd name="T6" fmla="*/ 136525 w 160"/>
              <a:gd name="T7" fmla="*/ 292646 h 160"/>
              <a:gd name="T8" fmla="*/ 116046 w 160"/>
              <a:gd name="T9" fmla="*/ 389047 h 160"/>
              <a:gd name="T10" fmla="*/ 112633 w 160"/>
              <a:gd name="T11" fmla="*/ 409704 h 160"/>
              <a:gd name="T12" fmla="*/ 116046 w 160"/>
              <a:gd name="T13" fmla="*/ 430362 h 160"/>
              <a:gd name="T14" fmla="*/ 136525 w 160"/>
              <a:gd name="T15" fmla="*/ 437248 h 160"/>
              <a:gd name="T16" fmla="*/ 139938 w 160"/>
              <a:gd name="T17" fmla="*/ 437248 h 160"/>
              <a:gd name="T18" fmla="*/ 160417 w 160"/>
              <a:gd name="T19" fmla="*/ 433805 h 160"/>
              <a:gd name="T20" fmla="*/ 252571 w 160"/>
              <a:gd name="T21" fmla="*/ 413147 h 160"/>
              <a:gd name="T22" fmla="*/ 273050 w 160"/>
              <a:gd name="T23" fmla="*/ 402819 h 160"/>
              <a:gd name="T24" fmla="*/ 535861 w 160"/>
              <a:gd name="T25" fmla="*/ 137716 h 160"/>
              <a:gd name="T26" fmla="*/ 546100 w 160"/>
              <a:gd name="T27" fmla="*/ 113615 h 160"/>
              <a:gd name="T28" fmla="*/ 546100 w 160"/>
              <a:gd name="T29" fmla="*/ 110173 h 160"/>
              <a:gd name="T30" fmla="*/ 542687 w 160"/>
              <a:gd name="T31" fmla="*/ 103287 h 160"/>
              <a:gd name="T32" fmla="*/ 539274 w 160"/>
              <a:gd name="T33" fmla="*/ 86072 h 160"/>
              <a:gd name="T34" fmla="*/ 539274 w 160"/>
              <a:gd name="T35" fmla="*/ 86072 h 160"/>
              <a:gd name="T36" fmla="*/ 457359 w 160"/>
              <a:gd name="T37" fmla="*/ 6886 h 160"/>
              <a:gd name="T38" fmla="*/ 436880 w 160"/>
              <a:gd name="T39" fmla="*/ 0 h 160"/>
              <a:gd name="T40" fmla="*/ 433467 w 160"/>
              <a:gd name="T41" fmla="*/ 0 h 160"/>
              <a:gd name="T42" fmla="*/ 406162 w 160"/>
              <a:gd name="T43" fmla="*/ 10329 h 160"/>
              <a:gd name="T44" fmla="*/ 255984 w 160"/>
              <a:gd name="T45" fmla="*/ 161816 h 160"/>
              <a:gd name="T46" fmla="*/ 430054 w 160"/>
              <a:gd name="T47" fmla="*/ 27543 h 160"/>
              <a:gd name="T48" fmla="*/ 430054 w 160"/>
              <a:gd name="T49" fmla="*/ 27543 h 160"/>
              <a:gd name="T50" fmla="*/ 433467 w 160"/>
              <a:gd name="T51" fmla="*/ 27543 h 160"/>
              <a:gd name="T52" fmla="*/ 447119 w 160"/>
              <a:gd name="T53" fmla="*/ 30986 h 160"/>
              <a:gd name="T54" fmla="*/ 515382 w 160"/>
              <a:gd name="T55" fmla="*/ 96401 h 160"/>
              <a:gd name="T56" fmla="*/ 518795 w 160"/>
              <a:gd name="T57" fmla="*/ 110173 h 160"/>
              <a:gd name="T58" fmla="*/ 518795 w 160"/>
              <a:gd name="T59" fmla="*/ 113615 h 160"/>
              <a:gd name="T60" fmla="*/ 515382 w 160"/>
              <a:gd name="T61" fmla="*/ 120501 h 160"/>
              <a:gd name="T62" fmla="*/ 252571 w 160"/>
              <a:gd name="T63" fmla="*/ 385604 h 160"/>
              <a:gd name="T64" fmla="*/ 249158 w 160"/>
              <a:gd name="T65" fmla="*/ 385604 h 160"/>
              <a:gd name="T66" fmla="*/ 153591 w 160"/>
              <a:gd name="T67" fmla="*/ 406261 h 160"/>
              <a:gd name="T68" fmla="*/ 139938 w 160"/>
              <a:gd name="T69" fmla="*/ 409704 h 160"/>
              <a:gd name="T70" fmla="*/ 139938 w 160"/>
              <a:gd name="T71" fmla="*/ 395933 h 160"/>
              <a:gd name="T72" fmla="*/ 160417 w 160"/>
              <a:gd name="T73" fmla="*/ 299532 h 160"/>
              <a:gd name="T74" fmla="*/ 163830 w 160"/>
              <a:gd name="T75" fmla="*/ 296089 h 160"/>
              <a:gd name="T76" fmla="*/ 221853 w 160"/>
              <a:gd name="T77" fmla="*/ 234117 h 160"/>
              <a:gd name="T78" fmla="*/ 276463 w 160"/>
              <a:gd name="T79" fmla="*/ 182473 h 160"/>
              <a:gd name="T80" fmla="*/ 426641 w 160"/>
              <a:gd name="T81" fmla="*/ 30986 h 160"/>
              <a:gd name="T82" fmla="*/ 430054 w 160"/>
              <a:gd name="T83" fmla="*/ 27543 h 160"/>
              <a:gd name="T84" fmla="*/ 44371 w 160"/>
              <a:gd name="T85" fmla="*/ 123944 h 160"/>
              <a:gd name="T86" fmla="*/ 238919 w 160"/>
              <a:gd name="T87" fmla="*/ 123944 h 160"/>
              <a:gd name="T88" fmla="*/ 252571 w 160"/>
              <a:gd name="T89" fmla="*/ 110173 h 160"/>
              <a:gd name="T90" fmla="*/ 238919 w 160"/>
              <a:gd name="T91" fmla="*/ 96401 h 160"/>
              <a:gd name="T92" fmla="*/ 44371 w 160"/>
              <a:gd name="T93" fmla="*/ 96401 h 160"/>
              <a:gd name="T94" fmla="*/ 0 w 160"/>
              <a:gd name="T95" fmla="*/ 137716 h 160"/>
              <a:gd name="T96" fmla="*/ 0 w 160"/>
              <a:gd name="T97" fmla="*/ 506105 h 160"/>
              <a:gd name="T98" fmla="*/ 44371 w 160"/>
              <a:gd name="T99" fmla="*/ 550863 h 160"/>
              <a:gd name="T100" fmla="*/ 406162 w 160"/>
              <a:gd name="T101" fmla="*/ 550863 h 160"/>
              <a:gd name="T102" fmla="*/ 450533 w 160"/>
              <a:gd name="T103" fmla="*/ 506105 h 160"/>
              <a:gd name="T104" fmla="*/ 450533 w 160"/>
              <a:gd name="T105" fmla="*/ 316746 h 160"/>
              <a:gd name="T106" fmla="*/ 436880 w 160"/>
              <a:gd name="T107" fmla="*/ 302975 h 160"/>
              <a:gd name="T108" fmla="*/ 423228 w 160"/>
              <a:gd name="T109" fmla="*/ 316746 h 160"/>
              <a:gd name="T110" fmla="*/ 423228 w 160"/>
              <a:gd name="T111" fmla="*/ 506105 h 160"/>
              <a:gd name="T112" fmla="*/ 406162 w 160"/>
              <a:gd name="T113" fmla="*/ 523320 h 160"/>
              <a:gd name="T114" fmla="*/ 44371 w 160"/>
              <a:gd name="T115" fmla="*/ 523320 h 160"/>
              <a:gd name="T116" fmla="*/ 27305 w 160"/>
              <a:gd name="T117" fmla="*/ 506105 h 160"/>
              <a:gd name="T118" fmla="*/ 27305 w 160"/>
              <a:gd name="T119" fmla="*/ 137716 h 160"/>
              <a:gd name="T120" fmla="*/ 44371 w 160"/>
              <a:gd name="T121" fmla="*/ 123944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75" y="47"/>
                </a:moveTo>
                <a:cubicBezTo>
                  <a:pt x="60" y="63"/>
                  <a:pt x="60" y="63"/>
                  <a:pt x="60" y="63"/>
                </a:cubicBezTo>
                <a:cubicBezTo>
                  <a:pt x="54" y="69"/>
                  <a:pt x="48" y="74"/>
                  <a:pt x="42" y="80"/>
                </a:cubicBezTo>
                <a:cubicBezTo>
                  <a:pt x="41" y="81"/>
                  <a:pt x="40" y="83"/>
                  <a:pt x="40" y="85"/>
                </a:cubicBezTo>
                <a:cubicBezTo>
                  <a:pt x="38" y="94"/>
                  <a:pt x="36" y="104"/>
                  <a:pt x="34" y="113"/>
                </a:cubicBezTo>
                <a:cubicBezTo>
                  <a:pt x="33" y="119"/>
                  <a:pt x="33" y="119"/>
                  <a:pt x="33" y="119"/>
                </a:cubicBezTo>
                <a:cubicBezTo>
                  <a:pt x="32" y="121"/>
                  <a:pt x="33" y="124"/>
                  <a:pt x="34" y="125"/>
                </a:cubicBezTo>
                <a:cubicBezTo>
                  <a:pt x="36" y="127"/>
                  <a:pt x="38" y="127"/>
                  <a:pt x="40" y="127"/>
                </a:cubicBezTo>
                <a:cubicBezTo>
                  <a:pt x="40" y="127"/>
                  <a:pt x="41" y="127"/>
                  <a:pt x="41" y="127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56" y="124"/>
                  <a:pt x="65" y="122"/>
                  <a:pt x="74" y="120"/>
                </a:cubicBezTo>
                <a:cubicBezTo>
                  <a:pt x="77" y="120"/>
                  <a:pt x="78" y="119"/>
                  <a:pt x="80" y="117"/>
                </a:cubicBezTo>
                <a:cubicBezTo>
                  <a:pt x="105" y="92"/>
                  <a:pt x="131" y="66"/>
                  <a:pt x="157" y="40"/>
                </a:cubicBezTo>
                <a:cubicBezTo>
                  <a:pt x="159" y="39"/>
                  <a:pt x="160" y="36"/>
                  <a:pt x="160" y="33"/>
                </a:cubicBezTo>
                <a:cubicBezTo>
                  <a:pt x="160" y="33"/>
                  <a:pt x="160" y="33"/>
                  <a:pt x="160" y="32"/>
                </a:cubicBezTo>
                <a:cubicBezTo>
                  <a:pt x="160" y="31"/>
                  <a:pt x="160" y="31"/>
                  <a:pt x="159" y="30"/>
                </a:cubicBezTo>
                <a:cubicBezTo>
                  <a:pt x="159" y="28"/>
                  <a:pt x="159" y="27"/>
                  <a:pt x="158" y="25"/>
                </a:cubicBezTo>
                <a:cubicBezTo>
                  <a:pt x="158" y="25"/>
                  <a:pt x="158" y="25"/>
                  <a:pt x="158" y="25"/>
                </a:cubicBezTo>
                <a:cubicBezTo>
                  <a:pt x="153" y="14"/>
                  <a:pt x="145" y="6"/>
                  <a:pt x="134" y="2"/>
                </a:cubicBezTo>
                <a:cubicBezTo>
                  <a:pt x="132" y="1"/>
                  <a:pt x="130" y="0"/>
                  <a:pt x="128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4" y="0"/>
                  <a:pt x="122" y="1"/>
                  <a:pt x="119" y="3"/>
                </a:cubicBezTo>
                <a:cubicBezTo>
                  <a:pt x="105" y="18"/>
                  <a:pt x="90" y="33"/>
                  <a:pt x="75" y="47"/>
                </a:cubicBezTo>
                <a:close/>
                <a:moveTo>
                  <a:pt x="126" y="8"/>
                </a:moveTo>
                <a:cubicBezTo>
                  <a:pt x="126" y="8"/>
                  <a:pt x="126" y="8"/>
                  <a:pt x="126" y="8"/>
                </a:cubicBezTo>
                <a:cubicBezTo>
                  <a:pt x="127" y="8"/>
                  <a:pt x="127" y="8"/>
                  <a:pt x="127" y="8"/>
                </a:cubicBezTo>
                <a:cubicBezTo>
                  <a:pt x="129" y="8"/>
                  <a:pt x="130" y="8"/>
                  <a:pt x="131" y="9"/>
                </a:cubicBezTo>
                <a:cubicBezTo>
                  <a:pt x="140" y="13"/>
                  <a:pt x="147" y="19"/>
                  <a:pt x="151" y="28"/>
                </a:cubicBezTo>
                <a:cubicBezTo>
                  <a:pt x="151" y="29"/>
                  <a:pt x="151" y="30"/>
                  <a:pt x="152" y="32"/>
                </a:cubicBezTo>
                <a:cubicBezTo>
                  <a:pt x="152" y="32"/>
                  <a:pt x="152" y="33"/>
                  <a:pt x="152" y="33"/>
                </a:cubicBezTo>
                <a:cubicBezTo>
                  <a:pt x="152" y="34"/>
                  <a:pt x="152" y="34"/>
                  <a:pt x="151" y="35"/>
                </a:cubicBezTo>
                <a:cubicBezTo>
                  <a:pt x="126" y="60"/>
                  <a:pt x="100" y="86"/>
                  <a:pt x="74" y="112"/>
                </a:cubicBezTo>
                <a:cubicBezTo>
                  <a:pt x="74" y="112"/>
                  <a:pt x="73" y="112"/>
                  <a:pt x="73" y="112"/>
                </a:cubicBezTo>
                <a:cubicBezTo>
                  <a:pt x="64" y="114"/>
                  <a:pt x="55" y="116"/>
                  <a:pt x="45" y="118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41" y="115"/>
                  <a:pt x="41" y="115"/>
                  <a:pt x="41" y="115"/>
                </a:cubicBezTo>
                <a:cubicBezTo>
                  <a:pt x="43" y="105"/>
                  <a:pt x="45" y="96"/>
                  <a:pt x="47" y="87"/>
                </a:cubicBezTo>
                <a:cubicBezTo>
                  <a:pt x="48" y="86"/>
                  <a:pt x="48" y="86"/>
                  <a:pt x="48" y="86"/>
                </a:cubicBezTo>
                <a:cubicBezTo>
                  <a:pt x="54" y="80"/>
                  <a:pt x="59" y="74"/>
                  <a:pt x="65" y="68"/>
                </a:cubicBezTo>
                <a:cubicBezTo>
                  <a:pt x="81" y="53"/>
                  <a:pt x="81" y="53"/>
                  <a:pt x="81" y="53"/>
                </a:cubicBezTo>
                <a:cubicBezTo>
                  <a:pt x="95" y="38"/>
                  <a:pt x="110" y="23"/>
                  <a:pt x="125" y="9"/>
                </a:cubicBezTo>
                <a:cubicBezTo>
                  <a:pt x="126" y="8"/>
                  <a:pt x="126" y="8"/>
                  <a:pt x="126" y="8"/>
                </a:cubicBezTo>
                <a:close/>
                <a:moveTo>
                  <a:pt x="13" y="36"/>
                </a:moveTo>
                <a:cubicBezTo>
                  <a:pt x="70" y="36"/>
                  <a:pt x="70" y="36"/>
                  <a:pt x="70" y="36"/>
                </a:cubicBezTo>
                <a:cubicBezTo>
                  <a:pt x="72" y="36"/>
                  <a:pt x="74" y="34"/>
                  <a:pt x="74" y="32"/>
                </a:cubicBezTo>
                <a:cubicBezTo>
                  <a:pt x="74" y="29"/>
                  <a:pt x="72" y="28"/>
                  <a:pt x="70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3"/>
                  <a:pt x="0" y="40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7" y="160"/>
                  <a:pt x="132" y="154"/>
                  <a:pt x="132" y="147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2" y="90"/>
                  <a:pt x="130" y="88"/>
                  <a:pt x="128" y="88"/>
                </a:cubicBezTo>
                <a:cubicBezTo>
                  <a:pt x="126" y="88"/>
                  <a:pt x="124" y="90"/>
                  <a:pt x="124" y="92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50"/>
                  <a:pt x="122" y="152"/>
                  <a:pt x="11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0" y="152"/>
                  <a:pt x="8" y="150"/>
                  <a:pt x="8" y="147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38"/>
                  <a:pt x="10" y="36"/>
                  <a:pt x="13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32">
            <a:extLst>
              <a:ext uri="{FF2B5EF4-FFF2-40B4-BE49-F238E27FC236}">
                <a16:creationId xmlns:a16="http://schemas.microsoft.com/office/drawing/2014/main" id="{82E7AAB2-053C-42AC-8A7D-1AE8F6DA5627}"/>
              </a:ext>
            </a:extLst>
          </p:cNvPr>
          <p:cNvSpPr>
            <a:spLocks noEditPoints="1"/>
          </p:cNvSpPr>
          <p:nvPr/>
        </p:nvSpPr>
        <p:spPr bwMode="auto">
          <a:xfrm>
            <a:off x="3803576" y="3389525"/>
            <a:ext cx="346746" cy="268124"/>
          </a:xfrm>
          <a:custGeom>
            <a:avLst/>
            <a:gdLst>
              <a:gd name="T0" fmla="*/ 17066 w 160"/>
              <a:gd name="T1" fmla="*/ 13733 h 123"/>
              <a:gd name="T2" fmla="*/ 17066 w 160"/>
              <a:gd name="T3" fmla="*/ 13733 h 123"/>
              <a:gd name="T4" fmla="*/ 0 w 160"/>
              <a:gd name="T5" fmla="*/ 51497 h 123"/>
              <a:gd name="T6" fmla="*/ 0 w 160"/>
              <a:gd name="T7" fmla="*/ 305549 h 123"/>
              <a:gd name="T8" fmla="*/ 54610 w 160"/>
              <a:gd name="T9" fmla="*/ 360479 h 123"/>
              <a:gd name="T10" fmla="*/ 317421 w 160"/>
              <a:gd name="T11" fmla="*/ 360479 h 123"/>
              <a:gd name="T12" fmla="*/ 331073 w 160"/>
              <a:gd name="T13" fmla="*/ 346746 h 123"/>
              <a:gd name="T14" fmla="*/ 317421 w 160"/>
              <a:gd name="T15" fmla="*/ 333014 h 123"/>
              <a:gd name="T16" fmla="*/ 54610 w 160"/>
              <a:gd name="T17" fmla="*/ 333014 h 123"/>
              <a:gd name="T18" fmla="*/ 27305 w 160"/>
              <a:gd name="T19" fmla="*/ 305549 h 123"/>
              <a:gd name="T20" fmla="*/ 27305 w 160"/>
              <a:gd name="T21" fmla="*/ 51497 h 123"/>
              <a:gd name="T22" fmla="*/ 27305 w 160"/>
              <a:gd name="T23" fmla="*/ 44631 h 123"/>
              <a:gd name="T24" fmla="*/ 221853 w 160"/>
              <a:gd name="T25" fmla="*/ 212854 h 123"/>
              <a:gd name="T26" fmla="*/ 232093 w 160"/>
              <a:gd name="T27" fmla="*/ 216287 h 123"/>
              <a:gd name="T28" fmla="*/ 238919 w 160"/>
              <a:gd name="T29" fmla="*/ 212854 h 123"/>
              <a:gd name="T30" fmla="*/ 436880 w 160"/>
              <a:gd name="T31" fmla="*/ 41198 h 123"/>
              <a:gd name="T32" fmla="*/ 436880 w 160"/>
              <a:gd name="T33" fmla="*/ 51497 h 123"/>
              <a:gd name="T34" fmla="*/ 436880 w 160"/>
              <a:gd name="T35" fmla="*/ 151058 h 123"/>
              <a:gd name="T36" fmla="*/ 450533 w 160"/>
              <a:gd name="T37" fmla="*/ 164790 h 123"/>
              <a:gd name="T38" fmla="*/ 464185 w 160"/>
              <a:gd name="T39" fmla="*/ 151058 h 123"/>
              <a:gd name="T40" fmla="*/ 464185 w 160"/>
              <a:gd name="T41" fmla="*/ 51497 h 123"/>
              <a:gd name="T42" fmla="*/ 412988 w 160"/>
              <a:gd name="T43" fmla="*/ 0 h 123"/>
              <a:gd name="T44" fmla="*/ 51197 w 160"/>
              <a:gd name="T45" fmla="*/ 0 h 123"/>
              <a:gd name="T46" fmla="*/ 17066 w 160"/>
              <a:gd name="T47" fmla="*/ 13733 h 123"/>
              <a:gd name="T48" fmla="*/ 232093 w 160"/>
              <a:gd name="T49" fmla="*/ 185389 h 123"/>
              <a:gd name="T50" fmla="*/ 51197 w 160"/>
              <a:gd name="T51" fmla="*/ 27465 h 123"/>
              <a:gd name="T52" fmla="*/ 412988 w 160"/>
              <a:gd name="T53" fmla="*/ 27465 h 123"/>
              <a:gd name="T54" fmla="*/ 232093 w 160"/>
              <a:gd name="T55" fmla="*/ 185389 h 123"/>
              <a:gd name="T56" fmla="*/ 546100 w 160"/>
              <a:gd name="T57" fmla="*/ 394810 h 123"/>
              <a:gd name="T58" fmla="*/ 546100 w 160"/>
              <a:gd name="T59" fmla="*/ 315848 h 123"/>
              <a:gd name="T60" fmla="*/ 518795 w 160"/>
              <a:gd name="T61" fmla="*/ 288383 h 123"/>
              <a:gd name="T62" fmla="*/ 518795 w 160"/>
              <a:gd name="T63" fmla="*/ 260918 h 123"/>
              <a:gd name="T64" fmla="*/ 450533 w 160"/>
              <a:gd name="T65" fmla="*/ 192255 h 123"/>
              <a:gd name="T66" fmla="*/ 382270 w 160"/>
              <a:gd name="T67" fmla="*/ 260918 h 123"/>
              <a:gd name="T68" fmla="*/ 382270 w 160"/>
              <a:gd name="T69" fmla="*/ 288383 h 123"/>
              <a:gd name="T70" fmla="*/ 358378 w 160"/>
              <a:gd name="T71" fmla="*/ 315848 h 123"/>
              <a:gd name="T72" fmla="*/ 358378 w 160"/>
              <a:gd name="T73" fmla="*/ 394810 h 123"/>
              <a:gd name="T74" fmla="*/ 385683 w 160"/>
              <a:gd name="T75" fmla="*/ 422275 h 123"/>
              <a:gd name="T76" fmla="*/ 518795 w 160"/>
              <a:gd name="T77" fmla="*/ 422275 h 123"/>
              <a:gd name="T78" fmla="*/ 546100 w 160"/>
              <a:gd name="T79" fmla="*/ 394810 h 123"/>
              <a:gd name="T80" fmla="*/ 450533 w 160"/>
              <a:gd name="T81" fmla="*/ 219720 h 123"/>
              <a:gd name="T82" fmla="*/ 491490 w 160"/>
              <a:gd name="T83" fmla="*/ 260918 h 123"/>
              <a:gd name="T84" fmla="*/ 491490 w 160"/>
              <a:gd name="T85" fmla="*/ 288383 h 123"/>
              <a:gd name="T86" fmla="*/ 412988 w 160"/>
              <a:gd name="T87" fmla="*/ 288383 h 123"/>
              <a:gd name="T88" fmla="*/ 412988 w 160"/>
              <a:gd name="T89" fmla="*/ 260918 h 123"/>
              <a:gd name="T90" fmla="*/ 450533 w 160"/>
              <a:gd name="T91" fmla="*/ 219720 h 123"/>
              <a:gd name="T92" fmla="*/ 518795 w 160"/>
              <a:gd name="T93" fmla="*/ 394810 h 123"/>
              <a:gd name="T94" fmla="*/ 385683 w 160"/>
              <a:gd name="T95" fmla="*/ 394810 h 123"/>
              <a:gd name="T96" fmla="*/ 385683 w 160"/>
              <a:gd name="T97" fmla="*/ 315848 h 123"/>
              <a:gd name="T98" fmla="*/ 518795 w 160"/>
              <a:gd name="T99" fmla="*/ 315848 h 123"/>
              <a:gd name="T100" fmla="*/ 518795 w 160"/>
              <a:gd name="T101" fmla="*/ 394810 h 1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23">
                <a:moveTo>
                  <a:pt x="5" y="4"/>
                </a:moveTo>
                <a:cubicBezTo>
                  <a:pt x="5" y="4"/>
                  <a:pt x="5" y="4"/>
                  <a:pt x="5" y="4"/>
                </a:cubicBezTo>
                <a:cubicBezTo>
                  <a:pt x="2" y="7"/>
                  <a:pt x="0" y="11"/>
                  <a:pt x="0" y="15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8"/>
                  <a:pt x="7" y="105"/>
                  <a:pt x="16" y="105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95" y="105"/>
                  <a:pt x="97" y="103"/>
                  <a:pt x="97" y="101"/>
                </a:cubicBezTo>
                <a:cubicBezTo>
                  <a:pt x="97" y="99"/>
                  <a:pt x="95" y="97"/>
                  <a:pt x="93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2" y="97"/>
                  <a:pt x="8" y="93"/>
                  <a:pt x="8" y="89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4"/>
                  <a:pt x="8" y="14"/>
                  <a:pt x="8" y="13"/>
                </a:cubicBezTo>
                <a:cubicBezTo>
                  <a:pt x="65" y="62"/>
                  <a:pt x="65" y="62"/>
                  <a:pt x="65" y="62"/>
                </a:cubicBezTo>
                <a:cubicBezTo>
                  <a:pt x="66" y="63"/>
                  <a:pt x="67" y="63"/>
                  <a:pt x="68" y="63"/>
                </a:cubicBezTo>
                <a:cubicBezTo>
                  <a:pt x="69" y="63"/>
                  <a:pt x="70" y="63"/>
                  <a:pt x="70" y="6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13"/>
                  <a:pt x="128" y="14"/>
                  <a:pt x="128" y="1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6"/>
                  <a:pt x="130" y="48"/>
                  <a:pt x="132" y="48"/>
                </a:cubicBezTo>
                <a:cubicBezTo>
                  <a:pt x="135" y="48"/>
                  <a:pt x="136" y="46"/>
                  <a:pt x="136" y="44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6" y="7"/>
                  <a:pt x="130" y="0"/>
                  <a:pt x="12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8" y="1"/>
                  <a:pt x="5" y="4"/>
                </a:cubicBezTo>
                <a:close/>
                <a:moveTo>
                  <a:pt x="68" y="54"/>
                </a:moveTo>
                <a:cubicBezTo>
                  <a:pt x="15" y="8"/>
                  <a:pt x="15" y="8"/>
                  <a:pt x="15" y="8"/>
                </a:cubicBezTo>
                <a:cubicBezTo>
                  <a:pt x="121" y="8"/>
                  <a:pt x="121" y="8"/>
                  <a:pt x="121" y="8"/>
                </a:cubicBezTo>
                <a:lnTo>
                  <a:pt x="68" y="54"/>
                </a:lnTo>
                <a:close/>
                <a:moveTo>
                  <a:pt x="160" y="115"/>
                </a:moveTo>
                <a:cubicBezTo>
                  <a:pt x="160" y="92"/>
                  <a:pt x="160" y="92"/>
                  <a:pt x="160" y="92"/>
                </a:cubicBezTo>
                <a:cubicBezTo>
                  <a:pt x="160" y="88"/>
                  <a:pt x="157" y="85"/>
                  <a:pt x="152" y="84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65"/>
                  <a:pt x="143" y="56"/>
                  <a:pt x="132" y="56"/>
                </a:cubicBezTo>
                <a:cubicBezTo>
                  <a:pt x="121" y="56"/>
                  <a:pt x="112" y="65"/>
                  <a:pt x="112" y="7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08" y="85"/>
                  <a:pt x="105" y="88"/>
                  <a:pt x="105" y="92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105" y="120"/>
                  <a:pt x="108" y="123"/>
                  <a:pt x="113" y="123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56" y="123"/>
                  <a:pt x="160" y="120"/>
                  <a:pt x="160" y="115"/>
                </a:cubicBezTo>
                <a:close/>
                <a:moveTo>
                  <a:pt x="132" y="64"/>
                </a:moveTo>
                <a:cubicBezTo>
                  <a:pt x="139" y="64"/>
                  <a:pt x="144" y="70"/>
                  <a:pt x="144" y="76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21" y="84"/>
                  <a:pt x="121" y="84"/>
                  <a:pt x="121" y="84"/>
                </a:cubicBezTo>
                <a:cubicBezTo>
                  <a:pt x="121" y="76"/>
                  <a:pt x="121" y="76"/>
                  <a:pt x="121" y="76"/>
                </a:cubicBezTo>
                <a:cubicBezTo>
                  <a:pt x="120" y="70"/>
                  <a:pt x="126" y="64"/>
                  <a:pt x="132" y="64"/>
                </a:cubicBezTo>
                <a:close/>
                <a:moveTo>
                  <a:pt x="152" y="115"/>
                </a:moveTo>
                <a:cubicBezTo>
                  <a:pt x="113" y="115"/>
                  <a:pt x="113" y="115"/>
                  <a:pt x="113" y="115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52" y="92"/>
                  <a:pt x="152" y="92"/>
                  <a:pt x="152" y="92"/>
                </a:cubicBezTo>
                <a:lnTo>
                  <a:pt x="152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33">
            <a:extLst>
              <a:ext uri="{FF2B5EF4-FFF2-40B4-BE49-F238E27FC236}">
                <a16:creationId xmlns:a16="http://schemas.microsoft.com/office/drawing/2014/main" id="{34805E5B-0E7E-4FB1-9A2D-CACE6775B77B}"/>
              </a:ext>
            </a:extLst>
          </p:cNvPr>
          <p:cNvSpPr>
            <a:spLocks noEditPoints="1"/>
          </p:cNvSpPr>
          <p:nvPr/>
        </p:nvSpPr>
        <p:spPr bwMode="auto">
          <a:xfrm>
            <a:off x="3804884" y="4389252"/>
            <a:ext cx="346746" cy="268124"/>
          </a:xfrm>
          <a:custGeom>
            <a:avLst/>
            <a:gdLst>
              <a:gd name="T0" fmla="*/ 317421 w 160"/>
              <a:gd name="T1" fmla="*/ 360479 h 123"/>
              <a:gd name="T2" fmla="*/ 331073 w 160"/>
              <a:gd name="T3" fmla="*/ 346746 h 123"/>
              <a:gd name="T4" fmla="*/ 317421 w 160"/>
              <a:gd name="T5" fmla="*/ 333014 h 123"/>
              <a:gd name="T6" fmla="*/ 54610 w 160"/>
              <a:gd name="T7" fmla="*/ 333014 h 123"/>
              <a:gd name="T8" fmla="*/ 27305 w 160"/>
              <a:gd name="T9" fmla="*/ 305549 h 123"/>
              <a:gd name="T10" fmla="*/ 27305 w 160"/>
              <a:gd name="T11" fmla="*/ 51497 h 123"/>
              <a:gd name="T12" fmla="*/ 27305 w 160"/>
              <a:gd name="T13" fmla="*/ 44631 h 123"/>
              <a:gd name="T14" fmla="*/ 221853 w 160"/>
              <a:gd name="T15" fmla="*/ 212854 h 123"/>
              <a:gd name="T16" fmla="*/ 232093 w 160"/>
              <a:gd name="T17" fmla="*/ 216287 h 123"/>
              <a:gd name="T18" fmla="*/ 238919 w 160"/>
              <a:gd name="T19" fmla="*/ 212854 h 123"/>
              <a:gd name="T20" fmla="*/ 436880 w 160"/>
              <a:gd name="T21" fmla="*/ 41198 h 123"/>
              <a:gd name="T22" fmla="*/ 436880 w 160"/>
              <a:gd name="T23" fmla="*/ 51497 h 123"/>
              <a:gd name="T24" fmla="*/ 436880 w 160"/>
              <a:gd name="T25" fmla="*/ 151058 h 123"/>
              <a:gd name="T26" fmla="*/ 450533 w 160"/>
              <a:gd name="T27" fmla="*/ 164790 h 123"/>
              <a:gd name="T28" fmla="*/ 464185 w 160"/>
              <a:gd name="T29" fmla="*/ 151058 h 123"/>
              <a:gd name="T30" fmla="*/ 464185 w 160"/>
              <a:gd name="T31" fmla="*/ 51497 h 123"/>
              <a:gd name="T32" fmla="*/ 412988 w 160"/>
              <a:gd name="T33" fmla="*/ 0 h 123"/>
              <a:gd name="T34" fmla="*/ 51197 w 160"/>
              <a:gd name="T35" fmla="*/ 0 h 123"/>
              <a:gd name="T36" fmla="*/ 17066 w 160"/>
              <a:gd name="T37" fmla="*/ 13733 h 123"/>
              <a:gd name="T38" fmla="*/ 17066 w 160"/>
              <a:gd name="T39" fmla="*/ 13733 h 123"/>
              <a:gd name="T40" fmla="*/ 0 w 160"/>
              <a:gd name="T41" fmla="*/ 51497 h 123"/>
              <a:gd name="T42" fmla="*/ 0 w 160"/>
              <a:gd name="T43" fmla="*/ 305549 h 123"/>
              <a:gd name="T44" fmla="*/ 54610 w 160"/>
              <a:gd name="T45" fmla="*/ 360479 h 123"/>
              <a:gd name="T46" fmla="*/ 317421 w 160"/>
              <a:gd name="T47" fmla="*/ 360479 h 123"/>
              <a:gd name="T48" fmla="*/ 232093 w 160"/>
              <a:gd name="T49" fmla="*/ 185389 h 123"/>
              <a:gd name="T50" fmla="*/ 51197 w 160"/>
              <a:gd name="T51" fmla="*/ 27465 h 123"/>
              <a:gd name="T52" fmla="*/ 412988 w 160"/>
              <a:gd name="T53" fmla="*/ 27465 h 123"/>
              <a:gd name="T54" fmla="*/ 232093 w 160"/>
              <a:gd name="T55" fmla="*/ 185389 h 123"/>
              <a:gd name="T56" fmla="*/ 385683 w 160"/>
              <a:gd name="T57" fmla="*/ 288383 h 123"/>
              <a:gd name="T58" fmla="*/ 358378 w 160"/>
              <a:gd name="T59" fmla="*/ 315848 h 123"/>
              <a:gd name="T60" fmla="*/ 358378 w 160"/>
              <a:gd name="T61" fmla="*/ 394810 h 123"/>
              <a:gd name="T62" fmla="*/ 385683 w 160"/>
              <a:gd name="T63" fmla="*/ 422275 h 123"/>
              <a:gd name="T64" fmla="*/ 518795 w 160"/>
              <a:gd name="T65" fmla="*/ 422275 h 123"/>
              <a:gd name="T66" fmla="*/ 546100 w 160"/>
              <a:gd name="T67" fmla="*/ 394810 h 123"/>
              <a:gd name="T68" fmla="*/ 546100 w 160"/>
              <a:gd name="T69" fmla="*/ 315848 h 123"/>
              <a:gd name="T70" fmla="*/ 518795 w 160"/>
              <a:gd name="T71" fmla="*/ 288383 h 123"/>
              <a:gd name="T72" fmla="*/ 518795 w 160"/>
              <a:gd name="T73" fmla="*/ 260918 h 123"/>
              <a:gd name="T74" fmla="*/ 450533 w 160"/>
              <a:gd name="T75" fmla="*/ 192255 h 123"/>
              <a:gd name="T76" fmla="*/ 389096 w 160"/>
              <a:gd name="T77" fmla="*/ 236886 h 123"/>
              <a:gd name="T78" fmla="*/ 395923 w 160"/>
              <a:gd name="T79" fmla="*/ 254052 h 123"/>
              <a:gd name="T80" fmla="*/ 412988 w 160"/>
              <a:gd name="T81" fmla="*/ 247185 h 123"/>
              <a:gd name="T82" fmla="*/ 450533 w 160"/>
              <a:gd name="T83" fmla="*/ 219720 h 123"/>
              <a:gd name="T84" fmla="*/ 491490 w 160"/>
              <a:gd name="T85" fmla="*/ 260918 h 123"/>
              <a:gd name="T86" fmla="*/ 491490 w 160"/>
              <a:gd name="T87" fmla="*/ 288383 h 123"/>
              <a:gd name="T88" fmla="*/ 385683 w 160"/>
              <a:gd name="T89" fmla="*/ 288383 h 123"/>
              <a:gd name="T90" fmla="*/ 518795 w 160"/>
              <a:gd name="T91" fmla="*/ 394810 h 123"/>
              <a:gd name="T92" fmla="*/ 385683 w 160"/>
              <a:gd name="T93" fmla="*/ 394810 h 123"/>
              <a:gd name="T94" fmla="*/ 385683 w 160"/>
              <a:gd name="T95" fmla="*/ 315848 h 123"/>
              <a:gd name="T96" fmla="*/ 518795 w 160"/>
              <a:gd name="T97" fmla="*/ 315848 h 123"/>
              <a:gd name="T98" fmla="*/ 518795 w 160"/>
              <a:gd name="T99" fmla="*/ 394810 h 12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23">
                <a:moveTo>
                  <a:pt x="93" y="105"/>
                </a:moveTo>
                <a:cubicBezTo>
                  <a:pt x="95" y="105"/>
                  <a:pt x="97" y="103"/>
                  <a:pt x="97" y="101"/>
                </a:cubicBezTo>
                <a:cubicBezTo>
                  <a:pt x="97" y="99"/>
                  <a:pt x="95" y="97"/>
                  <a:pt x="93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2" y="97"/>
                  <a:pt x="8" y="93"/>
                  <a:pt x="8" y="89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4"/>
                  <a:pt x="8" y="14"/>
                  <a:pt x="8" y="13"/>
                </a:cubicBezTo>
                <a:cubicBezTo>
                  <a:pt x="65" y="62"/>
                  <a:pt x="65" y="62"/>
                  <a:pt x="65" y="62"/>
                </a:cubicBezTo>
                <a:cubicBezTo>
                  <a:pt x="66" y="63"/>
                  <a:pt x="67" y="63"/>
                  <a:pt x="68" y="63"/>
                </a:cubicBezTo>
                <a:cubicBezTo>
                  <a:pt x="69" y="63"/>
                  <a:pt x="70" y="63"/>
                  <a:pt x="70" y="6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13"/>
                  <a:pt x="128" y="14"/>
                  <a:pt x="128" y="1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46"/>
                  <a:pt x="130" y="48"/>
                  <a:pt x="132" y="48"/>
                </a:cubicBezTo>
                <a:cubicBezTo>
                  <a:pt x="135" y="48"/>
                  <a:pt x="136" y="46"/>
                  <a:pt x="136" y="44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6" y="7"/>
                  <a:pt x="130" y="0"/>
                  <a:pt x="12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8" y="1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2" y="7"/>
                  <a:pt x="0" y="11"/>
                  <a:pt x="0" y="15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8"/>
                  <a:pt x="7" y="105"/>
                  <a:pt x="16" y="105"/>
                </a:cubicBezTo>
                <a:lnTo>
                  <a:pt x="93" y="105"/>
                </a:lnTo>
                <a:close/>
                <a:moveTo>
                  <a:pt x="68" y="54"/>
                </a:moveTo>
                <a:cubicBezTo>
                  <a:pt x="15" y="8"/>
                  <a:pt x="15" y="8"/>
                  <a:pt x="15" y="8"/>
                </a:cubicBezTo>
                <a:cubicBezTo>
                  <a:pt x="121" y="8"/>
                  <a:pt x="121" y="8"/>
                  <a:pt x="121" y="8"/>
                </a:cubicBezTo>
                <a:lnTo>
                  <a:pt x="68" y="54"/>
                </a:lnTo>
                <a:close/>
                <a:moveTo>
                  <a:pt x="113" y="84"/>
                </a:moveTo>
                <a:cubicBezTo>
                  <a:pt x="108" y="84"/>
                  <a:pt x="105" y="88"/>
                  <a:pt x="105" y="92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105" y="120"/>
                  <a:pt x="108" y="123"/>
                  <a:pt x="113" y="123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56" y="123"/>
                  <a:pt x="160" y="120"/>
                  <a:pt x="160" y="115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60" y="88"/>
                  <a:pt x="157" y="85"/>
                  <a:pt x="152" y="84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65"/>
                  <a:pt x="143" y="56"/>
                  <a:pt x="132" y="56"/>
                </a:cubicBezTo>
                <a:cubicBezTo>
                  <a:pt x="124" y="56"/>
                  <a:pt x="117" y="61"/>
                  <a:pt x="114" y="69"/>
                </a:cubicBezTo>
                <a:cubicBezTo>
                  <a:pt x="113" y="71"/>
                  <a:pt x="114" y="73"/>
                  <a:pt x="116" y="74"/>
                </a:cubicBezTo>
                <a:cubicBezTo>
                  <a:pt x="118" y="75"/>
                  <a:pt x="120" y="74"/>
                  <a:pt x="121" y="72"/>
                </a:cubicBezTo>
                <a:cubicBezTo>
                  <a:pt x="123" y="67"/>
                  <a:pt x="127" y="64"/>
                  <a:pt x="132" y="64"/>
                </a:cubicBezTo>
                <a:cubicBezTo>
                  <a:pt x="139" y="64"/>
                  <a:pt x="144" y="70"/>
                  <a:pt x="144" y="76"/>
                </a:cubicBezTo>
                <a:cubicBezTo>
                  <a:pt x="144" y="84"/>
                  <a:pt x="144" y="84"/>
                  <a:pt x="144" y="84"/>
                </a:cubicBezTo>
                <a:lnTo>
                  <a:pt x="113" y="84"/>
                </a:lnTo>
                <a:close/>
                <a:moveTo>
                  <a:pt x="152" y="115"/>
                </a:moveTo>
                <a:cubicBezTo>
                  <a:pt x="113" y="115"/>
                  <a:pt x="113" y="115"/>
                  <a:pt x="113" y="115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52" y="92"/>
                  <a:pt x="152" y="92"/>
                  <a:pt x="152" y="92"/>
                </a:cubicBezTo>
                <a:lnTo>
                  <a:pt x="152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34">
            <a:extLst>
              <a:ext uri="{FF2B5EF4-FFF2-40B4-BE49-F238E27FC236}">
                <a16:creationId xmlns:a16="http://schemas.microsoft.com/office/drawing/2014/main" id="{6365C67A-E086-4C2C-B007-01CAD1E0C2F7}"/>
              </a:ext>
            </a:extLst>
          </p:cNvPr>
          <p:cNvSpPr>
            <a:spLocks noEditPoints="1"/>
          </p:cNvSpPr>
          <p:nvPr/>
        </p:nvSpPr>
        <p:spPr bwMode="auto">
          <a:xfrm>
            <a:off x="3774292" y="5344276"/>
            <a:ext cx="346746" cy="349770"/>
          </a:xfrm>
          <a:custGeom>
            <a:avLst/>
            <a:gdLst>
              <a:gd name="T0" fmla="*/ 0 w 160"/>
              <a:gd name="T1" fmla="*/ 13772 h 160"/>
              <a:gd name="T2" fmla="*/ 0 w 160"/>
              <a:gd name="T3" fmla="*/ 537091 h 160"/>
              <a:gd name="T4" fmla="*/ 13653 w 160"/>
              <a:gd name="T5" fmla="*/ 550863 h 160"/>
              <a:gd name="T6" fmla="*/ 262811 w 160"/>
              <a:gd name="T7" fmla="*/ 550863 h 160"/>
              <a:gd name="T8" fmla="*/ 276463 w 160"/>
              <a:gd name="T9" fmla="*/ 537091 h 160"/>
              <a:gd name="T10" fmla="*/ 262811 w 160"/>
              <a:gd name="T11" fmla="*/ 523320 h 160"/>
              <a:gd name="T12" fmla="*/ 27305 w 160"/>
              <a:gd name="T13" fmla="*/ 523320 h 160"/>
              <a:gd name="T14" fmla="*/ 27305 w 160"/>
              <a:gd name="T15" fmla="*/ 27543 h 160"/>
              <a:gd name="T16" fmla="*/ 518795 w 160"/>
              <a:gd name="T17" fmla="*/ 27543 h 160"/>
              <a:gd name="T18" fmla="*/ 518795 w 160"/>
              <a:gd name="T19" fmla="*/ 265103 h 160"/>
              <a:gd name="T20" fmla="*/ 532448 w 160"/>
              <a:gd name="T21" fmla="*/ 278874 h 160"/>
              <a:gd name="T22" fmla="*/ 546100 w 160"/>
              <a:gd name="T23" fmla="*/ 265103 h 160"/>
              <a:gd name="T24" fmla="*/ 546100 w 160"/>
              <a:gd name="T25" fmla="*/ 13772 h 160"/>
              <a:gd name="T26" fmla="*/ 532448 w 160"/>
              <a:gd name="T27" fmla="*/ 0 h 160"/>
              <a:gd name="T28" fmla="*/ 13653 w 160"/>
              <a:gd name="T29" fmla="*/ 0 h 160"/>
              <a:gd name="T30" fmla="*/ 0 w 160"/>
              <a:gd name="T31" fmla="*/ 13772 h 160"/>
              <a:gd name="T32" fmla="*/ 546100 w 160"/>
              <a:gd name="T33" fmla="*/ 537091 h 160"/>
              <a:gd name="T34" fmla="*/ 546100 w 160"/>
              <a:gd name="T35" fmla="*/ 344289 h 160"/>
              <a:gd name="T36" fmla="*/ 532448 w 160"/>
              <a:gd name="T37" fmla="*/ 330518 h 160"/>
              <a:gd name="T38" fmla="*/ 341313 w 160"/>
              <a:gd name="T39" fmla="*/ 330518 h 160"/>
              <a:gd name="T40" fmla="*/ 327660 w 160"/>
              <a:gd name="T41" fmla="*/ 344289 h 160"/>
              <a:gd name="T42" fmla="*/ 327660 w 160"/>
              <a:gd name="T43" fmla="*/ 537091 h 160"/>
              <a:gd name="T44" fmla="*/ 341313 w 160"/>
              <a:gd name="T45" fmla="*/ 550863 h 160"/>
              <a:gd name="T46" fmla="*/ 532448 w 160"/>
              <a:gd name="T47" fmla="*/ 550863 h 160"/>
              <a:gd name="T48" fmla="*/ 546100 w 160"/>
              <a:gd name="T49" fmla="*/ 537091 h 160"/>
              <a:gd name="T50" fmla="*/ 518795 w 160"/>
              <a:gd name="T51" fmla="*/ 523320 h 160"/>
              <a:gd name="T52" fmla="*/ 354965 w 160"/>
              <a:gd name="T53" fmla="*/ 523320 h 160"/>
              <a:gd name="T54" fmla="*/ 354965 w 160"/>
              <a:gd name="T55" fmla="*/ 358061 h 160"/>
              <a:gd name="T56" fmla="*/ 518795 w 160"/>
              <a:gd name="T57" fmla="*/ 358061 h 160"/>
              <a:gd name="T58" fmla="*/ 518795 w 160"/>
              <a:gd name="T59" fmla="*/ 523320 h 160"/>
              <a:gd name="T60" fmla="*/ 245745 w 160"/>
              <a:gd name="T61" fmla="*/ 110173 h 160"/>
              <a:gd name="T62" fmla="*/ 232093 w 160"/>
              <a:gd name="T63" fmla="*/ 96401 h 160"/>
              <a:gd name="T64" fmla="*/ 109220 w 160"/>
              <a:gd name="T65" fmla="*/ 96401 h 160"/>
              <a:gd name="T66" fmla="*/ 95568 w 160"/>
              <a:gd name="T67" fmla="*/ 110173 h 160"/>
              <a:gd name="T68" fmla="*/ 95568 w 160"/>
              <a:gd name="T69" fmla="*/ 234117 h 160"/>
              <a:gd name="T70" fmla="*/ 109220 w 160"/>
              <a:gd name="T71" fmla="*/ 247888 h 160"/>
              <a:gd name="T72" fmla="*/ 122873 w 160"/>
              <a:gd name="T73" fmla="*/ 234117 h 160"/>
              <a:gd name="T74" fmla="*/ 122873 w 160"/>
              <a:gd name="T75" fmla="*/ 144602 h 160"/>
              <a:gd name="T76" fmla="*/ 276463 w 160"/>
              <a:gd name="T77" fmla="*/ 299532 h 160"/>
              <a:gd name="T78" fmla="*/ 286703 w 160"/>
              <a:gd name="T79" fmla="*/ 302975 h 160"/>
              <a:gd name="T80" fmla="*/ 296942 w 160"/>
              <a:gd name="T81" fmla="*/ 299532 h 160"/>
              <a:gd name="T82" fmla="*/ 296942 w 160"/>
              <a:gd name="T83" fmla="*/ 278874 h 160"/>
              <a:gd name="T84" fmla="*/ 143351 w 160"/>
              <a:gd name="T85" fmla="*/ 123944 h 160"/>
              <a:gd name="T86" fmla="*/ 232093 w 160"/>
              <a:gd name="T87" fmla="*/ 123944 h 160"/>
              <a:gd name="T88" fmla="*/ 245745 w 160"/>
              <a:gd name="T89" fmla="*/ 110173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60">
                <a:moveTo>
                  <a:pt x="0" y="4"/>
                </a:move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9" y="160"/>
                  <a:pt x="81" y="158"/>
                  <a:pt x="81" y="156"/>
                </a:cubicBezTo>
                <a:cubicBezTo>
                  <a:pt x="81" y="154"/>
                  <a:pt x="79" y="152"/>
                  <a:pt x="77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8"/>
                  <a:pt x="8" y="8"/>
                  <a:pt x="8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9"/>
                  <a:pt x="154" y="81"/>
                  <a:pt x="156" y="81"/>
                </a:cubicBezTo>
                <a:cubicBezTo>
                  <a:pt x="158" y="81"/>
                  <a:pt x="160" y="79"/>
                  <a:pt x="160" y="77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lose/>
                <a:moveTo>
                  <a:pt x="160" y="156"/>
                </a:moveTo>
                <a:cubicBezTo>
                  <a:pt x="160" y="100"/>
                  <a:pt x="160" y="100"/>
                  <a:pt x="160" y="100"/>
                </a:cubicBezTo>
                <a:cubicBezTo>
                  <a:pt x="160" y="98"/>
                  <a:pt x="158" y="96"/>
                  <a:pt x="156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8" y="96"/>
                  <a:pt x="96" y="98"/>
                  <a:pt x="96" y="10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158"/>
                  <a:pt x="98" y="160"/>
                  <a:pt x="100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60" y="158"/>
                  <a:pt x="160" y="156"/>
                </a:cubicBezTo>
                <a:close/>
                <a:moveTo>
                  <a:pt x="152" y="152"/>
                </a:moveTo>
                <a:cubicBezTo>
                  <a:pt x="104" y="152"/>
                  <a:pt x="104" y="152"/>
                  <a:pt x="104" y="152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52" y="104"/>
                  <a:pt x="152" y="104"/>
                  <a:pt x="152" y="104"/>
                </a:cubicBezTo>
                <a:lnTo>
                  <a:pt x="152" y="152"/>
                </a:lnTo>
                <a:close/>
                <a:moveTo>
                  <a:pt x="72" y="32"/>
                </a:moveTo>
                <a:cubicBezTo>
                  <a:pt x="72" y="30"/>
                  <a:pt x="70" y="28"/>
                  <a:pt x="68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0" y="28"/>
                  <a:pt x="28" y="30"/>
                  <a:pt x="28" y="32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70"/>
                  <a:pt x="30" y="72"/>
                  <a:pt x="32" y="72"/>
                </a:cubicBezTo>
                <a:cubicBezTo>
                  <a:pt x="34" y="72"/>
                  <a:pt x="36" y="70"/>
                  <a:pt x="36" y="68"/>
                </a:cubicBezTo>
                <a:cubicBezTo>
                  <a:pt x="36" y="42"/>
                  <a:pt x="36" y="42"/>
                  <a:pt x="36" y="42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8"/>
                  <a:pt x="83" y="88"/>
                  <a:pt x="84" y="88"/>
                </a:cubicBezTo>
                <a:cubicBezTo>
                  <a:pt x="85" y="88"/>
                  <a:pt x="86" y="88"/>
                  <a:pt x="87" y="87"/>
                </a:cubicBezTo>
                <a:cubicBezTo>
                  <a:pt x="89" y="86"/>
                  <a:pt x="89" y="83"/>
                  <a:pt x="87" y="81"/>
                </a:cubicBezTo>
                <a:cubicBezTo>
                  <a:pt x="42" y="36"/>
                  <a:pt x="42" y="36"/>
                  <a:pt x="42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70" y="36"/>
                  <a:pt x="72" y="34"/>
                  <a:pt x="72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40">
            <a:extLst>
              <a:ext uri="{FF2B5EF4-FFF2-40B4-BE49-F238E27FC236}">
                <a16:creationId xmlns:a16="http://schemas.microsoft.com/office/drawing/2014/main" id="{3B5AEBC0-64A9-40A5-AE6F-283167845AE1}"/>
              </a:ext>
            </a:extLst>
          </p:cNvPr>
          <p:cNvSpPr>
            <a:spLocks noEditPoints="1"/>
          </p:cNvSpPr>
          <p:nvPr/>
        </p:nvSpPr>
        <p:spPr bwMode="auto">
          <a:xfrm>
            <a:off x="4775799" y="1345784"/>
            <a:ext cx="346746" cy="348764"/>
          </a:xfrm>
          <a:custGeom>
            <a:avLst/>
            <a:gdLst>
              <a:gd name="T0" fmla="*/ 255984 w 160"/>
              <a:gd name="T1" fmla="*/ 425688 h 160"/>
              <a:gd name="T2" fmla="*/ 273050 w 160"/>
              <a:gd name="T3" fmla="*/ 435987 h 160"/>
              <a:gd name="T4" fmla="*/ 290116 w 160"/>
              <a:gd name="T5" fmla="*/ 425688 h 160"/>
              <a:gd name="T6" fmla="*/ 399336 w 160"/>
              <a:gd name="T7" fmla="*/ 319266 h 160"/>
              <a:gd name="T8" fmla="*/ 426641 w 160"/>
              <a:gd name="T9" fmla="*/ 254040 h 160"/>
              <a:gd name="T10" fmla="*/ 399336 w 160"/>
              <a:gd name="T11" fmla="*/ 188813 h 160"/>
              <a:gd name="T12" fmla="*/ 334486 w 160"/>
              <a:gd name="T13" fmla="*/ 161350 h 160"/>
              <a:gd name="T14" fmla="*/ 273050 w 160"/>
              <a:gd name="T15" fmla="*/ 181947 h 160"/>
              <a:gd name="T16" fmla="*/ 211614 w 160"/>
              <a:gd name="T17" fmla="*/ 161350 h 160"/>
              <a:gd name="T18" fmla="*/ 146764 w 160"/>
              <a:gd name="T19" fmla="*/ 188813 h 160"/>
              <a:gd name="T20" fmla="*/ 119459 w 160"/>
              <a:gd name="T21" fmla="*/ 254040 h 160"/>
              <a:gd name="T22" fmla="*/ 146764 w 160"/>
              <a:gd name="T23" fmla="*/ 319266 h 160"/>
              <a:gd name="T24" fmla="*/ 255984 w 160"/>
              <a:gd name="T25" fmla="*/ 425688 h 160"/>
              <a:gd name="T26" fmla="*/ 167243 w 160"/>
              <a:gd name="T27" fmla="*/ 205978 h 160"/>
              <a:gd name="T28" fmla="*/ 211614 w 160"/>
              <a:gd name="T29" fmla="*/ 188813 h 160"/>
              <a:gd name="T30" fmla="*/ 259398 w 160"/>
              <a:gd name="T31" fmla="*/ 205978 h 160"/>
              <a:gd name="T32" fmla="*/ 262811 w 160"/>
              <a:gd name="T33" fmla="*/ 212844 h 160"/>
              <a:gd name="T34" fmla="*/ 283289 w 160"/>
              <a:gd name="T35" fmla="*/ 212844 h 160"/>
              <a:gd name="T36" fmla="*/ 286703 w 160"/>
              <a:gd name="T37" fmla="*/ 205978 h 160"/>
              <a:gd name="T38" fmla="*/ 334486 w 160"/>
              <a:gd name="T39" fmla="*/ 188813 h 160"/>
              <a:gd name="T40" fmla="*/ 378857 w 160"/>
              <a:gd name="T41" fmla="*/ 205978 h 160"/>
              <a:gd name="T42" fmla="*/ 399336 w 160"/>
              <a:gd name="T43" fmla="*/ 254040 h 160"/>
              <a:gd name="T44" fmla="*/ 378857 w 160"/>
              <a:gd name="T45" fmla="*/ 298668 h 160"/>
              <a:gd name="T46" fmla="*/ 273050 w 160"/>
              <a:gd name="T47" fmla="*/ 405090 h 160"/>
              <a:gd name="T48" fmla="*/ 167243 w 160"/>
              <a:gd name="T49" fmla="*/ 298668 h 160"/>
              <a:gd name="T50" fmla="*/ 146764 w 160"/>
              <a:gd name="T51" fmla="*/ 254040 h 160"/>
              <a:gd name="T52" fmla="*/ 167243 w 160"/>
              <a:gd name="T53" fmla="*/ 205978 h 160"/>
              <a:gd name="T54" fmla="*/ 273050 w 160"/>
              <a:gd name="T55" fmla="*/ 549275 h 160"/>
              <a:gd name="T56" fmla="*/ 546100 w 160"/>
              <a:gd name="T57" fmla="*/ 274638 h 160"/>
              <a:gd name="T58" fmla="*/ 273050 w 160"/>
              <a:gd name="T59" fmla="*/ 0 h 160"/>
              <a:gd name="T60" fmla="*/ 0 w 160"/>
              <a:gd name="T61" fmla="*/ 274638 h 160"/>
              <a:gd name="T62" fmla="*/ 273050 w 160"/>
              <a:gd name="T63" fmla="*/ 549275 h 160"/>
              <a:gd name="T64" fmla="*/ 273050 w 160"/>
              <a:gd name="T65" fmla="*/ 27464 h 160"/>
              <a:gd name="T66" fmla="*/ 518795 w 160"/>
              <a:gd name="T67" fmla="*/ 274638 h 160"/>
              <a:gd name="T68" fmla="*/ 273050 w 160"/>
              <a:gd name="T69" fmla="*/ 521811 h 160"/>
              <a:gd name="T70" fmla="*/ 27305 w 160"/>
              <a:gd name="T71" fmla="*/ 274638 h 160"/>
              <a:gd name="T72" fmla="*/ 273050 w 160"/>
              <a:gd name="T73" fmla="*/ 27464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60">
                <a:moveTo>
                  <a:pt x="75" y="124"/>
                </a:moveTo>
                <a:cubicBezTo>
                  <a:pt x="76" y="126"/>
                  <a:pt x="78" y="127"/>
                  <a:pt x="80" y="127"/>
                </a:cubicBezTo>
                <a:cubicBezTo>
                  <a:pt x="82" y="127"/>
                  <a:pt x="84" y="126"/>
                  <a:pt x="85" y="124"/>
                </a:cubicBezTo>
                <a:cubicBezTo>
                  <a:pt x="117" y="93"/>
                  <a:pt x="117" y="93"/>
                  <a:pt x="117" y="93"/>
                </a:cubicBezTo>
                <a:cubicBezTo>
                  <a:pt x="122" y="88"/>
                  <a:pt x="125" y="81"/>
                  <a:pt x="125" y="74"/>
                </a:cubicBezTo>
                <a:cubicBezTo>
                  <a:pt x="125" y="67"/>
                  <a:pt x="122" y="60"/>
                  <a:pt x="117" y="55"/>
                </a:cubicBezTo>
                <a:cubicBezTo>
                  <a:pt x="112" y="49"/>
                  <a:pt x="105" y="47"/>
                  <a:pt x="98" y="47"/>
                </a:cubicBezTo>
                <a:cubicBezTo>
                  <a:pt x="91" y="47"/>
                  <a:pt x="85" y="49"/>
                  <a:pt x="80" y="53"/>
                </a:cubicBezTo>
                <a:cubicBezTo>
                  <a:pt x="75" y="49"/>
                  <a:pt x="69" y="47"/>
                  <a:pt x="62" y="47"/>
                </a:cubicBezTo>
                <a:cubicBezTo>
                  <a:pt x="55" y="47"/>
                  <a:pt x="48" y="49"/>
                  <a:pt x="43" y="55"/>
                </a:cubicBezTo>
                <a:cubicBezTo>
                  <a:pt x="38" y="60"/>
                  <a:pt x="35" y="67"/>
                  <a:pt x="35" y="74"/>
                </a:cubicBezTo>
                <a:cubicBezTo>
                  <a:pt x="35" y="81"/>
                  <a:pt x="38" y="88"/>
                  <a:pt x="43" y="93"/>
                </a:cubicBezTo>
                <a:lnTo>
                  <a:pt x="75" y="124"/>
                </a:lnTo>
                <a:close/>
                <a:moveTo>
                  <a:pt x="49" y="60"/>
                </a:moveTo>
                <a:cubicBezTo>
                  <a:pt x="52" y="57"/>
                  <a:pt x="57" y="55"/>
                  <a:pt x="62" y="55"/>
                </a:cubicBezTo>
                <a:cubicBezTo>
                  <a:pt x="67" y="55"/>
                  <a:pt x="72" y="57"/>
                  <a:pt x="76" y="60"/>
                </a:cubicBezTo>
                <a:cubicBezTo>
                  <a:pt x="77" y="62"/>
                  <a:pt x="77" y="62"/>
                  <a:pt x="77" y="62"/>
                </a:cubicBezTo>
                <a:cubicBezTo>
                  <a:pt x="79" y="63"/>
                  <a:pt x="81" y="63"/>
                  <a:pt x="83" y="62"/>
                </a:cubicBezTo>
                <a:cubicBezTo>
                  <a:pt x="84" y="60"/>
                  <a:pt x="84" y="60"/>
                  <a:pt x="84" y="60"/>
                </a:cubicBezTo>
                <a:cubicBezTo>
                  <a:pt x="88" y="57"/>
                  <a:pt x="93" y="55"/>
                  <a:pt x="98" y="55"/>
                </a:cubicBezTo>
                <a:cubicBezTo>
                  <a:pt x="103" y="55"/>
                  <a:pt x="108" y="57"/>
                  <a:pt x="111" y="60"/>
                </a:cubicBezTo>
                <a:cubicBezTo>
                  <a:pt x="115" y="64"/>
                  <a:pt x="117" y="69"/>
                  <a:pt x="117" y="74"/>
                </a:cubicBezTo>
                <a:cubicBezTo>
                  <a:pt x="117" y="79"/>
                  <a:pt x="115" y="84"/>
                  <a:pt x="111" y="87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49" y="87"/>
                  <a:pt x="49" y="87"/>
                  <a:pt x="49" y="87"/>
                </a:cubicBezTo>
                <a:cubicBezTo>
                  <a:pt x="45" y="84"/>
                  <a:pt x="43" y="79"/>
                  <a:pt x="43" y="74"/>
                </a:cubicBezTo>
                <a:cubicBezTo>
                  <a:pt x="43" y="69"/>
                  <a:pt x="45" y="64"/>
                  <a:pt x="49" y="60"/>
                </a:cubicBezTo>
                <a:close/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41">
            <a:extLst>
              <a:ext uri="{FF2B5EF4-FFF2-40B4-BE49-F238E27FC236}">
                <a16:creationId xmlns:a16="http://schemas.microsoft.com/office/drawing/2014/main" id="{9E777244-621F-46D2-BC2F-631D144E5BCD}"/>
              </a:ext>
            </a:extLst>
          </p:cNvPr>
          <p:cNvSpPr>
            <a:spLocks noEditPoints="1"/>
          </p:cNvSpPr>
          <p:nvPr/>
        </p:nvSpPr>
        <p:spPr bwMode="auto">
          <a:xfrm>
            <a:off x="4774491" y="2379654"/>
            <a:ext cx="346746" cy="319530"/>
          </a:xfrm>
          <a:custGeom>
            <a:avLst/>
            <a:gdLst>
              <a:gd name="T0" fmla="*/ 10239 w 160"/>
              <a:gd name="T1" fmla="*/ 310215 h 146"/>
              <a:gd name="T2" fmla="*/ 13653 w 160"/>
              <a:gd name="T3" fmla="*/ 310215 h 146"/>
              <a:gd name="T4" fmla="*/ 23892 w 160"/>
              <a:gd name="T5" fmla="*/ 303322 h 146"/>
              <a:gd name="T6" fmla="*/ 194548 w 160"/>
              <a:gd name="T7" fmla="*/ 203363 h 146"/>
              <a:gd name="T8" fmla="*/ 194548 w 160"/>
              <a:gd name="T9" fmla="*/ 258513 h 146"/>
              <a:gd name="T10" fmla="*/ 201374 w 160"/>
              <a:gd name="T11" fmla="*/ 272300 h 146"/>
              <a:gd name="T12" fmla="*/ 215027 w 160"/>
              <a:gd name="T13" fmla="*/ 272300 h 146"/>
              <a:gd name="T14" fmla="*/ 385683 w 160"/>
              <a:gd name="T15" fmla="*/ 148214 h 146"/>
              <a:gd name="T16" fmla="*/ 392509 w 160"/>
              <a:gd name="T17" fmla="*/ 137873 h 146"/>
              <a:gd name="T18" fmla="*/ 385683 w 160"/>
              <a:gd name="T19" fmla="*/ 124086 h 146"/>
              <a:gd name="T20" fmla="*/ 215027 w 160"/>
              <a:gd name="T21" fmla="*/ 3447 h 146"/>
              <a:gd name="T22" fmla="*/ 201374 w 160"/>
              <a:gd name="T23" fmla="*/ 0 h 146"/>
              <a:gd name="T24" fmla="*/ 194548 w 160"/>
              <a:gd name="T25" fmla="*/ 13787 h 146"/>
              <a:gd name="T26" fmla="*/ 194548 w 160"/>
              <a:gd name="T27" fmla="*/ 68937 h 146"/>
              <a:gd name="T28" fmla="*/ 30718 w 160"/>
              <a:gd name="T29" fmla="*/ 162001 h 146"/>
              <a:gd name="T30" fmla="*/ 0 w 160"/>
              <a:gd name="T31" fmla="*/ 296428 h 146"/>
              <a:gd name="T32" fmla="*/ 10239 w 160"/>
              <a:gd name="T33" fmla="*/ 310215 h 146"/>
              <a:gd name="T34" fmla="*/ 208201 w 160"/>
              <a:gd name="T35" fmla="*/ 96511 h 146"/>
              <a:gd name="T36" fmla="*/ 221853 w 160"/>
              <a:gd name="T37" fmla="*/ 82724 h 146"/>
              <a:gd name="T38" fmla="*/ 221853 w 160"/>
              <a:gd name="T39" fmla="*/ 41362 h 146"/>
              <a:gd name="T40" fmla="*/ 354965 w 160"/>
              <a:gd name="T41" fmla="*/ 137873 h 146"/>
              <a:gd name="T42" fmla="*/ 221853 w 160"/>
              <a:gd name="T43" fmla="*/ 234385 h 146"/>
              <a:gd name="T44" fmla="*/ 221853 w 160"/>
              <a:gd name="T45" fmla="*/ 189576 h 146"/>
              <a:gd name="T46" fmla="*/ 218440 w 160"/>
              <a:gd name="T47" fmla="*/ 179235 h 146"/>
              <a:gd name="T48" fmla="*/ 208201 w 160"/>
              <a:gd name="T49" fmla="*/ 175789 h 146"/>
              <a:gd name="T50" fmla="*/ 208201 w 160"/>
              <a:gd name="T51" fmla="*/ 175789 h 146"/>
              <a:gd name="T52" fmla="*/ 30718 w 160"/>
              <a:gd name="T53" fmla="*/ 248172 h 146"/>
              <a:gd name="T54" fmla="*/ 208201 w 160"/>
              <a:gd name="T55" fmla="*/ 96511 h 146"/>
              <a:gd name="T56" fmla="*/ 450533 w 160"/>
              <a:gd name="T57" fmla="*/ 151661 h 146"/>
              <a:gd name="T58" fmla="*/ 518795 w 160"/>
              <a:gd name="T59" fmla="*/ 151661 h 146"/>
              <a:gd name="T60" fmla="*/ 518795 w 160"/>
              <a:gd name="T61" fmla="*/ 475663 h 146"/>
              <a:gd name="T62" fmla="*/ 133112 w 160"/>
              <a:gd name="T63" fmla="*/ 475663 h 146"/>
              <a:gd name="T64" fmla="*/ 133112 w 160"/>
              <a:gd name="T65" fmla="*/ 279194 h 146"/>
              <a:gd name="T66" fmla="*/ 119459 w 160"/>
              <a:gd name="T67" fmla="*/ 265406 h 146"/>
              <a:gd name="T68" fmla="*/ 105807 w 160"/>
              <a:gd name="T69" fmla="*/ 279194 h 146"/>
              <a:gd name="T70" fmla="*/ 105807 w 160"/>
              <a:gd name="T71" fmla="*/ 489451 h 146"/>
              <a:gd name="T72" fmla="*/ 119459 w 160"/>
              <a:gd name="T73" fmla="*/ 503238 h 146"/>
              <a:gd name="T74" fmla="*/ 532448 w 160"/>
              <a:gd name="T75" fmla="*/ 503238 h 146"/>
              <a:gd name="T76" fmla="*/ 546100 w 160"/>
              <a:gd name="T77" fmla="*/ 489451 h 146"/>
              <a:gd name="T78" fmla="*/ 546100 w 160"/>
              <a:gd name="T79" fmla="*/ 137873 h 146"/>
              <a:gd name="T80" fmla="*/ 532448 w 160"/>
              <a:gd name="T81" fmla="*/ 124086 h 146"/>
              <a:gd name="T82" fmla="*/ 450533 w 160"/>
              <a:gd name="T83" fmla="*/ 124086 h 146"/>
              <a:gd name="T84" fmla="*/ 436880 w 160"/>
              <a:gd name="T85" fmla="*/ 137873 h 146"/>
              <a:gd name="T86" fmla="*/ 450533 w 160"/>
              <a:gd name="T87" fmla="*/ 151661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46">
                <a:moveTo>
                  <a:pt x="3" y="90"/>
                </a:moveTo>
                <a:cubicBezTo>
                  <a:pt x="3" y="90"/>
                  <a:pt x="4" y="90"/>
                  <a:pt x="4" y="90"/>
                </a:cubicBezTo>
                <a:cubicBezTo>
                  <a:pt x="5" y="90"/>
                  <a:pt x="7" y="89"/>
                  <a:pt x="7" y="88"/>
                </a:cubicBezTo>
                <a:cubicBezTo>
                  <a:pt x="23" y="61"/>
                  <a:pt x="39" y="59"/>
                  <a:pt x="57" y="59"/>
                </a:cubicBezTo>
                <a:cubicBezTo>
                  <a:pt x="57" y="75"/>
                  <a:pt x="57" y="75"/>
                  <a:pt x="57" y="75"/>
                </a:cubicBezTo>
                <a:cubicBezTo>
                  <a:pt x="57" y="77"/>
                  <a:pt x="58" y="78"/>
                  <a:pt x="59" y="79"/>
                </a:cubicBezTo>
                <a:cubicBezTo>
                  <a:pt x="61" y="80"/>
                  <a:pt x="62" y="80"/>
                  <a:pt x="63" y="79"/>
                </a:cubicBezTo>
                <a:cubicBezTo>
                  <a:pt x="113" y="43"/>
                  <a:pt x="113" y="43"/>
                  <a:pt x="113" y="43"/>
                </a:cubicBezTo>
                <a:cubicBezTo>
                  <a:pt x="114" y="42"/>
                  <a:pt x="115" y="41"/>
                  <a:pt x="115" y="40"/>
                </a:cubicBezTo>
                <a:cubicBezTo>
                  <a:pt x="115" y="38"/>
                  <a:pt x="114" y="37"/>
                  <a:pt x="113" y="36"/>
                </a:cubicBez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59" y="0"/>
                </a:cubicBezTo>
                <a:cubicBezTo>
                  <a:pt x="58" y="1"/>
                  <a:pt x="57" y="3"/>
                  <a:pt x="57" y="4"/>
                </a:cubicBezTo>
                <a:cubicBezTo>
                  <a:pt x="57" y="20"/>
                  <a:pt x="57" y="20"/>
                  <a:pt x="57" y="20"/>
                </a:cubicBezTo>
                <a:cubicBezTo>
                  <a:pt x="34" y="22"/>
                  <a:pt x="18" y="31"/>
                  <a:pt x="9" y="47"/>
                </a:cubicBezTo>
                <a:cubicBezTo>
                  <a:pt x="1" y="60"/>
                  <a:pt x="0" y="76"/>
                  <a:pt x="0" y="86"/>
                </a:cubicBezTo>
                <a:cubicBezTo>
                  <a:pt x="0" y="88"/>
                  <a:pt x="1" y="90"/>
                  <a:pt x="3" y="90"/>
                </a:cubicBezTo>
                <a:close/>
                <a:moveTo>
                  <a:pt x="61" y="28"/>
                </a:moveTo>
                <a:cubicBezTo>
                  <a:pt x="63" y="28"/>
                  <a:pt x="65" y="26"/>
                  <a:pt x="65" y="24"/>
                </a:cubicBezTo>
                <a:cubicBezTo>
                  <a:pt x="65" y="12"/>
                  <a:pt x="65" y="12"/>
                  <a:pt x="65" y="12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55"/>
                  <a:pt x="65" y="55"/>
                  <a:pt x="65" y="55"/>
                </a:cubicBezTo>
                <a:cubicBezTo>
                  <a:pt x="65" y="54"/>
                  <a:pt x="65" y="53"/>
                  <a:pt x="64" y="52"/>
                </a:cubicBezTo>
                <a:cubicBezTo>
                  <a:pt x="63" y="52"/>
                  <a:pt x="62" y="51"/>
                  <a:pt x="61" y="51"/>
                </a:cubicBezTo>
                <a:cubicBezTo>
                  <a:pt x="61" y="51"/>
                  <a:pt x="61" y="51"/>
                  <a:pt x="61" y="51"/>
                </a:cubicBezTo>
                <a:cubicBezTo>
                  <a:pt x="43" y="51"/>
                  <a:pt x="25" y="51"/>
                  <a:pt x="9" y="72"/>
                </a:cubicBezTo>
                <a:cubicBezTo>
                  <a:pt x="12" y="51"/>
                  <a:pt x="23" y="30"/>
                  <a:pt x="61" y="28"/>
                </a:cubicBezTo>
                <a:close/>
                <a:moveTo>
                  <a:pt x="132" y="44"/>
                </a:moveTo>
                <a:cubicBezTo>
                  <a:pt x="152" y="44"/>
                  <a:pt x="152" y="44"/>
                  <a:pt x="152" y="44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39" y="81"/>
                  <a:pt x="39" y="81"/>
                  <a:pt x="39" y="81"/>
                </a:cubicBezTo>
                <a:cubicBezTo>
                  <a:pt x="39" y="79"/>
                  <a:pt x="37" y="77"/>
                  <a:pt x="35" y="77"/>
                </a:cubicBezTo>
                <a:cubicBezTo>
                  <a:pt x="33" y="77"/>
                  <a:pt x="31" y="79"/>
                  <a:pt x="31" y="81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31" y="145"/>
                  <a:pt x="33" y="146"/>
                  <a:pt x="35" y="146"/>
                </a:cubicBezTo>
                <a:cubicBezTo>
                  <a:pt x="156" y="146"/>
                  <a:pt x="156" y="146"/>
                  <a:pt x="156" y="146"/>
                </a:cubicBezTo>
                <a:cubicBezTo>
                  <a:pt x="158" y="146"/>
                  <a:pt x="160" y="145"/>
                  <a:pt x="160" y="142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37"/>
                  <a:pt x="158" y="36"/>
                  <a:pt x="156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29" y="36"/>
                  <a:pt x="128" y="37"/>
                  <a:pt x="128" y="40"/>
                </a:cubicBezTo>
                <a:cubicBezTo>
                  <a:pt x="128" y="42"/>
                  <a:pt x="129" y="44"/>
                  <a:pt x="132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42">
            <a:extLst>
              <a:ext uri="{FF2B5EF4-FFF2-40B4-BE49-F238E27FC236}">
                <a16:creationId xmlns:a16="http://schemas.microsoft.com/office/drawing/2014/main" id="{57980BA9-C93D-443F-B61F-933C39770536}"/>
              </a:ext>
            </a:extLst>
          </p:cNvPr>
          <p:cNvSpPr>
            <a:spLocks noEditPoints="1"/>
          </p:cNvSpPr>
          <p:nvPr/>
        </p:nvSpPr>
        <p:spPr bwMode="auto">
          <a:xfrm>
            <a:off x="4820212" y="3364327"/>
            <a:ext cx="346744" cy="318520"/>
          </a:xfrm>
          <a:custGeom>
            <a:avLst/>
            <a:gdLst>
              <a:gd name="T0" fmla="*/ 160417 w 160"/>
              <a:gd name="T1" fmla="*/ 147746 h 146"/>
              <a:gd name="T2" fmla="*/ 331073 w 160"/>
              <a:gd name="T3" fmla="*/ 271441 h 146"/>
              <a:gd name="T4" fmla="*/ 344726 w 160"/>
              <a:gd name="T5" fmla="*/ 271441 h 146"/>
              <a:gd name="T6" fmla="*/ 351552 w 160"/>
              <a:gd name="T7" fmla="*/ 257697 h 146"/>
              <a:gd name="T8" fmla="*/ 351552 w 160"/>
              <a:gd name="T9" fmla="*/ 202722 h 146"/>
              <a:gd name="T10" fmla="*/ 522208 w 160"/>
              <a:gd name="T11" fmla="*/ 302364 h 146"/>
              <a:gd name="T12" fmla="*/ 532448 w 160"/>
              <a:gd name="T13" fmla="*/ 309236 h 146"/>
              <a:gd name="T14" fmla="*/ 535861 w 160"/>
              <a:gd name="T15" fmla="*/ 309236 h 146"/>
              <a:gd name="T16" fmla="*/ 546100 w 160"/>
              <a:gd name="T17" fmla="*/ 295492 h 146"/>
              <a:gd name="T18" fmla="*/ 515382 w 160"/>
              <a:gd name="T19" fmla="*/ 161490 h 146"/>
              <a:gd name="T20" fmla="*/ 351552 w 160"/>
              <a:gd name="T21" fmla="*/ 68719 h 146"/>
              <a:gd name="T22" fmla="*/ 351552 w 160"/>
              <a:gd name="T23" fmla="*/ 13744 h 146"/>
              <a:gd name="T24" fmla="*/ 344726 w 160"/>
              <a:gd name="T25" fmla="*/ 0 h 146"/>
              <a:gd name="T26" fmla="*/ 331073 w 160"/>
              <a:gd name="T27" fmla="*/ 3436 h 146"/>
              <a:gd name="T28" fmla="*/ 160417 w 160"/>
              <a:gd name="T29" fmla="*/ 123695 h 146"/>
              <a:gd name="T30" fmla="*/ 153591 w 160"/>
              <a:gd name="T31" fmla="*/ 137438 h 146"/>
              <a:gd name="T32" fmla="*/ 160417 w 160"/>
              <a:gd name="T33" fmla="*/ 147746 h 146"/>
              <a:gd name="T34" fmla="*/ 324247 w 160"/>
              <a:gd name="T35" fmla="*/ 41232 h 146"/>
              <a:gd name="T36" fmla="*/ 324247 w 160"/>
              <a:gd name="T37" fmla="*/ 82463 h 146"/>
              <a:gd name="T38" fmla="*/ 337899 w 160"/>
              <a:gd name="T39" fmla="*/ 96207 h 146"/>
              <a:gd name="T40" fmla="*/ 515382 w 160"/>
              <a:gd name="T41" fmla="*/ 247389 h 146"/>
              <a:gd name="T42" fmla="*/ 337899 w 160"/>
              <a:gd name="T43" fmla="*/ 175234 h 146"/>
              <a:gd name="T44" fmla="*/ 337899 w 160"/>
              <a:gd name="T45" fmla="*/ 175234 h 146"/>
              <a:gd name="T46" fmla="*/ 327660 w 160"/>
              <a:gd name="T47" fmla="*/ 178670 h 146"/>
              <a:gd name="T48" fmla="*/ 324247 w 160"/>
              <a:gd name="T49" fmla="*/ 188978 h 146"/>
              <a:gd name="T50" fmla="*/ 324247 w 160"/>
              <a:gd name="T51" fmla="*/ 233645 h 146"/>
              <a:gd name="T52" fmla="*/ 191135 w 160"/>
              <a:gd name="T53" fmla="*/ 137438 h 146"/>
              <a:gd name="T54" fmla="*/ 324247 w 160"/>
              <a:gd name="T55" fmla="*/ 41232 h 146"/>
              <a:gd name="T56" fmla="*/ 13653 w 160"/>
              <a:gd name="T57" fmla="*/ 501650 h 146"/>
              <a:gd name="T58" fmla="*/ 426641 w 160"/>
              <a:gd name="T59" fmla="*/ 501650 h 146"/>
              <a:gd name="T60" fmla="*/ 440293 w 160"/>
              <a:gd name="T61" fmla="*/ 487906 h 146"/>
              <a:gd name="T62" fmla="*/ 440293 w 160"/>
              <a:gd name="T63" fmla="*/ 278313 h 146"/>
              <a:gd name="T64" fmla="*/ 426641 w 160"/>
              <a:gd name="T65" fmla="*/ 264569 h 146"/>
              <a:gd name="T66" fmla="*/ 412988 w 160"/>
              <a:gd name="T67" fmla="*/ 278313 h 146"/>
              <a:gd name="T68" fmla="*/ 412988 w 160"/>
              <a:gd name="T69" fmla="*/ 474162 h 146"/>
              <a:gd name="T70" fmla="*/ 27305 w 160"/>
              <a:gd name="T71" fmla="*/ 474162 h 146"/>
              <a:gd name="T72" fmla="*/ 27305 w 160"/>
              <a:gd name="T73" fmla="*/ 151182 h 146"/>
              <a:gd name="T74" fmla="*/ 95568 w 160"/>
              <a:gd name="T75" fmla="*/ 151182 h 146"/>
              <a:gd name="T76" fmla="*/ 109220 w 160"/>
              <a:gd name="T77" fmla="*/ 137438 h 146"/>
              <a:gd name="T78" fmla="*/ 95568 w 160"/>
              <a:gd name="T79" fmla="*/ 123695 h 146"/>
              <a:gd name="T80" fmla="*/ 13653 w 160"/>
              <a:gd name="T81" fmla="*/ 123695 h 146"/>
              <a:gd name="T82" fmla="*/ 0 w 160"/>
              <a:gd name="T83" fmla="*/ 137438 h 146"/>
              <a:gd name="T84" fmla="*/ 0 w 160"/>
              <a:gd name="T85" fmla="*/ 487906 h 146"/>
              <a:gd name="T86" fmla="*/ 13653 w 160"/>
              <a:gd name="T87" fmla="*/ 501650 h 1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46">
                <a:moveTo>
                  <a:pt x="47" y="43"/>
                </a:moveTo>
                <a:cubicBezTo>
                  <a:pt x="97" y="79"/>
                  <a:pt x="97" y="79"/>
                  <a:pt x="97" y="79"/>
                </a:cubicBezTo>
                <a:cubicBezTo>
                  <a:pt x="98" y="80"/>
                  <a:pt x="100" y="80"/>
                  <a:pt x="101" y="79"/>
                </a:cubicBezTo>
                <a:cubicBezTo>
                  <a:pt x="102" y="78"/>
                  <a:pt x="103" y="77"/>
                  <a:pt x="103" y="75"/>
                </a:cubicBezTo>
                <a:cubicBezTo>
                  <a:pt x="103" y="59"/>
                  <a:pt x="103" y="59"/>
                  <a:pt x="103" y="59"/>
                </a:cubicBezTo>
                <a:cubicBezTo>
                  <a:pt x="121" y="59"/>
                  <a:pt x="137" y="61"/>
                  <a:pt x="153" y="88"/>
                </a:cubicBezTo>
                <a:cubicBezTo>
                  <a:pt x="153" y="89"/>
                  <a:pt x="155" y="90"/>
                  <a:pt x="156" y="90"/>
                </a:cubicBezTo>
                <a:cubicBezTo>
                  <a:pt x="156" y="90"/>
                  <a:pt x="157" y="90"/>
                  <a:pt x="157" y="90"/>
                </a:cubicBezTo>
                <a:cubicBezTo>
                  <a:pt x="159" y="90"/>
                  <a:pt x="160" y="88"/>
                  <a:pt x="160" y="86"/>
                </a:cubicBezTo>
                <a:cubicBezTo>
                  <a:pt x="160" y="76"/>
                  <a:pt x="159" y="60"/>
                  <a:pt x="151" y="47"/>
                </a:cubicBezTo>
                <a:cubicBezTo>
                  <a:pt x="142" y="31"/>
                  <a:pt x="126" y="22"/>
                  <a:pt x="103" y="20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2"/>
                  <a:pt x="102" y="1"/>
                  <a:pt x="101" y="0"/>
                </a:cubicBezTo>
                <a:cubicBezTo>
                  <a:pt x="100" y="0"/>
                  <a:pt x="98" y="0"/>
                  <a:pt x="97" y="1"/>
                </a:cubicBezTo>
                <a:cubicBezTo>
                  <a:pt x="47" y="36"/>
                  <a:pt x="47" y="36"/>
                  <a:pt x="47" y="36"/>
                </a:cubicBezTo>
                <a:cubicBezTo>
                  <a:pt x="46" y="37"/>
                  <a:pt x="45" y="38"/>
                  <a:pt x="45" y="40"/>
                </a:cubicBezTo>
                <a:cubicBezTo>
                  <a:pt x="45" y="41"/>
                  <a:pt x="46" y="42"/>
                  <a:pt x="47" y="43"/>
                </a:cubicBezTo>
                <a:close/>
                <a:moveTo>
                  <a:pt x="95" y="12"/>
                </a:moveTo>
                <a:cubicBezTo>
                  <a:pt x="95" y="24"/>
                  <a:pt x="95" y="24"/>
                  <a:pt x="95" y="24"/>
                </a:cubicBezTo>
                <a:cubicBezTo>
                  <a:pt x="95" y="26"/>
                  <a:pt x="97" y="28"/>
                  <a:pt x="99" y="28"/>
                </a:cubicBezTo>
                <a:cubicBezTo>
                  <a:pt x="137" y="30"/>
                  <a:pt x="148" y="51"/>
                  <a:pt x="151" y="72"/>
                </a:cubicBezTo>
                <a:cubicBezTo>
                  <a:pt x="135" y="51"/>
                  <a:pt x="117" y="51"/>
                  <a:pt x="99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8" y="51"/>
                  <a:pt x="97" y="52"/>
                  <a:pt x="96" y="52"/>
                </a:cubicBezTo>
                <a:cubicBezTo>
                  <a:pt x="95" y="53"/>
                  <a:pt x="95" y="54"/>
                  <a:pt x="95" y="55"/>
                </a:cubicBezTo>
                <a:cubicBezTo>
                  <a:pt x="95" y="68"/>
                  <a:pt x="95" y="68"/>
                  <a:pt x="95" y="68"/>
                </a:cubicBezTo>
                <a:cubicBezTo>
                  <a:pt x="56" y="40"/>
                  <a:pt x="56" y="40"/>
                  <a:pt x="56" y="40"/>
                </a:cubicBezTo>
                <a:lnTo>
                  <a:pt x="95" y="12"/>
                </a:lnTo>
                <a:close/>
                <a:moveTo>
                  <a:pt x="4" y="146"/>
                </a:moveTo>
                <a:cubicBezTo>
                  <a:pt x="125" y="146"/>
                  <a:pt x="125" y="146"/>
                  <a:pt x="125" y="146"/>
                </a:cubicBezTo>
                <a:cubicBezTo>
                  <a:pt x="127" y="146"/>
                  <a:pt x="129" y="145"/>
                  <a:pt x="129" y="142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9" y="79"/>
                  <a:pt x="127" y="77"/>
                  <a:pt x="125" y="77"/>
                </a:cubicBezTo>
                <a:cubicBezTo>
                  <a:pt x="123" y="77"/>
                  <a:pt x="121" y="79"/>
                  <a:pt x="121" y="81"/>
                </a:cubicBezTo>
                <a:cubicBezTo>
                  <a:pt x="121" y="138"/>
                  <a:pt x="121" y="138"/>
                  <a:pt x="121" y="138"/>
                </a:cubicBezTo>
                <a:cubicBezTo>
                  <a:pt x="8" y="138"/>
                  <a:pt x="8" y="138"/>
                  <a:pt x="8" y="138"/>
                </a:cubicBezTo>
                <a:cubicBezTo>
                  <a:pt x="8" y="44"/>
                  <a:pt x="8" y="44"/>
                  <a:pt x="8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1" y="44"/>
                  <a:pt x="32" y="42"/>
                  <a:pt x="32" y="40"/>
                </a:cubicBezTo>
                <a:cubicBezTo>
                  <a:pt x="32" y="37"/>
                  <a:pt x="31" y="36"/>
                  <a:pt x="28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7"/>
                  <a:pt x="0" y="40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5"/>
                  <a:pt x="2" y="146"/>
                  <a:pt x="4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43">
            <a:extLst>
              <a:ext uri="{FF2B5EF4-FFF2-40B4-BE49-F238E27FC236}">
                <a16:creationId xmlns:a16="http://schemas.microsoft.com/office/drawing/2014/main" id="{6F1F5EE0-7E4A-4F66-A8DB-0469B6CF7B89}"/>
              </a:ext>
            </a:extLst>
          </p:cNvPr>
          <p:cNvSpPr>
            <a:spLocks noEditPoints="1"/>
          </p:cNvSpPr>
          <p:nvPr/>
        </p:nvSpPr>
        <p:spPr bwMode="auto">
          <a:xfrm>
            <a:off x="4807597" y="4348431"/>
            <a:ext cx="310456" cy="349766"/>
          </a:xfrm>
          <a:custGeom>
            <a:avLst/>
            <a:gdLst>
              <a:gd name="T0" fmla="*/ 222250 w 143"/>
              <a:gd name="T1" fmla="*/ 382161 h 160"/>
              <a:gd name="T2" fmla="*/ 235927 w 143"/>
              <a:gd name="T3" fmla="*/ 385604 h 160"/>
              <a:gd name="T4" fmla="*/ 242765 w 143"/>
              <a:gd name="T5" fmla="*/ 371833 h 160"/>
              <a:gd name="T6" fmla="*/ 242765 w 143"/>
              <a:gd name="T7" fmla="*/ 278874 h 160"/>
              <a:gd name="T8" fmla="*/ 461596 w 143"/>
              <a:gd name="T9" fmla="*/ 416590 h 160"/>
              <a:gd name="T10" fmla="*/ 475273 w 143"/>
              <a:gd name="T11" fmla="*/ 423476 h 160"/>
              <a:gd name="T12" fmla="*/ 478692 w 143"/>
              <a:gd name="T13" fmla="*/ 420033 h 160"/>
              <a:gd name="T14" fmla="*/ 488950 w 143"/>
              <a:gd name="T15" fmla="*/ 409704 h 160"/>
              <a:gd name="T16" fmla="*/ 488950 w 143"/>
              <a:gd name="T17" fmla="*/ 395933 h 160"/>
              <a:gd name="T18" fmla="*/ 242765 w 143"/>
              <a:gd name="T19" fmla="*/ 106730 h 160"/>
              <a:gd name="T20" fmla="*/ 242765 w 143"/>
              <a:gd name="T21" fmla="*/ 13772 h 160"/>
              <a:gd name="T22" fmla="*/ 235927 w 143"/>
              <a:gd name="T23" fmla="*/ 0 h 160"/>
              <a:gd name="T24" fmla="*/ 222250 w 143"/>
              <a:gd name="T25" fmla="*/ 3443 h 160"/>
              <a:gd name="T26" fmla="*/ 3419 w 143"/>
              <a:gd name="T27" fmla="*/ 182473 h 160"/>
              <a:gd name="T28" fmla="*/ 0 w 143"/>
              <a:gd name="T29" fmla="*/ 192802 h 160"/>
              <a:gd name="T30" fmla="*/ 3419 w 143"/>
              <a:gd name="T31" fmla="*/ 203131 h 160"/>
              <a:gd name="T32" fmla="*/ 222250 w 143"/>
              <a:gd name="T33" fmla="*/ 382161 h 160"/>
              <a:gd name="T34" fmla="*/ 215412 w 143"/>
              <a:gd name="T35" fmla="*/ 41315 h 160"/>
              <a:gd name="T36" fmla="*/ 215412 w 143"/>
              <a:gd name="T37" fmla="*/ 120501 h 160"/>
              <a:gd name="T38" fmla="*/ 229088 w 143"/>
              <a:gd name="T39" fmla="*/ 134273 h 160"/>
              <a:gd name="T40" fmla="*/ 434242 w 143"/>
              <a:gd name="T41" fmla="*/ 230674 h 160"/>
              <a:gd name="T42" fmla="*/ 461596 w 143"/>
              <a:gd name="T43" fmla="*/ 358061 h 160"/>
              <a:gd name="T44" fmla="*/ 229088 w 143"/>
              <a:gd name="T45" fmla="*/ 251331 h 160"/>
              <a:gd name="T46" fmla="*/ 229088 w 143"/>
              <a:gd name="T47" fmla="*/ 251331 h 160"/>
              <a:gd name="T48" fmla="*/ 218831 w 143"/>
              <a:gd name="T49" fmla="*/ 254774 h 160"/>
              <a:gd name="T50" fmla="*/ 215412 w 143"/>
              <a:gd name="T51" fmla="*/ 265103 h 160"/>
              <a:gd name="T52" fmla="*/ 215412 w 143"/>
              <a:gd name="T53" fmla="*/ 344289 h 160"/>
              <a:gd name="T54" fmla="*/ 34192 w 143"/>
              <a:gd name="T55" fmla="*/ 192802 h 160"/>
              <a:gd name="T56" fmla="*/ 215412 w 143"/>
              <a:gd name="T57" fmla="*/ 41315 h 160"/>
              <a:gd name="T58" fmla="*/ 488950 w 143"/>
              <a:gd name="T59" fmla="*/ 537091 h 160"/>
              <a:gd name="T60" fmla="*/ 488950 w 143"/>
              <a:gd name="T61" fmla="*/ 475119 h 160"/>
              <a:gd name="T62" fmla="*/ 475273 w 143"/>
              <a:gd name="T63" fmla="*/ 461348 h 160"/>
              <a:gd name="T64" fmla="*/ 461596 w 143"/>
              <a:gd name="T65" fmla="*/ 475119 h 160"/>
              <a:gd name="T66" fmla="*/ 461596 w 143"/>
              <a:gd name="T67" fmla="*/ 523320 h 160"/>
              <a:gd name="T68" fmla="*/ 30773 w 143"/>
              <a:gd name="T69" fmla="*/ 523320 h 160"/>
              <a:gd name="T70" fmla="*/ 30773 w 143"/>
              <a:gd name="T71" fmla="*/ 282317 h 160"/>
              <a:gd name="T72" fmla="*/ 17096 w 143"/>
              <a:gd name="T73" fmla="*/ 268546 h 160"/>
              <a:gd name="T74" fmla="*/ 3419 w 143"/>
              <a:gd name="T75" fmla="*/ 282317 h 160"/>
              <a:gd name="T76" fmla="*/ 3419 w 143"/>
              <a:gd name="T77" fmla="*/ 537091 h 160"/>
              <a:gd name="T78" fmla="*/ 17096 w 143"/>
              <a:gd name="T79" fmla="*/ 550863 h 160"/>
              <a:gd name="T80" fmla="*/ 475273 w 143"/>
              <a:gd name="T81" fmla="*/ 550863 h 160"/>
              <a:gd name="T82" fmla="*/ 488950 w 143"/>
              <a:gd name="T83" fmla="*/ 537091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43" h="160">
                <a:moveTo>
                  <a:pt x="65" y="111"/>
                </a:moveTo>
                <a:cubicBezTo>
                  <a:pt x="66" y="112"/>
                  <a:pt x="67" y="113"/>
                  <a:pt x="69" y="112"/>
                </a:cubicBezTo>
                <a:cubicBezTo>
                  <a:pt x="70" y="111"/>
                  <a:pt x="71" y="110"/>
                  <a:pt x="71" y="108"/>
                </a:cubicBezTo>
                <a:cubicBezTo>
                  <a:pt x="71" y="81"/>
                  <a:pt x="71" y="81"/>
                  <a:pt x="71" y="81"/>
                </a:cubicBezTo>
                <a:cubicBezTo>
                  <a:pt x="97" y="81"/>
                  <a:pt x="114" y="83"/>
                  <a:pt x="135" y="121"/>
                </a:cubicBezTo>
                <a:cubicBezTo>
                  <a:pt x="136" y="122"/>
                  <a:pt x="138" y="123"/>
                  <a:pt x="139" y="123"/>
                </a:cubicBezTo>
                <a:cubicBezTo>
                  <a:pt x="139" y="123"/>
                  <a:pt x="140" y="123"/>
                  <a:pt x="140" y="122"/>
                </a:cubicBezTo>
                <a:cubicBezTo>
                  <a:pt x="142" y="122"/>
                  <a:pt x="143" y="120"/>
                  <a:pt x="143" y="119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43" y="89"/>
                  <a:pt x="143" y="34"/>
                  <a:pt x="71" y="31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0" y="1"/>
                  <a:pt x="69" y="0"/>
                </a:cubicBezTo>
                <a:cubicBezTo>
                  <a:pt x="67" y="0"/>
                  <a:pt x="66" y="0"/>
                  <a:pt x="65" y="1"/>
                </a:cubicBezTo>
                <a:cubicBezTo>
                  <a:pt x="1" y="53"/>
                  <a:pt x="1" y="53"/>
                  <a:pt x="1" y="53"/>
                </a:cubicBezTo>
                <a:cubicBezTo>
                  <a:pt x="1" y="54"/>
                  <a:pt x="0" y="55"/>
                  <a:pt x="0" y="56"/>
                </a:cubicBezTo>
                <a:cubicBezTo>
                  <a:pt x="0" y="57"/>
                  <a:pt x="1" y="58"/>
                  <a:pt x="1" y="59"/>
                </a:cubicBezTo>
                <a:lnTo>
                  <a:pt x="65" y="111"/>
                </a:lnTo>
                <a:close/>
                <a:moveTo>
                  <a:pt x="63" y="12"/>
                </a:moveTo>
                <a:cubicBezTo>
                  <a:pt x="63" y="35"/>
                  <a:pt x="63" y="35"/>
                  <a:pt x="63" y="35"/>
                </a:cubicBezTo>
                <a:cubicBezTo>
                  <a:pt x="63" y="37"/>
                  <a:pt x="65" y="39"/>
                  <a:pt x="67" y="39"/>
                </a:cubicBezTo>
                <a:cubicBezTo>
                  <a:pt x="97" y="40"/>
                  <a:pt x="117" y="49"/>
                  <a:pt x="127" y="67"/>
                </a:cubicBezTo>
                <a:cubicBezTo>
                  <a:pt x="133" y="79"/>
                  <a:pt x="135" y="93"/>
                  <a:pt x="135" y="104"/>
                </a:cubicBezTo>
                <a:cubicBezTo>
                  <a:pt x="114" y="75"/>
                  <a:pt x="95" y="73"/>
                  <a:pt x="67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66" y="73"/>
                  <a:pt x="65" y="73"/>
                  <a:pt x="64" y="74"/>
                </a:cubicBezTo>
                <a:cubicBezTo>
                  <a:pt x="63" y="75"/>
                  <a:pt x="63" y="76"/>
                  <a:pt x="63" y="77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10" y="56"/>
                  <a:pt x="10" y="56"/>
                  <a:pt x="10" y="56"/>
                </a:cubicBezTo>
                <a:lnTo>
                  <a:pt x="63" y="12"/>
                </a:lnTo>
                <a:close/>
                <a:moveTo>
                  <a:pt x="143" y="156"/>
                </a:moveTo>
                <a:cubicBezTo>
                  <a:pt x="143" y="138"/>
                  <a:pt x="143" y="138"/>
                  <a:pt x="143" y="138"/>
                </a:cubicBezTo>
                <a:cubicBezTo>
                  <a:pt x="143" y="136"/>
                  <a:pt x="141" y="134"/>
                  <a:pt x="139" y="134"/>
                </a:cubicBezTo>
                <a:cubicBezTo>
                  <a:pt x="137" y="134"/>
                  <a:pt x="135" y="136"/>
                  <a:pt x="135" y="138"/>
                </a:cubicBezTo>
                <a:cubicBezTo>
                  <a:pt x="135" y="152"/>
                  <a:pt x="135" y="152"/>
                  <a:pt x="135" y="152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82"/>
                  <a:pt x="9" y="82"/>
                  <a:pt x="9" y="82"/>
                </a:cubicBezTo>
                <a:cubicBezTo>
                  <a:pt x="9" y="80"/>
                  <a:pt x="7" y="78"/>
                  <a:pt x="5" y="78"/>
                </a:cubicBezTo>
                <a:cubicBezTo>
                  <a:pt x="3" y="78"/>
                  <a:pt x="1" y="80"/>
                  <a:pt x="1" y="82"/>
                </a:cubicBezTo>
                <a:cubicBezTo>
                  <a:pt x="1" y="156"/>
                  <a:pt x="1" y="156"/>
                  <a:pt x="1" y="156"/>
                </a:cubicBezTo>
                <a:cubicBezTo>
                  <a:pt x="1" y="158"/>
                  <a:pt x="3" y="160"/>
                  <a:pt x="5" y="160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41" y="160"/>
                  <a:pt x="143" y="158"/>
                  <a:pt x="143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44">
            <a:extLst>
              <a:ext uri="{FF2B5EF4-FFF2-40B4-BE49-F238E27FC236}">
                <a16:creationId xmlns:a16="http://schemas.microsoft.com/office/drawing/2014/main" id="{AB950115-6EA9-412A-9ACE-D726946723E7}"/>
              </a:ext>
            </a:extLst>
          </p:cNvPr>
          <p:cNvSpPr>
            <a:spLocks noEditPoints="1"/>
          </p:cNvSpPr>
          <p:nvPr/>
        </p:nvSpPr>
        <p:spPr bwMode="auto">
          <a:xfrm>
            <a:off x="4783307" y="5344276"/>
            <a:ext cx="346746" cy="349770"/>
          </a:xfrm>
          <a:custGeom>
            <a:avLst/>
            <a:gdLst>
              <a:gd name="T0" fmla="*/ 532448 w 160"/>
              <a:gd name="T1" fmla="*/ 261660 h 160"/>
              <a:gd name="T2" fmla="*/ 163830 w 160"/>
              <a:gd name="T3" fmla="*/ 261660 h 160"/>
              <a:gd name="T4" fmla="*/ 225266 w 160"/>
              <a:gd name="T5" fmla="*/ 196245 h 160"/>
              <a:gd name="T6" fmla="*/ 225266 w 160"/>
              <a:gd name="T7" fmla="*/ 179030 h 160"/>
              <a:gd name="T8" fmla="*/ 208201 w 160"/>
              <a:gd name="T9" fmla="*/ 179030 h 160"/>
              <a:gd name="T10" fmla="*/ 122873 w 160"/>
              <a:gd name="T11" fmla="*/ 265103 h 160"/>
              <a:gd name="T12" fmla="*/ 122873 w 160"/>
              <a:gd name="T13" fmla="*/ 285760 h 160"/>
              <a:gd name="T14" fmla="*/ 208201 w 160"/>
              <a:gd name="T15" fmla="*/ 371833 h 160"/>
              <a:gd name="T16" fmla="*/ 218440 w 160"/>
              <a:gd name="T17" fmla="*/ 375275 h 160"/>
              <a:gd name="T18" fmla="*/ 225266 w 160"/>
              <a:gd name="T19" fmla="*/ 371833 h 160"/>
              <a:gd name="T20" fmla="*/ 225266 w 160"/>
              <a:gd name="T21" fmla="*/ 351175 h 160"/>
              <a:gd name="T22" fmla="*/ 163830 w 160"/>
              <a:gd name="T23" fmla="*/ 289203 h 160"/>
              <a:gd name="T24" fmla="*/ 532448 w 160"/>
              <a:gd name="T25" fmla="*/ 289203 h 160"/>
              <a:gd name="T26" fmla="*/ 546100 w 160"/>
              <a:gd name="T27" fmla="*/ 275432 h 160"/>
              <a:gd name="T28" fmla="*/ 532448 w 160"/>
              <a:gd name="T29" fmla="*/ 261660 h 160"/>
              <a:gd name="T30" fmla="*/ 27305 w 160"/>
              <a:gd name="T31" fmla="*/ 533649 h 160"/>
              <a:gd name="T32" fmla="*/ 27305 w 160"/>
              <a:gd name="T33" fmla="*/ 13772 h 160"/>
              <a:gd name="T34" fmla="*/ 13653 w 160"/>
              <a:gd name="T35" fmla="*/ 0 h 160"/>
              <a:gd name="T36" fmla="*/ 0 w 160"/>
              <a:gd name="T37" fmla="*/ 13772 h 160"/>
              <a:gd name="T38" fmla="*/ 0 w 160"/>
              <a:gd name="T39" fmla="*/ 533649 h 160"/>
              <a:gd name="T40" fmla="*/ 13653 w 160"/>
              <a:gd name="T41" fmla="*/ 550863 h 160"/>
              <a:gd name="T42" fmla="*/ 27305 w 160"/>
              <a:gd name="T43" fmla="*/ 533649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56" y="76"/>
                </a:moveTo>
                <a:cubicBezTo>
                  <a:pt x="48" y="76"/>
                  <a:pt x="48" y="76"/>
                  <a:pt x="48" y="76"/>
                </a:cubicBezTo>
                <a:cubicBezTo>
                  <a:pt x="66" y="57"/>
                  <a:pt x="66" y="57"/>
                  <a:pt x="66" y="57"/>
                </a:cubicBezTo>
                <a:cubicBezTo>
                  <a:pt x="68" y="56"/>
                  <a:pt x="68" y="53"/>
                  <a:pt x="66" y="52"/>
                </a:cubicBezTo>
                <a:cubicBezTo>
                  <a:pt x="65" y="50"/>
                  <a:pt x="62" y="50"/>
                  <a:pt x="61" y="52"/>
                </a:cubicBezTo>
                <a:cubicBezTo>
                  <a:pt x="36" y="77"/>
                  <a:pt x="36" y="77"/>
                  <a:pt x="36" y="77"/>
                </a:cubicBezTo>
                <a:cubicBezTo>
                  <a:pt x="34" y="79"/>
                  <a:pt x="34" y="81"/>
                  <a:pt x="36" y="83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62" y="108"/>
                  <a:pt x="63" y="109"/>
                  <a:pt x="64" y="109"/>
                </a:cubicBezTo>
                <a:cubicBezTo>
                  <a:pt x="65" y="109"/>
                  <a:pt x="66" y="108"/>
                  <a:pt x="66" y="108"/>
                </a:cubicBezTo>
                <a:cubicBezTo>
                  <a:pt x="68" y="106"/>
                  <a:pt x="68" y="104"/>
                  <a:pt x="66" y="102"/>
                </a:cubicBezTo>
                <a:cubicBezTo>
                  <a:pt x="48" y="84"/>
                  <a:pt x="48" y="84"/>
                  <a:pt x="48" y="84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8" y="84"/>
                  <a:pt x="160" y="82"/>
                  <a:pt x="160" y="80"/>
                </a:cubicBezTo>
                <a:cubicBezTo>
                  <a:pt x="160" y="78"/>
                  <a:pt x="158" y="76"/>
                  <a:pt x="156" y="76"/>
                </a:cubicBezTo>
                <a:close/>
                <a:moveTo>
                  <a:pt x="8" y="155"/>
                </a:moveTo>
                <a:cubicBezTo>
                  <a:pt x="8" y="4"/>
                  <a:pt x="8" y="4"/>
                  <a:pt x="8" y="4"/>
                </a:cubicBezTo>
                <a:cubicBezTo>
                  <a:pt x="8" y="2"/>
                  <a:pt x="6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4" y="160"/>
                </a:cubicBezTo>
                <a:cubicBezTo>
                  <a:pt x="6" y="160"/>
                  <a:pt x="8" y="158"/>
                  <a:pt x="8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50">
            <a:extLst>
              <a:ext uri="{FF2B5EF4-FFF2-40B4-BE49-F238E27FC236}">
                <a16:creationId xmlns:a16="http://schemas.microsoft.com/office/drawing/2014/main" id="{4ADBA4CB-789D-4EB6-9E0E-64DD8B86B9C1}"/>
              </a:ext>
            </a:extLst>
          </p:cNvPr>
          <p:cNvSpPr>
            <a:spLocks noEditPoints="1"/>
          </p:cNvSpPr>
          <p:nvPr/>
        </p:nvSpPr>
        <p:spPr bwMode="auto">
          <a:xfrm>
            <a:off x="5777194" y="1347297"/>
            <a:ext cx="346746" cy="345738"/>
          </a:xfrm>
          <a:custGeom>
            <a:avLst/>
            <a:gdLst>
              <a:gd name="T0" fmla="*/ 546100 w 160"/>
              <a:gd name="T1" fmla="*/ 265364 h 158"/>
              <a:gd name="T2" fmla="*/ 471011 w 160"/>
              <a:gd name="T3" fmla="*/ 189546 h 158"/>
              <a:gd name="T4" fmla="*/ 351552 w 160"/>
              <a:gd name="T5" fmla="*/ 189546 h 158"/>
              <a:gd name="T6" fmla="*/ 351552 w 160"/>
              <a:gd name="T7" fmla="*/ 103389 h 158"/>
              <a:gd name="T8" fmla="*/ 320834 w 160"/>
              <a:gd name="T9" fmla="*/ 24124 h 158"/>
              <a:gd name="T10" fmla="*/ 242332 w 160"/>
              <a:gd name="T11" fmla="*/ 13785 h 158"/>
              <a:gd name="T12" fmla="*/ 232093 w 160"/>
              <a:gd name="T13" fmla="*/ 27570 h 158"/>
              <a:gd name="T14" fmla="*/ 232093 w 160"/>
              <a:gd name="T15" fmla="*/ 124066 h 158"/>
              <a:gd name="T16" fmla="*/ 139938 w 160"/>
              <a:gd name="T17" fmla="*/ 227455 h 158"/>
              <a:gd name="T18" fmla="*/ 136525 w 160"/>
              <a:gd name="T19" fmla="*/ 227455 h 158"/>
              <a:gd name="T20" fmla="*/ 102394 w 160"/>
              <a:gd name="T21" fmla="*/ 206777 h 158"/>
              <a:gd name="T22" fmla="*/ 37544 w 160"/>
              <a:gd name="T23" fmla="*/ 206777 h 158"/>
              <a:gd name="T24" fmla="*/ 0 w 160"/>
              <a:gd name="T25" fmla="*/ 244686 h 158"/>
              <a:gd name="T26" fmla="*/ 0 w 160"/>
              <a:gd name="T27" fmla="*/ 479034 h 158"/>
              <a:gd name="T28" fmla="*/ 37544 w 160"/>
              <a:gd name="T29" fmla="*/ 520389 h 158"/>
              <a:gd name="T30" fmla="*/ 75089 w 160"/>
              <a:gd name="T31" fmla="*/ 520389 h 158"/>
              <a:gd name="T32" fmla="*/ 88741 w 160"/>
              <a:gd name="T33" fmla="*/ 506604 h 158"/>
              <a:gd name="T34" fmla="*/ 75089 w 160"/>
              <a:gd name="T35" fmla="*/ 492819 h 158"/>
              <a:gd name="T36" fmla="*/ 37544 w 160"/>
              <a:gd name="T37" fmla="*/ 492819 h 158"/>
              <a:gd name="T38" fmla="*/ 27305 w 160"/>
              <a:gd name="T39" fmla="*/ 479034 h 158"/>
              <a:gd name="T40" fmla="*/ 27305 w 160"/>
              <a:gd name="T41" fmla="*/ 244686 h 158"/>
              <a:gd name="T42" fmla="*/ 37544 w 160"/>
              <a:gd name="T43" fmla="*/ 234347 h 158"/>
              <a:gd name="T44" fmla="*/ 102394 w 160"/>
              <a:gd name="T45" fmla="*/ 234347 h 158"/>
              <a:gd name="T46" fmla="*/ 116046 w 160"/>
              <a:gd name="T47" fmla="*/ 244686 h 158"/>
              <a:gd name="T48" fmla="*/ 116046 w 160"/>
              <a:gd name="T49" fmla="*/ 465248 h 158"/>
              <a:gd name="T50" fmla="*/ 191135 w 160"/>
              <a:gd name="T51" fmla="*/ 544513 h 158"/>
              <a:gd name="T52" fmla="*/ 423228 w 160"/>
              <a:gd name="T53" fmla="*/ 544513 h 158"/>
              <a:gd name="T54" fmla="*/ 515382 w 160"/>
              <a:gd name="T55" fmla="*/ 468695 h 158"/>
              <a:gd name="T56" fmla="*/ 546100 w 160"/>
              <a:gd name="T57" fmla="*/ 268810 h 158"/>
              <a:gd name="T58" fmla="*/ 546100 w 160"/>
              <a:gd name="T59" fmla="*/ 268810 h 158"/>
              <a:gd name="T60" fmla="*/ 546100 w 160"/>
              <a:gd name="T61" fmla="*/ 265364 h 158"/>
              <a:gd name="T62" fmla="*/ 518795 w 160"/>
              <a:gd name="T63" fmla="*/ 265364 h 158"/>
              <a:gd name="T64" fmla="*/ 488077 w 160"/>
              <a:gd name="T65" fmla="*/ 465248 h 158"/>
              <a:gd name="T66" fmla="*/ 423228 w 160"/>
              <a:gd name="T67" fmla="*/ 516943 h 158"/>
              <a:gd name="T68" fmla="*/ 416401 w 160"/>
              <a:gd name="T69" fmla="*/ 516943 h 158"/>
              <a:gd name="T70" fmla="*/ 191135 w 160"/>
              <a:gd name="T71" fmla="*/ 516943 h 158"/>
              <a:gd name="T72" fmla="*/ 143351 w 160"/>
              <a:gd name="T73" fmla="*/ 465248 h 158"/>
              <a:gd name="T74" fmla="*/ 143351 w 160"/>
              <a:gd name="T75" fmla="*/ 255025 h 158"/>
              <a:gd name="T76" fmla="*/ 150178 w 160"/>
              <a:gd name="T77" fmla="*/ 251579 h 158"/>
              <a:gd name="T78" fmla="*/ 259398 w 160"/>
              <a:gd name="T79" fmla="*/ 124066 h 158"/>
              <a:gd name="T80" fmla="*/ 259398 w 160"/>
              <a:gd name="T81" fmla="*/ 37909 h 158"/>
              <a:gd name="T82" fmla="*/ 303768 w 160"/>
              <a:gd name="T83" fmla="*/ 48248 h 158"/>
              <a:gd name="T84" fmla="*/ 324247 w 160"/>
              <a:gd name="T85" fmla="*/ 103389 h 158"/>
              <a:gd name="T86" fmla="*/ 324247 w 160"/>
              <a:gd name="T87" fmla="*/ 203331 h 158"/>
              <a:gd name="T88" fmla="*/ 337899 w 160"/>
              <a:gd name="T89" fmla="*/ 217116 h 158"/>
              <a:gd name="T90" fmla="*/ 471011 w 160"/>
              <a:gd name="T91" fmla="*/ 217116 h 158"/>
              <a:gd name="T92" fmla="*/ 518795 w 160"/>
              <a:gd name="T93" fmla="*/ 265364 h 158"/>
              <a:gd name="T94" fmla="*/ 518795 w 160"/>
              <a:gd name="T95" fmla="*/ 265364 h 1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58">
                <a:moveTo>
                  <a:pt x="160" y="77"/>
                </a:moveTo>
                <a:cubicBezTo>
                  <a:pt x="160" y="65"/>
                  <a:pt x="150" y="55"/>
                  <a:pt x="138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30"/>
                  <a:pt x="103" y="30"/>
                  <a:pt x="103" y="30"/>
                </a:cubicBezTo>
                <a:cubicBezTo>
                  <a:pt x="103" y="19"/>
                  <a:pt x="100" y="12"/>
                  <a:pt x="94" y="7"/>
                </a:cubicBezTo>
                <a:cubicBezTo>
                  <a:pt x="84" y="0"/>
                  <a:pt x="71" y="4"/>
                  <a:pt x="71" y="4"/>
                </a:cubicBezTo>
                <a:cubicBezTo>
                  <a:pt x="69" y="5"/>
                  <a:pt x="68" y="6"/>
                  <a:pt x="68" y="8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58"/>
                  <a:pt x="42" y="65"/>
                  <a:pt x="41" y="66"/>
                </a:cubicBezTo>
                <a:cubicBezTo>
                  <a:pt x="41" y="66"/>
                  <a:pt x="41" y="66"/>
                  <a:pt x="40" y="66"/>
                </a:cubicBezTo>
                <a:cubicBezTo>
                  <a:pt x="39" y="62"/>
                  <a:pt x="35" y="60"/>
                  <a:pt x="30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5" y="60"/>
                  <a:pt x="0" y="65"/>
                  <a:pt x="0" y="71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5"/>
                  <a:pt x="5" y="151"/>
                  <a:pt x="11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5" y="151"/>
                  <a:pt x="26" y="149"/>
                  <a:pt x="26" y="147"/>
                </a:cubicBezTo>
                <a:cubicBezTo>
                  <a:pt x="26" y="144"/>
                  <a:pt x="24" y="143"/>
                  <a:pt x="22" y="143"/>
                </a:cubicBezTo>
                <a:cubicBezTo>
                  <a:pt x="11" y="143"/>
                  <a:pt x="11" y="143"/>
                  <a:pt x="11" y="143"/>
                </a:cubicBezTo>
                <a:cubicBezTo>
                  <a:pt x="10" y="143"/>
                  <a:pt x="8" y="141"/>
                  <a:pt x="8" y="139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69"/>
                  <a:pt x="10" y="68"/>
                  <a:pt x="11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2" y="68"/>
                  <a:pt x="34" y="69"/>
                  <a:pt x="34" y="71"/>
                </a:cubicBezTo>
                <a:cubicBezTo>
                  <a:pt x="34" y="135"/>
                  <a:pt x="34" y="135"/>
                  <a:pt x="34" y="135"/>
                </a:cubicBezTo>
                <a:cubicBezTo>
                  <a:pt x="34" y="148"/>
                  <a:pt x="44" y="158"/>
                  <a:pt x="56" y="158"/>
                </a:cubicBezTo>
                <a:cubicBezTo>
                  <a:pt x="124" y="158"/>
                  <a:pt x="124" y="158"/>
                  <a:pt x="124" y="158"/>
                </a:cubicBezTo>
                <a:cubicBezTo>
                  <a:pt x="139" y="158"/>
                  <a:pt x="149" y="150"/>
                  <a:pt x="151" y="136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7"/>
                  <a:pt x="160" y="77"/>
                  <a:pt x="160" y="77"/>
                </a:cubicBezTo>
                <a:close/>
                <a:moveTo>
                  <a:pt x="152" y="77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2" y="145"/>
                  <a:pt x="135" y="150"/>
                  <a:pt x="124" y="150"/>
                </a:cubicBezTo>
                <a:cubicBezTo>
                  <a:pt x="122" y="150"/>
                  <a:pt x="122" y="150"/>
                  <a:pt x="122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48" y="150"/>
                  <a:pt x="42" y="143"/>
                  <a:pt x="42" y="135"/>
                </a:cubicBezTo>
                <a:cubicBezTo>
                  <a:pt x="42" y="74"/>
                  <a:pt x="42" y="74"/>
                  <a:pt x="42" y="74"/>
                </a:cubicBezTo>
                <a:cubicBezTo>
                  <a:pt x="42" y="74"/>
                  <a:pt x="43" y="74"/>
                  <a:pt x="44" y="73"/>
                </a:cubicBezTo>
                <a:cubicBezTo>
                  <a:pt x="45" y="73"/>
                  <a:pt x="76" y="64"/>
                  <a:pt x="76" y="36"/>
                </a:cubicBezTo>
                <a:cubicBezTo>
                  <a:pt x="76" y="11"/>
                  <a:pt x="76" y="11"/>
                  <a:pt x="76" y="11"/>
                </a:cubicBezTo>
                <a:cubicBezTo>
                  <a:pt x="79" y="11"/>
                  <a:pt x="85" y="11"/>
                  <a:pt x="89" y="14"/>
                </a:cubicBezTo>
                <a:cubicBezTo>
                  <a:pt x="93" y="16"/>
                  <a:pt x="95" y="22"/>
                  <a:pt x="95" y="30"/>
                </a:cubicBezTo>
                <a:cubicBezTo>
                  <a:pt x="95" y="59"/>
                  <a:pt x="95" y="59"/>
                  <a:pt x="95" y="59"/>
                </a:cubicBezTo>
                <a:cubicBezTo>
                  <a:pt x="95" y="61"/>
                  <a:pt x="97" y="63"/>
                  <a:pt x="99" y="63"/>
                </a:cubicBezTo>
                <a:cubicBezTo>
                  <a:pt x="138" y="63"/>
                  <a:pt x="138" y="63"/>
                  <a:pt x="138" y="63"/>
                </a:cubicBezTo>
                <a:cubicBezTo>
                  <a:pt x="146" y="63"/>
                  <a:pt x="152" y="69"/>
                  <a:pt x="152" y="77"/>
                </a:cubicBezTo>
                <a:cubicBezTo>
                  <a:pt x="152" y="77"/>
                  <a:pt x="152" y="77"/>
                  <a:pt x="152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51">
            <a:extLst>
              <a:ext uri="{FF2B5EF4-FFF2-40B4-BE49-F238E27FC236}">
                <a16:creationId xmlns:a16="http://schemas.microsoft.com/office/drawing/2014/main" id="{DEB52F03-9938-47F5-ABD2-0D41B18C618A}"/>
              </a:ext>
            </a:extLst>
          </p:cNvPr>
          <p:cNvSpPr>
            <a:spLocks noEditPoints="1"/>
          </p:cNvSpPr>
          <p:nvPr/>
        </p:nvSpPr>
        <p:spPr bwMode="auto">
          <a:xfrm>
            <a:off x="5775886" y="2364534"/>
            <a:ext cx="346746" cy="349770"/>
          </a:xfrm>
          <a:custGeom>
            <a:avLst/>
            <a:gdLst>
              <a:gd name="T0" fmla="*/ 122873 w 160"/>
              <a:gd name="T1" fmla="*/ 158373 h 160"/>
              <a:gd name="T2" fmla="*/ 157004 w 160"/>
              <a:gd name="T3" fmla="*/ 34429 h 160"/>
              <a:gd name="T4" fmla="*/ 34131 w 160"/>
              <a:gd name="T5" fmla="*/ 0 h 160"/>
              <a:gd name="T6" fmla="*/ 0 w 160"/>
              <a:gd name="T7" fmla="*/ 123944 h 160"/>
              <a:gd name="T8" fmla="*/ 27305 w 160"/>
              <a:gd name="T9" fmla="*/ 34429 h 160"/>
              <a:gd name="T10" fmla="*/ 122873 w 160"/>
              <a:gd name="T11" fmla="*/ 27543 h 160"/>
              <a:gd name="T12" fmla="*/ 129699 w 160"/>
              <a:gd name="T13" fmla="*/ 123944 h 160"/>
              <a:gd name="T14" fmla="*/ 34131 w 160"/>
              <a:gd name="T15" fmla="*/ 130830 h 160"/>
              <a:gd name="T16" fmla="*/ 27305 w 160"/>
              <a:gd name="T17" fmla="*/ 34429 h 160"/>
              <a:gd name="T18" fmla="*/ 34131 w 160"/>
              <a:gd name="T19" fmla="*/ 354618 h 160"/>
              <a:gd name="T20" fmla="*/ 157004 w 160"/>
              <a:gd name="T21" fmla="*/ 316746 h 160"/>
              <a:gd name="T22" fmla="*/ 122873 w 160"/>
              <a:gd name="T23" fmla="*/ 196245 h 160"/>
              <a:gd name="T24" fmla="*/ 0 w 160"/>
              <a:gd name="T25" fmla="*/ 230674 h 160"/>
              <a:gd name="T26" fmla="*/ 27305 w 160"/>
              <a:gd name="T27" fmla="*/ 230674 h 160"/>
              <a:gd name="T28" fmla="*/ 122873 w 160"/>
              <a:gd name="T29" fmla="*/ 223788 h 160"/>
              <a:gd name="T30" fmla="*/ 129699 w 160"/>
              <a:gd name="T31" fmla="*/ 316746 h 160"/>
              <a:gd name="T32" fmla="*/ 34131 w 160"/>
              <a:gd name="T33" fmla="*/ 327075 h 160"/>
              <a:gd name="T34" fmla="*/ 27305 w 160"/>
              <a:gd name="T35" fmla="*/ 230674 h 160"/>
              <a:gd name="T36" fmla="*/ 34131 w 160"/>
              <a:gd name="T37" fmla="*/ 550863 h 160"/>
              <a:gd name="T38" fmla="*/ 157004 w 160"/>
              <a:gd name="T39" fmla="*/ 512991 h 160"/>
              <a:gd name="T40" fmla="*/ 122873 w 160"/>
              <a:gd name="T41" fmla="*/ 392490 h 160"/>
              <a:gd name="T42" fmla="*/ 0 w 160"/>
              <a:gd name="T43" fmla="*/ 426919 h 160"/>
              <a:gd name="T44" fmla="*/ 27305 w 160"/>
              <a:gd name="T45" fmla="*/ 426919 h 160"/>
              <a:gd name="T46" fmla="*/ 122873 w 160"/>
              <a:gd name="T47" fmla="*/ 420033 h 160"/>
              <a:gd name="T48" fmla="*/ 129699 w 160"/>
              <a:gd name="T49" fmla="*/ 512991 h 160"/>
              <a:gd name="T50" fmla="*/ 34131 w 160"/>
              <a:gd name="T51" fmla="*/ 523320 h 160"/>
              <a:gd name="T52" fmla="*/ 27305 w 160"/>
              <a:gd name="T53" fmla="*/ 426919 h 160"/>
              <a:gd name="T54" fmla="*/ 225266 w 160"/>
              <a:gd name="T55" fmla="*/ 34429 h 160"/>
              <a:gd name="T56" fmla="*/ 225266 w 160"/>
              <a:gd name="T57" fmla="*/ 61972 h 160"/>
              <a:gd name="T58" fmla="*/ 546100 w 160"/>
              <a:gd name="T59" fmla="*/ 48201 h 160"/>
              <a:gd name="T60" fmla="*/ 532448 w 160"/>
              <a:gd name="T61" fmla="*/ 96401 h 160"/>
              <a:gd name="T62" fmla="*/ 211614 w 160"/>
              <a:gd name="T63" fmla="*/ 110173 h 160"/>
              <a:gd name="T64" fmla="*/ 532448 w 160"/>
              <a:gd name="T65" fmla="*/ 123944 h 160"/>
              <a:gd name="T66" fmla="*/ 532448 w 160"/>
              <a:gd name="T67" fmla="*/ 96401 h 160"/>
              <a:gd name="T68" fmla="*/ 225266 w 160"/>
              <a:gd name="T69" fmla="*/ 230674 h 160"/>
              <a:gd name="T70" fmla="*/ 225266 w 160"/>
              <a:gd name="T71" fmla="*/ 258217 h 160"/>
              <a:gd name="T72" fmla="*/ 546100 w 160"/>
              <a:gd name="T73" fmla="*/ 244445 h 160"/>
              <a:gd name="T74" fmla="*/ 532448 w 160"/>
              <a:gd name="T75" fmla="*/ 292646 h 160"/>
              <a:gd name="T76" fmla="*/ 211614 w 160"/>
              <a:gd name="T77" fmla="*/ 306418 h 160"/>
              <a:gd name="T78" fmla="*/ 532448 w 160"/>
              <a:gd name="T79" fmla="*/ 320189 h 160"/>
              <a:gd name="T80" fmla="*/ 532448 w 160"/>
              <a:gd name="T81" fmla="*/ 292646 h 160"/>
              <a:gd name="T82" fmla="*/ 225266 w 160"/>
              <a:gd name="T83" fmla="*/ 426919 h 160"/>
              <a:gd name="T84" fmla="*/ 225266 w 160"/>
              <a:gd name="T85" fmla="*/ 454462 h 160"/>
              <a:gd name="T86" fmla="*/ 546100 w 160"/>
              <a:gd name="T87" fmla="*/ 440690 h 160"/>
              <a:gd name="T88" fmla="*/ 546100 w 160"/>
              <a:gd name="T89" fmla="*/ 502662 h 160"/>
              <a:gd name="T90" fmla="*/ 225266 w 160"/>
              <a:gd name="T91" fmla="*/ 488891 h 160"/>
              <a:gd name="T92" fmla="*/ 225266 w 160"/>
              <a:gd name="T93" fmla="*/ 516434 h 160"/>
              <a:gd name="T94" fmla="*/ 546100 w 160"/>
              <a:gd name="T95" fmla="*/ 502662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0" y="46"/>
                </a:moveTo>
                <a:cubicBezTo>
                  <a:pt x="36" y="46"/>
                  <a:pt x="36" y="46"/>
                  <a:pt x="36" y="46"/>
                </a:cubicBezTo>
                <a:cubicBezTo>
                  <a:pt x="41" y="46"/>
                  <a:pt x="46" y="41"/>
                  <a:pt x="46" y="36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5"/>
                  <a:pt x="41" y="0"/>
                  <a:pt x="3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1"/>
                  <a:pt x="5" y="46"/>
                  <a:pt x="10" y="46"/>
                </a:cubicBezTo>
                <a:close/>
                <a:moveTo>
                  <a:pt x="8" y="10"/>
                </a:moveTo>
                <a:cubicBezTo>
                  <a:pt x="8" y="9"/>
                  <a:pt x="9" y="8"/>
                  <a:pt x="10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8" y="10"/>
                </a:cubicBezTo>
                <a:cubicBezTo>
                  <a:pt x="38" y="36"/>
                  <a:pt x="38" y="36"/>
                  <a:pt x="38" y="36"/>
                </a:cubicBezTo>
                <a:cubicBezTo>
                  <a:pt x="38" y="37"/>
                  <a:pt x="37" y="38"/>
                  <a:pt x="36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8" y="37"/>
                  <a:pt x="8" y="36"/>
                </a:cubicBezTo>
                <a:lnTo>
                  <a:pt x="8" y="10"/>
                </a:lnTo>
                <a:close/>
                <a:moveTo>
                  <a:pt x="0" y="92"/>
                </a:moveTo>
                <a:cubicBezTo>
                  <a:pt x="0" y="98"/>
                  <a:pt x="5" y="103"/>
                  <a:pt x="10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41" y="103"/>
                  <a:pt x="46" y="98"/>
                  <a:pt x="46" y="92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2"/>
                  <a:pt x="41" y="57"/>
                  <a:pt x="36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5" y="57"/>
                  <a:pt x="0" y="62"/>
                  <a:pt x="0" y="67"/>
                </a:cubicBezTo>
                <a:lnTo>
                  <a:pt x="0" y="92"/>
                </a:lnTo>
                <a:close/>
                <a:moveTo>
                  <a:pt x="8" y="67"/>
                </a:moveTo>
                <a:cubicBezTo>
                  <a:pt x="8" y="66"/>
                  <a:pt x="9" y="65"/>
                  <a:pt x="10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5"/>
                  <a:pt x="38" y="66"/>
                  <a:pt x="38" y="67"/>
                </a:cubicBezTo>
                <a:cubicBezTo>
                  <a:pt x="38" y="92"/>
                  <a:pt x="38" y="92"/>
                  <a:pt x="38" y="92"/>
                </a:cubicBezTo>
                <a:cubicBezTo>
                  <a:pt x="38" y="94"/>
                  <a:pt x="37" y="95"/>
                  <a:pt x="36" y="95"/>
                </a:cubicBezTo>
                <a:cubicBezTo>
                  <a:pt x="10" y="95"/>
                  <a:pt x="10" y="95"/>
                  <a:pt x="10" y="95"/>
                </a:cubicBezTo>
                <a:cubicBezTo>
                  <a:pt x="9" y="95"/>
                  <a:pt x="8" y="94"/>
                  <a:pt x="8" y="92"/>
                </a:cubicBezTo>
                <a:lnTo>
                  <a:pt x="8" y="67"/>
                </a:lnTo>
                <a:close/>
                <a:moveTo>
                  <a:pt x="0" y="149"/>
                </a:moveTo>
                <a:cubicBezTo>
                  <a:pt x="0" y="155"/>
                  <a:pt x="5" y="160"/>
                  <a:pt x="10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41" y="160"/>
                  <a:pt x="46" y="155"/>
                  <a:pt x="46" y="149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6" y="119"/>
                  <a:pt x="41" y="114"/>
                  <a:pt x="36" y="114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5" y="114"/>
                  <a:pt x="0" y="119"/>
                  <a:pt x="0" y="124"/>
                </a:cubicBezTo>
                <a:lnTo>
                  <a:pt x="0" y="149"/>
                </a:lnTo>
                <a:close/>
                <a:moveTo>
                  <a:pt x="8" y="124"/>
                </a:moveTo>
                <a:cubicBezTo>
                  <a:pt x="8" y="123"/>
                  <a:pt x="9" y="122"/>
                  <a:pt x="10" y="122"/>
                </a:cubicBezTo>
                <a:cubicBezTo>
                  <a:pt x="36" y="122"/>
                  <a:pt x="36" y="122"/>
                  <a:pt x="36" y="122"/>
                </a:cubicBezTo>
                <a:cubicBezTo>
                  <a:pt x="37" y="122"/>
                  <a:pt x="38" y="123"/>
                  <a:pt x="38" y="124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8" y="151"/>
                  <a:pt x="37" y="152"/>
                  <a:pt x="36" y="152"/>
                </a:cubicBezTo>
                <a:cubicBezTo>
                  <a:pt x="10" y="152"/>
                  <a:pt x="10" y="152"/>
                  <a:pt x="10" y="152"/>
                </a:cubicBezTo>
                <a:cubicBezTo>
                  <a:pt x="9" y="152"/>
                  <a:pt x="8" y="151"/>
                  <a:pt x="8" y="149"/>
                </a:cubicBezTo>
                <a:lnTo>
                  <a:pt x="8" y="124"/>
                </a:lnTo>
                <a:close/>
                <a:moveTo>
                  <a:pt x="156" y="10"/>
                </a:moveTo>
                <a:cubicBezTo>
                  <a:pt x="66" y="10"/>
                  <a:pt x="66" y="10"/>
                  <a:pt x="66" y="10"/>
                </a:cubicBezTo>
                <a:cubicBezTo>
                  <a:pt x="64" y="10"/>
                  <a:pt x="62" y="12"/>
                  <a:pt x="62" y="14"/>
                </a:cubicBezTo>
                <a:cubicBezTo>
                  <a:pt x="62" y="17"/>
                  <a:pt x="64" y="18"/>
                  <a:pt x="6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8" y="18"/>
                  <a:pt x="160" y="17"/>
                  <a:pt x="160" y="14"/>
                </a:cubicBezTo>
                <a:cubicBezTo>
                  <a:pt x="160" y="12"/>
                  <a:pt x="158" y="10"/>
                  <a:pt x="156" y="10"/>
                </a:cubicBezTo>
                <a:close/>
                <a:moveTo>
                  <a:pt x="156" y="28"/>
                </a:moveTo>
                <a:cubicBezTo>
                  <a:pt x="66" y="28"/>
                  <a:pt x="66" y="28"/>
                  <a:pt x="66" y="28"/>
                </a:cubicBezTo>
                <a:cubicBezTo>
                  <a:pt x="64" y="28"/>
                  <a:pt x="62" y="30"/>
                  <a:pt x="62" y="32"/>
                </a:cubicBezTo>
                <a:cubicBezTo>
                  <a:pt x="62" y="34"/>
                  <a:pt x="64" y="36"/>
                  <a:pt x="66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158" y="36"/>
                  <a:pt x="160" y="34"/>
                  <a:pt x="160" y="32"/>
                </a:cubicBezTo>
                <a:cubicBezTo>
                  <a:pt x="160" y="30"/>
                  <a:pt x="158" y="28"/>
                  <a:pt x="156" y="28"/>
                </a:cubicBezTo>
                <a:close/>
                <a:moveTo>
                  <a:pt x="156" y="67"/>
                </a:move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2" y="69"/>
                  <a:pt x="62" y="71"/>
                </a:cubicBezTo>
                <a:cubicBezTo>
                  <a:pt x="62" y="73"/>
                  <a:pt x="64" y="75"/>
                  <a:pt x="66" y="75"/>
                </a:cubicBezTo>
                <a:cubicBezTo>
                  <a:pt x="156" y="75"/>
                  <a:pt x="156" y="75"/>
                  <a:pt x="156" y="75"/>
                </a:cubicBezTo>
                <a:cubicBezTo>
                  <a:pt x="158" y="75"/>
                  <a:pt x="160" y="73"/>
                  <a:pt x="160" y="71"/>
                </a:cubicBezTo>
                <a:cubicBezTo>
                  <a:pt x="160" y="69"/>
                  <a:pt x="158" y="67"/>
                  <a:pt x="156" y="67"/>
                </a:cubicBezTo>
                <a:close/>
                <a:moveTo>
                  <a:pt x="156" y="85"/>
                </a:moveTo>
                <a:cubicBezTo>
                  <a:pt x="66" y="85"/>
                  <a:pt x="66" y="85"/>
                  <a:pt x="66" y="85"/>
                </a:cubicBezTo>
                <a:cubicBezTo>
                  <a:pt x="64" y="85"/>
                  <a:pt x="62" y="86"/>
                  <a:pt x="62" y="89"/>
                </a:cubicBezTo>
                <a:cubicBezTo>
                  <a:pt x="62" y="91"/>
                  <a:pt x="64" y="93"/>
                  <a:pt x="66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93"/>
                  <a:pt x="160" y="91"/>
                  <a:pt x="160" y="89"/>
                </a:cubicBezTo>
                <a:cubicBezTo>
                  <a:pt x="160" y="86"/>
                  <a:pt x="158" y="85"/>
                  <a:pt x="156" y="85"/>
                </a:cubicBezTo>
                <a:close/>
                <a:moveTo>
                  <a:pt x="156" y="124"/>
                </a:moveTo>
                <a:cubicBezTo>
                  <a:pt x="66" y="124"/>
                  <a:pt x="66" y="124"/>
                  <a:pt x="66" y="124"/>
                </a:cubicBezTo>
                <a:cubicBezTo>
                  <a:pt x="64" y="124"/>
                  <a:pt x="62" y="126"/>
                  <a:pt x="62" y="128"/>
                </a:cubicBezTo>
                <a:cubicBezTo>
                  <a:pt x="62" y="130"/>
                  <a:pt x="64" y="132"/>
                  <a:pt x="66" y="132"/>
                </a:cubicBezTo>
                <a:cubicBezTo>
                  <a:pt x="156" y="132"/>
                  <a:pt x="156" y="132"/>
                  <a:pt x="156" y="132"/>
                </a:cubicBezTo>
                <a:cubicBezTo>
                  <a:pt x="158" y="132"/>
                  <a:pt x="160" y="130"/>
                  <a:pt x="160" y="128"/>
                </a:cubicBezTo>
                <a:cubicBezTo>
                  <a:pt x="160" y="126"/>
                  <a:pt x="158" y="124"/>
                  <a:pt x="156" y="124"/>
                </a:cubicBezTo>
                <a:close/>
                <a:moveTo>
                  <a:pt x="160" y="146"/>
                </a:moveTo>
                <a:cubicBezTo>
                  <a:pt x="160" y="143"/>
                  <a:pt x="158" y="142"/>
                  <a:pt x="15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4" y="142"/>
                  <a:pt x="62" y="143"/>
                  <a:pt x="62" y="146"/>
                </a:cubicBezTo>
                <a:cubicBezTo>
                  <a:pt x="62" y="148"/>
                  <a:pt x="64" y="150"/>
                  <a:pt x="66" y="150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8" y="150"/>
                  <a:pt x="160" y="148"/>
                  <a:pt x="160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52">
            <a:extLst>
              <a:ext uri="{FF2B5EF4-FFF2-40B4-BE49-F238E27FC236}">
                <a16:creationId xmlns:a16="http://schemas.microsoft.com/office/drawing/2014/main" id="{FDF251E8-7FE5-47E3-8410-B2B494ABEF30}"/>
              </a:ext>
            </a:extLst>
          </p:cNvPr>
          <p:cNvSpPr>
            <a:spLocks noEditPoints="1"/>
          </p:cNvSpPr>
          <p:nvPr/>
        </p:nvSpPr>
        <p:spPr bwMode="auto">
          <a:xfrm>
            <a:off x="5775887" y="3370375"/>
            <a:ext cx="346744" cy="306424"/>
          </a:xfrm>
          <a:custGeom>
            <a:avLst/>
            <a:gdLst>
              <a:gd name="T0" fmla="*/ 139938 w 160"/>
              <a:gd name="T1" fmla="*/ 3447 h 140"/>
              <a:gd name="T2" fmla="*/ 23892 w 160"/>
              <a:gd name="T3" fmla="*/ 58601 h 140"/>
              <a:gd name="T4" fmla="*/ 3413 w 160"/>
              <a:gd name="T5" fmla="*/ 79284 h 140"/>
              <a:gd name="T6" fmla="*/ 54610 w 160"/>
              <a:gd name="T7" fmla="*/ 124097 h 140"/>
              <a:gd name="T8" fmla="*/ 160417 w 160"/>
              <a:gd name="T9" fmla="*/ 24130 h 140"/>
              <a:gd name="T10" fmla="*/ 81915 w 160"/>
              <a:gd name="T11" fmla="*/ 179251 h 140"/>
              <a:gd name="T12" fmla="*/ 81915 w 160"/>
              <a:gd name="T13" fmla="*/ 303349 h 140"/>
              <a:gd name="T14" fmla="*/ 81915 w 160"/>
              <a:gd name="T15" fmla="*/ 179251 h 140"/>
              <a:gd name="T16" fmla="*/ 81915 w 160"/>
              <a:gd name="T17" fmla="*/ 275771 h 140"/>
              <a:gd name="T18" fmla="*/ 81915 w 160"/>
              <a:gd name="T19" fmla="*/ 206829 h 140"/>
              <a:gd name="T20" fmla="*/ 81915 w 160"/>
              <a:gd name="T21" fmla="*/ 275771 h 140"/>
              <a:gd name="T22" fmla="*/ 20479 w 160"/>
              <a:gd name="T23" fmla="*/ 420551 h 140"/>
              <a:gd name="T24" fmla="*/ 143351 w 160"/>
              <a:gd name="T25" fmla="*/ 420551 h 140"/>
              <a:gd name="T26" fmla="*/ 81915 w 160"/>
              <a:gd name="T27" fmla="*/ 455023 h 140"/>
              <a:gd name="T28" fmla="*/ 47784 w 160"/>
              <a:gd name="T29" fmla="*/ 420551 h 140"/>
              <a:gd name="T30" fmla="*/ 116046 w 160"/>
              <a:gd name="T31" fmla="*/ 420551 h 140"/>
              <a:gd name="T32" fmla="*/ 532448 w 160"/>
              <a:gd name="T33" fmla="*/ 199934 h 140"/>
              <a:gd name="T34" fmla="*/ 197961 w 160"/>
              <a:gd name="T35" fmla="*/ 213723 h 140"/>
              <a:gd name="T36" fmla="*/ 532448 w 160"/>
              <a:gd name="T37" fmla="*/ 227511 h 140"/>
              <a:gd name="T38" fmla="*/ 532448 w 160"/>
              <a:gd name="T39" fmla="*/ 199934 h 140"/>
              <a:gd name="T40" fmla="*/ 211614 w 160"/>
              <a:gd name="T41" fmla="*/ 255089 h 140"/>
              <a:gd name="T42" fmla="*/ 211614 w 160"/>
              <a:gd name="T43" fmla="*/ 282666 h 140"/>
              <a:gd name="T44" fmla="*/ 546100 w 160"/>
              <a:gd name="T45" fmla="*/ 268877 h 140"/>
              <a:gd name="T46" fmla="*/ 211614 w 160"/>
              <a:gd name="T47" fmla="*/ 406763 h 140"/>
              <a:gd name="T48" fmla="*/ 546100 w 160"/>
              <a:gd name="T49" fmla="*/ 392974 h 140"/>
              <a:gd name="T50" fmla="*/ 211614 w 160"/>
              <a:gd name="T51" fmla="*/ 379186 h 140"/>
              <a:gd name="T52" fmla="*/ 211614 w 160"/>
              <a:gd name="T53" fmla="*/ 406763 h 140"/>
              <a:gd name="T54" fmla="*/ 546100 w 160"/>
              <a:gd name="T55" fmla="*/ 448129 h 140"/>
              <a:gd name="T56" fmla="*/ 211614 w 160"/>
              <a:gd name="T57" fmla="*/ 434340 h 140"/>
              <a:gd name="T58" fmla="*/ 211614 w 160"/>
              <a:gd name="T59" fmla="*/ 461917 h 140"/>
              <a:gd name="T60" fmla="*/ 197961 w 160"/>
              <a:gd name="T61" fmla="*/ 34471 h 140"/>
              <a:gd name="T62" fmla="*/ 532448 w 160"/>
              <a:gd name="T63" fmla="*/ 48260 h 140"/>
              <a:gd name="T64" fmla="*/ 532448 w 160"/>
              <a:gd name="T65" fmla="*/ 20683 h 140"/>
              <a:gd name="T66" fmla="*/ 197961 w 160"/>
              <a:gd name="T67" fmla="*/ 34471 h 140"/>
              <a:gd name="T68" fmla="*/ 211614 w 160"/>
              <a:gd name="T69" fmla="*/ 75837 h 140"/>
              <a:gd name="T70" fmla="*/ 211614 w 160"/>
              <a:gd name="T71" fmla="*/ 103414 h 140"/>
              <a:gd name="T72" fmla="*/ 546100 w 160"/>
              <a:gd name="T73" fmla="*/ 89626 h 1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40">
                <a:moveTo>
                  <a:pt x="47" y="1"/>
                </a:moveTo>
                <a:cubicBezTo>
                  <a:pt x="46" y="0"/>
                  <a:pt x="43" y="0"/>
                  <a:pt x="41" y="1"/>
                </a:cubicBezTo>
                <a:cubicBezTo>
                  <a:pt x="16" y="27"/>
                  <a:pt x="16" y="27"/>
                  <a:pt x="16" y="27"/>
                </a:cubicBezTo>
                <a:cubicBezTo>
                  <a:pt x="7" y="17"/>
                  <a:pt x="7" y="17"/>
                  <a:pt x="7" y="17"/>
                </a:cubicBezTo>
                <a:cubicBezTo>
                  <a:pt x="5" y="16"/>
                  <a:pt x="3" y="16"/>
                  <a:pt x="1" y="17"/>
                </a:cubicBezTo>
                <a:cubicBezTo>
                  <a:pt x="0" y="19"/>
                  <a:pt x="0" y="22"/>
                  <a:pt x="1" y="23"/>
                </a:cubicBezTo>
                <a:cubicBezTo>
                  <a:pt x="13" y="35"/>
                  <a:pt x="13" y="35"/>
                  <a:pt x="13" y="35"/>
                </a:cubicBezTo>
                <a:cubicBezTo>
                  <a:pt x="14" y="36"/>
                  <a:pt x="15" y="36"/>
                  <a:pt x="16" y="36"/>
                </a:cubicBezTo>
                <a:cubicBezTo>
                  <a:pt x="17" y="36"/>
                  <a:pt x="18" y="36"/>
                  <a:pt x="19" y="35"/>
                </a:cubicBezTo>
                <a:cubicBezTo>
                  <a:pt x="47" y="7"/>
                  <a:pt x="47" y="7"/>
                  <a:pt x="47" y="7"/>
                </a:cubicBezTo>
                <a:cubicBezTo>
                  <a:pt x="49" y="5"/>
                  <a:pt x="49" y="3"/>
                  <a:pt x="47" y="1"/>
                </a:cubicBezTo>
                <a:close/>
                <a:moveTo>
                  <a:pt x="24" y="52"/>
                </a:moveTo>
                <a:cubicBezTo>
                  <a:pt x="14" y="52"/>
                  <a:pt x="6" y="60"/>
                  <a:pt x="6" y="70"/>
                </a:cubicBezTo>
                <a:cubicBezTo>
                  <a:pt x="6" y="80"/>
                  <a:pt x="14" y="88"/>
                  <a:pt x="24" y="88"/>
                </a:cubicBezTo>
                <a:cubicBezTo>
                  <a:pt x="34" y="88"/>
                  <a:pt x="42" y="80"/>
                  <a:pt x="42" y="70"/>
                </a:cubicBezTo>
                <a:cubicBezTo>
                  <a:pt x="42" y="60"/>
                  <a:pt x="34" y="52"/>
                  <a:pt x="24" y="52"/>
                </a:cubicBezTo>
                <a:close/>
                <a:moveTo>
                  <a:pt x="24" y="80"/>
                </a:moveTo>
                <a:cubicBezTo>
                  <a:pt x="24" y="80"/>
                  <a:pt x="24" y="80"/>
                  <a:pt x="24" y="80"/>
                </a:cubicBezTo>
                <a:cubicBezTo>
                  <a:pt x="19" y="80"/>
                  <a:pt x="14" y="76"/>
                  <a:pt x="14" y="70"/>
                </a:cubicBezTo>
                <a:cubicBezTo>
                  <a:pt x="14" y="65"/>
                  <a:pt x="19" y="60"/>
                  <a:pt x="24" y="60"/>
                </a:cubicBezTo>
                <a:cubicBezTo>
                  <a:pt x="30" y="60"/>
                  <a:pt x="34" y="65"/>
                  <a:pt x="34" y="70"/>
                </a:cubicBezTo>
                <a:cubicBezTo>
                  <a:pt x="34" y="76"/>
                  <a:pt x="30" y="80"/>
                  <a:pt x="24" y="80"/>
                </a:cubicBezTo>
                <a:close/>
                <a:moveTo>
                  <a:pt x="24" y="104"/>
                </a:moveTo>
                <a:cubicBezTo>
                  <a:pt x="14" y="104"/>
                  <a:pt x="6" y="112"/>
                  <a:pt x="6" y="122"/>
                </a:cubicBezTo>
                <a:cubicBezTo>
                  <a:pt x="6" y="132"/>
                  <a:pt x="14" y="140"/>
                  <a:pt x="24" y="140"/>
                </a:cubicBezTo>
                <a:cubicBezTo>
                  <a:pt x="34" y="140"/>
                  <a:pt x="42" y="132"/>
                  <a:pt x="42" y="122"/>
                </a:cubicBezTo>
                <a:cubicBezTo>
                  <a:pt x="42" y="112"/>
                  <a:pt x="34" y="104"/>
                  <a:pt x="24" y="104"/>
                </a:cubicBezTo>
                <a:close/>
                <a:moveTo>
                  <a:pt x="24" y="132"/>
                </a:moveTo>
                <a:cubicBezTo>
                  <a:pt x="24" y="132"/>
                  <a:pt x="24" y="132"/>
                  <a:pt x="24" y="132"/>
                </a:cubicBezTo>
                <a:cubicBezTo>
                  <a:pt x="19" y="132"/>
                  <a:pt x="14" y="128"/>
                  <a:pt x="14" y="122"/>
                </a:cubicBezTo>
                <a:cubicBezTo>
                  <a:pt x="14" y="117"/>
                  <a:pt x="19" y="112"/>
                  <a:pt x="24" y="112"/>
                </a:cubicBezTo>
                <a:cubicBezTo>
                  <a:pt x="30" y="112"/>
                  <a:pt x="34" y="117"/>
                  <a:pt x="34" y="122"/>
                </a:cubicBezTo>
                <a:cubicBezTo>
                  <a:pt x="34" y="128"/>
                  <a:pt x="30" y="132"/>
                  <a:pt x="24" y="132"/>
                </a:cubicBezTo>
                <a:close/>
                <a:moveTo>
                  <a:pt x="156" y="58"/>
                </a:moveTo>
                <a:cubicBezTo>
                  <a:pt x="62" y="58"/>
                  <a:pt x="62" y="58"/>
                  <a:pt x="62" y="58"/>
                </a:cubicBezTo>
                <a:cubicBezTo>
                  <a:pt x="60" y="58"/>
                  <a:pt x="58" y="60"/>
                  <a:pt x="58" y="62"/>
                </a:cubicBezTo>
                <a:cubicBezTo>
                  <a:pt x="58" y="65"/>
                  <a:pt x="60" y="66"/>
                  <a:pt x="6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8" y="66"/>
                  <a:pt x="160" y="65"/>
                  <a:pt x="160" y="62"/>
                </a:cubicBezTo>
                <a:cubicBezTo>
                  <a:pt x="160" y="60"/>
                  <a:pt x="158" y="58"/>
                  <a:pt x="156" y="58"/>
                </a:cubicBezTo>
                <a:close/>
                <a:moveTo>
                  <a:pt x="156" y="74"/>
                </a:moveTo>
                <a:cubicBezTo>
                  <a:pt x="62" y="74"/>
                  <a:pt x="62" y="74"/>
                  <a:pt x="62" y="74"/>
                </a:cubicBezTo>
                <a:cubicBezTo>
                  <a:pt x="60" y="74"/>
                  <a:pt x="58" y="76"/>
                  <a:pt x="58" y="78"/>
                </a:cubicBezTo>
                <a:cubicBezTo>
                  <a:pt x="58" y="80"/>
                  <a:pt x="60" y="82"/>
                  <a:pt x="62" y="82"/>
                </a:cubicBezTo>
                <a:cubicBezTo>
                  <a:pt x="156" y="82"/>
                  <a:pt x="156" y="82"/>
                  <a:pt x="156" y="82"/>
                </a:cubicBezTo>
                <a:cubicBezTo>
                  <a:pt x="158" y="82"/>
                  <a:pt x="160" y="80"/>
                  <a:pt x="160" y="78"/>
                </a:cubicBezTo>
                <a:cubicBezTo>
                  <a:pt x="160" y="76"/>
                  <a:pt x="158" y="74"/>
                  <a:pt x="156" y="74"/>
                </a:cubicBezTo>
                <a:close/>
                <a:moveTo>
                  <a:pt x="62" y="118"/>
                </a:moveTo>
                <a:cubicBezTo>
                  <a:pt x="156" y="118"/>
                  <a:pt x="156" y="118"/>
                  <a:pt x="156" y="118"/>
                </a:cubicBezTo>
                <a:cubicBezTo>
                  <a:pt x="158" y="118"/>
                  <a:pt x="160" y="117"/>
                  <a:pt x="160" y="114"/>
                </a:cubicBezTo>
                <a:cubicBezTo>
                  <a:pt x="160" y="112"/>
                  <a:pt x="158" y="110"/>
                  <a:pt x="156" y="110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0" y="110"/>
                  <a:pt x="58" y="112"/>
                  <a:pt x="58" y="114"/>
                </a:cubicBezTo>
                <a:cubicBezTo>
                  <a:pt x="58" y="117"/>
                  <a:pt x="60" y="118"/>
                  <a:pt x="62" y="118"/>
                </a:cubicBezTo>
                <a:close/>
                <a:moveTo>
                  <a:pt x="156" y="134"/>
                </a:moveTo>
                <a:cubicBezTo>
                  <a:pt x="158" y="134"/>
                  <a:pt x="160" y="132"/>
                  <a:pt x="160" y="130"/>
                </a:cubicBezTo>
                <a:cubicBezTo>
                  <a:pt x="160" y="128"/>
                  <a:pt x="158" y="126"/>
                  <a:pt x="156" y="126"/>
                </a:cubicBezTo>
                <a:cubicBezTo>
                  <a:pt x="62" y="126"/>
                  <a:pt x="62" y="126"/>
                  <a:pt x="62" y="126"/>
                </a:cubicBezTo>
                <a:cubicBezTo>
                  <a:pt x="60" y="126"/>
                  <a:pt x="58" y="128"/>
                  <a:pt x="58" y="130"/>
                </a:cubicBezTo>
                <a:cubicBezTo>
                  <a:pt x="58" y="132"/>
                  <a:pt x="60" y="134"/>
                  <a:pt x="62" y="134"/>
                </a:cubicBezTo>
                <a:lnTo>
                  <a:pt x="156" y="134"/>
                </a:lnTo>
                <a:close/>
                <a:moveTo>
                  <a:pt x="58" y="10"/>
                </a:moveTo>
                <a:cubicBezTo>
                  <a:pt x="58" y="13"/>
                  <a:pt x="60" y="14"/>
                  <a:pt x="62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8" y="14"/>
                  <a:pt x="160" y="13"/>
                  <a:pt x="160" y="10"/>
                </a:cubicBezTo>
                <a:cubicBezTo>
                  <a:pt x="160" y="8"/>
                  <a:pt x="158" y="6"/>
                  <a:pt x="156" y="6"/>
                </a:cubicBezTo>
                <a:cubicBezTo>
                  <a:pt x="62" y="6"/>
                  <a:pt x="62" y="6"/>
                  <a:pt x="62" y="6"/>
                </a:cubicBezTo>
                <a:cubicBezTo>
                  <a:pt x="60" y="6"/>
                  <a:pt x="58" y="8"/>
                  <a:pt x="58" y="10"/>
                </a:cubicBezTo>
                <a:close/>
                <a:moveTo>
                  <a:pt x="156" y="22"/>
                </a:moveTo>
                <a:cubicBezTo>
                  <a:pt x="62" y="22"/>
                  <a:pt x="62" y="22"/>
                  <a:pt x="62" y="22"/>
                </a:cubicBezTo>
                <a:cubicBezTo>
                  <a:pt x="60" y="22"/>
                  <a:pt x="58" y="24"/>
                  <a:pt x="58" y="26"/>
                </a:cubicBezTo>
                <a:cubicBezTo>
                  <a:pt x="58" y="28"/>
                  <a:pt x="60" y="30"/>
                  <a:pt x="62" y="30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58" y="30"/>
                  <a:pt x="160" y="28"/>
                  <a:pt x="160" y="26"/>
                </a:cubicBezTo>
                <a:cubicBezTo>
                  <a:pt x="160" y="24"/>
                  <a:pt x="158" y="22"/>
                  <a:pt x="156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53">
            <a:extLst>
              <a:ext uri="{FF2B5EF4-FFF2-40B4-BE49-F238E27FC236}">
                <a16:creationId xmlns:a16="http://schemas.microsoft.com/office/drawing/2014/main" id="{ED5CDEDE-FC63-494C-8216-610B93E7F8F9}"/>
              </a:ext>
            </a:extLst>
          </p:cNvPr>
          <p:cNvSpPr>
            <a:spLocks noEditPoints="1"/>
          </p:cNvSpPr>
          <p:nvPr/>
        </p:nvSpPr>
        <p:spPr bwMode="auto">
          <a:xfrm>
            <a:off x="5787291" y="4348429"/>
            <a:ext cx="314488" cy="349770"/>
          </a:xfrm>
          <a:custGeom>
            <a:avLst/>
            <a:gdLst>
              <a:gd name="T0" fmla="*/ 44406 w 145"/>
              <a:gd name="T1" fmla="*/ 72301 h 160"/>
              <a:gd name="T2" fmla="*/ 78565 w 145"/>
              <a:gd name="T3" fmla="*/ 123944 h 160"/>
              <a:gd name="T4" fmla="*/ 88812 w 145"/>
              <a:gd name="T5" fmla="*/ 127387 h 160"/>
              <a:gd name="T6" fmla="*/ 198120 w 145"/>
              <a:gd name="T7" fmla="*/ 24100 h 160"/>
              <a:gd name="T8" fmla="*/ 177625 w 145"/>
              <a:gd name="T9" fmla="*/ 3443 h 160"/>
              <a:gd name="T10" fmla="*/ 85397 w 145"/>
              <a:gd name="T11" fmla="*/ 6886 h 160"/>
              <a:gd name="T12" fmla="*/ 85397 w 145"/>
              <a:gd name="T13" fmla="*/ 182473 h 160"/>
              <a:gd name="T14" fmla="*/ 160546 w 145"/>
              <a:gd name="T15" fmla="*/ 103287 h 160"/>
              <a:gd name="T16" fmla="*/ 85397 w 145"/>
              <a:gd name="T17" fmla="*/ 154930 h 160"/>
              <a:gd name="T18" fmla="*/ 85397 w 145"/>
              <a:gd name="T19" fmla="*/ 34429 h 160"/>
              <a:gd name="T20" fmla="*/ 88812 w 145"/>
              <a:gd name="T21" fmla="*/ 92958 h 160"/>
              <a:gd name="T22" fmla="*/ 85397 w 145"/>
              <a:gd name="T23" fmla="*/ 192802 h 160"/>
              <a:gd name="T24" fmla="*/ 85397 w 145"/>
              <a:gd name="T25" fmla="*/ 364947 h 160"/>
              <a:gd name="T26" fmla="*/ 85397 w 145"/>
              <a:gd name="T27" fmla="*/ 192802 h 160"/>
              <a:gd name="T28" fmla="*/ 27327 w 145"/>
              <a:gd name="T29" fmla="*/ 278874 h 160"/>
              <a:gd name="T30" fmla="*/ 143466 w 145"/>
              <a:gd name="T31" fmla="*/ 278874 h 160"/>
              <a:gd name="T32" fmla="*/ 170793 w 145"/>
              <a:gd name="T33" fmla="*/ 464791 h 160"/>
              <a:gd name="T34" fmla="*/ 0 w 145"/>
              <a:gd name="T35" fmla="*/ 464791 h 160"/>
              <a:gd name="T36" fmla="*/ 170793 w 145"/>
              <a:gd name="T37" fmla="*/ 464791 h 160"/>
              <a:gd name="T38" fmla="*/ 27327 w 145"/>
              <a:gd name="T39" fmla="*/ 464791 h 160"/>
              <a:gd name="T40" fmla="*/ 143466 w 145"/>
              <a:gd name="T41" fmla="*/ 464791 h 160"/>
              <a:gd name="T42" fmla="*/ 481637 w 145"/>
              <a:gd name="T43" fmla="*/ 265103 h 160"/>
              <a:gd name="T44" fmla="*/ 201536 w 145"/>
              <a:gd name="T45" fmla="*/ 278874 h 160"/>
              <a:gd name="T46" fmla="*/ 481637 w 145"/>
              <a:gd name="T47" fmla="*/ 292646 h 160"/>
              <a:gd name="T48" fmla="*/ 481637 w 145"/>
              <a:gd name="T49" fmla="*/ 265103 h 160"/>
              <a:gd name="T50" fmla="*/ 215199 w 145"/>
              <a:gd name="T51" fmla="*/ 79187 h 160"/>
              <a:gd name="T52" fmla="*/ 215199 w 145"/>
              <a:gd name="T53" fmla="*/ 110173 h 160"/>
              <a:gd name="T54" fmla="*/ 495300 w 145"/>
              <a:gd name="T55" fmla="*/ 92958 h 160"/>
              <a:gd name="T56" fmla="*/ 481637 w 145"/>
              <a:gd name="T57" fmla="*/ 451019 h 160"/>
              <a:gd name="T58" fmla="*/ 201536 w 145"/>
              <a:gd name="T59" fmla="*/ 464791 h 160"/>
              <a:gd name="T60" fmla="*/ 481637 w 145"/>
              <a:gd name="T61" fmla="*/ 478562 h 160"/>
              <a:gd name="T62" fmla="*/ 481637 w 145"/>
              <a:gd name="T63" fmla="*/ 451019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5" h="160">
                <a:moveTo>
                  <a:pt x="19" y="21"/>
                </a:moveTo>
                <a:cubicBezTo>
                  <a:pt x="17" y="19"/>
                  <a:pt x="15" y="19"/>
                  <a:pt x="13" y="21"/>
                </a:cubicBezTo>
                <a:cubicBezTo>
                  <a:pt x="12" y="22"/>
                  <a:pt x="12" y="25"/>
                  <a:pt x="13" y="26"/>
                </a:cubicBezTo>
                <a:cubicBezTo>
                  <a:pt x="23" y="36"/>
                  <a:pt x="23" y="36"/>
                  <a:pt x="23" y="36"/>
                </a:cubicBezTo>
                <a:cubicBezTo>
                  <a:pt x="24" y="37"/>
                  <a:pt x="25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7" y="37"/>
                  <a:pt x="28" y="37"/>
                  <a:pt x="29" y="36"/>
                </a:cubicBezTo>
                <a:cubicBezTo>
                  <a:pt x="58" y="7"/>
                  <a:pt x="58" y="7"/>
                  <a:pt x="58" y="7"/>
                </a:cubicBezTo>
                <a:cubicBezTo>
                  <a:pt x="59" y="5"/>
                  <a:pt x="59" y="3"/>
                  <a:pt x="58" y="1"/>
                </a:cubicBezTo>
                <a:cubicBezTo>
                  <a:pt x="56" y="0"/>
                  <a:pt x="54" y="0"/>
                  <a:pt x="52" y="1"/>
                </a:cubicBezTo>
                <a:cubicBezTo>
                  <a:pt x="43" y="10"/>
                  <a:pt x="43" y="10"/>
                  <a:pt x="43" y="10"/>
                </a:cubicBezTo>
                <a:cubicBezTo>
                  <a:pt x="39" y="5"/>
                  <a:pt x="32" y="2"/>
                  <a:pt x="25" y="2"/>
                </a:cubicBezTo>
                <a:cubicBezTo>
                  <a:pt x="11" y="2"/>
                  <a:pt x="0" y="14"/>
                  <a:pt x="0" y="27"/>
                </a:cubicBezTo>
                <a:cubicBezTo>
                  <a:pt x="0" y="41"/>
                  <a:pt x="11" y="53"/>
                  <a:pt x="25" y="53"/>
                </a:cubicBezTo>
                <a:cubicBezTo>
                  <a:pt x="36" y="53"/>
                  <a:pt x="46" y="45"/>
                  <a:pt x="49" y="35"/>
                </a:cubicBezTo>
                <a:cubicBezTo>
                  <a:pt x="50" y="33"/>
                  <a:pt x="49" y="30"/>
                  <a:pt x="47" y="30"/>
                </a:cubicBezTo>
                <a:cubicBezTo>
                  <a:pt x="44" y="29"/>
                  <a:pt x="42" y="30"/>
                  <a:pt x="42" y="32"/>
                </a:cubicBezTo>
                <a:cubicBezTo>
                  <a:pt x="39" y="40"/>
                  <a:pt x="33" y="45"/>
                  <a:pt x="25" y="45"/>
                </a:cubicBezTo>
                <a:cubicBezTo>
                  <a:pt x="16" y="45"/>
                  <a:pt x="8" y="37"/>
                  <a:pt x="8" y="27"/>
                </a:cubicBezTo>
                <a:cubicBezTo>
                  <a:pt x="8" y="18"/>
                  <a:pt x="16" y="10"/>
                  <a:pt x="25" y="10"/>
                </a:cubicBezTo>
                <a:cubicBezTo>
                  <a:pt x="30" y="10"/>
                  <a:pt x="34" y="12"/>
                  <a:pt x="38" y="16"/>
                </a:cubicBezTo>
                <a:cubicBezTo>
                  <a:pt x="26" y="27"/>
                  <a:pt x="26" y="27"/>
                  <a:pt x="26" y="27"/>
                </a:cubicBezTo>
                <a:lnTo>
                  <a:pt x="19" y="21"/>
                </a:lnTo>
                <a:close/>
                <a:moveTo>
                  <a:pt x="25" y="56"/>
                </a:moveTo>
                <a:cubicBezTo>
                  <a:pt x="11" y="56"/>
                  <a:pt x="0" y="67"/>
                  <a:pt x="0" y="81"/>
                </a:cubicBezTo>
                <a:cubicBezTo>
                  <a:pt x="0" y="95"/>
                  <a:pt x="11" y="106"/>
                  <a:pt x="25" y="106"/>
                </a:cubicBezTo>
                <a:cubicBezTo>
                  <a:pt x="39" y="106"/>
                  <a:pt x="50" y="95"/>
                  <a:pt x="50" y="81"/>
                </a:cubicBezTo>
                <a:cubicBezTo>
                  <a:pt x="50" y="67"/>
                  <a:pt x="39" y="56"/>
                  <a:pt x="25" y="56"/>
                </a:cubicBezTo>
                <a:close/>
                <a:moveTo>
                  <a:pt x="25" y="98"/>
                </a:moveTo>
                <a:cubicBezTo>
                  <a:pt x="16" y="98"/>
                  <a:pt x="8" y="91"/>
                  <a:pt x="8" y="81"/>
                </a:cubicBezTo>
                <a:cubicBezTo>
                  <a:pt x="8" y="72"/>
                  <a:pt x="16" y="64"/>
                  <a:pt x="25" y="64"/>
                </a:cubicBezTo>
                <a:cubicBezTo>
                  <a:pt x="35" y="64"/>
                  <a:pt x="42" y="72"/>
                  <a:pt x="42" y="81"/>
                </a:cubicBezTo>
                <a:cubicBezTo>
                  <a:pt x="42" y="91"/>
                  <a:pt x="35" y="98"/>
                  <a:pt x="25" y="98"/>
                </a:cubicBezTo>
                <a:close/>
                <a:moveTo>
                  <a:pt x="50" y="135"/>
                </a:moveTo>
                <a:cubicBezTo>
                  <a:pt x="50" y="121"/>
                  <a:pt x="39" y="110"/>
                  <a:pt x="25" y="110"/>
                </a:cubicBezTo>
                <a:cubicBezTo>
                  <a:pt x="11" y="110"/>
                  <a:pt x="0" y="121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39" y="160"/>
                  <a:pt x="50" y="149"/>
                  <a:pt x="50" y="135"/>
                </a:cubicBezTo>
                <a:close/>
                <a:moveTo>
                  <a:pt x="25" y="152"/>
                </a:moveTo>
                <a:cubicBezTo>
                  <a:pt x="16" y="152"/>
                  <a:pt x="8" y="144"/>
                  <a:pt x="8" y="135"/>
                </a:cubicBezTo>
                <a:cubicBezTo>
                  <a:pt x="8" y="125"/>
                  <a:pt x="16" y="118"/>
                  <a:pt x="25" y="118"/>
                </a:cubicBezTo>
                <a:cubicBezTo>
                  <a:pt x="35" y="118"/>
                  <a:pt x="42" y="125"/>
                  <a:pt x="42" y="135"/>
                </a:cubicBezTo>
                <a:cubicBezTo>
                  <a:pt x="42" y="144"/>
                  <a:pt x="35" y="152"/>
                  <a:pt x="25" y="152"/>
                </a:cubicBezTo>
                <a:close/>
                <a:moveTo>
                  <a:pt x="141" y="77"/>
                </a:moveTo>
                <a:cubicBezTo>
                  <a:pt x="63" y="77"/>
                  <a:pt x="63" y="77"/>
                  <a:pt x="63" y="77"/>
                </a:cubicBezTo>
                <a:cubicBezTo>
                  <a:pt x="61" y="77"/>
                  <a:pt x="59" y="79"/>
                  <a:pt x="59" y="81"/>
                </a:cubicBezTo>
                <a:cubicBezTo>
                  <a:pt x="59" y="83"/>
                  <a:pt x="61" y="85"/>
                  <a:pt x="63" y="85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4" y="85"/>
                  <a:pt x="145" y="83"/>
                  <a:pt x="145" y="81"/>
                </a:cubicBezTo>
                <a:cubicBezTo>
                  <a:pt x="145" y="79"/>
                  <a:pt x="144" y="77"/>
                  <a:pt x="141" y="77"/>
                </a:cubicBezTo>
                <a:close/>
                <a:moveTo>
                  <a:pt x="141" y="23"/>
                </a:moveTo>
                <a:cubicBezTo>
                  <a:pt x="63" y="23"/>
                  <a:pt x="63" y="23"/>
                  <a:pt x="63" y="23"/>
                </a:cubicBezTo>
                <a:cubicBezTo>
                  <a:pt x="61" y="23"/>
                  <a:pt x="59" y="25"/>
                  <a:pt x="59" y="27"/>
                </a:cubicBezTo>
                <a:cubicBezTo>
                  <a:pt x="59" y="30"/>
                  <a:pt x="61" y="32"/>
                  <a:pt x="63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44" y="32"/>
                  <a:pt x="145" y="30"/>
                  <a:pt x="145" y="27"/>
                </a:cubicBezTo>
                <a:cubicBezTo>
                  <a:pt x="145" y="25"/>
                  <a:pt x="144" y="23"/>
                  <a:pt x="141" y="23"/>
                </a:cubicBezTo>
                <a:close/>
                <a:moveTo>
                  <a:pt x="141" y="131"/>
                </a:moveTo>
                <a:cubicBezTo>
                  <a:pt x="63" y="131"/>
                  <a:pt x="63" y="131"/>
                  <a:pt x="63" y="131"/>
                </a:cubicBezTo>
                <a:cubicBezTo>
                  <a:pt x="61" y="131"/>
                  <a:pt x="59" y="133"/>
                  <a:pt x="59" y="135"/>
                </a:cubicBezTo>
                <a:cubicBezTo>
                  <a:pt x="59" y="137"/>
                  <a:pt x="61" y="139"/>
                  <a:pt x="63" y="139"/>
                </a:cubicBezTo>
                <a:cubicBezTo>
                  <a:pt x="141" y="139"/>
                  <a:pt x="141" y="139"/>
                  <a:pt x="141" y="139"/>
                </a:cubicBezTo>
                <a:cubicBezTo>
                  <a:pt x="144" y="139"/>
                  <a:pt x="145" y="137"/>
                  <a:pt x="145" y="135"/>
                </a:cubicBezTo>
                <a:cubicBezTo>
                  <a:pt x="145" y="133"/>
                  <a:pt x="144" y="131"/>
                  <a:pt x="141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54">
            <a:extLst>
              <a:ext uri="{FF2B5EF4-FFF2-40B4-BE49-F238E27FC236}">
                <a16:creationId xmlns:a16="http://schemas.microsoft.com/office/drawing/2014/main" id="{6BFDD492-42FC-43A8-89FE-19CB01663982}"/>
              </a:ext>
            </a:extLst>
          </p:cNvPr>
          <p:cNvSpPr>
            <a:spLocks noEditPoints="1"/>
          </p:cNvSpPr>
          <p:nvPr/>
        </p:nvSpPr>
        <p:spPr bwMode="auto">
          <a:xfrm>
            <a:off x="5777083" y="5365444"/>
            <a:ext cx="346744" cy="307434"/>
          </a:xfrm>
          <a:custGeom>
            <a:avLst/>
            <a:gdLst>
              <a:gd name="T0" fmla="*/ 58023 w 160"/>
              <a:gd name="T1" fmla="*/ 116755 h 141"/>
              <a:gd name="T2" fmla="*/ 116046 w 160"/>
              <a:gd name="T3" fmla="*/ 58377 h 141"/>
              <a:gd name="T4" fmla="*/ 58023 w 160"/>
              <a:gd name="T5" fmla="*/ 0 h 141"/>
              <a:gd name="T6" fmla="*/ 0 w 160"/>
              <a:gd name="T7" fmla="*/ 58377 h 141"/>
              <a:gd name="T8" fmla="*/ 58023 w 160"/>
              <a:gd name="T9" fmla="*/ 116755 h 141"/>
              <a:gd name="T10" fmla="*/ 58023 w 160"/>
              <a:gd name="T11" fmla="*/ 27472 h 141"/>
              <a:gd name="T12" fmla="*/ 88741 w 160"/>
              <a:gd name="T13" fmla="*/ 58377 h 141"/>
              <a:gd name="T14" fmla="*/ 58023 w 160"/>
              <a:gd name="T15" fmla="*/ 89283 h 141"/>
              <a:gd name="T16" fmla="*/ 27305 w 160"/>
              <a:gd name="T17" fmla="*/ 58377 h 141"/>
              <a:gd name="T18" fmla="*/ 58023 w 160"/>
              <a:gd name="T19" fmla="*/ 27472 h 141"/>
              <a:gd name="T20" fmla="*/ 58023 w 160"/>
              <a:gd name="T21" fmla="*/ 302188 h 141"/>
              <a:gd name="T22" fmla="*/ 116046 w 160"/>
              <a:gd name="T23" fmla="*/ 240377 h 141"/>
              <a:gd name="T24" fmla="*/ 58023 w 160"/>
              <a:gd name="T25" fmla="*/ 182000 h 141"/>
              <a:gd name="T26" fmla="*/ 0 w 160"/>
              <a:gd name="T27" fmla="*/ 240377 h 141"/>
              <a:gd name="T28" fmla="*/ 58023 w 160"/>
              <a:gd name="T29" fmla="*/ 302188 h 141"/>
              <a:gd name="T30" fmla="*/ 58023 w 160"/>
              <a:gd name="T31" fmla="*/ 209471 h 141"/>
              <a:gd name="T32" fmla="*/ 88741 w 160"/>
              <a:gd name="T33" fmla="*/ 240377 h 141"/>
              <a:gd name="T34" fmla="*/ 58023 w 160"/>
              <a:gd name="T35" fmla="*/ 274717 h 141"/>
              <a:gd name="T36" fmla="*/ 27305 w 160"/>
              <a:gd name="T37" fmla="*/ 240377 h 141"/>
              <a:gd name="T38" fmla="*/ 58023 w 160"/>
              <a:gd name="T39" fmla="*/ 209471 h 141"/>
              <a:gd name="T40" fmla="*/ 58023 w 160"/>
              <a:gd name="T41" fmla="*/ 484188 h 141"/>
              <a:gd name="T42" fmla="*/ 116046 w 160"/>
              <a:gd name="T43" fmla="*/ 425811 h 141"/>
              <a:gd name="T44" fmla="*/ 58023 w 160"/>
              <a:gd name="T45" fmla="*/ 363999 h 141"/>
              <a:gd name="T46" fmla="*/ 0 w 160"/>
              <a:gd name="T47" fmla="*/ 425811 h 141"/>
              <a:gd name="T48" fmla="*/ 58023 w 160"/>
              <a:gd name="T49" fmla="*/ 484188 h 141"/>
              <a:gd name="T50" fmla="*/ 58023 w 160"/>
              <a:gd name="T51" fmla="*/ 391471 h 141"/>
              <a:gd name="T52" fmla="*/ 88741 w 160"/>
              <a:gd name="T53" fmla="*/ 425811 h 141"/>
              <a:gd name="T54" fmla="*/ 58023 w 160"/>
              <a:gd name="T55" fmla="*/ 456716 h 141"/>
              <a:gd name="T56" fmla="*/ 27305 w 160"/>
              <a:gd name="T57" fmla="*/ 425811 h 141"/>
              <a:gd name="T58" fmla="*/ 58023 w 160"/>
              <a:gd name="T59" fmla="*/ 391471 h 141"/>
              <a:gd name="T60" fmla="*/ 194548 w 160"/>
              <a:gd name="T61" fmla="*/ 72113 h 141"/>
              <a:gd name="T62" fmla="*/ 532448 w 160"/>
              <a:gd name="T63" fmla="*/ 72113 h 141"/>
              <a:gd name="T64" fmla="*/ 546100 w 160"/>
              <a:gd name="T65" fmla="*/ 58377 h 141"/>
              <a:gd name="T66" fmla="*/ 532448 w 160"/>
              <a:gd name="T67" fmla="*/ 44641 h 141"/>
              <a:gd name="T68" fmla="*/ 194548 w 160"/>
              <a:gd name="T69" fmla="*/ 44641 h 141"/>
              <a:gd name="T70" fmla="*/ 180896 w 160"/>
              <a:gd name="T71" fmla="*/ 58377 h 141"/>
              <a:gd name="T72" fmla="*/ 194548 w 160"/>
              <a:gd name="T73" fmla="*/ 72113 h 141"/>
              <a:gd name="T74" fmla="*/ 194548 w 160"/>
              <a:gd name="T75" fmla="*/ 254113 h 141"/>
              <a:gd name="T76" fmla="*/ 532448 w 160"/>
              <a:gd name="T77" fmla="*/ 254113 h 141"/>
              <a:gd name="T78" fmla="*/ 546100 w 160"/>
              <a:gd name="T79" fmla="*/ 240377 h 141"/>
              <a:gd name="T80" fmla="*/ 532448 w 160"/>
              <a:gd name="T81" fmla="*/ 226641 h 141"/>
              <a:gd name="T82" fmla="*/ 194548 w 160"/>
              <a:gd name="T83" fmla="*/ 226641 h 141"/>
              <a:gd name="T84" fmla="*/ 180896 w 160"/>
              <a:gd name="T85" fmla="*/ 240377 h 141"/>
              <a:gd name="T86" fmla="*/ 194548 w 160"/>
              <a:gd name="T87" fmla="*/ 254113 h 141"/>
              <a:gd name="T88" fmla="*/ 194548 w 160"/>
              <a:gd name="T89" fmla="*/ 439547 h 141"/>
              <a:gd name="T90" fmla="*/ 532448 w 160"/>
              <a:gd name="T91" fmla="*/ 439547 h 141"/>
              <a:gd name="T92" fmla="*/ 546100 w 160"/>
              <a:gd name="T93" fmla="*/ 425811 h 141"/>
              <a:gd name="T94" fmla="*/ 532448 w 160"/>
              <a:gd name="T95" fmla="*/ 412075 h 141"/>
              <a:gd name="T96" fmla="*/ 194548 w 160"/>
              <a:gd name="T97" fmla="*/ 412075 h 141"/>
              <a:gd name="T98" fmla="*/ 180896 w 160"/>
              <a:gd name="T99" fmla="*/ 425811 h 141"/>
              <a:gd name="T100" fmla="*/ 194548 w 160"/>
              <a:gd name="T101" fmla="*/ 439547 h 14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41">
                <a:moveTo>
                  <a:pt x="17" y="34"/>
                </a:moveTo>
                <a:cubicBezTo>
                  <a:pt x="27" y="34"/>
                  <a:pt x="34" y="27"/>
                  <a:pt x="34" y="17"/>
                </a:cubicBezTo>
                <a:cubicBezTo>
                  <a:pt x="34" y="8"/>
                  <a:pt x="2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4"/>
                  <a:pt x="17" y="34"/>
                </a:cubicBezTo>
                <a:close/>
                <a:moveTo>
                  <a:pt x="17" y="8"/>
                </a:moveTo>
                <a:cubicBezTo>
                  <a:pt x="22" y="8"/>
                  <a:pt x="26" y="12"/>
                  <a:pt x="26" y="17"/>
                </a:cubicBezTo>
                <a:cubicBezTo>
                  <a:pt x="26" y="22"/>
                  <a:pt x="22" y="26"/>
                  <a:pt x="17" y="26"/>
                </a:cubicBezTo>
                <a:cubicBezTo>
                  <a:pt x="12" y="26"/>
                  <a:pt x="8" y="22"/>
                  <a:pt x="8" y="17"/>
                </a:cubicBezTo>
                <a:cubicBezTo>
                  <a:pt x="8" y="12"/>
                  <a:pt x="12" y="8"/>
                  <a:pt x="17" y="8"/>
                </a:cubicBezTo>
                <a:close/>
                <a:moveTo>
                  <a:pt x="17" y="88"/>
                </a:moveTo>
                <a:cubicBezTo>
                  <a:pt x="27" y="88"/>
                  <a:pt x="34" y="80"/>
                  <a:pt x="34" y="70"/>
                </a:cubicBezTo>
                <a:cubicBezTo>
                  <a:pt x="34" y="61"/>
                  <a:pt x="27" y="53"/>
                  <a:pt x="17" y="53"/>
                </a:cubicBezTo>
                <a:cubicBezTo>
                  <a:pt x="8" y="53"/>
                  <a:pt x="0" y="61"/>
                  <a:pt x="0" y="70"/>
                </a:cubicBezTo>
                <a:cubicBezTo>
                  <a:pt x="0" y="80"/>
                  <a:pt x="8" y="88"/>
                  <a:pt x="17" y="88"/>
                </a:cubicBezTo>
                <a:close/>
                <a:moveTo>
                  <a:pt x="17" y="61"/>
                </a:moveTo>
                <a:cubicBezTo>
                  <a:pt x="22" y="61"/>
                  <a:pt x="26" y="65"/>
                  <a:pt x="26" y="70"/>
                </a:cubicBezTo>
                <a:cubicBezTo>
                  <a:pt x="26" y="76"/>
                  <a:pt x="22" y="80"/>
                  <a:pt x="17" y="80"/>
                </a:cubicBezTo>
                <a:cubicBezTo>
                  <a:pt x="12" y="80"/>
                  <a:pt x="8" y="76"/>
                  <a:pt x="8" y="70"/>
                </a:cubicBezTo>
                <a:cubicBezTo>
                  <a:pt x="8" y="65"/>
                  <a:pt x="12" y="61"/>
                  <a:pt x="17" y="61"/>
                </a:cubicBezTo>
                <a:close/>
                <a:moveTo>
                  <a:pt x="17" y="141"/>
                </a:moveTo>
                <a:cubicBezTo>
                  <a:pt x="27" y="141"/>
                  <a:pt x="34" y="133"/>
                  <a:pt x="34" y="124"/>
                </a:cubicBezTo>
                <a:cubicBezTo>
                  <a:pt x="34" y="114"/>
                  <a:pt x="27" y="106"/>
                  <a:pt x="17" y="106"/>
                </a:cubicBezTo>
                <a:cubicBezTo>
                  <a:pt x="8" y="106"/>
                  <a:pt x="0" y="114"/>
                  <a:pt x="0" y="124"/>
                </a:cubicBezTo>
                <a:cubicBezTo>
                  <a:pt x="0" y="133"/>
                  <a:pt x="8" y="141"/>
                  <a:pt x="17" y="141"/>
                </a:cubicBezTo>
                <a:close/>
                <a:moveTo>
                  <a:pt x="17" y="114"/>
                </a:moveTo>
                <a:cubicBezTo>
                  <a:pt x="22" y="114"/>
                  <a:pt x="26" y="119"/>
                  <a:pt x="26" y="124"/>
                </a:cubicBezTo>
                <a:cubicBezTo>
                  <a:pt x="26" y="129"/>
                  <a:pt x="22" y="133"/>
                  <a:pt x="17" y="133"/>
                </a:cubicBezTo>
                <a:cubicBezTo>
                  <a:pt x="12" y="133"/>
                  <a:pt x="8" y="129"/>
                  <a:pt x="8" y="124"/>
                </a:cubicBezTo>
                <a:cubicBezTo>
                  <a:pt x="8" y="119"/>
                  <a:pt x="12" y="114"/>
                  <a:pt x="17" y="114"/>
                </a:cubicBezTo>
                <a:close/>
                <a:moveTo>
                  <a:pt x="57" y="21"/>
                </a:moveTo>
                <a:cubicBezTo>
                  <a:pt x="156" y="21"/>
                  <a:pt x="156" y="21"/>
                  <a:pt x="156" y="21"/>
                </a:cubicBezTo>
                <a:cubicBezTo>
                  <a:pt x="158" y="21"/>
                  <a:pt x="160" y="19"/>
                  <a:pt x="160" y="17"/>
                </a:cubicBezTo>
                <a:cubicBezTo>
                  <a:pt x="160" y="15"/>
                  <a:pt x="158" y="13"/>
                  <a:pt x="156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5" y="13"/>
                  <a:pt x="53" y="15"/>
                  <a:pt x="53" y="17"/>
                </a:cubicBezTo>
                <a:cubicBezTo>
                  <a:pt x="53" y="19"/>
                  <a:pt x="55" y="21"/>
                  <a:pt x="57" y="21"/>
                </a:cubicBezTo>
                <a:close/>
                <a:moveTo>
                  <a:pt x="57" y="74"/>
                </a:moveTo>
                <a:cubicBezTo>
                  <a:pt x="156" y="74"/>
                  <a:pt x="156" y="74"/>
                  <a:pt x="156" y="74"/>
                </a:cubicBezTo>
                <a:cubicBezTo>
                  <a:pt x="158" y="74"/>
                  <a:pt x="160" y="73"/>
                  <a:pt x="160" y="70"/>
                </a:cubicBezTo>
                <a:cubicBezTo>
                  <a:pt x="160" y="68"/>
                  <a:pt x="158" y="66"/>
                  <a:pt x="156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5" y="66"/>
                  <a:pt x="53" y="68"/>
                  <a:pt x="53" y="70"/>
                </a:cubicBezTo>
                <a:cubicBezTo>
                  <a:pt x="53" y="73"/>
                  <a:pt x="55" y="74"/>
                  <a:pt x="57" y="74"/>
                </a:cubicBezTo>
                <a:close/>
                <a:moveTo>
                  <a:pt x="57" y="128"/>
                </a:moveTo>
                <a:cubicBezTo>
                  <a:pt x="156" y="128"/>
                  <a:pt x="156" y="128"/>
                  <a:pt x="156" y="128"/>
                </a:cubicBezTo>
                <a:cubicBezTo>
                  <a:pt x="158" y="128"/>
                  <a:pt x="160" y="126"/>
                  <a:pt x="160" y="124"/>
                </a:cubicBezTo>
                <a:cubicBezTo>
                  <a:pt x="160" y="121"/>
                  <a:pt x="158" y="120"/>
                  <a:pt x="156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5" y="120"/>
                  <a:pt x="53" y="121"/>
                  <a:pt x="53" y="124"/>
                </a:cubicBezTo>
                <a:cubicBezTo>
                  <a:pt x="53" y="126"/>
                  <a:pt x="55" y="128"/>
                  <a:pt x="57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60">
            <a:extLst>
              <a:ext uri="{FF2B5EF4-FFF2-40B4-BE49-F238E27FC236}">
                <a16:creationId xmlns:a16="http://schemas.microsoft.com/office/drawing/2014/main" id="{1BC07432-F571-4C18-A5DA-ECE90066F614}"/>
              </a:ext>
            </a:extLst>
          </p:cNvPr>
          <p:cNvSpPr>
            <a:spLocks noEditPoints="1"/>
          </p:cNvSpPr>
          <p:nvPr/>
        </p:nvSpPr>
        <p:spPr bwMode="auto">
          <a:xfrm>
            <a:off x="6770969" y="1345784"/>
            <a:ext cx="346746" cy="348764"/>
          </a:xfrm>
          <a:custGeom>
            <a:avLst/>
            <a:gdLst>
              <a:gd name="T0" fmla="*/ 228679 w 160"/>
              <a:gd name="T1" fmla="*/ 181947 h 160"/>
              <a:gd name="T2" fmla="*/ 47784 w 160"/>
              <a:gd name="T3" fmla="*/ 0 h 160"/>
              <a:gd name="T4" fmla="*/ 47784 w 160"/>
              <a:gd name="T5" fmla="*/ 230009 h 160"/>
              <a:gd name="T6" fmla="*/ 180896 w 160"/>
              <a:gd name="T7" fmla="*/ 27464 h 160"/>
              <a:gd name="T8" fmla="*/ 180896 w 160"/>
              <a:gd name="T9" fmla="*/ 202545 h 160"/>
              <a:gd name="T10" fmla="*/ 27305 w 160"/>
              <a:gd name="T11" fmla="*/ 48062 h 160"/>
              <a:gd name="T12" fmla="*/ 279876 w 160"/>
              <a:gd name="T13" fmla="*/ 89257 h 160"/>
              <a:gd name="T14" fmla="*/ 279876 w 160"/>
              <a:gd name="T15" fmla="*/ 230009 h 160"/>
              <a:gd name="T16" fmla="*/ 389096 w 160"/>
              <a:gd name="T17" fmla="*/ 123587 h 160"/>
              <a:gd name="T18" fmla="*/ 279876 w 160"/>
              <a:gd name="T19" fmla="*/ 202545 h 160"/>
              <a:gd name="T20" fmla="*/ 279876 w 160"/>
              <a:gd name="T21" fmla="*/ 116721 h 160"/>
              <a:gd name="T22" fmla="*/ 361791 w 160"/>
              <a:gd name="T23" fmla="*/ 195679 h 160"/>
              <a:gd name="T24" fmla="*/ 440293 w 160"/>
              <a:gd name="T25" fmla="*/ 89257 h 160"/>
              <a:gd name="T26" fmla="*/ 440293 w 160"/>
              <a:gd name="T27" fmla="*/ 230009 h 160"/>
              <a:gd name="T28" fmla="*/ 546100 w 160"/>
              <a:gd name="T29" fmla="*/ 123587 h 160"/>
              <a:gd name="T30" fmla="*/ 440293 w 160"/>
              <a:gd name="T31" fmla="*/ 202545 h 160"/>
              <a:gd name="T32" fmla="*/ 440293 w 160"/>
              <a:gd name="T33" fmla="*/ 116721 h 160"/>
              <a:gd name="T34" fmla="*/ 518795 w 160"/>
              <a:gd name="T35" fmla="*/ 195679 h 160"/>
              <a:gd name="T36" fmla="*/ 279876 w 160"/>
              <a:gd name="T37" fmla="*/ 250607 h 160"/>
              <a:gd name="T38" fmla="*/ 279876 w 160"/>
              <a:gd name="T39" fmla="*/ 391358 h 160"/>
              <a:gd name="T40" fmla="*/ 389096 w 160"/>
              <a:gd name="T41" fmla="*/ 281503 h 160"/>
              <a:gd name="T42" fmla="*/ 279876 w 160"/>
              <a:gd name="T43" fmla="*/ 363895 h 160"/>
              <a:gd name="T44" fmla="*/ 279876 w 160"/>
              <a:gd name="T45" fmla="*/ 278070 h 160"/>
              <a:gd name="T46" fmla="*/ 361791 w 160"/>
              <a:gd name="T47" fmla="*/ 357029 h 160"/>
              <a:gd name="T48" fmla="*/ 440293 w 160"/>
              <a:gd name="T49" fmla="*/ 250607 h 160"/>
              <a:gd name="T50" fmla="*/ 440293 w 160"/>
              <a:gd name="T51" fmla="*/ 391358 h 160"/>
              <a:gd name="T52" fmla="*/ 546100 w 160"/>
              <a:gd name="T53" fmla="*/ 281503 h 160"/>
              <a:gd name="T54" fmla="*/ 440293 w 160"/>
              <a:gd name="T55" fmla="*/ 363895 h 160"/>
              <a:gd name="T56" fmla="*/ 440293 w 160"/>
              <a:gd name="T57" fmla="*/ 278070 h 160"/>
              <a:gd name="T58" fmla="*/ 518795 w 160"/>
              <a:gd name="T59" fmla="*/ 357029 h 160"/>
              <a:gd name="T60" fmla="*/ 88741 w 160"/>
              <a:gd name="T61" fmla="*/ 357029 h 160"/>
              <a:gd name="T62" fmla="*/ 228679 w 160"/>
              <a:gd name="T63" fmla="*/ 357029 h 160"/>
              <a:gd name="T64" fmla="*/ 122873 w 160"/>
              <a:gd name="T65" fmla="*/ 250607 h 160"/>
              <a:gd name="T66" fmla="*/ 194548 w 160"/>
              <a:gd name="T67" fmla="*/ 363895 h 160"/>
              <a:gd name="T68" fmla="*/ 116046 w 160"/>
              <a:gd name="T69" fmla="*/ 281503 h 160"/>
              <a:gd name="T70" fmla="*/ 201374 w 160"/>
              <a:gd name="T71" fmla="*/ 281503 h 160"/>
              <a:gd name="T72" fmla="*/ 245745 w 160"/>
              <a:gd name="T73" fmla="*/ 442853 h 160"/>
              <a:gd name="T74" fmla="*/ 354965 w 160"/>
              <a:gd name="T75" fmla="*/ 549275 h 160"/>
              <a:gd name="T76" fmla="*/ 354965 w 160"/>
              <a:gd name="T77" fmla="*/ 408523 h 160"/>
              <a:gd name="T78" fmla="*/ 279876 w 160"/>
              <a:gd name="T79" fmla="*/ 521811 h 160"/>
              <a:gd name="T80" fmla="*/ 279876 w 160"/>
              <a:gd name="T81" fmla="*/ 435987 h 160"/>
              <a:gd name="T82" fmla="*/ 361791 w 160"/>
              <a:gd name="T83" fmla="*/ 514945 h 160"/>
              <a:gd name="T84" fmla="*/ 406162 w 160"/>
              <a:gd name="T85" fmla="*/ 442853 h 160"/>
              <a:gd name="T86" fmla="*/ 511969 w 160"/>
              <a:gd name="T87" fmla="*/ 549275 h 160"/>
              <a:gd name="T88" fmla="*/ 511969 w 160"/>
              <a:gd name="T89" fmla="*/ 408523 h 160"/>
              <a:gd name="T90" fmla="*/ 440293 w 160"/>
              <a:gd name="T91" fmla="*/ 521811 h 160"/>
              <a:gd name="T92" fmla="*/ 440293 w 160"/>
              <a:gd name="T93" fmla="*/ 435987 h 160"/>
              <a:gd name="T94" fmla="*/ 518795 w 160"/>
              <a:gd name="T95" fmla="*/ 514945 h 160"/>
              <a:gd name="T96" fmla="*/ 228679 w 160"/>
              <a:gd name="T97" fmla="*/ 514945 h 160"/>
              <a:gd name="T98" fmla="*/ 122873 w 160"/>
              <a:gd name="T99" fmla="*/ 408523 h 160"/>
              <a:gd name="T100" fmla="*/ 122873 w 160"/>
              <a:gd name="T101" fmla="*/ 549275 h 160"/>
              <a:gd name="T102" fmla="*/ 194548 w 160"/>
              <a:gd name="T103" fmla="*/ 435987 h 160"/>
              <a:gd name="T104" fmla="*/ 194548 w 160"/>
              <a:gd name="T105" fmla="*/ 521811 h 160"/>
              <a:gd name="T106" fmla="*/ 116046 w 160"/>
              <a:gd name="T107" fmla="*/ 442853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60">
                <a:moveTo>
                  <a:pt x="14" y="67"/>
                </a:moveTo>
                <a:cubicBezTo>
                  <a:pt x="53" y="67"/>
                  <a:pt x="53" y="67"/>
                  <a:pt x="53" y="67"/>
                </a:cubicBezTo>
                <a:cubicBezTo>
                  <a:pt x="61" y="67"/>
                  <a:pt x="67" y="61"/>
                  <a:pt x="67" y="53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6"/>
                  <a:pt x="61" y="0"/>
                  <a:pt x="5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61"/>
                  <a:pt x="6" y="67"/>
                  <a:pt x="14" y="67"/>
                </a:cubicBezTo>
                <a:close/>
                <a:moveTo>
                  <a:pt x="8" y="14"/>
                </a:moveTo>
                <a:cubicBezTo>
                  <a:pt x="8" y="11"/>
                  <a:pt x="11" y="8"/>
                  <a:pt x="14" y="8"/>
                </a:cubicBezTo>
                <a:cubicBezTo>
                  <a:pt x="53" y="8"/>
                  <a:pt x="53" y="8"/>
                  <a:pt x="53" y="8"/>
                </a:cubicBezTo>
                <a:cubicBezTo>
                  <a:pt x="56" y="8"/>
                  <a:pt x="59" y="11"/>
                  <a:pt x="59" y="14"/>
                </a:cubicBezTo>
                <a:cubicBezTo>
                  <a:pt x="59" y="53"/>
                  <a:pt x="59" y="53"/>
                  <a:pt x="59" y="53"/>
                </a:cubicBezTo>
                <a:cubicBezTo>
                  <a:pt x="59" y="56"/>
                  <a:pt x="56" y="59"/>
                  <a:pt x="53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1" y="59"/>
                  <a:pt x="8" y="56"/>
                  <a:pt x="8" y="53"/>
                </a:cubicBezTo>
                <a:lnTo>
                  <a:pt x="8" y="14"/>
                </a:lnTo>
                <a:close/>
                <a:moveTo>
                  <a:pt x="114" y="36"/>
                </a:moveTo>
                <a:cubicBezTo>
                  <a:pt x="114" y="30"/>
                  <a:pt x="109" y="26"/>
                  <a:pt x="104" y="26"/>
                </a:cubicBezTo>
                <a:cubicBezTo>
                  <a:pt x="82" y="26"/>
                  <a:pt x="82" y="26"/>
                  <a:pt x="82" y="26"/>
                </a:cubicBezTo>
                <a:cubicBezTo>
                  <a:pt x="77" y="26"/>
                  <a:pt x="72" y="30"/>
                  <a:pt x="72" y="36"/>
                </a:cubicBezTo>
                <a:cubicBezTo>
                  <a:pt x="72" y="57"/>
                  <a:pt x="72" y="57"/>
                  <a:pt x="72" y="57"/>
                </a:cubicBezTo>
                <a:cubicBezTo>
                  <a:pt x="72" y="63"/>
                  <a:pt x="77" y="67"/>
                  <a:pt x="82" y="67"/>
                </a:cubicBezTo>
                <a:cubicBezTo>
                  <a:pt x="104" y="67"/>
                  <a:pt x="104" y="67"/>
                  <a:pt x="104" y="67"/>
                </a:cubicBezTo>
                <a:cubicBezTo>
                  <a:pt x="109" y="67"/>
                  <a:pt x="114" y="63"/>
                  <a:pt x="114" y="57"/>
                </a:cubicBezTo>
                <a:lnTo>
                  <a:pt x="114" y="36"/>
                </a:lnTo>
                <a:close/>
                <a:moveTo>
                  <a:pt x="106" y="57"/>
                </a:moveTo>
                <a:cubicBezTo>
                  <a:pt x="106" y="58"/>
                  <a:pt x="105" y="59"/>
                  <a:pt x="104" y="59"/>
                </a:cubicBezTo>
                <a:cubicBezTo>
                  <a:pt x="82" y="59"/>
                  <a:pt x="82" y="59"/>
                  <a:pt x="82" y="59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36"/>
                  <a:pt x="80" y="36"/>
                  <a:pt x="80" y="36"/>
                </a:cubicBezTo>
                <a:cubicBezTo>
                  <a:pt x="80" y="35"/>
                  <a:pt x="81" y="34"/>
                  <a:pt x="82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5" y="34"/>
                  <a:pt x="106" y="35"/>
                  <a:pt x="106" y="36"/>
                </a:cubicBezTo>
                <a:lnTo>
                  <a:pt x="106" y="57"/>
                </a:lnTo>
                <a:close/>
                <a:moveTo>
                  <a:pt x="160" y="36"/>
                </a:moveTo>
                <a:cubicBezTo>
                  <a:pt x="160" y="30"/>
                  <a:pt x="156" y="26"/>
                  <a:pt x="150" y="26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23" y="26"/>
                  <a:pt x="119" y="30"/>
                  <a:pt x="119" y="36"/>
                </a:cubicBezTo>
                <a:cubicBezTo>
                  <a:pt x="119" y="57"/>
                  <a:pt x="119" y="57"/>
                  <a:pt x="119" y="57"/>
                </a:cubicBezTo>
                <a:cubicBezTo>
                  <a:pt x="119" y="63"/>
                  <a:pt x="123" y="67"/>
                  <a:pt x="129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6" y="67"/>
                  <a:pt x="160" y="63"/>
                  <a:pt x="160" y="57"/>
                </a:cubicBezTo>
                <a:lnTo>
                  <a:pt x="160" y="36"/>
                </a:lnTo>
                <a:close/>
                <a:moveTo>
                  <a:pt x="152" y="57"/>
                </a:moveTo>
                <a:cubicBezTo>
                  <a:pt x="152" y="58"/>
                  <a:pt x="151" y="59"/>
                  <a:pt x="150" y="59"/>
                </a:cubicBezTo>
                <a:cubicBezTo>
                  <a:pt x="129" y="59"/>
                  <a:pt x="129" y="59"/>
                  <a:pt x="129" y="59"/>
                </a:cubicBezTo>
                <a:cubicBezTo>
                  <a:pt x="128" y="59"/>
                  <a:pt x="127" y="58"/>
                  <a:pt x="127" y="57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7" y="35"/>
                  <a:pt x="128" y="34"/>
                  <a:pt x="129" y="34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1" y="34"/>
                  <a:pt x="152" y="35"/>
                  <a:pt x="152" y="36"/>
                </a:cubicBezTo>
                <a:lnTo>
                  <a:pt x="152" y="57"/>
                </a:lnTo>
                <a:close/>
                <a:moveTo>
                  <a:pt x="114" y="82"/>
                </a:moveTo>
                <a:cubicBezTo>
                  <a:pt x="114" y="77"/>
                  <a:pt x="109" y="73"/>
                  <a:pt x="104" y="73"/>
                </a:cubicBezTo>
                <a:cubicBezTo>
                  <a:pt x="82" y="73"/>
                  <a:pt x="82" y="73"/>
                  <a:pt x="82" y="73"/>
                </a:cubicBezTo>
                <a:cubicBezTo>
                  <a:pt x="77" y="73"/>
                  <a:pt x="72" y="77"/>
                  <a:pt x="72" y="82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72" y="109"/>
                  <a:pt x="77" y="114"/>
                  <a:pt x="82" y="11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9" y="114"/>
                  <a:pt x="114" y="109"/>
                  <a:pt x="114" y="104"/>
                </a:cubicBezTo>
                <a:lnTo>
                  <a:pt x="114" y="82"/>
                </a:lnTo>
                <a:close/>
                <a:moveTo>
                  <a:pt x="106" y="104"/>
                </a:moveTo>
                <a:cubicBezTo>
                  <a:pt x="106" y="105"/>
                  <a:pt x="105" y="106"/>
                  <a:pt x="104" y="106"/>
                </a:cubicBezTo>
                <a:cubicBezTo>
                  <a:pt x="82" y="106"/>
                  <a:pt x="82" y="106"/>
                  <a:pt x="82" y="106"/>
                </a:cubicBezTo>
                <a:cubicBezTo>
                  <a:pt x="81" y="106"/>
                  <a:pt x="80" y="105"/>
                  <a:pt x="80" y="104"/>
                </a:cubicBezTo>
                <a:cubicBezTo>
                  <a:pt x="80" y="82"/>
                  <a:pt x="80" y="82"/>
                  <a:pt x="80" y="82"/>
                </a:cubicBezTo>
                <a:cubicBezTo>
                  <a:pt x="80" y="81"/>
                  <a:pt x="81" y="81"/>
                  <a:pt x="82" y="81"/>
                </a:cubicBezTo>
                <a:cubicBezTo>
                  <a:pt x="104" y="81"/>
                  <a:pt x="104" y="81"/>
                  <a:pt x="104" y="81"/>
                </a:cubicBezTo>
                <a:cubicBezTo>
                  <a:pt x="105" y="81"/>
                  <a:pt x="106" y="81"/>
                  <a:pt x="106" y="82"/>
                </a:cubicBezTo>
                <a:lnTo>
                  <a:pt x="106" y="104"/>
                </a:lnTo>
                <a:close/>
                <a:moveTo>
                  <a:pt x="160" y="82"/>
                </a:moveTo>
                <a:cubicBezTo>
                  <a:pt x="160" y="77"/>
                  <a:pt x="156" y="73"/>
                  <a:pt x="150" y="73"/>
                </a:cubicBezTo>
                <a:cubicBezTo>
                  <a:pt x="129" y="73"/>
                  <a:pt x="129" y="73"/>
                  <a:pt x="129" y="73"/>
                </a:cubicBezTo>
                <a:cubicBezTo>
                  <a:pt x="123" y="73"/>
                  <a:pt x="119" y="77"/>
                  <a:pt x="119" y="82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9" y="109"/>
                  <a:pt x="123" y="114"/>
                  <a:pt x="129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6" y="114"/>
                  <a:pt x="160" y="109"/>
                  <a:pt x="160" y="104"/>
                </a:cubicBezTo>
                <a:lnTo>
                  <a:pt x="160" y="82"/>
                </a:lnTo>
                <a:close/>
                <a:moveTo>
                  <a:pt x="152" y="104"/>
                </a:moveTo>
                <a:cubicBezTo>
                  <a:pt x="152" y="105"/>
                  <a:pt x="151" y="106"/>
                  <a:pt x="150" y="106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8" y="106"/>
                  <a:pt x="127" y="105"/>
                  <a:pt x="127" y="104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27" y="81"/>
                  <a:pt x="128" y="81"/>
                  <a:pt x="129" y="81"/>
                </a:cubicBezTo>
                <a:cubicBezTo>
                  <a:pt x="150" y="81"/>
                  <a:pt x="150" y="81"/>
                  <a:pt x="150" y="81"/>
                </a:cubicBezTo>
                <a:cubicBezTo>
                  <a:pt x="151" y="81"/>
                  <a:pt x="152" y="81"/>
                  <a:pt x="152" y="82"/>
                </a:cubicBezTo>
                <a:lnTo>
                  <a:pt x="152" y="104"/>
                </a:lnTo>
                <a:close/>
                <a:moveTo>
                  <a:pt x="36" y="73"/>
                </a:moveTo>
                <a:cubicBezTo>
                  <a:pt x="30" y="73"/>
                  <a:pt x="26" y="77"/>
                  <a:pt x="26" y="82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9"/>
                  <a:pt x="30" y="114"/>
                  <a:pt x="36" y="114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63" y="114"/>
                  <a:pt x="67" y="109"/>
                  <a:pt x="67" y="104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77"/>
                  <a:pt x="63" y="73"/>
                  <a:pt x="57" y="73"/>
                </a:cubicBezTo>
                <a:lnTo>
                  <a:pt x="36" y="73"/>
                </a:lnTo>
                <a:close/>
                <a:moveTo>
                  <a:pt x="59" y="82"/>
                </a:moveTo>
                <a:cubicBezTo>
                  <a:pt x="59" y="104"/>
                  <a:pt x="59" y="104"/>
                  <a:pt x="59" y="104"/>
                </a:cubicBezTo>
                <a:cubicBezTo>
                  <a:pt x="59" y="105"/>
                  <a:pt x="58" y="106"/>
                  <a:pt x="57" y="106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5" y="106"/>
                  <a:pt x="34" y="105"/>
                  <a:pt x="34" y="104"/>
                </a:cubicBezTo>
                <a:cubicBezTo>
                  <a:pt x="34" y="82"/>
                  <a:pt x="34" y="82"/>
                  <a:pt x="34" y="82"/>
                </a:cubicBezTo>
                <a:cubicBezTo>
                  <a:pt x="34" y="81"/>
                  <a:pt x="35" y="81"/>
                  <a:pt x="36" y="81"/>
                </a:cubicBezTo>
                <a:cubicBezTo>
                  <a:pt x="57" y="81"/>
                  <a:pt x="57" y="81"/>
                  <a:pt x="57" y="81"/>
                </a:cubicBezTo>
                <a:cubicBezTo>
                  <a:pt x="58" y="81"/>
                  <a:pt x="59" y="81"/>
                  <a:pt x="59" y="82"/>
                </a:cubicBezTo>
                <a:close/>
                <a:moveTo>
                  <a:pt x="104" y="119"/>
                </a:moveTo>
                <a:cubicBezTo>
                  <a:pt x="82" y="119"/>
                  <a:pt x="82" y="119"/>
                  <a:pt x="82" y="119"/>
                </a:cubicBezTo>
                <a:cubicBezTo>
                  <a:pt x="77" y="119"/>
                  <a:pt x="72" y="123"/>
                  <a:pt x="72" y="129"/>
                </a:cubicBezTo>
                <a:cubicBezTo>
                  <a:pt x="72" y="150"/>
                  <a:pt x="72" y="150"/>
                  <a:pt x="72" y="150"/>
                </a:cubicBezTo>
                <a:cubicBezTo>
                  <a:pt x="72" y="156"/>
                  <a:pt x="77" y="160"/>
                  <a:pt x="82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9" y="160"/>
                  <a:pt x="114" y="156"/>
                  <a:pt x="114" y="150"/>
                </a:cubicBezTo>
                <a:cubicBezTo>
                  <a:pt x="114" y="129"/>
                  <a:pt x="114" y="129"/>
                  <a:pt x="114" y="129"/>
                </a:cubicBezTo>
                <a:cubicBezTo>
                  <a:pt x="114" y="123"/>
                  <a:pt x="109" y="119"/>
                  <a:pt x="104" y="119"/>
                </a:cubicBezTo>
                <a:close/>
                <a:moveTo>
                  <a:pt x="106" y="150"/>
                </a:moveTo>
                <a:cubicBezTo>
                  <a:pt x="106" y="151"/>
                  <a:pt x="105" y="152"/>
                  <a:pt x="104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81" y="152"/>
                  <a:pt x="80" y="151"/>
                  <a:pt x="80" y="150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80" y="128"/>
                  <a:pt x="81" y="127"/>
                  <a:pt x="82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5" y="127"/>
                  <a:pt x="106" y="128"/>
                  <a:pt x="106" y="129"/>
                </a:cubicBezTo>
                <a:lnTo>
                  <a:pt x="106" y="150"/>
                </a:lnTo>
                <a:close/>
                <a:moveTo>
                  <a:pt x="150" y="119"/>
                </a:moveTo>
                <a:cubicBezTo>
                  <a:pt x="129" y="119"/>
                  <a:pt x="129" y="119"/>
                  <a:pt x="129" y="119"/>
                </a:cubicBezTo>
                <a:cubicBezTo>
                  <a:pt x="123" y="119"/>
                  <a:pt x="119" y="123"/>
                  <a:pt x="119" y="129"/>
                </a:cubicBezTo>
                <a:cubicBezTo>
                  <a:pt x="119" y="150"/>
                  <a:pt x="119" y="150"/>
                  <a:pt x="119" y="150"/>
                </a:cubicBezTo>
                <a:cubicBezTo>
                  <a:pt x="119" y="156"/>
                  <a:pt x="123" y="160"/>
                  <a:pt x="129" y="160"/>
                </a:cubicBezTo>
                <a:cubicBezTo>
                  <a:pt x="150" y="160"/>
                  <a:pt x="150" y="160"/>
                  <a:pt x="150" y="160"/>
                </a:cubicBezTo>
                <a:cubicBezTo>
                  <a:pt x="156" y="160"/>
                  <a:pt x="160" y="156"/>
                  <a:pt x="160" y="150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123"/>
                  <a:pt x="156" y="119"/>
                  <a:pt x="150" y="119"/>
                </a:cubicBezTo>
                <a:close/>
                <a:moveTo>
                  <a:pt x="152" y="150"/>
                </a:moveTo>
                <a:cubicBezTo>
                  <a:pt x="152" y="151"/>
                  <a:pt x="151" y="152"/>
                  <a:pt x="150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28" y="152"/>
                  <a:pt x="127" y="151"/>
                  <a:pt x="127" y="150"/>
                </a:cubicBezTo>
                <a:cubicBezTo>
                  <a:pt x="127" y="129"/>
                  <a:pt x="127" y="129"/>
                  <a:pt x="127" y="129"/>
                </a:cubicBezTo>
                <a:cubicBezTo>
                  <a:pt x="127" y="128"/>
                  <a:pt x="128" y="127"/>
                  <a:pt x="129" y="127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51" y="127"/>
                  <a:pt x="152" y="128"/>
                  <a:pt x="152" y="129"/>
                </a:cubicBezTo>
                <a:lnTo>
                  <a:pt x="152" y="150"/>
                </a:lnTo>
                <a:close/>
                <a:moveTo>
                  <a:pt x="36" y="160"/>
                </a:moveTo>
                <a:cubicBezTo>
                  <a:pt x="57" y="160"/>
                  <a:pt x="57" y="160"/>
                  <a:pt x="57" y="160"/>
                </a:cubicBezTo>
                <a:cubicBezTo>
                  <a:pt x="63" y="160"/>
                  <a:pt x="67" y="156"/>
                  <a:pt x="67" y="150"/>
                </a:cubicBezTo>
                <a:cubicBezTo>
                  <a:pt x="67" y="129"/>
                  <a:pt x="67" y="129"/>
                  <a:pt x="67" y="129"/>
                </a:cubicBezTo>
                <a:cubicBezTo>
                  <a:pt x="67" y="123"/>
                  <a:pt x="63" y="119"/>
                  <a:pt x="57" y="119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30" y="119"/>
                  <a:pt x="26" y="123"/>
                  <a:pt x="26" y="129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26" y="156"/>
                  <a:pt x="30" y="160"/>
                  <a:pt x="36" y="160"/>
                </a:cubicBezTo>
                <a:close/>
                <a:moveTo>
                  <a:pt x="34" y="129"/>
                </a:moveTo>
                <a:cubicBezTo>
                  <a:pt x="34" y="128"/>
                  <a:pt x="35" y="127"/>
                  <a:pt x="3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8" y="127"/>
                  <a:pt x="59" y="128"/>
                  <a:pt x="59" y="129"/>
                </a:cubicBezTo>
                <a:cubicBezTo>
                  <a:pt x="59" y="150"/>
                  <a:pt x="59" y="150"/>
                  <a:pt x="59" y="150"/>
                </a:cubicBezTo>
                <a:cubicBezTo>
                  <a:pt x="59" y="151"/>
                  <a:pt x="58" y="152"/>
                  <a:pt x="57" y="152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5" y="152"/>
                  <a:pt x="34" y="151"/>
                  <a:pt x="34" y="150"/>
                </a:cubicBezTo>
                <a:lnTo>
                  <a:pt x="34" y="1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61">
            <a:extLst>
              <a:ext uri="{FF2B5EF4-FFF2-40B4-BE49-F238E27FC236}">
                <a16:creationId xmlns:a16="http://schemas.microsoft.com/office/drawing/2014/main" id="{F2789B55-5494-4FAB-B8DB-BACADC8A7487}"/>
              </a:ext>
            </a:extLst>
          </p:cNvPr>
          <p:cNvSpPr>
            <a:spLocks noEditPoints="1"/>
          </p:cNvSpPr>
          <p:nvPr/>
        </p:nvSpPr>
        <p:spPr bwMode="auto">
          <a:xfrm>
            <a:off x="6769661" y="2364534"/>
            <a:ext cx="346746" cy="349770"/>
          </a:xfrm>
          <a:custGeom>
            <a:avLst/>
            <a:gdLst>
              <a:gd name="T0" fmla="*/ 37544 w 160"/>
              <a:gd name="T1" fmla="*/ 0 h 160"/>
              <a:gd name="T2" fmla="*/ 37544 w 160"/>
              <a:gd name="T3" fmla="*/ 158373 h 160"/>
              <a:gd name="T4" fmla="*/ 157004 w 160"/>
              <a:gd name="T5" fmla="*/ 37872 h 160"/>
              <a:gd name="T6" fmla="*/ 37544 w 160"/>
              <a:gd name="T7" fmla="*/ 130830 h 160"/>
              <a:gd name="T8" fmla="*/ 37544 w 160"/>
              <a:gd name="T9" fmla="*/ 27543 h 160"/>
              <a:gd name="T10" fmla="*/ 129699 w 160"/>
              <a:gd name="T11" fmla="*/ 123944 h 160"/>
              <a:gd name="T12" fmla="*/ 37544 w 160"/>
              <a:gd name="T13" fmla="*/ 196245 h 160"/>
              <a:gd name="T14" fmla="*/ 37544 w 160"/>
              <a:gd name="T15" fmla="*/ 354618 h 160"/>
              <a:gd name="T16" fmla="*/ 157004 w 160"/>
              <a:gd name="T17" fmla="*/ 230674 h 160"/>
              <a:gd name="T18" fmla="*/ 37544 w 160"/>
              <a:gd name="T19" fmla="*/ 327075 h 160"/>
              <a:gd name="T20" fmla="*/ 37544 w 160"/>
              <a:gd name="T21" fmla="*/ 223788 h 160"/>
              <a:gd name="T22" fmla="*/ 129699 w 160"/>
              <a:gd name="T23" fmla="*/ 320189 h 160"/>
              <a:gd name="T24" fmla="*/ 0 w 160"/>
              <a:gd name="T25" fmla="*/ 426919 h 160"/>
              <a:gd name="T26" fmla="*/ 122873 w 160"/>
              <a:gd name="T27" fmla="*/ 550863 h 160"/>
              <a:gd name="T28" fmla="*/ 122873 w 160"/>
              <a:gd name="T29" fmla="*/ 392490 h 160"/>
              <a:gd name="T30" fmla="*/ 37544 w 160"/>
              <a:gd name="T31" fmla="*/ 523320 h 160"/>
              <a:gd name="T32" fmla="*/ 37544 w 160"/>
              <a:gd name="T33" fmla="*/ 420033 h 160"/>
              <a:gd name="T34" fmla="*/ 129699 w 160"/>
              <a:gd name="T35" fmla="*/ 512991 h 160"/>
              <a:gd name="T36" fmla="*/ 317421 w 160"/>
              <a:gd name="T37" fmla="*/ 354618 h 160"/>
              <a:gd name="T38" fmla="*/ 317421 w 160"/>
              <a:gd name="T39" fmla="*/ 196245 h 160"/>
              <a:gd name="T40" fmla="*/ 194548 w 160"/>
              <a:gd name="T41" fmla="*/ 320189 h 160"/>
              <a:gd name="T42" fmla="*/ 317421 w 160"/>
              <a:gd name="T43" fmla="*/ 223788 h 160"/>
              <a:gd name="T44" fmla="*/ 317421 w 160"/>
              <a:gd name="T45" fmla="*/ 327075 h 160"/>
              <a:gd name="T46" fmla="*/ 221853 w 160"/>
              <a:gd name="T47" fmla="*/ 230674 h 160"/>
              <a:gd name="T48" fmla="*/ 317421 w 160"/>
              <a:gd name="T49" fmla="*/ 550863 h 160"/>
              <a:gd name="T50" fmla="*/ 317421 w 160"/>
              <a:gd name="T51" fmla="*/ 392490 h 160"/>
              <a:gd name="T52" fmla="*/ 194548 w 160"/>
              <a:gd name="T53" fmla="*/ 512991 h 160"/>
              <a:gd name="T54" fmla="*/ 317421 w 160"/>
              <a:gd name="T55" fmla="*/ 420033 h 160"/>
              <a:gd name="T56" fmla="*/ 317421 w 160"/>
              <a:gd name="T57" fmla="*/ 523320 h 160"/>
              <a:gd name="T58" fmla="*/ 221853 w 160"/>
              <a:gd name="T59" fmla="*/ 426919 h 160"/>
              <a:gd name="T60" fmla="*/ 508556 w 160"/>
              <a:gd name="T61" fmla="*/ 354618 h 160"/>
              <a:gd name="T62" fmla="*/ 508556 w 160"/>
              <a:gd name="T63" fmla="*/ 196245 h 160"/>
              <a:gd name="T64" fmla="*/ 389096 w 160"/>
              <a:gd name="T65" fmla="*/ 320189 h 160"/>
              <a:gd name="T66" fmla="*/ 508556 w 160"/>
              <a:gd name="T67" fmla="*/ 223788 h 160"/>
              <a:gd name="T68" fmla="*/ 508556 w 160"/>
              <a:gd name="T69" fmla="*/ 327075 h 160"/>
              <a:gd name="T70" fmla="*/ 416401 w 160"/>
              <a:gd name="T71" fmla="*/ 230674 h 160"/>
              <a:gd name="T72" fmla="*/ 508556 w 160"/>
              <a:gd name="T73" fmla="*/ 550863 h 160"/>
              <a:gd name="T74" fmla="*/ 508556 w 160"/>
              <a:gd name="T75" fmla="*/ 392490 h 160"/>
              <a:gd name="T76" fmla="*/ 389096 w 160"/>
              <a:gd name="T77" fmla="*/ 512991 h 160"/>
              <a:gd name="T78" fmla="*/ 508556 w 160"/>
              <a:gd name="T79" fmla="*/ 420033 h 160"/>
              <a:gd name="T80" fmla="*/ 508556 w 160"/>
              <a:gd name="T81" fmla="*/ 523320 h 160"/>
              <a:gd name="T82" fmla="*/ 416401 w 160"/>
              <a:gd name="T83" fmla="*/ 426919 h 160"/>
              <a:gd name="T84" fmla="*/ 228679 w 160"/>
              <a:gd name="T85" fmla="*/ 158373 h 160"/>
              <a:gd name="T86" fmla="*/ 351552 w 160"/>
              <a:gd name="T87" fmla="*/ 37872 h 160"/>
              <a:gd name="T88" fmla="*/ 194548 w 160"/>
              <a:gd name="T89" fmla="*/ 37872 h 160"/>
              <a:gd name="T90" fmla="*/ 317421 w 160"/>
              <a:gd name="T91" fmla="*/ 27543 h 160"/>
              <a:gd name="T92" fmla="*/ 317421 w 160"/>
              <a:gd name="T93" fmla="*/ 130830 h 160"/>
              <a:gd name="T94" fmla="*/ 221853 w 160"/>
              <a:gd name="T95" fmla="*/ 37872 h 160"/>
              <a:gd name="T96" fmla="*/ 546100 w 160"/>
              <a:gd name="T97" fmla="*/ 123944 h 160"/>
              <a:gd name="T98" fmla="*/ 423228 w 160"/>
              <a:gd name="T99" fmla="*/ 0 h 160"/>
              <a:gd name="T100" fmla="*/ 423228 w 160"/>
              <a:gd name="T101" fmla="*/ 158373 h 160"/>
              <a:gd name="T102" fmla="*/ 508556 w 160"/>
              <a:gd name="T103" fmla="*/ 27543 h 160"/>
              <a:gd name="T104" fmla="*/ 508556 w 160"/>
              <a:gd name="T105" fmla="*/ 130830 h 160"/>
              <a:gd name="T106" fmla="*/ 416401 w 160"/>
              <a:gd name="T107" fmla="*/ 37872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60">
                <a:moveTo>
                  <a:pt x="46" y="11"/>
                </a:moveTo>
                <a:cubicBezTo>
                  <a:pt x="46" y="5"/>
                  <a:pt x="41" y="0"/>
                  <a:pt x="3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1"/>
                  <a:pt x="5" y="46"/>
                  <a:pt x="11" y="46"/>
                </a:cubicBezTo>
                <a:cubicBezTo>
                  <a:pt x="36" y="46"/>
                  <a:pt x="36" y="46"/>
                  <a:pt x="36" y="46"/>
                </a:cubicBezTo>
                <a:cubicBezTo>
                  <a:pt x="41" y="46"/>
                  <a:pt x="46" y="41"/>
                  <a:pt x="46" y="36"/>
                </a:cubicBezTo>
                <a:cubicBezTo>
                  <a:pt x="46" y="11"/>
                  <a:pt x="46" y="11"/>
                  <a:pt x="46" y="11"/>
                </a:cubicBezTo>
                <a:close/>
                <a:moveTo>
                  <a:pt x="38" y="36"/>
                </a:moveTo>
                <a:cubicBezTo>
                  <a:pt x="38" y="37"/>
                  <a:pt x="37" y="38"/>
                  <a:pt x="36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9" y="38"/>
                  <a:pt x="8" y="37"/>
                  <a:pt x="8" y="36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9"/>
                  <a:pt x="9" y="8"/>
                  <a:pt x="11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8" y="11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46" y="67"/>
                </a:moveTo>
                <a:cubicBezTo>
                  <a:pt x="46" y="62"/>
                  <a:pt x="41" y="57"/>
                  <a:pt x="3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62"/>
                  <a:pt x="0" y="67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8"/>
                  <a:pt x="5" y="103"/>
                  <a:pt x="11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41" y="103"/>
                  <a:pt x="46" y="98"/>
                  <a:pt x="46" y="93"/>
                </a:cubicBezTo>
                <a:cubicBezTo>
                  <a:pt x="46" y="67"/>
                  <a:pt x="46" y="67"/>
                  <a:pt x="46" y="67"/>
                </a:cubicBezTo>
                <a:close/>
                <a:moveTo>
                  <a:pt x="38" y="93"/>
                </a:moveTo>
                <a:cubicBezTo>
                  <a:pt x="38" y="94"/>
                  <a:pt x="37" y="95"/>
                  <a:pt x="36" y="95"/>
                </a:cubicBezTo>
                <a:cubicBezTo>
                  <a:pt x="11" y="95"/>
                  <a:pt x="11" y="95"/>
                  <a:pt x="11" y="95"/>
                </a:cubicBezTo>
                <a:cubicBezTo>
                  <a:pt x="9" y="95"/>
                  <a:pt x="8" y="94"/>
                  <a:pt x="8" y="93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6"/>
                  <a:pt x="9" y="65"/>
                  <a:pt x="11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5"/>
                  <a:pt x="38" y="66"/>
                  <a:pt x="38" y="67"/>
                </a:cubicBezTo>
                <a:cubicBezTo>
                  <a:pt x="38" y="93"/>
                  <a:pt x="38" y="93"/>
                  <a:pt x="38" y="93"/>
                </a:cubicBezTo>
                <a:close/>
                <a:moveTo>
                  <a:pt x="36" y="114"/>
                </a:moveTo>
                <a:cubicBezTo>
                  <a:pt x="11" y="114"/>
                  <a:pt x="11" y="114"/>
                  <a:pt x="11" y="114"/>
                </a:cubicBezTo>
                <a:cubicBezTo>
                  <a:pt x="5" y="114"/>
                  <a:pt x="0" y="119"/>
                  <a:pt x="0" y="124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41" y="160"/>
                  <a:pt x="46" y="155"/>
                  <a:pt x="46" y="149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6" y="119"/>
                  <a:pt x="41" y="114"/>
                  <a:pt x="36" y="114"/>
                </a:cubicBezTo>
                <a:close/>
                <a:moveTo>
                  <a:pt x="38" y="149"/>
                </a:moveTo>
                <a:cubicBezTo>
                  <a:pt x="38" y="151"/>
                  <a:pt x="37" y="152"/>
                  <a:pt x="36" y="152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9" y="152"/>
                  <a:pt x="8" y="151"/>
                  <a:pt x="8" y="149"/>
                </a:cubicBezTo>
                <a:cubicBezTo>
                  <a:pt x="8" y="124"/>
                  <a:pt x="8" y="124"/>
                  <a:pt x="8" y="124"/>
                </a:cubicBezTo>
                <a:cubicBezTo>
                  <a:pt x="8" y="123"/>
                  <a:pt x="9" y="122"/>
                  <a:pt x="11" y="122"/>
                </a:cubicBezTo>
                <a:cubicBezTo>
                  <a:pt x="36" y="122"/>
                  <a:pt x="36" y="122"/>
                  <a:pt x="36" y="122"/>
                </a:cubicBezTo>
                <a:cubicBezTo>
                  <a:pt x="37" y="122"/>
                  <a:pt x="38" y="123"/>
                  <a:pt x="38" y="124"/>
                </a:cubicBezTo>
                <a:cubicBezTo>
                  <a:pt x="38" y="149"/>
                  <a:pt x="38" y="149"/>
                  <a:pt x="38" y="149"/>
                </a:cubicBezTo>
                <a:close/>
                <a:moveTo>
                  <a:pt x="57" y="93"/>
                </a:moveTo>
                <a:cubicBezTo>
                  <a:pt x="57" y="98"/>
                  <a:pt x="62" y="103"/>
                  <a:pt x="67" y="103"/>
                </a:cubicBezTo>
                <a:cubicBezTo>
                  <a:pt x="93" y="103"/>
                  <a:pt x="93" y="103"/>
                  <a:pt x="93" y="103"/>
                </a:cubicBezTo>
                <a:cubicBezTo>
                  <a:pt x="98" y="103"/>
                  <a:pt x="103" y="98"/>
                  <a:pt x="103" y="93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3" y="62"/>
                  <a:pt x="98" y="57"/>
                  <a:pt x="93" y="57"/>
                </a:cubicBezTo>
                <a:cubicBezTo>
                  <a:pt x="67" y="57"/>
                  <a:pt x="67" y="57"/>
                  <a:pt x="67" y="57"/>
                </a:cubicBezTo>
                <a:cubicBezTo>
                  <a:pt x="62" y="57"/>
                  <a:pt x="57" y="62"/>
                  <a:pt x="57" y="67"/>
                </a:cubicBezTo>
                <a:cubicBezTo>
                  <a:pt x="57" y="93"/>
                  <a:pt x="57" y="93"/>
                  <a:pt x="57" y="93"/>
                </a:cubicBezTo>
                <a:close/>
                <a:moveTo>
                  <a:pt x="65" y="67"/>
                </a:moveTo>
                <a:cubicBezTo>
                  <a:pt x="65" y="66"/>
                  <a:pt x="66" y="65"/>
                  <a:pt x="67" y="65"/>
                </a:cubicBezTo>
                <a:cubicBezTo>
                  <a:pt x="93" y="65"/>
                  <a:pt x="93" y="65"/>
                  <a:pt x="93" y="65"/>
                </a:cubicBezTo>
                <a:cubicBezTo>
                  <a:pt x="94" y="65"/>
                  <a:pt x="95" y="66"/>
                  <a:pt x="95" y="67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4"/>
                  <a:pt x="94" y="95"/>
                  <a:pt x="93" y="95"/>
                </a:cubicBezTo>
                <a:cubicBezTo>
                  <a:pt x="67" y="95"/>
                  <a:pt x="67" y="95"/>
                  <a:pt x="67" y="95"/>
                </a:cubicBezTo>
                <a:cubicBezTo>
                  <a:pt x="66" y="95"/>
                  <a:pt x="65" y="94"/>
                  <a:pt x="65" y="93"/>
                </a:cubicBezTo>
                <a:cubicBezTo>
                  <a:pt x="65" y="67"/>
                  <a:pt x="65" y="67"/>
                  <a:pt x="65" y="67"/>
                </a:cubicBezTo>
                <a:close/>
                <a:moveTo>
                  <a:pt x="57" y="149"/>
                </a:moveTo>
                <a:cubicBezTo>
                  <a:pt x="57" y="155"/>
                  <a:pt x="62" y="160"/>
                  <a:pt x="67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98" y="160"/>
                  <a:pt x="103" y="155"/>
                  <a:pt x="103" y="149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3" y="119"/>
                  <a:pt x="98" y="114"/>
                  <a:pt x="93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2" y="114"/>
                  <a:pt x="57" y="119"/>
                  <a:pt x="57" y="124"/>
                </a:cubicBezTo>
                <a:cubicBezTo>
                  <a:pt x="57" y="149"/>
                  <a:pt x="57" y="149"/>
                  <a:pt x="57" y="149"/>
                </a:cubicBezTo>
                <a:close/>
                <a:moveTo>
                  <a:pt x="65" y="124"/>
                </a:moveTo>
                <a:cubicBezTo>
                  <a:pt x="65" y="123"/>
                  <a:pt x="66" y="122"/>
                  <a:pt x="67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4" y="122"/>
                  <a:pt x="95" y="123"/>
                  <a:pt x="95" y="12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5" y="151"/>
                  <a:pt x="94" y="152"/>
                  <a:pt x="93" y="152"/>
                </a:cubicBezTo>
                <a:cubicBezTo>
                  <a:pt x="67" y="152"/>
                  <a:pt x="67" y="152"/>
                  <a:pt x="67" y="152"/>
                </a:cubicBezTo>
                <a:cubicBezTo>
                  <a:pt x="66" y="152"/>
                  <a:pt x="65" y="151"/>
                  <a:pt x="65" y="149"/>
                </a:cubicBezTo>
                <a:cubicBezTo>
                  <a:pt x="65" y="124"/>
                  <a:pt x="65" y="124"/>
                  <a:pt x="65" y="124"/>
                </a:cubicBezTo>
                <a:close/>
                <a:moveTo>
                  <a:pt x="114" y="93"/>
                </a:moveTo>
                <a:cubicBezTo>
                  <a:pt x="114" y="98"/>
                  <a:pt x="119" y="103"/>
                  <a:pt x="124" y="103"/>
                </a:cubicBezTo>
                <a:cubicBezTo>
                  <a:pt x="149" y="103"/>
                  <a:pt x="149" y="103"/>
                  <a:pt x="149" y="103"/>
                </a:cubicBezTo>
                <a:cubicBezTo>
                  <a:pt x="155" y="103"/>
                  <a:pt x="160" y="98"/>
                  <a:pt x="160" y="93"/>
                </a:cubicBezTo>
                <a:cubicBezTo>
                  <a:pt x="160" y="67"/>
                  <a:pt x="160" y="67"/>
                  <a:pt x="160" y="67"/>
                </a:cubicBezTo>
                <a:cubicBezTo>
                  <a:pt x="160" y="62"/>
                  <a:pt x="155" y="57"/>
                  <a:pt x="149" y="57"/>
                </a:cubicBezTo>
                <a:cubicBezTo>
                  <a:pt x="124" y="57"/>
                  <a:pt x="124" y="57"/>
                  <a:pt x="124" y="57"/>
                </a:cubicBezTo>
                <a:cubicBezTo>
                  <a:pt x="119" y="57"/>
                  <a:pt x="114" y="62"/>
                  <a:pt x="114" y="67"/>
                </a:cubicBezTo>
                <a:cubicBezTo>
                  <a:pt x="114" y="93"/>
                  <a:pt x="114" y="93"/>
                  <a:pt x="114" y="93"/>
                </a:cubicBezTo>
                <a:close/>
                <a:moveTo>
                  <a:pt x="122" y="67"/>
                </a:moveTo>
                <a:cubicBezTo>
                  <a:pt x="122" y="66"/>
                  <a:pt x="123" y="65"/>
                  <a:pt x="124" y="65"/>
                </a:cubicBezTo>
                <a:cubicBezTo>
                  <a:pt x="149" y="65"/>
                  <a:pt x="149" y="65"/>
                  <a:pt x="149" y="65"/>
                </a:cubicBezTo>
                <a:cubicBezTo>
                  <a:pt x="151" y="65"/>
                  <a:pt x="152" y="66"/>
                  <a:pt x="152" y="67"/>
                </a:cubicBezTo>
                <a:cubicBezTo>
                  <a:pt x="152" y="93"/>
                  <a:pt x="152" y="93"/>
                  <a:pt x="152" y="93"/>
                </a:cubicBezTo>
                <a:cubicBezTo>
                  <a:pt x="152" y="94"/>
                  <a:pt x="151" y="95"/>
                  <a:pt x="149" y="95"/>
                </a:cubicBezTo>
                <a:cubicBezTo>
                  <a:pt x="124" y="95"/>
                  <a:pt x="124" y="95"/>
                  <a:pt x="124" y="95"/>
                </a:cubicBezTo>
                <a:cubicBezTo>
                  <a:pt x="123" y="95"/>
                  <a:pt x="122" y="94"/>
                  <a:pt x="122" y="93"/>
                </a:cubicBezTo>
                <a:cubicBezTo>
                  <a:pt x="122" y="67"/>
                  <a:pt x="122" y="67"/>
                  <a:pt x="122" y="67"/>
                </a:cubicBezTo>
                <a:close/>
                <a:moveTo>
                  <a:pt x="114" y="149"/>
                </a:moveTo>
                <a:cubicBezTo>
                  <a:pt x="114" y="155"/>
                  <a:pt x="119" y="160"/>
                  <a:pt x="12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5" y="160"/>
                  <a:pt x="160" y="155"/>
                  <a:pt x="160" y="149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19"/>
                  <a:pt x="155" y="114"/>
                  <a:pt x="149" y="114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19" y="114"/>
                  <a:pt x="114" y="119"/>
                  <a:pt x="114" y="124"/>
                </a:cubicBezTo>
                <a:cubicBezTo>
                  <a:pt x="114" y="149"/>
                  <a:pt x="114" y="149"/>
                  <a:pt x="114" y="149"/>
                </a:cubicBezTo>
                <a:close/>
                <a:moveTo>
                  <a:pt x="122" y="124"/>
                </a:moveTo>
                <a:cubicBezTo>
                  <a:pt x="122" y="123"/>
                  <a:pt x="123" y="122"/>
                  <a:pt x="124" y="122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51" y="122"/>
                  <a:pt x="152" y="123"/>
                  <a:pt x="152" y="124"/>
                </a:cubicBezTo>
                <a:cubicBezTo>
                  <a:pt x="152" y="149"/>
                  <a:pt x="152" y="149"/>
                  <a:pt x="152" y="149"/>
                </a:cubicBezTo>
                <a:cubicBezTo>
                  <a:pt x="152" y="151"/>
                  <a:pt x="151" y="152"/>
                  <a:pt x="149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3" y="152"/>
                  <a:pt x="122" y="151"/>
                  <a:pt x="122" y="149"/>
                </a:cubicBezTo>
                <a:cubicBezTo>
                  <a:pt x="122" y="124"/>
                  <a:pt x="122" y="124"/>
                  <a:pt x="122" y="124"/>
                </a:cubicBezTo>
                <a:close/>
                <a:moveTo>
                  <a:pt x="57" y="11"/>
                </a:moveTo>
                <a:cubicBezTo>
                  <a:pt x="57" y="36"/>
                  <a:pt x="57" y="36"/>
                  <a:pt x="57" y="36"/>
                </a:cubicBezTo>
                <a:cubicBezTo>
                  <a:pt x="57" y="41"/>
                  <a:pt x="62" y="46"/>
                  <a:pt x="67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8" y="46"/>
                  <a:pt x="103" y="41"/>
                  <a:pt x="103" y="36"/>
                </a:cubicBezTo>
                <a:cubicBezTo>
                  <a:pt x="103" y="11"/>
                  <a:pt x="103" y="11"/>
                  <a:pt x="103" y="11"/>
                </a:cubicBezTo>
                <a:cubicBezTo>
                  <a:pt x="103" y="5"/>
                  <a:pt x="98" y="0"/>
                  <a:pt x="93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2" y="0"/>
                  <a:pt x="57" y="5"/>
                  <a:pt x="57" y="11"/>
                </a:cubicBezTo>
                <a:close/>
                <a:moveTo>
                  <a:pt x="65" y="11"/>
                </a:moveTo>
                <a:cubicBezTo>
                  <a:pt x="65" y="9"/>
                  <a:pt x="66" y="8"/>
                  <a:pt x="67" y="8"/>
                </a:cubicBezTo>
                <a:cubicBezTo>
                  <a:pt x="93" y="8"/>
                  <a:pt x="93" y="8"/>
                  <a:pt x="93" y="8"/>
                </a:cubicBezTo>
                <a:cubicBezTo>
                  <a:pt x="94" y="8"/>
                  <a:pt x="95" y="9"/>
                  <a:pt x="95" y="11"/>
                </a:cubicBezTo>
                <a:cubicBezTo>
                  <a:pt x="95" y="36"/>
                  <a:pt x="95" y="36"/>
                  <a:pt x="95" y="36"/>
                </a:cubicBezTo>
                <a:cubicBezTo>
                  <a:pt x="95" y="37"/>
                  <a:pt x="94" y="38"/>
                  <a:pt x="93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6" y="38"/>
                  <a:pt x="65" y="37"/>
                  <a:pt x="65" y="36"/>
                </a:cubicBezTo>
                <a:cubicBezTo>
                  <a:pt x="65" y="11"/>
                  <a:pt x="65" y="11"/>
                  <a:pt x="65" y="11"/>
                </a:cubicBezTo>
                <a:close/>
                <a:moveTo>
                  <a:pt x="124" y="46"/>
                </a:moveTo>
                <a:cubicBezTo>
                  <a:pt x="149" y="46"/>
                  <a:pt x="149" y="46"/>
                  <a:pt x="149" y="46"/>
                </a:cubicBezTo>
                <a:cubicBezTo>
                  <a:pt x="155" y="46"/>
                  <a:pt x="160" y="41"/>
                  <a:pt x="160" y="3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0"/>
                  <a:pt x="114" y="5"/>
                  <a:pt x="114" y="11"/>
                </a:cubicBezTo>
                <a:cubicBezTo>
                  <a:pt x="114" y="36"/>
                  <a:pt x="114" y="36"/>
                  <a:pt x="114" y="36"/>
                </a:cubicBezTo>
                <a:cubicBezTo>
                  <a:pt x="114" y="41"/>
                  <a:pt x="119" y="46"/>
                  <a:pt x="124" y="46"/>
                </a:cubicBezTo>
                <a:close/>
                <a:moveTo>
                  <a:pt x="122" y="11"/>
                </a:moveTo>
                <a:cubicBezTo>
                  <a:pt x="122" y="9"/>
                  <a:pt x="123" y="8"/>
                  <a:pt x="124" y="8"/>
                </a:cubicBezTo>
                <a:cubicBezTo>
                  <a:pt x="149" y="8"/>
                  <a:pt x="149" y="8"/>
                  <a:pt x="149" y="8"/>
                </a:cubicBezTo>
                <a:cubicBezTo>
                  <a:pt x="151" y="8"/>
                  <a:pt x="152" y="9"/>
                  <a:pt x="152" y="11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37"/>
                  <a:pt x="151" y="38"/>
                  <a:pt x="149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3" y="38"/>
                  <a:pt x="122" y="37"/>
                  <a:pt x="122" y="36"/>
                </a:cubicBezTo>
                <a:cubicBezTo>
                  <a:pt x="122" y="11"/>
                  <a:pt x="122" y="11"/>
                  <a:pt x="122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62">
            <a:extLst>
              <a:ext uri="{FF2B5EF4-FFF2-40B4-BE49-F238E27FC236}">
                <a16:creationId xmlns:a16="http://schemas.microsoft.com/office/drawing/2014/main" id="{AA069400-61B4-4BC9-A63B-342D15F05987}"/>
              </a:ext>
            </a:extLst>
          </p:cNvPr>
          <p:cNvSpPr>
            <a:spLocks noEditPoints="1"/>
          </p:cNvSpPr>
          <p:nvPr/>
        </p:nvSpPr>
        <p:spPr bwMode="auto">
          <a:xfrm>
            <a:off x="6838919" y="3348703"/>
            <a:ext cx="229820" cy="349768"/>
          </a:xfrm>
          <a:custGeom>
            <a:avLst/>
            <a:gdLst>
              <a:gd name="T0" fmla="*/ 180975 w 106"/>
              <a:gd name="T1" fmla="*/ 361504 h 160"/>
              <a:gd name="T2" fmla="*/ 290243 w 106"/>
              <a:gd name="T3" fmla="*/ 254774 h 160"/>
              <a:gd name="T4" fmla="*/ 290243 w 106"/>
              <a:gd name="T5" fmla="*/ 106730 h 160"/>
              <a:gd name="T6" fmla="*/ 180975 w 106"/>
              <a:gd name="T7" fmla="*/ 0 h 160"/>
              <a:gd name="T8" fmla="*/ 75122 w 106"/>
              <a:gd name="T9" fmla="*/ 106730 h 160"/>
              <a:gd name="T10" fmla="*/ 75122 w 106"/>
              <a:gd name="T11" fmla="*/ 254774 h 160"/>
              <a:gd name="T12" fmla="*/ 180975 w 106"/>
              <a:gd name="T13" fmla="*/ 361504 h 160"/>
              <a:gd name="T14" fmla="*/ 102439 w 106"/>
              <a:gd name="T15" fmla="*/ 106730 h 160"/>
              <a:gd name="T16" fmla="*/ 180975 w 106"/>
              <a:gd name="T17" fmla="*/ 27543 h 160"/>
              <a:gd name="T18" fmla="*/ 262926 w 106"/>
              <a:gd name="T19" fmla="*/ 106730 h 160"/>
              <a:gd name="T20" fmla="*/ 262926 w 106"/>
              <a:gd name="T21" fmla="*/ 254774 h 160"/>
              <a:gd name="T22" fmla="*/ 180975 w 106"/>
              <a:gd name="T23" fmla="*/ 333961 h 160"/>
              <a:gd name="T24" fmla="*/ 102439 w 106"/>
              <a:gd name="T25" fmla="*/ 254774 h 160"/>
              <a:gd name="T26" fmla="*/ 102439 w 106"/>
              <a:gd name="T27" fmla="*/ 106730 h 160"/>
              <a:gd name="T28" fmla="*/ 13658 w 106"/>
              <a:gd name="T29" fmla="*/ 241003 h 160"/>
              <a:gd name="T30" fmla="*/ 0 w 106"/>
              <a:gd name="T31" fmla="*/ 254774 h 160"/>
              <a:gd name="T32" fmla="*/ 167317 w 106"/>
              <a:gd name="T33" fmla="*/ 437248 h 160"/>
              <a:gd name="T34" fmla="*/ 167317 w 106"/>
              <a:gd name="T35" fmla="*/ 523320 h 160"/>
              <a:gd name="T36" fmla="*/ 95609 w 106"/>
              <a:gd name="T37" fmla="*/ 523320 h 160"/>
              <a:gd name="T38" fmla="*/ 81951 w 106"/>
              <a:gd name="T39" fmla="*/ 537091 h 160"/>
              <a:gd name="T40" fmla="*/ 95609 w 106"/>
              <a:gd name="T41" fmla="*/ 550863 h 160"/>
              <a:gd name="T42" fmla="*/ 266341 w 106"/>
              <a:gd name="T43" fmla="*/ 550863 h 160"/>
              <a:gd name="T44" fmla="*/ 279999 w 106"/>
              <a:gd name="T45" fmla="*/ 537091 h 160"/>
              <a:gd name="T46" fmla="*/ 266341 w 106"/>
              <a:gd name="T47" fmla="*/ 523320 h 160"/>
              <a:gd name="T48" fmla="*/ 194633 w 106"/>
              <a:gd name="T49" fmla="*/ 523320 h 160"/>
              <a:gd name="T50" fmla="*/ 194633 w 106"/>
              <a:gd name="T51" fmla="*/ 437248 h 160"/>
              <a:gd name="T52" fmla="*/ 361950 w 106"/>
              <a:gd name="T53" fmla="*/ 254774 h 160"/>
              <a:gd name="T54" fmla="*/ 348292 w 106"/>
              <a:gd name="T55" fmla="*/ 241003 h 160"/>
              <a:gd name="T56" fmla="*/ 334633 w 106"/>
              <a:gd name="T57" fmla="*/ 254774 h 160"/>
              <a:gd name="T58" fmla="*/ 180975 w 106"/>
              <a:gd name="T59" fmla="*/ 409704 h 160"/>
              <a:gd name="T60" fmla="*/ 27317 w 106"/>
              <a:gd name="T61" fmla="*/ 254774 h 160"/>
              <a:gd name="T62" fmla="*/ 13658 w 106"/>
              <a:gd name="T63" fmla="*/ 241003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06" h="160">
                <a:moveTo>
                  <a:pt x="53" y="105"/>
                </a:moveTo>
                <a:cubicBezTo>
                  <a:pt x="71" y="105"/>
                  <a:pt x="85" y="91"/>
                  <a:pt x="85" y="74"/>
                </a:cubicBezTo>
                <a:cubicBezTo>
                  <a:pt x="85" y="31"/>
                  <a:pt x="85" y="31"/>
                  <a:pt x="85" y="31"/>
                </a:cubicBezTo>
                <a:cubicBezTo>
                  <a:pt x="85" y="14"/>
                  <a:pt x="71" y="0"/>
                  <a:pt x="53" y="0"/>
                </a:cubicBezTo>
                <a:cubicBezTo>
                  <a:pt x="36" y="0"/>
                  <a:pt x="22" y="14"/>
                  <a:pt x="22" y="31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91"/>
                  <a:pt x="36" y="105"/>
                  <a:pt x="53" y="105"/>
                </a:cubicBezTo>
                <a:close/>
                <a:moveTo>
                  <a:pt x="30" y="31"/>
                </a:moveTo>
                <a:cubicBezTo>
                  <a:pt x="30" y="18"/>
                  <a:pt x="40" y="8"/>
                  <a:pt x="53" y="8"/>
                </a:cubicBezTo>
                <a:cubicBezTo>
                  <a:pt x="66" y="8"/>
                  <a:pt x="77" y="18"/>
                  <a:pt x="77" y="31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87"/>
                  <a:pt x="66" y="97"/>
                  <a:pt x="53" y="97"/>
                </a:cubicBezTo>
                <a:cubicBezTo>
                  <a:pt x="40" y="97"/>
                  <a:pt x="30" y="87"/>
                  <a:pt x="30" y="74"/>
                </a:cubicBezTo>
                <a:lnTo>
                  <a:pt x="30" y="31"/>
                </a:lnTo>
                <a:close/>
                <a:moveTo>
                  <a:pt x="4" y="70"/>
                </a:moveTo>
                <a:cubicBezTo>
                  <a:pt x="2" y="70"/>
                  <a:pt x="0" y="72"/>
                  <a:pt x="0" y="74"/>
                </a:cubicBezTo>
                <a:cubicBezTo>
                  <a:pt x="0" y="102"/>
                  <a:pt x="22" y="125"/>
                  <a:pt x="49" y="127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6" y="152"/>
                  <a:pt x="24" y="154"/>
                  <a:pt x="24" y="156"/>
                </a:cubicBezTo>
                <a:cubicBezTo>
                  <a:pt x="24" y="158"/>
                  <a:pt x="26" y="160"/>
                  <a:pt x="28" y="160"/>
                </a:cubicBezTo>
                <a:cubicBezTo>
                  <a:pt x="78" y="160"/>
                  <a:pt x="78" y="160"/>
                  <a:pt x="78" y="160"/>
                </a:cubicBezTo>
                <a:cubicBezTo>
                  <a:pt x="80" y="160"/>
                  <a:pt x="82" y="158"/>
                  <a:pt x="82" y="156"/>
                </a:cubicBezTo>
                <a:cubicBezTo>
                  <a:pt x="82" y="154"/>
                  <a:pt x="80" y="152"/>
                  <a:pt x="78" y="152"/>
                </a:cubicBezTo>
                <a:cubicBezTo>
                  <a:pt x="57" y="152"/>
                  <a:pt x="57" y="152"/>
                  <a:pt x="57" y="152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85" y="125"/>
                  <a:pt x="106" y="102"/>
                  <a:pt x="106" y="74"/>
                </a:cubicBezTo>
                <a:cubicBezTo>
                  <a:pt x="106" y="72"/>
                  <a:pt x="105" y="70"/>
                  <a:pt x="102" y="70"/>
                </a:cubicBezTo>
                <a:cubicBezTo>
                  <a:pt x="100" y="70"/>
                  <a:pt x="98" y="72"/>
                  <a:pt x="98" y="74"/>
                </a:cubicBezTo>
                <a:cubicBezTo>
                  <a:pt x="98" y="99"/>
                  <a:pt x="78" y="119"/>
                  <a:pt x="53" y="119"/>
                </a:cubicBezTo>
                <a:cubicBezTo>
                  <a:pt x="28" y="119"/>
                  <a:pt x="8" y="99"/>
                  <a:pt x="8" y="74"/>
                </a:cubicBezTo>
                <a:cubicBezTo>
                  <a:pt x="8" y="72"/>
                  <a:pt x="6" y="70"/>
                  <a:pt x="4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63">
            <a:extLst>
              <a:ext uri="{FF2B5EF4-FFF2-40B4-BE49-F238E27FC236}">
                <a16:creationId xmlns:a16="http://schemas.microsoft.com/office/drawing/2014/main" id="{8EBD00AF-7C57-48F8-9C59-0AB8D7EFB426}"/>
              </a:ext>
            </a:extLst>
          </p:cNvPr>
          <p:cNvSpPr>
            <a:spLocks noEditPoints="1"/>
          </p:cNvSpPr>
          <p:nvPr/>
        </p:nvSpPr>
        <p:spPr bwMode="auto">
          <a:xfrm>
            <a:off x="6778589" y="4348429"/>
            <a:ext cx="346746" cy="349770"/>
          </a:xfrm>
          <a:custGeom>
            <a:avLst/>
            <a:gdLst>
              <a:gd name="T0" fmla="*/ 0 w 160"/>
              <a:gd name="T1" fmla="*/ 13772 h 160"/>
              <a:gd name="T2" fmla="*/ 0 w 160"/>
              <a:gd name="T3" fmla="*/ 537091 h 160"/>
              <a:gd name="T4" fmla="*/ 13653 w 160"/>
              <a:gd name="T5" fmla="*/ 550863 h 160"/>
              <a:gd name="T6" fmla="*/ 262811 w 160"/>
              <a:gd name="T7" fmla="*/ 550863 h 160"/>
              <a:gd name="T8" fmla="*/ 276463 w 160"/>
              <a:gd name="T9" fmla="*/ 537091 h 160"/>
              <a:gd name="T10" fmla="*/ 262811 w 160"/>
              <a:gd name="T11" fmla="*/ 523320 h 160"/>
              <a:gd name="T12" fmla="*/ 27305 w 160"/>
              <a:gd name="T13" fmla="*/ 523320 h 160"/>
              <a:gd name="T14" fmla="*/ 27305 w 160"/>
              <a:gd name="T15" fmla="*/ 27543 h 160"/>
              <a:gd name="T16" fmla="*/ 518795 w 160"/>
              <a:gd name="T17" fmla="*/ 27543 h 160"/>
              <a:gd name="T18" fmla="*/ 518795 w 160"/>
              <a:gd name="T19" fmla="*/ 265103 h 160"/>
              <a:gd name="T20" fmla="*/ 532448 w 160"/>
              <a:gd name="T21" fmla="*/ 278874 h 160"/>
              <a:gd name="T22" fmla="*/ 546100 w 160"/>
              <a:gd name="T23" fmla="*/ 265103 h 160"/>
              <a:gd name="T24" fmla="*/ 546100 w 160"/>
              <a:gd name="T25" fmla="*/ 13772 h 160"/>
              <a:gd name="T26" fmla="*/ 532448 w 160"/>
              <a:gd name="T27" fmla="*/ 0 h 160"/>
              <a:gd name="T28" fmla="*/ 13653 w 160"/>
              <a:gd name="T29" fmla="*/ 0 h 160"/>
              <a:gd name="T30" fmla="*/ 0 w 160"/>
              <a:gd name="T31" fmla="*/ 13772 h 160"/>
              <a:gd name="T32" fmla="*/ 532448 w 160"/>
              <a:gd name="T33" fmla="*/ 550863 h 160"/>
              <a:gd name="T34" fmla="*/ 546100 w 160"/>
              <a:gd name="T35" fmla="*/ 537091 h 160"/>
              <a:gd name="T36" fmla="*/ 546100 w 160"/>
              <a:gd name="T37" fmla="*/ 344289 h 160"/>
              <a:gd name="T38" fmla="*/ 532448 w 160"/>
              <a:gd name="T39" fmla="*/ 330518 h 160"/>
              <a:gd name="T40" fmla="*/ 341313 w 160"/>
              <a:gd name="T41" fmla="*/ 330518 h 160"/>
              <a:gd name="T42" fmla="*/ 327660 w 160"/>
              <a:gd name="T43" fmla="*/ 344289 h 160"/>
              <a:gd name="T44" fmla="*/ 327660 w 160"/>
              <a:gd name="T45" fmla="*/ 537091 h 160"/>
              <a:gd name="T46" fmla="*/ 341313 w 160"/>
              <a:gd name="T47" fmla="*/ 550863 h 160"/>
              <a:gd name="T48" fmla="*/ 532448 w 160"/>
              <a:gd name="T49" fmla="*/ 550863 h 160"/>
              <a:gd name="T50" fmla="*/ 354965 w 160"/>
              <a:gd name="T51" fmla="*/ 358061 h 160"/>
              <a:gd name="T52" fmla="*/ 518795 w 160"/>
              <a:gd name="T53" fmla="*/ 358061 h 160"/>
              <a:gd name="T54" fmla="*/ 518795 w 160"/>
              <a:gd name="T55" fmla="*/ 523320 h 160"/>
              <a:gd name="T56" fmla="*/ 354965 w 160"/>
              <a:gd name="T57" fmla="*/ 523320 h 160"/>
              <a:gd name="T58" fmla="*/ 354965 w 160"/>
              <a:gd name="T59" fmla="*/ 358061 h 160"/>
              <a:gd name="T60" fmla="*/ 150178 w 160"/>
              <a:gd name="T61" fmla="*/ 289203 h 160"/>
              <a:gd name="T62" fmla="*/ 163830 w 160"/>
              <a:gd name="T63" fmla="*/ 302975 h 160"/>
              <a:gd name="T64" fmla="*/ 286703 w 160"/>
              <a:gd name="T65" fmla="*/ 302975 h 160"/>
              <a:gd name="T66" fmla="*/ 300355 w 160"/>
              <a:gd name="T67" fmla="*/ 289203 h 160"/>
              <a:gd name="T68" fmla="*/ 300355 w 160"/>
              <a:gd name="T69" fmla="*/ 165259 h 160"/>
              <a:gd name="T70" fmla="*/ 286703 w 160"/>
              <a:gd name="T71" fmla="*/ 151487 h 160"/>
              <a:gd name="T72" fmla="*/ 273050 w 160"/>
              <a:gd name="T73" fmla="*/ 165259 h 160"/>
              <a:gd name="T74" fmla="*/ 273050 w 160"/>
              <a:gd name="T75" fmla="*/ 258217 h 160"/>
              <a:gd name="T76" fmla="*/ 119459 w 160"/>
              <a:gd name="T77" fmla="*/ 99844 h 160"/>
              <a:gd name="T78" fmla="*/ 98981 w 160"/>
              <a:gd name="T79" fmla="*/ 99844 h 160"/>
              <a:gd name="T80" fmla="*/ 98981 w 160"/>
              <a:gd name="T81" fmla="*/ 120501 h 160"/>
              <a:gd name="T82" fmla="*/ 255984 w 160"/>
              <a:gd name="T83" fmla="*/ 275432 h 160"/>
              <a:gd name="T84" fmla="*/ 163830 w 160"/>
              <a:gd name="T85" fmla="*/ 275432 h 160"/>
              <a:gd name="T86" fmla="*/ 150178 w 160"/>
              <a:gd name="T87" fmla="*/ 289203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0">
                <a:moveTo>
                  <a:pt x="0" y="4"/>
                </a:move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9" y="160"/>
                  <a:pt x="81" y="158"/>
                  <a:pt x="81" y="156"/>
                </a:cubicBezTo>
                <a:cubicBezTo>
                  <a:pt x="81" y="154"/>
                  <a:pt x="79" y="152"/>
                  <a:pt x="77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8"/>
                  <a:pt x="8" y="8"/>
                  <a:pt x="8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9"/>
                  <a:pt x="154" y="81"/>
                  <a:pt x="156" y="81"/>
                </a:cubicBezTo>
                <a:cubicBezTo>
                  <a:pt x="158" y="81"/>
                  <a:pt x="160" y="79"/>
                  <a:pt x="160" y="77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lose/>
                <a:moveTo>
                  <a:pt x="156" y="160"/>
                </a:moveTo>
                <a:cubicBezTo>
                  <a:pt x="158" y="160"/>
                  <a:pt x="160" y="158"/>
                  <a:pt x="160" y="156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98"/>
                  <a:pt x="158" y="96"/>
                  <a:pt x="156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8" y="96"/>
                  <a:pt x="96" y="98"/>
                  <a:pt x="96" y="10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158"/>
                  <a:pt x="98" y="160"/>
                  <a:pt x="100" y="160"/>
                </a:cubicBezTo>
                <a:cubicBezTo>
                  <a:pt x="156" y="160"/>
                  <a:pt x="156" y="160"/>
                  <a:pt x="156" y="160"/>
                </a:cubicBezTo>
                <a:close/>
                <a:moveTo>
                  <a:pt x="104" y="104"/>
                </a:moveTo>
                <a:cubicBezTo>
                  <a:pt x="152" y="104"/>
                  <a:pt x="152" y="104"/>
                  <a:pt x="152" y="104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04" y="152"/>
                  <a:pt x="104" y="152"/>
                  <a:pt x="104" y="152"/>
                </a:cubicBezTo>
                <a:lnTo>
                  <a:pt x="104" y="104"/>
                </a:lnTo>
                <a:close/>
                <a:moveTo>
                  <a:pt x="44" y="84"/>
                </a:moveTo>
                <a:cubicBezTo>
                  <a:pt x="44" y="86"/>
                  <a:pt x="46" y="88"/>
                  <a:pt x="48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6" y="88"/>
                  <a:pt x="88" y="86"/>
                  <a:pt x="88" y="84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6"/>
                  <a:pt x="86" y="44"/>
                  <a:pt x="84" y="44"/>
                </a:cubicBezTo>
                <a:cubicBezTo>
                  <a:pt x="82" y="44"/>
                  <a:pt x="80" y="46"/>
                  <a:pt x="80" y="48"/>
                </a:cubicBezTo>
                <a:cubicBezTo>
                  <a:pt x="80" y="75"/>
                  <a:pt x="80" y="75"/>
                  <a:pt x="80" y="75"/>
                </a:cubicBezTo>
                <a:cubicBezTo>
                  <a:pt x="35" y="29"/>
                  <a:pt x="35" y="29"/>
                  <a:pt x="35" y="29"/>
                </a:cubicBezTo>
                <a:cubicBezTo>
                  <a:pt x="33" y="28"/>
                  <a:pt x="31" y="28"/>
                  <a:pt x="29" y="29"/>
                </a:cubicBezTo>
                <a:cubicBezTo>
                  <a:pt x="28" y="31"/>
                  <a:pt x="28" y="33"/>
                  <a:pt x="29" y="35"/>
                </a:cubicBezTo>
                <a:cubicBezTo>
                  <a:pt x="75" y="80"/>
                  <a:pt x="75" y="80"/>
                  <a:pt x="75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46" y="80"/>
                  <a:pt x="44" y="82"/>
                  <a:pt x="44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64">
            <a:extLst>
              <a:ext uri="{FF2B5EF4-FFF2-40B4-BE49-F238E27FC236}">
                <a16:creationId xmlns:a16="http://schemas.microsoft.com/office/drawing/2014/main" id="{32E14775-1639-4DFB-B4ED-EBC12DE53507}"/>
              </a:ext>
            </a:extLst>
          </p:cNvPr>
          <p:cNvSpPr>
            <a:spLocks noEditPoints="1"/>
          </p:cNvSpPr>
          <p:nvPr/>
        </p:nvSpPr>
        <p:spPr bwMode="auto">
          <a:xfrm>
            <a:off x="6778477" y="5344276"/>
            <a:ext cx="346746" cy="349770"/>
          </a:xfrm>
          <a:custGeom>
            <a:avLst/>
            <a:gdLst>
              <a:gd name="T0" fmla="*/ 331073 w 160"/>
              <a:gd name="T1" fmla="*/ 89515 h 160"/>
              <a:gd name="T2" fmla="*/ 317421 w 160"/>
              <a:gd name="T3" fmla="*/ 75744 h 160"/>
              <a:gd name="T4" fmla="*/ 303768 w 160"/>
              <a:gd name="T5" fmla="*/ 89515 h 160"/>
              <a:gd name="T6" fmla="*/ 303768 w 160"/>
              <a:gd name="T7" fmla="*/ 230674 h 160"/>
              <a:gd name="T8" fmla="*/ 317421 w 160"/>
              <a:gd name="T9" fmla="*/ 244445 h 160"/>
              <a:gd name="T10" fmla="*/ 457359 w 160"/>
              <a:gd name="T11" fmla="*/ 244445 h 160"/>
              <a:gd name="T12" fmla="*/ 471011 w 160"/>
              <a:gd name="T13" fmla="*/ 230674 h 160"/>
              <a:gd name="T14" fmla="*/ 457359 w 160"/>
              <a:gd name="T15" fmla="*/ 216902 h 160"/>
              <a:gd name="T16" fmla="*/ 348139 w 160"/>
              <a:gd name="T17" fmla="*/ 216902 h 160"/>
              <a:gd name="T18" fmla="*/ 542687 w 160"/>
              <a:gd name="T19" fmla="*/ 24100 h 160"/>
              <a:gd name="T20" fmla="*/ 542687 w 160"/>
              <a:gd name="T21" fmla="*/ 3443 h 160"/>
              <a:gd name="T22" fmla="*/ 522208 w 160"/>
              <a:gd name="T23" fmla="*/ 3443 h 160"/>
              <a:gd name="T24" fmla="*/ 331073 w 160"/>
              <a:gd name="T25" fmla="*/ 199688 h 160"/>
              <a:gd name="T26" fmla="*/ 331073 w 160"/>
              <a:gd name="T27" fmla="*/ 89515 h 160"/>
              <a:gd name="T28" fmla="*/ 23892 w 160"/>
              <a:gd name="T29" fmla="*/ 547420 h 160"/>
              <a:gd name="T30" fmla="*/ 215027 w 160"/>
              <a:gd name="T31" fmla="*/ 351175 h 160"/>
              <a:gd name="T32" fmla="*/ 215027 w 160"/>
              <a:gd name="T33" fmla="*/ 461348 h 160"/>
              <a:gd name="T34" fmla="*/ 228679 w 160"/>
              <a:gd name="T35" fmla="*/ 475119 h 160"/>
              <a:gd name="T36" fmla="*/ 242332 w 160"/>
              <a:gd name="T37" fmla="*/ 461348 h 160"/>
              <a:gd name="T38" fmla="*/ 242332 w 160"/>
              <a:gd name="T39" fmla="*/ 320189 h 160"/>
              <a:gd name="T40" fmla="*/ 228679 w 160"/>
              <a:gd name="T41" fmla="*/ 306418 h 160"/>
              <a:gd name="T42" fmla="*/ 88741 w 160"/>
              <a:gd name="T43" fmla="*/ 306418 h 160"/>
              <a:gd name="T44" fmla="*/ 75089 w 160"/>
              <a:gd name="T45" fmla="*/ 320189 h 160"/>
              <a:gd name="T46" fmla="*/ 88741 w 160"/>
              <a:gd name="T47" fmla="*/ 333961 h 160"/>
              <a:gd name="T48" fmla="*/ 197961 w 160"/>
              <a:gd name="T49" fmla="*/ 333961 h 160"/>
              <a:gd name="T50" fmla="*/ 3413 w 160"/>
              <a:gd name="T51" fmla="*/ 526763 h 160"/>
              <a:gd name="T52" fmla="*/ 3413 w 160"/>
              <a:gd name="T53" fmla="*/ 547420 h 160"/>
              <a:gd name="T54" fmla="*/ 13653 w 160"/>
              <a:gd name="T55" fmla="*/ 550863 h 160"/>
              <a:gd name="T56" fmla="*/ 23892 w 160"/>
              <a:gd name="T57" fmla="*/ 547420 h 160"/>
              <a:gd name="T58" fmla="*/ 228679 w 160"/>
              <a:gd name="T59" fmla="*/ 75744 h 160"/>
              <a:gd name="T60" fmla="*/ 215027 w 160"/>
              <a:gd name="T61" fmla="*/ 89515 h 160"/>
              <a:gd name="T62" fmla="*/ 215027 w 160"/>
              <a:gd name="T63" fmla="*/ 199688 h 160"/>
              <a:gd name="T64" fmla="*/ 23892 w 160"/>
              <a:gd name="T65" fmla="*/ 3443 h 160"/>
              <a:gd name="T66" fmla="*/ 3413 w 160"/>
              <a:gd name="T67" fmla="*/ 3443 h 160"/>
              <a:gd name="T68" fmla="*/ 3413 w 160"/>
              <a:gd name="T69" fmla="*/ 24100 h 160"/>
              <a:gd name="T70" fmla="*/ 197961 w 160"/>
              <a:gd name="T71" fmla="*/ 216902 h 160"/>
              <a:gd name="T72" fmla="*/ 88741 w 160"/>
              <a:gd name="T73" fmla="*/ 216902 h 160"/>
              <a:gd name="T74" fmla="*/ 75089 w 160"/>
              <a:gd name="T75" fmla="*/ 230674 h 160"/>
              <a:gd name="T76" fmla="*/ 88741 w 160"/>
              <a:gd name="T77" fmla="*/ 244445 h 160"/>
              <a:gd name="T78" fmla="*/ 228679 w 160"/>
              <a:gd name="T79" fmla="*/ 244445 h 160"/>
              <a:gd name="T80" fmla="*/ 242332 w 160"/>
              <a:gd name="T81" fmla="*/ 230674 h 160"/>
              <a:gd name="T82" fmla="*/ 242332 w 160"/>
              <a:gd name="T83" fmla="*/ 89515 h 160"/>
              <a:gd name="T84" fmla="*/ 228679 w 160"/>
              <a:gd name="T85" fmla="*/ 75744 h 160"/>
              <a:gd name="T86" fmla="*/ 471011 w 160"/>
              <a:gd name="T87" fmla="*/ 320189 h 160"/>
              <a:gd name="T88" fmla="*/ 457359 w 160"/>
              <a:gd name="T89" fmla="*/ 306418 h 160"/>
              <a:gd name="T90" fmla="*/ 317421 w 160"/>
              <a:gd name="T91" fmla="*/ 306418 h 160"/>
              <a:gd name="T92" fmla="*/ 303768 w 160"/>
              <a:gd name="T93" fmla="*/ 320189 h 160"/>
              <a:gd name="T94" fmla="*/ 303768 w 160"/>
              <a:gd name="T95" fmla="*/ 461348 h 160"/>
              <a:gd name="T96" fmla="*/ 317421 w 160"/>
              <a:gd name="T97" fmla="*/ 475119 h 160"/>
              <a:gd name="T98" fmla="*/ 331073 w 160"/>
              <a:gd name="T99" fmla="*/ 461348 h 160"/>
              <a:gd name="T100" fmla="*/ 331073 w 160"/>
              <a:gd name="T101" fmla="*/ 351175 h 160"/>
              <a:gd name="T102" fmla="*/ 522208 w 160"/>
              <a:gd name="T103" fmla="*/ 547420 h 160"/>
              <a:gd name="T104" fmla="*/ 532448 w 160"/>
              <a:gd name="T105" fmla="*/ 550863 h 160"/>
              <a:gd name="T106" fmla="*/ 542687 w 160"/>
              <a:gd name="T107" fmla="*/ 547420 h 160"/>
              <a:gd name="T108" fmla="*/ 542687 w 160"/>
              <a:gd name="T109" fmla="*/ 526763 h 160"/>
              <a:gd name="T110" fmla="*/ 348139 w 160"/>
              <a:gd name="T111" fmla="*/ 333961 h 160"/>
              <a:gd name="T112" fmla="*/ 457359 w 160"/>
              <a:gd name="T113" fmla="*/ 333961 h 160"/>
              <a:gd name="T114" fmla="*/ 471011 w 160"/>
              <a:gd name="T115" fmla="*/ 320189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60">
                <a:moveTo>
                  <a:pt x="97" y="26"/>
                </a:moveTo>
                <a:cubicBezTo>
                  <a:pt x="97" y="24"/>
                  <a:pt x="95" y="22"/>
                  <a:pt x="93" y="22"/>
                </a:cubicBezTo>
                <a:cubicBezTo>
                  <a:pt x="90" y="22"/>
                  <a:pt x="89" y="24"/>
                  <a:pt x="89" y="26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70"/>
                  <a:pt x="90" y="71"/>
                  <a:pt x="93" y="71"/>
                </a:cubicBezTo>
                <a:cubicBezTo>
                  <a:pt x="134" y="71"/>
                  <a:pt x="134" y="71"/>
                  <a:pt x="134" y="71"/>
                </a:cubicBezTo>
                <a:cubicBezTo>
                  <a:pt x="136" y="71"/>
                  <a:pt x="138" y="70"/>
                  <a:pt x="138" y="67"/>
                </a:cubicBezTo>
                <a:cubicBezTo>
                  <a:pt x="138" y="65"/>
                  <a:pt x="136" y="63"/>
                  <a:pt x="134" y="63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59" y="7"/>
                  <a:pt x="159" y="7"/>
                  <a:pt x="159" y="7"/>
                </a:cubicBezTo>
                <a:cubicBezTo>
                  <a:pt x="160" y="5"/>
                  <a:pt x="160" y="3"/>
                  <a:pt x="159" y="1"/>
                </a:cubicBezTo>
                <a:cubicBezTo>
                  <a:pt x="157" y="0"/>
                  <a:pt x="155" y="0"/>
                  <a:pt x="153" y="1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26"/>
                  <a:pt x="97" y="26"/>
                  <a:pt x="97" y="26"/>
                </a:cubicBezTo>
                <a:close/>
                <a:moveTo>
                  <a:pt x="7" y="159"/>
                </a:moveTo>
                <a:cubicBezTo>
                  <a:pt x="63" y="102"/>
                  <a:pt x="63" y="102"/>
                  <a:pt x="63" y="102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6"/>
                  <a:pt x="65" y="138"/>
                  <a:pt x="67" y="138"/>
                </a:cubicBezTo>
                <a:cubicBezTo>
                  <a:pt x="70" y="138"/>
                  <a:pt x="71" y="136"/>
                  <a:pt x="71" y="134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0"/>
                  <a:pt x="70" y="89"/>
                  <a:pt x="67" y="89"/>
                </a:cubicBezTo>
                <a:cubicBezTo>
                  <a:pt x="26" y="89"/>
                  <a:pt x="26" y="89"/>
                  <a:pt x="26" y="89"/>
                </a:cubicBezTo>
                <a:cubicBezTo>
                  <a:pt x="24" y="89"/>
                  <a:pt x="22" y="90"/>
                  <a:pt x="22" y="93"/>
                </a:cubicBezTo>
                <a:cubicBezTo>
                  <a:pt x="22" y="95"/>
                  <a:pt x="24" y="97"/>
                  <a:pt x="26" y="97"/>
                </a:cubicBezTo>
                <a:cubicBezTo>
                  <a:pt x="58" y="97"/>
                  <a:pt x="58" y="97"/>
                  <a:pt x="58" y="97"/>
                </a:cubicBezTo>
                <a:cubicBezTo>
                  <a:pt x="1" y="153"/>
                  <a:pt x="1" y="153"/>
                  <a:pt x="1" y="153"/>
                </a:cubicBezTo>
                <a:cubicBezTo>
                  <a:pt x="0" y="155"/>
                  <a:pt x="0" y="157"/>
                  <a:pt x="1" y="159"/>
                </a:cubicBezTo>
                <a:cubicBezTo>
                  <a:pt x="2" y="160"/>
                  <a:pt x="3" y="160"/>
                  <a:pt x="4" y="160"/>
                </a:cubicBezTo>
                <a:cubicBezTo>
                  <a:pt x="5" y="160"/>
                  <a:pt x="6" y="160"/>
                  <a:pt x="7" y="159"/>
                </a:cubicBezTo>
                <a:close/>
                <a:moveTo>
                  <a:pt x="67" y="22"/>
                </a:moveTo>
                <a:cubicBezTo>
                  <a:pt x="65" y="22"/>
                  <a:pt x="63" y="24"/>
                  <a:pt x="63" y="26"/>
                </a:cubicBezTo>
                <a:cubicBezTo>
                  <a:pt x="63" y="58"/>
                  <a:pt x="63" y="58"/>
                  <a:pt x="63" y="58"/>
                </a:cubicBezTo>
                <a:cubicBezTo>
                  <a:pt x="7" y="1"/>
                  <a:pt x="7" y="1"/>
                  <a:pt x="7" y="1"/>
                </a:cubicBezTo>
                <a:cubicBezTo>
                  <a:pt x="5" y="0"/>
                  <a:pt x="3" y="0"/>
                  <a:pt x="1" y="1"/>
                </a:cubicBezTo>
                <a:cubicBezTo>
                  <a:pt x="0" y="3"/>
                  <a:pt x="0" y="5"/>
                  <a:pt x="1" y="7"/>
                </a:cubicBezTo>
                <a:cubicBezTo>
                  <a:pt x="58" y="63"/>
                  <a:pt x="58" y="63"/>
                  <a:pt x="58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4" y="63"/>
                  <a:pt x="22" y="65"/>
                  <a:pt x="22" y="67"/>
                </a:cubicBezTo>
                <a:cubicBezTo>
                  <a:pt x="22" y="70"/>
                  <a:pt x="24" y="71"/>
                  <a:pt x="26" y="71"/>
                </a:cubicBezTo>
                <a:cubicBezTo>
                  <a:pt x="67" y="71"/>
                  <a:pt x="67" y="71"/>
                  <a:pt x="67" y="71"/>
                </a:cubicBezTo>
                <a:cubicBezTo>
                  <a:pt x="70" y="71"/>
                  <a:pt x="71" y="70"/>
                  <a:pt x="71" y="67"/>
                </a:cubicBezTo>
                <a:cubicBezTo>
                  <a:pt x="71" y="26"/>
                  <a:pt x="71" y="26"/>
                  <a:pt x="71" y="26"/>
                </a:cubicBezTo>
                <a:cubicBezTo>
                  <a:pt x="71" y="24"/>
                  <a:pt x="70" y="22"/>
                  <a:pt x="67" y="22"/>
                </a:cubicBezTo>
                <a:close/>
                <a:moveTo>
                  <a:pt x="138" y="93"/>
                </a:moveTo>
                <a:cubicBezTo>
                  <a:pt x="138" y="90"/>
                  <a:pt x="136" y="89"/>
                  <a:pt x="134" y="89"/>
                </a:cubicBezTo>
                <a:cubicBezTo>
                  <a:pt x="93" y="89"/>
                  <a:pt x="93" y="89"/>
                  <a:pt x="93" y="89"/>
                </a:cubicBezTo>
                <a:cubicBezTo>
                  <a:pt x="90" y="89"/>
                  <a:pt x="89" y="90"/>
                  <a:pt x="89" y="93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9" y="136"/>
                  <a:pt x="90" y="138"/>
                  <a:pt x="93" y="138"/>
                </a:cubicBezTo>
                <a:cubicBezTo>
                  <a:pt x="95" y="138"/>
                  <a:pt x="97" y="136"/>
                  <a:pt x="97" y="134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4" y="160"/>
                  <a:pt x="155" y="160"/>
                  <a:pt x="156" y="160"/>
                </a:cubicBezTo>
                <a:cubicBezTo>
                  <a:pt x="157" y="160"/>
                  <a:pt x="158" y="160"/>
                  <a:pt x="159" y="159"/>
                </a:cubicBezTo>
                <a:cubicBezTo>
                  <a:pt x="160" y="157"/>
                  <a:pt x="160" y="155"/>
                  <a:pt x="159" y="15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34" y="97"/>
                  <a:pt x="134" y="97"/>
                  <a:pt x="134" y="97"/>
                </a:cubicBezTo>
                <a:cubicBezTo>
                  <a:pt x="136" y="97"/>
                  <a:pt x="138" y="95"/>
                  <a:pt x="138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70">
            <a:extLst>
              <a:ext uri="{FF2B5EF4-FFF2-40B4-BE49-F238E27FC236}">
                <a16:creationId xmlns:a16="http://schemas.microsoft.com/office/drawing/2014/main" id="{3B5E423E-D6A7-4CB6-A383-F0C3DE45CA05}"/>
              </a:ext>
            </a:extLst>
          </p:cNvPr>
          <p:cNvSpPr>
            <a:spLocks noEditPoints="1"/>
          </p:cNvSpPr>
          <p:nvPr/>
        </p:nvSpPr>
        <p:spPr bwMode="auto">
          <a:xfrm>
            <a:off x="7772364" y="1345784"/>
            <a:ext cx="346746" cy="348764"/>
          </a:xfrm>
          <a:custGeom>
            <a:avLst/>
            <a:gdLst>
              <a:gd name="T0" fmla="*/ 453946 w 160"/>
              <a:gd name="T1" fmla="*/ 212844 h 160"/>
              <a:gd name="T2" fmla="*/ 372031 w 160"/>
              <a:gd name="T3" fmla="*/ 260906 h 160"/>
              <a:gd name="T4" fmla="*/ 358378 w 160"/>
              <a:gd name="T5" fmla="*/ 175081 h 160"/>
              <a:gd name="T6" fmla="*/ 286703 w 160"/>
              <a:gd name="T7" fmla="*/ 48062 h 160"/>
              <a:gd name="T8" fmla="*/ 341313 w 160"/>
              <a:gd name="T9" fmla="*/ 96123 h 160"/>
              <a:gd name="T10" fmla="*/ 351552 w 160"/>
              <a:gd name="T11" fmla="*/ 75525 h 160"/>
              <a:gd name="T12" fmla="*/ 273050 w 160"/>
              <a:gd name="T13" fmla="*/ 0 h 160"/>
              <a:gd name="T14" fmla="*/ 194548 w 160"/>
              <a:gd name="T15" fmla="*/ 75525 h 160"/>
              <a:gd name="T16" fmla="*/ 211614 w 160"/>
              <a:gd name="T17" fmla="*/ 92690 h 160"/>
              <a:gd name="T18" fmla="*/ 259398 w 160"/>
              <a:gd name="T19" fmla="*/ 175081 h 160"/>
              <a:gd name="T20" fmla="*/ 174069 w 160"/>
              <a:gd name="T21" fmla="*/ 188813 h 160"/>
              <a:gd name="T22" fmla="*/ 47784 w 160"/>
              <a:gd name="T23" fmla="*/ 260906 h 160"/>
              <a:gd name="T24" fmla="*/ 92154 w 160"/>
              <a:gd name="T25" fmla="*/ 195679 h 160"/>
              <a:gd name="T26" fmla="*/ 3413 w 160"/>
              <a:gd name="T27" fmla="*/ 264339 h 160"/>
              <a:gd name="T28" fmla="*/ 75089 w 160"/>
              <a:gd name="T29" fmla="*/ 353596 h 160"/>
              <a:gd name="T30" fmla="*/ 92154 w 160"/>
              <a:gd name="T31" fmla="*/ 353596 h 160"/>
              <a:gd name="T32" fmla="*/ 47784 w 160"/>
              <a:gd name="T33" fmla="*/ 288369 h 160"/>
              <a:gd name="T34" fmla="*/ 174069 w 160"/>
              <a:gd name="T35" fmla="*/ 360462 h 160"/>
              <a:gd name="T36" fmla="*/ 259398 w 160"/>
              <a:gd name="T37" fmla="*/ 374194 h 160"/>
              <a:gd name="T38" fmla="*/ 211614 w 160"/>
              <a:gd name="T39" fmla="*/ 456585 h 160"/>
              <a:gd name="T40" fmla="*/ 194548 w 160"/>
              <a:gd name="T41" fmla="*/ 473750 h 160"/>
              <a:gd name="T42" fmla="*/ 273050 w 160"/>
              <a:gd name="T43" fmla="*/ 549275 h 160"/>
              <a:gd name="T44" fmla="*/ 351552 w 160"/>
              <a:gd name="T45" fmla="*/ 473750 h 160"/>
              <a:gd name="T46" fmla="*/ 334486 w 160"/>
              <a:gd name="T47" fmla="*/ 456585 h 160"/>
              <a:gd name="T48" fmla="*/ 286703 w 160"/>
              <a:gd name="T49" fmla="*/ 374194 h 160"/>
              <a:gd name="T50" fmla="*/ 372031 w 160"/>
              <a:gd name="T51" fmla="*/ 360462 h 160"/>
              <a:gd name="T52" fmla="*/ 498316 w 160"/>
              <a:gd name="T53" fmla="*/ 288369 h 160"/>
              <a:gd name="T54" fmla="*/ 453946 w 160"/>
              <a:gd name="T55" fmla="*/ 353596 h 160"/>
              <a:gd name="T56" fmla="*/ 471011 w 160"/>
              <a:gd name="T57" fmla="*/ 353596 h 160"/>
              <a:gd name="T58" fmla="*/ 546100 w 160"/>
              <a:gd name="T59" fmla="*/ 274638 h 160"/>
              <a:gd name="T60" fmla="*/ 471011 w 160"/>
              <a:gd name="T61" fmla="*/ 195679 h 160"/>
              <a:gd name="T62" fmla="*/ 344726 w 160"/>
              <a:gd name="T63" fmla="*/ 346730 h 160"/>
              <a:gd name="T64" fmla="*/ 201374 w 160"/>
              <a:gd name="T65" fmla="*/ 202545 h 160"/>
              <a:gd name="T66" fmla="*/ 344726 w 160"/>
              <a:gd name="T67" fmla="*/ 346730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60">
                <a:moveTo>
                  <a:pt x="133" y="57"/>
                </a:moveTo>
                <a:cubicBezTo>
                  <a:pt x="131" y="58"/>
                  <a:pt x="131" y="61"/>
                  <a:pt x="133" y="62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09" y="53"/>
                  <a:pt x="107" y="51"/>
                  <a:pt x="105" y="51"/>
                </a:cubicBezTo>
                <a:cubicBezTo>
                  <a:pt x="84" y="51"/>
                  <a:pt x="84" y="51"/>
                  <a:pt x="84" y="51"/>
                </a:cubicBezTo>
                <a:cubicBezTo>
                  <a:pt x="84" y="14"/>
                  <a:pt x="84" y="14"/>
                  <a:pt x="84" y="14"/>
                </a:cubicBezTo>
                <a:cubicBezTo>
                  <a:pt x="98" y="27"/>
                  <a:pt x="98" y="27"/>
                  <a:pt x="98" y="27"/>
                </a:cubicBezTo>
                <a:cubicBezTo>
                  <a:pt x="98" y="28"/>
                  <a:pt x="99" y="28"/>
                  <a:pt x="100" y="28"/>
                </a:cubicBezTo>
                <a:cubicBezTo>
                  <a:pt x="102" y="28"/>
                  <a:pt x="103" y="28"/>
                  <a:pt x="103" y="27"/>
                </a:cubicBezTo>
                <a:cubicBezTo>
                  <a:pt x="105" y="26"/>
                  <a:pt x="105" y="23"/>
                  <a:pt x="103" y="22"/>
                </a:cubicBezTo>
                <a:cubicBezTo>
                  <a:pt x="83" y="1"/>
                  <a:pt x="83" y="1"/>
                  <a:pt x="83" y="1"/>
                </a:cubicBezTo>
                <a:cubicBezTo>
                  <a:pt x="82" y="0"/>
                  <a:pt x="81" y="0"/>
                  <a:pt x="80" y="0"/>
                </a:cubicBezTo>
                <a:cubicBezTo>
                  <a:pt x="79" y="0"/>
                  <a:pt x="78" y="0"/>
                  <a:pt x="77" y="1"/>
                </a:cubicBezTo>
                <a:cubicBezTo>
                  <a:pt x="57" y="22"/>
                  <a:pt x="57" y="22"/>
                  <a:pt x="57" y="22"/>
                </a:cubicBezTo>
                <a:cubicBezTo>
                  <a:pt x="55" y="23"/>
                  <a:pt x="55" y="26"/>
                  <a:pt x="57" y="27"/>
                </a:cubicBezTo>
                <a:cubicBezTo>
                  <a:pt x="58" y="29"/>
                  <a:pt x="61" y="29"/>
                  <a:pt x="62" y="27"/>
                </a:cubicBezTo>
                <a:cubicBezTo>
                  <a:pt x="76" y="14"/>
                  <a:pt x="76" y="14"/>
                  <a:pt x="76" y="14"/>
                </a:cubicBezTo>
                <a:cubicBezTo>
                  <a:pt x="76" y="51"/>
                  <a:pt x="76" y="51"/>
                  <a:pt x="76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3" y="51"/>
                  <a:pt x="51" y="53"/>
                  <a:pt x="51" y="55"/>
                </a:cubicBezTo>
                <a:cubicBezTo>
                  <a:pt x="51" y="76"/>
                  <a:pt x="51" y="76"/>
                  <a:pt x="51" y="76"/>
                </a:cubicBezTo>
                <a:cubicBezTo>
                  <a:pt x="14" y="76"/>
                  <a:pt x="14" y="76"/>
                  <a:pt x="14" y="76"/>
                </a:cubicBezTo>
                <a:cubicBezTo>
                  <a:pt x="27" y="62"/>
                  <a:pt x="27" y="62"/>
                  <a:pt x="27" y="62"/>
                </a:cubicBezTo>
                <a:cubicBezTo>
                  <a:pt x="29" y="61"/>
                  <a:pt x="29" y="58"/>
                  <a:pt x="27" y="57"/>
                </a:cubicBezTo>
                <a:cubicBezTo>
                  <a:pt x="26" y="55"/>
                  <a:pt x="23" y="55"/>
                  <a:pt x="22" y="57"/>
                </a:cubicBezTo>
                <a:cubicBezTo>
                  <a:pt x="1" y="77"/>
                  <a:pt x="1" y="77"/>
                  <a:pt x="1" y="77"/>
                </a:cubicBezTo>
                <a:cubicBezTo>
                  <a:pt x="0" y="79"/>
                  <a:pt x="0" y="81"/>
                  <a:pt x="1" y="83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22" y="104"/>
                  <a:pt x="23" y="104"/>
                  <a:pt x="24" y="104"/>
                </a:cubicBezTo>
                <a:cubicBezTo>
                  <a:pt x="26" y="104"/>
                  <a:pt x="27" y="104"/>
                  <a:pt x="27" y="103"/>
                </a:cubicBezTo>
                <a:cubicBezTo>
                  <a:pt x="29" y="102"/>
                  <a:pt x="29" y="99"/>
                  <a:pt x="27" y="98"/>
                </a:cubicBezTo>
                <a:cubicBezTo>
                  <a:pt x="14" y="84"/>
                  <a:pt x="14" y="84"/>
                  <a:pt x="14" y="84"/>
                </a:cubicBezTo>
                <a:cubicBezTo>
                  <a:pt x="51" y="84"/>
                  <a:pt x="51" y="84"/>
                  <a:pt x="51" y="84"/>
                </a:cubicBezTo>
                <a:cubicBezTo>
                  <a:pt x="51" y="105"/>
                  <a:pt x="51" y="105"/>
                  <a:pt x="51" y="105"/>
                </a:cubicBezTo>
                <a:cubicBezTo>
                  <a:pt x="51" y="107"/>
                  <a:pt x="53" y="109"/>
                  <a:pt x="55" y="10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1" y="131"/>
                  <a:pt x="58" y="131"/>
                  <a:pt x="57" y="133"/>
                </a:cubicBezTo>
                <a:cubicBezTo>
                  <a:pt x="55" y="134"/>
                  <a:pt x="55" y="137"/>
                  <a:pt x="57" y="138"/>
                </a:cubicBezTo>
                <a:cubicBezTo>
                  <a:pt x="77" y="159"/>
                  <a:pt x="77" y="159"/>
                  <a:pt x="77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2" y="160"/>
                  <a:pt x="83" y="159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5" y="137"/>
                  <a:pt x="105" y="134"/>
                  <a:pt x="103" y="133"/>
                </a:cubicBezTo>
                <a:cubicBezTo>
                  <a:pt x="102" y="131"/>
                  <a:pt x="99" y="131"/>
                  <a:pt x="98" y="133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105" y="109"/>
                  <a:pt x="105" y="109"/>
                  <a:pt x="105" y="109"/>
                </a:cubicBezTo>
                <a:cubicBezTo>
                  <a:pt x="107" y="109"/>
                  <a:pt x="109" y="107"/>
                  <a:pt x="109" y="105"/>
                </a:cubicBezTo>
                <a:cubicBezTo>
                  <a:pt x="109" y="84"/>
                  <a:pt x="109" y="84"/>
                  <a:pt x="109" y="84"/>
                </a:cubicBezTo>
                <a:cubicBezTo>
                  <a:pt x="146" y="84"/>
                  <a:pt x="146" y="84"/>
                  <a:pt x="146" y="84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1" y="99"/>
                  <a:pt x="131" y="102"/>
                  <a:pt x="133" y="103"/>
                </a:cubicBezTo>
                <a:cubicBezTo>
                  <a:pt x="133" y="104"/>
                  <a:pt x="134" y="104"/>
                  <a:pt x="136" y="104"/>
                </a:cubicBezTo>
                <a:cubicBezTo>
                  <a:pt x="137" y="104"/>
                  <a:pt x="138" y="104"/>
                  <a:pt x="138" y="103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60" y="82"/>
                  <a:pt x="160" y="81"/>
                  <a:pt x="160" y="80"/>
                </a:cubicBezTo>
                <a:cubicBezTo>
                  <a:pt x="160" y="79"/>
                  <a:pt x="160" y="78"/>
                  <a:pt x="159" y="77"/>
                </a:cubicBezTo>
                <a:cubicBezTo>
                  <a:pt x="138" y="57"/>
                  <a:pt x="138" y="57"/>
                  <a:pt x="138" y="57"/>
                </a:cubicBezTo>
                <a:cubicBezTo>
                  <a:pt x="137" y="55"/>
                  <a:pt x="134" y="55"/>
                  <a:pt x="133" y="57"/>
                </a:cubicBezTo>
                <a:close/>
                <a:moveTo>
                  <a:pt x="101" y="101"/>
                </a:moveTo>
                <a:cubicBezTo>
                  <a:pt x="59" y="101"/>
                  <a:pt x="59" y="101"/>
                  <a:pt x="59" y="101"/>
                </a:cubicBezTo>
                <a:cubicBezTo>
                  <a:pt x="59" y="59"/>
                  <a:pt x="59" y="59"/>
                  <a:pt x="59" y="59"/>
                </a:cubicBezTo>
                <a:cubicBezTo>
                  <a:pt x="101" y="59"/>
                  <a:pt x="101" y="59"/>
                  <a:pt x="101" y="59"/>
                </a:cubicBezTo>
                <a:cubicBezTo>
                  <a:pt x="101" y="101"/>
                  <a:pt x="101" y="101"/>
                  <a:pt x="101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71">
            <a:extLst>
              <a:ext uri="{FF2B5EF4-FFF2-40B4-BE49-F238E27FC236}">
                <a16:creationId xmlns:a16="http://schemas.microsoft.com/office/drawing/2014/main" id="{AF4FEFD9-1C90-4B9B-8E23-6BD7308FF771}"/>
              </a:ext>
            </a:extLst>
          </p:cNvPr>
          <p:cNvSpPr>
            <a:spLocks noEditPoints="1"/>
          </p:cNvSpPr>
          <p:nvPr/>
        </p:nvSpPr>
        <p:spPr bwMode="auto">
          <a:xfrm>
            <a:off x="7778676" y="2414933"/>
            <a:ext cx="346746" cy="248972"/>
          </a:xfrm>
          <a:custGeom>
            <a:avLst/>
            <a:gdLst>
              <a:gd name="T0" fmla="*/ 300355 w 160"/>
              <a:gd name="T1" fmla="*/ 0 h 114"/>
              <a:gd name="T2" fmla="*/ 283289 w 160"/>
              <a:gd name="T3" fmla="*/ 3440 h 114"/>
              <a:gd name="T4" fmla="*/ 283289 w 160"/>
              <a:gd name="T5" fmla="*/ 3440 h 114"/>
              <a:gd name="T6" fmla="*/ 170656 w 160"/>
              <a:gd name="T7" fmla="*/ 82550 h 114"/>
              <a:gd name="T8" fmla="*/ 81915 w 160"/>
              <a:gd name="T9" fmla="*/ 82550 h 114"/>
              <a:gd name="T10" fmla="*/ 0 w 160"/>
              <a:gd name="T11" fmla="*/ 165100 h 114"/>
              <a:gd name="T12" fmla="*/ 0 w 160"/>
              <a:gd name="T13" fmla="*/ 227013 h 114"/>
              <a:gd name="T14" fmla="*/ 81915 w 160"/>
              <a:gd name="T15" fmla="*/ 309563 h 114"/>
              <a:gd name="T16" fmla="*/ 177483 w 160"/>
              <a:gd name="T17" fmla="*/ 309563 h 114"/>
              <a:gd name="T18" fmla="*/ 283289 w 160"/>
              <a:gd name="T19" fmla="*/ 388673 h 114"/>
              <a:gd name="T20" fmla="*/ 283289 w 160"/>
              <a:gd name="T21" fmla="*/ 388673 h 114"/>
              <a:gd name="T22" fmla="*/ 300355 w 160"/>
              <a:gd name="T23" fmla="*/ 392113 h 114"/>
              <a:gd name="T24" fmla="*/ 300355 w 160"/>
              <a:gd name="T25" fmla="*/ 392113 h 114"/>
              <a:gd name="T26" fmla="*/ 320834 w 160"/>
              <a:gd name="T27" fmla="*/ 385234 h 114"/>
              <a:gd name="T28" fmla="*/ 331073 w 160"/>
              <a:gd name="T29" fmla="*/ 361157 h 114"/>
              <a:gd name="T30" fmla="*/ 331073 w 160"/>
              <a:gd name="T31" fmla="*/ 30956 h 114"/>
              <a:gd name="T32" fmla="*/ 300355 w 160"/>
              <a:gd name="T33" fmla="*/ 0 h 114"/>
              <a:gd name="T34" fmla="*/ 303768 w 160"/>
              <a:gd name="T35" fmla="*/ 361157 h 114"/>
              <a:gd name="T36" fmla="*/ 303768 w 160"/>
              <a:gd name="T37" fmla="*/ 364596 h 114"/>
              <a:gd name="T38" fmla="*/ 300355 w 160"/>
              <a:gd name="T39" fmla="*/ 364596 h 114"/>
              <a:gd name="T40" fmla="*/ 296942 w 160"/>
              <a:gd name="T41" fmla="*/ 364596 h 114"/>
              <a:gd name="T42" fmla="*/ 187722 w 160"/>
              <a:gd name="T43" fmla="*/ 285486 h 114"/>
              <a:gd name="T44" fmla="*/ 180896 w 160"/>
              <a:gd name="T45" fmla="*/ 282046 h 114"/>
              <a:gd name="T46" fmla="*/ 81915 w 160"/>
              <a:gd name="T47" fmla="*/ 282046 h 114"/>
              <a:gd name="T48" fmla="*/ 27305 w 160"/>
              <a:gd name="T49" fmla="*/ 227013 h 114"/>
              <a:gd name="T50" fmla="*/ 27305 w 160"/>
              <a:gd name="T51" fmla="*/ 165100 h 114"/>
              <a:gd name="T52" fmla="*/ 81915 w 160"/>
              <a:gd name="T53" fmla="*/ 110067 h 114"/>
              <a:gd name="T54" fmla="*/ 174069 w 160"/>
              <a:gd name="T55" fmla="*/ 110067 h 114"/>
              <a:gd name="T56" fmla="*/ 184309 w 160"/>
              <a:gd name="T57" fmla="*/ 106627 h 114"/>
              <a:gd name="T58" fmla="*/ 296942 w 160"/>
              <a:gd name="T59" fmla="*/ 27517 h 114"/>
              <a:gd name="T60" fmla="*/ 300355 w 160"/>
              <a:gd name="T61" fmla="*/ 27517 h 114"/>
              <a:gd name="T62" fmla="*/ 303768 w 160"/>
              <a:gd name="T63" fmla="*/ 30956 h 114"/>
              <a:gd name="T64" fmla="*/ 303768 w 160"/>
              <a:gd name="T65" fmla="*/ 361157 h 114"/>
              <a:gd name="T66" fmla="*/ 542687 w 160"/>
              <a:gd name="T67" fmla="*/ 113506 h 114"/>
              <a:gd name="T68" fmla="*/ 522208 w 160"/>
              <a:gd name="T69" fmla="*/ 113506 h 114"/>
              <a:gd name="T70" fmla="*/ 460772 w 160"/>
              <a:gd name="T71" fmla="*/ 175419 h 114"/>
              <a:gd name="T72" fmla="*/ 395923 w 160"/>
              <a:gd name="T73" fmla="*/ 113506 h 114"/>
              <a:gd name="T74" fmla="*/ 378857 w 160"/>
              <a:gd name="T75" fmla="*/ 113506 h 114"/>
              <a:gd name="T76" fmla="*/ 378857 w 160"/>
              <a:gd name="T77" fmla="*/ 134144 h 114"/>
              <a:gd name="T78" fmla="*/ 440293 w 160"/>
              <a:gd name="T79" fmla="*/ 196057 h 114"/>
              <a:gd name="T80" fmla="*/ 378857 w 160"/>
              <a:gd name="T81" fmla="*/ 257969 h 114"/>
              <a:gd name="T82" fmla="*/ 378857 w 160"/>
              <a:gd name="T83" fmla="*/ 278607 h 114"/>
              <a:gd name="T84" fmla="*/ 389096 w 160"/>
              <a:gd name="T85" fmla="*/ 282046 h 114"/>
              <a:gd name="T86" fmla="*/ 395923 w 160"/>
              <a:gd name="T87" fmla="*/ 278607 h 114"/>
              <a:gd name="T88" fmla="*/ 460772 w 160"/>
              <a:gd name="T89" fmla="*/ 216694 h 114"/>
              <a:gd name="T90" fmla="*/ 522208 w 160"/>
              <a:gd name="T91" fmla="*/ 278607 h 114"/>
              <a:gd name="T92" fmla="*/ 532448 w 160"/>
              <a:gd name="T93" fmla="*/ 282046 h 114"/>
              <a:gd name="T94" fmla="*/ 542687 w 160"/>
              <a:gd name="T95" fmla="*/ 278607 h 114"/>
              <a:gd name="T96" fmla="*/ 542687 w 160"/>
              <a:gd name="T97" fmla="*/ 257969 h 114"/>
              <a:gd name="T98" fmla="*/ 477838 w 160"/>
              <a:gd name="T99" fmla="*/ 196057 h 114"/>
              <a:gd name="T100" fmla="*/ 542687 w 160"/>
              <a:gd name="T101" fmla="*/ 134144 h 114"/>
              <a:gd name="T102" fmla="*/ 542687 w 160"/>
              <a:gd name="T103" fmla="*/ 113506 h 11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14">
                <a:moveTo>
                  <a:pt x="88" y="0"/>
                </a:moveTo>
                <a:cubicBezTo>
                  <a:pt x="86" y="0"/>
                  <a:pt x="85" y="0"/>
                  <a:pt x="83" y="1"/>
                </a:cubicBezTo>
                <a:cubicBezTo>
                  <a:pt x="83" y="1"/>
                  <a:pt x="83" y="1"/>
                  <a:pt x="83" y="1"/>
                </a:cubicBezTo>
                <a:cubicBezTo>
                  <a:pt x="50" y="24"/>
                  <a:pt x="50" y="24"/>
                  <a:pt x="5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11" y="24"/>
                  <a:pt x="0" y="35"/>
                  <a:pt x="0" y="4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79"/>
                  <a:pt x="11" y="90"/>
                  <a:pt x="24" y="90"/>
                </a:cubicBezTo>
                <a:cubicBezTo>
                  <a:pt x="52" y="90"/>
                  <a:pt x="52" y="90"/>
                  <a:pt x="52" y="90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85" y="114"/>
                  <a:pt x="86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90" y="114"/>
                  <a:pt x="93" y="113"/>
                  <a:pt x="94" y="112"/>
                </a:cubicBezTo>
                <a:cubicBezTo>
                  <a:pt x="96" y="110"/>
                  <a:pt x="97" y="107"/>
                  <a:pt x="97" y="105"/>
                </a:cubicBezTo>
                <a:cubicBezTo>
                  <a:pt x="97" y="9"/>
                  <a:pt x="97" y="9"/>
                  <a:pt x="97" y="9"/>
                </a:cubicBezTo>
                <a:cubicBezTo>
                  <a:pt x="97" y="4"/>
                  <a:pt x="93" y="0"/>
                  <a:pt x="88" y="0"/>
                </a:cubicBezTo>
                <a:close/>
                <a:moveTo>
                  <a:pt x="89" y="105"/>
                </a:moveTo>
                <a:cubicBezTo>
                  <a:pt x="89" y="105"/>
                  <a:pt x="89" y="105"/>
                  <a:pt x="89" y="106"/>
                </a:cubicBezTo>
                <a:cubicBezTo>
                  <a:pt x="89" y="106"/>
                  <a:pt x="88" y="106"/>
                  <a:pt x="88" y="106"/>
                </a:cubicBezTo>
                <a:cubicBezTo>
                  <a:pt x="88" y="106"/>
                  <a:pt x="88" y="106"/>
                  <a:pt x="87" y="106"/>
                </a:cubicBezTo>
                <a:cubicBezTo>
                  <a:pt x="55" y="83"/>
                  <a:pt x="55" y="83"/>
                  <a:pt x="55" y="83"/>
                </a:cubicBezTo>
                <a:cubicBezTo>
                  <a:pt x="55" y="82"/>
                  <a:pt x="54" y="82"/>
                  <a:pt x="53" y="82"/>
                </a:cubicBezTo>
                <a:cubicBezTo>
                  <a:pt x="24" y="82"/>
                  <a:pt x="24" y="82"/>
                  <a:pt x="24" y="82"/>
                </a:cubicBezTo>
                <a:cubicBezTo>
                  <a:pt x="15" y="82"/>
                  <a:pt x="8" y="75"/>
                  <a:pt x="8" y="66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39"/>
                  <a:pt x="15" y="32"/>
                  <a:pt x="24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52" y="32"/>
                  <a:pt x="53" y="32"/>
                  <a:pt x="54" y="31"/>
                </a:cubicBezTo>
                <a:cubicBezTo>
                  <a:pt x="87" y="8"/>
                  <a:pt x="87" y="8"/>
                  <a:pt x="87" y="8"/>
                </a:cubicBezTo>
                <a:cubicBezTo>
                  <a:pt x="87" y="8"/>
                  <a:pt x="88" y="8"/>
                  <a:pt x="88" y="8"/>
                </a:cubicBezTo>
                <a:cubicBezTo>
                  <a:pt x="88" y="8"/>
                  <a:pt x="89" y="8"/>
                  <a:pt x="89" y="9"/>
                </a:cubicBezTo>
                <a:lnTo>
                  <a:pt x="89" y="105"/>
                </a:lnTo>
                <a:close/>
                <a:moveTo>
                  <a:pt x="159" y="33"/>
                </a:moveTo>
                <a:cubicBezTo>
                  <a:pt x="157" y="31"/>
                  <a:pt x="155" y="31"/>
                  <a:pt x="153" y="33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5" y="31"/>
                  <a:pt x="112" y="31"/>
                  <a:pt x="111" y="33"/>
                </a:cubicBezTo>
                <a:cubicBezTo>
                  <a:pt x="109" y="35"/>
                  <a:pt x="109" y="37"/>
                  <a:pt x="111" y="39"/>
                </a:cubicBezTo>
                <a:cubicBezTo>
                  <a:pt x="129" y="57"/>
                  <a:pt x="129" y="57"/>
                  <a:pt x="129" y="57"/>
                </a:cubicBezTo>
                <a:cubicBezTo>
                  <a:pt x="111" y="75"/>
                  <a:pt x="111" y="75"/>
                  <a:pt x="111" y="75"/>
                </a:cubicBezTo>
                <a:cubicBezTo>
                  <a:pt x="109" y="77"/>
                  <a:pt x="109" y="80"/>
                  <a:pt x="111" y="81"/>
                </a:cubicBezTo>
                <a:cubicBezTo>
                  <a:pt x="111" y="82"/>
                  <a:pt x="112" y="82"/>
                  <a:pt x="114" y="82"/>
                </a:cubicBezTo>
                <a:cubicBezTo>
                  <a:pt x="115" y="82"/>
                  <a:pt x="116" y="82"/>
                  <a:pt x="116" y="81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53" y="81"/>
                  <a:pt x="153" y="81"/>
                  <a:pt x="153" y="81"/>
                </a:cubicBezTo>
                <a:cubicBezTo>
                  <a:pt x="154" y="82"/>
                  <a:pt x="155" y="82"/>
                  <a:pt x="156" y="82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77"/>
                  <a:pt x="159" y="75"/>
                </a:cubicBezTo>
                <a:cubicBezTo>
                  <a:pt x="140" y="57"/>
                  <a:pt x="140" y="57"/>
                  <a:pt x="140" y="57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60" y="37"/>
                  <a:pt x="160" y="35"/>
                  <a:pt x="159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72">
            <a:extLst>
              <a:ext uri="{FF2B5EF4-FFF2-40B4-BE49-F238E27FC236}">
                <a16:creationId xmlns:a16="http://schemas.microsoft.com/office/drawing/2014/main" id="{87054467-3BA2-4E00-8ECE-8088F24AC248}"/>
              </a:ext>
            </a:extLst>
          </p:cNvPr>
          <p:cNvSpPr>
            <a:spLocks noEditPoints="1"/>
          </p:cNvSpPr>
          <p:nvPr/>
        </p:nvSpPr>
        <p:spPr bwMode="auto">
          <a:xfrm>
            <a:off x="7771057" y="3357775"/>
            <a:ext cx="346744" cy="331624"/>
          </a:xfrm>
          <a:custGeom>
            <a:avLst/>
            <a:gdLst>
              <a:gd name="T0" fmla="*/ 412988 w 160"/>
              <a:gd name="T1" fmla="*/ 326430 h 152"/>
              <a:gd name="T2" fmla="*/ 546100 w 160"/>
              <a:gd name="T3" fmla="*/ 326430 h 152"/>
              <a:gd name="T4" fmla="*/ 491490 w 160"/>
              <a:gd name="T5" fmla="*/ 233655 h 152"/>
              <a:gd name="T6" fmla="*/ 286703 w 160"/>
              <a:gd name="T7" fmla="*/ 168369 h 152"/>
              <a:gd name="T8" fmla="*/ 351552 w 160"/>
              <a:gd name="T9" fmla="*/ 113391 h 152"/>
              <a:gd name="T10" fmla="*/ 208201 w 160"/>
              <a:gd name="T11" fmla="*/ 0 h 152"/>
              <a:gd name="T12" fmla="*/ 208201 w 160"/>
              <a:gd name="T13" fmla="*/ 127136 h 152"/>
              <a:gd name="T14" fmla="*/ 68263 w 160"/>
              <a:gd name="T15" fmla="*/ 168369 h 152"/>
              <a:gd name="T16" fmla="*/ 13653 w 160"/>
              <a:gd name="T17" fmla="*/ 233655 h 152"/>
              <a:gd name="T18" fmla="*/ 13653 w 160"/>
              <a:gd name="T19" fmla="*/ 340174 h 152"/>
              <a:gd name="T20" fmla="*/ 133112 w 160"/>
              <a:gd name="T21" fmla="*/ 247400 h 152"/>
              <a:gd name="T22" fmla="*/ 81915 w 160"/>
              <a:gd name="T23" fmla="*/ 195858 h 152"/>
              <a:gd name="T24" fmla="*/ 218440 w 160"/>
              <a:gd name="T25" fmla="*/ 233655 h 152"/>
              <a:gd name="T26" fmla="*/ 218440 w 160"/>
              <a:gd name="T27" fmla="*/ 340174 h 152"/>
              <a:gd name="T28" fmla="*/ 119459 w 160"/>
              <a:gd name="T29" fmla="*/ 371099 h 152"/>
              <a:gd name="T30" fmla="*/ 81915 w 160"/>
              <a:gd name="T31" fmla="*/ 429513 h 152"/>
              <a:gd name="T32" fmla="*/ 81915 w 160"/>
              <a:gd name="T33" fmla="*/ 522288 h 152"/>
              <a:gd name="T34" fmla="*/ 174069 w 160"/>
              <a:gd name="T35" fmla="*/ 443258 h 152"/>
              <a:gd name="T36" fmla="*/ 133112 w 160"/>
              <a:gd name="T37" fmla="*/ 398588 h 152"/>
              <a:gd name="T38" fmla="*/ 259398 w 160"/>
              <a:gd name="T39" fmla="*/ 429513 h 152"/>
              <a:gd name="T40" fmla="*/ 221853 w 160"/>
              <a:gd name="T41" fmla="*/ 508544 h 152"/>
              <a:gd name="T42" fmla="*/ 324247 w 160"/>
              <a:gd name="T43" fmla="*/ 508544 h 152"/>
              <a:gd name="T44" fmla="*/ 286703 w 160"/>
              <a:gd name="T45" fmla="*/ 429513 h 152"/>
              <a:gd name="T46" fmla="*/ 412988 w 160"/>
              <a:gd name="T47" fmla="*/ 398588 h 152"/>
              <a:gd name="T48" fmla="*/ 372031 w 160"/>
              <a:gd name="T49" fmla="*/ 443258 h 152"/>
              <a:gd name="T50" fmla="*/ 464185 w 160"/>
              <a:gd name="T51" fmla="*/ 522288 h 152"/>
              <a:gd name="T52" fmla="*/ 464185 w 160"/>
              <a:gd name="T53" fmla="*/ 429513 h 152"/>
              <a:gd name="T54" fmla="*/ 426641 w 160"/>
              <a:gd name="T55" fmla="*/ 371099 h 152"/>
              <a:gd name="T56" fmla="*/ 327660 w 160"/>
              <a:gd name="T57" fmla="*/ 340174 h 152"/>
              <a:gd name="T58" fmla="*/ 327660 w 160"/>
              <a:gd name="T59" fmla="*/ 233655 h 152"/>
              <a:gd name="T60" fmla="*/ 464185 w 160"/>
              <a:gd name="T61" fmla="*/ 195858 h 152"/>
              <a:gd name="T62" fmla="*/ 221853 w 160"/>
              <a:gd name="T63" fmla="*/ 27489 h 152"/>
              <a:gd name="T64" fmla="*/ 221853 w 160"/>
              <a:gd name="T65" fmla="*/ 99647 h 152"/>
              <a:gd name="T66" fmla="*/ 27305 w 160"/>
              <a:gd name="T67" fmla="*/ 312686 h 152"/>
              <a:gd name="T68" fmla="*/ 105807 w 160"/>
              <a:gd name="T69" fmla="*/ 312686 h 152"/>
              <a:gd name="T70" fmla="*/ 95568 w 160"/>
              <a:gd name="T71" fmla="*/ 457002 h 152"/>
              <a:gd name="T72" fmla="*/ 146764 w 160"/>
              <a:gd name="T73" fmla="*/ 494799 h 152"/>
              <a:gd name="T74" fmla="*/ 249158 w 160"/>
              <a:gd name="T75" fmla="*/ 457002 h 152"/>
              <a:gd name="T76" fmla="*/ 450533 w 160"/>
              <a:gd name="T77" fmla="*/ 494799 h 152"/>
              <a:gd name="T78" fmla="*/ 450533 w 160"/>
              <a:gd name="T79" fmla="*/ 457002 h 152"/>
              <a:gd name="T80" fmla="*/ 232093 w 160"/>
              <a:gd name="T81" fmla="*/ 312686 h 152"/>
              <a:gd name="T82" fmla="*/ 314008 w 160"/>
              <a:gd name="T83" fmla="*/ 312686 h 152"/>
              <a:gd name="T84" fmla="*/ 440293 w 160"/>
              <a:gd name="T85" fmla="*/ 261144 h 15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52">
                <a:moveTo>
                  <a:pt x="125" y="68"/>
                </a:moveTo>
                <a:cubicBezTo>
                  <a:pt x="122" y="68"/>
                  <a:pt x="121" y="70"/>
                  <a:pt x="121" y="72"/>
                </a:cubicBezTo>
                <a:cubicBezTo>
                  <a:pt x="121" y="95"/>
                  <a:pt x="121" y="95"/>
                  <a:pt x="121" y="95"/>
                </a:cubicBezTo>
                <a:cubicBezTo>
                  <a:pt x="121" y="97"/>
                  <a:pt x="122" y="99"/>
                  <a:pt x="125" y="99"/>
                </a:cubicBezTo>
                <a:cubicBezTo>
                  <a:pt x="156" y="99"/>
                  <a:pt x="156" y="99"/>
                  <a:pt x="156" y="99"/>
                </a:cubicBezTo>
                <a:cubicBezTo>
                  <a:pt x="158" y="99"/>
                  <a:pt x="160" y="97"/>
                  <a:pt x="160" y="95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70"/>
                  <a:pt x="158" y="68"/>
                  <a:pt x="156" y="68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1"/>
                  <a:pt x="143" y="49"/>
                  <a:pt x="140" y="49"/>
                </a:cubicBezTo>
                <a:cubicBezTo>
                  <a:pt x="84" y="49"/>
                  <a:pt x="84" y="49"/>
                  <a:pt x="84" y="49"/>
                </a:cubicBezTo>
                <a:cubicBezTo>
                  <a:pt x="84" y="37"/>
                  <a:pt x="84" y="37"/>
                  <a:pt x="84" y="37"/>
                </a:cubicBezTo>
                <a:cubicBezTo>
                  <a:pt x="99" y="37"/>
                  <a:pt x="99" y="37"/>
                  <a:pt x="99" y="37"/>
                </a:cubicBezTo>
                <a:cubicBezTo>
                  <a:pt x="101" y="37"/>
                  <a:pt x="103" y="35"/>
                  <a:pt x="103" y="33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2"/>
                  <a:pt x="101" y="0"/>
                  <a:pt x="9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5"/>
                  <a:pt x="59" y="37"/>
                  <a:pt x="61" y="37"/>
                </a:cubicBezTo>
                <a:cubicBezTo>
                  <a:pt x="76" y="37"/>
                  <a:pt x="76" y="37"/>
                  <a:pt x="76" y="37"/>
                </a:cubicBezTo>
                <a:cubicBezTo>
                  <a:pt x="76" y="49"/>
                  <a:pt x="76" y="49"/>
                  <a:pt x="76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17" y="49"/>
                  <a:pt x="16" y="51"/>
                  <a:pt x="16" y="53"/>
                </a:cubicBezTo>
                <a:cubicBezTo>
                  <a:pt x="16" y="68"/>
                  <a:pt x="16" y="68"/>
                  <a:pt x="16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70"/>
                  <a:pt x="0" y="72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7"/>
                  <a:pt x="2" y="99"/>
                  <a:pt x="4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8" y="99"/>
                  <a:pt x="39" y="97"/>
                  <a:pt x="39" y="95"/>
                </a:cubicBezTo>
                <a:cubicBezTo>
                  <a:pt x="39" y="72"/>
                  <a:pt x="39" y="72"/>
                  <a:pt x="39" y="72"/>
                </a:cubicBezTo>
                <a:cubicBezTo>
                  <a:pt x="39" y="70"/>
                  <a:pt x="38" y="68"/>
                  <a:pt x="35" y="68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57"/>
                  <a:pt x="24" y="57"/>
                  <a:pt x="24" y="57"/>
                </a:cubicBezTo>
                <a:cubicBezTo>
                  <a:pt x="76" y="57"/>
                  <a:pt x="76" y="57"/>
                  <a:pt x="76" y="57"/>
                </a:cubicBezTo>
                <a:cubicBezTo>
                  <a:pt x="76" y="68"/>
                  <a:pt x="76" y="68"/>
                  <a:pt x="76" y="68"/>
                </a:cubicBezTo>
                <a:cubicBezTo>
                  <a:pt x="64" y="68"/>
                  <a:pt x="64" y="68"/>
                  <a:pt x="64" y="68"/>
                </a:cubicBezTo>
                <a:cubicBezTo>
                  <a:pt x="62" y="68"/>
                  <a:pt x="60" y="70"/>
                  <a:pt x="60" y="72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97"/>
                  <a:pt x="62" y="99"/>
                  <a:pt x="64" y="99"/>
                </a:cubicBezTo>
                <a:cubicBezTo>
                  <a:pt x="76" y="99"/>
                  <a:pt x="76" y="99"/>
                  <a:pt x="76" y="99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3" y="108"/>
                  <a:pt x="31" y="110"/>
                  <a:pt x="31" y="112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2" y="125"/>
                  <a:pt x="20" y="127"/>
                  <a:pt x="20" y="129"/>
                </a:cubicBezTo>
                <a:cubicBezTo>
                  <a:pt x="20" y="148"/>
                  <a:pt x="20" y="148"/>
                  <a:pt x="20" y="148"/>
                </a:cubicBezTo>
                <a:cubicBezTo>
                  <a:pt x="20" y="150"/>
                  <a:pt x="22" y="152"/>
                  <a:pt x="24" y="152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9" y="152"/>
                  <a:pt x="51" y="150"/>
                  <a:pt x="51" y="148"/>
                </a:cubicBezTo>
                <a:cubicBezTo>
                  <a:pt x="51" y="129"/>
                  <a:pt x="51" y="129"/>
                  <a:pt x="51" y="129"/>
                </a:cubicBezTo>
                <a:cubicBezTo>
                  <a:pt x="51" y="127"/>
                  <a:pt x="49" y="125"/>
                  <a:pt x="46" y="125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7" y="125"/>
                  <a:pt x="65" y="127"/>
                  <a:pt x="65" y="129"/>
                </a:cubicBezTo>
                <a:cubicBezTo>
                  <a:pt x="65" y="148"/>
                  <a:pt x="65" y="148"/>
                  <a:pt x="65" y="148"/>
                </a:cubicBezTo>
                <a:cubicBezTo>
                  <a:pt x="65" y="150"/>
                  <a:pt x="67" y="152"/>
                  <a:pt x="69" y="152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93" y="152"/>
                  <a:pt x="95" y="150"/>
                  <a:pt x="95" y="148"/>
                </a:cubicBezTo>
                <a:cubicBezTo>
                  <a:pt x="95" y="129"/>
                  <a:pt x="95" y="129"/>
                  <a:pt x="95" y="129"/>
                </a:cubicBezTo>
                <a:cubicBezTo>
                  <a:pt x="95" y="127"/>
                  <a:pt x="93" y="125"/>
                  <a:pt x="91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21" y="116"/>
                  <a:pt x="121" y="116"/>
                  <a:pt x="121" y="116"/>
                </a:cubicBezTo>
                <a:cubicBezTo>
                  <a:pt x="121" y="125"/>
                  <a:pt x="121" y="125"/>
                  <a:pt x="121" y="125"/>
                </a:cubicBezTo>
                <a:cubicBezTo>
                  <a:pt x="113" y="125"/>
                  <a:pt x="113" y="125"/>
                  <a:pt x="113" y="125"/>
                </a:cubicBezTo>
                <a:cubicBezTo>
                  <a:pt x="111" y="125"/>
                  <a:pt x="109" y="127"/>
                  <a:pt x="109" y="129"/>
                </a:cubicBezTo>
                <a:cubicBezTo>
                  <a:pt x="109" y="148"/>
                  <a:pt x="109" y="148"/>
                  <a:pt x="109" y="148"/>
                </a:cubicBezTo>
                <a:cubicBezTo>
                  <a:pt x="109" y="150"/>
                  <a:pt x="111" y="152"/>
                  <a:pt x="113" y="152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138" y="152"/>
                  <a:pt x="140" y="150"/>
                  <a:pt x="140" y="148"/>
                </a:cubicBezTo>
                <a:cubicBezTo>
                  <a:pt x="140" y="129"/>
                  <a:pt x="140" y="129"/>
                  <a:pt x="140" y="129"/>
                </a:cubicBezTo>
                <a:cubicBezTo>
                  <a:pt x="140" y="127"/>
                  <a:pt x="138" y="125"/>
                  <a:pt x="136" y="12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0"/>
                  <a:pt x="127" y="108"/>
                  <a:pt x="125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99"/>
                  <a:pt x="84" y="99"/>
                  <a:pt x="84" y="99"/>
                </a:cubicBezTo>
                <a:cubicBezTo>
                  <a:pt x="96" y="99"/>
                  <a:pt x="96" y="99"/>
                  <a:pt x="96" y="99"/>
                </a:cubicBezTo>
                <a:cubicBezTo>
                  <a:pt x="98" y="99"/>
                  <a:pt x="100" y="97"/>
                  <a:pt x="100" y="95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100" y="70"/>
                  <a:pt x="98" y="68"/>
                  <a:pt x="96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57"/>
                  <a:pt x="84" y="57"/>
                  <a:pt x="84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25" y="68"/>
                  <a:pt x="125" y="68"/>
                  <a:pt x="125" y="68"/>
                </a:cubicBezTo>
                <a:close/>
                <a:moveTo>
                  <a:pt x="65" y="8"/>
                </a:moveTo>
                <a:cubicBezTo>
                  <a:pt x="95" y="8"/>
                  <a:pt x="95" y="8"/>
                  <a:pt x="95" y="8"/>
                </a:cubicBezTo>
                <a:cubicBezTo>
                  <a:pt x="95" y="29"/>
                  <a:pt x="95" y="29"/>
                  <a:pt x="9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8"/>
                  <a:pt x="65" y="8"/>
                  <a:pt x="65" y="8"/>
                </a:cubicBezTo>
                <a:close/>
                <a:moveTo>
                  <a:pt x="31" y="91"/>
                </a:moveTo>
                <a:cubicBezTo>
                  <a:pt x="8" y="91"/>
                  <a:pt x="8" y="91"/>
                  <a:pt x="8" y="91"/>
                </a:cubicBezTo>
                <a:cubicBezTo>
                  <a:pt x="8" y="76"/>
                  <a:pt x="8" y="76"/>
                  <a:pt x="8" y="76"/>
                </a:cubicBezTo>
                <a:cubicBezTo>
                  <a:pt x="31" y="76"/>
                  <a:pt x="31" y="76"/>
                  <a:pt x="31" y="76"/>
                </a:cubicBezTo>
                <a:lnTo>
                  <a:pt x="31" y="91"/>
                </a:lnTo>
                <a:close/>
                <a:moveTo>
                  <a:pt x="43" y="144"/>
                </a:moveTo>
                <a:cubicBezTo>
                  <a:pt x="28" y="144"/>
                  <a:pt x="28" y="144"/>
                  <a:pt x="28" y="144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42" y="133"/>
                  <a:pt x="42" y="133"/>
                  <a:pt x="42" y="133"/>
                </a:cubicBezTo>
                <a:cubicBezTo>
                  <a:pt x="42" y="144"/>
                  <a:pt x="42" y="144"/>
                  <a:pt x="42" y="144"/>
                </a:cubicBezTo>
                <a:lnTo>
                  <a:pt x="43" y="144"/>
                </a:lnTo>
                <a:close/>
                <a:moveTo>
                  <a:pt x="87" y="144"/>
                </a:moveTo>
                <a:cubicBezTo>
                  <a:pt x="73" y="144"/>
                  <a:pt x="73" y="144"/>
                  <a:pt x="73" y="144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87" y="133"/>
                  <a:pt x="87" y="133"/>
                  <a:pt x="87" y="133"/>
                </a:cubicBezTo>
                <a:lnTo>
                  <a:pt x="87" y="144"/>
                </a:lnTo>
                <a:close/>
                <a:moveTo>
                  <a:pt x="132" y="144"/>
                </a:moveTo>
                <a:cubicBezTo>
                  <a:pt x="118" y="144"/>
                  <a:pt x="118" y="144"/>
                  <a:pt x="118" y="144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32" y="133"/>
                  <a:pt x="132" y="133"/>
                  <a:pt x="132" y="133"/>
                </a:cubicBezTo>
                <a:lnTo>
                  <a:pt x="132" y="144"/>
                </a:lnTo>
                <a:close/>
                <a:moveTo>
                  <a:pt x="92" y="91"/>
                </a:moveTo>
                <a:cubicBezTo>
                  <a:pt x="68" y="91"/>
                  <a:pt x="68" y="91"/>
                  <a:pt x="68" y="91"/>
                </a:cubicBezTo>
                <a:cubicBezTo>
                  <a:pt x="68" y="76"/>
                  <a:pt x="68" y="76"/>
                  <a:pt x="68" y="76"/>
                </a:cubicBezTo>
                <a:cubicBezTo>
                  <a:pt x="92" y="76"/>
                  <a:pt x="92" y="76"/>
                  <a:pt x="92" y="76"/>
                </a:cubicBezTo>
                <a:lnTo>
                  <a:pt x="92" y="91"/>
                </a:lnTo>
                <a:close/>
                <a:moveTo>
                  <a:pt x="152" y="91"/>
                </a:moveTo>
                <a:cubicBezTo>
                  <a:pt x="129" y="91"/>
                  <a:pt x="129" y="91"/>
                  <a:pt x="129" y="91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91"/>
                  <a:pt x="152" y="91"/>
                  <a:pt x="152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73">
            <a:extLst>
              <a:ext uri="{FF2B5EF4-FFF2-40B4-BE49-F238E27FC236}">
                <a16:creationId xmlns:a16="http://schemas.microsoft.com/office/drawing/2014/main" id="{783AC8DC-5648-458A-BA52-5943F42C447C}"/>
              </a:ext>
            </a:extLst>
          </p:cNvPr>
          <p:cNvSpPr>
            <a:spLocks noEditPoints="1"/>
          </p:cNvSpPr>
          <p:nvPr/>
        </p:nvSpPr>
        <p:spPr bwMode="auto">
          <a:xfrm>
            <a:off x="7764745" y="4394294"/>
            <a:ext cx="346744" cy="258040"/>
          </a:xfrm>
          <a:custGeom>
            <a:avLst/>
            <a:gdLst>
              <a:gd name="T0" fmla="*/ 542687 w 160"/>
              <a:gd name="T1" fmla="*/ 210088 h 118"/>
              <a:gd name="T2" fmla="*/ 334486 w 160"/>
              <a:gd name="T3" fmla="*/ 37885 h 118"/>
              <a:gd name="T4" fmla="*/ 320834 w 160"/>
              <a:gd name="T5" fmla="*/ 34441 h 118"/>
              <a:gd name="T6" fmla="*/ 310594 w 160"/>
              <a:gd name="T7" fmla="*/ 48217 h 118"/>
              <a:gd name="T8" fmla="*/ 310594 w 160"/>
              <a:gd name="T9" fmla="*/ 137763 h 118"/>
              <a:gd name="T10" fmla="*/ 23892 w 160"/>
              <a:gd name="T11" fmla="*/ 6888 h 118"/>
              <a:gd name="T12" fmla="*/ 10239 w 160"/>
              <a:gd name="T13" fmla="*/ 0 h 118"/>
              <a:gd name="T14" fmla="*/ 0 w 160"/>
              <a:gd name="T15" fmla="*/ 13776 h 118"/>
              <a:gd name="T16" fmla="*/ 68263 w 160"/>
              <a:gd name="T17" fmla="*/ 192868 h 118"/>
              <a:gd name="T18" fmla="*/ 310594 w 160"/>
              <a:gd name="T19" fmla="*/ 303078 h 118"/>
              <a:gd name="T20" fmla="*/ 310594 w 160"/>
              <a:gd name="T21" fmla="*/ 392624 h 118"/>
              <a:gd name="T22" fmla="*/ 320834 w 160"/>
              <a:gd name="T23" fmla="*/ 406400 h 118"/>
              <a:gd name="T24" fmla="*/ 324247 w 160"/>
              <a:gd name="T25" fmla="*/ 406400 h 118"/>
              <a:gd name="T26" fmla="*/ 334486 w 160"/>
              <a:gd name="T27" fmla="*/ 402956 h 118"/>
              <a:gd name="T28" fmla="*/ 542687 w 160"/>
              <a:gd name="T29" fmla="*/ 230753 h 118"/>
              <a:gd name="T30" fmla="*/ 546100 w 160"/>
              <a:gd name="T31" fmla="*/ 220420 h 118"/>
              <a:gd name="T32" fmla="*/ 542687 w 160"/>
              <a:gd name="T33" fmla="*/ 210088 h 118"/>
              <a:gd name="T34" fmla="*/ 337899 w 160"/>
              <a:gd name="T35" fmla="*/ 361627 h 118"/>
              <a:gd name="T36" fmla="*/ 337899 w 160"/>
              <a:gd name="T37" fmla="*/ 289302 h 118"/>
              <a:gd name="T38" fmla="*/ 324247 w 160"/>
              <a:gd name="T39" fmla="*/ 275525 h 118"/>
              <a:gd name="T40" fmla="*/ 34131 w 160"/>
              <a:gd name="T41" fmla="*/ 68881 h 118"/>
              <a:gd name="T42" fmla="*/ 324247 w 160"/>
              <a:gd name="T43" fmla="*/ 165315 h 118"/>
              <a:gd name="T44" fmla="*/ 324247 w 160"/>
              <a:gd name="T45" fmla="*/ 165315 h 118"/>
              <a:gd name="T46" fmla="*/ 334486 w 160"/>
              <a:gd name="T47" fmla="*/ 161871 h 118"/>
              <a:gd name="T48" fmla="*/ 337899 w 160"/>
              <a:gd name="T49" fmla="*/ 151539 h 118"/>
              <a:gd name="T50" fmla="*/ 337899 w 160"/>
              <a:gd name="T51" fmla="*/ 75769 h 118"/>
              <a:gd name="T52" fmla="*/ 511969 w 160"/>
              <a:gd name="T53" fmla="*/ 220420 h 118"/>
              <a:gd name="T54" fmla="*/ 337899 w 160"/>
              <a:gd name="T55" fmla="*/ 361627 h 1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18">
                <a:moveTo>
                  <a:pt x="159" y="61"/>
                </a:moveTo>
                <a:cubicBezTo>
                  <a:pt x="98" y="11"/>
                  <a:pt x="98" y="11"/>
                  <a:pt x="98" y="11"/>
                </a:cubicBezTo>
                <a:cubicBezTo>
                  <a:pt x="97" y="10"/>
                  <a:pt x="95" y="10"/>
                  <a:pt x="94" y="10"/>
                </a:cubicBezTo>
                <a:cubicBezTo>
                  <a:pt x="92" y="11"/>
                  <a:pt x="91" y="12"/>
                  <a:pt x="91" y="14"/>
                </a:cubicBezTo>
                <a:cubicBezTo>
                  <a:pt x="91" y="40"/>
                  <a:pt x="91" y="40"/>
                  <a:pt x="91" y="40"/>
                </a:cubicBezTo>
                <a:cubicBezTo>
                  <a:pt x="66" y="40"/>
                  <a:pt x="28" y="38"/>
                  <a:pt x="7" y="2"/>
                </a:cubicBezTo>
                <a:cubicBezTo>
                  <a:pt x="7" y="0"/>
                  <a:pt x="5" y="0"/>
                  <a:pt x="3" y="0"/>
                </a:cubicBezTo>
                <a:cubicBezTo>
                  <a:pt x="1" y="1"/>
                  <a:pt x="0" y="2"/>
                  <a:pt x="0" y="4"/>
                </a:cubicBezTo>
                <a:cubicBezTo>
                  <a:pt x="0" y="17"/>
                  <a:pt x="5" y="38"/>
                  <a:pt x="20" y="56"/>
                </a:cubicBezTo>
                <a:cubicBezTo>
                  <a:pt x="31" y="70"/>
                  <a:pt x="53" y="86"/>
                  <a:pt x="91" y="88"/>
                </a:cubicBezTo>
                <a:cubicBezTo>
                  <a:pt x="91" y="114"/>
                  <a:pt x="91" y="114"/>
                  <a:pt x="91" y="114"/>
                </a:cubicBezTo>
                <a:cubicBezTo>
                  <a:pt x="91" y="116"/>
                  <a:pt x="92" y="117"/>
                  <a:pt x="94" y="118"/>
                </a:cubicBezTo>
                <a:cubicBezTo>
                  <a:pt x="94" y="118"/>
                  <a:pt x="95" y="118"/>
                  <a:pt x="95" y="118"/>
                </a:cubicBezTo>
                <a:cubicBezTo>
                  <a:pt x="96" y="118"/>
                  <a:pt x="97" y="118"/>
                  <a:pt x="98" y="117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6"/>
                  <a:pt x="160" y="65"/>
                  <a:pt x="160" y="64"/>
                </a:cubicBezTo>
                <a:cubicBezTo>
                  <a:pt x="160" y="63"/>
                  <a:pt x="159" y="62"/>
                  <a:pt x="159" y="61"/>
                </a:cubicBezTo>
                <a:close/>
                <a:moveTo>
                  <a:pt x="99" y="105"/>
                </a:moveTo>
                <a:cubicBezTo>
                  <a:pt x="99" y="84"/>
                  <a:pt x="99" y="84"/>
                  <a:pt x="99" y="84"/>
                </a:cubicBezTo>
                <a:cubicBezTo>
                  <a:pt x="99" y="82"/>
                  <a:pt x="98" y="80"/>
                  <a:pt x="95" y="80"/>
                </a:cubicBezTo>
                <a:cubicBezTo>
                  <a:pt x="38" y="79"/>
                  <a:pt x="16" y="44"/>
                  <a:pt x="10" y="20"/>
                </a:cubicBezTo>
                <a:cubicBezTo>
                  <a:pt x="35" y="48"/>
                  <a:pt x="72" y="48"/>
                  <a:pt x="95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96" y="48"/>
                  <a:pt x="98" y="48"/>
                  <a:pt x="98" y="47"/>
                </a:cubicBezTo>
                <a:cubicBezTo>
                  <a:pt x="99" y="46"/>
                  <a:pt x="99" y="45"/>
                  <a:pt x="99" y="44"/>
                </a:cubicBezTo>
                <a:cubicBezTo>
                  <a:pt x="99" y="22"/>
                  <a:pt x="99" y="22"/>
                  <a:pt x="99" y="22"/>
                </a:cubicBezTo>
                <a:cubicBezTo>
                  <a:pt x="150" y="64"/>
                  <a:pt x="150" y="64"/>
                  <a:pt x="150" y="64"/>
                </a:cubicBezTo>
                <a:lnTo>
                  <a:pt x="99" y="10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74">
            <a:extLst>
              <a:ext uri="{FF2B5EF4-FFF2-40B4-BE49-F238E27FC236}">
                <a16:creationId xmlns:a16="http://schemas.microsoft.com/office/drawing/2014/main" id="{28DA3101-BF37-4246-BD36-201765BDEB8F}"/>
              </a:ext>
            </a:extLst>
          </p:cNvPr>
          <p:cNvSpPr>
            <a:spLocks noEditPoints="1"/>
          </p:cNvSpPr>
          <p:nvPr/>
        </p:nvSpPr>
        <p:spPr bwMode="auto">
          <a:xfrm>
            <a:off x="7779872" y="5390644"/>
            <a:ext cx="346746" cy="257034"/>
          </a:xfrm>
          <a:custGeom>
            <a:avLst/>
            <a:gdLst>
              <a:gd name="T0" fmla="*/ 68263 w 160"/>
              <a:gd name="T1" fmla="*/ 212698 h 118"/>
              <a:gd name="T2" fmla="*/ 0 w 160"/>
              <a:gd name="T3" fmla="*/ 391091 h 118"/>
              <a:gd name="T4" fmla="*/ 10239 w 160"/>
              <a:gd name="T5" fmla="*/ 404813 h 118"/>
              <a:gd name="T6" fmla="*/ 13653 w 160"/>
              <a:gd name="T7" fmla="*/ 404813 h 118"/>
              <a:gd name="T8" fmla="*/ 23892 w 160"/>
              <a:gd name="T9" fmla="*/ 397952 h 118"/>
              <a:gd name="T10" fmla="*/ 310594 w 160"/>
              <a:gd name="T11" fmla="*/ 267588 h 118"/>
              <a:gd name="T12" fmla="*/ 310594 w 160"/>
              <a:gd name="T13" fmla="*/ 356784 h 118"/>
              <a:gd name="T14" fmla="*/ 320834 w 160"/>
              <a:gd name="T15" fmla="*/ 370507 h 118"/>
              <a:gd name="T16" fmla="*/ 334486 w 160"/>
              <a:gd name="T17" fmla="*/ 367076 h 118"/>
              <a:gd name="T18" fmla="*/ 542687 w 160"/>
              <a:gd name="T19" fmla="*/ 195545 h 118"/>
              <a:gd name="T20" fmla="*/ 546100 w 160"/>
              <a:gd name="T21" fmla="*/ 185253 h 118"/>
              <a:gd name="T22" fmla="*/ 542687 w 160"/>
              <a:gd name="T23" fmla="*/ 174962 h 118"/>
              <a:gd name="T24" fmla="*/ 334486 w 160"/>
              <a:gd name="T25" fmla="*/ 3431 h 118"/>
              <a:gd name="T26" fmla="*/ 320834 w 160"/>
              <a:gd name="T27" fmla="*/ 0 h 118"/>
              <a:gd name="T28" fmla="*/ 310594 w 160"/>
              <a:gd name="T29" fmla="*/ 13722 h 118"/>
              <a:gd name="T30" fmla="*/ 310594 w 160"/>
              <a:gd name="T31" fmla="*/ 102919 h 118"/>
              <a:gd name="T32" fmla="*/ 68263 w 160"/>
              <a:gd name="T33" fmla="*/ 212698 h 118"/>
              <a:gd name="T34" fmla="*/ 324247 w 160"/>
              <a:gd name="T35" fmla="*/ 130364 h 118"/>
              <a:gd name="T36" fmla="*/ 337899 w 160"/>
              <a:gd name="T37" fmla="*/ 116641 h 118"/>
              <a:gd name="T38" fmla="*/ 337899 w 160"/>
              <a:gd name="T39" fmla="*/ 44598 h 118"/>
              <a:gd name="T40" fmla="*/ 511969 w 160"/>
              <a:gd name="T41" fmla="*/ 185253 h 118"/>
              <a:gd name="T42" fmla="*/ 337899 w 160"/>
              <a:gd name="T43" fmla="*/ 329339 h 118"/>
              <a:gd name="T44" fmla="*/ 337899 w 160"/>
              <a:gd name="T45" fmla="*/ 253866 h 118"/>
              <a:gd name="T46" fmla="*/ 334486 w 160"/>
              <a:gd name="T47" fmla="*/ 243574 h 118"/>
              <a:gd name="T48" fmla="*/ 324247 w 160"/>
              <a:gd name="T49" fmla="*/ 240143 h 118"/>
              <a:gd name="T50" fmla="*/ 34131 w 160"/>
              <a:gd name="T51" fmla="*/ 336201 h 118"/>
              <a:gd name="T52" fmla="*/ 324247 w 160"/>
              <a:gd name="T53" fmla="*/ 130364 h 11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0" h="118">
                <a:moveTo>
                  <a:pt x="20" y="62"/>
                </a:moveTo>
                <a:cubicBezTo>
                  <a:pt x="5" y="80"/>
                  <a:pt x="0" y="101"/>
                  <a:pt x="0" y="114"/>
                </a:cubicBezTo>
                <a:cubicBezTo>
                  <a:pt x="0" y="116"/>
                  <a:pt x="1" y="117"/>
                  <a:pt x="3" y="118"/>
                </a:cubicBezTo>
                <a:cubicBezTo>
                  <a:pt x="3" y="118"/>
                  <a:pt x="4" y="118"/>
                  <a:pt x="4" y="118"/>
                </a:cubicBezTo>
                <a:cubicBezTo>
                  <a:pt x="5" y="118"/>
                  <a:pt x="7" y="117"/>
                  <a:pt x="7" y="116"/>
                </a:cubicBezTo>
                <a:cubicBezTo>
                  <a:pt x="28" y="80"/>
                  <a:pt x="66" y="78"/>
                  <a:pt x="91" y="78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91" y="106"/>
                  <a:pt x="92" y="107"/>
                  <a:pt x="94" y="108"/>
                </a:cubicBezTo>
                <a:cubicBezTo>
                  <a:pt x="95" y="108"/>
                  <a:pt x="97" y="108"/>
                  <a:pt x="98" y="107"/>
                </a:cubicBezTo>
                <a:cubicBezTo>
                  <a:pt x="159" y="57"/>
                  <a:pt x="159" y="57"/>
                  <a:pt x="159" y="57"/>
                </a:cubicBezTo>
                <a:cubicBezTo>
                  <a:pt x="159" y="56"/>
                  <a:pt x="160" y="55"/>
                  <a:pt x="160" y="54"/>
                </a:cubicBezTo>
                <a:cubicBezTo>
                  <a:pt x="160" y="53"/>
                  <a:pt x="159" y="52"/>
                  <a:pt x="159" y="51"/>
                </a:cubicBezTo>
                <a:cubicBezTo>
                  <a:pt x="98" y="1"/>
                  <a:pt x="98" y="1"/>
                  <a:pt x="98" y="1"/>
                </a:cubicBezTo>
                <a:cubicBezTo>
                  <a:pt x="97" y="0"/>
                  <a:pt x="95" y="0"/>
                  <a:pt x="94" y="0"/>
                </a:cubicBezTo>
                <a:cubicBezTo>
                  <a:pt x="92" y="1"/>
                  <a:pt x="91" y="2"/>
                  <a:pt x="91" y="4"/>
                </a:cubicBezTo>
                <a:cubicBezTo>
                  <a:pt x="91" y="30"/>
                  <a:pt x="91" y="30"/>
                  <a:pt x="91" y="30"/>
                </a:cubicBezTo>
                <a:cubicBezTo>
                  <a:pt x="53" y="32"/>
                  <a:pt x="31" y="48"/>
                  <a:pt x="20" y="62"/>
                </a:cubicBezTo>
                <a:close/>
                <a:moveTo>
                  <a:pt x="95" y="38"/>
                </a:moveTo>
                <a:cubicBezTo>
                  <a:pt x="98" y="38"/>
                  <a:pt x="99" y="36"/>
                  <a:pt x="99" y="34"/>
                </a:cubicBezTo>
                <a:cubicBezTo>
                  <a:pt x="99" y="13"/>
                  <a:pt x="99" y="13"/>
                  <a:pt x="99" y="13"/>
                </a:cubicBezTo>
                <a:cubicBezTo>
                  <a:pt x="150" y="54"/>
                  <a:pt x="150" y="54"/>
                  <a:pt x="150" y="54"/>
                </a:cubicBezTo>
                <a:cubicBezTo>
                  <a:pt x="99" y="96"/>
                  <a:pt x="99" y="96"/>
                  <a:pt x="99" y="96"/>
                </a:cubicBezTo>
                <a:cubicBezTo>
                  <a:pt x="99" y="74"/>
                  <a:pt x="99" y="74"/>
                  <a:pt x="99" y="74"/>
                </a:cubicBezTo>
                <a:cubicBezTo>
                  <a:pt x="99" y="73"/>
                  <a:pt x="99" y="72"/>
                  <a:pt x="98" y="71"/>
                </a:cubicBezTo>
                <a:cubicBezTo>
                  <a:pt x="98" y="70"/>
                  <a:pt x="96" y="70"/>
                  <a:pt x="95" y="70"/>
                </a:cubicBezTo>
                <a:cubicBezTo>
                  <a:pt x="72" y="70"/>
                  <a:pt x="35" y="70"/>
                  <a:pt x="10" y="98"/>
                </a:cubicBezTo>
                <a:cubicBezTo>
                  <a:pt x="16" y="74"/>
                  <a:pt x="38" y="39"/>
                  <a:pt x="95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80">
            <a:extLst>
              <a:ext uri="{FF2B5EF4-FFF2-40B4-BE49-F238E27FC236}">
                <a16:creationId xmlns:a16="http://schemas.microsoft.com/office/drawing/2014/main" id="{EC9E1ED6-141F-4554-A00F-9CB6714C6F3F}"/>
              </a:ext>
            </a:extLst>
          </p:cNvPr>
          <p:cNvSpPr>
            <a:spLocks noEditPoints="1"/>
          </p:cNvSpPr>
          <p:nvPr/>
        </p:nvSpPr>
        <p:spPr bwMode="auto">
          <a:xfrm>
            <a:off x="8806716" y="1345786"/>
            <a:ext cx="314488" cy="348760"/>
          </a:xfrm>
          <a:custGeom>
            <a:avLst/>
            <a:gdLst>
              <a:gd name="T0" fmla="*/ 204952 w 145"/>
              <a:gd name="T1" fmla="*/ 291802 h 160"/>
              <a:gd name="T2" fmla="*/ 184457 w 145"/>
              <a:gd name="T3" fmla="*/ 446286 h 160"/>
              <a:gd name="T4" fmla="*/ 71733 w 145"/>
              <a:gd name="T5" fmla="*/ 463451 h 160"/>
              <a:gd name="T6" fmla="*/ 163961 w 145"/>
              <a:gd name="T7" fmla="*/ 545842 h 160"/>
              <a:gd name="T8" fmla="*/ 102476 w 145"/>
              <a:gd name="T9" fmla="*/ 460018 h 160"/>
              <a:gd name="T10" fmla="*/ 167377 w 145"/>
              <a:gd name="T11" fmla="*/ 466884 h 160"/>
              <a:gd name="T12" fmla="*/ 222031 w 145"/>
              <a:gd name="T13" fmla="*/ 497780 h 160"/>
              <a:gd name="T14" fmla="*/ 232279 w 145"/>
              <a:gd name="T15" fmla="*/ 291802 h 160"/>
              <a:gd name="T16" fmla="*/ 232279 w 145"/>
              <a:gd name="T17" fmla="*/ 226576 h 160"/>
              <a:gd name="T18" fmla="*/ 269853 w 145"/>
              <a:gd name="T19" fmla="*/ 226576 h 160"/>
              <a:gd name="T20" fmla="*/ 286932 w 145"/>
              <a:gd name="T21" fmla="*/ 353596 h 160"/>
              <a:gd name="T22" fmla="*/ 457726 w 145"/>
              <a:gd name="T23" fmla="*/ 425688 h 160"/>
              <a:gd name="T24" fmla="*/ 464557 w 145"/>
              <a:gd name="T25" fmla="*/ 549275 h 160"/>
              <a:gd name="T26" fmla="*/ 478221 w 145"/>
              <a:gd name="T27" fmla="*/ 538976 h 160"/>
              <a:gd name="T28" fmla="*/ 474805 w 145"/>
              <a:gd name="T29" fmla="*/ 405090 h 160"/>
              <a:gd name="T30" fmla="*/ 297180 w 145"/>
              <a:gd name="T31" fmla="*/ 226576 h 160"/>
              <a:gd name="T32" fmla="*/ 204952 w 145"/>
              <a:gd name="T33" fmla="*/ 223143 h 160"/>
              <a:gd name="T34" fmla="*/ 116139 w 145"/>
              <a:gd name="T35" fmla="*/ 27464 h 160"/>
              <a:gd name="T36" fmla="*/ 167377 w 145"/>
              <a:gd name="T37" fmla="*/ 13732 h 160"/>
              <a:gd name="T38" fmla="*/ 116139 w 145"/>
              <a:gd name="T39" fmla="*/ 0 h 160"/>
              <a:gd name="T40" fmla="*/ 116139 w 145"/>
              <a:gd name="T41" fmla="*/ 27464 h 160"/>
              <a:gd name="T42" fmla="*/ 153714 w 145"/>
              <a:gd name="T43" fmla="*/ 130453 h 160"/>
              <a:gd name="T44" fmla="*/ 153714 w 145"/>
              <a:gd name="T45" fmla="*/ 102989 h 160"/>
              <a:gd name="T46" fmla="*/ 102476 w 145"/>
              <a:gd name="T47" fmla="*/ 116721 h 160"/>
              <a:gd name="T48" fmla="*/ 116139 w 145"/>
              <a:gd name="T49" fmla="*/ 233442 h 160"/>
              <a:gd name="T50" fmla="*/ 167377 w 145"/>
              <a:gd name="T51" fmla="*/ 219710 h 160"/>
              <a:gd name="T52" fmla="*/ 116139 w 145"/>
              <a:gd name="T53" fmla="*/ 205978 h 160"/>
              <a:gd name="T54" fmla="*/ 116139 w 145"/>
              <a:gd name="T55" fmla="*/ 233442 h 160"/>
              <a:gd name="T56" fmla="*/ 153714 w 145"/>
              <a:gd name="T57" fmla="*/ 336431 h 160"/>
              <a:gd name="T58" fmla="*/ 153714 w 145"/>
              <a:gd name="T59" fmla="*/ 308967 h 160"/>
              <a:gd name="T60" fmla="*/ 102476 w 145"/>
              <a:gd name="T61" fmla="*/ 322699 h 160"/>
              <a:gd name="T62" fmla="*/ 13663 w 145"/>
              <a:gd name="T63" fmla="*/ 27464 h 160"/>
              <a:gd name="T64" fmla="*/ 64901 w 145"/>
              <a:gd name="T65" fmla="*/ 13732 h 160"/>
              <a:gd name="T66" fmla="*/ 13663 w 145"/>
              <a:gd name="T67" fmla="*/ 0 h 160"/>
              <a:gd name="T68" fmla="*/ 13663 w 145"/>
              <a:gd name="T69" fmla="*/ 27464 h 160"/>
              <a:gd name="T70" fmla="*/ 51238 w 145"/>
              <a:gd name="T71" fmla="*/ 130453 h 160"/>
              <a:gd name="T72" fmla="*/ 51238 w 145"/>
              <a:gd name="T73" fmla="*/ 102989 h 160"/>
              <a:gd name="T74" fmla="*/ 0 w 145"/>
              <a:gd name="T75" fmla="*/ 116721 h 160"/>
              <a:gd name="T76" fmla="*/ 13663 w 145"/>
              <a:gd name="T77" fmla="*/ 233442 h 160"/>
              <a:gd name="T78" fmla="*/ 64901 w 145"/>
              <a:gd name="T79" fmla="*/ 219710 h 160"/>
              <a:gd name="T80" fmla="*/ 13663 w 145"/>
              <a:gd name="T81" fmla="*/ 205978 h 160"/>
              <a:gd name="T82" fmla="*/ 13663 w 145"/>
              <a:gd name="T83" fmla="*/ 233442 h 160"/>
              <a:gd name="T84" fmla="*/ 256190 w 145"/>
              <a:gd name="T85" fmla="*/ 27464 h 160"/>
              <a:gd name="T86" fmla="*/ 256190 w 145"/>
              <a:gd name="T87" fmla="*/ 0 h 160"/>
              <a:gd name="T88" fmla="*/ 204952 w 145"/>
              <a:gd name="T89" fmla="*/ 13732 h 160"/>
              <a:gd name="T90" fmla="*/ 218615 w 145"/>
              <a:gd name="T91" fmla="*/ 130453 h 160"/>
              <a:gd name="T92" fmla="*/ 269853 w 145"/>
              <a:gd name="T93" fmla="*/ 116721 h 160"/>
              <a:gd name="T94" fmla="*/ 218615 w 145"/>
              <a:gd name="T95" fmla="*/ 102989 h 160"/>
              <a:gd name="T96" fmla="*/ 218615 w 145"/>
              <a:gd name="T97" fmla="*/ 130453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45" h="160">
                <a:moveTo>
                  <a:pt x="60" y="65"/>
                </a:moveTo>
                <a:cubicBezTo>
                  <a:pt x="60" y="85"/>
                  <a:pt x="60" y="85"/>
                  <a:pt x="60" y="85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4" y="130"/>
                  <a:pt x="54" y="130"/>
                  <a:pt x="54" y="130"/>
                </a:cubicBezTo>
                <a:cubicBezTo>
                  <a:pt x="48" y="124"/>
                  <a:pt x="33" y="117"/>
                  <a:pt x="22" y="130"/>
                </a:cubicBezTo>
                <a:cubicBezTo>
                  <a:pt x="20" y="132"/>
                  <a:pt x="20" y="134"/>
                  <a:pt x="21" y="135"/>
                </a:cubicBezTo>
                <a:cubicBezTo>
                  <a:pt x="22" y="136"/>
                  <a:pt x="30" y="147"/>
                  <a:pt x="42" y="159"/>
                </a:cubicBezTo>
                <a:cubicBezTo>
                  <a:pt x="44" y="160"/>
                  <a:pt x="46" y="160"/>
                  <a:pt x="48" y="159"/>
                </a:cubicBezTo>
                <a:cubicBezTo>
                  <a:pt x="49" y="157"/>
                  <a:pt x="49" y="155"/>
                  <a:pt x="48" y="153"/>
                </a:cubicBezTo>
                <a:cubicBezTo>
                  <a:pt x="39" y="145"/>
                  <a:pt x="33" y="137"/>
                  <a:pt x="30" y="134"/>
                </a:cubicBezTo>
                <a:cubicBezTo>
                  <a:pt x="39" y="127"/>
                  <a:pt x="48" y="135"/>
                  <a:pt x="49" y="136"/>
                </a:cubicBezTo>
                <a:cubicBezTo>
                  <a:pt x="49" y="136"/>
                  <a:pt x="49" y="136"/>
                  <a:pt x="49" y="136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2" y="146"/>
                  <a:pt x="64" y="146"/>
                  <a:pt x="65" y="145"/>
                </a:cubicBezTo>
                <a:cubicBezTo>
                  <a:pt x="66" y="144"/>
                  <a:pt x="67" y="143"/>
                  <a:pt x="67" y="142"/>
                </a:cubicBezTo>
                <a:cubicBezTo>
                  <a:pt x="68" y="85"/>
                  <a:pt x="68" y="85"/>
                  <a:pt x="68" y="85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2"/>
                  <a:pt x="70" y="60"/>
                  <a:pt x="73" y="60"/>
                </a:cubicBezTo>
                <a:cubicBezTo>
                  <a:pt x="77" y="60"/>
                  <a:pt x="79" y="63"/>
                  <a:pt x="79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5"/>
                  <a:pt x="85" y="106"/>
                  <a:pt x="87" y="106"/>
                </a:cubicBezTo>
                <a:cubicBezTo>
                  <a:pt x="87" y="106"/>
                  <a:pt x="114" y="111"/>
                  <a:pt x="134" y="124"/>
                </a:cubicBezTo>
                <a:cubicBezTo>
                  <a:pt x="134" y="128"/>
                  <a:pt x="136" y="142"/>
                  <a:pt x="133" y="155"/>
                </a:cubicBezTo>
                <a:cubicBezTo>
                  <a:pt x="132" y="157"/>
                  <a:pt x="133" y="159"/>
                  <a:pt x="136" y="160"/>
                </a:cubicBezTo>
                <a:cubicBezTo>
                  <a:pt x="136" y="160"/>
                  <a:pt x="136" y="160"/>
                  <a:pt x="137" y="160"/>
                </a:cubicBezTo>
                <a:cubicBezTo>
                  <a:pt x="138" y="160"/>
                  <a:pt x="140" y="159"/>
                  <a:pt x="140" y="157"/>
                </a:cubicBezTo>
                <a:cubicBezTo>
                  <a:pt x="145" y="140"/>
                  <a:pt x="141" y="121"/>
                  <a:pt x="141" y="120"/>
                </a:cubicBezTo>
                <a:cubicBezTo>
                  <a:pt x="141" y="119"/>
                  <a:pt x="140" y="118"/>
                  <a:pt x="139" y="118"/>
                </a:cubicBezTo>
                <a:cubicBezTo>
                  <a:pt x="122" y="106"/>
                  <a:pt x="99" y="101"/>
                  <a:pt x="91" y="99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58"/>
                  <a:pt x="81" y="52"/>
                  <a:pt x="73" y="52"/>
                </a:cubicBezTo>
                <a:cubicBezTo>
                  <a:pt x="66" y="52"/>
                  <a:pt x="60" y="58"/>
                  <a:pt x="60" y="65"/>
                </a:cubicBezTo>
                <a:cubicBezTo>
                  <a:pt x="60" y="65"/>
                  <a:pt x="60" y="65"/>
                  <a:pt x="60" y="65"/>
                </a:cubicBezTo>
                <a:close/>
                <a:moveTo>
                  <a:pt x="34" y="8"/>
                </a:moveTo>
                <a:cubicBezTo>
                  <a:pt x="45" y="8"/>
                  <a:pt x="45" y="8"/>
                  <a:pt x="45" y="8"/>
                </a:cubicBezTo>
                <a:cubicBezTo>
                  <a:pt x="47" y="8"/>
                  <a:pt x="49" y="6"/>
                  <a:pt x="49" y="4"/>
                </a:cubicBezTo>
                <a:cubicBezTo>
                  <a:pt x="49" y="2"/>
                  <a:pt x="47" y="0"/>
                  <a:pt x="4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2" y="0"/>
                  <a:pt x="30" y="2"/>
                  <a:pt x="30" y="4"/>
                </a:cubicBezTo>
                <a:cubicBezTo>
                  <a:pt x="30" y="6"/>
                  <a:pt x="32" y="8"/>
                  <a:pt x="34" y="8"/>
                </a:cubicBezTo>
                <a:close/>
                <a:moveTo>
                  <a:pt x="34" y="38"/>
                </a:moveTo>
                <a:cubicBezTo>
                  <a:pt x="45" y="38"/>
                  <a:pt x="45" y="38"/>
                  <a:pt x="45" y="38"/>
                </a:cubicBezTo>
                <a:cubicBezTo>
                  <a:pt x="47" y="38"/>
                  <a:pt x="49" y="36"/>
                  <a:pt x="49" y="34"/>
                </a:cubicBezTo>
                <a:cubicBezTo>
                  <a:pt x="49" y="32"/>
                  <a:pt x="47" y="30"/>
                  <a:pt x="45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2" y="30"/>
                  <a:pt x="30" y="32"/>
                  <a:pt x="30" y="34"/>
                </a:cubicBezTo>
                <a:cubicBezTo>
                  <a:pt x="30" y="36"/>
                  <a:pt x="32" y="38"/>
                  <a:pt x="34" y="38"/>
                </a:cubicBezTo>
                <a:close/>
                <a:moveTo>
                  <a:pt x="34" y="68"/>
                </a:moveTo>
                <a:cubicBezTo>
                  <a:pt x="45" y="68"/>
                  <a:pt x="45" y="68"/>
                  <a:pt x="45" y="68"/>
                </a:cubicBezTo>
                <a:cubicBezTo>
                  <a:pt x="47" y="68"/>
                  <a:pt x="49" y="67"/>
                  <a:pt x="49" y="64"/>
                </a:cubicBezTo>
                <a:cubicBezTo>
                  <a:pt x="49" y="62"/>
                  <a:pt x="47" y="60"/>
                  <a:pt x="45" y="60"/>
                </a:cubicBezTo>
                <a:cubicBezTo>
                  <a:pt x="34" y="60"/>
                  <a:pt x="34" y="60"/>
                  <a:pt x="34" y="60"/>
                </a:cubicBezTo>
                <a:cubicBezTo>
                  <a:pt x="32" y="60"/>
                  <a:pt x="30" y="62"/>
                  <a:pt x="30" y="64"/>
                </a:cubicBezTo>
                <a:cubicBezTo>
                  <a:pt x="30" y="67"/>
                  <a:pt x="32" y="68"/>
                  <a:pt x="34" y="68"/>
                </a:cubicBezTo>
                <a:close/>
                <a:moveTo>
                  <a:pt x="34" y="98"/>
                </a:moveTo>
                <a:cubicBezTo>
                  <a:pt x="45" y="98"/>
                  <a:pt x="45" y="98"/>
                  <a:pt x="45" y="98"/>
                </a:cubicBezTo>
                <a:cubicBezTo>
                  <a:pt x="47" y="98"/>
                  <a:pt x="49" y="97"/>
                  <a:pt x="49" y="94"/>
                </a:cubicBezTo>
                <a:cubicBezTo>
                  <a:pt x="49" y="92"/>
                  <a:pt x="47" y="90"/>
                  <a:pt x="45" y="90"/>
                </a:cubicBezTo>
                <a:cubicBezTo>
                  <a:pt x="34" y="90"/>
                  <a:pt x="34" y="90"/>
                  <a:pt x="34" y="90"/>
                </a:cubicBezTo>
                <a:cubicBezTo>
                  <a:pt x="32" y="90"/>
                  <a:pt x="30" y="92"/>
                  <a:pt x="30" y="94"/>
                </a:cubicBezTo>
                <a:cubicBezTo>
                  <a:pt x="30" y="97"/>
                  <a:pt x="32" y="98"/>
                  <a:pt x="34" y="98"/>
                </a:cubicBezTo>
                <a:close/>
                <a:moveTo>
                  <a:pt x="4" y="8"/>
                </a:moveTo>
                <a:cubicBezTo>
                  <a:pt x="15" y="8"/>
                  <a:pt x="15" y="8"/>
                  <a:pt x="15" y="8"/>
                </a:cubicBezTo>
                <a:cubicBezTo>
                  <a:pt x="17" y="8"/>
                  <a:pt x="19" y="6"/>
                  <a:pt x="19" y="4"/>
                </a:cubicBezTo>
                <a:cubicBezTo>
                  <a:pt x="19" y="2"/>
                  <a:pt x="17" y="0"/>
                  <a:pt x="15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lose/>
                <a:moveTo>
                  <a:pt x="4" y="38"/>
                </a:moveTo>
                <a:cubicBezTo>
                  <a:pt x="15" y="38"/>
                  <a:pt x="15" y="38"/>
                  <a:pt x="15" y="38"/>
                </a:cubicBezTo>
                <a:cubicBezTo>
                  <a:pt x="17" y="38"/>
                  <a:pt x="19" y="36"/>
                  <a:pt x="19" y="34"/>
                </a:cubicBezTo>
                <a:cubicBezTo>
                  <a:pt x="19" y="32"/>
                  <a:pt x="17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2" y="30"/>
                  <a:pt x="0" y="32"/>
                  <a:pt x="0" y="34"/>
                </a:cubicBezTo>
                <a:cubicBezTo>
                  <a:pt x="0" y="36"/>
                  <a:pt x="2" y="38"/>
                  <a:pt x="4" y="38"/>
                </a:cubicBezTo>
                <a:close/>
                <a:moveTo>
                  <a:pt x="4" y="68"/>
                </a:moveTo>
                <a:cubicBezTo>
                  <a:pt x="15" y="68"/>
                  <a:pt x="15" y="68"/>
                  <a:pt x="15" y="68"/>
                </a:cubicBezTo>
                <a:cubicBezTo>
                  <a:pt x="17" y="68"/>
                  <a:pt x="19" y="67"/>
                  <a:pt x="19" y="64"/>
                </a:cubicBezTo>
                <a:cubicBezTo>
                  <a:pt x="19" y="62"/>
                  <a:pt x="17" y="60"/>
                  <a:pt x="15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" y="60"/>
                  <a:pt x="0" y="62"/>
                  <a:pt x="0" y="64"/>
                </a:cubicBezTo>
                <a:cubicBezTo>
                  <a:pt x="0" y="67"/>
                  <a:pt x="2" y="68"/>
                  <a:pt x="4" y="68"/>
                </a:cubicBezTo>
                <a:close/>
                <a:moveTo>
                  <a:pt x="64" y="8"/>
                </a:moveTo>
                <a:cubicBezTo>
                  <a:pt x="75" y="8"/>
                  <a:pt x="75" y="8"/>
                  <a:pt x="75" y="8"/>
                </a:cubicBezTo>
                <a:cubicBezTo>
                  <a:pt x="77" y="8"/>
                  <a:pt x="79" y="6"/>
                  <a:pt x="79" y="4"/>
                </a:cubicBezTo>
                <a:cubicBezTo>
                  <a:pt x="79" y="2"/>
                  <a:pt x="77" y="0"/>
                  <a:pt x="75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6"/>
                  <a:pt x="62" y="8"/>
                  <a:pt x="64" y="8"/>
                </a:cubicBezTo>
                <a:close/>
                <a:moveTo>
                  <a:pt x="64" y="38"/>
                </a:moveTo>
                <a:cubicBezTo>
                  <a:pt x="75" y="38"/>
                  <a:pt x="75" y="38"/>
                  <a:pt x="75" y="38"/>
                </a:cubicBezTo>
                <a:cubicBezTo>
                  <a:pt x="77" y="38"/>
                  <a:pt x="79" y="36"/>
                  <a:pt x="79" y="34"/>
                </a:cubicBezTo>
                <a:cubicBezTo>
                  <a:pt x="79" y="32"/>
                  <a:pt x="77" y="30"/>
                  <a:pt x="75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2" y="30"/>
                  <a:pt x="60" y="32"/>
                  <a:pt x="60" y="34"/>
                </a:cubicBezTo>
                <a:cubicBezTo>
                  <a:pt x="60" y="36"/>
                  <a:pt x="62" y="38"/>
                  <a:pt x="64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81">
            <a:extLst>
              <a:ext uri="{FF2B5EF4-FFF2-40B4-BE49-F238E27FC236}">
                <a16:creationId xmlns:a16="http://schemas.microsoft.com/office/drawing/2014/main" id="{17DB9983-E81F-4198-B1FD-9FA5320BCC82}"/>
              </a:ext>
            </a:extLst>
          </p:cNvPr>
          <p:cNvSpPr>
            <a:spLocks noEditPoints="1"/>
          </p:cNvSpPr>
          <p:nvPr/>
        </p:nvSpPr>
        <p:spPr bwMode="auto">
          <a:xfrm>
            <a:off x="8764831" y="2397797"/>
            <a:ext cx="346746" cy="283244"/>
          </a:xfrm>
          <a:custGeom>
            <a:avLst/>
            <a:gdLst>
              <a:gd name="T0" fmla="*/ 0 w 160"/>
              <a:gd name="T1" fmla="*/ 137258 h 130"/>
              <a:gd name="T2" fmla="*/ 0 w 160"/>
              <a:gd name="T3" fmla="*/ 377459 h 130"/>
              <a:gd name="T4" fmla="*/ 68263 w 160"/>
              <a:gd name="T5" fmla="*/ 446088 h 130"/>
              <a:gd name="T6" fmla="*/ 477838 w 160"/>
              <a:gd name="T7" fmla="*/ 446088 h 130"/>
              <a:gd name="T8" fmla="*/ 546100 w 160"/>
              <a:gd name="T9" fmla="*/ 377459 h 130"/>
              <a:gd name="T10" fmla="*/ 546100 w 160"/>
              <a:gd name="T11" fmla="*/ 137258 h 130"/>
              <a:gd name="T12" fmla="*/ 481251 w 160"/>
              <a:gd name="T13" fmla="*/ 72060 h 130"/>
              <a:gd name="T14" fmla="*/ 392509 w 160"/>
              <a:gd name="T15" fmla="*/ 72060 h 130"/>
              <a:gd name="T16" fmla="*/ 392509 w 160"/>
              <a:gd name="T17" fmla="*/ 61766 h 130"/>
              <a:gd name="T18" fmla="*/ 314008 w 160"/>
              <a:gd name="T19" fmla="*/ 0 h 130"/>
              <a:gd name="T20" fmla="*/ 232093 w 160"/>
              <a:gd name="T21" fmla="*/ 0 h 130"/>
              <a:gd name="T22" fmla="*/ 153591 w 160"/>
              <a:gd name="T23" fmla="*/ 61766 h 130"/>
              <a:gd name="T24" fmla="*/ 153591 w 160"/>
              <a:gd name="T25" fmla="*/ 72060 h 130"/>
              <a:gd name="T26" fmla="*/ 64849 w 160"/>
              <a:gd name="T27" fmla="*/ 72060 h 130"/>
              <a:gd name="T28" fmla="*/ 0 w 160"/>
              <a:gd name="T29" fmla="*/ 137258 h 130"/>
              <a:gd name="T30" fmla="*/ 163830 w 160"/>
              <a:gd name="T31" fmla="*/ 99512 h 130"/>
              <a:gd name="T32" fmla="*/ 177483 w 160"/>
              <a:gd name="T33" fmla="*/ 89218 h 130"/>
              <a:gd name="T34" fmla="*/ 180896 w 160"/>
              <a:gd name="T35" fmla="*/ 68629 h 130"/>
              <a:gd name="T36" fmla="*/ 232093 w 160"/>
              <a:gd name="T37" fmla="*/ 27452 h 130"/>
              <a:gd name="T38" fmla="*/ 314008 w 160"/>
              <a:gd name="T39" fmla="*/ 27452 h 130"/>
              <a:gd name="T40" fmla="*/ 365204 w 160"/>
              <a:gd name="T41" fmla="*/ 68629 h 130"/>
              <a:gd name="T42" fmla="*/ 368618 w 160"/>
              <a:gd name="T43" fmla="*/ 89218 h 130"/>
              <a:gd name="T44" fmla="*/ 382270 w 160"/>
              <a:gd name="T45" fmla="*/ 99512 h 130"/>
              <a:gd name="T46" fmla="*/ 481251 w 160"/>
              <a:gd name="T47" fmla="*/ 99512 h 130"/>
              <a:gd name="T48" fmla="*/ 518795 w 160"/>
              <a:gd name="T49" fmla="*/ 137258 h 130"/>
              <a:gd name="T50" fmla="*/ 518795 w 160"/>
              <a:gd name="T51" fmla="*/ 377459 h 130"/>
              <a:gd name="T52" fmla="*/ 477838 w 160"/>
              <a:gd name="T53" fmla="*/ 418636 h 130"/>
              <a:gd name="T54" fmla="*/ 68263 w 160"/>
              <a:gd name="T55" fmla="*/ 418636 h 130"/>
              <a:gd name="T56" fmla="*/ 27305 w 160"/>
              <a:gd name="T57" fmla="*/ 377459 h 130"/>
              <a:gd name="T58" fmla="*/ 27305 w 160"/>
              <a:gd name="T59" fmla="*/ 137258 h 130"/>
              <a:gd name="T60" fmla="*/ 64849 w 160"/>
              <a:gd name="T61" fmla="*/ 99512 h 130"/>
              <a:gd name="T62" fmla="*/ 163830 w 160"/>
              <a:gd name="T63" fmla="*/ 99512 h 130"/>
              <a:gd name="T64" fmla="*/ 92154 w 160"/>
              <a:gd name="T65" fmla="*/ 140689 h 130"/>
              <a:gd name="T66" fmla="*/ 109220 w 160"/>
              <a:gd name="T67" fmla="*/ 157847 h 130"/>
              <a:gd name="T68" fmla="*/ 92154 w 160"/>
              <a:gd name="T69" fmla="*/ 178435 h 130"/>
              <a:gd name="T70" fmla="*/ 75089 w 160"/>
              <a:gd name="T71" fmla="*/ 157847 h 130"/>
              <a:gd name="T72" fmla="*/ 92154 w 160"/>
              <a:gd name="T73" fmla="*/ 140689 h 130"/>
              <a:gd name="T74" fmla="*/ 273050 w 160"/>
              <a:gd name="T75" fmla="*/ 374028 h 130"/>
              <a:gd name="T76" fmla="*/ 389096 w 160"/>
              <a:gd name="T77" fmla="*/ 260790 h 130"/>
              <a:gd name="T78" fmla="*/ 273050 w 160"/>
              <a:gd name="T79" fmla="*/ 144121 h 130"/>
              <a:gd name="T80" fmla="*/ 157004 w 160"/>
              <a:gd name="T81" fmla="*/ 260790 h 130"/>
              <a:gd name="T82" fmla="*/ 273050 w 160"/>
              <a:gd name="T83" fmla="*/ 374028 h 130"/>
              <a:gd name="T84" fmla="*/ 273050 w 160"/>
              <a:gd name="T85" fmla="*/ 171572 h 130"/>
              <a:gd name="T86" fmla="*/ 361791 w 160"/>
              <a:gd name="T87" fmla="*/ 260790 h 130"/>
              <a:gd name="T88" fmla="*/ 273050 w 160"/>
              <a:gd name="T89" fmla="*/ 346576 h 130"/>
              <a:gd name="T90" fmla="*/ 184309 w 160"/>
              <a:gd name="T91" fmla="*/ 260790 h 130"/>
              <a:gd name="T92" fmla="*/ 273050 w 160"/>
              <a:gd name="T93" fmla="*/ 171572 h 13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30">
                <a:moveTo>
                  <a:pt x="0" y="40"/>
                </a:moveTo>
                <a:cubicBezTo>
                  <a:pt x="0" y="110"/>
                  <a:pt x="0" y="110"/>
                  <a:pt x="0" y="110"/>
                </a:cubicBezTo>
                <a:cubicBezTo>
                  <a:pt x="0" y="121"/>
                  <a:pt x="9" y="130"/>
                  <a:pt x="20" y="130"/>
                </a:cubicBezTo>
                <a:cubicBezTo>
                  <a:pt x="140" y="130"/>
                  <a:pt x="140" y="130"/>
                  <a:pt x="140" y="130"/>
                </a:cubicBezTo>
                <a:cubicBezTo>
                  <a:pt x="151" y="130"/>
                  <a:pt x="160" y="121"/>
                  <a:pt x="160" y="110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29"/>
                  <a:pt x="152" y="21"/>
                  <a:pt x="141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5" y="18"/>
                  <a:pt x="115" y="18"/>
                  <a:pt x="115" y="18"/>
                </a:cubicBezTo>
                <a:cubicBezTo>
                  <a:pt x="112" y="8"/>
                  <a:pt x="103" y="0"/>
                  <a:pt x="92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57" y="0"/>
                  <a:pt x="48" y="8"/>
                  <a:pt x="45" y="18"/>
                </a:cubicBezTo>
                <a:cubicBezTo>
                  <a:pt x="45" y="21"/>
                  <a:pt x="45" y="21"/>
                  <a:pt x="45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8" y="21"/>
                  <a:pt x="0" y="30"/>
                  <a:pt x="0" y="40"/>
                </a:cubicBezTo>
                <a:close/>
                <a:moveTo>
                  <a:pt x="48" y="29"/>
                </a:moveTo>
                <a:cubicBezTo>
                  <a:pt x="50" y="29"/>
                  <a:pt x="51" y="28"/>
                  <a:pt x="52" y="26"/>
                </a:cubicBezTo>
                <a:cubicBezTo>
                  <a:pt x="53" y="20"/>
                  <a:pt x="53" y="20"/>
                  <a:pt x="53" y="20"/>
                </a:cubicBezTo>
                <a:cubicBezTo>
                  <a:pt x="55" y="13"/>
                  <a:pt x="61" y="8"/>
                  <a:pt x="68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9" y="8"/>
                  <a:pt x="105" y="13"/>
                  <a:pt x="107" y="20"/>
                </a:cubicBezTo>
                <a:cubicBezTo>
                  <a:pt x="108" y="26"/>
                  <a:pt x="108" y="26"/>
                  <a:pt x="108" y="26"/>
                </a:cubicBezTo>
                <a:cubicBezTo>
                  <a:pt x="109" y="28"/>
                  <a:pt x="110" y="29"/>
                  <a:pt x="112" y="29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7" y="29"/>
                  <a:pt x="152" y="34"/>
                  <a:pt x="152" y="4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2" y="117"/>
                  <a:pt x="147" y="122"/>
                  <a:pt x="140" y="122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13" y="122"/>
                  <a:pt x="8" y="117"/>
                  <a:pt x="8" y="11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34"/>
                  <a:pt x="13" y="29"/>
                  <a:pt x="19" y="29"/>
                </a:cubicBezTo>
                <a:lnTo>
                  <a:pt x="48" y="29"/>
                </a:lnTo>
                <a:close/>
                <a:moveTo>
                  <a:pt x="27" y="41"/>
                </a:moveTo>
                <a:cubicBezTo>
                  <a:pt x="30" y="41"/>
                  <a:pt x="32" y="43"/>
                  <a:pt x="32" y="46"/>
                </a:cubicBezTo>
                <a:cubicBezTo>
                  <a:pt x="32" y="49"/>
                  <a:pt x="30" y="52"/>
                  <a:pt x="27" y="52"/>
                </a:cubicBezTo>
                <a:cubicBezTo>
                  <a:pt x="24" y="52"/>
                  <a:pt x="22" y="49"/>
                  <a:pt x="22" y="46"/>
                </a:cubicBezTo>
                <a:cubicBezTo>
                  <a:pt x="22" y="43"/>
                  <a:pt x="24" y="41"/>
                  <a:pt x="27" y="41"/>
                </a:cubicBezTo>
                <a:close/>
                <a:moveTo>
                  <a:pt x="80" y="109"/>
                </a:moveTo>
                <a:cubicBezTo>
                  <a:pt x="99" y="109"/>
                  <a:pt x="114" y="94"/>
                  <a:pt x="114" y="76"/>
                </a:cubicBezTo>
                <a:cubicBezTo>
                  <a:pt x="114" y="57"/>
                  <a:pt x="99" y="42"/>
                  <a:pt x="80" y="42"/>
                </a:cubicBezTo>
                <a:cubicBezTo>
                  <a:pt x="61" y="42"/>
                  <a:pt x="46" y="57"/>
                  <a:pt x="46" y="76"/>
                </a:cubicBezTo>
                <a:cubicBezTo>
                  <a:pt x="46" y="94"/>
                  <a:pt x="61" y="109"/>
                  <a:pt x="80" y="109"/>
                </a:cubicBezTo>
                <a:close/>
                <a:moveTo>
                  <a:pt x="80" y="50"/>
                </a:moveTo>
                <a:cubicBezTo>
                  <a:pt x="94" y="50"/>
                  <a:pt x="106" y="62"/>
                  <a:pt x="106" y="76"/>
                </a:cubicBezTo>
                <a:cubicBezTo>
                  <a:pt x="106" y="90"/>
                  <a:pt x="94" y="101"/>
                  <a:pt x="80" y="101"/>
                </a:cubicBezTo>
                <a:cubicBezTo>
                  <a:pt x="66" y="101"/>
                  <a:pt x="54" y="90"/>
                  <a:pt x="54" y="76"/>
                </a:cubicBezTo>
                <a:cubicBezTo>
                  <a:pt x="54" y="62"/>
                  <a:pt x="66" y="50"/>
                  <a:pt x="80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82">
            <a:extLst>
              <a:ext uri="{FF2B5EF4-FFF2-40B4-BE49-F238E27FC236}">
                <a16:creationId xmlns:a16="http://schemas.microsoft.com/office/drawing/2014/main" id="{ABE6B0F9-BDC5-4AA3-A59D-CB0C568B935A}"/>
              </a:ext>
            </a:extLst>
          </p:cNvPr>
          <p:cNvSpPr>
            <a:spLocks noEditPoints="1"/>
          </p:cNvSpPr>
          <p:nvPr/>
        </p:nvSpPr>
        <p:spPr bwMode="auto">
          <a:xfrm>
            <a:off x="8772451" y="3348702"/>
            <a:ext cx="346746" cy="349770"/>
          </a:xfrm>
          <a:custGeom>
            <a:avLst/>
            <a:gdLst>
              <a:gd name="T0" fmla="*/ 0 w 160"/>
              <a:gd name="T1" fmla="*/ 492334 h 160"/>
              <a:gd name="T2" fmla="*/ 58023 w 160"/>
              <a:gd name="T3" fmla="*/ 550863 h 160"/>
              <a:gd name="T4" fmla="*/ 488077 w 160"/>
              <a:gd name="T5" fmla="*/ 550863 h 160"/>
              <a:gd name="T6" fmla="*/ 546100 w 160"/>
              <a:gd name="T7" fmla="*/ 492334 h 160"/>
              <a:gd name="T8" fmla="*/ 546100 w 160"/>
              <a:gd name="T9" fmla="*/ 58529 h 160"/>
              <a:gd name="T10" fmla="*/ 488077 w 160"/>
              <a:gd name="T11" fmla="*/ 0 h 160"/>
              <a:gd name="T12" fmla="*/ 58023 w 160"/>
              <a:gd name="T13" fmla="*/ 0 h 160"/>
              <a:gd name="T14" fmla="*/ 0 w 160"/>
              <a:gd name="T15" fmla="*/ 58529 h 160"/>
              <a:gd name="T16" fmla="*/ 0 w 160"/>
              <a:gd name="T17" fmla="*/ 492334 h 160"/>
              <a:gd name="T18" fmla="*/ 488077 w 160"/>
              <a:gd name="T19" fmla="*/ 523320 h 160"/>
              <a:gd name="T20" fmla="*/ 58023 w 160"/>
              <a:gd name="T21" fmla="*/ 523320 h 160"/>
              <a:gd name="T22" fmla="*/ 27305 w 160"/>
              <a:gd name="T23" fmla="*/ 492334 h 160"/>
              <a:gd name="T24" fmla="*/ 27305 w 160"/>
              <a:gd name="T25" fmla="*/ 420033 h 160"/>
              <a:gd name="T26" fmla="*/ 129699 w 160"/>
              <a:gd name="T27" fmla="*/ 316746 h 160"/>
              <a:gd name="T28" fmla="*/ 218440 w 160"/>
              <a:gd name="T29" fmla="*/ 406261 h 160"/>
              <a:gd name="T30" fmla="*/ 238919 w 160"/>
              <a:gd name="T31" fmla="*/ 406261 h 160"/>
              <a:gd name="T32" fmla="*/ 399336 w 160"/>
              <a:gd name="T33" fmla="*/ 244445 h 160"/>
              <a:gd name="T34" fmla="*/ 518795 w 160"/>
              <a:gd name="T35" fmla="*/ 364947 h 160"/>
              <a:gd name="T36" fmla="*/ 518795 w 160"/>
              <a:gd name="T37" fmla="*/ 492334 h 160"/>
              <a:gd name="T38" fmla="*/ 488077 w 160"/>
              <a:gd name="T39" fmla="*/ 523320 h 160"/>
              <a:gd name="T40" fmla="*/ 58023 w 160"/>
              <a:gd name="T41" fmla="*/ 27543 h 160"/>
              <a:gd name="T42" fmla="*/ 488077 w 160"/>
              <a:gd name="T43" fmla="*/ 27543 h 160"/>
              <a:gd name="T44" fmla="*/ 518795 w 160"/>
              <a:gd name="T45" fmla="*/ 58529 h 160"/>
              <a:gd name="T46" fmla="*/ 518795 w 160"/>
              <a:gd name="T47" fmla="*/ 327075 h 160"/>
              <a:gd name="T48" fmla="*/ 409575 w 160"/>
              <a:gd name="T49" fmla="*/ 213459 h 160"/>
              <a:gd name="T50" fmla="*/ 389096 w 160"/>
              <a:gd name="T51" fmla="*/ 213459 h 160"/>
              <a:gd name="T52" fmla="*/ 228679 w 160"/>
              <a:gd name="T53" fmla="*/ 375275 h 160"/>
              <a:gd name="T54" fmla="*/ 139938 w 160"/>
              <a:gd name="T55" fmla="*/ 285760 h 160"/>
              <a:gd name="T56" fmla="*/ 122873 w 160"/>
              <a:gd name="T57" fmla="*/ 285760 h 160"/>
              <a:gd name="T58" fmla="*/ 27305 w 160"/>
              <a:gd name="T59" fmla="*/ 382161 h 160"/>
              <a:gd name="T60" fmla="*/ 27305 w 160"/>
              <a:gd name="T61" fmla="*/ 58529 h 160"/>
              <a:gd name="T62" fmla="*/ 58023 w 160"/>
              <a:gd name="T63" fmla="*/ 27543 h 160"/>
              <a:gd name="T64" fmla="*/ 170656 w 160"/>
              <a:gd name="T65" fmla="*/ 220345 h 160"/>
              <a:gd name="T66" fmla="*/ 238919 w 160"/>
              <a:gd name="T67" fmla="*/ 151487 h 160"/>
              <a:gd name="T68" fmla="*/ 170656 w 160"/>
              <a:gd name="T69" fmla="*/ 79187 h 160"/>
              <a:gd name="T70" fmla="*/ 98981 w 160"/>
              <a:gd name="T71" fmla="*/ 151487 h 160"/>
              <a:gd name="T72" fmla="*/ 170656 w 160"/>
              <a:gd name="T73" fmla="*/ 220345 h 160"/>
              <a:gd name="T74" fmla="*/ 170656 w 160"/>
              <a:gd name="T75" fmla="*/ 106730 h 160"/>
              <a:gd name="T76" fmla="*/ 211614 w 160"/>
              <a:gd name="T77" fmla="*/ 151487 h 160"/>
              <a:gd name="T78" fmla="*/ 170656 w 160"/>
              <a:gd name="T79" fmla="*/ 192802 h 160"/>
              <a:gd name="T80" fmla="*/ 126286 w 160"/>
              <a:gd name="T81" fmla="*/ 151487 h 160"/>
              <a:gd name="T82" fmla="*/ 170656 w 160"/>
              <a:gd name="T83" fmla="*/ 106730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60">
                <a:moveTo>
                  <a:pt x="0" y="143"/>
                </a:move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lnTo>
                  <a:pt x="0" y="143"/>
                </a:lnTo>
                <a:close/>
                <a:moveTo>
                  <a:pt x="143" y="152"/>
                </a:move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22"/>
                  <a:pt x="8" y="122"/>
                  <a:pt x="8" y="122"/>
                </a:cubicBezTo>
                <a:cubicBezTo>
                  <a:pt x="38" y="92"/>
                  <a:pt x="38" y="92"/>
                  <a:pt x="38" y="92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6" y="119"/>
                  <a:pt x="68" y="119"/>
                  <a:pt x="70" y="118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52" y="106"/>
                  <a:pt x="152" y="106"/>
                  <a:pt x="152" y="106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2" y="148"/>
                  <a:pt x="148" y="152"/>
                  <a:pt x="143" y="152"/>
                </a:cubicBezTo>
                <a:close/>
                <a:moveTo>
                  <a:pt x="17" y="8"/>
                </a:move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cubicBezTo>
                  <a:pt x="152" y="95"/>
                  <a:pt x="152" y="95"/>
                  <a:pt x="152" y="95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18" y="61"/>
                  <a:pt x="115" y="61"/>
                  <a:pt x="114" y="62"/>
                </a:cubicBezTo>
                <a:cubicBezTo>
                  <a:pt x="67" y="109"/>
                  <a:pt x="67" y="109"/>
                  <a:pt x="67" y="109"/>
                </a:cubicBezTo>
                <a:cubicBezTo>
                  <a:pt x="41" y="83"/>
                  <a:pt x="41" y="83"/>
                  <a:pt x="41" y="83"/>
                </a:cubicBezTo>
                <a:cubicBezTo>
                  <a:pt x="40" y="82"/>
                  <a:pt x="37" y="82"/>
                  <a:pt x="36" y="83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lose/>
                <a:moveTo>
                  <a:pt x="50" y="64"/>
                </a:moveTo>
                <a:cubicBezTo>
                  <a:pt x="61" y="64"/>
                  <a:pt x="70" y="55"/>
                  <a:pt x="70" y="44"/>
                </a:cubicBezTo>
                <a:cubicBezTo>
                  <a:pt x="70" y="33"/>
                  <a:pt x="61" y="23"/>
                  <a:pt x="50" y="23"/>
                </a:cubicBezTo>
                <a:cubicBezTo>
                  <a:pt x="38" y="23"/>
                  <a:pt x="29" y="33"/>
                  <a:pt x="29" y="44"/>
                </a:cubicBezTo>
                <a:cubicBezTo>
                  <a:pt x="29" y="55"/>
                  <a:pt x="38" y="64"/>
                  <a:pt x="50" y="64"/>
                </a:cubicBezTo>
                <a:close/>
                <a:moveTo>
                  <a:pt x="50" y="31"/>
                </a:moveTo>
                <a:cubicBezTo>
                  <a:pt x="56" y="31"/>
                  <a:pt x="62" y="37"/>
                  <a:pt x="62" y="44"/>
                </a:cubicBezTo>
                <a:cubicBezTo>
                  <a:pt x="62" y="51"/>
                  <a:pt x="56" y="56"/>
                  <a:pt x="50" y="56"/>
                </a:cubicBezTo>
                <a:cubicBezTo>
                  <a:pt x="43" y="56"/>
                  <a:pt x="37" y="51"/>
                  <a:pt x="37" y="44"/>
                </a:cubicBezTo>
                <a:cubicBezTo>
                  <a:pt x="37" y="37"/>
                  <a:pt x="43" y="31"/>
                  <a:pt x="50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83">
            <a:extLst>
              <a:ext uri="{FF2B5EF4-FFF2-40B4-BE49-F238E27FC236}">
                <a16:creationId xmlns:a16="http://schemas.microsoft.com/office/drawing/2014/main" id="{C7684D80-DEEC-47BA-B31B-5C38F97E138F}"/>
              </a:ext>
            </a:extLst>
          </p:cNvPr>
          <p:cNvSpPr>
            <a:spLocks noEditPoints="1"/>
          </p:cNvSpPr>
          <p:nvPr/>
        </p:nvSpPr>
        <p:spPr bwMode="auto">
          <a:xfrm>
            <a:off x="8766139" y="4348429"/>
            <a:ext cx="346746" cy="349770"/>
          </a:xfrm>
          <a:custGeom>
            <a:avLst/>
            <a:gdLst>
              <a:gd name="T0" fmla="*/ 13653 w 160"/>
              <a:gd name="T1" fmla="*/ 244445 h 160"/>
              <a:gd name="T2" fmla="*/ 228679 w 160"/>
              <a:gd name="T3" fmla="*/ 244445 h 160"/>
              <a:gd name="T4" fmla="*/ 242332 w 160"/>
              <a:gd name="T5" fmla="*/ 230674 h 160"/>
              <a:gd name="T6" fmla="*/ 242332 w 160"/>
              <a:gd name="T7" fmla="*/ 13772 h 160"/>
              <a:gd name="T8" fmla="*/ 228679 w 160"/>
              <a:gd name="T9" fmla="*/ 0 h 160"/>
              <a:gd name="T10" fmla="*/ 0 w 160"/>
              <a:gd name="T11" fmla="*/ 230674 h 160"/>
              <a:gd name="T12" fmla="*/ 13653 w 160"/>
              <a:gd name="T13" fmla="*/ 244445 h 160"/>
              <a:gd name="T14" fmla="*/ 215027 w 160"/>
              <a:gd name="T15" fmla="*/ 27543 h 160"/>
              <a:gd name="T16" fmla="*/ 215027 w 160"/>
              <a:gd name="T17" fmla="*/ 216902 h 160"/>
              <a:gd name="T18" fmla="*/ 27305 w 160"/>
              <a:gd name="T19" fmla="*/ 216902 h 160"/>
              <a:gd name="T20" fmla="*/ 215027 w 160"/>
              <a:gd name="T21" fmla="*/ 27543 h 160"/>
              <a:gd name="T22" fmla="*/ 51197 w 160"/>
              <a:gd name="T23" fmla="*/ 299532 h 160"/>
              <a:gd name="T24" fmla="*/ 296942 w 160"/>
              <a:gd name="T25" fmla="*/ 550863 h 160"/>
              <a:gd name="T26" fmla="*/ 546100 w 160"/>
              <a:gd name="T27" fmla="*/ 299532 h 160"/>
              <a:gd name="T28" fmla="*/ 296942 w 160"/>
              <a:gd name="T29" fmla="*/ 51643 h 160"/>
              <a:gd name="T30" fmla="*/ 283289 w 160"/>
              <a:gd name="T31" fmla="*/ 65415 h 160"/>
              <a:gd name="T32" fmla="*/ 283289 w 160"/>
              <a:gd name="T33" fmla="*/ 285760 h 160"/>
              <a:gd name="T34" fmla="*/ 64849 w 160"/>
              <a:gd name="T35" fmla="*/ 285760 h 160"/>
              <a:gd name="T36" fmla="*/ 51197 w 160"/>
              <a:gd name="T37" fmla="*/ 299532 h 160"/>
              <a:gd name="T38" fmla="*/ 296942 w 160"/>
              <a:gd name="T39" fmla="*/ 313303 h 160"/>
              <a:gd name="T40" fmla="*/ 310594 w 160"/>
              <a:gd name="T41" fmla="*/ 299532 h 160"/>
              <a:gd name="T42" fmla="*/ 310594 w 160"/>
              <a:gd name="T43" fmla="*/ 79187 h 160"/>
              <a:gd name="T44" fmla="*/ 518795 w 160"/>
              <a:gd name="T45" fmla="*/ 299532 h 160"/>
              <a:gd name="T46" fmla="*/ 296942 w 160"/>
              <a:gd name="T47" fmla="*/ 523320 h 160"/>
              <a:gd name="T48" fmla="*/ 78502 w 160"/>
              <a:gd name="T49" fmla="*/ 313303 h 160"/>
              <a:gd name="T50" fmla="*/ 296942 w 160"/>
              <a:gd name="T51" fmla="*/ 313303 h 16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0" h="160">
                <a:moveTo>
                  <a:pt x="4" y="71"/>
                </a:moveTo>
                <a:cubicBezTo>
                  <a:pt x="67" y="71"/>
                  <a:pt x="67" y="71"/>
                  <a:pt x="67" y="71"/>
                </a:cubicBezTo>
                <a:cubicBezTo>
                  <a:pt x="69" y="71"/>
                  <a:pt x="71" y="69"/>
                  <a:pt x="71" y="67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69" y="0"/>
                  <a:pt x="67" y="0"/>
                </a:cubicBezTo>
                <a:cubicBezTo>
                  <a:pt x="30" y="0"/>
                  <a:pt x="0" y="30"/>
                  <a:pt x="0" y="67"/>
                </a:cubicBezTo>
                <a:cubicBezTo>
                  <a:pt x="0" y="69"/>
                  <a:pt x="2" y="71"/>
                  <a:pt x="4" y="71"/>
                </a:cubicBezTo>
                <a:close/>
                <a:moveTo>
                  <a:pt x="63" y="8"/>
                </a:moveTo>
                <a:cubicBezTo>
                  <a:pt x="63" y="63"/>
                  <a:pt x="63" y="63"/>
                  <a:pt x="63" y="63"/>
                </a:cubicBezTo>
                <a:cubicBezTo>
                  <a:pt x="8" y="63"/>
                  <a:pt x="8" y="63"/>
                  <a:pt x="8" y="63"/>
                </a:cubicBezTo>
                <a:cubicBezTo>
                  <a:pt x="10" y="33"/>
                  <a:pt x="33" y="10"/>
                  <a:pt x="63" y="8"/>
                </a:cubicBezTo>
                <a:close/>
                <a:moveTo>
                  <a:pt x="15" y="87"/>
                </a:moveTo>
                <a:cubicBezTo>
                  <a:pt x="15" y="127"/>
                  <a:pt x="47" y="160"/>
                  <a:pt x="87" y="160"/>
                </a:cubicBezTo>
                <a:cubicBezTo>
                  <a:pt x="127" y="160"/>
                  <a:pt x="160" y="127"/>
                  <a:pt x="160" y="87"/>
                </a:cubicBezTo>
                <a:cubicBezTo>
                  <a:pt x="160" y="47"/>
                  <a:pt x="127" y="15"/>
                  <a:pt x="87" y="15"/>
                </a:cubicBezTo>
                <a:cubicBezTo>
                  <a:pt x="85" y="15"/>
                  <a:pt x="83" y="16"/>
                  <a:pt x="83" y="19"/>
                </a:cubicBezTo>
                <a:cubicBezTo>
                  <a:pt x="83" y="83"/>
                  <a:pt x="83" y="83"/>
                  <a:pt x="83" y="83"/>
                </a:cubicBezTo>
                <a:cubicBezTo>
                  <a:pt x="19" y="83"/>
                  <a:pt x="19" y="83"/>
                  <a:pt x="19" y="83"/>
                </a:cubicBezTo>
                <a:cubicBezTo>
                  <a:pt x="16" y="83"/>
                  <a:pt x="15" y="85"/>
                  <a:pt x="15" y="87"/>
                </a:cubicBezTo>
                <a:close/>
                <a:moveTo>
                  <a:pt x="87" y="91"/>
                </a:moveTo>
                <a:cubicBezTo>
                  <a:pt x="89" y="91"/>
                  <a:pt x="91" y="90"/>
                  <a:pt x="91" y="87"/>
                </a:cubicBezTo>
                <a:cubicBezTo>
                  <a:pt x="91" y="23"/>
                  <a:pt x="91" y="23"/>
                  <a:pt x="91" y="23"/>
                </a:cubicBezTo>
                <a:cubicBezTo>
                  <a:pt x="125" y="25"/>
                  <a:pt x="152" y="53"/>
                  <a:pt x="152" y="87"/>
                </a:cubicBezTo>
                <a:cubicBezTo>
                  <a:pt x="152" y="123"/>
                  <a:pt x="123" y="152"/>
                  <a:pt x="87" y="152"/>
                </a:cubicBezTo>
                <a:cubicBezTo>
                  <a:pt x="53" y="152"/>
                  <a:pt x="25" y="125"/>
                  <a:pt x="23" y="91"/>
                </a:cubicBezTo>
                <a:lnTo>
                  <a:pt x="87" y="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84">
            <a:extLst>
              <a:ext uri="{FF2B5EF4-FFF2-40B4-BE49-F238E27FC236}">
                <a16:creationId xmlns:a16="http://schemas.microsoft.com/office/drawing/2014/main" id="{F779DB49-1D2E-4E0C-80A4-FF56586ACF87}"/>
              </a:ext>
            </a:extLst>
          </p:cNvPr>
          <p:cNvSpPr>
            <a:spLocks noEditPoints="1"/>
          </p:cNvSpPr>
          <p:nvPr/>
        </p:nvSpPr>
        <p:spPr bwMode="auto">
          <a:xfrm>
            <a:off x="8781268" y="5345284"/>
            <a:ext cx="346744" cy="347754"/>
          </a:xfrm>
          <a:custGeom>
            <a:avLst/>
            <a:gdLst>
              <a:gd name="T0" fmla="*/ 307181 w 160"/>
              <a:gd name="T1" fmla="*/ 0 h 159"/>
              <a:gd name="T2" fmla="*/ 296942 w 160"/>
              <a:gd name="T3" fmla="*/ 3445 h 159"/>
              <a:gd name="T4" fmla="*/ 293529 w 160"/>
              <a:gd name="T5" fmla="*/ 13778 h 159"/>
              <a:gd name="T6" fmla="*/ 293529 w 160"/>
              <a:gd name="T7" fmla="*/ 141228 h 159"/>
              <a:gd name="T8" fmla="*/ 303768 w 160"/>
              <a:gd name="T9" fmla="*/ 151561 h 159"/>
              <a:gd name="T10" fmla="*/ 395923 w 160"/>
              <a:gd name="T11" fmla="*/ 272122 h 159"/>
              <a:gd name="T12" fmla="*/ 392509 w 160"/>
              <a:gd name="T13" fmla="*/ 296234 h 159"/>
              <a:gd name="T14" fmla="*/ 402749 w 160"/>
              <a:gd name="T15" fmla="*/ 313457 h 159"/>
              <a:gd name="T16" fmla="*/ 515382 w 160"/>
              <a:gd name="T17" fmla="*/ 365125 h 159"/>
              <a:gd name="T18" fmla="*/ 518795 w 160"/>
              <a:gd name="T19" fmla="*/ 368570 h 159"/>
              <a:gd name="T20" fmla="*/ 525621 w 160"/>
              <a:gd name="T21" fmla="*/ 368570 h 159"/>
              <a:gd name="T22" fmla="*/ 532448 w 160"/>
              <a:gd name="T23" fmla="*/ 358236 h 159"/>
              <a:gd name="T24" fmla="*/ 546100 w 160"/>
              <a:gd name="T25" fmla="*/ 272122 h 159"/>
              <a:gd name="T26" fmla="*/ 307181 w 160"/>
              <a:gd name="T27" fmla="*/ 0 h 159"/>
              <a:gd name="T28" fmla="*/ 511969 w 160"/>
              <a:gd name="T29" fmla="*/ 334124 h 159"/>
              <a:gd name="T30" fmla="*/ 423228 w 160"/>
              <a:gd name="T31" fmla="*/ 292789 h 159"/>
              <a:gd name="T32" fmla="*/ 423228 w 160"/>
              <a:gd name="T33" fmla="*/ 272122 h 159"/>
              <a:gd name="T34" fmla="*/ 320834 w 160"/>
              <a:gd name="T35" fmla="*/ 130894 h 159"/>
              <a:gd name="T36" fmla="*/ 320834 w 160"/>
              <a:gd name="T37" fmla="*/ 31001 h 159"/>
              <a:gd name="T38" fmla="*/ 518795 w 160"/>
              <a:gd name="T39" fmla="*/ 272122 h 159"/>
              <a:gd name="T40" fmla="*/ 511969 w 160"/>
              <a:gd name="T41" fmla="*/ 334124 h 159"/>
              <a:gd name="T42" fmla="*/ 238919 w 160"/>
              <a:gd name="T43" fmla="*/ 0 h 159"/>
              <a:gd name="T44" fmla="*/ 0 w 160"/>
              <a:gd name="T45" fmla="*/ 272122 h 159"/>
              <a:gd name="T46" fmla="*/ 238919 w 160"/>
              <a:gd name="T47" fmla="*/ 547688 h 159"/>
              <a:gd name="T48" fmla="*/ 238919 w 160"/>
              <a:gd name="T49" fmla="*/ 547688 h 159"/>
              <a:gd name="T50" fmla="*/ 249158 w 160"/>
              <a:gd name="T51" fmla="*/ 544243 h 159"/>
              <a:gd name="T52" fmla="*/ 252571 w 160"/>
              <a:gd name="T53" fmla="*/ 533910 h 159"/>
              <a:gd name="T54" fmla="*/ 252571 w 160"/>
              <a:gd name="T55" fmla="*/ 406460 h 159"/>
              <a:gd name="T56" fmla="*/ 242332 w 160"/>
              <a:gd name="T57" fmla="*/ 392682 h 159"/>
              <a:gd name="T58" fmla="*/ 150178 w 160"/>
              <a:gd name="T59" fmla="*/ 272122 h 159"/>
              <a:gd name="T60" fmla="*/ 242332 w 160"/>
              <a:gd name="T61" fmla="*/ 151561 h 159"/>
              <a:gd name="T62" fmla="*/ 252571 w 160"/>
              <a:gd name="T63" fmla="*/ 137783 h 159"/>
              <a:gd name="T64" fmla="*/ 252571 w 160"/>
              <a:gd name="T65" fmla="*/ 13778 h 159"/>
              <a:gd name="T66" fmla="*/ 249158 w 160"/>
              <a:gd name="T67" fmla="*/ 3445 h 159"/>
              <a:gd name="T68" fmla="*/ 238919 w 160"/>
              <a:gd name="T69" fmla="*/ 0 h 159"/>
              <a:gd name="T70" fmla="*/ 225266 w 160"/>
              <a:gd name="T71" fmla="*/ 130894 h 159"/>
              <a:gd name="T72" fmla="*/ 122873 w 160"/>
              <a:gd name="T73" fmla="*/ 272122 h 159"/>
              <a:gd name="T74" fmla="*/ 225266 w 160"/>
              <a:gd name="T75" fmla="*/ 416794 h 159"/>
              <a:gd name="T76" fmla="*/ 225266 w 160"/>
              <a:gd name="T77" fmla="*/ 516687 h 159"/>
              <a:gd name="T78" fmla="*/ 27305 w 160"/>
              <a:gd name="T79" fmla="*/ 272122 h 159"/>
              <a:gd name="T80" fmla="*/ 225266 w 160"/>
              <a:gd name="T81" fmla="*/ 31001 h 159"/>
              <a:gd name="T82" fmla="*/ 225266 w 160"/>
              <a:gd name="T83" fmla="*/ 130894 h 159"/>
              <a:gd name="T84" fmla="*/ 498316 w 160"/>
              <a:gd name="T85" fmla="*/ 403016 h 159"/>
              <a:gd name="T86" fmla="*/ 385683 w 160"/>
              <a:gd name="T87" fmla="*/ 347902 h 159"/>
              <a:gd name="T88" fmla="*/ 368618 w 160"/>
              <a:gd name="T89" fmla="*/ 351347 h 159"/>
              <a:gd name="T90" fmla="*/ 303768 w 160"/>
              <a:gd name="T91" fmla="*/ 392682 h 159"/>
              <a:gd name="T92" fmla="*/ 293529 w 160"/>
              <a:gd name="T93" fmla="*/ 406460 h 159"/>
              <a:gd name="T94" fmla="*/ 293529 w 160"/>
              <a:gd name="T95" fmla="*/ 533910 h 159"/>
              <a:gd name="T96" fmla="*/ 296942 w 160"/>
              <a:gd name="T97" fmla="*/ 544243 h 159"/>
              <a:gd name="T98" fmla="*/ 307181 w 160"/>
              <a:gd name="T99" fmla="*/ 547688 h 159"/>
              <a:gd name="T100" fmla="*/ 307181 w 160"/>
              <a:gd name="T101" fmla="*/ 547688 h 159"/>
              <a:gd name="T102" fmla="*/ 501729 w 160"/>
              <a:gd name="T103" fmla="*/ 423683 h 159"/>
              <a:gd name="T104" fmla="*/ 505143 w 160"/>
              <a:gd name="T105" fmla="*/ 413349 h 159"/>
              <a:gd name="T106" fmla="*/ 498316 w 160"/>
              <a:gd name="T107" fmla="*/ 403016 h 159"/>
              <a:gd name="T108" fmla="*/ 320834 w 160"/>
              <a:gd name="T109" fmla="*/ 516687 h 159"/>
              <a:gd name="T110" fmla="*/ 320834 w 160"/>
              <a:gd name="T111" fmla="*/ 416794 h 159"/>
              <a:gd name="T112" fmla="*/ 382270 w 160"/>
              <a:gd name="T113" fmla="*/ 378904 h 159"/>
              <a:gd name="T114" fmla="*/ 471011 w 160"/>
              <a:gd name="T115" fmla="*/ 420239 h 159"/>
              <a:gd name="T116" fmla="*/ 320834 w 160"/>
              <a:gd name="T117" fmla="*/ 516687 h 15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59">
                <a:moveTo>
                  <a:pt x="90" y="0"/>
                </a:moveTo>
                <a:cubicBezTo>
                  <a:pt x="89" y="0"/>
                  <a:pt x="88" y="0"/>
                  <a:pt x="87" y="1"/>
                </a:cubicBezTo>
                <a:cubicBezTo>
                  <a:pt x="86" y="2"/>
                  <a:pt x="86" y="3"/>
                  <a:pt x="86" y="4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4"/>
                  <a:pt x="89" y="44"/>
                </a:cubicBezTo>
                <a:cubicBezTo>
                  <a:pt x="105" y="48"/>
                  <a:pt x="116" y="63"/>
                  <a:pt x="116" y="79"/>
                </a:cubicBezTo>
                <a:cubicBezTo>
                  <a:pt x="116" y="82"/>
                  <a:pt x="116" y="84"/>
                  <a:pt x="115" y="86"/>
                </a:cubicBezTo>
                <a:cubicBezTo>
                  <a:pt x="115" y="88"/>
                  <a:pt x="116" y="90"/>
                  <a:pt x="118" y="91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1" y="107"/>
                  <a:pt x="152" y="107"/>
                  <a:pt x="152" y="107"/>
                </a:cubicBezTo>
                <a:cubicBezTo>
                  <a:pt x="153" y="107"/>
                  <a:pt x="153" y="107"/>
                  <a:pt x="154" y="107"/>
                </a:cubicBezTo>
                <a:cubicBezTo>
                  <a:pt x="155" y="106"/>
                  <a:pt x="156" y="105"/>
                  <a:pt x="156" y="104"/>
                </a:cubicBezTo>
                <a:cubicBezTo>
                  <a:pt x="159" y="96"/>
                  <a:pt x="160" y="88"/>
                  <a:pt x="160" y="79"/>
                </a:cubicBezTo>
                <a:cubicBezTo>
                  <a:pt x="160" y="39"/>
                  <a:pt x="130" y="5"/>
                  <a:pt x="90" y="0"/>
                </a:cubicBezTo>
                <a:close/>
                <a:moveTo>
                  <a:pt x="150" y="97"/>
                </a:moveTo>
                <a:cubicBezTo>
                  <a:pt x="124" y="85"/>
                  <a:pt x="124" y="85"/>
                  <a:pt x="124" y="85"/>
                </a:cubicBezTo>
                <a:cubicBezTo>
                  <a:pt x="124" y="83"/>
                  <a:pt x="124" y="81"/>
                  <a:pt x="124" y="79"/>
                </a:cubicBezTo>
                <a:cubicBezTo>
                  <a:pt x="124" y="60"/>
                  <a:pt x="112" y="43"/>
                  <a:pt x="94" y="38"/>
                </a:cubicBezTo>
                <a:cubicBezTo>
                  <a:pt x="94" y="9"/>
                  <a:pt x="94" y="9"/>
                  <a:pt x="94" y="9"/>
                </a:cubicBezTo>
                <a:cubicBezTo>
                  <a:pt x="127" y="15"/>
                  <a:pt x="152" y="45"/>
                  <a:pt x="152" y="79"/>
                </a:cubicBezTo>
                <a:cubicBezTo>
                  <a:pt x="152" y="85"/>
                  <a:pt x="151" y="91"/>
                  <a:pt x="150" y="97"/>
                </a:cubicBezTo>
                <a:close/>
                <a:moveTo>
                  <a:pt x="70" y="0"/>
                </a:moveTo>
                <a:cubicBezTo>
                  <a:pt x="30" y="5"/>
                  <a:pt x="0" y="39"/>
                  <a:pt x="0" y="79"/>
                </a:cubicBezTo>
                <a:cubicBezTo>
                  <a:pt x="0" y="119"/>
                  <a:pt x="30" y="154"/>
                  <a:pt x="70" y="159"/>
                </a:cubicBezTo>
                <a:cubicBezTo>
                  <a:pt x="70" y="159"/>
                  <a:pt x="70" y="159"/>
                  <a:pt x="70" y="159"/>
                </a:cubicBezTo>
                <a:cubicBezTo>
                  <a:pt x="71" y="159"/>
                  <a:pt x="72" y="158"/>
                  <a:pt x="73" y="158"/>
                </a:cubicBezTo>
                <a:cubicBezTo>
                  <a:pt x="74" y="157"/>
                  <a:pt x="74" y="156"/>
                  <a:pt x="74" y="155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4" y="116"/>
                  <a:pt x="73" y="115"/>
                  <a:pt x="71" y="114"/>
                </a:cubicBezTo>
                <a:cubicBezTo>
                  <a:pt x="55" y="110"/>
                  <a:pt x="44" y="96"/>
                  <a:pt x="44" y="79"/>
                </a:cubicBezTo>
                <a:cubicBezTo>
                  <a:pt x="44" y="63"/>
                  <a:pt x="55" y="48"/>
                  <a:pt x="71" y="44"/>
                </a:cubicBezTo>
                <a:cubicBezTo>
                  <a:pt x="73" y="44"/>
                  <a:pt x="74" y="42"/>
                  <a:pt x="74" y="40"/>
                </a:cubicBezTo>
                <a:cubicBezTo>
                  <a:pt x="74" y="4"/>
                  <a:pt x="74" y="4"/>
                  <a:pt x="74" y="4"/>
                </a:cubicBezTo>
                <a:cubicBezTo>
                  <a:pt x="74" y="3"/>
                  <a:pt x="74" y="2"/>
                  <a:pt x="73" y="1"/>
                </a:cubicBezTo>
                <a:cubicBezTo>
                  <a:pt x="72" y="0"/>
                  <a:pt x="71" y="0"/>
                  <a:pt x="70" y="0"/>
                </a:cubicBezTo>
                <a:close/>
                <a:moveTo>
                  <a:pt x="66" y="38"/>
                </a:moveTo>
                <a:cubicBezTo>
                  <a:pt x="48" y="43"/>
                  <a:pt x="36" y="60"/>
                  <a:pt x="36" y="79"/>
                </a:cubicBezTo>
                <a:cubicBezTo>
                  <a:pt x="36" y="99"/>
                  <a:pt x="48" y="115"/>
                  <a:pt x="66" y="121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33" y="143"/>
                  <a:pt x="8" y="114"/>
                  <a:pt x="8" y="79"/>
                </a:cubicBezTo>
                <a:cubicBezTo>
                  <a:pt x="8" y="45"/>
                  <a:pt x="33" y="15"/>
                  <a:pt x="66" y="9"/>
                </a:cubicBezTo>
                <a:lnTo>
                  <a:pt x="66" y="38"/>
                </a:lnTo>
                <a:close/>
                <a:moveTo>
                  <a:pt x="146" y="117"/>
                </a:moveTo>
                <a:cubicBezTo>
                  <a:pt x="113" y="101"/>
                  <a:pt x="113" y="101"/>
                  <a:pt x="113" y="101"/>
                </a:cubicBezTo>
                <a:cubicBezTo>
                  <a:pt x="111" y="100"/>
                  <a:pt x="109" y="101"/>
                  <a:pt x="108" y="102"/>
                </a:cubicBezTo>
                <a:cubicBezTo>
                  <a:pt x="103" y="108"/>
                  <a:pt x="96" y="112"/>
                  <a:pt x="89" y="114"/>
                </a:cubicBezTo>
                <a:cubicBezTo>
                  <a:pt x="87" y="115"/>
                  <a:pt x="86" y="116"/>
                  <a:pt x="86" y="118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6"/>
                  <a:pt x="86" y="157"/>
                  <a:pt x="87" y="158"/>
                </a:cubicBezTo>
                <a:cubicBezTo>
                  <a:pt x="88" y="158"/>
                  <a:pt x="89" y="159"/>
                  <a:pt x="90" y="159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114" y="156"/>
                  <a:pt x="134" y="143"/>
                  <a:pt x="147" y="123"/>
                </a:cubicBezTo>
                <a:cubicBezTo>
                  <a:pt x="148" y="122"/>
                  <a:pt x="148" y="121"/>
                  <a:pt x="148" y="120"/>
                </a:cubicBezTo>
                <a:cubicBezTo>
                  <a:pt x="147" y="118"/>
                  <a:pt x="147" y="117"/>
                  <a:pt x="146" y="117"/>
                </a:cubicBezTo>
                <a:close/>
                <a:moveTo>
                  <a:pt x="94" y="150"/>
                </a:moveTo>
                <a:cubicBezTo>
                  <a:pt x="94" y="121"/>
                  <a:pt x="94" y="121"/>
                  <a:pt x="94" y="121"/>
                </a:cubicBezTo>
                <a:cubicBezTo>
                  <a:pt x="101" y="119"/>
                  <a:pt x="107" y="115"/>
                  <a:pt x="112" y="110"/>
                </a:cubicBezTo>
                <a:cubicBezTo>
                  <a:pt x="138" y="122"/>
                  <a:pt x="138" y="122"/>
                  <a:pt x="138" y="122"/>
                </a:cubicBezTo>
                <a:cubicBezTo>
                  <a:pt x="127" y="137"/>
                  <a:pt x="111" y="147"/>
                  <a:pt x="94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90">
            <a:extLst>
              <a:ext uri="{FF2B5EF4-FFF2-40B4-BE49-F238E27FC236}">
                <a16:creationId xmlns:a16="http://schemas.microsoft.com/office/drawing/2014/main" id="{492CE19A-CA88-487C-9642-04868337DD5B}"/>
              </a:ext>
            </a:extLst>
          </p:cNvPr>
          <p:cNvSpPr>
            <a:spLocks noEditPoints="1"/>
          </p:cNvSpPr>
          <p:nvPr/>
        </p:nvSpPr>
        <p:spPr bwMode="auto">
          <a:xfrm>
            <a:off x="9768173" y="1345573"/>
            <a:ext cx="329446" cy="346238"/>
          </a:xfrm>
          <a:custGeom>
            <a:avLst/>
            <a:gdLst>
              <a:gd name="T0" fmla="*/ 456443 w 151"/>
              <a:gd name="T1" fmla="*/ 464791 h 160"/>
              <a:gd name="T2" fmla="*/ 418974 w 151"/>
              <a:gd name="T3" fmla="*/ 464791 h 160"/>
              <a:gd name="T4" fmla="*/ 405349 w 151"/>
              <a:gd name="T5" fmla="*/ 478562 h 160"/>
              <a:gd name="T6" fmla="*/ 418974 w 151"/>
              <a:gd name="T7" fmla="*/ 492334 h 160"/>
              <a:gd name="T8" fmla="*/ 456443 w 151"/>
              <a:gd name="T9" fmla="*/ 492334 h 160"/>
              <a:gd name="T10" fmla="*/ 514350 w 151"/>
              <a:gd name="T11" fmla="*/ 433805 h 160"/>
              <a:gd name="T12" fmla="*/ 514350 w 151"/>
              <a:gd name="T13" fmla="*/ 117058 h 160"/>
              <a:gd name="T14" fmla="*/ 456443 w 151"/>
              <a:gd name="T15" fmla="*/ 58529 h 160"/>
              <a:gd name="T16" fmla="*/ 197565 w 151"/>
              <a:gd name="T17" fmla="*/ 58529 h 160"/>
              <a:gd name="T18" fmla="*/ 235034 w 151"/>
              <a:gd name="T19" fmla="*/ 24100 h 160"/>
              <a:gd name="T20" fmla="*/ 235034 w 151"/>
              <a:gd name="T21" fmla="*/ 3443 h 160"/>
              <a:gd name="T22" fmla="*/ 214596 w 151"/>
              <a:gd name="T23" fmla="*/ 3443 h 160"/>
              <a:gd name="T24" fmla="*/ 153283 w 151"/>
              <a:gd name="T25" fmla="*/ 65415 h 160"/>
              <a:gd name="T26" fmla="*/ 149877 w 151"/>
              <a:gd name="T27" fmla="*/ 72301 h 160"/>
              <a:gd name="T28" fmla="*/ 153283 w 151"/>
              <a:gd name="T29" fmla="*/ 82629 h 160"/>
              <a:gd name="T30" fmla="*/ 214596 w 151"/>
              <a:gd name="T31" fmla="*/ 144602 h 160"/>
              <a:gd name="T32" fmla="*/ 224815 w 151"/>
              <a:gd name="T33" fmla="*/ 148044 h 160"/>
              <a:gd name="T34" fmla="*/ 235034 w 151"/>
              <a:gd name="T35" fmla="*/ 144602 h 160"/>
              <a:gd name="T36" fmla="*/ 235034 w 151"/>
              <a:gd name="T37" fmla="*/ 123944 h 160"/>
              <a:gd name="T38" fmla="*/ 197565 w 151"/>
              <a:gd name="T39" fmla="*/ 86072 h 160"/>
              <a:gd name="T40" fmla="*/ 456443 w 151"/>
              <a:gd name="T41" fmla="*/ 86072 h 160"/>
              <a:gd name="T42" fmla="*/ 487100 w 151"/>
              <a:gd name="T43" fmla="*/ 117058 h 160"/>
              <a:gd name="T44" fmla="*/ 487100 w 151"/>
              <a:gd name="T45" fmla="*/ 433805 h 160"/>
              <a:gd name="T46" fmla="*/ 456443 w 151"/>
              <a:gd name="T47" fmla="*/ 464791 h 160"/>
              <a:gd name="T48" fmla="*/ 299754 w 151"/>
              <a:gd name="T49" fmla="*/ 406261 h 160"/>
              <a:gd name="T50" fmla="*/ 279316 w 151"/>
              <a:gd name="T51" fmla="*/ 406261 h 160"/>
              <a:gd name="T52" fmla="*/ 279316 w 151"/>
              <a:gd name="T53" fmla="*/ 426919 h 160"/>
              <a:gd name="T54" fmla="*/ 316785 w 151"/>
              <a:gd name="T55" fmla="*/ 464791 h 160"/>
              <a:gd name="T56" fmla="*/ 57907 w 151"/>
              <a:gd name="T57" fmla="*/ 464791 h 160"/>
              <a:gd name="T58" fmla="*/ 27250 w 151"/>
              <a:gd name="T59" fmla="*/ 433805 h 160"/>
              <a:gd name="T60" fmla="*/ 27250 w 151"/>
              <a:gd name="T61" fmla="*/ 117058 h 160"/>
              <a:gd name="T62" fmla="*/ 57907 w 151"/>
              <a:gd name="T63" fmla="*/ 86072 h 160"/>
              <a:gd name="T64" fmla="*/ 95376 w 151"/>
              <a:gd name="T65" fmla="*/ 86072 h 160"/>
              <a:gd name="T66" fmla="*/ 109001 w 151"/>
              <a:gd name="T67" fmla="*/ 72301 h 160"/>
              <a:gd name="T68" fmla="*/ 95376 w 151"/>
              <a:gd name="T69" fmla="*/ 58529 h 160"/>
              <a:gd name="T70" fmla="*/ 57907 w 151"/>
              <a:gd name="T71" fmla="*/ 58529 h 160"/>
              <a:gd name="T72" fmla="*/ 0 w 151"/>
              <a:gd name="T73" fmla="*/ 117058 h 160"/>
              <a:gd name="T74" fmla="*/ 0 w 151"/>
              <a:gd name="T75" fmla="*/ 433805 h 160"/>
              <a:gd name="T76" fmla="*/ 57907 w 151"/>
              <a:gd name="T77" fmla="*/ 492334 h 160"/>
              <a:gd name="T78" fmla="*/ 316785 w 151"/>
              <a:gd name="T79" fmla="*/ 492334 h 160"/>
              <a:gd name="T80" fmla="*/ 279316 w 151"/>
              <a:gd name="T81" fmla="*/ 526763 h 160"/>
              <a:gd name="T82" fmla="*/ 279316 w 151"/>
              <a:gd name="T83" fmla="*/ 547420 h 160"/>
              <a:gd name="T84" fmla="*/ 289535 w 151"/>
              <a:gd name="T85" fmla="*/ 550863 h 160"/>
              <a:gd name="T86" fmla="*/ 299754 w 151"/>
              <a:gd name="T87" fmla="*/ 547420 h 160"/>
              <a:gd name="T88" fmla="*/ 357661 w 151"/>
              <a:gd name="T89" fmla="*/ 485448 h 160"/>
              <a:gd name="T90" fmla="*/ 361067 w 151"/>
              <a:gd name="T91" fmla="*/ 478562 h 160"/>
              <a:gd name="T92" fmla="*/ 357661 w 151"/>
              <a:gd name="T93" fmla="*/ 468234 h 160"/>
              <a:gd name="T94" fmla="*/ 299754 w 151"/>
              <a:gd name="T95" fmla="*/ 406261 h 160"/>
              <a:gd name="T96" fmla="*/ 255472 w 151"/>
              <a:gd name="T97" fmla="*/ 258217 h 160"/>
              <a:gd name="T98" fmla="*/ 275910 w 151"/>
              <a:gd name="T99" fmla="*/ 275432 h 160"/>
              <a:gd name="T100" fmla="*/ 255472 w 151"/>
              <a:gd name="T101" fmla="*/ 292646 h 160"/>
              <a:gd name="T102" fmla="*/ 238440 w 151"/>
              <a:gd name="T103" fmla="*/ 275432 h 160"/>
              <a:gd name="T104" fmla="*/ 255472 w 151"/>
              <a:gd name="T105" fmla="*/ 258217 h 160"/>
              <a:gd name="T106" fmla="*/ 180533 w 151"/>
              <a:gd name="T107" fmla="*/ 258217 h 160"/>
              <a:gd name="T108" fmla="*/ 197565 w 151"/>
              <a:gd name="T109" fmla="*/ 275432 h 160"/>
              <a:gd name="T110" fmla="*/ 180533 w 151"/>
              <a:gd name="T111" fmla="*/ 292646 h 160"/>
              <a:gd name="T112" fmla="*/ 163502 w 151"/>
              <a:gd name="T113" fmla="*/ 275432 h 160"/>
              <a:gd name="T114" fmla="*/ 180533 w 151"/>
              <a:gd name="T115" fmla="*/ 258217 h 160"/>
              <a:gd name="T116" fmla="*/ 330410 w 151"/>
              <a:gd name="T117" fmla="*/ 258217 h 160"/>
              <a:gd name="T118" fmla="*/ 350848 w 151"/>
              <a:gd name="T119" fmla="*/ 275432 h 160"/>
              <a:gd name="T120" fmla="*/ 330410 w 151"/>
              <a:gd name="T121" fmla="*/ 292646 h 160"/>
              <a:gd name="T122" fmla="*/ 313379 w 151"/>
              <a:gd name="T123" fmla="*/ 275432 h 160"/>
              <a:gd name="T124" fmla="*/ 330410 w 151"/>
              <a:gd name="T125" fmla="*/ 258217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1" h="160">
                <a:moveTo>
                  <a:pt x="134" y="135"/>
                </a:moveTo>
                <a:cubicBezTo>
                  <a:pt x="123" y="135"/>
                  <a:pt x="123" y="135"/>
                  <a:pt x="123" y="135"/>
                </a:cubicBezTo>
                <a:cubicBezTo>
                  <a:pt x="121" y="135"/>
                  <a:pt x="119" y="136"/>
                  <a:pt x="119" y="139"/>
                </a:cubicBezTo>
                <a:cubicBezTo>
                  <a:pt x="119" y="141"/>
                  <a:pt x="121" y="143"/>
                  <a:pt x="123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43" y="143"/>
                  <a:pt x="151" y="135"/>
                  <a:pt x="151" y="126"/>
                </a:cubicBezTo>
                <a:cubicBezTo>
                  <a:pt x="151" y="34"/>
                  <a:pt x="151" y="34"/>
                  <a:pt x="151" y="34"/>
                </a:cubicBezTo>
                <a:cubicBezTo>
                  <a:pt x="151" y="25"/>
                  <a:pt x="143" y="17"/>
                  <a:pt x="134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69" y="7"/>
                  <a:pt x="69" y="7"/>
                  <a:pt x="69" y="7"/>
                </a:cubicBezTo>
                <a:cubicBezTo>
                  <a:pt x="70" y="5"/>
                  <a:pt x="70" y="3"/>
                  <a:pt x="69" y="1"/>
                </a:cubicBezTo>
                <a:cubicBezTo>
                  <a:pt x="67" y="0"/>
                  <a:pt x="64" y="0"/>
                  <a:pt x="63" y="1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9"/>
                  <a:pt x="44" y="20"/>
                  <a:pt x="44" y="21"/>
                </a:cubicBezTo>
                <a:cubicBezTo>
                  <a:pt x="44" y="22"/>
                  <a:pt x="45" y="24"/>
                  <a:pt x="45" y="24"/>
                </a:cubicBezTo>
                <a:cubicBezTo>
                  <a:pt x="63" y="42"/>
                  <a:pt x="63" y="42"/>
                  <a:pt x="63" y="42"/>
                </a:cubicBezTo>
                <a:cubicBezTo>
                  <a:pt x="64" y="42"/>
                  <a:pt x="65" y="43"/>
                  <a:pt x="66" y="43"/>
                </a:cubicBezTo>
                <a:cubicBezTo>
                  <a:pt x="67" y="43"/>
                  <a:pt x="68" y="42"/>
                  <a:pt x="69" y="42"/>
                </a:cubicBezTo>
                <a:cubicBezTo>
                  <a:pt x="70" y="40"/>
                  <a:pt x="70" y="38"/>
                  <a:pt x="69" y="36"/>
                </a:cubicBezTo>
                <a:cubicBezTo>
                  <a:pt x="58" y="25"/>
                  <a:pt x="58" y="25"/>
                  <a:pt x="58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39" y="25"/>
                  <a:pt x="143" y="29"/>
                  <a:pt x="143" y="34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43" y="131"/>
                  <a:pt x="139" y="135"/>
                  <a:pt x="134" y="135"/>
                </a:cubicBezTo>
                <a:close/>
                <a:moveTo>
                  <a:pt x="88" y="118"/>
                </a:moveTo>
                <a:cubicBezTo>
                  <a:pt x="86" y="117"/>
                  <a:pt x="84" y="117"/>
                  <a:pt x="82" y="118"/>
                </a:cubicBezTo>
                <a:cubicBezTo>
                  <a:pt x="81" y="120"/>
                  <a:pt x="81" y="122"/>
                  <a:pt x="82" y="124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17" y="135"/>
                  <a:pt x="17" y="135"/>
                  <a:pt x="17" y="135"/>
                </a:cubicBezTo>
                <a:cubicBezTo>
                  <a:pt x="12" y="135"/>
                  <a:pt x="8" y="131"/>
                  <a:pt x="8" y="126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29"/>
                  <a:pt x="12" y="25"/>
                  <a:pt x="17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30" y="25"/>
                  <a:pt x="32" y="24"/>
                  <a:pt x="32" y="21"/>
                </a:cubicBezTo>
                <a:cubicBezTo>
                  <a:pt x="32" y="19"/>
                  <a:pt x="30" y="17"/>
                  <a:pt x="2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7" y="17"/>
                  <a:pt x="0" y="25"/>
                  <a:pt x="0" y="3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5"/>
                  <a:pt x="7" y="143"/>
                  <a:pt x="17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81" y="155"/>
                  <a:pt x="81" y="157"/>
                  <a:pt x="82" y="159"/>
                </a:cubicBezTo>
                <a:cubicBezTo>
                  <a:pt x="83" y="160"/>
                  <a:pt x="84" y="160"/>
                  <a:pt x="85" y="160"/>
                </a:cubicBezTo>
                <a:cubicBezTo>
                  <a:pt x="86" y="160"/>
                  <a:pt x="87" y="160"/>
                  <a:pt x="88" y="159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106" y="141"/>
                  <a:pt x="106" y="140"/>
                  <a:pt x="106" y="139"/>
                </a:cubicBezTo>
                <a:cubicBezTo>
                  <a:pt x="106" y="138"/>
                  <a:pt x="106" y="137"/>
                  <a:pt x="105" y="136"/>
                </a:cubicBezTo>
                <a:lnTo>
                  <a:pt x="88" y="118"/>
                </a:lnTo>
                <a:close/>
                <a:moveTo>
                  <a:pt x="75" y="75"/>
                </a:moveTo>
                <a:cubicBezTo>
                  <a:pt x="78" y="75"/>
                  <a:pt x="81" y="77"/>
                  <a:pt x="81" y="80"/>
                </a:cubicBezTo>
                <a:cubicBezTo>
                  <a:pt x="81" y="83"/>
                  <a:pt x="78" y="85"/>
                  <a:pt x="75" y="85"/>
                </a:cubicBezTo>
                <a:cubicBezTo>
                  <a:pt x="73" y="85"/>
                  <a:pt x="70" y="83"/>
                  <a:pt x="70" y="80"/>
                </a:cubicBezTo>
                <a:cubicBezTo>
                  <a:pt x="70" y="77"/>
                  <a:pt x="73" y="75"/>
                  <a:pt x="75" y="75"/>
                </a:cubicBezTo>
                <a:close/>
                <a:moveTo>
                  <a:pt x="53" y="75"/>
                </a:moveTo>
                <a:cubicBezTo>
                  <a:pt x="56" y="75"/>
                  <a:pt x="58" y="77"/>
                  <a:pt x="58" y="80"/>
                </a:cubicBezTo>
                <a:cubicBezTo>
                  <a:pt x="58" y="83"/>
                  <a:pt x="56" y="85"/>
                  <a:pt x="53" y="85"/>
                </a:cubicBezTo>
                <a:cubicBezTo>
                  <a:pt x="51" y="85"/>
                  <a:pt x="48" y="83"/>
                  <a:pt x="48" y="80"/>
                </a:cubicBezTo>
                <a:cubicBezTo>
                  <a:pt x="48" y="77"/>
                  <a:pt x="51" y="75"/>
                  <a:pt x="53" y="75"/>
                </a:cubicBezTo>
                <a:close/>
                <a:moveTo>
                  <a:pt x="97" y="75"/>
                </a:moveTo>
                <a:cubicBezTo>
                  <a:pt x="100" y="75"/>
                  <a:pt x="103" y="77"/>
                  <a:pt x="103" y="80"/>
                </a:cubicBezTo>
                <a:cubicBezTo>
                  <a:pt x="103" y="83"/>
                  <a:pt x="100" y="85"/>
                  <a:pt x="97" y="85"/>
                </a:cubicBezTo>
                <a:cubicBezTo>
                  <a:pt x="95" y="85"/>
                  <a:pt x="92" y="83"/>
                  <a:pt x="92" y="80"/>
                </a:cubicBezTo>
                <a:cubicBezTo>
                  <a:pt x="92" y="77"/>
                  <a:pt x="95" y="75"/>
                  <a:pt x="97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91">
            <a:extLst>
              <a:ext uri="{FF2B5EF4-FFF2-40B4-BE49-F238E27FC236}">
                <a16:creationId xmlns:a16="http://schemas.microsoft.com/office/drawing/2014/main" id="{8C3E9E6B-F1EB-4DE1-ABBD-3FE1102CBC36}"/>
              </a:ext>
            </a:extLst>
          </p:cNvPr>
          <p:cNvSpPr>
            <a:spLocks noEditPoints="1"/>
          </p:cNvSpPr>
          <p:nvPr/>
        </p:nvSpPr>
        <p:spPr bwMode="auto">
          <a:xfrm>
            <a:off x="9782340" y="2364535"/>
            <a:ext cx="326584" cy="349768"/>
          </a:xfrm>
          <a:custGeom>
            <a:avLst/>
            <a:gdLst>
              <a:gd name="T0" fmla="*/ 456443 w 151"/>
              <a:gd name="T1" fmla="*/ 464791 h 160"/>
              <a:gd name="T2" fmla="*/ 197565 w 151"/>
              <a:gd name="T3" fmla="*/ 464791 h 160"/>
              <a:gd name="T4" fmla="*/ 231628 w 151"/>
              <a:gd name="T5" fmla="*/ 426919 h 160"/>
              <a:gd name="T6" fmla="*/ 231628 w 151"/>
              <a:gd name="T7" fmla="*/ 406261 h 160"/>
              <a:gd name="T8" fmla="*/ 214596 w 151"/>
              <a:gd name="T9" fmla="*/ 406261 h 160"/>
              <a:gd name="T10" fmla="*/ 153283 w 151"/>
              <a:gd name="T11" fmla="*/ 468234 h 160"/>
              <a:gd name="T12" fmla="*/ 153283 w 151"/>
              <a:gd name="T13" fmla="*/ 485448 h 160"/>
              <a:gd name="T14" fmla="*/ 214596 w 151"/>
              <a:gd name="T15" fmla="*/ 547420 h 160"/>
              <a:gd name="T16" fmla="*/ 224815 w 151"/>
              <a:gd name="T17" fmla="*/ 550863 h 160"/>
              <a:gd name="T18" fmla="*/ 235034 w 151"/>
              <a:gd name="T19" fmla="*/ 547420 h 160"/>
              <a:gd name="T20" fmla="*/ 235034 w 151"/>
              <a:gd name="T21" fmla="*/ 526763 h 160"/>
              <a:gd name="T22" fmla="*/ 197565 w 151"/>
              <a:gd name="T23" fmla="*/ 492334 h 160"/>
              <a:gd name="T24" fmla="*/ 456443 w 151"/>
              <a:gd name="T25" fmla="*/ 492334 h 160"/>
              <a:gd name="T26" fmla="*/ 514350 w 151"/>
              <a:gd name="T27" fmla="*/ 433805 h 160"/>
              <a:gd name="T28" fmla="*/ 514350 w 151"/>
              <a:gd name="T29" fmla="*/ 117058 h 160"/>
              <a:gd name="T30" fmla="*/ 456443 w 151"/>
              <a:gd name="T31" fmla="*/ 58529 h 160"/>
              <a:gd name="T32" fmla="*/ 418974 w 151"/>
              <a:gd name="T33" fmla="*/ 58529 h 160"/>
              <a:gd name="T34" fmla="*/ 405349 w 151"/>
              <a:gd name="T35" fmla="*/ 72301 h 160"/>
              <a:gd name="T36" fmla="*/ 418974 w 151"/>
              <a:gd name="T37" fmla="*/ 86072 h 160"/>
              <a:gd name="T38" fmla="*/ 456443 w 151"/>
              <a:gd name="T39" fmla="*/ 86072 h 160"/>
              <a:gd name="T40" fmla="*/ 487100 w 151"/>
              <a:gd name="T41" fmla="*/ 117058 h 160"/>
              <a:gd name="T42" fmla="*/ 487100 w 151"/>
              <a:gd name="T43" fmla="*/ 433805 h 160"/>
              <a:gd name="T44" fmla="*/ 456443 w 151"/>
              <a:gd name="T45" fmla="*/ 464791 h 160"/>
              <a:gd name="T46" fmla="*/ 299754 w 151"/>
              <a:gd name="T47" fmla="*/ 3443 h 160"/>
              <a:gd name="T48" fmla="*/ 279316 w 151"/>
              <a:gd name="T49" fmla="*/ 3443 h 160"/>
              <a:gd name="T50" fmla="*/ 279316 w 151"/>
              <a:gd name="T51" fmla="*/ 24100 h 160"/>
              <a:gd name="T52" fmla="*/ 316785 w 151"/>
              <a:gd name="T53" fmla="*/ 58529 h 160"/>
              <a:gd name="T54" fmla="*/ 57907 w 151"/>
              <a:gd name="T55" fmla="*/ 58529 h 160"/>
              <a:gd name="T56" fmla="*/ 0 w 151"/>
              <a:gd name="T57" fmla="*/ 117058 h 160"/>
              <a:gd name="T58" fmla="*/ 0 w 151"/>
              <a:gd name="T59" fmla="*/ 433805 h 160"/>
              <a:gd name="T60" fmla="*/ 57907 w 151"/>
              <a:gd name="T61" fmla="*/ 492334 h 160"/>
              <a:gd name="T62" fmla="*/ 95376 w 151"/>
              <a:gd name="T63" fmla="*/ 492334 h 160"/>
              <a:gd name="T64" fmla="*/ 109001 w 151"/>
              <a:gd name="T65" fmla="*/ 478562 h 160"/>
              <a:gd name="T66" fmla="*/ 95376 w 151"/>
              <a:gd name="T67" fmla="*/ 464791 h 160"/>
              <a:gd name="T68" fmla="*/ 57907 w 151"/>
              <a:gd name="T69" fmla="*/ 464791 h 160"/>
              <a:gd name="T70" fmla="*/ 27250 w 151"/>
              <a:gd name="T71" fmla="*/ 433805 h 160"/>
              <a:gd name="T72" fmla="*/ 27250 w 151"/>
              <a:gd name="T73" fmla="*/ 117058 h 160"/>
              <a:gd name="T74" fmla="*/ 57907 w 151"/>
              <a:gd name="T75" fmla="*/ 86072 h 160"/>
              <a:gd name="T76" fmla="*/ 316785 w 151"/>
              <a:gd name="T77" fmla="*/ 86072 h 160"/>
              <a:gd name="T78" fmla="*/ 279316 w 151"/>
              <a:gd name="T79" fmla="*/ 123944 h 160"/>
              <a:gd name="T80" fmla="*/ 279316 w 151"/>
              <a:gd name="T81" fmla="*/ 144602 h 160"/>
              <a:gd name="T82" fmla="*/ 289535 w 151"/>
              <a:gd name="T83" fmla="*/ 148044 h 160"/>
              <a:gd name="T84" fmla="*/ 299754 w 151"/>
              <a:gd name="T85" fmla="*/ 144602 h 160"/>
              <a:gd name="T86" fmla="*/ 357661 w 151"/>
              <a:gd name="T87" fmla="*/ 82629 h 160"/>
              <a:gd name="T88" fmla="*/ 361067 w 151"/>
              <a:gd name="T89" fmla="*/ 72301 h 160"/>
              <a:gd name="T90" fmla="*/ 357661 w 151"/>
              <a:gd name="T91" fmla="*/ 65415 h 160"/>
              <a:gd name="T92" fmla="*/ 299754 w 151"/>
              <a:gd name="T93" fmla="*/ 3443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51" h="160">
                <a:moveTo>
                  <a:pt x="134" y="135"/>
                </a:moveTo>
                <a:cubicBezTo>
                  <a:pt x="58" y="135"/>
                  <a:pt x="58" y="135"/>
                  <a:pt x="58" y="135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70" y="123"/>
                  <a:pt x="70" y="120"/>
                  <a:pt x="68" y="118"/>
                </a:cubicBezTo>
                <a:cubicBezTo>
                  <a:pt x="67" y="117"/>
                  <a:pt x="64" y="117"/>
                  <a:pt x="63" y="118"/>
                </a:cubicBezTo>
                <a:cubicBezTo>
                  <a:pt x="45" y="136"/>
                  <a:pt x="45" y="136"/>
                  <a:pt x="45" y="136"/>
                </a:cubicBezTo>
                <a:cubicBezTo>
                  <a:pt x="44" y="137"/>
                  <a:pt x="44" y="140"/>
                  <a:pt x="45" y="141"/>
                </a:cubicBezTo>
                <a:cubicBezTo>
                  <a:pt x="63" y="159"/>
                  <a:pt x="63" y="159"/>
                  <a:pt x="63" y="159"/>
                </a:cubicBezTo>
                <a:cubicBezTo>
                  <a:pt x="64" y="160"/>
                  <a:pt x="65" y="160"/>
                  <a:pt x="66" y="160"/>
                </a:cubicBezTo>
                <a:cubicBezTo>
                  <a:pt x="67" y="160"/>
                  <a:pt x="68" y="160"/>
                  <a:pt x="69" y="159"/>
                </a:cubicBezTo>
                <a:cubicBezTo>
                  <a:pt x="70" y="157"/>
                  <a:pt x="70" y="155"/>
                  <a:pt x="69" y="153"/>
                </a:cubicBezTo>
                <a:cubicBezTo>
                  <a:pt x="58" y="143"/>
                  <a:pt x="58" y="143"/>
                  <a:pt x="58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43" y="143"/>
                  <a:pt x="151" y="135"/>
                  <a:pt x="151" y="126"/>
                </a:cubicBezTo>
                <a:cubicBezTo>
                  <a:pt x="151" y="34"/>
                  <a:pt x="151" y="34"/>
                  <a:pt x="151" y="34"/>
                </a:cubicBezTo>
                <a:cubicBezTo>
                  <a:pt x="151" y="25"/>
                  <a:pt x="143" y="17"/>
                  <a:pt x="134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1" y="17"/>
                  <a:pt x="119" y="19"/>
                  <a:pt x="119" y="21"/>
                </a:cubicBezTo>
                <a:cubicBezTo>
                  <a:pt x="119" y="24"/>
                  <a:pt x="121" y="25"/>
                  <a:pt x="123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39" y="25"/>
                  <a:pt x="143" y="29"/>
                  <a:pt x="143" y="34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43" y="131"/>
                  <a:pt x="139" y="135"/>
                  <a:pt x="134" y="135"/>
                </a:cubicBezTo>
                <a:close/>
                <a:moveTo>
                  <a:pt x="88" y="1"/>
                </a:moveTo>
                <a:cubicBezTo>
                  <a:pt x="86" y="0"/>
                  <a:pt x="84" y="0"/>
                  <a:pt x="82" y="1"/>
                </a:cubicBezTo>
                <a:cubicBezTo>
                  <a:pt x="81" y="3"/>
                  <a:pt x="81" y="5"/>
                  <a:pt x="82" y="7"/>
                </a:cubicBezTo>
                <a:cubicBezTo>
                  <a:pt x="93" y="17"/>
                  <a:pt x="93" y="17"/>
                  <a:pt x="93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7" y="17"/>
                  <a:pt x="0" y="25"/>
                  <a:pt x="0" y="3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5"/>
                  <a:pt x="7" y="143"/>
                  <a:pt x="17" y="143"/>
                </a:cubicBezTo>
                <a:cubicBezTo>
                  <a:pt x="28" y="143"/>
                  <a:pt x="28" y="143"/>
                  <a:pt x="28" y="143"/>
                </a:cubicBezTo>
                <a:cubicBezTo>
                  <a:pt x="30" y="143"/>
                  <a:pt x="32" y="141"/>
                  <a:pt x="32" y="139"/>
                </a:cubicBezTo>
                <a:cubicBezTo>
                  <a:pt x="32" y="136"/>
                  <a:pt x="30" y="135"/>
                  <a:pt x="28" y="135"/>
                </a:cubicBezTo>
                <a:cubicBezTo>
                  <a:pt x="17" y="135"/>
                  <a:pt x="17" y="135"/>
                  <a:pt x="17" y="135"/>
                </a:cubicBezTo>
                <a:cubicBezTo>
                  <a:pt x="12" y="135"/>
                  <a:pt x="8" y="131"/>
                  <a:pt x="8" y="126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29"/>
                  <a:pt x="12" y="25"/>
                  <a:pt x="17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82" y="36"/>
                  <a:pt x="82" y="36"/>
                  <a:pt x="82" y="36"/>
                </a:cubicBezTo>
                <a:cubicBezTo>
                  <a:pt x="81" y="37"/>
                  <a:pt x="81" y="40"/>
                  <a:pt x="82" y="42"/>
                </a:cubicBezTo>
                <a:cubicBezTo>
                  <a:pt x="83" y="42"/>
                  <a:pt x="84" y="43"/>
                  <a:pt x="85" y="43"/>
                </a:cubicBezTo>
                <a:cubicBezTo>
                  <a:pt x="86" y="43"/>
                  <a:pt x="87" y="42"/>
                  <a:pt x="88" y="42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6" y="23"/>
                  <a:pt x="106" y="22"/>
                  <a:pt x="106" y="21"/>
                </a:cubicBezTo>
                <a:cubicBezTo>
                  <a:pt x="106" y="20"/>
                  <a:pt x="106" y="19"/>
                  <a:pt x="105" y="19"/>
                </a:cubicBezTo>
                <a:lnTo>
                  <a:pt x="8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92">
            <a:extLst>
              <a:ext uri="{FF2B5EF4-FFF2-40B4-BE49-F238E27FC236}">
                <a16:creationId xmlns:a16="http://schemas.microsoft.com/office/drawing/2014/main" id="{842BBC5B-B46E-44BA-94AD-1A47A6909FF2}"/>
              </a:ext>
            </a:extLst>
          </p:cNvPr>
          <p:cNvSpPr>
            <a:spLocks noEditPoints="1"/>
          </p:cNvSpPr>
          <p:nvPr/>
        </p:nvSpPr>
        <p:spPr bwMode="auto">
          <a:xfrm>
            <a:off x="9774720" y="3348703"/>
            <a:ext cx="326584" cy="349768"/>
          </a:xfrm>
          <a:custGeom>
            <a:avLst/>
            <a:gdLst>
              <a:gd name="T0" fmla="*/ 456443 w 151"/>
              <a:gd name="T1" fmla="*/ 464791 h 160"/>
              <a:gd name="T2" fmla="*/ 418974 w 151"/>
              <a:gd name="T3" fmla="*/ 464791 h 160"/>
              <a:gd name="T4" fmla="*/ 405349 w 151"/>
              <a:gd name="T5" fmla="*/ 478562 h 160"/>
              <a:gd name="T6" fmla="*/ 418974 w 151"/>
              <a:gd name="T7" fmla="*/ 492334 h 160"/>
              <a:gd name="T8" fmla="*/ 456443 w 151"/>
              <a:gd name="T9" fmla="*/ 492334 h 160"/>
              <a:gd name="T10" fmla="*/ 514350 w 151"/>
              <a:gd name="T11" fmla="*/ 433805 h 160"/>
              <a:gd name="T12" fmla="*/ 514350 w 151"/>
              <a:gd name="T13" fmla="*/ 117058 h 160"/>
              <a:gd name="T14" fmla="*/ 456443 w 151"/>
              <a:gd name="T15" fmla="*/ 58529 h 160"/>
              <a:gd name="T16" fmla="*/ 197565 w 151"/>
              <a:gd name="T17" fmla="*/ 58529 h 160"/>
              <a:gd name="T18" fmla="*/ 231628 w 151"/>
              <a:gd name="T19" fmla="*/ 24100 h 160"/>
              <a:gd name="T20" fmla="*/ 231628 w 151"/>
              <a:gd name="T21" fmla="*/ 3443 h 160"/>
              <a:gd name="T22" fmla="*/ 214596 w 151"/>
              <a:gd name="T23" fmla="*/ 3443 h 160"/>
              <a:gd name="T24" fmla="*/ 153283 w 151"/>
              <a:gd name="T25" fmla="*/ 65415 h 160"/>
              <a:gd name="T26" fmla="*/ 153283 w 151"/>
              <a:gd name="T27" fmla="*/ 82629 h 160"/>
              <a:gd name="T28" fmla="*/ 214596 w 151"/>
              <a:gd name="T29" fmla="*/ 144602 h 160"/>
              <a:gd name="T30" fmla="*/ 224815 w 151"/>
              <a:gd name="T31" fmla="*/ 148044 h 160"/>
              <a:gd name="T32" fmla="*/ 235034 w 151"/>
              <a:gd name="T33" fmla="*/ 144602 h 160"/>
              <a:gd name="T34" fmla="*/ 235034 w 151"/>
              <a:gd name="T35" fmla="*/ 123944 h 160"/>
              <a:gd name="T36" fmla="*/ 197565 w 151"/>
              <a:gd name="T37" fmla="*/ 86072 h 160"/>
              <a:gd name="T38" fmla="*/ 456443 w 151"/>
              <a:gd name="T39" fmla="*/ 86072 h 160"/>
              <a:gd name="T40" fmla="*/ 487100 w 151"/>
              <a:gd name="T41" fmla="*/ 117058 h 160"/>
              <a:gd name="T42" fmla="*/ 487100 w 151"/>
              <a:gd name="T43" fmla="*/ 433805 h 160"/>
              <a:gd name="T44" fmla="*/ 456443 w 151"/>
              <a:gd name="T45" fmla="*/ 464791 h 160"/>
              <a:gd name="T46" fmla="*/ 279316 w 151"/>
              <a:gd name="T47" fmla="*/ 547420 h 160"/>
              <a:gd name="T48" fmla="*/ 289535 w 151"/>
              <a:gd name="T49" fmla="*/ 550863 h 160"/>
              <a:gd name="T50" fmla="*/ 299754 w 151"/>
              <a:gd name="T51" fmla="*/ 547420 h 160"/>
              <a:gd name="T52" fmla="*/ 357661 w 151"/>
              <a:gd name="T53" fmla="*/ 485448 h 160"/>
              <a:gd name="T54" fmla="*/ 357661 w 151"/>
              <a:gd name="T55" fmla="*/ 468234 h 160"/>
              <a:gd name="T56" fmla="*/ 299754 w 151"/>
              <a:gd name="T57" fmla="*/ 406261 h 160"/>
              <a:gd name="T58" fmla="*/ 279316 w 151"/>
              <a:gd name="T59" fmla="*/ 406261 h 160"/>
              <a:gd name="T60" fmla="*/ 279316 w 151"/>
              <a:gd name="T61" fmla="*/ 426919 h 160"/>
              <a:gd name="T62" fmla="*/ 316785 w 151"/>
              <a:gd name="T63" fmla="*/ 464791 h 160"/>
              <a:gd name="T64" fmla="*/ 57907 w 151"/>
              <a:gd name="T65" fmla="*/ 464791 h 160"/>
              <a:gd name="T66" fmla="*/ 27250 w 151"/>
              <a:gd name="T67" fmla="*/ 433805 h 160"/>
              <a:gd name="T68" fmla="*/ 27250 w 151"/>
              <a:gd name="T69" fmla="*/ 117058 h 160"/>
              <a:gd name="T70" fmla="*/ 57907 w 151"/>
              <a:gd name="T71" fmla="*/ 86072 h 160"/>
              <a:gd name="T72" fmla="*/ 95376 w 151"/>
              <a:gd name="T73" fmla="*/ 86072 h 160"/>
              <a:gd name="T74" fmla="*/ 109001 w 151"/>
              <a:gd name="T75" fmla="*/ 72301 h 160"/>
              <a:gd name="T76" fmla="*/ 95376 w 151"/>
              <a:gd name="T77" fmla="*/ 58529 h 160"/>
              <a:gd name="T78" fmla="*/ 57907 w 151"/>
              <a:gd name="T79" fmla="*/ 58529 h 160"/>
              <a:gd name="T80" fmla="*/ 0 w 151"/>
              <a:gd name="T81" fmla="*/ 117058 h 160"/>
              <a:gd name="T82" fmla="*/ 0 w 151"/>
              <a:gd name="T83" fmla="*/ 433805 h 160"/>
              <a:gd name="T84" fmla="*/ 57907 w 151"/>
              <a:gd name="T85" fmla="*/ 492334 h 160"/>
              <a:gd name="T86" fmla="*/ 316785 w 151"/>
              <a:gd name="T87" fmla="*/ 492334 h 160"/>
              <a:gd name="T88" fmla="*/ 279316 w 151"/>
              <a:gd name="T89" fmla="*/ 526763 h 160"/>
              <a:gd name="T90" fmla="*/ 279316 w 151"/>
              <a:gd name="T91" fmla="*/ 547420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1" h="160">
                <a:moveTo>
                  <a:pt x="134" y="135"/>
                </a:moveTo>
                <a:cubicBezTo>
                  <a:pt x="123" y="135"/>
                  <a:pt x="123" y="135"/>
                  <a:pt x="123" y="135"/>
                </a:cubicBezTo>
                <a:cubicBezTo>
                  <a:pt x="121" y="135"/>
                  <a:pt x="119" y="136"/>
                  <a:pt x="119" y="139"/>
                </a:cubicBezTo>
                <a:cubicBezTo>
                  <a:pt x="119" y="141"/>
                  <a:pt x="121" y="143"/>
                  <a:pt x="123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43" y="143"/>
                  <a:pt x="151" y="135"/>
                  <a:pt x="151" y="126"/>
                </a:cubicBezTo>
                <a:cubicBezTo>
                  <a:pt x="151" y="34"/>
                  <a:pt x="151" y="34"/>
                  <a:pt x="151" y="34"/>
                </a:cubicBezTo>
                <a:cubicBezTo>
                  <a:pt x="151" y="25"/>
                  <a:pt x="143" y="17"/>
                  <a:pt x="134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68" y="7"/>
                  <a:pt x="68" y="7"/>
                  <a:pt x="68" y="7"/>
                </a:cubicBezTo>
                <a:cubicBezTo>
                  <a:pt x="70" y="5"/>
                  <a:pt x="70" y="3"/>
                  <a:pt x="68" y="1"/>
                </a:cubicBezTo>
                <a:cubicBezTo>
                  <a:pt x="67" y="0"/>
                  <a:pt x="64" y="0"/>
                  <a:pt x="63" y="1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20"/>
                  <a:pt x="44" y="23"/>
                  <a:pt x="45" y="24"/>
                </a:cubicBezTo>
                <a:cubicBezTo>
                  <a:pt x="63" y="42"/>
                  <a:pt x="63" y="42"/>
                  <a:pt x="63" y="42"/>
                </a:cubicBezTo>
                <a:cubicBezTo>
                  <a:pt x="64" y="42"/>
                  <a:pt x="65" y="43"/>
                  <a:pt x="66" y="43"/>
                </a:cubicBezTo>
                <a:cubicBezTo>
                  <a:pt x="67" y="43"/>
                  <a:pt x="68" y="42"/>
                  <a:pt x="69" y="42"/>
                </a:cubicBezTo>
                <a:cubicBezTo>
                  <a:pt x="70" y="40"/>
                  <a:pt x="70" y="37"/>
                  <a:pt x="69" y="36"/>
                </a:cubicBezTo>
                <a:cubicBezTo>
                  <a:pt x="58" y="25"/>
                  <a:pt x="58" y="25"/>
                  <a:pt x="58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39" y="25"/>
                  <a:pt x="143" y="29"/>
                  <a:pt x="143" y="34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43" y="131"/>
                  <a:pt x="139" y="135"/>
                  <a:pt x="134" y="135"/>
                </a:cubicBezTo>
                <a:close/>
                <a:moveTo>
                  <a:pt x="82" y="159"/>
                </a:moveTo>
                <a:cubicBezTo>
                  <a:pt x="83" y="160"/>
                  <a:pt x="84" y="160"/>
                  <a:pt x="85" y="160"/>
                </a:cubicBezTo>
                <a:cubicBezTo>
                  <a:pt x="86" y="160"/>
                  <a:pt x="87" y="160"/>
                  <a:pt x="88" y="159"/>
                </a:cubicBezTo>
                <a:cubicBezTo>
                  <a:pt x="105" y="141"/>
                  <a:pt x="105" y="141"/>
                  <a:pt x="105" y="141"/>
                </a:cubicBezTo>
                <a:cubicBezTo>
                  <a:pt x="107" y="140"/>
                  <a:pt x="107" y="137"/>
                  <a:pt x="105" y="136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6" y="117"/>
                  <a:pt x="84" y="117"/>
                  <a:pt x="82" y="118"/>
                </a:cubicBezTo>
                <a:cubicBezTo>
                  <a:pt x="81" y="120"/>
                  <a:pt x="81" y="123"/>
                  <a:pt x="82" y="124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17" y="135"/>
                  <a:pt x="17" y="135"/>
                  <a:pt x="17" y="135"/>
                </a:cubicBezTo>
                <a:cubicBezTo>
                  <a:pt x="12" y="135"/>
                  <a:pt x="8" y="131"/>
                  <a:pt x="8" y="126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29"/>
                  <a:pt x="12" y="25"/>
                  <a:pt x="17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30" y="25"/>
                  <a:pt x="32" y="24"/>
                  <a:pt x="32" y="21"/>
                </a:cubicBezTo>
                <a:cubicBezTo>
                  <a:pt x="32" y="19"/>
                  <a:pt x="30" y="17"/>
                  <a:pt x="2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7" y="17"/>
                  <a:pt x="0" y="25"/>
                  <a:pt x="0" y="3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5"/>
                  <a:pt x="7" y="143"/>
                  <a:pt x="17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81" y="155"/>
                  <a:pt x="81" y="157"/>
                  <a:pt x="82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93">
            <a:extLst>
              <a:ext uri="{FF2B5EF4-FFF2-40B4-BE49-F238E27FC236}">
                <a16:creationId xmlns:a16="http://schemas.microsoft.com/office/drawing/2014/main" id="{FF460DD8-6EDC-4813-A4E9-93DEEA039BBC}"/>
              </a:ext>
            </a:extLst>
          </p:cNvPr>
          <p:cNvSpPr>
            <a:spLocks/>
          </p:cNvSpPr>
          <p:nvPr/>
        </p:nvSpPr>
        <p:spPr bwMode="auto">
          <a:xfrm>
            <a:off x="9759915" y="4381189"/>
            <a:ext cx="346744" cy="284250"/>
          </a:xfrm>
          <a:custGeom>
            <a:avLst/>
            <a:gdLst>
              <a:gd name="T0" fmla="*/ 61436 w 160"/>
              <a:gd name="T1" fmla="*/ 447675 h 130"/>
              <a:gd name="T2" fmla="*/ 484664 w 160"/>
              <a:gd name="T3" fmla="*/ 447675 h 130"/>
              <a:gd name="T4" fmla="*/ 546100 w 160"/>
              <a:gd name="T5" fmla="*/ 385689 h 130"/>
              <a:gd name="T6" fmla="*/ 546100 w 160"/>
              <a:gd name="T7" fmla="*/ 130859 h 130"/>
              <a:gd name="T8" fmla="*/ 484664 w 160"/>
              <a:gd name="T9" fmla="*/ 68873 h 130"/>
              <a:gd name="T10" fmla="*/ 361791 w 160"/>
              <a:gd name="T11" fmla="*/ 68873 h 130"/>
              <a:gd name="T12" fmla="*/ 348139 w 160"/>
              <a:gd name="T13" fmla="*/ 82648 h 130"/>
              <a:gd name="T14" fmla="*/ 361791 w 160"/>
              <a:gd name="T15" fmla="*/ 96422 h 130"/>
              <a:gd name="T16" fmla="*/ 484664 w 160"/>
              <a:gd name="T17" fmla="*/ 96422 h 130"/>
              <a:gd name="T18" fmla="*/ 518795 w 160"/>
              <a:gd name="T19" fmla="*/ 130859 h 130"/>
              <a:gd name="T20" fmla="*/ 518795 w 160"/>
              <a:gd name="T21" fmla="*/ 389133 h 130"/>
              <a:gd name="T22" fmla="*/ 484664 w 160"/>
              <a:gd name="T23" fmla="*/ 420126 h 130"/>
              <a:gd name="T24" fmla="*/ 61436 w 160"/>
              <a:gd name="T25" fmla="*/ 420126 h 130"/>
              <a:gd name="T26" fmla="*/ 27305 w 160"/>
              <a:gd name="T27" fmla="*/ 389133 h 130"/>
              <a:gd name="T28" fmla="*/ 27305 w 160"/>
              <a:gd name="T29" fmla="*/ 130859 h 130"/>
              <a:gd name="T30" fmla="*/ 61436 w 160"/>
              <a:gd name="T31" fmla="*/ 96422 h 130"/>
              <a:gd name="T32" fmla="*/ 238919 w 160"/>
              <a:gd name="T33" fmla="*/ 96422 h 130"/>
              <a:gd name="T34" fmla="*/ 194548 w 160"/>
              <a:gd name="T35" fmla="*/ 144633 h 130"/>
              <a:gd name="T36" fmla="*/ 194548 w 160"/>
              <a:gd name="T37" fmla="*/ 161852 h 130"/>
              <a:gd name="T38" fmla="*/ 204788 w 160"/>
              <a:gd name="T39" fmla="*/ 165295 h 130"/>
              <a:gd name="T40" fmla="*/ 215027 w 160"/>
              <a:gd name="T41" fmla="*/ 161852 h 130"/>
              <a:gd name="T42" fmla="*/ 283289 w 160"/>
              <a:gd name="T43" fmla="*/ 92979 h 130"/>
              <a:gd name="T44" fmla="*/ 283289 w 160"/>
              <a:gd name="T45" fmla="*/ 72317 h 130"/>
              <a:gd name="T46" fmla="*/ 215027 w 160"/>
              <a:gd name="T47" fmla="*/ 3444 h 130"/>
              <a:gd name="T48" fmla="*/ 194548 w 160"/>
              <a:gd name="T49" fmla="*/ 3444 h 130"/>
              <a:gd name="T50" fmla="*/ 194548 w 160"/>
              <a:gd name="T51" fmla="*/ 24106 h 130"/>
              <a:gd name="T52" fmla="*/ 238919 w 160"/>
              <a:gd name="T53" fmla="*/ 68873 h 130"/>
              <a:gd name="T54" fmla="*/ 61436 w 160"/>
              <a:gd name="T55" fmla="*/ 68873 h 130"/>
              <a:gd name="T56" fmla="*/ 0 w 160"/>
              <a:gd name="T57" fmla="*/ 130859 h 130"/>
              <a:gd name="T58" fmla="*/ 0 w 160"/>
              <a:gd name="T59" fmla="*/ 385689 h 130"/>
              <a:gd name="T60" fmla="*/ 61436 w 160"/>
              <a:gd name="T61" fmla="*/ 447675 h 13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0" h="130">
                <a:moveTo>
                  <a:pt x="18" y="130"/>
                </a:moveTo>
                <a:cubicBezTo>
                  <a:pt x="142" y="130"/>
                  <a:pt x="142" y="130"/>
                  <a:pt x="142" y="130"/>
                </a:cubicBezTo>
                <a:cubicBezTo>
                  <a:pt x="152" y="130"/>
                  <a:pt x="160" y="122"/>
                  <a:pt x="160" y="112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28"/>
                  <a:pt x="152" y="20"/>
                  <a:pt x="142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4" y="20"/>
                  <a:pt x="102" y="22"/>
                  <a:pt x="102" y="24"/>
                </a:cubicBezTo>
                <a:cubicBezTo>
                  <a:pt x="102" y="26"/>
                  <a:pt x="104" y="28"/>
                  <a:pt x="106" y="28"/>
                </a:cubicBezTo>
                <a:cubicBezTo>
                  <a:pt x="142" y="28"/>
                  <a:pt x="142" y="28"/>
                  <a:pt x="142" y="28"/>
                </a:cubicBezTo>
                <a:cubicBezTo>
                  <a:pt x="148" y="28"/>
                  <a:pt x="152" y="33"/>
                  <a:pt x="152" y="38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8"/>
                  <a:pt x="148" y="122"/>
                  <a:pt x="142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2" y="122"/>
                  <a:pt x="8" y="118"/>
                  <a:pt x="8" y="113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3"/>
                  <a:pt x="12" y="28"/>
                  <a:pt x="18" y="28"/>
                </a:cubicBezTo>
                <a:cubicBezTo>
                  <a:pt x="70" y="28"/>
                  <a:pt x="70" y="28"/>
                  <a:pt x="70" y="28"/>
                </a:cubicBezTo>
                <a:cubicBezTo>
                  <a:pt x="57" y="42"/>
                  <a:pt x="57" y="42"/>
                  <a:pt x="57" y="42"/>
                </a:cubicBezTo>
                <a:cubicBezTo>
                  <a:pt x="55" y="43"/>
                  <a:pt x="55" y="46"/>
                  <a:pt x="57" y="47"/>
                </a:cubicBezTo>
                <a:cubicBezTo>
                  <a:pt x="58" y="48"/>
                  <a:pt x="59" y="48"/>
                  <a:pt x="60" y="48"/>
                </a:cubicBezTo>
                <a:cubicBezTo>
                  <a:pt x="61" y="48"/>
                  <a:pt x="62" y="48"/>
                  <a:pt x="63" y="47"/>
                </a:cubicBezTo>
                <a:cubicBezTo>
                  <a:pt x="83" y="27"/>
                  <a:pt x="83" y="27"/>
                  <a:pt x="83" y="27"/>
                </a:cubicBezTo>
                <a:cubicBezTo>
                  <a:pt x="84" y="26"/>
                  <a:pt x="84" y="23"/>
                  <a:pt x="83" y="21"/>
                </a:cubicBezTo>
                <a:cubicBezTo>
                  <a:pt x="63" y="1"/>
                  <a:pt x="63" y="1"/>
                  <a:pt x="63" y="1"/>
                </a:cubicBezTo>
                <a:cubicBezTo>
                  <a:pt x="61" y="0"/>
                  <a:pt x="59" y="0"/>
                  <a:pt x="57" y="1"/>
                </a:cubicBezTo>
                <a:cubicBezTo>
                  <a:pt x="55" y="3"/>
                  <a:pt x="55" y="5"/>
                  <a:pt x="57" y="7"/>
                </a:cubicBezTo>
                <a:cubicBezTo>
                  <a:pt x="70" y="20"/>
                  <a:pt x="70" y="20"/>
                  <a:pt x="70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8" y="20"/>
                  <a:pt x="0" y="28"/>
                  <a:pt x="0" y="3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22"/>
                  <a:pt x="8" y="130"/>
                  <a:pt x="18" y="1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94">
            <a:extLst>
              <a:ext uri="{FF2B5EF4-FFF2-40B4-BE49-F238E27FC236}">
                <a16:creationId xmlns:a16="http://schemas.microsoft.com/office/drawing/2014/main" id="{3F7AAD9E-8EBC-4DAC-AFF0-7814B7955B18}"/>
              </a:ext>
            </a:extLst>
          </p:cNvPr>
          <p:cNvSpPr>
            <a:spLocks/>
          </p:cNvSpPr>
          <p:nvPr/>
        </p:nvSpPr>
        <p:spPr bwMode="auto">
          <a:xfrm>
            <a:off x="9767423" y="5329411"/>
            <a:ext cx="346744" cy="284250"/>
          </a:xfrm>
          <a:custGeom>
            <a:avLst/>
            <a:gdLst>
              <a:gd name="T0" fmla="*/ 484664 w 160"/>
              <a:gd name="T1" fmla="*/ 447675 h 130"/>
              <a:gd name="T2" fmla="*/ 61436 w 160"/>
              <a:gd name="T3" fmla="*/ 447675 h 130"/>
              <a:gd name="T4" fmla="*/ 0 w 160"/>
              <a:gd name="T5" fmla="*/ 389133 h 130"/>
              <a:gd name="T6" fmla="*/ 0 w 160"/>
              <a:gd name="T7" fmla="*/ 130859 h 130"/>
              <a:gd name="T8" fmla="*/ 61436 w 160"/>
              <a:gd name="T9" fmla="*/ 68873 h 130"/>
              <a:gd name="T10" fmla="*/ 184309 w 160"/>
              <a:gd name="T11" fmla="*/ 68873 h 130"/>
              <a:gd name="T12" fmla="*/ 197961 w 160"/>
              <a:gd name="T13" fmla="*/ 82648 h 130"/>
              <a:gd name="T14" fmla="*/ 184309 w 160"/>
              <a:gd name="T15" fmla="*/ 96422 h 130"/>
              <a:gd name="T16" fmla="*/ 61436 w 160"/>
              <a:gd name="T17" fmla="*/ 96422 h 130"/>
              <a:gd name="T18" fmla="*/ 27305 w 160"/>
              <a:gd name="T19" fmla="*/ 130859 h 130"/>
              <a:gd name="T20" fmla="*/ 27305 w 160"/>
              <a:gd name="T21" fmla="*/ 389133 h 130"/>
              <a:gd name="T22" fmla="*/ 61436 w 160"/>
              <a:gd name="T23" fmla="*/ 420126 h 130"/>
              <a:gd name="T24" fmla="*/ 484664 w 160"/>
              <a:gd name="T25" fmla="*/ 420126 h 130"/>
              <a:gd name="T26" fmla="*/ 518795 w 160"/>
              <a:gd name="T27" fmla="*/ 389133 h 130"/>
              <a:gd name="T28" fmla="*/ 518795 w 160"/>
              <a:gd name="T29" fmla="*/ 130859 h 130"/>
              <a:gd name="T30" fmla="*/ 484664 w 160"/>
              <a:gd name="T31" fmla="*/ 96422 h 130"/>
              <a:gd name="T32" fmla="*/ 307181 w 160"/>
              <a:gd name="T33" fmla="*/ 96422 h 130"/>
              <a:gd name="T34" fmla="*/ 351552 w 160"/>
              <a:gd name="T35" fmla="*/ 144633 h 130"/>
              <a:gd name="T36" fmla="*/ 351552 w 160"/>
              <a:gd name="T37" fmla="*/ 161852 h 130"/>
              <a:gd name="T38" fmla="*/ 341313 w 160"/>
              <a:gd name="T39" fmla="*/ 168739 h 130"/>
              <a:gd name="T40" fmla="*/ 331073 w 160"/>
              <a:gd name="T41" fmla="*/ 161852 h 130"/>
              <a:gd name="T42" fmla="*/ 262811 w 160"/>
              <a:gd name="T43" fmla="*/ 92979 h 130"/>
              <a:gd name="T44" fmla="*/ 262811 w 160"/>
              <a:gd name="T45" fmla="*/ 72317 h 130"/>
              <a:gd name="T46" fmla="*/ 331073 w 160"/>
              <a:gd name="T47" fmla="*/ 3444 h 130"/>
              <a:gd name="T48" fmla="*/ 351552 w 160"/>
              <a:gd name="T49" fmla="*/ 3444 h 130"/>
              <a:gd name="T50" fmla="*/ 351552 w 160"/>
              <a:gd name="T51" fmla="*/ 24106 h 130"/>
              <a:gd name="T52" fmla="*/ 307181 w 160"/>
              <a:gd name="T53" fmla="*/ 68873 h 130"/>
              <a:gd name="T54" fmla="*/ 484664 w 160"/>
              <a:gd name="T55" fmla="*/ 68873 h 130"/>
              <a:gd name="T56" fmla="*/ 546100 w 160"/>
              <a:gd name="T57" fmla="*/ 130859 h 130"/>
              <a:gd name="T58" fmla="*/ 546100 w 160"/>
              <a:gd name="T59" fmla="*/ 389133 h 130"/>
              <a:gd name="T60" fmla="*/ 484664 w 160"/>
              <a:gd name="T61" fmla="*/ 447675 h 13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0" h="130">
                <a:moveTo>
                  <a:pt x="142" y="130"/>
                </a:moveTo>
                <a:cubicBezTo>
                  <a:pt x="18" y="130"/>
                  <a:pt x="18" y="130"/>
                  <a:pt x="18" y="130"/>
                </a:cubicBezTo>
                <a:cubicBezTo>
                  <a:pt x="8" y="130"/>
                  <a:pt x="0" y="122"/>
                  <a:pt x="0" y="11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28"/>
                  <a:pt x="8" y="20"/>
                  <a:pt x="18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6" y="20"/>
                  <a:pt x="58" y="22"/>
                  <a:pt x="58" y="24"/>
                </a:cubicBezTo>
                <a:cubicBezTo>
                  <a:pt x="58" y="26"/>
                  <a:pt x="56" y="28"/>
                  <a:pt x="5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2" y="28"/>
                  <a:pt x="8" y="33"/>
                  <a:pt x="8" y="38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118"/>
                  <a:pt x="12" y="122"/>
                  <a:pt x="18" y="122"/>
                </a:cubicBezTo>
                <a:cubicBezTo>
                  <a:pt x="142" y="122"/>
                  <a:pt x="142" y="122"/>
                  <a:pt x="142" y="122"/>
                </a:cubicBezTo>
                <a:cubicBezTo>
                  <a:pt x="148" y="122"/>
                  <a:pt x="152" y="118"/>
                  <a:pt x="152" y="113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3"/>
                  <a:pt x="148" y="28"/>
                  <a:pt x="142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103" y="42"/>
                  <a:pt x="103" y="42"/>
                  <a:pt x="103" y="42"/>
                </a:cubicBezTo>
                <a:cubicBezTo>
                  <a:pt x="105" y="43"/>
                  <a:pt x="105" y="46"/>
                  <a:pt x="103" y="47"/>
                </a:cubicBezTo>
                <a:cubicBezTo>
                  <a:pt x="102" y="48"/>
                  <a:pt x="101" y="49"/>
                  <a:pt x="100" y="49"/>
                </a:cubicBezTo>
                <a:cubicBezTo>
                  <a:pt x="99" y="49"/>
                  <a:pt x="98" y="48"/>
                  <a:pt x="97" y="47"/>
                </a:cubicBezTo>
                <a:cubicBezTo>
                  <a:pt x="77" y="27"/>
                  <a:pt x="77" y="27"/>
                  <a:pt x="77" y="27"/>
                </a:cubicBezTo>
                <a:cubicBezTo>
                  <a:pt x="76" y="26"/>
                  <a:pt x="76" y="23"/>
                  <a:pt x="77" y="21"/>
                </a:cubicBezTo>
                <a:cubicBezTo>
                  <a:pt x="97" y="1"/>
                  <a:pt x="97" y="1"/>
                  <a:pt x="97" y="1"/>
                </a:cubicBezTo>
                <a:cubicBezTo>
                  <a:pt x="99" y="0"/>
                  <a:pt x="102" y="0"/>
                  <a:pt x="103" y="1"/>
                </a:cubicBezTo>
                <a:cubicBezTo>
                  <a:pt x="105" y="3"/>
                  <a:pt x="105" y="5"/>
                  <a:pt x="103" y="7"/>
                </a:cubicBezTo>
                <a:cubicBezTo>
                  <a:pt x="90" y="20"/>
                  <a:pt x="90" y="20"/>
                  <a:pt x="90" y="20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52" y="20"/>
                  <a:pt x="160" y="28"/>
                  <a:pt x="160" y="38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22"/>
                  <a:pt x="152" y="130"/>
                  <a:pt x="142" y="1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100">
            <a:extLst>
              <a:ext uri="{FF2B5EF4-FFF2-40B4-BE49-F238E27FC236}">
                <a16:creationId xmlns:a16="http://schemas.microsoft.com/office/drawing/2014/main" id="{3EC53B1E-698E-4AC6-8D9B-D97DFB15E092}"/>
              </a:ext>
            </a:extLst>
          </p:cNvPr>
          <p:cNvSpPr>
            <a:spLocks noEditPoints="1"/>
          </p:cNvSpPr>
          <p:nvPr/>
        </p:nvSpPr>
        <p:spPr bwMode="auto">
          <a:xfrm>
            <a:off x="10768929" y="1345784"/>
            <a:ext cx="346746" cy="348764"/>
          </a:xfrm>
          <a:custGeom>
            <a:avLst/>
            <a:gdLst>
              <a:gd name="T0" fmla="*/ 337899 w 160"/>
              <a:gd name="T1" fmla="*/ 178514 h 160"/>
              <a:gd name="T2" fmla="*/ 320834 w 160"/>
              <a:gd name="T3" fmla="*/ 178514 h 160"/>
              <a:gd name="T4" fmla="*/ 320834 w 160"/>
              <a:gd name="T5" fmla="*/ 199112 h 160"/>
              <a:gd name="T6" fmla="*/ 382270 w 160"/>
              <a:gd name="T7" fmla="*/ 260906 h 160"/>
              <a:gd name="T8" fmla="*/ 13653 w 160"/>
              <a:gd name="T9" fmla="*/ 260906 h 160"/>
              <a:gd name="T10" fmla="*/ 0 w 160"/>
              <a:gd name="T11" fmla="*/ 274638 h 160"/>
              <a:gd name="T12" fmla="*/ 13653 w 160"/>
              <a:gd name="T13" fmla="*/ 288369 h 160"/>
              <a:gd name="T14" fmla="*/ 382270 w 160"/>
              <a:gd name="T15" fmla="*/ 288369 h 160"/>
              <a:gd name="T16" fmla="*/ 320834 w 160"/>
              <a:gd name="T17" fmla="*/ 350163 h 160"/>
              <a:gd name="T18" fmla="*/ 320834 w 160"/>
              <a:gd name="T19" fmla="*/ 370761 h 160"/>
              <a:gd name="T20" fmla="*/ 327660 w 160"/>
              <a:gd name="T21" fmla="*/ 374194 h 160"/>
              <a:gd name="T22" fmla="*/ 337899 w 160"/>
              <a:gd name="T23" fmla="*/ 370761 h 160"/>
              <a:gd name="T24" fmla="*/ 423228 w 160"/>
              <a:gd name="T25" fmla="*/ 284936 h 160"/>
              <a:gd name="T26" fmla="*/ 430054 w 160"/>
              <a:gd name="T27" fmla="*/ 274638 h 160"/>
              <a:gd name="T28" fmla="*/ 423228 w 160"/>
              <a:gd name="T29" fmla="*/ 264339 h 160"/>
              <a:gd name="T30" fmla="*/ 337899 w 160"/>
              <a:gd name="T31" fmla="*/ 178514 h 160"/>
              <a:gd name="T32" fmla="*/ 546100 w 160"/>
              <a:gd name="T33" fmla="*/ 535543 h 160"/>
              <a:gd name="T34" fmla="*/ 546100 w 160"/>
              <a:gd name="T35" fmla="*/ 13732 h 160"/>
              <a:gd name="T36" fmla="*/ 532448 w 160"/>
              <a:gd name="T37" fmla="*/ 0 h 160"/>
              <a:gd name="T38" fmla="*/ 518795 w 160"/>
              <a:gd name="T39" fmla="*/ 13732 h 160"/>
              <a:gd name="T40" fmla="*/ 518795 w 160"/>
              <a:gd name="T41" fmla="*/ 535543 h 160"/>
              <a:gd name="T42" fmla="*/ 532448 w 160"/>
              <a:gd name="T43" fmla="*/ 549275 h 160"/>
              <a:gd name="T44" fmla="*/ 546100 w 160"/>
              <a:gd name="T45" fmla="*/ 535543 h 1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0" h="160">
                <a:moveTo>
                  <a:pt x="99" y="52"/>
                </a:moveTo>
                <a:cubicBezTo>
                  <a:pt x="98" y="50"/>
                  <a:pt x="95" y="50"/>
                  <a:pt x="94" y="52"/>
                </a:cubicBezTo>
                <a:cubicBezTo>
                  <a:pt x="92" y="53"/>
                  <a:pt x="92" y="56"/>
                  <a:pt x="94" y="5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2" y="76"/>
                  <a:pt x="0" y="78"/>
                  <a:pt x="0" y="80"/>
                </a:cubicBezTo>
                <a:cubicBezTo>
                  <a:pt x="0" y="82"/>
                  <a:pt x="2" y="84"/>
                  <a:pt x="4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92" y="104"/>
                  <a:pt x="92" y="106"/>
                  <a:pt x="94" y="108"/>
                </a:cubicBezTo>
                <a:cubicBezTo>
                  <a:pt x="94" y="109"/>
                  <a:pt x="95" y="109"/>
                  <a:pt x="96" y="109"/>
                </a:cubicBezTo>
                <a:cubicBezTo>
                  <a:pt x="97" y="109"/>
                  <a:pt x="98" y="109"/>
                  <a:pt x="99" y="108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125" y="82"/>
                  <a:pt x="126" y="81"/>
                  <a:pt x="126" y="80"/>
                </a:cubicBezTo>
                <a:cubicBezTo>
                  <a:pt x="126" y="79"/>
                  <a:pt x="125" y="78"/>
                  <a:pt x="124" y="77"/>
                </a:cubicBezTo>
                <a:lnTo>
                  <a:pt x="99" y="52"/>
                </a:lnTo>
                <a:close/>
                <a:moveTo>
                  <a:pt x="160" y="156"/>
                </a:move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154" y="0"/>
                  <a:pt x="152" y="2"/>
                  <a:pt x="152" y="4"/>
                </a:cubicBezTo>
                <a:cubicBezTo>
                  <a:pt x="152" y="156"/>
                  <a:pt x="152" y="156"/>
                  <a:pt x="152" y="156"/>
                </a:cubicBezTo>
                <a:cubicBezTo>
                  <a:pt x="152" y="158"/>
                  <a:pt x="154" y="160"/>
                  <a:pt x="156" y="160"/>
                </a:cubicBezTo>
                <a:cubicBezTo>
                  <a:pt x="158" y="160"/>
                  <a:pt x="160" y="158"/>
                  <a:pt x="160" y="1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101">
            <a:extLst>
              <a:ext uri="{FF2B5EF4-FFF2-40B4-BE49-F238E27FC236}">
                <a16:creationId xmlns:a16="http://schemas.microsoft.com/office/drawing/2014/main" id="{C7B48ECB-5102-4221-AD6B-60B75231F650}"/>
              </a:ext>
            </a:extLst>
          </p:cNvPr>
          <p:cNvSpPr>
            <a:spLocks noEditPoints="1"/>
          </p:cNvSpPr>
          <p:nvPr/>
        </p:nvSpPr>
        <p:spPr bwMode="auto">
          <a:xfrm>
            <a:off x="10767621" y="2364534"/>
            <a:ext cx="346746" cy="349770"/>
          </a:xfrm>
          <a:custGeom>
            <a:avLst/>
            <a:gdLst>
              <a:gd name="T0" fmla="*/ 273050 w 160"/>
              <a:gd name="T1" fmla="*/ 550863 h 160"/>
              <a:gd name="T2" fmla="*/ 546100 w 160"/>
              <a:gd name="T3" fmla="*/ 275432 h 160"/>
              <a:gd name="T4" fmla="*/ 273050 w 160"/>
              <a:gd name="T5" fmla="*/ 0 h 160"/>
              <a:gd name="T6" fmla="*/ 0 w 160"/>
              <a:gd name="T7" fmla="*/ 275432 h 160"/>
              <a:gd name="T8" fmla="*/ 273050 w 160"/>
              <a:gd name="T9" fmla="*/ 550863 h 160"/>
              <a:gd name="T10" fmla="*/ 273050 w 160"/>
              <a:gd name="T11" fmla="*/ 27543 h 160"/>
              <a:gd name="T12" fmla="*/ 518795 w 160"/>
              <a:gd name="T13" fmla="*/ 275432 h 160"/>
              <a:gd name="T14" fmla="*/ 273050 w 160"/>
              <a:gd name="T15" fmla="*/ 523320 h 160"/>
              <a:gd name="T16" fmla="*/ 27305 w 160"/>
              <a:gd name="T17" fmla="*/ 275432 h 160"/>
              <a:gd name="T18" fmla="*/ 273050 w 160"/>
              <a:gd name="T19" fmla="*/ 27543 h 160"/>
              <a:gd name="T20" fmla="*/ 153591 w 160"/>
              <a:gd name="T21" fmla="*/ 289203 h 160"/>
              <a:gd name="T22" fmla="*/ 358378 w 160"/>
              <a:gd name="T23" fmla="*/ 289203 h 160"/>
              <a:gd name="T24" fmla="*/ 303768 w 160"/>
              <a:gd name="T25" fmla="*/ 344289 h 160"/>
              <a:gd name="T26" fmla="*/ 303768 w 160"/>
              <a:gd name="T27" fmla="*/ 361504 h 160"/>
              <a:gd name="T28" fmla="*/ 314008 w 160"/>
              <a:gd name="T29" fmla="*/ 364947 h 160"/>
              <a:gd name="T30" fmla="*/ 324247 w 160"/>
              <a:gd name="T31" fmla="*/ 361504 h 160"/>
              <a:gd name="T32" fmla="*/ 402749 w 160"/>
              <a:gd name="T33" fmla="*/ 285760 h 160"/>
              <a:gd name="T34" fmla="*/ 402749 w 160"/>
              <a:gd name="T35" fmla="*/ 265103 h 160"/>
              <a:gd name="T36" fmla="*/ 324247 w 160"/>
              <a:gd name="T37" fmla="*/ 189359 h 160"/>
              <a:gd name="T38" fmla="*/ 303768 w 160"/>
              <a:gd name="T39" fmla="*/ 189359 h 160"/>
              <a:gd name="T40" fmla="*/ 303768 w 160"/>
              <a:gd name="T41" fmla="*/ 206574 h 160"/>
              <a:gd name="T42" fmla="*/ 358378 w 160"/>
              <a:gd name="T43" fmla="*/ 261660 h 160"/>
              <a:gd name="T44" fmla="*/ 153591 w 160"/>
              <a:gd name="T45" fmla="*/ 261660 h 160"/>
              <a:gd name="T46" fmla="*/ 139938 w 160"/>
              <a:gd name="T47" fmla="*/ 275432 h 160"/>
              <a:gd name="T48" fmla="*/ 153591 w 160"/>
              <a:gd name="T49" fmla="*/ 289203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  <a:moveTo>
                  <a:pt x="45" y="84"/>
                </a:moveTo>
                <a:cubicBezTo>
                  <a:pt x="105" y="84"/>
                  <a:pt x="105" y="84"/>
                  <a:pt x="105" y="84"/>
                </a:cubicBezTo>
                <a:cubicBezTo>
                  <a:pt x="89" y="100"/>
                  <a:pt x="89" y="100"/>
                  <a:pt x="89" y="100"/>
                </a:cubicBezTo>
                <a:cubicBezTo>
                  <a:pt x="88" y="101"/>
                  <a:pt x="88" y="104"/>
                  <a:pt x="89" y="105"/>
                </a:cubicBezTo>
                <a:cubicBezTo>
                  <a:pt x="90" y="106"/>
                  <a:pt x="91" y="106"/>
                  <a:pt x="92" y="106"/>
                </a:cubicBezTo>
                <a:cubicBezTo>
                  <a:pt x="93" y="106"/>
                  <a:pt x="94" y="106"/>
                  <a:pt x="95" y="105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9" y="81"/>
                  <a:pt x="119" y="79"/>
                  <a:pt x="118" y="77"/>
                </a:cubicBezTo>
                <a:cubicBezTo>
                  <a:pt x="95" y="55"/>
                  <a:pt x="95" y="55"/>
                  <a:pt x="95" y="55"/>
                </a:cubicBezTo>
                <a:cubicBezTo>
                  <a:pt x="94" y="53"/>
                  <a:pt x="91" y="53"/>
                  <a:pt x="89" y="55"/>
                </a:cubicBezTo>
                <a:cubicBezTo>
                  <a:pt x="88" y="56"/>
                  <a:pt x="88" y="59"/>
                  <a:pt x="89" y="60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3" y="76"/>
                  <a:pt x="41" y="78"/>
                  <a:pt x="41" y="80"/>
                </a:cubicBezTo>
                <a:cubicBezTo>
                  <a:pt x="41" y="82"/>
                  <a:pt x="43" y="84"/>
                  <a:pt x="45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102">
            <a:extLst>
              <a:ext uri="{FF2B5EF4-FFF2-40B4-BE49-F238E27FC236}">
                <a16:creationId xmlns:a16="http://schemas.microsoft.com/office/drawing/2014/main" id="{4BD70156-2349-4A63-9C81-B25AA9378B5B}"/>
              </a:ext>
            </a:extLst>
          </p:cNvPr>
          <p:cNvSpPr>
            <a:spLocks noEditPoints="1"/>
          </p:cNvSpPr>
          <p:nvPr/>
        </p:nvSpPr>
        <p:spPr bwMode="auto">
          <a:xfrm>
            <a:off x="10767621" y="3348702"/>
            <a:ext cx="346746" cy="349770"/>
          </a:xfrm>
          <a:custGeom>
            <a:avLst/>
            <a:gdLst>
              <a:gd name="T0" fmla="*/ 546100 w 160"/>
              <a:gd name="T1" fmla="*/ 537091 h 160"/>
              <a:gd name="T2" fmla="*/ 542687 w 160"/>
              <a:gd name="T3" fmla="*/ 117058 h 160"/>
              <a:gd name="T4" fmla="*/ 406162 w 160"/>
              <a:gd name="T5" fmla="*/ 3443 h 160"/>
              <a:gd name="T6" fmla="*/ 406162 w 160"/>
              <a:gd name="T7" fmla="*/ 0 h 160"/>
              <a:gd name="T8" fmla="*/ 402749 w 160"/>
              <a:gd name="T9" fmla="*/ 0 h 160"/>
              <a:gd name="T10" fmla="*/ 399336 w 160"/>
              <a:gd name="T11" fmla="*/ 0 h 160"/>
              <a:gd name="T12" fmla="*/ 0 w 160"/>
              <a:gd name="T13" fmla="*/ 13772 h 160"/>
              <a:gd name="T14" fmla="*/ 13653 w 160"/>
              <a:gd name="T15" fmla="*/ 550863 h 160"/>
              <a:gd name="T16" fmla="*/ 433467 w 160"/>
              <a:gd name="T17" fmla="*/ 523320 h 160"/>
              <a:gd name="T18" fmla="*/ 112633 w 160"/>
              <a:gd name="T19" fmla="*/ 313303 h 160"/>
              <a:gd name="T20" fmla="*/ 423228 w 160"/>
              <a:gd name="T21" fmla="*/ 306418 h 160"/>
              <a:gd name="T22" fmla="*/ 433467 w 160"/>
              <a:gd name="T23" fmla="*/ 523320 h 160"/>
              <a:gd name="T24" fmla="*/ 385683 w 160"/>
              <a:gd name="T25" fmla="*/ 27543 h 160"/>
              <a:gd name="T26" fmla="*/ 382270 w 160"/>
              <a:gd name="T27" fmla="*/ 175588 h 160"/>
              <a:gd name="T28" fmla="*/ 180896 w 160"/>
              <a:gd name="T29" fmla="*/ 172145 h 160"/>
              <a:gd name="T30" fmla="*/ 27305 w 160"/>
              <a:gd name="T31" fmla="*/ 27543 h 160"/>
              <a:gd name="T32" fmla="*/ 153591 w 160"/>
              <a:gd name="T33" fmla="*/ 172145 h 160"/>
              <a:gd name="T34" fmla="*/ 382270 w 160"/>
              <a:gd name="T35" fmla="*/ 203131 h 160"/>
              <a:gd name="T36" fmla="*/ 412988 w 160"/>
              <a:gd name="T37" fmla="*/ 44758 h 160"/>
              <a:gd name="T38" fmla="*/ 518795 w 160"/>
              <a:gd name="T39" fmla="*/ 523320 h 160"/>
              <a:gd name="T40" fmla="*/ 460772 w 160"/>
              <a:gd name="T41" fmla="*/ 313303 h 160"/>
              <a:gd name="T42" fmla="*/ 122873 w 160"/>
              <a:gd name="T43" fmla="*/ 278874 h 160"/>
              <a:gd name="T44" fmla="*/ 85328 w 160"/>
              <a:gd name="T45" fmla="*/ 523320 h 160"/>
              <a:gd name="T46" fmla="*/ 27305 w 160"/>
              <a:gd name="T47" fmla="*/ 27543 h 160"/>
              <a:gd name="T48" fmla="*/ 317421 w 160"/>
              <a:gd name="T49" fmla="*/ 89515 h 160"/>
              <a:gd name="T50" fmla="*/ 331073 w 160"/>
              <a:gd name="T51" fmla="*/ 137716 h 160"/>
              <a:gd name="T52" fmla="*/ 344726 w 160"/>
              <a:gd name="T53" fmla="*/ 75744 h 160"/>
              <a:gd name="T54" fmla="*/ 255984 w 160"/>
              <a:gd name="T55" fmla="*/ 58529 h 160"/>
              <a:gd name="T56" fmla="*/ 255984 w 160"/>
              <a:gd name="T57" fmla="*/ 89515 h 160"/>
              <a:gd name="T58" fmla="*/ 204788 w 160"/>
              <a:gd name="T59" fmla="*/ 364947 h 160"/>
              <a:gd name="T60" fmla="*/ 204788 w 160"/>
              <a:gd name="T61" fmla="*/ 392490 h 160"/>
              <a:gd name="T62" fmla="*/ 354965 w 160"/>
              <a:gd name="T63" fmla="*/ 378718 h 160"/>
              <a:gd name="T64" fmla="*/ 341313 w 160"/>
              <a:gd name="T65" fmla="*/ 440690 h 160"/>
              <a:gd name="T66" fmla="*/ 191135 w 160"/>
              <a:gd name="T67" fmla="*/ 454462 h 160"/>
              <a:gd name="T68" fmla="*/ 341313 w 160"/>
              <a:gd name="T69" fmla="*/ 468234 h 160"/>
              <a:gd name="T70" fmla="*/ 341313 w 160"/>
              <a:gd name="T71" fmla="*/ 440690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0">
                <a:moveTo>
                  <a:pt x="156" y="160"/>
                </a:moveTo>
                <a:cubicBezTo>
                  <a:pt x="158" y="160"/>
                  <a:pt x="160" y="158"/>
                  <a:pt x="160" y="156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36"/>
                  <a:pt x="159" y="35"/>
                  <a:pt x="159" y="34"/>
                </a:cubicBezTo>
                <a:cubicBezTo>
                  <a:pt x="120" y="1"/>
                  <a:pt x="120" y="1"/>
                  <a:pt x="120" y="1"/>
                </a:cubicBez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119" y="0"/>
                  <a:pt x="119" y="0"/>
                </a:cubicBezTo>
                <a:cubicBezTo>
                  <a:pt x="119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56" y="160"/>
                  <a:pt x="156" y="160"/>
                  <a:pt x="156" y="160"/>
                </a:cubicBezTo>
                <a:close/>
                <a:moveTo>
                  <a:pt x="127" y="152"/>
                </a:moveTo>
                <a:cubicBezTo>
                  <a:pt x="33" y="152"/>
                  <a:pt x="33" y="152"/>
                  <a:pt x="33" y="152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90"/>
                  <a:pt x="34" y="89"/>
                  <a:pt x="36" y="89"/>
                </a:cubicBezTo>
                <a:cubicBezTo>
                  <a:pt x="124" y="89"/>
                  <a:pt x="124" y="89"/>
                  <a:pt x="124" y="89"/>
                </a:cubicBezTo>
                <a:cubicBezTo>
                  <a:pt x="126" y="89"/>
                  <a:pt x="127" y="90"/>
                  <a:pt x="127" y="91"/>
                </a:cubicBezTo>
                <a:lnTo>
                  <a:pt x="127" y="152"/>
                </a:lnTo>
                <a:close/>
                <a:moveTo>
                  <a:pt x="53" y="8"/>
                </a:moveTo>
                <a:cubicBezTo>
                  <a:pt x="113" y="8"/>
                  <a:pt x="113" y="8"/>
                  <a:pt x="113" y="8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3" y="50"/>
                  <a:pt x="113" y="51"/>
                  <a:pt x="112" y="51"/>
                </a:cubicBezTo>
                <a:cubicBezTo>
                  <a:pt x="54" y="51"/>
                  <a:pt x="54" y="51"/>
                  <a:pt x="54" y="51"/>
                </a:cubicBezTo>
                <a:cubicBezTo>
                  <a:pt x="53" y="51"/>
                  <a:pt x="53" y="50"/>
                  <a:pt x="53" y="50"/>
                </a:cubicBezTo>
                <a:cubicBezTo>
                  <a:pt x="53" y="8"/>
                  <a:pt x="53" y="8"/>
                  <a:pt x="53" y="8"/>
                </a:cubicBezTo>
                <a:close/>
                <a:moveTo>
                  <a:pt x="8" y="8"/>
                </a:moveTo>
                <a:cubicBezTo>
                  <a:pt x="45" y="8"/>
                  <a:pt x="45" y="8"/>
                  <a:pt x="45" y="8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5"/>
                  <a:pt x="49" y="59"/>
                  <a:pt x="54" y="59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17" y="59"/>
                  <a:pt x="121" y="55"/>
                  <a:pt x="121" y="50"/>
                </a:cubicBezTo>
                <a:cubicBezTo>
                  <a:pt x="121" y="13"/>
                  <a:pt x="121" y="13"/>
                  <a:pt x="121" y="13"/>
                </a:cubicBezTo>
                <a:cubicBezTo>
                  <a:pt x="152" y="39"/>
                  <a:pt x="152" y="39"/>
                  <a:pt x="152" y="39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35" y="152"/>
                  <a:pt x="135" y="152"/>
                  <a:pt x="135" y="152"/>
                </a:cubicBezTo>
                <a:cubicBezTo>
                  <a:pt x="135" y="91"/>
                  <a:pt x="135" y="91"/>
                  <a:pt x="135" y="91"/>
                </a:cubicBezTo>
                <a:cubicBezTo>
                  <a:pt x="135" y="86"/>
                  <a:pt x="130" y="81"/>
                  <a:pt x="124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0" y="81"/>
                  <a:pt x="25" y="86"/>
                  <a:pt x="25" y="91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8" y="152"/>
                  <a:pt x="8" y="152"/>
                  <a:pt x="8" y="152"/>
                </a:cubicBezTo>
                <a:lnTo>
                  <a:pt x="8" y="8"/>
                </a:lnTo>
                <a:close/>
                <a:moveTo>
                  <a:pt x="75" y="26"/>
                </a:moveTo>
                <a:cubicBezTo>
                  <a:pt x="93" y="26"/>
                  <a:pt x="93" y="26"/>
                  <a:pt x="93" y="26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9"/>
                  <a:pt x="94" y="40"/>
                  <a:pt x="97" y="40"/>
                </a:cubicBezTo>
                <a:cubicBezTo>
                  <a:pt x="99" y="40"/>
                  <a:pt x="101" y="39"/>
                  <a:pt x="101" y="36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19"/>
                  <a:pt x="99" y="17"/>
                  <a:pt x="97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3" y="17"/>
                  <a:pt x="71" y="19"/>
                  <a:pt x="71" y="22"/>
                </a:cubicBezTo>
                <a:cubicBezTo>
                  <a:pt x="71" y="24"/>
                  <a:pt x="73" y="26"/>
                  <a:pt x="75" y="26"/>
                </a:cubicBezTo>
                <a:close/>
                <a:moveTo>
                  <a:pt x="100" y="106"/>
                </a:moveTo>
                <a:cubicBezTo>
                  <a:pt x="60" y="106"/>
                  <a:pt x="60" y="106"/>
                  <a:pt x="60" y="106"/>
                </a:cubicBezTo>
                <a:cubicBezTo>
                  <a:pt x="58" y="106"/>
                  <a:pt x="56" y="108"/>
                  <a:pt x="56" y="110"/>
                </a:cubicBezTo>
                <a:cubicBezTo>
                  <a:pt x="56" y="113"/>
                  <a:pt x="58" y="114"/>
                  <a:pt x="60" y="114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2" y="114"/>
                  <a:pt x="104" y="113"/>
                  <a:pt x="104" y="110"/>
                </a:cubicBezTo>
                <a:cubicBezTo>
                  <a:pt x="104" y="108"/>
                  <a:pt x="102" y="106"/>
                  <a:pt x="100" y="106"/>
                </a:cubicBezTo>
                <a:close/>
                <a:moveTo>
                  <a:pt x="100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58" y="128"/>
                  <a:pt x="56" y="129"/>
                  <a:pt x="56" y="132"/>
                </a:cubicBezTo>
                <a:cubicBezTo>
                  <a:pt x="56" y="134"/>
                  <a:pt x="58" y="136"/>
                  <a:pt x="6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2" y="136"/>
                  <a:pt x="104" y="134"/>
                  <a:pt x="104" y="132"/>
                </a:cubicBezTo>
                <a:cubicBezTo>
                  <a:pt x="104" y="129"/>
                  <a:pt x="102" y="128"/>
                  <a:pt x="100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103">
            <a:extLst>
              <a:ext uri="{FF2B5EF4-FFF2-40B4-BE49-F238E27FC236}">
                <a16:creationId xmlns:a16="http://schemas.microsoft.com/office/drawing/2014/main" id="{CC749A41-F075-427E-86DA-F927AC5C15B5}"/>
              </a:ext>
            </a:extLst>
          </p:cNvPr>
          <p:cNvSpPr>
            <a:spLocks noEditPoints="1"/>
          </p:cNvSpPr>
          <p:nvPr/>
        </p:nvSpPr>
        <p:spPr bwMode="auto">
          <a:xfrm>
            <a:off x="10746069" y="4348429"/>
            <a:ext cx="346746" cy="349770"/>
          </a:xfrm>
          <a:custGeom>
            <a:avLst/>
            <a:gdLst>
              <a:gd name="T0" fmla="*/ 0 w 160"/>
              <a:gd name="T1" fmla="*/ 230674 h 160"/>
              <a:gd name="T2" fmla="*/ 228679 w 160"/>
              <a:gd name="T3" fmla="*/ 457905 h 160"/>
              <a:gd name="T4" fmla="*/ 378857 w 160"/>
              <a:gd name="T5" fmla="*/ 399376 h 160"/>
              <a:gd name="T6" fmla="*/ 522208 w 160"/>
              <a:gd name="T7" fmla="*/ 547420 h 160"/>
              <a:gd name="T8" fmla="*/ 532448 w 160"/>
              <a:gd name="T9" fmla="*/ 550863 h 160"/>
              <a:gd name="T10" fmla="*/ 542687 w 160"/>
              <a:gd name="T11" fmla="*/ 547420 h 160"/>
              <a:gd name="T12" fmla="*/ 542687 w 160"/>
              <a:gd name="T13" fmla="*/ 526763 h 160"/>
              <a:gd name="T14" fmla="*/ 395923 w 160"/>
              <a:gd name="T15" fmla="*/ 382161 h 160"/>
              <a:gd name="T16" fmla="*/ 453946 w 160"/>
              <a:gd name="T17" fmla="*/ 230674 h 160"/>
              <a:gd name="T18" fmla="*/ 228679 w 160"/>
              <a:gd name="T19" fmla="*/ 0 h 160"/>
              <a:gd name="T20" fmla="*/ 0 w 160"/>
              <a:gd name="T21" fmla="*/ 230674 h 160"/>
              <a:gd name="T22" fmla="*/ 426641 w 160"/>
              <a:gd name="T23" fmla="*/ 230674 h 160"/>
              <a:gd name="T24" fmla="*/ 228679 w 160"/>
              <a:gd name="T25" fmla="*/ 430362 h 160"/>
              <a:gd name="T26" fmla="*/ 27305 w 160"/>
              <a:gd name="T27" fmla="*/ 230674 h 160"/>
              <a:gd name="T28" fmla="*/ 228679 w 160"/>
              <a:gd name="T29" fmla="*/ 27543 h 160"/>
              <a:gd name="T30" fmla="*/ 426641 w 160"/>
              <a:gd name="T31" fmla="*/ 230674 h 16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0" h="160">
                <a:moveTo>
                  <a:pt x="0" y="67"/>
                </a:moveTo>
                <a:cubicBezTo>
                  <a:pt x="0" y="103"/>
                  <a:pt x="30" y="133"/>
                  <a:pt x="67" y="133"/>
                </a:cubicBezTo>
                <a:cubicBezTo>
                  <a:pt x="83" y="133"/>
                  <a:pt x="99" y="127"/>
                  <a:pt x="111" y="116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4" y="160"/>
                  <a:pt x="155" y="160"/>
                  <a:pt x="156" y="160"/>
                </a:cubicBezTo>
                <a:cubicBezTo>
                  <a:pt x="157" y="160"/>
                  <a:pt x="158" y="160"/>
                  <a:pt x="159" y="159"/>
                </a:cubicBezTo>
                <a:cubicBezTo>
                  <a:pt x="160" y="157"/>
                  <a:pt x="160" y="155"/>
                  <a:pt x="159" y="153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27" y="99"/>
                  <a:pt x="133" y="84"/>
                  <a:pt x="133" y="67"/>
                </a:cubicBezTo>
                <a:cubicBezTo>
                  <a:pt x="133" y="30"/>
                  <a:pt x="103" y="0"/>
                  <a:pt x="67" y="0"/>
                </a:cubicBezTo>
                <a:cubicBezTo>
                  <a:pt x="30" y="0"/>
                  <a:pt x="0" y="30"/>
                  <a:pt x="0" y="67"/>
                </a:cubicBezTo>
                <a:close/>
                <a:moveTo>
                  <a:pt x="125" y="67"/>
                </a:moveTo>
                <a:cubicBezTo>
                  <a:pt x="125" y="99"/>
                  <a:pt x="99" y="125"/>
                  <a:pt x="67" y="125"/>
                </a:cubicBezTo>
                <a:cubicBezTo>
                  <a:pt x="34" y="125"/>
                  <a:pt x="8" y="99"/>
                  <a:pt x="8" y="67"/>
                </a:cubicBezTo>
                <a:cubicBezTo>
                  <a:pt x="8" y="34"/>
                  <a:pt x="34" y="8"/>
                  <a:pt x="67" y="8"/>
                </a:cubicBezTo>
                <a:cubicBezTo>
                  <a:pt x="99" y="8"/>
                  <a:pt x="125" y="34"/>
                  <a:pt x="125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104">
            <a:extLst>
              <a:ext uri="{FF2B5EF4-FFF2-40B4-BE49-F238E27FC236}">
                <a16:creationId xmlns:a16="http://schemas.microsoft.com/office/drawing/2014/main" id="{7CCD349C-2F16-450F-9EDF-82091FEDD8EF}"/>
              </a:ext>
            </a:extLst>
          </p:cNvPr>
          <p:cNvSpPr>
            <a:spLocks noEditPoints="1"/>
          </p:cNvSpPr>
          <p:nvPr/>
        </p:nvSpPr>
        <p:spPr bwMode="auto">
          <a:xfrm>
            <a:off x="10768817" y="5363429"/>
            <a:ext cx="346746" cy="311464"/>
          </a:xfrm>
          <a:custGeom>
            <a:avLst/>
            <a:gdLst>
              <a:gd name="T0" fmla="*/ 232093 w 160"/>
              <a:gd name="T1" fmla="*/ 308730 h 143"/>
              <a:gd name="T2" fmla="*/ 211614 w 160"/>
              <a:gd name="T3" fmla="*/ 291579 h 143"/>
              <a:gd name="T4" fmla="*/ 75089 w 160"/>
              <a:gd name="T5" fmla="*/ 397919 h 143"/>
              <a:gd name="T6" fmla="*/ 0 w 160"/>
              <a:gd name="T7" fmla="*/ 411640 h 143"/>
              <a:gd name="T8" fmla="*/ 75089 w 160"/>
              <a:gd name="T9" fmla="*/ 425362 h 143"/>
              <a:gd name="T10" fmla="*/ 542687 w 160"/>
              <a:gd name="T11" fmla="*/ 72037 h 143"/>
              <a:gd name="T12" fmla="*/ 457359 w 160"/>
              <a:gd name="T13" fmla="*/ 3430 h 143"/>
              <a:gd name="T14" fmla="*/ 498316 w 160"/>
              <a:gd name="T15" fmla="*/ 65176 h 143"/>
              <a:gd name="T16" fmla="*/ 436880 w 160"/>
              <a:gd name="T17" fmla="*/ 65176 h 143"/>
              <a:gd name="T18" fmla="*/ 283289 w 160"/>
              <a:gd name="T19" fmla="*/ 174947 h 143"/>
              <a:gd name="T20" fmla="*/ 296942 w 160"/>
              <a:gd name="T21" fmla="*/ 195529 h 143"/>
              <a:gd name="T22" fmla="*/ 317421 w 160"/>
              <a:gd name="T23" fmla="*/ 171517 h 143"/>
              <a:gd name="T24" fmla="*/ 498316 w 160"/>
              <a:gd name="T25" fmla="*/ 92619 h 143"/>
              <a:gd name="T26" fmla="*/ 457359 w 160"/>
              <a:gd name="T27" fmla="*/ 137213 h 143"/>
              <a:gd name="T28" fmla="*/ 467598 w 160"/>
              <a:gd name="T29" fmla="*/ 161226 h 143"/>
              <a:gd name="T30" fmla="*/ 542687 w 160"/>
              <a:gd name="T31" fmla="*/ 89189 h 143"/>
              <a:gd name="T32" fmla="*/ 511969 w 160"/>
              <a:gd name="T33" fmla="*/ 78898 h 143"/>
              <a:gd name="T34" fmla="*/ 511969 w 160"/>
              <a:gd name="T35" fmla="*/ 78898 h 143"/>
              <a:gd name="T36" fmla="*/ 457359 w 160"/>
              <a:gd name="T37" fmla="*/ 487108 h 143"/>
              <a:gd name="T38" fmla="*/ 474424 w 160"/>
              <a:gd name="T39" fmla="*/ 487108 h 143"/>
              <a:gd name="T40" fmla="*/ 542687 w 160"/>
              <a:gd name="T41" fmla="*/ 401349 h 143"/>
              <a:gd name="T42" fmla="*/ 457359 w 160"/>
              <a:gd name="T43" fmla="*/ 336173 h 143"/>
              <a:gd name="T44" fmla="*/ 498316 w 160"/>
              <a:gd name="T45" fmla="*/ 397919 h 143"/>
              <a:gd name="T46" fmla="*/ 436880 w 160"/>
              <a:gd name="T47" fmla="*/ 397919 h 143"/>
              <a:gd name="T48" fmla="*/ 218440 w 160"/>
              <a:gd name="T49" fmla="*/ 157795 h 143"/>
              <a:gd name="T50" fmla="*/ 13653 w 160"/>
              <a:gd name="T51" fmla="*/ 65176 h 143"/>
              <a:gd name="T52" fmla="*/ 13653 w 160"/>
              <a:gd name="T53" fmla="*/ 92619 h 143"/>
              <a:gd name="T54" fmla="*/ 194548 w 160"/>
              <a:gd name="T55" fmla="*/ 171517 h 143"/>
              <a:gd name="T56" fmla="*/ 436880 w 160"/>
              <a:gd name="T57" fmla="*/ 425362 h 143"/>
              <a:gd name="T58" fmla="*/ 498316 w 160"/>
              <a:gd name="T59" fmla="*/ 425362 h 143"/>
              <a:gd name="T60" fmla="*/ 457359 w 160"/>
              <a:gd name="T61" fmla="*/ 487108 h 143"/>
              <a:gd name="T62" fmla="*/ 511969 w 160"/>
              <a:gd name="T63" fmla="*/ 411640 h 143"/>
              <a:gd name="T64" fmla="*/ 511969 w 160"/>
              <a:gd name="T65" fmla="*/ 411640 h 14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43">
                <a:moveTo>
                  <a:pt x="63" y="98"/>
                </a:moveTo>
                <a:cubicBezTo>
                  <a:pt x="68" y="90"/>
                  <a:pt x="68" y="90"/>
                  <a:pt x="68" y="90"/>
                </a:cubicBezTo>
                <a:cubicBezTo>
                  <a:pt x="70" y="88"/>
                  <a:pt x="69" y="85"/>
                  <a:pt x="67" y="84"/>
                </a:cubicBezTo>
                <a:cubicBezTo>
                  <a:pt x="65" y="83"/>
                  <a:pt x="63" y="84"/>
                  <a:pt x="62" y="85"/>
                </a:cubicBezTo>
                <a:cubicBezTo>
                  <a:pt x="57" y="93"/>
                  <a:pt x="57" y="93"/>
                  <a:pt x="57" y="93"/>
                </a:cubicBezTo>
                <a:cubicBezTo>
                  <a:pt x="48" y="108"/>
                  <a:pt x="35" y="116"/>
                  <a:pt x="22" y="116"/>
                </a:cubicBezTo>
                <a:cubicBezTo>
                  <a:pt x="4" y="116"/>
                  <a:pt x="4" y="116"/>
                  <a:pt x="4" y="116"/>
                </a:cubicBezTo>
                <a:cubicBezTo>
                  <a:pt x="2" y="116"/>
                  <a:pt x="0" y="118"/>
                  <a:pt x="0" y="120"/>
                </a:cubicBezTo>
                <a:cubicBezTo>
                  <a:pt x="0" y="122"/>
                  <a:pt x="2" y="124"/>
                  <a:pt x="4" y="124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38" y="124"/>
                  <a:pt x="53" y="114"/>
                  <a:pt x="63" y="98"/>
                </a:cubicBezTo>
                <a:close/>
                <a:moveTo>
                  <a:pt x="159" y="21"/>
                </a:moveTo>
                <a:cubicBezTo>
                  <a:pt x="139" y="1"/>
                  <a:pt x="139" y="1"/>
                  <a:pt x="139" y="1"/>
                </a:cubicBezTo>
                <a:cubicBezTo>
                  <a:pt x="138" y="0"/>
                  <a:pt x="135" y="0"/>
                  <a:pt x="134" y="1"/>
                </a:cubicBezTo>
                <a:cubicBezTo>
                  <a:pt x="132" y="3"/>
                  <a:pt x="132" y="5"/>
                  <a:pt x="134" y="7"/>
                </a:cubicBezTo>
                <a:cubicBezTo>
                  <a:pt x="146" y="19"/>
                  <a:pt x="146" y="19"/>
                  <a:pt x="146" y="19"/>
                </a:cubicBezTo>
                <a:cubicBezTo>
                  <a:pt x="146" y="19"/>
                  <a:pt x="146" y="19"/>
                  <a:pt x="146" y="19"/>
                </a:cubicBezTo>
                <a:cubicBezTo>
                  <a:pt x="128" y="19"/>
                  <a:pt x="128" y="19"/>
                  <a:pt x="128" y="19"/>
                </a:cubicBezTo>
                <a:cubicBezTo>
                  <a:pt x="112" y="19"/>
                  <a:pt x="97" y="29"/>
                  <a:pt x="86" y="46"/>
                </a:cubicBezTo>
                <a:cubicBezTo>
                  <a:pt x="83" y="51"/>
                  <a:pt x="83" y="51"/>
                  <a:pt x="83" y="51"/>
                </a:cubicBezTo>
                <a:cubicBezTo>
                  <a:pt x="82" y="53"/>
                  <a:pt x="83" y="55"/>
                  <a:pt x="84" y="56"/>
                </a:cubicBezTo>
                <a:cubicBezTo>
                  <a:pt x="85" y="57"/>
                  <a:pt x="86" y="57"/>
                  <a:pt x="87" y="57"/>
                </a:cubicBezTo>
                <a:cubicBezTo>
                  <a:pt x="88" y="57"/>
                  <a:pt x="89" y="56"/>
                  <a:pt x="90" y="55"/>
                </a:cubicBezTo>
                <a:cubicBezTo>
                  <a:pt x="93" y="50"/>
                  <a:pt x="93" y="50"/>
                  <a:pt x="93" y="50"/>
                </a:cubicBezTo>
                <a:cubicBezTo>
                  <a:pt x="102" y="36"/>
                  <a:pt x="115" y="27"/>
                  <a:pt x="128" y="27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2" y="42"/>
                  <a:pt x="132" y="44"/>
                  <a:pt x="134" y="46"/>
                </a:cubicBezTo>
                <a:cubicBezTo>
                  <a:pt x="135" y="46"/>
                  <a:pt x="136" y="47"/>
                  <a:pt x="137" y="47"/>
                </a:cubicBezTo>
                <a:cubicBezTo>
                  <a:pt x="138" y="47"/>
                  <a:pt x="139" y="46"/>
                  <a:pt x="139" y="46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60" y="25"/>
                  <a:pt x="160" y="22"/>
                  <a:pt x="159" y="21"/>
                </a:cubicBezTo>
                <a:close/>
                <a:moveTo>
                  <a:pt x="150" y="23"/>
                </a:moveTo>
                <a:cubicBezTo>
                  <a:pt x="150" y="23"/>
                  <a:pt x="150" y="23"/>
                  <a:pt x="150" y="23"/>
                </a:cubicBezTo>
                <a:cubicBezTo>
                  <a:pt x="150" y="23"/>
                  <a:pt x="150" y="23"/>
                  <a:pt x="150" y="23"/>
                </a:cubicBezTo>
                <a:cubicBezTo>
                  <a:pt x="150" y="23"/>
                  <a:pt x="150" y="23"/>
                  <a:pt x="150" y="23"/>
                </a:cubicBezTo>
                <a:close/>
                <a:moveTo>
                  <a:pt x="134" y="142"/>
                </a:moveTo>
                <a:cubicBezTo>
                  <a:pt x="135" y="143"/>
                  <a:pt x="136" y="143"/>
                  <a:pt x="137" y="143"/>
                </a:cubicBezTo>
                <a:cubicBezTo>
                  <a:pt x="138" y="143"/>
                  <a:pt x="139" y="143"/>
                  <a:pt x="139" y="142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60" y="121"/>
                  <a:pt x="160" y="119"/>
                  <a:pt x="159" y="117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38" y="96"/>
                  <a:pt x="135" y="96"/>
                  <a:pt x="134" y="98"/>
                </a:cubicBezTo>
                <a:cubicBezTo>
                  <a:pt x="132" y="99"/>
                  <a:pt x="132" y="102"/>
                  <a:pt x="134" y="103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5" y="116"/>
                  <a:pt x="102" y="108"/>
                  <a:pt x="94" y="93"/>
                </a:cubicBezTo>
                <a:cubicBezTo>
                  <a:pt x="64" y="46"/>
                  <a:pt x="64" y="46"/>
                  <a:pt x="64" y="46"/>
                </a:cubicBezTo>
                <a:cubicBezTo>
                  <a:pt x="54" y="29"/>
                  <a:pt x="39" y="19"/>
                  <a:pt x="23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2" y="19"/>
                  <a:pt x="0" y="21"/>
                  <a:pt x="0" y="23"/>
                </a:cubicBezTo>
                <a:cubicBezTo>
                  <a:pt x="0" y="26"/>
                  <a:pt x="2" y="27"/>
                  <a:pt x="4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36" y="27"/>
                  <a:pt x="48" y="36"/>
                  <a:pt x="57" y="50"/>
                </a:cubicBezTo>
                <a:cubicBezTo>
                  <a:pt x="87" y="98"/>
                  <a:pt x="87" y="98"/>
                  <a:pt x="87" y="98"/>
                </a:cubicBezTo>
                <a:cubicBezTo>
                  <a:pt x="97" y="114"/>
                  <a:pt x="112" y="124"/>
                  <a:pt x="128" y="124"/>
                </a:cubicBezTo>
                <a:cubicBezTo>
                  <a:pt x="146" y="124"/>
                  <a:pt x="146" y="124"/>
                  <a:pt x="146" y="124"/>
                </a:cubicBezTo>
                <a:cubicBezTo>
                  <a:pt x="146" y="124"/>
                  <a:pt x="146" y="124"/>
                  <a:pt x="146" y="124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2" y="138"/>
                  <a:pt x="132" y="141"/>
                  <a:pt x="134" y="142"/>
                </a:cubicBezTo>
                <a:close/>
                <a:moveTo>
                  <a:pt x="150" y="120"/>
                </a:moveTo>
                <a:cubicBezTo>
                  <a:pt x="150" y="120"/>
                  <a:pt x="150" y="120"/>
                  <a:pt x="150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0" y="120"/>
                  <a:pt x="150" y="120"/>
                  <a:pt x="150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88805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id="{98747E42-D37B-4660-8ED2-A6CC1FD559BE}"/>
              </a:ext>
            </a:extLst>
          </p:cNvPr>
          <p:cNvSpPr>
            <a:spLocks noEditPoints="1"/>
          </p:cNvSpPr>
          <p:nvPr/>
        </p:nvSpPr>
        <p:spPr bwMode="auto">
          <a:xfrm>
            <a:off x="1744981" y="1301353"/>
            <a:ext cx="408940" cy="448310"/>
          </a:xfrm>
          <a:custGeom>
            <a:avLst/>
            <a:gdLst>
              <a:gd name="T0" fmla="*/ 286258 w 150"/>
              <a:gd name="T1" fmla="*/ 268161 h 163"/>
              <a:gd name="T2" fmla="*/ 255588 w 150"/>
              <a:gd name="T3" fmla="*/ 288789 h 163"/>
              <a:gd name="T4" fmla="*/ 197654 w 150"/>
              <a:gd name="T5" fmla="*/ 244095 h 163"/>
              <a:gd name="T6" fmla="*/ 180615 w 150"/>
              <a:gd name="T7" fmla="*/ 261285 h 163"/>
              <a:gd name="T8" fmla="*/ 224917 w 150"/>
              <a:gd name="T9" fmla="*/ 319731 h 163"/>
              <a:gd name="T10" fmla="*/ 282850 w 150"/>
              <a:gd name="T11" fmla="*/ 319731 h 163"/>
              <a:gd name="T12" fmla="*/ 303297 w 150"/>
              <a:gd name="T13" fmla="*/ 285351 h 163"/>
              <a:gd name="T14" fmla="*/ 255588 w 150"/>
              <a:gd name="T15" fmla="*/ 326607 h 163"/>
              <a:gd name="T16" fmla="*/ 255588 w 150"/>
              <a:gd name="T17" fmla="*/ 309417 h 163"/>
              <a:gd name="T18" fmla="*/ 255588 w 150"/>
              <a:gd name="T19" fmla="*/ 326607 h 163"/>
              <a:gd name="T20" fmla="*/ 408940 w 150"/>
              <a:gd name="T21" fmla="*/ 113453 h 163"/>
              <a:gd name="T22" fmla="*/ 473689 w 150"/>
              <a:gd name="T23" fmla="*/ 154708 h 163"/>
              <a:gd name="T24" fmla="*/ 480505 w 150"/>
              <a:gd name="T25" fmla="*/ 147832 h 163"/>
              <a:gd name="T26" fmla="*/ 337376 w 150"/>
              <a:gd name="T27" fmla="*/ 48131 h 163"/>
              <a:gd name="T28" fmla="*/ 391901 w 150"/>
              <a:gd name="T29" fmla="*/ 99701 h 163"/>
              <a:gd name="T30" fmla="*/ 255588 w 150"/>
              <a:gd name="T31" fmla="*/ 82511 h 163"/>
              <a:gd name="T32" fmla="*/ 115866 w 150"/>
              <a:gd name="T33" fmla="*/ 99701 h 163"/>
              <a:gd name="T34" fmla="*/ 170392 w 150"/>
              <a:gd name="T35" fmla="*/ 48131 h 163"/>
              <a:gd name="T36" fmla="*/ 27263 w 150"/>
              <a:gd name="T37" fmla="*/ 147832 h 163"/>
              <a:gd name="T38" fmla="*/ 37486 w 150"/>
              <a:gd name="T39" fmla="*/ 154708 h 163"/>
              <a:gd name="T40" fmla="*/ 98827 w 150"/>
              <a:gd name="T41" fmla="*/ 113453 h 163"/>
              <a:gd name="T42" fmla="*/ 20447 w 150"/>
              <a:gd name="T43" fmla="*/ 319731 h 163"/>
              <a:gd name="T44" fmla="*/ 105643 w 150"/>
              <a:gd name="T45" fmla="*/ 539760 h 163"/>
              <a:gd name="T46" fmla="*/ 115866 w 150"/>
              <a:gd name="T47" fmla="*/ 560388 h 163"/>
              <a:gd name="T48" fmla="*/ 146537 w 150"/>
              <a:gd name="T49" fmla="*/ 526008 h 163"/>
              <a:gd name="T50" fmla="*/ 361230 w 150"/>
              <a:gd name="T51" fmla="*/ 526008 h 163"/>
              <a:gd name="T52" fmla="*/ 391901 w 150"/>
              <a:gd name="T53" fmla="*/ 560388 h 163"/>
              <a:gd name="T54" fmla="*/ 402124 w 150"/>
              <a:gd name="T55" fmla="*/ 539760 h 163"/>
              <a:gd name="T56" fmla="*/ 487320 w 150"/>
              <a:gd name="T57" fmla="*/ 319731 h 163"/>
              <a:gd name="T58" fmla="*/ 364638 w 150"/>
              <a:gd name="T59" fmla="*/ 51569 h 163"/>
              <a:gd name="T60" fmla="*/ 466873 w 150"/>
              <a:gd name="T61" fmla="*/ 123767 h 163"/>
              <a:gd name="T62" fmla="*/ 40894 w 150"/>
              <a:gd name="T63" fmla="*/ 123767 h 163"/>
              <a:gd name="T64" fmla="*/ 98827 w 150"/>
              <a:gd name="T65" fmla="*/ 34380 h 163"/>
              <a:gd name="T66" fmla="*/ 40894 w 150"/>
              <a:gd name="T67" fmla="*/ 123767 h 163"/>
              <a:gd name="T68" fmla="*/ 44302 w 150"/>
              <a:gd name="T69" fmla="*/ 319731 h 163"/>
              <a:gd name="T70" fmla="*/ 463465 w 150"/>
              <a:gd name="T71" fmla="*/ 319731 h 163"/>
              <a:gd name="T72" fmla="*/ 255588 w 150"/>
              <a:gd name="T73" fmla="*/ 144394 h 163"/>
              <a:gd name="T74" fmla="*/ 255588 w 150"/>
              <a:gd name="T75" fmla="*/ 491629 h 163"/>
              <a:gd name="T76" fmla="*/ 255588 w 150"/>
              <a:gd name="T77" fmla="*/ 144394 h 163"/>
              <a:gd name="T78" fmla="*/ 357823 w 150"/>
              <a:gd name="T79" fmla="*/ 405680 h 163"/>
              <a:gd name="T80" fmla="*/ 340783 w 150"/>
              <a:gd name="T81" fmla="*/ 422869 h 163"/>
              <a:gd name="T82" fmla="*/ 265811 w 150"/>
              <a:gd name="T83" fmla="*/ 467563 h 163"/>
              <a:gd name="T84" fmla="*/ 255588 w 150"/>
              <a:gd name="T85" fmla="*/ 443497 h 163"/>
              <a:gd name="T86" fmla="*/ 241956 w 150"/>
              <a:gd name="T87" fmla="*/ 467563 h 163"/>
              <a:gd name="T88" fmla="*/ 166984 w 150"/>
              <a:gd name="T89" fmla="*/ 422869 h 163"/>
              <a:gd name="T90" fmla="*/ 149945 w 150"/>
              <a:gd name="T91" fmla="*/ 405680 h 163"/>
              <a:gd name="T92" fmla="*/ 105643 w 150"/>
              <a:gd name="T93" fmla="*/ 330044 h 163"/>
              <a:gd name="T94" fmla="*/ 129498 w 150"/>
              <a:gd name="T95" fmla="*/ 319731 h 163"/>
              <a:gd name="T96" fmla="*/ 105643 w 150"/>
              <a:gd name="T97" fmla="*/ 305979 h 163"/>
              <a:gd name="T98" fmla="*/ 149945 w 150"/>
              <a:gd name="T99" fmla="*/ 230344 h 163"/>
              <a:gd name="T100" fmla="*/ 166984 w 150"/>
              <a:gd name="T101" fmla="*/ 230344 h 163"/>
              <a:gd name="T102" fmla="*/ 156760 w 150"/>
              <a:gd name="T103" fmla="*/ 202840 h 163"/>
              <a:gd name="T104" fmla="*/ 241956 w 150"/>
              <a:gd name="T105" fmla="*/ 178774 h 163"/>
              <a:gd name="T106" fmla="*/ 265811 w 150"/>
              <a:gd name="T107" fmla="*/ 178774 h 163"/>
              <a:gd name="T108" fmla="*/ 351007 w 150"/>
              <a:gd name="T109" fmla="*/ 202840 h 163"/>
              <a:gd name="T110" fmla="*/ 340783 w 150"/>
              <a:gd name="T111" fmla="*/ 230344 h 163"/>
              <a:gd name="T112" fmla="*/ 357823 w 150"/>
              <a:gd name="T113" fmla="*/ 230344 h 163"/>
              <a:gd name="T114" fmla="*/ 402124 w 150"/>
              <a:gd name="T115" fmla="*/ 305979 h 163"/>
              <a:gd name="T116" fmla="*/ 378270 w 150"/>
              <a:gd name="T117" fmla="*/ 319731 h 163"/>
              <a:gd name="T118" fmla="*/ 402124 w 150"/>
              <a:gd name="T119" fmla="*/ 330044 h 16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0" h="163">
                <a:moveTo>
                  <a:pt x="89" y="78"/>
                </a:moveTo>
                <a:cubicBezTo>
                  <a:pt x="88" y="77"/>
                  <a:pt x="86" y="77"/>
                  <a:pt x="84" y="78"/>
                </a:cubicBezTo>
                <a:cubicBezTo>
                  <a:pt x="78" y="85"/>
                  <a:pt x="78" y="85"/>
                  <a:pt x="78" y="85"/>
                </a:cubicBezTo>
                <a:cubicBezTo>
                  <a:pt x="77" y="84"/>
                  <a:pt x="76" y="84"/>
                  <a:pt x="75" y="84"/>
                </a:cubicBezTo>
                <a:cubicBezTo>
                  <a:pt x="74" y="84"/>
                  <a:pt x="73" y="84"/>
                  <a:pt x="72" y="85"/>
                </a:cubicBezTo>
                <a:cubicBezTo>
                  <a:pt x="58" y="71"/>
                  <a:pt x="58" y="71"/>
                  <a:pt x="58" y="71"/>
                </a:cubicBezTo>
                <a:cubicBezTo>
                  <a:pt x="57" y="69"/>
                  <a:pt x="54" y="69"/>
                  <a:pt x="53" y="71"/>
                </a:cubicBezTo>
                <a:cubicBezTo>
                  <a:pt x="52" y="72"/>
                  <a:pt x="52" y="75"/>
                  <a:pt x="53" y="76"/>
                </a:cubicBezTo>
                <a:cubicBezTo>
                  <a:pt x="67" y="90"/>
                  <a:pt x="67" y="90"/>
                  <a:pt x="67" y="90"/>
                </a:cubicBezTo>
                <a:cubicBezTo>
                  <a:pt x="66" y="91"/>
                  <a:pt x="66" y="91"/>
                  <a:pt x="66" y="93"/>
                </a:cubicBezTo>
                <a:cubicBezTo>
                  <a:pt x="66" y="97"/>
                  <a:pt x="70" y="101"/>
                  <a:pt x="75" y="101"/>
                </a:cubicBezTo>
                <a:cubicBezTo>
                  <a:pt x="79" y="101"/>
                  <a:pt x="83" y="97"/>
                  <a:pt x="83" y="93"/>
                </a:cubicBezTo>
                <a:cubicBezTo>
                  <a:pt x="83" y="91"/>
                  <a:pt x="83" y="91"/>
                  <a:pt x="83" y="90"/>
                </a:cubicBezTo>
                <a:cubicBezTo>
                  <a:pt x="89" y="83"/>
                  <a:pt x="89" y="83"/>
                  <a:pt x="89" y="83"/>
                </a:cubicBezTo>
                <a:cubicBezTo>
                  <a:pt x="91" y="82"/>
                  <a:pt x="91" y="79"/>
                  <a:pt x="89" y="78"/>
                </a:cubicBezTo>
                <a:close/>
                <a:moveTo>
                  <a:pt x="75" y="95"/>
                </a:moveTo>
                <a:cubicBezTo>
                  <a:pt x="73" y="95"/>
                  <a:pt x="72" y="94"/>
                  <a:pt x="72" y="93"/>
                </a:cubicBezTo>
                <a:cubicBezTo>
                  <a:pt x="72" y="91"/>
                  <a:pt x="73" y="90"/>
                  <a:pt x="75" y="90"/>
                </a:cubicBezTo>
                <a:cubicBezTo>
                  <a:pt x="76" y="90"/>
                  <a:pt x="77" y="91"/>
                  <a:pt x="77" y="93"/>
                </a:cubicBezTo>
                <a:cubicBezTo>
                  <a:pt x="77" y="94"/>
                  <a:pt x="76" y="95"/>
                  <a:pt x="75" y="95"/>
                </a:cubicBezTo>
                <a:close/>
                <a:moveTo>
                  <a:pt x="116" y="39"/>
                </a:moveTo>
                <a:cubicBezTo>
                  <a:pt x="120" y="33"/>
                  <a:pt x="120" y="33"/>
                  <a:pt x="120" y="33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7" y="45"/>
                  <a:pt x="138" y="45"/>
                  <a:pt x="139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40" y="45"/>
                  <a:pt x="141" y="44"/>
                  <a:pt x="141" y="43"/>
                </a:cubicBezTo>
                <a:cubicBezTo>
                  <a:pt x="150" y="32"/>
                  <a:pt x="147" y="16"/>
                  <a:pt x="135" y="8"/>
                </a:cubicBezTo>
                <a:cubicBezTo>
                  <a:pt x="124" y="0"/>
                  <a:pt x="108" y="2"/>
                  <a:pt x="99" y="14"/>
                </a:cubicBezTo>
                <a:cubicBezTo>
                  <a:pt x="98" y="16"/>
                  <a:pt x="99" y="18"/>
                  <a:pt x="100" y="1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00" y="28"/>
                  <a:pt x="88" y="24"/>
                  <a:pt x="75" y="24"/>
                </a:cubicBezTo>
                <a:cubicBezTo>
                  <a:pt x="61" y="24"/>
                  <a:pt x="49" y="28"/>
                  <a:pt x="39" y="35"/>
                </a:cubicBezTo>
                <a:cubicBezTo>
                  <a:pt x="34" y="29"/>
                  <a:pt x="34" y="29"/>
                  <a:pt x="34" y="29"/>
                </a:cubicBezTo>
                <a:cubicBezTo>
                  <a:pt x="49" y="19"/>
                  <a:pt x="49" y="19"/>
                  <a:pt x="49" y="19"/>
                </a:cubicBezTo>
                <a:cubicBezTo>
                  <a:pt x="50" y="18"/>
                  <a:pt x="51" y="16"/>
                  <a:pt x="50" y="14"/>
                </a:cubicBezTo>
                <a:cubicBezTo>
                  <a:pt x="42" y="2"/>
                  <a:pt x="26" y="0"/>
                  <a:pt x="14" y="8"/>
                </a:cubicBezTo>
                <a:cubicBezTo>
                  <a:pt x="2" y="16"/>
                  <a:pt x="0" y="32"/>
                  <a:pt x="8" y="43"/>
                </a:cubicBezTo>
                <a:cubicBezTo>
                  <a:pt x="8" y="44"/>
                  <a:pt x="9" y="45"/>
                  <a:pt x="10" y="45"/>
                </a:cubicBezTo>
                <a:cubicBezTo>
                  <a:pt x="10" y="45"/>
                  <a:pt x="10" y="45"/>
                  <a:pt x="11" y="45"/>
                </a:cubicBezTo>
                <a:cubicBezTo>
                  <a:pt x="11" y="45"/>
                  <a:pt x="12" y="45"/>
                  <a:pt x="13" y="44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9"/>
                  <a:pt x="33" y="39"/>
                  <a:pt x="33" y="39"/>
                </a:cubicBezTo>
                <a:cubicBezTo>
                  <a:pt x="17" y="51"/>
                  <a:pt x="6" y="71"/>
                  <a:pt x="6" y="93"/>
                </a:cubicBezTo>
                <a:cubicBezTo>
                  <a:pt x="6" y="116"/>
                  <a:pt x="19" y="137"/>
                  <a:pt x="37" y="149"/>
                </a:cubicBezTo>
                <a:cubicBezTo>
                  <a:pt x="31" y="157"/>
                  <a:pt x="31" y="157"/>
                  <a:pt x="31" y="157"/>
                </a:cubicBezTo>
                <a:cubicBezTo>
                  <a:pt x="30" y="159"/>
                  <a:pt x="31" y="161"/>
                  <a:pt x="32" y="162"/>
                </a:cubicBezTo>
                <a:cubicBezTo>
                  <a:pt x="33" y="163"/>
                  <a:pt x="34" y="163"/>
                  <a:pt x="34" y="163"/>
                </a:cubicBezTo>
                <a:cubicBezTo>
                  <a:pt x="35" y="163"/>
                  <a:pt x="37" y="162"/>
                  <a:pt x="37" y="161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53" y="158"/>
                  <a:pt x="63" y="161"/>
                  <a:pt x="75" y="161"/>
                </a:cubicBezTo>
                <a:cubicBezTo>
                  <a:pt x="86" y="161"/>
                  <a:pt x="97" y="158"/>
                  <a:pt x="106" y="15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113" y="162"/>
                  <a:pt x="114" y="163"/>
                  <a:pt x="115" y="163"/>
                </a:cubicBezTo>
                <a:cubicBezTo>
                  <a:pt x="116" y="163"/>
                  <a:pt x="116" y="163"/>
                  <a:pt x="117" y="162"/>
                </a:cubicBezTo>
                <a:cubicBezTo>
                  <a:pt x="118" y="161"/>
                  <a:pt x="119" y="159"/>
                  <a:pt x="118" y="157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31" y="137"/>
                  <a:pt x="143" y="116"/>
                  <a:pt x="143" y="93"/>
                </a:cubicBezTo>
                <a:cubicBezTo>
                  <a:pt x="143" y="71"/>
                  <a:pt x="132" y="51"/>
                  <a:pt x="116" y="39"/>
                </a:cubicBezTo>
                <a:close/>
                <a:moveTo>
                  <a:pt x="107" y="15"/>
                </a:moveTo>
                <a:cubicBezTo>
                  <a:pt x="114" y="9"/>
                  <a:pt x="124" y="8"/>
                  <a:pt x="131" y="13"/>
                </a:cubicBezTo>
                <a:cubicBezTo>
                  <a:pt x="139" y="19"/>
                  <a:pt x="141" y="28"/>
                  <a:pt x="137" y="36"/>
                </a:cubicBezTo>
                <a:lnTo>
                  <a:pt x="107" y="15"/>
                </a:lnTo>
                <a:close/>
                <a:moveTo>
                  <a:pt x="12" y="36"/>
                </a:moveTo>
                <a:cubicBezTo>
                  <a:pt x="8" y="28"/>
                  <a:pt x="11" y="19"/>
                  <a:pt x="18" y="13"/>
                </a:cubicBezTo>
                <a:cubicBezTo>
                  <a:pt x="21" y="11"/>
                  <a:pt x="25" y="10"/>
                  <a:pt x="29" y="10"/>
                </a:cubicBezTo>
                <a:cubicBezTo>
                  <a:pt x="33" y="10"/>
                  <a:pt x="38" y="12"/>
                  <a:pt x="42" y="15"/>
                </a:cubicBezTo>
                <a:lnTo>
                  <a:pt x="12" y="36"/>
                </a:lnTo>
                <a:close/>
                <a:moveTo>
                  <a:pt x="75" y="154"/>
                </a:moveTo>
                <a:cubicBezTo>
                  <a:pt x="41" y="154"/>
                  <a:pt x="13" y="126"/>
                  <a:pt x="13" y="93"/>
                </a:cubicBezTo>
                <a:cubicBezTo>
                  <a:pt x="13" y="59"/>
                  <a:pt x="41" y="31"/>
                  <a:pt x="75" y="31"/>
                </a:cubicBezTo>
                <a:cubicBezTo>
                  <a:pt x="108" y="31"/>
                  <a:pt x="136" y="59"/>
                  <a:pt x="136" y="93"/>
                </a:cubicBezTo>
                <a:cubicBezTo>
                  <a:pt x="136" y="126"/>
                  <a:pt x="108" y="154"/>
                  <a:pt x="75" y="154"/>
                </a:cubicBezTo>
                <a:close/>
                <a:moveTo>
                  <a:pt x="75" y="42"/>
                </a:moveTo>
                <a:cubicBezTo>
                  <a:pt x="47" y="42"/>
                  <a:pt x="24" y="65"/>
                  <a:pt x="24" y="93"/>
                </a:cubicBezTo>
                <a:cubicBezTo>
                  <a:pt x="24" y="120"/>
                  <a:pt x="47" y="143"/>
                  <a:pt x="75" y="143"/>
                </a:cubicBezTo>
                <a:cubicBezTo>
                  <a:pt x="102" y="143"/>
                  <a:pt x="125" y="120"/>
                  <a:pt x="125" y="93"/>
                </a:cubicBezTo>
                <a:cubicBezTo>
                  <a:pt x="125" y="65"/>
                  <a:pt x="102" y="42"/>
                  <a:pt x="75" y="42"/>
                </a:cubicBezTo>
                <a:close/>
                <a:moveTo>
                  <a:pt x="108" y="121"/>
                </a:moveTo>
                <a:cubicBezTo>
                  <a:pt x="105" y="118"/>
                  <a:pt x="105" y="118"/>
                  <a:pt x="105" y="118"/>
                </a:cubicBezTo>
                <a:cubicBezTo>
                  <a:pt x="104" y="117"/>
                  <a:pt x="102" y="117"/>
                  <a:pt x="100" y="118"/>
                </a:cubicBezTo>
                <a:cubicBezTo>
                  <a:pt x="99" y="120"/>
                  <a:pt x="99" y="122"/>
                  <a:pt x="100" y="123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96" y="132"/>
                  <a:pt x="88" y="135"/>
                  <a:pt x="78" y="136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1"/>
                  <a:pt x="77" y="129"/>
                  <a:pt x="75" y="129"/>
                </a:cubicBezTo>
                <a:cubicBezTo>
                  <a:pt x="73" y="129"/>
                  <a:pt x="71" y="131"/>
                  <a:pt x="71" y="133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62" y="135"/>
                  <a:pt x="53" y="132"/>
                  <a:pt x="46" y="126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50" y="122"/>
                  <a:pt x="50" y="120"/>
                  <a:pt x="49" y="118"/>
                </a:cubicBezTo>
                <a:cubicBezTo>
                  <a:pt x="47" y="117"/>
                  <a:pt x="45" y="117"/>
                  <a:pt x="44" y="118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35" y="114"/>
                  <a:pt x="32" y="105"/>
                  <a:pt x="31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6" y="96"/>
                  <a:pt x="38" y="94"/>
                  <a:pt x="38" y="93"/>
                </a:cubicBezTo>
                <a:cubicBezTo>
                  <a:pt x="38" y="91"/>
                  <a:pt x="36" y="89"/>
                  <a:pt x="34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2" y="80"/>
                  <a:pt x="35" y="71"/>
                  <a:pt x="41" y="64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5" y="68"/>
                  <a:pt x="46" y="68"/>
                </a:cubicBezTo>
                <a:cubicBezTo>
                  <a:pt x="47" y="68"/>
                  <a:pt x="48" y="67"/>
                  <a:pt x="49" y="67"/>
                </a:cubicBezTo>
                <a:cubicBezTo>
                  <a:pt x="50" y="65"/>
                  <a:pt x="50" y="63"/>
                  <a:pt x="49" y="62"/>
                </a:cubicBezTo>
                <a:cubicBezTo>
                  <a:pt x="46" y="59"/>
                  <a:pt x="46" y="59"/>
                  <a:pt x="46" y="59"/>
                </a:cubicBezTo>
                <a:cubicBezTo>
                  <a:pt x="53" y="53"/>
                  <a:pt x="62" y="50"/>
                  <a:pt x="71" y="49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4"/>
                  <a:pt x="73" y="56"/>
                  <a:pt x="75" y="56"/>
                </a:cubicBezTo>
                <a:cubicBezTo>
                  <a:pt x="77" y="56"/>
                  <a:pt x="78" y="54"/>
                  <a:pt x="78" y="52"/>
                </a:cubicBezTo>
                <a:cubicBezTo>
                  <a:pt x="78" y="49"/>
                  <a:pt x="78" y="49"/>
                  <a:pt x="78" y="49"/>
                </a:cubicBezTo>
                <a:cubicBezTo>
                  <a:pt x="88" y="50"/>
                  <a:pt x="96" y="53"/>
                  <a:pt x="103" y="59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3"/>
                  <a:pt x="99" y="65"/>
                  <a:pt x="100" y="67"/>
                </a:cubicBezTo>
                <a:cubicBezTo>
                  <a:pt x="101" y="67"/>
                  <a:pt x="102" y="68"/>
                  <a:pt x="103" y="68"/>
                </a:cubicBezTo>
                <a:cubicBezTo>
                  <a:pt x="104" y="68"/>
                  <a:pt x="105" y="67"/>
                  <a:pt x="105" y="67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14" y="71"/>
                  <a:pt x="117" y="80"/>
                  <a:pt x="118" y="89"/>
                </a:cubicBezTo>
                <a:cubicBezTo>
                  <a:pt x="115" y="89"/>
                  <a:pt x="115" y="89"/>
                  <a:pt x="115" y="89"/>
                </a:cubicBezTo>
                <a:cubicBezTo>
                  <a:pt x="113" y="89"/>
                  <a:pt x="111" y="91"/>
                  <a:pt x="111" y="93"/>
                </a:cubicBezTo>
                <a:cubicBezTo>
                  <a:pt x="111" y="94"/>
                  <a:pt x="113" y="96"/>
                  <a:pt x="115" y="96"/>
                </a:cubicBezTo>
                <a:cubicBezTo>
                  <a:pt x="118" y="96"/>
                  <a:pt x="118" y="96"/>
                  <a:pt x="118" y="96"/>
                </a:cubicBezTo>
                <a:cubicBezTo>
                  <a:pt x="117" y="105"/>
                  <a:pt x="114" y="114"/>
                  <a:pt x="108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1CB6712E-DEE1-4DB0-BE1A-FD10DA0DDB8B}"/>
              </a:ext>
            </a:extLst>
          </p:cNvPr>
          <p:cNvSpPr>
            <a:spLocks noEditPoints="1"/>
          </p:cNvSpPr>
          <p:nvPr/>
        </p:nvSpPr>
        <p:spPr bwMode="auto">
          <a:xfrm>
            <a:off x="1894205" y="2470048"/>
            <a:ext cx="111760" cy="113028"/>
          </a:xfrm>
          <a:custGeom>
            <a:avLst/>
            <a:gdLst>
              <a:gd name="T0" fmla="*/ 68146 w 41"/>
              <a:gd name="T1" fmla="*/ 0 h 41"/>
              <a:gd name="T2" fmla="*/ 0 w 41"/>
              <a:gd name="T3" fmla="*/ 72367 h 41"/>
              <a:gd name="T4" fmla="*/ 68146 w 41"/>
              <a:gd name="T5" fmla="*/ 141288 h 41"/>
              <a:gd name="T6" fmla="*/ 139700 w 41"/>
              <a:gd name="T7" fmla="*/ 72367 h 41"/>
              <a:gd name="T8" fmla="*/ 68146 w 41"/>
              <a:gd name="T9" fmla="*/ 0 h 41"/>
              <a:gd name="T10" fmla="*/ 68146 w 41"/>
              <a:gd name="T11" fmla="*/ 117166 h 41"/>
              <a:gd name="T12" fmla="*/ 23851 w 41"/>
              <a:gd name="T13" fmla="*/ 72367 h 41"/>
              <a:gd name="T14" fmla="*/ 68146 w 41"/>
              <a:gd name="T15" fmla="*/ 27568 h 41"/>
              <a:gd name="T16" fmla="*/ 112441 w 41"/>
              <a:gd name="T17" fmla="*/ 72367 h 41"/>
              <a:gd name="T18" fmla="*/ 68146 w 41"/>
              <a:gd name="T19" fmla="*/ 117166 h 4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1" h="41">
                <a:moveTo>
                  <a:pt x="20" y="0"/>
                </a:moveTo>
                <a:cubicBezTo>
                  <a:pt x="9" y="0"/>
                  <a:pt x="0" y="9"/>
                  <a:pt x="0" y="21"/>
                </a:cubicBezTo>
                <a:cubicBezTo>
                  <a:pt x="0" y="32"/>
                  <a:pt x="9" y="41"/>
                  <a:pt x="20" y="41"/>
                </a:cubicBezTo>
                <a:cubicBezTo>
                  <a:pt x="32" y="41"/>
                  <a:pt x="41" y="32"/>
                  <a:pt x="41" y="21"/>
                </a:cubicBezTo>
                <a:cubicBezTo>
                  <a:pt x="41" y="9"/>
                  <a:pt x="32" y="0"/>
                  <a:pt x="20" y="0"/>
                </a:cubicBezTo>
                <a:close/>
                <a:moveTo>
                  <a:pt x="20" y="34"/>
                </a:moveTo>
                <a:cubicBezTo>
                  <a:pt x="13" y="34"/>
                  <a:pt x="7" y="28"/>
                  <a:pt x="7" y="21"/>
                </a:cubicBezTo>
                <a:cubicBezTo>
                  <a:pt x="7" y="14"/>
                  <a:pt x="13" y="8"/>
                  <a:pt x="20" y="8"/>
                </a:cubicBezTo>
                <a:cubicBezTo>
                  <a:pt x="27" y="8"/>
                  <a:pt x="33" y="14"/>
                  <a:pt x="33" y="21"/>
                </a:cubicBezTo>
                <a:cubicBezTo>
                  <a:pt x="33" y="28"/>
                  <a:pt x="27" y="34"/>
                  <a:pt x="2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9586893E-8B23-4FA7-9DDF-2BEEA01B2D7C}"/>
              </a:ext>
            </a:extLst>
          </p:cNvPr>
          <p:cNvSpPr>
            <a:spLocks noEditPoints="1"/>
          </p:cNvSpPr>
          <p:nvPr/>
        </p:nvSpPr>
        <p:spPr bwMode="auto">
          <a:xfrm>
            <a:off x="1717518" y="2308123"/>
            <a:ext cx="450848" cy="436878"/>
          </a:xfrm>
          <a:custGeom>
            <a:avLst/>
            <a:gdLst>
              <a:gd name="T0" fmla="*/ 525992 w 165"/>
              <a:gd name="T1" fmla="*/ 68692 h 159"/>
              <a:gd name="T2" fmla="*/ 485006 w 165"/>
              <a:gd name="T3" fmla="*/ 0 h 159"/>
              <a:gd name="T4" fmla="*/ 286905 w 165"/>
              <a:gd name="T5" fmla="*/ 72126 h 159"/>
              <a:gd name="T6" fmla="*/ 27324 w 165"/>
              <a:gd name="T7" fmla="*/ 137384 h 159"/>
              <a:gd name="T8" fmla="*/ 47817 w 165"/>
              <a:gd name="T9" fmla="*/ 226683 h 159"/>
              <a:gd name="T10" fmla="*/ 75142 w 165"/>
              <a:gd name="T11" fmla="*/ 285071 h 159"/>
              <a:gd name="T12" fmla="*/ 140037 w 165"/>
              <a:gd name="T13" fmla="*/ 546100 h 159"/>
              <a:gd name="T14" fmla="*/ 433773 w 165"/>
              <a:gd name="T15" fmla="*/ 546100 h 159"/>
              <a:gd name="T16" fmla="*/ 498668 w 165"/>
              <a:gd name="T17" fmla="*/ 285071 h 159"/>
              <a:gd name="T18" fmla="*/ 485006 w 165"/>
              <a:gd name="T19" fmla="*/ 27477 h 159"/>
              <a:gd name="T20" fmla="*/ 485006 w 165"/>
              <a:gd name="T21" fmla="*/ 68692 h 159"/>
              <a:gd name="T22" fmla="*/ 485006 w 165"/>
              <a:gd name="T23" fmla="*/ 27477 h 159"/>
              <a:gd name="T24" fmla="*/ 485006 w 165"/>
              <a:gd name="T25" fmla="*/ 96169 h 159"/>
              <a:gd name="T26" fmla="*/ 519161 w 165"/>
              <a:gd name="T27" fmla="*/ 157991 h 159"/>
              <a:gd name="T28" fmla="*/ 406448 w 165"/>
              <a:gd name="T29" fmla="*/ 164860 h 159"/>
              <a:gd name="T30" fmla="*/ 437188 w 165"/>
              <a:gd name="T31" fmla="*/ 51519 h 159"/>
              <a:gd name="T32" fmla="*/ 27324 w 165"/>
              <a:gd name="T33" fmla="*/ 178599 h 159"/>
              <a:gd name="T34" fmla="*/ 68311 w 165"/>
              <a:gd name="T35" fmla="*/ 178599 h 159"/>
              <a:gd name="T36" fmla="*/ 75142 w 165"/>
              <a:gd name="T37" fmla="*/ 219814 h 159"/>
              <a:gd name="T38" fmla="*/ 54649 w 165"/>
              <a:gd name="T39" fmla="*/ 133949 h 159"/>
              <a:gd name="T40" fmla="*/ 262996 w 165"/>
              <a:gd name="T41" fmla="*/ 85865 h 159"/>
              <a:gd name="T42" fmla="*/ 92219 w 165"/>
              <a:gd name="T43" fmla="*/ 257594 h 159"/>
              <a:gd name="T44" fmla="*/ 78557 w 165"/>
              <a:gd name="T45" fmla="*/ 494581 h 159"/>
              <a:gd name="T46" fmla="*/ 167361 w 165"/>
              <a:gd name="T47" fmla="*/ 405282 h 159"/>
              <a:gd name="T48" fmla="*/ 78557 w 165"/>
              <a:gd name="T49" fmla="*/ 494581 h 159"/>
              <a:gd name="T50" fmla="*/ 105882 w 165"/>
              <a:gd name="T51" fmla="*/ 285071 h 159"/>
              <a:gd name="T52" fmla="*/ 286905 w 165"/>
              <a:gd name="T53" fmla="*/ 103038 h 159"/>
              <a:gd name="T54" fmla="*/ 467928 w 165"/>
              <a:gd name="T55" fmla="*/ 285071 h 159"/>
              <a:gd name="T56" fmla="*/ 286905 w 165"/>
              <a:gd name="T57" fmla="*/ 467104 h 159"/>
              <a:gd name="T58" fmla="*/ 498668 w 165"/>
              <a:gd name="T59" fmla="*/ 494581 h 159"/>
              <a:gd name="T60" fmla="*/ 406448 w 165"/>
              <a:gd name="T61" fmla="*/ 405282 h 159"/>
              <a:gd name="T62" fmla="*/ 498668 w 165"/>
              <a:gd name="T63" fmla="*/ 494581 h 15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5" h="159">
                <a:moveTo>
                  <a:pt x="159" y="47"/>
                </a:moveTo>
                <a:cubicBezTo>
                  <a:pt x="161" y="36"/>
                  <a:pt x="159" y="27"/>
                  <a:pt x="154" y="20"/>
                </a:cubicBezTo>
                <a:cubicBezTo>
                  <a:pt x="155" y="18"/>
                  <a:pt x="156" y="16"/>
                  <a:pt x="156" y="14"/>
                </a:cubicBezTo>
                <a:cubicBezTo>
                  <a:pt x="156" y="6"/>
                  <a:pt x="149" y="0"/>
                  <a:pt x="142" y="0"/>
                </a:cubicBezTo>
                <a:cubicBezTo>
                  <a:pt x="137" y="0"/>
                  <a:pt x="132" y="3"/>
                  <a:pt x="130" y="7"/>
                </a:cubicBezTo>
                <a:cubicBezTo>
                  <a:pt x="117" y="6"/>
                  <a:pt x="101" y="11"/>
                  <a:pt x="84" y="21"/>
                </a:cubicBezTo>
                <a:cubicBezTo>
                  <a:pt x="56" y="4"/>
                  <a:pt x="30" y="2"/>
                  <a:pt x="17" y="16"/>
                </a:cubicBezTo>
                <a:cubicBezTo>
                  <a:pt x="11" y="21"/>
                  <a:pt x="8" y="30"/>
                  <a:pt x="8" y="40"/>
                </a:cubicBezTo>
                <a:cubicBezTo>
                  <a:pt x="3" y="42"/>
                  <a:pt x="0" y="47"/>
                  <a:pt x="0" y="52"/>
                </a:cubicBezTo>
                <a:cubicBezTo>
                  <a:pt x="0" y="60"/>
                  <a:pt x="6" y="66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6" y="72"/>
                  <a:pt x="19" y="77"/>
                  <a:pt x="22" y="83"/>
                </a:cubicBezTo>
                <a:cubicBezTo>
                  <a:pt x="6" y="111"/>
                  <a:pt x="4" y="137"/>
                  <a:pt x="17" y="150"/>
                </a:cubicBezTo>
                <a:cubicBezTo>
                  <a:pt x="23" y="156"/>
                  <a:pt x="31" y="159"/>
                  <a:pt x="41" y="159"/>
                </a:cubicBezTo>
                <a:cubicBezTo>
                  <a:pt x="53" y="159"/>
                  <a:pt x="68" y="154"/>
                  <a:pt x="84" y="145"/>
                </a:cubicBezTo>
                <a:cubicBezTo>
                  <a:pt x="100" y="154"/>
                  <a:pt x="115" y="159"/>
                  <a:pt x="127" y="159"/>
                </a:cubicBezTo>
                <a:cubicBezTo>
                  <a:pt x="137" y="159"/>
                  <a:pt x="145" y="156"/>
                  <a:pt x="151" y="150"/>
                </a:cubicBezTo>
                <a:cubicBezTo>
                  <a:pt x="165" y="137"/>
                  <a:pt x="163" y="111"/>
                  <a:pt x="146" y="83"/>
                </a:cubicBezTo>
                <a:cubicBezTo>
                  <a:pt x="153" y="70"/>
                  <a:pt x="158" y="58"/>
                  <a:pt x="159" y="47"/>
                </a:cubicBezTo>
                <a:close/>
                <a:moveTo>
                  <a:pt x="142" y="8"/>
                </a:moveTo>
                <a:cubicBezTo>
                  <a:pt x="145" y="8"/>
                  <a:pt x="148" y="11"/>
                  <a:pt x="148" y="14"/>
                </a:cubicBezTo>
                <a:cubicBezTo>
                  <a:pt x="148" y="17"/>
                  <a:pt x="145" y="20"/>
                  <a:pt x="142" y="20"/>
                </a:cubicBezTo>
                <a:cubicBezTo>
                  <a:pt x="138" y="20"/>
                  <a:pt x="136" y="17"/>
                  <a:pt x="136" y="14"/>
                </a:cubicBezTo>
                <a:cubicBezTo>
                  <a:pt x="136" y="11"/>
                  <a:pt x="138" y="8"/>
                  <a:pt x="142" y="8"/>
                </a:cubicBezTo>
                <a:close/>
                <a:moveTo>
                  <a:pt x="128" y="15"/>
                </a:moveTo>
                <a:cubicBezTo>
                  <a:pt x="128" y="22"/>
                  <a:pt x="134" y="28"/>
                  <a:pt x="142" y="28"/>
                </a:cubicBezTo>
                <a:cubicBezTo>
                  <a:pt x="144" y="28"/>
                  <a:pt x="147" y="27"/>
                  <a:pt x="149" y="26"/>
                </a:cubicBezTo>
                <a:cubicBezTo>
                  <a:pt x="152" y="31"/>
                  <a:pt x="153" y="38"/>
                  <a:pt x="152" y="46"/>
                </a:cubicBezTo>
                <a:cubicBezTo>
                  <a:pt x="151" y="55"/>
                  <a:pt x="147" y="65"/>
                  <a:pt x="142" y="75"/>
                </a:cubicBezTo>
                <a:cubicBezTo>
                  <a:pt x="135" y="66"/>
                  <a:pt x="128" y="57"/>
                  <a:pt x="119" y="48"/>
                </a:cubicBezTo>
                <a:cubicBezTo>
                  <a:pt x="110" y="39"/>
                  <a:pt x="101" y="32"/>
                  <a:pt x="92" y="25"/>
                </a:cubicBezTo>
                <a:cubicBezTo>
                  <a:pt x="105" y="18"/>
                  <a:pt x="118" y="15"/>
                  <a:pt x="128" y="15"/>
                </a:cubicBezTo>
                <a:close/>
                <a:moveTo>
                  <a:pt x="14" y="58"/>
                </a:moveTo>
                <a:cubicBezTo>
                  <a:pt x="11" y="58"/>
                  <a:pt x="8" y="56"/>
                  <a:pt x="8" y="52"/>
                </a:cubicBezTo>
                <a:cubicBezTo>
                  <a:pt x="8" y="49"/>
                  <a:pt x="11" y="46"/>
                  <a:pt x="14" y="46"/>
                </a:cubicBezTo>
                <a:cubicBezTo>
                  <a:pt x="17" y="46"/>
                  <a:pt x="20" y="49"/>
                  <a:pt x="20" y="52"/>
                </a:cubicBezTo>
                <a:cubicBezTo>
                  <a:pt x="20" y="56"/>
                  <a:pt x="17" y="58"/>
                  <a:pt x="14" y="58"/>
                </a:cubicBezTo>
                <a:close/>
                <a:moveTo>
                  <a:pt x="22" y="64"/>
                </a:moveTo>
                <a:cubicBezTo>
                  <a:pt x="25" y="61"/>
                  <a:pt x="28" y="57"/>
                  <a:pt x="28" y="52"/>
                </a:cubicBezTo>
                <a:cubicBezTo>
                  <a:pt x="28" y="46"/>
                  <a:pt x="23" y="40"/>
                  <a:pt x="16" y="39"/>
                </a:cubicBezTo>
                <a:cubicBezTo>
                  <a:pt x="16" y="31"/>
                  <a:pt x="19" y="25"/>
                  <a:pt x="23" y="21"/>
                </a:cubicBezTo>
                <a:cubicBezTo>
                  <a:pt x="33" y="11"/>
                  <a:pt x="53" y="13"/>
                  <a:pt x="77" y="25"/>
                </a:cubicBezTo>
                <a:cubicBezTo>
                  <a:pt x="67" y="32"/>
                  <a:pt x="58" y="39"/>
                  <a:pt x="49" y="48"/>
                </a:cubicBezTo>
                <a:cubicBezTo>
                  <a:pt x="41" y="57"/>
                  <a:pt x="33" y="66"/>
                  <a:pt x="27" y="75"/>
                </a:cubicBezTo>
                <a:cubicBezTo>
                  <a:pt x="25" y="71"/>
                  <a:pt x="23" y="68"/>
                  <a:pt x="22" y="64"/>
                </a:cubicBezTo>
                <a:close/>
                <a:moveTo>
                  <a:pt x="23" y="144"/>
                </a:moveTo>
                <a:cubicBezTo>
                  <a:pt x="13" y="134"/>
                  <a:pt x="14" y="114"/>
                  <a:pt x="27" y="90"/>
                </a:cubicBezTo>
                <a:cubicBezTo>
                  <a:pt x="33" y="100"/>
                  <a:pt x="41" y="109"/>
                  <a:pt x="49" y="118"/>
                </a:cubicBezTo>
                <a:cubicBezTo>
                  <a:pt x="58" y="126"/>
                  <a:pt x="67" y="134"/>
                  <a:pt x="77" y="140"/>
                </a:cubicBezTo>
                <a:cubicBezTo>
                  <a:pt x="53" y="153"/>
                  <a:pt x="33" y="154"/>
                  <a:pt x="23" y="144"/>
                </a:cubicBezTo>
                <a:close/>
                <a:moveTo>
                  <a:pt x="55" y="112"/>
                </a:moveTo>
                <a:cubicBezTo>
                  <a:pt x="46" y="103"/>
                  <a:pt x="38" y="93"/>
                  <a:pt x="31" y="83"/>
                </a:cubicBezTo>
                <a:cubicBezTo>
                  <a:pt x="38" y="73"/>
                  <a:pt x="46" y="63"/>
                  <a:pt x="55" y="53"/>
                </a:cubicBezTo>
                <a:cubicBezTo>
                  <a:pt x="64" y="44"/>
                  <a:pt x="74" y="36"/>
                  <a:pt x="84" y="30"/>
                </a:cubicBezTo>
                <a:cubicBezTo>
                  <a:pt x="94" y="36"/>
                  <a:pt x="104" y="44"/>
                  <a:pt x="114" y="53"/>
                </a:cubicBezTo>
                <a:cubicBezTo>
                  <a:pt x="123" y="63"/>
                  <a:pt x="131" y="73"/>
                  <a:pt x="137" y="83"/>
                </a:cubicBezTo>
                <a:cubicBezTo>
                  <a:pt x="131" y="93"/>
                  <a:pt x="123" y="103"/>
                  <a:pt x="114" y="112"/>
                </a:cubicBezTo>
                <a:cubicBezTo>
                  <a:pt x="104" y="121"/>
                  <a:pt x="94" y="129"/>
                  <a:pt x="84" y="136"/>
                </a:cubicBezTo>
                <a:cubicBezTo>
                  <a:pt x="74" y="129"/>
                  <a:pt x="64" y="121"/>
                  <a:pt x="55" y="112"/>
                </a:cubicBezTo>
                <a:close/>
                <a:moveTo>
                  <a:pt x="146" y="144"/>
                </a:moveTo>
                <a:cubicBezTo>
                  <a:pt x="136" y="154"/>
                  <a:pt x="115" y="153"/>
                  <a:pt x="92" y="140"/>
                </a:cubicBezTo>
                <a:cubicBezTo>
                  <a:pt x="101" y="134"/>
                  <a:pt x="110" y="126"/>
                  <a:pt x="119" y="118"/>
                </a:cubicBezTo>
                <a:cubicBezTo>
                  <a:pt x="128" y="109"/>
                  <a:pt x="135" y="100"/>
                  <a:pt x="142" y="90"/>
                </a:cubicBezTo>
                <a:cubicBezTo>
                  <a:pt x="154" y="114"/>
                  <a:pt x="156" y="134"/>
                  <a:pt x="146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4FCADF9B-474A-48A3-8769-37BB5F4C8BED}"/>
              </a:ext>
            </a:extLst>
          </p:cNvPr>
          <p:cNvSpPr>
            <a:spLocks noEditPoints="1"/>
          </p:cNvSpPr>
          <p:nvPr/>
        </p:nvSpPr>
        <p:spPr bwMode="auto">
          <a:xfrm>
            <a:off x="1733806" y="5321107"/>
            <a:ext cx="436878" cy="388618"/>
          </a:xfrm>
          <a:custGeom>
            <a:avLst/>
            <a:gdLst>
              <a:gd name="T0" fmla="*/ 532448 w 160"/>
              <a:gd name="T1" fmla="*/ 458213 h 141"/>
              <a:gd name="T2" fmla="*/ 13653 w 160"/>
              <a:gd name="T3" fmla="*/ 458213 h 141"/>
              <a:gd name="T4" fmla="*/ 0 w 160"/>
              <a:gd name="T5" fmla="*/ 471994 h 141"/>
              <a:gd name="T6" fmla="*/ 13653 w 160"/>
              <a:gd name="T7" fmla="*/ 485775 h 141"/>
              <a:gd name="T8" fmla="*/ 532448 w 160"/>
              <a:gd name="T9" fmla="*/ 485775 h 141"/>
              <a:gd name="T10" fmla="*/ 546100 w 160"/>
              <a:gd name="T11" fmla="*/ 471994 h 141"/>
              <a:gd name="T12" fmla="*/ 532448 w 160"/>
              <a:gd name="T13" fmla="*/ 458213 h 141"/>
              <a:gd name="T14" fmla="*/ 498316 w 160"/>
              <a:gd name="T15" fmla="*/ 62014 h 141"/>
              <a:gd name="T16" fmla="*/ 409575 w 160"/>
              <a:gd name="T17" fmla="*/ 62014 h 141"/>
              <a:gd name="T18" fmla="*/ 395923 w 160"/>
              <a:gd name="T19" fmla="*/ 75795 h 141"/>
              <a:gd name="T20" fmla="*/ 395923 w 160"/>
              <a:gd name="T21" fmla="*/ 161925 h 141"/>
              <a:gd name="T22" fmla="*/ 331073 w 160"/>
              <a:gd name="T23" fmla="*/ 161925 h 141"/>
              <a:gd name="T24" fmla="*/ 331073 w 160"/>
              <a:gd name="T25" fmla="*/ 13781 h 141"/>
              <a:gd name="T26" fmla="*/ 317421 w 160"/>
              <a:gd name="T27" fmla="*/ 0 h 141"/>
              <a:gd name="T28" fmla="*/ 228679 w 160"/>
              <a:gd name="T29" fmla="*/ 0 h 141"/>
              <a:gd name="T30" fmla="*/ 215027 w 160"/>
              <a:gd name="T31" fmla="*/ 13781 h 141"/>
              <a:gd name="T32" fmla="*/ 215027 w 160"/>
              <a:gd name="T33" fmla="*/ 258391 h 141"/>
              <a:gd name="T34" fmla="*/ 150178 w 160"/>
              <a:gd name="T35" fmla="*/ 258391 h 141"/>
              <a:gd name="T36" fmla="*/ 150178 w 160"/>
              <a:gd name="T37" fmla="*/ 148144 h 141"/>
              <a:gd name="T38" fmla="*/ 136525 w 160"/>
              <a:gd name="T39" fmla="*/ 134363 h 141"/>
              <a:gd name="T40" fmla="*/ 47784 w 160"/>
              <a:gd name="T41" fmla="*/ 134363 h 141"/>
              <a:gd name="T42" fmla="*/ 34131 w 160"/>
              <a:gd name="T43" fmla="*/ 148144 h 141"/>
              <a:gd name="T44" fmla="*/ 34131 w 160"/>
              <a:gd name="T45" fmla="*/ 399645 h 141"/>
              <a:gd name="T46" fmla="*/ 47784 w 160"/>
              <a:gd name="T47" fmla="*/ 409980 h 141"/>
              <a:gd name="T48" fmla="*/ 136525 w 160"/>
              <a:gd name="T49" fmla="*/ 409980 h 141"/>
              <a:gd name="T50" fmla="*/ 228679 w 160"/>
              <a:gd name="T51" fmla="*/ 409980 h 141"/>
              <a:gd name="T52" fmla="*/ 317421 w 160"/>
              <a:gd name="T53" fmla="*/ 409980 h 141"/>
              <a:gd name="T54" fmla="*/ 409575 w 160"/>
              <a:gd name="T55" fmla="*/ 409980 h 141"/>
              <a:gd name="T56" fmla="*/ 498316 w 160"/>
              <a:gd name="T57" fmla="*/ 409980 h 141"/>
              <a:gd name="T58" fmla="*/ 511969 w 160"/>
              <a:gd name="T59" fmla="*/ 399645 h 141"/>
              <a:gd name="T60" fmla="*/ 511969 w 160"/>
              <a:gd name="T61" fmla="*/ 75795 h 141"/>
              <a:gd name="T62" fmla="*/ 498316 w 160"/>
              <a:gd name="T63" fmla="*/ 62014 h 141"/>
              <a:gd name="T64" fmla="*/ 122873 w 160"/>
              <a:gd name="T65" fmla="*/ 385864 h 141"/>
              <a:gd name="T66" fmla="*/ 58023 w 160"/>
              <a:gd name="T67" fmla="*/ 385864 h 141"/>
              <a:gd name="T68" fmla="*/ 58023 w 160"/>
              <a:gd name="T69" fmla="*/ 161925 h 141"/>
              <a:gd name="T70" fmla="*/ 122873 w 160"/>
              <a:gd name="T71" fmla="*/ 161925 h 141"/>
              <a:gd name="T72" fmla="*/ 122873 w 160"/>
              <a:gd name="T73" fmla="*/ 385864 h 141"/>
              <a:gd name="T74" fmla="*/ 215027 w 160"/>
              <a:gd name="T75" fmla="*/ 385864 h 141"/>
              <a:gd name="T76" fmla="*/ 150178 w 160"/>
              <a:gd name="T77" fmla="*/ 385864 h 141"/>
              <a:gd name="T78" fmla="*/ 150178 w 160"/>
              <a:gd name="T79" fmla="*/ 285953 h 141"/>
              <a:gd name="T80" fmla="*/ 215027 w 160"/>
              <a:gd name="T81" fmla="*/ 285953 h 141"/>
              <a:gd name="T82" fmla="*/ 215027 w 160"/>
              <a:gd name="T83" fmla="*/ 385864 h 141"/>
              <a:gd name="T84" fmla="*/ 303768 w 160"/>
              <a:gd name="T85" fmla="*/ 175706 h 141"/>
              <a:gd name="T86" fmla="*/ 303768 w 160"/>
              <a:gd name="T87" fmla="*/ 385864 h 141"/>
              <a:gd name="T88" fmla="*/ 242332 w 160"/>
              <a:gd name="T89" fmla="*/ 385864 h 141"/>
              <a:gd name="T90" fmla="*/ 242332 w 160"/>
              <a:gd name="T91" fmla="*/ 27562 h 141"/>
              <a:gd name="T92" fmla="*/ 303768 w 160"/>
              <a:gd name="T93" fmla="*/ 27562 h 141"/>
              <a:gd name="T94" fmla="*/ 303768 w 160"/>
              <a:gd name="T95" fmla="*/ 175706 h 141"/>
              <a:gd name="T96" fmla="*/ 395923 w 160"/>
              <a:gd name="T97" fmla="*/ 385864 h 141"/>
              <a:gd name="T98" fmla="*/ 331073 w 160"/>
              <a:gd name="T99" fmla="*/ 385864 h 141"/>
              <a:gd name="T100" fmla="*/ 331073 w 160"/>
              <a:gd name="T101" fmla="*/ 189487 h 141"/>
              <a:gd name="T102" fmla="*/ 395923 w 160"/>
              <a:gd name="T103" fmla="*/ 189487 h 141"/>
              <a:gd name="T104" fmla="*/ 395923 w 160"/>
              <a:gd name="T105" fmla="*/ 385864 h 141"/>
              <a:gd name="T106" fmla="*/ 488077 w 160"/>
              <a:gd name="T107" fmla="*/ 385864 h 141"/>
              <a:gd name="T108" fmla="*/ 423228 w 160"/>
              <a:gd name="T109" fmla="*/ 385864 h 141"/>
              <a:gd name="T110" fmla="*/ 423228 w 160"/>
              <a:gd name="T111" fmla="*/ 175706 h 141"/>
              <a:gd name="T112" fmla="*/ 423228 w 160"/>
              <a:gd name="T113" fmla="*/ 86130 h 141"/>
              <a:gd name="T114" fmla="*/ 488077 w 160"/>
              <a:gd name="T115" fmla="*/ 86130 h 141"/>
              <a:gd name="T116" fmla="*/ 488077 w 160"/>
              <a:gd name="T117" fmla="*/ 385864 h 14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41">
                <a:moveTo>
                  <a:pt x="156" y="133"/>
                </a:moveTo>
                <a:cubicBezTo>
                  <a:pt x="4" y="133"/>
                  <a:pt x="4" y="133"/>
                  <a:pt x="4" y="133"/>
                </a:cubicBezTo>
                <a:cubicBezTo>
                  <a:pt x="2" y="133"/>
                  <a:pt x="0" y="135"/>
                  <a:pt x="0" y="137"/>
                </a:cubicBezTo>
                <a:cubicBezTo>
                  <a:pt x="0" y="139"/>
                  <a:pt x="2" y="141"/>
                  <a:pt x="4" y="141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8" y="141"/>
                  <a:pt x="160" y="139"/>
                  <a:pt x="160" y="137"/>
                </a:cubicBezTo>
                <a:cubicBezTo>
                  <a:pt x="160" y="135"/>
                  <a:pt x="158" y="133"/>
                  <a:pt x="156" y="133"/>
                </a:cubicBezTo>
                <a:close/>
                <a:moveTo>
                  <a:pt x="146" y="18"/>
                </a:moveTo>
                <a:cubicBezTo>
                  <a:pt x="120" y="18"/>
                  <a:pt x="120" y="18"/>
                  <a:pt x="120" y="18"/>
                </a:cubicBezTo>
                <a:cubicBezTo>
                  <a:pt x="118" y="18"/>
                  <a:pt x="116" y="20"/>
                  <a:pt x="116" y="22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97" y="47"/>
                  <a:pt x="97" y="47"/>
                  <a:pt x="97" y="47"/>
                </a:cubicBezTo>
                <a:cubicBezTo>
                  <a:pt x="97" y="4"/>
                  <a:pt x="97" y="4"/>
                  <a:pt x="97" y="4"/>
                </a:cubicBezTo>
                <a:cubicBezTo>
                  <a:pt x="97" y="2"/>
                  <a:pt x="95" y="0"/>
                  <a:pt x="93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5" y="0"/>
                  <a:pt x="63" y="2"/>
                  <a:pt x="63" y="4"/>
                </a:cubicBezTo>
                <a:cubicBezTo>
                  <a:pt x="63" y="75"/>
                  <a:pt x="63" y="75"/>
                  <a:pt x="63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1"/>
                  <a:pt x="42" y="39"/>
                  <a:pt x="40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2" y="39"/>
                  <a:pt x="10" y="41"/>
                  <a:pt x="10" y="43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10" y="118"/>
                  <a:pt x="12" y="119"/>
                  <a:pt x="14" y="119"/>
                </a:cubicBezTo>
                <a:cubicBezTo>
                  <a:pt x="40" y="119"/>
                  <a:pt x="40" y="119"/>
                  <a:pt x="40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46" y="119"/>
                  <a:pt x="146" y="119"/>
                  <a:pt x="146" y="119"/>
                </a:cubicBezTo>
                <a:cubicBezTo>
                  <a:pt x="148" y="119"/>
                  <a:pt x="150" y="118"/>
                  <a:pt x="150" y="116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0" y="20"/>
                  <a:pt x="148" y="18"/>
                  <a:pt x="146" y="18"/>
                </a:cubicBezTo>
                <a:close/>
                <a:moveTo>
                  <a:pt x="36" y="112"/>
                </a:moveTo>
                <a:cubicBezTo>
                  <a:pt x="17" y="112"/>
                  <a:pt x="17" y="112"/>
                  <a:pt x="17" y="112"/>
                </a:cubicBezTo>
                <a:cubicBezTo>
                  <a:pt x="17" y="47"/>
                  <a:pt x="17" y="47"/>
                  <a:pt x="17" y="47"/>
                </a:cubicBezTo>
                <a:cubicBezTo>
                  <a:pt x="36" y="47"/>
                  <a:pt x="36" y="47"/>
                  <a:pt x="36" y="47"/>
                </a:cubicBezTo>
                <a:lnTo>
                  <a:pt x="36" y="112"/>
                </a:lnTo>
                <a:close/>
                <a:moveTo>
                  <a:pt x="63" y="112"/>
                </a:moveTo>
                <a:cubicBezTo>
                  <a:pt x="44" y="112"/>
                  <a:pt x="44" y="112"/>
                  <a:pt x="44" y="112"/>
                </a:cubicBezTo>
                <a:cubicBezTo>
                  <a:pt x="44" y="83"/>
                  <a:pt x="44" y="83"/>
                  <a:pt x="44" y="83"/>
                </a:cubicBezTo>
                <a:cubicBezTo>
                  <a:pt x="63" y="83"/>
                  <a:pt x="63" y="83"/>
                  <a:pt x="63" y="83"/>
                </a:cubicBezTo>
                <a:lnTo>
                  <a:pt x="63" y="112"/>
                </a:lnTo>
                <a:close/>
                <a:moveTo>
                  <a:pt x="89" y="51"/>
                </a:moveTo>
                <a:cubicBezTo>
                  <a:pt x="89" y="112"/>
                  <a:pt x="89" y="112"/>
                  <a:pt x="89" y="112"/>
                </a:cubicBezTo>
                <a:cubicBezTo>
                  <a:pt x="71" y="112"/>
                  <a:pt x="71" y="112"/>
                  <a:pt x="71" y="112"/>
                </a:cubicBezTo>
                <a:cubicBezTo>
                  <a:pt x="71" y="8"/>
                  <a:pt x="71" y="8"/>
                  <a:pt x="71" y="8"/>
                </a:cubicBezTo>
                <a:cubicBezTo>
                  <a:pt x="89" y="8"/>
                  <a:pt x="89" y="8"/>
                  <a:pt x="89" y="8"/>
                </a:cubicBezTo>
                <a:lnTo>
                  <a:pt x="89" y="51"/>
                </a:lnTo>
                <a:close/>
                <a:moveTo>
                  <a:pt x="116" y="112"/>
                </a:moveTo>
                <a:cubicBezTo>
                  <a:pt x="97" y="112"/>
                  <a:pt x="97" y="112"/>
                  <a:pt x="97" y="112"/>
                </a:cubicBezTo>
                <a:cubicBezTo>
                  <a:pt x="97" y="55"/>
                  <a:pt x="97" y="55"/>
                  <a:pt x="97" y="55"/>
                </a:cubicBezTo>
                <a:cubicBezTo>
                  <a:pt x="116" y="55"/>
                  <a:pt x="116" y="55"/>
                  <a:pt x="116" y="55"/>
                </a:cubicBezTo>
                <a:lnTo>
                  <a:pt x="116" y="112"/>
                </a:lnTo>
                <a:close/>
                <a:moveTo>
                  <a:pt x="143" y="112"/>
                </a:moveTo>
                <a:cubicBezTo>
                  <a:pt x="124" y="112"/>
                  <a:pt x="124" y="112"/>
                  <a:pt x="124" y="112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43" y="112"/>
                  <a:pt x="143" y="112"/>
                  <a:pt x="143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BB3ACCF7-B0AA-4DEA-8A93-9A5CF5CC0A52}"/>
              </a:ext>
            </a:extLst>
          </p:cNvPr>
          <p:cNvSpPr>
            <a:spLocks noEditPoints="1"/>
          </p:cNvSpPr>
          <p:nvPr/>
        </p:nvSpPr>
        <p:spPr bwMode="auto">
          <a:xfrm>
            <a:off x="1739124" y="3417916"/>
            <a:ext cx="436878" cy="228600"/>
          </a:xfrm>
          <a:custGeom>
            <a:avLst/>
            <a:gdLst>
              <a:gd name="T0" fmla="*/ 522208 w 160"/>
              <a:gd name="T1" fmla="*/ 79184 h 83"/>
              <a:gd name="T2" fmla="*/ 494903 w 160"/>
              <a:gd name="T3" fmla="*/ 79184 h 83"/>
              <a:gd name="T4" fmla="*/ 494903 w 160"/>
              <a:gd name="T5" fmla="*/ 34428 h 83"/>
              <a:gd name="T6" fmla="*/ 457359 w 160"/>
              <a:gd name="T7" fmla="*/ 0 h 83"/>
              <a:gd name="T8" fmla="*/ 34131 w 160"/>
              <a:gd name="T9" fmla="*/ 0 h 83"/>
              <a:gd name="T10" fmla="*/ 0 w 160"/>
              <a:gd name="T11" fmla="*/ 34428 h 83"/>
              <a:gd name="T12" fmla="*/ 0 w 160"/>
              <a:gd name="T13" fmla="*/ 251322 h 83"/>
              <a:gd name="T14" fmla="*/ 34131 w 160"/>
              <a:gd name="T15" fmla="*/ 285750 h 83"/>
              <a:gd name="T16" fmla="*/ 457359 w 160"/>
              <a:gd name="T17" fmla="*/ 285750 h 83"/>
              <a:gd name="T18" fmla="*/ 494903 w 160"/>
              <a:gd name="T19" fmla="*/ 251322 h 83"/>
              <a:gd name="T20" fmla="*/ 494903 w 160"/>
              <a:gd name="T21" fmla="*/ 206566 h 83"/>
              <a:gd name="T22" fmla="*/ 522208 w 160"/>
              <a:gd name="T23" fmla="*/ 206566 h 83"/>
              <a:gd name="T24" fmla="*/ 546100 w 160"/>
              <a:gd name="T25" fmla="*/ 182467 h 83"/>
              <a:gd name="T26" fmla="*/ 546100 w 160"/>
              <a:gd name="T27" fmla="*/ 103283 h 83"/>
              <a:gd name="T28" fmla="*/ 522208 w 160"/>
              <a:gd name="T29" fmla="*/ 79184 h 83"/>
              <a:gd name="T30" fmla="*/ 375444 w 160"/>
              <a:gd name="T31" fmla="*/ 261651 h 83"/>
              <a:gd name="T32" fmla="*/ 34131 w 160"/>
              <a:gd name="T33" fmla="*/ 261651 h 83"/>
              <a:gd name="T34" fmla="*/ 23892 w 160"/>
              <a:gd name="T35" fmla="*/ 251322 h 83"/>
              <a:gd name="T36" fmla="*/ 23892 w 160"/>
              <a:gd name="T37" fmla="*/ 34428 h 83"/>
              <a:gd name="T38" fmla="*/ 34131 w 160"/>
              <a:gd name="T39" fmla="*/ 24099 h 83"/>
              <a:gd name="T40" fmla="*/ 375444 w 160"/>
              <a:gd name="T41" fmla="*/ 24099 h 83"/>
              <a:gd name="T42" fmla="*/ 375444 w 160"/>
              <a:gd name="T43" fmla="*/ 261651 h 83"/>
              <a:gd name="T44" fmla="*/ 457359 w 160"/>
              <a:gd name="T45" fmla="*/ 261651 h 83"/>
              <a:gd name="T46" fmla="*/ 399336 w 160"/>
              <a:gd name="T47" fmla="*/ 261651 h 83"/>
              <a:gd name="T48" fmla="*/ 399336 w 160"/>
              <a:gd name="T49" fmla="*/ 24099 h 83"/>
              <a:gd name="T50" fmla="*/ 457359 w 160"/>
              <a:gd name="T51" fmla="*/ 24099 h 83"/>
              <a:gd name="T52" fmla="*/ 471011 w 160"/>
              <a:gd name="T53" fmla="*/ 34428 h 83"/>
              <a:gd name="T54" fmla="*/ 471011 w 160"/>
              <a:gd name="T55" fmla="*/ 89512 h 83"/>
              <a:gd name="T56" fmla="*/ 471011 w 160"/>
              <a:gd name="T57" fmla="*/ 196238 h 83"/>
              <a:gd name="T58" fmla="*/ 471011 w 160"/>
              <a:gd name="T59" fmla="*/ 251322 h 83"/>
              <a:gd name="T60" fmla="*/ 471011 w 160"/>
              <a:gd name="T61" fmla="*/ 251322 h 83"/>
              <a:gd name="T62" fmla="*/ 457359 w 160"/>
              <a:gd name="T63" fmla="*/ 261651 h 83"/>
              <a:gd name="T64" fmla="*/ 522208 w 160"/>
              <a:gd name="T65" fmla="*/ 182467 h 83"/>
              <a:gd name="T66" fmla="*/ 494903 w 160"/>
              <a:gd name="T67" fmla="*/ 182467 h 83"/>
              <a:gd name="T68" fmla="*/ 494903 w 160"/>
              <a:gd name="T69" fmla="*/ 103283 h 83"/>
              <a:gd name="T70" fmla="*/ 522208 w 160"/>
              <a:gd name="T71" fmla="*/ 103283 h 83"/>
              <a:gd name="T72" fmla="*/ 522208 w 160"/>
              <a:gd name="T73" fmla="*/ 182467 h 83"/>
              <a:gd name="T74" fmla="*/ 522208 w 160"/>
              <a:gd name="T75" fmla="*/ 182467 h 8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83">
                <a:moveTo>
                  <a:pt x="153" y="23"/>
                </a:moveTo>
                <a:cubicBezTo>
                  <a:pt x="145" y="23"/>
                  <a:pt x="145" y="23"/>
                  <a:pt x="145" y="23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5" y="5"/>
                  <a:pt x="140" y="0"/>
                  <a:pt x="1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8"/>
                  <a:pt x="5" y="83"/>
                  <a:pt x="10" y="83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40" y="83"/>
                  <a:pt x="145" y="78"/>
                  <a:pt x="145" y="73"/>
                </a:cubicBezTo>
                <a:cubicBezTo>
                  <a:pt x="145" y="60"/>
                  <a:pt x="145" y="60"/>
                  <a:pt x="145" y="60"/>
                </a:cubicBezTo>
                <a:cubicBezTo>
                  <a:pt x="153" y="60"/>
                  <a:pt x="153" y="60"/>
                  <a:pt x="153" y="60"/>
                </a:cubicBezTo>
                <a:cubicBezTo>
                  <a:pt x="157" y="60"/>
                  <a:pt x="160" y="57"/>
                  <a:pt x="160" y="53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60" y="26"/>
                  <a:pt x="157" y="23"/>
                  <a:pt x="153" y="23"/>
                </a:cubicBezTo>
                <a:close/>
                <a:moveTo>
                  <a:pt x="110" y="76"/>
                </a:moveTo>
                <a:cubicBezTo>
                  <a:pt x="10" y="76"/>
                  <a:pt x="10" y="76"/>
                  <a:pt x="10" y="76"/>
                </a:cubicBezTo>
                <a:cubicBezTo>
                  <a:pt x="9" y="76"/>
                  <a:pt x="7" y="75"/>
                  <a:pt x="7" y="73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9" y="7"/>
                  <a:pt x="10" y="7"/>
                </a:cubicBezTo>
                <a:cubicBezTo>
                  <a:pt x="110" y="7"/>
                  <a:pt x="110" y="7"/>
                  <a:pt x="110" y="7"/>
                </a:cubicBezTo>
                <a:lnTo>
                  <a:pt x="110" y="76"/>
                </a:lnTo>
                <a:close/>
                <a:moveTo>
                  <a:pt x="134" y="76"/>
                </a:moveTo>
                <a:cubicBezTo>
                  <a:pt x="117" y="76"/>
                  <a:pt x="117" y="76"/>
                  <a:pt x="117" y="76"/>
                </a:cubicBezTo>
                <a:cubicBezTo>
                  <a:pt x="117" y="7"/>
                  <a:pt x="117" y="7"/>
                  <a:pt x="117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6" y="7"/>
                  <a:pt x="138" y="9"/>
                  <a:pt x="138" y="10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8" y="57"/>
                  <a:pt x="138" y="57"/>
                  <a:pt x="138" y="57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8" y="75"/>
                  <a:pt x="136" y="76"/>
                  <a:pt x="134" y="76"/>
                </a:cubicBezTo>
                <a:close/>
                <a:moveTo>
                  <a:pt x="153" y="53"/>
                </a:moveTo>
                <a:cubicBezTo>
                  <a:pt x="145" y="53"/>
                  <a:pt x="145" y="53"/>
                  <a:pt x="145" y="53"/>
                </a:cubicBezTo>
                <a:cubicBezTo>
                  <a:pt x="145" y="30"/>
                  <a:pt x="145" y="30"/>
                  <a:pt x="145" y="30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B1B55045-B6DF-44AC-AF8B-E41593DEDABF}"/>
              </a:ext>
            </a:extLst>
          </p:cNvPr>
          <p:cNvSpPr>
            <a:spLocks noEditPoints="1"/>
          </p:cNvSpPr>
          <p:nvPr/>
        </p:nvSpPr>
        <p:spPr bwMode="auto">
          <a:xfrm>
            <a:off x="1746919" y="4413807"/>
            <a:ext cx="436878" cy="228600"/>
          </a:xfrm>
          <a:custGeom>
            <a:avLst/>
            <a:gdLst>
              <a:gd name="T0" fmla="*/ 522208 w 160"/>
              <a:gd name="T1" fmla="*/ 79184 h 83"/>
              <a:gd name="T2" fmla="*/ 494903 w 160"/>
              <a:gd name="T3" fmla="*/ 79184 h 83"/>
              <a:gd name="T4" fmla="*/ 494903 w 160"/>
              <a:gd name="T5" fmla="*/ 34428 h 83"/>
              <a:gd name="T6" fmla="*/ 457359 w 160"/>
              <a:gd name="T7" fmla="*/ 0 h 83"/>
              <a:gd name="T8" fmla="*/ 34131 w 160"/>
              <a:gd name="T9" fmla="*/ 0 h 83"/>
              <a:gd name="T10" fmla="*/ 0 w 160"/>
              <a:gd name="T11" fmla="*/ 34428 h 83"/>
              <a:gd name="T12" fmla="*/ 0 w 160"/>
              <a:gd name="T13" fmla="*/ 251322 h 83"/>
              <a:gd name="T14" fmla="*/ 34131 w 160"/>
              <a:gd name="T15" fmla="*/ 285750 h 83"/>
              <a:gd name="T16" fmla="*/ 457359 w 160"/>
              <a:gd name="T17" fmla="*/ 285750 h 83"/>
              <a:gd name="T18" fmla="*/ 494903 w 160"/>
              <a:gd name="T19" fmla="*/ 251322 h 83"/>
              <a:gd name="T20" fmla="*/ 494903 w 160"/>
              <a:gd name="T21" fmla="*/ 206566 h 83"/>
              <a:gd name="T22" fmla="*/ 522208 w 160"/>
              <a:gd name="T23" fmla="*/ 206566 h 83"/>
              <a:gd name="T24" fmla="*/ 546100 w 160"/>
              <a:gd name="T25" fmla="*/ 182467 h 83"/>
              <a:gd name="T26" fmla="*/ 546100 w 160"/>
              <a:gd name="T27" fmla="*/ 103283 h 83"/>
              <a:gd name="T28" fmla="*/ 522208 w 160"/>
              <a:gd name="T29" fmla="*/ 79184 h 83"/>
              <a:gd name="T30" fmla="*/ 119459 w 160"/>
              <a:gd name="T31" fmla="*/ 261651 h 83"/>
              <a:gd name="T32" fmla="*/ 34131 w 160"/>
              <a:gd name="T33" fmla="*/ 261651 h 83"/>
              <a:gd name="T34" fmla="*/ 23892 w 160"/>
              <a:gd name="T35" fmla="*/ 251322 h 83"/>
              <a:gd name="T36" fmla="*/ 23892 w 160"/>
              <a:gd name="T37" fmla="*/ 34428 h 83"/>
              <a:gd name="T38" fmla="*/ 34131 w 160"/>
              <a:gd name="T39" fmla="*/ 24099 h 83"/>
              <a:gd name="T40" fmla="*/ 119459 w 160"/>
              <a:gd name="T41" fmla="*/ 24099 h 83"/>
              <a:gd name="T42" fmla="*/ 119459 w 160"/>
              <a:gd name="T43" fmla="*/ 261651 h 83"/>
              <a:gd name="T44" fmla="*/ 471011 w 160"/>
              <a:gd name="T45" fmla="*/ 251322 h 83"/>
              <a:gd name="T46" fmla="*/ 457359 w 160"/>
              <a:gd name="T47" fmla="*/ 261651 h 83"/>
              <a:gd name="T48" fmla="*/ 143351 w 160"/>
              <a:gd name="T49" fmla="*/ 261651 h 83"/>
              <a:gd name="T50" fmla="*/ 143351 w 160"/>
              <a:gd name="T51" fmla="*/ 24099 h 83"/>
              <a:gd name="T52" fmla="*/ 457359 w 160"/>
              <a:gd name="T53" fmla="*/ 24099 h 83"/>
              <a:gd name="T54" fmla="*/ 471011 w 160"/>
              <a:gd name="T55" fmla="*/ 34428 h 83"/>
              <a:gd name="T56" fmla="*/ 471011 w 160"/>
              <a:gd name="T57" fmla="*/ 251322 h 83"/>
              <a:gd name="T58" fmla="*/ 522208 w 160"/>
              <a:gd name="T59" fmla="*/ 182467 h 83"/>
              <a:gd name="T60" fmla="*/ 494903 w 160"/>
              <a:gd name="T61" fmla="*/ 182467 h 83"/>
              <a:gd name="T62" fmla="*/ 494903 w 160"/>
              <a:gd name="T63" fmla="*/ 103283 h 83"/>
              <a:gd name="T64" fmla="*/ 522208 w 160"/>
              <a:gd name="T65" fmla="*/ 103283 h 83"/>
              <a:gd name="T66" fmla="*/ 522208 w 160"/>
              <a:gd name="T67" fmla="*/ 182467 h 83"/>
              <a:gd name="T68" fmla="*/ 522208 w 160"/>
              <a:gd name="T69" fmla="*/ 182467 h 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83">
                <a:moveTo>
                  <a:pt x="153" y="23"/>
                </a:moveTo>
                <a:cubicBezTo>
                  <a:pt x="145" y="23"/>
                  <a:pt x="145" y="23"/>
                  <a:pt x="145" y="23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5" y="5"/>
                  <a:pt x="140" y="0"/>
                  <a:pt x="13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8"/>
                  <a:pt x="5" y="83"/>
                  <a:pt x="10" y="83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40" y="83"/>
                  <a:pt x="145" y="78"/>
                  <a:pt x="145" y="73"/>
                </a:cubicBezTo>
                <a:cubicBezTo>
                  <a:pt x="145" y="60"/>
                  <a:pt x="145" y="60"/>
                  <a:pt x="145" y="60"/>
                </a:cubicBezTo>
                <a:cubicBezTo>
                  <a:pt x="153" y="60"/>
                  <a:pt x="153" y="60"/>
                  <a:pt x="153" y="60"/>
                </a:cubicBezTo>
                <a:cubicBezTo>
                  <a:pt x="157" y="60"/>
                  <a:pt x="160" y="57"/>
                  <a:pt x="160" y="53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60" y="26"/>
                  <a:pt x="157" y="23"/>
                  <a:pt x="153" y="23"/>
                </a:cubicBezTo>
                <a:close/>
                <a:moveTo>
                  <a:pt x="35" y="76"/>
                </a:moveTo>
                <a:cubicBezTo>
                  <a:pt x="10" y="76"/>
                  <a:pt x="10" y="76"/>
                  <a:pt x="10" y="76"/>
                </a:cubicBezTo>
                <a:cubicBezTo>
                  <a:pt x="9" y="76"/>
                  <a:pt x="7" y="75"/>
                  <a:pt x="7" y="73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9" y="7"/>
                  <a:pt x="10" y="7"/>
                </a:cubicBezTo>
                <a:cubicBezTo>
                  <a:pt x="35" y="7"/>
                  <a:pt x="35" y="7"/>
                  <a:pt x="35" y="7"/>
                </a:cubicBezTo>
                <a:lnTo>
                  <a:pt x="35" y="76"/>
                </a:lnTo>
                <a:close/>
                <a:moveTo>
                  <a:pt x="138" y="73"/>
                </a:moveTo>
                <a:cubicBezTo>
                  <a:pt x="138" y="75"/>
                  <a:pt x="136" y="76"/>
                  <a:pt x="134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42" y="7"/>
                  <a:pt x="42" y="7"/>
                  <a:pt x="42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6" y="7"/>
                  <a:pt x="138" y="9"/>
                  <a:pt x="138" y="10"/>
                </a:cubicBezTo>
                <a:cubicBezTo>
                  <a:pt x="138" y="73"/>
                  <a:pt x="138" y="73"/>
                  <a:pt x="138" y="73"/>
                </a:cubicBezTo>
                <a:close/>
                <a:moveTo>
                  <a:pt x="153" y="53"/>
                </a:moveTo>
                <a:cubicBezTo>
                  <a:pt x="145" y="53"/>
                  <a:pt x="145" y="53"/>
                  <a:pt x="145" y="53"/>
                </a:cubicBezTo>
                <a:cubicBezTo>
                  <a:pt x="145" y="30"/>
                  <a:pt x="145" y="30"/>
                  <a:pt x="145" y="30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11">
            <a:extLst>
              <a:ext uri="{FF2B5EF4-FFF2-40B4-BE49-F238E27FC236}">
                <a16:creationId xmlns:a16="http://schemas.microsoft.com/office/drawing/2014/main" id="{666CDB1B-1AB5-43B6-B116-9DB139FB57FC}"/>
              </a:ext>
            </a:extLst>
          </p:cNvPr>
          <p:cNvSpPr>
            <a:spLocks/>
          </p:cNvSpPr>
          <p:nvPr/>
        </p:nvSpPr>
        <p:spPr bwMode="auto">
          <a:xfrm>
            <a:off x="1934404" y="4491277"/>
            <a:ext cx="133346" cy="73660"/>
          </a:xfrm>
          <a:custGeom>
            <a:avLst/>
            <a:gdLst>
              <a:gd name="T0" fmla="*/ 163286 w 49"/>
              <a:gd name="T1" fmla="*/ 30692 h 27"/>
              <a:gd name="T2" fmla="*/ 146277 w 49"/>
              <a:gd name="T3" fmla="*/ 27281 h 27"/>
              <a:gd name="T4" fmla="*/ 95250 w 49"/>
              <a:gd name="T5" fmla="*/ 61383 h 27"/>
              <a:gd name="T6" fmla="*/ 95250 w 49"/>
              <a:gd name="T7" fmla="*/ 10231 h 27"/>
              <a:gd name="T8" fmla="*/ 88447 w 49"/>
              <a:gd name="T9" fmla="*/ 0 h 27"/>
              <a:gd name="T10" fmla="*/ 74840 w 49"/>
              <a:gd name="T11" fmla="*/ 0 h 27"/>
              <a:gd name="T12" fmla="*/ 6804 w 49"/>
              <a:gd name="T13" fmla="*/ 44332 h 27"/>
              <a:gd name="T14" fmla="*/ 3402 w 49"/>
              <a:gd name="T15" fmla="*/ 61383 h 27"/>
              <a:gd name="T16" fmla="*/ 17009 w 49"/>
              <a:gd name="T17" fmla="*/ 64794 h 27"/>
              <a:gd name="T18" fmla="*/ 71438 w 49"/>
              <a:gd name="T19" fmla="*/ 34102 h 27"/>
              <a:gd name="T20" fmla="*/ 71438 w 49"/>
              <a:gd name="T21" fmla="*/ 81844 h 27"/>
              <a:gd name="T22" fmla="*/ 74840 w 49"/>
              <a:gd name="T23" fmla="*/ 92075 h 27"/>
              <a:gd name="T24" fmla="*/ 81643 w 49"/>
              <a:gd name="T25" fmla="*/ 92075 h 27"/>
              <a:gd name="T26" fmla="*/ 88447 w 49"/>
              <a:gd name="T27" fmla="*/ 92075 h 27"/>
              <a:gd name="T28" fmla="*/ 159884 w 49"/>
              <a:gd name="T29" fmla="*/ 47743 h 27"/>
              <a:gd name="T30" fmla="*/ 163286 w 49"/>
              <a:gd name="T31" fmla="*/ 30692 h 2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" h="27">
                <a:moveTo>
                  <a:pt x="48" y="9"/>
                </a:moveTo>
                <a:cubicBezTo>
                  <a:pt x="47" y="7"/>
                  <a:pt x="44" y="7"/>
                  <a:pt x="43" y="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2"/>
                  <a:pt x="27" y="1"/>
                  <a:pt x="26" y="0"/>
                </a:cubicBezTo>
                <a:cubicBezTo>
                  <a:pt x="25" y="0"/>
                  <a:pt x="23" y="0"/>
                  <a:pt x="22" y="0"/>
                </a:cubicBezTo>
                <a:cubicBezTo>
                  <a:pt x="2" y="13"/>
                  <a:pt x="2" y="13"/>
                  <a:pt x="2" y="13"/>
                </a:cubicBezTo>
                <a:cubicBezTo>
                  <a:pt x="0" y="14"/>
                  <a:pt x="0" y="17"/>
                  <a:pt x="1" y="18"/>
                </a:cubicBezTo>
                <a:cubicBezTo>
                  <a:pt x="2" y="20"/>
                  <a:pt x="4" y="20"/>
                  <a:pt x="5" y="19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5"/>
                  <a:pt x="21" y="26"/>
                  <a:pt x="22" y="27"/>
                </a:cubicBezTo>
                <a:cubicBezTo>
                  <a:pt x="23" y="27"/>
                  <a:pt x="24" y="27"/>
                  <a:pt x="24" y="27"/>
                </a:cubicBezTo>
                <a:cubicBezTo>
                  <a:pt x="25" y="27"/>
                  <a:pt x="25" y="27"/>
                  <a:pt x="26" y="27"/>
                </a:cubicBezTo>
                <a:cubicBezTo>
                  <a:pt x="47" y="14"/>
                  <a:pt x="47" y="14"/>
                  <a:pt x="47" y="14"/>
                </a:cubicBezTo>
                <a:cubicBezTo>
                  <a:pt x="48" y="13"/>
                  <a:pt x="49" y="11"/>
                  <a:pt x="48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21">
            <a:extLst>
              <a:ext uri="{FF2B5EF4-FFF2-40B4-BE49-F238E27FC236}">
                <a16:creationId xmlns:a16="http://schemas.microsoft.com/office/drawing/2014/main" id="{70E2D243-32D5-448F-A878-A0E874032BDB}"/>
              </a:ext>
            </a:extLst>
          </p:cNvPr>
          <p:cNvSpPr>
            <a:spLocks noEditPoints="1"/>
          </p:cNvSpPr>
          <p:nvPr/>
        </p:nvSpPr>
        <p:spPr bwMode="auto">
          <a:xfrm>
            <a:off x="2732405" y="1360408"/>
            <a:ext cx="436880" cy="330200"/>
          </a:xfrm>
          <a:custGeom>
            <a:avLst/>
            <a:gdLst>
              <a:gd name="T0" fmla="*/ 440293 w 160"/>
              <a:gd name="T1" fmla="*/ 158221 h 120"/>
              <a:gd name="T2" fmla="*/ 358378 w 160"/>
              <a:gd name="T3" fmla="*/ 134144 h 120"/>
              <a:gd name="T4" fmla="*/ 344726 w 160"/>
              <a:gd name="T5" fmla="*/ 144463 h 120"/>
              <a:gd name="T6" fmla="*/ 286703 w 160"/>
              <a:gd name="T7" fmla="*/ 144463 h 120"/>
              <a:gd name="T8" fmla="*/ 273050 w 160"/>
              <a:gd name="T9" fmla="*/ 134144 h 120"/>
              <a:gd name="T10" fmla="*/ 187722 w 160"/>
              <a:gd name="T11" fmla="*/ 158221 h 120"/>
              <a:gd name="T12" fmla="*/ 105807 w 160"/>
              <a:gd name="T13" fmla="*/ 134144 h 120"/>
              <a:gd name="T14" fmla="*/ 92154 w 160"/>
              <a:gd name="T15" fmla="*/ 144463 h 120"/>
              <a:gd name="T16" fmla="*/ 453946 w 160"/>
              <a:gd name="T17" fmla="*/ 230452 h 120"/>
              <a:gd name="T18" fmla="*/ 440293 w 160"/>
              <a:gd name="T19" fmla="*/ 216694 h 120"/>
              <a:gd name="T20" fmla="*/ 358378 w 160"/>
              <a:gd name="T21" fmla="*/ 244210 h 120"/>
              <a:gd name="T22" fmla="*/ 273050 w 160"/>
              <a:gd name="T23" fmla="*/ 216694 h 120"/>
              <a:gd name="T24" fmla="*/ 259398 w 160"/>
              <a:gd name="T25" fmla="*/ 230452 h 120"/>
              <a:gd name="T26" fmla="*/ 116046 w 160"/>
              <a:gd name="T27" fmla="*/ 230452 h 120"/>
              <a:gd name="T28" fmla="*/ 105807 w 160"/>
              <a:gd name="T29" fmla="*/ 216694 h 120"/>
              <a:gd name="T30" fmla="*/ 440293 w 160"/>
              <a:gd name="T31" fmla="*/ 330200 h 120"/>
              <a:gd name="T32" fmla="*/ 358378 w 160"/>
              <a:gd name="T33" fmla="*/ 302683 h 120"/>
              <a:gd name="T34" fmla="*/ 344726 w 160"/>
              <a:gd name="T35" fmla="*/ 316442 h 120"/>
              <a:gd name="T36" fmla="*/ 286703 w 160"/>
              <a:gd name="T37" fmla="*/ 316442 h 120"/>
              <a:gd name="T38" fmla="*/ 273050 w 160"/>
              <a:gd name="T39" fmla="*/ 302683 h 120"/>
              <a:gd name="T40" fmla="*/ 187722 w 160"/>
              <a:gd name="T41" fmla="*/ 330200 h 120"/>
              <a:gd name="T42" fmla="*/ 105807 w 160"/>
              <a:gd name="T43" fmla="*/ 302683 h 120"/>
              <a:gd name="T44" fmla="*/ 92154 w 160"/>
              <a:gd name="T45" fmla="*/ 316442 h 120"/>
              <a:gd name="T46" fmla="*/ 150178 w 160"/>
              <a:gd name="T47" fmla="*/ 178858 h 120"/>
              <a:gd name="T48" fmla="*/ 150178 w 160"/>
              <a:gd name="T49" fmla="*/ 282046 h 120"/>
              <a:gd name="T50" fmla="*/ 238919 w 160"/>
              <a:gd name="T51" fmla="*/ 189177 h 120"/>
              <a:gd name="T52" fmla="*/ 160417 w 160"/>
              <a:gd name="T53" fmla="*/ 257969 h 120"/>
              <a:gd name="T54" fmla="*/ 218440 w 160"/>
              <a:gd name="T55" fmla="*/ 257969 h 120"/>
              <a:gd name="T56" fmla="*/ 426641 w 160"/>
              <a:gd name="T57" fmla="*/ 13758 h 120"/>
              <a:gd name="T58" fmla="*/ 399336 w 160"/>
              <a:gd name="T59" fmla="*/ 27517 h 120"/>
              <a:gd name="T60" fmla="*/ 320834 w 160"/>
              <a:gd name="T61" fmla="*/ 0 h 120"/>
              <a:gd name="T62" fmla="*/ 238919 w 160"/>
              <a:gd name="T63" fmla="*/ 27517 h 120"/>
              <a:gd name="T64" fmla="*/ 215027 w 160"/>
              <a:gd name="T65" fmla="*/ 13758 h 120"/>
              <a:gd name="T66" fmla="*/ 146764 w 160"/>
              <a:gd name="T67" fmla="*/ 13758 h 120"/>
              <a:gd name="T68" fmla="*/ 119459 w 160"/>
              <a:gd name="T69" fmla="*/ 27517 h 120"/>
              <a:gd name="T70" fmla="*/ 0 w 160"/>
              <a:gd name="T71" fmla="*/ 374915 h 120"/>
              <a:gd name="T72" fmla="*/ 546100 w 160"/>
              <a:gd name="T73" fmla="*/ 374915 h 120"/>
              <a:gd name="T74" fmla="*/ 508556 w 160"/>
              <a:gd name="T75" fmla="*/ 388673 h 120"/>
              <a:gd name="T76" fmla="*/ 23892 w 160"/>
              <a:gd name="T77" fmla="*/ 65352 h 120"/>
              <a:gd name="T78" fmla="*/ 119459 w 160"/>
              <a:gd name="T79" fmla="*/ 68792 h 120"/>
              <a:gd name="T80" fmla="*/ 146764 w 160"/>
              <a:gd name="T81" fmla="*/ 51594 h 120"/>
              <a:gd name="T82" fmla="*/ 225266 w 160"/>
              <a:gd name="T83" fmla="*/ 79110 h 120"/>
              <a:gd name="T84" fmla="*/ 307181 w 160"/>
              <a:gd name="T85" fmla="*/ 51594 h 120"/>
              <a:gd name="T86" fmla="*/ 331073 w 160"/>
              <a:gd name="T87" fmla="*/ 68792 h 120"/>
              <a:gd name="T88" fmla="*/ 399336 w 160"/>
              <a:gd name="T89" fmla="*/ 68792 h 120"/>
              <a:gd name="T90" fmla="*/ 426641 w 160"/>
              <a:gd name="T91" fmla="*/ 51594 h 120"/>
              <a:gd name="T92" fmla="*/ 522208 w 160"/>
              <a:gd name="T93" fmla="*/ 374915 h 12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20">
                <a:moveTo>
                  <a:pt x="129" y="39"/>
                </a:moveTo>
                <a:cubicBezTo>
                  <a:pt x="132" y="39"/>
                  <a:pt x="133" y="40"/>
                  <a:pt x="133" y="42"/>
                </a:cubicBezTo>
                <a:cubicBezTo>
                  <a:pt x="133" y="44"/>
                  <a:pt x="132" y="46"/>
                  <a:pt x="129" y="46"/>
                </a:cubicBezTo>
                <a:cubicBezTo>
                  <a:pt x="127" y="46"/>
                  <a:pt x="126" y="44"/>
                  <a:pt x="126" y="42"/>
                </a:cubicBezTo>
                <a:cubicBezTo>
                  <a:pt x="126" y="40"/>
                  <a:pt x="127" y="39"/>
                  <a:pt x="129" y="39"/>
                </a:cubicBezTo>
                <a:close/>
                <a:moveTo>
                  <a:pt x="105" y="39"/>
                </a:moveTo>
                <a:cubicBezTo>
                  <a:pt x="107" y="39"/>
                  <a:pt x="109" y="40"/>
                  <a:pt x="109" y="42"/>
                </a:cubicBezTo>
                <a:cubicBezTo>
                  <a:pt x="109" y="44"/>
                  <a:pt x="107" y="46"/>
                  <a:pt x="105" y="46"/>
                </a:cubicBezTo>
                <a:cubicBezTo>
                  <a:pt x="103" y="46"/>
                  <a:pt x="101" y="44"/>
                  <a:pt x="101" y="42"/>
                </a:cubicBezTo>
                <a:cubicBezTo>
                  <a:pt x="101" y="40"/>
                  <a:pt x="103" y="39"/>
                  <a:pt x="105" y="39"/>
                </a:cubicBezTo>
                <a:close/>
                <a:moveTo>
                  <a:pt x="80" y="39"/>
                </a:moveTo>
                <a:cubicBezTo>
                  <a:pt x="82" y="39"/>
                  <a:pt x="84" y="40"/>
                  <a:pt x="84" y="42"/>
                </a:cubicBezTo>
                <a:cubicBezTo>
                  <a:pt x="84" y="44"/>
                  <a:pt x="82" y="46"/>
                  <a:pt x="80" y="46"/>
                </a:cubicBezTo>
                <a:cubicBezTo>
                  <a:pt x="78" y="46"/>
                  <a:pt x="76" y="44"/>
                  <a:pt x="76" y="42"/>
                </a:cubicBezTo>
                <a:cubicBezTo>
                  <a:pt x="76" y="40"/>
                  <a:pt x="78" y="39"/>
                  <a:pt x="80" y="39"/>
                </a:cubicBezTo>
                <a:close/>
                <a:moveTo>
                  <a:pt x="55" y="39"/>
                </a:moveTo>
                <a:cubicBezTo>
                  <a:pt x="57" y="39"/>
                  <a:pt x="59" y="40"/>
                  <a:pt x="59" y="42"/>
                </a:cubicBezTo>
                <a:cubicBezTo>
                  <a:pt x="59" y="44"/>
                  <a:pt x="57" y="46"/>
                  <a:pt x="55" y="46"/>
                </a:cubicBezTo>
                <a:cubicBezTo>
                  <a:pt x="53" y="46"/>
                  <a:pt x="51" y="44"/>
                  <a:pt x="51" y="42"/>
                </a:cubicBezTo>
                <a:cubicBezTo>
                  <a:pt x="51" y="40"/>
                  <a:pt x="53" y="39"/>
                  <a:pt x="55" y="39"/>
                </a:cubicBezTo>
                <a:close/>
                <a:moveTo>
                  <a:pt x="31" y="39"/>
                </a:moveTo>
                <a:cubicBezTo>
                  <a:pt x="33" y="39"/>
                  <a:pt x="34" y="40"/>
                  <a:pt x="34" y="42"/>
                </a:cubicBezTo>
                <a:cubicBezTo>
                  <a:pt x="34" y="44"/>
                  <a:pt x="33" y="46"/>
                  <a:pt x="31" y="46"/>
                </a:cubicBezTo>
                <a:cubicBezTo>
                  <a:pt x="28" y="46"/>
                  <a:pt x="27" y="44"/>
                  <a:pt x="27" y="42"/>
                </a:cubicBezTo>
                <a:cubicBezTo>
                  <a:pt x="27" y="40"/>
                  <a:pt x="28" y="39"/>
                  <a:pt x="31" y="39"/>
                </a:cubicBezTo>
                <a:close/>
                <a:moveTo>
                  <a:pt x="129" y="63"/>
                </a:moveTo>
                <a:cubicBezTo>
                  <a:pt x="132" y="63"/>
                  <a:pt x="133" y="65"/>
                  <a:pt x="133" y="67"/>
                </a:cubicBezTo>
                <a:cubicBezTo>
                  <a:pt x="133" y="69"/>
                  <a:pt x="132" y="71"/>
                  <a:pt x="129" y="71"/>
                </a:cubicBezTo>
                <a:cubicBezTo>
                  <a:pt x="127" y="71"/>
                  <a:pt x="126" y="69"/>
                  <a:pt x="126" y="67"/>
                </a:cubicBezTo>
                <a:cubicBezTo>
                  <a:pt x="126" y="65"/>
                  <a:pt x="127" y="63"/>
                  <a:pt x="129" y="63"/>
                </a:cubicBezTo>
                <a:close/>
                <a:moveTo>
                  <a:pt x="105" y="63"/>
                </a:moveTo>
                <a:cubicBezTo>
                  <a:pt x="107" y="63"/>
                  <a:pt x="109" y="65"/>
                  <a:pt x="109" y="67"/>
                </a:cubicBezTo>
                <a:cubicBezTo>
                  <a:pt x="109" y="69"/>
                  <a:pt x="107" y="71"/>
                  <a:pt x="105" y="71"/>
                </a:cubicBezTo>
                <a:cubicBezTo>
                  <a:pt x="103" y="71"/>
                  <a:pt x="101" y="69"/>
                  <a:pt x="101" y="67"/>
                </a:cubicBezTo>
                <a:cubicBezTo>
                  <a:pt x="101" y="65"/>
                  <a:pt x="103" y="63"/>
                  <a:pt x="105" y="63"/>
                </a:cubicBezTo>
                <a:close/>
                <a:moveTo>
                  <a:pt x="80" y="63"/>
                </a:moveTo>
                <a:cubicBezTo>
                  <a:pt x="82" y="63"/>
                  <a:pt x="84" y="65"/>
                  <a:pt x="84" y="67"/>
                </a:cubicBezTo>
                <a:cubicBezTo>
                  <a:pt x="84" y="69"/>
                  <a:pt x="82" y="71"/>
                  <a:pt x="80" y="71"/>
                </a:cubicBezTo>
                <a:cubicBezTo>
                  <a:pt x="78" y="71"/>
                  <a:pt x="76" y="69"/>
                  <a:pt x="76" y="67"/>
                </a:cubicBezTo>
                <a:cubicBezTo>
                  <a:pt x="76" y="65"/>
                  <a:pt x="78" y="63"/>
                  <a:pt x="80" y="63"/>
                </a:cubicBezTo>
                <a:close/>
                <a:moveTo>
                  <a:pt x="31" y="63"/>
                </a:moveTo>
                <a:cubicBezTo>
                  <a:pt x="33" y="63"/>
                  <a:pt x="34" y="65"/>
                  <a:pt x="34" y="67"/>
                </a:cubicBezTo>
                <a:cubicBezTo>
                  <a:pt x="34" y="69"/>
                  <a:pt x="33" y="71"/>
                  <a:pt x="31" y="71"/>
                </a:cubicBezTo>
                <a:cubicBezTo>
                  <a:pt x="28" y="71"/>
                  <a:pt x="27" y="69"/>
                  <a:pt x="27" y="67"/>
                </a:cubicBezTo>
                <a:cubicBezTo>
                  <a:pt x="27" y="65"/>
                  <a:pt x="28" y="63"/>
                  <a:pt x="31" y="63"/>
                </a:cubicBezTo>
                <a:close/>
                <a:moveTo>
                  <a:pt x="129" y="88"/>
                </a:moveTo>
                <a:cubicBezTo>
                  <a:pt x="132" y="88"/>
                  <a:pt x="133" y="90"/>
                  <a:pt x="133" y="92"/>
                </a:cubicBezTo>
                <a:cubicBezTo>
                  <a:pt x="133" y="94"/>
                  <a:pt x="132" y="96"/>
                  <a:pt x="129" y="96"/>
                </a:cubicBezTo>
                <a:cubicBezTo>
                  <a:pt x="127" y="96"/>
                  <a:pt x="126" y="94"/>
                  <a:pt x="126" y="92"/>
                </a:cubicBezTo>
                <a:cubicBezTo>
                  <a:pt x="126" y="90"/>
                  <a:pt x="127" y="88"/>
                  <a:pt x="129" y="88"/>
                </a:cubicBezTo>
                <a:close/>
                <a:moveTo>
                  <a:pt x="105" y="88"/>
                </a:moveTo>
                <a:cubicBezTo>
                  <a:pt x="107" y="88"/>
                  <a:pt x="109" y="90"/>
                  <a:pt x="109" y="92"/>
                </a:cubicBezTo>
                <a:cubicBezTo>
                  <a:pt x="109" y="94"/>
                  <a:pt x="107" y="96"/>
                  <a:pt x="105" y="96"/>
                </a:cubicBezTo>
                <a:cubicBezTo>
                  <a:pt x="103" y="96"/>
                  <a:pt x="101" y="94"/>
                  <a:pt x="101" y="92"/>
                </a:cubicBezTo>
                <a:cubicBezTo>
                  <a:pt x="101" y="90"/>
                  <a:pt x="103" y="88"/>
                  <a:pt x="105" y="88"/>
                </a:cubicBezTo>
                <a:close/>
                <a:moveTo>
                  <a:pt x="80" y="88"/>
                </a:moveTo>
                <a:cubicBezTo>
                  <a:pt x="82" y="88"/>
                  <a:pt x="84" y="90"/>
                  <a:pt x="84" y="92"/>
                </a:cubicBezTo>
                <a:cubicBezTo>
                  <a:pt x="84" y="94"/>
                  <a:pt x="82" y="96"/>
                  <a:pt x="80" y="96"/>
                </a:cubicBezTo>
                <a:cubicBezTo>
                  <a:pt x="78" y="96"/>
                  <a:pt x="76" y="94"/>
                  <a:pt x="76" y="92"/>
                </a:cubicBezTo>
                <a:cubicBezTo>
                  <a:pt x="76" y="90"/>
                  <a:pt x="78" y="88"/>
                  <a:pt x="80" y="88"/>
                </a:cubicBezTo>
                <a:close/>
                <a:moveTo>
                  <a:pt x="55" y="88"/>
                </a:moveTo>
                <a:cubicBezTo>
                  <a:pt x="57" y="88"/>
                  <a:pt x="59" y="90"/>
                  <a:pt x="59" y="92"/>
                </a:cubicBezTo>
                <a:cubicBezTo>
                  <a:pt x="59" y="94"/>
                  <a:pt x="57" y="96"/>
                  <a:pt x="55" y="96"/>
                </a:cubicBezTo>
                <a:cubicBezTo>
                  <a:pt x="53" y="96"/>
                  <a:pt x="51" y="94"/>
                  <a:pt x="51" y="92"/>
                </a:cubicBezTo>
                <a:cubicBezTo>
                  <a:pt x="51" y="90"/>
                  <a:pt x="53" y="88"/>
                  <a:pt x="55" y="88"/>
                </a:cubicBezTo>
                <a:close/>
                <a:moveTo>
                  <a:pt x="31" y="88"/>
                </a:moveTo>
                <a:cubicBezTo>
                  <a:pt x="33" y="88"/>
                  <a:pt x="34" y="90"/>
                  <a:pt x="34" y="92"/>
                </a:cubicBezTo>
                <a:cubicBezTo>
                  <a:pt x="34" y="94"/>
                  <a:pt x="33" y="96"/>
                  <a:pt x="31" y="96"/>
                </a:cubicBezTo>
                <a:cubicBezTo>
                  <a:pt x="28" y="96"/>
                  <a:pt x="27" y="94"/>
                  <a:pt x="27" y="92"/>
                </a:cubicBezTo>
                <a:cubicBezTo>
                  <a:pt x="27" y="90"/>
                  <a:pt x="28" y="88"/>
                  <a:pt x="31" y="88"/>
                </a:cubicBezTo>
                <a:close/>
                <a:moveTo>
                  <a:pt x="67" y="52"/>
                </a:moveTo>
                <a:cubicBezTo>
                  <a:pt x="44" y="52"/>
                  <a:pt x="44" y="52"/>
                  <a:pt x="44" y="52"/>
                </a:cubicBezTo>
                <a:cubicBezTo>
                  <a:pt x="42" y="52"/>
                  <a:pt x="40" y="54"/>
                  <a:pt x="40" y="55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2" y="82"/>
                  <a:pt x="44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9" y="82"/>
                  <a:pt x="70" y="80"/>
                  <a:pt x="70" y="79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4"/>
                  <a:pt x="69" y="52"/>
                  <a:pt x="67" y="52"/>
                </a:cubicBezTo>
                <a:close/>
                <a:moveTo>
                  <a:pt x="64" y="75"/>
                </a:moveTo>
                <a:cubicBezTo>
                  <a:pt x="47" y="75"/>
                  <a:pt x="47" y="75"/>
                  <a:pt x="47" y="75"/>
                </a:cubicBezTo>
                <a:cubicBezTo>
                  <a:pt x="47" y="59"/>
                  <a:pt x="47" y="59"/>
                  <a:pt x="47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4" y="75"/>
                  <a:pt x="64" y="75"/>
                  <a:pt x="64" y="75"/>
                </a:cubicBezTo>
                <a:close/>
                <a:moveTo>
                  <a:pt x="149" y="8"/>
                </a:moveTo>
                <a:cubicBezTo>
                  <a:pt x="125" y="8"/>
                  <a:pt x="125" y="8"/>
                  <a:pt x="125" y="8"/>
                </a:cubicBezTo>
                <a:cubicBezTo>
                  <a:pt x="125" y="4"/>
                  <a:pt x="125" y="4"/>
                  <a:pt x="125" y="4"/>
                </a:cubicBezTo>
                <a:cubicBezTo>
                  <a:pt x="125" y="2"/>
                  <a:pt x="123" y="0"/>
                  <a:pt x="121" y="0"/>
                </a:cubicBezTo>
                <a:cubicBezTo>
                  <a:pt x="119" y="0"/>
                  <a:pt x="117" y="2"/>
                  <a:pt x="117" y="4"/>
                </a:cubicBezTo>
                <a:cubicBezTo>
                  <a:pt x="117" y="8"/>
                  <a:pt x="117" y="8"/>
                  <a:pt x="11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7" y="4"/>
                  <a:pt x="97" y="4"/>
                  <a:pt x="97" y="4"/>
                </a:cubicBezTo>
                <a:cubicBezTo>
                  <a:pt x="97" y="2"/>
                  <a:pt x="96" y="0"/>
                  <a:pt x="94" y="0"/>
                </a:cubicBezTo>
                <a:cubicBezTo>
                  <a:pt x="92" y="0"/>
                  <a:pt x="90" y="2"/>
                  <a:pt x="90" y="4"/>
                </a:cubicBezTo>
                <a:cubicBezTo>
                  <a:pt x="90" y="8"/>
                  <a:pt x="90" y="8"/>
                  <a:pt x="9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2"/>
                  <a:pt x="68" y="0"/>
                  <a:pt x="66" y="0"/>
                </a:cubicBezTo>
                <a:cubicBezTo>
                  <a:pt x="64" y="0"/>
                  <a:pt x="63" y="2"/>
                  <a:pt x="63" y="4"/>
                </a:cubicBezTo>
                <a:cubicBezTo>
                  <a:pt x="63" y="8"/>
                  <a:pt x="63" y="8"/>
                  <a:pt x="63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2"/>
                  <a:pt x="41" y="0"/>
                  <a:pt x="39" y="0"/>
                </a:cubicBezTo>
                <a:cubicBezTo>
                  <a:pt x="37" y="0"/>
                  <a:pt x="35" y="2"/>
                  <a:pt x="35" y="4"/>
                </a:cubicBezTo>
                <a:cubicBezTo>
                  <a:pt x="35" y="8"/>
                  <a:pt x="35" y="8"/>
                  <a:pt x="35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5" y="8"/>
                  <a:pt x="0" y="13"/>
                  <a:pt x="0" y="19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5"/>
                  <a:pt x="5" y="120"/>
                  <a:pt x="11" y="120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55" y="120"/>
                  <a:pt x="160" y="115"/>
                  <a:pt x="160" y="109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3"/>
                  <a:pt x="155" y="8"/>
                  <a:pt x="149" y="8"/>
                </a:cubicBezTo>
                <a:close/>
                <a:moveTo>
                  <a:pt x="149" y="113"/>
                </a:moveTo>
                <a:cubicBezTo>
                  <a:pt x="11" y="113"/>
                  <a:pt x="11" y="113"/>
                  <a:pt x="11" y="113"/>
                </a:cubicBezTo>
                <a:cubicBezTo>
                  <a:pt x="9" y="113"/>
                  <a:pt x="7" y="111"/>
                  <a:pt x="7" y="10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7"/>
                  <a:pt x="9" y="15"/>
                  <a:pt x="11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2"/>
                  <a:pt x="37" y="23"/>
                  <a:pt x="39" y="23"/>
                </a:cubicBezTo>
                <a:cubicBezTo>
                  <a:pt x="41" y="23"/>
                  <a:pt x="43" y="22"/>
                  <a:pt x="43" y="20"/>
                </a:cubicBezTo>
                <a:cubicBezTo>
                  <a:pt x="43" y="15"/>
                  <a:pt x="43" y="15"/>
                  <a:pt x="43" y="15"/>
                </a:cubicBezTo>
                <a:cubicBezTo>
                  <a:pt x="63" y="15"/>
                  <a:pt x="63" y="15"/>
                  <a:pt x="63" y="15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2"/>
                  <a:pt x="64" y="23"/>
                  <a:pt x="66" y="23"/>
                </a:cubicBezTo>
                <a:cubicBezTo>
                  <a:pt x="68" y="23"/>
                  <a:pt x="70" y="22"/>
                  <a:pt x="70" y="20"/>
                </a:cubicBezTo>
                <a:cubicBezTo>
                  <a:pt x="70" y="15"/>
                  <a:pt x="70" y="15"/>
                  <a:pt x="70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20"/>
                  <a:pt x="90" y="20"/>
                  <a:pt x="90" y="20"/>
                </a:cubicBezTo>
                <a:cubicBezTo>
                  <a:pt x="90" y="22"/>
                  <a:pt x="92" y="23"/>
                  <a:pt x="94" y="23"/>
                </a:cubicBezTo>
                <a:cubicBezTo>
                  <a:pt x="96" y="23"/>
                  <a:pt x="97" y="22"/>
                  <a:pt x="97" y="20"/>
                </a:cubicBezTo>
                <a:cubicBezTo>
                  <a:pt x="97" y="15"/>
                  <a:pt x="97" y="15"/>
                  <a:pt x="97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2"/>
                  <a:pt x="119" y="23"/>
                  <a:pt x="121" y="23"/>
                </a:cubicBezTo>
                <a:cubicBezTo>
                  <a:pt x="123" y="23"/>
                  <a:pt x="125" y="22"/>
                  <a:pt x="125" y="20"/>
                </a:cubicBezTo>
                <a:cubicBezTo>
                  <a:pt x="125" y="15"/>
                  <a:pt x="125" y="15"/>
                  <a:pt x="125" y="15"/>
                </a:cubicBezTo>
                <a:cubicBezTo>
                  <a:pt x="149" y="15"/>
                  <a:pt x="149" y="15"/>
                  <a:pt x="149" y="15"/>
                </a:cubicBezTo>
                <a:cubicBezTo>
                  <a:pt x="151" y="15"/>
                  <a:pt x="153" y="17"/>
                  <a:pt x="153" y="1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3" y="111"/>
                  <a:pt x="151" y="113"/>
                  <a:pt x="149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ADBE6D5B-78AC-4CB7-B5B8-0248B4FB7635}"/>
              </a:ext>
            </a:extLst>
          </p:cNvPr>
          <p:cNvSpPr>
            <a:spLocks noEditPoints="1"/>
          </p:cNvSpPr>
          <p:nvPr/>
        </p:nvSpPr>
        <p:spPr bwMode="auto">
          <a:xfrm>
            <a:off x="2732405" y="2430042"/>
            <a:ext cx="436880" cy="193040"/>
          </a:xfrm>
          <a:custGeom>
            <a:avLst/>
            <a:gdLst>
              <a:gd name="T0" fmla="*/ 406162 w 160"/>
              <a:gd name="T1" fmla="*/ 10341 h 70"/>
              <a:gd name="T2" fmla="*/ 286703 w 160"/>
              <a:gd name="T3" fmla="*/ 0 h 70"/>
              <a:gd name="T4" fmla="*/ 126286 w 160"/>
              <a:gd name="T5" fmla="*/ 65496 h 70"/>
              <a:gd name="T6" fmla="*/ 17066 w 160"/>
              <a:gd name="T7" fmla="*/ 96520 h 70"/>
              <a:gd name="T8" fmla="*/ 0 w 160"/>
              <a:gd name="T9" fmla="*/ 182699 h 70"/>
              <a:gd name="T10" fmla="*/ 58023 w 160"/>
              <a:gd name="T11" fmla="*/ 196487 h 70"/>
              <a:gd name="T12" fmla="*/ 116046 w 160"/>
              <a:gd name="T13" fmla="*/ 241300 h 70"/>
              <a:gd name="T14" fmla="*/ 170656 w 160"/>
              <a:gd name="T15" fmla="*/ 196487 h 70"/>
              <a:gd name="T16" fmla="*/ 389096 w 160"/>
              <a:gd name="T17" fmla="*/ 224064 h 70"/>
              <a:gd name="T18" fmla="*/ 467598 w 160"/>
              <a:gd name="T19" fmla="*/ 224064 h 70"/>
              <a:gd name="T20" fmla="*/ 535861 w 160"/>
              <a:gd name="T21" fmla="*/ 196487 h 70"/>
              <a:gd name="T22" fmla="*/ 546100 w 160"/>
              <a:gd name="T23" fmla="*/ 106861 h 70"/>
              <a:gd name="T24" fmla="*/ 395923 w 160"/>
              <a:gd name="T25" fmla="*/ 31024 h 70"/>
              <a:gd name="T26" fmla="*/ 416401 w 160"/>
              <a:gd name="T27" fmla="*/ 65496 h 70"/>
              <a:gd name="T28" fmla="*/ 395923 w 160"/>
              <a:gd name="T29" fmla="*/ 31024 h 70"/>
              <a:gd name="T30" fmla="*/ 351552 w 160"/>
              <a:gd name="T31" fmla="*/ 24130 h 70"/>
              <a:gd name="T32" fmla="*/ 389096 w 160"/>
              <a:gd name="T33" fmla="*/ 65496 h 70"/>
              <a:gd name="T34" fmla="*/ 296942 w 160"/>
              <a:gd name="T35" fmla="*/ 24130 h 70"/>
              <a:gd name="T36" fmla="*/ 276463 w 160"/>
              <a:gd name="T37" fmla="*/ 24130 h 70"/>
              <a:gd name="T38" fmla="*/ 177483 w 160"/>
              <a:gd name="T39" fmla="*/ 65496 h 70"/>
              <a:gd name="T40" fmla="*/ 61436 w 160"/>
              <a:gd name="T41" fmla="*/ 96520 h 70"/>
              <a:gd name="T42" fmla="*/ 61436 w 160"/>
              <a:gd name="T43" fmla="*/ 96520 h 70"/>
              <a:gd name="T44" fmla="*/ 78502 w 160"/>
              <a:gd name="T45" fmla="*/ 182699 h 70"/>
              <a:gd name="T46" fmla="*/ 150178 w 160"/>
              <a:gd name="T47" fmla="*/ 182699 h 70"/>
              <a:gd name="T48" fmla="*/ 426641 w 160"/>
              <a:gd name="T49" fmla="*/ 217170 h 70"/>
              <a:gd name="T50" fmla="*/ 426641 w 160"/>
              <a:gd name="T51" fmla="*/ 148227 h 70"/>
              <a:gd name="T52" fmla="*/ 426641 w 160"/>
              <a:gd name="T53" fmla="*/ 217170 h 70"/>
              <a:gd name="T54" fmla="*/ 484664 w 160"/>
              <a:gd name="T55" fmla="*/ 172357 h 70"/>
              <a:gd name="T56" fmla="*/ 372031 w 160"/>
              <a:gd name="T57" fmla="*/ 172357 h 70"/>
              <a:gd name="T58" fmla="*/ 116046 w 160"/>
              <a:gd name="T59" fmla="*/ 124097 h 70"/>
              <a:gd name="T60" fmla="*/ 23892 w 160"/>
              <a:gd name="T61" fmla="*/ 172357 h 70"/>
              <a:gd name="T62" fmla="*/ 85328 w 160"/>
              <a:gd name="T63" fmla="*/ 93073 h 70"/>
              <a:gd name="T64" fmla="*/ 409575 w 160"/>
              <a:gd name="T65" fmla="*/ 86179 h 70"/>
              <a:gd name="T66" fmla="*/ 409575 w 160"/>
              <a:gd name="T67" fmla="*/ 86179 h 70"/>
              <a:gd name="T68" fmla="*/ 481251 w 160"/>
              <a:gd name="T69" fmla="*/ 99967 h 70"/>
              <a:gd name="T70" fmla="*/ 522208 w 160"/>
              <a:gd name="T71" fmla="*/ 137886 h 70"/>
              <a:gd name="T72" fmla="*/ 522208 w 160"/>
              <a:gd name="T73" fmla="*/ 117203 h 70"/>
              <a:gd name="T74" fmla="*/ 505143 w 160"/>
              <a:gd name="T75" fmla="*/ 99967 h 70"/>
              <a:gd name="T76" fmla="*/ 515382 w 160"/>
              <a:gd name="T77" fmla="*/ 86179 h 70"/>
              <a:gd name="T78" fmla="*/ 522208 w 160"/>
              <a:gd name="T79" fmla="*/ 117203 h 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70">
                <a:moveTo>
                  <a:pt x="149" y="15"/>
                </a:moveTo>
                <a:cubicBezTo>
                  <a:pt x="119" y="3"/>
                  <a:pt x="119" y="3"/>
                  <a:pt x="119" y="3"/>
                </a:cubicBezTo>
                <a:cubicBezTo>
                  <a:pt x="114" y="1"/>
                  <a:pt x="108" y="0"/>
                  <a:pt x="103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1" y="2"/>
                  <a:pt x="65" y="5"/>
                </a:cubicBezTo>
                <a:cubicBezTo>
                  <a:pt x="37" y="19"/>
                  <a:pt x="37" y="19"/>
                  <a:pt x="37" y="19"/>
                </a:cubicBezTo>
                <a:cubicBezTo>
                  <a:pt x="17" y="22"/>
                  <a:pt x="17" y="22"/>
                  <a:pt x="17" y="22"/>
                </a:cubicBezTo>
                <a:cubicBezTo>
                  <a:pt x="12" y="22"/>
                  <a:pt x="8" y="25"/>
                  <a:pt x="5" y="28"/>
                </a:cubicBezTo>
                <a:cubicBezTo>
                  <a:pt x="2" y="32"/>
                  <a:pt x="0" y="37"/>
                  <a:pt x="0" y="42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5"/>
                  <a:pt x="1" y="57"/>
                  <a:pt x="3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8" y="60"/>
                  <a:pt x="20" y="63"/>
                  <a:pt x="22" y="65"/>
                </a:cubicBezTo>
                <a:cubicBezTo>
                  <a:pt x="25" y="68"/>
                  <a:pt x="29" y="70"/>
                  <a:pt x="34" y="70"/>
                </a:cubicBezTo>
                <a:cubicBezTo>
                  <a:pt x="38" y="70"/>
                  <a:pt x="42" y="68"/>
                  <a:pt x="46" y="65"/>
                </a:cubicBezTo>
                <a:cubicBezTo>
                  <a:pt x="48" y="63"/>
                  <a:pt x="50" y="60"/>
                  <a:pt x="50" y="57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10" y="60"/>
                  <a:pt x="111" y="63"/>
                  <a:pt x="114" y="65"/>
                </a:cubicBezTo>
                <a:cubicBezTo>
                  <a:pt x="117" y="68"/>
                  <a:pt x="121" y="70"/>
                  <a:pt x="125" y="70"/>
                </a:cubicBezTo>
                <a:cubicBezTo>
                  <a:pt x="130" y="70"/>
                  <a:pt x="134" y="68"/>
                  <a:pt x="137" y="65"/>
                </a:cubicBezTo>
                <a:cubicBezTo>
                  <a:pt x="139" y="63"/>
                  <a:pt x="141" y="60"/>
                  <a:pt x="142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9" y="57"/>
                  <a:pt x="160" y="55"/>
                  <a:pt x="160" y="53"/>
                </a:cubicBezTo>
                <a:cubicBezTo>
                  <a:pt x="160" y="31"/>
                  <a:pt x="160" y="31"/>
                  <a:pt x="160" y="31"/>
                </a:cubicBezTo>
                <a:cubicBezTo>
                  <a:pt x="160" y="24"/>
                  <a:pt x="156" y="18"/>
                  <a:pt x="149" y="15"/>
                </a:cubicBezTo>
                <a:close/>
                <a:moveTo>
                  <a:pt x="116" y="9"/>
                </a:moveTo>
                <a:cubicBezTo>
                  <a:pt x="140" y="19"/>
                  <a:pt x="140" y="19"/>
                  <a:pt x="140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14" y="8"/>
                  <a:pt x="114" y="8"/>
                  <a:pt x="114" y="8"/>
                </a:cubicBezTo>
                <a:cubicBezTo>
                  <a:pt x="115" y="9"/>
                  <a:pt x="116" y="9"/>
                  <a:pt x="116" y="9"/>
                </a:cubicBezTo>
                <a:close/>
                <a:moveTo>
                  <a:pt x="87" y="7"/>
                </a:moveTo>
                <a:cubicBezTo>
                  <a:pt x="103" y="7"/>
                  <a:pt x="103" y="7"/>
                  <a:pt x="103" y="7"/>
                </a:cubicBezTo>
                <a:cubicBezTo>
                  <a:pt x="103" y="7"/>
                  <a:pt x="104" y="7"/>
                  <a:pt x="105" y="7"/>
                </a:cubicBezTo>
                <a:cubicBezTo>
                  <a:pt x="114" y="19"/>
                  <a:pt x="114" y="19"/>
                  <a:pt x="114" y="19"/>
                </a:cubicBezTo>
                <a:cubicBezTo>
                  <a:pt x="87" y="19"/>
                  <a:pt x="87" y="19"/>
                  <a:pt x="87" y="19"/>
                </a:cubicBezTo>
                <a:lnTo>
                  <a:pt x="87" y="7"/>
                </a:lnTo>
                <a:close/>
                <a:moveTo>
                  <a:pt x="68" y="10"/>
                </a:moveTo>
                <a:cubicBezTo>
                  <a:pt x="72" y="8"/>
                  <a:pt x="76" y="7"/>
                  <a:pt x="81" y="7"/>
                </a:cubicBezTo>
                <a:cubicBezTo>
                  <a:pt x="81" y="19"/>
                  <a:pt x="81" y="19"/>
                  <a:pt x="81" y="19"/>
                </a:cubicBezTo>
                <a:cubicBezTo>
                  <a:pt x="52" y="19"/>
                  <a:pt x="52" y="19"/>
                  <a:pt x="52" y="19"/>
                </a:cubicBezTo>
                <a:lnTo>
                  <a:pt x="68" y="10"/>
                </a:lnTo>
                <a:close/>
                <a:moveTo>
                  <a:pt x="18" y="28"/>
                </a:moveTo>
                <a:cubicBezTo>
                  <a:pt x="16" y="33"/>
                  <a:pt x="12" y="36"/>
                  <a:pt x="8" y="37"/>
                </a:cubicBezTo>
                <a:cubicBezTo>
                  <a:pt x="9" y="32"/>
                  <a:pt x="13" y="29"/>
                  <a:pt x="18" y="28"/>
                </a:cubicBezTo>
                <a:close/>
                <a:moveTo>
                  <a:pt x="34" y="63"/>
                </a:moveTo>
                <a:cubicBezTo>
                  <a:pt x="28" y="63"/>
                  <a:pt x="23" y="59"/>
                  <a:pt x="23" y="53"/>
                </a:cubicBezTo>
                <a:cubicBezTo>
                  <a:pt x="23" y="47"/>
                  <a:pt x="28" y="43"/>
                  <a:pt x="34" y="43"/>
                </a:cubicBezTo>
                <a:cubicBezTo>
                  <a:pt x="39" y="43"/>
                  <a:pt x="44" y="47"/>
                  <a:pt x="44" y="53"/>
                </a:cubicBezTo>
                <a:cubicBezTo>
                  <a:pt x="44" y="59"/>
                  <a:pt x="39" y="63"/>
                  <a:pt x="34" y="63"/>
                </a:cubicBezTo>
                <a:close/>
                <a:moveTo>
                  <a:pt x="125" y="63"/>
                </a:moveTo>
                <a:cubicBezTo>
                  <a:pt x="120" y="63"/>
                  <a:pt x="115" y="59"/>
                  <a:pt x="115" y="53"/>
                </a:cubicBezTo>
                <a:cubicBezTo>
                  <a:pt x="115" y="47"/>
                  <a:pt x="120" y="43"/>
                  <a:pt x="125" y="43"/>
                </a:cubicBezTo>
                <a:cubicBezTo>
                  <a:pt x="131" y="43"/>
                  <a:pt x="136" y="47"/>
                  <a:pt x="136" y="53"/>
                </a:cubicBezTo>
                <a:cubicBezTo>
                  <a:pt x="136" y="59"/>
                  <a:pt x="131" y="63"/>
                  <a:pt x="125" y="63"/>
                </a:cubicBezTo>
                <a:close/>
                <a:moveTo>
                  <a:pt x="153" y="50"/>
                </a:moveTo>
                <a:cubicBezTo>
                  <a:pt x="142" y="50"/>
                  <a:pt x="142" y="50"/>
                  <a:pt x="142" y="50"/>
                </a:cubicBezTo>
                <a:cubicBezTo>
                  <a:pt x="141" y="42"/>
                  <a:pt x="134" y="36"/>
                  <a:pt x="125" y="36"/>
                </a:cubicBezTo>
                <a:cubicBezTo>
                  <a:pt x="117" y="36"/>
                  <a:pt x="110" y="42"/>
                  <a:pt x="109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49" y="42"/>
                  <a:pt x="42" y="36"/>
                  <a:pt x="34" y="36"/>
                </a:cubicBezTo>
                <a:cubicBezTo>
                  <a:pt x="25" y="36"/>
                  <a:pt x="19" y="42"/>
                  <a:pt x="1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43"/>
                  <a:pt x="7" y="43"/>
                  <a:pt x="7" y="43"/>
                </a:cubicBezTo>
                <a:cubicBezTo>
                  <a:pt x="16" y="43"/>
                  <a:pt x="23" y="36"/>
                  <a:pt x="25" y="27"/>
                </a:cubicBezTo>
                <a:cubicBezTo>
                  <a:pt x="38" y="25"/>
                  <a:pt x="38" y="25"/>
                  <a:pt x="38" y="25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35"/>
                  <a:pt x="146" y="40"/>
                  <a:pt x="152" y="40"/>
                </a:cubicBezTo>
                <a:cubicBezTo>
                  <a:pt x="153" y="40"/>
                  <a:pt x="153" y="40"/>
                  <a:pt x="153" y="40"/>
                </a:cubicBezTo>
                <a:lnTo>
                  <a:pt x="153" y="50"/>
                </a:lnTo>
                <a:close/>
                <a:moveTo>
                  <a:pt x="153" y="34"/>
                </a:moveTo>
                <a:cubicBezTo>
                  <a:pt x="152" y="34"/>
                  <a:pt x="152" y="34"/>
                  <a:pt x="152" y="34"/>
                </a:cubicBezTo>
                <a:cubicBezTo>
                  <a:pt x="150" y="34"/>
                  <a:pt x="148" y="32"/>
                  <a:pt x="148" y="29"/>
                </a:cubicBezTo>
                <a:cubicBezTo>
                  <a:pt x="148" y="25"/>
                  <a:pt x="148" y="25"/>
                  <a:pt x="148" y="25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3" y="27"/>
                  <a:pt x="153" y="29"/>
                  <a:pt x="153" y="31"/>
                </a:cubicBezTo>
                <a:lnTo>
                  <a:pt x="15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30">
            <a:extLst>
              <a:ext uri="{FF2B5EF4-FFF2-40B4-BE49-F238E27FC236}">
                <a16:creationId xmlns:a16="http://schemas.microsoft.com/office/drawing/2014/main" id="{B54ABBC3-74C0-4E88-BF10-D2710C2335F0}"/>
              </a:ext>
            </a:extLst>
          </p:cNvPr>
          <p:cNvSpPr>
            <a:spLocks noEditPoints="1"/>
          </p:cNvSpPr>
          <p:nvPr/>
        </p:nvSpPr>
        <p:spPr bwMode="auto">
          <a:xfrm>
            <a:off x="2735201" y="5322376"/>
            <a:ext cx="436878" cy="386080"/>
          </a:xfrm>
          <a:custGeom>
            <a:avLst/>
            <a:gdLst>
              <a:gd name="T0" fmla="*/ 44371 w 160"/>
              <a:gd name="T1" fmla="*/ 0 h 140"/>
              <a:gd name="T2" fmla="*/ 0 w 160"/>
              <a:gd name="T3" fmla="*/ 313690 h 140"/>
              <a:gd name="T4" fmla="*/ 71676 w 160"/>
              <a:gd name="T5" fmla="*/ 358503 h 140"/>
              <a:gd name="T6" fmla="*/ 78502 w 160"/>
              <a:gd name="T7" fmla="*/ 482600 h 140"/>
              <a:gd name="T8" fmla="*/ 92154 w 160"/>
              <a:gd name="T9" fmla="*/ 479153 h 140"/>
              <a:gd name="T10" fmla="*/ 501729 w 160"/>
              <a:gd name="T11" fmla="*/ 358503 h 140"/>
              <a:gd name="T12" fmla="*/ 546100 w 160"/>
              <a:gd name="T13" fmla="*/ 44813 h 140"/>
              <a:gd name="T14" fmla="*/ 501729 w 160"/>
              <a:gd name="T15" fmla="*/ 334373 h 140"/>
              <a:gd name="T16" fmla="*/ 197961 w 160"/>
              <a:gd name="T17" fmla="*/ 337820 h 140"/>
              <a:gd name="T18" fmla="*/ 197961 w 160"/>
              <a:gd name="T19" fmla="*/ 337820 h 140"/>
              <a:gd name="T20" fmla="*/ 95568 w 160"/>
              <a:gd name="T21" fmla="*/ 348161 h 140"/>
              <a:gd name="T22" fmla="*/ 81915 w 160"/>
              <a:gd name="T23" fmla="*/ 334373 h 140"/>
              <a:gd name="T24" fmla="*/ 23892 w 160"/>
              <a:gd name="T25" fmla="*/ 313690 h 140"/>
              <a:gd name="T26" fmla="*/ 44371 w 160"/>
              <a:gd name="T27" fmla="*/ 24130 h 140"/>
              <a:gd name="T28" fmla="*/ 522208 w 160"/>
              <a:gd name="T29" fmla="*/ 44813 h 140"/>
              <a:gd name="T30" fmla="*/ 522208 w 160"/>
              <a:gd name="T31" fmla="*/ 313690 h 140"/>
              <a:gd name="T32" fmla="*/ 184309 w 160"/>
              <a:gd name="T33" fmla="*/ 93073 h 140"/>
              <a:gd name="T34" fmla="*/ 98981 w 160"/>
              <a:gd name="T35" fmla="*/ 106861 h 140"/>
              <a:gd name="T36" fmla="*/ 184309 w 160"/>
              <a:gd name="T37" fmla="*/ 120650 h 140"/>
              <a:gd name="T38" fmla="*/ 184309 w 160"/>
              <a:gd name="T39" fmla="*/ 93073 h 140"/>
              <a:gd name="T40" fmla="*/ 112633 w 160"/>
              <a:gd name="T41" fmla="*/ 165463 h 140"/>
              <a:gd name="T42" fmla="*/ 112633 w 160"/>
              <a:gd name="T43" fmla="*/ 193040 h 140"/>
              <a:gd name="T44" fmla="*/ 331073 w 160"/>
              <a:gd name="T45" fmla="*/ 179251 h 140"/>
              <a:gd name="T46" fmla="*/ 433467 w 160"/>
              <a:gd name="T47" fmla="*/ 93073 h 140"/>
              <a:gd name="T48" fmla="*/ 245745 w 160"/>
              <a:gd name="T49" fmla="*/ 106861 h 140"/>
              <a:gd name="T50" fmla="*/ 433467 w 160"/>
              <a:gd name="T51" fmla="*/ 120650 h 140"/>
              <a:gd name="T52" fmla="*/ 433467 w 160"/>
              <a:gd name="T53" fmla="*/ 93073 h 140"/>
              <a:gd name="T54" fmla="*/ 389096 w 160"/>
              <a:gd name="T55" fmla="*/ 165463 h 140"/>
              <a:gd name="T56" fmla="*/ 389096 w 160"/>
              <a:gd name="T57" fmla="*/ 193040 h 140"/>
              <a:gd name="T58" fmla="*/ 447119 w 160"/>
              <a:gd name="T59" fmla="*/ 179251 h 140"/>
              <a:gd name="T60" fmla="*/ 225266 w 160"/>
              <a:gd name="T61" fmla="*/ 241300 h 140"/>
              <a:gd name="T62" fmla="*/ 98981 w 160"/>
              <a:gd name="T63" fmla="*/ 251641 h 140"/>
              <a:gd name="T64" fmla="*/ 225266 w 160"/>
              <a:gd name="T65" fmla="*/ 265430 h 140"/>
              <a:gd name="T66" fmla="*/ 225266 w 160"/>
              <a:gd name="T67" fmla="*/ 241300 h 140"/>
              <a:gd name="T68" fmla="*/ 293529 w 160"/>
              <a:gd name="T69" fmla="*/ 241300 h 140"/>
              <a:gd name="T70" fmla="*/ 293529 w 160"/>
              <a:gd name="T71" fmla="*/ 265430 h 140"/>
              <a:gd name="T72" fmla="*/ 447119 w 160"/>
              <a:gd name="T73" fmla="*/ 251641 h 1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4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9"/>
                  <a:pt x="6" y="104"/>
                  <a:pt x="13" y="104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2" y="139"/>
                  <a:pt x="23" y="140"/>
                </a:cubicBezTo>
                <a:cubicBezTo>
                  <a:pt x="23" y="140"/>
                  <a:pt x="24" y="140"/>
                  <a:pt x="24" y="140"/>
                </a:cubicBezTo>
                <a:cubicBezTo>
                  <a:pt x="25" y="140"/>
                  <a:pt x="26" y="140"/>
                  <a:pt x="27" y="13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54" y="104"/>
                  <a:pt x="160" y="99"/>
                  <a:pt x="160" y="91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47" y="97"/>
                </a:moveTo>
                <a:cubicBezTo>
                  <a:pt x="60" y="97"/>
                  <a:pt x="60" y="97"/>
                  <a:pt x="60" y="97"/>
                </a:cubicBezTo>
                <a:cubicBezTo>
                  <a:pt x="59" y="97"/>
                  <a:pt x="58" y="97"/>
                  <a:pt x="58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98"/>
                  <a:pt x="26" y="97"/>
                  <a:pt x="24" y="97"/>
                </a:cubicBezTo>
                <a:cubicBezTo>
                  <a:pt x="13" y="97"/>
                  <a:pt x="13" y="97"/>
                  <a:pt x="13" y="97"/>
                </a:cubicBezTo>
                <a:cubicBezTo>
                  <a:pt x="10" y="97"/>
                  <a:pt x="7" y="94"/>
                  <a:pt x="7" y="91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0"/>
                  <a:pt x="10" y="7"/>
                  <a:pt x="13" y="7"/>
                </a:cubicBezTo>
                <a:cubicBezTo>
                  <a:pt x="147" y="7"/>
                  <a:pt x="147" y="7"/>
                  <a:pt x="147" y="7"/>
                </a:cubicBezTo>
                <a:cubicBezTo>
                  <a:pt x="150" y="7"/>
                  <a:pt x="153" y="10"/>
                  <a:pt x="153" y="13"/>
                </a:cubicBezTo>
                <a:cubicBezTo>
                  <a:pt x="153" y="91"/>
                  <a:pt x="153" y="91"/>
                  <a:pt x="153" y="91"/>
                </a:cubicBezTo>
                <a:cubicBezTo>
                  <a:pt x="153" y="91"/>
                  <a:pt x="153" y="91"/>
                  <a:pt x="153" y="91"/>
                </a:cubicBezTo>
                <a:cubicBezTo>
                  <a:pt x="153" y="94"/>
                  <a:pt x="150" y="97"/>
                  <a:pt x="147" y="97"/>
                </a:cubicBezTo>
                <a:close/>
                <a:moveTo>
                  <a:pt x="54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1" y="27"/>
                  <a:pt x="29" y="29"/>
                  <a:pt x="29" y="31"/>
                </a:cubicBezTo>
                <a:cubicBezTo>
                  <a:pt x="29" y="33"/>
                  <a:pt x="31" y="35"/>
                  <a:pt x="33" y="35"/>
                </a:cubicBezTo>
                <a:cubicBezTo>
                  <a:pt x="54" y="35"/>
                  <a:pt x="54" y="35"/>
                  <a:pt x="54" y="35"/>
                </a:cubicBezTo>
                <a:cubicBezTo>
                  <a:pt x="56" y="35"/>
                  <a:pt x="58" y="33"/>
                  <a:pt x="58" y="31"/>
                </a:cubicBezTo>
                <a:cubicBezTo>
                  <a:pt x="58" y="29"/>
                  <a:pt x="56" y="27"/>
                  <a:pt x="54" y="27"/>
                </a:cubicBezTo>
                <a:close/>
                <a:moveTo>
                  <a:pt x="93" y="48"/>
                </a:moveTo>
                <a:cubicBezTo>
                  <a:pt x="33" y="48"/>
                  <a:pt x="33" y="48"/>
                  <a:pt x="33" y="48"/>
                </a:cubicBezTo>
                <a:cubicBezTo>
                  <a:pt x="31" y="48"/>
                  <a:pt x="29" y="50"/>
                  <a:pt x="29" y="52"/>
                </a:cubicBezTo>
                <a:cubicBezTo>
                  <a:pt x="29" y="54"/>
                  <a:pt x="31" y="56"/>
                  <a:pt x="3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5" y="56"/>
                  <a:pt x="97" y="54"/>
                  <a:pt x="97" y="52"/>
                </a:cubicBezTo>
                <a:cubicBezTo>
                  <a:pt x="97" y="50"/>
                  <a:pt x="95" y="48"/>
                  <a:pt x="93" y="48"/>
                </a:cubicBezTo>
                <a:close/>
                <a:moveTo>
                  <a:pt x="127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74" y="27"/>
                  <a:pt x="72" y="29"/>
                  <a:pt x="72" y="31"/>
                </a:cubicBezTo>
                <a:cubicBezTo>
                  <a:pt x="72" y="33"/>
                  <a:pt x="74" y="35"/>
                  <a:pt x="76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9" y="35"/>
                  <a:pt x="131" y="33"/>
                  <a:pt x="131" y="31"/>
                </a:cubicBezTo>
                <a:cubicBezTo>
                  <a:pt x="131" y="29"/>
                  <a:pt x="129" y="27"/>
                  <a:pt x="127" y="27"/>
                </a:cubicBezTo>
                <a:close/>
                <a:moveTo>
                  <a:pt x="127" y="48"/>
                </a:moveTo>
                <a:cubicBezTo>
                  <a:pt x="114" y="48"/>
                  <a:pt x="114" y="48"/>
                  <a:pt x="114" y="48"/>
                </a:cubicBezTo>
                <a:cubicBezTo>
                  <a:pt x="112" y="48"/>
                  <a:pt x="110" y="50"/>
                  <a:pt x="110" y="52"/>
                </a:cubicBezTo>
                <a:cubicBezTo>
                  <a:pt x="110" y="54"/>
                  <a:pt x="112" y="56"/>
                  <a:pt x="114" y="56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129" y="56"/>
                  <a:pt x="131" y="54"/>
                  <a:pt x="131" y="52"/>
                </a:cubicBezTo>
                <a:cubicBezTo>
                  <a:pt x="131" y="50"/>
                  <a:pt x="129" y="48"/>
                  <a:pt x="127" y="48"/>
                </a:cubicBezTo>
                <a:close/>
                <a:moveTo>
                  <a:pt x="66" y="70"/>
                </a:moveTo>
                <a:cubicBezTo>
                  <a:pt x="33" y="70"/>
                  <a:pt x="33" y="70"/>
                  <a:pt x="33" y="70"/>
                </a:cubicBezTo>
                <a:cubicBezTo>
                  <a:pt x="31" y="70"/>
                  <a:pt x="29" y="71"/>
                  <a:pt x="29" y="73"/>
                </a:cubicBezTo>
                <a:cubicBezTo>
                  <a:pt x="29" y="76"/>
                  <a:pt x="31" y="77"/>
                  <a:pt x="33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8" y="77"/>
                  <a:pt x="70" y="76"/>
                  <a:pt x="70" y="73"/>
                </a:cubicBezTo>
                <a:cubicBezTo>
                  <a:pt x="70" y="71"/>
                  <a:pt x="68" y="70"/>
                  <a:pt x="66" y="70"/>
                </a:cubicBezTo>
                <a:close/>
                <a:moveTo>
                  <a:pt x="127" y="70"/>
                </a:moveTo>
                <a:cubicBezTo>
                  <a:pt x="86" y="70"/>
                  <a:pt x="86" y="70"/>
                  <a:pt x="86" y="70"/>
                </a:cubicBezTo>
                <a:cubicBezTo>
                  <a:pt x="84" y="70"/>
                  <a:pt x="82" y="71"/>
                  <a:pt x="82" y="73"/>
                </a:cubicBezTo>
                <a:cubicBezTo>
                  <a:pt x="82" y="76"/>
                  <a:pt x="84" y="77"/>
                  <a:pt x="86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9" y="77"/>
                  <a:pt x="131" y="76"/>
                  <a:pt x="131" y="73"/>
                </a:cubicBezTo>
                <a:cubicBezTo>
                  <a:pt x="131" y="71"/>
                  <a:pt x="129" y="70"/>
                  <a:pt x="127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31">
            <a:extLst>
              <a:ext uri="{FF2B5EF4-FFF2-40B4-BE49-F238E27FC236}">
                <a16:creationId xmlns:a16="http://schemas.microsoft.com/office/drawing/2014/main" id="{592658D1-9277-41BF-B6FD-A3C913E5D235}"/>
              </a:ext>
            </a:extLst>
          </p:cNvPr>
          <p:cNvSpPr>
            <a:spLocks/>
          </p:cNvSpPr>
          <p:nvPr/>
        </p:nvSpPr>
        <p:spPr bwMode="auto">
          <a:xfrm>
            <a:off x="2705754" y="3381088"/>
            <a:ext cx="341626" cy="302256"/>
          </a:xfrm>
          <a:custGeom>
            <a:avLst/>
            <a:gdLst>
              <a:gd name="T0" fmla="*/ 396291 w 125"/>
              <a:gd name="T1" fmla="*/ 0 h 110"/>
              <a:gd name="T2" fmla="*/ 30747 w 125"/>
              <a:gd name="T3" fmla="*/ 0 h 110"/>
              <a:gd name="T4" fmla="*/ 0 w 125"/>
              <a:gd name="T5" fmla="*/ 30913 h 110"/>
              <a:gd name="T6" fmla="*/ 0 w 125"/>
              <a:gd name="T7" fmla="*/ 250738 h 110"/>
              <a:gd name="T8" fmla="*/ 30747 w 125"/>
              <a:gd name="T9" fmla="*/ 281651 h 110"/>
              <a:gd name="T10" fmla="*/ 54661 w 125"/>
              <a:gd name="T11" fmla="*/ 281651 h 110"/>
              <a:gd name="T12" fmla="*/ 54661 w 125"/>
              <a:gd name="T13" fmla="*/ 364086 h 110"/>
              <a:gd name="T14" fmla="*/ 61493 w 125"/>
              <a:gd name="T15" fmla="*/ 377825 h 110"/>
              <a:gd name="T16" fmla="*/ 68326 w 125"/>
              <a:gd name="T17" fmla="*/ 377825 h 110"/>
              <a:gd name="T18" fmla="*/ 75159 w 125"/>
              <a:gd name="T19" fmla="*/ 374390 h 110"/>
              <a:gd name="T20" fmla="*/ 167399 w 125"/>
              <a:gd name="T21" fmla="*/ 281651 h 110"/>
              <a:gd name="T22" fmla="*/ 184480 w 125"/>
              <a:gd name="T23" fmla="*/ 281651 h 110"/>
              <a:gd name="T24" fmla="*/ 198146 w 125"/>
              <a:gd name="T25" fmla="*/ 271347 h 110"/>
              <a:gd name="T26" fmla="*/ 184480 w 125"/>
              <a:gd name="T27" fmla="*/ 257608 h 110"/>
              <a:gd name="T28" fmla="*/ 160566 w 125"/>
              <a:gd name="T29" fmla="*/ 257608 h 110"/>
              <a:gd name="T30" fmla="*/ 153734 w 125"/>
              <a:gd name="T31" fmla="*/ 261043 h 110"/>
              <a:gd name="T32" fmla="*/ 81991 w 125"/>
              <a:gd name="T33" fmla="*/ 333173 h 110"/>
              <a:gd name="T34" fmla="*/ 81991 w 125"/>
              <a:gd name="T35" fmla="*/ 267912 h 110"/>
              <a:gd name="T36" fmla="*/ 68326 w 125"/>
              <a:gd name="T37" fmla="*/ 257608 h 110"/>
              <a:gd name="T38" fmla="*/ 30747 w 125"/>
              <a:gd name="T39" fmla="*/ 257608 h 110"/>
              <a:gd name="T40" fmla="*/ 27330 w 125"/>
              <a:gd name="T41" fmla="*/ 250738 h 110"/>
              <a:gd name="T42" fmla="*/ 27330 w 125"/>
              <a:gd name="T43" fmla="*/ 30913 h 110"/>
              <a:gd name="T44" fmla="*/ 30747 w 125"/>
              <a:gd name="T45" fmla="*/ 27478 h 110"/>
              <a:gd name="T46" fmla="*/ 396291 w 125"/>
              <a:gd name="T47" fmla="*/ 27478 h 110"/>
              <a:gd name="T48" fmla="*/ 403124 w 125"/>
              <a:gd name="T49" fmla="*/ 30913 h 110"/>
              <a:gd name="T50" fmla="*/ 403124 w 125"/>
              <a:gd name="T51" fmla="*/ 116782 h 110"/>
              <a:gd name="T52" fmla="*/ 416789 w 125"/>
              <a:gd name="T53" fmla="*/ 127087 h 110"/>
              <a:gd name="T54" fmla="*/ 427038 w 125"/>
              <a:gd name="T55" fmla="*/ 116782 h 110"/>
              <a:gd name="T56" fmla="*/ 427038 w 125"/>
              <a:gd name="T57" fmla="*/ 30913 h 110"/>
              <a:gd name="T58" fmla="*/ 396291 w 125"/>
              <a:gd name="T59" fmla="*/ 0 h 11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5" h="110">
                <a:moveTo>
                  <a:pt x="116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8"/>
                  <a:pt x="4" y="82"/>
                  <a:pt x="9" y="82"/>
                </a:cubicBezTo>
                <a:cubicBezTo>
                  <a:pt x="16" y="82"/>
                  <a:pt x="16" y="82"/>
                  <a:pt x="16" y="82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16" y="108"/>
                  <a:pt x="17" y="109"/>
                  <a:pt x="18" y="110"/>
                </a:cubicBezTo>
                <a:cubicBezTo>
                  <a:pt x="19" y="110"/>
                  <a:pt x="19" y="110"/>
                  <a:pt x="20" y="110"/>
                </a:cubicBezTo>
                <a:cubicBezTo>
                  <a:pt x="21" y="110"/>
                  <a:pt x="22" y="110"/>
                  <a:pt x="22" y="109"/>
                </a:cubicBezTo>
                <a:cubicBezTo>
                  <a:pt x="49" y="82"/>
                  <a:pt x="49" y="82"/>
                  <a:pt x="49" y="82"/>
                </a:cubicBezTo>
                <a:cubicBezTo>
                  <a:pt x="54" y="82"/>
                  <a:pt x="54" y="82"/>
                  <a:pt x="54" y="82"/>
                </a:cubicBezTo>
                <a:cubicBezTo>
                  <a:pt x="56" y="82"/>
                  <a:pt x="58" y="81"/>
                  <a:pt x="58" y="79"/>
                </a:cubicBezTo>
                <a:cubicBezTo>
                  <a:pt x="58" y="77"/>
                  <a:pt x="56" y="75"/>
                  <a:pt x="54" y="75"/>
                </a:cubicBezTo>
                <a:cubicBezTo>
                  <a:pt x="54" y="75"/>
                  <a:pt x="47" y="75"/>
                  <a:pt x="47" y="75"/>
                </a:cubicBezTo>
                <a:cubicBezTo>
                  <a:pt x="46" y="75"/>
                  <a:pt x="45" y="75"/>
                  <a:pt x="45" y="76"/>
                </a:cubicBezTo>
                <a:cubicBezTo>
                  <a:pt x="24" y="97"/>
                  <a:pt x="24" y="97"/>
                  <a:pt x="24" y="97"/>
                </a:cubicBezTo>
                <a:cubicBezTo>
                  <a:pt x="24" y="97"/>
                  <a:pt x="24" y="78"/>
                  <a:pt x="24" y="78"/>
                </a:cubicBezTo>
                <a:cubicBezTo>
                  <a:pt x="23" y="76"/>
                  <a:pt x="22" y="75"/>
                  <a:pt x="20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8" y="75"/>
                  <a:pt x="8" y="74"/>
                  <a:pt x="8" y="73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8" y="8"/>
                  <a:pt x="9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7" y="8"/>
                  <a:pt x="118" y="8"/>
                  <a:pt x="118" y="9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8" y="36"/>
                  <a:pt x="119" y="37"/>
                  <a:pt x="122" y="37"/>
                </a:cubicBezTo>
                <a:cubicBezTo>
                  <a:pt x="124" y="37"/>
                  <a:pt x="125" y="36"/>
                  <a:pt x="125" y="34"/>
                </a:cubicBezTo>
                <a:cubicBezTo>
                  <a:pt x="125" y="9"/>
                  <a:pt x="125" y="9"/>
                  <a:pt x="125" y="9"/>
                </a:cubicBezTo>
                <a:cubicBezTo>
                  <a:pt x="125" y="4"/>
                  <a:pt x="121" y="0"/>
                  <a:pt x="1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32">
            <a:extLst>
              <a:ext uri="{FF2B5EF4-FFF2-40B4-BE49-F238E27FC236}">
                <a16:creationId xmlns:a16="http://schemas.microsoft.com/office/drawing/2014/main" id="{DF955B38-942E-4EAE-BE3A-12F074E5E748}"/>
              </a:ext>
            </a:extLst>
          </p:cNvPr>
          <p:cNvSpPr>
            <a:spLocks noEditPoints="1"/>
          </p:cNvSpPr>
          <p:nvPr/>
        </p:nvSpPr>
        <p:spPr bwMode="auto">
          <a:xfrm>
            <a:off x="2923399" y="3419821"/>
            <a:ext cx="253998" cy="224790"/>
          </a:xfrm>
          <a:custGeom>
            <a:avLst/>
            <a:gdLst>
              <a:gd name="T0" fmla="*/ 286774 w 93"/>
              <a:gd name="T1" fmla="*/ 0 h 82"/>
              <a:gd name="T2" fmla="*/ 30726 w 93"/>
              <a:gd name="T3" fmla="*/ 0 h 82"/>
              <a:gd name="T4" fmla="*/ 0 w 93"/>
              <a:gd name="T5" fmla="*/ 30840 h 82"/>
              <a:gd name="T6" fmla="*/ 0 w 93"/>
              <a:gd name="T7" fmla="*/ 181614 h 82"/>
              <a:gd name="T8" fmla="*/ 30726 w 93"/>
              <a:gd name="T9" fmla="*/ 212454 h 82"/>
              <a:gd name="T10" fmla="*/ 191183 w 93"/>
              <a:gd name="T11" fmla="*/ 212454 h 82"/>
              <a:gd name="T12" fmla="*/ 256048 w 93"/>
              <a:gd name="T13" fmla="*/ 277561 h 82"/>
              <a:gd name="T14" fmla="*/ 266290 w 93"/>
              <a:gd name="T15" fmla="*/ 280988 h 82"/>
              <a:gd name="T16" fmla="*/ 269704 w 93"/>
              <a:gd name="T17" fmla="*/ 280988 h 82"/>
              <a:gd name="T18" fmla="*/ 276532 w 93"/>
              <a:gd name="T19" fmla="*/ 270708 h 82"/>
              <a:gd name="T20" fmla="*/ 276532 w 93"/>
              <a:gd name="T21" fmla="*/ 212454 h 82"/>
              <a:gd name="T22" fmla="*/ 286774 w 93"/>
              <a:gd name="T23" fmla="*/ 212454 h 82"/>
              <a:gd name="T24" fmla="*/ 317500 w 93"/>
              <a:gd name="T25" fmla="*/ 181614 h 82"/>
              <a:gd name="T26" fmla="*/ 317500 w 93"/>
              <a:gd name="T27" fmla="*/ 30840 h 82"/>
              <a:gd name="T28" fmla="*/ 286774 w 93"/>
              <a:gd name="T29" fmla="*/ 0 h 82"/>
              <a:gd name="T30" fmla="*/ 290188 w 93"/>
              <a:gd name="T31" fmla="*/ 181614 h 82"/>
              <a:gd name="T32" fmla="*/ 286774 w 93"/>
              <a:gd name="T33" fmla="*/ 188468 h 82"/>
              <a:gd name="T34" fmla="*/ 266290 w 93"/>
              <a:gd name="T35" fmla="*/ 188468 h 82"/>
              <a:gd name="T36" fmla="*/ 252634 w 93"/>
              <a:gd name="T37" fmla="*/ 198748 h 82"/>
              <a:gd name="T38" fmla="*/ 252634 w 93"/>
              <a:gd name="T39" fmla="*/ 236441 h 82"/>
              <a:gd name="T40" fmla="*/ 204839 w 93"/>
              <a:gd name="T41" fmla="*/ 191894 h 82"/>
              <a:gd name="T42" fmla="*/ 204839 w 93"/>
              <a:gd name="T43" fmla="*/ 191894 h 82"/>
              <a:gd name="T44" fmla="*/ 204839 w 93"/>
              <a:gd name="T45" fmla="*/ 191894 h 82"/>
              <a:gd name="T46" fmla="*/ 194597 w 93"/>
              <a:gd name="T47" fmla="*/ 188468 h 82"/>
              <a:gd name="T48" fmla="*/ 30726 w 93"/>
              <a:gd name="T49" fmla="*/ 188468 h 82"/>
              <a:gd name="T50" fmla="*/ 23898 w 93"/>
              <a:gd name="T51" fmla="*/ 181614 h 82"/>
              <a:gd name="T52" fmla="*/ 23898 w 93"/>
              <a:gd name="T53" fmla="*/ 30840 h 82"/>
              <a:gd name="T54" fmla="*/ 30726 w 93"/>
              <a:gd name="T55" fmla="*/ 27413 h 82"/>
              <a:gd name="T56" fmla="*/ 286774 w 93"/>
              <a:gd name="T57" fmla="*/ 27413 h 82"/>
              <a:gd name="T58" fmla="*/ 290188 w 93"/>
              <a:gd name="T59" fmla="*/ 30840 h 82"/>
              <a:gd name="T60" fmla="*/ 290188 w 93"/>
              <a:gd name="T61" fmla="*/ 181614 h 8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3" h="82">
                <a:moveTo>
                  <a:pt x="84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8"/>
                  <a:pt x="4" y="62"/>
                  <a:pt x="9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75" y="81"/>
                  <a:pt x="75" y="81"/>
                  <a:pt x="75" y="81"/>
                </a:cubicBezTo>
                <a:cubicBezTo>
                  <a:pt x="76" y="82"/>
                  <a:pt x="77" y="82"/>
                  <a:pt x="78" y="82"/>
                </a:cubicBezTo>
                <a:cubicBezTo>
                  <a:pt x="78" y="82"/>
                  <a:pt x="79" y="82"/>
                  <a:pt x="79" y="82"/>
                </a:cubicBezTo>
                <a:cubicBezTo>
                  <a:pt x="80" y="81"/>
                  <a:pt x="81" y="80"/>
                  <a:pt x="81" y="79"/>
                </a:cubicBezTo>
                <a:cubicBezTo>
                  <a:pt x="81" y="62"/>
                  <a:pt x="81" y="62"/>
                  <a:pt x="81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9" y="62"/>
                  <a:pt x="93" y="58"/>
                  <a:pt x="93" y="53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4"/>
                  <a:pt x="89" y="0"/>
                  <a:pt x="84" y="0"/>
                </a:cubicBezTo>
                <a:close/>
                <a:moveTo>
                  <a:pt x="85" y="53"/>
                </a:moveTo>
                <a:cubicBezTo>
                  <a:pt x="85" y="54"/>
                  <a:pt x="85" y="55"/>
                  <a:pt x="84" y="55"/>
                </a:cubicBezTo>
                <a:cubicBezTo>
                  <a:pt x="78" y="55"/>
                  <a:pt x="78" y="55"/>
                  <a:pt x="78" y="55"/>
                </a:cubicBezTo>
                <a:cubicBezTo>
                  <a:pt x="76" y="55"/>
                  <a:pt x="74" y="56"/>
                  <a:pt x="74" y="58"/>
                </a:cubicBezTo>
                <a:cubicBezTo>
                  <a:pt x="74" y="58"/>
                  <a:pt x="74" y="69"/>
                  <a:pt x="74" y="69"/>
                </a:cubicBezTo>
                <a:cubicBezTo>
                  <a:pt x="60" y="56"/>
                  <a:pt x="60" y="56"/>
                  <a:pt x="60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59" y="55"/>
                  <a:pt x="58" y="55"/>
                  <a:pt x="57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7" y="54"/>
                  <a:pt x="7" y="53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8" y="8"/>
                  <a:pt x="9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85" y="8"/>
                  <a:pt x="85" y="8"/>
                  <a:pt x="85" y="9"/>
                </a:cubicBezTo>
                <a:lnTo>
                  <a:pt x="85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38">
            <a:extLst>
              <a:ext uri="{FF2B5EF4-FFF2-40B4-BE49-F238E27FC236}">
                <a16:creationId xmlns:a16="http://schemas.microsoft.com/office/drawing/2014/main" id="{7A3E7C16-5FA3-4B9B-882F-CEA57E7CD450}"/>
              </a:ext>
            </a:extLst>
          </p:cNvPr>
          <p:cNvSpPr>
            <a:spLocks/>
          </p:cNvSpPr>
          <p:nvPr/>
        </p:nvSpPr>
        <p:spPr bwMode="auto">
          <a:xfrm>
            <a:off x="2749426" y="4333798"/>
            <a:ext cx="384808" cy="388618"/>
          </a:xfrm>
          <a:custGeom>
            <a:avLst/>
            <a:gdLst>
              <a:gd name="T0" fmla="*/ 481013 w 141"/>
              <a:gd name="T1" fmla="*/ 223939 h 141"/>
              <a:gd name="T2" fmla="*/ 463956 w 141"/>
              <a:gd name="T3" fmla="*/ 210158 h 141"/>
              <a:gd name="T4" fmla="*/ 450310 w 141"/>
              <a:gd name="T5" fmla="*/ 227384 h 141"/>
              <a:gd name="T6" fmla="*/ 450310 w 141"/>
              <a:gd name="T7" fmla="*/ 241165 h 141"/>
              <a:gd name="T8" fmla="*/ 238801 w 141"/>
              <a:gd name="T9" fmla="*/ 454768 h 141"/>
              <a:gd name="T10" fmla="*/ 30703 w 141"/>
              <a:gd name="T11" fmla="*/ 241165 h 141"/>
              <a:gd name="T12" fmla="*/ 238801 w 141"/>
              <a:gd name="T13" fmla="*/ 31007 h 141"/>
              <a:gd name="T14" fmla="*/ 365024 w 141"/>
              <a:gd name="T15" fmla="*/ 72349 h 141"/>
              <a:gd name="T16" fmla="*/ 385493 w 141"/>
              <a:gd name="T17" fmla="*/ 68904 h 141"/>
              <a:gd name="T18" fmla="*/ 385493 w 141"/>
              <a:gd name="T19" fmla="*/ 48233 h 141"/>
              <a:gd name="T20" fmla="*/ 238801 w 141"/>
              <a:gd name="T21" fmla="*/ 0 h 141"/>
              <a:gd name="T22" fmla="*/ 0 w 141"/>
              <a:gd name="T23" fmla="*/ 241165 h 141"/>
              <a:gd name="T24" fmla="*/ 238801 w 141"/>
              <a:gd name="T25" fmla="*/ 485775 h 141"/>
              <a:gd name="T26" fmla="*/ 481013 w 141"/>
              <a:gd name="T27" fmla="*/ 241165 h 141"/>
              <a:gd name="T28" fmla="*/ 481013 w 141"/>
              <a:gd name="T29" fmla="*/ 223939 h 14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1" h="141">
                <a:moveTo>
                  <a:pt x="141" y="65"/>
                </a:moveTo>
                <a:cubicBezTo>
                  <a:pt x="140" y="63"/>
                  <a:pt x="138" y="61"/>
                  <a:pt x="136" y="61"/>
                </a:cubicBezTo>
                <a:cubicBezTo>
                  <a:pt x="134" y="62"/>
                  <a:pt x="132" y="64"/>
                  <a:pt x="132" y="66"/>
                </a:cubicBezTo>
                <a:cubicBezTo>
                  <a:pt x="132" y="67"/>
                  <a:pt x="132" y="69"/>
                  <a:pt x="132" y="70"/>
                </a:cubicBezTo>
                <a:cubicBezTo>
                  <a:pt x="132" y="104"/>
                  <a:pt x="104" y="132"/>
                  <a:pt x="70" y="132"/>
                </a:cubicBezTo>
                <a:cubicBezTo>
                  <a:pt x="36" y="132"/>
                  <a:pt x="9" y="104"/>
                  <a:pt x="9" y="70"/>
                </a:cubicBezTo>
                <a:cubicBezTo>
                  <a:pt x="9" y="36"/>
                  <a:pt x="36" y="9"/>
                  <a:pt x="70" y="9"/>
                </a:cubicBezTo>
                <a:cubicBezTo>
                  <a:pt x="84" y="9"/>
                  <a:pt x="97" y="13"/>
                  <a:pt x="107" y="21"/>
                </a:cubicBezTo>
                <a:cubicBezTo>
                  <a:pt x="109" y="22"/>
                  <a:pt x="112" y="22"/>
                  <a:pt x="113" y="20"/>
                </a:cubicBezTo>
                <a:cubicBezTo>
                  <a:pt x="115" y="18"/>
                  <a:pt x="114" y="15"/>
                  <a:pt x="113" y="14"/>
                </a:cubicBezTo>
                <a:cubicBezTo>
                  <a:pt x="100" y="5"/>
                  <a:pt x="86" y="0"/>
                  <a:pt x="70" y="0"/>
                </a:cubicBezTo>
                <a:cubicBezTo>
                  <a:pt x="32" y="0"/>
                  <a:pt x="0" y="32"/>
                  <a:pt x="0" y="70"/>
                </a:cubicBezTo>
                <a:cubicBezTo>
                  <a:pt x="0" y="109"/>
                  <a:pt x="32" y="141"/>
                  <a:pt x="70" y="141"/>
                </a:cubicBezTo>
                <a:cubicBezTo>
                  <a:pt x="109" y="141"/>
                  <a:pt x="141" y="109"/>
                  <a:pt x="141" y="70"/>
                </a:cubicBezTo>
                <a:cubicBezTo>
                  <a:pt x="141" y="69"/>
                  <a:pt x="141" y="67"/>
                  <a:pt x="141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39">
            <a:extLst>
              <a:ext uri="{FF2B5EF4-FFF2-40B4-BE49-F238E27FC236}">
                <a16:creationId xmlns:a16="http://schemas.microsoft.com/office/drawing/2014/main" id="{A772C498-515A-45F7-AB68-4B1E45A96028}"/>
              </a:ext>
            </a:extLst>
          </p:cNvPr>
          <p:cNvSpPr>
            <a:spLocks noEditPoints="1"/>
          </p:cNvSpPr>
          <p:nvPr/>
        </p:nvSpPr>
        <p:spPr bwMode="auto">
          <a:xfrm>
            <a:off x="2812290" y="4375706"/>
            <a:ext cx="392430" cy="304802"/>
          </a:xfrm>
          <a:custGeom>
            <a:avLst/>
            <a:gdLst>
              <a:gd name="T0" fmla="*/ 466692 w 144"/>
              <a:gd name="T1" fmla="*/ 24027 h 111"/>
              <a:gd name="T2" fmla="*/ 388343 w 144"/>
              <a:gd name="T3" fmla="*/ 24027 h 111"/>
              <a:gd name="T4" fmla="*/ 177139 w 144"/>
              <a:gd name="T5" fmla="*/ 233405 h 111"/>
              <a:gd name="T6" fmla="*/ 102195 w 144"/>
              <a:gd name="T7" fmla="*/ 157892 h 111"/>
              <a:gd name="T8" fmla="*/ 23846 w 144"/>
              <a:gd name="T9" fmla="*/ 157892 h 111"/>
              <a:gd name="T10" fmla="*/ 23846 w 144"/>
              <a:gd name="T11" fmla="*/ 240270 h 111"/>
              <a:gd name="T12" fmla="*/ 149887 w 144"/>
              <a:gd name="T13" fmla="*/ 370703 h 111"/>
              <a:gd name="T14" fmla="*/ 177139 w 144"/>
              <a:gd name="T15" fmla="*/ 381000 h 111"/>
              <a:gd name="T16" fmla="*/ 204391 w 144"/>
              <a:gd name="T17" fmla="*/ 370703 h 111"/>
              <a:gd name="T18" fmla="*/ 466692 w 144"/>
              <a:gd name="T19" fmla="*/ 102973 h 111"/>
              <a:gd name="T20" fmla="*/ 466692 w 144"/>
              <a:gd name="T21" fmla="*/ 24027 h 111"/>
              <a:gd name="T22" fmla="*/ 446253 w 144"/>
              <a:gd name="T23" fmla="*/ 82378 h 111"/>
              <a:gd name="T24" fmla="*/ 183952 w 144"/>
              <a:gd name="T25" fmla="*/ 350108 h 111"/>
              <a:gd name="T26" fmla="*/ 170326 w 144"/>
              <a:gd name="T27" fmla="*/ 350108 h 111"/>
              <a:gd name="T28" fmla="*/ 44285 w 144"/>
              <a:gd name="T29" fmla="*/ 219676 h 111"/>
              <a:gd name="T30" fmla="*/ 44285 w 144"/>
              <a:gd name="T31" fmla="*/ 178486 h 111"/>
              <a:gd name="T32" fmla="*/ 61317 w 144"/>
              <a:gd name="T33" fmla="*/ 171622 h 111"/>
              <a:gd name="T34" fmla="*/ 81756 w 144"/>
              <a:gd name="T35" fmla="*/ 178486 h 111"/>
              <a:gd name="T36" fmla="*/ 160106 w 144"/>
              <a:gd name="T37" fmla="*/ 257432 h 111"/>
              <a:gd name="T38" fmla="*/ 177139 w 144"/>
              <a:gd name="T39" fmla="*/ 264297 h 111"/>
              <a:gd name="T40" fmla="*/ 194171 w 144"/>
              <a:gd name="T41" fmla="*/ 257432 h 111"/>
              <a:gd name="T42" fmla="*/ 408782 w 144"/>
              <a:gd name="T43" fmla="*/ 44622 h 111"/>
              <a:gd name="T44" fmla="*/ 446253 w 144"/>
              <a:gd name="T45" fmla="*/ 44622 h 111"/>
              <a:gd name="T46" fmla="*/ 446253 w 144"/>
              <a:gd name="T47" fmla="*/ 82378 h 1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44" h="111">
                <a:moveTo>
                  <a:pt x="137" y="7"/>
                </a:moveTo>
                <a:cubicBezTo>
                  <a:pt x="131" y="0"/>
                  <a:pt x="120" y="0"/>
                  <a:pt x="114" y="7"/>
                </a:cubicBezTo>
                <a:cubicBezTo>
                  <a:pt x="52" y="68"/>
                  <a:pt x="52" y="68"/>
                  <a:pt x="52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24" y="40"/>
                  <a:pt x="13" y="40"/>
                  <a:pt x="7" y="46"/>
                </a:cubicBezTo>
                <a:cubicBezTo>
                  <a:pt x="0" y="53"/>
                  <a:pt x="0" y="64"/>
                  <a:pt x="7" y="70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6" y="110"/>
                  <a:pt x="49" y="111"/>
                  <a:pt x="52" y="111"/>
                </a:cubicBezTo>
                <a:cubicBezTo>
                  <a:pt x="55" y="111"/>
                  <a:pt x="58" y="110"/>
                  <a:pt x="60" y="108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44" y="24"/>
                  <a:pt x="144" y="13"/>
                  <a:pt x="137" y="7"/>
                </a:cubicBezTo>
                <a:close/>
                <a:moveTo>
                  <a:pt x="131" y="24"/>
                </a:moveTo>
                <a:cubicBezTo>
                  <a:pt x="54" y="102"/>
                  <a:pt x="54" y="102"/>
                  <a:pt x="54" y="102"/>
                </a:cubicBezTo>
                <a:cubicBezTo>
                  <a:pt x="53" y="103"/>
                  <a:pt x="51" y="103"/>
                  <a:pt x="50" y="102"/>
                </a:cubicBezTo>
                <a:cubicBezTo>
                  <a:pt x="13" y="64"/>
                  <a:pt x="13" y="64"/>
                  <a:pt x="13" y="64"/>
                </a:cubicBezTo>
                <a:cubicBezTo>
                  <a:pt x="9" y="61"/>
                  <a:pt x="9" y="56"/>
                  <a:pt x="13" y="52"/>
                </a:cubicBezTo>
                <a:cubicBezTo>
                  <a:pt x="14" y="51"/>
                  <a:pt x="16" y="50"/>
                  <a:pt x="18" y="50"/>
                </a:cubicBezTo>
                <a:cubicBezTo>
                  <a:pt x="20" y="50"/>
                  <a:pt x="22" y="51"/>
                  <a:pt x="24" y="52"/>
                </a:cubicBezTo>
                <a:cubicBezTo>
                  <a:pt x="47" y="75"/>
                  <a:pt x="47" y="75"/>
                  <a:pt x="47" y="75"/>
                </a:cubicBezTo>
                <a:cubicBezTo>
                  <a:pt x="48" y="76"/>
                  <a:pt x="50" y="77"/>
                  <a:pt x="52" y="77"/>
                </a:cubicBezTo>
                <a:cubicBezTo>
                  <a:pt x="54" y="77"/>
                  <a:pt x="56" y="76"/>
                  <a:pt x="57" y="75"/>
                </a:cubicBezTo>
                <a:cubicBezTo>
                  <a:pt x="120" y="13"/>
                  <a:pt x="120" y="13"/>
                  <a:pt x="120" y="13"/>
                </a:cubicBezTo>
                <a:cubicBezTo>
                  <a:pt x="123" y="10"/>
                  <a:pt x="128" y="10"/>
                  <a:pt x="131" y="13"/>
                </a:cubicBezTo>
                <a:cubicBezTo>
                  <a:pt x="134" y="16"/>
                  <a:pt x="134" y="21"/>
                  <a:pt x="131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52">
            <a:extLst>
              <a:ext uri="{FF2B5EF4-FFF2-40B4-BE49-F238E27FC236}">
                <a16:creationId xmlns:a16="http://schemas.microsoft.com/office/drawing/2014/main" id="{78E5CB24-5BBB-423C-8D84-CB7C5C1EEFE1}"/>
              </a:ext>
            </a:extLst>
          </p:cNvPr>
          <p:cNvSpPr>
            <a:spLocks noEditPoints="1"/>
          </p:cNvSpPr>
          <p:nvPr/>
        </p:nvSpPr>
        <p:spPr bwMode="auto">
          <a:xfrm>
            <a:off x="3734119" y="1303894"/>
            <a:ext cx="439418" cy="443228"/>
          </a:xfrm>
          <a:custGeom>
            <a:avLst/>
            <a:gdLst>
              <a:gd name="T0" fmla="*/ 535628 w 161"/>
              <a:gd name="T1" fmla="*/ 13765 h 161"/>
              <a:gd name="T2" fmla="*/ 535628 w 161"/>
              <a:gd name="T3" fmla="*/ 13765 h 161"/>
              <a:gd name="T4" fmla="*/ 535628 w 161"/>
              <a:gd name="T5" fmla="*/ 13765 h 161"/>
              <a:gd name="T6" fmla="*/ 504924 w 161"/>
              <a:gd name="T7" fmla="*/ 6882 h 161"/>
              <a:gd name="T8" fmla="*/ 20470 w 161"/>
              <a:gd name="T9" fmla="*/ 196150 h 161"/>
              <a:gd name="T10" fmla="*/ 0 w 161"/>
              <a:gd name="T11" fmla="*/ 230562 h 161"/>
              <a:gd name="T12" fmla="*/ 27293 w 161"/>
              <a:gd name="T13" fmla="*/ 254651 h 161"/>
              <a:gd name="T14" fmla="*/ 262697 w 161"/>
              <a:gd name="T15" fmla="*/ 289063 h 161"/>
              <a:gd name="T16" fmla="*/ 262697 w 161"/>
              <a:gd name="T17" fmla="*/ 289063 h 161"/>
              <a:gd name="T18" fmla="*/ 296813 w 161"/>
              <a:gd name="T19" fmla="*/ 526508 h 161"/>
              <a:gd name="T20" fmla="*/ 320695 w 161"/>
              <a:gd name="T21" fmla="*/ 554038 h 161"/>
              <a:gd name="T22" fmla="*/ 327518 w 161"/>
              <a:gd name="T23" fmla="*/ 554038 h 161"/>
              <a:gd name="T24" fmla="*/ 354811 w 161"/>
              <a:gd name="T25" fmla="*/ 533391 h 161"/>
              <a:gd name="T26" fmla="*/ 542452 w 161"/>
              <a:gd name="T27" fmla="*/ 44736 h 161"/>
              <a:gd name="T28" fmla="*/ 535628 w 161"/>
              <a:gd name="T29" fmla="*/ 13765 h 161"/>
              <a:gd name="T30" fmla="*/ 30705 w 161"/>
              <a:gd name="T31" fmla="*/ 227121 h 161"/>
              <a:gd name="T32" fmla="*/ 27293 w 161"/>
              <a:gd name="T33" fmla="*/ 227121 h 161"/>
              <a:gd name="T34" fmla="*/ 30705 w 161"/>
              <a:gd name="T35" fmla="*/ 223680 h 161"/>
              <a:gd name="T36" fmla="*/ 484454 w 161"/>
              <a:gd name="T37" fmla="*/ 44736 h 161"/>
              <a:gd name="T38" fmla="*/ 272932 w 161"/>
              <a:gd name="T39" fmla="*/ 258092 h 161"/>
              <a:gd name="T40" fmla="*/ 30705 w 161"/>
              <a:gd name="T41" fmla="*/ 227121 h 161"/>
              <a:gd name="T42" fmla="*/ 327518 w 161"/>
              <a:gd name="T43" fmla="*/ 523067 h 161"/>
              <a:gd name="T44" fmla="*/ 324106 w 161"/>
              <a:gd name="T45" fmla="*/ 526508 h 161"/>
              <a:gd name="T46" fmla="*/ 324106 w 161"/>
              <a:gd name="T47" fmla="*/ 523067 h 161"/>
              <a:gd name="T48" fmla="*/ 293402 w 161"/>
              <a:gd name="T49" fmla="*/ 278740 h 161"/>
              <a:gd name="T50" fmla="*/ 504924 w 161"/>
              <a:gd name="T51" fmla="*/ 65383 h 161"/>
              <a:gd name="T52" fmla="*/ 327518 w 161"/>
              <a:gd name="T53" fmla="*/ 523067 h 1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1" h="161">
                <a:moveTo>
                  <a:pt x="157" y="4"/>
                </a:moveTo>
                <a:cubicBezTo>
                  <a:pt x="157" y="4"/>
                  <a:pt x="157" y="4"/>
                  <a:pt x="157" y="4"/>
                </a:cubicBezTo>
                <a:cubicBezTo>
                  <a:pt x="157" y="4"/>
                  <a:pt x="157" y="4"/>
                  <a:pt x="157" y="4"/>
                </a:cubicBezTo>
                <a:cubicBezTo>
                  <a:pt x="155" y="1"/>
                  <a:pt x="151" y="0"/>
                  <a:pt x="148" y="2"/>
                </a:cubicBezTo>
                <a:cubicBezTo>
                  <a:pt x="6" y="57"/>
                  <a:pt x="6" y="57"/>
                  <a:pt x="6" y="57"/>
                </a:cubicBezTo>
                <a:cubicBezTo>
                  <a:pt x="2" y="59"/>
                  <a:pt x="0" y="62"/>
                  <a:pt x="0" y="67"/>
                </a:cubicBezTo>
                <a:cubicBezTo>
                  <a:pt x="1" y="71"/>
                  <a:pt x="4" y="74"/>
                  <a:pt x="8" y="74"/>
                </a:cubicBezTo>
                <a:cubicBezTo>
                  <a:pt x="77" y="84"/>
                  <a:pt x="77" y="84"/>
                  <a:pt x="77" y="84"/>
                </a:cubicBezTo>
                <a:cubicBezTo>
                  <a:pt x="77" y="84"/>
                  <a:pt x="77" y="84"/>
                  <a:pt x="77" y="84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7"/>
                  <a:pt x="90" y="160"/>
                  <a:pt x="94" y="161"/>
                </a:cubicBezTo>
                <a:cubicBezTo>
                  <a:pt x="95" y="161"/>
                  <a:pt x="95" y="161"/>
                  <a:pt x="96" y="161"/>
                </a:cubicBezTo>
                <a:cubicBezTo>
                  <a:pt x="99" y="161"/>
                  <a:pt x="102" y="159"/>
                  <a:pt x="104" y="155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1" y="10"/>
                  <a:pt x="160" y="6"/>
                  <a:pt x="157" y="4"/>
                </a:cubicBezTo>
                <a:close/>
                <a:moveTo>
                  <a:pt x="9" y="66"/>
                </a:moveTo>
                <a:cubicBezTo>
                  <a:pt x="9" y="66"/>
                  <a:pt x="8" y="66"/>
                  <a:pt x="8" y="66"/>
                </a:cubicBezTo>
                <a:cubicBezTo>
                  <a:pt x="8" y="65"/>
                  <a:pt x="8" y="65"/>
                  <a:pt x="9" y="65"/>
                </a:cubicBezTo>
                <a:cubicBezTo>
                  <a:pt x="142" y="13"/>
                  <a:pt x="142" y="13"/>
                  <a:pt x="142" y="13"/>
                </a:cubicBezTo>
                <a:cubicBezTo>
                  <a:pt x="80" y="75"/>
                  <a:pt x="80" y="75"/>
                  <a:pt x="80" y="75"/>
                </a:cubicBezTo>
                <a:cubicBezTo>
                  <a:pt x="79" y="75"/>
                  <a:pt x="9" y="66"/>
                  <a:pt x="9" y="66"/>
                </a:cubicBezTo>
                <a:close/>
                <a:moveTo>
                  <a:pt x="96" y="152"/>
                </a:moveTo>
                <a:cubicBezTo>
                  <a:pt x="96" y="153"/>
                  <a:pt x="96" y="153"/>
                  <a:pt x="95" y="153"/>
                </a:cubicBezTo>
                <a:cubicBezTo>
                  <a:pt x="95" y="153"/>
                  <a:pt x="95" y="152"/>
                  <a:pt x="95" y="152"/>
                </a:cubicBezTo>
                <a:cubicBezTo>
                  <a:pt x="95" y="152"/>
                  <a:pt x="86" y="82"/>
                  <a:pt x="86" y="81"/>
                </a:cubicBezTo>
                <a:cubicBezTo>
                  <a:pt x="148" y="19"/>
                  <a:pt x="148" y="19"/>
                  <a:pt x="148" y="19"/>
                </a:cubicBezTo>
                <a:lnTo>
                  <a:pt x="96" y="1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53">
            <a:extLst>
              <a:ext uri="{FF2B5EF4-FFF2-40B4-BE49-F238E27FC236}">
                <a16:creationId xmlns:a16="http://schemas.microsoft.com/office/drawing/2014/main" id="{0AF47A6D-464D-4C06-AE7E-0848BE737F55}"/>
              </a:ext>
            </a:extLst>
          </p:cNvPr>
          <p:cNvSpPr>
            <a:spLocks noEditPoints="1"/>
          </p:cNvSpPr>
          <p:nvPr/>
        </p:nvSpPr>
        <p:spPr bwMode="auto">
          <a:xfrm>
            <a:off x="3689033" y="2306219"/>
            <a:ext cx="139700" cy="440686"/>
          </a:xfrm>
          <a:custGeom>
            <a:avLst/>
            <a:gdLst>
              <a:gd name="T0" fmla="*/ 150657 w 51"/>
              <a:gd name="T1" fmla="*/ 34429 h 160"/>
              <a:gd name="T2" fmla="*/ 89025 w 51"/>
              <a:gd name="T3" fmla="*/ 0 h 160"/>
              <a:gd name="T4" fmla="*/ 23968 w 51"/>
              <a:gd name="T5" fmla="*/ 34429 h 160"/>
              <a:gd name="T6" fmla="*/ 0 w 51"/>
              <a:gd name="T7" fmla="*/ 113615 h 160"/>
              <a:gd name="T8" fmla="*/ 23968 w 51"/>
              <a:gd name="T9" fmla="*/ 192802 h 160"/>
              <a:gd name="T10" fmla="*/ 58208 w 51"/>
              <a:gd name="T11" fmla="*/ 220345 h 160"/>
              <a:gd name="T12" fmla="*/ 37664 w 51"/>
              <a:gd name="T13" fmla="*/ 499220 h 160"/>
              <a:gd name="T14" fmla="*/ 51360 w 51"/>
              <a:gd name="T15" fmla="*/ 533649 h 160"/>
              <a:gd name="T16" fmla="*/ 89025 w 51"/>
              <a:gd name="T17" fmla="*/ 550863 h 160"/>
              <a:gd name="T18" fmla="*/ 123265 w 51"/>
              <a:gd name="T19" fmla="*/ 533649 h 160"/>
              <a:gd name="T20" fmla="*/ 136961 w 51"/>
              <a:gd name="T21" fmla="*/ 499220 h 160"/>
              <a:gd name="T22" fmla="*/ 116417 w 51"/>
              <a:gd name="T23" fmla="*/ 220345 h 160"/>
              <a:gd name="T24" fmla="*/ 150657 w 51"/>
              <a:gd name="T25" fmla="*/ 192802 h 160"/>
              <a:gd name="T26" fmla="*/ 174625 w 51"/>
              <a:gd name="T27" fmla="*/ 113615 h 160"/>
              <a:gd name="T28" fmla="*/ 150657 w 51"/>
              <a:gd name="T29" fmla="*/ 34429 h 160"/>
              <a:gd name="T30" fmla="*/ 106145 w 51"/>
              <a:gd name="T31" fmla="*/ 516434 h 160"/>
              <a:gd name="T32" fmla="*/ 89025 w 51"/>
              <a:gd name="T33" fmla="*/ 526763 h 160"/>
              <a:gd name="T34" fmla="*/ 68480 w 51"/>
              <a:gd name="T35" fmla="*/ 516434 h 160"/>
              <a:gd name="T36" fmla="*/ 61632 w 51"/>
              <a:gd name="T37" fmla="*/ 499220 h 160"/>
              <a:gd name="T38" fmla="*/ 82176 w 51"/>
              <a:gd name="T39" fmla="*/ 223788 h 160"/>
              <a:gd name="T40" fmla="*/ 89025 w 51"/>
              <a:gd name="T41" fmla="*/ 227231 h 160"/>
              <a:gd name="T42" fmla="*/ 92449 w 51"/>
              <a:gd name="T43" fmla="*/ 223788 h 160"/>
              <a:gd name="T44" fmla="*/ 112993 w 51"/>
              <a:gd name="T45" fmla="*/ 499220 h 160"/>
              <a:gd name="T46" fmla="*/ 106145 w 51"/>
              <a:gd name="T47" fmla="*/ 516434 h 160"/>
              <a:gd name="T48" fmla="*/ 89025 w 51"/>
              <a:gd name="T49" fmla="*/ 199688 h 160"/>
              <a:gd name="T50" fmla="*/ 75328 w 51"/>
              <a:gd name="T51" fmla="*/ 199688 h 160"/>
              <a:gd name="T52" fmla="*/ 71904 w 51"/>
              <a:gd name="T53" fmla="*/ 199688 h 160"/>
              <a:gd name="T54" fmla="*/ 23968 w 51"/>
              <a:gd name="T55" fmla="*/ 113615 h 160"/>
              <a:gd name="T56" fmla="*/ 89025 w 51"/>
              <a:gd name="T57" fmla="*/ 24100 h 160"/>
              <a:gd name="T58" fmla="*/ 150657 w 51"/>
              <a:gd name="T59" fmla="*/ 113615 h 160"/>
              <a:gd name="T60" fmla="*/ 89025 w 51"/>
              <a:gd name="T61" fmla="*/ 199688 h 16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" h="160">
                <a:moveTo>
                  <a:pt x="44" y="10"/>
                </a:moveTo>
                <a:cubicBezTo>
                  <a:pt x="39" y="4"/>
                  <a:pt x="33" y="0"/>
                  <a:pt x="26" y="0"/>
                </a:cubicBezTo>
                <a:cubicBezTo>
                  <a:pt x="18" y="0"/>
                  <a:pt x="12" y="4"/>
                  <a:pt x="7" y="10"/>
                </a:cubicBezTo>
                <a:cubicBezTo>
                  <a:pt x="3" y="16"/>
                  <a:pt x="0" y="24"/>
                  <a:pt x="0" y="33"/>
                </a:cubicBezTo>
                <a:cubicBezTo>
                  <a:pt x="0" y="41"/>
                  <a:pt x="3" y="49"/>
                  <a:pt x="7" y="56"/>
                </a:cubicBezTo>
                <a:cubicBezTo>
                  <a:pt x="10" y="59"/>
                  <a:pt x="13" y="62"/>
                  <a:pt x="17" y="64"/>
                </a:cubicBezTo>
                <a:cubicBezTo>
                  <a:pt x="11" y="145"/>
                  <a:pt x="11" y="145"/>
                  <a:pt x="11" y="145"/>
                </a:cubicBezTo>
                <a:cubicBezTo>
                  <a:pt x="11" y="149"/>
                  <a:pt x="12" y="153"/>
                  <a:pt x="15" y="155"/>
                </a:cubicBezTo>
                <a:cubicBezTo>
                  <a:pt x="18" y="158"/>
                  <a:pt x="22" y="160"/>
                  <a:pt x="26" y="160"/>
                </a:cubicBezTo>
                <a:cubicBezTo>
                  <a:pt x="29" y="160"/>
                  <a:pt x="33" y="158"/>
                  <a:pt x="36" y="155"/>
                </a:cubicBezTo>
                <a:cubicBezTo>
                  <a:pt x="39" y="153"/>
                  <a:pt x="40" y="149"/>
                  <a:pt x="40" y="145"/>
                </a:cubicBezTo>
                <a:cubicBezTo>
                  <a:pt x="34" y="64"/>
                  <a:pt x="34" y="64"/>
                  <a:pt x="34" y="64"/>
                </a:cubicBezTo>
                <a:cubicBezTo>
                  <a:pt x="38" y="62"/>
                  <a:pt x="41" y="59"/>
                  <a:pt x="44" y="56"/>
                </a:cubicBezTo>
                <a:cubicBezTo>
                  <a:pt x="48" y="49"/>
                  <a:pt x="51" y="41"/>
                  <a:pt x="51" y="33"/>
                </a:cubicBezTo>
                <a:cubicBezTo>
                  <a:pt x="51" y="24"/>
                  <a:pt x="48" y="16"/>
                  <a:pt x="44" y="10"/>
                </a:cubicBezTo>
                <a:close/>
                <a:moveTo>
                  <a:pt x="31" y="150"/>
                </a:moveTo>
                <a:cubicBezTo>
                  <a:pt x="29" y="152"/>
                  <a:pt x="27" y="153"/>
                  <a:pt x="26" y="153"/>
                </a:cubicBezTo>
                <a:cubicBezTo>
                  <a:pt x="24" y="153"/>
                  <a:pt x="22" y="152"/>
                  <a:pt x="20" y="150"/>
                </a:cubicBezTo>
                <a:cubicBezTo>
                  <a:pt x="19" y="149"/>
                  <a:pt x="18" y="147"/>
                  <a:pt x="18" y="145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6"/>
                  <a:pt x="25" y="66"/>
                  <a:pt x="26" y="66"/>
                </a:cubicBezTo>
                <a:cubicBezTo>
                  <a:pt x="26" y="66"/>
                  <a:pt x="27" y="66"/>
                  <a:pt x="27" y="65"/>
                </a:cubicBezTo>
                <a:cubicBezTo>
                  <a:pt x="33" y="145"/>
                  <a:pt x="33" y="145"/>
                  <a:pt x="33" y="145"/>
                </a:cubicBezTo>
                <a:cubicBezTo>
                  <a:pt x="33" y="147"/>
                  <a:pt x="32" y="149"/>
                  <a:pt x="31" y="150"/>
                </a:cubicBezTo>
                <a:close/>
                <a:moveTo>
                  <a:pt x="26" y="58"/>
                </a:moveTo>
                <a:cubicBezTo>
                  <a:pt x="24" y="58"/>
                  <a:pt x="23" y="58"/>
                  <a:pt x="22" y="58"/>
                </a:cubicBezTo>
                <a:cubicBezTo>
                  <a:pt x="22" y="58"/>
                  <a:pt x="21" y="58"/>
                  <a:pt x="21" y="58"/>
                </a:cubicBezTo>
                <a:cubicBezTo>
                  <a:pt x="13" y="55"/>
                  <a:pt x="7" y="45"/>
                  <a:pt x="7" y="33"/>
                </a:cubicBezTo>
                <a:cubicBezTo>
                  <a:pt x="7" y="19"/>
                  <a:pt x="15" y="7"/>
                  <a:pt x="26" y="7"/>
                </a:cubicBezTo>
                <a:cubicBezTo>
                  <a:pt x="36" y="7"/>
                  <a:pt x="44" y="19"/>
                  <a:pt x="44" y="33"/>
                </a:cubicBezTo>
                <a:cubicBezTo>
                  <a:pt x="44" y="47"/>
                  <a:pt x="36" y="58"/>
                  <a:pt x="26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54">
            <a:extLst>
              <a:ext uri="{FF2B5EF4-FFF2-40B4-BE49-F238E27FC236}">
                <a16:creationId xmlns:a16="http://schemas.microsoft.com/office/drawing/2014/main" id="{483C54CF-694E-48B2-AA8D-0795BD885609}"/>
              </a:ext>
            </a:extLst>
          </p:cNvPr>
          <p:cNvSpPr>
            <a:spLocks noEditPoints="1"/>
          </p:cNvSpPr>
          <p:nvPr/>
        </p:nvSpPr>
        <p:spPr bwMode="auto">
          <a:xfrm>
            <a:off x="4126231" y="2304949"/>
            <a:ext cx="81278" cy="443226"/>
          </a:xfrm>
          <a:custGeom>
            <a:avLst/>
            <a:gdLst>
              <a:gd name="T0" fmla="*/ 98213 w 30"/>
              <a:gd name="T1" fmla="*/ 333799 h 161"/>
              <a:gd name="T2" fmla="*/ 98213 w 30"/>
              <a:gd name="T3" fmla="*/ 17206 h 161"/>
              <a:gd name="T4" fmla="*/ 98213 w 30"/>
              <a:gd name="T5" fmla="*/ 17206 h 161"/>
              <a:gd name="T6" fmla="*/ 98213 w 30"/>
              <a:gd name="T7" fmla="*/ 10324 h 161"/>
              <a:gd name="T8" fmla="*/ 81280 w 30"/>
              <a:gd name="T9" fmla="*/ 6882 h 161"/>
              <a:gd name="T10" fmla="*/ 0 w 30"/>
              <a:gd name="T11" fmla="*/ 151414 h 161"/>
              <a:gd name="T12" fmla="*/ 0 w 30"/>
              <a:gd name="T13" fmla="*/ 151414 h 161"/>
              <a:gd name="T14" fmla="*/ 0 w 30"/>
              <a:gd name="T15" fmla="*/ 316593 h 161"/>
              <a:gd name="T16" fmla="*/ 27093 w 30"/>
              <a:gd name="T17" fmla="*/ 344123 h 161"/>
              <a:gd name="T18" fmla="*/ 27093 w 30"/>
              <a:gd name="T19" fmla="*/ 516184 h 161"/>
              <a:gd name="T20" fmla="*/ 64347 w 30"/>
              <a:gd name="T21" fmla="*/ 554038 h 161"/>
              <a:gd name="T22" fmla="*/ 98213 w 30"/>
              <a:gd name="T23" fmla="*/ 516184 h 161"/>
              <a:gd name="T24" fmla="*/ 98213 w 30"/>
              <a:gd name="T25" fmla="*/ 333799 h 161"/>
              <a:gd name="T26" fmla="*/ 98213 w 30"/>
              <a:gd name="T27" fmla="*/ 333799 h 161"/>
              <a:gd name="T28" fmla="*/ 27093 w 30"/>
              <a:gd name="T29" fmla="*/ 320034 h 161"/>
              <a:gd name="T30" fmla="*/ 23707 w 30"/>
              <a:gd name="T31" fmla="*/ 316593 h 161"/>
              <a:gd name="T32" fmla="*/ 23707 w 30"/>
              <a:gd name="T33" fmla="*/ 151414 h 161"/>
              <a:gd name="T34" fmla="*/ 23707 w 30"/>
              <a:gd name="T35" fmla="*/ 151414 h 161"/>
              <a:gd name="T36" fmla="*/ 74507 w 30"/>
              <a:gd name="T37" fmla="*/ 41295 h 161"/>
              <a:gd name="T38" fmla="*/ 74507 w 30"/>
              <a:gd name="T39" fmla="*/ 320034 h 161"/>
              <a:gd name="T40" fmla="*/ 27093 w 30"/>
              <a:gd name="T41" fmla="*/ 320034 h 161"/>
              <a:gd name="T42" fmla="*/ 74507 w 30"/>
              <a:gd name="T43" fmla="*/ 516184 h 161"/>
              <a:gd name="T44" fmla="*/ 64347 w 30"/>
              <a:gd name="T45" fmla="*/ 529949 h 161"/>
              <a:gd name="T46" fmla="*/ 50800 w 30"/>
              <a:gd name="T47" fmla="*/ 516184 h 161"/>
              <a:gd name="T48" fmla="*/ 50800 w 30"/>
              <a:gd name="T49" fmla="*/ 344123 h 161"/>
              <a:gd name="T50" fmla="*/ 74507 w 30"/>
              <a:gd name="T51" fmla="*/ 344123 h 161"/>
              <a:gd name="T52" fmla="*/ 74507 w 30"/>
              <a:gd name="T53" fmla="*/ 516184 h 1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0" h="161">
                <a:moveTo>
                  <a:pt x="29" y="97"/>
                </a:moveTo>
                <a:cubicBezTo>
                  <a:pt x="29" y="5"/>
                  <a:pt x="29" y="5"/>
                  <a:pt x="29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0" y="4"/>
                  <a:pt x="29" y="3"/>
                  <a:pt x="29" y="3"/>
                </a:cubicBezTo>
                <a:cubicBezTo>
                  <a:pt x="28" y="1"/>
                  <a:pt x="26" y="0"/>
                  <a:pt x="24" y="2"/>
                </a:cubicBezTo>
                <a:cubicBezTo>
                  <a:pt x="9" y="11"/>
                  <a:pt x="0" y="27"/>
                  <a:pt x="0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7"/>
                  <a:pt x="3" y="100"/>
                  <a:pt x="8" y="100"/>
                </a:cubicBezTo>
                <a:cubicBezTo>
                  <a:pt x="8" y="150"/>
                  <a:pt x="8" y="150"/>
                  <a:pt x="8" y="150"/>
                </a:cubicBezTo>
                <a:cubicBezTo>
                  <a:pt x="8" y="156"/>
                  <a:pt x="12" y="161"/>
                  <a:pt x="19" y="161"/>
                </a:cubicBezTo>
                <a:cubicBezTo>
                  <a:pt x="25" y="161"/>
                  <a:pt x="29" y="156"/>
                  <a:pt x="29" y="150"/>
                </a:cubicBezTo>
                <a:cubicBezTo>
                  <a:pt x="29" y="97"/>
                  <a:pt x="29" y="97"/>
                  <a:pt x="29" y="97"/>
                </a:cubicBezTo>
                <a:cubicBezTo>
                  <a:pt x="29" y="97"/>
                  <a:pt x="29" y="97"/>
                  <a:pt x="29" y="97"/>
                </a:cubicBezTo>
                <a:close/>
                <a:moveTo>
                  <a:pt x="8" y="93"/>
                </a:moveTo>
                <a:cubicBezTo>
                  <a:pt x="8" y="93"/>
                  <a:pt x="7" y="93"/>
                  <a:pt x="7" y="92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32"/>
                  <a:pt x="13" y="20"/>
                  <a:pt x="22" y="12"/>
                </a:cubicBezTo>
                <a:cubicBezTo>
                  <a:pt x="22" y="93"/>
                  <a:pt x="22" y="93"/>
                  <a:pt x="22" y="93"/>
                </a:cubicBezTo>
                <a:lnTo>
                  <a:pt x="8" y="93"/>
                </a:lnTo>
                <a:close/>
                <a:moveTo>
                  <a:pt x="22" y="150"/>
                </a:moveTo>
                <a:cubicBezTo>
                  <a:pt x="22" y="152"/>
                  <a:pt x="21" y="154"/>
                  <a:pt x="19" y="154"/>
                </a:cubicBezTo>
                <a:cubicBezTo>
                  <a:pt x="17" y="154"/>
                  <a:pt x="15" y="152"/>
                  <a:pt x="15" y="15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22" y="100"/>
                  <a:pt x="22" y="100"/>
                  <a:pt x="22" y="100"/>
                </a:cubicBezTo>
                <a:lnTo>
                  <a:pt x="22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55">
            <a:extLst>
              <a:ext uri="{FF2B5EF4-FFF2-40B4-BE49-F238E27FC236}">
                <a16:creationId xmlns:a16="http://schemas.microsoft.com/office/drawing/2014/main" id="{D585777B-FF2D-4CAB-B3A1-6F992427399C}"/>
              </a:ext>
            </a:extLst>
          </p:cNvPr>
          <p:cNvSpPr>
            <a:spLocks noEditPoints="1"/>
          </p:cNvSpPr>
          <p:nvPr/>
        </p:nvSpPr>
        <p:spPr bwMode="auto">
          <a:xfrm>
            <a:off x="3913823" y="2306219"/>
            <a:ext cx="109220" cy="440686"/>
          </a:xfrm>
          <a:custGeom>
            <a:avLst/>
            <a:gdLst>
              <a:gd name="T0" fmla="*/ 126286 w 40"/>
              <a:gd name="T1" fmla="*/ 0 h 160"/>
              <a:gd name="T2" fmla="*/ 112633 w 40"/>
              <a:gd name="T3" fmla="*/ 13772 h 160"/>
              <a:gd name="T4" fmla="*/ 112633 w 40"/>
              <a:gd name="T5" fmla="*/ 154930 h 160"/>
              <a:gd name="T6" fmla="*/ 81915 w 40"/>
              <a:gd name="T7" fmla="*/ 154930 h 160"/>
              <a:gd name="T8" fmla="*/ 81915 w 40"/>
              <a:gd name="T9" fmla="*/ 13772 h 160"/>
              <a:gd name="T10" fmla="*/ 68263 w 40"/>
              <a:gd name="T11" fmla="*/ 0 h 160"/>
              <a:gd name="T12" fmla="*/ 54610 w 40"/>
              <a:gd name="T13" fmla="*/ 13772 h 160"/>
              <a:gd name="T14" fmla="*/ 54610 w 40"/>
              <a:gd name="T15" fmla="*/ 154930 h 160"/>
              <a:gd name="T16" fmla="*/ 23892 w 40"/>
              <a:gd name="T17" fmla="*/ 154930 h 160"/>
              <a:gd name="T18" fmla="*/ 23892 w 40"/>
              <a:gd name="T19" fmla="*/ 13772 h 160"/>
              <a:gd name="T20" fmla="*/ 10239 w 40"/>
              <a:gd name="T21" fmla="*/ 0 h 160"/>
              <a:gd name="T22" fmla="*/ 0 w 40"/>
              <a:gd name="T23" fmla="*/ 13772 h 160"/>
              <a:gd name="T24" fmla="*/ 0 w 40"/>
              <a:gd name="T25" fmla="*/ 196245 h 160"/>
              <a:gd name="T26" fmla="*/ 37544 w 40"/>
              <a:gd name="T27" fmla="*/ 234117 h 160"/>
              <a:gd name="T28" fmla="*/ 37544 w 40"/>
              <a:gd name="T29" fmla="*/ 234117 h 160"/>
              <a:gd name="T30" fmla="*/ 20479 w 40"/>
              <a:gd name="T31" fmla="*/ 499220 h 160"/>
              <a:gd name="T32" fmla="*/ 34131 w 40"/>
              <a:gd name="T33" fmla="*/ 537091 h 160"/>
              <a:gd name="T34" fmla="*/ 68263 w 40"/>
              <a:gd name="T35" fmla="*/ 550863 h 160"/>
              <a:gd name="T36" fmla="*/ 102394 w 40"/>
              <a:gd name="T37" fmla="*/ 537091 h 160"/>
              <a:gd name="T38" fmla="*/ 116046 w 40"/>
              <a:gd name="T39" fmla="*/ 499220 h 160"/>
              <a:gd name="T40" fmla="*/ 98981 w 40"/>
              <a:gd name="T41" fmla="*/ 234117 h 160"/>
              <a:gd name="T42" fmla="*/ 102394 w 40"/>
              <a:gd name="T43" fmla="*/ 234117 h 160"/>
              <a:gd name="T44" fmla="*/ 136525 w 40"/>
              <a:gd name="T45" fmla="*/ 196245 h 160"/>
              <a:gd name="T46" fmla="*/ 136525 w 40"/>
              <a:gd name="T47" fmla="*/ 13772 h 160"/>
              <a:gd name="T48" fmla="*/ 126286 w 40"/>
              <a:gd name="T49" fmla="*/ 0 h 160"/>
              <a:gd name="T50" fmla="*/ 85328 w 40"/>
              <a:gd name="T51" fmla="*/ 519877 h 160"/>
              <a:gd name="T52" fmla="*/ 68263 w 40"/>
              <a:gd name="T53" fmla="*/ 526763 h 160"/>
              <a:gd name="T54" fmla="*/ 51197 w 40"/>
              <a:gd name="T55" fmla="*/ 519877 h 160"/>
              <a:gd name="T56" fmla="*/ 44371 w 40"/>
              <a:gd name="T57" fmla="*/ 502662 h 160"/>
              <a:gd name="T58" fmla="*/ 64849 w 40"/>
              <a:gd name="T59" fmla="*/ 234117 h 160"/>
              <a:gd name="T60" fmla="*/ 75089 w 40"/>
              <a:gd name="T61" fmla="*/ 234117 h 160"/>
              <a:gd name="T62" fmla="*/ 92154 w 40"/>
              <a:gd name="T63" fmla="*/ 502662 h 160"/>
              <a:gd name="T64" fmla="*/ 85328 w 40"/>
              <a:gd name="T65" fmla="*/ 519877 h 160"/>
              <a:gd name="T66" fmla="*/ 112633 w 40"/>
              <a:gd name="T67" fmla="*/ 196245 h 160"/>
              <a:gd name="T68" fmla="*/ 102394 w 40"/>
              <a:gd name="T69" fmla="*/ 206574 h 160"/>
              <a:gd name="T70" fmla="*/ 51197 w 40"/>
              <a:gd name="T71" fmla="*/ 206574 h 160"/>
              <a:gd name="T72" fmla="*/ 51197 w 40"/>
              <a:gd name="T73" fmla="*/ 206574 h 160"/>
              <a:gd name="T74" fmla="*/ 37544 w 40"/>
              <a:gd name="T75" fmla="*/ 206574 h 160"/>
              <a:gd name="T76" fmla="*/ 23892 w 40"/>
              <a:gd name="T77" fmla="*/ 196245 h 160"/>
              <a:gd name="T78" fmla="*/ 23892 w 40"/>
              <a:gd name="T79" fmla="*/ 182473 h 160"/>
              <a:gd name="T80" fmla="*/ 112633 w 40"/>
              <a:gd name="T81" fmla="*/ 182473 h 160"/>
              <a:gd name="T82" fmla="*/ 112633 w 40"/>
              <a:gd name="T83" fmla="*/ 196245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0" h="160">
                <a:moveTo>
                  <a:pt x="37" y="0"/>
                </a:moveTo>
                <a:cubicBezTo>
                  <a:pt x="35" y="0"/>
                  <a:pt x="33" y="2"/>
                  <a:pt x="33" y="4"/>
                </a:cubicBezTo>
                <a:cubicBezTo>
                  <a:pt x="33" y="45"/>
                  <a:pt x="33" y="45"/>
                  <a:pt x="33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2"/>
                  <a:pt x="22" y="0"/>
                  <a:pt x="20" y="0"/>
                </a:cubicBezTo>
                <a:cubicBezTo>
                  <a:pt x="18" y="0"/>
                  <a:pt x="16" y="2"/>
                  <a:pt x="16" y="4"/>
                </a:cubicBezTo>
                <a:cubicBezTo>
                  <a:pt x="16" y="45"/>
                  <a:pt x="16" y="45"/>
                  <a:pt x="16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5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63"/>
                  <a:pt x="5" y="68"/>
                  <a:pt x="11" y="68"/>
                </a:cubicBezTo>
                <a:cubicBezTo>
                  <a:pt x="11" y="68"/>
                  <a:pt x="11" y="68"/>
                  <a:pt x="11" y="68"/>
                </a:cubicBezTo>
                <a:cubicBezTo>
                  <a:pt x="6" y="145"/>
                  <a:pt x="6" y="145"/>
                  <a:pt x="6" y="145"/>
                </a:cubicBezTo>
                <a:cubicBezTo>
                  <a:pt x="6" y="149"/>
                  <a:pt x="7" y="153"/>
                  <a:pt x="10" y="156"/>
                </a:cubicBezTo>
                <a:cubicBezTo>
                  <a:pt x="12" y="158"/>
                  <a:pt x="16" y="160"/>
                  <a:pt x="20" y="160"/>
                </a:cubicBezTo>
                <a:cubicBezTo>
                  <a:pt x="24" y="160"/>
                  <a:pt x="28" y="158"/>
                  <a:pt x="30" y="156"/>
                </a:cubicBezTo>
                <a:cubicBezTo>
                  <a:pt x="33" y="153"/>
                  <a:pt x="34" y="149"/>
                  <a:pt x="34" y="145"/>
                </a:cubicBezTo>
                <a:cubicBezTo>
                  <a:pt x="29" y="68"/>
                  <a:pt x="29" y="68"/>
                  <a:pt x="29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6" y="68"/>
                  <a:pt x="40" y="63"/>
                  <a:pt x="40" y="57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9" y="0"/>
                  <a:pt x="37" y="0"/>
                </a:cubicBezTo>
                <a:close/>
                <a:moveTo>
                  <a:pt x="25" y="151"/>
                </a:moveTo>
                <a:cubicBezTo>
                  <a:pt x="24" y="152"/>
                  <a:pt x="22" y="153"/>
                  <a:pt x="20" y="153"/>
                </a:cubicBezTo>
                <a:cubicBezTo>
                  <a:pt x="18" y="153"/>
                  <a:pt x="16" y="152"/>
                  <a:pt x="15" y="151"/>
                </a:cubicBezTo>
                <a:cubicBezTo>
                  <a:pt x="14" y="149"/>
                  <a:pt x="13" y="147"/>
                  <a:pt x="13" y="146"/>
                </a:cubicBezTo>
                <a:cubicBezTo>
                  <a:pt x="19" y="68"/>
                  <a:pt x="19" y="68"/>
                  <a:pt x="19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7"/>
                  <a:pt x="26" y="149"/>
                  <a:pt x="25" y="151"/>
                </a:cubicBezTo>
                <a:close/>
                <a:moveTo>
                  <a:pt x="33" y="57"/>
                </a:moveTo>
                <a:cubicBezTo>
                  <a:pt x="33" y="59"/>
                  <a:pt x="32" y="60"/>
                  <a:pt x="30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9" y="60"/>
                  <a:pt x="7" y="59"/>
                  <a:pt x="7" y="57"/>
                </a:cubicBezTo>
                <a:cubicBezTo>
                  <a:pt x="7" y="53"/>
                  <a:pt x="7" y="53"/>
                  <a:pt x="7" y="53"/>
                </a:cubicBezTo>
                <a:cubicBezTo>
                  <a:pt x="33" y="53"/>
                  <a:pt x="33" y="53"/>
                  <a:pt x="33" y="53"/>
                </a:cubicBezTo>
                <a:lnTo>
                  <a:pt x="33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56">
            <a:extLst>
              <a:ext uri="{FF2B5EF4-FFF2-40B4-BE49-F238E27FC236}">
                <a16:creationId xmlns:a16="http://schemas.microsoft.com/office/drawing/2014/main" id="{230E0E55-E54C-4227-BFE8-36D71F9D0C0E}"/>
              </a:ext>
            </a:extLst>
          </p:cNvPr>
          <p:cNvSpPr>
            <a:spLocks noEditPoints="1"/>
          </p:cNvSpPr>
          <p:nvPr/>
        </p:nvSpPr>
        <p:spPr bwMode="auto">
          <a:xfrm>
            <a:off x="3736596" y="5321107"/>
            <a:ext cx="436878" cy="388618"/>
          </a:xfrm>
          <a:custGeom>
            <a:avLst/>
            <a:gdLst>
              <a:gd name="T0" fmla="*/ 532448 w 160"/>
              <a:gd name="T1" fmla="*/ 334186 h 141"/>
              <a:gd name="T2" fmla="*/ 518795 w 160"/>
              <a:gd name="T3" fmla="*/ 347966 h 141"/>
              <a:gd name="T4" fmla="*/ 518795 w 160"/>
              <a:gd name="T5" fmla="*/ 399645 h 141"/>
              <a:gd name="T6" fmla="*/ 464185 w 160"/>
              <a:gd name="T7" fmla="*/ 454768 h 141"/>
              <a:gd name="T8" fmla="*/ 81915 w 160"/>
              <a:gd name="T9" fmla="*/ 454768 h 141"/>
              <a:gd name="T10" fmla="*/ 27305 w 160"/>
              <a:gd name="T11" fmla="*/ 399645 h 141"/>
              <a:gd name="T12" fmla="*/ 27305 w 160"/>
              <a:gd name="T13" fmla="*/ 347966 h 141"/>
              <a:gd name="T14" fmla="*/ 13653 w 160"/>
              <a:gd name="T15" fmla="*/ 334186 h 141"/>
              <a:gd name="T16" fmla="*/ 0 w 160"/>
              <a:gd name="T17" fmla="*/ 347966 h 141"/>
              <a:gd name="T18" fmla="*/ 0 w 160"/>
              <a:gd name="T19" fmla="*/ 399645 h 141"/>
              <a:gd name="T20" fmla="*/ 81915 w 160"/>
              <a:gd name="T21" fmla="*/ 485775 h 141"/>
              <a:gd name="T22" fmla="*/ 464185 w 160"/>
              <a:gd name="T23" fmla="*/ 485775 h 141"/>
              <a:gd name="T24" fmla="*/ 546100 w 160"/>
              <a:gd name="T25" fmla="*/ 399645 h 141"/>
              <a:gd name="T26" fmla="*/ 546100 w 160"/>
              <a:gd name="T27" fmla="*/ 347966 h 141"/>
              <a:gd name="T28" fmla="*/ 532448 w 160"/>
              <a:gd name="T29" fmla="*/ 334186 h 141"/>
              <a:gd name="T30" fmla="*/ 447119 w 160"/>
              <a:gd name="T31" fmla="*/ 389309 h 141"/>
              <a:gd name="T32" fmla="*/ 98981 w 160"/>
              <a:gd name="T33" fmla="*/ 389309 h 141"/>
              <a:gd name="T34" fmla="*/ 85328 w 160"/>
              <a:gd name="T35" fmla="*/ 403090 h 141"/>
              <a:gd name="T36" fmla="*/ 98981 w 160"/>
              <a:gd name="T37" fmla="*/ 416871 h 141"/>
              <a:gd name="T38" fmla="*/ 447119 w 160"/>
              <a:gd name="T39" fmla="*/ 416871 h 141"/>
              <a:gd name="T40" fmla="*/ 460772 w 160"/>
              <a:gd name="T41" fmla="*/ 403090 h 141"/>
              <a:gd name="T42" fmla="*/ 447119 w 160"/>
              <a:gd name="T43" fmla="*/ 389309 h 141"/>
              <a:gd name="T44" fmla="*/ 412988 w 160"/>
              <a:gd name="T45" fmla="*/ 189487 h 141"/>
              <a:gd name="T46" fmla="*/ 392509 w 160"/>
              <a:gd name="T47" fmla="*/ 189487 h 141"/>
              <a:gd name="T48" fmla="*/ 286703 w 160"/>
              <a:gd name="T49" fmla="*/ 285953 h 141"/>
              <a:gd name="T50" fmla="*/ 286703 w 160"/>
              <a:gd name="T51" fmla="*/ 13781 h 141"/>
              <a:gd name="T52" fmla="*/ 273050 w 160"/>
              <a:gd name="T53" fmla="*/ 0 h 141"/>
              <a:gd name="T54" fmla="*/ 259398 w 160"/>
              <a:gd name="T55" fmla="*/ 13781 h 141"/>
              <a:gd name="T56" fmla="*/ 259398 w 160"/>
              <a:gd name="T57" fmla="*/ 285953 h 141"/>
              <a:gd name="T58" fmla="*/ 153591 w 160"/>
              <a:gd name="T59" fmla="*/ 189487 h 141"/>
              <a:gd name="T60" fmla="*/ 133112 w 160"/>
              <a:gd name="T61" fmla="*/ 189487 h 141"/>
              <a:gd name="T62" fmla="*/ 133112 w 160"/>
              <a:gd name="T63" fmla="*/ 210158 h 141"/>
              <a:gd name="T64" fmla="*/ 249158 w 160"/>
              <a:gd name="T65" fmla="*/ 316960 h 141"/>
              <a:gd name="T66" fmla="*/ 273050 w 160"/>
              <a:gd name="T67" fmla="*/ 323850 h 141"/>
              <a:gd name="T68" fmla="*/ 296942 w 160"/>
              <a:gd name="T69" fmla="*/ 316960 h 141"/>
              <a:gd name="T70" fmla="*/ 412988 w 160"/>
              <a:gd name="T71" fmla="*/ 210158 h 141"/>
              <a:gd name="T72" fmla="*/ 412988 w 160"/>
              <a:gd name="T73" fmla="*/ 189487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41">
                <a:moveTo>
                  <a:pt x="156" y="97"/>
                </a:moveTo>
                <a:cubicBezTo>
                  <a:pt x="154" y="97"/>
                  <a:pt x="152" y="98"/>
                  <a:pt x="152" y="101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2" y="125"/>
                  <a:pt x="145" y="132"/>
                  <a:pt x="13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5" y="132"/>
                  <a:pt x="8" y="125"/>
                  <a:pt x="8" y="116"/>
                </a:cubicBezTo>
                <a:cubicBezTo>
                  <a:pt x="8" y="101"/>
                  <a:pt x="8" y="101"/>
                  <a:pt x="8" y="101"/>
                </a:cubicBezTo>
                <a:cubicBezTo>
                  <a:pt x="8" y="98"/>
                  <a:pt x="6" y="97"/>
                  <a:pt x="4" y="97"/>
                </a:cubicBezTo>
                <a:cubicBezTo>
                  <a:pt x="2" y="97"/>
                  <a:pt x="0" y="98"/>
                  <a:pt x="0" y="101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30"/>
                  <a:pt x="11" y="141"/>
                  <a:pt x="24" y="141"/>
                </a:cubicBezTo>
                <a:cubicBezTo>
                  <a:pt x="136" y="141"/>
                  <a:pt x="136" y="141"/>
                  <a:pt x="136" y="141"/>
                </a:cubicBezTo>
                <a:cubicBezTo>
                  <a:pt x="149" y="141"/>
                  <a:pt x="160" y="130"/>
                  <a:pt x="160" y="116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98"/>
                  <a:pt x="158" y="97"/>
                  <a:pt x="156" y="97"/>
                </a:cubicBezTo>
                <a:close/>
                <a:moveTo>
                  <a:pt x="131" y="113"/>
                </a:moveTo>
                <a:cubicBezTo>
                  <a:pt x="29" y="113"/>
                  <a:pt x="29" y="113"/>
                  <a:pt x="29" y="113"/>
                </a:cubicBezTo>
                <a:cubicBezTo>
                  <a:pt x="27" y="113"/>
                  <a:pt x="25" y="114"/>
                  <a:pt x="25" y="117"/>
                </a:cubicBezTo>
                <a:cubicBezTo>
                  <a:pt x="25" y="119"/>
                  <a:pt x="27" y="121"/>
                  <a:pt x="29" y="121"/>
                </a:cubicBezTo>
                <a:cubicBezTo>
                  <a:pt x="131" y="121"/>
                  <a:pt x="131" y="121"/>
                  <a:pt x="131" y="121"/>
                </a:cubicBezTo>
                <a:cubicBezTo>
                  <a:pt x="133" y="121"/>
                  <a:pt x="135" y="119"/>
                  <a:pt x="135" y="117"/>
                </a:cubicBezTo>
                <a:cubicBezTo>
                  <a:pt x="135" y="114"/>
                  <a:pt x="133" y="113"/>
                  <a:pt x="131" y="113"/>
                </a:cubicBezTo>
                <a:close/>
                <a:moveTo>
                  <a:pt x="121" y="55"/>
                </a:moveTo>
                <a:cubicBezTo>
                  <a:pt x="120" y="54"/>
                  <a:pt x="117" y="53"/>
                  <a:pt x="115" y="55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83"/>
                  <a:pt x="76" y="83"/>
                  <a:pt x="76" y="83"/>
                </a:cubicBezTo>
                <a:cubicBezTo>
                  <a:pt x="45" y="55"/>
                  <a:pt x="45" y="55"/>
                  <a:pt x="45" y="55"/>
                </a:cubicBezTo>
                <a:cubicBezTo>
                  <a:pt x="43" y="53"/>
                  <a:pt x="40" y="54"/>
                  <a:pt x="39" y="55"/>
                </a:cubicBezTo>
                <a:cubicBezTo>
                  <a:pt x="37" y="57"/>
                  <a:pt x="37" y="60"/>
                  <a:pt x="39" y="61"/>
                </a:cubicBezTo>
                <a:cubicBezTo>
                  <a:pt x="73" y="92"/>
                  <a:pt x="73" y="92"/>
                  <a:pt x="73" y="92"/>
                </a:cubicBezTo>
                <a:cubicBezTo>
                  <a:pt x="75" y="93"/>
                  <a:pt x="78" y="94"/>
                  <a:pt x="80" y="94"/>
                </a:cubicBezTo>
                <a:cubicBezTo>
                  <a:pt x="82" y="94"/>
                  <a:pt x="85" y="93"/>
                  <a:pt x="87" y="92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23" y="60"/>
                  <a:pt x="123" y="57"/>
                  <a:pt x="121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57">
            <a:extLst>
              <a:ext uri="{FF2B5EF4-FFF2-40B4-BE49-F238E27FC236}">
                <a16:creationId xmlns:a16="http://schemas.microsoft.com/office/drawing/2014/main" id="{BBC68E06-82FC-4440-A7FC-EBF621E516BF}"/>
              </a:ext>
            </a:extLst>
          </p:cNvPr>
          <p:cNvSpPr>
            <a:spLocks noEditPoints="1"/>
          </p:cNvSpPr>
          <p:nvPr/>
        </p:nvSpPr>
        <p:spPr bwMode="auto">
          <a:xfrm>
            <a:off x="3729373" y="3311873"/>
            <a:ext cx="344168" cy="440686"/>
          </a:xfrm>
          <a:custGeom>
            <a:avLst/>
            <a:gdLst>
              <a:gd name="T0" fmla="*/ 416555 w 126"/>
              <a:gd name="T1" fmla="*/ 82629 h 160"/>
              <a:gd name="T2" fmla="*/ 430213 w 126"/>
              <a:gd name="T3" fmla="*/ 72301 h 160"/>
              <a:gd name="T4" fmla="*/ 430213 w 126"/>
              <a:gd name="T5" fmla="*/ 27543 h 160"/>
              <a:gd name="T6" fmla="*/ 402898 w 126"/>
              <a:gd name="T7" fmla="*/ 0 h 160"/>
              <a:gd name="T8" fmla="*/ 122918 w 126"/>
              <a:gd name="T9" fmla="*/ 0 h 160"/>
              <a:gd name="T10" fmla="*/ 112675 w 126"/>
              <a:gd name="T11" fmla="*/ 3443 h 160"/>
              <a:gd name="T12" fmla="*/ 3414 w 126"/>
              <a:gd name="T13" fmla="*/ 113615 h 160"/>
              <a:gd name="T14" fmla="*/ 0 w 126"/>
              <a:gd name="T15" fmla="*/ 123944 h 160"/>
              <a:gd name="T16" fmla="*/ 0 w 126"/>
              <a:gd name="T17" fmla="*/ 523320 h 160"/>
              <a:gd name="T18" fmla="*/ 27315 w 126"/>
              <a:gd name="T19" fmla="*/ 550863 h 160"/>
              <a:gd name="T20" fmla="*/ 402898 w 126"/>
              <a:gd name="T21" fmla="*/ 550863 h 160"/>
              <a:gd name="T22" fmla="*/ 430213 w 126"/>
              <a:gd name="T23" fmla="*/ 523320 h 160"/>
              <a:gd name="T24" fmla="*/ 430213 w 126"/>
              <a:gd name="T25" fmla="*/ 320189 h 160"/>
              <a:gd name="T26" fmla="*/ 416555 w 126"/>
              <a:gd name="T27" fmla="*/ 306418 h 160"/>
              <a:gd name="T28" fmla="*/ 402898 w 126"/>
              <a:gd name="T29" fmla="*/ 320189 h 160"/>
              <a:gd name="T30" fmla="*/ 402898 w 126"/>
              <a:gd name="T31" fmla="*/ 523320 h 160"/>
              <a:gd name="T32" fmla="*/ 402898 w 126"/>
              <a:gd name="T33" fmla="*/ 523320 h 160"/>
              <a:gd name="T34" fmla="*/ 27315 w 126"/>
              <a:gd name="T35" fmla="*/ 523320 h 160"/>
              <a:gd name="T36" fmla="*/ 27315 w 126"/>
              <a:gd name="T37" fmla="*/ 523320 h 160"/>
              <a:gd name="T38" fmla="*/ 27315 w 126"/>
              <a:gd name="T39" fmla="*/ 137716 h 160"/>
              <a:gd name="T40" fmla="*/ 105846 w 126"/>
              <a:gd name="T41" fmla="*/ 137716 h 160"/>
              <a:gd name="T42" fmla="*/ 136576 w 126"/>
              <a:gd name="T43" fmla="*/ 106730 h 160"/>
              <a:gd name="T44" fmla="*/ 136576 w 126"/>
              <a:gd name="T45" fmla="*/ 27543 h 160"/>
              <a:gd name="T46" fmla="*/ 402898 w 126"/>
              <a:gd name="T47" fmla="*/ 27543 h 160"/>
              <a:gd name="T48" fmla="*/ 402898 w 126"/>
              <a:gd name="T49" fmla="*/ 27543 h 160"/>
              <a:gd name="T50" fmla="*/ 402898 w 126"/>
              <a:gd name="T51" fmla="*/ 72301 h 160"/>
              <a:gd name="T52" fmla="*/ 416555 w 126"/>
              <a:gd name="T53" fmla="*/ 82629 h 160"/>
              <a:gd name="T54" fmla="*/ 109260 w 126"/>
              <a:gd name="T55" fmla="*/ 106730 h 160"/>
              <a:gd name="T56" fmla="*/ 105846 w 126"/>
              <a:gd name="T57" fmla="*/ 110173 h 160"/>
              <a:gd name="T58" fmla="*/ 44387 w 126"/>
              <a:gd name="T59" fmla="*/ 110173 h 160"/>
              <a:gd name="T60" fmla="*/ 109260 w 126"/>
              <a:gd name="T61" fmla="*/ 44758 h 160"/>
              <a:gd name="T62" fmla="*/ 109260 w 126"/>
              <a:gd name="T63" fmla="*/ 106730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6" h="160">
                <a:moveTo>
                  <a:pt x="122" y="24"/>
                </a:moveTo>
                <a:cubicBezTo>
                  <a:pt x="124" y="24"/>
                  <a:pt x="126" y="23"/>
                  <a:pt x="126" y="21"/>
                </a:cubicBezTo>
                <a:cubicBezTo>
                  <a:pt x="126" y="8"/>
                  <a:pt x="126" y="8"/>
                  <a:pt x="126" y="8"/>
                </a:cubicBezTo>
                <a:cubicBezTo>
                  <a:pt x="126" y="4"/>
                  <a:pt x="122" y="0"/>
                  <a:pt x="11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5" y="0"/>
                  <a:pt x="34" y="0"/>
                  <a:pt x="33" y="1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4"/>
                  <a:pt x="0" y="35"/>
                  <a:pt x="0" y="36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2" y="160"/>
                  <a:pt x="126" y="156"/>
                  <a:pt x="126" y="152"/>
                </a:cubicBezTo>
                <a:cubicBezTo>
                  <a:pt x="126" y="93"/>
                  <a:pt x="126" y="93"/>
                  <a:pt x="126" y="93"/>
                </a:cubicBezTo>
                <a:cubicBezTo>
                  <a:pt x="126" y="90"/>
                  <a:pt x="124" y="89"/>
                  <a:pt x="122" y="89"/>
                </a:cubicBezTo>
                <a:cubicBezTo>
                  <a:pt x="120" y="89"/>
                  <a:pt x="118" y="90"/>
                  <a:pt x="118" y="93"/>
                </a:cubicBezTo>
                <a:cubicBezTo>
                  <a:pt x="118" y="152"/>
                  <a:pt x="118" y="152"/>
                  <a:pt x="118" y="152"/>
                </a:cubicBezTo>
                <a:cubicBezTo>
                  <a:pt x="118" y="152"/>
                  <a:pt x="118" y="152"/>
                  <a:pt x="118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40"/>
                  <a:pt x="8" y="40"/>
                  <a:pt x="8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6" y="40"/>
                  <a:pt x="40" y="36"/>
                  <a:pt x="40" y="31"/>
                </a:cubicBezTo>
                <a:cubicBezTo>
                  <a:pt x="40" y="8"/>
                  <a:pt x="40" y="8"/>
                  <a:pt x="40" y="8"/>
                </a:cubicBezTo>
                <a:cubicBezTo>
                  <a:pt x="118" y="8"/>
                  <a:pt x="118" y="8"/>
                  <a:pt x="118" y="8"/>
                </a:cubicBezTo>
                <a:cubicBezTo>
                  <a:pt x="118" y="8"/>
                  <a:pt x="118" y="8"/>
                  <a:pt x="118" y="8"/>
                </a:cubicBezTo>
                <a:cubicBezTo>
                  <a:pt x="118" y="21"/>
                  <a:pt x="118" y="21"/>
                  <a:pt x="118" y="21"/>
                </a:cubicBezTo>
                <a:cubicBezTo>
                  <a:pt x="118" y="23"/>
                  <a:pt x="120" y="24"/>
                  <a:pt x="122" y="24"/>
                </a:cubicBezTo>
                <a:close/>
                <a:moveTo>
                  <a:pt x="32" y="31"/>
                </a:moveTo>
                <a:cubicBezTo>
                  <a:pt x="32" y="32"/>
                  <a:pt x="32" y="32"/>
                  <a:pt x="31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32" y="13"/>
                  <a:pt x="32" y="13"/>
                  <a:pt x="32" y="13"/>
                </a:cubicBezTo>
                <a:lnTo>
                  <a:pt x="32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58">
            <a:extLst>
              <a:ext uri="{FF2B5EF4-FFF2-40B4-BE49-F238E27FC236}">
                <a16:creationId xmlns:a16="http://schemas.microsoft.com/office/drawing/2014/main" id="{6FFADCB7-0DA1-4FAC-BE3A-FAD5BE33DFDE}"/>
              </a:ext>
            </a:extLst>
          </p:cNvPr>
          <p:cNvSpPr>
            <a:spLocks noEditPoints="1"/>
          </p:cNvSpPr>
          <p:nvPr/>
        </p:nvSpPr>
        <p:spPr bwMode="auto">
          <a:xfrm>
            <a:off x="3819860" y="3379817"/>
            <a:ext cx="356870" cy="304798"/>
          </a:xfrm>
          <a:custGeom>
            <a:avLst/>
            <a:gdLst>
              <a:gd name="T0" fmla="*/ 429062 w 131"/>
              <a:gd name="T1" fmla="*/ 30892 h 111"/>
              <a:gd name="T2" fmla="*/ 412035 w 131"/>
              <a:gd name="T3" fmla="*/ 17162 h 111"/>
              <a:gd name="T4" fmla="*/ 350741 w 131"/>
              <a:gd name="T5" fmla="*/ 17162 h 111"/>
              <a:gd name="T6" fmla="*/ 228152 w 131"/>
              <a:gd name="T7" fmla="*/ 140730 h 111"/>
              <a:gd name="T8" fmla="*/ 13621 w 131"/>
              <a:gd name="T9" fmla="*/ 140730 h 111"/>
              <a:gd name="T10" fmla="*/ 0 w 131"/>
              <a:gd name="T11" fmla="*/ 154459 h 111"/>
              <a:gd name="T12" fmla="*/ 13621 w 131"/>
              <a:gd name="T13" fmla="*/ 168189 h 111"/>
              <a:gd name="T14" fmla="*/ 200910 w 131"/>
              <a:gd name="T15" fmla="*/ 168189 h 111"/>
              <a:gd name="T16" fmla="*/ 122589 w 131"/>
              <a:gd name="T17" fmla="*/ 247135 h 111"/>
              <a:gd name="T18" fmla="*/ 13621 w 131"/>
              <a:gd name="T19" fmla="*/ 247135 h 111"/>
              <a:gd name="T20" fmla="*/ 0 w 131"/>
              <a:gd name="T21" fmla="*/ 260865 h 111"/>
              <a:gd name="T22" fmla="*/ 13621 w 131"/>
              <a:gd name="T23" fmla="*/ 274595 h 111"/>
              <a:gd name="T24" fmla="*/ 95347 w 131"/>
              <a:gd name="T25" fmla="*/ 274595 h 111"/>
              <a:gd name="T26" fmla="*/ 95347 w 131"/>
              <a:gd name="T27" fmla="*/ 274595 h 111"/>
              <a:gd name="T28" fmla="*/ 91942 w 131"/>
              <a:gd name="T29" fmla="*/ 278027 h 111"/>
              <a:gd name="T30" fmla="*/ 71510 w 131"/>
              <a:gd name="T31" fmla="*/ 353541 h 111"/>
              <a:gd name="T32" fmla="*/ 13621 w 131"/>
              <a:gd name="T33" fmla="*/ 353541 h 111"/>
              <a:gd name="T34" fmla="*/ 0 w 131"/>
              <a:gd name="T35" fmla="*/ 367270 h 111"/>
              <a:gd name="T36" fmla="*/ 13621 w 131"/>
              <a:gd name="T37" fmla="*/ 381000 h 111"/>
              <a:gd name="T38" fmla="*/ 81726 w 131"/>
              <a:gd name="T39" fmla="*/ 381000 h 111"/>
              <a:gd name="T40" fmla="*/ 85131 w 131"/>
              <a:gd name="T41" fmla="*/ 377568 h 111"/>
              <a:gd name="T42" fmla="*/ 166857 w 131"/>
              <a:gd name="T43" fmla="*/ 356973 h 111"/>
              <a:gd name="T44" fmla="*/ 173668 w 131"/>
              <a:gd name="T45" fmla="*/ 353541 h 111"/>
              <a:gd name="T46" fmla="*/ 429062 w 131"/>
              <a:gd name="T47" fmla="*/ 96108 h 111"/>
              <a:gd name="T48" fmla="*/ 429062 w 131"/>
              <a:gd name="T49" fmla="*/ 30892 h 111"/>
              <a:gd name="T50" fmla="*/ 102158 w 131"/>
              <a:gd name="T51" fmla="*/ 346676 h 111"/>
              <a:gd name="T52" fmla="*/ 112373 w 131"/>
              <a:gd name="T53" fmla="*/ 308919 h 111"/>
              <a:gd name="T54" fmla="*/ 139615 w 131"/>
              <a:gd name="T55" fmla="*/ 336378 h 111"/>
              <a:gd name="T56" fmla="*/ 102158 w 131"/>
              <a:gd name="T57" fmla="*/ 346676 h 111"/>
              <a:gd name="T58" fmla="*/ 163452 w 131"/>
              <a:gd name="T59" fmla="*/ 322649 h 111"/>
              <a:gd name="T60" fmla="*/ 122589 w 131"/>
              <a:gd name="T61" fmla="*/ 281459 h 111"/>
              <a:gd name="T62" fmla="*/ 333715 w 131"/>
              <a:gd name="T63" fmla="*/ 72081 h 111"/>
              <a:gd name="T64" fmla="*/ 374578 w 131"/>
              <a:gd name="T65" fmla="*/ 113270 h 111"/>
              <a:gd name="T66" fmla="*/ 163452 w 131"/>
              <a:gd name="T67" fmla="*/ 322649 h 111"/>
              <a:gd name="T68" fmla="*/ 408630 w 131"/>
              <a:gd name="T69" fmla="*/ 75514 h 111"/>
              <a:gd name="T70" fmla="*/ 395009 w 131"/>
              <a:gd name="T71" fmla="*/ 92676 h 111"/>
              <a:gd name="T72" fmla="*/ 350741 w 131"/>
              <a:gd name="T73" fmla="*/ 51486 h 111"/>
              <a:gd name="T74" fmla="*/ 367767 w 131"/>
              <a:gd name="T75" fmla="*/ 34324 h 111"/>
              <a:gd name="T76" fmla="*/ 395009 w 131"/>
              <a:gd name="T77" fmla="*/ 34324 h 111"/>
              <a:gd name="T78" fmla="*/ 408630 w 131"/>
              <a:gd name="T79" fmla="*/ 51486 h 111"/>
              <a:gd name="T80" fmla="*/ 408630 w 131"/>
              <a:gd name="T81" fmla="*/ 75514 h 11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1" h="111">
                <a:moveTo>
                  <a:pt x="126" y="9"/>
                </a:moveTo>
                <a:cubicBezTo>
                  <a:pt x="121" y="5"/>
                  <a:pt x="121" y="5"/>
                  <a:pt x="121" y="5"/>
                </a:cubicBezTo>
                <a:cubicBezTo>
                  <a:pt x="116" y="0"/>
                  <a:pt x="108" y="0"/>
                  <a:pt x="103" y="5"/>
                </a:cubicBezTo>
                <a:cubicBezTo>
                  <a:pt x="67" y="41"/>
                  <a:pt x="67" y="41"/>
                  <a:pt x="67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2" y="41"/>
                  <a:pt x="0" y="43"/>
                  <a:pt x="0" y="45"/>
                </a:cubicBezTo>
                <a:cubicBezTo>
                  <a:pt x="0" y="47"/>
                  <a:pt x="2" y="49"/>
                  <a:pt x="4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2" y="72"/>
                  <a:pt x="0" y="74"/>
                  <a:pt x="0" y="76"/>
                </a:cubicBezTo>
                <a:cubicBezTo>
                  <a:pt x="0" y="78"/>
                  <a:pt x="2" y="80"/>
                  <a:pt x="4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7" y="81"/>
                  <a:pt x="27" y="81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4" y="103"/>
                  <a:pt x="4" y="103"/>
                  <a:pt x="4" y="103"/>
                </a:cubicBezTo>
                <a:cubicBezTo>
                  <a:pt x="2" y="103"/>
                  <a:pt x="0" y="105"/>
                  <a:pt x="0" y="107"/>
                </a:cubicBezTo>
                <a:cubicBezTo>
                  <a:pt x="0" y="109"/>
                  <a:pt x="2" y="111"/>
                  <a:pt x="4" y="111"/>
                </a:cubicBezTo>
                <a:cubicBezTo>
                  <a:pt x="24" y="111"/>
                  <a:pt x="24" y="111"/>
                  <a:pt x="24" y="111"/>
                </a:cubicBezTo>
                <a:cubicBezTo>
                  <a:pt x="24" y="111"/>
                  <a:pt x="25" y="110"/>
                  <a:pt x="25" y="110"/>
                </a:cubicBezTo>
                <a:cubicBezTo>
                  <a:pt x="25" y="110"/>
                  <a:pt x="49" y="104"/>
                  <a:pt x="49" y="104"/>
                </a:cubicBezTo>
                <a:cubicBezTo>
                  <a:pt x="50" y="103"/>
                  <a:pt x="51" y="103"/>
                  <a:pt x="51" y="103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31" y="23"/>
                  <a:pt x="131" y="14"/>
                  <a:pt x="126" y="9"/>
                </a:cubicBezTo>
                <a:close/>
                <a:moveTo>
                  <a:pt x="30" y="101"/>
                </a:moveTo>
                <a:cubicBezTo>
                  <a:pt x="33" y="90"/>
                  <a:pt x="33" y="90"/>
                  <a:pt x="33" y="90"/>
                </a:cubicBezTo>
                <a:cubicBezTo>
                  <a:pt x="41" y="98"/>
                  <a:pt x="41" y="98"/>
                  <a:pt x="41" y="98"/>
                </a:cubicBezTo>
                <a:lnTo>
                  <a:pt x="30" y="101"/>
                </a:lnTo>
                <a:close/>
                <a:moveTo>
                  <a:pt x="48" y="94"/>
                </a:moveTo>
                <a:cubicBezTo>
                  <a:pt x="36" y="82"/>
                  <a:pt x="36" y="82"/>
                  <a:pt x="36" y="82"/>
                </a:cubicBezTo>
                <a:cubicBezTo>
                  <a:pt x="98" y="21"/>
                  <a:pt x="98" y="21"/>
                  <a:pt x="98" y="21"/>
                </a:cubicBezTo>
                <a:cubicBezTo>
                  <a:pt x="110" y="33"/>
                  <a:pt x="110" y="33"/>
                  <a:pt x="110" y="33"/>
                </a:cubicBezTo>
                <a:lnTo>
                  <a:pt x="48" y="94"/>
                </a:lnTo>
                <a:close/>
                <a:moveTo>
                  <a:pt x="120" y="22"/>
                </a:moveTo>
                <a:cubicBezTo>
                  <a:pt x="116" y="27"/>
                  <a:pt x="116" y="27"/>
                  <a:pt x="116" y="27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10" y="8"/>
                  <a:pt x="114" y="8"/>
                  <a:pt x="116" y="10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2" y="17"/>
                  <a:pt x="122" y="20"/>
                  <a:pt x="120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59">
            <a:extLst>
              <a:ext uri="{FF2B5EF4-FFF2-40B4-BE49-F238E27FC236}">
                <a16:creationId xmlns:a16="http://schemas.microsoft.com/office/drawing/2014/main" id="{4443CB63-54A5-4575-A7B0-C0693468284D}"/>
              </a:ext>
            </a:extLst>
          </p:cNvPr>
          <p:cNvSpPr>
            <a:spLocks noEditPoints="1"/>
          </p:cNvSpPr>
          <p:nvPr/>
        </p:nvSpPr>
        <p:spPr bwMode="auto">
          <a:xfrm>
            <a:off x="3734468" y="4394757"/>
            <a:ext cx="436880" cy="266700"/>
          </a:xfrm>
          <a:custGeom>
            <a:avLst/>
            <a:gdLst>
              <a:gd name="T0" fmla="*/ 546100 w 160"/>
              <a:gd name="T1" fmla="*/ 27495 h 97"/>
              <a:gd name="T2" fmla="*/ 518795 w 160"/>
              <a:gd name="T3" fmla="*/ 0 h 97"/>
              <a:gd name="T4" fmla="*/ 518795 w 160"/>
              <a:gd name="T5" fmla="*/ 0 h 97"/>
              <a:gd name="T6" fmla="*/ 27305 w 160"/>
              <a:gd name="T7" fmla="*/ 0 h 97"/>
              <a:gd name="T8" fmla="*/ 6826 w 160"/>
              <a:gd name="T9" fmla="*/ 10311 h 97"/>
              <a:gd name="T10" fmla="*/ 0 w 160"/>
              <a:gd name="T11" fmla="*/ 27495 h 97"/>
              <a:gd name="T12" fmla="*/ 0 w 160"/>
              <a:gd name="T13" fmla="*/ 305880 h 97"/>
              <a:gd name="T14" fmla="*/ 10239 w 160"/>
              <a:gd name="T15" fmla="*/ 326501 h 97"/>
              <a:gd name="T16" fmla="*/ 27305 w 160"/>
              <a:gd name="T17" fmla="*/ 333375 h 97"/>
              <a:gd name="T18" fmla="*/ 27305 w 160"/>
              <a:gd name="T19" fmla="*/ 333375 h 97"/>
              <a:gd name="T20" fmla="*/ 518795 w 160"/>
              <a:gd name="T21" fmla="*/ 333375 h 97"/>
              <a:gd name="T22" fmla="*/ 546100 w 160"/>
              <a:gd name="T23" fmla="*/ 305880 h 97"/>
              <a:gd name="T24" fmla="*/ 546100 w 160"/>
              <a:gd name="T25" fmla="*/ 27495 h 97"/>
              <a:gd name="T26" fmla="*/ 488077 w 160"/>
              <a:gd name="T27" fmla="*/ 27495 h 97"/>
              <a:gd name="T28" fmla="*/ 273050 w 160"/>
              <a:gd name="T29" fmla="*/ 178716 h 97"/>
              <a:gd name="T30" fmla="*/ 58023 w 160"/>
              <a:gd name="T31" fmla="*/ 27495 h 97"/>
              <a:gd name="T32" fmla="*/ 488077 w 160"/>
              <a:gd name="T33" fmla="*/ 27495 h 97"/>
              <a:gd name="T34" fmla="*/ 365204 w 160"/>
              <a:gd name="T35" fmla="*/ 206211 h 97"/>
              <a:gd name="T36" fmla="*/ 491490 w 160"/>
              <a:gd name="T37" fmla="*/ 305880 h 97"/>
              <a:gd name="T38" fmla="*/ 54610 w 160"/>
              <a:gd name="T39" fmla="*/ 305880 h 97"/>
              <a:gd name="T40" fmla="*/ 184309 w 160"/>
              <a:gd name="T41" fmla="*/ 206211 h 97"/>
              <a:gd name="T42" fmla="*/ 184309 w 160"/>
              <a:gd name="T43" fmla="*/ 185590 h 97"/>
              <a:gd name="T44" fmla="*/ 167243 w 160"/>
              <a:gd name="T45" fmla="*/ 185590 h 97"/>
              <a:gd name="T46" fmla="*/ 27305 w 160"/>
              <a:gd name="T47" fmla="*/ 292133 h 97"/>
              <a:gd name="T48" fmla="*/ 27305 w 160"/>
              <a:gd name="T49" fmla="*/ 41242 h 97"/>
              <a:gd name="T50" fmla="*/ 266224 w 160"/>
              <a:gd name="T51" fmla="*/ 206211 h 97"/>
              <a:gd name="T52" fmla="*/ 273050 w 160"/>
              <a:gd name="T53" fmla="*/ 209648 h 97"/>
              <a:gd name="T54" fmla="*/ 279876 w 160"/>
              <a:gd name="T55" fmla="*/ 206211 h 97"/>
              <a:gd name="T56" fmla="*/ 518795 w 160"/>
              <a:gd name="T57" fmla="*/ 41242 h 97"/>
              <a:gd name="T58" fmla="*/ 518795 w 160"/>
              <a:gd name="T59" fmla="*/ 292133 h 97"/>
              <a:gd name="T60" fmla="*/ 382270 w 160"/>
              <a:gd name="T61" fmla="*/ 185590 h 97"/>
              <a:gd name="T62" fmla="*/ 361791 w 160"/>
              <a:gd name="T63" fmla="*/ 185590 h 97"/>
              <a:gd name="T64" fmla="*/ 365204 w 160"/>
              <a:gd name="T65" fmla="*/ 206211 h 9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97">
                <a:moveTo>
                  <a:pt x="160" y="8"/>
                </a:moveTo>
                <a:cubicBezTo>
                  <a:pt x="160" y="4"/>
                  <a:pt x="156" y="0"/>
                  <a:pt x="152" y="0"/>
                </a:cubicBezTo>
                <a:cubicBezTo>
                  <a:pt x="152" y="0"/>
                  <a:pt x="152" y="0"/>
                  <a:pt x="152" y="0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4" y="1"/>
                  <a:pt x="2" y="3"/>
                </a:cubicBezTo>
                <a:cubicBezTo>
                  <a:pt x="1" y="4"/>
                  <a:pt x="0" y="6"/>
                  <a:pt x="0" y="8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1"/>
                  <a:pt x="1" y="93"/>
                  <a:pt x="3" y="95"/>
                </a:cubicBezTo>
                <a:cubicBezTo>
                  <a:pt x="4" y="96"/>
                  <a:pt x="6" y="97"/>
                  <a:pt x="8" y="97"/>
                </a:cubicBezTo>
                <a:cubicBezTo>
                  <a:pt x="8" y="97"/>
                  <a:pt x="8" y="97"/>
                  <a:pt x="8" y="97"/>
                </a:cubicBezTo>
                <a:cubicBezTo>
                  <a:pt x="152" y="97"/>
                  <a:pt x="152" y="97"/>
                  <a:pt x="152" y="97"/>
                </a:cubicBezTo>
                <a:cubicBezTo>
                  <a:pt x="156" y="97"/>
                  <a:pt x="160" y="93"/>
                  <a:pt x="160" y="89"/>
                </a:cubicBezTo>
                <a:lnTo>
                  <a:pt x="160" y="8"/>
                </a:lnTo>
                <a:close/>
                <a:moveTo>
                  <a:pt x="143" y="8"/>
                </a:moveTo>
                <a:cubicBezTo>
                  <a:pt x="80" y="52"/>
                  <a:pt x="80" y="52"/>
                  <a:pt x="80" y="52"/>
                </a:cubicBezTo>
                <a:cubicBezTo>
                  <a:pt x="17" y="8"/>
                  <a:pt x="17" y="8"/>
                  <a:pt x="17" y="8"/>
                </a:cubicBezTo>
                <a:lnTo>
                  <a:pt x="143" y="8"/>
                </a:lnTo>
                <a:close/>
                <a:moveTo>
                  <a:pt x="107" y="60"/>
                </a:moveTo>
                <a:cubicBezTo>
                  <a:pt x="144" y="89"/>
                  <a:pt x="144" y="89"/>
                  <a:pt x="144" y="89"/>
                </a:cubicBezTo>
                <a:cubicBezTo>
                  <a:pt x="16" y="89"/>
                  <a:pt x="16" y="89"/>
                  <a:pt x="16" y="89"/>
                </a:cubicBezTo>
                <a:cubicBezTo>
                  <a:pt x="54" y="60"/>
                  <a:pt x="54" y="60"/>
                  <a:pt x="54" y="60"/>
                </a:cubicBezTo>
                <a:cubicBezTo>
                  <a:pt x="55" y="59"/>
                  <a:pt x="56" y="56"/>
                  <a:pt x="54" y="54"/>
                </a:cubicBezTo>
                <a:cubicBezTo>
                  <a:pt x="53" y="52"/>
                  <a:pt x="50" y="52"/>
                  <a:pt x="49" y="54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12"/>
                  <a:pt x="8" y="12"/>
                  <a:pt x="8" y="12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1"/>
                  <a:pt x="79" y="61"/>
                  <a:pt x="80" y="61"/>
                </a:cubicBezTo>
                <a:cubicBezTo>
                  <a:pt x="81" y="61"/>
                  <a:pt x="82" y="61"/>
                  <a:pt x="82" y="60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85"/>
                  <a:pt x="152" y="85"/>
                  <a:pt x="152" y="8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0" y="52"/>
                  <a:pt x="107" y="52"/>
                  <a:pt x="106" y="54"/>
                </a:cubicBezTo>
                <a:cubicBezTo>
                  <a:pt x="104" y="56"/>
                  <a:pt x="105" y="59"/>
                  <a:pt x="107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73">
            <a:extLst>
              <a:ext uri="{FF2B5EF4-FFF2-40B4-BE49-F238E27FC236}">
                <a16:creationId xmlns:a16="http://schemas.microsoft.com/office/drawing/2014/main" id="{187A33C1-BC98-412D-9257-A0178C1BE5BD}"/>
              </a:ext>
            </a:extLst>
          </p:cNvPr>
          <p:cNvSpPr>
            <a:spLocks noEditPoints="1"/>
          </p:cNvSpPr>
          <p:nvPr/>
        </p:nvSpPr>
        <p:spPr bwMode="auto">
          <a:xfrm>
            <a:off x="4789805" y="1305163"/>
            <a:ext cx="327662" cy="440690"/>
          </a:xfrm>
          <a:custGeom>
            <a:avLst/>
            <a:gdLst>
              <a:gd name="T0" fmla="*/ 409575 w 120"/>
              <a:gd name="T1" fmla="*/ 110173 h 160"/>
              <a:gd name="T2" fmla="*/ 406162 w 120"/>
              <a:gd name="T3" fmla="*/ 103287 h 160"/>
              <a:gd name="T4" fmla="*/ 307181 w 120"/>
              <a:gd name="T5" fmla="*/ 3443 h 160"/>
              <a:gd name="T6" fmla="*/ 307181 w 120"/>
              <a:gd name="T7" fmla="*/ 3443 h 160"/>
              <a:gd name="T8" fmla="*/ 300355 w 120"/>
              <a:gd name="T9" fmla="*/ 0 h 160"/>
              <a:gd name="T10" fmla="*/ 27305 w 120"/>
              <a:gd name="T11" fmla="*/ 0 h 160"/>
              <a:gd name="T12" fmla="*/ 0 w 120"/>
              <a:gd name="T13" fmla="*/ 27543 h 160"/>
              <a:gd name="T14" fmla="*/ 0 w 120"/>
              <a:gd name="T15" fmla="*/ 523320 h 160"/>
              <a:gd name="T16" fmla="*/ 27305 w 120"/>
              <a:gd name="T17" fmla="*/ 550863 h 160"/>
              <a:gd name="T18" fmla="*/ 382270 w 120"/>
              <a:gd name="T19" fmla="*/ 550863 h 160"/>
              <a:gd name="T20" fmla="*/ 409575 w 120"/>
              <a:gd name="T21" fmla="*/ 523320 h 160"/>
              <a:gd name="T22" fmla="*/ 409575 w 120"/>
              <a:gd name="T23" fmla="*/ 110173 h 160"/>
              <a:gd name="T24" fmla="*/ 409575 w 120"/>
              <a:gd name="T25" fmla="*/ 110173 h 160"/>
              <a:gd name="T26" fmla="*/ 310594 w 120"/>
              <a:gd name="T27" fmla="*/ 44758 h 160"/>
              <a:gd name="T28" fmla="*/ 365204 w 120"/>
              <a:gd name="T29" fmla="*/ 99844 h 160"/>
              <a:gd name="T30" fmla="*/ 314008 w 120"/>
              <a:gd name="T31" fmla="*/ 99844 h 160"/>
              <a:gd name="T32" fmla="*/ 310594 w 120"/>
              <a:gd name="T33" fmla="*/ 96401 h 160"/>
              <a:gd name="T34" fmla="*/ 310594 w 120"/>
              <a:gd name="T35" fmla="*/ 44758 h 160"/>
              <a:gd name="T36" fmla="*/ 382270 w 120"/>
              <a:gd name="T37" fmla="*/ 523320 h 160"/>
              <a:gd name="T38" fmla="*/ 382270 w 120"/>
              <a:gd name="T39" fmla="*/ 526763 h 160"/>
              <a:gd name="T40" fmla="*/ 27305 w 120"/>
              <a:gd name="T41" fmla="*/ 526763 h 160"/>
              <a:gd name="T42" fmla="*/ 23892 w 120"/>
              <a:gd name="T43" fmla="*/ 523320 h 160"/>
              <a:gd name="T44" fmla="*/ 23892 w 120"/>
              <a:gd name="T45" fmla="*/ 27543 h 160"/>
              <a:gd name="T46" fmla="*/ 27305 w 120"/>
              <a:gd name="T47" fmla="*/ 24100 h 160"/>
              <a:gd name="T48" fmla="*/ 286703 w 120"/>
              <a:gd name="T49" fmla="*/ 24100 h 160"/>
              <a:gd name="T50" fmla="*/ 286703 w 120"/>
              <a:gd name="T51" fmla="*/ 96401 h 160"/>
              <a:gd name="T52" fmla="*/ 314008 w 120"/>
              <a:gd name="T53" fmla="*/ 123944 h 160"/>
              <a:gd name="T54" fmla="*/ 382270 w 120"/>
              <a:gd name="T55" fmla="*/ 123944 h 160"/>
              <a:gd name="T56" fmla="*/ 382270 w 120"/>
              <a:gd name="T57" fmla="*/ 523320 h 160"/>
              <a:gd name="T58" fmla="*/ 317421 w 120"/>
              <a:gd name="T59" fmla="*/ 175588 h 160"/>
              <a:gd name="T60" fmla="*/ 92154 w 120"/>
              <a:gd name="T61" fmla="*/ 175588 h 160"/>
              <a:gd name="T62" fmla="*/ 78502 w 120"/>
              <a:gd name="T63" fmla="*/ 189359 h 160"/>
              <a:gd name="T64" fmla="*/ 92154 w 120"/>
              <a:gd name="T65" fmla="*/ 203131 h 160"/>
              <a:gd name="T66" fmla="*/ 317421 w 120"/>
              <a:gd name="T67" fmla="*/ 203131 h 160"/>
              <a:gd name="T68" fmla="*/ 331073 w 120"/>
              <a:gd name="T69" fmla="*/ 189359 h 160"/>
              <a:gd name="T70" fmla="*/ 317421 w 120"/>
              <a:gd name="T71" fmla="*/ 175588 h 160"/>
              <a:gd name="T72" fmla="*/ 317421 w 120"/>
              <a:gd name="T73" fmla="*/ 254774 h 160"/>
              <a:gd name="T74" fmla="*/ 92154 w 120"/>
              <a:gd name="T75" fmla="*/ 254774 h 160"/>
              <a:gd name="T76" fmla="*/ 78502 w 120"/>
              <a:gd name="T77" fmla="*/ 268546 h 160"/>
              <a:gd name="T78" fmla="*/ 92154 w 120"/>
              <a:gd name="T79" fmla="*/ 278874 h 160"/>
              <a:gd name="T80" fmla="*/ 317421 w 120"/>
              <a:gd name="T81" fmla="*/ 278874 h 160"/>
              <a:gd name="T82" fmla="*/ 331073 w 120"/>
              <a:gd name="T83" fmla="*/ 268546 h 160"/>
              <a:gd name="T84" fmla="*/ 317421 w 120"/>
              <a:gd name="T85" fmla="*/ 254774 h 160"/>
              <a:gd name="T86" fmla="*/ 317421 w 120"/>
              <a:gd name="T87" fmla="*/ 330518 h 160"/>
              <a:gd name="T88" fmla="*/ 92154 w 120"/>
              <a:gd name="T89" fmla="*/ 330518 h 160"/>
              <a:gd name="T90" fmla="*/ 78502 w 120"/>
              <a:gd name="T91" fmla="*/ 344289 h 160"/>
              <a:gd name="T92" fmla="*/ 92154 w 120"/>
              <a:gd name="T93" fmla="*/ 358061 h 160"/>
              <a:gd name="T94" fmla="*/ 317421 w 120"/>
              <a:gd name="T95" fmla="*/ 358061 h 160"/>
              <a:gd name="T96" fmla="*/ 331073 w 120"/>
              <a:gd name="T97" fmla="*/ 344289 h 160"/>
              <a:gd name="T98" fmla="*/ 317421 w 120"/>
              <a:gd name="T99" fmla="*/ 330518 h 160"/>
              <a:gd name="T100" fmla="*/ 204788 w 120"/>
              <a:gd name="T101" fmla="*/ 409704 h 160"/>
              <a:gd name="T102" fmla="*/ 92154 w 120"/>
              <a:gd name="T103" fmla="*/ 409704 h 160"/>
              <a:gd name="T104" fmla="*/ 78502 w 120"/>
              <a:gd name="T105" fmla="*/ 423476 h 160"/>
              <a:gd name="T106" fmla="*/ 92154 w 120"/>
              <a:gd name="T107" fmla="*/ 437248 h 160"/>
              <a:gd name="T108" fmla="*/ 204788 w 120"/>
              <a:gd name="T109" fmla="*/ 437248 h 160"/>
              <a:gd name="T110" fmla="*/ 218440 w 120"/>
              <a:gd name="T111" fmla="*/ 423476 h 160"/>
              <a:gd name="T112" fmla="*/ 204788 w 120"/>
              <a:gd name="T113" fmla="*/ 409704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20" h="160">
                <a:moveTo>
                  <a:pt x="120" y="32"/>
                </a:moveTo>
                <a:cubicBezTo>
                  <a:pt x="120" y="31"/>
                  <a:pt x="120" y="30"/>
                  <a:pt x="119" y="30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6" y="160"/>
                  <a:pt x="120" y="156"/>
                  <a:pt x="120" y="15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0" y="32"/>
                  <a:pt x="120" y="32"/>
                  <a:pt x="120" y="32"/>
                </a:cubicBezTo>
                <a:close/>
                <a:moveTo>
                  <a:pt x="91" y="13"/>
                </a:moveTo>
                <a:cubicBezTo>
                  <a:pt x="107" y="29"/>
                  <a:pt x="107" y="29"/>
                  <a:pt x="107" y="29"/>
                </a:cubicBezTo>
                <a:cubicBezTo>
                  <a:pt x="92" y="29"/>
                  <a:pt x="92" y="29"/>
                  <a:pt x="92" y="29"/>
                </a:cubicBezTo>
                <a:cubicBezTo>
                  <a:pt x="91" y="29"/>
                  <a:pt x="91" y="28"/>
                  <a:pt x="91" y="28"/>
                </a:cubicBezTo>
                <a:lnTo>
                  <a:pt x="91" y="13"/>
                </a:lnTo>
                <a:close/>
                <a:moveTo>
                  <a:pt x="112" y="152"/>
                </a:moveTo>
                <a:cubicBezTo>
                  <a:pt x="112" y="152"/>
                  <a:pt x="112" y="153"/>
                  <a:pt x="112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7" y="152"/>
                  <a:pt x="7" y="15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7"/>
                  <a:pt x="8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33"/>
                  <a:pt x="87" y="36"/>
                  <a:pt x="92" y="36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152"/>
                  <a:pt x="112" y="152"/>
                  <a:pt x="112" y="152"/>
                </a:cubicBezTo>
                <a:close/>
                <a:moveTo>
                  <a:pt x="93" y="51"/>
                </a:moveTo>
                <a:cubicBezTo>
                  <a:pt x="27" y="51"/>
                  <a:pt x="27" y="51"/>
                  <a:pt x="27" y="51"/>
                </a:cubicBezTo>
                <a:cubicBezTo>
                  <a:pt x="25" y="51"/>
                  <a:pt x="23" y="53"/>
                  <a:pt x="23" y="55"/>
                </a:cubicBezTo>
                <a:cubicBezTo>
                  <a:pt x="23" y="57"/>
                  <a:pt x="25" y="59"/>
                  <a:pt x="27" y="59"/>
                </a:cubicBezTo>
                <a:cubicBezTo>
                  <a:pt x="93" y="59"/>
                  <a:pt x="93" y="59"/>
                  <a:pt x="93" y="59"/>
                </a:cubicBezTo>
                <a:cubicBezTo>
                  <a:pt x="95" y="59"/>
                  <a:pt x="97" y="57"/>
                  <a:pt x="97" y="55"/>
                </a:cubicBezTo>
                <a:cubicBezTo>
                  <a:pt x="97" y="53"/>
                  <a:pt x="95" y="51"/>
                  <a:pt x="93" y="51"/>
                </a:cubicBezTo>
                <a:close/>
                <a:moveTo>
                  <a:pt x="93" y="74"/>
                </a:moveTo>
                <a:cubicBezTo>
                  <a:pt x="27" y="74"/>
                  <a:pt x="27" y="74"/>
                  <a:pt x="27" y="74"/>
                </a:cubicBezTo>
                <a:cubicBezTo>
                  <a:pt x="25" y="74"/>
                  <a:pt x="23" y="76"/>
                  <a:pt x="23" y="78"/>
                </a:cubicBezTo>
                <a:cubicBezTo>
                  <a:pt x="23" y="80"/>
                  <a:pt x="25" y="81"/>
                  <a:pt x="27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5" y="81"/>
                  <a:pt x="97" y="80"/>
                  <a:pt x="97" y="78"/>
                </a:cubicBezTo>
                <a:cubicBezTo>
                  <a:pt x="97" y="76"/>
                  <a:pt x="95" y="74"/>
                  <a:pt x="93" y="74"/>
                </a:cubicBezTo>
                <a:close/>
                <a:moveTo>
                  <a:pt x="93" y="96"/>
                </a:moveTo>
                <a:cubicBezTo>
                  <a:pt x="27" y="96"/>
                  <a:pt x="27" y="96"/>
                  <a:pt x="27" y="96"/>
                </a:cubicBezTo>
                <a:cubicBezTo>
                  <a:pt x="25" y="96"/>
                  <a:pt x="23" y="98"/>
                  <a:pt x="23" y="100"/>
                </a:cubicBezTo>
                <a:cubicBezTo>
                  <a:pt x="23" y="102"/>
                  <a:pt x="25" y="104"/>
                  <a:pt x="27" y="10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5" y="104"/>
                  <a:pt x="97" y="102"/>
                  <a:pt x="97" y="100"/>
                </a:cubicBezTo>
                <a:cubicBezTo>
                  <a:pt x="97" y="98"/>
                  <a:pt x="95" y="96"/>
                  <a:pt x="93" y="96"/>
                </a:cubicBezTo>
                <a:close/>
                <a:moveTo>
                  <a:pt x="60" y="119"/>
                </a:moveTo>
                <a:cubicBezTo>
                  <a:pt x="27" y="119"/>
                  <a:pt x="27" y="119"/>
                  <a:pt x="27" y="119"/>
                </a:cubicBezTo>
                <a:cubicBezTo>
                  <a:pt x="25" y="119"/>
                  <a:pt x="23" y="121"/>
                  <a:pt x="23" y="123"/>
                </a:cubicBezTo>
                <a:cubicBezTo>
                  <a:pt x="23" y="125"/>
                  <a:pt x="25" y="127"/>
                  <a:pt x="27" y="127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62" y="127"/>
                  <a:pt x="64" y="125"/>
                  <a:pt x="64" y="123"/>
                </a:cubicBezTo>
                <a:cubicBezTo>
                  <a:pt x="64" y="121"/>
                  <a:pt x="62" y="119"/>
                  <a:pt x="60" y="1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76">
            <a:extLst>
              <a:ext uri="{FF2B5EF4-FFF2-40B4-BE49-F238E27FC236}">
                <a16:creationId xmlns:a16="http://schemas.microsoft.com/office/drawing/2014/main" id="{1C665455-707B-41A7-BBF9-066EEC3DAD4E}"/>
              </a:ext>
            </a:extLst>
          </p:cNvPr>
          <p:cNvSpPr>
            <a:spLocks noEditPoints="1"/>
          </p:cNvSpPr>
          <p:nvPr/>
        </p:nvSpPr>
        <p:spPr bwMode="auto">
          <a:xfrm>
            <a:off x="4769903" y="2365907"/>
            <a:ext cx="327662" cy="321310"/>
          </a:xfrm>
          <a:custGeom>
            <a:avLst/>
            <a:gdLst>
              <a:gd name="T0" fmla="*/ 409575 w 120"/>
              <a:gd name="T1" fmla="*/ 109850 h 117"/>
              <a:gd name="T2" fmla="*/ 406162 w 120"/>
              <a:gd name="T3" fmla="*/ 102984 h 117"/>
              <a:gd name="T4" fmla="*/ 307181 w 120"/>
              <a:gd name="T5" fmla="*/ 3433 h 117"/>
              <a:gd name="T6" fmla="*/ 300355 w 120"/>
              <a:gd name="T7" fmla="*/ 0 h 117"/>
              <a:gd name="T8" fmla="*/ 27305 w 120"/>
              <a:gd name="T9" fmla="*/ 0 h 117"/>
              <a:gd name="T10" fmla="*/ 0 w 120"/>
              <a:gd name="T11" fmla="*/ 27462 h 117"/>
              <a:gd name="T12" fmla="*/ 0 w 120"/>
              <a:gd name="T13" fmla="*/ 346713 h 117"/>
              <a:gd name="T14" fmla="*/ 0 w 120"/>
              <a:gd name="T15" fmla="*/ 350146 h 117"/>
              <a:gd name="T16" fmla="*/ 10239 w 120"/>
              <a:gd name="T17" fmla="*/ 363877 h 117"/>
              <a:gd name="T18" fmla="*/ 54610 w 120"/>
              <a:gd name="T19" fmla="*/ 391340 h 117"/>
              <a:gd name="T20" fmla="*/ 98981 w 120"/>
              <a:gd name="T21" fmla="*/ 391340 h 117"/>
              <a:gd name="T22" fmla="*/ 129699 w 120"/>
              <a:gd name="T23" fmla="*/ 374176 h 117"/>
              <a:gd name="T24" fmla="*/ 150178 w 120"/>
              <a:gd name="T25" fmla="*/ 374176 h 117"/>
              <a:gd name="T26" fmla="*/ 180896 w 120"/>
              <a:gd name="T27" fmla="*/ 391340 h 117"/>
              <a:gd name="T28" fmla="*/ 204788 w 120"/>
              <a:gd name="T29" fmla="*/ 398205 h 117"/>
              <a:gd name="T30" fmla="*/ 228679 w 120"/>
              <a:gd name="T31" fmla="*/ 391340 h 117"/>
              <a:gd name="T32" fmla="*/ 259398 w 120"/>
              <a:gd name="T33" fmla="*/ 374176 h 117"/>
              <a:gd name="T34" fmla="*/ 279876 w 120"/>
              <a:gd name="T35" fmla="*/ 374176 h 117"/>
              <a:gd name="T36" fmla="*/ 310594 w 120"/>
              <a:gd name="T37" fmla="*/ 391340 h 117"/>
              <a:gd name="T38" fmla="*/ 354965 w 120"/>
              <a:gd name="T39" fmla="*/ 391340 h 117"/>
              <a:gd name="T40" fmla="*/ 399336 w 120"/>
              <a:gd name="T41" fmla="*/ 363877 h 117"/>
              <a:gd name="T42" fmla="*/ 409575 w 120"/>
              <a:gd name="T43" fmla="*/ 350146 h 117"/>
              <a:gd name="T44" fmla="*/ 409575 w 120"/>
              <a:gd name="T45" fmla="*/ 346713 h 117"/>
              <a:gd name="T46" fmla="*/ 409575 w 120"/>
              <a:gd name="T47" fmla="*/ 109850 h 117"/>
              <a:gd name="T48" fmla="*/ 409575 w 120"/>
              <a:gd name="T49" fmla="*/ 109850 h 117"/>
              <a:gd name="T50" fmla="*/ 310594 w 120"/>
              <a:gd name="T51" fmla="*/ 44626 h 117"/>
              <a:gd name="T52" fmla="*/ 310594 w 120"/>
              <a:gd name="T53" fmla="*/ 44626 h 117"/>
              <a:gd name="T54" fmla="*/ 365204 w 120"/>
              <a:gd name="T55" fmla="*/ 99551 h 117"/>
              <a:gd name="T56" fmla="*/ 314008 w 120"/>
              <a:gd name="T57" fmla="*/ 99551 h 117"/>
              <a:gd name="T58" fmla="*/ 310594 w 120"/>
              <a:gd name="T59" fmla="*/ 96118 h 117"/>
              <a:gd name="T60" fmla="*/ 310594 w 120"/>
              <a:gd name="T61" fmla="*/ 44626 h 117"/>
              <a:gd name="T62" fmla="*/ 382270 w 120"/>
              <a:gd name="T63" fmla="*/ 343280 h 117"/>
              <a:gd name="T64" fmla="*/ 341313 w 120"/>
              <a:gd name="T65" fmla="*/ 370743 h 117"/>
              <a:gd name="T66" fmla="*/ 324247 w 120"/>
              <a:gd name="T67" fmla="*/ 370743 h 117"/>
              <a:gd name="T68" fmla="*/ 293529 w 120"/>
              <a:gd name="T69" fmla="*/ 350146 h 117"/>
              <a:gd name="T70" fmla="*/ 245745 w 120"/>
              <a:gd name="T71" fmla="*/ 350146 h 117"/>
              <a:gd name="T72" fmla="*/ 215027 w 120"/>
              <a:gd name="T73" fmla="*/ 370743 h 117"/>
              <a:gd name="T74" fmla="*/ 194548 w 120"/>
              <a:gd name="T75" fmla="*/ 370743 h 117"/>
              <a:gd name="T76" fmla="*/ 163830 w 120"/>
              <a:gd name="T77" fmla="*/ 350146 h 117"/>
              <a:gd name="T78" fmla="*/ 116046 w 120"/>
              <a:gd name="T79" fmla="*/ 350146 h 117"/>
              <a:gd name="T80" fmla="*/ 85328 w 120"/>
              <a:gd name="T81" fmla="*/ 370743 h 117"/>
              <a:gd name="T82" fmla="*/ 68263 w 120"/>
              <a:gd name="T83" fmla="*/ 370743 h 117"/>
              <a:gd name="T84" fmla="*/ 23892 w 120"/>
              <a:gd name="T85" fmla="*/ 343280 h 117"/>
              <a:gd name="T86" fmla="*/ 23892 w 120"/>
              <a:gd name="T87" fmla="*/ 27462 h 117"/>
              <a:gd name="T88" fmla="*/ 27305 w 120"/>
              <a:gd name="T89" fmla="*/ 24030 h 117"/>
              <a:gd name="T90" fmla="*/ 286703 w 120"/>
              <a:gd name="T91" fmla="*/ 24030 h 117"/>
              <a:gd name="T92" fmla="*/ 286703 w 120"/>
              <a:gd name="T93" fmla="*/ 96118 h 117"/>
              <a:gd name="T94" fmla="*/ 314008 w 120"/>
              <a:gd name="T95" fmla="*/ 123581 h 117"/>
              <a:gd name="T96" fmla="*/ 382270 w 120"/>
              <a:gd name="T97" fmla="*/ 123581 h 117"/>
              <a:gd name="T98" fmla="*/ 382270 w 120"/>
              <a:gd name="T99" fmla="*/ 343280 h 11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0" h="117">
                <a:moveTo>
                  <a:pt x="120" y="32"/>
                </a:moveTo>
                <a:cubicBezTo>
                  <a:pt x="120" y="31"/>
                  <a:pt x="120" y="30"/>
                  <a:pt x="119" y="30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1"/>
                  <a:pt x="0" y="102"/>
                  <a:pt x="0" y="102"/>
                </a:cubicBezTo>
                <a:cubicBezTo>
                  <a:pt x="0" y="103"/>
                  <a:pt x="1" y="105"/>
                  <a:pt x="3" y="106"/>
                </a:cubicBezTo>
                <a:cubicBezTo>
                  <a:pt x="16" y="114"/>
                  <a:pt x="16" y="114"/>
                  <a:pt x="16" y="114"/>
                </a:cubicBezTo>
                <a:cubicBezTo>
                  <a:pt x="20" y="117"/>
                  <a:pt x="25" y="117"/>
                  <a:pt x="29" y="114"/>
                </a:cubicBezTo>
                <a:cubicBezTo>
                  <a:pt x="38" y="109"/>
                  <a:pt x="38" y="109"/>
                  <a:pt x="38" y="109"/>
                </a:cubicBezTo>
                <a:cubicBezTo>
                  <a:pt x="40" y="108"/>
                  <a:pt x="42" y="108"/>
                  <a:pt x="44" y="109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55" y="116"/>
                  <a:pt x="58" y="116"/>
                  <a:pt x="60" y="116"/>
                </a:cubicBezTo>
                <a:cubicBezTo>
                  <a:pt x="62" y="116"/>
                  <a:pt x="65" y="116"/>
                  <a:pt x="67" y="114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78" y="108"/>
                  <a:pt x="80" y="108"/>
                  <a:pt x="82" y="109"/>
                </a:cubicBezTo>
                <a:cubicBezTo>
                  <a:pt x="91" y="114"/>
                  <a:pt x="91" y="114"/>
                  <a:pt x="91" y="114"/>
                </a:cubicBezTo>
                <a:cubicBezTo>
                  <a:pt x="95" y="117"/>
                  <a:pt x="100" y="117"/>
                  <a:pt x="104" y="114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9" y="105"/>
                  <a:pt x="120" y="103"/>
                  <a:pt x="120" y="102"/>
                </a:cubicBezTo>
                <a:cubicBezTo>
                  <a:pt x="120" y="102"/>
                  <a:pt x="120" y="101"/>
                  <a:pt x="120" y="101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0" y="32"/>
                  <a:pt x="120" y="32"/>
                  <a:pt x="120" y="32"/>
                </a:cubicBezTo>
                <a:close/>
                <a:moveTo>
                  <a:pt x="91" y="13"/>
                </a:moveTo>
                <a:cubicBezTo>
                  <a:pt x="91" y="13"/>
                  <a:pt x="91" y="13"/>
                  <a:pt x="91" y="13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92" y="29"/>
                  <a:pt x="92" y="29"/>
                  <a:pt x="92" y="29"/>
                </a:cubicBezTo>
                <a:cubicBezTo>
                  <a:pt x="91" y="29"/>
                  <a:pt x="91" y="29"/>
                  <a:pt x="91" y="28"/>
                </a:cubicBezTo>
                <a:lnTo>
                  <a:pt x="91" y="13"/>
                </a:lnTo>
                <a:close/>
                <a:moveTo>
                  <a:pt x="112" y="100"/>
                </a:moveTo>
                <a:cubicBezTo>
                  <a:pt x="100" y="108"/>
                  <a:pt x="100" y="108"/>
                  <a:pt x="100" y="108"/>
                </a:cubicBezTo>
                <a:cubicBezTo>
                  <a:pt x="99" y="109"/>
                  <a:pt x="96" y="109"/>
                  <a:pt x="95" y="108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1" y="100"/>
                  <a:pt x="76" y="100"/>
                  <a:pt x="72" y="102"/>
                </a:cubicBezTo>
                <a:cubicBezTo>
                  <a:pt x="63" y="108"/>
                  <a:pt x="63" y="108"/>
                  <a:pt x="63" y="108"/>
                </a:cubicBezTo>
                <a:cubicBezTo>
                  <a:pt x="61" y="109"/>
                  <a:pt x="59" y="109"/>
                  <a:pt x="57" y="108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4" y="100"/>
                  <a:pt x="39" y="100"/>
                  <a:pt x="34" y="102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4" y="109"/>
                  <a:pt x="21" y="109"/>
                  <a:pt x="20" y="108"/>
                </a:cubicBezTo>
                <a:cubicBezTo>
                  <a:pt x="7" y="100"/>
                  <a:pt x="7" y="100"/>
                  <a:pt x="7" y="100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7"/>
                  <a:pt x="8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33"/>
                  <a:pt x="87" y="36"/>
                  <a:pt x="92" y="36"/>
                </a:cubicBezTo>
                <a:cubicBezTo>
                  <a:pt x="112" y="36"/>
                  <a:pt x="112" y="36"/>
                  <a:pt x="112" y="36"/>
                </a:cubicBezTo>
                <a:lnTo>
                  <a:pt x="112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77">
            <a:extLst>
              <a:ext uri="{FF2B5EF4-FFF2-40B4-BE49-F238E27FC236}">
                <a16:creationId xmlns:a16="http://schemas.microsoft.com/office/drawing/2014/main" id="{A72D86C5-352A-437B-96AD-2828238CAEB0}"/>
              </a:ext>
            </a:extLst>
          </p:cNvPr>
          <p:cNvSpPr>
            <a:spLocks noEditPoints="1"/>
          </p:cNvSpPr>
          <p:nvPr/>
        </p:nvSpPr>
        <p:spPr bwMode="auto">
          <a:xfrm>
            <a:off x="4765467" y="2468778"/>
            <a:ext cx="327662" cy="115568"/>
          </a:xfrm>
          <a:custGeom>
            <a:avLst/>
            <a:gdLst>
              <a:gd name="T0" fmla="*/ 409575 w 120"/>
              <a:gd name="T1" fmla="*/ 20638 h 42"/>
              <a:gd name="T2" fmla="*/ 409575 w 120"/>
              <a:gd name="T3" fmla="*/ 20638 h 42"/>
              <a:gd name="T4" fmla="*/ 409575 w 120"/>
              <a:gd name="T5" fmla="*/ 20638 h 42"/>
              <a:gd name="T6" fmla="*/ 399336 w 120"/>
              <a:gd name="T7" fmla="*/ 3440 h 42"/>
              <a:gd name="T8" fmla="*/ 378857 w 120"/>
              <a:gd name="T9" fmla="*/ 3440 h 42"/>
              <a:gd name="T10" fmla="*/ 341313 w 120"/>
              <a:gd name="T11" fmla="*/ 27517 h 42"/>
              <a:gd name="T12" fmla="*/ 324247 w 120"/>
              <a:gd name="T13" fmla="*/ 27517 h 42"/>
              <a:gd name="T14" fmla="*/ 293529 w 120"/>
              <a:gd name="T15" fmla="*/ 6879 h 42"/>
              <a:gd name="T16" fmla="*/ 245745 w 120"/>
              <a:gd name="T17" fmla="*/ 6879 h 42"/>
              <a:gd name="T18" fmla="*/ 215027 w 120"/>
              <a:gd name="T19" fmla="*/ 27517 h 42"/>
              <a:gd name="T20" fmla="*/ 194548 w 120"/>
              <a:gd name="T21" fmla="*/ 27517 h 42"/>
              <a:gd name="T22" fmla="*/ 163830 w 120"/>
              <a:gd name="T23" fmla="*/ 6879 h 42"/>
              <a:gd name="T24" fmla="*/ 116046 w 120"/>
              <a:gd name="T25" fmla="*/ 6879 h 42"/>
              <a:gd name="T26" fmla="*/ 85328 w 120"/>
              <a:gd name="T27" fmla="*/ 27517 h 42"/>
              <a:gd name="T28" fmla="*/ 68263 w 120"/>
              <a:gd name="T29" fmla="*/ 27517 h 42"/>
              <a:gd name="T30" fmla="*/ 30718 w 120"/>
              <a:gd name="T31" fmla="*/ 3440 h 42"/>
              <a:gd name="T32" fmla="*/ 10239 w 120"/>
              <a:gd name="T33" fmla="*/ 3440 h 42"/>
              <a:gd name="T34" fmla="*/ 0 w 120"/>
              <a:gd name="T35" fmla="*/ 20638 h 42"/>
              <a:gd name="T36" fmla="*/ 0 w 120"/>
              <a:gd name="T37" fmla="*/ 20638 h 42"/>
              <a:gd name="T38" fmla="*/ 0 w 120"/>
              <a:gd name="T39" fmla="*/ 20638 h 42"/>
              <a:gd name="T40" fmla="*/ 0 w 120"/>
              <a:gd name="T41" fmla="*/ 116946 h 42"/>
              <a:gd name="T42" fmla="*/ 27305 w 120"/>
              <a:gd name="T43" fmla="*/ 144463 h 42"/>
              <a:gd name="T44" fmla="*/ 382270 w 120"/>
              <a:gd name="T45" fmla="*/ 144463 h 42"/>
              <a:gd name="T46" fmla="*/ 409575 w 120"/>
              <a:gd name="T47" fmla="*/ 116946 h 42"/>
              <a:gd name="T48" fmla="*/ 409575 w 120"/>
              <a:gd name="T49" fmla="*/ 20638 h 42"/>
              <a:gd name="T50" fmla="*/ 382270 w 120"/>
              <a:gd name="T51" fmla="*/ 120386 h 42"/>
              <a:gd name="T52" fmla="*/ 27305 w 120"/>
              <a:gd name="T53" fmla="*/ 120386 h 42"/>
              <a:gd name="T54" fmla="*/ 23892 w 120"/>
              <a:gd name="T55" fmla="*/ 116946 h 42"/>
              <a:gd name="T56" fmla="*/ 23892 w 120"/>
              <a:gd name="T57" fmla="*/ 30956 h 42"/>
              <a:gd name="T58" fmla="*/ 54610 w 120"/>
              <a:gd name="T59" fmla="*/ 48154 h 42"/>
              <a:gd name="T60" fmla="*/ 98981 w 120"/>
              <a:gd name="T61" fmla="*/ 48154 h 42"/>
              <a:gd name="T62" fmla="*/ 129699 w 120"/>
              <a:gd name="T63" fmla="*/ 27517 h 42"/>
              <a:gd name="T64" fmla="*/ 150178 w 120"/>
              <a:gd name="T65" fmla="*/ 27517 h 42"/>
              <a:gd name="T66" fmla="*/ 180896 w 120"/>
              <a:gd name="T67" fmla="*/ 48154 h 42"/>
              <a:gd name="T68" fmla="*/ 204788 w 120"/>
              <a:gd name="T69" fmla="*/ 55034 h 42"/>
              <a:gd name="T70" fmla="*/ 228679 w 120"/>
              <a:gd name="T71" fmla="*/ 48154 h 42"/>
              <a:gd name="T72" fmla="*/ 259398 w 120"/>
              <a:gd name="T73" fmla="*/ 27517 h 42"/>
              <a:gd name="T74" fmla="*/ 279876 w 120"/>
              <a:gd name="T75" fmla="*/ 27517 h 42"/>
              <a:gd name="T76" fmla="*/ 310594 w 120"/>
              <a:gd name="T77" fmla="*/ 48154 h 42"/>
              <a:gd name="T78" fmla="*/ 354965 w 120"/>
              <a:gd name="T79" fmla="*/ 48154 h 42"/>
              <a:gd name="T80" fmla="*/ 382270 w 120"/>
              <a:gd name="T81" fmla="*/ 30956 h 42"/>
              <a:gd name="T82" fmla="*/ 382270 w 120"/>
              <a:gd name="T83" fmla="*/ 116946 h 42"/>
              <a:gd name="T84" fmla="*/ 382270 w 120"/>
              <a:gd name="T85" fmla="*/ 120386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0" h="42">
                <a:moveTo>
                  <a:pt x="120" y="6"/>
                </a:moveTo>
                <a:cubicBezTo>
                  <a:pt x="120" y="6"/>
                  <a:pt x="120" y="6"/>
                  <a:pt x="120" y="6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4"/>
                  <a:pt x="119" y="2"/>
                  <a:pt x="117" y="1"/>
                </a:cubicBezTo>
                <a:cubicBezTo>
                  <a:pt x="115" y="0"/>
                  <a:pt x="113" y="0"/>
                  <a:pt x="111" y="1"/>
                </a:cubicBezTo>
                <a:cubicBezTo>
                  <a:pt x="100" y="8"/>
                  <a:pt x="100" y="8"/>
                  <a:pt x="100" y="8"/>
                </a:cubicBezTo>
                <a:cubicBezTo>
                  <a:pt x="99" y="9"/>
                  <a:pt x="96" y="9"/>
                  <a:pt x="95" y="8"/>
                </a:cubicBezTo>
                <a:cubicBezTo>
                  <a:pt x="86" y="2"/>
                  <a:pt x="86" y="2"/>
                  <a:pt x="86" y="2"/>
                </a:cubicBezTo>
                <a:cubicBezTo>
                  <a:pt x="81" y="0"/>
                  <a:pt x="76" y="0"/>
                  <a:pt x="72" y="2"/>
                </a:cubicBezTo>
                <a:cubicBezTo>
                  <a:pt x="63" y="8"/>
                  <a:pt x="63" y="8"/>
                  <a:pt x="63" y="8"/>
                </a:cubicBezTo>
                <a:cubicBezTo>
                  <a:pt x="61" y="9"/>
                  <a:pt x="59" y="9"/>
                  <a:pt x="57" y="8"/>
                </a:cubicBezTo>
                <a:cubicBezTo>
                  <a:pt x="48" y="2"/>
                  <a:pt x="48" y="2"/>
                  <a:pt x="48" y="2"/>
                </a:cubicBezTo>
                <a:cubicBezTo>
                  <a:pt x="44" y="0"/>
                  <a:pt x="39" y="0"/>
                  <a:pt x="34" y="2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9"/>
                  <a:pt x="21" y="9"/>
                  <a:pt x="20" y="8"/>
                </a:cubicBezTo>
                <a:cubicBezTo>
                  <a:pt x="9" y="1"/>
                  <a:pt x="9" y="1"/>
                  <a:pt x="9" y="1"/>
                </a:cubicBezTo>
                <a:cubicBezTo>
                  <a:pt x="7" y="0"/>
                  <a:pt x="5" y="0"/>
                  <a:pt x="3" y="1"/>
                </a:cubicBezTo>
                <a:cubicBezTo>
                  <a:pt x="1" y="2"/>
                  <a:pt x="0" y="4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8"/>
                  <a:pt x="4" y="42"/>
                  <a:pt x="8" y="42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116" y="42"/>
                  <a:pt x="120" y="38"/>
                  <a:pt x="120" y="34"/>
                </a:cubicBezTo>
                <a:lnTo>
                  <a:pt x="120" y="6"/>
                </a:lnTo>
                <a:close/>
                <a:moveTo>
                  <a:pt x="112" y="35"/>
                </a:move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7" y="34"/>
                  <a:pt x="7" y="34"/>
                </a:cubicBezTo>
                <a:cubicBezTo>
                  <a:pt x="7" y="9"/>
                  <a:pt x="7" y="9"/>
                  <a:pt x="7" y="9"/>
                </a:cubicBezTo>
                <a:cubicBezTo>
                  <a:pt x="16" y="14"/>
                  <a:pt x="16" y="14"/>
                  <a:pt x="16" y="14"/>
                </a:cubicBezTo>
                <a:cubicBezTo>
                  <a:pt x="20" y="17"/>
                  <a:pt x="25" y="17"/>
                  <a:pt x="29" y="14"/>
                </a:cubicBezTo>
                <a:cubicBezTo>
                  <a:pt x="38" y="8"/>
                  <a:pt x="38" y="8"/>
                  <a:pt x="38" y="8"/>
                </a:cubicBezTo>
                <a:cubicBezTo>
                  <a:pt x="40" y="7"/>
                  <a:pt x="42" y="7"/>
                  <a:pt x="44" y="8"/>
                </a:cubicBezTo>
                <a:cubicBezTo>
                  <a:pt x="53" y="14"/>
                  <a:pt x="53" y="14"/>
                  <a:pt x="53" y="14"/>
                </a:cubicBezTo>
                <a:cubicBezTo>
                  <a:pt x="55" y="15"/>
                  <a:pt x="58" y="16"/>
                  <a:pt x="60" y="16"/>
                </a:cubicBezTo>
                <a:cubicBezTo>
                  <a:pt x="62" y="16"/>
                  <a:pt x="65" y="15"/>
                  <a:pt x="67" y="14"/>
                </a:cubicBezTo>
                <a:cubicBezTo>
                  <a:pt x="76" y="8"/>
                  <a:pt x="76" y="8"/>
                  <a:pt x="76" y="8"/>
                </a:cubicBezTo>
                <a:cubicBezTo>
                  <a:pt x="78" y="7"/>
                  <a:pt x="80" y="7"/>
                  <a:pt x="82" y="8"/>
                </a:cubicBezTo>
                <a:cubicBezTo>
                  <a:pt x="91" y="14"/>
                  <a:pt x="91" y="14"/>
                  <a:pt x="91" y="14"/>
                </a:cubicBezTo>
                <a:cubicBezTo>
                  <a:pt x="95" y="17"/>
                  <a:pt x="100" y="17"/>
                  <a:pt x="104" y="14"/>
                </a:cubicBezTo>
                <a:cubicBezTo>
                  <a:pt x="112" y="9"/>
                  <a:pt x="112" y="9"/>
                  <a:pt x="112" y="9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2" y="34"/>
                  <a:pt x="112" y="35"/>
                  <a:pt x="112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78">
            <a:extLst>
              <a:ext uri="{FF2B5EF4-FFF2-40B4-BE49-F238E27FC236}">
                <a16:creationId xmlns:a16="http://schemas.microsoft.com/office/drawing/2014/main" id="{D6EE1382-50FF-4AB0-8B6F-3110DBAC31A9}"/>
              </a:ext>
            </a:extLst>
          </p:cNvPr>
          <p:cNvSpPr>
            <a:spLocks noEditPoints="1"/>
          </p:cNvSpPr>
          <p:nvPr/>
        </p:nvSpPr>
        <p:spPr bwMode="auto">
          <a:xfrm>
            <a:off x="4792600" y="5295071"/>
            <a:ext cx="327662" cy="440690"/>
          </a:xfrm>
          <a:custGeom>
            <a:avLst/>
            <a:gdLst>
              <a:gd name="T0" fmla="*/ 409575 w 120"/>
              <a:gd name="T1" fmla="*/ 141159 h 160"/>
              <a:gd name="T2" fmla="*/ 406162 w 120"/>
              <a:gd name="T3" fmla="*/ 130830 h 160"/>
              <a:gd name="T4" fmla="*/ 279876 w 120"/>
              <a:gd name="T5" fmla="*/ 3443 h 160"/>
              <a:gd name="T6" fmla="*/ 279876 w 120"/>
              <a:gd name="T7" fmla="*/ 3443 h 160"/>
              <a:gd name="T8" fmla="*/ 269637 w 120"/>
              <a:gd name="T9" fmla="*/ 0 h 160"/>
              <a:gd name="T10" fmla="*/ 27305 w 120"/>
              <a:gd name="T11" fmla="*/ 0 h 160"/>
              <a:gd name="T12" fmla="*/ 0 w 120"/>
              <a:gd name="T13" fmla="*/ 27543 h 160"/>
              <a:gd name="T14" fmla="*/ 0 w 120"/>
              <a:gd name="T15" fmla="*/ 523320 h 160"/>
              <a:gd name="T16" fmla="*/ 27305 w 120"/>
              <a:gd name="T17" fmla="*/ 550863 h 160"/>
              <a:gd name="T18" fmla="*/ 382270 w 120"/>
              <a:gd name="T19" fmla="*/ 550863 h 160"/>
              <a:gd name="T20" fmla="*/ 409575 w 120"/>
              <a:gd name="T21" fmla="*/ 523320 h 160"/>
              <a:gd name="T22" fmla="*/ 409575 w 120"/>
              <a:gd name="T23" fmla="*/ 141159 h 160"/>
              <a:gd name="T24" fmla="*/ 409575 w 120"/>
              <a:gd name="T25" fmla="*/ 141159 h 160"/>
              <a:gd name="T26" fmla="*/ 283289 w 120"/>
              <a:gd name="T27" fmla="*/ 44758 h 160"/>
              <a:gd name="T28" fmla="*/ 365204 w 120"/>
              <a:gd name="T29" fmla="*/ 127387 h 160"/>
              <a:gd name="T30" fmla="*/ 290116 w 120"/>
              <a:gd name="T31" fmla="*/ 127387 h 160"/>
              <a:gd name="T32" fmla="*/ 283289 w 120"/>
              <a:gd name="T33" fmla="*/ 120501 h 160"/>
              <a:gd name="T34" fmla="*/ 283289 w 120"/>
              <a:gd name="T35" fmla="*/ 44758 h 160"/>
              <a:gd name="T36" fmla="*/ 382270 w 120"/>
              <a:gd name="T37" fmla="*/ 523320 h 160"/>
              <a:gd name="T38" fmla="*/ 382270 w 120"/>
              <a:gd name="T39" fmla="*/ 526763 h 160"/>
              <a:gd name="T40" fmla="*/ 27305 w 120"/>
              <a:gd name="T41" fmla="*/ 526763 h 160"/>
              <a:gd name="T42" fmla="*/ 23892 w 120"/>
              <a:gd name="T43" fmla="*/ 523320 h 160"/>
              <a:gd name="T44" fmla="*/ 23892 w 120"/>
              <a:gd name="T45" fmla="*/ 27543 h 160"/>
              <a:gd name="T46" fmla="*/ 27305 w 120"/>
              <a:gd name="T47" fmla="*/ 24100 h 160"/>
              <a:gd name="T48" fmla="*/ 259398 w 120"/>
              <a:gd name="T49" fmla="*/ 24100 h 160"/>
              <a:gd name="T50" fmla="*/ 259398 w 120"/>
              <a:gd name="T51" fmla="*/ 120501 h 160"/>
              <a:gd name="T52" fmla="*/ 290116 w 120"/>
              <a:gd name="T53" fmla="*/ 151487 h 160"/>
              <a:gd name="T54" fmla="*/ 382270 w 120"/>
              <a:gd name="T55" fmla="*/ 151487 h 160"/>
              <a:gd name="T56" fmla="*/ 382270 w 120"/>
              <a:gd name="T57" fmla="*/ 523320 h 1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20" h="160">
                <a:moveTo>
                  <a:pt x="120" y="41"/>
                </a:moveTo>
                <a:cubicBezTo>
                  <a:pt x="120" y="40"/>
                  <a:pt x="120" y="39"/>
                  <a:pt x="119" y="38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80" y="0"/>
                  <a:pt x="79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6" y="160"/>
                  <a:pt x="120" y="156"/>
                  <a:pt x="120" y="152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20" y="41"/>
                  <a:pt x="120" y="41"/>
                  <a:pt x="120" y="41"/>
                </a:cubicBezTo>
                <a:close/>
                <a:moveTo>
                  <a:pt x="83" y="13"/>
                </a:moveTo>
                <a:cubicBezTo>
                  <a:pt x="107" y="37"/>
                  <a:pt x="107" y="37"/>
                  <a:pt x="107" y="37"/>
                </a:cubicBezTo>
                <a:cubicBezTo>
                  <a:pt x="85" y="37"/>
                  <a:pt x="85" y="37"/>
                  <a:pt x="85" y="37"/>
                </a:cubicBezTo>
                <a:cubicBezTo>
                  <a:pt x="84" y="37"/>
                  <a:pt x="83" y="36"/>
                  <a:pt x="83" y="35"/>
                </a:cubicBezTo>
                <a:lnTo>
                  <a:pt x="83" y="13"/>
                </a:lnTo>
                <a:close/>
                <a:moveTo>
                  <a:pt x="112" y="152"/>
                </a:moveTo>
                <a:cubicBezTo>
                  <a:pt x="112" y="152"/>
                  <a:pt x="112" y="153"/>
                  <a:pt x="112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7" y="152"/>
                  <a:pt x="7" y="15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7"/>
                  <a:pt x="8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6" y="35"/>
                  <a:pt x="76" y="35"/>
                  <a:pt x="76" y="35"/>
                </a:cubicBezTo>
                <a:cubicBezTo>
                  <a:pt x="76" y="40"/>
                  <a:pt x="80" y="44"/>
                  <a:pt x="85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152"/>
                  <a:pt x="112" y="152"/>
                  <a:pt x="112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79">
            <a:extLst>
              <a:ext uri="{FF2B5EF4-FFF2-40B4-BE49-F238E27FC236}">
                <a16:creationId xmlns:a16="http://schemas.microsoft.com/office/drawing/2014/main" id="{30A14A07-D8DB-4845-8DEE-867004CE0B8C}"/>
              </a:ext>
            </a:extLst>
          </p:cNvPr>
          <p:cNvSpPr>
            <a:spLocks noEditPoints="1"/>
          </p:cNvSpPr>
          <p:nvPr/>
        </p:nvSpPr>
        <p:spPr bwMode="auto">
          <a:xfrm>
            <a:off x="4743308" y="3351877"/>
            <a:ext cx="436880" cy="360678"/>
          </a:xfrm>
          <a:custGeom>
            <a:avLst/>
            <a:gdLst>
              <a:gd name="T0" fmla="*/ 511969 w 160"/>
              <a:gd name="T1" fmla="*/ 0 h 131"/>
              <a:gd name="T2" fmla="*/ 34131 w 160"/>
              <a:gd name="T3" fmla="*/ 0 h 131"/>
              <a:gd name="T4" fmla="*/ 0 w 160"/>
              <a:gd name="T5" fmla="*/ 34416 h 131"/>
              <a:gd name="T6" fmla="*/ 0 w 160"/>
              <a:gd name="T7" fmla="*/ 75715 h 131"/>
              <a:gd name="T8" fmla="*/ 34131 w 160"/>
              <a:gd name="T9" fmla="*/ 110131 h 131"/>
              <a:gd name="T10" fmla="*/ 51197 w 160"/>
              <a:gd name="T11" fmla="*/ 110131 h 131"/>
              <a:gd name="T12" fmla="*/ 225266 w 160"/>
              <a:gd name="T13" fmla="*/ 285653 h 131"/>
              <a:gd name="T14" fmla="*/ 225266 w 160"/>
              <a:gd name="T15" fmla="*/ 440525 h 131"/>
              <a:gd name="T16" fmla="*/ 232093 w 160"/>
              <a:gd name="T17" fmla="*/ 450850 h 131"/>
              <a:gd name="T18" fmla="*/ 235506 w 160"/>
              <a:gd name="T19" fmla="*/ 450850 h 131"/>
              <a:gd name="T20" fmla="*/ 245745 w 160"/>
              <a:gd name="T21" fmla="*/ 447408 h 131"/>
              <a:gd name="T22" fmla="*/ 317421 w 160"/>
              <a:gd name="T23" fmla="*/ 375135 h 131"/>
              <a:gd name="T24" fmla="*/ 320834 w 160"/>
              <a:gd name="T25" fmla="*/ 368252 h 131"/>
              <a:gd name="T26" fmla="*/ 320834 w 160"/>
              <a:gd name="T27" fmla="*/ 285653 h 131"/>
              <a:gd name="T28" fmla="*/ 498316 w 160"/>
              <a:gd name="T29" fmla="*/ 110131 h 131"/>
              <a:gd name="T30" fmla="*/ 511969 w 160"/>
              <a:gd name="T31" fmla="*/ 110131 h 131"/>
              <a:gd name="T32" fmla="*/ 546100 w 160"/>
              <a:gd name="T33" fmla="*/ 75715 h 131"/>
              <a:gd name="T34" fmla="*/ 546100 w 160"/>
              <a:gd name="T35" fmla="*/ 34416 h 131"/>
              <a:gd name="T36" fmla="*/ 511969 w 160"/>
              <a:gd name="T37" fmla="*/ 0 h 131"/>
              <a:gd name="T38" fmla="*/ 300355 w 160"/>
              <a:gd name="T39" fmla="*/ 271887 h 131"/>
              <a:gd name="T40" fmla="*/ 296942 w 160"/>
              <a:gd name="T41" fmla="*/ 282211 h 131"/>
              <a:gd name="T42" fmla="*/ 296942 w 160"/>
              <a:gd name="T43" fmla="*/ 361368 h 131"/>
              <a:gd name="T44" fmla="*/ 249158 w 160"/>
              <a:gd name="T45" fmla="*/ 412992 h 131"/>
              <a:gd name="T46" fmla="*/ 249158 w 160"/>
              <a:gd name="T47" fmla="*/ 282211 h 131"/>
              <a:gd name="T48" fmla="*/ 245745 w 160"/>
              <a:gd name="T49" fmla="*/ 271887 h 131"/>
              <a:gd name="T50" fmla="*/ 81915 w 160"/>
              <a:gd name="T51" fmla="*/ 110131 h 131"/>
              <a:gd name="T52" fmla="*/ 464185 w 160"/>
              <a:gd name="T53" fmla="*/ 110131 h 131"/>
              <a:gd name="T54" fmla="*/ 300355 w 160"/>
              <a:gd name="T55" fmla="*/ 271887 h 131"/>
              <a:gd name="T56" fmla="*/ 522208 w 160"/>
              <a:gd name="T57" fmla="*/ 75715 h 131"/>
              <a:gd name="T58" fmla="*/ 511969 w 160"/>
              <a:gd name="T59" fmla="*/ 86040 h 131"/>
              <a:gd name="T60" fmla="*/ 34131 w 160"/>
              <a:gd name="T61" fmla="*/ 86040 h 131"/>
              <a:gd name="T62" fmla="*/ 23892 w 160"/>
              <a:gd name="T63" fmla="*/ 75715 h 131"/>
              <a:gd name="T64" fmla="*/ 23892 w 160"/>
              <a:gd name="T65" fmla="*/ 34416 h 131"/>
              <a:gd name="T66" fmla="*/ 34131 w 160"/>
              <a:gd name="T67" fmla="*/ 24091 h 131"/>
              <a:gd name="T68" fmla="*/ 511969 w 160"/>
              <a:gd name="T69" fmla="*/ 24091 h 131"/>
              <a:gd name="T70" fmla="*/ 522208 w 160"/>
              <a:gd name="T71" fmla="*/ 34416 h 131"/>
              <a:gd name="T72" fmla="*/ 522208 w 160"/>
              <a:gd name="T73" fmla="*/ 75715 h 13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31">
                <a:moveTo>
                  <a:pt x="150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7"/>
                  <a:pt x="4" y="32"/>
                  <a:pt x="10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128"/>
                  <a:pt x="66" y="128"/>
                  <a:pt x="66" y="128"/>
                </a:cubicBezTo>
                <a:cubicBezTo>
                  <a:pt x="66" y="129"/>
                  <a:pt x="67" y="131"/>
                  <a:pt x="68" y="131"/>
                </a:cubicBezTo>
                <a:cubicBezTo>
                  <a:pt x="68" y="131"/>
                  <a:pt x="69" y="131"/>
                  <a:pt x="69" y="131"/>
                </a:cubicBezTo>
                <a:cubicBezTo>
                  <a:pt x="70" y="131"/>
                  <a:pt x="71" y="131"/>
                  <a:pt x="72" y="130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4" y="83"/>
                  <a:pt x="94" y="83"/>
                  <a:pt x="94" y="83"/>
                </a:cubicBezTo>
                <a:cubicBezTo>
                  <a:pt x="146" y="32"/>
                  <a:pt x="146" y="32"/>
                  <a:pt x="146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6" y="32"/>
                  <a:pt x="160" y="27"/>
                  <a:pt x="160" y="22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4"/>
                  <a:pt x="156" y="0"/>
                  <a:pt x="150" y="0"/>
                </a:cubicBezTo>
                <a:close/>
                <a:moveTo>
                  <a:pt x="88" y="79"/>
                </a:moveTo>
                <a:cubicBezTo>
                  <a:pt x="88" y="80"/>
                  <a:pt x="87" y="81"/>
                  <a:pt x="87" y="82"/>
                </a:cubicBezTo>
                <a:cubicBezTo>
                  <a:pt x="87" y="105"/>
                  <a:pt x="87" y="105"/>
                  <a:pt x="87" y="105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3" y="82"/>
                  <a:pt x="73" y="82"/>
                  <a:pt x="73" y="82"/>
                </a:cubicBezTo>
                <a:cubicBezTo>
                  <a:pt x="73" y="81"/>
                  <a:pt x="72" y="80"/>
                  <a:pt x="72" y="79"/>
                </a:cubicBezTo>
                <a:cubicBezTo>
                  <a:pt x="24" y="32"/>
                  <a:pt x="24" y="32"/>
                  <a:pt x="24" y="32"/>
                </a:cubicBezTo>
                <a:cubicBezTo>
                  <a:pt x="136" y="32"/>
                  <a:pt x="136" y="32"/>
                  <a:pt x="136" y="32"/>
                </a:cubicBezTo>
                <a:lnTo>
                  <a:pt x="88" y="79"/>
                </a:lnTo>
                <a:close/>
                <a:moveTo>
                  <a:pt x="153" y="22"/>
                </a:moveTo>
                <a:cubicBezTo>
                  <a:pt x="153" y="23"/>
                  <a:pt x="152" y="25"/>
                  <a:pt x="15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8" y="25"/>
                  <a:pt x="7" y="23"/>
                  <a:pt x="7" y="22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8"/>
                  <a:pt x="8" y="7"/>
                  <a:pt x="10" y="7"/>
                </a:cubicBezTo>
                <a:cubicBezTo>
                  <a:pt x="150" y="7"/>
                  <a:pt x="150" y="7"/>
                  <a:pt x="150" y="7"/>
                </a:cubicBezTo>
                <a:cubicBezTo>
                  <a:pt x="152" y="7"/>
                  <a:pt x="153" y="8"/>
                  <a:pt x="153" y="10"/>
                </a:cubicBezTo>
                <a:cubicBezTo>
                  <a:pt x="153" y="22"/>
                  <a:pt x="153" y="22"/>
                  <a:pt x="153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80">
            <a:extLst>
              <a:ext uri="{FF2B5EF4-FFF2-40B4-BE49-F238E27FC236}">
                <a16:creationId xmlns:a16="http://schemas.microsoft.com/office/drawing/2014/main" id="{2AFB7071-2356-49E9-8987-D90764AC9FC5}"/>
              </a:ext>
            </a:extLst>
          </p:cNvPr>
          <p:cNvSpPr>
            <a:spLocks noEditPoints="1"/>
          </p:cNvSpPr>
          <p:nvPr/>
        </p:nvSpPr>
        <p:spPr bwMode="auto">
          <a:xfrm>
            <a:off x="4808889" y="4307763"/>
            <a:ext cx="299718" cy="440688"/>
          </a:xfrm>
          <a:custGeom>
            <a:avLst/>
            <a:gdLst>
              <a:gd name="T0" fmla="*/ 299720 w 110"/>
              <a:gd name="T1" fmla="*/ 189359 h 160"/>
              <a:gd name="T2" fmla="*/ 371244 w 110"/>
              <a:gd name="T3" fmla="*/ 92958 h 160"/>
              <a:gd name="T4" fmla="*/ 371244 w 110"/>
              <a:gd name="T5" fmla="*/ 82629 h 160"/>
              <a:gd name="T6" fmla="*/ 361026 w 110"/>
              <a:gd name="T7" fmla="*/ 75744 h 160"/>
              <a:gd name="T8" fmla="*/ 54495 w 110"/>
              <a:gd name="T9" fmla="*/ 75744 h 160"/>
              <a:gd name="T10" fmla="*/ 54495 w 110"/>
              <a:gd name="T11" fmla="*/ 58529 h 160"/>
              <a:gd name="T12" fmla="*/ 71524 w 110"/>
              <a:gd name="T13" fmla="*/ 30986 h 160"/>
              <a:gd name="T14" fmla="*/ 40871 w 110"/>
              <a:gd name="T15" fmla="*/ 0 h 160"/>
              <a:gd name="T16" fmla="*/ 10218 w 110"/>
              <a:gd name="T17" fmla="*/ 30986 h 160"/>
              <a:gd name="T18" fmla="*/ 27247 w 110"/>
              <a:gd name="T19" fmla="*/ 58529 h 160"/>
              <a:gd name="T20" fmla="*/ 27247 w 110"/>
              <a:gd name="T21" fmla="*/ 526763 h 160"/>
              <a:gd name="T22" fmla="*/ 13624 w 110"/>
              <a:gd name="T23" fmla="*/ 526763 h 160"/>
              <a:gd name="T24" fmla="*/ 0 w 110"/>
              <a:gd name="T25" fmla="*/ 537091 h 160"/>
              <a:gd name="T26" fmla="*/ 13624 w 110"/>
              <a:gd name="T27" fmla="*/ 550863 h 160"/>
              <a:gd name="T28" fmla="*/ 68118 w 110"/>
              <a:gd name="T29" fmla="*/ 550863 h 160"/>
              <a:gd name="T30" fmla="*/ 81742 w 110"/>
              <a:gd name="T31" fmla="*/ 537091 h 160"/>
              <a:gd name="T32" fmla="*/ 68118 w 110"/>
              <a:gd name="T33" fmla="*/ 526763 h 160"/>
              <a:gd name="T34" fmla="*/ 54495 w 110"/>
              <a:gd name="T35" fmla="*/ 526763 h 160"/>
              <a:gd name="T36" fmla="*/ 54495 w 110"/>
              <a:gd name="T37" fmla="*/ 306418 h 160"/>
              <a:gd name="T38" fmla="*/ 361026 w 110"/>
              <a:gd name="T39" fmla="*/ 306418 h 160"/>
              <a:gd name="T40" fmla="*/ 371244 w 110"/>
              <a:gd name="T41" fmla="*/ 299532 h 160"/>
              <a:gd name="T42" fmla="*/ 371244 w 110"/>
              <a:gd name="T43" fmla="*/ 285760 h 160"/>
              <a:gd name="T44" fmla="*/ 299720 w 110"/>
              <a:gd name="T45" fmla="*/ 189359 h 160"/>
              <a:gd name="T46" fmla="*/ 40871 w 110"/>
              <a:gd name="T47" fmla="*/ 37872 h 160"/>
              <a:gd name="T48" fmla="*/ 34059 w 110"/>
              <a:gd name="T49" fmla="*/ 30986 h 160"/>
              <a:gd name="T50" fmla="*/ 40871 w 110"/>
              <a:gd name="T51" fmla="*/ 24100 h 160"/>
              <a:gd name="T52" fmla="*/ 47683 w 110"/>
              <a:gd name="T53" fmla="*/ 30986 h 160"/>
              <a:gd name="T54" fmla="*/ 40871 w 110"/>
              <a:gd name="T55" fmla="*/ 37872 h 160"/>
              <a:gd name="T56" fmla="*/ 54495 w 110"/>
              <a:gd name="T57" fmla="*/ 282317 h 160"/>
              <a:gd name="T58" fmla="*/ 54495 w 110"/>
              <a:gd name="T59" fmla="*/ 282317 h 160"/>
              <a:gd name="T60" fmla="*/ 54495 w 110"/>
              <a:gd name="T61" fmla="*/ 241003 h 160"/>
              <a:gd name="T62" fmla="*/ 95365 w 110"/>
              <a:gd name="T63" fmla="*/ 241003 h 160"/>
              <a:gd name="T64" fmla="*/ 105583 w 110"/>
              <a:gd name="T65" fmla="*/ 227231 h 160"/>
              <a:gd name="T66" fmla="*/ 95365 w 110"/>
              <a:gd name="T67" fmla="*/ 213459 h 160"/>
              <a:gd name="T68" fmla="*/ 54495 w 110"/>
              <a:gd name="T69" fmla="*/ 213459 h 160"/>
              <a:gd name="T70" fmla="*/ 54495 w 110"/>
              <a:gd name="T71" fmla="*/ 168702 h 160"/>
              <a:gd name="T72" fmla="*/ 115801 w 110"/>
              <a:gd name="T73" fmla="*/ 168702 h 160"/>
              <a:gd name="T74" fmla="*/ 129425 w 110"/>
              <a:gd name="T75" fmla="*/ 154930 h 160"/>
              <a:gd name="T76" fmla="*/ 115801 w 110"/>
              <a:gd name="T77" fmla="*/ 141159 h 160"/>
              <a:gd name="T78" fmla="*/ 54495 w 110"/>
              <a:gd name="T79" fmla="*/ 141159 h 160"/>
              <a:gd name="T80" fmla="*/ 54495 w 110"/>
              <a:gd name="T81" fmla="*/ 99844 h 160"/>
              <a:gd name="T82" fmla="*/ 333779 w 110"/>
              <a:gd name="T83" fmla="*/ 99844 h 160"/>
              <a:gd name="T84" fmla="*/ 272473 w 110"/>
              <a:gd name="T85" fmla="*/ 182473 h 160"/>
              <a:gd name="T86" fmla="*/ 272473 w 110"/>
              <a:gd name="T87" fmla="*/ 199688 h 160"/>
              <a:gd name="T88" fmla="*/ 333779 w 110"/>
              <a:gd name="T89" fmla="*/ 282317 h 160"/>
              <a:gd name="T90" fmla="*/ 54495 w 110"/>
              <a:gd name="T91" fmla="*/ 282317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0" h="160">
                <a:moveTo>
                  <a:pt x="88" y="55"/>
                </a:moveTo>
                <a:cubicBezTo>
                  <a:pt x="109" y="27"/>
                  <a:pt x="109" y="27"/>
                  <a:pt x="109" y="27"/>
                </a:cubicBezTo>
                <a:cubicBezTo>
                  <a:pt x="109" y="26"/>
                  <a:pt x="110" y="25"/>
                  <a:pt x="109" y="24"/>
                </a:cubicBezTo>
                <a:cubicBezTo>
                  <a:pt x="108" y="22"/>
                  <a:pt x="107" y="22"/>
                  <a:pt x="10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7"/>
                  <a:pt x="16" y="17"/>
                  <a:pt x="16" y="17"/>
                </a:cubicBezTo>
                <a:cubicBezTo>
                  <a:pt x="19" y="15"/>
                  <a:pt x="21" y="12"/>
                  <a:pt x="21" y="9"/>
                </a:cubicBezTo>
                <a:cubicBezTo>
                  <a:pt x="21" y="4"/>
                  <a:pt x="17" y="0"/>
                  <a:pt x="12" y="0"/>
                </a:cubicBezTo>
                <a:cubicBezTo>
                  <a:pt x="7" y="0"/>
                  <a:pt x="3" y="4"/>
                  <a:pt x="3" y="9"/>
                </a:cubicBezTo>
                <a:cubicBezTo>
                  <a:pt x="3" y="12"/>
                  <a:pt x="5" y="15"/>
                  <a:pt x="8" y="17"/>
                </a:cubicBezTo>
                <a:cubicBezTo>
                  <a:pt x="8" y="153"/>
                  <a:pt x="8" y="153"/>
                  <a:pt x="8" y="153"/>
                </a:cubicBezTo>
                <a:cubicBezTo>
                  <a:pt x="4" y="153"/>
                  <a:pt x="4" y="153"/>
                  <a:pt x="4" y="153"/>
                </a:cubicBezTo>
                <a:cubicBezTo>
                  <a:pt x="2" y="153"/>
                  <a:pt x="0" y="154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22" y="160"/>
                  <a:pt x="24" y="158"/>
                  <a:pt x="24" y="156"/>
                </a:cubicBezTo>
                <a:cubicBezTo>
                  <a:pt x="24" y="154"/>
                  <a:pt x="22" y="153"/>
                  <a:pt x="20" y="153"/>
                </a:cubicBezTo>
                <a:cubicBezTo>
                  <a:pt x="16" y="153"/>
                  <a:pt x="16" y="153"/>
                  <a:pt x="16" y="153"/>
                </a:cubicBezTo>
                <a:cubicBezTo>
                  <a:pt x="16" y="89"/>
                  <a:pt x="16" y="89"/>
                  <a:pt x="16" y="89"/>
                </a:cubicBezTo>
                <a:cubicBezTo>
                  <a:pt x="106" y="89"/>
                  <a:pt x="106" y="89"/>
                  <a:pt x="106" y="89"/>
                </a:cubicBezTo>
                <a:cubicBezTo>
                  <a:pt x="107" y="89"/>
                  <a:pt x="108" y="88"/>
                  <a:pt x="109" y="87"/>
                </a:cubicBezTo>
                <a:cubicBezTo>
                  <a:pt x="109" y="86"/>
                  <a:pt x="109" y="84"/>
                  <a:pt x="109" y="83"/>
                </a:cubicBezTo>
                <a:lnTo>
                  <a:pt x="88" y="55"/>
                </a:lnTo>
                <a:close/>
                <a:moveTo>
                  <a:pt x="12" y="11"/>
                </a:moveTo>
                <a:cubicBezTo>
                  <a:pt x="11" y="11"/>
                  <a:pt x="10" y="10"/>
                  <a:pt x="10" y="9"/>
                </a:cubicBezTo>
                <a:cubicBezTo>
                  <a:pt x="10" y="8"/>
                  <a:pt x="11" y="7"/>
                  <a:pt x="12" y="7"/>
                </a:cubicBezTo>
                <a:cubicBezTo>
                  <a:pt x="13" y="7"/>
                  <a:pt x="14" y="8"/>
                  <a:pt x="14" y="9"/>
                </a:cubicBezTo>
                <a:cubicBezTo>
                  <a:pt x="14" y="10"/>
                  <a:pt x="13" y="11"/>
                  <a:pt x="12" y="11"/>
                </a:cubicBezTo>
                <a:close/>
                <a:moveTo>
                  <a:pt x="16" y="82"/>
                </a:moveTo>
                <a:cubicBezTo>
                  <a:pt x="16" y="82"/>
                  <a:pt x="16" y="82"/>
                  <a:pt x="16" y="82"/>
                </a:cubicBezTo>
                <a:cubicBezTo>
                  <a:pt x="16" y="70"/>
                  <a:pt x="16" y="70"/>
                  <a:pt x="16" y="70"/>
                </a:cubicBezTo>
                <a:cubicBezTo>
                  <a:pt x="28" y="70"/>
                  <a:pt x="28" y="70"/>
                  <a:pt x="28" y="70"/>
                </a:cubicBezTo>
                <a:cubicBezTo>
                  <a:pt x="30" y="70"/>
                  <a:pt x="31" y="68"/>
                  <a:pt x="31" y="66"/>
                </a:cubicBezTo>
                <a:cubicBezTo>
                  <a:pt x="31" y="64"/>
                  <a:pt x="30" y="62"/>
                  <a:pt x="28" y="62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49"/>
                  <a:pt x="16" y="49"/>
                  <a:pt x="16" y="49"/>
                </a:cubicBezTo>
                <a:cubicBezTo>
                  <a:pt x="34" y="49"/>
                  <a:pt x="34" y="49"/>
                  <a:pt x="34" y="49"/>
                </a:cubicBezTo>
                <a:cubicBezTo>
                  <a:pt x="36" y="49"/>
                  <a:pt x="38" y="47"/>
                  <a:pt x="38" y="45"/>
                </a:cubicBezTo>
                <a:cubicBezTo>
                  <a:pt x="38" y="43"/>
                  <a:pt x="36" y="41"/>
                  <a:pt x="34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29"/>
                  <a:pt x="16" y="29"/>
                  <a:pt x="16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80" y="53"/>
                  <a:pt x="80" y="53"/>
                  <a:pt x="80" y="53"/>
                </a:cubicBezTo>
                <a:cubicBezTo>
                  <a:pt x="79" y="55"/>
                  <a:pt x="79" y="56"/>
                  <a:pt x="80" y="58"/>
                </a:cubicBezTo>
                <a:cubicBezTo>
                  <a:pt x="98" y="82"/>
                  <a:pt x="98" y="82"/>
                  <a:pt x="98" y="82"/>
                </a:cubicBezTo>
                <a:cubicBezTo>
                  <a:pt x="16" y="82"/>
                  <a:pt x="16" y="82"/>
                  <a:pt x="16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87">
            <a:extLst>
              <a:ext uri="{FF2B5EF4-FFF2-40B4-BE49-F238E27FC236}">
                <a16:creationId xmlns:a16="http://schemas.microsoft.com/office/drawing/2014/main" id="{78EE32C9-9A8F-47CE-88D8-079CF3DA8B0B}"/>
              </a:ext>
            </a:extLst>
          </p:cNvPr>
          <p:cNvSpPr>
            <a:spLocks noEditPoints="1"/>
          </p:cNvSpPr>
          <p:nvPr/>
        </p:nvSpPr>
        <p:spPr bwMode="auto">
          <a:xfrm>
            <a:off x="5721351" y="1382634"/>
            <a:ext cx="436878" cy="285748"/>
          </a:xfrm>
          <a:custGeom>
            <a:avLst/>
            <a:gdLst>
              <a:gd name="T0" fmla="*/ 34131 w 160"/>
              <a:gd name="T1" fmla="*/ 0 h 104"/>
              <a:gd name="T2" fmla="*/ 0 w 160"/>
              <a:gd name="T3" fmla="*/ 322843 h 104"/>
              <a:gd name="T4" fmla="*/ 511969 w 160"/>
              <a:gd name="T5" fmla="*/ 357188 h 104"/>
              <a:gd name="T6" fmla="*/ 546100 w 160"/>
              <a:gd name="T7" fmla="*/ 34345 h 104"/>
              <a:gd name="T8" fmla="*/ 522208 w 160"/>
              <a:gd name="T9" fmla="*/ 322843 h 104"/>
              <a:gd name="T10" fmla="*/ 34131 w 160"/>
              <a:gd name="T11" fmla="*/ 333147 h 104"/>
              <a:gd name="T12" fmla="*/ 23892 w 160"/>
              <a:gd name="T13" fmla="*/ 34345 h 104"/>
              <a:gd name="T14" fmla="*/ 511969 w 160"/>
              <a:gd name="T15" fmla="*/ 24042 h 104"/>
              <a:gd name="T16" fmla="*/ 522208 w 160"/>
              <a:gd name="T17" fmla="*/ 322843 h 104"/>
              <a:gd name="T18" fmla="*/ 324247 w 160"/>
              <a:gd name="T19" fmla="*/ 103035 h 104"/>
              <a:gd name="T20" fmla="*/ 324247 w 160"/>
              <a:gd name="T21" fmla="*/ 127077 h 104"/>
              <a:gd name="T22" fmla="*/ 460772 w 160"/>
              <a:gd name="T23" fmla="*/ 113339 h 104"/>
              <a:gd name="T24" fmla="*/ 450533 w 160"/>
              <a:gd name="T25" fmla="*/ 168291 h 104"/>
              <a:gd name="T26" fmla="*/ 314008 w 160"/>
              <a:gd name="T27" fmla="*/ 178594 h 104"/>
              <a:gd name="T28" fmla="*/ 450533 w 160"/>
              <a:gd name="T29" fmla="*/ 192332 h 104"/>
              <a:gd name="T30" fmla="*/ 450533 w 160"/>
              <a:gd name="T31" fmla="*/ 168291 h 104"/>
              <a:gd name="T32" fmla="*/ 324247 w 160"/>
              <a:gd name="T33" fmla="*/ 233546 h 104"/>
              <a:gd name="T34" fmla="*/ 324247 w 160"/>
              <a:gd name="T35" fmla="*/ 254153 h 104"/>
              <a:gd name="T36" fmla="*/ 460772 w 160"/>
              <a:gd name="T37" fmla="*/ 243850 h 104"/>
              <a:gd name="T38" fmla="*/ 215027 w 160"/>
              <a:gd name="T39" fmla="*/ 216374 h 104"/>
              <a:gd name="T40" fmla="*/ 204788 w 160"/>
              <a:gd name="T41" fmla="*/ 168291 h 104"/>
              <a:gd name="T42" fmla="*/ 215027 w 160"/>
              <a:gd name="T43" fmla="*/ 164856 h 104"/>
              <a:gd name="T44" fmla="*/ 174069 w 160"/>
              <a:gd name="T45" fmla="*/ 54952 h 104"/>
              <a:gd name="T46" fmla="*/ 170656 w 160"/>
              <a:gd name="T47" fmla="*/ 54952 h 104"/>
              <a:gd name="T48" fmla="*/ 105807 w 160"/>
              <a:gd name="T49" fmla="*/ 75559 h 104"/>
              <a:gd name="T50" fmla="*/ 88741 w 160"/>
              <a:gd name="T51" fmla="*/ 137380 h 104"/>
              <a:gd name="T52" fmla="*/ 105807 w 160"/>
              <a:gd name="T53" fmla="*/ 164856 h 104"/>
              <a:gd name="T54" fmla="*/ 129699 w 160"/>
              <a:gd name="T55" fmla="*/ 192332 h 104"/>
              <a:gd name="T56" fmla="*/ 61436 w 160"/>
              <a:gd name="T57" fmla="*/ 257588 h 104"/>
              <a:gd name="T58" fmla="*/ 71676 w 160"/>
              <a:gd name="T59" fmla="*/ 312540 h 104"/>
              <a:gd name="T60" fmla="*/ 255984 w 160"/>
              <a:gd name="T61" fmla="*/ 302236 h 104"/>
              <a:gd name="T62" fmla="*/ 215027 w 160"/>
              <a:gd name="T63" fmla="*/ 216374 h 104"/>
              <a:gd name="T64" fmla="*/ 109220 w 160"/>
              <a:gd name="T65" fmla="*/ 133946 h 104"/>
              <a:gd name="T66" fmla="*/ 119459 w 160"/>
              <a:gd name="T67" fmla="*/ 85863 h 104"/>
              <a:gd name="T68" fmla="*/ 163830 w 160"/>
              <a:gd name="T69" fmla="*/ 75559 h 104"/>
              <a:gd name="T70" fmla="*/ 174069 w 160"/>
              <a:gd name="T71" fmla="*/ 75559 h 104"/>
              <a:gd name="T72" fmla="*/ 208201 w 160"/>
              <a:gd name="T73" fmla="*/ 127077 h 104"/>
              <a:gd name="T74" fmla="*/ 170656 w 160"/>
              <a:gd name="T75" fmla="*/ 99601 h 104"/>
              <a:gd name="T76" fmla="*/ 160417 w 160"/>
              <a:gd name="T77" fmla="*/ 113339 h 104"/>
              <a:gd name="T78" fmla="*/ 143351 w 160"/>
              <a:gd name="T79" fmla="*/ 120208 h 104"/>
              <a:gd name="T80" fmla="*/ 109220 w 160"/>
              <a:gd name="T81" fmla="*/ 133946 h 104"/>
              <a:gd name="T82" fmla="*/ 133112 w 160"/>
              <a:gd name="T83" fmla="*/ 144249 h 104"/>
              <a:gd name="T84" fmla="*/ 180896 w 160"/>
              <a:gd name="T85" fmla="*/ 127077 h 104"/>
              <a:gd name="T86" fmla="*/ 157004 w 160"/>
              <a:gd name="T87" fmla="*/ 182029 h 104"/>
              <a:gd name="T88" fmla="*/ 146764 w 160"/>
              <a:gd name="T89" fmla="*/ 202636 h 104"/>
              <a:gd name="T90" fmla="*/ 167243 w 160"/>
              <a:gd name="T91" fmla="*/ 202636 h 104"/>
              <a:gd name="T92" fmla="*/ 157004 w 160"/>
              <a:gd name="T93" fmla="*/ 250719 h 104"/>
              <a:gd name="T94" fmla="*/ 146764 w 160"/>
              <a:gd name="T95" fmla="*/ 202636 h 104"/>
              <a:gd name="T96" fmla="*/ 81915 w 160"/>
              <a:gd name="T97" fmla="*/ 257588 h 104"/>
              <a:gd name="T98" fmla="*/ 109220 w 160"/>
              <a:gd name="T99" fmla="*/ 236981 h 104"/>
              <a:gd name="T100" fmla="*/ 208201 w 160"/>
              <a:gd name="T101" fmla="*/ 236981 h 104"/>
              <a:gd name="T102" fmla="*/ 235506 w 160"/>
              <a:gd name="T103" fmla="*/ 257588 h 104"/>
              <a:gd name="T104" fmla="*/ 81915 w 160"/>
              <a:gd name="T105" fmla="*/ 291933 h 10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0" h="104">
                <a:moveTo>
                  <a:pt x="150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00"/>
                  <a:pt x="5" y="104"/>
                  <a:pt x="10" y="104"/>
                </a:cubicBezTo>
                <a:cubicBezTo>
                  <a:pt x="150" y="104"/>
                  <a:pt x="150" y="104"/>
                  <a:pt x="150" y="104"/>
                </a:cubicBezTo>
                <a:cubicBezTo>
                  <a:pt x="155" y="104"/>
                  <a:pt x="160" y="100"/>
                  <a:pt x="160" y="94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5"/>
                  <a:pt x="155" y="0"/>
                  <a:pt x="150" y="0"/>
                </a:cubicBezTo>
                <a:close/>
                <a:moveTo>
                  <a:pt x="153" y="94"/>
                </a:moveTo>
                <a:cubicBezTo>
                  <a:pt x="153" y="96"/>
                  <a:pt x="152" y="97"/>
                  <a:pt x="150" y="97"/>
                </a:cubicBezTo>
                <a:cubicBezTo>
                  <a:pt x="10" y="97"/>
                  <a:pt x="10" y="97"/>
                  <a:pt x="10" y="97"/>
                </a:cubicBezTo>
                <a:cubicBezTo>
                  <a:pt x="8" y="97"/>
                  <a:pt x="7" y="96"/>
                  <a:pt x="7" y="94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8"/>
                  <a:pt x="8" y="7"/>
                  <a:pt x="10" y="7"/>
                </a:cubicBezTo>
                <a:cubicBezTo>
                  <a:pt x="150" y="7"/>
                  <a:pt x="150" y="7"/>
                  <a:pt x="150" y="7"/>
                </a:cubicBezTo>
                <a:cubicBezTo>
                  <a:pt x="152" y="7"/>
                  <a:pt x="153" y="8"/>
                  <a:pt x="153" y="10"/>
                </a:cubicBezTo>
                <a:lnTo>
                  <a:pt x="153" y="94"/>
                </a:lnTo>
                <a:close/>
                <a:moveTo>
                  <a:pt x="132" y="30"/>
                </a:moveTo>
                <a:cubicBezTo>
                  <a:pt x="95" y="30"/>
                  <a:pt x="95" y="30"/>
                  <a:pt x="95" y="30"/>
                </a:cubicBezTo>
                <a:cubicBezTo>
                  <a:pt x="94" y="30"/>
                  <a:pt x="92" y="31"/>
                  <a:pt x="92" y="33"/>
                </a:cubicBezTo>
                <a:cubicBezTo>
                  <a:pt x="92" y="35"/>
                  <a:pt x="94" y="37"/>
                  <a:pt x="95" y="37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4" y="37"/>
                  <a:pt x="135" y="35"/>
                  <a:pt x="135" y="33"/>
                </a:cubicBezTo>
                <a:cubicBezTo>
                  <a:pt x="135" y="31"/>
                  <a:pt x="134" y="30"/>
                  <a:pt x="132" y="30"/>
                </a:cubicBezTo>
                <a:close/>
                <a:moveTo>
                  <a:pt x="132" y="49"/>
                </a:moveTo>
                <a:cubicBezTo>
                  <a:pt x="95" y="49"/>
                  <a:pt x="95" y="49"/>
                  <a:pt x="95" y="49"/>
                </a:cubicBezTo>
                <a:cubicBezTo>
                  <a:pt x="94" y="49"/>
                  <a:pt x="92" y="50"/>
                  <a:pt x="92" y="52"/>
                </a:cubicBezTo>
                <a:cubicBezTo>
                  <a:pt x="92" y="54"/>
                  <a:pt x="94" y="56"/>
                  <a:pt x="95" y="56"/>
                </a:cubicBezTo>
                <a:cubicBezTo>
                  <a:pt x="132" y="56"/>
                  <a:pt x="132" y="56"/>
                  <a:pt x="132" y="56"/>
                </a:cubicBezTo>
                <a:cubicBezTo>
                  <a:pt x="134" y="56"/>
                  <a:pt x="135" y="54"/>
                  <a:pt x="135" y="52"/>
                </a:cubicBezTo>
                <a:cubicBezTo>
                  <a:pt x="135" y="50"/>
                  <a:pt x="134" y="49"/>
                  <a:pt x="132" y="49"/>
                </a:cubicBezTo>
                <a:close/>
                <a:moveTo>
                  <a:pt x="132" y="68"/>
                </a:moveTo>
                <a:cubicBezTo>
                  <a:pt x="95" y="68"/>
                  <a:pt x="95" y="68"/>
                  <a:pt x="95" y="68"/>
                </a:cubicBezTo>
                <a:cubicBezTo>
                  <a:pt x="94" y="68"/>
                  <a:pt x="92" y="69"/>
                  <a:pt x="92" y="71"/>
                </a:cubicBezTo>
                <a:cubicBezTo>
                  <a:pt x="92" y="73"/>
                  <a:pt x="94" y="74"/>
                  <a:pt x="95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4" y="74"/>
                  <a:pt x="135" y="73"/>
                  <a:pt x="135" y="71"/>
                </a:cubicBezTo>
                <a:cubicBezTo>
                  <a:pt x="135" y="69"/>
                  <a:pt x="134" y="68"/>
                  <a:pt x="132" y="68"/>
                </a:cubicBezTo>
                <a:close/>
                <a:moveTo>
                  <a:pt x="63" y="63"/>
                </a:moveTo>
                <a:cubicBezTo>
                  <a:pt x="63" y="63"/>
                  <a:pt x="56" y="63"/>
                  <a:pt x="55" y="56"/>
                </a:cubicBezTo>
                <a:cubicBezTo>
                  <a:pt x="57" y="55"/>
                  <a:pt x="59" y="52"/>
                  <a:pt x="60" y="49"/>
                </a:cubicBezTo>
                <a:cubicBezTo>
                  <a:pt x="60" y="49"/>
                  <a:pt x="61" y="49"/>
                  <a:pt x="61" y="49"/>
                </a:cubicBezTo>
                <a:cubicBezTo>
                  <a:pt x="62" y="49"/>
                  <a:pt x="62" y="49"/>
                  <a:pt x="63" y="48"/>
                </a:cubicBezTo>
                <a:cubicBezTo>
                  <a:pt x="66" y="44"/>
                  <a:pt x="67" y="40"/>
                  <a:pt x="67" y="35"/>
                </a:cubicBezTo>
                <a:cubicBezTo>
                  <a:pt x="67" y="24"/>
                  <a:pt x="60" y="16"/>
                  <a:pt x="51" y="16"/>
                </a:cubicBezTo>
                <a:cubicBezTo>
                  <a:pt x="51" y="16"/>
                  <a:pt x="50" y="16"/>
                  <a:pt x="50" y="16"/>
                </a:cubicBezTo>
                <a:cubicBezTo>
                  <a:pt x="50" y="16"/>
                  <a:pt x="50" y="16"/>
                  <a:pt x="50" y="16"/>
                </a:cubicBezTo>
                <a:cubicBezTo>
                  <a:pt x="48" y="15"/>
                  <a:pt x="46" y="15"/>
                  <a:pt x="43" y="15"/>
                </a:cubicBezTo>
                <a:cubicBezTo>
                  <a:pt x="38" y="15"/>
                  <a:pt x="34" y="17"/>
                  <a:pt x="31" y="22"/>
                </a:cubicBezTo>
                <a:cubicBezTo>
                  <a:pt x="27" y="26"/>
                  <a:pt x="26" y="31"/>
                  <a:pt x="26" y="37"/>
                </a:cubicBezTo>
                <a:cubicBezTo>
                  <a:pt x="26" y="38"/>
                  <a:pt x="26" y="39"/>
                  <a:pt x="26" y="40"/>
                </a:cubicBezTo>
                <a:cubicBezTo>
                  <a:pt x="27" y="42"/>
                  <a:pt x="27" y="44"/>
                  <a:pt x="28" y="46"/>
                </a:cubicBezTo>
                <a:cubicBezTo>
                  <a:pt x="29" y="47"/>
                  <a:pt x="30" y="48"/>
                  <a:pt x="31" y="48"/>
                </a:cubicBezTo>
                <a:cubicBezTo>
                  <a:pt x="31" y="48"/>
                  <a:pt x="31" y="48"/>
                  <a:pt x="32" y="48"/>
                </a:cubicBezTo>
                <a:cubicBezTo>
                  <a:pt x="33" y="52"/>
                  <a:pt x="35" y="54"/>
                  <a:pt x="38" y="56"/>
                </a:cubicBezTo>
                <a:cubicBezTo>
                  <a:pt x="36" y="63"/>
                  <a:pt x="30" y="63"/>
                  <a:pt x="30" y="63"/>
                </a:cubicBezTo>
                <a:cubicBezTo>
                  <a:pt x="23" y="63"/>
                  <a:pt x="18" y="69"/>
                  <a:pt x="18" y="75"/>
                </a:cubicBezTo>
                <a:cubicBezTo>
                  <a:pt x="18" y="88"/>
                  <a:pt x="18" y="88"/>
                  <a:pt x="18" y="88"/>
                </a:cubicBezTo>
                <a:cubicBezTo>
                  <a:pt x="18" y="89"/>
                  <a:pt x="19" y="91"/>
                  <a:pt x="21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3" y="91"/>
                  <a:pt x="75" y="89"/>
                  <a:pt x="75" y="88"/>
                </a:cubicBezTo>
                <a:cubicBezTo>
                  <a:pt x="75" y="75"/>
                  <a:pt x="75" y="75"/>
                  <a:pt x="75" y="75"/>
                </a:cubicBezTo>
                <a:cubicBezTo>
                  <a:pt x="75" y="69"/>
                  <a:pt x="69" y="63"/>
                  <a:pt x="63" y="63"/>
                </a:cubicBezTo>
                <a:close/>
                <a:moveTo>
                  <a:pt x="32" y="39"/>
                </a:moveTo>
                <a:cubicBezTo>
                  <a:pt x="32" y="39"/>
                  <a:pt x="32" y="39"/>
                  <a:pt x="32" y="39"/>
                </a:cubicBezTo>
                <a:cubicBezTo>
                  <a:pt x="32" y="38"/>
                  <a:pt x="32" y="37"/>
                  <a:pt x="32" y="37"/>
                </a:cubicBezTo>
                <a:cubicBezTo>
                  <a:pt x="32" y="32"/>
                  <a:pt x="33" y="28"/>
                  <a:pt x="35" y="25"/>
                </a:cubicBezTo>
                <a:cubicBezTo>
                  <a:pt x="38" y="23"/>
                  <a:pt x="41" y="21"/>
                  <a:pt x="44" y="21"/>
                </a:cubicBezTo>
                <a:cubicBezTo>
                  <a:pt x="44" y="21"/>
                  <a:pt x="46" y="21"/>
                  <a:pt x="48" y="22"/>
                </a:cubicBezTo>
                <a:cubicBezTo>
                  <a:pt x="49" y="22"/>
                  <a:pt x="49" y="22"/>
                  <a:pt x="50" y="22"/>
                </a:cubicBezTo>
                <a:cubicBezTo>
                  <a:pt x="50" y="22"/>
                  <a:pt x="51" y="22"/>
                  <a:pt x="51" y="22"/>
                </a:cubicBezTo>
                <a:cubicBezTo>
                  <a:pt x="56" y="22"/>
                  <a:pt x="61" y="28"/>
                  <a:pt x="61" y="35"/>
                </a:cubicBezTo>
                <a:cubicBezTo>
                  <a:pt x="61" y="36"/>
                  <a:pt x="61" y="36"/>
                  <a:pt x="61" y="37"/>
                </a:cubicBezTo>
                <a:cubicBezTo>
                  <a:pt x="59" y="34"/>
                  <a:pt x="56" y="31"/>
                  <a:pt x="52" y="29"/>
                </a:cubicBezTo>
                <a:cubicBezTo>
                  <a:pt x="52" y="29"/>
                  <a:pt x="51" y="29"/>
                  <a:pt x="50" y="29"/>
                </a:cubicBezTo>
                <a:cubicBezTo>
                  <a:pt x="49" y="30"/>
                  <a:pt x="49" y="30"/>
                  <a:pt x="48" y="31"/>
                </a:cubicBezTo>
                <a:cubicBezTo>
                  <a:pt x="48" y="32"/>
                  <a:pt x="48" y="32"/>
                  <a:pt x="47" y="33"/>
                </a:cubicBezTo>
                <a:cubicBezTo>
                  <a:pt x="47" y="35"/>
                  <a:pt x="45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0" y="35"/>
                  <a:pt x="39" y="36"/>
                  <a:pt x="37" y="36"/>
                </a:cubicBezTo>
                <a:cubicBezTo>
                  <a:pt x="35" y="37"/>
                  <a:pt x="34" y="38"/>
                  <a:pt x="32" y="39"/>
                </a:cubicBezTo>
                <a:close/>
                <a:moveTo>
                  <a:pt x="37" y="43"/>
                </a:moveTo>
                <a:cubicBezTo>
                  <a:pt x="37" y="43"/>
                  <a:pt x="38" y="42"/>
                  <a:pt x="39" y="42"/>
                </a:cubicBezTo>
                <a:cubicBezTo>
                  <a:pt x="41" y="41"/>
                  <a:pt x="43" y="41"/>
                  <a:pt x="43" y="41"/>
                </a:cubicBezTo>
                <a:cubicBezTo>
                  <a:pt x="47" y="42"/>
                  <a:pt x="51" y="40"/>
                  <a:pt x="53" y="37"/>
                </a:cubicBezTo>
                <a:cubicBezTo>
                  <a:pt x="54" y="38"/>
                  <a:pt x="55" y="39"/>
                  <a:pt x="56" y="41"/>
                </a:cubicBezTo>
                <a:cubicBezTo>
                  <a:pt x="55" y="48"/>
                  <a:pt x="51" y="53"/>
                  <a:pt x="46" y="53"/>
                </a:cubicBezTo>
                <a:cubicBezTo>
                  <a:pt x="42" y="53"/>
                  <a:pt x="38" y="49"/>
                  <a:pt x="37" y="43"/>
                </a:cubicBezTo>
                <a:close/>
                <a:moveTo>
                  <a:pt x="43" y="59"/>
                </a:moveTo>
                <a:cubicBezTo>
                  <a:pt x="44" y="59"/>
                  <a:pt x="45" y="59"/>
                  <a:pt x="46" y="59"/>
                </a:cubicBezTo>
                <a:cubicBezTo>
                  <a:pt x="47" y="59"/>
                  <a:pt x="48" y="59"/>
                  <a:pt x="49" y="59"/>
                </a:cubicBezTo>
                <a:cubicBezTo>
                  <a:pt x="50" y="62"/>
                  <a:pt x="52" y="65"/>
                  <a:pt x="55" y="67"/>
                </a:cubicBezTo>
                <a:cubicBezTo>
                  <a:pt x="54" y="70"/>
                  <a:pt x="50" y="73"/>
                  <a:pt x="46" y="73"/>
                </a:cubicBezTo>
                <a:cubicBezTo>
                  <a:pt x="42" y="73"/>
                  <a:pt x="39" y="70"/>
                  <a:pt x="37" y="67"/>
                </a:cubicBezTo>
                <a:cubicBezTo>
                  <a:pt x="40" y="65"/>
                  <a:pt x="42" y="62"/>
                  <a:pt x="43" y="59"/>
                </a:cubicBezTo>
                <a:close/>
                <a:moveTo>
                  <a:pt x="24" y="85"/>
                </a:moveTo>
                <a:cubicBezTo>
                  <a:pt x="24" y="75"/>
                  <a:pt x="24" y="75"/>
                  <a:pt x="24" y="75"/>
                </a:cubicBezTo>
                <a:cubicBezTo>
                  <a:pt x="24" y="72"/>
                  <a:pt x="27" y="69"/>
                  <a:pt x="30" y="69"/>
                </a:cubicBezTo>
                <a:cubicBezTo>
                  <a:pt x="30" y="69"/>
                  <a:pt x="31" y="69"/>
                  <a:pt x="32" y="69"/>
                </a:cubicBezTo>
                <a:cubicBezTo>
                  <a:pt x="34" y="75"/>
                  <a:pt x="40" y="79"/>
                  <a:pt x="46" y="79"/>
                </a:cubicBezTo>
                <a:cubicBezTo>
                  <a:pt x="53" y="79"/>
                  <a:pt x="58" y="75"/>
                  <a:pt x="61" y="69"/>
                </a:cubicBezTo>
                <a:cubicBezTo>
                  <a:pt x="61" y="69"/>
                  <a:pt x="62" y="69"/>
                  <a:pt x="62" y="69"/>
                </a:cubicBezTo>
                <a:cubicBezTo>
                  <a:pt x="66" y="69"/>
                  <a:pt x="69" y="72"/>
                  <a:pt x="69" y="75"/>
                </a:cubicBezTo>
                <a:cubicBezTo>
                  <a:pt x="69" y="85"/>
                  <a:pt x="69" y="85"/>
                  <a:pt x="69" y="85"/>
                </a:cubicBezTo>
                <a:lnTo>
                  <a:pt x="24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88">
            <a:extLst>
              <a:ext uri="{FF2B5EF4-FFF2-40B4-BE49-F238E27FC236}">
                <a16:creationId xmlns:a16="http://schemas.microsoft.com/office/drawing/2014/main" id="{D8B44DCF-0620-4640-8F70-3519C7EC3653}"/>
              </a:ext>
            </a:extLst>
          </p:cNvPr>
          <p:cNvSpPr>
            <a:spLocks noEditPoints="1"/>
          </p:cNvSpPr>
          <p:nvPr/>
        </p:nvSpPr>
        <p:spPr bwMode="auto">
          <a:xfrm>
            <a:off x="5721351" y="2306218"/>
            <a:ext cx="436878" cy="440688"/>
          </a:xfrm>
          <a:custGeom>
            <a:avLst/>
            <a:gdLst>
              <a:gd name="T0" fmla="*/ 13653 w 160"/>
              <a:gd name="T1" fmla="*/ 179030 h 160"/>
              <a:gd name="T2" fmla="*/ 13653 w 160"/>
              <a:gd name="T3" fmla="*/ 206574 h 160"/>
              <a:gd name="T4" fmla="*/ 75089 w 160"/>
              <a:gd name="T5" fmla="*/ 192802 h 160"/>
              <a:gd name="T6" fmla="*/ 532448 w 160"/>
              <a:gd name="T7" fmla="*/ 179030 h 160"/>
              <a:gd name="T8" fmla="*/ 471011 w 160"/>
              <a:gd name="T9" fmla="*/ 192802 h 160"/>
              <a:gd name="T10" fmla="*/ 532448 w 160"/>
              <a:gd name="T11" fmla="*/ 206574 h 160"/>
              <a:gd name="T12" fmla="*/ 532448 w 160"/>
              <a:gd name="T13" fmla="*/ 179030 h 160"/>
              <a:gd name="T14" fmla="*/ 95568 w 160"/>
              <a:gd name="T15" fmla="*/ 351175 h 160"/>
              <a:gd name="T16" fmla="*/ 61436 w 160"/>
              <a:gd name="T17" fmla="*/ 406261 h 160"/>
              <a:gd name="T18" fmla="*/ 81915 w 160"/>
              <a:gd name="T19" fmla="*/ 406261 h 160"/>
              <a:gd name="T20" fmla="*/ 116046 w 160"/>
              <a:gd name="T21" fmla="*/ 351175 h 160"/>
              <a:gd name="T22" fmla="*/ 440293 w 160"/>
              <a:gd name="T23" fmla="*/ 3443 h 160"/>
              <a:gd name="T24" fmla="*/ 406162 w 160"/>
              <a:gd name="T25" fmla="*/ 55086 h 160"/>
              <a:gd name="T26" fmla="*/ 426641 w 160"/>
              <a:gd name="T27" fmla="*/ 55086 h 160"/>
              <a:gd name="T28" fmla="*/ 460772 w 160"/>
              <a:gd name="T29" fmla="*/ 3443 h 160"/>
              <a:gd name="T30" fmla="*/ 105807 w 160"/>
              <a:gd name="T31" fmla="*/ 3443 h 160"/>
              <a:gd name="T32" fmla="*/ 85328 w 160"/>
              <a:gd name="T33" fmla="*/ 24100 h 160"/>
              <a:gd name="T34" fmla="*/ 129699 w 160"/>
              <a:gd name="T35" fmla="*/ 61972 h 160"/>
              <a:gd name="T36" fmla="*/ 139938 w 160"/>
              <a:gd name="T37" fmla="*/ 37872 h 160"/>
              <a:gd name="T38" fmla="*/ 450533 w 160"/>
              <a:gd name="T39" fmla="*/ 351175 h 160"/>
              <a:gd name="T40" fmla="*/ 430054 w 160"/>
              <a:gd name="T41" fmla="*/ 368390 h 160"/>
              <a:gd name="T42" fmla="*/ 474424 w 160"/>
              <a:gd name="T43" fmla="*/ 409704 h 160"/>
              <a:gd name="T44" fmla="*/ 484664 w 160"/>
              <a:gd name="T45" fmla="*/ 385604 h 160"/>
              <a:gd name="T46" fmla="*/ 105807 w 160"/>
              <a:gd name="T47" fmla="*/ 210017 h 160"/>
              <a:gd name="T48" fmla="*/ 184309 w 160"/>
              <a:gd name="T49" fmla="*/ 440690 h 160"/>
              <a:gd name="T50" fmla="*/ 208201 w 160"/>
              <a:gd name="T51" fmla="*/ 550863 h 160"/>
              <a:gd name="T52" fmla="*/ 361791 w 160"/>
              <a:gd name="T53" fmla="*/ 523320 h 160"/>
              <a:gd name="T54" fmla="*/ 395923 w 160"/>
              <a:gd name="T55" fmla="*/ 344289 h 160"/>
              <a:gd name="T56" fmla="*/ 273050 w 160"/>
              <a:gd name="T57" fmla="*/ 37872 h 160"/>
              <a:gd name="T58" fmla="*/ 208201 w 160"/>
              <a:gd name="T59" fmla="*/ 523320 h 160"/>
              <a:gd name="T60" fmla="*/ 273050 w 160"/>
              <a:gd name="T61" fmla="*/ 506105 h 160"/>
              <a:gd name="T62" fmla="*/ 273050 w 160"/>
              <a:gd name="T63" fmla="*/ 478562 h 160"/>
              <a:gd name="T64" fmla="*/ 208201 w 160"/>
              <a:gd name="T65" fmla="*/ 461348 h 160"/>
              <a:gd name="T66" fmla="*/ 334486 w 160"/>
              <a:gd name="T67" fmla="*/ 523320 h 160"/>
              <a:gd name="T68" fmla="*/ 235506 w 160"/>
              <a:gd name="T69" fmla="*/ 237560 h 160"/>
              <a:gd name="T70" fmla="*/ 290116 w 160"/>
              <a:gd name="T71" fmla="*/ 275432 h 160"/>
              <a:gd name="T72" fmla="*/ 279876 w 160"/>
              <a:gd name="T73" fmla="*/ 437248 h 160"/>
              <a:gd name="T74" fmla="*/ 255984 w 160"/>
              <a:gd name="T75" fmla="*/ 278874 h 160"/>
              <a:gd name="T76" fmla="*/ 372031 w 160"/>
              <a:gd name="T77" fmla="*/ 327075 h 160"/>
              <a:gd name="T78" fmla="*/ 307181 w 160"/>
              <a:gd name="T79" fmla="*/ 437248 h 160"/>
              <a:gd name="T80" fmla="*/ 341313 w 160"/>
              <a:gd name="T81" fmla="*/ 230674 h 160"/>
              <a:gd name="T82" fmla="*/ 331073 w 160"/>
              <a:gd name="T83" fmla="*/ 210017 h 160"/>
              <a:gd name="T84" fmla="*/ 204788 w 160"/>
              <a:gd name="T85" fmla="*/ 216902 h 160"/>
              <a:gd name="T86" fmla="*/ 228679 w 160"/>
              <a:gd name="T87" fmla="*/ 285760 h 160"/>
              <a:gd name="T88" fmla="*/ 208201 w 160"/>
              <a:gd name="T89" fmla="*/ 437248 h 160"/>
              <a:gd name="T90" fmla="*/ 133112 w 160"/>
              <a:gd name="T91" fmla="*/ 210017 h 160"/>
              <a:gd name="T92" fmla="*/ 412988 w 160"/>
              <a:gd name="T93" fmla="*/ 210017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60">
                <a:moveTo>
                  <a:pt x="18" y="52"/>
                </a:moveTo>
                <a:cubicBezTo>
                  <a:pt x="4" y="52"/>
                  <a:pt x="4" y="52"/>
                  <a:pt x="4" y="52"/>
                </a:cubicBezTo>
                <a:cubicBezTo>
                  <a:pt x="2" y="52"/>
                  <a:pt x="0" y="54"/>
                  <a:pt x="0" y="56"/>
                </a:cubicBezTo>
                <a:cubicBezTo>
                  <a:pt x="0" y="58"/>
                  <a:pt x="2" y="60"/>
                  <a:pt x="4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20" y="60"/>
                  <a:pt x="22" y="58"/>
                  <a:pt x="22" y="56"/>
                </a:cubicBezTo>
                <a:cubicBezTo>
                  <a:pt x="22" y="54"/>
                  <a:pt x="20" y="52"/>
                  <a:pt x="18" y="52"/>
                </a:cubicBezTo>
                <a:close/>
                <a:moveTo>
                  <a:pt x="156" y="52"/>
                </a:moveTo>
                <a:cubicBezTo>
                  <a:pt x="142" y="52"/>
                  <a:pt x="142" y="52"/>
                  <a:pt x="142" y="52"/>
                </a:cubicBezTo>
                <a:cubicBezTo>
                  <a:pt x="140" y="52"/>
                  <a:pt x="138" y="54"/>
                  <a:pt x="138" y="56"/>
                </a:cubicBezTo>
                <a:cubicBezTo>
                  <a:pt x="138" y="58"/>
                  <a:pt x="140" y="60"/>
                  <a:pt x="142" y="60"/>
                </a:cubicBezTo>
                <a:cubicBezTo>
                  <a:pt x="156" y="60"/>
                  <a:pt x="156" y="60"/>
                  <a:pt x="156" y="60"/>
                </a:cubicBezTo>
                <a:cubicBezTo>
                  <a:pt x="158" y="60"/>
                  <a:pt x="160" y="58"/>
                  <a:pt x="160" y="56"/>
                </a:cubicBezTo>
                <a:cubicBezTo>
                  <a:pt x="160" y="54"/>
                  <a:pt x="158" y="52"/>
                  <a:pt x="156" y="52"/>
                </a:cubicBezTo>
                <a:close/>
                <a:moveTo>
                  <a:pt x="34" y="102"/>
                </a:moveTo>
                <a:cubicBezTo>
                  <a:pt x="32" y="100"/>
                  <a:pt x="30" y="100"/>
                  <a:pt x="28" y="102"/>
                </a:cubicBezTo>
                <a:cubicBezTo>
                  <a:pt x="18" y="112"/>
                  <a:pt x="18" y="112"/>
                  <a:pt x="18" y="112"/>
                </a:cubicBezTo>
                <a:cubicBezTo>
                  <a:pt x="17" y="114"/>
                  <a:pt x="17" y="116"/>
                  <a:pt x="18" y="118"/>
                </a:cubicBezTo>
                <a:cubicBezTo>
                  <a:pt x="19" y="118"/>
                  <a:pt x="20" y="119"/>
                  <a:pt x="21" y="119"/>
                </a:cubicBezTo>
                <a:cubicBezTo>
                  <a:pt x="22" y="119"/>
                  <a:pt x="23" y="118"/>
                  <a:pt x="24" y="118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5" y="106"/>
                  <a:pt x="35" y="103"/>
                  <a:pt x="34" y="102"/>
                </a:cubicBezTo>
                <a:close/>
                <a:moveTo>
                  <a:pt x="135" y="1"/>
                </a:moveTo>
                <a:cubicBezTo>
                  <a:pt x="133" y="0"/>
                  <a:pt x="131" y="0"/>
                  <a:pt x="129" y="1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18" y="13"/>
                  <a:pt x="118" y="15"/>
                  <a:pt x="119" y="16"/>
                </a:cubicBezTo>
                <a:cubicBezTo>
                  <a:pt x="120" y="17"/>
                  <a:pt x="121" y="18"/>
                  <a:pt x="122" y="18"/>
                </a:cubicBezTo>
                <a:cubicBezTo>
                  <a:pt x="123" y="18"/>
                  <a:pt x="124" y="17"/>
                  <a:pt x="125" y="16"/>
                </a:cubicBezTo>
                <a:cubicBezTo>
                  <a:pt x="135" y="7"/>
                  <a:pt x="135" y="7"/>
                  <a:pt x="135" y="7"/>
                </a:cubicBezTo>
                <a:cubicBezTo>
                  <a:pt x="136" y="5"/>
                  <a:pt x="136" y="3"/>
                  <a:pt x="135" y="1"/>
                </a:cubicBezTo>
                <a:close/>
                <a:moveTo>
                  <a:pt x="41" y="11"/>
                </a:moveTo>
                <a:cubicBezTo>
                  <a:pt x="31" y="1"/>
                  <a:pt x="31" y="1"/>
                  <a:pt x="31" y="1"/>
                </a:cubicBezTo>
                <a:cubicBezTo>
                  <a:pt x="29" y="0"/>
                  <a:pt x="27" y="0"/>
                  <a:pt x="25" y="1"/>
                </a:cubicBezTo>
                <a:cubicBezTo>
                  <a:pt x="24" y="3"/>
                  <a:pt x="24" y="5"/>
                  <a:pt x="25" y="7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7"/>
                  <a:pt x="37" y="18"/>
                  <a:pt x="38" y="18"/>
                </a:cubicBezTo>
                <a:cubicBezTo>
                  <a:pt x="39" y="18"/>
                  <a:pt x="40" y="17"/>
                  <a:pt x="41" y="16"/>
                </a:cubicBezTo>
                <a:cubicBezTo>
                  <a:pt x="42" y="15"/>
                  <a:pt x="42" y="12"/>
                  <a:pt x="41" y="11"/>
                </a:cubicBezTo>
                <a:close/>
                <a:moveTo>
                  <a:pt x="142" y="112"/>
                </a:moveTo>
                <a:cubicBezTo>
                  <a:pt x="132" y="102"/>
                  <a:pt x="132" y="102"/>
                  <a:pt x="132" y="102"/>
                </a:cubicBezTo>
                <a:cubicBezTo>
                  <a:pt x="130" y="100"/>
                  <a:pt x="128" y="100"/>
                  <a:pt x="126" y="102"/>
                </a:cubicBezTo>
                <a:cubicBezTo>
                  <a:pt x="125" y="103"/>
                  <a:pt x="125" y="106"/>
                  <a:pt x="126" y="107"/>
                </a:cubicBezTo>
                <a:cubicBezTo>
                  <a:pt x="136" y="118"/>
                  <a:pt x="136" y="118"/>
                  <a:pt x="136" y="118"/>
                </a:cubicBezTo>
                <a:cubicBezTo>
                  <a:pt x="137" y="118"/>
                  <a:pt x="138" y="119"/>
                  <a:pt x="139" y="119"/>
                </a:cubicBezTo>
                <a:cubicBezTo>
                  <a:pt x="140" y="119"/>
                  <a:pt x="141" y="118"/>
                  <a:pt x="142" y="118"/>
                </a:cubicBezTo>
                <a:cubicBezTo>
                  <a:pt x="143" y="116"/>
                  <a:pt x="143" y="114"/>
                  <a:pt x="142" y="112"/>
                </a:cubicBezTo>
                <a:close/>
                <a:moveTo>
                  <a:pt x="80" y="11"/>
                </a:moveTo>
                <a:cubicBezTo>
                  <a:pt x="53" y="11"/>
                  <a:pt x="31" y="33"/>
                  <a:pt x="31" y="61"/>
                </a:cubicBezTo>
                <a:cubicBezTo>
                  <a:pt x="31" y="74"/>
                  <a:pt x="36" y="88"/>
                  <a:pt x="44" y="100"/>
                </a:cubicBezTo>
                <a:cubicBezTo>
                  <a:pt x="50" y="108"/>
                  <a:pt x="54" y="118"/>
                  <a:pt x="54" y="128"/>
                </a:cubicBezTo>
                <a:cubicBezTo>
                  <a:pt x="54" y="152"/>
                  <a:pt x="54" y="152"/>
                  <a:pt x="54" y="152"/>
                </a:cubicBezTo>
                <a:cubicBezTo>
                  <a:pt x="54" y="157"/>
                  <a:pt x="57" y="160"/>
                  <a:pt x="61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3" y="160"/>
                  <a:pt x="106" y="157"/>
                  <a:pt x="106" y="152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6" y="118"/>
                  <a:pt x="109" y="108"/>
                  <a:pt x="116" y="100"/>
                </a:cubicBezTo>
                <a:cubicBezTo>
                  <a:pt x="124" y="88"/>
                  <a:pt x="128" y="74"/>
                  <a:pt x="128" y="61"/>
                </a:cubicBezTo>
                <a:cubicBezTo>
                  <a:pt x="128" y="33"/>
                  <a:pt x="107" y="11"/>
                  <a:pt x="80" y="11"/>
                </a:cubicBezTo>
                <a:close/>
                <a:moveTo>
                  <a:pt x="98" y="152"/>
                </a:moveTo>
                <a:cubicBezTo>
                  <a:pt x="61" y="152"/>
                  <a:pt x="61" y="152"/>
                  <a:pt x="61" y="152"/>
                </a:cubicBezTo>
                <a:cubicBezTo>
                  <a:pt x="61" y="147"/>
                  <a:pt x="61" y="147"/>
                  <a:pt x="61" y="147"/>
                </a:cubicBezTo>
                <a:cubicBezTo>
                  <a:pt x="80" y="147"/>
                  <a:pt x="80" y="147"/>
                  <a:pt x="80" y="147"/>
                </a:cubicBezTo>
                <a:cubicBezTo>
                  <a:pt x="82" y="147"/>
                  <a:pt x="84" y="145"/>
                  <a:pt x="84" y="143"/>
                </a:cubicBezTo>
                <a:cubicBezTo>
                  <a:pt x="84" y="141"/>
                  <a:pt x="82" y="139"/>
                  <a:pt x="80" y="139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1" y="134"/>
                  <a:pt x="61" y="134"/>
                  <a:pt x="61" y="134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98" y="152"/>
                  <a:pt x="98" y="152"/>
                  <a:pt x="98" y="152"/>
                </a:cubicBezTo>
                <a:close/>
                <a:moveTo>
                  <a:pt x="74" y="80"/>
                </a:moveTo>
                <a:cubicBezTo>
                  <a:pt x="69" y="69"/>
                  <a:pt x="69" y="69"/>
                  <a:pt x="69" y="69"/>
                </a:cubicBezTo>
                <a:cubicBezTo>
                  <a:pt x="90" y="69"/>
                  <a:pt x="90" y="69"/>
                  <a:pt x="90" y="69"/>
                </a:cubicBezTo>
                <a:cubicBezTo>
                  <a:pt x="85" y="80"/>
                  <a:pt x="85" y="80"/>
                  <a:pt x="85" y="80"/>
                </a:cubicBezTo>
                <a:cubicBezTo>
                  <a:pt x="85" y="80"/>
                  <a:pt x="85" y="81"/>
                  <a:pt x="85" y="81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0"/>
                  <a:pt x="74" y="80"/>
                </a:cubicBezTo>
                <a:close/>
                <a:moveTo>
                  <a:pt x="109" y="95"/>
                </a:moveTo>
                <a:cubicBezTo>
                  <a:pt x="102" y="105"/>
                  <a:pt x="99" y="116"/>
                  <a:pt x="98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3" y="83"/>
                  <a:pt x="93" y="83"/>
                  <a:pt x="93" y="83"/>
                </a:cubicBezTo>
                <a:cubicBezTo>
                  <a:pt x="100" y="67"/>
                  <a:pt x="100" y="67"/>
                  <a:pt x="100" y="67"/>
                </a:cubicBezTo>
                <a:cubicBezTo>
                  <a:pt x="101" y="66"/>
                  <a:pt x="101" y="64"/>
                  <a:pt x="100" y="63"/>
                </a:cubicBezTo>
                <a:cubicBezTo>
                  <a:pt x="99" y="62"/>
                  <a:pt x="98" y="61"/>
                  <a:pt x="97" y="61"/>
                </a:cubicBezTo>
                <a:cubicBezTo>
                  <a:pt x="63" y="61"/>
                  <a:pt x="63" y="61"/>
                  <a:pt x="63" y="61"/>
                </a:cubicBezTo>
                <a:cubicBezTo>
                  <a:pt x="62" y="61"/>
                  <a:pt x="61" y="62"/>
                  <a:pt x="60" y="63"/>
                </a:cubicBezTo>
                <a:cubicBezTo>
                  <a:pt x="59" y="64"/>
                  <a:pt x="59" y="66"/>
                  <a:pt x="60" y="67"/>
                </a:cubicBezTo>
                <a:cubicBezTo>
                  <a:pt x="67" y="83"/>
                  <a:pt x="67" y="83"/>
                  <a:pt x="67" y="83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61" y="127"/>
                  <a:pt x="61" y="127"/>
                  <a:pt x="61" y="127"/>
                </a:cubicBezTo>
                <a:cubicBezTo>
                  <a:pt x="61" y="116"/>
                  <a:pt x="57" y="105"/>
                  <a:pt x="50" y="95"/>
                </a:cubicBezTo>
                <a:cubicBezTo>
                  <a:pt x="43" y="85"/>
                  <a:pt x="39" y="73"/>
                  <a:pt x="39" y="61"/>
                </a:cubicBezTo>
                <a:cubicBezTo>
                  <a:pt x="39" y="38"/>
                  <a:pt x="57" y="18"/>
                  <a:pt x="80" y="18"/>
                </a:cubicBezTo>
                <a:cubicBezTo>
                  <a:pt x="102" y="18"/>
                  <a:pt x="121" y="38"/>
                  <a:pt x="121" y="61"/>
                </a:cubicBezTo>
                <a:cubicBezTo>
                  <a:pt x="121" y="73"/>
                  <a:pt x="116" y="85"/>
                  <a:pt x="109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89">
            <a:extLst>
              <a:ext uri="{FF2B5EF4-FFF2-40B4-BE49-F238E27FC236}">
                <a16:creationId xmlns:a16="http://schemas.microsoft.com/office/drawing/2014/main" id="{F1DE7D82-3C44-4F25-9D23-94F11007AD81}"/>
              </a:ext>
            </a:extLst>
          </p:cNvPr>
          <p:cNvSpPr>
            <a:spLocks noEditPoints="1"/>
          </p:cNvSpPr>
          <p:nvPr/>
        </p:nvSpPr>
        <p:spPr bwMode="auto">
          <a:xfrm>
            <a:off x="5724146" y="5333806"/>
            <a:ext cx="436878" cy="363220"/>
          </a:xfrm>
          <a:custGeom>
            <a:avLst/>
            <a:gdLst>
              <a:gd name="T0" fmla="*/ 23892 w 160"/>
              <a:gd name="T1" fmla="*/ 0 h 132"/>
              <a:gd name="T2" fmla="*/ 0 w 160"/>
              <a:gd name="T3" fmla="*/ 429948 h 132"/>
              <a:gd name="T4" fmla="*/ 522208 w 160"/>
              <a:gd name="T5" fmla="*/ 454025 h 132"/>
              <a:gd name="T6" fmla="*/ 546100 w 160"/>
              <a:gd name="T7" fmla="*/ 24077 h 132"/>
              <a:gd name="T8" fmla="*/ 522208 w 160"/>
              <a:gd name="T9" fmla="*/ 429948 h 132"/>
              <a:gd name="T10" fmla="*/ 23892 w 160"/>
              <a:gd name="T11" fmla="*/ 429948 h 132"/>
              <a:gd name="T12" fmla="*/ 522208 w 160"/>
              <a:gd name="T13" fmla="*/ 24077 h 132"/>
              <a:gd name="T14" fmla="*/ 477838 w 160"/>
              <a:gd name="T15" fmla="*/ 58473 h 132"/>
              <a:gd name="T16" fmla="*/ 58023 w 160"/>
              <a:gd name="T17" fmla="*/ 68792 h 132"/>
              <a:gd name="T18" fmla="*/ 68263 w 160"/>
              <a:gd name="T19" fmla="*/ 350838 h 132"/>
              <a:gd name="T20" fmla="*/ 488077 w 160"/>
              <a:gd name="T21" fmla="*/ 337079 h 132"/>
              <a:gd name="T22" fmla="*/ 477838 w 160"/>
              <a:gd name="T23" fmla="*/ 58473 h 132"/>
              <a:gd name="T24" fmla="*/ 464185 w 160"/>
              <a:gd name="T25" fmla="*/ 82550 h 132"/>
              <a:gd name="T26" fmla="*/ 389096 w 160"/>
              <a:gd name="T27" fmla="*/ 209815 h 132"/>
              <a:gd name="T28" fmla="*/ 324247 w 160"/>
              <a:gd name="T29" fmla="*/ 257969 h 132"/>
              <a:gd name="T30" fmla="*/ 201374 w 160"/>
              <a:gd name="T31" fmla="*/ 151342 h 132"/>
              <a:gd name="T32" fmla="*/ 81915 w 160"/>
              <a:gd name="T33" fmla="*/ 82550 h 132"/>
              <a:gd name="T34" fmla="*/ 81915 w 160"/>
              <a:gd name="T35" fmla="*/ 306123 h 132"/>
              <a:gd name="T36" fmla="*/ 358378 w 160"/>
              <a:gd name="T37" fmla="*/ 326760 h 132"/>
              <a:gd name="T38" fmla="*/ 464185 w 160"/>
              <a:gd name="T39" fmla="*/ 326760 h 132"/>
              <a:gd name="T40" fmla="*/ 392509 w 160"/>
              <a:gd name="T41" fmla="*/ 326760 h 132"/>
              <a:gd name="T42" fmla="*/ 378857 w 160"/>
              <a:gd name="T43" fmla="*/ 237331 h 132"/>
              <a:gd name="T44" fmla="*/ 464185 w 160"/>
              <a:gd name="T45" fmla="*/ 319881 h 132"/>
              <a:gd name="T46" fmla="*/ 324247 w 160"/>
              <a:gd name="T47" fmla="*/ 106627 h 132"/>
              <a:gd name="T48" fmla="*/ 324247 w 160"/>
              <a:gd name="T49" fmla="*/ 196056 h 132"/>
              <a:gd name="T50" fmla="*/ 324247 w 160"/>
              <a:gd name="T51" fmla="*/ 106627 h 132"/>
              <a:gd name="T52" fmla="*/ 303768 w 160"/>
              <a:gd name="T53" fmla="*/ 151342 h 132"/>
              <a:gd name="T54" fmla="*/ 344726 w 160"/>
              <a:gd name="T55" fmla="*/ 151342 h 132"/>
              <a:gd name="T56" fmla="*/ 174069 w 160"/>
              <a:gd name="T57" fmla="*/ 378354 h 132"/>
              <a:gd name="T58" fmla="*/ 58023 w 160"/>
              <a:gd name="T59" fmla="*/ 388673 h 132"/>
              <a:gd name="T60" fmla="*/ 174069 w 160"/>
              <a:gd name="T61" fmla="*/ 402431 h 132"/>
              <a:gd name="T62" fmla="*/ 174069 w 160"/>
              <a:gd name="T63" fmla="*/ 378354 h 132"/>
              <a:gd name="T64" fmla="*/ 228679 w 160"/>
              <a:gd name="T65" fmla="*/ 378354 h 132"/>
              <a:gd name="T66" fmla="*/ 228679 w 160"/>
              <a:gd name="T67" fmla="*/ 402431 h 132"/>
              <a:gd name="T68" fmla="*/ 269637 w 160"/>
              <a:gd name="T69" fmla="*/ 388673 h 13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32">
                <a:moveTo>
                  <a:pt x="153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9"/>
                  <a:pt x="3" y="132"/>
                  <a:pt x="7" y="132"/>
                </a:cubicBezTo>
                <a:cubicBezTo>
                  <a:pt x="153" y="132"/>
                  <a:pt x="153" y="132"/>
                  <a:pt x="153" y="132"/>
                </a:cubicBezTo>
                <a:cubicBezTo>
                  <a:pt x="157" y="132"/>
                  <a:pt x="160" y="129"/>
                  <a:pt x="160" y="125"/>
                </a:cubicBezTo>
                <a:cubicBezTo>
                  <a:pt x="160" y="7"/>
                  <a:pt x="160" y="7"/>
                  <a:pt x="160" y="7"/>
                </a:cubicBezTo>
                <a:cubicBezTo>
                  <a:pt x="160" y="3"/>
                  <a:pt x="157" y="0"/>
                  <a:pt x="153" y="0"/>
                </a:cubicBezTo>
                <a:close/>
                <a:moveTo>
                  <a:pt x="153" y="125"/>
                </a:moveTo>
                <a:cubicBezTo>
                  <a:pt x="7" y="125"/>
                  <a:pt x="7" y="125"/>
                  <a:pt x="7" y="125"/>
                </a:cubicBezTo>
                <a:cubicBezTo>
                  <a:pt x="7" y="125"/>
                  <a:pt x="7" y="125"/>
                  <a:pt x="7" y="125"/>
                </a:cubicBezTo>
                <a:cubicBezTo>
                  <a:pt x="7" y="7"/>
                  <a:pt x="7" y="7"/>
                  <a:pt x="7" y="7"/>
                </a:cubicBezTo>
                <a:cubicBezTo>
                  <a:pt x="153" y="7"/>
                  <a:pt x="153" y="7"/>
                  <a:pt x="153" y="7"/>
                </a:cubicBezTo>
                <a:lnTo>
                  <a:pt x="153" y="125"/>
                </a:lnTo>
                <a:close/>
                <a:moveTo>
                  <a:pt x="140" y="17"/>
                </a:moveTo>
                <a:cubicBezTo>
                  <a:pt x="20" y="17"/>
                  <a:pt x="20" y="17"/>
                  <a:pt x="20" y="17"/>
                </a:cubicBezTo>
                <a:cubicBezTo>
                  <a:pt x="18" y="17"/>
                  <a:pt x="17" y="18"/>
                  <a:pt x="17" y="20"/>
                </a:cubicBezTo>
                <a:cubicBezTo>
                  <a:pt x="17" y="98"/>
                  <a:pt x="17" y="98"/>
                  <a:pt x="17" y="98"/>
                </a:cubicBezTo>
                <a:cubicBezTo>
                  <a:pt x="17" y="100"/>
                  <a:pt x="18" y="102"/>
                  <a:pt x="20" y="102"/>
                </a:cubicBezTo>
                <a:cubicBezTo>
                  <a:pt x="140" y="102"/>
                  <a:pt x="140" y="102"/>
                  <a:pt x="140" y="102"/>
                </a:cubicBezTo>
                <a:cubicBezTo>
                  <a:pt x="142" y="102"/>
                  <a:pt x="143" y="100"/>
                  <a:pt x="143" y="98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43" y="18"/>
                  <a:pt x="142" y="17"/>
                  <a:pt x="140" y="17"/>
                </a:cubicBezTo>
                <a:close/>
                <a:moveTo>
                  <a:pt x="24" y="24"/>
                </a:moveTo>
                <a:cubicBezTo>
                  <a:pt x="136" y="24"/>
                  <a:pt x="136" y="24"/>
                  <a:pt x="136" y="2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14" y="61"/>
                  <a:pt x="114" y="61"/>
                  <a:pt x="114" y="61"/>
                </a:cubicBezTo>
                <a:cubicBezTo>
                  <a:pt x="113" y="60"/>
                  <a:pt x="110" y="60"/>
                  <a:pt x="109" y="61"/>
                </a:cubicBezTo>
                <a:cubicBezTo>
                  <a:pt x="95" y="75"/>
                  <a:pt x="95" y="75"/>
                  <a:pt x="95" y="75"/>
                </a:cubicBezTo>
                <a:cubicBezTo>
                  <a:pt x="64" y="44"/>
                  <a:pt x="64" y="44"/>
                  <a:pt x="64" y="44"/>
                </a:cubicBezTo>
                <a:cubicBezTo>
                  <a:pt x="63" y="42"/>
                  <a:pt x="61" y="42"/>
                  <a:pt x="59" y="44"/>
                </a:cubicBezTo>
                <a:cubicBezTo>
                  <a:pt x="24" y="79"/>
                  <a:pt x="24" y="79"/>
                  <a:pt x="24" y="79"/>
                </a:cubicBezTo>
                <a:cubicBezTo>
                  <a:pt x="24" y="24"/>
                  <a:pt x="24" y="24"/>
                  <a:pt x="24" y="24"/>
                </a:cubicBezTo>
                <a:close/>
                <a:moveTo>
                  <a:pt x="24" y="95"/>
                </a:moveTo>
                <a:cubicBezTo>
                  <a:pt x="24" y="89"/>
                  <a:pt x="24" y="89"/>
                  <a:pt x="24" y="89"/>
                </a:cubicBezTo>
                <a:cubicBezTo>
                  <a:pt x="62" y="51"/>
                  <a:pt x="62" y="51"/>
                  <a:pt x="62" y="51"/>
                </a:cubicBezTo>
                <a:cubicBezTo>
                  <a:pt x="105" y="95"/>
                  <a:pt x="105" y="95"/>
                  <a:pt x="105" y="95"/>
                </a:cubicBezTo>
                <a:lnTo>
                  <a:pt x="24" y="95"/>
                </a:lnTo>
                <a:close/>
                <a:moveTo>
                  <a:pt x="136" y="95"/>
                </a:moveTo>
                <a:cubicBezTo>
                  <a:pt x="115" y="95"/>
                  <a:pt x="115" y="95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6" y="93"/>
                  <a:pt x="136" y="93"/>
                  <a:pt x="136" y="93"/>
                </a:cubicBezTo>
                <a:cubicBezTo>
                  <a:pt x="136" y="95"/>
                  <a:pt x="136" y="95"/>
                  <a:pt x="136" y="95"/>
                </a:cubicBezTo>
                <a:close/>
                <a:moveTo>
                  <a:pt x="95" y="31"/>
                </a:moveTo>
                <a:cubicBezTo>
                  <a:pt x="88" y="31"/>
                  <a:pt x="82" y="37"/>
                  <a:pt x="82" y="44"/>
                </a:cubicBezTo>
                <a:cubicBezTo>
                  <a:pt x="82" y="51"/>
                  <a:pt x="88" y="57"/>
                  <a:pt x="95" y="57"/>
                </a:cubicBezTo>
                <a:cubicBezTo>
                  <a:pt x="102" y="57"/>
                  <a:pt x="108" y="51"/>
                  <a:pt x="108" y="44"/>
                </a:cubicBezTo>
                <a:cubicBezTo>
                  <a:pt x="108" y="37"/>
                  <a:pt x="102" y="31"/>
                  <a:pt x="95" y="31"/>
                </a:cubicBezTo>
                <a:close/>
                <a:moveTo>
                  <a:pt x="95" y="50"/>
                </a:moveTo>
                <a:cubicBezTo>
                  <a:pt x="92" y="50"/>
                  <a:pt x="89" y="47"/>
                  <a:pt x="89" y="44"/>
                </a:cubicBezTo>
                <a:cubicBezTo>
                  <a:pt x="89" y="40"/>
                  <a:pt x="92" y="38"/>
                  <a:pt x="95" y="38"/>
                </a:cubicBezTo>
                <a:cubicBezTo>
                  <a:pt x="99" y="38"/>
                  <a:pt x="101" y="40"/>
                  <a:pt x="101" y="44"/>
                </a:cubicBezTo>
                <a:cubicBezTo>
                  <a:pt x="101" y="47"/>
                  <a:pt x="99" y="50"/>
                  <a:pt x="95" y="50"/>
                </a:cubicBezTo>
                <a:close/>
                <a:moveTo>
                  <a:pt x="51" y="110"/>
                </a:moveTo>
                <a:cubicBezTo>
                  <a:pt x="20" y="110"/>
                  <a:pt x="20" y="110"/>
                  <a:pt x="20" y="110"/>
                </a:cubicBezTo>
                <a:cubicBezTo>
                  <a:pt x="18" y="110"/>
                  <a:pt x="17" y="111"/>
                  <a:pt x="17" y="113"/>
                </a:cubicBezTo>
                <a:cubicBezTo>
                  <a:pt x="17" y="115"/>
                  <a:pt x="18" y="117"/>
                  <a:pt x="20" y="117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53" y="117"/>
                  <a:pt x="55" y="115"/>
                  <a:pt x="55" y="113"/>
                </a:cubicBezTo>
                <a:cubicBezTo>
                  <a:pt x="55" y="111"/>
                  <a:pt x="53" y="110"/>
                  <a:pt x="51" y="110"/>
                </a:cubicBezTo>
                <a:close/>
                <a:moveTo>
                  <a:pt x="75" y="110"/>
                </a:moveTo>
                <a:cubicBezTo>
                  <a:pt x="67" y="110"/>
                  <a:pt x="67" y="110"/>
                  <a:pt x="67" y="110"/>
                </a:cubicBezTo>
                <a:cubicBezTo>
                  <a:pt x="65" y="110"/>
                  <a:pt x="64" y="111"/>
                  <a:pt x="64" y="113"/>
                </a:cubicBezTo>
                <a:cubicBezTo>
                  <a:pt x="64" y="115"/>
                  <a:pt x="65" y="117"/>
                  <a:pt x="67" y="117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77" y="117"/>
                  <a:pt x="79" y="115"/>
                  <a:pt x="79" y="113"/>
                </a:cubicBezTo>
                <a:cubicBezTo>
                  <a:pt x="79" y="111"/>
                  <a:pt x="77" y="110"/>
                  <a:pt x="75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90">
            <a:extLst>
              <a:ext uri="{FF2B5EF4-FFF2-40B4-BE49-F238E27FC236}">
                <a16:creationId xmlns:a16="http://schemas.microsoft.com/office/drawing/2014/main" id="{88B24434-44B1-4F3C-AB45-F237F5752E5E}"/>
              </a:ext>
            </a:extLst>
          </p:cNvPr>
          <p:cNvSpPr>
            <a:spLocks noEditPoints="1"/>
          </p:cNvSpPr>
          <p:nvPr/>
        </p:nvSpPr>
        <p:spPr bwMode="auto">
          <a:xfrm>
            <a:off x="5737084" y="3362036"/>
            <a:ext cx="436878" cy="340360"/>
          </a:xfrm>
          <a:custGeom>
            <a:avLst/>
            <a:gdLst>
              <a:gd name="T0" fmla="*/ 211614 w 160"/>
              <a:gd name="T1" fmla="*/ 295070 h 124"/>
              <a:gd name="T2" fmla="*/ 197961 w 160"/>
              <a:gd name="T3" fmla="*/ 349967 h 124"/>
              <a:gd name="T4" fmla="*/ 334486 w 160"/>
              <a:gd name="T5" fmla="*/ 367122 h 124"/>
              <a:gd name="T6" fmla="*/ 348139 w 160"/>
              <a:gd name="T7" fmla="*/ 312225 h 124"/>
              <a:gd name="T8" fmla="*/ 327660 w 160"/>
              <a:gd name="T9" fmla="*/ 343105 h 124"/>
              <a:gd name="T10" fmla="*/ 218440 w 160"/>
              <a:gd name="T11" fmla="*/ 315656 h 124"/>
              <a:gd name="T12" fmla="*/ 327660 w 160"/>
              <a:gd name="T13" fmla="*/ 343105 h 124"/>
              <a:gd name="T14" fmla="*/ 539274 w 160"/>
              <a:gd name="T15" fmla="*/ 202432 h 124"/>
              <a:gd name="T16" fmla="*/ 426641 w 160"/>
              <a:gd name="T17" fmla="*/ 24017 h 124"/>
              <a:gd name="T18" fmla="*/ 412988 w 160"/>
              <a:gd name="T19" fmla="*/ 10293 h 124"/>
              <a:gd name="T20" fmla="*/ 143351 w 160"/>
              <a:gd name="T21" fmla="*/ 0 h 124"/>
              <a:gd name="T22" fmla="*/ 133112 w 160"/>
              <a:gd name="T23" fmla="*/ 24017 h 124"/>
              <a:gd name="T24" fmla="*/ 85328 w 160"/>
              <a:gd name="T25" fmla="*/ 44604 h 124"/>
              <a:gd name="T26" fmla="*/ 6826 w 160"/>
              <a:gd name="T27" fmla="*/ 202432 h 124"/>
              <a:gd name="T28" fmla="*/ 0 w 160"/>
              <a:gd name="T29" fmla="*/ 391140 h 124"/>
              <a:gd name="T30" fmla="*/ 508556 w 160"/>
              <a:gd name="T31" fmla="*/ 425450 h 124"/>
              <a:gd name="T32" fmla="*/ 546100 w 160"/>
              <a:gd name="T33" fmla="*/ 223018 h 124"/>
              <a:gd name="T34" fmla="*/ 412988 w 160"/>
              <a:gd name="T35" fmla="*/ 48035 h 124"/>
              <a:gd name="T36" fmla="*/ 440293 w 160"/>
              <a:gd name="T37" fmla="*/ 58328 h 124"/>
              <a:gd name="T38" fmla="*/ 460772 w 160"/>
              <a:gd name="T39" fmla="*/ 185277 h 124"/>
              <a:gd name="T40" fmla="*/ 450533 w 160"/>
              <a:gd name="T41" fmla="*/ 133811 h 124"/>
              <a:gd name="T42" fmla="*/ 436880 w 160"/>
              <a:gd name="T43" fmla="*/ 78914 h 124"/>
              <a:gd name="T44" fmla="*/ 412988 w 160"/>
              <a:gd name="T45" fmla="*/ 68621 h 124"/>
              <a:gd name="T46" fmla="*/ 440293 w 160"/>
              <a:gd name="T47" fmla="*/ 157828 h 124"/>
              <a:gd name="T48" fmla="*/ 385683 w 160"/>
              <a:gd name="T49" fmla="*/ 185277 h 124"/>
              <a:gd name="T50" fmla="*/ 348139 w 160"/>
              <a:gd name="T51" fmla="*/ 233311 h 124"/>
              <a:gd name="T52" fmla="*/ 201374 w 160"/>
              <a:gd name="T53" fmla="*/ 233311 h 124"/>
              <a:gd name="T54" fmla="*/ 184309 w 160"/>
              <a:gd name="T55" fmla="*/ 199001 h 124"/>
              <a:gd name="T56" fmla="*/ 105807 w 160"/>
              <a:gd name="T57" fmla="*/ 185277 h 124"/>
              <a:gd name="T58" fmla="*/ 440293 w 160"/>
              <a:gd name="T59" fmla="*/ 157828 h 124"/>
              <a:gd name="T60" fmla="*/ 392509 w 160"/>
              <a:gd name="T61" fmla="*/ 20586 h 124"/>
              <a:gd name="T62" fmla="*/ 153591 w 160"/>
              <a:gd name="T63" fmla="*/ 68621 h 124"/>
              <a:gd name="T64" fmla="*/ 416401 w 160"/>
              <a:gd name="T65" fmla="*/ 89207 h 124"/>
              <a:gd name="T66" fmla="*/ 129699 w 160"/>
              <a:gd name="T67" fmla="*/ 133811 h 124"/>
              <a:gd name="T68" fmla="*/ 416401 w 160"/>
              <a:gd name="T69" fmla="*/ 89207 h 124"/>
              <a:gd name="T70" fmla="*/ 119459 w 160"/>
              <a:gd name="T71" fmla="*/ 48035 h 124"/>
              <a:gd name="T72" fmla="*/ 133112 w 160"/>
              <a:gd name="T73" fmla="*/ 68621 h 124"/>
              <a:gd name="T74" fmla="*/ 109220 w 160"/>
              <a:gd name="T75" fmla="*/ 78914 h 124"/>
              <a:gd name="T76" fmla="*/ 95568 w 160"/>
              <a:gd name="T77" fmla="*/ 133811 h 124"/>
              <a:gd name="T78" fmla="*/ 85328 w 160"/>
              <a:gd name="T79" fmla="*/ 185277 h 124"/>
              <a:gd name="T80" fmla="*/ 105807 w 160"/>
              <a:gd name="T81" fmla="*/ 58328 h 124"/>
              <a:gd name="T82" fmla="*/ 37544 w 160"/>
              <a:gd name="T83" fmla="*/ 404864 h 124"/>
              <a:gd name="T84" fmla="*/ 23892 w 160"/>
              <a:gd name="T85" fmla="*/ 223018 h 124"/>
              <a:gd name="T86" fmla="*/ 160417 w 160"/>
              <a:gd name="T87" fmla="*/ 209294 h 124"/>
              <a:gd name="T88" fmla="*/ 177483 w 160"/>
              <a:gd name="T89" fmla="*/ 243604 h 124"/>
              <a:gd name="T90" fmla="*/ 344726 w 160"/>
              <a:gd name="T91" fmla="*/ 257329 h 124"/>
              <a:gd name="T92" fmla="*/ 382270 w 160"/>
              <a:gd name="T93" fmla="*/ 209294 h 124"/>
              <a:gd name="T94" fmla="*/ 385683 w 160"/>
              <a:gd name="T95" fmla="*/ 209294 h 124"/>
              <a:gd name="T96" fmla="*/ 522208 w 160"/>
              <a:gd name="T97" fmla="*/ 223018 h 124"/>
              <a:gd name="T98" fmla="*/ 522208 w 160"/>
              <a:gd name="T99" fmla="*/ 391140 h 12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24">
                <a:moveTo>
                  <a:pt x="98" y="86"/>
                </a:moveTo>
                <a:cubicBezTo>
                  <a:pt x="62" y="86"/>
                  <a:pt x="62" y="86"/>
                  <a:pt x="62" y="86"/>
                </a:cubicBezTo>
                <a:cubicBezTo>
                  <a:pt x="60" y="86"/>
                  <a:pt x="58" y="88"/>
                  <a:pt x="58" y="91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5"/>
                  <a:pt x="60" y="107"/>
                  <a:pt x="62" y="107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100" y="107"/>
                  <a:pt x="102" y="105"/>
                  <a:pt x="102" y="102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2" y="88"/>
                  <a:pt x="100" y="86"/>
                  <a:pt x="98" y="86"/>
                </a:cubicBezTo>
                <a:close/>
                <a:moveTo>
                  <a:pt x="96" y="100"/>
                </a:moveTo>
                <a:cubicBezTo>
                  <a:pt x="64" y="100"/>
                  <a:pt x="64" y="100"/>
                  <a:pt x="64" y="100"/>
                </a:cubicBezTo>
                <a:cubicBezTo>
                  <a:pt x="64" y="92"/>
                  <a:pt x="64" y="92"/>
                  <a:pt x="64" y="92"/>
                </a:cubicBezTo>
                <a:cubicBezTo>
                  <a:pt x="96" y="92"/>
                  <a:pt x="96" y="92"/>
                  <a:pt x="96" y="92"/>
                </a:cubicBezTo>
                <a:lnTo>
                  <a:pt x="96" y="100"/>
                </a:lnTo>
                <a:close/>
                <a:moveTo>
                  <a:pt x="158" y="59"/>
                </a:moveTo>
                <a:cubicBezTo>
                  <a:pt x="158" y="59"/>
                  <a:pt x="158" y="59"/>
                  <a:pt x="158" y="59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3" y="10"/>
                  <a:pt x="130" y="7"/>
                  <a:pt x="125" y="7"/>
                </a:cubicBezTo>
                <a:cubicBezTo>
                  <a:pt x="121" y="7"/>
                  <a:pt x="121" y="7"/>
                  <a:pt x="121" y="7"/>
                </a:cubicBezTo>
                <a:cubicBezTo>
                  <a:pt x="121" y="3"/>
                  <a:pt x="121" y="3"/>
                  <a:pt x="121" y="3"/>
                </a:cubicBezTo>
                <a:cubicBezTo>
                  <a:pt x="121" y="1"/>
                  <a:pt x="120" y="0"/>
                  <a:pt x="11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9" y="1"/>
                  <a:pt x="39" y="3"/>
                </a:cubicBezTo>
                <a:cubicBezTo>
                  <a:pt x="39" y="7"/>
                  <a:pt x="39" y="7"/>
                  <a:pt x="39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0" y="7"/>
                  <a:pt x="27" y="10"/>
                  <a:pt x="25" y="13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2" y="59"/>
                  <a:pt x="2" y="59"/>
                </a:cubicBezTo>
                <a:cubicBezTo>
                  <a:pt x="1" y="61"/>
                  <a:pt x="0" y="63"/>
                  <a:pt x="0" y="65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20"/>
                  <a:pt x="5" y="124"/>
                  <a:pt x="11" y="124"/>
                </a:cubicBezTo>
                <a:cubicBezTo>
                  <a:pt x="149" y="124"/>
                  <a:pt x="149" y="124"/>
                  <a:pt x="149" y="124"/>
                </a:cubicBezTo>
                <a:cubicBezTo>
                  <a:pt x="155" y="124"/>
                  <a:pt x="160" y="120"/>
                  <a:pt x="160" y="114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63"/>
                  <a:pt x="159" y="61"/>
                  <a:pt x="158" y="59"/>
                </a:cubicBezTo>
                <a:close/>
                <a:moveTo>
                  <a:pt x="121" y="14"/>
                </a:moveTo>
                <a:cubicBezTo>
                  <a:pt x="125" y="14"/>
                  <a:pt x="125" y="14"/>
                  <a:pt x="125" y="14"/>
                </a:cubicBezTo>
                <a:cubicBezTo>
                  <a:pt x="127" y="14"/>
                  <a:pt x="128" y="15"/>
                  <a:pt x="129" y="17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5" y="41"/>
                  <a:pt x="134" y="39"/>
                  <a:pt x="132" y="39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128" y="21"/>
                  <a:pt x="127" y="20"/>
                  <a:pt x="125" y="20"/>
                </a:cubicBezTo>
                <a:cubicBezTo>
                  <a:pt x="121" y="20"/>
                  <a:pt x="121" y="20"/>
                  <a:pt x="121" y="20"/>
                </a:cubicBezTo>
                <a:lnTo>
                  <a:pt x="121" y="14"/>
                </a:lnTo>
                <a:close/>
                <a:moveTo>
                  <a:pt x="129" y="46"/>
                </a:moveTo>
                <a:cubicBezTo>
                  <a:pt x="129" y="54"/>
                  <a:pt x="129" y="54"/>
                  <a:pt x="129" y="54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0" y="54"/>
                  <a:pt x="107" y="56"/>
                  <a:pt x="106" y="5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102" y="68"/>
                  <a:pt x="101" y="68"/>
                  <a:pt x="101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8" y="68"/>
                  <a:pt x="58" y="68"/>
                </a:cubicBezTo>
                <a:cubicBezTo>
                  <a:pt x="54" y="58"/>
                  <a:pt x="54" y="58"/>
                  <a:pt x="54" y="58"/>
                </a:cubicBezTo>
                <a:cubicBezTo>
                  <a:pt x="53" y="56"/>
                  <a:pt x="50" y="54"/>
                  <a:pt x="47" y="54"/>
                </a:cubicBezTo>
                <a:cubicBezTo>
                  <a:pt x="31" y="54"/>
                  <a:pt x="31" y="54"/>
                  <a:pt x="31" y="54"/>
                </a:cubicBezTo>
                <a:cubicBezTo>
                  <a:pt x="31" y="46"/>
                  <a:pt x="31" y="46"/>
                  <a:pt x="31" y="46"/>
                </a:cubicBezTo>
                <a:lnTo>
                  <a:pt x="129" y="46"/>
                </a:lnTo>
                <a:close/>
                <a:moveTo>
                  <a:pt x="45" y="6"/>
                </a:moveTo>
                <a:cubicBezTo>
                  <a:pt x="115" y="6"/>
                  <a:pt x="115" y="6"/>
                  <a:pt x="115" y="6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45" y="20"/>
                  <a:pt x="45" y="20"/>
                  <a:pt x="45" y="20"/>
                </a:cubicBezTo>
                <a:lnTo>
                  <a:pt x="45" y="6"/>
                </a:lnTo>
                <a:close/>
                <a:moveTo>
                  <a:pt x="122" y="26"/>
                </a:moveTo>
                <a:cubicBezTo>
                  <a:pt x="122" y="39"/>
                  <a:pt x="122" y="39"/>
                  <a:pt x="122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26"/>
                  <a:pt x="38" y="26"/>
                  <a:pt x="38" y="26"/>
                </a:cubicBezTo>
                <a:lnTo>
                  <a:pt x="122" y="26"/>
                </a:lnTo>
                <a:close/>
                <a:moveTo>
                  <a:pt x="31" y="17"/>
                </a:moveTo>
                <a:cubicBezTo>
                  <a:pt x="32" y="15"/>
                  <a:pt x="33" y="14"/>
                  <a:pt x="35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20"/>
                  <a:pt x="39" y="20"/>
                  <a:pt x="39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3" y="20"/>
                  <a:pt x="32" y="21"/>
                  <a:pt x="32" y="23"/>
                </a:cubicBezTo>
                <a:cubicBezTo>
                  <a:pt x="32" y="39"/>
                  <a:pt x="32" y="39"/>
                  <a:pt x="32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6" y="39"/>
                  <a:pt x="25" y="41"/>
                  <a:pt x="25" y="43"/>
                </a:cubicBezTo>
                <a:cubicBezTo>
                  <a:pt x="25" y="54"/>
                  <a:pt x="25" y="54"/>
                  <a:pt x="25" y="54"/>
                </a:cubicBezTo>
                <a:cubicBezTo>
                  <a:pt x="12" y="54"/>
                  <a:pt x="12" y="54"/>
                  <a:pt x="12" y="54"/>
                </a:cubicBezTo>
                <a:lnTo>
                  <a:pt x="31" y="17"/>
                </a:lnTo>
                <a:close/>
                <a:moveTo>
                  <a:pt x="149" y="118"/>
                </a:moveTo>
                <a:cubicBezTo>
                  <a:pt x="11" y="118"/>
                  <a:pt x="11" y="118"/>
                  <a:pt x="11" y="118"/>
                </a:cubicBezTo>
                <a:cubicBezTo>
                  <a:pt x="9" y="118"/>
                  <a:pt x="7" y="116"/>
                  <a:pt x="7" y="114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63"/>
                  <a:pt x="9" y="61"/>
                  <a:pt x="11" y="61"/>
                </a:cubicBezTo>
                <a:cubicBezTo>
                  <a:pt x="47" y="61"/>
                  <a:pt x="47" y="61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52" y="71"/>
                  <a:pt x="52" y="71"/>
                  <a:pt x="52" y="71"/>
                </a:cubicBezTo>
                <a:cubicBezTo>
                  <a:pt x="53" y="74"/>
                  <a:pt x="56" y="75"/>
                  <a:pt x="59" y="75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04" y="75"/>
                  <a:pt x="107" y="74"/>
                  <a:pt x="108" y="71"/>
                </a:cubicBezTo>
                <a:cubicBezTo>
                  <a:pt x="112" y="61"/>
                  <a:pt x="112" y="61"/>
                  <a:pt x="112" y="61"/>
                </a:cubicBezTo>
                <a:cubicBezTo>
                  <a:pt x="112" y="61"/>
                  <a:pt x="112" y="61"/>
                  <a:pt x="112" y="61"/>
                </a:cubicBezTo>
                <a:cubicBezTo>
                  <a:pt x="112" y="61"/>
                  <a:pt x="113" y="61"/>
                  <a:pt x="113" y="61"/>
                </a:cubicBezTo>
                <a:cubicBezTo>
                  <a:pt x="149" y="61"/>
                  <a:pt x="149" y="61"/>
                  <a:pt x="149" y="61"/>
                </a:cubicBezTo>
                <a:cubicBezTo>
                  <a:pt x="151" y="61"/>
                  <a:pt x="153" y="63"/>
                  <a:pt x="153" y="65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6"/>
                  <a:pt x="151" y="118"/>
                  <a:pt x="149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91">
            <a:extLst>
              <a:ext uri="{FF2B5EF4-FFF2-40B4-BE49-F238E27FC236}">
                <a16:creationId xmlns:a16="http://schemas.microsoft.com/office/drawing/2014/main" id="{170DDF75-C484-4252-A86E-FDCC9767741E}"/>
              </a:ext>
            </a:extLst>
          </p:cNvPr>
          <p:cNvSpPr>
            <a:spLocks noEditPoints="1"/>
          </p:cNvSpPr>
          <p:nvPr/>
        </p:nvSpPr>
        <p:spPr bwMode="auto">
          <a:xfrm>
            <a:off x="5902201" y="4486833"/>
            <a:ext cx="100328" cy="82548"/>
          </a:xfrm>
          <a:custGeom>
            <a:avLst/>
            <a:gdLst>
              <a:gd name="T0" fmla="*/ 111855 w 37"/>
              <a:gd name="T1" fmla="*/ 20638 h 30"/>
              <a:gd name="T2" fmla="*/ 67791 w 37"/>
              <a:gd name="T3" fmla="*/ 0 h 30"/>
              <a:gd name="T4" fmla="*/ 3390 w 37"/>
              <a:gd name="T5" fmla="*/ 51594 h 30"/>
              <a:gd name="T6" fmla="*/ 13558 w 37"/>
              <a:gd name="T7" fmla="*/ 85990 h 30"/>
              <a:gd name="T8" fmla="*/ 57622 w 37"/>
              <a:gd name="T9" fmla="*/ 103188 h 30"/>
              <a:gd name="T10" fmla="*/ 122023 w 37"/>
              <a:gd name="T11" fmla="*/ 55034 h 30"/>
              <a:gd name="T12" fmla="*/ 111855 w 37"/>
              <a:gd name="T13" fmla="*/ 20638 h 30"/>
              <a:gd name="T14" fmla="*/ 94907 w 37"/>
              <a:gd name="T15" fmla="*/ 51594 h 30"/>
              <a:gd name="T16" fmla="*/ 57622 w 37"/>
              <a:gd name="T17" fmla="*/ 75671 h 30"/>
              <a:gd name="T18" fmla="*/ 33895 w 37"/>
              <a:gd name="T19" fmla="*/ 68792 h 30"/>
              <a:gd name="T20" fmla="*/ 27116 w 37"/>
              <a:gd name="T21" fmla="*/ 55034 h 30"/>
              <a:gd name="T22" fmla="*/ 67791 w 37"/>
              <a:gd name="T23" fmla="*/ 27517 h 30"/>
              <a:gd name="T24" fmla="*/ 91518 w 37"/>
              <a:gd name="T25" fmla="*/ 37836 h 30"/>
              <a:gd name="T26" fmla="*/ 94907 w 37"/>
              <a:gd name="T27" fmla="*/ 51594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30">
                <a:moveTo>
                  <a:pt x="33" y="6"/>
                </a:moveTo>
                <a:cubicBezTo>
                  <a:pt x="30" y="2"/>
                  <a:pt x="25" y="0"/>
                  <a:pt x="20" y="0"/>
                </a:cubicBezTo>
                <a:cubicBezTo>
                  <a:pt x="10" y="0"/>
                  <a:pt x="2" y="7"/>
                  <a:pt x="1" y="15"/>
                </a:cubicBezTo>
                <a:cubicBezTo>
                  <a:pt x="0" y="18"/>
                  <a:pt x="1" y="22"/>
                  <a:pt x="4" y="25"/>
                </a:cubicBezTo>
                <a:cubicBezTo>
                  <a:pt x="7" y="28"/>
                  <a:pt x="12" y="30"/>
                  <a:pt x="17" y="30"/>
                </a:cubicBezTo>
                <a:cubicBezTo>
                  <a:pt x="27" y="30"/>
                  <a:pt x="35" y="24"/>
                  <a:pt x="36" y="16"/>
                </a:cubicBezTo>
                <a:cubicBezTo>
                  <a:pt x="37" y="12"/>
                  <a:pt x="35" y="8"/>
                  <a:pt x="33" y="6"/>
                </a:cubicBezTo>
                <a:close/>
                <a:moveTo>
                  <a:pt x="28" y="15"/>
                </a:moveTo>
                <a:cubicBezTo>
                  <a:pt x="28" y="19"/>
                  <a:pt x="23" y="22"/>
                  <a:pt x="17" y="22"/>
                </a:cubicBezTo>
                <a:cubicBezTo>
                  <a:pt x="14" y="22"/>
                  <a:pt x="11" y="21"/>
                  <a:pt x="10" y="20"/>
                </a:cubicBezTo>
                <a:cubicBezTo>
                  <a:pt x="9" y="18"/>
                  <a:pt x="8" y="17"/>
                  <a:pt x="8" y="16"/>
                </a:cubicBezTo>
                <a:cubicBezTo>
                  <a:pt x="9" y="11"/>
                  <a:pt x="14" y="8"/>
                  <a:pt x="20" y="8"/>
                </a:cubicBezTo>
                <a:cubicBezTo>
                  <a:pt x="23" y="8"/>
                  <a:pt x="26" y="9"/>
                  <a:pt x="27" y="11"/>
                </a:cubicBezTo>
                <a:cubicBezTo>
                  <a:pt x="28" y="12"/>
                  <a:pt x="29" y="13"/>
                  <a:pt x="28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92">
            <a:extLst>
              <a:ext uri="{FF2B5EF4-FFF2-40B4-BE49-F238E27FC236}">
                <a16:creationId xmlns:a16="http://schemas.microsoft.com/office/drawing/2014/main" id="{DF54A421-9BA4-470C-9D88-EB32BBE60219}"/>
              </a:ext>
            </a:extLst>
          </p:cNvPr>
          <p:cNvSpPr>
            <a:spLocks noEditPoints="1"/>
          </p:cNvSpPr>
          <p:nvPr/>
        </p:nvSpPr>
        <p:spPr bwMode="auto">
          <a:xfrm>
            <a:off x="5882356" y="4430318"/>
            <a:ext cx="106680" cy="195578"/>
          </a:xfrm>
          <a:custGeom>
            <a:avLst/>
            <a:gdLst>
              <a:gd name="T0" fmla="*/ 119673 w 39"/>
              <a:gd name="T1" fmla="*/ 189382 h 71"/>
              <a:gd name="T2" fmla="*/ 116254 w 39"/>
              <a:gd name="T3" fmla="*/ 144619 h 71"/>
              <a:gd name="T4" fmla="*/ 116254 w 39"/>
              <a:gd name="T5" fmla="*/ 137732 h 71"/>
              <a:gd name="T6" fmla="*/ 129931 w 39"/>
              <a:gd name="T7" fmla="*/ 86083 h 71"/>
              <a:gd name="T8" fmla="*/ 129931 w 39"/>
              <a:gd name="T9" fmla="*/ 86083 h 71"/>
              <a:gd name="T10" fmla="*/ 119673 w 39"/>
              <a:gd name="T11" fmla="*/ 27546 h 71"/>
              <a:gd name="T12" fmla="*/ 71804 w 39"/>
              <a:gd name="T13" fmla="*/ 3443 h 71"/>
              <a:gd name="T14" fmla="*/ 6838 w 39"/>
              <a:gd name="T15" fmla="*/ 34433 h 71"/>
              <a:gd name="T16" fmla="*/ 3419 w 39"/>
              <a:gd name="T17" fmla="*/ 51650 h 71"/>
              <a:gd name="T18" fmla="*/ 10258 w 39"/>
              <a:gd name="T19" fmla="*/ 58536 h 71"/>
              <a:gd name="T20" fmla="*/ 13677 w 39"/>
              <a:gd name="T21" fmla="*/ 103299 h 71"/>
              <a:gd name="T22" fmla="*/ 3419 w 39"/>
              <a:gd name="T23" fmla="*/ 165279 h 71"/>
              <a:gd name="T24" fmla="*/ 3419 w 39"/>
              <a:gd name="T25" fmla="*/ 165279 h 71"/>
              <a:gd name="T26" fmla="*/ 13677 w 39"/>
              <a:gd name="T27" fmla="*/ 223815 h 71"/>
              <a:gd name="T28" fmla="*/ 64965 w 39"/>
              <a:gd name="T29" fmla="*/ 244475 h 71"/>
              <a:gd name="T30" fmla="*/ 126512 w 39"/>
              <a:gd name="T31" fmla="*/ 210042 h 71"/>
              <a:gd name="T32" fmla="*/ 126512 w 39"/>
              <a:gd name="T33" fmla="*/ 196269 h 71"/>
              <a:gd name="T34" fmla="*/ 119673 w 39"/>
              <a:gd name="T35" fmla="*/ 189382 h 71"/>
              <a:gd name="T36" fmla="*/ 102577 w 39"/>
              <a:gd name="T37" fmla="*/ 79196 h 71"/>
              <a:gd name="T38" fmla="*/ 92319 w 39"/>
              <a:gd name="T39" fmla="*/ 130846 h 71"/>
              <a:gd name="T40" fmla="*/ 88900 w 39"/>
              <a:gd name="T41" fmla="*/ 141176 h 71"/>
              <a:gd name="T42" fmla="*/ 88900 w 39"/>
              <a:gd name="T43" fmla="*/ 141176 h 71"/>
              <a:gd name="T44" fmla="*/ 99158 w 39"/>
              <a:gd name="T45" fmla="*/ 203155 h 71"/>
              <a:gd name="T46" fmla="*/ 88900 w 39"/>
              <a:gd name="T47" fmla="*/ 213485 h 71"/>
              <a:gd name="T48" fmla="*/ 61546 w 39"/>
              <a:gd name="T49" fmla="*/ 216929 h 71"/>
              <a:gd name="T50" fmla="*/ 34192 w 39"/>
              <a:gd name="T51" fmla="*/ 206599 h 71"/>
              <a:gd name="T52" fmla="*/ 27354 w 39"/>
              <a:gd name="T53" fmla="*/ 168722 h 71"/>
              <a:gd name="T54" fmla="*/ 41031 w 39"/>
              <a:gd name="T55" fmla="*/ 106743 h 71"/>
              <a:gd name="T56" fmla="*/ 41031 w 39"/>
              <a:gd name="T57" fmla="*/ 106743 h 71"/>
              <a:gd name="T58" fmla="*/ 34192 w 39"/>
              <a:gd name="T59" fmla="*/ 41320 h 71"/>
              <a:gd name="T60" fmla="*/ 44450 w 39"/>
              <a:gd name="T61" fmla="*/ 34433 h 71"/>
              <a:gd name="T62" fmla="*/ 71804 w 39"/>
              <a:gd name="T63" fmla="*/ 30990 h 71"/>
              <a:gd name="T64" fmla="*/ 95738 w 39"/>
              <a:gd name="T65" fmla="*/ 41320 h 71"/>
              <a:gd name="T66" fmla="*/ 102577 w 39"/>
              <a:gd name="T67" fmla="*/ 79196 h 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9" h="71">
                <a:moveTo>
                  <a:pt x="35" y="55"/>
                </a:moveTo>
                <a:cubicBezTo>
                  <a:pt x="34" y="54"/>
                  <a:pt x="32" y="52"/>
                  <a:pt x="34" y="42"/>
                </a:cubicBezTo>
                <a:cubicBezTo>
                  <a:pt x="34" y="42"/>
                  <a:pt x="34" y="41"/>
                  <a:pt x="34" y="40"/>
                </a:cubicBezTo>
                <a:cubicBezTo>
                  <a:pt x="35" y="37"/>
                  <a:pt x="36" y="31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18"/>
                  <a:pt x="38" y="12"/>
                  <a:pt x="35" y="8"/>
                </a:cubicBezTo>
                <a:cubicBezTo>
                  <a:pt x="32" y="4"/>
                  <a:pt x="27" y="1"/>
                  <a:pt x="21" y="1"/>
                </a:cubicBezTo>
                <a:cubicBezTo>
                  <a:pt x="13" y="0"/>
                  <a:pt x="4" y="5"/>
                  <a:pt x="2" y="10"/>
                </a:cubicBezTo>
                <a:cubicBezTo>
                  <a:pt x="0" y="12"/>
                  <a:pt x="1" y="14"/>
                  <a:pt x="1" y="15"/>
                </a:cubicBezTo>
                <a:cubicBezTo>
                  <a:pt x="2" y="16"/>
                  <a:pt x="3" y="17"/>
                  <a:pt x="3" y="17"/>
                </a:cubicBezTo>
                <a:cubicBezTo>
                  <a:pt x="4" y="18"/>
                  <a:pt x="7" y="19"/>
                  <a:pt x="4" y="30"/>
                </a:cubicBezTo>
                <a:cubicBezTo>
                  <a:pt x="4" y="31"/>
                  <a:pt x="1" y="46"/>
                  <a:pt x="1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54"/>
                  <a:pt x="1" y="60"/>
                  <a:pt x="4" y="65"/>
                </a:cubicBezTo>
                <a:cubicBezTo>
                  <a:pt x="10" y="71"/>
                  <a:pt x="19" y="71"/>
                  <a:pt x="19" y="71"/>
                </a:cubicBezTo>
                <a:cubicBezTo>
                  <a:pt x="27" y="71"/>
                  <a:pt x="35" y="66"/>
                  <a:pt x="37" y="61"/>
                </a:cubicBezTo>
                <a:cubicBezTo>
                  <a:pt x="39" y="59"/>
                  <a:pt x="38" y="57"/>
                  <a:pt x="37" y="57"/>
                </a:cubicBezTo>
                <a:cubicBezTo>
                  <a:pt x="37" y="56"/>
                  <a:pt x="36" y="55"/>
                  <a:pt x="35" y="55"/>
                </a:cubicBezTo>
                <a:close/>
                <a:moveTo>
                  <a:pt x="30" y="23"/>
                </a:moveTo>
                <a:cubicBezTo>
                  <a:pt x="29" y="29"/>
                  <a:pt x="28" y="35"/>
                  <a:pt x="27" y="38"/>
                </a:cubicBezTo>
                <a:cubicBezTo>
                  <a:pt x="26" y="40"/>
                  <a:pt x="26" y="40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4" y="52"/>
                  <a:pt x="26" y="57"/>
                  <a:pt x="29" y="59"/>
                </a:cubicBezTo>
                <a:cubicBezTo>
                  <a:pt x="28" y="60"/>
                  <a:pt x="27" y="61"/>
                  <a:pt x="26" y="62"/>
                </a:cubicBezTo>
                <a:cubicBezTo>
                  <a:pt x="24" y="63"/>
                  <a:pt x="21" y="64"/>
                  <a:pt x="18" y="63"/>
                </a:cubicBezTo>
                <a:cubicBezTo>
                  <a:pt x="15" y="63"/>
                  <a:pt x="12" y="62"/>
                  <a:pt x="10" y="60"/>
                </a:cubicBezTo>
                <a:cubicBezTo>
                  <a:pt x="8" y="57"/>
                  <a:pt x="8" y="54"/>
                  <a:pt x="8" y="49"/>
                </a:cubicBezTo>
                <a:cubicBezTo>
                  <a:pt x="9" y="47"/>
                  <a:pt x="12" y="32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20"/>
                  <a:pt x="12" y="15"/>
                  <a:pt x="10" y="12"/>
                </a:cubicBezTo>
                <a:cubicBezTo>
                  <a:pt x="10" y="12"/>
                  <a:pt x="11" y="11"/>
                  <a:pt x="13" y="10"/>
                </a:cubicBezTo>
                <a:cubicBezTo>
                  <a:pt x="15" y="9"/>
                  <a:pt x="18" y="8"/>
                  <a:pt x="21" y="9"/>
                </a:cubicBezTo>
                <a:cubicBezTo>
                  <a:pt x="24" y="9"/>
                  <a:pt x="27" y="10"/>
                  <a:pt x="28" y="12"/>
                </a:cubicBezTo>
                <a:cubicBezTo>
                  <a:pt x="30" y="15"/>
                  <a:pt x="31" y="19"/>
                  <a:pt x="30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93">
            <a:extLst>
              <a:ext uri="{FF2B5EF4-FFF2-40B4-BE49-F238E27FC236}">
                <a16:creationId xmlns:a16="http://schemas.microsoft.com/office/drawing/2014/main" id="{E68F4D2E-B260-488F-AD4E-5B01FA657AC0}"/>
              </a:ext>
            </a:extLst>
          </p:cNvPr>
          <p:cNvSpPr>
            <a:spLocks noEditPoints="1"/>
          </p:cNvSpPr>
          <p:nvPr/>
        </p:nvSpPr>
        <p:spPr bwMode="auto">
          <a:xfrm>
            <a:off x="5722018" y="4324907"/>
            <a:ext cx="436880" cy="406400"/>
          </a:xfrm>
          <a:custGeom>
            <a:avLst/>
            <a:gdLst>
              <a:gd name="T0" fmla="*/ 491490 w 160"/>
              <a:gd name="T1" fmla="*/ 405027 h 148"/>
              <a:gd name="T2" fmla="*/ 546100 w 160"/>
              <a:gd name="T3" fmla="*/ 250568 h 148"/>
              <a:gd name="T4" fmla="*/ 464185 w 160"/>
              <a:gd name="T5" fmla="*/ 72081 h 148"/>
              <a:gd name="T6" fmla="*/ 273050 w 160"/>
              <a:gd name="T7" fmla="*/ 0 h 148"/>
              <a:gd name="T8" fmla="*/ 81915 w 160"/>
              <a:gd name="T9" fmla="*/ 72081 h 148"/>
              <a:gd name="T10" fmla="*/ 0 w 160"/>
              <a:gd name="T11" fmla="*/ 250568 h 148"/>
              <a:gd name="T12" fmla="*/ 81915 w 160"/>
              <a:gd name="T13" fmla="*/ 429054 h 148"/>
              <a:gd name="T14" fmla="*/ 273050 w 160"/>
              <a:gd name="T15" fmla="*/ 501135 h 148"/>
              <a:gd name="T16" fmla="*/ 402749 w 160"/>
              <a:gd name="T17" fmla="*/ 473676 h 148"/>
              <a:gd name="T18" fmla="*/ 498316 w 160"/>
              <a:gd name="T19" fmla="*/ 508000 h 148"/>
              <a:gd name="T20" fmla="*/ 501729 w 160"/>
              <a:gd name="T21" fmla="*/ 508000 h 148"/>
              <a:gd name="T22" fmla="*/ 511969 w 160"/>
              <a:gd name="T23" fmla="*/ 504568 h 148"/>
              <a:gd name="T24" fmla="*/ 515382 w 160"/>
              <a:gd name="T25" fmla="*/ 490838 h 148"/>
              <a:gd name="T26" fmla="*/ 491490 w 160"/>
              <a:gd name="T27" fmla="*/ 405027 h 148"/>
              <a:gd name="T28" fmla="*/ 406162 w 160"/>
              <a:gd name="T29" fmla="*/ 446216 h 148"/>
              <a:gd name="T30" fmla="*/ 395923 w 160"/>
              <a:gd name="T31" fmla="*/ 446216 h 148"/>
              <a:gd name="T32" fmla="*/ 273050 w 160"/>
              <a:gd name="T33" fmla="*/ 477108 h 148"/>
              <a:gd name="T34" fmla="*/ 27305 w 160"/>
              <a:gd name="T35" fmla="*/ 250568 h 148"/>
              <a:gd name="T36" fmla="*/ 273050 w 160"/>
              <a:gd name="T37" fmla="*/ 27459 h 148"/>
              <a:gd name="T38" fmla="*/ 518795 w 160"/>
              <a:gd name="T39" fmla="*/ 250568 h 148"/>
              <a:gd name="T40" fmla="*/ 464185 w 160"/>
              <a:gd name="T41" fmla="*/ 391297 h 148"/>
              <a:gd name="T42" fmla="*/ 464185 w 160"/>
              <a:gd name="T43" fmla="*/ 405027 h 148"/>
              <a:gd name="T44" fmla="*/ 484664 w 160"/>
              <a:gd name="T45" fmla="*/ 473676 h 148"/>
              <a:gd name="T46" fmla="*/ 406162 w 160"/>
              <a:gd name="T47" fmla="*/ 446216 h 14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48">
                <a:moveTo>
                  <a:pt x="144" y="118"/>
                </a:moveTo>
                <a:cubicBezTo>
                  <a:pt x="154" y="105"/>
                  <a:pt x="160" y="89"/>
                  <a:pt x="160" y="73"/>
                </a:cubicBezTo>
                <a:cubicBezTo>
                  <a:pt x="160" y="54"/>
                  <a:pt x="152" y="35"/>
                  <a:pt x="136" y="21"/>
                </a:cubicBez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4" y="21"/>
                </a:cubicBezTo>
                <a:cubicBezTo>
                  <a:pt x="8" y="35"/>
                  <a:pt x="0" y="54"/>
                  <a:pt x="0" y="73"/>
                </a:cubicBezTo>
                <a:cubicBezTo>
                  <a:pt x="0" y="93"/>
                  <a:pt x="8" y="111"/>
                  <a:pt x="24" y="125"/>
                </a:cubicBezTo>
                <a:cubicBezTo>
                  <a:pt x="39" y="139"/>
                  <a:pt x="59" y="146"/>
                  <a:pt x="80" y="146"/>
                </a:cubicBezTo>
                <a:cubicBezTo>
                  <a:pt x="93" y="146"/>
                  <a:pt x="106" y="143"/>
                  <a:pt x="118" y="13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7" y="148"/>
                  <a:pt x="147" y="148"/>
                </a:cubicBezTo>
                <a:cubicBezTo>
                  <a:pt x="148" y="148"/>
                  <a:pt x="149" y="148"/>
                  <a:pt x="150" y="147"/>
                </a:cubicBezTo>
                <a:cubicBezTo>
                  <a:pt x="151" y="146"/>
                  <a:pt x="151" y="145"/>
                  <a:pt x="151" y="143"/>
                </a:cubicBezTo>
                <a:lnTo>
                  <a:pt x="144" y="118"/>
                </a:lnTo>
                <a:close/>
                <a:moveTo>
                  <a:pt x="119" y="130"/>
                </a:moveTo>
                <a:cubicBezTo>
                  <a:pt x="118" y="129"/>
                  <a:pt x="117" y="129"/>
                  <a:pt x="116" y="130"/>
                </a:cubicBezTo>
                <a:cubicBezTo>
                  <a:pt x="105" y="136"/>
                  <a:pt x="93" y="139"/>
                  <a:pt x="80" y="139"/>
                </a:cubicBezTo>
                <a:cubicBezTo>
                  <a:pt x="40" y="139"/>
                  <a:pt x="8" y="109"/>
                  <a:pt x="8" y="73"/>
                </a:cubicBezTo>
                <a:cubicBezTo>
                  <a:pt x="8" y="37"/>
                  <a:pt x="40" y="8"/>
                  <a:pt x="80" y="8"/>
                </a:cubicBezTo>
                <a:cubicBezTo>
                  <a:pt x="120" y="8"/>
                  <a:pt x="152" y="37"/>
                  <a:pt x="152" y="73"/>
                </a:cubicBezTo>
                <a:cubicBezTo>
                  <a:pt x="152" y="88"/>
                  <a:pt x="147" y="102"/>
                  <a:pt x="136" y="114"/>
                </a:cubicBezTo>
                <a:cubicBezTo>
                  <a:pt x="136" y="115"/>
                  <a:pt x="135" y="116"/>
                  <a:pt x="136" y="118"/>
                </a:cubicBezTo>
                <a:cubicBezTo>
                  <a:pt x="142" y="138"/>
                  <a:pt x="142" y="138"/>
                  <a:pt x="142" y="138"/>
                </a:cubicBezTo>
                <a:lnTo>
                  <a:pt x="119" y="1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102">
            <a:extLst>
              <a:ext uri="{FF2B5EF4-FFF2-40B4-BE49-F238E27FC236}">
                <a16:creationId xmlns:a16="http://schemas.microsoft.com/office/drawing/2014/main" id="{3E0507E1-3FD5-4CC7-A828-7966C890BCC6}"/>
              </a:ext>
            </a:extLst>
          </p:cNvPr>
          <p:cNvSpPr>
            <a:spLocks noEditPoints="1"/>
          </p:cNvSpPr>
          <p:nvPr/>
        </p:nvSpPr>
        <p:spPr bwMode="auto">
          <a:xfrm>
            <a:off x="6730366" y="1296908"/>
            <a:ext cx="436878" cy="457200"/>
          </a:xfrm>
          <a:custGeom>
            <a:avLst/>
            <a:gdLst>
              <a:gd name="T0" fmla="*/ 488077 w 160"/>
              <a:gd name="T1" fmla="*/ 79184 h 166"/>
              <a:gd name="T2" fmla="*/ 208201 w 160"/>
              <a:gd name="T3" fmla="*/ 79184 h 166"/>
              <a:gd name="T4" fmla="*/ 150178 w 160"/>
              <a:gd name="T5" fmla="*/ 220337 h 166"/>
              <a:gd name="T6" fmla="*/ 197961 w 160"/>
              <a:gd name="T7" fmla="*/ 351163 h 166"/>
              <a:gd name="T8" fmla="*/ 174069 w 160"/>
              <a:gd name="T9" fmla="*/ 375262 h 166"/>
              <a:gd name="T10" fmla="*/ 150178 w 160"/>
              <a:gd name="T11" fmla="*/ 351163 h 166"/>
              <a:gd name="T12" fmla="*/ 139938 w 160"/>
              <a:gd name="T13" fmla="*/ 347720 h 166"/>
              <a:gd name="T14" fmla="*/ 129699 w 160"/>
              <a:gd name="T15" fmla="*/ 351163 h 166"/>
              <a:gd name="T16" fmla="*/ 17066 w 160"/>
              <a:gd name="T17" fmla="*/ 464774 h 166"/>
              <a:gd name="T18" fmla="*/ 0 w 160"/>
              <a:gd name="T19" fmla="*/ 509530 h 166"/>
              <a:gd name="T20" fmla="*/ 17066 w 160"/>
              <a:gd name="T21" fmla="*/ 554286 h 166"/>
              <a:gd name="T22" fmla="*/ 61436 w 160"/>
              <a:gd name="T23" fmla="*/ 571500 h 166"/>
              <a:gd name="T24" fmla="*/ 105807 w 160"/>
              <a:gd name="T25" fmla="*/ 554286 h 166"/>
              <a:gd name="T26" fmla="*/ 218440 w 160"/>
              <a:gd name="T27" fmla="*/ 440675 h 166"/>
              <a:gd name="T28" fmla="*/ 221853 w 160"/>
              <a:gd name="T29" fmla="*/ 430346 h 166"/>
              <a:gd name="T30" fmla="*/ 218440 w 160"/>
              <a:gd name="T31" fmla="*/ 420018 h 166"/>
              <a:gd name="T32" fmla="*/ 194548 w 160"/>
              <a:gd name="T33" fmla="*/ 395919 h 166"/>
              <a:gd name="T34" fmla="*/ 218440 w 160"/>
              <a:gd name="T35" fmla="*/ 371819 h 166"/>
              <a:gd name="T36" fmla="*/ 348139 w 160"/>
              <a:gd name="T37" fmla="*/ 420018 h 166"/>
              <a:gd name="T38" fmla="*/ 488077 w 160"/>
              <a:gd name="T39" fmla="*/ 361491 h 166"/>
              <a:gd name="T40" fmla="*/ 546100 w 160"/>
              <a:gd name="T41" fmla="*/ 220337 h 166"/>
              <a:gd name="T42" fmla="*/ 488077 w 160"/>
              <a:gd name="T43" fmla="*/ 79184 h 166"/>
              <a:gd name="T44" fmla="*/ 85328 w 160"/>
              <a:gd name="T45" fmla="*/ 533630 h 166"/>
              <a:gd name="T46" fmla="*/ 61436 w 160"/>
              <a:gd name="T47" fmla="*/ 543958 h 166"/>
              <a:gd name="T48" fmla="*/ 37544 w 160"/>
              <a:gd name="T49" fmla="*/ 533630 h 166"/>
              <a:gd name="T50" fmla="*/ 27305 w 160"/>
              <a:gd name="T51" fmla="*/ 509530 h 166"/>
              <a:gd name="T52" fmla="*/ 37544 w 160"/>
              <a:gd name="T53" fmla="*/ 485431 h 166"/>
              <a:gd name="T54" fmla="*/ 102394 w 160"/>
              <a:gd name="T55" fmla="*/ 420018 h 166"/>
              <a:gd name="T56" fmla="*/ 150178 w 160"/>
              <a:gd name="T57" fmla="*/ 468217 h 166"/>
              <a:gd name="T58" fmla="*/ 85328 w 160"/>
              <a:gd name="T59" fmla="*/ 533630 h 166"/>
              <a:gd name="T60" fmla="*/ 167243 w 160"/>
              <a:gd name="T61" fmla="*/ 451003 h 166"/>
              <a:gd name="T62" fmla="*/ 119459 w 160"/>
              <a:gd name="T63" fmla="*/ 399361 h 166"/>
              <a:gd name="T64" fmla="*/ 139938 w 160"/>
              <a:gd name="T65" fmla="*/ 382148 h 166"/>
              <a:gd name="T66" fmla="*/ 187722 w 160"/>
              <a:gd name="T67" fmla="*/ 430346 h 166"/>
              <a:gd name="T68" fmla="*/ 167243 w 160"/>
              <a:gd name="T69" fmla="*/ 451003 h 166"/>
              <a:gd name="T70" fmla="*/ 467598 w 160"/>
              <a:gd name="T71" fmla="*/ 340834 h 166"/>
              <a:gd name="T72" fmla="*/ 228679 w 160"/>
              <a:gd name="T73" fmla="*/ 340834 h 166"/>
              <a:gd name="T74" fmla="*/ 177483 w 160"/>
              <a:gd name="T75" fmla="*/ 220337 h 166"/>
              <a:gd name="T76" fmla="*/ 228679 w 160"/>
              <a:gd name="T77" fmla="*/ 99840 h 166"/>
              <a:gd name="T78" fmla="*/ 348139 w 160"/>
              <a:gd name="T79" fmla="*/ 48199 h 166"/>
              <a:gd name="T80" fmla="*/ 467598 w 160"/>
              <a:gd name="T81" fmla="*/ 99840 h 166"/>
              <a:gd name="T82" fmla="*/ 518795 w 160"/>
              <a:gd name="T83" fmla="*/ 220337 h 166"/>
              <a:gd name="T84" fmla="*/ 467598 w 160"/>
              <a:gd name="T85" fmla="*/ 340834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66">
                <a:moveTo>
                  <a:pt x="143" y="23"/>
                </a:moveTo>
                <a:cubicBezTo>
                  <a:pt x="120" y="0"/>
                  <a:pt x="84" y="0"/>
                  <a:pt x="61" y="23"/>
                </a:cubicBezTo>
                <a:cubicBezTo>
                  <a:pt x="50" y="34"/>
                  <a:pt x="44" y="49"/>
                  <a:pt x="44" y="64"/>
                </a:cubicBezTo>
                <a:cubicBezTo>
                  <a:pt x="44" y="78"/>
                  <a:pt x="49" y="91"/>
                  <a:pt x="58" y="102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3" y="101"/>
                  <a:pt x="42" y="101"/>
                  <a:pt x="41" y="101"/>
                </a:cubicBezTo>
                <a:cubicBezTo>
                  <a:pt x="40" y="101"/>
                  <a:pt x="39" y="101"/>
                  <a:pt x="38" y="102"/>
                </a:cubicBezTo>
                <a:cubicBezTo>
                  <a:pt x="5" y="135"/>
                  <a:pt x="5" y="135"/>
                  <a:pt x="5" y="135"/>
                </a:cubicBezTo>
                <a:cubicBezTo>
                  <a:pt x="2" y="138"/>
                  <a:pt x="0" y="143"/>
                  <a:pt x="0" y="148"/>
                </a:cubicBezTo>
                <a:cubicBezTo>
                  <a:pt x="0" y="153"/>
                  <a:pt x="2" y="157"/>
                  <a:pt x="5" y="161"/>
                </a:cubicBezTo>
                <a:cubicBezTo>
                  <a:pt x="9" y="164"/>
                  <a:pt x="13" y="166"/>
                  <a:pt x="18" y="166"/>
                </a:cubicBezTo>
                <a:cubicBezTo>
                  <a:pt x="23" y="166"/>
                  <a:pt x="28" y="164"/>
                  <a:pt x="31" y="161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65" y="127"/>
                  <a:pt x="65" y="126"/>
                  <a:pt x="65" y="125"/>
                </a:cubicBezTo>
                <a:cubicBezTo>
                  <a:pt x="65" y="124"/>
                  <a:pt x="65" y="123"/>
                  <a:pt x="64" y="122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75" y="117"/>
                  <a:pt x="88" y="122"/>
                  <a:pt x="102" y="122"/>
                </a:cubicBezTo>
                <a:cubicBezTo>
                  <a:pt x="117" y="122"/>
                  <a:pt x="132" y="116"/>
                  <a:pt x="143" y="105"/>
                </a:cubicBezTo>
                <a:cubicBezTo>
                  <a:pt x="154" y="94"/>
                  <a:pt x="160" y="80"/>
                  <a:pt x="160" y="64"/>
                </a:cubicBezTo>
                <a:cubicBezTo>
                  <a:pt x="160" y="49"/>
                  <a:pt x="154" y="34"/>
                  <a:pt x="143" y="23"/>
                </a:cubicBezTo>
                <a:close/>
                <a:moveTo>
                  <a:pt x="25" y="155"/>
                </a:moveTo>
                <a:cubicBezTo>
                  <a:pt x="23" y="157"/>
                  <a:pt x="21" y="158"/>
                  <a:pt x="18" y="158"/>
                </a:cubicBezTo>
                <a:cubicBezTo>
                  <a:pt x="16" y="158"/>
                  <a:pt x="13" y="157"/>
                  <a:pt x="11" y="155"/>
                </a:cubicBezTo>
                <a:cubicBezTo>
                  <a:pt x="9" y="153"/>
                  <a:pt x="8" y="150"/>
                  <a:pt x="8" y="148"/>
                </a:cubicBezTo>
                <a:cubicBezTo>
                  <a:pt x="8" y="145"/>
                  <a:pt x="9" y="143"/>
                  <a:pt x="11" y="141"/>
                </a:cubicBezTo>
                <a:cubicBezTo>
                  <a:pt x="30" y="122"/>
                  <a:pt x="30" y="122"/>
                  <a:pt x="30" y="122"/>
                </a:cubicBezTo>
                <a:cubicBezTo>
                  <a:pt x="44" y="136"/>
                  <a:pt x="44" y="136"/>
                  <a:pt x="44" y="136"/>
                </a:cubicBezTo>
                <a:lnTo>
                  <a:pt x="25" y="155"/>
                </a:lnTo>
                <a:close/>
                <a:moveTo>
                  <a:pt x="49" y="131"/>
                </a:moveTo>
                <a:cubicBezTo>
                  <a:pt x="35" y="116"/>
                  <a:pt x="35" y="116"/>
                  <a:pt x="35" y="116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55" y="125"/>
                  <a:pt x="55" y="125"/>
                  <a:pt x="55" y="125"/>
                </a:cubicBezTo>
                <a:lnTo>
                  <a:pt x="49" y="131"/>
                </a:lnTo>
                <a:close/>
                <a:moveTo>
                  <a:pt x="137" y="99"/>
                </a:moveTo>
                <a:cubicBezTo>
                  <a:pt x="118" y="119"/>
                  <a:pt x="86" y="119"/>
                  <a:pt x="67" y="99"/>
                </a:cubicBezTo>
                <a:cubicBezTo>
                  <a:pt x="57" y="90"/>
                  <a:pt x="52" y="77"/>
                  <a:pt x="52" y="64"/>
                </a:cubicBezTo>
                <a:cubicBezTo>
                  <a:pt x="52" y="51"/>
                  <a:pt x="57" y="38"/>
                  <a:pt x="67" y="29"/>
                </a:cubicBezTo>
                <a:cubicBezTo>
                  <a:pt x="76" y="19"/>
                  <a:pt x="89" y="14"/>
                  <a:pt x="102" y="14"/>
                </a:cubicBezTo>
                <a:cubicBezTo>
                  <a:pt x="115" y="14"/>
                  <a:pt x="127" y="19"/>
                  <a:pt x="137" y="29"/>
                </a:cubicBezTo>
                <a:cubicBezTo>
                  <a:pt x="147" y="38"/>
                  <a:pt x="152" y="51"/>
                  <a:pt x="152" y="64"/>
                </a:cubicBezTo>
                <a:cubicBezTo>
                  <a:pt x="152" y="77"/>
                  <a:pt x="147" y="90"/>
                  <a:pt x="137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Freeform 105">
            <a:extLst>
              <a:ext uri="{FF2B5EF4-FFF2-40B4-BE49-F238E27FC236}">
                <a16:creationId xmlns:a16="http://schemas.microsoft.com/office/drawing/2014/main" id="{B4016CF0-9E1E-4A41-A669-9872BF826472}"/>
              </a:ext>
            </a:extLst>
          </p:cNvPr>
          <p:cNvSpPr>
            <a:spLocks noEditPoints="1"/>
          </p:cNvSpPr>
          <p:nvPr/>
        </p:nvSpPr>
        <p:spPr bwMode="auto">
          <a:xfrm>
            <a:off x="6730365" y="2322726"/>
            <a:ext cx="436880" cy="407672"/>
          </a:xfrm>
          <a:custGeom>
            <a:avLst/>
            <a:gdLst>
              <a:gd name="T0" fmla="*/ 546100 w 160"/>
              <a:gd name="T1" fmla="*/ 203147 h 148"/>
              <a:gd name="T2" fmla="*/ 539274 w 160"/>
              <a:gd name="T3" fmla="*/ 185931 h 148"/>
              <a:gd name="T4" fmla="*/ 522208 w 160"/>
              <a:gd name="T5" fmla="*/ 179044 h 148"/>
              <a:gd name="T6" fmla="*/ 522208 w 160"/>
              <a:gd name="T7" fmla="*/ 179044 h 148"/>
              <a:gd name="T8" fmla="*/ 23892 w 160"/>
              <a:gd name="T9" fmla="*/ 179044 h 148"/>
              <a:gd name="T10" fmla="*/ 6826 w 160"/>
              <a:gd name="T11" fmla="*/ 185931 h 148"/>
              <a:gd name="T12" fmla="*/ 0 w 160"/>
              <a:gd name="T13" fmla="*/ 203147 h 148"/>
              <a:gd name="T14" fmla="*/ 0 w 160"/>
              <a:gd name="T15" fmla="*/ 485486 h 148"/>
              <a:gd name="T16" fmla="*/ 23892 w 160"/>
              <a:gd name="T17" fmla="*/ 509588 h 148"/>
              <a:gd name="T18" fmla="*/ 23892 w 160"/>
              <a:gd name="T19" fmla="*/ 509588 h 148"/>
              <a:gd name="T20" fmla="*/ 522208 w 160"/>
              <a:gd name="T21" fmla="*/ 509588 h 148"/>
              <a:gd name="T22" fmla="*/ 539274 w 160"/>
              <a:gd name="T23" fmla="*/ 502702 h 148"/>
              <a:gd name="T24" fmla="*/ 546100 w 160"/>
              <a:gd name="T25" fmla="*/ 485486 h 148"/>
              <a:gd name="T26" fmla="*/ 546100 w 160"/>
              <a:gd name="T27" fmla="*/ 203147 h 148"/>
              <a:gd name="T28" fmla="*/ 494903 w 160"/>
              <a:gd name="T29" fmla="*/ 203147 h 148"/>
              <a:gd name="T30" fmla="*/ 273050 w 160"/>
              <a:gd name="T31" fmla="*/ 358089 h 148"/>
              <a:gd name="T32" fmla="*/ 51197 w 160"/>
              <a:gd name="T33" fmla="*/ 203147 h 148"/>
              <a:gd name="T34" fmla="*/ 494903 w 160"/>
              <a:gd name="T35" fmla="*/ 203147 h 148"/>
              <a:gd name="T36" fmla="*/ 365204 w 160"/>
              <a:gd name="T37" fmla="*/ 382191 h 148"/>
              <a:gd name="T38" fmla="*/ 498316 w 160"/>
              <a:gd name="T39" fmla="*/ 485486 h 148"/>
              <a:gd name="T40" fmla="*/ 47784 w 160"/>
              <a:gd name="T41" fmla="*/ 485486 h 148"/>
              <a:gd name="T42" fmla="*/ 180896 w 160"/>
              <a:gd name="T43" fmla="*/ 382191 h 148"/>
              <a:gd name="T44" fmla="*/ 184309 w 160"/>
              <a:gd name="T45" fmla="*/ 364975 h 148"/>
              <a:gd name="T46" fmla="*/ 167243 w 160"/>
              <a:gd name="T47" fmla="*/ 361532 h 148"/>
              <a:gd name="T48" fmla="*/ 23892 w 160"/>
              <a:gd name="T49" fmla="*/ 471713 h 148"/>
              <a:gd name="T50" fmla="*/ 23892 w 160"/>
              <a:gd name="T51" fmla="*/ 213476 h 148"/>
              <a:gd name="T52" fmla="*/ 266224 w 160"/>
              <a:gd name="T53" fmla="*/ 382191 h 148"/>
              <a:gd name="T54" fmla="*/ 273050 w 160"/>
              <a:gd name="T55" fmla="*/ 385634 h 148"/>
              <a:gd name="T56" fmla="*/ 279876 w 160"/>
              <a:gd name="T57" fmla="*/ 382191 h 148"/>
              <a:gd name="T58" fmla="*/ 522208 w 160"/>
              <a:gd name="T59" fmla="*/ 213476 h 148"/>
              <a:gd name="T60" fmla="*/ 522208 w 160"/>
              <a:gd name="T61" fmla="*/ 471713 h 148"/>
              <a:gd name="T62" fmla="*/ 378857 w 160"/>
              <a:gd name="T63" fmla="*/ 361532 h 148"/>
              <a:gd name="T64" fmla="*/ 361791 w 160"/>
              <a:gd name="T65" fmla="*/ 364975 h 148"/>
              <a:gd name="T66" fmla="*/ 365204 w 160"/>
              <a:gd name="T67" fmla="*/ 382191 h 148"/>
              <a:gd name="T68" fmla="*/ 331073 w 160"/>
              <a:gd name="T69" fmla="*/ 48204 h 148"/>
              <a:gd name="T70" fmla="*/ 286703 w 160"/>
              <a:gd name="T71" fmla="*/ 10329 h 148"/>
              <a:gd name="T72" fmla="*/ 259398 w 160"/>
              <a:gd name="T73" fmla="*/ 10329 h 148"/>
              <a:gd name="T74" fmla="*/ 215027 w 160"/>
              <a:gd name="T75" fmla="*/ 48204 h 148"/>
              <a:gd name="T76" fmla="*/ 215027 w 160"/>
              <a:gd name="T77" fmla="*/ 65420 h 148"/>
              <a:gd name="T78" fmla="*/ 232093 w 160"/>
              <a:gd name="T79" fmla="*/ 68863 h 148"/>
              <a:gd name="T80" fmla="*/ 259398 w 160"/>
              <a:gd name="T81" fmla="*/ 41318 h 148"/>
              <a:gd name="T82" fmla="*/ 259398 w 160"/>
              <a:gd name="T83" fmla="*/ 137726 h 148"/>
              <a:gd name="T84" fmla="*/ 273050 w 160"/>
              <a:gd name="T85" fmla="*/ 148056 h 148"/>
              <a:gd name="T86" fmla="*/ 286703 w 160"/>
              <a:gd name="T87" fmla="*/ 137726 h 148"/>
              <a:gd name="T88" fmla="*/ 286703 w 160"/>
              <a:gd name="T89" fmla="*/ 41318 h 148"/>
              <a:gd name="T90" fmla="*/ 314008 w 160"/>
              <a:gd name="T91" fmla="*/ 68863 h 148"/>
              <a:gd name="T92" fmla="*/ 324247 w 160"/>
              <a:gd name="T93" fmla="*/ 68863 h 148"/>
              <a:gd name="T94" fmla="*/ 331073 w 160"/>
              <a:gd name="T95" fmla="*/ 65420 h 148"/>
              <a:gd name="T96" fmla="*/ 331073 w 160"/>
              <a:gd name="T97" fmla="*/ 48204 h 14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48">
                <a:moveTo>
                  <a:pt x="160" y="59"/>
                </a:moveTo>
                <a:cubicBezTo>
                  <a:pt x="160" y="57"/>
                  <a:pt x="159" y="55"/>
                  <a:pt x="158" y="54"/>
                </a:cubicBezTo>
                <a:cubicBezTo>
                  <a:pt x="156" y="52"/>
                  <a:pt x="155" y="52"/>
                  <a:pt x="153" y="52"/>
                </a:cubicBezTo>
                <a:cubicBezTo>
                  <a:pt x="153" y="52"/>
                  <a:pt x="153" y="52"/>
                  <a:pt x="153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5" y="52"/>
                  <a:pt x="3" y="53"/>
                  <a:pt x="2" y="54"/>
                </a:cubicBezTo>
                <a:cubicBezTo>
                  <a:pt x="1" y="55"/>
                  <a:pt x="0" y="57"/>
                  <a:pt x="0" y="59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5"/>
                  <a:pt x="3" y="148"/>
                  <a:pt x="7" y="148"/>
                </a:cubicBezTo>
                <a:cubicBezTo>
                  <a:pt x="7" y="148"/>
                  <a:pt x="7" y="148"/>
                  <a:pt x="7" y="148"/>
                </a:cubicBezTo>
                <a:cubicBezTo>
                  <a:pt x="153" y="148"/>
                  <a:pt x="153" y="148"/>
                  <a:pt x="153" y="148"/>
                </a:cubicBezTo>
                <a:cubicBezTo>
                  <a:pt x="155" y="148"/>
                  <a:pt x="157" y="147"/>
                  <a:pt x="158" y="146"/>
                </a:cubicBezTo>
                <a:cubicBezTo>
                  <a:pt x="159" y="145"/>
                  <a:pt x="160" y="143"/>
                  <a:pt x="160" y="141"/>
                </a:cubicBezTo>
                <a:lnTo>
                  <a:pt x="160" y="59"/>
                </a:lnTo>
                <a:close/>
                <a:moveTo>
                  <a:pt x="145" y="59"/>
                </a:moveTo>
                <a:cubicBezTo>
                  <a:pt x="80" y="104"/>
                  <a:pt x="80" y="104"/>
                  <a:pt x="80" y="104"/>
                </a:cubicBezTo>
                <a:cubicBezTo>
                  <a:pt x="15" y="59"/>
                  <a:pt x="15" y="59"/>
                  <a:pt x="15" y="59"/>
                </a:cubicBezTo>
                <a:lnTo>
                  <a:pt x="145" y="59"/>
                </a:lnTo>
                <a:close/>
                <a:moveTo>
                  <a:pt x="107" y="111"/>
                </a:moveTo>
                <a:cubicBezTo>
                  <a:pt x="146" y="141"/>
                  <a:pt x="146" y="141"/>
                  <a:pt x="146" y="141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53" y="111"/>
                  <a:pt x="53" y="111"/>
                  <a:pt x="53" y="111"/>
                </a:cubicBezTo>
                <a:cubicBezTo>
                  <a:pt x="55" y="110"/>
                  <a:pt x="55" y="108"/>
                  <a:pt x="54" y="106"/>
                </a:cubicBezTo>
                <a:cubicBezTo>
                  <a:pt x="53" y="104"/>
                  <a:pt x="50" y="104"/>
                  <a:pt x="49" y="105"/>
                </a:cubicBezTo>
                <a:cubicBezTo>
                  <a:pt x="7" y="137"/>
                  <a:pt x="7" y="137"/>
                  <a:pt x="7" y="137"/>
                </a:cubicBezTo>
                <a:cubicBezTo>
                  <a:pt x="7" y="62"/>
                  <a:pt x="7" y="62"/>
                  <a:pt x="7" y="62"/>
                </a:cubicBezTo>
                <a:cubicBezTo>
                  <a:pt x="78" y="111"/>
                  <a:pt x="78" y="111"/>
                  <a:pt x="78" y="111"/>
                </a:cubicBezTo>
                <a:cubicBezTo>
                  <a:pt x="79" y="112"/>
                  <a:pt x="79" y="112"/>
                  <a:pt x="80" y="112"/>
                </a:cubicBezTo>
                <a:cubicBezTo>
                  <a:pt x="81" y="112"/>
                  <a:pt x="81" y="112"/>
                  <a:pt x="82" y="111"/>
                </a:cubicBezTo>
                <a:cubicBezTo>
                  <a:pt x="153" y="62"/>
                  <a:pt x="153" y="62"/>
                  <a:pt x="153" y="62"/>
                </a:cubicBezTo>
                <a:cubicBezTo>
                  <a:pt x="153" y="137"/>
                  <a:pt x="153" y="137"/>
                  <a:pt x="153" y="137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0" y="104"/>
                  <a:pt x="108" y="104"/>
                  <a:pt x="106" y="106"/>
                </a:cubicBezTo>
                <a:cubicBezTo>
                  <a:pt x="105" y="108"/>
                  <a:pt x="105" y="110"/>
                  <a:pt x="107" y="111"/>
                </a:cubicBezTo>
                <a:close/>
                <a:moveTo>
                  <a:pt x="97" y="14"/>
                </a:moveTo>
                <a:cubicBezTo>
                  <a:pt x="84" y="3"/>
                  <a:pt x="84" y="3"/>
                  <a:pt x="84" y="3"/>
                </a:cubicBezTo>
                <a:cubicBezTo>
                  <a:pt x="82" y="0"/>
                  <a:pt x="78" y="0"/>
                  <a:pt x="76" y="3"/>
                </a:cubicBezTo>
                <a:cubicBezTo>
                  <a:pt x="63" y="14"/>
                  <a:pt x="63" y="14"/>
                  <a:pt x="63" y="14"/>
                </a:cubicBezTo>
                <a:cubicBezTo>
                  <a:pt x="61" y="16"/>
                  <a:pt x="61" y="18"/>
                  <a:pt x="63" y="19"/>
                </a:cubicBezTo>
                <a:cubicBezTo>
                  <a:pt x="64" y="21"/>
                  <a:pt x="66" y="21"/>
                  <a:pt x="68" y="20"/>
                </a:cubicBezTo>
                <a:cubicBezTo>
                  <a:pt x="76" y="12"/>
                  <a:pt x="76" y="12"/>
                  <a:pt x="76" y="12"/>
                </a:cubicBezTo>
                <a:cubicBezTo>
                  <a:pt x="76" y="40"/>
                  <a:pt x="76" y="40"/>
                  <a:pt x="76" y="40"/>
                </a:cubicBezTo>
                <a:cubicBezTo>
                  <a:pt x="76" y="42"/>
                  <a:pt x="78" y="43"/>
                  <a:pt x="80" y="43"/>
                </a:cubicBezTo>
                <a:cubicBezTo>
                  <a:pt x="82" y="43"/>
                  <a:pt x="84" y="42"/>
                  <a:pt x="84" y="40"/>
                </a:cubicBezTo>
                <a:cubicBezTo>
                  <a:pt x="84" y="12"/>
                  <a:pt x="84" y="12"/>
                  <a:pt x="84" y="12"/>
                </a:cubicBezTo>
                <a:cubicBezTo>
                  <a:pt x="92" y="20"/>
                  <a:pt x="92" y="20"/>
                  <a:pt x="92" y="20"/>
                </a:cubicBezTo>
                <a:cubicBezTo>
                  <a:pt x="93" y="20"/>
                  <a:pt x="94" y="20"/>
                  <a:pt x="95" y="20"/>
                </a:cubicBezTo>
                <a:cubicBezTo>
                  <a:pt x="96" y="20"/>
                  <a:pt x="97" y="20"/>
                  <a:pt x="97" y="19"/>
                </a:cubicBezTo>
                <a:cubicBezTo>
                  <a:pt x="99" y="18"/>
                  <a:pt x="99" y="16"/>
                  <a:pt x="97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" name="Freeform 106">
            <a:extLst>
              <a:ext uri="{FF2B5EF4-FFF2-40B4-BE49-F238E27FC236}">
                <a16:creationId xmlns:a16="http://schemas.microsoft.com/office/drawing/2014/main" id="{C4444CF1-3F45-4881-B0EA-8B2B2F4C3A21}"/>
              </a:ext>
            </a:extLst>
          </p:cNvPr>
          <p:cNvSpPr>
            <a:spLocks noEditPoints="1"/>
          </p:cNvSpPr>
          <p:nvPr/>
        </p:nvSpPr>
        <p:spPr bwMode="auto">
          <a:xfrm>
            <a:off x="6710301" y="5342061"/>
            <a:ext cx="436878" cy="346710"/>
          </a:xfrm>
          <a:custGeom>
            <a:avLst/>
            <a:gdLst>
              <a:gd name="T0" fmla="*/ 78502 w 160"/>
              <a:gd name="T1" fmla="*/ 110067 h 126"/>
              <a:gd name="T2" fmla="*/ 78502 w 160"/>
              <a:gd name="T3" fmla="*/ 85990 h 126"/>
              <a:gd name="T4" fmla="*/ 85328 w 160"/>
              <a:gd name="T5" fmla="*/ 79111 h 126"/>
              <a:gd name="T6" fmla="*/ 525621 w 160"/>
              <a:gd name="T7" fmla="*/ 61913 h 126"/>
              <a:gd name="T8" fmla="*/ 133112 w 160"/>
              <a:gd name="T9" fmla="*/ 24077 h 126"/>
              <a:gd name="T10" fmla="*/ 6826 w 160"/>
              <a:gd name="T11" fmla="*/ 113506 h 126"/>
              <a:gd name="T12" fmla="*/ 54610 w 160"/>
              <a:gd name="T13" fmla="*/ 433388 h 126"/>
              <a:gd name="T14" fmla="*/ 525621 w 160"/>
              <a:gd name="T15" fmla="*/ 254529 h 126"/>
              <a:gd name="T16" fmla="*/ 525621 w 160"/>
              <a:gd name="T17" fmla="*/ 144463 h 126"/>
              <a:gd name="T18" fmla="*/ 337899 w 160"/>
              <a:gd name="T19" fmla="*/ 58473 h 126"/>
              <a:gd name="T20" fmla="*/ 283289 w 160"/>
              <a:gd name="T21" fmla="*/ 223573 h 126"/>
              <a:gd name="T22" fmla="*/ 245745 w 160"/>
              <a:gd name="T23" fmla="*/ 189177 h 126"/>
              <a:gd name="T24" fmla="*/ 378857 w 160"/>
              <a:gd name="T25" fmla="*/ 127265 h 126"/>
              <a:gd name="T26" fmla="*/ 307181 w 160"/>
              <a:gd name="T27" fmla="*/ 278607 h 126"/>
              <a:gd name="T28" fmla="*/ 201374 w 160"/>
              <a:gd name="T29" fmla="*/ 306123 h 126"/>
              <a:gd name="T30" fmla="*/ 153591 w 160"/>
              <a:gd name="T31" fmla="*/ 257969 h 126"/>
              <a:gd name="T32" fmla="*/ 153591 w 160"/>
              <a:gd name="T33" fmla="*/ 79111 h 126"/>
              <a:gd name="T34" fmla="*/ 204788 w 160"/>
              <a:gd name="T35" fmla="*/ 147902 h 126"/>
              <a:gd name="T36" fmla="*/ 160417 w 160"/>
              <a:gd name="T37" fmla="*/ 130704 h 126"/>
              <a:gd name="T38" fmla="*/ 129699 w 160"/>
              <a:gd name="T39" fmla="*/ 206375 h 126"/>
              <a:gd name="T40" fmla="*/ 136525 w 160"/>
              <a:gd name="T41" fmla="*/ 244211 h 126"/>
              <a:gd name="T42" fmla="*/ 58023 w 160"/>
              <a:gd name="T43" fmla="*/ 196056 h 126"/>
              <a:gd name="T44" fmla="*/ 146764 w 160"/>
              <a:gd name="T45" fmla="*/ 113506 h 126"/>
              <a:gd name="T46" fmla="*/ 75089 w 160"/>
              <a:gd name="T47" fmla="*/ 24077 h 126"/>
              <a:gd name="T48" fmla="*/ 126286 w 160"/>
              <a:gd name="T49" fmla="*/ 51594 h 126"/>
              <a:gd name="T50" fmla="*/ 78502 w 160"/>
              <a:gd name="T51" fmla="*/ 185738 h 126"/>
              <a:gd name="T52" fmla="*/ 51197 w 160"/>
              <a:gd name="T53" fmla="*/ 405871 h 126"/>
              <a:gd name="T54" fmla="*/ 157004 w 160"/>
              <a:gd name="T55" fmla="*/ 409311 h 126"/>
              <a:gd name="T56" fmla="*/ 157004 w 160"/>
              <a:gd name="T57" fmla="*/ 378355 h 126"/>
              <a:gd name="T58" fmla="*/ 187722 w 160"/>
              <a:gd name="T59" fmla="*/ 409311 h 126"/>
              <a:gd name="T60" fmla="*/ 358378 w 160"/>
              <a:gd name="T61" fmla="*/ 330200 h 126"/>
              <a:gd name="T62" fmla="*/ 334486 w 160"/>
              <a:gd name="T63" fmla="*/ 409311 h 126"/>
              <a:gd name="T64" fmla="*/ 440293 w 160"/>
              <a:gd name="T65" fmla="*/ 409311 h 126"/>
              <a:gd name="T66" fmla="*/ 467598 w 160"/>
              <a:gd name="T67" fmla="*/ 409311 h 126"/>
              <a:gd name="T68" fmla="*/ 412988 w 160"/>
              <a:gd name="T69" fmla="*/ 292365 h 126"/>
              <a:gd name="T70" fmla="*/ 327660 w 160"/>
              <a:gd name="T71" fmla="*/ 271727 h 126"/>
              <a:gd name="T72" fmla="*/ 296942 w 160"/>
              <a:gd name="T73" fmla="*/ 237332 h 126"/>
              <a:gd name="T74" fmla="*/ 361791 w 160"/>
              <a:gd name="T75" fmla="*/ 223573 h 126"/>
              <a:gd name="T76" fmla="*/ 351552 w 160"/>
              <a:gd name="T77" fmla="*/ 182298 h 126"/>
              <a:gd name="T78" fmla="*/ 501729 w 160"/>
              <a:gd name="T79" fmla="*/ 61913 h 126"/>
              <a:gd name="T80" fmla="*/ 392509 w 160"/>
              <a:gd name="T81" fmla="*/ 196056 h 126"/>
              <a:gd name="T82" fmla="*/ 467598 w 160"/>
              <a:gd name="T83" fmla="*/ 326761 h 126"/>
              <a:gd name="T84" fmla="*/ 501729 w 160"/>
              <a:gd name="T85" fmla="*/ 405871 h 126"/>
              <a:gd name="T86" fmla="*/ 518795 w 160"/>
              <a:gd name="T87" fmla="*/ 223573 h 126"/>
              <a:gd name="T88" fmla="*/ 467598 w 160"/>
              <a:gd name="T89" fmla="*/ 302684 h 126"/>
              <a:gd name="T90" fmla="*/ 467598 w 160"/>
              <a:gd name="T91" fmla="*/ 141023 h 126"/>
              <a:gd name="T92" fmla="*/ 518795 w 160"/>
              <a:gd name="T93" fmla="*/ 223573 h 126"/>
              <a:gd name="T94" fmla="*/ 467598 w 160"/>
              <a:gd name="T95" fmla="*/ 230452 h 126"/>
              <a:gd name="T96" fmla="*/ 467598 w 160"/>
              <a:gd name="T97" fmla="*/ 206375 h 126"/>
              <a:gd name="T98" fmla="*/ 477838 w 160"/>
              <a:gd name="T99" fmla="*/ 196056 h 1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26">
                <a:moveTo>
                  <a:pt x="23" y="13"/>
                </a:moveTo>
                <a:cubicBezTo>
                  <a:pt x="18" y="13"/>
                  <a:pt x="13" y="18"/>
                  <a:pt x="13" y="23"/>
                </a:cubicBezTo>
                <a:cubicBezTo>
                  <a:pt x="13" y="28"/>
                  <a:pt x="18" y="32"/>
                  <a:pt x="23" y="32"/>
                </a:cubicBezTo>
                <a:cubicBezTo>
                  <a:pt x="28" y="32"/>
                  <a:pt x="32" y="28"/>
                  <a:pt x="32" y="23"/>
                </a:cubicBezTo>
                <a:cubicBezTo>
                  <a:pt x="32" y="18"/>
                  <a:pt x="28" y="13"/>
                  <a:pt x="23" y="13"/>
                </a:cubicBezTo>
                <a:close/>
                <a:moveTo>
                  <a:pt x="23" y="25"/>
                </a:moveTo>
                <a:cubicBezTo>
                  <a:pt x="21" y="25"/>
                  <a:pt x="20" y="24"/>
                  <a:pt x="20" y="23"/>
                </a:cubicBezTo>
                <a:cubicBezTo>
                  <a:pt x="20" y="21"/>
                  <a:pt x="21" y="20"/>
                  <a:pt x="23" y="20"/>
                </a:cubicBezTo>
                <a:cubicBezTo>
                  <a:pt x="24" y="20"/>
                  <a:pt x="25" y="21"/>
                  <a:pt x="25" y="23"/>
                </a:cubicBezTo>
                <a:cubicBezTo>
                  <a:pt x="25" y="24"/>
                  <a:pt x="24" y="25"/>
                  <a:pt x="23" y="25"/>
                </a:cubicBezTo>
                <a:close/>
                <a:moveTo>
                  <a:pt x="154" y="42"/>
                </a:moveTo>
                <a:cubicBezTo>
                  <a:pt x="154" y="18"/>
                  <a:pt x="154" y="18"/>
                  <a:pt x="154" y="18"/>
                </a:cubicBezTo>
                <a:cubicBezTo>
                  <a:pt x="154" y="14"/>
                  <a:pt x="150" y="10"/>
                  <a:pt x="145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9"/>
                  <a:pt x="40" y="8"/>
                  <a:pt x="39" y="7"/>
                </a:cubicBezTo>
                <a:cubicBezTo>
                  <a:pt x="34" y="2"/>
                  <a:pt x="28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6"/>
                  <a:pt x="1" y="30"/>
                  <a:pt x="2" y="33"/>
                </a:cubicBezTo>
                <a:cubicBezTo>
                  <a:pt x="3" y="33"/>
                  <a:pt x="8" y="42"/>
                  <a:pt x="8" y="42"/>
                </a:cubicBezTo>
                <a:cubicBezTo>
                  <a:pt x="8" y="118"/>
                  <a:pt x="8" y="118"/>
                  <a:pt x="8" y="118"/>
                </a:cubicBezTo>
                <a:cubicBezTo>
                  <a:pt x="8" y="122"/>
                  <a:pt x="12" y="126"/>
                  <a:pt x="16" y="126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50" y="126"/>
                  <a:pt x="154" y="122"/>
                  <a:pt x="154" y="118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4" y="74"/>
                  <a:pt x="157" y="68"/>
                  <a:pt x="158" y="68"/>
                </a:cubicBezTo>
                <a:cubicBezTo>
                  <a:pt x="159" y="64"/>
                  <a:pt x="160" y="61"/>
                  <a:pt x="160" y="57"/>
                </a:cubicBezTo>
                <a:cubicBezTo>
                  <a:pt x="160" y="51"/>
                  <a:pt x="158" y="46"/>
                  <a:pt x="154" y="42"/>
                </a:cubicBezTo>
                <a:close/>
                <a:moveTo>
                  <a:pt x="131" y="17"/>
                </a:moveTo>
                <a:cubicBezTo>
                  <a:pt x="115" y="33"/>
                  <a:pt x="115" y="33"/>
                  <a:pt x="115" y="33"/>
                </a:cubicBezTo>
                <a:cubicBezTo>
                  <a:pt x="99" y="17"/>
                  <a:pt x="99" y="17"/>
                  <a:pt x="99" y="17"/>
                </a:cubicBezTo>
                <a:lnTo>
                  <a:pt x="131" y="17"/>
                </a:lnTo>
                <a:close/>
                <a:moveTo>
                  <a:pt x="111" y="37"/>
                </a:moveTo>
                <a:cubicBezTo>
                  <a:pt x="83" y="65"/>
                  <a:pt x="83" y="65"/>
                  <a:pt x="83" y="65"/>
                </a:cubicBezTo>
                <a:cubicBezTo>
                  <a:pt x="72" y="55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65" y="47"/>
                  <a:pt x="65" y="47"/>
                  <a:pt x="65" y="47"/>
                </a:cubicBezTo>
                <a:cubicBezTo>
                  <a:pt x="93" y="19"/>
                  <a:pt x="93" y="19"/>
                  <a:pt x="93" y="19"/>
                </a:cubicBezTo>
                <a:lnTo>
                  <a:pt x="111" y="37"/>
                </a:lnTo>
                <a:close/>
                <a:moveTo>
                  <a:pt x="55" y="76"/>
                </a:moveTo>
                <a:cubicBezTo>
                  <a:pt x="70" y="61"/>
                  <a:pt x="70" y="61"/>
                  <a:pt x="70" y="61"/>
                </a:cubicBezTo>
                <a:cubicBezTo>
                  <a:pt x="90" y="81"/>
                  <a:pt x="90" y="81"/>
                  <a:pt x="90" y="81"/>
                </a:cubicBezTo>
                <a:cubicBezTo>
                  <a:pt x="75" y="96"/>
                  <a:pt x="75" y="96"/>
                  <a:pt x="75" y="96"/>
                </a:cubicBezTo>
                <a:lnTo>
                  <a:pt x="55" y="76"/>
                </a:lnTo>
                <a:close/>
                <a:moveTo>
                  <a:pt x="59" y="89"/>
                </a:moveTo>
                <a:cubicBezTo>
                  <a:pt x="41" y="106"/>
                  <a:pt x="41" y="106"/>
                  <a:pt x="41" y="106"/>
                </a:cubicBezTo>
                <a:cubicBezTo>
                  <a:pt x="27" y="92"/>
                  <a:pt x="27" y="92"/>
                  <a:pt x="27" y="92"/>
                </a:cubicBezTo>
                <a:cubicBezTo>
                  <a:pt x="45" y="75"/>
                  <a:pt x="45" y="75"/>
                  <a:pt x="45" y="75"/>
                </a:cubicBezTo>
                <a:lnTo>
                  <a:pt x="59" y="89"/>
                </a:lnTo>
                <a:close/>
                <a:moveTo>
                  <a:pt x="43" y="33"/>
                </a:moveTo>
                <a:cubicBezTo>
                  <a:pt x="44" y="30"/>
                  <a:pt x="45" y="26"/>
                  <a:pt x="45" y="23"/>
                </a:cubicBezTo>
                <a:cubicBezTo>
                  <a:pt x="45" y="21"/>
                  <a:pt x="45" y="18"/>
                  <a:pt x="44" y="17"/>
                </a:cubicBezTo>
                <a:cubicBezTo>
                  <a:pt x="87" y="17"/>
                  <a:pt x="87" y="17"/>
                  <a:pt x="87" y="17"/>
                </a:cubicBezTo>
                <a:cubicBezTo>
                  <a:pt x="60" y="43"/>
                  <a:pt x="60" y="43"/>
                  <a:pt x="60" y="43"/>
                </a:cubicBezTo>
                <a:cubicBezTo>
                  <a:pt x="51" y="33"/>
                  <a:pt x="51" y="33"/>
                  <a:pt x="51" y="33"/>
                </a:cubicBezTo>
                <a:cubicBezTo>
                  <a:pt x="50" y="32"/>
                  <a:pt x="48" y="32"/>
                  <a:pt x="47" y="33"/>
                </a:cubicBezTo>
                <a:cubicBezTo>
                  <a:pt x="46" y="35"/>
                  <a:pt x="46" y="36"/>
                  <a:pt x="47" y="38"/>
                </a:cubicBezTo>
                <a:cubicBezTo>
                  <a:pt x="66" y="57"/>
                  <a:pt x="66" y="57"/>
                  <a:pt x="66" y="57"/>
                </a:cubicBezTo>
                <a:cubicBezTo>
                  <a:pt x="51" y="72"/>
                  <a:pt x="51" y="72"/>
                  <a:pt x="51" y="72"/>
                </a:cubicBezTo>
                <a:cubicBezTo>
                  <a:pt x="38" y="60"/>
                  <a:pt x="38" y="60"/>
                  <a:pt x="38" y="60"/>
                </a:cubicBezTo>
                <a:cubicBezTo>
                  <a:pt x="37" y="59"/>
                  <a:pt x="35" y="59"/>
                  <a:pt x="34" y="60"/>
                </a:cubicBezTo>
                <a:cubicBezTo>
                  <a:pt x="33" y="61"/>
                  <a:pt x="33" y="63"/>
                  <a:pt x="34" y="64"/>
                </a:cubicBezTo>
                <a:cubicBezTo>
                  <a:pt x="40" y="71"/>
                  <a:pt x="40" y="71"/>
                  <a:pt x="40" y="71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53"/>
                  <a:pt x="15" y="53"/>
                  <a:pt x="15" y="53"/>
                </a:cubicBezTo>
                <a:cubicBezTo>
                  <a:pt x="17" y="57"/>
                  <a:pt x="17" y="57"/>
                  <a:pt x="17" y="57"/>
                </a:cubicBezTo>
                <a:cubicBezTo>
                  <a:pt x="18" y="59"/>
                  <a:pt x="20" y="60"/>
                  <a:pt x="23" y="60"/>
                </a:cubicBezTo>
                <a:cubicBezTo>
                  <a:pt x="25" y="60"/>
                  <a:pt x="27" y="59"/>
                  <a:pt x="28" y="57"/>
                </a:cubicBezTo>
                <a:cubicBezTo>
                  <a:pt x="28" y="57"/>
                  <a:pt x="43" y="33"/>
                  <a:pt x="43" y="33"/>
                </a:cubicBezTo>
                <a:close/>
                <a:moveTo>
                  <a:pt x="8" y="30"/>
                </a:moveTo>
                <a:cubicBezTo>
                  <a:pt x="7" y="28"/>
                  <a:pt x="7" y="25"/>
                  <a:pt x="7" y="23"/>
                </a:cubicBezTo>
                <a:cubicBezTo>
                  <a:pt x="7" y="14"/>
                  <a:pt x="14" y="7"/>
                  <a:pt x="22" y="7"/>
                </a:cubicBezTo>
                <a:cubicBezTo>
                  <a:pt x="27" y="7"/>
                  <a:pt x="31" y="8"/>
                  <a:pt x="34" y="11"/>
                </a:cubicBezTo>
                <a:cubicBezTo>
                  <a:pt x="35" y="12"/>
                  <a:pt x="36" y="13"/>
                  <a:pt x="37" y="15"/>
                </a:cubicBezTo>
                <a:cubicBezTo>
                  <a:pt x="37" y="15"/>
                  <a:pt x="37" y="15"/>
                  <a:pt x="37" y="15"/>
                </a:cubicBezTo>
                <a:cubicBezTo>
                  <a:pt x="38" y="17"/>
                  <a:pt x="39" y="20"/>
                  <a:pt x="39" y="23"/>
                </a:cubicBezTo>
                <a:cubicBezTo>
                  <a:pt x="39" y="25"/>
                  <a:pt x="38" y="28"/>
                  <a:pt x="37" y="30"/>
                </a:cubicBezTo>
                <a:cubicBezTo>
                  <a:pt x="23" y="54"/>
                  <a:pt x="23" y="54"/>
                  <a:pt x="23" y="54"/>
                </a:cubicBezTo>
                <a:lnTo>
                  <a:pt x="8" y="30"/>
                </a:lnTo>
                <a:close/>
                <a:moveTo>
                  <a:pt x="16" y="119"/>
                </a:moveTo>
                <a:cubicBezTo>
                  <a:pt x="15" y="119"/>
                  <a:pt x="15" y="119"/>
                  <a:pt x="15" y="118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23" y="96"/>
                  <a:pt x="23" y="96"/>
                  <a:pt x="23" y="96"/>
                </a:cubicBezTo>
                <a:cubicBezTo>
                  <a:pt x="46" y="119"/>
                  <a:pt x="46" y="119"/>
                  <a:pt x="46" y="119"/>
                </a:cubicBezTo>
                <a:lnTo>
                  <a:pt x="16" y="119"/>
                </a:lnTo>
                <a:close/>
                <a:moveTo>
                  <a:pt x="55" y="119"/>
                </a:moveTo>
                <a:cubicBezTo>
                  <a:pt x="46" y="110"/>
                  <a:pt x="46" y="110"/>
                  <a:pt x="46" y="110"/>
                </a:cubicBezTo>
                <a:cubicBezTo>
                  <a:pt x="63" y="93"/>
                  <a:pt x="63" y="93"/>
                  <a:pt x="63" y="93"/>
                </a:cubicBezTo>
                <a:cubicBezTo>
                  <a:pt x="89" y="119"/>
                  <a:pt x="89" y="119"/>
                  <a:pt x="89" y="119"/>
                </a:cubicBezTo>
                <a:lnTo>
                  <a:pt x="55" y="119"/>
                </a:lnTo>
                <a:close/>
                <a:moveTo>
                  <a:pt x="79" y="100"/>
                </a:moveTo>
                <a:cubicBezTo>
                  <a:pt x="94" y="85"/>
                  <a:pt x="94" y="85"/>
                  <a:pt x="94" y="85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90" y="112"/>
                  <a:pt x="90" y="112"/>
                  <a:pt x="90" y="112"/>
                </a:cubicBezTo>
                <a:lnTo>
                  <a:pt x="79" y="100"/>
                </a:lnTo>
                <a:close/>
                <a:moveTo>
                  <a:pt x="98" y="119"/>
                </a:moveTo>
                <a:cubicBezTo>
                  <a:pt x="94" y="116"/>
                  <a:pt x="94" y="116"/>
                  <a:pt x="94" y="116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29" y="119"/>
                  <a:pt x="129" y="119"/>
                  <a:pt x="129" y="119"/>
                </a:cubicBezTo>
                <a:lnTo>
                  <a:pt x="98" y="119"/>
                </a:lnTo>
                <a:close/>
                <a:moveTo>
                  <a:pt x="145" y="119"/>
                </a:moveTo>
                <a:cubicBezTo>
                  <a:pt x="137" y="119"/>
                  <a:pt x="137" y="119"/>
                  <a:pt x="137" y="119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121" y="89"/>
                  <a:pt x="121" y="89"/>
                  <a:pt x="121" y="89"/>
                </a:cubicBezTo>
                <a:cubicBezTo>
                  <a:pt x="122" y="88"/>
                  <a:pt x="122" y="86"/>
                  <a:pt x="121" y="85"/>
                </a:cubicBezTo>
                <a:cubicBezTo>
                  <a:pt x="120" y="84"/>
                  <a:pt x="118" y="84"/>
                  <a:pt x="117" y="85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96" y="79"/>
                  <a:pt x="96" y="79"/>
                  <a:pt x="96" y="79"/>
                </a:cubicBezTo>
                <a:cubicBezTo>
                  <a:pt x="96" y="79"/>
                  <a:pt x="96" y="79"/>
                  <a:pt x="96" y="79"/>
                </a:cubicBezTo>
                <a:cubicBezTo>
                  <a:pt x="96" y="79"/>
                  <a:pt x="96" y="79"/>
                  <a:pt x="96" y="79"/>
                </a:cubicBezTo>
                <a:cubicBezTo>
                  <a:pt x="87" y="69"/>
                  <a:pt x="87" y="69"/>
                  <a:pt x="87" y="69"/>
                </a:cubicBezTo>
                <a:cubicBezTo>
                  <a:pt x="98" y="58"/>
                  <a:pt x="98" y="58"/>
                  <a:pt x="98" y="58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5" y="64"/>
                  <a:pt x="106" y="65"/>
                  <a:pt x="106" y="65"/>
                </a:cubicBezTo>
                <a:cubicBezTo>
                  <a:pt x="107" y="65"/>
                  <a:pt x="108" y="64"/>
                  <a:pt x="109" y="64"/>
                </a:cubicBezTo>
                <a:cubicBezTo>
                  <a:pt x="110" y="62"/>
                  <a:pt x="110" y="60"/>
                  <a:pt x="109" y="59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39" y="17"/>
                  <a:pt x="139" y="17"/>
                  <a:pt x="139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6" y="17"/>
                  <a:pt x="147" y="17"/>
                  <a:pt x="147" y="18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4" y="35"/>
                  <a:pt x="141" y="35"/>
                  <a:pt x="137" y="35"/>
                </a:cubicBezTo>
                <a:cubicBezTo>
                  <a:pt x="125" y="35"/>
                  <a:pt x="115" y="45"/>
                  <a:pt x="115" y="57"/>
                </a:cubicBezTo>
                <a:cubicBezTo>
                  <a:pt x="115" y="61"/>
                  <a:pt x="116" y="64"/>
                  <a:pt x="117" y="68"/>
                </a:cubicBezTo>
                <a:cubicBezTo>
                  <a:pt x="117" y="68"/>
                  <a:pt x="132" y="92"/>
                  <a:pt x="132" y="92"/>
                </a:cubicBezTo>
                <a:cubicBezTo>
                  <a:pt x="133" y="94"/>
                  <a:pt x="135" y="95"/>
                  <a:pt x="137" y="95"/>
                </a:cubicBezTo>
                <a:cubicBezTo>
                  <a:pt x="140" y="95"/>
                  <a:pt x="142" y="94"/>
                  <a:pt x="143" y="92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47" y="119"/>
                  <a:pt x="146" y="119"/>
                  <a:pt x="145" y="119"/>
                </a:cubicBezTo>
                <a:close/>
                <a:moveTo>
                  <a:pt x="152" y="65"/>
                </a:moveTo>
                <a:cubicBezTo>
                  <a:pt x="147" y="72"/>
                  <a:pt x="147" y="72"/>
                  <a:pt x="147" y="72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2" y="62"/>
                  <a:pt x="121" y="60"/>
                  <a:pt x="121" y="57"/>
                </a:cubicBezTo>
                <a:cubicBezTo>
                  <a:pt x="121" y="49"/>
                  <a:pt x="129" y="41"/>
                  <a:pt x="137" y="41"/>
                </a:cubicBezTo>
                <a:cubicBezTo>
                  <a:pt x="141" y="41"/>
                  <a:pt x="146" y="43"/>
                  <a:pt x="149" y="46"/>
                </a:cubicBezTo>
                <a:cubicBezTo>
                  <a:pt x="152" y="49"/>
                  <a:pt x="153" y="53"/>
                  <a:pt x="153" y="57"/>
                </a:cubicBezTo>
                <a:cubicBezTo>
                  <a:pt x="153" y="60"/>
                  <a:pt x="153" y="62"/>
                  <a:pt x="152" y="65"/>
                </a:cubicBezTo>
                <a:close/>
                <a:moveTo>
                  <a:pt x="137" y="48"/>
                </a:moveTo>
                <a:cubicBezTo>
                  <a:pt x="132" y="48"/>
                  <a:pt x="128" y="52"/>
                  <a:pt x="128" y="57"/>
                </a:cubicBezTo>
                <a:cubicBezTo>
                  <a:pt x="128" y="62"/>
                  <a:pt x="132" y="67"/>
                  <a:pt x="137" y="67"/>
                </a:cubicBezTo>
                <a:cubicBezTo>
                  <a:pt x="142" y="67"/>
                  <a:pt x="147" y="62"/>
                  <a:pt x="147" y="57"/>
                </a:cubicBezTo>
                <a:cubicBezTo>
                  <a:pt x="147" y="52"/>
                  <a:pt x="142" y="48"/>
                  <a:pt x="137" y="48"/>
                </a:cubicBezTo>
                <a:close/>
                <a:moveTo>
                  <a:pt x="137" y="60"/>
                </a:moveTo>
                <a:cubicBezTo>
                  <a:pt x="136" y="60"/>
                  <a:pt x="135" y="59"/>
                  <a:pt x="135" y="57"/>
                </a:cubicBezTo>
                <a:cubicBezTo>
                  <a:pt x="135" y="56"/>
                  <a:pt x="136" y="55"/>
                  <a:pt x="137" y="55"/>
                </a:cubicBezTo>
                <a:cubicBezTo>
                  <a:pt x="139" y="55"/>
                  <a:pt x="140" y="56"/>
                  <a:pt x="140" y="57"/>
                </a:cubicBezTo>
                <a:cubicBezTo>
                  <a:pt x="140" y="59"/>
                  <a:pt x="139" y="60"/>
                  <a:pt x="137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" name="Freeform 107">
            <a:extLst>
              <a:ext uri="{FF2B5EF4-FFF2-40B4-BE49-F238E27FC236}">
                <a16:creationId xmlns:a16="http://schemas.microsoft.com/office/drawing/2014/main" id="{30426EE2-5753-4DD4-B8B7-2DC423D10B8C}"/>
              </a:ext>
            </a:extLst>
          </p:cNvPr>
          <p:cNvSpPr>
            <a:spLocks noEditPoints="1"/>
          </p:cNvSpPr>
          <p:nvPr/>
        </p:nvSpPr>
        <p:spPr bwMode="auto">
          <a:xfrm>
            <a:off x="6723239" y="3323301"/>
            <a:ext cx="436878" cy="417830"/>
          </a:xfrm>
          <a:custGeom>
            <a:avLst/>
            <a:gdLst>
              <a:gd name="T0" fmla="*/ 542687 w 160"/>
              <a:gd name="T1" fmla="*/ 85903 h 152"/>
              <a:gd name="T2" fmla="*/ 460772 w 160"/>
              <a:gd name="T3" fmla="*/ 3436 h 152"/>
              <a:gd name="T4" fmla="*/ 450533 w 160"/>
              <a:gd name="T5" fmla="*/ 0 h 152"/>
              <a:gd name="T6" fmla="*/ 95568 w 160"/>
              <a:gd name="T7" fmla="*/ 0 h 152"/>
              <a:gd name="T8" fmla="*/ 85328 w 160"/>
              <a:gd name="T9" fmla="*/ 3436 h 152"/>
              <a:gd name="T10" fmla="*/ 3413 w 160"/>
              <a:gd name="T11" fmla="*/ 85903 h 152"/>
              <a:gd name="T12" fmla="*/ 3413 w 160"/>
              <a:gd name="T13" fmla="*/ 103083 h 152"/>
              <a:gd name="T14" fmla="*/ 174069 w 160"/>
              <a:gd name="T15" fmla="*/ 367663 h 152"/>
              <a:gd name="T16" fmla="*/ 163830 w 160"/>
              <a:gd name="T17" fmla="*/ 412333 h 152"/>
              <a:gd name="T18" fmla="*/ 273050 w 160"/>
              <a:gd name="T19" fmla="*/ 522288 h 152"/>
              <a:gd name="T20" fmla="*/ 382270 w 160"/>
              <a:gd name="T21" fmla="*/ 412333 h 152"/>
              <a:gd name="T22" fmla="*/ 372031 w 160"/>
              <a:gd name="T23" fmla="*/ 367663 h 152"/>
              <a:gd name="T24" fmla="*/ 542687 w 160"/>
              <a:gd name="T25" fmla="*/ 103083 h 152"/>
              <a:gd name="T26" fmla="*/ 542687 w 160"/>
              <a:gd name="T27" fmla="*/ 85903 h 152"/>
              <a:gd name="T28" fmla="*/ 98981 w 160"/>
              <a:gd name="T29" fmla="*/ 24053 h 152"/>
              <a:gd name="T30" fmla="*/ 447119 w 160"/>
              <a:gd name="T31" fmla="*/ 24053 h 152"/>
              <a:gd name="T32" fmla="*/ 505143 w 160"/>
              <a:gd name="T33" fmla="*/ 82467 h 152"/>
              <a:gd name="T34" fmla="*/ 423228 w 160"/>
              <a:gd name="T35" fmla="*/ 82467 h 152"/>
              <a:gd name="T36" fmla="*/ 423228 w 160"/>
              <a:gd name="T37" fmla="*/ 82467 h 152"/>
              <a:gd name="T38" fmla="*/ 122873 w 160"/>
              <a:gd name="T39" fmla="*/ 82467 h 152"/>
              <a:gd name="T40" fmla="*/ 122873 w 160"/>
              <a:gd name="T41" fmla="*/ 82467 h 152"/>
              <a:gd name="T42" fmla="*/ 40958 w 160"/>
              <a:gd name="T43" fmla="*/ 82467 h 152"/>
              <a:gd name="T44" fmla="*/ 98981 w 160"/>
              <a:gd name="T45" fmla="*/ 24053 h 152"/>
              <a:gd name="T46" fmla="*/ 402749 w 160"/>
              <a:gd name="T47" fmla="*/ 106519 h 152"/>
              <a:gd name="T48" fmla="*/ 273050 w 160"/>
              <a:gd name="T49" fmla="*/ 302377 h 152"/>
              <a:gd name="T50" fmla="*/ 273050 w 160"/>
              <a:gd name="T51" fmla="*/ 302377 h 152"/>
              <a:gd name="T52" fmla="*/ 273050 w 160"/>
              <a:gd name="T53" fmla="*/ 302377 h 152"/>
              <a:gd name="T54" fmla="*/ 143351 w 160"/>
              <a:gd name="T55" fmla="*/ 106519 h 152"/>
              <a:gd name="T56" fmla="*/ 402749 w 160"/>
              <a:gd name="T57" fmla="*/ 106519 h 152"/>
              <a:gd name="T58" fmla="*/ 34131 w 160"/>
              <a:gd name="T59" fmla="*/ 106519 h 152"/>
              <a:gd name="T60" fmla="*/ 116046 w 160"/>
              <a:gd name="T61" fmla="*/ 106519 h 152"/>
              <a:gd name="T62" fmla="*/ 245745 w 160"/>
              <a:gd name="T63" fmla="*/ 305813 h 152"/>
              <a:gd name="T64" fmla="*/ 187722 w 160"/>
              <a:gd name="T65" fmla="*/ 343611 h 152"/>
              <a:gd name="T66" fmla="*/ 34131 w 160"/>
              <a:gd name="T67" fmla="*/ 106519 h 152"/>
              <a:gd name="T68" fmla="*/ 273050 w 160"/>
              <a:gd name="T69" fmla="*/ 501671 h 152"/>
              <a:gd name="T70" fmla="*/ 187722 w 160"/>
              <a:gd name="T71" fmla="*/ 412333 h 152"/>
              <a:gd name="T72" fmla="*/ 273050 w 160"/>
              <a:gd name="T73" fmla="*/ 326430 h 152"/>
              <a:gd name="T74" fmla="*/ 358378 w 160"/>
              <a:gd name="T75" fmla="*/ 412333 h 152"/>
              <a:gd name="T76" fmla="*/ 273050 w 160"/>
              <a:gd name="T77" fmla="*/ 501671 h 152"/>
              <a:gd name="T78" fmla="*/ 358378 w 160"/>
              <a:gd name="T79" fmla="*/ 343611 h 152"/>
              <a:gd name="T80" fmla="*/ 300355 w 160"/>
              <a:gd name="T81" fmla="*/ 305813 h 152"/>
              <a:gd name="T82" fmla="*/ 430054 w 160"/>
              <a:gd name="T83" fmla="*/ 106519 h 152"/>
              <a:gd name="T84" fmla="*/ 511969 w 160"/>
              <a:gd name="T85" fmla="*/ 106519 h 152"/>
              <a:gd name="T86" fmla="*/ 358378 w 160"/>
              <a:gd name="T87" fmla="*/ 343611 h 152"/>
              <a:gd name="T88" fmla="*/ 276463 w 160"/>
              <a:gd name="T89" fmla="*/ 371099 h 152"/>
              <a:gd name="T90" fmla="*/ 259398 w 160"/>
              <a:gd name="T91" fmla="*/ 371099 h 152"/>
              <a:gd name="T92" fmla="*/ 245745 w 160"/>
              <a:gd name="T93" fmla="*/ 381408 h 152"/>
              <a:gd name="T94" fmla="*/ 259398 w 160"/>
              <a:gd name="T95" fmla="*/ 395152 h 152"/>
              <a:gd name="T96" fmla="*/ 266224 w 160"/>
              <a:gd name="T97" fmla="*/ 395152 h 152"/>
              <a:gd name="T98" fmla="*/ 266224 w 160"/>
              <a:gd name="T99" fmla="*/ 457002 h 152"/>
              <a:gd name="T100" fmla="*/ 276463 w 160"/>
              <a:gd name="T101" fmla="*/ 470746 h 152"/>
              <a:gd name="T102" fmla="*/ 290116 w 160"/>
              <a:gd name="T103" fmla="*/ 457002 h 152"/>
              <a:gd name="T104" fmla="*/ 290116 w 160"/>
              <a:gd name="T105" fmla="*/ 381408 h 152"/>
              <a:gd name="T106" fmla="*/ 276463 w 160"/>
              <a:gd name="T107" fmla="*/ 371099 h 15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52">
                <a:moveTo>
                  <a:pt x="159" y="25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7" y="0"/>
                  <a:pt x="26" y="0"/>
                  <a:pt x="25" y="1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6"/>
                  <a:pt x="0" y="28"/>
                  <a:pt x="1" y="30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49" y="111"/>
                  <a:pt x="48" y="115"/>
                  <a:pt x="48" y="120"/>
                </a:cubicBezTo>
                <a:cubicBezTo>
                  <a:pt x="48" y="138"/>
                  <a:pt x="62" y="152"/>
                  <a:pt x="80" y="152"/>
                </a:cubicBezTo>
                <a:cubicBezTo>
                  <a:pt x="98" y="152"/>
                  <a:pt x="112" y="138"/>
                  <a:pt x="112" y="120"/>
                </a:cubicBezTo>
                <a:cubicBezTo>
                  <a:pt x="112" y="115"/>
                  <a:pt x="111" y="111"/>
                  <a:pt x="109" y="107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0" y="28"/>
                  <a:pt x="160" y="26"/>
                  <a:pt x="159" y="25"/>
                </a:cubicBezTo>
                <a:close/>
                <a:moveTo>
                  <a:pt x="29" y="7"/>
                </a:moveTo>
                <a:cubicBezTo>
                  <a:pt x="131" y="7"/>
                  <a:pt x="131" y="7"/>
                  <a:pt x="131" y="7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12" y="24"/>
                  <a:pt x="12" y="24"/>
                  <a:pt x="12" y="24"/>
                </a:cubicBezTo>
                <a:lnTo>
                  <a:pt x="29" y="7"/>
                </a:lnTo>
                <a:close/>
                <a:moveTo>
                  <a:pt x="118" y="31"/>
                </a:moveTo>
                <a:cubicBezTo>
                  <a:pt x="80" y="88"/>
                  <a:pt x="80" y="88"/>
                  <a:pt x="80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42" y="31"/>
                  <a:pt x="42" y="31"/>
                  <a:pt x="42" y="31"/>
                </a:cubicBezTo>
                <a:lnTo>
                  <a:pt x="118" y="31"/>
                </a:lnTo>
                <a:close/>
                <a:moveTo>
                  <a:pt x="10" y="31"/>
                </a:moveTo>
                <a:cubicBezTo>
                  <a:pt x="34" y="31"/>
                  <a:pt x="34" y="31"/>
                  <a:pt x="34" y="31"/>
                </a:cubicBezTo>
                <a:cubicBezTo>
                  <a:pt x="72" y="89"/>
                  <a:pt x="72" y="89"/>
                  <a:pt x="72" y="89"/>
                </a:cubicBezTo>
                <a:cubicBezTo>
                  <a:pt x="66" y="91"/>
                  <a:pt x="60" y="95"/>
                  <a:pt x="55" y="100"/>
                </a:cubicBezTo>
                <a:lnTo>
                  <a:pt x="10" y="31"/>
                </a:lnTo>
                <a:close/>
                <a:moveTo>
                  <a:pt x="80" y="146"/>
                </a:moveTo>
                <a:cubicBezTo>
                  <a:pt x="66" y="146"/>
                  <a:pt x="55" y="134"/>
                  <a:pt x="55" y="120"/>
                </a:cubicBezTo>
                <a:cubicBezTo>
                  <a:pt x="55" y="107"/>
                  <a:pt x="66" y="95"/>
                  <a:pt x="80" y="95"/>
                </a:cubicBezTo>
                <a:cubicBezTo>
                  <a:pt x="94" y="95"/>
                  <a:pt x="105" y="107"/>
                  <a:pt x="105" y="120"/>
                </a:cubicBezTo>
                <a:cubicBezTo>
                  <a:pt x="105" y="134"/>
                  <a:pt x="94" y="146"/>
                  <a:pt x="80" y="146"/>
                </a:cubicBezTo>
                <a:close/>
                <a:moveTo>
                  <a:pt x="105" y="100"/>
                </a:moveTo>
                <a:cubicBezTo>
                  <a:pt x="100" y="95"/>
                  <a:pt x="94" y="91"/>
                  <a:pt x="88" y="89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50" y="31"/>
                  <a:pt x="150" y="31"/>
                  <a:pt x="150" y="31"/>
                </a:cubicBezTo>
                <a:lnTo>
                  <a:pt x="105" y="100"/>
                </a:lnTo>
                <a:close/>
                <a:moveTo>
                  <a:pt x="81" y="108"/>
                </a:moveTo>
                <a:cubicBezTo>
                  <a:pt x="76" y="108"/>
                  <a:pt x="76" y="108"/>
                  <a:pt x="76" y="108"/>
                </a:cubicBezTo>
                <a:cubicBezTo>
                  <a:pt x="74" y="108"/>
                  <a:pt x="72" y="109"/>
                  <a:pt x="72" y="111"/>
                </a:cubicBezTo>
                <a:cubicBezTo>
                  <a:pt x="72" y="113"/>
                  <a:pt x="74" y="115"/>
                  <a:pt x="76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5"/>
                  <a:pt x="79" y="137"/>
                  <a:pt x="81" y="137"/>
                </a:cubicBezTo>
                <a:cubicBezTo>
                  <a:pt x="83" y="137"/>
                  <a:pt x="85" y="135"/>
                  <a:pt x="85" y="133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85" y="109"/>
                  <a:pt x="83" y="108"/>
                  <a:pt x="81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" name="Freeform 108">
            <a:extLst>
              <a:ext uri="{FF2B5EF4-FFF2-40B4-BE49-F238E27FC236}">
                <a16:creationId xmlns:a16="http://schemas.microsoft.com/office/drawing/2014/main" id="{B758D129-A80C-40C2-B383-4D51EE0C81B6}"/>
              </a:ext>
            </a:extLst>
          </p:cNvPr>
          <p:cNvSpPr>
            <a:spLocks noEditPoints="1"/>
          </p:cNvSpPr>
          <p:nvPr/>
        </p:nvSpPr>
        <p:spPr bwMode="auto">
          <a:xfrm>
            <a:off x="6723414" y="4333798"/>
            <a:ext cx="436878" cy="388618"/>
          </a:xfrm>
          <a:custGeom>
            <a:avLst/>
            <a:gdLst>
              <a:gd name="T0" fmla="*/ 477838 w 160"/>
              <a:gd name="T1" fmla="*/ 117137 h 141"/>
              <a:gd name="T2" fmla="*/ 477838 w 160"/>
              <a:gd name="T3" fmla="*/ 27562 h 141"/>
              <a:gd name="T4" fmla="*/ 467598 w 160"/>
              <a:gd name="T5" fmla="*/ 3445 h 141"/>
              <a:gd name="T6" fmla="*/ 440293 w 160"/>
              <a:gd name="T7" fmla="*/ 3445 h 141"/>
              <a:gd name="T8" fmla="*/ 177483 w 160"/>
              <a:gd name="T9" fmla="*/ 82685 h 141"/>
              <a:gd name="T10" fmla="*/ 92154 w 160"/>
              <a:gd name="T11" fmla="*/ 82685 h 141"/>
              <a:gd name="T12" fmla="*/ 51197 w 160"/>
              <a:gd name="T13" fmla="*/ 120582 h 141"/>
              <a:gd name="T14" fmla="*/ 34131 w 160"/>
              <a:gd name="T15" fmla="*/ 120582 h 141"/>
              <a:gd name="T16" fmla="*/ 0 w 160"/>
              <a:gd name="T17" fmla="*/ 155035 h 141"/>
              <a:gd name="T18" fmla="*/ 0 w 160"/>
              <a:gd name="T19" fmla="*/ 230829 h 141"/>
              <a:gd name="T20" fmla="*/ 34131 w 160"/>
              <a:gd name="T21" fmla="*/ 265281 h 141"/>
              <a:gd name="T22" fmla="*/ 51197 w 160"/>
              <a:gd name="T23" fmla="*/ 265281 h 141"/>
              <a:gd name="T24" fmla="*/ 75089 w 160"/>
              <a:gd name="T25" fmla="*/ 299734 h 141"/>
              <a:gd name="T26" fmla="*/ 136525 w 160"/>
              <a:gd name="T27" fmla="*/ 468549 h 141"/>
              <a:gd name="T28" fmla="*/ 163830 w 160"/>
              <a:gd name="T29" fmla="*/ 485775 h 141"/>
              <a:gd name="T30" fmla="*/ 225266 w 160"/>
              <a:gd name="T31" fmla="*/ 485775 h 141"/>
              <a:gd name="T32" fmla="*/ 245745 w 160"/>
              <a:gd name="T33" fmla="*/ 475439 h 141"/>
              <a:gd name="T34" fmla="*/ 249158 w 160"/>
              <a:gd name="T35" fmla="*/ 451323 h 141"/>
              <a:gd name="T36" fmla="*/ 194548 w 160"/>
              <a:gd name="T37" fmla="*/ 303179 h 141"/>
              <a:gd name="T38" fmla="*/ 440293 w 160"/>
              <a:gd name="T39" fmla="*/ 382419 h 141"/>
              <a:gd name="T40" fmla="*/ 453946 w 160"/>
              <a:gd name="T41" fmla="*/ 385864 h 141"/>
              <a:gd name="T42" fmla="*/ 467598 w 160"/>
              <a:gd name="T43" fmla="*/ 382419 h 141"/>
              <a:gd name="T44" fmla="*/ 477838 w 160"/>
              <a:gd name="T45" fmla="*/ 358302 h 141"/>
              <a:gd name="T46" fmla="*/ 477838 w 160"/>
              <a:gd name="T47" fmla="*/ 268727 h 141"/>
              <a:gd name="T48" fmla="*/ 546100 w 160"/>
              <a:gd name="T49" fmla="*/ 192932 h 141"/>
              <a:gd name="T50" fmla="*/ 477838 w 160"/>
              <a:gd name="T51" fmla="*/ 117137 h 141"/>
              <a:gd name="T52" fmla="*/ 51197 w 160"/>
              <a:gd name="T53" fmla="*/ 237720 h 141"/>
              <a:gd name="T54" fmla="*/ 34131 w 160"/>
              <a:gd name="T55" fmla="*/ 237720 h 141"/>
              <a:gd name="T56" fmla="*/ 27305 w 160"/>
              <a:gd name="T57" fmla="*/ 230829 h 141"/>
              <a:gd name="T58" fmla="*/ 27305 w 160"/>
              <a:gd name="T59" fmla="*/ 155035 h 141"/>
              <a:gd name="T60" fmla="*/ 34131 w 160"/>
              <a:gd name="T61" fmla="*/ 148144 h 141"/>
              <a:gd name="T62" fmla="*/ 51197 w 160"/>
              <a:gd name="T63" fmla="*/ 148144 h 141"/>
              <a:gd name="T64" fmla="*/ 51197 w 160"/>
              <a:gd name="T65" fmla="*/ 237720 h 141"/>
              <a:gd name="T66" fmla="*/ 85328 w 160"/>
              <a:gd name="T67" fmla="*/ 272172 h 141"/>
              <a:gd name="T68" fmla="*/ 78502 w 160"/>
              <a:gd name="T69" fmla="*/ 261836 h 141"/>
              <a:gd name="T70" fmla="*/ 78502 w 160"/>
              <a:gd name="T71" fmla="*/ 124028 h 141"/>
              <a:gd name="T72" fmla="*/ 78502 w 160"/>
              <a:gd name="T73" fmla="*/ 124028 h 141"/>
              <a:gd name="T74" fmla="*/ 92154 w 160"/>
              <a:gd name="T75" fmla="*/ 110247 h 141"/>
              <a:gd name="T76" fmla="*/ 163830 w 160"/>
              <a:gd name="T77" fmla="*/ 110247 h 141"/>
              <a:gd name="T78" fmla="*/ 163830 w 160"/>
              <a:gd name="T79" fmla="*/ 275617 h 141"/>
              <a:gd name="T80" fmla="*/ 92154 w 160"/>
              <a:gd name="T81" fmla="*/ 275617 h 141"/>
              <a:gd name="T82" fmla="*/ 85328 w 160"/>
              <a:gd name="T83" fmla="*/ 272172 h 141"/>
              <a:gd name="T84" fmla="*/ 225266 w 160"/>
              <a:gd name="T85" fmla="*/ 458213 h 141"/>
              <a:gd name="T86" fmla="*/ 225266 w 160"/>
              <a:gd name="T87" fmla="*/ 461659 h 141"/>
              <a:gd name="T88" fmla="*/ 225266 w 160"/>
              <a:gd name="T89" fmla="*/ 461659 h 141"/>
              <a:gd name="T90" fmla="*/ 163830 w 160"/>
              <a:gd name="T91" fmla="*/ 461659 h 141"/>
              <a:gd name="T92" fmla="*/ 160417 w 160"/>
              <a:gd name="T93" fmla="*/ 458213 h 141"/>
              <a:gd name="T94" fmla="*/ 105807 w 160"/>
              <a:gd name="T95" fmla="*/ 303179 h 141"/>
              <a:gd name="T96" fmla="*/ 167243 w 160"/>
              <a:gd name="T97" fmla="*/ 303179 h 141"/>
              <a:gd name="T98" fmla="*/ 225266 w 160"/>
              <a:gd name="T99" fmla="*/ 458213 h 141"/>
              <a:gd name="T100" fmla="*/ 453946 w 160"/>
              <a:gd name="T101" fmla="*/ 358302 h 141"/>
              <a:gd name="T102" fmla="*/ 453946 w 160"/>
              <a:gd name="T103" fmla="*/ 358302 h 141"/>
              <a:gd name="T104" fmla="*/ 450533 w 160"/>
              <a:gd name="T105" fmla="*/ 358302 h 141"/>
              <a:gd name="T106" fmla="*/ 191135 w 160"/>
              <a:gd name="T107" fmla="*/ 275617 h 141"/>
              <a:gd name="T108" fmla="*/ 191135 w 160"/>
              <a:gd name="T109" fmla="*/ 110247 h 141"/>
              <a:gd name="T110" fmla="*/ 450533 w 160"/>
              <a:gd name="T111" fmla="*/ 27562 h 141"/>
              <a:gd name="T112" fmla="*/ 453946 w 160"/>
              <a:gd name="T113" fmla="*/ 27562 h 141"/>
              <a:gd name="T114" fmla="*/ 453946 w 160"/>
              <a:gd name="T115" fmla="*/ 27562 h 141"/>
              <a:gd name="T116" fmla="*/ 453946 w 160"/>
              <a:gd name="T117" fmla="*/ 358302 h 141"/>
              <a:gd name="T118" fmla="*/ 477838 w 160"/>
              <a:gd name="T119" fmla="*/ 241165 h 141"/>
              <a:gd name="T120" fmla="*/ 477838 w 160"/>
              <a:gd name="T121" fmla="*/ 141254 h 141"/>
              <a:gd name="T122" fmla="*/ 518795 w 160"/>
              <a:gd name="T123" fmla="*/ 192932 h 141"/>
              <a:gd name="T124" fmla="*/ 477838 w 160"/>
              <a:gd name="T125" fmla="*/ 241165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41">
                <a:moveTo>
                  <a:pt x="140" y="34"/>
                </a:moveTo>
                <a:cubicBezTo>
                  <a:pt x="140" y="8"/>
                  <a:pt x="140" y="8"/>
                  <a:pt x="140" y="8"/>
                </a:cubicBezTo>
                <a:cubicBezTo>
                  <a:pt x="140" y="5"/>
                  <a:pt x="139" y="3"/>
                  <a:pt x="137" y="1"/>
                </a:cubicBezTo>
                <a:cubicBezTo>
                  <a:pt x="134" y="0"/>
                  <a:pt x="131" y="0"/>
                  <a:pt x="129" y="1"/>
                </a:cubicBezTo>
                <a:cubicBezTo>
                  <a:pt x="105" y="14"/>
                  <a:pt x="79" y="22"/>
                  <a:pt x="52" y="24"/>
                </a:cubicBezTo>
                <a:cubicBezTo>
                  <a:pt x="52" y="24"/>
                  <a:pt x="27" y="24"/>
                  <a:pt x="27" y="24"/>
                </a:cubicBezTo>
                <a:cubicBezTo>
                  <a:pt x="21" y="24"/>
                  <a:pt x="16" y="29"/>
                  <a:pt x="15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4" y="35"/>
                  <a:pt x="0" y="39"/>
                  <a:pt x="0" y="45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72"/>
                  <a:pt x="4" y="77"/>
                  <a:pt x="10" y="77"/>
                </a:cubicBezTo>
                <a:cubicBezTo>
                  <a:pt x="15" y="77"/>
                  <a:pt x="15" y="77"/>
                  <a:pt x="15" y="77"/>
                </a:cubicBezTo>
                <a:cubicBezTo>
                  <a:pt x="16" y="81"/>
                  <a:pt x="18" y="85"/>
                  <a:pt x="22" y="87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1" y="139"/>
                  <a:pt x="44" y="141"/>
                  <a:pt x="48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8" y="141"/>
                  <a:pt x="71" y="140"/>
                  <a:pt x="72" y="138"/>
                </a:cubicBezTo>
                <a:cubicBezTo>
                  <a:pt x="73" y="136"/>
                  <a:pt x="74" y="133"/>
                  <a:pt x="73" y="131"/>
                </a:cubicBezTo>
                <a:cubicBezTo>
                  <a:pt x="57" y="88"/>
                  <a:pt x="57" y="88"/>
                  <a:pt x="57" y="88"/>
                </a:cubicBezTo>
                <a:cubicBezTo>
                  <a:pt x="83" y="91"/>
                  <a:pt x="107" y="98"/>
                  <a:pt x="129" y="111"/>
                </a:cubicBezTo>
                <a:cubicBezTo>
                  <a:pt x="130" y="111"/>
                  <a:pt x="131" y="112"/>
                  <a:pt x="133" y="112"/>
                </a:cubicBezTo>
                <a:cubicBezTo>
                  <a:pt x="134" y="112"/>
                  <a:pt x="135" y="111"/>
                  <a:pt x="137" y="111"/>
                </a:cubicBezTo>
                <a:cubicBezTo>
                  <a:pt x="139" y="109"/>
                  <a:pt x="140" y="107"/>
                  <a:pt x="140" y="104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51" y="77"/>
                  <a:pt x="160" y="67"/>
                  <a:pt x="160" y="56"/>
                </a:cubicBezTo>
                <a:cubicBezTo>
                  <a:pt x="160" y="45"/>
                  <a:pt x="151" y="35"/>
                  <a:pt x="140" y="34"/>
                </a:cubicBezTo>
                <a:close/>
                <a:moveTo>
                  <a:pt x="15" y="69"/>
                </a:moveTo>
                <a:cubicBezTo>
                  <a:pt x="10" y="69"/>
                  <a:pt x="10" y="69"/>
                  <a:pt x="10" y="69"/>
                </a:cubicBezTo>
                <a:cubicBezTo>
                  <a:pt x="9" y="69"/>
                  <a:pt x="8" y="68"/>
                  <a:pt x="8" y="67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44"/>
                  <a:pt x="9" y="43"/>
                  <a:pt x="10" y="43"/>
                </a:cubicBezTo>
                <a:cubicBezTo>
                  <a:pt x="15" y="43"/>
                  <a:pt x="15" y="43"/>
                  <a:pt x="15" y="43"/>
                </a:cubicBezTo>
                <a:lnTo>
                  <a:pt x="15" y="69"/>
                </a:lnTo>
                <a:close/>
                <a:moveTo>
                  <a:pt x="25" y="79"/>
                </a:moveTo>
                <a:cubicBezTo>
                  <a:pt x="24" y="79"/>
                  <a:pt x="23" y="77"/>
                  <a:pt x="23" y="7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4"/>
                  <a:pt x="25" y="32"/>
                  <a:pt x="2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80"/>
                  <a:pt x="48" y="80"/>
                  <a:pt x="48" y="80"/>
                </a:cubicBezTo>
                <a:cubicBezTo>
                  <a:pt x="48" y="80"/>
                  <a:pt x="27" y="80"/>
                  <a:pt x="27" y="80"/>
                </a:cubicBezTo>
                <a:cubicBezTo>
                  <a:pt x="26" y="80"/>
                  <a:pt x="26" y="80"/>
                  <a:pt x="25" y="79"/>
                </a:cubicBezTo>
                <a:close/>
                <a:moveTo>
                  <a:pt x="66" y="133"/>
                </a:moveTo>
                <a:cubicBezTo>
                  <a:pt x="66" y="133"/>
                  <a:pt x="66" y="133"/>
                  <a:pt x="66" y="134"/>
                </a:cubicBezTo>
                <a:cubicBezTo>
                  <a:pt x="66" y="134"/>
                  <a:pt x="66" y="134"/>
                  <a:pt x="66" y="134"/>
                </a:cubicBezTo>
                <a:cubicBezTo>
                  <a:pt x="48" y="134"/>
                  <a:pt x="48" y="134"/>
                  <a:pt x="48" y="134"/>
                </a:cubicBezTo>
                <a:cubicBezTo>
                  <a:pt x="47" y="134"/>
                  <a:pt x="47" y="134"/>
                  <a:pt x="47" y="133"/>
                </a:cubicBezTo>
                <a:cubicBezTo>
                  <a:pt x="31" y="88"/>
                  <a:pt x="31" y="88"/>
                  <a:pt x="31" y="88"/>
                </a:cubicBezTo>
                <a:cubicBezTo>
                  <a:pt x="49" y="88"/>
                  <a:pt x="49" y="88"/>
                  <a:pt x="49" y="88"/>
                </a:cubicBezTo>
                <a:lnTo>
                  <a:pt x="66" y="133"/>
                </a:lnTo>
                <a:close/>
                <a:moveTo>
                  <a:pt x="133" y="104"/>
                </a:moveTo>
                <a:cubicBezTo>
                  <a:pt x="133" y="104"/>
                  <a:pt x="133" y="104"/>
                  <a:pt x="133" y="104"/>
                </a:cubicBezTo>
                <a:cubicBezTo>
                  <a:pt x="133" y="104"/>
                  <a:pt x="133" y="104"/>
                  <a:pt x="132" y="104"/>
                </a:cubicBezTo>
                <a:cubicBezTo>
                  <a:pt x="109" y="91"/>
                  <a:pt x="83" y="83"/>
                  <a:pt x="56" y="80"/>
                </a:cubicBezTo>
                <a:cubicBezTo>
                  <a:pt x="56" y="32"/>
                  <a:pt x="56" y="32"/>
                  <a:pt x="56" y="32"/>
                </a:cubicBezTo>
                <a:cubicBezTo>
                  <a:pt x="83" y="29"/>
                  <a:pt x="109" y="21"/>
                  <a:pt x="132" y="8"/>
                </a:cubicBezTo>
                <a:cubicBezTo>
                  <a:pt x="133" y="8"/>
                  <a:pt x="133" y="8"/>
                  <a:pt x="133" y="8"/>
                </a:cubicBezTo>
                <a:cubicBezTo>
                  <a:pt x="133" y="8"/>
                  <a:pt x="133" y="8"/>
                  <a:pt x="133" y="8"/>
                </a:cubicBezTo>
                <a:lnTo>
                  <a:pt x="133" y="104"/>
                </a:lnTo>
                <a:close/>
                <a:moveTo>
                  <a:pt x="140" y="70"/>
                </a:moveTo>
                <a:cubicBezTo>
                  <a:pt x="140" y="41"/>
                  <a:pt x="140" y="41"/>
                  <a:pt x="140" y="41"/>
                </a:cubicBezTo>
                <a:cubicBezTo>
                  <a:pt x="147" y="43"/>
                  <a:pt x="152" y="49"/>
                  <a:pt x="152" y="56"/>
                </a:cubicBezTo>
                <a:cubicBezTo>
                  <a:pt x="152" y="63"/>
                  <a:pt x="147" y="69"/>
                  <a:pt x="140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" name="Freeform 118">
            <a:extLst>
              <a:ext uri="{FF2B5EF4-FFF2-40B4-BE49-F238E27FC236}">
                <a16:creationId xmlns:a16="http://schemas.microsoft.com/office/drawing/2014/main" id="{3AA8EB27-2A68-425D-A8D0-B96E54742989}"/>
              </a:ext>
            </a:extLst>
          </p:cNvPr>
          <p:cNvSpPr>
            <a:spLocks noEditPoints="1"/>
          </p:cNvSpPr>
          <p:nvPr/>
        </p:nvSpPr>
        <p:spPr bwMode="auto">
          <a:xfrm>
            <a:off x="7724141" y="1328658"/>
            <a:ext cx="436878" cy="393700"/>
          </a:xfrm>
          <a:custGeom>
            <a:avLst/>
            <a:gdLst>
              <a:gd name="T0" fmla="*/ 511969 w 160"/>
              <a:gd name="T1" fmla="*/ 0 h 143"/>
              <a:gd name="T2" fmla="*/ 34131 w 160"/>
              <a:gd name="T3" fmla="*/ 0 h 143"/>
              <a:gd name="T4" fmla="*/ 0 w 160"/>
              <a:gd name="T5" fmla="*/ 34414 h 143"/>
              <a:gd name="T6" fmla="*/ 0 w 160"/>
              <a:gd name="T7" fmla="*/ 368233 h 143"/>
              <a:gd name="T8" fmla="*/ 34131 w 160"/>
              <a:gd name="T9" fmla="*/ 399206 h 143"/>
              <a:gd name="T10" fmla="*/ 197961 w 160"/>
              <a:gd name="T11" fmla="*/ 399206 h 143"/>
              <a:gd name="T12" fmla="*/ 197961 w 160"/>
              <a:gd name="T13" fmla="*/ 423296 h 143"/>
              <a:gd name="T14" fmla="*/ 157004 w 160"/>
              <a:gd name="T15" fmla="*/ 464594 h 143"/>
              <a:gd name="T16" fmla="*/ 122873 w 160"/>
              <a:gd name="T17" fmla="*/ 464594 h 143"/>
              <a:gd name="T18" fmla="*/ 109220 w 160"/>
              <a:gd name="T19" fmla="*/ 478359 h 143"/>
              <a:gd name="T20" fmla="*/ 122873 w 160"/>
              <a:gd name="T21" fmla="*/ 492125 h 143"/>
              <a:gd name="T22" fmla="*/ 423228 w 160"/>
              <a:gd name="T23" fmla="*/ 492125 h 143"/>
              <a:gd name="T24" fmla="*/ 436880 w 160"/>
              <a:gd name="T25" fmla="*/ 478359 h 143"/>
              <a:gd name="T26" fmla="*/ 423228 w 160"/>
              <a:gd name="T27" fmla="*/ 464594 h 143"/>
              <a:gd name="T28" fmla="*/ 389096 w 160"/>
              <a:gd name="T29" fmla="*/ 464594 h 143"/>
              <a:gd name="T30" fmla="*/ 348139 w 160"/>
              <a:gd name="T31" fmla="*/ 423296 h 143"/>
              <a:gd name="T32" fmla="*/ 348139 w 160"/>
              <a:gd name="T33" fmla="*/ 399206 h 143"/>
              <a:gd name="T34" fmla="*/ 511969 w 160"/>
              <a:gd name="T35" fmla="*/ 399206 h 143"/>
              <a:gd name="T36" fmla="*/ 546100 w 160"/>
              <a:gd name="T37" fmla="*/ 368233 h 143"/>
              <a:gd name="T38" fmla="*/ 546100 w 160"/>
              <a:gd name="T39" fmla="*/ 34414 h 143"/>
              <a:gd name="T40" fmla="*/ 511969 w 160"/>
              <a:gd name="T41" fmla="*/ 0 h 143"/>
              <a:gd name="T42" fmla="*/ 208201 w 160"/>
              <a:gd name="T43" fmla="*/ 464594 h 143"/>
              <a:gd name="T44" fmla="*/ 221853 w 160"/>
              <a:gd name="T45" fmla="*/ 423296 h 143"/>
              <a:gd name="T46" fmla="*/ 221853 w 160"/>
              <a:gd name="T47" fmla="*/ 399206 h 143"/>
              <a:gd name="T48" fmla="*/ 324247 w 160"/>
              <a:gd name="T49" fmla="*/ 399206 h 143"/>
              <a:gd name="T50" fmla="*/ 324247 w 160"/>
              <a:gd name="T51" fmla="*/ 423296 h 143"/>
              <a:gd name="T52" fmla="*/ 337899 w 160"/>
              <a:gd name="T53" fmla="*/ 464594 h 143"/>
              <a:gd name="T54" fmla="*/ 208201 w 160"/>
              <a:gd name="T55" fmla="*/ 464594 h 143"/>
              <a:gd name="T56" fmla="*/ 522208 w 160"/>
              <a:gd name="T57" fmla="*/ 368233 h 143"/>
              <a:gd name="T58" fmla="*/ 511969 w 160"/>
              <a:gd name="T59" fmla="*/ 375116 h 143"/>
              <a:gd name="T60" fmla="*/ 34131 w 160"/>
              <a:gd name="T61" fmla="*/ 375116 h 143"/>
              <a:gd name="T62" fmla="*/ 23892 w 160"/>
              <a:gd name="T63" fmla="*/ 368233 h 143"/>
              <a:gd name="T64" fmla="*/ 23892 w 160"/>
              <a:gd name="T65" fmla="*/ 299405 h 143"/>
              <a:gd name="T66" fmla="*/ 522208 w 160"/>
              <a:gd name="T67" fmla="*/ 299405 h 143"/>
              <a:gd name="T68" fmla="*/ 522208 w 160"/>
              <a:gd name="T69" fmla="*/ 368233 h 143"/>
              <a:gd name="T70" fmla="*/ 522208 w 160"/>
              <a:gd name="T71" fmla="*/ 275315 h 143"/>
              <a:gd name="T72" fmla="*/ 23892 w 160"/>
              <a:gd name="T73" fmla="*/ 275315 h 143"/>
              <a:gd name="T74" fmla="*/ 23892 w 160"/>
              <a:gd name="T75" fmla="*/ 34414 h 143"/>
              <a:gd name="T76" fmla="*/ 34131 w 160"/>
              <a:gd name="T77" fmla="*/ 24090 h 143"/>
              <a:gd name="T78" fmla="*/ 511969 w 160"/>
              <a:gd name="T79" fmla="*/ 24090 h 143"/>
              <a:gd name="T80" fmla="*/ 522208 w 160"/>
              <a:gd name="T81" fmla="*/ 34414 h 143"/>
              <a:gd name="T82" fmla="*/ 522208 w 160"/>
              <a:gd name="T83" fmla="*/ 275315 h 143"/>
              <a:gd name="T84" fmla="*/ 273050 w 160"/>
              <a:gd name="T85" fmla="*/ 323495 h 143"/>
              <a:gd name="T86" fmla="*/ 286703 w 160"/>
              <a:gd name="T87" fmla="*/ 337260 h 143"/>
              <a:gd name="T88" fmla="*/ 273050 w 160"/>
              <a:gd name="T89" fmla="*/ 351026 h 143"/>
              <a:gd name="T90" fmla="*/ 259398 w 160"/>
              <a:gd name="T91" fmla="*/ 337260 h 143"/>
              <a:gd name="T92" fmla="*/ 273050 w 160"/>
              <a:gd name="T93" fmla="*/ 323495 h 143"/>
              <a:gd name="T94" fmla="*/ 293529 w 160"/>
              <a:gd name="T95" fmla="*/ 86036 h 143"/>
              <a:gd name="T96" fmla="*/ 276463 w 160"/>
              <a:gd name="T97" fmla="*/ 86036 h 143"/>
              <a:gd name="T98" fmla="*/ 187722 w 160"/>
              <a:gd name="T99" fmla="*/ 175513 h 143"/>
              <a:gd name="T100" fmla="*/ 187722 w 160"/>
              <a:gd name="T101" fmla="*/ 196162 h 143"/>
              <a:gd name="T102" fmla="*/ 197961 w 160"/>
              <a:gd name="T103" fmla="*/ 199603 h 143"/>
              <a:gd name="T104" fmla="*/ 204788 w 160"/>
              <a:gd name="T105" fmla="*/ 196162 h 143"/>
              <a:gd name="T106" fmla="*/ 293529 w 160"/>
              <a:gd name="T107" fmla="*/ 106684 h 143"/>
              <a:gd name="T108" fmla="*/ 293529 w 160"/>
              <a:gd name="T109" fmla="*/ 86036 h 143"/>
              <a:gd name="T110" fmla="*/ 348139 w 160"/>
              <a:gd name="T111" fmla="*/ 141099 h 143"/>
              <a:gd name="T112" fmla="*/ 331073 w 160"/>
              <a:gd name="T113" fmla="*/ 141099 h 143"/>
              <a:gd name="T114" fmla="*/ 293529 w 160"/>
              <a:gd name="T115" fmla="*/ 175513 h 143"/>
              <a:gd name="T116" fmla="*/ 293529 w 160"/>
              <a:gd name="T117" fmla="*/ 192720 h 143"/>
              <a:gd name="T118" fmla="*/ 303768 w 160"/>
              <a:gd name="T119" fmla="*/ 196162 h 143"/>
              <a:gd name="T120" fmla="*/ 310594 w 160"/>
              <a:gd name="T121" fmla="*/ 192720 h 143"/>
              <a:gd name="T122" fmla="*/ 348139 w 160"/>
              <a:gd name="T123" fmla="*/ 158306 h 143"/>
              <a:gd name="T124" fmla="*/ 348139 w 160"/>
              <a:gd name="T125" fmla="*/ 141099 h 14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43">
                <a:moveTo>
                  <a:pt x="150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2"/>
                  <a:pt x="4" y="116"/>
                  <a:pt x="10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30"/>
                  <a:pt x="53" y="135"/>
                  <a:pt x="46" y="135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34" y="135"/>
                  <a:pt x="32" y="137"/>
                  <a:pt x="32" y="139"/>
                </a:cubicBezTo>
                <a:cubicBezTo>
                  <a:pt x="32" y="141"/>
                  <a:pt x="34" y="143"/>
                  <a:pt x="36" y="143"/>
                </a:cubicBezTo>
                <a:cubicBezTo>
                  <a:pt x="124" y="143"/>
                  <a:pt x="124" y="143"/>
                  <a:pt x="124" y="143"/>
                </a:cubicBezTo>
                <a:cubicBezTo>
                  <a:pt x="126" y="143"/>
                  <a:pt x="128" y="141"/>
                  <a:pt x="128" y="139"/>
                </a:cubicBezTo>
                <a:cubicBezTo>
                  <a:pt x="128" y="137"/>
                  <a:pt x="126" y="135"/>
                  <a:pt x="124" y="135"/>
                </a:cubicBezTo>
                <a:cubicBezTo>
                  <a:pt x="114" y="135"/>
                  <a:pt x="114" y="135"/>
                  <a:pt x="114" y="135"/>
                </a:cubicBezTo>
                <a:cubicBezTo>
                  <a:pt x="107" y="135"/>
                  <a:pt x="102" y="130"/>
                  <a:pt x="102" y="123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56" y="116"/>
                  <a:pt x="160" y="112"/>
                  <a:pt x="160" y="107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4"/>
                  <a:pt x="156" y="0"/>
                  <a:pt x="150" y="0"/>
                </a:cubicBezTo>
                <a:close/>
                <a:moveTo>
                  <a:pt x="61" y="135"/>
                </a:moveTo>
                <a:cubicBezTo>
                  <a:pt x="64" y="132"/>
                  <a:pt x="65" y="128"/>
                  <a:pt x="65" y="123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5" y="128"/>
                  <a:pt x="96" y="132"/>
                  <a:pt x="99" y="135"/>
                </a:cubicBezTo>
                <a:lnTo>
                  <a:pt x="61" y="135"/>
                </a:lnTo>
                <a:close/>
                <a:moveTo>
                  <a:pt x="153" y="107"/>
                </a:moveTo>
                <a:cubicBezTo>
                  <a:pt x="153" y="108"/>
                  <a:pt x="152" y="109"/>
                  <a:pt x="150" y="109"/>
                </a:cubicBezTo>
                <a:cubicBezTo>
                  <a:pt x="10" y="109"/>
                  <a:pt x="10" y="109"/>
                  <a:pt x="10" y="109"/>
                </a:cubicBezTo>
                <a:cubicBezTo>
                  <a:pt x="8" y="109"/>
                  <a:pt x="7" y="108"/>
                  <a:pt x="7" y="107"/>
                </a:cubicBezTo>
                <a:cubicBezTo>
                  <a:pt x="7" y="87"/>
                  <a:pt x="7" y="87"/>
                  <a:pt x="7" y="87"/>
                </a:cubicBezTo>
                <a:cubicBezTo>
                  <a:pt x="153" y="87"/>
                  <a:pt x="153" y="87"/>
                  <a:pt x="153" y="87"/>
                </a:cubicBezTo>
                <a:lnTo>
                  <a:pt x="153" y="107"/>
                </a:lnTo>
                <a:close/>
                <a:moveTo>
                  <a:pt x="153" y="80"/>
                </a:moveTo>
                <a:cubicBezTo>
                  <a:pt x="7" y="80"/>
                  <a:pt x="7" y="80"/>
                  <a:pt x="7" y="8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8"/>
                  <a:pt x="8" y="7"/>
                  <a:pt x="10" y="7"/>
                </a:cubicBezTo>
                <a:cubicBezTo>
                  <a:pt x="150" y="7"/>
                  <a:pt x="150" y="7"/>
                  <a:pt x="150" y="7"/>
                </a:cubicBezTo>
                <a:cubicBezTo>
                  <a:pt x="152" y="7"/>
                  <a:pt x="153" y="8"/>
                  <a:pt x="153" y="10"/>
                </a:cubicBezTo>
                <a:cubicBezTo>
                  <a:pt x="153" y="80"/>
                  <a:pt x="153" y="80"/>
                  <a:pt x="153" y="80"/>
                </a:cubicBezTo>
                <a:close/>
                <a:moveTo>
                  <a:pt x="80" y="94"/>
                </a:moveTo>
                <a:cubicBezTo>
                  <a:pt x="82" y="94"/>
                  <a:pt x="84" y="96"/>
                  <a:pt x="84" y="98"/>
                </a:cubicBezTo>
                <a:cubicBezTo>
                  <a:pt x="84" y="100"/>
                  <a:pt x="82" y="102"/>
                  <a:pt x="80" y="102"/>
                </a:cubicBezTo>
                <a:cubicBezTo>
                  <a:pt x="78" y="102"/>
                  <a:pt x="76" y="100"/>
                  <a:pt x="76" y="98"/>
                </a:cubicBezTo>
                <a:cubicBezTo>
                  <a:pt x="76" y="96"/>
                  <a:pt x="78" y="94"/>
                  <a:pt x="80" y="94"/>
                </a:cubicBezTo>
                <a:close/>
                <a:moveTo>
                  <a:pt x="86" y="25"/>
                </a:moveTo>
                <a:cubicBezTo>
                  <a:pt x="85" y="24"/>
                  <a:pt x="83" y="24"/>
                  <a:pt x="81" y="25"/>
                </a:cubicBezTo>
                <a:cubicBezTo>
                  <a:pt x="55" y="51"/>
                  <a:pt x="55" y="51"/>
                  <a:pt x="55" y="51"/>
                </a:cubicBezTo>
                <a:cubicBezTo>
                  <a:pt x="54" y="53"/>
                  <a:pt x="54" y="55"/>
                  <a:pt x="55" y="57"/>
                </a:cubicBezTo>
                <a:cubicBezTo>
                  <a:pt x="56" y="57"/>
                  <a:pt x="57" y="58"/>
                  <a:pt x="58" y="58"/>
                </a:cubicBezTo>
                <a:cubicBezTo>
                  <a:pt x="59" y="58"/>
                  <a:pt x="60" y="57"/>
                  <a:pt x="60" y="57"/>
                </a:cubicBezTo>
                <a:cubicBezTo>
                  <a:pt x="86" y="31"/>
                  <a:pt x="86" y="31"/>
                  <a:pt x="86" y="31"/>
                </a:cubicBezTo>
                <a:cubicBezTo>
                  <a:pt x="88" y="29"/>
                  <a:pt x="88" y="27"/>
                  <a:pt x="86" y="25"/>
                </a:cubicBezTo>
                <a:close/>
                <a:moveTo>
                  <a:pt x="102" y="41"/>
                </a:moveTo>
                <a:cubicBezTo>
                  <a:pt x="100" y="39"/>
                  <a:pt x="98" y="39"/>
                  <a:pt x="97" y="41"/>
                </a:cubicBezTo>
                <a:cubicBezTo>
                  <a:pt x="86" y="51"/>
                  <a:pt x="86" y="51"/>
                  <a:pt x="86" y="51"/>
                </a:cubicBezTo>
                <a:cubicBezTo>
                  <a:pt x="85" y="52"/>
                  <a:pt x="85" y="55"/>
                  <a:pt x="86" y="56"/>
                </a:cubicBezTo>
                <a:cubicBezTo>
                  <a:pt x="87" y="57"/>
                  <a:pt x="88" y="57"/>
                  <a:pt x="89" y="57"/>
                </a:cubicBezTo>
                <a:cubicBezTo>
                  <a:pt x="90" y="57"/>
                  <a:pt x="91" y="57"/>
                  <a:pt x="91" y="5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3" y="44"/>
                  <a:pt x="103" y="42"/>
                  <a:pt x="102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" name="Freeform 119">
            <a:extLst>
              <a:ext uri="{FF2B5EF4-FFF2-40B4-BE49-F238E27FC236}">
                <a16:creationId xmlns:a16="http://schemas.microsoft.com/office/drawing/2014/main" id="{7B865551-DB09-4AA8-BD27-B104CCE7E8F1}"/>
              </a:ext>
            </a:extLst>
          </p:cNvPr>
          <p:cNvSpPr>
            <a:spLocks noEditPoints="1"/>
          </p:cNvSpPr>
          <p:nvPr/>
        </p:nvSpPr>
        <p:spPr bwMode="auto">
          <a:xfrm>
            <a:off x="7731443" y="2304946"/>
            <a:ext cx="373380" cy="443232"/>
          </a:xfrm>
          <a:custGeom>
            <a:avLst/>
            <a:gdLst>
              <a:gd name="T0" fmla="*/ 446284 w 137"/>
              <a:gd name="T1" fmla="*/ 10324 h 161"/>
              <a:gd name="T2" fmla="*/ 405403 w 137"/>
              <a:gd name="T3" fmla="*/ 6882 h 161"/>
              <a:gd name="T4" fmla="*/ 173744 w 137"/>
              <a:gd name="T5" fmla="*/ 92913 h 161"/>
              <a:gd name="T6" fmla="*/ 143084 w 137"/>
              <a:gd name="T7" fmla="*/ 137649 h 161"/>
              <a:gd name="T8" fmla="*/ 143084 w 137"/>
              <a:gd name="T9" fmla="*/ 399183 h 161"/>
              <a:gd name="T10" fmla="*/ 91982 w 137"/>
              <a:gd name="T11" fmla="*/ 388859 h 161"/>
              <a:gd name="T12" fmla="*/ 34068 w 137"/>
              <a:gd name="T13" fmla="*/ 419830 h 161"/>
              <a:gd name="T14" fmla="*/ 3407 w 137"/>
              <a:gd name="T15" fmla="*/ 478331 h 161"/>
              <a:gd name="T16" fmla="*/ 20441 w 137"/>
              <a:gd name="T17" fmla="*/ 536832 h 161"/>
              <a:gd name="T18" fmla="*/ 64728 w 137"/>
              <a:gd name="T19" fmla="*/ 554038 h 161"/>
              <a:gd name="T20" fmla="*/ 78355 w 137"/>
              <a:gd name="T21" fmla="*/ 554038 h 161"/>
              <a:gd name="T22" fmla="*/ 136270 w 137"/>
              <a:gd name="T23" fmla="*/ 523067 h 161"/>
              <a:gd name="T24" fmla="*/ 166931 w 137"/>
              <a:gd name="T25" fmla="*/ 464566 h 161"/>
              <a:gd name="T26" fmla="*/ 166931 w 137"/>
              <a:gd name="T27" fmla="*/ 454242 h 161"/>
              <a:gd name="T28" fmla="*/ 166931 w 137"/>
              <a:gd name="T29" fmla="*/ 223680 h 161"/>
              <a:gd name="T30" fmla="*/ 439471 w 137"/>
              <a:gd name="T31" fmla="*/ 123884 h 161"/>
              <a:gd name="T32" fmla="*/ 439471 w 137"/>
              <a:gd name="T33" fmla="*/ 289063 h 161"/>
              <a:gd name="T34" fmla="*/ 391776 w 137"/>
              <a:gd name="T35" fmla="*/ 278740 h 161"/>
              <a:gd name="T36" fmla="*/ 333862 w 137"/>
              <a:gd name="T37" fmla="*/ 309711 h 161"/>
              <a:gd name="T38" fmla="*/ 303201 w 137"/>
              <a:gd name="T39" fmla="*/ 368212 h 161"/>
              <a:gd name="T40" fmla="*/ 320235 w 137"/>
              <a:gd name="T41" fmla="*/ 426712 h 161"/>
              <a:gd name="T42" fmla="*/ 364522 w 137"/>
              <a:gd name="T43" fmla="*/ 443919 h 161"/>
              <a:gd name="T44" fmla="*/ 374743 w 137"/>
              <a:gd name="T45" fmla="*/ 440477 h 161"/>
              <a:gd name="T46" fmla="*/ 436064 w 137"/>
              <a:gd name="T47" fmla="*/ 409506 h 161"/>
              <a:gd name="T48" fmla="*/ 466725 w 137"/>
              <a:gd name="T49" fmla="*/ 351005 h 161"/>
              <a:gd name="T50" fmla="*/ 466725 w 137"/>
              <a:gd name="T51" fmla="*/ 51618 h 161"/>
              <a:gd name="T52" fmla="*/ 446284 w 137"/>
              <a:gd name="T53" fmla="*/ 10324 h 161"/>
              <a:gd name="T54" fmla="*/ 143084 w 137"/>
              <a:gd name="T55" fmla="*/ 450801 h 161"/>
              <a:gd name="T56" fmla="*/ 143084 w 137"/>
              <a:gd name="T57" fmla="*/ 461125 h 161"/>
              <a:gd name="T58" fmla="*/ 119236 w 137"/>
              <a:gd name="T59" fmla="*/ 505861 h 161"/>
              <a:gd name="T60" fmla="*/ 74949 w 137"/>
              <a:gd name="T61" fmla="*/ 526508 h 161"/>
              <a:gd name="T62" fmla="*/ 37474 w 137"/>
              <a:gd name="T63" fmla="*/ 519626 h 161"/>
              <a:gd name="T64" fmla="*/ 30661 w 137"/>
              <a:gd name="T65" fmla="*/ 481772 h 161"/>
              <a:gd name="T66" fmla="*/ 51101 w 137"/>
              <a:gd name="T67" fmla="*/ 437036 h 161"/>
              <a:gd name="T68" fmla="*/ 95389 w 137"/>
              <a:gd name="T69" fmla="*/ 412948 h 161"/>
              <a:gd name="T70" fmla="*/ 105609 w 137"/>
              <a:gd name="T71" fmla="*/ 412948 h 161"/>
              <a:gd name="T72" fmla="*/ 132863 w 137"/>
              <a:gd name="T73" fmla="*/ 423271 h 161"/>
              <a:gd name="T74" fmla="*/ 143084 w 137"/>
              <a:gd name="T75" fmla="*/ 450801 h 161"/>
              <a:gd name="T76" fmla="*/ 143084 w 137"/>
              <a:gd name="T77" fmla="*/ 450801 h 161"/>
              <a:gd name="T78" fmla="*/ 439471 w 137"/>
              <a:gd name="T79" fmla="*/ 96354 h 161"/>
              <a:gd name="T80" fmla="*/ 166931 w 137"/>
              <a:gd name="T81" fmla="*/ 196150 h 161"/>
              <a:gd name="T82" fmla="*/ 166931 w 137"/>
              <a:gd name="T83" fmla="*/ 137649 h 161"/>
              <a:gd name="T84" fmla="*/ 180558 w 137"/>
              <a:gd name="T85" fmla="*/ 117002 h 161"/>
              <a:gd name="T86" fmla="*/ 412217 w 137"/>
              <a:gd name="T87" fmla="*/ 30971 h 161"/>
              <a:gd name="T88" fmla="*/ 432657 w 137"/>
              <a:gd name="T89" fmla="*/ 30971 h 161"/>
              <a:gd name="T90" fmla="*/ 439471 w 137"/>
              <a:gd name="T91" fmla="*/ 51618 h 161"/>
              <a:gd name="T92" fmla="*/ 439471 w 137"/>
              <a:gd name="T93" fmla="*/ 96354 h 161"/>
              <a:gd name="T94" fmla="*/ 439471 w 137"/>
              <a:gd name="T95" fmla="*/ 340682 h 161"/>
              <a:gd name="T96" fmla="*/ 439471 w 137"/>
              <a:gd name="T97" fmla="*/ 347564 h 161"/>
              <a:gd name="T98" fmla="*/ 415624 w 137"/>
              <a:gd name="T99" fmla="*/ 392300 h 161"/>
              <a:gd name="T100" fmla="*/ 371336 w 137"/>
              <a:gd name="T101" fmla="*/ 416389 h 161"/>
              <a:gd name="T102" fmla="*/ 337268 w 137"/>
              <a:gd name="T103" fmla="*/ 406065 h 161"/>
              <a:gd name="T104" fmla="*/ 327048 w 137"/>
              <a:gd name="T105" fmla="*/ 371653 h 161"/>
              <a:gd name="T106" fmla="*/ 350895 w 137"/>
              <a:gd name="T107" fmla="*/ 326917 h 161"/>
              <a:gd name="T108" fmla="*/ 395183 w 137"/>
              <a:gd name="T109" fmla="*/ 302828 h 161"/>
              <a:gd name="T110" fmla="*/ 405403 w 137"/>
              <a:gd name="T111" fmla="*/ 302828 h 161"/>
              <a:gd name="T112" fmla="*/ 429251 w 137"/>
              <a:gd name="T113" fmla="*/ 313152 h 161"/>
              <a:gd name="T114" fmla="*/ 439471 w 137"/>
              <a:gd name="T115" fmla="*/ 340682 h 161"/>
              <a:gd name="T116" fmla="*/ 439471 w 137"/>
              <a:gd name="T117" fmla="*/ 340682 h 1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37" h="161">
                <a:moveTo>
                  <a:pt x="131" y="3"/>
                </a:moveTo>
                <a:cubicBezTo>
                  <a:pt x="127" y="1"/>
                  <a:pt x="123" y="0"/>
                  <a:pt x="119" y="2"/>
                </a:cubicBezTo>
                <a:cubicBezTo>
                  <a:pt x="51" y="27"/>
                  <a:pt x="51" y="27"/>
                  <a:pt x="51" y="27"/>
                </a:cubicBezTo>
                <a:cubicBezTo>
                  <a:pt x="45" y="29"/>
                  <a:pt x="42" y="34"/>
                  <a:pt x="42" y="40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38" y="113"/>
                  <a:pt x="33" y="112"/>
                  <a:pt x="27" y="113"/>
                </a:cubicBezTo>
                <a:cubicBezTo>
                  <a:pt x="21" y="114"/>
                  <a:pt x="15" y="117"/>
                  <a:pt x="10" y="122"/>
                </a:cubicBezTo>
                <a:cubicBezTo>
                  <a:pt x="5" y="127"/>
                  <a:pt x="2" y="133"/>
                  <a:pt x="1" y="139"/>
                </a:cubicBezTo>
                <a:cubicBezTo>
                  <a:pt x="0" y="146"/>
                  <a:pt x="2" y="152"/>
                  <a:pt x="6" y="156"/>
                </a:cubicBezTo>
                <a:cubicBezTo>
                  <a:pt x="10" y="159"/>
                  <a:pt x="14" y="161"/>
                  <a:pt x="19" y="161"/>
                </a:cubicBezTo>
                <a:cubicBezTo>
                  <a:pt x="20" y="161"/>
                  <a:pt x="22" y="161"/>
                  <a:pt x="23" y="161"/>
                </a:cubicBezTo>
                <a:cubicBezTo>
                  <a:pt x="29" y="160"/>
                  <a:pt x="35" y="157"/>
                  <a:pt x="40" y="152"/>
                </a:cubicBezTo>
                <a:cubicBezTo>
                  <a:pt x="45" y="147"/>
                  <a:pt x="48" y="141"/>
                  <a:pt x="49" y="135"/>
                </a:cubicBezTo>
                <a:cubicBezTo>
                  <a:pt x="49" y="134"/>
                  <a:pt x="49" y="133"/>
                  <a:pt x="49" y="132"/>
                </a:cubicBezTo>
                <a:cubicBezTo>
                  <a:pt x="49" y="132"/>
                  <a:pt x="49" y="65"/>
                  <a:pt x="49" y="65"/>
                </a:cubicBezTo>
                <a:cubicBezTo>
                  <a:pt x="129" y="36"/>
                  <a:pt x="129" y="36"/>
                  <a:pt x="129" y="36"/>
                </a:cubicBezTo>
                <a:cubicBezTo>
                  <a:pt x="129" y="84"/>
                  <a:pt x="129" y="84"/>
                  <a:pt x="129" y="84"/>
                </a:cubicBezTo>
                <a:cubicBezTo>
                  <a:pt x="126" y="81"/>
                  <a:pt x="121" y="80"/>
                  <a:pt x="115" y="81"/>
                </a:cubicBezTo>
                <a:cubicBezTo>
                  <a:pt x="109" y="82"/>
                  <a:pt x="103" y="85"/>
                  <a:pt x="98" y="90"/>
                </a:cubicBezTo>
                <a:cubicBezTo>
                  <a:pt x="93" y="95"/>
                  <a:pt x="90" y="101"/>
                  <a:pt x="89" y="107"/>
                </a:cubicBezTo>
                <a:cubicBezTo>
                  <a:pt x="88" y="114"/>
                  <a:pt x="90" y="119"/>
                  <a:pt x="94" y="124"/>
                </a:cubicBezTo>
                <a:cubicBezTo>
                  <a:pt x="97" y="127"/>
                  <a:pt x="102" y="129"/>
                  <a:pt x="107" y="129"/>
                </a:cubicBezTo>
                <a:cubicBezTo>
                  <a:pt x="108" y="129"/>
                  <a:pt x="109" y="129"/>
                  <a:pt x="110" y="128"/>
                </a:cubicBezTo>
                <a:cubicBezTo>
                  <a:pt x="117" y="128"/>
                  <a:pt x="123" y="124"/>
                  <a:pt x="128" y="119"/>
                </a:cubicBezTo>
                <a:cubicBezTo>
                  <a:pt x="133" y="115"/>
                  <a:pt x="136" y="108"/>
                  <a:pt x="137" y="102"/>
                </a:cubicBezTo>
                <a:cubicBezTo>
                  <a:pt x="137" y="101"/>
                  <a:pt x="137" y="15"/>
                  <a:pt x="137" y="15"/>
                </a:cubicBezTo>
                <a:cubicBezTo>
                  <a:pt x="137" y="10"/>
                  <a:pt x="135" y="6"/>
                  <a:pt x="131" y="3"/>
                </a:cubicBezTo>
                <a:close/>
                <a:moveTo>
                  <a:pt x="42" y="131"/>
                </a:moveTo>
                <a:cubicBezTo>
                  <a:pt x="42" y="132"/>
                  <a:pt x="42" y="133"/>
                  <a:pt x="42" y="134"/>
                </a:cubicBezTo>
                <a:cubicBezTo>
                  <a:pt x="41" y="138"/>
                  <a:pt x="38" y="143"/>
                  <a:pt x="35" y="147"/>
                </a:cubicBezTo>
                <a:cubicBezTo>
                  <a:pt x="31" y="150"/>
                  <a:pt x="26" y="153"/>
                  <a:pt x="22" y="153"/>
                </a:cubicBezTo>
                <a:cubicBezTo>
                  <a:pt x="17" y="154"/>
                  <a:pt x="14" y="153"/>
                  <a:pt x="11" y="151"/>
                </a:cubicBezTo>
                <a:cubicBezTo>
                  <a:pt x="9" y="148"/>
                  <a:pt x="8" y="145"/>
                  <a:pt x="9" y="140"/>
                </a:cubicBezTo>
                <a:cubicBezTo>
                  <a:pt x="9" y="136"/>
                  <a:pt x="12" y="131"/>
                  <a:pt x="15" y="127"/>
                </a:cubicBezTo>
                <a:cubicBezTo>
                  <a:pt x="19" y="124"/>
                  <a:pt x="24" y="121"/>
                  <a:pt x="28" y="120"/>
                </a:cubicBezTo>
                <a:cubicBezTo>
                  <a:pt x="29" y="120"/>
                  <a:pt x="30" y="120"/>
                  <a:pt x="31" y="120"/>
                </a:cubicBezTo>
                <a:cubicBezTo>
                  <a:pt x="34" y="120"/>
                  <a:pt x="37" y="121"/>
                  <a:pt x="39" y="123"/>
                </a:cubicBezTo>
                <a:cubicBezTo>
                  <a:pt x="41" y="125"/>
                  <a:pt x="42" y="128"/>
                  <a:pt x="42" y="131"/>
                </a:cubicBezTo>
                <a:cubicBezTo>
                  <a:pt x="42" y="131"/>
                  <a:pt x="42" y="131"/>
                  <a:pt x="42" y="131"/>
                </a:cubicBezTo>
                <a:close/>
                <a:moveTo>
                  <a:pt x="129" y="28"/>
                </a:moveTo>
                <a:cubicBezTo>
                  <a:pt x="49" y="57"/>
                  <a:pt x="49" y="57"/>
                  <a:pt x="49" y="57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37"/>
                  <a:pt x="51" y="35"/>
                  <a:pt x="53" y="34"/>
                </a:cubicBezTo>
                <a:cubicBezTo>
                  <a:pt x="121" y="9"/>
                  <a:pt x="121" y="9"/>
                  <a:pt x="121" y="9"/>
                </a:cubicBezTo>
                <a:cubicBezTo>
                  <a:pt x="123" y="8"/>
                  <a:pt x="125" y="8"/>
                  <a:pt x="127" y="9"/>
                </a:cubicBezTo>
                <a:cubicBezTo>
                  <a:pt x="129" y="11"/>
                  <a:pt x="129" y="12"/>
                  <a:pt x="129" y="15"/>
                </a:cubicBezTo>
                <a:lnTo>
                  <a:pt x="129" y="28"/>
                </a:lnTo>
                <a:close/>
                <a:moveTo>
                  <a:pt x="129" y="99"/>
                </a:moveTo>
                <a:cubicBezTo>
                  <a:pt x="129" y="100"/>
                  <a:pt x="129" y="100"/>
                  <a:pt x="129" y="101"/>
                </a:cubicBezTo>
                <a:cubicBezTo>
                  <a:pt x="129" y="106"/>
                  <a:pt x="126" y="110"/>
                  <a:pt x="122" y="114"/>
                </a:cubicBezTo>
                <a:cubicBezTo>
                  <a:pt x="119" y="118"/>
                  <a:pt x="114" y="121"/>
                  <a:pt x="109" y="121"/>
                </a:cubicBezTo>
                <a:cubicBezTo>
                  <a:pt x="105" y="122"/>
                  <a:pt x="102" y="121"/>
                  <a:pt x="99" y="118"/>
                </a:cubicBezTo>
                <a:cubicBezTo>
                  <a:pt x="97" y="116"/>
                  <a:pt x="96" y="112"/>
                  <a:pt x="96" y="108"/>
                </a:cubicBezTo>
                <a:cubicBezTo>
                  <a:pt x="97" y="103"/>
                  <a:pt x="99" y="99"/>
                  <a:pt x="103" y="95"/>
                </a:cubicBezTo>
                <a:cubicBezTo>
                  <a:pt x="107" y="91"/>
                  <a:pt x="112" y="89"/>
                  <a:pt x="116" y="88"/>
                </a:cubicBezTo>
                <a:cubicBezTo>
                  <a:pt x="117" y="88"/>
                  <a:pt x="118" y="88"/>
                  <a:pt x="119" y="88"/>
                </a:cubicBezTo>
                <a:cubicBezTo>
                  <a:pt x="122" y="88"/>
                  <a:pt x="125" y="89"/>
                  <a:pt x="126" y="91"/>
                </a:cubicBezTo>
                <a:cubicBezTo>
                  <a:pt x="128" y="93"/>
                  <a:pt x="129" y="96"/>
                  <a:pt x="129" y="99"/>
                </a:cubicBezTo>
                <a:cubicBezTo>
                  <a:pt x="129" y="99"/>
                  <a:pt x="129" y="99"/>
                  <a:pt x="129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" name="Freeform 120">
            <a:extLst>
              <a:ext uri="{FF2B5EF4-FFF2-40B4-BE49-F238E27FC236}">
                <a16:creationId xmlns:a16="http://schemas.microsoft.com/office/drawing/2014/main" id="{762B8315-CEDF-4B04-9B91-856600A69CD3}"/>
              </a:ext>
            </a:extLst>
          </p:cNvPr>
          <p:cNvSpPr>
            <a:spLocks noEditPoints="1"/>
          </p:cNvSpPr>
          <p:nvPr/>
        </p:nvSpPr>
        <p:spPr bwMode="auto">
          <a:xfrm>
            <a:off x="7704234" y="5291263"/>
            <a:ext cx="453390" cy="448306"/>
          </a:xfrm>
          <a:custGeom>
            <a:avLst/>
            <a:gdLst>
              <a:gd name="T0" fmla="*/ 518941 w 166"/>
              <a:gd name="T1" fmla="*/ 147832 h 163"/>
              <a:gd name="T2" fmla="*/ 355065 w 166"/>
              <a:gd name="T3" fmla="*/ 20628 h 163"/>
              <a:gd name="T4" fmla="*/ 146806 w 166"/>
              <a:gd name="T5" fmla="*/ 48131 h 163"/>
              <a:gd name="T6" fmla="*/ 20485 w 166"/>
              <a:gd name="T7" fmla="*/ 213154 h 163"/>
              <a:gd name="T8" fmla="*/ 47797 w 166"/>
              <a:gd name="T9" fmla="*/ 422869 h 163"/>
              <a:gd name="T10" fmla="*/ 211673 w 166"/>
              <a:gd name="T11" fmla="*/ 550074 h 163"/>
              <a:gd name="T12" fmla="*/ 283369 w 166"/>
              <a:gd name="T13" fmla="*/ 560388 h 163"/>
              <a:gd name="T14" fmla="*/ 419932 w 166"/>
              <a:gd name="T15" fmla="*/ 522570 h 163"/>
              <a:gd name="T16" fmla="*/ 546253 w 166"/>
              <a:gd name="T17" fmla="*/ 357548 h 163"/>
              <a:gd name="T18" fmla="*/ 518941 w 166"/>
              <a:gd name="T19" fmla="*/ 147832 h 163"/>
              <a:gd name="T20" fmla="*/ 518941 w 166"/>
              <a:gd name="T21" fmla="*/ 350672 h 163"/>
              <a:gd name="T22" fmla="*/ 406276 w 166"/>
              <a:gd name="T23" fmla="*/ 498505 h 163"/>
              <a:gd name="T24" fmla="*/ 218501 w 166"/>
              <a:gd name="T25" fmla="*/ 522570 h 163"/>
              <a:gd name="T26" fmla="*/ 71696 w 166"/>
              <a:gd name="T27" fmla="*/ 409118 h 163"/>
              <a:gd name="T28" fmla="*/ 47797 w 166"/>
              <a:gd name="T29" fmla="*/ 220030 h 163"/>
              <a:gd name="T30" fmla="*/ 160462 w 166"/>
              <a:gd name="T31" fmla="*/ 72197 h 163"/>
              <a:gd name="T32" fmla="*/ 348237 w 166"/>
              <a:gd name="T33" fmla="*/ 48131 h 163"/>
              <a:gd name="T34" fmla="*/ 495042 w 166"/>
              <a:gd name="T35" fmla="*/ 161584 h 163"/>
              <a:gd name="T36" fmla="*/ 518941 w 166"/>
              <a:gd name="T37" fmla="*/ 350672 h 16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6" h="163">
                <a:moveTo>
                  <a:pt x="152" y="43"/>
                </a:moveTo>
                <a:cubicBezTo>
                  <a:pt x="142" y="25"/>
                  <a:pt x="124" y="11"/>
                  <a:pt x="104" y="6"/>
                </a:cubicBezTo>
                <a:cubicBezTo>
                  <a:pt x="83" y="0"/>
                  <a:pt x="62" y="3"/>
                  <a:pt x="43" y="14"/>
                </a:cubicBezTo>
                <a:cubicBezTo>
                  <a:pt x="25" y="24"/>
                  <a:pt x="11" y="42"/>
                  <a:pt x="6" y="62"/>
                </a:cubicBezTo>
                <a:cubicBezTo>
                  <a:pt x="0" y="83"/>
                  <a:pt x="3" y="104"/>
                  <a:pt x="14" y="123"/>
                </a:cubicBezTo>
                <a:cubicBezTo>
                  <a:pt x="24" y="141"/>
                  <a:pt x="42" y="155"/>
                  <a:pt x="62" y="160"/>
                </a:cubicBezTo>
                <a:cubicBezTo>
                  <a:pt x="69" y="162"/>
                  <a:pt x="76" y="163"/>
                  <a:pt x="83" y="163"/>
                </a:cubicBezTo>
                <a:cubicBezTo>
                  <a:pt x="97" y="163"/>
                  <a:pt x="111" y="159"/>
                  <a:pt x="123" y="152"/>
                </a:cubicBezTo>
                <a:cubicBezTo>
                  <a:pt x="141" y="142"/>
                  <a:pt x="155" y="124"/>
                  <a:pt x="160" y="104"/>
                </a:cubicBezTo>
                <a:cubicBezTo>
                  <a:pt x="166" y="83"/>
                  <a:pt x="163" y="62"/>
                  <a:pt x="152" y="43"/>
                </a:cubicBezTo>
                <a:close/>
                <a:moveTo>
                  <a:pt x="152" y="102"/>
                </a:moveTo>
                <a:cubicBezTo>
                  <a:pt x="147" y="120"/>
                  <a:pt x="135" y="135"/>
                  <a:pt x="119" y="145"/>
                </a:cubicBezTo>
                <a:cubicBezTo>
                  <a:pt x="102" y="155"/>
                  <a:pt x="83" y="157"/>
                  <a:pt x="64" y="152"/>
                </a:cubicBezTo>
                <a:cubicBezTo>
                  <a:pt x="46" y="147"/>
                  <a:pt x="31" y="135"/>
                  <a:pt x="21" y="119"/>
                </a:cubicBezTo>
                <a:cubicBezTo>
                  <a:pt x="11" y="102"/>
                  <a:pt x="9" y="83"/>
                  <a:pt x="14" y="64"/>
                </a:cubicBezTo>
                <a:cubicBezTo>
                  <a:pt x="19" y="46"/>
                  <a:pt x="31" y="31"/>
                  <a:pt x="47" y="21"/>
                </a:cubicBezTo>
                <a:cubicBezTo>
                  <a:pt x="64" y="11"/>
                  <a:pt x="83" y="9"/>
                  <a:pt x="102" y="14"/>
                </a:cubicBezTo>
                <a:cubicBezTo>
                  <a:pt x="120" y="19"/>
                  <a:pt x="135" y="31"/>
                  <a:pt x="145" y="47"/>
                </a:cubicBezTo>
                <a:cubicBezTo>
                  <a:pt x="155" y="64"/>
                  <a:pt x="157" y="83"/>
                  <a:pt x="152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Freeform 121">
            <a:extLst>
              <a:ext uri="{FF2B5EF4-FFF2-40B4-BE49-F238E27FC236}">
                <a16:creationId xmlns:a16="http://schemas.microsoft.com/office/drawing/2014/main" id="{91D846DC-389E-490B-9D37-EFA5185C7CE2}"/>
              </a:ext>
            </a:extLst>
          </p:cNvPr>
          <p:cNvSpPr>
            <a:spLocks noEditPoints="1"/>
          </p:cNvSpPr>
          <p:nvPr/>
        </p:nvSpPr>
        <p:spPr bwMode="auto">
          <a:xfrm>
            <a:off x="7820122" y="5424610"/>
            <a:ext cx="161290" cy="181612"/>
          </a:xfrm>
          <a:custGeom>
            <a:avLst/>
            <a:gdLst>
              <a:gd name="T0" fmla="*/ 187944 w 59"/>
              <a:gd name="T1" fmla="*/ 89429 h 66"/>
              <a:gd name="T2" fmla="*/ 41006 w 59"/>
              <a:gd name="T3" fmla="*/ 3440 h 66"/>
              <a:gd name="T4" fmla="*/ 13669 w 59"/>
              <a:gd name="T5" fmla="*/ 3440 h 66"/>
              <a:gd name="T6" fmla="*/ 0 w 59"/>
              <a:gd name="T7" fmla="*/ 27517 h 66"/>
              <a:gd name="T8" fmla="*/ 0 w 59"/>
              <a:gd name="T9" fmla="*/ 199496 h 66"/>
              <a:gd name="T10" fmla="*/ 13669 w 59"/>
              <a:gd name="T11" fmla="*/ 223573 h 66"/>
              <a:gd name="T12" fmla="*/ 27337 w 59"/>
              <a:gd name="T13" fmla="*/ 227013 h 66"/>
              <a:gd name="T14" fmla="*/ 41006 w 59"/>
              <a:gd name="T15" fmla="*/ 223573 h 66"/>
              <a:gd name="T16" fmla="*/ 187944 w 59"/>
              <a:gd name="T17" fmla="*/ 137584 h 66"/>
              <a:gd name="T18" fmla="*/ 201613 w 59"/>
              <a:gd name="T19" fmla="*/ 113507 h 66"/>
              <a:gd name="T20" fmla="*/ 187944 w 59"/>
              <a:gd name="T21" fmla="*/ 89429 h 66"/>
              <a:gd name="T22" fmla="*/ 27337 w 59"/>
              <a:gd name="T23" fmla="*/ 199496 h 66"/>
              <a:gd name="T24" fmla="*/ 27337 w 59"/>
              <a:gd name="T25" fmla="*/ 27517 h 66"/>
              <a:gd name="T26" fmla="*/ 174276 w 59"/>
              <a:gd name="T27" fmla="*/ 113507 h 66"/>
              <a:gd name="T28" fmla="*/ 27337 w 59"/>
              <a:gd name="T29" fmla="*/ 199496 h 6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" h="66">
                <a:moveTo>
                  <a:pt x="55" y="26"/>
                </a:moveTo>
                <a:cubicBezTo>
                  <a:pt x="12" y="1"/>
                  <a:pt x="12" y="1"/>
                  <a:pt x="12" y="1"/>
                </a:cubicBezTo>
                <a:cubicBezTo>
                  <a:pt x="10" y="0"/>
                  <a:pt x="7" y="0"/>
                  <a:pt x="4" y="1"/>
                </a:cubicBezTo>
                <a:cubicBezTo>
                  <a:pt x="2" y="2"/>
                  <a:pt x="0" y="5"/>
                  <a:pt x="0" y="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1"/>
                  <a:pt x="2" y="64"/>
                  <a:pt x="4" y="65"/>
                </a:cubicBezTo>
                <a:cubicBezTo>
                  <a:pt x="5" y="66"/>
                  <a:pt x="7" y="66"/>
                  <a:pt x="8" y="66"/>
                </a:cubicBezTo>
                <a:cubicBezTo>
                  <a:pt x="9" y="66"/>
                  <a:pt x="11" y="66"/>
                  <a:pt x="12" y="65"/>
                </a:cubicBezTo>
                <a:cubicBezTo>
                  <a:pt x="55" y="40"/>
                  <a:pt x="55" y="40"/>
                  <a:pt x="55" y="40"/>
                </a:cubicBezTo>
                <a:cubicBezTo>
                  <a:pt x="58" y="38"/>
                  <a:pt x="59" y="36"/>
                  <a:pt x="59" y="33"/>
                </a:cubicBezTo>
                <a:cubicBezTo>
                  <a:pt x="59" y="30"/>
                  <a:pt x="58" y="28"/>
                  <a:pt x="55" y="26"/>
                </a:cubicBezTo>
                <a:close/>
                <a:moveTo>
                  <a:pt x="8" y="58"/>
                </a:moveTo>
                <a:cubicBezTo>
                  <a:pt x="8" y="8"/>
                  <a:pt x="8" y="8"/>
                  <a:pt x="8" y="8"/>
                </a:cubicBezTo>
                <a:cubicBezTo>
                  <a:pt x="51" y="33"/>
                  <a:pt x="51" y="33"/>
                  <a:pt x="51" y="33"/>
                </a:cubicBezTo>
                <a:lnTo>
                  <a:pt x="8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" name="Freeform 123">
            <a:extLst>
              <a:ext uri="{FF2B5EF4-FFF2-40B4-BE49-F238E27FC236}">
                <a16:creationId xmlns:a16="http://schemas.microsoft.com/office/drawing/2014/main" id="{EC92E17A-E855-4E8D-96D7-A6EF27885B1C}"/>
              </a:ext>
            </a:extLst>
          </p:cNvPr>
          <p:cNvSpPr>
            <a:spLocks noEditPoints="1"/>
          </p:cNvSpPr>
          <p:nvPr/>
        </p:nvSpPr>
        <p:spPr bwMode="auto">
          <a:xfrm>
            <a:off x="7777975" y="3311873"/>
            <a:ext cx="317498" cy="440686"/>
          </a:xfrm>
          <a:custGeom>
            <a:avLst/>
            <a:gdLst>
              <a:gd name="T0" fmla="*/ 198438 w 116"/>
              <a:gd name="T1" fmla="*/ 296089 h 160"/>
              <a:gd name="T2" fmla="*/ 143696 w 116"/>
              <a:gd name="T3" fmla="*/ 351175 h 160"/>
              <a:gd name="T4" fmla="*/ 160803 w 116"/>
              <a:gd name="T5" fmla="*/ 392490 h 160"/>
              <a:gd name="T6" fmla="*/ 160803 w 116"/>
              <a:gd name="T7" fmla="*/ 440690 h 160"/>
              <a:gd name="T8" fmla="*/ 198438 w 116"/>
              <a:gd name="T9" fmla="*/ 478562 h 160"/>
              <a:gd name="T10" fmla="*/ 236072 w 116"/>
              <a:gd name="T11" fmla="*/ 440690 h 160"/>
              <a:gd name="T12" fmla="*/ 236072 w 116"/>
              <a:gd name="T13" fmla="*/ 392490 h 160"/>
              <a:gd name="T14" fmla="*/ 253179 w 116"/>
              <a:gd name="T15" fmla="*/ 351175 h 160"/>
              <a:gd name="T16" fmla="*/ 198438 w 116"/>
              <a:gd name="T17" fmla="*/ 296089 h 160"/>
              <a:gd name="T18" fmla="*/ 218966 w 116"/>
              <a:gd name="T19" fmla="*/ 371833 h 160"/>
              <a:gd name="T20" fmla="*/ 208702 w 116"/>
              <a:gd name="T21" fmla="*/ 392490 h 160"/>
              <a:gd name="T22" fmla="*/ 208702 w 116"/>
              <a:gd name="T23" fmla="*/ 440690 h 160"/>
              <a:gd name="T24" fmla="*/ 198438 w 116"/>
              <a:gd name="T25" fmla="*/ 451019 h 160"/>
              <a:gd name="T26" fmla="*/ 188173 w 116"/>
              <a:gd name="T27" fmla="*/ 440690 h 160"/>
              <a:gd name="T28" fmla="*/ 188173 w 116"/>
              <a:gd name="T29" fmla="*/ 392490 h 160"/>
              <a:gd name="T30" fmla="*/ 177909 w 116"/>
              <a:gd name="T31" fmla="*/ 371833 h 160"/>
              <a:gd name="T32" fmla="*/ 171067 w 116"/>
              <a:gd name="T33" fmla="*/ 351175 h 160"/>
              <a:gd name="T34" fmla="*/ 198438 w 116"/>
              <a:gd name="T35" fmla="*/ 323632 h 160"/>
              <a:gd name="T36" fmla="*/ 225808 w 116"/>
              <a:gd name="T37" fmla="*/ 351175 h 160"/>
              <a:gd name="T38" fmla="*/ 218966 w 116"/>
              <a:gd name="T39" fmla="*/ 371833 h 160"/>
              <a:gd name="T40" fmla="*/ 359240 w 116"/>
              <a:gd name="T41" fmla="*/ 227231 h 160"/>
              <a:gd name="T42" fmla="*/ 318184 w 116"/>
              <a:gd name="T43" fmla="*/ 227231 h 160"/>
              <a:gd name="T44" fmla="*/ 318184 w 116"/>
              <a:gd name="T45" fmla="*/ 120501 h 160"/>
              <a:gd name="T46" fmla="*/ 198438 w 116"/>
              <a:gd name="T47" fmla="*/ 0 h 160"/>
              <a:gd name="T48" fmla="*/ 78691 w 116"/>
              <a:gd name="T49" fmla="*/ 120501 h 160"/>
              <a:gd name="T50" fmla="*/ 78691 w 116"/>
              <a:gd name="T51" fmla="*/ 227231 h 160"/>
              <a:gd name="T52" fmla="*/ 41056 w 116"/>
              <a:gd name="T53" fmla="*/ 227231 h 160"/>
              <a:gd name="T54" fmla="*/ 0 w 116"/>
              <a:gd name="T55" fmla="*/ 265103 h 160"/>
              <a:gd name="T56" fmla="*/ 0 w 116"/>
              <a:gd name="T57" fmla="*/ 509548 h 160"/>
              <a:gd name="T58" fmla="*/ 41056 w 116"/>
              <a:gd name="T59" fmla="*/ 550863 h 160"/>
              <a:gd name="T60" fmla="*/ 359240 w 116"/>
              <a:gd name="T61" fmla="*/ 550863 h 160"/>
              <a:gd name="T62" fmla="*/ 396875 w 116"/>
              <a:gd name="T63" fmla="*/ 509548 h 160"/>
              <a:gd name="T64" fmla="*/ 396875 w 116"/>
              <a:gd name="T65" fmla="*/ 265103 h 160"/>
              <a:gd name="T66" fmla="*/ 359240 w 116"/>
              <a:gd name="T67" fmla="*/ 227231 h 160"/>
              <a:gd name="T68" fmla="*/ 106061 w 116"/>
              <a:gd name="T69" fmla="*/ 120501 h 160"/>
              <a:gd name="T70" fmla="*/ 198438 w 116"/>
              <a:gd name="T71" fmla="*/ 27543 h 160"/>
              <a:gd name="T72" fmla="*/ 290814 w 116"/>
              <a:gd name="T73" fmla="*/ 120501 h 160"/>
              <a:gd name="T74" fmla="*/ 290814 w 116"/>
              <a:gd name="T75" fmla="*/ 227231 h 160"/>
              <a:gd name="T76" fmla="*/ 106061 w 116"/>
              <a:gd name="T77" fmla="*/ 227231 h 160"/>
              <a:gd name="T78" fmla="*/ 106061 w 116"/>
              <a:gd name="T79" fmla="*/ 120501 h 160"/>
              <a:gd name="T80" fmla="*/ 369504 w 116"/>
              <a:gd name="T81" fmla="*/ 509548 h 160"/>
              <a:gd name="T82" fmla="*/ 369504 w 116"/>
              <a:gd name="T83" fmla="*/ 509548 h 160"/>
              <a:gd name="T84" fmla="*/ 359240 w 116"/>
              <a:gd name="T85" fmla="*/ 523320 h 160"/>
              <a:gd name="T86" fmla="*/ 41056 w 116"/>
              <a:gd name="T87" fmla="*/ 523320 h 160"/>
              <a:gd name="T88" fmla="*/ 27371 w 116"/>
              <a:gd name="T89" fmla="*/ 509548 h 160"/>
              <a:gd name="T90" fmla="*/ 27371 w 116"/>
              <a:gd name="T91" fmla="*/ 265103 h 160"/>
              <a:gd name="T92" fmla="*/ 41056 w 116"/>
              <a:gd name="T93" fmla="*/ 251331 h 160"/>
              <a:gd name="T94" fmla="*/ 359240 w 116"/>
              <a:gd name="T95" fmla="*/ 251331 h 160"/>
              <a:gd name="T96" fmla="*/ 369504 w 116"/>
              <a:gd name="T97" fmla="*/ 265103 h 160"/>
              <a:gd name="T98" fmla="*/ 369504 w 116"/>
              <a:gd name="T99" fmla="*/ 509548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6" h="160">
                <a:moveTo>
                  <a:pt x="58" y="86"/>
                </a:moveTo>
                <a:cubicBezTo>
                  <a:pt x="49" y="86"/>
                  <a:pt x="42" y="94"/>
                  <a:pt x="42" y="102"/>
                </a:cubicBezTo>
                <a:cubicBezTo>
                  <a:pt x="42" y="107"/>
                  <a:pt x="44" y="111"/>
                  <a:pt x="47" y="114"/>
                </a:cubicBezTo>
                <a:cubicBezTo>
                  <a:pt x="47" y="128"/>
                  <a:pt x="47" y="128"/>
                  <a:pt x="47" y="128"/>
                </a:cubicBezTo>
                <a:cubicBezTo>
                  <a:pt x="47" y="134"/>
                  <a:pt x="52" y="139"/>
                  <a:pt x="58" y="139"/>
                </a:cubicBezTo>
                <a:cubicBezTo>
                  <a:pt x="64" y="139"/>
                  <a:pt x="69" y="134"/>
                  <a:pt x="69" y="128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2" y="111"/>
                  <a:pt x="74" y="107"/>
                  <a:pt x="74" y="102"/>
                </a:cubicBezTo>
                <a:cubicBezTo>
                  <a:pt x="74" y="94"/>
                  <a:pt x="67" y="86"/>
                  <a:pt x="58" y="86"/>
                </a:cubicBezTo>
                <a:close/>
                <a:moveTo>
                  <a:pt x="64" y="108"/>
                </a:moveTo>
                <a:cubicBezTo>
                  <a:pt x="62" y="110"/>
                  <a:pt x="61" y="112"/>
                  <a:pt x="61" y="114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30"/>
                  <a:pt x="60" y="131"/>
                  <a:pt x="58" y="131"/>
                </a:cubicBezTo>
                <a:cubicBezTo>
                  <a:pt x="56" y="131"/>
                  <a:pt x="55" y="130"/>
                  <a:pt x="55" y="128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5" y="112"/>
                  <a:pt x="54" y="110"/>
                  <a:pt x="52" y="108"/>
                </a:cubicBezTo>
                <a:cubicBezTo>
                  <a:pt x="51" y="107"/>
                  <a:pt x="50" y="105"/>
                  <a:pt x="50" y="102"/>
                </a:cubicBezTo>
                <a:cubicBezTo>
                  <a:pt x="50" y="98"/>
                  <a:pt x="54" y="94"/>
                  <a:pt x="58" y="94"/>
                </a:cubicBezTo>
                <a:cubicBezTo>
                  <a:pt x="63" y="94"/>
                  <a:pt x="66" y="98"/>
                  <a:pt x="66" y="102"/>
                </a:cubicBezTo>
                <a:cubicBezTo>
                  <a:pt x="66" y="105"/>
                  <a:pt x="65" y="107"/>
                  <a:pt x="64" y="108"/>
                </a:cubicBezTo>
                <a:close/>
                <a:moveTo>
                  <a:pt x="105" y="66"/>
                </a:moveTo>
                <a:cubicBezTo>
                  <a:pt x="93" y="66"/>
                  <a:pt x="93" y="66"/>
                  <a:pt x="93" y="66"/>
                </a:cubicBezTo>
                <a:cubicBezTo>
                  <a:pt x="93" y="35"/>
                  <a:pt x="93" y="35"/>
                  <a:pt x="93" y="35"/>
                </a:cubicBezTo>
                <a:cubicBezTo>
                  <a:pt x="93" y="16"/>
                  <a:pt x="77" y="0"/>
                  <a:pt x="58" y="0"/>
                </a:cubicBezTo>
                <a:cubicBezTo>
                  <a:pt x="39" y="0"/>
                  <a:pt x="23" y="16"/>
                  <a:pt x="23" y="35"/>
                </a:cubicBezTo>
                <a:cubicBezTo>
                  <a:pt x="23" y="66"/>
                  <a:pt x="23" y="66"/>
                  <a:pt x="23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5" y="66"/>
                  <a:pt x="0" y="71"/>
                  <a:pt x="0" y="77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1" y="160"/>
                  <a:pt x="116" y="155"/>
                  <a:pt x="116" y="148"/>
                </a:cubicBezTo>
                <a:cubicBezTo>
                  <a:pt x="116" y="77"/>
                  <a:pt x="116" y="77"/>
                  <a:pt x="116" y="77"/>
                </a:cubicBezTo>
                <a:cubicBezTo>
                  <a:pt x="116" y="71"/>
                  <a:pt x="111" y="66"/>
                  <a:pt x="105" y="66"/>
                </a:cubicBezTo>
                <a:close/>
                <a:moveTo>
                  <a:pt x="31" y="35"/>
                </a:moveTo>
                <a:cubicBezTo>
                  <a:pt x="31" y="20"/>
                  <a:pt x="43" y="8"/>
                  <a:pt x="58" y="8"/>
                </a:cubicBezTo>
                <a:cubicBezTo>
                  <a:pt x="73" y="8"/>
                  <a:pt x="85" y="20"/>
                  <a:pt x="85" y="35"/>
                </a:cubicBezTo>
                <a:cubicBezTo>
                  <a:pt x="85" y="66"/>
                  <a:pt x="85" y="66"/>
                  <a:pt x="85" y="66"/>
                </a:cubicBezTo>
                <a:cubicBezTo>
                  <a:pt x="31" y="66"/>
                  <a:pt x="31" y="66"/>
                  <a:pt x="31" y="66"/>
                </a:cubicBezTo>
                <a:lnTo>
                  <a:pt x="31" y="35"/>
                </a:lnTo>
                <a:close/>
                <a:moveTo>
                  <a:pt x="108" y="148"/>
                </a:moveTo>
                <a:cubicBezTo>
                  <a:pt x="108" y="148"/>
                  <a:pt x="108" y="148"/>
                  <a:pt x="108" y="148"/>
                </a:cubicBezTo>
                <a:cubicBezTo>
                  <a:pt x="108" y="151"/>
                  <a:pt x="107" y="152"/>
                  <a:pt x="105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9" y="152"/>
                  <a:pt x="8" y="151"/>
                  <a:pt x="8" y="148"/>
                </a:cubicBezTo>
                <a:cubicBezTo>
                  <a:pt x="8" y="77"/>
                  <a:pt x="8" y="77"/>
                  <a:pt x="8" y="77"/>
                </a:cubicBezTo>
                <a:cubicBezTo>
                  <a:pt x="8" y="75"/>
                  <a:pt x="9" y="73"/>
                  <a:pt x="12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7" y="73"/>
                  <a:pt x="108" y="75"/>
                  <a:pt x="108" y="77"/>
                </a:cubicBezTo>
                <a:lnTo>
                  <a:pt x="108" y="1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Freeform 124">
            <a:extLst>
              <a:ext uri="{FF2B5EF4-FFF2-40B4-BE49-F238E27FC236}">
                <a16:creationId xmlns:a16="http://schemas.microsoft.com/office/drawing/2014/main" id="{C1C52C90-70B7-4815-B7B7-3F7104883966}"/>
              </a:ext>
            </a:extLst>
          </p:cNvPr>
          <p:cNvSpPr>
            <a:spLocks noEditPoints="1"/>
          </p:cNvSpPr>
          <p:nvPr/>
        </p:nvSpPr>
        <p:spPr bwMode="auto">
          <a:xfrm>
            <a:off x="7770530" y="4307764"/>
            <a:ext cx="317498" cy="440686"/>
          </a:xfrm>
          <a:custGeom>
            <a:avLst/>
            <a:gdLst>
              <a:gd name="T0" fmla="*/ 198438 w 116"/>
              <a:gd name="T1" fmla="*/ 296089 h 160"/>
              <a:gd name="T2" fmla="*/ 143696 w 116"/>
              <a:gd name="T3" fmla="*/ 351175 h 160"/>
              <a:gd name="T4" fmla="*/ 160803 w 116"/>
              <a:gd name="T5" fmla="*/ 392490 h 160"/>
              <a:gd name="T6" fmla="*/ 160803 w 116"/>
              <a:gd name="T7" fmla="*/ 440690 h 160"/>
              <a:gd name="T8" fmla="*/ 198438 w 116"/>
              <a:gd name="T9" fmla="*/ 478562 h 160"/>
              <a:gd name="T10" fmla="*/ 236072 w 116"/>
              <a:gd name="T11" fmla="*/ 440690 h 160"/>
              <a:gd name="T12" fmla="*/ 236072 w 116"/>
              <a:gd name="T13" fmla="*/ 392490 h 160"/>
              <a:gd name="T14" fmla="*/ 253179 w 116"/>
              <a:gd name="T15" fmla="*/ 351175 h 160"/>
              <a:gd name="T16" fmla="*/ 198438 w 116"/>
              <a:gd name="T17" fmla="*/ 296089 h 160"/>
              <a:gd name="T18" fmla="*/ 218966 w 116"/>
              <a:gd name="T19" fmla="*/ 371833 h 160"/>
              <a:gd name="T20" fmla="*/ 208702 w 116"/>
              <a:gd name="T21" fmla="*/ 392490 h 160"/>
              <a:gd name="T22" fmla="*/ 208702 w 116"/>
              <a:gd name="T23" fmla="*/ 440690 h 160"/>
              <a:gd name="T24" fmla="*/ 198438 w 116"/>
              <a:gd name="T25" fmla="*/ 451019 h 160"/>
              <a:gd name="T26" fmla="*/ 188173 w 116"/>
              <a:gd name="T27" fmla="*/ 440690 h 160"/>
              <a:gd name="T28" fmla="*/ 188173 w 116"/>
              <a:gd name="T29" fmla="*/ 392490 h 160"/>
              <a:gd name="T30" fmla="*/ 177909 w 116"/>
              <a:gd name="T31" fmla="*/ 371833 h 160"/>
              <a:gd name="T32" fmla="*/ 171067 w 116"/>
              <a:gd name="T33" fmla="*/ 351175 h 160"/>
              <a:gd name="T34" fmla="*/ 198438 w 116"/>
              <a:gd name="T35" fmla="*/ 323632 h 160"/>
              <a:gd name="T36" fmla="*/ 225808 w 116"/>
              <a:gd name="T37" fmla="*/ 351175 h 160"/>
              <a:gd name="T38" fmla="*/ 218966 w 116"/>
              <a:gd name="T39" fmla="*/ 371833 h 160"/>
              <a:gd name="T40" fmla="*/ 359240 w 116"/>
              <a:gd name="T41" fmla="*/ 227231 h 160"/>
              <a:gd name="T42" fmla="*/ 106061 w 116"/>
              <a:gd name="T43" fmla="*/ 227231 h 160"/>
              <a:gd name="T44" fmla="*/ 106061 w 116"/>
              <a:gd name="T45" fmla="*/ 120501 h 160"/>
              <a:gd name="T46" fmla="*/ 198438 w 116"/>
              <a:gd name="T47" fmla="*/ 27543 h 160"/>
              <a:gd name="T48" fmla="*/ 290814 w 116"/>
              <a:gd name="T49" fmla="*/ 120501 h 160"/>
              <a:gd name="T50" fmla="*/ 290814 w 116"/>
              <a:gd name="T51" fmla="*/ 168702 h 160"/>
              <a:gd name="T52" fmla="*/ 304499 w 116"/>
              <a:gd name="T53" fmla="*/ 182473 h 160"/>
              <a:gd name="T54" fmla="*/ 318184 w 116"/>
              <a:gd name="T55" fmla="*/ 168702 h 160"/>
              <a:gd name="T56" fmla="*/ 318184 w 116"/>
              <a:gd name="T57" fmla="*/ 120501 h 160"/>
              <a:gd name="T58" fmla="*/ 198438 w 116"/>
              <a:gd name="T59" fmla="*/ 0 h 160"/>
              <a:gd name="T60" fmla="*/ 78691 w 116"/>
              <a:gd name="T61" fmla="*/ 120501 h 160"/>
              <a:gd name="T62" fmla="*/ 78691 w 116"/>
              <a:gd name="T63" fmla="*/ 227231 h 160"/>
              <a:gd name="T64" fmla="*/ 41056 w 116"/>
              <a:gd name="T65" fmla="*/ 227231 h 160"/>
              <a:gd name="T66" fmla="*/ 0 w 116"/>
              <a:gd name="T67" fmla="*/ 265103 h 160"/>
              <a:gd name="T68" fmla="*/ 0 w 116"/>
              <a:gd name="T69" fmla="*/ 509548 h 160"/>
              <a:gd name="T70" fmla="*/ 41056 w 116"/>
              <a:gd name="T71" fmla="*/ 550863 h 160"/>
              <a:gd name="T72" fmla="*/ 359240 w 116"/>
              <a:gd name="T73" fmla="*/ 550863 h 160"/>
              <a:gd name="T74" fmla="*/ 396875 w 116"/>
              <a:gd name="T75" fmla="*/ 509548 h 160"/>
              <a:gd name="T76" fmla="*/ 396875 w 116"/>
              <a:gd name="T77" fmla="*/ 265103 h 160"/>
              <a:gd name="T78" fmla="*/ 359240 w 116"/>
              <a:gd name="T79" fmla="*/ 227231 h 160"/>
              <a:gd name="T80" fmla="*/ 369504 w 116"/>
              <a:gd name="T81" fmla="*/ 509548 h 160"/>
              <a:gd name="T82" fmla="*/ 359240 w 116"/>
              <a:gd name="T83" fmla="*/ 523320 h 160"/>
              <a:gd name="T84" fmla="*/ 41056 w 116"/>
              <a:gd name="T85" fmla="*/ 523320 h 160"/>
              <a:gd name="T86" fmla="*/ 27371 w 116"/>
              <a:gd name="T87" fmla="*/ 509548 h 160"/>
              <a:gd name="T88" fmla="*/ 27371 w 116"/>
              <a:gd name="T89" fmla="*/ 265103 h 160"/>
              <a:gd name="T90" fmla="*/ 41056 w 116"/>
              <a:gd name="T91" fmla="*/ 251331 h 160"/>
              <a:gd name="T92" fmla="*/ 359240 w 116"/>
              <a:gd name="T93" fmla="*/ 251331 h 160"/>
              <a:gd name="T94" fmla="*/ 369504 w 116"/>
              <a:gd name="T95" fmla="*/ 265103 h 160"/>
              <a:gd name="T96" fmla="*/ 369504 w 116"/>
              <a:gd name="T97" fmla="*/ 509548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16" h="160">
                <a:moveTo>
                  <a:pt x="58" y="86"/>
                </a:moveTo>
                <a:cubicBezTo>
                  <a:pt x="49" y="86"/>
                  <a:pt x="42" y="94"/>
                  <a:pt x="42" y="102"/>
                </a:cubicBezTo>
                <a:cubicBezTo>
                  <a:pt x="42" y="107"/>
                  <a:pt x="44" y="111"/>
                  <a:pt x="47" y="114"/>
                </a:cubicBezTo>
                <a:cubicBezTo>
                  <a:pt x="47" y="128"/>
                  <a:pt x="47" y="128"/>
                  <a:pt x="47" y="128"/>
                </a:cubicBezTo>
                <a:cubicBezTo>
                  <a:pt x="47" y="134"/>
                  <a:pt x="52" y="139"/>
                  <a:pt x="58" y="139"/>
                </a:cubicBezTo>
                <a:cubicBezTo>
                  <a:pt x="64" y="139"/>
                  <a:pt x="69" y="134"/>
                  <a:pt x="69" y="128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2" y="111"/>
                  <a:pt x="74" y="107"/>
                  <a:pt x="74" y="102"/>
                </a:cubicBezTo>
                <a:cubicBezTo>
                  <a:pt x="74" y="94"/>
                  <a:pt x="67" y="86"/>
                  <a:pt x="58" y="86"/>
                </a:cubicBezTo>
                <a:close/>
                <a:moveTo>
                  <a:pt x="64" y="108"/>
                </a:moveTo>
                <a:cubicBezTo>
                  <a:pt x="62" y="110"/>
                  <a:pt x="61" y="112"/>
                  <a:pt x="61" y="114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30"/>
                  <a:pt x="60" y="131"/>
                  <a:pt x="58" y="131"/>
                </a:cubicBezTo>
                <a:cubicBezTo>
                  <a:pt x="56" y="131"/>
                  <a:pt x="55" y="130"/>
                  <a:pt x="55" y="128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5" y="112"/>
                  <a:pt x="54" y="110"/>
                  <a:pt x="52" y="108"/>
                </a:cubicBezTo>
                <a:cubicBezTo>
                  <a:pt x="51" y="107"/>
                  <a:pt x="50" y="105"/>
                  <a:pt x="50" y="102"/>
                </a:cubicBezTo>
                <a:cubicBezTo>
                  <a:pt x="50" y="98"/>
                  <a:pt x="54" y="94"/>
                  <a:pt x="58" y="94"/>
                </a:cubicBezTo>
                <a:cubicBezTo>
                  <a:pt x="63" y="94"/>
                  <a:pt x="66" y="98"/>
                  <a:pt x="66" y="102"/>
                </a:cubicBezTo>
                <a:cubicBezTo>
                  <a:pt x="66" y="105"/>
                  <a:pt x="65" y="107"/>
                  <a:pt x="64" y="108"/>
                </a:cubicBezTo>
                <a:close/>
                <a:moveTo>
                  <a:pt x="105" y="66"/>
                </a:moveTo>
                <a:cubicBezTo>
                  <a:pt x="31" y="66"/>
                  <a:pt x="31" y="66"/>
                  <a:pt x="31" y="66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20"/>
                  <a:pt x="43" y="8"/>
                  <a:pt x="58" y="8"/>
                </a:cubicBezTo>
                <a:cubicBezTo>
                  <a:pt x="73" y="8"/>
                  <a:pt x="85" y="20"/>
                  <a:pt x="85" y="35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51"/>
                  <a:pt x="87" y="53"/>
                  <a:pt x="89" y="53"/>
                </a:cubicBezTo>
                <a:cubicBezTo>
                  <a:pt x="91" y="53"/>
                  <a:pt x="93" y="51"/>
                  <a:pt x="93" y="49"/>
                </a:cubicBezTo>
                <a:cubicBezTo>
                  <a:pt x="93" y="35"/>
                  <a:pt x="93" y="35"/>
                  <a:pt x="93" y="35"/>
                </a:cubicBezTo>
                <a:cubicBezTo>
                  <a:pt x="93" y="16"/>
                  <a:pt x="77" y="0"/>
                  <a:pt x="58" y="0"/>
                </a:cubicBezTo>
                <a:cubicBezTo>
                  <a:pt x="39" y="0"/>
                  <a:pt x="23" y="16"/>
                  <a:pt x="23" y="35"/>
                </a:cubicBezTo>
                <a:cubicBezTo>
                  <a:pt x="23" y="66"/>
                  <a:pt x="23" y="66"/>
                  <a:pt x="23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5" y="66"/>
                  <a:pt x="0" y="71"/>
                  <a:pt x="0" y="77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1" y="160"/>
                  <a:pt x="116" y="155"/>
                  <a:pt x="116" y="148"/>
                </a:cubicBezTo>
                <a:cubicBezTo>
                  <a:pt x="116" y="77"/>
                  <a:pt x="116" y="77"/>
                  <a:pt x="116" y="77"/>
                </a:cubicBezTo>
                <a:cubicBezTo>
                  <a:pt x="116" y="71"/>
                  <a:pt x="111" y="66"/>
                  <a:pt x="105" y="66"/>
                </a:cubicBezTo>
                <a:close/>
                <a:moveTo>
                  <a:pt x="108" y="148"/>
                </a:moveTo>
                <a:cubicBezTo>
                  <a:pt x="108" y="151"/>
                  <a:pt x="107" y="152"/>
                  <a:pt x="105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9" y="152"/>
                  <a:pt x="8" y="151"/>
                  <a:pt x="8" y="148"/>
                </a:cubicBezTo>
                <a:cubicBezTo>
                  <a:pt x="8" y="77"/>
                  <a:pt x="8" y="77"/>
                  <a:pt x="8" y="77"/>
                </a:cubicBezTo>
                <a:cubicBezTo>
                  <a:pt x="8" y="75"/>
                  <a:pt x="9" y="73"/>
                  <a:pt x="12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7" y="73"/>
                  <a:pt x="108" y="75"/>
                  <a:pt x="108" y="77"/>
                </a:cubicBezTo>
                <a:cubicBezTo>
                  <a:pt x="108" y="148"/>
                  <a:pt x="108" y="148"/>
                  <a:pt x="108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" name="Freeform 132">
            <a:extLst>
              <a:ext uri="{FF2B5EF4-FFF2-40B4-BE49-F238E27FC236}">
                <a16:creationId xmlns:a16="http://schemas.microsoft.com/office/drawing/2014/main" id="{CA875FAD-B7C2-4570-93FB-927076456E6A}"/>
              </a:ext>
            </a:extLst>
          </p:cNvPr>
          <p:cNvSpPr>
            <a:spLocks noEditPoints="1"/>
          </p:cNvSpPr>
          <p:nvPr/>
        </p:nvSpPr>
        <p:spPr bwMode="auto">
          <a:xfrm>
            <a:off x="8731251" y="1295639"/>
            <a:ext cx="436878" cy="440688"/>
          </a:xfrm>
          <a:custGeom>
            <a:avLst/>
            <a:gdLst>
              <a:gd name="T0" fmla="*/ 0 w 160"/>
              <a:gd name="T1" fmla="*/ 275432 h 160"/>
              <a:gd name="T2" fmla="*/ 546100 w 160"/>
              <a:gd name="T3" fmla="*/ 275432 h 160"/>
              <a:gd name="T4" fmla="*/ 511969 w 160"/>
              <a:gd name="T5" fmla="*/ 206574 h 160"/>
              <a:gd name="T6" fmla="*/ 484664 w 160"/>
              <a:gd name="T7" fmla="*/ 237560 h 160"/>
              <a:gd name="T8" fmla="*/ 426641 w 160"/>
              <a:gd name="T9" fmla="*/ 234117 h 160"/>
              <a:gd name="T10" fmla="*/ 430054 w 160"/>
              <a:gd name="T11" fmla="*/ 278874 h 160"/>
              <a:gd name="T12" fmla="*/ 385683 w 160"/>
              <a:gd name="T13" fmla="*/ 271989 h 160"/>
              <a:gd name="T14" fmla="*/ 354965 w 160"/>
              <a:gd name="T15" fmla="*/ 327075 h 160"/>
              <a:gd name="T16" fmla="*/ 341313 w 160"/>
              <a:gd name="T17" fmla="*/ 395933 h 160"/>
              <a:gd name="T18" fmla="*/ 303768 w 160"/>
              <a:gd name="T19" fmla="*/ 485448 h 160"/>
              <a:gd name="T20" fmla="*/ 259398 w 160"/>
              <a:gd name="T21" fmla="*/ 395933 h 160"/>
              <a:gd name="T22" fmla="*/ 167243 w 160"/>
              <a:gd name="T23" fmla="*/ 330518 h 160"/>
              <a:gd name="T24" fmla="*/ 211614 w 160"/>
              <a:gd name="T25" fmla="*/ 254774 h 160"/>
              <a:gd name="T26" fmla="*/ 310594 w 160"/>
              <a:gd name="T27" fmla="*/ 278874 h 160"/>
              <a:gd name="T28" fmla="*/ 368618 w 160"/>
              <a:gd name="T29" fmla="*/ 213459 h 160"/>
              <a:gd name="T30" fmla="*/ 249158 w 160"/>
              <a:gd name="T31" fmla="*/ 192802 h 160"/>
              <a:gd name="T32" fmla="*/ 279876 w 160"/>
              <a:gd name="T33" fmla="*/ 182473 h 160"/>
              <a:gd name="T34" fmla="*/ 378857 w 160"/>
              <a:gd name="T35" fmla="*/ 137716 h 160"/>
              <a:gd name="T36" fmla="*/ 238919 w 160"/>
              <a:gd name="T37" fmla="*/ 41315 h 160"/>
              <a:gd name="T38" fmla="*/ 307181 w 160"/>
              <a:gd name="T39" fmla="*/ 30986 h 160"/>
              <a:gd name="T40" fmla="*/ 218440 w 160"/>
              <a:gd name="T41" fmla="*/ 103287 h 160"/>
              <a:gd name="T42" fmla="*/ 109220 w 160"/>
              <a:gd name="T43" fmla="*/ 123944 h 160"/>
              <a:gd name="T44" fmla="*/ 30718 w 160"/>
              <a:gd name="T45" fmla="*/ 213459 h 160"/>
              <a:gd name="T46" fmla="*/ 37544 w 160"/>
              <a:gd name="T47" fmla="*/ 358061 h 160"/>
              <a:gd name="T48" fmla="*/ 95568 w 160"/>
              <a:gd name="T49" fmla="*/ 413147 h 160"/>
              <a:gd name="T50" fmla="*/ 146764 w 160"/>
              <a:gd name="T51" fmla="*/ 492334 h 160"/>
              <a:gd name="T52" fmla="*/ 78502 w 160"/>
              <a:gd name="T53" fmla="*/ 347732 h 160"/>
              <a:gd name="T54" fmla="*/ 23892 w 160"/>
              <a:gd name="T55" fmla="*/ 268546 h 160"/>
              <a:gd name="T56" fmla="*/ 133112 w 160"/>
              <a:gd name="T57" fmla="*/ 123944 h 160"/>
              <a:gd name="T58" fmla="*/ 215027 w 160"/>
              <a:gd name="T59" fmla="*/ 48201 h 160"/>
              <a:gd name="T60" fmla="*/ 218440 w 160"/>
              <a:gd name="T61" fmla="*/ 127387 h 160"/>
              <a:gd name="T62" fmla="*/ 314008 w 160"/>
              <a:gd name="T63" fmla="*/ 51643 h 160"/>
              <a:gd name="T64" fmla="*/ 378857 w 160"/>
              <a:gd name="T65" fmla="*/ 113615 h 160"/>
              <a:gd name="T66" fmla="*/ 273050 w 160"/>
              <a:gd name="T67" fmla="*/ 158373 h 160"/>
              <a:gd name="T68" fmla="*/ 235506 w 160"/>
              <a:gd name="T69" fmla="*/ 213459 h 160"/>
              <a:gd name="T70" fmla="*/ 348139 w 160"/>
              <a:gd name="T71" fmla="*/ 230674 h 160"/>
              <a:gd name="T72" fmla="*/ 259398 w 160"/>
              <a:gd name="T73" fmla="*/ 251331 h 160"/>
              <a:gd name="T74" fmla="*/ 150178 w 160"/>
              <a:gd name="T75" fmla="*/ 282317 h 160"/>
              <a:gd name="T76" fmla="*/ 191135 w 160"/>
              <a:gd name="T77" fmla="*/ 399376 h 160"/>
              <a:gd name="T78" fmla="*/ 255984 w 160"/>
              <a:gd name="T79" fmla="*/ 478562 h 160"/>
              <a:gd name="T80" fmla="*/ 320834 w 160"/>
              <a:gd name="T81" fmla="*/ 502662 h 160"/>
              <a:gd name="T82" fmla="*/ 365204 w 160"/>
              <a:gd name="T83" fmla="*/ 395933 h 160"/>
              <a:gd name="T84" fmla="*/ 372031 w 160"/>
              <a:gd name="T85" fmla="*/ 309860 h 160"/>
              <a:gd name="T86" fmla="*/ 402749 w 160"/>
              <a:gd name="T87" fmla="*/ 313303 h 160"/>
              <a:gd name="T88" fmla="*/ 436880 w 160"/>
              <a:gd name="T89" fmla="*/ 258217 h 160"/>
              <a:gd name="T90" fmla="*/ 436880 w 160"/>
              <a:gd name="T91" fmla="*/ 254774 h 160"/>
              <a:gd name="T92" fmla="*/ 491490 w 160"/>
              <a:gd name="T93" fmla="*/ 261660 h 160"/>
              <a:gd name="T94" fmla="*/ 518795 w 160"/>
              <a:gd name="T95" fmla="*/ 230674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17" y="34"/>
                </a:moveTo>
                <a:cubicBezTo>
                  <a:pt x="121" y="20"/>
                  <a:pt x="121" y="20"/>
                  <a:pt x="121" y="20"/>
                </a:cubicBezTo>
                <a:cubicBezTo>
                  <a:pt x="135" y="29"/>
                  <a:pt x="146" y="44"/>
                  <a:pt x="150" y="60"/>
                </a:cubicBezTo>
                <a:cubicBezTo>
                  <a:pt x="148" y="61"/>
                  <a:pt x="148" y="61"/>
                  <a:pt x="148" y="61"/>
                </a:cubicBezTo>
                <a:cubicBezTo>
                  <a:pt x="146" y="61"/>
                  <a:pt x="143" y="63"/>
                  <a:pt x="143" y="66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5" y="64"/>
                  <a:pt x="132" y="64"/>
                  <a:pt x="130" y="65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2" y="69"/>
                  <a:pt x="121" y="72"/>
                  <a:pt x="121" y="75"/>
                </a:cubicBezTo>
                <a:cubicBezTo>
                  <a:pt x="121" y="78"/>
                  <a:pt x="123" y="80"/>
                  <a:pt x="125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2" y="85"/>
                  <a:pt x="122" y="85"/>
                  <a:pt x="122" y="85"/>
                </a:cubicBezTo>
                <a:cubicBezTo>
                  <a:pt x="122" y="85"/>
                  <a:pt x="122" y="85"/>
                  <a:pt x="122" y="85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1" y="78"/>
                  <a:pt x="109" y="78"/>
                  <a:pt x="106" y="79"/>
                </a:cubicBezTo>
                <a:cubicBezTo>
                  <a:pt x="104" y="80"/>
                  <a:pt x="103" y="82"/>
                  <a:pt x="102" y="84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1"/>
                  <a:pt x="102" y="93"/>
                  <a:pt x="104" y="95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8" y="99"/>
                  <a:pt x="108" y="99"/>
                  <a:pt x="108" y="100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100" y="112"/>
                  <a:pt x="100" y="113"/>
                  <a:pt x="100" y="115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89" y="141"/>
                  <a:pt x="89" y="141"/>
                  <a:pt x="89" y="141"/>
                </a:cubicBezTo>
                <a:cubicBezTo>
                  <a:pt x="89" y="141"/>
                  <a:pt x="89" y="141"/>
                  <a:pt x="89" y="141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2" y="137"/>
                  <a:pt x="79" y="123"/>
                  <a:pt x="79" y="123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5" y="112"/>
                  <a:pt x="73" y="110"/>
                  <a:pt x="70" y="110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49" y="96"/>
                  <a:pt x="49" y="96"/>
                  <a:pt x="49" y="96"/>
                </a:cubicBezTo>
                <a:cubicBezTo>
                  <a:pt x="49" y="96"/>
                  <a:pt x="49" y="96"/>
                  <a:pt x="49" y="96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62" y="74"/>
                  <a:pt x="62" y="74"/>
                  <a:pt x="62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74" y="79"/>
                  <a:pt x="74" y="79"/>
                  <a:pt x="74" y="79"/>
                </a:cubicBezTo>
                <a:cubicBezTo>
                  <a:pt x="74" y="79"/>
                  <a:pt x="75" y="80"/>
                  <a:pt x="76" y="80"/>
                </a:cubicBezTo>
                <a:cubicBezTo>
                  <a:pt x="91" y="81"/>
                  <a:pt x="91" y="81"/>
                  <a:pt x="91" y="81"/>
                </a:cubicBezTo>
                <a:cubicBezTo>
                  <a:pt x="93" y="81"/>
                  <a:pt x="95" y="81"/>
                  <a:pt x="96" y="80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9" y="71"/>
                  <a:pt x="110" y="67"/>
                  <a:pt x="109" y="64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59"/>
                  <a:pt x="104" y="58"/>
                  <a:pt x="102" y="57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82" y="53"/>
                  <a:pt x="82" y="53"/>
                  <a:pt x="82" y="53"/>
                </a:cubicBezTo>
                <a:cubicBezTo>
                  <a:pt x="83" y="53"/>
                  <a:pt x="84" y="52"/>
                  <a:pt x="85" y="5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4" y="40"/>
                  <a:pt x="117" y="37"/>
                  <a:pt x="117" y="34"/>
                </a:cubicBezTo>
                <a:close/>
                <a:moveTo>
                  <a:pt x="63" y="29"/>
                </a:moveTo>
                <a:cubicBezTo>
                  <a:pt x="69" y="17"/>
                  <a:pt x="69" y="17"/>
                  <a:pt x="69" y="17"/>
                </a:cubicBezTo>
                <a:cubicBezTo>
                  <a:pt x="70" y="16"/>
                  <a:pt x="71" y="14"/>
                  <a:pt x="70" y="12"/>
                </a:cubicBezTo>
                <a:cubicBezTo>
                  <a:pt x="69" y="8"/>
                  <a:pt x="69" y="8"/>
                  <a:pt x="69" y="8"/>
                </a:cubicBezTo>
                <a:cubicBezTo>
                  <a:pt x="73" y="7"/>
                  <a:pt x="76" y="7"/>
                  <a:pt x="80" y="7"/>
                </a:cubicBezTo>
                <a:cubicBezTo>
                  <a:pt x="84" y="7"/>
                  <a:pt x="87" y="7"/>
                  <a:pt x="91" y="8"/>
                </a:cubicBezTo>
                <a:cubicBezTo>
                  <a:pt x="91" y="8"/>
                  <a:pt x="90" y="9"/>
                  <a:pt x="90" y="9"/>
                </a:cubicBezTo>
                <a:cubicBezTo>
                  <a:pt x="81" y="12"/>
                  <a:pt x="81" y="12"/>
                  <a:pt x="81" y="12"/>
                </a:cubicBezTo>
                <a:cubicBezTo>
                  <a:pt x="80" y="13"/>
                  <a:pt x="79" y="14"/>
                  <a:pt x="78" y="15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0"/>
                  <a:pt x="65" y="30"/>
                  <a:pt x="64" y="30"/>
                </a:cubicBezTo>
                <a:cubicBezTo>
                  <a:pt x="64" y="30"/>
                  <a:pt x="64" y="30"/>
                  <a:pt x="63" y="30"/>
                </a:cubicBezTo>
                <a:cubicBezTo>
                  <a:pt x="63" y="29"/>
                  <a:pt x="63" y="29"/>
                  <a:pt x="63" y="29"/>
                </a:cubicBezTo>
                <a:close/>
                <a:moveTo>
                  <a:pt x="32" y="25"/>
                </a:moveTo>
                <a:cubicBezTo>
                  <a:pt x="32" y="36"/>
                  <a:pt x="32" y="36"/>
                  <a:pt x="32" y="36"/>
                </a:cubicBezTo>
                <a:cubicBezTo>
                  <a:pt x="32" y="39"/>
                  <a:pt x="31" y="41"/>
                  <a:pt x="28" y="43"/>
                </a:cubicBezTo>
                <a:cubicBezTo>
                  <a:pt x="21" y="48"/>
                  <a:pt x="21" y="48"/>
                  <a:pt x="21" y="48"/>
                </a:cubicBezTo>
                <a:cubicBezTo>
                  <a:pt x="19" y="49"/>
                  <a:pt x="17" y="51"/>
                  <a:pt x="16" y="52"/>
                </a:cubicBezTo>
                <a:cubicBezTo>
                  <a:pt x="9" y="62"/>
                  <a:pt x="9" y="62"/>
                  <a:pt x="9" y="62"/>
                </a:cubicBezTo>
                <a:cubicBezTo>
                  <a:pt x="13" y="48"/>
                  <a:pt x="21" y="35"/>
                  <a:pt x="32" y="25"/>
                </a:cubicBezTo>
                <a:close/>
                <a:moveTo>
                  <a:pt x="37" y="130"/>
                </a:moveTo>
                <a:cubicBezTo>
                  <a:pt x="36" y="138"/>
                  <a:pt x="36" y="138"/>
                  <a:pt x="36" y="138"/>
                </a:cubicBezTo>
                <a:cubicBezTo>
                  <a:pt x="25" y="129"/>
                  <a:pt x="16" y="117"/>
                  <a:pt x="11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104"/>
                  <a:pt x="17" y="104"/>
                  <a:pt x="17" y="10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6" y="119"/>
                  <a:pt x="27" y="120"/>
                  <a:pt x="28" y="120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7" y="129"/>
                  <a:pt x="37" y="129"/>
                  <a:pt x="37" y="130"/>
                </a:cubicBezTo>
                <a:close/>
                <a:moveTo>
                  <a:pt x="80" y="153"/>
                </a:moveTo>
                <a:cubicBezTo>
                  <a:pt x="66" y="153"/>
                  <a:pt x="54" y="149"/>
                  <a:pt x="43" y="143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4" y="128"/>
                  <a:pt x="43" y="125"/>
                  <a:pt x="41" y="123"/>
                </a:cubicBezTo>
                <a:cubicBezTo>
                  <a:pt x="41" y="123"/>
                  <a:pt x="32" y="115"/>
                  <a:pt x="32" y="115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98"/>
                  <a:pt x="19" y="97"/>
                  <a:pt x="16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8" y="91"/>
                  <a:pt x="7" y="86"/>
                  <a:pt x="7" y="80"/>
                </a:cubicBezTo>
                <a:cubicBezTo>
                  <a:pt x="7" y="79"/>
                  <a:pt x="7" y="79"/>
                  <a:pt x="7" y="78"/>
                </a:cubicBezTo>
                <a:cubicBezTo>
                  <a:pt x="22" y="56"/>
                  <a:pt x="22" y="56"/>
                  <a:pt x="22" y="56"/>
                </a:cubicBezTo>
                <a:cubicBezTo>
                  <a:pt x="23" y="55"/>
                  <a:pt x="24" y="54"/>
                  <a:pt x="25" y="54"/>
                </a:cubicBezTo>
                <a:cubicBezTo>
                  <a:pt x="32" y="49"/>
                  <a:pt x="32" y="49"/>
                  <a:pt x="32" y="49"/>
                </a:cubicBezTo>
                <a:cubicBezTo>
                  <a:pt x="37" y="46"/>
                  <a:pt x="39" y="41"/>
                  <a:pt x="39" y="36"/>
                </a:cubicBezTo>
                <a:cubicBezTo>
                  <a:pt x="39" y="19"/>
                  <a:pt x="39" y="19"/>
                  <a:pt x="39" y="19"/>
                </a:cubicBezTo>
                <a:cubicBezTo>
                  <a:pt x="46" y="15"/>
                  <a:pt x="54" y="11"/>
                  <a:pt x="62" y="9"/>
                </a:cubicBezTo>
                <a:cubicBezTo>
                  <a:pt x="63" y="13"/>
                  <a:pt x="63" y="13"/>
                  <a:pt x="63" y="13"/>
                </a:cubicBezTo>
                <a:cubicBezTo>
                  <a:pt x="63" y="13"/>
                  <a:pt x="63" y="14"/>
                  <a:pt x="63" y="14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6"/>
                  <a:pt x="56" y="28"/>
                  <a:pt x="56" y="28"/>
                </a:cubicBezTo>
                <a:cubicBezTo>
                  <a:pt x="56" y="30"/>
                  <a:pt x="56" y="33"/>
                  <a:pt x="58" y="35"/>
                </a:cubicBezTo>
                <a:cubicBezTo>
                  <a:pt x="60" y="36"/>
                  <a:pt x="62" y="37"/>
                  <a:pt x="64" y="37"/>
                </a:cubicBezTo>
                <a:cubicBezTo>
                  <a:pt x="64" y="37"/>
                  <a:pt x="68" y="38"/>
                  <a:pt x="70" y="35"/>
                </a:cubicBezTo>
                <a:cubicBezTo>
                  <a:pt x="84" y="19"/>
                  <a:pt x="84" y="19"/>
                  <a:pt x="84" y="19"/>
                </a:cubicBezTo>
                <a:cubicBezTo>
                  <a:pt x="84" y="19"/>
                  <a:pt x="84" y="19"/>
                  <a:pt x="84" y="19"/>
                </a:cubicBezTo>
                <a:cubicBezTo>
                  <a:pt x="92" y="15"/>
                  <a:pt x="92" y="15"/>
                  <a:pt x="92" y="15"/>
                </a:cubicBezTo>
                <a:cubicBezTo>
                  <a:pt x="94" y="15"/>
                  <a:pt x="95" y="14"/>
                  <a:pt x="96" y="13"/>
                </a:cubicBezTo>
                <a:cubicBezTo>
                  <a:pt x="99" y="10"/>
                  <a:pt x="99" y="10"/>
                  <a:pt x="99" y="10"/>
                </a:cubicBezTo>
                <a:cubicBezTo>
                  <a:pt x="104" y="11"/>
                  <a:pt x="110" y="13"/>
                  <a:pt x="115" y="16"/>
                </a:cubicBezTo>
                <a:cubicBezTo>
                  <a:pt x="115" y="16"/>
                  <a:pt x="111" y="33"/>
                  <a:pt x="111" y="33"/>
                </a:cubicBezTo>
                <a:cubicBezTo>
                  <a:pt x="111" y="33"/>
                  <a:pt x="111" y="33"/>
                  <a:pt x="110" y="33"/>
                </a:cubicBezTo>
                <a:cubicBezTo>
                  <a:pt x="95" y="34"/>
                  <a:pt x="95" y="34"/>
                  <a:pt x="95" y="34"/>
                </a:cubicBezTo>
                <a:cubicBezTo>
                  <a:pt x="93" y="35"/>
                  <a:pt x="91" y="35"/>
                  <a:pt x="90" y="36"/>
                </a:cubicBezTo>
                <a:cubicBezTo>
                  <a:pt x="80" y="46"/>
                  <a:pt x="80" y="46"/>
                  <a:pt x="80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71" y="49"/>
                  <a:pt x="71" y="49"/>
                  <a:pt x="71" y="49"/>
                </a:cubicBezTo>
                <a:cubicBezTo>
                  <a:pt x="68" y="50"/>
                  <a:pt x="66" y="52"/>
                  <a:pt x="66" y="55"/>
                </a:cubicBezTo>
                <a:cubicBezTo>
                  <a:pt x="65" y="58"/>
                  <a:pt x="67" y="61"/>
                  <a:pt x="69" y="62"/>
                </a:cubicBezTo>
                <a:cubicBezTo>
                  <a:pt x="70" y="63"/>
                  <a:pt x="71" y="63"/>
                  <a:pt x="72" y="63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92" y="74"/>
                  <a:pt x="92" y="74"/>
                  <a:pt x="92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76" y="73"/>
                  <a:pt x="76" y="73"/>
                  <a:pt x="76" y="73"/>
                </a:cubicBezTo>
                <a:cubicBezTo>
                  <a:pt x="65" y="68"/>
                  <a:pt x="65" y="68"/>
                  <a:pt x="65" y="68"/>
                </a:cubicBezTo>
                <a:cubicBezTo>
                  <a:pt x="63" y="67"/>
                  <a:pt x="60" y="67"/>
                  <a:pt x="58" y="69"/>
                </a:cubicBezTo>
                <a:cubicBezTo>
                  <a:pt x="47" y="77"/>
                  <a:pt x="47" y="77"/>
                  <a:pt x="47" y="77"/>
                </a:cubicBezTo>
                <a:cubicBezTo>
                  <a:pt x="45" y="79"/>
                  <a:pt x="44" y="80"/>
                  <a:pt x="44" y="82"/>
                </a:cubicBezTo>
                <a:cubicBezTo>
                  <a:pt x="42" y="95"/>
                  <a:pt x="42" y="95"/>
                  <a:pt x="42" y="95"/>
                </a:cubicBezTo>
                <a:cubicBezTo>
                  <a:pt x="42" y="96"/>
                  <a:pt x="42" y="98"/>
                  <a:pt x="43" y="99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14"/>
                  <a:pt x="54" y="116"/>
                  <a:pt x="56" y="116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5" y="139"/>
                  <a:pt x="75" y="139"/>
                  <a:pt x="75" y="139"/>
                </a:cubicBezTo>
                <a:cubicBezTo>
                  <a:pt x="76" y="141"/>
                  <a:pt x="77" y="142"/>
                  <a:pt x="79" y="144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6" y="148"/>
                  <a:pt x="88" y="148"/>
                  <a:pt x="89" y="148"/>
                </a:cubicBezTo>
                <a:cubicBezTo>
                  <a:pt x="91" y="148"/>
                  <a:pt x="92" y="148"/>
                  <a:pt x="94" y="14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05" y="135"/>
                  <a:pt x="106" y="133"/>
                  <a:pt x="106" y="131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6" y="100"/>
                  <a:pt x="116" y="97"/>
                  <a:pt x="113" y="94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18" y="91"/>
                  <a:pt x="118" y="91"/>
                  <a:pt x="118" y="91"/>
                </a:cubicBezTo>
                <a:cubicBezTo>
                  <a:pt x="121" y="93"/>
                  <a:pt x="125" y="93"/>
                  <a:pt x="128" y="90"/>
                </a:cubicBezTo>
                <a:cubicBezTo>
                  <a:pt x="131" y="86"/>
                  <a:pt x="131" y="86"/>
                  <a:pt x="131" y="86"/>
                </a:cubicBezTo>
                <a:cubicBezTo>
                  <a:pt x="133" y="84"/>
                  <a:pt x="133" y="82"/>
                  <a:pt x="133" y="80"/>
                </a:cubicBezTo>
                <a:cubicBezTo>
                  <a:pt x="132" y="77"/>
                  <a:pt x="130" y="75"/>
                  <a:pt x="128" y="75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3" y="71"/>
                  <a:pt x="133" y="71"/>
                  <a:pt x="133" y="72"/>
                </a:cubicBezTo>
                <a:cubicBezTo>
                  <a:pt x="138" y="75"/>
                  <a:pt x="138" y="75"/>
                  <a:pt x="138" y="75"/>
                </a:cubicBezTo>
                <a:cubicBezTo>
                  <a:pt x="140" y="76"/>
                  <a:pt x="142" y="77"/>
                  <a:pt x="144" y="76"/>
                </a:cubicBezTo>
                <a:cubicBezTo>
                  <a:pt x="147" y="75"/>
                  <a:pt x="148" y="73"/>
                  <a:pt x="149" y="71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2" y="67"/>
                  <a:pt x="152" y="67"/>
                  <a:pt x="152" y="67"/>
                </a:cubicBezTo>
                <a:cubicBezTo>
                  <a:pt x="153" y="71"/>
                  <a:pt x="153" y="76"/>
                  <a:pt x="153" y="80"/>
                </a:cubicBezTo>
                <a:cubicBezTo>
                  <a:pt x="153" y="120"/>
                  <a:pt x="120" y="153"/>
                  <a:pt x="80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" name="Freeform 133">
            <a:extLst>
              <a:ext uri="{FF2B5EF4-FFF2-40B4-BE49-F238E27FC236}">
                <a16:creationId xmlns:a16="http://schemas.microsoft.com/office/drawing/2014/main" id="{A7CF7AD8-1362-4117-AD54-695BF4EC2C58}"/>
              </a:ext>
            </a:extLst>
          </p:cNvPr>
          <p:cNvSpPr>
            <a:spLocks noEditPoints="1"/>
          </p:cNvSpPr>
          <p:nvPr/>
        </p:nvSpPr>
        <p:spPr bwMode="auto">
          <a:xfrm>
            <a:off x="8710454" y="2302409"/>
            <a:ext cx="453390" cy="448306"/>
          </a:xfrm>
          <a:custGeom>
            <a:avLst/>
            <a:gdLst>
              <a:gd name="T0" fmla="*/ 518941 w 166"/>
              <a:gd name="T1" fmla="*/ 147832 h 163"/>
              <a:gd name="T2" fmla="*/ 355065 w 166"/>
              <a:gd name="T3" fmla="*/ 20628 h 163"/>
              <a:gd name="T4" fmla="*/ 146806 w 166"/>
              <a:gd name="T5" fmla="*/ 48131 h 163"/>
              <a:gd name="T6" fmla="*/ 20485 w 166"/>
              <a:gd name="T7" fmla="*/ 213154 h 163"/>
              <a:gd name="T8" fmla="*/ 47797 w 166"/>
              <a:gd name="T9" fmla="*/ 422869 h 163"/>
              <a:gd name="T10" fmla="*/ 211673 w 166"/>
              <a:gd name="T11" fmla="*/ 550074 h 163"/>
              <a:gd name="T12" fmla="*/ 283369 w 166"/>
              <a:gd name="T13" fmla="*/ 560388 h 163"/>
              <a:gd name="T14" fmla="*/ 419932 w 166"/>
              <a:gd name="T15" fmla="*/ 522570 h 163"/>
              <a:gd name="T16" fmla="*/ 546253 w 166"/>
              <a:gd name="T17" fmla="*/ 357548 h 163"/>
              <a:gd name="T18" fmla="*/ 518941 w 166"/>
              <a:gd name="T19" fmla="*/ 147832 h 163"/>
              <a:gd name="T20" fmla="*/ 518941 w 166"/>
              <a:gd name="T21" fmla="*/ 350672 h 163"/>
              <a:gd name="T22" fmla="*/ 406276 w 166"/>
              <a:gd name="T23" fmla="*/ 498505 h 163"/>
              <a:gd name="T24" fmla="*/ 218501 w 166"/>
              <a:gd name="T25" fmla="*/ 522570 h 163"/>
              <a:gd name="T26" fmla="*/ 71696 w 166"/>
              <a:gd name="T27" fmla="*/ 409118 h 163"/>
              <a:gd name="T28" fmla="*/ 47797 w 166"/>
              <a:gd name="T29" fmla="*/ 220030 h 163"/>
              <a:gd name="T30" fmla="*/ 160462 w 166"/>
              <a:gd name="T31" fmla="*/ 72197 h 163"/>
              <a:gd name="T32" fmla="*/ 283369 w 166"/>
              <a:gd name="T33" fmla="*/ 37818 h 163"/>
              <a:gd name="T34" fmla="*/ 348237 w 166"/>
              <a:gd name="T35" fmla="*/ 48131 h 163"/>
              <a:gd name="T36" fmla="*/ 495042 w 166"/>
              <a:gd name="T37" fmla="*/ 161584 h 163"/>
              <a:gd name="T38" fmla="*/ 518941 w 166"/>
              <a:gd name="T39" fmla="*/ 350672 h 163"/>
              <a:gd name="T40" fmla="*/ 413104 w 166"/>
              <a:gd name="T41" fmla="*/ 257847 h 163"/>
              <a:gd name="T42" fmla="*/ 238986 w 166"/>
              <a:gd name="T43" fmla="*/ 158146 h 163"/>
              <a:gd name="T44" fmla="*/ 208259 w 166"/>
              <a:gd name="T45" fmla="*/ 158146 h 163"/>
              <a:gd name="T46" fmla="*/ 194603 w 166"/>
              <a:gd name="T47" fmla="*/ 182212 h 163"/>
              <a:gd name="T48" fmla="*/ 194603 w 166"/>
              <a:gd name="T49" fmla="*/ 388490 h 163"/>
              <a:gd name="T50" fmla="*/ 208259 w 166"/>
              <a:gd name="T51" fmla="*/ 412556 h 163"/>
              <a:gd name="T52" fmla="*/ 225330 w 166"/>
              <a:gd name="T53" fmla="*/ 415994 h 163"/>
              <a:gd name="T54" fmla="*/ 238986 w 166"/>
              <a:gd name="T55" fmla="*/ 412556 h 163"/>
              <a:gd name="T56" fmla="*/ 413104 w 166"/>
              <a:gd name="T57" fmla="*/ 312855 h 163"/>
              <a:gd name="T58" fmla="*/ 430175 w 166"/>
              <a:gd name="T59" fmla="*/ 285351 h 163"/>
              <a:gd name="T60" fmla="*/ 413104 w 166"/>
              <a:gd name="T61" fmla="*/ 257847 h 163"/>
              <a:gd name="T62" fmla="*/ 399448 w 166"/>
              <a:gd name="T63" fmla="*/ 285351 h 163"/>
              <a:gd name="T64" fmla="*/ 225330 w 166"/>
              <a:gd name="T65" fmla="*/ 388490 h 163"/>
              <a:gd name="T66" fmla="*/ 221915 w 166"/>
              <a:gd name="T67" fmla="*/ 388490 h 163"/>
              <a:gd name="T68" fmla="*/ 221915 w 166"/>
              <a:gd name="T69" fmla="*/ 388490 h 163"/>
              <a:gd name="T70" fmla="*/ 221915 w 166"/>
              <a:gd name="T71" fmla="*/ 182212 h 163"/>
              <a:gd name="T72" fmla="*/ 221915 w 166"/>
              <a:gd name="T73" fmla="*/ 182212 h 163"/>
              <a:gd name="T74" fmla="*/ 225330 w 166"/>
              <a:gd name="T75" fmla="*/ 182212 h 163"/>
              <a:gd name="T76" fmla="*/ 225330 w 166"/>
              <a:gd name="T77" fmla="*/ 182212 h 163"/>
              <a:gd name="T78" fmla="*/ 399448 w 166"/>
              <a:gd name="T79" fmla="*/ 285351 h 163"/>
              <a:gd name="T80" fmla="*/ 399448 w 166"/>
              <a:gd name="T81" fmla="*/ 285351 h 163"/>
              <a:gd name="T82" fmla="*/ 399448 w 166"/>
              <a:gd name="T83" fmla="*/ 285351 h 163"/>
              <a:gd name="T84" fmla="*/ 450659 w 166"/>
              <a:gd name="T85" fmla="*/ 154708 h 163"/>
              <a:gd name="T86" fmla="*/ 310682 w 166"/>
              <a:gd name="T87" fmla="*/ 72197 h 163"/>
              <a:gd name="T88" fmla="*/ 297025 w 166"/>
              <a:gd name="T89" fmla="*/ 85949 h 163"/>
              <a:gd name="T90" fmla="*/ 307268 w 166"/>
              <a:gd name="T91" fmla="*/ 103139 h 163"/>
              <a:gd name="T92" fmla="*/ 430175 w 166"/>
              <a:gd name="T93" fmla="*/ 171898 h 163"/>
              <a:gd name="T94" fmla="*/ 440417 w 166"/>
              <a:gd name="T95" fmla="*/ 178774 h 163"/>
              <a:gd name="T96" fmla="*/ 447245 w 166"/>
              <a:gd name="T97" fmla="*/ 175336 h 163"/>
              <a:gd name="T98" fmla="*/ 450659 w 166"/>
              <a:gd name="T99" fmla="*/ 154708 h 16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6" h="163">
                <a:moveTo>
                  <a:pt x="152" y="43"/>
                </a:moveTo>
                <a:cubicBezTo>
                  <a:pt x="142" y="25"/>
                  <a:pt x="124" y="11"/>
                  <a:pt x="104" y="6"/>
                </a:cubicBezTo>
                <a:cubicBezTo>
                  <a:pt x="83" y="0"/>
                  <a:pt x="62" y="3"/>
                  <a:pt x="43" y="14"/>
                </a:cubicBezTo>
                <a:cubicBezTo>
                  <a:pt x="25" y="24"/>
                  <a:pt x="11" y="42"/>
                  <a:pt x="6" y="62"/>
                </a:cubicBezTo>
                <a:cubicBezTo>
                  <a:pt x="0" y="83"/>
                  <a:pt x="3" y="104"/>
                  <a:pt x="14" y="123"/>
                </a:cubicBezTo>
                <a:cubicBezTo>
                  <a:pt x="24" y="141"/>
                  <a:pt x="42" y="155"/>
                  <a:pt x="62" y="160"/>
                </a:cubicBezTo>
                <a:cubicBezTo>
                  <a:pt x="69" y="162"/>
                  <a:pt x="76" y="163"/>
                  <a:pt x="83" y="163"/>
                </a:cubicBezTo>
                <a:cubicBezTo>
                  <a:pt x="97" y="163"/>
                  <a:pt x="111" y="159"/>
                  <a:pt x="123" y="152"/>
                </a:cubicBezTo>
                <a:cubicBezTo>
                  <a:pt x="141" y="142"/>
                  <a:pt x="155" y="124"/>
                  <a:pt x="160" y="104"/>
                </a:cubicBezTo>
                <a:cubicBezTo>
                  <a:pt x="166" y="83"/>
                  <a:pt x="163" y="62"/>
                  <a:pt x="152" y="43"/>
                </a:cubicBezTo>
                <a:close/>
                <a:moveTo>
                  <a:pt x="152" y="102"/>
                </a:moveTo>
                <a:cubicBezTo>
                  <a:pt x="147" y="120"/>
                  <a:pt x="135" y="135"/>
                  <a:pt x="119" y="145"/>
                </a:cubicBezTo>
                <a:cubicBezTo>
                  <a:pt x="102" y="155"/>
                  <a:pt x="83" y="157"/>
                  <a:pt x="64" y="152"/>
                </a:cubicBezTo>
                <a:cubicBezTo>
                  <a:pt x="46" y="147"/>
                  <a:pt x="31" y="135"/>
                  <a:pt x="21" y="119"/>
                </a:cubicBezTo>
                <a:cubicBezTo>
                  <a:pt x="11" y="102"/>
                  <a:pt x="9" y="83"/>
                  <a:pt x="14" y="64"/>
                </a:cubicBezTo>
                <a:cubicBezTo>
                  <a:pt x="19" y="46"/>
                  <a:pt x="31" y="31"/>
                  <a:pt x="47" y="21"/>
                </a:cubicBezTo>
                <a:cubicBezTo>
                  <a:pt x="58" y="15"/>
                  <a:pt x="70" y="11"/>
                  <a:pt x="83" y="11"/>
                </a:cubicBezTo>
                <a:cubicBezTo>
                  <a:pt x="89" y="11"/>
                  <a:pt x="95" y="12"/>
                  <a:pt x="102" y="14"/>
                </a:cubicBezTo>
                <a:cubicBezTo>
                  <a:pt x="120" y="19"/>
                  <a:pt x="135" y="31"/>
                  <a:pt x="145" y="47"/>
                </a:cubicBezTo>
                <a:cubicBezTo>
                  <a:pt x="155" y="64"/>
                  <a:pt x="157" y="83"/>
                  <a:pt x="152" y="102"/>
                </a:cubicBezTo>
                <a:close/>
                <a:moveTo>
                  <a:pt x="121" y="75"/>
                </a:moveTo>
                <a:cubicBezTo>
                  <a:pt x="70" y="46"/>
                  <a:pt x="70" y="46"/>
                  <a:pt x="70" y="46"/>
                </a:cubicBezTo>
                <a:cubicBezTo>
                  <a:pt x="67" y="44"/>
                  <a:pt x="64" y="44"/>
                  <a:pt x="61" y="46"/>
                </a:cubicBezTo>
                <a:cubicBezTo>
                  <a:pt x="59" y="47"/>
                  <a:pt x="57" y="50"/>
                  <a:pt x="57" y="5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57" y="116"/>
                  <a:pt x="59" y="119"/>
                  <a:pt x="61" y="120"/>
                </a:cubicBezTo>
                <a:cubicBezTo>
                  <a:pt x="63" y="121"/>
                  <a:pt x="64" y="121"/>
                  <a:pt x="66" y="121"/>
                </a:cubicBezTo>
                <a:cubicBezTo>
                  <a:pt x="67" y="121"/>
                  <a:pt x="69" y="121"/>
                  <a:pt x="70" y="120"/>
                </a:cubicBezTo>
                <a:cubicBezTo>
                  <a:pt x="121" y="91"/>
                  <a:pt x="121" y="91"/>
                  <a:pt x="121" y="91"/>
                </a:cubicBezTo>
                <a:cubicBezTo>
                  <a:pt x="124" y="89"/>
                  <a:pt x="126" y="86"/>
                  <a:pt x="126" y="83"/>
                </a:cubicBezTo>
                <a:cubicBezTo>
                  <a:pt x="126" y="80"/>
                  <a:pt x="124" y="77"/>
                  <a:pt x="121" y="75"/>
                </a:cubicBezTo>
                <a:close/>
                <a:moveTo>
                  <a:pt x="117" y="83"/>
                </a:moveTo>
                <a:cubicBezTo>
                  <a:pt x="66" y="113"/>
                  <a:pt x="66" y="113"/>
                  <a:pt x="66" y="113"/>
                </a:cubicBezTo>
                <a:cubicBezTo>
                  <a:pt x="66" y="113"/>
                  <a:pt x="66" y="113"/>
                  <a:pt x="65" y="113"/>
                </a:cubicBezTo>
                <a:cubicBezTo>
                  <a:pt x="65" y="113"/>
                  <a:pt x="65" y="113"/>
                  <a:pt x="65" y="113"/>
                </a:cubicBezTo>
                <a:cubicBezTo>
                  <a:pt x="65" y="53"/>
                  <a:pt x="65" y="53"/>
                  <a:pt x="65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5" y="53"/>
                  <a:pt x="66" y="53"/>
                  <a:pt x="66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117" y="83"/>
                  <a:pt x="117" y="83"/>
                  <a:pt x="117" y="83"/>
                </a:cubicBezTo>
                <a:cubicBezTo>
                  <a:pt x="117" y="83"/>
                  <a:pt x="117" y="83"/>
                  <a:pt x="117" y="83"/>
                </a:cubicBezTo>
                <a:cubicBezTo>
                  <a:pt x="117" y="83"/>
                  <a:pt x="117" y="83"/>
                  <a:pt x="117" y="83"/>
                </a:cubicBezTo>
                <a:close/>
                <a:moveTo>
                  <a:pt x="132" y="45"/>
                </a:moveTo>
                <a:cubicBezTo>
                  <a:pt x="122" y="32"/>
                  <a:pt x="107" y="24"/>
                  <a:pt x="91" y="21"/>
                </a:cubicBezTo>
                <a:cubicBezTo>
                  <a:pt x="89" y="21"/>
                  <a:pt x="87" y="23"/>
                  <a:pt x="87" y="25"/>
                </a:cubicBezTo>
                <a:cubicBezTo>
                  <a:pt x="86" y="27"/>
                  <a:pt x="88" y="29"/>
                  <a:pt x="90" y="30"/>
                </a:cubicBezTo>
                <a:cubicBezTo>
                  <a:pt x="104" y="32"/>
                  <a:pt x="117" y="39"/>
                  <a:pt x="126" y="50"/>
                </a:cubicBezTo>
                <a:cubicBezTo>
                  <a:pt x="126" y="51"/>
                  <a:pt x="128" y="52"/>
                  <a:pt x="129" y="52"/>
                </a:cubicBezTo>
                <a:cubicBezTo>
                  <a:pt x="130" y="52"/>
                  <a:pt x="131" y="51"/>
                  <a:pt x="131" y="51"/>
                </a:cubicBezTo>
                <a:cubicBezTo>
                  <a:pt x="133" y="49"/>
                  <a:pt x="134" y="47"/>
                  <a:pt x="132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Freeform 134">
            <a:extLst>
              <a:ext uri="{FF2B5EF4-FFF2-40B4-BE49-F238E27FC236}">
                <a16:creationId xmlns:a16="http://schemas.microsoft.com/office/drawing/2014/main" id="{2E702472-7C9B-4C5D-A774-CA11A1FC7781}"/>
              </a:ext>
            </a:extLst>
          </p:cNvPr>
          <p:cNvSpPr>
            <a:spLocks noEditPoints="1"/>
          </p:cNvSpPr>
          <p:nvPr/>
        </p:nvSpPr>
        <p:spPr bwMode="auto">
          <a:xfrm>
            <a:off x="8720711" y="5295072"/>
            <a:ext cx="436878" cy="440688"/>
          </a:xfrm>
          <a:custGeom>
            <a:avLst/>
            <a:gdLst>
              <a:gd name="T0" fmla="*/ 273050 w 160"/>
              <a:gd name="T1" fmla="*/ 0 h 160"/>
              <a:gd name="T2" fmla="*/ 0 w 160"/>
              <a:gd name="T3" fmla="*/ 275432 h 160"/>
              <a:gd name="T4" fmla="*/ 273050 w 160"/>
              <a:gd name="T5" fmla="*/ 550863 h 160"/>
              <a:gd name="T6" fmla="*/ 546100 w 160"/>
              <a:gd name="T7" fmla="*/ 275432 h 160"/>
              <a:gd name="T8" fmla="*/ 273050 w 160"/>
              <a:gd name="T9" fmla="*/ 0 h 160"/>
              <a:gd name="T10" fmla="*/ 273050 w 160"/>
              <a:gd name="T11" fmla="*/ 523320 h 160"/>
              <a:gd name="T12" fmla="*/ 27305 w 160"/>
              <a:gd name="T13" fmla="*/ 275432 h 160"/>
              <a:gd name="T14" fmla="*/ 273050 w 160"/>
              <a:gd name="T15" fmla="*/ 27543 h 160"/>
              <a:gd name="T16" fmla="*/ 518795 w 160"/>
              <a:gd name="T17" fmla="*/ 275432 h 160"/>
              <a:gd name="T18" fmla="*/ 273050 w 160"/>
              <a:gd name="T19" fmla="*/ 523320 h 160"/>
              <a:gd name="T20" fmla="*/ 361791 w 160"/>
              <a:gd name="T21" fmla="*/ 123944 h 160"/>
              <a:gd name="T22" fmla="*/ 341313 w 160"/>
              <a:gd name="T23" fmla="*/ 127387 h 160"/>
              <a:gd name="T24" fmla="*/ 348139 w 160"/>
              <a:gd name="T25" fmla="*/ 148044 h 160"/>
              <a:gd name="T26" fmla="*/ 419814 w 160"/>
              <a:gd name="T27" fmla="*/ 275432 h 160"/>
              <a:gd name="T28" fmla="*/ 273050 w 160"/>
              <a:gd name="T29" fmla="*/ 423476 h 160"/>
              <a:gd name="T30" fmla="*/ 126286 w 160"/>
              <a:gd name="T31" fmla="*/ 275432 h 160"/>
              <a:gd name="T32" fmla="*/ 197961 w 160"/>
              <a:gd name="T33" fmla="*/ 148044 h 160"/>
              <a:gd name="T34" fmla="*/ 204788 w 160"/>
              <a:gd name="T35" fmla="*/ 127387 h 160"/>
              <a:gd name="T36" fmla="*/ 184309 w 160"/>
              <a:gd name="T37" fmla="*/ 123944 h 160"/>
              <a:gd name="T38" fmla="*/ 98981 w 160"/>
              <a:gd name="T39" fmla="*/ 275432 h 160"/>
              <a:gd name="T40" fmla="*/ 273050 w 160"/>
              <a:gd name="T41" fmla="*/ 451019 h 160"/>
              <a:gd name="T42" fmla="*/ 447119 w 160"/>
              <a:gd name="T43" fmla="*/ 275432 h 160"/>
              <a:gd name="T44" fmla="*/ 361791 w 160"/>
              <a:gd name="T45" fmla="*/ 123944 h 160"/>
              <a:gd name="T46" fmla="*/ 273050 w 160"/>
              <a:gd name="T47" fmla="*/ 79187 h 160"/>
              <a:gd name="T48" fmla="*/ 259398 w 160"/>
              <a:gd name="T49" fmla="*/ 96401 h 160"/>
              <a:gd name="T50" fmla="*/ 259398 w 160"/>
              <a:gd name="T51" fmla="*/ 275432 h 160"/>
              <a:gd name="T52" fmla="*/ 273050 w 160"/>
              <a:gd name="T53" fmla="*/ 289203 h 160"/>
              <a:gd name="T54" fmla="*/ 286703 w 160"/>
              <a:gd name="T55" fmla="*/ 275432 h 160"/>
              <a:gd name="T56" fmla="*/ 286703 w 160"/>
              <a:gd name="T57" fmla="*/ 96401 h 160"/>
              <a:gd name="T58" fmla="*/ 273050 w 160"/>
              <a:gd name="T59" fmla="*/ 79187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2"/>
                </a:move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lose/>
                <a:moveTo>
                  <a:pt x="106" y="36"/>
                </a:moveTo>
                <a:cubicBezTo>
                  <a:pt x="104" y="35"/>
                  <a:pt x="101" y="35"/>
                  <a:pt x="100" y="37"/>
                </a:cubicBezTo>
                <a:cubicBezTo>
                  <a:pt x="99" y="39"/>
                  <a:pt x="100" y="42"/>
                  <a:pt x="102" y="43"/>
                </a:cubicBezTo>
                <a:cubicBezTo>
                  <a:pt x="115" y="51"/>
                  <a:pt x="123" y="65"/>
                  <a:pt x="123" y="80"/>
                </a:cubicBezTo>
                <a:cubicBezTo>
                  <a:pt x="123" y="104"/>
                  <a:pt x="104" y="123"/>
                  <a:pt x="80" y="123"/>
                </a:cubicBezTo>
                <a:cubicBezTo>
                  <a:pt x="56" y="123"/>
                  <a:pt x="37" y="104"/>
                  <a:pt x="37" y="80"/>
                </a:cubicBezTo>
                <a:cubicBezTo>
                  <a:pt x="37" y="65"/>
                  <a:pt x="45" y="51"/>
                  <a:pt x="58" y="43"/>
                </a:cubicBezTo>
                <a:cubicBezTo>
                  <a:pt x="60" y="42"/>
                  <a:pt x="61" y="39"/>
                  <a:pt x="60" y="37"/>
                </a:cubicBezTo>
                <a:cubicBezTo>
                  <a:pt x="59" y="35"/>
                  <a:pt x="56" y="35"/>
                  <a:pt x="54" y="36"/>
                </a:cubicBezTo>
                <a:cubicBezTo>
                  <a:pt x="39" y="45"/>
                  <a:pt x="29" y="62"/>
                  <a:pt x="29" y="80"/>
                </a:cubicBezTo>
                <a:cubicBezTo>
                  <a:pt x="29" y="108"/>
                  <a:pt x="52" y="131"/>
                  <a:pt x="80" y="131"/>
                </a:cubicBezTo>
                <a:cubicBezTo>
                  <a:pt x="108" y="131"/>
                  <a:pt x="131" y="108"/>
                  <a:pt x="131" y="80"/>
                </a:cubicBezTo>
                <a:cubicBezTo>
                  <a:pt x="131" y="62"/>
                  <a:pt x="121" y="45"/>
                  <a:pt x="106" y="36"/>
                </a:cubicBezTo>
                <a:close/>
                <a:moveTo>
                  <a:pt x="80" y="23"/>
                </a:moveTo>
                <a:cubicBezTo>
                  <a:pt x="78" y="23"/>
                  <a:pt x="76" y="25"/>
                  <a:pt x="76" y="28"/>
                </a:cubicBezTo>
                <a:cubicBezTo>
                  <a:pt x="76" y="80"/>
                  <a:pt x="76" y="80"/>
                  <a:pt x="76" y="80"/>
                </a:cubicBezTo>
                <a:cubicBezTo>
                  <a:pt x="76" y="82"/>
                  <a:pt x="78" y="84"/>
                  <a:pt x="80" y="84"/>
                </a:cubicBezTo>
                <a:cubicBezTo>
                  <a:pt x="82" y="84"/>
                  <a:pt x="84" y="82"/>
                  <a:pt x="84" y="80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25"/>
                  <a:pt x="82" y="23"/>
                  <a:pt x="80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" name="Freeform 135">
            <a:extLst>
              <a:ext uri="{FF2B5EF4-FFF2-40B4-BE49-F238E27FC236}">
                <a16:creationId xmlns:a16="http://schemas.microsoft.com/office/drawing/2014/main" id="{646D02DB-A8B9-4F27-8017-BB8CA7C565DF}"/>
              </a:ext>
            </a:extLst>
          </p:cNvPr>
          <p:cNvSpPr>
            <a:spLocks noEditPoints="1"/>
          </p:cNvSpPr>
          <p:nvPr/>
        </p:nvSpPr>
        <p:spPr bwMode="auto">
          <a:xfrm>
            <a:off x="8710788" y="3321397"/>
            <a:ext cx="436880" cy="421638"/>
          </a:xfrm>
          <a:custGeom>
            <a:avLst/>
            <a:gdLst>
              <a:gd name="T0" fmla="*/ 286703 w 160"/>
              <a:gd name="T1" fmla="*/ 27558 h 153"/>
              <a:gd name="T2" fmla="*/ 273050 w 160"/>
              <a:gd name="T3" fmla="*/ 0 h 153"/>
              <a:gd name="T4" fmla="*/ 259398 w 160"/>
              <a:gd name="T5" fmla="*/ 27558 h 153"/>
              <a:gd name="T6" fmla="*/ 0 w 160"/>
              <a:gd name="T7" fmla="*/ 51672 h 153"/>
              <a:gd name="T8" fmla="*/ 23892 w 160"/>
              <a:gd name="T9" fmla="*/ 99898 h 153"/>
              <a:gd name="T10" fmla="*/ 27305 w 160"/>
              <a:gd name="T11" fmla="*/ 375480 h 153"/>
              <a:gd name="T12" fmla="*/ 259398 w 160"/>
              <a:gd name="T13" fmla="*/ 399593 h 153"/>
              <a:gd name="T14" fmla="*/ 170656 w 160"/>
              <a:gd name="T15" fmla="*/ 502937 h 153"/>
              <a:gd name="T16" fmla="*/ 184309 w 160"/>
              <a:gd name="T17" fmla="*/ 523605 h 153"/>
              <a:gd name="T18" fmla="*/ 259398 w 160"/>
              <a:gd name="T19" fmla="*/ 513271 h 153"/>
              <a:gd name="T20" fmla="*/ 286703 w 160"/>
              <a:gd name="T21" fmla="*/ 513271 h 153"/>
              <a:gd name="T22" fmla="*/ 361791 w 160"/>
              <a:gd name="T23" fmla="*/ 523605 h 153"/>
              <a:gd name="T24" fmla="*/ 378857 w 160"/>
              <a:gd name="T25" fmla="*/ 520160 h 153"/>
              <a:gd name="T26" fmla="*/ 286703 w 160"/>
              <a:gd name="T27" fmla="*/ 437486 h 153"/>
              <a:gd name="T28" fmla="*/ 494903 w 160"/>
              <a:gd name="T29" fmla="*/ 399593 h 153"/>
              <a:gd name="T30" fmla="*/ 518795 w 160"/>
              <a:gd name="T31" fmla="*/ 99898 h 153"/>
              <a:gd name="T32" fmla="*/ 546100 w 160"/>
              <a:gd name="T33" fmla="*/ 72340 h 153"/>
              <a:gd name="T34" fmla="*/ 522208 w 160"/>
              <a:gd name="T35" fmla="*/ 27558 h 153"/>
              <a:gd name="T36" fmla="*/ 51197 w 160"/>
              <a:gd name="T37" fmla="*/ 375480 h 153"/>
              <a:gd name="T38" fmla="*/ 494903 w 160"/>
              <a:gd name="T39" fmla="*/ 99898 h 153"/>
              <a:gd name="T40" fmla="*/ 522208 w 160"/>
              <a:gd name="T41" fmla="*/ 72340 h 153"/>
              <a:gd name="T42" fmla="*/ 23892 w 160"/>
              <a:gd name="T43" fmla="*/ 51672 h 153"/>
              <a:gd name="T44" fmla="*/ 522208 w 160"/>
              <a:gd name="T45" fmla="*/ 72340 h 153"/>
              <a:gd name="T46" fmla="*/ 262811 w 160"/>
              <a:gd name="T47" fmla="*/ 144680 h 153"/>
              <a:gd name="T48" fmla="*/ 177483 w 160"/>
              <a:gd name="T49" fmla="*/ 230800 h 153"/>
              <a:gd name="T50" fmla="*/ 273050 w 160"/>
              <a:gd name="T51" fmla="*/ 347922 h 153"/>
              <a:gd name="T52" fmla="*/ 273050 w 160"/>
              <a:gd name="T53" fmla="*/ 134346 h 153"/>
              <a:gd name="T54" fmla="*/ 187722 w 160"/>
              <a:gd name="T55" fmla="*/ 251468 h 153"/>
              <a:gd name="T56" fmla="*/ 283289 w 160"/>
              <a:gd name="T57" fmla="*/ 241134 h 153"/>
              <a:gd name="T58" fmla="*/ 358378 w 160"/>
              <a:gd name="T59" fmla="*/ 241134 h 153"/>
              <a:gd name="T60" fmla="*/ 235506 w 160"/>
              <a:gd name="T61" fmla="*/ 124012 h 153"/>
              <a:gd name="T62" fmla="*/ 167243 w 160"/>
              <a:gd name="T63" fmla="*/ 213576 h 153"/>
              <a:gd name="T64" fmla="*/ 245745 w 160"/>
              <a:gd name="T65" fmla="*/ 203242 h 153"/>
              <a:gd name="T66" fmla="*/ 235506 w 160"/>
              <a:gd name="T67" fmla="*/ 124012 h 153"/>
              <a:gd name="T68" fmla="*/ 177483 w 160"/>
              <a:gd name="T69" fmla="*/ 192907 h 153"/>
              <a:gd name="T70" fmla="*/ 225266 w 160"/>
              <a:gd name="T71" fmla="*/ 192907 h 1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53">
                <a:moveTo>
                  <a:pt x="153" y="8"/>
                </a:move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8"/>
                  <a:pt x="76" y="8"/>
                  <a:pt x="76" y="8"/>
                </a:cubicBezTo>
                <a:cubicBezTo>
                  <a:pt x="7" y="8"/>
                  <a:pt x="7" y="8"/>
                  <a:pt x="7" y="8"/>
                </a:cubicBezTo>
                <a:cubicBezTo>
                  <a:pt x="3" y="8"/>
                  <a:pt x="0" y="11"/>
                  <a:pt x="0" y="15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5"/>
                  <a:pt x="3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109"/>
                  <a:pt x="8" y="109"/>
                  <a:pt x="8" y="109"/>
                </a:cubicBezTo>
                <a:cubicBezTo>
                  <a:pt x="8" y="113"/>
                  <a:pt x="11" y="116"/>
                  <a:pt x="15" y="11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50" y="146"/>
                  <a:pt x="50" y="146"/>
                  <a:pt x="50" y="146"/>
                </a:cubicBezTo>
                <a:cubicBezTo>
                  <a:pt x="48" y="148"/>
                  <a:pt x="48" y="150"/>
                  <a:pt x="49" y="151"/>
                </a:cubicBezTo>
                <a:cubicBezTo>
                  <a:pt x="50" y="153"/>
                  <a:pt x="53" y="153"/>
                  <a:pt x="54" y="152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49"/>
                  <a:pt x="76" y="149"/>
                  <a:pt x="76" y="149"/>
                </a:cubicBezTo>
                <a:cubicBezTo>
                  <a:pt x="76" y="151"/>
                  <a:pt x="78" y="153"/>
                  <a:pt x="80" y="153"/>
                </a:cubicBezTo>
                <a:cubicBezTo>
                  <a:pt x="82" y="153"/>
                  <a:pt x="84" y="151"/>
                  <a:pt x="84" y="149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106" y="152"/>
                  <a:pt x="106" y="152"/>
                  <a:pt x="106" y="152"/>
                </a:cubicBezTo>
                <a:cubicBezTo>
                  <a:pt x="107" y="153"/>
                  <a:pt x="107" y="153"/>
                  <a:pt x="108" y="153"/>
                </a:cubicBezTo>
                <a:cubicBezTo>
                  <a:pt x="109" y="153"/>
                  <a:pt x="110" y="152"/>
                  <a:pt x="111" y="151"/>
                </a:cubicBezTo>
                <a:cubicBezTo>
                  <a:pt x="112" y="150"/>
                  <a:pt x="112" y="148"/>
                  <a:pt x="110" y="146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145" y="116"/>
                  <a:pt x="145" y="116"/>
                  <a:pt x="145" y="116"/>
                </a:cubicBezTo>
                <a:cubicBezTo>
                  <a:pt x="149" y="116"/>
                  <a:pt x="152" y="113"/>
                  <a:pt x="152" y="10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7" y="29"/>
                  <a:pt x="160" y="25"/>
                  <a:pt x="160" y="21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11"/>
                  <a:pt x="157" y="8"/>
                  <a:pt x="153" y="8"/>
                </a:cubicBezTo>
                <a:close/>
                <a:moveTo>
                  <a:pt x="145" y="109"/>
                </a:moveTo>
                <a:cubicBezTo>
                  <a:pt x="15" y="109"/>
                  <a:pt x="15" y="109"/>
                  <a:pt x="15" y="109"/>
                </a:cubicBezTo>
                <a:cubicBezTo>
                  <a:pt x="15" y="29"/>
                  <a:pt x="15" y="29"/>
                  <a:pt x="15" y="29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45" y="109"/>
                  <a:pt x="145" y="109"/>
                  <a:pt x="145" y="109"/>
                </a:cubicBezTo>
                <a:close/>
                <a:moveTo>
                  <a:pt x="153" y="21"/>
                </a:moveTo>
                <a:cubicBezTo>
                  <a:pt x="7" y="21"/>
                  <a:pt x="7" y="21"/>
                  <a:pt x="7" y="21"/>
                </a:cubicBezTo>
                <a:cubicBezTo>
                  <a:pt x="7" y="15"/>
                  <a:pt x="7" y="15"/>
                  <a:pt x="7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21"/>
                  <a:pt x="153" y="21"/>
                  <a:pt x="153" y="21"/>
                </a:cubicBezTo>
                <a:close/>
                <a:moveTo>
                  <a:pt x="80" y="39"/>
                </a:moveTo>
                <a:cubicBezTo>
                  <a:pt x="78" y="39"/>
                  <a:pt x="77" y="40"/>
                  <a:pt x="77" y="42"/>
                </a:cubicBezTo>
                <a:cubicBezTo>
                  <a:pt x="77" y="67"/>
                  <a:pt x="77" y="67"/>
                  <a:pt x="77" y="67"/>
                </a:cubicBezTo>
                <a:cubicBezTo>
                  <a:pt x="52" y="67"/>
                  <a:pt x="52" y="67"/>
                  <a:pt x="52" y="67"/>
                </a:cubicBezTo>
                <a:cubicBezTo>
                  <a:pt x="50" y="67"/>
                  <a:pt x="49" y="68"/>
                  <a:pt x="49" y="70"/>
                </a:cubicBezTo>
                <a:cubicBezTo>
                  <a:pt x="49" y="87"/>
                  <a:pt x="63" y="101"/>
                  <a:pt x="80" y="101"/>
                </a:cubicBezTo>
                <a:cubicBezTo>
                  <a:pt x="97" y="101"/>
                  <a:pt x="111" y="87"/>
                  <a:pt x="111" y="70"/>
                </a:cubicBezTo>
                <a:cubicBezTo>
                  <a:pt x="111" y="53"/>
                  <a:pt x="97" y="39"/>
                  <a:pt x="80" y="39"/>
                </a:cubicBezTo>
                <a:close/>
                <a:moveTo>
                  <a:pt x="80" y="95"/>
                </a:moveTo>
                <a:cubicBezTo>
                  <a:pt x="67" y="95"/>
                  <a:pt x="57" y="86"/>
                  <a:pt x="55" y="73"/>
                </a:cubicBezTo>
                <a:cubicBezTo>
                  <a:pt x="80" y="73"/>
                  <a:pt x="80" y="73"/>
                  <a:pt x="80" y="73"/>
                </a:cubicBezTo>
                <a:cubicBezTo>
                  <a:pt x="82" y="73"/>
                  <a:pt x="83" y="72"/>
                  <a:pt x="83" y="70"/>
                </a:cubicBezTo>
                <a:cubicBezTo>
                  <a:pt x="83" y="46"/>
                  <a:pt x="83" y="46"/>
                  <a:pt x="83" y="46"/>
                </a:cubicBezTo>
                <a:cubicBezTo>
                  <a:pt x="95" y="47"/>
                  <a:pt x="105" y="58"/>
                  <a:pt x="105" y="70"/>
                </a:cubicBezTo>
                <a:cubicBezTo>
                  <a:pt x="105" y="84"/>
                  <a:pt x="94" y="95"/>
                  <a:pt x="80" y="95"/>
                </a:cubicBezTo>
                <a:close/>
                <a:moveTo>
                  <a:pt x="69" y="36"/>
                </a:moveTo>
                <a:cubicBezTo>
                  <a:pt x="56" y="36"/>
                  <a:pt x="45" y="46"/>
                  <a:pt x="45" y="59"/>
                </a:cubicBezTo>
                <a:cubicBezTo>
                  <a:pt x="45" y="61"/>
                  <a:pt x="47" y="62"/>
                  <a:pt x="49" y="62"/>
                </a:cubicBezTo>
                <a:cubicBezTo>
                  <a:pt x="69" y="62"/>
                  <a:pt x="69" y="62"/>
                  <a:pt x="69" y="62"/>
                </a:cubicBezTo>
                <a:cubicBezTo>
                  <a:pt x="71" y="62"/>
                  <a:pt x="72" y="61"/>
                  <a:pt x="72" y="59"/>
                </a:cubicBezTo>
                <a:cubicBezTo>
                  <a:pt x="72" y="39"/>
                  <a:pt x="72" y="39"/>
                  <a:pt x="72" y="39"/>
                </a:cubicBezTo>
                <a:cubicBezTo>
                  <a:pt x="72" y="37"/>
                  <a:pt x="71" y="36"/>
                  <a:pt x="69" y="36"/>
                </a:cubicBezTo>
                <a:close/>
                <a:moveTo>
                  <a:pt x="66" y="56"/>
                </a:moveTo>
                <a:cubicBezTo>
                  <a:pt x="52" y="56"/>
                  <a:pt x="52" y="56"/>
                  <a:pt x="52" y="56"/>
                </a:cubicBezTo>
                <a:cubicBezTo>
                  <a:pt x="53" y="49"/>
                  <a:pt x="59" y="44"/>
                  <a:pt x="66" y="42"/>
                </a:cubicBezTo>
                <a:lnTo>
                  <a:pt x="66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" name="Freeform 136">
            <a:extLst>
              <a:ext uri="{FF2B5EF4-FFF2-40B4-BE49-F238E27FC236}">
                <a16:creationId xmlns:a16="http://schemas.microsoft.com/office/drawing/2014/main" id="{A18B7DCB-4590-4EB6-BDF2-80F443C3001E}"/>
              </a:ext>
            </a:extLst>
          </p:cNvPr>
          <p:cNvSpPr>
            <a:spLocks noEditPoints="1"/>
          </p:cNvSpPr>
          <p:nvPr/>
        </p:nvSpPr>
        <p:spPr bwMode="auto">
          <a:xfrm>
            <a:off x="8726204" y="4345228"/>
            <a:ext cx="436878" cy="365758"/>
          </a:xfrm>
          <a:custGeom>
            <a:avLst/>
            <a:gdLst>
              <a:gd name="T0" fmla="*/ 406162 w 160"/>
              <a:gd name="T1" fmla="*/ 68752 h 133"/>
              <a:gd name="T2" fmla="*/ 392509 w 160"/>
              <a:gd name="T3" fmla="*/ 0 h 133"/>
              <a:gd name="T4" fmla="*/ 139938 w 160"/>
              <a:gd name="T5" fmla="*/ 10313 h 133"/>
              <a:gd name="T6" fmla="*/ 37544 w 160"/>
              <a:gd name="T7" fmla="*/ 68752 h 133"/>
              <a:gd name="T8" fmla="*/ 0 w 160"/>
              <a:gd name="T9" fmla="*/ 295633 h 133"/>
              <a:gd name="T10" fmla="*/ 139938 w 160"/>
              <a:gd name="T11" fmla="*/ 333447 h 133"/>
              <a:gd name="T12" fmla="*/ 153591 w 160"/>
              <a:gd name="T13" fmla="*/ 457200 h 133"/>
              <a:gd name="T14" fmla="*/ 406162 w 160"/>
              <a:gd name="T15" fmla="*/ 443450 h 133"/>
              <a:gd name="T16" fmla="*/ 508556 w 160"/>
              <a:gd name="T17" fmla="*/ 333447 h 133"/>
              <a:gd name="T18" fmla="*/ 546100 w 160"/>
              <a:gd name="T19" fmla="*/ 110003 h 133"/>
              <a:gd name="T20" fmla="*/ 406162 w 160"/>
              <a:gd name="T21" fmla="*/ 92815 h 133"/>
              <a:gd name="T22" fmla="*/ 433467 w 160"/>
              <a:gd name="T23" fmla="*/ 127191 h 133"/>
              <a:gd name="T24" fmla="*/ 406162 w 160"/>
              <a:gd name="T25" fmla="*/ 92815 h 133"/>
              <a:gd name="T26" fmla="*/ 382270 w 160"/>
              <a:gd name="T27" fmla="*/ 24063 h 133"/>
              <a:gd name="T28" fmla="*/ 163830 w 160"/>
              <a:gd name="T29" fmla="*/ 127191 h 133"/>
              <a:gd name="T30" fmla="*/ 112633 w 160"/>
              <a:gd name="T31" fmla="*/ 92815 h 133"/>
              <a:gd name="T32" fmla="*/ 139938 w 160"/>
              <a:gd name="T33" fmla="*/ 127191 h 133"/>
              <a:gd name="T34" fmla="*/ 112633 w 160"/>
              <a:gd name="T35" fmla="*/ 92815 h 133"/>
              <a:gd name="T36" fmla="*/ 163830 w 160"/>
              <a:gd name="T37" fmla="*/ 433137 h 133"/>
              <a:gd name="T38" fmla="*/ 382270 w 160"/>
              <a:gd name="T39" fmla="*/ 278445 h 133"/>
              <a:gd name="T40" fmla="*/ 522208 w 160"/>
              <a:gd name="T41" fmla="*/ 295633 h 133"/>
              <a:gd name="T42" fmla="*/ 508556 w 160"/>
              <a:gd name="T43" fmla="*/ 309383 h 133"/>
              <a:gd name="T44" fmla="*/ 406162 w 160"/>
              <a:gd name="T45" fmla="*/ 278445 h 133"/>
              <a:gd name="T46" fmla="*/ 436880 w 160"/>
              <a:gd name="T47" fmla="*/ 268132 h 133"/>
              <a:gd name="T48" fmla="*/ 392509 w 160"/>
              <a:gd name="T49" fmla="*/ 257820 h 133"/>
              <a:gd name="T50" fmla="*/ 119459 w 160"/>
              <a:gd name="T51" fmla="*/ 257820 h 133"/>
              <a:gd name="T52" fmla="*/ 119459 w 160"/>
              <a:gd name="T53" fmla="*/ 278445 h 133"/>
              <a:gd name="T54" fmla="*/ 139938 w 160"/>
              <a:gd name="T55" fmla="*/ 309383 h 133"/>
              <a:gd name="T56" fmla="*/ 23892 w 160"/>
              <a:gd name="T57" fmla="*/ 295633 h 133"/>
              <a:gd name="T58" fmla="*/ 37544 w 160"/>
              <a:gd name="T59" fmla="*/ 92815 h 133"/>
              <a:gd name="T60" fmla="*/ 88741 w 160"/>
              <a:gd name="T61" fmla="*/ 137504 h 133"/>
              <a:gd name="T62" fmla="*/ 443706 w 160"/>
              <a:gd name="T63" fmla="*/ 147817 h 133"/>
              <a:gd name="T64" fmla="*/ 457359 w 160"/>
              <a:gd name="T65" fmla="*/ 92815 h 133"/>
              <a:gd name="T66" fmla="*/ 522208 w 160"/>
              <a:gd name="T67" fmla="*/ 110003 h 133"/>
              <a:gd name="T68" fmla="*/ 75089 w 160"/>
              <a:gd name="T69" fmla="*/ 175317 h 133"/>
              <a:gd name="T70" fmla="*/ 75089 w 160"/>
              <a:gd name="T71" fmla="*/ 202818 h 133"/>
              <a:gd name="T72" fmla="*/ 75089 w 160"/>
              <a:gd name="T73" fmla="*/ 175317 h 133"/>
              <a:gd name="T74" fmla="*/ 215027 w 160"/>
              <a:gd name="T75" fmla="*/ 367823 h 133"/>
              <a:gd name="T76" fmla="*/ 215027 w 160"/>
              <a:gd name="T77" fmla="*/ 391886 h 133"/>
              <a:gd name="T78" fmla="*/ 279876 w 160"/>
              <a:gd name="T79" fmla="*/ 381573 h 133"/>
              <a:gd name="T80" fmla="*/ 331073 w 160"/>
              <a:gd name="T81" fmla="*/ 309383 h 133"/>
              <a:gd name="T82" fmla="*/ 204788 w 160"/>
              <a:gd name="T83" fmla="*/ 319696 h 133"/>
              <a:gd name="T84" fmla="*/ 331073 w 160"/>
              <a:gd name="T85" fmla="*/ 333447 h 133"/>
              <a:gd name="T86" fmla="*/ 331073 w 160"/>
              <a:gd name="T87" fmla="*/ 309383 h 13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33">
                <a:moveTo>
                  <a:pt x="149" y="20"/>
                </a:moveTo>
                <a:cubicBezTo>
                  <a:pt x="119" y="20"/>
                  <a:pt x="119" y="20"/>
                  <a:pt x="119" y="20"/>
                </a:cubicBezTo>
                <a:cubicBezTo>
                  <a:pt x="119" y="3"/>
                  <a:pt x="119" y="3"/>
                  <a:pt x="119" y="3"/>
                </a:cubicBezTo>
                <a:cubicBezTo>
                  <a:pt x="119" y="2"/>
                  <a:pt x="117" y="0"/>
                  <a:pt x="11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3" y="0"/>
                  <a:pt x="41" y="2"/>
                  <a:pt x="41" y="3"/>
                </a:cubicBezTo>
                <a:cubicBezTo>
                  <a:pt x="41" y="20"/>
                  <a:pt x="41" y="20"/>
                  <a:pt x="4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5" y="20"/>
                  <a:pt x="0" y="25"/>
                  <a:pt x="0" y="3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2"/>
                  <a:pt x="5" y="97"/>
                  <a:pt x="11" y="97"/>
                </a:cubicBezTo>
                <a:cubicBezTo>
                  <a:pt x="41" y="97"/>
                  <a:pt x="41" y="97"/>
                  <a:pt x="41" y="97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1" y="131"/>
                  <a:pt x="43" y="133"/>
                  <a:pt x="45" y="133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17" y="133"/>
                  <a:pt x="119" y="131"/>
                  <a:pt x="119" y="129"/>
                </a:cubicBezTo>
                <a:cubicBezTo>
                  <a:pt x="119" y="97"/>
                  <a:pt x="119" y="97"/>
                  <a:pt x="119" y="97"/>
                </a:cubicBezTo>
                <a:cubicBezTo>
                  <a:pt x="149" y="97"/>
                  <a:pt x="149" y="97"/>
                  <a:pt x="149" y="97"/>
                </a:cubicBezTo>
                <a:cubicBezTo>
                  <a:pt x="155" y="97"/>
                  <a:pt x="160" y="92"/>
                  <a:pt x="160" y="86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5"/>
                  <a:pt x="155" y="20"/>
                  <a:pt x="149" y="20"/>
                </a:cubicBezTo>
                <a:close/>
                <a:moveTo>
                  <a:pt x="119" y="27"/>
                </a:moveTo>
                <a:cubicBezTo>
                  <a:pt x="127" y="27"/>
                  <a:pt x="127" y="27"/>
                  <a:pt x="127" y="27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19" y="37"/>
                  <a:pt x="119" y="37"/>
                  <a:pt x="119" y="37"/>
                </a:cubicBezTo>
                <a:lnTo>
                  <a:pt x="119" y="27"/>
                </a:lnTo>
                <a:close/>
                <a:moveTo>
                  <a:pt x="48" y="7"/>
                </a:moveTo>
                <a:cubicBezTo>
                  <a:pt x="112" y="7"/>
                  <a:pt x="112" y="7"/>
                  <a:pt x="112" y="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48" y="37"/>
                  <a:pt x="48" y="37"/>
                  <a:pt x="48" y="37"/>
                </a:cubicBezTo>
                <a:lnTo>
                  <a:pt x="48" y="7"/>
                </a:lnTo>
                <a:close/>
                <a:moveTo>
                  <a:pt x="33" y="27"/>
                </a:moveTo>
                <a:cubicBezTo>
                  <a:pt x="41" y="27"/>
                  <a:pt x="41" y="27"/>
                  <a:pt x="41" y="27"/>
                </a:cubicBezTo>
                <a:cubicBezTo>
                  <a:pt x="41" y="37"/>
                  <a:pt x="41" y="37"/>
                  <a:pt x="41" y="37"/>
                </a:cubicBezTo>
                <a:cubicBezTo>
                  <a:pt x="33" y="37"/>
                  <a:pt x="33" y="37"/>
                  <a:pt x="33" y="37"/>
                </a:cubicBezTo>
                <a:lnTo>
                  <a:pt x="33" y="27"/>
                </a:lnTo>
                <a:close/>
                <a:moveTo>
                  <a:pt x="112" y="126"/>
                </a:moveTo>
                <a:cubicBezTo>
                  <a:pt x="48" y="126"/>
                  <a:pt x="48" y="126"/>
                  <a:pt x="48" y="126"/>
                </a:cubicBezTo>
                <a:cubicBezTo>
                  <a:pt x="48" y="81"/>
                  <a:pt x="48" y="81"/>
                  <a:pt x="48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53" y="86"/>
                </a:moveTo>
                <a:cubicBezTo>
                  <a:pt x="153" y="86"/>
                  <a:pt x="153" y="86"/>
                  <a:pt x="153" y="86"/>
                </a:cubicBezTo>
                <a:cubicBezTo>
                  <a:pt x="153" y="88"/>
                  <a:pt x="151" y="90"/>
                  <a:pt x="149" y="90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25" y="81"/>
                  <a:pt x="125" y="81"/>
                  <a:pt x="125" y="81"/>
                </a:cubicBezTo>
                <a:cubicBezTo>
                  <a:pt x="127" y="81"/>
                  <a:pt x="128" y="80"/>
                  <a:pt x="128" y="78"/>
                </a:cubicBezTo>
                <a:cubicBezTo>
                  <a:pt x="128" y="76"/>
                  <a:pt x="127" y="75"/>
                  <a:pt x="12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3" y="75"/>
                  <a:pt x="32" y="76"/>
                  <a:pt x="32" y="78"/>
                </a:cubicBezTo>
                <a:cubicBezTo>
                  <a:pt x="32" y="80"/>
                  <a:pt x="33" y="81"/>
                  <a:pt x="35" y="81"/>
                </a:cubicBezTo>
                <a:cubicBezTo>
                  <a:pt x="41" y="81"/>
                  <a:pt x="41" y="81"/>
                  <a:pt x="41" y="81"/>
                </a:cubicBezTo>
                <a:cubicBezTo>
                  <a:pt x="41" y="90"/>
                  <a:pt x="41" y="90"/>
                  <a:pt x="41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9" y="90"/>
                  <a:pt x="7" y="88"/>
                  <a:pt x="7" y="86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29"/>
                  <a:pt x="9" y="27"/>
                  <a:pt x="11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2"/>
                  <a:pt x="28" y="43"/>
                  <a:pt x="30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2" y="43"/>
                  <a:pt x="134" y="42"/>
                  <a:pt x="134" y="40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51" y="27"/>
                  <a:pt x="153" y="29"/>
                  <a:pt x="153" y="32"/>
                </a:cubicBezTo>
                <a:lnTo>
                  <a:pt x="153" y="86"/>
                </a:lnTo>
                <a:close/>
                <a:moveTo>
                  <a:pt x="22" y="51"/>
                </a:moveTo>
                <a:cubicBezTo>
                  <a:pt x="24" y="51"/>
                  <a:pt x="26" y="53"/>
                  <a:pt x="26" y="55"/>
                </a:cubicBezTo>
                <a:cubicBezTo>
                  <a:pt x="26" y="57"/>
                  <a:pt x="24" y="59"/>
                  <a:pt x="22" y="59"/>
                </a:cubicBezTo>
                <a:cubicBezTo>
                  <a:pt x="19" y="59"/>
                  <a:pt x="17" y="57"/>
                  <a:pt x="17" y="55"/>
                </a:cubicBezTo>
                <a:cubicBezTo>
                  <a:pt x="17" y="53"/>
                  <a:pt x="19" y="51"/>
                  <a:pt x="22" y="51"/>
                </a:cubicBezTo>
                <a:close/>
                <a:moveTo>
                  <a:pt x="79" y="107"/>
                </a:moveTo>
                <a:cubicBezTo>
                  <a:pt x="63" y="107"/>
                  <a:pt x="63" y="107"/>
                  <a:pt x="63" y="107"/>
                </a:cubicBezTo>
                <a:cubicBezTo>
                  <a:pt x="61" y="107"/>
                  <a:pt x="60" y="109"/>
                  <a:pt x="60" y="111"/>
                </a:cubicBezTo>
                <a:cubicBezTo>
                  <a:pt x="60" y="112"/>
                  <a:pt x="61" y="114"/>
                  <a:pt x="63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81" y="114"/>
                  <a:pt x="82" y="112"/>
                  <a:pt x="82" y="111"/>
                </a:cubicBezTo>
                <a:cubicBezTo>
                  <a:pt x="82" y="109"/>
                  <a:pt x="81" y="107"/>
                  <a:pt x="79" y="107"/>
                </a:cubicBezTo>
                <a:close/>
                <a:moveTo>
                  <a:pt x="97" y="90"/>
                </a:moveTo>
                <a:cubicBezTo>
                  <a:pt x="63" y="90"/>
                  <a:pt x="63" y="90"/>
                  <a:pt x="63" y="90"/>
                </a:cubicBezTo>
                <a:cubicBezTo>
                  <a:pt x="61" y="90"/>
                  <a:pt x="60" y="92"/>
                  <a:pt x="60" y="93"/>
                </a:cubicBezTo>
                <a:cubicBezTo>
                  <a:pt x="60" y="95"/>
                  <a:pt x="61" y="97"/>
                  <a:pt x="63" y="97"/>
                </a:cubicBezTo>
                <a:cubicBezTo>
                  <a:pt x="97" y="97"/>
                  <a:pt x="97" y="97"/>
                  <a:pt x="97" y="97"/>
                </a:cubicBezTo>
                <a:cubicBezTo>
                  <a:pt x="99" y="97"/>
                  <a:pt x="100" y="95"/>
                  <a:pt x="100" y="93"/>
                </a:cubicBezTo>
                <a:cubicBezTo>
                  <a:pt x="100" y="92"/>
                  <a:pt x="99" y="90"/>
                  <a:pt x="97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Freeform 142">
            <a:extLst>
              <a:ext uri="{FF2B5EF4-FFF2-40B4-BE49-F238E27FC236}">
                <a16:creationId xmlns:a16="http://schemas.microsoft.com/office/drawing/2014/main" id="{DBCACD61-1A65-49F8-AF6D-DD4EDD0206A6}"/>
              </a:ext>
            </a:extLst>
          </p:cNvPr>
          <p:cNvSpPr>
            <a:spLocks noEditPoints="1"/>
          </p:cNvSpPr>
          <p:nvPr/>
        </p:nvSpPr>
        <p:spPr bwMode="auto">
          <a:xfrm>
            <a:off x="9719311" y="1342629"/>
            <a:ext cx="436878" cy="365758"/>
          </a:xfrm>
          <a:custGeom>
            <a:avLst/>
            <a:gdLst>
              <a:gd name="T0" fmla="*/ 194548 w 160"/>
              <a:gd name="T1" fmla="*/ 48126 h 133"/>
              <a:gd name="T2" fmla="*/ 160417 w 160"/>
              <a:gd name="T3" fmla="*/ 0 h 133"/>
              <a:gd name="T4" fmla="*/ 68263 w 160"/>
              <a:gd name="T5" fmla="*/ 34376 h 133"/>
              <a:gd name="T6" fmla="*/ 13653 w 160"/>
              <a:gd name="T7" fmla="*/ 48126 h 133"/>
              <a:gd name="T8" fmla="*/ 13653 w 160"/>
              <a:gd name="T9" fmla="*/ 79065 h 133"/>
              <a:gd name="T10" fmla="*/ 68263 w 160"/>
              <a:gd name="T11" fmla="*/ 89377 h 133"/>
              <a:gd name="T12" fmla="*/ 160417 w 160"/>
              <a:gd name="T13" fmla="*/ 127191 h 133"/>
              <a:gd name="T14" fmla="*/ 194548 w 160"/>
              <a:gd name="T15" fmla="*/ 79065 h 133"/>
              <a:gd name="T16" fmla="*/ 546100 w 160"/>
              <a:gd name="T17" fmla="*/ 61877 h 133"/>
              <a:gd name="T18" fmla="*/ 167243 w 160"/>
              <a:gd name="T19" fmla="*/ 89377 h 133"/>
              <a:gd name="T20" fmla="*/ 105807 w 160"/>
              <a:gd name="T21" fmla="*/ 99690 h 133"/>
              <a:gd name="T22" fmla="*/ 98981 w 160"/>
              <a:gd name="T23" fmla="*/ 34376 h 133"/>
              <a:gd name="T24" fmla="*/ 160417 w 160"/>
              <a:gd name="T25" fmla="*/ 27501 h 133"/>
              <a:gd name="T26" fmla="*/ 167243 w 160"/>
              <a:gd name="T27" fmla="*/ 89377 h 133"/>
              <a:gd name="T28" fmla="*/ 477838 w 160"/>
              <a:gd name="T29" fmla="*/ 206256 h 133"/>
              <a:gd name="T30" fmla="*/ 440293 w 160"/>
              <a:gd name="T31" fmla="*/ 158129 h 133"/>
              <a:gd name="T32" fmla="*/ 351552 w 160"/>
              <a:gd name="T33" fmla="*/ 195943 h 133"/>
              <a:gd name="T34" fmla="*/ 13653 w 160"/>
              <a:gd name="T35" fmla="*/ 206256 h 133"/>
              <a:gd name="T36" fmla="*/ 13653 w 160"/>
              <a:gd name="T37" fmla="*/ 237194 h 133"/>
              <a:gd name="T38" fmla="*/ 351552 w 160"/>
              <a:gd name="T39" fmla="*/ 250944 h 133"/>
              <a:gd name="T40" fmla="*/ 440293 w 160"/>
              <a:gd name="T41" fmla="*/ 285320 h 133"/>
              <a:gd name="T42" fmla="*/ 477838 w 160"/>
              <a:gd name="T43" fmla="*/ 237194 h 133"/>
              <a:gd name="T44" fmla="*/ 546100 w 160"/>
              <a:gd name="T45" fmla="*/ 223444 h 133"/>
              <a:gd name="T46" fmla="*/ 447119 w 160"/>
              <a:gd name="T47" fmla="*/ 250944 h 133"/>
              <a:gd name="T48" fmla="*/ 385683 w 160"/>
              <a:gd name="T49" fmla="*/ 257820 h 133"/>
              <a:gd name="T50" fmla="*/ 378857 w 160"/>
              <a:gd name="T51" fmla="*/ 195943 h 133"/>
              <a:gd name="T52" fmla="*/ 440293 w 160"/>
              <a:gd name="T53" fmla="*/ 189068 h 133"/>
              <a:gd name="T54" fmla="*/ 447119 w 160"/>
              <a:gd name="T55" fmla="*/ 250944 h 133"/>
              <a:gd name="T56" fmla="*/ 293529 w 160"/>
              <a:gd name="T57" fmla="*/ 378135 h 133"/>
              <a:gd name="T58" fmla="*/ 259398 w 160"/>
              <a:gd name="T59" fmla="*/ 330009 h 133"/>
              <a:gd name="T60" fmla="*/ 170656 w 160"/>
              <a:gd name="T61" fmla="*/ 364385 h 133"/>
              <a:gd name="T62" fmla="*/ 13653 w 160"/>
              <a:gd name="T63" fmla="*/ 378135 h 133"/>
              <a:gd name="T64" fmla="*/ 13653 w 160"/>
              <a:gd name="T65" fmla="*/ 405636 h 133"/>
              <a:gd name="T66" fmla="*/ 170656 w 160"/>
              <a:gd name="T67" fmla="*/ 419386 h 133"/>
              <a:gd name="T68" fmla="*/ 259398 w 160"/>
              <a:gd name="T69" fmla="*/ 457200 h 133"/>
              <a:gd name="T70" fmla="*/ 293529 w 160"/>
              <a:gd name="T71" fmla="*/ 405636 h 133"/>
              <a:gd name="T72" fmla="*/ 546100 w 160"/>
              <a:gd name="T73" fmla="*/ 391886 h 133"/>
              <a:gd name="T74" fmla="*/ 266224 w 160"/>
              <a:gd name="T75" fmla="*/ 419386 h 133"/>
              <a:gd name="T76" fmla="*/ 204788 w 160"/>
              <a:gd name="T77" fmla="*/ 426262 h 133"/>
              <a:gd name="T78" fmla="*/ 197961 w 160"/>
              <a:gd name="T79" fmla="*/ 364385 h 133"/>
              <a:gd name="T80" fmla="*/ 259398 w 160"/>
              <a:gd name="T81" fmla="*/ 357510 h 133"/>
              <a:gd name="T82" fmla="*/ 266224 w 160"/>
              <a:gd name="T83" fmla="*/ 419386 h 1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33">
                <a:moveTo>
                  <a:pt x="156" y="14"/>
                </a:moveTo>
                <a:cubicBezTo>
                  <a:pt x="57" y="14"/>
                  <a:pt x="57" y="14"/>
                  <a:pt x="57" y="14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5"/>
                  <a:pt x="53" y="0"/>
                  <a:pt x="47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5" y="0"/>
                  <a:pt x="20" y="5"/>
                  <a:pt x="20" y="10"/>
                </a:cubicBezTo>
                <a:cubicBezTo>
                  <a:pt x="20" y="14"/>
                  <a:pt x="20" y="14"/>
                  <a:pt x="20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2" y="14"/>
                  <a:pt x="0" y="16"/>
                  <a:pt x="0" y="18"/>
                </a:cubicBezTo>
                <a:cubicBezTo>
                  <a:pt x="0" y="21"/>
                  <a:pt x="2" y="23"/>
                  <a:pt x="4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32"/>
                  <a:pt x="25" y="37"/>
                  <a:pt x="3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53" y="37"/>
                  <a:pt x="57" y="32"/>
                  <a:pt x="57" y="26"/>
                </a:cubicBezTo>
                <a:cubicBezTo>
                  <a:pt x="57" y="23"/>
                  <a:pt x="57" y="23"/>
                  <a:pt x="57" y="23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58" y="23"/>
                  <a:pt x="160" y="21"/>
                  <a:pt x="160" y="18"/>
                </a:cubicBezTo>
                <a:cubicBezTo>
                  <a:pt x="160" y="16"/>
                  <a:pt x="158" y="14"/>
                  <a:pt x="156" y="14"/>
                </a:cubicBezTo>
                <a:close/>
                <a:moveTo>
                  <a:pt x="49" y="26"/>
                </a:moveTo>
                <a:cubicBezTo>
                  <a:pt x="49" y="28"/>
                  <a:pt x="48" y="29"/>
                  <a:pt x="47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0" y="29"/>
                  <a:pt x="29" y="28"/>
                  <a:pt x="29" y="26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9"/>
                  <a:pt x="30" y="8"/>
                  <a:pt x="31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8" y="8"/>
                  <a:pt x="49" y="9"/>
                  <a:pt x="49" y="10"/>
                </a:cubicBezTo>
                <a:lnTo>
                  <a:pt x="49" y="26"/>
                </a:lnTo>
                <a:close/>
                <a:moveTo>
                  <a:pt x="156" y="60"/>
                </a:moveTo>
                <a:cubicBezTo>
                  <a:pt x="140" y="60"/>
                  <a:pt x="140" y="60"/>
                  <a:pt x="140" y="60"/>
                </a:cubicBezTo>
                <a:cubicBezTo>
                  <a:pt x="140" y="57"/>
                  <a:pt x="140" y="57"/>
                  <a:pt x="140" y="57"/>
                </a:cubicBezTo>
                <a:cubicBezTo>
                  <a:pt x="140" y="51"/>
                  <a:pt x="135" y="46"/>
                  <a:pt x="129" y="46"/>
                </a:cubicBezTo>
                <a:cubicBezTo>
                  <a:pt x="113" y="46"/>
                  <a:pt x="113" y="46"/>
                  <a:pt x="113" y="46"/>
                </a:cubicBezTo>
                <a:cubicBezTo>
                  <a:pt x="107" y="46"/>
                  <a:pt x="103" y="51"/>
                  <a:pt x="103" y="57"/>
                </a:cubicBezTo>
                <a:cubicBezTo>
                  <a:pt x="103" y="60"/>
                  <a:pt x="103" y="60"/>
                  <a:pt x="103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" y="60"/>
                  <a:pt x="0" y="62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73"/>
                  <a:pt x="103" y="73"/>
                  <a:pt x="103" y="73"/>
                </a:cubicBezTo>
                <a:cubicBezTo>
                  <a:pt x="103" y="78"/>
                  <a:pt x="107" y="83"/>
                  <a:pt x="113" y="83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35" y="83"/>
                  <a:pt x="140" y="78"/>
                  <a:pt x="140" y="73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56" y="69"/>
                  <a:pt x="156" y="69"/>
                  <a:pt x="156" y="69"/>
                </a:cubicBezTo>
                <a:cubicBezTo>
                  <a:pt x="158" y="69"/>
                  <a:pt x="160" y="67"/>
                  <a:pt x="160" y="65"/>
                </a:cubicBezTo>
                <a:cubicBezTo>
                  <a:pt x="160" y="62"/>
                  <a:pt x="158" y="60"/>
                  <a:pt x="156" y="60"/>
                </a:cubicBezTo>
                <a:close/>
                <a:moveTo>
                  <a:pt x="131" y="73"/>
                </a:moveTo>
                <a:cubicBezTo>
                  <a:pt x="131" y="74"/>
                  <a:pt x="130" y="75"/>
                  <a:pt x="129" y="75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2" y="75"/>
                  <a:pt x="111" y="74"/>
                  <a:pt x="111" y="73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5"/>
                  <a:pt x="112" y="55"/>
                  <a:pt x="113" y="55"/>
                </a:cubicBezTo>
                <a:cubicBezTo>
                  <a:pt x="129" y="55"/>
                  <a:pt x="129" y="55"/>
                  <a:pt x="129" y="55"/>
                </a:cubicBezTo>
                <a:cubicBezTo>
                  <a:pt x="130" y="55"/>
                  <a:pt x="131" y="55"/>
                  <a:pt x="131" y="57"/>
                </a:cubicBezTo>
                <a:lnTo>
                  <a:pt x="131" y="73"/>
                </a:lnTo>
                <a:close/>
                <a:moveTo>
                  <a:pt x="156" y="110"/>
                </a:moveTo>
                <a:cubicBezTo>
                  <a:pt x="86" y="110"/>
                  <a:pt x="86" y="110"/>
                  <a:pt x="86" y="110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86" y="100"/>
                  <a:pt x="82" y="96"/>
                  <a:pt x="76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54" y="96"/>
                  <a:pt x="50" y="100"/>
                  <a:pt x="50" y="106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4" y="110"/>
                  <a:pt x="4" y="110"/>
                  <a:pt x="4" y="110"/>
                </a:cubicBezTo>
                <a:cubicBezTo>
                  <a:pt x="2" y="110"/>
                  <a:pt x="0" y="112"/>
                  <a:pt x="0" y="114"/>
                </a:cubicBezTo>
                <a:cubicBezTo>
                  <a:pt x="0" y="117"/>
                  <a:pt x="2" y="118"/>
                  <a:pt x="4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8"/>
                  <a:pt x="54" y="133"/>
                  <a:pt x="60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82" y="133"/>
                  <a:pt x="86" y="128"/>
                  <a:pt x="86" y="122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8" y="118"/>
                  <a:pt x="160" y="117"/>
                  <a:pt x="160" y="114"/>
                </a:cubicBezTo>
                <a:cubicBezTo>
                  <a:pt x="160" y="112"/>
                  <a:pt x="158" y="110"/>
                  <a:pt x="156" y="110"/>
                </a:cubicBezTo>
                <a:close/>
                <a:moveTo>
                  <a:pt x="78" y="122"/>
                </a:moveTo>
                <a:cubicBezTo>
                  <a:pt x="78" y="123"/>
                  <a:pt x="77" y="124"/>
                  <a:pt x="76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59" y="124"/>
                  <a:pt x="58" y="123"/>
                  <a:pt x="58" y="122"/>
                </a:cubicBezTo>
                <a:cubicBezTo>
                  <a:pt x="58" y="106"/>
                  <a:pt x="58" y="106"/>
                  <a:pt x="58" y="106"/>
                </a:cubicBezTo>
                <a:cubicBezTo>
                  <a:pt x="58" y="105"/>
                  <a:pt x="59" y="104"/>
                  <a:pt x="60" y="104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77" y="104"/>
                  <a:pt x="78" y="105"/>
                  <a:pt x="78" y="106"/>
                </a:cubicBezTo>
                <a:lnTo>
                  <a:pt x="78" y="1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" name="Freeform 143">
            <a:extLst>
              <a:ext uri="{FF2B5EF4-FFF2-40B4-BE49-F238E27FC236}">
                <a16:creationId xmlns:a16="http://schemas.microsoft.com/office/drawing/2014/main" id="{0EE5F7C0-0BC6-4D79-B0A4-6738647FCF9E}"/>
              </a:ext>
            </a:extLst>
          </p:cNvPr>
          <p:cNvSpPr>
            <a:spLocks noEditPoints="1"/>
          </p:cNvSpPr>
          <p:nvPr/>
        </p:nvSpPr>
        <p:spPr bwMode="auto">
          <a:xfrm>
            <a:off x="9716454" y="2304948"/>
            <a:ext cx="439418" cy="443228"/>
          </a:xfrm>
          <a:custGeom>
            <a:avLst/>
            <a:gdLst>
              <a:gd name="T0" fmla="*/ 354811 w 161"/>
              <a:gd name="T1" fmla="*/ 340682 h 161"/>
              <a:gd name="T2" fmla="*/ 324106 w 161"/>
              <a:gd name="T3" fmla="*/ 268416 h 161"/>
              <a:gd name="T4" fmla="*/ 269520 w 161"/>
              <a:gd name="T5" fmla="*/ 199591 h 161"/>
              <a:gd name="T6" fmla="*/ 167171 w 161"/>
              <a:gd name="T7" fmla="*/ 213356 h 161"/>
              <a:gd name="T8" fmla="*/ 85291 w 161"/>
              <a:gd name="T9" fmla="*/ 227121 h 161"/>
              <a:gd name="T10" fmla="*/ 17058 w 161"/>
              <a:gd name="T11" fmla="*/ 282181 h 161"/>
              <a:gd name="T12" fmla="*/ 30705 w 161"/>
              <a:gd name="T13" fmla="*/ 385418 h 161"/>
              <a:gd name="T14" fmla="*/ 44351 w 161"/>
              <a:gd name="T15" fmla="*/ 468007 h 161"/>
              <a:gd name="T16" fmla="*/ 98938 w 161"/>
              <a:gd name="T17" fmla="*/ 536832 h 161"/>
              <a:gd name="T18" fmla="*/ 167171 w 161"/>
              <a:gd name="T19" fmla="*/ 523067 h 161"/>
              <a:gd name="T20" fmla="*/ 269520 w 161"/>
              <a:gd name="T21" fmla="*/ 536832 h 161"/>
              <a:gd name="T22" fmla="*/ 324106 w 161"/>
              <a:gd name="T23" fmla="*/ 468007 h 161"/>
              <a:gd name="T24" fmla="*/ 327518 w 161"/>
              <a:gd name="T25" fmla="*/ 443919 h 161"/>
              <a:gd name="T26" fmla="*/ 255873 w 161"/>
              <a:gd name="T27" fmla="*/ 495537 h 161"/>
              <a:gd name="T28" fmla="*/ 201287 w 161"/>
              <a:gd name="T29" fmla="*/ 495537 h 161"/>
              <a:gd name="T30" fmla="*/ 109173 w 161"/>
              <a:gd name="T31" fmla="*/ 512743 h 161"/>
              <a:gd name="T32" fmla="*/ 57998 w 161"/>
              <a:gd name="T33" fmla="*/ 440477 h 161"/>
              <a:gd name="T34" fmla="*/ 57998 w 161"/>
              <a:gd name="T35" fmla="*/ 385418 h 161"/>
              <a:gd name="T36" fmla="*/ 40940 w 161"/>
              <a:gd name="T37" fmla="*/ 292505 h 161"/>
              <a:gd name="T38" fmla="*/ 112584 w 161"/>
              <a:gd name="T39" fmla="*/ 240886 h 161"/>
              <a:gd name="T40" fmla="*/ 167171 w 161"/>
              <a:gd name="T41" fmla="*/ 240886 h 161"/>
              <a:gd name="T42" fmla="*/ 259285 w 161"/>
              <a:gd name="T43" fmla="*/ 223680 h 161"/>
              <a:gd name="T44" fmla="*/ 310460 w 161"/>
              <a:gd name="T45" fmla="*/ 295946 h 161"/>
              <a:gd name="T46" fmla="*/ 310460 w 161"/>
              <a:gd name="T47" fmla="*/ 351005 h 161"/>
              <a:gd name="T48" fmla="*/ 327518 w 161"/>
              <a:gd name="T49" fmla="*/ 443919 h 161"/>
              <a:gd name="T50" fmla="*/ 105761 w 161"/>
              <a:gd name="T51" fmla="*/ 399183 h 161"/>
              <a:gd name="T52" fmla="*/ 262697 w 161"/>
              <a:gd name="T53" fmla="*/ 337241 h 161"/>
              <a:gd name="T54" fmla="*/ 160347 w 161"/>
              <a:gd name="T55" fmla="*/ 313152 h 161"/>
              <a:gd name="T56" fmla="*/ 532217 w 161"/>
              <a:gd name="T57" fmla="*/ 110119 h 161"/>
              <a:gd name="T58" fmla="*/ 518570 w 161"/>
              <a:gd name="T59" fmla="*/ 48177 h 161"/>
              <a:gd name="T60" fmla="*/ 443514 w 161"/>
              <a:gd name="T61" fmla="*/ 30971 h 161"/>
              <a:gd name="T62" fmla="*/ 378693 w 161"/>
              <a:gd name="T63" fmla="*/ 17206 h 161"/>
              <a:gd name="T64" fmla="*/ 320695 w 161"/>
              <a:gd name="T65" fmla="*/ 30971 h 161"/>
              <a:gd name="T66" fmla="*/ 300225 w 161"/>
              <a:gd name="T67" fmla="*/ 106678 h 161"/>
              <a:gd name="T68" fmla="*/ 289990 w 161"/>
              <a:gd name="T69" fmla="*/ 172061 h 161"/>
              <a:gd name="T70" fmla="*/ 303636 w 161"/>
              <a:gd name="T71" fmla="*/ 230562 h 161"/>
              <a:gd name="T72" fmla="*/ 378693 w 161"/>
              <a:gd name="T73" fmla="*/ 251210 h 161"/>
              <a:gd name="T74" fmla="*/ 440102 w 161"/>
              <a:gd name="T75" fmla="*/ 261533 h 161"/>
              <a:gd name="T76" fmla="*/ 501512 w 161"/>
              <a:gd name="T77" fmla="*/ 247769 h 161"/>
              <a:gd name="T78" fmla="*/ 518570 w 161"/>
              <a:gd name="T79" fmla="*/ 172061 h 161"/>
              <a:gd name="T80" fmla="*/ 532217 w 161"/>
              <a:gd name="T81" fmla="*/ 110119 h 161"/>
              <a:gd name="T82" fmla="*/ 491277 w 161"/>
              <a:gd name="T83" fmla="*/ 185826 h 161"/>
              <a:gd name="T84" fmla="*/ 477630 w 161"/>
              <a:gd name="T85" fmla="*/ 220239 h 161"/>
              <a:gd name="T86" fmla="*/ 419632 w 161"/>
              <a:gd name="T87" fmla="*/ 254651 h 161"/>
              <a:gd name="T88" fmla="*/ 365046 w 161"/>
              <a:gd name="T89" fmla="*/ 220239 h 161"/>
              <a:gd name="T90" fmla="*/ 330930 w 161"/>
              <a:gd name="T91" fmla="*/ 206474 h 161"/>
              <a:gd name="T92" fmla="*/ 296813 w 161"/>
              <a:gd name="T93" fmla="*/ 147973 h 161"/>
              <a:gd name="T94" fmla="*/ 330930 w 161"/>
              <a:gd name="T95" fmla="*/ 96354 h 161"/>
              <a:gd name="T96" fmla="*/ 344576 w 161"/>
              <a:gd name="T97" fmla="*/ 58501 h 161"/>
              <a:gd name="T98" fmla="*/ 402574 w 161"/>
              <a:gd name="T99" fmla="*/ 24089 h 161"/>
              <a:gd name="T100" fmla="*/ 453749 w 161"/>
              <a:gd name="T101" fmla="*/ 58501 h 161"/>
              <a:gd name="T102" fmla="*/ 491277 w 161"/>
              <a:gd name="T103" fmla="*/ 72266 h 161"/>
              <a:gd name="T104" fmla="*/ 525393 w 161"/>
              <a:gd name="T105" fmla="*/ 130767 h 161"/>
              <a:gd name="T106" fmla="*/ 409398 w 161"/>
              <a:gd name="T107" fmla="*/ 189268 h 161"/>
              <a:gd name="T108" fmla="*/ 382104 w 161"/>
              <a:gd name="T109" fmla="*/ 141090 h 16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1" h="161">
                <a:moveTo>
                  <a:pt x="104" y="115"/>
                </a:moveTo>
                <a:cubicBezTo>
                  <a:pt x="102" y="114"/>
                  <a:pt x="100" y="113"/>
                  <a:pt x="99" y="112"/>
                </a:cubicBezTo>
                <a:cubicBezTo>
                  <a:pt x="99" y="109"/>
                  <a:pt x="99" y="105"/>
                  <a:pt x="99" y="102"/>
                </a:cubicBezTo>
                <a:cubicBezTo>
                  <a:pt x="100" y="101"/>
                  <a:pt x="102" y="100"/>
                  <a:pt x="104" y="99"/>
                </a:cubicBezTo>
                <a:cubicBezTo>
                  <a:pt x="107" y="97"/>
                  <a:pt x="108" y="94"/>
                  <a:pt x="106" y="90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2" y="79"/>
                  <a:pt x="98" y="77"/>
                  <a:pt x="95" y="78"/>
                </a:cubicBezTo>
                <a:cubicBezTo>
                  <a:pt x="93" y="78"/>
                  <a:pt x="91" y="79"/>
                  <a:pt x="89" y="79"/>
                </a:cubicBezTo>
                <a:cubicBezTo>
                  <a:pt x="87" y="76"/>
                  <a:pt x="85" y="74"/>
                  <a:pt x="82" y="72"/>
                </a:cubicBezTo>
                <a:cubicBezTo>
                  <a:pt x="82" y="70"/>
                  <a:pt x="83" y="68"/>
                  <a:pt x="83" y="66"/>
                </a:cubicBezTo>
                <a:cubicBezTo>
                  <a:pt x="84" y="63"/>
                  <a:pt x="82" y="59"/>
                  <a:pt x="79" y="58"/>
                </a:cubicBezTo>
                <a:cubicBezTo>
                  <a:pt x="71" y="55"/>
                  <a:pt x="71" y="55"/>
                  <a:pt x="71" y="55"/>
                </a:cubicBezTo>
                <a:cubicBezTo>
                  <a:pt x="67" y="53"/>
                  <a:pt x="64" y="54"/>
                  <a:pt x="62" y="57"/>
                </a:cubicBezTo>
                <a:cubicBezTo>
                  <a:pt x="61" y="59"/>
                  <a:pt x="60" y="61"/>
                  <a:pt x="59" y="62"/>
                </a:cubicBezTo>
                <a:cubicBezTo>
                  <a:pt x="56" y="62"/>
                  <a:pt x="52" y="62"/>
                  <a:pt x="49" y="62"/>
                </a:cubicBezTo>
                <a:cubicBezTo>
                  <a:pt x="48" y="61"/>
                  <a:pt x="47" y="59"/>
                  <a:pt x="46" y="57"/>
                </a:cubicBezTo>
                <a:cubicBezTo>
                  <a:pt x="44" y="54"/>
                  <a:pt x="41" y="53"/>
                  <a:pt x="37" y="55"/>
                </a:cubicBezTo>
                <a:cubicBezTo>
                  <a:pt x="29" y="58"/>
                  <a:pt x="29" y="58"/>
                  <a:pt x="29" y="58"/>
                </a:cubicBezTo>
                <a:cubicBezTo>
                  <a:pt x="26" y="59"/>
                  <a:pt x="24" y="63"/>
                  <a:pt x="25" y="66"/>
                </a:cubicBezTo>
                <a:cubicBezTo>
                  <a:pt x="25" y="68"/>
                  <a:pt x="26" y="70"/>
                  <a:pt x="26" y="72"/>
                </a:cubicBezTo>
                <a:cubicBezTo>
                  <a:pt x="23" y="74"/>
                  <a:pt x="21" y="76"/>
                  <a:pt x="19" y="79"/>
                </a:cubicBezTo>
                <a:cubicBezTo>
                  <a:pt x="17" y="79"/>
                  <a:pt x="15" y="78"/>
                  <a:pt x="13" y="78"/>
                </a:cubicBezTo>
                <a:cubicBezTo>
                  <a:pt x="10" y="77"/>
                  <a:pt x="6" y="79"/>
                  <a:pt x="5" y="82"/>
                </a:cubicBezTo>
                <a:cubicBezTo>
                  <a:pt x="2" y="90"/>
                  <a:pt x="2" y="90"/>
                  <a:pt x="2" y="90"/>
                </a:cubicBezTo>
                <a:cubicBezTo>
                  <a:pt x="0" y="94"/>
                  <a:pt x="1" y="97"/>
                  <a:pt x="4" y="99"/>
                </a:cubicBezTo>
                <a:cubicBezTo>
                  <a:pt x="6" y="100"/>
                  <a:pt x="8" y="101"/>
                  <a:pt x="9" y="102"/>
                </a:cubicBezTo>
                <a:cubicBezTo>
                  <a:pt x="9" y="105"/>
                  <a:pt x="9" y="109"/>
                  <a:pt x="9" y="112"/>
                </a:cubicBezTo>
                <a:cubicBezTo>
                  <a:pt x="8" y="113"/>
                  <a:pt x="6" y="114"/>
                  <a:pt x="4" y="115"/>
                </a:cubicBezTo>
                <a:cubicBezTo>
                  <a:pt x="1" y="117"/>
                  <a:pt x="0" y="120"/>
                  <a:pt x="2" y="124"/>
                </a:cubicBezTo>
                <a:cubicBezTo>
                  <a:pt x="5" y="132"/>
                  <a:pt x="5" y="132"/>
                  <a:pt x="5" y="132"/>
                </a:cubicBezTo>
                <a:cubicBezTo>
                  <a:pt x="6" y="135"/>
                  <a:pt x="10" y="137"/>
                  <a:pt x="13" y="136"/>
                </a:cubicBezTo>
                <a:cubicBezTo>
                  <a:pt x="15" y="136"/>
                  <a:pt x="17" y="135"/>
                  <a:pt x="19" y="135"/>
                </a:cubicBezTo>
                <a:cubicBezTo>
                  <a:pt x="21" y="138"/>
                  <a:pt x="23" y="140"/>
                  <a:pt x="26" y="142"/>
                </a:cubicBezTo>
                <a:cubicBezTo>
                  <a:pt x="26" y="144"/>
                  <a:pt x="25" y="146"/>
                  <a:pt x="25" y="148"/>
                </a:cubicBezTo>
                <a:cubicBezTo>
                  <a:pt x="24" y="151"/>
                  <a:pt x="26" y="155"/>
                  <a:pt x="29" y="156"/>
                </a:cubicBezTo>
                <a:cubicBezTo>
                  <a:pt x="37" y="159"/>
                  <a:pt x="37" y="159"/>
                  <a:pt x="37" y="159"/>
                </a:cubicBezTo>
                <a:cubicBezTo>
                  <a:pt x="38" y="160"/>
                  <a:pt x="39" y="160"/>
                  <a:pt x="40" y="160"/>
                </a:cubicBezTo>
                <a:cubicBezTo>
                  <a:pt x="42" y="160"/>
                  <a:pt x="45" y="159"/>
                  <a:pt x="46" y="157"/>
                </a:cubicBezTo>
                <a:cubicBezTo>
                  <a:pt x="47" y="155"/>
                  <a:pt x="48" y="153"/>
                  <a:pt x="49" y="152"/>
                </a:cubicBezTo>
                <a:cubicBezTo>
                  <a:pt x="52" y="152"/>
                  <a:pt x="56" y="152"/>
                  <a:pt x="59" y="152"/>
                </a:cubicBezTo>
                <a:cubicBezTo>
                  <a:pt x="60" y="153"/>
                  <a:pt x="61" y="155"/>
                  <a:pt x="62" y="157"/>
                </a:cubicBezTo>
                <a:cubicBezTo>
                  <a:pt x="64" y="160"/>
                  <a:pt x="67" y="161"/>
                  <a:pt x="71" y="159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82" y="155"/>
                  <a:pt x="84" y="151"/>
                  <a:pt x="83" y="148"/>
                </a:cubicBezTo>
                <a:cubicBezTo>
                  <a:pt x="83" y="146"/>
                  <a:pt x="82" y="144"/>
                  <a:pt x="82" y="142"/>
                </a:cubicBezTo>
                <a:cubicBezTo>
                  <a:pt x="85" y="140"/>
                  <a:pt x="87" y="138"/>
                  <a:pt x="89" y="135"/>
                </a:cubicBezTo>
                <a:cubicBezTo>
                  <a:pt x="91" y="135"/>
                  <a:pt x="93" y="136"/>
                  <a:pt x="95" y="136"/>
                </a:cubicBezTo>
                <a:cubicBezTo>
                  <a:pt x="98" y="137"/>
                  <a:pt x="102" y="135"/>
                  <a:pt x="103" y="132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8" y="120"/>
                  <a:pt x="107" y="117"/>
                  <a:pt x="104" y="115"/>
                </a:cubicBezTo>
                <a:close/>
                <a:moveTo>
                  <a:pt x="96" y="129"/>
                </a:moveTo>
                <a:cubicBezTo>
                  <a:pt x="95" y="129"/>
                  <a:pt x="93" y="128"/>
                  <a:pt x="91" y="128"/>
                </a:cubicBezTo>
                <a:cubicBezTo>
                  <a:pt x="88" y="127"/>
                  <a:pt x="85" y="128"/>
                  <a:pt x="84" y="130"/>
                </a:cubicBezTo>
                <a:cubicBezTo>
                  <a:pt x="82" y="133"/>
                  <a:pt x="80" y="135"/>
                  <a:pt x="77" y="137"/>
                </a:cubicBezTo>
                <a:cubicBezTo>
                  <a:pt x="75" y="138"/>
                  <a:pt x="74" y="141"/>
                  <a:pt x="75" y="144"/>
                </a:cubicBezTo>
                <a:cubicBezTo>
                  <a:pt x="75" y="146"/>
                  <a:pt x="76" y="148"/>
                  <a:pt x="76" y="149"/>
                </a:cubicBezTo>
                <a:cubicBezTo>
                  <a:pt x="68" y="153"/>
                  <a:pt x="68" y="153"/>
                  <a:pt x="68" y="153"/>
                </a:cubicBezTo>
                <a:cubicBezTo>
                  <a:pt x="67" y="151"/>
                  <a:pt x="66" y="149"/>
                  <a:pt x="65" y="148"/>
                </a:cubicBezTo>
                <a:cubicBezTo>
                  <a:pt x="64" y="145"/>
                  <a:pt x="61" y="144"/>
                  <a:pt x="59" y="144"/>
                </a:cubicBezTo>
                <a:cubicBezTo>
                  <a:pt x="56" y="145"/>
                  <a:pt x="52" y="145"/>
                  <a:pt x="49" y="144"/>
                </a:cubicBezTo>
                <a:cubicBezTo>
                  <a:pt x="47" y="144"/>
                  <a:pt x="44" y="145"/>
                  <a:pt x="43" y="148"/>
                </a:cubicBezTo>
                <a:cubicBezTo>
                  <a:pt x="42" y="149"/>
                  <a:pt x="41" y="151"/>
                  <a:pt x="40" y="153"/>
                </a:cubicBezTo>
                <a:cubicBezTo>
                  <a:pt x="32" y="149"/>
                  <a:pt x="32" y="149"/>
                  <a:pt x="32" y="149"/>
                </a:cubicBezTo>
                <a:cubicBezTo>
                  <a:pt x="32" y="148"/>
                  <a:pt x="33" y="146"/>
                  <a:pt x="33" y="144"/>
                </a:cubicBezTo>
                <a:cubicBezTo>
                  <a:pt x="34" y="141"/>
                  <a:pt x="33" y="138"/>
                  <a:pt x="31" y="137"/>
                </a:cubicBezTo>
                <a:cubicBezTo>
                  <a:pt x="28" y="135"/>
                  <a:pt x="26" y="133"/>
                  <a:pt x="24" y="130"/>
                </a:cubicBezTo>
                <a:cubicBezTo>
                  <a:pt x="23" y="128"/>
                  <a:pt x="20" y="127"/>
                  <a:pt x="17" y="128"/>
                </a:cubicBezTo>
                <a:cubicBezTo>
                  <a:pt x="15" y="128"/>
                  <a:pt x="13" y="129"/>
                  <a:pt x="12" y="129"/>
                </a:cubicBezTo>
                <a:cubicBezTo>
                  <a:pt x="8" y="121"/>
                  <a:pt x="8" y="121"/>
                  <a:pt x="8" y="121"/>
                </a:cubicBezTo>
                <a:cubicBezTo>
                  <a:pt x="10" y="120"/>
                  <a:pt x="12" y="119"/>
                  <a:pt x="13" y="118"/>
                </a:cubicBezTo>
                <a:cubicBezTo>
                  <a:pt x="16" y="117"/>
                  <a:pt x="17" y="114"/>
                  <a:pt x="17" y="112"/>
                </a:cubicBezTo>
                <a:cubicBezTo>
                  <a:pt x="16" y="109"/>
                  <a:pt x="16" y="105"/>
                  <a:pt x="17" y="102"/>
                </a:cubicBezTo>
                <a:cubicBezTo>
                  <a:pt x="17" y="100"/>
                  <a:pt x="16" y="97"/>
                  <a:pt x="13" y="96"/>
                </a:cubicBezTo>
                <a:cubicBezTo>
                  <a:pt x="12" y="95"/>
                  <a:pt x="10" y="94"/>
                  <a:pt x="8" y="93"/>
                </a:cubicBezTo>
                <a:cubicBezTo>
                  <a:pt x="12" y="85"/>
                  <a:pt x="12" y="85"/>
                  <a:pt x="12" y="85"/>
                </a:cubicBezTo>
                <a:cubicBezTo>
                  <a:pt x="13" y="85"/>
                  <a:pt x="15" y="86"/>
                  <a:pt x="17" y="86"/>
                </a:cubicBezTo>
                <a:cubicBezTo>
                  <a:pt x="20" y="87"/>
                  <a:pt x="23" y="86"/>
                  <a:pt x="24" y="84"/>
                </a:cubicBezTo>
                <a:cubicBezTo>
                  <a:pt x="26" y="81"/>
                  <a:pt x="28" y="79"/>
                  <a:pt x="31" y="77"/>
                </a:cubicBezTo>
                <a:cubicBezTo>
                  <a:pt x="33" y="76"/>
                  <a:pt x="34" y="73"/>
                  <a:pt x="33" y="70"/>
                </a:cubicBezTo>
                <a:cubicBezTo>
                  <a:pt x="33" y="68"/>
                  <a:pt x="32" y="66"/>
                  <a:pt x="32" y="65"/>
                </a:cubicBezTo>
                <a:cubicBezTo>
                  <a:pt x="40" y="61"/>
                  <a:pt x="40" y="61"/>
                  <a:pt x="40" y="61"/>
                </a:cubicBezTo>
                <a:cubicBezTo>
                  <a:pt x="41" y="63"/>
                  <a:pt x="42" y="65"/>
                  <a:pt x="43" y="66"/>
                </a:cubicBezTo>
                <a:cubicBezTo>
                  <a:pt x="44" y="69"/>
                  <a:pt x="47" y="70"/>
                  <a:pt x="49" y="70"/>
                </a:cubicBezTo>
                <a:cubicBezTo>
                  <a:pt x="52" y="69"/>
                  <a:pt x="56" y="69"/>
                  <a:pt x="59" y="70"/>
                </a:cubicBezTo>
                <a:cubicBezTo>
                  <a:pt x="61" y="70"/>
                  <a:pt x="64" y="69"/>
                  <a:pt x="65" y="66"/>
                </a:cubicBezTo>
                <a:cubicBezTo>
                  <a:pt x="66" y="65"/>
                  <a:pt x="67" y="63"/>
                  <a:pt x="68" y="61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5" y="68"/>
                  <a:pt x="75" y="70"/>
                </a:cubicBezTo>
                <a:cubicBezTo>
                  <a:pt x="74" y="73"/>
                  <a:pt x="75" y="76"/>
                  <a:pt x="77" y="77"/>
                </a:cubicBezTo>
                <a:cubicBezTo>
                  <a:pt x="80" y="79"/>
                  <a:pt x="82" y="81"/>
                  <a:pt x="84" y="84"/>
                </a:cubicBezTo>
                <a:cubicBezTo>
                  <a:pt x="85" y="86"/>
                  <a:pt x="88" y="87"/>
                  <a:pt x="91" y="86"/>
                </a:cubicBezTo>
                <a:cubicBezTo>
                  <a:pt x="93" y="86"/>
                  <a:pt x="95" y="85"/>
                  <a:pt x="96" y="85"/>
                </a:cubicBezTo>
                <a:cubicBezTo>
                  <a:pt x="100" y="93"/>
                  <a:pt x="100" y="93"/>
                  <a:pt x="100" y="93"/>
                </a:cubicBezTo>
                <a:cubicBezTo>
                  <a:pt x="98" y="94"/>
                  <a:pt x="96" y="95"/>
                  <a:pt x="95" y="96"/>
                </a:cubicBezTo>
                <a:cubicBezTo>
                  <a:pt x="92" y="97"/>
                  <a:pt x="91" y="100"/>
                  <a:pt x="91" y="102"/>
                </a:cubicBezTo>
                <a:cubicBezTo>
                  <a:pt x="92" y="105"/>
                  <a:pt x="92" y="109"/>
                  <a:pt x="91" y="112"/>
                </a:cubicBezTo>
                <a:cubicBezTo>
                  <a:pt x="91" y="114"/>
                  <a:pt x="92" y="117"/>
                  <a:pt x="95" y="118"/>
                </a:cubicBezTo>
                <a:cubicBezTo>
                  <a:pt x="96" y="119"/>
                  <a:pt x="98" y="120"/>
                  <a:pt x="100" y="121"/>
                </a:cubicBezTo>
                <a:lnTo>
                  <a:pt x="96" y="129"/>
                </a:lnTo>
                <a:close/>
                <a:moveTo>
                  <a:pt x="77" y="98"/>
                </a:moveTo>
                <a:cubicBezTo>
                  <a:pt x="77" y="98"/>
                  <a:pt x="77" y="98"/>
                  <a:pt x="77" y="98"/>
                </a:cubicBezTo>
                <a:cubicBezTo>
                  <a:pt x="71" y="85"/>
                  <a:pt x="57" y="79"/>
                  <a:pt x="45" y="84"/>
                </a:cubicBezTo>
                <a:cubicBezTo>
                  <a:pt x="32" y="90"/>
                  <a:pt x="26" y="104"/>
                  <a:pt x="31" y="116"/>
                </a:cubicBezTo>
                <a:cubicBezTo>
                  <a:pt x="34" y="122"/>
                  <a:pt x="39" y="127"/>
                  <a:pt x="45" y="130"/>
                </a:cubicBezTo>
                <a:cubicBezTo>
                  <a:pt x="48" y="131"/>
                  <a:pt x="51" y="131"/>
                  <a:pt x="54" y="131"/>
                </a:cubicBezTo>
                <a:cubicBezTo>
                  <a:pt x="57" y="131"/>
                  <a:pt x="60" y="131"/>
                  <a:pt x="63" y="130"/>
                </a:cubicBezTo>
                <a:cubicBezTo>
                  <a:pt x="76" y="124"/>
                  <a:pt x="82" y="110"/>
                  <a:pt x="77" y="98"/>
                </a:cubicBezTo>
                <a:close/>
                <a:moveTo>
                  <a:pt x="61" y="123"/>
                </a:moveTo>
                <a:cubicBezTo>
                  <a:pt x="56" y="125"/>
                  <a:pt x="52" y="125"/>
                  <a:pt x="47" y="123"/>
                </a:cubicBezTo>
                <a:cubicBezTo>
                  <a:pt x="43" y="121"/>
                  <a:pt x="40" y="118"/>
                  <a:pt x="38" y="114"/>
                </a:cubicBezTo>
                <a:cubicBezTo>
                  <a:pt x="34" y="105"/>
                  <a:pt x="39" y="95"/>
                  <a:pt x="47" y="91"/>
                </a:cubicBezTo>
                <a:cubicBezTo>
                  <a:pt x="50" y="90"/>
                  <a:pt x="52" y="90"/>
                  <a:pt x="54" y="90"/>
                </a:cubicBezTo>
                <a:cubicBezTo>
                  <a:pt x="61" y="90"/>
                  <a:pt x="67" y="94"/>
                  <a:pt x="70" y="100"/>
                </a:cubicBezTo>
                <a:cubicBezTo>
                  <a:pt x="74" y="109"/>
                  <a:pt x="69" y="119"/>
                  <a:pt x="61" y="123"/>
                </a:cubicBezTo>
                <a:close/>
                <a:moveTo>
                  <a:pt x="156" y="32"/>
                </a:moveTo>
                <a:cubicBezTo>
                  <a:pt x="155" y="31"/>
                  <a:pt x="154" y="31"/>
                  <a:pt x="152" y="31"/>
                </a:cubicBezTo>
                <a:cubicBezTo>
                  <a:pt x="152" y="29"/>
                  <a:pt x="151" y="27"/>
                  <a:pt x="150" y="25"/>
                </a:cubicBezTo>
                <a:cubicBezTo>
                  <a:pt x="151" y="24"/>
                  <a:pt x="151" y="23"/>
                  <a:pt x="152" y="22"/>
                </a:cubicBezTo>
                <a:cubicBezTo>
                  <a:pt x="154" y="20"/>
                  <a:pt x="154" y="16"/>
                  <a:pt x="152" y="14"/>
                </a:cubicBezTo>
                <a:cubicBezTo>
                  <a:pt x="147" y="9"/>
                  <a:pt x="147" y="9"/>
                  <a:pt x="147" y="9"/>
                </a:cubicBezTo>
                <a:cubicBezTo>
                  <a:pt x="145" y="7"/>
                  <a:pt x="141" y="7"/>
                  <a:pt x="139" y="9"/>
                </a:cubicBezTo>
                <a:cubicBezTo>
                  <a:pt x="138" y="10"/>
                  <a:pt x="137" y="10"/>
                  <a:pt x="136" y="11"/>
                </a:cubicBezTo>
                <a:cubicBezTo>
                  <a:pt x="134" y="10"/>
                  <a:pt x="132" y="9"/>
                  <a:pt x="130" y="9"/>
                </a:cubicBezTo>
                <a:cubicBezTo>
                  <a:pt x="130" y="7"/>
                  <a:pt x="130" y="6"/>
                  <a:pt x="129" y="5"/>
                </a:cubicBezTo>
                <a:cubicBezTo>
                  <a:pt x="129" y="2"/>
                  <a:pt x="127" y="0"/>
                  <a:pt x="124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4" y="0"/>
                  <a:pt x="112" y="2"/>
                  <a:pt x="111" y="5"/>
                </a:cubicBezTo>
                <a:cubicBezTo>
                  <a:pt x="111" y="6"/>
                  <a:pt x="111" y="7"/>
                  <a:pt x="111" y="9"/>
                </a:cubicBezTo>
                <a:cubicBezTo>
                  <a:pt x="109" y="9"/>
                  <a:pt x="106" y="10"/>
                  <a:pt x="105" y="11"/>
                </a:cubicBezTo>
                <a:cubicBezTo>
                  <a:pt x="103" y="10"/>
                  <a:pt x="102" y="10"/>
                  <a:pt x="101" y="9"/>
                </a:cubicBezTo>
                <a:cubicBezTo>
                  <a:pt x="99" y="7"/>
                  <a:pt x="96" y="7"/>
                  <a:pt x="94" y="9"/>
                </a:cubicBezTo>
                <a:cubicBezTo>
                  <a:pt x="89" y="14"/>
                  <a:pt x="89" y="14"/>
                  <a:pt x="89" y="14"/>
                </a:cubicBezTo>
                <a:cubicBezTo>
                  <a:pt x="87" y="16"/>
                  <a:pt x="87" y="20"/>
                  <a:pt x="89" y="22"/>
                </a:cubicBezTo>
                <a:cubicBezTo>
                  <a:pt x="89" y="23"/>
                  <a:pt x="90" y="24"/>
                  <a:pt x="91" y="25"/>
                </a:cubicBezTo>
                <a:cubicBezTo>
                  <a:pt x="90" y="27"/>
                  <a:pt x="89" y="29"/>
                  <a:pt x="88" y="31"/>
                </a:cubicBezTo>
                <a:cubicBezTo>
                  <a:pt x="87" y="31"/>
                  <a:pt x="86" y="31"/>
                  <a:pt x="85" y="32"/>
                </a:cubicBezTo>
                <a:cubicBezTo>
                  <a:pt x="82" y="32"/>
                  <a:pt x="80" y="34"/>
                  <a:pt x="80" y="37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47"/>
                  <a:pt x="82" y="49"/>
                  <a:pt x="85" y="50"/>
                </a:cubicBezTo>
                <a:cubicBezTo>
                  <a:pt x="86" y="50"/>
                  <a:pt x="87" y="50"/>
                  <a:pt x="88" y="50"/>
                </a:cubicBezTo>
                <a:cubicBezTo>
                  <a:pt x="89" y="52"/>
                  <a:pt x="90" y="55"/>
                  <a:pt x="91" y="56"/>
                </a:cubicBezTo>
                <a:cubicBezTo>
                  <a:pt x="90" y="58"/>
                  <a:pt x="89" y="59"/>
                  <a:pt x="89" y="60"/>
                </a:cubicBezTo>
                <a:cubicBezTo>
                  <a:pt x="87" y="62"/>
                  <a:pt x="87" y="65"/>
                  <a:pt x="89" y="67"/>
                </a:cubicBezTo>
                <a:cubicBezTo>
                  <a:pt x="94" y="72"/>
                  <a:pt x="94" y="72"/>
                  <a:pt x="94" y="72"/>
                </a:cubicBezTo>
                <a:cubicBezTo>
                  <a:pt x="96" y="74"/>
                  <a:pt x="99" y="74"/>
                  <a:pt x="101" y="72"/>
                </a:cubicBezTo>
                <a:cubicBezTo>
                  <a:pt x="102" y="72"/>
                  <a:pt x="103" y="71"/>
                  <a:pt x="105" y="70"/>
                </a:cubicBezTo>
                <a:cubicBezTo>
                  <a:pt x="106" y="71"/>
                  <a:pt x="109" y="72"/>
                  <a:pt x="111" y="73"/>
                </a:cubicBezTo>
                <a:cubicBezTo>
                  <a:pt x="111" y="74"/>
                  <a:pt x="111" y="75"/>
                  <a:pt x="111" y="76"/>
                </a:cubicBezTo>
                <a:cubicBezTo>
                  <a:pt x="112" y="79"/>
                  <a:pt x="114" y="81"/>
                  <a:pt x="117" y="81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27" y="81"/>
                  <a:pt x="129" y="79"/>
                  <a:pt x="129" y="76"/>
                </a:cubicBezTo>
                <a:cubicBezTo>
                  <a:pt x="130" y="75"/>
                  <a:pt x="130" y="74"/>
                  <a:pt x="130" y="73"/>
                </a:cubicBezTo>
                <a:cubicBezTo>
                  <a:pt x="132" y="72"/>
                  <a:pt x="134" y="71"/>
                  <a:pt x="136" y="70"/>
                </a:cubicBezTo>
                <a:cubicBezTo>
                  <a:pt x="137" y="71"/>
                  <a:pt x="138" y="72"/>
                  <a:pt x="139" y="72"/>
                </a:cubicBezTo>
                <a:cubicBezTo>
                  <a:pt x="141" y="74"/>
                  <a:pt x="145" y="74"/>
                  <a:pt x="147" y="72"/>
                </a:cubicBezTo>
                <a:cubicBezTo>
                  <a:pt x="152" y="67"/>
                  <a:pt x="152" y="67"/>
                  <a:pt x="152" y="67"/>
                </a:cubicBezTo>
                <a:cubicBezTo>
                  <a:pt x="154" y="65"/>
                  <a:pt x="154" y="62"/>
                  <a:pt x="152" y="60"/>
                </a:cubicBezTo>
                <a:cubicBezTo>
                  <a:pt x="151" y="59"/>
                  <a:pt x="151" y="58"/>
                  <a:pt x="150" y="56"/>
                </a:cubicBezTo>
                <a:cubicBezTo>
                  <a:pt x="151" y="55"/>
                  <a:pt x="152" y="52"/>
                  <a:pt x="152" y="50"/>
                </a:cubicBezTo>
                <a:cubicBezTo>
                  <a:pt x="154" y="50"/>
                  <a:pt x="155" y="50"/>
                  <a:pt x="156" y="50"/>
                </a:cubicBezTo>
                <a:cubicBezTo>
                  <a:pt x="159" y="49"/>
                  <a:pt x="161" y="47"/>
                  <a:pt x="161" y="44"/>
                </a:cubicBezTo>
                <a:cubicBezTo>
                  <a:pt x="161" y="37"/>
                  <a:pt x="161" y="37"/>
                  <a:pt x="161" y="37"/>
                </a:cubicBezTo>
                <a:cubicBezTo>
                  <a:pt x="161" y="34"/>
                  <a:pt x="159" y="32"/>
                  <a:pt x="156" y="32"/>
                </a:cubicBezTo>
                <a:close/>
                <a:moveTo>
                  <a:pt x="154" y="43"/>
                </a:moveTo>
                <a:cubicBezTo>
                  <a:pt x="153" y="43"/>
                  <a:pt x="152" y="43"/>
                  <a:pt x="151" y="44"/>
                </a:cubicBezTo>
                <a:cubicBezTo>
                  <a:pt x="149" y="44"/>
                  <a:pt x="147" y="46"/>
                  <a:pt x="146" y="48"/>
                </a:cubicBezTo>
                <a:cubicBezTo>
                  <a:pt x="145" y="50"/>
                  <a:pt x="145" y="52"/>
                  <a:pt x="144" y="54"/>
                </a:cubicBezTo>
                <a:cubicBezTo>
                  <a:pt x="142" y="56"/>
                  <a:pt x="143" y="58"/>
                  <a:pt x="144" y="60"/>
                </a:cubicBezTo>
                <a:cubicBezTo>
                  <a:pt x="145" y="61"/>
                  <a:pt x="145" y="62"/>
                  <a:pt x="146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2" y="66"/>
                  <a:pt x="141" y="65"/>
                  <a:pt x="140" y="64"/>
                </a:cubicBezTo>
                <a:cubicBezTo>
                  <a:pt x="138" y="63"/>
                  <a:pt x="135" y="63"/>
                  <a:pt x="133" y="64"/>
                </a:cubicBezTo>
                <a:cubicBezTo>
                  <a:pt x="132" y="65"/>
                  <a:pt x="130" y="66"/>
                  <a:pt x="127" y="66"/>
                </a:cubicBezTo>
                <a:cubicBezTo>
                  <a:pt x="125" y="67"/>
                  <a:pt x="124" y="69"/>
                  <a:pt x="123" y="71"/>
                </a:cubicBezTo>
                <a:cubicBezTo>
                  <a:pt x="123" y="72"/>
                  <a:pt x="123" y="73"/>
                  <a:pt x="123" y="7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3"/>
                  <a:pt x="118" y="72"/>
                  <a:pt x="117" y="71"/>
                </a:cubicBezTo>
                <a:cubicBezTo>
                  <a:pt x="117" y="69"/>
                  <a:pt x="115" y="67"/>
                  <a:pt x="113" y="66"/>
                </a:cubicBezTo>
                <a:cubicBezTo>
                  <a:pt x="111" y="66"/>
                  <a:pt x="109" y="65"/>
                  <a:pt x="107" y="64"/>
                </a:cubicBezTo>
                <a:cubicBezTo>
                  <a:pt x="105" y="63"/>
                  <a:pt x="103" y="63"/>
                  <a:pt x="101" y="64"/>
                </a:cubicBezTo>
                <a:cubicBezTo>
                  <a:pt x="100" y="65"/>
                  <a:pt x="99" y="66"/>
                  <a:pt x="98" y="66"/>
                </a:cubicBezTo>
                <a:cubicBezTo>
                  <a:pt x="95" y="63"/>
                  <a:pt x="95" y="63"/>
                  <a:pt x="95" y="63"/>
                </a:cubicBezTo>
                <a:cubicBezTo>
                  <a:pt x="95" y="62"/>
                  <a:pt x="96" y="61"/>
                  <a:pt x="97" y="60"/>
                </a:cubicBezTo>
                <a:cubicBezTo>
                  <a:pt x="98" y="58"/>
                  <a:pt x="98" y="56"/>
                  <a:pt x="97" y="54"/>
                </a:cubicBezTo>
                <a:cubicBezTo>
                  <a:pt x="96" y="52"/>
                  <a:pt x="95" y="50"/>
                  <a:pt x="95" y="48"/>
                </a:cubicBezTo>
                <a:cubicBezTo>
                  <a:pt x="94" y="46"/>
                  <a:pt x="92" y="44"/>
                  <a:pt x="90" y="44"/>
                </a:cubicBezTo>
                <a:cubicBezTo>
                  <a:pt x="89" y="43"/>
                  <a:pt x="88" y="43"/>
                  <a:pt x="87" y="43"/>
                </a:cubicBezTo>
                <a:cubicBezTo>
                  <a:pt x="87" y="38"/>
                  <a:pt x="87" y="38"/>
                  <a:pt x="87" y="38"/>
                </a:cubicBezTo>
                <a:cubicBezTo>
                  <a:pt x="88" y="38"/>
                  <a:pt x="89" y="38"/>
                  <a:pt x="90" y="38"/>
                </a:cubicBezTo>
                <a:cubicBezTo>
                  <a:pt x="92" y="37"/>
                  <a:pt x="94" y="36"/>
                  <a:pt x="95" y="34"/>
                </a:cubicBezTo>
                <a:cubicBezTo>
                  <a:pt x="95" y="31"/>
                  <a:pt x="96" y="29"/>
                  <a:pt x="97" y="28"/>
                </a:cubicBezTo>
                <a:cubicBezTo>
                  <a:pt x="98" y="26"/>
                  <a:pt x="98" y="23"/>
                  <a:pt x="97" y="21"/>
                </a:cubicBezTo>
                <a:cubicBezTo>
                  <a:pt x="96" y="20"/>
                  <a:pt x="95" y="19"/>
                  <a:pt x="95" y="19"/>
                </a:cubicBezTo>
                <a:cubicBezTo>
                  <a:pt x="98" y="15"/>
                  <a:pt x="98" y="15"/>
                  <a:pt x="98" y="15"/>
                </a:cubicBezTo>
                <a:cubicBezTo>
                  <a:pt x="99" y="16"/>
                  <a:pt x="100" y="16"/>
                  <a:pt x="101" y="17"/>
                </a:cubicBezTo>
                <a:cubicBezTo>
                  <a:pt x="103" y="18"/>
                  <a:pt x="105" y="19"/>
                  <a:pt x="107" y="17"/>
                </a:cubicBezTo>
                <a:cubicBezTo>
                  <a:pt x="109" y="16"/>
                  <a:pt x="111" y="16"/>
                  <a:pt x="113" y="15"/>
                </a:cubicBezTo>
                <a:cubicBezTo>
                  <a:pt x="115" y="14"/>
                  <a:pt x="117" y="12"/>
                  <a:pt x="117" y="10"/>
                </a:cubicBezTo>
                <a:cubicBezTo>
                  <a:pt x="118" y="9"/>
                  <a:pt x="118" y="8"/>
                  <a:pt x="118" y="7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8"/>
                  <a:pt x="123" y="9"/>
                  <a:pt x="123" y="10"/>
                </a:cubicBezTo>
                <a:cubicBezTo>
                  <a:pt x="124" y="12"/>
                  <a:pt x="125" y="14"/>
                  <a:pt x="127" y="15"/>
                </a:cubicBezTo>
                <a:cubicBezTo>
                  <a:pt x="130" y="16"/>
                  <a:pt x="132" y="16"/>
                  <a:pt x="133" y="17"/>
                </a:cubicBezTo>
                <a:cubicBezTo>
                  <a:pt x="135" y="19"/>
                  <a:pt x="138" y="18"/>
                  <a:pt x="140" y="17"/>
                </a:cubicBezTo>
                <a:cubicBezTo>
                  <a:pt x="141" y="16"/>
                  <a:pt x="142" y="16"/>
                  <a:pt x="143" y="15"/>
                </a:cubicBezTo>
                <a:cubicBezTo>
                  <a:pt x="146" y="19"/>
                  <a:pt x="146" y="19"/>
                  <a:pt x="146" y="19"/>
                </a:cubicBezTo>
                <a:cubicBezTo>
                  <a:pt x="145" y="19"/>
                  <a:pt x="145" y="20"/>
                  <a:pt x="144" y="21"/>
                </a:cubicBezTo>
                <a:cubicBezTo>
                  <a:pt x="143" y="23"/>
                  <a:pt x="142" y="26"/>
                  <a:pt x="144" y="28"/>
                </a:cubicBezTo>
                <a:cubicBezTo>
                  <a:pt x="145" y="29"/>
                  <a:pt x="145" y="31"/>
                  <a:pt x="146" y="34"/>
                </a:cubicBezTo>
                <a:cubicBezTo>
                  <a:pt x="147" y="36"/>
                  <a:pt x="149" y="37"/>
                  <a:pt x="151" y="38"/>
                </a:cubicBezTo>
                <a:cubicBezTo>
                  <a:pt x="152" y="38"/>
                  <a:pt x="153" y="38"/>
                  <a:pt x="154" y="38"/>
                </a:cubicBezTo>
                <a:lnTo>
                  <a:pt x="154" y="43"/>
                </a:lnTo>
                <a:close/>
                <a:moveTo>
                  <a:pt x="120" y="26"/>
                </a:moveTo>
                <a:cubicBezTo>
                  <a:pt x="112" y="26"/>
                  <a:pt x="106" y="33"/>
                  <a:pt x="106" y="41"/>
                </a:cubicBezTo>
                <a:cubicBezTo>
                  <a:pt x="106" y="49"/>
                  <a:pt x="112" y="55"/>
                  <a:pt x="120" y="55"/>
                </a:cubicBezTo>
                <a:cubicBezTo>
                  <a:pt x="128" y="55"/>
                  <a:pt x="135" y="49"/>
                  <a:pt x="135" y="41"/>
                </a:cubicBezTo>
                <a:cubicBezTo>
                  <a:pt x="135" y="33"/>
                  <a:pt x="128" y="26"/>
                  <a:pt x="120" y="26"/>
                </a:cubicBezTo>
                <a:close/>
                <a:moveTo>
                  <a:pt x="120" y="49"/>
                </a:moveTo>
                <a:cubicBezTo>
                  <a:pt x="116" y="49"/>
                  <a:pt x="112" y="45"/>
                  <a:pt x="112" y="41"/>
                </a:cubicBezTo>
                <a:cubicBezTo>
                  <a:pt x="112" y="36"/>
                  <a:pt x="116" y="33"/>
                  <a:pt x="120" y="33"/>
                </a:cubicBezTo>
                <a:cubicBezTo>
                  <a:pt x="125" y="33"/>
                  <a:pt x="128" y="36"/>
                  <a:pt x="128" y="41"/>
                </a:cubicBezTo>
                <a:cubicBezTo>
                  <a:pt x="128" y="45"/>
                  <a:pt x="125" y="49"/>
                  <a:pt x="120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" name="Freeform 144">
            <a:extLst>
              <a:ext uri="{FF2B5EF4-FFF2-40B4-BE49-F238E27FC236}">
                <a16:creationId xmlns:a16="http://schemas.microsoft.com/office/drawing/2014/main" id="{0986CAE5-4861-40D7-87CF-CE80740EB8EA}"/>
              </a:ext>
            </a:extLst>
          </p:cNvPr>
          <p:cNvSpPr>
            <a:spLocks noEditPoints="1"/>
          </p:cNvSpPr>
          <p:nvPr/>
        </p:nvSpPr>
        <p:spPr bwMode="auto">
          <a:xfrm>
            <a:off x="9744330" y="5295071"/>
            <a:ext cx="398782" cy="440690"/>
          </a:xfrm>
          <a:custGeom>
            <a:avLst/>
            <a:gdLst>
              <a:gd name="T0" fmla="*/ 406291 w 146"/>
              <a:gd name="T1" fmla="*/ 371833 h 160"/>
              <a:gd name="T2" fmla="*/ 338007 w 146"/>
              <a:gd name="T3" fmla="*/ 406261 h 160"/>
              <a:gd name="T4" fmla="*/ 174125 w 146"/>
              <a:gd name="T5" fmla="*/ 309860 h 160"/>
              <a:gd name="T6" fmla="*/ 177539 w 146"/>
              <a:gd name="T7" fmla="*/ 275432 h 160"/>
              <a:gd name="T8" fmla="*/ 174125 w 146"/>
              <a:gd name="T9" fmla="*/ 241003 h 160"/>
              <a:gd name="T10" fmla="*/ 338007 w 146"/>
              <a:gd name="T11" fmla="*/ 144602 h 160"/>
              <a:gd name="T12" fmla="*/ 406291 w 146"/>
              <a:gd name="T13" fmla="*/ 179030 h 160"/>
              <a:gd name="T14" fmla="*/ 498475 w 146"/>
              <a:gd name="T15" fmla="*/ 89515 h 160"/>
              <a:gd name="T16" fmla="*/ 406291 w 146"/>
              <a:gd name="T17" fmla="*/ 0 h 160"/>
              <a:gd name="T18" fmla="*/ 317522 w 146"/>
              <a:gd name="T19" fmla="*/ 89515 h 160"/>
              <a:gd name="T20" fmla="*/ 324350 w 146"/>
              <a:gd name="T21" fmla="*/ 123944 h 160"/>
              <a:gd name="T22" fmla="*/ 160468 w 146"/>
              <a:gd name="T23" fmla="*/ 220345 h 160"/>
              <a:gd name="T24" fmla="*/ 88770 w 146"/>
              <a:gd name="T25" fmla="*/ 185916 h 160"/>
              <a:gd name="T26" fmla="*/ 0 w 146"/>
              <a:gd name="T27" fmla="*/ 275432 h 160"/>
              <a:gd name="T28" fmla="*/ 88770 w 146"/>
              <a:gd name="T29" fmla="*/ 364947 h 160"/>
              <a:gd name="T30" fmla="*/ 160468 w 146"/>
              <a:gd name="T31" fmla="*/ 330518 h 160"/>
              <a:gd name="T32" fmla="*/ 324350 w 146"/>
              <a:gd name="T33" fmla="*/ 426919 h 160"/>
              <a:gd name="T34" fmla="*/ 317522 w 146"/>
              <a:gd name="T35" fmla="*/ 461348 h 160"/>
              <a:gd name="T36" fmla="*/ 406291 w 146"/>
              <a:gd name="T37" fmla="*/ 550863 h 160"/>
              <a:gd name="T38" fmla="*/ 498475 w 146"/>
              <a:gd name="T39" fmla="*/ 461348 h 160"/>
              <a:gd name="T40" fmla="*/ 406291 w 146"/>
              <a:gd name="T41" fmla="*/ 371833 h 160"/>
              <a:gd name="T42" fmla="*/ 406291 w 146"/>
              <a:gd name="T43" fmla="*/ 24100 h 160"/>
              <a:gd name="T44" fmla="*/ 471161 w 146"/>
              <a:gd name="T45" fmla="*/ 89515 h 160"/>
              <a:gd name="T46" fmla="*/ 406291 w 146"/>
              <a:gd name="T47" fmla="*/ 154930 h 160"/>
              <a:gd name="T48" fmla="*/ 344835 w 146"/>
              <a:gd name="T49" fmla="*/ 89515 h 160"/>
              <a:gd name="T50" fmla="*/ 406291 w 146"/>
              <a:gd name="T51" fmla="*/ 24100 h 160"/>
              <a:gd name="T52" fmla="*/ 88770 w 146"/>
              <a:gd name="T53" fmla="*/ 340846 h 160"/>
              <a:gd name="T54" fmla="*/ 23899 w 146"/>
              <a:gd name="T55" fmla="*/ 275432 h 160"/>
              <a:gd name="T56" fmla="*/ 88770 w 146"/>
              <a:gd name="T57" fmla="*/ 210017 h 160"/>
              <a:gd name="T58" fmla="*/ 153640 w 146"/>
              <a:gd name="T59" fmla="*/ 275432 h 160"/>
              <a:gd name="T60" fmla="*/ 88770 w 146"/>
              <a:gd name="T61" fmla="*/ 340846 h 160"/>
              <a:gd name="T62" fmla="*/ 406291 w 146"/>
              <a:gd name="T63" fmla="*/ 526763 h 160"/>
              <a:gd name="T64" fmla="*/ 344835 w 146"/>
              <a:gd name="T65" fmla="*/ 461348 h 160"/>
              <a:gd name="T66" fmla="*/ 406291 w 146"/>
              <a:gd name="T67" fmla="*/ 395933 h 160"/>
              <a:gd name="T68" fmla="*/ 471161 w 146"/>
              <a:gd name="T69" fmla="*/ 461348 h 160"/>
              <a:gd name="T70" fmla="*/ 406291 w 146"/>
              <a:gd name="T71" fmla="*/ 526763 h 160"/>
              <a:gd name="T72" fmla="*/ 88770 w 146"/>
              <a:gd name="T73" fmla="*/ 237560 h 160"/>
              <a:gd name="T74" fmla="*/ 51213 w 146"/>
              <a:gd name="T75" fmla="*/ 275432 h 160"/>
              <a:gd name="T76" fmla="*/ 64870 w 146"/>
              <a:gd name="T77" fmla="*/ 289203 h 160"/>
              <a:gd name="T78" fmla="*/ 78527 w 146"/>
              <a:gd name="T79" fmla="*/ 275432 h 160"/>
              <a:gd name="T80" fmla="*/ 88770 w 146"/>
              <a:gd name="T81" fmla="*/ 261660 h 160"/>
              <a:gd name="T82" fmla="*/ 102426 w 146"/>
              <a:gd name="T83" fmla="*/ 251331 h 160"/>
              <a:gd name="T84" fmla="*/ 88770 w 146"/>
              <a:gd name="T85" fmla="*/ 237560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6" h="160">
                <a:moveTo>
                  <a:pt x="119" y="108"/>
                </a:moveTo>
                <a:cubicBezTo>
                  <a:pt x="111" y="108"/>
                  <a:pt x="104" y="111"/>
                  <a:pt x="99" y="118"/>
                </a:cubicBezTo>
                <a:cubicBezTo>
                  <a:pt x="51" y="90"/>
                  <a:pt x="51" y="90"/>
                  <a:pt x="51" y="90"/>
                </a:cubicBezTo>
                <a:cubicBezTo>
                  <a:pt x="52" y="87"/>
                  <a:pt x="52" y="83"/>
                  <a:pt x="52" y="80"/>
                </a:cubicBezTo>
                <a:cubicBezTo>
                  <a:pt x="52" y="77"/>
                  <a:pt x="52" y="73"/>
                  <a:pt x="51" y="70"/>
                </a:cubicBezTo>
                <a:cubicBezTo>
                  <a:pt x="99" y="42"/>
                  <a:pt x="99" y="42"/>
                  <a:pt x="99" y="42"/>
                </a:cubicBezTo>
                <a:cubicBezTo>
                  <a:pt x="104" y="49"/>
                  <a:pt x="111" y="52"/>
                  <a:pt x="119" y="52"/>
                </a:cubicBezTo>
                <a:cubicBezTo>
                  <a:pt x="134" y="52"/>
                  <a:pt x="146" y="41"/>
                  <a:pt x="146" y="26"/>
                </a:cubicBezTo>
                <a:cubicBezTo>
                  <a:pt x="146" y="12"/>
                  <a:pt x="134" y="0"/>
                  <a:pt x="119" y="0"/>
                </a:cubicBezTo>
                <a:cubicBezTo>
                  <a:pt x="105" y="0"/>
                  <a:pt x="93" y="12"/>
                  <a:pt x="93" y="26"/>
                </a:cubicBezTo>
                <a:cubicBezTo>
                  <a:pt x="93" y="30"/>
                  <a:pt x="94" y="33"/>
                  <a:pt x="95" y="36"/>
                </a:cubicBezTo>
                <a:cubicBezTo>
                  <a:pt x="47" y="64"/>
                  <a:pt x="47" y="64"/>
                  <a:pt x="47" y="64"/>
                </a:cubicBezTo>
                <a:cubicBezTo>
                  <a:pt x="42" y="58"/>
                  <a:pt x="35" y="54"/>
                  <a:pt x="26" y="54"/>
                </a:cubicBezTo>
                <a:cubicBezTo>
                  <a:pt x="12" y="54"/>
                  <a:pt x="0" y="66"/>
                  <a:pt x="0" y="80"/>
                </a:cubicBezTo>
                <a:cubicBezTo>
                  <a:pt x="0" y="94"/>
                  <a:pt x="12" y="106"/>
                  <a:pt x="26" y="106"/>
                </a:cubicBezTo>
                <a:cubicBezTo>
                  <a:pt x="35" y="106"/>
                  <a:pt x="42" y="102"/>
                  <a:pt x="47" y="96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94" y="127"/>
                  <a:pt x="93" y="130"/>
                  <a:pt x="93" y="134"/>
                </a:cubicBezTo>
                <a:cubicBezTo>
                  <a:pt x="93" y="148"/>
                  <a:pt x="105" y="160"/>
                  <a:pt x="119" y="160"/>
                </a:cubicBezTo>
                <a:cubicBezTo>
                  <a:pt x="134" y="160"/>
                  <a:pt x="146" y="148"/>
                  <a:pt x="146" y="134"/>
                </a:cubicBezTo>
                <a:cubicBezTo>
                  <a:pt x="146" y="119"/>
                  <a:pt x="134" y="108"/>
                  <a:pt x="119" y="108"/>
                </a:cubicBezTo>
                <a:close/>
                <a:moveTo>
                  <a:pt x="119" y="7"/>
                </a:moveTo>
                <a:cubicBezTo>
                  <a:pt x="130" y="7"/>
                  <a:pt x="138" y="16"/>
                  <a:pt x="138" y="26"/>
                </a:cubicBezTo>
                <a:cubicBezTo>
                  <a:pt x="138" y="37"/>
                  <a:pt x="130" y="45"/>
                  <a:pt x="119" y="45"/>
                </a:cubicBezTo>
                <a:cubicBezTo>
                  <a:pt x="109" y="45"/>
                  <a:pt x="101" y="37"/>
                  <a:pt x="101" y="26"/>
                </a:cubicBezTo>
                <a:cubicBezTo>
                  <a:pt x="101" y="16"/>
                  <a:pt x="109" y="7"/>
                  <a:pt x="119" y="7"/>
                </a:cubicBezTo>
                <a:close/>
                <a:moveTo>
                  <a:pt x="26" y="99"/>
                </a:moveTo>
                <a:cubicBezTo>
                  <a:pt x="16" y="99"/>
                  <a:pt x="7" y="90"/>
                  <a:pt x="7" y="80"/>
                </a:cubicBezTo>
                <a:cubicBezTo>
                  <a:pt x="7" y="70"/>
                  <a:pt x="16" y="61"/>
                  <a:pt x="26" y="61"/>
                </a:cubicBezTo>
                <a:cubicBezTo>
                  <a:pt x="37" y="61"/>
                  <a:pt x="45" y="70"/>
                  <a:pt x="45" y="80"/>
                </a:cubicBezTo>
                <a:cubicBezTo>
                  <a:pt x="45" y="90"/>
                  <a:pt x="37" y="99"/>
                  <a:pt x="26" y="99"/>
                </a:cubicBezTo>
                <a:close/>
                <a:moveTo>
                  <a:pt x="119" y="153"/>
                </a:moveTo>
                <a:cubicBezTo>
                  <a:pt x="109" y="153"/>
                  <a:pt x="101" y="144"/>
                  <a:pt x="101" y="134"/>
                </a:cubicBezTo>
                <a:cubicBezTo>
                  <a:pt x="101" y="123"/>
                  <a:pt x="109" y="115"/>
                  <a:pt x="119" y="115"/>
                </a:cubicBezTo>
                <a:cubicBezTo>
                  <a:pt x="130" y="115"/>
                  <a:pt x="138" y="123"/>
                  <a:pt x="138" y="134"/>
                </a:cubicBezTo>
                <a:cubicBezTo>
                  <a:pt x="138" y="144"/>
                  <a:pt x="130" y="153"/>
                  <a:pt x="119" y="153"/>
                </a:cubicBezTo>
                <a:close/>
                <a:moveTo>
                  <a:pt x="26" y="69"/>
                </a:moveTo>
                <a:cubicBezTo>
                  <a:pt x="20" y="69"/>
                  <a:pt x="15" y="74"/>
                  <a:pt x="15" y="80"/>
                </a:cubicBezTo>
                <a:cubicBezTo>
                  <a:pt x="15" y="82"/>
                  <a:pt x="17" y="84"/>
                  <a:pt x="19" y="84"/>
                </a:cubicBezTo>
                <a:cubicBezTo>
                  <a:pt x="21" y="84"/>
                  <a:pt x="23" y="82"/>
                  <a:pt x="23" y="80"/>
                </a:cubicBezTo>
                <a:cubicBezTo>
                  <a:pt x="23" y="78"/>
                  <a:pt x="24" y="76"/>
                  <a:pt x="26" y="76"/>
                </a:cubicBezTo>
                <a:cubicBezTo>
                  <a:pt x="28" y="76"/>
                  <a:pt x="30" y="75"/>
                  <a:pt x="30" y="73"/>
                </a:cubicBezTo>
                <a:cubicBezTo>
                  <a:pt x="30" y="71"/>
                  <a:pt x="28" y="69"/>
                  <a:pt x="26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" name="Freeform 145">
            <a:extLst>
              <a:ext uri="{FF2B5EF4-FFF2-40B4-BE49-F238E27FC236}">
                <a16:creationId xmlns:a16="http://schemas.microsoft.com/office/drawing/2014/main" id="{07D5A30B-EDEF-4097-A1FB-F92DACA13649}"/>
              </a:ext>
            </a:extLst>
          </p:cNvPr>
          <p:cNvSpPr>
            <a:spLocks noEditPoints="1"/>
          </p:cNvSpPr>
          <p:nvPr/>
        </p:nvSpPr>
        <p:spPr bwMode="auto">
          <a:xfrm>
            <a:off x="9757429" y="3311873"/>
            <a:ext cx="354326" cy="440686"/>
          </a:xfrm>
          <a:custGeom>
            <a:avLst/>
            <a:gdLst>
              <a:gd name="T0" fmla="*/ 419064 w 130"/>
              <a:gd name="T1" fmla="*/ 55086 h 160"/>
              <a:gd name="T2" fmla="*/ 241899 w 130"/>
              <a:gd name="T3" fmla="*/ 3443 h 160"/>
              <a:gd name="T4" fmla="*/ 201014 w 130"/>
              <a:gd name="T5" fmla="*/ 3443 h 160"/>
              <a:gd name="T6" fmla="*/ 23849 w 130"/>
              <a:gd name="T7" fmla="*/ 55086 h 160"/>
              <a:gd name="T8" fmla="*/ 0 w 130"/>
              <a:gd name="T9" fmla="*/ 86072 h 160"/>
              <a:gd name="T10" fmla="*/ 0 w 130"/>
              <a:gd name="T11" fmla="*/ 234117 h 160"/>
              <a:gd name="T12" fmla="*/ 57919 w 130"/>
              <a:gd name="T13" fmla="*/ 426919 h 160"/>
              <a:gd name="T14" fmla="*/ 207828 w 130"/>
              <a:gd name="T15" fmla="*/ 547420 h 160"/>
              <a:gd name="T16" fmla="*/ 221457 w 130"/>
              <a:gd name="T17" fmla="*/ 550863 h 160"/>
              <a:gd name="T18" fmla="*/ 231678 w 130"/>
              <a:gd name="T19" fmla="*/ 547420 h 160"/>
              <a:gd name="T20" fmla="*/ 381587 w 130"/>
              <a:gd name="T21" fmla="*/ 426919 h 160"/>
              <a:gd name="T22" fmla="*/ 442913 w 130"/>
              <a:gd name="T23" fmla="*/ 234117 h 160"/>
              <a:gd name="T24" fmla="*/ 442913 w 130"/>
              <a:gd name="T25" fmla="*/ 86072 h 160"/>
              <a:gd name="T26" fmla="*/ 419064 w 130"/>
              <a:gd name="T27" fmla="*/ 55086 h 160"/>
              <a:gd name="T28" fmla="*/ 415657 w 130"/>
              <a:gd name="T29" fmla="*/ 234117 h 160"/>
              <a:gd name="T30" fmla="*/ 361144 w 130"/>
              <a:gd name="T31" fmla="*/ 413147 h 160"/>
              <a:gd name="T32" fmla="*/ 221457 w 130"/>
              <a:gd name="T33" fmla="*/ 526763 h 160"/>
              <a:gd name="T34" fmla="*/ 218049 w 130"/>
              <a:gd name="T35" fmla="*/ 526763 h 160"/>
              <a:gd name="T36" fmla="*/ 78362 w 130"/>
              <a:gd name="T37" fmla="*/ 413147 h 160"/>
              <a:gd name="T38" fmla="*/ 23849 w 130"/>
              <a:gd name="T39" fmla="*/ 234117 h 160"/>
              <a:gd name="T40" fmla="*/ 23849 w 130"/>
              <a:gd name="T41" fmla="*/ 86072 h 160"/>
              <a:gd name="T42" fmla="*/ 30663 w 130"/>
              <a:gd name="T43" fmla="*/ 79187 h 160"/>
              <a:gd name="T44" fmla="*/ 207828 w 130"/>
              <a:gd name="T45" fmla="*/ 27543 h 160"/>
              <a:gd name="T46" fmla="*/ 221457 w 130"/>
              <a:gd name="T47" fmla="*/ 24100 h 160"/>
              <a:gd name="T48" fmla="*/ 235085 w 130"/>
              <a:gd name="T49" fmla="*/ 27543 h 160"/>
              <a:gd name="T50" fmla="*/ 412250 w 130"/>
              <a:gd name="T51" fmla="*/ 79187 h 160"/>
              <a:gd name="T52" fmla="*/ 415657 w 130"/>
              <a:gd name="T53" fmla="*/ 86072 h 160"/>
              <a:gd name="T54" fmla="*/ 415657 w 130"/>
              <a:gd name="T55" fmla="*/ 234117 h 160"/>
              <a:gd name="T56" fmla="*/ 357737 w 130"/>
              <a:gd name="T57" fmla="*/ 110173 h 160"/>
              <a:gd name="T58" fmla="*/ 224864 w 130"/>
              <a:gd name="T59" fmla="*/ 72301 h 160"/>
              <a:gd name="T60" fmla="*/ 214642 w 130"/>
              <a:gd name="T61" fmla="*/ 72301 h 160"/>
              <a:gd name="T62" fmla="*/ 81769 w 130"/>
              <a:gd name="T63" fmla="*/ 110173 h 160"/>
              <a:gd name="T64" fmla="*/ 71547 w 130"/>
              <a:gd name="T65" fmla="*/ 130830 h 160"/>
              <a:gd name="T66" fmla="*/ 71547 w 130"/>
              <a:gd name="T67" fmla="*/ 234117 h 160"/>
              <a:gd name="T68" fmla="*/ 119246 w 130"/>
              <a:gd name="T69" fmla="*/ 389047 h 160"/>
              <a:gd name="T70" fmla="*/ 211235 w 130"/>
              <a:gd name="T71" fmla="*/ 471676 h 160"/>
              <a:gd name="T72" fmla="*/ 221457 w 130"/>
              <a:gd name="T73" fmla="*/ 475119 h 160"/>
              <a:gd name="T74" fmla="*/ 228271 w 130"/>
              <a:gd name="T75" fmla="*/ 471676 h 160"/>
              <a:gd name="T76" fmla="*/ 323667 w 130"/>
              <a:gd name="T77" fmla="*/ 389047 h 160"/>
              <a:gd name="T78" fmla="*/ 371366 w 130"/>
              <a:gd name="T79" fmla="*/ 234117 h 160"/>
              <a:gd name="T80" fmla="*/ 371366 w 130"/>
              <a:gd name="T81" fmla="*/ 130830 h 160"/>
              <a:gd name="T82" fmla="*/ 357737 w 130"/>
              <a:gd name="T83" fmla="*/ 110173 h 160"/>
              <a:gd name="T84" fmla="*/ 347516 w 130"/>
              <a:gd name="T85" fmla="*/ 234117 h 160"/>
              <a:gd name="T86" fmla="*/ 303225 w 130"/>
              <a:gd name="T87" fmla="*/ 375275 h 160"/>
              <a:gd name="T88" fmla="*/ 221457 w 130"/>
              <a:gd name="T89" fmla="*/ 447576 h 160"/>
              <a:gd name="T90" fmla="*/ 139688 w 130"/>
              <a:gd name="T91" fmla="*/ 375275 h 160"/>
              <a:gd name="T92" fmla="*/ 95397 w 130"/>
              <a:gd name="T93" fmla="*/ 234117 h 160"/>
              <a:gd name="T94" fmla="*/ 95397 w 130"/>
              <a:gd name="T95" fmla="*/ 134273 h 160"/>
              <a:gd name="T96" fmla="*/ 221457 w 130"/>
              <a:gd name="T97" fmla="*/ 96401 h 160"/>
              <a:gd name="T98" fmla="*/ 347516 w 130"/>
              <a:gd name="T99" fmla="*/ 134273 h 160"/>
              <a:gd name="T100" fmla="*/ 347516 w 130"/>
              <a:gd name="T101" fmla="*/ 234117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30" h="160">
                <a:moveTo>
                  <a:pt x="123" y="16"/>
                </a:moveTo>
                <a:cubicBezTo>
                  <a:pt x="71" y="1"/>
                  <a:pt x="71" y="1"/>
                  <a:pt x="71" y="1"/>
                </a:cubicBezTo>
                <a:cubicBezTo>
                  <a:pt x="67" y="0"/>
                  <a:pt x="63" y="0"/>
                  <a:pt x="59" y="1"/>
                </a:cubicBezTo>
                <a:cubicBezTo>
                  <a:pt x="7" y="16"/>
                  <a:pt x="7" y="16"/>
                  <a:pt x="7" y="16"/>
                </a:cubicBezTo>
                <a:cubicBezTo>
                  <a:pt x="3" y="17"/>
                  <a:pt x="0" y="21"/>
                  <a:pt x="0" y="25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88"/>
                  <a:pt x="6" y="107"/>
                  <a:pt x="17" y="124"/>
                </a:cubicBezTo>
                <a:cubicBezTo>
                  <a:pt x="28" y="140"/>
                  <a:pt x="43" y="152"/>
                  <a:pt x="61" y="159"/>
                </a:cubicBezTo>
                <a:cubicBezTo>
                  <a:pt x="62" y="160"/>
                  <a:pt x="64" y="160"/>
                  <a:pt x="65" y="160"/>
                </a:cubicBezTo>
                <a:cubicBezTo>
                  <a:pt x="66" y="160"/>
                  <a:pt x="67" y="160"/>
                  <a:pt x="68" y="159"/>
                </a:cubicBezTo>
                <a:cubicBezTo>
                  <a:pt x="86" y="152"/>
                  <a:pt x="101" y="140"/>
                  <a:pt x="112" y="124"/>
                </a:cubicBezTo>
                <a:cubicBezTo>
                  <a:pt x="124" y="107"/>
                  <a:pt x="130" y="88"/>
                  <a:pt x="130" y="68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21"/>
                  <a:pt x="127" y="17"/>
                  <a:pt x="123" y="16"/>
                </a:cubicBezTo>
                <a:close/>
                <a:moveTo>
                  <a:pt x="122" y="68"/>
                </a:moveTo>
                <a:cubicBezTo>
                  <a:pt x="122" y="87"/>
                  <a:pt x="117" y="104"/>
                  <a:pt x="106" y="120"/>
                </a:cubicBezTo>
                <a:cubicBezTo>
                  <a:pt x="96" y="134"/>
                  <a:pt x="82" y="146"/>
                  <a:pt x="65" y="153"/>
                </a:cubicBezTo>
                <a:cubicBezTo>
                  <a:pt x="65" y="153"/>
                  <a:pt x="65" y="153"/>
                  <a:pt x="64" y="153"/>
                </a:cubicBezTo>
                <a:cubicBezTo>
                  <a:pt x="48" y="146"/>
                  <a:pt x="33" y="134"/>
                  <a:pt x="23" y="120"/>
                </a:cubicBezTo>
                <a:cubicBezTo>
                  <a:pt x="13" y="104"/>
                  <a:pt x="7" y="87"/>
                  <a:pt x="7" y="68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4"/>
                  <a:pt x="8" y="23"/>
                  <a:pt x="9" y="23"/>
                </a:cubicBezTo>
                <a:cubicBezTo>
                  <a:pt x="61" y="8"/>
                  <a:pt x="61" y="8"/>
                  <a:pt x="61" y="8"/>
                </a:cubicBezTo>
                <a:cubicBezTo>
                  <a:pt x="62" y="7"/>
                  <a:pt x="63" y="7"/>
                  <a:pt x="65" y="7"/>
                </a:cubicBezTo>
                <a:cubicBezTo>
                  <a:pt x="66" y="7"/>
                  <a:pt x="68" y="7"/>
                  <a:pt x="69" y="8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3"/>
                  <a:pt x="122" y="24"/>
                  <a:pt x="122" y="25"/>
                </a:cubicBezTo>
                <a:lnTo>
                  <a:pt x="122" y="68"/>
                </a:lnTo>
                <a:close/>
                <a:moveTo>
                  <a:pt x="105" y="32"/>
                </a:moveTo>
                <a:cubicBezTo>
                  <a:pt x="66" y="21"/>
                  <a:pt x="66" y="21"/>
                  <a:pt x="66" y="21"/>
                </a:cubicBezTo>
                <a:cubicBezTo>
                  <a:pt x="65" y="21"/>
                  <a:pt x="64" y="21"/>
                  <a:pt x="63" y="21"/>
                </a:cubicBezTo>
                <a:cubicBezTo>
                  <a:pt x="24" y="32"/>
                  <a:pt x="24" y="32"/>
                  <a:pt x="24" y="32"/>
                </a:cubicBezTo>
                <a:cubicBezTo>
                  <a:pt x="22" y="33"/>
                  <a:pt x="21" y="35"/>
                  <a:pt x="21" y="38"/>
                </a:cubicBezTo>
                <a:cubicBezTo>
                  <a:pt x="21" y="68"/>
                  <a:pt x="21" y="68"/>
                  <a:pt x="21" y="68"/>
                </a:cubicBezTo>
                <a:cubicBezTo>
                  <a:pt x="21" y="84"/>
                  <a:pt x="25" y="100"/>
                  <a:pt x="35" y="113"/>
                </a:cubicBezTo>
                <a:cubicBezTo>
                  <a:pt x="42" y="123"/>
                  <a:pt x="51" y="131"/>
                  <a:pt x="62" y="137"/>
                </a:cubicBezTo>
                <a:cubicBezTo>
                  <a:pt x="63" y="138"/>
                  <a:pt x="64" y="138"/>
                  <a:pt x="65" y="138"/>
                </a:cubicBezTo>
                <a:cubicBezTo>
                  <a:pt x="66" y="138"/>
                  <a:pt x="67" y="138"/>
                  <a:pt x="67" y="137"/>
                </a:cubicBezTo>
                <a:cubicBezTo>
                  <a:pt x="78" y="131"/>
                  <a:pt x="88" y="123"/>
                  <a:pt x="95" y="113"/>
                </a:cubicBezTo>
                <a:cubicBezTo>
                  <a:pt x="104" y="100"/>
                  <a:pt x="109" y="84"/>
                  <a:pt x="109" y="68"/>
                </a:cubicBezTo>
                <a:cubicBezTo>
                  <a:pt x="109" y="38"/>
                  <a:pt x="109" y="38"/>
                  <a:pt x="109" y="38"/>
                </a:cubicBezTo>
                <a:cubicBezTo>
                  <a:pt x="109" y="35"/>
                  <a:pt x="107" y="33"/>
                  <a:pt x="105" y="32"/>
                </a:cubicBezTo>
                <a:close/>
                <a:moveTo>
                  <a:pt x="102" y="68"/>
                </a:moveTo>
                <a:cubicBezTo>
                  <a:pt x="102" y="83"/>
                  <a:pt x="97" y="97"/>
                  <a:pt x="89" y="109"/>
                </a:cubicBezTo>
                <a:cubicBezTo>
                  <a:pt x="83" y="118"/>
                  <a:pt x="74" y="125"/>
                  <a:pt x="65" y="130"/>
                </a:cubicBezTo>
                <a:cubicBezTo>
                  <a:pt x="55" y="125"/>
                  <a:pt x="47" y="118"/>
                  <a:pt x="41" y="109"/>
                </a:cubicBezTo>
                <a:cubicBezTo>
                  <a:pt x="32" y="97"/>
                  <a:pt x="28" y="83"/>
                  <a:pt x="28" y="68"/>
                </a:cubicBezTo>
                <a:cubicBezTo>
                  <a:pt x="28" y="39"/>
                  <a:pt x="28" y="39"/>
                  <a:pt x="28" y="39"/>
                </a:cubicBezTo>
                <a:cubicBezTo>
                  <a:pt x="65" y="28"/>
                  <a:pt x="65" y="28"/>
                  <a:pt x="65" y="28"/>
                </a:cubicBezTo>
                <a:cubicBezTo>
                  <a:pt x="102" y="39"/>
                  <a:pt x="102" y="39"/>
                  <a:pt x="102" y="39"/>
                </a:cubicBezTo>
                <a:lnTo>
                  <a:pt x="102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" name="Freeform 146">
            <a:extLst>
              <a:ext uri="{FF2B5EF4-FFF2-40B4-BE49-F238E27FC236}">
                <a16:creationId xmlns:a16="http://schemas.microsoft.com/office/drawing/2014/main" id="{DA1BE385-B345-4CCD-BCDE-FB4BB3411E1B}"/>
              </a:ext>
            </a:extLst>
          </p:cNvPr>
          <p:cNvSpPr>
            <a:spLocks noEditPoints="1"/>
          </p:cNvSpPr>
          <p:nvPr/>
        </p:nvSpPr>
        <p:spPr bwMode="auto">
          <a:xfrm>
            <a:off x="9694260" y="4323636"/>
            <a:ext cx="439422" cy="408942"/>
          </a:xfrm>
          <a:custGeom>
            <a:avLst/>
            <a:gdLst>
              <a:gd name="T0" fmla="*/ 231992 w 161"/>
              <a:gd name="T1" fmla="*/ 415115 h 149"/>
              <a:gd name="T2" fmla="*/ 184229 w 161"/>
              <a:gd name="T3" fmla="*/ 463145 h 149"/>
              <a:gd name="T4" fmla="*/ 231992 w 161"/>
              <a:gd name="T5" fmla="*/ 511175 h 149"/>
              <a:gd name="T6" fmla="*/ 279755 w 161"/>
              <a:gd name="T7" fmla="*/ 463145 h 149"/>
              <a:gd name="T8" fmla="*/ 231992 w 161"/>
              <a:gd name="T9" fmla="*/ 415115 h 149"/>
              <a:gd name="T10" fmla="*/ 231992 w 161"/>
              <a:gd name="T11" fmla="*/ 483729 h 149"/>
              <a:gd name="T12" fmla="*/ 211522 w 161"/>
              <a:gd name="T13" fmla="*/ 463145 h 149"/>
              <a:gd name="T14" fmla="*/ 231992 w 161"/>
              <a:gd name="T15" fmla="*/ 442561 h 149"/>
              <a:gd name="T16" fmla="*/ 252462 w 161"/>
              <a:gd name="T17" fmla="*/ 463145 h 149"/>
              <a:gd name="T18" fmla="*/ 231992 w 161"/>
              <a:gd name="T19" fmla="*/ 483729 h 149"/>
              <a:gd name="T20" fmla="*/ 399163 w 161"/>
              <a:gd name="T21" fmla="*/ 415115 h 149"/>
              <a:gd name="T22" fmla="*/ 351400 w 161"/>
              <a:gd name="T23" fmla="*/ 463145 h 149"/>
              <a:gd name="T24" fmla="*/ 399163 w 161"/>
              <a:gd name="T25" fmla="*/ 511175 h 149"/>
              <a:gd name="T26" fmla="*/ 450337 w 161"/>
              <a:gd name="T27" fmla="*/ 463145 h 149"/>
              <a:gd name="T28" fmla="*/ 399163 w 161"/>
              <a:gd name="T29" fmla="*/ 415115 h 149"/>
              <a:gd name="T30" fmla="*/ 399163 w 161"/>
              <a:gd name="T31" fmla="*/ 483729 h 149"/>
              <a:gd name="T32" fmla="*/ 378693 w 161"/>
              <a:gd name="T33" fmla="*/ 463145 h 149"/>
              <a:gd name="T34" fmla="*/ 399163 w 161"/>
              <a:gd name="T35" fmla="*/ 442561 h 149"/>
              <a:gd name="T36" fmla="*/ 423044 w 161"/>
              <a:gd name="T37" fmla="*/ 463145 h 149"/>
              <a:gd name="T38" fmla="*/ 399163 w 161"/>
              <a:gd name="T39" fmla="*/ 483729 h 149"/>
              <a:gd name="T40" fmla="*/ 412809 w 161"/>
              <a:gd name="T41" fmla="*/ 161243 h 149"/>
              <a:gd name="T42" fmla="*/ 221757 w 161"/>
              <a:gd name="T43" fmla="*/ 161243 h 149"/>
              <a:gd name="T44" fmla="*/ 208110 w 161"/>
              <a:gd name="T45" fmla="*/ 174966 h 149"/>
              <a:gd name="T46" fmla="*/ 221757 w 161"/>
              <a:gd name="T47" fmla="*/ 188689 h 149"/>
              <a:gd name="T48" fmla="*/ 412809 w 161"/>
              <a:gd name="T49" fmla="*/ 188689 h 149"/>
              <a:gd name="T50" fmla="*/ 426456 w 161"/>
              <a:gd name="T51" fmla="*/ 174966 h 149"/>
              <a:gd name="T52" fmla="*/ 412809 w 161"/>
              <a:gd name="T53" fmla="*/ 161243 h 149"/>
              <a:gd name="T54" fmla="*/ 402574 w 161"/>
              <a:gd name="T55" fmla="*/ 229857 h 149"/>
              <a:gd name="T56" fmla="*/ 231992 w 161"/>
              <a:gd name="T57" fmla="*/ 229857 h 149"/>
              <a:gd name="T58" fmla="*/ 218345 w 161"/>
              <a:gd name="T59" fmla="*/ 243580 h 149"/>
              <a:gd name="T60" fmla="*/ 231992 w 161"/>
              <a:gd name="T61" fmla="*/ 257303 h 149"/>
              <a:gd name="T62" fmla="*/ 402574 w 161"/>
              <a:gd name="T63" fmla="*/ 257303 h 149"/>
              <a:gd name="T64" fmla="*/ 416221 w 161"/>
              <a:gd name="T65" fmla="*/ 243580 h 149"/>
              <a:gd name="T66" fmla="*/ 402574 w 161"/>
              <a:gd name="T67" fmla="*/ 229857 h 149"/>
              <a:gd name="T68" fmla="*/ 542452 w 161"/>
              <a:gd name="T69" fmla="*/ 99490 h 149"/>
              <a:gd name="T70" fmla="*/ 521982 w 161"/>
              <a:gd name="T71" fmla="*/ 89198 h 149"/>
              <a:gd name="T72" fmla="*/ 105761 w 161"/>
              <a:gd name="T73" fmla="*/ 89198 h 149"/>
              <a:gd name="T74" fmla="*/ 95526 w 161"/>
              <a:gd name="T75" fmla="*/ 48030 h 149"/>
              <a:gd name="T76" fmla="*/ 81880 w 161"/>
              <a:gd name="T77" fmla="*/ 30876 h 149"/>
              <a:gd name="T78" fmla="*/ 20470 w 161"/>
              <a:gd name="T79" fmla="*/ 3431 h 149"/>
              <a:gd name="T80" fmla="*/ 3412 w 161"/>
              <a:gd name="T81" fmla="*/ 10292 h 149"/>
              <a:gd name="T82" fmla="*/ 10235 w 161"/>
              <a:gd name="T83" fmla="*/ 30876 h 149"/>
              <a:gd name="T84" fmla="*/ 71645 w 161"/>
              <a:gd name="T85" fmla="*/ 54891 h 149"/>
              <a:gd name="T86" fmla="*/ 136466 w 161"/>
              <a:gd name="T87" fmla="*/ 370516 h 149"/>
              <a:gd name="T88" fmla="*/ 160347 w 161"/>
              <a:gd name="T89" fmla="*/ 394531 h 149"/>
              <a:gd name="T90" fmla="*/ 481042 w 161"/>
              <a:gd name="T91" fmla="*/ 394531 h 149"/>
              <a:gd name="T92" fmla="*/ 494689 w 161"/>
              <a:gd name="T93" fmla="*/ 380808 h 149"/>
              <a:gd name="T94" fmla="*/ 481042 w 161"/>
              <a:gd name="T95" fmla="*/ 367085 h 149"/>
              <a:gd name="T96" fmla="*/ 160347 w 161"/>
              <a:gd name="T97" fmla="*/ 367085 h 149"/>
              <a:gd name="T98" fmla="*/ 153524 w 161"/>
              <a:gd name="T99" fmla="*/ 325917 h 149"/>
              <a:gd name="T100" fmla="*/ 484454 w 161"/>
              <a:gd name="T101" fmla="*/ 325917 h 149"/>
              <a:gd name="T102" fmla="*/ 511747 w 161"/>
              <a:gd name="T103" fmla="*/ 305333 h 149"/>
              <a:gd name="T104" fmla="*/ 549275 w 161"/>
              <a:gd name="T105" fmla="*/ 123505 h 149"/>
              <a:gd name="T106" fmla="*/ 542452 w 161"/>
              <a:gd name="T107" fmla="*/ 99490 h 149"/>
              <a:gd name="T108" fmla="*/ 484454 w 161"/>
              <a:gd name="T109" fmla="*/ 301902 h 149"/>
              <a:gd name="T110" fmla="*/ 146701 w 161"/>
              <a:gd name="T111" fmla="*/ 301902 h 149"/>
              <a:gd name="T112" fmla="*/ 109173 w 161"/>
              <a:gd name="T113" fmla="*/ 116644 h 149"/>
              <a:gd name="T114" fmla="*/ 521982 w 161"/>
              <a:gd name="T115" fmla="*/ 116644 h 149"/>
              <a:gd name="T116" fmla="*/ 484454 w 161"/>
              <a:gd name="T117" fmla="*/ 301902 h 14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1" h="149">
                <a:moveTo>
                  <a:pt x="68" y="121"/>
                </a:moveTo>
                <a:cubicBezTo>
                  <a:pt x="60" y="121"/>
                  <a:pt x="54" y="127"/>
                  <a:pt x="54" y="135"/>
                </a:cubicBezTo>
                <a:cubicBezTo>
                  <a:pt x="54" y="143"/>
                  <a:pt x="60" y="149"/>
                  <a:pt x="68" y="149"/>
                </a:cubicBezTo>
                <a:cubicBezTo>
                  <a:pt x="76" y="149"/>
                  <a:pt x="82" y="143"/>
                  <a:pt x="82" y="135"/>
                </a:cubicBezTo>
                <a:cubicBezTo>
                  <a:pt x="82" y="127"/>
                  <a:pt x="76" y="121"/>
                  <a:pt x="68" y="121"/>
                </a:cubicBezTo>
                <a:close/>
                <a:moveTo>
                  <a:pt x="68" y="141"/>
                </a:moveTo>
                <a:cubicBezTo>
                  <a:pt x="65" y="141"/>
                  <a:pt x="62" y="138"/>
                  <a:pt x="62" y="135"/>
                </a:cubicBezTo>
                <a:cubicBezTo>
                  <a:pt x="62" y="132"/>
                  <a:pt x="65" y="129"/>
                  <a:pt x="68" y="129"/>
                </a:cubicBezTo>
                <a:cubicBezTo>
                  <a:pt x="72" y="129"/>
                  <a:pt x="74" y="132"/>
                  <a:pt x="74" y="135"/>
                </a:cubicBezTo>
                <a:cubicBezTo>
                  <a:pt x="74" y="138"/>
                  <a:pt x="72" y="141"/>
                  <a:pt x="68" y="141"/>
                </a:cubicBezTo>
                <a:close/>
                <a:moveTo>
                  <a:pt x="117" y="121"/>
                </a:moveTo>
                <a:cubicBezTo>
                  <a:pt x="110" y="121"/>
                  <a:pt x="103" y="127"/>
                  <a:pt x="103" y="135"/>
                </a:cubicBezTo>
                <a:cubicBezTo>
                  <a:pt x="103" y="143"/>
                  <a:pt x="110" y="149"/>
                  <a:pt x="117" y="149"/>
                </a:cubicBezTo>
                <a:cubicBezTo>
                  <a:pt x="125" y="149"/>
                  <a:pt x="132" y="143"/>
                  <a:pt x="132" y="135"/>
                </a:cubicBezTo>
                <a:cubicBezTo>
                  <a:pt x="132" y="127"/>
                  <a:pt x="125" y="121"/>
                  <a:pt x="117" y="121"/>
                </a:cubicBezTo>
                <a:close/>
                <a:moveTo>
                  <a:pt x="117" y="141"/>
                </a:moveTo>
                <a:cubicBezTo>
                  <a:pt x="114" y="141"/>
                  <a:pt x="111" y="138"/>
                  <a:pt x="111" y="135"/>
                </a:cubicBezTo>
                <a:cubicBezTo>
                  <a:pt x="111" y="132"/>
                  <a:pt x="114" y="129"/>
                  <a:pt x="117" y="129"/>
                </a:cubicBezTo>
                <a:cubicBezTo>
                  <a:pt x="121" y="129"/>
                  <a:pt x="124" y="132"/>
                  <a:pt x="124" y="135"/>
                </a:cubicBezTo>
                <a:cubicBezTo>
                  <a:pt x="124" y="138"/>
                  <a:pt x="121" y="141"/>
                  <a:pt x="117" y="141"/>
                </a:cubicBezTo>
                <a:close/>
                <a:moveTo>
                  <a:pt x="121" y="47"/>
                </a:moveTo>
                <a:cubicBezTo>
                  <a:pt x="65" y="47"/>
                  <a:pt x="65" y="47"/>
                  <a:pt x="65" y="47"/>
                </a:cubicBezTo>
                <a:cubicBezTo>
                  <a:pt x="62" y="47"/>
                  <a:pt x="61" y="49"/>
                  <a:pt x="61" y="51"/>
                </a:cubicBezTo>
                <a:cubicBezTo>
                  <a:pt x="61" y="53"/>
                  <a:pt x="62" y="55"/>
                  <a:pt x="65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3" y="55"/>
                  <a:pt x="125" y="53"/>
                  <a:pt x="125" y="51"/>
                </a:cubicBezTo>
                <a:cubicBezTo>
                  <a:pt x="125" y="49"/>
                  <a:pt x="123" y="47"/>
                  <a:pt x="121" y="47"/>
                </a:cubicBezTo>
                <a:close/>
                <a:moveTo>
                  <a:pt x="118" y="67"/>
                </a:moveTo>
                <a:cubicBezTo>
                  <a:pt x="68" y="67"/>
                  <a:pt x="68" y="67"/>
                  <a:pt x="68" y="67"/>
                </a:cubicBezTo>
                <a:cubicBezTo>
                  <a:pt x="66" y="67"/>
                  <a:pt x="64" y="69"/>
                  <a:pt x="64" y="71"/>
                </a:cubicBezTo>
                <a:cubicBezTo>
                  <a:pt x="64" y="73"/>
                  <a:pt x="66" y="75"/>
                  <a:pt x="68" y="75"/>
                </a:cubicBezTo>
                <a:cubicBezTo>
                  <a:pt x="118" y="75"/>
                  <a:pt x="118" y="75"/>
                  <a:pt x="118" y="75"/>
                </a:cubicBezTo>
                <a:cubicBezTo>
                  <a:pt x="120" y="75"/>
                  <a:pt x="122" y="73"/>
                  <a:pt x="122" y="71"/>
                </a:cubicBezTo>
                <a:cubicBezTo>
                  <a:pt x="122" y="69"/>
                  <a:pt x="120" y="67"/>
                  <a:pt x="118" y="67"/>
                </a:cubicBezTo>
                <a:close/>
                <a:moveTo>
                  <a:pt x="159" y="29"/>
                </a:moveTo>
                <a:cubicBezTo>
                  <a:pt x="158" y="27"/>
                  <a:pt x="156" y="26"/>
                  <a:pt x="153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2"/>
                  <a:pt x="26" y="10"/>
                  <a:pt x="24" y="9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2" y="1"/>
                  <a:pt x="1" y="3"/>
                </a:cubicBezTo>
                <a:cubicBezTo>
                  <a:pt x="0" y="5"/>
                  <a:pt x="1" y="8"/>
                  <a:pt x="3" y="9"/>
                </a:cubicBezTo>
                <a:cubicBezTo>
                  <a:pt x="21" y="16"/>
                  <a:pt x="21" y="16"/>
                  <a:pt x="21" y="16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0" y="112"/>
                  <a:pt x="44" y="115"/>
                  <a:pt x="47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4" y="115"/>
                  <a:pt x="145" y="113"/>
                  <a:pt x="145" y="111"/>
                </a:cubicBezTo>
                <a:cubicBezTo>
                  <a:pt x="145" y="108"/>
                  <a:pt x="144" y="107"/>
                  <a:pt x="141" y="107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95"/>
                  <a:pt x="45" y="95"/>
                  <a:pt x="45" y="95"/>
                </a:cubicBezTo>
                <a:cubicBezTo>
                  <a:pt x="142" y="95"/>
                  <a:pt x="142" y="95"/>
                  <a:pt x="142" y="95"/>
                </a:cubicBezTo>
                <a:cubicBezTo>
                  <a:pt x="146" y="95"/>
                  <a:pt x="149" y="93"/>
                  <a:pt x="150" y="89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61" y="34"/>
                  <a:pt x="161" y="31"/>
                  <a:pt x="159" y="29"/>
                </a:cubicBezTo>
                <a:close/>
                <a:moveTo>
                  <a:pt x="142" y="88"/>
                </a:moveTo>
                <a:cubicBezTo>
                  <a:pt x="43" y="88"/>
                  <a:pt x="43" y="88"/>
                  <a:pt x="43" y="88"/>
                </a:cubicBezTo>
                <a:cubicBezTo>
                  <a:pt x="32" y="34"/>
                  <a:pt x="32" y="34"/>
                  <a:pt x="32" y="34"/>
                </a:cubicBezTo>
                <a:cubicBezTo>
                  <a:pt x="153" y="34"/>
                  <a:pt x="153" y="34"/>
                  <a:pt x="153" y="34"/>
                </a:cubicBezTo>
                <a:lnTo>
                  <a:pt x="142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" name="Freeform 152">
            <a:extLst>
              <a:ext uri="{FF2B5EF4-FFF2-40B4-BE49-F238E27FC236}">
                <a16:creationId xmlns:a16="http://schemas.microsoft.com/office/drawing/2014/main" id="{44AB2747-7A87-4899-B366-77EB11B5ECD1}"/>
              </a:ext>
            </a:extLst>
          </p:cNvPr>
          <p:cNvSpPr>
            <a:spLocks noEditPoints="1"/>
          </p:cNvSpPr>
          <p:nvPr/>
        </p:nvSpPr>
        <p:spPr bwMode="auto">
          <a:xfrm>
            <a:off x="10735945" y="1329928"/>
            <a:ext cx="436880" cy="391160"/>
          </a:xfrm>
          <a:custGeom>
            <a:avLst/>
            <a:gdLst>
              <a:gd name="T0" fmla="*/ 532448 w 160"/>
              <a:gd name="T1" fmla="*/ 337444 h 142"/>
              <a:gd name="T2" fmla="*/ 518795 w 160"/>
              <a:gd name="T3" fmla="*/ 351218 h 142"/>
              <a:gd name="T4" fmla="*/ 518795 w 160"/>
              <a:gd name="T5" fmla="*/ 402867 h 142"/>
              <a:gd name="T6" fmla="*/ 464185 w 160"/>
              <a:gd name="T7" fmla="*/ 457960 h 142"/>
              <a:gd name="T8" fmla="*/ 81915 w 160"/>
              <a:gd name="T9" fmla="*/ 457960 h 142"/>
              <a:gd name="T10" fmla="*/ 27305 w 160"/>
              <a:gd name="T11" fmla="*/ 402867 h 142"/>
              <a:gd name="T12" fmla="*/ 27305 w 160"/>
              <a:gd name="T13" fmla="*/ 351218 h 142"/>
              <a:gd name="T14" fmla="*/ 13653 w 160"/>
              <a:gd name="T15" fmla="*/ 337444 h 142"/>
              <a:gd name="T16" fmla="*/ 0 w 160"/>
              <a:gd name="T17" fmla="*/ 351218 h 142"/>
              <a:gd name="T18" fmla="*/ 0 w 160"/>
              <a:gd name="T19" fmla="*/ 402867 h 142"/>
              <a:gd name="T20" fmla="*/ 81915 w 160"/>
              <a:gd name="T21" fmla="*/ 488950 h 142"/>
              <a:gd name="T22" fmla="*/ 464185 w 160"/>
              <a:gd name="T23" fmla="*/ 488950 h 142"/>
              <a:gd name="T24" fmla="*/ 546100 w 160"/>
              <a:gd name="T25" fmla="*/ 402867 h 142"/>
              <a:gd name="T26" fmla="*/ 546100 w 160"/>
              <a:gd name="T27" fmla="*/ 351218 h 142"/>
              <a:gd name="T28" fmla="*/ 532448 w 160"/>
              <a:gd name="T29" fmla="*/ 337444 h 142"/>
              <a:gd name="T30" fmla="*/ 447119 w 160"/>
              <a:gd name="T31" fmla="*/ 392537 h 142"/>
              <a:gd name="T32" fmla="*/ 98981 w 160"/>
              <a:gd name="T33" fmla="*/ 392537 h 142"/>
              <a:gd name="T34" fmla="*/ 85328 w 160"/>
              <a:gd name="T35" fmla="*/ 406311 h 142"/>
              <a:gd name="T36" fmla="*/ 98981 w 160"/>
              <a:gd name="T37" fmla="*/ 420084 h 142"/>
              <a:gd name="T38" fmla="*/ 447119 w 160"/>
              <a:gd name="T39" fmla="*/ 420084 h 142"/>
              <a:gd name="T40" fmla="*/ 460772 w 160"/>
              <a:gd name="T41" fmla="*/ 406311 h 142"/>
              <a:gd name="T42" fmla="*/ 447119 w 160"/>
              <a:gd name="T43" fmla="*/ 392537 h 142"/>
              <a:gd name="T44" fmla="*/ 412988 w 160"/>
              <a:gd name="T45" fmla="*/ 117073 h 142"/>
              <a:gd name="T46" fmla="*/ 296942 w 160"/>
              <a:gd name="T47" fmla="*/ 13773 h 142"/>
              <a:gd name="T48" fmla="*/ 249158 w 160"/>
              <a:gd name="T49" fmla="*/ 13773 h 142"/>
              <a:gd name="T50" fmla="*/ 133112 w 160"/>
              <a:gd name="T51" fmla="*/ 117073 h 142"/>
              <a:gd name="T52" fmla="*/ 133112 w 160"/>
              <a:gd name="T53" fmla="*/ 137732 h 142"/>
              <a:gd name="T54" fmla="*/ 153591 w 160"/>
              <a:gd name="T55" fmla="*/ 137732 h 142"/>
              <a:gd name="T56" fmla="*/ 259398 w 160"/>
              <a:gd name="T57" fmla="*/ 41320 h 142"/>
              <a:gd name="T58" fmla="*/ 259398 w 160"/>
              <a:gd name="T59" fmla="*/ 313341 h 142"/>
              <a:gd name="T60" fmla="*/ 273050 w 160"/>
              <a:gd name="T61" fmla="*/ 327114 h 142"/>
              <a:gd name="T62" fmla="*/ 286703 w 160"/>
              <a:gd name="T63" fmla="*/ 313341 h 142"/>
              <a:gd name="T64" fmla="*/ 286703 w 160"/>
              <a:gd name="T65" fmla="*/ 41320 h 142"/>
              <a:gd name="T66" fmla="*/ 392509 w 160"/>
              <a:gd name="T67" fmla="*/ 137732 h 142"/>
              <a:gd name="T68" fmla="*/ 402749 w 160"/>
              <a:gd name="T69" fmla="*/ 141176 h 142"/>
              <a:gd name="T70" fmla="*/ 412988 w 160"/>
              <a:gd name="T71" fmla="*/ 137732 h 142"/>
              <a:gd name="T72" fmla="*/ 412988 w 160"/>
              <a:gd name="T73" fmla="*/ 117073 h 1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42">
                <a:moveTo>
                  <a:pt x="156" y="98"/>
                </a:moveTo>
                <a:cubicBezTo>
                  <a:pt x="154" y="98"/>
                  <a:pt x="152" y="99"/>
                  <a:pt x="152" y="102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26"/>
                  <a:pt x="145" y="133"/>
                  <a:pt x="136" y="133"/>
                </a:cubicBezTo>
                <a:cubicBezTo>
                  <a:pt x="24" y="133"/>
                  <a:pt x="24" y="133"/>
                  <a:pt x="24" y="133"/>
                </a:cubicBezTo>
                <a:cubicBezTo>
                  <a:pt x="15" y="133"/>
                  <a:pt x="8" y="126"/>
                  <a:pt x="8" y="117"/>
                </a:cubicBezTo>
                <a:cubicBezTo>
                  <a:pt x="8" y="102"/>
                  <a:pt x="8" y="102"/>
                  <a:pt x="8" y="102"/>
                </a:cubicBezTo>
                <a:cubicBezTo>
                  <a:pt x="8" y="99"/>
                  <a:pt x="6" y="98"/>
                  <a:pt x="4" y="98"/>
                </a:cubicBezTo>
                <a:cubicBezTo>
                  <a:pt x="2" y="98"/>
                  <a:pt x="0" y="99"/>
                  <a:pt x="0" y="102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31"/>
                  <a:pt x="11" y="142"/>
                  <a:pt x="24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49" y="142"/>
                  <a:pt x="160" y="131"/>
                  <a:pt x="160" y="117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99"/>
                  <a:pt x="158" y="98"/>
                  <a:pt x="156" y="98"/>
                </a:cubicBezTo>
                <a:close/>
                <a:moveTo>
                  <a:pt x="131" y="114"/>
                </a:moveTo>
                <a:cubicBezTo>
                  <a:pt x="29" y="114"/>
                  <a:pt x="29" y="114"/>
                  <a:pt x="29" y="114"/>
                </a:cubicBezTo>
                <a:cubicBezTo>
                  <a:pt x="27" y="114"/>
                  <a:pt x="25" y="115"/>
                  <a:pt x="25" y="118"/>
                </a:cubicBezTo>
                <a:cubicBezTo>
                  <a:pt x="25" y="120"/>
                  <a:pt x="27" y="122"/>
                  <a:pt x="29" y="122"/>
                </a:cubicBezTo>
                <a:cubicBezTo>
                  <a:pt x="131" y="122"/>
                  <a:pt x="131" y="122"/>
                  <a:pt x="131" y="122"/>
                </a:cubicBezTo>
                <a:cubicBezTo>
                  <a:pt x="133" y="122"/>
                  <a:pt x="135" y="120"/>
                  <a:pt x="135" y="118"/>
                </a:cubicBezTo>
                <a:cubicBezTo>
                  <a:pt x="135" y="115"/>
                  <a:pt x="133" y="114"/>
                  <a:pt x="131" y="114"/>
                </a:cubicBezTo>
                <a:close/>
                <a:moveTo>
                  <a:pt x="121" y="34"/>
                </a:moveTo>
                <a:cubicBezTo>
                  <a:pt x="87" y="4"/>
                  <a:pt x="87" y="4"/>
                  <a:pt x="87" y="4"/>
                </a:cubicBezTo>
                <a:cubicBezTo>
                  <a:pt x="83" y="0"/>
                  <a:pt x="77" y="0"/>
                  <a:pt x="73" y="4"/>
                </a:cubicBezTo>
                <a:cubicBezTo>
                  <a:pt x="39" y="34"/>
                  <a:pt x="39" y="34"/>
                  <a:pt x="39" y="34"/>
                </a:cubicBezTo>
                <a:cubicBezTo>
                  <a:pt x="37" y="36"/>
                  <a:pt x="37" y="38"/>
                  <a:pt x="39" y="40"/>
                </a:cubicBezTo>
                <a:cubicBezTo>
                  <a:pt x="40" y="41"/>
                  <a:pt x="43" y="42"/>
                  <a:pt x="45" y="40"/>
                </a:cubicBezTo>
                <a:cubicBezTo>
                  <a:pt x="76" y="12"/>
                  <a:pt x="76" y="12"/>
                  <a:pt x="76" y="12"/>
                </a:cubicBezTo>
                <a:cubicBezTo>
                  <a:pt x="76" y="91"/>
                  <a:pt x="76" y="91"/>
                  <a:pt x="76" y="91"/>
                </a:cubicBezTo>
                <a:cubicBezTo>
                  <a:pt x="76" y="93"/>
                  <a:pt x="78" y="95"/>
                  <a:pt x="80" y="95"/>
                </a:cubicBezTo>
                <a:cubicBezTo>
                  <a:pt x="82" y="95"/>
                  <a:pt x="84" y="93"/>
                  <a:pt x="84" y="91"/>
                </a:cubicBezTo>
                <a:cubicBezTo>
                  <a:pt x="84" y="12"/>
                  <a:pt x="84" y="12"/>
                  <a:pt x="84" y="12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6" y="41"/>
                  <a:pt x="117" y="41"/>
                  <a:pt x="118" y="41"/>
                </a:cubicBezTo>
                <a:cubicBezTo>
                  <a:pt x="119" y="41"/>
                  <a:pt x="120" y="41"/>
                  <a:pt x="121" y="40"/>
                </a:cubicBezTo>
                <a:cubicBezTo>
                  <a:pt x="123" y="38"/>
                  <a:pt x="123" y="36"/>
                  <a:pt x="121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" name="Freeform 153">
            <a:extLst>
              <a:ext uri="{FF2B5EF4-FFF2-40B4-BE49-F238E27FC236}">
                <a16:creationId xmlns:a16="http://schemas.microsoft.com/office/drawing/2014/main" id="{9A63EE2F-5027-4442-BE06-C1868C2B821D}"/>
              </a:ext>
            </a:extLst>
          </p:cNvPr>
          <p:cNvSpPr>
            <a:spLocks noEditPoints="1"/>
          </p:cNvSpPr>
          <p:nvPr/>
        </p:nvSpPr>
        <p:spPr bwMode="auto">
          <a:xfrm>
            <a:off x="10753250" y="2306218"/>
            <a:ext cx="334008" cy="440688"/>
          </a:xfrm>
          <a:custGeom>
            <a:avLst/>
            <a:gdLst>
              <a:gd name="T0" fmla="*/ 263512 w 122"/>
              <a:gd name="T1" fmla="*/ 292646 h 160"/>
              <a:gd name="T2" fmla="*/ 321690 w 122"/>
              <a:gd name="T3" fmla="*/ 182473 h 160"/>
              <a:gd name="T4" fmla="*/ 335379 w 122"/>
              <a:gd name="T5" fmla="*/ 127387 h 160"/>
              <a:gd name="T6" fmla="*/ 171112 w 122"/>
              <a:gd name="T7" fmla="*/ 10329 h 160"/>
              <a:gd name="T8" fmla="*/ 92400 w 122"/>
              <a:gd name="T9" fmla="*/ 68858 h 160"/>
              <a:gd name="T10" fmla="*/ 92400 w 122"/>
              <a:gd name="T11" fmla="*/ 179030 h 160"/>
              <a:gd name="T12" fmla="*/ 154001 w 122"/>
              <a:gd name="T13" fmla="*/ 292646 h 160"/>
              <a:gd name="T14" fmla="*/ 0 w 122"/>
              <a:gd name="T15" fmla="*/ 444133 h 160"/>
              <a:gd name="T16" fmla="*/ 13689 w 122"/>
              <a:gd name="T17" fmla="*/ 550863 h 160"/>
              <a:gd name="T18" fmla="*/ 297735 w 122"/>
              <a:gd name="T19" fmla="*/ 550863 h 160"/>
              <a:gd name="T20" fmla="*/ 417513 w 122"/>
              <a:gd name="T21" fmla="*/ 537091 h 160"/>
              <a:gd name="T22" fmla="*/ 335379 w 122"/>
              <a:gd name="T23" fmla="*/ 358061 h 160"/>
              <a:gd name="T24" fmla="*/ 174534 w 122"/>
              <a:gd name="T25" fmla="*/ 37872 h 160"/>
              <a:gd name="T26" fmla="*/ 219023 w 122"/>
              <a:gd name="T27" fmla="*/ 24100 h 160"/>
              <a:gd name="T28" fmla="*/ 311424 w 122"/>
              <a:gd name="T29" fmla="*/ 130830 h 160"/>
              <a:gd name="T30" fmla="*/ 188223 w 122"/>
              <a:gd name="T31" fmla="*/ 113615 h 160"/>
              <a:gd name="T32" fmla="*/ 167690 w 122"/>
              <a:gd name="T33" fmla="*/ 99844 h 160"/>
              <a:gd name="T34" fmla="*/ 136890 w 122"/>
              <a:gd name="T35" fmla="*/ 103287 h 160"/>
              <a:gd name="T36" fmla="*/ 160845 w 122"/>
              <a:gd name="T37" fmla="*/ 37872 h 160"/>
              <a:gd name="T38" fmla="*/ 119778 w 122"/>
              <a:gd name="T39" fmla="*/ 179030 h 160"/>
              <a:gd name="T40" fmla="*/ 160845 w 122"/>
              <a:gd name="T41" fmla="*/ 130830 h 160"/>
              <a:gd name="T42" fmla="*/ 270357 w 122"/>
              <a:gd name="T43" fmla="*/ 141159 h 160"/>
              <a:gd name="T44" fmla="*/ 297735 w 122"/>
              <a:gd name="T45" fmla="*/ 158373 h 160"/>
              <a:gd name="T46" fmla="*/ 150578 w 122"/>
              <a:gd name="T47" fmla="*/ 251331 h 160"/>
              <a:gd name="T48" fmla="*/ 208757 w 122"/>
              <a:gd name="T49" fmla="*/ 309860 h 160"/>
              <a:gd name="T50" fmla="*/ 273779 w 122"/>
              <a:gd name="T51" fmla="*/ 361504 h 160"/>
              <a:gd name="T52" fmla="*/ 208757 w 122"/>
              <a:gd name="T53" fmla="*/ 454462 h 160"/>
              <a:gd name="T54" fmla="*/ 140312 w 122"/>
              <a:gd name="T55" fmla="*/ 361504 h 160"/>
              <a:gd name="T56" fmla="*/ 393557 w 122"/>
              <a:gd name="T57" fmla="*/ 526763 h 160"/>
              <a:gd name="T58" fmla="*/ 119778 w 122"/>
              <a:gd name="T59" fmla="*/ 526763 h 160"/>
              <a:gd name="T60" fmla="*/ 23956 w 122"/>
              <a:gd name="T61" fmla="*/ 444133 h 160"/>
              <a:gd name="T62" fmla="*/ 119778 w 122"/>
              <a:gd name="T63" fmla="*/ 375275 h 160"/>
              <a:gd name="T64" fmla="*/ 208757 w 122"/>
              <a:gd name="T65" fmla="*/ 482005 h 160"/>
              <a:gd name="T66" fmla="*/ 229290 w 122"/>
              <a:gd name="T67" fmla="*/ 468234 h 160"/>
              <a:gd name="T68" fmla="*/ 331957 w 122"/>
              <a:gd name="T69" fmla="*/ 382161 h 160"/>
              <a:gd name="T70" fmla="*/ 393557 w 122"/>
              <a:gd name="T71" fmla="*/ 526763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60">
                <a:moveTo>
                  <a:pt x="98" y="104"/>
                </a:moveTo>
                <a:cubicBezTo>
                  <a:pt x="98" y="104"/>
                  <a:pt x="79" y="104"/>
                  <a:pt x="77" y="85"/>
                </a:cubicBezTo>
                <a:cubicBezTo>
                  <a:pt x="80" y="83"/>
                  <a:pt x="82" y="80"/>
                  <a:pt x="85" y="76"/>
                </a:cubicBezTo>
                <a:cubicBezTo>
                  <a:pt x="90" y="70"/>
                  <a:pt x="93" y="62"/>
                  <a:pt x="94" y="53"/>
                </a:cubicBezTo>
                <a:cubicBezTo>
                  <a:pt x="94" y="53"/>
                  <a:pt x="95" y="52"/>
                  <a:pt x="95" y="52"/>
                </a:cubicBezTo>
                <a:cubicBezTo>
                  <a:pt x="97" y="47"/>
                  <a:pt x="98" y="42"/>
                  <a:pt x="98" y="37"/>
                </a:cubicBezTo>
                <a:cubicBezTo>
                  <a:pt x="98" y="16"/>
                  <a:pt x="83" y="0"/>
                  <a:pt x="64" y="0"/>
                </a:cubicBezTo>
                <a:cubicBezTo>
                  <a:pt x="59" y="0"/>
                  <a:pt x="54" y="1"/>
                  <a:pt x="50" y="3"/>
                </a:cubicBezTo>
                <a:cubicBezTo>
                  <a:pt x="48" y="3"/>
                  <a:pt x="46" y="4"/>
                  <a:pt x="45" y="4"/>
                </a:cubicBezTo>
                <a:cubicBezTo>
                  <a:pt x="37" y="6"/>
                  <a:pt x="31" y="12"/>
                  <a:pt x="27" y="20"/>
                </a:cubicBezTo>
                <a:cubicBezTo>
                  <a:pt x="24" y="28"/>
                  <a:pt x="23" y="37"/>
                  <a:pt x="25" y="46"/>
                </a:cubicBezTo>
                <a:cubicBezTo>
                  <a:pt x="26" y="48"/>
                  <a:pt x="26" y="50"/>
                  <a:pt x="27" y="52"/>
                </a:cubicBezTo>
                <a:cubicBezTo>
                  <a:pt x="27" y="52"/>
                  <a:pt x="28" y="53"/>
                  <a:pt x="28" y="53"/>
                </a:cubicBezTo>
                <a:cubicBezTo>
                  <a:pt x="30" y="67"/>
                  <a:pt x="36" y="78"/>
                  <a:pt x="45" y="85"/>
                </a:cubicBezTo>
                <a:cubicBezTo>
                  <a:pt x="42" y="104"/>
                  <a:pt x="24" y="104"/>
                  <a:pt x="24" y="104"/>
                </a:cubicBezTo>
                <a:cubicBezTo>
                  <a:pt x="11" y="104"/>
                  <a:pt x="0" y="115"/>
                  <a:pt x="0" y="129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0" y="160"/>
                  <a:pt x="122" y="158"/>
                  <a:pt x="122" y="156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15"/>
                  <a:pt x="111" y="104"/>
                  <a:pt x="98" y="104"/>
                </a:cubicBezTo>
                <a:close/>
                <a:moveTo>
                  <a:pt x="47" y="11"/>
                </a:moveTo>
                <a:cubicBezTo>
                  <a:pt x="48" y="11"/>
                  <a:pt x="50" y="11"/>
                  <a:pt x="51" y="11"/>
                </a:cubicBezTo>
                <a:cubicBezTo>
                  <a:pt x="51" y="10"/>
                  <a:pt x="52" y="10"/>
                  <a:pt x="52" y="10"/>
                </a:cubicBezTo>
                <a:cubicBezTo>
                  <a:pt x="56" y="8"/>
                  <a:pt x="60" y="7"/>
                  <a:pt x="64" y="7"/>
                </a:cubicBezTo>
                <a:cubicBezTo>
                  <a:pt x="79" y="7"/>
                  <a:pt x="91" y="20"/>
                  <a:pt x="91" y="37"/>
                </a:cubicBezTo>
                <a:cubicBezTo>
                  <a:pt x="91" y="37"/>
                  <a:pt x="91" y="38"/>
                  <a:pt x="91" y="38"/>
                </a:cubicBezTo>
                <a:cubicBezTo>
                  <a:pt x="88" y="35"/>
                  <a:pt x="84" y="33"/>
                  <a:pt x="79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3" y="33"/>
                  <a:pt x="52" y="33"/>
                  <a:pt x="51" y="32"/>
                </a:cubicBezTo>
                <a:cubicBezTo>
                  <a:pt x="50" y="31"/>
                  <a:pt x="49" y="30"/>
                  <a:pt x="49" y="29"/>
                </a:cubicBezTo>
                <a:cubicBezTo>
                  <a:pt x="48" y="27"/>
                  <a:pt x="46" y="26"/>
                  <a:pt x="44" y="26"/>
                </a:cubicBezTo>
                <a:cubicBezTo>
                  <a:pt x="42" y="27"/>
                  <a:pt x="41" y="28"/>
                  <a:pt x="40" y="30"/>
                </a:cubicBezTo>
                <a:cubicBezTo>
                  <a:pt x="39" y="35"/>
                  <a:pt x="36" y="40"/>
                  <a:pt x="32" y="44"/>
                </a:cubicBezTo>
                <a:cubicBezTo>
                  <a:pt x="28" y="29"/>
                  <a:pt x="35" y="15"/>
                  <a:pt x="47" y="11"/>
                </a:cubicBezTo>
                <a:close/>
                <a:moveTo>
                  <a:pt x="44" y="73"/>
                </a:moveTo>
                <a:cubicBezTo>
                  <a:pt x="39" y="68"/>
                  <a:pt x="36" y="60"/>
                  <a:pt x="35" y="52"/>
                </a:cubicBezTo>
                <a:cubicBezTo>
                  <a:pt x="39" y="48"/>
                  <a:pt x="43" y="42"/>
                  <a:pt x="45" y="37"/>
                </a:cubicBezTo>
                <a:cubicBezTo>
                  <a:pt x="46" y="37"/>
                  <a:pt x="46" y="38"/>
                  <a:pt x="47" y="38"/>
                </a:cubicBezTo>
                <a:cubicBezTo>
                  <a:pt x="49" y="40"/>
                  <a:pt x="52" y="41"/>
                  <a:pt x="55" y="41"/>
                </a:cubicBezTo>
                <a:cubicBezTo>
                  <a:pt x="79" y="41"/>
                  <a:pt x="79" y="41"/>
                  <a:pt x="79" y="41"/>
                </a:cubicBezTo>
                <a:cubicBezTo>
                  <a:pt x="83" y="41"/>
                  <a:pt x="86" y="43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66"/>
                  <a:pt x="75" y="83"/>
                  <a:pt x="61" y="83"/>
                </a:cubicBezTo>
                <a:cubicBezTo>
                  <a:pt x="55" y="83"/>
                  <a:pt x="48" y="79"/>
                  <a:pt x="44" y="73"/>
                </a:cubicBezTo>
                <a:close/>
                <a:moveTo>
                  <a:pt x="52" y="88"/>
                </a:moveTo>
                <a:cubicBezTo>
                  <a:pt x="55" y="89"/>
                  <a:pt x="58" y="90"/>
                  <a:pt x="61" y="90"/>
                </a:cubicBezTo>
                <a:cubicBezTo>
                  <a:pt x="64" y="90"/>
                  <a:pt x="67" y="89"/>
                  <a:pt x="70" y="88"/>
                </a:cubicBezTo>
                <a:cubicBezTo>
                  <a:pt x="71" y="95"/>
                  <a:pt x="75" y="101"/>
                  <a:pt x="80" y="105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1" y="132"/>
                  <a:pt x="61" y="132"/>
                  <a:pt x="60" y="132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47" y="101"/>
                  <a:pt x="51" y="95"/>
                  <a:pt x="52" y="88"/>
                </a:cubicBezTo>
                <a:close/>
                <a:moveTo>
                  <a:pt x="115" y="153"/>
                </a:moveTo>
                <a:cubicBezTo>
                  <a:pt x="87" y="153"/>
                  <a:pt x="87" y="153"/>
                  <a:pt x="87" y="153"/>
                </a:cubicBezTo>
                <a:cubicBezTo>
                  <a:pt x="35" y="153"/>
                  <a:pt x="35" y="153"/>
                  <a:pt x="35" y="153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129"/>
                  <a:pt x="7" y="129"/>
                  <a:pt x="7" y="129"/>
                </a:cubicBezTo>
                <a:cubicBezTo>
                  <a:pt x="7" y="119"/>
                  <a:pt x="15" y="111"/>
                  <a:pt x="25" y="111"/>
                </a:cubicBezTo>
                <a:cubicBezTo>
                  <a:pt x="25" y="111"/>
                  <a:pt x="31" y="111"/>
                  <a:pt x="35" y="109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6" y="138"/>
                  <a:pt x="58" y="140"/>
                  <a:pt x="61" y="140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3" y="140"/>
                  <a:pt x="66" y="138"/>
                  <a:pt x="67" y="136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92" y="111"/>
                  <a:pt x="97" y="111"/>
                  <a:pt x="97" y="111"/>
                </a:cubicBezTo>
                <a:cubicBezTo>
                  <a:pt x="107" y="111"/>
                  <a:pt x="115" y="119"/>
                  <a:pt x="115" y="129"/>
                </a:cubicBezTo>
                <a:lnTo>
                  <a:pt x="115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" name="Freeform 154">
            <a:extLst>
              <a:ext uri="{FF2B5EF4-FFF2-40B4-BE49-F238E27FC236}">
                <a16:creationId xmlns:a16="http://schemas.microsoft.com/office/drawing/2014/main" id="{900ABF0A-C8E5-4EC8-BD59-848844094B5E}"/>
              </a:ext>
            </a:extLst>
          </p:cNvPr>
          <p:cNvSpPr>
            <a:spLocks noEditPoints="1"/>
          </p:cNvSpPr>
          <p:nvPr/>
        </p:nvSpPr>
        <p:spPr bwMode="auto">
          <a:xfrm>
            <a:off x="10784778" y="5295071"/>
            <a:ext cx="320040" cy="440690"/>
          </a:xfrm>
          <a:custGeom>
            <a:avLst/>
            <a:gdLst>
              <a:gd name="T0" fmla="*/ 253023 w 117"/>
              <a:gd name="T1" fmla="*/ 302975 h 160"/>
              <a:gd name="T2" fmla="*/ 300892 w 117"/>
              <a:gd name="T3" fmla="*/ 241003 h 160"/>
              <a:gd name="T4" fmla="*/ 314569 w 117"/>
              <a:gd name="T5" fmla="*/ 251331 h 160"/>
              <a:gd name="T6" fmla="*/ 355600 w 117"/>
              <a:gd name="T7" fmla="*/ 148044 h 160"/>
              <a:gd name="T8" fmla="*/ 235927 w 117"/>
              <a:gd name="T9" fmla="*/ 10329 h 160"/>
              <a:gd name="T10" fmla="*/ 177800 w 117"/>
              <a:gd name="T11" fmla="*/ 0 h 160"/>
              <a:gd name="T12" fmla="*/ 51288 w 117"/>
              <a:gd name="T13" fmla="*/ 165259 h 160"/>
              <a:gd name="T14" fmla="*/ 68385 w 117"/>
              <a:gd name="T15" fmla="*/ 237560 h 160"/>
              <a:gd name="T16" fmla="*/ 88900 w 117"/>
              <a:gd name="T17" fmla="*/ 237560 h 160"/>
              <a:gd name="T18" fmla="*/ 95738 w 117"/>
              <a:gd name="T19" fmla="*/ 227231 h 160"/>
              <a:gd name="T20" fmla="*/ 147027 w 117"/>
              <a:gd name="T21" fmla="*/ 302975 h 160"/>
              <a:gd name="T22" fmla="*/ 0 w 117"/>
              <a:gd name="T23" fmla="*/ 447576 h 160"/>
              <a:gd name="T24" fmla="*/ 13677 w 117"/>
              <a:gd name="T25" fmla="*/ 550863 h 160"/>
              <a:gd name="T26" fmla="*/ 400050 w 117"/>
              <a:gd name="T27" fmla="*/ 537091 h 160"/>
              <a:gd name="T28" fmla="*/ 321408 w 117"/>
              <a:gd name="T29" fmla="*/ 364947 h 160"/>
              <a:gd name="T30" fmla="*/ 82062 w 117"/>
              <a:gd name="T31" fmla="*/ 206574 h 160"/>
              <a:gd name="T32" fmla="*/ 75223 w 117"/>
              <a:gd name="T33" fmla="*/ 165259 h 160"/>
              <a:gd name="T34" fmla="*/ 177800 w 117"/>
              <a:gd name="T35" fmla="*/ 24100 h 160"/>
              <a:gd name="T36" fmla="*/ 229088 w 117"/>
              <a:gd name="T37" fmla="*/ 34429 h 160"/>
              <a:gd name="T38" fmla="*/ 300892 w 117"/>
              <a:gd name="T39" fmla="*/ 68858 h 160"/>
              <a:gd name="T40" fmla="*/ 321408 w 117"/>
              <a:gd name="T41" fmla="*/ 203131 h 160"/>
              <a:gd name="T42" fmla="*/ 242765 w 117"/>
              <a:gd name="T43" fmla="*/ 117058 h 160"/>
              <a:gd name="T44" fmla="*/ 229088 w 117"/>
              <a:gd name="T45" fmla="*/ 123944 h 160"/>
              <a:gd name="T46" fmla="*/ 174381 w 117"/>
              <a:gd name="T47" fmla="*/ 165259 h 160"/>
              <a:gd name="T48" fmla="*/ 129931 w 117"/>
              <a:gd name="T49" fmla="*/ 172145 h 160"/>
              <a:gd name="T50" fmla="*/ 116254 w 117"/>
              <a:gd name="T51" fmla="*/ 206574 h 160"/>
              <a:gd name="T52" fmla="*/ 167542 w 117"/>
              <a:gd name="T53" fmla="*/ 189359 h 160"/>
              <a:gd name="T54" fmla="*/ 242765 w 117"/>
              <a:gd name="T55" fmla="*/ 151487 h 160"/>
              <a:gd name="T56" fmla="*/ 283796 w 117"/>
              <a:gd name="T57" fmla="*/ 185916 h 160"/>
              <a:gd name="T58" fmla="*/ 256442 w 117"/>
              <a:gd name="T59" fmla="*/ 265103 h 160"/>
              <a:gd name="T60" fmla="*/ 116254 w 117"/>
              <a:gd name="T61" fmla="*/ 206574 h 160"/>
              <a:gd name="T62" fmla="*/ 198315 w 117"/>
              <a:gd name="T63" fmla="*/ 320189 h 160"/>
              <a:gd name="T64" fmla="*/ 276958 w 117"/>
              <a:gd name="T65" fmla="*/ 378718 h 160"/>
              <a:gd name="T66" fmla="*/ 123092 w 117"/>
              <a:gd name="T67" fmla="*/ 378718 h 160"/>
              <a:gd name="T68" fmla="*/ 23935 w 117"/>
              <a:gd name="T69" fmla="*/ 526763 h 160"/>
              <a:gd name="T70" fmla="*/ 82062 w 117"/>
              <a:gd name="T71" fmla="*/ 389047 h 160"/>
              <a:gd name="T72" fmla="*/ 198315 w 117"/>
              <a:gd name="T73" fmla="*/ 464791 h 160"/>
              <a:gd name="T74" fmla="*/ 317988 w 117"/>
              <a:gd name="T75" fmla="*/ 389047 h 160"/>
              <a:gd name="T76" fmla="*/ 376115 w 117"/>
              <a:gd name="T77" fmla="*/ 526763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17" h="160">
                <a:moveTo>
                  <a:pt x="94" y="106"/>
                </a:moveTo>
                <a:cubicBezTo>
                  <a:pt x="94" y="106"/>
                  <a:pt x="76" y="106"/>
                  <a:pt x="74" y="88"/>
                </a:cubicBezTo>
                <a:cubicBezTo>
                  <a:pt x="80" y="83"/>
                  <a:pt x="85" y="76"/>
                  <a:pt x="88" y="67"/>
                </a:cubicBezTo>
                <a:cubicBezTo>
                  <a:pt x="88" y="68"/>
                  <a:pt x="88" y="69"/>
                  <a:pt x="88" y="70"/>
                </a:cubicBezTo>
                <a:cubicBezTo>
                  <a:pt x="88" y="71"/>
                  <a:pt x="89" y="73"/>
                  <a:pt x="91" y="73"/>
                </a:cubicBezTo>
                <a:cubicBezTo>
                  <a:pt x="91" y="73"/>
                  <a:pt x="92" y="73"/>
                  <a:pt x="92" y="73"/>
                </a:cubicBezTo>
                <a:cubicBezTo>
                  <a:pt x="93" y="73"/>
                  <a:pt x="94" y="73"/>
                  <a:pt x="95" y="72"/>
                </a:cubicBezTo>
                <a:cubicBezTo>
                  <a:pt x="101" y="64"/>
                  <a:pt x="104" y="54"/>
                  <a:pt x="104" y="43"/>
                </a:cubicBezTo>
                <a:cubicBezTo>
                  <a:pt x="103" y="32"/>
                  <a:pt x="100" y="22"/>
                  <a:pt x="93" y="15"/>
                </a:cubicBezTo>
                <a:cubicBezTo>
                  <a:pt x="87" y="7"/>
                  <a:pt x="78" y="3"/>
                  <a:pt x="69" y="3"/>
                </a:cubicBezTo>
                <a:cubicBezTo>
                  <a:pt x="69" y="3"/>
                  <a:pt x="67" y="3"/>
                  <a:pt x="67" y="3"/>
                </a:cubicBezTo>
                <a:cubicBezTo>
                  <a:pt x="62" y="1"/>
                  <a:pt x="57" y="0"/>
                  <a:pt x="52" y="0"/>
                </a:cubicBezTo>
                <a:cubicBezTo>
                  <a:pt x="42" y="0"/>
                  <a:pt x="32" y="6"/>
                  <a:pt x="25" y="15"/>
                </a:cubicBezTo>
                <a:cubicBezTo>
                  <a:pt x="18" y="24"/>
                  <a:pt x="14" y="36"/>
                  <a:pt x="15" y="48"/>
                </a:cubicBezTo>
                <a:cubicBezTo>
                  <a:pt x="15" y="50"/>
                  <a:pt x="15" y="52"/>
                  <a:pt x="15" y="54"/>
                </a:cubicBezTo>
                <a:cubicBezTo>
                  <a:pt x="16" y="59"/>
                  <a:pt x="17" y="64"/>
                  <a:pt x="20" y="69"/>
                </a:cubicBezTo>
                <a:cubicBezTo>
                  <a:pt x="20" y="70"/>
                  <a:pt x="21" y="71"/>
                  <a:pt x="23" y="71"/>
                </a:cubicBezTo>
                <a:cubicBezTo>
                  <a:pt x="24" y="71"/>
                  <a:pt x="25" y="70"/>
                  <a:pt x="26" y="69"/>
                </a:cubicBezTo>
                <a:cubicBezTo>
                  <a:pt x="26" y="68"/>
                  <a:pt x="27" y="67"/>
                  <a:pt x="28" y="67"/>
                </a:cubicBezTo>
                <a:cubicBezTo>
                  <a:pt x="28" y="66"/>
                  <a:pt x="28" y="66"/>
                  <a:pt x="28" y="66"/>
                </a:cubicBezTo>
                <a:cubicBezTo>
                  <a:pt x="30" y="72"/>
                  <a:pt x="33" y="78"/>
                  <a:pt x="38" y="83"/>
                </a:cubicBezTo>
                <a:cubicBezTo>
                  <a:pt x="39" y="85"/>
                  <a:pt x="41" y="86"/>
                  <a:pt x="43" y="88"/>
                </a:cubicBezTo>
                <a:cubicBezTo>
                  <a:pt x="40" y="107"/>
                  <a:pt x="23" y="106"/>
                  <a:pt x="23" y="106"/>
                </a:cubicBezTo>
                <a:cubicBezTo>
                  <a:pt x="10" y="106"/>
                  <a:pt x="0" y="117"/>
                  <a:pt x="0" y="13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5" y="160"/>
                  <a:pt x="117" y="158"/>
                  <a:pt x="117" y="156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17" y="117"/>
                  <a:pt x="107" y="106"/>
                  <a:pt x="94" y="106"/>
                </a:cubicBezTo>
                <a:close/>
                <a:moveTo>
                  <a:pt x="28" y="56"/>
                </a:moveTo>
                <a:cubicBezTo>
                  <a:pt x="28" y="56"/>
                  <a:pt x="25" y="58"/>
                  <a:pt x="24" y="60"/>
                </a:cubicBezTo>
                <a:cubicBezTo>
                  <a:pt x="23" y="57"/>
                  <a:pt x="23" y="55"/>
                  <a:pt x="22" y="53"/>
                </a:cubicBezTo>
                <a:cubicBezTo>
                  <a:pt x="22" y="51"/>
                  <a:pt x="22" y="50"/>
                  <a:pt x="22" y="48"/>
                </a:cubicBezTo>
                <a:cubicBezTo>
                  <a:pt x="22" y="37"/>
                  <a:pt x="25" y="27"/>
                  <a:pt x="31" y="19"/>
                </a:cubicBezTo>
                <a:cubicBezTo>
                  <a:pt x="36" y="12"/>
                  <a:pt x="44" y="8"/>
                  <a:pt x="52" y="7"/>
                </a:cubicBezTo>
                <a:cubicBezTo>
                  <a:pt x="53" y="7"/>
                  <a:pt x="59" y="7"/>
                  <a:pt x="65" y="10"/>
                </a:cubicBezTo>
                <a:cubicBezTo>
                  <a:pt x="65" y="10"/>
                  <a:pt x="66" y="10"/>
                  <a:pt x="67" y="10"/>
                </a:cubicBezTo>
                <a:cubicBezTo>
                  <a:pt x="67" y="10"/>
                  <a:pt x="69" y="10"/>
                  <a:pt x="69" y="10"/>
                </a:cubicBezTo>
                <a:cubicBezTo>
                  <a:pt x="76" y="10"/>
                  <a:pt x="83" y="14"/>
                  <a:pt x="88" y="20"/>
                </a:cubicBezTo>
                <a:cubicBezTo>
                  <a:pt x="93" y="26"/>
                  <a:pt x="96" y="34"/>
                  <a:pt x="97" y="43"/>
                </a:cubicBezTo>
                <a:cubicBezTo>
                  <a:pt x="97" y="49"/>
                  <a:pt x="96" y="54"/>
                  <a:pt x="94" y="59"/>
                </a:cubicBezTo>
                <a:cubicBezTo>
                  <a:pt x="93" y="57"/>
                  <a:pt x="92" y="56"/>
                  <a:pt x="92" y="54"/>
                </a:cubicBezTo>
                <a:cubicBezTo>
                  <a:pt x="87" y="45"/>
                  <a:pt x="80" y="38"/>
                  <a:pt x="71" y="34"/>
                </a:cubicBezTo>
                <a:cubicBezTo>
                  <a:pt x="71" y="34"/>
                  <a:pt x="70" y="34"/>
                  <a:pt x="69" y="34"/>
                </a:cubicBezTo>
                <a:cubicBezTo>
                  <a:pt x="68" y="34"/>
                  <a:pt x="67" y="35"/>
                  <a:pt x="67" y="36"/>
                </a:cubicBezTo>
                <a:cubicBezTo>
                  <a:pt x="66" y="38"/>
                  <a:pt x="65" y="39"/>
                  <a:pt x="64" y="41"/>
                </a:cubicBezTo>
                <a:cubicBezTo>
                  <a:pt x="62" y="45"/>
                  <a:pt x="57" y="48"/>
                  <a:pt x="51" y="48"/>
                </a:cubicBezTo>
                <a:cubicBezTo>
                  <a:pt x="51" y="48"/>
                  <a:pt x="50" y="48"/>
                  <a:pt x="49" y="48"/>
                </a:cubicBezTo>
                <a:cubicBezTo>
                  <a:pt x="45" y="48"/>
                  <a:pt x="41" y="49"/>
                  <a:pt x="38" y="50"/>
                </a:cubicBezTo>
                <a:cubicBezTo>
                  <a:pt x="34" y="51"/>
                  <a:pt x="31" y="53"/>
                  <a:pt x="28" y="56"/>
                </a:cubicBezTo>
                <a:close/>
                <a:moveTo>
                  <a:pt x="34" y="60"/>
                </a:moveTo>
                <a:cubicBezTo>
                  <a:pt x="36" y="59"/>
                  <a:pt x="38" y="58"/>
                  <a:pt x="40" y="57"/>
                </a:cubicBezTo>
                <a:cubicBezTo>
                  <a:pt x="43" y="56"/>
                  <a:pt x="46" y="55"/>
                  <a:pt x="49" y="55"/>
                </a:cubicBezTo>
                <a:cubicBezTo>
                  <a:pt x="50" y="55"/>
                  <a:pt x="52" y="55"/>
                  <a:pt x="52" y="55"/>
                </a:cubicBezTo>
                <a:cubicBezTo>
                  <a:pt x="60" y="55"/>
                  <a:pt x="67" y="51"/>
                  <a:pt x="71" y="44"/>
                </a:cubicBezTo>
                <a:cubicBezTo>
                  <a:pt x="71" y="44"/>
                  <a:pt x="72" y="43"/>
                  <a:pt x="72" y="42"/>
                </a:cubicBezTo>
                <a:cubicBezTo>
                  <a:pt x="77" y="45"/>
                  <a:pt x="81" y="49"/>
                  <a:pt x="83" y="54"/>
                </a:cubicBezTo>
                <a:cubicBezTo>
                  <a:pt x="83" y="54"/>
                  <a:pt x="83" y="54"/>
                  <a:pt x="83" y="54"/>
                </a:cubicBezTo>
                <a:cubicBezTo>
                  <a:pt x="83" y="63"/>
                  <a:pt x="80" y="71"/>
                  <a:pt x="75" y="77"/>
                </a:cubicBezTo>
                <a:cubicBezTo>
                  <a:pt x="70" y="82"/>
                  <a:pt x="64" y="86"/>
                  <a:pt x="58" y="86"/>
                </a:cubicBezTo>
                <a:cubicBezTo>
                  <a:pt x="47" y="86"/>
                  <a:pt x="37" y="75"/>
                  <a:pt x="34" y="60"/>
                </a:cubicBezTo>
                <a:close/>
                <a:moveTo>
                  <a:pt x="50" y="91"/>
                </a:moveTo>
                <a:cubicBezTo>
                  <a:pt x="53" y="92"/>
                  <a:pt x="56" y="93"/>
                  <a:pt x="58" y="93"/>
                </a:cubicBezTo>
                <a:cubicBezTo>
                  <a:pt x="61" y="93"/>
                  <a:pt x="64" y="92"/>
                  <a:pt x="67" y="91"/>
                </a:cubicBezTo>
                <a:cubicBezTo>
                  <a:pt x="69" y="99"/>
                  <a:pt x="74" y="106"/>
                  <a:pt x="81" y="110"/>
                </a:cubicBezTo>
                <a:cubicBezTo>
                  <a:pt x="78" y="120"/>
                  <a:pt x="69" y="127"/>
                  <a:pt x="58" y="127"/>
                </a:cubicBezTo>
                <a:cubicBezTo>
                  <a:pt x="48" y="127"/>
                  <a:pt x="39" y="120"/>
                  <a:pt x="36" y="110"/>
                </a:cubicBezTo>
                <a:cubicBezTo>
                  <a:pt x="43" y="106"/>
                  <a:pt x="48" y="99"/>
                  <a:pt x="50" y="91"/>
                </a:cubicBezTo>
                <a:close/>
                <a:moveTo>
                  <a:pt x="7" y="153"/>
                </a:moveTo>
                <a:cubicBezTo>
                  <a:pt x="7" y="130"/>
                  <a:pt x="7" y="130"/>
                  <a:pt x="7" y="130"/>
                </a:cubicBezTo>
                <a:cubicBezTo>
                  <a:pt x="7" y="121"/>
                  <a:pt x="15" y="113"/>
                  <a:pt x="24" y="113"/>
                </a:cubicBezTo>
                <a:cubicBezTo>
                  <a:pt x="24" y="113"/>
                  <a:pt x="27" y="113"/>
                  <a:pt x="29" y="112"/>
                </a:cubicBezTo>
                <a:cubicBezTo>
                  <a:pt x="33" y="125"/>
                  <a:pt x="45" y="135"/>
                  <a:pt x="58" y="135"/>
                </a:cubicBezTo>
                <a:cubicBezTo>
                  <a:pt x="72" y="135"/>
                  <a:pt x="84" y="125"/>
                  <a:pt x="88" y="112"/>
                </a:cubicBezTo>
                <a:cubicBezTo>
                  <a:pt x="90" y="113"/>
                  <a:pt x="93" y="113"/>
                  <a:pt x="93" y="113"/>
                </a:cubicBezTo>
                <a:cubicBezTo>
                  <a:pt x="102" y="113"/>
                  <a:pt x="110" y="121"/>
                  <a:pt x="110" y="130"/>
                </a:cubicBezTo>
                <a:cubicBezTo>
                  <a:pt x="110" y="153"/>
                  <a:pt x="110" y="153"/>
                  <a:pt x="110" y="153"/>
                </a:cubicBezTo>
                <a:lnTo>
                  <a:pt x="7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55">
            <a:extLst>
              <a:ext uri="{FF2B5EF4-FFF2-40B4-BE49-F238E27FC236}">
                <a16:creationId xmlns:a16="http://schemas.microsoft.com/office/drawing/2014/main" id="{579B49DB-BD76-4D5E-B1C8-2378577D3D02}"/>
              </a:ext>
            </a:extLst>
          </p:cNvPr>
          <p:cNvSpPr>
            <a:spLocks noEditPoints="1"/>
          </p:cNvSpPr>
          <p:nvPr/>
        </p:nvSpPr>
        <p:spPr bwMode="auto">
          <a:xfrm>
            <a:off x="10713579" y="3311872"/>
            <a:ext cx="436878" cy="440688"/>
          </a:xfrm>
          <a:custGeom>
            <a:avLst/>
            <a:gdLst>
              <a:gd name="T0" fmla="*/ 450533 w 160"/>
              <a:gd name="T1" fmla="*/ 0 h 160"/>
              <a:gd name="T2" fmla="*/ 269637 w 160"/>
              <a:gd name="T3" fmla="*/ 6886 h 160"/>
              <a:gd name="T4" fmla="*/ 269637 w 160"/>
              <a:gd name="T5" fmla="*/ 550863 h 160"/>
              <a:gd name="T6" fmla="*/ 515382 w 160"/>
              <a:gd name="T7" fmla="*/ 168702 h 160"/>
              <a:gd name="T8" fmla="*/ 450533 w 160"/>
              <a:gd name="T9" fmla="*/ 27543 h 160"/>
              <a:gd name="T10" fmla="*/ 450533 w 160"/>
              <a:gd name="T11" fmla="*/ 165259 h 160"/>
              <a:gd name="T12" fmla="*/ 450533 w 160"/>
              <a:gd name="T13" fmla="*/ 27543 h 160"/>
              <a:gd name="T14" fmla="*/ 27305 w 160"/>
              <a:gd name="T15" fmla="*/ 278874 h 160"/>
              <a:gd name="T16" fmla="*/ 365204 w 160"/>
              <a:gd name="T17" fmla="*/ 55086 h 160"/>
              <a:gd name="T18" fmla="*/ 450533 w 160"/>
              <a:gd name="T19" fmla="*/ 192802 h 160"/>
              <a:gd name="T20" fmla="*/ 511969 w 160"/>
              <a:gd name="T21" fmla="*/ 278874 h 160"/>
              <a:gd name="T22" fmla="*/ 484664 w 160"/>
              <a:gd name="T23" fmla="*/ 82629 h 160"/>
              <a:gd name="T24" fmla="*/ 402749 w 160"/>
              <a:gd name="T25" fmla="*/ 96401 h 160"/>
              <a:gd name="T26" fmla="*/ 484664 w 160"/>
              <a:gd name="T27" fmla="*/ 110173 h 160"/>
              <a:gd name="T28" fmla="*/ 484664 w 160"/>
              <a:gd name="T29" fmla="*/ 82629 h 160"/>
              <a:gd name="T30" fmla="*/ 310594 w 160"/>
              <a:gd name="T31" fmla="*/ 292646 h 160"/>
              <a:gd name="T32" fmla="*/ 348139 w 160"/>
              <a:gd name="T33" fmla="*/ 223788 h 160"/>
              <a:gd name="T34" fmla="*/ 354965 w 160"/>
              <a:gd name="T35" fmla="*/ 185916 h 160"/>
              <a:gd name="T36" fmla="*/ 242332 w 160"/>
              <a:gd name="T37" fmla="*/ 106730 h 160"/>
              <a:gd name="T38" fmla="*/ 184309 w 160"/>
              <a:gd name="T39" fmla="*/ 206574 h 160"/>
              <a:gd name="T40" fmla="*/ 191135 w 160"/>
              <a:gd name="T41" fmla="*/ 223788 h 160"/>
              <a:gd name="T42" fmla="*/ 187722 w 160"/>
              <a:gd name="T43" fmla="*/ 327075 h 160"/>
              <a:gd name="T44" fmla="*/ 129699 w 160"/>
              <a:gd name="T45" fmla="*/ 426919 h 160"/>
              <a:gd name="T46" fmla="*/ 382270 w 160"/>
              <a:gd name="T47" fmla="*/ 454462 h 160"/>
              <a:gd name="T48" fmla="*/ 409575 w 160"/>
              <a:gd name="T49" fmla="*/ 389047 h 160"/>
              <a:gd name="T50" fmla="*/ 238919 w 160"/>
              <a:gd name="T51" fmla="*/ 130830 h 160"/>
              <a:gd name="T52" fmla="*/ 252571 w 160"/>
              <a:gd name="T53" fmla="*/ 127387 h 160"/>
              <a:gd name="T54" fmla="*/ 331073 w 160"/>
              <a:gd name="T55" fmla="*/ 179030 h 160"/>
              <a:gd name="T56" fmla="*/ 255984 w 160"/>
              <a:gd name="T57" fmla="*/ 172145 h 160"/>
              <a:gd name="T58" fmla="*/ 245745 w 160"/>
              <a:gd name="T59" fmla="*/ 165259 h 160"/>
              <a:gd name="T60" fmla="*/ 218440 w 160"/>
              <a:gd name="T61" fmla="*/ 168702 h 160"/>
              <a:gd name="T62" fmla="*/ 238919 w 160"/>
              <a:gd name="T63" fmla="*/ 130830 h 160"/>
              <a:gd name="T64" fmla="*/ 235506 w 160"/>
              <a:gd name="T65" fmla="*/ 192802 h 160"/>
              <a:gd name="T66" fmla="*/ 310594 w 160"/>
              <a:gd name="T67" fmla="*/ 196245 h 160"/>
              <a:gd name="T68" fmla="*/ 290116 w 160"/>
              <a:gd name="T69" fmla="*/ 278874 h 160"/>
              <a:gd name="T70" fmla="*/ 215027 w 160"/>
              <a:gd name="T71" fmla="*/ 220345 h 160"/>
              <a:gd name="T72" fmla="*/ 269637 w 160"/>
              <a:gd name="T73" fmla="*/ 344289 h 160"/>
              <a:gd name="T74" fmla="*/ 252571 w 160"/>
              <a:gd name="T75" fmla="*/ 306418 h 160"/>
              <a:gd name="T76" fmla="*/ 286703 w 160"/>
              <a:gd name="T77" fmla="*/ 306418 h 160"/>
              <a:gd name="T78" fmla="*/ 385683 w 160"/>
              <a:gd name="T79" fmla="*/ 426919 h 160"/>
              <a:gd name="T80" fmla="*/ 382270 w 160"/>
              <a:gd name="T81" fmla="*/ 430362 h 160"/>
              <a:gd name="T82" fmla="*/ 153591 w 160"/>
              <a:gd name="T83" fmla="*/ 426919 h 160"/>
              <a:gd name="T84" fmla="*/ 187722 w 160"/>
              <a:gd name="T85" fmla="*/ 351175 h 160"/>
              <a:gd name="T86" fmla="*/ 269637 w 160"/>
              <a:gd name="T87" fmla="*/ 368390 h 160"/>
              <a:gd name="T88" fmla="*/ 351552 w 160"/>
              <a:gd name="T89" fmla="*/ 351175 h 160"/>
              <a:gd name="T90" fmla="*/ 385683 w 160"/>
              <a:gd name="T91" fmla="*/ 426919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60">
                <a:moveTo>
                  <a:pt x="160" y="28"/>
                </a:moveTo>
                <a:cubicBezTo>
                  <a:pt x="160" y="13"/>
                  <a:pt x="147" y="0"/>
                  <a:pt x="132" y="0"/>
                </a:cubicBezTo>
                <a:cubicBezTo>
                  <a:pt x="124" y="0"/>
                  <a:pt x="116" y="4"/>
                  <a:pt x="111" y="9"/>
                </a:cubicBezTo>
                <a:cubicBezTo>
                  <a:pt x="101" y="4"/>
                  <a:pt x="90" y="2"/>
                  <a:pt x="79" y="2"/>
                </a:cubicBezTo>
                <a:cubicBezTo>
                  <a:pt x="35" y="2"/>
                  <a:pt x="0" y="38"/>
                  <a:pt x="0" y="81"/>
                </a:cubicBezTo>
                <a:cubicBezTo>
                  <a:pt x="0" y="125"/>
                  <a:pt x="35" y="160"/>
                  <a:pt x="79" y="160"/>
                </a:cubicBezTo>
                <a:cubicBezTo>
                  <a:pt x="122" y="160"/>
                  <a:pt x="158" y="125"/>
                  <a:pt x="158" y="81"/>
                </a:cubicBezTo>
                <a:cubicBezTo>
                  <a:pt x="158" y="70"/>
                  <a:pt x="156" y="59"/>
                  <a:pt x="151" y="49"/>
                </a:cubicBezTo>
                <a:cubicBezTo>
                  <a:pt x="157" y="44"/>
                  <a:pt x="160" y="36"/>
                  <a:pt x="160" y="28"/>
                </a:cubicBezTo>
                <a:close/>
                <a:moveTo>
                  <a:pt x="132" y="8"/>
                </a:moveTo>
                <a:cubicBezTo>
                  <a:pt x="143" y="8"/>
                  <a:pt x="152" y="17"/>
                  <a:pt x="152" y="28"/>
                </a:cubicBezTo>
                <a:cubicBezTo>
                  <a:pt x="152" y="39"/>
                  <a:pt x="143" y="48"/>
                  <a:pt x="132" y="48"/>
                </a:cubicBezTo>
                <a:cubicBezTo>
                  <a:pt x="121" y="48"/>
                  <a:pt x="112" y="39"/>
                  <a:pt x="112" y="28"/>
                </a:cubicBezTo>
                <a:cubicBezTo>
                  <a:pt x="112" y="17"/>
                  <a:pt x="121" y="8"/>
                  <a:pt x="132" y="8"/>
                </a:cubicBezTo>
                <a:close/>
                <a:moveTo>
                  <a:pt x="79" y="152"/>
                </a:moveTo>
                <a:cubicBezTo>
                  <a:pt x="40" y="152"/>
                  <a:pt x="8" y="120"/>
                  <a:pt x="8" y="81"/>
                </a:cubicBezTo>
                <a:cubicBezTo>
                  <a:pt x="8" y="42"/>
                  <a:pt x="40" y="10"/>
                  <a:pt x="79" y="10"/>
                </a:cubicBezTo>
                <a:cubicBezTo>
                  <a:pt x="89" y="10"/>
                  <a:pt x="98" y="12"/>
                  <a:pt x="107" y="16"/>
                </a:cubicBezTo>
                <a:cubicBezTo>
                  <a:pt x="105" y="19"/>
                  <a:pt x="104" y="24"/>
                  <a:pt x="104" y="28"/>
                </a:cubicBezTo>
                <a:cubicBezTo>
                  <a:pt x="104" y="44"/>
                  <a:pt x="116" y="56"/>
                  <a:pt x="132" y="56"/>
                </a:cubicBezTo>
                <a:cubicBezTo>
                  <a:pt x="136" y="56"/>
                  <a:pt x="141" y="55"/>
                  <a:pt x="144" y="53"/>
                </a:cubicBezTo>
                <a:cubicBezTo>
                  <a:pt x="148" y="62"/>
                  <a:pt x="150" y="71"/>
                  <a:pt x="150" y="81"/>
                </a:cubicBezTo>
                <a:cubicBezTo>
                  <a:pt x="150" y="120"/>
                  <a:pt x="118" y="152"/>
                  <a:pt x="79" y="152"/>
                </a:cubicBezTo>
                <a:close/>
                <a:moveTo>
                  <a:pt x="142" y="24"/>
                </a:moveTo>
                <a:cubicBezTo>
                  <a:pt x="121" y="24"/>
                  <a:pt x="121" y="24"/>
                  <a:pt x="121" y="24"/>
                </a:cubicBezTo>
                <a:cubicBezTo>
                  <a:pt x="119" y="24"/>
                  <a:pt x="118" y="26"/>
                  <a:pt x="118" y="28"/>
                </a:cubicBezTo>
                <a:cubicBezTo>
                  <a:pt x="118" y="30"/>
                  <a:pt x="119" y="32"/>
                  <a:pt x="121" y="32"/>
                </a:cubicBezTo>
                <a:cubicBezTo>
                  <a:pt x="142" y="32"/>
                  <a:pt x="142" y="32"/>
                  <a:pt x="142" y="32"/>
                </a:cubicBezTo>
                <a:cubicBezTo>
                  <a:pt x="145" y="32"/>
                  <a:pt x="146" y="30"/>
                  <a:pt x="146" y="28"/>
                </a:cubicBezTo>
                <a:cubicBezTo>
                  <a:pt x="146" y="26"/>
                  <a:pt x="145" y="24"/>
                  <a:pt x="142" y="24"/>
                </a:cubicBezTo>
                <a:close/>
                <a:moveTo>
                  <a:pt x="103" y="95"/>
                </a:moveTo>
                <a:cubicBezTo>
                  <a:pt x="103" y="95"/>
                  <a:pt x="94" y="96"/>
                  <a:pt x="91" y="85"/>
                </a:cubicBezTo>
                <a:cubicBezTo>
                  <a:pt x="92" y="84"/>
                  <a:pt x="94" y="82"/>
                  <a:pt x="96" y="80"/>
                </a:cubicBezTo>
                <a:cubicBezTo>
                  <a:pt x="99" y="76"/>
                  <a:pt x="101" y="71"/>
                  <a:pt x="102" y="65"/>
                </a:cubicBezTo>
                <a:cubicBezTo>
                  <a:pt x="102" y="65"/>
                  <a:pt x="102" y="64"/>
                  <a:pt x="102" y="64"/>
                </a:cubicBezTo>
                <a:cubicBezTo>
                  <a:pt x="104" y="61"/>
                  <a:pt x="104" y="57"/>
                  <a:pt x="104" y="54"/>
                </a:cubicBezTo>
                <a:cubicBezTo>
                  <a:pt x="104" y="40"/>
                  <a:pt x="94" y="28"/>
                  <a:pt x="81" y="28"/>
                </a:cubicBezTo>
                <a:cubicBezTo>
                  <a:pt x="78" y="28"/>
                  <a:pt x="74" y="29"/>
                  <a:pt x="71" y="31"/>
                </a:cubicBezTo>
                <a:cubicBezTo>
                  <a:pt x="70" y="31"/>
                  <a:pt x="69" y="31"/>
                  <a:pt x="68" y="31"/>
                </a:cubicBezTo>
                <a:cubicBezTo>
                  <a:pt x="57" y="34"/>
                  <a:pt x="51" y="47"/>
                  <a:pt x="54" y="60"/>
                </a:cubicBezTo>
                <a:cubicBezTo>
                  <a:pt x="55" y="62"/>
                  <a:pt x="55" y="63"/>
                  <a:pt x="56" y="64"/>
                </a:cubicBezTo>
                <a:cubicBezTo>
                  <a:pt x="56" y="64"/>
                  <a:pt x="56" y="65"/>
                  <a:pt x="56" y="65"/>
                </a:cubicBezTo>
                <a:cubicBezTo>
                  <a:pt x="57" y="74"/>
                  <a:pt x="62" y="81"/>
                  <a:pt x="67" y="85"/>
                </a:cubicBezTo>
                <a:cubicBezTo>
                  <a:pt x="64" y="96"/>
                  <a:pt x="55" y="95"/>
                  <a:pt x="55" y="95"/>
                </a:cubicBezTo>
                <a:cubicBezTo>
                  <a:pt x="45" y="95"/>
                  <a:pt x="38" y="103"/>
                  <a:pt x="38" y="113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8"/>
                  <a:pt x="41" y="132"/>
                  <a:pt x="46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7" y="132"/>
                  <a:pt x="120" y="128"/>
                  <a:pt x="120" y="124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03"/>
                  <a:pt x="113" y="95"/>
                  <a:pt x="103" y="95"/>
                </a:cubicBezTo>
                <a:close/>
                <a:moveTo>
                  <a:pt x="70" y="38"/>
                </a:moveTo>
                <a:cubicBezTo>
                  <a:pt x="71" y="38"/>
                  <a:pt x="72" y="38"/>
                  <a:pt x="72" y="38"/>
                </a:cubicBezTo>
                <a:cubicBezTo>
                  <a:pt x="73" y="38"/>
                  <a:pt x="74" y="37"/>
                  <a:pt x="74" y="37"/>
                </a:cubicBezTo>
                <a:cubicBezTo>
                  <a:pt x="76" y="36"/>
                  <a:pt x="79" y="35"/>
                  <a:pt x="81" y="35"/>
                </a:cubicBezTo>
                <a:cubicBezTo>
                  <a:pt x="89" y="35"/>
                  <a:pt x="96" y="43"/>
                  <a:pt x="97" y="52"/>
                </a:cubicBezTo>
                <a:cubicBezTo>
                  <a:pt x="95" y="51"/>
                  <a:pt x="93" y="50"/>
                  <a:pt x="91" y="50"/>
                </a:cubicBezTo>
                <a:cubicBezTo>
                  <a:pt x="75" y="50"/>
                  <a:pt x="75" y="50"/>
                  <a:pt x="75" y="50"/>
                </a:cubicBezTo>
                <a:cubicBezTo>
                  <a:pt x="74" y="50"/>
                  <a:pt x="74" y="50"/>
                  <a:pt x="73" y="50"/>
                </a:cubicBezTo>
                <a:cubicBezTo>
                  <a:pt x="73" y="49"/>
                  <a:pt x="72" y="49"/>
                  <a:pt x="72" y="48"/>
                </a:cubicBezTo>
                <a:cubicBezTo>
                  <a:pt x="71" y="47"/>
                  <a:pt x="70" y="46"/>
                  <a:pt x="68" y="46"/>
                </a:cubicBezTo>
                <a:cubicBezTo>
                  <a:pt x="66" y="46"/>
                  <a:pt x="65" y="47"/>
                  <a:pt x="64" y="49"/>
                </a:cubicBezTo>
                <a:cubicBezTo>
                  <a:pt x="64" y="51"/>
                  <a:pt x="62" y="54"/>
                  <a:pt x="61" y="56"/>
                </a:cubicBezTo>
                <a:cubicBezTo>
                  <a:pt x="60" y="48"/>
                  <a:pt x="64" y="40"/>
                  <a:pt x="70" y="38"/>
                </a:cubicBezTo>
                <a:close/>
                <a:moveTo>
                  <a:pt x="63" y="64"/>
                </a:moveTo>
                <a:cubicBezTo>
                  <a:pt x="66" y="61"/>
                  <a:pt x="68" y="59"/>
                  <a:pt x="69" y="56"/>
                </a:cubicBezTo>
                <a:cubicBezTo>
                  <a:pt x="71" y="57"/>
                  <a:pt x="73" y="57"/>
                  <a:pt x="75" y="57"/>
                </a:cubicBezTo>
                <a:cubicBezTo>
                  <a:pt x="91" y="57"/>
                  <a:pt x="91" y="57"/>
                  <a:pt x="91" y="57"/>
                </a:cubicBezTo>
                <a:cubicBezTo>
                  <a:pt x="93" y="57"/>
                  <a:pt x="94" y="58"/>
                  <a:pt x="95" y="60"/>
                </a:cubicBezTo>
                <a:cubicBezTo>
                  <a:pt x="95" y="69"/>
                  <a:pt x="91" y="77"/>
                  <a:pt x="85" y="81"/>
                </a:cubicBezTo>
                <a:cubicBezTo>
                  <a:pt x="85" y="81"/>
                  <a:pt x="83" y="82"/>
                  <a:pt x="79" y="82"/>
                </a:cubicBezTo>
                <a:cubicBezTo>
                  <a:pt x="71" y="82"/>
                  <a:pt x="65" y="74"/>
                  <a:pt x="63" y="64"/>
                </a:cubicBezTo>
                <a:close/>
                <a:moveTo>
                  <a:pt x="89" y="97"/>
                </a:moveTo>
                <a:cubicBezTo>
                  <a:pt x="86" y="99"/>
                  <a:pt x="83" y="100"/>
                  <a:pt x="79" y="100"/>
                </a:cubicBezTo>
                <a:cubicBezTo>
                  <a:pt x="75" y="100"/>
                  <a:pt x="71" y="99"/>
                  <a:pt x="68" y="97"/>
                </a:cubicBezTo>
                <a:cubicBezTo>
                  <a:pt x="71" y="95"/>
                  <a:pt x="73" y="92"/>
                  <a:pt x="74" y="89"/>
                </a:cubicBezTo>
                <a:cubicBezTo>
                  <a:pt x="75" y="89"/>
                  <a:pt x="77" y="90"/>
                  <a:pt x="79" y="90"/>
                </a:cubicBezTo>
                <a:cubicBezTo>
                  <a:pt x="81" y="90"/>
                  <a:pt x="83" y="89"/>
                  <a:pt x="84" y="89"/>
                </a:cubicBezTo>
                <a:cubicBezTo>
                  <a:pt x="85" y="92"/>
                  <a:pt x="87" y="95"/>
                  <a:pt x="89" y="97"/>
                </a:cubicBezTo>
                <a:close/>
                <a:moveTo>
                  <a:pt x="113" y="124"/>
                </a:moveTo>
                <a:cubicBezTo>
                  <a:pt x="113" y="124"/>
                  <a:pt x="113" y="124"/>
                  <a:pt x="113" y="124"/>
                </a:cubicBezTo>
                <a:cubicBezTo>
                  <a:pt x="113" y="124"/>
                  <a:pt x="113" y="125"/>
                  <a:pt x="112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5" y="125"/>
                  <a:pt x="45" y="124"/>
                  <a:pt x="45" y="124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07"/>
                  <a:pt x="50" y="102"/>
                  <a:pt x="55" y="102"/>
                </a:cubicBezTo>
                <a:cubicBezTo>
                  <a:pt x="55" y="102"/>
                  <a:pt x="60" y="102"/>
                  <a:pt x="62" y="101"/>
                </a:cubicBezTo>
                <a:cubicBezTo>
                  <a:pt x="67" y="105"/>
                  <a:pt x="73" y="107"/>
                  <a:pt x="79" y="107"/>
                </a:cubicBezTo>
                <a:cubicBezTo>
                  <a:pt x="85" y="107"/>
                  <a:pt x="91" y="105"/>
                  <a:pt x="96" y="101"/>
                </a:cubicBezTo>
                <a:cubicBezTo>
                  <a:pt x="99" y="102"/>
                  <a:pt x="103" y="102"/>
                  <a:pt x="103" y="102"/>
                </a:cubicBezTo>
                <a:cubicBezTo>
                  <a:pt x="108" y="102"/>
                  <a:pt x="113" y="107"/>
                  <a:pt x="113" y="113"/>
                </a:cubicBezTo>
                <a:lnTo>
                  <a:pt x="113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56">
            <a:extLst>
              <a:ext uri="{FF2B5EF4-FFF2-40B4-BE49-F238E27FC236}">
                <a16:creationId xmlns:a16="http://schemas.microsoft.com/office/drawing/2014/main" id="{E1617069-7E49-4BEE-AB64-DDCF5BF909FB}"/>
              </a:ext>
            </a:extLst>
          </p:cNvPr>
          <p:cNvSpPr>
            <a:spLocks noEditPoints="1"/>
          </p:cNvSpPr>
          <p:nvPr/>
        </p:nvSpPr>
        <p:spPr bwMode="auto">
          <a:xfrm>
            <a:off x="10706134" y="4307763"/>
            <a:ext cx="436878" cy="440688"/>
          </a:xfrm>
          <a:custGeom>
            <a:avLst/>
            <a:gdLst>
              <a:gd name="T0" fmla="*/ 450533 w 160"/>
              <a:gd name="T1" fmla="*/ 0 h 160"/>
              <a:gd name="T2" fmla="*/ 269637 w 160"/>
              <a:gd name="T3" fmla="*/ 6886 h 160"/>
              <a:gd name="T4" fmla="*/ 269637 w 160"/>
              <a:gd name="T5" fmla="*/ 550863 h 160"/>
              <a:gd name="T6" fmla="*/ 515382 w 160"/>
              <a:gd name="T7" fmla="*/ 168702 h 160"/>
              <a:gd name="T8" fmla="*/ 450533 w 160"/>
              <a:gd name="T9" fmla="*/ 27543 h 160"/>
              <a:gd name="T10" fmla="*/ 450533 w 160"/>
              <a:gd name="T11" fmla="*/ 165259 h 160"/>
              <a:gd name="T12" fmla="*/ 450533 w 160"/>
              <a:gd name="T13" fmla="*/ 27543 h 160"/>
              <a:gd name="T14" fmla="*/ 27305 w 160"/>
              <a:gd name="T15" fmla="*/ 278874 h 160"/>
              <a:gd name="T16" fmla="*/ 365204 w 160"/>
              <a:gd name="T17" fmla="*/ 55086 h 160"/>
              <a:gd name="T18" fmla="*/ 450533 w 160"/>
              <a:gd name="T19" fmla="*/ 192802 h 160"/>
              <a:gd name="T20" fmla="*/ 511969 w 160"/>
              <a:gd name="T21" fmla="*/ 278874 h 160"/>
              <a:gd name="T22" fmla="*/ 484664 w 160"/>
              <a:gd name="T23" fmla="*/ 82629 h 160"/>
              <a:gd name="T24" fmla="*/ 464185 w 160"/>
              <a:gd name="T25" fmla="*/ 61972 h 160"/>
              <a:gd name="T26" fmla="*/ 436880 w 160"/>
              <a:gd name="T27" fmla="*/ 61972 h 160"/>
              <a:gd name="T28" fmla="*/ 412988 w 160"/>
              <a:gd name="T29" fmla="*/ 82629 h 160"/>
              <a:gd name="T30" fmla="*/ 412988 w 160"/>
              <a:gd name="T31" fmla="*/ 110173 h 160"/>
              <a:gd name="T32" fmla="*/ 436880 w 160"/>
              <a:gd name="T33" fmla="*/ 134273 h 160"/>
              <a:gd name="T34" fmla="*/ 464185 w 160"/>
              <a:gd name="T35" fmla="*/ 134273 h 160"/>
              <a:gd name="T36" fmla="*/ 484664 w 160"/>
              <a:gd name="T37" fmla="*/ 110173 h 160"/>
              <a:gd name="T38" fmla="*/ 484664 w 160"/>
              <a:gd name="T39" fmla="*/ 82629 h 160"/>
              <a:gd name="T40" fmla="*/ 310594 w 160"/>
              <a:gd name="T41" fmla="*/ 292646 h 160"/>
              <a:gd name="T42" fmla="*/ 348139 w 160"/>
              <a:gd name="T43" fmla="*/ 223788 h 160"/>
              <a:gd name="T44" fmla="*/ 354965 w 160"/>
              <a:gd name="T45" fmla="*/ 185916 h 160"/>
              <a:gd name="T46" fmla="*/ 242332 w 160"/>
              <a:gd name="T47" fmla="*/ 106730 h 160"/>
              <a:gd name="T48" fmla="*/ 184309 w 160"/>
              <a:gd name="T49" fmla="*/ 206574 h 160"/>
              <a:gd name="T50" fmla="*/ 228679 w 160"/>
              <a:gd name="T51" fmla="*/ 292646 h 160"/>
              <a:gd name="T52" fmla="*/ 129699 w 160"/>
              <a:gd name="T53" fmla="*/ 389047 h 160"/>
              <a:gd name="T54" fmla="*/ 157004 w 160"/>
              <a:gd name="T55" fmla="*/ 454462 h 160"/>
              <a:gd name="T56" fmla="*/ 409575 w 160"/>
              <a:gd name="T57" fmla="*/ 426919 h 160"/>
              <a:gd name="T58" fmla="*/ 351552 w 160"/>
              <a:gd name="T59" fmla="*/ 327075 h 160"/>
              <a:gd name="T60" fmla="*/ 245745 w 160"/>
              <a:gd name="T61" fmla="*/ 130830 h 160"/>
              <a:gd name="T62" fmla="*/ 276463 w 160"/>
              <a:gd name="T63" fmla="*/ 120501 h 160"/>
              <a:gd name="T64" fmla="*/ 310594 w 160"/>
              <a:gd name="T65" fmla="*/ 172145 h 160"/>
              <a:gd name="T66" fmla="*/ 249158 w 160"/>
              <a:gd name="T67" fmla="*/ 172145 h 160"/>
              <a:gd name="T68" fmla="*/ 232093 w 160"/>
              <a:gd name="T69" fmla="*/ 158373 h 160"/>
              <a:gd name="T70" fmla="*/ 208201 w 160"/>
              <a:gd name="T71" fmla="*/ 192802 h 160"/>
              <a:gd name="T72" fmla="*/ 215027 w 160"/>
              <a:gd name="T73" fmla="*/ 220345 h 160"/>
              <a:gd name="T74" fmla="*/ 255984 w 160"/>
              <a:gd name="T75" fmla="*/ 196245 h 160"/>
              <a:gd name="T76" fmla="*/ 324247 w 160"/>
              <a:gd name="T77" fmla="*/ 206574 h 160"/>
              <a:gd name="T78" fmla="*/ 269637 w 160"/>
              <a:gd name="T79" fmla="*/ 282317 h 160"/>
              <a:gd name="T80" fmla="*/ 303768 w 160"/>
              <a:gd name="T81" fmla="*/ 333961 h 160"/>
              <a:gd name="T82" fmla="*/ 232093 w 160"/>
              <a:gd name="T83" fmla="*/ 333961 h 160"/>
              <a:gd name="T84" fmla="*/ 269637 w 160"/>
              <a:gd name="T85" fmla="*/ 309860 h 160"/>
              <a:gd name="T86" fmla="*/ 303768 w 160"/>
              <a:gd name="T87" fmla="*/ 333961 h 160"/>
              <a:gd name="T88" fmla="*/ 385683 w 160"/>
              <a:gd name="T89" fmla="*/ 426919 h 160"/>
              <a:gd name="T90" fmla="*/ 157004 w 160"/>
              <a:gd name="T91" fmla="*/ 430362 h 160"/>
              <a:gd name="T92" fmla="*/ 153591 w 160"/>
              <a:gd name="T93" fmla="*/ 389047 h 160"/>
              <a:gd name="T94" fmla="*/ 211614 w 160"/>
              <a:gd name="T95" fmla="*/ 347732 h 160"/>
              <a:gd name="T96" fmla="*/ 327660 w 160"/>
              <a:gd name="T97" fmla="*/ 347732 h 160"/>
              <a:gd name="T98" fmla="*/ 385683 w 160"/>
              <a:gd name="T99" fmla="*/ 389047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60">
                <a:moveTo>
                  <a:pt x="160" y="28"/>
                </a:moveTo>
                <a:cubicBezTo>
                  <a:pt x="160" y="13"/>
                  <a:pt x="147" y="0"/>
                  <a:pt x="132" y="0"/>
                </a:cubicBezTo>
                <a:cubicBezTo>
                  <a:pt x="124" y="0"/>
                  <a:pt x="116" y="4"/>
                  <a:pt x="111" y="9"/>
                </a:cubicBezTo>
                <a:cubicBezTo>
                  <a:pt x="101" y="4"/>
                  <a:pt x="90" y="2"/>
                  <a:pt x="79" y="2"/>
                </a:cubicBezTo>
                <a:cubicBezTo>
                  <a:pt x="35" y="2"/>
                  <a:pt x="0" y="38"/>
                  <a:pt x="0" y="81"/>
                </a:cubicBezTo>
                <a:cubicBezTo>
                  <a:pt x="0" y="125"/>
                  <a:pt x="35" y="160"/>
                  <a:pt x="79" y="160"/>
                </a:cubicBezTo>
                <a:cubicBezTo>
                  <a:pt x="122" y="160"/>
                  <a:pt x="158" y="125"/>
                  <a:pt x="158" y="81"/>
                </a:cubicBezTo>
                <a:cubicBezTo>
                  <a:pt x="158" y="70"/>
                  <a:pt x="156" y="59"/>
                  <a:pt x="151" y="49"/>
                </a:cubicBezTo>
                <a:cubicBezTo>
                  <a:pt x="157" y="44"/>
                  <a:pt x="160" y="36"/>
                  <a:pt x="160" y="28"/>
                </a:cubicBezTo>
                <a:close/>
                <a:moveTo>
                  <a:pt x="132" y="8"/>
                </a:moveTo>
                <a:cubicBezTo>
                  <a:pt x="143" y="8"/>
                  <a:pt x="152" y="17"/>
                  <a:pt x="152" y="28"/>
                </a:cubicBezTo>
                <a:cubicBezTo>
                  <a:pt x="152" y="39"/>
                  <a:pt x="143" y="48"/>
                  <a:pt x="132" y="48"/>
                </a:cubicBezTo>
                <a:cubicBezTo>
                  <a:pt x="121" y="48"/>
                  <a:pt x="112" y="39"/>
                  <a:pt x="112" y="28"/>
                </a:cubicBezTo>
                <a:cubicBezTo>
                  <a:pt x="112" y="17"/>
                  <a:pt x="121" y="8"/>
                  <a:pt x="132" y="8"/>
                </a:cubicBezTo>
                <a:close/>
                <a:moveTo>
                  <a:pt x="79" y="152"/>
                </a:moveTo>
                <a:cubicBezTo>
                  <a:pt x="40" y="152"/>
                  <a:pt x="8" y="120"/>
                  <a:pt x="8" y="81"/>
                </a:cubicBezTo>
                <a:cubicBezTo>
                  <a:pt x="8" y="42"/>
                  <a:pt x="40" y="10"/>
                  <a:pt x="79" y="10"/>
                </a:cubicBezTo>
                <a:cubicBezTo>
                  <a:pt x="89" y="10"/>
                  <a:pt x="98" y="12"/>
                  <a:pt x="107" y="16"/>
                </a:cubicBezTo>
                <a:cubicBezTo>
                  <a:pt x="105" y="19"/>
                  <a:pt x="104" y="24"/>
                  <a:pt x="104" y="28"/>
                </a:cubicBezTo>
                <a:cubicBezTo>
                  <a:pt x="104" y="44"/>
                  <a:pt x="116" y="56"/>
                  <a:pt x="132" y="56"/>
                </a:cubicBezTo>
                <a:cubicBezTo>
                  <a:pt x="136" y="56"/>
                  <a:pt x="141" y="55"/>
                  <a:pt x="144" y="53"/>
                </a:cubicBezTo>
                <a:cubicBezTo>
                  <a:pt x="148" y="62"/>
                  <a:pt x="150" y="71"/>
                  <a:pt x="150" y="81"/>
                </a:cubicBezTo>
                <a:cubicBezTo>
                  <a:pt x="150" y="120"/>
                  <a:pt x="118" y="152"/>
                  <a:pt x="79" y="152"/>
                </a:cubicBezTo>
                <a:close/>
                <a:moveTo>
                  <a:pt x="142" y="24"/>
                </a:moveTo>
                <a:cubicBezTo>
                  <a:pt x="136" y="24"/>
                  <a:pt x="136" y="24"/>
                  <a:pt x="136" y="24"/>
                </a:cubicBezTo>
                <a:cubicBezTo>
                  <a:pt x="136" y="18"/>
                  <a:pt x="136" y="18"/>
                  <a:pt x="136" y="18"/>
                </a:cubicBezTo>
                <a:cubicBezTo>
                  <a:pt x="136" y="15"/>
                  <a:pt x="134" y="14"/>
                  <a:pt x="132" y="14"/>
                </a:cubicBezTo>
                <a:cubicBezTo>
                  <a:pt x="130" y="14"/>
                  <a:pt x="128" y="15"/>
                  <a:pt x="128" y="18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9" y="24"/>
                  <a:pt x="118" y="26"/>
                  <a:pt x="118" y="28"/>
                </a:cubicBezTo>
                <a:cubicBezTo>
                  <a:pt x="118" y="30"/>
                  <a:pt x="119" y="32"/>
                  <a:pt x="121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28" y="41"/>
                  <a:pt x="130" y="42"/>
                  <a:pt x="132" y="42"/>
                </a:cubicBezTo>
                <a:cubicBezTo>
                  <a:pt x="134" y="42"/>
                  <a:pt x="136" y="41"/>
                  <a:pt x="136" y="39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42" y="32"/>
                  <a:pt x="142" y="32"/>
                  <a:pt x="142" y="32"/>
                </a:cubicBezTo>
                <a:cubicBezTo>
                  <a:pt x="145" y="32"/>
                  <a:pt x="146" y="30"/>
                  <a:pt x="146" y="28"/>
                </a:cubicBezTo>
                <a:cubicBezTo>
                  <a:pt x="146" y="26"/>
                  <a:pt x="145" y="24"/>
                  <a:pt x="142" y="24"/>
                </a:cubicBezTo>
                <a:close/>
                <a:moveTo>
                  <a:pt x="103" y="95"/>
                </a:moveTo>
                <a:cubicBezTo>
                  <a:pt x="103" y="95"/>
                  <a:pt x="93" y="96"/>
                  <a:pt x="91" y="85"/>
                </a:cubicBezTo>
                <a:cubicBezTo>
                  <a:pt x="92" y="84"/>
                  <a:pt x="94" y="82"/>
                  <a:pt x="96" y="80"/>
                </a:cubicBezTo>
                <a:cubicBezTo>
                  <a:pt x="99" y="76"/>
                  <a:pt x="101" y="71"/>
                  <a:pt x="102" y="65"/>
                </a:cubicBezTo>
                <a:cubicBezTo>
                  <a:pt x="102" y="65"/>
                  <a:pt x="102" y="64"/>
                  <a:pt x="102" y="64"/>
                </a:cubicBezTo>
                <a:cubicBezTo>
                  <a:pt x="104" y="61"/>
                  <a:pt x="104" y="57"/>
                  <a:pt x="104" y="54"/>
                </a:cubicBezTo>
                <a:cubicBezTo>
                  <a:pt x="104" y="40"/>
                  <a:pt x="94" y="28"/>
                  <a:pt x="81" y="28"/>
                </a:cubicBezTo>
                <a:cubicBezTo>
                  <a:pt x="78" y="28"/>
                  <a:pt x="74" y="29"/>
                  <a:pt x="71" y="31"/>
                </a:cubicBezTo>
                <a:cubicBezTo>
                  <a:pt x="70" y="31"/>
                  <a:pt x="69" y="31"/>
                  <a:pt x="68" y="31"/>
                </a:cubicBezTo>
                <a:cubicBezTo>
                  <a:pt x="57" y="34"/>
                  <a:pt x="51" y="47"/>
                  <a:pt x="54" y="60"/>
                </a:cubicBezTo>
                <a:cubicBezTo>
                  <a:pt x="55" y="62"/>
                  <a:pt x="56" y="64"/>
                  <a:pt x="56" y="65"/>
                </a:cubicBezTo>
                <a:cubicBezTo>
                  <a:pt x="57" y="74"/>
                  <a:pt x="62" y="81"/>
                  <a:pt x="67" y="85"/>
                </a:cubicBezTo>
                <a:cubicBezTo>
                  <a:pt x="64" y="96"/>
                  <a:pt x="55" y="95"/>
                  <a:pt x="55" y="95"/>
                </a:cubicBezTo>
                <a:cubicBezTo>
                  <a:pt x="45" y="95"/>
                  <a:pt x="38" y="103"/>
                  <a:pt x="38" y="113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8"/>
                  <a:pt x="41" y="132"/>
                  <a:pt x="46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7" y="132"/>
                  <a:pt x="120" y="128"/>
                  <a:pt x="120" y="124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03"/>
                  <a:pt x="113" y="95"/>
                  <a:pt x="103" y="95"/>
                </a:cubicBezTo>
                <a:close/>
                <a:moveTo>
                  <a:pt x="70" y="38"/>
                </a:moveTo>
                <a:cubicBezTo>
                  <a:pt x="71" y="38"/>
                  <a:pt x="72" y="38"/>
                  <a:pt x="72" y="38"/>
                </a:cubicBezTo>
                <a:cubicBezTo>
                  <a:pt x="73" y="38"/>
                  <a:pt x="74" y="37"/>
                  <a:pt x="74" y="37"/>
                </a:cubicBezTo>
                <a:cubicBezTo>
                  <a:pt x="76" y="36"/>
                  <a:pt x="79" y="35"/>
                  <a:pt x="81" y="35"/>
                </a:cubicBezTo>
                <a:cubicBezTo>
                  <a:pt x="89" y="35"/>
                  <a:pt x="96" y="43"/>
                  <a:pt x="97" y="52"/>
                </a:cubicBezTo>
                <a:cubicBezTo>
                  <a:pt x="95" y="51"/>
                  <a:pt x="93" y="50"/>
                  <a:pt x="91" y="50"/>
                </a:cubicBezTo>
                <a:cubicBezTo>
                  <a:pt x="75" y="50"/>
                  <a:pt x="75" y="50"/>
                  <a:pt x="75" y="50"/>
                </a:cubicBezTo>
                <a:cubicBezTo>
                  <a:pt x="74" y="50"/>
                  <a:pt x="74" y="50"/>
                  <a:pt x="73" y="50"/>
                </a:cubicBezTo>
                <a:cubicBezTo>
                  <a:pt x="73" y="49"/>
                  <a:pt x="72" y="49"/>
                  <a:pt x="72" y="48"/>
                </a:cubicBezTo>
                <a:cubicBezTo>
                  <a:pt x="71" y="47"/>
                  <a:pt x="70" y="46"/>
                  <a:pt x="68" y="46"/>
                </a:cubicBezTo>
                <a:cubicBezTo>
                  <a:pt x="66" y="46"/>
                  <a:pt x="65" y="47"/>
                  <a:pt x="64" y="49"/>
                </a:cubicBezTo>
                <a:cubicBezTo>
                  <a:pt x="64" y="51"/>
                  <a:pt x="62" y="54"/>
                  <a:pt x="61" y="56"/>
                </a:cubicBezTo>
                <a:cubicBezTo>
                  <a:pt x="60" y="48"/>
                  <a:pt x="64" y="40"/>
                  <a:pt x="70" y="38"/>
                </a:cubicBezTo>
                <a:close/>
                <a:moveTo>
                  <a:pt x="63" y="64"/>
                </a:moveTo>
                <a:cubicBezTo>
                  <a:pt x="66" y="61"/>
                  <a:pt x="68" y="59"/>
                  <a:pt x="69" y="56"/>
                </a:cubicBezTo>
                <a:cubicBezTo>
                  <a:pt x="71" y="57"/>
                  <a:pt x="73" y="57"/>
                  <a:pt x="75" y="57"/>
                </a:cubicBezTo>
                <a:cubicBezTo>
                  <a:pt x="91" y="57"/>
                  <a:pt x="91" y="57"/>
                  <a:pt x="91" y="57"/>
                </a:cubicBezTo>
                <a:cubicBezTo>
                  <a:pt x="93" y="57"/>
                  <a:pt x="94" y="58"/>
                  <a:pt x="95" y="60"/>
                </a:cubicBezTo>
                <a:cubicBezTo>
                  <a:pt x="95" y="69"/>
                  <a:pt x="91" y="77"/>
                  <a:pt x="85" y="81"/>
                </a:cubicBezTo>
                <a:cubicBezTo>
                  <a:pt x="85" y="81"/>
                  <a:pt x="83" y="82"/>
                  <a:pt x="79" y="82"/>
                </a:cubicBezTo>
                <a:cubicBezTo>
                  <a:pt x="71" y="82"/>
                  <a:pt x="65" y="74"/>
                  <a:pt x="63" y="64"/>
                </a:cubicBezTo>
                <a:close/>
                <a:moveTo>
                  <a:pt x="89" y="97"/>
                </a:moveTo>
                <a:cubicBezTo>
                  <a:pt x="86" y="99"/>
                  <a:pt x="83" y="100"/>
                  <a:pt x="79" y="100"/>
                </a:cubicBezTo>
                <a:cubicBezTo>
                  <a:pt x="75" y="100"/>
                  <a:pt x="71" y="99"/>
                  <a:pt x="68" y="97"/>
                </a:cubicBezTo>
                <a:cubicBezTo>
                  <a:pt x="71" y="95"/>
                  <a:pt x="73" y="92"/>
                  <a:pt x="74" y="89"/>
                </a:cubicBezTo>
                <a:cubicBezTo>
                  <a:pt x="75" y="89"/>
                  <a:pt x="77" y="90"/>
                  <a:pt x="79" y="90"/>
                </a:cubicBezTo>
                <a:cubicBezTo>
                  <a:pt x="81" y="90"/>
                  <a:pt x="83" y="89"/>
                  <a:pt x="84" y="89"/>
                </a:cubicBezTo>
                <a:cubicBezTo>
                  <a:pt x="85" y="92"/>
                  <a:pt x="87" y="95"/>
                  <a:pt x="89" y="97"/>
                </a:cubicBezTo>
                <a:close/>
                <a:moveTo>
                  <a:pt x="113" y="124"/>
                </a:moveTo>
                <a:cubicBezTo>
                  <a:pt x="113" y="124"/>
                  <a:pt x="113" y="124"/>
                  <a:pt x="113" y="124"/>
                </a:cubicBezTo>
                <a:cubicBezTo>
                  <a:pt x="113" y="124"/>
                  <a:pt x="113" y="125"/>
                  <a:pt x="112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5" y="125"/>
                  <a:pt x="45" y="124"/>
                  <a:pt x="45" y="124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07"/>
                  <a:pt x="50" y="102"/>
                  <a:pt x="55" y="102"/>
                </a:cubicBezTo>
                <a:cubicBezTo>
                  <a:pt x="55" y="102"/>
                  <a:pt x="59" y="102"/>
                  <a:pt x="62" y="101"/>
                </a:cubicBezTo>
                <a:cubicBezTo>
                  <a:pt x="67" y="105"/>
                  <a:pt x="73" y="107"/>
                  <a:pt x="79" y="107"/>
                </a:cubicBezTo>
                <a:cubicBezTo>
                  <a:pt x="85" y="107"/>
                  <a:pt x="91" y="105"/>
                  <a:pt x="96" y="101"/>
                </a:cubicBezTo>
                <a:cubicBezTo>
                  <a:pt x="99" y="102"/>
                  <a:pt x="103" y="102"/>
                  <a:pt x="103" y="102"/>
                </a:cubicBezTo>
                <a:cubicBezTo>
                  <a:pt x="108" y="102"/>
                  <a:pt x="113" y="107"/>
                  <a:pt x="113" y="113"/>
                </a:cubicBezTo>
                <a:cubicBezTo>
                  <a:pt x="113" y="124"/>
                  <a:pt x="113" y="124"/>
                  <a:pt x="113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831280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2">
            <a:extLst>
              <a:ext uri="{FF2B5EF4-FFF2-40B4-BE49-F238E27FC236}">
                <a16:creationId xmlns:a16="http://schemas.microsoft.com/office/drawing/2014/main" id="{7817D311-4068-4EC6-A905-E831FE5D4769}"/>
              </a:ext>
            </a:extLst>
          </p:cNvPr>
          <p:cNvSpPr>
            <a:spLocks noEditPoints="1"/>
          </p:cNvSpPr>
          <p:nvPr/>
        </p:nvSpPr>
        <p:spPr bwMode="auto">
          <a:xfrm>
            <a:off x="1806804" y="1301093"/>
            <a:ext cx="308440" cy="429832"/>
          </a:xfrm>
          <a:custGeom>
            <a:avLst/>
            <a:gdLst>
              <a:gd name="T0" fmla="*/ 391880 w 116"/>
              <a:gd name="T1" fmla="*/ 447576 h 160"/>
              <a:gd name="T2" fmla="*/ 364619 w 116"/>
              <a:gd name="T3" fmla="*/ 395933 h 160"/>
              <a:gd name="T4" fmla="*/ 364619 w 116"/>
              <a:gd name="T5" fmla="*/ 271989 h 160"/>
              <a:gd name="T6" fmla="*/ 245351 w 116"/>
              <a:gd name="T7" fmla="*/ 110173 h 160"/>
              <a:gd name="T8" fmla="*/ 245351 w 116"/>
              <a:gd name="T9" fmla="*/ 48201 h 160"/>
              <a:gd name="T10" fmla="*/ 197644 w 116"/>
              <a:gd name="T11" fmla="*/ 0 h 160"/>
              <a:gd name="T12" fmla="*/ 149937 w 116"/>
              <a:gd name="T13" fmla="*/ 48201 h 160"/>
              <a:gd name="T14" fmla="*/ 149937 w 116"/>
              <a:gd name="T15" fmla="*/ 110173 h 160"/>
              <a:gd name="T16" fmla="*/ 30669 w 116"/>
              <a:gd name="T17" fmla="*/ 271989 h 160"/>
              <a:gd name="T18" fmla="*/ 30669 w 116"/>
              <a:gd name="T19" fmla="*/ 395933 h 160"/>
              <a:gd name="T20" fmla="*/ 3408 w 116"/>
              <a:gd name="T21" fmla="*/ 447576 h 160"/>
              <a:gd name="T22" fmla="*/ 3408 w 116"/>
              <a:gd name="T23" fmla="*/ 478562 h 160"/>
              <a:gd name="T24" fmla="*/ 30669 w 116"/>
              <a:gd name="T25" fmla="*/ 492334 h 160"/>
              <a:gd name="T26" fmla="*/ 136306 w 116"/>
              <a:gd name="T27" fmla="*/ 492334 h 160"/>
              <a:gd name="T28" fmla="*/ 197644 w 116"/>
              <a:gd name="T29" fmla="*/ 550863 h 160"/>
              <a:gd name="T30" fmla="*/ 258982 w 116"/>
              <a:gd name="T31" fmla="*/ 492334 h 160"/>
              <a:gd name="T32" fmla="*/ 364619 w 116"/>
              <a:gd name="T33" fmla="*/ 492334 h 160"/>
              <a:gd name="T34" fmla="*/ 391880 w 116"/>
              <a:gd name="T35" fmla="*/ 478562 h 160"/>
              <a:gd name="T36" fmla="*/ 391880 w 116"/>
              <a:gd name="T37" fmla="*/ 447576 h 160"/>
              <a:gd name="T38" fmla="*/ 177198 w 116"/>
              <a:gd name="T39" fmla="*/ 48201 h 160"/>
              <a:gd name="T40" fmla="*/ 197644 w 116"/>
              <a:gd name="T41" fmla="*/ 24100 h 160"/>
              <a:gd name="T42" fmla="*/ 218090 w 116"/>
              <a:gd name="T43" fmla="*/ 48201 h 160"/>
              <a:gd name="T44" fmla="*/ 218090 w 116"/>
              <a:gd name="T45" fmla="*/ 103287 h 160"/>
              <a:gd name="T46" fmla="*/ 197644 w 116"/>
              <a:gd name="T47" fmla="*/ 103287 h 160"/>
              <a:gd name="T48" fmla="*/ 177198 w 116"/>
              <a:gd name="T49" fmla="*/ 103287 h 160"/>
              <a:gd name="T50" fmla="*/ 177198 w 116"/>
              <a:gd name="T51" fmla="*/ 48201 h 160"/>
              <a:gd name="T52" fmla="*/ 54522 w 116"/>
              <a:gd name="T53" fmla="*/ 271989 h 160"/>
              <a:gd name="T54" fmla="*/ 197644 w 116"/>
              <a:gd name="T55" fmla="*/ 127387 h 160"/>
              <a:gd name="T56" fmla="*/ 340766 w 116"/>
              <a:gd name="T57" fmla="*/ 271989 h 160"/>
              <a:gd name="T58" fmla="*/ 340766 w 116"/>
              <a:gd name="T59" fmla="*/ 385604 h 160"/>
              <a:gd name="T60" fmla="*/ 54522 w 116"/>
              <a:gd name="T61" fmla="*/ 385604 h 160"/>
              <a:gd name="T62" fmla="*/ 54522 w 116"/>
              <a:gd name="T63" fmla="*/ 271989 h 160"/>
              <a:gd name="T64" fmla="*/ 197644 w 116"/>
              <a:gd name="T65" fmla="*/ 526763 h 160"/>
              <a:gd name="T66" fmla="*/ 160160 w 116"/>
              <a:gd name="T67" fmla="*/ 492334 h 160"/>
              <a:gd name="T68" fmla="*/ 235128 w 116"/>
              <a:gd name="T69" fmla="*/ 492334 h 160"/>
              <a:gd name="T70" fmla="*/ 197644 w 116"/>
              <a:gd name="T71" fmla="*/ 526763 h 160"/>
              <a:gd name="T72" fmla="*/ 371434 w 116"/>
              <a:gd name="T73" fmla="*/ 464791 h 160"/>
              <a:gd name="T74" fmla="*/ 364619 w 116"/>
              <a:gd name="T75" fmla="*/ 468234 h 160"/>
              <a:gd name="T76" fmla="*/ 30669 w 116"/>
              <a:gd name="T77" fmla="*/ 468234 h 160"/>
              <a:gd name="T78" fmla="*/ 23854 w 116"/>
              <a:gd name="T79" fmla="*/ 464791 h 160"/>
              <a:gd name="T80" fmla="*/ 23854 w 116"/>
              <a:gd name="T81" fmla="*/ 457905 h 160"/>
              <a:gd name="T82" fmla="*/ 51115 w 116"/>
              <a:gd name="T83" fmla="*/ 409704 h 160"/>
              <a:gd name="T84" fmla="*/ 344173 w 116"/>
              <a:gd name="T85" fmla="*/ 409704 h 160"/>
              <a:gd name="T86" fmla="*/ 371434 w 116"/>
              <a:gd name="T87" fmla="*/ 457905 h 160"/>
              <a:gd name="T88" fmla="*/ 371434 w 116"/>
              <a:gd name="T89" fmla="*/ 464791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6" h="160">
                <a:moveTo>
                  <a:pt x="115" y="130"/>
                </a:moveTo>
                <a:cubicBezTo>
                  <a:pt x="107" y="115"/>
                  <a:pt x="107" y="115"/>
                  <a:pt x="107" y="115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7" y="57"/>
                  <a:pt x="92" y="38"/>
                  <a:pt x="72" y="32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6"/>
                  <a:pt x="66" y="0"/>
                  <a:pt x="58" y="0"/>
                </a:cubicBezTo>
                <a:cubicBezTo>
                  <a:pt x="50" y="0"/>
                  <a:pt x="44" y="6"/>
                  <a:pt x="44" y="14"/>
                </a:cubicBezTo>
                <a:cubicBezTo>
                  <a:pt x="44" y="32"/>
                  <a:pt x="44" y="32"/>
                  <a:pt x="44" y="32"/>
                </a:cubicBezTo>
                <a:cubicBezTo>
                  <a:pt x="24" y="38"/>
                  <a:pt x="9" y="57"/>
                  <a:pt x="9" y="79"/>
                </a:cubicBezTo>
                <a:cubicBezTo>
                  <a:pt x="9" y="115"/>
                  <a:pt x="9" y="115"/>
                  <a:pt x="9" y="115"/>
                </a:cubicBezTo>
                <a:cubicBezTo>
                  <a:pt x="1" y="130"/>
                  <a:pt x="1" y="130"/>
                  <a:pt x="1" y="130"/>
                </a:cubicBezTo>
                <a:cubicBezTo>
                  <a:pt x="0" y="133"/>
                  <a:pt x="0" y="136"/>
                  <a:pt x="1" y="139"/>
                </a:cubicBezTo>
                <a:cubicBezTo>
                  <a:pt x="3" y="141"/>
                  <a:pt x="6" y="143"/>
                  <a:pt x="9" y="143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1" y="152"/>
                  <a:pt x="48" y="160"/>
                  <a:pt x="58" y="160"/>
                </a:cubicBezTo>
                <a:cubicBezTo>
                  <a:pt x="68" y="160"/>
                  <a:pt x="75" y="152"/>
                  <a:pt x="76" y="143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10" y="143"/>
                  <a:pt x="113" y="141"/>
                  <a:pt x="115" y="139"/>
                </a:cubicBezTo>
                <a:cubicBezTo>
                  <a:pt x="116" y="136"/>
                  <a:pt x="116" y="133"/>
                  <a:pt x="115" y="130"/>
                </a:cubicBezTo>
                <a:close/>
                <a:moveTo>
                  <a:pt x="52" y="14"/>
                </a:moveTo>
                <a:cubicBezTo>
                  <a:pt x="52" y="10"/>
                  <a:pt x="54" y="7"/>
                  <a:pt x="58" y="7"/>
                </a:cubicBezTo>
                <a:cubicBezTo>
                  <a:pt x="62" y="7"/>
                  <a:pt x="64" y="10"/>
                  <a:pt x="64" y="14"/>
                </a:cubicBezTo>
                <a:cubicBezTo>
                  <a:pt x="64" y="30"/>
                  <a:pt x="64" y="30"/>
                  <a:pt x="64" y="30"/>
                </a:cubicBezTo>
                <a:cubicBezTo>
                  <a:pt x="62" y="30"/>
                  <a:pt x="60" y="30"/>
                  <a:pt x="58" y="30"/>
                </a:cubicBezTo>
                <a:cubicBezTo>
                  <a:pt x="56" y="30"/>
                  <a:pt x="54" y="30"/>
                  <a:pt x="52" y="30"/>
                </a:cubicBezTo>
                <a:lnTo>
                  <a:pt x="52" y="14"/>
                </a:lnTo>
                <a:close/>
                <a:moveTo>
                  <a:pt x="16" y="79"/>
                </a:moveTo>
                <a:cubicBezTo>
                  <a:pt x="16" y="56"/>
                  <a:pt x="35" y="37"/>
                  <a:pt x="58" y="37"/>
                </a:cubicBezTo>
                <a:cubicBezTo>
                  <a:pt x="81" y="37"/>
                  <a:pt x="100" y="56"/>
                  <a:pt x="100" y="79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6" y="112"/>
                  <a:pt x="16" y="112"/>
                  <a:pt x="16" y="112"/>
                </a:cubicBezTo>
                <a:lnTo>
                  <a:pt x="16" y="79"/>
                </a:lnTo>
                <a:close/>
                <a:moveTo>
                  <a:pt x="58" y="153"/>
                </a:moveTo>
                <a:cubicBezTo>
                  <a:pt x="52" y="153"/>
                  <a:pt x="48" y="148"/>
                  <a:pt x="47" y="143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68" y="148"/>
                  <a:pt x="64" y="153"/>
                  <a:pt x="58" y="153"/>
                </a:cubicBezTo>
                <a:close/>
                <a:moveTo>
                  <a:pt x="109" y="135"/>
                </a:moveTo>
                <a:cubicBezTo>
                  <a:pt x="108" y="135"/>
                  <a:pt x="108" y="136"/>
                  <a:pt x="107" y="136"/>
                </a:cubicBezTo>
                <a:cubicBezTo>
                  <a:pt x="9" y="136"/>
                  <a:pt x="9" y="136"/>
                  <a:pt x="9" y="136"/>
                </a:cubicBezTo>
                <a:cubicBezTo>
                  <a:pt x="8" y="136"/>
                  <a:pt x="8" y="135"/>
                  <a:pt x="7" y="135"/>
                </a:cubicBezTo>
                <a:cubicBezTo>
                  <a:pt x="7" y="135"/>
                  <a:pt x="7" y="134"/>
                  <a:pt x="7" y="133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9" y="133"/>
                  <a:pt x="109" y="133"/>
                  <a:pt x="109" y="133"/>
                </a:cubicBezTo>
                <a:cubicBezTo>
                  <a:pt x="109" y="134"/>
                  <a:pt x="109" y="135"/>
                  <a:pt x="109" y="1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EE4F7637-97D1-4B8C-B8EA-926A5DE225BE}"/>
              </a:ext>
            </a:extLst>
          </p:cNvPr>
          <p:cNvGrpSpPr/>
          <p:nvPr/>
        </p:nvGrpSpPr>
        <p:grpSpPr>
          <a:xfrm>
            <a:off x="1752443" y="2308432"/>
            <a:ext cx="426116" cy="429832"/>
            <a:chOff x="1983923" y="2342216"/>
            <a:chExt cx="328916" cy="331784"/>
          </a:xfrm>
        </p:grpSpPr>
        <p:sp>
          <p:nvSpPr>
            <p:cNvPr id="4" name="Freeform 14">
              <a:extLst>
                <a:ext uri="{FF2B5EF4-FFF2-40B4-BE49-F238E27FC236}">
                  <a16:creationId xmlns:a16="http://schemas.microsoft.com/office/drawing/2014/main" id="{CC5A332D-9060-41FB-9DD6-492CC60E30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1776" y="2393849"/>
              <a:ext cx="130036" cy="228518"/>
            </a:xfrm>
            <a:custGeom>
              <a:avLst/>
              <a:gdLst>
                <a:gd name="T0" fmla="*/ 209046 w 63"/>
                <a:gd name="T1" fmla="*/ 269038 h 110"/>
                <a:gd name="T2" fmla="*/ 116517 w 63"/>
                <a:gd name="T3" fmla="*/ 189707 h 110"/>
                <a:gd name="T4" fmla="*/ 209046 w 63"/>
                <a:gd name="T5" fmla="*/ 110375 h 110"/>
                <a:gd name="T6" fmla="*/ 215900 w 63"/>
                <a:gd name="T7" fmla="*/ 100027 h 110"/>
                <a:gd name="T8" fmla="*/ 209046 w 63"/>
                <a:gd name="T9" fmla="*/ 86230 h 110"/>
                <a:gd name="T10" fmla="*/ 109663 w 63"/>
                <a:gd name="T11" fmla="*/ 3449 h 110"/>
                <a:gd name="T12" fmla="*/ 92529 w 63"/>
                <a:gd name="T13" fmla="*/ 0 h 110"/>
                <a:gd name="T14" fmla="*/ 85675 w 63"/>
                <a:gd name="T15" fmla="*/ 13797 h 110"/>
                <a:gd name="T16" fmla="*/ 85675 w 63"/>
                <a:gd name="T17" fmla="*/ 162113 h 110"/>
                <a:gd name="T18" fmla="*/ 20562 w 63"/>
                <a:gd name="T19" fmla="*/ 106925 h 110"/>
                <a:gd name="T20" fmla="*/ 6854 w 63"/>
                <a:gd name="T21" fmla="*/ 110375 h 110"/>
                <a:gd name="T22" fmla="*/ 6854 w 63"/>
                <a:gd name="T23" fmla="*/ 127621 h 110"/>
                <a:gd name="T24" fmla="*/ 78821 w 63"/>
                <a:gd name="T25" fmla="*/ 186257 h 110"/>
                <a:gd name="T26" fmla="*/ 6854 w 63"/>
                <a:gd name="T27" fmla="*/ 248343 h 110"/>
                <a:gd name="T28" fmla="*/ 3427 w 63"/>
                <a:gd name="T29" fmla="*/ 265589 h 110"/>
                <a:gd name="T30" fmla="*/ 20562 w 63"/>
                <a:gd name="T31" fmla="*/ 265589 h 110"/>
                <a:gd name="T32" fmla="*/ 85675 w 63"/>
                <a:gd name="T33" fmla="*/ 213851 h 110"/>
                <a:gd name="T34" fmla="*/ 85675 w 63"/>
                <a:gd name="T35" fmla="*/ 365616 h 110"/>
                <a:gd name="T36" fmla="*/ 92529 w 63"/>
                <a:gd name="T37" fmla="*/ 379413 h 110"/>
                <a:gd name="T38" fmla="*/ 99383 w 63"/>
                <a:gd name="T39" fmla="*/ 379413 h 110"/>
                <a:gd name="T40" fmla="*/ 109663 w 63"/>
                <a:gd name="T41" fmla="*/ 375964 h 110"/>
                <a:gd name="T42" fmla="*/ 209046 w 63"/>
                <a:gd name="T43" fmla="*/ 293183 h 110"/>
                <a:gd name="T44" fmla="*/ 215900 w 63"/>
                <a:gd name="T45" fmla="*/ 279386 h 110"/>
                <a:gd name="T46" fmla="*/ 209046 w 63"/>
                <a:gd name="T47" fmla="*/ 269038 h 110"/>
                <a:gd name="T48" fmla="*/ 109663 w 63"/>
                <a:gd name="T49" fmla="*/ 34492 h 110"/>
                <a:gd name="T50" fmla="*/ 185057 w 63"/>
                <a:gd name="T51" fmla="*/ 100027 h 110"/>
                <a:gd name="T52" fmla="*/ 109663 w 63"/>
                <a:gd name="T53" fmla="*/ 162113 h 110"/>
                <a:gd name="T54" fmla="*/ 109663 w 63"/>
                <a:gd name="T55" fmla="*/ 34492 h 110"/>
                <a:gd name="T56" fmla="*/ 109663 w 63"/>
                <a:gd name="T57" fmla="*/ 344921 h 110"/>
                <a:gd name="T58" fmla="*/ 109663 w 63"/>
                <a:gd name="T59" fmla="*/ 213851 h 110"/>
                <a:gd name="T60" fmla="*/ 188484 w 63"/>
                <a:gd name="T61" fmla="*/ 279386 h 110"/>
                <a:gd name="T62" fmla="*/ 109663 w 63"/>
                <a:gd name="T63" fmla="*/ 344921 h 1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" h="110">
                  <a:moveTo>
                    <a:pt x="61" y="78"/>
                  </a:moveTo>
                  <a:cubicBezTo>
                    <a:pt x="34" y="55"/>
                    <a:pt x="34" y="55"/>
                    <a:pt x="34" y="55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6"/>
                    <a:pt x="61" y="25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29" y="0"/>
                    <a:pt x="27" y="0"/>
                  </a:cubicBezTo>
                  <a:cubicBezTo>
                    <a:pt x="26" y="1"/>
                    <a:pt x="25" y="3"/>
                    <a:pt x="25" y="4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3" y="30"/>
                    <a:pt x="2" y="32"/>
                  </a:cubicBezTo>
                  <a:cubicBezTo>
                    <a:pt x="0" y="33"/>
                    <a:pt x="0" y="35"/>
                    <a:pt x="2" y="37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0" y="73"/>
                    <a:pt x="0" y="75"/>
                    <a:pt x="1" y="77"/>
                  </a:cubicBezTo>
                  <a:cubicBezTo>
                    <a:pt x="3" y="78"/>
                    <a:pt x="5" y="78"/>
                    <a:pt x="6" y="77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7"/>
                    <a:pt x="26" y="109"/>
                    <a:pt x="27" y="110"/>
                  </a:cubicBezTo>
                  <a:cubicBezTo>
                    <a:pt x="28" y="110"/>
                    <a:pt x="29" y="110"/>
                    <a:pt x="29" y="110"/>
                  </a:cubicBezTo>
                  <a:cubicBezTo>
                    <a:pt x="30" y="110"/>
                    <a:pt x="31" y="110"/>
                    <a:pt x="32" y="109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2" y="84"/>
                    <a:pt x="63" y="83"/>
                    <a:pt x="63" y="81"/>
                  </a:cubicBezTo>
                  <a:cubicBezTo>
                    <a:pt x="63" y="80"/>
                    <a:pt x="62" y="79"/>
                    <a:pt x="61" y="78"/>
                  </a:cubicBezTo>
                  <a:close/>
                  <a:moveTo>
                    <a:pt x="32" y="10"/>
                  </a:moveTo>
                  <a:cubicBezTo>
                    <a:pt x="54" y="29"/>
                    <a:pt x="54" y="29"/>
                    <a:pt x="54" y="29"/>
                  </a:cubicBezTo>
                  <a:cubicBezTo>
                    <a:pt x="32" y="47"/>
                    <a:pt x="32" y="47"/>
                    <a:pt x="32" y="47"/>
                  </a:cubicBezTo>
                  <a:lnTo>
                    <a:pt x="32" y="10"/>
                  </a:lnTo>
                  <a:close/>
                  <a:moveTo>
                    <a:pt x="32" y="100"/>
                  </a:moveTo>
                  <a:cubicBezTo>
                    <a:pt x="32" y="62"/>
                    <a:pt x="32" y="62"/>
                    <a:pt x="32" y="62"/>
                  </a:cubicBezTo>
                  <a:cubicBezTo>
                    <a:pt x="55" y="81"/>
                    <a:pt x="55" y="81"/>
                    <a:pt x="55" y="81"/>
                  </a:cubicBezTo>
                  <a:lnTo>
                    <a:pt x="32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012930A1-6A3A-4C64-A4FF-65E46CF3B3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3923" y="2342216"/>
              <a:ext cx="328916" cy="331784"/>
            </a:xfrm>
            <a:custGeom>
              <a:avLst/>
              <a:gdLst>
                <a:gd name="T0" fmla="*/ 467598 w 160"/>
                <a:gd name="T1" fmla="*/ 79187 h 160"/>
                <a:gd name="T2" fmla="*/ 273050 w 160"/>
                <a:gd name="T3" fmla="*/ 0 h 160"/>
                <a:gd name="T4" fmla="*/ 78502 w 160"/>
                <a:gd name="T5" fmla="*/ 79187 h 160"/>
                <a:gd name="T6" fmla="*/ 0 w 160"/>
                <a:gd name="T7" fmla="*/ 275432 h 160"/>
                <a:gd name="T8" fmla="*/ 78502 w 160"/>
                <a:gd name="T9" fmla="*/ 471676 h 160"/>
                <a:gd name="T10" fmla="*/ 273050 w 160"/>
                <a:gd name="T11" fmla="*/ 550863 h 160"/>
                <a:gd name="T12" fmla="*/ 467598 w 160"/>
                <a:gd name="T13" fmla="*/ 471676 h 160"/>
                <a:gd name="T14" fmla="*/ 546100 w 160"/>
                <a:gd name="T15" fmla="*/ 275432 h 160"/>
                <a:gd name="T16" fmla="*/ 467598 w 160"/>
                <a:gd name="T17" fmla="*/ 79187 h 160"/>
                <a:gd name="T18" fmla="*/ 273050 w 160"/>
                <a:gd name="T19" fmla="*/ 526763 h 160"/>
                <a:gd name="T20" fmla="*/ 23892 w 160"/>
                <a:gd name="T21" fmla="*/ 275432 h 160"/>
                <a:gd name="T22" fmla="*/ 273050 w 160"/>
                <a:gd name="T23" fmla="*/ 24100 h 160"/>
                <a:gd name="T24" fmla="*/ 522208 w 160"/>
                <a:gd name="T25" fmla="*/ 275432 h 160"/>
                <a:gd name="T26" fmla="*/ 273050 w 160"/>
                <a:gd name="T27" fmla="*/ 526763 h 1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0" h="160">
                  <a:moveTo>
                    <a:pt x="137" y="23"/>
                  </a:moveTo>
                  <a:cubicBezTo>
                    <a:pt x="121" y="8"/>
                    <a:pt x="101" y="0"/>
                    <a:pt x="80" y="0"/>
                  </a:cubicBezTo>
                  <a:cubicBezTo>
                    <a:pt x="59" y="0"/>
                    <a:pt x="39" y="8"/>
                    <a:pt x="23" y="23"/>
                  </a:cubicBezTo>
                  <a:cubicBezTo>
                    <a:pt x="8" y="39"/>
                    <a:pt x="0" y="59"/>
                    <a:pt x="0" y="80"/>
                  </a:cubicBezTo>
                  <a:cubicBezTo>
                    <a:pt x="0" y="101"/>
                    <a:pt x="8" y="121"/>
                    <a:pt x="23" y="137"/>
                  </a:cubicBezTo>
                  <a:cubicBezTo>
                    <a:pt x="39" y="152"/>
                    <a:pt x="59" y="160"/>
                    <a:pt x="80" y="160"/>
                  </a:cubicBezTo>
                  <a:cubicBezTo>
                    <a:pt x="101" y="160"/>
                    <a:pt x="121" y="152"/>
                    <a:pt x="137" y="137"/>
                  </a:cubicBezTo>
                  <a:cubicBezTo>
                    <a:pt x="152" y="121"/>
                    <a:pt x="160" y="101"/>
                    <a:pt x="160" y="80"/>
                  </a:cubicBezTo>
                  <a:cubicBezTo>
                    <a:pt x="160" y="59"/>
                    <a:pt x="152" y="39"/>
                    <a:pt x="137" y="23"/>
                  </a:cubicBezTo>
                  <a:close/>
                  <a:moveTo>
                    <a:pt x="80" y="153"/>
                  </a:moveTo>
                  <a:cubicBezTo>
                    <a:pt x="40" y="153"/>
                    <a:pt x="7" y="120"/>
                    <a:pt x="7" y="80"/>
                  </a:cubicBezTo>
                  <a:cubicBezTo>
                    <a:pt x="7" y="40"/>
                    <a:pt x="40" y="7"/>
                    <a:pt x="80" y="7"/>
                  </a:cubicBezTo>
                  <a:cubicBezTo>
                    <a:pt x="120" y="7"/>
                    <a:pt x="153" y="40"/>
                    <a:pt x="153" y="80"/>
                  </a:cubicBezTo>
                  <a:cubicBezTo>
                    <a:pt x="153" y="120"/>
                    <a:pt x="120" y="153"/>
                    <a:pt x="80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Freeform 16">
            <a:extLst>
              <a:ext uri="{FF2B5EF4-FFF2-40B4-BE49-F238E27FC236}">
                <a16:creationId xmlns:a16="http://schemas.microsoft.com/office/drawing/2014/main" id="{F05800F7-1EFD-473B-BB7E-DE3C4F956C7D}"/>
              </a:ext>
            </a:extLst>
          </p:cNvPr>
          <p:cNvSpPr>
            <a:spLocks noEditPoints="1"/>
          </p:cNvSpPr>
          <p:nvPr/>
        </p:nvSpPr>
        <p:spPr bwMode="auto">
          <a:xfrm>
            <a:off x="1810947" y="3308700"/>
            <a:ext cx="308440" cy="429832"/>
          </a:xfrm>
          <a:custGeom>
            <a:avLst/>
            <a:gdLst>
              <a:gd name="T0" fmla="*/ 385065 w 116"/>
              <a:gd name="T1" fmla="*/ 0 h 160"/>
              <a:gd name="T2" fmla="*/ 68153 w 116"/>
              <a:gd name="T3" fmla="*/ 0 h 160"/>
              <a:gd name="T4" fmla="*/ 0 w 116"/>
              <a:gd name="T5" fmla="*/ 68858 h 160"/>
              <a:gd name="T6" fmla="*/ 0 w 116"/>
              <a:gd name="T7" fmla="*/ 482005 h 160"/>
              <a:gd name="T8" fmla="*/ 68153 w 116"/>
              <a:gd name="T9" fmla="*/ 550863 h 160"/>
              <a:gd name="T10" fmla="*/ 385065 w 116"/>
              <a:gd name="T11" fmla="*/ 550863 h 160"/>
              <a:gd name="T12" fmla="*/ 395288 w 116"/>
              <a:gd name="T13" fmla="*/ 537091 h 160"/>
              <a:gd name="T14" fmla="*/ 395288 w 116"/>
              <a:gd name="T15" fmla="*/ 537091 h 160"/>
              <a:gd name="T16" fmla="*/ 395288 w 116"/>
              <a:gd name="T17" fmla="*/ 537091 h 160"/>
              <a:gd name="T18" fmla="*/ 395288 w 116"/>
              <a:gd name="T19" fmla="*/ 123944 h 160"/>
              <a:gd name="T20" fmla="*/ 395288 w 116"/>
              <a:gd name="T21" fmla="*/ 13772 h 160"/>
              <a:gd name="T22" fmla="*/ 385065 w 116"/>
              <a:gd name="T23" fmla="*/ 0 h 160"/>
              <a:gd name="T24" fmla="*/ 54522 w 116"/>
              <a:gd name="T25" fmla="*/ 523320 h 160"/>
              <a:gd name="T26" fmla="*/ 23854 w 116"/>
              <a:gd name="T27" fmla="*/ 482005 h 160"/>
              <a:gd name="T28" fmla="*/ 23854 w 116"/>
              <a:gd name="T29" fmla="*/ 120501 h 160"/>
              <a:gd name="T30" fmla="*/ 54522 w 116"/>
              <a:gd name="T31" fmla="*/ 134273 h 160"/>
              <a:gd name="T32" fmla="*/ 54522 w 116"/>
              <a:gd name="T33" fmla="*/ 523320 h 160"/>
              <a:gd name="T34" fmla="*/ 68153 w 116"/>
              <a:gd name="T35" fmla="*/ 113615 h 160"/>
              <a:gd name="T36" fmla="*/ 23854 w 116"/>
              <a:gd name="T37" fmla="*/ 68858 h 160"/>
              <a:gd name="T38" fmla="*/ 68153 w 116"/>
              <a:gd name="T39" fmla="*/ 24100 h 160"/>
              <a:gd name="T40" fmla="*/ 330543 w 116"/>
              <a:gd name="T41" fmla="*/ 24100 h 160"/>
              <a:gd name="T42" fmla="*/ 316912 w 116"/>
              <a:gd name="T43" fmla="*/ 68858 h 160"/>
              <a:gd name="T44" fmla="*/ 330543 w 116"/>
              <a:gd name="T45" fmla="*/ 113615 h 160"/>
              <a:gd name="T46" fmla="*/ 303281 w 116"/>
              <a:gd name="T47" fmla="*/ 113615 h 160"/>
              <a:gd name="T48" fmla="*/ 238536 w 116"/>
              <a:gd name="T49" fmla="*/ 113615 h 160"/>
              <a:gd name="T50" fmla="*/ 68153 w 116"/>
              <a:gd name="T51" fmla="*/ 113615 h 160"/>
              <a:gd name="T52" fmla="*/ 293058 w 116"/>
              <a:gd name="T53" fmla="*/ 137716 h 160"/>
              <a:gd name="T54" fmla="*/ 293058 w 116"/>
              <a:gd name="T55" fmla="*/ 210017 h 160"/>
              <a:gd name="T56" fmla="*/ 279428 w 116"/>
              <a:gd name="T57" fmla="*/ 196245 h 160"/>
              <a:gd name="T58" fmla="*/ 262389 w 116"/>
              <a:gd name="T59" fmla="*/ 196245 h 160"/>
              <a:gd name="T60" fmla="*/ 248759 w 116"/>
              <a:gd name="T61" fmla="*/ 210017 h 160"/>
              <a:gd name="T62" fmla="*/ 248759 w 116"/>
              <a:gd name="T63" fmla="*/ 137716 h 160"/>
              <a:gd name="T64" fmla="*/ 293058 w 116"/>
              <a:gd name="T65" fmla="*/ 137716 h 160"/>
              <a:gd name="T66" fmla="*/ 371434 w 116"/>
              <a:gd name="T67" fmla="*/ 526763 h 160"/>
              <a:gd name="T68" fmla="*/ 78376 w 116"/>
              <a:gd name="T69" fmla="*/ 526763 h 160"/>
              <a:gd name="T70" fmla="*/ 78376 w 116"/>
              <a:gd name="T71" fmla="*/ 137716 h 160"/>
              <a:gd name="T72" fmla="*/ 224905 w 116"/>
              <a:gd name="T73" fmla="*/ 137716 h 160"/>
              <a:gd name="T74" fmla="*/ 224905 w 116"/>
              <a:gd name="T75" fmla="*/ 234117 h 160"/>
              <a:gd name="T76" fmla="*/ 231721 w 116"/>
              <a:gd name="T77" fmla="*/ 244445 h 160"/>
              <a:gd name="T78" fmla="*/ 238536 w 116"/>
              <a:gd name="T79" fmla="*/ 244445 h 160"/>
              <a:gd name="T80" fmla="*/ 245351 w 116"/>
              <a:gd name="T81" fmla="*/ 244445 h 160"/>
              <a:gd name="T82" fmla="*/ 272612 w 116"/>
              <a:gd name="T83" fmla="*/ 223788 h 160"/>
              <a:gd name="T84" fmla="*/ 296466 w 116"/>
              <a:gd name="T85" fmla="*/ 241003 h 160"/>
              <a:gd name="T86" fmla="*/ 310097 w 116"/>
              <a:gd name="T87" fmla="*/ 244445 h 160"/>
              <a:gd name="T88" fmla="*/ 316912 w 116"/>
              <a:gd name="T89" fmla="*/ 234117 h 160"/>
              <a:gd name="T90" fmla="*/ 316912 w 116"/>
              <a:gd name="T91" fmla="*/ 137716 h 160"/>
              <a:gd name="T92" fmla="*/ 371434 w 116"/>
              <a:gd name="T93" fmla="*/ 137716 h 160"/>
              <a:gd name="T94" fmla="*/ 371434 w 116"/>
              <a:gd name="T95" fmla="*/ 526763 h 160"/>
              <a:gd name="T96" fmla="*/ 371434 w 116"/>
              <a:gd name="T97" fmla="*/ 110173 h 160"/>
              <a:gd name="T98" fmla="*/ 340766 w 116"/>
              <a:gd name="T99" fmla="*/ 68858 h 160"/>
              <a:gd name="T100" fmla="*/ 371434 w 116"/>
              <a:gd name="T101" fmla="*/ 27543 h 160"/>
              <a:gd name="T102" fmla="*/ 371434 w 116"/>
              <a:gd name="T103" fmla="*/ 110173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6" h="160">
                <a:moveTo>
                  <a:pt x="113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5" y="160"/>
                  <a:pt x="116" y="158"/>
                  <a:pt x="116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5" y="0"/>
                  <a:pt x="113" y="0"/>
                </a:cubicBezTo>
                <a:close/>
                <a:moveTo>
                  <a:pt x="16" y="152"/>
                </a:moveTo>
                <a:cubicBezTo>
                  <a:pt x="11" y="151"/>
                  <a:pt x="7" y="146"/>
                  <a:pt x="7" y="140"/>
                </a:cubicBezTo>
                <a:cubicBezTo>
                  <a:pt x="7" y="35"/>
                  <a:pt x="7" y="35"/>
                  <a:pt x="7" y="35"/>
                </a:cubicBezTo>
                <a:cubicBezTo>
                  <a:pt x="10" y="37"/>
                  <a:pt x="13" y="39"/>
                  <a:pt x="16" y="39"/>
                </a:cubicBezTo>
                <a:lnTo>
                  <a:pt x="16" y="152"/>
                </a:lnTo>
                <a:close/>
                <a:moveTo>
                  <a:pt x="20" y="33"/>
                </a:moveTo>
                <a:cubicBezTo>
                  <a:pt x="13" y="33"/>
                  <a:pt x="7" y="27"/>
                  <a:pt x="7" y="20"/>
                </a:cubicBezTo>
                <a:cubicBezTo>
                  <a:pt x="7" y="13"/>
                  <a:pt x="13" y="7"/>
                  <a:pt x="20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95" y="11"/>
                  <a:pt x="93" y="15"/>
                  <a:pt x="93" y="20"/>
                </a:cubicBezTo>
                <a:cubicBezTo>
                  <a:pt x="93" y="25"/>
                  <a:pt x="95" y="29"/>
                  <a:pt x="97" y="33"/>
                </a:cubicBezTo>
                <a:cubicBezTo>
                  <a:pt x="89" y="33"/>
                  <a:pt x="89" y="33"/>
                  <a:pt x="89" y="33"/>
                </a:cubicBezTo>
                <a:cubicBezTo>
                  <a:pt x="70" y="33"/>
                  <a:pt x="70" y="33"/>
                  <a:pt x="70" y="33"/>
                </a:cubicBezTo>
                <a:lnTo>
                  <a:pt x="20" y="33"/>
                </a:lnTo>
                <a:close/>
                <a:moveTo>
                  <a:pt x="86" y="40"/>
                </a:moveTo>
                <a:cubicBezTo>
                  <a:pt x="86" y="61"/>
                  <a:pt x="86" y="61"/>
                  <a:pt x="86" y="61"/>
                </a:cubicBezTo>
                <a:cubicBezTo>
                  <a:pt x="82" y="57"/>
                  <a:pt x="82" y="57"/>
                  <a:pt x="82" y="57"/>
                </a:cubicBezTo>
                <a:cubicBezTo>
                  <a:pt x="80" y="56"/>
                  <a:pt x="79" y="56"/>
                  <a:pt x="77" y="57"/>
                </a:cubicBezTo>
                <a:cubicBezTo>
                  <a:pt x="73" y="61"/>
                  <a:pt x="73" y="61"/>
                  <a:pt x="73" y="61"/>
                </a:cubicBezTo>
                <a:cubicBezTo>
                  <a:pt x="73" y="40"/>
                  <a:pt x="73" y="40"/>
                  <a:pt x="73" y="40"/>
                </a:cubicBezTo>
                <a:lnTo>
                  <a:pt x="86" y="40"/>
                </a:lnTo>
                <a:close/>
                <a:moveTo>
                  <a:pt x="109" y="153"/>
                </a:moveTo>
                <a:cubicBezTo>
                  <a:pt x="23" y="153"/>
                  <a:pt x="23" y="153"/>
                  <a:pt x="23" y="153"/>
                </a:cubicBezTo>
                <a:cubicBezTo>
                  <a:pt x="23" y="40"/>
                  <a:pt x="23" y="40"/>
                  <a:pt x="23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6" y="68"/>
                  <a:pt x="66" y="68"/>
                  <a:pt x="66" y="68"/>
                </a:cubicBezTo>
                <a:cubicBezTo>
                  <a:pt x="66" y="69"/>
                  <a:pt x="67" y="70"/>
                  <a:pt x="68" y="71"/>
                </a:cubicBezTo>
                <a:cubicBezTo>
                  <a:pt x="69" y="71"/>
                  <a:pt x="69" y="71"/>
                  <a:pt x="70" y="71"/>
                </a:cubicBezTo>
                <a:cubicBezTo>
                  <a:pt x="70" y="71"/>
                  <a:pt x="71" y="71"/>
                  <a:pt x="72" y="71"/>
                </a:cubicBezTo>
                <a:cubicBezTo>
                  <a:pt x="80" y="65"/>
                  <a:pt x="80" y="65"/>
                  <a:pt x="80" y="65"/>
                </a:cubicBezTo>
                <a:cubicBezTo>
                  <a:pt x="87" y="70"/>
                  <a:pt x="87" y="70"/>
                  <a:pt x="87" y="70"/>
                </a:cubicBezTo>
                <a:cubicBezTo>
                  <a:pt x="88" y="71"/>
                  <a:pt x="90" y="71"/>
                  <a:pt x="91" y="71"/>
                </a:cubicBezTo>
                <a:cubicBezTo>
                  <a:pt x="92" y="70"/>
                  <a:pt x="93" y="69"/>
                  <a:pt x="93" y="68"/>
                </a:cubicBezTo>
                <a:cubicBezTo>
                  <a:pt x="93" y="40"/>
                  <a:pt x="93" y="40"/>
                  <a:pt x="93" y="40"/>
                </a:cubicBezTo>
                <a:cubicBezTo>
                  <a:pt x="109" y="40"/>
                  <a:pt x="109" y="40"/>
                  <a:pt x="109" y="40"/>
                </a:cubicBezTo>
                <a:lnTo>
                  <a:pt x="109" y="153"/>
                </a:lnTo>
                <a:close/>
                <a:moveTo>
                  <a:pt x="109" y="32"/>
                </a:moveTo>
                <a:cubicBezTo>
                  <a:pt x="104" y="31"/>
                  <a:pt x="100" y="26"/>
                  <a:pt x="100" y="20"/>
                </a:cubicBezTo>
                <a:cubicBezTo>
                  <a:pt x="100" y="14"/>
                  <a:pt x="104" y="9"/>
                  <a:pt x="109" y="8"/>
                </a:cubicBezTo>
                <a:cubicBezTo>
                  <a:pt x="109" y="32"/>
                  <a:pt x="109" y="32"/>
                  <a:pt x="109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9390B3BD-6512-4761-833E-CD445A895198}"/>
              </a:ext>
            </a:extLst>
          </p:cNvPr>
          <p:cNvSpPr>
            <a:spLocks noEditPoints="1"/>
          </p:cNvSpPr>
          <p:nvPr/>
        </p:nvSpPr>
        <p:spPr bwMode="auto">
          <a:xfrm>
            <a:off x="1759252" y="4343336"/>
            <a:ext cx="426116" cy="340646"/>
          </a:xfrm>
          <a:custGeom>
            <a:avLst/>
            <a:gdLst>
              <a:gd name="T0" fmla="*/ 23892 w 160"/>
              <a:gd name="T1" fmla="*/ 0 h 127"/>
              <a:gd name="T2" fmla="*/ 0 w 160"/>
              <a:gd name="T3" fmla="*/ 79063 h 127"/>
              <a:gd name="T4" fmla="*/ 30718 w 160"/>
              <a:gd name="T5" fmla="*/ 103125 h 127"/>
              <a:gd name="T6" fmla="*/ 54610 w 160"/>
              <a:gd name="T7" fmla="*/ 436563 h 127"/>
              <a:gd name="T8" fmla="*/ 515382 w 160"/>
              <a:gd name="T9" fmla="*/ 412500 h 127"/>
              <a:gd name="T10" fmla="*/ 522208 w 160"/>
              <a:gd name="T11" fmla="*/ 103125 h 127"/>
              <a:gd name="T12" fmla="*/ 546100 w 160"/>
              <a:gd name="T13" fmla="*/ 24063 h 127"/>
              <a:gd name="T14" fmla="*/ 491490 w 160"/>
              <a:gd name="T15" fmla="*/ 412500 h 127"/>
              <a:gd name="T16" fmla="*/ 54610 w 160"/>
              <a:gd name="T17" fmla="*/ 103125 h 127"/>
              <a:gd name="T18" fmla="*/ 491490 w 160"/>
              <a:gd name="T19" fmla="*/ 412500 h 127"/>
              <a:gd name="T20" fmla="*/ 522208 w 160"/>
              <a:gd name="T21" fmla="*/ 79063 h 127"/>
              <a:gd name="T22" fmla="*/ 40958 w 160"/>
              <a:gd name="T23" fmla="*/ 79063 h 127"/>
              <a:gd name="T24" fmla="*/ 23892 w 160"/>
              <a:gd name="T25" fmla="*/ 24063 h 127"/>
              <a:gd name="T26" fmla="*/ 522208 w 160"/>
              <a:gd name="T27" fmla="*/ 79063 h 127"/>
              <a:gd name="T28" fmla="*/ 314008 w 160"/>
              <a:gd name="T29" fmla="*/ 264688 h 127"/>
              <a:gd name="T30" fmla="*/ 273050 w 160"/>
              <a:gd name="T31" fmla="*/ 195938 h 127"/>
              <a:gd name="T32" fmla="*/ 232093 w 160"/>
              <a:gd name="T33" fmla="*/ 264688 h 127"/>
              <a:gd name="T34" fmla="*/ 204788 w 160"/>
              <a:gd name="T35" fmla="*/ 340313 h 127"/>
              <a:gd name="T36" fmla="*/ 303768 w 160"/>
              <a:gd name="T37" fmla="*/ 374688 h 127"/>
              <a:gd name="T38" fmla="*/ 341313 w 160"/>
              <a:gd name="T39" fmla="*/ 299063 h 127"/>
              <a:gd name="T40" fmla="*/ 255984 w 160"/>
              <a:gd name="T41" fmla="*/ 237188 h 127"/>
              <a:gd name="T42" fmla="*/ 290116 w 160"/>
              <a:gd name="T43" fmla="*/ 237188 h 127"/>
              <a:gd name="T44" fmla="*/ 255984 w 160"/>
              <a:gd name="T45" fmla="*/ 261250 h 127"/>
              <a:gd name="T46" fmla="*/ 317421 w 160"/>
              <a:gd name="T47" fmla="*/ 340313 h 127"/>
              <a:gd name="T48" fmla="*/ 242332 w 160"/>
              <a:gd name="T49" fmla="*/ 354063 h 127"/>
              <a:gd name="T50" fmla="*/ 228679 w 160"/>
              <a:gd name="T51" fmla="*/ 299063 h 127"/>
              <a:gd name="T52" fmla="*/ 303768 w 160"/>
              <a:gd name="T53" fmla="*/ 285313 h 127"/>
              <a:gd name="T54" fmla="*/ 317421 w 160"/>
              <a:gd name="T55" fmla="*/ 340313 h 127"/>
              <a:gd name="T56" fmla="*/ 98981 w 160"/>
              <a:gd name="T57" fmla="*/ 140938 h 127"/>
              <a:gd name="T58" fmla="*/ 98981 w 160"/>
              <a:gd name="T59" fmla="*/ 161563 h 127"/>
              <a:gd name="T60" fmla="*/ 215027 w 160"/>
              <a:gd name="T61" fmla="*/ 151250 h 127"/>
              <a:gd name="T62" fmla="*/ 150178 w 160"/>
              <a:gd name="T63" fmla="*/ 189063 h 127"/>
              <a:gd name="T64" fmla="*/ 88741 w 160"/>
              <a:gd name="T65" fmla="*/ 199375 h 127"/>
              <a:gd name="T66" fmla="*/ 150178 w 160"/>
              <a:gd name="T67" fmla="*/ 209688 h 127"/>
              <a:gd name="T68" fmla="*/ 150178 w 160"/>
              <a:gd name="T69" fmla="*/ 189063 h 12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27">
                <a:moveTo>
                  <a:pt x="153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7"/>
                  <a:pt x="3" y="30"/>
                  <a:pt x="7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120"/>
                  <a:pt x="9" y="120"/>
                  <a:pt x="9" y="120"/>
                </a:cubicBezTo>
                <a:cubicBezTo>
                  <a:pt x="9" y="124"/>
                  <a:pt x="12" y="127"/>
                  <a:pt x="16" y="127"/>
                </a:cubicBezTo>
                <a:cubicBezTo>
                  <a:pt x="144" y="127"/>
                  <a:pt x="144" y="127"/>
                  <a:pt x="144" y="127"/>
                </a:cubicBezTo>
                <a:cubicBezTo>
                  <a:pt x="148" y="127"/>
                  <a:pt x="151" y="124"/>
                  <a:pt x="151" y="120"/>
                </a:cubicBezTo>
                <a:cubicBezTo>
                  <a:pt x="151" y="30"/>
                  <a:pt x="151" y="30"/>
                  <a:pt x="151" y="30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7" y="30"/>
                  <a:pt x="160" y="27"/>
                  <a:pt x="160" y="23"/>
                </a:cubicBezTo>
                <a:cubicBezTo>
                  <a:pt x="160" y="7"/>
                  <a:pt x="160" y="7"/>
                  <a:pt x="160" y="7"/>
                </a:cubicBezTo>
                <a:cubicBezTo>
                  <a:pt x="160" y="3"/>
                  <a:pt x="157" y="0"/>
                  <a:pt x="153" y="0"/>
                </a:cubicBezTo>
                <a:close/>
                <a:moveTo>
                  <a:pt x="144" y="120"/>
                </a:moveTo>
                <a:cubicBezTo>
                  <a:pt x="16" y="120"/>
                  <a:pt x="16" y="120"/>
                  <a:pt x="16" y="120"/>
                </a:cubicBezTo>
                <a:cubicBezTo>
                  <a:pt x="16" y="30"/>
                  <a:pt x="16" y="30"/>
                  <a:pt x="16" y="30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120"/>
                  <a:pt x="144" y="120"/>
                  <a:pt x="144" y="120"/>
                </a:cubicBezTo>
                <a:close/>
                <a:moveTo>
                  <a:pt x="153" y="23"/>
                </a:moveTo>
                <a:cubicBezTo>
                  <a:pt x="148" y="23"/>
                  <a:pt x="148" y="23"/>
                  <a:pt x="148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7"/>
                  <a:pt x="7" y="7"/>
                  <a:pt x="7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3" y="23"/>
                  <a:pt x="153" y="23"/>
                  <a:pt x="153" y="23"/>
                </a:cubicBezTo>
                <a:cubicBezTo>
                  <a:pt x="153" y="23"/>
                  <a:pt x="153" y="23"/>
                  <a:pt x="153" y="23"/>
                </a:cubicBezTo>
                <a:close/>
                <a:moveTo>
                  <a:pt x="92" y="77"/>
                </a:moveTo>
                <a:cubicBezTo>
                  <a:pt x="92" y="69"/>
                  <a:pt x="92" y="69"/>
                  <a:pt x="92" y="69"/>
                </a:cubicBezTo>
                <a:cubicBezTo>
                  <a:pt x="92" y="62"/>
                  <a:pt x="87" y="57"/>
                  <a:pt x="80" y="57"/>
                </a:cubicBezTo>
                <a:cubicBezTo>
                  <a:pt x="73" y="57"/>
                  <a:pt x="68" y="62"/>
                  <a:pt x="68" y="69"/>
                </a:cubicBezTo>
                <a:cubicBezTo>
                  <a:pt x="68" y="77"/>
                  <a:pt x="68" y="77"/>
                  <a:pt x="68" y="77"/>
                </a:cubicBezTo>
                <a:cubicBezTo>
                  <a:pt x="64" y="78"/>
                  <a:pt x="60" y="82"/>
                  <a:pt x="60" y="87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104"/>
                  <a:pt x="65" y="109"/>
                  <a:pt x="71" y="109"/>
                </a:cubicBezTo>
                <a:cubicBezTo>
                  <a:pt x="89" y="109"/>
                  <a:pt x="89" y="109"/>
                  <a:pt x="89" y="109"/>
                </a:cubicBezTo>
                <a:cubicBezTo>
                  <a:pt x="95" y="109"/>
                  <a:pt x="100" y="104"/>
                  <a:pt x="100" y="99"/>
                </a:cubicBezTo>
                <a:cubicBezTo>
                  <a:pt x="100" y="87"/>
                  <a:pt x="100" y="87"/>
                  <a:pt x="100" y="87"/>
                </a:cubicBezTo>
                <a:cubicBezTo>
                  <a:pt x="100" y="82"/>
                  <a:pt x="96" y="78"/>
                  <a:pt x="92" y="77"/>
                </a:cubicBezTo>
                <a:close/>
                <a:moveTo>
                  <a:pt x="75" y="69"/>
                </a:moveTo>
                <a:cubicBezTo>
                  <a:pt x="75" y="66"/>
                  <a:pt x="77" y="63"/>
                  <a:pt x="80" y="63"/>
                </a:cubicBezTo>
                <a:cubicBezTo>
                  <a:pt x="83" y="63"/>
                  <a:pt x="85" y="66"/>
                  <a:pt x="85" y="69"/>
                </a:cubicBezTo>
                <a:cubicBezTo>
                  <a:pt x="85" y="76"/>
                  <a:pt x="85" y="76"/>
                  <a:pt x="85" y="76"/>
                </a:cubicBezTo>
                <a:cubicBezTo>
                  <a:pt x="75" y="76"/>
                  <a:pt x="75" y="76"/>
                  <a:pt x="75" y="76"/>
                </a:cubicBezTo>
                <a:cubicBezTo>
                  <a:pt x="75" y="69"/>
                  <a:pt x="75" y="69"/>
                  <a:pt x="75" y="69"/>
                </a:cubicBezTo>
                <a:close/>
                <a:moveTo>
                  <a:pt x="93" y="99"/>
                </a:moveTo>
                <a:cubicBezTo>
                  <a:pt x="93" y="101"/>
                  <a:pt x="92" y="103"/>
                  <a:pt x="89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8" y="103"/>
                  <a:pt x="67" y="101"/>
                  <a:pt x="67" y="99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4"/>
                  <a:pt x="68" y="83"/>
                  <a:pt x="71" y="83"/>
                </a:cubicBezTo>
                <a:cubicBezTo>
                  <a:pt x="89" y="83"/>
                  <a:pt x="89" y="83"/>
                  <a:pt x="89" y="83"/>
                </a:cubicBezTo>
                <a:cubicBezTo>
                  <a:pt x="92" y="83"/>
                  <a:pt x="93" y="84"/>
                  <a:pt x="93" y="87"/>
                </a:cubicBezTo>
                <a:lnTo>
                  <a:pt x="93" y="99"/>
                </a:lnTo>
                <a:close/>
                <a:moveTo>
                  <a:pt x="60" y="41"/>
                </a:moveTo>
                <a:cubicBezTo>
                  <a:pt x="29" y="41"/>
                  <a:pt x="29" y="41"/>
                  <a:pt x="29" y="41"/>
                </a:cubicBezTo>
                <a:cubicBezTo>
                  <a:pt x="27" y="41"/>
                  <a:pt x="26" y="42"/>
                  <a:pt x="26" y="44"/>
                </a:cubicBezTo>
                <a:cubicBezTo>
                  <a:pt x="26" y="46"/>
                  <a:pt x="27" y="47"/>
                  <a:pt x="29" y="47"/>
                </a:cubicBezTo>
                <a:cubicBezTo>
                  <a:pt x="60" y="47"/>
                  <a:pt x="60" y="47"/>
                  <a:pt x="60" y="47"/>
                </a:cubicBezTo>
                <a:cubicBezTo>
                  <a:pt x="61" y="47"/>
                  <a:pt x="63" y="46"/>
                  <a:pt x="63" y="44"/>
                </a:cubicBezTo>
                <a:cubicBezTo>
                  <a:pt x="63" y="42"/>
                  <a:pt x="61" y="41"/>
                  <a:pt x="60" y="41"/>
                </a:cubicBezTo>
                <a:close/>
                <a:moveTo>
                  <a:pt x="44" y="55"/>
                </a:moveTo>
                <a:cubicBezTo>
                  <a:pt x="29" y="55"/>
                  <a:pt x="29" y="55"/>
                  <a:pt x="29" y="55"/>
                </a:cubicBezTo>
                <a:cubicBezTo>
                  <a:pt x="27" y="55"/>
                  <a:pt x="26" y="56"/>
                  <a:pt x="26" y="58"/>
                </a:cubicBezTo>
                <a:cubicBezTo>
                  <a:pt x="26" y="60"/>
                  <a:pt x="27" y="61"/>
                  <a:pt x="29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6" y="61"/>
                  <a:pt x="47" y="60"/>
                  <a:pt x="47" y="58"/>
                </a:cubicBezTo>
                <a:cubicBezTo>
                  <a:pt x="47" y="56"/>
                  <a:pt x="46" y="55"/>
                  <a:pt x="44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B90DCBB2-0072-4F9C-830A-109FB5999B09}"/>
              </a:ext>
            </a:extLst>
          </p:cNvPr>
          <p:cNvSpPr>
            <a:spLocks noEditPoints="1"/>
          </p:cNvSpPr>
          <p:nvPr/>
        </p:nvSpPr>
        <p:spPr bwMode="auto">
          <a:xfrm>
            <a:off x="1770169" y="5298233"/>
            <a:ext cx="372850" cy="429830"/>
          </a:xfrm>
          <a:custGeom>
            <a:avLst/>
            <a:gdLst>
              <a:gd name="T0" fmla="*/ 30718 w 140"/>
              <a:gd name="T1" fmla="*/ 0 h 160"/>
              <a:gd name="T2" fmla="*/ 0 w 140"/>
              <a:gd name="T3" fmla="*/ 519877 h 160"/>
              <a:gd name="T4" fmla="*/ 443707 w 140"/>
              <a:gd name="T5" fmla="*/ 550863 h 160"/>
              <a:gd name="T6" fmla="*/ 477838 w 140"/>
              <a:gd name="T7" fmla="*/ 30986 h 160"/>
              <a:gd name="T8" fmla="*/ 27305 w 140"/>
              <a:gd name="T9" fmla="*/ 30986 h 160"/>
              <a:gd name="T10" fmla="*/ 443707 w 140"/>
              <a:gd name="T11" fmla="*/ 27543 h 160"/>
              <a:gd name="T12" fmla="*/ 450533 w 140"/>
              <a:gd name="T13" fmla="*/ 144602 h 160"/>
              <a:gd name="T14" fmla="*/ 27305 w 140"/>
              <a:gd name="T15" fmla="*/ 30986 h 160"/>
              <a:gd name="T16" fmla="*/ 30718 w 140"/>
              <a:gd name="T17" fmla="*/ 523320 h 160"/>
              <a:gd name="T18" fmla="*/ 27305 w 140"/>
              <a:gd name="T19" fmla="*/ 361504 h 160"/>
              <a:gd name="T20" fmla="*/ 150178 w 140"/>
              <a:gd name="T21" fmla="*/ 523320 h 160"/>
              <a:gd name="T22" fmla="*/ 27305 w 140"/>
              <a:gd name="T23" fmla="*/ 333961 h 160"/>
              <a:gd name="T24" fmla="*/ 150178 w 140"/>
              <a:gd name="T25" fmla="*/ 172145 h 160"/>
              <a:gd name="T26" fmla="*/ 300355 w 140"/>
              <a:gd name="T27" fmla="*/ 523320 h 160"/>
              <a:gd name="T28" fmla="*/ 177483 w 140"/>
              <a:gd name="T29" fmla="*/ 361504 h 160"/>
              <a:gd name="T30" fmla="*/ 300355 w 140"/>
              <a:gd name="T31" fmla="*/ 523320 h 160"/>
              <a:gd name="T32" fmla="*/ 177483 w 140"/>
              <a:gd name="T33" fmla="*/ 333961 h 160"/>
              <a:gd name="T34" fmla="*/ 300355 w 140"/>
              <a:gd name="T35" fmla="*/ 172145 h 160"/>
              <a:gd name="T36" fmla="*/ 450533 w 140"/>
              <a:gd name="T37" fmla="*/ 519877 h 160"/>
              <a:gd name="T38" fmla="*/ 327660 w 140"/>
              <a:gd name="T39" fmla="*/ 523320 h 160"/>
              <a:gd name="T40" fmla="*/ 450533 w 140"/>
              <a:gd name="T41" fmla="*/ 172145 h 160"/>
              <a:gd name="T42" fmla="*/ 119460 w 140"/>
              <a:gd name="T43" fmla="*/ 241003 h 160"/>
              <a:gd name="T44" fmla="*/ 102394 w 140"/>
              <a:gd name="T45" fmla="*/ 220345 h 160"/>
              <a:gd name="T46" fmla="*/ 75089 w 140"/>
              <a:gd name="T47" fmla="*/ 220345 h 160"/>
              <a:gd name="T48" fmla="*/ 54610 w 140"/>
              <a:gd name="T49" fmla="*/ 241003 h 160"/>
              <a:gd name="T50" fmla="*/ 54610 w 140"/>
              <a:gd name="T51" fmla="*/ 265103 h 160"/>
              <a:gd name="T52" fmla="*/ 75089 w 140"/>
              <a:gd name="T53" fmla="*/ 285760 h 160"/>
              <a:gd name="T54" fmla="*/ 102394 w 140"/>
              <a:gd name="T55" fmla="*/ 285760 h 160"/>
              <a:gd name="T56" fmla="*/ 119460 w 140"/>
              <a:gd name="T57" fmla="*/ 265103 h 160"/>
              <a:gd name="T58" fmla="*/ 119460 w 140"/>
              <a:gd name="T59" fmla="*/ 241003 h 160"/>
              <a:gd name="T60" fmla="*/ 204788 w 140"/>
              <a:gd name="T61" fmla="*/ 241003 h 160"/>
              <a:gd name="T62" fmla="*/ 204788 w 140"/>
              <a:gd name="T63" fmla="*/ 265103 h 160"/>
              <a:gd name="T64" fmla="*/ 283290 w 140"/>
              <a:gd name="T65" fmla="*/ 254774 h 160"/>
              <a:gd name="T66" fmla="*/ 105807 w 140"/>
              <a:gd name="T67" fmla="*/ 444133 h 160"/>
              <a:gd name="T68" fmla="*/ 122873 w 140"/>
              <a:gd name="T69" fmla="*/ 409704 h 160"/>
              <a:gd name="T70" fmla="*/ 88741 w 140"/>
              <a:gd name="T71" fmla="*/ 423476 h 160"/>
              <a:gd name="T72" fmla="*/ 54610 w 140"/>
              <a:gd name="T73" fmla="*/ 409704 h 160"/>
              <a:gd name="T74" fmla="*/ 68263 w 140"/>
              <a:gd name="T75" fmla="*/ 444133 h 160"/>
              <a:gd name="T76" fmla="*/ 54610 w 140"/>
              <a:gd name="T77" fmla="*/ 478562 h 160"/>
              <a:gd name="T78" fmla="*/ 71676 w 140"/>
              <a:gd name="T79" fmla="*/ 478562 h 160"/>
              <a:gd name="T80" fmla="*/ 102394 w 140"/>
              <a:gd name="T81" fmla="*/ 478562 h 160"/>
              <a:gd name="T82" fmla="*/ 122873 w 140"/>
              <a:gd name="T83" fmla="*/ 478562 h 160"/>
              <a:gd name="T84" fmla="*/ 105807 w 140"/>
              <a:gd name="T85" fmla="*/ 444133 h 160"/>
              <a:gd name="T86" fmla="*/ 252572 w 140"/>
              <a:gd name="T87" fmla="*/ 409704 h 160"/>
              <a:gd name="T88" fmla="*/ 204788 w 140"/>
              <a:gd name="T89" fmla="*/ 478562 h 160"/>
              <a:gd name="T90" fmla="*/ 221853 w 140"/>
              <a:gd name="T91" fmla="*/ 478562 h 160"/>
              <a:gd name="T92" fmla="*/ 273050 w 140"/>
              <a:gd name="T93" fmla="*/ 409704 h 160"/>
              <a:gd name="T94" fmla="*/ 225266 w 140"/>
              <a:gd name="T95" fmla="*/ 416590 h 160"/>
              <a:gd name="T96" fmla="*/ 201375 w 140"/>
              <a:gd name="T97" fmla="*/ 416590 h 160"/>
              <a:gd name="T98" fmla="*/ 262811 w 140"/>
              <a:gd name="T99" fmla="*/ 457905 h 160"/>
              <a:gd name="T100" fmla="*/ 262811 w 140"/>
              <a:gd name="T101" fmla="*/ 478562 h 160"/>
              <a:gd name="T102" fmla="*/ 262811 w 140"/>
              <a:gd name="T103" fmla="*/ 457905 h 160"/>
              <a:gd name="T104" fmla="*/ 354965 w 140"/>
              <a:gd name="T105" fmla="*/ 313303 h 160"/>
              <a:gd name="T106" fmla="*/ 354965 w 140"/>
              <a:gd name="T107" fmla="*/ 337404 h 160"/>
              <a:gd name="T108" fmla="*/ 433467 w 140"/>
              <a:gd name="T109" fmla="*/ 327075 h 160"/>
              <a:gd name="T110" fmla="*/ 423228 w 140"/>
              <a:gd name="T111" fmla="*/ 358061 h 160"/>
              <a:gd name="T112" fmla="*/ 341313 w 140"/>
              <a:gd name="T113" fmla="*/ 371833 h 160"/>
              <a:gd name="T114" fmla="*/ 423228 w 140"/>
              <a:gd name="T115" fmla="*/ 385604 h 160"/>
              <a:gd name="T116" fmla="*/ 423228 w 140"/>
              <a:gd name="T117" fmla="*/ 358061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60">
                <a:moveTo>
                  <a:pt x="130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6"/>
                  <a:pt x="4" y="160"/>
                  <a:pt x="9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6" y="160"/>
                  <a:pt x="140" y="156"/>
                  <a:pt x="140" y="151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4"/>
                  <a:pt x="136" y="0"/>
                  <a:pt x="130" y="0"/>
                </a:cubicBezTo>
                <a:close/>
                <a:moveTo>
                  <a:pt x="8" y="9"/>
                </a:moveTo>
                <a:cubicBezTo>
                  <a:pt x="8" y="8"/>
                  <a:pt x="8" y="8"/>
                  <a:pt x="9" y="8"/>
                </a:cubicBezTo>
                <a:cubicBezTo>
                  <a:pt x="130" y="8"/>
                  <a:pt x="130" y="8"/>
                  <a:pt x="130" y="8"/>
                </a:cubicBezTo>
                <a:cubicBezTo>
                  <a:pt x="131" y="8"/>
                  <a:pt x="132" y="8"/>
                  <a:pt x="132" y="9"/>
                </a:cubicBezTo>
                <a:cubicBezTo>
                  <a:pt x="132" y="42"/>
                  <a:pt x="132" y="42"/>
                  <a:pt x="132" y="42"/>
                </a:cubicBezTo>
                <a:cubicBezTo>
                  <a:pt x="8" y="42"/>
                  <a:pt x="8" y="42"/>
                  <a:pt x="8" y="42"/>
                </a:cubicBezTo>
                <a:lnTo>
                  <a:pt x="8" y="9"/>
                </a:lnTo>
                <a:close/>
                <a:moveTo>
                  <a:pt x="44" y="152"/>
                </a:moveTo>
                <a:cubicBezTo>
                  <a:pt x="9" y="152"/>
                  <a:pt x="9" y="152"/>
                  <a:pt x="9" y="152"/>
                </a:cubicBezTo>
                <a:cubicBezTo>
                  <a:pt x="8" y="152"/>
                  <a:pt x="8" y="152"/>
                  <a:pt x="8" y="151"/>
                </a:cubicBezTo>
                <a:cubicBezTo>
                  <a:pt x="8" y="105"/>
                  <a:pt x="8" y="105"/>
                  <a:pt x="8" y="105"/>
                </a:cubicBezTo>
                <a:cubicBezTo>
                  <a:pt x="44" y="105"/>
                  <a:pt x="44" y="105"/>
                  <a:pt x="44" y="105"/>
                </a:cubicBezTo>
                <a:lnTo>
                  <a:pt x="44" y="152"/>
                </a:lnTo>
                <a:close/>
                <a:moveTo>
                  <a:pt x="44" y="97"/>
                </a:moveTo>
                <a:cubicBezTo>
                  <a:pt x="8" y="97"/>
                  <a:pt x="8" y="97"/>
                  <a:pt x="8" y="97"/>
                </a:cubicBezTo>
                <a:cubicBezTo>
                  <a:pt x="8" y="50"/>
                  <a:pt x="8" y="50"/>
                  <a:pt x="8" y="50"/>
                </a:cubicBezTo>
                <a:cubicBezTo>
                  <a:pt x="44" y="50"/>
                  <a:pt x="44" y="50"/>
                  <a:pt x="44" y="50"/>
                </a:cubicBezTo>
                <a:lnTo>
                  <a:pt x="44" y="97"/>
                </a:lnTo>
                <a:close/>
                <a:moveTo>
                  <a:pt x="88" y="152"/>
                </a:moveTo>
                <a:cubicBezTo>
                  <a:pt x="52" y="152"/>
                  <a:pt x="52" y="152"/>
                  <a:pt x="52" y="152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88" y="105"/>
                  <a:pt x="88" y="105"/>
                  <a:pt x="88" y="105"/>
                </a:cubicBezTo>
                <a:lnTo>
                  <a:pt x="88" y="152"/>
                </a:lnTo>
                <a:close/>
                <a:moveTo>
                  <a:pt x="88" y="97"/>
                </a:moveTo>
                <a:cubicBezTo>
                  <a:pt x="52" y="97"/>
                  <a:pt x="52" y="97"/>
                  <a:pt x="52" y="97"/>
                </a:cubicBezTo>
                <a:cubicBezTo>
                  <a:pt x="52" y="50"/>
                  <a:pt x="52" y="50"/>
                  <a:pt x="52" y="50"/>
                </a:cubicBezTo>
                <a:cubicBezTo>
                  <a:pt x="88" y="50"/>
                  <a:pt x="88" y="50"/>
                  <a:pt x="88" y="50"/>
                </a:cubicBezTo>
                <a:lnTo>
                  <a:pt x="88" y="97"/>
                </a:lnTo>
                <a:close/>
                <a:moveTo>
                  <a:pt x="132" y="151"/>
                </a:moveTo>
                <a:cubicBezTo>
                  <a:pt x="132" y="152"/>
                  <a:pt x="131" y="152"/>
                  <a:pt x="130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6" y="50"/>
                  <a:pt x="96" y="50"/>
                  <a:pt x="96" y="50"/>
                </a:cubicBezTo>
                <a:cubicBezTo>
                  <a:pt x="132" y="50"/>
                  <a:pt x="132" y="50"/>
                  <a:pt x="132" y="50"/>
                </a:cubicBezTo>
                <a:lnTo>
                  <a:pt x="132" y="151"/>
                </a:lnTo>
                <a:close/>
                <a:moveTo>
                  <a:pt x="35" y="70"/>
                </a:moveTo>
                <a:cubicBezTo>
                  <a:pt x="30" y="70"/>
                  <a:pt x="30" y="70"/>
                  <a:pt x="30" y="70"/>
                </a:cubicBezTo>
                <a:cubicBezTo>
                  <a:pt x="30" y="64"/>
                  <a:pt x="30" y="64"/>
                  <a:pt x="30" y="64"/>
                </a:cubicBezTo>
                <a:cubicBezTo>
                  <a:pt x="30" y="62"/>
                  <a:pt x="28" y="60"/>
                  <a:pt x="26" y="60"/>
                </a:cubicBezTo>
                <a:cubicBezTo>
                  <a:pt x="24" y="60"/>
                  <a:pt x="22" y="62"/>
                  <a:pt x="22" y="64"/>
                </a:cubicBezTo>
                <a:cubicBezTo>
                  <a:pt x="22" y="70"/>
                  <a:pt x="22" y="70"/>
                  <a:pt x="22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14" y="70"/>
                  <a:pt x="13" y="72"/>
                  <a:pt x="13" y="74"/>
                </a:cubicBezTo>
                <a:cubicBezTo>
                  <a:pt x="13" y="76"/>
                  <a:pt x="14" y="77"/>
                  <a:pt x="16" y="77"/>
                </a:cubicBezTo>
                <a:cubicBezTo>
                  <a:pt x="22" y="77"/>
                  <a:pt x="22" y="77"/>
                  <a:pt x="22" y="77"/>
                </a:cubicBezTo>
                <a:cubicBezTo>
                  <a:pt x="22" y="83"/>
                  <a:pt x="22" y="83"/>
                  <a:pt x="22" y="83"/>
                </a:cubicBezTo>
                <a:cubicBezTo>
                  <a:pt x="22" y="85"/>
                  <a:pt x="24" y="87"/>
                  <a:pt x="26" y="87"/>
                </a:cubicBezTo>
                <a:cubicBezTo>
                  <a:pt x="28" y="87"/>
                  <a:pt x="30" y="85"/>
                  <a:pt x="30" y="83"/>
                </a:cubicBezTo>
                <a:cubicBezTo>
                  <a:pt x="30" y="77"/>
                  <a:pt x="30" y="77"/>
                  <a:pt x="30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7" y="77"/>
                  <a:pt x="39" y="76"/>
                  <a:pt x="39" y="74"/>
                </a:cubicBezTo>
                <a:cubicBezTo>
                  <a:pt x="39" y="72"/>
                  <a:pt x="37" y="70"/>
                  <a:pt x="35" y="70"/>
                </a:cubicBezTo>
                <a:close/>
                <a:moveTo>
                  <a:pt x="79" y="70"/>
                </a:moveTo>
                <a:cubicBezTo>
                  <a:pt x="60" y="70"/>
                  <a:pt x="60" y="70"/>
                  <a:pt x="60" y="70"/>
                </a:cubicBezTo>
                <a:cubicBezTo>
                  <a:pt x="58" y="70"/>
                  <a:pt x="57" y="72"/>
                  <a:pt x="57" y="74"/>
                </a:cubicBezTo>
                <a:cubicBezTo>
                  <a:pt x="57" y="76"/>
                  <a:pt x="58" y="77"/>
                  <a:pt x="60" y="77"/>
                </a:cubicBezTo>
                <a:cubicBezTo>
                  <a:pt x="79" y="77"/>
                  <a:pt x="79" y="77"/>
                  <a:pt x="79" y="77"/>
                </a:cubicBezTo>
                <a:cubicBezTo>
                  <a:pt x="82" y="77"/>
                  <a:pt x="83" y="76"/>
                  <a:pt x="83" y="74"/>
                </a:cubicBezTo>
                <a:cubicBezTo>
                  <a:pt x="83" y="72"/>
                  <a:pt x="82" y="70"/>
                  <a:pt x="79" y="70"/>
                </a:cubicBezTo>
                <a:close/>
                <a:moveTo>
                  <a:pt x="31" y="129"/>
                </a:moveTo>
                <a:cubicBezTo>
                  <a:pt x="36" y="124"/>
                  <a:pt x="36" y="124"/>
                  <a:pt x="36" y="124"/>
                </a:cubicBezTo>
                <a:cubicBezTo>
                  <a:pt x="37" y="123"/>
                  <a:pt x="37" y="120"/>
                  <a:pt x="36" y="119"/>
                </a:cubicBezTo>
                <a:cubicBezTo>
                  <a:pt x="34" y="117"/>
                  <a:pt x="32" y="117"/>
                  <a:pt x="30" y="119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7"/>
                  <a:pt x="17" y="117"/>
                  <a:pt x="16" y="119"/>
                </a:cubicBezTo>
                <a:cubicBezTo>
                  <a:pt x="14" y="120"/>
                  <a:pt x="14" y="123"/>
                  <a:pt x="16" y="124"/>
                </a:cubicBezTo>
                <a:cubicBezTo>
                  <a:pt x="20" y="129"/>
                  <a:pt x="20" y="129"/>
                  <a:pt x="20" y="129"/>
                </a:cubicBezTo>
                <a:cubicBezTo>
                  <a:pt x="16" y="133"/>
                  <a:pt x="16" y="133"/>
                  <a:pt x="16" y="133"/>
                </a:cubicBezTo>
                <a:cubicBezTo>
                  <a:pt x="14" y="135"/>
                  <a:pt x="14" y="137"/>
                  <a:pt x="16" y="139"/>
                </a:cubicBezTo>
                <a:cubicBezTo>
                  <a:pt x="17" y="139"/>
                  <a:pt x="18" y="140"/>
                  <a:pt x="19" y="140"/>
                </a:cubicBezTo>
                <a:cubicBezTo>
                  <a:pt x="20" y="140"/>
                  <a:pt x="21" y="139"/>
                  <a:pt x="21" y="139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1" y="139"/>
                  <a:pt x="32" y="140"/>
                  <a:pt x="33" y="140"/>
                </a:cubicBezTo>
                <a:cubicBezTo>
                  <a:pt x="34" y="140"/>
                  <a:pt x="35" y="139"/>
                  <a:pt x="36" y="139"/>
                </a:cubicBezTo>
                <a:cubicBezTo>
                  <a:pt x="37" y="137"/>
                  <a:pt x="37" y="135"/>
                  <a:pt x="36" y="133"/>
                </a:cubicBezTo>
                <a:lnTo>
                  <a:pt x="31" y="129"/>
                </a:lnTo>
                <a:close/>
                <a:moveTo>
                  <a:pt x="80" y="119"/>
                </a:moveTo>
                <a:cubicBezTo>
                  <a:pt x="78" y="117"/>
                  <a:pt x="76" y="117"/>
                  <a:pt x="74" y="119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58" y="135"/>
                  <a:pt x="58" y="137"/>
                  <a:pt x="60" y="139"/>
                </a:cubicBezTo>
                <a:cubicBezTo>
                  <a:pt x="61" y="139"/>
                  <a:pt x="62" y="140"/>
                  <a:pt x="63" y="140"/>
                </a:cubicBezTo>
                <a:cubicBezTo>
                  <a:pt x="64" y="140"/>
                  <a:pt x="65" y="139"/>
                  <a:pt x="65" y="139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1" y="123"/>
                  <a:pt x="81" y="120"/>
                  <a:pt x="80" y="119"/>
                </a:cubicBezTo>
                <a:close/>
                <a:moveTo>
                  <a:pt x="63" y="118"/>
                </a:moveTo>
                <a:cubicBezTo>
                  <a:pt x="64" y="118"/>
                  <a:pt x="66" y="120"/>
                  <a:pt x="66" y="121"/>
                </a:cubicBezTo>
                <a:cubicBezTo>
                  <a:pt x="66" y="123"/>
                  <a:pt x="64" y="125"/>
                  <a:pt x="63" y="125"/>
                </a:cubicBezTo>
                <a:cubicBezTo>
                  <a:pt x="61" y="125"/>
                  <a:pt x="59" y="123"/>
                  <a:pt x="59" y="121"/>
                </a:cubicBezTo>
                <a:cubicBezTo>
                  <a:pt x="59" y="120"/>
                  <a:pt x="61" y="118"/>
                  <a:pt x="63" y="118"/>
                </a:cubicBezTo>
                <a:close/>
                <a:moveTo>
                  <a:pt x="77" y="133"/>
                </a:moveTo>
                <a:cubicBezTo>
                  <a:pt x="79" y="133"/>
                  <a:pt x="80" y="134"/>
                  <a:pt x="80" y="136"/>
                </a:cubicBezTo>
                <a:cubicBezTo>
                  <a:pt x="80" y="138"/>
                  <a:pt x="79" y="139"/>
                  <a:pt x="77" y="139"/>
                </a:cubicBezTo>
                <a:cubicBezTo>
                  <a:pt x="75" y="139"/>
                  <a:pt x="74" y="138"/>
                  <a:pt x="74" y="136"/>
                </a:cubicBezTo>
                <a:cubicBezTo>
                  <a:pt x="74" y="134"/>
                  <a:pt x="75" y="133"/>
                  <a:pt x="77" y="133"/>
                </a:cubicBezTo>
                <a:close/>
                <a:moveTo>
                  <a:pt x="124" y="91"/>
                </a:moveTo>
                <a:cubicBezTo>
                  <a:pt x="104" y="91"/>
                  <a:pt x="104" y="91"/>
                  <a:pt x="104" y="91"/>
                </a:cubicBezTo>
                <a:cubicBezTo>
                  <a:pt x="102" y="91"/>
                  <a:pt x="100" y="92"/>
                  <a:pt x="100" y="95"/>
                </a:cubicBezTo>
                <a:cubicBezTo>
                  <a:pt x="100" y="97"/>
                  <a:pt x="102" y="98"/>
                  <a:pt x="104" y="98"/>
                </a:cubicBezTo>
                <a:cubicBezTo>
                  <a:pt x="124" y="98"/>
                  <a:pt x="124" y="98"/>
                  <a:pt x="124" y="98"/>
                </a:cubicBezTo>
                <a:cubicBezTo>
                  <a:pt x="126" y="98"/>
                  <a:pt x="127" y="97"/>
                  <a:pt x="127" y="95"/>
                </a:cubicBezTo>
                <a:cubicBezTo>
                  <a:pt x="127" y="92"/>
                  <a:pt x="126" y="91"/>
                  <a:pt x="124" y="91"/>
                </a:cubicBezTo>
                <a:close/>
                <a:moveTo>
                  <a:pt x="124" y="104"/>
                </a:moveTo>
                <a:cubicBezTo>
                  <a:pt x="104" y="104"/>
                  <a:pt x="104" y="104"/>
                  <a:pt x="104" y="104"/>
                </a:cubicBezTo>
                <a:cubicBezTo>
                  <a:pt x="102" y="104"/>
                  <a:pt x="100" y="106"/>
                  <a:pt x="100" y="108"/>
                </a:cubicBezTo>
                <a:cubicBezTo>
                  <a:pt x="100" y="110"/>
                  <a:pt x="102" y="112"/>
                  <a:pt x="10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6" y="112"/>
                  <a:pt x="127" y="110"/>
                  <a:pt x="127" y="108"/>
                </a:cubicBezTo>
                <a:cubicBezTo>
                  <a:pt x="127" y="106"/>
                  <a:pt x="126" y="104"/>
                  <a:pt x="124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40">
            <a:extLst>
              <a:ext uri="{FF2B5EF4-FFF2-40B4-BE49-F238E27FC236}">
                <a16:creationId xmlns:a16="http://schemas.microsoft.com/office/drawing/2014/main" id="{94FE4627-CF93-47D4-8708-097C16D563D4}"/>
              </a:ext>
            </a:extLst>
          </p:cNvPr>
          <p:cNvSpPr>
            <a:spLocks/>
          </p:cNvSpPr>
          <p:nvPr/>
        </p:nvSpPr>
        <p:spPr bwMode="auto">
          <a:xfrm>
            <a:off x="2756504" y="1366745"/>
            <a:ext cx="426116" cy="298528"/>
          </a:xfrm>
          <a:custGeom>
            <a:avLst/>
            <a:gdLst>
              <a:gd name="T0" fmla="*/ 433467 w 160"/>
              <a:gd name="T1" fmla="*/ 151657 h 111"/>
              <a:gd name="T2" fmla="*/ 279876 w 160"/>
              <a:gd name="T3" fmla="*/ 0 h 111"/>
              <a:gd name="T4" fmla="*/ 180896 w 160"/>
              <a:gd name="T5" fmla="*/ 37914 h 111"/>
              <a:gd name="T6" fmla="*/ 129699 w 160"/>
              <a:gd name="T7" fmla="*/ 124083 h 111"/>
              <a:gd name="T8" fmla="*/ 129699 w 160"/>
              <a:gd name="T9" fmla="*/ 124083 h 111"/>
              <a:gd name="T10" fmla="*/ 0 w 160"/>
              <a:gd name="T11" fmla="*/ 251612 h 111"/>
              <a:gd name="T12" fmla="*/ 129699 w 160"/>
              <a:gd name="T13" fmla="*/ 382588 h 111"/>
              <a:gd name="T14" fmla="*/ 177483 w 160"/>
              <a:gd name="T15" fmla="*/ 382588 h 111"/>
              <a:gd name="T16" fmla="*/ 187722 w 160"/>
              <a:gd name="T17" fmla="*/ 372248 h 111"/>
              <a:gd name="T18" fmla="*/ 177483 w 160"/>
              <a:gd name="T19" fmla="*/ 361908 h 111"/>
              <a:gd name="T20" fmla="*/ 129699 w 160"/>
              <a:gd name="T21" fmla="*/ 361908 h 111"/>
              <a:gd name="T22" fmla="*/ 23892 w 160"/>
              <a:gd name="T23" fmla="*/ 251612 h 111"/>
              <a:gd name="T24" fmla="*/ 129699 w 160"/>
              <a:gd name="T25" fmla="*/ 144763 h 111"/>
              <a:gd name="T26" fmla="*/ 139938 w 160"/>
              <a:gd name="T27" fmla="*/ 148210 h 111"/>
              <a:gd name="T28" fmla="*/ 153591 w 160"/>
              <a:gd name="T29" fmla="*/ 137870 h 111"/>
              <a:gd name="T30" fmla="*/ 194548 w 160"/>
              <a:gd name="T31" fmla="*/ 55148 h 111"/>
              <a:gd name="T32" fmla="*/ 279876 w 160"/>
              <a:gd name="T33" fmla="*/ 24127 h 111"/>
              <a:gd name="T34" fmla="*/ 409575 w 160"/>
              <a:gd name="T35" fmla="*/ 155103 h 111"/>
              <a:gd name="T36" fmla="*/ 409575 w 160"/>
              <a:gd name="T37" fmla="*/ 161997 h 111"/>
              <a:gd name="T38" fmla="*/ 412988 w 160"/>
              <a:gd name="T39" fmla="*/ 172337 h 111"/>
              <a:gd name="T40" fmla="*/ 423228 w 160"/>
              <a:gd name="T41" fmla="*/ 175784 h 111"/>
              <a:gd name="T42" fmla="*/ 430054 w 160"/>
              <a:gd name="T43" fmla="*/ 175784 h 111"/>
              <a:gd name="T44" fmla="*/ 522208 w 160"/>
              <a:gd name="T45" fmla="*/ 268846 h 111"/>
              <a:gd name="T46" fmla="*/ 430054 w 160"/>
              <a:gd name="T47" fmla="*/ 361908 h 111"/>
              <a:gd name="T48" fmla="*/ 378857 w 160"/>
              <a:gd name="T49" fmla="*/ 361908 h 111"/>
              <a:gd name="T50" fmla="*/ 368618 w 160"/>
              <a:gd name="T51" fmla="*/ 372248 h 111"/>
              <a:gd name="T52" fmla="*/ 378857 w 160"/>
              <a:gd name="T53" fmla="*/ 382588 h 111"/>
              <a:gd name="T54" fmla="*/ 430054 w 160"/>
              <a:gd name="T55" fmla="*/ 382588 h 111"/>
              <a:gd name="T56" fmla="*/ 546100 w 160"/>
              <a:gd name="T57" fmla="*/ 268846 h 111"/>
              <a:gd name="T58" fmla="*/ 433467 w 160"/>
              <a:gd name="T59" fmla="*/ 151657 h 11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11">
                <a:moveTo>
                  <a:pt x="127" y="44"/>
                </a:moveTo>
                <a:cubicBezTo>
                  <a:pt x="127" y="20"/>
                  <a:pt x="107" y="0"/>
                  <a:pt x="82" y="0"/>
                </a:cubicBezTo>
                <a:cubicBezTo>
                  <a:pt x="71" y="0"/>
                  <a:pt x="61" y="4"/>
                  <a:pt x="53" y="11"/>
                </a:cubicBezTo>
                <a:cubicBezTo>
                  <a:pt x="45" y="18"/>
                  <a:pt x="40" y="26"/>
                  <a:pt x="3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17" y="36"/>
                  <a:pt x="0" y="53"/>
                  <a:pt x="0" y="73"/>
                </a:cubicBezTo>
                <a:cubicBezTo>
                  <a:pt x="0" y="94"/>
                  <a:pt x="17" y="111"/>
                  <a:pt x="38" y="111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4" y="111"/>
                  <a:pt x="55" y="110"/>
                  <a:pt x="55" y="108"/>
                </a:cubicBezTo>
                <a:cubicBezTo>
                  <a:pt x="55" y="106"/>
                  <a:pt x="54" y="105"/>
                  <a:pt x="52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21" y="105"/>
                  <a:pt x="7" y="91"/>
                  <a:pt x="7" y="73"/>
                </a:cubicBezTo>
                <a:cubicBezTo>
                  <a:pt x="7" y="56"/>
                  <a:pt x="21" y="42"/>
                  <a:pt x="38" y="42"/>
                </a:cubicBezTo>
                <a:cubicBezTo>
                  <a:pt x="39" y="42"/>
                  <a:pt x="40" y="42"/>
                  <a:pt x="41" y="43"/>
                </a:cubicBezTo>
                <a:cubicBezTo>
                  <a:pt x="43" y="43"/>
                  <a:pt x="44" y="41"/>
                  <a:pt x="45" y="40"/>
                </a:cubicBezTo>
                <a:cubicBezTo>
                  <a:pt x="46" y="31"/>
                  <a:pt x="50" y="22"/>
                  <a:pt x="57" y="16"/>
                </a:cubicBezTo>
                <a:cubicBezTo>
                  <a:pt x="64" y="10"/>
                  <a:pt x="73" y="7"/>
                  <a:pt x="82" y="7"/>
                </a:cubicBezTo>
                <a:cubicBezTo>
                  <a:pt x="103" y="7"/>
                  <a:pt x="120" y="24"/>
                  <a:pt x="120" y="45"/>
                </a:cubicBezTo>
                <a:cubicBezTo>
                  <a:pt x="120" y="46"/>
                  <a:pt x="120" y="47"/>
                  <a:pt x="120" y="47"/>
                </a:cubicBezTo>
                <a:cubicBezTo>
                  <a:pt x="120" y="48"/>
                  <a:pt x="120" y="49"/>
                  <a:pt x="121" y="50"/>
                </a:cubicBezTo>
                <a:cubicBezTo>
                  <a:pt x="122" y="51"/>
                  <a:pt x="123" y="51"/>
                  <a:pt x="124" y="51"/>
                </a:cubicBezTo>
                <a:cubicBezTo>
                  <a:pt x="125" y="51"/>
                  <a:pt x="125" y="51"/>
                  <a:pt x="126" y="51"/>
                </a:cubicBezTo>
                <a:cubicBezTo>
                  <a:pt x="141" y="51"/>
                  <a:pt x="153" y="63"/>
                  <a:pt x="153" y="78"/>
                </a:cubicBezTo>
                <a:cubicBezTo>
                  <a:pt x="153" y="93"/>
                  <a:pt x="141" y="105"/>
                  <a:pt x="126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09" y="105"/>
                  <a:pt x="108" y="106"/>
                  <a:pt x="108" y="108"/>
                </a:cubicBezTo>
                <a:cubicBezTo>
                  <a:pt x="108" y="110"/>
                  <a:pt x="109" y="111"/>
                  <a:pt x="111" y="111"/>
                </a:cubicBezTo>
                <a:cubicBezTo>
                  <a:pt x="126" y="111"/>
                  <a:pt x="126" y="111"/>
                  <a:pt x="126" y="111"/>
                </a:cubicBezTo>
                <a:cubicBezTo>
                  <a:pt x="145" y="111"/>
                  <a:pt x="160" y="96"/>
                  <a:pt x="160" y="78"/>
                </a:cubicBezTo>
                <a:cubicBezTo>
                  <a:pt x="160" y="59"/>
                  <a:pt x="145" y="44"/>
                  <a:pt x="127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42">
            <a:extLst>
              <a:ext uri="{FF2B5EF4-FFF2-40B4-BE49-F238E27FC236}">
                <a16:creationId xmlns:a16="http://schemas.microsoft.com/office/drawing/2014/main" id="{D6C9D856-D700-4318-B0BD-89638D90CD3D}"/>
              </a:ext>
            </a:extLst>
          </p:cNvPr>
          <p:cNvSpPr>
            <a:spLocks/>
          </p:cNvSpPr>
          <p:nvPr/>
        </p:nvSpPr>
        <p:spPr bwMode="auto">
          <a:xfrm>
            <a:off x="2921047" y="1441067"/>
            <a:ext cx="92904" cy="149884"/>
          </a:xfrm>
          <a:custGeom>
            <a:avLst/>
            <a:gdLst>
              <a:gd name="T0" fmla="*/ 115661 w 35"/>
              <a:gd name="T1" fmla="*/ 133776 h 56"/>
              <a:gd name="T2" fmla="*/ 98652 w 35"/>
              <a:gd name="T3" fmla="*/ 130345 h 56"/>
              <a:gd name="T4" fmla="*/ 71438 w 35"/>
              <a:gd name="T5" fmla="*/ 157787 h 56"/>
              <a:gd name="T6" fmla="*/ 71438 w 35"/>
              <a:gd name="T7" fmla="*/ 13721 h 56"/>
              <a:gd name="T8" fmla="*/ 57831 w 35"/>
              <a:gd name="T9" fmla="*/ 0 h 56"/>
              <a:gd name="T10" fmla="*/ 47625 w 35"/>
              <a:gd name="T11" fmla="*/ 13721 h 56"/>
              <a:gd name="T12" fmla="*/ 47625 w 35"/>
              <a:gd name="T13" fmla="*/ 157787 h 56"/>
              <a:gd name="T14" fmla="*/ 20411 w 35"/>
              <a:gd name="T15" fmla="*/ 130345 h 56"/>
              <a:gd name="T16" fmla="*/ 3402 w 35"/>
              <a:gd name="T17" fmla="*/ 133776 h 56"/>
              <a:gd name="T18" fmla="*/ 3402 w 35"/>
              <a:gd name="T19" fmla="*/ 150926 h 56"/>
              <a:gd name="T20" fmla="*/ 47625 w 35"/>
              <a:gd name="T21" fmla="*/ 188658 h 56"/>
              <a:gd name="T22" fmla="*/ 57831 w 35"/>
              <a:gd name="T23" fmla="*/ 192088 h 56"/>
              <a:gd name="T24" fmla="*/ 71438 w 35"/>
              <a:gd name="T25" fmla="*/ 188658 h 56"/>
              <a:gd name="T26" fmla="*/ 115661 w 35"/>
              <a:gd name="T27" fmla="*/ 150926 h 56"/>
              <a:gd name="T28" fmla="*/ 115661 w 35"/>
              <a:gd name="T29" fmla="*/ 133776 h 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5" h="56">
                <a:moveTo>
                  <a:pt x="34" y="39"/>
                </a:moveTo>
                <a:cubicBezTo>
                  <a:pt x="33" y="37"/>
                  <a:pt x="30" y="37"/>
                  <a:pt x="29" y="38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2"/>
                  <a:pt x="19" y="0"/>
                  <a:pt x="17" y="0"/>
                </a:cubicBezTo>
                <a:cubicBezTo>
                  <a:pt x="16" y="0"/>
                  <a:pt x="14" y="2"/>
                  <a:pt x="14" y="4"/>
                </a:cubicBezTo>
                <a:cubicBezTo>
                  <a:pt x="14" y="46"/>
                  <a:pt x="14" y="46"/>
                  <a:pt x="14" y="46"/>
                </a:cubicBezTo>
                <a:cubicBezTo>
                  <a:pt x="6" y="38"/>
                  <a:pt x="6" y="38"/>
                  <a:pt x="6" y="38"/>
                </a:cubicBezTo>
                <a:cubicBezTo>
                  <a:pt x="4" y="37"/>
                  <a:pt x="2" y="37"/>
                  <a:pt x="1" y="39"/>
                </a:cubicBezTo>
                <a:cubicBezTo>
                  <a:pt x="0" y="40"/>
                  <a:pt x="0" y="42"/>
                  <a:pt x="1" y="44"/>
                </a:cubicBezTo>
                <a:cubicBezTo>
                  <a:pt x="14" y="55"/>
                  <a:pt x="14" y="55"/>
                  <a:pt x="14" y="55"/>
                </a:cubicBezTo>
                <a:cubicBezTo>
                  <a:pt x="15" y="56"/>
                  <a:pt x="16" y="56"/>
                  <a:pt x="17" y="56"/>
                </a:cubicBezTo>
                <a:cubicBezTo>
                  <a:pt x="19" y="56"/>
                  <a:pt x="20" y="56"/>
                  <a:pt x="21" y="55"/>
                </a:cubicBezTo>
                <a:cubicBezTo>
                  <a:pt x="34" y="44"/>
                  <a:pt x="34" y="44"/>
                  <a:pt x="34" y="44"/>
                </a:cubicBezTo>
                <a:cubicBezTo>
                  <a:pt x="35" y="42"/>
                  <a:pt x="35" y="40"/>
                  <a:pt x="34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43">
            <a:extLst>
              <a:ext uri="{FF2B5EF4-FFF2-40B4-BE49-F238E27FC236}">
                <a16:creationId xmlns:a16="http://schemas.microsoft.com/office/drawing/2014/main" id="{3854341E-68A8-4C39-998A-20FEB6B5181B}"/>
              </a:ext>
            </a:extLst>
          </p:cNvPr>
          <p:cNvSpPr>
            <a:spLocks/>
          </p:cNvSpPr>
          <p:nvPr/>
        </p:nvSpPr>
        <p:spPr bwMode="auto">
          <a:xfrm>
            <a:off x="2746218" y="2374703"/>
            <a:ext cx="426116" cy="297290"/>
          </a:xfrm>
          <a:custGeom>
            <a:avLst/>
            <a:gdLst>
              <a:gd name="T0" fmla="*/ 433467 w 160"/>
              <a:gd name="T1" fmla="*/ 151027 h 111"/>
              <a:gd name="T2" fmla="*/ 279876 w 160"/>
              <a:gd name="T3" fmla="*/ 0 h 111"/>
              <a:gd name="T4" fmla="*/ 180896 w 160"/>
              <a:gd name="T5" fmla="*/ 37757 h 111"/>
              <a:gd name="T6" fmla="*/ 129699 w 160"/>
              <a:gd name="T7" fmla="*/ 123568 h 111"/>
              <a:gd name="T8" fmla="*/ 129699 w 160"/>
              <a:gd name="T9" fmla="*/ 123568 h 111"/>
              <a:gd name="T10" fmla="*/ 0 w 160"/>
              <a:gd name="T11" fmla="*/ 250568 h 111"/>
              <a:gd name="T12" fmla="*/ 129699 w 160"/>
              <a:gd name="T13" fmla="*/ 381000 h 111"/>
              <a:gd name="T14" fmla="*/ 218440 w 160"/>
              <a:gd name="T15" fmla="*/ 381000 h 111"/>
              <a:gd name="T16" fmla="*/ 232093 w 160"/>
              <a:gd name="T17" fmla="*/ 370703 h 111"/>
              <a:gd name="T18" fmla="*/ 218440 w 160"/>
              <a:gd name="T19" fmla="*/ 360405 h 111"/>
              <a:gd name="T20" fmla="*/ 129699 w 160"/>
              <a:gd name="T21" fmla="*/ 360405 h 111"/>
              <a:gd name="T22" fmla="*/ 23892 w 160"/>
              <a:gd name="T23" fmla="*/ 250568 h 111"/>
              <a:gd name="T24" fmla="*/ 129699 w 160"/>
              <a:gd name="T25" fmla="*/ 144162 h 111"/>
              <a:gd name="T26" fmla="*/ 139938 w 160"/>
              <a:gd name="T27" fmla="*/ 147595 h 111"/>
              <a:gd name="T28" fmla="*/ 153591 w 160"/>
              <a:gd name="T29" fmla="*/ 137297 h 111"/>
              <a:gd name="T30" fmla="*/ 194548 w 160"/>
              <a:gd name="T31" fmla="*/ 54919 h 111"/>
              <a:gd name="T32" fmla="*/ 279876 w 160"/>
              <a:gd name="T33" fmla="*/ 24027 h 111"/>
              <a:gd name="T34" fmla="*/ 409575 w 160"/>
              <a:gd name="T35" fmla="*/ 154459 h 111"/>
              <a:gd name="T36" fmla="*/ 409575 w 160"/>
              <a:gd name="T37" fmla="*/ 161324 h 111"/>
              <a:gd name="T38" fmla="*/ 409575 w 160"/>
              <a:gd name="T39" fmla="*/ 161324 h 111"/>
              <a:gd name="T40" fmla="*/ 412988 w 160"/>
              <a:gd name="T41" fmla="*/ 171622 h 111"/>
              <a:gd name="T42" fmla="*/ 423228 w 160"/>
              <a:gd name="T43" fmla="*/ 175054 h 111"/>
              <a:gd name="T44" fmla="*/ 430054 w 160"/>
              <a:gd name="T45" fmla="*/ 175054 h 111"/>
              <a:gd name="T46" fmla="*/ 522208 w 160"/>
              <a:gd name="T47" fmla="*/ 267730 h 111"/>
              <a:gd name="T48" fmla="*/ 430054 w 160"/>
              <a:gd name="T49" fmla="*/ 360405 h 111"/>
              <a:gd name="T50" fmla="*/ 337899 w 160"/>
              <a:gd name="T51" fmla="*/ 360405 h 111"/>
              <a:gd name="T52" fmla="*/ 324247 w 160"/>
              <a:gd name="T53" fmla="*/ 370703 h 111"/>
              <a:gd name="T54" fmla="*/ 337899 w 160"/>
              <a:gd name="T55" fmla="*/ 381000 h 111"/>
              <a:gd name="T56" fmla="*/ 430054 w 160"/>
              <a:gd name="T57" fmla="*/ 381000 h 111"/>
              <a:gd name="T58" fmla="*/ 546100 w 160"/>
              <a:gd name="T59" fmla="*/ 267730 h 111"/>
              <a:gd name="T60" fmla="*/ 433467 w 160"/>
              <a:gd name="T61" fmla="*/ 151027 h 11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0" h="111">
                <a:moveTo>
                  <a:pt x="127" y="44"/>
                </a:moveTo>
                <a:cubicBezTo>
                  <a:pt x="127" y="20"/>
                  <a:pt x="107" y="0"/>
                  <a:pt x="82" y="0"/>
                </a:cubicBezTo>
                <a:cubicBezTo>
                  <a:pt x="71" y="0"/>
                  <a:pt x="61" y="4"/>
                  <a:pt x="53" y="11"/>
                </a:cubicBezTo>
                <a:cubicBezTo>
                  <a:pt x="45" y="18"/>
                  <a:pt x="40" y="26"/>
                  <a:pt x="3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17" y="36"/>
                  <a:pt x="0" y="53"/>
                  <a:pt x="0" y="73"/>
                </a:cubicBezTo>
                <a:cubicBezTo>
                  <a:pt x="0" y="94"/>
                  <a:pt x="17" y="111"/>
                  <a:pt x="38" y="111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66" y="111"/>
                  <a:pt x="68" y="110"/>
                  <a:pt x="68" y="108"/>
                </a:cubicBezTo>
                <a:cubicBezTo>
                  <a:pt x="68" y="106"/>
                  <a:pt x="66" y="105"/>
                  <a:pt x="64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21" y="105"/>
                  <a:pt x="7" y="91"/>
                  <a:pt x="7" y="73"/>
                </a:cubicBezTo>
                <a:cubicBezTo>
                  <a:pt x="7" y="56"/>
                  <a:pt x="21" y="42"/>
                  <a:pt x="38" y="42"/>
                </a:cubicBezTo>
                <a:cubicBezTo>
                  <a:pt x="39" y="42"/>
                  <a:pt x="40" y="42"/>
                  <a:pt x="41" y="43"/>
                </a:cubicBezTo>
                <a:cubicBezTo>
                  <a:pt x="43" y="43"/>
                  <a:pt x="44" y="41"/>
                  <a:pt x="45" y="40"/>
                </a:cubicBezTo>
                <a:cubicBezTo>
                  <a:pt x="46" y="31"/>
                  <a:pt x="50" y="22"/>
                  <a:pt x="57" y="16"/>
                </a:cubicBezTo>
                <a:cubicBezTo>
                  <a:pt x="64" y="10"/>
                  <a:pt x="73" y="7"/>
                  <a:pt x="82" y="7"/>
                </a:cubicBezTo>
                <a:cubicBezTo>
                  <a:pt x="103" y="7"/>
                  <a:pt x="120" y="24"/>
                  <a:pt x="120" y="45"/>
                </a:cubicBezTo>
                <a:cubicBezTo>
                  <a:pt x="120" y="46"/>
                  <a:pt x="120" y="46"/>
                  <a:pt x="120" y="4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20" y="48"/>
                  <a:pt x="120" y="49"/>
                  <a:pt x="121" y="50"/>
                </a:cubicBezTo>
                <a:cubicBezTo>
                  <a:pt x="122" y="51"/>
                  <a:pt x="123" y="51"/>
                  <a:pt x="124" y="51"/>
                </a:cubicBezTo>
                <a:cubicBezTo>
                  <a:pt x="125" y="51"/>
                  <a:pt x="125" y="51"/>
                  <a:pt x="126" y="51"/>
                </a:cubicBezTo>
                <a:cubicBezTo>
                  <a:pt x="141" y="51"/>
                  <a:pt x="153" y="63"/>
                  <a:pt x="153" y="78"/>
                </a:cubicBezTo>
                <a:cubicBezTo>
                  <a:pt x="153" y="93"/>
                  <a:pt x="141" y="105"/>
                  <a:pt x="126" y="105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97" y="105"/>
                  <a:pt x="95" y="106"/>
                  <a:pt x="95" y="108"/>
                </a:cubicBezTo>
                <a:cubicBezTo>
                  <a:pt x="95" y="110"/>
                  <a:pt x="97" y="111"/>
                  <a:pt x="99" y="111"/>
                </a:cubicBezTo>
                <a:cubicBezTo>
                  <a:pt x="126" y="111"/>
                  <a:pt x="126" y="111"/>
                  <a:pt x="126" y="111"/>
                </a:cubicBezTo>
                <a:cubicBezTo>
                  <a:pt x="145" y="111"/>
                  <a:pt x="160" y="96"/>
                  <a:pt x="160" y="78"/>
                </a:cubicBezTo>
                <a:cubicBezTo>
                  <a:pt x="160" y="59"/>
                  <a:pt x="145" y="44"/>
                  <a:pt x="127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45">
            <a:extLst>
              <a:ext uri="{FF2B5EF4-FFF2-40B4-BE49-F238E27FC236}">
                <a16:creationId xmlns:a16="http://schemas.microsoft.com/office/drawing/2014/main" id="{A57AA41D-D427-430C-905B-61D716E38D18}"/>
              </a:ext>
            </a:extLst>
          </p:cNvPr>
          <p:cNvSpPr>
            <a:spLocks/>
          </p:cNvSpPr>
          <p:nvPr/>
        </p:nvSpPr>
        <p:spPr bwMode="auto">
          <a:xfrm>
            <a:off x="2918381" y="2447787"/>
            <a:ext cx="92904" cy="151122"/>
          </a:xfrm>
          <a:custGeom>
            <a:avLst/>
            <a:gdLst>
              <a:gd name="T0" fmla="*/ 115661 w 35"/>
              <a:gd name="T1" fmla="*/ 44960 h 56"/>
              <a:gd name="T2" fmla="*/ 71438 w 35"/>
              <a:gd name="T3" fmla="*/ 6917 h 56"/>
              <a:gd name="T4" fmla="*/ 47625 w 35"/>
              <a:gd name="T5" fmla="*/ 6917 h 56"/>
              <a:gd name="T6" fmla="*/ 3402 w 35"/>
              <a:gd name="T7" fmla="*/ 44960 h 56"/>
              <a:gd name="T8" fmla="*/ 3402 w 35"/>
              <a:gd name="T9" fmla="*/ 62253 h 56"/>
              <a:gd name="T10" fmla="*/ 20411 w 35"/>
              <a:gd name="T11" fmla="*/ 62253 h 56"/>
              <a:gd name="T12" fmla="*/ 47625 w 35"/>
              <a:gd name="T13" fmla="*/ 38043 h 56"/>
              <a:gd name="T14" fmla="*/ 47625 w 35"/>
              <a:gd name="T15" fmla="*/ 183300 h 56"/>
              <a:gd name="T16" fmla="*/ 57831 w 35"/>
              <a:gd name="T17" fmla="*/ 193675 h 56"/>
              <a:gd name="T18" fmla="*/ 71438 w 35"/>
              <a:gd name="T19" fmla="*/ 183300 h 56"/>
              <a:gd name="T20" fmla="*/ 71438 w 35"/>
              <a:gd name="T21" fmla="*/ 38043 h 56"/>
              <a:gd name="T22" fmla="*/ 98652 w 35"/>
              <a:gd name="T23" fmla="*/ 62253 h 56"/>
              <a:gd name="T24" fmla="*/ 105456 w 35"/>
              <a:gd name="T25" fmla="*/ 65711 h 56"/>
              <a:gd name="T26" fmla="*/ 115661 w 35"/>
              <a:gd name="T27" fmla="*/ 62253 h 56"/>
              <a:gd name="T28" fmla="*/ 115661 w 35"/>
              <a:gd name="T29" fmla="*/ 44960 h 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5" h="56">
                <a:moveTo>
                  <a:pt x="34" y="13"/>
                </a:moveTo>
                <a:cubicBezTo>
                  <a:pt x="21" y="2"/>
                  <a:pt x="21" y="2"/>
                  <a:pt x="21" y="2"/>
                </a:cubicBezTo>
                <a:cubicBezTo>
                  <a:pt x="19" y="0"/>
                  <a:pt x="16" y="0"/>
                  <a:pt x="14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7"/>
                  <a:pt x="1" y="18"/>
                </a:cubicBezTo>
                <a:cubicBezTo>
                  <a:pt x="2" y="19"/>
                  <a:pt x="4" y="20"/>
                  <a:pt x="6" y="18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53"/>
                  <a:pt x="14" y="53"/>
                  <a:pt x="14" y="53"/>
                </a:cubicBezTo>
                <a:cubicBezTo>
                  <a:pt x="14" y="55"/>
                  <a:pt x="16" y="56"/>
                  <a:pt x="17" y="56"/>
                </a:cubicBezTo>
                <a:cubicBezTo>
                  <a:pt x="19" y="56"/>
                  <a:pt x="21" y="55"/>
                  <a:pt x="21" y="53"/>
                </a:cubicBezTo>
                <a:cubicBezTo>
                  <a:pt x="21" y="11"/>
                  <a:pt x="21" y="11"/>
                  <a:pt x="21" y="11"/>
                </a:cubicBezTo>
                <a:cubicBezTo>
                  <a:pt x="29" y="18"/>
                  <a:pt x="29" y="18"/>
                  <a:pt x="29" y="18"/>
                </a:cubicBezTo>
                <a:cubicBezTo>
                  <a:pt x="30" y="19"/>
                  <a:pt x="31" y="19"/>
                  <a:pt x="31" y="19"/>
                </a:cubicBezTo>
                <a:cubicBezTo>
                  <a:pt x="32" y="19"/>
                  <a:pt x="33" y="19"/>
                  <a:pt x="34" y="18"/>
                </a:cubicBezTo>
                <a:cubicBezTo>
                  <a:pt x="35" y="17"/>
                  <a:pt x="35" y="14"/>
                  <a:pt x="3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46">
            <a:extLst>
              <a:ext uri="{FF2B5EF4-FFF2-40B4-BE49-F238E27FC236}">
                <a16:creationId xmlns:a16="http://schemas.microsoft.com/office/drawing/2014/main" id="{CF241D3C-7629-4A30-B1D4-767F3B8D732A}"/>
              </a:ext>
            </a:extLst>
          </p:cNvPr>
          <p:cNvSpPr>
            <a:spLocks noEditPoints="1"/>
          </p:cNvSpPr>
          <p:nvPr/>
        </p:nvSpPr>
        <p:spPr bwMode="auto">
          <a:xfrm>
            <a:off x="2753027" y="3374352"/>
            <a:ext cx="426116" cy="298528"/>
          </a:xfrm>
          <a:custGeom>
            <a:avLst/>
            <a:gdLst>
              <a:gd name="T0" fmla="*/ 433467 w 160"/>
              <a:gd name="T1" fmla="*/ 151657 h 111"/>
              <a:gd name="T2" fmla="*/ 279876 w 160"/>
              <a:gd name="T3" fmla="*/ 0 h 111"/>
              <a:gd name="T4" fmla="*/ 180896 w 160"/>
              <a:gd name="T5" fmla="*/ 37914 h 111"/>
              <a:gd name="T6" fmla="*/ 129699 w 160"/>
              <a:gd name="T7" fmla="*/ 124083 h 111"/>
              <a:gd name="T8" fmla="*/ 129699 w 160"/>
              <a:gd name="T9" fmla="*/ 124083 h 111"/>
              <a:gd name="T10" fmla="*/ 0 w 160"/>
              <a:gd name="T11" fmla="*/ 251612 h 111"/>
              <a:gd name="T12" fmla="*/ 129699 w 160"/>
              <a:gd name="T13" fmla="*/ 382588 h 111"/>
              <a:gd name="T14" fmla="*/ 430054 w 160"/>
              <a:gd name="T15" fmla="*/ 382588 h 111"/>
              <a:gd name="T16" fmla="*/ 546100 w 160"/>
              <a:gd name="T17" fmla="*/ 268846 h 111"/>
              <a:gd name="T18" fmla="*/ 433467 w 160"/>
              <a:gd name="T19" fmla="*/ 151657 h 111"/>
              <a:gd name="T20" fmla="*/ 430054 w 160"/>
              <a:gd name="T21" fmla="*/ 361908 h 111"/>
              <a:gd name="T22" fmla="*/ 129699 w 160"/>
              <a:gd name="T23" fmla="*/ 361908 h 111"/>
              <a:gd name="T24" fmla="*/ 23892 w 160"/>
              <a:gd name="T25" fmla="*/ 251612 h 111"/>
              <a:gd name="T26" fmla="*/ 129699 w 160"/>
              <a:gd name="T27" fmla="*/ 144763 h 111"/>
              <a:gd name="T28" fmla="*/ 139938 w 160"/>
              <a:gd name="T29" fmla="*/ 148210 h 111"/>
              <a:gd name="T30" fmla="*/ 153591 w 160"/>
              <a:gd name="T31" fmla="*/ 137870 h 111"/>
              <a:gd name="T32" fmla="*/ 194548 w 160"/>
              <a:gd name="T33" fmla="*/ 55148 h 111"/>
              <a:gd name="T34" fmla="*/ 279876 w 160"/>
              <a:gd name="T35" fmla="*/ 24127 h 111"/>
              <a:gd name="T36" fmla="*/ 409575 w 160"/>
              <a:gd name="T37" fmla="*/ 155103 h 111"/>
              <a:gd name="T38" fmla="*/ 409575 w 160"/>
              <a:gd name="T39" fmla="*/ 161997 h 111"/>
              <a:gd name="T40" fmla="*/ 409575 w 160"/>
              <a:gd name="T41" fmla="*/ 161997 h 111"/>
              <a:gd name="T42" fmla="*/ 412988 w 160"/>
              <a:gd name="T43" fmla="*/ 172337 h 111"/>
              <a:gd name="T44" fmla="*/ 423228 w 160"/>
              <a:gd name="T45" fmla="*/ 175784 h 111"/>
              <a:gd name="T46" fmla="*/ 430054 w 160"/>
              <a:gd name="T47" fmla="*/ 175784 h 111"/>
              <a:gd name="T48" fmla="*/ 522208 w 160"/>
              <a:gd name="T49" fmla="*/ 268846 h 111"/>
              <a:gd name="T50" fmla="*/ 430054 w 160"/>
              <a:gd name="T51" fmla="*/ 361908 h 11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0" h="111">
                <a:moveTo>
                  <a:pt x="127" y="44"/>
                </a:moveTo>
                <a:cubicBezTo>
                  <a:pt x="127" y="20"/>
                  <a:pt x="107" y="0"/>
                  <a:pt x="82" y="0"/>
                </a:cubicBezTo>
                <a:cubicBezTo>
                  <a:pt x="71" y="0"/>
                  <a:pt x="61" y="4"/>
                  <a:pt x="53" y="11"/>
                </a:cubicBezTo>
                <a:cubicBezTo>
                  <a:pt x="45" y="18"/>
                  <a:pt x="40" y="26"/>
                  <a:pt x="3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17" y="36"/>
                  <a:pt x="0" y="53"/>
                  <a:pt x="0" y="73"/>
                </a:cubicBezTo>
                <a:cubicBezTo>
                  <a:pt x="0" y="94"/>
                  <a:pt x="17" y="111"/>
                  <a:pt x="38" y="111"/>
                </a:cubicBezTo>
                <a:cubicBezTo>
                  <a:pt x="126" y="111"/>
                  <a:pt x="126" y="111"/>
                  <a:pt x="126" y="111"/>
                </a:cubicBezTo>
                <a:cubicBezTo>
                  <a:pt x="145" y="111"/>
                  <a:pt x="160" y="96"/>
                  <a:pt x="160" y="78"/>
                </a:cubicBezTo>
                <a:cubicBezTo>
                  <a:pt x="160" y="59"/>
                  <a:pt x="145" y="44"/>
                  <a:pt x="127" y="44"/>
                </a:cubicBezTo>
                <a:close/>
                <a:moveTo>
                  <a:pt x="126" y="105"/>
                </a:moveTo>
                <a:cubicBezTo>
                  <a:pt x="38" y="105"/>
                  <a:pt x="38" y="105"/>
                  <a:pt x="38" y="105"/>
                </a:cubicBezTo>
                <a:cubicBezTo>
                  <a:pt x="21" y="105"/>
                  <a:pt x="7" y="91"/>
                  <a:pt x="7" y="73"/>
                </a:cubicBezTo>
                <a:cubicBezTo>
                  <a:pt x="7" y="56"/>
                  <a:pt x="21" y="42"/>
                  <a:pt x="38" y="42"/>
                </a:cubicBezTo>
                <a:cubicBezTo>
                  <a:pt x="39" y="42"/>
                  <a:pt x="40" y="42"/>
                  <a:pt x="41" y="43"/>
                </a:cubicBezTo>
                <a:cubicBezTo>
                  <a:pt x="43" y="43"/>
                  <a:pt x="44" y="41"/>
                  <a:pt x="45" y="40"/>
                </a:cubicBezTo>
                <a:cubicBezTo>
                  <a:pt x="46" y="31"/>
                  <a:pt x="50" y="22"/>
                  <a:pt x="57" y="16"/>
                </a:cubicBezTo>
                <a:cubicBezTo>
                  <a:pt x="64" y="10"/>
                  <a:pt x="73" y="7"/>
                  <a:pt x="82" y="7"/>
                </a:cubicBezTo>
                <a:cubicBezTo>
                  <a:pt x="103" y="7"/>
                  <a:pt x="120" y="24"/>
                  <a:pt x="120" y="45"/>
                </a:cubicBezTo>
                <a:cubicBezTo>
                  <a:pt x="120" y="46"/>
                  <a:pt x="120" y="46"/>
                  <a:pt x="120" y="4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20" y="48"/>
                  <a:pt x="120" y="49"/>
                  <a:pt x="121" y="50"/>
                </a:cubicBezTo>
                <a:cubicBezTo>
                  <a:pt x="122" y="51"/>
                  <a:pt x="123" y="51"/>
                  <a:pt x="124" y="51"/>
                </a:cubicBezTo>
                <a:cubicBezTo>
                  <a:pt x="125" y="51"/>
                  <a:pt x="125" y="51"/>
                  <a:pt x="126" y="51"/>
                </a:cubicBezTo>
                <a:cubicBezTo>
                  <a:pt x="141" y="51"/>
                  <a:pt x="153" y="63"/>
                  <a:pt x="153" y="78"/>
                </a:cubicBezTo>
                <a:cubicBezTo>
                  <a:pt x="153" y="93"/>
                  <a:pt x="141" y="105"/>
                  <a:pt x="126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47">
            <a:extLst>
              <a:ext uri="{FF2B5EF4-FFF2-40B4-BE49-F238E27FC236}">
                <a16:creationId xmlns:a16="http://schemas.microsoft.com/office/drawing/2014/main" id="{40B3407F-36E4-4132-B0DD-3356C4A3FB10}"/>
              </a:ext>
            </a:extLst>
          </p:cNvPr>
          <p:cNvSpPr>
            <a:spLocks/>
          </p:cNvSpPr>
          <p:nvPr/>
        </p:nvSpPr>
        <p:spPr bwMode="auto">
          <a:xfrm>
            <a:off x="2886392" y="3484596"/>
            <a:ext cx="87950" cy="78040"/>
          </a:xfrm>
          <a:custGeom>
            <a:avLst/>
            <a:gdLst>
              <a:gd name="T0" fmla="*/ 99051 w 33"/>
              <a:gd name="T1" fmla="*/ 0 h 29"/>
              <a:gd name="T2" fmla="*/ 3416 w 33"/>
              <a:gd name="T3" fmla="*/ 86218 h 29"/>
              <a:gd name="T4" fmla="*/ 13662 w 33"/>
              <a:gd name="T5" fmla="*/ 100013 h 29"/>
              <a:gd name="T6" fmla="*/ 13662 w 33"/>
              <a:gd name="T7" fmla="*/ 100013 h 29"/>
              <a:gd name="T8" fmla="*/ 23909 w 33"/>
              <a:gd name="T9" fmla="*/ 89667 h 29"/>
              <a:gd name="T10" fmla="*/ 99051 w 33"/>
              <a:gd name="T11" fmla="*/ 24141 h 29"/>
              <a:gd name="T12" fmla="*/ 112713 w 33"/>
              <a:gd name="T13" fmla="*/ 10346 h 29"/>
              <a:gd name="T14" fmla="*/ 99051 w 33"/>
              <a:gd name="T15" fmla="*/ 0 h 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" h="29">
                <a:moveTo>
                  <a:pt x="29" y="0"/>
                </a:moveTo>
                <a:cubicBezTo>
                  <a:pt x="15" y="0"/>
                  <a:pt x="3" y="11"/>
                  <a:pt x="1" y="25"/>
                </a:cubicBezTo>
                <a:cubicBezTo>
                  <a:pt x="0" y="27"/>
                  <a:pt x="2" y="28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29"/>
                  <a:pt x="7" y="27"/>
                  <a:pt x="7" y="26"/>
                </a:cubicBezTo>
                <a:cubicBezTo>
                  <a:pt x="9" y="15"/>
                  <a:pt x="18" y="7"/>
                  <a:pt x="29" y="7"/>
                </a:cubicBezTo>
                <a:cubicBezTo>
                  <a:pt x="31" y="7"/>
                  <a:pt x="33" y="5"/>
                  <a:pt x="33" y="3"/>
                </a:cubicBezTo>
                <a:cubicBezTo>
                  <a:pt x="33" y="2"/>
                  <a:pt x="31" y="0"/>
                  <a:pt x="2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5061A40-F430-44CB-A3C9-4B779A458086}"/>
              </a:ext>
            </a:extLst>
          </p:cNvPr>
          <p:cNvGrpSpPr/>
          <p:nvPr/>
        </p:nvGrpSpPr>
        <p:grpSpPr>
          <a:xfrm>
            <a:off x="2785582" y="4298744"/>
            <a:ext cx="364182" cy="429830"/>
            <a:chOff x="3017618" y="4272917"/>
            <a:chExt cx="281110" cy="331784"/>
          </a:xfrm>
        </p:grpSpPr>
        <p:sp>
          <p:nvSpPr>
            <p:cNvPr id="19" name="Freeform 48">
              <a:extLst>
                <a:ext uri="{FF2B5EF4-FFF2-40B4-BE49-F238E27FC236}">
                  <a16:creationId xmlns:a16="http://schemas.microsoft.com/office/drawing/2014/main" id="{DC37ED66-32D3-4FEF-A976-E445A8E24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54593" y="4376341"/>
              <a:ext cx="205572" cy="207486"/>
            </a:xfrm>
            <a:custGeom>
              <a:avLst/>
              <a:gdLst>
                <a:gd name="T0" fmla="*/ 170657 w 100"/>
                <a:gd name="T1" fmla="*/ 0 h 100"/>
                <a:gd name="T2" fmla="*/ 0 w 100"/>
                <a:gd name="T3" fmla="*/ 172244 h 100"/>
                <a:gd name="T4" fmla="*/ 170657 w 100"/>
                <a:gd name="T5" fmla="*/ 344488 h 100"/>
                <a:gd name="T6" fmla="*/ 341313 w 100"/>
                <a:gd name="T7" fmla="*/ 172244 h 100"/>
                <a:gd name="T8" fmla="*/ 170657 w 100"/>
                <a:gd name="T9" fmla="*/ 0 h 100"/>
                <a:gd name="T10" fmla="*/ 184309 w 100"/>
                <a:gd name="T11" fmla="*/ 320374 h 100"/>
                <a:gd name="T12" fmla="*/ 184309 w 100"/>
                <a:gd name="T13" fmla="*/ 306594 h 100"/>
                <a:gd name="T14" fmla="*/ 170657 w 100"/>
                <a:gd name="T15" fmla="*/ 296260 h 100"/>
                <a:gd name="T16" fmla="*/ 160417 w 100"/>
                <a:gd name="T17" fmla="*/ 306594 h 100"/>
                <a:gd name="T18" fmla="*/ 160417 w 100"/>
                <a:gd name="T19" fmla="*/ 320374 h 100"/>
                <a:gd name="T20" fmla="*/ 23892 w 100"/>
                <a:gd name="T21" fmla="*/ 182579 h 100"/>
                <a:gd name="T22" fmla="*/ 37544 w 100"/>
                <a:gd name="T23" fmla="*/ 182579 h 100"/>
                <a:gd name="T24" fmla="*/ 47784 w 100"/>
                <a:gd name="T25" fmla="*/ 172244 h 100"/>
                <a:gd name="T26" fmla="*/ 37544 w 100"/>
                <a:gd name="T27" fmla="*/ 158464 h 100"/>
                <a:gd name="T28" fmla="*/ 23892 w 100"/>
                <a:gd name="T29" fmla="*/ 158464 h 100"/>
                <a:gd name="T30" fmla="*/ 160417 w 100"/>
                <a:gd name="T31" fmla="*/ 20669 h 100"/>
                <a:gd name="T32" fmla="*/ 160417 w 100"/>
                <a:gd name="T33" fmla="*/ 34449 h 100"/>
                <a:gd name="T34" fmla="*/ 170657 w 100"/>
                <a:gd name="T35" fmla="*/ 48228 h 100"/>
                <a:gd name="T36" fmla="*/ 184309 w 100"/>
                <a:gd name="T37" fmla="*/ 34449 h 100"/>
                <a:gd name="T38" fmla="*/ 184309 w 100"/>
                <a:gd name="T39" fmla="*/ 20669 h 100"/>
                <a:gd name="T40" fmla="*/ 320834 w 100"/>
                <a:gd name="T41" fmla="*/ 158464 h 100"/>
                <a:gd name="T42" fmla="*/ 307182 w 100"/>
                <a:gd name="T43" fmla="*/ 158464 h 100"/>
                <a:gd name="T44" fmla="*/ 293529 w 100"/>
                <a:gd name="T45" fmla="*/ 172244 h 100"/>
                <a:gd name="T46" fmla="*/ 307182 w 100"/>
                <a:gd name="T47" fmla="*/ 182579 h 100"/>
                <a:gd name="T48" fmla="*/ 320834 w 100"/>
                <a:gd name="T49" fmla="*/ 182579 h 100"/>
                <a:gd name="T50" fmla="*/ 184309 w 100"/>
                <a:gd name="T51" fmla="*/ 320374 h 1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0" h="100">
                  <a:moveTo>
                    <a:pt x="50" y="0"/>
                  </a:moveTo>
                  <a:cubicBezTo>
                    <a:pt x="23" y="0"/>
                    <a:pt x="0" y="22"/>
                    <a:pt x="0" y="50"/>
                  </a:cubicBezTo>
                  <a:cubicBezTo>
                    <a:pt x="0" y="77"/>
                    <a:pt x="23" y="100"/>
                    <a:pt x="50" y="100"/>
                  </a:cubicBezTo>
                  <a:cubicBezTo>
                    <a:pt x="78" y="100"/>
                    <a:pt x="100" y="77"/>
                    <a:pt x="100" y="50"/>
                  </a:cubicBezTo>
                  <a:cubicBezTo>
                    <a:pt x="100" y="22"/>
                    <a:pt x="78" y="0"/>
                    <a:pt x="50" y="0"/>
                  </a:cubicBezTo>
                  <a:close/>
                  <a:moveTo>
                    <a:pt x="54" y="93"/>
                  </a:moveTo>
                  <a:cubicBezTo>
                    <a:pt x="54" y="89"/>
                    <a:pt x="54" y="89"/>
                    <a:pt x="54" y="89"/>
                  </a:cubicBezTo>
                  <a:cubicBezTo>
                    <a:pt x="54" y="87"/>
                    <a:pt x="52" y="86"/>
                    <a:pt x="50" y="86"/>
                  </a:cubicBezTo>
                  <a:cubicBezTo>
                    <a:pt x="49" y="86"/>
                    <a:pt x="47" y="87"/>
                    <a:pt x="47" y="89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26" y="91"/>
                    <a:pt x="9" y="74"/>
                    <a:pt x="7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3" y="53"/>
                    <a:pt x="14" y="51"/>
                    <a:pt x="14" y="50"/>
                  </a:cubicBezTo>
                  <a:cubicBezTo>
                    <a:pt x="14" y="48"/>
                    <a:pt x="13" y="46"/>
                    <a:pt x="11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25"/>
                    <a:pt x="26" y="8"/>
                    <a:pt x="47" y="6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2"/>
                    <a:pt x="49" y="14"/>
                    <a:pt x="50" y="14"/>
                  </a:cubicBezTo>
                  <a:cubicBezTo>
                    <a:pt x="52" y="14"/>
                    <a:pt x="54" y="12"/>
                    <a:pt x="54" y="10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75" y="8"/>
                    <a:pt x="92" y="25"/>
                    <a:pt x="94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8" y="46"/>
                    <a:pt x="86" y="48"/>
                    <a:pt x="86" y="50"/>
                  </a:cubicBezTo>
                  <a:cubicBezTo>
                    <a:pt x="86" y="51"/>
                    <a:pt x="88" y="53"/>
                    <a:pt x="90" y="53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74"/>
                    <a:pt x="75" y="91"/>
                    <a:pt x="54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49">
              <a:extLst>
                <a:ext uri="{FF2B5EF4-FFF2-40B4-BE49-F238E27FC236}">
                  <a16:creationId xmlns:a16="http://schemas.microsoft.com/office/drawing/2014/main" id="{3D05572E-211A-4801-B704-B0965CDE11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7618" y="4272917"/>
              <a:ext cx="281110" cy="331784"/>
            </a:xfrm>
            <a:custGeom>
              <a:avLst/>
              <a:gdLst>
                <a:gd name="T0" fmla="*/ 245286 w 137"/>
                <a:gd name="T1" fmla="*/ 79187 h 160"/>
                <a:gd name="T2" fmla="*/ 245286 w 137"/>
                <a:gd name="T3" fmla="*/ 65415 h 160"/>
                <a:gd name="T4" fmla="*/ 262320 w 137"/>
                <a:gd name="T5" fmla="*/ 65415 h 160"/>
                <a:gd name="T6" fmla="*/ 272540 w 137"/>
                <a:gd name="T7" fmla="*/ 55086 h 160"/>
                <a:gd name="T8" fmla="*/ 272540 w 137"/>
                <a:gd name="T9" fmla="*/ 10329 h 160"/>
                <a:gd name="T10" fmla="*/ 262320 w 137"/>
                <a:gd name="T11" fmla="*/ 0 h 160"/>
                <a:gd name="T12" fmla="*/ 204405 w 137"/>
                <a:gd name="T13" fmla="*/ 0 h 160"/>
                <a:gd name="T14" fmla="*/ 194185 w 137"/>
                <a:gd name="T15" fmla="*/ 10329 h 160"/>
                <a:gd name="T16" fmla="*/ 194185 w 137"/>
                <a:gd name="T17" fmla="*/ 55086 h 160"/>
                <a:gd name="T18" fmla="*/ 204405 w 137"/>
                <a:gd name="T19" fmla="*/ 65415 h 160"/>
                <a:gd name="T20" fmla="*/ 221439 w 137"/>
                <a:gd name="T21" fmla="*/ 65415 h 160"/>
                <a:gd name="T22" fmla="*/ 221439 w 137"/>
                <a:gd name="T23" fmla="*/ 79187 h 160"/>
                <a:gd name="T24" fmla="*/ 0 w 137"/>
                <a:gd name="T25" fmla="*/ 316746 h 160"/>
                <a:gd name="T26" fmla="*/ 231659 w 137"/>
                <a:gd name="T27" fmla="*/ 550863 h 160"/>
                <a:gd name="T28" fmla="*/ 466725 w 137"/>
                <a:gd name="T29" fmla="*/ 316746 h 160"/>
                <a:gd name="T30" fmla="*/ 245286 w 137"/>
                <a:gd name="T31" fmla="*/ 79187 h 160"/>
                <a:gd name="T32" fmla="*/ 214625 w 137"/>
                <a:gd name="T33" fmla="*/ 44758 h 160"/>
                <a:gd name="T34" fmla="*/ 214625 w 137"/>
                <a:gd name="T35" fmla="*/ 20657 h 160"/>
                <a:gd name="T36" fmla="*/ 252100 w 137"/>
                <a:gd name="T37" fmla="*/ 20657 h 160"/>
                <a:gd name="T38" fmla="*/ 252100 w 137"/>
                <a:gd name="T39" fmla="*/ 44758 h 160"/>
                <a:gd name="T40" fmla="*/ 214625 w 137"/>
                <a:gd name="T41" fmla="*/ 44758 h 160"/>
                <a:gd name="T42" fmla="*/ 231659 w 137"/>
                <a:gd name="T43" fmla="*/ 526763 h 160"/>
                <a:gd name="T44" fmla="*/ 23847 w 137"/>
                <a:gd name="T45" fmla="*/ 316746 h 160"/>
                <a:gd name="T46" fmla="*/ 231659 w 137"/>
                <a:gd name="T47" fmla="*/ 103287 h 160"/>
                <a:gd name="T48" fmla="*/ 442878 w 137"/>
                <a:gd name="T49" fmla="*/ 316746 h 160"/>
                <a:gd name="T50" fmla="*/ 231659 w 137"/>
                <a:gd name="T51" fmla="*/ 526763 h 16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37" h="160">
                  <a:moveTo>
                    <a:pt x="72" y="23"/>
                  </a:moveTo>
                  <a:cubicBezTo>
                    <a:pt x="72" y="19"/>
                    <a:pt x="72" y="19"/>
                    <a:pt x="72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9" y="19"/>
                    <a:pt x="80" y="18"/>
                    <a:pt x="80" y="16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"/>
                    <a:pt x="79" y="0"/>
                    <a:pt x="77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7" y="1"/>
                    <a:pt x="57" y="3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8"/>
                    <a:pt x="58" y="19"/>
                    <a:pt x="60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29" y="25"/>
                    <a:pt x="0" y="55"/>
                    <a:pt x="0" y="92"/>
                  </a:cubicBezTo>
                  <a:cubicBezTo>
                    <a:pt x="0" y="129"/>
                    <a:pt x="31" y="160"/>
                    <a:pt x="68" y="160"/>
                  </a:cubicBezTo>
                  <a:cubicBezTo>
                    <a:pt x="106" y="160"/>
                    <a:pt x="137" y="129"/>
                    <a:pt x="137" y="92"/>
                  </a:cubicBezTo>
                  <a:cubicBezTo>
                    <a:pt x="137" y="55"/>
                    <a:pt x="108" y="25"/>
                    <a:pt x="72" y="23"/>
                  </a:cubicBezTo>
                  <a:close/>
                  <a:moveTo>
                    <a:pt x="63" y="13"/>
                  </a:moveTo>
                  <a:cubicBezTo>
                    <a:pt x="63" y="6"/>
                    <a:pt x="63" y="6"/>
                    <a:pt x="63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13"/>
                    <a:pt x="74" y="13"/>
                    <a:pt x="74" y="13"/>
                  </a:cubicBezTo>
                  <a:lnTo>
                    <a:pt x="63" y="13"/>
                  </a:lnTo>
                  <a:close/>
                  <a:moveTo>
                    <a:pt x="68" y="153"/>
                  </a:moveTo>
                  <a:cubicBezTo>
                    <a:pt x="34" y="153"/>
                    <a:pt x="7" y="126"/>
                    <a:pt x="7" y="92"/>
                  </a:cubicBezTo>
                  <a:cubicBezTo>
                    <a:pt x="7" y="58"/>
                    <a:pt x="34" y="30"/>
                    <a:pt x="68" y="30"/>
                  </a:cubicBezTo>
                  <a:cubicBezTo>
                    <a:pt x="102" y="30"/>
                    <a:pt x="130" y="58"/>
                    <a:pt x="130" y="92"/>
                  </a:cubicBezTo>
                  <a:cubicBezTo>
                    <a:pt x="130" y="126"/>
                    <a:pt x="102" y="153"/>
                    <a:pt x="68" y="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50">
              <a:extLst>
                <a:ext uri="{FF2B5EF4-FFF2-40B4-BE49-F238E27FC236}">
                  <a16:creationId xmlns:a16="http://schemas.microsoft.com/office/drawing/2014/main" id="{74BD52EA-3F49-4654-B0F6-F01DCB736F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4953" y="4427342"/>
              <a:ext cx="103264" cy="102310"/>
            </a:xfrm>
            <a:custGeom>
              <a:avLst/>
              <a:gdLst>
                <a:gd name="T0" fmla="*/ 168021 w 50"/>
                <a:gd name="T1" fmla="*/ 3467 h 49"/>
                <a:gd name="T2" fmla="*/ 157734 w 50"/>
                <a:gd name="T3" fmla="*/ 0 h 49"/>
                <a:gd name="T4" fmla="*/ 54864 w 50"/>
                <a:gd name="T5" fmla="*/ 48532 h 49"/>
                <a:gd name="T6" fmla="*/ 54864 w 50"/>
                <a:gd name="T7" fmla="*/ 48532 h 49"/>
                <a:gd name="T8" fmla="*/ 54864 w 50"/>
                <a:gd name="T9" fmla="*/ 48532 h 49"/>
                <a:gd name="T10" fmla="*/ 54864 w 50"/>
                <a:gd name="T11" fmla="*/ 48532 h 49"/>
                <a:gd name="T12" fmla="*/ 51435 w 50"/>
                <a:gd name="T13" fmla="*/ 48532 h 49"/>
                <a:gd name="T14" fmla="*/ 51435 w 50"/>
                <a:gd name="T15" fmla="*/ 48532 h 49"/>
                <a:gd name="T16" fmla="*/ 51435 w 50"/>
                <a:gd name="T17" fmla="*/ 48532 h 49"/>
                <a:gd name="T18" fmla="*/ 51435 w 50"/>
                <a:gd name="T19" fmla="*/ 48532 h 49"/>
                <a:gd name="T20" fmla="*/ 51435 w 50"/>
                <a:gd name="T21" fmla="*/ 51999 h 49"/>
                <a:gd name="T22" fmla="*/ 51435 w 50"/>
                <a:gd name="T23" fmla="*/ 51999 h 49"/>
                <a:gd name="T24" fmla="*/ 51435 w 50"/>
                <a:gd name="T25" fmla="*/ 51999 h 49"/>
                <a:gd name="T26" fmla="*/ 48006 w 50"/>
                <a:gd name="T27" fmla="*/ 51999 h 49"/>
                <a:gd name="T28" fmla="*/ 48006 w 50"/>
                <a:gd name="T29" fmla="*/ 51999 h 49"/>
                <a:gd name="T30" fmla="*/ 48006 w 50"/>
                <a:gd name="T31" fmla="*/ 51999 h 49"/>
                <a:gd name="T32" fmla="*/ 3429 w 50"/>
                <a:gd name="T33" fmla="*/ 155997 h 49"/>
                <a:gd name="T34" fmla="*/ 6858 w 50"/>
                <a:gd name="T35" fmla="*/ 166396 h 49"/>
                <a:gd name="T36" fmla="*/ 13716 w 50"/>
                <a:gd name="T37" fmla="*/ 169863 h 49"/>
                <a:gd name="T38" fmla="*/ 17145 w 50"/>
                <a:gd name="T39" fmla="*/ 169863 h 49"/>
                <a:gd name="T40" fmla="*/ 120015 w 50"/>
                <a:gd name="T41" fmla="*/ 124797 h 49"/>
                <a:gd name="T42" fmla="*/ 120015 w 50"/>
                <a:gd name="T43" fmla="*/ 124797 h 49"/>
                <a:gd name="T44" fmla="*/ 120015 w 50"/>
                <a:gd name="T45" fmla="*/ 124797 h 49"/>
                <a:gd name="T46" fmla="*/ 120015 w 50"/>
                <a:gd name="T47" fmla="*/ 121331 h 49"/>
                <a:gd name="T48" fmla="*/ 120015 w 50"/>
                <a:gd name="T49" fmla="*/ 121331 h 49"/>
                <a:gd name="T50" fmla="*/ 120015 w 50"/>
                <a:gd name="T51" fmla="*/ 121331 h 49"/>
                <a:gd name="T52" fmla="*/ 123444 w 50"/>
                <a:gd name="T53" fmla="*/ 121331 h 49"/>
                <a:gd name="T54" fmla="*/ 123444 w 50"/>
                <a:gd name="T55" fmla="*/ 121331 h 49"/>
                <a:gd name="T56" fmla="*/ 123444 w 50"/>
                <a:gd name="T57" fmla="*/ 121331 h 49"/>
                <a:gd name="T58" fmla="*/ 123444 w 50"/>
                <a:gd name="T59" fmla="*/ 121331 h 49"/>
                <a:gd name="T60" fmla="*/ 123444 w 50"/>
                <a:gd name="T61" fmla="*/ 117864 h 49"/>
                <a:gd name="T62" fmla="*/ 123444 w 50"/>
                <a:gd name="T63" fmla="*/ 117864 h 49"/>
                <a:gd name="T64" fmla="*/ 123444 w 50"/>
                <a:gd name="T65" fmla="*/ 117864 h 49"/>
                <a:gd name="T66" fmla="*/ 123444 w 50"/>
                <a:gd name="T67" fmla="*/ 117864 h 49"/>
                <a:gd name="T68" fmla="*/ 171450 w 50"/>
                <a:gd name="T69" fmla="*/ 13866 h 49"/>
                <a:gd name="T70" fmla="*/ 168021 w 50"/>
                <a:gd name="T71" fmla="*/ 3467 h 49"/>
                <a:gd name="T72" fmla="*/ 34290 w 50"/>
                <a:gd name="T73" fmla="*/ 138664 h 49"/>
                <a:gd name="T74" fmla="*/ 61722 w 50"/>
                <a:gd name="T75" fmla="*/ 76265 h 49"/>
                <a:gd name="T76" fmla="*/ 96012 w 50"/>
                <a:gd name="T77" fmla="*/ 110931 h 49"/>
                <a:gd name="T78" fmla="*/ 34290 w 50"/>
                <a:gd name="T79" fmla="*/ 138664 h 49"/>
                <a:gd name="T80" fmla="*/ 109728 w 50"/>
                <a:gd name="T81" fmla="*/ 93598 h 49"/>
                <a:gd name="T82" fmla="*/ 78867 w 50"/>
                <a:gd name="T83" fmla="*/ 62399 h 49"/>
                <a:gd name="T84" fmla="*/ 137160 w 50"/>
                <a:gd name="T85" fmla="*/ 34666 h 49"/>
                <a:gd name="T86" fmla="*/ 109728 w 50"/>
                <a:gd name="T87" fmla="*/ 93598 h 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0" h="49">
                  <a:moveTo>
                    <a:pt x="49" y="1"/>
                  </a:moveTo>
                  <a:cubicBezTo>
                    <a:pt x="48" y="0"/>
                    <a:pt x="47" y="0"/>
                    <a:pt x="4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0" y="46"/>
                    <a:pt x="1" y="48"/>
                    <a:pt x="2" y="48"/>
                  </a:cubicBezTo>
                  <a:cubicBezTo>
                    <a:pt x="2" y="49"/>
                    <a:pt x="3" y="49"/>
                    <a:pt x="4" y="49"/>
                  </a:cubicBezTo>
                  <a:cubicBezTo>
                    <a:pt x="4" y="49"/>
                    <a:pt x="5" y="49"/>
                    <a:pt x="5" y="49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3"/>
                    <a:pt x="50" y="2"/>
                    <a:pt x="49" y="1"/>
                  </a:cubicBezTo>
                  <a:close/>
                  <a:moveTo>
                    <a:pt x="10" y="40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28" y="32"/>
                    <a:pt x="28" y="32"/>
                    <a:pt x="28" y="32"/>
                  </a:cubicBezTo>
                  <a:lnTo>
                    <a:pt x="10" y="40"/>
                  </a:lnTo>
                  <a:close/>
                  <a:moveTo>
                    <a:pt x="32" y="27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40" y="10"/>
                    <a:pt x="40" y="10"/>
                    <a:pt x="40" y="10"/>
                  </a:cubicBezTo>
                  <a:lnTo>
                    <a:pt x="32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" name="Freeform 51">
            <a:extLst>
              <a:ext uri="{FF2B5EF4-FFF2-40B4-BE49-F238E27FC236}">
                <a16:creationId xmlns:a16="http://schemas.microsoft.com/office/drawing/2014/main" id="{90DC7256-1008-4B13-8004-CC73234FB754}"/>
              </a:ext>
            </a:extLst>
          </p:cNvPr>
          <p:cNvSpPr>
            <a:spLocks noEditPoints="1"/>
          </p:cNvSpPr>
          <p:nvPr/>
        </p:nvSpPr>
        <p:spPr bwMode="auto">
          <a:xfrm>
            <a:off x="2753027" y="5348399"/>
            <a:ext cx="426116" cy="329498"/>
          </a:xfrm>
          <a:custGeom>
            <a:avLst/>
            <a:gdLst>
              <a:gd name="T0" fmla="*/ 443706 w 160"/>
              <a:gd name="T1" fmla="*/ 123593 h 123"/>
              <a:gd name="T2" fmla="*/ 399336 w 160"/>
              <a:gd name="T3" fmla="*/ 0 h 123"/>
              <a:gd name="T4" fmla="*/ 0 w 160"/>
              <a:gd name="T5" fmla="*/ 44631 h 123"/>
              <a:gd name="T6" fmla="*/ 44371 w 160"/>
              <a:gd name="T7" fmla="*/ 298682 h 123"/>
              <a:gd name="T8" fmla="*/ 102394 w 160"/>
              <a:gd name="T9" fmla="*/ 377644 h 123"/>
              <a:gd name="T10" fmla="*/ 501729 w 160"/>
              <a:gd name="T11" fmla="*/ 422275 h 123"/>
              <a:gd name="T12" fmla="*/ 546100 w 160"/>
              <a:gd name="T13" fmla="*/ 171657 h 123"/>
              <a:gd name="T14" fmla="*/ 27305 w 160"/>
              <a:gd name="T15" fmla="*/ 44631 h 123"/>
              <a:gd name="T16" fmla="*/ 399336 w 160"/>
              <a:gd name="T17" fmla="*/ 27465 h 123"/>
              <a:gd name="T18" fmla="*/ 419814 w 160"/>
              <a:gd name="T19" fmla="*/ 65229 h 123"/>
              <a:gd name="T20" fmla="*/ 27305 w 160"/>
              <a:gd name="T21" fmla="*/ 44631 h 123"/>
              <a:gd name="T22" fmla="*/ 102394 w 160"/>
              <a:gd name="T23" fmla="*/ 271217 h 123"/>
              <a:gd name="T24" fmla="*/ 27305 w 160"/>
              <a:gd name="T25" fmla="*/ 250618 h 123"/>
              <a:gd name="T26" fmla="*/ 105807 w 160"/>
              <a:gd name="T27" fmla="*/ 151058 h 123"/>
              <a:gd name="T28" fmla="*/ 27305 w 160"/>
              <a:gd name="T29" fmla="*/ 123593 h 123"/>
              <a:gd name="T30" fmla="*/ 419814 w 160"/>
              <a:gd name="T31" fmla="*/ 89261 h 123"/>
              <a:gd name="T32" fmla="*/ 146764 w 160"/>
              <a:gd name="T33" fmla="*/ 123593 h 123"/>
              <a:gd name="T34" fmla="*/ 27305 w 160"/>
              <a:gd name="T35" fmla="*/ 123593 h 123"/>
              <a:gd name="T36" fmla="*/ 146764 w 160"/>
              <a:gd name="T37" fmla="*/ 394810 h 123"/>
              <a:gd name="T38" fmla="*/ 126286 w 160"/>
              <a:gd name="T39" fmla="*/ 171657 h 123"/>
              <a:gd name="T40" fmla="*/ 433467 w 160"/>
              <a:gd name="T41" fmla="*/ 151058 h 123"/>
              <a:gd name="T42" fmla="*/ 501729 w 160"/>
              <a:gd name="T43" fmla="*/ 151058 h 123"/>
              <a:gd name="T44" fmla="*/ 518795 w 160"/>
              <a:gd name="T45" fmla="*/ 377644 h 123"/>
              <a:gd name="T46" fmla="*/ 501729 w 160"/>
              <a:gd name="T47" fmla="*/ 394810 h 123"/>
              <a:gd name="T48" fmla="*/ 324247 w 160"/>
              <a:gd name="T49" fmla="*/ 223153 h 123"/>
              <a:gd name="T50" fmla="*/ 221853 w 160"/>
              <a:gd name="T51" fmla="*/ 274650 h 123"/>
              <a:gd name="T52" fmla="*/ 324247 w 160"/>
              <a:gd name="T53" fmla="*/ 322714 h 123"/>
              <a:gd name="T54" fmla="*/ 426641 w 160"/>
              <a:gd name="T55" fmla="*/ 274650 h 123"/>
              <a:gd name="T56" fmla="*/ 307181 w 160"/>
              <a:gd name="T57" fmla="*/ 302115 h 123"/>
              <a:gd name="T58" fmla="*/ 249158 w 160"/>
              <a:gd name="T59" fmla="*/ 274650 h 123"/>
              <a:gd name="T60" fmla="*/ 307181 w 160"/>
              <a:gd name="T61" fmla="*/ 243752 h 123"/>
              <a:gd name="T62" fmla="*/ 307181 w 160"/>
              <a:gd name="T63" fmla="*/ 302115 h 123"/>
              <a:gd name="T64" fmla="*/ 327660 w 160"/>
              <a:gd name="T65" fmla="*/ 274650 h 123"/>
              <a:gd name="T66" fmla="*/ 399336 w 160"/>
              <a:gd name="T67" fmla="*/ 274650 h 1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23">
                <a:moveTo>
                  <a:pt x="147" y="36"/>
                </a:moveTo>
                <a:cubicBezTo>
                  <a:pt x="130" y="36"/>
                  <a:pt x="130" y="36"/>
                  <a:pt x="130" y="36"/>
                </a:cubicBezTo>
                <a:cubicBezTo>
                  <a:pt x="130" y="13"/>
                  <a:pt x="130" y="13"/>
                  <a:pt x="130" y="13"/>
                </a:cubicBezTo>
                <a:cubicBezTo>
                  <a:pt x="130" y="6"/>
                  <a:pt x="124" y="0"/>
                  <a:pt x="117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1"/>
                  <a:pt x="6" y="87"/>
                  <a:pt x="13" y="87"/>
                </a:cubicBezTo>
                <a:cubicBezTo>
                  <a:pt x="30" y="87"/>
                  <a:pt x="30" y="87"/>
                  <a:pt x="30" y="87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7"/>
                  <a:pt x="36" y="123"/>
                  <a:pt x="43" y="123"/>
                </a:cubicBezTo>
                <a:cubicBezTo>
                  <a:pt x="147" y="123"/>
                  <a:pt x="147" y="123"/>
                  <a:pt x="147" y="123"/>
                </a:cubicBezTo>
                <a:cubicBezTo>
                  <a:pt x="154" y="123"/>
                  <a:pt x="160" y="117"/>
                  <a:pt x="160" y="11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2"/>
                  <a:pt x="154" y="36"/>
                  <a:pt x="147" y="36"/>
                </a:cubicBezTo>
                <a:close/>
                <a:moveTo>
                  <a:pt x="8" y="13"/>
                </a:moveTo>
                <a:cubicBezTo>
                  <a:pt x="8" y="10"/>
                  <a:pt x="10" y="8"/>
                  <a:pt x="13" y="8"/>
                </a:cubicBezTo>
                <a:cubicBezTo>
                  <a:pt x="117" y="8"/>
                  <a:pt x="117" y="8"/>
                  <a:pt x="117" y="8"/>
                </a:cubicBezTo>
                <a:cubicBezTo>
                  <a:pt x="120" y="8"/>
                  <a:pt x="123" y="10"/>
                  <a:pt x="123" y="13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8" y="19"/>
                  <a:pt x="8" y="19"/>
                  <a:pt x="8" y="19"/>
                </a:cubicBezTo>
                <a:lnTo>
                  <a:pt x="8" y="13"/>
                </a:lnTo>
                <a:close/>
                <a:moveTo>
                  <a:pt x="30" y="50"/>
                </a:moveTo>
                <a:cubicBezTo>
                  <a:pt x="30" y="79"/>
                  <a:pt x="30" y="79"/>
                  <a:pt x="30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0" y="79"/>
                  <a:pt x="8" y="76"/>
                  <a:pt x="8" y="73"/>
                </a:cubicBezTo>
                <a:cubicBezTo>
                  <a:pt x="8" y="44"/>
                  <a:pt x="8" y="44"/>
                  <a:pt x="8" y="44"/>
                </a:cubicBezTo>
                <a:cubicBezTo>
                  <a:pt x="31" y="44"/>
                  <a:pt x="31" y="44"/>
                  <a:pt x="31" y="44"/>
                </a:cubicBezTo>
                <a:cubicBezTo>
                  <a:pt x="30" y="46"/>
                  <a:pt x="30" y="48"/>
                  <a:pt x="30" y="50"/>
                </a:cubicBezTo>
                <a:close/>
                <a:moveTo>
                  <a:pt x="8" y="36"/>
                </a:moveTo>
                <a:cubicBezTo>
                  <a:pt x="8" y="26"/>
                  <a:pt x="8" y="26"/>
                  <a:pt x="8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3" y="36"/>
                  <a:pt x="123" y="36"/>
                  <a:pt x="12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2" y="36"/>
                  <a:pt x="42" y="36"/>
                </a:cubicBezTo>
                <a:lnTo>
                  <a:pt x="8" y="36"/>
                </a:lnTo>
                <a:close/>
                <a:moveTo>
                  <a:pt x="147" y="115"/>
                </a:moveTo>
                <a:cubicBezTo>
                  <a:pt x="43" y="115"/>
                  <a:pt x="43" y="115"/>
                  <a:pt x="43" y="115"/>
                </a:cubicBezTo>
                <a:cubicBezTo>
                  <a:pt x="40" y="115"/>
                  <a:pt x="37" y="113"/>
                  <a:pt x="37" y="11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47"/>
                  <a:pt x="40" y="44"/>
                  <a:pt x="43" y="44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50" y="44"/>
                  <a:pt x="152" y="47"/>
                  <a:pt x="152" y="5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2" y="113"/>
                  <a:pt x="150" y="115"/>
                  <a:pt x="147" y="115"/>
                </a:cubicBezTo>
                <a:close/>
                <a:moveTo>
                  <a:pt x="106" y="61"/>
                </a:moveTo>
                <a:cubicBezTo>
                  <a:pt x="102" y="61"/>
                  <a:pt x="98" y="63"/>
                  <a:pt x="95" y="65"/>
                </a:cubicBezTo>
                <a:cubicBezTo>
                  <a:pt x="92" y="63"/>
                  <a:pt x="88" y="61"/>
                  <a:pt x="83" y="61"/>
                </a:cubicBezTo>
                <a:cubicBezTo>
                  <a:pt x="73" y="61"/>
                  <a:pt x="65" y="70"/>
                  <a:pt x="65" y="80"/>
                </a:cubicBezTo>
                <a:cubicBezTo>
                  <a:pt x="65" y="90"/>
                  <a:pt x="73" y="98"/>
                  <a:pt x="83" y="98"/>
                </a:cubicBezTo>
                <a:cubicBezTo>
                  <a:pt x="88" y="98"/>
                  <a:pt x="92" y="97"/>
                  <a:pt x="95" y="94"/>
                </a:cubicBezTo>
                <a:cubicBezTo>
                  <a:pt x="98" y="97"/>
                  <a:pt x="102" y="98"/>
                  <a:pt x="106" y="98"/>
                </a:cubicBezTo>
                <a:cubicBezTo>
                  <a:pt x="116" y="98"/>
                  <a:pt x="125" y="90"/>
                  <a:pt x="125" y="80"/>
                </a:cubicBezTo>
                <a:cubicBezTo>
                  <a:pt x="125" y="70"/>
                  <a:pt x="116" y="61"/>
                  <a:pt x="106" y="61"/>
                </a:cubicBezTo>
                <a:close/>
                <a:moveTo>
                  <a:pt x="90" y="88"/>
                </a:moveTo>
                <a:cubicBezTo>
                  <a:pt x="88" y="90"/>
                  <a:pt x="86" y="90"/>
                  <a:pt x="83" y="90"/>
                </a:cubicBezTo>
                <a:cubicBezTo>
                  <a:pt x="77" y="90"/>
                  <a:pt x="73" y="86"/>
                  <a:pt x="73" y="80"/>
                </a:cubicBezTo>
                <a:cubicBezTo>
                  <a:pt x="73" y="74"/>
                  <a:pt x="77" y="69"/>
                  <a:pt x="83" y="69"/>
                </a:cubicBezTo>
                <a:cubicBezTo>
                  <a:pt x="86" y="69"/>
                  <a:pt x="88" y="70"/>
                  <a:pt x="90" y="71"/>
                </a:cubicBezTo>
                <a:cubicBezTo>
                  <a:pt x="89" y="74"/>
                  <a:pt x="88" y="77"/>
                  <a:pt x="88" y="80"/>
                </a:cubicBezTo>
                <a:cubicBezTo>
                  <a:pt x="88" y="83"/>
                  <a:pt x="89" y="86"/>
                  <a:pt x="90" y="88"/>
                </a:cubicBezTo>
                <a:close/>
                <a:moveTo>
                  <a:pt x="106" y="90"/>
                </a:moveTo>
                <a:cubicBezTo>
                  <a:pt x="100" y="90"/>
                  <a:pt x="96" y="86"/>
                  <a:pt x="96" y="80"/>
                </a:cubicBezTo>
                <a:cubicBezTo>
                  <a:pt x="96" y="74"/>
                  <a:pt x="100" y="69"/>
                  <a:pt x="106" y="69"/>
                </a:cubicBezTo>
                <a:cubicBezTo>
                  <a:pt x="112" y="69"/>
                  <a:pt x="117" y="74"/>
                  <a:pt x="117" y="80"/>
                </a:cubicBezTo>
                <a:cubicBezTo>
                  <a:pt x="117" y="86"/>
                  <a:pt x="112" y="90"/>
                  <a:pt x="106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62">
            <a:extLst>
              <a:ext uri="{FF2B5EF4-FFF2-40B4-BE49-F238E27FC236}">
                <a16:creationId xmlns:a16="http://schemas.microsoft.com/office/drawing/2014/main" id="{1A45C10B-1608-460F-AC0A-B7B85F3E2AA1}"/>
              </a:ext>
            </a:extLst>
          </p:cNvPr>
          <p:cNvSpPr>
            <a:spLocks noEditPoints="1"/>
          </p:cNvSpPr>
          <p:nvPr/>
        </p:nvSpPr>
        <p:spPr bwMode="auto">
          <a:xfrm>
            <a:off x="3757144" y="1325247"/>
            <a:ext cx="391432" cy="381524"/>
          </a:xfrm>
          <a:custGeom>
            <a:avLst/>
            <a:gdLst>
              <a:gd name="T0" fmla="*/ 488000 w 147"/>
              <a:gd name="T1" fmla="*/ 461404 h 142"/>
              <a:gd name="T2" fmla="*/ 252531 w 147"/>
              <a:gd name="T3" fmla="*/ 461404 h 142"/>
              <a:gd name="T4" fmla="*/ 491412 w 147"/>
              <a:gd name="T5" fmla="*/ 216929 h 142"/>
              <a:gd name="T6" fmla="*/ 491412 w 147"/>
              <a:gd name="T7" fmla="*/ 179052 h 142"/>
              <a:gd name="T8" fmla="*/ 327608 w 147"/>
              <a:gd name="T9" fmla="*/ 10330 h 142"/>
              <a:gd name="T10" fmla="*/ 290070 w 147"/>
              <a:gd name="T11" fmla="*/ 10330 h 142"/>
              <a:gd name="T12" fmla="*/ 23888 w 147"/>
              <a:gd name="T13" fmla="*/ 278908 h 142"/>
              <a:gd name="T14" fmla="*/ 0 w 147"/>
              <a:gd name="T15" fmla="*/ 337444 h 142"/>
              <a:gd name="T16" fmla="*/ 23888 w 147"/>
              <a:gd name="T17" fmla="*/ 392537 h 142"/>
              <a:gd name="T18" fmla="*/ 105790 w 147"/>
              <a:gd name="T19" fmla="*/ 475177 h 142"/>
              <a:gd name="T20" fmla="*/ 136503 w 147"/>
              <a:gd name="T21" fmla="*/ 488950 h 142"/>
              <a:gd name="T22" fmla="*/ 488000 w 147"/>
              <a:gd name="T23" fmla="*/ 488950 h 142"/>
              <a:gd name="T24" fmla="*/ 501650 w 147"/>
              <a:gd name="T25" fmla="*/ 475177 h 142"/>
              <a:gd name="T26" fmla="*/ 488000 w 147"/>
              <a:gd name="T27" fmla="*/ 461404 h 142"/>
              <a:gd name="T28" fmla="*/ 136503 w 147"/>
              <a:gd name="T29" fmla="*/ 461404 h 142"/>
              <a:gd name="T30" fmla="*/ 122853 w 147"/>
              <a:gd name="T31" fmla="*/ 454517 h 142"/>
              <a:gd name="T32" fmla="*/ 44364 w 147"/>
              <a:gd name="T33" fmla="*/ 375321 h 142"/>
              <a:gd name="T34" fmla="*/ 44364 w 147"/>
              <a:gd name="T35" fmla="*/ 296125 h 142"/>
              <a:gd name="T36" fmla="*/ 85315 w 147"/>
              <a:gd name="T37" fmla="*/ 254805 h 142"/>
              <a:gd name="T38" fmla="*/ 228643 w 147"/>
              <a:gd name="T39" fmla="*/ 395981 h 142"/>
              <a:gd name="T40" fmla="*/ 238881 w 147"/>
              <a:gd name="T41" fmla="*/ 402867 h 142"/>
              <a:gd name="T42" fmla="*/ 249119 w 147"/>
              <a:gd name="T43" fmla="*/ 395981 h 142"/>
              <a:gd name="T44" fmla="*/ 249119 w 147"/>
              <a:gd name="T45" fmla="*/ 378764 h 142"/>
              <a:gd name="T46" fmla="*/ 105790 w 147"/>
              <a:gd name="T47" fmla="*/ 234145 h 142"/>
              <a:gd name="T48" fmla="*/ 307133 w 147"/>
              <a:gd name="T49" fmla="*/ 30990 h 142"/>
              <a:gd name="T50" fmla="*/ 474349 w 147"/>
              <a:gd name="T51" fmla="*/ 196269 h 142"/>
              <a:gd name="T52" fmla="*/ 211580 w 147"/>
              <a:gd name="T53" fmla="*/ 461404 h 142"/>
              <a:gd name="T54" fmla="*/ 136503 w 147"/>
              <a:gd name="T55" fmla="*/ 461404 h 14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7" h="142">
                <a:moveTo>
                  <a:pt x="143" y="134"/>
                </a:moveTo>
                <a:cubicBezTo>
                  <a:pt x="74" y="134"/>
                  <a:pt x="74" y="134"/>
                  <a:pt x="74" y="134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47" y="60"/>
                  <a:pt x="147" y="55"/>
                  <a:pt x="144" y="52"/>
                </a:cubicBezTo>
                <a:cubicBezTo>
                  <a:pt x="96" y="3"/>
                  <a:pt x="96" y="3"/>
                  <a:pt x="96" y="3"/>
                </a:cubicBezTo>
                <a:cubicBezTo>
                  <a:pt x="93" y="0"/>
                  <a:pt x="88" y="0"/>
                  <a:pt x="85" y="3"/>
                </a:cubicBezTo>
                <a:cubicBezTo>
                  <a:pt x="7" y="81"/>
                  <a:pt x="7" y="81"/>
                  <a:pt x="7" y="81"/>
                </a:cubicBezTo>
                <a:cubicBezTo>
                  <a:pt x="3" y="85"/>
                  <a:pt x="0" y="91"/>
                  <a:pt x="0" y="98"/>
                </a:cubicBezTo>
                <a:cubicBezTo>
                  <a:pt x="0" y="104"/>
                  <a:pt x="3" y="110"/>
                  <a:pt x="7" y="114"/>
                </a:cubicBezTo>
                <a:cubicBezTo>
                  <a:pt x="31" y="138"/>
                  <a:pt x="31" y="138"/>
                  <a:pt x="31" y="138"/>
                </a:cubicBezTo>
                <a:cubicBezTo>
                  <a:pt x="33" y="140"/>
                  <a:pt x="37" y="142"/>
                  <a:pt x="40" y="142"/>
                </a:cubicBezTo>
                <a:cubicBezTo>
                  <a:pt x="143" y="142"/>
                  <a:pt x="143" y="142"/>
                  <a:pt x="143" y="142"/>
                </a:cubicBezTo>
                <a:cubicBezTo>
                  <a:pt x="145" y="142"/>
                  <a:pt x="147" y="140"/>
                  <a:pt x="147" y="138"/>
                </a:cubicBezTo>
                <a:cubicBezTo>
                  <a:pt x="147" y="136"/>
                  <a:pt x="145" y="134"/>
                  <a:pt x="143" y="134"/>
                </a:cubicBezTo>
                <a:close/>
                <a:moveTo>
                  <a:pt x="40" y="134"/>
                </a:moveTo>
                <a:cubicBezTo>
                  <a:pt x="39" y="134"/>
                  <a:pt x="37" y="133"/>
                  <a:pt x="36" y="132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7" y="103"/>
                  <a:pt x="7" y="93"/>
                  <a:pt x="13" y="86"/>
                </a:cubicBezTo>
                <a:cubicBezTo>
                  <a:pt x="25" y="74"/>
                  <a:pt x="25" y="74"/>
                  <a:pt x="25" y="74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8" y="116"/>
                  <a:pt x="69" y="117"/>
                  <a:pt x="70" y="117"/>
                </a:cubicBezTo>
                <a:cubicBezTo>
                  <a:pt x="71" y="117"/>
                  <a:pt x="72" y="116"/>
                  <a:pt x="73" y="115"/>
                </a:cubicBezTo>
                <a:cubicBezTo>
                  <a:pt x="74" y="114"/>
                  <a:pt x="74" y="111"/>
                  <a:pt x="73" y="110"/>
                </a:cubicBezTo>
                <a:cubicBezTo>
                  <a:pt x="31" y="68"/>
                  <a:pt x="31" y="68"/>
                  <a:pt x="31" y="68"/>
                </a:cubicBezTo>
                <a:cubicBezTo>
                  <a:pt x="90" y="9"/>
                  <a:pt x="90" y="9"/>
                  <a:pt x="90" y="9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62" y="134"/>
                  <a:pt x="62" y="134"/>
                  <a:pt x="62" y="134"/>
                </a:cubicBezTo>
                <a:lnTo>
                  <a:pt x="40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63">
            <a:extLst>
              <a:ext uri="{FF2B5EF4-FFF2-40B4-BE49-F238E27FC236}">
                <a16:creationId xmlns:a16="http://schemas.microsoft.com/office/drawing/2014/main" id="{EA9E327C-506F-4940-86ED-2815D4145F26}"/>
              </a:ext>
            </a:extLst>
          </p:cNvPr>
          <p:cNvSpPr>
            <a:spLocks noEditPoints="1"/>
          </p:cNvSpPr>
          <p:nvPr/>
        </p:nvSpPr>
        <p:spPr bwMode="auto">
          <a:xfrm>
            <a:off x="3752756" y="2400716"/>
            <a:ext cx="431070" cy="245264"/>
          </a:xfrm>
          <a:custGeom>
            <a:avLst/>
            <a:gdLst>
              <a:gd name="T0" fmla="*/ 538809 w 162"/>
              <a:gd name="T1" fmla="*/ 131257 h 91"/>
              <a:gd name="T2" fmla="*/ 426273 w 162"/>
              <a:gd name="T3" fmla="*/ 34541 h 91"/>
              <a:gd name="T4" fmla="*/ 279635 w 162"/>
              <a:gd name="T5" fmla="*/ 0 h 91"/>
              <a:gd name="T6" fmla="*/ 272815 w 162"/>
              <a:gd name="T7" fmla="*/ 0 h 91"/>
              <a:gd name="T8" fmla="*/ 126177 w 162"/>
              <a:gd name="T9" fmla="*/ 34541 h 91"/>
              <a:gd name="T10" fmla="*/ 13641 w 162"/>
              <a:gd name="T11" fmla="*/ 131257 h 91"/>
              <a:gd name="T12" fmla="*/ 13641 w 162"/>
              <a:gd name="T13" fmla="*/ 183068 h 91"/>
              <a:gd name="T14" fmla="*/ 126177 w 162"/>
              <a:gd name="T15" fmla="*/ 276330 h 91"/>
              <a:gd name="T16" fmla="*/ 272815 w 162"/>
              <a:gd name="T17" fmla="*/ 314325 h 91"/>
              <a:gd name="T18" fmla="*/ 279635 w 162"/>
              <a:gd name="T19" fmla="*/ 314325 h 91"/>
              <a:gd name="T20" fmla="*/ 426273 w 162"/>
              <a:gd name="T21" fmla="*/ 276330 h 91"/>
              <a:gd name="T22" fmla="*/ 538809 w 162"/>
              <a:gd name="T23" fmla="*/ 183068 h 91"/>
              <a:gd name="T24" fmla="*/ 538809 w 162"/>
              <a:gd name="T25" fmla="*/ 131257 h 91"/>
              <a:gd name="T26" fmla="*/ 136407 w 162"/>
              <a:gd name="T27" fmla="*/ 259059 h 91"/>
              <a:gd name="T28" fmla="*/ 30692 w 162"/>
              <a:gd name="T29" fmla="*/ 169252 h 91"/>
              <a:gd name="T30" fmla="*/ 30692 w 162"/>
              <a:gd name="T31" fmla="*/ 145073 h 91"/>
              <a:gd name="T32" fmla="*/ 136407 w 162"/>
              <a:gd name="T33" fmla="*/ 55266 h 91"/>
              <a:gd name="T34" fmla="*/ 173919 w 162"/>
              <a:gd name="T35" fmla="*/ 41449 h 91"/>
              <a:gd name="T36" fmla="*/ 122767 w 162"/>
              <a:gd name="T37" fmla="*/ 155435 h 91"/>
              <a:gd name="T38" fmla="*/ 173919 w 162"/>
              <a:gd name="T39" fmla="*/ 272876 h 91"/>
              <a:gd name="T40" fmla="*/ 136407 w 162"/>
              <a:gd name="T41" fmla="*/ 259059 h 91"/>
              <a:gd name="T42" fmla="*/ 276225 w 162"/>
              <a:gd name="T43" fmla="*/ 290146 h 91"/>
              <a:gd name="T44" fmla="*/ 143228 w 162"/>
              <a:gd name="T45" fmla="*/ 155435 h 91"/>
              <a:gd name="T46" fmla="*/ 276225 w 162"/>
              <a:gd name="T47" fmla="*/ 24179 h 91"/>
              <a:gd name="T48" fmla="*/ 409222 w 162"/>
              <a:gd name="T49" fmla="*/ 155435 h 91"/>
              <a:gd name="T50" fmla="*/ 276225 w 162"/>
              <a:gd name="T51" fmla="*/ 290146 h 91"/>
              <a:gd name="T52" fmla="*/ 521758 w 162"/>
              <a:gd name="T53" fmla="*/ 169252 h 91"/>
              <a:gd name="T54" fmla="*/ 416043 w 162"/>
              <a:gd name="T55" fmla="*/ 259059 h 91"/>
              <a:gd name="T56" fmla="*/ 378531 w 162"/>
              <a:gd name="T57" fmla="*/ 272876 h 91"/>
              <a:gd name="T58" fmla="*/ 429683 w 162"/>
              <a:gd name="T59" fmla="*/ 155435 h 91"/>
              <a:gd name="T60" fmla="*/ 378531 w 162"/>
              <a:gd name="T61" fmla="*/ 41449 h 91"/>
              <a:gd name="T62" fmla="*/ 416043 w 162"/>
              <a:gd name="T63" fmla="*/ 55266 h 91"/>
              <a:gd name="T64" fmla="*/ 521758 w 162"/>
              <a:gd name="T65" fmla="*/ 145073 h 91"/>
              <a:gd name="T66" fmla="*/ 521758 w 162"/>
              <a:gd name="T67" fmla="*/ 169252 h 9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2" h="91">
                <a:moveTo>
                  <a:pt x="158" y="38"/>
                </a:moveTo>
                <a:cubicBezTo>
                  <a:pt x="149" y="26"/>
                  <a:pt x="138" y="17"/>
                  <a:pt x="125" y="10"/>
                </a:cubicBezTo>
                <a:cubicBezTo>
                  <a:pt x="111" y="4"/>
                  <a:pt x="97" y="0"/>
                  <a:pt x="82" y="0"/>
                </a:cubicBezTo>
                <a:cubicBezTo>
                  <a:pt x="82" y="0"/>
                  <a:pt x="80" y="0"/>
                  <a:pt x="80" y="0"/>
                </a:cubicBezTo>
                <a:cubicBezTo>
                  <a:pt x="65" y="0"/>
                  <a:pt x="51" y="4"/>
                  <a:pt x="37" y="10"/>
                </a:cubicBezTo>
                <a:cubicBezTo>
                  <a:pt x="24" y="17"/>
                  <a:pt x="13" y="26"/>
                  <a:pt x="4" y="38"/>
                </a:cubicBezTo>
                <a:cubicBezTo>
                  <a:pt x="0" y="42"/>
                  <a:pt x="0" y="48"/>
                  <a:pt x="4" y="53"/>
                </a:cubicBezTo>
                <a:cubicBezTo>
                  <a:pt x="13" y="64"/>
                  <a:pt x="24" y="74"/>
                  <a:pt x="37" y="80"/>
                </a:cubicBezTo>
                <a:cubicBezTo>
                  <a:pt x="51" y="87"/>
                  <a:pt x="65" y="91"/>
                  <a:pt x="80" y="91"/>
                </a:cubicBezTo>
                <a:cubicBezTo>
                  <a:pt x="80" y="91"/>
                  <a:pt x="82" y="91"/>
                  <a:pt x="82" y="91"/>
                </a:cubicBezTo>
                <a:cubicBezTo>
                  <a:pt x="97" y="91"/>
                  <a:pt x="111" y="87"/>
                  <a:pt x="125" y="80"/>
                </a:cubicBezTo>
                <a:cubicBezTo>
                  <a:pt x="138" y="74"/>
                  <a:pt x="149" y="64"/>
                  <a:pt x="158" y="53"/>
                </a:cubicBezTo>
                <a:cubicBezTo>
                  <a:pt x="162" y="48"/>
                  <a:pt x="162" y="42"/>
                  <a:pt x="158" y="38"/>
                </a:cubicBezTo>
                <a:close/>
                <a:moveTo>
                  <a:pt x="40" y="75"/>
                </a:moveTo>
                <a:cubicBezTo>
                  <a:pt x="28" y="69"/>
                  <a:pt x="17" y="60"/>
                  <a:pt x="9" y="49"/>
                </a:cubicBezTo>
                <a:cubicBezTo>
                  <a:pt x="7" y="47"/>
                  <a:pt x="7" y="44"/>
                  <a:pt x="9" y="42"/>
                </a:cubicBezTo>
                <a:cubicBezTo>
                  <a:pt x="17" y="31"/>
                  <a:pt x="28" y="22"/>
                  <a:pt x="40" y="16"/>
                </a:cubicBezTo>
                <a:cubicBezTo>
                  <a:pt x="44" y="14"/>
                  <a:pt x="47" y="13"/>
                  <a:pt x="51" y="12"/>
                </a:cubicBezTo>
                <a:cubicBezTo>
                  <a:pt x="41" y="20"/>
                  <a:pt x="36" y="32"/>
                  <a:pt x="36" y="45"/>
                </a:cubicBezTo>
                <a:cubicBezTo>
                  <a:pt x="36" y="59"/>
                  <a:pt x="41" y="71"/>
                  <a:pt x="51" y="79"/>
                </a:cubicBezTo>
                <a:cubicBezTo>
                  <a:pt x="47" y="78"/>
                  <a:pt x="44" y="76"/>
                  <a:pt x="40" y="75"/>
                </a:cubicBezTo>
                <a:close/>
                <a:moveTo>
                  <a:pt x="81" y="84"/>
                </a:moveTo>
                <a:cubicBezTo>
                  <a:pt x="60" y="84"/>
                  <a:pt x="42" y="67"/>
                  <a:pt x="42" y="45"/>
                </a:cubicBezTo>
                <a:cubicBezTo>
                  <a:pt x="42" y="24"/>
                  <a:pt x="60" y="7"/>
                  <a:pt x="81" y="7"/>
                </a:cubicBezTo>
                <a:cubicBezTo>
                  <a:pt x="102" y="7"/>
                  <a:pt x="120" y="24"/>
                  <a:pt x="120" y="45"/>
                </a:cubicBezTo>
                <a:cubicBezTo>
                  <a:pt x="120" y="67"/>
                  <a:pt x="102" y="84"/>
                  <a:pt x="81" y="84"/>
                </a:cubicBezTo>
                <a:close/>
                <a:moveTo>
                  <a:pt x="153" y="49"/>
                </a:moveTo>
                <a:cubicBezTo>
                  <a:pt x="145" y="60"/>
                  <a:pt x="134" y="69"/>
                  <a:pt x="122" y="75"/>
                </a:cubicBezTo>
                <a:cubicBezTo>
                  <a:pt x="118" y="76"/>
                  <a:pt x="115" y="78"/>
                  <a:pt x="111" y="79"/>
                </a:cubicBezTo>
                <a:cubicBezTo>
                  <a:pt x="121" y="71"/>
                  <a:pt x="126" y="59"/>
                  <a:pt x="126" y="45"/>
                </a:cubicBezTo>
                <a:cubicBezTo>
                  <a:pt x="126" y="32"/>
                  <a:pt x="121" y="20"/>
                  <a:pt x="111" y="12"/>
                </a:cubicBezTo>
                <a:cubicBezTo>
                  <a:pt x="115" y="13"/>
                  <a:pt x="118" y="14"/>
                  <a:pt x="122" y="16"/>
                </a:cubicBezTo>
                <a:cubicBezTo>
                  <a:pt x="134" y="22"/>
                  <a:pt x="145" y="31"/>
                  <a:pt x="153" y="42"/>
                </a:cubicBezTo>
                <a:cubicBezTo>
                  <a:pt x="155" y="44"/>
                  <a:pt x="155" y="47"/>
                  <a:pt x="153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64">
            <a:extLst>
              <a:ext uri="{FF2B5EF4-FFF2-40B4-BE49-F238E27FC236}">
                <a16:creationId xmlns:a16="http://schemas.microsoft.com/office/drawing/2014/main" id="{BBAF622C-AAC3-45C4-9515-366DBD8EE79A}"/>
              </a:ext>
            </a:extLst>
          </p:cNvPr>
          <p:cNvSpPr>
            <a:spLocks noEditPoints="1"/>
          </p:cNvSpPr>
          <p:nvPr/>
        </p:nvSpPr>
        <p:spPr bwMode="auto">
          <a:xfrm>
            <a:off x="3923871" y="2478753"/>
            <a:ext cx="90428" cy="89190"/>
          </a:xfrm>
          <a:custGeom>
            <a:avLst/>
            <a:gdLst>
              <a:gd name="T0" fmla="*/ 57944 w 34"/>
              <a:gd name="T1" fmla="*/ 0 h 33"/>
              <a:gd name="T2" fmla="*/ 0 w 34"/>
              <a:gd name="T3" fmla="*/ 55418 h 33"/>
              <a:gd name="T4" fmla="*/ 57944 w 34"/>
              <a:gd name="T5" fmla="*/ 114300 h 33"/>
              <a:gd name="T6" fmla="*/ 115888 w 34"/>
              <a:gd name="T7" fmla="*/ 55418 h 33"/>
              <a:gd name="T8" fmla="*/ 57944 w 34"/>
              <a:gd name="T9" fmla="*/ 0 h 33"/>
              <a:gd name="T10" fmla="*/ 57944 w 34"/>
              <a:gd name="T11" fmla="*/ 90055 h 33"/>
              <a:gd name="T12" fmla="*/ 23859 w 34"/>
              <a:gd name="T13" fmla="*/ 55418 h 33"/>
              <a:gd name="T14" fmla="*/ 57944 w 34"/>
              <a:gd name="T15" fmla="*/ 20782 h 33"/>
              <a:gd name="T16" fmla="*/ 92029 w 34"/>
              <a:gd name="T17" fmla="*/ 55418 h 33"/>
              <a:gd name="T18" fmla="*/ 57944 w 34"/>
              <a:gd name="T19" fmla="*/ 90055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17" y="0"/>
                </a:moveTo>
                <a:cubicBezTo>
                  <a:pt x="8" y="0"/>
                  <a:pt x="0" y="7"/>
                  <a:pt x="0" y="16"/>
                </a:cubicBezTo>
                <a:cubicBezTo>
                  <a:pt x="0" y="26"/>
                  <a:pt x="8" y="33"/>
                  <a:pt x="17" y="33"/>
                </a:cubicBezTo>
                <a:cubicBezTo>
                  <a:pt x="26" y="33"/>
                  <a:pt x="34" y="26"/>
                  <a:pt x="34" y="16"/>
                </a:cubicBezTo>
                <a:cubicBezTo>
                  <a:pt x="34" y="7"/>
                  <a:pt x="26" y="0"/>
                  <a:pt x="17" y="0"/>
                </a:cubicBezTo>
                <a:close/>
                <a:moveTo>
                  <a:pt x="17" y="26"/>
                </a:moveTo>
                <a:cubicBezTo>
                  <a:pt x="11" y="26"/>
                  <a:pt x="7" y="22"/>
                  <a:pt x="7" y="16"/>
                </a:cubicBezTo>
                <a:cubicBezTo>
                  <a:pt x="7" y="11"/>
                  <a:pt x="11" y="6"/>
                  <a:pt x="17" y="6"/>
                </a:cubicBezTo>
                <a:cubicBezTo>
                  <a:pt x="23" y="6"/>
                  <a:pt x="27" y="11"/>
                  <a:pt x="27" y="16"/>
                </a:cubicBezTo>
                <a:cubicBezTo>
                  <a:pt x="27" y="22"/>
                  <a:pt x="23" y="26"/>
                  <a:pt x="17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65">
            <a:extLst>
              <a:ext uri="{FF2B5EF4-FFF2-40B4-BE49-F238E27FC236}">
                <a16:creationId xmlns:a16="http://schemas.microsoft.com/office/drawing/2014/main" id="{074B08DE-385A-424D-B522-59CDE6A4864C}"/>
              </a:ext>
            </a:extLst>
          </p:cNvPr>
          <p:cNvSpPr>
            <a:spLocks noEditPoints="1"/>
          </p:cNvSpPr>
          <p:nvPr/>
        </p:nvSpPr>
        <p:spPr bwMode="auto">
          <a:xfrm>
            <a:off x="3739544" y="3304983"/>
            <a:ext cx="442220" cy="437266"/>
          </a:xfrm>
          <a:custGeom>
            <a:avLst/>
            <a:gdLst>
              <a:gd name="T0" fmla="*/ 518941 w 166"/>
              <a:gd name="T1" fmla="*/ 147832 h 163"/>
              <a:gd name="T2" fmla="*/ 355065 w 166"/>
              <a:gd name="T3" fmla="*/ 20628 h 163"/>
              <a:gd name="T4" fmla="*/ 146806 w 166"/>
              <a:gd name="T5" fmla="*/ 48131 h 163"/>
              <a:gd name="T6" fmla="*/ 20485 w 166"/>
              <a:gd name="T7" fmla="*/ 213154 h 163"/>
              <a:gd name="T8" fmla="*/ 47797 w 166"/>
              <a:gd name="T9" fmla="*/ 422869 h 163"/>
              <a:gd name="T10" fmla="*/ 211673 w 166"/>
              <a:gd name="T11" fmla="*/ 550074 h 163"/>
              <a:gd name="T12" fmla="*/ 283369 w 166"/>
              <a:gd name="T13" fmla="*/ 560388 h 163"/>
              <a:gd name="T14" fmla="*/ 419932 w 166"/>
              <a:gd name="T15" fmla="*/ 522570 h 163"/>
              <a:gd name="T16" fmla="*/ 546253 w 166"/>
              <a:gd name="T17" fmla="*/ 357548 h 163"/>
              <a:gd name="T18" fmla="*/ 518941 w 166"/>
              <a:gd name="T19" fmla="*/ 147832 h 163"/>
              <a:gd name="T20" fmla="*/ 518941 w 166"/>
              <a:gd name="T21" fmla="*/ 350672 h 163"/>
              <a:gd name="T22" fmla="*/ 406276 w 166"/>
              <a:gd name="T23" fmla="*/ 498505 h 163"/>
              <a:gd name="T24" fmla="*/ 218501 w 166"/>
              <a:gd name="T25" fmla="*/ 522570 h 163"/>
              <a:gd name="T26" fmla="*/ 71696 w 166"/>
              <a:gd name="T27" fmla="*/ 409118 h 163"/>
              <a:gd name="T28" fmla="*/ 47797 w 166"/>
              <a:gd name="T29" fmla="*/ 220030 h 163"/>
              <a:gd name="T30" fmla="*/ 160462 w 166"/>
              <a:gd name="T31" fmla="*/ 72197 h 163"/>
              <a:gd name="T32" fmla="*/ 348237 w 166"/>
              <a:gd name="T33" fmla="*/ 48131 h 163"/>
              <a:gd name="T34" fmla="*/ 495042 w 166"/>
              <a:gd name="T35" fmla="*/ 161584 h 163"/>
              <a:gd name="T36" fmla="*/ 518941 w 166"/>
              <a:gd name="T37" fmla="*/ 350672 h 163"/>
              <a:gd name="T38" fmla="*/ 464315 w 166"/>
              <a:gd name="T39" fmla="*/ 261285 h 163"/>
              <a:gd name="T40" fmla="*/ 334580 w 166"/>
              <a:gd name="T41" fmla="*/ 185650 h 163"/>
              <a:gd name="T42" fmla="*/ 307268 w 166"/>
              <a:gd name="T43" fmla="*/ 185650 h 163"/>
              <a:gd name="T44" fmla="*/ 293611 w 166"/>
              <a:gd name="T45" fmla="*/ 209716 h 163"/>
              <a:gd name="T46" fmla="*/ 293611 w 166"/>
              <a:gd name="T47" fmla="*/ 264723 h 163"/>
              <a:gd name="T48" fmla="*/ 290197 w 166"/>
              <a:gd name="T49" fmla="*/ 261285 h 163"/>
              <a:gd name="T50" fmla="*/ 160462 w 166"/>
              <a:gd name="T51" fmla="*/ 185650 h 163"/>
              <a:gd name="T52" fmla="*/ 133149 w 166"/>
              <a:gd name="T53" fmla="*/ 185650 h 163"/>
              <a:gd name="T54" fmla="*/ 119493 w 166"/>
              <a:gd name="T55" fmla="*/ 209716 h 163"/>
              <a:gd name="T56" fmla="*/ 119493 w 166"/>
              <a:gd name="T57" fmla="*/ 360986 h 163"/>
              <a:gd name="T58" fmla="*/ 133149 w 166"/>
              <a:gd name="T59" fmla="*/ 385052 h 163"/>
              <a:gd name="T60" fmla="*/ 146806 w 166"/>
              <a:gd name="T61" fmla="*/ 388490 h 163"/>
              <a:gd name="T62" fmla="*/ 160462 w 166"/>
              <a:gd name="T63" fmla="*/ 385052 h 163"/>
              <a:gd name="T64" fmla="*/ 290197 w 166"/>
              <a:gd name="T65" fmla="*/ 309417 h 163"/>
              <a:gd name="T66" fmla="*/ 293611 w 166"/>
              <a:gd name="T67" fmla="*/ 305979 h 163"/>
              <a:gd name="T68" fmla="*/ 293611 w 166"/>
              <a:gd name="T69" fmla="*/ 360986 h 163"/>
              <a:gd name="T70" fmla="*/ 307268 w 166"/>
              <a:gd name="T71" fmla="*/ 385052 h 163"/>
              <a:gd name="T72" fmla="*/ 320924 w 166"/>
              <a:gd name="T73" fmla="*/ 388490 h 163"/>
              <a:gd name="T74" fmla="*/ 334580 w 166"/>
              <a:gd name="T75" fmla="*/ 385052 h 163"/>
              <a:gd name="T76" fmla="*/ 464315 w 166"/>
              <a:gd name="T77" fmla="*/ 309417 h 163"/>
              <a:gd name="T78" fmla="*/ 477972 w 166"/>
              <a:gd name="T79" fmla="*/ 285351 h 163"/>
              <a:gd name="T80" fmla="*/ 464315 w 166"/>
              <a:gd name="T81" fmla="*/ 261285 h 163"/>
              <a:gd name="T82" fmla="*/ 150220 w 166"/>
              <a:gd name="T83" fmla="*/ 357548 h 163"/>
              <a:gd name="T84" fmla="*/ 150220 w 166"/>
              <a:gd name="T85" fmla="*/ 213154 h 163"/>
              <a:gd name="T86" fmla="*/ 273127 w 166"/>
              <a:gd name="T87" fmla="*/ 285351 h 163"/>
              <a:gd name="T88" fmla="*/ 150220 w 166"/>
              <a:gd name="T89" fmla="*/ 357548 h 163"/>
              <a:gd name="T90" fmla="*/ 324338 w 166"/>
              <a:gd name="T91" fmla="*/ 357548 h 163"/>
              <a:gd name="T92" fmla="*/ 324338 w 166"/>
              <a:gd name="T93" fmla="*/ 213154 h 163"/>
              <a:gd name="T94" fmla="*/ 447245 w 166"/>
              <a:gd name="T95" fmla="*/ 285351 h 163"/>
              <a:gd name="T96" fmla="*/ 324338 w 166"/>
              <a:gd name="T97" fmla="*/ 357548 h 16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6" h="163">
                <a:moveTo>
                  <a:pt x="152" y="43"/>
                </a:moveTo>
                <a:cubicBezTo>
                  <a:pt x="142" y="25"/>
                  <a:pt x="124" y="11"/>
                  <a:pt x="104" y="6"/>
                </a:cubicBezTo>
                <a:cubicBezTo>
                  <a:pt x="83" y="0"/>
                  <a:pt x="62" y="3"/>
                  <a:pt x="43" y="14"/>
                </a:cubicBezTo>
                <a:cubicBezTo>
                  <a:pt x="25" y="24"/>
                  <a:pt x="11" y="42"/>
                  <a:pt x="6" y="62"/>
                </a:cubicBezTo>
                <a:cubicBezTo>
                  <a:pt x="0" y="83"/>
                  <a:pt x="3" y="104"/>
                  <a:pt x="14" y="123"/>
                </a:cubicBezTo>
                <a:cubicBezTo>
                  <a:pt x="24" y="141"/>
                  <a:pt x="42" y="155"/>
                  <a:pt x="62" y="160"/>
                </a:cubicBezTo>
                <a:cubicBezTo>
                  <a:pt x="69" y="162"/>
                  <a:pt x="76" y="163"/>
                  <a:pt x="83" y="163"/>
                </a:cubicBezTo>
                <a:cubicBezTo>
                  <a:pt x="97" y="163"/>
                  <a:pt x="111" y="159"/>
                  <a:pt x="123" y="152"/>
                </a:cubicBezTo>
                <a:cubicBezTo>
                  <a:pt x="141" y="142"/>
                  <a:pt x="155" y="124"/>
                  <a:pt x="160" y="104"/>
                </a:cubicBezTo>
                <a:cubicBezTo>
                  <a:pt x="166" y="83"/>
                  <a:pt x="163" y="62"/>
                  <a:pt x="152" y="43"/>
                </a:cubicBezTo>
                <a:close/>
                <a:moveTo>
                  <a:pt x="152" y="102"/>
                </a:moveTo>
                <a:cubicBezTo>
                  <a:pt x="147" y="120"/>
                  <a:pt x="135" y="135"/>
                  <a:pt x="119" y="145"/>
                </a:cubicBezTo>
                <a:cubicBezTo>
                  <a:pt x="102" y="155"/>
                  <a:pt x="83" y="157"/>
                  <a:pt x="64" y="152"/>
                </a:cubicBezTo>
                <a:cubicBezTo>
                  <a:pt x="46" y="147"/>
                  <a:pt x="31" y="135"/>
                  <a:pt x="21" y="119"/>
                </a:cubicBezTo>
                <a:cubicBezTo>
                  <a:pt x="11" y="102"/>
                  <a:pt x="9" y="83"/>
                  <a:pt x="14" y="64"/>
                </a:cubicBezTo>
                <a:cubicBezTo>
                  <a:pt x="19" y="46"/>
                  <a:pt x="31" y="31"/>
                  <a:pt x="47" y="21"/>
                </a:cubicBezTo>
                <a:cubicBezTo>
                  <a:pt x="64" y="11"/>
                  <a:pt x="83" y="9"/>
                  <a:pt x="102" y="14"/>
                </a:cubicBezTo>
                <a:cubicBezTo>
                  <a:pt x="120" y="19"/>
                  <a:pt x="135" y="31"/>
                  <a:pt x="145" y="47"/>
                </a:cubicBezTo>
                <a:cubicBezTo>
                  <a:pt x="155" y="64"/>
                  <a:pt x="157" y="83"/>
                  <a:pt x="152" y="102"/>
                </a:cubicBezTo>
                <a:close/>
                <a:moveTo>
                  <a:pt x="136" y="76"/>
                </a:moveTo>
                <a:cubicBezTo>
                  <a:pt x="98" y="54"/>
                  <a:pt x="98" y="54"/>
                  <a:pt x="98" y="54"/>
                </a:cubicBezTo>
                <a:cubicBezTo>
                  <a:pt x="95" y="53"/>
                  <a:pt x="92" y="53"/>
                  <a:pt x="90" y="54"/>
                </a:cubicBezTo>
                <a:cubicBezTo>
                  <a:pt x="88" y="56"/>
                  <a:pt x="86" y="58"/>
                  <a:pt x="86" y="61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77"/>
                  <a:pt x="86" y="77"/>
                  <a:pt x="85" y="76"/>
                </a:cubicBezTo>
                <a:cubicBezTo>
                  <a:pt x="47" y="54"/>
                  <a:pt x="47" y="54"/>
                  <a:pt x="47" y="54"/>
                </a:cubicBezTo>
                <a:cubicBezTo>
                  <a:pt x="44" y="53"/>
                  <a:pt x="42" y="53"/>
                  <a:pt x="39" y="54"/>
                </a:cubicBezTo>
                <a:cubicBezTo>
                  <a:pt x="37" y="56"/>
                  <a:pt x="35" y="58"/>
                  <a:pt x="35" y="61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08"/>
                  <a:pt x="37" y="110"/>
                  <a:pt x="39" y="112"/>
                </a:cubicBezTo>
                <a:cubicBezTo>
                  <a:pt x="40" y="112"/>
                  <a:pt x="42" y="113"/>
                  <a:pt x="43" y="113"/>
                </a:cubicBezTo>
                <a:cubicBezTo>
                  <a:pt x="44" y="113"/>
                  <a:pt x="46" y="112"/>
                  <a:pt x="47" y="112"/>
                </a:cubicBezTo>
                <a:cubicBezTo>
                  <a:pt x="85" y="90"/>
                  <a:pt x="85" y="90"/>
                  <a:pt x="85" y="90"/>
                </a:cubicBezTo>
                <a:cubicBezTo>
                  <a:pt x="86" y="89"/>
                  <a:pt x="86" y="89"/>
                  <a:pt x="86" y="89"/>
                </a:cubicBezTo>
                <a:cubicBezTo>
                  <a:pt x="86" y="105"/>
                  <a:pt x="86" y="105"/>
                  <a:pt x="86" y="105"/>
                </a:cubicBezTo>
                <a:cubicBezTo>
                  <a:pt x="86" y="108"/>
                  <a:pt x="88" y="110"/>
                  <a:pt x="90" y="112"/>
                </a:cubicBezTo>
                <a:cubicBezTo>
                  <a:pt x="91" y="112"/>
                  <a:pt x="93" y="113"/>
                  <a:pt x="94" y="113"/>
                </a:cubicBezTo>
                <a:cubicBezTo>
                  <a:pt x="95" y="113"/>
                  <a:pt x="96" y="112"/>
                  <a:pt x="98" y="112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8" y="88"/>
                  <a:pt x="140" y="86"/>
                  <a:pt x="140" y="83"/>
                </a:cubicBezTo>
                <a:cubicBezTo>
                  <a:pt x="140" y="80"/>
                  <a:pt x="138" y="78"/>
                  <a:pt x="136" y="76"/>
                </a:cubicBezTo>
                <a:close/>
                <a:moveTo>
                  <a:pt x="44" y="104"/>
                </a:moveTo>
                <a:cubicBezTo>
                  <a:pt x="44" y="62"/>
                  <a:pt x="44" y="62"/>
                  <a:pt x="44" y="62"/>
                </a:cubicBezTo>
                <a:cubicBezTo>
                  <a:pt x="80" y="83"/>
                  <a:pt x="80" y="83"/>
                  <a:pt x="80" y="83"/>
                </a:cubicBezTo>
                <a:lnTo>
                  <a:pt x="44" y="104"/>
                </a:lnTo>
                <a:close/>
                <a:moveTo>
                  <a:pt x="95" y="104"/>
                </a:moveTo>
                <a:cubicBezTo>
                  <a:pt x="95" y="62"/>
                  <a:pt x="95" y="62"/>
                  <a:pt x="95" y="62"/>
                </a:cubicBezTo>
                <a:cubicBezTo>
                  <a:pt x="131" y="83"/>
                  <a:pt x="131" y="83"/>
                  <a:pt x="131" y="83"/>
                </a:cubicBezTo>
                <a:lnTo>
                  <a:pt x="95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3720F47C-AB1A-40CC-ACF4-728CB50B62FF}"/>
              </a:ext>
            </a:extLst>
          </p:cNvPr>
          <p:cNvGrpSpPr/>
          <p:nvPr/>
        </p:nvGrpSpPr>
        <p:grpSpPr>
          <a:xfrm>
            <a:off x="3598020" y="4280602"/>
            <a:ext cx="723680" cy="466114"/>
            <a:chOff x="3832958" y="4178777"/>
            <a:chExt cx="558604" cy="359790"/>
          </a:xfrm>
        </p:grpSpPr>
        <p:sp>
          <p:nvSpPr>
            <p:cNvPr id="29" name="Freeform 66">
              <a:extLst>
                <a:ext uri="{FF2B5EF4-FFF2-40B4-BE49-F238E27FC236}">
                  <a16:creationId xmlns:a16="http://schemas.microsoft.com/office/drawing/2014/main" id="{B6FD2B1B-AC19-4B63-B506-9292500AB5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969" y="4256501"/>
              <a:ext cx="292584" cy="282066"/>
            </a:xfrm>
            <a:custGeom>
              <a:avLst/>
              <a:gdLst>
                <a:gd name="T0" fmla="*/ 475512 w 142"/>
                <a:gd name="T1" fmla="*/ 213496 h 136"/>
                <a:gd name="T2" fmla="*/ 482354 w 142"/>
                <a:gd name="T3" fmla="*/ 175617 h 136"/>
                <a:gd name="T4" fmla="*/ 454986 w 142"/>
                <a:gd name="T5" fmla="*/ 151513 h 136"/>
                <a:gd name="T6" fmla="*/ 335253 w 142"/>
                <a:gd name="T7" fmla="*/ 134296 h 136"/>
                <a:gd name="T8" fmla="*/ 328411 w 142"/>
                <a:gd name="T9" fmla="*/ 130852 h 136"/>
                <a:gd name="T10" fmla="*/ 273676 w 142"/>
                <a:gd name="T11" fmla="*/ 20661 h 136"/>
                <a:gd name="T12" fmla="*/ 242888 w 142"/>
                <a:gd name="T13" fmla="*/ 0 h 136"/>
                <a:gd name="T14" fmla="*/ 212099 w 142"/>
                <a:gd name="T15" fmla="*/ 20661 h 136"/>
                <a:gd name="T16" fmla="*/ 157364 w 142"/>
                <a:gd name="T17" fmla="*/ 130852 h 136"/>
                <a:gd name="T18" fmla="*/ 150522 w 142"/>
                <a:gd name="T19" fmla="*/ 134296 h 136"/>
                <a:gd name="T20" fmla="*/ 30789 w 142"/>
                <a:gd name="T21" fmla="*/ 151513 h 136"/>
                <a:gd name="T22" fmla="*/ 3421 w 142"/>
                <a:gd name="T23" fmla="*/ 175617 h 136"/>
                <a:gd name="T24" fmla="*/ 10263 w 142"/>
                <a:gd name="T25" fmla="*/ 213496 h 136"/>
                <a:gd name="T26" fmla="*/ 99208 w 142"/>
                <a:gd name="T27" fmla="*/ 299583 h 136"/>
                <a:gd name="T28" fmla="*/ 99208 w 142"/>
                <a:gd name="T29" fmla="*/ 303026 h 136"/>
                <a:gd name="T30" fmla="*/ 78682 w 142"/>
                <a:gd name="T31" fmla="*/ 423548 h 136"/>
                <a:gd name="T32" fmla="*/ 95787 w 142"/>
                <a:gd name="T33" fmla="*/ 461426 h 136"/>
                <a:gd name="T34" fmla="*/ 133417 w 142"/>
                <a:gd name="T35" fmla="*/ 461426 h 136"/>
                <a:gd name="T36" fmla="*/ 239467 w 142"/>
                <a:gd name="T37" fmla="*/ 406330 h 136"/>
                <a:gd name="T38" fmla="*/ 246308 w 142"/>
                <a:gd name="T39" fmla="*/ 406330 h 136"/>
                <a:gd name="T40" fmla="*/ 352358 w 142"/>
                <a:gd name="T41" fmla="*/ 461426 h 136"/>
                <a:gd name="T42" fmla="*/ 369463 w 142"/>
                <a:gd name="T43" fmla="*/ 468313 h 136"/>
                <a:gd name="T44" fmla="*/ 389988 w 142"/>
                <a:gd name="T45" fmla="*/ 461426 h 136"/>
                <a:gd name="T46" fmla="*/ 407093 w 142"/>
                <a:gd name="T47" fmla="*/ 423548 h 136"/>
                <a:gd name="T48" fmla="*/ 386567 w 142"/>
                <a:gd name="T49" fmla="*/ 303026 h 136"/>
                <a:gd name="T50" fmla="*/ 386567 w 142"/>
                <a:gd name="T51" fmla="*/ 299583 h 136"/>
                <a:gd name="T52" fmla="*/ 475512 w 142"/>
                <a:gd name="T53" fmla="*/ 213496 h 136"/>
                <a:gd name="T54" fmla="*/ 355779 w 142"/>
                <a:gd name="T55" fmla="*/ 309913 h 136"/>
                <a:gd name="T56" fmla="*/ 376305 w 142"/>
                <a:gd name="T57" fmla="*/ 430435 h 136"/>
                <a:gd name="T58" fmla="*/ 372884 w 142"/>
                <a:gd name="T59" fmla="*/ 437322 h 136"/>
                <a:gd name="T60" fmla="*/ 366042 w 142"/>
                <a:gd name="T61" fmla="*/ 437322 h 136"/>
                <a:gd name="T62" fmla="*/ 259992 w 142"/>
                <a:gd name="T63" fmla="*/ 378783 h 136"/>
                <a:gd name="T64" fmla="*/ 242888 w 142"/>
                <a:gd name="T65" fmla="*/ 375339 h 136"/>
                <a:gd name="T66" fmla="*/ 225783 w 142"/>
                <a:gd name="T67" fmla="*/ 378783 h 136"/>
                <a:gd name="T68" fmla="*/ 119733 w 142"/>
                <a:gd name="T69" fmla="*/ 437322 h 136"/>
                <a:gd name="T70" fmla="*/ 112891 w 142"/>
                <a:gd name="T71" fmla="*/ 437322 h 136"/>
                <a:gd name="T72" fmla="*/ 109470 w 142"/>
                <a:gd name="T73" fmla="*/ 430435 h 136"/>
                <a:gd name="T74" fmla="*/ 129996 w 142"/>
                <a:gd name="T75" fmla="*/ 309913 h 136"/>
                <a:gd name="T76" fmla="*/ 119733 w 142"/>
                <a:gd name="T77" fmla="*/ 275478 h 136"/>
                <a:gd name="T78" fmla="*/ 30789 w 142"/>
                <a:gd name="T79" fmla="*/ 192835 h 136"/>
                <a:gd name="T80" fmla="*/ 30789 w 142"/>
                <a:gd name="T81" fmla="*/ 185948 h 136"/>
                <a:gd name="T82" fmla="*/ 37630 w 142"/>
                <a:gd name="T83" fmla="*/ 179061 h 136"/>
                <a:gd name="T84" fmla="*/ 157364 w 142"/>
                <a:gd name="T85" fmla="*/ 161843 h 136"/>
                <a:gd name="T86" fmla="*/ 181310 w 142"/>
                <a:gd name="T87" fmla="*/ 141183 h 136"/>
                <a:gd name="T88" fmla="*/ 236046 w 142"/>
                <a:gd name="T89" fmla="*/ 34435 h 136"/>
                <a:gd name="T90" fmla="*/ 242888 w 142"/>
                <a:gd name="T91" fmla="*/ 27548 h 136"/>
                <a:gd name="T92" fmla="*/ 249729 w 142"/>
                <a:gd name="T93" fmla="*/ 34435 h 136"/>
                <a:gd name="T94" fmla="*/ 249729 w 142"/>
                <a:gd name="T95" fmla="*/ 34435 h 136"/>
                <a:gd name="T96" fmla="*/ 304465 w 142"/>
                <a:gd name="T97" fmla="*/ 141183 h 136"/>
                <a:gd name="T98" fmla="*/ 328411 w 142"/>
                <a:gd name="T99" fmla="*/ 161843 h 136"/>
                <a:gd name="T100" fmla="*/ 451565 w 142"/>
                <a:gd name="T101" fmla="*/ 179061 h 136"/>
                <a:gd name="T102" fmla="*/ 454986 w 142"/>
                <a:gd name="T103" fmla="*/ 185948 h 136"/>
                <a:gd name="T104" fmla="*/ 454986 w 142"/>
                <a:gd name="T105" fmla="*/ 192835 h 136"/>
                <a:gd name="T106" fmla="*/ 366042 w 142"/>
                <a:gd name="T107" fmla="*/ 275478 h 136"/>
                <a:gd name="T108" fmla="*/ 355779 w 142"/>
                <a:gd name="T109" fmla="*/ 309913 h 1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2" h="136">
                  <a:moveTo>
                    <a:pt x="139" y="62"/>
                  </a:moveTo>
                  <a:cubicBezTo>
                    <a:pt x="141" y="59"/>
                    <a:pt x="142" y="55"/>
                    <a:pt x="141" y="51"/>
                  </a:cubicBezTo>
                  <a:cubicBezTo>
                    <a:pt x="140" y="47"/>
                    <a:pt x="137" y="44"/>
                    <a:pt x="133" y="44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7" y="39"/>
                    <a:pt x="96" y="38"/>
                    <a:pt x="96" y="38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79" y="2"/>
                    <a:pt x="75" y="0"/>
                    <a:pt x="71" y="0"/>
                  </a:cubicBezTo>
                  <a:cubicBezTo>
                    <a:pt x="67" y="0"/>
                    <a:pt x="63" y="2"/>
                    <a:pt x="62" y="6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4" y="3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5" y="44"/>
                    <a:pt x="2" y="47"/>
                    <a:pt x="1" y="51"/>
                  </a:cubicBezTo>
                  <a:cubicBezTo>
                    <a:pt x="0" y="55"/>
                    <a:pt x="1" y="59"/>
                    <a:pt x="3" y="62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7"/>
                    <a:pt x="29" y="88"/>
                    <a:pt x="29" y="88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3" y="127"/>
                    <a:pt x="24" y="131"/>
                    <a:pt x="28" y="134"/>
                  </a:cubicBezTo>
                  <a:cubicBezTo>
                    <a:pt x="31" y="136"/>
                    <a:pt x="35" y="136"/>
                    <a:pt x="39" y="134"/>
                  </a:cubicBezTo>
                  <a:cubicBezTo>
                    <a:pt x="70" y="118"/>
                    <a:pt x="70" y="118"/>
                    <a:pt x="70" y="118"/>
                  </a:cubicBezTo>
                  <a:cubicBezTo>
                    <a:pt x="71" y="118"/>
                    <a:pt x="71" y="118"/>
                    <a:pt x="72" y="118"/>
                  </a:cubicBezTo>
                  <a:cubicBezTo>
                    <a:pt x="103" y="134"/>
                    <a:pt x="103" y="134"/>
                    <a:pt x="103" y="134"/>
                  </a:cubicBezTo>
                  <a:cubicBezTo>
                    <a:pt x="105" y="135"/>
                    <a:pt x="107" y="136"/>
                    <a:pt x="108" y="136"/>
                  </a:cubicBezTo>
                  <a:cubicBezTo>
                    <a:pt x="110" y="136"/>
                    <a:pt x="113" y="135"/>
                    <a:pt x="114" y="134"/>
                  </a:cubicBezTo>
                  <a:cubicBezTo>
                    <a:pt x="118" y="131"/>
                    <a:pt x="119" y="127"/>
                    <a:pt x="119" y="123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8"/>
                    <a:pt x="113" y="87"/>
                    <a:pt x="113" y="87"/>
                  </a:cubicBezTo>
                  <a:lnTo>
                    <a:pt x="139" y="62"/>
                  </a:lnTo>
                  <a:close/>
                  <a:moveTo>
                    <a:pt x="104" y="90"/>
                  </a:moveTo>
                  <a:cubicBezTo>
                    <a:pt x="110" y="125"/>
                    <a:pt x="110" y="125"/>
                    <a:pt x="110" y="125"/>
                  </a:cubicBezTo>
                  <a:cubicBezTo>
                    <a:pt x="110" y="126"/>
                    <a:pt x="110" y="127"/>
                    <a:pt x="109" y="127"/>
                  </a:cubicBezTo>
                  <a:cubicBezTo>
                    <a:pt x="109" y="127"/>
                    <a:pt x="108" y="127"/>
                    <a:pt x="107" y="127"/>
                  </a:cubicBezTo>
                  <a:cubicBezTo>
                    <a:pt x="76" y="110"/>
                    <a:pt x="76" y="110"/>
                    <a:pt x="76" y="110"/>
                  </a:cubicBezTo>
                  <a:cubicBezTo>
                    <a:pt x="74" y="110"/>
                    <a:pt x="73" y="109"/>
                    <a:pt x="71" y="109"/>
                  </a:cubicBezTo>
                  <a:cubicBezTo>
                    <a:pt x="69" y="109"/>
                    <a:pt x="68" y="110"/>
                    <a:pt x="66" y="110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4" y="127"/>
                    <a:pt x="33" y="127"/>
                    <a:pt x="33" y="127"/>
                  </a:cubicBezTo>
                  <a:cubicBezTo>
                    <a:pt x="32" y="127"/>
                    <a:pt x="32" y="126"/>
                    <a:pt x="32" y="125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86"/>
                    <a:pt x="37" y="83"/>
                    <a:pt x="35" y="80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8" y="55"/>
                    <a:pt x="9" y="54"/>
                    <a:pt x="9" y="54"/>
                  </a:cubicBezTo>
                  <a:cubicBezTo>
                    <a:pt x="9" y="53"/>
                    <a:pt x="9" y="52"/>
                    <a:pt x="11" y="52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9" y="47"/>
                    <a:pt x="52" y="44"/>
                    <a:pt x="53" y="41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70" y="9"/>
                    <a:pt x="71" y="8"/>
                    <a:pt x="71" y="8"/>
                  </a:cubicBezTo>
                  <a:cubicBezTo>
                    <a:pt x="71" y="8"/>
                    <a:pt x="72" y="9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0" y="44"/>
                    <a:pt x="93" y="47"/>
                    <a:pt x="96" y="47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33" y="52"/>
                    <a:pt x="133" y="53"/>
                    <a:pt x="133" y="54"/>
                  </a:cubicBezTo>
                  <a:cubicBezTo>
                    <a:pt x="133" y="54"/>
                    <a:pt x="134" y="55"/>
                    <a:pt x="133" y="56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5" y="83"/>
                    <a:pt x="104" y="86"/>
                    <a:pt x="104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67">
              <a:extLst>
                <a:ext uri="{FF2B5EF4-FFF2-40B4-BE49-F238E27FC236}">
                  <a16:creationId xmlns:a16="http://schemas.microsoft.com/office/drawing/2014/main" id="{93276B36-909E-4A9C-B7FB-E8C32EEC5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8" y="4181888"/>
              <a:ext cx="45720" cy="50292"/>
            </a:xfrm>
            <a:custGeom>
              <a:avLst/>
              <a:gdLst>
                <a:gd name="T0" fmla="*/ 37420 w 14"/>
                <a:gd name="T1" fmla="*/ 3493 h 15"/>
                <a:gd name="T2" fmla="*/ 17009 w 14"/>
                <a:gd name="T3" fmla="*/ 6985 h 15"/>
                <a:gd name="T4" fmla="*/ 3402 w 14"/>
                <a:gd name="T5" fmla="*/ 27940 h 15"/>
                <a:gd name="T6" fmla="*/ 6804 w 14"/>
                <a:gd name="T7" fmla="*/ 48895 h 15"/>
                <a:gd name="T8" fmla="*/ 13607 w 14"/>
                <a:gd name="T9" fmla="*/ 52388 h 15"/>
                <a:gd name="T10" fmla="*/ 27214 w 14"/>
                <a:gd name="T11" fmla="*/ 45403 h 15"/>
                <a:gd name="T12" fmla="*/ 40821 w 14"/>
                <a:gd name="T13" fmla="*/ 24448 h 15"/>
                <a:gd name="T14" fmla="*/ 37420 w 14"/>
                <a:gd name="T15" fmla="*/ 3493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5">
                  <a:moveTo>
                    <a:pt x="11" y="1"/>
                  </a:moveTo>
                  <a:cubicBezTo>
                    <a:pt x="9" y="0"/>
                    <a:pt x="7" y="0"/>
                    <a:pt x="5" y="2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0"/>
                    <a:pt x="0" y="13"/>
                    <a:pt x="2" y="14"/>
                  </a:cubicBezTo>
                  <a:cubicBezTo>
                    <a:pt x="3" y="14"/>
                    <a:pt x="3" y="15"/>
                    <a:pt x="4" y="15"/>
                  </a:cubicBezTo>
                  <a:cubicBezTo>
                    <a:pt x="6" y="15"/>
                    <a:pt x="7" y="14"/>
                    <a:pt x="8" y="13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5"/>
                    <a:pt x="13" y="2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68">
              <a:extLst>
                <a:ext uri="{FF2B5EF4-FFF2-40B4-BE49-F238E27FC236}">
                  <a16:creationId xmlns:a16="http://schemas.microsoft.com/office/drawing/2014/main" id="{8BC36E63-52FC-4B4F-8A21-98FB7346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13" y="4178777"/>
              <a:ext cx="45720" cy="53340"/>
            </a:xfrm>
            <a:custGeom>
              <a:avLst/>
              <a:gdLst>
                <a:gd name="T0" fmla="*/ 44223 w 14"/>
                <a:gd name="T1" fmla="*/ 31254 h 16"/>
                <a:gd name="T2" fmla="*/ 30616 w 14"/>
                <a:gd name="T3" fmla="*/ 10418 h 16"/>
                <a:gd name="T4" fmla="*/ 10205 w 14"/>
                <a:gd name="T5" fmla="*/ 6945 h 16"/>
                <a:gd name="T6" fmla="*/ 6804 w 14"/>
                <a:gd name="T7" fmla="*/ 27782 h 16"/>
                <a:gd name="T8" fmla="*/ 20411 w 14"/>
                <a:gd name="T9" fmla="*/ 48618 h 16"/>
                <a:gd name="T10" fmla="*/ 34018 w 14"/>
                <a:gd name="T11" fmla="*/ 55563 h 16"/>
                <a:gd name="T12" fmla="*/ 40821 w 14"/>
                <a:gd name="T13" fmla="*/ 52090 h 16"/>
                <a:gd name="T14" fmla="*/ 44223 w 14"/>
                <a:gd name="T15" fmla="*/ 31254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6">
                  <a:moveTo>
                    <a:pt x="13" y="9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7" y="1"/>
                    <a:pt x="5" y="0"/>
                    <a:pt x="3" y="2"/>
                  </a:cubicBezTo>
                  <a:cubicBezTo>
                    <a:pt x="1" y="3"/>
                    <a:pt x="0" y="6"/>
                    <a:pt x="2" y="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5"/>
                    <a:pt x="8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4" y="13"/>
                    <a:pt x="14" y="11"/>
                    <a:pt x="13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69">
              <a:extLst>
                <a:ext uri="{FF2B5EF4-FFF2-40B4-BE49-F238E27FC236}">
                  <a16:creationId xmlns:a16="http://schemas.microsoft.com/office/drawing/2014/main" id="{AB658205-F476-4889-8F21-CE2553FD4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958" y="4473893"/>
              <a:ext cx="63304" cy="45720"/>
            </a:xfrm>
            <a:custGeom>
              <a:avLst/>
              <a:gdLst>
                <a:gd name="T0" fmla="*/ 53788 w 17"/>
                <a:gd name="T1" fmla="*/ 13758 h 12"/>
                <a:gd name="T2" fmla="*/ 36979 w 17"/>
                <a:gd name="T3" fmla="*/ 3440 h 12"/>
                <a:gd name="T4" fmla="*/ 13447 w 17"/>
                <a:gd name="T5" fmla="*/ 10319 h 12"/>
                <a:gd name="T6" fmla="*/ 3362 w 17"/>
                <a:gd name="T7" fmla="*/ 30956 h 12"/>
                <a:gd name="T8" fmla="*/ 16809 w 17"/>
                <a:gd name="T9" fmla="*/ 41275 h 12"/>
                <a:gd name="T10" fmla="*/ 23532 w 17"/>
                <a:gd name="T11" fmla="*/ 37835 h 12"/>
                <a:gd name="T12" fmla="*/ 47065 w 17"/>
                <a:gd name="T13" fmla="*/ 30956 h 12"/>
                <a:gd name="T14" fmla="*/ 53788 w 17"/>
                <a:gd name="T15" fmla="*/ 13758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12">
                  <a:moveTo>
                    <a:pt x="16" y="4"/>
                  </a:moveTo>
                  <a:cubicBezTo>
                    <a:pt x="16" y="1"/>
                    <a:pt x="13" y="0"/>
                    <a:pt x="11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4"/>
                    <a:pt x="0" y="6"/>
                    <a:pt x="1" y="9"/>
                  </a:cubicBezTo>
                  <a:cubicBezTo>
                    <a:pt x="2" y="10"/>
                    <a:pt x="3" y="12"/>
                    <a:pt x="5" y="12"/>
                  </a:cubicBezTo>
                  <a:cubicBezTo>
                    <a:pt x="6" y="12"/>
                    <a:pt x="6" y="12"/>
                    <a:pt x="7" y="1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8"/>
                    <a:pt x="17" y="6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71">
              <a:extLst>
                <a:ext uri="{FF2B5EF4-FFF2-40B4-BE49-F238E27FC236}">
                  <a16:creationId xmlns:a16="http://schemas.microsoft.com/office/drawing/2014/main" id="{72470F5A-8B8C-4541-B981-F3AD5692D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258" y="4473893"/>
              <a:ext cx="63304" cy="45720"/>
            </a:xfrm>
            <a:custGeom>
              <a:avLst/>
              <a:gdLst>
                <a:gd name="T0" fmla="*/ 43703 w 17"/>
                <a:gd name="T1" fmla="*/ 10319 h 12"/>
                <a:gd name="T2" fmla="*/ 20171 w 17"/>
                <a:gd name="T3" fmla="*/ 3440 h 12"/>
                <a:gd name="T4" fmla="*/ 3362 w 17"/>
                <a:gd name="T5" fmla="*/ 13758 h 12"/>
                <a:gd name="T6" fmla="*/ 10085 w 17"/>
                <a:gd name="T7" fmla="*/ 30956 h 12"/>
                <a:gd name="T8" fmla="*/ 33618 w 17"/>
                <a:gd name="T9" fmla="*/ 37835 h 12"/>
                <a:gd name="T10" fmla="*/ 40341 w 17"/>
                <a:gd name="T11" fmla="*/ 41275 h 12"/>
                <a:gd name="T12" fmla="*/ 53788 w 17"/>
                <a:gd name="T13" fmla="*/ 30956 h 12"/>
                <a:gd name="T14" fmla="*/ 43703 w 17"/>
                <a:gd name="T15" fmla="*/ 10319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12">
                  <a:moveTo>
                    <a:pt x="13" y="3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1" y="1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4" y="12"/>
                    <a:pt x="15" y="10"/>
                    <a:pt x="16" y="9"/>
                  </a:cubicBezTo>
                  <a:cubicBezTo>
                    <a:pt x="17" y="6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61404825-32F4-4686-A71C-1D5CB1D7638D}"/>
              </a:ext>
            </a:extLst>
          </p:cNvPr>
          <p:cNvGrpSpPr/>
          <p:nvPr/>
        </p:nvGrpSpPr>
        <p:grpSpPr>
          <a:xfrm>
            <a:off x="3772458" y="5298233"/>
            <a:ext cx="333212" cy="429830"/>
            <a:chOff x="3978102" y="5316777"/>
            <a:chExt cx="257204" cy="331782"/>
          </a:xfrm>
        </p:grpSpPr>
        <p:sp>
          <p:nvSpPr>
            <p:cNvPr id="33" name="Freeform 70">
              <a:extLst>
                <a:ext uri="{FF2B5EF4-FFF2-40B4-BE49-F238E27FC236}">
                  <a16:creationId xmlns:a16="http://schemas.microsoft.com/office/drawing/2014/main" id="{51948DDF-16F7-4815-BDEB-68CEB228E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401" y="5438220"/>
              <a:ext cx="45720" cy="88896"/>
            </a:xfrm>
            <a:custGeom>
              <a:avLst/>
              <a:gdLst>
                <a:gd name="T0" fmla="*/ 14288 w 8"/>
                <a:gd name="T1" fmla="*/ 0 h 16"/>
                <a:gd name="T2" fmla="*/ 0 w 8"/>
                <a:gd name="T3" fmla="*/ 13891 h 16"/>
                <a:gd name="T4" fmla="*/ 0 w 8"/>
                <a:gd name="T5" fmla="*/ 38200 h 16"/>
                <a:gd name="T6" fmla="*/ 14288 w 8"/>
                <a:gd name="T7" fmla="*/ 55563 h 16"/>
                <a:gd name="T8" fmla="*/ 28575 w 8"/>
                <a:gd name="T9" fmla="*/ 38200 h 16"/>
                <a:gd name="T10" fmla="*/ 28575 w 8"/>
                <a:gd name="T11" fmla="*/ 13891 h 16"/>
                <a:gd name="T12" fmla="*/ 14288 w 8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6"/>
                    <a:pt x="4" y="16"/>
                  </a:cubicBezTo>
                  <a:cubicBezTo>
                    <a:pt x="6" y="16"/>
                    <a:pt x="8" y="14"/>
                    <a:pt x="8" y="1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72">
              <a:extLst>
                <a:ext uri="{FF2B5EF4-FFF2-40B4-BE49-F238E27FC236}">
                  <a16:creationId xmlns:a16="http://schemas.microsoft.com/office/drawing/2014/main" id="{BD1A1493-5E5F-4D34-A653-5FE6B71A1A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8102" y="5316777"/>
              <a:ext cx="257204" cy="331782"/>
            </a:xfrm>
            <a:custGeom>
              <a:avLst/>
              <a:gdLst>
                <a:gd name="T0" fmla="*/ 392875 w 125"/>
                <a:gd name="T1" fmla="*/ 0 h 160"/>
                <a:gd name="T2" fmla="*/ 99073 w 125"/>
                <a:gd name="T3" fmla="*/ 0 h 160"/>
                <a:gd name="T4" fmla="*/ 64910 w 125"/>
                <a:gd name="T5" fmla="*/ 34429 h 160"/>
                <a:gd name="T6" fmla="*/ 64910 w 125"/>
                <a:gd name="T7" fmla="*/ 65415 h 160"/>
                <a:gd name="T8" fmla="*/ 23914 w 125"/>
                <a:gd name="T9" fmla="*/ 65415 h 160"/>
                <a:gd name="T10" fmla="*/ 0 w 125"/>
                <a:gd name="T11" fmla="*/ 89515 h 160"/>
                <a:gd name="T12" fmla="*/ 0 w 125"/>
                <a:gd name="T13" fmla="*/ 526763 h 160"/>
                <a:gd name="T14" fmla="*/ 23914 w 125"/>
                <a:gd name="T15" fmla="*/ 550863 h 160"/>
                <a:gd name="T16" fmla="*/ 338214 w 125"/>
                <a:gd name="T17" fmla="*/ 550863 h 160"/>
                <a:gd name="T18" fmla="*/ 362128 w 125"/>
                <a:gd name="T19" fmla="*/ 526763 h 160"/>
                <a:gd name="T20" fmla="*/ 362128 w 125"/>
                <a:gd name="T21" fmla="*/ 485448 h 160"/>
                <a:gd name="T22" fmla="*/ 392875 w 125"/>
                <a:gd name="T23" fmla="*/ 485448 h 160"/>
                <a:gd name="T24" fmla="*/ 427038 w 125"/>
                <a:gd name="T25" fmla="*/ 451019 h 160"/>
                <a:gd name="T26" fmla="*/ 427038 w 125"/>
                <a:gd name="T27" fmla="*/ 34429 h 160"/>
                <a:gd name="T28" fmla="*/ 392875 w 125"/>
                <a:gd name="T29" fmla="*/ 0 h 160"/>
                <a:gd name="T30" fmla="*/ 338214 w 125"/>
                <a:gd name="T31" fmla="*/ 526763 h 160"/>
                <a:gd name="T32" fmla="*/ 23914 w 125"/>
                <a:gd name="T33" fmla="*/ 526763 h 160"/>
                <a:gd name="T34" fmla="*/ 23914 w 125"/>
                <a:gd name="T35" fmla="*/ 89515 h 160"/>
                <a:gd name="T36" fmla="*/ 225476 w 125"/>
                <a:gd name="T37" fmla="*/ 89515 h 160"/>
                <a:gd name="T38" fmla="*/ 225476 w 125"/>
                <a:gd name="T39" fmla="*/ 172145 h 160"/>
                <a:gd name="T40" fmla="*/ 256223 w 125"/>
                <a:gd name="T41" fmla="*/ 203131 h 160"/>
                <a:gd name="T42" fmla="*/ 338214 w 125"/>
                <a:gd name="T43" fmla="*/ 203131 h 160"/>
                <a:gd name="T44" fmla="*/ 338214 w 125"/>
                <a:gd name="T45" fmla="*/ 526763 h 160"/>
                <a:gd name="T46" fmla="*/ 252806 w 125"/>
                <a:gd name="T47" fmla="*/ 110173 h 160"/>
                <a:gd name="T48" fmla="*/ 317716 w 125"/>
                <a:gd name="T49" fmla="*/ 175588 h 160"/>
                <a:gd name="T50" fmla="*/ 256223 w 125"/>
                <a:gd name="T51" fmla="*/ 175588 h 160"/>
                <a:gd name="T52" fmla="*/ 252806 w 125"/>
                <a:gd name="T53" fmla="*/ 172145 h 160"/>
                <a:gd name="T54" fmla="*/ 252806 w 125"/>
                <a:gd name="T55" fmla="*/ 110173 h 160"/>
                <a:gd name="T56" fmla="*/ 392875 w 125"/>
                <a:gd name="T57" fmla="*/ 461348 h 160"/>
                <a:gd name="T58" fmla="*/ 362128 w 125"/>
                <a:gd name="T59" fmla="*/ 461348 h 160"/>
                <a:gd name="T60" fmla="*/ 362128 w 125"/>
                <a:gd name="T61" fmla="*/ 189359 h 160"/>
                <a:gd name="T62" fmla="*/ 362128 w 125"/>
                <a:gd name="T63" fmla="*/ 189359 h 160"/>
                <a:gd name="T64" fmla="*/ 358712 w 125"/>
                <a:gd name="T65" fmla="*/ 179030 h 160"/>
                <a:gd name="T66" fmla="*/ 249390 w 125"/>
                <a:gd name="T67" fmla="*/ 68858 h 160"/>
                <a:gd name="T68" fmla="*/ 249390 w 125"/>
                <a:gd name="T69" fmla="*/ 68858 h 160"/>
                <a:gd name="T70" fmla="*/ 239141 w 125"/>
                <a:gd name="T71" fmla="*/ 65415 h 160"/>
                <a:gd name="T72" fmla="*/ 88824 w 125"/>
                <a:gd name="T73" fmla="*/ 65415 h 160"/>
                <a:gd name="T74" fmla="*/ 88824 w 125"/>
                <a:gd name="T75" fmla="*/ 34429 h 160"/>
                <a:gd name="T76" fmla="*/ 99073 w 125"/>
                <a:gd name="T77" fmla="*/ 24100 h 160"/>
                <a:gd name="T78" fmla="*/ 392875 w 125"/>
                <a:gd name="T79" fmla="*/ 24100 h 160"/>
                <a:gd name="T80" fmla="*/ 403124 w 125"/>
                <a:gd name="T81" fmla="*/ 34429 h 160"/>
                <a:gd name="T82" fmla="*/ 403124 w 125"/>
                <a:gd name="T83" fmla="*/ 451019 h 160"/>
                <a:gd name="T84" fmla="*/ 403124 w 125"/>
                <a:gd name="T85" fmla="*/ 451019 h 160"/>
                <a:gd name="T86" fmla="*/ 392875 w 125"/>
                <a:gd name="T87" fmla="*/ 461348 h 1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5" h="160">
                  <a:moveTo>
                    <a:pt x="11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4" y="0"/>
                    <a:pt x="19" y="5"/>
                    <a:pt x="19" y="1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3" y="19"/>
                    <a:pt x="0" y="22"/>
                    <a:pt x="0" y="26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7"/>
                    <a:pt x="3" y="160"/>
                    <a:pt x="7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03" y="160"/>
                    <a:pt x="106" y="157"/>
                    <a:pt x="106" y="153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15" y="141"/>
                    <a:pt x="115" y="141"/>
                    <a:pt x="115" y="141"/>
                  </a:cubicBezTo>
                  <a:cubicBezTo>
                    <a:pt x="120" y="141"/>
                    <a:pt x="125" y="136"/>
                    <a:pt x="125" y="131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5"/>
                    <a:pt x="120" y="0"/>
                    <a:pt x="115" y="0"/>
                  </a:cubicBezTo>
                  <a:close/>
                  <a:moveTo>
                    <a:pt x="99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5"/>
                    <a:pt x="70" y="59"/>
                    <a:pt x="75" y="59"/>
                  </a:cubicBezTo>
                  <a:cubicBezTo>
                    <a:pt x="99" y="59"/>
                    <a:pt x="99" y="59"/>
                    <a:pt x="99" y="59"/>
                  </a:cubicBezTo>
                  <a:lnTo>
                    <a:pt x="99" y="153"/>
                  </a:lnTo>
                  <a:close/>
                  <a:moveTo>
                    <a:pt x="74" y="32"/>
                  </a:moveTo>
                  <a:cubicBezTo>
                    <a:pt x="93" y="51"/>
                    <a:pt x="93" y="51"/>
                    <a:pt x="93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4" y="51"/>
                    <a:pt x="74" y="51"/>
                    <a:pt x="74" y="50"/>
                  </a:cubicBezTo>
                  <a:lnTo>
                    <a:pt x="74" y="32"/>
                  </a:lnTo>
                  <a:close/>
                  <a:moveTo>
                    <a:pt x="115" y="134"/>
                  </a:moveTo>
                  <a:cubicBezTo>
                    <a:pt x="106" y="134"/>
                    <a:pt x="106" y="134"/>
                    <a:pt x="106" y="134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6" y="54"/>
                    <a:pt x="106" y="53"/>
                    <a:pt x="105" y="52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2" y="19"/>
                    <a:pt x="71" y="19"/>
                    <a:pt x="70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8" y="7"/>
                    <a:pt x="29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6" y="7"/>
                    <a:pt x="118" y="9"/>
                    <a:pt x="118" y="10"/>
                  </a:cubicBezTo>
                  <a:cubicBezTo>
                    <a:pt x="118" y="131"/>
                    <a:pt x="118" y="131"/>
                    <a:pt x="118" y="131"/>
                  </a:cubicBezTo>
                  <a:cubicBezTo>
                    <a:pt x="118" y="131"/>
                    <a:pt x="118" y="131"/>
                    <a:pt x="118" y="131"/>
                  </a:cubicBezTo>
                  <a:cubicBezTo>
                    <a:pt x="118" y="132"/>
                    <a:pt x="116" y="134"/>
                    <a:pt x="115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" name="Freeform 81">
            <a:extLst>
              <a:ext uri="{FF2B5EF4-FFF2-40B4-BE49-F238E27FC236}">
                <a16:creationId xmlns:a16="http://schemas.microsoft.com/office/drawing/2014/main" id="{65095DEA-58BA-4785-B041-E6FC4340BFE7}"/>
              </a:ext>
            </a:extLst>
          </p:cNvPr>
          <p:cNvSpPr>
            <a:spLocks noEditPoints="1"/>
          </p:cNvSpPr>
          <p:nvPr/>
        </p:nvSpPr>
        <p:spPr bwMode="auto">
          <a:xfrm>
            <a:off x="4744054" y="1332060"/>
            <a:ext cx="426116" cy="367898"/>
          </a:xfrm>
          <a:custGeom>
            <a:avLst/>
            <a:gdLst>
              <a:gd name="T0" fmla="*/ 310594 w 160"/>
              <a:gd name="T1" fmla="*/ 48181 h 137"/>
              <a:gd name="T2" fmla="*/ 262811 w 160"/>
              <a:gd name="T3" fmla="*/ 10325 h 137"/>
              <a:gd name="T4" fmla="*/ 102394 w 160"/>
              <a:gd name="T5" fmla="*/ 0 h 137"/>
              <a:gd name="T6" fmla="*/ 71676 w 160"/>
              <a:gd name="T7" fmla="*/ 68830 h 137"/>
              <a:gd name="T8" fmla="*/ 0 w 160"/>
              <a:gd name="T9" fmla="*/ 96363 h 137"/>
              <a:gd name="T10" fmla="*/ 27305 w 160"/>
              <a:gd name="T11" fmla="*/ 471488 h 137"/>
              <a:gd name="T12" fmla="*/ 474424 w 160"/>
              <a:gd name="T13" fmla="*/ 443956 h 137"/>
              <a:gd name="T14" fmla="*/ 518795 w 160"/>
              <a:gd name="T15" fmla="*/ 406099 h 137"/>
              <a:gd name="T16" fmla="*/ 546100 w 160"/>
              <a:gd name="T17" fmla="*/ 75713 h 137"/>
              <a:gd name="T18" fmla="*/ 450533 w 160"/>
              <a:gd name="T19" fmla="*/ 443956 h 137"/>
              <a:gd name="T20" fmla="*/ 27305 w 160"/>
              <a:gd name="T21" fmla="*/ 447397 h 137"/>
              <a:gd name="T22" fmla="*/ 23892 w 160"/>
              <a:gd name="T23" fmla="*/ 206491 h 137"/>
              <a:gd name="T24" fmla="*/ 450533 w 160"/>
              <a:gd name="T25" fmla="*/ 443956 h 137"/>
              <a:gd name="T26" fmla="*/ 23892 w 160"/>
              <a:gd name="T27" fmla="*/ 182400 h 137"/>
              <a:gd name="T28" fmla="*/ 27305 w 160"/>
              <a:gd name="T29" fmla="*/ 89479 h 137"/>
              <a:gd name="T30" fmla="*/ 174069 w 160"/>
              <a:gd name="T31" fmla="*/ 96363 h 137"/>
              <a:gd name="T32" fmla="*/ 238919 w 160"/>
              <a:gd name="T33" fmla="*/ 137661 h 137"/>
              <a:gd name="T34" fmla="*/ 450533 w 160"/>
              <a:gd name="T35" fmla="*/ 144544 h 137"/>
              <a:gd name="T36" fmla="*/ 522208 w 160"/>
              <a:gd name="T37" fmla="*/ 375125 h 137"/>
              <a:gd name="T38" fmla="*/ 474424 w 160"/>
              <a:gd name="T39" fmla="*/ 382009 h 137"/>
              <a:gd name="T40" fmla="*/ 443706 w 160"/>
              <a:gd name="T41" fmla="*/ 113570 h 137"/>
              <a:gd name="T42" fmla="*/ 228679 w 160"/>
              <a:gd name="T43" fmla="*/ 110129 h 137"/>
              <a:gd name="T44" fmla="*/ 163830 w 160"/>
              <a:gd name="T45" fmla="*/ 68830 h 137"/>
              <a:gd name="T46" fmla="*/ 95568 w 160"/>
              <a:gd name="T47" fmla="*/ 27532 h 137"/>
              <a:gd name="T48" fmla="*/ 235506 w 160"/>
              <a:gd name="T49" fmla="*/ 24091 h 137"/>
              <a:gd name="T50" fmla="*/ 286703 w 160"/>
              <a:gd name="T51" fmla="*/ 61947 h 137"/>
              <a:gd name="T52" fmla="*/ 518795 w 160"/>
              <a:gd name="T53" fmla="*/ 68830 h 137"/>
              <a:gd name="T54" fmla="*/ 522208 w 160"/>
              <a:gd name="T55" fmla="*/ 375125 h 137"/>
              <a:gd name="T56" fmla="*/ 337899 w 160"/>
              <a:gd name="T57" fmla="*/ 244348 h 137"/>
              <a:gd name="T58" fmla="*/ 337899 w 160"/>
              <a:gd name="T59" fmla="*/ 268438 h 137"/>
              <a:gd name="T60" fmla="*/ 416401 w 160"/>
              <a:gd name="T61" fmla="*/ 258114 h 137"/>
              <a:gd name="T62" fmla="*/ 406162 w 160"/>
              <a:gd name="T63" fmla="*/ 299412 h 137"/>
              <a:gd name="T64" fmla="*/ 324247 w 160"/>
              <a:gd name="T65" fmla="*/ 313178 h 137"/>
              <a:gd name="T66" fmla="*/ 406162 w 160"/>
              <a:gd name="T67" fmla="*/ 323503 h 137"/>
              <a:gd name="T68" fmla="*/ 406162 w 160"/>
              <a:gd name="T69" fmla="*/ 299412 h 13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37">
                <a:moveTo>
                  <a:pt x="152" y="14"/>
                </a:moveTo>
                <a:cubicBezTo>
                  <a:pt x="91" y="14"/>
                  <a:pt x="91" y="14"/>
                  <a:pt x="91" y="14"/>
                </a:cubicBezTo>
                <a:cubicBezTo>
                  <a:pt x="90" y="14"/>
                  <a:pt x="89" y="13"/>
                  <a:pt x="88" y="12"/>
                </a:cubicBezTo>
                <a:cubicBezTo>
                  <a:pt x="77" y="3"/>
                  <a:pt x="77" y="3"/>
                  <a:pt x="77" y="3"/>
                </a:cubicBezTo>
                <a:cubicBezTo>
                  <a:pt x="75" y="1"/>
                  <a:pt x="72" y="0"/>
                  <a:pt x="6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5" y="0"/>
                  <a:pt x="21" y="4"/>
                  <a:pt x="21" y="8"/>
                </a:cubicBezTo>
                <a:cubicBezTo>
                  <a:pt x="21" y="20"/>
                  <a:pt x="21" y="20"/>
                  <a:pt x="21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4" y="20"/>
                  <a:pt x="0" y="23"/>
                  <a:pt x="0" y="2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3"/>
                  <a:pt x="4" y="137"/>
                  <a:pt x="8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5" y="137"/>
                  <a:pt x="139" y="133"/>
                  <a:pt x="139" y="129"/>
                </a:cubicBezTo>
                <a:cubicBezTo>
                  <a:pt x="139" y="118"/>
                  <a:pt x="139" y="118"/>
                  <a:pt x="139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6" y="118"/>
                  <a:pt x="160" y="114"/>
                  <a:pt x="160" y="109"/>
                </a:cubicBezTo>
                <a:cubicBezTo>
                  <a:pt x="160" y="22"/>
                  <a:pt x="160" y="22"/>
                  <a:pt x="160" y="22"/>
                </a:cubicBezTo>
                <a:cubicBezTo>
                  <a:pt x="160" y="17"/>
                  <a:pt x="156" y="14"/>
                  <a:pt x="152" y="14"/>
                </a:cubicBezTo>
                <a:close/>
                <a:moveTo>
                  <a:pt x="132" y="129"/>
                </a:moveTo>
                <a:cubicBezTo>
                  <a:pt x="132" y="130"/>
                  <a:pt x="131" y="130"/>
                  <a:pt x="130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7" y="130"/>
                  <a:pt x="7" y="130"/>
                  <a:pt x="7" y="129"/>
                </a:cubicBezTo>
                <a:cubicBezTo>
                  <a:pt x="7" y="60"/>
                  <a:pt x="7" y="60"/>
                  <a:pt x="7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129"/>
                  <a:pt x="132" y="129"/>
                  <a:pt x="132" y="129"/>
                </a:cubicBezTo>
                <a:close/>
                <a:moveTo>
                  <a:pt x="132" y="53"/>
                </a:moveTo>
                <a:cubicBezTo>
                  <a:pt x="7" y="53"/>
                  <a:pt x="7" y="53"/>
                  <a:pt x="7" y="53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7"/>
                  <a:pt x="7" y="26"/>
                  <a:pt x="8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9" y="26"/>
                  <a:pt x="50" y="27"/>
                  <a:pt x="51" y="28"/>
                </a:cubicBezTo>
                <a:cubicBezTo>
                  <a:pt x="62" y="37"/>
                  <a:pt x="62" y="37"/>
                  <a:pt x="62" y="37"/>
                </a:cubicBezTo>
                <a:cubicBezTo>
                  <a:pt x="65" y="39"/>
                  <a:pt x="67" y="40"/>
                  <a:pt x="70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1" y="40"/>
                  <a:pt x="132" y="41"/>
                  <a:pt x="132" y="42"/>
                </a:cubicBezTo>
                <a:lnTo>
                  <a:pt x="132" y="53"/>
                </a:lnTo>
                <a:close/>
                <a:moveTo>
                  <a:pt x="153" y="109"/>
                </a:moveTo>
                <a:cubicBezTo>
                  <a:pt x="153" y="110"/>
                  <a:pt x="153" y="111"/>
                  <a:pt x="152" y="111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39" y="37"/>
                  <a:pt x="135" y="33"/>
                  <a:pt x="130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69" y="33"/>
                  <a:pt x="68" y="33"/>
                  <a:pt x="67" y="32"/>
                </a:cubicBezTo>
                <a:cubicBezTo>
                  <a:pt x="56" y="23"/>
                  <a:pt x="56" y="23"/>
                  <a:pt x="56" y="23"/>
                </a:cubicBezTo>
                <a:cubicBezTo>
                  <a:pt x="54" y="21"/>
                  <a:pt x="51" y="20"/>
                  <a:pt x="4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7"/>
                  <a:pt x="29" y="7"/>
                  <a:pt x="30" y="7"/>
                </a:cubicBezTo>
                <a:cubicBezTo>
                  <a:pt x="69" y="7"/>
                  <a:pt x="69" y="7"/>
                  <a:pt x="69" y="7"/>
                </a:cubicBezTo>
                <a:cubicBezTo>
                  <a:pt x="70" y="7"/>
                  <a:pt x="72" y="7"/>
                  <a:pt x="72" y="8"/>
                </a:cubicBezTo>
                <a:cubicBezTo>
                  <a:pt x="84" y="18"/>
                  <a:pt x="84" y="18"/>
                  <a:pt x="84" y="18"/>
                </a:cubicBezTo>
                <a:cubicBezTo>
                  <a:pt x="86" y="19"/>
                  <a:pt x="88" y="20"/>
                  <a:pt x="91" y="20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3" y="20"/>
                  <a:pt x="153" y="21"/>
                  <a:pt x="153" y="22"/>
                </a:cubicBezTo>
                <a:cubicBezTo>
                  <a:pt x="153" y="109"/>
                  <a:pt x="153" y="109"/>
                  <a:pt x="153" y="109"/>
                </a:cubicBezTo>
                <a:close/>
                <a:moveTo>
                  <a:pt x="119" y="71"/>
                </a:moveTo>
                <a:cubicBezTo>
                  <a:pt x="99" y="71"/>
                  <a:pt x="99" y="71"/>
                  <a:pt x="99" y="71"/>
                </a:cubicBezTo>
                <a:cubicBezTo>
                  <a:pt x="97" y="71"/>
                  <a:pt x="95" y="73"/>
                  <a:pt x="95" y="75"/>
                </a:cubicBezTo>
                <a:cubicBezTo>
                  <a:pt x="95" y="76"/>
                  <a:pt x="97" y="78"/>
                  <a:pt x="99" y="78"/>
                </a:cubicBezTo>
                <a:cubicBezTo>
                  <a:pt x="119" y="78"/>
                  <a:pt x="119" y="78"/>
                  <a:pt x="119" y="78"/>
                </a:cubicBezTo>
                <a:cubicBezTo>
                  <a:pt x="121" y="78"/>
                  <a:pt x="122" y="76"/>
                  <a:pt x="122" y="75"/>
                </a:cubicBezTo>
                <a:cubicBezTo>
                  <a:pt x="122" y="73"/>
                  <a:pt x="121" y="71"/>
                  <a:pt x="119" y="71"/>
                </a:cubicBezTo>
                <a:close/>
                <a:moveTo>
                  <a:pt x="119" y="87"/>
                </a:moveTo>
                <a:cubicBezTo>
                  <a:pt x="99" y="87"/>
                  <a:pt x="99" y="87"/>
                  <a:pt x="99" y="87"/>
                </a:cubicBezTo>
                <a:cubicBezTo>
                  <a:pt x="97" y="87"/>
                  <a:pt x="95" y="89"/>
                  <a:pt x="95" y="91"/>
                </a:cubicBezTo>
                <a:cubicBezTo>
                  <a:pt x="95" y="93"/>
                  <a:pt x="97" y="94"/>
                  <a:pt x="99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21" y="94"/>
                  <a:pt x="122" y="93"/>
                  <a:pt x="122" y="91"/>
                </a:cubicBezTo>
                <a:cubicBezTo>
                  <a:pt x="122" y="89"/>
                  <a:pt x="121" y="87"/>
                  <a:pt x="119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82">
            <a:extLst>
              <a:ext uri="{FF2B5EF4-FFF2-40B4-BE49-F238E27FC236}">
                <a16:creationId xmlns:a16="http://schemas.microsoft.com/office/drawing/2014/main" id="{B1A50493-2A14-49F2-83B2-FE9B7FAD7B2A}"/>
              </a:ext>
            </a:extLst>
          </p:cNvPr>
          <p:cNvSpPr>
            <a:spLocks noEditPoints="1"/>
          </p:cNvSpPr>
          <p:nvPr/>
        </p:nvSpPr>
        <p:spPr bwMode="auto">
          <a:xfrm>
            <a:off x="4756628" y="2339399"/>
            <a:ext cx="426116" cy="367898"/>
          </a:xfrm>
          <a:custGeom>
            <a:avLst/>
            <a:gdLst>
              <a:gd name="T0" fmla="*/ 310594 w 160"/>
              <a:gd name="T1" fmla="*/ 48181 h 137"/>
              <a:gd name="T2" fmla="*/ 262811 w 160"/>
              <a:gd name="T3" fmla="*/ 10325 h 137"/>
              <a:gd name="T4" fmla="*/ 102394 w 160"/>
              <a:gd name="T5" fmla="*/ 0 h 137"/>
              <a:gd name="T6" fmla="*/ 71676 w 160"/>
              <a:gd name="T7" fmla="*/ 68830 h 137"/>
              <a:gd name="T8" fmla="*/ 0 w 160"/>
              <a:gd name="T9" fmla="*/ 96363 h 137"/>
              <a:gd name="T10" fmla="*/ 27305 w 160"/>
              <a:gd name="T11" fmla="*/ 471488 h 137"/>
              <a:gd name="T12" fmla="*/ 474424 w 160"/>
              <a:gd name="T13" fmla="*/ 443956 h 137"/>
              <a:gd name="T14" fmla="*/ 518795 w 160"/>
              <a:gd name="T15" fmla="*/ 406099 h 137"/>
              <a:gd name="T16" fmla="*/ 546100 w 160"/>
              <a:gd name="T17" fmla="*/ 75713 h 137"/>
              <a:gd name="T18" fmla="*/ 450533 w 160"/>
              <a:gd name="T19" fmla="*/ 443956 h 137"/>
              <a:gd name="T20" fmla="*/ 27305 w 160"/>
              <a:gd name="T21" fmla="*/ 447397 h 137"/>
              <a:gd name="T22" fmla="*/ 23892 w 160"/>
              <a:gd name="T23" fmla="*/ 206491 h 137"/>
              <a:gd name="T24" fmla="*/ 450533 w 160"/>
              <a:gd name="T25" fmla="*/ 443956 h 137"/>
              <a:gd name="T26" fmla="*/ 23892 w 160"/>
              <a:gd name="T27" fmla="*/ 182400 h 137"/>
              <a:gd name="T28" fmla="*/ 27305 w 160"/>
              <a:gd name="T29" fmla="*/ 89479 h 137"/>
              <a:gd name="T30" fmla="*/ 174069 w 160"/>
              <a:gd name="T31" fmla="*/ 96363 h 137"/>
              <a:gd name="T32" fmla="*/ 238919 w 160"/>
              <a:gd name="T33" fmla="*/ 137661 h 137"/>
              <a:gd name="T34" fmla="*/ 450533 w 160"/>
              <a:gd name="T35" fmla="*/ 144544 h 137"/>
              <a:gd name="T36" fmla="*/ 522208 w 160"/>
              <a:gd name="T37" fmla="*/ 375125 h 137"/>
              <a:gd name="T38" fmla="*/ 474424 w 160"/>
              <a:gd name="T39" fmla="*/ 382009 h 137"/>
              <a:gd name="T40" fmla="*/ 443706 w 160"/>
              <a:gd name="T41" fmla="*/ 113570 h 137"/>
              <a:gd name="T42" fmla="*/ 228679 w 160"/>
              <a:gd name="T43" fmla="*/ 110129 h 137"/>
              <a:gd name="T44" fmla="*/ 163830 w 160"/>
              <a:gd name="T45" fmla="*/ 68830 h 137"/>
              <a:gd name="T46" fmla="*/ 95568 w 160"/>
              <a:gd name="T47" fmla="*/ 27532 h 137"/>
              <a:gd name="T48" fmla="*/ 235506 w 160"/>
              <a:gd name="T49" fmla="*/ 24091 h 137"/>
              <a:gd name="T50" fmla="*/ 286703 w 160"/>
              <a:gd name="T51" fmla="*/ 61947 h 137"/>
              <a:gd name="T52" fmla="*/ 518795 w 160"/>
              <a:gd name="T53" fmla="*/ 68830 h 137"/>
              <a:gd name="T54" fmla="*/ 522208 w 160"/>
              <a:gd name="T55" fmla="*/ 375125 h 137"/>
              <a:gd name="T56" fmla="*/ 249158 w 160"/>
              <a:gd name="T57" fmla="*/ 316620 h 137"/>
              <a:gd name="T58" fmla="*/ 235506 w 160"/>
              <a:gd name="T59" fmla="*/ 264997 h 137"/>
              <a:gd name="T60" fmla="*/ 225266 w 160"/>
              <a:gd name="T61" fmla="*/ 316620 h 137"/>
              <a:gd name="T62" fmla="*/ 177483 w 160"/>
              <a:gd name="T63" fmla="*/ 326944 h 137"/>
              <a:gd name="T64" fmla="*/ 225266 w 160"/>
              <a:gd name="T65" fmla="*/ 337269 h 137"/>
              <a:gd name="T66" fmla="*/ 235506 w 160"/>
              <a:gd name="T67" fmla="*/ 388892 h 137"/>
              <a:gd name="T68" fmla="*/ 249158 w 160"/>
              <a:gd name="T69" fmla="*/ 337269 h 137"/>
              <a:gd name="T70" fmla="*/ 296942 w 160"/>
              <a:gd name="T71" fmla="*/ 326944 h 13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37">
                <a:moveTo>
                  <a:pt x="152" y="14"/>
                </a:moveTo>
                <a:cubicBezTo>
                  <a:pt x="91" y="14"/>
                  <a:pt x="91" y="14"/>
                  <a:pt x="91" y="14"/>
                </a:cubicBezTo>
                <a:cubicBezTo>
                  <a:pt x="90" y="14"/>
                  <a:pt x="89" y="13"/>
                  <a:pt x="88" y="12"/>
                </a:cubicBezTo>
                <a:cubicBezTo>
                  <a:pt x="77" y="3"/>
                  <a:pt x="77" y="3"/>
                  <a:pt x="77" y="3"/>
                </a:cubicBezTo>
                <a:cubicBezTo>
                  <a:pt x="75" y="1"/>
                  <a:pt x="72" y="0"/>
                  <a:pt x="6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5" y="0"/>
                  <a:pt x="21" y="4"/>
                  <a:pt x="21" y="8"/>
                </a:cubicBezTo>
                <a:cubicBezTo>
                  <a:pt x="21" y="20"/>
                  <a:pt x="21" y="20"/>
                  <a:pt x="21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4" y="20"/>
                  <a:pt x="0" y="23"/>
                  <a:pt x="0" y="2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3"/>
                  <a:pt x="4" y="137"/>
                  <a:pt x="8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5" y="137"/>
                  <a:pt x="139" y="133"/>
                  <a:pt x="139" y="129"/>
                </a:cubicBezTo>
                <a:cubicBezTo>
                  <a:pt x="139" y="118"/>
                  <a:pt x="139" y="118"/>
                  <a:pt x="139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6" y="118"/>
                  <a:pt x="160" y="114"/>
                  <a:pt x="160" y="109"/>
                </a:cubicBezTo>
                <a:cubicBezTo>
                  <a:pt x="160" y="22"/>
                  <a:pt x="160" y="22"/>
                  <a:pt x="160" y="22"/>
                </a:cubicBezTo>
                <a:cubicBezTo>
                  <a:pt x="160" y="17"/>
                  <a:pt x="156" y="14"/>
                  <a:pt x="152" y="14"/>
                </a:cubicBezTo>
                <a:close/>
                <a:moveTo>
                  <a:pt x="132" y="129"/>
                </a:moveTo>
                <a:cubicBezTo>
                  <a:pt x="132" y="130"/>
                  <a:pt x="131" y="130"/>
                  <a:pt x="130" y="130"/>
                </a:cubicBezTo>
                <a:cubicBezTo>
                  <a:pt x="8" y="130"/>
                  <a:pt x="8" y="130"/>
                  <a:pt x="8" y="130"/>
                </a:cubicBezTo>
                <a:cubicBezTo>
                  <a:pt x="7" y="130"/>
                  <a:pt x="7" y="130"/>
                  <a:pt x="7" y="129"/>
                </a:cubicBezTo>
                <a:cubicBezTo>
                  <a:pt x="7" y="60"/>
                  <a:pt x="7" y="60"/>
                  <a:pt x="7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129"/>
                  <a:pt x="132" y="129"/>
                  <a:pt x="132" y="129"/>
                </a:cubicBezTo>
                <a:close/>
                <a:moveTo>
                  <a:pt x="132" y="53"/>
                </a:moveTo>
                <a:cubicBezTo>
                  <a:pt x="7" y="53"/>
                  <a:pt x="7" y="53"/>
                  <a:pt x="7" y="53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7"/>
                  <a:pt x="7" y="26"/>
                  <a:pt x="8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9" y="26"/>
                  <a:pt x="50" y="27"/>
                  <a:pt x="51" y="28"/>
                </a:cubicBezTo>
                <a:cubicBezTo>
                  <a:pt x="62" y="37"/>
                  <a:pt x="62" y="37"/>
                  <a:pt x="62" y="37"/>
                </a:cubicBezTo>
                <a:cubicBezTo>
                  <a:pt x="65" y="39"/>
                  <a:pt x="67" y="40"/>
                  <a:pt x="70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1" y="40"/>
                  <a:pt x="132" y="41"/>
                  <a:pt x="132" y="42"/>
                </a:cubicBezTo>
                <a:lnTo>
                  <a:pt x="132" y="53"/>
                </a:lnTo>
                <a:close/>
                <a:moveTo>
                  <a:pt x="153" y="109"/>
                </a:moveTo>
                <a:cubicBezTo>
                  <a:pt x="153" y="110"/>
                  <a:pt x="153" y="111"/>
                  <a:pt x="152" y="111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39" y="37"/>
                  <a:pt x="135" y="33"/>
                  <a:pt x="130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69" y="33"/>
                  <a:pt x="68" y="33"/>
                  <a:pt x="67" y="32"/>
                </a:cubicBezTo>
                <a:cubicBezTo>
                  <a:pt x="56" y="23"/>
                  <a:pt x="56" y="23"/>
                  <a:pt x="56" y="23"/>
                </a:cubicBezTo>
                <a:cubicBezTo>
                  <a:pt x="54" y="21"/>
                  <a:pt x="51" y="20"/>
                  <a:pt x="4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7"/>
                  <a:pt x="29" y="7"/>
                  <a:pt x="30" y="7"/>
                </a:cubicBezTo>
                <a:cubicBezTo>
                  <a:pt x="69" y="7"/>
                  <a:pt x="69" y="7"/>
                  <a:pt x="69" y="7"/>
                </a:cubicBezTo>
                <a:cubicBezTo>
                  <a:pt x="70" y="7"/>
                  <a:pt x="72" y="7"/>
                  <a:pt x="72" y="8"/>
                </a:cubicBezTo>
                <a:cubicBezTo>
                  <a:pt x="84" y="18"/>
                  <a:pt x="84" y="18"/>
                  <a:pt x="84" y="18"/>
                </a:cubicBezTo>
                <a:cubicBezTo>
                  <a:pt x="86" y="19"/>
                  <a:pt x="88" y="20"/>
                  <a:pt x="91" y="20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3" y="20"/>
                  <a:pt x="153" y="21"/>
                  <a:pt x="153" y="22"/>
                </a:cubicBezTo>
                <a:cubicBezTo>
                  <a:pt x="153" y="109"/>
                  <a:pt x="153" y="109"/>
                  <a:pt x="153" y="109"/>
                </a:cubicBezTo>
                <a:close/>
                <a:moveTo>
                  <a:pt x="84" y="92"/>
                </a:moveTo>
                <a:cubicBezTo>
                  <a:pt x="73" y="92"/>
                  <a:pt x="73" y="92"/>
                  <a:pt x="73" y="92"/>
                </a:cubicBezTo>
                <a:cubicBezTo>
                  <a:pt x="73" y="81"/>
                  <a:pt x="73" y="81"/>
                  <a:pt x="73" y="81"/>
                </a:cubicBezTo>
                <a:cubicBezTo>
                  <a:pt x="73" y="79"/>
                  <a:pt x="71" y="77"/>
                  <a:pt x="69" y="77"/>
                </a:cubicBezTo>
                <a:cubicBezTo>
                  <a:pt x="68" y="77"/>
                  <a:pt x="66" y="79"/>
                  <a:pt x="66" y="81"/>
                </a:cubicBezTo>
                <a:cubicBezTo>
                  <a:pt x="66" y="92"/>
                  <a:pt x="66" y="92"/>
                  <a:pt x="66" y="92"/>
                </a:cubicBezTo>
                <a:cubicBezTo>
                  <a:pt x="55" y="92"/>
                  <a:pt x="55" y="92"/>
                  <a:pt x="55" y="92"/>
                </a:cubicBezTo>
                <a:cubicBezTo>
                  <a:pt x="53" y="92"/>
                  <a:pt x="52" y="93"/>
                  <a:pt x="52" y="95"/>
                </a:cubicBezTo>
                <a:cubicBezTo>
                  <a:pt x="52" y="97"/>
                  <a:pt x="53" y="98"/>
                  <a:pt x="55" y="98"/>
                </a:cubicBezTo>
                <a:cubicBezTo>
                  <a:pt x="66" y="98"/>
                  <a:pt x="66" y="98"/>
                  <a:pt x="66" y="98"/>
                </a:cubicBezTo>
                <a:cubicBezTo>
                  <a:pt x="66" y="110"/>
                  <a:pt x="66" y="110"/>
                  <a:pt x="66" y="110"/>
                </a:cubicBezTo>
                <a:cubicBezTo>
                  <a:pt x="66" y="111"/>
                  <a:pt x="68" y="113"/>
                  <a:pt x="69" y="113"/>
                </a:cubicBezTo>
                <a:cubicBezTo>
                  <a:pt x="71" y="113"/>
                  <a:pt x="73" y="111"/>
                  <a:pt x="73" y="110"/>
                </a:cubicBezTo>
                <a:cubicBezTo>
                  <a:pt x="73" y="98"/>
                  <a:pt x="73" y="98"/>
                  <a:pt x="73" y="98"/>
                </a:cubicBezTo>
                <a:cubicBezTo>
                  <a:pt x="84" y="98"/>
                  <a:pt x="84" y="98"/>
                  <a:pt x="84" y="98"/>
                </a:cubicBezTo>
                <a:cubicBezTo>
                  <a:pt x="86" y="98"/>
                  <a:pt x="87" y="97"/>
                  <a:pt x="87" y="95"/>
                </a:cubicBezTo>
                <a:cubicBezTo>
                  <a:pt x="87" y="93"/>
                  <a:pt x="86" y="92"/>
                  <a:pt x="84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83">
            <a:extLst>
              <a:ext uri="{FF2B5EF4-FFF2-40B4-BE49-F238E27FC236}">
                <a16:creationId xmlns:a16="http://schemas.microsoft.com/office/drawing/2014/main" id="{2CC572BC-B00F-499D-8D02-8FBB68396888}"/>
              </a:ext>
            </a:extLst>
          </p:cNvPr>
          <p:cNvSpPr>
            <a:spLocks noEditPoints="1"/>
          </p:cNvSpPr>
          <p:nvPr/>
        </p:nvSpPr>
        <p:spPr bwMode="auto">
          <a:xfrm>
            <a:off x="4742893" y="3408415"/>
            <a:ext cx="433550" cy="230402"/>
          </a:xfrm>
          <a:custGeom>
            <a:avLst/>
            <a:gdLst>
              <a:gd name="T0" fmla="*/ 470406 w 163"/>
              <a:gd name="T1" fmla="*/ 13734 h 86"/>
              <a:gd name="T2" fmla="*/ 354509 w 163"/>
              <a:gd name="T3" fmla="*/ 41201 h 86"/>
              <a:gd name="T4" fmla="*/ 163620 w 163"/>
              <a:gd name="T5" fmla="*/ 10300 h 86"/>
              <a:gd name="T6" fmla="*/ 10226 w 163"/>
              <a:gd name="T7" fmla="*/ 195706 h 86"/>
              <a:gd name="T8" fmla="*/ 156802 w 163"/>
              <a:gd name="T9" fmla="*/ 250640 h 86"/>
              <a:gd name="T10" fmla="*/ 269291 w 163"/>
              <a:gd name="T11" fmla="*/ 199139 h 86"/>
              <a:gd name="T12" fmla="*/ 385188 w 163"/>
              <a:gd name="T13" fmla="*/ 212873 h 86"/>
              <a:gd name="T14" fmla="*/ 501085 w 163"/>
              <a:gd name="T15" fmla="*/ 288408 h 86"/>
              <a:gd name="T16" fmla="*/ 524946 w 163"/>
              <a:gd name="T17" fmla="*/ 240340 h 86"/>
              <a:gd name="T18" fmla="*/ 422684 w 163"/>
              <a:gd name="T19" fmla="*/ 240340 h 86"/>
              <a:gd name="T20" fmla="*/ 374962 w 163"/>
              <a:gd name="T21" fmla="*/ 192272 h 86"/>
              <a:gd name="T22" fmla="*/ 296561 w 163"/>
              <a:gd name="T23" fmla="*/ 175105 h 86"/>
              <a:gd name="T24" fmla="*/ 218160 w 163"/>
              <a:gd name="T25" fmla="*/ 212873 h 86"/>
              <a:gd name="T26" fmla="*/ 160211 w 163"/>
              <a:gd name="T27" fmla="*/ 188839 h 86"/>
              <a:gd name="T28" fmla="*/ 30679 w 163"/>
              <a:gd name="T29" fmla="*/ 199139 h 86"/>
              <a:gd name="T30" fmla="*/ 129532 w 163"/>
              <a:gd name="T31" fmla="*/ 27467 h 86"/>
              <a:gd name="T32" fmla="*/ 204525 w 163"/>
              <a:gd name="T33" fmla="*/ 65235 h 86"/>
              <a:gd name="T34" fmla="*/ 405640 w 163"/>
              <a:gd name="T35" fmla="*/ 30901 h 86"/>
              <a:gd name="T36" fmla="*/ 528355 w 163"/>
              <a:gd name="T37" fmla="*/ 199139 h 86"/>
              <a:gd name="T38" fmla="*/ 443137 w 163"/>
              <a:gd name="T39" fmla="*/ 75535 h 86"/>
              <a:gd name="T40" fmla="*/ 429502 w 163"/>
              <a:gd name="T41" fmla="*/ 61802 h 86"/>
              <a:gd name="T42" fmla="*/ 429502 w 163"/>
              <a:gd name="T43" fmla="*/ 157938 h 86"/>
              <a:gd name="T44" fmla="*/ 395414 w 163"/>
              <a:gd name="T45" fmla="*/ 96136 h 86"/>
              <a:gd name="T46" fmla="*/ 381779 w 163"/>
              <a:gd name="T47" fmla="*/ 109870 h 86"/>
              <a:gd name="T48" fmla="*/ 477224 w 163"/>
              <a:gd name="T49" fmla="*/ 109870 h 86"/>
              <a:gd name="T50" fmla="*/ 463589 w 163"/>
              <a:gd name="T51" fmla="*/ 96136 h 86"/>
              <a:gd name="T52" fmla="*/ 143167 w 163"/>
              <a:gd name="T53" fmla="*/ 78969 h 86"/>
              <a:gd name="T54" fmla="*/ 122715 w 163"/>
              <a:gd name="T55" fmla="*/ 96136 h 86"/>
              <a:gd name="T56" fmla="*/ 102262 w 163"/>
              <a:gd name="T57" fmla="*/ 120170 h 86"/>
              <a:gd name="T58" fmla="*/ 132941 w 163"/>
              <a:gd name="T59" fmla="*/ 151071 h 86"/>
              <a:gd name="T60" fmla="*/ 163620 w 163"/>
              <a:gd name="T61" fmla="*/ 120170 h 86"/>
              <a:gd name="T62" fmla="*/ 255656 w 163"/>
              <a:gd name="T63" fmla="*/ 96136 h 86"/>
              <a:gd name="T64" fmla="*/ 242021 w 163"/>
              <a:gd name="T65" fmla="*/ 120170 h 86"/>
              <a:gd name="T66" fmla="*/ 255656 w 163"/>
              <a:gd name="T67" fmla="*/ 96136 h 86"/>
              <a:gd name="T68" fmla="*/ 293152 w 163"/>
              <a:gd name="T69" fmla="*/ 109870 h 86"/>
              <a:gd name="T70" fmla="*/ 330648 w 163"/>
              <a:gd name="T71" fmla="*/ 109870 h 86"/>
              <a:gd name="T72" fmla="*/ 194298 w 163"/>
              <a:gd name="T73" fmla="*/ 181972 h 86"/>
              <a:gd name="T74" fmla="*/ 218160 w 163"/>
              <a:gd name="T75" fmla="*/ 157938 h 86"/>
              <a:gd name="T76" fmla="*/ 218160 w 163"/>
              <a:gd name="T77" fmla="*/ 175105 h 86"/>
              <a:gd name="T78" fmla="*/ 340874 w 163"/>
              <a:gd name="T79" fmla="*/ 157938 h 86"/>
              <a:gd name="T80" fmla="*/ 364735 w 163"/>
              <a:gd name="T81" fmla="*/ 181972 h 86"/>
              <a:gd name="T82" fmla="*/ 337465 w 163"/>
              <a:gd name="T83" fmla="*/ 181972 h 86"/>
              <a:gd name="T84" fmla="*/ 340874 w 163"/>
              <a:gd name="T85" fmla="*/ 185405 h 8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3" h="86">
                <a:moveTo>
                  <a:pt x="161" y="57"/>
                </a:moveTo>
                <a:cubicBezTo>
                  <a:pt x="151" y="20"/>
                  <a:pt x="151" y="20"/>
                  <a:pt x="151" y="20"/>
                </a:cubicBezTo>
                <a:cubicBezTo>
                  <a:pt x="149" y="13"/>
                  <a:pt x="144" y="7"/>
                  <a:pt x="138" y="4"/>
                </a:cubicBezTo>
                <a:cubicBezTo>
                  <a:pt x="131" y="1"/>
                  <a:pt x="123" y="0"/>
                  <a:pt x="117" y="3"/>
                </a:cubicBezTo>
                <a:cubicBezTo>
                  <a:pt x="112" y="5"/>
                  <a:pt x="107" y="8"/>
                  <a:pt x="104" y="12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57" y="8"/>
                  <a:pt x="53" y="5"/>
                  <a:pt x="48" y="3"/>
                </a:cubicBezTo>
                <a:cubicBezTo>
                  <a:pt x="41" y="0"/>
                  <a:pt x="33" y="1"/>
                  <a:pt x="27" y="4"/>
                </a:cubicBezTo>
                <a:cubicBezTo>
                  <a:pt x="20" y="7"/>
                  <a:pt x="15" y="13"/>
                  <a:pt x="13" y="20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69"/>
                  <a:pt x="5" y="80"/>
                  <a:pt x="16" y="84"/>
                </a:cubicBezTo>
                <a:cubicBezTo>
                  <a:pt x="18" y="85"/>
                  <a:pt x="21" y="86"/>
                  <a:pt x="24" y="86"/>
                </a:cubicBezTo>
                <a:cubicBezTo>
                  <a:pt x="33" y="86"/>
                  <a:pt x="42" y="81"/>
                  <a:pt x="46" y="73"/>
                </a:cubicBezTo>
                <a:cubicBezTo>
                  <a:pt x="51" y="62"/>
                  <a:pt x="51" y="62"/>
                  <a:pt x="51" y="62"/>
                </a:cubicBezTo>
                <a:cubicBezTo>
                  <a:pt x="54" y="66"/>
                  <a:pt x="59" y="69"/>
                  <a:pt x="64" y="69"/>
                </a:cubicBezTo>
                <a:cubicBezTo>
                  <a:pt x="71" y="69"/>
                  <a:pt x="77" y="64"/>
                  <a:pt x="79" y="58"/>
                </a:cubicBezTo>
                <a:cubicBezTo>
                  <a:pt x="85" y="58"/>
                  <a:pt x="85" y="58"/>
                  <a:pt x="85" y="58"/>
                </a:cubicBezTo>
                <a:cubicBezTo>
                  <a:pt x="87" y="64"/>
                  <a:pt x="93" y="69"/>
                  <a:pt x="100" y="69"/>
                </a:cubicBezTo>
                <a:cubicBezTo>
                  <a:pt x="106" y="69"/>
                  <a:pt x="110" y="66"/>
                  <a:pt x="113" y="62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21" y="78"/>
                  <a:pt x="125" y="82"/>
                  <a:pt x="130" y="84"/>
                </a:cubicBezTo>
                <a:cubicBezTo>
                  <a:pt x="136" y="86"/>
                  <a:pt x="142" y="86"/>
                  <a:pt x="147" y="84"/>
                </a:cubicBezTo>
                <a:cubicBezTo>
                  <a:pt x="153" y="82"/>
                  <a:pt x="157" y="78"/>
                  <a:pt x="160" y="73"/>
                </a:cubicBezTo>
                <a:cubicBezTo>
                  <a:pt x="162" y="68"/>
                  <a:pt x="163" y="62"/>
                  <a:pt x="161" y="57"/>
                </a:cubicBezTo>
                <a:close/>
                <a:moveTo>
                  <a:pt x="154" y="70"/>
                </a:moveTo>
                <a:cubicBezTo>
                  <a:pt x="152" y="74"/>
                  <a:pt x="149" y="77"/>
                  <a:pt x="145" y="78"/>
                </a:cubicBezTo>
                <a:cubicBezTo>
                  <a:pt x="141" y="79"/>
                  <a:pt x="137" y="79"/>
                  <a:pt x="133" y="78"/>
                </a:cubicBezTo>
                <a:cubicBezTo>
                  <a:pt x="129" y="76"/>
                  <a:pt x="126" y="73"/>
                  <a:pt x="124" y="70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7" y="54"/>
                  <a:pt x="115" y="53"/>
                  <a:pt x="113" y="53"/>
                </a:cubicBezTo>
                <a:cubicBezTo>
                  <a:pt x="112" y="53"/>
                  <a:pt x="110" y="54"/>
                  <a:pt x="110" y="56"/>
                </a:cubicBezTo>
                <a:cubicBezTo>
                  <a:pt x="108" y="60"/>
                  <a:pt x="105" y="62"/>
                  <a:pt x="100" y="62"/>
                </a:cubicBezTo>
                <a:cubicBezTo>
                  <a:pt x="96" y="62"/>
                  <a:pt x="92" y="59"/>
                  <a:pt x="91" y="55"/>
                </a:cubicBezTo>
                <a:cubicBezTo>
                  <a:pt x="91" y="53"/>
                  <a:pt x="89" y="51"/>
                  <a:pt x="87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4" y="53"/>
                  <a:pt x="73" y="55"/>
                </a:cubicBezTo>
                <a:cubicBezTo>
                  <a:pt x="72" y="59"/>
                  <a:pt x="68" y="62"/>
                  <a:pt x="64" y="62"/>
                </a:cubicBezTo>
                <a:cubicBezTo>
                  <a:pt x="60" y="62"/>
                  <a:pt x="56" y="60"/>
                  <a:pt x="55" y="56"/>
                </a:cubicBezTo>
                <a:cubicBezTo>
                  <a:pt x="54" y="54"/>
                  <a:pt x="53" y="53"/>
                  <a:pt x="51" y="53"/>
                </a:cubicBezTo>
                <a:cubicBezTo>
                  <a:pt x="49" y="53"/>
                  <a:pt x="47" y="54"/>
                  <a:pt x="47" y="55"/>
                </a:cubicBezTo>
                <a:cubicBezTo>
                  <a:pt x="40" y="70"/>
                  <a:pt x="40" y="70"/>
                  <a:pt x="40" y="70"/>
                </a:cubicBezTo>
                <a:cubicBezTo>
                  <a:pt x="36" y="77"/>
                  <a:pt x="26" y="81"/>
                  <a:pt x="18" y="78"/>
                </a:cubicBezTo>
                <a:cubicBezTo>
                  <a:pt x="10" y="75"/>
                  <a:pt x="7" y="67"/>
                  <a:pt x="9" y="58"/>
                </a:cubicBezTo>
                <a:cubicBezTo>
                  <a:pt x="20" y="22"/>
                  <a:pt x="20" y="22"/>
                  <a:pt x="20" y="22"/>
                </a:cubicBezTo>
                <a:cubicBezTo>
                  <a:pt x="21" y="17"/>
                  <a:pt x="25" y="12"/>
                  <a:pt x="30" y="10"/>
                </a:cubicBezTo>
                <a:cubicBezTo>
                  <a:pt x="32" y="8"/>
                  <a:pt x="35" y="8"/>
                  <a:pt x="38" y="8"/>
                </a:cubicBezTo>
                <a:cubicBezTo>
                  <a:pt x="41" y="8"/>
                  <a:pt x="43" y="8"/>
                  <a:pt x="45" y="9"/>
                </a:cubicBezTo>
                <a:cubicBezTo>
                  <a:pt x="49" y="10"/>
                  <a:pt x="52" y="13"/>
                  <a:pt x="55" y="16"/>
                </a:cubicBezTo>
                <a:cubicBezTo>
                  <a:pt x="56" y="18"/>
                  <a:pt x="58" y="19"/>
                  <a:pt x="60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6" y="19"/>
                  <a:pt x="108" y="18"/>
                  <a:pt x="110" y="16"/>
                </a:cubicBezTo>
                <a:cubicBezTo>
                  <a:pt x="112" y="13"/>
                  <a:pt x="115" y="10"/>
                  <a:pt x="119" y="9"/>
                </a:cubicBezTo>
                <a:cubicBezTo>
                  <a:pt x="124" y="7"/>
                  <a:pt x="130" y="7"/>
                  <a:pt x="135" y="10"/>
                </a:cubicBezTo>
                <a:cubicBezTo>
                  <a:pt x="140" y="12"/>
                  <a:pt x="143" y="17"/>
                  <a:pt x="145" y="22"/>
                </a:cubicBezTo>
                <a:cubicBezTo>
                  <a:pt x="155" y="58"/>
                  <a:pt x="155" y="58"/>
                  <a:pt x="155" y="58"/>
                </a:cubicBezTo>
                <a:cubicBezTo>
                  <a:pt x="156" y="62"/>
                  <a:pt x="156" y="66"/>
                  <a:pt x="154" y="70"/>
                </a:cubicBezTo>
                <a:close/>
                <a:moveTo>
                  <a:pt x="126" y="18"/>
                </a:moveTo>
                <a:cubicBezTo>
                  <a:pt x="128" y="18"/>
                  <a:pt x="130" y="20"/>
                  <a:pt x="130" y="22"/>
                </a:cubicBezTo>
                <a:cubicBezTo>
                  <a:pt x="130" y="24"/>
                  <a:pt x="128" y="26"/>
                  <a:pt x="126" y="26"/>
                </a:cubicBezTo>
                <a:cubicBezTo>
                  <a:pt x="124" y="26"/>
                  <a:pt x="122" y="24"/>
                  <a:pt x="122" y="22"/>
                </a:cubicBezTo>
                <a:cubicBezTo>
                  <a:pt x="122" y="20"/>
                  <a:pt x="124" y="18"/>
                  <a:pt x="126" y="18"/>
                </a:cubicBezTo>
                <a:close/>
                <a:moveTo>
                  <a:pt x="126" y="37"/>
                </a:moveTo>
                <a:cubicBezTo>
                  <a:pt x="128" y="37"/>
                  <a:pt x="130" y="39"/>
                  <a:pt x="130" y="41"/>
                </a:cubicBezTo>
                <a:cubicBezTo>
                  <a:pt x="130" y="44"/>
                  <a:pt x="128" y="46"/>
                  <a:pt x="126" y="46"/>
                </a:cubicBezTo>
                <a:cubicBezTo>
                  <a:pt x="124" y="46"/>
                  <a:pt x="122" y="44"/>
                  <a:pt x="122" y="41"/>
                </a:cubicBezTo>
                <a:cubicBezTo>
                  <a:pt x="122" y="39"/>
                  <a:pt x="124" y="37"/>
                  <a:pt x="126" y="37"/>
                </a:cubicBezTo>
                <a:close/>
                <a:moveTo>
                  <a:pt x="116" y="28"/>
                </a:moveTo>
                <a:cubicBezTo>
                  <a:pt x="119" y="28"/>
                  <a:pt x="120" y="29"/>
                  <a:pt x="120" y="32"/>
                </a:cubicBezTo>
                <a:cubicBezTo>
                  <a:pt x="120" y="34"/>
                  <a:pt x="119" y="36"/>
                  <a:pt x="116" y="36"/>
                </a:cubicBezTo>
                <a:cubicBezTo>
                  <a:pt x="114" y="36"/>
                  <a:pt x="112" y="34"/>
                  <a:pt x="112" y="32"/>
                </a:cubicBezTo>
                <a:cubicBezTo>
                  <a:pt x="112" y="29"/>
                  <a:pt x="114" y="28"/>
                  <a:pt x="116" y="28"/>
                </a:cubicBezTo>
                <a:close/>
                <a:moveTo>
                  <a:pt x="136" y="28"/>
                </a:moveTo>
                <a:cubicBezTo>
                  <a:pt x="138" y="28"/>
                  <a:pt x="140" y="29"/>
                  <a:pt x="140" y="32"/>
                </a:cubicBezTo>
                <a:cubicBezTo>
                  <a:pt x="140" y="34"/>
                  <a:pt x="138" y="36"/>
                  <a:pt x="136" y="36"/>
                </a:cubicBezTo>
                <a:cubicBezTo>
                  <a:pt x="134" y="36"/>
                  <a:pt x="132" y="34"/>
                  <a:pt x="132" y="32"/>
                </a:cubicBezTo>
                <a:cubicBezTo>
                  <a:pt x="132" y="29"/>
                  <a:pt x="134" y="28"/>
                  <a:pt x="136" y="28"/>
                </a:cubicBezTo>
                <a:close/>
                <a:moveTo>
                  <a:pt x="48" y="28"/>
                </a:moveTo>
                <a:cubicBezTo>
                  <a:pt x="42" y="28"/>
                  <a:pt x="42" y="28"/>
                  <a:pt x="42" y="28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1"/>
                  <a:pt x="41" y="19"/>
                  <a:pt x="39" y="19"/>
                </a:cubicBezTo>
                <a:cubicBezTo>
                  <a:pt x="37" y="19"/>
                  <a:pt x="36" y="21"/>
                  <a:pt x="36" y="23"/>
                </a:cubicBezTo>
                <a:cubicBezTo>
                  <a:pt x="36" y="28"/>
                  <a:pt x="36" y="28"/>
                  <a:pt x="36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8" y="28"/>
                  <a:pt x="26" y="30"/>
                  <a:pt x="26" y="32"/>
                </a:cubicBezTo>
                <a:cubicBezTo>
                  <a:pt x="26" y="33"/>
                  <a:pt x="28" y="35"/>
                  <a:pt x="30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3"/>
                  <a:pt x="37" y="44"/>
                  <a:pt x="39" y="44"/>
                </a:cubicBezTo>
                <a:cubicBezTo>
                  <a:pt x="41" y="44"/>
                  <a:pt x="42" y="43"/>
                  <a:pt x="42" y="41"/>
                </a:cubicBezTo>
                <a:cubicBezTo>
                  <a:pt x="42" y="35"/>
                  <a:pt x="42" y="35"/>
                  <a:pt x="42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50" y="35"/>
                  <a:pt x="51" y="33"/>
                  <a:pt x="51" y="32"/>
                </a:cubicBezTo>
                <a:cubicBezTo>
                  <a:pt x="51" y="30"/>
                  <a:pt x="50" y="28"/>
                  <a:pt x="48" y="28"/>
                </a:cubicBezTo>
                <a:close/>
                <a:moveTo>
                  <a:pt x="75" y="28"/>
                </a:moveTo>
                <a:cubicBezTo>
                  <a:pt x="71" y="28"/>
                  <a:pt x="71" y="28"/>
                  <a:pt x="71" y="28"/>
                </a:cubicBezTo>
                <a:cubicBezTo>
                  <a:pt x="69" y="28"/>
                  <a:pt x="68" y="30"/>
                  <a:pt x="68" y="32"/>
                </a:cubicBezTo>
                <a:cubicBezTo>
                  <a:pt x="68" y="33"/>
                  <a:pt x="69" y="35"/>
                  <a:pt x="71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6" y="35"/>
                  <a:pt x="78" y="33"/>
                  <a:pt x="78" y="32"/>
                </a:cubicBezTo>
                <a:cubicBezTo>
                  <a:pt x="78" y="30"/>
                  <a:pt x="76" y="28"/>
                  <a:pt x="75" y="28"/>
                </a:cubicBezTo>
                <a:close/>
                <a:moveTo>
                  <a:pt x="93" y="28"/>
                </a:moveTo>
                <a:cubicBezTo>
                  <a:pt x="90" y="28"/>
                  <a:pt x="90" y="28"/>
                  <a:pt x="90" y="28"/>
                </a:cubicBezTo>
                <a:cubicBezTo>
                  <a:pt x="88" y="28"/>
                  <a:pt x="86" y="30"/>
                  <a:pt x="86" y="32"/>
                </a:cubicBezTo>
                <a:cubicBezTo>
                  <a:pt x="86" y="33"/>
                  <a:pt x="88" y="35"/>
                  <a:pt x="90" y="35"/>
                </a:cubicBezTo>
                <a:cubicBezTo>
                  <a:pt x="93" y="35"/>
                  <a:pt x="93" y="35"/>
                  <a:pt x="93" y="35"/>
                </a:cubicBezTo>
                <a:cubicBezTo>
                  <a:pt x="95" y="35"/>
                  <a:pt x="97" y="33"/>
                  <a:pt x="97" y="32"/>
                </a:cubicBezTo>
                <a:cubicBezTo>
                  <a:pt x="97" y="30"/>
                  <a:pt x="95" y="28"/>
                  <a:pt x="93" y="28"/>
                </a:cubicBezTo>
                <a:close/>
                <a:moveTo>
                  <a:pt x="64" y="46"/>
                </a:moveTo>
                <a:cubicBezTo>
                  <a:pt x="60" y="46"/>
                  <a:pt x="57" y="49"/>
                  <a:pt x="57" y="53"/>
                </a:cubicBezTo>
                <a:cubicBezTo>
                  <a:pt x="57" y="56"/>
                  <a:pt x="60" y="59"/>
                  <a:pt x="64" y="59"/>
                </a:cubicBezTo>
                <a:cubicBezTo>
                  <a:pt x="67" y="59"/>
                  <a:pt x="70" y="56"/>
                  <a:pt x="70" y="53"/>
                </a:cubicBezTo>
                <a:cubicBezTo>
                  <a:pt x="70" y="49"/>
                  <a:pt x="67" y="46"/>
                  <a:pt x="64" y="46"/>
                </a:cubicBezTo>
                <a:close/>
                <a:moveTo>
                  <a:pt x="64" y="54"/>
                </a:moveTo>
                <a:cubicBezTo>
                  <a:pt x="63" y="54"/>
                  <a:pt x="62" y="54"/>
                  <a:pt x="62" y="53"/>
                </a:cubicBezTo>
                <a:cubicBezTo>
                  <a:pt x="62" y="52"/>
                  <a:pt x="63" y="51"/>
                  <a:pt x="64" y="51"/>
                </a:cubicBezTo>
                <a:cubicBezTo>
                  <a:pt x="65" y="51"/>
                  <a:pt x="65" y="52"/>
                  <a:pt x="65" y="53"/>
                </a:cubicBezTo>
                <a:cubicBezTo>
                  <a:pt x="65" y="54"/>
                  <a:pt x="65" y="54"/>
                  <a:pt x="64" y="54"/>
                </a:cubicBezTo>
                <a:close/>
                <a:moveTo>
                  <a:pt x="100" y="46"/>
                </a:moveTo>
                <a:cubicBezTo>
                  <a:pt x="97" y="46"/>
                  <a:pt x="94" y="49"/>
                  <a:pt x="94" y="53"/>
                </a:cubicBezTo>
                <a:cubicBezTo>
                  <a:pt x="94" y="56"/>
                  <a:pt x="97" y="59"/>
                  <a:pt x="100" y="59"/>
                </a:cubicBezTo>
                <a:cubicBezTo>
                  <a:pt x="104" y="59"/>
                  <a:pt x="107" y="56"/>
                  <a:pt x="107" y="53"/>
                </a:cubicBezTo>
                <a:cubicBezTo>
                  <a:pt x="107" y="49"/>
                  <a:pt x="104" y="46"/>
                  <a:pt x="100" y="46"/>
                </a:cubicBezTo>
                <a:close/>
                <a:moveTo>
                  <a:pt x="100" y="54"/>
                </a:moveTo>
                <a:cubicBezTo>
                  <a:pt x="99" y="54"/>
                  <a:pt x="99" y="54"/>
                  <a:pt x="99" y="53"/>
                </a:cubicBezTo>
                <a:cubicBezTo>
                  <a:pt x="99" y="52"/>
                  <a:pt x="99" y="51"/>
                  <a:pt x="100" y="51"/>
                </a:cubicBezTo>
                <a:cubicBezTo>
                  <a:pt x="101" y="51"/>
                  <a:pt x="102" y="52"/>
                  <a:pt x="102" y="53"/>
                </a:cubicBezTo>
                <a:cubicBezTo>
                  <a:pt x="102" y="54"/>
                  <a:pt x="101" y="54"/>
                  <a:pt x="100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84">
            <a:extLst>
              <a:ext uri="{FF2B5EF4-FFF2-40B4-BE49-F238E27FC236}">
                <a16:creationId xmlns:a16="http://schemas.microsoft.com/office/drawing/2014/main" id="{E8290883-829E-41E2-A6F0-6EF956A00FF4}"/>
              </a:ext>
            </a:extLst>
          </p:cNvPr>
          <p:cNvSpPr>
            <a:spLocks noEditPoints="1"/>
          </p:cNvSpPr>
          <p:nvPr/>
        </p:nvSpPr>
        <p:spPr bwMode="auto">
          <a:xfrm>
            <a:off x="4742146" y="4331567"/>
            <a:ext cx="437266" cy="364184"/>
          </a:xfrm>
          <a:custGeom>
            <a:avLst/>
            <a:gdLst>
              <a:gd name="T0" fmla="*/ 505716 w 164"/>
              <a:gd name="T1" fmla="*/ 44613 h 136"/>
              <a:gd name="T2" fmla="*/ 396372 w 164"/>
              <a:gd name="T3" fmla="*/ 0 h 136"/>
              <a:gd name="T4" fmla="*/ 287028 w 164"/>
              <a:gd name="T5" fmla="*/ 44613 h 136"/>
              <a:gd name="T6" fmla="*/ 273360 w 164"/>
              <a:gd name="T7" fmla="*/ 58341 h 136"/>
              <a:gd name="T8" fmla="*/ 259692 w 164"/>
              <a:gd name="T9" fmla="*/ 44613 h 136"/>
              <a:gd name="T10" fmla="*/ 150348 w 164"/>
              <a:gd name="T11" fmla="*/ 0 h 136"/>
              <a:gd name="T12" fmla="*/ 44421 w 164"/>
              <a:gd name="T13" fmla="*/ 44613 h 136"/>
              <a:gd name="T14" fmla="*/ 0 w 164"/>
              <a:gd name="T15" fmla="*/ 150999 h 136"/>
              <a:gd name="T16" fmla="*/ 44421 w 164"/>
              <a:gd name="T17" fmla="*/ 260817 h 136"/>
              <a:gd name="T18" fmla="*/ 232356 w 164"/>
              <a:gd name="T19" fmla="*/ 449566 h 136"/>
              <a:gd name="T20" fmla="*/ 273360 w 164"/>
              <a:gd name="T21" fmla="*/ 466725 h 136"/>
              <a:gd name="T22" fmla="*/ 314364 w 164"/>
              <a:gd name="T23" fmla="*/ 449566 h 136"/>
              <a:gd name="T24" fmla="*/ 502299 w 164"/>
              <a:gd name="T25" fmla="*/ 260817 h 136"/>
              <a:gd name="T26" fmla="*/ 505716 w 164"/>
              <a:gd name="T27" fmla="*/ 44613 h 136"/>
              <a:gd name="T28" fmla="*/ 481797 w 164"/>
              <a:gd name="T29" fmla="*/ 240226 h 136"/>
              <a:gd name="T30" fmla="*/ 293862 w 164"/>
              <a:gd name="T31" fmla="*/ 428975 h 136"/>
              <a:gd name="T32" fmla="*/ 252858 w 164"/>
              <a:gd name="T33" fmla="*/ 428975 h 136"/>
              <a:gd name="T34" fmla="*/ 64923 w 164"/>
              <a:gd name="T35" fmla="*/ 240226 h 136"/>
              <a:gd name="T36" fmla="*/ 27336 w 164"/>
              <a:gd name="T37" fmla="*/ 150999 h 136"/>
              <a:gd name="T38" fmla="*/ 64923 w 164"/>
              <a:gd name="T39" fmla="*/ 65204 h 136"/>
              <a:gd name="T40" fmla="*/ 150348 w 164"/>
              <a:gd name="T41" fmla="*/ 27454 h 136"/>
              <a:gd name="T42" fmla="*/ 239190 w 164"/>
              <a:gd name="T43" fmla="*/ 65204 h 136"/>
              <a:gd name="T44" fmla="*/ 252858 w 164"/>
              <a:gd name="T45" fmla="*/ 78931 h 136"/>
              <a:gd name="T46" fmla="*/ 232356 w 164"/>
              <a:gd name="T47" fmla="*/ 102954 h 136"/>
              <a:gd name="T48" fmla="*/ 232356 w 164"/>
              <a:gd name="T49" fmla="*/ 123545 h 136"/>
              <a:gd name="T50" fmla="*/ 242607 w 164"/>
              <a:gd name="T51" fmla="*/ 126977 h 136"/>
              <a:gd name="T52" fmla="*/ 249441 w 164"/>
              <a:gd name="T53" fmla="*/ 123545 h 136"/>
              <a:gd name="T54" fmla="*/ 307530 w 164"/>
              <a:gd name="T55" fmla="*/ 65204 h 136"/>
              <a:gd name="T56" fmla="*/ 396372 w 164"/>
              <a:gd name="T57" fmla="*/ 27454 h 136"/>
              <a:gd name="T58" fmla="*/ 485214 w 164"/>
              <a:gd name="T59" fmla="*/ 65204 h 136"/>
              <a:gd name="T60" fmla="*/ 481797 w 164"/>
              <a:gd name="T61" fmla="*/ 240226 h 136"/>
              <a:gd name="T62" fmla="*/ 498882 w 164"/>
              <a:gd name="T63" fmla="*/ 147567 h 136"/>
              <a:gd name="T64" fmla="*/ 468129 w 164"/>
              <a:gd name="T65" fmla="*/ 78931 h 136"/>
              <a:gd name="T66" fmla="*/ 423708 w 164"/>
              <a:gd name="T67" fmla="*/ 51477 h 136"/>
              <a:gd name="T68" fmla="*/ 406623 w 164"/>
              <a:gd name="T69" fmla="*/ 61772 h 136"/>
              <a:gd name="T70" fmla="*/ 416874 w 164"/>
              <a:gd name="T71" fmla="*/ 78931 h 136"/>
              <a:gd name="T72" fmla="*/ 447627 w 164"/>
              <a:gd name="T73" fmla="*/ 99522 h 136"/>
              <a:gd name="T74" fmla="*/ 471546 w 164"/>
              <a:gd name="T75" fmla="*/ 147567 h 136"/>
              <a:gd name="T76" fmla="*/ 485214 w 164"/>
              <a:gd name="T77" fmla="*/ 161295 h 136"/>
              <a:gd name="T78" fmla="*/ 485214 w 164"/>
              <a:gd name="T79" fmla="*/ 161295 h 136"/>
              <a:gd name="T80" fmla="*/ 498882 w 164"/>
              <a:gd name="T81" fmla="*/ 147567 h 1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4" h="136">
                <a:moveTo>
                  <a:pt x="148" y="13"/>
                </a:moveTo>
                <a:cubicBezTo>
                  <a:pt x="139" y="5"/>
                  <a:pt x="128" y="0"/>
                  <a:pt x="116" y="0"/>
                </a:cubicBezTo>
                <a:cubicBezTo>
                  <a:pt x="104" y="0"/>
                  <a:pt x="93" y="5"/>
                  <a:pt x="84" y="13"/>
                </a:cubicBezTo>
                <a:cubicBezTo>
                  <a:pt x="80" y="17"/>
                  <a:pt x="80" y="17"/>
                  <a:pt x="80" y="17"/>
                </a:cubicBezTo>
                <a:cubicBezTo>
                  <a:pt x="76" y="13"/>
                  <a:pt x="76" y="13"/>
                  <a:pt x="76" y="13"/>
                </a:cubicBezTo>
                <a:cubicBezTo>
                  <a:pt x="67" y="5"/>
                  <a:pt x="56" y="0"/>
                  <a:pt x="44" y="0"/>
                </a:cubicBezTo>
                <a:cubicBezTo>
                  <a:pt x="33" y="0"/>
                  <a:pt x="21" y="5"/>
                  <a:pt x="13" y="13"/>
                </a:cubicBezTo>
                <a:cubicBezTo>
                  <a:pt x="5" y="21"/>
                  <a:pt x="0" y="33"/>
                  <a:pt x="0" y="44"/>
                </a:cubicBezTo>
                <a:cubicBezTo>
                  <a:pt x="0" y="56"/>
                  <a:pt x="5" y="67"/>
                  <a:pt x="13" y="76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72" y="134"/>
                  <a:pt x="76" y="136"/>
                  <a:pt x="80" y="136"/>
                </a:cubicBezTo>
                <a:cubicBezTo>
                  <a:pt x="84" y="136"/>
                  <a:pt x="88" y="134"/>
                  <a:pt x="92" y="131"/>
                </a:cubicBezTo>
                <a:cubicBezTo>
                  <a:pt x="147" y="76"/>
                  <a:pt x="147" y="76"/>
                  <a:pt x="147" y="76"/>
                </a:cubicBezTo>
                <a:cubicBezTo>
                  <a:pt x="164" y="59"/>
                  <a:pt x="164" y="31"/>
                  <a:pt x="148" y="13"/>
                </a:cubicBezTo>
                <a:close/>
                <a:moveTo>
                  <a:pt x="141" y="70"/>
                </a:moveTo>
                <a:cubicBezTo>
                  <a:pt x="86" y="125"/>
                  <a:pt x="86" y="125"/>
                  <a:pt x="86" y="125"/>
                </a:cubicBezTo>
                <a:cubicBezTo>
                  <a:pt x="83" y="129"/>
                  <a:pt x="77" y="129"/>
                  <a:pt x="74" y="125"/>
                </a:cubicBezTo>
                <a:cubicBezTo>
                  <a:pt x="19" y="70"/>
                  <a:pt x="19" y="70"/>
                  <a:pt x="19" y="70"/>
                </a:cubicBezTo>
                <a:cubicBezTo>
                  <a:pt x="12" y="63"/>
                  <a:pt x="8" y="54"/>
                  <a:pt x="8" y="44"/>
                </a:cubicBezTo>
                <a:cubicBezTo>
                  <a:pt x="8" y="35"/>
                  <a:pt x="12" y="26"/>
                  <a:pt x="19" y="19"/>
                </a:cubicBezTo>
                <a:cubicBezTo>
                  <a:pt x="26" y="12"/>
                  <a:pt x="35" y="8"/>
                  <a:pt x="44" y="8"/>
                </a:cubicBezTo>
                <a:cubicBezTo>
                  <a:pt x="54" y="8"/>
                  <a:pt x="63" y="12"/>
                  <a:pt x="70" y="19"/>
                </a:cubicBezTo>
                <a:cubicBezTo>
                  <a:pt x="74" y="23"/>
                  <a:pt x="74" y="23"/>
                  <a:pt x="74" y="23"/>
                </a:cubicBezTo>
                <a:cubicBezTo>
                  <a:pt x="68" y="30"/>
                  <a:pt x="68" y="30"/>
                  <a:pt x="68" y="30"/>
                </a:cubicBezTo>
                <a:cubicBezTo>
                  <a:pt x="66" y="31"/>
                  <a:pt x="66" y="34"/>
                  <a:pt x="68" y="36"/>
                </a:cubicBezTo>
                <a:cubicBezTo>
                  <a:pt x="68" y="36"/>
                  <a:pt x="69" y="37"/>
                  <a:pt x="71" y="37"/>
                </a:cubicBezTo>
                <a:cubicBezTo>
                  <a:pt x="72" y="37"/>
                  <a:pt x="73" y="36"/>
                  <a:pt x="73" y="36"/>
                </a:cubicBezTo>
                <a:cubicBezTo>
                  <a:pt x="90" y="19"/>
                  <a:pt x="90" y="19"/>
                  <a:pt x="90" y="19"/>
                </a:cubicBezTo>
                <a:cubicBezTo>
                  <a:pt x="97" y="12"/>
                  <a:pt x="106" y="8"/>
                  <a:pt x="116" y="8"/>
                </a:cubicBezTo>
                <a:cubicBezTo>
                  <a:pt x="126" y="8"/>
                  <a:pt x="135" y="12"/>
                  <a:pt x="142" y="19"/>
                </a:cubicBezTo>
                <a:cubicBezTo>
                  <a:pt x="155" y="33"/>
                  <a:pt x="155" y="56"/>
                  <a:pt x="141" y="70"/>
                </a:cubicBezTo>
                <a:close/>
                <a:moveTo>
                  <a:pt x="146" y="43"/>
                </a:moveTo>
                <a:cubicBezTo>
                  <a:pt x="145" y="35"/>
                  <a:pt x="142" y="28"/>
                  <a:pt x="137" y="23"/>
                </a:cubicBezTo>
                <a:cubicBezTo>
                  <a:pt x="133" y="20"/>
                  <a:pt x="129" y="17"/>
                  <a:pt x="124" y="15"/>
                </a:cubicBezTo>
                <a:cubicBezTo>
                  <a:pt x="122" y="15"/>
                  <a:pt x="119" y="16"/>
                  <a:pt x="119" y="18"/>
                </a:cubicBezTo>
                <a:cubicBezTo>
                  <a:pt x="118" y="21"/>
                  <a:pt x="119" y="23"/>
                  <a:pt x="122" y="23"/>
                </a:cubicBezTo>
                <a:cubicBezTo>
                  <a:pt x="125" y="24"/>
                  <a:pt x="129" y="26"/>
                  <a:pt x="131" y="29"/>
                </a:cubicBezTo>
                <a:cubicBezTo>
                  <a:pt x="135" y="33"/>
                  <a:pt x="137" y="38"/>
                  <a:pt x="138" y="43"/>
                </a:cubicBezTo>
                <a:cubicBezTo>
                  <a:pt x="138" y="45"/>
                  <a:pt x="139" y="47"/>
                  <a:pt x="142" y="47"/>
                </a:cubicBezTo>
                <a:cubicBezTo>
                  <a:pt x="142" y="47"/>
                  <a:pt x="142" y="47"/>
                  <a:pt x="142" y="47"/>
                </a:cubicBezTo>
                <a:cubicBezTo>
                  <a:pt x="144" y="47"/>
                  <a:pt x="146" y="45"/>
                  <a:pt x="146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B72CCA0-2CE5-4F08-8F07-3B711D87FD9D}"/>
              </a:ext>
            </a:extLst>
          </p:cNvPr>
          <p:cNvGrpSpPr/>
          <p:nvPr/>
        </p:nvGrpSpPr>
        <p:grpSpPr>
          <a:xfrm>
            <a:off x="4730480" y="5407238"/>
            <a:ext cx="431070" cy="211820"/>
            <a:chOff x="4901565" y="5431397"/>
            <a:chExt cx="332740" cy="163502"/>
          </a:xfrm>
        </p:grpSpPr>
        <p:sp>
          <p:nvSpPr>
            <p:cNvPr id="40" name="Freeform 85">
              <a:extLst>
                <a:ext uri="{FF2B5EF4-FFF2-40B4-BE49-F238E27FC236}">
                  <a16:creationId xmlns:a16="http://schemas.microsoft.com/office/drawing/2014/main" id="{64CC087D-BA70-4520-AD7E-D515A284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565" y="5447173"/>
              <a:ext cx="332740" cy="131950"/>
            </a:xfrm>
            <a:custGeom>
              <a:avLst/>
              <a:gdLst>
                <a:gd name="T0" fmla="*/ 542219 w 162"/>
                <a:gd name="T1" fmla="*/ 191691 h 64"/>
                <a:gd name="T2" fmla="*/ 283045 w 162"/>
                <a:gd name="T3" fmla="*/ 3423 h 64"/>
                <a:gd name="T4" fmla="*/ 269405 w 162"/>
                <a:gd name="T5" fmla="*/ 3423 h 64"/>
                <a:gd name="T6" fmla="*/ 10231 w 162"/>
                <a:gd name="T7" fmla="*/ 191691 h 64"/>
                <a:gd name="T8" fmla="*/ 6820 w 162"/>
                <a:gd name="T9" fmla="*/ 212229 h 64"/>
                <a:gd name="T10" fmla="*/ 27281 w 162"/>
                <a:gd name="T11" fmla="*/ 215652 h 64"/>
                <a:gd name="T12" fmla="*/ 276225 w 162"/>
                <a:gd name="T13" fmla="*/ 30807 h 64"/>
                <a:gd name="T14" fmla="*/ 525169 w 162"/>
                <a:gd name="T15" fmla="*/ 215652 h 64"/>
                <a:gd name="T16" fmla="*/ 535399 w 162"/>
                <a:gd name="T17" fmla="*/ 219075 h 64"/>
                <a:gd name="T18" fmla="*/ 545630 w 162"/>
                <a:gd name="T19" fmla="*/ 212229 h 64"/>
                <a:gd name="T20" fmla="*/ 542219 w 162"/>
                <a:gd name="T21" fmla="*/ 191691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2" h="64">
                  <a:moveTo>
                    <a:pt x="159" y="56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82" y="0"/>
                    <a:pt x="80" y="0"/>
                    <a:pt x="79" y="1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" y="58"/>
                    <a:pt x="0" y="60"/>
                    <a:pt x="2" y="62"/>
                  </a:cubicBezTo>
                  <a:cubicBezTo>
                    <a:pt x="3" y="64"/>
                    <a:pt x="6" y="64"/>
                    <a:pt x="8" y="63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5" y="64"/>
                    <a:pt x="156" y="64"/>
                    <a:pt x="157" y="64"/>
                  </a:cubicBezTo>
                  <a:cubicBezTo>
                    <a:pt x="158" y="64"/>
                    <a:pt x="159" y="63"/>
                    <a:pt x="160" y="62"/>
                  </a:cubicBezTo>
                  <a:cubicBezTo>
                    <a:pt x="162" y="60"/>
                    <a:pt x="161" y="58"/>
                    <a:pt x="159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86">
              <a:extLst>
                <a:ext uri="{FF2B5EF4-FFF2-40B4-BE49-F238E27FC236}">
                  <a16:creationId xmlns:a16="http://schemas.microsoft.com/office/drawing/2014/main" id="{F837A282-D58A-4FF9-91E0-657084CE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768" y="5431397"/>
              <a:ext cx="254336" cy="163502"/>
            </a:xfrm>
            <a:custGeom>
              <a:avLst/>
              <a:gdLst>
                <a:gd name="T0" fmla="*/ 408653 w 124"/>
                <a:gd name="T1" fmla="*/ 0 h 79"/>
                <a:gd name="T2" fmla="*/ 395031 w 124"/>
                <a:gd name="T3" fmla="*/ 13745 h 79"/>
                <a:gd name="T4" fmla="*/ 395031 w 124"/>
                <a:gd name="T5" fmla="*/ 240537 h 79"/>
                <a:gd name="T6" fmla="*/ 282652 w 124"/>
                <a:gd name="T7" fmla="*/ 240537 h 79"/>
                <a:gd name="T8" fmla="*/ 282652 w 124"/>
                <a:gd name="T9" fmla="*/ 116832 h 79"/>
                <a:gd name="T10" fmla="*/ 211138 w 124"/>
                <a:gd name="T11" fmla="*/ 44671 h 79"/>
                <a:gd name="T12" fmla="*/ 139623 w 124"/>
                <a:gd name="T13" fmla="*/ 116832 h 79"/>
                <a:gd name="T14" fmla="*/ 139623 w 124"/>
                <a:gd name="T15" fmla="*/ 240537 h 79"/>
                <a:gd name="T16" fmla="*/ 27244 w 124"/>
                <a:gd name="T17" fmla="*/ 240537 h 79"/>
                <a:gd name="T18" fmla="*/ 27244 w 124"/>
                <a:gd name="T19" fmla="*/ 13745 h 79"/>
                <a:gd name="T20" fmla="*/ 13622 w 124"/>
                <a:gd name="T21" fmla="*/ 0 h 79"/>
                <a:gd name="T22" fmla="*/ 0 w 124"/>
                <a:gd name="T23" fmla="*/ 13745 h 79"/>
                <a:gd name="T24" fmla="*/ 0 w 124"/>
                <a:gd name="T25" fmla="*/ 254282 h 79"/>
                <a:gd name="T26" fmla="*/ 13622 w 124"/>
                <a:gd name="T27" fmla="*/ 271463 h 79"/>
                <a:gd name="T28" fmla="*/ 153245 w 124"/>
                <a:gd name="T29" fmla="*/ 271463 h 79"/>
                <a:gd name="T30" fmla="*/ 170272 w 124"/>
                <a:gd name="T31" fmla="*/ 257718 h 79"/>
                <a:gd name="T32" fmla="*/ 170272 w 124"/>
                <a:gd name="T33" fmla="*/ 254282 h 79"/>
                <a:gd name="T34" fmla="*/ 170272 w 124"/>
                <a:gd name="T35" fmla="*/ 116832 h 79"/>
                <a:gd name="T36" fmla="*/ 211138 w 124"/>
                <a:gd name="T37" fmla="*/ 75597 h 79"/>
                <a:gd name="T38" fmla="*/ 252003 w 124"/>
                <a:gd name="T39" fmla="*/ 116832 h 79"/>
                <a:gd name="T40" fmla="*/ 252003 w 124"/>
                <a:gd name="T41" fmla="*/ 254282 h 79"/>
                <a:gd name="T42" fmla="*/ 252003 w 124"/>
                <a:gd name="T43" fmla="*/ 257718 h 79"/>
                <a:gd name="T44" fmla="*/ 269030 w 124"/>
                <a:gd name="T45" fmla="*/ 271463 h 79"/>
                <a:gd name="T46" fmla="*/ 408653 w 124"/>
                <a:gd name="T47" fmla="*/ 271463 h 79"/>
                <a:gd name="T48" fmla="*/ 422275 w 124"/>
                <a:gd name="T49" fmla="*/ 254282 h 79"/>
                <a:gd name="T50" fmla="*/ 422275 w 124"/>
                <a:gd name="T51" fmla="*/ 13745 h 79"/>
                <a:gd name="T52" fmla="*/ 408653 w 124"/>
                <a:gd name="T53" fmla="*/ 0 h 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4" h="79">
                  <a:moveTo>
                    <a:pt x="120" y="0"/>
                  </a:moveTo>
                  <a:cubicBezTo>
                    <a:pt x="118" y="0"/>
                    <a:pt x="116" y="2"/>
                    <a:pt x="116" y="4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23"/>
                    <a:pt x="73" y="13"/>
                    <a:pt x="62" y="13"/>
                  </a:cubicBezTo>
                  <a:cubicBezTo>
                    <a:pt x="51" y="13"/>
                    <a:pt x="41" y="23"/>
                    <a:pt x="41" y="34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7"/>
                    <a:pt x="2" y="79"/>
                    <a:pt x="4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8" y="79"/>
                    <a:pt x="49" y="77"/>
                    <a:pt x="50" y="75"/>
                  </a:cubicBezTo>
                  <a:cubicBezTo>
                    <a:pt x="50" y="75"/>
                    <a:pt x="50" y="75"/>
                    <a:pt x="50" y="7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27"/>
                    <a:pt x="55" y="22"/>
                    <a:pt x="62" y="22"/>
                  </a:cubicBezTo>
                  <a:cubicBezTo>
                    <a:pt x="69" y="22"/>
                    <a:pt x="74" y="27"/>
                    <a:pt x="74" y="3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5" y="77"/>
                    <a:pt x="76" y="79"/>
                    <a:pt x="79" y="79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2" y="79"/>
                    <a:pt x="124" y="77"/>
                    <a:pt x="124" y="74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2"/>
                    <a:pt x="122" y="0"/>
                    <a:pt x="1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" name="Freeform 94">
            <a:extLst>
              <a:ext uri="{FF2B5EF4-FFF2-40B4-BE49-F238E27FC236}">
                <a16:creationId xmlns:a16="http://schemas.microsoft.com/office/drawing/2014/main" id="{3442E2D5-A1E2-490C-A868-FE1DB1B73505}"/>
              </a:ext>
            </a:extLst>
          </p:cNvPr>
          <p:cNvSpPr>
            <a:spLocks noEditPoints="1"/>
          </p:cNvSpPr>
          <p:nvPr/>
        </p:nvSpPr>
        <p:spPr bwMode="auto">
          <a:xfrm>
            <a:off x="5759991" y="1301093"/>
            <a:ext cx="421162" cy="429832"/>
          </a:xfrm>
          <a:custGeom>
            <a:avLst/>
            <a:gdLst>
              <a:gd name="T0" fmla="*/ 351862 w 158"/>
              <a:gd name="T1" fmla="*/ 0 h 160"/>
              <a:gd name="T2" fmla="*/ 167391 w 158"/>
              <a:gd name="T3" fmla="*/ 185916 h 160"/>
              <a:gd name="T4" fmla="*/ 181055 w 158"/>
              <a:gd name="T5" fmla="*/ 251331 h 160"/>
              <a:gd name="T6" fmla="*/ 3416 w 158"/>
              <a:gd name="T7" fmla="*/ 430362 h 160"/>
              <a:gd name="T8" fmla="*/ 0 w 158"/>
              <a:gd name="T9" fmla="*/ 440690 h 160"/>
              <a:gd name="T10" fmla="*/ 0 w 158"/>
              <a:gd name="T11" fmla="*/ 537091 h 160"/>
              <a:gd name="T12" fmla="*/ 13665 w 158"/>
              <a:gd name="T13" fmla="*/ 550863 h 160"/>
              <a:gd name="T14" fmla="*/ 92236 w 158"/>
              <a:gd name="T15" fmla="*/ 550863 h 160"/>
              <a:gd name="T16" fmla="*/ 102484 w 158"/>
              <a:gd name="T17" fmla="*/ 547420 h 160"/>
              <a:gd name="T18" fmla="*/ 129813 w 158"/>
              <a:gd name="T19" fmla="*/ 519877 h 160"/>
              <a:gd name="T20" fmla="*/ 133229 w 158"/>
              <a:gd name="T21" fmla="*/ 509548 h 160"/>
              <a:gd name="T22" fmla="*/ 133229 w 158"/>
              <a:gd name="T23" fmla="*/ 478562 h 160"/>
              <a:gd name="T24" fmla="*/ 167391 w 158"/>
              <a:gd name="T25" fmla="*/ 478562 h 160"/>
              <a:gd name="T26" fmla="*/ 181055 w 158"/>
              <a:gd name="T27" fmla="*/ 464791 h 160"/>
              <a:gd name="T28" fmla="*/ 181055 w 158"/>
              <a:gd name="T29" fmla="*/ 451019 h 160"/>
              <a:gd name="T30" fmla="*/ 191304 w 158"/>
              <a:gd name="T31" fmla="*/ 451019 h 160"/>
              <a:gd name="T32" fmla="*/ 204968 w 158"/>
              <a:gd name="T33" fmla="*/ 437248 h 160"/>
              <a:gd name="T34" fmla="*/ 204968 w 158"/>
              <a:gd name="T35" fmla="*/ 406261 h 160"/>
              <a:gd name="T36" fmla="*/ 235714 w 158"/>
              <a:gd name="T37" fmla="*/ 406261 h 160"/>
              <a:gd name="T38" fmla="*/ 245962 w 158"/>
              <a:gd name="T39" fmla="*/ 402819 h 160"/>
              <a:gd name="T40" fmla="*/ 286956 w 158"/>
              <a:gd name="T41" fmla="*/ 361504 h 160"/>
              <a:gd name="T42" fmla="*/ 351862 w 158"/>
              <a:gd name="T43" fmla="*/ 371833 h 160"/>
              <a:gd name="T44" fmla="*/ 539750 w 158"/>
              <a:gd name="T45" fmla="*/ 185916 h 160"/>
              <a:gd name="T46" fmla="*/ 351862 w 158"/>
              <a:gd name="T47" fmla="*/ 0 h 160"/>
              <a:gd name="T48" fmla="*/ 351862 w 158"/>
              <a:gd name="T49" fmla="*/ 344289 h 160"/>
              <a:gd name="T50" fmla="*/ 290372 w 158"/>
              <a:gd name="T51" fmla="*/ 330518 h 160"/>
              <a:gd name="T52" fmla="*/ 276707 w 158"/>
              <a:gd name="T53" fmla="*/ 333961 h 160"/>
              <a:gd name="T54" fmla="*/ 276707 w 158"/>
              <a:gd name="T55" fmla="*/ 333961 h 160"/>
              <a:gd name="T56" fmla="*/ 228881 w 158"/>
              <a:gd name="T57" fmla="*/ 378718 h 160"/>
              <a:gd name="T58" fmla="*/ 194720 w 158"/>
              <a:gd name="T59" fmla="*/ 378718 h 160"/>
              <a:gd name="T60" fmla="*/ 181055 w 158"/>
              <a:gd name="T61" fmla="*/ 392490 h 160"/>
              <a:gd name="T62" fmla="*/ 181055 w 158"/>
              <a:gd name="T63" fmla="*/ 423476 h 160"/>
              <a:gd name="T64" fmla="*/ 167391 w 158"/>
              <a:gd name="T65" fmla="*/ 423476 h 160"/>
              <a:gd name="T66" fmla="*/ 153726 w 158"/>
              <a:gd name="T67" fmla="*/ 437248 h 160"/>
              <a:gd name="T68" fmla="*/ 153726 w 158"/>
              <a:gd name="T69" fmla="*/ 451019 h 160"/>
              <a:gd name="T70" fmla="*/ 119565 w 158"/>
              <a:gd name="T71" fmla="*/ 451019 h 160"/>
              <a:gd name="T72" fmla="*/ 105900 w 158"/>
              <a:gd name="T73" fmla="*/ 464791 h 160"/>
              <a:gd name="T74" fmla="*/ 105900 w 158"/>
              <a:gd name="T75" fmla="*/ 506105 h 160"/>
              <a:gd name="T76" fmla="*/ 88820 w 158"/>
              <a:gd name="T77" fmla="*/ 523320 h 160"/>
              <a:gd name="T78" fmla="*/ 27329 w 158"/>
              <a:gd name="T79" fmla="*/ 523320 h 160"/>
              <a:gd name="T80" fmla="*/ 27329 w 158"/>
              <a:gd name="T81" fmla="*/ 506105 h 160"/>
              <a:gd name="T82" fmla="*/ 191304 w 158"/>
              <a:gd name="T83" fmla="*/ 337404 h 160"/>
              <a:gd name="T84" fmla="*/ 191304 w 158"/>
              <a:gd name="T85" fmla="*/ 320189 h 160"/>
              <a:gd name="T86" fmla="*/ 174223 w 158"/>
              <a:gd name="T87" fmla="*/ 320189 h 160"/>
              <a:gd name="T88" fmla="*/ 27329 w 158"/>
              <a:gd name="T89" fmla="*/ 471676 h 160"/>
              <a:gd name="T90" fmla="*/ 27329 w 158"/>
              <a:gd name="T91" fmla="*/ 444133 h 160"/>
              <a:gd name="T92" fmla="*/ 204968 w 158"/>
              <a:gd name="T93" fmla="*/ 265103 h 160"/>
              <a:gd name="T94" fmla="*/ 204968 w 158"/>
              <a:gd name="T95" fmla="*/ 265103 h 160"/>
              <a:gd name="T96" fmla="*/ 208384 w 158"/>
              <a:gd name="T97" fmla="*/ 251331 h 160"/>
              <a:gd name="T98" fmla="*/ 194720 w 158"/>
              <a:gd name="T99" fmla="*/ 185916 h 160"/>
              <a:gd name="T100" fmla="*/ 351862 w 158"/>
              <a:gd name="T101" fmla="*/ 27543 h 160"/>
              <a:gd name="T102" fmla="*/ 512421 w 158"/>
              <a:gd name="T103" fmla="*/ 185916 h 160"/>
              <a:gd name="T104" fmla="*/ 351862 w 158"/>
              <a:gd name="T105" fmla="*/ 344289 h 160"/>
              <a:gd name="T106" fmla="*/ 409937 w 158"/>
              <a:gd name="T107" fmla="*/ 79187 h 160"/>
              <a:gd name="T108" fmla="*/ 358695 w 158"/>
              <a:gd name="T109" fmla="*/ 130830 h 160"/>
              <a:gd name="T110" fmla="*/ 409937 w 158"/>
              <a:gd name="T111" fmla="*/ 179030 h 160"/>
              <a:gd name="T112" fmla="*/ 461179 w 158"/>
              <a:gd name="T113" fmla="*/ 130830 h 160"/>
              <a:gd name="T114" fmla="*/ 409937 w 158"/>
              <a:gd name="T115" fmla="*/ 79187 h 160"/>
              <a:gd name="T116" fmla="*/ 409937 w 158"/>
              <a:gd name="T117" fmla="*/ 154930 h 160"/>
              <a:gd name="T118" fmla="*/ 386024 w 158"/>
              <a:gd name="T119" fmla="*/ 130830 h 160"/>
              <a:gd name="T120" fmla="*/ 409937 w 158"/>
              <a:gd name="T121" fmla="*/ 106730 h 160"/>
              <a:gd name="T122" fmla="*/ 433850 w 158"/>
              <a:gd name="T123" fmla="*/ 130830 h 160"/>
              <a:gd name="T124" fmla="*/ 409937 w 158"/>
              <a:gd name="T125" fmla="*/ 154930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8" h="160">
                <a:moveTo>
                  <a:pt x="103" y="0"/>
                </a:moveTo>
                <a:cubicBezTo>
                  <a:pt x="74" y="0"/>
                  <a:pt x="49" y="24"/>
                  <a:pt x="49" y="54"/>
                </a:cubicBezTo>
                <a:cubicBezTo>
                  <a:pt x="49" y="61"/>
                  <a:pt x="51" y="67"/>
                  <a:pt x="53" y="73"/>
                </a:cubicBezTo>
                <a:cubicBezTo>
                  <a:pt x="1" y="125"/>
                  <a:pt x="1" y="125"/>
                  <a:pt x="1" y="125"/>
                </a:cubicBezTo>
                <a:cubicBezTo>
                  <a:pt x="0" y="126"/>
                  <a:pt x="0" y="127"/>
                  <a:pt x="0" y="128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8" y="160"/>
                  <a:pt x="29" y="160"/>
                  <a:pt x="30" y="159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9" y="150"/>
                  <a:pt x="39" y="149"/>
                  <a:pt x="39" y="148"/>
                </a:cubicBezTo>
                <a:cubicBezTo>
                  <a:pt x="39" y="139"/>
                  <a:pt x="39" y="139"/>
                  <a:pt x="39" y="139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1" y="139"/>
                  <a:pt x="53" y="137"/>
                  <a:pt x="53" y="135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9" y="131"/>
                  <a:pt x="60" y="129"/>
                  <a:pt x="60" y="127"/>
                </a:cubicBezTo>
                <a:cubicBezTo>
                  <a:pt x="60" y="118"/>
                  <a:pt x="60" y="118"/>
                  <a:pt x="60" y="118"/>
                </a:cubicBezTo>
                <a:cubicBezTo>
                  <a:pt x="69" y="118"/>
                  <a:pt x="69" y="118"/>
                  <a:pt x="69" y="118"/>
                </a:cubicBezTo>
                <a:cubicBezTo>
                  <a:pt x="70" y="118"/>
                  <a:pt x="71" y="118"/>
                  <a:pt x="72" y="117"/>
                </a:cubicBezTo>
                <a:cubicBezTo>
                  <a:pt x="84" y="105"/>
                  <a:pt x="84" y="105"/>
                  <a:pt x="84" y="105"/>
                </a:cubicBezTo>
                <a:cubicBezTo>
                  <a:pt x="90" y="107"/>
                  <a:pt x="97" y="108"/>
                  <a:pt x="103" y="108"/>
                </a:cubicBezTo>
                <a:cubicBezTo>
                  <a:pt x="133" y="108"/>
                  <a:pt x="158" y="84"/>
                  <a:pt x="158" y="54"/>
                </a:cubicBezTo>
                <a:cubicBezTo>
                  <a:pt x="158" y="24"/>
                  <a:pt x="133" y="0"/>
                  <a:pt x="103" y="0"/>
                </a:cubicBezTo>
                <a:close/>
                <a:moveTo>
                  <a:pt x="103" y="100"/>
                </a:moveTo>
                <a:cubicBezTo>
                  <a:pt x="97" y="100"/>
                  <a:pt x="91" y="99"/>
                  <a:pt x="85" y="96"/>
                </a:cubicBezTo>
                <a:cubicBezTo>
                  <a:pt x="83" y="96"/>
                  <a:pt x="82" y="96"/>
                  <a:pt x="81" y="97"/>
                </a:cubicBezTo>
                <a:cubicBezTo>
                  <a:pt x="81" y="97"/>
                  <a:pt x="81" y="97"/>
                  <a:pt x="81" y="97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57" y="110"/>
                  <a:pt x="57" y="110"/>
                  <a:pt x="57" y="110"/>
                </a:cubicBezTo>
                <a:cubicBezTo>
                  <a:pt x="54" y="110"/>
                  <a:pt x="53" y="112"/>
                  <a:pt x="53" y="114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47" y="123"/>
                  <a:pt x="45" y="125"/>
                  <a:pt x="45" y="127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3" y="131"/>
                  <a:pt x="31" y="132"/>
                  <a:pt x="31" y="135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26" y="152"/>
                  <a:pt x="26" y="152"/>
                  <a:pt x="26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47"/>
                  <a:pt x="8" y="147"/>
                  <a:pt x="8" y="147"/>
                </a:cubicBezTo>
                <a:cubicBezTo>
                  <a:pt x="56" y="98"/>
                  <a:pt x="56" y="98"/>
                  <a:pt x="56" y="98"/>
                </a:cubicBezTo>
                <a:cubicBezTo>
                  <a:pt x="57" y="97"/>
                  <a:pt x="57" y="95"/>
                  <a:pt x="56" y="93"/>
                </a:cubicBezTo>
                <a:cubicBezTo>
                  <a:pt x="55" y="92"/>
                  <a:pt x="52" y="92"/>
                  <a:pt x="51" y="93"/>
                </a:cubicBezTo>
                <a:cubicBezTo>
                  <a:pt x="8" y="137"/>
                  <a:pt x="8" y="137"/>
                  <a:pt x="8" y="137"/>
                </a:cubicBezTo>
                <a:cubicBezTo>
                  <a:pt x="8" y="129"/>
                  <a:pt x="8" y="129"/>
                  <a:pt x="8" y="129"/>
                </a:cubicBezTo>
                <a:cubicBezTo>
                  <a:pt x="60" y="77"/>
                  <a:pt x="60" y="77"/>
                  <a:pt x="60" y="77"/>
                </a:cubicBezTo>
                <a:cubicBezTo>
                  <a:pt x="60" y="77"/>
                  <a:pt x="60" y="77"/>
                  <a:pt x="60" y="77"/>
                </a:cubicBezTo>
                <a:cubicBezTo>
                  <a:pt x="61" y="76"/>
                  <a:pt x="62" y="74"/>
                  <a:pt x="61" y="73"/>
                </a:cubicBezTo>
                <a:cubicBezTo>
                  <a:pt x="59" y="67"/>
                  <a:pt x="57" y="61"/>
                  <a:pt x="57" y="54"/>
                </a:cubicBezTo>
                <a:cubicBezTo>
                  <a:pt x="57" y="29"/>
                  <a:pt x="78" y="8"/>
                  <a:pt x="103" y="8"/>
                </a:cubicBezTo>
                <a:cubicBezTo>
                  <a:pt x="129" y="8"/>
                  <a:pt x="150" y="29"/>
                  <a:pt x="150" y="54"/>
                </a:cubicBezTo>
                <a:cubicBezTo>
                  <a:pt x="150" y="80"/>
                  <a:pt x="129" y="100"/>
                  <a:pt x="103" y="100"/>
                </a:cubicBezTo>
                <a:close/>
                <a:moveTo>
                  <a:pt x="120" y="23"/>
                </a:moveTo>
                <a:cubicBezTo>
                  <a:pt x="112" y="23"/>
                  <a:pt x="105" y="29"/>
                  <a:pt x="105" y="38"/>
                </a:cubicBezTo>
                <a:cubicBezTo>
                  <a:pt x="105" y="46"/>
                  <a:pt x="112" y="52"/>
                  <a:pt x="120" y="52"/>
                </a:cubicBezTo>
                <a:cubicBezTo>
                  <a:pt x="128" y="52"/>
                  <a:pt x="135" y="46"/>
                  <a:pt x="135" y="38"/>
                </a:cubicBezTo>
                <a:cubicBezTo>
                  <a:pt x="135" y="29"/>
                  <a:pt x="128" y="23"/>
                  <a:pt x="120" y="23"/>
                </a:cubicBezTo>
                <a:close/>
                <a:moveTo>
                  <a:pt x="120" y="45"/>
                </a:moveTo>
                <a:cubicBezTo>
                  <a:pt x="116" y="45"/>
                  <a:pt x="113" y="41"/>
                  <a:pt x="113" y="38"/>
                </a:cubicBezTo>
                <a:cubicBezTo>
                  <a:pt x="113" y="34"/>
                  <a:pt x="116" y="31"/>
                  <a:pt x="120" y="31"/>
                </a:cubicBezTo>
                <a:cubicBezTo>
                  <a:pt x="124" y="31"/>
                  <a:pt x="127" y="34"/>
                  <a:pt x="127" y="38"/>
                </a:cubicBezTo>
                <a:cubicBezTo>
                  <a:pt x="127" y="41"/>
                  <a:pt x="124" y="45"/>
                  <a:pt x="120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95">
            <a:extLst>
              <a:ext uri="{FF2B5EF4-FFF2-40B4-BE49-F238E27FC236}">
                <a16:creationId xmlns:a16="http://schemas.microsoft.com/office/drawing/2014/main" id="{7C7AF95B-2A18-4833-97AE-B9DFC8E223E1}"/>
              </a:ext>
            </a:extLst>
          </p:cNvPr>
          <p:cNvSpPr>
            <a:spLocks/>
          </p:cNvSpPr>
          <p:nvPr/>
        </p:nvSpPr>
        <p:spPr bwMode="auto">
          <a:xfrm>
            <a:off x="5807370" y="2444690"/>
            <a:ext cx="298530" cy="157316"/>
          </a:xfrm>
          <a:custGeom>
            <a:avLst/>
            <a:gdLst>
              <a:gd name="T0" fmla="*/ 368924 w 112"/>
              <a:gd name="T1" fmla="*/ 0 h 59"/>
              <a:gd name="T2" fmla="*/ 13664 w 112"/>
              <a:gd name="T3" fmla="*/ 0 h 59"/>
              <a:gd name="T4" fmla="*/ 0 w 112"/>
              <a:gd name="T5" fmla="*/ 10252 h 59"/>
              <a:gd name="T6" fmla="*/ 0 w 112"/>
              <a:gd name="T7" fmla="*/ 187944 h 59"/>
              <a:gd name="T8" fmla="*/ 13664 w 112"/>
              <a:gd name="T9" fmla="*/ 201613 h 59"/>
              <a:gd name="T10" fmla="*/ 23912 w 112"/>
              <a:gd name="T11" fmla="*/ 187944 h 59"/>
              <a:gd name="T12" fmla="*/ 23912 w 112"/>
              <a:gd name="T13" fmla="*/ 23920 h 59"/>
              <a:gd name="T14" fmla="*/ 358676 w 112"/>
              <a:gd name="T15" fmla="*/ 23920 h 59"/>
              <a:gd name="T16" fmla="*/ 358676 w 112"/>
              <a:gd name="T17" fmla="*/ 187944 h 59"/>
              <a:gd name="T18" fmla="*/ 358676 w 112"/>
              <a:gd name="T19" fmla="*/ 187944 h 59"/>
              <a:gd name="T20" fmla="*/ 368924 w 112"/>
              <a:gd name="T21" fmla="*/ 201613 h 59"/>
              <a:gd name="T22" fmla="*/ 382588 w 112"/>
              <a:gd name="T23" fmla="*/ 187944 h 59"/>
              <a:gd name="T24" fmla="*/ 382588 w 112"/>
              <a:gd name="T25" fmla="*/ 10252 h 59"/>
              <a:gd name="T26" fmla="*/ 368924 w 112"/>
              <a:gd name="T27" fmla="*/ 0 h 5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2" h="59">
                <a:moveTo>
                  <a:pt x="10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7"/>
                  <a:pt x="2" y="59"/>
                  <a:pt x="4" y="59"/>
                </a:cubicBezTo>
                <a:cubicBezTo>
                  <a:pt x="6" y="59"/>
                  <a:pt x="7" y="57"/>
                  <a:pt x="7" y="55"/>
                </a:cubicBezTo>
                <a:cubicBezTo>
                  <a:pt x="7" y="7"/>
                  <a:pt x="7" y="7"/>
                  <a:pt x="7" y="7"/>
                </a:cubicBezTo>
                <a:cubicBezTo>
                  <a:pt x="105" y="7"/>
                  <a:pt x="105" y="7"/>
                  <a:pt x="105" y="7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57"/>
                  <a:pt x="106" y="59"/>
                  <a:pt x="108" y="59"/>
                </a:cubicBezTo>
                <a:cubicBezTo>
                  <a:pt x="110" y="59"/>
                  <a:pt x="112" y="57"/>
                  <a:pt x="112" y="55"/>
                </a:cubicBezTo>
                <a:cubicBezTo>
                  <a:pt x="112" y="3"/>
                  <a:pt x="112" y="3"/>
                  <a:pt x="112" y="3"/>
                </a:cubicBezTo>
                <a:cubicBezTo>
                  <a:pt x="112" y="2"/>
                  <a:pt x="110" y="0"/>
                  <a:pt x="10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96">
            <a:extLst>
              <a:ext uri="{FF2B5EF4-FFF2-40B4-BE49-F238E27FC236}">
                <a16:creationId xmlns:a16="http://schemas.microsoft.com/office/drawing/2014/main" id="{B08E3103-D736-4947-A3C1-26D2E905218A}"/>
              </a:ext>
            </a:extLst>
          </p:cNvPr>
          <p:cNvSpPr>
            <a:spLocks noEditPoints="1"/>
          </p:cNvSpPr>
          <p:nvPr/>
        </p:nvSpPr>
        <p:spPr bwMode="auto">
          <a:xfrm>
            <a:off x="5742783" y="2379657"/>
            <a:ext cx="426116" cy="287382"/>
          </a:xfrm>
          <a:custGeom>
            <a:avLst/>
            <a:gdLst>
              <a:gd name="T0" fmla="*/ 535861 w 160"/>
              <a:gd name="T1" fmla="*/ 285691 h 107"/>
              <a:gd name="T2" fmla="*/ 515382 w 160"/>
              <a:gd name="T3" fmla="*/ 285691 h 107"/>
              <a:gd name="T4" fmla="*/ 515382 w 160"/>
              <a:gd name="T5" fmla="*/ 34421 h 107"/>
              <a:gd name="T6" fmla="*/ 477838 w 160"/>
              <a:gd name="T7" fmla="*/ 0 h 107"/>
              <a:gd name="T8" fmla="*/ 68263 w 160"/>
              <a:gd name="T9" fmla="*/ 0 h 107"/>
              <a:gd name="T10" fmla="*/ 30718 w 160"/>
              <a:gd name="T11" fmla="*/ 34421 h 107"/>
              <a:gd name="T12" fmla="*/ 30718 w 160"/>
              <a:gd name="T13" fmla="*/ 285691 h 107"/>
              <a:gd name="T14" fmla="*/ 10239 w 160"/>
              <a:gd name="T15" fmla="*/ 285691 h 107"/>
              <a:gd name="T16" fmla="*/ 0 w 160"/>
              <a:gd name="T17" fmla="*/ 296017 h 107"/>
              <a:gd name="T18" fmla="*/ 0 w 160"/>
              <a:gd name="T19" fmla="*/ 316669 h 107"/>
              <a:gd name="T20" fmla="*/ 51197 w 160"/>
              <a:gd name="T21" fmla="*/ 368300 h 107"/>
              <a:gd name="T22" fmla="*/ 494903 w 160"/>
              <a:gd name="T23" fmla="*/ 368300 h 107"/>
              <a:gd name="T24" fmla="*/ 546100 w 160"/>
              <a:gd name="T25" fmla="*/ 316669 h 107"/>
              <a:gd name="T26" fmla="*/ 546100 w 160"/>
              <a:gd name="T27" fmla="*/ 296017 h 107"/>
              <a:gd name="T28" fmla="*/ 535861 w 160"/>
              <a:gd name="T29" fmla="*/ 285691 h 107"/>
              <a:gd name="T30" fmla="*/ 54610 w 160"/>
              <a:gd name="T31" fmla="*/ 34421 h 107"/>
              <a:gd name="T32" fmla="*/ 68263 w 160"/>
              <a:gd name="T33" fmla="*/ 24094 h 107"/>
              <a:gd name="T34" fmla="*/ 477838 w 160"/>
              <a:gd name="T35" fmla="*/ 24094 h 107"/>
              <a:gd name="T36" fmla="*/ 491490 w 160"/>
              <a:gd name="T37" fmla="*/ 34421 h 107"/>
              <a:gd name="T38" fmla="*/ 491490 w 160"/>
              <a:gd name="T39" fmla="*/ 285691 h 107"/>
              <a:gd name="T40" fmla="*/ 331073 w 160"/>
              <a:gd name="T41" fmla="*/ 285691 h 107"/>
              <a:gd name="T42" fmla="*/ 327660 w 160"/>
              <a:gd name="T43" fmla="*/ 285691 h 107"/>
              <a:gd name="T44" fmla="*/ 320834 w 160"/>
              <a:gd name="T45" fmla="*/ 296017 h 107"/>
              <a:gd name="T46" fmla="*/ 303768 w 160"/>
              <a:gd name="T47" fmla="*/ 313227 h 107"/>
              <a:gd name="T48" fmla="*/ 242332 w 160"/>
              <a:gd name="T49" fmla="*/ 313227 h 107"/>
              <a:gd name="T50" fmla="*/ 225266 w 160"/>
              <a:gd name="T51" fmla="*/ 296017 h 107"/>
              <a:gd name="T52" fmla="*/ 215027 w 160"/>
              <a:gd name="T53" fmla="*/ 285691 h 107"/>
              <a:gd name="T54" fmla="*/ 54610 w 160"/>
              <a:gd name="T55" fmla="*/ 285691 h 107"/>
              <a:gd name="T56" fmla="*/ 54610 w 160"/>
              <a:gd name="T57" fmla="*/ 34421 h 107"/>
              <a:gd name="T58" fmla="*/ 525621 w 160"/>
              <a:gd name="T59" fmla="*/ 316669 h 107"/>
              <a:gd name="T60" fmla="*/ 525621 w 160"/>
              <a:gd name="T61" fmla="*/ 316669 h 107"/>
              <a:gd name="T62" fmla="*/ 494903 w 160"/>
              <a:gd name="T63" fmla="*/ 347648 h 107"/>
              <a:gd name="T64" fmla="*/ 51197 w 160"/>
              <a:gd name="T65" fmla="*/ 347648 h 107"/>
              <a:gd name="T66" fmla="*/ 20479 w 160"/>
              <a:gd name="T67" fmla="*/ 316669 h 107"/>
              <a:gd name="T68" fmla="*/ 20479 w 160"/>
              <a:gd name="T69" fmla="*/ 306343 h 107"/>
              <a:gd name="T70" fmla="*/ 204788 w 160"/>
              <a:gd name="T71" fmla="*/ 306343 h 107"/>
              <a:gd name="T72" fmla="*/ 242332 w 160"/>
              <a:gd name="T73" fmla="*/ 333879 h 107"/>
              <a:gd name="T74" fmla="*/ 303768 w 160"/>
              <a:gd name="T75" fmla="*/ 333879 h 107"/>
              <a:gd name="T76" fmla="*/ 341313 w 160"/>
              <a:gd name="T77" fmla="*/ 306343 h 107"/>
              <a:gd name="T78" fmla="*/ 525621 w 160"/>
              <a:gd name="T79" fmla="*/ 306343 h 107"/>
              <a:gd name="T80" fmla="*/ 525621 w 160"/>
              <a:gd name="T81" fmla="*/ 316669 h 10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07">
                <a:moveTo>
                  <a:pt x="157" y="83"/>
                </a:moveTo>
                <a:cubicBezTo>
                  <a:pt x="151" y="83"/>
                  <a:pt x="151" y="83"/>
                  <a:pt x="151" y="83"/>
                </a:cubicBezTo>
                <a:cubicBezTo>
                  <a:pt x="151" y="10"/>
                  <a:pt x="151" y="10"/>
                  <a:pt x="151" y="10"/>
                </a:cubicBezTo>
                <a:cubicBezTo>
                  <a:pt x="151" y="5"/>
                  <a:pt x="146" y="0"/>
                  <a:pt x="14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4" y="0"/>
                  <a:pt x="9" y="5"/>
                  <a:pt x="9" y="10"/>
                </a:cubicBezTo>
                <a:cubicBezTo>
                  <a:pt x="9" y="83"/>
                  <a:pt x="9" y="83"/>
                  <a:pt x="9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3"/>
                  <a:pt x="0" y="84"/>
                  <a:pt x="0" y="86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100"/>
                  <a:pt x="7" y="107"/>
                  <a:pt x="15" y="107"/>
                </a:cubicBezTo>
                <a:cubicBezTo>
                  <a:pt x="145" y="107"/>
                  <a:pt x="145" y="107"/>
                  <a:pt x="145" y="107"/>
                </a:cubicBezTo>
                <a:cubicBezTo>
                  <a:pt x="153" y="107"/>
                  <a:pt x="160" y="100"/>
                  <a:pt x="160" y="92"/>
                </a:cubicBezTo>
                <a:cubicBezTo>
                  <a:pt x="160" y="86"/>
                  <a:pt x="160" y="86"/>
                  <a:pt x="160" y="86"/>
                </a:cubicBezTo>
                <a:cubicBezTo>
                  <a:pt x="160" y="84"/>
                  <a:pt x="159" y="83"/>
                  <a:pt x="157" y="83"/>
                </a:cubicBezTo>
                <a:close/>
                <a:moveTo>
                  <a:pt x="16" y="10"/>
                </a:moveTo>
                <a:cubicBezTo>
                  <a:pt x="16" y="8"/>
                  <a:pt x="18" y="7"/>
                  <a:pt x="20" y="7"/>
                </a:cubicBezTo>
                <a:cubicBezTo>
                  <a:pt x="140" y="7"/>
                  <a:pt x="140" y="7"/>
                  <a:pt x="140" y="7"/>
                </a:cubicBezTo>
                <a:cubicBezTo>
                  <a:pt x="142" y="7"/>
                  <a:pt x="144" y="8"/>
                  <a:pt x="144" y="10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97" y="83"/>
                  <a:pt x="97" y="83"/>
                  <a:pt x="96" y="83"/>
                </a:cubicBezTo>
                <a:cubicBezTo>
                  <a:pt x="95" y="83"/>
                  <a:pt x="94" y="84"/>
                  <a:pt x="94" y="86"/>
                </a:cubicBezTo>
                <a:cubicBezTo>
                  <a:pt x="94" y="88"/>
                  <a:pt x="92" y="91"/>
                  <a:pt x="89" y="91"/>
                </a:cubicBezTo>
                <a:cubicBezTo>
                  <a:pt x="71" y="91"/>
                  <a:pt x="71" y="91"/>
                  <a:pt x="71" y="91"/>
                </a:cubicBezTo>
                <a:cubicBezTo>
                  <a:pt x="68" y="91"/>
                  <a:pt x="66" y="88"/>
                  <a:pt x="66" y="86"/>
                </a:cubicBezTo>
                <a:cubicBezTo>
                  <a:pt x="66" y="84"/>
                  <a:pt x="65" y="83"/>
                  <a:pt x="63" y="83"/>
                </a:cubicBezTo>
                <a:cubicBezTo>
                  <a:pt x="16" y="83"/>
                  <a:pt x="16" y="83"/>
                  <a:pt x="16" y="83"/>
                </a:cubicBezTo>
                <a:lnTo>
                  <a:pt x="16" y="10"/>
                </a:lnTo>
                <a:close/>
                <a:moveTo>
                  <a:pt x="154" y="92"/>
                </a:moveTo>
                <a:cubicBezTo>
                  <a:pt x="154" y="92"/>
                  <a:pt x="154" y="92"/>
                  <a:pt x="154" y="92"/>
                </a:cubicBezTo>
                <a:cubicBezTo>
                  <a:pt x="154" y="97"/>
                  <a:pt x="150" y="101"/>
                  <a:pt x="145" y="101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0" y="101"/>
                  <a:pt x="6" y="97"/>
                  <a:pt x="6" y="92"/>
                </a:cubicBezTo>
                <a:cubicBezTo>
                  <a:pt x="6" y="89"/>
                  <a:pt x="6" y="89"/>
                  <a:pt x="6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2" y="93"/>
                  <a:pt x="66" y="97"/>
                  <a:pt x="71" y="97"/>
                </a:cubicBezTo>
                <a:cubicBezTo>
                  <a:pt x="89" y="97"/>
                  <a:pt x="89" y="97"/>
                  <a:pt x="89" y="97"/>
                </a:cubicBezTo>
                <a:cubicBezTo>
                  <a:pt x="94" y="97"/>
                  <a:pt x="98" y="93"/>
                  <a:pt x="100" y="89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92"/>
                  <a:pt x="154" y="92"/>
                  <a:pt x="154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97">
            <a:extLst>
              <a:ext uri="{FF2B5EF4-FFF2-40B4-BE49-F238E27FC236}">
                <a16:creationId xmlns:a16="http://schemas.microsoft.com/office/drawing/2014/main" id="{96C92D58-489D-420E-8726-084474CD72C5}"/>
              </a:ext>
            </a:extLst>
          </p:cNvPr>
          <p:cNvSpPr>
            <a:spLocks/>
          </p:cNvSpPr>
          <p:nvPr/>
        </p:nvSpPr>
        <p:spPr bwMode="auto">
          <a:xfrm>
            <a:off x="5888867" y="2484330"/>
            <a:ext cx="76800" cy="78036"/>
          </a:xfrm>
          <a:custGeom>
            <a:avLst/>
            <a:gdLst>
              <a:gd name="T0" fmla="*/ 95031 w 29"/>
              <a:gd name="T1" fmla="*/ 3449 h 29"/>
              <a:gd name="T2" fmla="*/ 78061 w 29"/>
              <a:gd name="T3" fmla="*/ 3449 h 29"/>
              <a:gd name="T4" fmla="*/ 6788 w 29"/>
              <a:gd name="T5" fmla="*/ 79321 h 29"/>
              <a:gd name="T6" fmla="*/ 6788 w 29"/>
              <a:gd name="T7" fmla="*/ 96564 h 29"/>
              <a:gd name="T8" fmla="*/ 13576 w 29"/>
              <a:gd name="T9" fmla="*/ 100013 h 29"/>
              <a:gd name="T10" fmla="*/ 20364 w 29"/>
              <a:gd name="T11" fmla="*/ 96564 h 29"/>
              <a:gd name="T12" fmla="*/ 95031 w 29"/>
              <a:gd name="T13" fmla="*/ 20692 h 29"/>
              <a:gd name="T14" fmla="*/ 95031 w 29"/>
              <a:gd name="T15" fmla="*/ 3449 h 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" h="29">
                <a:moveTo>
                  <a:pt x="28" y="1"/>
                </a:moveTo>
                <a:cubicBezTo>
                  <a:pt x="27" y="0"/>
                  <a:pt x="25" y="0"/>
                  <a:pt x="23" y="1"/>
                </a:cubicBezTo>
                <a:cubicBezTo>
                  <a:pt x="2" y="23"/>
                  <a:pt x="2" y="23"/>
                  <a:pt x="2" y="23"/>
                </a:cubicBezTo>
                <a:cubicBezTo>
                  <a:pt x="0" y="24"/>
                  <a:pt x="0" y="26"/>
                  <a:pt x="2" y="28"/>
                </a:cubicBezTo>
                <a:cubicBezTo>
                  <a:pt x="2" y="28"/>
                  <a:pt x="3" y="29"/>
                  <a:pt x="4" y="29"/>
                </a:cubicBezTo>
                <a:cubicBezTo>
                  <a:pt x="5" y="29"/>
                  <a:pt x="6" y="28"/>
                  <a:pt x="6" y="28"/>
                </a:cubicBezTo>
                <a:cubicBezTo>
                  <a:pt x="28" y="6"/>
                  <a:pt x="28" y="6"/>
                  <a:pt x="28" y="6"/>
                </a:cubicBezTo>
                <a:cubicBezTo>
                  <a:pt x="29" y="5"/>
                  <a:pt x="29" y="2"/>
                  <a:pt x="2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98">
            <a:extLst>
              <a:ext uri="{FF2B5EF4-FFF2-40B4-BE49-F238E27FC236}">
                <a16:creationId xmlns:a16="http://schemas.microsoft.com/office/drawing/2014/main" id="{4E9924D9-099A-4894-BCA0-EFE7675334EB}"/>
              </a:ext>
            </a:extLst>
          </p:cNvPr>
          <p:cNvSpPr>
            <a:spLocks/>
          </p:cNvSpPr>
          <p:nvPr/>
        </p:nvSpPr>
        <p:spPr bwMode="auto">
          <a:xfrm>
            <a:off x="5964327" y="2493733"/>
            <a:ext cx="59230" cy="59230"/>
          </a:xfrm>
          <a:custGeom>
            <a:avLst/>
            <a:gdLst>
              <a:gd name="T0" fmla="*/ 50602 w 16"/>
              <a:gd name="T1" fmla="*/ 6747 h 16"/>
              <a:gd name="T2" fmla="*/ 33734 w 16"/>
              <a:gd name="T3" fmla="*/ 6747 h 16"/>
              <a:gd name="T4" fmla="*/ 3373 w 16"/>
              <a:gd name="T5" fmla="*/ 33734 h 16"/>
              <a:gd name="T6" fmla="*/ 3373 w 16"/>
              <a:gd name="T7" fmla="*/ 50602 h 16"/>
              <a:gd name="T8" fmla="*/ 13494 w 16"/>
              <a:gd name="T9" fmla="*/ 53975 h 16"/>
              <a:gd name="T10" fmla="*/ 20241 w 16"/>
              <a:gd name="T11" fmla="*/ 50602 h 16"/>
              <a:gd name="T12" fmla="*/ 50602 w 16"/>
              <a:gd name="T13" fmla="*/ 20241 h 16"/>
              <a:gd name="T14" fmla="*/ 50602 w 16"/>
              <a:gd name="T15" fmla="*/ 6747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" h="16">
                <a:moveTo>
                  <a:pt x="15" y="2"/>
                </a:moveTo>
                <a:cubicBezTo>
                  <a:pt x="14" y="0"/>
                  <a:pt x="11" y="0"/>
                  <a:pt x="10" y="2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3" y="16"/>
                  <a:pt x="4" y="16"/>
                </a:cubicBezTo>
                <a:cubicBezTo>
                  <a:pt x="5" y="16"/>
                  <a:pt x="6" y="16"/>
                  <a:pt x="6" y="15"/>
                </a:cubicBezTo>
                <a:cubicBezTo>
                  <a:pt x="15" y="6"/>
                  <a:pt x="15" y="6"/>
                  <a:pt x="15" y="6"/>
                </a:cubicBezTo>
                <a:cubicBezTo>
                  <a:pt x="16" y="5"/>
                  <a:pt x="16" y="3"/>
                  <a:pt x="1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99">
            <a:extLst>
              <a:ext uri="{FF2B5EF4-FFF2-40B4-BE49-F238E27FC236}">
                <a16:creationId xmlns:a16="http://schemas.microsoft.com/office/drawing/2014/main" id="{1AFD00BB-CEBB-4DC1-9136-640B96598E0E}"/>
              </a:ext>
            </a:extLst>
          </p:cNvPr>
          <p:cNvSpPr>
            <a:spLocks noEditPoints="1"/>
          </p:cNvSpPr>
          <p:nvPr/>
        </p:nvSpPr>
        <p:spPr bwMode="auto">
          <a:xfrm>
            <a:off x="5749592" y="3331617"/>
            <a:ext cx="426116" cy="383998"/>
          </a:xfrm>
          <a:custGeom>
            <a:avLst/>
            <a:gdLst>
              <a:gd name="T0" fmla="*/ 529034 w 160"/>
              <a:gd name="T1" fmla="*/ 220252 h 143"/>
              <a:gd name="T2" fmla="*/ 529034 w 160"/>
              <a:gd name="T3" fmla="*/ 178955 h 143"/>
              <a:gd name="T4" fmla="*/ 546100 w 160"/>
              <a:gd name="T5" fmla="*/ 151423 h 143"/>
              <a:gd name="T6" fmla="*/ 300355 w 160"/>
              <a:gd name="T7" fmla="*/ 10324 h 143"/>
              <a:gd name="T8" fmla="*/ 17066 w 160"/>
              <a:gd name="T9" fmla="*/ 123892 h 143"/>
              <a:gd name="T10" fmla="*/ 17066 w 160"/>
              <a:gd name="T11" fmla="*/ 178955 h 143"/>
              <a:gd name="T12" fmla="*/ 17066 w 160"/>
              <a:gd name="T13" fmla="*/ 220252 h 143"/>
              <a:gd name="T14" fmla="*/ 17066 w 160"/>
              <a:gd name="T15" fmla="*/ 275315 h 143"/>
              <a:gd name="T16" fmla="*/ 17066 w 160"/>
              <a:gd name="T17" fmla="*/ 316612 h 143"/>
              <a:gd name="T18" fmla="*/ 17066 w 160"/>
              <a:gd name="T19" fmla="*/ 371675 h 143"/>
              <a:gd name="T20" fmla="*/ 273050 w 160"/>
              <a:gd name="T21" fmla="*/ 492125 h 143"/>
              <a:gd name="T22" fmla="*/ 529034 w 160"/>
              <a:gd name="T23" fmla="*/ 371675 h 143"/>
              <a:gd name="T24" fmla="*/ 529034 w 160"/>
              <a:gd name="T25" fmla="*/ 316612 h 143"/>
              <a:gd name="T26" fmla="*/ 529034 w 160"/>
              <a:gd name="T27" fmla="*/ 275315 h 143"/>
              <a:gd name="T28" fmla="*/ 27305 w 160"/>
              <a:gd name="T29" fmla="*/ 158306 h 143"/>
              <a:gd name="T30" fmla="*/ 27305 w 160"/>
              <a:gd name="T31" fmla="*/ 147982 h 143"/>
              <a:gd name="T32" fmla="*/ 273050 w 160"/>
              <a:gd name="T33" fmla="*/ 27531 h 143"/>
              <a:gd name="T34" fmla="*/ 518795 w 160"/>
              <a:gd name="T35" fmla="*/ 147982 h 143"/>
              <a:gd name="T36" fmla="*/ 518795 w 160"/>
              <a:gd name="T37" fmla="*/ 158306 h 143"/>
              <a:gd name="T38" fmla="*/ 255984 w 160"/>
              <a:gd name="T39" fmla="*/ 271873 h 143"/>
              <a:gd name="T40" fmla="*/ 518795 w 160"/>
              <a:gd name="T41" fmla="*/ 340702 h 143"/>
              <a:gd name="T42" fmla="*/ 518795 w 160"/>
              <a:gd name="T43" fmla="*/ 347585 h 143"/>
              <a:gd name="T44" fmla="*/ 255984 w 160"/>
              <a:gd name="T45" fmla="*/ 464594 h 143"/>
              <a:gd name="T46" fmla="*/ 23892 w 160"/>
              <a:gd name="T47" fmla="*/ 344143 h 143"/>
              <a:gd name="T48" fmla="*/ 85328 w 160"/>
              <a:gd name="T49" fmla="*/ 309729 h 143"/>
              <a:gd name="T50" fmla="*/ 273050 w 160"/>
              <a:gd name="T51" fmla="*/ 399206 h 143"/>
              <a:gd name="T52" fmla="*/ 460772 w 160"/>
              <a:gd name="T53" fmla="*/ 309729 h 143"/>
              <a:gd name="T54" fmla="*/ 518795 w 160"/>
              <a:gd name="T55" fmla="*/ 254666 h 143"/>
              <a:gd name="T56" fmla="*/ 255984 w 160"/>
              <a:gd name="T57" fmla="*/ 368233 h 143"/>
              <a:gd name="T58" fmla="*/ 23892 w 160"/>
              <a:gd name="T59" fmla="*/ 247783 h 143"/>
              <a:gd name="T60" fmla="*/ 85328 w 160"/>
              <a:gd name="T61" fmla="*/ 213369 h 143"/>
              <a:gd name="T62" fmla="*/ 273050 w 160"/>
              <a:gd name="T63" fmla="*/ 302846 h 143"/>
              <a:gd name="T64" fmla="*/ 460772 w 160"/>
              <a:gd name="T65" fmla="*/ 213369 h 143"/>
              <a:gd name="T66" fmla="*/ 522208 w 160"/>
              <a:gd name="T67" fmla="*/ 247783 h 14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43">
                <a:moveTo>
                  <a:pt x="160" y="72"/>
                </a:moveTo>
                <a:cubicBezTo>
                  <a:pt x="160" y="69"/>
                  <a:pt x="158" y="66"/>
                  <a:pt x="155" y="64"/>
                </a:cubicBezTo>
                <a:cubicBezTo>
                  <a:pt x="143" y="58"/>
                  <a:pt x="143" y="58"/>
                  <a:pt x="143" y="58"/>
                </a:cubicBezTo>
                <a:cubicBezTo>
                  <a:pt x="155" y="52"/>
                  <a:pt x="155" y="52"/>
                  <a:pt x="155" y="52"/>
                </a:cubicBezTo>
                <a:cubicBezTo>
                  <a:pt x="155" y="52"/>
                  <a:pt x="155" y="52"/>
                  <a:pt x="155" y="52"/>
                </a:cubicBezTo>
                <a:cubicBezTo>
                  <a:pt x="158" y="51"/>
                  <a:pt x="160" y="48"/>
                  <a:pt x="160" y="44"/>
                </a:cubicBezTo>
                <a:cubicBezTo>
                  <a:pt x="160" y="41"/>
                  <a:pt x="158" y="38"/>
                  <a:pt x="155" y="36"/>
                </a:cubicBezTo>
                <a:cubicBezTo>
                  <a:pt x="88" y="3"/>
                  <a:pt x="88" y="3"/>
                  <a:pt x="88" y="3"/>
                </a:cubicBezTo>
                <a:cubicBezTo>
                  <a:pt x="83" y="0"/>
                  <a:pt x="77" y="0"/>
                  <a:pt x="72" y="3"/>
                </a:cubicBezTo>
                <a:cubicBezTo>
                  <a:pt x="5" y="36"/>
                  <a:pt x="5" y="36"/>
                  <a:pt x="5" y="36"/>
                </a:cubicBezTo>
                <a:cubicBezTo>
                  <a:pt x="2" y="38"/>
                  <a:pt x="0" y="41"/>
                  <a:pt x="0" y="44"/>
                </a:cubicBezTo>
                <a:cubicBezTo>
                  <a:pt x="0" y="48"/>
                  <a:pt x="2" y="51"/>
                  <a:pt x="5" y="52"/>
                </a:cubicBezTo>
                <a:cubicBezTo>
                  <a:pt x="17" y="58"/>
                  <a:pt x="17" y="58"/>
                  <a:pt x="17" y="58"/>
                </a:cubicBezTo>
                <a:cubicBezTo>
                  <a:pt x="5" y="64"/>
                  <a:pt x="5" y="64"/>
                  <a:pt x="5" y="64"/>
                </a:cubicBezTo>
                <a:cubicBezTo>
                  <a:pt x="2" y="66"/>
                  <a:pt x="0" y="69"/>
                  <a:pt x="0" y="72"/>
                </a:cubicBezTo>
                <a:cubicBezTo>
                  <a:pt x="0" y="76"/>
                  <a:pt x="2" y="79"/>
                  <a:pt x="5" y="80"/>
                </a:cubicBezTo>
                <a:cubicBezTo>
                  <a:pt x="17" y="86"/>
                  <a:pt x="17" y="86"/>
                  <a:pt x="17" y="86"/>
                </a:cubicBezTo>
                <a:cubicBezTo>
                  <a:pt x="5" y="92"/>
                  <a:pt x="5" y="92"/>
                  <a:pt x="5" y="92"/>
                </a:cubicBezTo>
                <a:cubicBezTo>
                  <a:pt x="2" y="94"/>
                  <a:pt x="0" y="97"/>
                  <a:pt x="0" y="100"/>
                </a:cubicBezTo>
                <a:cubicBezTo>
                  <a:pt x="0" y="103"/>
                  <a:pt x="2" y="106"/>
                  <a:pt x="5" y="108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5" y="143"/>
                  <a:pt x="77" y="143"/>
                  <a:pt x="80" y="143"/>
                </a:cubicBezTo>
                <a:cubicBezTo>
                  <a:pt x="83" y="143"/>
                  <a:pt x="85" y="143"/>
                  <a:pt x="88" y="142"/>
                </a:cubicBezTo>
                <a:cubicBezTo>
                  <a:pt x="155" y="108"/>
                  <a:pt x="155" y="108"/>
                  <a:pt x="155" y="108"/>
                </a:cubicBezTo>
                <a:cubicBezTo>
                  <a:pt x="158" y="106"/>
                  <a:pt x="160" y="103"/>
                  <a:pt x="160" y="100"/>
                </a:cubicBezTo>
                <a:cubicBezTo>
                  <a:pt x="160" y="97"/>
                  <a:pt x="158" y="94"/>
                  <a:pt x="155" y="92"/>
                </a:cubicBezTo>
                <a:cubicBezTo>
                  <a:pt x="143" y="86"/>
                  <a:pt x="143" y="86"/>
                  <a:pt x="143" y="86"/>
                </a:cubicBezTo>
                <a:cubicBezTo>
                  <a:pt x="155" y="80"/>
                  <a:pt x="155" y="80"/>
                  <a:pt x="155" y="80"/>
                </a:cubicBezTo>
                <a:cubicBezTo>
                  <a:pt x="158" y="79"/>
                  <a:pt x="160" y="76"/>
                  <a:pt x="160" y="72"/>
                </a:cubicBezTo>
                <a:close/>
                <a:moveTo>
                  <a:pt x="8" y="46"/>
                </a:moveTo>
                <a:cubicBezTo>
                  <a:pt x="7" y="45"/>
                  <a:pt x="7" y="45"/>
                  <a:pt x="7" y="44"/>
                </a:cubicBezTo>
                <a:cubicBezTo>
                  <a:pt x="7" y="44"/>
                  <a:pt x="7" y="43"/>
                  <a:pt x="8" y="43"/>
                </a:cubicBezTo>
                <a:cubicBezTo>
                  <a:pt x="75" y="9"/>
                  <a:pt x="75" y="9"/>
                  <a:pt x="75" y="9"/>
                </a:cubicBezTo>
                <a:cubicBezTo>
                  <a:pt x="77" y="9"/>
                  <a:pt x="78" y="8"/>
                  <a:pt x="80" y="8"/>
                </a:cubicBezTo>
                <a:cubicBezTo>
                  <a:pt x="82" y="8"/>
                  <a:pt x="83" y="9"/>
                  <a:pt x="85" y="9"/>
                </a:cubicBezTo>
                <a:cubicBezTo>
                  <a:pt x="152" y="43"/>
                  <a:pt x="152" y="43"/>
                  <a:pt x="152" y="43"/>
                </a:cubicBezTo>
                <a:cubicBezTo>
                  <a:pt x="153" y="43"/>
                  <a:pt x="153" y="44"/>
                  <a:pt x="153" y="44"/>
                </a:cubicBezTo>
                <a:cubicBezTo>
                  <a:pt x="153" y="45"/>
                  <a:pt x="153" y="45"/>
                  <a:pt x="152" y="46"/>
                </a:cubicBezTo>
                <a:cubicBezTo>
                  <a:pt x="85" y="79"/>
                  <a:pt x="85" y="79"/>
                  <a:pt x="85" y="79"/>
                </a:cubicBezTo>
                <a:cubicBezTo>
                  <a:pt x="82" y="81"/>
                  <a:pt x="78" y="81"/>
                  <a:pt x="75" y="79"/>
                </a:cubicBezTo>
                <a:lnTo>
                  <a:pt x="8" y="46"/>
                </a:lnTo>
                <a:close/>
                <a:moveTo>
                  <a:pt x="152" y="99"/>
                </a:moveTo>
                <a:cubicBezTo>
                  <a:pt x="153" y="99"/>
                  <a:pt x="153" y="100"/>
                  <a:pt x="153" y="100"/>
                </a:cubicBezTo>
                <a:cubicBezTo>
                  <a:pt x="153" y="100"/>
                  <a:pt x="153" y="101"/>
                  <a:pt x="152" y="101"/>
                </a:cubicBezTo>
                <a:cubicBezTo>
                  <a:pt x="85" y="135"/>
                  <a:pt x="85" y="135"/>
                  <a:pt x="85" y="135"/>
                </a:cubicBezTo>
                <a:cubicBezTo>
                  <a:pt x="82" y="136"/>
                  <a:pt x="78" y="136"/>
                  <a:pt x="75" y="135"/>
                </a:cubicBezTo>
                <a:cubicBezTo>
                  <a:pt x="8" y="101"/>
                  <a:pt x="8" y="101"/>
                  <a:pt x="8" y="101"/>
                </a:cubicBezTo>
                <a:cubicBezTo>
                  <a:pt x="7" y="101"/>
                  <a:pt x="7" y="100"/>
                  <a:pt x="7" y="100"/>
                </a:cubicBezTo>
                <a:cubicBezTo>
                  <a:pt x="7" y="100"/>
                  <a:pt x="7" y="99"/>
                  <a:pt x="8" y="99"/>
                </a:cubicBezTo>
                <a:cubicBezTo>
                  <a:pt x="25" y="90"/>
                  <a:pt x="25" y="90"/>
                  <a:pt x="25" y="90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5" y="115"/>
                  <a:pt x="77" y="116"/>
                  <a:pt x="80" y="116"/>
                </a:cubicBezTo>
                <a:cubicBezTo>
                  <a:pt x="83" y="116"/>
                  <a:pt x="85" y="115"/>
                  <a:pt x="88" y="114"/>
                </a:cubicBezTo>
                <a:cubicBezTo>
                  <a:pt x="135" y="90"/>
                  <a:pt x="135" y="90"/>
                  <a:pt x="135" y="90"/>
                </a:cubicBezTo>
                <a:lnTo>
                  <a:pt x="152" y="99"/>
                </a:lnTo>
                <a:close/>
                <a:moveTo>
                  <a:pt x="152" y="74"/>
                </a:moveTo>
                <a:cubicBezTo>
                  <a:pt x="85" y="107"/>
                  <a:pt x="85" y="107"/>
                  <a:pt x="85" y="107"/>
                </a:cubicBezTo>
                <a:cubicBezTo>
                  <a:pt x="82" y="109"/>
                  <a:pt x="78" y="109"/>
                  <a:pt x="75" y="107"/>
                </a:cubicBezTo>
                <a:cubicBezTo>
                  <a:pt x="8" y="74"/>
                  <a:pt x="8" y="74"/>
                  <a:pt x="8" y="74"/>
                </a:cubicBezTo>
                <a:cubicBezTo>
                  <a:pt x="7" y="73"/>
                  <a:pt x="7" y="73"/>
                  <a:pt x="7" y="72"/>
                </a:cubicBezTo>
                <a:cubicBezTo>
                  <a:pt x="7" y="72"/>
                  <a:pt x="7" y="71"/>
                  <a:pt x="8" y="71"/>
                </a:cubicBezTo>
                <a:cubicBezTo>
                  <a:pt x="25" y="62"/>
                  <a:pt x="25" y="62"/>
                  <a:pt x="25" y="62"/>
                </a:cubicBezTo>
                <a:cubicBezTo>
                  <a:pt x="72" y="86"/>
                  <a:pt x="72" y="86"/>
                  <a:pt x="72" y="86"/>
                </a:cubicBezTo>
                <a:cubicBezTo>
                  <a:pt x="75" y="87"/>
                  <a:pt x="77" y="88"/>
                  <a:pt x="80" y="88"/>
                </a:cubicBezTo>
                <a:cubicBezTo>
                  <a:pt x="83" y="88"/>
                  <a:pt x="85" y="87"/>
                  <a:pt x="88" y="86"/>
                </a:cubicBezTo>
                <a:cubicBezTo>
                  <a:pt x="135" y="62"/>
                  <a:pt x="135" y="62"/>
                  <a:pt x="135" y="62"/>
                </a:cubicBezTo>
                <a:cubicBezTo>
                  <a:pt x="152" y="71"/>
                  <a:pt x="152" y="71"/>
                  <a:pt x="152" y="71"/>
                </a:cubicBezTo>
                <a:cubicBezTo>
                  <a:pt x="153" y="71"/>
                  <a:pt x="153" y="72"/>
                  <a:pt x="153" y="72"/>
                </a:cubicBezTo>
                <a:cubicBezTo>
                  <a:pt x="153" y="73"/>
                  <a:pt x="153" y="73"/>
                  <a:pt x="152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100">
            <a:extLst>
              <a:ext uri="{FF2B5EF4-FFF2-40B4-BE49-F238E27FC236}">
                <a16:creationId xmlns:a16="http://schemas.microsoft.com/office/drawing/2014/main" id="{804E488A-C47E-4AA0-9157-146B9602E954}"/>
              </a:ext>
            </a:extLst>
          </p:cNvPr>
          <p:cNvSpPr>
            <a:spLocks noEditPoints="1"/>
          </p:cNvSpPr>
          <p:nvPr/>
        </p:nvSpPr>
        <p:spPr bwMode="auto">
          <a:xfrm>
            <a:off x="5741972" y="4339000"/>
            <a:ext cx="426116" cy="349318"/>
          </a:xfrm>
          <a:custGeom>
            <a:avLst/>
            <a:gdLst>
              <a:gd name="T0" fmla="*/ 136525 w 160"/>
              <a:gd name="T1" fmla="*/ 371915 h 130"/>
              <a:gd name="T2" fmla="*/ 98981 w 160"/>
              <a:gd name="T3" fmla="*/ 371915 h 130"/>
              <a:gd name="T4" fmla="*/ 535861 w 160"/>
              <a:gd name="T5" fmla="*/ 272049 h 130"/>
              <a:gd name="T6" fmla="*/ 546100 w 160"/>
              <a:gd name="T7" fmla="*/ 213507 h 130"/>
              <a:gd name="T8" fmla="*/ 389096 w 160"/>
              <a:gd name="T9" fmla="*/ 168739 h 130"/>
              <a:gd name="T10" fmla="*/ 412988 w 160"/>
              <a:gd name="T11" fmla="*/ 75760 h 130"/>
              <a:gd name="T12" fmla="*/ 368618 w 160"/>
              <a:gd name="T13" fmla="*/ 0 h 130"/>
              <a:gd name="T14" fmla="*/ 317421 w 160"/>
              <a:gd name="T15" fmla="*/ 58542 h 130"/>
              <a:gd name="T16" fmla="*/ 215027 w 160"/>
              <a:gd name="T17" fmla="*/ 175626 h 130"/>
              <a:gd name="T18" fmla="*/ 184309 w 160"/>
              <a:gd name="T19" fmla="*/ 161852 h 130"/>
              <a:gd name="T20" fmla="*/ 27305 w 160"/>
              <a:gd name="T21" fmla="*/ 134303 h 130"/>
              <a:gd name="T22" fmla="*/ 0 w 160"/>
              <a:gd name="T23" fmla="*/ 420126 h 130"/>
              <a:gd name="T24" fmla="*/ 157004 w 160"/>
              <a:gd name="T25" fmla="*/ 447675 h 130"/>
              <a:gd name="T26" fmla="*/ 184309 w 160"/>
              <a:gd name="T27" fmla="*/ 399464 h 130"/>
              <a:gd name="T28" fmla="*/ 218440 w 160"/>
              <a:gd name="T29" fmla="*/ 409795 h 130"/>
              <a:gd name="T30" fmla="*/ 406162 w 160"/>
              <a:gd name="T31" fmla="*/ 437344 h 130"/>
              <a:gd name="T32" fmla="*/ 471011 w 160"/>
              <a:gd name="T33" fmla="*/ 437344 h 130"/>
              <a:gd name="T34" fmla="*/ 505143 w 160"/>
              <a:gd name="T35" fmla="*/ 368471 h 130"/>
              <a:gd name="T36" fmla="*/ 515382 w 160"/>
              <a:gd name="T37" fmla="*/ 309929 h 130"/>
              <a:gd name="T38" fmla="*/ 157004 w 160"/>
              <a:gd name="T39" fmla="*/ 420126 h 130"/>
              <a:gd name="T40" fmla="*/ 27305 w 160"/>
              <a:gd name="T41" fmla="*/ 161852 h 130"/>
              <a:gd name="T42" fmla="*/ 157004 w 160"/>
              <a:gd name="T43" fmla="*/ 420126 h 130"/>
              <a:gd name="T44" fmla="*/ 501729 w 160"/>
              <a:gd name="T45" fmla="*/ 230725 h 130"/>
              <a:gd name="T46" fmla="*/ 471011 w 160"/>
              <a:gd name="T47" fmla="*/ 241056 h 130"/>
              <a:gd name="T48" fmla="*/ 491490 w 160"/>
              <a:gd name="T49" fmla="*/ 254830 h 130"/>
              <a:gd name="T50" fmla="*/ 491490 w 160"/>
              <a:gd name="T51" fmla="*/ 289267 h 130"/>
              <a:gd name="T52" fmla="*/ 460772 w 160"/>
              <a:gd name="T53" fmla="*/ 303042 h 130"/>
              <a:gd name="T54" fmla="*/ 481251 w 160"/>
              <a:gd name="T55" fmla="*/ 316816 h 130"/>
              <a:gd name="T56" fmla="*/ 481251 w 160"/>
              <a:gd name="T57" fmla="*/ 351253 h 130"/>
              <a:gd name="T58" fmla="*/ 447119 w 160"/>
              <a:gd name="T59" fmla="*/ 365027 h 130"/>
              <a:gd name="T60" fmla="*/ 471011 w 160"/>
              <a:gd name="T61" fmla="*/ 375358 h 130"/>
              <a:gd name="T62" fmla="*/ 471011 w 160"/>
              <a:gd name="T63" fmla="*/ 409795 h 130"/>
              <a:gd name="T64" fmla="*/ 406162 w 160"/>
              <a:gd name="T65" fmla="*/ 409795 h 130"/>
              <a:gd name="T66" fmla="*/ 228679 w 160"/>
              <a:gd name="T67" fmla="*/ 385689 h 130"/>
              <a:gd name="T68" fmla="*/ 204788 w 160"/>
              <a:gd name="T69" fmla="*/ 371915 h 130"/>
              <a:gd name="T70" fmla="*/ 184309 w 160"/>
              <a:gd name="T71" fmla="*/ 199732 h 130"/>
              <a:gd name="T72" fmla="*/ 228679 w 160"/>
              <a:gd name="T73" fmla="*/ 199732 h 130"/>
              <a:gd name="T74" fmla="*/ 341313 w 160"/>
              <a:gd name="T75" fmla="*/ 68873 h 130"/>
              <a:gd name="T76" fmla="*/ 368618 w 160"/>
              <a:gd name="T77" fmla="*/ 27549 h 130"/>
              <a:gd name="T78" fmla="*/ 385683 w 160"/>
              <a:gd name="T79" fmla="*/ 75760 h 130"/>
              <a:gd name="T80" fmla="*/ 354965 w 160"/>
              <a:gd name="T81" fmla="*/ 175626 h 130"/>
              <a:gd name="T82" fmla="*/ 368618 w 160"/>
              <a:gd name="T83" fmla="*/ 196288 h 130"/>
              <a:gd name="T84" fmla="*/ 518795 w 160"/>
              <a:gd name="T85" fmla="*/ 213507 h 13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30">
                <a:moveTo>
                  <a:pt x="34" y="103"/>
                </a:moveTo>
                <a:cubicBezTo>
                  <a:pt x="37" y="103"/>
                  <a:pt x="40" y="105"/>
                  <a:pt x="40" y="108"/>
                </a:cubicBezTo>
                <a:cubicBezTo>
                  <a:pt x="40" y="111"/>
                  <a:pt x="37" y="114"/>
                  <a:pt x="34" y="114"/>
                </a:cubicBezTo>
                <a:cubicBezTo>
                  <a:pt x="31" y="114"/>
                  <a:pt x="29" y="111"/>
                  <a:pt x="29" y="108"/>
                </a:cubicBezTo>
                <a:cubicBezTo>
                  <a:pt x="29" y="105"/>
                  <a:pt x="31" y="103"/>
                  <a:pt x="34" y="103"/>
                </a:cubicBezTo>
                <a:close/>
                <a:moveTo>
                  <a:pt x="157" y="79"/>
                </a:moveTo>
                <a:cubicBezTo>
                  <a:pt x="157" y="77"/>
                  <a:pt x="156" y="74"/>
                  <a:pt x="155" y="72"/>
                </a:cubicBezTo>
                <a:cubicBezTo>
                  <a:pt x="158" y="70"/>
                  <a:pt x="160" y="66"/>
                  <a:pt x="160" y="62"/>
                </a:cubicBezTo>
                <a:cubicBezTo>
                  <a:pt x="160" y="55"/>
                  <a:pt x="154" y="49"/>
                  <a:pt x="147" y="49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9" y="37"/>
                  <a:pt x="121" y="30"/>
                  <a:pt x="121" y="22"/>
                </a:cubicBezTo>
                <a:cubicBezTo>
                  <a:pt x="121" y="22"/>
                  <a:pt x="121" y="13"/>
                  <a:pt x="121" y="13"/>
                </a:cubicBezTo>
                <a:cubicBezTo>
                  <a:pt x="121" y="6"/>
                  <a:pt x="115" y="0"/>
                  <a:pt x="108" y="0"/>
                </a:cubicBezTo>
                <a:cubicBezTo>
                  <a:pt x="102" y="0"/>
                  <a:pt x="98" y="3"/>
                  <a:pt x="96" y="8"/>
                </a:cubicBezTo>
                <a:cubicBezTo>
                  <a:pt x="96" y="8"/>
                  <a:pt x="93" y="17"/>
                  <a:pt x="93" y="17"/>
                </a:cubicBezTo>
                <a:cubicBezTo>
                  <a:pt x="90" y="25"/>
                  <a:pt x="85" y="32"/>
                  <a:pt x="79" y="38"/>
                </a:cubicBezTo>
                <a:cubicBezTo>
                  <a:pt x="63" y="51"/>
                  <a:pt x="63" y="51"/>
                  <a:pt x="63" y="51"/>
                </a:cubicBezTo>
                <a:cubicBezTo>
                  <a:pt x="54" y="51"/>
                  <a:pt x="54" y="51"/>
                  <a:pt x="54" y="51"/>
                </a:cubicBezTo>
                <a:cubicBezTo>
                  <a:pt x="54" y="47"/>
                  <a:pt x="54" y="47"/>
                  <a:pt x="54" y="47"/>
                </a:cubicBezTo>
                <a:cubicBezTo>
                  <a:pt x="54" y="42"/>
                  <a:pt x="51" y="39"/>
                  <a:pt x="46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3" y="39"/>
                  <a:pt x="0" y="42"/>
                  <a:pt x="0" y="47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7"/>
                  <a:pt x="3" y="130"/>
                  <a:pt x="8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51" y="130"/>
                  <a:pt x="54" y="127"/>
                  <a:pt x="54" y="122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4" y="119"/>
                  <a:pt x="64" y="119"/>
                  <a:pt x="64" y="119"/>
                </a:cubicBezTo>
                <a:cubicBezTo>
                  <a:pt x="75" y="124"/>
                  <a:pt x="88" y="127"/>
                  <a:pt x="101" y="12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38" y="127"/>
                  <a:pt x="138" y="127"/>
                  <a:pt x="138" y="127"/>
                </a:cubicBezTo>
                <a:cubicBezTo>
                  <a:pt x="145" y="127"/>
                  <a:pt x="150" y="121"/>
                  <a:pt x="150" y="114"/>
                </a:cubicBezTo>
                <a:cubicBezTo>
                  <a:pt x="150" y="112"/>
                  <a:pt x="149" y="109"/>
                  <a:pt x="148" y="107"/>
                </a:cubicBezTo>
                <a:cubicBezTo>
                  <a:pt x="151" y="105"/>
                  <a:pt x="154" y="101"/>
                  <a:pt x="154" y="97"/>
                </a:cubicBezTo>
                <a:cubicBezTo>
                  <a:pt x="154" y="94"/>
                  <a:pt x="153" y="92"/>
                  <a:pt x="151" y="90"/>
                </a:cubicBezTo>
                <a:cubicBezTo>
                  <a:pt x="155" y="87"/>
                  <a:pt x="157" y="84"/>
                  <a:pt x="157" y="79"/>
                </a:cubicBezTo>
                <a:close/>
                <a:moveTo>
                  <a:pt x="46" y="122"/>
                </a:moveTo>
                <a:cubicBezTo>
                  <a:pt x="8" y="122"/>
                  <a:pt x="8" y="122"/>
                  <a:pt x="8" y="122"/>
                </a:cubicBezTo>
                <a:cubicBezTo>
                  <a:pt x="8" y="47"/>
                  <a:pt x="8" y="47"/>
                  <a:pt x="8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122"/>
                  <a:pt x="46" y="122"/>
                  <a:pt x="46" y="122"/>
                </a:cubicBezTo>
                <a:cubicBezTo>
                  <a:pt x="46" y="122"/>
                  <a:pt x="46" y="122"/>
                  <a:pt x="46" y="122"/>
                </a:cubicBezTo>
                <a:close/>
                <a:moveTo>
                  <a:pt x="147" y="67"/>
                </a:moveTo>
                <a:cubicBezTo>
                  <a:pt x="142" y="67"/>
                  <a:pt x="142" y="67"/>
                  <a:pt x="142" y="67"/>
                </a:cubicBezTo>
                <a:cubicBezTo>
                  <a:pt x="140" y="67"/>
                  <a:pt x="138" y="68"/>
                  <a:pt x="138" y="70"/>
                </a:cubicBezTo>
                <a:cubicBezTo>
                  <a:pt x="138" y="73"/>
                  <a:pt x="140" y="74"/>
                  <a:pt x="142" y="7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7" y="74"/>
                  <a:pt x="149" y="77"/>
                  <a:pt x="149" y="79"/>
                </a:cubicBezTo>
                <a:cubicBezTo>
                  <a:pt x="149" y="82"/>
                  <a:pt x="147" y="84"/>
                  <a:pt x="144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6" y="84"/>
                  <a:pt x="135" y="86"/>
                  <a:pt x="135" y="88"/>
                </a:cubicBezTo>
                <a:cubicBezTo>
                  <a:pt x="135" y="90"/>
                  <a:pt x="136" y="92"/>
                  <a:pt x="139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4" y="92"/>
                  <a:pt x="146" y="94"/>
                  <a:pt x="146" y="97"/>
                </a:cubicBezTo>
                <a:cubicBezTo>
                  <a:pt x="146" y="100"/>
                  <a:pt x="144" y="102"/>
                  <a:pt x="141" y="10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33" y="102"/>
                  <a:pt x="131" y="103"/>
                  <a:pt x="131" y="106"/>
                </a:cubicBezTo>
                <a:cubicBezTo>
                  <a:pt x="131" y="108"/>
                  <a:pt x="133" y="109"/>
                  <a:pt x="135" y="109"/>
                </a:cubicBezTo>
                <a:cubicBezTo>
                  <a:pt x="138" y="109"/>
                  <a:pt x="138" y="109"/>
                  <a:pt x="138" y="109"/>
                </a:cubicBezTo>
                <a:cubicBezTo>
                  <a:pt x="140" y="109"/>
                  <a:pt x="142" y="112"/>
                  <a:pt x="142" y="114"/>
                </a:cubicBezTo>
                <a:cubicBezTo>
                  <a:pt x="142" y="117"/>
                  <a:pt x="140" y="119"/>
                  <a:pt x="138" y="119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89" y="119"/>
                  <a:pt x="78" y="117"/>
                  <a:pt x="67" y="112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61" y="109"/>
                  <a:pt x="60" y="108"/>
                  <a:pt x="60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58"/>
                  <a:pt x="54" y="58"/>
                  <a:pt x="54" y="58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6" y="58"/>
                  <a:pt x="67" y="58"/>
                </a:cubicBezTo>
                <a:cubicBezTo>
                  <a:pt x="83" y="44"/>
                  <a:pt x="83" y="44"/>
                  <a:pt x="83" y="44"/>
                </a:cubicBezTo>
                <a:cubicBezTo>
                  <a:pt x="91" y="37"/>
                  <a:pt x="97" y="29"/>
                  <a:pt x="100" y="20"/>
                </a:cubicBezTo>
                <a:cubicBezTo>
                  <a:pt x="100" y="20"/>
                  <a:pt x="103" y="11"/>
                  <a:pt x="103" y="11"/>
                </a:cubicBezTo>
                <a:cubicBezTo>
                  <a:pt x="104" y="9"/>
                  <a:pt x="106" y="8"/>
                  <a:pt x="108" y="8"/>
                </a:cubicBezTo>
                <a:cubicBezTo>
                  <a:pt x="111" y="8"/>
                  <a:pt x="113" y="10"/>
                  <a:pt x="113" y="13"/>
                </a:cubicBezTo>
                <a:cubicBezTo>
                  <a:pt x="113" y="13"/>
                  <a:pt x="113" y="22"/>
                  <a:pt x="113" y="22"/>
                </a:cubicBezTo>
                <a:cubicBezTo>
                  <a:pt x="113" y="29"/>
                  <a:pt x="112" y="35"/>
                  <a:pt x="109" y="41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4" y="52"/>
                  <a:pt x="104" y="53"/>
                  <a:pt x="104" y="54"/>
                </a:cubicBezTo>
                <a:cubicBezTo>
                  <a:pt x="104" y="54"/>
                  <a:pt x="105" y="57"/>
                  <a:pt x="108" y="57"/>
                </a:cubicBezTo>
                <a:cubicBezTo>
                  <a:pt x="147" y="57"/>
                  <a:pt x="147" y="57"/>
                  <a:pt x="147" y="57"/>
                </a:cubicBezTo>
                <a:cubicBezTo>
                  <a:pt x="150" y="57"/>
                  <a:pt x="152" y="59"/>
                  <a:pt x="152" y="62"/>
                </a:cubicBezTo>
                <a:cubicBezTo>
                  <a:pt x="152" y="64"/>
                  <a:pt x="150" y="67"/>
                  <a:pt x="14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101">
            <a:extLst>
              <a:ext uri="{FF2B5EF4-FFF2-40B4-BE49-F238E27FC236}">
                <a16:creationId xmlns:a16="http://schemas.microsoft.com/office/drawing/2014/main" id="{B1EA4047-DAFD-4F4C-97FC-199B651493E0}"/>
              </a:ext>
            </a:extLst>
          </p:cNvPr>
          <p:cNvSpPr>
            <a:spLocks noEditPoints="1"/>
          </p:cNvSpPr>
          <p:nvPr/>
        </p:nvSpPr>
        <p:spPr bwMode="auto">
          <a:xfrm>
            <a:off x="5741972" y="5410955"/>
            <a:ext cx="426116" cy="204386"/>
          </a:xfrm>
          <a:custGeom>
            <a:avLst/>
            <a:gdLst>
              <a:gd name="T0" fmla="*/ 430054 w 160"/>
              <a:gd name="T1" fmla="*/ 58591 h 76"/>
              <a:gd name="T2" fmla="*/ 375444 w 160"/>
              <a:gd name="T3" fmla="*/ 155095 h 76"/>
              <a:gd name="T4" fmla="*/ 314008 w 160"/>
              <a:gd name="T5" fmla="*/ 155095 h 76"/>
              <a:gd name="T6" fmla="*/ 259398 w 160"/>
              <a:gd name="T7" fmla="*/ 58591 h 76"/>
              <a:gd name="T8" fmla="*/ 143351 w 160"/>
              <a:gd name="T9" fmla="*/ 58591 h 76"/>
              <a:gd name="T10" fmla="*/ 88741 w 160"/>
              <a:gd name="T11" fmla="*/ 155095 h 76"/>
              <a:gd name="T12" fmla="*/ 0 w 160"/>
              <a:gd name="T13" fmla="*/ 203347 h 76"/>
              <a:gd name="T14" fmla="*/ 116046 w 160"/>
              <a:gd name="T15" fmla="*/ 203347 h 76"/>
              <a:gd name="T16" fmla="*/ 170656 w 160"/>
              <a:gd name="T17" fmla="*/ 106843 h 76"/>
              <a:gd name="T18" fmla="*/ 232093 w 160"/>
              <a:gd name="T19" fmla="*/ 106843 h 76"/>
              <a:gd name="T20" fmla="*/ 286703 w 160"/>
              <a:gd name="T21" fmla="*/ 203347 h 76"/>
              <a:gd name="T22" fmla="*/ 402749 w 160"/>
              <a:gd name="T23" fmla="*/ 203347 h 76"/>
              <a:gd name="T24" fmla="*/ 457359 w 160"/>
              <a:gd name="T25" fmla="*/ 106843 h 76"/>
              <a:gd name="T26" fmla="*/ 546100 w 160"/>
              <a:gd name="T27" fmla="*/ 58591 h 76"/>
              <a:gd name="T28" fmla="*/ 58023 w 160"/>
              <a:gd name="T29" fmla="*/ 237812 h 76"/>
              <a:gd name="T30" fmla="*/ 58023 w 160"/>
              <a:gd name="T31" fmla="*/ 168881 h 76"/>
              <a:gd name="T32" fmla="*/ 58023 w 160"/>
              <a:gd name="T33" fmla="*/ 237812 h 76"/>
              <a:gd name="T34" fmla="*/ 167243 w 160"/>
              <a:gd name="T35" fmla="*/ 58591 h 76"/>
              <a:gd name="T36" fmla="*/ 235506 w 160"/>
              <a:gd name="T37" fmla="*/ 58591 h 76"/>
              <a:gd name="T38" fmla="*/ 344726 w 160"/>
              <a:gd name="T39" fmla="*/ 237812 h 76"/>
              <a:gd name="T40" fmla="*/ 344726 w 160"/>
              <a:gd name="T41" fmla="*/ 168881 h 76"/>
              <a:gd name="T42" fmla="*/ 344726 w 160"/>
              <a:gd name="T43" fmla="*/ 237812 h 76"/>
              <a:gd name="T44" fmla="*/ 453946 w 160"/>
              <a:gd name="T45" fmla="*/ 58591 h 76"/>
              <a:gd name="T46" fmla="*/ 522208 w 160"/>
              <a:gd name="T47" fmla="*/ 58591 h 76"/>
              <a:gd name="T48" fmla="*/ 187722 w 160"/>
              <a:gd name="T49" fmla="*/ 148202 h 76"/>
              <a:gd name="T50" fmla="*/ 146764 w 160"/>
              <a:gd name="T51" fmla="*/ 172328 h 76"/>
              <a:gd name="T52" fmla="*/ 157004 w 160"/>
              <a:gd name="T53" fmla="*/ 193007 h 76"/>
              <a:gd name="T54" fmla="*/ 187722 w 160"/>
              <a:gd name="T55" fmla="*/ 165435 h 76"/>
              <a:gd name="T56" fmla="*/ 399336 w 160"/>
              <a:gd name="T57" fmla="*/ 72378 h 76"/>
              <a:gd name="T58" fmla="*/ 358378 w 160"/>
              <a:gd name="T59" fmla="*/ 96503 h 76"/>
              <a:gd name="T60" fmla="*/ 365204 w 160"/>
              <a:gd name="T61" fmla="*/ 117183 h 76"/>
              <a:gd name="T62" fmla="*/ 399336 w 160"/>
              <a:gd name="T63" fmla="*/ 89610 h 7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76">
                <a:moveTo>
                  <a:pt x="143" y="0"/>
                </a:moveTo>
                <a:cubicBezTo>
                  <a:pt x="134" y="0"/>
                  <a:pt x="126" y="8"/>
                  <a:pt x="126" y="17"/>
                </a:cubicBezTo>
                <a:cubicBezTo>
                  <a:pt x="126" y="20"/>
                  <a:pt x="127" y="24"/>
                  <a:pt x="129" y="26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08" y="43"/>
                  <a:pt x="105" y="42"/>
                  <a:pt x="101" y="42"/>
                </a:cubicBezTo>
                <a:cubicBezTo>
                  <a:pt x="98" y="42"/>
                  <a:pt x="94" y="43"/>
                  <a:pt x="92" y="45"/>
                </a:cubicBezTo>
                <a:cubicBezTo>
                  <a:pt x="73" y="26"/>
                  <a:pt x="73" y="26"/>
                  <a:pt x="73" y="26"/>
                </a:cubicBezTo>
                <a:cubicBezTo>
                  <a:pt x="75" y="24"/>
                  <a:pt x="76" y="20"/>
                  <a:pt x="76" y="17"/>
                </a:cubicBezTo>
                <a:cubicBezTo>
                  <a:pt x="76" y="8"/>
                  <a:pt x="68" y="0"/>
                  <a:pt x="59" y="0"/>
                </a:cubicBezTo>
                <a:cubicBezTo>
                  <a:pt x="49" y="0"/>
                  <a:pt x="42" y="8"/>
                  <a:pt x="42" y="17"/>
                </a:cubicBezTo>
                <a:cubicBezTo>
                  <a:pt x="42" y="20"/>
                  <a:pt x="43" y="24"/>
                  <a:pt x="45" y="26"/>
                </a:cubicBezTo>
                <a:cubicBezTo>
                  <a:pt x="26" y="45"/>
                  <a:pt x="26" y="45"/>
                  <a:pt x="26" y="45"/>
                </a:cubicBezTo>
                <a:cubicBezTo>
                  <a:pt x="24" y="43"/>
                  <a:pt x="20" y="42"/>
                  <a:pt x="17" y="42"/>
                </a:cubicBezTo>
                <a:cubicBezTo>
                  <a:pt x="8" y="42"/>
                  <a:pt x="0" y="49"/>
                  <a:pt x="0" y="59"/>
                </a:cubicBezTo>
                <a:cubicBezTo>
                  <a:pt x="0" y="68"/>
                  <a:pt x="8" y="76"/>
                  <a:pt x="17" y="76"/>
                </a:cubicBezTo>
                <a:cubicBezTo>
                  <a:pt x="26" y="76"/>
                  <a:pt x="34" y="68"/>
                  <a:pt x="34" y="59"/>
                </a:cubicBezTo>
                <a:cubicBezTo>
                  <a:pt x="34" y="55"/>
                  <a:pt x="33" y="52"/>
                  <a:pt x="31" y="50"/>
                </a:cubicBezTo>
                <a:cubicBezTo>
                  <a:pt x="50" y="31"/>
                  <a:pt x="50" y="31"/>
                  <a:pt x="50" y="31"/>
                </a:cubicBezTo>
                <a:cubicBezTo>
                  <a:pt x="52" y="33"/>
                  <a:pt x="55" y="34"/>
                  <a:pt x="59" y="34"/>
                </a:cubicBezTo>
                <a:cubicBezTo>
                  <a:pt x="62" y="34"/>
                  <a:pt x="65" y="33"/>
                  <a:pt x="68" y="31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6"/>
                  <a:pt x="84" y="59"/>
                </a:cubicBezTo>
                <a:cubicBezTo>
                  <a:pt x="84" y="68"/>
                  <a:pt x="92" y="76"/>
                  <a:pt x="101" y="76"/>
                </a:cubicBezTo>
                <a:cubicBezTo>
                  <a:pt x="111" y="76"/>
                  <a:pt x="118" y="68"/>
                  <a:pt x="118" y="59"/>
                </a:cubicBezTo>
                <a:cubicBezTo>
                  <a:pt x="118" y="55"/>
                  <a:pt x="117" y="52"/>
                  <a:pt x="115" y="50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6" y="33"/>
                  <a:pt x="140" y="34"/>
                  <a:pt x="143" y="34"/>
                </a:cubicBezTo>
                <a:cubicBezTo>
                  <a:pt x="152" y="34"/>
                  <a:pt x="160" y="26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7" y="69"/>
                </a:moveTo>
                <a:cubicBezTo>
                  <a:pt x="11" y="69"/>
                  <a:pt x="7" y="64"/>
                  <a:pt x="7" y="59"/>
                </a:cubicBezTo>
                <a:cubicBezTo>
                  <a:pt x="7" y="53"/>
                  <a:pt x="11" y="49"/>
                  <a:pt x="17" y="49"/>
                </a:cubicBezTo>
                <a:cubicBezTo>
                  <a:pt x="22" y="49"/>
                  <a:pt x="27" y="53"/>
                  <a:pt x="27" y="59"/>
                </a:cubicBezTo>
                <a:cubicBezTo>
                  <a:pt x="27" y="64"/>
                  <a:pt x="22" y="69"/>
                  <a:pt x="17" y="69"/>
                </a:cubicBezTo>
                <a:close/>
                <a:moveTo>
                  <a:pt x="59" y="27"/>
                </a:moveTo>
                <a:cubicBezTo>
                  <a:pt x="53" y="27"/>
                  <a:pt x="49" y="22"/>
                  <a:pt x="49" y="17"/>
                </a:cubicBezTo>
                <a:cubicBezTo>
                  <a:pt x="49" y="11"/>
                  <a:pt x="53" y="7"/>
                  <a:pt x="59" y="7"/>
                </a:cubicBezTo>
                <a:cubicBezTo>
                  <a:pt x="64" y="7"/>
                  <a:pt x="69" y="11"/>
                  <a:pt x="69" y="17"/>
                </a:cubicBezTo>
                <a:cubicBezTo>
                  <a:pt x="69" y="22"/>
                  <a:pt x="64" y="27"/>
                  <a:pt x="59" y="27"/>
                </a:cubicBezTo>
                <a:close/>
                <a:moveTo>
                  <a:pt x="101" y="69"/>
                </a:moveTo>
                <a:cubicBezTo>
                  <a:pt x="96" y="69"/>
                  <a:pt x="91" y="64"/>
                  <a:pt x="91" y="59"/>
                </a:cubicBezTo>
                <a:cubicBezTo>
                  <a:pt x="91" y="53"/>
                  <a:pt x="96" y="49"/>
                  <a:pt x="101" y="49"/>
                </a:cubicBezTo>
                <a:cubicBezTo>
                  <a:pt x="107" y="49"/>
                  <a:pt x="111" y="53"/>
                  <a:pt x="111" y="59"/>
                </a:cubicBezTo>
                <a:cubicBezTo>
                  <a:pt x="111" y="64"/>
                  <a:pt x="107" y="69"/>
                  <a:pt x="101" y="69"/>
                </a:cubicBezTo>
                <a:close/>
                <a:moveTo>
                  <a:pt x="143" y="27"/>
                </a:moveTo>
                <a:cubicBezTo>
                  <a:pt x="138" y="27"/>
                  <a:pt x="133" y="22"/>
                  <a:pt x="133" y="17"/>
                </a:cubicBezTo>
                <a:cubicBezTo>
                  <a:pt x="133" y="11"/>
                  <a:pt x="138" y="7"/>
                  <a:pt x="143" y="7"/>
                </a:cubicBezTo>
                <a:cubicBezTo>
                  <a:pt x="149" y="7"/>
                  <a:pt x="153" y="11"/>
                  <a:pt x="153" y="17"/>
                </a:cubicBezTo>
                <a:cubicBezTo>
                  <a:pt x="153" y="22"/>
                  <a:pt x="149" y="27"/>
                  <a:pt x="143" y="27"/>
                </a:cubicBezTo>
                <a:close/>
                <a:moveTo>
                  <a:pt x="55" y="43"/>
                </a:moveTo>
                <a:cubicBezTo>
                  <a:pt x="54" y="42"/>
                  <a:pt x="52" y="42"/>
                  <a:pt x="50" y="43"/>
                </a:cubicBezTo>
                <a:cubicBezTo>
                  <a:pt x="43" y="50"/>
                  <a:pt x="43" y="50"/>
                  <a:pt x="43" y="50"/>
                </a:cubicBezTo>
                <a:cubicBezTo>
                  <a:pt x="42" y="52"/>
                  <a:pt x="42" y="54"/>
                  <a:pt x="43" y="55"/>
                </a:cubicBezTo>
                <a:cubicBezTo>
                  <a:pt x="44" y="56"/>
                  <a:pt x="45" y="56"/>
                  <a:pt x="46" y="56"/>
                </a:cubicBezTo>
                <a:cubicBezTo>
                  <a:pt x="47" y="56"/>
                  <a:pt x="47" y="56"/>
                  <a:pt x="48" y="55"/>
                </a:cubicBezTo>
                <a:cubicBezTo>
                  <a:pt x="55" y="48"/>
                  <a:pt x="55" y="48"/>
                  <a:pt x="55" y="48"/>
                </a:cubicBezTo>
                <a:cubicBezTo>
                  <a:pt x="57" y="47"/>
                  <a:pt x="57" y="45"/>
                  <a:pt x="55" y="43"/>
                </a:cubicBezTo>
                <a:close/>
                <a:moveTo>
                  <a:pt x="117" y="21"/>
                </a:moveTo>
                <a:cubicBezTo>
                  <a:pt x="115" y="19"/>
                  <a:pt x="113" y="19"/>
                  <a:pt x="112" y="21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103" y="29"/>
                  <a:pt x="103" y="31"/>
                  <a:pt x="105" y="33"/>
                </a:cubicBezTo>
                <a:cubicBezTo>
                  <a:pt x="105" y="34"/>
                  <a:pt x="106" y="34"/>
                  <a:pt x="107" y="34"/>
                </a:cubicBezTo>
                <a:cubicBezTo>
                  <a:pt x="108" y="34"/>
                  <a:pt x="109" y="34"/>
                  <a:pt x="110" y="33"/>
                </a:cubicBezTo>
                <a:cubicBezTo>
                  <a:pt x="117" y="26"/>
                  <a:pt x="117" y="26"/>
                  <a:pt x="117" y="26"/>
                </a:cubicBezTo>
                <a:cubicBezTo>
                  <a:pt x="118" y="24"/>
                  <a:pt x="118" y="22"/>
                  <a:pt x="117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109">
            <a:extLst>
              <a:ext uri="{FF2B5EF4-FFF2-40B4-BE49-F238E27FC236}">
                <a16:creationId xmlns:a16="http://schemas.microsoft.com/office/drawing/2014/main" id="{BB37EBB7-6857-4E50-9E0B-7E36BFC9F595}"/>
              </a:ext>
            </a:extLst>
          </p:cNvPr>
          <p:cNvSpPr>
            <a:spLocks noEditPoints="1"/>
          </p:cNvSpPr>
          <p:nvPr/>
        </p:nvSpPr>
        <p:spPr bwMode="auto">
          <a:xfrm>
            <a:off x="6731604" y="1315958"/>
            <a:ext cx="426116" cy="400102"/>
          </a:xfrm>
          <a:custGeom>
            <a:avLst/>
            <a:gdLst>
              <a:gd name="T0" fmla="*/ 546100 w 160"/>
              <a:gd name="T1" fmla="*/ 192716 h 149"/>
              <a:gd name="T2" fmla="*/ 460772 w 160"/>
              <a:gd name="T3" fmla="*/ 127330 h 149"/>
              <a:gd name="T4" fmla="*/ 447119 w 160"/>
              <a:gd name="T5" fmla="*/ 55062 h 149"/>
              <a:gd name="T6" fmla="*/ 279876 w 160"/>
              <a:gd name="T7" fmla="*/ 3441 h 149"/>
              <a:gd name="T8" fmla="*/ 187722 w 160"/>
              <a:gd name="T9" fmla="*/ 55062 h 149"/>
              <a:gd name="T10" fmla="*/ 85328 w 160"/>
              <a:gd name="T11" fmla="*/ 68827 h 149"/>
              <a:gd name="T12" fmla="*/ 6826 w 160"/>
              <a:gd name="T13" fmla="*/ 182392 h 149"/>
              <a:gd name="T14" fmla="*/ 0 w 160"/>
              <a:gd name="T15" fmla="*/ 196158 h 149"/>
              <a:gd name="T16" fmla="*/ 3413 w 160"/>
              <a:gd name="T17" fmla="*/ 509322 h 149"/>
              <a:gd name="T18" fmla="*/ 13653 w 160"/>
              <a:gd name="T19" fmla="*/ 512763 h 149"/>
              <a:gd name="T20" fmla="*/ 546100 w 160"/>
              <a:gd name="T21" fmla="*/ 498998 h 149"/>
              <a:gd name="T22" fmla="*/ 460772 w 160"/>
              <a:gd name="T23" fmla="*/ 161744 h 149"/>
              <a:gd name="T24" fmla="*/ 460772 w 160"/>
              <a:gd name="T25" fmla="*/ 227130 h 149"/>
              <a:gd name="T26" fmla="*/ 273050 w 160"/>
              <a:gd name="T27" fmla="*/ 30972 h 149"/>
              <a:gd name="T28" fmla="*/ 238919 w 160"/>
              <a:gd name="T29" fmla="*/ 55062 h 149"/>
              <a:gd name="T30" fmla="*/ 112633 w 160"/>
              <a:gd name="T31" fmla="*/ 86034 h 149"/>
              <a:gd name="T32" fmla="*/ 433467 w 160"/>
              <a:gd name="T33" fmla="*/ 244337 h 149"/>
              <a:gd name="T34" fmla="*/ 283289 w 160"/>
              <a:gd name="T35" fmla="*/ 285633 h 149"/>
              <a:gd name="T36" fmla="*/ 266224 w 160"/>
              <a:gd name="T37" fmla="*/ 285633 h 149"/>
              <a:gd name="T38" fmla="*/ 112633 w 160"/>
              <a:gd name="T39" fmla="*/ 247778 h 149"/>
              <a:gd name="T40" fmla="*/ 85328 w 160"/>
              <a:gd name="T41" fmla="*/ 161744 h 149"/>
              <a:gd name="T42" fmla="*/ 37544 w 160"/>
              <a:gd name="T43" fmla="*/ 196158 h 149"/>
              <a:gd name="T44" fmla="*/ 27305 w 160"/>
              <a:gd name="T45" fmla="*/ 220247 h 149"/>
              <a:gd name="T46" fmla="*/ 27305 w 160"/>
              <a:gd name="T47" fmla="*/ 471467 h 149"/>
              <a:gd name="T48" fmla="*/ 54610 w 160"/>
              <a:gd name="T49" fmla="*/ 485232 h 149"/>
              <a:gd name="T50" fmla="*/ 491490 w 160"/>
              <a:gd name="T51" fmla="*/ 485232 h 149"/>
              <a:gd name="T52" fmla="*/ 348139 w 160"/>
              <a:gd name="T53" fmla="*/ 340695 h 149"/>
              <a:gd name="T54" fmla="*/ 518795 w 160"/>
              <a:gd name="T55" fmla="*/ 471467 h 149"/>
              <a:gd name="T56" fmla="*/ 368618 w 160"/>
              <a:gd name="T57" fmla="*/ 141096 h 149"/>
              <a:gd name="T58" fmla="*/ 163830 w 160"/>
              <a:gd name="T59" fmla="*/ 154861 h 149"/>
              <a:gd name="T60" fmla="*/ 368618 w 160"/>
              <a:gd name="T61" fmla="*/ 168627 h 149"/>
              <a:gd name="T62" fmla="*/ 368618 w 160"/>
              <a:gd name="T63" fmla="*/ 141096 h 149"/>
              <a:gd name="T64" fmla="*/ 177483 w 160"/>
              <a:gd name="T65" fmla="*/ 213364 h 149"/>
              <a:gd name="T66" fmla="*/ 177483 w 160"/>
              <a:gd name="T67" fmla="*/ 240895 h 149"/>
              <a:gd name="T68" fmla="*/ 382270 w 160"/>
              <a:gd name="T69" fmla="*/ 227130 h 14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49">
                <a:moveTo>
                  <a:pt x="160" y="56"/>
                </a:moveTo>
                <a:cubicBezTo>
                  <a:pt x="160" y="56"/>
                  <a:pt x="160" y="56"/>
                  <a:pt x="160" y="56"/>
                </a:cubicBezTo>
                <a:cubicBezTo>
                  <a:pt x="159" y="55"/>
                  <a:pt x="159" y="54"/>
                  <a:pt x="158" y="53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5" y="18"/>
                  <a:pt x="133" y="16"/>
                  <a:pt x="131" y="16"/>
                </a:cubicBezTo>
                <a:cubicBezTo>
                  <a:pt x="105" y="16"/>
                  <a:pt x="105" y="16"/>
                  <a:pt x="105" y="16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55" y="16"/>
                  <a:pt x="55" y="16"/>
                  <a:pt x="55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7" y="16"/>
                  <a:pt x="25" y="18"/>
                  <a:pt x="25" y="20"/>
                </a:cubicBezTo>
                <a:cubicBezTo>
                  <a:pt x="25" y="37"/>
                  <a:pt x="25" y="37"/>
                  <a:pt x="25" y="37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4"/>
                  <a:pt x="0" y="55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6"/>
                  <a:pt x="1" y="148"/>
                  <a:pt x="1" y="148"/>
                </a:cubicBezTo>
                <a:cubicBezTo>
                  <a:pt x="2" y="149"/>
                  <a:pt x="3" y="149"/>
                  <a:pt x="4" y="149"/>
                </a:cubicBezTo>
                <a:cubicBezTo>
                  <a:pt x="4" y="149"/>
                  <a:pt x="4" y="149"/>
                  <a:pt x="4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8" y="149"/>
                  <a:pt x="160" y="147"/>
                  <a:pt x="160" y="145"/>
                </a:cubicBezTo>
                <a:lnTo>
                  <a:pt x="160" y="56"/>
                </a:lnTo>
                <a:close/>
                <a:moveTo>
                  <a:pt x="135" y="47"/>
                </a:moveTo>
                <a:cubicBezTo>
                  <a:pt x="148" y="57"/>
                  <a:pt x="148" y="57"/>
                  <a:pt x="148" y="57"/>
                </a:cubicBezTo>
                <a:cubicBezTo>
                  <a:pt x="135" y="66"/>
                  <a:pt x="135" y="66"/>
                  <a:pt x="135" y="66"/>
                </a:cubicBezTo>
                <a:lnTo>
                  <a:pt x="135" y="47"/>
                </a:lnTo>
                <a:close/>
                <a:moveTo>
                  <a:pt x="80" y="9"/>
                </a:moveTo>
                <a:cubicBezTo>
                  <a:pt x="90" y="16"/>
                  <a:pt x="90" y="16"/>
                  <a:pt x="90" y="16"/>
                </a:cubicBezTo>
                <a:cubicBezTo>
                  <a:pt x="70" y="16"/>
                  <a:pt x="70" y="16"/>
                  <a:pt x="70" y="16"/>
                </a:cubicBezTo>
                <a:lnTo>
                  <a:pt x="80" y="9"/>
                </a:lnTo>
                <a:close/>
                <a:moveTo>
                  <a:pt x="33" y="25"/>
                </a:moveTo>
                <a:cubicBezTo>
                  <a:pt x="127" y="25"/>
                  <a:pt x="127" y="25"/>
                  <a:pt x="127" y="25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95" y="93"/>
                  <a:pt x="95" y="93"/>
                  <a:pt x="95" y="9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1" y="82"/>
                  <a:pt x="79" y="82"/>
                  <a:pt x="78" y="83"/>
                </a:cubicBezTo>
                <a:cubicBezTo>
                  <a:pt x="65" y="93"/>
                  <a:pt x="65" y="93"/>
                  <a:pt x="65" y="93"/>
                </a:cubicBezTo>
                <a:cubicBezTo>
                  <a:pt x="33" y="72"/>
                  <a:pt x="33" y="72"/>
                  <a:pt x="33" y="72"/>
                </a:cubicBezTo>
                <a:lnTo>
                  <a:pt x="33" y="25"/>
                </a:lnTo>
                <a:close/>
                <a:moveTo>
                  <a:pt x="25" y="47"/>
                </a:moveTo>
                <a:cubicBezTo>
                  <a:pt x="25" y="66"/>
                  <a:pt x="25" y="66"/>
                  <a:pt x="25" y="66"/>
                </a:cubicBezTo>
                <a:cubicBezTo>
                  <a:pt x="11" y="57"/>
                  <a:pt x="11" y="57"/>
                  <a:pt x="11" y="57"/>
                </a:cubicBezTo>
                <a:lnTo>
                  <a:pt x="25" y="47"/>
                </a:lnTo>
                <a:close/>
                <a:moveTo>
                  <a:pt x="8" y="64"/>
                </a:moveTo>
                <a:cubicBezTo>
                  <a:pt x="58" y="99"/>
                  <a:pt x="58" y="99"/>
                  <a:pt x="58" y="99"/>
                </a:cubicBezTo>
                <a:cubicBezTo>
                  <a:pt x="8" y="137"/>
                  <a:pt x="8" y="137"/>
                  <a:pt x="8" y="137"/>
                </a:cubicBezTo>
                <a:lnTo>
                  <a:pt x="8" y="64"/>
                </a:lnTo>
                <a:close/>
                <a:moveTo>
                  <a:pt x="16" y="141"/>
                </a:moveTo>
                <a:cubicBezTo>
                  <a:pt x="80" y="92"/>
                  <a:pt x="80" y="92"/>
                  <a:pt x="80" y="92"/>
                </a:cubicBezTo>
                <a:cubicBezTo>
                  <a:pt x="144" y="141"/>
                  <a:pt x="144" y="141"/>
                  <a:pt x="144" y="141"/>
                </a:cubicBezTo>
                <a:lnTo>
                  <a:pt x="16" y="141"/>
                </a:lnTo>
                <a:close/>
                <a:moveTo>
                  <a:pt x="102" y="99"/>
                </a:moveTo>
                <a:cubicBezTo>
                  <a:pt x="152" y="64"/>
                  <a:pt x="152" y="64"/>
                  <a:pt x="152" y="64"/>
                </a:cubicBezTo>
                <a:cubicBezTo>
                  <a:pt x="152" y="137"/>
                  <a:pt x="152" y="137"/>
                  <a:pt x="152" y="137"/>
                </a:cubicBezTo>
                <a:lnTo>
                  <a:pt x="102" y="99"/>
                </a:lnTo>
                <a:close/>
                <a:moveTo>
                  <a:pt x="108" y="41"/>
                </a:moveTo>
                <a:cubicBezTo>
                  <a:pt x="52" y="41"/>
                  <a:pt x="52" y="41"/>
                  <a:pt x="52" y="41"/>
                </a:cubicBezTo>
                <a:cubicBezTo>
                  <a:pt x="50" y="41"/>
                  <a:pt x="48" y="43"/>
                  <a:pt x="48" y="45"/>
                </a:cubicBezTo>
                <a:cubicBezTo>
                  <a:pt x="48" y="47"/>
                  <a:pt x="50" y="49"/>
                  <a:pt x="52" y="49"/>
                </a:cubicBezTo>
                <a:cubicBezTo>
                  <a:pt x="108" y="49"/>
                  <a:pt x="108" y="49"/>
                  <a:pt x="108" y="49"/>
                </a:cubicBezTo>
                <a:cubicBezTo>
                  <a:pt x="110" y="49"/>
                  <a:pt x="112" y="47"/>
                  <a:pt x="112" y="45"/>
                </a:cubicBezTo>
                <a:cubicBezTo>
                  <a:pt x="112" y="43"/>
                  <a:pt x="110" y="41"/>
                  <a:pt x="108" y="41"/>
                </a:cubicBezTo>
                <a:close/>
                <a:moveTo>
                  <a:pt x="108" y="62"/>
                </a:moveTo>
                <a:cubicBezTo>
                  <a:pt x="52" y="62"/>
                  <a:pt x="52" y="62"/>
                  <a:pt x="52" y="62"/>
                </a:cubicBezTo>
                <a:cubicBezTo>
                  <a:pt x="50" y="62"/>
                  <a:pt x="48" y="64"/>
                  <a:pt x="48" y="66"/>
                </a:cubicBezTo>
                <a:cubicBezTo>
                  <a:pt x="48" y="69"/>
                  <a:pt x="50" y="70"/>
                  <a:pt x="52" y="70"/>
                </a:cubicBezTo>
                <a:cubicBezTo>
                  <a:pt x="108" y="70"/>
                  <a:pt x="108" y="70"/>
                  <a:pt x="108" y="70"/>
                </a:cubicBezTo>
                <a:cubicBezTo>
                  <a:pt x="110" y="70"/>
                  <a:pt x="112" y="69"/>
                  <a:pt x="112" y="66"/>
                </a:cubicBezTo>
                <a:cubicBezTo>
                  <a:pt x="112" y="64"/>
                  <a:pt x="110" y="62"/>
                  <a:pt x="108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110">
            <a:extLst>
              <a:ext uri="{FF2B5EF4-FFF2-40B4-BE49-F238E27FC236}">
                <a16:creationId xmlns:a16="http://schemas.microsoft.com/office/drawing/2014/main" id="{16F2443C-A245-4239-A8A8-3022979D3A6E}"/>
              </a:ext>
            </a:extLst>
          </p:cNvPr>
          <p:cNvSpPr>
            <a:spLocks noEditPoints="1"/>
          </p:cNvSpPr>
          <p:nvPr/>
        </p:nvSpPr>
        <p:spPr bwMode="auto">
          <a:xfrm>
            <a:off x="6728938" y="2394522"/>
            <a:ext cx="426116" cy="257652"/>
          </a:xfrm>
          <a:custGeom>
            <a:avLst/>
            <a:gdLst>
              <a:gd name="T0" fmla="*/ 546100 w 160"/>
              <a:gd name="T1" fmla="*/ 24077 h 96"/>
              <a:gd name="T2" fmla="*/ 522208 w 160"/>
              <a:gd name="T3" fmla="*/ 0 h 96"/>
              <a:gd name="T4" fmla="*/ 522208 w 160"/>
              <a:gd name="T5" fmla="*/ 0 h 96"/>
              <a:gd name="T6" fmla="*/ 23892 w 160"/>
              <a:gd name="T7" fmla="*/ 0 h 96"/>
              <a:gd name="T8" fmla="*/ 0 w 160"/>
              <a:gd name="T9" fmla="*/ 24077 h 96"/>
              <a:gd name="T10" fmla="*/ 0 w 160"/>
              <a:gd name="T11" fmla="*/ 306123 h 96"/>
              <a:gd name="T12" fmla="*/ 23892 w 160"/>
              <a:gd name="T13" fmla="*/ 330200 h 96"/>
              <a:gd name="T14" fmla="*/ 23892 w 160"/>
              <a:gd name="T15" fmla="*/ 330200 h 96"/>
              <a:gd name="T16" fmla="*/ 522208 w 160"/>
              <a:gd name="T17" fmla="*/ 330200 h 96"/>
              <a:gd name="T18" fmla="*/ 539274 w 160"/>
              <a:gd name="T19" fmla="*/ 323321 h 96"/>
              <a:gd name="T20" fmla="*/ 546100 w 160"/>
              <a:gd name="T21" fmla="*/ 306123 h 96"/>
              <a:gd name="T22" fmla="*/ 546100 w 160"/>
              <a:gd name="T23" fmla="*/ 24077 h 96"/>
              <a:gd name="T24" fmla="*/ 494903 w 160"/>
              <a:gd name="T25" fmla="*/ 24077 h 96"/>
              <a:gd name="T26" fmla="*/ 273050 w 160"/>
              <a:gd name="T27" fmla="*/ 178858 h 96"/>
              <a:gd name="T28" fmla="*/ 51197 w 160"/>
              <a:gd name="T29" fmla="*/ 24077 h 96"/>
              <a:gd name="T30" fmla="*/ 494903 w 160"/>
              <a:gd name="T31" fmla="*/ 24077 h 96"/>
              <a:gd name="T32" fmla="*/ 365204 w 160"/>
              <a:gd name="T33" fmla="*/ 202935 h 96"/>
              <a:gd name="T34" fmla="*/ 498316 w 160"/>
              <a:gd name="T35" fmla="*/ 306123 h 96"/>
              <a:gd name="T36" fmla="*/ 47784 w 160"/>
              <a:gd name="T37" fmla="*/ 306123 h 96"/>
              <a:gd name="T38" fmla="*/ 180896 w 160"/>
              <a:gd name="T39" fmla="*/ 202935 h 96"/>
              <a:gd name="T40" fmla="*/ 184309 w 160"/>
              <a:gd name="T41" fmla="*/ 185738 h 96"/>
              <a:gd name="T42" fmla="*/ 167243 w 160"/>
              <a:gd name="T43" fmla="*/ 182298 h 96"/>
              <a:gd name="T44" fmla="*/ 23892 w 160"/>
              <a:gd name="T45" fmla="*/ 292365 h 96"/>
              <a:gd name="T46" fmla="*/ 23892 w 160"/>
              <a:gd name="T47" fmla="*/ 34396 h 96"/>
              <a:gd name="T48" fmla="*/ 266224 w 160"/>
              <a:gd name="T49" fmla="*/ 202935 h 96"/>
              <a:gd name="T50" fmla="*/ 273050 w 160"/>
              <a:gd name="T51" fmla="*/ 206375 h 96"/>
              <a:gd name="T52" fmla="*/ 279876 w 160"/>
              <a:gd name="T53" fmla="*/ 202935 h 96"/>
              <a:gd name="T54" fmla="*/ 522208 w 160"/>
              <a:gd name="T55" fmla="*/ 34396 h 96"/>
              <a:gd name="T56" fmla="*/ 522208 w 160"/>
              <a:gd name="T57" fmla="*/ 292365 h 96"/>
              <a:gd name="T58" fmla="*/ 378857 w 160"/>
              <a:gd name="T59" fmla="*/ 182298 h 96"/>
              <a:gd name="T60" fmla="*/ 361791 w 160"/>
              <a:gd name="T61" fmla="*/ 185738 h 96"/>
              <a:gd name="T62" fmla="*/ 365204 w 160"/>
              <a:gd name="T63" fmla="*/ 202935 h 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96">
                <a:moveTo>
                  <a:pt x="160" y="7"/>
                </a:moveTo>
                <a:cubicBezTo>
                  <a:pt x="160" y="3"/>
                  <a:pt x="157" y="0"/>
                  <a:pt x="153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3"/>
                  <a:pt x="3" y="96"/>
                  <a:pt x="7" y="96"/>
                </a:cubicBezTo>
                <a:cubicBezTo>
                  <a:pt x="7" y="96"/>
                  <a:pt x="7" y="96"/>
                  <a:pt x="7" y="96"/>
                </a:cubicBezTo>
                <a:cubicBezTo>
                  <a:pt x="153" y="96"/>
                  <a:pt x="153" y="96"/>
                  <a:pt x="153" y="96"/>
                </a:cubicBezTo>
                <a:cubicBezTo>
                  <a:pt x="155" y="96"/>
                  <a:pt x="157" y="95"/>
                  <a:pt x="158" y="94"/>
                </a:cubicBezTo>
                <a:cubicBezTo>
                  <a:pt x="159" y="93"/>
                  <a:pt x="160" y="91"/>
                  <a:pt x="160" y="89"/>
                </a:cubicBezTo>
                <a:lnTo>
                  <a:pt x="160" y="7"/>
                </a:lnTo>
                <a:close/>
                <a:moveTo>
                  <a:pt x="145" y="7"/>
                </a:moveTo>
                <a:cubicBezTo>
                  <a:pt x="80" y="52"/>
                  <a:pt x="80" y="52"/>
                  <a:pt x="80" y="52"/>
                </a:cubicBezTo>
                <a:cubicBezTo>
                  <a:pt x="15" y="7"/>
                  <a:pt x="15" y="7"/>
                  <a:pt x="15" y="7"/>
                </a:cubicBezTo>
                <a:lnTo>
                  <a:pt x="145" y="7"/>
                </a:lnTo>
                <a:close/>
                <a:moveTo>
                  <a:pt x="107" y="59"/>
                </a:moveTo>
                <a:cubicBezTo>
                  <a:pt x="146" y="89"/>
                  <a:pt x="146" y="89"/>
                  <a:pt x="146" y="89"/>
                </a:cubicBezTo>
                <a:cubicBezTo>
                  <a:pt x="14" y="89"/>
                  <a:pt x="14" y="89"/>
                  <a:pt x="14" y="89"/>
                </a:cubicBezTo>
                <a:cubicBezTo>
                  <a:pt x="53" y="59"/>
                  <a:pt x="53" y="59"/>
                  <a:pt x="53" y="59"/>
                </a:cubicBezTo>
                <a:cubicBezTo>
                  <a:pt x="55" y="58"/>
                  <a:pt x="55" y="56"/>
                  <a:pt x="54" y="54"/>
                </a:cubicBezTo>
                <a:cubicBezTo>
                  <a:pt x="53" y="52"/>
                  <a:pt x="50" y="52"/>
                  <a:pt x="49" y="53"/>
                </a:cubicBezTo>
                <a:cubicBezTo>
                  <a:pt x="7" y="85"/>
                  <a:pt x="7" y="85"/>
                  <a:pt x="7" y="85"/>
                </a:cubicBezTo>
                <a:cubicBezTo>
                  <a:pt x="7" y="10"/>
                  <a:pt x="7" y="10"/>
                  <a:pt x="7" y="10"/>
                </a:cubicBezTo>
                <a:cubicBezTo>
                  <a:pt x="78" y="59"/>
                  <a:pt x="78" y="59"/>
                  <a:pt x="78" y="59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1" y="60"/>
                  <a:pt x="82" y="59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110" y="52"/>
                  <a:pt x="108" y="52"/>
                  <a:pt x="106" y="54"/>
                </a:cubicBezTo>
                <a:cubicBezTo>
                  <a:pt x="105" y="56"/>
                  <a:pt x="105" y="58"/>
                  <a:pt x="107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" name="Freeform 112">
            <a:extLst>
              <a:ext uri="{FF2B5EF4-FFF2-40B4-BE49-F238E27FC236}">
                <a16:creationId xmlns:a16="http://schemas.microsoft.com/office/drawing/2014/main" id="{A472CB7B-540B-4168-B073-B7D13C959326}"/>
              </a:ext>
            </a:extLst>
          </p:cNvPr>
          <p:cNvSpPr>
            <a:spLocks noEditPoints="1"/>
          </p:cNvSpPr>
          <p:nvPr/>
        </p:nvSpPr>
        <p:spPr bwMode="auto">
          <a:xfrm>
            <a:off x="6728476" y="3385499"/>
            <a:ext cx="428594" cy="276234"/>
          </a:xfrm>
          <a:custGeom>
            <a:avLst/>
            <a:gdLst>
              <a:gd name="T0" fmla="*/ 545863 w 161"/>
              <a:gd name="T1" fmla="*/ 185599 h 103"/>
              <a:gd name="T2" fmla="*/ 481042 w 161"/>
              <a:gd name="T3" fmla="*/ 17185 h 103"/>
              <a:gd name="T4" fmla="*/ 470807 w 161"/>
              <a:gd name="T5" fmla="*/ 3437 h 103"/>
              <a:gd name="T6" fmla="*/ 450337 w 161"/>
              <a:gd name="T7" fmla="*/ 0 h 103"/>
              <a:gd name="T8" fmla="*/ 146701 w 161"/>
              <a:gd name="T9" fmla="*/ 113422 h 103"/>
              <a:gd name="T10" fmla="*/ 133054 w 161"/>
              <a:gd name="T11" fmla="*/ 127170 h 103"/>
              <a:gd name="T12" fmla="*/ 133054 w 161"/>
              <a:gd name="T13" fmla="*/ 147792 h 103"/>
              <a:gd name="T14" fmla="*/ 194464 w 161"/>
              <a:gd name="T15" fmla="*/ 316206 h 103"/>
              <a:gd name="T16" fmla="*/ 208110 w 161"/>
              <a:gd name="T17" fmla="*/ 329954 h 103"/>
              <a:gd name="T18" fmla="*/ 218345 w 161"/>
              <a:gd name="T19" fmla="*/ 333391 h 103"/>
              <a:gd name="T20" fmla="*/ 225169 w 161"/>
              <a:gd name="T21" fmla="*/ 329954 h 103"/>
              <a:gd name="T22" fmla="*/ 528805 w 161"/>
              <a:gd name="T23" fmla="*/ 216532 h 103"/>
              <a:gd name="T24" fmla="*/ 528805 w 161"/>
              <a:gd name="T25" fmla="*/ 216532 h 103"/>
              <a:gd name="T26" fmla="*/ 545863 w 161"/>
              <a:gd name="T27" fmla="*/ 185599 h 103"/>
              <a:gd name="T28" fmla="*/ 433279 w 161"/>
              <a:gd name="T29" fmla="*/ 34370 h 103"/>
              <a:gd name="T30" fmla="*/ 341165 w 161"/>
              <a:gd name="T31" fmla="*/ 168414 h 103"/>
              <a:gd name="T32" fmla="*/ 180817 w 161"/>
              <a:gd name="T33" fmla="*/ 127170 h 103"/>
              <a:gd name="T34" fmla="*/ 433279 w 161"/>
              <a:gd name="T35" fmla="*/ 34370 h 103"/>
              <a:gd name="T36" fmla="*/ 214934 w 161"/>
              <a:gd name="T37" fmla="*/ 295584 h 103"/>
              <a:gd name="T38" fmla="*/ 160347 w 161"/>
              <a:gd name="T39" fmla="*/ 147792 h 103"/>
              <a:gd name="T40" fmla="*/ 283167 w 161"/>
              <a:gd name="T41" fmla="*/ 182162 h 103"/>
              <a:gd name="T42" fmla="*/ 214934 w 161"/>
              <a:gd name="T43" fmla="*/ 295584 h 103"/>
              <a:gd name="T44" fmla="*/ 238815 w 161"/>
              <a:gd name="T45" fmla="*/ 299021 h 103"/>
              <a:gd name="T46" fmla="*/ 310460 w 161"/>
              <a:gd name="T47" fmla="*/ 185599 h 103"/>
              <a:gd name="T48" fmla="*/ 341165 w 161"/>
              <a:gd name="T49" fmla="*/ 195910 h 103"/>
              <a:gd name="T50" fmla="*/ 344576 w 161"/>
              <a:gd name="T51" fmla="*/ 195910 h 103"/>
              <a:gd name="T52" fmla="*/ 354811 w 161"/>
              <a:gd name="T53" fmla="*/ 192473 h 103"/>
              <a:gd name="T54" fmla="*/ 375281 w 161"/>
              <a:gd name="T55" fmla="*/ 161540 h 103"/>
              <a:gd name="T56" fmla="*/ 498100 w 161"/>
              <a:gd name="T57" fmla="*/ 202784 h 103"/>
              <a:gd name="T58" fmla="*/ 238815 w 161"/>
              <a:gd name="T59" fmla="*/ 299021 h 103"/>
              <a:gd name="T60" fmla="*/ 388928 w 161"/>
              <a:gd name="T61" fmla="*/ 140918 h 103"/>
              <a:gd name="T62" fmla="*/ 463984 w 161"/>
              <a:gd name="T63" fmla="*/ 34370 h 103"/>
              <a:gd name="T64" fmla="*/ 518570 w 161"/>
              <a:gd name="T65" fmla="*/ 182162 h 103"/>
              <a:gd name="T66" fmla="*/ 388928 w 161"/>
              <a:gd name="T67" fmla="*/ 140918 h 103"/>
              <a:gd name="T68" fmla="*/ 143289 w 161"/>
              <a:gd name="T69" fmla="*/ 319643 h 103"/>
              <a:gd name="T70" fmla="*/ 126231 w 161"/>
              <a:gd name="T71" fmla="*/ 312769 h 103"/>
              <a:gd name="T72" fmla="*/ 81880 w 161"/>
              <a:gd name="T73" fmla="*/ 329954 h 103"/>
              <a:gd name="T74" fmla="*/ 75056 w 161"/>
              <a:gd name="T75" fmla="*/ 343702 h 103"/>
              <a:gd name="T76" fmla="*/ 85291 w 161"/>
              <a:gd name="T77" fmla="*/ 354013 h 103"/>
              <a:gd name="T78" fmla="*/ 88703 w 161"/>
              <a:gd name="T79" fmla="*/ 354013 h 103"/>
              <a:gd name="T80" fmla="*/ 136466 w 161"/>
              <a:gd name="T81" fmla="*/ 336828 h 103"/>
              <a:gd name="T82" fmla="*/ 143289 w 161"/>
              <a:gd name="T83" fmla="*/ 319643 h 103"/>
              <a:gd name="T84" fmla="*/ 78468 w 161"/>
              <a:gd name="T85" fmla="*/ 206221 h 103"/>
              <a:gd name="T86" fmla="*/ 64821 w 161"/>
              <a:gd name="T87" fmla="*/ 199347 h 103"/>
              <a:gd name="T88" fmla="*/ 37528 w 161"/>
              <a:gd name="T89" fmla="*/ 209658 h 103"/>
              <a:gd name="T90" fmla="*/ 27293 w 161"/>
              <a:gd name="T91" fmla="*/ 223406 h 103"/>
              <a:gd name="T92" fmla="*/ 40940 w 161"/>
              <a:gd name="T93" fmla="*/ 233717 h 103"/>
              <a:gd name="T94" fmla="*/ 44351 w 161"/>
              <a:gd name="T95" fmla="*/ 230280 h 103"/>
              <a:gd name="T96" fmla="*/ 71645 w 161"/>
              <a:gd name="T97" fmla="*/ 219969 h 103"/>
              <a:gd name="T98" fmla="*/ 78468 w 161"/>
              <a:gd name="T99" fmla="*/ 206221 h 103"/>
              <a:gd name="T100" fmla="*/ 44351 w 161"/>
              <a:gd name="T101" fmla="*/ 299021 h 103"/>
              <a:gd name="T102" fmla="*/ 30705 w 161"/>
              <a:gd name="T103" fmla="*/ 292147 h 103"/>
              <a:gd name="T104" fmla="*/ 6823 w 161"/>
              <a:gd name="T105" fmla="*/ 299021 h 103"/>
              <a:gd name="T106" fmla="*/ 0 w 161"/>
              <a:gd name="T107" fmla="*/ 316206 h 103"/>
              <a:gd name="T108" fmla="*/ 13647 w 161"/>
              <a:gd name="T109" fmla="*/ 323080 h 103"/>
              <a:gd name="T110" fmla="*/ 17058 w 161"/>
              <a:gd name="T111" fmla="*/ 323080 h 103"/>
              <a:gd name="T112" fmla="*/ 37528 w 161"/>
              <a:gd name="T113" fmla="*/ 312769 h 103"/>
              <a:gd name="T114" fmla="*/ 44351 w 161"/>
              <a:gd name="T115" fmla="*/ 299021 h 10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1" h="103">
                <a:moveTo>
                  <a:pt x="160" y="54"/>
                </a:moveTo>
                <a:cubicBezTo>
                  <a:pt x="141" y="5"/>
                  <a:pt x="141" y="5"/>
                  <a:pt x="141" y="5"/>
                </a:cubicBezTo>
                <a:cubicBezTo>
                  <a:pt x="141" y="3"/>
                  <a:pt x="139" y="1"/>
                  <a:pt x="138" y="1"/>
                </a:cubicBezTo>
                <a:cubicBezTo>
                  <a:pt x="136" y="0"/>
                  <a:pt x="134" y="0"/>
                  <a:pt x="132" y="0"/>
                </a:cubicBezTo>
                <a:cubicBezTo>
                  <a:pt x="43" y="33"/>
                  <a:pt x="43" y="33"/>
                  <a:pt x="43" y="33"/>
                </a:cubicBezTo>
                <a:cubicBezTo>
                  <a:pt x="41" y="34"/>
                  <a:pt x="40" y="35"/>
                  <a:pt x="39" y="37"/>
                </a:cubicBezTo>
                <a:cubicBezTo>
                  <a:pt x="38" y="39"/>
                  <a:pt x="38" y="41"/>
                  <a:pt x="39" y="43"/>
                </a:cubicBezTo>
                <a:cubicBezTo>
                  <a:pt x="57" y="92"/>
                  <a:pt x="57" y="92"/>
                  <a:pt x="57" y="92"/>
                </a:cubicBezTo>
                <a:cubicBezTo>
                  <a:pt x="58" y="94"/>
                  <a:pt x="59" y="95"/>
                  <a:pt x="61" y="96"/>
                </a:cubicBezTo>
                <a:cubicBezTo>
                  <a:pt x="62" y="96"/>
                  <a:pt x="63" y="97"/>
                  <a:pt x="64" y="97"/>
                </a:cubicBezTo>
                <a:cubicBezTo>
                  <a:pt x="65" y="97"/>
                  <a:pt x="65" y="96"/>
                  <a:pt x="66" y="96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9" y="62"/>
                  <a:pt x="161" y="58"/>
                  <a:pt x="160" y="54"/>
                </a:cubicBezTo>
                <a:close/>
                <a:moveTo>
                  <a:pt x="127" y="10"/>
                </a:moveTo>
                <a:cubicBezTo>
                  <a:pt x="100" y="49"/>
                  <a:pt x="100" y="49"/>
                  <a:pt x="100" y="49"/>
                </a:cubicBezTo>
                <a:cubicBezTo>
                  <a:pt x="53" y="37"/>
                  <a:pt x="53" y="37"/>
                  <a:pt x="53" y="37"/>
                </a:cubicBezTo>
                <a:lnTo>
                  <a:pt x="127" y="10"/>
                </a:lnTo>
                <a:close/>
                <a:moveTo>
                  <a:pt x="63" y="86"/>
                </a:moveTo>
                <a:cubicBezTo>
                  <a:pt x="47" y="43"/>
                  <a:pt x="47" y="43"/>
                  <a:pt x="47" y="43"/>
                </a:cubicBezTo>
                <a:cubicBezTo>
                  <a:pt x="83" y="53"/>
                  <a:pt x="83" y="53"/>
                  <a:pt x="83" y="53"/>
                </a:cubicBezTo>
                <a:lnTo>
                  <a:pt x="63" y="86"/>
                </a:lnTo>
                <a:close/>
                <a:moveTo>
                  <a:pt x="70" y="87"/>
                </a:moveTo>
                <a:cubicBezTo>
                  <a:pt x="91" y="54"/>
                  <a:pt x="91" y="54"/>
                  <a:pt x="91" y="54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2" y="57"/>
                  <a:pt x="103" y="56"/>
                  <a:pt x="104" y="56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46" y="59"/>
                  <a:pt x="146" y="59"/>
                  <a:pt x="146" y="59"/>
                </a:cubicBezTo>
                <a:lnTo>
                  <a:pt x="70" y="87"/>
                </a:lnTo>
                <a:close/>
                <a:moveTo>
                  <a:pt x="114" y="41"/>
                </a:moveTo>
                <a:cubicBezTo>
                  <a:pt x="136" y="10"/>
                  <a:pt x="136" y="10"/>
                  <a:pt x="136" y="10"/>
                </a:cubicBezTo>
                <a:cubicBezTo>
                  <a:pt x="152" y="53"/>
                  <a:pt x="152" y="53"/>
                  <a:pt x="152" y="53"/>
                </a:cubicBezTo>
                <a:lnTo>
                  <a:pt x="114" y="41"/>
                </a:lnTo>
                <a:close/>
                <a:moveTo>
                  <a:pt x="42" y="93"/>
                </a:moveTo>
                <a:cubicBezTo>
                  <a:pt x="41" y="91"/>
                  <a:pt x="39" y="90"/>
                  <a:pt x="37" y="91"/>
                </a:cubicBezTo>
                <a:cubicBezTo>
                  <a:pt x="24" y="96"/>
                  <a:pt x="24" y="96"/>
                  <a:pt x="24" y="96"/>
                </a:cubicBezTo>
                <a:cubicBezTo>
                  <a:pt x="22" y="96"/>
                  <a:pt x="21" y="99"/>
                  <a:pt x="22" y="100"/>
                </a:cubicBezTo>
                <a:cubicBezTo>
                  <a:pt x="22" y="102"/>
                  <a:pt x="23" y="103"/>
                  <a:pt x="25" y="103"/>
                </a:cubicBezTo>
                <a:cubicBezTo>
                  <a:pt x="25" y="103"/>
                  <a:pt x="26" y="103"/>
                  <a:pt x="26" y="103"/>
                </a:cubicBezTo>
                <a:cubicBezTo>
                  <a:pt x="40" y="98"/>
                  <a:pt x="40" y="98"/>
                  <a:pt x="40" y="98"/>
                </a:cubicBezTo>
                <a:cubicBezTo>
                  <a:pt x="41" y="97"/>
                  <a:pt x="42" y="95"/>
                  <a:pt x="42" y="93"/>
                </a:cubicBezTo>
                <a:close/>
                <a:moveTo>
                  <a:pt x="23" y="60"/>
                </a:moveTo>
                <a:cubicBezTo>
                  <a:pt x="23" y="58"/>
                  <a:pt x="21" y="57"/>
                  <a:pt x="19" y="58"/>
                </a:cubicBezTo>
                <a:cubicBezTo>
                  <a:pt x="11" y="61"/>
                  <a:pt x="11" y="61"/>
                  <a:pt x="11" y="61"/>
                </a:cubicBezTo>
                <a:cubicBezTo>
                  <a:pt x="9" y="61"/>
                  <a:pt x="8" y="63"/>
                  <a:pt x="8" y="65"/>
                </a:cubicBezTo>
                <a:cubicBezTo>
                  <a:pt x="9" y="67"/>
                  <a:pt x="10" y="68"/>
                  <a:pt x="12" y="68"/>
                </a:cubicBezTo>
                <a:cubicBezTo>
                  <a:pt x="12" y="68"/>
                  <a:pt x="13" y="68"/>
                  <a:pt x="13" y="67"/>
                </a:cubicBezTo>
                <a:cubicBezTo>
                  <a:pt x="21" y="64"/>
                  <a:pt x="21" y="64"/>
                  <a:pt x="21" y="64"/>
                </a:cubicBezTo>
                <a:cubicBezTo>
                  <a:pt x="23" y="64"/>
                  <a:pt x="24" y="62"/>
                  <a:pt x="23" y="60"/>
                </a:cubicBezTo>
                <a:close/>
                <a:moveTo>
                  <a:pt x="13" y="87"/>
                </a:moveTo>
                <a:cubicBezTo>
                  <a:pt x="12" y="85"/>
                  <a:pt x="10" y="84"/>
                  <a:pt x="9" y="85"/>
                </a:cubicBezTo>
                <a:cubicBezTo>
                  <a:pt x="2" y="87"/>
                  <a:pt x="2" y="87"/>
                  <a:pt x="2" y="87"/>
                </a:cubicBezTo>
                <a:cubicBezTo>
                  <a:pt x="0" y="88"/>
                  <a:pt x="0" y="90"/>
                  <a:pt x="0" y="92"/>
                </a:cubicBezTo>
                <a:cubicBezTo>
                  <a:pt x="1" y="93"/>
                  <a:pt x="2" y="94"/>
                  <a:pt x="4" y="94"/>
                </a:cubicBezTo>
                <a:cubicBezTo>
                  <a:pt x="4" y="94"/>
                  <a:pt x="4" y="94"/>
                  <a:pt x="5" y="94"/>
                </a:cubicBezTo>
                <a:cubicBezTo>
                  <a:pt x="11" y="91"/>
                  <a:pt x="11" y="91"/>
                  <a:pt x="11" y="91"/>
                </a:cubicBezTo>
                <a:cubicBezTo>
                  <a:pt x="13" y="91"/>
                  <a:pt x="14" y="89"/>
                  <a:pt x="13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Freeform 113">
            <a:extLst>
              <a:ext uri="{FF2B5EF4-FFF2-40B4-BE49-F238E27FC236}">
                <a16:creationId xmlns:a16="http://schemas.microsoft.com/office/drawing/2014/main" id="{3028C33C-7610-4A43-A6D8-7EDBDD64DAB1}"/>
              </a:ext>
            </a:extLst>
          </p:cNvPr>
          <p:cNvSpPr>
            <a:spLocks noEditPoints="1"/>
          </p:cNvSpPr>
          <p:nvPr/>
        </p:nvSpPr>
        <p:spPr bwMode="auto">
          <a:xfrm>
            <a:off x="6795179" y="4298743"/>
            <a:ext cx="279948" cy="429832"/>
          </a:xfrm>
          <a:custGeom>
            <a:avLst/>
            <a:gdLst>
              <a:gd name="T0" fmla="*/ 334857 w 105"/>
              <a:gd name="T1" fmla="*/ 196245 h 160"/>
              <a:gd name="T2" fmla="*/ 181096 w 105"/>
              <a:gd name="T3" fmla="*/ 433805 h 160"/>
              <a:gd name="T4" fmla="*/ 27335 w 105"/>
              <a:gd name="T5" fmla="*/ 196245 h 160"/>
              <a:gd name="T6" fmla="*/ 0 w 105"/>
              <a:gd name="T7" fmla="*/ 196245 h 160"/>
              <a:gd name="T8" fmla="*/ 167428 w 105"/>
              <a:gd name="T9" fmla="*/ 457905 h 160"/>
              <a:gd name="T10" fmla="*/ 99090 w 105"/>
              <a:gd name="T11" fmla="*/ 523320 h 160"/>
              <a:gd name="T12" fmla="*/ 99090 w 105"/>
              <a:gd name="T13" fmla="*/ 550863 h 160"/>
              <a:gd name="T14" fmla="*/ 269935 w 105"/>
              <a:gd name="T15" fmla="*/ 537091 h 160"/>
              <a:gd name="T16" fmla="*/ 191347 w 105"/>
              <a:gd name="T17" fmla="*/ 523320 h 160"/>
              <a:gd name="T18" fmla="*/ 358775 w 105"/>
              <a:gd name="T19" fmla="*/ 278874 h 160"/>
              <a:gd name="T20" fmla="*/ 345107 w 105"/>
              <a:gd name="T21" fmla="*/ 182473 h 160"/>
              <a:gd name="T22" fmla="*/ 170845 w 105"/>
              <a:gd name="T23" fmla="*/ 0 h 160"/>
              <a:gd name="T24" fmla="*/ 64921 w 105"/>
              <a:gd name="T25" fmla="*/ 285760 h 160"/>
              <a:gd name="T26" fmla="*/ 187930 w 105"/>
              <a:gd name="T27" fmla="*/ 392490 h 160"/>
              <a:gd name="T28" fmla="*/ 293854 w 105"/>
              <a:gd name="T29" fmla="*/ 106730 h 160"/>
              <a:gd name="T30" fmla="*/ 269935 w 105"/>
              <a:gd name="T31" fmla="*/ 141159 h 160"/>
              <a:gd name="T32" fmla="*/ 208431 w 105"/>
              <a:gd name="T33" fmla="*/ 154930 h 160"/>
              <a:gd name="T34" fmla="*/ 269935 w 105"/>
              <a:gd name="T35" fmla="*/ 165259 h 160"/>
              <a:gd name="T36" fmla="*/ 222099 w 105"/>
              <a:gd name="T37" fmla="*/ 203131 h 160"/>
              <a:gd name="T38" fmla="*/ 222099 w 105"/>
              <a:gd name="T39" fmla="*/ 227231 h 160"/>
              <a:gd name="T40" fmla="*/ 269935 w 105"/>
              <a:gd name="T41" fmla="*/ 265103 h 160"/>
              <a:gd name="T42" fmla="*/ 208431 w 105"/>
              <a:gd name="T43" fmla="*/ 278874 h 160"/>
              <a:gd name="T44" fmla="*/ 269935 w 105"/>
              <a:gd name="T45" fmla="*/ 289203 h 160"/>
              <a:gd name="T46" fmla="*/ 170845 w 105"/>
              <a:gd name="T47" fmla="*/ 368390 h 160"/>
              <a:gd name="T48" fmla="*/ 136676 w 105"/>
              <a:gd name="T49" fmla="*/ 289203 h 160"/>
              <a:gd name="T50" fmla="*/ 136676 w 105"/>
              <a:gd name="T51" fmla="*/ 265103 h 160"/>
              <a:gd name="T52" fmla="*/ 88840 w 105"/>
              <a:gd name="T53" fmla="*/ 227231 h 160"/>
              <a:gd name="T54" fmla="*/ 150344 w 105"/>
              <a:gd name="T55" fmla="*/ 216902 h 160"/>
              <a:gd name="T56" fmla="*/ 88840 w 105"/>
              <a:gd name="T57" fmla="*/ 203131 h 160"/>
              <a:gd name="T58" fmla="*/ 136676 w 105"/>
              <a:gd name="T59" fmla="*/ 165259 h 160"/>
              <a:gd name="T60" fmla="*/ 136676 w 105"/>
              <a:gd name="T61" fmla="*/ 141159 h 160"/>
              <a:gd name="T62" fmla="*/ 88840 w 105"/>
              <a:gd name="T63" fmla="*/ 106730 h 160"/>
              <a:gd name="T64" fmla="*/ 136676 w 105"/>
              <a:gd name="T65" fmla="*/ 68858 h 160"/>
              <a:gd name="T66" fmla="*/ 160595 w 105"/>
              <a:gd name="T67" fmla="*/ 68858 h 160"/>
              <a:gd name="T68" fmla="*/ 198180 w 105"/>
              <a:gd name="T69" fmla="*/ 27543 h 160"/>
              <a:gd name="T70" fmla="*/ 211848 w 105"/>
              <a:gd name="T71" fmla="*/ 82629 h 160"/>
              <a:gd name="T72" fmla="*/ 222099 w 105"/>
              <a:gd name="T73" fmla="*/ 34429 h 160"/>
              <a:gd name="T74" fmla="*/ 269935 w 105"/>
              <a:gd name="T75" fmla="*/ 141159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05" h="160">
                <a:moveTo>
                  <a:pt x="101" y="53"/>
                </a:moveTo>
                <a:cubicBezTo>
                  <a:pt x="99" y="53"/>
                  <a:pt x="98" y="55"/>
                  <a:pt x="98" y="57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105"/>
                  <a:pt x="77" y="126"/>
                  <a:pt x="53" y="126"/>
                </a:cubicBezTo>
                <a:cubicBezTo>
                  <a:pt x="28" y="126"/>
                  <a:pt x="8" y="105"/>
                  <a:pt x="8" y="81"/>
                </a:cubicBezTo>
                <a:cubicBezTo>
                  <a:pt x="8" y="57"/>
                  <a:pt x="8" y="57"/>
                  <a:pt x="8" y="57"/>
                </a:cubicBezTo>
                <a:cubicBezTo>
                  <a:pt x="8" y="55"/>
                  <a:pt x="6" y="53"/>
                  <a:pt x="4" y="53"/>
                </a:cubicBezTo>
                <a:cubicBezTo>
                  <a:pt x="2" y="53"/>
                  <a:pt x="0" y="55"/>
                  <a:pt x="0" y="57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108"/>
                  <a:pt x="22" y="131"/>
                  <a:pt x="49" y="133"/>
                </a:cubicBezTo>
                <a:cubicBezTo>
                  <a:pt x="49" y="152"/>
                  <a:pt x="49" y="152"/>
                  <a:pt x="49" y="152"/>
                </a:cubicBezTo>
                <a:cubicBezTo>
                  <a:pt x="29" y="152"/>
                  <a:pt x="29" y="152"/>
                  <a:pt x="29" y="152"/>
                </a:cubicBezTo>
                <a:cubicBezTo>
                  <a:pt x="27" y="152"/>
                  <a:pt x="26" y="154"/>
                  <a:pt x="26" y="156"/>
                </a:cubicBezTo>
                <a:cubicBezTo>
                  <a:pt x="26" y="158"/>
                  <a:pt x="27" y="160"/>
                  <a:pt x="29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8" y="160"/>
                  <a:pt x="79" y="158"/>
                  <a:pt x="79" y="156"/>
                </a:cubicBezTo>
                <a:cubicBezTo>
                  <a:pt x="79" y="154"/>
                  <a:pt x="78" y="152"/>
                  <a:pt x="76" y="152"/>
                </a:cubicBezTo>
                <a:cubicBezTo>
                  <a:pt x="56" y="152"/>
                  <a:pt x="56" y="152"/>
                  <a:pt x="56" y="152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84" y="131"/>
                  <a:pt x="105" y="108"/>
                  <a:pt x="105" y="81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05" y="55"/>
                  <a:pt x="103" y="53"/>
                  <a:pt x="101" y="53"/>
                </a:cubicBezTo>
                <a:close/>
                <a:moveTo>
                  <a:pt x="55" y="0"/>
                </a:moveTo>
                <a:cubicBezTo>
                  <a:pt x="50" y="0"/>
                  <a:pt x="50" y="0"/>
                  <a:pt x="50" y="0"/>
                </a:cubicBezTo>
                <a:cubicBezTo>
                  <a:pt x="33" y="0"/>
                  <a:pt x="19" y="14"/>
                  <a:pt x="19" y="31"/>
                </a:cubicBezTo>
                <a:cubicBezTo>
                  <a:pt x="19" y="83"/>
                  <a:pt x="19" y="83"/>
                  <a:pt x="19" y="83"/>
                </a:cubicBezTo>
                <a:cubicBezTo>
                  <a:pt x="19" y="100"/>
                  <a:pt x="33" y="114"/>
                  <a:pt x="50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72" y="114"/>
                  <a:pt x="86" y="100"/>
                  <a:pt x="86" y="83"/>
                </a:cubicBezTo>
                <a:cubicBezTo>
                  <a:pt x="86" y="31"/>
                  <a:pt x="86" y="31"/>
                  <a:pt x="86" y="31"/>
                </a:cubicBezTo>
                <a:cubicBezTo>
                  <a:pt x="86" y="14"/>
                  <a:pt x="72" y="0"/>
                  <a:pt x="55" y="0"/>
                </a:cubicBezTo>
                <a:close/>
                <a:moveTo>
                  <a:pt x="79" y="41"/>
                </a:moveTo>
                <a:cubicBezTo>
                  <a:pt x="65" y="41"/>
                  <a:pt x="65" y="41"/>
                  <a:pt x="65" y="41"/>
                </a:cubicBezTo>
                <a:cubicBezTo>
                  <a:pt x="63" y="41"/>
                  <a:pt x="61" y="43"/>
                  <a:pt x="61" y="45"/>
                </a:cubicBezTo>
                <a:cubicBezTo>
                  <a:pt x="61" y="47"/>
                  <a:pt x="63" y="48"/>
                  <a:pt x="65" y="48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59"/>
                  <a:pt x="79" y="59"/>
                  <a:pt x="79" y="59"/>
                </a:cubicBezTo>
                <a:cubicBezTo>
                  <a:pt x="65" y="59"/>
                  <a:pt x="65" y="59"/>
                  <a:pt x="65" y="59"/>
                </a:cubicBezTo>
                <a:cubicBezTo>
                  <a:pt x="63" y="59"/>
                  <a:pt x="61" y="61"/>
                  <a:pt x="61" y="63"/>
                </a:cubicBezTo>
                <a:cubicBezTo>
                  <a:pt x="61" y="65"/>
                  <a:pt x="63" y="66"/>
                  <a:pt x="65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77"/>
                  <a:pt x="79" y="77"/>
                  <a:pt x="79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7"/>
                  <a:pt x="61" y="79"/>
                  <a:pt x="61" y="81"/>
                </a:cubicBezTo>
                <a:cubicBezTo>
                  <a:pt x="61" y="83"/>
                  <a:pt x="63" y="84"/>
                  <a:pt x="65" y="84"/>
                </a:cubicBezTo>
                <a:cubicBezTo>
                  <a:pt x="79" y="84"/>
                  <a:pt x="79" y="84"/>
                  <a:pt x="79" y="84"/>
                </a:cubicBezTo>
                <a:cubicBezTo>
                  <a:pt x="78" y="97"/>
                  <a:pt x="68" y="107"/>
                  <a:pt x="55" y="107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37" y="107"/>
                  <a:pt x="27" y="97"/>
                  <a:pt x="26" y="84"/>
                </a:cubicBezTo>
                <a:cubicBezTo>
                  <a:pt x="40" y="84"/>
                  <a:pt x="40" y="84"/>
                  <a:pt x="40" y="84"/>
                </a:cubicBezTo>
                <a:cubicBezTo>
                  <a:pt x="42" y="84"/>
                  <a:pt x="44" y="83"/>
                  <a:pt x="44" y="81"/>
                </a:cubicBezTo>
                <a:cubicBezTo>
                  <a:pt x="44" y="79"/>
                  <a:pt x="42" y="77"/>
                  <a:pt x="40" y="77"/>
                </a:cubicBezTo>
                <a:cubicBezTo>
                  <a:pt x="26" y="77"/>
                  <a:pt x="26" y="77"/>
                  <a:pt x="26" y="77"/>
                </a:cubicBezTo>
                <a:cubicBezTo>
                  <a:pt x="26" y="66"/>
                  <a:pt x="26" y="66"/>
                  <a:pt x="26" y="66"/>
                </a:cubicBezTo>
                <a:cubicBezTo>
                  <a:pt x="40" y="66"/>
                  <a:pt x="40" y="66"/>
                  <a:pt x="40" y="66"/>
                </a:cubicBezTo>
                <a:cubicBezTo>
                  <a:pt x="42" y="66"/>
                  <a:pt x="44" y="65"/>
                  <a:pt x="44" y="63"/>
                </a:cubicBezTo>
                <a:cubicBezTo>
                  <a:pt x="44" y="61"/>
                  <a:pt x="42" y="59"/>
                  <a:pt x="40" y="59"/>
                </a:cubicBezTo>
                <a:cubicBezTo>
                  <a:pt x="26" y="59"/>
                  <a:pt x="26" y="59"/>
                  <a:pt x="26" y="59"/>
                </a:cubicBezTo>
                <a:cubicBezTo>
                  <a:pt x="26" y="48"/>
                  <a:pt x="26" y="48"/>
                  <a:pt x="2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42" y="48"/>
                  <a:pt x="44" y="47"/>
                  <a:pt x="44" y="45"/>
                </a:cubicBezTo>
                <a:cubicBezTo>
                  <a:pt x="44" y="43"/>
                  <a:pt x="42" y="41"/>
                  <a:pt x="40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2"/>
                  <a:pt x="32" y="14"/>
                  <a:pt x="40" y="1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23"/>
                  <a:pt x="41" y="24"/>
                  <a:pt x="44" y="24"/>
                </a:cubicBezTo>
                <a:cubicBezTo>
                  <a:pt x="46" y="24"/>
                  <a:pt x="47" y="23"/>
                  <a:pt x="47" y="20"/>
                </a:cubicBezTo>
                <a:cubicBezTo>
                  <a:pt x="47" y="8"/>
                  <a:pt x="47" y="8"/>
                  <a:pt x="47" y="8"/>
                </a:cubicBezTo>
                <a:cubicBezTo>
                  <a:pt x="48" y="8"/>
                  <a:pt x="57" y="8"/>
                  <a:pt x="58" y="8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23"/>
                  <a:pt x="59" y="24"/>
                  <a:pt x="62" y="24"/>
                </a:cubicBezTo>
                <a:cubicBezTo>
                  <a:pt x="64" y="24"/>
                  <a:pt x="65" y="23"/>
                  <a:pt x="65" y="20"/>
                </a:cubicBezTo>
                <a:cubicBezTo>
                  <a:pt x="65" y="10"/>
                  <a:pt x="65" y="10"/>
                  <a:pt x="65" y="10"/>
                </a:cubicBezTo>
                <a:cubicBezTo>
                  <a:pt x="73" y="14"/>
                  <a:pt x="79" y="22"/>
                  <a:pt x="79" y="31"/>
                </a:cubicBezTo>
                <a:lnTo>
                  <a:pt x="79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FCE56956-2E9B-4916-800F-A64AE1A1D7A3}"/>
              </a:ext>
            </a:extLst>
          </p:cNvPr>
          <p:cNvGrpSpPr/>
          <p:nvPr/>
        </p:nvGrpSpPr>
        <p:grpSpPr>
          <a:xfrm>
            <a:off x="6743367" y="5391136"/>
            <a:ext cx="426116" cy="244024"/>
            <a:chOff x="6814827" y="5388488"/>
            <a:chExt cx="328916" cy="188360"/>
          </a:xfrm>
        </p:grpSpPr>
        <p:sp>
          <p:nvSpPr>
            <p:cNvPr id="55" name="Freeform 114">
              <a:extLst>
                <a:ext uri="{FF2B5EF4-FFF2-40B4-BE49-F238E27FC236}">
                  <a16:creationId xmlns:a16="http://schemas.microsoft.com/office/drawing/2014/main" id="{E7EE1B56-45D4-4871-914E-017EC8760A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4827" y="5388488"/>
              <a:ext cx="328916" cy="188360"/>
            </a:xfrm>
            <a:custGeom>
              <a:avLst/>
              <a:gdLst>
                <a:gd name="T0" fmla="*/ 535861 w 160"/>
                <a:gd name="T1" fmla="*/ 0 h 91"/>
                <a:gd name="T2" fmla="*/ 10239 w 160"/>
                <a:gd name="T3" fmla="*/ 0 h 91"/>
                <a:gd name="T4" fmla="*/ 0 w 160"/>
                <a:gd name="T5" fmla="*/ 10310 h 91"/>
                <a:gd name="T6" fmla="*/ 0 w 160"/>
                <a:gd name="T7" fmla="*/ 298991 h 91"/>
                <a:gd name="T8" fmla="*/ 10239 w 160"/>
                <a:gd name="T9" fmla="*/ 312738 h 91"/>
                <a:gd name="T10" fmla="*/ 535861 w 160"/>
                <a:gd name="T11" fmla="*/ 312738 h 91"/>
                <a:gd name="T12" fmla="*/ 546100 w 160"/>
                <a:gd name="T13" fmla="*/ 298991 h 91"/>
                <a:gd name="T14" fmla="*/ 546100 w 160"/>
                <a:gd name="T15" fmla="*/ 10310 h 91"/>
                <a:gd name="T16" fmla="*/ 535861 w 160"/>
                <a:gd name="T17" fmla="*/ 0 h 91"/>
                <a:gd name="T18" fmla="*/ 23892 w 160"/>
                <a:gd name="T19" fmla="*/ 24057 h 91"/>
                <a:gd name="T20" fmla="*/ 81915 w 160"/>
                <a:gd name="T21" fmla="*/ 24057 h 91"/>
                <a:gd name="T22" fmla="*/ 23892 w 160"/>
                <a:gd name="T23" fmla="*/ 82480 h 91"/>
                <a:gd name="T24" fmla="*/ 23892 w 160"/>
                <a:gd name="T25" fmla="*/ 24057 h 91"/>
                <a:gd name="T26" fmla="*/ 23892 w 160"/>
                <a:gd name="T27" fmla="*/ 288681 h 91"/>
                <a:gd name="T28" fmla="*/ 23892 w 160"/>
                <a:gd name="T29" fmla="*/ 230258 h 91"/>
                <a:gd name="T30" fmla="*/ 81915 w 160"/>
                <a:gd name="T31" fmla="*/ 288681 h 91"/>
                <a:gd name="T32" fmla="*/ 23892 w 160"/>
                <a:gd name="T33" fmla="*/ 288681 h 91"/>
                <a:gd name="T34" fmla="*/ 522208 w 160"/>
                <a:gd name="T35" fmla="*/ 288681 h 91"/>
                <a:gd name="T36" fmla="*/ 464185 w 160"/>
                <a:gd name="T37" fmla="*/ 288681 h 91"/>
                <a:gd name="T38" fmla="*/ 522208 w 160"/>
                <a:gd name="T39" fmla="*/ 230258 h 91"/>
                <a:gd name="T40" fmla="*/ 522208 w 160"/>
                <a:gd name="T41" fmla="*/ 288681 h 91"/>
                <a:gd name="T42" fmla="*/ 522208 w 160"/>
                <a:gd name="T43" fmla="*/ 206201 h 91"/>
                <a:gd name="T44" fmla="*/ 440293 w 160"/>
                <a:gd name="T45" fmla="*/ 288681 h 91"/>
                <a:gd name="T46" fmla="*/ 105807 w 160"/>
                <a:gd name="T47" fmla="*/ 288681 h 91"/>
                <a:gd name="T48" fmla="*/ 23892 w 160"/>
                <a:gd name="T49" fmla="*/ 206201 h 91"/>
                <a:gd name="T50" fmla="*/ 23892 w 160"/>
                <a:gd name="T51" fmla="*/ 106537 h 91"/>
                <a:gd name="T52" fmla="*/ 105807 w 160"/>
                <a:gd name="T53" fmla="*/ 24057 h 91"/>
                <a:gd name="T54" fmla="*/ 440293 w 160"/>
                <a:gd name="T55" fmla="*/ 24057 h 91"/>
                <a:gd name="T56" fmla="*/ 522208 w 160"/>
                <a:gd name="T57" fmla="*/ 106537 h 91"/>
                <a:gd name="T58" fmla="*/ 522208 w 160"/>
                <a:gd name="T59" fmla="*/ 206201 h 91"/>
                <a:gd name="T60" fmla="*/ 522208 w 160"/>
                <a:gd name="T61" fmla="*/ 82480 h 91"/>
                <a:gd name="T62" fmla="*/ 464185 w 160"/>
                <a:gd name="T63" fmla="*/ 24057 h 91"/>
                <a:gd name="T64" fmla="*/ 522208 w 160"/>
                <a:gd name="T65" fmla="*/ 24057 h 91"/>
                <a:gd name="T66" fmla="*/ 522208 w 160"/>
                <a:gd name="T67" fmla="*/ 82480 h 9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0" h="91">
                  <a:moveTo>
                    <a:pt x="15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2"/>
                    <a:pt x="0" y="3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9"/>
                    <a:pt x="2" y="91"/>
                    <a:pt x="3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1"/>
                    <a:pt x="160" y="89"/>
                    <a:pt x="160" y="87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0" y="2"/>
                    <a:pt x="158" y="0"/>
                    <a:pt x="157" y="0"/>
                  </a:cubicBezTo>
                  <a:close/>
                  <a:moveTo>
                    <a:pt x="7" y="7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3" y="16"/>
                    <a:pt x="16" y="23"/>
                    <a:pt x="7" y="24"/>
                  </a:cubicBezTo>
                  <a:lnTo>
                    <a:pt x="7" y="7"/>
                  </a:lnTo>
                  <a:close/>
                  <a:moveTo>
                    <a:pt x="7" y="84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16" y="68"/>
                    <a:pt x="23" y="75"/>
                    <a:pt x="24" y="84"/>
                  </a:cubicBezTo>
                  <a:lnTo>
                    <a:pt x="7" y="84"/>
                  </a:lnTo>
                  <a:close/>
                  <a:moveTo>
                    <a:pt x="153" y="84"/>
                  </a:moveTo>
                  <a:cubicBezTo>
                    <a:pt x="136" y="84"/>
                    <a:pt x="136" y="84"/>
                    <a:pt x="136" y="84"/>
                  </a:cubicBezTo>
                  <a:cubicBezTo>
                    <a:pt x="137" y="75"/>
                    <a:pt x="144" y="68"/>
                    <a:pt x="153" y="67"/>
                  </a:cubicBezTo>
                  <a:lnTo>
                    <a:pt x="153" y="84"/>
                  </a:lnTo>
                  <a:close/>
                  <a:moveTo>
                    <a:pt x="153" y="60"/>
                  </a:moveTo>
                  <a:cubicBezTo>
                    <a:pt x="140" y="61"/>
                    <a:pt x="130" y="71"/>
                    <a:pt x="129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0" y="71"/>
                    <a:pt x="20" y="61"/>
                    <a:pt x="7" y="6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20" y="30"/>
                    <a:pt x="30" y="20"/>
                    <a:pt x="31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0" y="20"/>
                    <a:pt x="140" y="30"/>
                    <a:pt x="153" y="31"/>
                  </a:cubicBezTo>
                  <a:lnTo>
                    <a:pt x="153" y="60"/>
                  </a:lnTo>
                  <a:close/>
                  <a:moveTo>
                    <a:pt x="153" y="24"/>
                  </a:moveTo>
                  <a:cubicBezTo>
                    <a:pt x="144" y="23"/>
                    <a:pt x="137" y="16"/>
                    <a:pt x="136" y="7"/>
                  </a:cubicBezTo>
                  <a:cubicBezTo>
                    <a:pt x="153" y="7"/>
                    <a:pt x="153" y="7"/>
                    <a:pt x="153" y="7"/>
                  </a:cubicBezTo>
                  <a:lnTo>
                    <a:pt x="15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115">
              <a:extLst>
                <a:ext uri="{FF2B5EF4-FFF2-40B4-BE49-F238E27FC236}">
                  <a16:creationId xmlns:a16="http://schemas.microsoft.com/office/drawing/2014/main" id="{2CE219DD-F0B8-482D-80D2-3D3BF37F1A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2714" y="5431992"/>
              <a:ext cx="193144" cy="101352"/>
            </a:xfrm>
            <a:custGeom>
              <a:avLst/>
              <a:gdLst>
                <a:gd name="T0" fmla="*/ 310441 w 94"/>
                <a:gd name="T1" fmla="*/ 34342 h 49"/>
                <a:gd name="T2" fmla="*/ 286561 w 94"/>
                <a:gd name="T3" fmla="*/ 10303 h 49"/>
                <a:gd name="T4" fmla="*/ 276326 w 94"/>
                <a:gd name="T5" fmla="*/ 0 h 49"/>
                <a:gd name="T6" fmla="*/ 44349 w 94"/>
                <a:gd name="T7" fmla="*/ 0 h 49"/>
                <a:gd name="T8" fmla="*/ 34114 w 94"/>
                <a:gd name="T9" fmla="*/ 10303 h 49"/>
                <a:gd name="T10" fmla="*/ 10234 w 94"/>
                <a:gd name="T11" fmla="*/ 34342 h 49"/>
                <a:gd name="T12" fmla="*/ 0 w 94"/>
                <a:gd name="T13" fmla="*/ 44644 h 49"/>
                <a:gd name="T14" fmla="*/ 0 w 94"/>
                <a:gd name="T15" fmla="*/ 123631 h 49"/>
                <a:gd name="T16" fmla="*/ 10234 w 94"/>
                <a:gd name="T17" fmla="*/ 133933 h 49"/>
                <a:gd name="T18" fmla="*/ 34114 w 94"/>
                <a:gd name="T19" fmla="*/ 157972 h 49"/>
                <a:gd name="T20" fmla="*/ 44349 w 94"/>
                <a:gd name="T21" fmla="*/ 168275 h 49"/>
                <a:gd name="T22" fmla="*/ 276326 w 94"/>
                <a:gd name="T23" fmla="*/ 168275 h 49"/>
                <a:gd name="T24" fmla="*/ 286561 w 94"/>
                <a:gd name="T25" fmla="*/ 157972 h 49"/>
                <a:gd name="T26" fmla="*/ 310441 w 94"/>
                <a:gd name="T27" fmla="*/ 133933 h 49"/>
                <a:gd name="T28" fmla="*/ 320675 w 94"/>
                <a:gd name="T29" fmla="*/ 123631 h 49"/>
                <a:gd name="T30" fmla="*/ 320675 w 94"/>
                <a:gd name="T31" fmla="*/ 44644 h 49"/>
                <a:gd name="T32" fmla="*/ 310441 w 94"/>
                <a:gd name="T33" fmla="*/ 34342 h 49"/>
                <a:gd name="T34" fmla="*/ 300206 w 94"/>
                <a:gd name="T35" fmla="*/ 113328 h 49"/>
                <a:gd name="T36" fmla="*/ 266092 w 94"/>
                <a:gd name="T37" fmla="*/ 147670 h 49"/>
                <a:gd name="T38" fmla="*/ 54583 w 94"/>
                <a:gd name="T39" fmla="*/ 147670 h 49"/>
                <a:gd name="T40" fmla="*/ 20469 w 94"/>
                <a:gd name="T41" fmla="*/ 113328 h 49"/>
                <a:gd name="T42" fmla="*/ 20469 w 94"/>
                <a:gd name="T43" fmla="*/ 51513 h 49"/>
                <a:gd name="T44" fmla="*/ 54583 w 94"/>
                <a:gd name="T45" fmla="*/ 20605 h 49"/>
                <a:gd name="T46" fmla="*/ 266092 w 94"/>
                <a:gd name="T47" fmla="*/ 20605 h 49"/>
                <a:gd name="T48" fmla="*/ 300206 w 94"/>
                <a:gd name="T49" fmla="*/ 51513 h 49"/>
                <a:gd name="T50" fmla="*/ 300206 w 94"/>
                <a:gd name="T51" fmla="*/ 113328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4" h="49">
                  <a:moveTo>
                    <a:pt x="91" y="10"/>
                  </a:moveTo>
                  <a:cubicBezTo>
                    <a:pt x="87" y="10"/>
                    <a:pt x="84" y="7"/>
                    <a:pt x="84" y="3"/>
                  </a:cubicBezTo>
                  <a:cubicBezTo>
                    <a:pt x="84" y="1"/>
                    <a:pt x="83" y="0"/>
                    <a:pt x="8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0" y="1"/>
                    <a:pt x="10" y="3"/>
                  </a:cubicBezTo>
                  <a:cubicBezTo>
                    <a:pt x="10" y="7"/>
                    <a:pt x="7" y="10"/>
                    <a:pt x="3" y="10"/>
                  </a:cubicBezTo>
                  <a:cubicBezTo>
                    <a:pt x="1" y="10"/>
                    <a:pt x="0" y="11"/>
                    <a:pt x="0" y="1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39"/>
                    <a:pt x="3" y="39"/>
                  </a:cubicBezTo>
                  <a:cubicBezTo>
                    <a:pt x="7" y="39"/>
                    <a:pt x="10" y="42"/>
                    <a:pt x="10" y="46"/>
                  </a:cubicBezTo>
                  <a:cubicBezTo>
                    <a:pt x="10" y="48"/>
                    <a:pt x="11" y="49"/>
                    <a:pt x="13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3" y="49"/>
                    <a:pt x="84" y="48"/>
                    <a:pt x="84" y="46"/>
                  </a:cubicBezTo>
                  <a:cubicBezTo>
                    <a:pt x="84" y="42"/>
                    <a:pt x="87" y="39"/>
                    <a:pt x="91" y="39"/>
                  </a:cubicBezTo>
                  <a:cubicBezTo>
                    <a:pt x="93" y="39"/>
                    <a:pt x="94" y="38"/>
                    <a:pt x="94" y="36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4" y="11"/>
                    <a:pt x="93" y="10"/>
                    <a:pt x="91" y="10"/>
                  </a:cubicBezTo>
                  <a:close/>
                  <a:moveTo>
                    <a:pt x="88" y="33"/>
                  </a:moveTo>
                  <a:cubicBezTo>
                    <a:pt x="83" y="35"/>
                    <a:pt x="80" y="38"/>
                    <a:pt x="78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4" y="38"/>
                    <a:pt x="11" y="35"/>
                    <a:pt x="6" y="3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11" y="14"/>
                    <a:pt x="14" y="11"/>
                    <a:pt x="16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80" y="11"/>
                    <a:pt x="83" y="14"/>
                    <a:pt x="88" y="15"/>
                  </a:cubicBezTo>
                  <a:cubicBezTo>
                    <a:pt x="88" y="33"/>
                    <a:pt x="88" y="33"/>
                    <a:pt x="88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116">
              <a:extLst>
                <a:ext uri="{FF2B5EF4-FFF2-40B4-BE49-F238E27FC236}">
                  <a16:creationId xmlns:a16="http://schemas.microsoft.com/office/drawing/2014/main" id="{B4B6C4D4-C4B7-4000-93CE-92753AA0F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1" y="5417206"/>
              <a:ext cx="45720" cy="130924"/>
            </a:xfrm>
            <a:custGeom>
              <a:avLst/>
              <a:gdLst>
                <a:gd name="T0" fmla="*/ 24448 w 10"/>
                <a:gd name="T1" fmla="*/ 0 h 29"/>
                <a:gd name="T2" fmla="*/ 10478 w 10"/>
                <a:gd name="T3" fmla="*/ 0 h 29"/>
                <a:gd name="T4" fmla="*/ 0 w 10"/>
                <a:gd name="T5" fmla="*/ 10346 h 29"/>
                <a:gd name="T6" fmla="*/ 10478 w 10"/>
                <a:gd name="T7" fmla="*/ 20692 h 29"/>
                <a:gd name="T8" fmla="*/ 13970 w 10"/>
                <a:gd name="T9" fmla="*/ 20692 h 29"/>
                <a:gd name="T10" fmla="*/ 13970 w 10"/>
                <a:gd name="T11" fmla="*/ 89667 h 29"/>
                <a:gd name="T12" fmla="*/ 24448 w 10"/>
                <a:gd name="T13" fmla="*/ 100013 h 29"/>
                <a:gd name="T14" fmla="*/ 34925 w 10"/>
                <a:gd name="T15" fmla="*/ 89667 h 29"/>
                <a:gd name="T16" fmla="*/ 34925 w 10"/>
                <a:gd name="T17" fmla="*/ 10346 h 29"/>
                <a:gd name="T18" fmla="*/ 24448 w 10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29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6" y="29"/>
                    <a:pt x="7" y="29"/>
                  </a:cubicBezTo>
                  <a:cubicBezTo>
                    <a:pt x="9" y="29"/>
                    <a:pt x="10" y="27"/>
                    <a:pt x="10" y="2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117">
              <a:extLst>
                <a:ext uri="{FF2B5EF4-FFF2-40B4-BE49-F238E27FC236}">
                  <a16:creationId xmlns:a16="http://schemas.microsoft.com/office/drawing/2014/main" id="{84224BA9-284B-4860-A576-47CE70CEFE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7382" y="5449176"/>
              <a:ext cx="45720" cy="66984"/>
            </a:xfrm>
            <a:custGeom>
              <a:avLst/>
              <a:gdLst>
                <a:gd name="T0" fmla="*/ 58024 w 20"/>
                <a:gd name="T1" fmla="*/ 0 h 29"/>
                <a:gd name="T2" fmla="*/ 10239 w 20"/>
                <a:gd name="T3" fmla="*/ 0 h 29"/>
                <a:gd name="T4" fmla="*/ 0 w 20"/>
                <a:gd name="T5" fmla="*/ 10346 h 29"/>
                <a:gd name="T6" fmla="*/ 0 w 20"/>
                <a:gd name="T7" fmla="*/ 89667 h 29"/>
                <a:gd name="T8" fmla="*/ 10239 w 20"/>
                <a:gd name="T9" fmla="*/ 100013 h 29"/>
                <a:gd name="T10" fmla="*/ 58024 w 20"/>
                <a:gd name="T11" fmla="*/ 100013 h 29"/>
                <a:gd name="T12" fmla="*/ 68263 w 20"/>
                <a:gd name="T13" fmla="*/ 89667 h 29"/>
                <a:gd name="T14" fmla="*/ 68263 w 20"/>
                <a:gd name="T15" fmla="*/ 10346 h 29"/>
                <a:gd name="T16" fmla="*/ 58024 w 20"/>
                <a:gd name="T17" fmla="*/ 0 h 29"/>
                <a:gd name="T18" fmla="*/ 47784 w 20"/>
                <a:gd name="T19" fmla="*/ 75872 h 29"/>
                <a:gd name="T20" fmla="*/ 20479 w 20"/>
                <a:gd name="T21" fmla="*/ 75872 h 29"/>
                <a:gd name="T22" fmla="*/ 20479 w 20"/>
                <a:gd name="T23" fmla="*/ 20692 h 29"/>
                <a:gd name="T24" fmla="*/ 47784 w 20"/>
                <a:gd name="T25" fmla="*/ 20692 h 29"/>
                <a:gd name="T26" fmla="*/ 47784 w 20"/>
                <a:gd name="T27" fmla="*/ 75872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" h="29">
                  <a:moveTo>
                    <a:pt x="1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9" y="29"/>
                    <a:pt x="20" y="27"/>
                    <a:pt x="20" y="26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19" y="0"/>
                    <a:pt x="17" y="0"/>
                  </a:cubicBezTo>
                  <a:close/>
                  <a:moveTo>
                    <a:pt x="14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4" y="6"/>
                    <a:pt x="14" y="6"/>
                    <a:pt x="14" y="6"/>
                  </a:cubicBezTo>
                  <a:lnTo>
                    <a:pt x="14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9" name="Freeform 125">
            <a:extLst>
              <a:ext uri="{FF2B5EF4-FFF2-40B4-BE49-F238E27FC236}">
                <a16:creationId xmlns:a16="http://schemas.microsoft.com/office/drawing/2014/main" id="{6AA017C8-AB1D-4AEC-BEE9-5A398AC0C44F}"/>
              </a:ext>
            </a:extLst>
          </p:cNvPr>
          <p:cNvSpPr>
            <a:spLocks noEditPoints="1"/>
          </p:cNvSpPr>
          <p:nvPr/>
        </p:nvSpPr>
        <p:spPr bwMode="auto">
          <a:xfrm>
            <a:off x="7741317" y="1309764"/>
            <a:ext cx="431070" cy="412490"/>
          </a:xfrm>
          <a:custGeom>
            <a:avLst/>
            <a:gdLst>
              <a:gd name="T0" fmla="*/ 538809 w 162"/>
              <a:gd name="T1" fmla="*/ 13731 h 154"/>
              <a:gd name="T2" fmla="*/ 439914 w 162"/>
              <a:gd name="T3" fmla="*/ 41193 h 154"/>
              <a:gd name="T4" fmla="*/ 289866 w 162"/>
              <a:gd name="T5" fmla="*/ 168203 h 154"/>
              <a:gd name="T6" fmla="*/ 136407 w 162"/>
              <a:gd name="T7" fmla="*/ 370733 h 154"/>
              <a:gd name="T8" fmla="*/ 126177 w 162"/>
              <a:gd name="T9" fmla="*/ 367300 h 154"/>
              <a:gd name="T10" fmla="*/ 64794 w 162"/>
              <a:gd name="T11" fmla="*/ 381031 h 154"/>
              <a:gd name="T12" fmla="*/ 34102 w 162"/>
              <a:gd name="T13" fmla="*/ 429089 h 154"/>
              <a:gd name="T14" fmla="*/ 3410 w 162"/>
              <a:gd name="T15" fmla="*/ 487445 h 154"/>
              <a:gd name="T16" fmla="*/ 3410 w 162"/>
              <a:gd name="T17" fmla="*/ 504609 h 154"/>
              <a:gd name="T18" fmla="*/ 68204 w 162"/>
              <a:gd name="T19" fmla="*/ 528638 h 154"/>
              <a:gd name="T20" fmla="*/ 136407 w 162"/>
              <a:gd name="T21" fmla="*/ 508042 h 154"/>
              <a:gd name="T22" fmla="*/ 156869 w 162"/>
              <a:gd name="T23" fmla="*/ 490878 h 154"/>
              <a:gd name="T24" fmla="*/ 177330 w 162"/>
              <a:gd name="T25" fmla="*/ 422224 h 154"/>
              <a:gd name="T26" fmla="*/ 385351 w 162"/>
              <a:gd name="T27" fmla="*/ 264319 h 154"/>
              <a:gd name="T28" fmla="*/ 511528 w 162"/>
              <a:gd name="T29" fmla="*/ 113280 h 154"/>
              <a:gd name="T30" fmla="*/ 538809 w 162"/>
              <a:gd name="T31" fmla="*/ 13731 h 154"/>
              <a:gd name="T32" fmla="*/ 136407 w 162"/>
              <a:gd name="T33" fmla="*/ 473715 h 154"/>
              <a:gd name="T34" fmla="*/ 122767 w 162"/>
              <a:gd name="T35" fmla="*/ 484013 h 154"/>
              <a:gd name="T36" fmla="*/ 30692 w 162"/>
              <a:gd name="T37" fmla="*/ 494311 h 154"/>
              <a:gd name="T38" fmla="*/ 57973 w 162"/>
              <a:gd name="T39" fmla="*/ 435955 h 154"/>
              <a:gd name="T40" fmla="*/ 57973 w 162"/>
              <a:gd name="T41" fmla="*/ 435955 h 154"/>
              <a:gd name="T42" fmla="*/ 57973 w 162"/>
              <a:gd name="T43" fmla="*/ 435955 h 154"/>
              <a:gd name="T44" fmla="*/ 81844 w 162"/>
              <a:gd name="T45" fmla="*/ 401628 h 154"/>
              <a:gd name="T46" fmla="*/ 122767 w 162"/>
              <a:gd name="T47" fmla="*/ 391329 h 154"/>
              <a:gd name="T48" fmla="*/ 146638 w 162"/>
              <a:gd name="T49" fmla="*/ 408493 h 154"/>
              <a:gd name="T50" fmla="*/ 136407 w 162"/>
              <a:gd name="T51" fmla="*/ 473715 h 154"/>
              <a:gd name="T52" fmla="*/ 170509 w 162"/>
              <a:gd name="T53" fmla="*/ 398195 h 154"/>
              <a:gd name="T54" fmla="*/ 156869 w 162"/>
              <a:gd name="T55" fmla="*/ 384464 h 154"/>
              <a:gd name="T56" fmla="*/ 197791 w 162"/>
              <a:gd name="T57" fmla="*/ 319242 h 154"/>
              <a:gd name="T58" fmla="*/ 235303 w 162"/>
              <a:gd name="T59" fmla="*/ 357002 h 154"/>
              <a:gd name="T60" fmla="*/ 170509 w 162"/>
              <a:gd name="T61" fmla="*/ 398195 h 154"/>
              <a:gd name="T62" fmla="*/ 255764 w 162"/>
              <a:gd name="T63" fmla="*/ 343271 h 154"/>
              <a:gd name="T64" fmla="*/ 211431 w 162"/>
              <a:gd name="T65" fmla="*/ 298646 h 154"/>
              <a:gd name="T66" fmla="*/ 238713 w 162"/>
              <a:gd name="T67" fmla="*/ 267752 h 154"/>
              <a:gd name="T68" fmla="*/ 286456 w 162"/>
              <a:gd name="T69" fmla="*/ 315810 h 154"/>
              <a:gd name="T70" fmla="*/ 255764 w 162"/>
              <a:gd name="T71" fmla="*/ 343271 h 154"/>
              <a:gd name="T72" fmla="*/ 484246 w 162"/>
              <a:gd name="T73" fmla="*/ 106414 h 154"/>
              <a:gd name="T74" fmla="*/ 364890 w 162"/>
              <a:gd name="T75" fmla="*/ 243723 h 154"/>
              <a:gd name="T76" fmla="*/ 306917 w 162"/>
              <a:gd name="T77" fmla="*/ 302079 h 154"/>
              <a:gd name="T78" fmla="*/ 252354 w 162"/>
              <a:gd name="T79" fmla="*/ 247155 h 154"/>
              <a:gd name="T80" fmla="*/ 310327 w 162"/>
              <a:gd name="T81" fmla="*/ 188799 h 154"/>
              <a:gd name="T82" fmla="*/ 446734 w 162"/>
              <a:gd name="T83" fmla="*/ 68654 h 154"/>
              <a:gd name="T84" fmla="*/ 518348 w 162"/>
              <a:gd name="T85" fmla="*/ 34327 h 154"/>
              <a:gd name="T86" fmla="*/ 484246 w 162"/>
              <a:gd name="T87" fmla="*/ 106414 h 154"/>
              <a:gd name="T88" fmla="*/ 126177 w 162"/>
              <a:gd name="T89" fmla="*/ 435955 h 154"/>
              <a:gd name="T90" fmla="*/ 109126 w 162"/>
              <a:gd name="T91" fmla="*/ 442820 h 154"/>
              <a:gd name="T92" fmla="*/ 109126 w 162"/>
              <a:gd name="T93" fmla="*/ 442820 h 154"/>
              <a:gd name="T94" fmla="*/ 102306 w 162"/>
              <a:gd name="T95" fmla="*/ 449686 h 154"/>
              <a:gd name="T96" fmla="*/ 85255 w 162"/>
              <a:gd name="T97" fmla="*/ 459984 h 154"/>
              <a:gd name="T98" fmla="*/ 75024 w 162"/>
              <a:gd name="T99" fmla="*/ 473715 h 154"/>
              <a:gd name="T100" fmla="*/ 88665 w 162"/>
              <a:gd name="T101" fmla="*/ 484013 h 154"/>
              <a:gd name="T102" fmla="*/ 92075 w 162"/>
              <a:gd name="T103" fmla="*/ 484013 h 154"/>
              <a:gd name="T104" fmla="*/ 115946 w 162"/>
              <a:gd name="T105" fmla="*/ 470282 h 154"/>
              <a:gd name="T106" fmla="*/ 126177 w 162"/>
              <a:gd name="T107" fmla="*/ 463416 h 154"/>
              <a:gd name="T108" fmla="*/ 132997 w 162"/>
              <a:gd name="T109" fmla="*/ 456551 h 154"/>
              <a:gd name="T110" fmla="*/ 126177 w 162"/>
              <a:gd name="T111" fmla="*/ 435955 h 15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2" h="154">
                <a:moveTo>
                  <a:pt x="158" y="4"/>
                </a:moveTo>
                <a:cubicBezTo>
                  <a:pt x="153" y="0"/>
                  <a:pt x="144" y="2"/>
                  <a:pt x="129" y="12"/>
                </a:cubicBezTo>
                <a:cubicBezTo>
                  <a:pt x="116" y="21"/>
                  <a:pt x="100" y="34"/>
                  <a:pt x="85" y="49"/>
                </a:cubicBezTo>
                <a:cubicBezTo>
                  <a:pt x="63" y="72"/>
                  <a:pt x="46" y="94"/>
                  <a:pt x="40" y="108"/>
                </a:cubicBezTo>
                <a:cubicBezTo>
                  <a:pt x="39" y="107"/>
                  <a:pt x="38" y="107"/>
                  <a:pt x="37" y="107"/>
                </a:cubicBezTo>
                <a:cubicBezTo>
                  <a:pt x="31" y="106"/>
                  <a:pt x="25" y="107"/>
                  <a:pt x="19" y="111"/>
                </a:cubicBezTo>
                <a:cubicBezTo>
                  <a:pt x="12" y="116"/>
                  <a:pt x="10" y="124"/>
                  <a:pt x="10" y="125"/>
                </a:cubicBezTo>
                <a:cubicBezTo>
                  <a:pt x="8" y="131"/>
                  <a:pt x="5" y="137"/>
                  <a:pt x="1" y="142"/>
                </a:cubicBezTo>
                <a:cubicBezTo>
                  <a:pt x="0" y="143"/>
                  <a:pt x="0" y="146"/>
                  <a:pt x="1" y="147"/>
                </a:cubicBezTo>
                <a:cubicBezTo>
                  <a:pt x="7" y="152"/>
                  <a:pt x="13" y="154"/>
                  <a:pt x="20" y="154"/>
                </a:cubicBezTo>
                <a:cubicBezTo>
                  <a:pt x="27" y="154"/>
                  <a:pt x="34" y="152"/>
                  <a:pt x="40" y="148"/>
                </a:cubicBezTo>
                <a:cubicBezTo>
                  <a:pt x="43" y="145"/>
                  <a:pt x="45" y="143"/>
                  <a:pt x="46" y="143"/>
                </a:cubicBezTo>
                <a:cubicBezTo>
                  <a:pt x="51" y="137"/>
                  <a:pt x="53" y="130"/>
                  <a:pt x="52" y="123"/>
                </a:cubicBezTo>
                <a:cubicBezTo>
                  <a:pt x="66" y="118"/>
                  <a:pt x="89" y="100"/>
                  <a:pt x="113" y="77"/>
                </a:cubicBezTo>
                <a:cubicBezTo>
                  <a:pt x="128" y="62"/>
                  <a:pt x="141" y="46"/>
                  <a:pt x="150" y="33"/>
                </a:cubicBezTo>
                <a:cubicBezTo>
                  <a:pt x="160" y="18"/>
                  <a:pt x="162" y="9"/>
                  <a:pt x="158" y="4"/>
                </a:cubicBezTo>
                <a:close/>
                <a:moveTo>
                  <a:pt x="40" y="138"/>
                </a:moveTo>
                <a:cubicBezTo>
                  <a:pt x="40" y="138"/>
                  <a:pt x="38" y="140"/>
                  <a:pt x="36" y="141"/>
                </a:cubicBezTo>
                <a:cubicBezTo>
                  <a:pt x="27" y="148"/>
                  <a:pt x="17" y="148"/>
                  <a:pt x="9" y="144"/>
                </a:cubicBezTo>
                <a:cubicBezTo>
                  <a:pt x="13" y="139"/>
                  <a:pt x="15" y="133"/>
                  <a:pt x="17" y="127"/>
                </a:cubicBezTo>
                <a:cubicBezTo>
                  <a:pt x="17" y="127"/>
                  <a:pt x="17" y="127"/>
                  <a:pt x="17" y="127"/>
                </a:cubicBezTo>
                <a:cubicBezTo>
                  <a:pt x="17" y="127"/>
                  <a:pt x="17" y="127"/>
                  <a:pt x="17" y="127"/>
                </a:cubicBezTo>
                <a:cubicBezTo>
                  <a:pt x="17" y="127"/>
                  <a:pt x="18" y="121"/>
                  <a:pt x="24" y="117"/>
                </a:cubicBezTo>
                <a:cubicBezTo>
                  <a:pt x="27" y="114"/>
                  <a:pt x="32" y="113"/>
                  <a:pt x="36" y="114"/>
                </a:cubicBezTo>
                <a:cubicBezTo>
                  <a:pt x="39" y="115"/>
                  <a:pt x="42" y="117"/>
                  <a:pt x="43" y="119"/>
                </a:cubicBezTo>
                <a:cubicBezTo>
                  <a:pt x="47" y="125"/>
                  <a:pt x="45" y="132"/>
                  <a:pt x="40" y="138"/>
                </a:cubicBezTo>
                <a:close/>
                <a:moveTo>
                  <a:pt x="50" y="116"/>
                </a:moveTo>
                <a:cubicBezTo>
                  <a:pt x="50" y="116"/>
                  <a:pt x="49" y="113"/>
                  <a:pt x="46" y="112"/>
                </a:cubicBezTo>
                <a:cubicBezTo>
                  <a:pt x="48" y="107"/>
                  <a:pt x="52" y="100"/>
                  <a:pt x="58" y="93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1" y="110"/>
                  <a:pt x="54" y="114"/>
                  <a:pt x="50" y="116"/>
                </a:cubicBezTo>
                <a:close/>
                <a:moveTo>
                  <a:pt x="75" y="100"/>
                </a:moveTo>
                <a:cubicBezTo>
                  <a:pt x="62" y="87"/>
                  <a:pt x="62" y="87"/>
                  <a:pt x="62" y="87"/>
                </a:cubicBezTo>
                <a:cubicBezTo>
                  <a:pt x="64" y="84"/>
                  <a:pt x="67" y="81"/>
                  <a:pt x="70" y="78"/>
                </a:cubicBezTo>
                <a:cubicBezTo>
                  <a:pt x="84" y="92"/>
                  <a:pt x="84" y="92"/>
                  <a:pt x="84" y="92"/>
                </a:cubicBezTo>
                <a:cubicBezTo>
                  <a:pt x="81" y="95"/>
                  <a:pt x="78" y="98"/>
                  <a:pt x="75" y="100"/>
                </a:cubicBezTo>
                <a:close/>
                <a:moveTo>
                  <a:pt x="142" y="31"/>
                </a:moveTo>
                <a:cubicBezTo>
                  <a:pt x="134" y="43"/>
                  <a:pt x="121" y="57"/>
                  <a:pt x="107" y="71"/>
                </a:cubicBezTo>
                <a:cubicBezTo>
                  <a:pt x="101" y="77"/>
                  <a:pt x="96" y="83"/>
                  <a:pt x="90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79" y="66"/>
                  <a:pt x="85" y="60"/>
                  <a:pt x="91" y="55"/>
                </a:cubicBezTo>
                <a:cubicBezTo>
                  <a:pt x="105" y="41"/>
                  <a:pt x="119" y="28"/>
                  <a:pt x="131" y="20"/>
                </a:cubicBezTo>
                <a:cubicBezTo>
                  <a:pt x="146" y="9"/>
                  <a:pt x="151" y="9"/>
                  <a:pt x="152" y="10"/>
                </a:cubicBezTo>
                <a:cubicBezTo>
                  <a:pt x="153" y="11"/>
                  <a:pt x="153" y="16"/>
                  <a:pt x="142" y="31"/>
                </a:cubicBezTo>
                <a:close/>
                <a:moveTo>
                  <a:pt x="37" y="127"/>
                </a:moveTo>
                <a:cubicBezTo>
                  <a:pt x="35" y="126"/>
                  <a:pt x="33" y="127"/>
                  <a:pt x="32" y="129"/>
                </a:cubicBezTo>
                <a:cubicBezTo>
                  <a:pt x="32" y="129"/>
                  <a:pt x="32" y="129"/>
                  <a:pt x="32" y="129"/>
                </a:cubicBezTo>
                <a:cubicBezTo>
                  <a:pt x="32" y="130"/>
                  <a:pt x="31" y="131"/>
                  <a:pt x="30" y="131"/>
                </a:cubicBezTo>
                <a:cubicBezTo>
                  <a:pt x="28" y="132"/>
                  <a:pt x="27" y="133"/>
                  <a:pt x="25" y="134"/>
                </a:cubicBezTo>
                <a:cubicBezTo>
                  <a:pt x="23" y="134"/>
                  <a:pt x="22" y="136"/>
                  <a:pt x="22" y="138"/>
                </a:cubicBezTo>
                <a:cubicBezTo>
                  <a:pt x="23" y="140"/>
                  <a:pt x="24" y="141"/>
                  <a:pt x="26" y="141"/>
                </a:cubicBezTo>
                <a:cubicBezTo>
                  <a:pt x="26" y="141"/>
                  <a:pt x="27" y="141"/>
                  <a:pt x="27" y="141"/>
                </a:cubicBezTo>
                <a:cubicBezTo>
                  <a:pt x="29" y="140"/>
                  <a:pt x="32" y="139"/>
                  <a:pt x="34" y="137"/>
                </a:cubicBezTo>
                <a:cubicBezTo>
                  <a:pt x="35" y="136"/>
                  <a:pt x="37" y="135"/>
                  <a:pt x="37" y="135"/>
                </a:cubicBezTo>
                <a:cubicBezTo>
                  <a:pt x="38" y="134"/>
                  <a:pt x="38" y="133"/>
                  <a:pt x="39" y="133"/>
                </a:cubicBezTo>
                <a:cubicBezTo>
                  <a:pt x="40" y="131"/>
                  <a:pt x="39" y="128"/>
                  <a:pt x="37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" name="Freeform 126">
            <a:extLst>
              <a:ext uri="{FF2B5EF4-FFF2-40B4-BE49-F238E27FC236}">
                <a16:creationId xmlns:a16="http://schemas.microsoft.com/office/drawing/2014/main" id="{92197DD2-3358-483B-B75D-45A1041694A5}"/>
              </a:ext>
            </a:extLst>
          </p:cNvPr>
          <p:cNvSpPr>
            <a:spLocks noEditPoints="1"/>
          </p:cNvSpPr>
          <p:nvPr/>
        </p:nvSpPr>
        <p:spPr bwMode="auto">
          <a:xfrm>
            <a:off x="7677355" y="2304715"/>
            <a:ext cx="442220" cy="437266"/>
          </a:xfrm>
          <a:custGeom>
            <a:avLst/>
            <a:gdLst>
              <a:gd name="T0" fmla="*/ 518941 w 166"/>
              <a:gd name="T1" fmla="*/ 147832 h 163"/>
              <a:gd name="T2" fmla="*/ 355065 w 166"/>
              <a:gd name="T3" fmla="*/ 20628 h 163"/>
              <a:gd name="T4" fmla="*/ 146806 w 166"/>
              <a:gd name="T5" fmla="*/ 48131 h 163"/>
              <a:gd name="T6" fmla="*/ 20485 w 166"/>
              <a:gd name="T7" fmla="*/ 213154 h 163"/>
              <a:gd name="T8" fmla="*/ 47797 w 166"/>
              <a:gd name="T9" fmla="*/ 422869 h 163"/>
              <a:gd name="T10" fmla="*/ 211673 w 166"/>
              <a:gd name="T11" fmla="*/ 550074 h 163"/>
              <a:gd name="T12" fmla="*/ 283369 w 166"/>
              <a:gd name="T13" fmla="*/ 560388 h 163"/>
              <a:gd name="T14" fmla="*/ 419932 w 166"/>
              <a:gd name="T15" fmla="*/ 522570 h 163"/>
              <a:gd name="T16" fmla="*/ 546253 w 166"/>
              <a:gd name="T17" fmla="*/ 357548 h 163"/>
              <a:gd name="T18" fmla="*/ 518941 w 166"/>
              <a:gd name="T19" fmla="*/ 147832 h 163"/>
              <a:gd name="T20" fmla="*/ 518941 w 166"/>
              <a:gd name="T21" fmla="*/ 350672 h 163"/>
              <a:gd name="T22" fmla="*/ 406276 w 166"/>
              <a:gd name="T23" fmla="*/ 498505 h 163"/>
              <a:gd name="T24" fmla="*/ 218501 w 166"/>
              <a:gd name="T25" fmla="*/ 522570 h 163"/>
              <a:gd name="T26" fmla="*/ 71696 w 166"/>
              <a:gd name="T27" fmla="*/ 409118 h 163"/>
              <a:gd name="T28" fmla="*/ 47797 w 166"/>
              <a:gd name="T29" fmla="*/ 220030 h 163"/>
              <a:gd name="T30" fmla="*/ 160462 w 166"/>
              <a:gd name="T31" fmla="*/ 72197 h 163"/>
              <a:gd name="T32" fmla="*/ 283369 w 166"/>
              <a:gd name="T33" fmla="*/ 37818 h 163"/>
              <a:gd name="T34" fmla="*/ 348237 w 166"/>
              <a:gd name="T35" fmla="*/ 48131 h 163"/>
              <a:gd name="T36" fmla="*/ 495042 w 166"/>
              <a:gd name="T37" fmla="*/ 161584 h 163"/>
              <a:gd name="T38" fmla="*/ 518941 w 166"/>
              <a:gd name="T39" fmla="*/ 350672 h 1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6" h="163">
                <a:moveTo>
                  <a:pt x="152" y="43"/>
                </a:moveTo>
                <a:cubicBezTo>
                  <a:pt x="142" y="25"/>
                  <a:pt x="124" y="11"/>
                  <a:pt x="104" y="6"/>
                </a:cubicBezTo>
                <a:cubicBezTo>
                  <a:pt x="83" y="0"/>
                  <a:pt x="62" y="3"/>
                  <a:pt x="43" y="14"/>
                </a:cubicBezTo>
                <a:cubicBezTo>
                  <a:pt x="25" y="24"/>
                  <a:pt x="11" y="42"/>
                  <a:pt x="6" y="62"/>
                </a:cubicBezTo>
                <a:cubicBezTo>
                  <a:pt x="0" y="83"/>
                  <a:pt x="3" y="104"/>
                  <a:pt x="14" y="123"/>
                </a:cubicBezTo>
                <a:cubicBezTo>
                  <a:pt x="24" y="141"/>
                  <a:pt x="42" y="155"/>
                  <a:pt x="62" y="160"/>
                </a:cubicBezTo>
                <a:cubicBezTo>
                  <a:pt x="69" y="162"/>
                  <a:pt x="76" y="163"/>
                  <a:pt x="83" y="163"/>
                </a:cubicBezTo>
                <a:cubicBezTo>
                  <a:pt x="97" y="163"/>
                  <a:pt x="111" y="159"/>
                  <a:pt x="123" y="152"/>
                </a:cubicBezTo>
                <a:cubicBezTo>
                  <a:pt x="141" y="142"/>
                  <a:pt x="155" y="124"/>
                  <a:pt x="160" y="104"/>
                </a:cubicBezTo>
                <a:cubicBezTo>
                  <a:pt x="166" y="83"/>
                  <a:pt x="163" y="62"/>
                  <a:pt x="152" y="43"/>
                </a:cubicBezTo>
                <a:close/>
                <a:moveTo>
                  <a:pt x="152" y="102"/>
                </a:moveTo>
                <a:cubicBezTo>
                  <a:pt x="147" y="120"/>
                  <a:pt x="135" y="135"/>
                  <a:pt x="119" y="145"/>
                </a:cubicBezTo>
                <a:cubicBezTo>
                  <a:pt x="102" y="155"/>
                  <a:pt x="83" y="157"/>
                  <a:pt x="64" y="152"/>
                </a:cubicBezTo>
                <a:cubicBezTo>
                  <a:pt x="46" y="147"/>
                  <a:pt x="31" y="135"/>
                  <a:pt x="21" y="119"/>
                </a:cubicBezTo>
                <a:cubicBezTo>
                  <a:pt x="11" y="102"/>
                  <a:pt x="9" y="83"/>
                  <a:pt x="14" y="64"/>
                </a:cubicBezTo>
                <a:cubicBezTo>
                  <a:pt x="19" y="46"/>
                  <a:pt x="31" y="31"/>
                  <a:pt x="47" y="21"/>
                </a:cubicBezTo>
                <a:cubicBezTo>
                  <a:pt x="58" y="15"/>
                  <a:pt x="70" y="11"/>
                  <a:pt x="83" y="11"/>
                </a:cubicBezTo>
                <a:cubicBezTo>
                  <a:pt x="89" y="11"/>
                  <a:pt x="95" y="12"/>
                  <a:pt x="102" y="14"/>
                </a:cubicBezTo>
                <a:cubicBezTo>
                  <a:pt x="120" y="19"/>
                  <a:pt x="135" y="31"/>
                  <a:pt x="145" y="47"/>
                </a:cubicBezTo>
                <a:cubicBezTo>
                  <a:pt x="155" y="64"/>
                  <a:pt x="157" y="83"/>
                  <a:pt x="152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Freeform 127">
            <a:extLst>
              <a:ext uri="{FF2B5EF4-FFF2-40B4-BE49-F238E27FC236}">
                <a16:creationId xmlns:a16="http://schemas.microsoft.com/office/drawing/2014/main" id="{C8379B92-9D8F-4657-ABAF-D9C1F5D223FD}"/>
              </a:ext>
            </a:extLst>
          </p:cNvPr>
          <p:cNvSpPr>
            <a:spLocks noEditPoints="1"/>
          </p:cNvSpPr>
          <p:nvPr/>
        </p:nvSpPr>
        <p:spPr bwMode="auto">
          <a:xfrm>
            <a:off x="7795074" y="2421155"/>
            <a:ext cx="71846" cy="204386"/>
          </a:xfrm>
          <a:custGeom>
            <a:avLst/>
            <a:gdLst>
              <a:gd name="T0" fmla="*/ 64794 w 27"/>
              <a:gd name="T1" fmla="*/ 0 h 76"/>
              <a:gd name="T2" fmla="*/ 27281 w 27"/>
              <a:gd name="T3" fmla="*/ 0 h 76"/>
              <a:gd name="T4" fmla="*/ 0 w 27"/>
              <a:gd name="T5" fmla="*/ 27572 h 76"/>
              <a:gd name="T6" fmla="*/ 0 w 27"/>
              <a:gd name="T7" fmla="*/ 234366 h 76"/>
              <a:gd name="T8" fmla="*/ 27281 w 27"/>
              <a:gd name="T9" fmla="*/ 261938 h 76"/>
              <a:gd name="T10" fmla="*/ 64794 w 27"/>
              <a:gd name="T11" fmla="*/ 261938 h 76"/>
              <a:gd name="T12" fmla="*/ 92075 w 27"/>
              <a:gd name="T13" fmla="*/ 234366 h 76"/>
              <a:gd name="T14" fmla="*/ 92075 w 27"/>
              <a:gd name="T15" fmla="*/ 27572 h 76"/>
              <a:gd name="T16" fmla="*/ 64794 w 27"/>
              <a:gd name="T17" fmla="*/ 0 h 76"/>
              <a:gd name="T18" fmla="*/ 64794 w 27"/>
              <a:gd name="T19" fmla="*/ 234366 h 76"/>
              <a:gd name="T20" fmla="*/ 27281 w 27"/>
              <a:gd name="T21" fmla="*/ 234366 h 76"/>
              <a:gd name="T22" fmla="*/ 27281 w 27"/>
              <a:gd name="T23" fmla="*/ 27572 h 76"/>
              <a:gd name="T24" fmla="*/ 64794 w 27"/>
              <a:gd name="T25" fmla="*/ 27572 h 76"/>
              <a:gd name="T26" fmla="*/ 64794 w 27"/>
              <a:gd name="T27" fmla="*/ 234366 h 76"/>
              <a:gd name="T28" fmla="*/ 64794 w 27"/>
              <a:gd name="T29" fmla="*/ 234366 h 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7" h="76">
                <a:moveTo>
                  <a:pt x="19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3"/>
                  <a:pt x="4" y="76"/>
                  <a:pt x="8" y="76"/>
                </a:cubicBezTo>
                <a:cubicBezTo>
                  <a:pt x="19" y="76"/>
                  <a:pt x="19" y="76"/>
                  <a:pt x="19" y="76"/>
                </a:cubicBezTo>
                <a:cubicBezTo>
                  <a:pt x="23" y="76"/>
                  <a:pt x="27" y="73"/>
                  <a:pt x="27" y="6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3"/>
                  <a:pt x="23" y="0"/>
                  <a:pt x="19" y="0"/>
                </a:cubicBezTo>
                <a:close/>
                <a:moveTo>
                  <a:pt x="19" y="68"/>
                </a:moveTo>
                <a:cubicBezTo>
                  <a:pt x="8" y="68"/>
                  <a:pt x="8" y="68"/>
                  <a:pt x="8" y="68"/>
                </a:cubicBezTo>
                <a:cubicBezTo>
                  <a:pt x="8" y="8"/>
                  <a:pt x="8" y="8"/>
                  <a:pt x="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8"/>
                  <a:pt x="19" y="68"/>
                  <a:pt x="19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Freeform 128">
            <a:extLst>
              <a:ext uri="{FF2B5EF4-FFF2-40B4-BE49-F238E27FC236}">
                <a16:creationId xmlns:a16="http://schemas.microsoft.com/office/drawing/2014/main" id="{8562B524-CD33-4D4E-89B4-5F8BCB7F3DFE}"/>
              </a:ext>
            </a:extLst>
          </p:cNvPr>
          <p:cNvSpPr>
            <a:spLocks noEditPoints="1"/>
          </p:cNvSpPr>
          <p:nvPr/>
        </p:nvSpPr>
        <p:spPr bwMode="auto">
          <a:xfrm>
            <a:off x="7928424" y="2421155"/>
            <a:ext cx="71846" cy="204386"/>
          </a:xfrm>
          <a:custGeom>
            <a:avLst/>
            <a:gdLst>
              <a:gd name="T0" fmla="*/ 64794 w 27"/>
              <a:gd name="T1" fmla="*/ 0 h 76"/>
              <a:gd name="T2" fmla="*/ 27281 w 27"/>
              <a:gd name="T3" fmla="*/ 0 h 76"/>
              <a:gd name="T4" fmla="*/ 0 w 27"/>
              <a:gd name="T5" fmla="*/ 27572 h 76"/>
              <a:gd name="T6" fmla="*/ 0 w 27"/>
              <a:gd name="T7" fmla="*/ 234366 h 76"/>
              <a:gd name="T8" fmla="*/ 27281 w 27"/>
              <a:gd name="T9" fmla="*/ 261938 h 76"/>
              <a:gd name="T10" fmla="*/ 64794 w 27"/>
              <a:gd name="T11" fmla="*/ 261938 h 76"/>
              <a:gd name="T12" fmla="*/ 92075 w 27"/>
              <a:gd name="T13" fmla="*/ 234366 h 76"/>
              <a:gd name="T14" fmla="*/ 92075 w 27"/>
              <a:gd name="T15" fmla="*/ 27572 h 76"/>
              <a:gd name="T16" fmla="*/ 64794 w 27"/>
              <a:gd name="T17" fmla="*/ 0 h 76"/>
              <a:gd name="T18" fmla="*/ 64794 w 27"/>
              <a:gd name="T19" fmla="*/ 234366 h 76"/>
              <a:gd name="T20" fmla="*/ 27281 w 27"/>
              <a:gd name="T21" fmla="*/ 234366 h 76"/>
              <a:gd name="T22" fmla="*/ 27281 w 27"/>
              <a:gd name="T23" fmla="*/ 27572 h 76"/>
              <a:gd name="T24" fmla="*/ 64794 w 27"/>
              <a:gd name="T25" fmla="*/ 27572 h 76"/>
              <a:gd name="T26" fmla="*/ 64794 w 27"/>
              <a:gd name="T27" fmla="*/ 234366 h 76"/>
              <a:gd name="T28" fmla="*/ 64794 w 27"/>
              <a:gd name="T29" fmla="*/ 234366 h 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7" h="76">
                <a:moveTo>
                  <a:pt x="19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3"/>
                  <a:pt x="4" y="76"/>
                  <a:pt x="8" y="76"/>
                </a:cubicBezTo>
                <a:cubicBezTo>
                  <a:pt x="19" y="76"/>
                  <a:pt x="19" y="76"/>
                  <a:pt x="19" y="76"/>
                </a:cubicBezTo>
                <a:cubicBezTo>
                  <a:pt x="23" y="76"/>
                  <a:pt x="27" y="73"/>
                  <a:pt x="27" y="6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3"/>
                  <a:pt x="23" y="0"/>
                  <a:pt x="19" y="0"/>
                </a:cubicBezTo>
                <a:close/>
                <a:moveTo>
                  <a:pt x="19" y="68"/>
                </a:moveTo>
                <a:cubicBezTo>
                  <a:pt x="8" y="68"/>
                  <a:pt x="8" y="68"/>
                  <a:pt x="8" y="68"/>
                </a:cubicBezTo>
                <a:cubicBezTo>
                  <a:pt x="8" y="8"/>
                  <a:pt x="8" y="8"/>
                  <a:pt x="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8"/>
                  <a:pt x="19" y="68"/>
                  <a:pt x="19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" name="Freeform 129">
            <a:extLst>
              <a:ext uri="{FF2B5EF4-FFF2-40B4-BE49-F238E27FC236}">
                <a16:creationId xmlns:a16="http://schemas.microsoft.com/office/drawing/2014/main" id="{4B03F1CC-69A1-4881-86CA-5349E1B1F82A}"/>
              </a:ext>
            </a:extLst>
          </p:cNvPr>
          <p:cNvSpPr>
            <a:spLocks noEditPoints="1"/>
          </p:cNvSpPr>
          <p:nvPr/>
        </p:nvSpPr>
        <p:spPr bwMode="auto">
          <a:xfrm>
            <a:off x="7716250" y="3308700"/>
            <a:ext cx="431070" cy="429832"/>
          </a:xfrm>
          <a:custGeom>
            <a:avLst/>
            <a:gdLst>
              <a:gd name="T0" fmla="*/ 426273 w 162"/>
              <a:gd name="T1" fmla="*/ 323632 h 160"/>
              <a:gd name="T2" fmla="*/ 351249 w 162"/>
              <a:gd name="T3" fmla="*/ 351175 h 160"/>
              <a:gd name="T4" fmla="*/ 330788 w 162"/>
              <a:gd name="T5" fmla="*/ 395933 h 160"/>
              <a:gd name="T6" fmla="*/ 221662 w 162"/>
              <a:gd name="T7" fmla="*/ 333961 h 160"/>
              <a:gd name="T8" fmla="*/ 160279 w 162"/>
              <a:gd name="T9" fmla="*/ 223788 h 160"/>
              <a:gd name="T10" fmla="*/ 180740 w 162"/>
              <a:gd name="T11" fmla="*/ 213459 h 160"/>
              <a:gd name="T12" fmla="*/ 231893 w 162"/>
              <a:gd name="T13" fmla="*/ 175588 h 160"/>
              <a:gd name="T14" fmla="*/ 126177 w 162"/>
              <a:gd name="T15" fmla="*/ 20657 h 160"/>
              <a:gd name="T16" fmla="*/ 78434 w 162"/>
              <a:gd name="T17" fmla="*/ 20657 h 160"/>
              <a:gd name="T18" fmla="*/ 44332 w 162"/>
              <a:gd name="T19" fmla="*/ 82629 h 160"/>
              <a:gd name="T20" fmla="*/ 17051 w 162"/>
              <a:gd name="T21" fmla="*/ 237560 h 160"/>
              <a:gd name="T22" fmla="*/ 317147 w 162"/>
              <a:gd name="T23" fmla="*/ 540534 h 160"/>
              <a:gd name="T24" fmla="*/ 467195 w 162"/>
              <a:gd name="T25" fmla="*/ 519877 h 160"/>
              <a:gd name="T26" fmla="*/ 480836 w 162"/>
              <a:gd name="T27" fmla="*/ 516434 h 160"/>
              <a:gd name="T28" fmla="*/ 531989 w 162"/>
              <a:gd name="T29" fmla="*/ 478562 h 160"/>
              <a:gd name="T30" fmla="*/ 102306 w 162"/>
              <a:gd name="T31" fmla="*/ 44758 h 160"/>
              <a:gd name="T32" fmla="*/ 180740 w 162"/>
              <a:gd name="T33" fmla="*/ 179030 h 160"/>
              <a:gd name="T34" fmla="*/ 180740 w 162"/>
              <a:gd name="T35" fmla="*/ 179030 h 160"/>
              <a:gd name="T36" fmla="*/ 75024 w 162"/>
              <a:gd name="T37" fmla="*/ 72301 h 160"/>
              <a:gd name="T38" fmla="*/ 443324 w 162"/>
              <a:gd name="T39" fmla="*/ 495777 h 160"/>
              <a:gd name="T40" fmla="*/ 323968 w 162"/>
              <a:gd name="T41" fmla="*/ 506105 h 160"/>
              <a:gd name="T42" fmla="*/ 51153 w 162"/>
              <a:gd name="T43" fmla="*/ 230674 h 160"/>
              <a:gd name="T44" fmla="*/ 61383 w 162"/>
              <a:gd name="T45" fmla="*/ 110173 h 160"/>
              <a:gd name="T46" fmla="*/ 146638 w 162"/>
              <a:gd name="T47" fmla="*/ 192802 h 160"/>
              <a:gd name="T48" fmla="*/ 139818 w 162"/>
              <a:gd name="T49" fmla="*/ 199688 h 160"/>
              <a:gd name="T50" fmla="*/ 323968 w 162"/>
              <a:gd name="T51" fmla="*/ 430362 h 160"/>
              <a:gd name="T52" fmla="*/ 354659 w 162"/>
              <a:gd name="T53" fmla="*/ 416590 h 160"/>
              <a:gd name="T54" fmla="*/ 446734 w 162"/>
              <a:gd name="T55" fmla="*/ 492334 h 160"/>
              <a:gd name="T56" fmla="*/ 480836 w 162"/>
              <a:gd name="T57" fmla="*/ 482005 h 160"/>
              <a:gd name="T58" fmla="*/ 402402 w 162"/>
              <a:gd name="T59" fmla="*/ 347732 h 160"/>
              <a:gd name="T60" fmla="*/ 480836 w 162"/>
              <a:gd name="T61" fmla="*/ 482005 h 160"/>
              <a:gd name="T62" fmla="*/ 303506 w 162"/>
              <a:gd name="T63" fmla="*/ 82629 h 160"/>
              <a:gd name="T64" fmla="*/ 303506 w 162"/>
              <a:gd name="T65" fmla="*/ 117058 h 160"/>
              <a:gd name="T66" fmla="*/ 436504 w 162"/>
              <a:gd name="T67" fmla="*/ 251331 h 160"/>
              <a:gd name="T68" fmla="*/ 470606 w 162"/>
              <a:gd name="T69" fmla="*/ 251331 h 160"/>
              <a:gd name="T70" fmla="*/ 480836 w 162"/>
              <a:gd name="T71" fmla="*/ 72301 h 160"/>
              <a:gd name="T72" fmla="*/ 289866 w 162"/>
              <a:gd name="T73" fmla="*/ 17214 h 160"/>
              <a:gd name="T74" fmla="*/ 456965 w 162"/>
              <a:gd name="T75" fmla="*/ 96401 h 160"/>
              <a:gd name="T76" fmla="*/ 535399 w 162"/>
              <a:gd name="T77" fmla="*/ 265103 h 160"/>
              <a:gd name="T78" fmla="*/ 480836 w 162"/>
              <a:gd name="T79" fmla="*/ 72301 h 160"/>
              <a:gd name="T80" fmla="*/ 303506 w 162"/>
              <a:gd name="T81" fmla="*/ 168702 h 160"/>
              <a:gd name="T82" fmla="*/ 289866 w 162"/>
              <a:gd name="T83" fmla="*/ 182473 h 160"/>
              <a:gd name="T84" fmla="*/ 303506 w 162"/>
              <a:gd name="T85" fmla="*/ 199688 h 160"/>
              <a:gd name="T86" fmla="*/ 354659 w 162"/>
              <a:gd name="T87" fmla="*/ 251331 h 160"/>
              <a:gd name="T88" fmla="*/ 371710 w 162"/>
              <a:gd name="T89" fmla="*/ 265103 h 160"/>
              <a:gd name="T90" fmla="*/ 361480 w 162"/>
              <a:gd name="T91" fmla="*/ 192802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2" h="160">
                <a:moveTo>
                  <a:pt x="156" y="125"/>
                </a:moveTo>
                <a:cubicBezTo>
                  <a:pt x="125" y="94"/>
                  <a:pt x="125" y="94"/>
                  <a:pt x="125" y="94"/>
                </a:cubicBezTo>
                <a:cubicBezTo>
                  <a:pt x="121" y="90"/>
                  <a:pt x="115" y="90"/>
                  <a:pt x="111" y="94"/>
                </a:cubicBezTo>
                <a:cubicBezTo>
                  <a:pt x="103" y="102"/>
                  <a:pt x="103" y="102"/>
                  <a:pt x="103" y="102"/>
                </a:cubicBezTo>
                <a:cubicBezTo>
                  <a:pt x="100" y="105"/>
                  <a:pt x="99" y="108"/>
                  <a:pt x="100" y="111"/>
                </a:cubicBezTo>
                <a:cubicBezTo>
                  <a:pt x="97" y="115"/>
                  <a:pt x="97" y="115"/>
                  <a:pt x="97" y="115"/>
                </a:cubicBezTo>
                <a:cubicBezTo>
                  <a:pt x="97" y="115"/>
                  <a:pt x="97" y="115"/>
                  <a:pt x="97" y="115"/>
                </a:cubicBezTo>
                <a:cubicBezTo>
                  <a:pt x="95" y="117"/>
                  <a:pt x="82" y="113"/>
                  <a:pt x="65" y="97"/>
                </a:cubicBezTo>
                <a:cubicBezTo>
                  <a:pt x="49" y="80"/>
                  <a:pt x="45" y="67"/>
                  <a:pt x="47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51" y="62"/>
                  <a:pt x="51" y="62"/>
                  <a:pt x="51" y="62"/>
                </a:cubicBezTo>
                <a:cubicBezTo>
                  <a:pt x="51" y="62"/>
                  <a:pt x="52" y="62"/>
                  <a:pt x="53" y="62"/>
                </a:cubicBezTo>
                <a:cubicBezTo>
                  <a:pt x="56" y="62"/>
                  <a:pt x="58" y="61"/>
                  <a:pt x="60" y="59"/>
                </a:cubicBezTo>
                <a:cubicBezTo>
                  <a:pt x="68" y="51"/>
                  <a:pt x="68" y="51"/>
                  <a:pt x="68" y="51"/>
                </a:cubicBezTo>
                <a:cubicBezTo>
                  <a:pt x="72" y="47"/>
                  <a:pt x="72" y="41"/>
                  <a:pt x="68" y="37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4"/>
                  <a:pt x="33" y="3"/>
                  <a:pt x="30" y="3"/>
                </a:cubicBezTo>
                <a:cubicBezTo>
                  <a:pt x="27" y="3"/>
                  <a:pt x="25" y="4"/>
                  <a:pt x="23" y="6"/>
                </a:cubicBezTo>
                <a:cubicBezTo>
                  <a:pt x="15" y="14"/>
                  <a:pt x="15" y="14"/>
                  <a:pt x="15" y="14"/>
                </a:cubicBezTo>
                <a:cubicBezTo>
                  <a:pt x="13" y="17"/>
                  <a:pt x="12" y="20"/>
                  <a:pt x="13" y="24"/>
                </a:cubicBezTo>
                <a:cubicBezTo>
                  <a:pt x="13" y="24"/>
                  <a:pt x="10" y="26"/>
                  <a:pt x="10" y="26"/>
                </a:cubicBezTo>
                <a:cubicBezTo>
                  <a:pt x="1" y="36"/>
                  <a:pt x="0" y="51"/>
                  <a:pt x="5" y="69"/>
                </a:cubicBezTo>
                <a:cubicBezTo>
                  <a:pt x="11" y="87"/>
                  <a:pt x="23" y="106"/>
                  <a:pt x="40" y="122"/>
                </a:cubicBezTo>
                <a:cubicBezTo>
                  <a:pt x="56" y="139"/>
                  <a:pt x="75" y="151"/>
                  <a:pt x="93" y="157"/>
                </a:cubicBezTo>
                <a:cubicBezTo>
                  <a:pt x="100" y="159"/>
                  <a:pt x="106" y="160"/>
                  <a:pt x="112" y="160"/>
                </a:cubicBezTo>
                <a:cubicBezTo>
                  <a:pt x="122" y="160"/>
                  <a:pt x="131" y="157"/>
                  <a:pt x="137" y="151"/>
                </a:cubicBezTo>
                <a:cubicBezTo>
                  <a:pt x="138" y="149"/>
                  <a:pt x="138" y="149"/>
                  <a:pt x="138" y="149"/>
                </a:cubicBezTo>
                <a:cubicBezTo>
                  <a:pt x="139" y="150"/>
                  <a:pt x="140" y="150"/>
                  <a:pt x="141" y="150"/>
                </a:cubicBezTo>
                <a:cubicBezTo>
                  <a:pt x="144" y="150"/>
                  <a:pt x="146" y="149"/>
                  <a:pt x="148" y="147"/>
                </a:cubicBezTo>
                <a:cubicBezTo>
                  <a:pt x="156" y="139"/>
                  <a:pt x="156" y="139"/>
                  <a:pt x="156" y="139"/>
                </a:cubicBezTo>
                <a:cubicBezTo>
                  <a:pt x="160" y="135"/>
                  <a:pt x="160" y="129"/>
                  <a:pt x="156" y="125"/>
                </a:cubicBezTo>
                <a:close/>
                <a:moveTo>
                  <a:pt x="30" y="13"/>
                </a:moveTo>
                <a:cubicBezTo>
                  <a:pt x="61" y="44"/>
                  <a:pt x="61" y="44"/>
                  <a:pt x="61" y="44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52"/>
                  <a:pt x="53" y="52"/>
                  <a:pt x="53" y="52"/>
                </a:cubicBezTo>
                <a:cubicBezTo>
                  <a:pt x="38" y="37"/>
                  <a:pt x="38" y="37"/>
                  <a:pt x="38" y="37"/>
                </a:cubicBezTo>
                <a:cubicBezTo>
                  <a:pt x="22" y="21"/>
                  <a:pt x="22" y="21"/>
                  <a:pt x="22" y="21"/>
                </a:cubicBezTo>
                <a:lnTo>
                  <a:pt x="30" y="13"/>
                </a:lnTo>
                <a:close/>
                <a:moveTo>
                  <a:pt x="130" y="144"/>
                </a:moveTo>
                <a:cubicBezTo>
                  <a:pt x="130" y="144"/>
                  <a:pt x="130" y="144"/>
                  <a:pt x="130" y="144"/>
                </a:cubicBezTo>
                <a:cubicBezTo>
                  <a:pt x="123" y="151"/>
                  <a:pt x="111" y="152"/>
                  <a:pt x="95" y="147"/>
                </a:cubicBezTo>
                <a:cubicBezTo>
                  <a:pt x="79" y="142"/>
                  <a:pt x="62" y="131"/>
                  <a:pt x="46" y="116"/>
                </a:cubicBezTo>
                <a:cubicBezTo>
                  <a:pt x="31" y="100"/>
                  <a:pt x="20" y="83"/>
                  <a:pt x="15" y="67"/>
                </a:cubicBezTo>
                <a:cubicBezTo>
                  <a:pt x="10" y="51"/>
                  <a:pt x="11" y="39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43" y="56"/>
                  <a:pt x="43" y="56"/>
                  <a:pt x="43" y="56"/>
                </a:cubicBezTo>
                <a:cubicBezTo>
                  <a:pt x="41" y="58"/>
                  <a:pt x="41" y="58"/>
                  <a:pt x="41" y="58"/>
                </a:cubicBezTo>
                <a:cubicBezTo>
                  <a:pt x="41" y="58"/>
                  <a:pt x="41" y="58"/>
                  <a:pt x="41" y="58"/>
                </a:cubicBezTo>
                <a:cubicBezTo>
                  <a:pt x="31" y="67"/>
                  <a:pt x="43" y="88"/>
                  <a:pt x="58" y="104"/>
                </a:cubicBezTo>
                <a:cubicBezTo>
                  <a:pt x="70" y="115"/>
                  <a:pt x="85" y="125"/>
                  <a:pt x="95" y="125"/>
                </a:cubicBezTo>
                <a:cubicBezTo>
                  <a:pt x="99" y="125"/>
                  <a:pt x="102" y="124"/>
                  <a:pt x="104" y="121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06" y="119"/>
                  <a:pt x="106" y="119"/>
                  <a:pt x="106" y="119"/>
                </a:cubicBezTo>
                <a:cubicBezTo>
                  <a:pt x="131" y="143"/>
                  <a:pt x="131" y="143"/>
                  <a:pt x="131" y="143"/>
                </a:cubicBezTo>
                <a:lnTo>
                  <a:pt x="130" y="144"/>
                </a:lnTo>
                <a:close/>
                <a:moveTo>
                  <a:pt x="141" y="140"/>
                </a:moveTo>
                <a:cubicBezTo>
                  <a:pt x="110" y="109"/>
                  <a:pt x="110" y="109"/>
                  <a:pt x="110" y="109"/>
                </a:cubicBezTo>
                <a:cubicBezTo>
                  <a:pt x="118" y="101"/>
                  <a:pt x="118" y="101"/>
                  <a:pt x="118" y="101"/>
                </a:cubicBezTo>
                <a:cubicBezTo>
                  <a:pt x="149" y="132"/>
                  <a:pt x="149" y="132"/>
                  <a:pt x="149" y="132"/>
                </a:cubicBezTo>
                <a:cubicBezTo>
                  <a:pt x="149" y="132"/>
                  <a:pt x="141" y="140"/>
                  <a:pt x="141" y="140"/>
                </a:cubicBezTo>
                <a:close/>
                <a:moveTo>
                  <a:pt x="124" y="38"/>
                </a:moveTo>
                <a:cubicBezTo>
                  <a:pt x="114" y="29"/>
                  <a:pt x="102" y="24"/>
                  <a:pt x="89" y="24"/>
                </a:cubicBezTo>
                <a:cubicBezTo>
                  <a:pt x="87" y="24"/>
                  <a:pt x="85" y="26"/>
                  <a:pt x="85" y="29"/>
                </a:cubicBezTo>
                <a:cubicBezTo>
                  <a:pt x="85" y="32"/>
                  <a:pt x="87" y="34"/>
                  <a:pt x="89" y="34"/>
                </a:cubicBezTo>
                <a:cubicBezTo>
                  <a:pt x="100" y="34"/>
                  <a:pt x="109" y="38"/>
                  <a:pt x="117" y="45"/>
                </a:cubicBezTo>
                <a:cubicBezTo>
                  <a:pt x="124" y="53"/>
                  <a:pt x="128" y="62"/>
                  <a:pt x="128" y="73"/>
                </a:cubicBezTo>
                <a:cubicBezTo>
                  <a:pt x="128" y="75"/>
                  <a:pt x="130" y="77"/>
                  <a:pt x="133" y="77"/>
                </a:cubicBezTo>
                <a:cubicBezTo>
                  <a:pt x="136" y="77"/>
                  <a:pt x="138" y="75"/>
                  <a:pt x="138" y="73"/>
                </a:cubicBezTo>
                <a:cubicBezTo>
                  <a:pt x="138" y="60"/>
                  <a:pt x="133" y="48"/>
                  <a:pt x="124" y="38"/>
                </a:cubicBezTo>
                <a:close/>
                <a:moveTo>
                  <a:pt x="141" y="21"/>
                </a:moveTo>
                <a:cubicBezTo>
                  <a:pt x="127" y="8"/>
                  <a:pt x="109" y="0"/>
                  <a:pt x="89" y="0"/>
                </a:cubicBezTo>
                <a:cubicBezTo>
                  <a:pt x="87" y="0"/>
                  <a:pt x="85" y="2"/>
                  <a:pt x="85" y="5"/>
                </a:cubicBezTo>
                <a:cubicBezTo>
                  <a:pt x="85" y="7"/>
                  <a:pt x="87" y="10"/>
                  <a:pt x="89" y="10"/>
                </a:cubicBezTo>
                <a:cubicBezTo>
                  <a:pt x="106" y="10"/>
                  <a:pt x="122" y="16"/>
                  <a:pt x="134" y="28"/>
                </a:cubicBezTo>
                <a:cubicBezTo>
                  <a:pt x="146" y="40"/>
                  <a:pt x="152" y="56"/>
                  <a:pt x="152" y="73"/>
                </a:cubicBezTo>
                <a:cubicBezTo>
                  <a:pt x="152" y="75"/>
                  <a:pt x="155" y="77"/>
                  <a:pt x="157" y="77"/>
                </a:cubicBezTo>
                <a:cubicBezTo>
                  <a:pt x="160" y="77"/>
                  <a:pt x="162" y="75"/>
                  <a:pt x="162" y="73"/>
                </a:cubicBezTo>
                <a:cubicBezTo>
                  <a:pt x="162" y="53"/>
                  <a:pt x="154" y="35"/>
                  <a:pt x="141" y="21"/>
                </a:cubicBezTo>
                <a:close/>
                <a:moveTo>
                  <a:pt x="106" y="56"/>
                </a:moveTo>
                <a:cubicBezTo>
                  <a:pt x="102" y="51"/>
                  <a:pt x="96" y="49"/>
                  <a:pt x="89" y="49"/>
                </a:cubicBezTo>
                <a:cubicBezTo>
                  <a:pt x="89" y="49"/>
                  <a:pt x="89" y="49"/>
                  <a:pt x="89" y="49"/>
                </a:cubicBezTo>
                <a:cubicBezTo>
                  <a:pt x="87" y="49"/>
                  <a:pt x="85" y="51"/>
                  <a:pt x="85" y="53"/>
                </a:cubicBezTo>
                <a:cubicBezTo>
                  <a:pt x="85" y="56"/>
                  <a:pt x="87" y="58"/>
                  <a:pt x="89" y="58"/>
                </a:cubicBezTo>
                <a:cubicBezTo>
                  <a:pt x="89" y="58"/>
                  <a:pt x="89" y="58"/>
                  <a:pt x="89" y="58"/>
                </a:cubicBezTo>
                <a:cubicBezTo>
                  <a:pt x="93" y="58"/>
                  <a:pt x="97" y="60"/>
                  <a:pt x="100" y="62"/>
                </a:cubicBezTo>
                <a:cubicBezTo>
                  <a:pt x="102" y="65"/>
                  <a:pt x="104" y="69"/>
                  <a:pt x="104" y="73"/>
                </a:cubicBezTo>
                <a:cubicBezTo>
                  <a:pt x="104" y="75"/>
                  <a:pt x="106" y="77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11" y="77"/>
                  <a:pt x="113" y="75"/>
                  <a:pt x="113" y="73"/>
                </a:cubicBezTo>
                <a:cubicBezTo>
                  <a:pt x="113" y="66"/>
                  <a:pt x="111" y="60"/>
                  <a:pt x="106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Freeform 130">
            <a:extLst>
              <a:ext uri="{FF2B5EF4-FFF2-40B4-BE49-F238E27FC236}">
                <a16:creationId xmlns:a16="http://schemas.microsoft.com/office/drawing/2014/main" id="{85235B96-F551-4301-A963-D788D9061A9B}"/>
              </a:ext>
            </a:extLst>
          </p:cNvPr>
          <p:cNvSpPr>
            <a:spLocks noEditPoints="1"/>
          </p:cNvSpPr>
          <p:nvPr/>
        </p:nvSpPr>
        <p:spPr bwMode="auto">
          <a:xfrm>
            <a:off x="7721902" y="4347052"/>
            <a:ext cx="426116" cy="333214"/>
          </a:xfrm>
          <a:custGeom>
            <a:avLst/>
            <a:gdLst>
              <a:gd name="T0" fmla="*/ 133112 w 160"/>
              <a:gd name="T1" fmla="*/ 241070 h 124"/>
              <a:gd name="T2" fmla="*/ 412988 w 160"/>
              <a:gd name="T3" fmla="*/ 241070 h 124"/>
              <a:gd name="T4" fmla="*/ 273050 w 160"/>
              <a:gd name="T5" fmla="*/ 361605 h 124"/>
              <a:gd name="T6" fmla="*/ 273050 w 160"/>
              <a:gd name="T7" fmla="*/ 123979 h 124"/>
              <a:gd name="T8" fmla="*/ 273050 w 160"/>
              <a:gd name="T9" fmla="*/ 361605 h 124"/>
              <a:gd name="T10" fmla="*/ 184309 w 160"/>
              <a:gd name="T11" fmla="*/ 241070 h 124"/>
              <a:gd name="T12" fmla="*/ 361791 w 160"/>
              <a:gd name="T13" fmla="*/ 241070 h 124"/>
              <a:gd name="T14" fmla="*/ 273050 w 160"/>
              <a:gd name="T15" fmla="*/ 309947 h 124"/>
              <a:gd name="T16" fmla="*/ 273050 w 160"/>
              <a:gd name="T17" fmla="*/ 175637 h 124"/>
              <a:gd name="T18" fmla="*/ 273050 w 160"/>
              <a:gd name="T19" fmla="*/ 309947 h 124"/>
              <a:gd name="T20" fmla="*/ 368618 w 160"/>
              <a:gd name="T21" fmla="*/ 58546 h 124"/>
              <a:gd name="T22" fmla="*/ 324247 w 160"/>
              <a:gd name="T23" fmla="*/ 0 h 124"/>
              <a:gd name="T24" fmla="*/ 194548 w 160"/>
              <a:gd name="T25" fmla="*/ 20663 h 124"/>
              <a:gd name="T26" fmla="*/ 129699 w 160"/>
              <a:gd name="T27" fmla="*/ 58546 h 124"/>
              <a:gd name="T28" fmla="*/ 105807 w 160"/>
              <a:gd name="T29" fmla="*/ 20663 h 124"/>
              <a:gd name="T30" fmla="*/ 51197 w 160"/>
              <a:gd name="T31" fmla="*/ 44770 h 124"/>
              <a:gd name="T32" fmla="*/ 34131 w 160"/>
              <a:gd name="T33" fmla="*/ 58546 h 124"/>
              <a:gd name="T34" fmla="*/ 0 w 160"/>
              <a:gd name="T35" fmla="*/ 389156 h 124"/>
              <a:gd name="T36" fmla="*/ 511969 w 160"/>
              <a:gd name="T37" fmla="*/ 427038 h 124"/>
              <a:gd name="T38" fmla="*/ 546100 w 160"/>
              <a:gd name="T39" fmla="*/ 96428 h 124"/>
              <a:gd name="T40" fmla="*/ 215027 w 160"/>
              <a:gd name="T41" fmla="*/ 27551 h 124"/>
              <a:gd name="T42" fmla="*/ 324247 w 160"/>
              <a:gd name="T43" fmla="*/ 24107 h 124"/>
              <a:gd name="T44" fmla="*/ 341313 w 160"/>
              <a:gd name="T45" fmla="*/ 58546 h 124"/>
              <a:gd name="T46" fmla="*/ 215027 w 160"/>
              <a:gd name="T47" fmla="*/ 27551 h 124"/>
              <a:gd name="T48" fmla="*/ 75089 w 160"/>
              <a:gd name="T49" fmla="*/ 44770 h 124"/>
              <a:gd name="T50" fmla="*/ 109220 w 160"/>
              <a:gd name="T51" fmla="*/ 44770 h 124"/>
              <a:gd name="T52" fmla="*/ 71676 w 160"/>
              <a:gd name="T53" fmla="*/ 58546 h 124"/>
              <a:gd name="T54" fmla="*/ 23892 w 160"/>
              <a:gd name="T55" fmla="*/ 151530 h 124"/>
              <a:gd name="T56" fmla="*/ 58023 w 160"/>
              <a:gd name="T57" fmla="*/ 334054 h 124"/>
              <a:gd name="T58" fmla="*/ 23892 w 160"/>
              <a:gd name="T59" fmla="*/ 151530 h 124"/>
              <a:gd name="T60" fmla="*/ 511969 w 160"/>
              <a:gd name="T61" fmla="*/ 402931 h 124"/>
              <a:gd name="T62" fmla="*/ 23892 w 160"/>
              <a:gd name="T63" fmla="*/ 389156 h 124"/>
              <a:gd name="T64" fmla="*/ 71676 w 160"/>
              <a:gd name="T65" fmla="*/ 358161 h 124"/>
              <a:gd name="T66" fmla="*/ 81915 w 160"/>
              <a:gd name="T67" fmla="*/ 137754 h 124"/>
              <a:gd name="T68" fmla="*/ 23892 w 160"/>
              <a:gd name="T69" fmla="*/ 127423 h 124"/>
              <a:gd name="T70" fmla="*/ 34131 w 160"/>
              <a:gd name="T71" fmla="*/ 82653 h 124"/>
              <a:gd name="T72" fmla="*/ 358378 w 160"/>
              <a:gd name="T73" fmla="*/ 82653 h 124"/>
              <a:gd name="T74" fmla="*/ 511969 w 160"/>
              <a:gd name="T75" fmla="*/ 82653 h 124"/>
              <a:gd name="T76" fmla="*/ 522208 w 160"/>
              <a:gd name="T77" fmla="*/ 127423 h 124"/>
              <a:gd name="T78" fmla="*/ 464185 w 160"/>
              <a:gd name="T79" fmla="*/ 137754 h 124"/>
              <a:gd name="T80" fmla="*/ 474424 w 160"/>
              <a:gd name="T81" fmla="*/ 358161 h 124"/>
              <a:gd name="T82" fmla="*/ 522208 w 160"/>
              <a:gd name="T83" fmla="*/ 389156 h 124"/>
              <a:gd name="T84" fmla="*/ 488077 w 160"/>
              <a:gd name="T85" fmla="*/ 334054 h 124"/>
              <a:gd name="T86" fmla="*/ 522208 w 160"/>
              <a:gd name="T87" fmla="*/ 151530 h 124"/>
              <a:gd name="T88" fmla="*/ 273050 w 160"/>
              <a:gd name="T89" fmla="*/ 199744 h 124"/>
              <a:gd name="T90" fmla="*/ 238919 w 160"/>
              <a:gd name="T91" fmla="*/ 254845 h 124"/>
              <a:gd name="T92" fmla="*/ 273050 w 160"/>
              <a:gd name="T93" fmla="*/ 220407 h 124"/>
              <a:gd name="T94" fmla="*/ 273050 w 160"/>
              <a:gd name="T95" fmla="*/ 199744 h 1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24">
                <a:moveTo>
                  <a:pt x="80" y="29"/>
                </a:moveTo>
                <a:cubicBezTo>
                  <a:pt x="57" y="29"/>
                  <a:pt x="39" y="48"/>
                  <a:pt x="39" y="70"/>
                </a:cubicBezTo>
                <a:cubicBezTo>
                  <a:pt x="39" y="93"/>
                  <a:pt x="57" y="112"/>
                  <a:pt x="80" y="112"/>
                </a:cubicBezTo>
                <a:cubicBezTo>
                  <a:pt x="103" y="112"/>
                  <a:pt x="121" y="93"/>
                  <a:pt x="121" y="70"/>
                </a:cubicBezTo>
                <a:cubicBezTo>
                  <a:pt x="121" y="48"/>
                  <a:pt x="103" y="29"/>
                  <a:pt x="80" y="29"/>
                </a:cubicBezTo>
                <a:close/>
                <a:moveTo>
                  <a:pt x="80" y="105"/>
                </a:moveTo>
                <a:cubicBezTo>
                  <a:pt x="61" y="105"/>
                  <a:pt x="45" y="90"/>
                  <a:pt x="45" y="70"/>
                </a:cubicBezTo>
                <a:cubicBezTo>
                  <a:pt x="45" y="51"/>
                  <a:pt x="61" y="36"/>
                  <a:pt x="80" y="36"/>
                </a:cubicBezTo>
                <a:cubicBezTo>
                  <a:pt x="99" y="36"/>
                  <a:pt x="115" y="51"/>
                  <a:pt x="115" y="70"/>
                </a:cubicBezTo>
                <a:cubicBezTo>
                  <a:pt x="115" y="90"/>
                  <a:pt x="99" y="105"/>
                  <a:pt x="80" y="105"/>
                </a:cubicBezTo>
                <a:close/>
                <a:moveTo>
                  <a:pt x="80" y="45"/>
                </a:moveTo>
                <a:cubicBezTo>
                  <a:pt x="66" y="45"/>
                  <a:pt x="54" y="56"/>
                  <a:pt x="54" y="70"/>
                </a:cubicBezTo>
                <a:cubicBezTo>
                  <a:pt x="54" y="85"/>
                  <a:pt x="66" y="96"/>
                  <a:pt x="80" y="96"/>
                </a:cubicBezTo>
                <a:cubicBezTo>
                  <a:pt x="94" y="96"/>
                  <a:pt x="106" y="85"/>
                  <a:pt x="106" y="70"/>
                </a:cubicBezTo>
                <a:cubicBezTo>
                  <a:pt x="106" y="56"/>
                  <a:pt x="94" y="45"/>
                  <a:pt x="80" y="45"/>
                </a:cubicBezTo>
                <a:close/>
                <a:moveTo>
                  <a:pt x="80" y="90"/>
                </a:moveTo>
                <a:cubicBezTo>
                  <a:pt x="69" y="90"/>
                  <a:pt x="61" y="81"/>
                  <a:pt x="61" y="70"/>
                </a:cubicBezTo>
                <a:cubicBezTo>
                  <a:pt x="61" y="60"/>
                  <a:pt x="69" y="51"/>
                  <a:pt x="80" y="51"/>
                </a:cubicBezTo>
                <a:cubicBezTo>
                  <a:pt x="91" y="51"/>
                  <a:pt x="99" y="60"/>
                  <a:pt x="99" y="70"/>
                </a:cubicBezTo>
                <a:cubicBezTo>
                  <a:pt x="99" y="81"/>
                  <a:pt x="91" y="90"/>
                  <a:pt x="80" y="90"/>
                </a:cubicBezTo>
                <a:close/>
                <a:moveTo>
                  <a:pt x="150" y="17"/>
                </a:moveTo>
                <a:cubicBezTo>
                  <a:pt x="108" y="17"/>
                  <a:pt x="108" y="17"/>
                  <a:pt x="108" y="17"/>
                </a:cubicBezTo>
                <a:cubicBezTo>
                  <a:pt x="103" y="6"/>
                  <a:pt x="103" y="6"/>
                  <a:pt x="103" y="6"/>
                </a:cubicBezTo>
                <a:cubicBezTo>
                  <a:pt x="102" y="2"/>
                  <a:pt x="99" y="0"/>
                  <a:pt x="9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1" y="0"/>
                  <a:pt x="58" y="2"/>
                  <a:pt x="57" y="6"/>
                </a:cubicBezTo>
                <a:cubicBezTo>
                  <a:pt x="52" y="17"/>
                  <a:pt x="52" y="17"/>
                  <a:pt x="52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3"/>
                  <a:pt x="38" y="13"/>
                  <a:pt x="38" y="13"/>
                </a:cubicBezTo>
                <a:cubicBezTo>
                  <a:pt x="38" y="9"/>
                  <a:pt x="35" y="6"/>
                  <a:pt x="3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18" y="6"/>
                  <a:pt x="15" y="9"/>
                  <a:pt x="15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5" y="17"/>
                  <a:pt x="0" y="22"/>
                  <a:pt x="0" y="28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9"/>
                  <a:pt x="5" y="124"/>
                  <a:pt x="10" y="124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55" y="124"/>
                  <a:pt x="160" y="119"/>
                  <a:pt x="160" y="113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0" y="22"/>
                  <a:pt x="155" y="17"/>
                  <a:pt x="150" y="17"/>
                </a:cubicBezTo>
                <a:close/>
                <a:moveTo>
                  <a:pt x="63" y="8"/>
                </a:moveTo>
                <a:cubicBezTo>
                  <a:pt x="64" y="7"/>
                  <a:pt x="64" y="7"/>
                  <a:pt x="6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6" y="7"/>
                  <a:pt x="97" y="7"/>
                  <a:pt x="97" y="8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60" y="17"/>
                  <a:pt x="60" y="17"/>
                  <a:pt x="60" y="17"/>
                </a:cubicBezTo>
                <a:lnTo>
                  <a:pt x="63" y="8"/>
                </a:lnTo>
                <a:close/>
                <a:moveTo>
                  <a:pt x="21" y="13"/>
                </a:moveTo>
                <a:cubicBezTo>
                  <a:pt x="21" y="13"/>
                  <a:pt x="21" y="13"/>
                  <a:pt x="22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7"/>
                  <a:pt x="32" y="17"/>
                  <a:pt x="32" y="17"/>
                </a:cubicBezTo>
                <a:cubicBezTo>
                  <a:pt x="21" y="17"/>
                  <a:pt x="21" y="17"/>
                  <a:pt x="21" y="17"/>
                </a:cubicBezTo>
                <a:lnTo>
                  <a:pt x="21" y="13"/>
                </a:lnTo>
                <a:close/>
                <a:moveTo>
                  <a:pt x="7" y="44"/>
                </a:moveTo>
                <a:cubicBezTo>
                  <a:pt x="17" y="44"/>
                  <a:pt x="17" y="44"/>
                  <a:pt x="17" y="44"/>
                </a:cubicBezTo>
                <a:cubicBezTo>
                  <a:pt x="17" y="97"/>
                  <a:pt x="17" y="97"/>
                  <a:pt x="17" y="97"/>
                </a:cubicBezTo>
                <a:cubicBezTo>
                  <a:pt x="7" y="97"/>
                  <a:pt x="7" y="97"/>
                  <a:pt x="7" y="97"/>
                </a:cubicBezTo>
                <a:lnTo>
                  <a:pt x="7" y="44"/>
                </a:lnTo>
                <a:close/>
                <a:moveTo>
                  <a:pt x="153" y="113"/>
                </a:moveTo>
                <a:cubicBezTo>
                  <a:pt x="153" y="115"/>
                  <a:pt x="152" y="117"/>
                  <a:pt x="150" y="117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8" y="117"/>
                  <a:pt x="7" y="115"/>
                  <a:pt x="7" y="113"/>
                </a:cubicBezTo>
                <a:cubicBezTo>
                  <a:pt x="7" y="104"/>
                  <a:pt x="7" y="104"/>
                  <a:pt x="7" y="104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2" y="104"/>
                  <a:pt x="24" y="103"/>
                  <a:pt x="24" y="101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38"/>
                  <a:pt x="22" y="37"/>
                  <a:pt x="21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6"/>
                  <a:pt x="8" y="24"/>
                  <a:pt x="10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52" y="24"/>
                  <a:pt x="153" y="26"/>
                  <a:pt x="153" y="28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8" y="37"/>
                  <a:pt x="136" y="38"/>
                  <a:pt x="136" y="40"/>
                </a:cubicBezTo>
                <a:cubicBezTo>
                  <a:pt x="136" y="101"/>
                  <a:pt x="136" y="101"/>
                  <a:pt x="136" y="101"/>
                </a:cubicBezTo>
                <a:cubicBezTo>
                  <a:pt x="136" y="103"/>
                  <a:pt x="138" y="104"/>
                  <a:pt x="139" y="104"/>
                </a:cubicBezTo>
                <a:cubicBezTo>
                  <a:pt x="153" y="104"/>
                  <a:pt x="153" y="104"/>
                  <a:pt x="153" y="104"/>
                </a:cubicBezTo>
                <a:cubicBezTo>
                  <a:pt x="153" y="113"/>
                  <a:pt x="153" y="113"/>
                  <a:pt x="153" y="113"/>
                </a:cubicBezTo>
                <a:close/>
                <a:moveTo>
                  <a:pt x="153" y="97"/>
                </a:moveTo>
                <a:cubicBezTo>
                  <a:pt x="143" y="97"/>
                  <a:pt x="143" y="97"/>
                  <a:pt x="143" y="97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53" y="44"/>
                  <a:pt x="153" y="44"/>
                  <a:pt x="153" y="44"/>
                </a:cubicBezTo>
                <a:lnTo>
                  <a:pt x="153" y="97"/>
                </a:lnTo>
                <a:close/>
                <a:moveTo>
                  <a:pt x="80" y="58"/>
                </a:moveTo>
                <a:cubicBezTo>
                  <a:pt x="73" y="58"/>
                  <a:pt x="67" y="64"/>
                  <a:pt x="67" y="70"/>
                </a:cubicBezTo>
                <a:cubicBezTo>
                  <a:pt x="67" y="72"/>
                  <a:pt x="69" y="74"/>
                  <a:pt x="70" y="74"/>
                </a:cubicBezTo>
                <a:cubicBezTo>
                  <a:pt x="72" y="74"/>
                  <a:pt x="74" y="72"/>
                  <a:pt x="74" y="70"/>
                </a:cubicBezTo>
                <a:cubicBezTo>
                  <a:pt x="74" y="67"/>
                  <a:pt x="76" y="64"/>
                  <a:pt x="80" y="64"/>
                </a:cubicBezTo>
                <a:cubicBezTo>
                  <a:pt x="82" y="64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" name="Freeform 131">
            <a:extLst>
              <a:ext uri="{FF2B5EF4-FFF2-40B4-BE49-F238E27FC236}">
                <a16:creationId xmlns:a16="http://schemas.microsoft.com/office/drawing/2014/main" id="{0DF3EB33-BAF1-43F4-BAAA-408C9482CDC0}"/>
              </a:ext>
            </a:extLst>
          </p:cNvPr>
          <p:cNvSpPr>
            <a:spLocks noEditPoints="1"/>
          </p:cNvSpPr>
          <p:nvPr/>
        </p:nvSpPr>
        <p:spPr bwMode="auto">
          <a:xfrm>
            <a:off x="7782787" y="5298850"/>
            <a:ext cx="319588" cy="428596"/>
          </a:xfrm>
          <a:custGeom>
            <a:avLst/>
            <a:gdLst>
              <a:gd name="T0" fmla="*/ 409575 w 120"/>
              <a:gd name="T1" fmla="*/ 528677 h 160"/>
              <a:gd name="T2" fmla="*/ 337899 w 120"/>
              <a:gd name="T3" fmla="*/ 377627 h 160"/>
              <a:gd name="T4" fmla="*/ 331073 w 120"/>
              <a:gd name="T5" fmla="*/ 370761 h 160"/>
              <a:gd name="T6" fmla="*/ 293529 w 120"/>
              <a:gd name="T7" fmla="*/ 353596 h 160"/>
              <a:gd name="T8" fmla="*/ 354965 w 120"/>
              <a:gd name="T9" fmla="*/ 250607 h 160"/>
              <a:gd name="T10" fmla="*/ 354965 w 120"/>
              <a:gd name="T11" fmla="*/ 247174 h 160"/>
              <a:gd name="T12" fmla="*/ 375444 w 120"/>
              <a:gd name="T13" fmla="*/ 171648 h 160"/>
              <a:gd name="T14" fmla="*/ 324247 w 120"/>
              <a:gd name="T15" fmla="*/ 48062 h 160"/>
              <a:gd name="T16" fmla="*/ 201374 w 120"/>
              <a:gd name="T17" fmla="*/ 0 h 160"/>
              <a:gd name="T18" fmla="*/ 85328 w 120"/>
              <a:gd name="T19" fmla="*/ 51495 h 160"/>
              <a:gd name="T20" fmla="*/ 34131 w 120"/>
              <a:gd name="T21" fmla="*/ 168215 h 160"/>
              <a:gd name="T22" fmla="*/ 54610 w 120"/>
              <a:gd name="T23" fmla="*/ 247174 h 160"/>
              <a:gd name="T24" fmla="*/ 54610 w 120"/>
              <a:gd name="T25" fmla="*/ 250607 h 160"/>
              <a:gd name="T26" fmla="*/ 116046 w 120"/>
              <a:gd name="T27" fmla="*/ 353596 h 160"/>
              <a:gd name="T28" fmla="*/ 78502 w 120"/>
              <a:gd name="T29" fmla="*/ 370761 h 160"/>
              <a:gd name="T30" fmla="*/ 71676 w 120"/>
              <a:gd name="T31" fmla="*/ 377627 h 160"/>
              <a:gd name="T32" fmla="*/ 0 w 120"/>
              <a:gd name="T33" fmla="*/ 528677 h 160"/>
              <a:gd name="T34" fmla="*/ 3413 w 120"/>
              <a:gd name="T35" fmla="*/ 545842 h 160"/>
              <a:gd name="T36" fmla="*/ 20479 w 120"/>
              <a:gd name="T37" fmla="*/ 549275 h 160"/>
              <a:gd name="T38" fmla="*/ 109220 w 120"/>
              <a:gd name="T39" fmla="*/ 508079 h 160"/>
              <a:gd name="T40" fmla="*/ 197961 w 120"/>
              <a:gd name="T41" fmla="*/ 549275 h 160"/>
              <a:gd name="T42" fmla="*/ 211614 w 120"/>
              <a:gd name="T43" fmla="*/ 549275 h 160"/>
              <a:gd name="T44" fmla="*/ 300355 w 120"/>
              <a:gd name="T45" fmla="*/ 508079 h 160"/>
              <a:gd name="T46" fmla="*/ 389096 w 120"/>
              <a:gd name="T47" fmla="*/ 549275 h 160"/>
              <a:gd name="T48" fmla="*/ 395923 w 120"/>
              <a:gd name="T49" fmla="*/ 549275 h 160"/>
              <a:gd name="T50" fmla="*/ 406162 w 120"/>
              <a:gd name="T51" fmla="*/ 545842 h 160"/>
              <a:gd name="T52" fmla="*/ 409575 w 120"/>
              <a:gd name="T53" fmla="*/ 528677 h 160"/>
              <a:gd name="T54" fmla="*/ 78502 w 120"/>
              <a:gd name="T55" fmla="*/ 236875 h 160"/>
              <a:gd name="T56" fmla="*/ 61436 w 120"/>
              <a:gd name="T57" fmla="*/ 171648 h 160"/>
              <a:gd name="T58" fmla="*/ 201374 w 120"/>
              <a:gd name="T59" fmla="*/ 27464 h 160"/>
              <a:gd name="T60" fmla="*/ 303768 w 120"/>
              <a:gd name="T61" fmla="*/ 68659 h 160"/>
              <a:gd name="T62" fmla="*/ 348139 w 120"/>
              <a:gd name="T63" fmla="*/ 171648 h 160"/>
              <a:gd name="T64" fmla="*/ 331073 w 120"/>
              <a:gd name="T65" fmla="*/ 236875 h 160"/>
              <a:gd name="T66" fmla="*/ 215027 w 120"/>
              <a:gd name="T67" fmla="*/ 432554 h 160"/>
              <a:gd name="T68" fmla="*/ 204788 w 120"/>
              <a:gd name="T69" fmla="*/ 439420 h 160"/>
              <a:gd name="T70" fmla="*/ 194548 w 120"/>
              <a:gd name="T71" fmla="*/ 432554 h 160"/>
              <a:gd name="T72" fmla="*/ 78502 w 120"/>
              <a:gd name="T73" fmla="*/ 236875 h 160"/>
              <a:gd name="T74" fmla="*/ 307181 w 120"/>
              <a:gd name="T75" fmla="*/ 480616 h 160"/>
              <a:gd name="T76" fmla="*/ 293529 w 120"/>
              <a:gd name="T77" fmla="*/ 480616 h 160"/>
              <a:gd name="T78" fmla="*/ 204788 w 120"/>
              <a:gd name="T79" fmla="*/ 521811 h 160"/>
              <a:gd name="T80" fmla="*/ 116046 w 120"/>
              <a:gd name="T81" fmla="*/ 480616 h 160"/>
              <a:gd name="T82" fmla="*/ 102394 w 120"/>
              <a:gd name="T83" fmla="*/ 480616 h 160"/>
              <a:gd name="T84" fmla="*/ 40958 w 120"/>
              <a:gd name="T85" fmla="*/ 508079 h 160"/>
              <a:gd name="T86" fmla="*/ 95568 w 120"/>
              <a:gd name="T87" fmla="*/ 391358 h 160"/>
              <a:gd name="T88" fmla="*/ 129699 w 120"/>
              <a:gd name="T89" fmla="*/ 377627 h 160"/>
              <a:gd name="T90" fmla="*/ 170656 w 120"/>
              <a:gd name="T91" fmla="*/ 446286 h 160"/>
              <a:gd name="T92" fmla="*/ 204788 w 120"/>
              <a:gd name="T93" fmla="*/ 463451 h 160"/>
              <a:gd name="T94" fmla="*/ 238919 w 120"/>
              <a:gd name="T95" fmla="*/ 446286 h 160"/>
              <a:gd name="T96" fmla="*/ 279876 w 120"/>
              <a:gd name="T97" fmla="*/ 377627 h 160"/>
              <a:gd name="T98" fmla="*/ 314008 w 120"/>
              <a:gd name="T99" fmla="*/ 391358 h 160"/>
              <a:gd name="T100" fmla="*/ 368618 w 120"/>
              <a:gd name="T101" fmla="*/ 508079 h 160"/>
              <a:gd name="T102" fmla="*/ 307181 w 120"/>
              <a:gd name="T103" fmla="*/ 480616 h 160"/>
              <a:gd name="T104" fmla="*/ 204788 w 120"/>
              <a:gd name="T105" fmla="*/ 109855 h 160"/>
              <a:gd name="T106" fmla="*/ 143351 w 120"/>
              <a:gd name="T107" fmla="*/ 171648 h 160"/>
              <a:gd name="T108" fmla="*/ 204788 w 120"/>
              <a:gd name="T109" fmla="*/ 233442 h 160"/>
              <a:gd name="T110" fmla="*/ 266224 w 120"/>
              <a:gd name="T111" fmla="*/ 171648 h 160"/>
              <a:gd name="T112" fmla="*/ 204788 w 120"/>
              <a:gd name="T113" fmla="*/ 109855 h 160"/>
              <a:gd name="T114" fmla="*/ 204788 w 120"/>
              <a:gd name="T115" fmla="*/ 205978 h 160"/>
              <a:gd name="T116" fmla="*/ 170656 w 120"/>
              <a:gd name="T117" fmla="*/ 171648 h 160"/>
              <a:gd name="T118" fmla="*/ 204788 w 120"/>
              <a:gd name="T119" fmla="*/ 137319 h 160"/>
              <a:gd name="T120" fmla="*/ 238919 w 120"/>
              <a:gd name="T121" fmla="*/ 171648 h 160"/>
              <a:gd name="T122" fmla="*/ 204788 w 120"/>
              <a:gd name="T123" fmla="*/ 205978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60">
                <a:moveTo>
                  <a:pt x="120" y="154"/>
                </a:moveTo>
                <a:cubicBezTo>
                  <a:pt x="99" y="110"/>
                  <a:pt x="99" y="110"/>
                  <a:pt x="99" y="110"/>
                </a:cubicBezTo>
                <a:cubicBezTo>
                  <a:pt x="98" y="109"/>
                  <a:pt x="97" y="108"/>
                  <a:pt x="97" y="108"/>
                </a:cubicBezTo>
                <a:cubicBezTo>
                  <a:pt x="86" y="103"/>
                  <a:pt x="86" y="103"/>
                  <a:pt x="86" y="103"/>
                </a:cubicBezTo>
                <a:cubicBezTo>
                  <a:pt x="104" y="73"/>
                  <a:pt x="104" y="73"/>
                  <a:pt x="104" y="73"/>
                </a:cubicBezTo>
                <a:cubicBezTo>
                  <a:pt x="104" y="73"/>
                  <a:pt x="104" y="73"/>
                  <a:pt x="104" y="72"/>
                </a:cubicBezTo>
                <a:cubicBezTo>
                  <a:pt x="108" y="65"/>
                  <a:pt x="110" y="58"/>
                  <a:pt x="110" y="50"/>
                </a:cubicBezTo>
                <a:cubicBezTo>
                  <a:pt x="110" y="36"/>
                  <a:pt x="105" y="24"/>
                  <a:pt x="95" y="14"/>
                </a:cubicBezTo>
                <a:cubicBezTo>
                  <a:pt x="85" y="5"/>
                  <a:pt x="73" y="0"/>
                  <a:pt x="59" y="0"/>
                </a:cubicBezTo>
                <a:cubicBezTo>
                  <a:pt x="46" y="0"/>
                  <a:pt x="34" y="5"/>
                  <a:pt x="25" y="15"/>
                </a:cubicBezTo>
                <a:cubicBezTo>
                  <a:pt x="15" y="24"/>
                  <a:pt x="10" y="36"/>
                  <a:pt x="10" y="49"/>
                </a:cubicBezTo>
                <a:cubicBezTo>
                  <a:pt x="10" y="57"/>
                  <a:pt x="12" y="65"/>
                  <a:pt x="16" y="72"/>
                </a:cubicBezTo>
                <a:cubicBezTo>
                  <a:pt x="16" y="73"/>
                  <a:pt x="16" y="73"/>
                  <a:pt x="16" y="7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23" y="108"/>
                  <a:pt x="23" y="108"/>
                  <a:pt x="23" y="108"/>
                </a:cubicBezTo>
                <a:cubicBezTo>
                  <a:pt x="23" y="108"/>
                  <a:pt x="22" y="109"/>
                  <a:pt x="21" y="110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0" y="158"/>
                  <a:pt x="1" y="159"/>
                </a:cubicBezTo>
                <a:cubicBezTo>
                  <a:pt x="2" y="160"/>
                  <a:pt x="4" y="160"/>
                  <a:pt x="6" y="160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59" y="160"/>
                  <a:pt x="61" y="160"/>
                  <a:pt x="62" y="160"/>
                </a:cubicBezTo>
                <a:cubicBezTo>
                  <a:pt x="88" y="148"/>
                  <a:pt x="88" y="148"/>
                  <a:pt x="88" y="148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5" y="160"/>
                  <a:pt x="116" y="160"/>
                  <a:pt x="116" y="160"/>
                </a:cubicBezTo>
                <a:cubicBezTo>
                  <a:pt x="117" y="160"/>
                  <a:pt x="118" y="160"/>
                  <a:pt x="119" y="159"/>
                </a:cubicBezTo>
                <a:cubicBezTo>
                  <a:pt x="120" y="158"/>
                  <a:pt x="120" y="156"/>
                  <a:pt x="120" y="154"/>
                </a:cubicBezTo>
                <a:close/>
                <a:moveTo>
                  <a:pt x="23" y="69"/>
                </a:moveTo>
                <a:cubicBezTo>
                  <a:pt x="20" y="63"/>
                  <a:pt x="18" y="56"/>
                  <a:pt x="18" y="50"/>
                </a:cubicBezTo>
                <a:cubicBezTo>
                  <a:pt x="18" y="27"/>
                  <a:pt x="37" y="8"/>
                  <a:pt x="59" y="8"/>
                </a:cubicBezTo>
                <a:cubicBezTo>
                  <a:pt x="71" y="8"/>
                  <a:pt x="81" y="12"/>
                  <a:pt x="89" y="20"/>
                </a:cubicBezTo>
                <a:cubicBezTo>
                  <a:pt x="97" y="28"/>
                  <a:pt x="102" y="38"/>
                  <a:pt x="102" y="50"/>
                </a:cubicBezTo>
                <a:cubicBezTo>
                  <a:pt x="102" y="56"/>
                  <a:pt x="100" y="63"/>
                  <a:pt x="97" y="69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2" y="127"/>
                  <a:pt x="61" y="128"/>
                  <a:pt x="60" y="128"/>
                </a:cubicBezTo>
                <a:cubicBezTo>
                  <a:pt x="59" y="128"/>
                  <a:pt x="58" y="127"/>
                  <a:pt x="57" y="126"/>
                </a:cubicBezTo>
                <a:lnTo>
                  <a:pt x="23" y="69"/>
                </a:lnTo>
                <a:close/>
                <a:moveTo>
                  <a:pt x="90" y="140"/>
                </a:moveTo>
                <a:cubicBezTo>
                  <a:pt x="89" y="140"/>
                  <a:pt x="87" y="140"/>
                  <a:pt x="86" y="140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3" y="140"/>
                  <a:pt x="31" y="140"/>
                  <a:pt x="30" y="140"/>
                </a:cubicBezTo>
                <a:cubicBezTo>
                  <a:pt x="12" y="148"/>
                  <a:pt x="12" y="148"/>
                  <a:pt x="12" y="148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52" y="133"/>
                  <a:pt x="56" y="135"/>
                  <a:pt x="60" y="135"/>
                </a:cubicBezTo>
                <a:cubicBezTo>
                  <a:pt x="64" y="135"/>
                  <a:pt x="68" y="133"/>
                  <a:pt x="70" y="130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108" y="148"/>
                  <a:pt x="108" y="148"/>
                  <a:pt x="108" y="148"/>
                </a:cubicBezTo>
                <a:lnTo>
                  <a:pt x="90" y="140"/>
                </a:lnTo>
                <a:close/>
                <a:moveTo>
                  <a:pt x="60" y="32"/>
                </a:moveTo>
                <a:cubicBezTo>
                  <a:pt x="50" y="32"/>
                  <a:pt x="42" y="40"/>
                  <a:pt x="42" y="50"/>
                </a:cubicBezTo>
                <a:cubicBezTo>
                  <a:pt x="42" y="60"/>
                  <a:pt x="50" y="68"/>
                  <a:pt x="60" y="68"/>
                </a:cubicBezTo>
                <a:cubicBezTo>
                  <a:pt x="70" y="68"/>
                  <a:pt x="78" y="60"/>
                  <a:pt x="78" y="50"/>
                </a:cubicBezTo>
                <a:cubicBezTo>
                  <a:pt x="78" y="40"/>
                  <a:pt x="70" y="32"/>
                  <a:pt x="60" y="32"/>
                </a:cubicBezTo>
                <a:close/>
                <a:moveTo>
                  <a:pt x="60" y="60"/>
                </a:moveTo>
                <a:cubicBezTo>
                  <a:pt x="54" y="60"/>
                  <a:pt x="50" y="55"/>
                  <a:pt x="50" y="50"/>
                </a:cubicBezTo>
                <a:cubicBezTo>
                  <a:pt x="50" y="44"/>
                  <a:pt x="54" y="40"/>
                  <a:pt x="60" y="40"/>
                </a:cubicBezTo>
                <a:cubicBezTo>
                  <a:pt x="66" y="40"/>
                  <a:pt x="70" y="44"/>
                  <a:pt x="70" y="50"/>
                </a:cubicBezTo>
                <a:cubicBezTo>
                  <a:pt x="70" y="55"/>
                  <a:pt x="66" y="60"/>
                  <a:pt x="6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" name="Freeform 137">
            <a:extLst>
              <a:ext uri="{FF2B5EF4-FFF2-40B4-BE49-F238E27FC236}">
                <a16:creationId xmlns:a16="http://schemas.microsoft.com/office/drawing/2014/main" id="{E9887A54-613A-444A-A5B1-1670CA8A3703}"/>
              </a:ext>
            </a:extLst>
          </p:cNvPr>
          <p:cNvSpPr>
            <a:spLocks/>
          </p:cNvSpPr>
          <p:nvPr/>
        </p:nvSpPr>
        <p:spPr bwMode="auto">
          <a:xfrm>
            <a:off x="8754406" y="1301093"/>
            <a:ext cx="376568" cy="429832"/>
          </a:xfrm>
          <a:custGeom>
            <a:avLst/>
            <a:gdLst>
              <a:gd name="T0" fmla="*/ 482600 w 141"/>
              <a:gd name="T1" fmla="*/ 244445 h 160"/>
              <a:gd name="T2" fmla="*/ 243011 w 141"/>
              <a:gd name="T3" fmla="*/ 0 h 160"/>
              <a:gd name="T4" fmla="*/ 0 w 141"/>
              <a:gd name="T5" fmla="*/ 244445 h 160"/>
              <a:gd name="T6" fmla="*/ 13691 w 141"/>
              <a:gd name="T7" fmla="*/ 258217 h 160"/>
              <a:gd name="T8" fmla="*/ 27382 w 141"/>
              <a:gd name="T9" fmla="*/ 244445 h 160"/>
              <a:gd name="T10" fmla="*/ 243011 w 141"/>
              <a:gd name="T11" fmla="*/ 27543 h 160"/>
              <a:gd name="T12" fmla="*/ 455218 w 141"/>
              <a:gd name="T13" fmla="*/ 244445 h 160"/>
              <a:gd name="T14" fmla="*/ 243011 w 141"/>
              <a:gd name="T15" fmla="*/ 457905 h 160"/>
              <a:gd name="T16" fmla="*/ 215630 w 141"/>
              <a:gd name="T17" fmla="*/ 457905 h 160"/>
              <a:gd name="T18" fmla="*/ 253279 w 141"/>
              <a:gd name="T19" fmla="*/ 416590 h 160"/>
              <a:gd name="T20" fmla="*/ 249857 w 141"/>
              <a:gd name="T21" fmla="*/ 395933 h 160"/>
              <a:gd name="T22" fmla="*/ 232743 w 141"/>
              <a:gd name="T23" fmla="*/ 399376 h 160"/>
              <a:gd name="T24" fmla="*/ 181403 w 141"/>
              <a:gd name="T25" fmla="*/ 454462 h 160"/>
              <a:gd name="T26" fmla="*/ 181403 w 141"/>
              <a:gd name="T27" fmla="*/ 488891 h 160"/>
              <a:gd name="T28" fmla="*/ 232743 w 141"/>
              <a:gd name="T29" fmla="*/ 547420 h 160"/>
              <a:gd name="T30" fmla="*/ 243011 w 141"/>
              <a:gd name="T31" fmla="*/ 550863 h 160"/>
              <a:gd name="T32" fmla="*/ 249857 w 141"/>
              <a:gd name="T33" fmla="*/ 547420 h 160"/>
              <a:gd name="T34" fmla="*/ 253279 w 141"/>
              <a:gd name="T35" fmla="*/ 526763 h 160"/>
              <a:gd name="T36" fmla="*/ 215630 w 141"/>
              <a:gd name="T37" fmla="*/ 485448 h 160"/>
              <a:gd name="T38" fmla="*/ 243011 w 141"/>
              <a:gd name="T39" fmla="*/ 485448 h 160"/>
              <a:gd name="T40" fmla="*/ 482600 w 141"/>
              <a:gd name="T41" fmla="*/ 244445 h 16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1" h="160">
                <a:moveTo>
                  <a:pt x="141" y="71"/>
                </a:moveTo>
                <a:cubicBezTo>
                  <a:pt x="141" y="32"/>
                  <a:pt x="110" y="0"/>
                  <a:pt x="71" y="0"/>
                </a:cubicBezTo>
                <a:cubicBezTo>
                  <a:pt x="32" y="0"/>
                  <a:pt x="0" y="32"/>
                  <a:pt x="0" y="71"/>
                </a:cubicBezTo>
                <a:cubicBezTo>
                  <a:pt x="0" y="73"/>
                  <a:pt x="2" y="75"/>
                  <a:pt x="4" y="75"/>
                </a:cubicBezTo>
                <a:cubicBezTo>
                  <a:pt x="7" y="75"/>
                  <a:pt x="8" y="73"/>
                  <a:pt x="8" y="71"/>
                </a:cubicBezTo>
                <a:cubicBezTo>
                  <a:pt x="8" y="36"/>
                  <a:pt x="36" y="8"/>
                  <a:pt x="71" y="8"/>
                </a:cubicBezTo>
                <a:cubicBezTo>
                  <a:pt x="105" y="8"/>
                  <a:pt x="133" y="36"/>
                  <a:pt x="133" y="71"/>
                </a:cubicBezTo>
                <a:cubicBezTo>
                  <a:pt x="133" y="105"/>
                  <a:pt x="105" y="133"/>
                  <a:pt x="71" y="133"/>
                </a:cubicBezTo>
                <a:cubicBezTo>
                  <a:pt x="63" y="133"/>
                  <a:pt x="63" y="133"/>
                  <a:pt x="63" y="133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5" y="120"/>
                  <a:pt x="75" y="117"/>
                  <a:pt x="73" y="115"/>
                </a:cubicBezTo>
                <a:cubicBezTo>
                  <a:pt x="72" y="114"/>
                  <a:pt x="69" y="114"/>
                  <a:pt x="68" y="116"/>
                </a:cubicBezTo>
                <a:cubicBezTo>
                  <a:pt x="53" y="132"/>
                  <a:pt x="53" y="132"/>
                  <a:pt x="53" y="132"/>
                </a:cubicBezTo>
                <a:cubicBezTo>
                  <a:pt x="50" y="135"/>
                  <a:pt x="50" y="139"/>
                  <a:pt x="53" y="142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60"/>
                  <a:pt x="70" y="160"/>
                  <a:pt x="71" y="160"/>
                </a:cubicBezTo>
                <a:cubicBezTo>
                  <a:pt x="72" y="160"/>
                  <a:pt x="73" y="160"/>
                  <a:pt x="73" y="159"/>
                </a:cubicBezTo>
                <a:cubicBezTo>
                  <a:pt x="75" y="157"/>
                  <a:pt x="75" y="155"/>
                  <a:pt x="74" y="153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110" y="141"/>
                  <a:pt x="141" y="110"/>
                  <a:pt x="141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Freeform 138">
            <a:extLst>
              <a:ext uri="{FF2B5EF4-FFF2-40B4-BE49-F238E27FC236}">
                <a16:creationId xmlns:a16="http://schemas.microsoft.com/office/drawing/2014/main" id="{F93F807A-BB20-4885-AFC9-EC9E16B257CE}"/>
              </a:ext>
            </a:extLst>
          </p:cNvPr>
          <p:cNvSpPr>
            <a:spLocks/>
          </p:cNvSpPr>
          <p:nvPr/>
        </p:nvSpPr>
        <p:spPr bwMode="auto">
          <a:xfrm>
            <a:off x="8728902" y="2372845"/>
            <a:ext cx="428594" cy="301006"/>
          </a:xfrm>
          <a:custGeom>
            <a:avLst/>
            <a:gdLst>
              <a:gd name="T0" fmla="*/ 412809 w 161"/>
              <a:gd name="T1" fmla="*/ 110218 h 112"/>
              <a:gd name="T2" fmla="*/ 40940 w 161"/>
              <a:gd name="T3" fmla="*/ 110218 h 112"/>
              <a:gd name="T4" fmla="*/ 119408 w 161"/>
              <a:gd name="T5" fmla="*/ 24110 h 112"/>
              <a:gd name="T6" fmla="*/ 119408 w 161"/>
              <a:gd name="T7" fmla="*/ 3444 h 112"/>
              <a:gd name="T8" fmla="*/ 98938 w 161"/>
              <a:gd name="T9" fmla="*/ 3444 h 112"/>
              <a:gd name="T10" fmla="*/ 10235 w 161"/>
              <a:gd name="T11" fmla="*/ 103329 h 112"/>
              <a:gd name="T12" fmla="*/ 10235 w 161"/>
              <a:gd name="T13" fmla="*/ 148105 h 112"/>
              <a:gd name="T14" fmla="*/ 98938 w 161"/>
              <a:gd name="T15" fmla="*/ 247991 h 112"/>
              <a:gd name="T16" fmla="*/ 109173 w 161"/>
              <a:gd name="T17" fmla="*/ 251435 h 112"/>
              <a:gd name="T18" fmla="*/ 119408 w 161"/>
              <a:gd name="T19" fmla="*/ 247991 h 112"/>
              <a:gd name="T20" fmla="*/ 119408 w 161"/>
              <a:gd name="T21" fmla="*/ 227325 h 112"/>
              <a:gd name="T22" fmla="*/ 40940 w 161"/>
              <a:gd name="T23" fmla="*/ 141217 h 112"/>
              <a:gd name="T24" fmla="*/ 412809 w 161"/>
              <a:gd name="T25" fmla="*/ 141217 h 112"/>
              <a:gd name="T26" fmla="*/ 521982 w 161"/>
              <a:gd name="T27" fmla="*/ 247991 h 112"/>
              <a:gd name="T28" fmla="*/ 412809 w 161"/>
              <a:gd name="T29" fmla="*/ 358209 h 112"/>
              <a:gd name="T30" fmla="*/ 347988 w 161"/>
              <a:gd name="T31" fmla="*/ 358209 h 112"/>
              <a:gd name="T32" fmla="*/ 334341 w 161"/>
              <a:gd name="T33" fmla="*/ 371986 h 112"/>
              <a:gd name="T34" fmla="*/ 347988 w 161"/>
              <a:gd name="T35" fmla="*/ 385763 h 112"/>
              <a:gd name="T36" fmla="*/ 412809 w 161"/>
              <a:gd name="T37" fmla="*/ 385763 h 112"/>
              <a:gd name="T38" fmla="*/ 549275 w 161"/>
              <a:gd name="T39" fmla="*/ 247991 h 112"/>
              <a:gd name="T40" fmla="*/ 412809 w 161"/>
              <a:gd name="T41" fmla="*/ 110218 h 1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1" h="112">
                <a:moveTo>
                  <a:pt x="121" y="32"/>
                </a:moveTo>
                <a:cubicBezTo>
                  <a:pt x="121" y="32"/>
                  <a:pt x="12" y="32"/>
                  <a:pt x="12" y="32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5"/>
                  <a:pt x="37" y="3"/>
                  <a:pt x="35" y="1"/>
                </a:cubicBezTo>
                <a:cubicBezTo>
                  <a:pt x="33" y="0"/>
                  <a:pt x="31" y="0"/>
                  <a:pt x="29" y="1"/>
                </a:cubicBezTo>
                <a:cubicBezTo>
                  <a:pt x="3" y="30"/>
                  <a:pt x="3" y="30"/>
                  <a:pt x="3" y="30"/>
                </a:cubicBezTo>
                <a:cubicBezTo>
                  <a:pt x="0" y="34"/>
                  <a:pt x="0" y="39"/>
                  <a:pt x="3" y="43"/>
                </a:cubicBezTo>
                <a:cubicBezTo>
                  <a:pt x="29" y="72"/>
                  <a:pt x="29" y="72"/>
                  <a:pt x="29" y="72"/>
                </a:cubicBezTo>
                <a:cubicBezTo>
                  <a:pt x="30" y="72"/>
                  <a:pt x="31" y="73"/>
                  <a:pt x="32" y="73"/>
                </a:cubicBezTo>
                <a:cubicBezTo>
                  <a:pt x="33" y="73"/>
                  <a:pt x="34" y="73"/>
                  <a:pt x="35" y="72"/>
                </a:cubicBezTo>
                <a:cubicBezTo>
                  <a:pt x="37" y="70"/>
                  <a:pt x="37" y="68"/>
                  <a:pt x="35" y="66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1" y="41"/>
                  <a:pt x="121" y="41"/>
                </a:cubicBezTo>
                <a:cubicBezTo>
                  <a:pt x="139" y="41"/>
                  <a:pt x="153" y="55"/>
                  <a:pt x="153" y="72"/>
                </a:cubicBezTo>
                <a:cubicBezTo>
                  <a:pt x="153" y="90"/>
                  <a:pt x="139" y="104"/>
                  <a:pt x="121" y="104"/>
                </a:cubicBezTo>
                <a:cubicBezTo>
                  <a:pt x="102" y="104"/>
                  <a:pt x="102" y="104"/>
                  <a:pt x="102" y="104"/>
                </a:cubicBezTo>
                <a:cubicBezTo>
                  <a:pt x="100" y="104"/>
                  <a:pt x="98" y="106"/>
                  <a:pt x="98" y="108"/>
                </a:cubicBezTo>
                <a:cubicBezTo>
                  <a:pt x="98" y="110"/>
                  <a:pt x="100" y="112"/>
                  <a:pt x="102" y="112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43" y="112"/>
                  <a:pt x="161" y="94"/>
                  <a:pt x="161" y="72"/>
                </a:cubicBezTo>
                <a:cubicBezTo>
                  <a:pt x="161" y="50"/>
                  <a:pt x="143" y="32"/>
                  <a:pt x="121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" name="Freeform 139">
            <a:extLst>
              <a:ext uri="{FF2B5EF4-FFF2-40B4-BE49-F238E27FC236}">
                <a16:creationId xmlns:a16="http://schemas.microsoft.com/office/drawing/2014/main" id="{DFDE698A-2DFD-4C2D-8789-84B724C9738F}"/>
              </a:ext>
            </a:extLst>
          </p:cNvPr>
          <p:cNvSpPr>
            <a:spLocks noEditPoints="1"/>
          </p:cNvSpPr>
          <p:nvPr/>
        </p:nvSpPr>
        <p:spPr bwMode="auto">
          <a:xfrm>
            <a:off x="8738537" y="3309318"/>
            <a:ext cx="426116" cy="428596"/>
          </a:xfrm>
          <a:custGeom>
            <a:avLst/>
            <a:gdLst>
              <a:gd name="T0" fmla="*/ 0 w 160"/>
              <a:gd name="T1" fmla="*/ 473750 h 160"/>
              <a:gd name="T2" fmla="*/ 153591 w 160"/>
              <a:gd name="T3" fmla="*/ 473750 h 160"/>
              <a:gd name="T4" fmla="*/ 75089 w 160"/>
              <a:gd name="T5" fmla="*/ 518378 h 160"/>
              <a:gd name="T6" fmla="*/ 75089 w 160"/>
              <a:gd name="T7" fmla="*/ 425688 h 160"/>
              <a:gd name="T8" fmla="*/ 75089 w 160"/>
              <a:gd name="T9" fmla="*/ 518378 h 160"/>
              <a:gd name="T10" fmla="*/ 255984 w 160"/>
              <a:gd name="T11" fmla="*/ 291802 h 160"/>
              <a:gd name="T12" fmla="*/ 13653 w 160"/>
              <a:gd name="T13" fmla="*/ 185380 h 160"/>
              <a:gd name="T14" fmla="*/ 0 w 160"/>
              <a:gd name="T15" fmla="*/ 257473 h 160"/>
              <a:gd name="T16" fmla="*/ 174069 w 160"/>
              <a:gd name="T17" fmla="*/ 374194 h 160"/>
              <a:gd name="T18" fmla="*/ 290116 w 160"/>
              <a:gd name="T19" fmla="*/ 549275 h 160"/>
              <a:gd name="T20" fmla="*/ 361791 w 160"/>
              <a:gd name="T21" fmla="*/ 535543 h 160"/>
              <a:gd name="T22" fmla="*/ 334486 w 160"/>
              <a:gd name="T23" fmla="*/ 514945 h 160"/>
              <a:gd name="T24" fmla="*/ 290116 w 160"/>
              <a:gd name="T25" fmla="*/ 518378 h 160"/>
              <a:gd name="T26" fmla="*/ 194548 w 160"/>
              <a:gd name="T27" fmla="*/ 353596 h 160"/>
              <a:gd name="T28" fmla="*/ 30718 w 160"/>
              <a:gd name="T29" fmla="*/ 257473 h 160"/>
              <a:gd name="T30" fmla="*/ 34131 w 160"/>
              <a:gd name="T31" fmla="*/ 212844 h 160"/>
              <a:gd name="T32" fmla="*/ 40958 w 160"/>
              <a:gd name="T33" fmla="*/ 209411 h 160"/>
              <a:gd name="T34" fmla="*/ 337899 w 160"/>
              <a:gd name="T35" fmla="*/ 508079 h 160"/>
              <a:gd name="T36" fmla="*/ 546100 w 160"/>
              <a:gd name="T37" fmla="*/ 504646 h 160"/>
              <a:gd name="T38" fmla="*/ 382270 w 160"/>
              <a:gd name="T39" fmla="*/ 168215 h 160"/>
              <a:gd name="T40" fmla="*/ 44371 w 160"/>
              <a:gd name="T41" fmla="*/ 0 h 160"/>
              <a:gd name="T42" fmla="*/ 0 w 160"/>
              <a:gd name="T43" fmla="*/ 41196 h 160"/>
              <a:gd name="T44" fmla="*/ 34131 w 160"/>
              <a:gd name="T45" fmla="*/ 120154 h 160"/>
              <a:gd name="T46" fmla="*/ 382270 w 160"/>
              <a:gd name="T47" fmla="*/ 370761 h 160"/>
              <a:gd name="T48" fmla="*/ 467598 w 160"/>
              <a:gd name="T49" fmla="*/ 549275 h 160"/>
              <a:gd name="T50" fmla="*/ 535861 w 160"/>
              <a:gd name="T51" fmla="*/ 535543 h 160"/>
              <a:gd name="T52" fmla="*/ 511969 w 160"/>
              <a:gd name="T53" fmla="*/ 514945 h 160"/>
              <a:gd name="T54" fmla="*/ 467598 w 160"/>
              <a:gd name="T55" fmla="*/ 518378 h 160"/>
              <a:gd name="T56" fmla="*/ 409575 w 160"/>
              <a:gd name="T57" fmla="*/ 353596 h 160"/>
              <a:gd name="T58" fmla="*/ 37544 w 160"/>
              <a:gd name="T59" fmla="*/ 89257 h 160"/>
              <a:gd name="T60" fmla="*/ 30718 w 160"/>
              <a:gd name="T61" fmla="*/ 41196 h 160"/>
              <a:gd name="T62" fmla="*/ 40958 w 160"/>
              <a:gd name="T63" fmla="*/ 30897 h 160"/>
              <a:gd name="T64" fmla="*/ 215027 w 160"/>
              <a:gd name="T65" fmla="*/ 85824 h 160"/>
              <a:gd name="T66" fmla="*/ 460772 w 160"/>
              <a:gd name="T67" fmla="*/ 336431 h 160"/>
              <a:gd name="T68" fmla="*/ 511969 w 160"/>
              <a:gd name="T69" fmla="*/ 514945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60">
                <a:moveTo>
                  <a:pt x="22" y="115"/>
                </a:moveTo>
                <a:cubicBezTo>
                  <a:pt x="10" y="115"/>
                  <a:pt x="0" y="125"/>
                  <a:pt x="0" y="138"/>
                </a:cubicBezTo>
                <a:cubicBezTo>
                  <a:pt x="0" y="150"/>
                  <a:pt x="10" y="160"/>
                  <a:pt x="22" y="160"/>
                </a:cubicBezTo>
                <a:cubicBezTo>
                  <a:pt x="35" y="160"/>
                  <a:pt x="45" y="150"/>
                  <a:pt x="45" y="138"/>
                </a:cubicBezTo>
                <a:cubicBezTo>
                  <a:pt x="45" y="125"/>
                  <a:pt x="35" y="115"/>
                  <a:pt x="22" y="115"/>
                </a:cubicBezTo>
                <a:close/>
                <a:moveTo>
                  <a:pt x="22" y="151"/>
                </a:moveTo>
                <a:cubicBezTo>
                  <a:pt x="15" y="151"/>
                  <a:pt x="9" y="145"/>
                  <a:pt x="9" y="138"/>
                </a:cubicBezTo>
                <a:cubicBezTo>
                  <a:pt x="9" y="130"/>
                  <a:pt x="15" y="124"/>
                  <a:pt x="22" y="124"/>
                </a:cubicBezTo>
                <a:cubicBezTo>
                  <a:pt x="30" y="124"/>
                  <a:pt x="36" y="130"/>
                  <a:pt x="36" y="138"/>
                </a:cubicBezTo>
                <a:cubicBezTo>
                  <a:pt x="36" y="145"/>
                  <a:pt x="30" y="151"/>
                  <a:pt x="22" y="151"/>
                </a:cubicBezTo>
                <a:close/>
                <a:moveTo>
                  <a:pt x="108" y="146"/>
                </a:moveTo>
                <a:cubicBezTo>
                  <a:pt x="103" y="123"/>
                  <a:pt x="92" y="102"/>
                  <a:pt x="75" y="85"/>
                </a:cubicBezTo>
                <a:cubicBezTo>
                  <a:pt x="59" y="68"/>
                  <a:pt x="37" y="57"/>
                  <a:pt x="14" y="52"/>
                </a:cubicBezTo>
                <a:cubicBezTo>
                  <a:pt x="11" y="51"/>
                  <a:pt x="7" y="52"/>
                  <a:pt x="4" y="54"/>
                </a:cubicBezTo>
                <a:cubicBezTo>
                  <a:pt x="2" y="57"/>
                  <a:pt x="0" y="60"/>
                  <a:pt x="0" y="64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81"/>
                  <a:pt x="4" y="85"/>
                  <a:pt x="9" y="87"/>
                </a:cubicBezTo>
                <a:cubicBezTo>
                  <a:pt x="25" y="90"/>
                  <a:pt x="39" y="98"/>
                  <a:pt x="51" y="109"/>
                </a:cubicBezTo>
                <a:cubicBezTo>
                  <a:pt x="62" y="121"/>
                  <a:pt x="70" y="135"/>
                  <a:pt x="73" y="151"/>
                </a:cubicBezTo>
                <a:cubicBezTo>
                  <a:pt x="75" y="156"/>
                  <a:pt x="79" y="160"/>
                  <a:pt x="85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00" y="160"/>
                  <a:pt x="103" y="158"/>
                  <a:pt x="106" y="156"/>
                </a:cubicBezTo>
                <a:cubicBezTo>
                  <a:pt x="108" y="153"/>
                  <a:pt x="109" y="149"/>
                  <a:pt x="108" y="146"/>
                </a:cubicBezTo>
                <a:close/>
                <a:moveTo>
                  <a:pt x="98" y="150"/>
                </a:moveTo>
                <a:cubicBezTo>
                  <a:pt x="98" y="150"/>
                  <a:pt x="97" y="151"/>
                  <a:pt x="96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4" y="151"/>
                  <a:pt x="83" y="150"/>
                  <a:pt x="83" y="149"/>
                </a:cubicBezTo>
                <a:cubicBezTo>
                  <a:pt x="79" y="131"/>
                  <a:pt x="70" y="115"/>
                  <a:pt x="57" y="103"/>
                </a:cubicBezTo>
                <a:cubicBezTo>
                  <a:pt x="45" y="90"/>
                  <a:pt x="29" y="81"/>
                  <a:pt x="11" y="77"/>
                </a:cubicBezTo>
                <a:cubicBezTo>
                  <a:pt x="10" y="77"/>
                  <a:pt x="9" y="76"/>
                  <a:pt x="9" y="75"/>
                </a:cubicBezTo>
                <a:cubicBezTo>
                  <a:pt x="9" y="64"/>
                  <a:pt x="9" y="64"/>
                  <a:pt x="9" y="64"/>
                </a:cubicBezTo>
                <a:cubicBezTo>
                  <a:pt x="9" y="63"/>
                  <a:pt x="10" y="62"/>
                  <a:pt x="10" y="62"/>
                </a:cubicBezTo>
                <a:cubicBezTo>
                  <a:pt x="11" y="61"/>
                  <a:pt x="11" y="61"/>
                  <a:pt x="12" y="61"/>
                </a:cubicBezTo>
                <a:cubicBezTo>
                  <a:pt x="12" y="61"/>
                  <a:pt x="12" y="61"/>
                  <a:pt x="12" y="61"/>
                </a:cubicBezTo>
                <a:cubicBezTo>
                  <a:pt x="34" y="65"/>
                  <a:pt x="53" y="76"/>
                  <a:pt x="69" y="92"/>
                </a:cubicBezTo>
                <a:cubicBezTo>
                  <a:pt x="84" y="107"/>
                  <a:pt x="95" y="126"/>
                  <a:pt x="99" y="148"/>
                </a:cubicBezTo>
                <a:cubicBezTo>
                  <a:pt x="99" y="149"/>
                  <a:pt x="99" y="149"/>
                  <a:pt x="98" y="150"/>
                </a:cubicBezTo>
                <a:close/>
                <a:moveTo>
                  <a:pt x="160" y="147"/>
                </a:moveTo>
                <a:cubicBezTo>
                  <a:pt x="157" y="128"/>
                  <a:pt x="152" y="110"/>
                  <a:pt x="144" y="93"/>
                </a:cubicBezTo>
                <a:cubicBezTo>
                  <a:pt x="136" y="77"/>
                  <a:pt x="125" y="62"/>
                  <a:pt x="112" y="49"/>
                </a:cubicBezTo>
                <a:cubicBezTo>
                  <a:pt x="99" y="36"/>
                  <a:pt x="84" y="25"/>
                  <a:pt x="67" y="17"/>
                </a:cubicBezTo>
                <a:cubicBezTo>
                  <a:pt x="50" y="8"/>
                  <a:pt x="32" y="3"/>
                  <a:pt x="13" y="0"/>
                </a:cubicBezTo>
                <a:cubicBezTo>
                  <a:pt x="10" y="0"/>
                  <a:pt x="7" y="1"/>
                  <a:pt x="4" y="3"/>
                </a:cubicBezTo>
                <a:cubicBezTo>
                  <a:pt x="1" y="5"/>
                  <a:pt x="0" y="8"/>
                  <a:pt x="0" y="1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9"/>
                  <a:pt x="4" y="34"/>
                  <a:pt x="10" y="35"/>
                </a:cubicBezTo>
                <a:cubicBezTo>
                  <a:pt x="39" y="39"/>
                  <a:pt x="65" y="52"/>
                  <a:pt x="86" y="72"/>
                </a:cubicBezTo>
                <a:cubicBezTo>
                  <a:pt x="96" y="83"/>
                  <a:pt x="105" y="95"/>
                  <a:pt x="112" y="108"/>
                </a:cubicBezTo>
                <a:cubicBezTo>
                  <a:pt x="118" y="121"/>
                  <a:pt x="123" y="135"/>
                  <a:pt x="125" y="150"/>
                </a:cubicBezTo>
                <a:cubicBezTo>
                  <a:pt x="126" y="156"/>
                  <a:pt x="131" y="160"/>
                  <a:pt x="137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2" y="160"/>
                  <a:pt x="155" y="159"/>
                  <a:pt x="157" y="156"/>
                </a:cubicBezTo>
                <a:cubicBezTo>
                  <a:pt x="159" y="153"/>
                  <a:pt x="160" y="150"/>
                  <a:pt x="160" y="147"/>
                </a:cubicBezTo>
                <a:close/>
                <a:moveTo>
                  <a:pt x="150" y="150"/>
                </a:moveTo>
                <a:cubicBezTo>
                  <a:pt x="150" y="150"/>
                  <a:pt x="149" y="151"/>
                  <a:pt x="148" y="151"/>
                </a:cubicBezTo>
                <a:cubicBezTo>
                  <a:pt x="137" y="151"/>
                  <a:pt x="137" y="151"/>
                  <a:pt x="137" y="151"/>
                </a:cubicBezTo>
                <a:cubicBezTo>
                  <a:pt x="136" y="151"/>
                  <a:pt x="135" y="150"/>
                  <a:pt x="134" y="148"/>
                </a:cubicBezTo>
                <a:cubicBezTo>
                  <a:pt x="132" y="133"/>
                  <a:pt x="127" y="117"/>
                  <a:pt x="120" y="103"/>
                </a:cubicBezTo>
                <a:cubicBezTo>
                  <a:pt x="113" y="89"/>
                  <a:pt x="104" y="77"/>
                  <a:pt x="92" y="66"/>
                </a:cubicBezTo>
                <a:cubicBezTo>
                  <a:pt x="70" y="44"/>
                  <a:pt x="42" y="30"/>
                  <a:pt x="11" y="26"/>
                </a:cubicBezTo>
                <a:cubicBezTo>
                  <a:pt x="10" y="25"/>
                  <a:pt x="9" y="24"/>
                  <a:pt x="9" y="23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10" y="10"/>
                  <a:pt x="10" y="10"/>
                </a:cubicBezTo>
                <a:cubicBezTo>
                  <a:pt x="11" y="10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30" y="12"/>
                  <a:pt x="47" y="17"/>
                  <a:pt x="63" y="25"/>
                </a:cubicBezTo>
                <a:cubicBezTo>
                  <a:pt x="79" y="33"/>
                  <a:pt x="93" y="43"/>
                  <a:pt x="105" y="56"/>
                </a:cubicBezTo>
                <a:cubicBezTo>
                  <a:pt x="118" y="68"/>
                  <a:pt x="128" y="82"/>
                  <a:pt x="135" y="98"/>
                </a:cubicBezTo>
                <a:cubicBezTo>
                  <a:pt x="143" y="114"/>
                  <a:pt x="148" y="130"/>
                  <a:pt x="151" y="148"/>
                </a:cubicBezTo>
                <a:cubicBezTo>
                  <a:pt x="151" y="149"/>
                  <a:pt x="150" y="149"/>
                  <a:pt x="150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" name="Freeform 140">
            <a:extLst>
              <a:ext uri="{FF2B5EF4-FFF2-40B4-BE49-F238E27FC236}">
                <a16:creationId xmlns:a16="http://schemas.microsoft.com/office/drawing/2014/main" id="{C82A0942-3472-4196-A6C5-1F60D20C0EA0}"/>
              </a:ext>
            </a:extLst>
          </p:cNvPr>
          <p:cNvSpPr>
            <a:spLocks noEditPoints="1"/>
          </p:cNvSpPr>
          <p:nvPr/>
        </p:nvSpPr>
        <p:spPr bwMode="auto">
          <a:xfrm>
            <a:off x="8730917" y="4298743"/>
            <a:ext cx="426116" cy="429832"/>
          </a:xfrm>
          <a:custGeom>
            <a:avLst/>
            <a:gdLst>
              <a:gd name="T0" fmla="*/ 37544 w 160"/>
              <a:gd name="T1" fmla="*/ 0 h 160"/>
              <a:gd name="T2" fmla="*/ 0 w 160"/>
              <a:gd name="T3" fmla="*/ 141159 h 160"/>
              <a:gd name="T4" fmla="*/ 0 w 160"/>
              <a:gd name="T5" fmla="*/ 358061 h 160"/>
              <a:gd name="T6" fmla="*/ 0 w 160"/>
              <a:gd name="T7" fmla="*/ 512991 h 160"/>
              <a:gd name="T8" fmla="*/ 508556 w 160"/>
              <a:gd name="T9" fmla="*/ 550863 h 160"/>
              <a:gd name="T10" fmla="*/ 546100 w 160"/>
              <a:gd name="T11" fmla="*/ 37872 h 160"/>
              <a:gd name="T12" fmla="*/ 27305 w 160"/>
              <a:gd name="T13" fmla="*/ 154930 h 160"/>
              <a:gd name="T14" fmla="*/ 88741 w 160"/>
              <a:gd name="T15" fmla="*/ 179030 h 160"/>
              <a:gd name="T16" fmla="*/ 27305 w 160"/>
              <a:gd name="T17" fmla="*/ 154930 h 160"/>
              <a:gd name="T18" fmla="*/ 61436 w 160"/>
              <a:gd name="T19" fmla="*/ 206574 h 160"/>
              <a:gd name="T20" fmla="*/ 27305 w 160"/>
              <a:gd name="T21" fmla="*/ 344289 h 160"/>
              <a:gd name="T22" fmla="*/ 27305 w 160"/>
              <a:gd name="T23" fmla="*/ 371833 h 160"/>
              <a:gd name="T24" fmla="*/ 88741 w 160"/>
              <a:gd name="T25" fmla="*/ 395933 h 160"/>
              <a:gd name="T26" fmla="*/ 27305 w 160"/>
              <a:gd name="T27" fmla="*/ 371833 h 160"/>
              <a:gd name="T28" fmla="*/ 508556 w 160"/>
              <a:gd name="T29" fmla="*/ 523320 h 160"/>
              <a:gd name="T30" fmla="*/ 27305 w 160"/>
              <a:gd name="T31" fmla="*/ 512991 h 160"/>
              <a:gd name="T32" fmla="*/ 61436 w 160"/>
              <a:gd name="T33" fmla="*/ 423476 h 160"/>
              <a:gd name="T34" fmla="*/ 81915 w 160"/>
              <a:gd name="T35" fmla="*/ 488891 h 160"/>
              <a:gd name="T36" fmla="*/ 484664 w 160"/>
              <a:gd name="T37" fmla="*/ 468234 h 160"/>
              <a:gd name="T38" fmla="*/ 464185 w 160"/>
              <a:gd name="T39" fmla="*/ 61972 h 160"/>
              <a:gd name="T40" fmla="*/ 61436 w 160"/>
              <a:gd name="T41" fmla="*/ 82629 h 160"/>
              <a:gd name="T42" fmla="*/ 27305 w 160"/>
              <a:gd name="T43" fmla="*/ 127387 h 160"/>
              <a:gd name="T44" fmla="*/ 37544 w 160"/>
              <a:gd name="T45" fmla="*/ 27543 h 160"/>
              <a:gd name="T46" fmla="*/ 518795 w 160"/>
              <a:gd name="T47" fmla="*/ 37872 h 160"/>
              <a:gd name="T48" fmla="*/ 98981 w 160"/>
              <a:gd name="T49" fmla="*/ 344289 h 160"/>
              <a:gd name="T50" fmla="*/ 88741 w 160"/>
              <a:gd name="T51" fmla="*/ 206574 h 160"/>
              <a:gd name="T52" fmla="*/ 112633 w 160"/>
              <a:gd name="T53" fmla="*/ 192802 h 160"/>
              <a:gd name="T54" fmla="*/ 98981 w 160"/>
              <a:gd name="T55" fmla="*/ 127387 h 160"/>
              <a:gd name="T56" fmla="*/ 88741 w 160"/>
              <a:gd name="T57" fmla="*/ 89515 h 160"/>
              <a:gd name="T58" fmla="*/ 457359 w 160"/>
              <a:gd name="T59" fmla="*/ 461348 h 160"/>
              <a:gd name="T60" fmla="*/ 88741 w 160"/>
              <a:gd name="T61" fmla="*/ 423476 h 160"/>
              <a:gd name="T62" fmla="*/ 112633 w 160"/>
              <a:gd name="T63" fmla="*/ 409704 h 160"/>
              <a:gd name="T64" fmla="*/ 98981 w 160"/>
              <a:gd name="T65" fmla="*/ 344289 h 160"/>
              <a:gd name="T66" fmla="*/ 184309 w 160"/>
              <a:gd name="T67" fmla="*/ 185916 h 160"/>
              <a:gd name="T68" fmla="*/ 273050 w 160"/>
              <a:gd name="T69" fmla="*/ 402819 h 160"/>
              <a:gd name="T70" fmla="*/ 361791 w 160"/>
              <a:gd name="T71" fmla="*/ 185916 h 160"/>
              <a:gd name="T72" fmla="*/ 344726 w 160"/>
              <a:gd name="T73" fmla="*/ 265103 h 160"/>
              <a:gd name="T74" fmla="*/ 331073 w 160"/>
              <a:gd name="T75" fmla="*/ 234117 h 160"/>
              <a:gd name="T76" fmla="*/ 375444 w 160"/>
              <a:gd name="T77" fmla="*/ 265103 h 160"/>
              <a:gd name="T78" fmla="*/ 337899 w 160"/>
              <a:gd name="T79" fmla="*/ 192802 h 160"/>
              <a:gd name="T80" fmla="*/ 283289 w 160"/>
              <a:gd name="T81" fmla="*/ 203131 h 160"/>
              <a:gd name="T82" fmla="*/ 262811 w 160"/>
              <a:gd name="T83" fmla="*/ 172145 h 160"/>
              <a:gd name="T84" fmla="*/ 232093 w 160"/>
              <a:gd name="T85" fmla="*/ 216902 h 160"/>
              <a:gd name="T86" fmla="*/ 262811 w 160"/>
              <a:gd name="T87" fmla="*/ 172145 h 160"/>
              <a:gd name="T88" fmla="*/ 215027 w 160"/>
              <a:gd name="T89" fmla="*/ 234117 h 160"/>
              <a:gd name="T90" fmla="*/ 170656 w 160"/>
              <a:gd name="T91" fmla="*/ 265103 h 160"/>
              <a:gd name="T92" fmla="*/ 170656 w 160"/>
              <a:gd name="T93" fmla="*/ 285760 h 160"/>
              <a:gd name="T94" fmla="*/ 215027 w 160"/>
              <a:gd name="T95" fmla="*/ 316746 h 160"/>
              <a:gd name="T96" fmla="*/ 170656 w 160"/>
              <a:gd name="T97" fmla="*/ 285760 h 160"/>
              <a:gd name="T98" fmla="*/ 208201 w 160"/>
              <a:gd name="T99" fmla="*/ 358061 h 160"/>
              <a:gd name="T100" fmla="*/ 262811 w 160"/>
              <a:gd name="T101" fmla="*/ 347732 h 160"/>
              <a:gd name="T102" fmla="*/ 238919 w 160"/>
              <a:gd name="T103" fmla="*/ 309860 h 160"/>
              <a:gd name="T104" fmla="*/ 238919 w 160"/>
              <a:gd name="T105" fmla="*/ 241003 h 160"/>
              <a:gd name="T106" fmla="*/ 307181 w 160"/>
              <a:gd name="T107" fmla="*/ 241003 h 160"/>
              <a:gd name="T108" fmla="*/ 307181 w 160"/>
              <a:gd name="T109" fmla="*/ 309860 h 160"/>
              <a:gd name="T110" fmla="*/ 238919 w 160"/>
              <a:gd name="T111" fmla="*/ 309860 h 160"/>
              <a:gd name="T112" fmla="*/ 283289 w 160"/>
              <a:gd name="T113" fmla="*/ 347732 h 160"/>
              <a:gd name="T114" fmla="*/ 337899 w 160"/>
              <a:gd name="T115" fmla="*/ 358061 h 160"/>
              <a:gd name="T116" fmla="*/ 354965 w 160"/>
              <a:gd name="T117" fmla="*/ 340846 h 160"/>
              <a:gd name="T118" fmla="*/ 344726 w 160"/>
              <a:gd name="T119" fmla="*/ 285760 h 160"/>
              <a:gd name="T120" fmla="*/ 354965 w 160"/>
              <a:gd name="T121" fmla="*/ 340846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5" y="160"/>
                  <a:pt x="160" y="155"/>
                  <a:pt x="160" y="149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8" y="45"/>
                </a:moveTo>
                <a:cubicBezTo>
                  <a:pt x="26" y="45"/>
                  <a:pt x="26" y="45"/>
                  <a:pt x="26" y="45"/>
                </a:cubicBezTo>
                <a:cubicBezTo>
                  <a:pt x="26" y="52"/>
                  <a:pt x="26" y="52"/>
                  <a:pt x="26" y="52"/>
                </a:cubicBezTo>
                <a:cubicBezTo>
                  <a:pt x="8" y="52"/>
                  <a:pt x="8" y="52"/>
                  <a:pt x="8" y="52"/>
                </a:cubicBezTo>
                <a:lnTo>
                  <a:pt x="8" y="45"/>
                </a:lnTo>
                <a:close/>
                <a:moveTo>
                  <a:pt x="8" y="60"/>
                </a:moveTo>
                <a:cubicBezTo>
                  <a:pt x="18" y="60"/>
                  <a:pt x="18" y="60"/>
                  <a:pt x="18" y="60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8" y="100"/>
                  <a:pt x="8" y="100"/>
                  <a:pt x="8" y="100"/>
                </a:cubicBezTo>
                <a:lnTo>
                  <a:pt x="8" y="60"/>
                </a:lnTo>
                <a:close/>
                <a:moveTo>
                  <a:pt x="8" y="108"/>
                </a:moveTo>
                <a:cubicBezTo>
                  <a:pt x="26" y="108"/>
                  <a:pt x="26" y="108"/>
                  <a:pt x="26" y="108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8" y="115"/>
                  <a:pt x="8" y="115"/>
                  <a:pt x="8" y="115"/>
                </a:cubicBezTo>
                <a:lnTo>
                  <a:pt x="8" y="108"/>
                </a:lnTo>
                <a:close/>
                <a:moveTo>
                  <a:pt x="152" y="149"/>
                </a:moveTo>
                <a:cubicBezTo>
                  <a:pt x="152" y="151"/>
                  <a:pt x="151" y="152"/>
                  <a:pt x="149" y="152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9" y="152"/>
                  <a:pt x="8" y="151"/>
                  <a:pt x="8" y="149"/>
                </a:cubicBezTo>
                <a:cubicBezTo>
                  <a:pt x="8" y="123"/>
                  <a:pt x="8" y="123"/>
                  <a:pt x="8" y="123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8" y="136"/>
                  <a:pt x="18" y="136"/>
                  <a:pt x="18" y="136"/>
                </a:cubicBezTo>
                <a:cubicBezTo>
                  <a:pt x="18" y="139"/>
                  <a:pt x="21" y="142"/>
                  <a:pt x="24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9" y="142"/>
                  <a:pt x="142" y="139"/>
                  <a:pt x="142" y="136"/>
                </a:cubicBezTo>
                <a:cubicBezTo>
                  <a:pt x="142" y="24"/>
                  <a:pt x="142" y="24"/>
                  <a:pt x="142" y="24"/>
                </a:cubicBezTo>
                <a:cubicBezTo>
                  <a:pt x="142" y="21"/>
                  <a:pt x="139" y="18"/>
                  <a:pt x="136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1" y="18"/>
                  <a:pt x="18" y="21"/>
                  <a:pt x="18" y="24"/>
                </a:cubicBezTo>
                <a:cubicBezTo>
                  <a:pt x="18" y="37"/>
                  <a:pt x="18" y="37"/>
                  <a:pt x="1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9"/>
                  <a:pt x="9" y="8"/>
                  <a:pt x="11" y="8"/>
                </a:cubicBezTo>
                <a:cubicBezTo>
                  <a:pt x="149" y="8"/>
                  <a:pt x="149" y="8"/>
                  <a:pt x="149" y="8"/>
                </a:cubicBezTo>
                <a:cubicBezTo>
                  <a:pt x="151" y="8"/>
                  <a:pt x="152" y="9"/>
                  <a:pt x="152" y="11"/>
                </a:cubicBezTo>
                <a:cubicBezTo>
                  <a:pt x="152" y="149"/>
                  <a:pt x="152" y="149"/>
                  <a:pt x="152" y="149"/>
                </a:cubicBezTo>
                <a:close/>
                <a:moveTo>
                  <a:pt x="29" y="100"/>
                </a:moveTo>
                <a:cubicBezTo>
                  <a:pt x="26" y="100"/>
                  <a:pt x="26" y="100"/>
                  <a:pt x="26" y="100"/>
                </a:cubicBezTo>
                <a:cubicBezTo>
                  <a:pt x="26" y="60"/>
                  <a:pt x="26" y="60"/>
                  <a:pt x="26" y="60"/>
                </a:cubicBezTo>
                <a:cubicBezTo>
                  <a:pt x="29" y="60"/>
                  <a:pt x="29" y="60"/>
                  <a:pt x="29" y="60"/>
                </a:cubicBezTo>
                <a:cubicBezTo>
                  <a:pt x="32" y="60"/>
                  <a:pt x="33" y="58"/>
                  <a:pt x="33" y="56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39"/>
                  <a:pt x="32" y="37"/>
                  <a:pt x="29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26"/>
                  <a:pt x="26" y="26"/>
                  <a:pt x="26" y="26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32" y="123"/>
                  <a:pt x="33" y="121"/>
                  <a:pt x="33" y="119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3" y="102"/>
                  <a:pt x="32" y="100"/>
                  <a:pt x="29" y="100"/>
                </a:cubicBezTo>
                <a:close/>
                <a:moveTo>
                  <a:pt x="106" y="54"/>
                </a:moveTo>
                <a:cubicBezTo>
                  <a:pt x="92" y="39"/>
                  <a:pt x="68" y="39"/>
                  <a:pt x="54" y="54"/>
                </a:cubicBezTo>
                <a:cubicBezTo>
                  <a:pt x="39" y="68"/>
                  <a:pt x="39" y="92"/>
                  <a:pt x="54" y="106"/>
                </a:cubicBezTo>
                <a:cubicBezTo>
                  <a:pt x="61" y="114"/>
                  <a:pt x="70" y="117"/>
                  <a:pt x="80" y="117"/>
                </a:cubicBezTo>
                <a:cubicBezTo>
                  <a:pt x="90" y="117"/>
                  <a:pt x="99" y="114"/>
                  <a:pt x="106" y="106"/>
                </a:cubicBezTo>
                <a:cubicBezTo>
                  <a:pt x="121" y="92"/>
                  <a:pt x="121" y="68"/>
                  <a:pt x="106" y="54"/>
                </a:cubicBezTo>
                <a:close/>
                <a:moveTo>
                  <a:pt x="110" y="77"/>
                </a:moveTo>
                <a:cubicBezTo>
                  <a:pt x="101" y="77"/>
                  <a:pt x="101" y="77"/>
                  <a:pt x="101" y="77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0" y="73"/>
                  <a:pt x="99" y="70"/>
                  <a:pt x="97" y="68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7" y="66"/>
                  <a:pt x="110" y="71"/>
                  <a:pt x="110" y="77"/>
                </a:cubicBezTo>
                <a:close/>
                <a:moveTo>
                  <a:pt x="83" y="50"/>
                </a:moveTo>
                <a:cubicBezTo>
                  <a:pt x="89" y="50"/>
                  <a:pt x="94" y="53"/>
                  <a:pt x="99" y="56"/>
                </a:cubicBezTo>
                <a:cubicBezTo>
                  <a:pt x="92" y="63"/>
                  <a:pt x="92" y="63"/>
                  <a:pt x="92" y="63"/>
                </a:cubicBezTo>
                <a:cubicBezTo>
                  <a:pt x="90" y="61"/>
                  <a:pt x="87" y="60"/>
                  <a:pt x="83" y="59"/>
                </a:cubicBezTo>
                <a:lnTo>
                  <a:pt x="83" y="50"/>
                </a:lnTo>
                <a:close/>
                <a:moveTo>
                  <a:pt x="77" y="50"/>
                </a:moveTo>
                <a:cubicBezTo>
                  <a:pt x="77" y="59"/>
                  <a:pt x="77" y="59"/>
                  <a:pt x="77" y="59"/>
                </a:cubicBezTo>
                <a:cubicBezTo>
                  <a:pt x="73" y="60"/>
                  <a:pt x="70" y="61"/>
                  <a:pt x="68" y="63"/>
                </a:cubicBezTo>
                <a:cubicBezTo>
                  <a:pt x="61" y="56"/>
                  <a:pt x="61" y="56"/>
                  <a:pt x="61" y="56"/>
                </a:cubicBezTo>
                <a:cubicBezTo>
                  <a:pt x="66" y="53"/>
                  <a:pt x="71" y="50"/>
                  <a:pt x="77" y="50"/>
                </a:cubicBezTo>
                <a:close/>
                <a:moveTo>
                  <a:pt x="56" y="61"/>
                </a:moveTo>
                <a:cubicBezTo>
                  <a:pt x="63" y="68"/>
                  <a:pt x="63" y="68"/>
                  <a:pt x="63" y="68"/>
                </a:cubicBezTo>
                <a:cubicBezTo>
                  <a:pt x="61" y="70"/>
                  <a:pt x="60" y="73"/>
                  <a:pt x="59" y="77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1"/>
                  <a:pt x="53" y="66"/>
                  <a:pt x="56" y="61"/>
                </a:cubicBezTo>
                <a:close/>
                <a:moveTo>
                  <a:pt x="50" y="83"/>
                </a:moveTo>
                <a:cubicBezTo>
                  <a:pt x="59" y="83"/>
                  <a:pt x="59" y="83"/>
                  <a:pt x="59" y="83"/>
                </a:cubicBezTo>
                <a:cubicBezTo>
                  <a:pt x="60" y="87"/>
                  <a:pt x="61" y="90"/>
                  <a:pt x="63" y="92"/>
                </a:cubicBezTo>
                <a:cubicBezTo>
                  <a:pt x="56" y="99"/>
                  <a:pt x="56" y="99"/>
                  <a:pt x="56" y="99"/>
                </a:cubicBezTo>
                <a:cubicBezTo>
                  <a:pt x="53" y="94"/>
                  <a:pt x="50" y="89"/>
                  <a:pt x="50" y="83"/>
                </a:cubicBezTo>
                <a:close/>
                <a:moveTo>
                  <a:pt x="77" y="110"/>
                </a:moveTo>
                <a:cubicBezTo>
                  <a:pt x="71" y="110"/>
                  <a:pt x="66" y="107"/>
                  <a:pt x="61" y="104"/>
                </a:cubicBezTo>
                <a:cubicBezTo>
                  <a:pt x="68" y="97"/>
                  <a:pt x="68" y="97"/>
                  <a:pt x="68" y="97"/>
                </a:cubicBezTo>
                <a:cubicBezTo>
                  <a:pt x="70" y="99"/>
                  <a:pt x="73" y="100"/>
                  <a:pt x="77" y="101"/>
                </a:cubicBezTo>
                <a:cubicBezTo>
                  <a:pt x="77" y="110"/>
                  <a:pt x="77" y="110"/>
                  <a:pt x="77" y="110"/>
                </a:cubicBezTo>
                <a:close/>
                <a:moveTo>
                  <a:pt x="70" y="90"/>
                </a:moveTo>
                <a:cubicBezTo>
                  <a:pt x="67" y="87"/>
                  <a:pt x="66" y="84"/>
                  <a:pt x="66" y="80"/>
                </a:cubicBezTo>
                <a:cubicBezTo>
                  <a:pt x="66" y="76"/>
                  <a:pt x="67" y="73"/>
                  <a:pt x="70" y="70"/>
                </a:cubicBezTo>
                <a:cubicBezTo>
                  <a:pt x="73" y="67"/>
                  <a:pt x="76" y="66"/>
                  <a:pt x="80" y="66"/>
                </a:cubicBezTo>
                <a:cubicBezTo>
                  <a:pt x="84" y="66"/>
                  <a:pt x="87" y="67"/>
                  <a:pt x="90" y="70"/>
                </a:cubicBezTo>
                <a:cubicBezTo>
                  <a:pt x="93" y="73"/>
                  <a:pt x="94" y="76"/>
                  <a:pt x="94" y="80"/>
                </a:cubicBezTo>
                <a:cubicBezTo>
                  <a:pt x="94" y="84"/>
                  <a:pt x="93" y="87"/>
                  <a:pt x="90" y="90"/>
                </a:cubicBezTo>
                <a:cubicBezTo>
                  <a:pt x="87" y="93"/>
                  <a:pt x="84" y="94"/>
                  <a:pt x="80" y="94"/>
                </a:cubicBezTo>
                <a:cubicBezTo>
                  <a:pt x="76" y="94"/>
                  <a:pt x="73" y="93"/>
                  <a:pt x="70" y="90"/>
                </a:cubicBezTo>
                <a:close/>
                <a:moveTo>
                  <a:pt x="83" y="110"/>
                </a:moveTo>
                <a:cubicBezTo>
                  <a:pt x="83" y="101"/>
                  <a:pt x="83" y="101"/>
                  <a:pt x="83" y="101"/>
                </a:cubicBezTo>
                <a:cubicBezTo>
                  <a:pt x="87" y="100"/>
                  <a:pt x="90" y="99"/>
                  <a:pt x="92" y="97"/>
                </a:cubicBezTo>
                <a:cubicBezTo>
                  <a:pt x="99" y="104"/>
                  <a:pt x="99" y="104"/>
                  <a:pt x="99" y="104"/>
                </a:cubicBezTo>
                <a:cubicBezTo>
                  <a:pt x="94" y="107"/>
                  <a:pt x="89" y="110"/>
                  <a:pt x="83" y="110"/>
                </a:cubicBezTo>
                <a:close/>
                <a:moveTo>
                  <a:pt x="104" y="99"/>
                </a:moveTo>
                <a:cubicBezTo>
                  <a:pt x="97" y="92"/>
                  <a:pt x="97" y="92"/>
                  <a:pt x="97" y="92"/>
                </a:cubicBezTo>
                <a:cubicBezTo>
                  <a:pt x="99" y="90"/>
                  <a:pt x="100" y="87"/>
                  <a:pt x="101" y="83"/>
                </a:cubicBezTo>
                <a:cubicBezTo>
                  <a:pt x="110" y="83"/>
                  <a:pt x="110" y="83"/>
                  <a:pt x="110" y="83"/>
                </a:cubicBezTo>
                <a:cubicBezTo>
                  <a:pt x="110" y="89"/>
                  <a:pt x="107" y="94"/>
                  <a:pt x="104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" name="Freeform 141">
            <a:extLst>
              <a:ext uri="{FF2B5EF4-FFF2-40B4-BE49-F238E27FC236}">
                <a16:creationId xmlns:a16="http://schemas.microsoft.com/office/drawing/2014/main" id="{A3D710B9-43B7-4B37-ABD9-AA6B37DDBA57}"/>
              </a:ext>
            </a:extLst>
          </p:cNvPr>
          <p:cNvSpPr>
            <a:spLocks noEditPoints="1"/>
          </p:cNvSpPr>
          <p:nvPr/>
        </p:nvSpPr>
        <p:spPr bwMode="auto">
          <a:xfrm>
            <a:off x="8738537" y="5298232"/>
            <a:ext cx="426116" cy="429832"/>
          </a:xfrm>
          <a:custGeom>
            <a:avLst/>
            <a:gdLst>
              <a:gd name="T0" fmla="*/ 488077 w 160"/>
              <a:gd name="T1" fmla="*/ 216902 h 160"/>
              <a:gd name="T2" fmla="*/ 484664 w 160"/>
              <a:gd name="T3" fmla="*/ 134273 h 160"/>
              <a:gd name="T4" fmla="*/ 412988 w 160"/>
              <a:gd name="T5" fmla="*/ 61972 h 160"/>
              <a:gd name="T6" fmla="*/ 331073 w 160"/>
              <a:gd name="T7" fmla="*/ 58529 h 160"/>
              <a:gd name="T8" fmla="*/ 296942 w 160"/>
              <a:gd name="T9" fmla="*/ 0 h 160"/>
              <a:gd name="T10" fmla="*/ 215027 w 160"/>
              <a:gd name="T11" fmla="*/ 55086 h 160"/>
              <a:gd name="T12" fmla="*/ 160417 w 160"/>
              <a:gd name="T13" fmla="*/ 79187 h 160"/>
              <a:gd name="T14" fmla="*/ 61436 w 160"/>
              <a:gd name="T15" fmla="*/ 96401 h 160"/>
              <a:gd name="T16" fmla="*/ 78502 w 160"/>
              <a:gd name="T17" fmla="*/ 165259 h 160"/>
              <a:gd name="T18" fmla="*/ 23892 w 160"/>
              <a:gd name="T19" fmla="*/ 223788 h 160"/>
              <a:gd name="T20" fmla="*/ 23892 w 160"/>
              <a:gd name="T21" fmla="*/ 327075 h 160"/>
              <a:gd name="T22" fmla="*/ 78502 w 160"/>
              <a:gd name="T23" fmla="*/ 385604 h 160"/>
              <a:gd name="T24" fmla="*/ 61436 w 160"/>
              <a:gd name="T25" fmla="*/ 454462 h 160"/>
              <a:gd name="T26" fmla="*/ 160417 w 160"/>
              <a:gd name="T27" fmla="*/ 471676 h 160"/>
              <a:gd name="T28" fmla="*/ 215027 w 160"/>
              <a:gd name="T29" fmla="*/ 495777 h 160"/>
              <a:gd name="T30" fmla="*/ 296942 w 160"/>
              <a:gd name="T31" fmla="*/ 550863 h 160"/>
              <a:gd name="T32" fmla="*/ 331073 w 160"/>
              <a:gd name="T33" fmla="*/ 492334 h 160"/>
              <a:gd name="T34" fmla="*/ 412988 w 160"/>
              <a:gd name="T35" fmla="*/ 488891 h 160"/>
              <a:gd name="T36" fmla="*/ 484664 w 160"/>
              <a:gd name="T37" fmla="*/ 416590 h 160"/>
              <a:gd name="T38" fmla="*/ 488077 w 160"/>
              <a:gd name="T39" fmla="*/ 333961 h 160"/>
              <a:gd name="T40" fmla="*/ 546100 w 160"/>
              <a:gd name="T41" fmla="*/ 299532 h 160"/>
              <a:gd name="T42" fmla="*/ 522208 w 160"/>
              <a:gd name="T43" fmla="*/ 299532 h 160"/>
              <a:gd name="T44" fmla="*/ 464185 w 160"/>
              <a:gd name="T45" fmla="*/ 327075 h 160"/>
              <a:gd name="T46" fmla="*/ 464185 w 160"/>
              <a:gd name="T47" fmla="*/ 430362 h 160"/>
              <a:gd name="T48" fmla="*/ 426641 w 160"/>
              <a:gd name="T49" fmla="*/ 468234 h 160"/>
              <a:gd name="T50" fmla="*/ 324247 w 160"/>
              <a:gd name="T51" fmla="*/ 468234 h 160"/>
              <a:gd name="T52" fmla="*/ 296942 w 160"/>
              <a:gd name="T53" fmla="*/ 526763 h 160"/>
              <a:gd name="T54" fmla="*/ 242332 w 160"/>
              <a:gd name="T55" fmla="*/ 492334 h 160"/>
              <a:gd name="T56" fmla="*/ 160417 w 160"/>
              <a:gd name="T57" fmla="*/ 444133 h 160"/>
              <a:gd name="T58" fmla="*/ 116046 w 160"/>
              <a:gd name="T59" fmla="*/ 468234 h 160"/>
              <a:gd name="T60" fmla="*/ 98981 w 160"/>
              <a:gd name="T61" fmla="*/ 406261 h 160"/>
              <a:gd name="T62" fmla="*/ 58023 w 160"/>
              <a:gd name="T63" fmla="*/ 306418 h 160"/>
              <a:gd name="T64" fmla="*/ 23892 w 160"/>
              <a:gd name="T65" fmla="*/ 251331 h 160"/>
              <a:gd name="T66" fmla="*/ 81915 w 160"/>
              <a:gd name="T67" fmla="*/ 223788 h 160"/>
              <a:gd name="T68" fmla="*/ 81915 w 160"/>
              <a:gd name="T69" fmla="*/ 120501 h 160"/>
              <a:gd name="T70" fmla="*/ 119459 w 160"/>
              <a:gd name="T71" fmla="*/ 82629 h 160"/>
              <a:gd name="T72" fmla="*/ 221853 w 160"/>
              <a:gd name="T73" fmla="*/ 82629 h 160"/>
              <a:gd name="T74" fmla="*/ 249158 w 160"/>
              <a:gd name="T75" fmla="*/ 24100 h 160"/>
              <a:gd name="T76" fmla="*/ 303768 w 160"/>
              <a:gd name="T77" fmla="*/ 58529 h 160"/>
              <a:gd name="T78" fmla="*/ 402749 w 160"/>
              <a:gd name="T79" fmla="*/ 99844 h 160"/>
              <a:gd name="T80" fmla="*/ 464185 w 160"/>
              <a:gd name="T81" fmla="*/ 117058 h 160"/>
              <a:gd name="T82" fmla="*/ 443706 w 160"/>
              <a:gd name="T83" fmla="*/ 179030 h 160"/>
              <a:gd name="T84" fmla="*/ 518795 w 160"/>
              <a:gd name="T85" fmla="*/ 247888 h 160"/>
              <a:gd name="T86" fmla="*/ 273050 w 160"/>
              <a:gd name="T87" fmla="*/ 154930 h 160"/>
              <a:gd name="T88" fmla="*/ 392509 w 160"/>
              <a:gd name="T89" fmla="*/ 275432 h 160"/>
              <a:gd name="T90" fmla="*/ 180896 w 160"/>
              <a:gd name="T91" fmla="*/ 275432 h 160"/>
              <a:gd name="T92" fmla="*/ 273050 w 160"/>
              <a:gd name="T93" fmla="*/ 368390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60">
                <a:moveTo>
                  <a:pt x="153" y="65"/>
                </a:moveTo>
                <a:cubicBezTo>
                  <a:pt x="150" y="64"/>
                  <a:pt x="147" y="64"/>
                  <a:pt x="144" y="63"/>
                </a:cubicBezTo>
                <a:cubicBezTo>
                  <a:pt x="143" y="63"/>
                  <a:pt x="143" y="63"/>
                  <a:pt x="143" y="63"/>
                </a:cubicBezTo>
                <a:cubicBezTo>
                  <a:pt x="141" y="57"/>
                  <a:pt x="139" y="52"/>
                  <a:pt x="137" y="48"/>
                </a:cubicBezTo>
                <a:cubicBezTo>
                  <a:pt x="137" y="47"/>
                  <a:pt x="137" y="47"/>
                  <a:pt x="137" y="47"/>
                </a:cubicBezTo>
                <a:cubicBezTo>
                  <a:pt x="139" y="44"/>
                  <a:pt x="141" y="42"/>
                  <a:pt x="142" y="39"/>
                </a:cubicBezTo>
                <a:cubicBezTo>
                  <a:pt x="145" y="36"/>
                  <a:pt x="145" y="31"/>
                  <a:pt x="142" y="28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9" y="15"/>
                  <a:pt x="124" y="15"/>
                  <a:pt x="121" y="18"/>
                </a:cubicBezTo>
                <a:cubicBezTo>
                  <a:pt x="118" y="19"/>
                  <a:pt x="116" y="21"/>
                  <a:pt x="113" y="23"/>
                </a:cubicBezTo>
                <a:cubicBezTo>
                  <a:pt x="113" y="23"/>
                  <a:pt x="113" y="23"/>
                  <a:pt x="112" y="23"/>
                </a:cubicBezTo>
                <a:cubicBezTo>
                  <a:pt x="108" y="21"/>
                  <a:pt x="103" y="19"/>
                  <a:pt x="97" y="17"/>
                </a:cubicBezTo>
                <a:cubicBezTo>
                  <a:pt x="97" y="17"/>
                  <a:pt x="97" y="17"/>
                  <a:pt x="97" y="16"/>
                </a:cubicBezTo>
                <a:cubicBezTo>
                  <a:pt x="96" y="13"/>
                  <a:pt x="96" y="10"/>
                  <a:pt x="95" y="7"/>
                </a:cubicBezTo>
                <a:cubicBezTo>
                  <a:pt x="95" y="3"/>
                  <a:pt x="91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3"/>
                  <a:pt x="65" y="7"/>
                </a:cubicBezTo>
                <a:cubicBezTo>
                  <a:pt x="64" y="10"/>
                  <a:pt x="64" y="13"/>
                  <a:pt x="63" y="16"/>
                </a:cubicBezTo>
                <a:cubicBezTo>
                  <a:pt x="63" y="17"/>
                  <a:pt x="63" y="17"/>
                  <a:pt x="63" y="17"/>
                </a:cubicBezTo>
                <a:cubicBezTo>
                  <a:pt x="57" y="19"/>
                  <a:pt x="52" y="21"/>
                  <a:pt x="48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4" y="21"/>
                  <a:pt x="42" y="19"/>
                  <a:pt x="39" y="18"/>
                </a:cubicBezTo>
                <a:cubicBezTo>
                  <a:pt x="36" y="15"/>
                  <a:pt x="31" y="15"/>
                  <a:pt x="28" y="18"/>
                </a:cubicBezTo>
                <a:cubicBezTo>
                  <a:pt x="18" y="28"/>
                  <a:pt x="18" y="28"/>
                  <a:pt x="18" y="28"/>
                </a:cubicBezTo>
                <a:cubicBezTo>
                  <a:pt x="15" y="31"/>
                  <a:pt x="15" y="36"/>
                  <a:pt x="18" y="39"/>
                </a:cubicBezTo>
                <a:cubicBezTo>
                  <a:pt x="19" y="42"/>
                  <a:pt x="21" y="44"/>
                  <a:pt x="23" y="47"/>
                </a:cubicBezTo>
                <a:cubicBezTo>
                  <a:pt x="23" y="47"/>
                  <a:pt x="23" y="47"/>
                  <a:pt x="23" y="48"/>
                </a:cubicBezTo>
                <a:cubicBezTo>
                  <a:pt x="21" y="52"/>
                  <a:pt x="19" y="57"/>
                  <a:pt x="17" y="63"/>
                </a:cubicBezTo>
                <a:cubicBezTo>
                  <a:pt x="17" y="63"/>
                  <a:pt x="17" y="63"/>
                  <a:pt x="16" y="63"/>
                </a:cubicBezTo>
                <a:cubicBezTo>
                  <a:pt x="13" y="64"/>
                  <a:pt x="10" y="64"/>
                  <a:pt x="7" y="65"/>
                </a:cubicBezTo>
                <a:cubicBezTo>
                  <a:pt x="3" y="65"/>
                  <a:pt x="0" y="69"/>
                  <a:pt x="0" y="7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1"/>
                  <a:pt x="3" y="95"/>
                  <a:pt x="7" y="95"/>
                </a:cubicBezTo>
                <a:cubicBezTo>
                  <a:pt x="10" y="96"/>
                  <a:pt x="13" y="96"/>
                  <a:pt x="16" y="97"/>
                </a:cubicBezTo>
                <a:cubicBezTo>
                  <a:pt x="17" y="97"/>
                  <a:pt x="17" y="97"/>
                  <a:pt x="17" y="97"/>
                </a:cubicBezTo>
                <a:cubicBezTo>
                  <a:pt x="19" y="103"/>
                  <a:pt x="21" y="108"/>
                  <a:pt x="23" y="112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1" y="116"/>
                  <a:pt x="19" y="118"/>
                  <a:pt x="18" y="121"/>
                </a:cubicBezTo>
                <a:cubicBezTo>
                  <a:pt x="15" y="124"/>
                  <a:pt x="15" y="129"/>
                  <a:pt x="18" y="13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31" y="145"/>
                  <a:pt x="36" y="145"/>
                  <a:pt x="39" y="142"/>
                </a:cubicBezTo>
                <a:cubicBezTo>
                  <a:pt x="42" y="141"/>
                  <a:pt x="44" y="139"/>
                  <a:pt x="47" y="137"/>
                </a:cubicBezTo>
                <a:cubicBezTo>
                  <a:pt x="47" y="137"/>
                  <a:pt x="47" y="137"/>
                  <a:pt x="48" y="137"/>
                </a:cubicBezTo>
                <a:cubicBezTo>
                  <a:pt x="52" y="139"/>
                  <a:pt x="57" y="141"/>
                  <a:pt x="63" y="143"/>
                </a:cubicBezTo>
                <a:cubicBezTo>
                  <a:pt x="63" y="143"/>
                  <a:pt x="63" y="143"/>
                  <a:pt x="63" y="144"/>
                </a:cubicBezTo>
                <a:cubicBezTo>
                  <a:pt x="64" y="147"/>
                  <a:pt x="64" y="150"/>
                  <a:pt x="65" y="153"/>
                </a:cubicBezTo>
                <a:cubicBezTo>
                  <a:pt x="65" y="157"/>
                  <a:pt x="69" y="160"/>
                  <a:pt x="73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91" y="160"/>
                  <a:pt x="95" y="157"/>
                  <a:pt x="95" y="153"/>
                </a:cubicBezTo>
                <a:cubicBezTo>
                  <a:pt x="96" y="150"/>
                  <a:pt x="96" y="147"/>
                  <a:pt x="97" y="144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103" y="141"/>
                  <a:pt x="108" y="139"/>
                  <a:pt x="112" y="137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6" y="139"/>
                  <a:pt x="118" y="141"/>
                  <a:pt x="121" y="142"/>
                </a:cubicBezTo>
                <a:cubicBezTo>
                  <a:pt x="124" y="145"/>
                  <a:pt x="129" y="145"/>
                  <a:pt x="132" y="142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5" y="129"/>
                  <a:pt x="145" y="124"/>
                  <a:pt x="142" y="121"/>
                </a:cubicBezTo>
                <a:cubicBezTo>
                  <a:pt x="141" y="118"/>
                  <a:pt x="139" y="116"/>
                  <a:pt x="137" y="113"/>
                </a:cubicBezTo>
                <a:cubicBezTo>
                  <a:pt x="137" y="113"/>
                  <a:pt x="137" y="113"/>
                  <a:pt x="137" y="112"/>
                </a:cubicBezTo>
                <a:cubicBezTo>
                  <a:pt x="139" y="108"/>
                  <a:pt x="141" y="103"/>
                  <a:pt x="143" y="97"/>
                </a:cubicBezTo>
                <a:cubicBezTo>
                  <a:pt x="143" y="97"/>
                  <a:pt x="143" y="97"/>
                  <a:pt x="144" y="97"/>
                </a:cubicBezTo>
                <a:cubicBezTo>
                  <a:pt x="147" y="96"/>
                  <a:pt x="150" y="96"/>
                  <a:pt x="153" y="95"/>
                </a:cubicBezTo>
                <a:cubicBezTo>
                  <a:pt x="157" y="95"/>
                  <a:pt x="160" y="91"/>
                  <a:pt x="160" y="87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0" y="69"/>
                  <a:pt x="157" y="65"/>
                  <a:pt x="153" y="65"/>
                </a:cubicBezTo>
                <a:close/>
                <a:moveTo>
                  <a:pt x="153" y="87"/>
                </a:moveTo>
                <a:cubicBezTo>
                  <a:pt x="153" y="88"/>
                  <a:pt x="152" y="88"/>
                  <a:pt x="152" y="88"/>
                </a:cubicBezTo>
                <a:cubicBezTo>
                  <a:pt x="149" y="89"/>
                  <a:pt x="146" y="89"/>
                  <a:pt x="143" y="89"/>
                </a:cubicBezTo>
                <a:cubicBezTo>
                  <a:pt x="139" y="90"/>
                  <a:pt x="137" y="92"/>
                  <a:pt x="136" y="95"/>
                </a:cubicBezTo>
                <a:cubicBezTo>
                  <a:pt x="134" y="100"/>
                  <a:pt x="133" y="104"/>
                  <a:pt x="130" y="109"/>
                </a:cubicBezTo>
                <a:cubicBezTo>
                  <a:pt x="129" y="111"/>
                  <a:pt x="129" y="115"/>
                  <a:pt x="131" y="118"/>
                </a:cubicBezTo>
                <a:cubicBezTo>
                  <a:pt x="133" y="120"/>
                  <a:pt x="135" y="123"/>
                  <a:pt x="136" y="125"/>
                </a:cubicBezTo>
                <a:cubicBezTo>
                  <a:pt x="137" y="125"/>
                  <a:pt x="137" y="126"/>
                  <a:pt x="136" y="126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7"/>
                  <a:pt x="125" y="137"/>
                  <a:pt x="125" y="136"/>
                </a:cubicBezTo>
                <a:cubicBezTo>
                  <a:pt x="123" y="135"/>
                  <a:pt x="120" y="133"/>
                  <a:pt x="118" y="131"/>
                </a:cubicBezTo>
                <a:cubicBezTo>
                  <a:pt x="115" y="129"/>
                  <a:pt x="111" y="129"/>
                  <a:pt x="109" y="130"/>
                </a:cubicBezTo>
                <a:cubicBezTo>
                  <a:pt x="104" y="133"/>
                  <a:pt x="100" y="134"/>
                  <a:pt x="95" y="136"/>
                </a:cubicBezTo>
                <a:cubicBezTo>
                  <a:pt x="92" y="137"/>
                  <a:pt x="90" y="139"/>
                  <a:pt x="89" y="143"/>
                </a:cubicBezTo>
                <a:cubicBezTo>
                  <a:pt x="89" y="146"/>
                  <a:pt x="89" y="149"/>
                  <a:pt x="88" y="152"/>
                </a:cubicBezTo>
                <a:cubicBezTo>
                  <a:pt x="88" y="152"/>
                  <a:pt x="88" y="153"/>
                  <a:pt x="87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3"/>
                  <a:pt x="72" y="152"/>
                  <a:pt x="72" y="152"/>
                </a:cubicBezTo>
                <a:cubicBezTo>
                  <a:pt x="71" y="149"/>
                  <a:pt x="71" y="146"/>
                  <a:pt x="71" y="143"/>
                </a:cubicBezTo>
                <a:cubicBezTo>
                  <a:pt x="70" y="139"/>
                  <a:pt x="68" y="137"/>
                  <a:pt x="65" y="136"/>
                </a:cubicBezTo>
                <a:cubicBezTo>
                  <a:pt x="60" y="134"/>
                  <a:pt x="56" y="133"/>
                  <a:pt x="52" y="130"/>
                </a:cubicBezTo>
                <a:cubicBezTo>
                  <a:pt x="50" y="130"/>
                  <a:pt x="49" y="129"/>
                  <a:pt x="47" y="129"/>
                </a:cubicBezTo>
                <a:cubicBezTo>
                  <a:pt x="46" y="129"/>
                  <a:pt x="44" y="130"/>
                  <a:pt x="42" y="131"/>
                </a:cubicBezTo>
                <a:cubicBezTo>
                  <a:pt x="40" y="133"/>
                  <a:pt x="37" y="135"/>
                  <a:pt x="35" y="136"/>
                </a:cubicBezTo>
                <a:cubicBezTo>
                  <a:pt x="35" y="137"/>
                  <a:pt x="34" y="137"/>
                  <a:pt x="34" y="13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3" y="126"/>
                  <a:pt x="23" y="125"/>
                  <a:pt x="24" y="125"/>
                </a:cubicBezTo>
                <a:cubicBezTo>
                  <a:pt x="25" y="123"/>
                  <a:pt x="27" y="120"/>
                  <a:pt x="29" y="118"/>
                </a:cubicBezTo>
                <a:cubicBezTo>
                  <a:pt x="31" y="115"/>
                  <a:pt x="31" y="111"/>
                  <a:pt x="30" y="109"/>
                </a:cubicBezTo>
                <a:cubicBezTo>
                  <a:pt x="27" y="104"/>
                  <a:pt x="26" y="100"/>
                  <a:pt x="24" y="95"/>
                </a:cubicBezTo>
                <a:cubicBezTo>
                  <a:pt x="23" y="92"/>
                  <a:pt x="21" y="90"/>
                  <a:pt x="17" y="89"/>
                </a:cubicBezTo>
                <a:cubicBezTo>
                  <a:pt x="14" y="89"/>
                  <a:pt x="11" y="89"/>
                  <a:pt x="8" y="88"/>
                </a:cubicBezTo>
                <a:cubicBezTo>
                  <a:pt x="8" y="88"/>
                  <a:pt x="7" y="88"/>
                  <a:pt x="7" y="87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2"/>
                  <a:pt x="8" y="72"/>
                  <a:pt x="8" y="72"/>
                </a:cubicBezTo>
                <a:cubicBezTo>
                  <a:pt x="11" y="71"/>
                  <a:pt x="14" y="71"/>
                  <a:pt x="17" y="71"/>
                </a:cubicBezTo>
                <a:cubicBezTo>
                  <a:pt x="21" y="70"/>
                  <a:pt x="23" y="68"/>
                  <a:pt x="24" y="65"/>
                </a:cubicBezTo>
                <a:cubicBezTo>
                  <a:pt x="26" y="60"/>
                  <a:pt x="27" y="56"/>
                  <a:pt x="30" y="52"/>
                </a:cubicBezTo>
                <a:cubicBezTo>
                  <a:pt x="31" y="49"/>
                  <a:pt x="31" y="45"/>
                  <a:pt x="29" y="42"/>
                </a:cubicBezTo>
                <a:cubicBezTo>
                  <a:pt x="27" y="40"/>
                  <a:pt x="25" y="37"/>
                  <a:pt x="24" y="35"/>
                </a:cubicBezTo>
                <a:cubicBezTo>
                  <a:pt x="23" y="35"/>
                  <a:pt x="23" y="34"/>
                  <a:pt x="24" y="3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4"/>
                </a:cubicBezTo>
                <a:cubicBezTo>
                  <a:pt x="37" y="25"/>
                  <a:pt x="40" y="27"/>
                  <a:pt x="42" y="29"/>
                </a:cubicBezTo>
                <a:cubicBezTo>
                  <a:pt x="45" y="31"/>
                  <a:pt x="49" y="31"/>
                  <a:pt x="52" y="30"/>
                </a:cubicBezTo>
                <a:cubicBezTo>
                  <a:pt x="56" y="27"/>
                  <a:pt x="60" y="26"/>
                  <a:pt x="65" y="24"/>
                </a:cubicBezTo>
                <a:cubicBezTo>
                  <a:pt x="68" y="23"/>
                  <a:pt x="70" y="21"/>
                  <a:pt x="71" y="17"/>
                </a:cubicBezTo>
                <a:cubicBezTo>
                  <a:pt x="71" y="14"/>
                  <a:pt x="71" y="11"/>
                  <a:pt x="72" y="8"/>
                </a:cubicBezTo>
                <a:cubicBezTo>
                  <a:pt x="72" y="8"/>
                  <a:pt x="72" y="7"/>
                  <a:pt x="73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88" y="7"/>
                  <a:pt x="88" y="8"/>
                  <a:pt x="88" y="8"/>
                </a:cubicBezTo>
                <a:cubicBezTo>
                  <a:pt x="89" y="11"/>
                  <a:pt x="89" y="14"/>
                  <a:pt x="89" y="17"/>
                </a:cubicBezTo>
                <a:cubicBezTo>
                  <a:pt x="90" y="21"/>
                  <a:pt x="92" y="23"/>
                  <a:pt x="95" y="24"/>
                </a:cubicBezTo>
                <a:cubicBezTo>
                  <a:pt x="100" y="26"/>
                  <a:pt x="104" y="27"/>
                  <a:pt x="109" y="30"/>
                </a:cubicBezTo>
                <a:cubicBezTo>
                  <a:pt x="111" y="31"/>
                  <a:pt x="115" y="31"/>
                  <a:pt x="118" y="29"/>
                </a:cubicBezTo>
                <a:cubicBezTo>
                  <a:pt x="120" y="27"/>
                  <a:pt x="123" y="25"/>
                  <a:pt x="125" y="24"/>
                </a:cubicBezTo>
                <a:cubicBezTo>
                  <a:pt x="125" y="23"/>
                  <a:pt x="126" y="23"/>
                  <a:pt x="126" y="24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7" y="34"/>
                  <a:pt x="137" y="35"/>
                  <a:pt x="136" y="35"/>
                </a:cubicBezTo>
                <a:cubicBezTo>
                  <a:pt x="135" y="37"/>
                  <a:pt x="133" y="40"/>
                  <a:pt x="131" y="42"/>
                </a:cubicBezTo>
                <a:cubicBezTo>
                  <a:pt x="129" y="45"/>
                  <a:pt x="129" y="49"/>
                  <a:pt x="130" y="52"/>
                </a:cubicBezTo>
                <a:cubicBezTo>
                  <a:pt x="133" y="56"/>
                  <a:pt x="134" y="60"/>
                  <a:pt x="136" y="65"/>
                </a:cubicBezTo>
                <a:cubicBezTo>
                  <a:pt x="137" y="68"/>
                  <a:pt x="139" y="70"/>
                  <a:pt x="143" y="71"/>
                </a:cubicBezTo>
                <a:cubicBezTo>
                  <a:pt x="146" y="71"/>
                  <a:pt x="149" y="71"/>
                  <a:pt x="152" y="72"/>
                </a:cubicBezTo>
                <a:cubicBezTo>
                  <a:pt x="152" y="72"/>
                  <a:pt x="153" y="72"/>
                  <a:pt x="153" y="73"/>
                </a:cubicBezTo>
                <a:cubicBezTo>
                  <a:pt x="153" y="87"/>
                  <a:pt x="153" y="87"/>
                  <a:pt x="153" y="87"/>
                </a:cubicBezTo>
                <a:close/>
                <a:moveTo>
                  <a:pt x="80" y="45"/>
                </a:moveTo>
                <a:cubicBezTo>
                  <a:pt x="61" y="45"/>
                  <a:pt x="45" y="61"/>
                  <a:pt x="45" y="80"/>
                </a:cubicBezTo>
                <a:cubicBezTo>
                  <a:pt x="45" y="99"/>
                  <a:pt x="61" y="115"/>
                  <a:pt x="80" y="115"/>
                </a:cubicBezTo>
                <a:cubicBezTo>
                  <a:pt x="99" y="115"/>
                  <a:pt x="115" y="99"/>
                  <a:pt x="115" y="80"/>
                </a:cubicBezTo>
                <a:cubicBezTo>
                  <a:pt x="115" y="61"/>
                  <a:pt x="99" y="45"/>
                  <a:pt x="80" y="45"/>
                </a:cubicBezTo>
                <a:close/>
                <a:moveTo>
                  <a:pt x="80" y="107"/>
                </a:moveTo>
                <a:cubicBezTo>
                  <a:pt x="65" y="107"/>
                  <a:pt x="53" y="95"/>
                  <a:pt x="53" y="80"/>
                </a:cubicBezTo>
                <a:cubicBezTo>
                  <a:pt x="53" y="65"/>
                  <a:pt x="65" y="53"/>
                  <a:pt x="80" y="53"/>
                </a:cubicBezTo>
                <a:cubicBezTo>
                  <a:pt x="95" y="53"/>
                  <a:pt x="107" y="65"/>
                  <a:pt x="107" y="80"/>
                </a:cubicBezTo>
                <a:cubicBezTo>
                  <a:pt x="107" y="95"/>
                  <a:pt x="95" y="107"/>
                  <a:pt x="80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" name="Freeform 147">
            <a:extLst>
              <a:ext uri="{FF2B5EF4-FFF2-40B4-BE49-F238E27FC236}">
                <a16:creationId xmlns:a16="http://schemas.microsoft.com/office/drawing/2014/main" id="{AB681480-EC59-4815-B9E7-A4B2786936A5}"/>
              </a:ext>
            </a:extLst>
          </p:cNvPr>
          <p:cNvSpPr>
            <a:spLocks noEditPoints="1"/>
          </p:cNvSpPr>
          <p:nvPr/>
        </p:nvSpPr>
        <p:spPr bwMode="auto">
          <a:xfrm>
            <a:off x="9806020" y="1301093"/>
            <a:ext cx="255176" cy="429832"/>
          </a:xfrm>
          <a:custGeom>
            <a:avLst/>
            <a:gdLst>
              <a:gd name="T0" fmla="*/ 132854 w 96"/>
              <a:gd name="T1" fmla="*/ 482005 h 160"/>
              <a:gd name="T2" fmla="*/ 194171 w 96"/>
              <a:gd name="T3" fmla="*/ 482005 h 160"/>
              <a:gd name="T4" fmla="*/ 163513 w 96"/>
              <a:gd name="T5" fmla="*/ 488891 h 160"/>
              <a:gd name="T6" fmla="*/ 163513 w 96"/>
              <a:gd name="T7" fmla="*/ 471676 h 160"/>
              <a:gd name="T8" fmla="*/ 163513 w 96"/>
              <a:gd name="T9" fmla="*/ 488891 h 160"/>
              <a:gd name="T10" fmla="*/ 160106 w 96"/>
              <a:gd name="T11" fmla="*/ 44758 h 160"/>
              <a:gd name="T12" fmla="*/ 160106 w 96"/>
              <a:gd name="T13" fmla="*/ 65415 h 160"/>
              <a:gd name="T14" fmla="*/ 224830 w 96"/>
              <a:gd name="T15" fmla="*/ 55086 h 160"/>
              <a:gd name="T16" fmla="*/ 126041 w 96"/>
              <a:gd name="T17" fmla="*/ 44758 h 160"/>
              <a:gd name="T18" fmla="*/ 126041 w 96"/>
              <a:gd name="T19" fmla="*/ 65415 h 160"/>
              <a:gd name="T20" fmla="*/ 126041 w 96"/>
              <a:gd name="T21" fmla="*/ 44758 h 160"/>
              <a:gd name="T22" fmla="*/ 34065 w 96"/>
              <a:gd name="T23" fmla="*/ 0 h 160"/>
              <a:gd name="T24" fmla="*/ 0 w 96"/>
              <a:gd name="T25" fmla="*/ 516434 h 160"/>
              <a:gd name="T26" fmla="*/ 292960 w 96"/>
              <a:gd name="T27" fmla="*/ 550863 h 160"/>
              <a:gd name="T28" fmla="*/ 327025 w 96"/>
              <a:gd name="T29" fmla="*/ 34429 h 160"/>
              <a:gd name="T30" fmla="*/ 303179 w 96"/>
              <a:gd name="T31" fmla="*/ 516434 h 160"/>
              <a:gd name="T32" fmla="*/ 34065 w 96"/>
              <a:gd name="T33" fmla="*/ 526763 h 160"/>
              <a:gd name="T34" fmla="*/ 23846 w 96"/>
              <a:gd name="T35" fmla="*/ 34429 h 160"/>
              <a:gd name="T36" fmla="*/ 292960 w 96"/>
              <a:gd name="T37" fmla="*/ 24100 h 160"/>
              <a:gd name="T38" fmla="*/ 303179 w 96"/>
              <a:gd name="T39" fmla="*/ 516434 h 160"/>
              <a:gd name="T40" fmla="*/ 166919 w 96"/>
              <a:gd name="T41" fmla="*/ 220345 h 160"/>
              <a:gd name="T42" fmla="*/ 112415 w 96"/>
              <a:gd name="T43" fmla="*/ 292646 h 160"/>
              <a:gd name="T44" fmla="*/ 126041 w 96"/>
              <a:gd name="T45" fmla="*/ 292646 h 160"/>
              <a:gd name="T46" fmla="*/ 183952 w 96"/>
              <a:gd name="T47" fmla="*/ 220345 h 160"/>
              <a:gd name="T48" fmla="*/ 200984 w 96"/>
              <a:gd name="T49" fmla="*/ 254774 h 160"/>
              <a:gd name="T50" fmla="*/ 177139 w 96"/>
              <a:gd name="T51" fmla="*/ 292646 h 160"/>
              <a:gd name="T52" fmla="*/ 194171 w 96"/>
              <a:gd name="T53" fmla="*/ 292646 h 160"/>
              <a:gd name="T54" fmla="*/ 218017 w 96"/>
              <a:gd name="T55" fmla="*/ 254774 h 160"/>
              <a:gd name="T56" fmla="*/ 57911 w 96"/>
              <a:gd name="T57" fmla="*/ 86072 h 160"/>
              <a:gd name="T58" fmla="*/ 47691 w 96"/>
              <a:gd name="T59" fmla="*/ 423476 h 160"/>
              <a:gd name="T60" fmla="*/ 269114 w 96"/>
              <a:gd name="T61" fmla="*/ 433805 h 160"/>
              <a:gd name="T62" fmla="*/ 279334 w 96"/>
              <a:gd name="T63" fmla="*/ 96401 h 160"/>
              <a:gd name="T64" fmla="*/ 258895 w 96"/>
              <a:gd name="T65" fmla="*/ 409704 h 160"/>
              <a:gd name="T66" fmla="*/ 68130 w 96"/>
              <a:gd name="T67" fmla="*/ 409704 h 160"/>
              <a:gd name="T68" fmla="*/ 258895 w 96"/>
              <a:gd name="T69" fmla="*/ 106730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6" h="160">
                <a:moveTo>
                  <a:pt x="48" y="131"/>
                </a:moveTo>
                <a:cubicBezTo>
                  <a:pt x="43" y="131"/>
                  <a:pt x="39" y="135"/>
                  <a:pt x="39" y="140"/>
                </a:cubicBezTo>
                <a:cubicBezTo>
                  <a:pt x="39" y="144"/>
                  <a:pt x="43" y="148"/>
                  <a:pt x="48" y="148"/>
                </a:cubicBezTo>
                <a:cubicBezTo>
                  <a:pt x="53" y="148"/>
                  <a:pt x="57" y="144"/>
                  <a:pt x="57" y="140"/>
                </a:cubicBezTo>
                <a:cubicBezTo>
                  <a:pt x="57" y="135"/>
                  <a:pt x="53" y="131"/>
                  <a:pt x="48" y="131"/>
                </a:cubicBezTo>
                <a:close/>
                <a:moveTo>
                  <a:pt x="48" y="142"/>
                </a:moveTo>
                <a:cubicBezTo>
                  <a:pt x="47" y="142"/>
                  <a:pt x="45" y="141"/>
                  <a:pt x="45" y="140"/>
                </a:cubicBezTo>
                <a:cubicBezTo>
                  <a:pt x="45" y="138"/>
                  <a:pt x="47" y="137"/>
                  <a:pt x="48" y="137"/>
                </a:cubicBezTo>
                <a:cubicBezTo>
                  <a:pt x="50" y="137"/>
                  <a:pt x="51" y="138"/>
                  <a:pt x="51" y="140"/>
                </a:cubicBezTo>
                <a:cubicBezTo>
                  <a:pt x="51" y="141"/>
                  <a:pt x="50" y="142"/>
                  <a:pt x="48" y="142"/>
                </a:cubicBezTo>
                <a:close/>
                <a:moveTo>
                  <a:pt x="63" y="13"/>
                </a:moveTo>
                <a:cubicBezTo>
                  <a:pt x="47" y="13"/>
                  <a:pt x="47" y="13"/>
                  <a:pt x="47" y="13"/>
                </a:cubicBezTo>
                <a:cubicBezTo>
                  <a:pt x="45" y="13"/>
                  <a:pt x="44" y="14"/>
                  <a:pt x="44" y="16"/>
                </a:cubicBezTo>
                <a:cubicBezTo>
                  <a:pt x="44" y="18"/>
                  <a:pt x="45" y="19"/>
                  <a:pt x="47" y="19"/>
                </a:cubicBezTo>
                <a:cubicBezTo>
                  <a:pt x="63" y="19"/>
                  <a:pt x="63" y="19"/>
                  <a:pt x="63" y="19"/>
                </a:cubicBezTo>
                <a:cubicBezTo>
                  <a:pt x="64" y="19"/>
                  <a:pt x="66" y="18"/>
                  <a:pt x="66" y="16"/>
                </a:cubicBezTo>
                <a:cubicBezTo>
                  <a:pt x="66" y="14"/>
                  <a:pt x="64" y="13"/>
                  <a:pt x="63" y="13"/>
                </a:cubicBezTo>
                <a:close/>
                <a:moveTo>
                  <a:pt x="37" y="13"/>
                </a:moveTo>
                <a:cubicBezTo>
                  <a:pt x="39" y="13"/>
                  <a:pt x="40" y="14"/>
                  <a:pt x="40" y="16"/>
                </a:cubicBezTo>
                <a:cubicBezTo>
                  <a:pt x="40" y="18"/>
                  <a:pt x="39" y="19"/>
                  <a:pt x="37" y="19"/>
                </a:cubicBezTo>
                <a:cubicBezTo>
                  <a:pt x="35" y="19"/>
                  <a:pt x="34" y="18"/>
                  <a:pt x="34" y="16"/>
                </a:cubicBezTo>
                <a:cubicBezTo>
                  <a:pt x="34" y="14"/>
                  <a:pt x="35" y="13"/>
                  <a:pt x="37" y="13"/>
                </a:cubicBezTo>
                <a:close/>
                <a:moveTo>
                  <a:pt x="86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5" y="160"/>
                  <a:pt x="10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92" y="160"/>
                  <a:pt x="96" y="155"/>
                  <a:pt x="96" y="150"/>
                </a:cubicBezTo>
                <a:cubicBezTo>
                  <a:pt x="96" y="10"/>
                  <a:pt x="96" y="10"/>
                  <a:pt x="96" y="10"/>
                </a:cubicBezTo>
                <a:cubicBezTo>
                  <a:pt x="96" y="5"/>
                  <a:pt x="92" y="0"/>
                  <a:pt x="86" y="0"/>
                </a:cubicBezTo>
                <a:close/>
                <a:moveTo>
                  <a:pt x="89" y="150"/>
                </a:moveTo>
                <a:cubicBezTo>
                  <a:pt x="89" y="152"/>
                  <a:pt x="88" y="153"/>
                  <a:pt x="86" y="153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8" y="153"/>
                  <a:pt x="7" y="152"/>
                  <a:pt x="7" y="15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8"/>
                  <a:pt x="8" y="7"/>
                  <a:pt x="10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50"/>
                  <a:pt x="89" y="150"/>
                  <a:pt x="89" y="150"/>
                </a:cubicBezTo>
                <a:close/>
                <a:moveTo>
                  <a:pt x="54" y="64"/>
                </a:moveTo>
                <a:cubicBezTo>
                  <a:pt x="53" y="63"/>
                  <a:pt x="50" y="63"/>
                  <a:pt x="49" y="64"/>
                </a:cubicBezTo>
                <a:cubicBezTo>
                  <a:pt x="33" y="81"/>
                  <a:pt x="33" y="81"/>
                  <a:pt x="33" y="81"/>
                </a:cubicBezTo>
                <a:cubicBezTo>
                  <a:pt x="31" y="82"/>
                  <a:pt x="31" y="84"/>
                  <a:pt x="33" y="85"/>
                </a:cubicBezTo>
                <a:cubicBezTo>
                  <a:pt x="33" y="86"/>
                  <a:pt x="34" y="86"/>
                  <a:pt x="35" y="86"/>
                </a:cubicBezTo>
                <a:cubicBezTo>
                  <a:pt x="36" y="86"/>
                  <a:pt x="37" y="86"/>
                  <a:pt x="37" y="85"/>
                </a:cubicBezTo>
                <a:cubicBezTo>
                  <a:pt x="54" y="69"/>
                  <a:pt x="54" y="69"/>
                  <a:pt x="54" y="69"/>
                </a:cubicBezTo>
                <a:cubicBezTo>
                  <a:pt x="55" y="68"/>
                  <a:pt x="55" y="65"/>
                  <a:pt x="54" y="64"/>
                </a:cubicBezTo>
                <a:close/>
                <a:moveTo>
                  <a:pt x="64" y="74"/>
                </a:moveTo>
                <a:cubicBezTo>
                  <a:pt x="62" y="72"/>
                  <a:pt x="60" y="72"/>
                  <a:pt x="59" y="74"/>
                </a:cubicBezTo>
                <a:cubicBezTo>
                  <a:pt x="52" y="80"/>
                  <a:pt x="52" y="80"/>
                  <a:pt x="52" y="80"/>
                </a:cubicBezTo>
                <a:cubicBezTo>
                  <a:pt x="51" y="82"/>
                  <a:pt x="51" y="84"/>
                  <a:pt x="52" y="85"/>
                </a:cubicBezTo>
                <a:cubicBezTo>
                  <a:pt x="53" y="86"/>
                  <a:pt x="54" y="86"/>
                  <a:pt x="55" y="86"/>
                </a:cubicBezTo>
                <a:cubicBezTo>
                  <a:pt x="55" y="86"/>
                  <a:pt x="56" y="86"/>
                  <a:pt x="57" y="85"/>
                </a:cubicBezTo>
                <a:cubicBezTo>
                  <a:pt x="64" y="78"/>
                  <a:pt x="64" y="78"/>
                  <a:pt x="64" y="78"/>
                </a:cubicBezTo>
                <a:cubicBezTo>
                  <a:pt x="65" y="77"/>
                  <a:pt x="65" y="75"/>
                  <a:pt x="64" y="74"/>
                </a:cubicBezTo>
                <a:close/>
                <a:moveTo>
                  <a:pt x="79" y="25"/>
                </a:moveTo>
                <a:cubicBezTo>
                  <a:pt x="17" y="25"/>
                  <a:pt x="17" y="25"/>
                  <a:pt x="17" y="25"/>
                </a:cubicBezTo>
                <a:cubicBezTo>
                  <a:pt x="15" y="25"/>
                  <a:pt x="14" y="27"/>
                  <a:pt x="14" y="28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14" y="124"/>
                  <a:pt x="15" y="126"/>
                  <a:pt x="17" y="126"/>
                </a:cubicBezTo>
                <a:cubicBezTo>
                  <a:pt x="79" y="126"/>
                  <a:pt x="79" y="126"/>
                  <a:pt x="79" y="126"/>
                </a:cubicBezTo>
                <a:cubicBezTo>
                  <a:pt x="81" y="126"/>
                  <a:pt x="82" y="124"/>
                  <a:pt x="82" y="123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27"/>
                  <a:pt x="81" y="25"/>
                  <a:pt x="79" y="25"/>
                </a:cubicBezTo>
                <a:close/>
                <a:moveTo>
                  <a:pt x="76" y="119"/>
                </a:moveTo>
                <a:cubicBezTo>
                  <a:pt x="76" y="119"/>
                  <a:pt x="76" y="119"/>
                  <a:pt x="76" y="119"/>
                </a:cubicBezTo>
                <a:cubicBezTo>
                  <a:pt x="20" y="119"/>
                  <a:pt x="20" y="119"/>
                  <a:pt x="20" y="119"/>
                </a:cubicBezTo>
                <a:cubicBezTo>
                  <a:pt x="20" y="31"/>
                  <a:pt x="20" y="31"/>
                  <a:pt x="20" y="31"/>
                </a:cubicBezTo>
                <a:cubicBezTo>
                  <a:pt x="76" y="31"/>
                  <a:pt x="76" y="31"/>
                  <a:pt x="76" y="31"/>
                </a:cubicBezTo>
                <a:lnTo>
                  <a:pt x="76" y="1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" name="Freeform 148">
            <a:extLst>
              <a:ext uri="{FF2B5EF4-FFF2-40B4-BE49-F238E27FC236}">
                <a16:creationId xmlns:a16="http://schemas.microsoft.com/office/drawing/2014/main" id="{E5EA7797-8AFA-4320-A771-9495FE1D6BA1}"/>
              </a:ext>
            </a:extLst>
          </p:cNvPr>
          <p:cNvSpPr>
            <a:spLocks noEditPoints="1"/>
          </p:cNvSpPr>
          <p:nvPr/>
        </p:nvSpPr>
        <p:spPr bwMode="auto">
          <a:xfrm>
            <a:off x="9725503" y="2354264"/>
            <a:ext cx="426116" cy="338168"/>
          </a:xfrm>
          <a:custGeom>
            <a:avLst/>
            <a:gdLst>
              <a:gd name="T0" fmla="*/ 337899 w 160"/>
              <a:gd name="T1" fmla="*/ 6879 h 126"/>
              <a:gd name="T2" fmla="*/ 300355 w 160"/>
              <a:gd name="T3" fmla="*/ 10319 h 126"/>
              <a:gd name="T4" fmla="*/ 146764 w 160"/>
              <a:gd name="T5" fmla="*/ 113506 h 126"/>
              <a:gd name="T6" fmla="*/ 88741 w 160"/>
              <a:gd name="T7" fmla="*/ 113506 h 126"/>
              <a:gd name="T8" fmla="*/ 58023 w 160"/>
              <a:gd name="T9" fmla="*/ 141023 h 126"/>
              <a:gd name="T10" fmla="*/ 51197 w 160"/>
              <a:gd name="T11" fmla="*/ 141023 h 126"/>
              <a:gd name="T12" fmla="*/ 0 w 160"/>
              <a:gd name="T13" fmla="*/ 192617 h 126"/>
              <a:gd name="T14" fmla="*/ 0 w 160"/>
              <a:gd name="T15" fmla="*/ 247650 h 126"/>
              <a:gd name="T16" fmla="*/ 51197 w 160"/>
              <a:gd name="T17" fmla="*/ 295805 h 126"/>
              <a:gd name="T18" fmla="*/ 58023 w 160"/>
              <a:gd name="T19" fmla="*/ 295805 h 126"/>
              <a:gd name="T20" fmla="*/ 88741 w 160"/>
              <a:gd name="T21" fmla="*/ 323321 h 126"/>
              <a:gd name="T22" fmla="*/ 146764 w 160"/>
              <a:gd name="T23" fmla="*/ 323321 h 126"/>
              <a:gd name="T24" fmla="*/ 300355 w 160"/>
              <a:gd name="T25" fmla="*/ 429948 h 126"/>
              <a:gd name="T26" fmla="*/ 320834 w 160"/>
              <a:gd name="T27" fmla="*/ 433388 h 126"/>
              <a:gd name="T28" fmla="*/ 337899 w 160"/>
              <a:gd name="T29" fmla="*/ 429948 h 126"/>
              <a:gd name="T30" fmla="*/ 358378 w 160"/>
              <a:gd name="T31" fmla="*/ 398992 h 126"/>
              <a:gd name="T32" fmla="*/ 358378 w 160"/>
              <a:gd name="T33" fmla="*/ 41275 h 126"/>
              <a:gd name="T34" fmla="*/ 337899 w 160"/>
              <a:gd name="T35" fmla="*/ 6879 h 126"/>
              <a:gd name="T36" fmla="*/ 58023 w 160"/>
              <a:gd name="T37" fmla="*/ 268288 h 126"/>
              <a:gd name="T38" fmla="*/ 51197 w 160"/>
              <a:gd name="T39" fmla="*/ 268288 h 126"/>
              <a:gd name="T40" fmla="*/ 27305 w 160"/>
              <a:gd name="T41" fmla="*/ 247650 h 126"/>
              <a:gd name="T42" fmla="*/ 27305 w 160"/>
              <a:gd name="T43" fmla="*/ 192617 h 126"/>
              <a:gd name="T44" fmla="*/ 51197 w 160"/>
              <a:gd name="T45" fmla="*/ 168540 h 126"/>
              <a:gd name="T46" fmla="*/ 58023 w 160"/>
              <a:gd name="T47" fmla="*/ 168540 h 126"/>
              <a:gd name="T48" fmla="*/ 58023 w 160"/>
              <a:gd name="T49" fmla="*/ 268288 h 126"/>
              <a:gd name="T50" fmla="*/ 136525 w 160"/>
              <a:gd name="T51" fmla="*/ 295805 h 126"/>
              <a:gd name="T52" fmla="*/ 136525 w 160"/>
              <a:gd name="T53" fmla="*/ 295805 h 126"/>
              <a:gd name="T54" fmla="*/ 88741 w 160"/>
              <a:gd name="T55" fmla="*/ 295805 h 126"/>
              <a:gd name="T56" fmla="*/ 88741 w 160"/>
              <a:gd name="T57" fmla="*/ 295805 h 126"/>
              <a:gd name="T58" fmla="*/ 88741 w 160"/>
              <a:gd name="T59" fmla="*/ 282046 h 126"/>
              <a:gd name="T60" fmla="*/ 88741 w 160"/>
              <a:gd name="T61" fmla="*/ 144463 h 126"/>
              <a:gd name="T62" fmla="*/ 88741 w 160"/>
              <a:gd name="T63" fmla="*/ 144463 h 126"/>
              <a:gd name="T64" fmla="*/ 136525 w 160"/>
              <a:gd name="T65" fmla="*/ 144463 h 126"/>
              <a:gd name="T66" fmla="*/ 136525 w 160"/>
              <a:gd name="T67" fmla="*/ 295805 h 126"/>
              <a:gd name="T68" fmla="*/ 331073 w 160"/>
              <a:gd name="T69" fmla="*/ 398992 h 126"/>
              <a:gd name="T70" fmla="*/ 324247 w 160"/>
              <a:gd name="T71" fmla="*/ 405871 h 126"/>
              <a:gd name="T72" fmla="*/ 317421 w 160"/>
              <a:gd name="T73" fmla="*/ 405871 h 126"/>
              <a:gd name="T74" fmla="*/ 163830 w 160"/>
              <a:gd name="T75" fmla="*/ 302684 h 126"/>
              <a:gd name="T76" fmla="*/ 163830 w 160"/>
              <a:gd name="T77" fmla="*/ 137583 h 126"/>
              <a:gd name="T78" fmla="*/ 317421 w 160"/>
              <a:gd name="T79" fmla="*/ 34396 h 126"/>
              <a:gd name="T80" fmla="*/ 324247 w 160"/>
              <a:gd name="T81" fmla="*/ 34396 h 126"/>
              <a:gd name="T82" fmla="*/ 331073 w 160"/>
              <a:gd name="T83" fmla="*/ 41275 h 126"/>
              <a:gd name="T84" fmla="*/ 331073 w 160"/>
              <a:gd name="T85" fmla="*/ 398992 h 126"/>
              <a:gd name="T86" fmla="*/ 501729 w 160"/>
              <a:gd name="T87" fmla="*/ 220134 h 126"/>
              <a:gd name="T88" fmla="*/ 542687 w 160"/>
              <a:gd name="T89" fmla="*/ 178859 h 126"/>
              <a:gd name="T90" fmla="*/ 542687 w 160"/>
              <a:gd name="T91" fmla="*/ 161661 h 126"/>
              <a:gd name="T92" fmla="*/ 525621 w 160"/>
              <a:gd name="T93" fmla="*/ 161661 h 126"/>
              <a:gd name="T94" fmla="*/ 484664 w 160"/>
              <a:gd name="T95" fmla="*/ 199496 h 126"/>
              <a:gd name="T96" fmla="*/ 443706 w 160"/>
              <a:gd name="T97" fmla="*/ 161661 h 126"/>
              <a:gd name="T98" fmla="*/ 426641 w 160"/>
              <a:gd name="T99" fmla="*/ 161661 h 126"/>
              <a:gd name="T100" fmla="*/ 426641 w 160"/>
              <a:gd name="T101" fmla="*/ 178859 h 126"/>
              <a:gd name="T102" fmla="*/ 467598 w 160"/>
              <a:gd name="T103" fmla="*/ 220134 h 126"/>
              <a:gd name="T104" fmla="*/ 426641 w 160"/>
              <a:gd name="T105" fmla="*/ 257969 h 126"/>
              <a:gd name="T106" fmla="*/ 426641 w 160"/>
              <a:gd name="T107" fmla="*/ 278607 h 126"/>
              <a:gd name="T108" fmla="*/ 436880 w 160"/>
              <a:gd name="T109" fmla="*/ 282046 h 126"/>
              <a:gd name="T110" fmla="*/ 443706 w 160"/>
              <a:gd name="T111" fmla="*/ 278607 h 126"/>
              <a:gd name="T112" fmla="*/ 484664 w 160"/>
              <a:gd name="T113" fmla="*/ 237332 h 126"/>
              <a:gd name="T114" fmla="*/ 525621 w 160"/>
              <a:gd name="T115" fmla="*/ 278607 h 126"/>
              <a:gd name="T116" fmla="*/ 532448 w 160"/>
              <a:gd name="T117" fmla="*/ 282046 h 126"/>
              <a:gd name="T118" fmla="*/ 542687 w 160"/>
              <a:gd name="T119" fmla="*/ 278607 h 126"/>
              <a:gd name="T120" fmla="*/ 542687 w 160"/>
              <a:gd name="T121" fmla="*/ 257969 h 126"/>
              <a:gd name="T122" fmla="*/ 501729 w 160"/>
              <a:gd name="T123" fmla="*/ 220134 h 12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26">
                <a:moveTo>
                  <a:pt x="99" y="2"/>
                </a:moveTo>
                <a:cubicBezTo>
                  <a:pt x="96" y="0"/>
                  <a:pt x="92" y="1"/>
                  <a:pt x="88" y="3"/>
                </a:cubicBezTo>
                <a:cubicBezTo>
                  <a:pt x="43" y="33"/>
                  <a:pt x="43" y="33"/>
                  <a:pt x="43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1" y="33"/>
                  <a:pt x="18" y="37"/>
                  <a:pt x="17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7" y="41"/>
                  <a:pt x="0" y="48"/>
                  <a:pt x="0" y="5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0"/>
                  <a:pt x="7" y="86"/>
                  <a:pt x="15" y="86"/>
                </a:cubicBezTo>
                <a:cubicBezTo>
                  <a:pt x="17" y="86"/>
                  <a:pt x="17" y="86"/>
                  <a:pt x="17" y="86"/>
                </a:cubicBezTo>
                <a:cubicBezTo>
                  <a:pt x="18" y="91"/>
                  <a:pt x="21" y="94"/>
                  <a:pt x="26" y="94"/>
                </a:cubicBezTo>
                <a:cubicBezTo>
                  <a:pt x="43" y="94"/>
                  <a:pt x="43" y="94"/>
                  <a:pt x="43" y="94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90" y="126"/>
                  <a:pt x="92" y="126"/>
                  <a:pt x="94" y="126"/>
                </a:cubicBezTo>
                <a:cubicBezTo>
                  <a:pt x="96" y="126"/>
                  <a:pt x="98" y="126"/>
                  <a:pt x="99" y="125"/>
                </a:cubicBezTo>
                <a:cubicBezTo>
                  <a:pt x="103" y="123"/>
                  <a:pt x="105" y="120"/>
                  <a:pt x="105" y="116"/>
                </a:cubicBezTo>
                <a:cubicBezTo>
                  <a:pt x="105" y="12"/>
                  <a:pt x="105" y="12"/>
                  <a:pt x="105" y="12"/>
                </a:cubicBezTo>
                <a:cubicBezTo>
                  <a:pt x="105" y="8"/>
                  <a:pt x="103" y="4"/>
                  <a:pt x="99" y="2"/>
                </a:cubicBezTo>
                <a:close/>
                <a:moveTo>
                  <a:pt x="17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1" y="78"/>
                  <a:pt x="8" y="75"/>
                  <a:pt x="8" y="72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2"/>
                  <a:pt x="11" y="49"/>
                  <a:pt x="15" y="49"/>
                </a:cubicBezTo>
                <a:cubicBezTo>
                  <a:pt x="17" y="49"/>
                  <a:pt x="17" y="49"/>
                  <a:pt x="17" y="49"/>
                </a:cubicBezTo>
                <a:lnTo>
                  <a:pt x="17" y="78"/>
                </a:lnTo>
                <a:close/>
                <a:moveTo>
                  <a:pt x="40" y="86"/>
                </a:moveTo>
                <a:cubicBezTo>
                  <a:pt x="40" y="86"/>
                  <a:pt x="40" y="86"/>
                  <a:pt x="40" y="86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82"/>
                  <a:pt x="26" y="82"/>
                  <a:pt x="26" y="82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40" y="42"/>
                  <a:pt x="40" y="42"/>
                  <a:pt x="40" y="42"/>
                </a:cubicBezTo>
                <a:lnTo>
                  <a:pt x="40" y="86"/>
                </a:lnTo>
                <a:close/>
                <a:moveTo>
                  <a:pt x="97" y="116"/>
                </a:moveTo>
                <a:cubicBezTo>
                  <a:pt x="97" y="117"/>
                  <a:pt x="96" y="118"/>
                  <a:pt x="95" y="118"/>
                </a:cubicBezTo>
                <a:cubicBezTo>
                  <a:pt x="95" y="118"/>
                  <a:pt x="94" y="118"/>
                  <a:pt x="93" y="118"/>
                </a:cubicBezTo>
                <a:cubicBezTo>
                  <a:pt x="48" y="88"/>
                  <a:pt x="48" y="88"/>
                  <a:pt x="48" y="88"/>
                </a:cubicBezTo>
                <a:cubicBezTo>
                  <a:pt x="48" y="40"/>
                  <a:pt x="48" y="40"/>
                  <a:pt x="48" y="40"/>
                </a:cubicBezTo>
                <a:cubicBezTo>
                  <a:pt x="93" y="10"/>
                  <a:pt x="93" y="10"/>
                  <a:pt x="93" y="10"/>
                </a:cubicBezTo>
                <a:cubicBezTo>
                  <a:pt x="94" y="9"/>
                  <a:pt x="95" y="9"/>
                  <a:pt x="95" y="10"/>
                </a:cubicBezTo>
                <a:cubicBezTo>
                  <a:pt x="96" y="10"/>
                  <a:pt x="97" y="10"/>
                  <a:pt x="97" y="12"/>
                </a:cubicBezTo>
                <a:lnTo>
                  <a:pt x="97" y="116"/>
                </a:lnTo>
                <a:close/>
                <a:moveTo>
                  <a:pt x="147" y="64"/>
                </a:moveTo>
                <a:cubicBezTo>
                  <a:pt x="159" y="52"/>
                  <a:pt x="159" y="52"/>
                  <a:pt x="159" y="52"/>
                </a:cubicBezTo>
                <a:cubicBezTo>
                  <a:pt x="160" y="51"/>
                  <a:pt x="160" y="48"/>
                  <a:pt x="159" y="47"/>
                </a:cubicBezTo>
                <a:cubicBezTo>
                  <a:pt x="157" y="45"/>
                  <a:pt x="155" y="45"/>
                  <a:pt x="154" y="47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30" y="47"/>
                  <a:pt x="130" y="47"/>
                  <a:pt x="130" y="47"/>
                </a:cubicBezTo>
                <a:cubicBezTo>
                  <a:pt x="129" y="45"/>
                  <a:pt x="127" y="45"/>
                  <a:pt x="125" y="47"/>
                </a:cubicBezTo>
                <a:cubicBezTo>
                  <a:pt x="124" y="48"/>
                  <a:pt x="124" y="51"/>
                  <a:pt x="125" y="52"/>
                </a:cubicBezTo>
                <a:cubicBezTo>
                  <a:pt x="137" y="64"/>
                  <a:pt x="137" y="64"/>
                  <a:pt x="137" y="64"/>
                </a:cubicBezTo>
                <a:cubicBezTo>
                  <a:pt x="125" y="75"/>
                  <a:pt x="125" y="75"/>
                  <a:pt x="125" y="75"/>
                </a:cubicBezTo>
                <a:cubicBezTo>
                  <a:pt x="124" y="77"/>
                  <a:pt x="124" y="79"/>
                  <a:pt x="125" y="81"/>
                </a:cubicBezTo>
                <a:cubicBezTo>
                  <a:pt x="126" y="81"/>
                  <a:pt x="127" y="82"/>
                  <a:pt x="128" y="82"/>
                </a:cubicBezTo>
                <a:cubicBezTo>
                  <a:pt x="129" y="82"/>
                  <a:pt x="130" y="81"/>
                  <a:pt x="130" y="81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54" y="81"/>
                  <a:pt x="154" y="81"/>
                  <a:pt x="154" y="81"/>
                </a:cubicBezTo>
                <a:cubicBezTo>
                  <a:pt x="154" y="81"/>
                  <a:pt x="155" y="82"/>
                  <a:pt x="156" y="82"/>
                </a:cubicBezTo>
                <a:cubicBezTo>
                  <a:pt x="157" y="82"/>
                  <a:pt x="158" y="81"/>
                  <a:pt x="159" y="81"/>
                </a:cubicBezTo>
                <a:cubicBezTo>
                  <a:pt x="160" y="79"/>
                  <a:pt x="160" y="77"/>
                  <a:pt x="159" y="75"/>
                </a:cubicBezTo>
                <a:lnTo>
                  <a:pt x="147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" name="Freeform 149">
            <a:extLst>
              <a:ext uri="{FF2B5EF4-FFF2-40B4-BE49-F238E27FC236}">
                <a16:creationId xmlns:a16="http://schemas.microsoft.com/office/drawing/2014/main" id="{7D57693D-F687-4CEF-9466-5B020ABE49F4}"/>
              </a:ext>
            </a:extLst>
          </p:cNvPr>
          <p:cNvSpPr>
            <a:spLocks noEditPoints="1"/>
          </p:cNvSpPr>
          <p:nvPr/>
        </p:nvSpPr>
        <p:spPr bwMode="auto">
          <a:xfrm>
            <a:off x="9724692" y="3363823"/>
            <a:ext cx="426116" cy="319586"/>
          </a:xfrm>
          <a:custGeom>
            <a:avLst/>
            <a:gdLst>
              <a:gd name="T0" fmla="*/ 320834 w 160"/>
              <a:gd name="T1" fmla="*/ 6884 h 119"/>
              <a:gd name="T2" fmla="*/ 283289 w 160"/>
              <a:gd name="T3" fmla="*/ 10325 h 119"/>
              <a:gd name="T4" fmla="*/ 136525 w 160"/>
              <a:gd name="T5" fmla="*/ 106696 h 119"/>
              <a:gd name="T6" fmla="*/ 81915 w 160"/>
              <a:gd name="T7" fmla="*/ 106696 h 119"/>
              <a:gd name="T8" fmla="*/ 54610 w 160"/>
              <a:gd name="T9" fmla="*/ 134230 h 119"/>
              <a:gd name="T10" fmla="*/ 47784 w 160"/>
              <a:gd name="T11" fmla="*/ 134230 h 119"/>
              <a:gd name="T12" fmla="*/ 0 w 160"/>
              <a:gd name="T13" fmla="*/ 182416 h 119"/>
              <a:gd name="T14" fmla="*/ 0 w 160"/>
              <a:gd name="T15" fmla="*/ 234043 h 119"/>
              <a:gd name="T16" fmla="*/ 47784 w 160"/>
              <a:gd name="T17" fmla="*/ 282228 h 119"/>
              <a:gd name="T18" fmla="*/ 54610 w 160"/>
              <a:gd name="T19" fmla="*/ 282228 h 119"/>
              <a:gd name="T20" fmla="*/ 81915 w 160"/>
              <a:gd name="T21" fmla="*/ 306321 h 119"/>
              <a:gd name="T22" fmla="*/ 136525 w 160"/>
              <a:gd name="T23" fmla="*/ 306321 h 119"/>
              <a:gd name="T24" fmla="*/ 283289 w 160"/>
              <a:gd name="T25" fmla="*/ 402691 h 119"/>
              <a:gd name="T26" fmla="*/ 303768 w 160"/>
              <a:gd name="T27" fmla="*/ 409575 h 119"/>
              <a:gd name="T28" fmla="*/ 320834 w 160"/>
              <a:gd name="T29" fmla="*/ 406133 h 119"/>
              <a:gd name="T30" fmla="*/ 337899 w 160"/>
              <a:gd name="T31" fmla="*/ 375157 h 119"/>
              <a:gd name="T32" fmla="*/ 337899 w 160"/>
              <a:gd name="T33" fmla="*/ 37860 h 119"/>
              <a:gd name="T34" fmla="*/ 320834 w 160"/>
              <a:gd name="T35" fmla="*/ 6884 h 119"/>
              <a:gd name="T36" fmla="*/ 54610 w 160"/>
              <a:gd name="T37" fmla="*/ 254694 h 119"/>
              <a:gd name="T38" fmla="*/ 47784 w 160"/>
              <a:gd name="T39" fmla="*/ 254694 h 119"/>
              <a:gd name="T40" fmla="*/ 27305 w 160"/>
              <a:gd name="T41" fmla="*/ 234043 h 119"/>
              <a:gd name="T42" fmla="*/ 27305 w 160"/>
              <a:gd name="T43" fmla="*/ 182416 h 119"/>
              <a:gd name="T44" fmla="*/ 47784 w 160"/>
              <a:gd name="T45" fmla="*/ 158323 h 119"/>
              <a:gd name="T46" fmla="*/ 54610 w 160"/>
              <a:gd name="T47" fmla="*/ 158323 h 119"/>
              <a:gd name="T48" fmla="*/ 54610 w 160"/>
              <a:gd name="T49" fmla="*/ 254694 h 119"/>
              <a:gd name="T50" fmla="*/ 129699 w 160"/>
              <a:gd name="T51" fmla="*/ 278786 h 119"/>
              <a:gd name="T52" fmla="*/ 81915 w 160"/>
              <a:gd name="T53" fmla="*/ 278786 h 119"/>
              <a:gd name="T54" fmla="*/ 81915 w 160"/>
              <a:gd name="T55" fmla="*/ 278786 h 119"/>
              <a:gd name="T56" fmla="*/ 81915 w 160"/>
              <a:gd name="T57" fmla="*/ 134230 h 119"/>
              <a:gd name="T58" fmla="*/ 81915 w 160"/>
              <a:gd name="T59" fmla="*/ 134230 h 119"/>
              <a:gd name="T60" fmla="*/ 129699 w 160"/>
              <a:gd name="T61" fmla="*/ 134230 h 119"/>
              <a:gd name="T62" fmla="*/ 129699 w 160"/>
              <a:gd name="T63" fmla="*/ 278786 h 119"/>
              <a:gd name="T64" fmla="*/ 310594 w 160"/>
              <a:gd name="T65" fmla="*/ 375157 h 119"/>
              <a:gd name="T66" fmla="*/ 307181 w 160"/>
              <a:gd name="T67" fmla="*/ 382041 h 119"/>
              <a:gd name="T68" fmla="*/ 300355 w 160"/>
              <a:gd name="T69" fmla="*/ 382041 h 119"/>
              <a:gd name="T70" fmla="*/ 157004 w 160"/>
              <a:gd name="T71" fmla="*/ 285670 h 119"/>
              <a:gd name="T72" fmla="*/ 157004 w 160"/>
              <a:gd name="T73" fmla="*/ 127347 h 119"/>
              <a:gd name="T74" fmla="*/ 300355 w 160"/>
              <a:gd name="T75" fmla="*/ 30976 h 119"/>
              <a:gd name="T76" fmla="*/ 307181 w 160"/>
              <a:gd name="T77" fmla="*/ 30976 h 119"/>
              <a:gd name="T78" fmla="*/ 310594 w 160"/>
              <a:gd name="T79" fmla="*/ 37860 h 119"/>
              <a:gd name="T80" fmla="*/ 310594 w 160"/>
              <a:gd name="T81" fmla="*/ 375157 h 119"/>
              <a:gd name="T82" fmla="*/ 474424 w 160"/>
              <a:gd name="T83" fmla="*/ 34418 h 119"/>
              <a:gd name="T84" fmla="*/ 457359 w 160"/>
              <a:gd name="T85" fmla="*/ 34418 h 119"/>
              <a:gd name="T86" fmla="*/ 457359 w 160"/>
              <a:gd name="T87" fmla="*/ 51627 h 119"/>
              <a:gd name="T88" fmla="*/ 522208 w 160"/>
              <a:gd name="T89" fmla="*/ 206508 h 119"/>
              <a:gd name="T90" fmla="*/ 457359 w 160"/>
              <a:gd name="T91" fmla="*/ 361390 h 119"/>
              <a:gd name="T92" fmla="*/ 457359 w 160"/>
              <a:gd name="T93" fmla="*/ 378599 h 119"/>
              <a:gd name="T94" fmla="*/ 467598 w 160"/>
              <a:gd name="T95" fmla="*/ 382041 h 119"/>
              <a:gd name="T96" fmla="*/ 474424 w 160"/>
              <a:gd name="T97" fmla="*/ 378599 h 119"/>
              <a:gd name="T98" fmla="*/ 546100 w 160"/>
              <a:gd name="T99" fmla="*/ 206508 h 119"/>
              <a:gd name="T100" fmla="*/ 474424 w 160"/>
              <a:gd name="T101" fmla="*/ 34418 h 119"/>
              <a:gd name="T102" fmla="*/ 409575 w 160"/>
              <a:gd name="T103" fmla="*/ 99812 h 119"/>
              <a:gd name="T104" fmla="*/ 392509 w 160"/>
              <a:gd name="T105" fmla="*/ 99812 h 119"/>
              <a:gd name="T106" fmla="*/ 392509 w 160"/>
              <a:gd name="T107" fmla="*/ 117021 h 119"/>
              <a:gd name="T108" fmla="*/ 426641 w 160"/>
              <a:gd name="T109" fmla="*/ 206508 h 119"/>
              <a:gd name="T110" fmla="*/ 392509 w 160"/>
              <a:gd name="T111" fmla="*/ 295995 h 119"/>
              <a:gd name="T112" fmla="*/ 392509 w 160"/>
              <a:gd name="T113" fmla="*/ 313204 h 119"/>
              <a:gd name="T114" fmla="*/ 399336 w 160"/>
              <a:gd name="T115" fmla="*/ 316646 h 119"/>
              <a:gd name="T116" fmla="*/ 409575 w 160"/>
              <a:gd name="T117" fmla="*/ 313204 h 119"/>
              <a:gd name="T118" fmla="*/ 450533 w 160"/>
              <a:gd name="T119" fmla="*/ 206508 h 119"/>
              <a:gd name="T120" fmla="*/ 409575 w 160"/>
              <a:gd name="T121" fmla="*/ 99812 h 11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19">
                <a:moveTo>
                  <a:pt x="94" y="2"/>
                </a:moveTo>
                <a:cubicBezTo>
                  <a:pt x="90" y="0"/>
                  <a:pt x="86" y="1"/>
                  <a:pt x="83" y="3"/>
                </a:cubicBezTo>
                <a:cubicBezTo>
                  <a:pt x="40" y="31"/>
                  <a:pt x="40" y="31"/>
                  <a:pt x="40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0" y="31"/>
                  <a:pt x="17" y="34"/>
                  <a:pt x="16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6" y="39"/>
                  <a:pt x="0" y="45"/>
                  <a:pt x="0" y="53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5"/>
                  <a:pt x="6" y="82"/>
                  <a:pt x="14" y="82"/>
                </a:cubicBezTo>
                <a:cubicBezTo>
                  <a:pt x="16" y="82"/>
                  <a:pt x="16" y="82"/>
                  <a:pt x="16" y="82"/>
                </a:cubicBezTo>
                <a:cubicBezTo>
                  <a:pt x="17" y="86"/>
                  <a:pt x="20" y="89"/>
                  <a:pt x="24" y="89"/>
                </a:cubicBezTo>
                <a:cubicBezTo>
                  <a:pt x="40" y="89"/>
                  <a:pt x="40" y="89"/>
                  <a:pt x="40" y="89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9"/>
                  <a:pt x="87" y="119"/>
                  <a:pt x="89" y="119"/>
                </a:cubicBezTo>
                <a:cubicBezTo>
                  <a:pt x="90" y="119"/>
                  <a:pt x="92" y="119"/>
                  <a:pt x="94" y="118"/>
                </a:cubicBezTo>
                <a:cubicBezTo>
                  <a:pt x="97" y="116"/>
                  <a:pt x="99" y="113"/>
                  <a:pt x="99" y="109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7"/>
                  <a:pt x="97" y="4"/>
                  <a:pt x="94" y="2"/>
                </a:cubicBezTo>
                <a:close/>
                <a:moveTo>
                  <a:pt x="16" y="74"/>
                </a:moveTo>
                <a:cubicBezTo>
                  <a:pt x="14" y="74"/>
                  <a:pt x="14" y="74"/>
                  <a:pt x="14" y="74"/>
                </a:cubicBezTo>
                <a:cubicBezTo>
                  <a:pt x="11" y="74"/>
                  <a:pt x="8" y="71"/>
                  <a:pt x="8" y="68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49"/>
                  <a:pt x="11" y="46"/>
                  <a:pt x="14" y="46"/>
                </a:cubicBezTo>
                <a:cubicBezTo>
                  <a:pt x="16" y="46"/>
                  <a:pt x="16" y="46"/>
                  <a:pt x="16" y="46"/>
                </a:cubicBezTo>
                <a:lnTo>
                  <a:pt x="16" y="74"/>
                </a:lnTo>
                <a:close/>
                <a:moveTo>
                  <a:pt x="38" y="81"/>
                </a:moveTo>
                <a:cubicBezTo>
                  <a:pt x="24" y="81"/>
                  <a:pt x="24" y="81"/>
                  <a:pt x="24" y="81"/>
                </a:cubicBezTo>
                <a:cubicBezTo>
                  <a:pt x="24" y="81"/>
                  <a:pt x="24" y="81"/>
                  <a:pt x="24" y="81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38" y="39"/>
                  <a:pt x="38" y="39"/>
                  <a:pt x="38" y="39"/>
                </a:cubicBezTo>
                <a:lnTo>
                  <a:pt x="38" y="81"/>
                </a:lnTo>
                <a:close/>
                <a:moveTo>
                  <a:pt x="91" y="109"/>
                </a:moveTo>
                <a:cubicBezTo>
                  <a:pt x="91" y="110"/>
                  <a:pt x="90" y="111"/>
                  <a:pt x="90" y="111"/>
                </a:cubicBezTo>
                <a:cubicBezTo>
                  <a:pt x="90" y="111"/>
                  <a:pt x="89" y="111"/>
                  <a:pt x="88" y="111"/>
                </a:cubicBezTo>
                <a:cubicBezTo>
                  <a:pt x="46" y="83"/>
                  <a:pt x="46" y="83"/>
                  <a:pt x="46" y="83"/>
                </a:cubicBezTo>
                <a:cubicBezTo>
                  <a:pt x="46" y="37"/>
                  <a:pt x="46" y="37"/>
                  <a:pt x="46" y="37"/>
                </a:cubicBezTo>
                <a:cubicBezTo>
                  <a:pt x="88" y="9"/>
                  <a:pt x="88" y="9"/>
                  <a:pt x="88" y="9"/>
                </a:cubicBezTo>
                <a:cubicBezTo>
                  <a:pt x="89" y="9"/>
                  <a:pt x="90" y="9"/>
                  <a:pt x="90" y="9"/>
                </a:cubicBezTo>
                <a:cubicBezTo>
                  <a:pt x="90" y="9"/>
                  <a:pt x="91" y="10"/>
                  <a:pt x="91" y="11"/>
                </a:cubicBezTo>
                <a:lnTo>
                  <a:pt x="91" y="109"/>
                </a:lnTo>
                <a:close/>
                <a:moveTo>
                  <a:pt x="139" y="10"/>
                </a:moveTo>
                <a:cubicBezTo>
                  <a:pt x="138" y="8"/>
                  <a:pt x="136" y="8"/>
                  <a:pt x="134" y="10"/>
                </a:cubicBezTo>
                <a:cubicBezTo>
                  <a:pt x="133" y="11"/>
                  <a:pt x="133" y="14"/>
                  <a:pt x="134" y="15"/>
                </a:cubicBezTo>
                <a:cubicBezTo>
                  <a:pt x="146" y="27"/>
                  <a:pt x="153" y="43"/>
                  <a:pt x="153" y="60"/>
                </a:cubicBezTo>
                <a:cubicBezTo>
                  <a:pt x="153" y="77"/>
                  <a:pt x="146" y="93"/>
                  <a:pt x="134" y="105"/>
                </a:cubicBezTo>
                <a:cubicBezTo>
                  <a:pt x="133" y="107"/>
                  <a:pt x="133" y="109"/>
                  <a:pt x="134" y="110"/>
                </a:cubicBezTo>
                <a:cubicBezTo>
                  <a:pt x="135" y="111"/>
                  <a:pt x="136" y="111"/>
                  <a:pt x="137" y="111"/>
                </a:cubicBezTo>
                <a:cubicBezTo>
                  <a:pt x="138" y="111"/>
                  <a:pt x="139" y="111"/>
                  <a:pt x="139" y="110"/>
                </a:cubicBezTo>
                <a:cubicBezTo>
                  <a:pt x="153" y="97"/>
                  <a:pt x="160" y="79"/>
                  <a:pt x="160" y="60"/>
                </a:cubicBezTo>
                <a:cubicBezTo>
                  <a:pt x="160" y="41"/>
                  <a:pt x="153" y="23"/>
                  <a:pt x="139" y="10"/>
                </a:cubicBezTo>
                <a:close/>
                <a:moveTo>
                  <a:pt x="120" y="29"/>
                </a:moveTo>
                <a:cubicBezTo>
                  <a:pt x="118" y="28"/>
                  <a:pt x="116" y="28"/>
                  <a:pt x="115" y="29"/>
                </a:cubicBezTo>
                <a:cubicBezTo>
                  <a:pt x="113" y="31"/>
                  <a:pt x="113" y="33"/>
                  <a:pt x="115" y="34"/>
                </a:cubicBezTo>
                <a:cubicBezTo>
                  <a:pt x="121" y="41"/>
                  <a:pt x="125" y="50"/>
                  <a:pt x="125" y="60"/>
                </a:cubicBezTo>
                <a:cubicBezTo>
                  <a:pt x="125" y="70"/>
                  <a:pt x="121" y="79"/>
                  <a:pt x="115" y="86"/>
                </a:cubicBezTo>
                <a:cubicBezTo>
                  <a:pt x="113" y="87"/>
                  <a:pt x="113" y="89"/>
                  <a:pt x="115" y="91"/>
                </a:cubicBezTo>
                <a:cubicBezTo>
                  <a:pt x="115" y="91"/>
                  <a:pt x="116" y="92"/>
                  <a:pt x="117" y="92"/>
                </a:cubicBezTo>
                <a:cubicBezTo>
                  <a:pt x="118" y="92"/>
                  <a:pt x="119" y="91"/>
                  <a:pt x="120" y="91"/>
                </a:cubicBezTo>
                <a:cubicBezTo>
                  <a:pt x="128" y="82"/>
                  <a:pt x="132" y="72"/>
                  <a:pt x="132" y="60"/>
                </a:cubicBezTo>
                <a:cubicBezTo>
                  <a:pt x="132" y="48"/>
                  <a:pt x="128" y="38"/>
                  <a:pt x="120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" name="Freeform 150">
            <a:extLst>
              <a:ext uri="{FF2B5EF4-FFF2-40B4-BE49-F238E27FC236}">
                <a16:creationId xmlns:a16="http://schemas.microsoft.com/office/drawing/2014/main" id="{D05D9AF7-90DC-4688-84B2-3F469D50A020}"/>
              </a:ext>
            </a:extLst>
          </p:cNvPr>
          <p:cNvSpPr>
            <a:spLocks noEditPoints="1"/>
          </p:cNvSpPr>
          <p:nvPr/>
        </p:nvSpPr>
        <p:spPr bwMode="auto">
          <a:xfrm>
            <a:off x="9765391" y="4298743"/>
            <a:ext cx="367896" cy="429832"/>
          </a:xfrm>
          <a:custGeom>
            <a:avLst/>
            <a:gdLst>
              <a:gd name="T0" fmla="*/ 461238 w 138"/>
              <a:gd name="T1" fmla="*/ 51643 h 160"/>
              <a:gd name="T2" fmla="*/ 314325 w 138"/>
              <a:gd name="T3" fmla="*/ 51643 h 160"/>
              <a:gd name="T4" fmla="*/ 314325 w 138"/>
              <a:gd name="T5" fmla="*/ 24100 h 160"/>
              <a:gd name="T6" fmla="*/ 286993 w 138"/>
              <a:gd name="T7" fmla="*/ 0 h 160"/>
              <a:gd name="T8" fmla="*/ 184495 w 138"/>
              <a:gd name="T9" fmla="*/ 0 h 160"/>
              <a:gd name="T10" fmla="*/ 160579 w 138"/>
              <a:gd name="T11" fmla="*/ 24100 h 160"/>
              <a:gd name="T12" fmla="*/ 160579 w 138"/>
              <a:gd name="T13" fmla="*/ 51643 h 160"/>
              <a:gd name="T14" fmla="*/ 13666 w 138"/>
              <a:gd name="T15" fmla="*/ 51643 h 160"/>
              <a:gd name="T16" fmla="*/ 0 w 138"/>
              <a:gd name="T17" fmla="*/ 65415 h 160"/>
              <a:gd name="T18" fmla="*/ 13666 w 138"/>
              <a:gd name="T19" fmla="*/ 79187 h 160"/>
              <a:gd name="T20" fmla="*/ 37582 w 138"/>
              <a:gd name="T21" fmla="*/ 79187 h 160"/>
              <a:gd name="T22" fmla="*/ 54665 w 138"/>
              <a:gd name="T23" fmla="*/ 502662 h 160"/>
              <a:gd name="T24" fmla="*/ 102497 w 138"/>
              <a:gd name="T25" fmla="*/ 550863 h 160"/>
              <a:gd name="T26" fmla="*/ 372407 w 138"/>
              <a:gd name="T27" fmla="*/ 550863 h 160"/>
              <a:gd name="T28" fmla="*/ 420239 w 138"/>
              <a:gd name="T29" fmla="*/ 502662 h 160"/>
              <a:gd name="T30" fmla="*/ 437322 w 138"/>
              <a:gd name="T31" fmla="*/ 79187 h 160"/>
              <a:gd name="T32" fmla="*/ 461238 w 138"/>
              <a:gd name="T33" fmla="*/ 79187 h 160"/>
              <a:gd name="T34" fmla="*/ 471488 w 138"/>
              <a:gd name="T35" fmla="*/ 65415 h 160"/>
              <a:gd name="T36" fmla="*/ 461238 w 138"/>
              <a:gd name="T37" fmla="*/ 51643 h 160"/>
              <a:gd name="T38" fmla="*/ 184495 w 138"/>
              <a:gd name="T39" fmla="*/ 27543 h 160"/>
              <a:gd name="T40" fmla="*/ 286993 w 138"/>
              <a:gd name="T41" fmla="*/ 27543 h 160"/>
              <a:gd name="T42" fmla="*/ 286993 w 138"/>
              <a:gd name="T43" fmla="*/ 51643 h 160"/>
              <a:gd name="T44" fmla="*/ 184495 w 138"/>
              <a:gd name="T45" fmla="*/ 51643 h 160"/>
              <a:gd name="T46" fmla="*/ 184495 w 138"/>
              <a:gd name="T47" fmla="*/ 27543 h 160"/>
              <a:gd name="T48" fmla="*/ 392907 w 138"/>
              <a:gd name="T49" fmla="*/ 502662 h 160"/>
              <a:gd name="T50" fmla="*/ 372407 w 138"/>
              <a:gd name="T51" fmla="*/ 523320 h 160"/>
              <a:gd name="T52" fmla="*/ 102497 w 138"/>
              <a:gd name="T53" fmla="*/ 523320 h 160"/>
              <a:gd name="T54" fmla="*/ 78581 w 138"/>
              <a:gd name="T55" fmla="*/ 502662 h 160"/>
              <a:gd name="T56" fmla="*/ 61498 w 138"/>
              <a:gd name="T57" fmla="*/ 79187 h 160"/>
              <a:gd name="T58" fmla="*/ 409990 w 138"/>
              <a:gd name="T59" fmla="*/ 79187 h 160"/>
              <a:gd name="T60" fmla="*/ 392907 w 138"/>
              <a:gd name="T61" fmla="*/ 502662 h 160"/>
              <a:gd name="T62" fmla="*/ 157163 w 138"/>
              <a:gd name="T63" fmla="*/ 196245 h 160"/>
              <a:gd name="T64" fmla="*/ 146913 w 138"/>
              <a:gd name="T65" fmla="*/ 182473 h 160"/>
              <a:gd name="T66" fmla="*/ 143496 w 138"/>
              <a:gd name="T67" fmla="*/ 182473 h 160"/>
              <a:gd name="T68" fmla="*/ 133247 w 138"/>
              <a:gd name="T69" fmla="*/ 196245 h 160"/>
              <a:gd name="T70" fmla="*/ 136663 w 138"/>
              <a:gd name="T71" fmla="*/ 406261 h 160"/>
              <a:gd name="T72" fmla="*/ 150330 w 138"/>
              <a:gd name="T73" fmla="*/ 420033 h 160"/>
              <a:gd name="T74" fmla="*/ 150330 w 138"/>
              <a:gd name="T75" fmla="*/ 420033 h 160"/>
              <a:gd name="T76" fmla="*/ 160579 w 138"/>
              <a:gd name="T77" fmla="*/ 406261 h 160"/>
              <a:gd name="T78" fmla="*/ 157163 w 138"/>
              <a:gd name="T79" fmla="*/ 196245 h 160"/>
              <a:gd name="T80" fmla="*/ 235744 w 138"/>
              <a:gd name="T81" fmla="*/ 182473 h 160"/>
              <a:gd name="T82" fmla="*/ 222078 w 138"/>
              <a:gd name="T83" fmla="*/ 196245 h 160"/>
              <a:gd name="T84" fmla="*/ 222078 w 138"/>
              <a:gd name="T85" fmla="*/ 406261 h 160"/>
              <a:gd name="T86" fmla="*/ 235744 w 138"/>
              <a:gd name="T87" fmla="*/ 420033 h 160"/>
              <a:gd name="T88" fmla="*/ 249410 w 138"/>
              <a:gd name="T89" fmla="*/ 406261 h 160"/>
              <a:gd name="T90" fmla="*/ 249410 w 138"/>
              <a:gd name="T91" fmla="*/ 196245 h 160"/>
              <a:gd name="T92" fmla="*/ 235744 w 138"/>
              <a:gd name="T93" fmla="*/ 182473 h 160"/>
              <a:gd name="T94" fmla="*/ 327992 w 138"/>
              <a:gd name="T95" fmla="*/ 182473 h 160"/>
              <a:gd name="T96" fmla="*/ 314325 w 138"/>
              <a:gd name="T97" fmla="*/ 196245 h 160"/>
              <a:gd name="T98" fmla="*/ 310909 w 138"/>
              <a:gd name="T99" fmla="*/ 406261 h 160"/>
              <a:gd name="T100" fmla="*/ 324575 w 138"/>
              <a:gd name="T101" fmla="*/ 420033 h 160"/>
              <a:gd name="T102" fmla="*/ 324575 w 138"/>
              <a:gd name="T103" fmla="*/ 420033 h 160"/>
              <a:gd name="T104" fmla="*/ 334825 w 138"/>
              <a:gd name="T105" fmla="*/ 406261 h 160"/>
              <a:gd name="T106" fmla="*/ 341658 w 138"/>
              <a:gd name="T107" fmla="*/ 196245 h 160"/>
              <a:gd name="T108" fmla="*/ 327992 w 138"/>
              <a:gd name="T109" fmla="*/ 182473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38" h="160">
                <a:moveTo>
                  <a:pt x="135" y="15"/>
                </a:moveTo>
                <a:cubicBezTo>
                  <a:pt x="92" y="15"/>
                  <a:pt x="92" y="15"/>
                  <a:pt x="92" y="15"/>
                </a:cubicBezTo>
                <a:cubicBezTo>
                  <a:pt x="92" y="7"/>
                  <a:pt x="92" y="7"/>
                  <a:pt x="92" y="7"/>
                </a:cubicBezTo>
                <a:cubicBezTo>
                  <a:pt x="92" y="3"/>
                  <a:pt x="88" y="0"/>
                  <a:pt x="8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0" y="0"/>
                  <a:pt x="47" y="3"/>
                  <a:pt x="47" y="7"/>
                </a:cubicBezTo>
                <a:cubicBezTo>
                  <a:pt x="47" y="15"/>
                  <a:pt x="47" y="15"/>
                  <a:pt x="47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2" y="15"/>
                  <a:pt x="0" y="17"/>
                  <a:pt x="0" y="19"/>
                </a:cubicBezTo>
                <a:cubicBezTo>
                  <a:pt x="0" y="21"/>
                  <a:pt x="2" y="23"/>
                  <a:pt x="4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16" y="154"/>
                  <a:pt x="22" y="160"/>
                  <a:pt x="30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6" y="160"/>
                  <a:pt x="123" y="154"/>
                  <a:pt x="123" y="146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37" y="23"/>
                  <a:pt x="138" y="21"/>
                  <a:pt x="138" y="19"/>
                </a:cubicBezTo>
                <a:cubicBezTo>
                  <a:pt x="138" y="17"/>
                  <a:pt x="137" y="15"/>
                  <a:pt x="135" y="15"/>
                </a:cubicBezTo>
                <a:close/>
                <a:moveTo>
                  <a:pt x="54" y="8"/>
                </a:moveTo>
                <a:cubicBezTo>
                  <a:pt x="84" y="8"/>
                  <a:pt x="84" y="8"/>
                  <a:pt x="84" y="8"/>
                </a:cubicBezTo>
                <a:cubicBezTo>
                  <a:pt x="84" y="15"/>
                  <a:pt x="84" y="15"/>
                  <a:pt x="84" y="15"/>
                </a:cubicBezTo>
                <a:cubicBezTo>
                  <a:pt x="54" y="15"/>
                  <a:pt x="54" y="15"/>
                  <a:pt x="54" y="15"/>
                </a:cubicBezTo>
                <a:lnTo>
                  <a:pt x="54" y="8"/>
                </a:lnTo>
                <a:close/>
                <a:moveTo>
                  <a:pt x="115" y="146"/>
                </a:moveTo>
                <a:cubicBezTo>
                  <a:pt x="115" y="150"/>
                  <a:pt x="112" y="152"/>
                  <a:pt x="109" y="152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26" y="152"/>
                  <a:pt x="23" y="150"/>
                  <a:pt x="23" y="146"/>
                </a:cubicBezTo>
                <a:cubicBezTo>
                  <a:pt x="18" y="23"/>
                  <a:pt x="18" y="23"/>
                  <a:pt x="18" y="23"/>
                </a:cubicBezTo>
                <a:cubicBezTo>
                  <a:pt x="120" y="23"/>
                  <a:pt x="120" y="23"/>
                  <a:pt x="120" y="23"/>
                </a:cubicBezTo>
                <a:lnTo>
                  <a:pt x="115" y="146"/>
                </a:lnTo>
                <a:close/>
                <a:moveTo>
                  <a:pt x="46" y="57"/>
                </a:moveTo>
                <a:cubicBezTo>
                  <a:pt x="46" y="55"/>
                  <a:pt x="45" y="53"/>
                  <a:pt x="43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40" y="53"/>
                  <a:pt x="39" y="55"/>
                  <a:pt x="39" y="57"/>
                </a:cubicBezTo>
                <a:cubicBezTo>
                  <a:pt x="40" y="118"/>
                  <a:pt x="40" y="118"/>
                  <a:pt x="40" y="118"/>
                </a:cubicBezTo>
                <a:cubicBezTo>
                  <a:pt x="40" y="120"/>
                  <a:pt x="42" y="122"/>
                  <a:pt x="44" y="122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6" y="122"/>
                  <a:pt x="48" y="120"/>
                  <a:pt x="47" y="118"/>
                </a:cubicBezTo>
                <a:lnTo>
                  <a:pt x="46" y="57"/>
                </a:lnTo>
                <a:close/>
                <a:moveTo>
                  <a:pt x="69" y="53"/>
                </a:moveTo>
                <a:cubicBezTo>
                  <a:pt x="67" y="53"/>
                  <a:pt x="65" y="55"/>
                  <a:pt x="65" y="57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5" y="120"/>
                  <a:pt x="67" y="122"/>
                  <a:pt x="69" y="122"/>
                </a:cubicBezTo>
                <a:cubicBezTo>
                  <a:pt x="71" y="122"/>
                  <a:pt x="73" y="120"/>
                  <a:pt x="73" y="118"/>
                </a:cubicBezTo>
                <a:cubicBezTo>
                  <a:pt x="73" y="57"/>
                  <a:pt x="73" y="57"/>
                  <a:pt x="73" y="57"/>
                </a:cubicBezTo>
                <a:cubicBezTo>
                  <a:pt x="73" y="55"/>
                  <a:pt x="71" y="53"/>
                  <a:pt x="69" y="53"/>
                </a:cubicBezTo>
                <a:close/>
                <a:moveTo>
                  <a:pt x="96" y="53"/>
                </a:moveTo>
                <a:cubicBezTo>
                  <a:pt x="94" y="53"/>
                  <a:pt x="92" y="55"/>
                  <a:pt x="92" y="57"/>
                </a:cubicBezTo>
                <a:cubicBezTo>
                  <a:pt x="91" y="118"/>
                  <a:pt x="91" y="118"/>
                  <a:pt x="91" y="118"/>
                </a:cubicBezTo>
                <a:cubicBezTo>
                  <a:pt x="91" y="120"/>
                  <a:pt x="93" y="122"/>
                  <a:pt x="95" y="122"/>
                </a:cubicBezTo>
                <a:cubicBezTo>
                  <a:pt x="95" y="122"/>
                  <a:pt x="95" y="122"/>
                  <a:pt x="95" y="122"/>
                </a:cubicBezTo>
                <a:cubicBezTo>
                  <a:pt x="97" y="122"/>
                  <a:pt x="98" y="120"/>
                  <a:pt x="98" y="118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100" y="55"/>
                  <a:pt x="98" y="53"/>
                  <a:pt x="96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" name="Freeform 151">
            <a:extLst>
              <a:ext uri="{FF2B5EF4-FFF2-40B4-BE49-F238E27FC236}">
                <a16:creationId xmlns:a16="http://schemas.microsoft.com/office/drawing/2014/main" id="{7D807A1E-9DD5-4181-9812-1BB5D28FD50D}"/>
              </a:ext>
            </a:extLst>
          </p:cNvPr>
          <p:cNvSpPr>
            <a:spLocks noEditPoints="1"/>
          </p:cNvSpPr>
          <p:nvPr/>
        </p:nvSpPr>
        <p:spPr bwMode="auto">
          <a:xfrm>
            <a:off x="9757423" y="5298234"/>
            <a:ext cx="365418" cy="429828"/>
          </a:xfrm>
          <a:custGeom>
            <a:avLst/>
            <a:gdLst>
              <a:gd name="T0" fmla="*/ 427293 w 137"/>
              <a:gd name="T1" fmla="*/ 37872 h 160"/>
              <a:gd name="T2" fmla="*/ 389691 w 137"/>
              <a:gd name="T3" fmla="*/ 27543 h 160"/>
              <a:gd name="T4" fmla="*/ 105969 w 137"/>
              <a:gd name="T5" fmla="*/ 0 h 160"/>
              <a:gd name="T6" fmla="*/ 78622 w 137"/>
              <a:gd name="T7" fmla="*/ 37872 h 160"/>
              <a:gd name="T8" fmla="*/ 10255 w 137"/>
              <a:gd name="T9" fmla="*/ 51643 h 160"/>
              <a:gd name="T10" fmla="*/ 105969 w 137"/>
              <a:gd name="T11" fmla="*/ 230674 h 160"/>
              <a:gd name="T12" fmla="*/ 194846 w 137"/>
              <a:gd name="T13" fmla="*/ 337404 h 160"/>
              <a:gd name="T14" fmla="*/ 150407 w 137"/>
              <a:gd name="T15" fmla="*/ 399376 h 160"/>
              <a:gd name="T16" fmla="*/ 140152 w 137"/>
              <a:gd name="T17" fmla="*/ 468234 h 160"/>
              <a:gd name="T18" fmla="*/ 78622 w 137"/>
              <a:gd name="T19" fmla="*/ 509548 h 160"/>
              <a:gd name="T20" fmla="*/ 92295 w 137"/>
              <a:gd name="T21" fmla="*/ 550863 h 160"/>
              <a:gd name="T22" fmla="*/ 389691 w 137"/>
              <a:gd name="T23" fmla="*/ 537091 h 160"/>
              <a:gd name="T24" fmla="*/ 352089 w 137"/>
              <a:gd name="T25" fmla="*/ 468234 h 160"/>
              <a:gd name="T26" fmla="*/ 328161 w 137"/>
              <a:gd name="T27" fmla="*/ 409704 h 160"/>
              <a:gd name="T28" fmla="*/ 317906 w 137"/>
              <a:gd name="T29" fmla="*/ 399376 h 160"/>
              <a:gd name="T30" fmla="*/ 345253 w 137"/>
              <a:gd name="T31" fmla="*/ 265103 h 160"/>
              <a:gd name="T32" fmla="*/ 468313 w 137"/>
              <a:gd name="T33" fmla="*/ 86072 h 160"/>
              <a:gd name="T34" fmla="*/ 23928 w 137"/>
              <a:gd name="T35" fmla="*/ 79187 h 160"/>
              <a:gd name="T36" fmla="*/ 41020 w 137"/>
              <a:gd name="T37" fmla="*/ 65415 h 160"/>
              <a:gd name="T38" fmla="*/ 78622 w 137"/>
              <a:gd name="T39" fmla="*/ 89515 h 160"/>
              <a:gd name="T40" fmla="*/ 23928 w 137"/>
              <a:gd name="T41" fmla="*/ 79187 h 160"/>
              <a:gd name="T42" fmla="*/ 365763 w 137"/>
              <a:gd name="T43" fmla="*/ 509548 h 160"/>
              <a:gd name="T44" fmla="*/ 105969 w 137"/>
              <a:gd name="T45" fmla="*/ 526763 h 160"/>
              <a:gd name="T46" fmla="*/ 116224 w 137"/>
              <a:gd name="T47" fmla="*/ 495777 h 160"/>
              <a:gd name="T48" fmla="*/ 304233 w 137"/>
              <a:gd name="T49" fmla="*/ 423476 h 160"/>
              <a:gd name="T50" fmla="*/ 164080 w 137"/>
              <a:gd name="T51" fmla="*/ 468234 h 160"/>
              <a:gd name="T52" fmla="*/ 304233 w 137"/>
              <a:gd name="T53" fmla="*/ 423476 h 160"/>
              <a:gd name="T54" fmla="*/ 208519 w 137"/>
              <a:gd name="T55" fmla="*/ 385604 h 160"/>
              <a:gd name="T56" fmla="*/ 235866 w 137"/>
              <a:gd name="T57" fmla="*/ 344289 h 160"/>
              <a:gd name="T58" fmla="*/ 270049 w 137"/>
              <a:gd name="T59" fmla="*/ 399376 h 160"/>
              <a:gd name="T60" fmla="*/ 365763 w 137"/>
              <a:gd name="T61" fmla="*/ 89515 h 160"/>
              <a:gd name="T62" fmla="*/ 235866 w 137"/>
              <a:gd name="T63" fmla="*/ 320189 h 160"/>
              <a:gd name="T64" fmla="*/ 102550 w 137"/>
              <a:gd name="T65" fmla="*/ 89515 h 160"/>
              <a:gd name="T66" fmla="*/ 105969 w 137"/>
              <a:gd name="T67" fmla="*/ 24100 h 160"/>
              <a:gd name="T68" fmla="*/ 365763 w 137"/>
              <a:gd name="T69" fmla="*/ 27543 h 160"/>
              <a:gd name="T70" fmla="*/ 444385 w 137"/>
              <a:gd name="T71" fmla="*/ 79187 h 160"/>
              <a:gd name="T72" fmla="*/ 389691 w 137"/>
              <a:gd name="T73" fmla="*/ 89515 h 160"/>
              <a:gd name="T74" fmla="*/ 427293 w 137"/>
              <a:gd name="T75" fmla="*/ 65415 h 160"/>
              <a:gd name="T76" fmla="*/ 444385 w 137"/>
              <a:gd name="T77" fmla="*/ 79187 h 160"/>
              <a:gd name="T78" fmla="*/ 300814 w 137"/>
              <a:gd name="T79" fmla="*/ 123944 h 160"/>
              <a:gd name="T80" fmla="*/ 246121 w 137"/>
              <a:gd name="T81" fmla="*/ 82629 h 160"/>
              <a:gd name="T82" fmla="*/ 222192 w 137"/>
              <a:gd name="T83" fmla="*/ 82629 h 160"/>
              <a:gd name="T84" fmla="*/ 167499 w 137"/>
              <a:gd name="T85" fmla="*/ 123944 h 160"/>
              <a:gd name="T86" fmla="*/ 160662 w 137"/>
              <a:gd name="T87" fmla="*/ 144602 h 160"/>
              <a:gd name="T88" fmla="*/ 181172 w 137"/>
              <a:gd name="T89" fmla="*/ 210017 h 160"/>
              <a:gd name="T90" fmla="*/ 201682 w 137"/>
              <a:gd name="T91" fmla="*/ 223788 h 160"/>
              <a:gd name="T92" fmla="*/ 270049 w 137"/>
              <a:gd name="T93" fmla="*/ 223788 h 160"/>
              <a:gd name="T94" fmla="*/ 280304 w 137"/>
              <a:gd name="T95" fmla="*/ 220345 h 160"/>
              <a:gd name="T96" fmla="*/ 280304 w 137"/>
              <a:gd name="T97" fmla="*/ 172145 h 160"/>
              <a:gd name="T98" fmla="*/ 311069 w 137"/>
              <a:gd name="T99" fmla="*/ 130830 h 160"/>
              <a:gd name="T100" fmla="*/ 252957 w 137"/>
              <a:gd name="T101" fmla="*/ 168702 h 160"/>
              <a:gd name="T102" fmla="*/ 239284 w 137"/>
              <a:gd name="T103" fmla="*/ 179030 h 160"/>
              <a:gd name="T104" fmla="*/ 229029 w 137"/>
              <a:gd name="T105" fmla="*/ 179030 h 160"/>
              <a:gd name="T106" fmla="*/ 215356 w 137"/>
              <a:gd name="T107" fmla="*/ 168702 h 160"/>
              <a:gd name="T108" fmla="*/ 198264 w 137"/>
              <a:gd name="T109" fmla="*/ 144602 h 160"/>
              <a:gd name="T110" fmla="*/ 225611 w 137"/>
              <a:gd name="T111" fmla="*/ 134273 h 160"/>
              <a:gd name="T112" fmla="*/ 242702 w 137"/>
              <a:gd name="T113" fmla="*/ 134273 h 160"/>
              <a:gd name="T114" fmla="*/ 273467 w 137"/>
              <a:gd name="T115" fmla="*/ 144602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37" h="160">
                <a:moveTo>
                  <a:pt x="134" y="15"/>
                </a:moveTo>
                <a:cubicBezTo>
                  <a:pt x="132" y="13"/>
                  <a:pt x="129" y="11"/>
                  <a:pt x="125" y="11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4" y="8"/>
                  <a:pt x="114" y="8"/>
                  <a:pt x="114" y="8"/>
                </a:cubicBezTo>
                <a:cubicBezTo>
                  <a:pt x="114" y="4"/>
                  <a:pt x="111" y="0"/>
                  <a:pt x="106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6" y="0"/>
                  <a:pt x="23" y="4"/>
                  <a:pt x="23" y="8"/>
                </a:cubicBezTo>
                <a:cubicBezTo>
                  <a:pt x="23" y="11"/>
                  <a:pt x="23" y="11"/>
                  <a:pt x="2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8" y="11"/>
                  <a:pt x="5" y="13"/>
                  <a:pt x="3" y="15"/>
                </a:cubicBezTo>
                <a:cubicBezTo>
                  <a:pt x="1" y="18"/>
                  <a:pt x="0" y="21"/>
                  <a:pt x="0" y="25"/>
                </a:cubicBezTo>
                <a:cubicBezTo>
                  <a:pt x="3" y="43"/>
                  <a:pt x="14" y="59"/>
                  <a:pt x="31" y="67"/>
                </a:cubicBezTo>
                <a:cubicBezTo>
                  <a:pt x="32" y="71"/>
                  <a:pt x="34" y="74"/>
                  <a:pt x="36" y="77"/>
                </a:cubicBezTo>
                <a:cubicBezTo>
                  <a:pt x="42" y="87"/>
                  <a:pt x="49" y="94"/>
                  <a:pt x="57" y="98"/>
                </a:cubicBezTo>
                <a:cubicBezTo>
                  <a:pt x="58" y="106"/>
                  <a:pt x="52" y="114"/>
                  <a:pt x="44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2" y="116"/>
                  <a:pt x="41" y="118"/>
                  <a:pt x="41" y="119"/>
                </a:cubicBezTo>
                <a:cubicBezTo>
                  <a:pt x="41" y="136"/>
                  <a:pt x="41" y="136"/>
                  <a:pt x="41" y="136"/>
                </a:cubicBezTo>
                <a:cubicBezTo>
                  <a:pt x="34" y="136"/>
                  <a:pt x="34" y="136"/>
                  <a:pt x="34" y="136"/>
                </a:cubicBezTo>
                <a:cubicBezTo>
                  <a:pt x="28" y="136"/>
                  <a:pt x="23" y="141"/>
                  <a:pt x="23" y="148"/>
                </a:cubicBezTo>
                <a:cubicBezTo>
                  <a:pt x="23" y="156"/>
                  <a:pt x="23" y="156"/>
                  <a:pt x="23" y="156"/>
                </a:cubicBezTo>
                <a:cubicBezTo>
                  <a:pt x="23" y="158"/>
                  <a:pt x="25" y="160"/>
                  <a:pt x="27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3" y="160"/>
                  <a:pt x="114" y="158"/>
                  <a:pt x="114" y="156"/>
                </a:cubicBezTo>
                <a:cubicBezTo>
                  <a:pt x="114" y="148"/>
                  <a:pt x="114" y="148"/>
                  <a:pt x="114" y="148"/>
                </a:cubicBezTo>
                <a:cubicBezTo>
                  <a:pt x="114" y="141"/>
                  <a:pt x="109" y="136"/>
                  <a:pt x="103" y="136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96" y="118"/>
                  <a:pt x="95" y="116"/>
                  <a:pt x="93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85" y="114"/>
                  <a:pt x="79" y="106"/>
                  <a:pt x="80" y="98"/>
                </a:cubicBezTo>
                <a:cubicBezTo>
                  <a:pt x="88" y="94"/>
                  <a:pt x="96" y="87"/>
                  <a:pt x="101" y="77"/>
                </a:cubicBezTo>
                <a:cubicBezTo>
                  <a:pt x="103" y="74"/>
                  <a:pt x="105" y="71"/>
                  <a:pt x="106" y="67"/>
                </a:cubicBezTo>
                <a:cubicBezTo>
                  <a:pt x="123" y="59"/>
                  <a:pt x="134" y="43"/>
                  <a:pt x="137" y="25"/>
                </a:cubicBezTo>
                <a:cubicBezTo>
                  <a:pt x="137" y="21"/>
                  <a:pt x="136" y="18"/>
                  <a:pt x="134" y="15"/>
                </a:cubicBezTo>
                <a:close/>
                <a:moveTo>
                  <a:pt x="7" y="23"/>
                </a:moveTo>
                <a:cubicBezTo>
                  <a:pt x="7" y="22"/>
                  <a:pt x="8" y="21"/>
                  <a:pt x="8" y="20"/>
                </a:cubicBezTo>
                <a:cubicBezTo>
                  <a:pt x="9" y="19"/>
                  <a:pt x="10" y="19"/>
                  <a:pt x="12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6"/>
                  <a:pt x="24" y="47"/>
                  <a:pt x="27" y="56"/>
                </a:cubicBezTo>
                <a:cubicBezTo>
                  <a:pt x="17" y="48"/>
                  <a:pt x="10" y="36"/>
                  <a:pt x="7" y="23"/>
                </a:cubicBezTo>
                <a:close/>
                <a:moveTo>
                  <a:pt x="103" y="144"/>
                </a:moveTo>
                <a:cubicBezTo>
                  <a:pt x="105" y="144"/>
                  <a:pt x="107" y="145"/>
                  <a:pt x="107" y="148"/>
                </a:cubicBezTo>
                <a:cubicBezTo>
                  <a:pt x="107" y="153"/>
                  <a:pt x="107" y="153"/>
                  <a:pt x="107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48"/>
                  <a:pt x="31" y="148"/>
                  <a:pt x="31" y="148"/>
                </a:cubicBezTo>
                <a:cubicBezTo>
                  <a:pt x="31" y="145"/>
                  <a:pt x="32" y="144"/>
                  <a:pt x="34" y="144"/>
                </a:cubicBezTo>
                <a:lnTo>
                  <a:pt x="103" y="144"/>
                </a:lnTo>
                <a:close/>
                <a:moveTo>
                  <a:pt x="89" y="123"/>
                </a:moveTo>
                <a:cubicBezTo>
                  <a:pt x="89" y="136"/>
                  <a:pt x="89" y="136"/>
                  <a:pt x="89" y="136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8" y="123"/>
                  <a:pt x="48" y="123"/>
                  <a:pt x="48" y="123"/>
                </a:cubicBezTo>
                <a:lnTo>
                  <a:pt x="89" y="123"/>
                </a:lnTo>
                <a:close/>
                <a:moveTo>
                  <a:pt x="58" y="116"/>
                </a:moveTo>
                <a:cubicBezTo>
                  <a:pt x="59" y="115"/>
                  <a:pt x="60" y="114"/>
                  <a:pt x="61" y="112"/>
                </a:cubicBezTo>
                <a:cubicBezTo>
                  <a:pt x="63" y="109"/>
                  <a:pt x="64" y="104"/>
                  <a:pt x="65" y="100"/>
                </a:cubicBezTo>
                <a:cubicBezTo>
                  <a:pt x="66" y="100"/>
                  <a:pt x="67" y="100"/>
                  <a:pt x="69" y="100"/>
                </a:cubicBezTo>
                <a:cubicBezTo>
                  <a:pt x="70" y="100"/>
                  <a:pt x="71" y="100"/>
                  <a:pt x="73" y="100"/>
                </a:cubicBezTo>
                <a:cubicBezTo>
                  <a:pt x="73" y="106"/>
                  <a:pt x="75" y="111"/>
                  <a:pt x="79" y="116"/>
                </a:cubicBezTo>
                <a:cubicBezTo>
                  <a:pt x="58" y="116"/>
                  <a:pt x="58" y="116"/>
                  <a:pt x="58" y="116"/>
                </a:cubicBezTo>
                <a:close/>
                <a:moveTo>
                  <a:pt x="107" y="26"/>
                </a:moveTo>
                <a:cubicBezTo>
                  <a:pt x="107" y="44"/>
                  <a:pt x="103" y="61"/>
                  <a:pt x="95" y="74"/>
                </a:cubicBezTo>
                <a:cubicBezTo>
                  <a:pt x="88" y="86"/>
                  <a:pt x="78" y="93"/>
                  <a:pt x="69" y="93"/>
                </a:cubicBezTo>
                <a:cubicBezTo>
                  <a:pt x="59" y="93"/>
                  <a:pt x="49" y="86"/>
                  <a:pt x="42" y="74"/>
                </a:cubicBezTo>
                <a:cubicBezTo>
                  <a:pt x="34" y="61"/>
                  <a:pt x="30" y="44"/>
                  <a:pt x="30" y="26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1" y="7"/>
                </a:cubicBezTo>
                <a:cubicBezTo>
                  <a:pt x="106" y="7"/>
                  <a:pt x="106" y="7"/>
                  <a:pt x="106" y="7"/>
                </a:cubicBezTo>
                <a:cubicBezTo>
                  <a:pt x="107" y="7"/>
                  <a:pt x="107" y="8"/>
                  <a:pt x="107" y="8"/>
                </a:cubicBezTo>
                <a:lnTo>
                  <a:pt x="107" y="26"/>
                </a:lnTo>
                <a:close/>
                <a:moveTo>
                  <a:pt x="130" y="23"/>
                </a:moveTo>
                <a:cubicBezTo>
                  <a:pt x="127" y="36"/>
                  <a:pt x="120" y="48"/>
                  <a:pt x="110" y="56"/>
                </a:cubicBezTo>
                <a:cubicBezTo>
                  <a:pt x="113" y="47"/>
                  <a:pt x="114" y="36"/>
                  <a:pt x="114" y="26"/>
                </a:cubicBezTo>
                <a:cubicBezTo>
                  <a:pt x="114" y="19"/>
                  <a:pt x="114" y="19"/>
                  <a:pt x="114" y="19"/>
                </a:cubicBezTo>
                <a:cubicBezTo>
                  <a:pt x="125" y="19"/>
                  <a:pt x="125" y="19"/>
                  <a:pt x="125" y="19"/>
                </a:cubicBezTo>
                <a:cubicBezTo>
                  <a:pt x="127" y="19"/>
                  <a:pt x="128" y="19"/>
                  <a:pt x="129" y="20"/>
                </a:cubicBezTo>
                <a:cubicBezTo>
                  <a:pt x="129" y="21"/>
                  <a:pt x="130" y="22"/>
                  <a:pt x="130" y="23"/>
                </a:cubicBezTo>
                <a:close/>
                <a:moveTo>
                  <a:pt x="91" y="38"/>
                </a:moveTo>
                <a:cubicBezTo>
                  <a:pt x="91" y="37"/>
                  <a:pt x="89" y="36"/>
                  <a:pt x="88" y="36"/>
                </a:cubicBezTo>
                <a:cubicBezTo>
                  <a:pt x="77" y="34"/>
                  <a:pt x="77" y="34"/>
                  <a:pt x="77" y="3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2"/>
                  <a:pt x="70" y="22"/>
                  <a:pt x="69" y="22"/>
                </a:cubicBezTo>
                <a:cubicBezTo>
                  <a:pt x="67" y="22"/>
                  <a:pt x="66" y="22"/>
                  <a:pt x="65" y="24"/>
                </a:cubicBezTo>
                <a:cubicBezTo>
                  <a:pt x="60" y="34"/>
                  <a:pt x="60" y="34"/>
                  <a:pt x="60" y="34"/>
                </a:cubicBezTo>
                <a:cubicBezTo>
                  <a:pt x="49" y="36"/>
                  <a:pt x="49" y="36"/>
                  <a:pt x="49" y="36"/>
                </a:cubicBezTo>
                <a:cubicBezTo>
                  <a:pt x="48" y="36"/>
                  <a:pt x="46" y="37"/>
                  <a:pt x="46" y="38"/>
                </a:cubicBezTo>
                <a:cubicBezTo>
                  <a:pt x="46" y="39"/>
                  <a:pt x="46" y="41"/>
                  <a:pt x="47" y="42"/>
                </a:cubicBezTo>
                <a:cubicBezTo>
                  <a:pt x="55" y="50"/>
                  <a:pt x="55" y="50"/>
                  <a:pt x="55" y="50"/>
                </a:cubicBezTo>
                <a:cubicBezTo>
                  <a:pt x="53" y="61"/>
                  <a:pt x="53" y="61"/>
                  <a:pt x="53" y="61"/>
                </a:cubicBezTo>
                <a:cubicBezTo>
                  <a:pt x="53" y="62"/>
                  <a:pt x="53" y="64"/>
                  <a:pt x="55" y="64"/>
                </a:cubicBezTo>
                <a:cubicBezTo>
                  <a:pt x="56" y="65"/>
                  <a:pt x="57" y="65"/>
                  <a:pt x="59" y="65"/>
                </a:cubicBezTo>
                <a:cubicBezTo>
                  <a:pt x="69" y="59"/>
                  <a:pt x="69" y="59"/>
                  <a:pt x="69" y="59"/>
                </a:cubicBezTo>
                <a:cubicBezTo>
                  <a:pt x="79" y="65"/>
                  <a:pt x="79" y="65"/>
                  <a:pt x="79" y="65"/>
                </a:cubicBezTo>
                <a:cubicBezTo>
                  <a:pt x="79" y="65"/>
                  <a:pt x="80" y="65"/>
                  <a:pt x="80" y="65"/>
                </a:cubicBezTo>
                <a:cubicBezTo>
                  <a:pt x="81" y="65"/>
                  <a:pt x="82" y="65"/>
                  <a:pt x="82" y="64"/>
                </a:cubicBezTo>
                <a:cubicBezTo>
                  <a:pt x="84" y="64"/>
                  <a:pt x="84" y="62"/>
                  <a:pt x="84" y="61"/>
                </a:cubicBezTo>
                <a:cubicBezTo>
                  <a:pt x="82" y="50"/>
                  <a:pt x="82" y="50"/>
                  <a:pt x="82" y="50"/>
                </a:cubicBezTo>
                <a:cubicBezTo>
                  <a:pt x="90" y="42"/>
                  <a:pt x="90" y="42"/>
                  <a:pt x="90" y="42"/>
                </a:cubicBezTo>
                <a:cubicBezTo>
                  <a:pt x="91" y="41"/>
                  <a:pt x="91" y="39"/>
                  <a:pt x="91" y="38"/>
                </a:cubicBezTo>
                <a:close/>
                <a:moveTo>
                  <a:pt x="75" y="46"/>
                </a:moveTo>
                <a:cubicBezTo>
                  <a:pt x="75" y="47"/>
                  <a:pt x="74" y="48"/>
                  <a:pt x="74" y="49"/>
                </a:cubicBezTo>
                <a:cubicBezTo>
                  <a:pt x="75" y="55"/>
                  <a:pt x="75" y="55"/>
                  <a:pt x="75" y="55"/>
                </a:cubicBezTo>
                <a:cubicBezTo>
                  <a:pt x="70" y="52"/>
                  <a:pt x="70" y="52"/>
                  <a:pt x="70" y="52"/>
                </a:cubicBezTo>
                <a:cubicBezTo>
                  <a:pt x="70" y="52"/>
                  <a:pt x="69" y="52"/>
                  <a:pt x="69" y="52"/>
                </a:cubicBezTo>
                <a:cubicBezTo>
                  <a:pt x="68" y="52"/>
                  <a:pt x="67" y="52"/>
                  <a:pt x="67" y="52"/>
                </a:cubicBezTo>
                <a:cubicBezTo>
                  <a:pt x="62" y="55"/>
                  <a:pt x="62" y="55"/>
                  <a:pt x="62" y="55"/>
                </a:cubicBezTo>
                <a:cubicBezTo>
                  <a:pt x="63" y="49"/>
                  <a:pt x="63" y="49"/>
                  <a:pt x="63" y="49"/>
                </a:cubicBezTo>
                <a:cubicBezTo>
                  <a:pt x="63" y="48"/>
                  <a:pt x="62" y="47"/>
                  <a:pt x="62" y="46"/>
                </a:cubicBezTo>
                <a:cubicBezTo>
                  <a:pt x="58" y="42"/>
                  <a:pt x="58" y="42"/>
                  <a:pt x="58" y="42"/>
                </a:cubicBezTo>
                <a:cubicBezTo>
                  <a:pt x="63" y="41"/>
                  <a:pt x="63" y="41"/>
                  <a:pt x="63" y="41"/>
                </a:cubicBezTo>
                <a:cubicBezTo>
                  <a:pt x="64" y="41"/>
                  <a:pt x="65" y="40"/>
                  <a:pt x="66" y="39"/>
                </a:cubicBezTo>
                <a:cubicBezTo>
                  <a:pt x="69" y="34"/>
                  <a:pt x="69" y="34"/>
                  <a:pt x="69" y="34"/>
                </a:cubicBezTo>
                <a:cubicBezTo>
                  <a:pt x="71" y="39"/>
                  <a:pt x="71" y="39"/>
                  <a:pt x="71" y="39"/>
                </a:cubicBezTo>
                <a:cubicBezTo>
                  <a:pt x="72" y="40"/>
                  <a:pt x="73" y="41"/>
                  <a:pt x="74" y="41"/>
                </a:cubicBezTo>
                <a:cubicBezTo>
                  <a:pt x="80" y="42"/>
                  <a:pt x="80" y="42"/>
                  <a:pt x="80" y="42"/>
                </a:cubicBezTo>
                <a:lnTo>
                  <a:pt x="75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" name="Freeform 157">
            <a:extLst>
              <a:ext uri="{FF2B5EF4-FFF2-40B4-BE49-F238E27FC236}">
                <a16:creationId xmlns:a16="http://schemas.microsoft.com/office/drawing/2014/main" id="{E9DC9F07-3DDE-4A75-AC3D-33CE07CF21F0}"/>
              </a:ext>
            </a:extLst>
          </p:cNvPr>
          <p:cNvSpPr>
            <a:spLocks noEditPoints="1"/>
          </p:cNvSpPr>
          <p:nvPr/>
        </p:nvSpPr>
        <p:spPr bwMode="auto">
          <a:xfrm>
            <a:off x="10737184" y="1336396"/>
            <a:ext cx="426116" cy="359226"/>
          </a:xfrm>
          <a:custGeom>
            <a:avLst/>
            <a:gdLst>
              <a:gd name="T0" fmla="*/ 238919 w 160"/>
              <a:gd name="T1" fmla="*/ 254237 h 134"/>
              <a:gd name="T2" fmla="*/ 232093 w 160"/>
              <a:gd name="T3" fmla="*/ 133990 h 134"/>
              <a:gd name="T4" fmla="*/ 157004 w 160"/>
              <a:gd name="T5" fmla="*/ 0 h 134"/>
              <a:gd name="T6" fmla="*/ 61436 w 160"/>
              <a:gd name="T7" fmla="*/ 116812 h 134"/>
              <a:gd name="T8" fmla="*/ 109220 w 160"/>
              <a:gd name="T9" fmla="*/ 209574 h 134"/>
              <a:gd name="T10" fmla="*/ 0 w 160"/>
              <a:gd name="T11" fmla="*/ 316078 h 134"/>
              <a:gd name="T12" fmla="*/ 211614 w 160"/>
              <a:gd name="T13" fmla="*/ 395098 h 134"/>
              <a:gd name="T14" fmla="*/ 23892 w 160"/>
              <a:gd name="T15" fmla="*/ 371049 h 134"/>
              <a:gd name="T16" fmla="*/ 64849 w 160"/>
              <a:gd name="T17" fmla="*/ 274851 h 134"/>
              <a:gd name="T18" fmla="*/ 150178 w 160"/>
              <a:gd name="T19" fmla="*/ 353870 h 134"/>
              <a:gd name="T20" fmla="*/ 235506 w 160"/>
              <a:gd name="T21" fmla="*/ 274851 h 134"/>
              <a:gd name="T22" fmla="*/ 279876 w 160"/>
              <a:gd name="T23" fmla="*/ 298900 h 134"/>
              <a:gd name="T24" fmla="*/ 116046 w 160"/>
              <a:gd name="T25" fmla="*/ 30921 h 134"/>
              <a:gd name="T26" fmla="*/ 157004 w 160"/>
              <a:gd name="T27" fmla="*/ 24049 h 134"/>
              <a:gd name="T28" fmla="*/ 136525 w 160"/>
              <a:gd name="T29" fmla="*/ 82455 h 134"/>
              <a:gd name="T30" fmla="*/ 109220 w 160"/>
              <a:gd name="T31" fmla="*/ 65277 h 134"/>
              <a:gd name="T32" fmla="*/ 116046 w 160"/>
              <a:gd name="T33" fmla="*/ 30921 h 134"/>
              <a:gd name="T34" fmla="*/ 112633 w 160"/>
              <a:gd name="T35" fmla="*/ 96198 h 134"/>
              <a:gd name="T36" fmla="*/ 211614 w 160"/>
              <a:gd name="T37" fmla="*/ 113376 h 134"/>
              <a:gd name="T38" fmla="*/ 109220 w 160"/>
              <a:gd name="T39" fmla="*/ 178653 h 134"/>
              <a:gd name="T40" fmla="*/ 105807 w 160"/>
              <a:gd name="T41" fmla="*/ 261108 h 134"/>
              <a:gd name="T42" fmla="*/ 170656 w 160"/>
              <a:gd name="T43" fmla="*/ 219881 h 134"/>
              <a:gd name="T44" fmla="*/ 484664 w 160"/>
              <a:gd name="T45" fmla="*/ 316078 h 134"/>
              <a:gd name="T46" fmla="*/ 471011 w 160"/>
              <a:gd name="T47" fmla="*/ 230188 h 134"/>
              <a:gd name="T48" fmla="*/ 488077 w 160"/>
              <a:gd name="T49" fmla="*/ 233623 h 134"/>
              <a:gd name="T50" fmla="*/ 423228 w 160"/>
              <a:gd name="T51" fmla="*/ 54970 h 134"/>
              <a:gd name="T52" fmla="*/ 310594 w 160"/>
              <a:gd name="T53" fmla="*/ 85891 h 134"/>
              <a:gd name="T54" fmla="*/ 296942 w 160"/>
              <a:gd name="T55" fmla="*/ 226752 h 134"/>
              <a:gd name="T56" fmla="*/ 317421 w 160"/>
              <a:gd name="T57" fmla="*/ 219881 h 134"/>
              <a:gd name="T58" fmla="*/ 307181 w 160"/>
              <a:gd name="T59" fmla="*/ 316078 h 134"/>
              <a:gd name="T60" fmla="*/ 245745 w 160"/>
              <a:gd name="T61" fmla="*/ 446632 h 134"/>
              <a:gd name="T62" fmla="*/ 546100 w 160"/>
              <a:gd name="T63" fmla="*/ 446632 h 134"/>
              <a:gd name="T64" fmla="*/ 310594 w 160"/>
              <a:gd name="T65" fmla="*/ 195831 h 134"/>
              <a:gd name="T66" fmla="*/ 327660 w 160"/>
              <a:gd name="T67" fmla="*/ 99633 h 134"/>
              <a:gd name="T68" fmla="*/ 416401 w 160"/>
              <a:gd name="T69" fmla="*/ 79020 h 134"/>
              <a:gd name="T70" fmla="*/ 491490 w 160"/>
              <a:gd name="T71" fmla="*/ 158039 h 134"/>
              <a:gd name="T72" fmla="*/ 430054 w 160"/>
              <a:gd name="T73" fmla="*/ 133990 h 134"/>
              <a:gd name="T74" fmla="*/ 409575 w 160"/>
              <a:gd name="T75" fmla="*/ 151168 h 134"/>
              <a:gd name="T76" fmla="*/ 344726 w 160"/>
              <a:gd name="T77" fmla="*/ 175217 h 134"/>
              <a:gd name="T78" fmla="*/ 351552 w 160"/>
              <a:gd name="T79" fmla="*/ 195831 h 134"/>
              <a:gd name="T80" fmla="*/ 430054 w 160"/>
              <a:gd name="T81" fmla="*/ 164910 h 134"/>
              <a:gd name="T82" fmla="*/ 457359 w 160"/>
              <a:gd name="T83" fmla="*/ 188960 h 134"/>
              <a:gd name="T84" fmla="*/ 337899 w 160"/>
              <a:gd name="T85" fmla="*/ 202702 h 134"/>
              <a:gd name="T86" fmla="*/ 416401 w 160"/>
              <a:gd name="T87" fmla="*/ 285158 h 134"/>
              <a:gd name="T88" fmla="*/ 341313 w 160"/>
              <a:gd name="T89" fmla="*/ 329821 h 134"/>
              <a:gd name="T90" fmla="*/ 269637 w 160"/>
              <a:gd name="T91" fmla="*/ 436326 h 134"/>
              <a:gd name="T92" fmla="*/ 310594 w 160"/>
              <a:gd name="T93" fmla="*/ 340128 h 134"/>
              <a:gd name="T94" fmla="*/ 471011 w 160"/>
              <a:gd name="T95" fmla="*/ 340128 h 134"/>
              <a:gd name="T96" fmla="*/ 522208 w 160"/>
              <a:gd name="T97" fmla="*/ 381355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34">
                <a:moveTo>
                  <a:pt x="85" y="82"/>
                </a:moveTo>
                <a:cubicBezTo>
                  <a:pt x="81" y="77"/>
                  <a:pt x="76" y="74"/>
                  <a:pt x="70" y="74"/>
                </a:cubicBezTo>
                <a:cubicBezTo>
                  <a:pt x="70" y="74"/>
                  <a:pt x="70" y="74"/>
                  <a:pt x="70" y="74"/>
                </a:cubicBezTo>
                <a:cubicBezTo>
                  <a:pt x="63" y="74"/>
                  <a:pt x="57" y="68"/>
                  <a:pt x="56" y="61"/>
                </a:cubicBezTo>
                <a:cubicBezTo>
                  <a:pt x="58" y="60"/>
                  <a:pt x="60" y="58"/>
                  <a:pt x="62" y="56"/>
                </a:cubicBezTo>
                <a:cubicBezTo>
                  <a:pt x="65" y="51"/>
                  <a:pt x="67" y="45"/>
                  <a:pt x="68" y="39"/>
                </a:cubicBezTo>
                <a:cubicBezTo>
                  <a:pt x="68" y="38"/>
                  <a:pt x="69" y="38"/>
                  <a:pt x="69" y="38"/>
                </a:cubicBezTo>
                <a:cubicBezTo>
                  <a:pt x="70" y="34"/>
                  <a:pt x="71" y="31"/>
                  <a:pt x="71" y="27"/>
                </a:cubicBezTo>
                <a:cubicBezTo>
                  <a:pt x="71" y="12"/>
                  <a:pt x="60" y="0"/>
                  <a:pt x="46" y="0"/>
                </a:cubicBezTo>
                <a:cubicBezTo>
                  <a:pt x="43" y="0"/>
                  <a:pt x="39" y="1"/>
                  <a:pt x="36" y="2"/>
                </a:cubicBezTo>
                <a:cubicBezTo>
                  <a:pt x="35" y="2"/>
                  <a:pt x="34" y="3"/>
                  <a:pt x="32" y="3"/>
                </a:cubicBezTo>
                <a:cubicBezTo>
                  <a:pt x="21" y="6"/>
                  <a:pt x="14" y="20"/>
                  <a:pt x="18" y="34"/>
                </a:cubicBezTo>
                <a:cubicBezTo>
                  <a:pt x="18" y="35"/>
                  <a:pt x="19" y="37"/>
                  <a:pt x="19" y="38"/>
                </a:cubicBezTo>
                <a:cubicBezTo>
                  <a:pt x="19" y="38"/>
                  <a:pt x="20" y="39"/>
                  <a:pt x="20" y="39"/>
                </a:cubicBezTo>
                <a:cubicBezTo>
                  <a:pt x="21" y="49"/>
                  <a:pt x="26" y="57"/>
                  <a:pt x="32" y="61"/>
                </a:cubicBezTo>
                <a:cubicBezTo>
                  <a:pt x="31" y="68"/>
                  <a:pt x="25" y="74"/>
                  <a:pt x="18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8" y="74"/>
                  <a:pt x="0" y="82"/>
                  <a:pt x="0" y="9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1" y="115"/>
                  <a:pt x="3" y="115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64" y="115"/>
                  <a:pt x="66" y="114"/>
                  <a:pt x="66" y="112"/>
                </a:cubicBezTo>
                <a:cubicBezTo>
                  <a:pt x="66" y="110"/>
                  <a:pt x="64" y="108"/>
                  <a:pt x="62" y="108"/>
                </a:cubicBezTo>
                <a:cubicBezTo>
                  <a:pt x="7" y="108"/>
                  <a:pt x="7" y="108"/>
                  <a:pt x="7" y="108"/>
                </a:cubicBezTo>
                <a:cubicBezTo>
                  <a:pt x="7" y="92"/>
                  <a:pt x="7" y="92"/>
                  <a:pt x="7" y="92"/>
                </a:cubicBezTo>
                <a:cubicBezTo>
                  <a:pt x="7" y="86"/>
                  <a:pt x="12" y="80"/>
                  <a:pt x="18" y="80"/>
                </a:cubicBezTo>
                <a:cubicBezTo>
                  <a:pt x="18" y="80"/>
                  <a:pt x="19" y="80"/>
                  <a:pt x="19" y="80"/>
                </a:cubicBezTo>
                <a:cubicBezTo>
                  <a:pt x="21" y="80"/>
                  <a:pt x="23" y="80"/>
                  <a:pt x="25" y="79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2" y="103"/>
                  <a:pt x="43" y="103"/>
                  <a:pt x="44" y="103"/>
                </a:cubicBezTo>
                <a:cubicBezTo>
                  <a:pt x="45" y="103"/>
                  <a:pt x="46" y="103"/>
                  <a:pt x="47" y="102"/>
                </a:cubicBezTo>
                <a:cubicBezTo>
                  <a:pt x="63" y="79"/>
                  <a:pt x="63" y="79"/>
                  <a:pt x="63" y="79"/>
                </a:cubicBezTo>
                <a:cubicBezTo>
                  <a:pt x="65" y="80"/>
                  <a:pt x="67" y="80"/>
                  <a:pt x="69" y="80"/>
                </a:cubicBezTo>
                <a:cubicBezTo>
                  <a:pt x="69" y="80"/>
                  <a:pt x="70" y="80"/>
                  <a:pt x="70" y="80"/>
                </a:cubicBezTo>
                <a:cubicBezTo>
                  <a:pt x="73" y="80"/>
                  <a:pt x="77" y="82"/>
                  <a:pt x="79" y="85"/>
                </a:cubicBezTo>
                <a:cubicBezTo>
                  <a:pt x="80" y="86"/>
                  <a:pt x="81" y="87"/>
                  <a:pt x="82" y="87"/>
                </a:cubicBezTo>
                <a:cubicBezTo>
                  <a:pt x="83" y="87"/>
                  <a:pt x="83" y="87"/>
                  <a:pt x="84" y="86"/>
                </a:cubicBezTo>
                <a:cubicBezTo>
                  <a:pt x="85" y="85"/>
                  <a:pt x="86" y="83"/>
                  <a:pt x="85" y="82"/>
                </a:cubicBezTo>
                <a:close/>
                <a:moveTo>
                  <a:pt x="34" y="9"/>
                </a:moveTo>
                <a:cubicBezTo>
                  <a:pt x="35" y="9"/>
                  <a:pt x="36" y="9"/>
                  <a:pt x="37" y="9"/>
                </a:cubicBezTo>
                <a:cubicBezTo>
                  <a:pt x="37" y="9"/>
                  <a:pt x="38" y="9"/>
                  <a:pt x="38" y="9"/>
                </a:cubicBezTo>
                <a:cubicBezTo>
                  <a:pt x="41" y="7"/>
                  <a:pt x="43" y="7"/>
                  <a:pt x="46" y="7"/>
                </a:cubicBezTo>
                <a:cubicBezTo>
                  <a:pt x="56" y="7"/>
                  <a:pt x="64" y="15"/>
                  <a:pt x="64" y="26"/>
                </a:cubicBezTo>
                <a:cubicBezTo>
                  <a:pt x="62" y="25"/>
                  <a:pt x="60" y="24"/>
                  <a:pt x="57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39" y="24"/>
                  <a:pt x="38" y="23"/>
                  <a:pt x="37" y="23"/>
                </a:cubicBezTo>
                <a:cubicBezTo>
                  <a:pt x="37" y="22"/>
                  <a:pt x="36" y="22"/>
                  <a:pt x="36" y="21"/>
                </a:cubicBezTo>
                <a:cubicBezTo>
                  <a:pt x="35" y="20"/>
                  <a:pt x="34" y="19"/>
                  <a:pt x="32" y="19"/>
                </a:cubicBezTo>
                <a:cubicBezTo>
                  <a:pt x="30" y="19"/>
                  <a:pt x="29" y="20"/>
                  <a:pt x="29" y="22"/>
                </a:cubicBezTo>
                <a:cubicBezTo>
                  <a:pt x="28" y="25"/>
                  <a:pt x="26" y="28"/>
                  <a:pt x="24" y="31"/>
                </a:cubicBezTo>
                <a:cubicBezTo>
                  <a:pt x="22" y="21"/>
                  <a:pt x="27" y="12"/>
                  <a:pt x="34" y="9"/>
                </a:cubicBezTo>
                <a:close/>
                <a:moveTo>
                  <a:pt x="26" y="38"/>
                </a:moveTo>
                <a:cubicBezTo>
                  <a:pt x="29" y="35"/>
                  <a:pt x="32" y="32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5" y="30"/>
                  <a:pt x="37" y="30"/>
                  <a:pt x="40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59" y="30"/>
                  <a:pt x="61" y="32"/>
                  <a:pt x="62" y="33"/>
                </a:cubicBezTo>
                <a:cubicBezTo>
                  <a:pt x="62" y="40"/>
                  <a:pt x="60" y="47"/>
                  <a:pt x="56" y="52"/>
                </a:cubicBezTo>
                <a:cubicBezTo>
                  <a:pt x="53" y="56"/>
                  <a:pt x="49" y="59"/>
                  <a:pt x="44" y="59"/>
                </a:cubicBezTo>
                <a:cubicBezTo>
                  <a:pt x="40" y="59"/>
                  <a:pt x="36" y="56"/>
                  <a:pt x="32" y="52"/>
                </a:cubicBezTo>
                <a:cubicBezTo>
                  <a:pt x="29" y="49"/>
                  <a:pt x="27" y="43"/>
                  <a:pt x="26" y="38"/>
                </a:cubicBezTo>
                <a:close/>
                <a:moveTo>
                  <a:pt x="44" y="94"/>
                </a:moveTo>
                <a:cubicBezTo>
                  <a:pt x="31" y="76"/>
                  <a:pt x="31" y="76"/>
                  <a:pt x="31" y="76"/>
                </a:cubicBezTo>
                <a:cubicBezTo>
                  <a:pt x="35" y="73"/>
                  <a:pt x="37" y="69"/>
                  <a:pt x="38" y="64"/>
                </a:cubicBezTo>
                <a:cubicBezTo>
                  <a:pt x="40" y="65"/>
                  <a:pt x="42" y="65"/>
                  <a:pt x="44" y="65"/>
                </a:cubicBezTo>
                <a:cubicBezTo>
                  <a:pt x="46" y="65"/>
                  <a:pt x="48" y="65"/>
                  <a:pt x="50" y="64"/>
                </a:cubicBezTo>
                <a:cubicBezTo>
                  <a:pt x="51" y="69"/>
                  <a:pt x="53" y="73"/>
                  <a:pt x="57" y="76"/>
                </a:cubicBezTo>
                <a:lnTo>
                  <a:pt x="44" y="94"/>
                </a:lnTo>
                <a:close/>
                <a:moveTo>
                  <a:pt x="142" y="92"/>
                </a:moveTo>
                <a:cubicBezTo>
                  <a:pt x="142" y="92"/>
                  <a:pt x="142" y="92"/>
                  <a:pt x="142" y="92"/>
                </a:cubicBezTo>
                <a:cubicBezTo>
                  <a:pt x="135" y="92"/>
                  <a:pt x="129" y="87"/>
                  <a:pt x="128" y="80"/>
                </a:cubicBezTo>
                <a:cubicBezTo>
                  <a:pt x="132" y="77"/>
                  <a:pt x="135" y="72"/>
                  <a:pt x="138" y="67"/>
                </a:cubicBezTo>
                <a:cubicBezTo>
                  <a:pt x="138" y="68"/>
                  <a:pt x="139" y="69"/>
                  <a:pt x="140" y="69"/>
                </a:cubicBezTo>
                <a:cubicBezTo>
                  <a:pt x="140" y="69"/>
                  <a:pt x="140" y="69"/>
                  <a:pt x="141" y="69"/>
                </a:cubicBezTo>
                <a:cubicBezTo>
                  <a:pt x="142" y="69"/>
                  <a:pt x="143" y="69"/>
                  <a:pt x="143" y="68"/>
                </a:cubicBezTo>
                <a:cubicBezTo>
                  <a:pt x="148" y="62"/>
                  <a:pt x="151" y="54"/>
                  <a:pt x="150" y="46"/>
                </a:cubicBezTo>
                <a:cubicBezTo>
                  <a:pt x="150" y="38"/>
                  <a:pt x="147" y="31"/>
                  <a:pt x="142" y="25"/>
                </a:cubicBezTo>
                <a:cubicBezTo>
                  <a:pt x="137" y="19"/>
                  <a:pt x="131" y="16"/>
                  <a:pt x="124" y="16"/>
                </a:cubicBezTo>
                <a:cubicBezTo>
                  <a:pt x="124" y="16"/>
                  <a:pt x="123" y="16"/>
                  <a:pt x="122" y="16"/>
                </a:cubicBezTo>
                <a:cubicBezTo>
                  <a:pt x="119" y="14"/>
                  <a:pt x="115" y="14"/>
                  <a:pt x="111" y="14"/>
                </a:cubicBezTo>
                <a:cubicBezTo>
                  <a:pt x="103" y="14"/>
                  <a:pt x="96" y="18"/>
                  <a:pt x="91" y="25"/>
                </a:cubicBezTo>
                <a:cubicBezTo>
                  <a:pt x="85" y="32"/>
                  <a:pt x="83" y="41"/>
                  <a:pt x="83" y="50"/>
                </a:cubicBezTo>
                <a:cubicBezTo>
                  <a:pt x="83" y="51"/>
                  <a:pt x="83" y="53"/>
                  <a:pt x="83" y="54"/>
                </a:cubicBezTo>
                <a:cubicBezTo>
                  <a:pt x="84" y="58"/>
                  <a:pt x="85" y="62"/>
                  <a:pt x="87" y="66"/>
                </a:cubicBezTo>
                <a:cubicBezTo>
                  <a:pt x="87" y="67"/>
                  <a:pt x="88" y="67"/>
                  <a:pt x="89" y="68"/>
                </a:cubicBezTo>
                <a:cubicBezTo>
                  <a:pt x="91" y="68"/>
                  <a:pt x="92" y="67"/>
                  <a:pt x="92" y="66"/>
                </a:cubicBezTo>
                <a:cubicBezTo>
                  <a:pt x="93" y="66"/>
                  <a:pt x="93" y="65"/>
                  <a:pt x="93" y="64"/>
                </a:cubicBezTo>
                <a:cubicBezTo>
                  <a:pt x="95" y="69"/>
                  <a:pt x="97" y="73"/>
                  <a:pt x="100" y="76"/>
                </a:cubicBezTo>
                <a:cubicBezTo>
                  <a:pt x="101" y="78"/>
                  <a:pt x="103" y="79"/>
                  <a:pt x="104" y="80"/>
                </a:cubicBezTo>
                <a:cubicBezTo>
                  <a:pt x="103" y="87"/>
                  <a:pt x="97" y="92"/>
                  <a:pt x="90" y="92"/>
                </a:cubicBezTo>
                <a:cubicBezTo>
                  <a:pt x="90" y="92"/>
                  <a:pt x="90" y="92"/>
                  <a:pt x="90" y="92"/>
                </a:cubicBezTo>
                <a:cubicBezTo>
                  <a:pt x="80" y="93"/>
                  <a:pt x="72" y="101"/>
                  <a:pt x="72" y="111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2" y="132"/>
                  <a:pt x="73" y="134"/>
                  <a:pt x="75" y="134"/>
                </a:cubicBezTo>
                <a:cubicBezTo>
                  <a:pt x="157" y="134"/>
                  <a:pt x="157" y="134"/>
                  <a:pt x="157" y="134"/>
                </a:cubicBezTo>
                <a:cubicBezTo>
                  <a:pt x="159" y="134"/>
                  <a:pt x="160" y="132"/>
                  <a:pt x="160" y="130"/>
                </a:cubicBezTo>
                <a:cubicBezTo>
                  <a:pt x="160" y="111"/>
                  <a:pt x="160" y="111"/>
                  <a:pt x="160" y="111"/>
                </a:cubicBezTo>
                <a:cubicBezTo>
                  <a:pt x="160" y="101"/>
                  <a:pt x="152" y="93"/>
                  <a:pt x="142" y="92"/>
                </a:cubicBezTo>
                <a:close/>
                <a:moveTo>
                  <a:pt x="91" y="57"/>
                </a:moveTo>
                <a:cubicBezTo>
                  <a:pt x="90" y="56"/>
                  <a:pt x="90" y="55"/>
                  <a:pt x="90" y="53"/>
                </a:cubicBezTo>
                <a:cubicBezTo>
                  <a:pt x="90" y="52"/>
                  <a:pt x="90" y="51"/>
                  <a:pt x="90" y="50"/>
                </a:cubicBezTo>
                <a:cubicBezTo>
                  <a:pt x="89" y="42"/>
                  <a:pt x="92" y="35"/>
                  <a:pt x="96" y="29"/>
                </a:cubicBezTo>
                <a:cubicBezTo>
                  <a:pt x="100" y="24"/>
                  <a:pt x="106" y="21"/>
                  <a:pt x="111" y="20"/>
                </a:cubicBezTo>
                <a:cubicBezTo>
                  <a:pt x="112" y="20"/>
                  <a:pt x="116" y="20"/>
                  <a:pt x="120" y="22"/>
                </a:cubicBezTo>
                <a:cubicBezTo>
                  <a:pt x="121" y="23"/>
                  <a:pt x="121" y="23"/>
                  <a:pt x="122" y="23"/>
                </a:cubicBezTo>
                <a:cubicBezTo>
                  <a:pt x="122" y="23"/>
                  <a:pt x="124" y="23"/>
                  <a:pt x="124" y="23"/>
                </a:cubicBezTo>
                <a:cubicBezTo>
                  <a:pt x="129" y="23"/>
                  <a:pt x="134" y="25"/>
                  <a:pt x="137" y="29"/>
                </a:cubicBezTo>
                <a:cubicBezTo>
                  <a:pt x="141" y="34"/>
                  <a:pt x="143" y="40"/>
                  <a:pt x="144" y="46"/>
                </a:cubicBezTo>
                <a:cubicBezTo>
                  <a:pt x="144" y="50"/>
                  <a:pt x="143" y="53"/>
                  <a:pt x="142" y="56"/>
                </a:cubicBezTo>
                <a:cubicBezTo>
                  <a:pt x="142" y="56"/>
                  <a:pt x="142" y="55"/>
                  <a:pt x="141" y="54"/>
                </a:cubicBezTo>
                <a:cubicBezTo>
                  <a:pt x="138" y="47"/>
                  <a:pt x="132" y="42"/>
                  <a:pt x="126" y="39"/>
                </a:cubicBezTo>
                <a:cubicBezTo>
                  <a:pt x="125" y="39"/>
                  <a:pt x="124" y="39"/>
                  <a:pt x="123" y="39"/>
                </a:cubicBezTo>
                <a:cubicBezTo>
                  <a:pt x="122" y="39"/>
                  <a:pt x="122" y="40"/>
                  <a:pt x="121" y="41"/>
                </a:cubicBezTo>
                <a:cubicBezTo>
                  <a:pt x="121" y="42"/>
                  <a:pt x="120" y="43"/>
                  <a:pt x="120" y="44"/>
                </a:cubicBezTo>
                <a:cubicBezTo>
                  <a:pt x="118" y="47"/>
                  <a:pt x="115" y="49"/>
                  <a:pt x="111" y="49"/>
                </a:cubicBezTo>
                <a:cubicBezTo>
                  <a:pt x="110" y="49"/>
                  <a:pt x="109" y="49"/>
                  <a:pt x="109" y="49"/>
                </a:cubicBezTo>
                <a:cubicBezTo>
                  <a:pt x="106" y="49"/>
                  <a:pt x="103" y="50"/>
                  <a:pt x="101" y="51"/>
                </a:cubicBezTo>
                <a:cubicBezTo>
                  <a:pt x="98" y="52"/>
                  <a:pt x="93" y="54"/>
                  <a:pt x="91" y="57"/>
                </a:cubicBezTo>
                <a:close/>
                <a:moveTo>
                  <a:pt x="99" y="59"/>
                </a:moveTo>
                <a:cubicBezTo>
                  <a:pt x="100" y="58"/>
                  <a:pt x="101" y="58"/>
                  <a:pt x="103" y="57"/>
                </a:cubicBezTo>
                <a:cubicBezTo>
                  <a:pt x="105" y="56"/>
                  <a:pt x="107" y="56"/>
                  <a:pt x="109" y="56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7" y="56"/>
                  <a:pt x="123" y="53"/>
                  <a:pt x="126" y="4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29" y="48"/>
                  <a:pt x="132" y="51"/>
                  <a:pt x="134" y="54"/>
                </a:cubicBezTo>
                <a:cubicBezTo>
                  <a:pt x="134" y="54"/>
                  <a:pt x="134" y="55"/>
                  <a:pt x="134" y="55"/>
                </a:cubicBezTo>
                <a:cubicBezTo>
                  <a:pt x="133" y="61"/>
                  <a:pt x="131" y="67"/>
                  <a:pt x="128" y="71"/>
                </a:cubicBezTo>
                <a:cubicBezTo>
                  <a:pt x="124" y="75"/>
                  <a:pt x="120" y="77"/>
                  <a:pt x="116" y="77"/>
                </a:cubicBezTo>
                <a:cubicBezTo>
                  <a:pt x="108" y="77"/>
                  <a:pt x="101" y="70"/>
                  <a:pt x="99" y="59"/>
                </a:cubicBezTo>
                <a:close/>
                <a:moveTo>
                  <a:pt x="110" y="83"/>
                </a:moveTo>
                <a:cubicBezTo>
                  <a:pt x="112" y="84"/>
                  <a:pt x="114" y="84"/>
                  <a:pt x="116" y="84"/>
                </a:cubicBezTo>
                <a:cubicBezTo>
                  <a:pt x="118" y="84"/>
                  <a:pt x="120" y="84"/>
                  <a:pt x="122" y="83"/>
                </a:cubicBezTo>
                <a:cubicBezTo>
                  <a:pt x="123" y="89"/>
                  <a:pt x="127" y="93"/>
                  <a:pt x="132" y="96"/>
                </a:cubicBezTo>
                <a:cubicBezTo>
                  <a:pt x="130" y="103"/>
                  <a:pt x="123" y="108"/>
                  <a:pt x="116" y="108"/>
                </a:cubicBezTo>
                <a:cubicBezTo>
                  <a:pt x="109" y="108"/>
                  <a:pt x="102" y="103"/>
                  <a:pt x="100" y="96"/>
                </a:cubicBezTo>
                <a:cubicBezTo>
                  <a:pt x="105" y="93"/>
                  <a:pt x="109" y="89"/>
                  <a:pt x="110" y="83"/>
                </a:cubicBezTo>
                <a:close/>
                <a:moveTo>
                  <a:pt x="153" y="127"/>
                </a:moveTo>
                <a:cubicBezTo>
                  <a:pt x="79" y="127"/>
                  <a:pt x="79" y="127"/>
                  <a:pt x="79" y="127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79" y="104"/>
                  <a:pt x="84" y="99"/>
                  <a:pt x="90" y="99"/>
                </a:cubicBezTo>
                <a:cubicBezTo>
                  <a:pt x="90" y="99"/>
                  <a:pt x="91" y="99"/>
                  <a:pt x="91" y="99"/>
                </a:cubicBezTo>
                <a:cubicBezTo>
                  <a:pt x="92" y="99"/>
                  <a:pt x="93" y="99"/>
                  <a:pt x="94" y="99"/>
                </a:cubicBezTo>
                <a:cubicBezTo>
                  <a:pt x="97" y="108"/>
                  <a:pt x="106" y="115"/>
                  <a:pt x="116" y="115"/>
                </a:cubicBezTo>
                <a:cubicBezTo>
                  <a:pt x="126" y="115"/>
                  <a:pt x="135" y="108"/>
                  <a:pt x="138" y="99"/>
                </a:cubicBezTo>
                <a:cubicBezTo>
                  <a:pt x="139" y="99"/>
                  <a:pt x="140" y="99"/>
                  <a:pt x="141" y="99"/>
                </a:cubicBezTo>
                <a:cubicBezTo>
                  <a:pt x="141" y="99"/>
                  <a:pt x="142" y="99"/>
                  <a:pt x="142" y="99"/>
                </a:cubicBezTo>
                <a:cubicBezTo>
                  <a:pt x="148" y="99"/>
                  <a:pt x="153" y="104"/>
                  <a:pt x="153" y="111"/>
                </a:cubicBezTo>
                <a:lnTo>
                  <a:pt x="153" y="1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" name="Freeform 158">
            <a:extLst>
              <a:ext uri="{FF2B5EF4-FFF2-40B4-BE49-F238E27FC236}">
                <a16:creationId xmlns:a16="http://schemas.microsoft.com/office/drawing/2014/main" id="{988D3956-8F23-4615-8DCD-DB2687542CB5}"/>
              </a:ext>
            </a:extLst>
          </p:cNvPr>
          <p:cNvSpPr>
            <a:spLocks noEditPoints="1"/>
          </p:cNvSpPr>
          <p:nvPr/>
        </p:nvSpPr>
        <p:spPr bwMode="auto">
          <a:xfrm>
            <a:off x="10747958" y="2308434"/>
            <a:ext cx="383998" cy="429828"/>
          </a:xfrm>
          <a:custGeom>
            <a:avLst/>
            <a:gdLst>
              <a:gd name="T0" fmla="*/ 475037 w 144"/>
              <a:gd name="T1" fmla="*/ 203131 h 160"/>
              <a:gd name="T2" fmla="*/ 396434 w 144"/>
              <a:gd name="T3" fmla="*/ 206574 h 160"/>
              <a:gd name="T4" fmla="*/ 362259 w 144"/>
              <a:gd name="T5" fmla="*/ 196245 h 160"/>
              <a:gd name="T6" fmla="*/ 293908 w 144"/>
              <a:gd name="T7" fmla="*/ 0 h 160"/>
              <a:gd name="T8" fmla="*/ 126449 w 144"/>
              <a:gd name="T9" fmla="*/ 55086 h 160"/>
              <a:gd name="T10" fmla="*/ 64933 w 144"/>
              <a:gd name="T11" fmla="*/ 196245 h 160"/>
              <a:gd name="T12" fmla="*/ 44428 w 144"/>
              <a:gd name="T13" fmla="*/ 206574 h 160"/>
              <a:gd name="T14" fmla="*/ 13670 w 144"/>
              <a:gd name="T15" fmla="*/ 265103 h 160"/>
              <a:gd name="T16" fmla="*/ 0 w 144"/>
              <a:gd name="T17" fmla="*/ 323632 h 160"/>
              <a:gd name="T18" fmla="*/ 44428 w 144"/>
              <a:gd name="T19" fmla="*/ 337404 h 160"/>
              <a:gd name="T20" fmla="*/ 54681 w 144"/>
              <a:gd name="T21" fmla="*/ 406261 h 160"/>
              <a:gd name="T22" fmla="*/ 133284 w 144"/>
              <a:gd name="T23" fmla="*/ 533649 h 160"/>
              <a:gd name="T24" fmla="*/ 143536 w 144"/>
              <a:gd name="T25" fmla="*/ 550863 h 160"/>
              <a:gd name="T26" fmla="*/ 218722 w 144"/>
              <a:gd name="T27" fmla="*/ 420033 h 160"/>
              <a:gd name="T28" fmla="*/ 293908 w 144"/>
              <a:gd name="T29" fmla="*/ 550863 h 160"/>
              <a:gd name="T30" fmla="*/ 304161 w 144"/>
              <a:gd name="T31" fmla="*/ 533649 h 160"/>
              <a:gd name="T32" fmla="*/ 382764 w 144"/>
              <a:gd name="T33" fmla="*/ 406261 h 160"/>
              <a:gd name="T34" fmla="*/ 396434 w 144"/>
              <a:gd name="T35" fmla="*/ 354618 h 160"/>
              <a:gd name="T36" fmla="*/ 481872 w 144"/>
              <a:gd name="T37" fmla="*/ 399376 h 160"/>
              <a:gd name="T38" fmla="*/ 492125 w 144"/>
              <a:gd name="T39" fmla="*/ 389047 h 160"/>
              <a:gd name="T40" fmla="*/ 485290 w 144"/>
              <a:gd name="T41" fmla="*/ 203131 h 160"/>
              <a:gd name="T42" fmla="*/ 23923 w 144"/>
              <a:gd name="T43" fmla="*/ 313303 h 160"/>
              <a:gd name="T44" fmla="*/ 44428 w 144"/>
              <a:gd name="T45" fmla="*/ 289203 h 160"/>
              <a:gd name="T46" fmla="*/ 293908 w 144"/>
              <a:gd name="T47" fmla="*/ 24100 h 160"/>
              <a:gd name="T48" fmla="*/ 293908 w 144"/>
              <a:gd name="T49" fmla="*/ 196245 h 160"/>
              <a:gd name="T50" fmla="*/ 293908 w 144"/>
              <a:gd name="T51" fmla="*/ 24100 h 160"/>
              <a:gd name="T52" fmla="*/ 225557 w 144"/>
              <a:gd name="T53" fmla="*/ 196245 h 160"/>
              <a:gd name="T54" fmla="*/ 201635 w 144"/>
              <a:gd name="T55" fmla="*/ 168702 h 160"/>
              <a:gd name="T56" fmla="*/ 184547 w 144"/>
              <a:gd name="T57" fmla="*/ 137716 h 160"/>
              <a:gd name="T58" fmla="*/ 68351 w 144"/>
              <a:gd name="T59" fmla="*/ 137716 h 160"/>
              <a:gd name="T60" fmla="*/ 372511 w 144"/>
              <a:gd name="T61" fmla="*/ 265103 h 160"/>
              <a:gd name="T62" fmla="*/ 372511 w 144"/>
              <a:gd name="T63" fmla="*/ 382161 h 160"/>
              <a:gd name="T64" fmla="*/ 218722 w 144"/>
              <a:gd name="T65" fmla="*/ 382161 h 160"/>
              <a:gd name="T66" fmla="*/ 218722 w 144"/>
              <a:gd name="T67" fmla="*/ 382161 h 160"/>
              <a:gd name="T68" fmla="*/ 68351 w 144"/>
              <a:gd name="T69" fmla="*/ 323632 h 160"/>
              <a:gd name="T70" fmla="*/ 68351 w 144"/>
              <a:gd name="T71" fmla="*/ 220345 h 160"/>
              <a:gd name="T72" fmla="*/ 372511 w 144"/>
              <a:gd name="T73" fmla="*/ 265103 h 160"/>
              <a:gd name="T74" fmla="*/ 396434 w 144"/>
              <a:gd name="T75" fmla="*/ 327075 h 160"/>
              <a:gd name="T76" fmla="*/ 468202 w 144"/>
              <a:gd name="T77" fmla="*/ 234117 h 160"/>
              <a:gd name="T78" fmla="*/ 126449 w 144"/>
              <a:gd name="T79" fmla="*/ 99844 h 160"/>
              <a:gd name="T80" fmla="*/ 126449 w 144"/>
              <a:gd name="T81" fmla="*/ 175588 h 160"/>
              <a:gd name="T82" fmla="*/ 126449 w 144"/>
              <a:gd name="T83" fmla="*/ 99844 h 160"/>
              <a:gd name="T84" fmla="*/ 109361 w 144"/>
              <a:gd name="T85" fmla="*/ 137716 h 160"/>
              <a:gd name="T86" fmla="*/ 140119 w 144"/>
              <a:gd name="T87" fmla="*/ 137716 h 160"/>
              <a:gd name="T88" fmla="*/ 293908 w 144"/>
              <a:gd name="T89" fmla="*/ 55086 h 160"/>
              <a:gd name="T90" fmla="*/ 293908 w 144"/>
              <a:gd name="T91" fmla="*/ 165259 h 160"/>
              <a:gd name="T92" fmla="*/ 293908 w 144"/>
              <a:gd name="T93" fmla="*/ 55086 h 160"/>
              <a:gd name="T94" fmla="*/ 266568 w 144"/>
              <a:gd name="T95" fmla="*/ 110173 h 160"/>
              <a:gd name="T96" fmla="*/ 324666 w 144"/>
              <a:gd name="T97" fmla="*/ 110173 h 160"/>
              <a:gd name="T98" fmla="*/ 256315 w 144"/>
              <a:gd name="T99" fmla="*/ 254774 h 160"/>
              <a:gd name="T100" fmla="*/ 112779 w 144"/>
              <a:gd name="T101" fmla="*/ 268546 h 160"/>
              <a:gd name="T102" fmla="*/ 123031 w 144"/>
              <a:gd name="T103" fmla="*/ 344289 h 160"/>
              <a:gd name="T104" fmla="*/ 266568 w 144"/>
              <a:gd name="T105" fmla="*/ 333961 h 160"/>
              <a:gd name="T106" fmla="*/ 256315 w 144"/>
              <a:gd name="T107" fmla="*/ 254774 h 160"/>
              <a:gd name="T108" fmla="*/ 133284 w 144"/>
              <a:gd name="T109" fmla="*/ 320189 h 160"/>
              <a:gd name="T110" fmla="*/ 242645 w 144"/>
              <a:gd name="T111" fmla="*/ 278874 h 160"/>
              <a:gd name="T112" fmla="*/ 317831 w 144"/>
              <a:gd name="T113" fmla="*/ 268546 h 160"/>
              <a:gd name="T114" fmla="*/ 317831 w 144"/>
              <a:gd name="T115" fmla="*/ 292646 h 160"/>
              <a:gd name="T116" fmla="*/ 317831 w 144"/>
              <a:gd name="T117" fmla="*/ 268546 h 160"/>
              <a:gd name="T118" fmla="*/ 331501 w 144"/>
              <a:gd name="T119" fmla="*/ 320189 h 160"/>
              <a:gd name="T120" fmla="*/ 307578 w 144"/>
              <a:gd name="T121" fmla="*/ 320189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44" h="160">
                <a:moveTo>
                  <a:pt x="142" y="59"/>
                </a:moveTo>
                <a:cubicBezTo>
                  <a:pt x="141" y="58"/>
                  <a:pt x="140" y="58"/>
                  <a:pt x="139" y="59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16" y="58"/>
                  <a:pt x="114" y="57"/>
                  <a:pt x="112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14" y="51"/>
                  <a:pt x="118" y="42"/>
                  <a:pt x="118" y="32"/>
                </a:cubicBezTo>
                <a:cubicBezTo>
                  <a:pt x="118" y="14"/>
                  <a:pt x="104" y="0"/>
                  <a:pt x="86" y="0"/>
                </a:cubicBezTo>
                <a:cubicBezTo>
                  <a:pt x="71" y="0"/>
                  <a:pt x="59" y="10"/>
                  <a:pt x="55" y="25"/>
                </a:cubicBezTo>
                <a:cubicBezTo>
                  <a:pt x="51" y="19"/>
                  <a:pt x="44" y="16"/>
                  <a:pt x="37" y="16"/>
                </a:cubicBezTo>
                <a:cubicBezTo>
                  <a:pt x="23" y="16"/>
                  <a:pt x="12" y="27"/>
                  <a:pt x="12" y="40"/>
                </a:cubicBezTo>
                <a:cubicBezTo>
                  <a:pt x="12" y="47"/>
                  <a:pt x="15" y="53"/>
                  <a:pt x="19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4" y="57"/>
                  <a:pt x="13" y="58"/>
                  <a:pt x="13" y="60"/>
                </a:cubicBezTo>
                <a:cubicBezTo>
                  <a:pt x="13" y="77"/>
                  <a:pt x="13" y="77"/>
                  <a:pt x="13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2" y="77"/>
                  <a:pt x="0" y="78"/>
                  <a:pt x="0" y="80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6"/>
                  <a:pt x="2" y="98"/>
                  <a:pt x="4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3" y="116"/>
                  <a:pt x="14" y="118"/>
                  <a:pt x="16" y="118"/>
                </a:cubicBezTo>
                <a:cubicBezTo>
                  <a:pt x="58" y="118"/>
                  <a:pt x="58" y="118"/>
                  <a:pt x="58" y="118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8" y="157"/>
                  <a:pt x="39" y="159"/>
                  <a:pt x="40" y="160"/>
                </a:cubicBezTo>
                <a:cubicBezTo>
                  <a:pt x="41" y="160"/>
                  <a:pt x="42" y="160"/>
                  <a:pt x="42" y="160"/>
                </a:cubicBezTo>
                <a:cubicBezTo>
                  <a:pt x="43" y="160"/>
                  <a:pt x="45" y="159"/>
                  <a:pt x="45" y="158"/>
                </a:cubicBezTo>
                <a:cubicBezTo>
                  <a:pt x="64" y="122"/>
                  <a:pt x="64" y="122"/>
                  <a:pt x="64" y="122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4" y="159"/>
                  <a:pt x="85" y="160"/>
                  <a:pt x="86" y="160"/>
                </a:cubicBezTo>
                <a:cubicBezTo>
                  <a:pt x="87" y="160"/>
                  <a:pt x="87" y="160"/>
                  <a:pt x="88" y="160"/>
                </a:cubicBezTo>
                <a:cubicBezTo>
                  <a:pt x="90" y="159"/>
                  <a:pt x="90" y="157"/>
                  <a:pt x="89" y="155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112" y="118"/>
                  <a:pt x="112" y="118"/>
                  <a:pt x="112" y="118"/>
                </a:cubicBezTo>
                <a:cubicBezTo>
                  <a:pt x="114" y="118"/>
                  <a:pt x="116" y="116"/>
                  <a:pt x="116" y="114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39" y="116"/>
                  <a:pt x="140" y="116"/>
                  <a:pt x="141" y="116"/>
                </a:cubicBezTo>
                <a:cubicBezTo>
                  <a:pt x="141" y="116"/>
                  <a:pt x="142" y="116"/>
                  <a:pt x="142" y="116"/>
                </a:cubicBezTo>
                <a:cubicBezTo>
                  <a:pt x="143" y="115"/>
                  <a:pt x="144" y="114"/>
                  <a:pt x="144" y="113"/>
                </a:cubicBezTo>
                <a:cubicBezTo>
                  <a:pt x="144" y="62"/>
                  <a:pt x="144" y="62"/>
                  <a:pt x="144" y="62"/>
                </a:cubicBezTo>
                <a:cubicBezTo>
                  <a:pt x="144" y="61"/>
                  <a:pt x="143" y="59"/>
                  <a:pt x="142" y="59"/>
                </a:cubicBezTo>
                <a:close/>
                <a:moveTo>
                  <a:pt x="13" y="91"/>
                </a:moveTo>
                <a:cubicBezTo>
                  <a:pt x="7" y="91"/>
                  <a:pt x="7" y="91"/>
                  <a:pt x="7" y="91"/>
                </a:cubicBezTo>
                <a:cubicBezTo>
                  <a:pt x="7" y="84"/>
                  <a:pt x="7" y="84"/>
                  <a:pt x="7" y="84"/>
                </a:cubicBezTo>
                <a:cubicBezTo>
                  <a:pt x="13" y="84"/>
                  <a:pt x="13" y="84"/>
                  <a:pt x="13" y="84"/>
                </a:cubicBezTo>
                <a:lnTo>
                  <a:pt x="13" y="91"/>
                </a:lnTo>
                <a:close/>
                <a:moveTo>
                  <a:pt x="86" y="7"/>
                </a:moveTo>
                <a:cubicBezTo>
                  <a:pt x="100" y="7"/>
                  <a:pt x="111" y="18"/>
                  <a:pt x="111" y="32"/>
                </a:cubicBezTo>
                <a:cubicBezTo>
                  <a:pt x="111" y="46"/>
                  <a:pt x="100" y="57"/>
                  <a:pt x="86" y="57"/>
                </a:cubicBezTo>
                <a:cubicBezTo>
                  <a:pt x="73" y="57"/>
                  <a:pt x="61" y="46"/>
                  <a:pt x="61" y="32"/>
                </a:cubicBezTo>
                <a:cubicBezTo>
                  <a:pt x="61" y="18"/>
                  <a:pt x="73" y="7"/>
                  <a:pt x="86" y="7"/>
                </a:cubicBezTo>
                <a:close/>
                <a:moveTo>
                  <a:pt x="59" y="49"/>
                </a:moveTo>
                <a:cubicBezTo>
                  <a:pt x="61" y="52"/>
                  <a:pt x="63" y="55"/>
                  <a:pt x="66" y="57"/>
                </a:cubicBezTo>
                <a:cubicBezTo>
                  <a:pt x="54" y="57"/>
                  <a:pt x="54" y="57"/>
                  <a:pt x="54" y="57"/>
                </a:cubicBezTo>
                <a:cubicBezTo>
                  <a:pt x="56" y="55"/>
                  <a:pt x="58" y="52"/>
                  <a:pt x="59" y="49"/>
                </a:cubicBezTo>
                <a:close/>
                <a:moveTo>
                  <a:pt x="37" y="23"/>
                </a:moveTo>
                <a:cubicBezTo>
                  <a:pt x="46" y="23"/>
                  <a:pt x="54" y="31"/>
                  <a:pt x="54" y="40"/>
                </a:cubicBezTo>
                <a:cubicBezTo>
                  <a:pt x="54" y="49"/>
                  <a:pt x="46" y="57"/>
                  <a:pt x="37" y="57"/>
                </a:cubicBezTo>
                <a:cubicBezTo>
                  <a:pt x="27" y="57"/>
                  <a:pt x="20" y="49"/>
                  <a:pt x="20" y="40"/>
                </a:cubicBezTo>
                <a:cubicBezTo>
                  <a:pt x="20" y="31"/>
                  <a:pt x="27" y="23"/>
                  <a:pt x="37" y="23"/>
                </a:cubicBezTo>
                <a:close/>
                <a:moveTo>
                  <a:pt x="109" y="77"/>
                </a:moveTo>
                <a:cubicBezTo>
                  <a:pt x="109" y="97"/>
                  <a:pt x="109" y="97"/>
                  <a:pt x="109" y="97"/>
                </a:cubicBezTo>
                <a:cubicBezTo>
                  <a:pt x="109" y="111"/>
                  <a:pt x="109" y="111"/>
                  <a:pt x="109" y="111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20" y="111"/>
                  <a:pt x="20" y="111"/>
                  <a:pt x="20" y="111"/>
                </a:cubicBezTo>
                <a:cubicBezTo>
                  <a:pt x="20" y="94"/>
                  <a:pt x="20" y="94"/>
                  <a:pt x="20" y="94"/>
                </a:cubicBezTo>
                <a:cubicBezTo>
                  <a:pt x="20" y="80"/>
                  <a:pt x="20" y="80"/>
                  <a:pt x="20" y="80"/>
                </a:cubicBezTo>
                <a:cubicBezTo>
                  <a:pt x="20" y="64"/>
                  <a:pt x="20" y="64"/>
                  <a:pt x="20" y="64"/>
                </a:cubicBezTo>
                <a:cubicBezTo>
                  <a:pt x="109" y="64"/>
                  <a:pt x="109" y="64"/>
                  <a:pt x="109" y="64"/>
                </a:cubicBezTo>
                <a:lnTo>
                  <a:pt x="109" y="77"/>
                </a:lnTo>
                <a:close/>
                <a:moveTo>
                  <a:pt x="137" y="107"/>
                </a:moveTo>
                <a:cubicBezTo>
                  <a:pt x="116" y="95"/>
                  <a:pt x="116" y="95"/>
                  <a:pt x="116" y="95"/>
                </a:cubicBezTo>
                <a:cubicBezTo>
                  <a:pt x="116" y="79"/>
                  <a:pt x="116" y="79"/>
                  <a:pt x="116" y="79"/>
                </a:cubicBezTo>
                <a:cubicBezTo>
                  <a:pt x="137" y="68"/>
                  <a:pt x="137" y="68"/>
                  <a:pt x="137" y="68"/>
                </a:cubicBezTo>
                <a:lnTo>
                  <a:pt x="137" y="107"/>
                </a:lnTo>
                <a:close/>
                <a:moveTo>
                  <a:pt x="37" y="29"/>
                </a:moveTo>
                <a:cubicBezTo>
                  <a:pt x="31" y="29"/>
                  <a:pt x="26" y="34"/>
                  <a:pt x="26" y="40"/>
                </a:cubicBezTo>
                <a:cubicBezTo>
                  <a:pt x="26" y="46"/>
                  <a:pt x="31" y="51"/>
                  <a:pt x="37" y="51"/>
                </a:cubicBezTo>
                <a:cubicBezTo>
                  <a:pt x="43" y="51"/>
                  <a:pt x="47" y="46"/>
                  <a:pt x="47" y="40"/>
                </a:cubicBezTo>
                <a:cubicBezTo>
                  <a:pt x="47" y="34"/>
                  <a:pt x="43" y="29"/>
                  <a:pt x="37" y="29"/>
                </a:cubicBezTo>
                <a:close/>
                <a:moveTo>
                  <a:pt x="37" y="44"/>
                </a:moveTo>
                <a:cubicBezTo>
                  <a:pt x="34" y="44"/>
                  <a:pt x="32" y="42"/>
                  <a:pt x="32" y="40"/>
                </a:cubicBezTo>
                <a:cubicBezTo>
                  <a:pt x="32" y="37"/>
                  <a:pt x="34" y="35"/>
                  <a:pt x="37" y="35"/>
                </a:cubicBezTo>
                <a:cubicBezTo>
                  <a:pt x="39" y="35"/>
                  <a:pt x="41" y="37"/>
                  <a:pt x="41" y="40"/>
                </a:cubicBezTo>
                <a:cubicBezTo>
                  <a:pt x="41" y="42"/>
                  <a:pt x="39" y="44"/>
                  <a:pt x="37" y="44"/>
                </a:cubicBezTo>
                <a:close/>
                <a:moveTo>
                  <a:pt x="86" y="16"/>
                </a:moveTo>
                <a:cubicBezTo>
                  <a:pt x="78" y="16"/>
                  <a:pt x="71" y="23"/>
                  <a:pt x="71" y="32"/>
                </a:cubicBezTo>
                <a:cubicBezTo>
                  <a:pt x="71" y="41"/>
                  <a:pt x="78" y="48"/>
                  <a:pt x="86" y="48"/>
                </a:cubicBezTo>
                <a:cubicBezTo>
                  <a:pt x="95" y="48"/>
                  <a:pt x="102" y="41"/>
                  <a:pt x="102" y="32"/>
                </a:cubicBezTo>
                <a:cubicBezTo>
                  <a:pt x="102" y="23"/>
                  <a:pt x="95" y="16"/>
                  <a:pt x="86" y="16"/>
                </a:cubicBezTo>
                <a:close/>
                <a:moveTo>
                  <a:pt x="86" y="40"/>
                </a:moveTo>
                <a:cubicBezTo>
                  <a:pt x="82" y="40"/>
                  <a:pt x="78" y="37"/>
                  <a:pt x="78" y="32"/>
                </a:cubicBezTo>
                <a:cubicBezTo>
                  <a:pt x="78" y="27"/>
                  <a:pt x="82" y="24"/>
                  <a:pt x="86" y="24"/>
                </a:cubicBezTo>
                <a:cubicBezTo>
                  <a:pt x="91" y="24"/>
                  <a:pt x="95" y="27"/>
                  <a:pt x="95" y="32"/>
                </a:cubicBezTo>
                <a:cubicBezTo>
                  <a:pt x="95" y="37"/>
                  <a:pt x="91" y="40"/>
                  <a:pt x="86" y="40"/>
                </a:cubicBezTo>
                <a:close/>
                <a:moveTo>
                  <a:pt x="75" y="74"/>
                </a:moveTo>
                <a:cubicBezTo>
                  <a:pt x="36" y="74"/>
                  <a:pt x="36" y="74"/>
                  <a:pt x="36" y="74"/>
                </a:cubicBezTo>
                <a:cubicBezTo>
                  <a:pt x="34" y="74"/>
                  <a:pt x="33" y="76"/>
                  <a:pt x="33" y="78"/>
                </a:cubicBezTo>
                <a:cubicBezTo>
                  <a:pt x="33" y="97"/>
                  <a:pt x="33" y="97"/>
                  <a:pt x="33" y="97"/>
                </a:cubicBezTo>
                <a:cubicBezTo>
                  <a:pt x="33" y="99"/>
                  <a:pt x="34" y="100"/>
                  <a:pt x="36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7" y="100"/>
                  <a:pt x="78" y="99"/>
                  <a:pt x="78" y="97"/>
                </a:cubicBezTo>
                <a:cubicBezTo>
                  <a:pt x="78" y="78"/>
                  <a:pt x="78" y="78"/>
                  <a:pt x="78" y="78"/>
                </a:cubicBezTo>
                <a:cubicBezTo>
                  <a:pt x="78" y="76"/>
                  <a:pt x="77" y="74"/>
                  <a:pt x="75" y="74"/>
                </a:cubicBezTo>
                <a:close/>
                <a:moveTo>
                  <a:pt x="71" y="93"/>
                </a:moveTo>
                <a:cubicBezTo>
                  <a:pt x="39" y="93"/>
                  <a:pt x="39" y="93"/>
                  <a:pt x="39" y="93"/>
                </a:cubicBezTo>
                <a:cubicBezTo>
                  <a:pt x="39" y="81"/>
                  <a:pt x="39" y="81"/>
                  <a:pt x="39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93"/>
                  <a:pt x="71" y="93"/>
                  <a:pt x="71" y="93"/>
                </a:cubicBezTo>
                <a:close/>
                <a:moveTo>
                  <a:pt x="93" y="78"/>
                </a:moveTo>
                <a:cubicBezTo>
                  <a:pt x="95" y="78"/>
                  <a:pt x="97" y="79"/>
                  <a:pt x="97" y="81"/>
                </a:cubicBezTo>
                <a:cubicBezTo>
                  <a:pt x="97" y="83"/>
                  <a:pt x="95" y="85"/>
                  <a:pt x="93" y="85"/>
                </a:cubicBezTo>
                <a:cubicBezTo>
                  <a:pt x="92" y="85"/>
                  <a:pt x="90" y="83"/>
                  <a:pt x="90" y="81"/>
                </a:cubicBezTo>
                <a:cubicBezTo>
                  <a:pt x="90" y="79"/>
                  <a:pt x="92" y="78"/>
                  <a:pt x="93" y="78"/>
                </a:cubicBezTo>
                <a:close/>
                <a:moveTo>
                  <a:pt x="93" y="90"/>
                </a:moveTo>
                <a:cubicBezTo>
                  <a:pt x="95" y="90"/>
                  <a:pt x="97" y="91"/>
                  <a:pt x="97" y="93"/>
                </a:cubicBezTo>
                <a:cubicBezTo>
                  <a:pt x="97" y="95"/>
                  <a:pt x="95" y="97"/>
                  <a:pt x="93" y="97"/>
                </a:cubicBezTo>
                <a:cubicBezTo>
                  <a:pt x="92" y="97"/>
                  <a:pt x="90" y="95"/>
                  <a:pt x="90" y="93"/>
                </a:cubicBezTo>
                <a:cubicBezTo>
                  <a:pt x="90" y="91"/>
                  <a:pt x="92" y="90"/>
                  <a:pt x="93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59">
            <a:extLst>
              <a:ext uri="{FF2B5EF4-FFF2-40B4-BE49-F238E27FC236}">
                <a16:creationId xmlns:a16="http://schemas.microsoft.com/office/drawing/2014/main" id="{73C9A686-FF13-491D-9508-4699EA19DD4B}"/>
              </a:ext>
            </a:extLst>
          </p:cNvPr>
          <p:cNvSpPr>
            <a:spLocks noEditPoints="1"/>
          </p:cNvSpPr>
          <p:nvPr/>
        </p:nvSpPr>
        <p:spPr bwMode="auto">
          <a:xfrm>
            <a:off x="10733707" y="3338428"/>
            <a:ext cx="426116" cy="370376"/>
          </a:xfrm>
          <a:custGeom>
            <a:avLst/>
            <a:gdLst>
              <a:gd name="T0" fmla="*/ 426641 w 160"/>
              <a:gd name="T1" fmla="*/ 278607 h 138"/>
              <a:gd name="T2" fmla="*/ 419814 w 160"/>
              <a:gd name="T3" fmla="*/ 261409 h 138"/>
              <a:gd name="T4" fmla="*/ 273050 w 160"/>
              <a:gd name="T5" fmla="*/ 206375 h 138"/>
              <a:gd name="T6" fmla="*/ 126286 w 160"/>
              <a:gd name="T7" fmla="*/ 261409 h 138"/>
              <a:gd name="T8" fmla="*/ 119459 w 160"/>
              <a:gd name="T9" fmla="*/ 278607 h 138"/>
              <a:gd name="T10" fmla="*/ 126286 w 160"/>
              <a:gd name="T11" fmla="*/ 295804 h 138"/>
              <a:gd name="T12" fmla="*/ 170656 w 160"/>
              <a:gd name="T13" fmla="*/ 340519 h 138"/>
              <a:gd name="T14" fmla="*/ 201374 w 160"/>
              <a:gd name="T15" fmla="*/ 340519 h 138"/>
              <a:gd name="T16" fmla="*/ 273050 w 160"/>
              <a:gd name="T17" fmla="*/ 313002 h 138"/>
              <a:gd name="T18" fmla="*/ 344726 w 160"/>
              <a:gd name="T19" fmla="*/ 340519 h 138"/>
              <a:gd name="T20" fmla="*/ 358378 w 160"/>
              <a:gd name="T21" fmla="*/ 347398 h 138"/>
              <a:gd name="T22" fmla="*/ 375444 w 160"/>
              <a:gd name="T23" fmla="*/ 340519 h 138"/>
              <a:gd name="T24" fmla="*/ 419814 w 160"/>
              <a:gd name="T25" fmla="*/ 295804 h 138"/>
              <a:gd name="T26" fmla="*/ 426641 w 160"/>
              <a:gd name="T27" fmla="*/ 278607 h 138"/>
              <a:gd name="T28" fmla="*/ 358378 w 160"/>
              <a:gd name="T29" fmla="*/ 323321 h 138"/>
              <a:gd name="T30" fmla="*/ 358378 w 160"/>
              <a:gd name="T31" fmla="*/ 323321 h 138"/>
              <a:gd name="T32" fmla="*/ 273050 w 160"/>
              <a:gd name="T33" fmla="*/ 292365 h 138"/>
              <a:gd name="T34" fmla="*/ 187722 w 160"/>
              <a:gd name="T35" fmla="*/ 323321 h 138"/>
              <a:gd name="T36" fmla="*/ 143351 w 160"/>
              <a:gd name="T37" fmla="*/ 278607 h 138"/>
              <a:gd name="T38" fmla="*/ 273050 w 160"/>
              <a:gd name="T39" fmla="*/ 230452 h 138"/>
              <a:gd name="T40" fmla="*/ 402749 w 160"/>
              <a:gd name="T41" fmla="*/ 278607 h 138"/>
              <a:gd name="T42" fmla="*/ 358378 w 160"/>
              <a:gd name="T43" fmla="*/ 323321 h 138"/>
              <a:gd name="T44" fmla="*/ 307181 w 160"/>
              <a:gd name="T45" fmla="*/ 392113 h 138"/>
              <a:gd name="T46" fmla="*/ 273050 w 160"/>
              <a:gd name="T47" fmla="*/ 374915 h 138"/>
              <a:gd name="T48" fmla="*/ 238919 w 160"/>
              <a:gd name="T49" fmla="*/ 392113 h 138"/>
              <a:gd name="T50" fmla="*/ 238919 w 160"/>
              <a:gd name="T51" fmla="*/ 460905 h 138"/>
              <a:gd name="T52" fmla="*/ 273050 w 160"/>
              <a:gd name="T53" fmla="*/ 474663 h 138"/>
              <a:gd name="T54" fmla="*/ 307181 w 160"/>
              <a:gd name="T55" fmla="*/ 460905 h 138"/>
              <a:gd name="T56" fmla="*/ 320834 w 160"/>
              <a:gd name="T57" fmla="*/ 426509 h 138"/>
              <a:gd name="T58" fmla="*/ 307181 w 160"/>
              <a:gd name="T59" fmla="*/ 392113 h 138"/>
              <a:gd name="T60" fmla="*/ 290116 w 160"/>
              <a:gd name="T61" fmla="*/ 443707 h 138"/>
              <a:gd name="T62" fmla="*/ 255984 w 160"/>
              <a:gd name="T63" fmla="*/ 443707 h 138"/>
              <a:gd name="T64" fmla="*/ 255984 w 160"/>
              <a:gd name="T65" fmla="*/ 405871 h 138"/>
              <a:gd name="T66" fmla="*/ 273050 w 160"/>
              <a:gd name="T67" fmla="*/ 398992 h 138"/>
              <a:gd name="T68" fmla="*/ 290116 w 160"/>
              <a:gd name="T69" fmla="*/ 405871 h 138"/>
              <a:gd name="T70" fmla="*/ 290116 w 160"/>
              <a:gd name="T71" fmla="*/ 405871 h 138"/>
              <a:gd name="T72" fmla="*/ 296942 w 160"/>
              <a:gd name="T73" fmla="*/ 426509 h 138"/>
              <a:gd name="T74" fmla="*/ 290116 w 160"/>
              <a:gd name="T75" fmla="*/ 443707 h 138"/>
              <a:gd name="T76" fmla="*/ 539274 w 160"/>
              <a:gd name="T77" fmla="*/ 141023 h 138"/>
              <a:gd name="T78" fmla="*/ 6826 w 160"/>
              <a:gd name="T79" fmla="*/ 141023 h 138"/>
              <a:gd name="T80" fmla="*/ 0 w 160"/>
              <a:gd name="T81" fmla="*/ 158221 h 138"/>
              <a:gd name="T82" fmla="*/ 6826 w 160"/>
              <a:gd name="T83" fmla="*/ 171979 h 138"/>
              <a:gd name="T84" fmla="*/ 51197 w 160"/>
              <a:gd name="T85" fmla="*/ 216694 h 138"/>
              <a:gd name="T86" fmla="*/ 81915 w 160"/>
              <a:gd name="T87" fmla="*/ 216694 h 138"/>
              <a:gd name="T88" fmla="*/ 273050 w 160"/>
              <a:gd name="T89" fmla="*/ 144463 h 138"/>
              <a:gd name="T90" fmla="*/ 464185 w 160"/>
              <a:gd name="T91" fmla="*/ 216694 h 138"/>
              <a:gd name="T92" fmla="*/ 477838 w 160"/>
              <a:gd name="T93" fmla="*/ 223573 h 138"/>
              <a:gd name="T94" fmla="*/ 494903 w 160"/>
              <a:gd name="T95" fmla="*/ 216694 h 138"/>
              <a:gd name="T96" fmla="*/ 539274 w 160"/>
              <a:gd name="T97" fmla="*/ 171979 h 138"/>
              <a:gd name="T98" fmla="*/ 546100 w 160"/>
              <a:gd name="T99" fmla="*/ 158221 h 138"/>
              <a:gd name="T100" fmla="*/ 539274 w 160"/>
              <a:gd name="T101" fmla="*/ 141023 h 138"/>
              <a:gd name="T102" fmla="*/ 477838 w 160"/>
              <a:gd name="T103" fmla="*/ 202936 h 138"/>
              <a:gd name="T104" fmla="*/ 273050 w 160"/>
              <a:gd name="T105" fmla="*/ 120386 h 138"/>
              <a:gd name="T106" fmla="*/ 68263 w 160"/>
              <a:gd name="T107" fmla="*/ 202936 h 138"/>
              <a:gd name="T108" fmla="*/ 23892 w 160"/>
              <a:gd name="T109" fmla="*/ 158221 h 138"/>
              <a:gd name="T110" fmla="*/ 522208 w 160"/>
              <a:gd name="T111" fmla="*/ 158221 h 138"/>
              <a:gd name="T112" fmla="*/ 522208 w 160"/>
              <a:gd name="T113" fmla="*/ 158221 h 138"/>
              <a:gd name="T114" fmla="*/ 477838 w 160"/>
              <a:gd name="T115" fmla="*/ 202936 h 13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38">
                <a:moveTo>
                  <a:pt x="125" y="81"/>
                </a:moveTo>
                <a:cubicBezTo>
                  <a:pt x="125" y="79"/>
                  <a:pt x="124" y="77"/>
                  <a:pt x="123" y="76"/>
                </a:cubicBezTo>
                <a:cubicBezTo>
                  <a:pt x="111" y="65"/>
                  <a:pt x="96" y="60"/>
                  <a:pt x="80" y="60"/>
                </a:cubicBezTo>
                <a:cubicBezTo>
                  <a:pt x="64" y="60"/>
                  <a:pt x="49" y="65"/>
                  <a:pt x="37" y="76"/>
                </a:cubicBezTo>
                <a:cubicBezTo>
                  <a:pt x="36" y="77"/>
                  <a:pt x="35" y="79"/>
                  <a:pt x="35" y="81"/>
                </a:cubicBezTo>
                <a:cubicBezTo>
                  <a:pt x="35" y="83"/>
                  <a:pt x="36" y="84"/>
                  <a:pt x="37" y="86"/>
                </a:cubicBezTo>
                <a:cubicBezTo>
                  <a:pt x="50" y="99"/>
                  <a:pt x="50" y="99"/>
                  <a:pt x="50" y="99"/>
                </a:cubicBezTo>
                <a:cubicBezTo>
                  <a:pt x="53" y="101"/>
                  <a:pt x="56" y="101"/>
                  <a:pt x="59" y="99"/>
                </a:cubicBezTo>
                <a:cubicBezTo>
                  <a:pt x="65" y="94"/>
                  <a:pt x="72" y="91"/>
                  <a:pt x="80" y="91"/>
                </a:cubicBezTo>
                <a:cubicBezTo>
                  <a:pt x="88" y="91"/>
                  <a:pt x="95" y="94"/>
                  <a:pt x="101" y="99"/>
                </a:cubicBezTo>
                <a:cubicBezTo>
                  <a:pt x="102" y="100"/>
                  <a:pt x="104" y="101"/>
                  <a:pt x="105" y="101"/>
                </a:cubicBezTo>
                <a:cubicBezTo>
                  <a:pt x="107" y="101"/>
                  <a:pt x="109" y="100"/>
                  <a:pt x="110" y="99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4" y="84"/>
                  <a:pt x="125" y="83"/>
                  <a:pt x="125" y="81"/>
                </a:cubicBezTo>
                <a:close/>
                <a:moveTo>
                  <a:pt x="105" y="94"/>
                </a:moveTo>
                <a:cubicBezTo>
                  <a:pt x="105" y="94"/>
                  <a:pt x="105" y="94"/>
                  <a:pt x="105" y="94"/>
                </a:cubicBezTo>
                <a:cubicBezTo>
                  <a:pt x="98" y="88"/>
                  <a:pt x="89" y="85"/>
                  <a:pt x="80" y="85"/>
                </a:cubicBezTo>
                <a:cubicBezTo>
                  <a:pt x="71" y="85"/>
                  <a:pt x="62" y="88"/>
                  <a:pt x="55" y="94"/>
                </a:cubicBezTo>
                <a:cubicBezTo>
                  <a:pt x="42" y="81"/>
                  <a:pt x="42" y="81"/>
                  <a:pt x="42" y="81"/>
                </a:cubicBezTo>
                <a:cubicBezTo>
                  <a:pt x="52" y="72"/>
                  <a:pt x="66" y="67"/>
                  <a:pt x="80" y="67"/>
                </a:cubicBezTo>
                <a:cubicBezTo>
                  <a:pt x="94" y="67"/>
                  <a:pt x="108" y="72"/>
                  <a:pt x="118" y="81"/>
                </a:cubicBezTo>
                <a:lnTo>
                  <a:pt x="105" y="94"/>
                </a:lnTo>
                <a:close/>
                <a:moveTo>
                  <a:pt x="90" y="114"/>
                </a:moveTo>
                <a:cubicBezTo>
                  <a:pt x="87" y="111"/>
                  <a:pt x="84" y="109"/>
                  <a:pt x="80" y="109"/>
                </a:cubicBezTo>
                <a:cubicBezTo>
                  <a:pt x="76" y="109"/>
                  <a:pt x="73" y="111"/>
                  <a:pt x="70" y="114"/>
                </a:cubicBezTo>
                <a:cubicBezTo>
                  <a:pt x="64" y="119"/>
                  <a:pt x="64" y="128"/>
                  <a:pt x="70" y="134"/>
                </a:cubicBezTo>
                <a:cubicBezTo>
                  <a:pt x="73" y="137"/>
                  <a:pt x="76" y="138"/>
                  <a:pt x="80" y="138"/>
                </a:cubicBezTo>
                <a:cubicBezTo>
                  <a:pt x="84" y="138"/>
                  <a:pt x="87" y="137"/>
                  <a:pt x="90" y="134"/>
                </a:cubicBezTo>
                <a:cubicBezTo>
                  <a:pt x="93" y="131"/>
                  <a:pt x="94" y="128"/>
                  <a:pt x="94" y="124"/>
                </a:cubicBezTo>
                <a:cubicBezTo>
                  <a:pt x="94" y="120"/>
                  <a:pt x="93" y="116"/>
                  <a:pt x="90" y="114"/>
                </a:cubicBezTo>
                <a:close/>
                <a:moveTo>
                  <a:pt x="85" y="129"/>
                </a:moveTo>
                <a:cubicBezTo>
                  <a:pt x="82" y="132"/>
                  <a:pt x="78" y="132"/>
                  <a:pt x="75" y="129"/>
                </a:cubicBezTo>
                <a:cubicBezTo>
                  <a:pt x="72" y="126"/>
                  <a:pt x="72" y="121"/>
                  <a:pt x="75" y="118"/>
                </a:cubicBezTo>
                <a:cubicBezTo>
                  <a:pt x="76" y="117"/>
                  <a:pt x="78" y="116"/>
                  <a:pt x="80" y="116"/>
                </a:cubicBezTo>
                <a:cubicBezTo>
                  <a:pt x="82" y="116"/>
                  <a:pt x="84" y="117"/>
                  <a:pt x="85" y="118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87" y="120"/>
                  <a:pt x="87" y="122"/>
                  <a:pt x="87" y="124"/>
                </a:cubicBezTo>
                <a:cubicBezTo>
                  <a:pt x="87" y="126"/>
                  <a:pt x="87" y="128"/>
                  <a:pt x="85" y="129"/>
                </a:cubicBezTo>
                <a:close/>
                <a:moveTo>
                  <a:pt x="158" y="41"/>
                </a:moveTo>
                <a:cubicBezTo>
                  <a:pt x="114" y="0"/>
                  <a:pt x="46" y="0"/>
                  <a:pt x="2" y="41"/>
                </a:cubicBezTo>
                <a:cubicBezTo>
                  <a:pt x="1" y="42"/>
                  <a:pt x="0" y="44"/>
                  <a:pt x="0" y="46"/>
                </a:cubicBezTo>
                <a:cubicBezTo>
                  <a:pt x="0" y="47"/>
                  <a:pt x="1" y="49"/>
                  <a:pt x="2" y="50"/>
                </a:cubicBezTo>
                <a:cubicBezTo>
                  <a:pt x="15" y="63"/>
                  <a:pt x="15" y="63"/>
                  <a:pt x="15" y="63"/>
                </a:cubicBezTo>
                <a:cubicBezTo>
                  <a:pt x="17" y="66"/>
                  <a:pt x="22" y="66"/>
                  <a:pt x="24" y="63"/>
                </a:cubicBezTo>
                <a:cubicBezTo>
                  <a:pt x="39" y="49"/>
                  <a:pt x="59" y="42"/>
                  <a:pt x="80" y="42"/>
                </a:cubicBezTo>
                <a:cubicBezTo>
                  <a:pt x="101" y="42"/>
                  <a:pt x="121" y="49"/>
                  <a:pt x="136" y="63"/>
                </a:cubicBezTo>
                <a:cubicBezTo>
                  <a:pt x="137" y="65"/>
                  <a:pt x="139" y="65"/>
                  <a:pt x="140" y="65"/>
                </a:cubicBezTo>
                <a:cubicBezTo>
                  <a:pt x="142" y="65"/>
                  <a:pt x="144" y="65"/>
                  <a:pt x="145" y="63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9" y="49"/>
                  <a:pt x="160" y="47"/>
                  <a:pt x="160" y="46"/>
                </a:cubicBezTo>
                <a:cubicBezTo>
                  <a:pt x="160" y="44"/>
                  <a:pt x="159" y="42"/>
                  <a:pt x="158" y="41"/>
                </a:cubicBezTo>
                <a:close/>
                <a:moveTo>
                  <a:pt x="140" y="59"/>
                </a:moveTo>
                <a:cubicBezTo>
                  <a:pt x="124" y="43"/>
                  <a:pt x="103" y="35"/>
                  <a:pt x="80" y="35"/>
                </a:cubicBezTo>
                <a:cubicBezTo>
                  <a:pt x="57" y="35"/>
                  <a:pt x="36" y="43"/>
                  <a:pt x="20" y="59"/>
                </a:cubicBezTo>
                <a:cubicBezTo>
                  <a:pt x="7" y="46"/>
                  <a:pt x="7" y="46"/>
                  <a:pt x="7" y="46"/>
                </a:cubicBezTo>
                <a:cubicBezTo>
                  <a:pt x="48" y="7"/>
                  <a:pt x="112" y="7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lnTo>
                  <a:pt x="140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60">
            <a:extLst>
              <a:ext uri="{FF2B5EF4-FFF2-40B4-BE49-F238E27FC236}">
                <a16:creationId xmlns:a16="http://schemas.microsoft.com/office/drawing/2014/main" id="{41905121-639D-40BB-864B-AB179B780E9B}"/>
              </a:ext>
            </a:extLst>
          </p:cNvPr>
          <p:cNvSpPr>
            <a:spLocks noEditPoints="1"/>
          </p:cNvSpPr>
          <p:nvPr/>
        </p:nvSpPr>
        <p:spPr bwMode="auto">
          <a:xfrm>
            <a:off x="10715082" y="4290691"/>
            <a:ext cx="447174" cy="445936"/>
          </a:xfrm>
          <a:custGeom>
            <a:avLst/>
            <a:gdLst>
              <a:gd name="T0" fmla="*/ 214908 w 168"/>
              <a:gd name="T1" fmla="*/ 79184 h 166"/>
              <a:gd name="T2" fmla="*/ 180796 w 168"/>
              <a:gd name="T3" fmla="*/ 375262 h 166"/>
              <a:gd name="T4" fmla="*/ 136450 w 168"/>
              <a:gd name="T5" fmla="*/ 351163 h 166"/>
              <a:gd name="T6" fmla="*/ 23879 w 168"/>
              <a:gd name="T7" fmla="*/ 554286 h 166"/>
              <a:gd name="T8" fmla="*/ 112571 w 168"/>
              <a:gd name="T9" fmla="*/ 554286 h 166"/>
              <a:gd name="T10" fmla="*/ 225142 w 168"/>
              <a:gd name="T11" fmla="*/ 420018 h 166"/>
              <a:gd name="T12" fmla="*/ 225142 w 168"/>
              <a:gd name="T13" fmla="*/ 371819 h 166"/>
              <a:gd name="T14" fmla="*/ 494630 w 168"/>
              <a:gd name="T15" fmla="*/ 361491 h 166"/>
              <a:gd name="T16" fmla="*/ 92103 w 168"/>
              <a:gd name="T17" fmla="*/ 533630 h 166"/>
              <a:gd name="T18" fmla="*/ 44346 w 168"/>
              <a:gd name="T19" fmla="*/ 485431 h 166"/>
              <a:gd name="T20" fmla="*/ 156917 w 168"/>
              <a:gd name="T21" fmla="*/ 468217 h 166"/>
              <a:gd name="T22" fmla="*/ 173973 w 168"/>
              <a:gd name="T23" fmla="*/ 451003 h 166"/>
              <a:gd name="T24" fmla="*/ 146683 w 168"/>
              <a:gd name="T25" fmla="*/ 382148 h 166"/>
              <a:gd name="T26" fmla="*/ 173973 w 168"/>
              <a:gd name="T27" fmla="*/ 451003 h 166"/>
              <a:gd name="T28" fmla="*/ 235375 w 168"/>
              <a:gd name="T29" fmla="*/ 340834 h 166"/>
              <a:gd name="T30" fmla="*/ 354769 w 168"/>
              <a:gd name="T31" fmla="*/ 48199 h 166"/>
              <a:gd name="T32" fmla="*/ 474162 w 168"/>
              <a:gd name="T33" fmla="*/ 340834 h 166"/>
              <a:gd name="T34" fmla="*/ 354769 w 168"/>
              <a:gd name="T35" fmla="*/ 82627 h 166"/>
              <a:gd name="T36" fmla="*/ 218319 w 168"/>
              <a:gd name="T37" fmla="*/ 220337 h 166"/>
              <a:gd name="T38" fmla="*/ 354769 w 168"/>
              <a:gd name="T39" fmla="*/ 358048 h 166"/>
              <a:gd name="T40" fmla="*/ 491218 w 168"/>
              <a:gd name="T41" fmla="*/ 220337 h 166"/>
              <a:gd name="T42" fmla="*/ 433227 w 168"/>
              <a:gd name="T43" fmla="*/ 299521 h 166"/>
              <a:gd name="T44" fmla="*/ 276310 w 168"/>
              <a:gd name="T45" fmla="*/ 299521 h 166"/>
              <a:gd name="T46" fmla="*/ 276310 w 168"/>
              <a:gd name="T47" fmla="*/ 141154 h 166"/>
              <a:gd name="T48" fmla="*/ 433227 w 168"/>
              <a:gd name="T49" fmla="*/ 141154 h 166"/>
              <a:gd name="T50" fmla="*/ 433227 w 168"/>
              <a:gd name="T51" fmla="*/ 299521 h 166"/>
              <a:gd name="T52" fmla="*/ 368414 w 168"/>
              <a:gd name="T53" fmla="*/ 206566 h 166"/>
              <a:gd name="T54" fmla="*/ 354769 w 168"/>
              <a:gd name="T55" fmla="*/ 161810 h 166"/>
              <a:gd name="T56" fmla="*/ 341124 w 168"/>
              <a:gd name="T57" fmla="*/ 206566 h 166"/>
              <a:gd name="T58" fmla="*/ 296778 w 168"/>
              <a:gd name="T59" fmla="*/ 220337 h 166"/>
              <a:gd name="T60" fmla="*/ 341124 w 168"/>
              <a:gd name="T61" fmla="*/ 234108 h 166"/>
              <a:gd name="T62" fmla="*/ 354769 w 168"/>
              <a:gd name="T63" fmla="*/ 278864 h 166"/>
              <a:gd name="T64" fmla="*/ 368414 w 168"/>
              <a:gd name="T65" fmla="*/ 234108 h 166"/>
              <a:gd name="T66" fmla="*/ 412760 w 168"/>
              <a:gd name="T67" fmla="*/ 220337 h 16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8" h="166">
                <a:moveTo>
                  <a:pt x="145" y="23"/>
                </a:moveTo>
                <a:cubicBezTo>
                  <a:pt x="122" y="0"/>
                  <a:pt x="86" y="0"/>
                  <a:pt x="63" y="23"/>
                </a:cubicBezTo>
                <a:cubicBezTo>
                  <a:pt x="41" y="45"/>
                  <a:pt x="40" y="79"/>
                  <a:pt x="60" y="102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46" y="102"/>
                  <a:pt x="46" y="102"/>
                  <a:pt x="46" y="102"/>
                </a:cubicBezTo>
                <a:cubicBezTo>
                  <a:pt x="45" y="100"/>
                  <a:pt x="42" y="100"/>
                  <a:pt x="40" y="102"/>
                </a:cubicBezTo>
                <a:cubicBezTo>
                  <a:pt x="7" y="135"/>
                  <a:pt x="7" y="135"/>
                  <a:pt x="7" y="135"/>
                </a:cubicBezTo>
                <a:cubicBezTo>
                  <a:pt x="0" y="142"/>
                  <a:pt x="0" y="154"/>
                  <a:pt x="7" y="161"/>
                </a:cubicBezTo>
                <a:cubicBezTo>
                  <a:pt x="11" y="164"/>
                  <a:pt x="16" y="166"/>
                  <a:pt x="20" y="166"/>
                </a:cubicBezTo>
                <a:cubicBezTo>
                  <a:pt x="25" y="166"/>
                  <a:pt x="30" y="164"/>
                  <a:pt x="33" y="161"/>
                </a:cubicBezTo>
                <a:cubicBezTo>
                  <a:pt x="66" y="128"/>
                  <a:pt x="66" y="128"/>
                  <a:pt x="66" y="128"/>
                </a:cubicBezTo>
                <a:cubicBezTo>
                  <a:pt x="68" y="126"/>
                  <a:pt x="68" y="123"/>
                  <a:pt x="66" y="122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77" y="117"/>
                  <a:pt x="90" y="122"/>
                  <a:pt x="104" y="122"/>
                </a:cubicBezTo>
                <a:cubicBezTo>
                  <a:pt x="119" y="122"/>
                  <a:pt x="134" y="116"/>
                  <a:pt x="145" y="105"/>
                </a:cubicBezTo>
                <a:cubicBezTo>
                  <a:pt x="168" y="82"/>
                  <a:pt x="168" y="46"/>
                  <a:pt x="145" y="23"/>
                </a:cubicBezTo>
                <a:close/>
                <a:moveTo>
                  <a:pt x="27" y="155"/>
                </a:moveTo>
                <a:cubicBezTo>
                  <a:pt x="23" y="159"/>
                  <a:pt x="17" y="159"/>
                  <a:pt x="13" y="155"/>
                </a:cubicBezTo>
                <a:cubicBezTo>
                  <a:pt x="9" y="151"/>
                  <a:pt x="9" y="145"/>
                  <a:pt x="13" y="141"/>
                </a:cubicBezTo>
                <a:cubicBezTo>
                  <a:pt x="32" y="122"/>
                  <a:pt x="32" y="122"/>
                  <a:pt x="32" y="122"/>
                </a:cubicBezTo>
                <a:cubicBezTo>
                  <a:pt x="46" y="136"/>
                  <a:pt x="46" y="136"/>
                  <a:pt x="46" y="136"/>
                </a:cubicBezTo>
                <a:lnTo>
                  <a:pt x="27" y="155"/>
                </a:lnTo>
                <a:close/>
                <a:moveTo>
                  <a:pt x="51" y="131"/>
                </a:moveTo>
                <a:cubicBezTo>
                  <a:pt x="37" y="117"/>
                  <a:pt x="37" y="117"/>
                  <a:pt x="37" y="117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57" y="125"/>
                  <a:pt x="57" y="125"/>
                  <a:pt x="57" y="125"/>
                </a:cubicBezTo>
                <a:lnTo>
                  <a:pt x="51" y="131"/>
                </a:lnTo>
                <a:close/>
                <a:moveTo>
                  <a:pt x="139" y="99"/>
                </a:moveTo>
                <a:cubicBezTo>
                  <a:pt x="120" y="119"/>
                  <a:pt x="88" y="119"/>
                  <a:pt x="69" y="99"/>
                </a:cubicBezTo>
                <a:cubicBezTo>
                  <a:pt x="49" y="80"/>
                  <a:pt x="49" y="48"/>
                  <a:pt x="69" y="29"/>
                </a:cubicBezTo>
                <a:cubicBezTo>
                  <a:pt x="78" y="19"/>
                  <a:pt x="91" y="14"/>
                  <a:pt x="104" y="14"/>
                </a:cubicBezTo>
                <a:cubicBezTo>
                  <a:pt x="117" y="14"/>
                  <a:pt x="129" y="19"/>
                  <a:pt x="139" y="29"/>
                </a:cubicBezTo>
                <a:cubicBezTo>
                  <a:pt x="159" y="48"/>
                  <a:pt x="159" y="80"/>
                  <a:pt x="139" y="99"/>
                </a:cubicBezTo>
                <a:close/>
                <a:moveTo>
                  <a:pt x="132" y="36"/>
                </a:moveTo>
                <a:cubicBezTo>
                  <a:pt x="125" y="28"/>
                  <a:pt x="115" y="24"/>
                  <a:pt x="104" y="24"/>
                </a:cubicBezTo>
                <a:cubicBezTo>
                  <a:pt x="93" y="24"/>
                  <a:pt x="83" y="28"/>
                  <a:pt x="76" y="36"/>
                </a:cubicBezTo>
                <a:cubicBezTo>
                  <a:pt x="68" y="43"/>
                  <a:pt x="64" y="53"/>
                  <a:pt x="64" y="64"/>
                </a:cubicBezTo>
                <a:cubicBezTo>
                  <a:pt x="64" y="75"/>
                  <a:pt x="68" y="85"/>
                  <a:pt x="76" y="92"/>
                </a:cubicBezTo>
                <a:cubicBezTo>
                  <a:pt x="83" y="100"/>
                  <a:pt x="93" y="104"/>
                  <a:pt x="104" y="104"/>
                </a:cubicBezTo>
                <a:cubicBezTo>
                  <a:pt x="115" y="104"/>
                  <a:pt x="125" y="100"/>
                  <a:pt x="132" y="92"/>
                </a:cubicBezTo>
                <a:cubicBezTo>
                  <a:pt x="140" y="85"/>
                  <a:pt x="144" y="75"/>
                  <a:pt x="144" y="64"/>
                </a:cubicBezTo>
                <a:cubicBezTo>
                  <a:pt x="144" y="53"/>
                  <a:pt x="140" y="43"/>
                  <a:pt x="132" y="36"/>
                </a:cubicBezTo>
                <a:close/>
                <a:moveTo>
                  <a:pt x="127" y="87"/>
                </a:moveTo>
                <a:cubicBezTo>
                  <a:pt x="121" y="93"/>
                  <a:pt x="113" y="96"/>
                  <a:pt x="104" y="96"/>
                </a:cubicBezTo>
                <a:cubicBezTo>
                  <a:pt x="95" y="96"/>
                  <a:pt x="87" y="93"/>
                  <a:pt x="81" y="87"/>
                </a:cubicBezTo>
                <a:cubicBezTo>
                  <a:pt x="75" y="81"/>
                  <a:pt x="72" y="73"/>
                  <a:pt x="72" y="64"/>
                </a:cubicBezTo>
                <a:cubicBezTo>
                  <a:pt x="72" y="55"/>
                  <a:pt x="75" y="47"/>
                  <a:pt x="81" y="41"/>
                </a:cubicBezTo>
                <a:cubicBezTo>
                  <a:pt x="87" y="35"/>
                  <a:pt x="95" y="32"/>
                  <a:pt x="104" y="32"/>
                </a:cubicBezTo>
                <a:cubicBezTo>
                  <a:pt x="113" y="32"/>
                  <a:pt x="121" y="35"/>
                  <a:pt x="127" y="41"/>
                </a:cubicBezTo>
                <a:cubicBezTo>
                  <a:pt x="133" y="47"/>
                  <a:pt x="136" y="55"/>
                  <a:pt x="136" y="64"/>
                </a:cubicBezTo>
                <a:cubicBezTo>
                  <a:pt x="136" y="73"/>
                  <a:pt x="133" y="81"/>
                  <a:pt x="127" y="87"/>
                </a:cubicBezTo>
                <a:close/>
                <a:moveTo>
                  <a:pt x="11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8" y="49"/>
                  <a:pt x="106" y="47"/>
                  <a:pt x="104" y="47"/>
                </a:cubicBezTo>
                <a:cubicBezTo>
                  <a:pt x="102" y="47"/>
                  <a:pt x="100" y="49"/>
                  <a:pt x="100" y="52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92" y="60"/>
                  <a:pt x="92" y="60"/>
                  <a:pt x="92" y="60"/>
                </a:cubicBezTo>
                <a:cubicBezTo>
                  <a:pt x="89" y="60"/>
                  <a:pt x="87" y="62"/>
                  <a:pt x="87" y="64"/>
                </a:cubicBezTo>
                <a:cubicBezTo>
                  <a:pt x="87" y="66"/>
                  <a:pt x="89" y="68"/>
                  <a:pt x="92" y="68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76"/>
                  <a:pt x="100" y="76"/>
                  <a:pt x="100" y="76"/>
                </a:cubicBezTo>
                <a:cubicBezTo>
                  <a:pt x="100" y="79"/>
                  <a:pt x="102" y="81"/>
                  <a:pt x="104" y="81"/>
                </a:cubicBezTo>
                <a:cubicBezTo>
                  <a:pt x="106" y="81"/>
                  <a:pt x="108" y="79"/>
                  <a:pt x="108" y="76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9" y="68"/>
                  <a:pt x="121" y="66"/>
                  <a:pt x="121" y="64"/>
                </a:cubicBezTo>
                <a:cubicBezTo>
                  <a:pt x="121" y="62"/>
                  <a:pt x="119" y="60"/>
                  <a:pt x="116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61">
            <a:extLst>
              <a:ext uri="{FF2B5EF4-FFF2-40B4-BE49-F238E27FC236}">
                <a16:creationId xmlns:a16="http://schemas.microsoft.com/office/drawing/2014/main" id="{5208A244-FF8F-4A50-A335-66FC9BDA5AAD}"/>
              </a:ext>
            </a:extLst>
          </p:cNvPr>
          <p:cNvSpPr>
            <a:spLocks noEditPoints="1"/>
          </p:cNvSpPr>
          <p:nvPr/>
        </p:nvSpPr>
        <p:spPr bwMode="auto">
          <a:xfrm>
            <a:off x="10720435" y="5298232"/>
            <a:ext cx="431070" cy="429832"/>
          </a:xfrm>
          <a:custGeom>
            <a:avLst/>
            <a:gdLst>
              <a:gd name="T0" fmla="*/ 494477 w 162"/>
              <a:gd name="T1" fmla="*/ 58529 h 160"/>
              <a:gd name="T2" fmla="*/ 354659 w 162"/>
              <a:gd name="T3" fmla="*/ 0 h 160"/>
              <a:gd name="T4" fmla="*/ 214842 w 162"/>
              <a:gd name="T5" fmla="*/ 58529 h 160"/>
              <a:gd name="T6" fmla="*/ 156869 w 162"/>
              <a:gd name="T7" fmla="*/ 199688 h 160"/>
              <a:gd name="T8" fmla="*/ 204611 w 162"/>
              <a:gd name="T9" fmla="*/ 330518 h 160"/>
              <a:gd name="T10" fmla="*/ 180740 w 162"/>
              <a:gd name="T11" fmla="*/ 358061 h 160"/>
              <a:gd name="T12" fmla="*/ 156869 w 162"/>
              <a:gd name="T13" fmla="*/ 330518 h 160"/>
              <a:gd name="T14" fmla="*/ 146638 w 162"/>
              <a:gd name="T15" fmla="*/ 327075 h 160"/>
              <a:gd name="T16" fmla="*/ 136407 w 162"/>
              <a:gd name="T17" fmla="*/ 330518 h 160"/>
              <a:gd name="T18" fmla="*/ 23871 w 162"/>
              <a:gd name="T19" fmla="*/ 444133 h 160"/>
              <a:gd name="T20" fmla="*/ 23871 w 162"/>
              <a:gd name="T21" fmla="*/ 533649 h 160"/>
              <a:gd name="T22" fmla="*/ 68204 w 162"/>
              <a:gd name="T23" fmla="*/ 550863 h 160"/>
              <a:gd name="T24" fmla="*/ 112536 w 162"/>
              <a:gd name="T25" fmla="*/ 533649 h 160"/>
              <a:gd name="T26" fmla="*/ 225072 w 162"/>
              <a:gd name="T27" fmla="*/ 420033 h 160"/>
              <a:gd name="T28" fmla="*/ 225072 w 162"/>
              <a:gd name="T29" fmla="*/ 399376 h 160"/>
              <a:gd name="T30" fmla="*/ 197791 w 162"/>
              <a:gd name="T31" fmla="*/ 375275 h 160"/>
              <a:gd name="T32" fmla="*/ 225072 w 162"/>
              <a:gd name="T33" fmla="*/ 351175 h 160"/>
              <a:gd name="T34" fmla="*/ 354659 w 162"/>
              <a:gd name="T35" fmla="*/ 399376 h 160"/>
              <a:gd name="T36" fmla="*/ 494477 w 162"/>
              <a:gd name="T37" fmla="*/ 340846 h 160"/>
              <a:gd name="T38" fmla="*/ 552450 w 162"/>
              <a:gd name="T39" fmla="*/ 199688 h 160"/>
              <a:gd name="T40" fmla="*/ 494477 w 162"/>
              <a:gd name="T41" fmla="*/ 58529 h 160"/>
              <a:gd name="T42" fmla="*/ 92075 w 162"/>
              <a:gd name="T43" fmla="*/ 512991 h 160"/>
              <a:gd name="T44" fmla="*/ 44332 w 162"/>
              <a:gd name="T45" fmla="*/ 512991 h 160"/>
              <a:gd name="T46" fmla="*/ 44332 w 162"/>
              <a:gd name="T47" fmla="*/ 464791 h 160"/>
              <a:gd name="T48" fmla="*/ 105716 w 162"/>
              <a:gd name="T49" fmla="*/ 399376 h 160"/>
              <a:gd name="T50" fmla="*/ 156869 w 162"/>
              <a:gd name="T51" fmla="*/ 451019 h 160"/>
              <a:gd name="T52" fmla="*/ 92075 w 162"/>
              <a:gd name="T53" fmla="*/ 512991 h 160"/>
              <a:gd name="T54" fmla="*/ 173919 w 162"/>
              <a:gd name="T55" fmla="*/ 430362 h 160"/>
              <a:gd name="T56" fmla="*/ 126177 w 162"/>
              <a:gd name="T57" fmla="*/ 382161 h 160"/>
              <a:gd name="T58" fmla="*/ 146638 w 162"/>
              <a:gd name="T59" fmla="*/ 358061 h 160"/>
              <a:gd name="T60" fmla="*/ 197791 w 162"/>
              <a:gd name="T61" fmla="*/ 409704 h 160"/>
              <a:gd name="T62" fmla="*/ 173919 w 162"/>
              <a:gd name="T63" fmla="*/ 430362 h 160"/>
              <a:gd name="T64" fmla="*/ 477426 w 162"/>
              <a:gd name="T65" fmla="*/ 323632 h 160"/>
              <a:gd name="T66" fmla="*/ 354659 w 162"/>
              <a:gd name="T67" fmla="*/ 371833 h 160"/>
              <a:gd name="T68" fmla="*/ 231893 w 162"/>
              <a:gd name="T69" fmla="*/ 323632 h 160"/>
              <a:gd name="T70" fmla="*/ 184150 w 162"/>
              <a:gd name="T71" fmla="*/ 199688 h 160"/>
              <a:gd name="T72" fmla="*/ 231893 w 162"/>
              <a:gd name="T73" fmla="*/ 75744 h 160"/>
              <a:gd name="T74" fmla="*/ 354659 w 162"/>
              <a:gd name="T75" fmla="*/ 27543 h 160"/>
              <a:gd name="T76" fmla="*/ 477426 w 162"/>
              <a:gd name="T77" fmla="*/ 75744 h 160"/>
              <a:gd name="T78" fmla="*/ 477426 w 162"/>
              <a:gd name="T79" fmla="*/ 323632 h 160"/>
              <a:gd name="T80" fmla="*/ 450144 w 162"/>
              <a:gd name="T81" fmla="*/ 103287 h 160"/>
              <a:gd name="T82" fmla="*/ 259174 w 162"/>
              <a:gd name="T83" fmla="*/ 103287 h 160"/>
              <a:gd name="T84" fmla="*/ 218252 w 162"/>
              <a:gd name="T85" fmla="*/ 199688 h 160"/>
              <a:gd name="T86" fmla="*/ 259174 w 162"/>
              <a:gd name="T87" fmla="*/ 296089 h 160"/>
              <a:gd name="T88" fmla="*/ 354659 w 162"/>
              <a:gd name="T89" fmla="*/ 337404 h 160"/>
              <a:gd name="T90" fmla="*/ 450144 w 162"/>
              <a:gd name="T91" fmla="*/ 296089 h 160"/>
              <a:gd name="T92" fmla="*/ 491067 w 162"/>
              <a:gd name="T93" fmla="*/ 199688 h 160"/>
              <a:gd name="T94" fmla="*/ 450144 w 162"/>
              <a:gd name="T95" fmla="*/ 103287 h 160"/>
              <a:gd name="T96" fmla="*/ 433094 w 162"/>
              <a:gd name="T97" fmla="*/ 278874 h 160"/>
              <a:gd name="T98" fmla="*/ 276225 w 162"/>
              <a:gd name="T99" fmla="*/ 278874 h 160"/>
              <a:gd name="T100" fmla="*/ 245533 w 162"/>
              <a:gd name="T101" fmla="*/ 199688 h 160"/>
              <a:gd name="T102" fmla="*/ 276225 w 162"/>
              <a:gd name="T103" fmla="*/ 120501 h 160"/>
              <a:gd name="T104" fmla="*/ 354659 w 162"/>
              <a:gd name="T105" fmla="*/ 89515 h 160"/>
              <a:gd name="T106" fmla="*/ 433094 w 162"/>
              <a:gd name="T107" fmla="*/ 120501 h 160"/>
              <a:gd name="T108" fmla="*/ 463785 w 162"/>
              <a:gd name="T109" fmla="*/ 199688 h 160"/>
              <a:gd name="T110" fmla="*/ 433094 w 162"/>
              <a:gd name="T111" fmla="*/ 278874 h 160"/>
              <a:gd name="T112" fmla="*/ 398992 w 162"/>
              <a:gd name="T113" fmla="*/ 185916 h 160"/>
              <a:gd name="T114" fmla="*/ 313737 w 162"/>
              <a:gd name="T115" fmla="*/ 185916 h 160"/>
              <a:gd name="T116" fmla="*/ 300096 w 162"/>
              <a:gd name="T117" fmla="*/ 199688 h 160"/>
              <a:gd name="T118" fmla="*/ 313737 w 162"/>
              <a:gd name="T119" fmla="*/ 213459 h 160"/>
              <a:gd name="T120" fmla="*/ 398992 w 162"/>
              <a:gd name="T121" fmla="*/ 213459 h 160"/>
              <a:gd name="T122" fmla="*/ 409222 w 162"/>
              <a:gd name="T123" fmla="*/ 199688 h 160"/>
              <a:gd name="T124" fmla="*/ 398992 w 162"/>
              <a:gd name="T125" fmla="*/ 185916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2" h="160">
                <a:moveTo>
                  <a:pt x="145" y="17"/>
                </a:moveTo>
                <a:cubicBezTo>
                  <a:pt x="134" y="6"/>
                  <a:pt x="120" y="0"/>
                  <a:pt x="104" y="0"/>
                </a:cubicBezTo>
                <a:cubicBezTo>
                  <a:pt x="89" y="0"/>
                  <a:pt x="74" y="6"/>
                  <a:pt x="63" y="17"/>
                </a:cubicBezTo>
                <a:cubicBezTo>
                  <a:pt x="52" y="28"/>
                  <a:pt x="46" y="42"/>
                  <a:pt x="46" y="58"/>
                </a:cubicBezTo>
                <a:cubicBezTo>
                  <a:pt x="46" y="72"/>
                  <a:pt x="51" y="86"/>
                  <a:pt x="60" y="96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46" y="96"/>
                  <a:pt x="46" y="96"/>
                  <a:pt x="46" y="96"/>
                </a:cubicBezTo>
                <a:cubicBezTo>
                  <a:pt x="45" y="96"/>
                  <a:pt x="44" y="95"/>
                  <a:pt x="43" y="95"/>
                </a:cubicBezTo>
                <a:cubicBezTo>
                  <a:pt x="42" y="95"/>
                  <a:pt x="41" y="96"/>
                  <a:pt x="40" y="96"/>
                </a:cubicBezTo>
                <a:cubicBezTo>
                  <a:pt x="7" y="129"/>
                  <a:pt x="7" y="129"/>
                  <a:pt x="7" y="129"/>
                </a:cubicBezTo>
                <a:cubicBezTo>
                  <a:pt x="0" y="136"/>
                  <a:pt x="0" y="148"/>
                  <a:pt x="7" y="155"/>
                </a:cubicBezTo>
                <a:cubicBezTo>
                  <a:pt x="11" y="158"/>
                  <a:pt x="15" y="160"/>
                  <a:pt x="20" y="160"/>
                </a:cubicBezTo>
                <a:cubicBezTo>
                  <a:pt x="25" y="160"/>
                  <a:pt x="29" y="158"/>
                  <a:pt x="33" y="155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7" y="120"/>
                  <a:pt x="67" y="118"/>
                  <a:pt x="66" y="116"/>
                </a:cubicBezTo>
                <a:cubicBezTo>
                  <a:pt x="58" y="109"/>
                  <a:pt x="58" y="109"/>
                  <a:pt x="58" y="109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76" y="111"/>
                  <a:pt x="90" y="116"/>
                  <a:pt x="104" y="116"/>
                </a:cubicBezTo>
                <a:cubicBezTo>
                  <a:pt x="120" y="116"/>
                  <a:pt x="134" y="110"/>
                  <a:pt x="145" y="99"/>
                </a:cubicBezTo>
                <a:cubicBezTo>
                  <a:pt x="156" y="88"/>
                  <a:pt x="162" y="73"/>
                  <a:pt x="162" y="58"/>
                </a:cubicBezTo>
                <a:cubicBezTo>
                  <a:pt x="162" y="42"/>
                  <a:pt x="156" y="28"/>
                  <a:pt x="145" y="17"/>
                </a:cubicBezTo>
                <a:close/>
                <a:moveTo>
                  <a:pt x="27" y="149"/>
                </a:moveTo>
                <a:cubicBezTo>
                  <a:pt x="23" y="153"/>
                  <a:pt x="17" y="153"/>
                  <a:pt x="13" y="149"/>
                </a:cubicBezTo>
                <a:cubicBezTo>
                  <a:pt x="9" y="145"/>
                  <a:pt x="9" y="139"/>
                  <a:pt x="13" y="135"/>
                </a:cubicBezTo>
                <a:cubicBezTo>
                  <a:pt x="31" y="116"/>
                  <a:pt x="31" y="116"/>
                  <a:pt x="31" y="116"/>
                </a:cubicBezTo>
                <a:cubicBezTo>
                  <a:pt x="46" y="131"/>
                  <a:pt x="46" y="131"/>
                  <a:pt x="46" y="131"/>
                </a:cubicBezTo>
                <a:lnTo>
                  <a:pt x="27" y="149"/>
                </a:lnTo>
                <a:close/>
                <a:moveTo>
                  <a:pt x="51" y="125"/>
                </a:moveTo>
                <a:cubicBezTo>
                  <a:pt x="37" y="111"/>
                  <a:pt x="37" y="111"/>
                  <a:pt x="37" y="111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58" y="119"/>
                  <a:pt x="58" y="119"/>
                  <a:pt x="58" y="119"/>
                </a:cubicBezTo>
                <a:lnTo>
                  <a:pt x="51" y="125"/>
                </a:lnTo>
                <a:close/>
                <a:moveTo>
                  <a:pt x="140" y="94"/>
                </a:moveTo>
                <a:cubicBezTo>
                  <a:pt x="130" y="103"/>
                  <a:pt x="117" y="108"/>
                  <a:pt x="104" y="108"/>
                </a:cubicBezTo>
                <a:cubicBezTo>
                  <a:pt x="91" y="108"/>
                  <a:pt x="78" y="103"/>
                  <a:pt x="68" y="94"/>
                </a:cubicBezTo>
                <a:cubicBezTo>
                  <a:pt x="59" y="84"/>
                  <a:pt x="54" y="71"/>
                  <a:pt x="54" y="58"/>
                </a:cubicBezTo>
                <a:cubicBezTo>
                  <a:pt x="54" y="45"/>
                  <a:pt x="59" y="32"/>
                  <a:pt x="68" y="22"/>
                </a:cubicBezTo>
                <a:cubicBezTo>
                  <a:pt x="78" y="13"/>
                  <a:pt x="91" y="8"/>
                  <a:pt x="104" y="8"/>
                </a:cubicBezTo>
                <a:cubicBezTo>
                  <a:pt x="117" y="8"/>
                  <a:pt x="130" y="13"/>
                  <a:pt x="140" y="22"/>
                </a:cubicBezTo>
                <a:cubicBezTo>
                  <a:pt x="159" y="42"/>
                  <a:pt x="159" y="74"/>
                  <a:pt x="140" y="94"/>
                </a:cubicBezTo>
                <a:close/>
                <a:moveTo>
                  <a:pt x="132" y="30"/>
                </a:moveTo>
                <a:cubicBezTo>
                  <a:pt x="117" y="14"/>
                  <a:pt x="91" y="14"/>
                  <a:pt x="76" y="30"/>
                </a:cubicBezTo>
                <a:cubicBezTo>
                  <a:pt x="68" y="37"/>
                  <a:pt x="64" y="47"/>
                  <a:pt x="64" y="58"/>
                </a:cubicBezTo>
                <a:cubicBezTo>
                  <a:pt x="64" y="69"/>
                  <a:pt x="68" y="79"/>
                  <a:pt x="76" y="86"/>
                </a:cubicBezTo>
                <a:cubicBezTo>
                  <a:pt x="84" y="94"/>
                  <a:pt x="94" y="98"/>
                  <a:pt x="104" y="98"/>
                </a:cubicBezTo>
                <a:cubicBezTo>
                  <a:pt x="114" y="98"/>
                  <a:pt x="125" y="94"/>
                  <a:pt x="132" y="86"/>
                </a:cubicBezTo>
                <a:cubicBezTo>
                  <a:pt x="140" y="79"/>
                  <a:pt x="144" y="69"/>
                  <a:pt x="144" y="58"/>
                </a:cubicBezTo>
                <a:cubicBezTo>
                  <a:pt x="144" y="47"/>
                  <a:pt x="140" y="37"/>
                  <a:pt x="132" y="30"/>
                </a:cubicBezTo>
                <a:close/>
                <a:moveTo>
                  <a:pt x="127" y="81"/>
                </a:moveTo>
                <a:cubicBezTo>
                  <a:pt x="114" y="94"/>
                  <a:pt x="94" y="94"/>
                  <a:pt x="81" y="81"/>
                </a:cubicBezTo>
                <a:cubicBezTo>
                  <a:pt x="75" y="75"/>
                  <a:pt x="72" y="67"/>
                  <a:pt x="72" y="58"/>
                </a:cubicBezTo>
                <a:cubicBezTo>
                  <a:pt x="72" y="49"/>
                  <a:pt x="75" y="41"/>
                  <a:pt x="81" y="35"/>
                </a:cubicBezTo>
                <a:cubicBezTo>
                  <a:pt x="87" y="29"/>
                  <a:pt x="96" y="26"/>
                  <a:pt x="104" y="26"/>
                </a:cubicBezTo>
                <a:cubicBezTo>
                  <a:pt x="112" y="26"/>
                  <a:pt x="121" y="29"/>
                  <a:pt x="127" y="35"/>
                </a:cubicBezTo>
                <a:cubicBezTo>
                  <a:pt x="133" y="41"/>
                  <a:pt x="136" y="49"/>
                  <a:pt x="136" y="58"/>
                </a:cubicBezTo>
                <a:cubicBezTo>
                  <a:pt x="136" y="67"/>
                  <a:pt x="133" y="75"/>
                  <a:pt x="127" y="81"/>
                </a:cubicBezTo>
                <a:close/>
                <a:moveTo>
                  <a:pt x="117" y="54"/>
                </a:moveTo>
                <a:cubicBezTo>
                  <a:pt x="92" y="54"/>
                  <a:pt x="92" y="54"/>
                  <a:pt x="92" y="54"/>
                </a:cubicBezTo>
                <a:cubicBezTo>
                  <a:pt x="89" y="54"/>
                  <a:pt x="88" y="56"/>
                  <a:pt x="88" y="58"/>
                </a:cubicBezTo>
                <a:cubicBezTo>
                  <a:pt x="88" y="60"/>
                  <a:pt x="89" y="62"/>
                  <a:pt x="92" y="62"/>
                </a:cubicBezTo>
                <a:cubicBezTo>
                  <a:pt x="117" y="62"/>
                  <a:pt x="117" y="62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0" y="56"/>
                  <a:pt x="119" y="54"/>
                  <a:pt x="117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743665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Freeform 5">
            <a:extLst>
              <a:ext uri="{FF2B5EF4-FFF2-40B4-BE49-F238E27FC236}">
                <a16:creationId xmlns:a16="http://schemas.microsoft.com/office/drawing/2014/main" id="{2873EF70-31AC-4AAE-A94E-E20424EC9042}"/>
              </a:ext>
            </a:extLst>
          </p:cNvPr>
          <p:cNvSpPr>
            <a:spLocks noEditPoints="1"/>
          </p:cNvSpPr>
          <p:nvPr/>
        </p:nvSpPr>
        <p:spPr bwMode="auto">
          <a:xfrm>
            <a:off x="1843865" y="1324122"/>
            <a:ext cx="232410" cy="389996"/>
          </a:xfrm>
          <a:custGeom>
            <a:avLst/>
            <a:gdLst>
              <a:gd name="T0" fmla="*/ 325438 w 96"/>
              <a:gd name="T1" fmla="*/ 505143 h 160"/>
              <a:gd name="T2" fmla="*/ 325438 w 96"/>
              <a:gd name="T3" fmla="*/ 40958 h 160"/>
              <a:gd name="T4" fmla="*/ 284758 w 96"/>
              <a:gd name="T5" fmla="*/ 0 h 160"/>
              <a:gd name="T6" fmla="*/ 40680 w 96"/>
              <a:gd name="T7" fmla="*/ 0 h 160"/>
              <a:gd name="T8" fmla="*/ 0 w 96"/>
              <a:gd name="T9" fmla="*/ 40958 h 160"/>
              <a:gd name="T10" fmla="*/ 0 w 96"/>
              <a:gd name="T11" fmla="*/ 505143 h 160"/>
              <a:gd name="T12" fmla="*/ 40680 w 96"/>
              <a:gd name="T13" fmla="*/ 546100 h 160"/>
              <a:gd name="T14" fmla="*/ 284758 w 96"/>
              <a:gd name="T15" fmla="*/ 546100 h 160"/>
              <a:gd name="T16" fmla="*/ 325438 w 96"/>
              <a:gd name="T17" fmla="*/ 505143 h 160"/>
              <a:gd name="T18" fmla="*/ 27120 w 96"/>
              <a:gd name="T19" fmla="*/ 98981 h 160"/>
              <a:gd name="T20" fmla="*/ 298318 w 96"/>
              <a:gd name="T21" fmla="*/ 98981 h 160"/>
              <a:gd name="T22" fmla="*/ 298318 w 96"/>
              <a:gd name="T23" fmla="*/ 409575 h 160"/>
              <a:gd name="T24" fmla="*/ 27120 w 96"/>
              <a:gd name="T25" fmla="*/ 409575 h 160"/>
              <a:gd name="T26" fmla="*/ 27120 w 96"/>
              <a:gd name="T27" fmla="*/ 98981 h 160"/>
              <a:gd name="T28" fmla="*/ 40680 w 96"/>
              <a:gd name="T29" fmla="*/ 27305 h 160"/>
              <a:gd name="T30" fmla="*/ 284758 w 96"/>
              <a:gd name="T31" fmla="*/ 27305 h 160"/>
              <a:gd name="T32" fmla="*/ 298318 w 96"/>
              <a:gd name="T33" fmla="*/ 40958 h 160"/>
              <a:gd name="T34" fmla="*/ 298318 w 96"/>
              <a:gd name="T35" fmla="*/ 71676 h 160"/>
              <a:gd name="T36" fmla="*/ 27120 w 96"/>
              <a:gd name="T37" fmla="*/ 71676 h 160"/>
              <a:gd name="T38" fmla="*/ 27120 w 96"/>
              <a:gd name="T39" fmla="*/ 40958 h 160"/>
              <a:gd name="T40" fmla="*/ 40680 w 96"/>
              <a:gd name="T41" fmla="*/ 27305 h 160"/>
              <a:gd name="T42" fmla="*/ 27120 w 96"/>
              <a:gd name="T43" fmla="*/ 505143 h 160"/>
              <a:gd name="T44" fmla="*/ 27120 w 96"/>
              <a:gd name="T45" fmla="*/ 436880 h 160"/>
              <a:gd name="T46" fmla="*/ 298318 w 96"/>
              <a:gd name="T47" fmla="*/ 436880 h 160"/>
              <a:gd name="T48" fmla="*/ 298318 w 96"/>
              <a:gd name="T49" fmla="*/ 505143 h 160"/>
              <a:gd name="T50" fmla="*/ 284758 w 96"/>
              <a:gd name="T51" fmla="*/ 518795 h 160"/>
              <a:gd name="T52" fmla="*/ 40680 w 96"/>
              <a:gd name="T53" fmla="*/ 518795 h 160"/>
              <a:gd name="T54" fmla="*/ 27120 w 96"/>
              <a:gd name="T55" fmla="*/ 505143 h 160"/>
              <a:gd name="T56" fmla="*/ 189839 w 96"/>
              <a:gd name="T57" fmla="*/ 464185 h 160"/>
              <a:gd name="T58" fmla="*/ 135599 w 96"/>
              <a:gd name="T59" fmla="*/ 464185 h 160"/>
              <a:gd name="T60" fmla="*/ 122039 w 96"/>
              <a:gd name="T61" fmla="*/ 477838 h 160"/>
              <a:gd name="T62" fmla="*/ 135599 w 96"/>
              <a:gd name="T63" fmla="*/ 491490 h 160"/>
              <a:gd name="T64" fmla="*/ 189839 w 96"/>
              <a:gd name="T65" fmla="*/ 491490 h 160"/>
              <a:gd name="T66" fmla="*/ 203399 w 96"/>
              <a:gd name="T67" fmla="*/ 477838 h 160"/>
              <a:gd name="T68" fmla="*/ 189839 w 96"/>
              <a:gd name="T69" fmla="*/ 464185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6" h="160">
                <a:moveTo>
                  <a:pt x="96" y="148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6"/>
                  <a:pt x="91" y="0"/>
                  <a:pt x="8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4"/>
                  <a:pt x="6" y="160"/>
                  <a:pt x="12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91" y="160"/>
                  <a:pt x="96" y="154"/>
                  <a:pt x="96" y="148"/>
                </a:cubicBezTo>
                <a:close/>
                <a:moveTo>
                  <a:pt x="8" y="29"/>
                </a:moveTo>
                <a:cubicBezTo>
                  <a:pt x="88" y="29"/>
                  <a:pt x="88" y="29"/>
                  <a:pt x="88" y="29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" y="120"/>
                  <a:pt x="8" y="120"/>
                  <a:pt x="8" y="120"/>
                </a:cubicBezTo>
                <a:lnTo>
                  <a:pt x="8" y="29"/>
                </a:lnTo>
                <a:close/>
                <a:moveTo>
                  <a:pt x="12" y="8"/>
                </a:moveTo>
                <a:cubicBezTo>
                  <a:pt x="84" y="8"/>
                  <a:pt x="84" y="8"/>
                  <a:pt x="84" y="8"/>
                </a:cubicBezTo>
                <a:cubicBezTo>
                  <a:pt x="86" y="8"/>
                  <a:pt x="88" y="10"/>
                  <a:pt x="88" y="12"/>
                </a:cubicBezTo>
                <a:cubicBezTo>
                  <a:pt x="88" y="21"/>
                  <a:pt x="88" y="21"/>
                  <a:pt x="8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2" y="8"/>
                </a:cubicBezTo>
                <a:close/>
                <a:moveTo>
                  <a:pt x="8" y="148"/>
                </a:moveTo>
                <a:cubicBezTo>
                  <a:pt x="8" y="128"/>
                  <a:pt x="8" y="128"/>
                  <a:pt x="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48"/>
                  <a:pt x="88" y="148"/>
                  <a:pt x="88" y="148"/>
                </a:cubicBezTo>
                <a:cubicBezTo>
                  <a:pt x="88" y="150"/>
                  <a:pt x="86" y="152"/>
                  <a:pt x="8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0" y="152"/>
                  <a:pt x="8" y="150"/>
                  <a:pt x="8" y="148"/>
                </a:cubicBezTo>
                <a:close/>
                <a:moveTo>
                  <a:pt x="56" y="136"/>
                </a:moveTo>
                <a:cubicBezTo>
                  <a:pt x="40" y="136"/>
                  <a:pt x="40" y="136"/>
                  <a:pt x="40" y="136"/>
                </a:cubicBezTo>
                <a:cubicBezTo>
                  <a:pt x="38" y="136"/>
                  <a:pt x="36" y="138"/>
                  <a:pt x="36" y="140"/>
                </a:cubicBezTo>
                <a:cubicBezTo>
                  <a:pt x="36" y="142"/>
                  <a:pt x="38" y="144"/>
                  <a:pt x="40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9" y="144"/>
                  <a:pt x="60" y="142"/>
                  <a:pt x="60" y="140"/>
                </a:cubicBezTo>
                <a:cubicBezTo>
                  <a:pt x="60" y="138"/>
                  <a:pt x="59" y="136"/>
                  <a:pt x="56" y="1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6">
            <a:extLst>
              <a:ext uri="{FF2B5EF4-FFF2-40B4-BE49-F238E27FC236}">
                <a16:creationId xmlns:a16="http://schemas.microsoft.com/office/drawing/2014/main" id="{DA3530F9-327F-40EF-8737-9264DE5F7EFA}"/>
              </a:ext>
            </a:extLst>
          </p:cNvPr>
          <p:cNvSpPr>
            <a:spLocks noEditPoints="1"/>
          </p:cNvSpPr>
          <p:nvPr/>
        </p:nvSpPr>
        <p:spPr bwMode="auto">
          <a:xfrm>
            <a:off x="1771699" y="2340435"/>
            <a:ext cx="387726" cy="353714"/>
          </a:xfrm>
          <a:custGeom>
            <a:avLst/>
            <a:gdLst>
              <a:gd name="T0" fmla="*/ 380048 w 160"/>
              <a:gd name="T1" fmla="*/ 495300 h 145"/>
              <a:gd name="T2" fmla="*/ 420767 w 160"/>
              <a:gd name="T3" fmla="*/ 40990 h 145"/>
              <a:gd name="T4" fmla="*/ 162878 w 160"/>
              <a:gd name="T5" fmla="*/ 0 h 145"/>
              <a:gd name="T6" fmla="*/ 122158 w 160"/>
              <a:gd name="T7" fmla="*/ 454310 h 145"/>
              <a:gd name="T8" fmla="*/ 393621 w 160"/>
              <a:gd name="T9" fmla="*/ 379161 h 145"/>
              <a:gd name="T10" fmla="*/ 149304 w 160"/>
              <a:gd name="T11" fmla="*/ 92228 h 145"/>
              <a:gd name="T12" fmla="*/ 393621 w 160"/>
              <a:gd name="T13" fmla="*/ 379161 h 145"/>
              <a:gd name="T14" fmla="*/ 162878 w 160"/>
              <a:gd name="T15" fmla="*/ 467973 h 145"/>
              <a:gd name="T16" fmla="*/ 149304 w 160"/>
              <a:gd name="T17" fmla="*/ 406488 h 145"/>
              <a:gd name="T18" fmla="*/ 393621 w 160"/>
              <a:gd name="T19" fmla="*/ 454310 h 145"/>
              <a:gd name="T20" fmla="*/ 162878 w 160"/>
              <a:gd name="T21" fmla="*/ 27327 h 145"/>
              <a:gd name="T22" fmla="*/ 393621 w 160"/>
              <a:gd name="T23" fmla="*/ 40990 h 145"/>
              <a:gd name="T24" fmla="*/ 149304 w 160"/>
              <a:gd name="T25" fmla="*/ 64901 h 145"/>
              <a:gd name="T26" fmla="*/ 162878 w 160"/>
              <a:gd name="T27" fmla="*/ 27327 h 145"/>
              <a:gd name="T28" fmla="*/ 244316 w 160"/>
              <a:gd name="T29" fmla="*/ 423567 h 145"/>
              <a:gd name="T30" fmla="*/ 244316 w 160"/>
              <a:gd name="T31" fmla="*/ 450894 h 145"/>
              <a:gd name="T32" fmla="*/ 312182 w 160"/>
              <a:gd name="T33" fmla="*/ 437230 h 145"/>
              <a:gd name="T34" fmla="*/ 495419 w 160"/>
              <a:gd name="T35" fmla="*/ 423567 h 145"/>
              <a:gd name="T36" fmla="*/ 444520 w 160"/>
              <a:gd name="T37" fmla="*/ 437230 h 145"/>
              <a:gd name="T38" fmla="*/ 495419 w 160"/>
              <a:gd name="T39" fmla="*/ 450894 h 145"/>
              <a:gd name="T40" fmla="*/ 542925 w 160"/>
              <a:gd name="T41" fmla="*/ 92228 h 145"/>
              <a:gd name="T42" fmla="*/ 458093 w 160"/>
              <a:gd name="T43" fmla="*/ 44406 h 145"/>
              <a:gd name="T44" fmla="*/ 458093 w 160"/>
              <a:gd name="T45" fmla="*/ 71733 h 145"/>
              <a:gd name="T46" fmla="*/ 515779 w 160"/>
              <a:gd name="T47" fmla="*/ 92228 h 145"/>
              <a:gd name="T48" fmla="*/ 495419 w 160"/>
              <a:gd name="T49" fmla="*/ 423567 h 145"/>
              <a:gd name="T50" fmla="*/ 84832 w 160"/>
              <a:gd name="T51" fmla="*/ 450894 h 145"/>
              <a:gd name="T52" fmla="*/ 84832 w 160"/>
              <a:gd name="T53" fmla="*/ 423567 h 145"/>
              <a:gd name="T54" fmla="*/ 27146 w 160"/>
              <a:gd name="T55" fmla="*/ 403072 h 145"/>
              <a:gd name="T56" fmla="*/ 47506 w 160"/>
              <a:gd name="T57" fmla="*/ 71733 h 145"/>
              <a:gd name="T58" fmla="*/ 98405 w 160"/>
              <a:gd name="T59" fmla="*/ 58070 h 145"/>
              <a:gd name="T60" fmla="*/ 47506 w 160"/>
              <a:gd name="T61" fmla="*/ 44406 h 145"/>
              <a:gd name="T62" fmla="*/ 0 w 160"/>
              <a:gd name="T63" fmla="*/ 403072 h 1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145">
                <a:moveTo>
                  <a:pt x="48" y="145"/>
                </a:moveTo>
                <a:cubicBezTo>
                  <a:pt x="112" y="145"/>
                  <a:pt x="112" y="145"/>
                  <a:pt x="112" y="145"/>
                </a:cubicBezTo>
                <a:cubicBezTo>
                  <a:pt x="119" y="145"/>
                  <a:pt x="124" y="140"/>
                  <a:pt x="124" y="133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4" y="5"/>
                  <a:pt x="119" y="0"/>
                  <a:pt x="1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133"/>
                  <a:pt x="36" y="133"/>
                  <a:pt x="36" y="133"/>
                </a:cubicBezTo>
                <a:cubicBezTo>
                  <a:pt x="36" y="140"/>
                  <a:pt x="41" y="145"/>
                  <a:pt x="48" y="145"/>
                </a:cubicBezTo>
                <a:close/>
                <a:moveTo>
                  <a:pt x="116" y="111"/>
                </a:moveTo>
                <a:cubicBezTo>
                  <a:pt x="44" y="111"/>
                  <a:pt x="44" y="111"/>
                  <a:pt x="44" y="111"/>
                </a:cubicBezTo>
                <a:cubicBezTo>
                  <a:pt x="44" y="27"/>
                  <a:pt x="44" y="27"/>
                  <a:pt x="44" y="27"/>
                </a:cubicBezTo>
                <a:cubicBezTo>
                  <a:pt x="116" y="27"/>
                  <a:pt x="116" y="27"/>
                  <a:pt x="116" y="27"/>
                </a:cubicBezTo>
                <a:lnTo>
                  <a:pt x="116" y="111"/>
                </a:lnTo>
                <a:close/>
                <a:moveTo>
                  <a:pt x="112" y="137"/>
                </a:moveTo>
                <a:cubicBezTo>
                  <a:pt x="48" y="137"/>
                  <a:pt x="48" y="137"/>
                  <a:pt x="48" y="137"/>
                </a:cubicBezTo>
                <a:cubicBezTo>
                  <a:pt x="46" y="137"/>
                  <a:pt x="44" y="135"/>
                  <a:pt x="44" y="133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16" y="135"/>
                  <a:pt x="114" y="137"/>
                  <a:pt x="112" y="137"/>
                </a:cubicBezTo>
                <a:close/>
                <a:moveTo>
                  <a:pt x="48" y="8"/>
                </a:move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6" y="10"/>
                  <a:pt x="116" y="12"/>
                </a:cubicBezTo>
                <a:cubicBezTo>
                  <a:pt x="116" y="19"/>
                  <a:pt x="116" y="19"/>
                  <a:pt x="116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0"/>
                  <a:pt x="46" y="8"/>
                  <a:pt x="48" y="8"/>
                </a:cubicBezTo>
                <a:close/>
                <a:moveTo>
                  <a:pt x="88" y="124"/>
                </a:moveTo>
                <a:cubicBezTo>
                  <a:pt x="72" y="124"/>
                  <a:pt x="72" y="124"/>
                  <a:pt x="72" y="124"/>
                </a:cubicBezTo>
                <a:cubicBezTo>
                  <a:pt x="70" y="124"/>
                  <a:pt x="68" y="126"/>
                  <a:pt x="68" y="128"/>
                </a:cubicBezTo>
                <a:cubicBezTo>
                  <a:pt x="68" y="130"/>
                  <a:pt x="70" y="132"/>
                  <a:pt x="72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90" y="132"/>
                  <a:pt x="92" y="130"/>
                  <a:pt x="92" y="128"/>
                </a:cubicBezTo>
                <a:cubicBezTo>
                  <a:pt x="92" y="126"/>
                  <a:pt x="90" y="124"/>
                  <a:pt x="88" y="124"/>
                </a:cubicBezTo>
                <a:close/>
                <a:moveTo>
                  <a:pt x="146" y="124"/>
                </a:moveTo>
                <a:cubicBezTo>
                  <a:pt x="135" y="124"/>
                  <a:pt x="135" y="124"/>
                  <a:pt x="135" y="124"/>
                </a:cubicBezTo>
                <a:cubicBezTo>
                  <a:pt x="133" y="124"/>
                  <a:pt x="131" y="126"/>
                  <a:pt x="131" y="128"/>
                </a:cubicBezTo>
                <a:cubicBezTo>
                  <a:pt x="131" y="130"/>
                  <a:pt x="133" y="132"/>
                  <a:pt x="135" y="132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54" y="132"/>
                  <a:pt x="160" y="126"/>
                  <a:pt x="160" y="118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19"/>
                  <a:pt x="154" y="13"/>
                  <a:pt x="146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3" y="13"/>
                  <a:pt x="131" y="15"/>
                  <a:pt x="131" y="17"/>
                </a:cubicBezTo>
                <a:cubicBezTo>
                  <a:pt x="131" y="19"/>
                  <a:pt x="133" y="21"/>
                  <a:pt x="135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9" y="21"/>
                  <a:pt x="152" y="24"/>
                  <a:pt x="152" y="27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21"/>
                  <a:pt x="149" y="124"/>
                  <a:pt x="146" y="124"/>
                </a:cubicBezTo>
                <a:close/>
                <a:moveTo>
                  <a:pt x="14" y="132"/>
                </a:moveTo>
                <a:cubicBezTo>
                  <a:pt x="25" y="132"/>
                  <a:pt x="25" y="132"/>
                  <a:pt x="25" y="132"/>
                </a:cubicBezTo>
                <a:cubicBezTo>
                  <a:pt x="27" y="132"/>
                  <a:pt x="29" y="130"/>
                  <a:pt x="29" y="128"/>
                </a:cubicBezTo>
                <a:cubicBezTo>
                  <a:pt x="29" y="126"/>
                  <a:pt x="27" y="124"/>
                  <a:pt x="25" y="124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11" y="124"/>
                  <a:pt x="8" y="121"/>
                  <a:pt x="8" y="118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4"/>
                  <a:pt x="11" y="21"/>
                  <a:pt x="14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7" y="21"/>
                  <a:pt x="29" y="19"/>
                  <a:pt x="29" y="17"/>
                </a:cubicBezTo>
                <a:cubicBezTo>
                  <a:pt x="29" y="15"/>
                  <a:pt x="27" y="13"/>
                  <a:pt x="2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6" y="13"/>
                  <a:pt x="0" y="19"/>
                  <a:pt x="0" y="27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6"/>
                  <a:pt x="6" y="132"/>
                  <a:pt x="14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541EC4A-D261-4225-9BC6-836595990852}"/>
              </a:ext>
            </a:extLst>
          </p:cNvPr>
          <p:cNvGrpSpPr/>
          <p:nvPr/>
        </p:nvGrpSpPr>
        <p:grpSpPr>
          <a:xfrm>
            <a:off x="6670018" y="1329790"/>
            <a:ext cx="538440" cy="378660"/>
            <a:chOff x="1806691" y="2590639"/>
            <a:chExt cx="445506" cy="313304"/>
          </a:xfrm>
        </p:grpSpPr>
        <p:sp>
          <p:nvSpPr>
            <p:cNvPr id="83" name="Freeform 7">
              <a:extLst>
                <a:ext uri="{FF2B5EF4-FFF2-40B4-BE49-F238E27FC236}">
                  <a16:creationId xmlns:a16="http://schemas.microsoft.com/office/drawing/2014/main" id="{DB65CE73-7ED4-4962-ADDC-9A7F6FC35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491" y="2590639"/>
              <a:ext cx="140706" cy="313304"/>
            </a:xfrm>
            <a:custGeom>
              <a:avLst/>
              <a:gdLst>
                <a:gd name="T0" fmla="*/ 105455 w 70"/>
                <a:gd name="T1" fmla="*/ 516542 h 155"/>
                <a:gd name="T2" fmla="*/ 119063 w 70"/>
                <a:gd name="T3" fmla="*/ 530225 h 155"/>
                <a:gd name="T4" fmla="*/ 132670 w 70"/>
                <a:gd name="T5" fmla="*/ 516542 h 155"/>
                <a:gd name="T6" fmla="*/ 132670 w 70"/>
                <a:gd name="T7" fmla="*/ 47891 h 155"/>
                <a:gd name="T8" fmla="*/ 214313 w 70"/>
                <a:gd name="T9" fmla="*/ 129991 h 155"/>
                <a:gd name="T10" fmla="*/ 224518 w 70"/>
                <a:gd name="T11" fmla="*/ 133411 h 155"/>
                <a:gd name="T12" fmla="*/ 234723 w 70"/>
                <a:gd name="T13" fmla="*/ 129991 h 155"/>
                <a:gd name="T14" fmla="*/ 234723 w 70"/>
                <a:gd name="T15" fmla="*/ 109466 h 155"/>
                <a:gd name="T16" fmla="*/ 129268 w 70"/>
                <a:gd name="T17" fmla="*/ 3421 h 155"/>
                <a:gd name="T18" fmla="*/ 108857 w 70"/>
                <a:gd name="T19" fmla="*/ 3421 h 155"/>
                <a:gd name="T20" fmla="*/ 3402 w 70"/>
                <a:gd name="T21" fmla="*/ 109466 h 155"/>
                <a:gd name="T22" fmla="*/ 3402 w 70"/>
                <a:gd name="T23" fmla="*/ 129991 h 155"/>
                <a:gd name="T24" fmla="*/ 23813 w 70"/>
                <a:gd name="T25" fmla="*/ 129991 h 155"/>
                <a:gd name="T26" fmla="*/ 105455 w 70"/>
                <a:gd name="T27" fmla="*/ 47891 h 155"/>
                <a:gd name="T28" fmla="*/ 105455 w 70"/>
                <a:gd name="T29" fmla="*/ 516542 h 1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0" h="155">
                  <a:moveTo>
                    <a:pt x="31" y="151"/>
                  </a:moveTo>
                  <a:cubicBezTo>
                    <a:pt x="31" y="153"/>
                    <a:pt x="33" y="155"/>
                    <a:pt x="35" y="155"/>
                  </a:cubicBezTo>
                  <a:cubicBezTo>
                    <a:pt x="37" y="155"/>
                    <a:pt x="39" y="153"/>
                    <a:pt x="39" y="151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39"/>
                    <a:pt x="65" y="39"/>
                    <a:pt x="66" y="39"/>
                  </a:cubicBezTo>
                  <a:cubicBezTo>
                    <a:pt x="67" y="39"/>
                    <a:pt x="68" y="39"/>
                    <a:pt x="69" y="38"/>
                  </a:cubicBezTo>
                  <a:cubicBezTo>
                    <a:pt x="70" y="36"/>
                    <a:pt x="70" y="34"/>
                    <a:pt x="69" y="3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6" y="0"/>
                    <a:pt x="34" y="0"/>
                    <a:pt x="32" y="1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4"/>
                    <a:pt x="0" y="36"/>
                    <a:pt x="1" y="38"/>
                  </a:cubicBezTo>
                  <a:cubicBezTo>
                    <a:pt x="3" y="39"/>
                    <a:pt x="5" y="39"/>
                    <a:pt x="7" y="3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1"/>
                    <a:pt x="31" y="151"/>
                    <a:pt x="31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8">
              <a:extLst>
                <a:ext uri="{FF2B5EF4-FFF2-40B4-BE49-F238E27FC236}">
                  <a16:creationId xmlns:a16="http://schemas.microsoft.com/office/drawing/2014/main" id="{794DEC69-1B06-4D22-9E02-6B96421E2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691" y="2590639"/>
              <a:ext cx="140706" cy="313304"/>
            </a:xfrm>
            <a:custGeom>
              <a:avLst/>
              <a:gdLst>
                <a:gd name="T0" fmla="*/ 234723 w 70"/>
                <a:gd name="T1" fmla="*/ 400234 h 155"/>
                <a:gd name="T2" fmla="*/ 214313 w 70"/>
                <a:gd name="T3" fmla="*/ 400234 h 155"/>
                <a:gd name="T4" fmla="*/ 132670 w 70"/>
                <a:gd name="T5" fmla="*/ 482334 h 155"/>
                <a:gd name="T6" fmla="*/ 132670 w 70"/>
                <a:gd name="T7" fmla="*/ 13683 h 155"/>
                <a:gd name="T8" fmla="*/ 119063 w 70"/>
                <a:gd name="T9" fmla="*/ 0 h 155"/>
                <a:gd name="T10" fmla="*/ 105455 w 70"/>
                <a:gd name="T11" fmla="*/ 13683 h 155"/>
                <a:gd name="T12" fmla="*/ 105455 w 70"/>
                <a:gd name="T13" fmla="*/ 482334 h 155"/>
                <a:gd name="T14" fmla="*/ 23813 w 70"/>
                <a:gd name="T15" fmla="*/ 400234 h 155"/>
                <a:gd name="T16" fmla="*/ 3402 w 70"/>
                <a:gd name="T17" fmla="*/ 400234 h 155"/>
                <a:gd name="T18" fmla="*/ 3402 w 70"/>
                <a:gd name="T19" fmla="*/ 420759 h 155"/>
                <a:gd name="T20" fmla="*/ 108857 w 70"/>
                <a:gd name="T21" fmla="*/ 523383 h 155"/>
                <a:gd name="T22" fmla="*/ 119063 w 70"/>
                <a:gd name="T23" fmla="*/ 530225 h 155"/>
                <a:gd name="T24" fmla="*/ 129268 w 70"/>
                <a:gd name="T25" fmla="*/ 523383 h 155"/>
                <a:gd name="T26" fmla="*/ 234723 w 70"/>
                <a:gd name="T27" fmla="*/ 420759 h 155"/>
                <a:gd name="T28" fmla="*/ 234723 w 70"/>
                <a:gd name="T29" fmla="*/ 400234 h 1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0" h="155">
                  <a:moveTo>
                    <a:pt x="69" y="117"/>
                  </a:moveTo>
                  <a:cubicBezTo>
                    <a:pt x="67" y="115"/>
                    <a:pt x="65" y="115"/>
                    <a:pt x="63" y="117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37" y="0"/>
                    <a:pt x="35" y="0"/>
                  </a:cubicBezTo>
                  <a:cubicBezTo>
                    <a:pt x="33" y="0"/>
                    <a:pt x="31" y="2"/>
                    <a:pt x="31" y="4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5" y="115"/>
                    <a:pt x="3" y="115"/>
                    <a:pt x="1" y="117"/>
                  </a:cubicBezTo>
                  <a:cubicBezTo>
                    <a:pt x="0" y="118"/>
                    <a:pt x="0" y="121"/>
                    <a:pt x="1" y="12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4"/>
                    <a:pt x="34" y="155"/>
                    <a:pt x="35" y="155"/>
                  </a:cubicBezTo>
                  <a:cubicBezTo>
                    <a:pt x="36" y="155"/>
                    <a:pt x="37" y="154"/>
                    <a:pt x="38" y="15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70" y="121"/>
                    <a:pt x="70" y="118"/>
                    <a:pt x="69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5" name="Freeform 9">
            <a:extLst>
              <a:ext uri="{FF2B5EF4-FFF2-40B4-BE49-F238E27FC236}">
                <a16:creationId xmlns:a16="http://schemas.microsoft.com/office/drawing/2014/main" id="{2AE60DAE-FCAB-4F7E-A216-1ACFB19671D0}"/>
              </a:ext>
            </a:extLst>
          </p:cNvPr>
          <p:cNvSpPr>
            <a:spLocks noEditPoints="1"/>
          </p:cNvSpPr>
          <p:nvPr/>
        </p:nvSpPr>
        <p:spPr bwMode="auto">
          <a:xfrm>
            <a:off x="1767001" y="3332630"/>
            <a:ext cx="387726" cy="377524"/>
          </a:xfrm>
          <a:custGeom>
            <a:avLst/>
            <a:gdLst>
              <a:gd name="T0" fmla="*/ 132338 w 160"/>
              <a:gd name="T1" fmla="*/ 514996 h 155"/>
              <a:gd name="T2" fmla="*/ 132338 w 160"/>
              <a:gd name="T3" fmla="*/ 47748 h 155"/>
              <a:gd name="T4" fmla="*/ 213777 w 160"/>
              <a:gd name="T5" fmla="*/ 129602 h 155"/>
              <a:gd name="T6" fmla="*/ 223957 w 160"/>
              <a:gd name="T7" fmla="*/ 133012 h 155"/>
              <a:gd name="T8" fmla="*/ 234136 w 160"/>
              <a:gd name="T9" fmla="*/ 129602 h 155"/>
              <a:gd name="T10" fmla="*/ 234136 w 160"/>
              <a:gd name="T11" fmla="*/ 109138 h 155"/>
              <a:gd name="T12" fmla="*/ 128945 w 160"/>
              <a:gd name="T13" fmla="*/ 3411 h 155"/>
              <a:gd name="T14" fmla="*/ 108585 w 160"/>
              <a:gd name="T15" fmla="*/ 3411 h 155"/>
              <a:gd name="T16" fmla="*/ 3393 w 160"/>
              <a:gd name="T17" fmla="*/ 109138 h 155"/>
              <a:gd name="T18" fmla="*/ 3393 w 160"/>
              <a:gd name="T19" fmla="*/ 129602 h 155"/>
              <a:gd name="T20" fmla="*/ 23753 w 160"/>
              <a:gd name="T21" fmla="*/ 129602 h 155"/>
              <a:gd name="T22" fmla="*/ 105192 w 160"/>
              <a:gd name="T23" fmla="*/ 47748 h 155"/>
              <a:gd name="T24" fmla="*/ 105192 w 160"/>
              <a:gd name="T25" fmla="*/ 514996 h 155"/>
              <a:gd name="T26" fmla="*/ 118765 w 160"/>
              <a:gd name="T27" fmla="*/ 528638 h 155"/>
              <a:gd name="T28" fmla="*/ 132338 w 160"/>
              <a:gd name="T29" fmla="*/ 514996 h 155"/>
              <a:gd name="T30" fmla="*/ 413980 w 160"/>
              <a:gd name="T31" fmla="*/ 521817 h 155"/>
              <a:gd name="T32" fmla="*/ 424160 w 160"/>
              <a:gd name="T33" fmla="*/ 528638 h 155"/>
              <a:gd name="T34" fmla="*/ 434340 w 160"/>
              <a:gd name="T35" fmla="*/ 521817 h 155"/>
              <a:gd name="T36" fmla="*/ 539532 w 160"/>
              <a:gd name="T37" fmla="*/ 419500 h 155"/>
              <a:gd name="T38" fmla="*/ 539532 w 160"/>
              <a:gd name="T39" fmla="*/ 399036 h 155"/>
              <a:gd name="T40" fmla="*/ 519172 w 160"/>
              <a:gd name="T41" fmla="*/ 399036 h 155"/>
              <a:gd name="T42" fmla="*/ 437733 w 160"/>
              <a:gd name="T43" fmla="*/ 480890 h 155"/>
              <a:gd name="T44" fmla="*/ 437733 w 160"/>
              <a:gd name="T45" fmla="*/ 13642 h 155"/>
              <a:gd name="T46" fmla="*/ 424160 w 160"/>
              <a:gd name="T47" fmla="*/ 0 h 155"/>
              <a:gd name="T48" fmla="*/ 410587 w 160"/>
              <a:gd name="T49" fmla="*/ 13642 h 155"/>
              <a:gd name="T50" fmla="*/ 410587 w 160"/>
              <a:gd name="T51" fmla="*/ 480890 h 155"/>
              <a:gd name="T52" fmla="*/ 329148 w 160"/>
              <a:gd name="T53" fmla="*/ 399036 h 155"/>
              <a:gd name="T54" fmla="*/ 308789 w 160"/>
              <a:gd name="T55" fmla="*/ 399036 h 155"/>
              <a:gd name="T56" fmla="*/ 308789 w 160"/>
              <a:gd name="T57" fmla="*/ 419500 h 155"/>
              <a:gd name="T58" fmla="*/ 413980 w 160"/>
              <a:gd name="T59" fmla="*/ 521817 h 15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55">
                <a:moveTo>
                  <a:pt x="39" y="151"/>
                </a:moveTo>
                <a:cubicBezTo>
                  <a:pt x="39" y="14"/>
                  <a:pt x="39" y="14"/>
                  <a:pt x="39" y="14"/>
                </a:cubicBezTo>
                <a:cubicBezTo>
                  <a:pt x="63" y="38"/>
                  <a:pt x="63" y="38"/>
                  <a:pt x="63" y="38"/>
                </a:cubicBezTo>
                <a:cubicBezTo>
                  <a:pt x="64" y="39"/>
                  <a:pt x="65" y="39"/>
                  <a:pt x="66" y="39"/>
                </a:cubicBezTo>
                <a:cubicBezTo>
                  <a:pt x="67" y="39"/>
                  <a:pt x="68" y="39"/>
                  <a:pt x="69" y="38"/>
                </a:cubicBezTo>
                <a:cubicBezTo>
                  <a:pt x="70" y="36"/>
                  <a:pt x="70" y="34"/>
                  <a:pt x="69" y="32"/>
                </a:cubicBezTo>
                <a:cubicBezTo>
                  <a:pt x="38" y="1"/>
                  <a:pt x="38" y="1"/>
                  <a:pt x="38" y="1"/>
                </a:cubicBezTo>
                <a:cubicBezTo>
                  <a:pt x="36" y="0"/>
                  <a:pt x="34" y="0"/>
                  <a:pt x="32" y="1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4"/>
                  <a:pt x="0" y="36"/>
                  <a:pt x="1" y="38"/>
                </a:cubicBezTo>
                <a:cubicBezTo>
                  <a:pt x="3" y="39"/>
                  <a:pt x="5" y="39"/>
                  <a:pt x="7" y="38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31" y="153"/>
                  <a:pt x="33" y="155"/>
                  <a:pt x="35" y="155"/>
                </a:cubicBezTo>
                <a:cubicBezTo>
                  <a:pt x="37" y="155"/>
                  <a:pt x="39" y="153"/>
                  <a:pt x="39" y="151"/>
                </a:cubicBezTo>
                <a:close/>
                <a:moveTo>
                  <a:pt x="122" y="153"/>
                </a:moveTo>
                <a:cubicBezTo>
                  <a:pt x="123" y="154"/>
                  <a:pt x="124" y="155"/>
                  <a:pt x="125" y="155"/>
                </a:cubicBezTo>
                <a:cubicBezTo>
                  <a:pt x="126" y="155"/>
                  <a:pt x="127" y="154"/>
                  <a:pt x="128" y="15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60" y="121"/>
                  <a:pt x="160" y="118"/>
                  <a:pt x="159" y="117"/>
                </a:cubicBezTo>
                <a:cubicBezTo>
                  <a:pt x="157" y="115"/>
                  <a:pt x="155" y="115"/>
                  <a:pt x="153" y="117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29" y="4"/>
                  <a:pt x="129" y="4"/>
                  <a:pt x="129" y="4"/>
                </a:cubicBezTo>
                <a:cubicBezTo>
                  <a:pt x="129" y="2"/>
                  <a:pt x="127" y="0"/>
                  <a:pt x="125" y="0"/>
                </a:cubicBezTo>
                <a:cubicBezTo>
                  <a:pt x="123" y="0"/>
                  <a:pt x="121" y="2"/>
                  <a:pt x="121" y="4"/>
                </a:cubicBezTo>
                <a:cubicBezTo>
                  <a:pt x="121" y="141"/>
                  <a:pt x="121" y="141"/>
                  <a:pt x="121" y="141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5" y="115"/>
                  <a:pt x="93" y="115"/>
                  <a:pt x="91" y="117"/>
                </a:cubicBezTo>
                <a:cubicBezTo>
                  <a:pt x="90" y="118"/>
                  <a:pt x="90" y="121"/>
                  <a:pt x="91" y="123"/>
                </a:cubicBezTo>
                <a:lnTo>
                  <a:pt x="122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0C3708-1400-49EA-B02B-28531B28F995}"/>
              </a:ext>
            </a:extLst>
          </p:cNvPr>
          <p:cNvGrpSpPr/>
          <p:nvPr/>
        </p:nvGrpSpPr>
        <p:grpSpPr>
          <a:xfrm>
            <a:off x="1715203" y="4381953"/>
            <a:ext cx="555708" cy="278894"/>
            <a:chOff x="1825201" y="3860637"/>
            <a:chExt cx="459794" cy="230758"/>
          </a:xfrm>
        </p:grpSpPr>
        <p:sp>
          <p:nvSpPr>
            <p:cNvPr id="86" name="Freeform 10">
              <a:extLst>
                <a:ext uri="{FF2B5EF4-FFF2-40B4-BE49-F238E27FC236}">
                  <a16:creationId xmlns:a16="http://schemas.microsoft.com/office/drawing/2014/main" id="{A390C3F4-074C-46E7-9416-38C7BEE91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396" y="3888068"/>
              <a:ext cx="45720" cy="172720"/>
            </a:xfrm>
            <a:custGeom>
              <a:avLst/>
              <a:gdLst>
                <a:gd name="T0" fmla="*/ 6724 w 17"/>
                <a:gd name="T1" fmla="*/ 212473 h 63"/>
                <a:gd name="T2" fmla="*/ 13447 w 17"/>
                <a:gd name="T3" fmla="*/ 215900 h 63"/>
                <a:gd name="T4" fmla="*/ 26894 w 17"/>
                <a:gd name="T5" fmla="*/ 209046 h 63"/>
                <a:gd name="T6" fmla="*/ 57150 w 17"/>
                <a:gd name="T7" fmla="*/ 109663 h 63"/>
                <a:gd name="T8" fmla="*/ 26894 w 17"/>
                <a:gd name="T9" fmla="*/ 10281 h 63"/>
                <a:gd name="T10" fmla="*/ 6724 w 17"/>
                <a:gd name="T11" fmla="*/ 6854 h 63"/>
                <a:gd name="T12" fmla="*/ 3362 w 17"/>
                <a:gd name="T13" fmla="*/ 23989 h 63"/>
                <a:gd name="T14" fmla="*/ 30256 w 17"/>
                <a:gd name="T15" fmla="*/ 109663 h 63"/>
                <a:gd name="T16" fmla="*/ 3362 w 17"/>
                <a:gd name="T17" fmla="*/ 195338 h 63"/>
                <a:gd name="T18" fmla="*/ 6724 w 17"/>
                <a:gd name="T19" fmla="*/ 212473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63">
                  <a:moveTo>
                    <a:pt x="2" y="62"/>
                  </a:moveTo>
                  <a:cubicBezTo>
                    <a:pt x="3" y="63"/>
                    <a:pt x="4" y="63"/>
                    <a:pt x="4" y="63"/>
                  </a:cubicBezTo>
                  <a:cubicBezTo>
                    <a:pt x="6" y="63"/>
                    <a:pt x="7" y="63"/>
                    <a:pt x="8" y="61"/>
                  </a:cubicBezTo>
                  <a:cubicBezTo>
                    <a:pt x="14" y="53"/>
                    <a:pt x="17" y="43"/>
                    <a:pt x="17" y="32"/>
                  </a:cubicBezTo>
                  <a:cubicBezTo>
                    <a:pt x="17" y="21"/>
                    <a:pt x="14" y="11"/>
                    <a:pt x="8" y="3"/>
                  </a:cubicBezTo>
                  <a:cubicBezTo>
                    <a:pt x="6" y="1"/>
                    <a:pt x="4" y="0"/>
                    <a:pt x="2" y="2"/>
                  </a:cubicBezTo>
                  <a:cubicBezTo>
                    <a:pt x="0" y="3"/>
                    <a:pt x="0" y="6"/>
                    <a:pt x="1" y="7"/>
                  </a:cubicBezTo>
                  <a:cubicBezTo>
                    <a:pt x="6" y="15"/>
                    <a:pt x="9" y="23"/>
                    <a:pt x="9" y="32"/>
                  </a:cubicBezTo>
                  <a:cubicBezTo>
                    <a:pt x="9" y="41"/>
                    <a:pt x="6" y="50"/>
                    <a:pt x="1" y="57"/>
                  </a:cubicBezTo>
                  <a:cubicBezTo>
                    <a:pt x="0" y="59"/>
                    <a:pt x="0" y="61"/>
                    <a:pt x="2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1">
              <a:extLst>
                <a:ext uri="{FF2B5EF4-FFF2-40B4-BE49-F238E27FC236}">
                  <a16:creationId xmlns:a16="http://schemas.microsoft.com/office/drawing/2014/main" id="{23D6B4D3-3C82-4549-9531-C6F86873E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031" y="3872182"/>
              <a:ext cx="45964" cy="204492"/>
            </a:xfrm>
            <a:custGeom>
              <a:avLst/>
              <a:gdLst>
                <a:gd name="T0" fmla="*/ 6764 w 23"/>
                <a:gd name="T1" fmla="*/ 346075 h 101"/>
                <a:gd name="T2" fmla="*/ 13528 w 23"/>
                <a:gd name="T3" fmla="*/ 346075 h 101"/>
                <a:gd name="T4" fmla="*/ 27057 w 23"/>
                <a:gd name="T5" fmla="*/ 342649 h 101"/>
                <a:gd name="T6" fmla="*/ 77788 w 23"/>
                <a:gd name="T7" fmla="*/ 174751 h 101"/>
                <a:gd name="T8" fmla="*/ 27057 w 23"/>
                <a:gd name="T9" fmla="*/ 10279 h 101"/>
                <a:gd name="T10" fmla="*/ 6764 w 23"/>
                <a:gd name="T11" fmla="*/ 6853 h 101"/>
                <a:gd name="T12" fmla="*/ 3382 w 23"/>
                <a:gd name="T13" fmla="*/ 23985 h 101"/>
                <a:gd name="T14" fmla="*/ 50731 w 23"/>
                <a:gd name="T15" fmla="*/ 174751 h 101"/>
                <a:gd name="T16" fmla="*/ 3382 w 23"/>
                <a:gd name="T17" fmla="*/ 325516 h 101"/>
                <a:gd name="T18" fmla="*/ 6764 w 23"/>
                <a:gd name="T19" fmla="*/ 346075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101">
                  <a:moveTo>
                    <a:pt x="2" y="101"/>
                  </a:moveTo>
                  <a:cubicBezTo>
                    <a:pt x="3" y="101"/>
                    <a:pt x="4" y="101"/>
                    <a:pt x="4" y="101"/>
                  </a:cubicBezTo>
                  <a:cubicBezTo>
                    <a:pt x="6" y="101"/>
                    <a:pt x="7" y="101"/>
                    <a:pt x="8" y="100"/>
                  </a:cubicBezTo>
                  <a:cubicBezTo>
                    <a:pt x="18" y="85"/>
                    <a:pt x="23" y="69"/>
                    <a:pt x="23" y="51"/>
                  </a:cubicBezTo>
                  <a:cubicBezTo>
                    <a:pt x="23" y="34"/>
                    <a:pt x="18" y="17"/>
                    <a:pt x="8" y="3"/>
                  </a:cubicBezTo>
                  <a:cubicBezTo>
                    <a:pt x="6" y="1"/>
                    <a:pt x="4" y="0"/>
                    <a:pt x="2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0" y="20"/>
                    <a:pt x="15" y="35"/>
                    <a:pt x="15" y="51"/>
                  </a:cubicBezTo>
                  <a:cubicBezTo>
                    <a:pt x="15" y="67"/>
                    <a:pt x="10" y="82"/>
                    <a:pt x="1" y="95"/>
                  </a:cubicBezTo>
                  <a:cubicBezTo>
                    <a:pt x="0" y="97"/>
                    <a:pt x="0" y="99"/>
                    <a:pt x="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2">
              <a:extLst>
                <a:ext uri="{FF2B5EF4-FFF2-40B4-BE49-F238E27FC236}">
                  <a16:creationId xmlns:a16="http://schemas.microsoft.com/office/drawing/2014/main" id="{B352FB4F-0BA2-426D-A8B1-35314560B9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5201" y="3860637"/>
              <a:ext cx="194174" cy="230758"/>
            </a:xfrm>
            <a:custGeom>
              <a:avLst/>
              <a:gdLst>
                <a:gd name="T0" fmla="*/ 281184 w 97"/>
                <a:gd name="T1" fmla="*/ 387099 h 114"/>
                <a:gd name="T2" fmla="*/ 298123 w 97"/>
                <a:gd name="T3" fmla="*/ 390525 h 114"/>
                <a:gd name="T4" fmla="*/ 298123 w 97"/>
                <a:gd name="T5" fmla="*/ 390525 h 114"/>
                <a:gd name="T6" fmla="*/ 318450 w 97"/>
                <a:gd name="T7" fmla="*/ 383674 h 114"/>
                <a:gd name="T8" fmla="*/ 328613 w 97"/>
                <a:gd name="T9" fmla="*/ 359694 h 114"/>
                <a:gd name="T10" fmla="*/ 328613 w 97"/>
                <a:gd name="T11" fmla="*/ 30831 h 114"/>
                <a:gd name="T12" fmla="*/ 298123 w 97"/>
                <a:gd name="T13" fmla="*/ 0 h 114"/>
                <a:gd name="T14" fmla="*/ 281184 w 97"/>
                <a:gd name="T15" fmla="*/ 3426 h 114"/>
                <a:gd name="T16" fmla="*/ 281184 w 97"/>
                <a:gd name="T17" fmla="*/ 3426 h 114"/>
                <a:gd name="T18" fmla="*/ 169388 w 97"/>
                <a:gd name="T19" fmla="*/ 82216 h 114"/>
                <a:gd name="T20" fmla="*/ 81306 w 97"/>
                <a:gd name="T21" fmla="*/ 82216 h 114"/>
                <a:gd name="T22" fmla="*/ 0 w 97"/>
                <a:gd name="T23" fmla="*/ 164432 h 114"/>
                <a:gd name="T24" fmla="*/ 0 w 97"/>
                <a:gd name="T25" fmla="*/ 226093 h 114"/>
                <a:gd name="T26" fmla="*/ 81306 w 97"/>
                <a:gd name="T27" fmla="*/ 308309 h 114"/>
                <a:gd name="T28" fmla="*/ 176164 w 97"/>
                <a:gd name="T29" fmla="*/ 308309 h 114"/>
                <a:gd name="T30" fmla="*/ 281184 w 97"/>
                <a:gd name="T31" fmla="*/ 387099 h 114"/>
                <a:gd name="T32" fmla="*/ 281184 w 97"/>
                <a:gd name="T33" fmla="*/ 387099 h 114"/>
                <a:gd name="T34" fmla="*/ 179551 w 97"/>
                <a:gd name="T35" fmla="*/ 280904 h 114"/>
                <a:gd name="T36" fmla="*/ 81306 w 97"/>
                <a:gd name="T37" fmla="*/ 280904 h 114"/>
                <a:gd name="T38" fmla="*/ 27102 w 97"/>
                <a:gd name="T39" fmla="*/ 226093 h 114"/>
                <a:gd name="T40" fmla="*/ 27102 w 97"/>
                <a:gd name="T41" fmla="*/ 164432 h 114"/>
                <a:gd name="T42" fmla="*/ 81306 w 97"/>
                <a:gd name="T43" fmla="*/ 109621 h 114"/>
                <a:gd name="T44" fmla="*/ 176164 w 97"/>
                <a:gd name="T45" fmla="*/ 109621 h 114"/>
                <a:gd name="T46" fmla="*/ 182939 w 97"/>
                <a:gd name="T47" fmla="*/ 106195 h 114"/>
                <a:gd name="T48" fmla="*/ 294735 w 97"/>
                <a:gd name="T49" fmla="*/ 27405 h 114"/>
                <a:gd name="T50" fmla="*/ 298123 w 97"/>
                <a:gd name="T51" fmla="*/ 27405 h 114"/>
                <a:gd name="T52" fmla="*/ 301511 w 97"/>
                <a:gd name="T53" fmla="*/ 30831 h 114"/>
                <a:gd name="T54" fmla="*/ 301511 w 97"/>
                <a:gd name="T55" fmla="*/ 359694 h 114"/>
                <a:gd name="T56" fmla="*/ 301511 w 97"/>
                <a:gd name="T57" fmla="*/ 363120 h 114"/>
                <a:gd name="T58" fmla="*/ 298123 w 97"/>
                <a:gd name="T59" fmla="*/ 363120 h 114"/>
                <a:gd name="T60" fmla="*/ 294735 w 97"/>
                <a:gd name="T61" fmla="*/ 363120 h 114"/>
                <a:gd name="T62" fmla="*/ 186327 w 97"/>
                <a:gd name="T63" fmla="*/ 284330 h 114"/>
                <a:gd name="T64" fmla="*/ 179551 w 97"/>
                <a:gd name="T65" fmla="*/ 280904 h 1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7" h="114">
                  <a:moveTo>
                    <a:pt x="83" y="113"/>
                  </a:moveTo>
                  <a:cubicBezTo>
                    <a:pt x="85" y="114"/>
                    <a:pt x="86" y="114"/>
                    <a:pt x="88" y="114"/>
                  </a:cubicBezTo>
                  <a:cubicBezTo>
                    <a:pt x="88" y="114"/>
                    <a:pt x="88" y="114"/>
                    <a:pt x="88" y="114"/>
                  </a:cubicBezTo>
                  <a:cubicBezTo>
                    <a:pt x="90" y="114"/>
                    <a:pt x="93" y="113"/>
                    <a:pt x="94" y="112"/>
                  </a:cubicBezTo>
                  <a:cubicBezTo>
                    <a:pt x="96" y="110"/>
                    <a:pt x="97" y="107"/>
                    <a:pt x="97" y="105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4"/>
                    <a:pt x="93" y="0"/>
                    <a:pt x="88" y="0"/>
                  </a:cubicBezTo>
                  <a:cubicBezTo>
                    <a:pt x="86" y="0"/>
                    <a:pt x="85" y="0"/>
                    <a:pt x="83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1" y="24"/>
                    <a:pt x="0" y="35"/>
                    <a:pt x="0" y="48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9"/>
                    <a:pt x="11" y="90"/>
                    <a:pt x="24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lose/>
                  <a:moveTo>
                    <a:pt x="53" y="82"/>
                  </a:moveTo>
                  <a:cubicBezTo>
                    <a:pt x="24" y="82"/>
                    <a:pt x="24" y="82"/>
                    <a:pt x="24" y="82"/>
                  </a:cubicBezTo>
                  <a:cubicBezTo>
                    <a:pt x="15" y="82"/>
                    <a:pt x="8" y="75"/>
                    <a:pt x="8" y="66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39"/>
                    <a:pt x="15" y="32"/>
                    <a:pt x="24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3" y="32"/>
                    <a:pt x="54" y="31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8"/>
                    <a:pt x="89" y="8"/>
                    <a:pt x="89" y="9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6"/>
                    <a:pt x="89" y="106"/>
                  </a:cubicBezTo>
                  <a:cubicBezTo>
                    <a:pt x="89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7" y="106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2"/>
                    <a:pt x="54" y="82"/>
                    <a:pt x="53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0BE7DA1-957D-4FA0-B2E5-7F483E959B9A}"/>
              </a:ext>
            </a:extLst>
          </p:cNvPr>
          <p:cNvGrpSpPr/>
          <p:nvPr/>
        </p:nvGrpSpPr>
        <p:grpSpPr>
          <a:xfrm>
            <a:off x="3784531" y="3367209"/>
            <a:ext cx="387726" cy="308366"/>
            <a:chOff x="3703691" y="3500480"/>
            <a:chExt cx="320806" cy="255144"/>
          </a:xfrm>
        </p:grpSpPr>
        <p:sp>
          <p:nvSpPr>
            <p:cNvPr id="89" name="Freeform 21">
              <a:extLst>
                <a:ext uri="{FF2B5EF4-FFF2-40B4-BE49-F238E27FC236}">
                  <a16:creationId xmlns:a16="http://schemas.microsoft.com/office/drawing/2014/main" id="{212FEB38-E851-4876-817D-1BCC11CDA7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3691" y="3500480"/>
              <a:ext cx="320806" cy="255144"/>
            </a:xfrm>
            <a:custGeom>
              <a:avLst/>
              <a:gdLst>
                <a:gd name="T0" fmla="*/ 20360 w 160"/>
                <a:gd name="T1" fmla="*/ 363260 h 126"/>
                <a:gd name="T2" fmla="*/ 10180 w 160"/>
                <a:gd name="T3" fmla="*/ 387249 h 126"/>
                <a:gd name="T4" fmla="*/ 27146 w 160"/>
                <a:gd name="T5" fmla="*/ 400957 h 126"/>
                <a:gd name="T6" fmla="*/ 115372 w 160"/>
                <a:gd name="T7" fmla="*/ 387249 h 126"/>
                <a:gd name="T8" fmla="*/ 234136 w 160"/>
                <a:gd name="T9" fmla="*/ 418092 h 126"/>
                <a:gd name="T10" fmla="*/ 305395 w 160"/>
                <a:gd name="T11" fmla="*/ 407811 h 126"/>
                <a:gd name="T12" fmla="*/ 312182 w 160"/>
                <a:gd name="T13" fmla="*/ 404384 h 126"/>
                <a:gd name="T14" fmla="*/ 397014 w 160"/>
                <a:gd name="T15" fmla="*/ 431800 h 126"/>
                <a:gd name="T16" fmla="*/ 542925 w 160"/>
                <a:gd name="T17" fmla="*/ 281013 h 126"/>
                <a:gd name="T18" fmla="*/ 458093 w 160"/>
                <a:gd name="T19" fmla="*/ 147360 h 126"/>
                <a:gd name="T20" fmla="*/ 458093 w 160"/>
                <a:gd name="T21" fmla="*/ 147360 h 126"/>
                <a:gd name="T22" fmla="*/ 234136 w 160"/>
                <a:gd name="T23" fmla="*/ 0 h 126"/>
                <a:gd name="T24" fmla="*/ 0 w 160"/>
                <a:gd name="T25" fmla="*/ 209046 h 126"/>
                <a:gd name="T26" fmla="*/ 47506 w 160"/>
                <a:gd name="T27" fmla="*/ 332417 h 126"/>
                <a:gd name="T28" fmla="*/ 20360 w 160"/>
                <a:gd name="T29" fmla="*/ 363260 h 126"/>
                <a:gd name="T30" fmla="*/ 515779 w 160"/>
                <a:gd name="T31" fmla="*/ 284440 h 126"/>
                <a:gd name="T32" fmla="*/ 397014 w 160"/>
                <a:gd name="T33" fmla="*/ 404384 h 126"/>
                <a:gd name="T34" fmla="*/ 278249 w 160"/>
                <a:gd name="T35" fmla="*/ 284440 h 126"/>
                <a:gd name="T36" fmla="*/ 397014 w 160"/>
                <a:gd name="T37" fmla="*/ 161068 h 126"/>
                <a:gd name="T38" fmla="*/ 515779 w 160"/>
                <a:gd name="T39" fmla="*/ 284440 h 126"/>
                <a:gd name="T40" fmla="*/ 27146 w 160"/>
                <a:gd name="T41" fmla="*/ 209046 h 126"/>
                <a:gd name="T42" fmla="*/ 234136 w 160"/>
                <a:gd name="T43" fmla="*/ 27416 h 126"/>
                <a:gd name="T44" fmla="*/ 424160 w 160"/>
                <a:gd name="T45" fmla="*/ 137079 h 126"/>
                <a:gd name="T46" fmla="*/ 397014 w 160"/>
                <a:gd name="T47" fmla="*/ 133652 h 126"/>
                <a:gd name="T48" fmla="*/ 251103 w 160"/>
                <a:gd name="T49" fmla="*/ 284440 h 126"/>
                <a:gd name="T50" fmla="*/ 288429 w 160"/>
                <a:gd name="T51" fmla="*/ 383822 h 126"/>
                <a:gd name="T52" fmla="*/ 234136 w 160"/>
                <a:gd name="T53" fmla="*/ 390676 h 126"/>
                <a:gd name="T54" fmla="*/ 122158 w 160"/>
                <a:gd name="T55" fmla="*/ 359833 h 126"/>
                <a:gd name="T56" fmla="*/ 108585 w 160"/>
                <a:gd name="T57" fmla="*/ 359833 h 126"/>
                <a:gd name="T58" fmla="*/ 50899 w 160"/>
                <a:gd name="T59" fmla="*/ 373541 h 126"/>
                <a:gd name="T60" fmla="*/ 74652 w 160"/>
                <a:gd name="T61" fmla="*/ 335844 h 126"/>
                <a:gd name="T62" fmla="*/ 71259 w 160"/>
                <a:gd name="T63" fmla="*/ 322137 h 126"/>
                <a:gd name="T64" fmla="*/ 27146 w 160"/>
                <a:gd name="T65" fmla="*/ 209046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0" h="126">
                  <a:moveTo>
                    <a:pt x="6" y="106"/>
                  </a:moveTo>
                  <a:cubicBezTo>
                    <a:pt x="4" y="108"/>
                    <a:pt x="3" y="110"/>
                    <a:pt x="3" y="113"/>
                  </a:cubicBezTo>
                  <a:cubicBezTo>
                    <a:pt x="4" y="115"/>
                    <a:pt x="6" y="117"/>
                    <a:pt x="8" y="117"/>
                  </a:cubicBezTo>
                  <a:cubicBezTo>
                    <a:pt x="14" y="118"/>
                    <a:pt x="24" y="118"/>
                    <a:pt x="34" y="113"/>
                  </a:cubicBezTo>
                  <a:cubicBezTo>
                    <a:pt x="44" y="119"/>
                    <a:pt x="56" y="122"/>
                    <a:pt x="69" y="122"/>
                  </a:cubicBezTo>
                  <a:cubicBezTo>
                    <a:pt x="76" y="122"/>
                    <a:pt x="83" y="121"/>
                    <a:pt x="90" y="119"/>
                  </a:cubicBezTo>
                  <a:cubicBezTo>
                    <a:pt x="91" y="119"/>
                    <a:pt x="91" y="118"/>
                    <a:pt x="92" y="118"/>
                  </a:cubicBezTo>
                  <a:cubicBezTo>
                    <a:pt x="99" y="123"/>
                    <a:pt x="108" y="126"/>
                    <a:pt x="117" y="126"/>
                  </a:cubicBezTo>
                  <a:cubicBezTo>
                    <a:pt x="141" y="126"/>
                    <a:pt x="160" y="106"/>
                    <a:pt x="160" y="82"/>
                  </a:cubicBezTo>
                  <a:cubicBezTo>
                    <a:pt x="160" y="65"/>
                    <a:pt x="150" y="50"/>
                    <a:pt x="135" y="43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25" y="17"/>
                    <a:pt x="99" y="0"/>
                    <a:pt x="69" y="0"/>
                  </a:cubicBezTo>
                  <a:cubicBezTo>
                    <a:pt x="31" y="0"/>
                    <a:pt x="0" y="27"/>
                    <a:pt x="0" y="61"/>
                  </a:cubicBezTo>
                  <a:cubicBezTo>
                    <a:pt x="0" y="74"/>
                    <a:pt x="5" y="87"/>
                    <a:pt x="14" y="97"/>
                  </a:cubicBezTo>
                  <a:cubicBezTo>
                    <a:pt x="12" y="101"/>
                    <a:pt x="9" y="104"/>
                    <a:pt x="6" y="106"/>
                  </a:cubicBezTo>
                  <a:close/>
                  <a:moveTo>
                    <a:pt x="152" y="83"/>
                  </a:moveTo>
                  <a:cubicBezTo>
                    <a:pt x="152" y="102"/>
                    <a:pt x="136" y="118"/>
                    <a:pt x="117" y="118"/>
                  </a:cubicBezTo>
                  <a:cubicBezTo>
                    <a:pt x="97" y="118"/>
                    <a:pt x="82" y="102"/>
                    <a:pt x="82" y="83"/>
                  </a:cubicBezTo>
                  <a:cubicBezTo>
                    <a:pt x="82" y="63"/>
                    <a:pt x="97" y="47"/>
                    <a:pt x="117" y="47"/>
                  </a:cubicBezTo>
                  <a:cubicBezTo>
                    <a:pt x="136" y="47"/>
                    <a:pt x="152" y="63"/>
                    <a:pt x="152" y="83"/>
                  </a:cubicBezTo>
                  <a:close/>
                  <a:moveTo>
                    <a:pt x="8" y="61"/>
                  </a:moveTo>
                  <a:cubicBezTo>
                    <a:pt x="8" y="32"/>
                    <a:pt x="35" y="8"/>
                    <a:pt x="69" y="8"/>
                  </a:cubicBezTo>
                  <a:cubicBezTo>
                    <a:pt x="94" y="8"/>
                    <a:pt x="115" y="21"/>
                    <a:pt x="125" y="40"/>
                  </a:cubicBezTo>
                  <a:cubicBezTo>
                    <a:pt x="122" y="40"/>
                    <a:pt x="120" y="39"/>
                    <a:pt x="117" y="39"/>
                  </a:cubicBezTo>
                  <a:cubicBezTo>
                    <a:pt x="93" y="39"/>
                    <a:pt x="74" y="59"/>
                    <a:pt x="74" y="83"/>
                  </a:cubicBezTo>
                  <a:cubicBezTo>
                    <a:pt x="74" y="94"/>
                    <a:pt x="78" y="104"/>
                    <a:pt x="85" y="112"/>
                  </a:cubicBezTo>
                  <a:cubicBezTo>
                    <a:pt x="80" y="113"/>
                    <a:pt x="74" y="114"/>
                    <a:pt x="69" y="114"/>
                  </a:cubicBezTo>
                  <a:cubicBezTo>
                    <a:pt x="57" y="114"/>
                    <a:pt x="45" y="111"/>
                    <a:pt x="36" y="105"/>
                  </a:cubicBezTo>
                  <a:cubicBezTo>
                    <a:pt x="34" y="104"/>
                    <a:pt x="33" y="104"/>
                    <a:pt x="32" y="105"/>
                  </a:cubicBezTo>
                  <a:cubicBezTo>
                    <a:pt x="26" y="109"/>
                    <a:pt x="20" y="109"/>
                    <a:pt x="15" y="109"/>
                  </a:cubicBezTo>
                  <a:cubicBezTo>
                    <a:pt x="18" y="106"/>
                    <a:pt x="20" y="102"/>
                    <a:pt x="22" y="98"/>
                  </a:cubicBezTo>
                  <a:cubicBezTo>
                    <a:pt x="23" y="97"/>
                    <a:pt x="22" y="95"/>
                    <a:pt x="21" y="94"/>
                  </a:cubicBezTo>
                  <a:cubicBezTo>
                    <a:pt x="13" y="84"/>
                    <a:pt x="8" y="73"/>
                    <a:pt x="8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22">
              <a:extLst>
                <a:ext uri="{FF2B5EF4-FFF2-40B4-BE49-F238E27FC236}">
                  <a16:creationId xmlns:a16="http://schemas.microsoft.com/office/drawing/2014/main" id="{D4E48550-9F39-43DE-BEC7-A8AB5D72C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159" y="3642078"/>
              <a:ext cx="71290" cy="71290"/>
            </a:xfrm>
            <a:custGeom>
              <a:avLst/>
              <a:gdLst>
                <a:gd name="T0" fmla="*/ 46919 w 36"/>
                <a:gd name="T1" fmla="*/ 13789 h 35"/>
                <a:gd name="T2" fmla="*/ 46919 w 36"/>
                <a:gd name="T3" fmla="*/ 48260 h 35"/>
                <a:gd name="T4" fmla="*/ 13406 w 36"/>
                <a:gd name="T5" fmla="*/ 48260 h 35"/>
                <a:gd name="T6" fmla="*/ 0 w 36"/>
                <a:gd name="T7" fmla="*/ 62049 h 35"/>
                <a:gd name="T8" fmla="*/ 13406 w 36"/>
                <a:gd name="T9" fmla="*/ 75837 h 35"/>
                <a:gd name="T10" fmla="*/ 46919 w 36"/>
                <a:gd name="T11" fmla="*/ 75837 h 35"/>
                <a:gd name="T12" fmla="*/ 46919 w 36"/>
                <a:gd name="T13" fmla="*/ 106861 h 35"/>
                <a:gd name="T14" fmla="*/ 60325 w 36"/>
                <a:gd name="T15" fmla="*/ 120650 h 35"/>
                <a:gd name="T16" fmla="*/ 73731 w 36"/>
                <a:gd name="T17" fmla="*/ 106861 h 35"/>
                <a:gd name="T18" fmla="*/ 73731 w 36"/>
                <a:gd name="T19" fmla="*/ 75837 h 35"/>
                <a:gd name="T20" fmla="*/ 107244 w 36"/>
                <a:gd name="T21" fmla="*/ 75837 h 35"/>
                <a:gd name="T22" fmla="*/ 120650 w 36"/>
                <a:gd name="T23" fmla="*/ 62049 h 35"/>
                <a:gd name="T24" fmla="*/ 107244 w 36"/>
                <a:gd name="T25" fmla="*/ 48260 h 35"/>
                <a:gd name="T26" fmla="*/ 73731 w 36"/>
                <a:gd name="T27" fmla="*/ 48260 h 35"/>
                <a:gd name="T28" fmla="*/ 73731 w 36"/>
                <a:gd name="T29" fmla="*/ 13789 h 35"/>
                <a:gd name="T30" fmla="*/ 60325 w 36"/>
                <a:gd name="T31" fmla="*/ 0 h 35"/>
                <a:gd name="T32" fmla="*/ 46919 w 36"/>
                <a:gd name="T33" fmla="*/ 1378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" h="35">
                  <a:moveTo>
                    <a:pt x="14" y="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2"/>
                    <a:pt x="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4"/>
                    <a:pt x="16" y="35"/>
                    <a:pt x="18" y="35"/>
                  </a:cubicBezTo>
                  <a:cubicBezTo>
                    <a:pt x="20" y="35"/>
                    <a:pt x="22" y="34"/>
                    <a:pt x="22" y="3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4" y="22"/>
                    <a:pt x="36" y="20"/>
                    <a:pt x="36" y="18"/>
                  </a:cubicBezTo>
                  <a:cubicBezTo>
                    <a:pt x="36" y="15"/>
                    <a:pt x="34" y="14"/>
                    <a:pt x="3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"/>
                    <a:pt x="20" y="0"/>
                    <a:pt x="18" y="0"/>
                  </a:cubicBezTo>
                  <a:cubicBezTo>
                    <a:pt x="16" y="0"/>
                    <a:pt x="14" y="2"/>
                    <a:pt x="1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1" name="Freeform 23">
            <a:extLst>
              <a:ext uri="{FF2B5EF4-FFF2-40B4-BE49-F238E27FC236}">
                <a16:creationId xmlns:a16="http://schemas.microsoft.com/office/drawing/2014/main" id="{846DBC23-C364-40E0-87F9-AA5ABD10A743}"/>
              </a:ext>
            </a:extLst>
          </p:cNvPr>
          <p:cNvSpPr>
            <a:spLocks noEditPoints="1"/>
          </p:cNvSpPr>
          <p:nvPr/>
        </p:nvSpPr>
        <p:spPr bwMode="auto">
          <a:xfrm>
            <a:off x="7760737" y="3367775"/>
            <a:ext cx="396796" cy="307234"/>
          </a:xfrm>
          <a:custGeom>
            <a:avLst/>
            <a:gdLst>
              <a:gd name="T0" fmla="*/ 304916 w 164"/>
              <a:gd name="T1" fmla="*/ 406312 h 126"/>
              <a:gd name="T2" fmla="*/ 311692 w 164"/>
              <a:gd name="T3" fmla="*/ 402898 h 126"/>
              <a:gd name="T4" fmla="*/ 396391 w 164"/>
              <a:gd name="T5" fmla="*/ 430213 h 126"/>
              <a:gd name="T6" fmla="*/ 498030 w 164"/>
              <a:gd name="T7" fmla="*/ 385826 h 126"/>
              <a:gd name="T8" fmla="*/ 498030 w 164"/>
              <a:gd name="T9" fmla="*/ 177548 h 126"/>
              <a:gd name="T10" fmla="*/ 457374 w 164"/>
              <a:gd name="T11" fmla="*/ 146819 h 126"/>
              <a:gd name="T12" fmla="*/ 457374 w 164"/>
              <a:gd name="T13" fmla="*/ 146819 h 126"/>
              <a:gd name="T14" fmla="*/ 233769 w 164"/>
              <a:gd name="T15" fmla="*/ 0 h 126"/>
              <a:gd name="T16" fmla="*/ 0 w 164"/>
              <a:gd name="T17" fmla="*/ 208278 h 126"/>
              <a:gd name="T18" fmla="*/ 47431 w 164"/>
              <a:gd name="T19" fmla="*/ 331196 h 126"/>
              <a:gd name="T20" fmla="*/ 20328 w 164"/>
              <a:gd name="T21" fmla="*/ 365340 h 126"/>
              <a:gd name="T22" fmla="*/ 10164 w 164"/>
              <a:gd name="T23" fmla="*/ 385826 h 126"/>
              <a:gd name="T24" fmla="*/ 27104 w 164"/>
              <a:gd name="T25" fmla="*/ 399484 h 126"/>
              <a:gd name="T26" fmla="*/ 115191 w 164"/>
              <a:gd name="T27" fmla="*/ 385826 h 126"/>
              <a:gd name="T28" fmla="*/ 233769 w 164"/>
              <a:gd name="T29" fmla="*/ 416555 h 126"/>
              <a:gd name="T30" fmla="*/ 304916 w 164"/>
              <a:gd name="T31" fmla="*/ 406312 h 126"/>
              <a:gd name="T32" fmla="*/ 481090 w 164"/>
              <a:gd name="T33" fmla="*/ 365340 h 126"/>
              <a:gd name="T34" fmla="*/ 396391 w 164"/>
              <a:gd name="T35" fmla="*/ 402898 h 126"/>
              <a:gd name="T36" fmla="*/ 311692 w 164"/>
              <a:gd name="T37" fmla="*/ 365340 h 126"/>
              <a:gd name="T38" fmla="*/ 277813 w 164"/>
              <a:gd name="T39" fmla="*/ 283394 h 126"/>
              <a:gd name="T40" fmla="*/ 311692 w 164"/>
              <a:gd name="T41" fmla="*/ 198035 h 126"/>
              <a:gd name="T42" fmla="*/ 396391 w 164"/>
              <a:gd name="T43" fmla="*/ 160476 h 126"/>
              <a:gd name="T44" fmla="*/ 481090 w 164"/>
              <a:gd name="T45" fmla="*/ 198035 h 126"/>
              <a:gd name="T46" fmla="*/ 481090 w 164"/>
              <a:gd name="T47" fmla="*/ 365340 h 126"/>
              <a:gd name="T48" fmla="*/ 108415 w 164"/>
              <a:gd name="T49" fmla="*/ 358511 h 126"/>
              <a:gd name="T50" fmla="*/ 50819 w 164"/>
              <a:gd name="T51" fmla="*/ 375583 h 126"/>
              <a:gd name="T52" fmla="*/ 74535 w 164"/>
              <a:gd name="T53" fmla="*/ 334610 h 126"/>
              <a:gd name="T54" fmla="*/ 71147 w 164"/>
              <a:gd name="T55" fmla="*/ 320953 h 126"/>
              <a:gd name="T56" fmla="*/ 27104 w 164"/>
              <a:gd name="T57" fmla="*/ 208278 h 126"/>
              <a:gd name="T58" fmla="*/ 233769 w 164"/>
              <a:gd name="T59" fmla="*/ 27315 h 126"/>
              <a:gd name="T60" fmla="*/ 423495 w 164"/>
              <a:gd name="T61" fmla="*/ 136576 h 126"/>
              <a:gd name="T62" fmla="*/ 396391 w 164"/>
              <a:gd name="T63" fmla="*/ 133161 h 126"/>
              <a:gd name="T64" fmla="*/ 291364 w 164"/>
              <a:gd name="T65" fmla="*/ 177548 h 126"/>
              <a:gd name="T66" fmla="*/ 250709 w 164"/>
              <a:gd name="T67" fmla="*/ 283394 h 126"/>
              <a:gd name="T68" fmla="*/ 287976 w 164"/>
              <a:gd name="T69" fmla="*/ 382412 h 126"/>
              <a:gd name="T70" fmla="*/ 233769 w 164"/>
              <a:gd name="T71" fmla="*/ 389240 h 126"/>
              <a:gd name="T72" fmla="*/ 121966 w 164"/>
              <a:gd name="T73" fmla="*/ 358511 h 126"/>
              <a:gd name="T74" fmla="*/ 108415 w 164"/>
              <a:gd name="T75" fmla="*/ 358511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4" h="126">
                <a:moveTo>
                  <a:pt x="90" y="119"/>
                </a:moveTo>
                <a:cubicBezTo>
                  <a:pt x="91" y="119"/>
                  <a:pt x="91" y="118"/>
                  <a:pt x="92" y="118"/>
                </a:cubicBezTo>
                <a:cubicBezTo>
                  <a:pt x="99" y="123"/>
                  <a:pt x="108" y="126"/>
                  <a:pt x="117" y="126"/>
                </a:cubicBezTo>
                <a:cubicBezTo>
                  <a:pt x="128" y="126"/>
                  <a:pt x="139" y="121"/>
                  <a:pt x="147" y="113"/>
                </a:cubicBezTo>
                <a:cubicBezTo>
                  <a:pt x="164" y="96"/>
                  <a:pt x="164" y="69"/>
                  <a:pt x="147" y="52"/>
                </a:cubicBezTo>
                <a:cubicBezTo>
                  <a:pt x="144" y="48"/>
                  <a:pt x="139" y="45"/>
                  <a:pt x="135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6" y="17"/>
                  <a:pt x="99" y="0"/>
                  <a:pt x="69" y="0"/>
                </a:cubicBezTo>
                <a:cubicBezTo>
                  <a:pt x="31" y="0"/>
                  <a:pt x="0" y="27"/>
                  <a:pt x="0" y="61"/>
                </a:cubicBezTo>
                <a:cubicBezTo>
                  <a:pt x="0" y="74"/>
                  <a:pt x="5" y="87"/>
                  <a:pt x="14" y="97"/>
                </a:cubicBezTo>
                <a:cubicBezTo>
                  <a:pt x="12" y="101"/>
                  <a:pt x="9" y="104"/>
                  <a:pt x="6" y="107"/>
                </a:cubicBezTo>
                <a:cubicBezTo>
                  <a:pt x="4" y="108"/>
                  <a:pt x="3" y="110"/>
                  <a:pt x="3" y="113"/>
                </a:cubicBezTo>
                <a:cubicBezTo>
                  <a:pt x="4" y="115"/>
                  <a:pt x="6" y="117"/>
                  <a:pt x="8" y="117"/>
                </a:cubicBezTo>
                <a:cubicBezTo>
                  <a:pt x="14" y="118"/>
                  <a:pt x="24" y="118"/>
                  <a:pt x="34" y="113"/>
                </a:cubicBezTo>
                <a:cubicBezTo>
                  <a:pt x="44" y="119"/>
                  <a:pt x="56" y="122"/>
                  <a:pt x="69" y="122"/>
                </a:cubicBezTo>
                <a:cubicBezTo>
                  <a:pt x="76" y="122"/>
                  <a:pt x="83" y="121"/>
                  <a:pt x="90" y="119"/>
                </a:cubicBezTo>
                <a:close/>
                <a:moveTo>
                  <a:pt x="142" y="107"/>
                </a:moveTo>
                <a:cubicBezTo>
                  <a:pt x="135" y="114"/>
                  <a:pt x="126" y="118"/>
                  <a:pt x="117" y="118"/>
                </a:cubicBezTo>
                <a:cubicBezTo>
                  <a:pt x="107" y="118"/>
                  <a:pt x="99" y="114"/>
                  <a:pt x="92" y="107"/>
                </a:cubicBezTo>
                <a:cubicBezTo>
                  <a:pt x="85" y="101"/>
                  <a:pt x="82" y="92"/>
                  <a:pt x="82" y="83"/>
                </a:cubicBezTo>
                <a:cubicBezTo>
                  <a:pt x="82" y="73"/>
                  <a:pt x="85" y="64"/>
                  <a:pt x="92" y="58"/>
                </a:cubicBezTo>
                <a:cubicBezTo>
                  <a:pt x="99" y="51"/>
                  <a:pt x="107" y="47"/>
                  <a:pt x="117" y="47"/>
                </a:cubicBezTo>
                <a:cubicBezTo>
                  <a:pt x="126" y="47"/>
                  <a:pt x="135" y="51"/>
                  <a:pt x="142" y="58"/>
                </a:cubicBezTo>
                <a:cubicBezTo>
                  <a:pt x="155" y="71"/>
                  <a:pt x="155" y="94"/>
                  <a:pt x="142" y="107"/>
                </a:cubicBezTo>
                <a:close/>
                <a:moveTo>
                  <a:pt x="32" y="105"/>
                </a:moveTo>
                <a:cubicBezTo>
                  <a:pt x="26" y="109"/>
                  <a:pt x="20" y="110"/>
                  <a:pt x="15" y="110"/>
                </a:cubicBezTo>
                <a:cubicBezTo>
                  <a:pt x="18" y="106"/>
                  <a:pt x="21" y="103"/>
                  <a:pt x="22" y="98"/>
                </a:cubicBezTo>
                <a:cubicBezTo>
                  <a:pt x="23" y="97"/>
                  <a:pt x="22" y="95"/>
                  <a:pt x="21" y="94"/>
                </a:cubicBezTo>
                <a:cubicBezTo>
                  <a:pt x="13" y="84"/>
                  <a:pt x="8" y="73"/>
                  <a:pt x="8" y="61"/>
                </a:cubicBezTo>
                <a:cubicBezTo>
                  <a:pt x="8" y="32"/>
                  <a:pt x="35" y="8"/>
                  <a:pt x="69" y="8"/>
                </a:cubicBezTo>
                <a:cubicBezTo>
                  <a:pt x="94" y="8"/>
                  <a:pt x="115" y="21"/>
                  <a:pt x="125" y="40"/>
                </a:cubicBezTo>
                <a:cubicBezTo>
                  <a:pt x="122" y="40"/>
                  <a:pt x="120" y="39"/>
                  <a:pt x="117" y="39"/>
                </a:cubicBezTo>
                <a:cubicBezTo>
                  <a:pt x="105" y="39"/>
                  <a:pt x="94" y="44"/>
                  <a:pt x="86" y="52"/>
                </a:cubicBezTo>
                <a:cubicBezTo>
                  <a:pt x="78" y="60"/>
                  <a:pt x="74" y="71"/>
                  <a:pt x="74" y="83"/>
                </a:cubicBezTo>
                <a:cubicBezTo>
                  <a:pt x="74" y="94"/>
                  <a:pt x="78" y="104"/>
                  <a:pt x="85" y="112"/>
                </a:cubicBezTo>
                <a:cubicBezTo>
                  <a:pt x="80" y="113"/>
                  <a:pt x="74" y="114"/>
                  <a:pt x="69" y="114"/>
                </a:cubicBezTo>
                <a:cubicBezTo>
                  <a:pt x="57" y="114"/>
                  <a:pt x="46" y="111"/>
                  <a:pt x="36" y="105"/>
                </a:cubicBezTo>
                <a:cubicBezTo>
                  <a:pt x="34" y="104"/>
                  <a:pt x="33" y="104"/>
                  <a:pt x="32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" name="Freeform 25">
            <a:extLst>
              <a:ext uri="{FF2B5EF4-FFF2-40B4-BE49-F238E27FC236}">
                <a16:creationId xmlns:a16="http://schemas.microsoft.com/office/drawing/2014/main" id="{7FC40B20-6EB3-4F26-BE42-F952782359D5}"/>
              </a:ext>
            </a:extLst>
          </p:cNvPr>
          <p:cNvSpPr>
            <a:spLocks noEditPoints="1"/>
          </p:cNvSpPr>
          <p:nvPr/>
        </p:nvSpPr>
        <p:spPr bwMode="auto">
          <a:xfrm>
            <a:off x="3778098" y="4367217"/>
            <a:ext cx="387726" cy="308366"/>
          </a:xfrm>
          <a:custGeom>
            <a:avLst/>
            <a:gdLst>
              <a:gd name="T0" fmla="*/ 312182 w 160"/>
              <a:gd name="T1" fmla="*/ 404384 h 126"/>
              <a:gd name="T2" fmla="*/ 397014 w 160"/>
              <a:gd name="T3" fmla="*/ 431800 h 126"/>
              <a:gd name="T4" fmla="*/ 498812 w 160"/>
              <a:gd name="T5" fmla="*/ 387249 h 126"/>
              <a:gd name="T6" fmla="*/ 542925 w 160"/>
              <a:gd name="T7" fmla="*/ 284440 h 126"/>
              <a:gd name="T8" fmla="*/ 498812 w 160"/>
              <a:gd name="T9" fmla="*/ 178203 h 126"/>
              <a:gd name="T10" fmla="*/ 458093 w 160"/>
              <a:gd name="T11" fmla="*/ 147360 h 126"/>
              <a:gd name="T12" fmla="*/ 458093 w 160"/>
              <a:gd name="T13" fmla="*/ 147360 h 126"/>
              <a:gd name="T14" fmla="*/ 234136 w 160"/>
              <a:gd name="T15" fmla="*/ 0 h 126"/>
              <a:gd name="T16" fmla="*/ 0 w 160"/>
              <a:gd name="T17" fmla="*/ 209046 h 126"/>
              <a:gd name="T18" fmla="*/ 47506 w 160"/>
              <a:gd name="T19" fmla="*/ 332417 h 126"/>
              <a:gd name="T20" fmla="*/ 20360 w 160"/>
              <a:gd name="T21" fmla="*/ 363260 h 126"/>
              <a:gd name="T22" fmla="*/ 10180 w 160"/>
              <a:gd name="T23" fmla="*/ 387249 h 126"/>
              <a:gd name="T24" fmla="*/ 27146 w 160"/>
              <a:gd name="T25" fmla="*/ 400957 h 126"/>
              <a:gd name="T26" fmla="*/ 115372 w 160"/>
              <a:gd name="T27" fmla="*/ 387249 h 126"/>
              <a:gd name="T28" fmla="*/ 234136 w 160"/>
              <a:gd name="T29" fmla="*/ 418092 h 126"/>
              <a:gd name="T30" fmla="*/ 305395 w 160"/>
              <a:gd name="T31" fmla="*/ 407811 h 126"/>
              <a:gd name="T32" fmla="*/ 312182 w 160"/>
              <a:gd name="T33" fmla="*/ 404384 h 126"/>
              <a:gd name="T34" fmla="*/ 515779 w 160"/>
              <a:gd name="T35" fmla="*/ 284440 h 126"/>
              <a:gd name="T36" fmla="*/ 481846 w 160"/>
              <a:gd name="T37" fmla="*/ 366687 h 126"/>
              <a:gd name="T38" fmla="*/ 397014 w 160"/>
              <a:gd name="T39" fmla="*/ 404384 h 126"/>
              <a:gd name="T40" fmla="*/ 312182 w 160"/>
              <a:gd name="T41" fmla="*/ 366687 h 126"/>
              <a:gd name="T42" fmla="*/ 312182 w 160"/>
              <a:gd name="T43" fmla="*/ 198765 h 126"/>
              <a:gd name="T44" fmla="*/ 397014 w 160"/>
              <a:gd name="T45" fmla="*/ 161068 h 126"/>
              <a:gd name="T46" fmla="*/ 481846 w 160"/>
              <a:gd name="T47" fmla="*/ 198765 h 126"/>
              <a:gd name="T48" fmla="*/ 515779 w 160"/>
              <a:gd name="T49" fmla="*/ 284440 h 126"/>
              <a:gd name="T50" fmla="*/ 122158 w 160"/>
              <a:gd name="T51" fmla="*/ 359833 h 126"/>
              <a:gd name="T52" fmla="*/ 108585 w 160"/>
              <a:gd name="T53" fmla="*/ 359833 h 126"/>
              <a:gd name="T54" fmla="*/ 50899 w 160"/>
              <a:gd name="T55" fmla="*/ 376968 h 126"/>
              <a:gd name="T56" fmla="*/ 74652 w 160"/>
              <a:gd name="T57" fmla="*/ 335844 h 126"/>
              <a:gd name="T58" fmla="*/ 71259 w 160"/>
              <a:gd name="T59" fmla="*/ 322137 h 126"/>
              <a:gd name="T60" fmla="*/ 27146 w 160"/>
              <a:gd name="T61" fmla="*/ 209046 h 126"/>
              <a:gd name="T62" fmla="*/ 234136 w 160"/>
              <a:gd name="T63" fmla="*/ 27416 h 126"/>
              <a:gd name="T64" fmla="*/ 424160 w 160"/>
              <a:gd name="T65" fmla="*/ 137079 h 126"/>
              <a:gd name="T66" fmla="*/ 397014 w 160"/>
              <a:gd name="T67" fmla="*/ 133652 h 126"/>
              <a:gd name="T68" fmla="*/ 291822 w 160"/>
              <a:gd name="T69" fmla="*/ 178203 h 126"/>
              <a:gd name="T70" fmla="*/ 288429 w 160"/>
              <a:gd name="T71" fmla="*/ 383822 h 126"/>
              <a:gd name="T72" fmla="*/ 234136 w 160"/>
              <a:gd name="T73" fmla="*/ 390676 h 126"/>
              <a:gd name="T74" fmla="*/ 122158 w 160"/>
              <a:gd name="T75" fmla="*/ 359833 h 126"/>
              <a:gd name="T76" fmla="*/ 349508 w 160"/>
              <a:gd name="T77" fmla="*/ 284440 h 126"/>
              <a:gd name="T78" fmla="*/ 363081 w 160"/>
              <a:gd name="T79" fmla="*/ 298148 h 126"/>
              <a:gd name="T80" fmla="*/ 430947 w 160"/>
              <a:gd name="T81" fmla="*/ 298148 h 126"/>
              <a:gd name="T82" fmla="*/ 444520 w 160"/>
              <a:gd name="T83" fmla="*/ 284440 h 126"/>
              <a:gd name="T84" fmla="*/ 430947 w 160"/>
              <a:gd name="T85" fmla="*/ 270732 h 126"/>
              <a:gd name="T86" fmla="*/ 363081 w 160"/>
              <a:gd name="T87" fmla="*/ 270732 h 126"/>
              <a:gd name="T88" fmla="*/ 349508 w 160"/>
              <a:gd name="T89" fmla="*/ 284440 h 12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26">
                <a:moveTo>
                  <a:pt x="92" y="118"/>
                </a:moveTo>
                <a:cubicBezTo>
                  <a:pt x="99" y="123"/>
                  <a:pt x="108" y="126"/>
                  <a:pt x="117" y="126"/>
                </a:cubicBezTo>
                <a:cubicBezTo>
                  <a:pt x="128" y="126"/>
                  <a:pt x="139" y="121"/>
                  <a:pt x="147" y="113"/>
                </a:cubicBezTo>
                <a:cubicBezTo>
                  <a:pt x="155" y="105"/>
                  <a:pt x="160" y="94"/>
                  <a:pt x="160" y="83"/>
                </a:cubicBezTo>
                <a:cubicBezTo>
                  <a:pt x="160" y="71"/>
                  <a:pt x="156" y="60"/>
                  <a:pt x="147" y="52"/>
                </a:cubicBezTo>
                <a:cubicBezTo>
                  <a:pt x="144" y="48"/>
                  <a:pt x="139" y="45"/>
                  <a:pt x="135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6" y="17"/>
                  <a:pt x="99" y="0"/>
                  <a:pt x="69" y="0"/>
                </a:cubicBezTo>
                <a:cubicBezTo>
                  <a:pt x="31" y="0"/>
                  <a:pt x="0" y="27"/>
                  <a:pt x="0" y="61"/>
                </a:cubicBezTo>
                <a:cubicBezTo>
                  <a:pt x="0" y="74"/>
                  <a:pt x="5" y="87"/>
                  <a:pt x="14" y="97"/>
                </a:cubicBezTo>
                <a:cubicBezTo>
                  <a:pt x="12" y="101"/>
                  <a:pt x="9" y="104"/>
                  <a:pt x="6" y="106"/>
                </a:cubicBezTo>
                <a:cubicBezTo>
                  <a:pt x="4" y="108"/>
                  <a:pt x="3" y="110"/>
                  <a:pt x="3" y="113"/>
                </a:cubicBezTo>
                <a:cubicBezTo>
                  <a:pt x="4" y="115"/>
                  <a:pt x="6" y="117"/>
                  <a:pt x="8" y="117"/>
                </a:cubicBezTo>
                <a:cubicBezTo>
                  <a:pt x="14" y="118"/>
                  <a:pt x="24" y="118"/>
                  <a:pt x="34" y="113"/>
                </a:cubicBezTo>
                <a:cubicBezTo>
                  <a:pt x="44" y="119"/>
                  <a:pt x="56" y="122"/>
                  <a:pt x="69" y="122"/>
                </a:cubicBezTo>
                <a:cubicBezTo>
                  <a:pt x="76" y="122"/>
                  <a:pt x="83" y="121"/>
                  <a:pt x="90" y="119"/>
                </a:cubicBezTo>
                <a:cubicBezTo>
                  <a:pt x="91" y="119"/>
                  <a:pt x="91" y="118"/>
                  <a:pt x="92" y="118"/>
                </a:cubicBezTo>
                <a:close/>
                <a:moveTo>
                  <a:pt x="152" y="83"/>
                </a:moveTo>
                <a:cubicBezTo>
                  <a:pt x="152" y="92"/>
                  <a:pt x="148" y="101"/>
                  <a:pt x="142" y="107"/>
                </a:cubicBezTo>
                <a:cubicBezTo>
                  <a:pt x="135" y="114"/>
                  <a:pt x="126" y="118"/>
                  <a:pt x="117" y="118"/>
                </a:cubicBezTo>
                <a:cubicBezTo>
                  <a:pt x="107" y="118"/>
                  <a:pt x="99" y="114"/>
                  <a:pt x="92" y="107"/>
                </a:cubicBezTo>
                <a:cubicBezTo>
                  <a:pt x="78" y="94"/>
                  <a:pt x="78" y="71"/>
                  <a:pt x="92" y="58"/>
                </a:cubicBezTo>
                <a:cubicBezTo>
                  <a:pt x="99" y="51"/>
                  <a:pt x="107" y="47"/>
                  <a:pt x="117" y="47"/>
                </a:cubicBezTo>
                <a:cubicBezTo>
                  <a:pt x="126" y="47"/>
                  <a:pt x="135" y="51"/>
                  <a:pt x="142" y="58"/>
                </a:cubicBezTo>
                <a:cubicBezTo>
                  <a:pt x="148" y="64"/>
                  <a:pt x="152" y="73"/>
                  <a:pt x="152" y="83"/>
                </a:cubicBezTo>
                <a:close/>
                <a:moveTo>
                  <a:pt x="36" y="105"/>
                </a:moveTo>
                <a:cubicBezTo>
                  <a:pt x="34" y="104"/>
                  <a:pt x="33" y="104"/>
                  <a:pt x="32" y="105"/>
                </a:cubicBezTo>
                <a:cubicBezTo>
                  <a:pt x="26" y="109"/>
                  <a:pt x="20" y="109"/>
                  <a:pt x="15" y="110"/>
                </a:cubicBezTo>
                <a:cubicBezTo>
                  <a:pt x="18" y="106"/>
                  <a:pt x="20" y="103"/>
                  <a:pt x="22" y="98"/>
                </a:cubicBezTo>
                <a:cubicBezTo>
                  <a:pt x="23" y="97"/>
                  <a:pt x="22" y="95"/>
                  <a:pt x="21" y="94"/>
                </a:cubicBezTo>
                <a:cubicBezTo>
                  <a:pt x="13" y="84"/>
                  <a:pt x="8" y="73"/>
                  <a:pt x="8" y="61"/>
                </a:cubicBezTo>
                <a:cubicBezTo>
                  <a:pt x="8" y="32"/>
                  <a:pt x="35" y="8"/>
                  <a:pt x="69" y="8"/>
                </a:cubicBezTo>
                <a:cubicBezTo>
                  <a:pt x="94" y="8"/>
                  <a:pt x="115" y="21"/>
                  <a:pt x="125" y="40"/>
                </a:cubicBezTo>
                <a:cubicBezTo>
                  <a:pt x="122" y="40"/>
                  <a:pt x="119" y="39"/>
                  <a:pt x="117" y="39"/>
                </a:cubicBezTo>
                <a:cubicBezTo>
                  <a:pt x="105" y="39"/>
                  <a:pt x="94" y="44"/>
                  <a:pt x="86" y="52"/>
                </a:cubicBezTo>
                <a:cubicBezTo>
                  <a:pt x="70" y="68"/>
                  <a:pt x="69" y="95"/>
                  <a:pt x="85" y="112"/>
                </a:cubicBezTo>
                <a:cubicBezTo>
                  <a:pt x="80" y="113"/>
                  <a:pt x="74" y="114"/>
                  <a:pt x="69" y="114"/>
                </a:cubicBezTo>
                <a:cubicBezTo>
                  <a:pt x="57" y="114"/>
                  <a:pt x="46" y="111"/>
                  <a:pt x="36" y="105"/>
                </a:cubicBezTo>
                <a:close/>
                <a:moveTo>
                  <a:pt x="103" y="83"/>
                </a:moveTo>
                <a:cubicBezTo>
                  <a:pt x="103" y="85"/>
                  <a:pt x="105" y="87"/>
                  <a:pt x="107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29" y="87"/>
                  <a:pt x="131" y="85"/>
                  <a:pt x="131" y="83"/>
                </a:cubicBezTo>
                <a:cubicBezTo>
                  <a:pt x="131" y="80"/>
                  <a:pt x="129" y="79"/>
                  <a:pt x="127" y="79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5" y="79"/>
                  <a:pt x="103" y="80"/>
                  <a:pt x="103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" name="Freeform 26">
            <a:extLst>
              <a:ext uri="{FF2B5EF4-FFF2-40B4-BE49-F238E27FC236}">
                <a16:creationId xmlns:a16="http://schemas.microsoft.com/office/drawing/2014/main" id="{4240CC44-4418-4F1B-8450-7D0562C4F0DC}"/>
              </a:ext>
            </a:extLst>
          </p:cNvPr>
          <p:cNvSpPr>
            <a:spLocks noEditPoints="1"/>
          </p:cNvSpPr>
          <p:nvPr/>
        </p:nvSpPr>
        <p:spPr bwMode="auto">
          <a:xfrm>
            <a:off x="3761382" y="5368365"/>
            <a:ext cx="389994" cy="300432"/>
          </a:xfrm>
          <a:custGeom>
            <a:avLst/>
            <a:gdLst>
              <a:gd name="T0" fmla="*/ 10176 w 161"/>
              <a:gd name="T1" fmla="*/ 372805 h 123"/>
              <a:gd name="T2" fmla="*/ 111934 w 161"/>
              <a:gd name="T3" fmla="*/ 376225 h 123"/>
              <a:gd name="T4" fmla="*/ 295098 w 161"/>
              <a:gd name="T5" fmla="*/ 393326 h 123"/>
              <a:gd name="T6" fmla="*/ 288314 w 161"/>
              <a:gd name="T7" fmla="*/ 369385 h 123"/>
              <a:gd name="T8" fmla="*/ 118717 w 161"/>
              <a:gd name="T9" fmla="*/ 348863 h 123"/>
              <a:gd name="T10" fmla="*/ 50879 w 161"/>
              <a:gd name="T11" fmla="*/ 362544 h 123"/>
              <a:gd name="T12" fmla="*/ 71230 w 161"/>
              <a:gd name="T13" fmla="*/ 311241 h 123"/>
              <a:gd name="T14" fmla="*/ 227259 w 161"/>
              <a:gd name="T15" fmla="*/ 27362 h 123"/>
              <a:gd name="T16" fmla="*/ 440950 w 161"/>
              <a:gd name="T17" fmla="*/ 194953 h 123"/>
              <a:gd name="T18" fmla="*/ 227259 w 161"/>
              <a:gd name="T19" fmla="*/ 0 h 123"/>
              <a:gd name="T20" fmla="*/ 44095 w 161"/>
              <a:gd name="T21" fmla="*/ 321501 h 123"/>
              <a:gd name="T22" fmla="*/ 227259 w 161"/>
              <a:gd name="T23" fmla="*/ 188113 h 123"/>
              <a:gd name="T24" fmla="*/ 227259 w 161"/>
              <a:gd name="T25" fmla="*/ 215474 h 123"/>
              <a:gd name="T26" fmla="*/ 227259 w 161"/>
              <a:gd name="T27" fmla="*/ 188113 h 123"/>
              <a:gd name="T28" fmla="*/ 179772 w 161"/>
              <a:gd name="T29" fmla="*/ 201793 h 123"/>
              <a:gd name="T30" fmla="*/ 149245 w 161"/>
              <a:gd name="T31" fmla="*/ 201793 h 123"/>
              <a:gd name="T32" fmla="*/ 288314 w 161"/>
              <a:gd name="T33" fmla="*/ 188113 h 123"/>
              <a:gd name="T34" fmla="*/ 288314 w 161"/>
              <a:gd name="T35" fmla="*/ 215474 h 123"/>
              <a:gd name="T36" fmla="*/ 288314 w 161"/>
              <a:gd name="T37" fmla="*/ 188113 h 123"/>
              <a:gd name="T38" fmla="*/ 512181 w 161"/>
              <a:gd name="T39" fmla="*/ 331762 h 123"/>
              <a:gd name="T40" fmla="*/ 529140 w 161"/>
              <a:gd name="T41" fmla="*/ 345443 h 123"/>
              <a:gd name="T42" fmla="*/ 539316 w 161"/>
              <a:gd name="T43" fmla="*/ 324922 h 123"/>
              <a:gd name="T44" fmla="*/ 505397 w 161"/>
              <a:gd name="T45" fmla="*/ 280459 h 123"/>
              <a:gd name="T46" fmla="*/ 457910 w 161"/>
              <a:gd name="T47" fmla="*/ 314661 h 123"/>
              <a:gd name="T48" fmla="*/ 478261 w 161"/>
              <a:gd name="T49" fmla="*/ 335182 h 123"/>
              <a:gd name="T50" fmla="*/ 410423 w 161"/>
              <a:gd name="T51" fmla="*/ 393326 h 123"/>
              <a:gd name="T52" fmla="*/ 335801 w 161"/>
              <a:gd name="T53" fmla="*/ 369385 h 123"/>
              <a:gd name="T54" fmla="*/ 410423 w 161"/>
              <a:gd name="T55" fmla="*/ 420688 h 123"/>
              <a:gd name="T56" fmla="*/ 318841 w 161"/>
              <a:gd name="T57" fmla="*/ 345443 h 123"/>
              <a:gd name="T58" fmla="*/ 362936 w 161"/>
              <a:gd name="T59" fmla="*/ 307820 h 123"/>
              <a:gd name="T60" fmla="*/ 345976 w 161"/>
              <a:gd name="T61" fmla="*/ 287299 h 123"/>
              <a:gd name="T62" fmla="*/ 410423 w 161"/>
              <a:gd name="T63" fmla="*/ 235996 h 123"/>
              <a:gd name="T64" fmla="*/ 485045 w 161"/>
              <a:gd name="T65" fmla="*/ 259937 h 123"/>
              <a:gd name="T66" fmla="*/ 410423 w 161"/>
              <a:gd name="T67" fmla="*/ 208634 h 123"/>
              <a:gd name="T68" fmla="*/ 305273 w 161"/>
              <a:gd name="T69" fmla="*/ 283879 h 123"/>
              <a:gd name="T70" fmla="*/ 281530 w 161"/>
              <a:gd name="T71" fmla="*/ 297560 h 123"/>
              <a:gd name="T72" fmla="*/ 318841 w 161"/>
              <a:gd name="T73" fmla="*/ 345443 h 1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1" h="123">
                <a:moveTo>
                  <a:pt x="6" y="103"/>
                </a:moveTo>
                <a:cubicBezTo>
                  <a:pt x="4" y="104"/>
                  <a:pt x="3" y="107"/>
                  <a:pt x="3" y="109"/>
                </a:cubicBezTo>
                <a:cubicBezTo>
                  <a:pt x="4" y="112"/>
                  <a:pt x="6" y="113"/>
                  <a:pt x="8" y="114"/>
                </a:cubicBezTo>
                <a:cubicBezTo>
                  <a:pt x="13" y="114"/>
                  <a:pt x="23" y="115"/>
                  <a:pt x="33" y="110"/>
                </a:cubicBezTo>
                <a:cubicBezTo>
                  <a:pt x="43" y="115"/>
                  <a:pt x="55" y="118"/>
                  <a:pt x="67" y="118"/>
                </a:cubicBezTo>
                <a:cubicBezTo>
                  <a:pt x="74" y="118"/>
                  <a:pt x="81" y="117"/>
                  <a:pt x="87" y="115"/>
                </a:cubicBezTo>
                <a:cubicBezTo>
                  <a:pt x="89" y="115"/>
                  <a:pt x="91" y="112"/>
                  <a:pt x="90" y="110"/>
                </a:cubicBezTo>
                <a:cubicBezTo>
                  <a:pt x="89" y="108"/>
                  <a:pt x="87" y="107"/>
                  <a:pt x="85" y="108"/>
                </a:cubicBezTo>
                <a:cubicBezTo>
                  <a:pt x="79" y="109"/>
                  <a:pt x="73" y="110"/>
                  <a:pt x="67" y="110"/>
                </a:cubicBezTo>
                <a:cubicBezTo>
                  <a:pt x="55" y="110"/>
                  <a:pt x="44" y="107"/>
                  <a:pt x="35" y="102"/>
                </a:cubicBezTo>
                <a:cubicBezTo>
                  <a:pt x="33" y="101"/>
                  <a:pt x="32" y="101"/>
                  <a:pt x="31" y="102"/>
                </a:cubicBezTo>
                <a:cubicBezTo>
                  <a:pt x="25" y="105"/>
                  <a:pt x="19" y="106"/>
                  <a:pt x="15" y="106"/>
                </a:cubicBezTo>
                <a:cubicBezTo>
                  <a:pt x="18" y="103"/>
                  <a:pt x="20" y="99"/>
                  <a:pt x="22" y="95"/>
                </a:cubicBezTo>
                <a:cubicBezTo>
                  <a:pt x="22" y="94"/>
                  <a:pt x="22" y="92"/>
                  <a:pt x="21" y="91"/>
                </a:cubicBezTo>
                <a:cubicBezTo>
                  <a:pt x="12" y="82"/>
                  <a:pt x="8" y="71"/>
                  <a:pt x="8" y="59"/>
                </a:cubicBezTo>
                <a:cubicBezTo>
                  <a:pt x="8" y="31"/>
                  <a:pt x="34" y="8"/>
                  <a:pt x="67" y="8"/>
                </a:cubicBezTo>
                <a:cubicBezTo>
                  <a:pt x="97" y="8"/>
                  <a:pt x="122" y="28"/>
                  <a:pt x="125" y="53"/>
                </a:cubicBezTo>
                <a:cubicBezTo>
                  <a:pt x="125" y="56"/>
                  <a:pt x="127" y="57"/>
                  <a:pt x="130" y="57"/>
                </a:cubicBezTo>
                <a:cubicBezTo>
                  <a:pt x="132" y="57"/>
                  <a:pt x="133" y="55"/>
                  <a:pt x="133" y="52"/>
                </a:cubicBezTo>
                <a:cubicBezTo>
                  <a:pt x="129" y="23"/>
                  <a:pt x="101" y="0"/>
                  <a:pt x="67" y="0"/>
                </a:cubicBezTo>
                <a:cubicBezTo>
                  <a:pt x="30" y="0"/>
                  <a:pt x="0" y="27"/>
                  <a:pt x="0" y="59"/>
                </a:cubicBezTo>
                <a:cubicBezTo>
                  <a:pt x="0" y="72"/>
                  <a:pt x="5" y="84"/>
                  <a:pt x="13" y="94"/>
                </a:cubicBezTo>
                <a:cubicBezTo>
                  <a:pt x="12" y="98"/>
                  <a:pt x="9" y="101"/>
                  <a:pt x="6" y="103"/>
                </a:cubicBezTo>
                <a:close/>
                <a:moveTo>
                  <a:pt x="67" y="55"/>
                </a:moveTo>
                <a:cubicBezTo>
                  <a:pt x="69" y="55"/>
                  <a:pt x="71" y="57"/>
                  <a:pt x="71" y="59"/>
                </a:cubicBezTo>
                <a:cubicBezTo>
                  <a:pt x="71" y="61"/>
                  <a:pt x="69" y="63"/>
                  <a:pt x="67" y="63"/>
                </a:cubicBezTo>
                <a:cubicBezTo>
                  <a:pt x="64" y="63"/>
                  <a:pt x="62" y="61"/>
                  <a:pt x="62" y="59"/>
                </a:cubicBezTo>
                <a:cubicBezTo>
                  <a:pt x="62" y="57"/>
                  <a:pt x="64" y="55"/>
                  <a:pt x="67" y="55"/>
                </a:cubicBezTo>
                <a:close/>
                <a:moveTo>
                  <a:pt x="48" y="55"/>
                </a:moveTo>
                <a:cubicBezTo>
                  <a:pt x="51" y="55"/>
                  <a:pt x="53" y="57"/>
                  <a:pt x="53" y="59"/>
                </a:cubicBezTo>
                <a:cubicBezTo>
                  <a:pt x="53" y="61"/>
                  <a:pt x="51" y="63"/>
                  <a:pt x="48" y="63"/>
                </a:cubicBezTo>
                <a:cubicBezTo>
                  <a:pt x="46" y="63"/>
                  <a:pt x="44" y="61"/>
                  <a:pt x="44" y="59"/>
                </a:cubicBezTo>
                <a:cubicBezTo>
                  <a:pt x="44" y="57"/>
                  <a:pt x="46" y="55"/>
                  <a:pt x="48" y="55"/>
                </a:cubicBezTo>
                <a:close/>
                <a:moveTo>
                  <a:pt x="85" y="55"/>
                </a:moveTo>
                <a:cubicBezTo>
                  <a:pt x="87" y="55"/>
                  <a:pt x="89" y="57"/>
                  <a:pt x="89" y="59"/>
                </a:cubicBezTo>
                <a:cubicBezTo>
                  <a:pt x="89" y="61"/>
                  <a:pt x="87" y="63"/>
                  <a:pt x="85" y="63"/>
                </a:cubicBezTo>
                <a:cubicBezTo>
                  <a:pt x="83" y="63"/>
                  <a:pt x="81" y="61"/>
                  <a:pt x="81" y="59"/>
                </a:cubicBezTo>
                <a:cubicBezTo>
                  <a:pt x="81" y="57"/>
                  <a:pt x="83" y="55"/>
                  <a:pt x="85" y="55"/>
                </a:cubicBezTo>
                <a:close/>
                <a:moveTo>
                  <a:pt x="121" y="123"/>
                </a:moveTo>
                <a:cubicBezTo>
                  <a:pt x="136" y="123"/>
                  <a:pt x="149" y="112"/>
                  <a:pt x="151" y="97"/>
                </a:cubicBezTo>
                <a:cubicBezTo>
                  <a:pt x="153" y="100"/>
                  <a:pt x="153" y="100"/>
                  <a:pt x="153" y="100"/>
                </a:cubicBezTo>
                <a:cubicBezTo>
                  <a:pt x="153" y="101"/>
                  <a:pt x="155" y="101"/>
                  <a:pt x="156" y="101"/>
                </a:cubicBezTo>
                <a:cubicBezTo>
                  <a:pt x="157" y="101"/>
                  <a:pt x="158" y="101"/>
                  <a:pt x="158" y="101"/>
                </a:cubicBezTo>
                <a:cubicBezTo>
                  <a:pt x="160" y="99"/>
                  <a:pt x="161" y="97"/>
                  <a:pt x="159" y="95"/>
                </a:cubicBezTo>
                <a:cubicBezTo>
                  <a:pt x="152" y="84"/>
                  <a:pt x="152" y="84"/>
                  <a:pt x="152" y="84"/>
                </a:cubicBezTo>
                <a:cubicBezTo>
                  <a:pt x="151" y="83"/>
                  <a:pt x="150" y="82"/>
                  <a:pt x="149" y="82"/>
                </a:cubicBezTo>
                <a:cubicBezTo>
                  <a:pt x="148" y="82"/>
                  <a:pt x="146" y="82"/>
                  <a:pt x="146" y="83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34" y="94"/>
                  <a:pt x="134" y="96"/>
                  <a:pt x="135" y="98"/>
                </a:cubicBezTo>
                <a:cubicBezTo>
                  <a:pt x="136" y="99"/>
                  <a:pt x="139" y="99"/>
                  <a:pt x="141" y="98"/>
                </a:cubicBezTo>
                <a:cubicBezTo>
                  <a:pt x="143" y="95"/>
                  <a:pt x="143" y="95"/>
                  <a:pt x="143" y="95"/>
                </a:cubicBezTo>
                <a:cubicBezTo>
                  <a:pt x="142" y="106"/>
                  <a:pt x="132" y="115"/>
                  <a:pt x="121" y="115"/>
                </a:cubicBezTo>
                <a:cubicBezTo>
                  <a:pt x="115" y="115"/>
                  <a:pt x="109" y="112"/>
                  <a:pt x="105" y="108"/>
                </a:cubicBezTo>
                <a:cubicBezTo>
                  <a:pt x="103" y="106"/>
                  <a:pt x="101" y="106"/>
                  <a:pt x="99" y="108"/>
                </a:cubicBezTo>
                <a:cubicBezTo>
                  <a:pt x="98" y="110"/>
                  <a:pt x="98" y="112"/>
                  <a:pt x="99" y="114"/>
                </a:cubicBezTo>
                <a:cubicBezTo>
                  <a:pt x="105" y="120"/>
                  <a:pt x="113" y="123"/>
                  <a:pt x="121" y="123"/>
                </a:cubicBezTo>
                <a:close/>
                <a:moveTo>
                  <a:pt x="94" y="101"/>
                </a:moveTo>
                <a:cubicBezTo>
                  <a:pt x="94" y="101"/>
                  <a:pt x="94" y="101"/>
                  <a:pt x="94" y="101"/>
                </a:cubicBezTo>
                <a:cubicBezTo>
                  <a:pt x="95" y="101"/>
                  <a:pt x="96" y="100"/>
                  <a:pt x="97" y="10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9" y="89"/>
                  <a:pt x="109" y="86"/>
                  <a:pt x="107" y="85"/>
                </a:cubicBezTo>
                <a:cubicBezTo>
                  <a:pt x="106" y="83"/>
                  <a:pt x="103" y="83"/>
                  <a:pt x="102" y="84"/>
                </a:cubicBezTo>
                <a:cubicBezTo>
                  <a:pt x="99" y="87"/>
                  <a:pt x="99" y="87"/>
                  <a:pt x="99" y="87"/>
                </a:cubicBezTo>
                <a:cubicBezTo>
                  <a:pt x="101" y="77"/>
                  <a:pt x="110" y="69"/>
                  <a:pt x="121" y="69"/>
                </a:cubicBezTo>
                <a:cubicBezTo>
                  <a:pt x="127" y="69"/>
                  <a:pt x="133" y="72"/>
                  <a:pt x="137" y="76"/>
                </a:cubicBezTo>
                <a:cubicBezTo>
                  <a:pt x="139" y="77"/>
                  <a:pt x="141" y="77"/>
                  <a:pt x="143" y="76"/>
                </a:cubicBezTo>
                <a:cubicBezTo>
                  <a:pt x="144" y="74"/>
                  <a:pt x="144" y="72"/>
                  <a:pt x="143" y="70"/>
                </a:cubicBezTo>
                <a:cubicBezTo>
                  <a:pt x="137" y="64"/>
                  <a:pt x="129" y="61"/>
                  <a:pt x="121" y="61"/>
                </a:cubicBezTo>
                <a:cubicBezTo>
                  <a:pt x="106" y="61"/>
                  <a:pt x="94" y="71"/>
                  <a:pt x="91" y="85"/>
                </a:cubicBezTo>
                <a:cubicBezTo>
                  <a:pt x="90" y="83"/>
                  <a:pt x="90" y="83"/>
                  <a:pt x="90" y="83"/>
                </a:cubicBezTo>
                <a:cubicBezTo>
                  <a:pt x="88" y="81"/>
                  <a:pt x="86" y="80"/>
                  <a:pt x="84" y="82"/>
                </a:cubicBezTo>
                <a:cubicBezTo>
                  <a:pt x="82" y="83"/>
                  <a:pt x="82" y="85"/>
                  <a:pt x="83" y="87"/>
                </a:cubicBezTo>
                <a:cubicBezTo>
                  <a:pt x="91" y="99"/>
                  <a:pt x="91" y="99"/>
                  <a:pt x="91" y="99"/>
                </a:cubicBezTo>
                <a:cubicBezTo>
                  <a:pt x="91" y="100"/>
                  <a:pt x="92" y="100"/>
                  <a:pt x="94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D6A95B5-633A-497B-960F-DA5C50EDAED5}"/>
              </a:ext>
            </a:extLst>
          </p:cNvPr>
          <p:cNvGrpSpPr/>
          <p:nvPr/>
        </p:nvGrpSpPr>
        <p:grpSpPr>
          <a:xfrm>
            <a:off x="4734143" y="5332282"/>
            <a:ext cx="455626" cy="372600"/>
            <a:chOff x="3607242" y="5907372"/>
            <a:chExt cx="376985" cy="308291"/>
          </a:xfrm>
        </p:grpSpPr>
        <p:sp>
          <p:nvSpPr>
            <p:cNvPr id="95" name="Freeform 27">
              <a:extLst>
                <a:ext uri="{FF2B5EF4-FFF2-40B4-BE49-F238E27FC236}">
                  <a16:creationId xmlns:a16="http://schemas.microsoft.com/office/drawing/2014/main" id="{BB01992C-AC2A-4948-A60F-2B59D1DE29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5331" y="5907372"/>
              <a:ext cx="258896" cy="227004"/>
            </a:xfrm>
            <a:custGeom>
              <a:avLst/>
              <a:gdLst>
                <a:gd name="T0" fmla="*/ 50948 w 129"/>
                <a:gd name="T1" fmla="*/ 0 h 112"/>
                <a:gd name="T2" fmla="*/ 0 w 129"/>
                <a:gd name="T3" fmla="*/ 51452 h 112"/>
                <a:gd name="T4" fmla="*/ 0 w 129"/>
                <a:gd name="T5" fmla="*/ 253830 h 112"/>
                <a:gd name="T6" fmla="*/ 50948 w 129"/>
                <a:gd name="T7" fmla="*/ 301852 h 112"/>
                <a:gd name="T8" fmla="*/ 275117 w 129"/>
                <a:gd name="T9" fmla="*/ 301852 h 112"/>
                <a:gd name="T10" fmla="*/ 339651 w 129"/>
                <a:gd name="T11" fmla="*/ 377315 h 112"/>
                <a:gd name="T12" fmla="*/ 353237 w 129"/>
                <a:gd name="T13" fmla="*/ 384175 h 112"/>
                <a:gd name="T14" fmla="*/ 373616 w 129"/>
                <a:gd name="T15" fmla="*/ 363594 h 112"/>
                <a:gd name="T16" fmla="*/ 373616 w 129"/>
                <a:gd name="T17" fmla="*/ 301852 h 112"/>
                <a:gd name="T18" fmla="*/ 387202 w 129"/>
                <a:gd name="T19" fmla="*/ 301852 h 112"/>
                <a:gd name="T20" fmla="*/ 438150 w 129"/>
                <a:gd name="T21" fmla="*/ 253830 h 112"/>
                <a:gd name="T22" fmla="*/ 438150 w 129"/>
                <a:gd name="T23" fmla="*/ 51452 h 112"/>
                <a:gd name="T24" fmla="*/ 387202 w 129"/>
                <a:gd name="T25" fmla="*/ 0 h 112"/>
                <a:gd name="T26" fmla="*/ 50948 w 129"/>
                <a:gd name="T27" fmla="*/ 0 h 112"/>
                <a:gd name="T28" fmla="*/ 410978 w 129"/>
                <a:gd name="T29" fmla="*/ 51452 h 112"/>
                <a:gd name="T30" fmla="*/ 410978 w 129"/>
                <a:gd name="T31" fmla="*/ 253830 h 112"/>
                <a:gd name="T32" fmla="*/ 387202 w 129"/>
                <a:gd name="T33" fmla="*/ 274411 h 112"/>
                <a:gd name="T34" fmla="*/ 360030 w 129"/>
                <a:gd name="T35" fmla="*/ 274411 h 112"/>
                <a:gd name="T36" fmla="*/ 346444 w 129"/>
                <a:gd name="T37" fmla="*/ 288131 h 112"/>
                <a:gd name="T38" fmla="*/ 346444 w 129"/>
                <a:gd name="T39" fmla="*/ 343013 h 112"/>
                <a:gd name="T40" fmla="*/ 292100 w 129"/>
                <a:gd name="T41" fmla="*/ 281271 h 112"/>
                <a:gd name="T42" fmla="*/ 281910 w 129"/>
                <a:gd name="T43" fmla="*/ 274411 h 112"/>
                <a:gd name="T44" fmla="*/ 50948 w 129"/>
                <a:gd name="T45" fmla="*/ 274411 h 112"/>
                <a:gd name="T46" fmla="*/ 27172 w 129"/>
                <a:gd name="T47" fmla="*/ 253830 h 112"/>
                <a:gd name="T48" fmla="*/ 27172 w 129"/>
                <a:gd name="T49" fmla="*/ 51452 h 112"/>
                <a:gd name="T50" fmla="*/ 50948 w 129"/>
                <a:gd name="T51" fmla="*/ 27441 h 112"/>
                <a:gd name="T52" fmla="*/ 387202 w 129"/>
                <a:gd name="T53" fmla="*/ 27441 h 112"/>
                <a:gd name="T54" fmla="*/ 410978 w 129"/>
                <a:gd name="T55" fmla="*/ 51452 h 11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9" h="112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2"/>
                    <a:pt x="7" y="88"/>
                    <a:pt x="15" y="88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100" y="110"/>
                    <a:pt x="100" y="110"/>
                    <a:pt x="100" y="110"/>
                  </a:cubicBezTo>
                  <a:cubicBezTo>
                    <a:pt x="101" y="111"/>
                    <a:pt x="102" y="112"/>
                    <a:pt x="104" y="112"/>
                  </a:cubicBezTo>
                  <a:cubicBezTo>
                    <a:pt x="107" y="112"/>
                    <a:pt x="110" y="109"/>
                    <a:pt x="110" y="106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22" y="88"/>
                    <a:pt x="129" y="82"/>
                    <a:pt x="129" y="74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7"/>
                    <a:pt x="122" y="0"/>
                    <a:pt x="114" y="0"/>
                  </a:cubicBezTo>
                  <a:lnTo>
                    <a:pt x="15" y="0"/>
                  </a:lnTo>
                  <a:close/>
                  <a:moveTo>
                    <a:pt x="121" y="15"/>
                  </a:moveTo>
                  <a:cubicBezTo>
                    <a:pt x="121" y="74"/>
                    <a:pt x="121" y="74"/>
                    <a:pt x="121" y="74"/>
                  </a:cubicBezTo>
                  <a:cubicBezTo>
                    <a:pt x="121" y="77"/>
                    <a:pt x="118" y="80"/>
                    <a:pt x="114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4" y="80"/>
                    <a:pt x="102" y="82"/>
                    <a:pt x="102" y="84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86" y="82"/>
                    <a:pt x="86" y="82"/>
                    <a:pt x="86" y="82"/>
                  </a:cubicBezTo>
                  <a:cubicBezTo>
                    <a:pt x="85" y="81"/>
                    <a:pt x="84" y="80"/>
                    <a:pt x="83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1" y="80"/>
                    <a:pt x="8" y="77"/>
                    <a:pt x="8" y="7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1"/>
                    <a:pt x="11" y="8"/>
                    <a:pt x="15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8" y="8"/>
                    <a:pt x="121" y="11"/>
                    <a:pt x="12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28">
              <a:extLst>
                <a:ext uri="{FF2B5EF4-FFF2-40B4-BE49-F238E27FC236}">
                  <a16:creationId xmlns:a16="http://schemas.microsoft.com/office/drawing/2014/main" id="{F767D22F-0B23-4358-BF27-2603301F6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242" y="5989597"/>
              <a:ext cx="220438" cy="226066"/>
            </a:xfrm>
            <a:custGeom>
              <a:avLst/>
              <a:gdLst>
                <a:gd name="T0" fmla="*/ 78004 w 110"/>
                <a:gd name="T1" fmla="*/ 382588 h 112"/>
                <a:gd name="T2" fmla="*/ 84787 w 110"/>
                <a:gd name="T3" fmla="*/ 382588 h 112"/>
                <a:gd name="T4" fmla="*/ 98353 w 110"/>
                <a:gd name="T5" fmla="*/ 375756 h 112"/>
                <a:gd name="T6" fmla="*/ 162791 w 110"/>
                <a:gd name="T7" fmla="*/ 300605 h 112"/>
                <a:gd name="T8" fmla="*/ 359497 w 110"/>
                <a:gd name="T9" fmla="*/ 300605 h 112"/>
                <a:gd name="T10" fmla="*/ 373063 w 110"/>
                <a:gd name="T11" fmla="*/ 286941 h 112"/>
                <a:gd name="T12" fmla="*/ 359497 w 110"/>
                <a:gd name="T13" fmla="*/ 273277 h 112"/>
                <a:gd name="T14" fmla="*/ 156008 w 110"/>
                <a:gd name="T15" fmla="*/ 273277 h 112"/>
                <a:gd name="T16" fmla="*/ 145834 w 110"/>
                <a:gd name="T17" fmla="*/ 280109 h 112"/>
                <a:gd name="T18" fmla="*/ 91570 w 110"/>
                <a:gd name="T19" fmla="*/ 345012 h 112"/>
                <a:gd name="T20" fmla="*/ 91570 w 110"/>
                <a:gd name="T21" fmla="*/ 286941 h 112"/>
                <a:gd name="T22" fmla="*/ 78004 w 110"/>
                <a:gd name="T23" fmla="*/ 273277 h 112"/>
                <a:gd name="T24" fmla="*/ 50872 w 110"/>
                <a:gd name="T25" fmla="*/ 273277 h 112"/>
                <a:gd name="T26" fmla="*/ 27132 w 110"/>
                <a:gd name="T27" fmla="*/ 252781 h 112"/>
                <a:gd name="T28" fmla="*/ 27132 w 110"/>
                <a:gd name="T29" fmla="*/ 51239 h 112"/>
                <a:gd name="T30" fmla="*/ 50872 w 110"/>
                <a:gd name="T31" fmla="*/ 27328 h 112"/>
                <a:gd name="T32" fmla="*/ 64438 w 110"/>
                <a:gd name="T33" fmla="*/ 13664 h 112"/>
                <a:gd name="T34" fmla="*/ 50872 w 110"/>
                <a:gd name="T35" fmla="*/ 0 h 112"/>
                <a:gd name="T36" fmla="*/ 0 w 110"/>
                <a:gd name="T37" fmla="*/ 51239 h 112"/>
                <a:gd name="T38" fmla="*/ 0 w 110"/>
                <a:gd name="T39" fmla="*/ 252781 h 112"/>
                <a:gd name="T40" fmla="*/ 50872 w 110"/>
                <a:gd name="T41" fmla="*/ 300605 h 112"/>
                <a:gd name="T42" fmla="*/ 64438 w 110"/>
                <a:gd name="T43" fmla="*/ 300605 h 112"/>
                <a:gd name="T44" fmla="*/ 64438 w 110"/>
                <a:gd name="T45" fmla="*/ 362092 h 112"/>
                <a:gd name="T46" fmla="*/ 78004 w 110"/>
                <a:gd name="T47" fmla="*/ 382588 h 1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0" h="112">
                  <a:moveTo>
                    <a:pt x="23" y="112"/>
                  </a:moveTo>
                  <a:cubicBezTo>
                    <a:pt x="24" y="112"/>
                    <a:pt x="24" y="112"/>
                    <a:pt x="25" y="112"/>
                  </a:cubicBezTo>
                  <a:cubicBezTo>
                    <a:pt x="27" y="112"/>
                    <a:pt x="28" y="111"/>
                    <a:pt x="29" y="11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9" y="88"/>
                    <a:pt x="110" y="87"/>
                    <a:pt x="110" y="84"/>
                  </a:cubicBezTo>
                  <a:cubicBezTo>
                    <a:pt x="110" y="82"/>
                    <a:pt x="109" y="80"/>
                    <a:pt x="10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5" y="80"/>
                    <a:pt x="44" y="81"/>
                    <a:pt x="43" y="82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2"/>
                    <a:pt x="25" y="80"/>
                    <a:pt x="23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1" y="80"/>
                    <a:pt x="8" y="77"/>
                    <a:pt x="8" y="7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1"/>
                    <a:pt x="11" y="8"/>
                    <a:pt x="15" y="8"/>
                  </a:cubicBezTo>
                  <a:cubicBezTo>
                    <a:pt x="17" y="8"/>
                    <a:pt x="19" y="6"/>
                    <a:pt x="19" y="4"/>
                  </a:cubicBezTo>
                  <a:cubicBezTo>
                    <a:pt x="19" y="2"/>
                    <a:pt x="17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2"/>
                    <a:pt x="7" y="88"/>
                    <a:pt x="15" y="88"/>
                  </a:cubicBezTo>
                  <a:cubicBezTo>
                    <a:pt x="19" y="88"/>
                    <a:pt x="19" y="88"/>
                    <a:pt x="19" y="88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9" y="109"/>
                    <a:pt x="20" y="111"/>
                    <a:pt x="23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Oval 29">
              <a:extLst>
                <a:ext uri="{FF2B5EF4-FFF2-40B4-BE49-F238E27FC236}">
                  <a16:creationId xmlns:a16="http://schemas.microsoft.com/office/drawing/2014/main" id="{954FBF40-C39D-4DA2-B156-4F46038BC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717" y="5962295"/>
              <a:ext cx="48124" cy="4572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" name="Oval 30">
              <a:extLst>
                <a:ext uri="{FF2B5EF4-FFF2-40B4-BE49-F238E27FC236}">
                  <a16:creationId xmlns:a16="http://schemas.microsoft.com/office/drawing/2014/main" id="{F54893D6-376F-495F-A653-95A4E9ED1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742" y="5962295"/>
              <a:ext cx="48124" cy="4572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" name="Oval 31">
              <a:extLst>
                <a:ext uri="{FF2B5EF4-FFF2-40B4-BE49-F238E27FC236}">
                  <a16:creationId xmlns:a16="http://schemas.microsoft.com/office/drawing/2014/main" id="{FB086205-CBE7-4488-BE1F-60B015E4E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688" y="5962293"/>
              <a:ext cx="45720" cy="457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74490E6-45D9-4319-97B5-127A90E40B0A}"/>
              </a:ext>
            </a:extLst>
          </p:cNvPr>
          <p:cNvGrpSpPr/>
          <p:nvPr/>
        </p:nvGrpSpPr>
        <p:grpSpPr>
          <a:xfrm>
            <a:off x="3772331" y="1346798"/>
            <a:ext cx="387726" cy="344644"/>
            <a:chOff x="3767691" y="1377573"/>
            <a:chExt cx="320806" cy="285160"/>
          </a:xfrm>
        </p:grpSpPr>
        <p:sp>
          <p:nvSpPr>
            <p:cNvPr id="100" name="Freeform 39">
              <a:extLst>
                <a:ext uri="{FF2B5EF4-FFF2-40B4-BE49-F238E27FC236}">
                  <a16:creationId xmlns:a16="http://schemas.microsoft.com/office/drawing/2014/main" id="{25C2B744-B667-448E-8F13-E8063604A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691" y="1377573"/>
              <a:ext cx="320806" cy="285160"/>
            </a:xfrm>
            <a:custGeom>
              <a:avLst/>
              <a:gdLst>
                <a:gd name="T0" fmla="*/ 200204 w 160"/>
                <a:gd name="T1" fmla="*/ 475755 h 141"/>
                <a:gd name="T2" fmla="*/ 271463 w 160"/>
                <a:gd name="T3" fmla="*/ 482600 h 141"/>
                <a:gd name="T4" fmla="*/ 542925 w 160"/>
                <a:gd name="T5" fmla="*/ 243011 h 141"/>
                <a:gd name="T6" fmla="*/ 271463 w 160"/>
                <a:gd name="T7" fmla="*/ 0 h 141"/>
                <a:gd name="T8" fmla="*/ 0 w 160"/>
                <a:gd name="T9" fmla="*/ 243011 h 141"/>
                <a:gd name="T10" fmla="*/ 54293 w 160"/>
                <a:gd name="T11" fmla="*/ 386765 h 141"/>
                <a:gd name="T12" fmla="*/ 23753 w 160"/>
                <a:gd name="T13" fmla="*/ 427837 h 141"/>
                <a:gd name="T14" fmla="*/ 13573 w 160"/>
                <a:gd name="T15" fmla="*/ 448373 h 141"/>
                <a:gd name="T16" fmla="*/ 30540 w 160"/>
                <a:gd name="T17" fmla="*/ 465487 h 141"/>
                <a:gd name="T18" fmla="*/ 139125 w 160"/>
                <a:gd name="T19" fmla="*/ 444950 h 141"/>
                <a:gd name="T20" fmla="*/ 142518 w 160"/>
                <a:gd name="T21" fmla="*/ 427837 h 141"/>
                <a:gd name="T22" fmla="*/ 125551 w 160"/>
                <a:gd name="T23" fmla="*/ 420991 h 141"/>
                <a:gd name="T24" fmla="*/ 50899 w 160"/>
                <a:gd name="T25" fmla="*/ 438105 h 141"/>
                <a:gd name="T26" fmla="*/ 84832 w 160"/>
                <a:gd name="T27" fmla="*/ 390187 h 141"/>
                <a:gd name="T28" fmla="*/ 81439 w 160"/>
                <a:gd name="T29" fmla="*/ 376496 h 141"/>
                <a:gd name="T30" fmla="*/ 27146 w 160"/>
                <a:gd name="T31" fmla="*/ 243011 h 141"/>
                <a:gd name="T32" fmla="*/ 271463 w 160"/>
                <a:gd name="T33" fmla="*/ 27382 h 141"/>
                <a:gd name="T34" fmla="*/ 515779 w 160"/>
                <a:gd name="T35" fmla="*/ 243011 h 141"/>
                <a:gd name="T36" fmla="*/ 271463 w 160"/>
                <a:gd name="T37" fmla="*/ 455218 h 141"/>
                <a:gd name="T38" fmla="*/ 203597 w 160"/>
                <a:gd name="T39" fmla="*/ 448373 h 141"/>
                <a:gd name="T40" fmla="*/ 190024 w 160"/>
                <a:gd name="T41" fmla="*/ 458641 h 141"/>
                <a:gd name="T42" fmla="*/ 200204 w 160"/>
                <a:gd name="T43" fmla="*/ 475755 h 1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0" h="141">
                  <a:moveTo>
                    <a:pt x="59" y="139"/>
                  </a:moveTo>
                  <a:cubicBezTo>
                    <a:pt x="65" y="140"/>
                    <a:pt x="73" y="141"/>
                    <a:pt x="80" y="141"/>
                  </a:cubicBezTo>
                  <a:cubicBezTo>
                    <a:pt x="124" y="141"/>
                    <a:pt x="160" y="110"/>
                    <a:pt x="160" y="71"/>
                  </a:cubicBezTo>
                  <a:cubicBezTo>
                    <a:pt x="160" y="32"/>
                    <a:pt x="124" y="0"/>
                    <a:pt x="80" y="0"/>
                  </a:cubicBezTo>
                  <a:cubicBezTo>
                    <a:pt x="36" y="0"/>
                    <a:pt x="0" y="32"/>
                    <a:pt x="0" y="71"/>
                  </a:cubicBezTo>
                  <a:cubicBezTo>
                    <a:pt x="0" y="86"/>
                    <a:pt x="6" y="101"/>
                    <a:pt x="16" y="113"/>
                  </a:cubicBezTo>
                  <a:cubicBezTo>
                    <a:pt x="14" y="118"/>
                    <a:pt x="11" y="122"/>
                    <a:pt x="7" y="125"/>
                  </a:cubicBezTo>
                  <a:cubicBezTo>
                    <a:pt x="5" y="126"/>
                    <a:pt x="3" y="129"/>
                    <a:pt x="4" y="131"/>
                  </a:cubicBezTo>
                  <a:cubicBezTo>
                    <a:pt x="5" y="134"/>
                    <a:pt x="7" y="135"/>
                    <a:pt x="9" y="136"/>
                  </a:cubicBezTo>
                  <a:cubicBezTo>
                    <a:pt x="16" y="137"/>
                    <a:pt x="29" y="137"/>
                    <a:pt x="41" y="130"/>
                  </a:cubicBezTo>
                  <a:cubicBezTo>
                    <a:pt x="43" y="129"/>
                    <a:pt x="43" y="126"/>
                    <a:pt x="42" y="125"/>
                  </a:cubicBezTo>
                  <a:cubicBezTo>
                    <a:pt x="41" y="123"/>
                    <a:pt x="39" y="122"/>
                    <a:pt x="37" y="123"/>
                  </a:cubicBezTo>
                  <a:cubicBezTo>
                    <a:pt x="29" y="128"/>
                    <a:pt x="21" y="129"/>
                    <a:pt x="15" y="128"/>
                  </a:cubicBezTo>
                  <a:cubicBezTo>
                    <a:pt x="19" y="125"/>
                    <a:pt x="22" y="120"/>
                    <a:pt x="25" y="114"/>
                  </a:cubicBezTo>
                  <a:cubicBezTo>
                    <a:pt x="25" y="113"/>
                    <a:pt x="25" y="111"/>
                    <a:pt x="24" y="110"/>
                  </a:cubicBezTo>
                  <a:cubicBezTo>
                    <a:pt x="13" y="99"/>
                    <a:pt x="8" y="85"/>
                    <a:pt x="8" y="71"/>
                  </a:cubicBezTo>
                  <a:cubicBezTo>
                    <a:pt x="8" y="36"/>
                    <a:pt x="40" y="8"/>
                    <a:pt x="80" y="8"/>
                  </a:cubicBezTo>
                  <a:cubicBezTo>
                    <a:pt x="120" y="8"/>
                    <a:pt x="152" y="36"/>
                    <a:pt x="152" y="71"/>
                  </a:cubicBezTo>
                  <a:cubicBezTo>
                    <a:pt x="152" y="105"/>
                    <a:pt x="120" y="133"/>
                    <a:pt x="80" y="133"/>
                  </a:cubicBezTo>
                  <a:cubicBezTo>
                    <a:pt x="73" y="133"/>
                    <a:pt x="67" y="132"/>
                    <a:pt x="60" y="131"/>
                  </a:cubicBezTo>
                  <a:cubicBezTo>
                    <a:pt x="58" y="130"/>
                    <a:pt x="56" y="132"/>
                    <a:pt x="56" y="134"/>
                  </a:cubicBezTo>
                  <a:cubicBezTo>
                    <a:pt x="55" y="136"/>
                    <a:pt x="56" y="138"/>
                    <a:pt x="59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0">
              <a:extLst>
                <a:ext uri="{FF2B5EF4-FFF2-40B4-BE49-F238E27FC236}">
                  <a16:creationId xmlns:a16="http://schemas.microsoft.com/office/drawing/2014/main" id="{94104719-0FDD-48D7-9B9E-F73F78CAB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448" y="1565556"/>
              <a:ext cx="115292" cy="45720"/>
            </a:xfrm>
            <a:custGeom>
              <a:avLst/>
              <a:gdLst>
                <a:gd name="T0" fmla="*/ 6820 w 54"/>
                <a:gd name="T1" fmla="*/ 69548 h 21"/>
                <a:gd name="T2" fmla="*/ 13641 w 54"/>
                <a:gd name="T3" fmla="*/ 73025 h 21"/>
                <a:gd name="T4" fmla="*/ 27281 w 54"/>
                <a:gd name="T5" fmla="*/ 66070 h 21"/>
                <a:gd name="T6" fmla="*/ 92075 w 54"/>
                <a:gd name="T7" fmla="*/ 27819 h 21"/>
                <a:gd name="T8" fmla="*/ 156869 w 54"/>
                <a:gd name="T9" fmla="*/ 62593 h 21"/>
                <a:gd name="T10" fmla="*/ 177330 w 54"/>
                <a:gd name="T11" fmla="*/ 69548 h 21"/>
                <a:gd name="T12" fmla="*/ 180740 w 54"/>
                <a:gd name="T13" fmla="*/ 48683 h 21"/>
                <a:gd name="T14" fmla="*/ 92075 w 54"/>
                <a:gd name="T15" fmla="*/ 0 h 21"/>
                <a:gd name="T16" fmla="*/ 3410 w 54"/>
                <a:gd name="T17" fmla="*/ 52161 h 21"/>
                <a:gd name="T18" fmla="*/ 6820 w 54"/>
                <a:gd name="T19" fmla="*/ 69548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21">
                  <a:moveTo>
                    <a:pt x="2" y="20"/>
                  </a:moveTo>
                  <a:cubicBezTo>
                    <a:pt x="3" y="20"/>
                    <a:pt x="4" y="21"/>
                    <a:pt x="4" y="21"/>
                  </a:cubicBezTo>
                  <a:cubicBezTo>
                    <a:pt x="6" y="21"/>
                    <a:pt x="7" y="20"/>
                    <a:pt x="8" y="19"/>
                  </a:cubicBezTo>
                  <a:cubicBezTo>
                    <a:pt x="11" y="12"/>
                    <a:pt x="19" y="8"/>
                    <a:pt x="27" y="8"/>
                  </a:cubicBezTo>
                  <a:cubicBezTo>
                    <a:pt x="35" y="8"/>
                    <a:pt x="43" y="12"/>
                    <a:pt x="46" y="18"/>
                  </a:cubicBezTo>
                  <a:cubicBezTo>
                    <a:pt x="47" y="20"/>
                    <a:pt x="50" y="21"/>
                    <a:pt x="52" y="20"/>
                  </a:cubicBezTo>
                  <a:cubicBezTo>
                    <a:pt x="54" y="19"/>
                    <a:pt x="54" y="16"/>
                    <a:pt x="53" y="14"/>
                  </a:cubicBezTo>
                  <a:cubicBezTo>
                    <a:pt x="48" y="6"/>
                    <a:pt x="38" y="0"/>
                    <a:pt x="27" y="0"/>
                  </a:cubicBezTo>
                  <a:cubicBezTo>
                    <a:pt x="16" y="0"/>
                    <a:pt x="6" y="6"/>
                    <a:pt x="1" y="15"/>
                  </a:cubicBezTo>
                  <a:cubicBezTo>
                    <a:pt x="0" y="17"/>
                    <a:pt x="1" y="19"/>
                    <a:pt x="2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1">
              <a:extLst>
                <a:ext uri="{FF2B5EF4-FFF2-40B4-BE49-F238E27FC236}">
                  <a16:creationId xmlns:a16="http://schemas.microsoft.com/office/drawing/2014/main" id="{266D864F-7381-4677-B344-E85E5B57F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690" y="1445974"/>
              <a:ext cx="56282" cy="56282"/>
            </a:xfrm>
            <a:custGeom>
              <a:avLst/>
              <a:gdLst>
                <a:gd name="T0" fmla="*/ 6804 w 28"/>
                <a:gd name="T1" fmla="*/ 88446 h 28"/>
                <a:gd name="T2" fmla="*/ 17009 w 28"/>
                <a:gd name="T3" fmla="*/ 95250 h 28"/>
                <a:gd name="T4" fmla="*/ 23813 w 28"/>
                <a:gd name="T5" fmla="*/ 95250 h 28"/>
                <a:gd name="T6" fmla="*/ 88446 w 28"/>
                <a:gd name="T7" fmla="*/ 57830 h 28"/>
                <a:gd name="T8" fmla="*/ 95250 w 28"/>
                <a:gd name="T9" fmla="*/ 44223 h 28"/>
                <a:gd name="T10" fmla="*/ 85045 w 28"/>
                <a:gd name="T11" fmla="*/ 34018 h 28"/>
                <a:gd name="T12" fmla="*/ 20411 w 28"/>
                <a:gd name="T13" fmla="*/ 3402 h 28"/>
                <a:gd name="T14" fmla="*/ 3402 w 28"/>
                <a:gd name="T15" fmla="*/ 10205 h 28"/>
                <a:gd name="T16" fmla="*/ 10205 w 28"/>
                <a:gd name="T17" fmla="*/ 30616 h 28"/>
                <a:gd name="T18" fmla="*/ 51027 w 28"/>
                <a:gd name="T19" fmla="*/ 47625 h 28"/>
                <a:gd name="T20" fmla="*/ 10205 w 28"/>
                <a:gd name="T21" fmla="*/ 71438 h 28"/>
                <a:gd name="T22" fmla="*/ 6804 w 28"/>
                <a:gd name="T23" fmla="*/ 88446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28">
                  <a:moveTo>
                    <a:pt x="2" y="26"/>
                  </a:moveTo>
                  <a:cubicBezTo>
                    <a:pt x="2" y="28"/>
                    <a:pt x="4" y="28"/>
                    <a:pt x="5" y="28"/>
                  </a:cubicBezTo>
                  <a:cubicBezTo>
                    <a:pt x="6" y="28"/>
                    <a:pt x="7" y="28"/>
                    <a:pt x="7" y="2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6"/>
                    <a:pt x="28" y="14"/>
                    <a:pt x="28" y="13"/>
                  </a:cubicBezTo>
                  <a:cubicBezTo>
                    <a:pt x="27" y="11"/>
                    <a:pt x="26" y="10"/>
                    <a:pt x="2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1" y="8"/>
                    <a:pt x="3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2"/>
                    <a:pt x="1" y="24"/>
                    <a:pt x="2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2">
              <a:extLst>
                <a:ext uri="{FF2B5EF4-FFF2-40B4-BE49-F238E27FC236}">
                  <a16:creationId xmlns:a16="http://schemas.microsoft.com/office/drawing/2014/main" id="{A8937425-B823-4D06-89B7-36134E3DD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215" y="1445974"/>
              <a:ext cx="56282" cy="56282"/>
            </a:xfrm>
            <a:custGeom>
              <a:avLst/>
              <a:gdLst>
                <a:gd name="T0" fmla="*/ 91848 w 28"/>
                <a:gd name="T1" fmla="*/ 10205 h 28"/>
                <a:gd name="T2" fmla="*/ 74839 w 28"/>
                <a:gd name="T3" fmla="*/ 3402 h 28"/>
                <a:gd name="T4" fmla="*/ 10205 w 28"/>
                <a:gd name="T5" fmla="*/ 34018 h 28"/>
                <a:gd name="T6" fmla="*/ 3402 w 28"/>
                <a:gd name="T7" fmla="*/ 44223 h 28"/>
                <a:gd name="T8" fmla="*/ 6804 w 28"/>
                <a:gd name="T9" fmla="*/ 57830 h 28"/>
                <a:gd name="T10" fmla="*/ 71438 w 28"/>
                <a:gd name="T11" fmla="*/ 95250 h 28"/>
                <a:gd name="T12" fmla="*/ 78241 w 28"/>
                <a:gd name="T13" fmla="*/ 95250 h 28"/>
                <a:gd name="T14" fmla="*/ 88446 w 28"/>
                <a:gd name="T15" fmla="*/ 88446 h 28"/>
                <a:gd name="T16" fmla="*/ 85045 w 28"/>
                <a:gd name="T17" fmla="*/ 71438 h 28"/>
                <a:gd name="T18" fmla="*/ 44223 w 28"/>
                <a:gd name="T19" fmla="*/ 47625 h 28"/>
                <a:gd name="T20" fmla="*/ 85045 w 28"/>
                <a:gd name="T21" fmla="*/ 30616 h 28"/>
                <a:gd name="T22" fmla="*/ 91848 w 28"/>
                <a:gd name="T23" fmla="*/ 1020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28">
                  <a:moveTo>
                    <a:pt x="27" y="3"/>
                  </a:moveTo>
                  <a:cubicBezTo>
                    <a:pt x="26" y="1"/>
                    <a:pt x="24" y="0"/>
                    <a:pt x="22" y="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1" y="11"/>
                    <a:pt x="1" y="13"/>
                  </a:cubicBezTo>
                  <a:cubicBezTo>
                    <a:pt x="0" y="14"/>
                    <a:pt x="1" y="16"/>
                    <a:pt x="2" y="1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4"/>
                    <a:pt x="27" y="22"/>
                    <a:pt x="25" y="21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7" y="8"/>
                    <a:pt x="28" y="5"/>
                    <a:pt x="2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4" name="Freeform 43">
            <a:extLst>
              <a:ext uri="{FF2B5EF4-FFF2-40B4-BE49-F238E27FC236}">
                <a16:creationId xmlns:a16="http://schemas.microsoft.com/office/drawing/2014/main" id="{875A4393-6C1E-40C4-9CB3-A8D69E69C73A}"/>
              </a:ext>
            </a:extLst>
          </p:cNvPr>
          <p:cNvSpPr>
            <a:spLocks noEditPoints="1"/>
          </p:cNvSpPr>
          <p:nvPr/>
        </p:nvSpPr>
        <p:spPr bwMode="auto">
          <a:xfrm>
            <a:off x="7757312" y="1347365"/>
            <a:ext cx="387726" cy="343510"/>
          </a:xfrm>
          <a:custGeom>
            <a:avLst/>
            <a:gdLst>
              <a:gd name="T0" fmla="*/ 271463 w 160"/>
              <a:gd name="T1" fmla="*/ 0 h 141"/>
              <a:gd name="T2" fmla="*/ 0 w 160"/>
              <a:gd name="T3" fmla="*/ 242212 h 141"/>
              <a:gd name="T4" fmla="*/ 54293 w 160"/>
              <a:gd name="T5" fmla="*/ 385493 h 141"/>
              <a:gd name="T6" fmla="*/ 23753 w 160"/>
              <a:gd name="T7" fmla="*/ 426430 h 141"/>
              <a:gd name="T8" fmla="*/ 13573 w 160"/>
              <a:gd name="T9" fmla="*/ 446899 h 141"/>
              <a:gd name="T10" fmla="*/ 30540 w 160"/>
              <a:gd name="T11" fmla="*/ 463956 h 141"/>
              <a:gd name="T12" fmla="*/ 139125 w 160"/>
              <a:gd name="T13" fmla="*/ 443487 h 141"/>
              <a:gd name="T14" fmla="*/ 142518 w 160"/>
              <a:gd name="T15" fmla="*/ 426430 h 141"/>
              <a:gd name="T16" fmla="*/ 125551 w 160"/>
              <a:gd name="T17" fmla="*/ 419607 h 141"/>
              <a:gd name="T18" fmla="*/ 50899 w 160"/>
              <a:gd name="T19" fmla="*/ 436664 h 141"/>
              <a:gd name="T20" fmla="*/ 84832 w 160"/>
              <a:gd name="T21" fmla="*/ 388904 h 141"/>
              <a:gd name="T22" fmla="*/ 81439 w 160"/>
              <a:gd name="T23" fmla="*/ 375258 h 141"/>
              <a:gd name="T24" fmla="*/ 27146 w 160"/>
              <a:gd name="T25" fmla="*/ 242212 h 141"/>
              <a:gd name="T26" fmla="*/ 271463 w 160"/>
              <a:gd name="T27" fmla="*/ 27292 h 141"/>
              <a:gd name="T28" fmla="*/ 515779 w 160"/>
              <a:gd name="T29" fmla="*/ 242212 h 141"/>
              <a:gd name="T30" fmla="*/ 271463 w 160"/>
              <a:gd name="T31" fmla="*/ 453721 h 141"/>
              <a:gd name="T32" fmla="*/ 203597 w 160"/>
              <a:gd name="T33" fmla="*/ 446899 h 141"/>
              <a:gd name="T34" fmla="*/ 190024 w 160"/>
              <a:gd name="T35" fmla="*/ 457133 h 141"/>
              <a:gd name="T36" fmla="*/ 200204 w 160"/>
              <a:gd name="T37" fmla="*/ 474190 h 141"/>
              <a:gd name="T38" fmla="*/ 271463 w 160"/>
              <a:gd name="T39" fmla="*/ 481013 h 141"/>
              <a:gd name="T40" fmla="*/ 542925 w 160"/>
              <a:gd name="T41" fmla="*/ 242212 h 141"/>
              <a:gd name="T42" fmla="*/ 271463 w 160"/>
              <a:gd name="T43" fmla="*/ 0 h 141"/>
              <a:gd name="T44" fmla="*/ 271463 w 160"/>
              <a:gd name="T45" fmla="*/ 221744 h 141"/>
              <a:gd name="T46" fmla="*/ 288429 w 160"/>
              <a:gd name="T47" fmla="*/ 242212 h 141"/>
              <a:gd name="T48" fmla="*/ 271463 w 160"/>
              <a:gd name="T49" fmla="*/ 259269 h 141"/>
              <a:gd name="T50" fmla="*/ 254496 w 160"/>
              <a:gd name="T51" fmla="*/ 242212 h 141"/>
              <a:gd name="T52" fmla="*/ 271463 w 160"/>
              <a:gd name="T53" fmla="*/ 221744 h 141"/>
              <a:gd name="T54" fmla="*/ 196810 w 160"/>
              <a:gd name="T55" fmla="*/ 221744 h 141"/>
              <a:gd name="T56" fmla="*/ 213777 w 160"/>
              <a:gd name="T57" fmla="*/ 242212 h 141"/>
              <a:gd name="T58" fmla="*/ 196810 w 160"/>
              <a:gd name="T59" fmla="*/ 259269 h 141"/>
              <a:gd name="T60" fmla="*/ 179844 w 160"/>
              <a:gd name="T61" fmla="*/ 242212 h 141"/>
              <a:gd name="T62" fmla="*/ 196810 w 160"/>
              <a:gd name="T63" fmla="*/ 221744 h 141"/>
              <a:gd name="T64" fmla="*/ 346115 w 160"/>
              <a:gd name="T65" fmla="*/ 221744 h 141"/>
              <a:gd name="T66" fmla="*/ 363081 w 160"/>
              <a:gd name="T67" fmla="*/ 242212 h 141"/>
              <a:gd name="T68" fmla="*/ 346115 w 160"/>
              <a:gd name="T69" fmla="*/ 259269 h 141"/>
              <a:gd name="T70" fmla="*/ 329148 w 160"/>
              <a:gd name="T71" fmla="*/ 242212 h 141"/>
              <a:gd name="T72" fmla="*/ 346115 w 160"/>
              <a:gd name="T73" fmla="*/ 221744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41">
                <a:moveTo>
                  <a:pt x="80" y="0"/>
                </a:move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6" y="137"/>
                  <a:pt x="29" y="137"/>
                  <a:pt x="41" y="130"/>
                </a:cubicBezTo>
                <a:cubicBezTo>
                  <a:pt x="43" y="129"/>
                  <a:pt x="43" y="126"/>
                  <a:pt x="42" y="125"/>
                </a:cubicBezTo>
                <a:cubicBezTo>
                  <a:pt x="41" y="123"/>
                  <a:pt x="39" y="122"/>
                  <a:pt x="37" y="123"/>
                </a:cubicBezTo>
                <a:cubicBezTo>
                  <a:pt x="29" y="128"/>
                  <a:pt x="21" y="129"/>
                  <a:pt x="15" y="128"/>
                </a:cubicBezTo>
                <a:cubicBezTo>
                  <a:pt x="19" y="125"/>
                  <a:pt x="22" y="120"/>
                  <a:pt x="25" y="114"/>
                </a:cubicBezTo>
                <a:cubicBezTo>
                  <a:pt x="25" y="113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ubicBezTo>
                  <a:pt x="73" y="133"/>
                  <a:pt x="67" y="132"/>
                  <a:pt x="60" y="131"/>
                </a:cubicBezTo>
                <a:cubicBezTo>
                  <a:pt x="58" y="130"/>
                  <a:pt x="56" y="132"/>
                  <a:pt x="56" y="134"/>
                </a:cubicBezTo>
                <a:cubicBezTo>
                  <a:pt x="55" y="136"/>
                  <a:pt x="56" y="138"/>
                  <a:pt x="59" y="139"/>
                </a:cubicBezTo>
                <a:cubicBezTo>
                  <a:pt x="65" y="140"/>
                  <a:pt x="73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lose/>
                <a:moveTo>
                  <a:pt x="80" y="65"/>
                </a:moveTo>
                <a:cubicBezTo>
                  <a:pt x="83" y="65"/>
                  <a:pt x="85" y="68"/>
                  <a:pt x="85" y="71"/>
                </a:cubicBezTo>
                <a:cubicBezTo>
                  <a:pt x="85" y="73"/>
                  <a:pt x="83" y="76"/>
                  <a:pt x="80" y="76"/>
                </a:cubicBezTo>
                <a:cubicBezTo>
                  <a:pt x="77" y="76"/>
                  <a:pt x="75" y="73"/>
                  <a:pt x="75" y="71"/>
                </a:cubicBezTo>
                <a:cubicBezTo>
                  <a:pt x="75" y="68"/>
                  <a:pt x="77" y="65"/>
                  <a:pt x="80" y="65"/>
                </a:cubicBezTo>
                <a:close/>
                <a:moveTo>
                  <a:pt x="58" y="65"/>
                </a:moveTo>
                <a:cubicBezTo>
                  <a:pt x="61" y="65"/>
                  <a:pt x="63" y="68"/>
                  <a:pt x="63" y="71"/>
                </a:cubicBezTo>
                <a:cubicBezTo>
                  <a:pt x="63" y="73"/>
                  <a:pt x="61" y="76"/>
                  <a:pt x="58" y="76"/>
                </a:cubicBezTo>
                <a:cubicBezTo>
                  <a:pt x="55" y="76"/>
                  <a:pt x="53" y="73"/>
                  <a:pt x="53" y="71"/>
                </a:cubicBezTo>
                <a:cubicBezTo>
                  <a:pt x="53" y="68"/>
                  <a:pt x="55" y="65"/>
                  <a:pt x="58" y="65"/>
                </a:cubicBezTo>
                <a:close/>
                <a:moveTo>
                  <a:pt x="102" y="65"/>
                </a:moveTo>
                <a:cubicBezTo>
                  <a:pt x="105" y="65"/>
                  <a:pt x="107" y="68"/>
                  <a:pt x="107" y="71"/>
                </a:cubicBezTo>
                <a:cubicBezTo>
                  <a:pt x="107" y="73"/>
                  <a:pt x="105" y="76"/>
                  <a:pt x="102" y="76"/>
                </a:cubicBezTo>
                <a:cubicBezTo>
                  <a:pt x="99" y="76"/>
                  <a:pt x="97" y="73"/>
                  <a:pt x="97" y="71"/>
                </a:cubicBezTo>
                <a:cubicBezTo>
                  <a:pt x="97" y="68"/>
                  <a:pt x="99" y="65"/>
                  <a:pt x="102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970E547-DFA8-40FF-94E7-C1CF0E59BB93}"/>
              </a:ext>
            </a:extLst>
          </p:cNvPr>
          <p:cNvGrpSpPr/>
          <p:nvPr/>
        </p:nvGrpSpPr>
        <p:grpSpPr>
          <a:xfrm>
            <a:off x="3756539" y="2220912"/>
            <a:ext cx="398698" cy="592762"/>
            <a:chOff x="3638546" y="2338517"/>
            <a:chExt cx="329884" cy="490455"/>
          </a:xfrm>
        </p:grpSpPr>
        <p:sp>
          <p:nvSpPr>
            <p:cNvPr id="105" name="Freeform 44">
              <a:extLst>
                <a:ext uri="{FF2B5EF4-FFF2-40B4-BE49-F238E27FC236}">
                  <a16:creationId xmlns:a16="http://schemas.microsoft.com/office/drawing/2014/main" id="{B9D4C137-47BC-4B64-805E-A522359D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546" y="2338517"/>
              <a:ext cx="320806" cy="285160"/>
            </a:xfrm>
            <a:custGeom>
              <a:avLst/>
              <a:gdLst>
                <a:gd name="T0" fmla="*/ 0 w 160"/>
                <a:gd name="T1" fmla="*/ 243011 h 141"/>
                <a:gd name="T2" fmla="*/ 54293 w 160"/>
                <a:gd name="T3" fmla="*/ 386765 h 141"/>
                <a:gd name="T4" fmla="*/ 23753 w 160"/>
                <a:gd name="T5" fmla="*/ 427837 h 141"/>
                <a:gd name="T6" fmla="*/ 13573 w 160"/>
                <a:gd name="T7" fmla="*/ 448373 h 141"/>
                <a:gd name="T8" fmla="*/ 30540 w 160"/>
                <a:gd name="T9" fmla="*/ 465487 h 141"/>
                <a:gd name="T10" fmla="*/ 139125 w 160"/>
                <a:gd name="T11" fmla="*/ 444950 h 141"/>
                <a:gd name="T12" fmla="*/ 142518 w 160"/>
                <a:gd name="T13" fmla="*/ 424414 h 141"/>
                <a:gd name="T14" fmla="*/ 125551 w 160"/>
                <a:gd name="T15" fmla="*/ 420991 h 141"/>
                <a:gd name="T16" fmla="*/ 50899 w 160"/>
                <a:gd name="T17" fmla="*/ 438105 h 141"/>
                <a:gd name="T18" fmla="*/ 84832 w 160"/>
                <a:gd name="T19" fmla="*/ 390187 h 141"/>
                <a:gd name="T20" fmla="*/ 81439 w 160"/>
                <a:gd name="T21" fmla="*/ 376496 h 141"/>
                <a:gd name="T22" fmla="*/ 27146 w 160"/>
                <a:gd name="T23" fmla="*/ 243011 h 141"/>
                <a:gd name="T24" fmla="*/ 271463 w 160"/>
                <a:gd name="T25" fmla="*/ 27382 h 141"/>
                <a:gd name="T26" fmla="*/ 515779 w 160"/>
                <a:gd name="T27" fmla="*/ 243011 h 141"/>
                <a:gd name="T28" fmla="*/ 271463 w 160"/>
                <a:gd name="T29" fmla="*/ 455218 h 141"/>
                <a:gd name="T30" fmla="*/ 203597 w 160"/>
                <a:gd name="T31" fmla="*/ 448373 h 141"/>
                <a:gd name="T32" fmla="*/ 190024 w 160"/>
                <a:gd name="T33" fmla="*/ 458641 h 141"/>
                <a:gd name="T34" fmla="*/ 200204 w 160"/>
                <a:gd name="T35" fmla="*/ 475755 h 141"/>
                <a:gd name="T36" fmla="*/ 271463 w 160"/>
                <a:gd name="T37" fmla="*/ 482600 h 141"/>
                <a:gd name="T38" fmla="*/ 542925 w 160"/>
                <a:gd name="T39" fmla="*/ 243011 h 141"/>
                <a:gd name="T40" fmla="*/ 271463 w 160"/>
                <a:gd name="T41" fmla="*/ 0 h 141"/>
                <a:gd name="T42" fmla="*/ 0 w 160"/>
                <a:gd name="T43" fmla="*/ 243011 h 1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0" h="141">
                  <a:moveTo>
                    <a:pt x="0" y="71"/>
                  </a:moveTo>
                  <a:cubicBezTo>
                    <a:pt x="0" y="86"/>
                    <a:pt x="6" y="101"/>
                    <a:pt x="16" y="113"/>
                  </a:cubicBezTo>
                  <a:cubicBezTo>
                    <a:pt x="14" y="118"/>
                    <a:pt x="11" y="122"/>
                    <a:pt x="7" y="125"/>
                  </a:cubicBezTo>
                  <a:cubicBezTo>
                    <a:pt x="5" y="126"/>
                    <a:pt x="3" y="129"/>
                    <a:pt x="4" y="131"/>
                  </a:cubicBezTo>
                  <a:cubicBezTo>
                    <a:pt x="5" y="134"/>
                    <a:pt x="7" y="135"/>
                    <a:pt x="9" y="136"/>
                  </a:cubicBezTo>
                  <a:cubicBezTo>
                    <a:pt x="16" y="137"/>
                    <a:pt x="29" y="137"/>
                    <a:pt x="41" y="130"/>
                  </a:cubicBezTo>
                  <a:cubicBezTo>
                    <a:pt x="43" y="129"/>
                    <a:pt x="43" y="126"/>
                    <a:pt x="42" y="124"/>
                  </a:cubicBezTo>
                  <a:cubicBezTo>
                    <a:pt x="41" y="123"/>
                    <a:pt x="39" y="122"/>
                    <a:pt x="37" y="123"/>
                  </a:cubicBezTo>
                  <a:cubicBezTo>
                    <a:pt x="29" y="128"/>
                    <a:pt x="21" y="128"/>
                    <a:pt x="15" y="128"/>
                  </a:cubicBezTo>
                  <a:cubicBezTo>
                    <a:pt x="19" y="124"/>
                    <a:pt x="22" y="120"/>
                    <a:pt x="25" y="114"/>
                  </a:cubicBezTo>
                  <a:cubicBezTo>
                    <a:pt x="25" y="113"/>
                    <a:pt x="25" y="111"/>
                    <a:pt x="24" y="110"/>
                  </a:cubicBezTo>
                  <a:cubicBezTo>
                    <a:pt x="13" y="99"/>
                    <a:pt x="8" y="85"/>
                    <a:pt x="8" y="71"/>
                  </a:cubicBezTo>
                  <a:cubicBezTo>
                    <a:pt x="8" y="36"/>
                    <a:pt x="40" y="8"/>
                    <a:pt x="80" y="8"/>
                  </a:cubicBezTo>
                  <a:cubicBezTo>
                    <a:pt x="120" y="8"/>
                    <a:pt x="152" y="36"/>
                    <a:pt x="152" y="71"/>
                  </a:cubicBezTo>
                  <a:cubicBezTo>
                    <a:pt x="152" y="105"/>
                    <a:pt x="120" y="133"/>
                    <a:pt x="80" y="133"/>
                  </a:cubicBezTo>
                  <a:cubicBezTo>
                    <a:pt x="73" y="133"/>
                    <a:pt x="67" y="132"/>
                    <a:pt x="60" y="131"/>
                  </a:cubicBezTo>
                  <a:cubicBezTo>
                    <a:pt x="58" y="130"/>
                    <a:pt x="56" y="132"/>
                    <a:pt x="56" y="134"/>
                  </a:cubicBezTo>
                  <a:cubicBezTo>
                    <a:pt x="55" y="136"/>
                    <a:pt x="56" y="138"/>
                    <a:pt x="59" y="139"/>
                  </a:cubicBezTo>
                  <a:cubicBezTo>
                    <a:pt x="65" y="140"/>
                    <a:pt x="73" y="141"/>
                    <a:pt x="80" y="141"/>
                  </a:cubicBezTo>
                  <a:cubicBezTo>
                    <a:pt x="124" y="141"/>
                    <a:pt x="160" y="110"/>
                    <a:pt x="160" y="71"/>
                  </a:cubicBezTo>
                  <a:cubicBezTo>
                    <a:pt x="160" y="32"/>
                    <a:pt x="124" y="0"/>
                    <a:pt x="80" y="0"/>
                  </a:cubicBezTo>
                  <a:cubicBezTo>
                    <a:pt x="36" y="0"/>
                    <a:pt x="0" y="32"/>
                    <a:pt x="0" y="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45">
              <a:extLst>
                <a:ext uri="{FF2B5EF4-FFF2-40B4-BE49-F238E27FC236}">
                  <a16:creationId xmlns:a16="http://schemas.microsoft.com/office/drawing/2014/main" id="{DCFA286C-8FE4-4A3F-A469-57C78A8C4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758" y="2675134"/>
              <a:ext cx="80672" cy="153838"/>
            </a:xfrm>
            <a:custGeom>
              <a:avLst/>
              <a:gdLst>
                <a:gd name="T0" fmla="*/ 68263 w 40"/>
                <a:gd name="T1" fmla="*/ 0 h 76"/>
                <a:gd name="T2" fmla="*/ 54610 w 40"/>
                <a:gd name="T3" fmla="*/ 13703 h 76"/>
                <a:gd name="T4" fmla="*/ 54610 w 40"/>
                <a:gd name="T5" fmla="*/ 37682 h 76"/>
                <a:gd name="T6" fmla="*/ 51197 w 40"/>
                <a:gd name="T7" fmla="*/ 37682 h 76"/>
                <a:gd name="T8" fmla="*/ 0 w 40"/>
                <a:gd name="T9" fmla="*/ 89067 h 76"/>
                <a:gd name="T10" fmla="*/ 51197 w 40"/>
                <a:gd name="T11" fmla="*/ 143878 h 76"/>
                <a:gd name="T12" fmla="*/ 85328 w 40"/>
                <a:gd name="T13" fmla="*/ 143878 h 76"/>
                <a:gd name="T14" fmla="*/ 109220 w 40"/>
                <a:gd name="T15" fmla="*/ 167857 h 76"/>
                <a:gd name="T16" fmla="*/ 85328 w 40"/>
                <a:gd name="T17" fmla="*/ 195263 h 76"/>
                <a:gd name="T18" fmla="*/ 23892 w 40"/>
                <a:gd name="T19" fmla="*/ 195263 h 76"/>
                <a:gd name="T20" fmla="*/ 10239 w 40"/>
                <a:gd name="T21" fmla="*/ 208965 h 76"/>
                <a:gd name="T22" fmla="*/ 23892 w 40"/>
                <a:gd name="T23" fmla="*/ 222668 h 76"/>
                <a:gd name="T24" fmla="*/ 54610 w 40"/>
                <a:gd name="T25" fmla="*/ 222668 h 76"/>
                <a:gd name="T26" fmla="*/ 54610 w 40"/>
                <a:gd name="T27" fmla="*/ 246647 h 76"/>
                <a:gd name="T28" fmla="*/ 68263 w 40"/>
                <a:gd name="T29" fmla="*/ 260350 h 76"/>
                <a:gd name="T30" fmla="*/ 81915 w 40"/>
                <a:gd name="T31" fmla="*/ 246647 h 76"/>
                <a:gd name="T32" fmla="*/ 81915 w 40"/>
                <a:gd name="T33" fmla="*/ 222668 h 76"/>
                <a:gd name="T34" fmla="*/ 85328 w 40"/>
                <a:gd name="T35" fmla="*/ 222668 h 76"/>
                <a:gd name="T36" fmla="*/ 85328 w 40"/>
                <a:gd name="T37" fmla="*/ 222668 h 76"/>
                <a:gd name="T38" fmla="*/ 136525 w 40"/>
                <a:gd name="T39" fmla="*/ 167857 h 76"/>
                <a:gd name="T40" fmla="*/ 85328 w 40"/>
                <a:gd name="T41" fmla="*/ 116472 h 76"/>
                <a:gd name="T42" fmla="*/ 51197 w 40"/>
                <a:gd name="T43" fmla="*/ 116472 h 76"/>
                <a:gd name="T44" fmla="*/ 27305 w 40"/>
                <a:gd name="T45" fmla="*/ 89067 h 76"/>
                <a:gd name="T46" fmla="*/ 51197 w 40"/>
                <a:gd name="T47" fmla="*/ 65088 h 76"/>
                <a:gd name="T48" fmla="*/ 109220 w 40"/>
                <a:gd name="T49" fmla="*/ 65088 h 76"/>
                <a:gd name="T50" fmla="*/ 122873 w 40"/>
                <a:gd name="T51" fmla="*/ 51385 h 76"/>
                <a:gd name="T52" fmla="*/ 109220 w 40"/>
                <a:gd name="T53" fmla="*/ 37682 h 76"/>
                <a:gd name="T54" fmla="*/ 81915 w 40"/>
                <a:gd name="T55" fmla="*/ 37682 h 76"/>
                <a:gd name="T56" fmla="*/ 81915 w 40"/>
                <a:gd name="T57" fmla="*/ 13703 h 76"/>
                <a:gd name="T58" fmla="*/ 68263 w 40"/>
                <a:gd name="T59" fmla="*/ 0 h 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0" h="76">
                  <a:moveTo>
                    <a:pt x="20" y="0"/>
                  </a:moveTo>
                  <a:cubicBezTo>
                    <a:pt x="18" y="0"/>
                    <a:pt x="16" y="1"/>
                    <a:pt x="16" y="4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7" y="11"/>
                    <a:pt x="0" y="18"/>
                    <a:pt x="0" y="26"/>
                  </a:cubicBezTo>
                  <a:cubicBezTo>
                    <a:pt x="0" y="35"/>
                    <a:pt x="7" y="42"/>
                    <a:pt x="1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9" y="42"/>
                    <a:pt x="32" y="45"/>
                    <a:pt x="32" y="49"/>
                  </a:cubicBezTo>
                  <a:cubicBezTo>
                    <a:pt x="32" y="53"/>
                    <a:pt x="28" y="57"/>
                    <a:pt x="25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5" y="57"/>
                    <a:pt x="3" y="58"/>
                    <a:pt x="3" y="61"/>
                  </a:cubicBezTo>
                  <a:cubicBezTo>
                    <a:pt x="3" y="63"/>
                    <a:pt x="5" y="65"/>
                    <a:pt x="7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6" y="74"/>
                    <a:pt x="18" y="76"/>
                    <a:pt x="20" y="76"/>
                  </a:cubicBezTo>
                  <a:cubicBezTo>
                    <a:pt x="22" y="76"/>
                    <a:pt x="24" y="74"/>
                    <a:pt x="24" y="72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33" y="64"/>
                    <a:pt x="40" y="58"/>
                    <a:pt x="40" y="49"/>
                  </a:cubicBezTo>
                  <a:cubicBezTo>
                    <a:pt x="40" y="41"/>
                    <a:pt x="33" y="34"/>
                    <a:pt x="2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1" y="34"/>
                    <a:pt x="8" y="30"/>
                    <a:pt x="8" y="26"/>
                  </a:cubicBezTo>
                  <a:cubicBezTo>
                    <a:pt x="8" y="22"/>
                    <a:pt x="11" y="19"/>
                    <a:pt x="15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5" y="19"/>
                    <a:pt x="36" y="17"/>
                    <a:pt x="36" y="15"/>
                  </a:cubicBezTo>
                  <a:cubicBezTo>
                    <a:pt x="36" y="12"/>
                    <a:pt x="35" y="11"/>
                    <a:pt x="32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1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" name="Freeform 46">
            <a:extLst>
              <a:ext uri="{FF2B5EF4-FFF2-40B4-BE49-F238E27FC236}">
                <a16:creationId xmlns:a16="http://schemas.microsoft.com/office/drawing/2014/main" id="{C390E1A0-9E48-48E9-B0DB-9ACEDC4A5411}"/>
              </a:ext>
            </a:extLst>
          </p:cNvPr>
          <p:cNvSpPr>
            <a:spLocks noEditPoints="1"/>
          </p:cNvSpPr>
          <p:nvPr/>
        </p:nvSpPr>
        <p:spPr bwMode="auto">
          <a:xfrm>
            <a:off x="7743219" y="2329665"/>
            <a:ext cx="387726" cy="375254"/>
          </a:xfrm>
          <a:custGeom>
            <a:avLst/>
            <a:gdLst>
              <a:gd name="T0" fmla="*/ 13573 w 160"/>
              <a:gd name="T1" fmla="*/ 429924 h 154"/>
              <a:gd name="T2" fmla="*/ 190024 w 160"/>
              <a:gd name="T3" fmla="*/ 429924 h 154"/>
              <a:gd name="T4" fmla="*/ 257889 w 160"/>
              <a:gd name="T5" fmla="*/ 522051 h 154"/>
              <a:gd name="T6" fmla="*/ 268069 w 160"/>
              <a:gd name="T7" fmla="*/ 525463 h 154"/>
              <a:gd name="T8" fmla="*/ 268069 w 160"/>
              <a:gd name="T9" fmla="*/ 525463 h 154"/>
              <a:gd name="T10" fmla="*/ 281642 w 160"/>
              <a:gd name="T11" fmla="*/ 522051 h 154"/>
              <a:gd name="T12" fmla="*/ 352901 w 160"/>
              <a:gd name="T13" fmla="*/ 429924 h 154"/>
              <a:gd name="T14" fmla="*/ 529352 w 160"/>
              <a:gd name="T15" fmla="*/ 429924 h 154"/>
              <a:gd name="T16" fmla="*/ 542925 w 160"/>
              <a:gd name="T17" fmla="*/ 416276 h 154"/>
              <a:gd name="T18" fmla="*/ 542925 w 160"/>
              <a:gd name="T19" fmla="*/ 13648 h 154"/>
              <a:gd name="T20" fmla="*/ 529352 w 160"/>
              <a:gd name="T21" fmla="*/ 0 h 154"/>
              <a:gd name="T22" fmla="*/ 13573 w 160"/>
              <a:gd name="T23" fmla="*/ 0 h 154"/>
              <a:gd name="T24" fmla="*/ 0 w 160"/>
              <a:gd name="T25" fmla="*/ 13648 h 154"/>
              <a:gd name="T26" fmla="*/ 0 w 160"/>
              <a:gd name="T27" fmla="*/ 416276 h 154"/>
              <a:gd name="T28" fmla="*/ 13573 w 160"/>
              <a:gd name="T29" fmla="*/ 429924 h 154"/>
              <a:gd name="T30" fmla="*/ 27146 w 160"/>
              <a:gd name="T31" fmla="*/ 27297 h 154"/>
              <a:gd name="T32" fmla="*/ 515779 w 160"/>
              <a:gd name="T33" fmla="*/ 27297 h 154"/>
              <a:gd name="T34" fmla="*/ 515779 w 160"/>
              <a:gd name="T35" fmla="*/ 402627 h 154"/>
              <a:gd name="T36" fmla="*/ 349508 w 160"/>
              <a:gd name="T37" fmla="*/ 402627 h 154"/>
              <a:gd name="T38" fmla="*/ 335935 w 160"/>
              <a:gd name="T39" fmla="*/ 406040 h 154"/>
              <a:gd name="T40" fmla="*/ 268069 w 160"/>
              <a:gd name="T41" fmla="*/ 491342 h 154"/>
              <a:gd name="T42" fmla="*/ 206990 w 160"/>
              <a:gd name="T43" fmla="*/ 406040 h 154"/>
              <a:gd name="T44" fmla="*/ 196810 w 160"/>
              <a:gd name="T45" fmla="*/ 402627 h 154"/>
              <a:gd name="T46" fmla="*/ 27146 w 160"/>
              <a:gd name="T47" fmla="*/ 402627 h 154"/>
              <a:gd name="T48" fmla="*/ 27146 w 160"/>
              <a:gd name="T49" fmla="*/ 27297 h 154"/>
              <a:gd name="T50" fmla="*/ 88225 w 160"/>
              <a:gd name="T51" fmla="*/ 116011 h 154"/>
              <a:gd name="T52" fmla="*/ 454700 w 160"/>
              <a:gd name="T53" fmla="*/ 116011 h 154"/>
              <a:gd name="T54" fmla="*/ 468273 w 160"/>
              <a:gd name="T55" fmla="*/ 102363 h 154"/>
              <a:gd name="T56" fmla="*/ 454700 w 160"/>
              <a:gd name="T57" fmla="*/ 88715 h 154"/>
              <a:gd name="T58" fmla="*/ 88225 w 160"/>
              <a:gd name="T59" fmla="*/ 88715 h 154"/>
              <a:gd name="T60" fmla="*/ 74652 w 160"/>
              <a:gd name="T61" fmla="*/ 102363 h 154"/>
              <a:gd name="T62" fmla="*/ 88225 w 160"/>
              <a:gd name="T63" fmla="*/ 116011 h 154"/>
              <a:gd name="T64" fmla="*/ 88225 w 160"/>
              <a:gd name="T65" fmla="*/ 191077 h 154"/>
              <a:gd name="T66" fmla="*/ 454700 w 160"/>
              <a:gd name="T67" fmla="*/ 191077 h 154"/>
              <a:gd name="T68" fmla="*/ 468273 w 160"/>
              <a:gd name="T69" fmla="*/ 177429 h 154"/>
              <a:gd name="T70" fmla="*/ 454700 w 160"/>
              <a:gd name="T71" fmla="*/ 163781 h 154"/>
              <a:gd name="T72" fmla="*/ 88225 w 160"/>
              <a:gd name="T73" fmla="*/ 163781 h 154"/>
              <a:gd name="T74" fmla="*/ 74652 w 160"/>
              <a:gd name="T75" fmla="*/ 177429 h 154"/>
              <a:gd name="T76" fmla="*/ 88225 w 160"/>
              <a:gd name="T77" fmla="*/ 191077 h 154"/>
              <a:gd name="T78" fmla="*/ 88225 w 160"/>
              <a:gd name="T79" fmla="*/ 266144 h 154"/>
              <a:gd name="T80" fmla="*/ 454700 w 160"/>
              <a:gd name="T81" fmla="*/ 266144 h 154"/>
              <a:gd name="T82" fmla="*/ 468273 w 160"/>
              <a:gd name="T83" fmla="*/ 252495 h 154"/>
              <a:gd name="T84" fmla="*/ 454700 w 160"/>
              <a:gd name="T85" fmla="*/ 238847 h 154"/>
              <a:gd name="T86" fmla="*/ 88225 w 160"/>
              <a:gd name="T87" fmla="*/ 238847 h 154"/>
              <a:gd name="T88" fmla="*/ 74652 w 160"/>
              <a:gd name="T89" fmla="*/ 252495 h 154"/>
              <a:gd name="T90" fmla="*/ 88225 w 160"/>
              <a:gd name="T91" fmla="*/ 266144 h 154"/>
              <a:gd name="T92" fmla="*/ 285036 w 160"/>
              <a:gd name="T93" fmla="*/ 327561 h 154"/>
              <a:gd name="T94" fmla="*/ 271463 w 160"/>
              <a:gd name="T95" fmla="*/ 313913 h 154"/>
              <a:gd name="T96" fmla="*/ 88225 w 160"/>
              <a:gd name="T97" fmla="*/ 313913 h 154"/>
              <a:gd name="T98" fmla="*/ 74652 w 160"/>
              <a:gd name="T99" fmla="*/ 327561 h 154"/>
              <a:gd name="T100" fmla="*/ 88225 w 160"/>
              <a:gd name="T101" fmla="*/ 341210 h 154"/>
              <a:gd name="T102" fmla="*/ 271463 w 160"/>
              <a:gd name="T103" fmla="*/ 341210 h 154"/>
              <a:gd name="T104" fmla="*/ 285036 w 160"/>
              <a:gd name="T105" fmla="*/ 327561 h 1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0" h="154">
                <a:moveTo>
                  <a:pt x="4" y="126"/>
                </a:moveTo>
                <a:cubicBezTo>
                  <a:pt x="56" y="126"/>
                  <a:pt x="56" y="126"/>
                  <a:pt x="56" y="126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7" y="154"/>
                  <a:pt x="78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81" y="154"/>
                  <a:pt x="82" y="154"/>
                  <a:pt x="83" y="15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8" y="126"/>
                  <a:pt x="160" y="124"/>
                  <a:pt x="160" y="122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4"/>
                  <a:pt x="2" y="126"/>
                  <a:pt x="4" y="126"/>
                </a:cubicBezTo>
                <a:close/>
                <a:moveTo>
                  <a:pt x="8" y="8"/>
                </a:moveTo>
                <a:cubicBezTo>
                  <a:pt x="152" y="8"/>
                  <a:pt x="152" y="8"/>
                  <a:pt x="152" y="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03" y="118"/>
                  <a:pt x="103" y="118"/>
                  <a:pt x="103" y="118"/>
                </a:cubicBezTo>
                <a:cubicBezTo>
                  <a:pt x="101" y="118"/>
                  <a:pt x="100" y="118"/>
                  <a:pt x="99" y="119"/>
                </a:cubicBezTo>
                <a:cubicBezTo>
                  <a:pt x="79" y="144"/>
                  <a:pt x="79" y="144"/>
                  <a:pt x="79" y="144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0" y="118"/>
                  <a:pt x="59" y="118"/>
                  <a:pt x="58" y="118"/>
                </a:cubicBezTo>
                <a:cubicBezTo>
                  <a:pt x="8" y="118"/>
                  <a:pt x="8" y="118"/>
                  <a:pt x="8" y="118"/>
                </a:cubicBezTo>
                <a:lnTo>
                  <a:pt x="8" y="8"/>
                </a:lnTo>
                <a:close/>
                <a:moveTo>
                  <a:pt x="26" y="34"/>
                </a:moveTo>
                <a:cubicBezTo>
                  <a:pt x="134" y="34"/>
                  <a:pt x="134" y="34"/>
                  <a:pt x="134" y="34"/>
                </a:cubicBezTo>
                <a:cubicBezTo>
                  <a:pt x="137" y="34"/>
                  <a:pt x="138" y="32"/>
                  <a:pt x="138" y="30"/>
                </a:cubicBezTo>
                <a:cubicBezTo>
                  <a:pt x="138" y="28"/>
                  <a:pt x="137" y="26"/>
                  <a:pt x="134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3" y="26"/>
                  <a:pt x="22" y="28"/>
                  <a:pt x="22" y="30"/>
                </a:cubicBezTo>
                <a:cubicBezTo>
                  <a:pt x="22" y="32"/>
                  <a:pt x="23" y="34"/>
                  <a:pt x="26" y="34"/>
                </a:cubicBezTo>
                <a:close/>
                <a:moveTo>
                  <a:pt x="26" y="56"/>
                </a:moveTo>
                <a:cubicBezTo>
                  <a:pt x="134" y="56"/>
                  <a:pt x="134" y="56"/>
                  <a:pt x="134" y="56"/>
                </a:cubicBezTo>
                <a:cubicBezTo>
                  <a:pt x="137" y="56"/>
                  <a:pt x="138" y="54"/>
                  <a:pt x="138" y="52"/>
                </a:cubicBezTo>
                <a:cubicBezTo>
                  <a:pt x="138" y="50"/>
                  <a:pt x="137" y="48"/>
                  <a:pt x="134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3" y="48"/>
                  <a:pt x="22" y="50"/>
                  <a:pt x="22" y="52"/>
                </a:cubicBezTo>
                <a:cubicBezTo>
                  <a:pt x="22" y="54"/>
                  <a:pt x="23" y="56"/>
                  <a:pt x="26" y="56"/>
                </a:cubicBezTo>
                <a:close/>
                <a:moveTo>
                  <a:pt x="26" y="78"/>
                </a:moveTo>
                <a:cubicBezTo>
                  <a:pt x="134" y="78"/>
                  <a:pt x="134" y="78"/>
                  <a:pt x="134" y="78"/>
                </a:cubicBezTo>
                <a:cubicBezTo>
                  <a:pt x="137" y="78"/>
                  <a:pt x="138" y="76"/>
                  <a:pt x="138" y="74"/>
                </a:cubicBezTo>
                <a:cubicBezTo>
                  <a:pt x="138" y="72"/>
                  <a:pt x="137" y="70"/>
                  <a:pt x="134" y="70"/>
                </a:cubicBezTo>
                <a:cubicBezTo>
                  <a:pt x="26" y="70"/>
                  <a:pt x="26" y="70"/>
                  <a:pt x="26" y="70"/>
                </a:cubicBezTo>
                <a:cubicBezTo>
                  <a:pt x="23" y="70"/>
                  <a:pt x="22" y="72"/>
                  <a:pt x="22" y="74"/>
                </a:cubicBezTo>
                <a:cubicBezTo>
                  <a:pt x="22" y="76"/>
                  <a:pt x="23" y="78"/>
                  <a:pt x="26" y="78"/>
                </a:cubicBezTo>
                <a:close/>
                <a:moveTo>
                  <a:pt x="84" y="96"/>
                </a:moveTo>
                <a:cubicBezTo>
                  <a:pt x="84" y="93"/>
                  <a:pt x="82" y="92"/>
                  <a:pt x="80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23" y="92"/>
                  <a:pt x="22" y="93"/>
                  <a:pt x="22" y="96"/>
                </a:cubicBezTo>
                <a:cubicBezTo>
                  <a:pt x="22" y="98"/>
                  <a:pt x="23" y="100"/>
                  <a:pt x="26" y="100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2" y="100"/>
                  <a:pt x="84" y="98"/>
                  <a:pt x="84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" name="Freeform 47">
            <a:extLst>
              <a:ext uri="{FF2B5EF4-FFF2-40B4-BE49-F238E27FC236}">
                <a16:creationId xmlns:a16="http://schemas.microsoft.com/office/drawing/2014/main" id="{3490845D-D5FD-4A63-8AE1-DD09EA631CE6}"/>
              </a:ext>
            </a:extLst>
          </p:cNvPr>
          <p:cNvSpPr>
            <a:spLocks noEditPoints="1"/>
          </p:cNvSpPr>
          <p:nvPr/>
        </p:nvSpPr>
        <p:spPr bwMode="auto">
          <a:xfrm>
            <a:off x="6762413" y="4363816"/>
            <a:ext cx="387726" cy="315168"/>
          </a:xfrm>
          <a:custGeom>
            <a:avLst/>
            <a:gdLst>
              <a:gd name="T0" fmla="*/ 461486 w 160"/>
              <a:gd name="T1" fmla="*/ 201846 h 129"/>
              <a:gd name="T2" fmla="*/ 237530 w 160"/>
              <a:gd name="T3" fmla="*/ 0 h 129"/>
              <a:gd name="T4" fmla="*/ 47506 w 160"/>
              <a:gd name="T5" fmla="*/ 338691 h 129"/>
              <a:gd name="T6" fmla="*/ 10180 w 160"/>
              <a:gd name="T7" fmla="*/ 390008 h 129"/>
              <a:gd name="T8" fmla="*/ 115372 w 160"/>
              <a:gd name="T9" fmla="*/ 393429 h 129"/>
              <a:gd name="T10" fmla="*/ 308789 w 160"/>
              <a:gd name="T11" fmla="*/ 410535 h 129"/>
              <a:gd name="T12" fmla="*/ 302002 w 160"/>
              <a:gd name="T13" fmla="*/ 386587 h 129"/>
              <a:gd name="T14" fmla="*/ 122158 w 160"/>
              <a:gd name="T15" fmla="*/ 366060 h 129"/>
              <a:gd name="T16" fmla="*/ 50899 w 160"/>
              <a:gd name="T17" fmla="*/ 379745 h 129"/>
              <a:gd name="T18" fmla="*/ 74652 w 160"/>
              <a:gd name="T19" fmla="*/ 338691 h 129"/>
              <a:gd name="T20" fmla="*/ 27146 w 160"/>
              <a:gd name="T21" fmla="*/ 212110 h 129"/>
              <a:gd name="T22" fmla="*/ 444520 w 160"/>
              <a:gd name="T23" fmla="*/ 191583 h 129"/>
              <a:gd name="T24" fmla="*/ 251103 w 160"/>
              <a:gd name="T25" fmla="*/ 212110 h 129"/>
              <a:gd name="T26" fmla="*/ 220563 w 160"/>
              <a:gd name="T27" fmla="*/ 212110 h 129"/>
              <a:gd name="T28" fmla="*/ 173057 w 160"/>
              <a:gd name="T29" fmla="*/ 195004 h 129"/>
              <a:gd name="T30" fmla="*/ 173057 w 160"/>
              <a:gd name="T31" fmla="*/ 225794 h 129"/>
              <a:gd name="T32" fmla="*/ 173057 w 160"/>
              <a:gd name="T33" fmla="*/ 195004 h 129"/>
              <a:gd name="T34" fmla="*/ 315575 w 160"/>
              <a:gd name="T35" fmla="*/ 212110 h 129"/>
              <a:gd name="T36" fmla="*/ 285036 w 160"/>
              <a:gd name="T37" fmla="*/ 212110 h 129"/>
              <a:gd name="T38" fmla="*/ 430947 w 160"/>
              <a:gd name="T39" fmla="*/ 215531 h 129"/>
              <a:gd name="T40" fmla="*/ 430947 w 160"/>
              <a:gd name="T41" fmla="*/ 441325 h 129"/>
              <a:gd name="T42" fmla="*/ 430947 w 160"/>
              <a:gd name="T43" fmla="*/ 215531 h 129"/>
              <a:gd name="T44" fmla="*/ 346115 w 160"/>
              <a:gd name="T45" fmla="*/ 328428 h 129"/>
              <a:gd name="T46" fmla="*/ 515779 w 160"/>
              <a:gd name="T47" fmla="*/ 328428 h 129"/>
              <a:gd name="T48" fmla="*/ 464880 w 160"/>
              <a:gd name="T49" fmla="*/ 314743 h 129"/>
              <a:gd name="T50" fmla="*/ 444520 w 160"/>
              <a:gd name="T51" fmla="*/ 294217 h 129"/>
              <a:gd name="T52" fmla="*/ 417374 w 160"/>
              <a:gd name="T53" fmla="*/ 294217 h 129"/>
              <a:gd name="T54" fmla="*/ 397014 w 160"/>
              <a:gd name="T55" fmla="*/ 314743 h 129"/>
              <a:gd name="T56" fmla="*/ 397014 w 160"/>
              <a:gd name="T57" fmla="*/ 342112 h 129"/>
              <a:gd name="T58" fmla="*/ 417374 w 160"/>
              <a:gd name="T59" fmla="*/ 362639 h 129"/>
              <a:gd name="T60" fmla="*/ 444520 w 160"/>
              <a:gd name="T61" fmla="*/ 362639 h 129"/>
              <a:gd name="T62" fmla="*/ 464880 w 160"/>
              <a:gd name="T63" fmla="*/ 342112 h 129"/>
              <a:gd name="T64" fmla="*/ 464880 w 160"/>
              <a:gd name="T65" fmla="*/ 314743 h 12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29">
                <a:moveTo>
                  <a:pt x="131" y="56"/>
                </a:moveTo>
                <a:cubicBezTo>
                  <a:pt x="132" y="58"/>
                  <a:pt x="134" y="60"/>
                  <a:pt x="136" y="59"/>
                </a:cubicBezTo>
                <a:cubicBezTo>
                  <a:pt x="138" y="59"/>
                  <a:pt x="140" y="57"/>
                  <a:pt x="139" y="55"/>
                </a:cubicBezTo>
                <a:cubicBezTo>
                  <a:pt x="135" y="24"/>
                  <a:pt x="105" y="0"/>
                  <a:pt x="70" y="0"/>
                </a:cubicBezTo>
                <a:cubicBezTo>
                  <a:pt x="31" y="0"/>
                  <a:pt x="0" y="28"/>
                  <a:pt x="0" y="62"/>
                </a:cubicBezTo>
                <a:cubicBezTo>
                  <a:pt x="0" y="75"/>
                  <a:pt x="5" y="88"/>
                  <a:pt x="14" y="99"/>
                </a:cubicBezTo>
                <a:cubicBezTo>
                  <a:pt x="12" y="103"/>
                  <a:pt x="9" y="106"/>
                  <a:pt x="6" y="108"/>
                </a:cubicBezTo>
                <a:cubicBezTo>
                  <a:pt x="4" y="109"/>
                  <a:pt x="3" y="112"/>
                  <a:pt x="3" y="114"/>
                </a:cubicBezTo>
                <a:cubicBezTo>
                  <a:pt x="4" y="117"/>
                  <a:pt x="6" y="118"/>
                  <a:pt x="8" y="119"/>
                </a:cubicBezTo>
                <a:cubicBezTo>
                  <a:pt x="14" y="119"/>
                  <a:pt x="24" y="120"/>
                  <a:pt x="34" y="115"/>
                </a:cubicBezTo>
                <a:cubicBezTo>
                  <a:pt x="45" y="120"/>
                  <a:pt x="57" y="123"/>
                  <a:pt x="70" y="123"/>
                </a:cubicBezTo>
                <a:cubicBezTo>
                  <a:pt x="77" y="123"/>
                  <a:pt x="84" y="122"/>
                  <a:pt x="91" y="120"/>
                </a:cubicBezTo>
                <a:cubicBezTo>
                  <a:pt x="93" y="120"/>
                  <a:pt x="95" y="118"/>
                  <a:pt x="94" y="116"/>
                </a:cubicBezTo>
                <a:cubicBezTo>
                  <a:pt x="93" y="113"/>
                  <a:pt x="91" y="112"/>
                  <a:pt x="89" y="113"/>
                </a:cubicBezTo>
                <a:cubicBezTo>
                  <a:pt x="83" y="115"/>
                  <a:pt x="76" y="115"/>
                  <a:pt x="70" y="115"/>
                </a:cubicBezTo>
                <a:cubicBezTo>
                  <a:pt x="58" y="115"/>
                  <a:pt x="46" y="112"/>
                  <a:pt x="36" y="107"/>
                </a:cubicBezTo>
                <a:cubicBezTo>
                  <a:pt x="35" y="106"/>
                  <a:pt x="33" y="106"/>
                  <a:pt x="32" y="107"/>
                </a:cubicBezTo>
                <a:cubicBezTo>
                  <a:pt x="26" y="110"/>
                  <a:pt x="20" y="111"/>
                  <a:pt x="15" y="111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8" y="108"/>
                  <a:pt x="21" y="104"/>
                  <a:pt x="22" y="99"/>
                </a:cubicBezTo>
                <a:cubicBezTo>
                  <a:pt x="23" y="98"/>
                  <a:pt x="23" y="96"/>
                  <a:pt x="22" y="95"/>
                </a:cubicBezTo>
                <a:cubicBezTo>
                  <a:pt x="13" y="86"/>
                  <a:pt x="8" y="74"/>
                  <a:pt x="8" y="62"/>
                </a:cubicBezTo>
                <a:cubicBezTo>
                  <a:pt x="8" y="32"/>
                  <a:pt x="36" y="8"/>
                  <a:pt x="70" y="8"/>
                </a:cubicBezTo>
                <a:cubicBezTo>
                  <a:pt x="101" y="8"/>
                  <a:pt x="128" y="29"/>
                  <a:pt x="131" y="56"/>
                </a:cubicBezTo>
                <a:close/>
                <a:moveTo>
                  <a:pt x="70" y="57"/>
                </a:moveTo>
                <a:cubicBezTo>
                  <a:pt x="72" y="57"/>
                  <a:pt x="74" y="59"/>
                  <a:pt x="74" y="62"/>
                </a:cubicBezTo>
                <a:cubicBezTo>
                  <a:pt x="74" y="64"/>
                  <a:pt x="72" y="66"/>
                  <a:pt x="70" y="66"/>
                </a:cubicBezTo>
                <a:cubicBezTo>
                  <a:pt x="67" y="66"/>
                  <a:pt x="65" y="64"/>
                  <a:pt x="65" y="62"/>
                </a:cubicBezTo>
                <a:cubicBezTo>
                  <a:pt x="65" y="59"/>
                  <a:pt x="67" y="57"/>
                  <a:pt x="70" y="57"/>
                </a:cubicBezTo>
                <a:close/>
                <a:moveTo>
                  <a:pt x="51" y="57"/>
                </a:moveTo>
                <a:cubicBezTo>
                  <a:pt x="53" y="57"/>
                  <a:pt x="55" y="59"/>
                  <a:pt x="55" y="62"/>
                </a:cubicBezTo>
                <a:cubicBezTo>
                  <a:pt x="55" y="64"/>
                  <a:pt x="53" y="66"/>
                  <a:pt x="51" y="66"/>
                </a:cubicBezTo>
                <a:cubicBezTo>
                  <a:pt x="48" y="66"/>
                  <a:pt x="46" y="64"/>
                  <a:pt x="46" y="62"/>
                </a:cubicBezTo>
                <a:cubicBezTo>
                  <a:pt x="46" y="59"/>
                  <a:pt x="48" y="57"/>
                  <a:pt x="51" y="57"/>
                </a:cubicBezTo>
                <a:close/>
                <a:moveTo>
                  <a:pt x="89" y="57"/>
                </a:moveTo>
                <a:cubicBezTo>
                  <a:pt x="91" y="57"/>
                  <a:pt x="93" y="59"/>
                  <a:pt x="93" y="62"/>
                </a:cubicBezTo>
                <a:cubicBezTo>
                  <a:pt x="93" y="64"/>
                  <a:pt x="91" y="66"/>
                  <a:pt x="89" y="66"/>
                </a:cubicBezTo>
                <a:cubicBezTo>
                  <a:pt x="86" y="66"/>
                  <a:pt x="84" y="64"/>
                  <a:pt x="84" y="62"/>
                </a:cubicBezTo>
                <a:cubicBezTo>
                  <a:pt x="84" y="59"/>
                  <a:pt x="86" y="57"/>
                  <a:pt x="89" y="57"/>
                </a:cubicBezTo>
                <a:close/>
                <a:moveTo>
                  <a:pt x="127" y="63"/>
                </a:moveTo>
                <a:cubicBezTo>
                  <a:pt x="109" y="63"/>
                  <a:pt x="94" y="78"/>
                  <a:pt x="94" y="96"/>
                </a:cubicBezTo>
                <a:cubicBezTo>
                  <a:pt x="94" y="114"/>
                  <a:pt x="109" y="129"/>
                  <a:pt x="127" y="129"/>
                </a:cubicBezTo>
                <a:cubicBezTo>
                  <a:pt x="145" y="129"/>
                  <a:pt x="160" y="114"/>
                  <a:pt x="160" y="96"/>
                </a:cubicBezTo>
                <a:cubicBezTo>
                  <a:pt x="160" y="78"/>
                  <a:pt x="145" y="63"/>
                  <a:pt x="127" y="63"/>
                </a:cubicBezTo>
                <a:close/>
                <a:moveTo>
                  <a:pt x="127" y="121"/>
                </a:moveTo>
                <a:cubicBezTo>
                  <a:pt x="113" y="121"/>
                  <a:pt x="102" y="110"/>
                  <a:pt x="102" y="96"/>
                </a:cubicBezTo>
                <a:cubicBezTo>
                  <a:pt x="102" y="82"/>
                  <a:pt x="113" y="71"/>
                  <a:pt x="127" y="71"/>
                </a:cubicBezTo>
                <a:cubicBezTo>
                  <a:pt x="141" y="71"/>
                  <a:pt x="152" y="82"/>
                  <a:pt x="152" y="96"/>
                </a:cubicBezTo>
                <a:cubicBezTo>
                  <a:pt x="152" y="110"/>
                  <a:pt x="141" y="121"/>
                  <a:pt x="127" y="121"/>
                </a:cubicBezTo>
                <a:close/>
                <a:moveTo>
                  <a:pt x="137" y="92"/>
                </a:moveTo>
                <a:cubicBezTo>
                  <a:pt x="131" y="92"/>
                  <a:pt x="131" y="92"/>
                  <a:pt x="131" y="92"/>
                </a:cubicBezTo>
                <a:cubicBezTo>
                  <a:pt x="131" y="86"/>
                  <a:pt x="131" y="86"/>
                  <a:pt x="131" y="86"/>
                </a:cubicBezTo>
                <a:cubicBezTo>
                  <a:pt x="131" y="84"/>
                  <a:pt x="129" y="82"/>
                  <a:pt x="127" y="82"/>
                </a:cubicBezTo>
                <a:cubicBezTo>
                  <a:pt x="125" y="82"/>
                  <a:pt x="123" y="84"/>
                  <a:pt x="123" y="86"/>
                </a:cubicBezTo>
                <a:cubicBezTo>
                  <a:pt x="123" y="92"/>
                  <a:pt x="123" y="92"/>
                  <a:pt x="123" y="92"/>
                </a:cubicBezTo>
                <a:cubicBezTo>
                  <a:pt x="117" y="92"/>
                  <a:pt x="117" y="92"/>
                  <a:pt x="117" y="92"/>
                </a:cubicBezTo>
                <a:cubicBezTo>
                  <a:pt x="114" y="92"/>
                  <a:pt x="113" y="94"/>
                  <a:pt x="113" y="96"/>
                </a:cubicBezTo>
                <a:cubicBezTo>
                  <a:pt x="113" y="98"/>
                  <a:pt x="114" y="100"/>
                  <a:pt x="117" y="100"/>
                </a:cubicBezTo>
                <a:cubicBezTo>
                  <a:pt x="123" y="100"/>
                  <a:pt x="123" y="100"/>
                  <a:pt x="123" y="100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3" y="109"/>
                  <a:pt x="125" y="111"/>
                  <a:pt x="127" y="111"/>
                </a:cubicBezTo>
                <a:cubicBezTo>
                  <a:pt x="129" y="111"/>
                  <a:pt x="131" y="109"/>
                  <a:pt x="131" y="106"/>
                </a:cubicBezTo>
                <a:cubicBezTo>
                  <a:pt x="131" y="100"/>
                  <a:pt x="131" y="100"/>
                  <a:pt x="131" y="100"/>
                </a:cubicBezTo>
                <a:cubicBezTo>
                  <a:pt x="137" y="100"/>
                  <a:pt x="137" y="100"/>
                  <a:pt x="137" y="100"/>
                </a:cubicBezTo>
                <a:cubicBezTo>
                  <a:pt x="139" y="100"/>
                  <a:pt x="141" y="98"/>
                  <a:pt x="141" y="96"/>
                </a:cubicBezTo>
                <a:cubicBezTo>
                  <a:pt x="141" y="94"/>
                  <a:pt x="139" y="92"/>
                  <a:pt x="137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" name="Freeform 52">
            <a:extLst>
              <a:ext uri="{FF2B5EF4-FFF2-40B4-BE49-F238E27FC236}">
                <a16:creationId xmlns:a16="http://schemas.microsoft.com/office/drawing/2014/main" id="{11D2B36E-C11F-407D-BC9C-2926A3A50B5A}"/>
              </a:ext>
            </a:extLst>
          </p:cNvPr>
          <p:cNvSpPr>
            <a:spLocks noEditPoints="1"/>
          </p:cNvSpPr>
          <p:nvPr/>
        </p:nvSpPr>
        <p:spPr bwMode="auto">
          <a:xfrm>
            <a:off x="4782616" y="1331492"/>
            <a:ext cx="387726" cy="375256"/>
          </a:xfrm>
          <a:custGeom>
            <a:avLst/>
            <a:gdLst>
              <a:gd name="T0" fmla="*/ 57686 w 160"/>
              <a:gd name="T1" fmla="*/ 440161 h 154"/>
              <a:gd name="T2" fmla="*/ 57686 w 160"/>
              <a:gd name="T3" fmla="*/ 504990 h 154"/>
              <a:gd name="T4" fmla="*/ 71259 w 160"/>
              <a:gd name="T5" fmla="*/ 522051 h 154"/>
              <a:gd name="T6" fmla="*/ 81439 w 160"/>
              <a:gd name="T7" fmla="*/ 525463 h 154"/>
              <a:gd name="T8" fmla="*/ 95012 w 160"/>
              <a:gd name="T9" fmla="*/ 518639 h 154"/>
              <a:gd name="T10" fmla="*/ 173057 w 160"/>
              <a:gd name="T11" fmla="*/ 440161 h 154"/>
              <a:gd name="T12" fmla="*/ 434340 w 160"/>
              <a:gd name="T13" fmla="*/ 440161 h 154"/>
              <a:gd name="T14" fmla="*/ 495419 w 160"/>
              <a:gd name="T15" fmla="*/ 375331 h 154"/>
              <a:gd name="T16" fmla="*/ 495419 w 160"/>
              <a:gd name="T17" fmla="*/ 232023 h 154"/>
              <a:gd name="T18" fmla="*/ 481846 w 160"/>
              <a:gd name="T19" fmla="*/ 218374 h 154"/>
              <a:gd name="T20" fmla="*/ 468273 w 160"/>
              <a:gd name="T21" fmla="*/ 232023 h 154"/>
              <a:gd name="T22" fmla="*/ 468273 w 160"/>
              <a:gd name="T23" fmla="*/ 378743 h 154"/>
              <a:gd name="T24" fmla="*/ 434340 w 160"/>
              <a:gd name="T25" fmla="*/ 412864 h 154"/>
              <a:gd name="T26" fmla="*/ 166271 w 160"/>
              <a:gd name="T27" fmla="*/ 412864 h 154"/>
              <a:gd name="T28" fmla="*/ 159484 w 160"/>
              <a:gd name="T29" fmla="*/ 416276 h 154"/>
              <a:gd name="T30" fmla="*/ 84832 w 160"/>
              <a:gd name="T31" fmla="*/ 487930 h 154"/>
              <a:gd name="T32" fmla="*/ 84832 w 160"/>
              <a:gd name="T33" fmla="*/ 426512 h 154"/>
              <a:gd name="T34" fmla="*/ 71259 w 160"/>
              <a:gd name="T35" fmla="*/ 412864 h 154"/>
              <a:gd name="T36" fmla="*/ 61079 w 160"/>
              <a:gd name="T37" fmla="*/ 412864 h 154"/>
              <a:gd name="T38" fmla="*/ 27146 w 160"/>
              <a:gd name="T39" fmla="*/ 378743 h 154"/>
              <a:gd name="T40" fmla="*/ 27146 w 160"/>
              <a:gd name="T41" fmla="*/ 109187 h 154"/>
              <a:gd name="T42" fmla="*/ 61079 w 160"/>
              <a:gd name="T43" fmla="*/ 75066 h 154"/>
              <a:gd name="T44" fmla="*/ 312182 w 160"/>
              <a:gd name="T45" fmla="*/ 75066 h 154"/>
              <a:gd name="T46" fmla="*/ 325755 w 160"/>
              <a:gd name="T47" fmla="*/ 61418 h 154"/>
              <a:gd name="T48" fmla="*/ 312182 w 160"/>
              <a:gd name="T49" fmla="*/ 47769 h 154"/>
              <a:gd name="T50" fmla="*/ 61079 w 160"/>
              <a:gd name="T51" fmla="*/ 47769 h 154"/>
              <a:gd name="T52" fmla="*/ 0 w 160"/>
              <a:gd name="T53" fmla="*/ 109187 h 154"/>
              <a:gd name="T54" fmla="*/ 0 w 160"/>
              <a:gd name="T55" fmla="*/ 378743 h 154"/>
              <a:gd name="T56" fmla="*/ 57686 w 160"/>
              <a:gd name="T57" fmla="*/ 440161 h 154"/>
              <a:gd name="T58" fmla="*/ 447913 w 160"/>
              <a:gd name="T59" fmla="*/ 194490 h 154"/>
              <a:gd name="T60" fmla="*/ 461486 w 160"/>
              <a:gd name="T61" fmla="*/ 180841 h 154"/>
              <a:gd name="T62" fmla="*/ 461486 w 160"/>
              <a:gd name="T63" fmla="*/ 109187 h 154"/>
              <a:gd name="T64" fmla="*/ 529352 w 160"/>
              <a:gd name="T65" fmla="*/ 109187 h 154"/>
              <a:gd name="T66" fmla="*/ 542925 w 160"/>
              <a:gd name="T67" fmla="*/ 95539 h 154"/>
              <a:gd name="T68" fmla="*/ 529352 w 160"/>
              <a:gd name="T69" fmla="*/ 81890 h 154"/>
              <a:gd name="T70" fmla="*/ 461486 w 160"/>
              <a:gd name="T71" fmla="*/ 81890 h 154"/>
              <a:gd name="T72" fmla="*/ 461486 w 160"/>
              <a:gd name="T73" fmla="*/ 13648 h 154"/>
              <a:gd name="T74" fmla="*/ 447913 w 160"/>
              <a:gd name="T75" fmla="*/ 0 h 154"/>
              <a:gd name="T76" fmla="*/ 434340 w 160"/>
              <a:gd name="T77" fmla="*/ 13648 h 154"/>
              <a:gd name="T78" fmla="*/ 434340 w 160"/>
              <a:gd name="T79" fmla="*/ 81890 h 154"/>
              <a:gd name="T80" fmla="*/ 363081 w 160"/>
              <a:gd name="T81" fmla="*/ 81890 h 154"/>
              <a:gd name="T82" fmla="*/ 349508 w 160"/>
              <a:gd name="T83" fmla="*/ 95539 h 154"/>
              <a:gd name="T84" fmla="*/ 363081 w 160"/>
              <a:gd name="T85" fmla="*/ 109187 h 154"/>
              <a:gd name="T86" fmla="*/ 434340 w 160"/>
              <a:gd name="T87" fmla="*/ 109187 h 154"/>
              <a:gd name="T88" fmla="*/ 434340 w 160"/>
              <a:gd name="T89" fmla="*/ 180841 h 154"/>
              <a:gd name="T90" fmla="*/ 447913 w 160"/>
              <a:gd name="T91" fmla="*/ 194490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54">
                <a:moveTo>
                  <a:pt x="17" y="129"/>
                </a:moveTo>
                <a:cubicBezTo>
                  <a:pt x="17" y="148"/>
                  <a:pt x="17" y="148"/>
                  <a:pt x="17" y="148"/>
                </a:cubicBezTo>
                <a:cubicBezTo>
                  <a:pt x="17" y="150"/>
                  <a:pt x="19" y="152"/>
                  <a:pt x="21" y="153"/>
                </a:cubicBezTo>
                <a:cubicBezTo>
                  <a:pt x="22" y="154"/>
                  <a:pt x="23" y="154"/>
                  <a:pt x="24" y="154"/>
                </a:cubicBezTo>
                <a:cubicBezTo>
                  <a:pt x="25" y="154"/>
                  <a:pt x="27" y="153"/>
                  <a:pt x="28" y="152"/>
                </a:cubicBezTo>
                <a:cubicBezTo>
                  <a:pt x="51" y="129"/>
                  <a:pt x="51" y="129"/>
                  <a:pt x="51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38" y="129"/>
                  <a:pt x="146" y="121"/>
                  <a:pt x="146" y="110"/>
                </a:cubicBezTo>
                <a:cubicBezTo>
                  <a:pt x="146" y="68"/>
                  <a:pt x="146" y="68"/>
                  <a:pt x="146" y="68"/>
                </a:cubicBezTo>
                <a:cubicBezTo>
                  <a:pt x="146" y="66"/>
                  <a:pt x="144" y="64"/>
                  <a:pt x="142" y="64"/>
                </a:cubicBezTo>
                <a:cubicBezTo>
                  <a:pt x="140" y="64"/>
                  <a:pt x="138" y="66"/>
                  <a:pt x="138" y="68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6"/>
                  <a:pt x="133" y="121"/>
                  <a:pt x="128" y="121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48" y="121"/>
                  <a:pt x="47" y="121"/>
                  <a:pt x="47" y="122"/>
                </a:cubicBezTo>
                <a:cubicBezTo>
                  <a:pt x="25" y="143"/>
                  <a:pt x="25" y="143"/>
                  <a:pt x="25" y="14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5" y="123"/>
                  <a:pt x="24" y="121"/>
                  <a:pt x="21" y="121"/>
                </a:cubicBezTo>
                <a:cubicBezTo>
                  <a:pt x="18" y="121"/>
                  <a:pt x="18" y="121"/>
                  <a:pt x="18" y="121"/>
                </a:cubicBezTo>
                <a:cubicBezTo>
                  <a:pt x="13" y="121"/>
                  <a:pt x="8" y="116"/>
                  <a:pt x="8" y="111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7"/>
                  <a:pt x="13" y="22"/>
                  <a:pt x="18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5" y="22"/>
                  <a:pt x="96" y="20"/>
                  <a:pt x="96" y="18"/>
                </a:cubicBezTo>
                <a:cubicBezTo>
                  <a:pt x="96" y="16"/>
                  <a:pt x="95" y="14"/>
                  <a:pt x="92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8" y="14"/>
                  <a:pt x="0" y="22"/>
                  <a:pt x="0" y="32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20"/>
                  <a:pt x="8" y="128"/>
                  <a:pt x="17" y="129"/>
                </a:cubicBezTo>
                <a:close/>
                <a:moveTo>
                  <a:pt x="132" y="57"/>
                </a:moveTo>
                <a:cubicBezTo>
                  <a:pt x="134" y="57"/>
                  <a:pt x="136" y="55"/>
                  <a:pt x="136" y="53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56" y="32"/>
                  <a:pt x="156" y="32"/>
                  <a:pt x="156" y="32"/>
                </a:cubicBezTo>
                <a:cubicBezTo>
                  <a:pt x="158" y="32"/>
                  <a:pt x="160" y="31"/>
                  <a:pt x="160" y="28"/>
                </a:cubicBezTo>
                <a:cubicBezTo>
                  <a:pt x="160" y="26"/>
                  <a:pt x="158" y="24"/>
                  <a:pt x="156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4"/>
                  <a:pt x="136" y="4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129" y="0"/>
                  <a:pt x="128" y="2"/>
                  <a:pt x="128" y="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5" y="24"/>
                  <a:pt x="103" y="26"/>
                  <a:pt x="103" y="28"/>
                </a:cubicBezTo>
                <a:cubicBezTo>
                  <a:pt x="103" y="31"/>
                  <a:pt x="105" y="32"/>
                  <a:pt x="107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28" y="55"/>
                  <a:pt x="129" y="57"/>
                  <a:pt x="132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" name="Freeform 53">
            <a:extLst>
              <a:ext uri="{FF2B5EF4-FFF2-40B4-BE49-F238E27FC236}">
                <a16:creationId xmlns:a16="http://schemas.microsoft.com/office/drawing/2014/main" id="{F22F3B94-F0C4-445D-B704-EEFC24529BBD}"/>
              </a:ext>
            </a:extLst>
          </p:cNvPr>
          <p:cNvSpPr>
            <a:spLocks noEditPoints="1"/>
          </p:cNvSpPr>
          <p:nvPr/>
        </p:nvSpPr>
        <p:spPr bwMode="auto">
          <a:xfrm>
            <a:off x="4759884" y="2356307"/>
            <a:ext cx="387726" cy="321970"/>
          </a:xfrm>
          <a:custGeom>
            <a:avLst/>
            <a:gdLst>
              <a:gd name="T0" fmla="*/ 322362 w 160"/>
              <a:gd name="T1" fmla="*/ 413279 h 132"/>
              <a:gd name="T2" fmla="*/ 254496 w 160"/>
              <a:gd name="T3" fmla="*/ 423526 h 132"/>
              <a:gd name="T4" fmla="*/ 128945 w 160"/>
              <a:gd name="T5" fmla="*/ 389370 h 132"/>
              <a:gd name="T6" fmla="*/ 115372 w 160"/>
              <a:gd name="T7" fmla="*/ 389370 h 132"/>
              <a:gd name="T8" fmla="*/ 50899 w 160"/>
              <a:gd name="T9" fmla="*/ 406448 h 132"/>
              <a:gd name="T10" fmla="*/ 78045 w 160"/>
              <a:gd name="T11" fmla="*/ 362046 h 132"/>
              <a:gd name="T12" fmla="*/ 78045 w 160"/>
              <a:gd name="T13" fmla="*/ 348384 h 132"/>
              <a:gd name="T14" fmla="*/ 27146 w 160"/>
              <a:gd name="T15" fmla="*/ 225425 h 132"/>
              <a:gd name="T16" fmla="*/ 254496 w 160"/>
              <a:gd name="T17" fmla="*/ 27324 h 132"/>
              <a:gd name="T18" fmla="*/ 478453 w 160"/>
              <a:gd name="T19" fmla="*/ 204932 h 132"/>
              <a:gd name="T20" fmla="*/ 492026 w 160"/>
              <a:gd name="T21" fmla="*/ 215178 h 132"/>
              <a:gd name="T22" fmla="*/ 505599 w 160"/>
              <a:gd name="T23" fmla="*/ 198101 h 132"/>
              <a:gd name="T24" fmla="*/ 254496 w 160"/>
              <a:gd name="T25" fmla="*/ 0 h 132"/>
              <a:gd name="T26" fmla="*/ 0 w 160"/>
              <a:gd name="T27" fmla="*/ 225425 h 132"/>
              <a:gd name="T28" fmla="*/ 50899 w 160"/>
              <a:gd name="T29" fmla="*/ 362046 h 132"/>
              <a:gd name="T30" fmla="*/ 20360 w 160"/>
              <a:gd name="T31" fmla="*/ 396202 h 132"/>
              <a:gd name="T32" fmla="*/ 13573 w 160"/>
              <a:gd name="T33" fmla="*/ 416695 h 132"/>
              <a:gd name="T34" fmla="*/ 30540 w 160"/>
              <a:gd name="T35" fmla="*/ 433772 h 132"/>
              <a:gd name="T36" fmla="*/ 122158 w 160"/>
              <a:gd name="T37" fmla="*/ 416695 h 132"/>
              <a:gd name="T38" fmla="*/ 254496 w 160"/>
              <a:gd name="T39" fmla="*/ 450850 h 132"/>
              <a:gd name="T40" fmla="*/ 329148 w 160"/>
              <a:gd name="T41" fmla="*/ 440603 h 132"/>
              <a:gd name="T42" fmla="*/ 339328 w 160"/>
              <a:gd name="T43" fmla="*/ 423526 h 132"/>
              <a:gd name="T44" fmla="*/ 322362 w 160"/>
              <a:gd name="T45" fmla="*/ 413279 h 132"/>
              <a:gd name="T46" fmla="*/ 254496 w 160"/>
              <a:gd name="T47" fmla="*/ 208347 h 132"/>
              <a:gd name="T48" fmla="*/ 268069 w 160"/>
              <a:gd name="T49" fmla="*/ 225425 h 132"/>
              <a:gd name="T50" fmla="*/ 254496 w 160"/>
              <a:gd name="T51" fmla="*/ 242503 h 132"/>
              <a:gd name="T52" fmla="*/ 237530 w 160"/>
              <a:gd name="T53" fmla="*/ 225425 h 132"/>
              <a:gd name="T54" fmla="*/ 254496 w 160"/>
              <a:gd name="T55" fmla="*/ 208347 h 132"/>
              <a:gd name="T56" fmla="*/ 183237 w 160"/>
              <a:gd name="T57" fmla="*/ 208347 h 132"/>
              <a:gd name="T58" fmla="*/ 200204 w 160"/>
              <a:gd name="T59" fmla="*/ 225425 h 132"/>
              <a:gd name="T60" fmla="*/ 183237 w 160"/>
              <a:gd name="T61" fmla="*/ 242503 h 132"/>
              <a:gd name="T62" fmla="*/ 166271 w 160"/>
              <a:gd name="T63" fmla="*/ 225425 h 132"/>
              <a:gd name="T64" fmla="*/ 183237 w 160"/>
              <a:gd name="T65" fmla="*/ 208347 h 132"/>
              <a:gd name="T66" fmla="*/ 322362 w 160"/>
              <a:gd name="T67" fmla="*/ 208347 h 132"/>
              <a:gd name="T68" fmla="*/ 339328 w 160"/>
              <a:gd name="T69" fmla="*/ 225425 h 132"/>
              <a:gd name="T70" fmla="*/ 322362 w 160"/>
              <a:gd name="T71" fmla="*/ 242503 h 132"/>
              <a:gd name="T72" fmla="*/ 305395 w 160"/>
              <a:gd name="T73" fmla="*/ 225425 h 132"/>
              <a:gd name="T74" fmla="*/ 322362 w 160"/>
              <a:gd name="T75" fmla="*/ 208347 h 132"/>
              <a:gd name="T76" fmla="*/ 519172 w 160"/>
              <a:gd name="T77" fmla="*/ 324475 h 132"/>
              <a:gd name="T78" fmla="*/ 519172 w 160"/>
              <a:gd name="T79" fmla="*/ 300567 h 132"/>
              <a:gd name="T80" fmla="*/ 454700 w 160"/>
              <a:gd name="T81" fmla="*/ 235672 h 132"/>
              <a:gd name="T82" fmla="*/ 390227 w 160"/>
              <a:gd name="T83" fmla="*/ 300567 h 132"/>
              <a:gd name="T84" fmla="*/ 390227 w 160"/>
              <a:gd name="T85" fmla="*/ 324475 h 132"/>
              <a:gd name="T86" fmla="*/ 366474 w 160"/>
              <a:gd name="T87" fmla="*/ 351800 h 132"/>
              <a:gd name="T88" fmla="*/ 366474 w 160"/>
              <a:gd name="T89" fmla="*/ 423526 h 132"/>
              <a:gd name="T90" fmla="*/ 393621 w 160"/>
              <a:gd name="T91" fmla="*/ 450850 h 132"/>
              <a:gd name="T92" fmla="*/ 515779 w 160"/>
              <a:gd name="T93" fmla="*/ 450850 h 132"/>
              <a:gd name="T94" fmla="*/ 542925 w 160"/>
              <a:gd name="T95" fmla="*/ 423526 h 132"/>
              <a:gd name="T96" fmla="*/ 542925 w 160"/>
              <a:gd name="T97" fmla="*/ 351800 h 132"/>
              <a:gd name="T98" fmla="*/ 519172 w 160"/>
              <a:gd name="T99" fmla="*/ 324475 h 132"/>
              <a:gd name="T100" fmla="*/ 454700 w 160"/>
              <a:gd name="T101" fmla="*/ 262996 h 132"/>
              <a:gd name="T102" fmla="*/ 492026 w 160"/>
              <a:gd name="T103" fmla="*/ 300567 h 132"/>
              <a:gd name="T104" fmla="*/ 492026 w 160"/>
              <a:gd name="T105" fmla="*/ 324475 h 132"/>
              <a:gd name="T106" fmla="*/ 417374 w 160"/>
              <a:gd name="T107" fmla="*/ 324475 h 132"/>
              <a:gd name="T108" fmla="*/ 417374 w 160"/>
              <a:gd name="T109" fmla="*/ 300567 h 132"/>
              <a:gd name="T110" fmla="*/ 454700 w 160"/>
              <a:gd name="T111" fmla="*/ 262996 h 132"/>
              <a:gd name="T112" fmla="*/ 515779 w 160"/>
              <a:gd name="T113" fmla="*/ 423526 h 132"/>
              <a:gd name="T114" fmla="*/ 393621 w 160"/>
              <a:gd name="T115" fmla="*/ 423526 h 132"/>
              <a:gd name="T116" fmla="*/ 393621 w 160"/>
              <a:gd name="T117" fmla="*/ 351800 h 132"/>
              <a:gd name="T118" fmla="*/ 515779 w 160"/>
              <a:gd name="T119" fmla="*/ 351800 h 132"/>
              <a:gd name="T120" fmla="*/ 515779 w 160"/>
              <a:gd name="T121" fmla="*/ 423526 h 13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32">
                <a:moveTo>
                  <a:pt x="95" y="121"/>
                </a:moveTo>
                <a:cubicBezTo>
                  <a:pt x="89" y="123"/>
                  <a:pt x="82" y="124"/>
                  <a:pt x="75" y="124"/>
                </a:cubicBezTo>
                <a:cubicBezTo>
                  <a:pt x="62" y="124"/>
                  <a:pt x="49" y="121"/>
                  <a:pt x="38" y="114"/>
                </a:cubicBezTo>
                <a:cubicBezTo>
                  <a:pt x="37" y="114"/>
                  <a:pt x="35" y="114"/>
                  <a:pt x="34" y="114"/>
                </a:cubicBezTo>
                <a:cubicBezTo>
                  <a:pt x="28" y="118"/>
                  <a:pt x="20" y="119"/>
                  <a:pt x="15" y="119"/>
                </a:cubicBezTo>
                <a:cubicBezTo>
                  <a:pt x="19" y="116"/>
                  <a:pt x="21" y="111"/>
                  <a:pt x="23" y="106"/>
                </a:cubicBezTo>
                <a:cubicBezTo>
                  <a:pt x="24" y="105"/>
                  <a:pt x="24" y="103"/>
                  <a:pt x="23" y="102"/>
                </a:cubicBezTo>
                <a:cubicBezTo>
                  <a:pt x="13" y="92"/>
                  <a:pt x="8" y="79"/>
                  <a:pt x="8" y="66"/>
                </a:cubicBezTo>
                <a:cubicBezTo>
                  <a:pt x="8" y="34"/>
                  <a:pt x="38" y="8"/>
                  <a:pt x="75" y="8"/>
                </a:cubicBezTo>
                <a:cubicBezTo>
                  <a:pt x="109" y="8"/>
                  <a:pt x="137" y="30"/>
                  <a:pt x="141" y="60"/>
                </a:cubicBezTo>
                <a:cubicBezTo>
                  <a:pt x="141" y="62"/>
                  <a:pt x="143" y="63"/>
                  <a:pt x="145" y="63"/>
                </a:cubicBezTo>
                <a:cubicBezTo>
                  <a:pt x="147" y="63"/>
                  <a:pt x="149" y="61"/>
                  <a:pt x="149" y="58"/>
                </a:cubicBezTo>
                <a:cubicBezTo>
                  <a:pt x="145" y="25"/>
                  <a:pt x="113" y="0"/>
                  <a:pt x="75" y="0"/>
                </a:cubicBezTo>
                <a:cubicBezTo>
                  <a:pt x="33" y="0"/>
                  <a:pt x="0" y="30"/>
                  <a:pt x="0" y="66"/>
                </a:cubicBezTo>
                <a:cubicBezTo>
                  <a:pt x="0" y="80"/>
                  <a:pt x="5" y="94"/>
                  <a:pt x="15" y="106"/>
                </a:cubicBezTo>
                <a:cubicBezTo>
                  <a:pt x="13" y="110"/>
                  <a:pt x="10" y="113"/>
                  <a:pt x="6" y="116"/>
                </a:cubicBezTo>
                <a:cubicBezTo>
                  <a:pt x="4" y="117"/>
                  <a:pt x="3" y="120"/>
                  <a:pt x="4" y="122"/>
                </a:cubicBezTo>
                <a:cubicBezTo>
                  <a:pt x="4" y="125"/>
                  <a:pt x="6" y="126"/>
                  <a:pt x="9" y="127"/>
                </a:cubicBezTo>
                <a:cubicBezTo>
                  <a:pt x="15" y="128"/>
                  <a:pt x="26" y="128"/>
                  <a:pt x="36" y="122"/>
                </a:cubicBezTo>
                <a:cubicBezTo>
                  <a:pt x="48" y="129"/>
                  <a:pt x="61" y="132"/>
                  <a:pt x="75" y="132"/>
                </a:cubicBezTo>
                <a:cubicBezTo>
                  <a:pt x="82" y="132"/>
                  <a:pt x="90" y="131"/>
                  <a:pt x="97" y="129"/>
                </a:cubicBezTo>
                <a:cubicBezTo>
                  <a:pt x="100" y="128"/>
                  <a:pt x="101" y="126"/>
                  <a:pt x="100" y="124"/>
                </a:cubicBezTo>
                <a:cubicBezTo>
                  <a:pt x="100" y="122"/>
                  <a:pt x="97" y="120"/>
                  <a:pt x="95" y="121"/>
                </a:cubicBezTo>
                <a:close/>
                <a:moveTo>
                  <a:pt x="75" y="61"/>
                </a:moveTo>
                <a:cubicBezTo>
                  <a:pt x="77" y="61"/>
                  <a:pt x="79" y="63"/>
                  <a:pt x="79" y="66"/>
                </a:cubicBezTo>
                <a:cubicBezTo>
                  <a:pt x="79" y="69"/>
                  <a:pt x="77" y="71"/>
                  <a:pt x="75" y="71"/>
                </a:cubicBezTo>
                <a:cubicBezTo>
                  <a:pt x="72" y="71"/>
                  <a:pt x="70" y="69"/>
                  <a:pt x="70" y="66"/>
                </a:cubicBezTo>
                <a:cubicBezTo>
                  <a:pt x="70" y="63"/>
                  <a:pt x="72" y="61"/>
                  <a:pt x="75" y="61"/>
                </a:cubicBezTo>
                <a:close/>
                <a:moveTo>
                  <a:pt x="54" y="61"/>
                </a:moveTo>
                <a:cubicBezTo>
                  <a:pt x="57" y="61"/>
                  <a:pt x="59" y="63"/>
                  <a:pt x="59" y="66"/>
                </a:cubicBezTo>
                <a:cubicBezTo>
                  <a:pt x="59" y="69"/>
                  <a:pt x="57" y="71"/>
                  <a:pt x="54" y="71"/>
                </a:cubicBezTo>
                <a:cubicBezTo>
                  <a:pt x="51" y="71"/>
                  <a:pt x="49" y="69"/>
                  <a:pt x="49" y="66"/>
                </a:cubicBezTo>
                <a:cubicBezTo>
                  <a:pt x="49" y="63"/>
                  <a:pt x="51" y="61"/>
                  <a:pt x="54" y="61"/>
                </a:cubicBezTo>
                <a:close/>
                <a:moveTo>
                  <a:pt x="95" y="61"/>
                </a:moveTo>
                <a:cubicBezTo>
                  <a:pt x="98" y="61"/>
                  <a:pt x="100" y="63"/>
                  <a:pt x="100" y="66"/>
                </a:cubicBezTo>
                <a:cubicBezTo>
                  <a:pt x="100" y="69"/>
                  <a:pt x="98" y="71"/>
                  <a:pt x="95" y="71"/>
                </a:cubicBezTo>
                <a:cubicBezTo>
                  <a:pt x="92" y="71"/>
                  <a:pt x="90" y="69"/>
                  <a:pt x="90" y="66"/>
                </a:cubicBezTo>
                <a:cubicBezTo>
                  <a:pt x="90" y="63"/>
                  <a:pt x="92" y="61"/>
                  <a:pt x="95" y="61"/>
                </a:cubicBezTo>
                <a:close/>
                <a:moveTo>
                  <a:pt x="153" y="95"/>
                </a:moveTo>
                <a:cubicBezTo>
                  <a:pt x="153" y="88"/>
                  <a:pt x="153" y="88"/>
                  <a:pt x="153" y="88"/>
                </a:cubicBezTo>
                <a:cubicBezTo>
                  <a:pt x="153" y="77"/>
                  <a:pt x="144" y="69"/>
                  <a:pt x="134" y="69"/>
                </a:cubicBezTo>
                <a:cubicBezTo>
                  <a:pt x="124" y="69"/>
                  <a:pt x="115" y="77"/>
                  <a:pt x="115" y="88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1" y="96"/>
                  <a:pt x="108" y="99"/>
                  <a:pt x="108" y="103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28"/>
                  <a:pt x="111" y="132"/>
                  <a:pt x="116" y="132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6" y="132"/>
                  <a:pt x="160" y="128"/>
                  <a:pt x="160" y="124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99"/>
                  <a:pt x="157" y="96"/>
                  <a:pt x="153" y="95"/>
                </a:cubicBezTo>
                <a:close/>
                <a:moveTo>
                  <a:pt x="134" y="77"/>
                </a:moveTo>
                <a:cubicBezTo>
                  <a:pt x="140" y="77"/>
                  <a:pt x="145" y="82"/>
                  <a:pt x="145" y="88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23" y="95"/>
                  <a:pt x="123" y="95"/>
                  <a:pt x="123" y="95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2"/>
                  <a:pt x="128" y="77"/>
                  <a:pt x="134" y="77"/>
                </a:cubicBezTo>
                <a:close/>
                <a:moveTo>
                  <a:pt x="152" y="124"/>
                </a:moveTo>
                <a:cubicBezTo>
                  <a:pt x="116" y="124"/>
                  <a:pt x="116" y="124"/>
                  <a:pt x="116" y="124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52" y="103"/>
                  <a:pt x="152" y="103"/>
                  <a:pt x="152" y="103"/>
                </a:cubicBezTo>
                <a:cubicBezTo>
                  <a:pt x="152" y="124"/>
                  <a:pt x="152" y="124"/>
                  <a:pt x="152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" name="Freeform 54">
            <a:extLst>
              <a:ext uri="{FF2B5EF4-FFF2-40B4-BE49-F238E27FC236}">
                <a16:creationId xmlns:a16="http://schemas.microsoft.com/office/drawing/2014/main" id="{49458E9E-106B-4D1B-AC52-9CFB75A01852}"/>
              </a:ext>
            </a:extLst>
          </p:cNvPr>
          <p:cNvSpPr>
            <a:spLocks noEditPoints="1"/>
          </p:cNvSpPr>
          <p:nvPr/>
        </p:nvSpPr>
        <p:spPr bwMode="auto">
          <a:xfrm>
            <a:off x="7755732" y="4360415"/>
            <a:ext cx="387726" cy="321970"/>
          </a:xfrm>
          <a:custGeom>
            <a:avLst/>
            <a:gdLst>
              <a:gd name="T0" fmla="*/ 322362 w 160"/>
              <a:gd name="T1" fmla="*/ 413279 h 132"/>
              <a:gd name="T2" fmla="*/ 254496 w 160"/>
              <a:gd name="T3" fmla="*/ 423526 h 132"/>
              <a:gd name="T4" fmla="*/ 128945 w 160"/>
              <a:gd name="T5" fmla="*/ 389370 h 132"/>
              <a:gd name="T6" fmla="*/ 115372 w 160"/>
              <a:gd name="T7" fmla="*/ 389370 h 132"/>
              <a:gd name="T8" fmla="*/ 50899 w 160"/>
              <a:gd name="T9" fmla="*/ 406448 h 132"/>
              <a:gd name="T10" fmla="*/ 78045 w 160"/>
              <a:gd name="T11" fmla="*/ 362046 h 132"/>
              <a:gd name="T12" fmla="*/ 78045 w 160"/>
              <a:gd name="T13" fmla="*/ 348384 h 132"/>
              <a:gd name="T14" fmla="*/ 27146 w 160"/>
              <a:gd name="T15" fmla="*/ 225425 h 132"/>
              <a:gd name="T16" fmla="*/ 254496 w 160"/>
              <a:gd name="T17" fmla="*/ 27324 h 132"/>
              <a:gd name="T18" fmla="*/ 478453 w 160"/>
              <a:gd name="T19" fmla="*/ 204932 h 132"/>
              <a:gd name="T20" fmla="*/ 492026 w 160"/>
              <a:gd name="T21" fmla="*/ 215178 h 132"/>
              <a:gd name="T22" fmla="*/ 505599 w 160"/>
              <a:gd name="T23" fmla="*/ 201516 h 132"/>
              <a:gd name="T24" fmla="*/ 254496 w 160"/>
              <a:gd name="T25" fmla="*/ 0 h 132"/>
              <a:gd name="T26" fmla="*/ 0 w 160"/>
              <a:gd name="T27" fmla="*/ 225425 h 132"/>
              <a:gd name="T28" fmla="*/ 50899 w 160"/>
              <a:gd name="T29" fmla="*/ 362046 h 132"/>
              <a:gd name="T30" fmla="*/ 20360 w 160"/>
              <a:gd name="T31" fmla="*/ 396202 h 132"/>
              <a:gd name="T32" fmla="*/ 13573 w 160"/>
              <a:gd name="T33" fmla="*/ 416695 h 132"/>
              <a:gd name="T34" fmla="*/ 30540 w 160"/>
              <a:gd name="T35" fmla="*/ 433772 h 132"/>
              <a:gd name="T36" fmla="*/ 122158 w 160"/>
              <a:gd name="T37" fmla="*/ 416695 h 132"/>
              <a:gd name="T38" fmla="*/ 254496 w 160"/>
              <a:gd name="T39" fmla="*/ 450850 h 132"/>
              <a:gd name="T40" fmla="*/ 329148 w 160"/>
              <a:gd name="T41" fmla="*/ 440603 h 132"/>
              <a:gd name="T42" fmla="*/ 339328 w 160"/>
              <a:gd name="T43" fmla="*/ 423526 h 132"/>
              <a:gd name="T44" fmla="*/ 322362 w 160"/>
              <a:gd name="T45" fmla="*/ 413279 h 132"/>
              <a:gd name="T46" fmla="*/ 254496 w 160"/>
              <a:gd name="T47" fmla="*/ 208347 h 132"/>
              <a:gd name="T48" fmla="*/ 268069 w 160"/>
              <a:gd name="T49" fmla="*/ 225425 h 132"/>
              <a:gd name="T50" fmla="*/ 254496 w 160"/>
              <a:gd name="T51" fmla="*/ 242503 h 132"/>
              <a:gd name="T52" fmla="*/ 237530 w 160"/>
              <a:gd name="T53" fmla="*/ 225425 h 132"/>
              <a:gd name="T54" fmla="*/ 254496 w 160"/>
              <a:gd name="T55" fmla="*/ 208347 h 132"/>
              <a:gd name="T56" fmla="*/ 183237 w 160"/>
              <a:gd name="T57" fmla="*/ 208347 h 132"/>
              <a:gd name="T58" fmla="*/ 200204 w 160"/>
              <a:gd name="T59" fmla="*/ 225425 h 132"/>
              <a:gd name="T60" fmla="*/ 183237 w 160"/>
              <a:gd name="T61" fmla="*/ 242503 h 132"/>
              <a:gd name="T62" fmla="*/ 166271 w 160"/>
              <a:gd name="T63" fmla="*/ 225425 h 132"/>
              <a:gd name="T64" fmla="*/ 183237 w 160"/>
              <a:gd name="T65" fmla="*/ 208347 h 132"/>
              <a:gd name="T66" fmla="*/ 322362 w 160"/>
              <a:gd name="T67" fmla="*/ 208347 h 132"/>
              <a:gd name="T68" fmla="*/ 339328 w 160"/>
              <a:gd name="T69" fmla="*/ 225425 h 132"/>
              <a:gd name="T70" fmla="*/ 322362 w 160"/>
              <a:gd name="T71" fmla="*/ 242503 h 132"/>
              <a:gd name="T72" fmla="*/ 305395 w 160"/>
              <a:gd name="T73" fmla="*/ 225425 h 132"/>
              <a:gd name="T74" fmla="*/ 322362 w 160"/>
              <a:gd name="T75" fmla="*/ 208347 h 132"/>
              <a:gd name="T76" fmla="*/ 519172 w 160"/>
              <a:gd name="T77" fmla="*/ 324475 h 132"/>
              <a:gd name="T78" fmla="*/ 519172 w 160"/>
              <a:gd name="T79" fmla="*/ 300567 h 132"/>
              <a:gd name="T80" fmla="*/ 454700 w 160"/>
              <a:gd name="T81" fmla="*/ 235672 h 132"/>
              <a:gd name="T82" fmla="*/ 393621 w 160"/>
              <a:gd name="T83" fmla="*/ 280073 h 132"/>
              <a:gd name="T84" fmla="*/ 403800 w 160"/>
              <a:gd name="T85" fmla="*/ 297151 h 132"/>
              <a:gd name="T86" fmla="*/ 420767 w 160"/>
              <a:gd name="T87" fmla="*/ 290320 h 132"/>
              <a:gd name="T88" fmla="*/ 454700 w 160"/>
              <a:gd name="T89" fmla="*/ 262996 h 132"/>
              <a:gd name="T90" fmla="*/ 492026 w 160"/>
              <a:gd name="T91" fmla="*/ 300567 h 132"/>
              <a:gd name="T92" fmla="*/ 492026 w 160"/>
              <a:gd name="T93" fmla="*/ 324475 h 132"/>
              <a:gd name="T94" fmla="*/ 393621 w 160"/>
              <a:gd name="T95" fmla="*/ 324475 h 132"/>
              <a:gd name="T96" fmla="*/ 366474 w 160"/>
              <a:gd name="T97" fmla="*/ 351800 h 132"/>
              <a:gd name="T98" fmla="*/ 366474 w 160"/>
              <a:gd name="T99" fmla="*/ 423526 h 132"/>
              <a:gd name="T100" fmla="*/ 393621 w 160"/>
              <a:gd name="T101" fmla="*/ 450850 h 132"/>
              <a:gd name="T102" fmla="*/ 515779 w 160"/>
              <a:gd name="T103" fmla="*/ 450850 h 132"/>
              <a:gd name="T104" fmla="*/ 542925 w 160"/>
              <a:gd name="T105" fmla="*/ 423526 h 132"/>
              <a:gd name="T106" fmla="*/ 542925 w 160"/>
              <a:gd name="T107" fmla="*/ 351800 h 132"/>
              <a:gd name="T108" fmla="*/ 519172 w 160"/>
              <a:gd name="T109" fmla="*/ 324475 h 132"/>
              <a:gd name="T110" fmla="*/ 515779 w 160"/>
              <a:gd name="T111" fmla="*/ 423526 h 132"/>
              <a:gd name="T112" fmla="*/ 393621 w 160"/>
              <a:gd name="T113" fmla="*/ 423526 h 132"/>
              <a:gd name="T114" fmla="*/ 393621 w 160"/>
              <a:gd name="T115" fmla="*/ 351800 h 132"/>
              <a:gd name="T116" fmla="*/ 515779 w 160"/>
              <a:gd name="T117" fmla="*/ 351800 h 132"/>
              <a:gd name="T118" fmla="*/ 515779 w 160"/>
              <a:gd name="T119" fmla="*/ 423526 h 13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32">
                <a:moveTo>
                  <a:pt x="95" y="121"/>
                </a:moveTo>
                <a:cubicBezTo>
                  <a:pt x="89" y="123"/>
                  <a:pt x="82" y="124"/>
                  <a:pt x="75" y="124"/>
                </a:cubicBezTo>
                <a:cubicBezTo>
                  <a:pt x="62" y="124"/>
                  <a:pt x="49" y="121"/>
                  <a:pt x="38" y="114"/>
                </a:cubicBezTo>
                <a:cubicBezTo>
                  <a:pt x="37" y="114"/>
                  <a:pt x="35" y="114"/>
                  <a:pt x="34" y="114"/>
                </a:cubicBezTo>
                <a:cubicBezTo>
                  <a:pt x="28" y="118"/>
                  <a:pt x="20" y="119"/>
                  <a:pt x="15" y="119"/>
                </a:cubicBezTo>
                <a:cubicBezTo>
                  <a:pt x="19" y="116"/>
                  <a:pt x="21" y="111"/>
                  <a:pt x="23" y="106"/>
                </a:cubicBezTo>
                <a:cubicBezTo>
                  <a:pt x="24" y="105"/>
                  <a:pt x="24" y="103"/>
                  <a:pt x="23" y="102"/>
                </a:cubicBezTo>
                <a:cubicBezTo>
                  <a:pt x="13" y="92"/>
                  <a:pt x="8" y="79"/>
                  <a:pt x="8" y="66"/>
                </a:cubicBezTo>
                <a:cubicBezTo>
                  <a:pt x="8" y="34"/>
                  <a:pt x="38" y="8"/>
                  <a:pt x="75" y="8"/>
                </a:cubicBezTo>
                <a:cubicBezTo>
                  <a:pt x="109" y="8"/>
                  <a:pt x="137" y="30"/>
                  <a:pt x="141" y="60"/>
                </a:cubicBezTo>
                <a:cubicBezTo>
                  <a:pt x="141" y="62"/>
                  <a:pt x="143" y="63"/>
                  <a:pt x="145" y="63"/>
                </a:cubicBezTo>
                <a:cubicBezTo>
                  <a:pt x="147" y="63"/>
                  <a:pt x="149" y="61"/>
                  <a:pt x="149" y="59"/>
                </a:cubicBezTo>
                <a:cubicBezTo>
                  <a:pt x="145" y="25"/>
                  <a:pt x="113" y="0"/>
                  <a:pt x="75" y="0"/>
                </a:cubicBezTo>
                <a:cubicBezTo>
                  <a:pt x="33" y="0"/>
                  <a:pt x="0" y="30"/>
                  <a:pt x="0" y="66"/>
                </a:cubicBezTo>
                <a:cubicBezTo>
                  <a:pt x="0" y="80"/>
                  <a:pt x="5" y="94"/>
                  <a:pt x="15" y="106"/>
                </a:cubicBezTo>
                <a:cubicBezTo>
                  <a:pt x="13" y="110"/>
                  <a:pt x="10" y="113"/>
                  <a:pt x="6" y="116"/>
                </a:cubicBezTo>
                <a:cubicBezTo>
                  <a:pt x="4" y="117"/>
                  <a:pt x="3" y="120"/>
                  <a:pt x="4" y="122"/>
                </a:cubicBezTo>
                <a:cubicBezTo>
                  <a:pt x="4" y="125"/>
                  <a:pt x="6" y="126"/>
                  <a:pt x="9" y="127"/>
                </a:cubicBezTo>
                <a:cubicBezTo>
                  <a:pt x="15" y="128"/>
                  <a:pt x="26" y="128"/>
                  <a:pt x="36" y="122"/>
                </a:cubicBezTo>
                <a:cubicBezTo>
                  <a:pt x="48" y="129"/>
                  <a:pt x="61" y="132"/>
                  <a:pt x="75" y="132"/>
                </a:cubicBezTo>
                <a:cubicBezTo>
                  <a:pt x="82" y="132"/>
                  <a:pt x="90" y="131"/>
                  <a:pt x="97" y="129"/>
                </a:cubicBezTo>
                <a:cubicBezTo>
                  <a:pt x="100" y="128"/>
                  <a:pt x="101" y="126"/>
                  <a:pt x="100" y="124"/>
                </a:cubicBezTo>
                <a:cubicBezTo>
                  <a:pt x="100" y="122"/>
                  <a:pt x="97" y="120"/>
                  <a:pt x="95" y="121"/>
                </a:cubicBezTo>
                <a:close/>
                <a:moveTo>
                  <a:pt x="75" y="61"/>
                </a:moveTo>
                <a:cubicBezTo>
                  <a:pt x="77" y="61"/>
                  <a:pt x="79" y="63"/>
                  <a:pt x="79" y="66"/>
                </a:cubicBezTo>
                <a:cubicBezTo>
                  <a:pt x="79" y="69"/>
                  <a:pt x="77" y="71"/>
                  <a:pt x="75" y="71"/>
                </a:cubicBezTo>
                <a:cubicBezTo>
                  <a:pt x="72" y="71"/>
                  <a:pt x="70" y="69"/>
                  <a:pt x="70" y="66"/>
                </a:cubicBezTo>
                <a:cubicBezTo>
                  <a:pt x="70" y="63"/>
                  <a:pt x="72" y="61"/>
                  <a:pt x="75" y="61"/>
                </a:cubicBezTo>
                <a:close/>
                <a:moveTo>
                  <a:pt x="54" y="61"/>
                </a:moveTo>
                <a:cubicBezTo>
                  <a:pt x="57" y="61"/>
                  <a:pt x="59" y="63"/>
                  <a:pt x="59" y="66"/>
                </a:cubicBezTo>
                <a:cubicBezTo>
                  <a:pt x="59" y="69"/>
                  <a:pt x="57" y="71"/>
                  <a:pt x="54" y="71"/>
                </a:cubicBezTo>
                <a:cubicBezTo>
                  <a:pt x="51" y="71"/>
                  <a:pt x="49" y="69"/>
                  <a:pt x="49" y="66"/>
                </a:cubicBezTo>
                <a:cubicBezTo>
                  <a:pt x="49" y="63"/>
                  <a:pt x="51" y="61"/>
                  <a:pt x="54" y="61"/>
                </a:cubicBezTo>
                <a:close/>
                <a:moveTo>
                  <a:pt x="95" y="61"/>
                </a:moveTo>
                <a:cubicBezTo>
                  <a:pt x="98" y="61"/>
                  <a:pt x="100" y="63"/>
                  <a:pt x="100" y="66"/>
                </a:cubicBezTo>
                <a:cubicBezTo>
                  <a:pt x="100" y="69"/>
                  <a:pt x="98" y="71"/>
                  <a:pt x="95" y="71"/>
                </a:cubicBezTo>
                <a:cubicBezTo>
                  <a:pt x="92" y="71"/>
                  <a:pt x="90" y="69"/>
                  <a:pt x="90" y="66"/>
                </a:cubicBezTo>
                <a:cubicBezTo>
                  <a:pt x="90" y="63"/>
                  <a:pt x="92" y="61"/>
                  <a:pt x="95" y="61"/>
                </a:cubicBezTo>
                <a:close/>
                <a:moveTo>
                  <a:pt x="153" y="95"/>
                </a:moveTo>
                <a:cubicBezTo>
                  <a:pt x="153" y="88"/>
                  <a:pt x="153" y="88"/>
                  <a:pt x="153" y="88"/>
                </a:cubicBezTo>
                <a:cubicBezTo>
                  <a:pt x="153" y="77"/>
                  <a:pt x="144" y="69"/>
                  <a:pt x="134" y="69"/>
                </a:cubicBezTo>
                <a:cubicBezTo>
                  <a:pt x="126" y="69"/>
                  <a:pt x="118" y="74"/>
                  <a:pt x="116" y="82"/>
                </a:cubicBezTo>
                <a:cubicBezTo>
                  <a:pt x="115" y="85"/>
                  <a:pt x="117" y="87"/>
                  <a:pt x="119" y="87"/>
                </a:cubicBezTo>
                <a:cubicBezTo>
                  <a:pt x="121" y="88"/>
                  <a:pt x="123" y="87"/>
                  <a:pt x="124" y="85"/>
                </a:cubicBezTo>
                <a:cubicBezTo>
                  <a:pt x="125" y="80"/>
                  <a:pt x="129" y="77"/>
                  <a:pt x="134" y="77"/>
                </a:cubicBezTo>
                <a:cubicBezTo>
                  <a:pt x="140" y="77"/>
                  <a:pt x="145" y="82"/>
                  <a:pt x="145" y="88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1" y="95"/>
                  <a:pt x="108" y="99"/>
                  <a:pt x="108" y="103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08" y="128"/>
                  <a:pt x="111" y="132"/>
                  <a:pt x="116" y="132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6" y="132"/>
                  <a:pt x="160" y="128"/>
                  <a:pt x="160" y="124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99"/>
                  <a:pt x="157" y="96"/>
                  <a:pt x="153" y="95"/>
                </a:cubicBezTo>
                <a:close/>
                <a:moveTo>
                  <a:pt x="152" y="124"/>
                </a:moveTo>
                <a:cubicBezTo>
                  <a:pt x="116" y="124"/>
                  <a:pt x="116" y="124"/>
                  <a:pt x="116" y="124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52" y="103"/>
                  <a:pt x="152" y="103"/>
                  <a:pt x="152" y="103"/>
                </a:cubicBezTo>
                <a:cubicBezTo>
                  <a:pt x="152" y="124"/>
                  <a:pt x="152" y="124"/>
                  <a:pt x="152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" name="Freeform 55">
            <a:extLst>
              <a:ext uri="{FF2B5EF4-FFF2-40B4-BE49-F238E27FC236}">
                <a16:creationId xmlns:a16="http://schemas.microsoft.com/office/drawing/2014/main" id="{91728DC3-1B64-4DB7-BC1A-588DE12CA466}"/>
              </a:ext>
            </a:extLst>
          </p:cNvPr>
          <p:cNvSpPr>
            <a:spLocks noEditPoints="1"/>
          </p:cNvSpPr>
          <p:nvPr/>
        </p:nvSpPr>
        <p:spPr bwMode="auto">
          <a:xfrm>
            <a:off x="4767376" y="3349635"/>
            <a:ext cx="387726" cy="343514"/>
          </a:xfrm>
          <a:custGeom>
            <a:avLst/>
            <a:gdLst>
              <a:gd name="T0" fmla="*/ 54293 w 160"/>
              <a:gd name="T1" fmla="*/ 385493 h 141"/>
              <a:gd name="T2" fmla="*/ 23753 w 160"/>
              <a:gd name="T3" fmla="*/ 426430 h 141"/>
              <a:gd name="T4" fmla="*/ 13573 w 160"/>
              <a:gd name="T5" fmla="*/ 446899 h 141"/>
              <a:gd name="T6" fmla="*/ 30540 w 160"/>
              <a:gd name="T7" fmla="*/ 463956 h 141"/>
              <a:gd name="T8" fmla="*/ 57686 w 160"/>
              <a:gd name="T9" fmla="*/ 463956 h 141"/>
              <a:gd name="T10" fmla="*/ 132338 w 160"/>
              <a:gd name="T11" fmla="*/ 446899 h 141"/>
              <a:gd name="T12" fmla="*/ 271463 w 160"/>
              <a:gd name="T13" fmla="*/ 481013 h 141"/>
              <a:gd name="T14" fmla="*/ 542925 w 160"/>
              <a:gd name="T15" fmla="*/ 242212 h 141"/>
              <a:gd name="T16" fmla="*/ 271463 w 160"/>
              <a:gd name="T17" fmla="*/ 0 h 141"/>
              <a:gd name="T18" fmla="*/ 0 w 160"/>
              <a:gd name="T19" fmla="*/ 242212 h 141"/>
              <a:gd name="T20" fmla="*/ 54293 w 160"/>
              <a:gd name="T21" fmla="*/ 385493 h 141"/>
              <a:gd name="T22" fmla="*/ 271463 w 160"/>
              <a:gd name="T23" fmla="*/ 27292 h 141"/>
              <a:gd name="T24" fmla="*/ 515779 w 160"/>
              <a:gd name="T25" fmla="*/ 242212 h 141"/>
              <a:gd name="T26" fmla="*/ 271463 w 160"/>
              <a:gd name="T27" fmla="*/ 453721 h 141"/>
              <a:gd name="T28" fmla="*/ 139125 w 160"/>
              <a:gd name="T29" fmla="*/ 419607 h 141"/>
              <a:gd name="T30" fmla="*/ 132338 w 160"/>
              <a:gd name="T31" fmla="*/ 419607 h 141"/>
              <a:gd name="T32" fmla="*/ 125551 w 160"/>
              <a:gd name="T33" fmla="*/ 419607 h 141"/>
              <a:gd name="T34" fmla="*/ 50899 w 160"/>
              <a:gd name="T35" fmla="*/ 436664 h 141"/>
              <a:gd name="T36" fmla="*/ 84832 w 160"/>
              <a:gd name="T37" fmla="*/ 388904 h 141"/>
              <a:gd name="T38" fmla="*/ 81439 w 160"/>
              <a:gd name="T39" fmla="*/ 375258 h 141"/>
              <a:gd name="T40" fmla="*/ 27146 w 160"/>
              <a:gd name="T41" fmla="*/ 242212 h 141"/>
              <a:gd name="T42" fmla="*/ 271463 w 160"/>
              <a:gd name="T43" fmla="*/ 27292 h 141"/>
              <a:gd name="T44" fmla="*/ 254496 w 160"/>
              <a:gd name="T45" fmla="*/ 255858 h 141"/>
              <a:gd name="T46" fmla="*/ 288429 w 160"/>
              <a:gd name="T47" fmla="*/ 255858 h 141"/>
              <a:gd name="T48" fmla="*/ 312182 w 160"/>
              <a:gd name="T49" fmla="*/ 279738 h 141"/>
              <a:gd name="T50" fmla="*/ 288429 w 160"/>
              <a:gd name="T51" fmla="*/ 307030 h 141"/>
              <a:gd name="T52" fmla="*/ 227350 w 160"/>
              <a:gd name="T53" fmla="*/ 307030 h 141"/>
              <a:gd name="T54" fmla="*/ 213777 w 160"/>
              <a:gd name="T55" fmla="*/ 320675 h 141"/>
              <a:gd name="T56" fmla="*/ 227350 w 160"/>
              <a:gd name="T57" fmla="*/ 334321 h 141"/>
              <a:gd name="T58" fmla="*/ 257889 w 160"/>
              <a:gd name="T59" fmla="*/ 334321 h 141"/>
              <a:gd name="T60" fmla="*/ 257889 w 160"/>
              <a:gd name="T61" fmla="*/ 361613 h 141"/>
              <a:gd name="T62" fmla="*/ 271463 w 160"/>
              <a:gd name="T63" fmla="*/ 375258 h 141"/>
              <a:gd name="T64" fmla="*/ 285036 w 160"/>
              <a:gd name="T65" fmla="*/ 361613 h 141"/>
              <a:gd name="T66" fmla="*/ 285036 w 160"/>
              <a:gd name="T67" fmla="*/ 334321 h 141"/>
              <a:gd name="T68" fmla="*/ 288429 w 160"/>
              <a:gd name="T69" fmla="*/ 334321 h 141"/>
              <a:gd name="T70" fmla="*/ 288429 w 160"/>
              <a:gd name="T71" fmla="*/ 334321 h 141"/>
              <a:gd name="T72" fmla="*/ 339328 w 160"/>
              <a:gd name="T73" fmla="*/ 279738 h 141"/>
              <a:gd name="T74" fmla="*/ 288429 w 160"/>
              <a:gd name="T75" fmla="*/ 228566 h 141"/>
              <a:gd name="T76" fmla="*/ 254496 w 160"/>
              <a:gd name="T77" fmla="*/ 228566 h 141"/>
              <a:gd name="T78" fmla="*/ 230743 w 160"/>
              <a:gd name="T79" fmla="*/ 201275 h 141"/>
              <a:gd name="T80" fmla="*/ 254496 w 160"/>
              <a:gd name="T81" fmla="*/ 173983 h 141"/>
              <a:gd name="T82" fmla="*/ 315575 w 160"/>
              <a:gd name="T83" fmla="*/ 173983 h 141"/>
              <a:gd name="T84" fmla="*/ 329148 w 160"/>
              <a:gd name="T85" fmla="*/ 160338 h 141"/>
              <a:gd name="T86" fmla="*/ 315575 w 160"/>
              <a:gd name="T87" fmla="*/ 146692 h 141"/>
              <a:gd name="T88" fmla="*/ 285036 w 160"/>
              <a:gd name="T89" fmla="*/ 146692 h 141"/>
              <a:gd name="T90" fmla="*/ 285036 w 160"/>
              <a:gd name="T91" fmla="*/ 122812 h 141"/>
              <a:gd name="T92" fmla="*/ 271463 w 160"/>
              <a:gd name="T93" fmla="*/ 109166 h 141"/>
              <a:gd name="T94" fmla="*/ 257889 w 160"/>
              <a:gd name="T95" fmla="*/ 122812 h 141"/>
              <a:gd name="T96" fmla="*/ 257889 w 160"/>
              <a:gd name="T97" fmla="*/ 146692 h 141"/>
              <a:gd name="T98" fmla="*/ 254496 w 160"/>
              <a:gd name="T99" fmla="*/ 146692 h 141"/>
              <a:gd name="T100" fmla="*/ 203597 w 160"/>
              <a:gd name="T101" fmla="*/ 201275 h 141"/>
              <a:gd name="T102" fmla="*/ 254496 w 160"/>
              <a:gd name="T103" fmla="*/ 255858 h 1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41">
                <a:moveTo>
                  <a:pt x="16" y="113"/>
                </a:move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ubicBezTo>
                  <a:pt x="51" y="138"/>
                  <a:pt x="65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lose/>
                <a:moveTo>
                  <a:pt x="80" y="8"/>
                </a:move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ubicBezTo>
                  <a:pt x="66" y="133"/>
                  <a:pt x="52" y="130"/>
                  <a:pt x="41" y="123"/>
                </a:cubicBezTo>
                <a:cubicBezTo>
                  <a:pt x="40" y="123"/>
                  <a:pt x="39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3" y="129"/>
                  <a:pt x="15" y="128"/>
                </a:cubicBezTo>
                <a:cubicBezTo>
                  <a:pt x="19" y="124"/>
                  <a:pt x="23" y="120"/>
                  <a:pt x="25" y="114"/>
                </a:cubicBezTo>
                <a:cubicBezTo>
                  <a:pt x="25" y="112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lose/>
                <a:moveTo>
                  <a:pt x="75" y="75"/>
                </a:moveTo>
                <a:cubicBezTo>
                  <a:pt x="85" y="75"/>
                  <a:pt x="85" y="75"/>
                  <a:pt x="85" y="75"/>
                </a:cubicBezTo>
                <a:cubicBezTo>
                  <a:pt x="89" y="75"/>
                  <a:pt x="92" y="78"/>
                  <a:pt x="92" y="82"/>
                </a:cubicBezTo>
                <a:cubicBezTo>
                  <a:pt x="92" y="87"/>
                  <a:pt x="89" y="90"/>
                  <a:pt x="85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5" y="90"/>
                  <a:pt x="63" y="92"/>
                  <a:pt x="63" y="94"/>
                </a:cubicBezTo>
                <a:cubicBezTo>
                  <a:pt x="63" y="96"/>
                  <a:pt x="65" y="98"/>
                  <a:pt x="67" y="98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76" y="108"/>
                  <a:pt x="78" y="110"/>
                  <a:pt x="80" y="110"/>
                </a:cubicBezTo>
                <a:cubicBezTo>
                  <a:pt x="82" y="110"/>
                  <a:pt x="84" y="108"/>
                  <a:pt x="84" y="106"/>
                </a:cubicBezTo>
                <a:cubicBezTo>
                  <a:pt x="84" y="98"/>
                  <a:pt x="84" y="98"/>
                  <a:pt x="84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93" y="98"/>
                  <a:pt x="100" y="91"/>
                  <a:pt x="100" y="82"/>
                </a:cubicBezTo>
                <a:cubicBezTo>
                  <a:pt x="100" y="74"/>
                  <a:pt x="93" y="67"/>
                  <a:pt x="85" y="67"/>
                </a:cubicBezTo>
                <a:cubicBezTo>
                  <a:pt x="75" y="67"/>
                  <a:pt x="75" y="67"/>
                  <a:pt x="75" y="67"/>
                </a:cubicBezTo>
                <a:cubicBezTo>
                  <a:pt x="71" y="67"/>
                  <a:pt x="68" y="63"/>
                  <a:pt x="68" y="59"/>
                </a:cubicBezTo>
                <a:cubicBezTo>
                  <a:pt x="68" y="54"/>
                  <a:pt x="71" y="51"/>
                  <a:pt x="75" y="51"/>
                </a:cubicBezTo>
                <a:cubicBezTo>
                  <a:pt x="93" y="51"/>
                  <a:pt x="93" y="51"/>
                  <a:pt x="93" y="51"/>
                </a:cubicBezTo>
                <a:cubicBezTo>
                  <a:pt x="95" y="51"/>
                  <a:pt x="97" y="49"/>
                  <a:pt x="97" y="47"/>
                </a:cubicBezTo>
                <a:cubicBezTo>
                  <a:pt x="97" y="45"/>
                  <a:pt x="95" y="43"/>
                  <a:pt x="93" y="43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3"/>
                  <a:pt x="82" y="32"/>
                  <a:pt x="80" y="32"/>
                </a:cubicBezTo>
                <a:cubicBezTo>
                  <a:pt x="78" y="32"/>
                  <a:pt x="76" y="33"/>
                  <a:pt x="76" y="36"/>
                </a:cubicBezTo>
                <a:cubicBezTo>
                  <a:pt x="76" y="43"/>
                  <a:pt x="76" y="43"/>
                  <a:pt x="76" y="43"/>
                </a:cubicBezTo>
                <a:cubicBezTo>
                  <a:pt x="75" y="43"/>
                  <a:pt x="75" y="43"/>
                  <a:pt x="75" y="43"/>
                </a:cubicBezTo>
                <a:cubicBezTo>
                  <a:pt x="67" y="43"/>
                  <a:pt x="60" y="50"/>
                  <a:pt x="60" y="59"/>
                </a:cubicBezTo>
                <a:cubicBezTo>
                  <a:pt x="60" y="68"/>
                  <a:pt x="67" y="75"/>
                  <a:pt x="75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" name="Freeform 56">
            <a:extLst>
              <a:ext uri="{FF2B5EF4-FFF2-40B4-BE49-F238E27FC236}">
                <a16:creationId xmlns:a16="http://schemas.microsoft.com/office/drawing/2014/main" id="{0983B59F-676B-46F2-A0B8-E77297DFC29B}"/>
              </a:ext>
            </a:extLst>
          </p:cNvPr>
          <p:cNvSpPr>
            <a:spLocks noEditPoints="1"/>
          </p:cNvSpPr>
          <p:nvPr/>
        </p:nvSpPr>
        <p:spPr bwMode="auto">
          <a:xfrm>
            <a:off x="6747366" y="2344970"/>
            <a:ext cx="387726" cy="344644"/>
          </a:xfrm>
          <a:custGeom>
            <a:avLst/>
            <a:gdLst>
              <a:gd name="T0" fmla="*/ 271463 w 160"/>
              <a:gd name="T1" fmla="*/ 0 h 141"/>
              <a:gd name="T2" fmla="*/ 81439 w 160"/>
              <a:gd name="T3" fmla="*/ 71877 h 141"/>
              <a:gd name="T4" fmla="*/ 0 w 160"/>
              <a:gd name="T5" fmla="*/ 243011 h 141"/>
              <a:gd name="T6" fmla="*/ 54293 w 160"/>
              <a:gd name="T7" fmla="*/ 386765 h 141"/>
              <a:gd name="T8" fmla="*/ 23753 w 160"/>
              <a:gd name="T9" fmla="*/ 427837 h 141"/>
              <a:gd name="T10" fmla="*/ 13573 w 160"/>
              <a:gd name="T11" fmla="*/ 448373 h 141"/>
              <a:gd name="T12" fmla="*/ 30540 w 160"/>
              <a:gd name="T13" fmla="*/ 465487 h 141"/>
              <a:gd name="T14" fmla="*/ 57686 w 160"/>
              <a:gd name="T15" fmla="*/ 465487 h 141"/>
              <a:gd name="T16" fmla="*/ 132338 w 160"/>
              <a:gd name="T17" fmla="*/ 448373 h 141"/>
              <a:gd name="T18" fmla="*/ 271463 w 160"/>
              <a:gd name="T19" fmla="*/ 482600 h 141"/>
              <a:gd name="T20" fmla="*/ 271463 w 160"/>
              <a:gd name="T21" fmla="*/ 482600 h 141"/>
              <a:gd name="T22" fmla="*/ 542925 w 160"/>
              <a:gd name="T23" fmla="*/ 243011 h 141"/>
              <a:gd name="T24" fmla="*/ 271463 w 160"/>
              <a:gd name="T25" fmla="*/ 0 h 141"/>
              <a:gd name="T26" fmla="*/ 271463 w 160"/>
              <a:gd name="T27" fmla="*/ 455218 h 141"/>
              <a:gd name="T28" fmla="*/ 271463 w 160"/>
              <a:gd name="T29" fmla="*/ 455218 h 141"/>
              <a:gd name="T30" fmla="*/ 139125 w 160"/>
              <a:gd name="T31" fmla="*/ 420991 h 141"/>
              <a:gd name="T32" fmla="*/ 132338 w 160"/>
              <a:gd name="T33" fmla="*/ 420991 h 141"/>
              <a:gd name="T34" fmla="*/ 125551 w 160"/>
              <a:gd name="T35" fmla="*/ 420991 h 141"/>
              <a:gd name="T36" fmla="*/ 50899 w 160"/>
              <a:gd name="T37" fmla="*/ 438105 h 141"/>
              <a:gd name="T38" fmla="*/ 84832 w 160"/>
              <a:gd name="T39" fmla="*/ 390187 h 141"/>
              <a:gd name="T40" fmla="*/ 81439 w 160"/>
              <a:gd name="T41" fmla="*/ 376496 h 141"/>
              <a:gd name="T42" fmla="*/ 27146 w 160"/>
              <a:gd name="T43" fmla="*/ 243011 h 141"/>
              <a:gd name="T44" fmla="*/ 98405 w 160"/>
              <a:gd name="T45" fmla="*/ 92413 h 141"/>
              <a:gd name="T46" fmla="*/ 271463 w 160"/>
              <a:gd name="T47" fmla="*/ 27382 h 141"/>
              <a:gd name="T48" fmla="*/ 515779 w 160"/>
              <a:gd name="T49" fmla="*/ 239589 h 141"/>
              <a:gd name="T50" fmla="*/ 271463 w 160"/>
              <a:gd name="T51" fmla="*/ 455218 h 141"/>
              <a:gd name="T52" fmla="*/ 291822 w 160"/>
              <a:gd name="T53" fmla="*/ 243011 h 141"/>
              <a:gd name="T54" fmla="*/ 335935 w 160"/>
              <a:gd name="T55" fmla="*/ 195094 h 141"/>
              <a:gd name="T56" fmla="*/ 335935 w 160"/>
              <a:gd name="T57" fmla="*/ 174557 h 141"/>
              <a:gd name="T58" fmla="*/ 318968 w 160"/>
              <a:gd name="T59" fmla="*/ 174557 h 141"/>
              <a:gd name="T60" fmla="*/ 271463 w 160"/>
              <a:gd name="T61" fmla="*/ 222475 h 141"/>
              <a:gd name="T62" fmla="*/ 223957 w 160"/>
              <a:gd name="T63" fmla="*/ 174557 h 141"/>
              <a:gd name="T64" fmla="*/ 206990 w 160"/>
              <a:gd name="T65" fmla="*/ 174557 h 141"/>
              <a:gd name="T66" fmla="*/ 206990 w 160"/>
              <a:gd name="T67" fmla="*/ 195094 h 141"/>
              <a:gd name="T68" fmla="*/ 251103 w 160"/>
              <a:gd name="T69" fmla="*/ 243011 h 141"/>
              <a:gd name="T70" fmla="*/ 206990 w 160"/>
              <a:gd name="T71" fmla="*/ 287506 h 141"/>
              <a:gd name="T72" fmla="*/ 206990 w 160"/>
              <a:gd name="T73" fmla="*/ 308043 h 141"/>
              <a:gd name="T74" fmla="*/ 217170 w 160"/>
              <a:gd name="T75" fmla="*/ 311465 h 141"/>
              <a:gd name="T76" fmla="*/ 223957 w 160"/>
              <a:gd name="T77" fmla="*/ 308043 h 141"/>
              <a:gd name="T78" fmla="*/ 271463 w 160"/>
              <a:gd name="T79" fmla="*/ 260125 h 141"/>
              <a:gd name="T80" fmla="*/ 318968 w 160"/>
              <a:gd name="T81" fmla="*/ 308043 h 141"/>
              <a:gd name="T82" fmla="*/ 325755 w 160"/>
              <a:gd name="T83" fmla="*/ 311465 h 141"/>
              <a:gd name="T84" fmla="*/ 335935 w 160"/>
              <a:gd name="T85" fmla="*/ 308043 h 141"/>
              <a:gd name="T86" fmla="*/ 335935 w 160"/>
              <a:gd name="T87" fmla="*/ 287506 h 141"/>
              <a:gd name="T88" fmla="*/ 291822 w 160"/>
              <a:gd name="T89" fmla="*/ 243011 h 14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41">
                <a:moveTo>
                  <a:pt x="80" y="0"/>
                </a:moveTo>
                <a:cubicBezTo>
                  <a:pt x="59" y="0"/>
                  <a:pt x="39" y="7"/>
                  <a:pt x="24" y="21"/>
                </a:cubicBezTo>
                <a:cubicBezTo>
                  <a:pt x="8" y="34"/>
                  <a:pt x="0" y="5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4" y="129"/>
                  <a:pt x="4" y="131"/>
                </a:cubicBezTo>
                <a:cubicBezTo>
                  <a:pt x="5" y="134"/>
                  <a:pt x="7" y="136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ubicBezTo>
                  <a:pt x="51" y="138"/>
                  <a:pt x="65" y="141"/>
                  <a:pt x="80" y="141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124" y="141"/>
                  <a:pt x="160" y="109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lose/>
                <a:moveTo>
                  <a:pt x="80" y="133"/>
                </a:moveTo>
                <a:cubicBezTo>
                  <a:pt x="80" y="133"/>
                  <a:pt x="80" y="133"/>
                  <a:pt x="80" y="133"/>
                </a:cubicBezTo>
                <a:cubicBezTo>
                  <a:pt x="66" y="133"/>
                  <a:pt x="53" y="130"/>
                  <a:pt x="41" y="123"/>
                </a:cubicBezTo>
                <a:cubicBezTo>
                  <a:pt x="40" y="123"/>
                  <a:pt x="40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3" y="129"/>
                  <a:pt x="15" y="128"/>
                </a:cubicBezTo>
                <a:cubicBezTo>
                  <a:pt x="19" y="125"/>
                  <a:pt x="23" y="120"/>
                  <a:pt x="25" y="114"/>
                </a:cubicBezTo>
                <a:cubicBezTo>
                  <a:pt x="25" y="113"/>
                  <a:pt x="25" y="111"/>
                  <a:pt x="24" y="110"/>
                </a:cubicBezTo>
                <a:cubicBezTo>
                  <a:pt x="14" y="99"/>
                  <a:pt x="8" y="85"/>
                  <a:pt x="8" y="71"/>
                </a:cubicBezTo>
                <a:cubicBezTo>
                  <a:pt x="8" y="54"/>
                  <a:pt x="15" y="38"/>
                  <a:pt x="29" y="27"/>
                </a:cubicBezTo>
                <a:cubicBezTo>
                  <a:pt x="42" y="15"/>
                  <a:pt x="61" y="8"/>
                  <a:pt x="80" y="8"/>
                </a:cubicBezTo>
                <a:cubicBezTo>
                  <a:pt x="120" y="8"/>
                  <a:pt x="152" y="36"/>
                  <a:pt x="152" y="70"/>
                </a:cubicBezTo>
                <a:cubicBezTo>
                  <a:pt x="152" y="105"/>
                  <a:pt x="120" y="133"/>
                  <a:pt x="80" y="133"/>
                </a:cubicBezTo>
                <a:close/>
                <a:moveTo>
                  <a:pt x="86" y="71"/>
                </a:moveTo>
                <a:cubicBezTo>
                  <a:pt x="99" y="57"/>
                  <a:pt x="99" y="57"/>
                  <a:pt x="99" y="57"/>
                </a:cubicBezTo>
                <a:cubicBezTo>
                  <a:pt x="101" y="55"/>
                  <a:pt x="101" y="53"/>
                  <a:pt x="99" y="51"/>
                </a:cubicBezTo>
                <a:cubicBezTo>
                  <a:pt x="98" y="50"/>
                  <a:pt x="95" y="50"/>
                  <a:pt x="94" y="51"/>
                </a:cubicBezTo>
                <a:cubicBezTo>
                  <a:pt x="80" y="65"/>
                  <a:pt x="80" y="65"/>
                  <a:pt x="80" y="65"/>
                </a:cubicBezTo>
                <a:cubicBezTo>
                  <a:pt x="66" y="51"/>
                  <a:pt x="66" y="51"/>
                  <a:pt x="66" y="51"/>
                </a:cubicBezTo>
                <a:cubicBezTo>
                  <a:pt x="65" y="50"/>
                  <a:pt x="62" y="50"/>
                  <a:pt x="61" y="51"/>
                </a:cubicBezTo>
                <a:cubicBezTo>
                  <a:pt x="59" y="53"/>
                  <a:pt x="59" y="55"/>
                  <a:pt x="61" y="57"/>
                </a:cubicBezTo>
                <a:cubicBezTo>
                  <a:pt x="74" y="71"/>
                  <a:pt x="74" y="71"/>
                  <a:pt x="74" y="71"/>
                </a:cubicBezTo>
                <a:cubicBezTo>
                  <a:pt x="61" y="84"/>
                  <a:pt x="61" y="84"/>
                  <a:pt x="61" y="84"/>
                </a:cubicBezTo>
                <a:cubicBezTo>
                  <a:pt x="59" y="86"/>
                  <a:pt x="59" y="88"/>
                  <a:pt x="61" y="90"/>
                </a:cubicBezTo>
                <a:cubicBezTo>
                  <a:pt x="62" y="91"/>
                  <a:pt x="63" y="91"/>
                  <a:pt x="64" y="91"/>
                </a:cubicBezTo>
                <a:cubicBezTo>
                  <a:pt x="65" y="91"/>
                  <a:pt x="66" y="91"/>
                  <a:pt x="66" y="90"/>
                </a:cubicBezTo>
                <a:cubicBezTo>
                  <a:pt x="80" y="76"/>
                  <a:pt x="80" y="76"/>
                  <a:pt x="80" y="76"/>
                </a:cubicBezTo>
                <a:cubicBezTo>
                  <a:pt x="94" y="90"/>
                  <a:pt x="94" y="90"/>
                  <a:pt x="94" y="90"/>
                </a:cubicBezTo>
                <a:cubicBezTo>
                  <a:pt x="94" y="91"/>
                  <a:pt x="95" y="91"/>
                  <a:pt x="96" y="91"/>
                </a:cubicBezTo>
                <a:cubicBezTo>
                  <a:pt x="97" y="91"/>
                  <a:pt x="98" y="91"/>
                  <a:pt x="99" y="90"/>
                </a:cubicBezTo>
                <a:cubicBezTo>
                  <a:pt x="101" y="88"/>
                  <a:pt x="101" y="86"/>
                  <a:pt x="99" y="84"/>
                </a:cubicBezTo>
                <a:lnTo>
                  <a:pt x="86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" name="Freeform 61">
            <a:extLst>
              <a:ext uri="{FF2B5EF4-FFF2-40B4-BE49-F238E27FC236}">
                <a16:creationId xmlns:a16="http://schemas.microsoft.com/office/drawing/2014/main" id="{85728A63-2B26-42AB-BF0C-22D9637EAF3A}"/>
              </a:ext>
            </a:extLst>
          </p:cNvPr>
          <p:cNvSpPr>
            <a:spLocks noEditPoints="1"/>
          </p:cNvSpPr>
          <p:nvPr/>
        </p:nvSpPr>
        <p:spPr bwMode="auto">
          <a:xfrm>
            <a:off x="5762421" y="1327524"/>
            <a:ext cx="387726" cy="383192"/>
          </a:xfrm>
          <a:custGeom>
            <a:avLst/>
            <a:gdLst>
              <a:gd name="T0" fmla="*/ 359688 w 160"/>
              <a:gd name="T1" fmla="*/ 68354 h 157"/>
              <a:gd name="T2" fmla="*/ 498812 w 160"/>
              <a:gd name="T3" fmla="*/ 68354 h 157"/>
              <a:gd name="T4" fmla="*/ 427553 w 160"/>
              <a:gd name="T5" fmla="*/ 109366 h 157"/>
              <a:gd name="T6" fmla="*/ 427553 w 160"/>
              <a:gd name="T7" fmla="*/ 27341 h 157"/>
              <a:gd name="T8" fmla="*/ 427553 w 160"/>
              <a:gd name="T9" fmla="*/ 109366 h 157"/>
              <a:gd name="T10" fmla="*/ 339328 w 160"/>
              <a:gd name="T11" fmla="*/ 68354 h 157"/>
              <a:gd name="T12" fmla="*/ 203597 w 160"/>
              <a:gd name="T13" fmla="*/ 68354 h 157"/>
              <a:gd name="T14" fmla="*/ 271463 w 160"/>
              <a:gd name="T15" fmla="*/ 27341 h 157"/>
              <a:gd name="T16" fmla="*/ 271463 w 160"/>
              <a:gd name="T17" fmla="*/ 109366 h 157"/>
              <a:gd name="T18" fmla="*/ 271463 w 160"/>
              <a:gd name="T19" fmla="*/ 27341 h 157"/>
              <a:gd name="T20" fmla="*/ 417374 w 160"/>
              <a:gd name="T21" fmla="*/ 150378 h 157"/>
              <a:gd name="T22" fmla="*/ 417374 w 160"/>
              <a:gd name="T23" fmla="*/ 181137 h 157"/>
              <a:gd name="T24" fmla="*/ 515779 w 160"/>
              <a:gd name="T25" fmla="*/ 222149 h 157"/>
              <a:gd name="T26" fmla="*/ 488633 w 160"/>
              <a:gd name="T27" fmla="*/ 345185 h 157"/>
              <a:gd name="T28" fmla="*/ 478453 w 160"/>
              <a:gd name="T29" fmla="*/ 481892 h 157"/>
              <a:gd name="T30" fmla="*/ 390227 w 160"/>
              <a:gd name="T31" fmla="*/ 509234 h 157"/>
              <a:gd name="T32" fmla="*/ 390227 w 160"/>
              <a:gd name="T33" fmla="*/ 536575 h 157"/>
              <a:gd name="T34" fmla="*/ 505599 w 160"/>
              <a:gd name="T35" fmla="*/ 481892 h 157"/>
              <a:gd name="T36" fmla="*/ 542925 w 160"/>
              <a:gd name="T37" fmla="*/ 307591 h 157"/>
              <a:gd name="T38" fmla="*/ 475059 w 160"/>
              <a:gd name="T39" fmla="*/ 150378 h 157"/>
              <a:gd name="T40" fmla="*/ 302002 w 160"/>
              <a:gd name="T41" fmla="*/ 536575 h 157"/>
              <a:gd name="T42" fmla="*/ 356295 w 160"/>
              <a:gd name="T43" fmla="*/ 369109 h 157"/>
              <a:gd name="T44" fmla="*/ 393621 w 160"/>
              <a:gd name="T45" fmla="*/ 218731 h 157"/>
              <a:gd name="T46" fmla="*/ 217170 w 160"/>
              <a:gd name="T47" fmla="*/ 150378 h 157"/>
              <a:gd name="T48" fmla="*/ 149304 w 160"/>
              <a:gd name="T49" fmla="*/ 307591 h 157"/>
              <a:gd name="T50" fmla="*/ 186630 w 160"/>
              <a:gd name="T51" fmla="*/ 481892 h 157"/>
              <a:gd name="T52" fmla="*/ 176451 w 160"/>
              <a:gd name="T53" fmla="*/ 307591 h 157"/>
              <a:gd name="T54" fmla="*/ 217170 w 160"/>
              <a:gd name="T55" fmla="*/ 177719 h 157"/>
              <a:gd name="T56" fmla="*/ 366474 w 160"/>
              <a:gd name="T57" fmla="*/ 218731 h 157"/>
              <a:gd name="T58" fmla="*/ 339328 w 160"/>
              <a:gd name="T59" fmla="*/ 345185 h 157"/>
              <a:gd name="T60" fmla="*/ 329148 w 160"/>
              <a:gd name="T61" fmla="*/ 481892 h 157"/>
              <a:gd name="T62" fmla="*/ 240923 w 160"/>
              <a:gd name="T63" fmla="*/ 509234 h 157"/>
              <a:gd name="T64" fmla="*/ 213777 w 160"/>
              <a:gd name="T65" fmla="*/ 358856 h 157"/>
              <a:gd name="T66" fmla="*/ 176451 w 160"/>
              <a:gd name="T67" fmla="*/ 307591 h 157"/>
              <a:gd name="T68" fmla="*/ 115372 w 160"/>
              <a:gd name="T69" fmla="*/ 0 h 157"/>
              <a:gd name="T70" fmla="*/ 115372 w 160"/>
              <a:gd name="T71" fmla="*/ 136707 h 157"/>
              <a:gd name="T72" fmla="*/ 71259 w 160"/>
              <a:gd name="T73" fmla="*/ 68354 h 157"/>
              <a:gd name="T74" fmla="*/ 156091 w 160"/>
              <a:gd name="T75" fmla="*/ 68354 h 157"/>
              <a:gd name="T76" fmla="*/ 71259 w 160"/>
              <a:gd name="T77" fmla="*/ 68354 h 157"/>
              <a:gd name="T78" fmla="*/ 152698 w 160"/>
              <a:gd name="T79" fmla="*/ 536575 h 157"/>
              <a:gd name="T80" fmla="*/ 152698 w 160"/>
              <a:gd name="T81" fmla="*/ 509234 h 157"/>
              <a:gd name="T82" fmla="*/ 64472 w 160"/>
              <a:gd name="T83" fmla="*/ 481892 h 157"/>
              <a:gd name="T84" fmla="*/ 54293 w 160"/>
              <a:gd name="T85" fmla="*/ 345185 h 157"/>
              <a:gd name="T86" fmla="*/ 27146 w 160"/>
              <a:gd name="T87" fmla="*/ 218731 h 157"/>
              <a:gd name="T88" fmla="*/ 125551 w 160"/>
              <a:gd name="T89" fmla="*/ 177719 h 157"/>
              <a:gd name="T90" fmla="*/ 125551 w 160"/>
              <a:gd name="T91" fmla="*/ 150378 h 157"/>
              <a:gd name="T92" fmla="*/ 0 w 160"/>
              <a:gd name="T93" fmla="*/ 218731 h 157"/>
              <a:gd name="T94" fmla="*/ 37326 w 160"/>
              <a:gd name="T95" fmla="*/ 369109 h 157"/>
              <a:gd name="T96" fmla="*/ 88225 w 160"/>
              <a:gd name="T97" fmla="*/ 536575 h 15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57">
                <a:moveTo>
                  <a:pt x="126" y="0"/>
                </a:moveTo>
                <a:cubicBezTo>
                  <a:pt x="115" y="0"/>
                  <a:pt x="106" y="9"/>
                  <a:pt x="106" y="20"/>
                </a:cubicBezTo>
                <a:cubicBezTo>
                  <a:pt x="106" y="31"/>
                  <a:pt x="115" y="40"/>
                  <a:pt x="126" y="40"/>
                </a:cubicBezTo>
                <a:cubicBezTo>
                  <a:pt x="138" y="40"/>
                  <a:pt x="147" y="31"/>
                  <a:pt x="147" y="20"/>
                </a:cubicBezTo>
                <a:cubicBezTo>
                  <a:pt x="147" y="9"/>
                  <a:pt x="138" y="0"/>
                  <a:pt x="126" y="0"/>
                </a:cubicBezTo>
                <a:close/>
                <a:moveTo>
                  <a:pt x="126" y="32"/>
                </a:moveTo>
                <a:cubicBezTo>
                  <a:pt x="120" y="32"/>
                  <a:pt x="114" y="27"/>
                  <a:pt x="114" y="20"/>
                </a:cubicBezTo>
                <a:cubicBezTo>
                  <a:pt x="114" y="13"/>
                  <a:pt x="120" y="8"/>
                  <a:pt x="126" y="8"/>
                </a:cubicBezTo>
                <a:cubicBezTo>
                  <a:pt x="133" y="8"/>
                  <a:pt x="139" y="13"/>
                  <a:pt x="139" y="20"/>
                </a:cubicBezTo>
                <a:cubicBezTo>
                  <a:pt x="139" y="27"/>
                  <a:pt x="133" y="32"/>
                  <a:pt x="126" y="32"/>
                </a:cubicBezTo>
                <a:close/>
                <a:moveTo>
                  <a:pt x="80" y="40"/>
                </a:moveTo>
                <a:cubicBezTo>
                  <a:pt x="91" y="40"/>
                  <a:pt x="100" y="31"/>
                  <a:pt x="100" y="20"/>
                </a:cubicBezTo>
                <a:cubicBezTo>
                  <a:pt x="100" y="9"/>
                  <a:pt x="91" y="0"/>
                  <a:pt x="80" y="0"/>
                </a:cubicBezTo>
                <a:cubicBezTo>
                  <a:pt x="69" y="0"/>
                  <a:pt x="60" y="9"/>
                  <a:pt x="60" y="20"/>
                </a:cubicBezTo>
                <a:cubicBezTo>
                  <a:pt x="60" y="31"/>
                  <a:pt x="69" y="40"/>
                  <a:pt x="80" y="40"/>
                </a:cubicBezTo>
                <a:close/>
                <a:moveTo>
                  <a:pt x="80" y="8"/>
                </a:moveTo>
                <a:cubicBezTo>
                  <a:pt x="87" y="8"/>
                  <a:pt x="92" y="13"/>
                  <a:pt x="92" y="20"/>
                </a:cubicBezTo>
                <a:cubicBezTo>
                  <a:pt x="92" y="27"/>
                  <a:pt x="87" y="32"/>
                  <a:pt x="80" y="32"/>
                </a:cubicBezTo>
                <a:cubicBezTo>
                  <a:pt x="73" y="32"/>
                  <a:pt x="68" y="27"/>
                  <a:pt x="68" y="20"/>
                </a:cubicBezTo>
                <a:cubicBezTo>
                  <a:pt x="68" y="13"/>
                  <a:pt x="73" y="8"/>
                  <a:pt x="80" y="8"/>
                </a:cubicBezTo>
                <a:close/>
                <a:moveTo>
                  <a:pt x="140" y="44"/>
                </a:moveTo>
                <a:cubicBezTo>
                  <a:pt x="123" y="44"/>
                  <a:pt x="123" y="44"/>
                  <a:pt x="123" y="44"/>
                </a:cubicBezTo>
                <a:cubicBezTo>
                  <a:pt x="121" y="44"/>
                  <a:pt x="119" y="46"/>
                  <a:pt x="119" y="48"/>
                </a:cubicBezTo>
                <a:cubicBezTo>
                  <a:pt x="119" y="51"/>
                  <a:pt x="121" y="53"/>
                  <a:pt x="123" y="53"/>
                </a:cubicBezTo>
                <a:cubicBezTo>
                  <a:pt x="140" y="53"/>
                  <a:pt x="140" y="53"/>
                  <a:pt x="140" y="53"/>
                </a:cubicBezTo>
                <a:cubicBezTo>
                  <a:pt x="147" y="53"/>
                  <a:pt x="152" y="58"/>
                  <a:pt x="152" y="65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2" y="95"/>
                  <a:pt x="149" y="100"/>
                  <a:pt x="144" y="101"/>
                </a:cubicBezTo>
                <a:cubicBezTo>
                  <a:pt x="143" y="102"/>
                  <a:pt x="141" y="103"/>
                  <a:pt x="141" y="105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6"/>
                  <a:pt x="138" y="149"/>
                  <a:pt x="134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3" y="149"/>
                  <a:pt x="111" y="151"/>
                  <a:pt x="111" y="153"/>
                </a:cubicBezTo>
                <a:cubicBezTo>
                  <a:pt x="111" y="155"/>
                  <a:pt x="113" y="157"/>
                  <a:pt x="115" y="157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2" y="157"/>
                  <a:pt x="149" y="150"/>
                  <a:pt x="149" y="141"/>
                </a:cubicBezTo>
                <a:cubicBezTo>
                  <a:pt x="149" y="108"/>
                  <a:pt x="149" y="108"/>
                  <a:pt x="149" y="108"/>
                </a:cubicBezTo>
                <a:cubicBezTo>
                  <a:pt x="156" y="104"/>
                  <a:pt x="160" y="97"/>
                  <a:pt x="160" y="90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53"/>
                  <a:pt x="151" y="44"/>
                  <a:pt x="140" y="44"/>
                </a:cubicBezTo>
                <a:close/>
                <a:moveTo>
                  <a:pt x="71" y="157"/>
                </a:moveTo>
                <a:cubicBezTo>
                  <a:pt x="89" y="157"/>
                  <a:pt x="89" y="157"/>
                  <a:pt x="89" y="157"/>
                </a:cubicBezTo>
                <a:cubicBezTo>
                  <a:pt x="98" y="157"/>
                  <a:pt x="105" y="150"/>
                  <a:pt x="105" y="14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11" y="104"/>
                  <a:pt x="116" y="97"/>
                  <a:pt x="116" y="90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6" y="53"/>
                  <a:pt x="107" y="44"/>
                  <a:pt x="96" y="44"/>
                </a:cubicBezTo>
                <a:cubicBezTo>
                  <a:pt x="64" y="44"/>
                  <a:pt x="64" y="44"/>
                  <a:pt x="64" y="44"/>
                </a:cubicBezTo>
                <a:cubicBezTo>
                  <a:pt x="53" y="44"/>
                  <a:pt x="44" y="53"/>
                  <a:pt x="44" y="64"/>
                </a:cubicBezTo>
                <a:cubicBezTo>
                  <a:pt x="44" y="90"/>
                  <a:pt x="44" y="90"/>
                  <a:pt x="44" y="90"/>
                </a:cubicBezTo>
                <a:cubicBezTo>
                  <a:pt x="44" y="97"/>
                  <a:pt x="49" y="104"/>
                  <a:pt x="55" y="108"/>
                </a:cubicBezTo>
                <a:cubicBezTo>
                  <a:pt x="55" y="141"/>
                  <a:pt x="55" y="141"/>
                  <a:pt x="55" y="141"/>
                </a:cubicBezTo>
                <a:cubicBezTo>
                  <a:pt x="55" y="150"/>
                  <a:pt x="62" y="157"/>
                  <a:pt x="71" y="157"/>
                </a:cubicBezTo>
                <a:close/>
                <a:moveTo>
                  <a:pt x="52" y="90"/>
                </a:moveTo>
                <a:cubicBezTo>
                  <a:pt x="52" y="64"/>
                  <a:pt x="52" y="64"/>
                  <a:pt x="52" y="64"/>
                </a:cubicBezTo>
                <a:cubicBezTo>
                  <a:pt x="52" y="58"/>
                  <a:pt x="58" y="52"/>
                  <a:pt x="64" y="52"/>
                </a:cubicBezTo>
                <a:cubicBezTo>
                  <a:pt x="96" y="52"/>
                  <a:pt x="96" y="52"/>
                  <a:pt x="96" y="52"/>
                </a:cubicBezTo>
                <a:cubicBezTo>
                  <a:pt x="102" y="52"/>
                  <a:pt x="108" y="58"/>
                  <a:pt x="108" y="64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5"/>
                  <a:pt x="104" y="100"/>
                  <a:pt x="100" y="101"/>
                </a:cubicBezTo>
                <a:cubicBezTo>
                  <a:pt x="98" y="102"/>
                  <a:pt x="97" y="103"/>
                  <a:pt x="97" y="105"/>
                </a:cubicBezTo>
                <a:cubicBezTo>
                  <a:pt x="97" y="141"/>
                  <a:pt x="97" y="141"/>
                  <a:pt x="97" y="141"/>
                </a:cubicBezTo>
                <a:cubicBezTo>
                  <a:pt x="97" y="146"/>
                  <a:pt x="94" y="149"/>
                  <a:pt x="89" y="149"/>
                </a:cubicBezTo>
                <a:cubicBezTo>
                  <a:pt x="71" y="149"/>
                  <a:pt x="71" y="149"/>
                  <a:pt x="71" y="149"/>
                </a:cubicBezTo>
                <a:cubicBezTo>
                  <a:pt x="67" y="149"/>
                  <a:pt x="63" y="146"/>
                  <a:pt x="63" y="141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3" y="103"/>
                  <a:pt x="62" y="102"/>
                  <a:pt x="60" y="101"/>
                </a:cubicBezTo>
                <a:cubicBezTo>
                  <a:pt x="56" y="100"/>
                  <a:pt x="52" y="95"/>
                  <a:pt x="52" y="90"/>
                </a:cubicBezTo>
                <a:close/>
                <a:moveTo>
                  <a:pt x="54" y="20"/>
                </a:moveTo>
                <a:cubicBezTo>
                  <a:pt x="54" y="9"/>
                  <a:pt x="45" y="0"/>
                  <a:pt x="34" y="0"/>
                </a:cubicBezTo>
                <a:cubicBezTo>
                  <a:pt x="22" y="0"/>
                  <a:pt x="13" y="9"/>
                  <a:pt x="13" y="20"/>
                </a:cubicBezTo>
                <a:cubicBezTo>
                  <a:pt x="13" y="31"/>
                  <a:pt x="22" y="40"/>
                  <a:pt x="34" y="40"/>
                </a:cubicBezTo>
                <a:cubicBezTo>
                  <a:pt x="45" y="40"/>
                  <a:pt x="54" y="31"/>
                  <a:pt x="54" y="20"/>
                </a:cubicBezTo>
                <a:close/>
                <a:moveTo>
                  <a:pt x="21" y="20"/>
                </a:moveTo>
                <a:cubicBezTo>
                  <a:pt x="21" y="13"/>
                  <a:pt x="27" y="8"/>
                  <a:pt x="34" y="8"/>
                </a:cubicBezTo>
                <a:cubicBezTo>
                  <a:pt x="40" y="8"/>
                  <a:pt x="46" y="13"/>
                  <a:pt x="46" y="20"/>
                </a:cubicBezTo>
                <a:cubicBezTo>
                  <a:pt x="46" y="27"/>
                  <a:pt x="40" y="32"/>
                  <a:pt x="34" y="32"/>
                </a:cubicBezTo>
                <a:cubicBezTo>
                  <a:pt x="27" y="32"/>
                  <a:pt x="21" y="27"/>
                  <a:pt x="21" y="20"/>
                </a:cubicBezTo>
                <a:close/>
                <a:moveTo>
                  <a:pt x="26" y="157"/>
                </a:moveTo>
                <a:cubicBezTo>
                  <a:pt x="45" y="157"/>
                  <a:pt x="45" y="157"/>
                  <a:pt x="45" y="157"/>
                </a:cubicBezTo>
                <a:cubicBezTo>
                  <a:pt x="47" y="157"/>
                  <a:pt x="49" y="155"/>
                  <a:pt x="49" y="153"/>
                </a:cubicBezTo>
                <a:cubicBezTo>
                  <a:pt x="49" y="151"/>
                  <a:pt x="47" y="149"/>
                  <a:pt x="45" y="149"/>
                </a:cubicBezTo>
                <a:cubicBezTo>
                  <a:pt x="26" y="149"/>
                  <a:pt x="26" y="149"/>
                  <a:pt x="26" y="149"/>
                </a:cubicBezTo>
                <a:cubicBezTo>
                  <a:pt x="22" y="149"/>
                  <a:pt x="19" y="146"/>
                  <a:pt x="19" y="141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9" y="103"/>
                  <a:pt x="17" y="102"/>
                  <a:pt x="16" y="101"/>
                </a:cubicBezTo>
                <a:cubicBezTo>
                  <a:pt x="11" y="100"/>
                  <a:pt x="8" y="95"/>
                  <a:pt x="8" y="90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58"/>
                  <a:pt x="13" y="52"/>
                  <a:pt x="20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9" y="52"/>
                  <a:pt x="41" y="51"/>
                  <a:pt x="41" y="48"/>
                </a:cubicBezTo>
                <a:cubicBezTo>
                  <a:pt x="41" y="46"/>
                  <a:pt x="39" y="44"/>
                  <a:pt x="37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9" y="44"/>
                  <a:pt x="0" y="53"/>
                  <a:pt x="0" y="6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4" y="104"/>
                  <a:pt x="11" y="108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11" y="150"/>
                  <a:pt x="18" y="157"/>
                  <a:pt x="26" y="1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" name="Freeform 62">
            <a:extLst>
              <a:ext uri="{FF2B5EF4-FFF2-40B4-BE49-F238E27FC236}">
                <a16:creationId xmlns:a16="http://schemas.microsoft.com/office/drawing/2014/main" id="{3CB9FA01-1878-47FE-8C35-BFF70B16E953}"/>
              </a:ext>
            </a:extLst>
          </p:cNvPr>
          <p:cNvSpPr>
            <a:spLocks noEditPoints="1"/>
          </p:cNvSpPr>
          <p:nvPr/>
        </p:nvSpPr>
        <p:spPr bwMode="auto">
          <a:xfrm>
            <a:off x="7814822" y="5323016"/>
            <a:ext cx="285694" cy="391130"/>
          </a:xfrm>
          <a:custGeom>
            <a:avLst/>
            <a:gdLst>
              <a:gd name="T0" fmla="*/ 47464 w 118"/>
              <a:gd name="T1" fmla="*/ 71884 h 160"/>
              <a:gd name="T2" fmla="*/ 186464 w 118"/>
              <a:gd name="T3" fmla="*/ 71884 h 160"/>
              <a:gd name="T4" fmla="*/ 115269 w 118"/>
              <a:gd name="T5" fmla="*/ 112961 h 160"/>
              <a:gd name="T6" fmla="*/ 115269 w 118"/>
              <a:gd name="T7" fmla="*/ 27384 h 160"/>
              <a:gd name="T8" fmla="*/ 115269 w 118"/>
              <a:gd name="T9" fmla="*/ 112961 h 160"/>
              <a:gd name="T10" fmla="*/ 345806 w 118"/>
              <a:gd name="T11" fmla="*/ 71884 h 160"/>
              <a:gd name="T12" fmla="*/ 206806 w 118"/>
              <a:gd name="T13" fmla="*/ 71884 h 160"/>
              <a:gd name="T14" fmla="*/ 274611 w 118"/>
              <a:gd name="T15" fmla="*/ 27384 h 160"/>
              <a:gd name="T16" fmla="*/ 274611 w 118"/>
              <a:gd name="T17" fmla="*/ 112961 h 160"/>
              <a:gd name="T18" fmla="*/ 274611 w 118"/>
              <a:gd name="T19" fmla="*/ 27384 h 160"/>
              <a:gd name="T20" fmla="*/ 0 w 118"/>
              <a:gd name="T21" fmla="*/ 314921 h 160"/>
              <a:gd name="T22" fmla="*/ 37293 w 118"/>
              <a:gd name="T23" fmla="*/ 492919 h 160"/>
              <a:gd name="T24" fmla="*/ 152561 w 118"/>
              <a:gd name="T25" fmla="*/ 547688 h 160"/>
              <a:gd name="T26" fmla="*/ 152561 w 118"/>
              <a:gd name="T27" fmla="*/ 520304 h 160"/>
              <a:gd name="T28" fmla="*/ 64415 w 118"/>
              <a:gd name="T29" fmla="*/ 492919 h 160"/>
              <a:gd name="T30" fmla="*/ 54244 w 118"/>
              <a:gd name="T31" fmla="*/ 352574 h 160"/>
              <a:gd name="T32" fmla="*/ 27122 w 118"/>
              <a:gd name="T33" fmla="*/ 225921 h 160"/>
              <a:gd name="T34" fmla="*/ 128830 w 118"/>
              <a:gd name="T35" fmla="*/ 181422 h 160"/>
              <a:gd name="T36" fmla="*/ 128830 w 118"/>
              <a:gd name="T37" fmla="*/ 154037 h 160"/>
              <a:gd name="T38" fmla="*/ 0 w 118"/>
              <a:gd name="T39" fmla="*/ 225921 h 160"/>
              <a:gd name="T40" fmla="*/ 152561 w 118"/>
              <a:gd name="T41" fmla="*/ 314921 h 160"/>
              <a:gd name="T42" fmla="*/ 189854 w 118"/>
              <a:gd name="T43" fmla="*/ 492919 h 160"/>
              <a:gd name="T44" fmla="*/ 308513 w 118"/>
              <a:gd name="T45" fmla="*/ 547688 h 160"/>
              <a:gd name="T46" fmla="*/ 362757 w 118"/>
              <a:gd name="T47" fmla="*/ 376536 h 160"/>
              <a:gd name="T48" fmla="*/ 400050 w 118"/>
              <a:gd name="T49" fmla="*/ 225921 h 160"/>
              <a:gd name="T50" fmla="*/ 223757 w 118"/>
              <a:gd name="T51" fmla="*/ 154037 h 160"/>
              <a:gd name="T52" fmla="*/ 179683 w 118"/>
              <a:gd name="T53" fmla="*/ 225921 h 160"/>
              <a:gd name="T54" fmla="*/ 328855 w 118"/>
              <a:gd name="T55" fmla="*/ 181422 h 160"/>
              <a:gd name="T56" fmla="*/ 372928 w 118"/>
              <a:gd name="T57" fmla="*/ 314921 h 160"/>
              <a:gd name="T58" fmla="*/ 335635 w 118"/>
              <a:gd name="T59" fmla="*/ 366266 h 160"/>
              <a:gd name="T60" fmla="*/ 308513 w 118"/>
              <a:gd name="T61" fmla="*/ 520304 h 160"/>
              <a:gd name="T62" fmla="*/ 216976 w 118"/>
              <a:gd name="T63" fmla="*/ 492919 h 160"/>
              <a:gd name="T64" fmla="*/ 206806 w 118"/>
              <a:gd name="T65" fmla="*/ 352574 h 160"/>
              <a:gd name="T66" fmla="*/ 179683 w 118"/>
              <a:gd name="T67" fmla="*/ 225921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8" h="160">
                <a:moveTo>
                  <a:pt x="34" y="0"/>
                </a:moveTo>
                <a:cubicBezTo>
                  <a:pt x="23" y="0"/>
                  <a:pt x="14" y="9"/>
                  <a:pt x="14" y="21"/>
                </a:cubicBezTo>
                <a:cubicBezTo>
                  <a:pt x="14" y="32"/>
                  <a:pt x="23" y="41"/>
                  <a:pt x="34" y="41"/>
                </a:cubicBezTo>
                <a:cubicBezTo>
                  <a:pt x="45" y="41"/>
                  <a:pt x="55" y="32"/>
                  <a:pt x="55" y="21"/>
                </a:cubicBezTo>
                <a:cubicBezTo>
                  <a:pt x="55" y="9"/>
                  <a:pt x="45" y="0"/>
                  <a:pt x="34" y="0"/>
                </a:cubicBezTo>
                <a:close/>
                <a:moveTo>
                  <a:pt x="34" y="33"/>
                </a:moveTo>
                <a:cubicBezTo>
                  <a:pt x="27" y="33"/>
                  <a:pt x="22" y="27"/>
                  <a:pt x="22" y="21"/>
                </a:cubicBezTo>
                <a:cubicBezTo>
                  <a:pt x="22" y="14"/>
                  <a:pt x="27" y="8"/>
                  <a:pt x="34" y="8"/>
                </a:cubicBezTo>
                <a:cubicBezTo>
                  <a:pt x="41" y="8"/>
                  <a:pt x="47" y="14"/>
                  <a:pt x="47" y="21"/>
                </a:cubicBezTo>
                <a:cubicBezTo>
                  <a:pt x="47" y="27"/>
                  <a:pt x="41" y="33"/>
                  <a:pt x="34" y="33"/>
                </a:cubicBezTo>
                <a:close/>
                <a:moveTo>
                  <a:pt x="81" y="41"/>
                </a:moveTo>
                <a:cubicBezTo>
                  <a:pt x="93" y="41"/>
                  <a:pt x="102" y="32"/>
                  <a:pt x="102" y="21"/>
                </a:cubicBezTo>
                <a:cubicBezTo>
                  <a:pt x="102" y="9"/>
                  <a:pt x="93" y="0"/>
                  <a:pt x="81" y="0"/>
                </a:cubicBezTo>
                <a:cubicBezTo>
                  <a:pt x="70" y="0"/>
                  <a:pt x="61" y="9"/>
                  <a:pt x="61" y="21"/>
                </a:cubicBezTo>
                <a:cubicBezTo>
                  <a:pt x="61" y="32"/>
                  <a:pt x="70" y="41"/>
                  <a:pt x="81" y="41"/>
                </a:cubicBezTo>
                <a:close/>
                <a:moveTo>
                  <a:pt x="81" y="8"/>
                </a:moveTo>
                <a:cubicBezTo>
                  <a:pt x="88" y="8"/>
                  <a:pt x="94" y="14"/>
                  <a:pt x="94" y="21"/>
                </a:cubicBezTo>
                <a:cubicBezTo>
                  <a:pt x="94" y="27"/>
                  <a:pt x="88" y="33"/>
                  <a:pt x="81" y="33"/>
                </a:cubicBezTo>
                <a:cubicBezTo>
                  <a:pt x="75" y="33"/>
                  <a:pt x="69" y="27"/>
                  <a:pt x="69" y="21"/>
                </a:cubicBezTo>
                <a:cubicBezTo>
                  <a:pt x="69" y="14"/>
                  <a:pt x="75" y="8"/>
                  <a:pt x="81" y="8"/>
                </a:cubicBezTo>
                <a:close/>
                <a:moveTo>
                  <a:pt x="0" y="66"/>
                </a:move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4" y="106"/>
                  <a:pt x="11" y="110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3"/>
                  <a:pt x="18" y="160"/>
                  <a:pt x="27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48" y="160"/>
                  <a:pt x="49" y="158"/>
                  <a:pt x="49" y="156"/>
                </a:cubicBezTo>
                <a:cubicBezTo>
                  <a:pt x="49" y="154"/>
                  <a:pt x="48" y="152"/>
                  <a:pt x="45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2" y="152"/>
                  <a:pt x="19" y="148"/>
                  <a:pt x="19" y="144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5"/>
                  <a:pt x="18" y="104"/>
                  <a:pt x="16" y="103"/>
                </a:cubicBezTo>
                <a:cubicBezTo>
                  <a:pt x="11" y="101"/>
                  <a:pt x="8" y="97"/>
                  <a:pt x="8" y="92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59"/>
                  <a:pt x="14" y="53"/>
                  <a:pt x="20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40" y="53"/>
                  <a:pt x="42" y="51"/>
                  <a:pt x="42" y="49"/>
                </a:cubicBezTo>
                <a:cubicBezTo>
                  <a:pt x="42" y="47"/>
                  <a:pt x="40" y="45"/>
                  <a:pt x="38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9" y="45"/>
                  <a:pt x="0" y="54"/>
                  <a:pt x="0" y="66"/>
                </a:cubicBezTo>
                <a:close/>
                <a:moveTo>
                  <a:pt x="45" y="66"/>
                </a:moveTo>
                <a:cubicBezTo>
                  <a:pt x="45" y="92"/>
                  <a:pt x="45" y="92"/>
                  <a:pt x="45" y="92"/>
                </a:cubicBezTo>
                <a:cubicBezTo>
                  <a:pt x="45" y="99"/>
                  <a:pt x="50" y="106"/>
                  <a:pt x="56" y="110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6" y="153"/>
                  <a:pt x="63" y="160"/>
                  <a:pt x="72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100" y="160"/>
                  <a:pt x="107" y="153"/>
                  <a:pt x="107" y="144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113" y="106"/>
                  <a:pt x="118" y="99"/>
                  <a:pt x="118" y="92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8" y="54"/>
                  <a:pt x="109" y="45"/>
                  <a:pt x="97" y="45"/>
                </a:cubicBezTo>
                <a:cubicBezTo>
                  <a:pt x="66" y="45"/>
                  <a:pt x="66" y="45"/>
                  <a:pt x="66" y="45"/>
                </a:cubicBezTo>
                <a:cubicBezTo>
                  <a:pt x="54" y="45"/>
                  <a:pt x="45" y="54"/>
                  <a:pt x="45" y="66"/>
                </a:cubicBezTo>
                <a:close/>
                <a:moveTo>
                  <a:pt x="53" y="66"/>
                </a:moveTo>
                <a:cubicBezTo>
                  <a:pt x="53" y="59"/>
                  <a:pt x="59" y="53"/>
                  <a:pt x="66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104" y="53"/>
                  <a:pt x="110" y="59"/>
                  <a:pt x="110" y="66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0" y="97"/>
                  <a:pt x="106" y="101"/>
                  <a:pt x="102" y="103"/>
                </a:cubicBezTo>
                <a:cubicBezTo>
                  <a:pt x="100" y="104"/>
                  <a:pt x="99" y="105"/>
                  <a:pt x="99" y="107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9" y="148"/>
                  <a:pt x="95" y="152"/>
                  <a:pt x="91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68" y="152"/>
                  <a:pt x="64" y="148"/>
                  <a:pt x="64" y="144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105"/>
                  <a:pt x="63" y="104"/>
                  <a:pt x="61" y="103"/>
                </a:cubicBezTo>
                <a:cubicBezTo>
                  <a:pt x="57" y="101"/>
                  <a:pt x="53" y="97"/>
                  <a:pt x="53" y="92"/>
                </a:cubicBezTo>
                <a:cubicBezTo>
                  <a:pt x="53" y="66"/>
                  <a:pt x="53" y="66"/>
                  <a:pt x="53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" name="Freeform 63">
            <a:extLst>
              <a:ext uri="{FF2B5EF4-FFF2-40B4-BE49-F238E27FC236}">
                <a16:creationId xmlns:a16="http://schemas.microsoft.com/office/drawing/2014/main" id="{8D21931B-5356-4C54-8B39-D4D5596B98F7}"/>
              </a:ext>
            </a:extLst>
          </p:cNvPr>
          <p:cNvSpPr>
            <a:spLocks noEditPoints="1"/>
          </p:cNvSpPr>
          <p:nvPr/>
        </p:nvSpPr>
        <p:spPr bwMode="auto">
          <a:xfrm>
            <a:off x="5795913" y="2322295"/>
            <a:ext cx="285694" cy="389994"/>
          </a:xfrm>
          <a:custGeom>
            <a:avLst/>
            <a:gdLst>
              <a:gd name="T0" fmla="*/ 281391 w 118"/>
              <a:gd name="T1" fmla="*/ 139938 h 160"/>
              <a:gd name="T2" fmla="*/ 281391 w 118"/>
              <a:gd name="T3" fmla="*/ 0 h 160"/>
              <a:gd name="T4" fmla="*/ 240708 w 118"/>
              <a:gd name="T5" fmla="*/ 71676 h 160"/>
              <a:gd name="T6" fmla="*/ 325464 w 118"/>
              <a:gd name="T7" fmla="*/ 71676 h 160"/>
              <a:gd name="T8" fmla="*/ 240708 w 118"/>
              <a:gd name="T9" fmla="*/ 71676 h 160"/>
              <a:gd name="T10" fmla="*/ 122049 w 118"/>
              <a:gd name="T11" fmla="*/ 0 h 160"/>
              <a:gd name="T12" fmla="*/ 122049 w 118"/>
              <a:gd name="T13" fmla="*/ 139938 h 160"/>
              <a:gd name="T14" fmla="*/ 166122 w 118"/>
              <a:gd name="T15" fmla="*/ 71676 h 160"/>
              <a:gd name="T16" fmla="*/ 81366 w 118"/>
              <a:gd name="T17" fmla="*/ 71676 h 160"/>
              <a:gd name="T18" fmla="*/ 166122 w 118"/>
              <a:gd name="T19" fmla="*/ 71676 h 160"/>
              <a:gd name="T20" fmla="*/ 400050 w 118"/>
              <a:gd name="T21" fmla="*/ 314008 h 160"/>
              <a:gd name="T22" fmla="*/ 362757 w 118"/>
              <a:gd name="T23" fmla="*/ 491490 h 160"/>
              <a:gd name="T24" fmla="*/ 244098 w 118"/>
              <a:gd name="T25" fmla="*/ 546100 h 160"/>
              <a:gd name="T26" fmla="*/ 244098 w 118"/>
              <a:gd name="T27" fmla="*/ 518795 h 160"/>
              <a:gd name="T28" fmla="*/ 335635 w 118"/>
              <a:gd name="T29" fmla="*/ 491490 h 160"/>
              <a:gd name="T30" fmla="*/ 342416 w 118"/>
              <a:gd name="T31" fmla="*/ 351552 h 160"/>
              <a:gd name="T32" fmla="*/ 372928 w 118"/>
              <a:gd name="T33" fmla="*/ 225266 h 160"/>
              <a:gd name="T34" fmla="*/ 271220 w 118"/>
              <a:gd name="T35" fmla="*/ 180896 h 160"/>
              <a:gd name="T36" fmla="*/ 271220 w 118"/>
              <a:gd name="T37" fmla="*/ 153591 h 160"/>
              <a:gd name="T38" fmla="*/ 400050 w 118"/>
              <a:gd name="T39" fmla="*/ 225266 h 160"/>
              <a:gd name="T40" fmla="*/ 67805 w 118"/>
              <a:gd name="T41" fmla="*/ 153591 h 160"/>
              <a:gd name="T42" fmla="*/ 0 w 118"/>
              <a:gd name="T43" fmla="*/ 314008 h 160"/>
              <a:gd name="T44" fmla="*/ 37293 w 118"/>
              <a:gd name="T45" fmla="*/ 491490 h 160"/>
              <a:gd name="T46" fmla="*/ 152561 w 118"/>
              <a:gd name="T47" fmla="*/ 546100 h 160"/>
              <a:gd name="T48" fmla="*/ 210196 w 118"/>
              <a:gd name="T49" fmla="*/ 375444 h 160"/>
              <a:gd name="T50" fmla="*/ 244098 w 118"/>
              <a:gd name="T51" fmla="*/ 225266 h 160"/>
              <a:gd name="T52" fmla="*/ 216976 w 118"/>
              <a:gd name="T53" fmla="*/ 314008 h 160"/>
              <a:gd name="T54" fmla="*/ 183074 w 118"/>
              <a:gd name="T55" fmla="*/ 365204 h 160"/>
              <a:gd name="T56" fmla="*/ 152561 w 118"/>
              <a:gd name="T57" fmla="*/ 518795 h 160"/>
              <a:gd name="T58" fmla="*/ 64415 w 118"/>
              <a:gd name="T59" fmla="*/ 491490 h 160"/>
              <a:gd name="T60" fmla="*/ 54244 w 118"/>
              <a:gd name="T61" fmla="*/ 351552 h 160"/>
              <a:gd name="T62" fmla="*/ 27122 w 118"/>
              <a:gd name="T63" fmla="*/ 225266 h 160"/>
              <a:gd name="T64" fmla="*/ 176293 w 118"/>
              <a:gd name="T65" fmla="*/ 180896 h 160"/>
              <a:gd name="T66" fmla="*/ 216976 w 118"/>
              <a:gd name="T67" fmla="*/ 314008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8" h="160">
                <a:moveTo>
                  <a:pt x="63" y="21"/>
                </a:moveTo>
                <a:cubicBezTo>
                  <a:pt x="63" y="32"/>
                  <a:pt x="72" y="41"/>
                  <a:pt x="83" y="41"/>
                </a:cubicBezTo>
                <a:cubicBezTo>
                  <a:pt x="95" y="41"/>
                  <a:pt x="104" y="32"/>
                  <a:pt x="104" y="21"/>
                </a:cubicBezTo>
                <a:cubicBezTo>
                  <a:pt x="104" y="9"/>
                  <a:pt x="95" y="0"/>
                  <a:pt x="83" y="0"/>
                </a:cubicBezTo>
                <a:cubicBezTo>
                  <a:pt x="72" y="0"/>
                  <a:pt x="63" y="9"/>
                  <a:pt x="63" y="21"/>
                </a:cubicBezTo>
                <a:close/>
                <a:moveTo>
                  <a:pt x="71" y="21"/>
                </a:moveTo>
                <a:cubicBezTo>
                  <a:pt x="71" y="14"/>
                  <a:pt x="77" y="8"/>
                  <a:pt x="83" y="8"/>
                </a:cubicBezTo>
                <a:cubicBezTo>
                  <a:pt x="90" y="8"/>
                  <a:pt x="96" y="14"/>
                  <a:pt x="96" y="21"/>
                </a:cubicBezTo>
                <a:cubicBezTo>
                  <a:pt x="96" y="27"/>
                  <a:pt x="90" y="33"/>
                  <a:pt x="83" y="33"/>
                </a:cubicBezTo>
                <a:cubicBezTo>
                  <a:pt x="77" y="33"/>
                  <a:pt x="71" y="27"/>
                  <a:pt x="71" y="21"/>
                </a:cubicBezTo>
                <a:close/>
                <a:moveTo>
                  <a:pt x="57" y="21"/>
                </a:moveTo>
                <a:cubicBezTo>
                  <a:pt x="57" y="9"/>
                  <a:pt x="47" y="0"/>
                  <a:pt x="36" y="0"/>
                </a:cubicBezTo>
                <a:cubicBezTo>
                  <a:pt x="25" y="0"/>
                  <a:pt x="16" y="9"/>
                  <a:pt x="16" y="21"/>
                </a:cubicBezTo>
                <a:cubicBezTo>
                  <a:pt x="16" y="32"/>
                  <a:pt x="25" y="41"/>
                  <a:pt x="36" y="41"/>
                </a:cubicBezTo>
                <a:cubicBezTo>
                  <a:pt x="47" y="41"/>
                  <a:pt x="57" y="32"/>
                  <a:pt x="57" y="21"/>
                </a:cubicBezTo>
                <a:close/>
                <a:moveTo>
                  <a:pt x="49" y="21"/>
                </a:moveTo>
                <a:cubicBezTo>
                  <a:pt x="49" y="27"/>
                  <a:pt x="43" y="33"/>
                  <a:pt x="36" y="33"/>
                </a:cubicBezTo>
                <a:cubicBezTo>
                  <a:pt x="29" y="33"/>
                  <a:pt x="24" y="27"/>
                  <a:pt x="24" y="21"/>
                </a:cubicBezTo>
                <a:cubicBezTo>
                  <a:pt x="24" y="14"/>
                  <a:pt x="29" y="8"/>
                  <a:pt x="36" y="8"/>
                </a:cubicBezTo>
                <a:cubicBezTo>
                  <a:pt x="43" y="8"/>
                  <a:pt x="49" y="14"/>
                  <a:pt x="49" y="21"/>
                </a:cubicBezTo>
                <a:close/>
                <a:moveTo>
                  <a:pt x="118" y="66"/>
                </a:moveTo>
                <a:cubicBezTo>
                  <a:pt x="118" y="92"/>
                  <a:pt x="118" y="92"/>
                  <a:pt x="118" y="92"/>
                </a:cubicBezTo>
                <a:cubicBezTo>
                  <a:pt x="118" y="99"/>
                  <a:pt x="113" y="106"/>
                  <a:pt x="107" y="110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7" y="153"/>
                  <a:pt x="100" y="160"/>
                  <a:pt x="91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0" y="160"/>
                  <a:pt x="68" y="158"/>
                  <a:pt x="68" y="156"/>
                </a:cubicBezTo>
                <a:cubicBezTo>
                  <a:pt x="68" y="154"/>
                  <a:pt x="70" y="152"/>
                  <a:pt x="72" y="152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95" y="152"/>
                  <a:pt x="99" y="148"/>
                  <a:pt x="99" y="144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0" y="104"/>
                  <a:pt x="101" y="103"/>
                </a:cubicBezTo>
                <a:cubicBezTo>
                  <a:pt x="106" y="101"/>
                  <a:pt x="110" y="97"/>
                  <a:pt x="110" y="92"/>
                </a:cubicBezTo>
                <a:cubicBezTo>
                  <a:pt x="110" y="66"/>
                  <a:pt x="110" y="66"/>
                  <a:pt x="110" y="66"/>
                </a:cubicBezTo>
                <a:cubicBezTo>
                  <a:pt x="110" y="59"/>
                  <a:pt x="104" y="53"/>
                  <a:pt x="97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78" y="53"/>
                  <a:pt x="76" y="51"/>
                  <a:pt x="76" y="49"/>
                </a:cubicBezTo>
                <a:cubicBezTo>
                  <a:pt x="76" y="47"/>
                  <a:pt x="78" y="45"/>
                  <a:pt x="80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108" y="45"/>
                  <a:pt x="118" y="54"/>
                  <a:pt x="118" y="66"/>
                </a:cubicBezTo>
                <a:close/>
                <a:moveTo>
                  <a:pt x="52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9" y="45"/>
                  <a:pt x="0" y="54"/>
                  <a:pt x="0" y="66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4" y="106"/>
                  <a:pt x="11" y="110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3"/>
                  <a:pt x="18" y="160"/>
                  <a:pt x="27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4" y="160"/>
                  <a:pt x="62" y="153"/>
                  <a:pt x="62" y="144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8" y="106"/>
                  <a:pt x="72" y="99"/>
                  <a:pt x="72" y="9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54"/>
                  <a:pt x="63" y="45"/>
                  <a:pt x="52" y="45"/>
                </a:cubicBezTo>
                <a:close/>
                <a:moveTo>
                  <a:pt x="64" y="92"/>
                </a:moveTo>
                <a:cubicBezTo>
                  <a:pt x="64" y="97"/>
                  <a:pt x="61" y="101"/>
                  <a:pt x="56" y="103"/>
                </a:cubicBezTo>
                <a:cubicBezTo>
                  <a:pt x="55" y="104"/>
                  <a:pt x="54" y="105"/>
                  <a:pt x="54" y="107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4" y="148"/>
                  <a:pt x="50" y="152"/>
                  <a:pt x="45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2" y="152"/>
                  <a:pt x="19" y="148"/>
                  <a:pt x="19" y="144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5"/>
                  <a:pt x="18" y="104"/>
                  <a:pt x="16" y="103"/>
                </a:cubicBezTo>
                <a:cubicBezTo>
                  <a:pt x="11" y="101"/>
                  <a:pt x="8" y="97"/>
                  <a:pt x="8" y="92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59"/>
                  <a:pt x="14" y="53"/>
                  <a:pt x="20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9" y="53"/>
                  <a:pt x="64" y="59"/>
                  <a:pt x="64" y="66"/>
                </a:cubicBezTo>
                <a:cubicBezTo>
                  <a:pt x="64" y="92"/>
                  <a:pt x="64" y="92"/>
                  <a:pt x="64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" name="Freeform 64">
            <a:extLst>
              <a:ext uri="{FF2B5EF4-FFF2-40B4-BE49-F238E27FC236}">
                <a16:creationId xmlns:a16="http://schemas.microsoft.com/office/drawing/2014/main" id="{C7FEEC7E-8885-487C-BAAF-156E75D6F170}"/>
              </a:ext>
            </a:extLst>
          </p:cNvPr>
          <p:cNvSpPr>
            <a:spLocks noEditPoints="1"/>
          </p:cNvSpPr>
          <p:nvPr/>
        </p:nvSpPr>
        <p:spPr bwMode="auto">
          <a:xfrm>
            <a:off x="5802642" y="3326395"/>
            <a:ext cx="285694" cy="389994"/>
          </a:xfrm>
          <a:custGeom>
            <a:avLst/>
            <a:gdLst>
              <a:gd name="T0" fmla="*/ 352586 w 118"/>
              <a:gd name="T1" fmla="*/ 68263 h 160"/>
              <a:gd name="T2" fmla="*/ 213586 w 118"/>
              <a:gd name="T3" fmla="*/ 68263 h 160"/>
              <a:gd name="T4" fmla="*/ 281391 w 118"/>
              <a:gd name="T5" fmla="*/ 27305 h 160"/>
              <a:gd name="T6" fmla="*/ 281391 w 118"/>
              <a:gd name="T7" fmla="*/ 112633 h 160"/>
              <a:gd name="T8" fmla="*/ 281391 w 118"/>
              <a:gd name="T9" fmla="*/ 27305 h 160"/>
              <a:gd name="T10" fmla="*/ 193244 w 118"/>
              <a:gd name="T11" fmla="*/ 68263 h 160"/>
              <a:gd name="T12" fmla="*/ 54244 w 118"/>
              <a:gd name="T13" fmla="*/ 68263 h 160"/>
              <a:gd name="T14" fmla="*/ 122049 w 118"/>
              <a:gd name="T15" fmla="*/ 27305 h 160"/>
              <a:gd name="T16" fmla="*/ 122049 w 118"/>
              <a:gd name="T17" fmla="*/ 112633 h 160"/>
              <a:gd name="T18" fmla="*/ 122049 w 118"/>
              <a:gd name="T19" fmla="*/ 27305 h 160"/>
              <a:gd name="T20" fmla="*/ 362757 w 118"/>
              <a:gd name="T21" fmla="*/ 375444 h 160"/>
              <a:gd name="T22" fmla="*/ 400050 w 118"/>
              <a:gd name="T23" fmla="*/ 225266 h 160"/>
              <a:gd name="T24" fmla="*/ 271220 w 118"/>
              <a:gd name="T25" fmla="*/ 153591 h 160"/>
              <a:gd name="T26" fmla="*/ 271220 w 118"/>
              <a:gd name="T27" fmla="*/ 180896 h 160"/>
              <a:gd name="T28" fmla="*/ 372928 w 118"/>
              <a:gd name="T29" fmla="*/ 225266 h 160"/>
              <a:gd name="T30" fmla="*/ 345806 w 118"/>
              <a:gd name="T31" fmla="*/ 351552 h 160"/>
              <a:gd name="T32" fmla="*/ 335635 w 118"/>
              <a:gd name="T33" fmla="*/ 491490 h 160"/>
              <a:gd name="T34" fmla="*/ 244098 w 118"/>
              <a:gd name="T35" fmla="*/ 518795 h 160"/>
              <a:gd name="T36" fmla="*/ 244098 w 118"/>
              <a:gd name="T37" fmla="*/ 546100 h 160"/>
              <a:gd name="T38" fmla="*/ 362757 w 118"/>
              <a:gd name="T39" fmla="*/ 491490 h 160"/>
              <a:gd name="T40" fmla="*/ 176293 w 118"/>
              <a:gd name="T41" fmla="*/ 153591 h 160"/>
              <a:gd name="T42" fmla="*/ 0 w 118"/>
              <a:gd name="T43" fmla="*/ 225266 h 160"/>
              <a:gd name="T44" fmla="*/ 37293 w 118"/>
              <a:gd name="T45" fmla="*/ 375444 h 160"/>
              <a:gd name="T46" fmla="*/ 91537 w 118"/>
              <a:gd name="T47" fmla="*/ 546100 h 160"/>
              <a:gd name="T48" fmla="*/ 210196 w 118"/>
              <a:gd name="T49" fmla="*/ 491490 h 160"/>
              <a:gd name="T50" fmla="*/ 244098 w 118"/>
              <a:gd name="T51" fmla="*/ 314008 h 160"/>
              <a:gd name="T52" fmla="*/ 216976 w 118"/>
              <a:gd name="T53" fmla="*/ 314008 h 160"/>
              <a:gd name="T54" fmla="*/ 183074 w 118"/>
              <a:gd name="T55" fmla="*/ 365204 h 160"/>
              <a:gd name="T56" fmla="*/ 152561 w 118"/>
              <a:gd name="T57" fmla="*/ 518795 h 160"/>
              <a:gd name="T58" fmla="*/ 64415 w 118"/>
              <a:gd name="T59" fmla="*/ 491490 h 160"/>
              <a:gd name="T60" fmla="*/ 54244 w 118"/>
              <a:gd name="T61" fmla="*/ 351552 h 160"/>
              <a:gd name="T62" fmla="*/ 27122 w 118"/>
              <a:gd name="T63" fmla="*/ 225266 h 160"/>
              <a:gd name="T64" fmla="*/ 176293 w 118"/>
              <a:gd name="T65" fmla="*/ 180896 h 160"/>
              <a:gd name="T66" fmla="*/ 216976 w 118"/>
              <a:gd name="T67" fmla="*/ 314008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8" h="160">
                <a:moveTo>
                  <a:pt x="83" y="41"/>
                </a:moveTo>
                <a:cubicBezTo>
                  <a:pt x="95" y="41"/>
                  <a:pt x="104" y="32"/>
                  <a:pt x="104" y="20"/>
                </a:cubicBezTo>
                <a:cubicBezTo>
                  <a:pt x="104" y="9"/>
                  <a:pt x="95" y="0"/>
                  <a:pt x="83" y="0"/>
                </a:cubicBezTo>
                <a:cubicBezTo>
                  <a:pt x="72" y="0"/>
                  <a:pt x="63" y="9"/>
                  <a:pt x="63" y="20"/>
                </a:cubicBezTo>
                <a:cubicBezTo>
                  <a:pt x="63" y="32"/>
                  <a:pt x="72" y="41"/>
                  <a:pt x="83" y="41"/>
                </a:cubicBezTo>
                <a:close/>
                <a:moveTo>
                  <a:pt x="83" y="8"/>
                </a:moveTo>
                <a:cubicBezTo>
                  <a:pt x="90" y="8"/>
                  <a:pt x="96" y="14"/>
                  <a:pt x="96" y="20"/>
                </a:cubicBezTo>
                <a:cubicBezTo>
                  <a:pt x="96" y="27"/>
                  <a:pt x="90" y="33"/>
                  <a:pt x="83" y="33"/>
                </a:cubicBezTo>
                <a:cubicBezTo>
                  <a:pt x="77" y="33"/>
                  <a:pt x="71" y="27"/>
                  <a:pt x="71" y="20"/>
                </a:cubicBezTo>
                <a:cubicBezTo>
                  <a:pt x="71" y="14"/>
                  <a:pt x="77" y="8"/>
                  <a:pt x="83" y="8"/>
                </a:cubicBezTo>
                <a:close/>
                <a:moveTo>
                  <a:pt x="36" y="41"/>
                </a:moveTo>
                <a:cubicBezTo>
                  <a:pt x="48" y="41"/>
                  <a:pt x="57" y="32"/>
                  <a:pt x="57" y="20"/>
                </a:cubicBezTo>
                <a:cubicBezTo>
                  <a:pt x="57" y="9"/>
                  <a:pt x="48" y="0"/>
                  <a:pt x="36" y="0"/>
                </a:cubicBezTo>
                <a:cubicBezTo>
                  <a:pt x="25" y="0"/>
                  <a:pt x="16" y="9"/>
                  <a:pt x="16" y="20"/>
                </a:cubicBezTo>
                <a:cubicBezTo>
                  <a:pt x="16" y="32"/>
                  <a:pt x="25" y="41"/>
                  <a:pt x="36" y="41"/>
                </a:cubicBezTo>
                <a:close/>
                <a:moveTo>
                  <a:pt x="36" y="8"/>
                </a:moveTo>
                <a:cubicBezTo>
                  <a:pt x="43" y="8"/>
                  <a:pt x="49" y="14"/>
                  <a:pt x="49" y="20"/>
                </a:cubicBezTo>
                <a:cubicBezTo>
                  <a:pt x="49" y="27"/>
                  <a:pt x="43" y="33"/>
                  <a:pt x="36" y="33"/>
                </a:cubicBezTo>
                <a:cubicBezTo>
                  <a:pt x="29" y="33"/>
                  <a:pt x="24" y="27"/>
                  <a:pt x="24" y="20"/>
                </a:cubicBezTo>
                <a:cubicBezTo>
                  <a:pt x="24" y="14"/>
                  <a:pt x="29" y="8"/>
                  <a:pt x="36" y="8"/>
                </a:cubicBezTo>
                <a:close/>
                <a:moveTo>
                  <a:pt x="107" y="144"/>
                </a:moveTo>
                <a:cubicBezTo>
                  <a:pt x="107" y="110"/>
                  <a:pt x="107" y="110"/>
                  <a:pt x="107" y="110"/>
                </a:cubicBezTo>
                <a:cubicBezTo>
                  <a:pt x="113" y="106"/>
                  <a:pt x="118" y="99"/>
                  <a:pt x="118" y="92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8" y="54"/>
                  <a:pt x="108" y="45"/>
                  <a:pt x="97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78" y="45"/>
                  <a:pt x="76" y="47"/>
                  <a:pt x="76" y="49"/>
                </a:cubicBezTo>
                <a:cubicBezTo>
                  <a:pt x="76" y="51"/>
                  <a:pt x="78" y="53"/>
                  <a:pt x="80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104" y="53"/>
                  <a:pt x="110" y="59"/>
                  <a:pt x="110" y="66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0" y="97"/>
                  <a:pt x="106" y="101"/>
                  <a:pt x="102" y="103"/>
                </a:cubicBezTo>
                <a:cubicBezTo>
                  <a:pt x="100" y="104"/>
                  <a:pt x="99" y="105"/>
                  <a:pt x="99" y="107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9" y="148"/>
                  <a:pt x="95" y="152"/>
                  <a:pt x="91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0" y="152"/>
                  <a:pt x="68" y="154"/>
                  <a:pt x="68" y="156"/>
                </a:cubicBezTo>
                <a:cubicBezTo>
                  <a:pt x="68" y="158"/>
                  <a:pt x="70" y="160"/>
                  <a:pt x="72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100" y="160"/>
                  <a:pt x="107" y="153"/>
                  <a:pt x="107" y="144"/>
                </a:cubicBezTo>
                <a:close/>
                <a:moveTo>
                  <a:pt x="72" y="66"/>
                </a:moveTo>
                <a:cubicBezTo>
                  <a:pt x="72" y="54"/>
                  <a:pt x="63" y="45"/>
                  <a:pt x="52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9" y="45"/>
                  <a:pt x="0" y="54"/>
                  <a:pt x="0" y="66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4" y="106"/>
                  <a:pt x="11" y="110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3"/>
                  <a:pt x="18" y="160"/>
                  <a:pt x="27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4" y="160"/>
                  <a:pt x="62" y="153"/>
                  <a:pt x="62" y="144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8" y="106"/>
                  <a:pt x="72" y="99"/>
                  <a:pt x="72" y="92"/>
                </a:cubicBezTo>
                <a:lnTo>
                  <a:pt x="72" y="66"/>
                </a:lnTo>
                <a:close/>
                <a:moveTo>
                  <a:pt x="64" y="92"/>
                </a:moveTo>
                <a:cubicBezTo>
                  <a:pt x="64" y="97"/>
                  <a:pt x="61" y="101"/>
                  <a:pt x="56" y="103"/>
                </a:cubicBezTo>
                <a:cubicBezTo>
                  <a:pt x="55" y="104"/>
                  <a:pt x="54" y="105"/>
                  <a:pt x="54" y="107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4" y="148"/>
                  <a:pt x="50" y="152"/>
                  <a:pt x="45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2" y="152"/>
                  <a:pt x="19" y="148"/>
                  <a:pt x="19" y="144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5"/>
                  <a:pt x="18" y="104"/>
                  <a:pt x="16" y="103"/>
                </a:cubicBezTo>
                <a:cubicBezTo>
                  <a:pt x="11" y="101"/>
                  <a:pt x="8" y="97"/>
                  <a:pt x="8" y="92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59"/>
                  <a:pt x="14" y="53"/>
                  <a:pt x="20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9" y="53"/>
                  <a:pt x="64" y="59"/>
                  <a:pt x="64" y="66"/>
                </a:cubicBezTo>
                <a:cubicBezTo>
                  <a:pt x="64" y="92"/>
                  <a:pt x="64" y="92"/>
                  <a:pt x="64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" name="Freeform 65">
            <a:extLst>
              <a:ext uri="{FF2B5EF4-FFF2-40B4-BE49-F238E27FC236}">
                <a16:creationId xmlns:a16="http://schemas.microsoft.com/office/drawing/2014/main" id="{FEC00A62-0A75-438E-850A-40D71269C1F4}"/>
              </a:ext>
            </a:extLst>
          </p:cNvPr>
          <p:cNvSpPr>
            <a:spLocks noEditPoints="1"/>
          </p:cNvSpPr>
          <p:nvPr/>
        </p:nvSpPr>
        <p:spPr bwMode="auto">
          <a:xfrm>
            <a:off x="4764070" y="4325836"/>
            <a:ext cx="383192" cy="391128"/>
          </a:xfrm>
          <a:custGeom>
            <a:avLst/>
            <a:gdLst>
              <a:gd name="T0" fmla="*/ 516199 w 158"/>
              <a:gd name="T1" fmla="*/ 260152 h 160"/>
              <a:gd name="T2" fmla="*/ 512803 w 158"/>
              <a:gd name="T3" fmla="*/ 181422 h 160"/>
              <a:gd name="T4" fmla="*/ 489030 w 158"/>
              <a:gd name="T5" fmla="*/ 136922 h 160"/>
              <a:gd name="T6" fmla="*/ 431298 w 158"/>
              <a:gd name="T7" fmla="*/ 85576 h 160"/>
              <a:gd name="T8" fmla="*/ 366773 w 158"/>
              <a:gd name="T9" fmla="*/ 20538 h 160"/>
              <a:gd name="T10" fmla="*/ 312436 w 158"/>
              <a:gd name="T11" fmla="*/ 27384 h 160"/>
              <a:gd name="T12" fmla="*/ 234327 w 158"/>
              <a:gd name="T13" fmla="*/ 17115 h 160"/>
              <a:gd name="T14" fmla="*/ 186782 w 158"/>
              <a:gd name="T15" fmla="*/ 27384 h 160"/>
              <a:gd name="T16" fmla="*/ 122258 w 158"/>
              <a:gd name="T17" fmla="*/ 71884 h 160"/>
              <a:gd name="T18" fmla="*/ 54337 w 158"/>
              <a:gd name="T19" fmla="*/ 106115 h 160"/>
              <a:gd name="T20" fmla="*/ 40753 w 158"/>
              <a:gd name="T21" fmla="*/ 177999 h 160"/>
              <a:gd name="T22" fmla="*/ 13584 w 158"/>
              <a:gd name="T23" fmla="*/ 253306 h 160"/>
              <a:gd name="T24" fmla="*/ 13584 w 158"/>
              <a:gd name="T25" fmla="*/ 301228 h 160"/>
              <a:gd name="T26" fmla="*/ 44149 w 158"/>
              <a:gd name="T27" fmla="*/ 373112 h 160"/>
              <a:gd name="T28" fmla="*/ 57733 w 158"/>
              <a:gd name="T29" fmla="*/ 444997 h 160"/>
              <a:gd name="T30" fmla="*/ 125654 w 158"/>
              <a:gd name="T31" fmla="*/ 475804 h 160"/>
              <a:gd name="T32" fmla="*/ 190178 w 158"/>
              <a:gd name="T33" fmla="*/ 523727 h 160"/>
              <a:gd name="T34" fmla="*/ 237723 w 158"/>
              <a:gd name="T35" fmla="*/ 533996 h 160"/>
              <a:gd name="T36" fmla="*/ 315832 w 158"/>
              <a:gd name="T37" fmla="*/ 520304 h 160"/>
              <a:gd name="T38" fmla="*/ 370169 w 158"/>
              <a:gd name="T39" fmla="*/ 523727 h 160"/>
              <a:gd name="T40" fmla="*/ 417713 w 158"/>
              <a:gd name="T41" fmla="*/ 475804 h 160"/>
              <a:gd name="T42" fmla="*/ 482238 w 158"/>
              <a:gd name="T43" fmla="*/ 441573 h 160"/>
              <a:gd name="T44" fmla="*/ 499219 w 158"/>
              <a:gd name="T45" fmla="*/ 369689 h 160"/>
              <a:gd name="T46" fmla="*/ 526387 w 158"/>
              <a:gd name="T47" fmla="*/ 294382 h 160"/>
              <a:gd name="T48" fmla="*/ 485634 w 158"/>
              <a:gd name="T49" fmla="*/ 345728 h 160"/>
              <a:gd name="T50" fmla="*/ 461862 w 158"/>
              <a:gd name="T51" fmla="*/ 424458 h 160"/>
              <a:gd name="T52" fmla="*/ 390545 w 158"/>
              <a:gd name="T53" fmla="*/ 468958 h 160"/>
              <a:gd name="T54" fmla="*/ 363377 w 158"/>
              <a:gd name="T55" fmla="*/ 496342 h 160"/>
              <a:gd name="T56" fmla="*/ 295456 w 158"/>
              <a:gd name="T57" fmla="*/ 503188 h 160"/>
              <a:gd name="T58" fmla="*/ 258099 w 158"/>
              <a:gd name="T59" fmla="*/ 513458 h 160"/>
              <a:gd name="T60" fmla="*/ 193575 w 158"/>
              <a:gd name="T61" fmla="*/ 489496 h 160"/>
              <a:gd name="T62" fmla="*/ 156218 w 158"/>
              <a:gd name="T63" fmla="*/ 486073 h 160"/>
              <a:gd name="T64" fmla="*/ 91693 w 158"/>
              <a:gd name="T65" fmla="*/ 434727 h 160"/>
              <a:gd name="T66" fmla="*/ 78109 w 158"/>
              <a:gd name="T67" fmla="*/ 397074 h 160"/>
              <a:gd name="T68" fmla="*/ 30564 w 158"/>
              <a:gd name="T69" fmla="*/ 332036 h 160"/>
              <a:gd name="T70" fmla="*/ 44149 w 158"/>
              <a:gd name="T71" fmla="*/ 249883 h 160"/>
              <a:gd name="T72" fmla="*/ 40753 w 158"/>
              <a:gd name="T73" fmla="*/ 208806 h 160"/>
              <a:gd name="T74" fmla="*/ 74713 w 158"/>
              <a:gd name="T75" fmla="*/ 136922 h 160"/>
              <a:gd name="T76" fmla="*/ 105277 w 158"/>
              <a:gd name="T77" fmla="*/ 112961 h 160"/>
              <a:gd name="T78" fmla="*/ 169802 w 158"/>
              <a:gd name="T79" fmla="*/ 51346 h 160"/>
              <a:gd name="T80" fmla="*/ 210555 w 158"/>
              <a:gd name="T81" fmla="*/ 61615 h 160"/>
              <a:gd name="T82" fmla="*/ 268288 w 158"/>
              <a:gd name="T83" fmla="*/ 27384 h 160"/>
              <a:gd name="T84" fmla="*/ 326020 w 158"/>
              <a:gd name="T85" fmla="*/ 61615 h 160"/>
              <a:gd name="T86" fmla="*/ 366773 w 158"/>
              <a:gd name="T87" fmla="*/ 47923 h 160"/>
              <a:gd name="T88" fmla="*/ 431298 w 158"/>
              <a:gd name="T89" fmla="*/ 112961 h 160"/>
              <a:gd name="T90" fmla="*/ 461862 w 158"/>
              <a:gd name="T91" fmla="*/ 133499 h 160"/>
              <a:gd name="T92" fmla="*/ 499219 w 158"/>
              <a:gd name="T93" fmla="*/ 205383 h 160"/>
              <a:gd name="T94" fmla="*/ 495822 w 158"/>
              <a:gd name="T95" fmla="*/ 246460 h 160"/>
              <a:gd name="T96" fmla="*/ 509407 w 158"/>
              <a:gd name="T97" fmla="*/ 325190 h 160"/>
              <a:gd name="T98" fmla="*/ 156218 w 158"/>
              <a:gd name="T99" fmla="*/ 386805 h 160"/>
              <a:gd name="T100" fmla="*/ 431298 w 158"/>
              <a:gd name="T101" fmla="*/ 273844 h 160"/>
              <a:gd name="T102" fmla="*/ 176594 w 158"/>
              <a:gd name="T103" fmla="*/ 369689 h 160"/>
              <a:gd name="T104" fmla="*/ 268288 w 158"/>
              <a:gd name="T105" fmla="*/ 407343 h 160"/>
              <a:gd name="T106" fmla="*/ 186782 w 158"/>
              <a:gd name="T107" fmla="*/ 171153 h 160"/>
              <a:gd name="T108" fmla="*/ 404129 w 158"/>
              <a:gd name="T109" fmla="*/ 273844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8" h="160">
                <a:moveTo>
                  <a:pt x="155" y="86"/>
                </a:moveTo>
                <a:cubicBezTo>
                  <a:pt x="152" y="83"/>
                  <a:pt x="152" y="83"/>
                  <a:pt x="152" y="83"/>
                </a:cubicBezTo>
                <a:cubicBezTo>
                  <a:pt x="151" y="81"/>
                  <a:pt x="151" y="78"/>
                  <a:pt x="152" y="76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7" y="69"/>
                  <a:pt x="158" y="65"/>
                  <a:pt x="157" y="62"/>
                </a:cubicBezTo>
                <a:cubicBezTo>
                  <a:pt x="156" y="58"/>
                  <a:pt x="154" y="55"/>
                  <a:pt x="151" y="53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4" y="49"/>
                  <a:pt x="143" y="47"/>
                  <a:pt x="143" y="4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5" y="36"/>
                  <a:pt x="144" y="33"/>
                  <a:pt x="142" y="30"/>
                </a:cubicBezTo>
                <a:cubicBezTo>
                  <a:pt x="139" y="27"/>
                  <a:pt x="136" y="25"/>
                  <a:pt x="132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5" y="24"/>
                  <a:pt x="123" y="23"/>
                  <a:pt x="122" y="21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19" y="10"/>
                  <a:pt x="114" y="6"/>
                  <a:pt x="108" y="6"/>
                </a:cubicBezTo>
                <a:cubicBezTo>
                  <a:pt x="106" y="6"/>
                  <a:pt x="104" y="7"/>
                  <a:pt x="103" y="7"/>
                </a:cubicBezTo>
                <a:cubicBezTo>
                  <a:pt x="98" y="9"/>
                  <a:pt x="98" y="9"/>
                  <a:pt x="98" y="9"/>
                </a:cubicBezTo>
                <a:cubicBezTo>
                  <a:pt x="96" y="10"/>
                  <a:pt x="93" y="10"/>
                  <a:pt x="92" y="8"/>
                </a:cubicBezTo>
                <a:cubicBezTo>
                  <a:pt x="89" y="4"/>
                  <a:pt x="89" y="4"/>
                  <a:pt x="89" y="4"/>
                </a:cubicBezTo>
                <a:cubicBezTo>
                  <a:pt x="86" y="2"/>
                  <a:pt x="83" y="0"/>
                  <a:pt x="79" y="0"/>
                </a:cubicBezTo>
                <a:cubicBezTo>
                  <a:pt x="75" y="0"/>
                  <a:pt x="71" y="2"/>
                  <a:pt x="69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4" y="10"/>
                  <a:pt x="62" y="11"/>
                  <a:pt x="60" y="10"/>
                </a:cubicBezTo>
                <a:cubicBezTo>
                  <a:pt x="55" y="8"/>
                  <a:pt x="55" y="8"/>
                  <a:pt x="55" y="8"/>
                </a:cubicBezTo>
                <a:cubicBezTo>
                  <a:pt x="53" y="7"/>
                  <a:pt x="52" y="7"/>
                  <a:pt x="50" y="7"/>
                </a:cubicBezTo>
                <a:cubicBezTo>
                  <a:pt x="44" y="7"/>
                  <a:pt x="39" y="11"/>
                  <a:pt x="37" y="17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2" y="26"/>
                  <a:pt x="19" y="28"/>
                  <a:pt x="16" y="31"/>
                </a:cubicBezTo>
                <a:cubicBezTo>
                  <a:pt x="14" y="34"/>
                  <a:pt x="13" y="37"/>
                  <a:pt x="14" y="41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8"/>
                  <a:pt x="14" y="51"/>
                  <a:pt x="12" y="52"/>
                </a:cubicBezTo>
                <a:cubicBezTo>
                  <a:pt x="8" y="54"/>
                  <a:pt x="8" y="54"/>
                  <a:pt x="8" y="54"/>
                </a:cubicBezTo>
                <a:cubicBezTo>
                  <a:pt x="5" y="56"/>
                  <a:pt x="2" y="59"/>
                  <a:pt x="1" y="63"/>
                </a:cubicBezTo>
                <a:cubicBezTo>
                  <a:pt x="0" y="67"/>
                  <a:pt x="1" y="70"/>
                  <a:pt x="4" y="74"/>
                </a:cubicBezTo>
                <a:cubicBezTo>
                  <a:pt x="6" y="77"/>
                  <a:pt x="6" y="77"/>
                  <a:pt x="6" y="77"/>
                </a:cubicBezTo>
                <a:cubicBezTo>
                  <a:pt x="8" y="79"/>
                  <a:pt x="8" y="82"/>
                  <a:pt x="6" y="84"/>
                </a:cubicBezTo>
                <a:cubicBezTo>
                  <a:pt x="4" y="88"/>
                  <a:pt x="4" y="88"/>
                  <a:pt x="4" y="88"/>
                </a:cubicBezTo>
                <a:cubicBezTo>
                  <a:pt x="1" y="91"/>
                  <a:pt x="1" y="95"/>
                  <a:pt x="2" y="98"/>
                </a:cubicBezTo>
                <a:cubicBezTo>
                  <a:pt x="2" y="102"/>
                  <a:pt x="5" y="105"/>
                  <a:pt x="8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5" y="110"/>
                  <a:pt x="16" y="113"/>
                  <a:pt x="15" y="115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4"/>
                  <a:pt x="15" y="127"/>
                  <a:pt x="17" y="130"/>
                </a:cubicBezTo>
                <a:cubicBezTo>
                  <a:pt x="20" y="133"/>
                  <a:pt x="23" y="135"/>
                  <a:pt x="27" y="135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6"/>
                  <a:pt x="36" y="137"/>
                  <a:pt x="37" y="139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50"/>
                  <a:pt x="45" y="154"/>
                  <a:pt x="51" y="154"/>
                </a:cubicBezTo>
                <a:cubicBezTo>
                  <a:pt x="53" y="154"/>
                  <a:pt x="55" y="153"/>
                  <a:pt x="56" y="153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3" y="150"/>
                  <a:pt x="65" y="150"/>
                  <a:pt x="67" y="152"/>
                </a:cubicBezTo>
                <a:cubicBezTo>
                  <a:pt x="70" y="156"/>
                  <a:pt x="70" y="156"/>
                  <a:pt x="70" y="156"/>
                </a:cubicBezTo>
                <a:cubicBezTo>
                  <a:pt x="72" y="158"/>
                  <a:pt x="76" y="160"/>
                  <a:pt x="80" y="160"/>
                </a:cubicBezTo>
                <a:cubicBezTo>
                  <a:pt x="84" y="160"/>
                  <a:pt x="87" y="158"/>
                  <a:pt x="90" y="155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5" y="150"/>
                  <a:pt x="97" y="149"/>
                  <a:pt x="99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5" y="153"/>
                  <a:pt x="107" y="153"/>
                  <a:pt x="109" y="153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15" y="153"/>
                  <a:pt x="120" y="149"/>
                  <a:pt x="122" y="143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6"/>
                  <a:pt x="125" y="135"/>
                  <a:pt x="128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6" y="134"/>
                  <a:pt x="140" y="132"/>
                  <a:pt x="142" y="129"/>
                </a:cubicBezTo>
                <a:cubicBezTo>
                  <a:pt x="145" y="126"/>
                  <a:pt x="146" y="122"/>
                  <a:pt x="145" y="119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112"/>
                  <a:pt x="145" y="109"/>
                  <a:pt x="147" y="108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4" y="104"/>
                  <a:pt x="157" y="101"/>
                  <a:pt x="157" y="97"/>
                </a:cubicBezTo>
                <a:cubicBezTo>
                  <a:pt x="158" y="93"/>
                  <a:pt x="157" y="90"/>
                  <a:pt x="155" y="86"/>
                </a:cubicBezTo>
                <a:close/>
                <a:moveTo>
                  <a:pt x="150" y="95"/>
                </a:moveTo>
                <a:cubicBezTo>
                  <a:pt x="149" y="97"/>
                  <a:pt x="148" y="98"/>
                  <a:pt x="147" y="99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38" y="104"/>
                  <a:pt x="135" y="110"/>
                  <a:pt x="136" y="115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2"/>
                  <a:pt x="137" y="123"/>
                  <a:pt x="136" y="124"/>
                </a:cubicBezTo>
                <a:cubicBezTo>
                  <a:pt x="135" y="126"/>
                  <a:pt x="134" y="126"/>
                  <a:pt x="132" y="126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2" y="127"/>
                  <a:pt x="117" y="131"/>
                  <a:pt x="115" y="137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13" y="144"/>
                  <a:pt x="111" y="145"/>
                  <a:pt x="109" y="145"/>
                </a:cubicBezTo>
                <a:cubicBezTo>
                  <a:pt x="108" y="145"/>
                  <a:pt x="107" y="145"/>
                  <a:pt x="107" y="145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1" y="142"/>
                  <a:pt x="99" y="142"/>
                  <a:pt x="97" y="142"/>
                </a:cubicBezTo>
                <a:cubicBezTo>
                  <a:pt x="93" y="142"/>
                  <a:pt x="90" y="144"/>
                  <a:pt x="87" y="147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8" y="152"/>
                  <a:pt x="77" y="151"/>
                  <a:pt x="76" y="150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0" y="144"/>
                  <a:pt x="67" y="142"/>
                  <a:pt x="63" y="142"/>
                </a:cubicBezTo>
                <a:cubicBezTo>
                  <a:pt x="61" y="142"/>
                  <a:pt x="59" y="143"/>
                  <a:pt x="57" y="143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52" y="145"/>
                  <a:pt x="52" y="146"/>
                  <a:pt x="51" y="146"/>
                </a:cubicBezTo>
                <a:cubicBezTo>
                  <a:pt x="49" y="146"/>
                  <a:pt x="46" y="144"/>
                  <a:pt x="46" y="142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3" y="132"/>
                  <a:pt x="38" y="128"/>
                  <a:pt x="32" y="127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6" y="127"/>
                  <a:pt x="24" y="126"/>
                  <a:pt x="23" y="125"/>
                </a:cubicBezTo>
                <a:cubicBezTo>
                  <a:pt x="23" y="124"/>
                  <a:pt x="22" y="123"/>
                  <a:pt x="22" y="121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4" y="111"/>
                  <a:pt x="21" y="105"/>
                  <a:pt x="16" y="102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1" y="99"/>
                  <a:pt x="10" y="98"/>
                  <a:pt x="9" y="97"/>
                </a:cubicBezTo>
                <a:cubicBezTo>
                  <a:pt x="9" y="95"/>
                  <a:pt x="9" y="93"/>
                  <a:pt x="10" y="92"/>
                </a:cubicBezTo>
                <a:cubicBezTo>
                  <a:pt x="13" y="88"/>
                  <a:pt x="13" y="88"/>
                  <a:pt x="13" y="88"/>
                </a:cubicBezTo>
                <a:cubicBezTo>
                  <a:pt x="16" y="84"/>
                  <a:pt x="16" y="77"/>
                  <a:pt x="13" y="73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8"/>
                  <a:pt x="9" y="66"/>
                  <a:pt x="9" y="64"/>
                </a:cubicBezTo>
                <a:cubicBezTo>
                  <a:pt x="9" y="63"/>
                  <a:pt x="10" y="62"/>
                  <a:pt x="12" y="61"/>
                </a:cubicBezTo>
                <a:cubicBezTo>
                  <a:pt x="16" y="59"/>
                  <a:pt x="16" y="59"/>
                  <a:pt x="16" y="59"/>
                </a:cubicBezTo>
                <a:cubicBezTo>
                  <a:pt x="21" y="56"/>
                  <a:pt x="24" y="50"/>
                  <a:pt x="23" y="45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8"/>
                  <a:pt x="22" y="37"/>
                  <a:pt x="23" y="36"/>
                </a:cubicBezTo>
                <a:cubicBezTo>
                  <a:pt x="24" y="34"/>
                  <a:pt x="25" y="34"/>
                  <a:pt x="27" y="34"/>
                </a:cubicBezTo>
                <a:cubicBezTo>
                  <a:pt x="31" y="33"/>
                  <a:pt x="31" y="33"/>
                  <a:pt x="31" y="33"/>
                </a:cubicBezTo>
                <a:cubicBezTo>
                  <a:pt x="37" y="33"/>
                  <a:pt x="42" y="29"/>
                  <a:pt x="44" y="23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6"/>
                  <a:pt x="48" y="15"/>
                  <a:pt x="50" y="15"/>
                </a:cubicBezTo>
                <a:cubicBezTo>
                  <a:pt x="51" y="15"/>
                  <a:pt x="51" y="15"/>
                  <a:pt x="52" y="15"/>
                </a:cubicBezTo>
                <a:cubicBezTo>
                  <a:pt x="56" y="17"/>
                  <a:pt x="56" y="17"/>
                  <a:pt x="56" y="17"/>
                </a:cubicBezTo>
                <a:cubicBezTo>
                  <a:pt x="58" y="18"/>
                  <a:pt x="60" y="18"/>
                  <a:pt x="62" y="18"/>
                </a:cubicBezTo>
                <a:cubicBezTo>
                  <a:pt x="65" y="18"/>
                  <a:pt x="69" y="16"/>
                  <a:pt x="72" y="13"/>
                </a:cubicBezTo>
                <a:cubicBezTo>
                  <a:pt x="75" y="10"/>
                  <a:pt x="75" y="10"/>
                  <a:pt x="75" y="10"/>
                </a:cubicBezTo>
                <a:cubicBezTo>
                  <a:pt x="76" y="9"/>
                  <a:pt x="77" y="8"/>
                  <a:pt x="79" y="8"/>
                </a:cubicBezTo>
                <a:cubicBezTo>
                  <a:pt x="80" y="8"/>
                  <a:pt x="82" y="9"/>
                  <a:pt x="83" y="10"/>
                </a:cubicBezTo>
                <a:cubicBezTo>
                  <a:pt x="86" y="13"/>
                  <a:pt x="86" y="13"/>
                  <a:pt x="86" y="13"/>
                </a:cubicBezTo>
                <a:cubicBezTo>
                  <a:pt x="89" y="16"/>
                  <a:pt x="92" y="18"/>
                  <a:pt x="96" y="18"/>
                </a:cubicBezTo>
                <a:cubicBezTo>
                  <a:pt x="98" y="18"/>
                  <a:pt x="100" y="17"/>
                  <a:pt x="101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4"/>
                  <a:pt x="108" y="14"/>
                </a:cubicBezTo>
                <a:cubicBezTo>
                  <a:pt x="110" y="14"/>
                  <a:pt x="112" y="16"/>
                  <a:pt x="113" y="18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8"/>
                  <a:pt x="121" y="32"/>
                  <a:pt x="127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3" y="33"/>
                  <a:pt x="134" y="33"/>
                  <a:pt x="135" y="35"/>
                </a:cubicBezTo>
                <a:cubicBezTo>
                  <a:pt x="136" y="36"/>
                  <a:pt x="137" y="37"/>
                  <a:pt x="136" y="39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5" y="49"/>
                  <a:pt x="137" y="55"/>
                  <a:pt x="142" y="58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8" y="61"/>
                  <a:pt x="149" y="62"/>
                  <a:pt x="149" y="63"/>
                </a:cubicBezTo>
                <a:cubicBezTo>
                  <a:pt x="150" y="65"/>
                  <a:pt x="149" y="66"/>
                  <a:pt x="149" y="68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3" y="76"/>
                  <a:pt x="143" y="83"/>
                  <a:pt x="146" y="87"/>
                </a:cubicBezTo>
                <a:cubicBezTo>
                  <a:pt x="149" y="91"/>
                  <a:pt x="149" y="91"/>
                  <a:pt x="149" y="91"/>
                </a:cubicBezTo>
                <a:cubicBezTo>
                  <a:pt x="150" y="92"/>
                  <a:pt x="150" y="94"/>
                  <a:pt x="150" y="95"/>
                </a:cubicBezTo>
                <a:close/>
                <a:moveTo>
                  <a:pt x="79" y="33"/>
                </a:moveTo>
                <a:cubicBezTo>
                  <a:pt x="67" y="33"/>
                  <a:pt x="55" y="38"/>
                  <a:pt x="46" y="47"/>
                </a:cubicBezTo>
                <a:cubicBezTo>
                  <a:pt x="28" y="65"/>
                  <a:pt x="28" y="95"/>
                  <a:pt x="46" y="113"/>
                </a:cubicBezTo>
                <a:cubicBezTo>
                  <a:pt x="55" y="122"/>
                  <a:pt x="67" y="127"/>
                  <a:pt x="79" y="127"/>
                </a:cubicBezTo>
                <a:cubicBezTo>
                  <a:pt x="92" y="127"/>
                  <a:pt x="104" y="122"/>
                  <a:pt x="113" y="113"/>
                </a:cubicBezTo>
                <a:cubicBezTo>
                  <a:pt x="122" y="104"/>
                  <a:pt x="127" y="93"/>
                  <a:pt x="127" y="80"/>
                </a:cubicBezTo>
                <a:cubicBezTo>
                  <a:pt x="127" y="67"/>
                  <a:pt x="122" y="55"/>
                  <a:pt x="113" y="47"/>
                </a:cubicBezTo>
                <a:cubicBezTo>
                  <a:pt x="104" y="38"/>
                  <a:pt x="92" y="33"/>
                  <a:pt x="79" y="33"/>
                </a:cubicBezTo>
                <a:close/>
                <a:moveTo>
                  <a:pt x="52" y="108"/>
                </a:moveTo>
                <a:cubicBezTo>
                  <a:pt x="37" y="93"/>
                  <a:pt x="36" y="71"/>
                  <a:pt x="49" y="55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97" y="116"/>
                  <a:pt x="89" y="119"/>
                  <a:pt x="79" y="119"/>
                </a:cubicBezTo>
                <a:cubicBezTo>
                  <a:pt x="69" y="119"/>
                  <a:pt x="59" y="115"/>
                  <a:pt x="52" y="108"/>
                </a:cubicBezTo>
                <a:close/>
                <a:moveTo>
                  <a:pt x="110" y="105"/>
                </a:moveTo>
                <a:cubicBezTo>
                  <a:pt x="55" y="50"/>
                  <a:pt x="55" y="50"/>
                  <a:pt x="55" y="50"/>
                </a:cubicBezTo>
                <a:cubicBezTo>
                  <a:pt x="62" y="44"/>
                  <a:pt x="70" y="41"/>
                  <a:pt x="79" y="41"/>
                </a:cubicBezTo>
                <a:cubicBezTo>
                  <a:pt x="90" y="41"/>
                  <a:pt x="100" y="45"/>
                  <a:pt x="107" y="52"/>
                </a:cubicBezTo>
                <a:cubicBezTo>
                  <a:pt x="114" y="60"/>
                  <a:pt x="119" y="70"/>
                  <a:pt x="119" y="80"/>
                </a:cubicBezTo>
                <a:cubicBezTo>
                  <a:pt x="119" y="89"/>
                  <a:pt x="115" y="98"/>
                  <a:pt x="110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" name="Freeform 70">
            <a:extLst>
              <a:ext uri="{FF2B5EF4-FFF2-40B4-BE49-F238E27FC236}">
                <a16:creationId xmlns:a16="http://schemas.microsoft.com/office/drawing/2014/main" id="{4902D374-48BF-4C4A-A444-55ABFB12D3DE}"/>
              </a:ext>
            </a:extLst>
          </p:cNvPr>
          <p:cNvSpPr>
            <a:spLocks noEditPoints="1"/>
          </p:cNvSpPr>
          <p:nvPr/>
        </p:nvSpPr>
        <p:spPr bwMode="auto">
          <a:xfrm>
            <a:off x="8760766" y="1345664"/>
            <a:ext cx="392262" cy="346912"/>
          </a:xfrm>
          <a:custGeom>
            <a:avLst/>
            <a:gdLst>
              <a:gd name="T0" fmla="*/ 532322 w 162"/>
              <a:gd name="T1" fmla="*/ 338674 h 142"/>
              <a:gd name="T2" fmla="*/ 369574 w 162"/>
              <a:gd name="T3" fmla="*/ 273676 h 142"/>
              <a:gd name="T4" fmla="*/ 356012 w 162"/>
              <a:gd name="T5" fmla="*/ 160785 h 142"/>
              <a:gd name="T6" fmla="*/ 308543 w 162"/>
              <a:gd name="T7" fmla="*/ 112891 h 142"/>
              <a:gd name="T8" fmla="*/ 261075 w 162"/>
              <a:gd name="T9" fmla="*/ 157364 h 142"/>
              <a:gd name="T10" fmla="*/ 261075 w 162"/>
              <a:gd name="T11" fmla="*/ 160785 h 142"/>
              <a:gd name="T12" fmla="*/ 261075 w 162"/>
              <a:gd name="T13" fmla="*/ 229204 h 142"/>
              <a:gd name="T14" fmla="*/ 261075 w 162"/>
              <a:gd name="T15" fmla="*/ 393409 h 142"/>
              <a:gd name="T16" fmla="*/ 244122 w 162"/>
              <a:gd name="T17" fmla="*/ 379726 h 142"/>
              <a:gd name="T18" fmla="*/ 132233 w 162"/>
              <a:gd name="T19" fmla="*/ 383146 h 142"/>
              <a:gd name="T20" fmla="*/ 132233 w 162"/>
              <a:gd name="T21" fmla="*/ 400251 h 142"/>
              <a:gd name="T22" fmla="*/ 203435 w 162"/>
              <a:gd name="T23" fmla="*/ 478933 h 142"/>
              <a:gd name="T24" fmla="*/ 220388 w 162"/>
              <a:gd name="T25" fmla="*/ 478933 h 142"/>
              <a:gd name="T26" fmla="*/ 220388 w 162"/>
              <a:gd name="T27" fmla="*/ 458407 h 142"/>
              <a:gd name="T28" fmla="*/ 159358 w 162"/>
              <a:gd name="T29" fmla="*/ 393409 h 142"/>
              <a:gd name="T30" fmla="*/ 223779 w 162"/>
              <a:gd name="T31" fmla="*/ 400251 h 142"/>
              <a:gd name="T32" fmla="*/ 227169 w 162"/>
              <a:gd name="T33" fmla="*/ 400251 h 142"/>
              <a:gd name="T34" fmla="*/ 264466 w 162"/>
              <a:gd name="T35" fmla="*/ 431040 h 142"/>
              <a:gd name="T36" fmla="*/ 278028 w 162"/>
              <a:gd name="T37" fmla="*/ 431040 h 142"/>
              <a:gd name="T38" fmla="*/ 288200 w 162"/>
              <a:gd name="T39" fmla="*/ 420777 h 142"/>
              <a:gd name="T40" fmla="*/ 288200 w 162"/>
              <a:gd name="T41" fmla="*/ 229204 h 142"/>
              <a:gd name="T42" fmla="*/ 288200 w 162"/>
              <a:gd name="T43" fmla="*/ 160785 h 142"/>
              <a:gd name="T44" fmla="*/ 288200 w 162"/>
              <a:gd name="T45" fmla="*/ 160785 h 142"/>
              <a:gd name="T46" fmla="*/ 308543 w 162"/>
              <a:gd name="T47" fmla="*/ 140259 h 142"/>
              <a:gd name="T48" fmla="*/ 328887 w 162"/>
              <a:gd name="T49" fmla="*/ 160785 h 142"/>
              <a:gd name="T50" fmla="*/ 328887 w 162"/>
              <a:gd name="T51" fmla="*/ 164206 h 142"/>
              <a:gd name="T52" fmla="*/ 342449 w 162"/>
              <a:gd name="T53" fmla="*/ 287360 h 142"/>
              <a:gd name="T54" fmla="*/ 352621 w 162"/>
              <a:gd name="T55" fmla="*/ 301044 h 142"/>
              <a:gd name="T56" fmla="*/ 511979 w 162"/>
              <a:gd name="T57" fmla="*/ 359200 h 142"/>
              <a:gd name="T58" fmla="*/ 508588 w 162"/>
              <a:gd name="T59" fmla="*/ 465249 h 142"/>
              <a:gd name="T60" fmla="*/ 518760 w 162"/>
              <a:gd name="T61" fmla="*/ 482354 h 142"/>
              <a:gd name="T62" fmla="*/ 522150 w 162"/>
              <a:gd name="T63" fmla="*/ 482354 h 142"/>
              <a:gd name="T64" fmla="*/ 535713 w 162"/>
              <a:gd name="T65" fmla="*/ 472091 h 142"/>
              <a:gd name="T66" fmla="*/ 539103 w 162"/>
              <a:gd name="T67" fmla="*/ 348937 h 142"/>
              <a:gd name="T68" fmla="*/ 532322 w 162"/>
              <a:gd name="T69" fmla="*/ 338674 h 142"/>
              <a:gd name="T70" fmla="*/ 115280 w 162"/>
              <a:gd name="T71" fmla="*/ 10263 h 142"/>
              <a:gd name="T72" fmla="*/ 0 w 162"/>
              <a:gd name="T73" fmla="*/ 126575 h 142"/>
              <a:gd name="T74" fmla="*/ 115280 w 162"/>
              <a:gd name="T75" fmla="*/ 242888 h 142"/>
              <a:gd name="T76" fmla="*/ 230560 w 162"/>
              <a:gd name="T77" fmla="*/ 147101 h 142"/>
              <a:gd name="T78" fmla="*/ 230560 w 162"/>
              <a:gd name="T79" fmla="*/ 126575 h 142"/>
              <a:gd name="T80" fmla="*/ 216998 w 162"/>
              <a:gd name="T81" fmla="*/ 112891 h 142"/>
              <a:gd name="T82" fmla="*/ 203435 w 162"/>
              <a:gd name="T83" fmla="*/ 126575 h 142"/>
              <a:gd name="T84" fmla="*/ 203435 w 162"/>
              <a:gd name="T85" fmla="*/ 140259 h 142"/>
              <a:gd name="T86" fmla="*/ 115280 w 162"/>
              <a:gd name="T87" fmla="*/ 215520 h 142"/>
              <a:gd name="T88" fmla="*/ 27125 w 162"/>
              <a:gd name="T89" fmla="*/ 126575 h 142"/>
              <a:gd name="T90" fmla="*/ 115280 w 162"/>
              <a:gd name="T91" fmla="*/ 37630 h 142"/>
              <a:gd name="T92" fmla="*/ 183092 w 162"/>
              <a:gd name="T93" fmla="*/ 71840 h 142"/>
              <a:gd name="T94" fmla="*/ 118671 w 162"/>
              <a:gd name="T95" fmla="*/ 136838 h 142"/>
              <a:gd name="T96" fmla="*/ 81374 w 162"/>
              <a:gd name="T97" fmla="*/ 99208 h 142"/>
              <a:gd name="T98" fmla="*/ 61031 w 162"/>
              <a:gd name="T99" fmla="*/ 99208 h 142"/>
              <a:gd name="T100" fmla="*/ 61031 w 162"/>
              <a:gd name="T101" fmla="*/ 116312 h 142"/>
              <a:gd name="T102" fmla="*/ 108499 w 162"/>
              <a:gd name="T103" fmla="*/ 164206 h 142"/>
              <a:gd name="T104" fmla="*/ 118671 w 162"/>
              <a:gd name="T105" fmla="*/ 167627 h 142"/>
              <a:gd name="T106" fmla="*/ 118671 w 162"/>
              <a:gd name="T107" fmla="*/ 167627 h 142"/>
              <a:gd name="T108" fmla="*/ 128842 w 162"/>
              <a:gd name="T109" fmla="*/ 164206 h 142"/>
              <a:gd name="T110" fmla="*/ 267856 w 162"/>
              <a:gd name="T111" fmla="*/ 23947 h 142"/>
              <a:gd name="T112" fmla="*/ 267856 w 162"/>
              <a:gd name="T113" fmla="*/ 3421 h 142"/>
              <a:gd name="T114" fmla="*/ 247513 w 162"/>
              <a:gd name="T115" fmla="*/ 3421 h 142"/>
              <a:gd name="T116" fmla="*/ 203435 w 162"/>
              <a:gd name="T117" fmla="*/ 51314 h 142"/>
              <a:gd name="T118" fmla="*/ 115280 w 162"/>
              <a:gd name="T119" fmla="*/ 10263 h 14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42">
                <a:moveTo>
                  <a:pt x="157" y="99"/>
                </a:moveTo>
                <a:cubicBezTo>
                  <a:pt x="140" y="87"/>
                  <a:pt x="117" y="82"/>
                  <a:pt x="109" y="80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39"/>
                  <a:pt x="98" y="33"/>
                  <a:pt x="91" y="33"/>
                </a:cubicBezTo>
                <a:cubicBezTo>
                  <a:pt x="83" y="33"/>
                  <a:pt x="77" y="39"/>
                  <a:pt x="77" y="46"/>
                </a:cubicBezTo>
                <a:cubicBezTo>
                  <a:pt x="77" y="47"/>
                  <a:pt x="77" y="47"/>
                  <a:pt x="77" y="4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2" y="111"/>
                  <a:pt x="72" y="111"/>
                  <a:pt x="72" y="111"/>
                </a:cubicBezTo>
                <a:cubicBezTo>
                  <a:pt x="65" y="105"/>
                  <a:pt x="51" y="99"/>
                  <a:pt x="39" y="112"/>
                </a:cubicBezTo>
                <a:cubicBezTo>
                  <a:pt x="38" y="113"/>
                  <a:pt x="38" y="115"/>
                  <a:pt x="39" y="117"/>
                </a:cubicBezTo>
                <a:cubicBezTo>
                  <a:pt x="39" y="117"/>
                  <a:pt x="47" y="128"/>
                  <a:pt x="60" y="140"/>
                </a:cubicBezTo>
                <a:cubicBezTo>
                  <a:pt x="61" y="142"/>
                  <a:pt x="64" y="142"/>
                  <a:pt x="65" y="140"/>
                </a:cubicBezTo>
                <a:cubicBezTo>
                  <a:pt x="67" y="138"/>
                  <a:pt x="67" y="136"/>
                  <a:pt x="65" y="134"/>
                </a:cubicBezTo>
                <a:cubicBezTo>
                  <a:pt x="57" y="126"/>
                  <a:pt x="50" y="119"/>
                  <a:pt x="47" y="115"/>
                </a:cubicBezTo>
                <a:cubicBezTo>
                  <a:pt x="56" y="108"/>
                  <a:pt x="65" y="116"/>
                  <a:pt x="66" y="117"/>
                </a:cubicBezTo>
                <a:cubicBezTo>
                  <a:pt x="66" y="117"/>
                  <a:pt x="67" y="117"/>
                  <a:pt x="67" y="117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79" y="127"/>
                  <a:pt x="81" y="127"/>
                  <a:pt x="82" y="126"/>
                </a:cubicBezTo>
                <a:cubicBezTo>
                  <a:pt x="84" y="126"/>
                  <a:pt x="85" y="124"/>
                  <a:pt x="85" y="123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4"/>
                  <a:pt x="88" y="41"/>
                  <a:pt x="91" y="41"/>
                </a:cubicBezTo>
                <a:cubicBezTo>
                  <a:pt x="94" y="41"/>
                  <a:pt x="97" y="44"/>
                  <a:pt x="97" y="47"/>
                </a:cubicBezTo>
                <a:cubicBezTo>
                  <a:pt x="97" y="47"/>
                  <a:pt x="97" y="47"/>
                  <a:pt x="97" y="48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6"/>
                  <a:pt x="103" y="87"/>
                  <a:pt x="104" y="88"/>
                </a:cubicBezTo>
                <a:cubicBezTo>
                  <a:pt x="105" y="88"/>
                  <a:pt x="132" y="92"/>
                  <a:pt x="151" y="105"/>
                </a:cubicBezTo>
                <a:cubicBezTo>
                  <a:pt x="152" y="109"/>
                  <a:pt x="153" y="123"/>
                  <a:pt x="150" y="136"/>
                </a:cubicBezTo>
                <a:cubicBezTo>
                  <a:pt x="149" y="138"/>
                  <a:pt x="151" y="141"/>
                  <a:pt x="153" y="141"/>
                </a:cubicBezTo>
                <a:cubicBezTo>
                  <a:pt x="153" y="141"/>
                  <a:pt x="154" y="141"/>
                  <a:pt x="154" y="141"/>
                </a:cubicBezTo>
                <a:cubicBezTo>
                  <a:pt x="156" y="141"/>
                  <a:pt x="157" y="140"/>
                  <a:pt x="158" y="138"/>
                </a:cubicBezTo>
                <a:cubicBezTo>
                  <a:pt x="162" y="121"/>
                  <a:pt x="159" y="102"/>
                  <a:pt x="159" y="102"/>
                </a:cubicBezTo>
                <a:cubicBezTo>
                  <a:pt x="158" y="101"/>
                  <a:pt x="158" y="100"/>
                  <a:pt x="157" y="99"/>
                </a:cubicBezTo>
                <a:close/>
                <a:moveTo>
                  <a:pt x="34" y="3"/>
                </a:moveTo>
                <a:cubicBezTo>
                  <a:pt x="15" y="3"/>
                  <a:pt x="0" y="19"/>
                  <a:pt x="0" y="37"/>
                </a:cubicBezTo>
                <a:cubicBezTo>
                  <a:pt x="0" y="56"/>
                  <a:pt x="15" y="71"/>
                  <a:pt x="34" y="71"/>
                </a:cubicBezTo>
                <a:cubicBezTo>
                  <a:pt x="51" y="71"/>
                  <a:pt x="65" y="59"/>
                  <a:pt x="68" y="43"/>
                </a:cubicBezTo>
                <a:cubicBezTo>
                  <a:pt x="68" y="41"/>
                  <a:pt x="68" y="39"/>
                  <a:pt x="68" y="37"/>
                </a:cubicBezTo>
                <a:cubicBezTo>
                  <a:pt x="68" y="35"/>
                  <a:pt x="66" y="33"/>
                  <a:pt x="64" y="33"/>
                </a:cubicBezTo>
                <a:cubicBezTo>
                  <a:pt x="62" y="33"/>
                  <a:pt x="60" y="35"/>
                  <a:pt x="60" y="37"/>
                </a:cubicBezTo>
                <a:cubicBezTo>
                  <a:pt x="60" y="39"/>
                  <a:pt x="60" y="40"/>
                  <a:pt x="60" y="41"/>
                </a:cubicBezTo>
                <a:cubicBezTo>
                  <a:pt x="58" y="54"/>
                  <a:pt x="47" y="63"/>
                  <a:pt x="34" y="63"/>
                </a:cubicBezTo>
                <a:cubicBezTo>
                  <a:pt x="20" y="63"/>
                  <a:pt x="8" y="52"/>
                  <a:pt x="8" y="37"/>
                </a:cubicBezTo>
                <a:cubicBezTo>
                  <a:pt x="8" y="23"/>
                  <a:pt x="20" y="11"/>
                  <a:pt x="34" y="11"/>
                </a:cubicBezTo>
                <a:cubicBezTo>
                  <a:pt x="42" y="11"/>
                  <a:pt x="49" y="15"/>
                  <a:pt x="54" y="21"/>
                </a:cubicBezTo>
                <a:cubicBezTo>
                  <a:pt x="35" y="40"/>
                  <a:pt x="35" y="40"/>
                  <a:pt x="35" y="40"/>
                </a:cubicBezTo>
                <a:cubicBezTo>
                  <a:pt x="24" y="29"/>
                  <a:pt x="24" y="29"/>
                  <a:pt x="24" y="29"/>
                </a:cubicBezTo>
                <a:cubicBezTo>
                  <a:pt x="23" y="27"/>
                  <a:pt x="20" y="27"/>
                  <a:pt x="18" y="29"/>
                </a:cubicBezTo>
                <a:cubicBezTo>
                  <a:pt x="17" y="30"/>
                  <a:pt x="17" y="33"/>
                  <a:pt x="18" y="34"/>
                </a:cubicBezTo>
                <a:cubicBezTo>
                  <a:pt x="32" y="48"/>
                  <a:pt x="32" y="48"/>
                  <a:pt x="32" y="48"/>
                </a:cubicBezTo>
                <a:cubicBezTo>
                  <a:pt x="33" y="49"/>
                  <a:pt x="34" y="49"/>
                  <a:pt x="35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6" y="49"/>
                  <a:pt x="37" y="49"/>
                  <a:pt x="38" y="48"/>
                </a:cubicBezTo>
                <a:cubicBezTo>
                  <a:pt x="79" y="7"/>
                  <a:pt x="79" y="7"/>
                  <a:pt x="79" y="7"/>
                </a:cubicBezTo>
                <a:cubicBezTo>
                  <a:pt x="81" y="5"/>
                  <a:pt x="81" y="3"/>
                  <a:pt x="79" y="1"/>
                </a:cubicBezTo>
                <a:cubicBezTo>
                  <a:pt x="78" y="0"/>
                  <a:pt x="75" y="0"/>
                  <a:pt x="73" y="1"/>
                </a:cubicBezTo>
                <a:cubicBezTo>
                  <a:pt x="60" y="15"/>
                  <a:pt x="60" y="15"/>
                  <a:pt x="60" y="15"/>
                </a:cubicBezTo>
                <a:cubicBezTo>
                  <a:pt x="53" y="8"/>
                  <a:pt x="44" y="3"/>
                  <a:pt x="34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" name="Freeform 71">
            <a:extLst>
              <a:ext uri="{FF2B5EF4-FFF2-40B4-BE49-F238E27FC236}">
                <a16:creationId xmlns:a16="http://schemas.microsoft.com/office/drawing/2014/main" id="{DBC38BE0-A464-403D-AF69-A833E6A1F7E4}"/>
              </a:ext>
            </a:extLst>
          </p:cNvPr>
          <p:cNvSpPr>
            <a:spLocks noEditPoints="1"/>
          </p:cNvSpPr>
          <p:nvPr/>
        </p:nvSpPr>
        <p:spPr bwMode="auto">
          <a:xfrm>
            <a:off x="8753326" y="2334199"/>
            <a:ext cx="389994" cy="366186"/>
          </a:xfrm>
          <a:custGeom>
            <a:avLst/>
            <a:gdLst>
              <a:gd name="T0" fmla="*/ 298489 w 161"/>
              <a:gd name="T1" fmla="*/ 341842 h 150"/>
              <a:gd name="T2" fmla="*/ 240827 w 161"/>
              <a:gd name="T3" fmla="*/ 379445 h 150"/>
              <a:gd name="T4" fmla="*/ 227259 w 161"/>
              <a:gd name="T5" fmla="*/ 372608 h 150"/>
              <a:gd name="T6" fmla="*/ 135677 w 161"/>
              <a:gd name="T7" fmla="*/ 273474 h 150"/>
              <a:gd name="T8" fmla="*/ 159420 w 161"/>
              <a:gd name="T9" fmla="*/ 246126 h 150"/>
              <a:gd name="T10" fmla="*/ 135677 w 161"/>
              <a:gd name="T11" fmla="*/ 160666 h 150"/>
              <a:gd name="T12" fmla="*/ 111934 w 161"/>
              <a:gd name="T13" fmla="*/ 136737 h 150"/>
              <a:gd name="T14" fmla="*/ 50879 w 161"/>
              <a:gd name="T15" fmla="*/ 136737 h 150"/>
              <a:gd name="T16" fmla="*/ 3392 w 161"/>
              <a:gd name="T17" fmla="*/ 208524 h 150"/>
              <a:gd name="T18" fmla="*/ 81406 w 161"/>
              <a:gd name="T19" fmla="*/ 382863 h 150"/>
              <a:gd name="T20" fmla="*/ 291706 w 161"/>
              <a:gd name="T21" fmla="*/ 512763 h 150"/>
              <a:gd name="T22" fmla="*/ 349368 w 161"/>
              <a:gd name="T23" fmla="*/ 492252 h 150"/>
              <a:gd name="T24" fmla="*/ 362936 w 161"/>
              <a:gd name="T25" fmla="*/ 475160 h 150"/>
              <a:gd name="T26" fmla="*/ 376504 w 161"/>
              <a:gd name="T27" fmla="*/ 403374 h 150"/>
              <a:gd name="T28" fmla="*/ 356152 w 161"/>
              <a:gd name="T29" fmla="*/ 444395 h 150"/>
              <a:gd name="T30" fmla="*/ 329017 w 161"/>
              <a:gd name="T31" fmla="*/ 475160 h 150"/>
              <a:gd name="T32" fmla="*/ 295098 w 161"/>
              <a:gd name="T33" fmla="*/ 485416 h 150"/>
              <a:gd name="T34" fmla="*/ 101758 w 161"/>
              <a:gd name="T35" fmla="*/ 365771 h 150"/>
              <a:gd name="T36" fmla="*/ 30527 w 161"/>
              <a:gd name="T37" fmla="*/ 211942 h 150"/>
              <a:gd name="T38" fmla="*/ 71230 w 161"/>
              <a:gd name="T39" fmla="*/ 157247 h 150"/>
              <a:gd name="T40" fmla="*/ 94974 w 161"/>
              <a:gd name="T41" fmla="*/ 157247 h 150"/>
              <a:gd name="T42" fmla="*/ 118717 w 161"/>
              <a:gd name="T43" fmla="*/ 181176 h 150"/>
              <a:gd name="T44" fmla="*/ 142461 w 161"/>
              <a:gd name="T45" fmla="*/ 229034 h 150"/>
              <a:gd name="T46" fmla="*/ 111934 w 161"/>
              <a:gd name="T47" fmla="*/ 256382 h 150"/>
              <a:gd name="T48" fmla="*/ 108542 w 161"/>
              <a:gd name="T49" fmla="*/ 280310 h 150"/>
              <a:gd name="T50" fmla="*/ 135677 w 161"/>
              <a:gd name="T51" fmla="*/ 324750 h 150"/>
              <a:gd name="T52" fmla="*/ 223867 w 161"/>
              <a:gd name="T53" fmla="*/ 403374 h 150"/>
              <a:gd name="T54" fmla="*/ 234043 w 161"/>
              <a:gd name="T55" fmla="*/ 406792 h 150"/>
              <a:gd name="T56" fmla="*/ 284922 w 161"/>
              <a:gd name="T57" fmla="*/ 372608 h 150"/>
              <a:gd name="T58" fmla="*/ 308665 w 161"/>
              <a:gd name="T59" fmla="*/ 372608 h 150"/>
              <a:gd name="T60" fmla="*/ 356152 w 161"/>
              <a:gd name="T61" fmla="*/ 444395 h 150"/>
              <a:gd name="T62" fmla="*/ 206907 w 161"/>
              <a:gd name="T63" fmla="*/ 153829 h 150"/>
              <a:gd name="T64" fmla="*/ 220475 w 161"/>
              <a:gd name="T65" fmla="*/ 259800 h 150"/>
              <a:gd name="T66" fmla="*/ 227259 w 161"/>
              <a:gd name="T67" fmla="*/ 293984 h 150"/>
              <a:gd name="T68" fmla="*/ 301881 w 161"/>
              <a:gd name="T69" fmla="*/ 259800 h 150"/>
              <a:gd name="T70" fmla="*/ 254394 w 161"/>
              <a:gd name="T71" fmla="*/ 266637 h 150"/>
              <a:gd name="T72" fmla="*/ 264570 w 161"/>
              <a:gd name="T73" fmla="*/ 229034 h 150"/>
              <a:gd name="T74" fmla="*/ 376504 w 161"/>
              <a:gd name="T75" fmla="*/ 27347 h 150"/>
              <a:gd name="T76" fmla="*/ 376504 w 161"/>
              <a:gd name="T77" fmla="*/ 276892 h 150"/>
              <a:gd name="T78" fmla="*/ 318841 w 161"/>
              <a:gd name="T79" fmla="*/ 283729 h 150"/>
              <a:gd name="T80" fmla="*/ 376504 w 161"/>
              <a:gd name="T81" fmla="*/ 304239 h 150"/>
              <a:gd name="T82" fmla="*/ 376504 w 161"/>
              <a:gd name="T83" fmla="*/ 0 h 150"/>
              <a:gd name="T84" fmla="*/ 305273 w 161"/>
              <a:gd name="T85" fmla="*/ 167503 h 150"/>
              <a:gd name="T86" fmla="*/ 457910 w 161"/>
              <a:gd name="T87" fmla="*/ 153829 h 150"/>
              <a:gd name="T88" fmla="*/ 305273 w 161"/>
              <a:gd name="T89" fmla="*/ 140155 h 150"/>
              <a:gd name="T90" fmla="*/ 318841 w 161"/>
              <a:gd name="T91" fmla="*/ 116226 h 150"/>
              <a:gd name="T92" fmla="*/ 447734 w 161"/>
              <a:gd name="T93" fmla="*/ 102553 h 150"/>
              <a:gd name="T94" fmla="*/ 318841 w 161"/>
              <a:gd name="T95" fmla="*/ 88879 h 150"/>
              <a:gd name="T96" fmla="*/ 318841 w 161"/>
              <a:gd name="T97" fmla="*/ 116226 h 150"/>
              <a:gd name="T98" fmla="*/ 434166 w 161"/>
              <a:gd name="T99" fmla="*/ 215360 h 150"/>
              <a:gd name="T100" fmla="*/ 434166 w 161"/>
              <a:gd name="T101" fmla="*/ 188013 h 150"/>
              <a:gd name="T102" fmla="*/ 305273 w 161"/>
              <a:gd name="T103" fmla="*/ 201687 h 1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1" h="150">
                <a:moveTo>
                  <a:pt x="97" y="104"/>
                </a:moveTo>
                <a:cubicBezTo>
                  <a:pt x="94" y="101"/>
                  <a:pt x="91" y="100"/>
                  <a:pt x="88" y="100"/>
                </a:cubicBezTo>
                <a:cubicBezTo>
                  <a:pt x="85" y="100"/>
                  <a:pt x="81" y="101"/>
                  <a:pt x="79" y="104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1" y="111"/>
                  <a:pt x="70" y="111"/>
                  <a:pt x="69" y="111"/>
                </a:cubicBezTo>
                <a:cubicBezTo>
                  <a:pt x="69" y="110"/>
                  <a:pt x="68" y="110"/>
                  <a:pt x="67" y="109"/>
                </a:cubicBezTo>
                <a:cubicBezTo>
                  <a:pt x="60" y="105"/>
                  <a:pt x="53" y="98"/>
                  <a:pt x="46" y="90"/>
                </a:cubicBezTo>
                <a:cubicBezTo>
                  <a:pt x="43" y="86"/>
                  <a:pt x="41" y="83"/>
                  <a:pt x="40" y="80"/>
                </a:cubicBezTo>
                <a:cubicBezTo>
                  <a:pt x="42" y="78"/>
                  <a:pt x="43" y="76"/>
                  <a:pt x="45" y="75"/>
                </a:cubicBezTo>
                <a:cubicBezTo>
                  <a:pt x="46" y="74"/>
                  <a:pt x="47" y="73"/>
                  <a:pt x="47" y="72"/>
                </a:cubicBezTo>
                <a:cubicBezTo>
                  <a:pt x="53" y="67"/>
                  <a:pt x="53" y="60"/>
                  <a:pt x="47" y="54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6"/>
                  <a:pt x="39" y="46"/>
                  <a:pt x="38" y="45"/>
                </a:cubicBezTo>
                <a:cubicBezTo>
                  <a:pt x="37" y="43"/>
                  <a:pt x="35" y="42"/>
                  <a:pt x="33" y="40"/>
                </a:cubicBezTo>
                <a:cubicBezTo>
                  <a:pt x="31" y="37"/>
                  <a:pt x="28" y="36"/>
                  <a:pt x="24" y="36"/>
                </a:cubicBezTo>
                <a:cubicBezTo>
                  <a:pt x="21" y="36"/>
                  <a:pt x="18" y="37"/>
                  <a:pt x="15" y="40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52"/>
                  <a:pt x="1" y="56"/>
                  <a:pt x="1" y="61"/>
                </a:cubicBezTo>
                <a:cubicBezTo>
                  <a:pt x="0" y="68"/>
                  <a:pt x="3" y="75"/>
                  <a:pt x="4" y="80"/>
                </a:cubicBezTo>
                <a:cubicBezTo>
                  <a:pt x="9" y="91"/>
                  <a:pt x="15" y="101"/>
                  <a:pt x="24" y="112"/>
                </a:cubicBezTo>
                <a:cubicBezTo>
                  <a:pt x="35" y="126"/>
                  <a:pt x="48" y="136"/>
                  <a:pt x="64" y="144"/>
                </a:cubicBezTo>
                <a:cubicBezTo>
                  <a:pt x="70" y="146"/>
                  <a:pt x="78" y="150"/>
                  <a:pt x="86" y="150"/>
                </a:cubicBezTo>
                <a:cubicBezTo>
                  <a:pt x="87" y="150"/>
                  <a:pt x="87" y="150"/>
                  <a:pt x="88" y="150"/>
                </a:cubicBezTo>
                <a:cubicBezTo>
                  <a:pt x="94" y="150"/>
                  <a:pt x="99" y="148"/>
                  <a:pt x="103" y="144"/>
                </a:cubicBezTo>
                <a:cubicBezTo>
                  <a:pt x="103" y="144"/>
                  <a:pt x="103" y="144"/>
                  <a:pt x="103" y="144"/>
                </a:cubicBezTo>
                <a:cubicBezTo>
                  <a:pt x="104" y="142"/>
                  <a:pt x="106" y="141"/>
                  <a:pt x="107" y="139"/>
                </a:cubicBezTo>
                <a:cubicBezTo>
                  <a:pt x="109" y="138"/>
                  <a:pt x="110" y="137"/>
                  <a:pt x="111" y="136"/>
                </a:cubicBezTo>
                <a:cubicBezTo>
                  <a:pt x="116" y="130"/>
                  <a:pt x="116" y="123"/>
                  <a:pt x="111" y="118"/>
                </a:cubicBezTo>
                <a:lnTo>
                  <a:pt x="97" y="104"/>
                </a:lnTo>
                <a:close/>
                <a:moveTo>
                  <a:pt x="105" y="130"/>
                </a:moveTo>
                <a:cubicBezTo>
                  <a:pt x="104" y="131"/>
                  <a:pt x="103" y="132"/>
                  <a:pt x="102" y="133"/>
                </a:cubicBezTo>
                <a:cubicBezTo>
                  <a:pt x="100" y="135"/>
                  <a:pt x="99" y="137"/>
                  <a:pt x="97" y="139"/>
                </a:cubicBezTo>
                <a:cubicBezTo>
                  <a:pt x="95" y="141"/>
                  <a:pt x="92" y="142"/>
                  <a:pt x="88" y="142"/>
                </a:cubicBezTo>
                <a:cubicBezTo>
                  <a:pt x="88" y="142"/>
                  <a:pt x="87" y="142"/>
                  <a:pt x="87" y="142"/>
                </a:cubicBezTo>
                <a:cubicBezTo>
                  <a:pt x="79" y="142"/>
                  <a:pt x="72" y="139"/>
                  <a:pt x="67" y="136"/>
                </a:cubicBezTo>
                <a:cubicBezTo>
                  <a:pt x="53" y="130"/>
                  <a:pt x="40" y="120"/>
                  <a:pt x="30" y="107"/>
                </a:cubicBezTo>
                <a:cubicBezTo>
                  <a:pt x="21" y="97"/>
                  <a:pt x="16" y="87"/>
                  <a:pt x="12" y="77"/>
                </a:cubicBezTo>
                <a:cubicBezTo>
                  <a:pt x="10" y="71"/>
                  <a:pt x="9" y="66"/>
                  <a:pt x="9" y="62"/>
                </a:cubicBezTo>
                <a:cubicBezTo>
                  <a:pt x="9" y="59"/>
                  <a:pt x="10" y="56"/>
                  <a:pt x="12" y="54"/>
                </a:cubicBezTo>
                <a:cubicBezTo>
                  <a:pt x="21" y="46"/>
                  <a:pt x="21" y="46"/>
                  <a:pt x="21" y="46"/>
                </a:cubicBezTo>
                <a:cubicBezTo>
                  <a:pt x="22" y="45"/>
                  <a:pt x="23" y="44"/>
                  <a:pt x="25" y="44"/>
                </a:cubicBezTo>
                <a:cubicBezTo>
                  <a:pt x="26" y="44"/>
                  <a:pt x="27" y="45"/>
                  <a:pt x="28" y="46"/>
                </a:cubicBezTo>
                <a:cubicBezTo>
                  <a:pt x="29" y="47"/>
                  <a:pt x="31" y="49"/>
                  <a:pt x="32" y="50"/>
                </a:cubicBezTo>
                <a:cubicBezTo>
                  <a:pt x="33" y="51"/>
                  <a:pt x="34" y="52"/>
                  <a:pt x="35" y="53"/>
                </a:cubicBezTo>
                <a:cubicBezTo>
                  <a:pt x="42" y="60"/>
                  <a:pt x="42" y="60"/>
                  <a:pt x="42" y="60"/>
                </a:cubicBezTo>
                <a:cubicBezTo>
                  <a:pt x="44" y="62"/>
                  <a:pt x="44" y="64"/>
                  <a:pt x="42" y="67"/>
                </a:cubicBezTo>
                <a:cubicBezTo>
                  <a:pt x="41" y="67"/>
                  <a:pt x="40" y="68"/>
                  <a:pt x="40" y="69"/>
                </a:cubicBezTo>
                <a:cubicBezTo>
                  <a:pt x="37" y="71"/>
                  <a:pt x="35" y="73"/>
                  <a:pt x="33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1" y="78"/>
                  <a:pt x="31" y="80"/>
                  <a:pt x="32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6"/>
                  <a:pt x="36" y="90"/>
                  <a:pt x="40" y="95"/>
                </a:cubicBezTo>
                <a:cubicBezTo>
                  <a:pt x="47" y="104"/>
                  <a:pt x="55" y="111"/>
                  <a:pt x="63" y="116"/>
                </a:cubicBezTo>
                <a:cubicBezTo>
                  <a:pt x="64" y="117"/>
                  <a:pt x="65" y="117"/>
                  <a:pt x="66" y="118"/>
                </a:cubicBezTo>
                <a:cubicBezTo>
                  <a:pt x="67" y="118"/>
                  <a:pt x="68" y="119"/>
                  <a:pt x="68" y="119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71" y="120"/>
                  <a:pt x="74" y="120"/>
                  <a:pt x="76" y="118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5" y="109"/>
                  <a:pt x="86" y="108"/>
                  <a:pt x="88" y="108"/>
                </a:cubicBezTo>
                <a:cubicBezTo>
                  <a:pt x="89" y="108"/>
                  <a:pt x="90" y="109"/>
                  <a:pt x="91" y="109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07" y="126"/>
                  <a:pt x="107" y="128"/>
                  <a:pt x="105" y="130"/>
                </a:cubicBezTo>
                <a:close/>
                <a:moveTo>
                  <a:pt x="111" y="0"/>
                </a:moveTo>
                <a:cubicBezTo>
                  <a:pt x="83" y="0"/>
                  <a:pt x="61" y="20"/>
                  <a:pt x="61" y="45"/>
                </a:cubicBezTo>
                <a:cubicBezTo>
                  <a:pt x="61" y="54"/>
                  <a:pt x="64" y="63"/>
                  <a:pt x="70" y="71"/>
                </a:cubicBezTo>
                <a:cubicBezTo>
                  <a:pt x="69" y="73"/>
                  <a:pt x="67" y="75"/>
                  <a:pt x="65" y="76"/>
                </a:cubicBezTo>
                <a:cubicBezTo>
                  <a:pt x="63" y="77"/>
                  <a:pt x="63" y="80"/>
                  <a:pt x="63" y="82"/>
                </a:cubicBezTo>
                <a:cubicBezTo>
                  <a:pt x="64" y="84"/>
                  <a:pt x="65" y="85"/>
                  <a:pt x="67" y="86"/>
                </a:cubicBezTo>
                <a:cubicBezTo>
                  <a:pt x="72" y="86"/>
                  <a:pt x="80" y="87"/>
                  <a:pt x="88" y="82"/>
                </a:cubicBezTo>
                <a:cubicBezTo>
                  <a:pt x="90" y="81"/>
                  <a:pt x="90" y="78"/>
                  <a:pt x="89" y="76"/>
                </a:cubicBezTo>
                <a:cubicBezTo>
                  <a:pt x="88" y="75"/>
                  <a:pt x="85" y="74"/>
                  <a:pt x="84" y="75"/>
                </a:cubicBezTo>
                <a:cubicBezTo>
                  <a:pt x="81" y="77"/>
                  <a:pt x="78" y="78"/>
                  <a:pt x="75" y="78"/>
                </a:cubicBezTo>
                <a:cubicBezTo>
                  <a:pt x="76" y="76"/>
                  <a:pt x="78" y="74"/>
                  <a:pt x="79" y="71"/>
                </a:cubicBezTo>
                <a:cubicBezTo>
                  <a:pt x="79" y="70"/>
                  <a:pt x="79" y="68"/>
                  <a:pt x="78" y="67"/>
                </a:cubicBezTo>
                <a:cubicBezTo>
                  <a:pt x="72" y="61"/>
                  <a:pt x="69" y="53"/>
                  <a:pt x="69" y="45"/>
                </a:cubicBezTo>
                <a:cubicBezTo>
                  <a:pt x="69" y="24"/>
                  <a:pt x="87" y="8"/>
                  <a:pt x="111" y="8"/>
                </a:cubicBezTo>
                <a:cubicBezTo>
                  <a:pt x="134" y="8"/>
                  <a:pt x="153" y="24"/>
                  <a:pt x="153" y="45"/>
                </a:cubicBezTo>
                <a:cubicBezTo>
                  <a:pt x="153" y="65"/>
                  <a:pt x="134" y="81"/>
                  <a:pt x="111" y="81"/>
                </a:cubicBezTo>
                <a:cubicBezTo>
                  <a:pt x="107" y="81"/>
                  <a:pt x="103" y="81"/>
                  <a:pt x="99" y="80"/>
                </a:cubicBezTo>
                <a:cubicBezTo>
                  <a:pt x="97" y="79"/>
                  <a:pt x="95" y="81"/>
                  <a:pt x="94" y="83"/>
                </a:cubicBezTo>
                <a:cubicBezTo>
                  <a:pt x="94" y="85"/>
                  <a:pt x="95" y="87"/>
                  <a:pt x="97" y="87"/>
                </a:cubicBezTo>
                <a:cubicBezTo>
                  <a:pt x="102" y="89"/>
                  <a:pt x="106" y="89"/>
                  <a:pt x="111" y="89"/>
                </a:cubicBezTo>
                <a:cubicBezTo>
                  <a:pt x="138" y="89"/>
                  <a:pt x="161" y="69"/>
                  <a:pt x="161" y="45"/>
                </a:cubicBezTo>
                <a:cubicBezTo>
                  <a:pt x="161" y="20"/>
                  <a:pt x="139" y="0"/>
                  <a:pt x="111" y="0"/>
                </a:cubicBezTo>
                <a:close/>
                <a:moveTo>
                  <a:pt x="86" y="45"/>
                </a:moveTo>
                <a:cubicBezTo>
                  <a:pt x="86" y="47"/>
                  <a:pt x="88" y="49"/>
                  <a:pt x="90" y="49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34" y="49"/>
                  <a:pt x="135" y="47"/>
                  <a:pt x="135" y="45"/>
                </a:cubicBezTo>
                <a:cubicBezTo>
                  <a:pt x="135" y="42"/>
                  <a:pt x="134" y="41"/>
                  <a:pt x="131" y="41"/>
                </a:cubicBezTo>
                <a:cubicBezTo>
                  <a:pt x="90" y="41"/>
                  <a:pt x="90" y="41"/>
                  <a:pt x="90" y="41"/>
                </a:cubicBezTo>
                <a:cubicBezTo>
                  <a:pt x="88" y="41"/>
                  <a:pt x="86" y="42"/>
                  <a:pt x="86" y="45"/>
                </a:cubicBezTo>
                <a:close/>
                <a:moveTo>
                  <a:pt x="94" y="34"/>
                </a:moveTo>
                <a:cubicBezTo>
                  <a:pt x="128" y="34"/>
                  <a:pt x="128" y="34"/>
                  <a:pt x="128" y="34"/>
                </a:cubicBezTo>
                <a:cubicBezTo>
                  <a:pt x="130" y="34"/>
                  <a:pt x="132" y="32"/>
                  <a:pt x="132" y="30"/>
                </a:cubicBezTo>
                <a:cubicBezTo>
                  <a:pt x="132" y="28"/>
                  <a:pt x="130" y="26"/>
                  <a:pt x="128" y="26"/>
                </a:cubicBezTo>
                <a:cubicBezTo>
                  <a:pt x="94" y="26"/>
                  <a:pt x="94" y="26"/>
                  <a:pt x="94" y="26"/>
                </a:cubicBezTo>
                <a:cubicBezTo>
                  <a:pt x="91" y="26"/>
                  <a:pt x="90" y="28"/>
                  <a:pt x="90" y="30"/>
                </a:cubicBezTo>
                <a:cubicBezTo>
                  <a:pt x="90" y="32"/>
                  <a:pt x="91" y="34"/>
                  <a:pt x="94" y="34"/>
                </a:cubicBezTo>
                <a:close/>
                <a:moveTo>
                  <a:pt x="94" y="63"/>
                </a:moveTo>
                <a:cubicBezTo>
                  <a:pt x="128" y="63"/>
                  <a:pt x="128" y="63"/>
                  <a:pt x="128" y="63"/>
                </a:cubicBezTo>
                <a:cubicBezTo>
                  <a:pt x="130" y="63"/>
                  <a:pt x="132" y="62"/>
                  <a:pt x="132" y="59"/>
                </a:cubicBezTo>
                <a:cubicBezTo>
                  <a:pt x="132" y="57"/>
                  <a:pt x="130" y="55"/>
                  <a:pt x="128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1" y="55"/>
                  <a:pt x="90" y="57"/>
                  <a:pt x="90" y="59"/>
                </a:cubicBezTo>
                <a:cubicBezTo>
                  <a:pt x="90" y="62"/>
                  <a:pt x="91" y="63"/>
                  <a:pt x="94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" name="Freeform 72">
            <a:extLst>
              <a:ext uri="{FF2B5EF4-FFF2-40B4-BE49-F238E27FC236}">
                <a16:creationId xmlns:a16="http://schemas.microsoft.com/office/drawing/2014/main" id="{600CB30C-6B3F-461F-BCAF-42DDFADF5E3D}"/>
              </a:ext>
            </a:extLst>
          </p:cNvPr>
          <p:cNvSpPr>
            <a:spLocks noEditPoints="1"/>
          </p:cNvSpPr>
          <p:nvPr/>
        </p:nvSpPr>
        <p:spPr bwMode="auto">
          <a:xfrm>
            <a:off x="8779641" y="3324695"/>
            <a:ext cx="353714" cy="393394"/>
          </a:xfrm>
          <a:custGeom>
            <a:avLst/>
            <a:gdLst>
              <a:gd name="T0" fmla="*/ 451198 w 146"/>
              <a:gd name="T1" fmla="*/ 218977 h 161"/>
              <a:gd name="T2" fmla="*/ 478338 w 146"/>
              <a:gd name="T3" fmla="*/ 82116 h 161"/>
              <a:gd name="T4" fmla="*/ 101774 w 146"/>
              <a:gd name="T5" fmla="*/ 27372 h 161"/>
              <a:gd name="T6" fmla="*/ 0 w 146"/>
              <a:gd name="T7" fmla="*/ 130017 h 161"/>
              <a:gd name="T8" fmla="*/ 47495 w 146"/>
              <a:gd name="T9" fmla="*/ 215555 h 161"/>
              <a:gd name="T10" fmla="*/ 166231 w 146"/>
              <a:gd name="T11" fmla="*/ 171075 h 161"/>
              <a:gd name="T12" fmla="*/ 183193 w 146"/>
              <a:gd name="T13" fmla="*/ 123174 h 161"/>
              <a:gd name="T14" fmla="*/ 329069 w 146"/>
              <a:gd name="T15" fmla="*/ 130017 h 161"/>
              <a:gd name="T16" fmla="*/ 376564 w 146"/>
              <a:gd name="T17" fmla="*/ 218977 h 161"/>
              <a:gd name="T18" fmla="*/ 356209 w 146"/>
              <a:gd name="T19" fmla="*/ 171075 h 161"/>
              <a:gd name="T20" fmla="*/ 359601 w 146"/>
              <a:gd name="T21" fmla="*/ 126596 h 161"/>
              <a:gd name="T22" fmla="*/ 288360 w 146"/>
              <a:gd name="T23" fmla="*/ 92381 h 161"/>
              <a:gd name="T24" fmla="*/ 162838 w 146"/>
              <a:gd name="T25" fmla="*/ 102645 h 161"/>
              <a:gd name="T26" fmla="*/ 139091 w 146"/>
              <a:gd name="T27" fmla="*/ 126596 h 161"/>
              <a:gd name="T28" fmla="*/ 47495 w 146"/>
              <a:gd name="T29" fmla="*/ 188183 h 161"/>
              <a:gd name="T30" fmla="*/ 27140 w 146"/>
              <a:gd name="T31" fmla="*/ 126596 h 161"/>
              <a:gd name="T32" fmla="*/ 284967 w 146"/>
              <a:gd name="T33" fmla="*/ 34215 h 161"/>
              <a:gd name="T34" fmla="*/ 468160 w 146"/>
              <a:gd name="T35" fmla="*/ 126596 h 161"/>
              <a:gd name="T36" fmla="*/ 424058 w 146"/>
              <a:gd name="T37" fmla="*/ 191605 h 161"/>
              <a:gd name="T38" fmla="*/ 356209 w 146"/>
              <a:gd name="T39" fmla="*/ 171075 h 161"/>
              <a:gd name="T40" fmla="*/ 251042 w 146"/>
              <a:gd name="T41" fmla="*/ 331886 h 161"/>
              <a:gd name="T42" fmla="*/ 251042 w 146"/>
              <a:gd name="T43" fmla="*/ 304514 h 161"/>
              <a:gd name="T44" fmla="*/ 264612 w 146"/>
              <a:gd name="T45" fmla="*/ 290828 h 161"/>
              <a:gd name="T46" fmla="*/ 318892 w 146"/>
              <a:gd name="T47" fmla="*/ 290828 h 161"/>
              <a:gd name="T48" fmla="*/ 362994 w 146"/>
              <a:gd name="T49" fmla="*/ 246349 h 161"/>
              <a:gd name="T50" fmla="*/ 362994 w 146"/>
              <a:gd name="T51" fmla="*/ 273721 h 161"/>
              <a:gd name="T52" fmla="*/ 135699 w 146"/>
              <a:gd name="T53" fmla="*/ 246349 h 161"/>
              <a:gd name="T54" fmla="*/ 179801 w 146"/>
              <a:gd name="T55" fmla="*/ 290828 h 161"/>
              <a:gd name="T56" fmla="*/ 122129 w 146"/>
              <a:gd name="T57" fmla="*/ 290828 h 161"/>
              <a:gd name="T58" fmla="*/ 135699 w 146"/>
              <a:gd name="T59" fmla="*/ 304514 h 161"/>
              <a:gd name="T60" fmla="*/ 251042 w 146"/>
              <a:gd name="T61" fmla="*/ 441375 h 161"/>
              <a:gd name="T62" fmla="*/ 251042 w 146"/>
              <a:gd name="T63" fmla="*/ 414003 h 161"/>
              <a:gd name="T64" fmla="*/ 264612 w 146"/>
              <a:gd name="T65" fmla="*/ 400317 h 161"/>
              <a:gd name="T66" fmla="*/ 318892 w 146"/>
              <a:gd name="T67" fmla="*/ 400317 h 161"/>
              <a:gd name="T68" fmla="*/ 362994 w 146"/>
              <a:gd name="T69" fmla="*/ 355837 h 161"/>
              <a:gd name="T70" fmla="*/ 362994 w 146"/>
              <a:gd name="T71" fmla="*/ 383209 h 161"/>
              <a:gd name="T72" fmla="*/ 135699 w 146"/>
              <a:gd name="T73" fmla="*/ 355837 h 161"/>
              <a:gd name="T74" fmla="*/ 179801 w 146"/>
              <a:gd name="T75" fmla="*/ 400317 h 161"/>
              <a:gd name="T76" fmla="*/ 122129 w 146"/>
              <a:gd name="T77" fmla="*/ 400317 h 161"/>
              <a:gd name="T78" fmla="*/ 135699 w 146"/>
              <a:gd name="T79" fmla="*/ 414003 h 161"/>
              <a:gd name="T80" fmla="*/ 251042 w 146"/>
              <a:gd name="T81" fmla="*/ 550863 h 161"/>
              <a:gd name="T82" fmla="*/ 251042 w 146"/>
              <a:gd name="T83" fmla="*/ 523491 h 161"/>
              <a:gd name="T84" fmla="*/ 264612 w 146"/>
              <a:gd name="T85" fmla="*/ 509805 h 161"/>
              <a:gd name="T86" fmla="*/ 318892 w 146"/>
              <a:gd name="T87" fmla="*/ 509805 h 161"/>
              <a:gd name="T88" fmla="*/ 362994 w 146"/>
              <a:gd name="T89" fmla="*/ 465325 h 161"/>
              <a:gd name="T90" fmla="*/ 362994 w 146"/>
              <a:gd name="T91" fmla="*/ 492697 h 161"/>
              <a:gd name="T92" fmla="*/ 135699 w 146"/>
              <a:gd name="T93" fmla="*/ 465325 h 161"/>
              <a:gd name="T94" fmla="*/ 179801 w 146"/>
              <a:gd name="T95" fmla="*/ 509805 h 161"/>
              <a:gd name="T96" fmla="*/ 122129 w 146"/>
              <a:gd name="T97" fmla="*/ 509805 h 161"/>
              <a:gd name="T98" fmla="*/ 135699 w 146"/>
              <a:gd name="T99" fmla="*/ 523491 h 16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46" h="161">
                <a:moveTo>
                  <a:pt x="125" y="64"/>
                </a:moveTo>
                <a:cubicBezTo>
                  <a:pt x="127" y="64"/>
                  <a:pt x="128" y="64"/>
                  <a:pt x="129" y="64"/>
                </a:cubicBezTo>
                <a:cubicBezTo>
                  <a:pt x="130" y="64"/>
                  <a:pt x="131" y="64"/>
                  <a:pt x="133" y="64"/>
                </a:cubicBezTo>
                <a:cubicBezTo>
                  <a:pt x="140" y="64"/>
                  <a:pt x="146" y="58"/>
                  <a:pt x="146" y="50"/>
                </a:cubicBezTo>
                <a:cubicBezTo>
                  <a:pt x="146" y="37"/>
                  <a:pt x="146" y="37"/>
                  <a:pt x="146" y="37"/>
                </a:cubicBezTo>
                <a:cubicBezTo>
                  <a:pt x="146" y="32"/>
                  <a:pt x="144" y="27"/>
                  <a:pt x="141" y="24"/>
                </a:cubicBezTo>
                <a:cubicBezTo>
                  <a:pt x="136" y="17"/>
                  <a:pt x="129" y="14"/>
                  <a:pt x="124" y="12"/>
                </a:cubicBezTo>
                <a:cubicBezTo>
                  <a:pt x="112" y="6"/>
                  <a:pt x="100" y="3"/>
                  <a:pt x="84" y="2"/>
                </a:cubicBezTo>
                <a:cubicBezTo>
                  <a:pt x="66" y="0"/>
                  <a:pt x="47" y="2"/>
                  <a:pt x="30" y="8"/>
                </a:cubicBezTo>
                <a:cubicBezTo>
                  <a:pt x="23" y="10"/>
                  <a:pt x="15" y="14"/>
                  <a:pt x="8" y="20"/>
                </a:cubicBezTo>
                <a:cubicBezTo>
                  <a:pt x="2" y="25"/>
                  <a:pt x="0" y="31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0"/>
                  <a:pt x="0" y="42"/>
                  <a:pt x="0" y="45"/>
                </a:cubicBezTo>
                <a:cubicBezTo>
                  <a:pt x="0" y="46"/>
                  <a:pt x="0" y="48"/>
                  <a:pt x="0" y="50"/>
                </a:cubicBezTo>
                <a:cubicBezTo>
                  <a:pt x="0" y="58"/>
                  <a:pt x="6" y="63"/>
                  <a:pt x="14" y="63"/>
                </a:cubicBezTo>
                <a:cubicBezTo>
                  <a:pt x="35" y="63"/>
                  <a:pt x="35" y="63"/>
                  <a:pt x="35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43" y="63"/>
                  <a:pt x="49" y="58"/>
                  <a:pt x="49" y="50"/>
                </a:cubicBezTo>
                <a:cubicBezTo>
                  <a:pt x="49" y="38"/>
                  <a:pt x="49" y="38"/>
                  <a:pt x="49" y="38"/>
                </a:cubicBezTo>
                <a:cubicBezTo>
                  <a:pt x="50" y="38"/>
                  <a:pt x="50" y="38"/>
                  <a:pt x="51" y="37"/>
                </a:cubicBezTo>
                <a:cubicBezTo>
                  <a:pt x="52" y="37"/>
                  <a:pt x="53" y="37"/>
                  <a:pt x="54" y="36"/>
                </a:cubicBezTo>
                <a:cubicBezTo>
                  <a:pt x="60" y="35"/>
                  <a:pt x="66" y="34"/>
                  <a:pt x="73" y="34"/>
                </a:cubicBezTo>
                <a:cubicBezTo>
                  <a:pt x="76" y="34"/>
                  <a:pt x="80" y="35"/>
                  <a:pt x="84" y="35"/>
                </a:cubicBezTo>
                <a:cubicBezTo>
                  <a:pt x="90" y="36"/>
                  <a:pt x="94" y="37"/>
                  <a:pt x="97" y="38"/>
                </a:cubicBezTo>
                <a:cubicBezTo>
                  <a:pt x="97" y="41"/>
                  <a:pt x="97" y="44"/>
                  <a:pt x="97" y="47"/>
                </a:cubicBezTo>
                <a:cubicBezTo>
                  <a:pt x="97" y="48"/>
                  <a:pt x="97" y="49"/>
                  <a:pt x="97" y="50"/>
                </a:cubicBezTo>
                <a:cubicBezTo>
                  <a:pt x="97" y="58"/>
                  <a:pt x="103" y="64"/>
                  <a:pt x="111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3" y="64"/>
                  <a:pt x="124" y="64"/>
                  <a:pt x="125" y="64"/>
                </a:cubicBezTo>
                <a:close/>
                <a:moveTo>
                  <a:pt x="105" y="50"/>
                </a:moveTo>
                <a:cubicBezTo>
                  <a:pt x="105" y="49"/>
                  <a:pt x="105" y="48"/>
                  <a:pt x="105" y="47"/>
                </a:cubicBezTo>
                <a:cubicBezTo>
                  <a:pt x="105" y="43"/>
                  <a:pt x="105" y="40"/>
                  <a:pt x="106" y="37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3"/>
                  <a:pt x="103" y="32"/>
                  <a:pt x="102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97" y="29"/>
                  <a:pt x="92" y="28"/>
                  <a:pt x="85" y="27"/>
                </a:cubicBezTo>
                <a:cubicBezTo>
                  <a:pt x="81" y="27"/>
                  <a:pt x="77" y="26"/>
                  <a:pt x="73" y="26"/>
                </a:cubicBezTo>
                <a:cubicBezTo>
                  <a:pt x="65" y="26"/>
                  <a:pt x="59" y="27"/>
                  <a:pt x="52" y="29"/>
                </a:cubicBezTo>
                <a:cubicBezTo>
                  <a:pt x="51" y="29"/>
                  <a:pt x="50" y="29"/>
                  <a:pt x="48" y="30"/>
                </a:cubicBezTo>
                <a:cubicBezTo>
                  <a:pt x="47" y="30"/>
                  <a:pt x="46" y="30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3" y="31"/>
                  <a:pt x="41" y="33"/>
                  <a:pt x="41" y="37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52"/>
                  <a:pt x="40" y="55"/>
                  <a:pt x="36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0" y="55"/>
                  <a:pt x="8" y="53"/>
                  <a:pt x="8" y="50"/>
                </a:cubicBezTo>
                <a:cubicBezTo>
                  <a:pt x="8" y="48"/>
                  <a:pt x="8" y="47"/>
                  <a:pt x="8" y="45"/>
                </a:cubicBezTo>
                <a:cubicBezTo>
                  <a:pt x="8" y="42"/>
                  <a:pt x="8" y="40"/>
                  <a:pt x="8" y="37"/>
                </a:cubicBezTo>
                <a:cubicBezTo>
                  <a:pt x="8" y="33"/>
                  <a:pt x="9" y="29"/>
                  <a:pt x="13" y="26"/>
                </a:cubicBezTo>
                <a:cubicBezTo>
                  <a:pt x="19" y="21"/>
                  <a:pt x="27" y="18"/>
                  <a:pt x="33" y="16"/>
                </a:cubicBezTo>
                <a:cubicBezTo>
                  <a:pt x="49" y="10"/>
                  <a:pt x="66" y="8"/>
                  <a:pt x="84" y="10"/>
                </a:cubicBezTo>
                <a:cubicBezTo>
                  <a:pt x="98" y="11"/>
                  <a:pt x="110" y="14"/>
                  <a:pt x="121" y="19"/>
                </a:cubicBezTo>
                <a:cubicBezTo>
                  <a:pt x="127" y="22"/>
                  <a:pt x="132" y="25"/>
                  <a:pt x="135" y="29"/>
                </a:cubicBezTo>
                <a:cubicBezTo>
                  <a:pt x="137" y="31"/>
                  <a:pt x="138" y="34"/>
                  <a:pt x="138" y="37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8" y="54"/>
                  <a:pt x="136" y="56"/>
                  <a:pt x="132" y="56"/>
                </a:cubicBezTo>
                <a:cubicBezTo>
                  <a:pt x="130" y="56"/>
                  <a:pt x="128" y="56"/>
                  <a:pt x="125" y="56"/>
                </a:cubicBezTo>
                <a:cubicBezTo>
                  <a:pt x="124" y="56"/>
                  <a:pt x="123" y="56"/>
                  <a:pt x="122" y="56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107" y="56"/>
                  <a:pt x="105" y="54"/>
                  <a:pt x="105" y="50"/>
                </a:cubicBezTo>
                <a:close/>
                <a:moveTo>
                  <a:pt x="74" y="72"/>
                </a:moveTo>
                <a:cubicBezTo>
                  <a:pt x="67" y="72"/>
                  <a:pt x="61" y="78"/>
                  <a:pt x="61" y="85"/>
                </a:cubicBezTo>
                <a:cubicBezTo>
                  <a:pt x="61" y="92"/>
                  <a:pt x="67" y="97"/>
                  <a:pt x="74" y="97"/>
                </a:cubicBezTo>
                <a:cubicBezTo>
                  <a:pt x="80" y="97"/>
                  <a:pt x="86" y="92"/>
                  <a:pt x="86" y="85"/>
                </a:cubicBezTo>
                <a:cubicBezTo>
                  <a:pt x="86" y="78"/>
                  <a:pt x="80" y="72"/>
                  <a:pt x="74" y="72"/>
                </a:cubicBezTo>
                <a:close/>
                <a:moveTo>
                  <a:pt x="74" y="89"/>
                </a:moveTo>
                <a:cubicBezTo>
                  <a:pt x="71" y="89"/>
                  <a:pt x="69" y="87"/>
                  <a:pt x="69" y="85"/>
                </a:cubicBezTo>
                <a:cubicBezTo>
                  <a:pt x="69" y="82"/>
                  <a:pt x="71" y="80"/>
                  <a:pt x="74" y="80"/>
                </a:cubicBezTo>
                <a:cubicBezTo>
                  <a:pt x="76" y="80"/>
                  <a:pt x="78" y="82"/>
                  <a:pt x="78" y="85"/>
                </a:cubicBezTo>
                <a:cubicBezTo>
                  <a:pt x="78" y="87"/>
                  <a:pt x="76" y="89"/>
                  <a:pt x="74" y="89"/>
                </a:cubicBezTo>
                <a:close/>
                <a:moveTo>
                  <a:pt x="107" y="72"/>
                </a:moveTo>
                <a:cubicBezTo>
                  <a:pt x="100" y="72"/>
                  <a:pt x="94" y="78"/>
                  <a:pt x="94" y="85"/>
                </a:cubicBezTo>
                <a:cubicBezTo>
                  <a:pt x="94" y="92"/>
                  <a:pt x="100" y="97"/>
                  <a:pt x="107" y="97"/>
                </a:cubicBezTo>
                <a:cubicBezTo>
                  <a:pt x="114" y="97"/>
                  <a:pt x="119" y="92"/>
                  <a:pt x="119" y="85"/>
                </a:cubicBezTo>
                <a:cubicBezTo>
                  <a:pt x="119" y="78"/>
                  <a:pt x="114" y="72"/>
                  <a:pt x="107" y="72"/>
                </a:cubicBezTo>
                <a:close/>
                <a:moveTo>
                  <a:pt x="107" y="89"/>
                </a:moveTo>
                <a:cubicBezTo>
                  <a:pt x="104" y="89"/>
                  <a:pt x="102" y="87"/>
                  <a:pt x="102" y="85"/>
                </a:cubicBezTo>
                <a:cubicBezTo>
                  <a:pt x="102" y="82"/>
                  <a:pt x="105" y="80"/>
                  <a:pt x="107" y="80"/>
                </a:cubicBezTo>
                <a:cubicBezTo>
                  <a:pt x="109" y="80"/>
                  <a:pt x="111" y="82"/>
                  <a:pt x="111" y="85"/>
                </a:cubicBezTo>
                <a:cubicBezTo>
                  <a:pt x="111" y="87"/>
                  <a:pt x="109" y="89"/>
                  <a:pt x="107" y="89"/>
                </a:cubicBezTo>
                <a:close/>
                <a:moveTo>
                  <a:pt x="40" y="72"/>
                </a:moveTo>
                <a:cubicBezTo>
                  <a:pt x="33" y="72"/>
                  <a:pt x="28" y="78"/>
                  <a:pt x="28" y="85"/>
                </a:cubicBezTo>
                <a:cubicBezTo>
                  <a:pt x="28" y="92"/>
                  <a:pt x="33" y="97"/>
                  <a:pt x="40" y="97"/>
                </a:cubicBezTo>
                <a:cubicBezTo>
                  <a:pt x="47" y="97"/>
                  <a:pt x="53" y="92"/>
                  <a:pt x="53" y="85"/>
                </a:cubicBezTo>
                <a:cubicBezTo>
                  <a:pt x="53" y="78"/>
                  <a:pt x="47" y="72"/>
                  <a:pt x="40" y="72"/>
                </a:cubicBezTo>
                <a:close/>
                <a:moveTo>
                  <a:pt x="40" y="89"/>
                </a:moveTo>
                <a:cubicBezTo>
                  <a:pt x="38" y="89"/>
                  <a:pt x="36" y="87"/>
                  <a:pt x="36" y="85"/>
                </a:cubicBezTo>
                <a:cubicBezTo>
                  <a:pt x="36" y="82"/>
                  <a:pt x="38" y="80"/>
                  <a:pt x="40" y="80"/>
                </a:cubicBezTo>
                <a:cubicBezTo>
                  <a:pt x="43" y="80"/>
                  <a:pt x="45" y="82"/>
                  <a:pt x="45" y="85"/>
                </a:cubicBezTo>
                <a:cubicBezTo>
                  <a:pt x="45" y="87"/>
                  <a:pt x="43" y="89"/>
                  <a:pt x="40" y="89"/>
                </a:cubicBezTo>
                <a:close/>
                <a:moveTo>
                  <a:pt x="74" y="104"/>
                </a:moveTo>
                <a:cubicBezTo>
                  <a:pt x="67" y="104"/>
                  <a:pt x="61" y="110"/>
                  <a:pt x="61" y="117"/>
                </a:cubicBezTo>
                <a:cubicBezTo>
                  <a:pt x="61" y="123"/>
                  <a:pt x="67" y="129"/>
                  <a:pt x="74" y="129"/>
                </a:cubicBezTo>
                <a:cubicBezTo>
                  <a:pt x="80" y="129"/>
                  <a:pt x="86" y="123"/>
                  <a:pt x="86" y="117"/>
                </a:cubicBezTo>
                <a:cubicBezTo>
                  <a:pt x="86" y="110"/>
                  <a:pt x="80" y="104"/>
                  <a:pt x="74" y="104"/>
                </a:cubicBezTo>
                <a:close/>
                <a:moveTo>
                  <a:pt x="74" y="121"/>
                </a:moveTo>
                <a:cubicBezTo>
                  <a:pt x="71" y="121"/>
                  <a:pt x="69" y="119"/>
                  <a:pt x="69" y="117"/>
                </a:cubicBezTo>
                <a:cubicBezTo>
                  <a:pt x="69" y="114"/>
                  <a:pt x="71" y="112"/>
                  <a:pt x="74" y="112"/>
                </a:cubicBezTo>
                <a:cubicBezTo>
                  <a:pt x="76" y="112"/>
                  <a:pt x="78" y="114"/>
                  <a:pt x="78" y="117"/>
                </a:cubicBezTo>
                <a:cubicBezTo>
                  <a:pt x="78" y="119"/>
                  <a:pt x="76" y="121"/>
                  <a:pt x="74" y="121"/>
                </a:cubicBezTo>
                <a:close/>
                <a:moveTo>
                  <a:pt x="107" y="104"/>
                </a:moveTo>
                <a:cubicBezTo>
                  <a:pt x="100" y="104"/>
                  <a:pt x="94" y="110"/>
                  <a:pt x="94" y="117"/>
                </a:cubicBezTo>
                <a:cubicBezTo>
                  <a:pt x="94" y="123"/>
                  <a:pt x="100" y="129"/>
                  <a:pt x="107" y="129"/>
                </a:cubicBezTo>
                <a:cubicBezTo>
                  <a:pt x="114" y="129"/>
                  <a:pt x="119" y="123"/>
                  <a:pt x="119" y="117"/>
                </a:cubicBezTo>
                <a:cubicBezTo>
                  <a:pt x="119" y="110"/>
                  <a:pt x="114" y="104"/>
                  <a:pt x="107" y="104"/>
                </a:cubicBezTo>
                <a:close/>
                <a:moveTo>
                  <a:pt x="107" y="121"/>
                </a:moveTo>
                <a:cubicBezTo>
                  <a:pt x="104" y="121"/>
                  <a:pt x="102" y="119"/>
                  <a:pt x="102" y="117"/>
                </a:cubicBezTo>
                <a:cubicBezTo>
                  <a:pt x="102" y="114"/>
                  <a:pt x="105" y="112"/>
                  <a:pt x="107" y="112"/>
                </a:cubicBezTo>
                <a:cubicBezTo>
                  <a:pt x="109" y="112"/>
                  <a:pt x="111" y="114"/>
                  <a:pt x="111" y="117"/>
                </a:cubicBezTo>
                <a:cubicBezTo>
                  <a:pt x="111" y="119"/>
                  <a:pt x="109" y="121"/>
                  <a:pt x="107" y="121"/>
                </a:cubicBezTo>
                <a:close/>
                <a:moveTo>
                  <a:pt x="40" y="104"/>
                </a:moveTo>
                <a:cubicBezTo>
                  <a:pt x="33" y="104"/>
                  <a:pt x="28" y="110"/>
                  <a:pt x="28" y="117"/>
                </a:cubicBezTo>
                <a:cubicBezTo>
                  <a:pt x="28" y="123"/>
                  <a:pt x="33" y="129"/>
                  <a:pt x="40" y="129"/>
                </a:cubicBezTo>
                <a:cubicBezTo>
                  <a:pt x="47" y="129"/>
                  <a:pt x="53" y="123"/>
                  <a:pt x="53" y="117"/>
                </a:cubicBezTo>
                <a:cubicBezTo>
                  <a:pt x="53" y="110"/>
                  <a:pt x="47" y="104"/>
                  <a:pt x="40" y="104"/>
                </a:cubicBezTo>
                <a:close/>
                <a:moveTo>
                  <a:pt x="40" y="121"/>
                </a:moveTo>
                <a:cubicBezTo>
                  <a:pt x="38" y="121"/>
                  <a:pt x="36" y="119"/>
                  <a:pt x="36" y="117"/>
                </a:cubicBezTo>
                <a:cubicBezTo>
                  <a:pt x="36" y="114"/>
                  <a:pt x="38" y="112"/>
                  <a:pt x="40" y="112"/>
                </a:cubicBezTo>
                <a:cubicBezTo>
                  <a:pt x="43" y="112"/>
                  <a:pt x="45" y="114"/>
                  <a:pt x="45" y="117"/>
                </a:cubicBezTo>
                <a:cubicBezTo>
                  <a:pt x="45" y="119"/>
                  <a:pt x="43" y="121"/>
                  <a:pt x="40" y="121"/>
                </a:cubicBezTo>
                <a:close/>
                <a:moveTo>
                  <a:pt x="74" y="136"/>
                </a:moveTo>
                <a:cubicBezTo>
                  <a:pt x="67" y="136"/>
                  <a:pt x="61" y="142"/>
                  <a:pt x="61" y="149"/>
                </a:cubicBezTo>
                <a:cubicBezTo>
                  <a:pt x="61" y="155"/>
                  <a:pt x="67" y="161"/>
                  <a:pt x="74" y="161"/>
                </a:cubicBezTo>
                <a:cubicBezTo>
                  <a:pt x="80" y="161"/>
                  <a:pt x="86" y="155"/>
                  <a:pt x="86" y="149"/>
                </a:cubicBezTo>
                <a:cubicBezTo>
                  <a:pt x="86" y="142"/>
                  <a:pt x="80" y="136"/>
                  <a:pt x="74" y="136"/>
                </a:cubicBezTo>
                <a:close/>
                <a:moveTo>
                  <a:pt x="74" y="153"/>
                </a:moveTo>
                <a:cubicBezTo>
                  <a:pt x="71" y="153"/>
                  <a:pt x="69" y="151"/>
                  <a:pt x="69" y="149"/>
                </a:cubicBezTo>
                <a:cubicBezTo>
                  <a:pt x="69" y="146"/>
                  <a:pt x="71" y="144"/>
                  <a:pt x="74" y="144"/>
                </a:cubicBezTo>
                <a:cubicBezTo>
                  <a:pt x="76" y="144"/>
                  <a:pt x="78" y="146"/>
                  <a:pt x="78" y="149"/>
                </a:cubicBezTo>
                <a:cubicBezTo>
                  <a:pt x="78" y="151"/>
                  <a:pt x="76" y="153"/>
                  <a:pt x="74" y="153"/>
                </a:cubicBezTo>
                <a:close/>
                <a:moveTo>
                  <a:pt x="107" y="136"/>
                </a:moveTo>
                <a:cubicBezTo>
                  <a:pt x="100" y="136"/>
                  <a:pt x="94" y="142"/>
                  <a:pt x="94" y="149"/>
                </a:cubicBezTo>
                <a:cubicBezTo>
                  <a:pt x="94" y="155"/>
                  <a:pt x="100" y="161"/>
                  <a:pt x="107" y="161"/>
                </a:cubicBezTo>
                <a:cubicBezTo>
                  <a:pt x="114" y="161"/>
                  <a:pt x="119" y="155"/>
                  <a:pt x="119" y="149"/>
                </a:cubicBezTo>
                <a:cubicBezTo>
                  <a:pt x="119" y="142"/>
                  <a:pt x="114" y="136"/>
                  <a:pt x="107" y="136"/>
                </a:cubicBezTo>
                <a:close/>
                <a:moveTo>
                  <a:pt x="107" y="153"/>
                </a:moveTo>
                <a:cubicBezTo>
                  <a:pt x="104" y="153"/>
                  <a:pt x="102" y="151"/>
                  <a:pt x="102" y="149"/>
                </a:cubicBezTo>
                <a:cubicBezTo>
                  <a:pt x="102" y="146"/>
                  <a:pt x="105" y="144"/>
                  <a:pt x="107" y="144"/>
                </a:cubicBezTo>
                <a:cubicBezTo>
                  <a:pt x="109" y="144"/>
                  <a:pt x="111" y="146"/>
                  <a:pt x="111" y="149"/>
                </a:cubicBezTo>
                <a:cubicBezTo>
                  <a:pt x="111" y="151"/>
                  <a:pt x="109" y="153"/>
                  <a:pt x="107" y="153"/>
                </a:cubicBezTo>
                <a:close/>
                <a:moveTo>
                  <a:pt x="40" y="136"/>
                </a:moveTo>
                <a:cubicBezTo>
                  <a:pt x="33" y="136"/>
                  <a:pt x="28" y="142"/>
                  <a:pt x="28" y="149"/>
                </a:cubicBezTo>
                <a:cubicBezTo>
                  <a:pt x="28" y="155"/>
                  <a:pt x="33" y="161"/>
                  <a:pt x="40" y="161"/>
                </a:cubicBezTo>
                <a:cubicBezTo>
                  <a:pt x="47" y="161"/>
                  <a:pt x="53" y="155"/>
                  <a:pt x="53" y="149"/>
                </a:cubicBezTo>
                <a:cubicBezTo>
                  <a:pt x="53" y="142"/>
                  <a:pt x="47" y="136"/>
                  <a:pt x="40" y="136"/>
                </a:cubicBezTo>
                <a:close/>
                <a:moveTo>
                  <a:pt x="40" y="153"/>
                </a:moveTo>
                <a:cubicBezTo>
                  <a:pt x="38" y="153"/>
                  <a:pt x="36" y="151"/>
                  <a:pt x="36" y="149"/>
                </a:cubicBezTo>
                <a:cubicBezTo>
                  <a:pt x="36" y="146"/>
                  <a:pt x="38" y="144"/>
                  <a:pt x="40" y="144"/>
                </a:cubicBezTo>
                <a:cubicBezTo>
                  <a:pt x="43" y="144"/>
                  <a:pt x="45" y="146"/>
                  <a:pt x="45" y="149"/>
                </a:cubicBezTo>
                <a:cubicBezTo>
                  <a:pt x="45" y="151"/>
                  <a:pt x="43" y="153"/>
                  <a:pt x="40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" name="Freeform 73">
            <a:extLst>
              <a:ext uri="{FF2B5EF4-FFF2-40B4-BE49-F238E27FC236}">
                <a16:creationId xmlns:a16="http://schemas.microsoft.com/office/drawing/2014/main" id="{239AA290-5824-4BD0-8079-1C94EF925C1E}"/>
              </a:ext>
            </a:extLst>
          </p:cNvPr>
          <p:cNvSpPr>
            <a:spLocks noEditPoints="1"/>
          </p:cNvSpPr>
          <p:nvPr/>
        </p:nvSpPr>
        <p:spPr bwMode="auto">
          <a:xfrm>
            <a:off x="8769337" y="4326403"/>
            <a:ext cx="389994" cy="389994"/>
          </a:xfrm>
          <a:custGeom>
            <a:avLst/>
            <a:gdLst>
              <a:gd name="T0" fmla="*/ 301881 w 161"/>
              <a:gd name="T1" fmla="*/ 515382 h 160"/>
              <a:gd name="T2" fmla="*/ 417207 w 161"/>
              <a:gd name="T3" fmla="*/ 546100 h 160"/>
              <a:gd name="T4" fmla="*/ 485045 w 161"/>
              <a:gd name="T5" fmla="*/ 515382 h 160"/>
              <a:gd name="T6" fmla="*/ 522357 w 161"/>
              <a:gd name="T7" fmla="*/ 477838 h 160"/>
              <a:gd name="T8" fmla="*/ 454518 w 161"/>
              <a:gd name="T9" fmla="*/ 327660 h 160"/>
              <a:gd name="T10" fmla="*/ 376504 w 161"/>
              <a:gd name="T11" fmla="*/ 327660 h 160"/>
              <a:gd name="T12" fmla="*/ 322233 w 161"/>
              <a:gd name="T13" fmla="*/ 361791 h 160"/>
              <a:gd name="T14" fmla="*/ 210299 w 161"/>
              <a:gd name="T15" fmla="*/ 262811 h 160"/>
              <a:gd name="T16" fmla="*/ 206907 w 161"/>
              <a:gd name="T17" fmla="*/ 177483 h 160"/>
              <a:gd name="T18" fmla="*/ 234043 w 161"/>
              <a:gd name="T19" fmla="*/ 126286 h 160"/>
              <a:gd name="T20" fmla="*/ 183164 w 161"/>
              <a:gd name="T21" fmla="*/ 51197 h 160"/>
              <a:gd name="T22" fmla="*/ 149245 w 161"/>
              <a:gd name="T23" fmla="*/ 17066 h 160"/>
              <a:gd name="T24" fmla="*/ 67839 w 161"/>
              <a:gd name="T25" fmla="*/ 17066 h 160"/>
              <a:gd name="T26" fmla="*/ 0 w 161"/>
              <a:gd name="T27" fmla="*/ 116046 h 160"/>
              <a:gd name="T28" fmla="*/ 108542 w 161"/>
              <a:gd name="T29" fmla="*/ 361791 h 160"/>
              <a:gd name="T30" fmla="*/ 47487 w 161"/>
              <a:gd name="T31" fmla="*/ 78502 h 160"/>
              <a:gd name="T32" fmla="*/ 108542 w 161"/>
              <a:gd name="T33" fmla="*/ 27305 h 160"/>
              <a:gd name="T34" fmla="*/ 149245 w 161"/>
              <a:gd name="T35" fmla="*/ 61436 h 160"/>
              <a:gd name="T36" fmla="*/ 196732 w 161"/>
              <a:gd name="T37" fmla="*/ 105807 h 160"/>
              <a:gd name="T38" fmla="*/ 196732 w 161"/>
              <a:gd name="T39" fmla="*/ 146764 h 160"/>
              <a:gd name="T40" fmla="*/ 156029 w 161"/>
              <a:gd name="T41" fmla="*/ 187722 h 160"/>
              <a:gd name="T42" fmla="*/ 149245 w 161"/>
              <a:gd name="T43" fmla="*/ 215027 h 160"/>
              <a:gd name="T44" fmla="*/ 186556 w 161"/>
              <a:gd name="T45" fmla="*/ 279876 h 160"/>
              <a:gd name="T46" fmla="*/ 312057 w 161"/>
              <a:gd name="T47" fmla="*/ 389096 h 160"/>
              <a:gd name="T48" fmla="*/ 325625 w 161"/>
              <a:gd name="T49" fmla="*/ 395923 h 160"/>
              <a:gd name="T50" fmla="*/ 352760 w 161"/>
              <a:gd name="T51" fmla="*/ 389096 h 160"/>
              <a:gd name="T52" fmla="*/ 413815 w 161"/>
              <a:gd name="T53" fmla="*/ 337899 h 160"/>
              <a:gd name="T54" fmla="*/ 502005 w 161"/>
              <a:gd name="T55" fmla="*/ 416401 h 160"/>
              <a:gd name="T56" fmla="*/ 488437 w 161"/>
              <a:gd name="T57" fmla="*/ 474424 h 160"/>
              <a:gd name="T58" fmla="*/ 417207 w 161"/>
              <a:gd name="T59" fmla="*/ 518795 h 160"/>
              <a:gd name="T60" fmla="*/ 312057 w 161"/>
              <a:gd name="T61" fmla="*/ 488077 h 160"/>
              <a:gd name="T62" fmla="*/ 40703 w 161"/>
              <a:gd name="T63" fmla="*/ 197961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1" h="160">
                <a:moveTo>
                  <a:pt x="32" y="106"/>
                </a:moveTo>
                <a:cubicBezTo>
                  <a:pt x="48" y="125"/>
                  <a:pt x="67" y="140"/>
                  <a:pt x="89" y="151"/>
                </a:cubicBezTo>
                <a:cubicBezTo>
                  <a:pt x="97" y="154"/>
                  <a:pt x="108" y="159"/>
                  <a:pt x="120" y="160"/>
                </a:cubicBezTo>
                <a:cubicBezTo>
                  <a:pt x="121" y="160"/>
                  <a:pt x="122" y="160"/>
                  <a:pt x="123" y="160"/>
                </a:cubicBezTo>
                <a:cubicBezTo>
                  <a:pt x="131" y="160"/>
                  <a:pt x="138" y="157"/>
                  <a:pt x="143" y="151"/>
                </a:cubicBezTo>
                <a:cubicBezTo>
                  <a:pt x="143" y="151"/>
                  <a:pt x="143" y="151"/>
                  <a:pt x="143" y="151"/>
                </a:cubicBezTo>
                <a:cubicBezTo>
                  <a:pt x="145" y="149"/>
                  <a:pt x="147" y="147"/>
                  <a:pt x="149" y="144"/>
                </a:cubicBezTo>
                <a:cubicBezTo>
                  <a:pt x="151" y="143"/>
                  <a:pt x="153" y="141"/>
                  <a:pt x="154" y="140"/>
                </a:cubicBezTo>
                <a:cubicBezTo>
                  <a:pt x="161" y="132"/>
                  <a:pt x="161" y="123"/>
                  <a:pt x="154" y="116"/>
                </a:cubicBezTo>
                <a:cubicBezTo>
                  <a:pt x="134" y="96"/>
                  <a:pt x="134" y="96"/>
                  <a:pt x="134" y="96"/>
                </a:cubicBezTo>
                <a:cubicBezTo>
                  <a:pt x="131" y="93"/>
                  <a:pt x="127" y="91"/>
                  <a:pt x="122" y="91"/>
                </a:cubicBezTo>
                <a:cubicBezTo>
                  <a:pt x="118" y="91"/>
                  <a:pt x="114" y="93"/>
                  <a:pt x="111" y="96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8" y="107"/>
                  <a:pt x="97" y="107"/>
                  <a:pt x="95" y="106"/>
                </a:cubicBezTo>
                <a:cubicBezTo>
                  <a:pt x="94" y="106"/>
                  <a:pt x="93" y="105"/>
                  <a:pt x="92" y="104"/>
                </a:cubicBezTo>
                <a:cubicBezTo>
                  <a:pt x="81" y="97"/>
                  <a:pt x="71" y="88"/>
                  <a:pt x="62" y="77"/>
                </a:cubicBezTo>
                <a:cubicBezTo>
                  <a:pt x="57" y="71"/>
                  <a:pt x="54" y="66"/>
                  <a:pt x="52" y="61"/>
                </a:cubicBezTo>
                <a:cubicBezTo>
                  <a:pt x="55" y="58"/>
                  <a:pt x="58" y="55"/>
                  <a:pt x="61" y="52"/>
                </a:cubicBezTo>
                <a:cubicBezTo>
                  <a:pt x="62" y="51"/>
                  <a:pt x="63" y="50"/>
                  <a:pt x="64" y="49"/>
                </a:cubicBezTo>
                <a:cubicBezTo>
                  <a:pt x="67" y="45"/>
                  <a:pt x="69" y="41"/>
                  <a:pt x="69" y="37"/>
                </a:cubicBezTo>
                <a:cubicBezTo>
                  <a:pt x="69" y="33"/>
                  <a:pt x="67" y="29"/>
                  <a:pt x="64" y="25"/>
                </a:cubicBezTo>
                <a:cubicBezTo>
                  <a:pt x="54" y="15"/>
                  <a:pt x="54" y="15"/>
                  <a:pt x="54" y="15"/>
                </a:cubicBezTo>
                <a:cubicBezTo>
                  <a:pt x="53" y="14"/>
                  <a:pt x="51" y="13"/>
                  <a:pt x="50" y="12"/>
                </a:cubicBezTo>
                <a:cubicBezTo>
                  <a:pt x="48" y="10"/>
                  <a:pt x="46" y="7"/>
                  <a:pt x="44" y="5"/>
                </a:cubicBezTo>
                <a:cubicBezTo>
                  <a:pt x="40" y="2"/>
                  <a:pt x="36" y="0"/>
                  <a:pt x="32" y="0"/>
                </a:cubicBezTo>
                <a:cubicBezTo>
                  <a:pt x="28" y="0"/>
                  <a:pt x="24" y="2"/>
                  <a:pt x="20" y="5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22"/>
                  <a:pt x="1" y="28"/>
                  <a:pt x="0" y="34"/>
                </a:cubicBezTo>
                <a:cubicBezTo>
                  <a:pt x="0" y="42"/>
                  <a:pt x="1" y="50"/>
                  <a:pt x="5" y="60"/>
                </a:cubicBezTo>
                <a:cubicBezTo>
                  <a:pt x="11" y="76"/>
                  <a:pt x="19" y="91"/>
                  <a:pt x="32" y="106"/>
                </a:cubicBezTo>
                <a:close/>
                <a:moveTo>
                  <a:pt x="8" y="35"/>
                </a:moveTo>
                <a:cubicBezTo>
                  <a:pt x="9" y="30"/>
                  <a:pt x="10" y="26"/>
                  <a:pt x="14" y="23"/>
                </a:cubicBezTo>
                <a:cubicBezTo>
                  <a:pt x="26" y="11"/>
                  <a:pt x="26" y="11"/>
                  <a:pt x="26" y="11"/>
                </a:cubicBezTo>
                <a:cubicBezTo>
                  <a:pt x="28" y="9"/>
                  <a:pt x="30" y="8"/>
                  <a:pt x="32" y="8"/>
                </a:cubicBezTo>
                <a:cubicBezTo>
                  <a:pt x="34" y="8"/>
                  <a:pt x="36" y="9"/>
                  <a:pt x="38" y="11"/>
                </a:cubicBezTo>
                <a:cubicBezTo>
                  <a:pt x="40" y="13"/>
                  <a:pt x="42" y="15"/>
                  <a:pt x="44" y="18"/>
                </a:cubicBezTo>
                <a:cubicBezTo>
                  <a:pt x="46" y="19"/>
                  <a:pt x="47" y="20"/>
                  <a:pt x="48" y="21"/>
                </a:cubicBezTo>
                <a:cubicBezTo>
                  <a:pt x="58" y="31"/>
                  <a:pt x="58" y="31"/>
                  <a:pt x="58" y="31"/>
                </a:cubicBezTo>
                <a:cubicBezTo>
                  <a:pt x="60" y="33"/>
                  <a:pt x="61" y="35"/>
                  <a:pt x="61" y="37"/>
                </a:cubicBezTo>
                <a:cubicBezTo>
                  <a:pt x="61" y="39"/>
                  <a:pt x="60" y="41"/>
                  <a:pt x="58" y="43"/>
                </a:cubicBezTo>
                <a:cubicBezTo>
                  <a:pt x="57" y="44"/>
                  <a:pt x="56" y="45"/>
                  <a:pt x="55" y="46"/>
                </a:cubicBezTo>
                <a:cubicBezTo>
                  <a:pt x="52" y="50"/>
                  <a:pt x="49" y="52"/>
                  <a:pt x="46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3" y="58"/>
                  <a:pt x="43" y="61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6" y="69"/>
                  <a:pt x="50" y="75"/>
                  <a:pt x="55" y="82"/>
                </a:cubicBezTo>
                <a:cubicBezTo>
                  <a:pt x="65" y="94"/>
                  <a:pt x="76" y="104"/>
                  <a:pt x="87" y="111"/>
                </a:cubicBezTo>
                <a:cubicBezTo>
                  <a:pt x="89" y="112"/>
                  <a:pt x="90" y="113"/>
                  <a:pt x="92" y="114"/>
                </a:cubicBezTo>
                <a:cubicBezTo>
                  <a:pt x="93" y="114"/>
                  <a:pt x="94" y="115"/>
                  <a:pt x="95" y="116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7" y="116"/>
                  <a:pt x="98" y="117"/>
                  <a:pt x="99" y="117"/>
                </a:cubicBezTo>
                <a:cubicBezTo>
                  <a:pt x="102" y="117"/>
                  <a:pt x="103" y="115"/>
                  <a:pt x="104" y="114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8" y="100"/>
                  <a:pt x="120" y="99"/>
                  <a:pt x="122" y="99"/>
                </a:cubicBezTo>
                <a:cubicBezTo>
                  <a:pt x="125" y="99"/>
                  <a:pt x="127" y="100"/>
                  <a:pt x="128" y="102"/>
                </a:cubicBezTo>
                <a:cubicBezTo>
                  <a:pt x="148" y="122"/>
                  <a:pt x="148" y="122"/>
                  <a:pt x="148" y="122"/>
                </a:cubicBezTo>
                <a:cubicBezTo>
                  <a:pt x="152" y="126"/>
                  <a:pt x="152" y="130"/>
                  <a:pt x="148" y="134"/>
                </a:cubicBezTo>
                <a:cubicBezTo>
                  <a:pt x="147" y="136"/>
                  <a:pt x="145" y="137"/>
                  <a:pt x="144" y="139"/>
                </a:cubicBezTo>
                <a:cubicBezTo>
                  <a:pt x="141" y="141"/>
                  <a:pt x="139" y="143"/>
                  <a:pt x="137" y="146"/>
                </a:cubicBezTo>
                <a:cubicBezTo>
                  <a:pt x="133" y="150"/>
                  <a:pt x="129" y="152"/>
                  <a:pt x="123" y="152"/>
                </a:cubicBezTo>
                <a:cubicBezTo>
                  <a:pt x="122" y="152"/>
                  <a:pt x="121" y="152"/>
                  <a:pt x="121" y="152"/>
                </a:cubicBezTo>
                <a:cubicBezTo>
                  <a:pt x="110" y="151"/>
                  <a:pt x="100" y="147"/>
                  <a:pt x="92" y="143"/>
                </a:cubicBezTo>
                <a:cubicBezTo>
                  <a:pt x="72" y="133"/>
                  <a:pt x="54" y="119"/>
                  <a:pt x="39" y="101"/>
                </a:cubicBezTo>
                <a:cubicBezTo>
                  <a:pt x="26" y="86"/>
                  <a:pt x="18" y="73"/>
                  <a:pt x="12" y="58"/>
                </a:cubicBezTo>
                <a:cubicBezTo>
                  <a:pt x="9" y="49"/>
                  <a:pt x="8" y="41"/>
                  <a:pt x="8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" name="Freeform 74">
            <a:extLst>
              <a:ext uri="{FF2B5EF4-FFF2-40B4-BE49-F238E27FC236}">
                <a16:creationId xmlns:a16="http://schemas.microsoft.com/office/drawing/2014/main" id="{BA1CB8ED-DEBA-4EAD-B527-627C0C6FF316}"/>
              </a:ext>
            </a:extLst>
          </p:cNvPr>
          <p:cNvSpPr>
            <a:spLocks noEditPoints="1"/>
          </p:cNvSpPr>
          <p:nvPr/>
        </p:nvSpPr>
        <p:spPr bwMode="auto">
          <a:xfrm>
            <a:off x="8729063" y="5323017"/>
            <a:ext cx="392262" cy="391128"/>
          </a:xfrm>
          <a:custGeom>
            <a:avLst/>
            <a:gdLst>
              <a:gd name="T0" fmla="*/ 305153 w 162"/>
              <a:gd name="T1" fmla="*/ 516881 h 160"/>
              <a:gd name="T2" fmla="*/ 420433 w 162"/>
              <a:gd name="T3" fmla="*/ 547688 h 160"/>
              <a:gd name="T4" fmla="*/ 488244 w 162"/>
              <a:gd name="T5" fmla="*/ 516881 h 160"/>
              <a:gd name="T6" fmla="*/ 525541 w 162"/>
              <a:gd name="T7" fmla="*/ 479227 h 160"/>
              <a:gd name="T8" fmla="*/ 457729 w 162"/>
              <a:gd name="T9" fmla="*/ 328613 h 160"/>
              <a:gd name="T10" fmla="*/ 379746 w 162"/>
              <a:gd name="T11" fmla="*/ 328613 h 160"/>
              <a:gd name="T12" fmla="*/ 325496 w 162"/>
              <a:gd name="T13" fmla="*/ 362843 h 160"/>
              <a:gd name="T14" fmla="*/ 213607 w 162"/>
              <a:gd name="T15" fmla="*/ 263575 h 160"/>
              <a:gd name="T16" fmla="*/ 206826 w 162"/>
              <a:gd name="T17" fmla="*/ 177999 h 160"/>
              <a:gd name="T18" fmla="*/ 216998 w 162"/>
              <a:gd name="T19" fmla="*/ 85576 h 160"/>
              <a:gd name="T20" fmla="*/ 172920 w 162"/>
              <a:gd name="T21" fmla="*/ 41077 h 160"/>
              <a:gd name="T22" fmla="*/ 111889 w 162"/>
              <a:gd name="T23" fmla="*/ 0 h 160"/>
              <a:gd name="T24" fmla="*/ 30515 w 162"/>
              <a:gd name="T25" fmla="*/ 61615 h 160"/>
              <a:gd name="T26" fmla="*/ 20344 w 162"/>
              <a:gd name="T27" fmla="*/ 205383 h 160"/>
              <a:gd name="T28" fmla="*/ 30515 w 162"/>
              <a:gd name="T29" fmla="*/ 119807 h 160"/>
              <a:gd name="T30" fmla="*/ 91546 w 162"/>
              <a:gd name="T31" fmla="*/ 37654 h 160"/>
              <a:gd name="T32" fmla="*/ 132233 w 162"/>
              <a:gd name="T33" fmla="*/ 37654 h 160"/>
              <a:gd name="T34" fmla="*/ 166139 w 162"/>
              <a:gd name="T35" fmla="*/ 71884 h 160"/>
              <a:gd name="T36" fmla="*/ 200045 w 162"/>
              <a:gd name="T37" fmla="*/ 147191 h 160"/>
              <a:gd name="T38" fmla="*/ 159358 w 162"/>
              <a:gd name="T39" fmla="*/ 188268 h 160"/>
              <a:gd name="T40" fmla="*/ 152576 w 162"/>
              <a:gd name="T41" fmla="*/ 215652 h 160"/>
              <a:gd name="T42" fmla="*/ 189873 w 162"/>
              <a:gd name="T43" fmla="*/ 280690 h 160"/>
              <a:gd name="T44" fmla="*/ 315325 w 162"/>
              <a:gd name="T45" fmla="*/ 386805 h 160"/>
              <a:gd name="T46" fmla="*/ 328887 w 162"/>
              <a:gd name="T47" fmla="*/ 397074 h 160"/>
              <a:gd name="T48" fmla="*/ 356012 w 162"/>
              <a:gd name="T49" fmla="*/ 390228 h 160"/>
              <a:gd name="T50" fmla="*/ 437386 w 162"/>
              <a:gd name="T51" fmla="*/ 349151 h 160"/>
              <a:gd name="T52" fmla="*/ 505197 w 162"/>
              <a:gd name="T53" fmla="*/ 458689 h 160"/>
              <a:gd name="T54" fmla="*/ 467901 w 162"/>
              <a:gd name="T55" fmla="*/ 499765 h 160"/>
              <a:gd name="T56" fmla="*/ 413652 w 162"/>
              <a:gd name="T57" fmla="*/ 520304 h 160"/>
              <a:gd name="T58" fmla="*/ 132233 w 162"/>
              <a:gd name="T59" fmla="*/ 345728 h 160"/>
              <a:gd name="T60" fmla="*/ 30515 w 162"/>
              <a:gd name="T61" fmla="*/ 119807 h 160"/>
              <a:gd name="T62" fmla="*/ 342449 w 162"/>
              <a:gd name="T63" fmla="*/ 219075 h 160"/>
              <a:gd name="T64" fmla="*/ 410261 w 162"/>
              <a:gd name="T65" fmla="*/ 154037 h 160"/>
              <a:gd name="T66" fmla="*/ 481463 w 162"/>
              <a:gd name="T67" fmla="*/ 219075 h 160"/>
              <a:gd name="T68" fmla="*/ 488244 w 162"/>
              <a:gd name="T69" fmla="*/ 195114 h 160"/>
              <a:gd name="T70" fmla="*/ 488244 w 162"/>
              <a:gd name="T71" fmla="*/ 75307 h 160"/>
              <a:gd name="T72" fmla="*/ 471292 w 162"/>
              <a:gd name="T73" fmla="*/ 54769 h 160"/>
              <a:gd name="T74" fmla="*/ 349230 w 162"/>
              <a:gd name="T75" fmla="*/ 54769 h 160"/>
              <a:gd name="T76" fmla="*/ 332277 w 162"/>
              <a:gd name="T77" fmla="*/ 75307 h 160"/>
              <a:gd name="T78" fmla="*/ 332277 w 162"/>
              <a:gd name="T79" fmla="*/ 195114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2" h="160">
                <a:moveTo>
                  <a:pt x="33" y="106"/>
                </a:moveTo>
                <a:cubicBezTo>
                  <a:pt x="49" y="125"/>
                  <a:pt x="68" y="140"/>
                  <a:pt x="90" y="151"/>
                </a:cubicBezTo>
                <a:cubicBezTo>
                  <a:pt x="98" y="155"/>
                  <a:pt x="109" y="159"/>
                  <a:pt x="121" y="160"/>
                </a:cubicBezTo>
                <a:cubicBezTo>
                  <a:pt x="122" y="160"/>
                  <a:pt x="123" y="160"/>
                  <a:pt x="124" y="160"/>
                </a:cubicBezTo>
                <a:cubicBezTo>
                  <a:pt x="132" y="160"/>
                  <a:pt x="138" y="157"/>
                  <a:pt x="144" y="151"/>
                </a:cubicBezTo>
                <a:cubicBezTo>
                  <a:pt x="144" y="151"/>
                  <a:pt x="144" y="151"/>
                  <a:pt x="144" y="151"/>
                </a:cubicBezTo>
                <a:cubicBezTo>
                  <a:pt x="146" y="149"/>
                  <a:pt x="148" y="147"/>
                  <a:pt x="150" y="145"/>
                </a:cubicBezTo>
                <a:cubicBezTo>
                  <a:pt x="152" y="143"/>
                  <a:pt x="153" y="141"/>
                  <a:pt x="155" y="140"/>
                </a:cubicBezTo>
                <a:cubicBezTo>
                  <a:pt x="162" y="133"/>
                  <a:pt x="162" y="123"/>
                  <a:pt x="155" y="11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2" y="93"/>
                  <a:pt x="128" y="91"/>
                  <a:pt x="123" y="91"/>
                </a:cubicBezTo>
                <a:cubicBezTo>
                  <a:pt x="119" y="91"/>
                  <a:pt x="115" y="93"/>
                  <a:pt x="112" y="96"/>
                </a:cubicBezTo>
                <a:cubicBezTo>
                  <a:pt x="100" y="108"/>
                  <a:pt x="100" y="108"/>
                  <a:pt x="100" y="108"/>
                </a:cubicBezTo>
                <a:cubicBezTo>
                  <a:pt x="99" y="107"/>
                  <a:pt x="98" y="107"/>
                  <a:pt x="96" y="106"/>
                </a:cubicBezTo>
                <a:cubicBezTo>
                  <a:pt x="95" y="106"/>
                  <a:pt x="94" y="105"/>
                  <a:pt x="93" y="104"/>
                </a:cubicBezTo>
                <a:cubicBezTo>
                  <a:pt x="82" y="97"/>
                  <a:pt x="72" y="88"/>
                  <a:pt x="63" y="77"/>
                </a:cubicBezTo>
                <a:cubicBezTo>
                  <a:pt x="58" y="71"/>
                  <a:pt x="55" y="66"/>
                  <a:pt x="53" y="61"/>
                </a:cubicBezTo>
                <a:cubicBezTo>
                  <a:pt x="56" y="58"/>
                  <a:pt x="59" y="55"/>
                  <a:pt x="61" y="52"/>
                </a:cubicBezTo>
                <a:cubicBezTo>
                  <a:pt x="62" y="51"/>
                  <a:pt x="63" y="50"/>
                  <a:pt x="64" y="49"/>
                </a:cubicBezTo>
                <a:cubicBezTo>
                  <a:pt x="72" y="42"/>
                  <a:pt x="72" y="32"/>
                  <a:pt x="64" y="25"/>
                </a:cubicBezTo>
                <a:cubicBezTo>
                  <a:pt x="55" y="15"/>
                  <a:pt x="55" y="15"/>
                  <a:pt x="55" y="15"/>
                </a:cubicBezTo>
                <a:cubicBezTo>
                  <a:pt x="53" y="14"/>
                  <a:pt x="52" y="13"/>
                  <a:pt x="51" y="12"/>
                </a:cubicBezTo>
                <a:cubicBezTo>
                  <a:pt x="49" y="10"/>
                  <a:pt x="47" y="7"/>
                  <a:pt x="44" y="5"/>
                </a:cubicBezTo>
                <a:cubicBezTo>
                  <a:pt x="41" y="2"/>
                  <a:pt x="37" y="0"/>
                  <a:pt x="33" y="0"/>
                </a:cubicBezTo>
                <a:cubicBezTo>
                  <a:pt x="29" y="0"/>
                  <a:pt x="25" y="2"/>
                  <a:pt x="21" y="5"/>
                </a:cubicBezTo>
                <a:cubicBezTo>
                  <a:pt x="9" y="18"/>
                  <a:pt x="9" y="18"/>
                  <a:pt x="9" y="18"/>
                </a:cubicBezTo>
                <a:cubicBezTo>
                  <a:pt x="4" y="22"/>
                  <a:pt x="2" y="28"/>
                  <a:pt x="1" y="34"/>
                </a:cubicBezTo>
                <a:cubicBezTo>
                  <a:pt x="0" y="42"/>
                  <a:pt x="2" y="50"/>
                  <a:pt x="6" y="60"/>
                </a:cubicBezTo>
                <a:cubicBezTo>
                  <a:pt x="12" y="76"/>
                  <a:pt x="20" y="91"/>
                  <a:pt x="33" y="106"/>
                </a:cubicBezTo>
                <a:close/>
                <a:moveTo>
                  <a:pt x="9" y="35"/>
                </a:moveTo>
                <a:cubicBezTo>
                  <a:pt x="10" y="30"/>
                  <a:pt x="11" y="26"/>
                  <a:pt x="14" y="23"/>
                </a:cubicBezTo>
                <a:cubicBezTo>
                  <a:pt x="27" y="11"/>
                  <a:pt x="27" y="11"/>
                  <a:pt x="27" y="11"/>
                </a:cubicBezTo>
                <a:cubicBezTo>
                  <a:pt x="29" y="9"/>
                  <a:pt x="31" y="8"/>
                  <a:pt x="33" y="8"/>
                </a:cubicBezTo>
                <a:cubicBezTo>
                  <a:pt x="35" y="8"/>
                  <a:pt x="37" y="9"/>
                  <a:pt x="39" y="11"/>
                </a:cubicBezTo>
                <a:cubicBezTo>
                  <a:pt x="41" y="13"/>
                  <a:pt x="43" y="15"/>
                  <a:pt x="46" y="17"/>
                </a:cubicBezTo>
                <a:cubicBezTo>
                  <a:pt x="47" y="19"/>
                  <a:pt x="48" y="20"/>
                  <a:pt x="49" y="21"/>
                </a:cubicBezTo>
                <a:cubicBezTo>
                  <a:pt x="59" y="31"/>
                  <a:pt x="59" y="31"/>
                  <a:pt x="59" y="31"/>
                </a:cubicBezTo>
                <a:cubicBezTo>
                  <a:pt x="63" y="35"/>
                  <a:pt x="63" y="39"/>
                  <a:pt x="59" y="43"/>
                </a:cubicBezTo>
                <a:cubicBezTo>
                  <a:pt x="58" y="44"/>
                  <a:pt x="57" y="45"/>
                  <a:pt x="56" y="46"/>
                </a:cubicBezTo>
                <a:cubicBezTo>
                  <a:pt x="53" y="49"/>
                  <a:pt x="50" y="52"/>
                  <a:pt x="47" y="55"/>
                </a:cubicBezTo>
                <a:cubicBezTo>
                  <a:pt x="47" y="55"/>
                  <a:pt x="46" y="55"/>
                  <a:pt x="46" y="55"/>
                </a:cubicBezTo>
                <a:cubicBezTo>
                  <a:pt x="44" y="58"/>
                  <a:pt x="44" y="61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7" y="69"/>
                  <a:pt x="51" y="75"/>
                  <a:pt x="56" y="82"/>
                </a:cubicBezTo>
                <a:cubicBezTo>
                  <a:pt x="66" y="94"/>
                  <a:pt x="77" y="104"/>
                  <a:pt x="88" y="111"/>
                </a:cubicBezTo>
                <a:cubicBezTo>
                  <a:pt x="90" y="112"/>
                  <a:pt x="91" y="113"/>
                  <a:pt x="93" y="113"/>
                </a:cubicBezTo>
                <a:cubicBezTo>
                  <a:pt x="94" y="114"/>
                  <a:pt x="95" y="115"/>
                  <a:pt x="97" y="115"/>
                </a:cubicBezTo>
                <a:cubicBezTo>
                  <a:pt x="97" y="115"/>
                  <a:pt x="97" y="115"/>
                  <a:pt x="97" y="116"/>
                </a:cubicBezTo>
                <a:cubicBezTo>
                  <a:pt x="98" y="116"/>
                  <a:pt x="99" y="116"/>
                  <a:pt x="100" y="116"/>
                </a:cubicBezTo>
                <a:cubicBezTo>
                  <a:pt x="103" y="116"/>
                  <a:pt x="104" y="115"/>
                  <a:pt x="105" y="114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21" y="98"/>
                  <a:pt x="126" y="98"/>
                  <a:pt x="129" y="102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53" y="126"/>
                  <a:pt x="153" y="130"/>
                  <a:pt x="149" y="134"/>
                </a:cubicBezTo>
                <a:cubicBezTo>
                  <a:pt x="148" y="136"/>
                  <a:pt x="146" y="137"/>
                  <a:pt x="145" y="139"/>
                </a:cubicBezTo>
                <a:cubicBezTo>
                  <a:pt x="142" y="141"/>
                  <a:pt x="140" y="143"/>
                  <a:pt x="138" y="146"/>
                </a:cubicBezTo>
                <a:cubicBezTo>
                  <a:pt x="134" y="150"/>
                  <a:pt x="130" y="152"/>
                  <a:pt x="124" y="152"/>
                </a:cubicBezTo>
                <a:cubicBezTo>
                  <a:pt x="123" y="152"/>
                  <a:pt x="122" y="152"/>
                  <a:pt x="122" y="152"/>
                </a:cubicBezTo>
                <a:cubicBezTo>
                  <a:pt x="111" y="151"/>
                  <a:pt x="101" y="147"/>
                  <a:pt x="93" y="143"/>
                </a:cubicBezTo>
                <a:cubicBezTo>
                  <a:pt x="73" y="133"/>
                  <a:pt x="55" y="119"/>
                  <a:pt x="39" y="101"/>
                </a:cubicBezTo>
                <a:cubicBezTo>
                  <a:pt x="27" y="86"/>
                  <a:pt x="19" y="72"/>
                  <a:pt x="13" y="57"/>
                </a:cubicBezTo>
                <a:cubicBezTo>
                  <a:pt x="10" y="49"/>
                  <a:pt x="9" y="41"/>
                  <a:pt x="9" y="35"/>
                </a:cubicBezTo>
                <a:close/>
                <a:moveTo>
                  <a:pt x="98" y="63"/>
                </a:moveTo>
                <a:cubicBezTo>
                  <a:pt x="99" y="64"/>
                  <a:pt x="100" y="64"/>
                  <a:pt x="101" y="64"/>
                </a:cubicBezTo>
                <a:cubicBezTo>
                  <a:pt x="102" y="64"/>
                  <a:pt x="103" y="64"/>
                  <a:pt x="103" y="63"/>
                </a:cubicBezTo>
                <a:cubicBezTo>
                  <a:pt x="121" y="45"/>
                  <a:pt x="121" y="45"/>
                  <a:pt x="121" y="45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4"/>
                  <a:pt x="141" y="64"/>
                  <a:pt x="142" y="64"/>
                </a:cubicBezTo>
                <a:cubicBezTo>
                  <a:pt x="143" y="64"/>
                  <a:pt x="144" y="64"/>
                  <a:pt x="144" y="63"/>
                </a:cubicBezTo>
                <a:cubicBezTo>
                  <a:pt x="146" y="61"/>
                  <a:pt x="146" y="59"/>
                  <a:pt x="144" y="57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6" y="20"/>
                  <a:pt x="146" y="18"/>
                  <a:pt x="144" y="16"/>
                </a:cubicBezTo>
                <a:cubicBezTo>
                  <a:pt x="143" y="15"/>
                  <a:pt x="140" y="15"/>
                  <a:pt x="139" y="16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2" y="15"/>
                  <a:pt x="99" y="15"/>
                  <a:pt x="98" y="16"/>
                </a:cubicBezTo>
                <a:cubicBezTo>
                  <a:pt x="96" y="18"/>
                  <a:pt x="96" y="20"/>
                  <a:pt x="98" y="22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98" y="57"/>
                  <a:pt x="98" y="57"/>
                  <a:pt x="98" y="57"/>
                </a:cubicBezTo>
                <a:cubicBezTo>
                  <a:pt x="96" y="59"/>
                  <a:pt x="96" y="61"/>
                  <a:pt x="98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" name="Freeform 79">
            <a:extLst>
              <a:ext uri="{FF2B5EF4-FFF2-40B4-BE49-F238E27FC236}">
                <a16:creationId xmlns:a16="http://schemas.microsoft.com/office/drawing/2014/main" id="{7EA34A7D-2DEF-4EBA-B990-D4FD1F3A91D7}"/>
              </a:ext>
            </a:extLst>
          </p:cNvPr>
          <p:cNvSpPr>
            <a:spLocks noEditPoints="1"/>
          </p:cNvSpPr>
          <p:nvPr/>
        </p:nvSpPr>
        <p:spPr bwMode="auto">
          <a:xfrm>
            <a:off x="9737686" y="1336027"/>
            <a:ext cx="389994" cy="366186"/>
          </a:xfrm>
          <a:custGeom>
            <a:avLst/>
            <a:gdLst>
              <a:gd name="T0" fmla="*/ 298489 w 161"/>
              <a:gd name="T1" fmla="*/ 512763 h 150"/>
              <a:gd name="T2" fmla="*/ 349368 w 161"/>
              <a:gd name="T3" fmla="*/ 492252 h 150"/>
              <a:gd name="T4" fmla="*/ 376504 w 161"/>
              <a:gd name="T5" fmla="*/ 464905 h 150"/>
              <a:gd name="T6" fmla="*/ 329017 w 161"/>
              <a:gd name="T7" fmla="*/ 355516 h 150"/>
              <a:gd name="T8" fmla="*/ 267962 w 161"/>
              <a:gd name="T9" fmla="*/ 355516 h 150"/>
              <a:gd name="T10" fmla="*/ 234043 w 161"/>
              <a:gd name="T11" fmla="*/ 379445 h 150"/>
              <a:gd name="T12" fmla="*/ 156029 w 161"/>
              <a:gd name="T13" fmla="*/ 307658 h 150"/>
              <a:gd name="T14" fmla="*/ 152637 w 161"/>
              <a:gd name="T15" fmla="*/ 256382 h 150"/>
              <a:gd name="T16" fmla="*/ 176380 w 161"/>
              <a:gd name="T17" fmla="*/ 215360 h 150"/>
              <a:gd name="T18" fmla="*/ 135677 w 161"/>
              <a:gd name="T19" fmla="*/ 160666 h 150"/>
              <a:gd name="T20" fmla="*/ 111934 w 161"/>
              <a:gd name="T21" fmla="*/ 136737 h 150"/>
              <a:gd name="T22" fmla="*/ 50879 w 161"/>
              <a:gd name="T23" fmla="*/ 136737 h 150"/>
              <a:gd name="T24" fmla="*/ 3392 w 161"/>
              <a:gd name="T25" fmla="*/ 208524 h 150"/>
              <a:gd name="T26" fmla="*/ 81406 w 161"/>
              <a:gd name="T27" fmla="*/ 382863 h 150"/>
              <a:gd name="T28" fmla="*/ 291706 w 161"/>
              <a:gd name="T29" fmla="*/ 512763 h 150"/>
              <a:gd name="T30" fmla="*/ 40703 w 161"/>
              <a:gd name="T31" fmla="*/ 263218 h 150"/>
              <a:gd name="T32" fmla="*/ 40703 w 161"/>
              <a:gd name="T33" fmla="*/ 184595 h 150"/>
              <a:gd name="T34" fmla="*/ 81406 w 161"/>
              <a:gd name="T35" fmla="*/ 150410 h 150"/>
              <a:gd name="T36" fmla="*/ 108542 w 161"/>
              <a:gd name="T37" fmla="*/ 170921 h 150"/>
              <a:gd name="T38" fmla="*/ 142461 w 161"/>
              <a:gd name="T39" fmla="*/ 205105 h 150"/>
              <a:gd name="T40" fmla="*/ 142461 w 161"/>
              <a:gd name="T41" fmla="*/ 229034 h 150"/>
              <a:gd name="T42" fmla="*/ 111934 w 161"/>
              <a:gd name="T43" fmla="*/ 256382 h 150"/>
              <a:gd name="T44" fmla="*/ 108542 w 161"/>
              <a:gd name="T45" fmla="*/ 280310 h 150"/>
              <a:gd name="T46" fmla="*/ 135677 w 161"/>
              <a:gd name="T47" fmla="*/ 324750 h 150"/>
              <a:gd name="T48" fmla="*/ 223867 w 161"/>
              <a:gd name="T49" fmla="*/ 403374 h 150"/>
              <a:gd name="T50" fmla="*/ 234043 w 161"/>
              <a:gd name="T51" fmla="*/ 406792 h 150"/>
              <a:gd name="T52" fmla="*/ 284922 w 161"/>
              <a:gd name="T53" fmla="*/ 372608 h 150"/>
              <a:gd name="T54" fmla="*/ 308665 w 161"/>
              <a:gd name="T55" fmla="*/ 372608 h 150"/>
              <a:gd name="T56" fmla="*/ 356152 w 161"/>
              <a:gd name="T57" fmla="*/ 444395 h 150"/>
              <a:gd name="T58" fmla="*/ 329017 w 161"/>
              <a:gd name="T59" fmla="*/ 475160 h 150"/>
              <a:gd name="T60" fmla="*/ 295098 w 161"/>
              <a:gd name="T61" fmla="*/ 485416 h 150"/>
              <a:gd name="T62" fmla="*/ 101758 w 161"/>
              <a:gd name="T63" fmla="*/ 365771 h 150"/>
              <a:gd name="T64" fmla="*/ 376504 w 161"/>
              <a:gd name="T65" fmla="*/ 304239 h 150"/>
              <a:gd name="T66" fmla="*/ 376504 w 161"/>
              <a:gd name="T67" fmla="*/ 0 h 150"/>
              <a:gd name="T68" fmla="*/ 237435 w 161"/>
              <a:gd name="T69" fmla="*/ 242708 h 150"/>
              <a:gd name="T70" fmla="*/ 213691 w 161"/>
              <a:gd name="T71" fmla="*/ 280310 h 150"/>
              <a:gd name="T72" fmla="*/ 298489 w 161"/>
              <a:gd name="T73" fmla="*/ 280310 h 150"/>
              <a:gd name="T74" fmla="*/ 284922 w 161"/>
              <a:gd name="T75" fmla="*/ 256382 h 150"/>
              <a:gd name="T76" fmla="*/ 267962 w 161"/>
              <a:gd name="T77" fmla="*/ 242708 h 150"/>
              <a:gd name="T78" fmla="*/ 234043 w 161"/>
              <a:gd name="T79" fmla="*/ 153829 h 150"/>
              <a:gd name="T80" fmla="*/ 518965 w 161"/>
              <a:gd name="T81" fmla="*/ 153829 h 150"/>
              <a:gd name="T82" fmla="*/ 335801 w 161"/>
              <a:gd name="T83" fmla="*/ 273474 h 150"/>
              <a:gd name="T84" fmla="*/ 329017 w 161"/>
              <a:gd name="T85" fmla="*/ 297403 h 150"/>
              <a:gd name="T86" fmla="*/ 390071 w 161"/>
              <a:gd name="T87" fmla="*/ 153829 h 150"/>
              <a:gd name="T88" fmla="*/ 362936 w 161"/>
              <a:gd name="T89" fmla="*/ 153829 h 150"/>
              <a:gd name="T90" fmla="*/ 427383 w 161"/>
              <a:gd name="T91" fmla="*/ 136737 h 150"/>
              <a:gd name="T92" fmla="*/ 427383 w 161"/>
              <a:gd name="T93" fmla="*/ 167503 h 150"/>
              <a:gd name="T94" fmla="*/ 427383 w 161"/>
              <a:gd name="T95" fmla="*/ 136737 h 150"/>
              <a:gd name="T96" fmla="*/ 339193 w 161"/>
              <a:gd name="T97" fmla="*/ 153829 h 150"/>
              <a:gd name="T98" fmla="*/ 308665 w 161"/>
              <a:gd name="T99" fmla="*/ 153829 h 15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1" h="150">
                <a:moveTo>
                  <a:pt x="86" y="150"/>
                </a:moveTo>
                <a:cubicBezTo>
                  <a:pt x="87" y="150"/>
                  <a:pt x="87" y="150"/>
                  <a:pt x="88" y="150"/>
                </a:cubicBezTo>
                <a:cubicBezTo>
                  <a:pt x="94" y="150"/>
                  <a:pt x="99" y="148"/>
                  <a:pt x="103" y="144"/>
                </a:cubicBezTo>
                <a:cubicBezTo>
                  <a:pt x="103" y="144"/>
                  <a:pt x="103" y="144"/>
                  <a:pt x="103" y="144"/>
                </a:cubicBezTo>
                <a:cubicBezTo>
                  <a:pt x="104" y="142"/>
                  <a:pt x="106" y="141"/>
                  <a:pt x="107" y="139"/>
                </a:cubicBezTo>
                <a:cubicBezTo>
                  <a:pt x="109" y="138"/>
                  <a:pt x="110" y="137"/>
                  <a:pt x="111" y="136"/>
                </a:cubicBezTo>
                <a:cubicBezTo>
                  <a:pt x="116" y="130"/>
                  <a:pt x="116" y="123"/>
                  <a:pt x="111" y="118"/>
                </a:cubicBezTo>
                <a:cubicBezTo>
                  <a:pt x="97" y="104"/>
                  <a:pt x="97" y="104"/>
                  <a:pt x="97" y="104"/>
                </a:cubicBezTo>
                <a:cubicBezTo>
                  <a:pt x="94" y="101"/>
                  <a:pt x="91" y="100"/>
                  <a:pt x="88" y="100"/>
                </a:cubicBezTo>
                <a:cubicBezTo>
                  <a:pt x="85" y="100"/>
                  <a:pt x="81" y="101"/>
                  <a:pt x="79" y="104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0" y="111"/>
                  <a:pt x="70" y="111"/>
                  <a:pt x="69" y="111"/>
                </a:cubicBezTo>
                <a:cubicBezTo>
                  <a:pt x="69" y="110"/>
                  <a:pt x="68" y="110"/>
                  <a:pt x="67" y="109"/>
                </a:cubicBezTo>
                <a:cubicBezTo>
                  <a:pt x="60" y="104"/>
                  <a:pt x="53" y="98"/>
                  <a:pt x="46" y="90"/>
                </a:cubicBezTo>
                <a:cubicBezTo>
                  <a:pt x="43" y="86"/>
                  <a:pt x="41" y="83"/>
                  <a:pt x="40" y="80"/>
                </a:cubicBezTo>
                <a:cubicBezTo>
                  <a:pt x="42" y="78"/>
                  <a:pt x="43" y="76"/>
                  <a:pt x="45" y="75"/>
                </a:cubicBezTo>
                <a:cubicBezTo>
                  <a:pt x="46" y="74"/>
                  <a:pt x="47" y="73"/>
                  <a:pt x="47" y="72"/>
                </a:cubicBezTo>
                <a:cubicBezTo>
                  <a:pt x="50" y="70"/>
                  <a:pt x="52" y="66"/>
                  <a:pt x="52" y="63"/>
                </a:cubicBezTo>
                <a:cubicBezTo>
                  <a:pt x="52" y="60"/>
                  <a:pt x="50" y="57"/>
                  <a:pt x="47" y="54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6"/>
                  <a:pt x="39" y="46"/>
                  <a:pt x="38" y="45"/>
                </a:cubicBezTo>
                <a:cubicBezTo>
                  <a:pt x="37" y="43"/>
                  <a:pt x="35" y="42"/>
                  <a:pt x="33" y="40"/>
                </a:cubicBezTo>
                <a:cubicBezTo>
                  <a:pt x="31" y="37"/>
                  <a:pt x="28" y="36"/>
                  <a:pt x="24" y="36"/>
                </a:cubicBezTo>
                <a:cubicBezTo>
                  <a:pt x="21" y="36"/>
                  <a:pt x="18" y="37"/>
                  <a:pt x="15" y="40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52"/>
                  <a:pt x="1" y="56"/>
                  <a:pt x="1" y="61"/>
                </a:cubicBezTo>
                <a:cubicBezTo>
                  <a:pt x="0" y="68"/>
                  <a:pt x="3" y="75"/>
                  <a:pt x="4" y="80"/>
                </a:cubicBezTo>
                <a:cubicBezTo>
                  <a:pt x="9" y="91"/>
                  <a:pt x="15" y="101"/>
                  <a:pt x="24" y="112"/>
                </a:cubicBezTo>
                <a:cubicBezTo>
                  <a:pt x="35" y="126"/>
                  <a:pt x="48" y="136"/>
                  <a:pt x="64" y="144"/>
                </a:cubicBezTo>
                <a:cubicBezTo>
                  <a:pt x="70" y="146"/>
                  <a:pt x="77" y="150"/>
                  <a:pt x="86" y="150"/>
                </a:cubicBezTo>
                <a:close/>
                <a:moveTo>
                  <a:pt x="30" y="107"/>
                </a:moveTo>
                <a:cubicBezTo>
                  <a:pt x="21" y="97"/>
                  <a:pt x="16" y="87"/>
                  <a:pt x="12" y="77"/>
                </a:cubicBezTo>
                <a:cubicBezTo>
                  <a:pt x="10" y="71"/>
                  <a:pt x="9" y="66"/>
                  <a:pt x="9" y="61"/>
                </a:cubicBezTo>
                <a:cubicBezTo>
                  <a:pt x="9" y="59"/>
                  <a:pt x="10" y="56"/>
                  <a:pt x="12" y="54"/>
                </a:cubicBezTo>
                <a:cubicBezTo>
                  <a:pt x="21" y="46"/>
                  <a:pt x="21" y="46"/>
                  <a:pt x="21" y="46"/>
                </a:cubicBezTo>
                <a:cubicBezTo>
                  <a:pt x="22" y="45"/>
                  <a:pt x="23" y="44"/>
                  <a:pt x="24" y="44"/>
                </a:cubicBezTo>
                <a:cubicBezTo>
                  <a:pt x="26" y="44"/>
                  <a:pt x="27" y="45"/>
                  <a:pt x="28" y="46"/>
                </a:cubicBezTo>
                <a:cubicBezTo>
                  <a:pt x="29" y="47"/>
                  <a:pt x="31" y="49"/>
                  <a:pt x="32" y="50"/>
                </a:cubicBezTo>
                <a:cubicBezTo>
                  <a:pt x="33" y="51"/>
                  <a:pt x="34" y="52"/>
                  <a:pt x="35" y="53"/>
                </a:cubicBezTo>
                <a:cubicBezTo>
                  <a:pt x="42" y="60"/>
                  <a:pt x="42" y="60"/>
                  <a:pt x="42" y="60"/>
                </a:cubicBezTo>
                <a:cubicBezTo>
                  <a:pt x="43" y="60"/>
                  <a:pt x="44" y="62"/>
                  <a:pt x="44" y="63"/>
                </a:cubicBezTo>
                <a:cubicBezTo>
                  <a:pt x="44" y="65"/>
                  <a:pt x="43" y="66"/>
                  <a:pt x="42" y="67"/>
                </a:cubicBezTo>
                <a:cubicBezTo>
                  <a:pt x="41" y="67"/>
                  <a:pt x="40" y="68"/>
                  <a:pt x="40" y="69"/>
                </a:cubicBezTo>
                <a:cubicBezTo>
                  <a:pt x="37" y="71"/>
                  <a:pt x="35" y="73"/>
                  <a:pt x="33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1" y="78"/>
                  <a:pt x="31" y="80"/>
                  <a:pt x="32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6"/>
                  <a:pt x="36" y="90"/>
                  <a:pt x="40" y="95"/>
                </a:cubicBezTo>
                <a:cubicBezTo>
                  <a:pt x="47" y="104"/>
                  <a:pt x="55" y="111"/>
                  <a:pt x="63" y="116"/>
                </a:cubicBezTo>
                <a:cubicBezTo>
                  <a:pt x="64" y="117"/>
                  <a:pt x="65" y="117"/>
                  <a:pt x="66" y="118"/>
                </a:cubicBezTo>
                <a:cubicBezTo>
                  <a:pt x="67" y="118"/>
                  <a:pt x="68" y="119"/>
                  <a:pt x="68" y="119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71" y="120"/>
                  <a:pt x="74" y="120"/>
                  <a:pt x="76" y="118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5" y="109"/>
                  <a:pt x="86" y="108"/>
                  <a:pt x="88" y="108"/>
                </a:cubicBezTo>
                <a:cubicBezTo>
                  <a:pt x="89" y="108"/>
                  <a:pt x="90" y="108"/>
                  <a:pt x="91" y="109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07" y="126"/>
                  <a:pt x="107" y="128"/>
                  <a:pt x="105" y="130"/>
                </a:cubicBezTo>
                <a:cubicBezTo>
                  <a:pt x="104" y="131"/>
                  <a:pt x="103" y="132"/>
                  <a:pt x="102" y="133"/>
                </a:cubicBezTo>
                <a:cubicBezTo>
                  <a:pt x="100" y="135"/>
                  <a:pt x="99" y="137"/>
                  <a:pt x="97" y="139"/>
                </a:cubicBezTo>
                <a:cubicBezTo>
                  <a:pt x="95" y="141"/>
                  <a:pt x="92" y="142"/>
                  <a:pt x="88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79" y="142"/>
                  <a:pt x="72" y="139"/>
                  <a:pt x="67" y="136"/>
                </a:cubicBezTo>
                <a:cubicBezTo>
                  <a:pt x="53" y="130"/>
                  <a:pt x="40" y="120"/>
                  <a:pt x="30" y="107"/>
                </a:cubicBezTo>
                <a:close/>
                <a:moveTo>
                  <a:pt x="97" y="87"/>
                </a:moveTo>
                <a:cubicBezTo>
                  <a:pt x="102" y="89"/>
                  <a:pt x="106" y="89"/>
                  <a:pt x="111" y="89"/>
                </a:cubicBezTo>
                <a:cubicBezTo>
                  <a:pt x="138" y="89"/>
                  <a:pt x="161" y="69"/>
                  <a:pt x="161" y="45"/>
                </a:cubicBezTo>
                <a:cubicBezTo>
                  <a:pt x="161" y="20"/>
                  <a:pt x="138" y="0"/>
                  <a:pt x="111" y="0"/>
                </a:cubicBezTo>
                <a:cubicBezTo>
                  <a:pt x="83" y="0"/>
                  <a:pt x="61" y="20"/>
                  <a:pt x="61" y="45"/>
                </a:cubicBezTo>
                <a:cubicBezTo>
                  <a:pt x="61" y="54"/>
                  <a:pt x="64" y="63"/>
                  <a:pt x="70" y="71"/>
                </a:cubicBezTo>
                <a:cubicBezTo>
                  <a:pt x="69" y="73"/>
                  <a:pt x="67" y="75"/>
                  <a:pt x="65" y="76"/>
                </a:cubicBezTo>
                <a:cubicBezTo>
                  <a:pt x="63" y="77"/>
                  <a:pt x="63" y="80"/>
                  <a:pt x="63" y="82"/>
                </a:cubicBezTo>
                <a:cubicBezTo>
                  <a:pt x="64" y="84"/>
                  <a:pt x="65" y="85"/>
                  <a:pt x="67" y="86"/>
                </a:cubicBezTo>
                <a:cubicBezTo>
                  <a:pt x="72" y="86"/>
                  <a:pt x="80" y="87"/>
                  <a:pt x="88" y="82"/>
                </a:cubicBezTo>
                <a:cubicBezTo>
                  <a:pt x="90" y="81"/>
                  <a:pt x="90" y="78"/>
                  <a:pt x="89" y="76"/>
                </a:cubicBezTo>
                <a:cubicBezTo>
                  <a:pt x="88" y="75"/>
                  <a:pt x="85" y="74"/>
                  <a:pt x="84" y="75"/>
                </a:cubicBezTo>
                <a:cubicBezTo>
                  <a:pt x="81" y="77"/>
                  <a:pt x="78" y="78"/>
                  <a:pt x="75" y="78"/>
                </a:cubicBezTo>
                <a:cubicBezTo>
                  <a:pt x="76" y="76"/>
                  <a:pt x="78" y="74"/>
                  <a:pt x="79" y="71"/>
                </a:cubicBezTo>
                <a:cubicBezTo>
                  <a:pt x="79" y="70"/>
                  <a:pt x="79" y="68"/>
                  <a:pt x="78" y="67"/>
                </a:cubicBezTo>
                <a:cubicBezTo>
                  <a:pt x="72" y="61"/>
                  <a:pt x="69" y="53"/>
                  <a:pt x="69" y="45"/>
                </a:cubicBezTo>
                <a:cubicBezTo>
                  <a:pt x="69" y="24"/>
                  <a:pt x="87" y="8"/>
                  <a:pt x="111" y="8"/>
                </a:cubicBezTo>
                <a:cubicBezTo>
                  <a:pt x="134" y="8"/>
                  <a:pt x="153" y="24"/>
                  <a:pt x="153" y="45"/>
                </a:cubicBezTo>
                <a:cubicBezTo>
                  <a:pt x="153" y="65"/>
                  <a:pt x="134" y="81"/>
                  <a:pt x="111" y="81"/>
                </a:cubicBezTo>
                <a:cubicBezTo>
                  <a:pt x="107" y="81"/>
                  <a:pt x="103" y="81"/>
                  <a:pt x="99" y="80"/>
                </a:cubicBezTo>
                <a:cubicBezTo>
                  <a:pt x="97" y="79"/>
                  <a:pt x="95" y="80"/>
                  <a:pt x="94" y="83"/>
                </a:cubicBezTo>
                <a:cubicBezTo>
                  <a:pt x="94" y="85"/>
                  <a:pt x="95" y="87"/>
                  <a:pt x="97" y="87"/>
                </a:cubicBezTo>
                <a:close/>
                <a:moveTo>
                  <a:pt x="111" y="40"/>
                </a:moveTo>
                <a:cubicBezTo>
                  <a:pt x="113" y="40"/>
                  <a:pt x="115" y="42"/>
                  <a:pt x="115" y="45"/>
                </a:cubicBezTo>
                <a:cubicBezTo>
                  <a:pt x="115" y="47"/>
                  <a:pt x="113" y="49"/>
                  <a:pt x="111" y="49"/>
                </a:cubicBezTo>
                <a:cubicBezTo>
                  <a:pt x="108" y="49"/>
                  <a:pt x="107" y="47"/>
                  <a:pt x="107" y="45"/>
                </a:cubicBezTo>
                <a:cubicBezTo>
                  <a:pt x="107" y="42"/>
                  <a:pt x="108" y="40"/>
                  <a:pt x="111" y="40"/>
                </a:cubicBezTo>
                <a:close/>
                <a:moveTo>
                  <a:pt x="126" y="40"/>
                </a:moveTo>
                <a:cubicBezTo>
                  <a:pt x="128" y="40"/>
                  <a:pt x="130" y="42"/>
                  <a:pt x="130" y="45"/>
                </a:cubicBezTo>
                <a:cubicBezTo>
                  <a:pt x="130" y="47"/>
                  <a:pt x="128" y="49"/>
                  <a:pt x="126" y="49"/>
                </a:cubicBezTo>
                <a:cubicBezTo>
                  <a:pt x="124" y="49"/>
                  <a:pt x="122" y="47"/>
                  <a:pt x="122" y="45"/>
                </a:cubicBezTo>
                <a:cubicBezTo>
                  <a:pt x="122" y="42"/>
                  <a:pt x="124" y="40"/>
                  <a:pt x="126" y="40"/>
                </a:cubicBezTo>
                <a:close/>
                <a:moveTo>
                  <a:pt x="96" y="40"/>
                </a:moveTo>
                <a:cubicBezTo>
                  <a:pt x="98" y="40"/>
                  <a:pt x="100" y="42"/>
                  <a:pt x="100" y="45"/>
                </a:cubicBezTo>
                <a:cubicBezTo>
                  <a:pt x="100" y="47"/>
                  <a:pt x="98" y="49"/>
                  <a:pt x="96" y="49"/>
                </a:cubicBezTo>
                <a:cubicBezTo>
                  <a:pt x="93" y="49"/>
                  <a:pt x="91" y="47"/>
                  <a:pt x="91" y="45"/>
                </a:cubicBezTo>
                <a:cubicBezTo>
                  <a:pt x="91" y="42"/>
                  <a:pt x="93" y="40"/>
                  <a:pt x="96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" name="Freeform 80">
            <a:extLst>
              <a:ext uri="{FF2B5EF4-FFF2-40B4-BE49-F238E27FC236}">
                <a16:creationId xmlns:a16="http://schemas.microsoft.com/office/drawing/2014/main" id="{8E6857C5-32BE-4CE3-922E-77E20638C691}"/>
              </a:ext>
            </a:extLst>
          </p:cNvPr>
          <p:cNvSpPr>
            <a:spLocks noEditPoints="1"/>
          </p:cNvSpPr>
          <p:nvPr/>
        </p:nvSpPr>
        <p:spPr bwMode="auto">
          <a:xfrm>
            <a:off x="9747872" y="2321729"/>
            <a:ext cx="387726" cy="391126"/>
          </a:xfrm>
          <a:custGeom>
            <a:avLst/>
            <a:gdLst>
              <a:gd name="T0" fmla="*/ 0 w 160"/>
              <a:gd name="T1" fmla="*/ 198537 h 160"/>
              <a:gd name="T2" fmla="*/ 27146 w 160"/>
              <a:gd name="T3" fmla="*/ 198537 h 160"/>
              <a:gd name="T4" fmla="*/ 105192 w 160"/>
              <a:gd name="T5" fmla="*/ 68461 h 160"/>
              <a:gd name="T6" fmla="*/ 156091 w 160"/>
              <a:gd name="T7" fmla="*/ 85576 h 160"/>
              <a:gd name="T8" fmla="*/ 166271 w 160"/>
              <a:gd name="T9" fmla="*/ 109538 h 160"/>
              <a:gd name="T10" fmla="*/ 217170 w 160"/>
              <a:gd name="T11" fmla="*/ 65038 h 160"/>
              <a:gd name="T12" fmla="*/ 217170 w 160"/>
              <a:gd name="T13" fmla="*/ 44500 h 160"/>
              <a:gd name="T14" fmla="*/ 156091 w 160"/>
              <a:gd name="T15" fmla="*/ 3423 h 160"/>
              <a:gd name="T16" fmla="*/ 176451 w 160"/>
              <a:gd name="T17" fmla="*/ 41077 h 160"/>
              <a:gd name="T18" fmla="*/ 0 w 160"/>
              <a:gd name="T19" fmla="*/ 147191 h 160"/>
              <a:gd name="T20" fmla="*/ 13573 w 160"/>
              <a:gd name="T21" fmla="*/ 280690 h 160"/>
              <a:gd name="T22" fmla="*/ 0 w 160"/>
              <a:gd name="T23" fmla="*/ 533996 h 160"/>
              <a:gd name="T24" fmla="*/ 251103 w 160"/>
              <a:gd name="T25" fmla="*/ 547688 h 160"/>
              <a:gd name="T26" fmla="*/ 264676 w 160"/>
              <a:gd name="T27" fmla="*/ 294382 h 160"/>
              <a:gd name="T28" fmla="*/ 237530 w 160"/>
              <a:gd name="T29" fmla="*/ 520304 h 160"/>
              <a:gd name="T30" fmla="*/ 27146 w 160"/>
              <a:gd name="T31" fmla="*/ 308075 h 160"/>
              <a:gd name="T32" fmla="*/ 237530 w 160"/>
              <a:gd name="T33" fmla="*/ 520304 h 160"/>
              <a:gd name="T34" fmla="*/ 515779 w 160"/>
              <a:gd name="T35" fmla="*/ 349151 h 160"/>
              <a:gd name="T36" fmla="*/ 434340 w 160"/>
              <a:gd name="T37" fmla="*/ 479227 h 160"/>
              <a:gd name="T38" fmla="*/ 383441 w 160"/>
              <a:gd name="T39" fmla="*/ 462112 h 160"/>
              <a:gd name="T40" fmla="*/ 366474 w 160"/>
              <a:gd name="T41" fmla="*/ 441573 h 160"/>
              <a:gd name="T42" fmla="*/ 318968 w 160"/>
              <a:gd name="T43" fmla="*/ 492919 h 160"/>
              <a:gd name="T44" fmla="*/ 366474 w 160"/>
              <a:gd name="T45" fmla="*/ 544265 h 160"/>
              <a:gd name="T46" fmla="*/ 383441 w 160"/>
              <a:gd name="T47" fmla="*/ 544265 h 160"/>
              <a:gd name="T48" fmla="*/ 366474 w 160"/>
              <a:gd name="T49" fmla="*/ 506611 h 160"/>
              <a:gd name="T50" fmla="*/ 542925 w 160"/>
              <a:gd name="T51" fmla="*/ 400497 h 160"/>
              <a:gd name="T52" fmla="*/ 529352 w 160"/>
              <a:gd name="T53" fmla="*/ 335459 h 160"/>
              <a:gd name="T54" fmla="*/ 288429 w 160"/>
              <a:gd name="T55" fmla="*/ 0 h 160"/>
              <a:gd name="T56" fmla="*/ 274856 w 160"/>
              <a:gd name="T57" fmla="*/ 253306 h 160"/>
              <a:gd name="T58" fmla="*/ 525959 w 160"/>
              <a:gd name="T59" fmla="*/ 266998 h 160"/>
              <a:gd name="T60" fmla="*/ 539532 w 160"/>
              <a:gd name="T61" fmla="*/ 13692 h 160"/>
              <a:gd name="T62" fmla="*/ 512385 w 160"/>
              <a:gd name="T63" fmla="*/ 239614 h 160"/>
              <a:gd name="T64" fmla="*/ 302002 w 160"/>
              <a:gd name="T65" fmla="*/ 27384 h 160"/>
              <a:gd name="T66" fmla="*/ 512385 w 160"/>
              <a:gd name="T67" fmla="*/ 239614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60">
                <a:moveTo>
                  <a:pt x="0" y="43"/>
                </a:moveTo>
                <a:cubicBezTo>
                  <a:pt x="0" y="58"/>
                  <a:pt x="0" y="58"/>
                  <a:pt x="0" y="58"/>
                </a:cubicBezTo>
                <a:cubicBezTo>
                  <a:pt x="0" y="60"/>
                  <a:pt x="2" y="62"/>
                  <a:pt x="4" y="62"/>
                </a:cubicBezTo>
                <a:cubicBezTo>
                  <a:pt x="6" y="62"/>
                  <a:pt x="8" y="60"/>
                  <a:pt x="8" y="58"/>
                </a:cubicBezTo>
                <a:cubicBezTo>
                  <a:pt x="8" y="43"/>
                  <a:pt x="8" y="43"/>
                  <a:pt x="8" y="43"/>
                </a:cubicBezTo>
                <a:cubicBezTo>
                  <a:pt x="8" y="31"/>
                  <a:pt x="18" y="20"/>
                  <a:pt x="31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46" y="25"/>
                  <a:pt x="46" y="25"/>
                  <a:pt x="46" y="25"/>
                </a:cubicBezTo>
                <a:cubicBezTo>
                  <a:pt x="45" y="27"/>
                  <a:pt x="45" y="30"/>
                  <a:pt x="46" y="31"/>
                </a:cubicBezTo>
                <a:cubicBezTo>
                  <a:pt x="47" y="32"/>
                  <a:pt x="48" y="32"/>
                  <a:pt x="49" y="32"/>
                </a:cubicBezTo>
                <a:cubicBezTo>
                  <a:pt x="50" y="32"/>
                  <a:pt x="51" y="32"/>
                  <a:pt x="52" y="31"/>
                </a:cubicBezTo>
                <a:cubicBezTo>
                  <a:pt x="64" y="19"/>
                  <a:pt x="64" y="19"/>
                  <a:pt x="64" y="19"/>
                </a:cubicBezTo>
                <a:cubicBezTo>
                  <a:pt x="65" y="18"/>
                  <a:pt x="65" y="17"/>
                  <a:pt x="65" y="16"/>
                </a:cubicBezTo>
                <a:cubicBezTo>
                  <a:pt x="65" y="15"/>
                  <a:pt x="65" y="14"/>
                  <a:pt x="64" y="13"/>
                </a:cubicBezTo>
                <a:cubicBezTo>
                  <a:pt x="52" y="1"/>
                  <a:pt x="52" y="1"/>
                  <a:pt x="52" y="1"/>
                </a:cubicBezTo>
                <a:cubicBezTo>
                  <a:pt x="50" y="0"/>
                  <a:pt x="48" y="0"/>
                  <a:pt x="46" y="1"/>
                </a:cubicBezTo>
                <a:cubicBezTo>
                  <a:pt x="45" y="3"/>
                  <a:pt x="45" y="5"/>
                  <a:pt x="46" y="7"/>
                </a:cubicBezTo>
                <a:cubicBezTo>
                  <a:pt x="52" y="12"/>
                  <a:pt x="52" y="12"/>
                  <a:pt x="52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14" y="12"/>
                  <a:pt x="0" y="26"/>
                  <a:pt x="0" y="43"/>
                </a:cubicBezTo>
                <a:close/>
                <a:moveTo>
                  <a:pt x="74" y="82"/>
                </a:moveTo>
                <a:cubicBezTo>
                  <a:pt x="4" y="82"/>
                  <a:pt x="4" y="82"/>
                  <a:pt x="4" y="82"/>
                </a:cubicBezTo>
                <a:cubicBezTo>
                  <a:pt x="2" y="82"/>
                  <a:pt x="0" y="84"/>
                  <a:pt x="0" y="8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7" y="160"/>
                  <a:pt x="78" y="158"/>
                  <a:pt x="78" y="15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84"/>
                  <a:pt x="76" y="82"/>
                  <a:pt x="74" y="82"/>
                </a:cubicBezTo>
                <a:close/>
                <a:moveTo>
                  <a:pt x="70" y="152"/>
                </a:moveTo>
                <a:cubicBezTo>
                  <a:pt x="8" y="152"/>
                  <a:pt x="8" y="152"/>
                  <a:pt x="8" y="152"/>
                </a:cubicBezTo>
                <a:cubicBezTo>
                  <a:pt x="8" y="90"/>
                  <a:pt x="8" y="90"/>
                  <a:pt x="8" y="9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152"/>
                  <a:pt x="70" y="152"/>
                  <a:pt x="70" y="152"/>
                </a:cubicBezTo>
                <a:close/>
                <a:moveTo>
                  <a:pt x="156" y="98"/>
                </a:moveTo>
                <a:cubicBezTo>
                  <a:pt x="153" y="98"/>
                  <a:pt x="152" y="100"/>
                  <a:pt x="152" y="102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29"/>
                  <a:pt x="141" y="140"/>
                  <a:pt x="128" y="140"/>
                </a:cubicBezTo>
                <a:cubicBezTo>
                  <a:pt x="108" y="140"/>
                  <a:pt x="108" y="140"/>
                  <a:pt x="108" y="140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5" y="133"/>
                  <a:pt x="115" y="130"/>
                  <a:pt x="113" y="129"/>
                </a:cubicBezTo>
                <a:cubicBezTo>
                  <a:pt x="112" y="127"/>
                  <a:pt x="109" y="127"/>
                  <a:pt x="108" y="129"/>
                </a:cubicBezTo>
                <a:cubicBezTo>
                  <a:pt x="96" y="141"/>
                  <a:pt x="96" y="141"/>
                  <a:pt x="96" y="141"/>
                </a:cubicBezTo>
                <a:cubicBezTo>
                  <a:pt x="95" y="142"/>
                  <a:pt x="94" y="143"/>
                  <a:pt x="94" y="144"/>
                </a:cubicBezTo>
                <a:cubicBezTo>
                  <a:pt x="94" y="145"/>
                  <a:pt x="95" y="146"/>
                  <a:pt x="96" y="147"/>
                </a:cubicBezTo>
                <a:cubicBezTo>
                  <a:pt x="108" y="159"/>
                  <a:pt x="108" y="159"/>
                  <a:pt x="108" y="159"/>
                </a:cubicBezTo>
                <a:cubicBezTo>
                  <a:pt x="109" y="160"/>
                  <a:pt x="110" y="160"/>
                  <a:pt x="111" y="160"/>
                </a:cubicBezTo>
                <a:cubicBezTo>
                  <a:pt x="112" y="160"/>
                  <a:pt x="113" y="160"/>
                  <a:pt x="113" y="159"/>
                </a:cubicBezTo>
                <a:cubicBezTo>
                  <a:pt x="115" y="157"/>
                  <a:pt x="115" y="155"/>
                  <a:pt x="113" y="153"/>
                </a:cubicBezTo>
                <a:cubicBezTo>
                  <a:pt x="108" y="148"/>
                  <a:pt x="108" y="148"/>
                  <a:pt x="108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46" y="148"/>
                  <a:pt x="160" y="134"/>
                  <a:pt x="160" y="117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00"/>
                  <a:pt x="158" y="98"/>
                  <a:pt x="156" y="98"/>
                </a:cubicBezTo>
                <a:close/>
                <a:moveTo>
                  <a:pt x="155" y="0"/>
                </a:moveTo>
                <a:cubicBezTo>
                  <a:pt x="85" y="0"/>
                  <a:pt x="85" y="0"/>
                  <a:pt x="85" y="0"/>
                </a:cubicBezTo>
                <a:cubicBezTo>
                  <a:pt x="83" y="0"/>
                  <a:pt x="81" y="2"/>
                  <a:pt x="81" y="4"/>
                </a:cubicBezTo>
                <a:cubicBezTo>
                  <a:pt x="81" y="74"/>
                  <a:pt x="81" y="74"/>
                  <a:pt x="81" y="74"/>
                </a:cubicBezTo>
                <a:cubicBezTo>
                  <a:pt x="81" y="76"/>
                  <a:pt x="83" y="78"/>
                  <a:pt x="85" y="78"/>
                </a:cubicBezTo>
                <a:cubicBezTo>
                  <a:pt x="155" y="78"/>
                  <a:pt x="155" y="78"/>
                  <a:pt x="155" y="78"/>
                </a:cubicBezTo>
                <a:cubicBezTo>
                  <a:pt x="158" y="78"/>
                  <a:pt x="159" y="76"/>
                  <a:pt x="159" y="74"/>
                </a:cubicBezTo>
                <a:cubicBezTo>
                  <a:pt x="159" y="4"/>
                  <a:pt x="159" y="4"/>
                  <a:pt x="159" y="4"/>
                </a:cubicBezTo>
                <a:cubicBezTo>
                  <a:pt x="159" y="2"/>
                  <a:pt x="158" y="0"/>
                  <a:pt x="155" y="0"/>
                </a:cubicBezTo>
                <a:close/>
                <a:moveTo>
                  <a:pt x="151" y="70"/>
                </a:moveTo>
                <a:cubicBezTo>
                  <a:pt x="89" y="70"/>
                  <a:pt x="89" y="70"/>
                  <a:pt x="89" y="70"/>
                </a:cubicBezTo>
                <a:cubicBezTo>
                  <a:pt x="89" y="8"/>
                  <a:pt x="89" y="8"/>
                  <a:pt x="89" y="8"/>
                </a:cubicBezTo>
                <a:cubicBezTo>
                  <a:pt x="151" y="8"/>
                  <a:pt x="151" y="8"/>
                  <a:pt x="151" y="8"/>
                </a:cubicBezTo>
                <a:lnTo>
                  <a:pt x="151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" name="Freeform 81">
            <a:extLst>
              <a:ext uri="{FF2B5EF4-FFF2-40B4-BE49-F238E27FC236}">
                <a16:creationId xmlns:a16="http://schemas.microsoft.com/office/drawing/2014/main" id="{D9D74621-C8AE-459B-B535-ABCA44F6A4DA}"/>
              </a:ext>
            </a:extLst>
          </p:cNvPr>
          <p:cNvSpPr>
            <a:spLocks noEditPoints="1"/>
          </p:cNvSpPr>
          <p:nvPr/>
        </p:nvSpPr>
        <p:spPr bwMode="auto">
          <a:xfrm>
            <a:off x="9752761" y="3337165"/>
            <a:ext cx="387726" cy="368454"/>
          </a:xfrm>
          <a:custGeom>
            <a:avLst/>
            <a:gdLst>
              <a:gd name="T0" fmla="*/ 115372 w 160"/>
              <a:gd name="T1" fmla="*/ 0 h 151"/>
              <a:gd name="T2" fmla="*/ 57686 w 160"/>
              <a:gd name="T3" fmla="*/ 317763 h 151"/>
              <a:gd name="T4" fmla="*/ 3393 w 160"/>
              <a:gd name="T5" fmla="*/ 280178 h 151"/>
              <a:gd name="T6" fmla="*/ 64472 w 160"/>
              <a:gd name="T7" fmla="*/ 358765 h 151"/>
              <a:gd name="T8" fmla="*/ 81439 w 160"/>
              <a:gd name="T9" fmla="*/ 358765 h 151"/>
              <a:gd name="T10" fmla="*/ 142518 w 160"/>
              <a:gd name="T11" fmla="*/ 280178 h 151"/>
              <a:gd name="T12" fmla="*/ 84832 w 160"/>
              <a:gd name="T13" fmla="*/ 317763 h 151"/>
              <a:gd name="T14" fmla="*/ 115372 w 160"/>
              <a:gd name="T15" fmla="*/ 27334 h 151"/>
              <a:gd name="T16" fmla="*/ 458093 w 160"/>
              <a:gd name="T17" fmla="*/ 58086 h 151"/>
              <a:gd name="T18" fmla="*/ 471666 w 160"/>
              <a:gd name="T19" fmla="*/ 109338 h 151"/>
              <a:gd name="T20" fmla="*/ 485239 w 160"/>
              <a:gd name="T21" fmla="*/ 58086 h 151"/>
              <a:gd name="T22" fmla="*/ 461486 w 160"/>
              <a:gd name="T23" fmla="*/ 153756 h 151"/>
              <a:gd name="T24" fmla="*/ 400407 w 160"/>
              <a:gd name="T25" fmla="*/ 235760 h 151"/>
              <a:gd name="T26" fmla="*/ 420767 w 160"/>
              <a:gd name="T27" fmla="*/ 235760 h 151"/>
              <a:gd name="T28" fmla="*/ 458093 w 160"/>
              <a:gd name="T29" fmla="*/ 457852 h 151"/>
              <a:gd name="T30" fmla="*/ 115372 w 160"/>
              <a:gd name="T31" fmla="*/ 488604 h 151"/>
              <a:gd name="T32" fmla="*/ 84832 w 160"/>
              <a:gd name="T33" fmla="*/ 420267 h 151"/>
              <a:gd name="T34" fmla="*/ 57686 w 160"/>
              <a:gd name="T35" fmla="*/ 420267 h 151"/>
              <a:gd name="T36" fmla="*/ 115372 w 160"/>
              <a:gd name="T37" fmla="*/ 515938 h 151"/>
              <a:gd name="T38" fmla="*/ 485239 w 160"/>
              <a:gd name="T39" fmla="*/ 457852 h 151"/>
              <a:gd name="T40" fmla="*/ 519172 w 160"/>
              <a:gd name="T41" fmla="*/ 235760 h 151"/>
              <a:gd name="T42" fmla="*/ 539532 w 160"/>
              <a:gd name="T43" fmla="*/ 215259 h 151"/>
              <a:gd name="T44" fmla="*/ 461486 w 160"/>
              <a:gd name="T45" fmla="*/ 153756 h 151"/>
              <a:gd name="T46" fmla="*/ 257889 w 160"/>
              <a:gd name="T47" fmla="*/ 150340 h 151"/>
              <a:gd name="T48" fmla="*/ 254496 w 160"/>
              <a:gd name="T49" fmla="*/ 170840 h 151"/>
              <a:gd name="T50" fmla="*/ 254496 w 160"/>
              <a:gd name="T51" fmla="*/ 269928 h 151"/>
              <a:gd name="T52" fmla="*/ 305395 w 160"/>
              <a:gd name="T53" fmla="*/ 293845 h 151"/>
              <a:gd name="T54" fmla="*/ 230743 w 160"/>
              <a:gd name="T55" fmla="*/ 317763 h 151"/>
              <a:gd name="T56" fmla="*/ 230743 w 160"/>
              <a:gd name="T57" fmla="*/ 345098 h 151"/>
              <a:gd name="T58" fmla="*/ 257889 w 160"/>
              <a:gd name="T59" fmla="*/ 365598 h 151"/>
              <a:gd name="T60" fmla="*/ 285036 w 160"/>
              <a:gd name="T61" fmla="*/ 365598 h 151"/>
              <a:gd name="T62" fmla="*/ 288429 w 160"/>
              <a:gd name="T63" fmla="*/ 345098 h 151"/>
              <a:gd name="T64" fmla="*/ 332542 w 160"/>
              <a:gd name="T65" fmla="*/ 293845 h 151"/>
              <a:gd name="T66" fmla="*/ 257889 w 160"/>
              <a:gd name="T67" fmla="*/ 242593 h 151"/>
              <a:gd name="T68" fmla="*/ 257889 w 160"/>
              <a:gd name="T69" fmla="*/ 198175 h 151"/>
              <a:gd name="T70" fmla="*/ 322362 w 160"/>
              <a:gd name="T71" fmla="*/ 184508 h 151"/>
              <a:gd name="T72" fmla="*/ 285036 w 160"/>
              <a:gd name="T73" fmla="*/ 170840 h 151"/>
              <a:gd name="T74" fmla="*/ 271463 w 160"/>
              <a:gd name="T75" fmla="*/ 136672 h 15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51">
                <a:moveTo>
                  <a:pt x="126" y="0"/>
                </a:moveTo>
                <a:cubicBezTo>
                  <a:pt x="34" y="0"/>
                  <a:pt x="34" y="0"/>
                  <a:pt x="34" y="0"/>
                </a:cubicBezTo>
                <a:cubicBezTo>
                  <a:pt x="25" y="0"/>
                  <a:pt x="17" y="7"/>
                  <a:pt x="17" y="17"/>
                </a:cubicBezTo>
                <a:cubicBezTo>
                  <a:pt x="17" y="93"/>
                  <a:pt x="17" y="93"/>
                  <a:pt x="17" y="93"/>
                </a:cubicBezTo>
                <a:cubicBezTo>
                  <a:pt x="7" y="82"/>
                  <a:pt x="7" y="82"/>
                  <a:pt x="7" y="82"/>
                </a:cubicBezTo>
                <a:cubicBezTo>
                  <a:pt x="5" y="81"/>
                  <a:pt x="3" y="81"/>
                  <a:pt x="1" y="82"/>
                </a:cubicBezTo>
                <a:cubicBezTo>
                  <a:pt x="0" y="84"/>
                  <a:pt x="0" y="86"/>
                  <a:pt x="1" y="88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9" y="106"/>
                  <a:pt x="20" y="106"/>
                  <a:pt x="21" y="106"/>
                </a:cubicBezTo>
                <a:cubicBezTo>
                  <a:pt x="22" y="106"/>
                  <a:pt x="23" y="106"/>
                  <a:pt x="24" y="105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6"/>
                  <a:pt x="43" y="84"/>
                  <a:pt x="42" y="82"/>
                </a:cubicBezTo>
                <a:cubicBezTo>
                  <a:pt x="40" y="81"/>
                  <a:pt x="38" y="81"/>
                  <a:pt x="36" y="82"/>
                </a:cubicBezTo>
                <a:cubicBezTo>
                  <a:pt x="25" y="93"/>
                  <a:pt x="25" y="93"/>
                  <a:pt x="25" y="93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2"/>
                  <a:pt x="29" y="8"/>
                  <a:pt x="34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1" y="8"/>
                  <a:pt x="135" y="12"/>
                  <a:pt x="135" y="17"/>
                </a:cubicBezTo>
                <a:cubicBezTo>
                  <a:pt x="135" y="28"/>
                  <a:pt x="135" y="28"/>
                  <a:pt x="135" y="28"/>
                </a:cubicBezTo>
                <a:cubicBezTo>
                  <a:pt x="135" y="30"/>
                  <a:pt x="136" y="32"/>
                  <a:pt x="139" y="32"/>
                </a:cubicBezTo>
                <a:cubicBezTo>
                  <a:pt x="141" y="32"/>
                  <a:pt x="143" y="30"/>
                  <a:pt x="143" y="28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8"/>
                  <a:pt x="135" y="0"/>
                  <a:pt x="126" y="0"/>
                </a:cubicBezTo>
                <a:close/>
                <a:moveTo>
                  <a:pt x="136" y="45"/>
                </a:moveTo>
                <a:cubicBezTo>
                  <a:pt x="118" y="63"/>
                  <a:pt x="118" y="63"/>
                  <a:pt x="118" y="63"/>
                </a:cubicBezTo>
                <a:cubicBezTo>
                  <a:pt x="117" y="64"/>
                  <a:pt x="117" y="67"/>
                  <a:pt x="118" y="69"/>
                </a:cubicBezTo>
                <a:cubicBezTo>
                  <a:pt x="119" y="69"/>
                  <a:pt x="120" y="70"/>
                  <a:pt x="121" y="70"/>
                </a:cubicBezTo>
                <a:cubicBezTo>
                  <a:pt x="122" y="70"/>
                  <a:pt x="123" y="69"/>
                  <a:pt x="124" y="69"/>
                </a:cubicBezTo>
                <a:cubicBezTo>
                  <a:pt x="135" y="58"/>
                  <a:pt x="135" y="58"/>
                  <a:pt x="135" y="58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9"/>
                  <a:pt x="131" y="143"/>
                  <a:pt x="126" y="143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29" y="143"/>
                  <a:pt x="25" y="139"/>
                  <a:pt x="25" y="134"/>
                </a:cubicBezTo>
                <a:cubicBezTo>
                  <a:pt x="25" y="123"/>
                  <a:pt x="25" y="123"/>
                  <a:pt x="25" y="123"/>
                </a:cubicBezTo>
                <a:cubicBezTo>
                  <a:pt x="25" y="121"/>
                  <a:pt x="24" y="119"/>
                  <a:pt x="21" y="119"/>
                </a:cubicBezTo>
                <a:cubicBezTo>
                  <a:pt x="19" y="119"/>
                  <a:pt x="17" y="121"/>
                  <a:pt x="17" y="123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43"/>
                  <a:pt x="25" y="151"/>
                  <a:pt x="34" y="151"/>
                </a:cubicBezTo>
                <a:cubicBezTo>
                  <a:pt x="126" y="151"/>
                  <a:pt x="126" y="151"/>
                  <a:pt x="126" y="151"/>
                </a:cubicBezTo>
                <a:cubicBezTo>
                  <a:pt x="135" y="151"/>
                  <a:pt x="143" y="143"/>
                  <a:pt x="143" y="134"/>
                </a:cubicBezTo>
                <a:cubicBezTo>
                  <a:pt x="143" y="58"/>
                  <a:pt x="143" y="58"/>
                  <a:pt x="143" y="5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55" y="70"/>
                  <a:pt x="157" y="70"/>
                  <a:pt x="159" y="69"/>
                </a:cubicBezTo>
                <a:cubicBezTo>
                  <a:pt x="160" y="67"/>
                  <a:pt x="160" y="64"/>
                  <a:pt x="159" y="6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4"/>
                  <a:pt x="137" y="44"/>
                  <a:pt x="136" y="45"/>
                </a:cubicBezTo>
                <a:close/>
                <a:moveTo>
                  <a:pt x="80" y="40"/>
                </a:moveTo>
                <a:cubicBezTo>
                  <a:pt x="78" y="40"/>
                  <a:pt x="76" y="42"/>
                  <a:pt x="76" y="44"/>
                </a:cubicBezTo>
                <a:cubicBezTo>
                  <a:pt x="76" y="50"/>
                  <a:pt x="76" y="50"/>
                  <a:pt x="76" y="50"/>
                </a:cubicBezTo>
                <a:cubicBezTo>
                  <a:pt x="75" y="50"/>
                  <a:pt x="75" y="50"/>
                  <a:pt x="75" y="50"/>
                </a:cubicBezTo>
                <a:cubicBezTo>
                  <a:pt x="68" y="50"/>
                  <a:pt x="62" y="57"/>
                  <a:pt x="62" y="65"/>
                </a:cubicBezTo>
                <a:cubicBezTo>
                  <a:pt x="62" y="73"/>
                  <a:pt x="68" y="79"/>
                  <a:pt x="75" y="79"/>
                </a:cubicBezTo>
                <a:cubicBezTo>
                  <a:pt x="84" y="79"/>
                  <a:pt x="84" y="79"/>
                  <a:pt x="84" y="79"/>
                </a:cubicBezTo>
                <a:cubicBezTo>
                  <a:pt x="88" y="79"/>
                  <a:pt x="90" y="82"/>
                  <a:pt x="90" y="86"/>
                </a:cubicBezTo>
                <a:cubicBezTo>
                  <a:pt x="90" y="90"/>
                  <a:pt x="88" y="93"/>
                  <a:pt x="84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6" y="93"/>
                  <a:pt x="64" y="94"/>
                  <a:pt x="64" y="97"/>
                </a:cubicBezTo>
                <a:cubicBezTo>
                  <a:pt x="64" y="99"/>
                  <a:pt x="66" y="101"/>
                  <a:pt x="68" y="101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76" y="107"/>
                  <a:pt x="76" y="107"/>
                  <a:pt x="76" y="107"/>
                </a:cubicBezTo>
                <a:cubicBezTo>
                  <a:pt x="76" y="109"/>
                  <a:pt x="78" y="111"/>
                  <a:pt x="80" y="111"/>
                </a:cubicBezTo>
                <a:cubicBezTo>
                  <a:pt x="82" y="111"/>
                  <a:pt x="84" y="109"/>
                  <a:pt x="84" y="107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92" y="100"/>
                  <a:pt x="98" y="94"/>
                  <a:pt x="98" y="86"/>
                </a:cubicBezTo>
                <a:cubicBezTo>
                  <a:pt x="98" y="78"/>
                  <a:pt x="92" y="71"/>
                  <a:pt x="85" y="71"/>
                </a:cubicBezTo>
                <a:cubicBezTo>
                  <a:pt x="76" y="71"/>
                  <a:pt x="76" y="71"/>
                  <a:pt x="76" y="71"/>
                </a:cubicBezTo>
                <a:cubicBezTo>
                  <a:pt x="72" y="71"/>
                  <a:pt x="70" y="68"/>
                  <a:pt x="70" y="65"/>
                </a:cubicBezTo>
                <a:cubicBezTo>
                  <a:pt x="70" y="61"/>
                  <a:pt x="72" y="58"/>
                  <a:pt x="76" y="58"/>
                </a:cubicBezTo>
                <a:cubicBezTo>
                  <a:pt x="91" y="58"/>
                  <a:pt x="91" y="58"/>
                  <a:pt x="91" y="58"/>
                </a:cubicBezTo>
                <a:cubicBezTo>
                  <a:pt x="94" y="58"/>
                  <a:pt x="95" y="56"/>
                  <a:pt x="95" y="54"/>
                </a:cubicBezTo>
                <a:cubicBezTo>
                  <a:pt x="95" y="52"/>
                  <a:pt x="94" y="50"/>
                  <a:pt x="91" y="50"/>
                </a:cubicBezTo>
                <a:cubicBezTo>
                  <a:pt x="84" y="50"/>
                  <a:pt x="84" y="50"/>
                  <a:pt x="84" y="50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2"/>
                  <a:pt x="82" y="40"/>
                  <a:pt x="80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" name="Freeform 82">
            <a:extLst>
              <a:ext uri="{FF2B5EF4-FFF2-40B4-BE49-F238E27FC236}">
                <a16:creationId xmlns:a16="http://schemas.microsoft.com/office/drawing/2014/main" id="{A058F0F1-F272-449A-BC23-60957CF4DB83}"/>
              </a:ext>
            </a:extLst>
          </p:cNvPr>
          <p:cNvSpPr>
            <a:spLocks noEditPoints="1"/>
          </p:cNvSpPr>
          <p:nvPr/>
        </p:nvSpPr>
        <p:spPr bwMode="auto">
          <a:xfrm>
            <a:off x="9751694" y="4331506"/>
            <a:ext cx="387726" cy="379788"/>
          </a:xfrm>
          <a:custGeom>
            <a:avLst/>
            <a:gdLst>
              <a:gd name="T0" fmla="*/ 542925 w 160"/>
              <a:gd name="T1" fmla="*/ 327270 h 156"/>
              <a:gd name="T2" fmla="*/ 339328 w 160"/>
              <a:gd name="T3" fmla="*/ 282952 h 156"/>
              <a:gd name="T4" fmla="*/ 295215 w 160"/>
              <a:gd name="T5" fmla="*/ 487495 h 156"/>
              <a:gd name="T6" fmla="*/ 498812 w 160"/>
              <a:gd name="T7" fmla="*/ 531813 h 156"/>
              <a:gd name="T8" fmla="*/ 515779 w 160"/>
              <a:gd name="T9" fmla="*/ 487495 h 156"/>
              <a:gd name="T10" fmla="*/ 339328 w 160"/>
              <a:gd name="T11" fmla="*/ 504541 h 156"/>
              <a:gd name="T12" fmla="*/ 322362 w 160"/>
              <a:gd name="T13" fmla="*/ 327270 h 156"/>
              <a:gd name="T14" fmla="*/ 498812 w 160"/>
              <a:gd name="T15" fmla="*/ 310224 h 156"/>
              <a:gd name="T16" fmla="*/ 515779 w 160"/>
              <a:gd name="T17" fmla="*/ 487495 h 156"/>
              <a:gd name="T18" fmla="*/ 339328 w 160"/>
              <a:gd name="T19" fmla="*/ 112499 h 156"/>
              <a:gd name="T20" fmla="*/ 403800 w 160"/>
              <a:gd name="T21" fmla="*/ 238634 h 156"/>
              <a:gd name="T22" fmla="*/ 430947 w 160"/>
              <a:gd name="T23" fmla="*/ 238634 h 156"/>
              <a:gd name="T24" fmla="*/ 498812 w 160"/>
              <a:gd name="T25" fmla="*/ 112499 h 156"/>
              <a:gd name="T26" fmla="*/ 515779 w 160"/>
              <a:gd name="T27" fmla="*/ 112499 h 156"/>
              <a:gd name="T28" fmla="*/ 427553 w 160"/>
              <a:gd name="T29" fmla="*/ 3409 h 156"/>
              <a:gd name="T30" fmla="*/ 322362 w 160"/>
              <a:gd name="T31" fmla="*/ 92045 h 156"/>
              <a:gd name="T32" fmla="*/ 247710 w 160"/>
              <a:gd name="T33" fmla="*/ 44318 h 156"/>
              <a:gd name="T34" fmla="*/ 44113 w 160"/>
              <a:gd name="T35" fmla="*/ 0 h 156"/>
              <a:gd name="T36" fmla="*/ 0 w 160"/>
              <a:gd name="T37" fmla="*/ 204543 h 156"/>
              <a:gd name="T38" fmla="*/ 203597 w 160"/>
              <a:gd name="T39" fmla="*/ 248861 h 156"/>
              <a:gd name="T40" fmla="*/ 247710 w 160"/>
              <a:gd name="T41" fmla="*/ 44318 h 156"/>
              <a:gd name="T42" fmla="*/ 203597 w 160"/>
              <a:gd name="T43" fmla="*/ 221589 h 156"/>
              <a:gd name="T44" fmla="*/ 27146 w 160"/>
              <a:gd name="T45" fmla="*/ 204543 h 156"/>
              <a:gd name="T46" fmla="*/ 44113 w 160"/>
              <a:gd name="T47" fmla="*/ 27272 h 156"/>
              <a:gd name="T48" fmla="*/ 220563 w 160"/>
              <a:gd name="T49" fmla="*/ 44318 h 156"/>
              <a:gd name="T50" fmla="*/ 125551 w 160"/>
              <a:gd name="T51" fmla="*/ 279543 h 156"/>
              <a:gd name="T52" fmla="*/ 111978 w 160"/>
              <a:gd name="T53" fmla="*/ 484086 h 156"/>
              <a:gd name="T54" fmla="*/ 27146 w 160"/>
              <a:gd name="T55" fmla="*/ 419314 h 156"/>
              <a:gd name="T56" fmla="*/ 115372 w 160"/>
              <a:gd name="T57" fmla="*/ 528404 h 156"/>
              <a:gd name="T58" fmla="*/ 132338 w 160"/>
              <a:gd name="T59" fmla="*/ 528404 h 156"/>
              <a:gd name="T60" fmla="*/ 220563 w 160"/>
              <a:gd name="T61" fmla="*/ 419314 h 156"/>
              <a:gd name="T62" fmla="*/ 139125 w 160"/>
              <a:gd name="T63" fmla="*/ 484086 h 156"/>
              <a:gd name="T64" fmla="*/ 125551 w 160"/>
              <a:gd name="T65" fmla="*/ 279543 h 1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56">
                <a:moveTo>
                  <a:pt x="160" y="143"/>
                </a:moveTo>
                <a:cubicBezTo>
                  <a:pt x="160" y="96"/>
                  <a:pt x="160" y="96"/>
                  <a:pt x="160" y="96"/>
                </a:cubicBezTo>
                <a:cubicBezTo>
                  <a:pt x="160" y="89"/>
                  <a:pt x="154" y="83"/>
                  <a:pt x="147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3" y="83"/>
                  <a:pt x="87" y="89"/>
                  <a:pt x="87" y="96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7" y="150"/>
                  <a:pt x="93" y="156"/>
                  <a:pt x="100" y="156"/>
                </a:cubicBezTo>
                <a:cubicBezTo>
                  <a:pt x="147" y="156"/>
                  <a:pt x="147" y="156"/>
                  <a:pt x="147" y="156"/>
                </a:cubicBezTo>
                <a:cubicBezTo>
                  <a:pt x="154" y="156"/>
                  <a:pt x="160" y="150"/>
                  <a:pt x="160" y="143"/>
                </a:cubicBezTo>
                <a:close/>
                <a:moveTo>
                  <a:pt x="152" y="143"/>
                </a:moveTo>
                <a:cubicBezTo>
                  <a:pt x="152" y="145"/>
                  <a:pt x="150" y="148"/>
                  <a:pt x="147" y="148"/>
                </a:cubicBezTo>
                <a:cubicBezTo>
                  <a:pt x="100" y="148"/>
                  <a:pt x="100" y="148"/>
                  <a:pt x="100" y="148"/>
                </a:cubicBezTo>
                <a:cubicBezTo>
                  <a:pt x="97" y="148"/>
                  <a:pt x="95" y="145"/>
                  <a:pt x="95" y="143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93"/>
                  <a:pt x="97" y="91"/>
                  <a:pt x="100" y="91"/>
                </a:cubicBezTo>
                <a:cubicBezTo>
                  <a:pt x="147" y="91"/>
                  <a:pt x="147" y="91"/>
                  <a:pt x="147" y="91"/>
                </a:cubicBezTo>
                <a:cubicBezTo>
                  <a:pt x="150" y="91"/>
                  <a:pt x="152" y="93"/>
                  <a:pt x="152" y="96"/>
                </a:cubicBezTo>
                <a:lnTo>
                  <a:pt x="152" y="143"/>
                </a:lnTo>
                <a:close/>
                <a:moveTo>
                  <a:pt x="95" y="33"/>
                </a:moveTo>
                <a:cubicBezTo>
                  <a:pt x="96" y="34"/>
                  <a:pt x="99" y="34"/>
                  <a:pt x="100" y="33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9" y="70"/>
                  <a:pt x="119" y="70"/>
                  <a:pt x="119" y="70"/>
                </a:cubicBezTo>
                <a:cubicBezTo>
                  <a:pt x="119" y="72"/>
                  <a:pt x="121" y="74"/>
                  <a:pt x="123" y="74"/>
                </a:cubicBezTo>
                <a:cubicBezTo>
                  <a:pt x="126" y="74"/>
                  <a:pt x="127" y="72"/>
                  <a:pt x="127" y="70"/>
                </a:cubicBezTo>
                <a:cubicBezTo>
                  <a:pt x="127" y="14"/>
                  <a:pt x="127" y="14"/>
                  <a:pt x="127" y="14"/>
                </a:cubicBezTo>
                <a:cubicBezTo>
                  <a:pt x="147" y="33"/>
                  <a:pt x="147" y="33"/>
                  <a:pt x="147" y="33"/>
                </a:cubicBezTo>
                <a:cubicBezTo>
                  <a:pt x="147" y="34"/>
                  <a:pt x="148" y="34"/>
                  <a:pt x="149" y="34"/>
                </a:cubicBezTo>
                <a:cubicBezTo>
                  <a:pt x="151" y="34"/>
                  <a:pt x="152" y="34"/>
                  <a:pt x="152" y="33"/>
                </a:cubicBezTo>
                <a:cubicBezTo>
                  <a:pt x="154" y="31"/>
                  <a:pt x="154" y="29"/>
                  <a:pt x="152" y="27"/>
                </a:cubicBezTo>
                <a:cubicBezTo>
                  <a:pt x="126" y="1"/>
                  <a:pt x="126" y="1"/>
                  <a:pt x="126" y="1"/>
                </a:cubicBezTo>
                <a:cubicBezTo>
                  <a:pt x="125" y="0"/>
                  <a:pt x="122" y="0"/>
                  <a:pt x="121" y="1"/>
                </a:cubicBezTo>
                <a:cubicBezTo>
                  <a:pt x="95" y="27"/>
                  <a:pt x="95" y="27"/>
                  <a:pt x="95" y="27"/>
                </a:cubicBezTo>
                <a:cubicBezTo>
                  <a:pt x="93" y="29"/>
                  <a:pt x="93" y="31"/>
                  <a:pt x="95" y="33"/>
                </a:cubicBezTo>
                <a:close/>
                <a:moveTo>
                  <a:pt x="73" y="13"/>
                </a:moveTo>
                <a:cubicBezTo>
                  <a:pt x="73" y="6"/>
                  <a:pt x="67" y="0"/>
                  <a:pt x="60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7"/>
                  <a:pt x="6" y="73"/>
                  <a:pt x="13" y="73"/>
                </a:cubicBezTo>
                <a:cubicBezTo>
                  <a:pt x="60" y="73"/>
                  <a:pt x="60" y="73"/>
                  <a:pt x="60" y="73"/>
                </a:cubicBezTo>
                <a:cubicBezTo>
                  <a:pt x="67" y="73"/>
                  <a:pt x="73" y="67"/>
                  <a:pt x="73" y="60"/>
                </a:cubicBezTo>
                <a:cubicBezTo>
                  <a:pt x="73" y="13"/>
                  <a:pt x="73" y="13"/>
                  <a:pt x="73" y="13"/>
                </a:cubicBezTo>
                <a:close/>
                <a:moveTo>
                  <a:pt x="65" y="60"/>
                </a:moveTo>
                <a:cubicBezTo>
                  <a:pt x="65" y="63"/>
                  <a:pt x="63" y="65"/>
                  <a:pt x="60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10" y="65"/>
                  <a:pt x="8" y="63"/>
                  <a:pt x="8" y="6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0"/>
                  <a:pt x="10" y="8"/>
                  <a:pt x="13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8"/>
                  <a:pt x="65" y="10"/>
                  <a:pt x="65" y="13"/>
                </a:cubicBezTo>
                <a:cubicBezTo>
                  <a:pt x="65" y="60"/>
                  <a:pt x="65" y="60"/>
                  <a:pt x="65" y="60"/>
                </a:cubicBezTo>
                <a:close/>
                <a:moveTo>
                  <a:pt x="37" y="82"/>
                </a:moveTo>
                <a:cubicBezTo>
                  <a:pt x="34" y="82"/>
                  <a:pt x="33" y="84"/>
                  <a:pt x="33" y="86"/>
                </a:cubicBezTo>
                <a:cubicBezTo>
                  <a:pt x="33" y="142"/>
                  <a:pt x="33" y="142"/>
                  <a:pt x="33" y="142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2" y="121"/>
                  <a:pt x="9" y="121"/>
                  <a:pt x="8" y="123"/>
                </a:cubicBezTo>
                <a:cubicBezTo>
                  <a:pt x="6" y="125"/>
                  <a:pt x="6" y="127"/>
                  <a:pt x="8" y="129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6" y="156"/>
                  <a:pt x="37" y="156"/>
                </a:cubicBezTo>
                <a:cubicBezTo>
                  <a:pt x="38" y="156"/>
                  <a:pt x="39" y="155"/>
                  <a:pt x="39" y="155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67" y="127"/>
                  <a:pt x="67" y="125"/>
                  <a:pt x="65" y="123"/>
                </a:cubicBezTo>
                <a:cubicBezTo>
                  <a:pt x="64" y="121"/>
                  <a:pt x="61" y="121"/>
                  <a:pt x="60" y="123"/>
                </a:cubicBezTo>
                <a:cubicBezTo>
                  <a:pt x="41" y="142"/>
                  <a:pt x="41" y="142"/>
                  <a:pt x="41" y="142"/>
                </a:cubicBezTo>
                <a:cubicBezTo>
                  <a:pt x="41" y="86"/>
                  <a:pt x="41" y="86"/>
                  <a:pt x="41" y="86"/>
                </a:cubicBezTo>
                <a:cubicBezTo>
                  <a:pt x="41" y="84"/>
                  <a:pt x="39" y="82"/>
                  <a:pt x="37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" name="Freeform 83">
            <a:extLst>
              <a:ext uri="{FF2B5EF4-FFF2-40B4-BE49-F238E27FC236}">
                <a16:creationId xmlns:a16="http://schemas.microsoft.com/office/drawing/2014/main" id="{88EC0A7B-B887-4F0C-BEEB-029407E96279}"/>
              </a:ext>
            </a:extLst>
          </p:cNvPr>
          <p:cNvSpPr>
            <a:spLocks noEditPoints="1"/>
          </p:cNvSpPr>
          <p:nvPr/>
        </p:nvSpPr>
        <p:spPr bwMode="auto">
          <a:xfrm>
            <a:off x="9752574" y="5323017"/>
            <a:ext cx="377524" cy="391128"/>
          </a:xfrm>
          <a:custGeom>
            <a:avLst/>
            <a:gdLst>
              <a:gd name="T0" fmla="*/ 484585 w 156"/>
              <a:gd name="T1" fmla="*/ 249883 h 160"/>
              <a:gd name="T2" fmla="*/ 528638 w 156"/>
              <a:gd name="T3" fmla="*/ 44500 h 160"/>
              <a:gd name="T4" fmla="*/ 325316 w 156"/>
              <a:gd name="T5" fmla="*/ 0 h 160"/>
              <a:gd name="T6" fmla="*/ 281263 w 156"/>
              <a:gd name="T7" fmla="*/ 205383 h 160"/>
              <a:gd name="T8" fmla="*/ 308372 w 156"/>
              <a:gd name="T9" fmla="*/ 44500 h 160"/>
              <a:gd name="T10" fmla="*/ 484585 w 156"/>
              <a:gd name="T11" fmla="*/ 27384 h 160"/>
              <a:gd name="T12" fmla="*/ 501528 w 156"/>
              <a:gd name="T13" fmla="*/ 205383 h 160"/>
              <a:gd name="T14" fmla="*/ 325316 w 156"/>
              <a:gd name="T15" fmla="*/ 222498 h 160"/>
              <a:gd name="T16" fmla="*/ 308372 w 156"/>
              <a:gd name="T17" fmla="*/ 44500 h 160"/>
              <a:gd name="T18" fmla="*/ 91495 w 156"/>
              <a:gd name="T19" fmla="*/ 27384 h 160"/>
              <a:gd name="T20" fmla="*/ 3389 w 156"/>
              <a:gd name="T21" fmla="*/ 133499 h 160"/>
              <a:gd name="T22" fmla="*/ 101661 w 156"/>
              <a:gd name="T23" fmla="*/ 229344 h 160"/>
              <a:gd name="T24" fmla="*/ 111827 w 156"/>
              <a:gd name="T25" fmla="*/ 205383 h 160"/>
              <a:gd name="T26" fmla="*/ 237209 w 156"/>
              <a:gd name="T27" fmla="*/ 140345 h 160"/>
              <a:gd name="T28" fmla="*/ 237209 w 156"/>
              <a:gd name="T29" fmla="*/ 112961 h 160"/>
              <a:gd name="T30" fmla="*/ 111827 w 156"/>
              <a:gd name="T31" fmla="*/ 44500 h 160"/>
              <a:gd name="T32" fmla="*/ 0 w 156"/>
              <a:gd name="T33" fmla="*/ 503188 h 160"/>
              <a:gd name="T34" fmla="*/ 203322 w 156"/>
              <a:gd name="T35" fmla="*/ 547688 h 160"/>
              <a:gd name="T36" fmla="*/ 247375 w 156"/>
              <a:gd name="T37" fmla="*/ 342305 h 160"/>
              <a:gd name="T38" fmla="*/ 44053 w 156"/>
              <a:gd name="T39" fmla="*/ 297805 h 160"/>
              <a:gd name="T40" fmla="*/ 0 w 156"/>
              <a:gd name="T41" fmla="*/ 503188 h 160"/>
              <a:gd name="T42" fmla="*/ 44053 w 156"/>
              <a:gd name="T43" fmla="*/ 325190 h 160"/>
              <a:gd name="T44" fmla="*/ 220266 w 156"/>
              <a:gd name="T45" fmla="*/ 342305 h 160"/>
              <a:gd name="T46" fmla="*/ 203322 w 156"/>
              <a:gd name="T47" fmla="*/ 520304 h 160"/>
              <a:gd name="T48" fmla="*/ 27110 w 156"/>
              <a:gd name="T49" fmla="*/ 503188 h 160"/>
              <a:gd name="T50" fmla="*/ 291429 w 156"/>
              <a:gd name="T51" fmla="*/ 434727 h 160"/>
              <a:gd name="T52" fmla="*/ 416811 w 156"/>
              <a:gd name="T53" fmla="*/ 503188 h 160"/>
              <a:gd name="T54" fmla="*/ 426977 w 156"/>
              <a:gd name="T55" fmla="*/ 523727 h 160"/>
              <a:gd name="T56" fmla="*/ 525249 w 156"/>
              <a:gd name="T57" fmla="*/ 431304 h 160"/>
              <a:gd name="T58" fmla="*/ 525249 w 156"/>
              <a:gd name="T59" fmla="*/ 414189 h 160"/>
              <a:gd name="T60" fmla="*/ 416811 w 156"/>
              <a:gd name="T61" fmla="*/ 325190 h 160"/>
              <a:gd name="T62" fmla="*/ 481196 w 156"/>
              <a:gd name="T63" fmla="*/ 407343 h 160"/>
              <a:gd name="T64" fmla="*/ 277874 w 156"/>
              <a:gd name="T65" fmla="*/ 421035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0">
                <a:moveTo>
                  <a:pt x="96" y="73"/>
                </a:moveTo>
                <a:cubicBezTo>
                  <a:pt x="143" y="73"/>
                  <a:pt x="143" y="73"/>
                  <a:pt x="143" y="73"/>
                </a:cubicBezTo>
                <a:cubicBezTo>
                  <a:pt x="150" y="73"/>
                  <a:pt x="156" y="67"/>
                  <a:pt x="156" y="60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56" y="6"/>
                  <a:pt x="150" y="0"/>
                  <a:pt x="143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89" y="0"/>
                  <a:pt x="83" y="6"/>
                  <a:pt x="83" y="13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67"/>
                  <a:pt x="89" y="73"/>
                  <a:pt x="96" y="73"/>
                </a:cubicBezTo>
                <a:close/>
                <a:moveTo>
                  <a:pt x="91" y="13"/>
                </a:moveTo>
                <a:cubicBezTo>
                  <a:pt x="91" y="10"/>
                  <a:pt x="93" y="8"/>
                  <a:pt x="96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5" y="8"/>
                  <a:pt x="148" y="10"/>
                  <a:pt x="148" y="13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48" y="63"/>
                  <a:pt x="145" y="65"/>
                  <a:pt x="143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93" y="65"/>
                  <a:pt x="91" y="63"/>
                  <a:pt x="91" y="60"/>
                </a:cubicBezTo>
                <a:lnTo>
                  <a:pt x="91" y="13"/>
                </a:lnTo>
                <a:close/>
                <a:moveTo>
                  <a:pt x="33" y="8"/>
                </a:moveTo>
                <a:cubicBezTo>
                  <a:pt x="31" y="6"/>
                  <a:pt x="29" y="6"/>
                  <a:pt x="27" y="8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5"/>
                  <a:pt x="0" y="38"/>
                  <a:pt x="1" y="39"/>
                </a:cubicBezTo>
                <a:cubicBezTo>
                  <a:pt x="27" y="65"/>
                  <a:pt x="27" y="65"/>
                  <a:pt x="27" y="65"/>
                </a:cubicBezTo>
                <a:cubicBezTo>
                  <a:pt x="28" y="66"/>
                  <a:pt x="29" y="67"/>
                  <a:pt x="30" y="67"/>
                </a:cubicBezTo>
                <a:cubicBezTo>
                  <a:pt x="31" y="67"/>
                  <a:pt x="32" y="66"/>
                  <a:pt x="33" y="65"/>
                </a:cubicBezTo>
                <a:cubicBezTo>
                  <a:pt x="34" y="64"/>
                  <a:pt x="34" y="61"/>
                  <a:pt x="33" y="60"/>
                </a:cubicBezTo>
                <a:cubicBezTo>
                  <a:pt x="14" y="41"/>
                  <a:pt x="14" y="41"/>
                  <a:pt x="14" y="41"/>
                </a:cubicBezTo>
                <a:cubicBezTo>
                  <a:pt x="70" y="41"/>
                  <a:pt x="70" y="41"/>
                  <a:pt x="70" y="41"/>
                </a:cubicBezTo>
                <a:cubicBezTo>
                  <a:pt x="72" y="41"/>
                  <a:pt x="74" y="39"/>
                  <a:pt x="74" y="37"/>
                </a:cubicBezTo>
                <a:cubicBezTo>
                  <a:pt x="74" y="34"/>
                  <a:pt x="72" y="33"/>
                  <a:pt x="70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33" y="13"/>
                  <a:pt x="33" y="13"/>
                  <a:pt x="33" y="13"/>
                </a:cubicBezTo>
                <a:cubicBezTo>
                  <a:pt x="34" y="12"/>
                  <a:pt x="34" y="9"/>
                  <a:pt x="33" y="8"/>
                </a:cubicBezTo>
                <a:close/>
                <a:moveTo>
                  <a:pt x="0" y="147"/>
                </a:moveTo>
                <a:cubicBezTo>
                  <a:pt x="0" y="154"/>
                  <a:pt x="6" y="160"/>
                  <a:pt x="13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7" y="160"/>
                  <a:pt x="73" y="154"/>
                  <a:pt x="73" y="147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73" y="93"/>
                  <a:pt x="67" y="87"/>
                  <a:pt x="60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6" y="87"/>
                  <a:pt x="0" y="93"/>
                  <a:pt x="0" y="100"/>
                </a:cubicBezTo>
                <a:cubicBezTo>
                  <a:pt x="0" y="147"/>
                  <a:pt x="0" y="147"/>
                  <a:pt x="0" y="147"/>
                </a:cubicBezTo>
                <a:close/>
                <a:moveTo>
                  <a:pt x="8" y="100"/>
                </a:moveTo>
                <a:cubicBezTo>
                  <a:pt x="8" y="97"/>
                  <a:pt x="10" y="95"/>
                  <a:pt x="13" y="95"/>
                </a:cubicBezTo>
                <a:cubicBezTo>
                  <a:pt x="60" y="95"/>
                  <a:pt x="60" y="95"/>
                  <a:pt x="60" y="95"/>
                </a:cubicBezTo>
                <a:cubicBezTo>
                  <a:pt x="63" y="95"/>
                  <a:pt x="65" y="97"/>
                  <a:pt x="65" y="100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50"/>
                  <a:pt x="63" y="152"/>
                  <a:pt x="60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0" y="152"/>
                  <a:pt x="8" y="150"/>
                  <a:pt x="8" y="147"/>
                </a:cubicBezTo>
                <a:cubicBezTo>
                  <a:pt x="8" y="100"/>
                  <a:pt x="8" y="100"/>
                  <a:pt x="8" y="100"/>
                </a:cubicBezTo>
                <a:close/>
                <a:moveTo>
                  <a:pt x="86" y="127"/>
                </a:moveTo>
                <a:cubicBezTo>
                  <a:pt x="142" y="127"/>
                  <a:pt x="142" y="127"/>
                  <a:pt x="142" y="127"/>
                </a:cubicBezTo>
                <a:cubicBezTo>
                  <a:pt x="123" y="147"/>
                  <a:pt x="123" y="147"/>
                  <a:pt x="123" y="147"/>
                </a:cubicBezTo>
                <a:cubicBezTo>
                  <a:pt x="121" y="148"/>
                  <a:pt x="121" y="151"/>
                  <a:pt x="123" y="152"/>
                </a:cubicBezTo>
                <a:cubicBezTo>
                  <a:pt x="124" y="153"/>
                  <a:pt x="125" y="153"/>
                  <a:pt x="126" y="153"/>
                </a:cubicBezTo>
                <a:cubicBezTo>
                  <a:pt x="127" y="153"/>
                  <a:pt x="128" y="153"/>
                  <a:pt x="129" y="152"/>
                </a:cubicBezTo>
                <a:cubicBezTo>
                  <a:pt x="155" y="126"/>
                  <a:pt x="155" y="126"/>
                  <a:pt x="155" y="126"/>
                </a:cubicBezTo>
                <a:cubicBezTo>
                  <a:pt x="155" y="126"/>
                  <a:pt x="156" y="125"/>
                  <a:pt x="156" y="123"/>
                </a:cubicBezTo>
                <a:cubicBezTo>
                  <a:pt x="156" y="122"/>
                  <a:pt x="155" y="121"/>
                  <a:pt x="155" y="121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27" y="93"/>
                  <a:pt x="125" y="93"/>
                  <a:pt x="123" y="95"/>
                </a:cubicBezTo>
                <a:cubicBezTo>
                  <a:pt x="121" y="96"/>
                  <a:pt x="121" y="99"/>
                  <a:pt x="123" y="100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86" y="119"/>
                  <a:pt x="86" y="119"/>
                  <a:pt x="86" y="119"/>
                </a:cubicBezTo>
                <a:cubicBezTo>
                  <a:pt x="84" y="119"/>
                  <a:pt x="82" y="121"/>
                  <a:pt x="82" y="123"/>
                </a:cubicBezTo>
                <a:cubicBezTo>
                  <a:pt x="82" y="126"/>
                  <a:pt x="84" y="127"/>
                  <a:pt x="86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" name="Freeform 88">
            <a:extLst>
              <a:ext uri="{FF2B5EF4-FFF2-40B4-BE49-F238E27FC236}">
                <a16:creationId xmlns:a16="http://schemas.microsoft.com/office/drawing/2014/main" id="{A8314FDB-83E8-4138-8230-41C2AE710D99}"/>
              </a:ext>
            </a:extLst>
          </p:cNvPr>
          <p:cNvSpPr>
            <a:spLocks noEditPoints="1"/>
          </p:cNvSpPr>
          <p:nvPr/>
        </p:nvSpPr>
        <p:spPr bwMode="auto">
          <a:xfrm>
            <a:off x="10759471" y="1323557"/>
            <a:ext cx="375254" cy="391126"/>
          </a:xfrm>
          <a:custGeom>
            <a:avLst/>
            <a:gdLst>
              <a:gd name="T0" fmla="*/ 525463 w 155"/>
              <a:gd name="T1" fmla="*/ 427881 h 160"/>
              <a:gd name="T2" fmla="*/ 511903 w 155"/>
              <a:gd name="T3" fmla="*/ 414189 h 160"/>
              <a:gd name="T4" fmla="*/ 47461 w 155"/>
              <a:gd name="T5" fmla="*/ 414189 h 160"/>
              <a:gd name="T6" fmla="*/ 128823 w 155"/>
              <a:gd name="T7" fmla="*/ 332036 h 160"/>
              <a:gd name="T8" fmla="*/ 128823 w 155"/>
              <a:gd name="T9" fmla="*/ 311498 h 160"/>
              <a:gd name="T10" fmla="*/ 108483 w 155"/>
              <a:gd name="T11" fmla="*/ 311498 h 160"/>
              <a:gd name="T12" fmla="*/ 3390 w 155"/>
              <a:gd name="T13" fmla="*/ 417612 h 160"/>
              <a:gd name="T14" fmla="*/ 3390 w 155"/>
              <a:gd name="T15" fmla="*/ 438150 h 160"/>
              <a:gd name="T16" fmla="*/ 108483 w 155"/>
              <a:gd name="T17" fmla="*/ 544265 h 160"/>
              <a:gd name="T18" fmla="*/ 118653 w 155"/>
              <a:gd name="T19" fmla="*/ 547688 h 160"/>
              <a:gd name="T20" fmla="*/ 128823 w 155"/>
              <a:gd name="T21" fmla="*/ 544265 h 160"/>
              <a:gd name="T22" fmla="*/ 128823 w 155"/>
              <a:gd name="T23" fmla="*/ 523727 h 160"/>
              <a:gd name="T24" fmla="*/ 47461 w 155"/>
              <a:gd name="T25" fmla="*/ 441573 h 160"/>
              <a:gd name="T26" fmla="*/ 511903 w 155"/>
              <a:gd name="T27" fmla="*/ 441573 h 160"/>
              <a:gd name="T28" fmla="*/ 525463 w 155"/>
              <a:gd name="T29" fmla="*/ 427881 h 160"/>
              <a:gd name="T30" fmla="*/ 518683 w 155"/>
              <a:gd name="T31" fmla="*/ 109538 h 160"/>
              <a:gd name="T32" fmla="*/ 416980 w 155"/>
              <a:gd name="T33" fmla="*/ 3423 h 160"/>
              <a:gd name="T34" fmla="*/ 396640 w 155"/>
              <a:gd name="T35" fmla="*/ 3423 h 160"/>
              <a:gd name="T36" fmla="*/ 396640 w 155"/>
              <a:gd name="T37" fmla="*/ 23961 h 160"/>
              <a:gd name="T38" fmla="*/ 478002 w 155"/>
              <a:gd name="T39" fmla="*/ 106115 h 160"/>
              <a:gd name="T40" fmla="*/ 13560 w 155"/>
              <a:gd name="T41" fmla="*/ 106115 h 160"/>
              <a:gd name="T42" fmla="*/ 0 w 155"/>
              <a:gd name="T43" fmla="*/ 119807 h 160"/>
              <a:gd name="T44" fmla="*/ 13560 w 155"/>
              <a:gd name="T45" fmla="*/ 133499 h 160"/>
              <a:gd name="T46" fmla="*/ 478002 w 155"/>
              <a:gd name="T47" fmla="*/ 133499 h 160"/>
              <a:gd name="T48" fmla="*/ 396640 w 155"/>
              <a:gd name="T49" fmla="*/ 215652 h 160"/>
              <a:gd name="T50" fmla="*/ 396640 w 155"/>
              <a:gd name="T51" fmla="*/ 236190 h 160"/>
              <a:gd name="T52" fmla="*/ 406810 w 155"/>
              <a:gd name="T53" fmla="*/ 239614 h 160"/>
              <a:gd name="T54" fmla="*/ 416980 w 155"/>
              <a:gd name="T55" fmla="*/ 236190 h 160"/>
              <a:gd name="T56" fmla="*/ 522073 w 155"/>
              <a:gd name="T57" fmla="*/ 130076 h 160"/>
              <a:gd name="T58" fmla="*/ 518683 w 155"/>
              <a:gd name="T59" fmla="*/ 109538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5" h="160">
                <a:moveTo>
                  <a:pt x="155" y="125"/>
                </a:moveTo>
                <a:cubicBezTo>
                  <a:pt x="155" y="123"/>
                  <a:pt x="153" y="121"/>
                  <a:pt x="151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38" y="97"/>
                  <a:pt x="38" y="97"/>
                  <a:pt x="38" y="97"/>
                </a:cubicBezTo>
                <a:cubicBezTo>
                  <a:pt x="39" y="95"/>
                  <a:pt x="39" y="93"/>
                  <a:pt x="38" y="91"/>
                </a:cubicBezTo>
                <a:cubicBezTo>
                  <a:pt x="36" y="90"/>
                  <a:pt x="34" y="90"/>
                  <a:pt x="32" y="91"/>
                </a:cubicBezTo>
                <a:cubicBezTo>
                  <a:pt x="1" y="122"/>
                  <a:pt x="1" y="122"/>
                  <a:pt x="1" y="122"/>
                </a:cubicBezTo>
                <a:cubicBezTo>
                  <a:pt x="0" y="124"/>
                  <a:pt x="0" y="126"/>
                  <a:pt x="1" y="128"/>
                </a:cubicBezTo>
                <a:cubicBezTo>
                  <a:pt x="32" y="159"/>
                  <a:pt x="32" y="159"/>
                  <a:pt x="32" y="159"/>
                </a:cubicBezTo>
                <a:cubicBezTo>
                  <a:pt x="33" y="160"/>
                  <a:pt x="34" y="160"/>
                  <a:pt x="35" y="160"/>
                </a:cubicBezTo>
                <a:cubicBezTo>
                  <a:pt x="36" y="160"/>
                  <a:pt x="37" y="160"/>
                  <a:pt x="38" y="159"/>
                </a:cubicBezTo>
                <a:cubicBezTo>
                  <a:pt x="39" y="157"/>
                  <a:pt x="39" y="155"/>
                  <a:pt x="38" y="153"/>
                </a:cubicBezTo>
                <a:cubicBezTo>
                  <a:pt x="14" y="129"/>
                  <a:pt x="14" y="129"/>
                  <a:pt x="14" y="129"/>
                </a:cubicBezTo>
                <a:cubicBezTo>
                  <a:pt x="151" y="129"/>
                  <a:pt x="151" y="129"/>
                  <a:pt x="151" y="129"/>
                </a:cubicBezTo>
                <a:cubicBezTo>
                  <a:pt x="153" y="129"/>
                  <a:pt x="155" y="127"/>
                  <a:pt x="155" y="125"/>
                </a:cubicBezTo>
                <a:close/>
                <a:moveTo>
                  <a:pt x="153" y="32"/>
                </a:moveTo>
                <a:cubicBezTo>
                  <a:pt x="123" y="1"/>
                  <a:pt x="123" y="1"/>
                  <a:pt x="123" y="1"/>
                </a:cubicBezTo>
                <a:cubicBezTo>
                  <a:pt x="121" y="0"/>
                  <a:pt x="118" y="0"/>
                  <a:pt x="117" y="1"/>
                </a:cubicBezTo>
                <a:cubicBezTo>
                  <a:pt x="115" y="3"/>
                  <a:pt x="115" y="5"/>
                  <a:pt x="117" y="7"/>
                </a:cubicBezTo>
                <a:cubicBezTo>
                  <a:pt x="141" y="31"/>
                  <a:pt x="141" y="31"/>
                  <a:pt x="141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31"/>
                  <a:pt x="0" y="33"/>
                  <a:pt x="0" y="35"/>
                </a:cubicBezTo>
                <a:cubicBezTo>
                  <a:pt x="0" y="37"/>
                  <a:pt x="2" y="39"/>
                  <a:pt x="4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5" y="65"/>
                  <a:pt x="115" y="67"/>
                  <a:pt x="117" y="69"/>
                </a:cubicBezTo>
                <a:cubicBezTo>
                  <a:pt x="118" y="69"/>
                  <a:pt x="119" y="70"/>
                  <a:pt x="120" y="70"/>
                </a:cubicBezTo>
                <a:cubicBezTo>
                  <a:pt x="121" y="70"/>
                  <a:pt x="122" y="69"/>
                  <a:pt x="123" y="69"/>
                </a:cubicBezTo>
                <a:cubicBezTo>
                  <a:pt x="154" y="38"/>
                  <a:pt x="154" y="38"/>
                  <a:pt x="154" y="38"/>
                </a:cubicBezTo>
                <a:cubicBezTo>
                  <a:pt x="155" y="36"/>
                  <a:pt x="155" y="34"/>
                  <a:pt x="153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" name="Freeform 89">
            <a:extLst>
              <a:ext uri="{FF2B5EF4-FFF2-40B4-BE49-F238E27FC236}">
                <a16:creationId xmlns:a16="http://schemas.microsoft.com/office/drawing/2014/main" id="{35C487C2-DB8C-4C55-A168-9856CD14B059}"/>
              </a:ext>
            </a:extLst>
          </p:cNvPr>
          <p:cNvSpPr>
            <a:spLocks noEditPoints="1"/>
          </p:cNvSpPr>
          <p:nvPr/>
        </p:nvSpPr>
        <p:spPr bwMode="auto">
          <a:xfrm>
            <a:off x="10755717" y="2322296"/>
            <a:ext cx="375254" cy="389992"/>
          </a:xfrm>
          <a:custGeom>
            <a:avLst/>
            <a:gdLst>
              <a:gd name="T0" fmla="*/ 396640 w 155"/>
              <a:gd name="T1" fmla="*/ 542687 h 160"/>
              <a:gd name="T2" fmla="*/ 406810 w 155"/>
              <a:gd name="T3" fmla="*/ 546100 h 160"/>
              <a:gd name="T4" fmla="*/ 416980 w 155"/>
              <a:gd name="T5" fmla="*/ 542687 h 160"/>
              <a:gd name="T6" fmla="*/ 522073 w 155"/>
              <a:gd name="T7" fmla="*/ 436880 h 160"/>
              <a:gd name="T8" fmla="*/ 522073 w 155"/>
              <a:gd name="T9" fmla="*/ 416401 h 160"/>
              <a:gd name="T10" fmla="*/ 416980 w 155"/>
              <a:gd name="T11" fmla="*/ 310594 h 160"/>
              <a:gd name="T12" fmla="*/ 396640 w 155"/>
              <a:gd name="T13" fmla="*/ 310594 h 160"/>
              <a:gd name="T14" fmla="*/ 396640 w 155"/>
              <a:gd name="T15" fmla="*/ 331073 h 160"/>
              <a:gd name="T16" fmla="*/ 478002 w 155"/>
              <a:gd name="T17" fmla="*/ 412988 h 160"/>
              <a:gd name="T18" fmla="*/ 13560 w 155"/>
              <a:gd name="T19" fmla="*/ 412988 h 160"/>
              <a:gd name="T20" fmla="*/ 0 w 155"/>
              <a:gd name="T21" fmla="*/ 426641 h 160"/>
              <a:gd name="T22" fmla="*/ 13560 w 155"/>
              <a:gd name="T23" fmla="*/ 440293 h 160"/>
              <a:gd name="T24" fmla="*/ 478002 w 155"/>
              <a:gd name="T25" fmla="*/ 440293 h 160"/>
              <a:gd name="T26" fmla="*/ 396640 w 155"/>
              <a:gd name="T27" fmla="*/ 522208 h 160"/>
              <a:gd name="T28" fmla="*/ 396640 w 155"/>
              <a:gd name="T29" fmla="*/ 542687 h 160"/>
              <a:gd name="T30" fmla="*/ 108483 w 155"/>
              <a:gd name="T31" fmla="*/ 3413 h 160"/>
              <a:gd name="T32" fmla="*/ 3390 w 155"/>
              <a:gd name="T33" fmla="*/ 109220 h 160"/>
              <a:gd name="T34" fmla="*/ 3390 w 155"/>
              <a:gd name="T35" fmla="*/ 129699 h 160"/>
              <a:gd name="T36" fmla="*/ 108483 w 155"/>
              <a:gd name="T37" fmla="*/ 235506 h 160"/>
              <a:gd name="T38" fmla="*/ 118653 w 155"/>
              <a:gd name="T39" fmla="*/ 238919 h 160"/>
              <a:gd name="T40" fmla="*/ 128823 w 155"/>
              <a:gd name="T41" fmla="*/ 235506 h 160"/>
              <a:gd name="T42" fmla="*/ 128823 w 155"/>
              <a:gd name="T43" fmla="*/ 215027 h 160"/>
              <a:gd name="T44" fmla="*/ 47461 w 155"/>
              <a:gd name="T45" fmla="*/ 133112 h 160"/>
              <a:gd name="T46" fmla="*/ 511903 w 155"/>
              <a:gd name="T47" fmla="*/ 133112 h 160"/>
              <a:gd name="T48" fmla="*/ 525463 w 155"/>
              <a:gd name="T49" fmla="*/ 119459 h 160"/>
              <a:gd name="T50" fmla="*/ 511903 w 155"/>
              <a:gd name="T51" fmla="*/ 105807 h 160"/>
              <a:gd name="T52" fmla="*/ 47461 w 155"/>
              <a:gd name="T53" fmla="*/ 105807 h 160"/>
              <a:gd name="T54" fmla="*/ 128823 w 155"/>
              <a:gd name="T55" fmla="*/ 23892 h 160"/>
              <a:gd name="T56" fmla="*/ 128823 w 155"/>
              <a:gd name="T57" fmla="*/ 3413 h 160"/>
              <a:gd name="T58" fmla="*/ 108483 w 155"/>
              <a:gd name="T59" fmla="*/ 3413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5" h="160">
                <a:moveTo>
                  <a:pt x="117" y="159"/>
                </a:moveTo>
                <a:cubicBezTo>
                  <a:pt x="118" y="160"/>
                  <a:pt x="119" y="160"/>
                  <a:pt x="120" y="160"/>
                </a:cubicBezTo>
                <a:cubicBezTo>
                  <a:pt x="121" y="160"/>
                  <a:pt x="122" y="160"/>
                  <a:pt x="123" y="159"/>
                </a:cubicBezTo>
                <a:cubicBezTo>
                  <a:pt x="154" y="128"/>
                  <a:pt x="154" y="128"/>
                  <a:pt x="154" y="128"/>
                </a:cubicBezTo>
                <a:cubicBezTo>
                  <a:pt x="155" y="126"/>
                  <a:pt x="155" y="124"/>
                  <a:pt x="154" y="122"/>
                </a:cubicBezTo>
                <a:cubicBezTo>
                  <a:pt x="123" y="91"/>
                  <a:pt x="123" y="91"/>
                  <a:pt x="123" y="91"/>
                </a:cubicBezTo>
                <a:cubicBezTo>
                  <a:pt x="121" y="90"/>
                  <a:pt x="119" y="90"/>
                  <a:pt x="117" y="91"/>
                </a:cubicBezTo>
                <a:cubicBezTo>
                  <a:pt x="115" y="93"/>
                  <a:pt x="115" y="95"/>
                  <a:pt x="117" y="97"/>
                </a:cubicBezTo>
                <a:cubicBezTo>
                  <a:pt x="141" y="121"/>
                  <a:pt x="141" y="121"/>
                  <a:pt x="141" y="121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27"/>
                  <a:pt x="2" y="129"/>
                  <a:pt x="4" y="129"/>
                </a:cubicBezTo>
                <a:cubicBezTo>
                  <a:pt x="141" y="129"/>
                  <a:pt x="141" y="129"/>
                  <a:pt x="141" y="129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15" y="155"/>
                  <a:pt x="115" y="157"/>
                  <a:pt x="117" y="159"/>
                </a:cubicBezTo>
                <a:close/>
                <a:moveTo>
                  <a:pt x="32" y="1"/>
                </a:moveTo>
                <a:cubicBezTo>
                  <a:pt x="1" y="32"/>
                  <a:pt x="1" y="32"/>
                  <a:pt x="1" y="32"/>
                </a:cubicBezTo>
                <a:cubicBezTo>
                  <a:pt x="0" y="34"/>
                  <a:pt x="0" y="36"/>
                  <a:pt x="1" y="38"/>
                </a:cubicBezTo>
                <a:cubicBezTo>
                  <a:pt x="32" y="69"/>
                  <a:pt x="32" y="69"/>
                  <a:pt x="32" y="69"/>
                </a:cubicBezTo>
                <a:cubicBezTo>
                  <a:pt x="33" y="69"/>
                  <a:pt x="34" y="70"/>
                  <a:pt x="35" y="70"/>
                </a:cubicBezTo>
                <a:cubicBezTo>
                  <a:pt x="36" y="70"/>
                  <a:pt x="37" y="69"/>
                  <a:pt x="38" y="69"/>
                </a:cubicBezTo>
                <a:cubicBezTo>
                  <a:pt x="39" y="67"/>
                  <a:pt x="39" y="65"/>
                  <a:pt x="38" y="63"/>
                </a:cubicBezTo>
                <a:cubicBezTo>
                  <a:pt x="14" y="39"/>
                  <a:pt x="14" y="39"/>
                  <a:pt x="14" y="39"/>
                </a:cubicBezTo>
                <a:cubicBezTo>
                  <a:pt x="151" y="39"/>
                  <a:pt x="151" y="39"/>
                  <a:pt x="151" y="39"/>
                </a:cubicBezTo>
                <a:cubicBezTo>
                  <a:pt x="153" y="39"/>
                  <a:pt x="155" y="37"/>
                  <a:pt x="155" y="35"/>
                </a:cubicBezTo>
                <a:cubicBezTo>
                  <a:pt x="155" y="33"/>
                  <a:pt x="153" y="31"/>
                  <a:pt x="151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38" y="7"/>
                  <a:pt x="38" y="7"/>
                  <a:pt x="38" y="7"/>
                </a:cubicBezTo>
                <a:cubicBezTo>
                  <a:pt x="39" y="5"/>
                  <a:pt x="39" y="3"/>
                  <a:pt x="38" y="1"/>
                </a:cubicBezTo>
                <a:cubicBezTo>
                  <a:pt x="36" y="0"/>
                  <a:pt x="34" y="0"/>
                  <a:pt x="3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" name="Freeform 90">
            <a:extLst>
              <a:ext uri="{FF2B5EF4-FFF2-40B4-BE49-F238E27FC236}">
                <a16:creationId xmlns:a16="http://schemas.microsoft.com/office/drawing/2014/main" id="{1F5A9520-1269-4DD1-B9C3-7921FDCAD472}"/>
              </a:ext>
            </a:extLst>
          </p:cNvPr>
          <p:cNvSpPr>
            <a:spLocks noEditPoints="1"/>
          </p:cNvSpPr>
          <p:nvPr/>
        </p:nvSpPr>
        <p:spPr bwMode="auto">
          <a:xfrm>
            <a:off x="10714876" y="3326394"/>
            <a:ext cx="386594" cy="389996"/>
          </a:xfrm>
          <a:custGeom>
            <a:avLst/>
            <a:gdLst>
              <a:gd name="T0" fmla="*/ 365403 w 160"/>
              <a:gd name="T1" fmla="*/ 3413 h 160"/>
              <a:gd name="T2" fmla="*/ 324803 w 160"/>
              <a:gd name="T3" fmla="*/ 64849 h 160"/>
              <a:gd name="T4" fmla="*/ 375553 w 160"/>
              <a:gd name="T5" fmla="*/ 109220 h 160"/>
              <a:gd name="T6" fmla="*/ 382320 w 160"/>
              <a:gd name="T7" fmla="*/ 85328 h 160"/>
              <a:gd name="T8" fmla="*/ 433070 w 160"/>
              <a:gd name="T9" fmla="*/ 68263 h 160"/>
              <a:gd name="T10" fmla="*/ 514271 w 160"/>
              <a:gd name="T11" fmla="*/ 197961 h 160"/>
              <a:gd name="T12" fmla="*/ 541338 w 160"/>
              <a:gd name="T13" fmla="*/ 197961 h 160"/>
              <a:gd name="T14" fmla="*/ 433070 w 160"/>
              <a:gd name="T15" fmla="*/ 40958 h 160"/>
              <a:gd name="T16" fmla="*/ 385703 w 160"/>
              <a:gd name="T17" fmla="*/ 23892 h 160"/>
              <a:gd name="T18" fmla="*/ 274052 w 160"/>
              <a:gd name="T19" fmla="*/ 293529 h 160"/>
              <a:gd name="T20" fmla="*/ 287586 w 160"/>
              <a:gd name="T21" fmla="*/ 546100 h 160"/>
              <a:gd name="T22" fmla="*/ 537955 w 160"/>
              <a:gd name="T23" fmla="*/ 532448 h 160"/>
              <a:gd name="T24" fmla="*/ 524421 w 160"/>
              <a:gd name="T25" fmla="*/ 279876 h 160"/>
              <a:gd name="T26" fmla="*/ 274052 w 160"/>
              <a:gd name="T27" fmla="*/ 293529 h 160"/>
              <a:gd name="T28" fmla="*/ 510888 w 160"/>
              <a:gd name="T29" fmla="*/ 307181 h 160"/>
              <a:gd name="T30" fmla="*/ 301119 w 160"/>
              <a:gd name="T31" fmla="*/ 518795 h 160"/>
              <a:gd name="T32" fmla="*/ 0 w 160"/>
              <a:gd name="T33" fmla="*/ 399336 h 160"/>
              <a:gd name="T34" fmla="*/ 175935 w 160"/>
              <a:gd name="T35" fmla="*/ 505143 h 160"/>
              <a:gd name="T36" fmla="*/ 155635 w 160"/>
              <a:gd name="T37" fmla="*/ 542687 h 160"/>
              <a:gd name="T38" fmla="*/ 175935 w 160"/>
              <a:gd name="T39" fmla="*/ 542687 h 160"/>
              <a:gd name="T40" fmla="*/ 219919 w 160"/>
              <a:gd name="T41" fmla="*/ 491490 h 160"/>
              <a:gd name="T42" fmla="*/ 175935 w 160"/>
              <a:gd name="T43" fmla="*/ 440293 h 160"/>
              <a:gd name="T44" fmla="*/ 155635 w 160"/>
              <a:gd name="T45" fmla="*/ 460772 h 160"/>
              <a:gd name="T46" fmla="*/ 104884 w 160"/>
              <a:gd name="T47" fmla="*/ 477838 h 160"/>
              <a:gd name="T48" fmla="*/ 27067 w 160"/>
              <a:gd name="T49" fmla="*/ 348139 h 160"/>
              <a:gd name="T50" fmla="*/ 0 w 160"/>
              <a:gd name="T51" fmla="*/ 348139 h 160"/>
              <a:gd name="T52" fmla="*/ 250369 w 160"/>
              <a:gd name="T53" fmla="*/ 0 h 160"/>
              <a:gd name="T54" fmla="*/ 0 w 160"/>
              <a:gd name="T55" fmla="*/ 13653 h 160"/>
              <a:gd name="T56" fmla="*/ 13533 w 160"/>
              <a:gd name="T57" fmla="*/ 266224 h 160"/>
              <a:gd name="T58" fmla="*/ 263902 w 160"/>
              <a:gd name="T59" fmla="*/ 252571 h 160"/>
              <a:gd name="T60" fmla="*/ 250369 w 160"/>
              <a:gd name="T61" fmla="*/ 0 h 160"/>
              <a:gd name="T62" fmla="*/ 27067 w 160"/>
              <a:gd name="T63" fmla="*/ 238919 h 160"/>
              <a:gd name="T64" fmla="*/ 236835 w 160"/>
              <a:gd name="T65" fmla="*/ 27305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113" y="1"/>
                </a:moveTo>
                <a:cubicBezTo>
                  <a:pt x="112" y="0"/>
                  <a:pt x="109" y="0"/>
                  <a:pt x="108" y="1"/>
                </a:cubicBezTo>
                <a:cubicBezTo>
                  <a:pt x="96" y="13"/>
                  <a:pt x="96" y="13"/>
                  <a:pt x="96" y="13"/>
                </a:cubicBezTo>
                <a:cubicBezTo>
                  <a:pt x="94" y="15"/>
                  <a:pt x="94" y="17"/>
                  <a:pt x="96" y="19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09" y="32"/>
                  <a:pt x="110" y="32"/>
                  <a:pt x="111" y="32"/>
                </a:cubicBezTo>
                <a:cubicBezTo>
                  <a:pt x="112" y="32"/>
                  <a:pt x="113" y="32"/>
                  <a:pt x="113" y="31"/>
                </a:cubicBezTo>
                <a:cubicBezTo>
                  <a:pt x="115" y="30"/>
                  <a:pt x="115" y="27"/>
                  <a:pt x="113" y="25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41" y="20"/>
                  <a:pt x="152" y="31"/>
                  <a:pt x="152" y="43"/>
                </a:cubicBezTo>
                <a:cubicBezTo>
                  <a:pt x="152" y="58"/>
                  <a:pt x="152" y="58"/>
                  <a:pt x="152" y="58"/>
                </a:cubicBezTo>
                <a:cubicBezTo>
                  <a:pt x="152" y="60"/>
                  <a:pt x="154" y="62"/>
                  <a:pt x="156" y="62"/>
                </a:cubicBezTo>
                <a:cubicBezTo>
                  <a:pt x="158" y="62"/>
                  <a:pt x="160" y="60"/>
                  <a:pt x="160" y="58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26"/>
                  <a:pt x="146" y="12"/>
                  <a:pt x="128" y="12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4" y="7"/>
                  <a:pt x="114" y="7"/>
                  <a:pt x="114" y="7"/>
                </a:cubicBezTo>
                <a:cubicBezTo>
                  <a:pt x="115" y="5"/>
                  <a:pt x="115" y="3"/>
                  <a:pt x="113" y="1"/>
                </a:cubicBezTo>
                <a:close/>
                <a:moveTo>
                  <a:pt x="81" y="86"/>
                </a:moveTo>
                <a:cubicBezTo>
                  <a:pt x="81" y="156"/>
                  <a:pt x="81" y="156"/>
                  <a:pt x="81" y="156"/>
                </a:cubicBezTo>
                <a:cubicBezTo>
                  <a:pt x="81" y="158"/>
                  <a:pt x="83" y="160"/>
                  <a:pt x="8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59" y="158"/>
                  <a:pt x="159" y="156"/>
                </a:cubicBezTo>
                <a:cubicBezTo>
                  <a:pt x="159" y="86"/>
                  <a:pt x="159" y="86"/>
                  <a:pt x="159" y="86"/>
                </a:cubicBezTo>
                <a:cubicBezTo>
                  <a:pt x="159" y="84"/>
                  <a:pt x="158" y="82"/>
                  <a:pt x="155" y="82"/>
                </a:cubicBezTo>
                <a:cubicBezTo>
                  <a:pt x="85" y="82"/>
                  <a:pt x="85" y="82"/>
                  <a:pt x="85" y="82"/>
                </a:cubicBezTo>
                <a:cubicBezTo>
                  <a:pt x="83" y="82"/>
                  <a:pt x="81" y="84"/>
                  <a:pt x="81" y="86"/>
                </a:cubicBezTo>
                <a:close/>
                <a:moveTo>
                  <a:pt x="89" y="90"/>
                </a:moveTo>
                <a:cubicBezTo>
                  <a:pt x="151" y="90"/>
                  <a:pt x="151" y="90"/>
                  <a:pt x="151" y="90"/>
                </a:cubicBezTo>
                <a:cubicBezTo>
                  <a:pt x="151" y="152"/>
                  <a:pt x="151" y="152"/>
                  <a:pt x="151" y="152"/>
                </a:cubicBezTo>
                <a:cubicBezTo>
                  <a:pt x="89" y="152"/>
                  <a:pt x="89" y="152"/>
                  <a:pt x="89" y="152"/>
                </a:cubicBezTo>
                <a:lnTo>
                  <a:pt x="89" y="90"/>
                </a:lnTo>
                <a:close/>
                <a:moveTo>
                  <a:pt x="0" y="117"/>
                </a:moveTo>
                <a:cubicBezTo>
                  <a:pt x="0" y="134"/>
                  <a:pt x="14" y="148"/>
                  <a:pt x="31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5" y="155"/>
                  <a:pt x="45" y="157"/>
                  <a:pt x="46" y="159"/>
                </a:cubicBezTo>
                <a:cubicBezTo>
                  <a:pt x="47" y="160"/>
                  <a:pt x="48" y="160"/>
                  <a:pt x="49" y="160"/>
                </a:cubicBezTo>
                <a:cubicBezTo>
                  <a:pt x="50" y="160"/>
                  <a:pt x="51" y="160"/>
                  <a:pt x="52" y="159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6"/>
                  <a:pt x="65" y="145"/>
                  <a:pt x="65" y="144"/>
                </a:cubicBezTo>
                <a:cubicBezTo>
                  <a:pt x="65" y="143"/>
                  <a:pt x="65" y="142"/>
                  <a:pt x="64" y="141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0" y="127"/>
                  <a:pt x="48" y="127"/>
                  <a:pt x="46" y="129"/>
                </a:cubicBezTo>
                <a:cubicBezTo>
                  <a:pt x="45" y="130"/>
                  <a:pt x="45" y="133"/>
                  <a:pt x="46" y="135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31" y="140"/>
                  <a:pt x="31" y="140"/>
                  <a:pt x="31" y="140"/>
                </a:cubicBezTo>
                <a:cubicBezTo>
                  <a:pt x="19" y="140"/>
                  <a:pt x="8" y="129"/>
                  <a:pt x="8" y="116"/>
                </a:cubicBezTo>
                <a:cubicBezTo>
                  <a:pt x="8" y="102"/>
                  <a:pt x="8" y="102"/>
                  <a:pt x="8" y="102"/>
                </a:cubicBezTo>
                <a:cubicBezTo>
                  <a:pt x="8" y="100"/>
                  <a:pt x="6" y="98"/>
                  <a:pt x="4" y="98"/>
                </a:cubicBezTo>
                <a:cubicBezTo>
                  <a:pt x="2" y="98"/>
                  <a:pt x="0" y="100"/>
                  <a:pt x="0" y="102"/>
                </a:cubicBezTo>
                <a:cubicBezTo>
                  <a:pt x="0" y="117"/>
                  <a:pt x="0" y="117"/>
                  <a:pt x="0" y="117"/>
                </a:cubicBezTo>
                <a:close/>
                <a:moveTo>
                  <a:pt x="7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6"/>
                  <a:pt x="2" y="78"/>
                  <a:pt x="4" y="78"/>
                </a:cubicBezTo>
                <a:cubicBezTo>
                  <a:pt x="74" y="78"/>
                  <a:pt x="74" y="78"/>
                  <a:pt x="74" y="78"/>
                </a:cubicBezTo>
                <a:cubicBezTo>
                  <a:pt x="77" y="78"/>
                  <a:pt x="78" y="76"/>
                  <a:pt x="78" y="74"/>
                </a:cubicBezTo>
                <a:cubicBezTo>
                  <a:pt x="78" y="4"/>
                  <a:pt x="78" y="4"/>
                  <a:pt x="78" y="4"/>
                </a:cubicBezTo>
                <a:cubicBezTo>
                  <a:pt x="78" y="2"/>
                  <a:pt x="77" y="0"/>
                  <a:pt x="74" y="0"/>
                </a:cubicBezTo>
                <a:close/>
                <a:moveTo>
                  <a:pt x="70" y="70"/>
                </a:moveTo>
                <a:cubicBezTo>
                  <a:pt x="8" y="70"/>
                  <a:pt x="8" y="70"/>
                  <a:pt x="8" y="70"/>
                </a:cubicBezTo>
                <a:cubicBezTo>
                  <a:pt x="8" y="8"/>
                  <a:pt x="8" y="8"/>
                  <a:pt x="8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70"/>
                  <a:pt x="70" y="70"/>
                  <a:pt x="70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" name="Freeform 91">
            <a:extLst>
              <a:ext uri="{FF2B5EF4-FFF2-40B4-BE49-F238E27FC236}">
                <a16:creationId xmlns:a16="http://schemas.microsoft.com/office/drawing/2014/main" id="{5CC2CAB7-E21D-4A0B-9D3B-CDEB805E388B}"/>
              </a:ext>
            </a:extLst>
          </p:cNvPr>
          <p:cNvSpPr>
            <a:spLocks noEditPoints="1"/>
          </p:cNvSpPr>
          <p:nvPr/>
        </p:nvSpPr>
        <p:spPr bwMode="auto">
          <a:xfrm>
            <a:off x="10746181" y="5323583"/>
            <a:ext cx="386594" cy="389996"/>
          </a:xfrm>
          <a:custGeom>
            <a:avLst/>
            <a:gdLst>
              <a:gd name="T0" fmla="*/ 270669 w 160"/>
              <a:gd name="T1" fmla="*/ 546100 h 160"/>
              <a:gd name="T2" fmla="*/ 541338 w 160"/>
              <a:gd name="T3" fmla="*/ 273050 h 160"/>
              <a:gd name="T4" fmla="*/ 270669 w 160"/>
              <a:gd name="T5" fmla="*/ 0 h 160"/>
              <a:gd name="T6" fmla="*/ 0 w 160"/>
              <a:gd name="T7" fmla="*/ 273050 h 160"/>
              <a:gd name="T8" fmla="*/ 270669 w 160"/>
              <a:gd name="T9" fmla="*/ 546100 h 160"/>
              <a:gd name="T10" fmla="*/ 270669 w 160"/>
              <a:gd name="T11" fmla="*/ 27305 h 160"/>
              <a:gd name="T12" fmla="*/ 514271 w 160"/>
              <a:gd name="T13" fmla="*/ 273050 h 160"/>
              <a:gd name="T14" fmla="*/ 270669 w 160"/>
              <a:gd name="T15" fmla="*/ 518795 h 160"/>
              <a:gd name="T16" fmla="*/ 27067 w 160"/>
              <a:gd name="T17" fmla="*/ 273050 h 160"/>
              <a:gd name="T18" fmla="*/ 270669 w 160"/>
              <a:gd name="T19" fmla="*/ 27305 h 160"/>
              <a:gd name="T20" fmla="*/ 203002 w 160"/>
              <a:gd name="T21" fmla="*/ 242332 h 160"/>
              <a:gd name="T22" fmla="*/ 257136 w 160"/>
              <a:gd name="T23" fmla="*/ 187722 h 160"/>
              <a:gd name="T24" fmla="*/ 257136 w 160"/>
              <a:gd name="T25" fmla="*/ 392509 h 160"/>
              <a:gd name="T26" fmla="*/ 270669 w 160"/>
              <a:gd name="T27" fmla="*/ 406162 h 160"/>
              <a:gd name="T28" fmla="*/ 284202 w 160"/>
              <a:gd name="T29" fmla="*/ 392509 h 160"/>
              <a:gd name="T30" fmla="*/ 284202 w 160"/>
              <a:gd name="T31" fmla="*/ 187722 h 160"/>
              <a:gd name="T32" fmla="*/ 338336 w 160"/>
              <a:gd name="T33" fmla="*/ 242332 h 160"/>
              <a:gd name="T34" fmla="*/ 348486 w 160"/>
              <a:gd name="T35" fmla="*/ 245745 h 160"/>
              <a:gd name="T36" fmla="*/ 355253 w 160"/>
              <a:gd name="T37" fmla="*/ 242332 h 160"/>
              <a:gd name="T38" fmla="*/ 355253 w 160"/>
              <a:gd name="T39" fmla="*/ 221853 h 160"/>
              <a:gd name="T40" fmla="*/ 280819 w 160"/>
              <a:gd name="T41" fmla="*/ 143351 h 160"/>
              <a:gd name="T42" fmla="*/ 260519 w 160"/>
              <a:gd name="T43" fmla="*/ 143351 h 160"/>
              <a:gd name="T44" fmla="*/ 186085 w 160"/>
              <a:gd name="T45" fmla="*/ 221853 h 160"/>
              <a:gd name="T46" fmla="*/ 186085 w 160"/>
              <a:gd name="T47" fmla="*/ 242332 h 160"/>
              <a:gd name="T48" fmla="*/ 203002 w 160"/>
              <a:gd name="T49" fmla="*/ 242332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  <a:moveTo>
                  <a:pt x="60" y="71"/>
                </a:moveTo>
                <a:cubicBezTo>
                  <a:pt x="76" y="55"/>
                  <a:pt x="76" y="55"/>
                  <a:pt x="76" y="55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6" y="117"/>
                  <a:pt x="78" y="119"/>
                  <a:pt x="80" y="119"/>
                </a:cubicBezTo>
                <a:cubicBezTo>
                  <a:pt x="82" y="119"/>
                  <a:pt x="84" y="117"/>
                  <a:pt x="84" y="115"/>
                </a:cubicBezTo>
                <a:cubicBezTo>
                  <a:pt x="84" y="55"/>
                  <a:pt x="84" y="55"/>
                  <a:pt x="84" y="55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71"/>
                  <a:pt x="102" y="72"/>
                  <a:pt x="103" y="72"/>
                </a:cubicBezTo>
                <a:cubicBezTo>
                  <a:pt x="104" y="72"/>
                  <a:pt x="105" y="71"/>
                  <a:pt x="105" y="71"/>
                </a:cubicBezTo>
                <a:cubicBezTo>
                  <a:pt x="107" y="69"/>
                  <a:pt x="107" y="66"/>
                  <a:pt x="105" y="65"/>
                </a:cubicBezTo>
                <a:cubicBezTo>
                  <a:pt x="83" y="42"/>
                  <a:pt x="83" y="42"/>
                  <a:pt x="83" y="42"/>
                </a:cubicBezTo>
                <a:cubicBezTo>
                  <a:pt x="81" y="41"/>
                  <a:pt x="79" y="41"/>
                  <a:pt x="77" y="42"/>
                </a:cubicBezTo>
                <a:cubicBezTo>
                  <a:pt x="55" y="65"/>
                  <a:pt x="55" y="65"/>
                  <a:pt x="55" y="65"/>
                </a:cubicBezTo>
                <a:cubicBezTo>
                  <a:pt x="53" y="66"/>
                  <a:pt x="53" y="69"/>
                  <a:pt x="55" y="71"/>
                </a:cubicBezTo>
                <a:cubicBezTo>
                  <a:pt x="56" y="72"/>
                  <a:pt x="59" y="72"/>
                  <a:pt x="60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" name="Freeform 92">
            <a:extLst>
              <a:ext uri="{FF2B5EF4-FFF2-40B4-BE49-F238E27FC236}">
                <a16:creationId xmlns:a16="http://schemas.microsoft.com/office/drawing/2014/main" id="{70AFCF92-10E4-43E6-A55B-721706814105}"/>
              </a:ext>
            </a:extLst>
          </p:cNvPr>
          <p:cNvSpPr>
            <a:spLocks noEditPoints="1"/>
          </p:cNvSpPr>
          <p:nvPr/>
        </p:nvSpPr>
        <p:spPr bwMode="auto">
          <a:xfrm>
            <a:off x="10786259" y="4325836"/>
            <a:ext cx="295898" cy="391128"/>
          </a:xfrm>
          <a:custGeom>
            <a:avLst/>
            <a:gdLst>
              <a:gd name="T0" fmla="*/ 414338 w 122"/>
              <a:gd name="T1" fmla="*/ 479227 h 160"/>
              <a:gd name="T2" fmla="*/ 414338 w 122"/>
              <a:gd name="T3" fmla="*/ 253306 h 160"/>
              <a:gd name="T4" fmla="*/ 343018 w 122"/>
              <a:gd name="T5" fmla="*/ 184845 h 160"/>
              <a:gd name="T6" fmla="*/ 298867 w 122"/>
              <a:gd name="T7" fmla="*/ 184845 h 160"/>
              <a:gd name="T8" fmla="*/ 285282 w 122"/>
              <a:gd name="T9" fmla="*/ 198537 h 160"/>
              <a:gd name="T10" fmla="*/ 298867 w 122"/>
              <a:gd name="T11" fmla="*/ 212229 h 160"/>
              <a:gd name="T12" fmla="*/ 343018 w 122"/>
              <a:gd name="T13" fmla="*/ 212229 h 160"/>
              <a:gd name="T14" fmla="*/ 387168 w 122"/>
              <a:gd name="T15" fmla="*/ 253306 h 160"/>
              <a:gd name="T16" fmla="*/ 387168 w 122"/>
              <a:gd name="T17" fmla="*/ 479227 h 160"/>
              <a:gd name="T18" fmla="*/ 343018 w 122"/>
              <a:gd name="T19" fmla="*/ 520304 h 160"/>
              <a:gd name="T20" fmla="*/ 67924 w 122"/>
              <a:gd name="T21" fmla="*/ 520304 h 160"/>
              <a:gd name="T22" fmla="*/ 27170 w 122"/>
              <a:gd name="T23" fmla="*/ 479227 h 160"/>
              <a:gd name="T24" fmla="*/ 27170 w 122"/>
              <a:gd name="T25" fmla="*/ 253306 h 160"/>
              <a:gd name="T26" fmla="*/ 67924 w 122"/>
              <a:gd name="T27" fmla="*/ 212229 h 160"/>
              <a:gd name="T28" fmla="*/ 112075 w 122"/>
              <a:gd name="T29" fmla="*/ 212229 h 160"/>
              <a:gd name="T30" fmla="*/ 125660 w 122"/>
              <a:gd name="T31" fmla="*/ 198537 h 160"/>
              <a:gd name="T32" fmla="*/ 112075 w 122"/>
              <a:gd name="T33" fmla="*/ 184845 h 160"/>
              <a:gd name="T34" fmla="*/ 67924 w 122"/>
              <a:gd name="T35" fmla="*/ 184845 h 160"/>
              <a:gd name="T36" fmla="*/ 0 w 122"/>
              <a:gd name="T37" fmla="*/ 253306 h 160"/>
              <a:gd name="T38" fmla="*/ 0 w 122"/>
              <a:gd name="T39" fmla="*/ 479227 h 160"/>
              <a:gd name="T40" fmla="*/ 67924 w 122"/>
              <a:gd name="T41" fmla="*/ 547688 h 160"/>
              <a:gd name="T42" fmla="*/ 343018 w 122"/>
              <a:gd name="T43" fmla="*/ 547688 h 160"/>
              <a:gd name="T44" fmla="*/ 414338 w 122"/>
              <a:gd name="T45" fmla="*/ 479227 h 160"/>
              <a:gd name="T46" fmla="*/ 105283 w 122"/>
              <a:gd name="T47" fmla="*/ 116384 h 160"/>
              <a:gd name="T48" fmla="*/ 122264 w 122"/>
              <a:gd name="T49" fmla="*/ 116384 h 160"/>
              <a:gd name="T50" fmla="*/ 193584 w 122"/>
              <a:gd name="T51" fmla="*/ 47923 h 160"/>
              <a:gd name="T52" fmla="*/ 193584 w 122"/>
              <a:gd name="T53" fmla="*/ 304651 h 160"/>
              <a:gd name="T54" fmla="*/ 207169 w 122"/>
              <a:gd name="T55" fmla="*/ 318344 h 160"/>
              <a:gd name="T56" fmla="*/ 220754 w 122"/>
              <a:gd name="T57" fmla="*/ 304651 h 160"/>
              <a:gd name="T58" fmla="*/ 220754 w 122"/>
              <a:gd name="T59" fmla="*/ 47923 h 160"/>
              <a:gd name="T60" fmla="*/ 288678 w 122"/>
              <a:gd name="T61" fmla="*/ 116384 h 160"/>
              <a:gd name="T62" fmla="*/ 298867 w 122"/>
              <a:gd name="T63" fmla="*/ 119807 h 160"/>
              <a:gd name="T64" fmla="*/ 309055 w 122"/>
              <a:gd name="T65" fmla="*/ 116384 h 160"/>
              <a:gd name="T66" fmla="*/ 309055 w 122"/>
              <a:gd name="T67" fmla="*/ 99268 h 160"/>
              <a:gd name="T68" fmla="*/ 217358 w 122"/>
              <a:gd name="T69" fmla="*/ 3423 h 160"/>
              <a:gd name="T70" fmla="*/ 196980 w 122"/>
              <a:gd name="T71" fmla="*/ 3423 h 160"/>
              <a:gd name="T72" fmla="*/ 105283 w 122"/>
              <a:gd name="T73" fmla="*/ 99268 h 160"/>
              <a:gd name="T74" fmla="*/ 105283 w 122"/>
              <a:gd name="T75" fmla="*/ 116384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2" h="160">
                <a:moveTo>
                  <a:pt x="122" y="140"/>
                </a:moveTo>
                <a:cubicBezTo>
                  <a:pt x="122" y="74"/>
                  <a:pt x="122" y="74"/>
                  <a:pt x="122" y="74"/>
                </a:cubicBezTo>
                <a:cubicBezTo>
                  <a:pt x="122" y="63"/>
                  <a:pt x="113" y="54"/>
                  <a:pt x="101" y="54"/>
                </a:cubicBezTo>
                <a:cubicBezTo>
                  <a:pt x="88" y="54"/>
                  <a:pt x="88" y="54"/>
                  <a:pt x="88" y="54"/>
                </a:cubicBezTo>
                <a:cubicBezTo>
                  <a:pt x="86" y="54"/>
                  <a:pt x="84" y="56"/>
                  <a:pt x="84" y="58"/>
                </a:cubicBezTo>
                <a:cubicBezTo>
                  <a:pt x="84" y="60"/>
                  <a:pt x="86" y="62"/>
                  <a:pt x="88" y="62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08" y="62"/>
                  <a:pt x="114" y="68"/>
                  <a:pt x="114" y="74"/>
                </a:cubicBezTo>
                <a:cubicBezTo>
                  <a:pt x="114" y="140"/>
                  <a:pt x="114" y="140"/>
                  <a:pt x="114" y="140"/>
                </a:cubicBezTo>
                <a:cubicBezTo>
                  <a:pt x="114" y="147"/>
                  <a:pt x="108" y="152"/>
                  <a:pt x="101" y="152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14" y="152"/>
                  <a:pt x="8" y="147"/>
                  <a:pt x="8" y="140"/>
                </a:cubicBezTo>
                <a:cubicBezTo>
                  <a:pt x="8" y="74"/>
                  <a:pt x="8" y="74"/>
                  <a:pt x="8" y="74"/>
                </a:cubicBezTo>
                <a:cubicBezTo>
                  <a:pt x="8" y="67"/>
                  <a:pt x="14" y="62"/>
                  <a:pt x="20" y="62"/>
                </a:cubicBezTo>
                <a:cubicBezTo>
                  <a:pt x="33" y="62"/>
                  <a:pt x="33" y="62"/>
                  <a:pt x="33" y="62"/>
                </a:cubicBezTo>
                <a:cubicBezTo>
                  <a:pt x="36" y="62"/>
                  <a:pt x="37" y="60"/>
                  <a:pt x="37" y="58"/>
                </a:cubicBezTo>
                <a:cubicBezTo>
                  <a:pt x="37" y="56"/>
                  <a:pt x="36" y="54"/>
                  <a:pt x="33" y="54"/>
                </a:cubicBezTo>
                <a:cubicBezTo>
                  <a:pt x="20" y="54"/>
                  <a:pt x="20" y="54"/>
                  <a:pt x="20" y="54"/>
                </a:cubicBezTo>
                <a:cubicBezTo>
                  <a:pt x="9" y="54"/>
                  <a:pt x="0" y="63"/>
                  <a:pt x="0" y="7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13" y="160"/>
                  <a:pt x="122" y="151"/>
                  <a:pt x="122" y="140"/>
                </a:cubicBezTo>
                <a:close/>
                <a:moveTo>
                  <a:pt x="31" y="34"/>
                </a:moveTo>
                <a:cubicBezTo>
                  <a:pt x="32" y="36"/>
                  <a:pt x="35" y="36"/>
                  <a:pt x="36" y="34"/>
                </a:cubicBezTo>
                <a:cubicBezTo>
                  <a:pt x="57" y="14"/>
                  <a:pt x="57" y="14"/>
                  <a:pt x="57" y="14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1"/>
                  <a:pt x="59" y="93"/>
                  <a:pt x="61" y="93"/>
                </a:cubicBezTo>
                <a:cubicBezTo>
                  <a:pt x="63" y="93"/>
                  <a:pt x="65" y="91"/>
                  <a:pt x="65" y="89"/>
                </a:cubicBezTo>
                <a:cubicBezTo>
                  <a:pt x="65" y="14"/>
                  <a:pt x="65" y="14"/>
                  <a:pt x="65" y="14"/>
                </a:cubicBezTo>
                <a:cubicBezTo>
                  <a:pt x="85" y="34"/>
                  <a:pt x="85" y="34"/>
                  <a:pt x="85" y="34"/>
                </a:cubicBezTo>
                <a:cubicBezTo>
                  <a:pt x="86" y="35"/>
                  <a:pt x="87" y="35"/>
                  <a:pt x="88" y="35"/>
                </a:cubicBezTo>
                <a:cubicBezTo>
                  <a:pt x="89" y="35"/>
                  <a:pt x="90" y="35"/>
                  <a:pt x="91" y="34"/>
                </a:cubicBezTo>
                <a:cubicBezTo>
                  <a:pt x="93" y="33"/>
                  <a:pt x="93" y="30"/>
                  <a:pt x="91" y="29"/>
                </a:cubicBezTo>
                <a:cubicBezTo>
                  <a:pt x="64" y="1"/>
                  <a:pt x="64" y="1"/>
                  <a:pt x="64" y="1"/>
                </a:cubicBezTo>
                <a:cubicBezTo>
                  <a:pt x="62" y="0"/>
                  <a:pt x="60" y="0"/>
                  <a:pt x="58" y="1"/>
                </a:cubicBezTo>
                <a:cubicBezTo>
                  <a:pt x="31" y="29"/>
                  <a:pt x="31" y="29"/>
                  <a:pt x="31" y="29"/>
                </a:cubicBezTo>
                <a:cubicBezTo>
                  <a:pt x="29" y="30"/>
                  <a:pt x="29" y="33"/>
                  <a:pt x="31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" name="Freeform 13">
            <a:extLst>
              <a:ext uri="{FF2B5EF4-FFF2-40B4-BE49-F238E27FC236}">
                <a16:creationId xmlns:a16="http://schemas.microsoft.com/office/drawing/2014/main" id="{C7D0193B-C081-474D-B078-E53266E1CEFA}"/>
              </a:ext>
            </a:extLst>
          </p:cNvPr>
          <p:cNvSpPr>
            <a:spLocks/>
          </p:cNvSpPr>
          <p:nvPr/>
        </p:nvSpPr>
        <p:spPr bwMode="auto">
          <a:xfrm>
            <a:off x="1776210" y="5354195"/>
            <a:ext cx="387726" cy="328772"/>
          </a:xfrm>
          <a:custGeom>
            <a:avLst/>
            <a:gdLst>
              <a:gd name="T0" fmla="*/ 295215 w 160"/>
              <a:gd name="T1" fmla="*/ 368300 h 135"/>
              <a:gd name="T2" fmla="*/ 308789 w 160"/>
              <a:gd name="T3" fmla="*/ 354659 h 135"/>
              <a:gd name="T4" fmla="*/ 295215 w 160"/>
              <a:gd name="T5" fmla="*/ 341019 h 135"/>
              <a:gd name="T6" fmla="*/ 44113 w 160"/>
              <a:gd name="T7" fmla="*/ 341019 h 135"/>
              <a:gd name="T8" fmla="*/ 27146 w 160"/>
              <a:gd name="T9" fmla="*/ 323968 h 135"/>
              <a:gd name="T10" fmla="*/ 27146 w 160"/>
              <a:gd name="T11" fmla="*/ 44332 h 135"/>
              <a:gd name="T12" fmla="*/ 44113 w 160"/>
              <a:gd name="T13" fmla="*/ 27281 h 135"/>
              <a:gd name="T14" fmla="*/ 498812 w 160"/>
              <a:gd name="T15" fmla="*/ 27281 h 135"/>
              <a:gd name="T16" fmla="*/ 515779 w 160"/>
              <a:gd name="T17" fmla="*/ 44332 h 135"/>
              <a:gd name="T18" fmla="*/ 515779 w 160"/>
              <a:gd name="T19" fmla="*/ 323968 h 135"/>
              <a:gd name="T20" fmla="*/ 498812 w 160"/>
              <a:gd name="T21" fmla="*/ 341019 h 135"/>
              <a:gd name="T22" fmla="*/ 468273 w 160"/>
              <a:gd name="T23" fmla="*/ 341019 h 135"/>
              <a:gd name="T24" fmla="*/ 454700 w 160"/>
              <a:gd name="T25" fmla="*/ 354659 h 135"/>
              <a:gd name="T26" fmla="*/ 454700 w 160"/>
              <a:gd name="T27" fmla="*/ 422863 h 135"/>
              <a:gd name="T28" fmla="*/ 376654 w 160"/>
              <a:gd name="T29" fmla="*/ 344429 h 135"/>
              <a:gd name="T30" fmla="*/ 356295 w 160"/>
              <a:gd name="T31" fmla="*/ 344429 h 135"/>
              <a:gd name="T32" fmla="*/ 356295 w 160"/>
              <a:gd name="T33" fmla="*/ 364890 h 135"/>
              <a:gd name="T34" fmla="*/ 444520 w 160"/>
              <a:gd name="T35" fmla="*/ 453555 h 135"/>
              <a:gd name="T36" fmla="*/ 458093 w 160"/>
              <a:gd name="T37" fmla="*/ 460375 h 135"/>
              <a:gd name="T38" fmla="*/ 468273 w 160"/>
              <a:gd name="T39" fmla="*/ 456965 h 135"/>
              <a:gd name="T40" fmla="*/ 481846 w 160"/>
              <a:gd name="T41" fmla="*/ 436504 h 135"/>
              <a:gd name="T42" fmla="*/ 481846 w 160"/>
              <a:gd name="T43" fmla="*/ 368300 h 135"/>
              <a:gd name="T44" fmla="*/ 498812 w 160"/>
              <a:gd name="T45" fmla="*/ 368300 h 135"/>
              <a:gd name="T46" fmla="*/ 542925 w 160"/>
              <a:gd name="T47" fmla="*/ 327378 h 135"/>
              <a:gd name="T48" fmla="*/ 542925 w 160"/>
              <a:gd name="T49" fmla="*/ 44332 h 135"/>
              <a:gd name="T50" fmla="*/ 498812 w 160"/>
              <a:gd name="T51" fmla="*/ 0 h 135"/>
              <a:gd name="T52" fmla="*/ 44113 w 160"/>
              <a:gd name="T53" fmla="*/ 0 h 135"/>
              <a:gd name="T54" fmla="*/ 0 w 160"/>
              <a:gd name="T55" fmla="*/ 44332 h 135"/>
              <a:gd name="T56" fmla="*/ 0 w 160"/>
              <a:gd name="T57" fmla="*/ 323968 h 135"/>
              <a:gd name="T58" fmla="*/ 44113 w 160"/>
              <a:gd name="T59" fmla="*/ 368300 h 135"/>
              <a:gd name="T60" fmla="*/ 295215 w 160"/>
              <a:gd name="T61" fmla="*/ 368300 h 13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0" h="135">
                <a:moveTo>
                  <a:pt x="87" y="108"/>
                </a:moveTo>
                <a:cubicBezTo>
                  <a:pt x="89" y="108"/>
                  <a:pt x="91" y="106"/>
                  <a:pt x="91" y="104"/>
                </a:cubicBezTo>
                <a:cubicBezTo>
                  <a:pt x="91" y="102"/>
                  <a:pt x="89" y="100"/>
                  <a:pt x="87" y="100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10" y="100"/>
                  <a:pt x="8" y="98"/>
                  <a:pt x="8" y="95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0"/>
                  <a:pt x="10" y="8"/>
                  <a:pt x="13" y="8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3"/>
                </a:cubicBezTo>
                <a:cubicBezTo>
                  <a:pt x="152" y="95"/>
                  <a:pt x="152" y="95"/>
                  <a:pt x="152" y="95"/>
                </a:cubicBezTo>
                <a:cubicBezTo>
                  <a:pt x="152" y="98"/>
                  <a:pt x="150" y="100"/>
                  <a:pt x="147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35" y="100"/>
                  <a:pt x="134" y="102"/>
                  <a:pt x="134" y="104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09" y="100"/>
                  <a:pt x="107" y="100"/>
                  <a:pt x="105" y="101"/>
                </a:cubicBezTo>
                <a:cubicBezTo>
                  <a:pt x="104" y="103"/>
                  <a:pt x="104" y="105"/>
                  <a:pt x="105" y="107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2" y="134"/>
                  <a:pt x="134" y="135"/>
                  <a:pt x="135" y="135"/>
                </a:cubicBezTo>
                <a:cubicBezTo>
                  <a:pt x="136" y="135"/>
                  <a:pt x="137" y="134"/>
                  <a:pt x="138" y="134"/>
                </a:cubicBezTo>
                <a:cubicBezTo>
                  <a:pt x="140" y="133"/>
                  <a:pt x="142" y="131"/>
                  <a:pt x="142" y="128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7" y="108"/>
                  <a:pt x="147" y="108"/>
                  <a:pt x="147" y="108"/>
                </a:cubicBezTo>
                <a:cubicBezTo>
                  <a:pt x="154" y="108"/>
                  <a:pt x="160" y="102"/>
                  <a:pt x="160" y="96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02"/>
                  <a:pt x="6" y="108"/>
                  <a:pt x="13" y="108"/>
                </a:cubicBezTo>
                <a:cubicBezTo>
                  <a:pt x="87" y="108"/>
                  <a:pt x="87" y="108"/>
                  <a:pt x="87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CF5D65C6-F08D-4BC2-9F6B-FB6B88BA3A14}"/>
              </a:ext>
            </a:extLst>
          </p:cNvPr>
          <p:cNvSpPr>
            <a:spLocks noEditPoints="1"/>
          </p:cNvSpPr>
          <p:nvPr/>
        </p:nvSpPr>
        <p:spPr bwMode="auto">
          <a:xfrm>
            <a:off x="6751261" y="5352494"/>
            <a:ext cx="387726" cy="332174"/>
          </a:xfrm>
          <a:custGeom>
            <a:avLst/>
            <a:gdLst>
              <a:gd name="T0" fmla="*/ 437733 w 160"/>
              <a:gd name="T1" fmla="*/ 51302 h 136"/>
              <a:gd name="T2" fmla="*/ 50899 w 160"/>
              <a:gd name="T3" fmla="*/ 0 h 136"/>
              <a:gd name="T4" fmla="*/ 0 w 160"/>
              <a:gd name="T5" fmla="*/ 253090 h 136"/>
              <a:gd name="T6" fmla="*/ 64472 w 160"/>
              <a:gd name="T7" fmla="*/ 300972 h 136"/>
              <a:gd name="T8" fmla="*/ 84832 w 160"/>
              <a:gd name="T9" fmla="*/ 383055 h 136"/>
              <a:gd name="T10" fmla="*/ 98405 w 160"/>
              <a:gd name="T11" fmla="*/ 376215 h 136"/>
              <a:gd name="T12" fmla="*/ 386834 w 160"/>
              <a:gd name="T13" fmla="*/ 300972 h 136"/>
              <a:gd name="T14" fmla="*/ 156091 w 160"/>
              <a:gd name="T15" fmla="*/ 273611 h 136"/>
              <a:gd name="T16" fmla="*/ 91619 w 160"/>
              <a:gd name="T17" fmla="*/ 342013 h 136"/>
              <a:gd name="T18" fmla="*/ 78045 w 160"/>
              <a:gd name="T19" fmla="*/ 273611 h 136"/>
              <a:gd name="T20" fmla="*/ 27146 w 160"/>
              <a:gd name="T21" fmla="*/ 253090 h 136"/>
              <a:gd name="T22" fmla="*/ 50899 w 160"/>
              <a:gd name="T23" fmla="*/ 27361 h 136"/>
              <a:gd name="T24" fmla="*/ 410587 w 160"/>
              <a:gd name="T25" fmla="*/ 51302 h 136"/>
              <a:gd name="T26" fmla="*/ 386834 w 160"/>
              <a:gd name="T27" fmla="*/ 273611 h 136"/>
              <a:gd name="T28" fmla="*/ 444520 w 160"/>
              <a:gd name="T29" fmla="*/ 458298 h 136"/>
              <a:gd name="T30" fmla="*/ 464880 w 160"/>
              <a:gd name="T31" fmla="*/ 465138 h 136"/>
              <a:gd name="T32" fmla="*/ 478453 w 160"/>
              <a:gd name="T33" fmla="*/ 383055 h 136"/>
              <a:gd name="T34" fmla="*/ 542925 w 160"/>
              <a:gd name="T35" fmla="*/ 335173 h 136"/>
              <a:gd name="T36" fmla="*/ 492026 w 160"/>
              <a:gd name="T37" fmla="*/ 82083 h 136"/>
              <a:gd name="T38" fmla="*/ 492026 w 160"/>
              <a:gd name="T39" fmla="*/ 109444 h 136"/>
              <a:gd name="T40" fmla="*/ 515779 w 160"/>
              <a:gd name="T41" fmla="*/ 335173 h 136"/>
              <a:gd name="T42" fmla="*/ 464880 w 160"/>
              <a:gd name="T43" fmla="*/ 355694 h 136"/>
              <a:gd name="T44" fmla="*/ 451306 w 160"/>
              <a:gd name="T45" fmla="*/ 427517 h 136"/>
              <a:gd name="T46" fmla="*/ 386834 w 160"/>
              <a:gd name="T47" fmla="*/ 359114 h 136"/>
              <a:gd name="T48" fmla="*/ 169664 w 160"/>
              <a:gd name="T49" fmla="*/ 372794 h 136"/>
              <a:gd name="T50" fmla="*/ 380048 w 160"/>
              <a:gd name="T51" fmla="*/ 386475 h 136"/>
              <a:gd name="T52" fmla="*/ 220563 w 160"/>
              <a:gd name="T53" fmla="*/ 140225 h 136"/>
              <a:gd name="T54" fmla="*/ 220563 w 160"/>
              <a:gd name="T55" fmla="*/ 171007 h 136"/>
              <a:gd name="T56" fmla="*/ 220563 w 160"/>
              <a:gd name="T57" fmla="*/ 140225 h 136"/>
              <a:gd name="T58" fmla="*/ 288429 w 160"/>
              <a:gd name="T59" fmla="*/ 157326 h 136"/>
              <a:gd name="T60" fmla="*/ 257889 w 160"/>
              <a:gd name="T61" fmla="*/ 157326 h 136"/>
              <a:gd name="T62" fmla="*/ 166271 w 160"/>
              <a:gd name="T63" fmla="*/ 140225 h 136"/>
              <a:gd name="T64" fmla="*/ 166271 w 160"/>
              <a:gd name="T65" fmla="*/ 171007 h 136"/>
              <a:gd name="T66" fmla="*/ 166271 w 160"/>
              <a:gd name="T67" fmla="*/ 140225 h 1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36">
                <a:moveTo>
                  <a:pt x="129" y="74"/>
                </a:moveTo>
                <a:cubicBezTo>
                  <a:pt x="129" y="15"/>
                  <a:pt x="129" y="15"/>
                  <a:pt x="129" y="15"/>
                </a:cubicBezTo>
                <a:cubicBezTo>
                  <a:pt x="129" y="7"/>
                  <a:pt x="122" y="0"/>
                  <a:pt x="114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2"/>
                  <a:pt x="7" y="88"/>
                  <a:pt x="15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9" y="109"/>
                  <a:pt x="22" y="112"/>
                  <a:pt x="25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7" y="112"/>
                  <a:pt x="28" y="111"/>
                  <a:pt x="29" y="110"/>
                </a:cubicBezTo>
                <a:cubicBezTo>
                  <a:pt x="48" y="88"/>
                  <a:pt x="48" y="88"/>
                  <a:pt x="48" y="88"/>
                </a:cubicBezTo>
                <a:cubicBezTo>
                  <a:pt x="114" y="88"/>
                  <a:pt x="114" y="88"/>
                  <a:pt x="114" y="88"/>
                </a:cubicBezTo>
                <a:cubicBezTo>
                  <a:pt x="122" y="88"/>
                  <a:pt x="129" y="82"/>
                  <a:pt x="129" y="74"/>
                </a:cubicBezTo>
                <a:close/>
                <a:moveTo>
                  <a:pt x="46" y="80"/>
                </a:moveTo>
                <a:cubicBezTo>
                  <a:pt x="45" y="80"/>
                  <a:pt x="44" y="81"/>
                  <a:pt x="43" y="82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7" y="84"/>
                  <a:pt x="27" y="84"/>
                  <a:pt x="27" y="84"/>
                </a:cubicBezTo>
                <a:cubicBezTo>
                  <a:pt x="27" y="82"/>
                  <a:pt x="25" y="80"/>
                  <a:pt x="23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11" y="80"/>
                  <a:pt x="8" y="77"/>
                  <a:pt x="8" y="74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1"/>
                  <a:pt x="11" y="8"/>
                  <a:pt x="15" y="8"/>
                </a:cubicBezTo>
                <a:cubicBezTo>
                  <a:pt x="114" y="8"/>
                  <a:pt x="114" y="8"/>
                  <a:pt x="114" y="8"/>
                </a:cubicBezTo>
                <a:cubicBezTo>
                  <a:pt x="118" y="8"/>
                  <a:pt x="121" y="11"/>
                  <a:pt x="121" y="15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7"/>
                  <a:pt x="118" y="80"/>
                  <a:pt x="114" y="80"/>
                </a:cubicBezTo>
                <a:cubicBezTo>
                  <a:pt x="46" y="80"/>
                  <a:pt x="46" y="80"/>
                  <a:pt x="46" y="80"/>
                </a:cubicBezTo>
                <a:close/>
                <a:moveTo>
                  <a:pt x="131" y="134"/>
                </a:moveTo>
                <a:cubicBezTo>
                  <a:pt x="132" y="135"/>
                  <a:pt x="133" y="136"/>
                  <a:pt x="135" y="136"/>
                </a:cubicBezTo>
                <a:cubicBezTo>
                  <a:pt x="136" y="136"/>
                  <a:pt x="136" y="136"/>
                  <a:pt x="137" y="136"/>
                </a:cubicBezTo>
                <a:cubicBezTo>
                  <a:pt x="140" y="135"/>
                  <a:pt x="141" y="133"/>
                  <a:pt x="141" y="130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53" y="112"/>
                  <a:pt x="160" y="106"/>
                  <a:pt x="160" y="98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160" y="31"/>
                  <a:pt x="153" y="24"/>
                  <a:pt x="145" y="24"/>
                </a:cubicBezTo>
                <a:cubicBezTo>
                  <a:pt x="143" y="24"/>
                  <a:pt x="141" y="26"/>
                  <a:pt x="141" y="28"/>
                </a:cubicBezTo>
                <a:cubicBezTo>
                  <a:pt x="141" y="30"/>
                  <a:pt x="143" y="32"/>
                  <a:pt x="145" y="32"/>
                </a:cubicBezTo>
                <a:cubicBezTo>
                  <a:pt x="149" y="32"/>
                  <a:pt x="152" y="35"/>
                  <a:pt x="152" y="39"/>
                </a:cubicBezTo>
                <a:cubicBezTo>
                  <a:pt x="152" y="98"/>
                  <a:pt x="152" y="98"/>
                  <a:pt x="152" y="98"/>
                </a:cubicBezTo>
                <a:cubicBezTo>
                  <a:pt x="152" y="101"/>
                  <a:pt x="149" y="104"/>
                  <a:pt x="145" y="104"/>
                </a:cubicBezTo>
                <a:cubicBezTo>
                  <a:pt x="137" y="104"/>
                  <a:pt x="137" y="104"/>
                  <a:pt x="137" y="104"/>
                </a:cubicBezTo>
                <a:cubicBezTo>
                  <a:pt x="135" y="104"/>
                  <a:pt x="133" y="106"/>
                  <a:pt x="133" y="109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6" y="105"/>
                  <a:pt x="115" y="105"/>
                  <a:pt x="114" y="105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1" y="105"/>
                  <a:pt x="50" y="106"/>
                  <a:pt x="50" y="109"/>
                </a:cubicBezTo>
                <a:cubicBezTo>
                  <a:pt x="50" y="111"/>
                  <a:pt x="51" y="113"/>
                  <a:pt x="54" y="113"/>
                </a:cubicBezTo>
                <a:cubicBezTo>
                  <a:pt x="112" y="113"/>
                  <a:pt x="112" y="113"/>
                  <a:pt x="112" y="113"/>
                </a:cubicBezTo>
                <a:lnTo>
                  <a:pt x="131" y="134"/>
                </a:lnTo>
                <a:close/>
                <a:moveTo>
                  <a:pt x="65" y="41"/>
                </a:moveTo>
                <a:cubicBezTo>
                  <a:pt x="67" y="41"/>
                  <a:pt x="69" y="43"/>
                  <a:pt x="69" y="46"/>
                </a:cubicBezTo>
                <a:cubicBezTo>
                  <a:pt x="69" y="48"/>
                  <a:pt x="67" y="50"/>
                  <a:pt x="65" y="50"/>
                </a:cubicBezTo>
                <a:cubicBezTo>
                  <a:pt x="62" y="50"/>
                  <a:pt x="60" y="48"/>
                  <a:pt x="60" y="46"/>
                </a:cubicBezTo>
                <a:cubicBezTo>
                  <a:pt x="60" y="43"/>
                  <a:pt x="62" y="41"/>
                  <a:pt x="65" y="41"/>
                </a:cubicBezTo>
                <a:close/>
                <a:moveTo>
                  <a:pt x="80" y="41"/>
                </a:moveTo>
                <a:cubicBezTo>
                  <a:pt x="83" y="41"/>
                  <a:pt x="85" y="43"/>
                  <a:pt x="85" y="46"/>
                </a:cubicBezTo>
                <a:cubicBezTo>
                  <a:pt x="85" y="48"/>
                  <a:pt x="83" y="50"/>
                  <a:pt x="80" y="50"/>
                </a:cubicBezTo>
                <a:cubicBezTo>
                  <a:pt x="78" y="50"/>
                  <a:pt x="76" y="48"/>
                  <a:pt x="76" y="46"/>
                </a:cubicBezTo>
                <a:cubicBezTo>
                  <a:pt x="76" y="43"/>
                  <a:pt x="78" y="41"/>
                  <a:pt x="80" y="41"/>
                </a:cubicBezTo>
                <a:close/>
                <a:moveTo>
                  <a:pt x="49" y="41"/>
                </a:moveTo>
                <a:cubicBezTo>
                  <a:pt x="51" y="41"/>
                  <a:pt x="53" y="43"/>
                  <a:pt x="53" y="46"/>
                </a:cubicBezTo>
                <a:cubicBezTo>
                  <a:pt x="53" y="48"/>
                  <a:pt x="51" y="50"/>
                  <a:pt x="49" y="50"/>
                </a:cubicBezTo>
                <a:cubicBezTo>
                  <a:pt x="46" y="50"/>
                  <a:pt x="44" y="48"/>
                  <a:pt x="44" y="46"/>
                </a:cubicBezTo>
                <a:cubicBezTo>
                  <a:pt x="44" y="43"/>
                  <a:pt x="46" y="41"/>
                  <a:pt x="49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" name="Freeform 48">
            <a:extLst>
              <a:ext uri="{FF2B5EF4-FFF2-40B4-BE49-F238E27FC236}">
                <a16:creationId xmlns:a16="http://schemas.microsoft.com/office/drawing/2014/main" id="{4DA44432-EB60-4A00-B915-8DD89CB92392}"/>
              </a:ext>
            </a:extLst>
          </p:cNvPr>
          <p:cNvSpPr>
            <a:spLocks noEditPoints="1"/>
          </p:cNvSpPr>
          <p:nvPr/>
        </p:nvSpPr>
        <p:spPr bwMode="auto">
          <a:xfrm>
            <a:off x="6766501" y="3367775"/>
            <a:ext cx="387726" cy="307234"/>
          </a:xfrm>
          <a:custGeom>
            <a:avLst/>
            <a:gdLst>
              <a:gd name="T0" fmla="*/ 234136 w 160"/>
              <a:gd name="T1" fmla="*/ 416555 h 126"/>
              <a:gd name="T2" fmla="*/ 305395 w 160"/>
              <a:gd name="T3" fmla="*/ 406312 h 126"/>
              <a:gd name="T4" fmla="*/ 312182 w 160"/>
              <a:gd name="T5" fmla="*/ 402898 h 126"/>
              <a:gd name="T6" fmla="*/ 397014 w 160"/>
              <a:gd name="T7" fmla="*/ 430213 h 126"/>
              <a:gd name="T8" fmla="*/ 498812 w 160"/>
              <a:gd name="T9" fmla="*/ 385826 h 126"/>
              <a:gd name="T10" fmla="*/ 542925 w 160"/>
              <a:gd name="T11" fmla="*/ 283394 h 126"/>
              <a:gd name="T12" fmla="*/ 498812 w 160"/>
              <a:gd name="T13" fmla="*/ 177548 h 126"/>
              <a:gd name="T14" fmla="*/ 458093 w 160"/>
              <a:gd name="T15" fmla="*/ 146819 h 126"/>
              <a:gd name="T16" fmla="*/ 458093 w 160"/>
              <a:gd name="T17" fmla="*/ 146819 h 126"/>
              <a:gd name="T18" fmla="*/ 234136 w 160"/>
              <a:gd name="T19" fmla="*/ 0 h 126"/>
              <a:gd name="T20" fmla="*/ 0 w 160"/>
              <a:gd name="T21" fmla="*/ 208278 h 126"/>
              <a:gd name="T22" fmla="*/ 47506 w 160"/>
              <a:gd name="T23" fmla="*/ 331196 h 126"/>
              <a:gd name="T24" fmla="*/ 20360 w 160"/>
              <a:gd name="T25" fmla="*/ 361925 h 126"/>
              <a:gd name="T26" fmla="*/ 10180 w 160"/>
              <a:gd name="T27" fmla="*/ 385826 h 126"/>
              <a:gd name="T28" fmla="*/ 27146 w 160"/>
              <a:gd name="T29" fmla="*/ 399484 h 126"/>
              <a:gd name="T30" fmla="*/ 115372 w 160"/>
              <a:gd name="T31" fmla="*/ 385826 h 126"/>
              <a:gd name="T32" fmla="*/ 234136 w 160"/>
              <a:gd name="T33" fmla="*/ 416555 h 126"/>
              <a:gd name="T34" fmla="*/ 515779 w 160"/>
              <a:gd name="T35" fmla="*/ 283394 h 126"/>
              <a:gd name="T36" fmla="*/ 481846 w 160"/>
              <a:gd name="T37" fmla="*/ 365340 h 126"/>
              <a:gd name="T38" fmla="*/ 397014 w 160"/>
              <a:gd name="T39" fmla="*/ 402898 h 126"/>
              <a:gd name="T40" fmla="*/ 312182 w 160"/>
              <a:gd name="T41" fmla="*/ 365340 h 126"/>
              <a:gd name="T42" fmla="*/ 312182 w 160"/>
              <a:gd name="T43" fmla="*/ 198035 h 126"/>
              <a:gd name="T44" fmla="*/ 397014 w 160"/>
              <a:gd name="T45" fmla="*/ 160476 h 126"/>
              <a:gd name="T46" fmla="*/ 481846 w 160"/>
              <a:gd name="T47" fmla="*/ 198035 h 126"/>
              <a:gd name="T48" fmla="*/ 515779 w 160"/>
              <a:gd name="T49" fmla="*/ 283394 h 126"/>
              <a:gd name="T50" fmla="*/ 108585 w 160"/>
              <a:gd name="T51" fmla="*/ 358511 h 126"/>
              <a:gd name="T52" fmla="*/ 50899 w 160"/>
              <a:gd name="T53" fmla="*/ 375583 h 126"/>
              <a:gd name="T54" fmla="*/ 74652 w 160"/>
              <a:gd name="T55" fmla="*/ 334610 h 126"/>
              <a:gd name="T56" fmla="*/ 71259 w 160"/>
              <a:gd name="T57" fmla="*/ 320953 h 126"/>
              <a:gd name="T58" fmla="*/ 27146 w 160"/>
              <a:gd name="T59" fmla="*/ 208278 h 126"/>
              <a:gd name="T60" fmla="*/ 234136 w 160"/>
              <a:gd name="T61" fmla="*/ 27315 h 126"/>
              <a:gd name="T62" fmla="*/ 424160 w 160"/>
              <a:gd name="T63" fmla="*/ 136576 h 126"/>
              <a:gd name="T64" fmla="*/ 397014 w 160"/>
              <a:gd name="T65" fmla="*/ 133161 h 126"/>
              <a:gd name="T66" fmla="*/ 291822 w 160"/>
              <a:gd name="T67" fmla="*/ 177548 h 126"/>
              <a:gd name="T68" fmla="*/ 288429 w 160"/>
              <a:gd name="T69" fmla="*/ 382412 h 126"/>
              <a:gd name="T70" fmla="*/ 234136 w 160"/>
              <a:gd name="T71" fmla="*/ 389240 h 126"/>
              <a:gd name="T72" fmla="*/ 122158 w 160"/>
              <a:gd name="T73" fmla="*/ 358511 h 126"/>
              <a:gd name="T74" fmla="*/ 108585 w 160"/>
              <a:gd name="T75" fmla="*/ 358511 h 126"/>
              <a:gd name="T76" fmla="*/ 363081 w 160"/>
              <a:gd name="T77" fmla="*/ 276566 h 126"/>
              <a:gd name="T78" fmla="*/ 342721 w 160"/>
              <a:gd name="T79" fmla="*/ 276566 h 126"/>
              <a:gd name="T80" fmla="*/ 342721 w 160"/>
              <a:gd name="T81" fmla="*/ 297052 h 126"/>
              <a:gd name="T82" fmla="*/ 369868 w 160"/>
              <a:gd name="T83" fmla="*/ 320953 h 126"/>
              <a:gd name="T84" fmla="*/ 380048 w 160"/>
              <a:gd name="T85" fmla="*/ 324367 h 126"/>
              <a:gd name="T86" fmla="*/ 390227 w 160"/>
              <a:gd name="T87" fmla="*/ 320953 h 126"/>
              <a:gd name="T88" fmla="*/ 447913 w 160"/>
              <a:gd name="T89" fmla="*/ 262908 h 126"/>
              <a:gd name="T90" fmla="*/ 447913 w 160"/>
              <a:gd name="T91" fmla="*/ 242422 h 126"/>
              <a:gd name="T92" fmla="*/ 430947 w 160"/>
              <a:gd name="T93" fmla="*/ 242422 h 126"/>
              <a:gd name="T94" fmla="*/ 380048 w 160"/>
              <a:gd name="T95" fmla="*/ 293637 h 126"/>
              <a:gd name="T96" fmla="*/ 363081 w 160"/>
              <a:gd name="T97" fmla="*/ 276566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26">
                <a:moveTo>
                  <a:pt x="69" y="122"/>
                </a:moveTo>
                <a:cubicBezTo>
                  <a:pt x="76" y="122"/>
                  <a:pt x="83" y="121"/>
                  <a:pt x="90" y="119"/>
                </a:cubicBezTo>
                <a:cubicBezTo>
                  <a:pt x="91" y="119"/>
                  <a:pt x="91" y="118"/>
                  <a:pt x="92" y="118"/>
                </a:cubicBezTo>
                <a:cubicBezTo>
                  <a:pt x="99" y="123"/>
                  <a:pt x="108" y="126"/>
                  <a:pt x="117" y="126"/>
                </a:cubicBezTo>
                <a:cubicBezTo>
                  <a:pt x="128" y="126"/>
                  <a:pt x="139" y="121"/>
                  <a:pt x="147" y="113"/>
                </a:cubicBezTo>
                <a:cubicBezTo>
                  <a:pt x="155" y="105"/>
                  <a:pt x="160" y="94"/>
                  <a:pt x="160" y="83"/>
                </a:cubicBezTo>
                <a:cubicBezTo>
                  <a:pt x="160" y="71"/>
                  <a:pt x="156" y="60"/>
                  <a:pt x="147" y="52"/>
                </a:cubicBezTo>
                <a:cubicBezTo>
                  <a:pt x="144" y="48"/>
                  <a:pt x="139" y="45"/>
                  <a:pt x="135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6" y="17"/>
                  <a:pt x="99" y="0"/>
                  <a:pt x="69" y="0"/>
                </a:cubicBezTo>
                <a:cubicBezTo>
                  <a:pt x="31" y="0"/>
                  <a:pt x="0" y="27"/>
                  <a:pt x="0" y="61"/>
                </a:cubicBezTo>
                <a:cubicBezTo>
                  <a:pt x="0" y="74"/>
                  <a:pt x="5" y="87"/>
                  <a:pt x="14" y="97"/>
                </a:cubicBezTo>
                <a:cubicBezTo>
                  <a:pt x="12" y="101"/>
                  <a:pt x="9" y="104"/>
                  <a:pt x="6" y="106"/>
                </a:cubicBezTo>
                <a:cubicBezTo>
                  <a:pt x="4" y="108"/>
                  <a:pt x="3" y="110"/>
                  <a:pt x="3" y="113"/>
                </a:cubicBezTo>
                <a:cubicBezTo>
                  <a:pt x="4" y="115"/>
                  <a:pt x="6" y="117"/>
                  <a:pt x="8" y="117"/>
                </a:cubicBezTo>
                <a:cubicBezTo>
                  <a:pt x="14" y="118"/>
                  <a:pt x="24" y="118"/>
                  <a:pt x="34" y="113"/>
                </a:cubicBezTo>
                <a:cubicBezTo>
                  <a:pt x="44" y="119"/>
                  <a:pt x="56" y="122"/>
                  <a:pt x="69" y="122"/>
                </a:cubicBezTo>
                <a:close/>
                <a:moveTo>
                  <a:pt x="152" y="83"/>
                </a:moveTo>
                <a:cubicBezTo>
                  <a:pt x="152" y="92"/>
                  <a:pt x="148" y="101"/>
                  <a:pt x="142" y="107"/>
                </a:cubicBezTo>
                <a:cubicBezTo>
                  <a:pt x="135" y="114"/>
                  <a:pt x="126" y="118"/>
                  <a:pt x="117" y="118"/>
                </a:cubicBezTo>
                <a:cubicBezTo>
                  <a:pt x="107" y="118"/>
                  <a:pt x="99" y="114"/>
                  <a:pt x="92" y="107"/>
                </a:cubicBezTo>
                <a:cubicBezTo>
                  <a:pt x="78" y="94"/>
                  <a:pt x="78" y="71"/>
                  <a:pt x="92" y="58"/>
                </a:cubicBezTo>
                <a:cubicBezTo>
                  <a:pt x="99" y="51"/>
                  <a:pt x="107" y="47"/>
                  <a:pt x="117" y="47"/>
                </a:cubicBezTo>
                <a:cubicBezTo>
                  <a:pt x="126" y="47"/>
                  <a:pt x="135" y="51"/>
                  <a:pt x="142" y="58"/>
                </a:cubicBezTo>
                <a:cubicBezTo>
                  <a:pt x="148" y="64"/>
                  <a:pt x="152" y="73"/>
                  <a:pt x="152" y="83"/>
                </a:cubicBezTo>
                <a:close/>
                <a:moveTo>
                  <a:pt x="32" y="105"/>
                </a:moveTo>
                <a:cubicBezTo>
                  <a:pt x="26" y="109"/>
                  <a:pt x="20" y="110"/>
                  <a:pt x="15" y="110"/>
                </a:cubicBezTo>
                <a:cubicBezTo>
                  <a:pt x="18" y="106"/>
                  <a:pt x="20" y="103"/>
                  <a:pt x="22" y="98"/>
                </a:cubicBezTo>
                <a:cubicBezTo>
                  <a:pt x="23" y="97"/>
                  <a:pt x="22" y="95"/>
                  <a:pt x="21" y="94"/>
                </a:cubicBezTo>
                <a:cubicBezTo>
                  <a:pt x="13" y="84"/>
                  <a:pt x="8" y="73"/>
                  <a:pt x="8" y="61"/>
                </a:cubicBezTo>
                <a:cubicBezTo>
                  <a:pt x="8" y="32"/>
                  <a:pt x="35" y="8"/>
                  <a:pt x="69" y="8"/>
                </a:cubicBezTo>
                <a:cubicBezTo>
                  <a:pt x="94" y="8"/>
                  <a:pt x="115" y="21"/>
                  <a:pt x="125" y="40"/>
                </a:cubicBezTo>
                <a:cubicBezTo>
                  <a:pt x="122" y="40"/>
                  <a:pt x="120" y="39"/>
                  <a:pt x="117" y="39"/>
                </a:cubicBezTo>
                <a:cubicBezTo>
                  <a:pt x="105" y="39"/>
                  <a:pt x="94" y="44"/>
                  <a:pt x="86" y="52"/>
                </a:cubicBezTo>
                <a:cubicBezTo>
                  <a:pt x="70" y="68"/>
                  <a:pt x="69" y="95"/>
                  <a:pt x="85" y="112"/>
                </a:cubicBezTo>
                <a:cubicBezTo>
                  <a:pt x="80" y="113"/>
                  <a:pt x="74" y="114"/>
                  <a:pt x="69" y="114"/>
                </a:cubicBezTo>
                <a:cubicBezTo>
                  <a:pt x="57" y="114"/>
                  <a:pt x="45" y="111"/>
                  <a:pt x="36" y="105"/>
                </a:cubicBezTo>
                <a:cubicBezTo>
                  <a:pt x="34" y="104"/>
                  <a:pt x="33" y="104"/>
                  <a:pt x="32" y="105"/>
                </a:cubicBezTo>
                <a:close/>
                <a:moveTo>
                  <a:pt x="107" y="81"/>
                </a:moveTo>
                <a:cubicBezTo>
                  <a:pt x="106" y="80"/>
                  <a:pt x="103" y="80"/>
                  <a:pt x="101" y="81"/>
                </a:cubicBezTo>
                <a:cubicBezTo>
                  <a:pt x="100" y="83"/>
                  <a:pt x="100" y="85"/>
                  <a:pt x="101" y="87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10" y="95"/>
                  <a:pt x="111" y="95"/>
                  <a:pt x="112" y="95"/>
                </a:cubicBezTo>
                <a:cubicBezTo>
                  <a:pt x="113" y="95"/>
                  <a:pt x="114" y="95"/>
                  <a:pt x="115" y="94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4" y="75"/>
                  <a:pt x="134" y="73"/>
                  <a:pt x="132" y="71"/>
                </a:cubicBezTo>
                <a:cubicBezTo>
                  <a:pt x="131" y="69"/>
                  <a:pt x="128" y="69"/>
                  <a:pt x="127" y="71"/>
                </a:cubicBezTo>
                <a:cubicBezTo>
                  <a:pt x="112" y="86"/>
                  <a:pt x="112" y="86"/>
                  <a:pt x="112" y="86"/>
                </a:cubicBezTo>
                <a:lnTo>
                  <a:pt x="107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" name="Freeform 57">
            <a:extLst>
              <a:ext uri="{FF2B5EF4-FFF2-40B4-BE49-F238E27FC236}">
                <a16:creationId xmlns:a16="http://schemas.microsoft.com/office/drawing/2014/main" id="{F8B19BAD-7C45-4FF6-9DAB-8D6CCAEF83DA}"/>
              </a:ext>
            </a:extLst>
          </p:cNvPr>
          <p:cNvSpPr>
            <a:spLocks noEditPoints="1"/>
          </p:cNvSpPr>
          <p:nvPr/>
        </p:nvSpPr>
        <p:spPr bwMode="auto">
          <a:xfrm>
            <a:off x="5756245" y="4349078"/>
            <a:ext cx="387726" cy="344644"/>
          </a:xfrm>
          <a:custGeom>
            <a:avLst/>
            <a:gdLst>
              <a:gd name="T0" fmla="*/ 542925 w 160"/>
              <a:gd name="T1" fmla="*/ 243011 h 141"/>
              <a:gd name="T2" fmla="*/ 271463 w 160"/>
              <a:gd name="T3" fmla="*/ 0 h 141"/>
              <a:gd name="T4" fmla="*/ 0 w 160"/>
              <a:gd name="T5" fmla="*/ 243011 h 141"/>
              <a:gd name="T6" fmla="*/ 54293 w 160"/>
              <a:gd name="T7" fmla="*/ 386765 h 141"/>
              <a:gd name="T8" fmla="*/ 23753 w 160"/>
              <a:gd name="T9" fmla="*/ 427837 h 141"/>
              <a:gd name="T10" fmla="*/ 13573 w 160"/>
              <a:gd name="T11" fmla="*/ 448373 h 141"/>
              <a:gd name="T12" fmla="*/ 30540 w 160"/>
              <a:gd name="T13" fmla="*/ 465487 h 141"/>
              <a:gd name="T14" fmla="*/ 57686 w 160"/>
              <a:gd name="T15" fmla="*/ 465487 h 141"/>
              <a:gd name="T16" fmla="*/ 132338 w 160"/>
              <a:gd name="T17" fmla="*/ 448373 h 141"/>
              <a:gd name="T18" fmla="*/ 271463 w 160"/>
              <a:gd name="T19" fmla="*/ 482600 h 141"/>
              <a:gd name="T20" fmla="*/ 542925 w 160"/>
              <a:gd name="T21" fmla="*/ 243011 h 141"/>
              <a:gd name="T22" fmla="*/ 271463 w 160"/>
              <a:gd name="T23" fmla="*/ 455218 h 141"/>
              <a:gd name="T24" fmla="*/ 139125 w 160"/>
              <a:gd name="T25" fmla="*/ 420991 h 141"/>
              <a:gd name="T26" fmla="*/ 132338 w 160"/>
              <a:gd name="T27" fmla="*/ 420991 h 141"/>
              <a:gd name="T28" fmla="*/ 125551 w 160"/>
              <a:gd name="T29" fmla="*/ 420991 h 141"/>
              <a:gd name="T30" fmla="*/ 50899 w 160"/>
              <a:gd name="T31" fmla="*/ 438105 h 141"/>
              <a:gd name="T32" fmla="*/ 84832 w 160"/>
              <a:gd name="T33" fmla="*/ 390187 h 141"/>
              <a:gd name="T34" fmla="*/ 81439 w 160"/>
              <a:gd name="T35" fmla="*/ 376496 h 141"/>
              <a:gd name="T36" fmla="*/ 27146 w 160"/>
              <a:gd name="T37" fmla="*/ 243011 h 141"/>
              <a:gd name="T38" fmla="*/ 271463 w 160"/>
              <a:gd name="T39" fmla="*/ 27382 h 141"/>
              <a:gd name="T40" fmla="*/ 515779 w 160"/>
              <a:gd name="T41" fmla="*/ 243011 h 141"/>
              <a:gd name="T42" fmla="*/ 271463 w 160"/>
              <a:gd name="T43" fmla="*/ 455218 h 141"/>
              <a:gd name="T44" fmla="*/ 322362 w 160"/>
              <a:gd name="T45" fmla="*/ 140330 h 141"/>
              <a:gd name="T46" fmla="*/ 271463 w 160"/>
              <a:gd name="T47" fmla="*/ 157444 h 141"/>
              <a:gd name="T48" fmla="*/ 220563 w 160"/>
              <a:gd name="T49" fmla="*/ 140330 h 141"/>
              <a:gd name="T50" fmla="*/ 166271 w 160"/>
              <a:gd name="T51" fmla="*/ 164289 h 141"/>
              <a:gd name="T52" fmla="*/ 142518 w 160"/>
              <a:gd name="T53" fmla="*/ 219052 h 141"/>
              <a:gd name="T54" fmla="*/ 166271 w 160"/>
              <a:gd name="T55" fmla="*/ 273816 h 141"/>
              <a:gd name="T56" fmla="*/ 254496 w 160"/>
              <a:gd name="T57" fmla="*/ 366228 h 141"/>
              <a:gd name="T58" fmla="*/ 271463 w 160"/>
              <a:gd name="T59" fmla="*/ 373074 h 141"/>
              <a:gd name="T60" fmla="*/ 288429 w 160"/>
              <a:gd name="T61" fmla="*/ 366228 h 141"/>
              <a:gd name="T62" fmla="*/ 376654 w 160"/>
              <a:gd name="T63" fmla="*/ 273816 h 141"/>
              <a:gd name="T64" fmla="*/ 400407 w 160"/>
              <a:gd name="T65" fmla="*/ 219052 h 141"/>
              <a:gd name="T66" fmla="*/ 376654 w 160"/>
              <a:gd name="T67" fmla="*/ 164289 h 141"/>
              <a:gd name="T68" fmla="*/ 322362 w 160"/>
              <a:gd name="T69" fmla="*/ 140330 h 141"/>
              <a:gd name="T70" fmla="*/ 356295 w 160"/>
              <a:gd name="T71" fmla="*/ 256702 h 141"/>
              <a:gd name="T72" fmla="*/ 271463 w 160"/>
              <a:gd name="T73" fmla="*/ 342270 h 141"/>
              <a:gd name="T74" fmla="*/ 186630 w 160"/>
              <a:gd name="T75" fmla="*/ 256702 h 141"/>
              <a:gd name="T76" fmla="*/ 169664 w 160"/>
              <a:gd name="T77" fmla="*/ 219052 h 141"/>
              <a:gd name="T78" fmla="*/ 186630 w 160"/>
              <a:gd name="T79" fmla="*/ 181403 h 141"/>
              <a:gd name="T80" fmla="*/ 220563 w 160"/>
              <a:gd name="T81" fmla="*/ 167712 h 141"/>
              <a:gd name="T82" fmla="*/ 257889 w 160"/>
              <a:gd name="T83" fmla="*/ 181403 h 141"/>
              <a:gd name="T84" fmla="*/ 261283 w 160"/>
              <a:gd name="T85" fmla="*/ 184826 h 141"/>
              <a:gd name="T86" fmla="*/ 271463 w 160"/>
              <a:gd name="T87" fmla="*/ 191671 h 141"/>
              <a:gd name="T88" fmla="*/ 281642 w 160"/>
              <a:gd name="T89" fmla="*/ 184826 h 141"/>
              <a:gd name="T90" fmla="*/ 285036 w 160"/>
              <a:gd name="T91" fmla="*/ 181403 h 141"/>
              <a:gd name="T92" fmla="*/ 322362 w 160"/>
              <a:gd name="T93" fmla="*/ 167712 h 141"/>
              <a:gd name="T94" fmla="*/ 356295 w 160"/>
              <a:gd name="T95" fmla="*/ 181403 h 141"/>
              <a:gd name="T96" fmla="*/ 373261 w 160"/>
              <a:gd name="T97" fmla="*/ 219052 h 141"/>
              <a:gd name="T98" fmla="*/ 356295 w 160"/>
              <a:gd name="T99" fmla="*/ 256702 h 14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41">
                <a:moveTo>
                  <a:pt x="160" y="71"/>
                </a:move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ubicBezTo>
                  <a:pt x="51" y="138"/>
                  <a:pt x="65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lose/>
                <a:moveTo>
                  <a:pt x="80" y="133"/>
                </a:moveTo>
                <a:cubicBezTo>
                  <a:pt x="66" y="133"/>
                  <a:pt x="52" y="130"/>
                  <a:pt x="41" y="123"/>
                </a:cubicBezTo>
                <a:cubicBezTo>
                  <a:pt x="40" y="123"/>
                  <a:pt x="39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3" y="129"/>
                  <a:pt x="15" y="128"/>
                </a:cubicBezTo>
                <a:cubicBezTo>
                  <a:pt x="19" y="124"/>
                  <a:pt x="22" y="120"/>
                  <a:pt x="25" y="114"/>
                </a:cubicBezTo>
                <a:cubicBezTo>
                  <a:pt x="25" y="112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lose/>
                <a:moveTo>
                  <a:pt x="95" y="41"/>
                </a:moveTo>
                <a:cubicBezTo>
                  <a:pt x="89" y="41"/>
                  <a:pt x="84" y="43"/>
                  <a:pt x="80" y="46"/>
                </a:cubicBezTo>
                <a:cubicBezTo>
                  <a:pt x="76" y="43"/>
                  <a:pt x="71" y="41"/>
                  <a:pt x="65" y="41"/>
                </a:cubicBezTo>
                <a:cubicBezTo>
                  <a:pt x="59" y="41"/>
                  <a:pt x="53" y="43"/>
                  <a:pt x="49" y="48"/>
                </a:cubicBezTo>
                <a:cubicBezTo>
                  <a:pt x="45" y="52"/>
                  <a:pt x="42" y="58"/>
                  <a:pt x="42" y="64"/>
                </a:cubicBezTo>
                <a:cubicBezTo>
                  <a:pt x="42" y="70"/>
                  <a:pt x="45" y="76"/>
                  <a:pt x="49" y="80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76" y="108"/>
                  <a:pt x="78" y="109"/>
                  <a:pt x="80" y="109"/>
                </a:cubicBezTo>
                <a:cubicBezTo>
                  <a:pt x="82" y="109"/>
                  <a:pt x="84" y="108"/>
                  <a:pt x="85" y="107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5" y="76"/>
                  <a:pt x="118" y="70"/>
                  <a:pt x="118" y="64"/>
                </a:cubicBezTo>
                <a:cubicBezTo>
                  <a:pt x="118" y="58"/>
                  <a:pt x="115" y="52"/>
                  <a:pt x="111" y="48"/>
                </a:cubicBezTo>
                <a:cubicBezTo>
                  <a:pt x="107" y="43"/>
                  <a:pt x="101" y="41"/>
                  <a:pt x="95" y="41"/>
                </a:cubicBezTo>
                <a:close/>
                <a:moveTo>
                  <a:pt x="105" y="75"/>
                </a:moveTo>
                <a:cubicBezTo>
                  <a:pt x="80" y="100"/>
                  <a:pt x="80" y="100"/>
                  <a:pt x="80" y="100"/>
                </a:cubicBezTo>
                <a:cubicBezTo>
                  <a:pt x="55" y="75"/>
                  <a:pt x="55" y="75"/>
                  <a:pt x="55" y="75"/>
                </a:cubicBezTo>
                <a:cubicBezTo>
                  <a:pt x="52" y="72"/>
                  <a:pt x="50" y="68"/>
                  <a:pt x="50" y="64"/>
                </a:cubicBezTo>
                <a:cubicBezTo>
                  <a:pt x="50" y="60"/>
                  <a:pt x="52" y="56"/>
                  <a:pt x="55" y="53"/>
                </a:cubicBezTo>
                <a:cubicBezTo>
                  <a:pt x="58" y="50"/>
                  <a:pt x="61" y="49"/>
                  <a:pt x="65" y="49"/>
                </a:cubicBezTo>
                <a:cubicBezTo>
                  <a:pt x="69" y="49"/>
                  <a:pt x="73" y="50"/>
                  <a:pt x="76" y="53"/>
                </a:cubicBezTo>
                <a:cubicBezTo>
                  <a:pt x="77" y="54"/>
                  <a:pt x="77" y="54"/>
                  <a:pt x="77" y="54"/>
                </a:cubicBezTo>
                <a:cubicBezTo>
                  <a:pt x="78" y="55"/>
                  <a:pt x="79" y="56"/>
                  <a:pt x="80" y="56"/>
                </a:cubicBezTo>
                <a:cubicBezTo>
                  <a:pt x="81" y="56"/>
                  <a:pt x="82" y="55"/>
                  <a:pt x="83" y="54"/>
                </a:cubicBezTo>
                <a:cubicBezTo>
                  <a:pt x="84" y="53"/>
                  <a:pt x="84" y="53"/>
                  <a:pt x="84" y="53"/>
                </a:cubicBezTo>
                <a:cubicBezTo>
                  <a:pt x="87" y="50"/>
                  <a:pt x="91" y="49"/>
                  <a:pt x="95" y="49"/>
                </a:cubicBezTo>
                <a:cubicBezTo>
                  <a:pt x="99" y="49"/>
                  <a:pt x="103" y="50"/>
                  <a:pt x="105" y="53"/>
                </a:cubicBezTo>
                <a:cubicBezTo>
                  <a:pt x="108" y="56"/>
                  <a:pt x="110" y="60"/>
                  <a:pt x="110" y="64"/>
                </a:cubicBezTo>
                <a:cubicBezTo>
                  <a:pt x="110" y="68"/>
                  <a:pt x="108" y="72"/>
                  <a:pt x="105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" name="Freeform 66">
            <a:extLst>
              <a:ext uri="{FF2B5EF4-FFF2-40B4-BE49-F238E27FC236}">
                <a16:creationId xmlns:a16="http://schemas.microsoft.com/office/drawing/2014/main" id="{ED0457FB-E748-4791-954A-4D205DA0C0CA}"/>
              </a:ext>
            </a:extLst>
          </p:cNvPr>
          <p:cNvSpPr>
            <a:spLocks noEditPoints="1"/>
          </p:cNvSpPr>
          <p:nvPr/>
        </p:nvSpPr>
        <p:spPr bwMode="auto">
          <a:xfrm>
            <a:off x="5752941" y="5323584"/>
            <a:ext cx="383192" cy="389994"/>
          </a:xfrm>
          <a:custGeom>
            <a:avLst/>
            <a:gdLst>
              <a:gd name="T0" fmla="*/ 526387 w 158"/>
              <a:gd name="T1" fmla="*/ 245745 h 160"/>
              <a:gd name="T2" fmla="*/ 495822 w 158"/>
              <a:gd name="T3" fmla="*/ 174069 h 160"/>
              <a:gd name="T4" fmla="*/ 478842 w 158"/>
              <a:gd name="T5" fmla="*/ 102394 h 160"/>
              <a:gd name="T6" fmla="*/ 414317 w 158"/>
              <a:gd name="T7" fmla="*/ 71676 h 160"/>
              <a:gd name="T8" fmla="*/ 346397 w 158"/>
              <a:gd name="T9" fmla="*/ 27305 h 160"/>
              <a:gd name="T10" fmla="*/ 302248 w 158"/>
              <a:gd name="T11" fmla="*/ 13653 h 160"/>
              <a:gd name="T12" fmla="*/ 224139 w 158"/>
              <a:gd name="T13" fmla="*/ 27305 h 160"/>
              <a:gd name="T14" fmla="*/ 169802 w 158"/>
              <a:gd name="T15" fmla="*/ 23892 h 160"/>
              <a:gd name="T16" fmla="*/ 105277 w 158"/>
              <a:gd name="T17" fmla="*/ 85328 h 160"/>
              <a:gd name="T18" fmla="*/ 47545 w 158"/>
              <a:gd name="T19" fmla="*/ 139938 h 160"/>
              <a:gd name="T20" fmla="*/ 27168 w 158"/>
              <a:gd name="T21" fmla="*/ 184309 h 160"/>
              <a:gd name="T22" fmla="*/ 20376 w 158"/>
              <a:gd name="T23" fmla="*/ 262811 h 160"/>
              <a:gd name="T24" fmla="*/ 6792 w 158"/>
              <a:gd name="T25" fmla="*/ 334486 h 160"/>
              <a:gd name="T26" fmla="*/ 50941 w 158"/>
              <a:gd name="T27" fmla="*/ 392509 h 160"/>
              <a:gd name="T28" fmla="*/ 91693 w 158"/>
              <a:gd name="T29" fmla="*/ 460772 h 160"/>
              <a:gd name="T30" fmla="*/ 129050 w 158"/>
              <a:gd name="T31" fmla="*/ 491490 h 160"/>
              <a:gd name="T32" fmla="*/ 207159 w 158"/>
              <a:gd name="T33" fmla="*/ 515382 h 160"/>
              <a:gd name="T34" fmla="*/ 271684 w 158"/>
              <a:gd name="T35" fmla="*/ 546100 h 160"/>
              <a:gd name="T36" fmla="*/ 336208 w 158"/>
              <a:gd name="T37" fmla="*/ 511969 h 160"/>
              <a:gd name="T38" fmla="*/ 370169 w 158"/>
              <a:gd name="T39" fmla="*/ 522208 h 160"/>
              <a:gd name="T40" fmla="*/ 434694 w 158"/>
              <a:gd name="T41" fmla="*/ 460772 h 160"/>
              <a:gd name="T42" fmla="*/ 492426 w 158"/>
              <a:gd name="T43" fmla="*/ 406162 h 160"/>
              <a:gd name="T44" fmla="*/ 512803 w 158"/>
              <a:gd name="T45" fmla="*/ 361791 h 160"/>
              <a:gd name="T46" fmla="*/ 516199 w 158"/>
              <a:gd name="T47" fmla="*/ 283289 h 160"/>
              <a:gd name="T48" fmla="*/ 485634 w 158"/>
              <a:gd name="T49" fmla="*/ 344726 h 160"/>
              <a:gd name="T50" fmla="*/ 461862 w 158"/>
              <a:gd name="T51" fmla="*/ 423228 h 160"/>
              <a:gd name="T52" fmla="*/ 390545 w 158"/>
              <a:gd name="T53" fmla="*/ 467598 h 160"/>
              <a:gd name="T54" fmla="*/ 363377 w 158"/>
              <a:gd name="T55" fmla="*/ 494903 h 160"/>
              <a:gd name="T56" fmla="*/ 295456 w 158"/>
              <a:gd name="T57" fmla="*/ 498316 h 160"/>
              <a:gd name="T58" fmla="*/ 258099 w 158"/>
              <a:gd name="T59" fmla="*/ 511969 h 160"/>
              <a:gd name="T60" fmla="*/ 193575 w 158"/>
              <a:gd name="T61" fmla="*/ 488077 h 160"/>
              <a:gd name="T62" fmla="*/ 156218 w 158"/>
              <a:gd name="T63" fmla="*/ 484664 h 160"/>
              <a:gd name="T64" fmla="*/ 91693 w 158"/>
              <a:gd name="T65" fmla="*/ 433467 h 160"/>
              <a:gd name="T66" fmla="*/ 78109 w 158"/>
              <a:gd name="T67" fmla="*/ 395923 h 160"/>
              <a:gd name="T68" fmla="*/ 30564 w 158"/>
              <a:gd name="T69" fmla="*/ 327660 h 160"/>
              <a:gd name="T70" fmla="*/ 44149 w 158"/>
              <a:gd name="T71" fmla="*/ 249158 h 160"/>
              <a:gd name="T72" fmla="*/ 40753 w 158"/>
              <a:gd name="T73" fmla="*/ 208201 h 160"/>
              <a:gd name="T74" fmla="*/ 74713 w 158"/>
              <a:gd name="T75" fmla="*/ 136525 h 160"/>
              <a:gd name="T76" fmla="*/ 105277 w 158"/>
              <a:gd name="T77" fmla="*/ 112633 h 160"/>
              <a:gd name="T78" fmla="*/ 169802 w 158"/>
              <a:gd name="T79" fmla="*/ 51197 h 160"/>
              <a:gd name="T80" fmla="*/ 210555 w 158"/>
              <a:gd name="T81" fmla="*/ 61436 h 160"/>
              <a:gd name="T82" fmla="*/ 268288 w 158"/>
              <a:gd name="T83" fmla="*/ 27305 h 160"/>
              <a:gd name="T84" fmla="*/ 326020 w 158"/>
              <a:gd name="T85" fmla="*/ 61436 h 160"/>
              <a:gd name="T86" fmla="*/ 366773 w 158"/>
              <a:gd name="T87" fmla="*/ 47784 h 160"/>
              <a:gd name="T88" fmla="*/ 431298 w 158"/>
              <a:gd name="T89" fmla="*/ 112633 h 160"/>
              <a:gd name="T90" fmla="*/ 461862 w 158"/>
              <a:gd name="T91" fmla="*/ 133112 h 160"/>
              <a:gd name="T92" fmla="*/ 499219 w 158"/>
              <a:gd name="T93" fmla="*/ 204788 h 160"/>
              <a:gd name="T94" fmla="*/ 495822 w 158"/>
              <a:gd name="T95" fmla="*/ 245745 h 160"/>
              <a:gd name="T96" fmla="*/ 509407 w 158"/>
              <a:gd name="T97" fmla="*/ 324247 h 160"/>
              <a:gd name="T98" fmla="*/ 268288 w 158"/>
              <a:gd name="T99" fmla="*/ 440293 h 160"/>
              <a:gd name="T100" fmla="*/ 268288 w 158"/>
              <a:gd name="T101" fmla="*/ 412988 h 160"/>
              <a:gd name="T102" fmla="*/ 410921 w 158"/>
              <a:gd name="T103" fmla="*/ 273050 h 160"/>
              <a:gd name="T104" fmla="*/ 258099 w 158"/>
              <a:gd name="T105" fmla="*/ 259398 h 160"/>
              <a:gd name="T106" fmla="*/ 302248 w 158"/>
              <a:gd name="T107" fmla="*/ 225266 h 160"/>
              <a:gd name="T108" fmla="*/ 281872 w 158"/>
              <a:gd name="T109" fmla="*/ 197961 h 160"/>
              <a:gd name="T110" fmla="*/ 254703 w 158"/>
              <a:gd name="T111" fmla="*/ 184309 h 160"/>
              <a:gd name="T112" fmla="*/ 258099 w 158"/>
              <a:gd name="T113" fmla="*/ 286703 h 160"/>
              <a:gd name="T114" fmla="*/ 281872 w 158"/>
              <a:gd name="T115" fmla="*/ 320834 h 160"/>
              <a:gd name="T116" fmla="*/ 234327 w 158"/>
              <a:gd name="T117" fmla="*/ 348139 h 160"/>
              <a:gd name="T118" fmla="*/ 268288 w 158"/>
              <a:gd name="T119" fmla="*/ 375444 h 160"/>
              <a:gd name="T120" fmla="*/ 322624 w 158"/>
              <a:gd name="T121" fmla="*/ 303768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8" h="160">
                <a:moveTo>
                  <a:pt x="152" y="83"/>
                </a:moveTo>
                <a:cubicBezTo>
                  <a:pt x="151" y="81"/>
                  <a:pt x="151" y="78"/>
                  <a:pt x="152" y="76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7" y="69"/>
                  <a:pt x="158" y="65"/>
                  <a:pt x="157" y="62"/>
                </a:cubicBezTo>
                <a:cubicBezTo>
                  <a:pt x="156" y="58"/>
                  <a:pt x="154" y="55"/>
                  <a:pt x="150" y="53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4" y="50"/>
                  <a:pt x="143" y="47"/>
                  <a:pt x="143" y="4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5" y="36"/>
                  <a:pt x="144" y="33"/>
                  <a:pt x="141" y="30"/>
                </a:cubicBezTo>
                <a:cubicBezTo>
                  <a:pt x="139" y="27"/>
                  <a:pt x="136" y="25"/>
                  <a:pt x="132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5" y="24"/>
                  <a:pt x="123" y="23"/>
                  <a:pt x="122" y="21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19" y="10"/>
                  <a:pt x="114" y="6"/>
                  <a:pt x="108" y="6"/>
                </a:cubicBezTo>
                <a:cubicBezTo>
                  <a:pt x="106" y="6"/>
                  <a:pt x="104" y="7"/>
                  <a:pt x="102" y="8"/>
                </a:cubicBezTo>
                <a:cubicBezTo>
                  <a:pt x="98" y="9"/>
                  <a:pt x="98" y="9"/>
                  <a:pt x="98" y="9"/>
                </a:cubicBezTo>
                <a:cubicBezTo>
                  <a:pt x="96" y="10"/>
                  <a:pt x="93" y="10"/>
                  <a:pt x="92" y="8"/>
                </a:cubicBezTo>
                <a:cubicBezTo>
                  <a:pt x="89" y="4"/>
                  <a:pt x="89" y="4"/>
                  <a:pt x="89" y="4"/>
                </a:cubicBezTo>
                <a:cubicBezTo>
                  <a:pt x="86" y="2"/>
                  <a:pt x="83" y="0"/>
                  <a:pt x="79" y="0"/>
                </a:cubicBezTo>
                <a:cubicBezTo>
                  <a:pt x="75" y="0"/>
                  <a:pt x="71" y="2"/>
                  <a:pt x="69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4" y="10"/>
                  <a:pt x="62" y="11"/>
                  <a:pt x="60" y="10"/>
                </a:cubicBezTo>
                <a:cubicBezTo>
                  <a:pt x="55" y="8"/>
                  <a:pt x="55" y="8"/>
                  <a:pt x="55" y="8"/>
                </a:cubicBezTo>
                <a:cubicBezTo>
                  <a:pt x="53" y="7"/>
                  <a:pt x="52" y="7"/>
                  <a:pt x="50" y="7"/>
                </a:cubicBezTo>
                <a:cubicBezTo>
                  <a:pt x="44" y="7"/>
                  <a:pt x="39" y="11"/>
                  <a:pt x="37" y="17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2" y="26"/>
                  <a:pt x="19" y="28"/>
                  <a:pt x="16" y="31"/>
                </a:cubicBezTo>
                <a:cubicBezTo>
                  <a:pt x="14" y="34"/>
                  <a:pt x="13" y="37"/>
                  <a:pt x="14" y="41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8"/>
                  <a:pt x="14" y="51"/>
                  <a:pt x="12" y="52"/>
                </a:cubicBezTo>
                <a:cubicBezTo>
                  <a:pt x="8" y="54"/>
                  <a:pt x="8" y="54"/>
                  <a:pt x="8" y="54"/>
                </a:cubicBezTo>
                <a:cubicBezTo>
                  <a:pt x="5" y="56"/>
                  <a:pt x="2" y="59"/>
                  <a:pt x="1" y="63"/>
                </a:cubicBezTo>
                <a:cubicBezTo>
                  <a:pt x="0" y="67"/>
                  <a:pt x="1" y="70"/>
                  <a:pt x="4" y="74"/>
                </a:cubicBezTo>
                <a:cubicBezTo>
                  <a:pt x="6" y="77"/>
                  <a:pt x="6" y="77"/>
                  <a:pt x="6" y="77"/>
                </a:cubicBezTo>
                <a:cubicBezTo>
                  <a:pt x="8" y="79"/>
                  <a:pt x="8" y="82"/>
                  <a:pt x="6" y="84"/>
                </a:cubicBezTo>
                <a:cubicBezTo>
                  <a:pt x="4" y="88"/>
                  <a:pt x="4" y="88"/>
                  <a:pt x="4" y="88"/>
                </a:cubicBezTo>
                <a:cubicBezTo>
                  <a:pt x="1" y="91"/>
                  <a:pt x="1" y="95"/>
                  <a:pt x="2" y="98"/>
                </a:cubicBezTo>
                <a:cubicBezTo>
                  <a:pt x="2" y="102"/>
                  <a:pt x="5" y="105"/>
                  <a:pt x="8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5" y="110"/>
                  <a:pt x="16" y="113"/>
                  <a:pt x="15" y="115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4"/>
                  <a:pt x="15" y="127"/>
                  <a:pt x="17" y="130"/>
                </a:cubicBezTo>
                <a:cubicBezTo>
                  <a:pt x="20" y="133"/>
                  <a:pt x="23" y="135"/>
                  <a:pt x="27" y="135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6"/>
                  <a:pt x="36" y="137"/>
                  <a:pt x="37" y="139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50"/>
                  <a:pt x="45" y="154"/>
                  <a:pt x="51" y="154"/>
                </a:cubicBezTo>
                <a:cubicBezTo>
                  <a:pt x="53" y="154"/>
                  <a:pt x="55" y="153"/>
                  <a:pt x="56" y="153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3" y="150"/>
                  <a:pt x="65" y="150"/>
                  <a:pt x="67" y="152"/>
                </a:cubicBezTo>
                <a:cubicBezTo>
                  <a:pt x="70" y="156"/>
                  <a:pt x="70" y="156"/>
                  <a:pt x="70" y="156"/>
                </a:cubicBezTo>
                <a:cubicBezTo>
                  <a:pt x="72" y="158"/>
                  <a:pt x="76" y="160"/>
                  <a:pt x="80" y="160"/>
                </a:cubicBezTo>
                <a:cubicBezTo>
                  <a:pt x="84" y="160"/>
                  <a:pt x="87" y="158"/>
                  <a:pt x="90" y="155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5" y="150"/>
                  <a:pt x="97" y="149"/>
                  <a:pt x="99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5" y="153"/>
                  <a:pt x="107" y="153"/>
                  <a:pt x="109" y="153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15" y="153"/>
                  <a:pt x="120" y="149"/>
                  <a:pt x="122" y="143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6"/>
                  <a:pt x="125" y="135"/>
                  <a:pt x="128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6" y="134"/>
                  <a:pt x="140" y="132"/>
                  <a:pt x="142" y="129"/>
                </a:cubicBezTo>
                <a:cubicBezTo>
                  <a:pt x="145" y="126"/>
                  <a:pt x="146" y="123"/>
                  <a:pt x="145" y="119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112"/>
                  <a:pt x="145" y="110"/>
                  <a:pt x="147" y="108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4" y="104"/>
                  <a:pt x="157" y="101"/>
                  <a:pt x="157" y="97"/>
                </a:cubicBezTo>
                <a:cubicBezTo>
                  <a:pt x="158" y="94"/>
                  <a:pt x="157" y="90"/>
                  <a:pt x="155" y="87"/>
                </a:cubicBezTo>
                <a:lnTo>
                  <a:pt x="152" y="83"/>
                </a:lnTo>
                <a:close/>
                <a:moveTo>
                  <a:pt x="150" y="95"/>
                </a:moveTo>
                <a:cubicBezTo>
                  <a:pt x="149" y="97"/>
                  <a:pt x="148" y="98"/>
                  <a:pt x="147" y="99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38" y="104"/>
                  <a:pt x="135" y="110"/>
                  <a:pt x="136" y="115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2"/>
                  <a:pt x="137" y="123"/>
                  <a:pt x="136" y="124"/>
                </a:cubicBezTo>
                <a:cubicBezTo>
                  <a:pt x="135" y="126"/>
                  <a:pt x="134" y="126"/>
                  <a:pt x="132" y="126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2" y="127"/>
                  <a:pt x="117" y="131"/>
                  <a:pt x="115" y="137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13" y="143"/>
                  <a:pt x="111" y="145"/>
                  <a:pt x="109" y="145"/>
                </a:cubicBezTo>
                <a:cubicBezTo>
                  <a:pt x="108" y="145"/>
                  <a:pt x="107" y="145"/>
                  <a:pt x="107" y="145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1" y="142"/>
                  <a:pt x="99" y="142"/>
                  <a:pt x="97" y="142"/>
                </a:cubicBezTo>
                <a:cubicBezTo>
                  <a:pt x="93" y="142"/>
                  <a:pt x="90" y="144"/>
                  <a:pt x="87" y="146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8" y="152"/>
                  <a:pt x="77" y="151"/>
                  <a:pt x="76" y="150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0" y="144"/>
                  <a:pt x="66" y="142"/>
                  <a:pt x="63" y="142"/>
                </a:cubicBezTo>
                <a:cubicBezTo>
                  <a:pt x="61" y="142"/>
                  <a:pt x="59" y="142"/>
                  <a:pt x="57" y="143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52" y="145"/>
                  <a:pt x="52" y="145"/>
                  <a:pt x="51" y="145"/>
                </a:cubicBezTo>
                <a:cubicBezTo>
                  <a:pt x="48" y="145"/>
                  <a:pt x="46" y="144"/>
                  <a:pt x="46" y="142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3" y="132"/>
                  <a:pt x="38" y="128"/>
                  <a:pt x="32" y="127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6" y="127"/>
                  <a:pt x="24" y="126"/>
                  <a:pt x="23" y="125"/>
                </a:cubicBezTo>
                <a:cubicBezTo>
                  <a:pt x="22" y="124"/>
                  <a:pt x="22" y="123"/>
                  <a:pt x="22" y="121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4" y="111"/>
                  <a:pt x="21" y="105"/>
                  <a:pt x="16" y="102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1" y="99"/>
                  <a:pt x="10" y="98"/>
                  <a:pt x="9" y="96"/>
                </a:cubicBezTo>
                <a:cubicBezTo>
                  <a:pt x="9" y="95"/>
                  <a:pt x="9" y="93"/>
                  <a:pt x="10" y="92"/>
                </a:cubicBezTo>
                <a:cubicBezTo>
                  <a:pt x="13" y="88"/>
                  <a:pt x="13" y="88"/>
                  <a:pt x="13" y="88"/>
                </a:cubicBezTo>
                <a:cubicBezTo>
                  <a:pt x="16" y="84"/>
                  <a:pt x="16" y="77"/>
                  <a:pt x="13" y="73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7"/>
                  <a:pt x="9" y="66"/>
                  <a:pt x="9" y="64"/>
                </a:cubicBezTo>
                <a:cubicBezTo>
                  <a:pt x="9" y="63"/>
                  <a:pt x="10" y="62"/>
                  <a:pt x="12" y="61"/>
                </a:cubicBezTo>
                <a:cubicBezTo>
                  <a:pt x="16" y="59"/>
                  <a:pt x="16" y="59"/>
                  <a:pt x="16" y="59"/>
                </a:cubicBezTo>
                <a:cubicBezTo>
                  <a:pt x="21" y="56"/>
                  <a:pt x="24" y="50"/>
                  <a:pt x="23" y="45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8"/>
                  <a:pt x="22" y="37"/>
                  <a:pt x="23" y="36"/>
                </a:cubicBezTo>
                <a:cubicBezTo>
                  <a:pt x="24" y="34"/>
                  <a:pt x="25" y="34"/>
                  <a:pt x="27" y="34"/>
                </a:cubicBezTo>
                <a:cubicBezTo>
                  <a:pt x="31" y="33"/>
                  <a:pt x="31" y="33"/>
                  <a:pt x="31" y="33"/>
                </a:cubicBezTo>
                <a:cubicBezTo>
                  <a:pt x="37" y="33"/>
                  <a:pt x="42" y="29"/>
                  <a:pt x="44" y="23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6"/>
                  <a:pt x="48" y="15"/>
                  <a:pt x="50" y="15"/>
                </a:cubicBezTo>
                <a:cubicBezTo>
                  <a:pt x="51" y="15"/>
                  <a:pt x="51" y="15"/>
                  <a:pt x="52" y="15"/>
                </a:cubicBezTo>
                <a:cubicBezTo>
                  <a:pt x="56" y="17"/>
                  <a:pt x="56" y="17"/>
                  <a:pt x="56" y="17"/>
                </a:cubicBezTo>
                <a:cubicBezTo>
                  <a:pt x="58" y="18"/>
                  <a:pt x="60" y="18"/>
                  <a:pt x="62" y="18"/>
                </a:cubicBezTo>
                <a:cubicBezTo>
                  <a:pt x="65" y="18"/>
                  <a:pt x="69" y="16"/>
                  <a:pt x="72" y="13"/>
                </a:cubicBezTo>
                <a:cubicBezTo>
                  <a:pt x="75" y="10"/>
                  <a:pt x="75" y="10"/>
                  <a:pt x="75" y="10"/>
                </a:cubicBezTo>
                <a:cubicBezTo>
                  <a:pt x="76" y="9"/>
                  <a:pt x="77" y="8"/>
                  <a:pt x="79" y="8"/>
                </a:cubicBezTo>
                <a:cubicBezTo>
                  <a:pt x="80" y="8"/>
                  <a:pt x="82" y="9"/>
                  <a:pt x="83" y="10"/>
                </a:cubicBezTo>
                <a:cubicBezTo>
                  <a:pt x="86" y="13"/>
                  <a:pt x="86" y="13"/>
                  <a:pt x="86" y="13"/>
                </a:cubicBezTo>
                <a:cubicBezTo>
                  <a:pt x="89" y="16"/>
                  <a:pt x="92" y="18"/>
                  <a:pt x="96" y="18"/>
                </a:cubicBezTo>
                <a:cubicBezTo>
                  <a:pt x="98" y="18"/>
                  <a:pt x="100" y="17"/>
                  <a:pt x="101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4"/>
                  <a:pt x="108" y="14"/>
                </a:cubicBezTo>
                <a:cubicBezTo>
                  <a:pt x="110" y="14"/>
                  <a:pt x="112" y="16"/>
                  <a:pt x="113" y="18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8"/>
                  <a:pt x="121" y="32"/>
                  <a:pt x="127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3" y="33"/>
                  <a:pt x="134" y="34"/>
                  <a:pt x="135" y="35"/>
                </a:cubicBezTo>
                <a:cubicBezTo>
                  <a:pt x="136" y="36"/>
                  <a:pt x="137" y="37"/>
                  <a:pt x="136" y="39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5" y="49"/>
                  <a:pt x="137" y="55"/>
                  <a:pt x="142" y="58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8" y="61"/>
                  <a:pt x="149" y="62"/>
                  <a:pt x="149" y="63"/>
                </a:cubicBezTo>
                <a:cubicBezTo>
                  <a:pt x="150" y="65"/>
                  <a:pt x="149" y="67"/>
                  <a:pt x="149" y="68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3" y="76"/>
                  <a:pt x="143" y="83"/>
                  <a:pt x="146" y="87"/>
                </a:cubicBezTo>
                <a:cubicBezTo>
                  <a:pt x="149" y="91"/>
                  <a:pt x="149" y="91"/>
                  <a:pt x="149" y="91"/>
                </a:cubicBezTo>
                <a:cubicBezTo>
                  <a:pt x="150" y="92"/>
                  <a:pt x="150" y="94"/>
                  <a:pt x="150" y="95"/>
                </a:cubicBezTo>
                <a:close/>
                <a:moveTo>
                  <a:pt x="79" y="31"/>
                </a:moveTo>
                <a:cubicBezTo>
                  <a:pt x="52" y="31"/>
                  <a:pt x="30" y="53"/>
                  <a:pt x="30" y="80"/>
                </a:cubicBezTo>
                <a:cubicBezTo>
                  <a:pt x="30" y="107"/>
                  <a:pt x="52" y="129"/>
                  <a:pt x="79" y="129"/>
                </a:cubicBezTo>
                <a:cubicBezTo>
                  <a:pt x="107" y="129"/>
                  <a:pt x="129" y="107"/>
                  <a:pt x="129" y="80"/>
                </a:cubicBezTo>
                <a:cubicBezTo>
                  <a:pt x="129" y="53"/>
                  <a:pt x="107" y="31"/>
                  <a:pt x="79" y="31"/>
                </a:cubicBezTo>
                <a:close/>
                <a:moveTo>
                  <a:pt x="79" y="121"/>
                </a:moveTo>
                <a:cubicBezTo>
                  <a:pt x="57" y="121"/>
                  <a:pt x="38" y="103"/>
                  <a:pt x="38" y="80"/>
                </a:cubicBezTo>
                <a:cubicBezTo>
                  <a:pt x="38" y="57"/>
                  <a:pt x="57" y="39"/>
                  <a:pt x="79" y="39"/>
                </a:cubicBezTo>
                <a:cubicBezTo>
                  <a:pt x="102" y="39"/>
                  <a:pt x="121" y="57"/>
                  <a:pt x="121" y="80"/>
                </a:cubicBezTo>
                <a:cubicBezTo>
                  <a:pt x="121" y="103"/>
                  <a:pt x="102" y="121"/>
                  <a:pt x="79" y="121"/>
                </a:cubicBezTo>
                <a:close/>
                <a:moveTo>
                  <a:pt x="83" y="76"/>
                </a:moveTo>
                <a:cubicBezTo>
                  <a:pt x="76" y="76"/>
                  <a:pt x="76" y="76"/>
                  <a:pt x="76" y="76"/>
                </a:cubicBezTo>
                <a:cubicBezTo>
                  <a:pt x="73" y="76"/>
                  <a:pt x="71" y="74"/>
                  <a:pt x="71" y="71"/>
                </a:cubicBezTo>
                <a:cubicBezTo>
                  <a:pt x="71" y="68"/>
                  <a:pt x="73" y="66"/>
                  <a:pt x="76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91" y="66"/>
                  <a:pt x="93" y="64"/>
                  <a:pt x="93" y="62"/>
                </a:cubicBezTo>
                <a:cubicBezTo>
                  <a:pt x="93" y="60"/>
                  <a:pt x="91" y="58"/>
                  <a:pt x="89" y="58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54"/>
                  <a:pt x="83" y="54"/>
                  <a:pt x="83" y="54"/>
                </a:cubicBezTo>
                <a:cubicBezTo>
                  <a:pt x="83" y="51"/>
                  <a:pt x="82" y="50"/>
                  <a:pt x="79" y="50"/>
                </a:cubicBezTo>
                <a:cubicBezTo>
                  <a:pt x="77" y="50"/>
                  <a:pt x="75" y="51"/>
                  <a:pt x="75" y="54"/>
                </a:cubicBezTo>
                <a:cubicBezTo>
                  <a:pt x="75" y="58"/>
                  <a:pt x="75" y="58"/>
                  <a:pt x="75" y="58"/>
                </a:cubicBezTo>
                <a:cubicBezTo>
                  <a:pt x="69" y="58"/>
                  <a:pt x="63" y="64"/>
                  <a:pt x="63" y="71"/>
                </a:cubicBezTo>
                <a:cubicBezTo>
                  <a:pt x="63" y="78"/>
                  <a:pt x="69" y="84"/>
                  <a:pt x="76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6" y="84"/>
                  <a:pt x="87" y="86"/>
                  <a:pt x="87" y="89"/>
                </a:cubicBezTo>
                <a:cubicBezTo>
                  <a:pt x="87" y="92"/>
                  <a:pt x="86" y="94"/>
                  <a:pt x="83" y="94"/>
                </a:cubicBezTo>
                <a:cubicBezTo>
                  <a:pt x="69" y="94"/>
                  <a:pt x="69" y="94"/>
                  <a:pt x="69" y="94"/>
                </a:cubicBezTo>
                <a:cubicBezTo>
                  <a:pt x="67" y="94"/>
                  <a:pt x="65" y="96"/>
                  <a:pt x="65" y="98"/>
                </a:cubicBezTo>
                <a:cubicBezTo>
                  <a:pt x="65" y="100"/>
                  <a:pt x="67" y="102"/>
                  <a:pt x="69" y="102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09"/>
                  <a:pt x="77" y="110"/>
                  <a:pt x="79" y="110"/>
                </a:cubicBezTo>
                <a:cubicBezTo>
                  <a:pt x="82" y="110"/>
                  <a:pt x="83" y="109"/>
                  <a:pt x="83" y="106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90" y="102"/>
                  <a:pt x="95" y="96"/>
                  <a:pt x="95" y="89"/>
                </a:cubicBezTo>
                <a:cubicBezTo>
                  <a:pt x="95" y="82"/>
                  <a:pt x="90" y="76"/>
                  <a:pt x="83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" name="Freeform 169">
            <a:extLst>
              <a:ext uri="{FF2B5EF4-FFF2-40B4-BE49-F238E27FC236}">
                <a16:creationId xmlns:a16="http://schemas.microsoft.com/office/drawing/2014/main" id="{3FFA97CA-D065-40B4-BD7D-B7D053344780}"/>
              </a:ext>
            </a:extLst>
          </p:cNvPr>
          <p:cNvSpPr>
            <a:spLocks noEditPoints="1"/>
          </p:cNvSpPr>
          <p:nvPr/>
        </p:nvSpPr>
        <p:spPr bwMode="auto">
          <a:xfrm>
            <a:off x="2768010" y="1346798"/>
            <a:ext cx="389994" cy="344644"/>
          </a:xfrm>
          <a:custGeom>
            <a:avLst/>
            <a:gdLst>
              <a:gd name="T0" fmla="*/ 450533 w 160"/>
              <a:gd name="T1" fmla="*/ 330926 h 140"/>
              <a:gd name="T2" fmla="*/ 327660 w 160"/>
              <a:gd name="T3" fmla="*/ 268877 h 140"/>
              <a:gd name="T4" fmla="*/ 344726 w 160"/>
              <a:gd name="T5" fmla="*/ 213723 h 140"/>
              <a:gd name="T6" fmla="*/ 324247 w 160"/>
              <a:gd name="T7" fmla="*/ 99967 h 140"/>
              <a:gd name="T8" fmla="*/ 317421 w 160"/>
              <a:gd name="T9" fmla="*/ 37919 h 140"/>
              <a:gd name="T10" fmla="*/ 327660 w 160"/>
              <a:gd name="T11" fmla="*/ 0 h 140"/>
              <a:gd name="T12" fmla="*/ 221853 w 160"/>
              <a:gd name="T13" fmla="*/ 106861 h 140"/>
              <a:gd name="T14" fmla="*/ 232093 w 160"/>
              <a:gd name="T15" fmla="*/ 248194 h 140"/>
              <a:gd name="T16" fmla="*/ 174069 w 160"/>
              <a:gd name="T17" fmla="*/ 261983 h 140"/>
              <a:gd name="T18" fmla="*/ 78502 w 160"/>
              <a:gd name="T19" fmla="*/ 341267 h 140"/>
              <a:gd name="T20" fmla="*/ 64849 w 160"/>
              <a:gd name="T21" fmla="*/ 355056 h 140"/>
              <a:gd name="T22" fmla="*/ 54610 w 160"/>
              <a:gd name="T23" fmla="*/ 475706 h 140"/>
              <a:gd name="T24" fmla="*/ 126286 w 160"/>
              <a:gd name="T25" fmla="*/ 430893 h 140"/>
              <a:gd name="T26" fmla="*/ 252571 w 160"/>
              <a:gd name="T27" fmla="*/ 348161 h 140"/>
              <a:gd name="T28" fmla="*/ 279876 w 160"/>
              <a:gd name="T29" fmla="*/ 355056 h 140"/>
              <a:gd name="T30" fmla="*/ 334486 w 160"/>
              <a:gd name="T31" fmla="*/ 423999 h 140"/>
              <a:gd name="T32" fmla="*/ 453946 w 160"/>
              <a:gd name="T33" fmla="*/ 465364 h 140"/>
              <a:gd name="T34" fmla="*/ 477838 w 160"/>
              <a:gd name="T35" fmla="*/ 358503 h 140"/>
              <a:gd name="T36" fmla="*/ 491490 w 160"/>
              <a:gd name="T37" fmla="*/ 475706 h 140"/>
              <a:gd name="T38" fmla="*/ 225266 w 160"/>
              <a:gd name="T39" fmla="*/ 220617 h 140"/>
              <a:gd name="T40" fmla="*/ 238919 w 160"/>
              <a:gd name="T41" fmla="*/ 86179 h 140"/>
              <a:gd name="T42" fmla="*/ 351552 w 160"/>
              <a:gd name="T43" fmla="*/ 193040 h 140"/>
              <a:gd name="T44" fmla="*/ 310594 w 160"/>
              <a:gd name="T45" fmla="*/ 210276 h 140"/>
              <a:gd name="T46" fmla="*/ 300355 w 160"/>
              <a:gd name="T47" fmla="*/ 248194 h 140"/>
              <a:gd name="T48" fmla="*/ 283289 w 160"/>
              <a:gd name="T49" fmla="*/ 248194 h 140"/>
              <a:gd name="T50" fmla="*/ 276463 w 160"/>
              <a:gd name="T51" fmla="*/ 248194 h 140"/>
              <a:gd name="T52" fmla="*/ 259398 w 160"/>
              <a:gd name="T53" fmla="*/ 182699 h 140"/>
              <a:gd name="T54" fmla="*/ 252571 w 160"/>
              <a:gd name="T55" fmla="*/ 251641 h 140"/>
              <a:gd name="T56" fmla="*/ 232093 w 160"/>
              <a:gd name="T57" fmla="*/ 182699 h 140"/>
              <a:gd name="T58" fmla="*/ 225266 w 160"/>
              <a:gd name="T59" fmla="*/ 344714 h 140"/>
              <a:gd name="T60" fmla="*/ 238919 w 160"/>
              <a:gd name="T61" fmla="*/ 361950 h 140"/>
              <a:gd name="T62" fmla="*/ 157004 w 160"/>
              <a:gd name="T63" fmla="*/ 403316 h 140"/>
              <a:gd name="T64" fmla="*/ 119459 w 160"/>
              <a:gd name="T65" fmla="*/ 417104 h 140"/>
              <a:gd name="T66" fmla="*/ 153591 w 160"/>
              <a:gd name="T67" fmla="*/ 261983 h 140"/>
              <a:gd name="T68" fmla="*/ 187722 w 160"/>
              <a:gd name="T69" fmla="*/ 293007 h 140"/>
              <a:gd name="T70" fmla="*/ 225266 w 160"/>
              <a:gd name="T71" fmla="*/ 282666 h 140"/>
              <a:gd name="T72" fmla="*/ 180896 w 160"/>
              <a:gd name="T73" fmla="*/ 327479 h 140"/>
              <a:gd name="T74" fmla="*/ 252571 w 160"/>
              <a:gd name="T75" fmla="*/ 293007 h 140"/>
              <a:gd name="T76" fmla="*/ 225266 w 160"/>
              <a:gd name="T77" fmla="*/ 313690 h 140"/>
              <a:gd name="T78" fmla="*/ 235506 w 160"/>
              <a:gd name="T79" fmla="*/ 327479 h 140"/>
              <a:gd name="T80" fmla="*/ 252571 w 160"/>
              <a:gd name="T81" fmla="*/ 320584 h 140"/>
              <a:gd name="T82" fmla="*/ 269637 w 160"/>
              <a:gd name="T83" fmla="*/ 313690 h 140"/>
              <a:gd name="T84" fmla="*/ 245745 w 160"/>
              <a:gd name="T85" fmla="*/ 272324 h 140"/>
              <a:gd name="T86" fmla="*/ 259398 w 160"/>
              <a:gd name="T87" fmla="*/ 268877 h 140"/>
              <a:gd name="T88" fmla="*/ 307181 w 160"/>
              <a:gd name="T89" fmla="*/ 268877 h 140"/>
              <a:gd name="T90" fmla="*/ 426641 w 160"/>
              <a:gd name="T91" fmla="*/ 413657 h 140"/>
              <a:gd name="T92" fmla="*/ 402749 w 160"/>
              <a:gd name="T93" fmla="*/ 406763 h 140"/>
              <a:gd name="T94" fmla="*/ 368618 w 160"/>
              <a:gd name="T95" fmla="*/ 410210 h 140"/>
              <a:gd name="T96" fmla="*/ 341313 w 160"/>
              <a:gd name="T97" fmla="*/ 389527 h 140"/>
              <a:gd name="T98" fmla="*/ 286703 w 160"/>
              <a:gd name="T99" fmla="*/ 341267 h 140"/>
              <a:gd name="T100" fmla="*/ 290116 w 160"/>
              <a:gd name="T101" fmla="*/ 330926 h 140"/>
              <a:gd name="T102" fmla="*/ 354965 w 160"/>
              <a:gd name="T103" fmla="*/ 348161 h 140"/>
              <a:gd name="T104" fmla="*/ 286703 w 160"/>
              <a:gd name="T105" fmla="*/ 303349 h 140"/>
              <a:gd name="T106" fmla="*/ 317421 w 160"/>
              <a:gd name="T107" fmla="*/ 317137 h 140"/>
              <a:gd name="T108" fmla="*/ 324247 w 160"/>
              <a:gd name="T109" fmla="*/ 299901 h 140"/>
              <a:gd name="T110" fmla="*/ 310594 w 160"/>
              <a:gd name="T111" fmla="*/ 286113 h 140"/>
              <a:gd name="T112" fmla="*/ 372031 w 160"/>
              <a:gd name="T113" fmla="*/ 317137 h 140"/>
              <a:gd name="T114" fmla="*/ 351552 w 160"/>
              <a:gd name="T115" fmla="*/ 279219 h 140"/>
              <a:gd name="T116" fmla="*/ 460772 w 160"/>
              <a:gd name="T117" fmla="*/ 358503 h 14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40">
                <a:moveTo>
                  <a:pt x="160" y="109"/>
                </a:moveTo>
                <a:cubicBezTo>
                  <a:pt x="160" y="109"/>
                  <a:pt x="159" y="108"/>
                  <a:pt x="159" y="108"/>
                </a:cubicBezTo>
                <a:cubicBezTo>
                  <a:pt x="141" y="98"/>
                  <a:pt x="141" y="98"/>
                  <a:pt x="141" y="98"/>
                </a:cubicBezTo>
                <a:cubicBezTo>
                  <a:pt x="140" y="97"/>
                  <a:pt x="138" y="97"/>
                  <a:pt x="138" y="99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30" y="89"/>
                  <a:pt x="119" y="83"/>
                  <a:pt x="117" y="82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104" y="75"/>
                  <a:pt x="101" y="76"/>
                  <a:pt x="99" y="79"/>
                </a:cubicBezTo>
                <a:cubicBezTo>
                  <a:pt x="99" y="79"/>
                  <a:pt x="99" y="79"/>
                  <a:pt x="99" y="79"/>
                </a:cubicBezTo>
                <a:cubicBezTo>
                  <a:pt x="99" y="79"/>
                  <a:pt x="98" y="80"/>
                  <a:pt x="98" y="80"/>
                </a:cubicBezTo>
                <a:cubicBezTo>
                  <a:pt x="96" y="78"/>
                  <a:pt x="96" y="78"/>
                  <a:pt x="96" y="78"/>
                </a:cubicBezTo>
                <a:cubicBezTo>
                  <a:pt x="95" y="78"/>
                  <a:pt x="93" y="78"/>
                  <a:pt x="92" y="78"/>
                </a:cubicBezTo>
                <a:cubicBezTo>
                  <a:pt x="95" y="77"/>
                  <a:pt x="96" y="74"/>
                  <a:pt x="96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59"/>
                  <a:pt x="96" y="59"/>
                  <a:pt x="96" y="59"/>
                </a:cubicBezTo>
                <a:cubicBezTo>
                  <a:pt x="97" y="61"/>
                  <a:pt x="99" y="61"/>
                  <a:pt x="101" y="62"/>
                </a:cubicBezTo>
                <a:cubicBezTo>
                  <a:pt x="101" y="62"/>
                  <a:pt x="102" y="62"/>
                  <a:pt x="102" y="62"/>
                </a:cubicBezTo>
                <a:cubicBezTo>
                  <a:pt x="104" y="62"/>
                  <a:pt x="105" y="61"/>
                  <a:pt x="107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60"/>
                  <a:pt x="111" y="56"/>
                  <a:pt x="106" y="48"/>
                </a:cubicBezTo>
                <a:cubicBezTo>
                  <a:pt x="104" y="45"/>
                  <a:pt x="103" y="43"/>
                  <a:pt x="103" y="41"/>
                </a:cubicBezTo>
                <a:cubicBezTo>
                  <a:pt x="102" y="38"/>
                  <a:pt x="102" y="34"/>
                  <a:pt x="95" y="29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7" y="25"/>
                  <a:pt x="98" y="24"/>
                  <a:pt x="98" y="23"/>
                </a:cubicBezTo>
                <a:cubicBezTo>
                  <a:pt x="98" y="11"/>
                  <a:pt x="98" y="11"/>
                  <a:pt x="98" y="11"/>
                </a:cubicBezTo>
                <a:cubicBezTo>
                  <a:pt x="98" y="9"/>
                  <a:pt x="97" y="8"/>
                  <a:pt x="96" y="8"/>
                </a:cubicBezTo>
                <a:cubicBezTo>
                  <a:pt x="94" y="8"/>
                  <a:pt x="93" y="9"/>
                  <a:pt x="93" y="11"/>
                </a:cubicBezTo>
                <a:cubicBezTo>
                  <a:pt x="93" y="20"/>
                  <a:pt x="93" y="20"/>
                  <a:pt x="93" y="20"/>
                </a:cubicBezTo>
                <a:cubicBezTo>
                  <a:pt x="67" y="20"/>
                  <a:pt x="67" y="20"/>
                  <a:pt x="67" y="20"/>
                </a:cubicBezTo>
                <a:cubicBezTo>
                  <a:pt x="67" y="5"/>
                  <a:pt x="67" y="5"/>
                  <a:pt x="67" y="5"/>
                </a:cubicBezTo>
                <a:cubicBezTo>
                  <a:pt x="96" y="5"/>
                  <a:pt x="96" y="5"/>
                  <a:pt x="96" y="5"/>
                </a:cubicBezTo>
                <a:cubicBezTo>
                  <a:pt x="97" y="5"/>
                  <a:pt x="98" y="4"/>
                  <a:pt x="98" y="3"/>
                </a:cubicBezTo>
                <a:cubicBezTo>
                  <a:pt x="98" y="1"/>
                  <a:pt x="97" y="0"/>
                  <a:pt x="96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3" y="0"/>
                  <a:pt x="62" y="1"/>
                  <a:pt x="62" y="3"/>
                </a:cubicBezTo>
                <a:cubicBezTo>
                  <a:pt x="62" y="23"/>
                  <a:pt x="62" y="23"/>
                  <a:pt x="62" y="23"/>
                </a:cubicBezTo>
                <a:cubicBezTo>
                  <a:pt x="62" y="24"/>
                  <a:pt x="63" y="25"/>
                  <a:pt x="64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31"/>
                  <a:pt x="65" y="31"/>
                  <a:pt x="65" y="31"/>
                </a:cubicBezTo>
                <a:cubicBezTo>
                  <a:pt x="60" y="36"/>
                  <a:pt x="60" y="49"/>
                  <a:pt x="60" y="52"/>
                </a:cubicBezTo>
                <a:cubicBezTo>
                  <a:pt x="60" y="63"/>
                  <a:pt x="60" y="63"/>
                  <a:pt x="60" y="63"/>
                </a:cubicBezTo>
                <a:cubicBezTo>
                  <a:pt x="60" y="66"/>
                  <a:pt x="63" y="69"/>
                  <a:pt x="66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7" y="69"/>
                  <a:pt x="67" y="69"/>
                  <a:pt x="68" y="69"/>
                </a:cubicBezTo>
                <a:cubicBezTo>
                  <a:pt x="68" y="72"/>
                  <a:pt x="68" y="72"/>
                  <a:pt x="68" y="72"/>
                </a:cubicBezTo>
                <a:cubicBezTo>
                  <a:pt x="68" y="73"/>
                  <a:pt x="68" y="74"/>
                  <a:pt x="69" y="75"/>
                </a:cubicBezTo>
                <a:cubicBezTo>
                  <a:pt x="67" y="74"/>
                  <a:pt x="64" y="74"/>
                  <a:pt x="62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51" y="81"/>
                  <a:pt x="51" y="81"/>
                  <a:pt x="51" y="81"/>
                </a:cubicBezTo>
                <a:cubicBezTo>
                  <a:pt x="52" y="79"/>
                  <a:pt x="52" y="78"/>
                  <a:pt x="51" y="76"/>
                </a:cubicBezTo>
                <a:cubicBezTo>
                  <a:pt x="51" y="74"/>
                  <a:pt x="49" y="72"/>
                  <a:pt x="47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47" y="71"/>
                  <a:pt x="41" y="70"/>
                  <a:pt x="37" y="79"/>
                </a:cubicBezTo>
                <a:cubicBezTo>
                  <a:pt x="35" y="82"/>
                  <a:pt x="34" y="83"/>
                  <a:pt x="32" y="84"/>
                </a:cubicBezTo>
                <a:cubicBezTo>
                  <a:pt x="30" y="87"/>
                  <a:pt x="27" y="89"/>
                  <a:pt x="26" y="97"/>
                </a:cubicBezTo>
                <a:cubicBezTo>
                  <a:pt x="23" y="99"/>
                  <a:pt x="23" y="99"/>
                  <a:pt x="23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2" y="98"/>
                  <a:pt x="20" y="97"/>
                  <a:pt x="19" y="98"/>
                </a:cubicBezTo>
                <a:cubicBezTo>
                  <a:pt x="8" y="104"/>
                  <a:pt x="8" y="104"/>
                  <a:pt x="8" y="104"/>
                </a:cubicBezTo>
                <a:cubicBezTo>
                  <a:pt x="7" y="105"/>
                  <a:pt x="7" y="106"/>
                  <a:pt x="7" y="107"/>
                </a:cubicBezTo>
                <a:cubicBezTo>
                  <a:pt x="8" y="109"/>
                  <a:pt x="10" y="109"/>
                  <a:pt x="11" y="108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5" y="109"/>
                  <a:pt x="5" y="109"/>
                  <a:pt x="5" y="109"/>
                </a:cubicBezTo>
                <a:cubicBezTo>
                  <a:pt x="4" y="108"/>
                  <a:pt x="2" y="107"/>
                  <a:pt x="1" y="108"/>
                </a:cubicBezTo>
                <a:cubicBezTo>
                  <a:pt x="0" y="109"/>
                  <a:pt x="0" y="110"/>
                  <a:pt x="0" y="111"/>
                </a:cubicBezTo>
                <a:cubicBezTo>
                  <a:pt x="16" y="138"/>
                  <a:pt x="16" y="138"/>
                  <a:pt x="16" y="138"/>
                </a:cubicBezTo>
                <a:cubicBezTo>
                  <a:pt x="16" y="139"/>
                  <a:pt x="17" y="139"/>
                  <a:pt x="18" y="140"/>
                </a:cubicBezTo>
                <a:cubicBezTo>
                  <a:pt x="18" y="140"/>
                  <a:pt x="18" y="140"/>
                  <a:pt x="18" y="140"/>
                </a:cubicBezTo>
                <a:cubicBezTo>
                  <a:pt x="19" y="140"/>
                  <a:pt x="19" y="140"/>
                  <a:pt x="19" y="13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8" y="129"/>
                  <a:pt x="39" y="127"/>
                  <a:pt x="38" y="126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50" y="124"/>
                  <a:pt x="61" y="118"/>
                  <a:pt x="63" y="116"/>
                </a:cubicBezTo>
                <a:cubicBezTo>
                  <a:pt x="72" y="111"/>
                  <a:pt x="72" y="111"/>
                  <a:pt x="72" y="111"/>
                </a:cubicBezTo>
                <a:cubicBezTo>
                  <a:pt x="75" y="109"/>
                  <a:pt x="76" y="105"/>
                  <a:pt x="75" y="102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74" y="102"/>
                  <a:pt x="74" y="101"/>
                  <a:pt x="74" y="101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77" y="99"/>
                  <a:pt x="78" y="98"/>
                  <a:pt x="78" y="98"/>
                </a:cubicBezTo>
                <a:cubicBezTo>
                  <a:pt x="78" y="98"/>
                  <a:pt x="78" y="99"/>
                  <a:pt x="79" y="99"/>
                </a:cubicBezTo>
                <a:cubicBezTo>
                  <a:pt x="79" y="101"/>
                  <a:pt x="80" y="102"/>
                  <a:pt x="82" y="103"/>
                </a:cubicBezTo>
                <a:cubicBezTo>
                  <a:pt x="82" y="103"/>
                  <a:pt x="82" y="103"/>
                  <a:pt x="82" y="103"/>
                </a:cubicBezTo>
                <a:cubicBezTo>
                  <a:pt x="82" y="103"/>
                  <a:pt x="82" y="103"/>
                  <a:pt x="82" y="103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1" y="110"/>
                  <a:pt x="89" y="111"/>
                  <a:pt x="88" y="112"/>
                </a:cubicBezTo>
                <a:cubicBezTo>
                  <a:pt x="86" y="113"/>
                  <a:pt x="86" y="116"/>
                  <a:pt x="86" y="118"/>
                </a:cubicBezTo>
                <a:cubicBezTo>
                  <a:pt x="86" y="118"/>
                  <a:pt x="86" y="118"/>
                  <a:pt x="86" y="118"/>
                </a:cubicBezTo>
                <a:cubicBezTo>
                  <a:pt x="86" y="118"/>
                  <a:pt x="87" y="123"/>
                  <a:pt x="95" y="123"/>
                </a:cubicBezTo>
                <a:cubicBezTo>
                  <a:pt x="96" y="123"/>
                  <a:pt x="97" y="123"/>
                  <a:pt x="98" y="123"/>
                </a:cubicBezTo>
                <a:cubicBezTo>
                  <a:pt x="101" y="123"/>
                  <a:pt x="103" y="123"/>
                  <a:pt x="105" y="124"/>
                </a:cubicBezTo>
                <a:cubicBezTo>
                  <a:pt x="108" y="125"/>
                  <a:pt x="111" y="127"/>
                  <a:pt x="119" y="124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1" y="127"/>
                  <a:pt x="122" y="128"/>
                  <a:pt x="123" y="129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5" y="136"/>
                  <a:pt x="136" y="136"/>
                  <a:pt x="137" y="134"/>
                </a:cubicBezTo>
                <a:cubicBezTo>
                  <a:pt x="138" y="133"/>
                  <a:pt x="137" y="132"/>
                  <a:pt x="136" y="131"/>
                </a:cubicBezTo>
                <a:cubicBezTo>
                  <a:pt x="128" y="126"/>
                  <a:pt x="128" y="126"/>
                  <a:pt x="128" y="126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1" y="103"/>
                  <a:pt x="141" y="103"/>
                  <a:pt x="141" y="103"/>
                </a:cubicBezTo>
                <a:cubicBezTo>
                  <a:pt x="154" y="111"/>
                  <a:pt x="154" y="111"/>
                  <a:pt x="154" y="111"/>
                </a:cubicBezTo>
                <a:cubicBezTo>
                  <a:pt x="140" y="136"/>
                  <a:pt x="140" y="136"/>
                  <a:pt x="140" y="136"/>
                </a:cubicBezTo>
                <a:cubicBezTo>
                  <a:pt x="139" y="137"/>
                  <a:pt x="139" y="139"/>
                  <a:pt x="141" y="139"/>
                </a:cubicBezTo>
                <a:cubicBezTo>
                  <a:pt x="141" y="140"/>
                  <a:pt x="141" y="140"/>
                  <a:pt x="142" y="140"/>
                </a:cubicBezTo>
                <a:cubicBezTo>
                  <a:pt x="143" y="140"/>
                  <a:pt x="144" y="139"/>
                  <a:pt x="144" y="138"/>
                </a:cubicBezTo>
                <a:cubicBezTo>
                  <a:pt x="160" y="111"/>
                  <a:pt x="160" y="111"/>
                  <a:pt x="160" y="111"/>
                </a:cubicBezTo>
                <a:cubicBezTo>
                  <a:pt x="160" y="111"/>
                  <a:pt x="160" y="110"/>
                  <a:pt x="160" y="109"/>
                </a:cubicBezTo>
                <a:close/>
                <a:moveTo>
                  <a:pt x="68" y="53"/>
                </a:move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7" y="64"/>
                  <a:pt x="67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5" y="63"/>
                  <a:pt x="65" y="63"/>
                </a:cubicBezTo>
                <a:cubicBezTo>
                  <a:pt x="65" y="52"/>
                  <a:pt x="65" y="52"/>
                  <a:pt x="65" y="52"/>
                </a:cubicBezTo>
                <a:cubicBezTo>
                  <a:pt x="65" y="52"/>
                  <a:pt x="65" y="52"/>
                  <a:pt x="65" y="52"/>
                </a:cubicBezTo>
                <a:cubicBezTo>
                  <a:pt x="65" y="46"/>
                  <a:pt x="66" y="37"/>
                  <a:pt x="69" y="35"/>
                </a:cubicBezTo>
                <a:cubicBezTo>
                  <a:pt x="70" y="34"/>
                  <a:pt x="70" y="34"/>
                  <a:pt x="70" y="33"/>
                </a:cubicBezTo>
                <a:cubicBezTo>
                  <a:pt x="70" y="25"/>
                  <a:pt x="70" y="25"/>
                  <a:pt x="7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30"/>
                  <a:pt x="90" y="30"/>
                  <a:pt x="90" y="30"/>
                </a:cubicBezTo>
                <a:cubicBezTo>
                  <a:pt x="90" y="31"/>
                  <a:pt x="90" y="32"/>
                  <a:pt x="91" y="32"/>
                </a:cubicBezTo>
                <a:cubicBezTo>
                  <a:pt x="97" y="37"/>
                  <a:pt x="97" y="39"/>
                  <a:pt x="98" y="42"/>
                </a:cubicBezTo>
                <a:cubicBezTo>
                  <a:pt x="98" y="44"/>
                  <a:pt x="99" y="47"/>
                  <a:pt x="101" y="51"/>
                </a:cubicBezTo>
                <a:cubicBezTo>
                  <a:pt x="104" y="54"/>
                  <a:pt x="104" y="56"/>
                  <a:pt x="103" y="56"/>
                </a:cubicBezTo>
                <a:cubicBezTo>
                  <a:pt x="103" y="57"/>
                  <a:pt x="102" y="57"/>
                  <a:pt x="102" y="57"/>
                </a:cubicBezTo>
                <a:cubicBezTo>
                  <a:pt x="99" y="56"/>
                  <a:pt x="97" y="52"/>
                  <a:pt x="96" y="51"/>
                </a:cubicBezTo>
                <a:cubicBezTo>
                  <a:pt x="95" y="49"/>
                  <a:pt x="94" y="49"/>
                  <a:pt x="92" y="49"/>
                </a:cubicBezTo>
                <a:cubicBezTo>
                  <a:pt x="91" y="50"/>
                  <a:pt x="91" y="51"/>
                  <a:pt x="91" y="52"/>
                </a:cubicBezTo>
                <a:cubicBezTo>
                  <a:pt x="91" y="52"/>
                  <a:pt x="91" y="52"/>
                  <a:pt x="91" y="52"/>
                </a:cubicBezTo>
                <a:cubicBezTo>
                  <a:pt x="91" y="61"/>
                  <a:pt x="91" y="61"/>
                  <a:pt x="91" y="61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0" y="73"/>
                  <a:pt x="90" y="73"/>
                </a:cubicBezTo>
                <a:cubicBezTo>
                  <a:pt x="90" y="73"/>
                  <a:pt x="90" y="73"/>
                  <a:pt x="90" y="73"/>
                </a:cubicBezTo>
                <a:cubicBezTo>
                  <a:pt x="89" y="73"/>
                  <a:pt x="88" y="72"/>
                  <a:pt x="88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53"/>
                  <a:pt x="88" y="53"/>
                  <a:pt x="88" y="53"/>
                </a:cubicBezTo>
                <a:cubicBezTo>
                  <a:pt x="88" y="52"/>
                  <a:pt x="87" y="51"/>
                  <a:pt x="86" y="51"/>
                </a:cubicBezTo>
                <a:cubicBezTo>
                  <a:pt x="84" y="51"/>
                  <a:pt x="83" y="52"/>
                  <a:pt x="83" y="53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76"/>
                  <a:pt x="83" y="77"/>
                  <a:pt x="82" y="77"/>
                </a:cubicBezTo>
                <a:cubicBezTo>
                  <a:pt x="82" y="77"/>
                  <a:pt x="82" y="77"/>
                  <a:pt x="82" y="77"/>
                </a:cubicBezTo>
                <a:cubicBezTo>
                  <a:pt x="81" y="77"/>
                  <a:pt x="81" y="76"/>
                  <a:pt x="81" y="76"/>
                </a:cubicBezTo>
                <a:cubicBezTo>
                  <a:pt x="81" y="72"/>
                  <a:pt x="81" y="72"/>
                  <a:pt x="81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1" y="67"/>
                  <a:pt x="81" y="67"/>
                  <a:pt x="81" y="67"/>
                </a:cubicBezTo>
                <a:cubicBezTo>
                  <a:pt x="81" y="67"/>
                  <a:pt x="81" y="67"/>
                  <a:pt x="81" y="67"/>
                </a:cubicBezTo>
                <a:cubicBezTo>
                  <a:pt x="81" y="53"/>
                  <a:pt x="81" y="53"/>
                  <a:pt x="81" y="53"/>
                </a:cubicBezTo>
                <a:cubicBezTo>
                  <a:pt x="81" y="52"/>
                  <a:pt x="79" y="51"/>
                  <a:pt x="78" y="51"/>
                </a:cubicBezTo>
                <a:cubicBezTo>
                  <a:pt x="77" y="51"/>
                  <a:pt x="76" y="52"/>
                  <a:pt x="76" y="53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8"/>
                  <a:pt x="76" y="68"/>
                  <a:pt x="76" y="69"/>
                </a:cubicBezTo>
                <a:cubicBezTo>
                  <a:pt x="76" y="69"/>
                  <a:pt x="76" y="69"/>
                  <a:pt x="76" y="69"/>
                </a:cubicBezTo>
                <a:cubicBezTo>
                  <a:pt x="76" y="72"/>
                  <a:pt x="76" y="72"/>
                  <a:pt x="76" y="72"/>
                </a:cubicBezTo>
                <a:cubicBezTo>
                  <a:pt x="75" y="73"/>
                  <a:pt x="75" y="73"/>
                  <a:pt x="74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3" y="73"/>
                  <a:pt x="73" y="72"/>
                  <a:pt x="73" y="72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3"/>
                  <a:pt x="73" y="63"/>
                  <a:pt x="73" y="63"/>
                </a:cubicBezTo>
                <a:cubicBezTo>
                  <a:pt x="73" y="53"/>
                  <a:pt x="73" y="53"/>
                  <a:pt x="73" y="53"/>
                </a:cubicBezTo>
                <a:cubicBezTo>
                  <a:pt x="73" y="52"/>
                  <a:pt x="72" y="51"/>
                  <a:pt x="70" y="51"/>
                </a:cubicBezTo>
                <a:cubicBezTo>
                  <a:pt x="69" y="51"/>
                  <a:pt x="68" y="52"/>
                  <a:pt x="68" y="53"/>
                </a:cubicBezTo>
                <a:close/>
                <a:moveTo>
                  <a:pt x="74" y="94"/>
                </a:moveTo>
                <a:cubicBezTo>
                  <a:pt x="74" y="95"/>
                  <a:pt x="74" y="95"/>
                  <a:pt x="74" y="95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57" y="105"/>
                  <a:pt x="56" y="107"/>
                  <a:pt x="57" y="108"/>
                </a:cubicBezTo>
                <a:cubicBezTo>
                  <a:pt x="57" y="109"/>
                  <a:pt x="58" y="109"/>
                  <a:pt x="59" y="109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9" y="104"/>
                  <a:pt x="70" y="104"/>
                  <a:pt x="70" y="105"/>
                </a:cubicBezTo>
                <a:cubicBezTo>
                  <a:pt x="70" y="105"/>
                  <a:pt x="70" y="105"/>
                  <a:pt x="70" y="105"/>
                </a:cubicBezTo>
                <a:cubicBezTo>
                  <a:pt x="71" y="105"/>
                  <a:pt x="70" y="106"/>
                  <a:pt x="70" y="106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6" y="114"/>
                  <a:pt x="50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43" y="116"/>
                  <a:pt x="42" y="116"/>
                  <a:pt x="41" y="117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30" y="101"/>
                  <a:pt x="30" y="100"/>
                  <a:pt x="30" y="99"/>
                </a:cubicBezTo>
                <a:cubicBezTo>
                  <a:pt x="31" y="92"/>
                  <a:pt x="33" y="90"/>
                  <a:pt x="36" y="88"/>
                </a:cubicBezTo>
                <a:cubicBezTo>
                  <a:pt x="37" y="87"/>
                  <a:pt x="40" y="85"/>
                  <a:pt x="41" y="81"/>
                </a:cubicBezTo>
                <a:cubicBezTo>
                  <a:pt x="43" y="77"/>
                  <a:pt x="45" y="76"/>
                  <a:pt x="45" y="76"/>
                </a:cubicBezTo>
                <a:cubicBezTo>
                  <a:pt x="46" y="77"/>
                  <a:pt x="46" y="77"/>
                  <a:pt x="47" y="78"/>
                </a:cubicBezTo>
                <a:cubicBezTo>
                  <a:pt x="47" y="80"/>
                  <a:pt x="45" y="84"/>
                  <a:pt x="44" y="86"/>
                </a:cubicBezTo>
                <a:cubicBezTo>
                  <a:pt x="43" y="87"/>
                  <a:pt x="44" y="89"/>
                  <a:pt x="45" y="89"/>
                </a:cubicBezTo>
                <a:cubicBezTo>
                  <a:pt x="46" y="90"/>
                  <a:pt x="47" y="90"/>
                  <a:pt x="48" y="89"/>
                </a:cubicBezTo>
                <a:cubicBezTo>
                  <a:pt x="48" y="89"/>
                  <a:pt x="48" y="89"/>
                  <a:pt x="48" y="89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5" y="79"/>
                  <a:pt x="65" y="79"/>
                  <a:pt x="65" y="79"/>
                </a:cubicBezTo>
                <a:cubicBezTo>
                  <a:pt x="65" y="79"/>
                  <a:pt x="66" y="79"/>
                  <a:pt x="67" y="80"/>
                </a:cubicBezTo>
                <a:cubicBezTo>
                  <a:pt x="67" y="80"/>
                  <a:pt x="67" y="80"/>
                  <a:pt x="67" y="80"/>
                </a:cubicBezTo>
                <a:cubicBezTo>
                  <a:pt x="67" y="80"/>
                  <a:pt x="67" y="81"/>
                  <a:pt x="67" y="81"/>
                </a:cubicBezTo>
                <a:cubicBezTo>
                  <a:pt x="67" y="81"/>
                  <a:pt x="67" y="81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50" y="91"/>
                  <a:pt x="50" y="91"/>
                  <a:pt x="50" y="91"/>
                </a:cubicBezTo>
                <a:cubicBezTo>
                  <a:pt x="49" y="92"/>
                  <a:pt x="49" y="93"/>
                  <a:pt x="49" y="94"/>
                </a:cubicBezTo>
                <a:cubicBezTo>
                  <a:pt x="50" y="95"/>
                  <a:pt x="51" y="96"/>
                  <a:pt x="51" y="96"/>
                </a:cubicBezTo>
                <a:cubicBezTo>
                  <a:pt x="52" y="96"/>
                  <a:pt x="52" y="96"/>
                  <a:pt x="53" y="95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72" y="84"/>
                  <a:pt x="72" y="84"/>
                  <a:pt x="72" y="84"/>
                </a:cubicBezTo>
                <a:cubicBezTo>
                  <a:pt x="72" y="84"/>
                  <a:pt x="73" y="84"/>
                  <a:pt x="74" y="85"/>
                </a:cubicBezTo>
                <a:cubicBezTo>
                  <a:pt x="74" y="85"/>
                  <a:pt x="74" y="85"/>
                  <a:pt x="74" y="85"/>
                </a:cubicBezTo>
                <a:cubicBezTo>
                  <a:pt x="74" y="85"/>
                  <a:pt x="74" y="86"/>
                  <a:pt x="74" y="86"/>
                </a:cubicBezTo>
                <a:cubicBezTo>
                  <a:pt x="74" y="86"/>
                  <a:pt x="74" y="86"/>
                  <a:pt x="73" y="87"/>
                </a:cubicBezTo>
                <a:cubicBezTo>
                  <a:pt x="71" y="88"/>
                  <a:pt x="71" y="88"/>
                  <a:pt x="71" y="88"/>
                </a:cubicBezTo>
                <a:cubicBezTo>
                  <a:pt x="70" y="88"/>
                  <a:pt x="70" y="88"/>
                  <a:pt x="70" y="88"/>
                </a:cubicBezTo>
                <a:cubicBezTo>
                  <a:pt x="66" y="91"/>
                  <a:pt x="66" y="91"/>
                  <a:pt x="66" y="91"/>
                </a:cubicBezTo>
                <a:cubicBezTo>
                  <a:pt x="66" y="91"/>
                  <a:pt x="66" y="91"/>
                  <a:pt x="66" y="91"/>
                </a:cubicBezTo>
                <a:cubicBezTo>
                  <a:pt x="54" y="98"/>
                  <a:pt x="54" y="98"/>
                  <a:pt x="54" y="98"/>
                </a:cubicBezTo>
                <a:cubicBezTo>
                  <a:pt x="53" y="98"/>
                  <a:pt x="52" y="100"/>
                  <a:pt x="53" y="101"/>
                </a:cubicBezTo>
                <a:cubicBezTo>
                  <a:pt x="54" y="102"/>
                  <a:pt x="54" y="102"/>
                  <a:pt x="55" y="102"/>
                </a:cubicBezTo>
                <a:cubicBezTo>
                  <a:pt x="56" y="102"/>
                  <a:pt x="56" y="102"/>
                  <a:pt x="57" y="102"/>
                </a:cubicBezTo>
                <a:cubicBezTo>
                  <a:pt x="69" y="95"/>
                  <a:pt x="69" y="95"/>
                  <a:pt x="69" y="95"/>
                </a:cubicBezTo>
                <a:cubicBezTo>
                  <a:pt x="69" y="95"/>
                  <a:pt x="70" y="94"/>
                  <a:pt x="70" y="94"/>
                </a:cubicBezTo>
                <a:cubicBezTo>
                  <a:pt x="70" y="94"/>
                  <a:pt x="70" y="94"/>
                  <a:pt x="70" y="94"/>
                </a:cubicBezTo>
                <a:cubicBezTo>
                  <a:pt x="73" y="93"/>
                  <a:pt x="73" y="93"/>
                  <a:pt x="73" y="93"/>
                </a:cubicBezTo>
                <a:cubicBezTo>
                  <a:pt x="73" y="93"/>
                  <a:pt x="73" y="93"/>
                  <a:pt x="73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5" y="94"/>
                  <a:pt x="75" y="94"/>
                  <a:pt x="74" y="94"/>
                </a:cubicBezTo>
                <a:close/>
                <a:moveTo>
                  <a:pt x="80" y="86"/>
                </a:moveTo>
                <a:cubicBezTo>
                  <a:pt x="80" y="86"/>
                  <a:pt x="80" y="86"/>
                  <a:pt x="80" y="86"/>
                </a:cubicBezTo>
                <a:cubicBezTo>
                  <a:pt x="79" y="88"/>
                  <a:pt x="79" y="91"/>
                  <a:pt x="80" y="93"/>
                </a:cubicBezTo>
                <a:cubicBezTo>
                  <a:pt x="80" y="93"/>
                  <a:pt x="80" y="93"/>
                  <a:pt x="80" y="94"/>
                </a:cubicBezTo>
                <a:cubicBezTo>
                  <a:pt x="80" y="93"/>
                  <a:pt x="79" y="92"/>
                  <a:pt x="79" y="91"/>
                </a:cubicBezTo>
                <a:cubicBezTo>
                  <a:pt x="79" y="91"/>
                  <a:pt x="79" y="91"/>
                  <a:pt x="79" y="91"/>
                </a:cubicBezTo>
                <a:cubicBezTo>
                  <a:pt x="78" y="90"/>
                  <a:pt x="78" y="90"/>
                  <a:pt x="78" y="89"/>
                </a:cubicBezTo>
                <a:cubicBezTo>
                  <a:pt x="78" y="89"/>
                  <a:pt x="78" y="88"/>
                  <a:pt x="79" y="87"/>
                </a:cubicBezTo>
                <a:cubicBezTo>
                  <a:pt x="79" y="85"/>
                  <a:pt x="79" y="84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7" y="80"/>
                  <a:pt x="74" y="79"/>
                  <a:pt x="72" y="79"/>
                </a:cubicBezTo>
                <a:cubicBezTo>
                  <a:pt x="71" y="78"/>
                  <a:pt x="71" y="78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2" y="78"/>
                  <a:pt x="73" y="78"/>
                  <a:pt x="74" y="78"/>
                </a:cubicBezTo>
                <a:cubicBezTo>
                  <a:pt x="74" y="78"/>
                  <a:pt x="74" y="78"/>
                  <a:pt x="74" y="78"/>
                </a:cubicBezTo>
                <a:cubicBezTo>
                  <a:pt x="75" y="78"/>
                  <a:pt x="75" y="78"/>
                  <a:pt x="76" y="78"/>
                </a:cubicBezTo>
                <a:cubicBezTo>
                  <a:pt x="77" y="80"/>
                  <a:pt x="79" y="82"/>
                  <a:pt x="82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85" y="82"/>
                  <a:pt x="87" y="80"/>
                  <a:pt x="88" y="78"/>
                </a:cubicBezTo>
                <a:cubicBezTo>
                  <a:pt x="88" y="78"/>
                  <a:pt x="89" y="78"/>
                  <a:pt x="90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89" y="79"/>
                  <a:pt x="88" y="80"/>
                  <a:pt x="87" y="81"/>
                </a:cubicBezTo>
                <a:cubicBezTo>
                  <a:pt x="87" y="81"/>
                  <a:pt x="87" y="81"/>
                  <a:pt x="87" y="81"/>
                </a:cubicBezTo>
                <a:cubicBezTo>
                  <a:pt x="87" y="81"/>
                  <a:pt x="86" y="82"/>
                  <a:pt x="86" y="83"/>
                </a:cubicBezTo>
                <a:cubicBezTo>
                  <a:pt x="85" y="82"/>
                  <a:pt x="85" y="82"/>
                  <a:pt x="84" y="83"/>
                </a:cubicBezTo>
                <a:cubicBezTo>
                  <a:pt x="82" y="83"/>
                  <a:pt x="81" y="84"/>
                  <a:pt x="80" y="86"/>
                </a:cubicBezTo>
                <a:close/>
                <a:moveTo>
                  <a:pt x="125" y="120"/>
                </a:move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2" y="119"/>
                  <a:pt x="122" y="119"/>
                  <a:pt x="121" y="119"/>
                </a:cubicBezTo>
                <a:cubicBezTo>
                  <a:pt x="121" y="119"/>
                  <a:pt x="121" y="119"/>
                  <a:pt x="121" y="119"/>
                </a:cubicBezTo>
                <a:cubicBezTo>
                  <a:pt x="120" y="118"/>
                  <a:pt x="119" y="118"/>
                  <a:pt x="118" y="118"/>
                </a:cubicBezTo>
                <a:cubicBezTo>
                  <a:pt x="114" y="120"/>
                  <a:pt x="112" y="120"/>
                  <a:pt x="110" y="120"/>
                </a:cubicBezTo>
                <a:cubicBezTo>
                  <a:pt x="110" y="120"/>
                  <a:pt x="109" y="120"/>
                  <a:pt x="109" y="120"/>
                </a:cubicBezTo>
                <a:cubicBezTo>
                  <a:pt x="109" y="120"/>
                  <a:pt x="109" y="120"/>
                  <a:pt x="109" y="120"/>
                </a:cubicBezTo>
                <a:cubicBezTo>
                  <a:pt x="109" y="120"/>
                  <a:pt x="109" y="120"/>
                  <a:pt x="108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120"/>
                  <a:pt x="108" y="120"/>
                  <a:pt x="108" y="119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7" y="119"/>
                  <a:pt x="106" y="119"/>
                  <a:pt x="104" y="119"/>
                </a:cubicBezTo>
                <a:cubicBezTo>
                  <a:pt x="102" y="118"/>
                  <a:pt x="100" y="118"/>
                  <a:pt x="97" y="118"/>
                </a:cubicBezTo>
                <a:cubicBezTo>
                  <a:pt x="93" y="119"/>
                  <a:pt x="92" y="118"/>
                  <a:pt x="91" y="117"/>
                </a:cubicBezTo>
                <a:cubicBezTo>
                  <a:pt x="91" y="116"/>
                  <a:pt x="91" y="116"/>
                  <a:pt x="92" y="115"/>
                </a:cubicBezTo>
                <a:cubicBezTo>
                  <a:pt x="93" y="114"/>
                  <a:pt x="98" y="113"/>
                  <a:pt x="100" y="113"/>
                </a:cubicBezTo>
                <a:cubicBezTo>
                  <a:pt x="101" y="113"/>
                  <a:pt x="103" y="112"/>
                  <a:pt x="103" y="111"/>
                </a:cubicBezTo>
                <a:cubicBezTo>
                  <a:pt x="103" y="110"/>
                  <a:pt x="102" y="109"/>
                  <a:pt x="101" y="109"/>
                </a:cubicBezTo>
                <a:cubicBezTo>
                  <a:pt x="101" y="109"/>
                  <a:pt x="101" y="109"/>
                  <a:pt x="101" y="108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98"/>
                  <a:pt x="84" y="98"/>
                  <a:pt x="83" y="98"/>
                </a:cubicBezTo>
                <a:cubicBezTo>
                  <a:pt x="83" y="98"/>
                  <a:pt x="83" y="97"/>
                  <a:pt x="84" y="97"/>
                </a:cubicBezTo>
                <a:cubicBezTo>
                  <a:pt x="84" y="97"/>
                  <a:pt x="84" y="97"/>
                  <a:pt x="84" y="97"/>
                </a:cubicBezTo>
                <a:cubicBezTo>
                  <a:pt x="84" y="96"/>
                  <a:pt x="84" y="96"/>
                  <a:pt x="8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6" y="96"/>
                  <a:pt x="86" y="96"/>
                  <a:pt x="86" y="96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2" y="106"/>
                  <a:pt x="102" y="106"/>
                  <a:pt x="103" y="106"/>
                </a:cubicBezTo>
                <a:cubicBezTo>
                  <a:pt x="103" y="106"/>
                  <a:pt x="104" y="105"/>
                  <a:pt x="105" y="105"/>
                </a:cubicBezTo>
                <a:cubicBezTo>
                  <a:pt x="106" y="103"/>
                  <a:pt x="105" y="102"/>
                  <a:pt x="104" y="101"/>
                </a:cubicBezTo>
                <a:cubicBezTo>
                  <a:pt x="88" y="92"/>
                  <a:pt x="88" y="92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85" y="90"/>
                  <a:pt x="85" y="90"/>
                  <a:pt x="85" y="90"/>
                </a:cubicBezTo>
                <a:cubicBezTo>
                  <a:pt x="84" y="90"/>
                  <a:pt x="84" y="89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5" y="88"/>
                  <a:pt x="85" y="88"/>
                  <a:pt x="85" y="88"/>
                </a:cubicBezTo>
                <a:cubicBezTo>
                  <a:pt x="85" y="88"/>
                  <a:pt x="86" y="87"/>
                  <a:pt x="86" y="88"/>
                </a:cubicBezTo>
                <a:cubicBezTo>
                  <a:pt x="89" y="89"/>
                  <a:pt x="89" y="89"/>
                  <a:pt x="89" y="89"/>
                </a:cubicBezTo>
                <a:cubicBezTo>
                  <a:pt x="89" y="89"/>
                  <a:pt x="89" y="89"/>
                  <a:pt x="89" y="90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92"/>
                  <a:pt x="94" y="92"/>
                  <a:pt x="94" y="92"/>
                </a:cubicBezTo>
                <a:cubicBezTo>
                  <a:pt x="105" y="99"/>
                  <a:pt x="105" y="99"/>
                  <a:pt x="105" y="99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07" y="99"/>
                  <a:pt x="108" y="99"/>
                  <a:pt x="109" y="98"/>
                </a:cubicBezTo>
                <a:cubicBezTo>
                  <a:pt x="109" y="97"/>
                  <a:pt x="109" y="95"/>
                  <a:pt x="108" y="94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87"/>
                  <a:pt x="94" y="87"/>
                  <a:pt x="94" y="87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5"/>
                  <a:pt x="91" y="85"/>
                  <a:pt x="91" y="84"/>
                </a:cubicBezTo>
                <a:cubicBezTo>
                  <a:pt x="91" y="84"/>
                  <a:pt x="91" y="84"/>
                  <a:pt x="91" y="83"/>
                </a:cubicBezTo>
                <a:cubicBezTo>
                  <a:pt x="91" y="83"/>
                  <a:pt x="91" y="83"/>
                  <a:pt x="91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2" y="83"/>
                  <a:pt x="93" y="83"/>
                  <a:pt x="93" y="83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109" y="92"/>
                  <a:pt x="109" y="92"/>
                  <a:pt x="109" y="92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1" y="92"/>
                  <a:pt x="112" y="92"/>
                  <a:pt x="113" y="91"/>
                </a:cubicBezTo>
                <a:cubicBezTo>
                  <a:pt x="113" y="90"/>
                  <a:pt x="113" y="88"/>
                  <a:pt x="112" y="88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03" y="83"/>
                  <a:pt x="103" y="82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4" y="81"/>
                  <a:pt x="104" y="80"/>
                  <a:pt x="105" y="81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20" y="89"/>
                  <a:pt x="127" y="95"/>
                  <a:pt x="127" y="98"/>
                </a:cubicBezTo>
                <a:cubicBezTo>
                  <a:pt x="127" y="99"/>
                  <a:pt x="128" y="100"/>
                  <a:pt x="128" y="100"/>
                </a:cubicBezTo>
                <a:cubicBezTo>
                  <a:pt x="135" y="104"/>
                  <a:pt x="135" y="104"/>
                  <a:pt x="135" y="104"/>
                </a:cubicBezTo>
                <a:lnTo>
                  <a:pt x="125" y="1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" name="Freeform 170">
            <a:extLst>
              <a:ext uri="{FF2B5EF4-FFF2-40B4-BE49-F238E27FC236}">
                <a16:creationId xmlns:a16="http://schemas.microsoft.com/office/drawing/2014/main" id="{29EB03ED-F55A-4EC1-B92B-07177C3DB076}"/>
              </a:ext>
            </a:extLst>
          </p:cNvPr>
          <p:cNvSpPr>
            <a:spLocks noEditPoints="1"/>
          </p:cNvSpPr>
          <p:nvPr/>
        </p:nvSpPr>
        <p:spPr bwMode="auto">
          <a:xfrm>
            <a:off x="2760286" y="2320594"/>
            <a:ext cx="389994" cy="393396"/>
          </a:xfrm>
          <a:custGeom>
            <a:avLst/>
            <a:gdLst>
              <a:gd name="T0" fmla="*/ 430054 w 160"/>
              <a:gd name="T1" fmla="*/ 340846 h 160"/>
              <a:gd name="T2" fmla="*/ 426641 w 160"/>
              <a:gd name="T3" fmla="*/ 247888 h 160"/>
              <a:gd name="T4" fmla="*/ 481251 w 160"/>
              <a:gd name="T5" fmla="*/ 137716 h 160"/>
              <a:gd name="T6" fmla="*/ 542687 w 160"/>
              <a:gd name="T7" fmla="*/ 82629 h 160"/>
              <a:gd name="T8" fmla="*/ 406162 w 160"/>
              <a:gd name="T9" fmla="*/ 58529 h 160"/>
              <a:gd name="T10" fmla="*/ 320834 w 160"/>
              <a:gd name="T11" fmla="*/ 130830 h 160"/>
              <a:gd name="T12" fmla="*/ 211614 w 160"/>
              <a:gd name="T13" fmla="*/ 92958 h 160"/>
              <a:gd name="T14" fmla="*/ 136525 w 160"/>
              <a:gd name="T15" fmla="*/ 51643 h 160"/>
              <a:gd name="T16" fmla="*/ 3413 w 160"/>
              <a:gd name="T17" fmla="*/ 89515 h 160"/>
              <a:gd name="T18" fmla="*/ 78502 w 160"/>
              <a:gd name="T19" fmla="*/ 151487 h 160"/>
              <a:gd name="T20" fmla="*/ 119459 w 160"/>
              <a:gd name="T21" fmla="*/ 302975 h 160"/>
              <a:gd name="T22" fmla="*/ 64849 w 160"/>
              <a:gd name="T23" fmla="*/ 413147 h 160"/>
              <a:gd name="T24" fmla="*/ 3413 w 160"/>
              <a:gd name="T25" fmla="*/ 475119 h 160"/>
              <a:gd name="T26" fmla="*/ 136525 w 160"/>
              <a:gd name="T27" fmla="*/ 488891 h 160"/>
              <a:gd name="T28" fmla="*/ 225266 w 160"/>
              <a:gd name="T29" fmla="*/ 420033 h 160"/>
              <a:gd name="T30" fmla="*/ 296942 w 160"/>
              <a:gd name="T31" fmla="*/ 430362 h 160"/>
              <a:gd name="T32" fmla="*/ 406162 w 160"/>
              <a:gd name="T33" fmla="*/ 488891 h 160"/>
              <a:gd name="T34" fmla="*/ 542687 w 160"/>
              <a:gd name="T35" fmla="*/ 475119 h 160"/>
              <a:gd name="T36" fmla="*/ 488077 w 160"/>
              <a:gd name="T37" fmla="*/ 120501 h 160"/>
              <a:gd name="T38" fmla="*/ 460772 w 160"/>
              <a:gd name="T39" fmla="*/ 20657 h 160"/>
              <a:gd name="T40" fmla="*/ 344726 w 160"/>
              <a:gd name="T41" fmla="*/ 130830 h 160"/>
              <a:gd name="T42" fmla="*/ 423228 w 160"/>
              <a:gd name="T43" fmla="*/ 79187 h 160"/>
              <a:gd name="T44" fmla="*/ 433467 w 160"/>
              <a:gd name="T45" fmla="*/ 213459 h 160"/>
              <a:gd name="T46" fmla="*/ 412988 w 160"/>
              <a:gd name="T47" fmla="*/ 185916 h 160"/>
              <a:gd name="T48" fmla="*/ 389096 w 160"/>
              <a:gd name="T49" fmla="*/ 148044 h 160"/>
              <a:gd name="T50" fmla="*/ 351552 w 160"/>
              <a:gd name="T51" fmla="*/ 265103 h 160"/>
              <a:gd name="T52" fmla="*/ 337899 w 160"/>
              <a:gd name="T53" fmla="*/ 333961 h 160"/>
              <a:gd name="T54" fmla="*/ 324247 w 160"/>
              <a:gd name="T55" fmla="*/ 265103 h 160"/>
              <a:gd name="T56" fmla="*/ 348139 w 160"/>
              <a:gd name="T57" fmla="*/ 206574 h 160"/>
              <a:gd name="T58" fmla="*/ 262811 w 160"/>
              <a:gd name="T59" fmla="*/ 148044 h 160"/>
              <a:gd name="T60" fmla="*/ 310594 w 160"/>
              <a:gd name="T61" fmla="*/ 189359 h 160"/>
              <a:gd name="T62" fmla="*/ 273050 w 160"/>
              <a:gd name="T63" fmla="*/ 213459 h 160"/>
              <a:gd name="T64" fmla="*/ 242332 w 160"/>
              <a:gd name="T65" fmla="*/ 234117 h 160"/>
              <a:gd name="T66" fmla="*/ 146764 w 160"/>
              <a:gd name="T67" fmla="*/ 265103 h 160"/>
              <a:gd name="T68" fmla="*/ 58023 w 160"/>
              <a:gd name="T69" fmla="*/ 117058 h 160"/>
              <a:gd name="T70" fmla="*/ 116046 w 160"/>
              <a:gd name="T71" fmla="*/ 58529 h 160"/>
              <a:gd name="T72" fmla="*/ 129699 w 160"/>
              <a:gd name="T73" fmla="*/ 199688 h 160"/>
              <a:gd name="T74" fmla="*/ 78502 w 160"/>
              <a:gd name="T75" fmla="*/ 123944 h 160"/>
              <a:gd name="T76" fmla="*/ 211614 w 160"/>
              <a:gd name="T77" fmla="*/ 110173 h 160"/>
              <a:gd name="T78" fmla="*/ 204788 w 160"/>
              <a:gd name="T79" fmla="*/ 123944 h 160"/>
              <a:gd name="T80" fmla="*/ 136525 w 160"/>
              <a:gd name="T81" fmla="*/ 130830 h 160"/>
              <a:gd name="T82" fmla="*/ 58023 w 160"/>
              <a:gd name="T83" fmla="*/ 433805 h 160"/>
              <a:gd name="T84" fmla="*/ 116046 w 160"/>
              <a:gd name="T85" fmla="*/ 492334 h 160"/>
              <a:gd name="T86" fmla="*/ 146764 w 160"/>
              <a:gd name="T87" fmla="*/ 454462 h 160"/>
              <a:gd name="T88" fmla="*/ 88741 w 160"/>
              <a:gd name="T89" fmla="*/ 406261 h 160"/>
              <a:gd name="T90" fmla="*/ 122873 w 160"/>
              <a:gd name="T91" fmla="*/ 351175 h 160"/>
              <a:gd name="T92" fmla="*/ 201374 w 160"/>
              <a:gd name="T93" fmla="*/ 420033 h 160"/>
              <a:gd name="T94" fmla="*/ 146764 w 160"/>
              <a:gd name="T95" fmla="*/ 347732 h 160"/>
              <a:gd name="T96" fmla="*/ 194548 w 160"/>
              <a:gd name="T97" fmla="*/ 251331 h 160"/>
              <a:gd name="T98" fmla="*/ 211614 w 160"/>
              <a:gd name="T99" fmla="*/ 261660 h 160"/>
              <a:gd name="T100" fmla="*/ 262811 w 160"/>
              <a:gd name="T101" fmla="*/ 320189 h 160"/>
              <a:gd name="T102" fmla="*/ 262811 w 160"/>
              <a:gd name="T103" fmla="*/ 364947 h 160"/>
              <a:gd name="T104" fmla="*/ 255984 w 160"/>
              <a:gd name="T105" fmla="*/ 347732 h 160"/>
              <a:gd name="T106" fmla="*/ 249158 w 160"/>
              <a:gd name="T107" fmla="*/ 333961 h 160"/>
              <a:gd name="T108" fmla="*/ 317421 w 160"/>
              <a:gd name="T109" fmla="*/ 285760 h 160"/>
              <a:gd name="T110" fmla="*/ 361791 w 160"/>
              <a:gd name="T111" fmla="*/ 285760 h 160"/>
              <a:gd name="T112" fmla="*/ 409575 w 160"/>
              <a:gd name="T113" fmla="*/ 464791 h 160"/>
              <a:gd name="T114" fmla="*/ 317421 w 160"/>
              <a:gd name="T115" fmla="*/ 426919 h 160"/>
              <a:gd name="T116" fmla="*/ 412988 w 160"/>
              <a:gd name="T117" fmla="*/ 409704 h 160"/>
              <a:gd name="T118" fmla="*/ 450533 w 160"/>
              <a:gd name="T119" fmla="*/ 409704 h 160"/>
              <a:gd name="T120" fmla="*/ 426641 w 160"/>
              <a:gd name="T121" fmla="*/ 492334 h 160"/>
              <a:gd name="T122" fmla="*/ 522208 w 160"/>
              <a:gd name="T123" fmla="*/ 468234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60">
                <a:moveTo>
                  <a:pt x="145" y="120"/>
                </a:moveTo>
                <a:cubicBezTo>
                  <a:pt x="144" y="119"/>
                  <a:pt x="142" y="119"/>
                  <a:pt x="141" y="120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6" y="109"/>
                  <a:pt x="128" y="101"/>
                  <a:pt x="126" y="99"/>
                </a:cubicBezTo>
                <a:cubicBezTo>
                  <a:pt x="121" y="95"/>
                  <a:pt x="121" y="95"/>
                  <a:pt x="121" y="95"/>
                </a:cubicBezTo>
                <a:cubicBezTo>
                  <a:pt x="121" y="80"/>
                  <a:pt x="121" y="80"/>
                  <a:pt x="121" y="80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2" y="71"/>
                  <a:pt x="123" y="72"/>
                  <a:pt x="124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6" y="72"/>
                  <a:pt x="131" y="71"/>
                  <a:pt x="132" y="62"/>
                </a:cubicBezTo>
                <a:cubicBezTo>
                  <a:pt x="133" y="59"/>
                  <a:pt x="134" y="58"/>
                  <a:pt x="135" y="56"/>
                </a:cubicBezTo>
                <a:cubicBezTo>
                  <a:pt x="137" y="53"/>
                  <a:pt x="139" y="50"/>
                  <a:pt x="138" y="42"/>
                </a:cubicBezTo>
                <a:cubicBezTo>
                  <a:pt x="141" y="40"/>
                  <a:pt x="141" y="40"/>
                  <a:pt x="141" y="40"/>
                </a:cubicBezTo>
                <a:cubicBezTo>
                  <a:pt x="141" y="40"/>
                  <a:pt x="141" y="40"/>
                  <a:pt x="141" y="40"/>
                </a:cubicBezTo>
                <a:cubicBezTo>
                  <a:pt x="141" y="40"/>
                  <a:pt x="142" y="41"/>
                  <a:pt x="143" y="41"/>
                </a:cubicBezTo>
                <a:cubicBezTo>
                  <a:pt x="143" y="41"/>
                  <a:pt x="144" y="40"/>
                  <a:pt x="145" y="40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9" y="25"/>
                  <a:pt x="159" y="25"/>
                  <a:pt x="159" y="24"/>
                </a:cubicBezTo>
                <a:cubicBezTo>
                  <a:pt x="159" y="24"/>
                  <a:pt x="159" y="23"/>
                  <a:pt x="159" y="22"/>
                </a:cubicBezTo>
                <a:cubicBezTo>
                  <a:pt x="137" y="1"/>
                  <a:pt x="137" y="1"/>
                  <a:pt x="137" y="1"/>
                </a:cubicBezTo>
                <a:cubicBezTo>
                  <a:pt x="136" y="0"/>
                  <a:pt x="134" y="0"/>
                  <a:pt x="133" y="1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5"/>
                  <a:pt x="119" y="16"/>
                  <a:pt x="119" y="17"/>
                </a:cubicBezTo>
                <a:cubicBezTo>
                  <a:pt x="119" y="17"/>
                  <a:pt x="119" y="18"/>
                  <a:pt x="119" y="18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09" y="23"/>
                  <a:pt x="100" y="32"/>
                  <a:pt x="98" y="34"/>
                </a:cubicBezTo>
                <a:cubicBezTo>
                  <a:pt x="94" y="38"/>
                  <a:pt x="94" y="38"/>
                  <a:pt x="94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71" y="38"/>
                  <a:pt x="71" y="38"/>
                  <a:pt x="71" y="38"/>
                </a:cubicBezTo>
                <a:cubicBezTo>
                  <a:pt x="71" y="37"/>
                  <a:pt x="72" y="36"/>
                  <a:pt x="72" y="35"/>
                </a:cubicBezTo>
                <a:cubicBezTo>
                  <a:pt x="72" y="35"/>
                  <a:pt x="72" y="35"/>
                  <a:pt x="72" y="35"/>
                </a:cubicBezTo>
                <a:cubicBezTo>
                  <a:pt x="72" y="35"/>
                  <a:pt x="72" y="28"/>
                  <a:pt x="62" y="27"/>
                </a:cubicBezTo>
                <a:cubicBezTo>
                  <a:pt x="59" y="26"/>
                  <a:pt x="58" y="25"/>
                  <a:pt x="56" y="24"/>
                </a:cubicBezTo>
                <a:cubicBezTo>
                  <a:pt x="53" y="22"/>
                  <a:pt x="50" y="20"/>
                  <a:pt x="42" y="21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8"/>
                  <a:pt x="40" y="18"/>
                  <a:pt x="40" y="18"/>
                </a:cubicBezTo>
                <a:cubicBezTo>
                  <a:pt x="41" y="17"/>
                  <a:pt x="41" y="16"/>
                  <a:pt x="40" y="15"/>
                </a:cubicBezTo>
                <a:cubicBezTo>
                  <a:pt x="26" y="1"/>
                  <a:pt x="26" y="1"/>
                  <a:pt x="26" y="1"/>
                </a:cubicBezTo>
                <a:cubicBezTo>
                  <a:pt x="25" y="0"/>
                  <a:pt x="25" y="0"/>
                  <a:pt x="24" y="0"/>
                </a:cubicBezTo>
                <a:cubicBezTo>
                  <a:pt x="24" y="0"/>
                  <a:pt x="23" y="0"/>
                  <a:pt x="22" y="1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3"/>
                  <a:pt x="0" y="25"/>
                  <a:pt x="1" y="26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0"/>
                  <a:pt x="16" y="41"/>
                  <a:pt x="17" y="41"/>
                </a:cubicBezTo>
                <a:cubicBezTo>
                  <a:pt x="17" y="41"/>
                  <a:pt x="18" y="40"/>
                  <a:pt x="18" y="40"/>
                </a:cubicBezTo>
                <a:cubicBezTo>
                  <a:pt x="19" y="39"/>
                  <a:pt x="19" y="39"/>
                  <a:pt x="19" y="39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51"/>
                  <a:pt x="32" y="59"/>
                  <a:pt x="34" y="61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89"/>
                  <a:pt x="38" y="89"/>
                  <a:pt x="38" y="89"/>
                </a:cubicBezTo>
                <a:cubicBezTo>
                  <a:pt x="37" y="89"/>
                  <a:pt x="36" y="88"/>
                  <a:pt x="35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8"/>
                  <a:pt x="28" y="88"/>
                  <a:pt x="27" y="98"/>
                </a:cubicBezTo>
                <a:cubicBezTo>
                  <a:pt x="26" y="101"/>
                  <a:pt x="25" y="102"/>
                  <a:pt x="24" y="104"/>
                </a:cubicBezTo>
                <a:cubicBezTo>
                  <a:pt x="22" y="107"/>
                  <a:pt x="20" y="110"/>
                  <a:pt x="21" y="118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7" y="119"/>
                  <a:pt x="16" y="119"/>
                  <a:pt x="15" y="120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36"/>
                  <a:pt x="0" y="137"/>
                  <a:pt x="1" y="138"/>
                </a:cubicBezTo>
                <a:cubicBezTo>
                  <a:pt x="22" y="159"/>
                  <a:pt x="22" y="159"/>
                  <a:pt x="22" y="159"/>
                </a:cubicBezTo>
                <a:cubicBezTo>
                  <a:pt x="23" y="160"/>
                  <a:pt x="24" y="160"/>
                  <a:pt x="24" y="160"/>
                </a:cubicBezTo>
                <a:cubicBezTo>
                  <a:pt x="25" y="160"/>
                  <a:pt x="25" y="160"/>
                  <a:pt x="26" y="159"/>
                </a:cubicBezTo>
                <a:cubicBezTo>
                  <a:pt x="40" y="145"/>
                  <a:pt x="40" y="145"/>
                  <a:pt x="40" y="145"/>
                </a:cubicBezTo>
                <a:cubicBezTo>
                  <a:pt x="41" y="144"/>
                  <a:pt x="41" y="143"/>
                  <a:pt x="40" y="142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51" y="137"/>
                  <a:pt x="59" y="128"/>
                  <a:pt x="61" y="126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80" y="122"/>
                  <a:pt x="80" y="122"/>
                  <a:pt x="80" y="122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88" y="123"/>
                  <a:pt x="88" y="124"/>
                  <a:pt x="87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7" y="132"/>
                  <a:pt x="97" y="133"/>
                </a:cubicBezTo>
                <a:cubicBezTo>
                  <a:pt x="100" y="134"/>
                  <a:pt x="102" y="135"/>
                  <a:pt x="103" y="136"/>
                </a:cubicBezTo>
                <a:cubicBezTo>
                  <a:pt x="106" y="138"/>
                  <a:pt x="109" y="140"/>
                  <a:pt x="117" y="139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8" y="143"/>
                  <a:pt x="118" y="144"/>
                  <a:pt x="119" y="145"/>
                </a:cubicBezTo>
                <a:cubicBezTo>
                  <a:pt x="133" y="159"/>
                  <a:pt x="133" y="159"/>
                  <a:pt x="133" y="159"/>
                </a:cubicBezTo>
                <a:cubicBezTo>
                  <a:pt x="134" y="160"/>
                  <a:pt x="134" y="160"/>
                  <a:pt x="135" y="160"/>
                </a:cubicBezTo>
                <a:cubicBezTo>
                  <a:pt x="136" y="160"/>
                  <a:pt x="136" y="160"/>
                  <a:pt x="137" y="159"/>
                </a:cubicBezTo>
                <a:cubicBezTo>
                  <a:pt x="159" y="138"/>
                  <a:pt x="159" y="138"/>
                  <a:pt x="159" y="138"/>
                </a:cubicBezTo>
                <a:cubicBezTo>
                  <a:pt x="160" y="137"/>
                  <a:pt x="160" y="135"/>
                  <a:pt x="159" y="134"/>
                </a:cubicBezTo>
                <a:lnTo>
                  <a:pt x="145" y="120"/>
                </a:lnTo>
                <a:close/>
                <a:moveTo>
                  <a:pt x="135" y="6"/>
                </a:moveTo>
                <a:cubicBezTo>
                  <a:pt x="153" y="24"/>
                  <a:pt x="153" y="24"/>
                  <a:pt x="153" y="24"/>
                </a:cubicBezTo>
                <a:cubicBezTo>
                  <a:pt x="143" y="35"/>
                  <a:pt x="143" y="35"/>
                  <a:pt x="143" y="35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lnTo>
                  <a:pt x="135" y="6"/>
                </a:lnTo>
                <a:close/>
                <a:moveTo>
                  <a:pt x="82" y="43"/>
                </a:moveTo>
                <a:cubicBezTo>
                  <a:pt x="106" y="43"/>
                  <a:pt x="106" y="43"/>
                  <a:pt x="106" y="43"/>
                </a:cubicBezTo>
                <a:cubicBezTo>
                  <a:pt x="107" y="43"/>
                  <a:pt x="108" y="42"/>
                  <a:pt x="108" y="41"/>
                </a:cubicBezTo>
                <a:cubicBezTo>
                  <a:pt x="108" y="39"/>
                  <a:pt x="107" y="38"/>
                  <a:pt x="106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6" y="33"/>
                  <a:pt x="113" y="27"/>
                  <a:pt x="116" y="28"/>
                </a:cubicBezTo>
                <a:cubicBezTo>
                  <a:pt x="117" y="28"/>
                  <a:pt x="118" y="28"/>
                  <a:pt x="118" y="28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37" y="36"/>
                  <a:pt x="137" y="36"/>
                  <a:pt x="137" y="36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3" y="40"/>
                  <a:pt x="133" y="41"/>
                  <a:pt x="133" y="42"/>
                </a:cubicBezTo>
                <a:cubicBezTo>
                  <a:pt x="134" y="49"/>
                  <a:pt x="133" y="51"/>
                  <a:pt x="131" y="53"/>
                </a:cubicBezTo>
                <a:cubicBezTo>
                  <a:pt x="130" y="55"/>
                  <a:pt x="128" y="57"/>
                  <a:pt x="127" y="62"/>
                </a:cubicBezTo>
                <a:cubicBezTo>
                  <a:pt x="127" y="66"/>
                  <a:pt x="125" y="67"/>
                  <a:pt x="125" y="67"/>
                </a:cubicBezTo>
                <a:cubicBezTo>
                  <a:pt x="124" y="67"/>
                  <a:pt x="124" y="66"/>
                  <a:pt x="123" y="66"/>
                </a:cubicBezTo>
                <a:cubicBezTo>
                  <a:pt x="122" y="64"/>
                  <a:pt x="123" y="60"/>
                  <a:pt x="124" y="58"/>
                </a:cubicBezTo>
                <a:cubicBezTo>
                  <a:pt x="124" y="56"/>
                  <a:pt x="124" y="55"/>
                  <a:pt x="122" y="54"/>
                </a:cubicBezTo>
                <a:cubicBezTo>
                  <a:pt x="122" y="54"/>
                  <a:pt x="122" y="54"/>
                  <a:pt x="121" y="54"/>
                </a:cubicBezTo>
                <a:cubicBezTo>
                  <a:pt x="121" y="41"/>
                  <a:pt x="121" y="41"/>
                  <a:pt x="121" y="41"/>
                </a:cubicBezTo>
                <a:cubicBezTo>
                  <a:pt x="121" y="39"/>
                  <a:pt x="120" y="38"/>
                  <a:pt x="119" y="38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2" y="38"/>
                  <a:pt x="111" y="39"/>
                  <a:pt x="111" y="41"/>
                </a:cubicBezTo>
                <a:cubicBezTo>
                  <a:pt x="111" y="42"/>
                  <a:pt x="112" y="43"/>
                  <a:pt x="114" y="43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77"/>
                  <a:pt x="116" y="77"/>
                  <a:pt x="116" y="77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102" y="77"/>
                  <a:pt x="101" y="79"/>
                  <a:pt x="101" y="80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5"/>
                  <a:pt x="101" y="86"/>
                  <a:pt x="102" y="87"/>
                </a:cubicBezTo>
                <a:cubicBezTo>
                  <a:pt x="104" y="88"/>
                  <a:pt x="105" y="90"/>
                  <a:pt x="105" y="92"/>
                </a:cubicBezTo>
                <a:cubicBezTo>
                  <a:pt x="105" y="95"/>
                  <a:pt x="102" y="97"/>
                  <a:pt x="99" y="97"/>
                </a:cubicBezTo>
                <a:cubicBezTo>
                  <a:pt x="96" y="97"/>
                  <a:pt x="94" y="95"/>
                  <a:pt x="94" y="92"/>
                </a:cubicBezTo>
                <a:cubicBezTo>
                  <a:pt x="94" y="90"/>
                  <a:pt x="95" y="88"/>
                  <a:pt x="96" y="87"/>
                </a:cubicBezTo>
                <a:cubicBezTo>
                  <a:pt x="97" y="86"/>
                  <a:pt x="98" y="85"/>
                  <a:pt x="98" y="84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79"/>
                  <a:pt x="96" y="77"/>
                  <a:pt x="95" y="77"/>
                </a:cubicBezTo>
                <a:cubicBezTo>
                  <a:pt x="82" y="77"/>
                  <a:pt x="82" y="77"/>
                  <a:pt x="82" y="77"/>
                </a:cubicBezTo>
                <a:cubicBezTo>
                  <a:pt x="82" y="67"/>
                  <a:pt x="82" y="67"/>
                  <a:pt x="82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5" y="70"/>
                  <a:pt x="88" y="71"/>
                  <a:pt x="91" y="71"/>
                </a:cubicBezTo>
                <a:cubicBezTo>
                  <a:pt x="97" y="71"/>
                  <a:pt x="102" y="66"/>
                  <a:pt x="102" y="60"/>
                </a:cubicBezTo>
                <a:cubicBezTo>
                  <a:pt x="102" y="54"/>
                  <a:pt x="97" y="50"/>
                  <a:pt x="91" y="50"/>
                </a:cubicBezTo>
                <a:cubicBezTo>
                  <a:pt x="88" y="50"/>
                  <a:pt x="85" y="51"/>
                  <a:pt x="83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43"/>
                  <a:pt x="82" y="43"/>
                  <a:pt x="82" y="43"/>
                </a:cubicBezTo>
                <a:close/>
                <a:moveTo>
                  <a:pt x="77" y="43"/>
                </a:moveTo>
                <a:cubicBezTo>
                  <a:pt x="77" y="56"/>
                  <a:pt x="77" y="56"/>
                  <a:pt x="77" y="56"/>
                </a:cubicBezTo>
                <a:cubicBezTo>
                  <a:pt x="77" y="58"/>
                  <a:pt x="78" y="59"/>
                  <a:pt x="80" y="59"/>
                </a:cubicBezTo>
                <a:cubicBezTo>
                  <a:pt x="84" y="59"/>
                  <a:pt x="84" y="59"/>
                  <a:pt x="84" y="59"/>
                </a:cubicBezTo>
                <a:cubicBezTo>
                  <a:pt x="85" y="59"/>
                  <a:pt x="86" y="58"/>
                  <a:pt x="86" y="57"/>
                </a:cubicBezTo>
                <a:cubicBezTo>
                  <a:pt x="87" y="56"/>
                  <a:pt x="89" y="55"/>
                  <a:pt x="91" y="55"/>
                </a:cubicBezTo>
                <a:cubicBezTo>
                  <a:pt x="94" y="55"/>
                  <a:pt x="97" y="57"/>
                  <a:pt x="97" y="60"/>
                </a:cubicBezTo>
                <a:cubicBezTo>
                  <a:pt x="97" y="64"/>
                  <a:pt x="94" y="66"/>
                  <a:pt x="91" y="66"/>
                </a:cubicBezTo>
                <a:cubicBezTo>
                  <a:pt x="89" y="66"/>
                  <a:pt x="87" y="65"/>
                  <a:pt x="86" y="63"/>
                </a:cubicBezTo>
                <a:cubicBezTo>
                  <a:pt x="86" y="63"/>
                  <a:pt x="85" y="62"/>
                  <a:pt x="84" y="62"/>
                </a:cubicBezTo>
                <a:cubicBezTo>
                  <a:pt x="80" y="62"/>
                  <a:pt x="80" y="62"/>
                  <a:pt x="80" y="62"/>
                </a:cubicBezTo>
                <a:cubicBezTo>
                  <a:pt x="78" y="62"/>
                  <a:pt x="77" y="63"/>
                  <a:pt x="77" y="65"/>
                </a:cubicBezTo>
                <a:cubicBezTo>
                  <a:pt x="77" y="77"/>
                  <a:pt x="77" y="77"/>
                  <a:pt x="77" y="77"/>
                </a:cubicBezTo>
                <a:cubicBezTo>
                  <a:pt x="67" y="77"/>
                  <a:pt x="67" y="77"/>
                  <a:pt x="67" y="77"/>
                </a:cubicBezTo>
                <a:cubicBezTo>
                  <a:pt x="67" y="77"/>
                  <a:pt x="67" y="77"/>
                  <a:pt x="67" y="77"/>
                </a:cubicBezTo>
                <a:cubicBezTo>
                  <a:pt x="69" y="75"/>
                  <a:pt x="71" y="72"/>
                  <a:pt x="71" y="68"/>
                </a:cubicBezTo>
                <a:cubicBezTo>
                  <a:pt x="71" y="62"/>
                  <a:pt x="66" y="58"/>
                  <a:pt x="60" y="58"/>
                </a:cubicBezTo>
                <a:cubicBezTo>
                  <a:pt x="54" y="58"/>
                  <a:pt x="49" y="62"/>
                  <a:pt x="49" y="68"/>
                </a:cubicBezTo>
                <a:cubicBezTo>
                  <a:pt x="49" y="72"/>
                  <a:pt x="51" y="75"/>
                  <a:pt x="53" y="77"/>
                </a:cubicBezTo>
                <a:cubicBezTo>
                  <a:pt x="53" y="77"/>
                  <a:pt x="53" y="77"/>
                  <a:pt x="53" y="77"/>
                </a:cubicBezTo>
                <a:cubicBezTo>
                  <a:pt x="43" y="77"/>
                  <a:pt x="43" y="77"/>
                  <a:pt x="43" y="77"/>
                </a:cubicBezTo>
                <a:cubicBezTo>
                  <a:pt x="43" y="43"/>
                  <a:pt x="43" y="43"/>
                  <a:pt x="43" y="43"/>
                </a:cubicBezTo>
                <a:lnTo>
                  <a:pt x="77" y="43"/>
                </a:lnTo>
                <a:close/>
                <a:moveTo>
                  <a:pt x="17" y="34"/>
                </a:move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5"/>
                  <a:pt x="17" y="35"/>
                  <a:pt x="17" y="35"/>
                </a:cubicBezTo>
                <a:cubicBezTo>
                  <a:pt x="6" y="24"/>
                  <a:pt x="6" y="24"/>
                  <a:pt x="6" y="24"/>
                </a:cubicBezTo>
                <a:cubicBezTo>
                  <a:pt x="24" y="6"/>
                  <a:pt x="24" y="6"/>
                  <a:pt x="24" y="6"/>
                </a:cubicBezTo>
                <a:cubicBezTo>
                  <a:pt x="35" y="17"/>
                  <a:pt x="35" y="17"/>
                  <a:pt x="35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lnTo>
                  <a:pt x="17" y="34"/>
                </a:lnTo>
                <a:close/>
                <a:moveTo>
                  <a:pt x="38" y="41"/>
                </a:moveTo>
                <a:cubicBezTo>
                  <a:pt x="38" y="58"/>
                  <a:pt x="38" y="58"/>
                  <a:pt x="38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3" y="54"/>
                  <a:pt x="27" y="46"/>
                  <a:pt x="28" y="43"/>
                </a:cubicBezTo>
                <a:cubicBezTo>
                  <a:pt x="28" y="42"/>
                  <a:pt x="28" y="41"/>
                  <a:pt x="28" y="41"/>
                </a:cubicBezTo>
                <a:cubicBezTo>
                  <a:pt x="23" y="36"/>
                  <a:pt x="23" y="36"/>
                  <a:pt x="23" y="36"/>
                </a:cubicBezTo>
                <a:cubicBezTo>
                  <a:pt x="36" y="22"/>
                  <a:pt x="36" y="22"/>
                  <a:pt x="36" y="22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6"/>
                  <a:pt x="41" y="26"/>
                  <a:pt x="42" y="26"/>
                </a:cubicBezTo>
                <a:cubicBezTo>
                  <a:pt x="49" y="25"/>
                  <a:pt x="51" y="27"/>
                  <a:pt x="53" y="28"/>
                </a:cubicBezTo>
                <a:cubicBezTo>
                  <a:pt x="55" y="30"/>
                  <a:pt x="57" y="31"/>
                  <a:pt x="62" y="32"/>
                </a:cubicBezTo>
                <a:cubicBezTo>
                  <a:pt x="66" y="33"/>
                  <a:pt x="67" y="34"/>
                  <a:pt x="67" y="34"/>
                </a:cubicBezTo>
                <a:cubicBezTo>
                  <a:pt x="67" y="35"/>
                  <a:pt x="66" y="36"/>
                  <a:pt x="66" y="36"/>
                </a:cubicBezTo>
                <a:cubicBezTo>
                  <a:pt x="65" y="36"/>
                  <a:pt x="64" y="36"/>
                  <a:pt x="63" y="36"/>
                </a:cubicBezTo>
                <a:cubicBezTo>
                  <a:pt x="62" y="36"/>
                  <a:pt x="62" y="36"/>
                  <a:pt x="61" y="36"/>
                </a:cubicBezTo>
                <a:cubicBezTo>
                  <a:pt x="61" y="36"/>
                  <a:pt x="61" y="36"/>
                  <a:pt x="60" y="36"/>
                </a:cubicBezTo>
                <a:cubicBezTo>
                  <a:pt x="60" y="36"/>
                  <a:pt x="60" y="36"/>
                  <a:pt x="59" y="36"/>
                </a:cubicBezTo>
                <a:cubicBezTo>
                  <a:pt x="59" y="36"/>
                  <a:pt x="58" y="36"/>
                  <a:pt x="58" y="36"/>
                </a:cubicBezTo>
                <a:cubicBezTo>
                  <a:pt x="56" y="35"/>
                  <a:pt x="55" y="36"/>
                  <a:pt x="54" y="37"/>
                </a:cubicBezTo>
                <a:cubicBezTo>
                  <a:pt x="54" y="38"/>
                  <a:pt x="54" y="38"/>
                  <a:pt x="54" y="38"/>
                </a:cubicBezTo>
                <a:cubicBezTo>
                  <a:pt x="40" y="38"/>
                  <a:pt x="40" y="38"/>
                  <a:pt x="40" y="38"/>
                </a:cubicBezTo>
                <a:cubicBezTo>
                  <a:pt x="39" y="38"/>
                  <a:pt x="38" y="39"/>
                  <a:pt x="38" y="41"/>
                </a:cubicBezTo>
                <a:close/>
                <a:moveTo>
                  <a:pt x="24" y="154"/>
                </a:moveTo>
                <a:cubicBezTo>
                  <a:pt x="6" y="136"/>
                  <a:pt x="6" y="136"/>
                  <a:pt x="6" y="136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35" y="143"/>
                  <a:pt x="35" y="143"/>
                  <a:pt x="35" y="143"/>
                </a:cubicBezTo>
                <a:lnTo>
                  <a:pt x="24" y="154"/>
                </a:lnTo>
                <a:close/>
                <a:moveTo>
                  <a:pt x="58" y="123"/>
                </a:moveTo>
                <a:cubicBezTo>
                  <a:pt x="58" y="123"/>
                  <a:pt x="58" y="123"/>
                  <a:pt x="58" y="123"/>
                </a:cubicBezTo>
                <a:cubicBezTo>
                  <a:pt x="54" y="127"/>
                  <a:pt x="46" y="133"/>
                  <a:pt x="43" y="132"/>
                </a:cubicBezTo>
                <a:cubicBezTo>
                  <a:pt x="42" y="132"/>
                  <a:pt x="41" y="132"/>
                  <a:pt x="41" y="132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6" y="120"/>
                  <a:pt x="26" y="119"/>
                  <a:pt x="26" y="118"/>
                </a:cubicBezTo>
                <a:cubicBezTo>
                  <a:pt x="25" y="111"/>
                  <a:pt x="27" y="109"/>
                  <a:pt x="28" y="107"/>
                </a:cubicBezTo>
                <a:cubicBezTo>
                  <a:pt x="30" y="105"/>
                  <a:pt x="31" y="103"/>
                  <a:pt x="32" y="98"/>
                </a:cubicBezTo>
                <a:cubicBezTo>
                  <a:pt x="33" y="94"/>
                  <a:pt x="34" y="93"/>
                  <a:pt x="34" y="93"/>
                </a:cubicBezTo>
                <a:cubicBezTo>
                  <a:pt x="35" y="93"/>
                  <a:pt x="36" y="94"/>
                  <a:pt x="36" y="94"/>
                </a:cubicBezTo>
                <a:cubicBezTo>
                  <a:pt x="37" y="96"/>
                  <a:pt x="36" y="100"/>
                  <a:pt x="36" y="102"/>
                </a:cubicBezTo>
                <a:cubicBezTo>
                  <a:pt x="35" y="104"/>
                  <a:pt x="36" y="105"/>
                  <a:pt x="37" y="106"/>
                </a:cubicBezTo>
                <a:cubicBezTo>
                  <a:pt x="37" y="106"/>
                  <a:pt x="38" y="106"/>
                  <a:pt x="38" y="106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21"/>
                  <a:pt x="39" y="122"/>
                  <a:pt x="40" y="122"/>
                </a:cubicBezTo>
                <a:cubicBezTo>
                  <a:pt x="59" y="122"/>
                  <a:pt x="59" y="122"/>
                  <a:pt x="59" y="122"/>
                </a:cubicBezTo>
                <a:lnTo>
                  <a:pt x="58" y="123"/>
                </a:lnTo>
                <a:close/>
                <a:moveTo>
                  <a:pt x="77" y="117"/>
                </a:moveTo>
                <a:cubicBezTo>
                  <a:pt x="43" y="117"/>
                  <a:pt x="43" y="117"/>
                  <a:pt x="43" y="117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3" y="83"/>
                  <a:pt x="43" y="83"/>
                  <a:pt x="43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7" y="83"/>
                  <a:pt x="58" y="81"/>
                  <a:pt x="58" y="80"/>
                </a:cubicBezTo>
                <a:cubicBezTo>
                  <a:pt x="58" y="76"/>
                  <a:pt x="58" y="76"/>
                  <a:pt x="58" y="76"/>
                </a:cubicBezTo>
                <a:cubicBezTo>
                  <a:pt x="58" y="75"/>
                  <a:pt x="58" y="74"/>
                  <a:pt x="57" y="73"/>
                </a:cubicBezTo>
                <a:cubicBezTo>
                  <a:pt x="55" y="72"/>
                  <a:pt x="54" y="70"/>
                  <a:pt x="54" y="68"/>
                </a:cubicBezTo>
                <a:cubicBezTo>
                  <a:pt x="54" y="65"/>
                  <a:pt x="57" y="63"/>
                  <a:pt x="60" y="63"/>
                </a:cubicBezTo>
                <a:cubicBezTo>
                  <a:pt x="63" y="63"/>
                  <a:pt x="66" y="65"/>
                  <a:pt x="66" y="68"/>
                </a:cubicBezTo>
                <a:cubicBezTo>
                  <a:pt x="66" y="70"/>
                  <a:pt x="65" y="72"/>
                  <a:pt x="63" y="73"/>
                </a:cubicBezTo>
                <a:cubicBezTo>
                  <a:pt x="62" y="74"/>
                  <a:pt x="62" y="75"/>
                  <a:pt x="62" y="76"/>
                </a:cubicBezTo>
                <a:cubicBezTo>
                  <a:pt x="62" y="80"/>
                  <a:pt x="62" y="80"/>
                  <a:pt x="62" y="80"/>
                </a:cubicBezTo>
                <a:cubicBezTo>
                  <a:pt x="62" y="81"/>
                  <a:pt x="63" y="83"/>
                  <a:pt x="64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93"/>
                  <a:pt x="77" y="93"/>
                  <a:pt x="77" y="93"/>
                </a:cubicBezTo>
                <a:cubicBezTo>
                  <a:pt x="75" y="90"/>
                  <a:pt x="71" y="89"/>
                  <a:pt x="68" y="89"/>
                </a:cubicBezTo>
                <a:cubicBezTo>
                  <a:pt x="62" y="89"/>
                  <a:pt x="57" y="94"/>
                  <a:pt x="57" y="100"/>
                </a:cubicBezTo>
                <a:cubicBezTo>
                  <a:pt x="57" y="106"/>
                  <a:pt x="62" y="110"/>
                  <a:pt x="68" y="110"/>
                </a:cubicBezTo>
                <a:cubicBezTo>
                  <a:pt x="71" y="110"/>
                  <a:pt x="75" y="109"/>
                  <a:pt x="77" y="106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7"/>
                  <a:pt x="77" y="117"/>
                  <a:pt x="77" y="117"/>
                </a:cubicBezTo>
                <a:close/>
                <a:moveTo>
                  <a:pt x="82" y="117"/>
                </a:moveTo>
                <a:cubicBezTo>
                  <a:pt x="82" y="104"/>
                  <a:pt x="82" y="104"/>
                  <a:pt x="82" y="104"/>
                </a:cubicBezTo>
                <a:cubicBezTo>
                  <a:pt x="82" y="102"/>
                  <a:pt x="81" y="101"/>
                  <a:pt x="80" y="101"/>
                </a:cubicBezTo>
                <a:cubicBezTo>
                  <a:pt x="75" y="101"/>
                  <a:pt x="75" y="101"/>
                  <a:pt x="75" y="101"/>
                </a:cubicBezTo>
                <a:cubicBezTo>
                  <a:pt x="74" y="101"/>
                  <a:pt x="74" y="102"/>
                  <a:pt x="73" y="103"/>
                </a:cubicBezTo>
                <a:cubicBezTo>
                  <a:pt x="72" y="104"/>
                  <a:pt x="70" y="105"/>
                  <a:pt x="68" y="105"/>
                </a:cubicBezTo>
                <a:cubicBezTo>
                  <a:pt x="65" y="105"/>
                  <a:pt x="62" y="103"/>
                  <a:pt x="62" y="100"/>
                </a:cubicBezTo>
                <a:cubicBezTo>
                  <a:pt x="62" y="96"/>
                  <a:pt x="65" y="94"/>
                  <a:pt x="68" y="94"/>
                </a:cubicBezTo>
                <a:cubicBezTo>
                  <a:pt x="70" y="94"/>
                  <a:pt x="72" y="95"/>
                  <a:pt x="73" y="97"/>
                </a:cubicBezTo>
                <a:cubicBezTo>
                  <a:pt x="74" y="97"/>
                  <a:pt x="74" y="98"/>
                  <a:pt x="7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1" y="98"/>
                  <a:pt x="82" y="97"/>
                  <a:pt x="82" y="95"/>
                </a:cubicBezTo>
                <a:cubicBezTo>
                  <a:pt x="82" y="83"/>
                  <a:pt x="82" y="83"/>
                  <a:pt x="82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0" y="85"/>
                  <a:pt x="88" y="88"/>
                  <a:pt x="88" y="92"/>
                </a:cubicBezTo>
                <a:cubicBezTo>
                  <a:pt x="88" y="98"/>
                  <a:pt x="93" y="102"/>
                  <a:pt x="99" y="102"/>
                </a:cubicBezTo>
                <a:cubicBezTo>
                  <a:pt x="105" y="102"/>
                  <a:pt x="110" y="98"/>
                  <a:pt x="110" y="92"/>
                </a:cubicBezTo>
                <a:cubicBezTo>
                  <a:pt x="110" y="88"/>
                  <a:pt x="109" y="85"/>
                  <a:pt x="106" y="83"/>
                </a:cubicBezTo>
                <a:cubicBezTo>
                  <a:pt x="106" y="83"/>
                  <a:pt x="106" y="83"/>
                  <a:pt x="106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82" y="117"/>
                  <a:pt x="82" y="117"/>
                  <a:pt x="82" y="117"/>
                </a:cubicBezTo>
                <a:close/>
                <a:moveTo>
                  <a:pt x="120" y="135"/>
                </a:moveTo>
                <a:cubicBezTo>
                  <a:pt x="119" y="134"/>
                  <a:pt x="119" y="134"/>
                  <a:pt x="118" y="134"/>
                </a:cubicBezTo>
                <a:cubicBezTo>
                  <a:pt x="111" y="135"/>
                  <a:pt x="109" y="133"/>
                  <a:pt x="106" y="132"/>
                </a:cubicBezTo>
                <a:cubicBezTo>
                  <a:pt x="104" y="130"/>
                  <a:pt x="102" y="129"/>
                  <a:pt x="98" y="128"/>
                </a:cubicBezTo>
                <a:cubicBezTo>
                  <a:pt x="94" y="127"/>
                  <a:pt x="93" y="126"/>
                  <a:pt x="92" y="126"/>
                </a:cubicBezTo>
                <a:cubicBezTo>
                  <a:pt x="93" y="125"/>
                  <a:pt x="93" y="124"/>
                  <a:pt x="93" y="124"/>
                </a:cubicBezTo>
                <a:cubicBezTo>
                  <a:pt x="95" y="123"/>
                  <a:pt x="99" y="124"/>
                  <a:pt x="102" y="124"/>
                </a:cubicBezTo>
                <a:cubicBezTo>
                  <a:pt x="103" y="125"/>
                  <a:pt x="104" y="124"/>
                  <a:pt x="105" y="123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119" y="122"/>
                  <a:pt x="119" y="122"/>
                  <a:pt x="119" y="122"/>
                </a:cubicBezTo>
                <a:cubicBezTo>
                  <a:pt x="120" y="122"/>
                  <a:pt x="121" y="121"/>
                  <a:pt x="121" y="119"/>
                </a:cubicBezTo>
                <a:cubicBezTo>
                  <a:pt x="121" y="102"/>
                  <a:pt x="121" y="102"/>
                  <a:pt x="121" y="102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6" y="106"/>
                  <a:pt x="132" y="114"/>
                  <a:pt x="131" y="117"/>
                </a:cubicBezTo>
                <a:cubicBezTo>
                  <a:pt x="131" y="118"/>
                  <a:pt x="131" y="119"/>
                  <a:pt x="132" y="119"/>
                </a:cubicBezTo>
                <a:cubicBezTo>
                  <a:pt x="137" y="124"/>
                  <a:pt x="137" y="124"/>
                  <a:pt x="137" y="124"/>
                </a:cubicBezTo>
                <a:cubicBezTo>
                  <a:pt x="123" y="138"/>
                  <a:pt x="123" y="138"/>
                  <a:pt x="123" y="138"/>
                </a:cubicBezTo>
                <a:lnTo>
                  <a:pt x="120" y="135"/>
                </a:lnTo>
                <a:close/>
                <a:moveTo>
                  <a:pt x="135" y="154"/>
                </a:moveTo>
                <a:cubicBezTo>
                  <a:pt x="125" y="143"/>
                  <a:pt x="125" y="143"/>
                  <a:pt x="125" y="143"/>
                </a:cubicBezTo>
                <a:cubicBezTo>
                  <a:pt x="125" y="143"/>
                  <a:pt x="125" y="143"/>
                  <a:pt x="125" y="143"/>
                </a:cubicBezTo>
                <a:cubicBezTo>
                  <a:pt x="125" y="143"/>
                  <a:pt x="125" y="143"/>
                  <a:pt x="125" y="143"/>
                </a:cubicBezTo>
                <a:cubicBezTo>
                  <a:pt x="125" y="143"/>
                  <a:pt x="125" y="143"/>
                  <a:pt x="125" y="143"/>
                </a:cubicBezTo>
                <a:cubicBezTo>
                  <a:pt x="143" y="125"/>
                  <a:pt x="143" y="125"/>
                  <a:pt x="143" y="125"/>
                </a:cubicBezTo>
                <a:cubicBezTo>
                  <a:pt x="153" y="136"/>
                  <a:pt x="153" y="136"/>
                  <a:pt x="153" y="136"/>
                </a:cubicBezTo>
                <a:lnTo>
                  <a:pt x="135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" name="Freeform 171">
            <a:extLst>
              <a:ext uri="{FF2B5EF4-FFF2-40B4-BE49-F238E27FC236}">
                <a16:creationId xmlns:a16="http://schemas.microsoft.com/office/drawing/2014/main" id="{F7AFA45B-A4C6-42C8-8152-62D32DA59341}"/>
              </a:ext>
            </a:extLst>
          </p:cNvPr>
          <p:cNvSpPr>
            <a:spLocks noEditPoints="1"/>
          </p:cNvSpPr>
          <p:nvPr/>
        </p:nvSpPr>
        <p:spPr bwMode="auto">
          <a:xfrm>
            <a:off x="2760096" y="3325828"/>
            <a:ext cx="394528" cy="391128"/>
          </a:xfrm>
          <a:custGeom>
            <a:avLst/>
            <a:gdLst>
              <a:gd name="T0" fmla="*/ 523491 w 161"/>
              <a:gd name="T1" fmla="*/ 196341 h 159"/>
              <a:gd name="T2" fmla="*/ 461904 w 161"/>
              <a:gd name="T3" fmla="*/ 186007 h 159"/>
              <a:gd name="T4" fmla="*/ 410581 w 161"/>
              <a:gd name="T5" fmla="*/ 223898 h 159"/>
              <a:gd name="T6" fmla="*/ 396895 w 161"/>
              <a:gd name="T7" fmla="*/ 358236 h 159"/>
              <a:gd name="T8" fmla="*/ 544020 w 161"/>
              <a:gd name="T9" fmla="*/ 403016 h 159"/>
              <a:gd name="T10" fmla="*/ 410581 w 161"/>
              <a:gd name="T11" fmla="*/ 251454 h 159"/>
              <a:gd name="T12" fmla="*/ 437953 w 161"/>
              <a:gd name="T13" fmla="*/ 199786 h 159"/>
              <a:gd name="T14" fmla="*/ 461904 w 161"/>
              <a:gd name="T15" fmla="*/ 203230 h 159"/>
              <a:gd name="T16" fmla="*/ 485854 w 161"/>
              <a:gd name="T17" fmla="*/ 234231 h 159"/>
              <a:gd name="T18" fmla="*/ 499540 w 161"/>
              <a:gd name="T19" fmla="*/ 237676 h 159"/>
              <a:gd name="T20" fmla="*/ 530334 w 161"/>
              <a:gd name="T21" fmla="*/ 220453 h 159"/>
              <a:gd name="T22" fmla="*/ 427689 w 161"/>
              <a:gd name="T23" fmla="*/ 351347 h 159"/>
              <a:gd name="T24" fmla="*/ 414003 w 161"/>
              <a:gd name="T25" fmla="*/ 413349 h 159"/>
              <a:gd name="T26" fmla="*/ 420846 w 161"/>
              <a:gd name="T27" fmla="*/ 368570 h 159"/>
              <a:gd name="T28" fmla="*/ 414003 w 161"/>
              <a:gd name="T29" fmla="*/ 158451 h 159"/>
              <a:gd name="T30" fmla="*/ 383209 w 161"/>
              <a:gd name="T31" fmla="*/ 86114 h 159"/>
              <a:gd name="T32" fmla="*/ 355837 w 161"/>
              <a:gd name="T33" fmla="*/ 48224 h 159"/>
              <a:gd name="T34" fmla="*/ 311357 w 161"/>
              <a:gd name="T35" fmla="*/ 24112 h 159"/>
              <a:gd name="T36" fmla="*/ 253192 w 161"/>
              <a:gd name="T37" fmla="*/ 24112 h 159"/>
              <a:gd name="T38" fmla="*/ 191605 w 161"/>
              <a:gd name="T39" fmla="*/ 3445 h 159"/>
              <a:gd name="T40" fmla="*/ 123174 w 161"/>
              <a:gd name="T41" fmla="*/ 3445 h 159"/>
              <a:gd name="T42" fmla="*/ 167654 w 161"/>
              <a:gd name="T43" fmla="*/ 55113 h 159"/>
              <a:gd name="T44" fmla="*/ 208712 w 161"/>
              <a:gd name="T45" fmla="*/ 72336 h 159"/>
              <a:gd name="T46" fmla="*/ 208712 w 161"/>
              <a:gd name="T47" fmla="*/ 258343 h 159"/>
              <a:gd name="T48" fmla="*/ 342151 w 161"/>
              <a:gd name="T49" fmla="*/ 313457 h 159"/>
              <a:gd name="T50" fmla="*/ 335308 w 161"/>
              <a:gd name="T51" fmla="*/ 279011 h 159"/>
              <a:gd name="T52" fmla="*/ 352415 w 161"/>
              <a:gd name="T53" fmla="*/ 213564 h 159"/>
              <a:gd name="T54" fmla="*/ 420846 w 161"/>
              <a:gd name="T55" fmla="*/ 120560 h 159"/>
              <a:gd name="T56" fmla="*/ 403738 w 161"/>
              <a:gd name="T57" fmla="*/ 137783 h 159"/>
              <a:gd name="T58" fmla="*/ 372945 w 161"/>
              <a:gd name="T59" fmla="*/ 124005 h 159"/>
              <a:gd name="T60" fmla="*/ 184762 w 161"/>
              <a:gd name="T61" fmla="*/ 44780 h 159"/>
              <a:gd name="T62" fmla="*/ 225820 w 161"/>
              <a:gd name="T63" fmla="*/ 248010 h 159"/>
              <a:gd name="T64" fmla="*/ 321622 w 161"/>
              <a:gd name="T65" fmla="*/ 203230 h 159"/>
              <a:gd name="T66" fmla="*/ 239506 w 161"/>
              <a:gd name="T67" fmla="*/ 86114 h 159"/>
              <a:gd name="T68" fmla="*/ 280564 w 161"/>
              <a:gd name="T69" fmla="*/ 24112 h 159"/>
              <a:gd name="T70" fmla="*/ 280564 w 161"/>
              <a:gd name="T71" fmla="*/ 82670 h 159"/>
              <a:gd name="T72" fmla="*/ 311357 w 161"/>
              <a:gd name="T73" fmla="*/ 41335 h 159"/>
              <a:gd name="T74" fmla="*/ 328465 w 161"/>
              <a:gd name="T75" fmla="*/ 55113 h 159"/>
              <a:gd name="T76" fmla="*/ 335308 w 161"/>
              <a:gd name="T77" fmla="*/ 99893 h 159"/>
              <a:gd name="T78" fmla="*/ 362680 w 161"/>
              <a:gd name="T79" fmla="*/ 65447 h 159"/>
              <a:gd name="T80" fmla="*/ 171075 w 161"/>
              <a:gd name="T81" fmla="*/ 310012 h 159"/>
              <a:gd name="T82" fmla="*/ 116331 w 161"/>
              <a:gd name="T83" fmla="*/ 241121 h 159"/>
              <a:gd name="T84" fmla="*/ 54744 w 161"/>
              <a:gd name="T85" fmla="*/ 223898 h 159"/>
              <a:gd name="T86" fmla="*/ 34215 w 161"/>
              <a:gd name="T87" fmla="*/ 399571 h 159"/>
              <a:gd name="T88" fmla="*/ 157389 w 161"/>
              <a:gd name="T89" fmla="*/ 547688 h 159"/>
              <a:gd name="T90" fmla="*/ 153968 w 161"/>
              <a:gd name="T91" fmla="*/ 375459 h 159"/>
              <a:gd name="T92" fmla="*/ 150546 w 161"/>
              <a:gd name="T93" fmla="*/ 530465 h 159"/>
              <a:gd name="T94" fmla="*/ 150546 w 161"/>
              <a:gd name="T95" fmla="*/ 416794 h 159"/>
              <a:gd name="T96" fmla="*/ 51323 w 161"/>
              <a:gd name="T97" fmla="*/ 399571 h 159"/>
              <a:gd name="T98" fmla="*/ 34215 w 161"/>
              <a:gd name="T99" fmla="*/ 299678 h 159"/>
              <a:gd name="T100" fmla="*/ 65009 w 161"/>
              <a:gd name="T101" fmla="*/ 248010 h 159"/>
              <a:gd name="T102" fmla="*/ 85538 w 161"/>
              <a:gd name="T103" fmla="*/ 251454 h 159"/>
              <a:gd name="T104" fmla="*/ 109488 w 161"/>
              <a:gd name="T105" fmla="*/ 282455 h 159"/>
              <a:gd name="T106" fmla="*/ 123174 w 161"/>
              <a:gd name="T107" fmla="*/ 285900 h 159"/>
              <a:gd name="T108" fmla="*/ 153968 w 161"/>
              <a:gd name="T109" fmla="*/ 268677 h 15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1" h="159">
                <a:moveTo>
                  <a:pt x="156" y="102"/>
                </a:moveTo>
                <a:cubicBezTo>
                  <a:pt x="155" y="102"/>
                  <a:pt x="155" y="102"/>
                  <a:pt x="155" y="102"/>
                </a:cubicBezTo>
                <a:cubicBezTo>
                  <a:pt x="155" y="95"/>
                  <a:pt x="155" y="95"/>
                  <a:pt x="155" y="95"/>
                </a:cubicBezTo>
                <a:cubicBezTo>
                  <a:pt x="161" y="89"/>
                  <a:pt x="160" y="77"/>
                  <a:pt x="160" y="76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0"/>
                  <a:pt x="157" y="57"/>
                  <a:pt x="153" y="57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2" y="57"/>
                  <a:pt x="150" y="58"/>
                  <a:pt x="149" y="58"/>
                </a:cubicBezTo>
                <a:cubicBezTo>
                  <a:pt x="148" y="57"/>
                  <a:pt x="146" y="56"/>
                  <a:pt x="144" y="56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3" y="56"/>
                  <a:pt x="142" y="56"/>
                  <a:pt x="141" y="56"/>
                </a:cubicBezTo>
                <a:cubicBezTo>
                  <a:pt x="139" y="55"/>
                  <a:pt x="137" y="54"/>
                  <a:pt x="135" y="54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4" y="54"/>
                  <a:pt x="133" y="54"/>
                  <a:pt x="132" y="55"/>
                </a:cubicBezTo>
                <a:cubicBezTo>
                  <a:pt x="131" y="53"/>
                  <a:pt x="129" y="51"/>
                  <a:pt x="127" y="51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3" y="51"/>
                  <a:pt x="120" y="55"/>
                  <a:pt x="120" y="58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17" y="65"/>
                  <a:pt x="115" y="65"/>
                  <a:pt x="113" y="67"/>
                </a:cubicBezTo>
                <a:cubicBezTo>
                  <a:pt x="109" y="69"/>
                  <a:pt x="110" y="75"/>
                  <a:pt x="110" y="81"/>
                </a:cubicBezTo>
                <a:cubicBezTo>
                  <a:pt x="111" y="89"/>
                  <a:pt x="118" y="95"/>
                  <a:pt x="120" y="97"/>
                </a:cubicBezTo>
                <a:cubicBezTo>
                  <a:pt x="120" y="102"/>
                  <a:pt x="120" y="102"/>
                  <a:pt x="120" y="102"/>
                </a:cubicBezTo>
                <a:cubicBezTo>
                  <a:pt x="119" y="102"/>
                  <a:pt x="119" y="102"/>
                  <a:pt x="119" y="102"/>
                </a:cubicBezTo>
                <a:cubicBezTo>
                  <a:pt x="118" y="102"/>
                  <a:pt x="116" y="103"/>
                  <a:pt x="116" y="104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58"/>
                  <a:pt x="118" y="159"/>
                  <a:pt x="119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7" y="159"/>
                  <a:pt x="159" y="158"/>
                  <a:pt x="159" y="156"/>
                </a:cubicBezTo>
                <a:cubicBezTo>
                  <a:pt x="159" y="117"/>
                  <a:pt x="159" y="117"/>
                  <a:pt x="159" y="117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9" y="103"/>
                  <a:pt x="157" y="102"/>
                  <a:pt x="156" y="102"/>
                </a:cubicBezTo>
                <a:close/>
                <a:moveTo>
                  <a:pt x="115" y="81"/>
                </a:moveTo>
                <a:cubicBezTo>
                  <a:pt x="115" y="77"/>
                  <a:pt x="115" y="72"/>
                  <a:pt x="116" y="70"/>
                </a:cubicBezTo>
                <a:cubicBezTo>
                  <a:pt x="117" y="70"/>
                  <a:pt x="118" y="70"/>
                  <a:pt x="120" y="70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5"/>
                  <a:pt x="121" y="76"/>
                  <a:pt x="122" y="76"/>
                </a:cubicBezTo>
                <a:cubicBezTo>
                  <a:pt x="123" y="76"/>
                  <a:pt x="125" y="75"/>
                  <a:pt x="125" y="73"/>
                </a:cubicBezTo>
                <a:cubicBezTo>
                  <a:pt x="125" y="58"/>
                  <a:pt x="125" y="58"/>
                  <a:pt x="125" y="58"/>
                </a:cubicBezTo>
                <a:cubicBezTo>
                  <a:pt x="125" y="57"/>
                  <a:pt x="125" y="56"/>
                  <a:pt x="126" y="56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128" y="56"/>
                  <a:pt x="128" y="57"/>
                  <a:pt x="128" y="58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68"/>
                  <a:pt x="128" y="68"/>
                  <a:pt x="128" y="68"/>
                </a:cubicBezTo>
                <a:cubicBezTo>
                  <a:pt x="128" y="69"/>
                  <a:pt x="130" y="71"/>
                  <a:pt x="131" y="71"/>
                </a:cubicBezTo>
                <a:cubicBezTo>
                  <a:pt x="132" y="71"/>
                  <a:pt x="134" y="69"/>
                  <a:pt x="134" y="68"/>
                </a:cubicBezTo>
                <a:cubicBezTo>
                  <a:pt x="134" y="60"/>
                  <a:pt x="134" y="60"/>
                  <a:pt x="134" y="60"/>
                </a:cubicBezTo>
                <a:cubicBezTo>
                  <a:pt x="134" y="59"/>
                  <a:pt x="134" y="59"/>
                  <a:pt x="135" y="59"/>
                </a:cubicBezTo>
                <a:cubicBezTo>
                  <a:pt x="135" y="59"/>
                  <a:pt x="135" y="59"/>
                  <a:pt x="135" y="59"/>
                </a:cubicBezTo>
                <a:cubicBezTo>
                  <a:pt x="136" y="59"/>
                  <a:pt x="137" y="60"/>
                  <a:pt x="137" y="61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9"/>
                  <a:pt x="138" y="71"/>
                  <a:pt x="140" y="71"/>
                </a:cubicBezTo>
                <a:cubicBezTo>
                  <a:pt x="141" y="71"/>
                  <a:pt x="142" y="69"/>
                  <a:pt x="142" y="68"/>
                </a:cubicBezTo>
                <a:cubicBezTo>
                  <a:pt x="142" y="62"/>
                  <a:pt x="142" y="62"/>
                  <a:pt x="142" y="62"/>
                </a:cubicBezTo>
                <a:cubicBezTo>
                  <a:pt x="143" y="61"/>
                  <a:pt x="143" y="61"/>
                  <a:pt x="144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5" y="61"/>
                  <a:pt x="146" y="61"/>
                  <a:pt x="146" y="62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6" y="71"/>
                  <a:pt x="147" y="72"/>
                  <a:pt x="148" y="72"/>
                </a:cubicBezTo>
                <a:cubicBezTo>
                  <a:pt x="150" y="72"/>
                  <a:pt x="151" y="71"/>
                  <a:pt x="151" y="69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3"/>
                  <a:pt x="152" y="62"/>
                  <a:pt x="153" y="62"/>
                </a:cubicBezTo>
                <a:cubicBezTo>
                  <a:pt x="153" y="62"/>
                  <a:pt x="153" y="62"/>
                  <a:pt x="153" y="62"/>
                </a:cubicBezTo>
                <a:cubicBezTo>
                  <a:pt x="154" y="62"/>
                  <a:pt x="155" y="63"/>
                  <a:pt x="155" y="64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5" y="79"/>
                  <a:pt x="155" y="88"/>
                  <a:pt x="150" y="92"/>
                </a:cubicBezTo>
                <a:cubicBezTo>
                  <a:pt x="150" y="92"/>
                  <a:pt x="149" y="93"/>
                  <a:pt x="149" y="94"/>
                </a:cubicBezTo>
                <a:cubicBezTo>
                  <a:pt x="149" y="102"/>
                  <a:pt x="149" y="102"/>
                  <a:pt x="149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25" y="96"/>
                  <a:pt x="125" y="96"/>
                  <a:pt x="125" y="96"/>
                </a:cubicBezTo>
                <a:cubicBezTo>
                  <a:pt x="125" y="95"/>
                  <a:pt x="125" y="95"/>
                  <a:pt x="124" y="94"/>
                </a:cubicBezTo>
                <a:cubicBezTo>
                  <a:pt x="124" y="94"/>
                  <a:pt x="116" y="88"/>
                  <a:pt x="115" y="81"/>
                </a:cubicBezTo>
                <a:close/>
                <a:moveTo>
                  <a:pt x="154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20"/>
                  <a:pt x="121" y="120"/>
                  <a:pt x="121" y="120"/>
                </a:cubicBezTo>
                <a:cubicBezTo>
                  <a:pt x="154" y="120"/>
                  <a:pt x="154" y="120"/>
                  <a:pt x="154" y="120"/>
                </a:cubicBezTo>
                <a:lnTo>
                  <a:pt x="154" y="154"/>
                </a:lnTo>
                <a:close/>
                <a:moveTo>
                  <a:pt x="154" y="115"/>
                </a:moveTo>
                <a:cubicBezTo>
                  <a:pt x="121" y="115"/>
                  <a:pt x="121" y="115"/>
                  <a:pt x="121" y="115"/>
                </a:cubicBezTo>
                <a:cubicBezTo>
                  <a:pt x="121" y="107"/>
                  <a:pt x="121" y="107"/>
                  <a:pt x="121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4" y="107"/>
                  <a:pt x="154" y="107"/>
                  <a:pt x="154" y="107"/>
                </a:cubicBezTo>
                <a:lnTo>
                  <a:pt x="154" y="115"/>
                </a:lnTo>
                <a:close/>
                <a:moveTo>
                  <a:pt x="107" y="41"/>
                </a:moveTo>
                <a:cubicBezTo>
                  <a:pt x="119" y="46"/>
                  <a:pt x="119" y="46"/>
                  <a:pt x="119" y="46"/>
                </a:cubicBezTo>
                <a:cubicBezTo>
                  <a:pt x="120" y="46"/>
                  <a:pt x="120" y="46"/>
                  <a:pt x="121" y="46"/>
                </a:cubicBezTo>
                <a:cubicBezTo>
                  <a:pt x="122" y="46"/>
                  <a:pt x="123" y="46"/>
                  <a:pt x="124" y="46"/>
                </a:cubicBezTo>
                <a:cubicBezTo>
                  <a:pt x="126" y="45"/>
                  <a:pt x="127" y="44"/>
                  <a:pt x="127" y="42"/>
                </a:cubicBezTo>
                <a:cubicBezTo>
                  <a:pt x="129" y="39"/>
                  <a:pt x="129" y="39"/>
                  <a:pt x="129" y="39"/>
                </a:cubicBezTo>
                <a:cubicBezTo>
                  <a:pt x="130" y="37"/>
                  <a:pt x="130" y="36"/>
                  <a:pt x="129" y="34"/>
                </a:cubicBezTo>
                <a:cubicBezTo>
                  <a:pt x="128" y="32"/>
                  <a:pt x="127" y="31"/>
                  <a:pt x="125" y="30"/>
                </a:cubicBezTo>
                <a:cubicBezTo>
                  <a:pt x="112" y="25"/>
                  <a:pt x="112" y="25"/>
                  <a:pt x="112" y="25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13" y="20"/>
                  <a:pt x="112" y="19"/>
                  <a:pt x="111" y="17"/>
                </a:cubicBezTo>
                <a:cubicBezTo>
                  <a:pt x="111" y="15"/>
                  <a:pt x="109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4"/>
                  <a:pt x="105" y="14"/>
                  <a:pt x="104" y="14"/>
                </a:cubicBezTo>
                <a:cubicBezTo>
                  <a:pt x="103" y="12"/>
                  <a:pt x="101" y="11"/>
                  <a:pt x="99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98" y="10"/>
                  <a:pt x="96" y="10"/>
                  <a:pt x="9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4" y="8"/>
                  <a:pt x="93" y="7"/>
                  <a:pt x="91" y="7"/>
                </a:cubicBezTo>
                <a:cubicBezTo>
                  <a:pt x="91" y="7"/>
                  <a:pt x="91" y="7"/>
                  <a:pt x="91" y="7"/>
                </a:cubicBezTo>
                <a:cubicBezTo>
                  <a:pt x="90" y="6"/>
                  <a:pt x="89" y="6"/>
                  <a:pt x="88" y="6"/>
                </a:cubicBezTo>
                <a:cubicBezTo>
                  <a:pt x="88" y="6"/>
                  <a:pt x="87" y="6"/>
                  <a:pt x="87" y="5"/>
                </a:cubicBezTo>
                <a:cubicBezTo>
                  <a:pt x="86" y="4"/>
                  <a:pt x="85" y="3"/>
                  <a:pt x="83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1" y="2"/>
                  <a:pt x="79" y="2"/>
                  <a:pt x="77" y="3"/>
                </a:cubicBezTo>
                <a:cubicBezTo>
                  <a:pt x="76" y="4"/>
                  <a:pt x="75" y="5"/>
                  <a:pt x="74" y="7"/>
                </a:cubicBezTo>
                <a:cubicBezTo>
                  <a:pt x="74" y="9"/>
                  <a:pt x="74" y="9"/>
                  <a:pt x="74" y="9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5" y="1"/>
                  <a:pt x="55" y="1"/>
                </a:cubicBezTo>
                <a:cubicBezTo>
                  <a:pt x="55" y="1"/>
                  <a:pt x="55" y="1"/>
                  <a:pt x="55" y="1"/>
                </a:cubicBezTo>
                <a:cubicBezTo>
                  <a:pt x="38" y="0"/>
                  <a:pt x="38" y="0"/>
                  <a:pt x="38" y="0"/>
                </a:cubicBezTo>
                <a:cubicBezTo>
                  <a:pt x="37" y="0"/>
                  <a:pt x="36" y="1"/>
                  <a:pt x="36" y="1"/>
                </a:cubicBezTo>
                <a:cubicBezTo>
                  <a:pt x="36" y="2"/>
                  <a:pt x="36" y="4"/>
                  <a:pt x="37" y="4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7"/>
                  <a:pt x="50" y="17"/>
                  <a:pt x="50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60" y="24"/>
                  <a:pt x="59" y="27"/>
                  <a:pt x="59" y="29"/>
                </a:cubicBezTo>
                <a:cubicBezTo>
                  <a:pt x="58" y="37"/>
                  <a:pt x="63" y="45"/>
                  <a:pt x="65" y="48"/>
                </a:cubicBezTo>
                <a:cubicBezTo>
                  <a:pt x="65" y="59"/>
                  <a:pt x="65" y="59"/>
                  <a:pt x="65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62" y="59"/>
                  <a:pt x="61" y="60"/>
                  <a:pt x="61" y="62"/>
                </a:cubicBezTo>
                <a:cubicBezTo>
                  <a:pt x="61" y="75"/>
                  <a:pt x="61" y="75"/>
                  <a:pt x="61" y="75"/>
                </a:cubicBezTo>
                <a:cubicBezTo>
                  <a:pt x="61" y="156"/>
                  <a:pt x="61" y="156"/>
                  <a:pt x="61" y="156"/>
                </a:cubicBezTo>
                <a:cubicBezTo>
                  <a:pt x="61" y="158"/>
                  <a:pt x="62" y="159"/>
                  <a:pt x="63" y="159"/>
                </a:cubicBezTo>
                <a:cubicBezTo>
                  <a:pt x="100" y="159"/>
                  <a:pt x="100" y="159"/>
                  <a:pt x="100" y="159"/>
                </a:cubicBezTo>
                <a:cubicBezTo>
                  <a:pt x="102" y="159"/>
                  <a:pt x="103" y="158"/>
                  <a:pt x="103" y="156"/>
                </a:cubicBezTo>
                <a:cubicBezTo>
                  <a:pt x="103" y="93"/>
                  <a:pt x="103" y="93"/>
                  <a:pt x="103" y="93"/>
                </a:cubicBezTo>
                <a:cubicBezTo>
                  <a:pt x="103" y="92"/>
                  <a:pt x="102" y="91"/>
                  <a:pt x="100" y="91"/>
                </a:cubicBezTo>
                <a:cubicBezTo>
                  <a:pt x="99" y="91"/>
                  <a:pt x="98" y="92"/>
                  <a:pt x="98" y="93"/>
                </a:cubicBezTo>
                <a:cubicBezTo>
                  <a:pt x="98" y="154"/>
                  <a:pt x="98" y="154"/>
                  <a:pt x="98" y="154"/>
                </a:cubicBezTo>
                <a:cubicBezTo>
                  <a:pt x="66" y="154"/>
                  <a:pt x="66" y="154"/>
                  <a:pt x="66" y="154"/>
                </a:cubicBezTo>
                <a:cubicBezTo>
                  <a:pt x="66" y="77"/>
                  <a:pt x="66" y="77"/>
                  <a:pt x="66" y="77"/>
                </a:cubicBezTo>
                <a:cubicBezTo>
                  <a:pt x="98" y="77"/>
                  <a:pt x="98" y="77"/>
                  <a:pt x="98" y="77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84"/>
                  <a:pt x="98" y="84"/>
                  <a:pt x="98" y="84"/>
                </a:cubicBezTo>
                <a:cubicBezTo>
                  <a:pt x="98" y="86"/>
                  <a:pt x="99" y="87"/>
                  <a:pt x="100" y="87"/>
                </a:cubicBezTo>
                <a:cubicBezTo>
                  <a:pt x="102" y="87"/>
                  <a:pt x="103" y="86"/>
                  <a:pt x="103" y="84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3" y="60"/>
                  <a:pt x="102" y="59"/>
                  <a:pt x="100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3"/>
                  <a:pt x="99" y="53"/>
                  <a:pt x="99" y="53"/>
                </a:cubicBezTo>
                <a:cubicBezTo>
                  <a:pt x="104" y="50"/>
                  <a:pt x="106" y="45"/>
                  <a:pt x="107" y="41"/>
                </a:cubicBezTo>
                <a:close/>
                <a:moveTo>
                  <a:pt x="121" y="34"/>
                </a:moveTo>
                <a:cubicBezTo>
                  <a:pt x="123" y="35"/>
                  <a:pt x="123" y="35"/>
                  <a:pt x="123" y="35"/>
                </a:cubicBezTo>
                <a:cubicBezTo>
                  <a:pt x="124" y="35"/>
                  <a:pt x="124" y="35"/>
                  <a:pt x="124" y="36"/>
                </a:cubicBezTo>
                <a:cubicBezTo>
                  <a:pt x="124" y="36"/>
                  <a:pt x="124" y="37"/>
                  <a:pt x="124" y="37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23" y="41"/>
                  <a:pt x="122" y="41"/>
                  <a:pt x="122" y="41"/>
                </a:cubicBezTo>
                <a:cubicBezTo>
                  <a:pt x="122" y="41"/>
                  <a:pt x="121" y="41"/>
                  <a:pt x="121" y="41"/>
                </a:cubicBezTo>
                <a:cubicBezTo>
                  <a:pt x="118" y="40"/>
                  <a:pt x="118" y="40"/>
                  <a:pt x="118" y="40"/>
                </a:cubicBezTo>
                <a:lnTo>
                  <a:pt x="121" y="34"/>
                </a:lnTo>
                <a:close/>
                <a:moveTo>
                  <a:pt x="109" y="36"/>
                </a:moveTo>
                <a:cubicBezTo>
                  <a:pt x="110" y="29"/>
                  <a:pt x="110" y="29"/>
                  <a:pt x="110" y="29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3" y="38"/>
                  <a:pt x="113" y="38"/>
                  <a:pt x="113" y="38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6"/>
                  <a:pt x="109" y="36"/>
                  <a:pt x="109" y="36"/>
                </a:cubicBezTo>
                <a:close/>
                <a:moveTo>
                  <a:pt x="49" y="10"/>
                </a:moveTo>
                <a:cubicBezTo>
                  <a:pt x="45" y="5"/>
                  <a:pt x="45" y="5"/>
                  <a:pt x="45" y="5"/>
                </a:cubicBezTo>
                <a:cubicBezTo>
                  <a:pt x="51" y="6"/>
                  <a:pt x="51" y="6"/>
                  <a:pt x="51" y="6"/>
                </a:cubicBezTo>
                <a:lnTo>
                  <a:pt x="49" y="10"/>
                </a:lnTo>
                <a:close/>
                <a:moveTo>
                  <a:pt x="54" y="13"/>
                </a:moveTo>
                <a:cubicBezTo>
                  <a:pt x="56" y="7"/>
                  <a:pt x="56" y="7"/>
                  <a:pt x="56" y="7"/>
                </a:cubicBezTo>
                <a:cubicBezTo>
                  <a:pt x="73" y="14"/>
                  <a:pt x="73" y="14"/>
                  <a:pt x="73" y="14"/>
                </a:cubicBezTo>
                <a:cubicBezTo>
                  <a:pt x="71" y="20"/>
                  <a:pt x="71" y="20"/>
                  <a:pt x="71" y="20"/>
                </a:cubicBezTo>
                <a:lnTo>
                  <a:pt x="54" y="13"/>
                </a:lnTo>
                <a:close/>
                <a:moveTo>
                  <a:pt x="98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64"/>
                  <a:pt x="66" y="64"/>
                  <a:pt x="66" y="64"/>
                </a:cubicBezTo>
                <a:cubicBezTo>
                  <a:pt x="98" y="64"/>
                  <a:pt x="98" y="64"/>
                  <a:pt x="98" y="64"/>
                </a:cubicBezTo>
                <a:cubicBezTo>
                  <a:pt x="98" y="72"/>
                  <a:pt x="98" y="72"/>
                  <a:pt x="98" y="72"/>
                </a:cubicBezTo>
                <a:close/>
                <a:moveTo>
                  <a:pt x="96" y="49"/>
                </a:moveTo>
                <a:cubicBezTo>
                  <a:pt x="95" y="49"/>
                  <a:pt x="94" y="50"/>
                  <a:pt x="94" y="51"/>
                </a:cubicBezTo>
                <a:cubicBezTo>
                  <a:pt x="94" y="59"/>
                  <a:pt x="94" y="59"/>
                  <a:pt x="94" y="59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47"/>
                  <a:pt x="70" y="47"/>
                  <a:pt x="70" y="47"/>
                </a:cubicBezTo>
                <a:cubicBezTo>
                  <a:pt x="70" y="46"/>
                  <a:pt x="70" y="46"/>
                  <a:pt x="70" y="45"/>
                </a:cubicBezTo>
                <a:cubicBezTo>
                  <a:pt x="70" y="45"/>
                  <a:pt x="63" y="37"/>
                  <a:pt x="64" y="30"/>
                </a:cubicBezTo>
                <a:cubicBezTo>
                  <a:pt x="64" y="28"/>
                  <a:pt x="65" y="25"/>
                  <a:pt x="65" y="23"/>
                </a:cubicBezTo>
                <a:cubicBezTo>
                  <a:pt x="70" y="25"/>
                  <a:pt x="70" y="25"/>
                  <a:pt x="70" y="25"/>
                </a:cubicBezTo>
                <a:cubicBezTo>
                  <a:pt x="70" y="26"/>
                  <a:pt x="71" y="27"/>
                  <a:pt x="72" y="27"/>
                </a:cubicBezTo>
                <a:cubicBezTo>
                  <a:pt x="73" y="27"/>
                  <a:pt x="74" y="26"/>
                  <a:pt x="75" y="25"/>
                </a:cubicBez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80" y="7"/>
                  <a:pt x="80" y="7"/>
                </a:cubicBezTo>
                <a:cubicBezTo>
                  <a:pt x="81" y="7"/>
                  <a:pt x="81" y="7"/>
                  <a:pt x="82" y="7"/>
                </a:cubicBezTo>
                <a:cubicBezTo>
                  <a:pt x="82" y="7"/>
                  <a:pt x="82" y="7"/>
                  <a:pt x="82" y="7"/>
                </a:cubicBezTo>
                <a:cubicBezTo>
                  <a:pt x="82" y="7"/>
                  <a:pt x="83" y="7"/>
                  <a:pt x="83" y="8"/>
                </a:cubicBezTo>
                <a:cubicBezTo>
                  <a:pt x="83" y="8"/>
                  <a:pt x="83" y="9"/>
                  <a:pt x="83" y="9"/>
                </a:cubicBezTo>
                <a:cubicBezTo>
                  <a:pt x="83" y="10"/>
                  <a:pt x="83" y="10"/>
                  <a:pt x="83" y="10"/>
                </a:cubicBezTo>
                <a:cubicBezTo>
                  <a:pt x="80" y="21"/>
                  <a:pt x="80" y="21"/>
                  <a:pt x="80" y="21"/>
                </a:cubicBezTo>
                <a:cubicBezTo>
                  <a:pt x="79" y="22"/>
                  <a:pt x="80" y="23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3" y="24"/>
                  <a:pt x="84" y="23"/>
                  <a:pt x="85" y="2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9" y="11"/>
                  <a:pt x="89" y="11"/>
                </a:cubicBezTo>
                <a:cubicBezTo>
                  <a:pt x="90" y="11"/>
                  <a:pt x="90" y="11"/>
                  <a:pt x="90" y="11"/>
                </a:cubicBezTo>
                <a:cubicBezTo>
                  <a:pt x="90" y="12"/>
                  <a:pt x="91" y="12"/>
                  <a:pt x="91" y="12"/>
                </a:cubicBezTo>
                <a:cubicBezTo>
                  <a:pt x="91" y="13"/>
                  <a:pt x="91" y="13"/>
                  <a:pt x="91" y="14"/>
                </a:cubicBezTo>
                <a:cubicBezTo>
                  <a:pt x="88" y="23"/>
                  <a:pt x="88" y="23"/>
                  <a:pt x="88" y="23"/>
                </a:cubicBezTo>
                <a:cubicBezTo>
                  <a:pt x="88" y="24"/>
                  <a:pt x="89" y="25"/>
                  <a:pt x="90" y="26"/>
                </a:cubicBezTo>
                <a:cubicBezTo>
                  <a:pt x="90" y="26"/>
                  <a:pt x="91" y="26"/>
                  <a:pt x="91" y="26"/>
                </a:cubicBezTo>
                <a:cubicBezTo>
                  <a:pt x="92" y="26"/>
                  <a:pt x="93" y="25"/>
                  <a:pt x="93" y="24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5"/>
                  <a:pt x="97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99" y="15"/>
                  <a:pt x="99" y="16"/>
                  <a:pt x="99" y="17"/>
                </a:cubicBezTo>
                <a:cubicBezTo>
                  <a:pt x="99" y="19"/>
                  <a:pt x="99" y="19"/>
                  <a:pt x="99" y="19"/>
                </a:cubicBezTo>
                <a:cubicBezTo>
                  <a:pt x="97" y="26"/>
                  <a:pt x="97" y="26"/>
                  <a:pt x="97" y="26"/>
                </a:cubicBezTo>
                <a:cubicBezTo>
                  <a:pt x="96" y="27"/>
                  <a:pt x="97" y="29"/>
                  <a:pt x="98" y="29"/>
                </a:cubicBezTo>
                <a:cubicBezTo>
                  <a:pt x="98" y="29"/>
                  <a:pt x="99" y="29"/>
                  <a:pt x="99" y="29"/>
                </a:cubicBezTo>
                <a:cubicBezTo>
                  <a:pt x="100" y="29"/>
                  <a:pt x="101" y="28"/>
                  <a:pt x="101" y="27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19"/>
                  <a:pt x="105" y="19"/>
                  <a:pt x="106" y="19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7" y="19"/>
                  <a:pt x="108" y="20"/>
                  <a:pt x="107" y="21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35"/>
                  <a:pt x="102" y="46"/>
                  <a:pt x="96" y="49"/>
                </a:cubicBezTo>
                <a:close/>
                <a:moveTo>
                  <a:pt x="50" y="90"/>
                </a:moveTo>
                <a:cubicBezTo>
                  <a:pt x="50" y="78"/>
                  <a:pt x="50" y="78"/>
                  <a:pt x="50" y="78"/>
                </a:cubicBezTo>
                <a:cubicBezTo>
                  <a:pt x="50" y="74"/>
                  <a:pt x="47" y="71"/>
                  <a:pt x="43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2" y="71"/>
                  <a:pt x="40" y="72"/>
                  <a:pt x="40" y="72"/>
                </a:cubicBezTo>
                <a:cubicBezTo>
                  <a:pt x="38" y="71"/>
                  <a:pt x="36" y="70"/>
                  <a:pt x="34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3" y="70"/>
                  <a:pt x="32" y="70"/>
                  <a:pt x="31" y="70"/>
                </a:cubicBezTo>
                <a:cubicBezTo>
                  <a:pt x="29" y="69"/>
                  <a:pt x="28" y="68"/>
                  <a:pt x="25" y="68"/>
                </a:cubicBezTo>
                <a:cubicBezTo>
                  <a:pt x="25" y="68"/>
                  <a:pt x="25" y="68"/>
                  <a:pt x="25" y="68"/>
                </a:cubicBezTo>
                <a:cubicBezTo>
                  <a:pt x="24" y="68"/>
                  <a:pt x="23" y="68"/>
                  <a:pt x="22" y="68"/>
                </a:cubicBezTo>
                <a:cubicBezTo>
                  <a:pt x="21" y="67"/>
                  <a:pt x="19" y="65"/>
                  <a:pt x="17" y="65"/>
                </a:cubicBezTo>
                <a:cubicBezTo>
                  <a:pt x="16" y="65"/>
                  <a:pt x="16" y="65"/>
                  <a:pt x="16" y="65"/>
                </a:cubicBezTo>
                <a:cubicBezTo>
                  <a:pt x="13" y="65"/>
                  <a:pt x="10" y="68"/>
                  <a:pt x="10" y="72"/>
                </a:cubicBezTo>
                <a:cubicBezTo>
                  <a:pt x="10" y="79"/>
                  <a:pt x="10" y="79"/>
                  <a:pt x="10" y="79"/>
                </a:cubicBezTo>
                <a:cubicBezTo>
                  <a:pt x="7" y="79"/>
                  <a:pt x="5" y="79"/>
                  <a:pt x="3" y="80"/>
                </a:cubicBezTo>
                <a:cubicBezTo>
                  <a:pt x="0" y="83"/>
                  <a:pt x="0" y="89"/>
                  <a:pt x="0" y="95"/>
                </a:cubicBezTo>
                <a:cubicBezTo>
                  <a:pt x="1" y="103"/>
                  <a:pt x="8" y="109"/>
                  <a:pt x="10" y="111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9" y="116"/>
                  <a:pt x="9" y="116"/>
                  <a:pt x="9" y="116"/>
                </a:cubicBezTo>
                <a:cubicBezTo>
                  <a:pt x="8" y="116"/>
                  <a:pt x="6" y="117"/>
                  <a:pt x="6" y="118"/>
                </a:cubicBezTo>
                <a:cubicBezTo>
                  <a:pt x="6" y="131"/>
                  <a:pt x="6" y="131"/>
                  <a:pt x="6" y="131"/>
                </a:cubicBezTo>
                <a:cubicBezTo>
                  <a:pt x="6" y="156"/>
                  <a:pt x="6" y="156"/>
                  <a:pt x="6" y="156"/>
                </a:cubicBezTo>
                <a:cubicBezTo>
                  <a:pt x="6" y="158"/>
                  <a:pt x="8" y="159"/>
                  <a:pt x="9" y="159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8" y="159"/>
                  <a:pt x="49" y="158"/>
                  <a:pt x="49" y="156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49" y="117"/>
                  <a:pt x="48" y="116"/>
                  <a:pt x="46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09"/>
                  <a:pt x="45" y="109"/>
                  <a:pt x="45" y="109"/>
                </a:cubicBezTo>
                <a:cubicBezTo>
                  <a:pt x="51" y="103"/>
                  <a:pt x="50" y="91"/>
                  <a:pt x="50" y="90"/>
                </a:cubicBezTo>
                <a:close/>
                <a:moveTo>
                  <a:pt x="44" y="154"/>
                </a:moveTo>
                <a:cubicBezTo>
                  <a:pt x="11" y="154"/>
                  <a:pt x="11" y="154"/>
                  <a:pt x="11" y="154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44" y="134"/>
                  <a:pt x="44" y="134"/>
                  <a:pt x="44" y="134"/>
                </a:cubicBezTo>
                <a:lnTo>
                  <a:pt x="44" y="154"/>
                </a:lnTo>
                <a:close/>
                <a:moveTo>
                  <a:pt x="44" y="129"/>
                </a:moveTo>
                <a:cubicBezTo>
                  <a:pt x="11" y="129"/>
                  <a:pt x="11" y="129"/>
                  <a:pt x="11" y="129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4" y="121"/>
                  <a:pt x="44" y="121"/>
                  <a:pt x="44" y="121"/>
                </a:cubicBezTo>
                <a:lnTo>
                  <a:pt x="44" y="129"/>
                </a:lnTo>
                <a:close/>
                <a:moveTo>
                  <a:pt x="40" y="106"/>
                </a:moveTo>
                <a:cubicBezTo>
                  <a:pt x="40" y="106"/>
                  <a:pt x="39" y="107"/>
                  <a:pt x="39" y="108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15" y="116"/>
                  <a:pt x="15" y="116"/>
                  <a:pt x="15" y="116"/>
                </a:cubicBezTo>
                <a:cubicBezTo>
                  <a:pt x="15" y="116"/>
                  <a:pt x="15" y="116"/>
                  <a:pt x="15" y="116"/>
                </a:cubicBezTo>
                <a:cubicBezTo>
                  <a:pt x="15" y="110"/>
                  <a:pt x="15" y="110"/>
                  <a:pt x="15" y="110"/>
                </a:cubicBezTo>
                <a:cubicBezTo>
                  <a:pt x="15" y="109"/>
                  <a:pt x="15" y="109"/>
                  <a:pt x="14" y="108"/>
                </a:cubicBezTo>
                <a:cubicBezTo>
                  <a:pt x="12" y="106"/>
                  <a:pt x="6" y="100"/>
                  <a:pt x="5" y="95"/>
                </a:cubicBezTo>
                <a:cubicBezTo>
                  <a:pt x="5" y="91"/>
                  <a:pt x="5" y="86"/>
                  <a:pt x="6" y="84"/>
                </a:cubicBezTo>
                <a:cubicBezTo>
                  <a:pt x="7" y="84"/>
                  <a:pt x="8" y="84"/>
                  <a:pt x="10" y="84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9"/>
                  <a:pt x="11" y="90"/>
                  <a:pt x="12" y="90"/>
                </a:cubicBezTo>
                <a:cubicBezTo>
                  <a:pt x="13" y="90"/>
                  <a:pt x="15" y="89"/>
                  <a:pt x="15" y="87"/>
                </a:cubicBezTo>
                <a:cubicBezTo>
                  <a:pt x="15" y="72"/>
                  <a:pt x="15" y="72"/>
                  <a:pt x="15" y="72"/>
                </a:cubicBezTo>
                <a:cubicBezTo>
                  <a:pt x="15" y="71"/>
                  <a:pt x="15" y="70"/>
                  <a:pt x="16" y="70"/>
                </a:cubicBezTo>
                <a:cubicBezTo>
                  <a:pt x="17" y="70"/>
                  <a:pt x="17" y="70"/>
                  <a:pt x="17" y="70"/>
                </a:cubicBezTo>
                <a:cubicBezTo>
                  <a:pt x="18" y="70"/>
                  <a:pt x="19" y="71"/>
                  <a:pt x="19" y="72"/>
                </a:cubicBezTo>
                <a:cubicBezTo>
                  <a:pt x="19" y="73"/>
                  <a:pt x="19" y="73"/>
                  <a:pt x="19" y="73"/>
                </a:cubicBezTo>
                <a:cubicBezTo>
                  <a:pt x="19" y="82"/>
                  <a:pt x="19" y="82"/>
                  <a:pt x="19" y="82"/>
                </a:cubicBezTo>
                <a:cubicBezTo>
                  <a:pt x="19" y="83"/>
                  <a:pt x="20" y="84"/>
                  <a:pt x="21" y="84"/>
                </a:cubicBezTo>
                <a:cubicBezTo>
                  <a:pt x="22" y="84"/>
                  <a:pt x="24" y="83"/>
                  <a:pt x="24" y="82"/>
                </a:cubicBezTo>
                <a:cubicBezTo>
                  <a:pt x="24" y="74"/>
                  <a:pt x="24" y="74"/>
                  <a:pt x="24" y="74"/>
                </a:cubicBezTo>
                <a:cubicBezTo>
                  <a:pt x="24" y="73"/>
                  <a:pt x="24" y="73"/>
                  <a:pt x="25" y="73"/>
                </a:cubicBezTo>
                <a:cubicBezTo>
                  <a:pt x="25" y="73"/>
                  <a:pt x="25" y="73"/>
                  <a:pt x="25" y="73"/>
                </a:cubicBezTo>
                <a:cubicBezTo>
                  <a:pt x="26" y="73"/>
                  <a:pt x="27" y="74"/>
                  <a:pt x="27" y="75"/>
                </a:cubicBezTo>
                <a:cubicBezTo>
                  <a:pt x="27" y="75"/>
                  <a:pt x="27" y="75"/>
                  <a:pt x="27" y="75"/>
                </a:cubicBezTo>
                <a:cubicBezTo>
                  <a:pt x="27" y="82"/>
                  <a:pt x="27" y="82"/>
                  <a:pt x="27" y="82"/>
                </a:cubicBezTo>
                <a:cubicBezTo>
                  <a:pt x="27" y="83"/>
                  <a:pt x="28" y="84"/>
                  <a:pt x="30" y="84"/>
                </a:cubicBezTo>
                <a:cubicBezTo>
                  <a:pt x="31" y="84"/>
                  <a:pt x="32" y="83"/>
                  <a:pt x="32" y="82"/>
                </a:cubicBezTo>
                <a:cubicBezTo>
                  <a:pt x="32" y="76"/>
                  <a:pt x="32" y="76"/>
                  <a:pt x="32" y="76"/>
                </a:cubicBezTo>
                <a:cubicBezTo>
                  <a:pt x="33" y="75"/>
                  <a:pt x="33" y="75"/>
                  <a:pt x="34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5" y="75"/>
                  <a:pt x="36" y="75"/>
                  <a:pt x="36" y="76"/>
                </a:cubicBezTo>
                <a:cubicBezTo>
                  <a:pt x="36" y="78"/>
                  <a:pt x="36" y="78"/>
                  <a:pt x="36" y="78"/>
                </a:cubicBezTo>
                <a:cubicBezTo>
                  <a:pt x="36" y="83"/>
                  <a:pt x="36" y="83"/>
                  <a:pt x="36" y="83"/>
                </a:cubicBezTo>
                <a:cubicBezTo>
                  <a:pt x="36" y="85"/>
                  <a:pt x="37" y="86"/>
                  <a:pt x="38" y="86"/>
                </a:cubicBezTo>
                <a:cubicBezTo>
                  <a:pt x="40" y="86"/>
                  <a:pt x="41" y="85"/>
                  <a:pt x="41" y="83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77"/>
                  <a:pt x="42" y="76"/>
                  <a:pt x="43" y="76"/>
                </a:cubicBezTo>
                <a:cubicBezTo>
                  <a:pt x="43" y="76"/>
                  <a:pt x="43" y="76"/>
                  <a:pt x="43" y="76"/>
                </a:cubicBezTo>
                <a:cubicBezTo>
                  <a:pt x="44" y="76"/>
                  <a:pt x="45" y="77"/>
                  <a:pt x="45" y="78"/>
                </a:cubicBezTo>
                <a:cubicBezTo>
                  <a:pt x="45" y="90"/>
                  <a:pt x="45" y="90"/>
                  <a:pt x="45" y="90"/>
                </a:cubicBezTo>
                <a:cubicBezTo>
                  <a:pt x="45" y="90"/>
                  <a:pt x="45" y="90"/>
                  <a:pt x="45" y="90"/>
                </a:cubicBezTo>
                <a:cubicBezTo>
                  <a:pt x="45" y="93"/>
                  <a:pt x="45" y="102"/>
                  <a:pt x="40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" name="Freeform 172">
            <a:extLst>
              <a:ext uri="{FF2B5EF4-FFF2-40B4-BE49-F238E27FC236}">
                <a16:creationId xmlns:a16="http://schemas.microsoft.com/office/drawing/2014/main" id="{D4E1D4B7-4935-4C32-909B-50AE9EABBA4F}"/>
              </a:ext>
            </a:extLst>
          </p:cNvPr>
          <p:cNvSpPr>
            <a:spLocks noEditPoints="1"/>
          </p:cNvSpPr>
          <p:nvPr/>
        </p:nvSpPr>
        <p:spPr bwMode="auto">
          <a:xfrm>
            <a:off x="2781555" y="4324702"/>
            <a:ext cx="389994" cy="393396"/>
          </a:xfrm>
          <a:custGeom>
            <a:avLst/>
            <a:gdLst>
              <a:gd name="T0" fmla="*/ 511969 w 160"/>
              <a:gd name="T1" fmla="*/ 82629 h 160"/>
              <a:gd name="T2" fmla="*/ 392509 w 160"/>
              <a:gd name="T3" fmla="*/ 10329 h 160"/>
              <a:gd name="T4" fmla="*/ 273050 w 160"/>
              <a:gd name="T5" fmla="*/ 55086 h 160"/>
              <a:gd name="T6" fmla="*/ 187722 w 160"/>
              <a:gd name="T7" fmla="*/ 89515 h 160"/>
              <a:gd name="T8" fmla="*/ 157004 w 160"/>
              <a:gd name="T9" fmla="*/ 161816 h 160"/>
              <a:gd name="T10" fmla="*/ 187722 w 160"/>
              <a:gd name="T11" fmla="*/ 299532 h 160"/>
              <a:gd name="T12" fmla="*/ 273050 w 160"/>
              <a:gd name="T13" fmla="*/ 337404 h 160"/>
              <a:gd name="T14" fmla="*/ 392509 w 160"/>
              <a:gd name="T15" fmla="*/ 385604 h 160"/>
              <a:gd name="T16" fmla="*/ 511969 w 160"/>
              <a:gd name="T17" fmla="*/ 309860 h 160"/>
              <a:gd name="T18" fmla="*/ 546100 w 160"/>
              <a:gd name="T19" fmla="*/ 230674 h 160"/>
              <a:gd name="T20" fmla="*/ 491490 w 160"/>
              <a:gd name="T21" fmla="*/ 227231 h 160"/>
              <a:gd name="T22" fmla="*/ 436880 w 160"/>
              <a:gd name="T23" fmla="*/ 320189 h 160"/>
              <a:gd name="T24" fmla="*/ 324247 w 160"/>
              <a:gd name="T25" fmla="*/ 375275 h 160"/>
              <a:gd name="T26" fmla="*/ 242332 w 160"/>
              <a:gd name="T27" fmla="*/ 340846 h 160"/>
              <a:gd name="T28" fmla="*/ 201374 w 160"/>
              <a:gd name="T29" fmla="*/ 223788 h 160"/>
              <a:gd name="T30" fmla="*/ 228679 w 160"/>
              <a:gd name="T31" fmla="*/ 120501 h 160"/>
              <a:gd name="T32" fmla="*/ 276463 w 160"/>
              <a:gd name="T33" fmla="*/ 75744 h 160"/>
              <a:gd name="T34" fmla="*/ 375444 w 160"/>
              <a:gd name="T35" fmla="*/ 48201 h 160"/>
              <a:gd name="T36" fmla="*/ 494903 w 160"/>
              <a:gd name="T37" fmla="*/ 89515 h 160"/>
              <a:gd name="T38" fmla="*/ 529034 w 160"/>
              <a:gd name="T39" fmla="*/ 172145 h 160"/>
              <a:gd name="T40" fmla="*/ 416401 w 160"/>
              <a:gd name="T41" fmla="*/ 265103 h 160"/>
              <a:gd name="T42" fmla="*/ 399336 w 160"/>
              <a:gd name="T43" fmla="*/ 216902 h 160"/>
              <a:gd name="T44" fmla="*/ 348139 w 160"/>
              <a:gd name="T45" fmla="*/ 106730 h 160"/>
              <a:gd name="T46" fmla="*/ 303768 w 160"/>
              <a:gd name="T47" fmla="*/ 216902 h 160"/>
              <a:gd name="T48" fmla="*/ 255984 w 160"/>
              <a:gd name="T49" fmla="*/ 196245 h 160"/>
              <a:gd name="T50" fmla="*/ 351552 w 160"/>
              <a:gd name="T51" fmla="*/ 86072 h 160"/>
              <a:gd name="T52" fmla="*/ 440293 w 160"/>
              <a:gd name="T53" fmla="*/ 144602 h 160"/>
              <a:gd name="T54" fmla="*/ 402749 w 160"/>
              <a:gd name="T55" fmla="*/ 196245 h 160"/>
              <a:gd name="T56" fmla="*/ 300355 w 160"/>
              <a:gd name="T57" fmla="*/ 196245 h 160"/>
              <a:gd name="T58" fmla="*/ 310594 w 160"/>
              <a:gd name="T59" fmla="*/ 168702 h 160"/>
              <a:gd name="T60" fmla="*/ 375444 w 160"/>
              <a:gd name="T61" fmla="*/ 148044 h 160"/>
              <a:gd name="T62" fmla="*/ 317421 w 160"/>
              <a:gd name="T63" fmla="*/ 185916 h 160"/>
              <a:gd name="T64" fmla="*/ 354965 w 160"/>
              <a:gd name="T65" fmla="*/ 230674 h 160"/>
              <a:gd name="T66" fmla="*/ 351552 w 160"/>
              <a:gd name="T67" fmla="*/ 258217 h 160"/>
              <a:gd name="T68" fmla="*/ 354965 w 160"/>
              <a:gd name="T69" fmla="*/ 247888 h 160"/>
              <a:gd name="T70" fmla="*/ 300355 w 160"/>
              <a:gd name="T71" fmla="*/ 275432 h 160"/>
              <a:gd name="T72" fmla="*/ 351552 w 160"/>
              <a:gd name="T73" fmla="*/ 278874 h 160"/>
              <a:gd name="T74" fmla="*/ 402749 w 160"/>
              <a:gd name="T75" fmla="*/ 275432 h 160"/>
              <a:gd name="T76" fmla="*/ 221853 w 160"/>
              <a:gd name="T77" fmla="*/ 368390 h 160"/>
              <a:gd name="T78" fmla="*/ 167243 w 160"/>
              <a:gd name="T79" fmla="*/ 337404 h 160"/>
              <a:gd name="T80" fmla="*/ 92154 w 160"/>
              <a:gd name="T81" fmla="*/ 313303 h 160"/>
              <a:gd name="T82" fmla="*/ 51197 w 160"/>
              <a:gd name="T83" fmla="*/ 327075 h 160"/>
              <a:gd name="T84" fmla="*/ 10239 w 160"/>
              <a:gd name="T85" fmla="*/ 399376 h 160"/>
              <a:gd name="T86" fmla="*/ 34131 w 160"/>
              <a:gd name="T87" fmla="*/ 475119 h 160"/>
              <a:gd name="T88" fmla="*/ 61436 w 160"/>
              <a:gd name="T89" fmla="*/ 530206 h 160"/>
              <a:gd name="T90" fmla="*/ 143351 w 160"/>
              <a:gd name="T91" fmla="*/ 550863 h 160"/>
              <a:gd name="T92" fmla="*/ 191135 w 160"/>
              <a:gd name="T93" fmla="*/ 530206 h 160"/>
              <a:gd name="T94" fmla="*/ 235506 w 160"/>
              <a:gd name="T95" fmla="*/ 457905 h 160"/>
              <a:gd name="T96" fmla="*/ 211614 w 160"/>
              <a:gd name="T97" fmla="*/ 440690 h 160"/>
              <a:gd name="T98" fmla="*/ 187722 w 160"/>
              <a:gd name="T99" fmla="*/ 509548 h 160"/>
              <a:gd name="T100" fmla="*/ 133112 w 160"/>
              <a:gd name="T101" fmla="*/ 533649 h 160"/>
              <a:gd name="T102" fmla="*/ 64849 w 160"/>
              <a:gd name="T103" fmla="*/ 499220 h 160"/>
              <a:gd name="T104" fmla="*/ 40958 w 160"/>
              <a:gd name="T105" fmla="*/ 447576 h 160"/>
              <a:gd name="T106" fmla="*/ 40958 w 160"/>
              <a:gd name="T107" fmla="*/ 409704 h 160"/>
              <a:gd name="T108" fmla="*/ 64849 w 160"/>
              <a:gd name="T109" fmla="*/ 354618 h 160"/>
              <a:gd name="T110" fmla="*/ 133112 w 160"/>
              <a:gd name="T111" fmla="*/ 323632 h 160"/>
              <a:gd name="T112" fmla="*/ 187722 w 160"/>
              <a:gd name="T113" fmla="*/ 344289 h 160"/>
              <a:gd name="T114" fmla="*/ 211614 w 160"/>
              <a:gd name="T115" fmla="*/ 416590 h 160"/>
              <a:gd name="T116" fmla="*/ 88741 w 160"/>
              <a:gd name="T117" fmla="*/ 478562 h 160"/>
              <a:gd name="T118" fmla="*/ 122873 w 160"/>
              <a:gd name="T119" fmla="*/ 385604 h 160"/>
              <a:gd name="T120" fmla="*/ 61436 w 160"/>
              <a:gd name="T121" fmla="*/ 426919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157" y="45"/>
                </a:moveTo>
                <a:cubicBezTo>
                  <a:pt x="148" y="45"/>
                  <a:pt x="148" y="45"/>
                  <a:pt x="148" y="45"/>
                </a:cubicBezTo>
                <a:cubicBezTo>
                  <a:pt x="147" y="41"/>
                  <a:pt x="146" y="37"/>
                  <a:pt x="144" y="34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1" y="26"/>
                  <a:pt x="151" y="25"/>
                  <a:pt x="150" y="24"/>
                </a:cubicBezTo>
                <a:cubicBezTo>
                  <a:pt x="136" y="10"/>
                  <a:pt x="136" y="10"/>
                  <a:pt x="136" y="10"/>
                </a:cubicBezTo>
                <a:cubicBezTo>
                  <a:pt x="135" y="9"/>
                  <a:pt x="134" y="9"/>
                  <a:pt x="133" y="10"/>
                </a:cubicBezTo>
                <a:cubicBezTo>
                  <a:pt x="126" y="16"/>
                  <a:pt x="126" y="16"/>
                  <a:pt x="126" y="16"/>
                </a:cubicBezTo>
                <a:cubicBezTo>
                  <a:pt x="123" y="14"/>
                  <a:pt x="119" y="13"/>
                  <a:pt x="115" y="12"/>
                </a:cubicBezTo>
                <a:cubicBezTo>
                  <a:pt x="115" y="3"/>
                  <a:pt x="115" y="3"/>
                  <a:pt x="115" y="3"/>
                </a:cubicBezTo>
                <a:cubicBezTo>
                  <a:pt x="115" y="1"/>
                  <a:pt x="114" y="0"/>
                  <a:pt x="11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2" y="0"/>
                  <a:pt x="90" y="1"/>
                  <a:pt x="90" y="3"/>
                </a:cubicBezTo>
                <a:cubicBezTo>
                  <a:pt x="90" y="12"/>
                  <a:pt x="90" y="12"/>
                  <a:pt x="90" y="12"/>
                </a:cubicBezTo>
                <a:cubicBezTo>
                  <a:pt x="87" y="13"/>
                  <a:pt x="83" y="14"/>
                  <a:pt x="80" y="16"/>
                </a:cubicBezTo>
                <a:cubicBezTo>
                  <a:pt x="73" y="10"/>
                  <a:pt x="73" y="10"/>
                  <a:pt x="73" y="10"/>
                </a:cubicBezTo>
                <a:cubicBezTo>
                  <a:pt x="73" y="9"/>
                  <a:pt x="72" y="9"/>
                  <a:pt x="71" y="9"/>
                </a:cubicBezTo>
                <a:cubicBezTo>
                  <a:pt x="71" y="9"/>
                  <a:pt x="70" y="9"/>
                  <a:pt x="70" y="10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5" y="25"/>
                  <a:pt x="55" y="26"/>
                </a:cubicBezTo>
                <a:cubicBezTo>
                  <a:pt x="55" y="26"/>
                  <a:pt x="55" y="27"/>
                  <a:pt x="55" y="27"/>
                </a:cubicBezTo>
                <a:cubicBezTo>
                  <a:pt x="62" y="34"/>
                  <a:pt x="62" y="34"/>
                  <a:pt x="62" y="34"/>
                </a:cubicBezTo>
                <a:cubicBezTo>
                  <a:pt x="60" y="37"/>
                  <a:pt x="58" y="41"/>
                  <a:pt x="57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7" y="45"/>
                  <a:pt x="46" y="46"/>
                  <a:pt x="46" y="4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8"/>
                  <a:pt x="47" y="70"/>
                  <a:pt x="48" y="70"/>
                </a:cubicBezTo>
                <a:cubicBezTo>
                  <a:pt x="57" y="70"/>
                  <a:pt x="57" y="70"/>
                  <a:pt x="57" y="70"/>
                </a:cubicBezTo>
                <a:cubicBezTo>
                  <a:pt x="58" y="73"/>
                  <a:pt x="60" y="77"/>
                  <a:pt x="62" y="80"/>
                </a:cubicBezTo>
                <a:cubicBezTo>
                  <a:pt x="55" y="87"/>
                  <a:pt x="55" y="87"/>
                  <a:pt x="55" y="87"/>
                </a:cubicBezTo>
                <a:cubicBezTo>
                  <a:pt x="55" y="87"/>
                  <a:pt x="55" y="88"/>
                  <a:pt x="55" y="89"/>
                </a:cubicBezTo>
                <a:cubicBezTo>
                  <a:pt x="55" y="89"/>
                  <a:pt x="55" y="90"/>
                  <a:pt x="55" y="90"/>
                </a:cubicBezTo>
                <a:cubicBezTo>
                  <a:pt x="70" y="105"/>
                  <a:pt x="70" y="105"/>
                  <a:pt x="70" y="105"/>
                </a:cubicBezTo>
                <a:cubicBezTo>
                  <a:pt x="71" y="106"/>
                  <a:pt x="72" y="106"/>
                  <a:pt x="73" y="105"/>
                </a:cubicBezTo>
                <a:cubicBezTo>
                  <a:pt x="80" y="98"/>
                  <a:pt x="80" y="98"/>
                  <a:pt x="80" y="98"/>
                </a:cubicBezTo>
                <a:cubicBezTo>
                  <a:pt x="83" y="100"/>
                  <a:pt x="87" y="102"/>
                  <a:pt x="90" y="103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0" y="113"/>
                  <a:pt x="92" y="114"/>
                  <a:pt x="93" y="114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14" y="114"/>
                  <a:pt x="115" y="113"/>
                  <a:pt x="115" y="112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9" y="102"/>
                  <a:pt x="123" y="100"/>
                  <a:pt x="126" y="98"/>
                </a:cubicBezTo>
                <a:cubicBezTo>
                  <a:pt x="133" y="105"/>
                  <a:pt x="133" y="105"/>
                  <a:pt x="133" y="105"/>
                </a:cubicBezTo>
                <a:cubicBezTo>
                  <a:pt x="134" y="106"/>
                  <a:pt x="135" y="106"/>
                  <a:pt x="136" y="105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51" y="90"/>
                  <a:pt x="151" y="88"/>
                  <a:pt x="150" y="87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46" y="77"/>
                  <a:pt x="147" y="73"/>
                  <a:pt x="148" y="70"/>
                </a:cubicBezTo>
                <a:cubicBezTo>
                  <a:pt x="157" y="70"/>
                  <a:pt x="157" y="70"/>
                  <a:pt x="157" y="70"/>
                </a:cubicBezTo>
                <a:cubicBezTo>
                  <a:pt x="159" y="70"/>
                  <a:pt x="160" y="68"/>
                  <a:pt x="160" y="6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0" y="46"/>
                  <a:pt x="159" y="45"/>
                  <a:pt x="157" y="45"/>
                </a:cubicBezTo>
                <a:close/>
                <a:moveTo>
                  <a:pt x="155" y="65"/>
                </a:moveTo>
                <a:cubicBezTo>
                  <a:pt x="146" y="65"/>
                  <a:pt x="146" y="65"/>
                  <a:pt x="146" y="65"/>
                </a:cubicBezTo>
                <a:cubicBezTo>
                  <a:pt x="145" y="65"/>
                  <a:pt x="144" y="65"/>
                  <a:pt x="144" y="66"/>
                </a:cubicBezTo>
                <a:cubicBezTo>
                  <a:pt x="143" y="71"/>
                  <a:pt x="141" y="75"/>
                  <a:pt x="138" y="79"/>
                </a:cubicBezTo>
                <a:cubicBezTo>
                  <a:pt x="138" y="80"/>
                  <a:pt x="138" y="82"/>
                  <a:pt x="139" y="83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28" y="93"/>
                  <a:pt x="128" y="93"/>
                  <a:pt x="128" y="93"/>
                </a:cubicBezTo>
                <a:cubicBezTo>
                  <a:pt x="128" y="92"/>
                  <a:pt x="126" y="92"/>
                  <a:pt x="125" y="93"/>
                </a:cubicBezTo>
                <a:cubicBezTo>
                  <a:pt x="121" y="95"/>
                  <a:pt x="117" y="97"/>
                  <a:pt x="112" y="98"/>
                </a:cubicBezTo>
                <a:cubicBezTo>
                  <a:pt x="111" y="98"/>
                  <a:pt x="110" y="99"/>
                  <a:pt x="110" y="101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95" y="99"/>
                  <a:pt x="95" y="98"/>
                  <a:pt x="94" y="98"/>
                </a:cubicBezTo>
                <a:cubicBezTo>
                  <a:pt x="89" y="97"/>
                  <a:pt x="85" y="95"/>
                  <a:pt x="81" y="93"/>
                </a:cubicBezTo>
                <a:cubicBezTo>
                  <a:pt x="80" y="92"/>
                  <a:pt x="78" y="92"/>
                  <a:pt x="77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61" y="89"/>
                  <a:pt x="61" y="89"/>
                  <a:pt x="61" y="89"/>
                </a:cubicBezTo>
                <a:cubicBezTo>
                  <a:pt x="67" y="83"/>
                  <a:pt x="67" y="83"/>
                  <a:pt x="67" y="83"/>
                </a:cubicBezTo>
                <a:cubicBezTo>
                  <a:pt x="68" y="82"/>
                  <a:pt x="68" y="80"/>
                  <a:pt x="67" y="79"/>
                </a:cubicBezTo>
                <a:cubicBezTo>
                  <a:pt x="65" y="75"/>
                  <a:pt x="63" y="71"/>
                  <a:pt x="62" y="66"/>
                </a:cubicBezTo>
                <a:cubicBezTo>
                  <a:pt x="62" y="65"/>
                  <a:pt x="61" y="65"/>
                  <a:pt x="59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50"/>
                  <a:pt x="51" y="50"/>
                  <a:pt x="51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61" y="50"/>
                  <a:pt x="62" y="49"/>
                  <a:pt x="62" y="48"/>
                </a:cubicBezTo>
                <a:cubicBezTo>
                  <a:pt x="63" y="43"/>
                  <a:pt x="65" y="39"/>
                  <a:pt x="67" y="35"/>
                </a:cubicBezTo>
                <a:cubicBezTo>
                  <a:pt x="68" y="34"/>
                  <a:pt x="68" y="32"/>
                  <a:pt x="67" y="32"/>
                </a:cubicBezTo>
                <a:cubicBezTo>
                  <a:pt x="61" y="26"/>
                  <a:pt x="61" y="26"/>
                  <a:pt x="61" y="26"/>
                </a:cubicBezTo>
                <a:cubicBezTo>
                  <a:pt x="71" y="15"/>
                  <a:pt x="71" y="15"/>
                  <a:pt x="71" y="15"/>
                </a:cubicBezTo>
                <a:cubicBezTo>
                  <a:pt x="77" y="21"/>
                  <a:pt x="77" y="21"/>
                  <a:pt x="77" y="21"/>
                </a:cubicBezTo>
                <a:cubicBezTo>
                  <a:pt x="78" y="22"/>
                  <a:pt x="80" y="22"/>
                  <a:pt x="81" y="22"/>
                </a:cubicBezTo>
                <a:cubicBezTo>
                  <a:pt x="85" y="19"/>
                  <a:pt x="89" y="17"/>
                  <a:pt x="94" y="16"/>
                </a:cubicBezTo>
                <a:cubicBezTo>
                  <a:pt x="95" y="16"/>
                  <a:pt x="95" y="15"/>
                  <a:pt x="95" y="14"/>
                </a:cubicBezTo>
                <a:cubicBezTo>
                  <a:pt x="95" y="5"/>
                  <a:pt x="95" y="5"/>
                  <a:pt x="95" y="5"/>
                </a:cubicBezTo>
                <a:cubicBezTo>
                  <a:pt x="110" y="5"/>
                  <a:pt x="110" y="5"/>
                  <a:pt x="110" y="5"/>
                </a:cubicBezTo>
                <a:cubicBezTo>
                  <a:pt x="110" y="14"/>
                  <a:pt x="110" y="14"/>
                  <a:pt x="110" y="14"/>
                </a:cubicBezTo>
                <a:cubicBezTo>
                  <a:pt x="110" y="15"/>
                  <a:pt x="111" y="16"/>
                  <a:pt x="112" y="16"/>
                </a:cubicBezTo>
                <a:cubicBezTo>
                  <a:pt x="117" y="17"/>
                  <a:pt x="121" y="19"/>
                  <a:pt x="125" y="22"/>
                </a:cubicBezTo>
                <a:cubicBezTo>
                  <a:pt x="126" y="22"/>
                  <a:pt x="128" y="22"/>
                  <a:pt x="128" y="21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8" y="32"/>
                  <a:pt x="138" y="34"/>
                  <a:pt x="138" y="35"/>
                </a:cubicBezTo>
                <a:cubicBezTo>
                  <a:pt x="141" y="39"/>
                  <a:pt x="143" y="43"/>
                  <a:pt x="144" y="48"/>
                </a:cubicBezTo>
                <a:cubicBezTo>
                  <a:pt x="144" y="49"/>
                  <a:pt x="145" y="50"/>
                  <a:pt x="146" y="50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5" y="65"/>
                  <a:pt x="155" y="65"/>
                  <a:pt x="155" y="65"/>
                </a:cubicBezTo>
                <a:close/>
                <a:moveTo>
                  <a:pt x="129" y="42"/>
                </a:moveTo>
                <a:cubicBezTo>
                  <a:pt x="128" y="43"/>
                  <a:pt x="127" y="44"/>
                  <a:pt x="128" y="45"/>
                </a:cubicBezTo>
                <a:cubicBezTo>
                  <a:pt x="130" y="49"/>
                  <a:pt x="130" y="53"/>
                  <a:pt x="130" y="57"/>
                </a:cubicBezTo>
                <a:cubicBezTo>
                  <a:pt x="130" y="65"/>
                  <a:pt x="127" y="72"/>
                  <a:pt x="122" y="77"/>
                </a:cubicBezTo>
                <a:cubicBezTo>
                  <a:pt x="121" y="76"/>
                  <a:pt x="120" y="75"/>
                  <a:pt x="119" y="75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13" y="69"/>
                  <a:pt x="115" y="66"/>
                  <a:pt x="117" y="63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20" y="63"/>
                  <a:pt x="123" y="60"/>
                  <a:pt x="123" y="57"/>
                </a:cubicBezTo>
                <a:cubicBezTo>
                  <a:pt x="123" y="54"/>
                  <a:pt x="122" y="52"/>
                  <a:pt x="120" y="50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0" y="39"/>
                  <a:pt x="112" y="31"/>
                  <a:pt x="103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93" y="31"/>
                  <a:pt x="86" y="39"/>
                  <a:pt x="86" y="49"/>
                </a:cubicBezTo>
                <a:cubicBezTo>
                  <a:pt x="86" y="50"/>
                  <a:pt x="86" y="50"/>
                  <a:pt x="86" y="50"/>
                </a:cubicBezTo>
                <a:cubicBezTo>
                  <a:pt x="84" y="52"/>
                  <a:pt x="83" y="54"/>
                  <a:pt x="83" y="57"/>
                </a:cubicBezTo>
                <a:cubicBezTo>
                  <a:pt x="83" y="60"/>
                  <a:pt x="85" y="63"/>
                  <a:pt x="89" y="63"/>
                </a:cubicBezTo>
                <a:cubicBezTo>
                  <a:pt x="89" y="63"/>
                  <a:pt x="89" y="63"/>
                  <a:pt x="89" y="63"/>
                </a:cubicBezTo>
                <a:cubicBezTo>
                  <a:pt x="91" y="66"/>
                  <a:pt x="93" y="69"/>
                  <a:pt x="96" y="70"/>
                </a:cubicBezTo>
                <a:cubicBezTo>
                  <a:pt x="96" y="71"/>
                  <a:pt x="96" y="71"/>
                  <a:pt x="96" y="71"/>
                </a:cubicBezTo>
                <a:cubicBezTo>
                  <a:pt x="87" y="75"/>
                  <a:pt x="87" y="75"/>
                  <a:pt x="87" y="75"/>
                </a:cubicBezTo>
                <a:cubicBezTo>
                  <a:pt x="86" y="75"/>
                  <a:pt x="85" y="76"/>
                  <a:pt x="83" y="77"/>
                </a:cubicBezTo>
                <a:cubicBezTo>
                  <a:pt x="78" y="72"/>
                  <a:pt x="75" y="65"/>
                  <a:pt x="75" y="57"/>
                </a:cubicBezTo>
                <a:cubicBezTo>
                  <a:pt x="75" y="42"/>
                  <a:pt x="88" y="30"/>
                  <a:pt x="103" y="30"/>
                </a:cubicBezTo>
                <a:cubicBezTo>
                  <a:pt x="111" y="30"/>
                  <a:pt x="118" y="33"/>
                  <a:pt x="123" y="39"/>
                </a:cubicBezTo>
                <a:cubicBezTo>
                  <a:pt x="124" y="40"/>
                  <a:pt x="126" y="40"/>
                  <a:pt x="127" y="39"/>
                </a:cubicBezTo>
                <a:cubicBezTo>
                  <a:pt x="128" y="38"/>
                  <a:pt x="128" y="36"/>
                  <a:pt x="127" y="35"/>
                </a:cubicBezTo>
                <a:cubicBezTo>
                  <a:pt x="121" y="28"/>
                  <a:pt x="112" y="25"/>
                  <a:pt x="103" y="25"/>
                </a:cubicBezTo>
                <a:cubicBezTo>
                  <a:pt x="85" y="25"/>
                  <a:pt x="70" y="39"/>
                  <a:pt x="70" y="57"/>
                </a:cubicBezTo>
                <a:cubicBezTo>
                  <a:pt x="70" y="75"/>
                  <a:pt x="85" y="90"/>
                  <a:pt x="103" y="90"/>
                </a:cubicBezTo>
                <a:cubicBezTo>
                  <a:pt x="121" y="90"/>
                  <a:pt x="135" y="75"/>
                  <a:pt x="135" y="57"/>
                </a:cubicBezTo>
                <a:cubicBezTo>
                  <a:pt x="135" y="52"/>
                  <a:pt x="134" y="48"/>
                  <a:pt x="132" y="43"/>
                </a:cubicBezTo>
                <a:cubicBezTo>
                  <a:pt x="132" y="42"/>
                  <a:pt x="130" y="41"/>
                  <a:pt x="129" y="42"/>
                </a:cubicBezTo>
                <a:close/>
                <a:moveTo>
                  <a:pt x="118" y="57"/>
                </a:moveTo>
                <a:cubicBezTo>
                  <a:pt x="118" y="56"/>
                  <a:pt x="118" y="56"/>
                  <a:pt x="118" y="56"/>
                </a:cubicBezTo>
                <a:cubicBezTo>
                  <a:pt x="118" y="56"/>
                  <a:pt x="118" y="56"/>
                  <a:pt x="118" y="57"/>
                </a:cubicBezTo>
                <a:cubicBezTo>
                  <a:pt x="118" y="57"/>
                  <a:pt x="118" y="57"/>
                  <a:pt x="118" y="58"/>
                </a:cubicBezTo>
                <a:cubicBezTo>
                  <a:pt x="118" y="57"/>
                  <a:pt x="118" y="57"/>
                  <a:pt x="118" y="57"/>
                </a:cubicBezTo>
                <a:close/>
                <a:moveTo>
                  <a:pt x="88" y="57"/>
                </a:moveTo>
                <a:cubicBezTo>
                  <a:pt x="88" y="56"/>
                  <a:pt x="88" y="56"/>
                  <a:pt x="88" y="55"/>
                </a:cubicBezTo>
                <a:cubicBezTo>
                  <a:pt x="88" y="57"/>
                  <a:pt x="88" y="57"/>
                  <a:pt x="88" y="57"/>
                </a:cubicBezTo>
                <a:cubicBezTo>
                  <a:pt x="88" y="57"/>
                  <a:pt x="88" y="57"/>
                  <a:pt x="88" y="58"/>
                </a:cubicBezTo>
                <a:cubicBezTo>
                  <a:pt x="88" y="57"/>
                  <a:pt x="88" y="57"/>
                  <a:pt x="88" y="57"/>
                </a:cubicBezTo>
                <a:close/>
                <a:moveTo>
                  <a:pt x="92" y="49"/>
                </a:moveTo>
                <a:cubicBezTo>
                  <a:pt x="92" y="49"/>
                  <a:pt x="92" y="49"/>
                  <a:pt x="92" y="49"/>
                </a:cubicBezTo>
                <a:cubicBezTo>
                  <a:pt x="92" y="49"/>
                  <a:pt x="92" y="49"/>
                  <a:pt x="92" y="49"/>
                </a:cubicBezTo>
                <a:cubicBezTo>
                  <a:pt x="92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1" y="42"/>
                  <a:pt x="96" y="36"/>
                  <a:pt x="102" y="36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10" y="36"/>
                  <a:pt x="115" y="42"/>
                  <a:pt x="115" y="49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12" y="48"/>
                  <a:pt x="110" y="43"/>
                  <a:pt x="110" y="43"/>
                </a:cubicBezTo>
                <a:cubicBezTo>
                  <a:pt x="110" y="42"/>
                  <a:pt x="109" y="41"/>
                  <a:pt x="108" y="41"/>
                </a:cubicBezTo>
                <a:cubicBezTo>
                  <a:pt x="107" y="41"/>
                  <a:pt x="106" y="42"/>
                  <a:pt x="106" y="42"/>
                </a:cubicBezTo>
                <a:cubicBezTo>
                  <a:pt x="101" y="49"/>
                  <a:pt x="92" y="49"/>
                  <a:pt x="92" y="49"/>
                </a:cubicBezTo>
                <a:close/>
                <a:moveTo>
                  <a:pt x="93" y="57"/>
                </a:moveTo>
                <a:cubicBezTo>
                  <a:pt x="93" y="54"/>
                  <a:pt x="93" y="54"/>
                  <a:pt x="93" y="54"/>
                </a:cubicBezTo>
                <a:cubicBezTo>
                  <a:pt x="93" y="54"/>
                  <a:pt x="93" y="54"/>
                  <a:pt x="93" y="54"/>
                </a:cubicBezTo>
                <a:cubicBezTo>
                  <a:pt x="96" y="54"/>
                  <a:pt x="102" y="53"/>
                  <a:pt x="107" y="49"/>
                </a:cubicBezTo>
                <a:cubicBezTo>
                  <a:pt x="108" y="51"/>
                  <a:pt x="110" y="53"/>
                  <a:pt x="113" y="54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62"/>
                  <a:pt x="109" y="67"/>
                  <a:pt x="104" y="67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97" y="67"/>
                  <a:pt x="93" y="62"/>
                  <a:pt x="93" y="57"/>
                </a:cubicBezTo>
                <a:close/>
                <a:moveTo>
                  <a:pt x="105" y="72"/>
                </a:moveTo>
                <a:cubicBezTo>
                  <a:pt x="105" y="73"/>
                  <a:pt x="105" y="73"/>
                  <a:pt x="105" y="73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2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5" y="72"/>
                  <a:pt x="105" y="72"/>
                  <a:pt x="105" y="72"/>
                </a:cubicBezTo>
                <a:close/>
                <a:moveTo>
                  <a:pt x="103" y="85"/>
                </a:moveTo>
                <a:cubicBezTo>
                  <a:pt x="97" y="85"/>
                  <a:pt x="92" y="83"/>
                  <a:pt x="88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97" y="76"/>
                  <a:pt x="97" y="76"/>
                  <a:pt x="97" y="76"/>
                </a:cubicBezTo>
                <a:cubicBezTo>
                  <a:pt x="101" y="81"/>
                  <a:pt x="101" y="81"/>
                  <a:pt x="101" y="81"/>
                </a:cubicBezTo>
                <a:cubicBezTo>
                  <a:pt x="102" y="81"/>
                  <a:pt x="102" y="81"/>
                  <a:pt x="103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4" y="81"/>
                  <a:pt x="104" y="81"/>
                  <a:pt x="105" y="81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7" y="80"/>
                  <a:pt x="117" y="80"/>
                  <a:pt x="118" y="80"/>
                </a:cubicBezTo>
                <a:cubicBezTo>
                  <a:pt x="118" y="80"/>
                  <a:pt x="118" y="80"/>
                  <a:pt x="118" y="80"/>
                </a:cubicBezTo>
                <a:cubicBezTo>
                  <a:pt x="114" y="83"/>
                  <a:pt x="109" y="85"/>
                  <a:pt x="103" y="85"/>
                </a:cubicBezTo>
                <a:close/>
                <a:moveTo>
                  <a:pt x="69" y="116"/>
                </a:moveTo>
                <a:cubicBezTo>
                  <a:pt x="64" y="116"/>
                  <a:pt x="64" y="116"/>
                  <a:pt x="64" y="116"/>
                </a:cubicBezTo>
                <a:cubicBezTo>
                  <a:pt x="63" y="114"/>
                  <a:pt x="62" y="112"/>
                  <a:pt x="62" y="110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66" y="106"/>
                  <a:pt x="66" y="104"/>
                  <a:pt x="65" y="103"/>
                </a:cubicBezTo>
                <a:cubicBezTo>
                  <a:pt x="56" y="95"/>
                  <a:pt x="56" y="95"/>
                  <a:pt x="56" y="95"/>
                </a:cubicBezTo>
                <a:cubicBezTo>
                  <a:pt x="56" y="94"/>
                  <a:pt x="55" y="94"/>
                  <a:pt x="55" y="94"/>
                </a:cubicBezTo>
                <a:cubicBezTo>
                  <a:pt x="54" y="94"/>
                  <a:pt x="53" y="94"/>
                  <a:pt x="53" y="95"/>
                </a:cubicBezTo>
                <a:cubicBezTo>
                  <a:pt x="49" y="98"/>
                  <a:pt x="49" y="98"/>
                  <a:pt x="49" y="98"/>
                </a:cubicBezTo>
                <a:cubicBezTo>
                  <a:pt x="48" y="97"/>
                  <a:pt x="46" y="97"/>
                  <a:pt x="44" y="96"/>
                </a:cubicBezTo>
                <a:cubicBezTo>
                  <a:pt x="44" y="91"/>
                  <a:pt x="44" y="91"/>
                  <a:pt x="44" y="91"/>
                </a:cubicBezTo>
                <a:cubicBezTo>
                  <a:pt x="44" y="90"/>
                  <a:pt x="43" y="89"/>
                  <a:pt x="42" y="89"/>
                </a:cubicBezTo>
                <a:cubicBezTo>
                  <a:pt x="30" y="89"/>
                  <a:pt x="30" y="89"/>
                  <a:pt x="30" y="89"/>
                </a:cubicBezTo>
                <a:cubicBezTo>
                  <a:pt x="28" y="89"/>
                  <a:pt x="27" y="90"/>
                  <a:pt x="27" y="91"/>
                </a:cubicBezTo>
                <a:cubicBezTo>
                  <a:pt x="27" y="96"/>
                  <a:pt x="27" y="96"/>
                  <a:pt x="27" y="96"/>
                </a:cubicBezTo>
                <a:cubicBezTo>
                  <a:pt x="25" y="97"/>
                  <a:pt x="23" y="97"/>
                  <a:pt x="22" y="98"/>
                </a:cubicBezTo>
                <a:cubicBezTo>
                  <a:pt x="18" y="95"/>
                  <a:pt x="18" y="95"/>
                  <a:pt x="18" y="95"/>
                </a:cubicBezTo>
                <a:cubicBezTo>
                  <a:pt x="18" y="94"/>
                  <a:pt x="17" y="94"/>
                  <a:pt x="16" y="94"/>
                </a:cubicBezTo>
                <a:cubicBezTo>
                  <a:pt x="16" y="94"/>
                  <a:pt x="15" y="94"/>
                  <a:pt x="15" y="95"/>
                </a:cubicBezTo>
                <a:cubicBezTo>
                  <a:pt x="6" y="103"/>
                  <a:pt x="6" y="103"/>
                  <a:pt x="6" y="103"/>
                </a:cubicBezTo>
                <a:cubicBezTo>
                  <a:pt x="5" y="104"/>
                  <a:pt x="5" y="106"/>
                  <a:pt x="6" y="107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9" y="112"/>
                  <a:pt x="8" y="114"/>
                  <a:pt x="7" y="116"/>
                </a:cubicBezTo>
                <a:cubicBezTo>
                  <a:pt x="3" y="116"/>
                  <a:pt x="3" y="116"/>
                  <a:pt x="3" y="116"/>
                </a:cubicBezTo>
                <a:cubicBezTo>
                  <a:pt x="1" y="116"/>
                  <a:pt x="0" y="117"/>
                  <a:pt x="0" y="118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2"/>
                  <a:pt x="1" y="133"/>
                  <a:pt x="3" y="133"/>
                </a:cubicBezTo>
                <a:cubicBezTo>
                  <a:pt x="7" y="133"/>
                  <a:pt x="7" y="133"/>
                  <a:pt x="7" y="133"/>
                </a:cubicBezTo>
                <a:cubicBezTo>
                  <a:pt x="8" y="135"/>
                  <a:pt x="9" y="136"/>
                  <a:pt x="10" y="138"/>
                </a:cubicBezTo>
                <a:cubicBezTo>
                  <a:pt x="6" y="142"/>
                  <a:pt x="6" y="142"/>
                  <a:pt x="6" y="142"/>
                </a:cubicBezTo>
                <a:cubicBezTo>
                  <a:pt x="6" y="142"/>
                  <a:pt x="5" y="143"/>
                  <a:pt x="5" y="143"/>
                </a:cubicBezTo>
                <a:cubicBezTo>
                  <a:pt x="5" y="144"/>
                  <a:pt x="6" y="145"/>
                  <a:pt x="6" y="145"/>
                </a:cubicBezTo>
                <a:cubicBezTo>
                  <a:pt x="15" y="154"/>
                  <a:pt x="15" y="154"/>
                  <a:pt x="15" y="154"/>
                </a:cubicBezTo>
                <a:cubicBezTo>
                  <a:pt x="16" y="155"/>
                  <a:pt x="17" y="155"/>
                  <a:pt x="18" y="154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23" y="151"/>
                  <a:pt x="25" y="152"/>
                  <a:pt x="27" y="152"/>
                </a:cubicBezTo>
                <a:cubicBezTo>
                  <a:pt x="27" y="157"/>
                  <a:pt x="27" y="157"/>
                  <a:pt x="27" y="157"/>
                </a:cubicBezTo>
                <a:cubicBezTo>
                  <a:pt x="27" y="159"/>
                  <a:pt x="28" y="160"/>
                  <a:pt x="30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43" y="160"/>
                  <a:pt x="44" y="159"/>
                  <a:pt x="44" y="157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6" y="152"/>
                  <a:pt x="48" y="151"/>
                  <a:pt x="49" y="150"/>
                </a:cubicBezTo>
                <a:cubicBezTo>
                  <a:pt x="53" y="154"/>
                  <a:pt x="53" y="154"/>
                  <a:pt x="53" y="154"/>
                </a:cubicBezTo>
                <a:cubicBezTo>
                  <a:pt x="54" y="155"/>
                  <a:pt x="55" y="155"/>
                  <a:pt x="56" y="154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66" y="144"/>
                  <a:pt x="66" y="143"/>
                  <a:pt x="65" y="142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6"/>
                  <a:pt x="63" y="135"/>
                  <a:pt x="64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70" y="133"/>
                  <a:pt x="71" y="132"/>
                  <a:pt x="71" y="130"/>
                </a:cubicBezTo>
                <a:cubicBezTo>
                  <a:pt x="71" y="118"/>
                  <a:pt x="71" y="118"/>
                  <a:pt x="71" y="118"/>
                </a:cubicBezTo>
                <a:cubicBezTo>
                  <a:pt x="71" y="117"/>
                  <a:pt x="70" y="116"/>
                  <a:pt x="69" y="116"/>
                </a:cubicBezTo>
                <a:close/>
                <a:moveTo>
                  <a:pt x="66" y="128"/>
                </a:moveTo>
                <a:cubicBezTo>
                  <a:pt x="62" y="128"/>
                  <a:pt x="62" y="128"/>
                  <a:pt x="62" y="128"/>
                </a:cubicBezTo>
                <a:cubicBezTo>
                  <a:pt x="61" y="128"/>
                  <a:pt x="60" y="129"/>
                  <a:pt x="59" y="130"/>
                </a:cubicBezTo>
                <a:cubicBezTo>
                  <a:pt x="59" y="132"/>
                  <a:pt x="58" y="135"/>
                  <a:pt x="56" y="137"/>
                </a:cubicBezTo>
                <a:cubicBezTo>
                  <a:pt x="56" y="138"/>
                  <a:pt x="56" y="140"/>
                  <a:pt x="57" y="140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2" y="145"/>
                  <a:pt x="52" y="145"/>
                  <a:pt x="52" y="145"/>
                </a:cubicBezTo>
                <a:cubicBezTo>
                  <a:pt x="51" y="144"/>
                  <a:pt x="50" y="144"/>
                  <a:pt x="49" y="145"/>
                </a:cubicBezTo>
                <a:cubicBezTo>
                  <a:pt x="46" y="146"/>
                  <a:pt x="44" y="147"/>
                  <a:pt x="41" y="148"/>
                </a:cubicBezTo>
                <a:cubicBezTo>
                  <a:pt x="40" y="148"/>
                  <a:pt x="39" y="149"/>
                  <a:pt x="39" y="151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1"/>
                  <a:pt x="32" y="151"/>
                  <a:pt x="32" y="151"/>
                </a:cubicBezTo>
                <a:cubicBezTo>
                  <a:pt x="32" y="149"/>
                  <a:pt x="31" y="148"/>
                  <a:pt x="30" y="148"/>
                </a:cubicBezTo>
                <a:cubicBezTo>
                  <a:pt x="27" y="147"/>
                  <a:pt x="25" y="146"/>
                  <a:pt x="23" y="145"/>
                </a:cubicBezTo>
                <a:cubicBezTo>
                  <a:pt x="22" y="144"/>
                  <a:pt x="20" y="144"/>
                  <a:pt x="19" y="145"/>
                </a:cubicBezTo>
                <a:cubicBezTo>
                  <a:pt x="16" y="148"/>
                  <a:pt x="16" y="148"/>
                  <a:pt x="16" y="148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0"/>
                  <a:pt x="15" y="138"/>
                  <a:pt x="15" y="137"/>
                </a:cubicBezTo>
                <a:cubicBezTo>
                  <a:pt x="13" y="135"/>
                  <a:pt x="12" y="132"/>
                  <a:pt x="12" y="130"/>
                </a:cubicBezTo>
                <a:cubicBezTo>
                  <a:pt x="11" y="129"/>
                  <a:pt x="10" y="128"/>
                  <a:pt x="9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21"/>
                  <a:pt x="5" y="121"/>
                  <a:pt x="5" y="121"/>
                </a:cubicBezTo>
                <a:cubicBezTo>
                  <a:pt x="9" y="121"/>
                  <a:pt x="9" y="121"/>
                  <a:pt x="9" y="121"/>
                </a:cubicBezTo>
                <a:cubicBezTo>
                  <a:pt x="10" y="121"/>
                  <a:pt x="11" y="120"/>
                  <a:pt x="12" y="119"/>
                </a:cubicBezTo>
                <a:cubicBezTo>
                  <a:pt x="12" y="116"/>
                  <a:pt x="13" y="114"/>
                  <a:pt x="15" y="111"/>
                </a:cubicBezTo>
                <a:cubicBezTo>
                  <a:pt x="15" y="110"/>
                  <a:pt x="15" y="109"/>
                  <a:pt x="15" y="108"/>
                </a:cubicBezTo>
                <a:cubicBezTo>
                  <a:pt x="12" y="105"/>
                  <a:pt x="12" y="105"/>
                  <a:pt x="12" y="105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20" y="104"/>
                  <a:pt x="22" y="104"/>
                  <a:pt x="23" y="104"/>
                </a:cubicBezTo>
                <a:cubicBezTo>
                  <a:pt x="25" y="102"/>
                  <a:pt x="27" y="101"/>
                  <a:pt x="30" y="100"/>
                </a:cubicBezTo>
                <a:cubicBezTo>
                  <a:pt x="31" y="100"/>
                  <a:pt x="32" y="99"/>
                  <a:pt x="32" y="98"/>
                </a:cubicBezTo>
                <a:cubicBezTo>
                  <a:pt x="32" y="94"/>
                  <a:pt x="32" y="94"/>
                  <a:pt x="32" y="94"/>
                </a:cubicBezTo>
                <a:cubicBezTo>
                  <a:pt x="39" y="94"/>
                  <a:pt x="39" y="94"/>
                  <a:pt x="39" y="94"/>
                </a:cubicBezTo>
                <a:cubicBezTo>
                  <a:pt x="39" y="98"/>
                  <a:pt x="39" y="98"/>
                  <a:pt x="39" y="98"/>
                </a:cubicBezTo>
                <a:cubicBezTo>
                  <a:pt x="39" y="99"/>
                  <a:pt x="40" y="100"/>
                  <a:pt x="41" y="100"/>
                </a:cubicBezTo>
                <a:cubicBezTo>
                  <a:pt x="44" y="101"/>
                  <a:pt x="46" y="102"/>
                  <a:pt x="49" y="104"/>
                </a:cubicBezTo>
                <a:cubicBezTo>
                  <a:pt x="50" y="104"/>
                  <a:pt x="51" y="104"/>
                  <a:pt x="52" y="103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6" y="109"/>
                  <a:pt x="56" y="110"/>
                  <a:pt x="56" y="111"/>
                </a:cubicBezTo>
                <a:cubicBezTo>
                  <a:pt x="58" y="114"/>
                  <a:pt x="59" y="116"/>
                  <a:pt x="59" y="119"/>
                </a:cubicBezTo>
                <a:cubicBezTo>
                  <a:pt x="60" y="120"/>
                  <a:pt x="61" y="121"/>
                  <a:pt x="62" y="121"/>
                </a:cubicBezTo>
                <a:cubicBezTo>
                  <a:pt x="66" y="121"/>
                  <a:pt x="66" y="121"/>
                  <a:pt x="66" y="121"/>
                </a:cubicBezTo>
                <a:cubicBezTo>
                  <a:pt x="66" y="128"/>
                  <a:pt x="66" y="128"/>
                  <a:pt x="66" y="128"/>
                </a:cubicBezTo>
                <a:close/>
                <a:moveTo>
                  <a:pt x="53" y="124"/>
                </a:moveTo>
                <a:cubicBezTo>
                  <a:pt x="53" y="134"/>
                  <a:pt x="45" y="141"/>
                  <a:pt x="36" y="141"/>
                </a:cubicBezTo>
                <a:cubicBezTo>
                  <a:pt x="32" y="141"/>
                  <a:pt x="29" y="140"/>
                  <a:pt x="26" y="139"/>
                </a:cubicBezTo>
                <a:cubicBezTo>
                  <a:pt x="25" y="138"/>
                  <a:pt x="24" y="136"/>
                  <a:pt x="25" y="135"/>
                </a:cubicBezTo>
                <a:cubicBezTo>
                  <a:pt x="26" y="134"/>
                  <a:pt x="28" y="134"/>
                  <a:pt x="29" y="134"/>
                </a:cubicBezTo>
                <a:cubicBezTo>
                  <a:pt x="31" y="136"/>
                  <a:pt x="33" y="136"/>
                  <a:pt x="36" y="136"/>
                </a:cubicBezTo>
                <a:cubicBezTo>
                  <a:pt x="42" y="136"/>
                  <a:pt x="48" y="131"/>
                  <a:pt x="48" y="124"/>
                </a:cubicBezTo>
                <a:cubicBezTo>
                  <a:pt x="48" y="118"/>
                  <a:pt x="42" y="112"/>
                  <a:pt x="36" y="112"/>
                </a:cubicBezTo>
                <a:cubicBezTo>
                  <a:pt x="29" y="112"/>
                  <a:pt x="23" y="118"/>
                  <a:pt x="23" y="124"/>
                </a:cubicBezTo>
                <a:cubicBezTo>
                  <a:pt x="23" y="126"/>
                  <a:pt x="24" y="127"/>
                  <a:pt x="24" y="129"/>
                </a:cubicBezTo>
                <a:cubicBezTo>
                  <a:pt x="25" y="130"/>
                  <a:pt x="24" y="132"/>
                  <a:pt x="23" y="132"/>
                </a:cubicBezTo>
                <a:cubicBezTo>
                  <a:pt x="22" y="133"/>
                  <a:pt x="20" y="132"/>
                  <a:pt x="20" y="131"/>
                </a:cubicBezTo>
                <a:cubicBezTo>
                  <a:pt x="19" y="129"/>
                  <a:pt x="18" y="127"/>
                  <a:pt x="18" y="124"/>
                </a:cubicBezTo>
                <a:cubicBezTo>
                  <a:pt x="18" y="115"/>
                  <a:pt x="26" y="107"/>
                  <a:pt x="36" y="107"/>
                </a:cubicBezTo>
                <a:cubicBezTo>
                  <a:pt x="45" y="107"/>
                  <a:pt x="53" y="115"/>
                  <a:pt x="53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" name="Freeform 173">
            <a:extLst>
              <a:ext uri="{FF2B5EF4-FFF2-40B4-BE49-F238E27FC236}">
                <a16:creationId xmlns:a16="http://schemas.microsoft.com/office/drawing/2014/main" id="{9885F55D-DD21-40CF-B06A-87905D19E095}"/>
              </a:ext>
            </a:extLst>
          </p:cNvPr>
          <p:cNvSpPr>
            <a:spLocks noEditPoints="1"/>
          </p:cNvSpPr>
          <p:nvPr/>
        </p:nvSpPr>
        <p:spPr bwMode="auto">
          <a:xfrm>
            <a:off x="2777473" y="5321883"/>
            <a:ext cx="389994" cy="393396"/>
          </a:xfrm>
          <a:custGeom>
            <a:avLst/>
            <a:gdLst>
              <a:gd name="T0" fmla="*/ 139938 w 160"/>
              <a:gd name="T1" fmla="*/ 444133 h 160"/>
              <a:gd name="T2" fmla="*/ 242332 w 160"/>
              <a:gd name="T3" fmla="*/ 433805 h 160"/>
              <a:gd name="T4" fmla="*/ 184309 w 160"/>
              <a:gd name="T5" fmla="*/ 261660 h 160"/>
              <a:gd name="T6" fmla="*/ 44371 w 160"/>
              <a:gd name="T7" fmla="*/ 189359 h 160"/>
              <a:gd name="T8" fmla="*/ 68263 w 160"/>
              <a:gd name="T9" fmla="*/ 320189 h 160"/>
              <a:gd name="T10" fmla="*/ 64849 w 160"/>
              <a:gd name="T11" fmla="*/ 444133 h 160"/>
              <a:gd name="T12" fmla="*/ 40958 w 160"/>
              <a:gd name="T13" fmla="*/ 392490 h 160"/>
              <a:gd name="T14" fmla="*/ 68263 w 160"/>
              <a:gd name="T15" fmla="*/ 340846 h 160"/>
              <a:gd name="T16" fmla="*/ 187722 w 160"/>
              <a:gd name="T17" fmla="*/ 234117 h 160"/>
              <a:gd name="T18" fmla="*/ 58023 w 160"/>
              <a:gd name="T19" fmla="*/ 244445 h 160"/>
              <a:gd name="T20" fmla="*/ 98981 w 160"/>
              <a:gd name="T21" fmla="*/ 395933 h 160"/>
              <a:gd name="T22" fmla="*/ 119459 w 160"/>
              <a:gd name="T23" fmla="*/ 337404 h 160"/>
              <a:gd name="T24" fmla="*/ 126286 w 160"/>
              <a:gd name="T25" fmla="*/ 309860 h 160"/>
              <a:gd name="T26" fmla="*/ 116046 w 160"/>
              <a:gd name="T27" fmla="*/ 371833 h 160"/>
              <a:gd name="T28" fmla="*/ 143351 w 160"/>
              <a:gd name="T29" fmla="*/ 375275 h 160"/>
              <a:gd name="T30" fmla="*/ 197961 w 160"/>
              <a:gd name="T31" fmla="*/ 347732 h 160"/>
              <a:gd name="T32" fmla="*/ 184309 w 160"/>
              <a:gd name="T33" fmla="*/ 392490 h 160"/>
              <a:gd name="T34" fmla="*/ 146764 w 160"/>
              <a:gd name="T35" fmla="*/ 358061 h 160"/>
              <a:gd name="T36" fmla="*/ 160417 w 160"/>
              <a:gd name="T37" fmla="*/ 330518 h 160"/>
              <a:gd name="T38" fmla="*/ 64849 w 160"/>
              <a:gd name="T39" fmla="*/ 203131 h 160"/>
              <a:gd name="T40" fmla="*/ 64849 w 160"/>
              <a:gd name="T41" fmla="*/ 203131 h 160"/>
              <a:gd name="T42" fmla="*/ 61436 w 160"/>
              <a:gd name="T43" fmla="*/ 203131 h 160"/>
              <a:gd name="T44" fmla="*/ 180896 w 160"/>
              <a:gd name="T45" fmla="*/ 203131 h 160"/>
              <a:gd name="T46" fmla="*/ 180896 w 160"/>
              <a:gd name="T47" fmla="*/ 203131 h 160"/>
              <a:gd name="T48" fmla="*/ 177483 w 160"/>
              <a:gd name="T49" fmla="*/ 203131 h 160"/>
              <a:gd name="T50" fmla="*/ 75089 w 160"/>
              <a:gd name="T51" fmla="*/ 216902 h 160"/>
              <a:gd name="T52" fmla="*/ 75089 w 160"/>
              <a:gd name="T53" fmla="*/ 251331 h 160"/>
              <a:gd name="T54" fmla="*/ 81915 w 160"/>
              <a:gd name="T55" fmla="*/ 330518 h 160"/>
              <a:gd name="T56" fmla="*/ 419814 w 160"/>
              <a:gd name="T57" fmla="*/ 92958 h 160"/>
              <a:gd name="T58" fmla="*/ 443706 w 160"/>
              <a:gd name="T59" fmla="*/ 61972 h 160"/>
              <a:gd name="T60" fmla="*/ 273050 w 160"/>
              <a:gd name="T61" fmla="*/ 533649 h 160"/>
              <a:gd name="T62" fmla="*/ 92154 w 160"/>
              <a:gd name="T63" fmla="*/ 471676 h 160"/>
              <a:gd name="T64" fmla="*/ 450533 w 160"/>
              <a:gd name="T65" fmla="*/ 482005 h 160"/>
              <a:gd name="T66" fmla="*/ 457359 w 160"/>
              <a:gd name="T67" fmla="*/ 302975 h 160"/>
              <a:gd name="T68" fmla="*/ 423228 w 160"/>
              <a:gd name="T69" fmla="*/ 113615 h 160"/>
              <a:gd name="T70" fmla="*/ 392509 w 160"/>
              <a:gd name="T71" fmla="*/ 306418 h 160"/>
              <a:gd name="T72" fmla="*/ 314008 w 160"/>
              <a:gd name="T73" fmla="*/ 444133 h 160"/>
              <a:gd name="T74" fmla="*/ 351552 w 160"/>
              <a:gd name="T75" fmla="*/ 382161 h 160"/>
              <a:gd name="T76" fmla="*/ 351552 w 160"/>
              <a:gd name="T77" fmla="*/ 347732 h 160"/>
              <a:gd name="T78" fmla="*/ 406162 w 160"/>
              <a:gd name="T79" fmla="*/ 444133 h 160"/>
              <a:gd name="T80" fmla="*/ 443706 w 160"/>
              <a:gd name="T81" fmla="*/ 444133 h 160"/>
              <a:gd name="T82" fmla="*/ 488077 w 160"/>
              <a:gd name="T83" fmla="*/ 227231 h 160"/>
              <a:gd name="T84" fmla="*/ 365204 w 160"/>
              <a:gd name="T85" fmla="*/ 227231 h 160"/>
              <a:gd name="T86" fmla="*/ 372031 w 160"/>
              <a:gd name="T87" fmla="*/ 203131 h 160"/>
              <a:gd name="T88" fmla="*/ 368618 w 160"/>
              <a:gd name="T89" fmla="*/ 203131 h 160"/>
              <a:gd name="T90" fmla="*/ 365204 w 160"/>
              <a:gd name="T91" fmla="*/ 203131 h 160"/>
              <a:gd name="T92" fmla="*/ 484664 w 160"/>
              <a:gd name="T93" fmla="*/ 189359 h 160"/>
              <a:gd name="T94" fmla="*/ 484664 w 160"/>
              <a:gd name="T95" fmla="*/ 203131 h 160"/>
              <a:gd name="T96" fmla="*/ 481251 w 160"/>
              <a:gd name="T97" fmla="*/ 203131 h 160"/>
              <a:gd name="T98" fmla="*/ 382270 w 160"/>
              <a:gd name="T99" fmla="*/ 251331 h 160"/>
              <a:gd name="T100" fmla="*/ 419814 w 160"/>
              <a:gd name="T101" fmla="*/ 292646 h 160"/>
              <a:gd name="T102" fmla="*/ 419814 w 160"/>
              <a:gd name="T103" fmla="*/ 371833 h 160"/>
              <a:gd name="T104" fmla="*/ 409575 w 160"/>
              <a:gd name="T105" fmla="*/ 309860 h 160"/>
              <a:gd name="T106" fmla="*/ 440293 w 160"/>
              <a:gd name="T107" fmla="*/ 320189 h 160"/>
              <a:gd name="T108" fmla="*/ 406162 w 160"/>
              <a:gd name="T109" fmla="*/ 378718 h 160"/>
              <a:gd name="T110" fmla="*/ 412988 w 160"/>
              <a:gd name="T111" fmla="*/ 347732 h 160"/>
              <a:gd name="T112" fmla="*/ 416401 w 160"/>
              <a:gd name="T113" fmla="*/ 426919 h 160"/>
              <a:gd name="T114" fmla="*/ 447119 w 160"/>
              <a:gd name="T115" fmla="*/ 354618 h 160"/>
              <a:gd name="T116" fmla="*/ 450533 w 160"/>
              <a:gd name="T117" fmla="*/ 375275 h 160"/>
              <a:gd name="T118" fmla="*/ 498316 w 160"/>
              <a:gd name="T119" fmla="*/ 382161 h 160"/>
              <a:gd name="T120" fmla="*/ 501729 w 160"/>
              <a:gd name="T121" fmla="*/ 347732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30" y="129"/>
                </a:moveTo>
                <a:cubicBezTo>
                  <a:pt x="30" y="129"/>
                  <a:pt x="30" y="129"/>
                  <a:pt x="30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70" y="129"/>
                  <a:pt x="71" y="128"/>
                  <a:pt x="71" y="126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71" y="103"/>
                  <a:pt x="63" y="98"/>
                  <a:pt x="59" y="96"/>
                </a:cubicBezTo>
                <a:cubicBezTo>
                  <a:pt x="51" y="93"/>
                  <a:pt x="51" y="93"/>
                  <a:pt x="51" y="93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88"/>
                  <a:pt x="45" y="88"/>
                  <a:pt x="45" y="88"/>
                </a:cubicBezTo>
                <a:cubicBezTo>
                  <a:pt x="49" y="85"/>
                  <a:pt x="53" y="81"/>
                  <a:pt x="54" y="76"/>
                </a:cubicBezTo>
                <a:cubicBezTo>
                  <a:pt x="57" y="75"/>
                  <a:pt x="60" y="72"/>
                  <a:pt x="60" y="68"/>
                </a:cubicBezTo>
                <a:cubicBezTo>
                  <a:pt x="60" y="66"/>
                  <a:pt x="59" y="64"/>
                  <a:pt x="58" y="63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43"/>
                  <a:pt x="48" y="33"/>
                  <a:pt x="36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23" y="33"/>
                  <a:pt x="13" y="43"/>
                  <a:pt x="13" y="55"/>
                </a:cubicBezTo>
                <a:cubicBezTo>
                  <a:pt x="13" y="63"/>
                  <a:pt x="13" y="63"/>
                  <a:pt x="13" y="63"/>
                </a:cubicBezTo>
                <a:cubicBezTo>
                  <a:pt x="12" y="64"/>
                  <a:pt x="11" y="66"/>
                  <a:pt x="11" y="68"/>
                </a:cubicBezTo>
                <a:cubicBezTo>
                  <a:pt x="11" y="72"/>
                  <a:pt x="14" y="75"/>
                  <a:pt x="18" y="76"/>
                </a:cubicBezTo>
                <a:cubicBezTo>
                  <a:pt x="19" y="81"/>
                  <a:pt x="22" y="85"/>
                  <a:pt x="26" y="88"/>
                </a:cubicBezTo>
                <a:cubicBezTo>
                  <a:pt x="26" y="89"/>
                  <a:pt x="26" y="89"/>
                  <a:pt x="26" y="89"/>
                </a:cubicBezTo>
                <a:cubicBezTo>
                  <a:pt x="20" y="93"/>
                  <a:pt x="20" y="93"/>
                  <a:pt x="20" y="93"/>
                </a:cubicBezTo>
                <a:cubicBezTo>
                  <a:pt x="20" y="93"/>
                  <a:pt x="20" y="93"/>
                  <a:pt x="20" y="93"/>
                </a:cubicBezTo>
                <a:cubicBezTo>
                  <a:pt x="12" y="96"/>
                  <a:pt x="12" y="96"/>
                  <a:pt x="12" y="96"/>
                </a:cubicBezTo>
                <a:cubicBezTo>
                  <a:pt x="8" y="98"/>
                  <a:pt x="0" y="103"/>
                  <a:pt x="0" y="11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1" y="129"/>
                  <a:pt x="3" y="129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21" y="129"/>
                  <a:pt x="22" y="128"/>
                  <a:pt x="22" y="126"/>
                </a:cubicBezTo>
                <a:cubicBezTo>
                  <a:pt x="22" y="125"/>
                  <a:pt x="21" y="124"/>
                  <a:pt x="19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7" y="112"/>
                  <a:pt x="16" y="111"/>
                  <a:pt x="14" y="111"/>
                </a:cubicBezTo>
                <a:cubicBezTo>
                  <a:pt x="13" y="111"/>
                  <a:pt x="12" y="112"/>
                  <a:pt x="12" y="114"/>
                </a:cubicBezTo>
                <a:cubicBezTo>
                  <a:pt x="12" y="124"/>
                  <a:pt x="12" y="124"/>
                  <a:pt x="12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04"/>
                  <a:pt x="13" y="101"/>
                  <a:pt x="13" y="101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20" y="99"/>
                  <a:pt x="20" y="99"/>
                  <a:pt x="20" y="99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5" y="124"/>
                  <a:pt x="25" y="125"/>
                  <a:pt x="25" y="126"/>
                </a:cubicBezTo>
                <a:cubicBezTo>
                  <a:pt x="25" y="128"/>
                  <a:pt x="26" y="129"/>
                  <a:pt x="27" y="129"/>
                </a:cubicBezTo>
                <a:cubicBezTo>
                  <a:pt x="30" y="129"/>
                  <a:pt x="30" y="129"/>
                  <a:pt x="30" y="129"/>
                </a:cubicBezTo>
                <a:close/>
                <a:moveTo>
                  <a:pt x="54" y="66"/>
                </a:moveTo>
                <a:cubicBezTo>
                  <a:pt x="55" y="66"/>
                  <a:pt x="55" y="67"/>
                  <a:pt x="55" y="68"/>
                </a:cubicBezTo>
                <a:cubicBezTo>
                  <a:pt x="55" y="69"/>
                  <a:pt x="55" y="70"/>
                  <a:pt x="54" y="71"/>
                </a:cubicBezTo>
                <a:lnTo>
                  <a:pt x="54" y="66"/>
                </a:lnTo>
                <a:close/>
                <a:moveTo>
                  <a:pt x="17" y="71"/>
                </a:moveTo>
                <a:cubicBezTo>
                  <a:pt x="17" y="70"/>
                  <a:pt x="16" y="69"/>
                  <a:pt x="16" y="68"/>
                </a:cubicBezTo>
                <a:cubicBezTo>
                  <a:pt x="16" y="67"/>
                  <a:pt x="17" y="66"/>
                  <a:pt x="17" y="66"/>
                </a:cubicBezTo>
                <a:lnTo>
                  <a:pt x="17" y="71"/>
                </a:lnTo>
                <a:close/>
                <a:moveTo>
                  <a:pt x="29" y="115"/>
                </a:moveTo>
                <a:cubicBezTo>
                  <a:pt x="28" y="110"/>
                  <a:pt x="28" y="110"/>
                  <a:pt x="28" y="110"/>
                </a:cubicBezTo>
                <a:cubicBezTo>
                  <a:pt x="28" y="110"/>
                  <a:pt x="28" y="110"/>
                  <a:pt x="29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30" y="110"/>
                  <a:pt x="30" y="110"/>
                  <a:pt x="30" y="110"/>
                </a:cubicBezTo>
                <a:lnTo>
                  <a:pt x="29" y="115"/>
                </a:lnTo>
                <a:close/>
                <a:moveTo>
                  <a:pt x="33" y="124"/>
                </a:moveTo>
                <a:cubicBezTo>
                  <a:pt x="35" y="113"/>
                  <a:pt x="35" y="113"/>
                  <a:pt x="35" y="113"/>
                </a:cubicBezTo>
                <a:cubicBezTo>
                  <a:pt x="36" y="113"/>
                  <a:pt x="36" y="113"/>
                  <a:pt x="36" y="113"/>
                </a:cubicBezTo>
                <a:cubicBezTo>
                  <a:pt x="38" y="124"/>
                  <a:pt x="38" y="124"/>
                  <a:pt x="38" y="124"/>
                </a:cubicBezTo>
                <a:lnTo>
                  <a:pt x="33" y="124"/>
                </a:lnTo>
                <a:close/>
                <a:moveTo>
                  <a:pt x="35" y="98"/>
                </a:moveTo>
                <a:cubicBezTo>
                  <a:pt x="31" y="93"/>
                  <a:pt x="31" y="93"/>
                  <a:pt x="31" y="93"/>
                </a:cubicBezTo>
                <a:cubicBezTo>
                  <a:pt x="31" y="90"/>
                  <a:pt x="31" y="90"/>
                  <a:pt x="31" y="90"/>
                </a:cubicBezTo>
                <a:cubicBezTo>
                  <a:pt x="31" y="90"/>
                  <a:pt x="31" y="90"/>
                  <a:pt x="31" y="90"/>
                </a:cubicBezTo>
                <a:cubicBezTo>
                  <a:pt x="31" y="90"/>
                  <a:pt x="31" y="90"/>
                  <a:pt x="31" y="90"/>
                </a:cubicBezTo>
                <a:cubicBezTo>
                  <a:pt x="32" y="90"/>
                  <a:pt x="33" y="90"/>
                  <a:pt x="34" y="90"/>
                </a:cubicBezTo>
                <a:cubicBezTo>
                  <a:pt x="37" y="90"/>
                  <a:pt x="37" y="90"/>
                  <a:pt x="37" y="90"/>
                </a:cubicBezTo>
                <a:cubicBezTo>
                  <a:pt x="38" y="90"/>
                  <a:pt x="39" y="90"/>
                  <a:pt x="40" y="90"/>
                </a:cubicBezTo>
                <a:cubicBezTo>
                  <a:pt x="40" y="93"/>
                  <a:pt x="40" y="93"/>
                  <a:pt x="40" y="93"/>
                </a:cubicBezTo>
                <a:lnTo>
                  <a:pt x="35" y="98"/>
                </a:lnTo>
                <a:close/>
                <a:moveTo>
                  <a:pt x="38" y="106"/>
                </a:moveTo>
                <a:cubicBezTo>
                  <a:pt x="37" y="108"/>
                  <a:pt x="37" y="108"/>
                  <a:pt x="37" y="108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5" y="104"/>
                  <a:pt x="35" y="104"/>
                  <a:pt x="35" y="104"/>
                </a:cubicBezTo>
                <a:lnTo>
                  <a:pt x="38" y="106"/>
                </a:lnTo>
                <a:close/>
                <a:moveTo>
                  <a:pt x="42" y="115"/>
                </a:moveTo>
                <a:cubicBezTo>
                  <a:pt x="41" y="110"/>
                  <a:pt x="41" y="110"/>
                  <a:pt x="41" y="110"/>
                </a:cubicBezTo>
                <a:cubicBezTo>
                  <a:pt x="42" y="109"/>
                  <a:pt x="42" y="109"/>
                  <a:pt x="42" y="109"/>
                </a:cubicBezTo>
                <a:cubicBezTo>
                  <a:pt x="42" y="109"/>
                  <a:pt x="42" y="109"/>
                  <a:pt x="42" y="109"/>
                </a:cubicBezTo>
                <a:cubicBezTo>
                  <a:pt x="43" y="110"/>
                  <a:pt x="43" y="110"/>
                  <a:pt x="43" y="110"/>
                </a:cubicBezTo>
                <a:lnTo>
                  <a:pt x="42" y="115"/>
                </a:lnTo>
                <a:close/>
                <a:moveTo>
                  <a:pt x="52" y="99"/>
                </a:moveTo>
                <a:cubicBezTo>
                  <a:pt x="57" y="101"/>
                  <a:pt x="57" y="101"/>
                  <a:pt x="57" y="101"/>
                </a:cubicBezTo>
                <a:cubicBezTo>
                  <a:pt x="57" y="101"/>
                  <a:pt x="57" y="101"/>
                  <a:pt x="58" y="101"/>
                </a:cubicBezTo>
                <a:cubicBezTo>
                  <a:pt x="58" y="101"/>
                  <a:pt x="66" y="104"/>
                  <a:pt x="66" y="114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2"/>
                  <a:pt x="58" y="111"/>
                  <a:pt x="57" y="111"/>
                </a:cubicBezTo>
                <a:cubicBezTo>
                  <a:pt x="55" y="111"/>
                  <a:pt x="54" y="112"/>
                  <a:pt x="54" y="11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5" y="124"/>
                  <a:pt x="45" y="124"/>
                  <a:pt x="45" y="124"/>
                </a:cubicBezTo>
                <a:lnTo>
                  <a:pt x="52" y="99"/>
                </a:lnTo>
                <a:close/>
                <a:moveTo>
                  <a:pt x="47" y="96"/>
                </a:moveTo>
                <a:cubicBezTo>
                  <a:pt x="43" y="104"/>
                  <a:pt x="43" y="104"/>
                  <a:pt x="43" y="104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44" y="96"/>
                  <a:pt x="44" y="96"/>
                  <a:pt x="44" y="96"/>
                </a:cubicBezTo>
                <a:cubicBezTo>
                  <a:pt x="45" y="95"/>
                  <a:pt x="45" y="95"/>
                  <a:pt x="45" y="95"/>
                </a:cubicBezTo>
                <a:lnTo>
                  <a:pt x="47" y="96"/>
                </a:lnTo>
                <a:close/>
                <a:moveTo>
                  <a:pt x="20" y="59"/>
                </a:moveTo>
                <a:cubicBezTo>
                  <a:pt x="20" y="59"/>
                  <a:pt x="20" y="59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45"/>
                  <a:pt x="26" y="38"/>
                  <a:pt x="35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46" y="38"/>
                  <a:pt x="53" y="45"/>
                  <a:pt x="53" y="55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2" y="59"/>
                  <a:pt x="52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47" y="57"/>
                  <a:pt x="45" y="51"/>
                  <a:pt x="45" y="51"/>
                </a:cubicBezTo>
                <a:cubicBezTo>
                  <a:pt x="45" y="50"/>
                  <a:pt x="44" y="49"/>
                  <a:pt x="43" y="49"/>
                </a:cubicBezTo>
                <a:cubicBezTo>
                  <a:pt x="42" y="48"/>
                  <a:pt x="41" y="49"/>
                  <a:pt x="40" y="50"/>
                </a:cubicBezTo>
                <a:cubicBezTo>
                  <a:pt x="34" y="58"/>
                  <a:pt x="20" y="59"/>
                  <a:pt x="20" y="59"/>
                </a:cubicBezTo>
                <a:close/>
                <a:moveTo>
                  <a:pt x="22" y="73"/>
                </a:moveTo>
                <a:cubicBezTo>
                  <a:pt x="22" y="63"/>
                  <a:pt x="22" y="63"/>
                  <a:pt x="22" y="63"/>
                </a:cubicBezTo>
                <a:cubicBezTo>
                  <a:pt x="27" y="63"/>
                  <a:pt x="35" y="62"/>
                  <a:pt x="42" y="56"/>
                </a:cubicBezTo>
                <a:cubicBezTo>
                  <a:pt x="43" y="58"/>
                  <a:pt x="45" y="61"/>
                  <a:pt x="49" y="63"/>
                </a:cubicBezTo>
                <a:cubicBezTo>
                  <a:pt x="49" y="73"/>
                  <a:pt x="49" y="73"/>
                  <a:pt x="49" y="73"/>
                </a:cubicBezTo>
                <a:cubicBezTo>
                  <a:pt x="49" y="80"/>
                  <a:pt x="44" y="85"/>
                  <a:pt x="37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28" y="85"/>
                  <a:pt x="22" y="80"/>
                  <a:pt x="22" y="73"/>
                </a:cubicBezTo>
                <a:close/>
                <a:moveTo>
                  <a:pt x="24" y="96"/>
                </a:moveTo>
                <a:cubicBezTo>
                  <a:pt x="26" y="95"/>
                  <a:pt x="26" y="95"/>
                  <a:pt x="26" y="95"/>
                </a:cubicBezTo>
                <a:cubicBezTo>
                  <a:pt x="26" y="95"/>
                  <a:pt x="26" y="96"/>
                  <a:pt x="27" y="9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28" y="104"/>
                  <a:pt x="28" y="104"/>
                  <a:pt x="28" y="104"/>
                </a:cubicBezTo>
                <a:lnTo>
                  <a:pt x="24" y="96"/>
                </a:lnTo>
                <a:close/>
                <a:moveTo>
                  <a:pt x="29" y="25"/>
                </a:moveTo>
                <a:cubicBezTo>
                  <a:pt x="43" y="12"/>
                  <a:pt x="61" y="5"/>
                  <a:pt x="80" y="5"/>
                </a:cubicBezTo>
                <a:cubicBezTo>
                  <a:pt x="97" y="5"/>
                  <a:pt x="114" y="11"/>
                  <a:pt x="127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1" y="22"/>
                  <a:pt x="120" y="23"/>
                  <a:pt x="120" y="24"/>
                </a:cubicBezTo>
                <a:cubicBezTo>
                  <a:pt x="120" y="25"/>
                  <a:pt x="121" y="27"/>
                  <a:pt x="123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4" y="27"/>
                  <a:pt x="135" y="25"/>
                  <a:pt x="135" y="24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5" y="14"/>
                  <a:pt x="134" y="12"/>
                  <a:pt x="133" y="12"/>
                </a:cubicBezTo>
                <a:cubicBezTo>
                  <a:pt x="131" y="12"/>
                  <a:pt x="130" y="14"/>
                  <a:pt x="130" y="15"/>
                </a:cubicBezTo>
                <a:cubicBezTo>
                  <a:pt x="130" y="18"/>
                  <a:pt x="130" y="18"/>
                  <a:pt x="130" y="18"/>
                </a:cubicBezTo>
                <a:cubicBezTo>
                  <a:pt x="116" y="6"/>
                  <a:pt x="98" y="0"/>
                  <a:pt x="80" y="0"/>
                </a:cubicBezTo>
                <a:cubicBezTo>
                  <a:pt x="60" y="0"/>
                  <a:pt x="40" y="8"/>
                  <a:pt x="25" y="22"/>
                </a:cubicBezTo>
                <a:cubicBezTo>
                  <a:pt x="24" y="23"/>
                  <a:pt x="24" y="24"/>
                  <a:pt x="25" y="25"/>
                </a:cubicBezTo>
                <a:cubicBezTo>
                  <a:pt x="26" y="26"/>
                  <a:pt x="28" y="26"/>
                  <a:pt x="29" y="25"/>
                </a:cubicBezTo>
                <a:close/>
                <a:moveTo>
                  <a:pt x="129" y="136"/>
                </a:moveTo>
                <a:cubicBezTo>
                  <a:pt x="115" y="148"/>
                  <a:pt x="98" y="155"/>
                  <a:pt x="80" y="155"/>
                </a:cubicBezTo>
                <a:cubicBezTo>
                  <a:pt x="64" y="155"/>
                  <a:pt x="48" y="150"/>
                  <a:pt x="35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41" y="140"/>
                  <a:pt x="42" y="139"/>
                  <a:pt x="42" y="137"/>
                </a:cubicBezTo>
                <a:cubicBezTo>
                  <a:pt x="42" y="136"/>
                  <a:pt x="41" y="135"/>
                  <a:pt x="39" y="135"/>
                </a:cubicBezTo>
                <a:cubicBezTo>
                  <a:pt x="29" y="135"/>
                  <a:pt x="29" y="135"/>
                  <a:pt x="29" y="135"/>
                </a:cubicBezTo>
                <a:cubicBezTo>
                  <a:pt x="28" y="135"/>
                  <a:pt x="27" y="136"/>
                  <a:pt x="27" y="137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7" y="148"/>
                  <a:pt x="28" y="149"/>
                  <a:pt x="29" y="149"/>
                </a:cubicBezTo>
                <a:cubicBezTo>
                  <a:pt x="31" y="149"/>
                  <a:pt x="32" y="148"/>
                  <a:pt x="32" y="146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46" y="154"/>
                  <a:pt x="62" y="160"/>
                  <a:pt x="80" y="160"/>
                </a:cubicBezTo>
                <a:cubicBezTo>
                  <a:pt x="99" y="160"/>
                  <a:pt x="118" y="153"/>
                  <a:pt x="132" y="140"/>
                </a:cubicBezTo>
                <a:cubicBezTo>
                  <a:pt x="133" y="139"/>
                  <a:pt x="134" y="138"/>
                  <a:pt x="133" y="137"/>
                </a:cubicBezTo>
                <a:cubicBezTo>
                  <a:pt x="132" y="136"/>
                  <a:pt x="130" y="136"/>
                  <a:pt x="129" y="136"/>
                </a:cubicBezTo>
                <a:close/>
                <a:moveTo>
                  <a:pt x="148" y="96"/>
                </a:moveTo>
                <a:cubicBezTo>
                  <a:pt x="140" y="93"/>
                  <a:pt x="140" y="93"/>
                  <a:pt x="140" y="93"/>
                </a:cubicBezTo>
                <a:cubicBezTo>
                  <a:pt x="134" y="89"/>
                  <a:pt x="134" y="89"/>
                  <a:pt x="134" y="89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9" y="85"/>
                  <a:pt x="142" y="81"/>
                  <a:pt x="143" y="76"/>
                </a:cubicBezTo>
                <a:cubicBezTo>
                  <a:pt x="147" y="75"/>
                  <a:pt x="149" y="72"/>
                  <a:pt x="149" y="68"/>
                </a:cubicBezTo>
                <a:cubicBezTo>
                  <a:pt x="149" y="66"/>
                  <a:pt x="149" y="64"/>
                  <a:pt x="147" y="63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147" y="43"/>
                  <a:pt x="138" y="33"/>
                  <a:pt x="126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12" y="33"/>
                  <a:pt x="102" y="43"/>
                  <a:pt x="102" y="55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01" y="64"/>
                  <a:pt x="100" y="66"/>
                  <a:pt x="100" y="68"/>
                </a:cubicBezTo>
                <a:cubicBezTo>
                  <a:pt x="100" y="72"/>
                  <a:pt x="103" y="75"/>
                  <a:pt x="107" y="76"/>
                </a:cubicBezTo>
                <a:cubicBezTo>
                  <a:pt x="108" y="81"/>
                  <a:pt x="111" y="85"/>
                  <a:pt x="115" y="88"/>
                </a:cubicBezTo>
                <a:cubicBezTo>
                  <a:pt x="115" y="89"/>
                  <a:pt x="115" y="89"/>
                  <a:pt x="115" y="89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9" y="93"/>
                  <a:pt x="109" y="93"/>
                  <a:pt x="109" y="93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97" y="98"/>
                  <a:pt x="89" y="103"/>
                  <a:pt x="89" y="114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89" y="128"/>
                  <a:pt x="90" y="129"/>
                  <a:pt x="92" y="129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10" y="129"/>
                  <a:pt x="111" y="128"/>
                  <a:pt x="111" y="126"/>
                </a:cubicBezTo>
                <a:cubicBezTo>
                  <a:pt x="111" y="125"/>
                  <a:pt x="110" y="124"/>
                  <a:pt x="108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2"/>
                  <a:pt x="105" y="111"/>
                  <a:pt x="103" y="111"/>
                </a:cubicBezTo>
                <a:cubicBezTo>
                  <a:pt x="102" y="111"/>
                  <a:pt x="101" y="112"/>
                  <a:pt x="101" y="11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04"/>
                  <a:pt x="102" y="101"/>
                  <a:pt x="102" y="101"/>
                </a:cubicBezTo>
                <a:cubicBezTo>
                  <a:pt x="103" y="101"/>
                  <a:pt x="103" y="101"/>
                  <a:pt x="103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15" y="124"/>
                  <a:pt x="114" y="125"/>
                  <a:pt x="114" y="126"/>
                </a:cubicBezTo>
                <a:cubicBezTo>
                  <a:pt x="114" y="128"/>
                  <a:pt x="115" y="129"/>
                  <a:pt x="116" y="129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0" y="129"/>
                  <a:pt x="130" y="129"/>
                  <a:pt x="130" y="129"/>
                </a:cubicBezTo>
                <a:cubicBezTo>
                  <a:pt x="135" y="129"/>
                  <a:pt x="135" y="129"/>
                  <a:pt x="135" y="129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9" y="129"/>
                  <a:pt x="160" y="128"/>
                  <a:pt x="160" y="126"/>
                </a:cubicBezTo>
                <a:cubicBezTo>
                  <a:pt x="160" y="114"/>
                  <a:pt x="160" y="114"/>
                  <a:pt x="160" y="114"/>
                </a:cubicBezTo>
                <a:cubicBezTo>
                  <a:pt x="160" y="103"/>
                  <a:pt x="152" y="98"/>
                  <a:pt x="148" y="96"/>
                </a:cubicBezTo>
                <a:close/>
                <a:moveTo>
                  <a:pt x="143" y="66"/>
                </a:moveTo>
                <a:cubicBezTo>
                  <a:pt x="144" y="66"/>
                  <a:pt x="144" y="67"/>
                  <a:pt x="144" y="68"/>
                </a:cubicBezTo>
                <a:cubicBezTo>
                  <a:pt x="144" y="69"/>
                  <a:pt x="144" y="70"/>
                  <a:pt x="143" y="71"/>
                </a:cubicBezTo>
                <a:lnTo>
                  <a:pt x="143" y="66"/>
                </a:lnTo>
                <a:close/>
                <a:moveTo>
                  <a:pt x="107" y="71"/>
                </a:moveTo>
                <a:cubicBezTo>
                  <a:pt x="106" y="70"/>
                  <a:pt x="105" y="69"/>
                  <a:pt x="105" y="68"/>
                </a:cubicBezTo>
                <a:cubicBezTo>
                  <a:pt x="105" y="67"/>
                  <a:pt x="106" y="66"/>
                  <a:pt x="107" y="66"/>
                </a:cubicBezTo>
                <a:lnTo>
                  <a:pt x="107" y="71"/>
                </a:lnTo>
                <a:close/>
                <a:moveTo>
                  <a:pt x="109" y="59"/>
                </a:moveTo>
                <a:cubicBezTo>
                  <a:pt x="109" y="59"/>
                  <a:pt x="109" y="59"/>
                  <a:pt x="109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9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9"/>
                  <a:pt x="107" y="59"/>
                  <a:pt x="107" y="59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7" y="45"/>
                  <a:pt x="115" y="38"/>
                  <a:pt x="124" y="38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35" y="38"/>
                  <a:pt x="142" y="45"/>
                  <a:pt x="142" y="55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1" y="59"/>
                  <a:pt x="141" y="59"/>
                  <a:pt x="141" y="59"/>
                </a:cubicBezTo>
                <a:cubicBezTo>
                  <a:pt x="141" y="59"/>
                  <a:pt x="141" y="59"/>
                  <a:pt x="141" y="59"/>
                </a:cubicBezTo>
                <a:cubicBezTo>
                  <a:pt x="141" y="59"/>
                  <a:pt x="141" y="59"/>
                  <a:pt x="141" y="59"/>
                </a:cubicBezTo>
                <a:cubicBezTo>
                  <a:pt x="141" y="59"/>
                  <a:pt x="141" y="59"/>
                  <a:pt x="141" y="59"/>
                </a:cubicBezTo>
                <a:cubicBezTo>
                  <a:pt x="136" y="57"/>
                  <a:pt x="134" y="51"/>
                  <a:pt x="134" y="51"/>
                </a:cubicBezTo>
                <a:cubicBezTo>
                  <a:pt x="134" y="50"/>
                  <a:pt x="133" y="49"/>
                  <a:pt x="132" y="49"/>
                </a:cubicBezTo>
                <a:cubicBezTo>
                  <a:pt x="131" y="48"/>
                  <a:pt x="130" y="49"/>
                  <a:pt x="130" y="50"/>
                </a:cubicBezTo>
                <a:cubicBezTo>
                  <a:pt x="123" y="58"/>
                  <a:pt x="109" y="59"/>
                  <a:pt x="109" y="59"/>
                </a:cubicBezTo>
                <a:close/>
                <a:moveTo>
                  <a:pt x="112" y="73"/>
                </a:moveTo>
                <a:cubicBezTo>
                  <a:pt x="112" y="63"/>
                  <a:pt x="112" y="63"/>
                  <a:pt x="112" y="63"/>
                </a:cubicBezTo>
                <a:cubicBezTo>
                  <a:pt x="116" y="63"/>
                  <a:pt x="125" y="62"/>
                  <a:pt x="131" y="56"/>
                </a:cubicBezTo>
                <a:cubicBezTo>
                  <a:pt x="132" y="58"/>
                  <a:pt x="134" y="61"/>
                  <a:pt x="138" y="63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8" y="80"/>
                  <a:pt x="133" y="85"/>
                  <a:pt x="126" y="85"/>
                </a:cubicBezTo>
                <a:cubicBezTo>
                  <a:pt x="123" y="85"/>
                  <a:pt x="123" y="85"/>
                  <a:pt x="123" y="85"/>
                </a:cubicBezTo>
                <a:cubicBezTo>
                  <a:pt x="117" y="85"/>
                  <a:pt x="112" y="80"/>
                  <a:pt x="112" y="73"/>
                </a:cubicBezTo>
                <a:close/>
                <a:moveTo>
                  <a:pt x="123" y="106"/>
                </a:moveTo>
                <a:cubicBezTo>
                  <a:pt x="125" y="104"/>
                  <a:pt x="125" y="104"/>
                  <a:pt x="125" y="104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6" y="108"/>
                  <a:pt x="126" y="108"/>
                  <a:pt x="126" y="108"/>
                </a:cubicBezTo>
                <a:cubicBezTo>
                  <a:pt x="123" y="108"/>
                  <a:pt x="123" y="108"/>
                  <a:pt x="123" y="108"/>
                </a:cubicBezTo>
                <a:cubicBezTo>
                  <a:pt x="123" y="108"/>
                  <a:pt x="123" y="108"/>
                  <a:pt x="123" y="108"/>
                </a:cubicBezTo>
                <a:lnTo>
                  <a:pt x="123" y="106"/>
                </a:lnTo>
                <a:close/>
                <a:moveTo>
                  <a:pt x="125" y="98"/>
                </a:moveTo>
                <a:cubicBezTo>
                  <a:pt x="120" y="93"/>
                  <a:pt x="120" y="93"/>
                  <a:pt x="120" y="93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1" y="90"/>
                  <a:pt x="122" y="90"/>
                  <a:pt x="123" y="90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27" y="90"/>
                  <a:pt x="128" y="90"/>
                  <a:pt x="129" y="90"/>
                </a:cubicBezTo>
                <a:cubicBezTo>
                  <a:pt x="129" y="93"/>
                  <a:pt x="129" y="93"/>
                  <a:pt x="129" y="93"/>
                </a:cubicBezTo>
                <a:lnTo>
                  <a:pt x="125" y="98"/>
                </a:lnTo>
                <a:close/>
                <a:moveTo>
                  <a:pt x="118" y="115"/>
                </a:moveTo>
                <a:cubicBezTo>
                  <a:pt x="117" y="110"/>
                  <a:pt x="117" y="110"/>
                  <a:pt x="117" y="110"/>
                </a:cubicBezTo>
                <a:cubicBezTo>
                  <a:pt x="117" y="110"/>
                  <a:pt x="118" y="110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9" y="110"/>
                  <a:pt x="119" y="110"/>
                  <a:pt x="119" y="110"/>
                </a:cubicBezTo>
                <a:lnTo>
                  <a:pt x="118" y="115"/>
                </a:lnTo>
                <a:close/>
                <a:moveTo>
                  <a:pt x="117" y="104"/>
                </a:moveTo>
                <a:cubicBezTo>
                  <a:pt x="114" y="96"/>
                  <a:pt x="114" y="96"/>
                  <a:pt x="114" y="96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5" y="95"/>
                  <a:pt x="116" y="96"/>
                  <a:pt x="116" y="96"/>
                </a:cubicBezTo>
                <a:cubicBezTo>
                  <a:pt x="121" y="101"/>
                  <a:pt x="121" y="101"/>
                  <a:pt x="121" y="101"/>
                </a:cubicBezTo>
                <a:lnTo>
                  <a:pt x="117" y="104"/>
                </a:lnTo>
                <a:close/>
                <a:moveTo>
                  <a:pt x="122" y="124"/>
                </a:moveTo>
                <a:cubicBezTo>
                  <a:pt x="124" y="113"/>
                  <a:pt x="124" y="113"/>
                  <a:pt x="124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7" y="124"/>
                  <a:pt x="127" y="124"/>
                  <a:pt x="127" y="124"/>
                </a:cubicBezTo>
                <a:lnTo>
                  <a:pt x="122" y="124"/>
                </a:lnTo>
                <a:close/>
                <a:moveTo>
                  <a:pt x="134" y="96"/>
                </a:moveTo>
                <a:cubicBezTo>
                  <a:pt x="134" y="95"/>
                  <a:pt x="134" y="95"/>
                  <a:pt x="134" y="95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29" y="101"/>
                  <a:pt x="129" y="101"/>
                  <a:pt x="129" y="101"/>
                </a:cubicBezTo>
                <a:lnTo>
                  <a:pt x="134" y="96"/>
                </a:lnTo>
                <a:close/>
                <a:moveTo>
                  <a:pt x="131" y="115"/>
                </a:moveTo>
                <a:cubicBezTo>
                  <a:pt x="130" y="110"/>
                  <a:pt x="130" y="110"/>
                  <a:pt x="130" y="110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2" y="110"/>
                  <a:pt x="132" y="110"/>
                  <a:pt x="132" y="110"/>
                </a:cubicBezTo>
                <a:lnTo>
                  <a:pt x="131" y="115"/>
                </a:lnTo>
                <a:close/>
                <a:moveTo>
                  <a:pt x="155" y="124"/>
                </a:moveTo>
                <a:cubicBezTo>
                  <a:pt x="148" y="124"/>
                  <a:pt x="148" y="124"/>
                  <a:pt x="148" y="124"/>
                </a:cubicBezTo>
                <a:cubicBezTo>
                  <a:pt x="148" y="114"/>
                  <a:pt x="148" y="114"/>
                  <a:pt x="148" y="114"/>
                </a:cubicBezTo>
                <a:cubicBezTo>
                  <a:pt x="148" y="112"/>
                  <a:pt x="147" y="111"/>
                  <a:pt x="146" y="111"/>
                </a:cubicBezTo>
                <a:cubicBezTo>
                  <a:pt x="144" y="111"/>
                  <a:pt x="143" y="112"/>
                  <a:pt x="143" y="114"/>
                </a:cubicBezTo>
                <a:cubicBezTo>
                  <a:pt x="143" y="124"/>
                  <a:pt x="143" y="124"/>
                  <a:pt x="143" y="124"/>
                </a:cubicBezTo>
                <a:cubicBezTo>
                  <a:pt x="135" y="124"/>
                  <a:pt x="135" y="124"/>
                  <a:pt x="135" y="124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7" y="101"/>
                  <a:pt x="155" y="104"/>
                  <a:pt x="155" y="114"/>
                </a:cubicBezTo>
                <a:lnTo>
                  <a:pt x="155" y="1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82826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id="{34640CD5-3F26-454E-86F2-3F30B43C3578}"/>
              </a:ext>
            </a:extLst>
          </p:cNvPr>
          <p:cNvSpPr>
            <a:spLocks noEditPoints="1"/>
          </p:cNvSpPr>
          <p:nvPr/>
        </p:nvSpPr>
        <p:spPr bwMode="auto">
          <a:xfrm>
            <a:off x="1773681" y="1327761"/>
            <a:ext cx="377084" cy="380374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150 h 160"/>
              <a:gd name="T10" fmla="*/ 72 w 160"/>
              <a:gd name="T11" fmla="*/ 95 h 160"/>
              <a:gd name="T12" fmla="*/ 97 w 160"/>
              <a:gd name="T13" fmla="*/ 80 h 160"/>
              <a:gd name="T14" fmla="*/ 63 w 160"/>
              <a:gd name="T15" fmla="*/ 80 h 160"/>
              <a:gd name="T16" fmla="*/ 57 w 160"/>
              <a:gd name="T17" fmla="*/ 96 h 160"/>
              <a:gd name="T18" fmla="*/ 80 w 160"/>
              <a:gd name="T19" fmla="*/ 52 h 160"/>
              <a:gd name="T20" fmla="*/ 93 w 160"/>
              <a:gd name="T21" fmla="*/ 105 h 160"/>
              <a:gd name="T22" fmla="*/ 98 w 160"/>
              <a:gd name="T23" fmla="*/ 114 h 160"/>
              <a:gd name="T24" fmla="*/ 80 w 160"/>
              <a:gd name="T25" fmla="*/ 42 h 160"/>
              <a:gd name="T26" fmla="*/ 50 w 160"/>
              <a:gd name="T27" fmla="*/ 103 h 160"/>
              <a:gd name="T28" fmla="*/ 31 w 160"/>
              <a:gd name="T29" fmla="*/ 80 h 160"/>
              <a:gd name="T30" fmla="*/ 32 w 160"/>
              <a:gd name="T31" fmla="*/ 55 h 160"/>
              <a:gd name="T32" fmla="*/ 21 w 160"/>
              <a:gd name="T33" fmla="*/ 80 h 160"/>
              <a:gd name="T34" fmla="*/ 27 w 160"/>
              <a:gd name="T35" fmla="*/ 125 h 160"/>
              <a:gd name="T36" fmla="*/ 80 w 160"/>
              <a:gd name="T37" fmla="*/ 10 h 160"/>
              <a:gd name="T38" fmla="*/ 80 w 160"/>
              <a:gd name="T39" fmla="*/ 150 h 160"/>
              <a:gd name="T40" fmla="*/ 80 w 160"/>
              <a:gd name="T41" fmla="*/ 73 h 160"/>
              <a:gd name="T42" fmla="*/ 80 w 160"/>
              <a:gd name="T43" fmla="*/ 87 h 160"/>
              <a:gd name="T44" fmla="*/ 75 w 160"/>
              <a:gd name="T45" fmla="*/ 85 h 160"/>
              <a:gd name="T46" fmla="*/ 73 w 160"/>
              <a:gd name="T47" fmla="*/ 80 h 160"/>
              <a:gd name="T48" fmla="*/ 58 w 160"/>
              <a:gd name="T49" fmla="*/ 25 h 160"/>
              <a:gd name="T50" fmla="*/ 62 w 160"/>
              <a:gd name="T51" fmla="*/ 35 h 160"/>
              <a:gd name="T52" fmla="*/ 129 w 160"/>
              <a:gd name="T53" fmla="*/ 80 h 160"/>
              <a:gd name="T54" fmla="*/ 66 w 160"/>
              <a:gd name="T55" fmla="*/ 127 h 160"/>
              <a:gd name="T56" fmla="*/ 64 w 160"/>
              <a:gd name="T57" fmla="*/ 137 h 160"/>
              <a:gd name="T58" fmla="*/ 139 w 160"/>
              <a:gd name="T59" fmla="*/ 80 h 160"/>
              <a:gd name="T60" fmla="*/ 75 w 160"/>
              <a:gd name="T61" fmla="*/ 108 h 160"/>
              <a:gd name="T62" fmla="*/ 75 w 160"/>
              <a:gd name="T63" fmla="*/ 118 h 160"/>
              <a:gd name="T64" fmla="*/ 75 w 160"/>
              <a:gd name="T65" fmla="*/ 108 h 160"/>
              <a:gd name="T66" fmla="*/ 49 w 160"/>
              <a:gd name="T67" fmla="*/ 43 h 160"/>
              <a:gd name="T68" fmla="*/ 38 w 160"/>
              <a:gd name="T69" fmla="*/ 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50"/>
                </a:moveTo>
                <a:cubicBezTo>
                  <a:pt x="63" y="150"/>
                  <a:pt x="47" y="143"/>
                  <a:pt x="35" y="133"/>
                </a:cubicBezTo>
                <a:cubicBezTo>
                  <a:pt x="37" y="130"/>
                  <a:pt x="70" y="98"/>
                  <a:pt x="72" y="95"/>
                </a:cubicBezTo>
                <a:cubicBezTo>
                  <a:pt x="74" y="97"/>
                  <a:pt x="77" y="97"/>
                  <a:pt x="80" y="97"/>
                </a:cubicBezTo>
                <a:cubicBezTo>
                  <a:pt x="90" y="97"/>
                  <a:pt x="97" y="90"/>
                  <a:pt x="97" y="80"/>
                </a:cubicBezTo>
                <a:cubicBezTo>
                  <a:pt x="97" y="70"/>
                  <a:pt x="90" y="63"/>
                  <a:pt x="80" y="63"/>
                </a:cubicBezTo>
                <a:cubicBezTo>
                  <a:pt x="70" y="63"/>
                  <a:pt x="63" y="70"/>
                  <a:pt x="63" y="80"/>
                </a:cubicBezTo>
                <a:cubicBezTo>
                  <a:pt x="63" y="83"/>
                  <a:pt x="63" y="86"/>
                  <a:pt x="65" y="88"/>
                </a:cubicBezTo>
                <a:cubicBezTo>
                  <a:pt x="57" y="96"/>
                  <a:pt x="57" y="96"/>
                  <a:pt x="57" y="96"/>
                </a:cubicBezTo>
                <a:cubicBezTo>
                  <a:pt x="54" y="91"/>
                  <a:pt x="52" y="86"/>
                  <a:pt x="52" y="80"/>
                </a:cubicBezTo>
                <a:cubicBezTo>
                  <a:pt x="52" y="65"/>
                  <a:pt x="65" y="52"/>
                  <a:pt x="80" y="52"/>
                </a:cubicBezTo>
                <a:cubicBezTo>
                  <a:pt x="95" y="52"/>
                  <a:pt x="108" y="65"/>
                  <a:pt x="108" y="80"/>
                </a:cubicBezTo>
                <a:cubicBezTo>
                  <a:pt x="108" y="90"/>
                  <a:pt x="102" y="100"/>
                  <a:pt x="93" y="105"/>
                </a:cubicBezTo>
                <a:cubicBezTo>
                  <a:pt x="91" y="106"/>
                  <a:pt x="90" y="109"/>
                  <a:pt x="91" y="112"/>
                </a:cubicBezTo>
                <a:cubicBezTo>
                  <a:pt x="92" y="114"/>
                  <a:pt x="96" y="115"/>
                  <a:pt x="98" y="114"/>
                </a:cubicBezTo>
                <a:cubicBezTo>
                  <a:pt x="111" y="107"/>
                  <a:pt x="118" y="94"/>
                  <a:pt x="118" y="80"/>
                </a:cubicBezTo>
                <a:cubicBezTo>
                  <a:pt x="118" y="59"/>
                  <a:pt x="101" y="42"/>
                  <a:pt x="80" y="42"/>
                </a:cubicBezTo>
                <a:cubicBezTo>
                  <a:pt x="59" y="42"/>
                  <a:pt x="42" y="59"/>
                  <a:pt x="42" y="80"/>
                </a:cubicBezTo>
                <a:cubicBezTo>
                  <a:pt x="42" y="88"/>
                  <a:pt x="44" y="96"/>
                  <a:pt x="50" y="103"/>
                </a:cubicBezTo>
                <a:cubicBezTo>
                  <a:pt x="42" y="111"/>
                  <a:pt x="42" y="111"/>
                  <a:pt x="42" y="111"/>
                </a:cubicBezTo>
                <a:cubicBezTo>
                  <a:pt x="35" y="102"/>
                  <a:pt x="31" y="91"/>
                  <a:pt x="31" y="80"/>
                </a:cubicBezTo>
                <a:cubicBezTo>
                  <a:pt x="31" y="74"/>
                  <a:pt x="33" y="67"/>
                  <a:pt x="35" y="62"/>
                </a:cubicBezTo>
                <a:cubicBezTo>
                  <a:pt x="36" y="59"/>
                  <a:pt x="35" y="56"/>
                  <a:pt x="32" y="55"/>
                </a:cubicBezTo>
                <a:cubicBezTo>
                  <a:pt x="29" y="54"/>
                  <a:pt x="26" y="55"/>
                  <a:pt x="25" y="58"/>
                </a:cubicBezTo>
                <a:cubicBezTo>
                  <a:pt x="22" y="65"/>
                  <a:pt x="21" y="72"/>
                  <a:pt x="21" y="80"/>
                </a:cubicBezTo>
                <a:cubicBezTo>
                  <a:pt x="21" y="94"/>
                  <a:pt x="26" y="107"/>
                  <a:pt x="35" y="118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17" y="113"/>
                  <a:pt x="10" y="97"/>
                  <a:pt x="10" y="80"/>
                </a:cubicBezTo>
                <a:cubicBezTo>
                  <a:pt x="10" y="42"/>
                  <a:pt x="42" y="10"/>
                  <a:pt x="80" y="10"/>
                </a:cubicBezTo>
                <a:cubicBezTo>
                  <a:pt x="118" y="10"/>
                  <a:pt x="150" y="42"/>
                  <a:pt x="150" y="80"/>
                </a:cubicBezTo>
                <a:cubicBezTo>
                  <a:pt x="150" y="118"/>
                  <a:pt x="118" y="150"/>
                  <a:pt x="80" y="150"/>
                </a:cubicBezTo>
                <a:close/>
                <a:moveTo>
                  <a:pt x="73" y="80"/>
                </a:moveTo>
                <a:cubicBezTo>
                  <a:pt x="73" y="76"/>
                  <a:pt x="76" y="73"/>
                  <a:pt x="80" y="73"/>
                </a:cubicBezTo>
                <a:cubicBezTo>
                  <a:pt x="84" y="73"/>
                  <a:pt x="87" y="76"/>
                  <a:pt x="87" y="80"/>
                </a:cubicBezTo>
                <a:cubicBezTo>
                  <a:pt x="87" y="84"/>
                  <a:pt x="84" y="87"/>
                  <a:pt x="80" y="87"/>
                </a:cubicBezTo>
                <a:cubicBezTo>
                  <a:pt x="78" y="87"/>
                  <a:pt x="76" y="86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4" y="84"/>
                  <a:pt x="73" y="82"/>
                  <a:pt x="73" y="80"/>
                </a:cubicBezTo>
                <a:close/>
                <a:moveTo>
                  <a:pt x="80" y="21"/>
                </a:moveTo>
                <a:cubicBezTo>
                  <a:pt x="72" y="21"/>
                  <a:pt x="65" y="22"/>
                  <a:pt x="58" y="25"/>
                </a:cubicBezTo>
                <a:cubicBezTo>
                  <a:pt x="55" y="26"/>
                  <a:pt x="54" y="29"/>
                  <a:pt x="55" y="32"/>
                </a:cubicBezTo>
                <a:cubicBezTo>
                  <a:pt x="56" y="35"/>
                  <a:pt x="59" y="36"/>
                  <a:pt x="62" y="35"/>
                </a:cubicBezTo>
                <a:cubicBezTo>
                  <a:pt x="67" y="33"/>
                  <a:pt x="74" y="31"/>
                  <a:pt x="80" y="31"/>
                </a:cubicBezTo>
                <a:cubicBezTo>
                  <a:pt x="107" y="31"/>
                  <a:pt x="129" y="53"/>
                  <a:pt x="129" y="80"/>
                </a:cubicBezTo>
                <a:cubicBezTo>
                  <a:pt x="129" y="107"/>
                  <a:pt x="107" y="129"/>
                  <a:pt x="80" y="129"/>
                </a:cubicBezTo>
                <a:cubicBezTo>
                  <a:pt x="75" y="129"/>
                  <a:pt x="71" y="128"/>
                  <a:pt x="66" y="127"/>
                </a:cubicBezTo>
                <a:cubicBezTo>
                  <a:pt x="64" y="126"/>
                  <a:pt x="61" y="128"/>
                  <a:pt x="60" y="130"/>
                </a:cubicBezTo>
                <a:cubicBezTo>
                  <a:pt x="59" y="133"/>
                  <a:pt x="61" y="136"/>
                  <a:pt x="64" y="137"/>
                </a:cubicBezTo>
                <a:cubicBezTo>
                  <a:pt x="69" y="138"/>
                  <a:pt x="74" y="139"/>
                  <a:pt x="80" y="139"/>
                </a:cubicBezTo>
                <a:cubicBezTo>
                  <a:pt x="113" y="139"/>
                  <a:pt x="139" y="113"/>
                  <a:pt x="139" y="80"/>
                </a:cubicBezTo>
                <a:cubicBezTo>
                  <a:pt x="139" y="47"/>
                  <a:pt x="113" y="21"/>
                  <a:pt x="80" y="21"/>
                </a:cubicBezTo>
                <a:close/>
                <a:moveTo>
                  <a:pt x="75" y="108"/>
                </a:moveTo>
                <a:cubicBezTo>
                  <a:pt x="78" y="108"/>
                  <a:pt x="80" y="110"/>
                  <a:pt x="80" y="113"/>
                </a:cubicBezTo>
                <a:cubicBezTo>
                  <a:pt x="80" y="116"/>
                  <a:pt x="78" y="118"/>
                  <a:pt x="75" y="118"/>
                </a:cubicBezTo>
                <a:cubicBezTo>
                  <a:pt x="72" y="118"/>
                  <a:pt x="70" y="116"/>
                  <a:pt x="70" y="113"/>
                </a:cubicBezTo>
                <a:cubicBezTo>
                  <a:pt x="70" y="110"/>
                  <a:pt x="72" y="108"/>
                  <a:pt x="75" y="108"/>
                </a:cubicBezTo>
                <a:close/>
                <a:moveTo>
                  <a:pt x="43" y="38"/>
                </a:moveTo>
                <a:cubicBezTo>
                  <a:pt x="46" y="38"/>
                  <a:pt x="49" y="41"/>
                  <a:pt x="49" y="43"/>
                </a:cubicBezTo>
                <a:cubicBezTo>
                  <a:pt x="49" y="46"/>
                  <a:pt x="46" y="49"/>
                  <a:pt x="43" y="49"/>
                </a:cubicBezTo>
                <a:cubicBezTo>
                  <a:pt x="41" y="49"/>
                  <a:pt x="38" y="46"/>
                  <a:pt x="38" y="43"/>
                </a:cubicBezTo>
                <a:cubicBezTo>
                  <a:pt x="38" y="41"/>
                  <a:pt x="41" y="38"/>
                  <a:pt x="43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B9DE4110-F5A7-4FF9-8630-5F862DE76EA0}"/>
              </a:ext>
            </a:extLst>
          </p:cNvPr>
          <p:cNvGrpSpPr/>
          <p:nvPr/>
        </p:nvGrpSpPr>
        <p:grpSpPr>
          <a:xfrm>
            <a:off x="1831544" y="3340555"/>
            <a:ext cx="270754" cy="380368"/>
            <a:chOff x="2065326" y="3286918"/>
            <a:chExt cx="392113" cy="550863"/>
          </a:xfrm>
        </p:grpSpPr>
        <p:sp>
          <p:nvSpPr>
            <p:cNvPr id="3" name="Freeform 6">
              <a:extLst>
                <a:ext uri="{FF2B5EF4-FFF2-40B4-BE49-F238E27FC236}">
                  <a16:creationId xmlns:a16="http://schemas.microsoft.com/office/drawing/2014/main" id="{2E8D9D8C-39A0-4388-AC30-86FDBE10F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5326" y="3286918"/>
              <a:ext cx="392113" cy="550863"/>
            </a:xfrm>
            <a:custGeom>
              <a:avLst/>
              <a:gdLst>
                <a:gd name="T0" fmla="*/ 104 w 115"/>
                <a:gd name="T1" fmla="*/ 67 h 160"/>
                <a:gd name="T2" fmla="*/ 104 w 115"/>
                <a:gd name="T3" fmla="*/ 47 h 160"/>
                <a:gd name="T4" fmla="*/ 57 w 115"/>
                <a:gd name="T5" fmla="*/ 0 h 160"/>
                <a:gd name="T6" fmla="*/ 10 w 115"/>
                <a:gd name="T7" fmla="*/ 47 h 160"/>
                <a:gd name="T8" fmla="*/ 10 w 115"/>
                <a:gd name="T9" fmla="*/ 67 h 160"/>
                <a:gd name="T10" fmla="*/ 0 w 115"/>
                <a:gd name="T11" fmla="*/ 82 h 160"/>
                <a:gd name="T12" fmla="*/ 0 w 115"/>
                <a:gd name="T13" fmla="*/ 144 h 160"/>
                <a:gd name="T14" fmla="*/ 16 w 115"/>
                <a:gd name="T15" fmla="*/ 160 h 160"/>
                <a:gd name="T16" fmla="*/ 99 w 115"/>
                <a:gd name="T17" fmla="*/ 160 h 160"/>
                <a:gd name="T18" fmla="*/ 115 w 115"/>
                <a:gd name="T19" fmla="*/ 144 h 160"/>
                <a:gd name="T20" fmla="*/ 115 w 115"/>
                <a:gd name="T21" fmla="*/ 82 h 160"/>
                <a:gd name="T22" fmla="*/ 104 w 115"/>
                <a:gd name="T23" fmla="*/ 67 h 160"/>
                <a:gd name="T24" fmla="*/ 21 w 115"/>
                <a:gd name="T25" fmla="*/ 47 h 160"/>
                <a:gd name="T26" fmla="*/ 57 w 115"/>
                <a:gd name="T27" fmla="*/ 10 h 160"/>
                <a:gd name="T28" fmla="*/ 94 w 115"/>
                <a:gd name="T29" fmla="*/ 47 h 160"/>
                <a:gd name="T30" fmla="*/ 94 w 115"/>
                <a:gd name="T31" fmla="*/ 66 h 160"/>
                <a:gd name="T32" fmla="*/ 83 w 115"/>
                <a:gd name="T33" fmla="*/ 66 h 160"/>
                <a:gd name="T34" fmla="*/ 83 w 115"/>
                <a:gd name="T35" fmla="*/ 47 h 160"/>
                <a:gd name="T36" fmla="*/ 57 w 115"/>
                <a:gd name="T37" fmla="*/ 21 h 160"/>
                <a:gd name="T38" fmla="*/ 31 w 115"/>
                <a:gd name="T39" fmla="*/ 47 h 160"/>
                <a:gd name="T40" fmla="*/ 31 w 115"/>
                <a:gd name="T41" fmla="*/ 66 h 160"/>
                <a:gd name="T42" fmla="*/ 21 w 115"/>
                <a:gd name="T43" fmla="*/ 66 h 160"/>
                <a:gd name="T44" fmla="*/ 21 w 115"/>
                <a:gd name="T45" fmla="*/ 47 h 160"/>
                <a:gd name="T46" fmla="*/ 73 w 115"/>
                <a:gd name="T47" fmla="*/ 47 h 160"/>
                <a:gd name="T48" fmla="*/ 73 w 115"/>
                <a:gd name="T49" fmla="*/ 66 h 160"/>
                <a:gd name="T50" fmla="*/ 42 w 115"/>
                <a:gd name="T51" fmla="*/ 66 h 160"/>
                <a:gd name="T52" fmla="*/ 42 w 115"/>
                <a:gd name="T53" fmla="*/ 47 h 160"/>
                <a:gd name="T54" fmla="*/ 57 w 115"/>
                <a:gd name="T55" fmla="*/ 31 h 160"/>
                <a:gd name="T56" fmla="*/ 73 w 115"/>
                <a:gd name="T57" fmla="*/ 47 h 160"/>
                <a:gd name="T58" fmla="*/ 104 w 115"/>
                <a:gd name="T59" fmla="*/ 144 h 160"/>
                <a:gd name="T60" fmla="*/ 99 w 115"/>
                <a:gd name="T61" fmla="*/ 150 h 160"/>
                <a:gd name="T62" fmla="*/ 16 w 115"/>
                <a:gd name="T63" fmla="*/ 150 h 160"/>
                <a:gd name="T64" fmla="*/ 10 w 115"/>
                <a:gd name="T65" fmla="*/ 144 h 160"/>
                <a:gd name="T66" fmla="*/ 10 w 115"/>
                <a:gd name="T67" fmla="*/ 82 h 160"/>
                <a:gd name="T68" fmla="*/ 16 w 115"/>
                <a:gd name="T69" fmla="*/ 77 h 160"/>
                <a:gd name="T70" fmla="*/ 99 w 115"/>
                <a:gd name="T71" fmla="*/ 77 h 160"/>
                <a:gd name="T72" fmla="*/ 104 w 115"/>
                <a:gd name="T73" fmla="*/ 82 h 160"/>
                <a:gd name="T74" fmla="*/ 104 w 115"/>
                <a:gd name="T75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60">
                  <a:moveTo>
                    <a:pt x="104" y="67"/>
                  </a:moveTo>
                  <a:cubicBezTo>
                    <a:pt x="104" y="47"/>
                    <a:pt x="104" y="47"/>
                    <a:pt x="104" y="47"/>
                  </a:cubicBezTo>
                  <a:cubicBezTo>
                    <a:pt x="104" y="21"/>
                    <a:pt x="83" y="0"/>
                    <a:pt x="57" y="0"/>
                  </a:cubicBezTo>
                  <a:cubicBezTo>
                    <a:pt x="31" y="0"/>
                    <a:pt x="10" y="21"/>
                    <a:pt x="10" y="4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4" y="69"/>
                    <a:pt x="0" y="75"/>
                    <a:pt x="0" y="82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3"/>
                    <a:pt x="7" y="160"/>
                    <a:pt x="16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08" y="160"/>
                    <a:pt x="115" y="153"/>
                    <a:pt x="115" y="144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5" y="75"/>
                    <a:pt x="110" y="69"/>
                    <a:pt x="104" y="67"/>
                  </a:cubicBezTo>
                  <a:close/>
                  <a:moveTo>
                    <a:pt x="21" y="47"/>
                  </a:moveTo>
                  <a:cubicBezTo>
                    <a:pt x="21" y="27"/>
                    <a:pt x="37" y="10"/>
                    <a:pt x="57" y="10"/>
                  </a:cubicBezTo>
                  <a:cubicBezTo>
                    <a:pt x="78" y="10"/>
                    <a:pt x="94" y="27"/>
                    <a:pt x="94" y="47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33"/>
                    <a:pt x="72" y="21"/>
                    <a:pt x="57" y="21"/>
                  </a:cubicBezTo>
                  <a:cubicBezTo>
                    <a:pt x="43" y="21"/>
                    <a:pt x="31" y="33"/>
                    <a:pt x="31" y="47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21" y="66"/>
                    <a:pt x="21" y="66"/>
                    <a:pt x="21" y="66"/>
                  </a:cubicBezTo>
                  <a:lnTo>
                    <a:pt x="21" y="47"/>
                  </a:lnTo>
                  <a:close/>
                  <a:moveTo>
                    <a:pt x="73" y="4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38"/>
                    <a:pt x="49" y="31"/>
                    <a:pt x="57" y="31"/>
                  </a:cubicBezTo>
                  <a:cubicBezTo>
                    <a:pt x="66" y="31"/>
                    <a:pt x="73" y="38"/>
                    <a:pt x="73" y="47"/>
                  </a:cubicBezTo>
                  <a:close/>
                  <a:moveTo>
                    <a:pt x="104" y="144"/>
                  </a:moveTo>
                  <a:cubicBezTo>
                    <a:pt x="104" y="147"/>
                    <a:pt x="102" y="150"/>
                    <a:pt x="99" y="150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13" y="150"/>
                    <a:pt x="10" y="147"/>
                    <a:pt x="10" y="144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79"/>
                    <a:pt x="13" y="77"/>
                    <a:pt x="16" y="77"/>
                  </a:cubicBezTo>
                  <a:cubicBezTo>
                    <a:pt x="18" y="77"/>
                    <a:pt x="94" y="77"/>
                    <a:pt x="99" y="77"/>
                  </a:cubicBezTo>
                  <a:cubicBezTo>
                    <a:pt x="102" y="77"/>
                    <a:pt x="104" y="79"/>
                    <a:pt x="104" y="82"/>
                  </a:cubicBezTo>
                  <a:lnTo>
                    <a:pt x="104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>
              <a:extLst>
                <a:ext uri="{FF2B5EF4-FFF2-40B4-BE49-F238E27FC236}">
                  <a16:creationId xmlns:a16="http://schemas.microsoft.com/office/drawing/2014/main" id="{20DA289E-49AF-4B89-8416-43C834A12B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763" y="3586956"/>
              <a:ext cx="249238" cy="177800"/>
            </a:xfrm>
            <a:custGeom>
              <a:avLst/>
              <a:gdLst>
                <a:gd name="T0" fmla="*/ 68 w 73"/>
                <a:gd name="T1" fmla="*/ 0 h 52"/>
                <a:gd name="T2" fmla="*/ 5 w 73"/>
                <a:gd name="T3" fmla="*/ 0 h 52"/>
                <a:gd name="T4" fmla="*/ 0 w 73"/>
                <a:gd name="T5" fmla="*/ 5 h 52"/>
                <a:gd name="T6" fmla="*/ 0 w 73"/>
                <a:gd name="T7" fmla="*/ 47 h 52"/>
                <a:gd name="T8" fmla="*/ 5 w 73"/>
                <a:gd name="T9" fmla="*/ 52 h 52"/>
                <a:gd name="T10" fmla="*/ 68 w 73"/>
                <a:gd name="T11" fmla="*/ 52 h 52"/>
                <a:gd name="T12" fmla="*/ 73 w 73"/>
                <a:gd name="T13" fmla="*/ 47 h 52"/>
                <a:gd name="T14" fmla="*/ 73 w 73"/>
                <a:gd name="T15" fmla="*/ 5 h 52"/>
                <a:gd name="T16" fmla="*/ 68 w 73"/>
                <a:gd name="T17" fmla="*/ 0 h 52"/>
                <a:gd name="T18" fmla="*/ 21 w 73"/>
                <a:gd name="T19" fmla="*/ 42 h 52"/>
                <a:gd name="T20" fmla="*/ 10 w 73"/>
                <a:gd name="T21" fmla="*/ 42 h 52"/>
                <a:gd name="T22" fmla="*/ 10 w 73"/>
                <a:gd name="T23" fmla="*/ 31 h 52"/>
                <a:gd name="T24" fmla="*/ 21 w 73"/>
                <a:gd name="T25" fmla="*/ 31 h 52"/>
                <a:gd name="T26" fmla="*/ 21 w 73"/>
                <a:gd name="T27" fmla="*/ 42 h 52"/>
                <a:gd name="T28" fmla="*/ 21 w 73"/>
                <a:gd name="T29" fmla="*/ 21 h 52"/>
                <a:gd name="T30" fmla="*/ 10 w 73"/>
                <a:gd name="T31" fmla="*/ 21 h 52"/>
                <a:gd name="T32" fmla="*/ 10 w 73"/>
                <a:gd name="T33" fmla="*/ 10 h 52"/>
                <a:gd name="T34" fmla="*/ 21 w 73"/>
                <a:gd name="T35" fmla="*/ 10 h 52"/>
                <a:gd name="T36" fmla="*/ 21 w 73"/>
                <a:gd name="T37" fmla="*/ 21 h 52"/>
                <a:gd name="T38" fmla="*/ 42 w 73"/>
                <a:gd name="T39" fmla="*/ 42 h 52"/>
                <a:gd name="T40" fmla="*/ 31 w 73"/>
                <a:gd name="T41" fmla="*/ 42 h 52"/>
                <a:gd name="T42" fmla="*/ 31 w 73"/>
                <a:gd name="T43" fmla="*/ 10 h 52"/>
                <a:gd name="T44" fmla="*/ 42 w 73"/>
                <a:gd name="T45" fmla="*/ 10 h 52"/>
                <a:gd name="T46" fmla="*/ 42 w 73"/>
                <a:gd name="T47" fmla="*/ 42 h 52"/>
                <a:gd name="T48" fmla="*/ 62 w 73"/>
                <a:gd name="T49" fmla="*/ 42 h 52"/>
                <a:gd name="T50" fmla="*/ 52 w 73"/>
                <a:gd name="T51" fmla="*/ 42 h 52"/>
                <a:gd name="T52" fmla="*/ 52 w 73"/>
                <a:gd name="T53" fmla="*/ 10 h 52"/>
                <a:gd name="T54" fmla="*/ 62 w 73"/>
                <a:gd name="T55" fmla="*/ 10 h 52"/>
                <a:gd name="T56" fmla="*/ 62 w 73"/>
                <a:gd name="T5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3" h="52">
                  <a:moveTo>
                    <a:pt x="6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1" y="52"/>
                    <a:pt x="73" y="50"/>
                    <a:pt x="73" y="4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2"/>
                    <a:pt x="71" y="0"/>
                    <a:pt x="68" y="0"/>
                  </a:cubicBezTo>
                  <a:close/>
                  <a:moveTo>
                    <a:pt x="21" y="42"/>
                  </a:moveTo>
                  <a:cubicBezTo>
                    <a:pt x="10" y="42"/>
                    <a:pt x="10" y="42"/>
                    <a:pt x="10" y="4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21" y="31"/>
                    <a:pt x="21" y="31"/>
                    <a:pt x="21" y="31"/>
                  </a:cubicBezTo>
                  <a:lnTo>
                    <a:pt x="21" y="42"/>
                  </a:lnTo>
                  <a:close/>
                  <a:moveTo>
                    <a:pt x="21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21"/>
                  </a:lnTo>
                  <a:close/>
                  <a:moveTo>
                    <a:pt x="42" y="42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42" y="10"/>
                    <a:pt x="42" y="10"/>
                    <a:pt x="42" y="10"/>
                  </a:cubicBezTo>
                  <a:lnTo>
                    <a:pt x="42" y="42"/>
                  </a:lnTo>
                  <a:close/>
                  <a:moveTo>
                    <a:pt x="62" y="42"/>
                  </a:moveTo>
                  <a:cubicBezTo>
                    <a:pt x="52" y="42"/>
                    <a:pt x="52" y="42"/>
                    <a:pt x="52" y="4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62" y="10"/>
                    <a:pt x="62" y="10"/>
                    <a:pt x="62" y="10"/>
                  </a:cubicBezTo>
                  <a:lnTo>
                    <a:pt x="62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" name="Freeform 8">
            <a:extLst>
              <a:ext uri="{FF2B5EF4-FFF2-40B4-BE49-F238E27FC236}">
                <a16:creationId xmlns:a16="http://schemas.microsoft.com/office/drawing/2014/main" id="{A361DB7A-E8E2-487C-B00C-C6CC33E936B6}"/>
              </a:ext>
            </a:extLst>
          </p:cNvPr>
          <p:cNvSpPr>
            <a:spLocks noEditPoints="1"/>
          </p:cNvSpPr>
          <p:nvPr/>
        </p:nvSpPr>
        <p:spPr bwMode="auto">
          <a:xfrm>
            <a:off x="1782261" y="2347051"/>
            <a:ext cx="377084" cy="380374"/>
          </a:xfrm>
          <a:custGeom>
            <a:avLst/>
            <a:gdLst>
              <a:gd name="T0" fmla="*/ 144 w 160"/>
              <a:gd name="T1" fmla="*/ 0 h 160"/>
              <a:gd name="T2" fmla="*/ 16 w 160"/>
              <a:gd name="T3" fmla="*/ 0 h 160"/>
              <a:gd name="T4" fmla="*/ 0 w 160"/>
              <a:gd name="T5" fmla="*/ 16 h 160"/>
              <a:gd name="T6" fmla="*/ 0 w 160"/>
              <a:gd name="T7" fmla="*/ 144 h 160"/>
              <a:gd name="T8" fmla="*/ 16 w 160"/>
              <a:gd name="T9" fmla="*/ 160 h 160"/>
              <a:gd name="T10" fmla="*/ 144 w 160"/>
              <a:gd name="T11" fmla="*/ 160 h 160"/>
              <a:gd name="T12" fmla="*/ 160 w 160"/>
              <a:gd name="T13" fmla="*/ 144 h 160"/>
              <a:gd name="T14" fmla="*/ 160 w 160"/>
              <a:gd name="T15" fmla="*/ 16 h 160"/>
              <a:gd name="T16" fmla="*/ 144 w 160"/>
              <a:gd name="T17" fmla="*/ 0 h 160"/>
              <a:gd name="T18" fmla="*/ 150 w 160"/>
              <a:gd name="T19" fmla="*/ 144 h 160"/>
              <a:gd name="T20" fmla="*/ 144 w 160"/>
              <a:gd name="T21" fmla="*/ 150 h 160"/>
              <a:gd name="T22" fmla="*/ 16 w 160"/>
              <a:gd name="T23" fmla="*/ 150 h 160"/>
              <a:gd name="T24" fmla="*/ 10 w 160"/>
              <a:gd name="T25" fmla="*/ 144 h 160"/>
              <a:gd name="T26" fmla="*/ 10 w 160"/>
              <a:gd name="T27" fmla="*/ 16 h 160"/>
              <a:gd name="T28" fmla="*/ 16 w 160"/>
              <a:gd name="T29" fmla="*/ 10 h 160"/>
              <a:gd name="T30" fmla="*/ 144 w 160"/>
              <a:gd name="T31" fmla="*/ 10 h 160"/>
              <a:gd name="T32" fmla="*/ 150 w 160"/>
              <a:gd name="T33" fmla="*/ 16 h 160"/>
              <a:gd name="T34" fmla="*/ 150 w 160"/>
              <a:gd name="T35" fmla="*/ 144 h 160"/>
              <a:gd name="T36" fmla="*/ 134 w 160"/>
              <a:gd name="T37" fmla="*/ 21 h 160"/>
              <a:gd name="T38" fmla="*/ 26 w 160"/>
              <a:gd name="T39" fmla="*/ 21 h 160"/>
              <a:gd name="T40" fmla="*/ 21 w 160"/>
              <a:gd name="T41" fmla="*/ 26 h 160"/>
              <a:gd name="T42" fmla="*/ 21 w 160"/>
              <a:gd name="T43" fmla="*/ 134 h 160"/>
              <a:gd name="T44" fmla="*/ 26 w 160"/>
              <a:gd name="T45" fmla="*/ 139 h 160"/>
              <a:gd name="T46" fmla="*/ 134 w 160"/>
              <a:gd name="T47" fmla="*/ 139 h 160"/>
              <a:gd name="T48" fmla="*/ 139 w 160"/>
              <a:gd name="T49" fmla="*/ 134 h 160"/>
              <a:gd name="T50" fmla="*/ 139 w 160"/>
              <a:gd name="T51" fmla="*/ 26 h 160"/>
              <a:gd name="T52" fmla="*/ 134 w 160"/>
              <a:gd name="T53" fmla="*/ 21 h 160"/>
              <a:gd name="T54" fmla="*/ 129 w 160"/>
              <a:gd name="T55" fmla="*/ 129 h 160"/>
              <a:gd name="T56" fmla="*/ 31 w 160"/>
              <a:gd name="T57" fmla="*/ 129 h 160"/>
              <a:gd name="T58" fmla="*/ 31 w 160"/>
              <a:gd name="T59" fmla="*/ 117 h 160"/>
              <a:gd name="T60" fmla="*/ 40 w 160"/>
              <a:gd name="T61" fmla="*/ 117 h 160"/>
              <a:gd name="T62" fmla="*/ 45 w 160"/>
              <a:gd name="T63" fmla="*/ 111 h 160"/>
              <a:gd name="T64" fmla="*/ 40 w 160"/>
              <a:gd name="T65" fmla="*/ 106 h 160"/>
              <a:gd name="T66" fmla="*/ 31 w 160"/>
              <a:gd name="T67" fmla="*/ 106 h 160"/>
              <a:gd name="T68" fmla="*/ 31 w 160"/>
              <a:gd name="T69" fmla="*/ 54 h 160"/>
              <a:gd name="T70" fmla="*/ 40 w 160"/>
              <a:gd name="T71" fmla="*/ 54 h 160"/>
              <a:gd name="T72" fmla="*/ 45 w 160"/>
              <a:gd name="T73" fmla="*/ 49 h 160"/>
              <a:gd name="T74" fmla="*/ 40 w 160"/>
              <a:gd name="T75" fmla="*/ 43 h 160"/>
              <a:gd name="T76" fmla="*/ 31 w 160"/>
              <a:gd name="T77" fmla="*/ 43 h 160"/>
              <a:gd name="T78" fmla="*/ 31 w 160"/>
              <a:gd name="T79" fmla="*/ 31 h 160"/>
              <a:gd name="T80" fmla="*/ 129 w 160"/>
              <a:gd name="T81" fmla="*/ 31 h 160"/>
              <a:gd name="T82" fmla="*/ 129 w 160"/>
              <a:gd name="T83" fmla="*/ 129 h 160"/>
              <a:gd name="T84" fmla="*/ 82 w 160"/>
              <a:gd name="T85" fmla="*/ 43 h 160"/>
              <a:gd name="T86" fmla="*/ 45 w 160"/>
              <a:gd name="T87" fmla="*/ 80 h 160"/>
              <a:gd name="T88" fmla="*/ 82 w 160"/>
              <a:gd name="T89" fmla="*/ 117 h 160"/>
              <a:gd name="T90" fmla="*/ 118 w 160"/>
              <a:gd name="T91" fmla="*/ 80 h 160"/>
              <a:gd name="T92" fmla="*/ 82 w 160"/>
              <a:gd name="T93" fmla="*/ 43 h 160"/>
              <a:gd name="T94" fmla="*/ 82 w 160"/>
              <a:gd name="T95" fmla="*/ 106 h 160"/>
              <a:gd name="T96" fmla="*/ 56 w 160"/>
              <a:gd name="T97" fmla="*/ 80 h 160"/>
              <a:gd name="T98" fmla="*/ 82 w 160"/>
              <a:gd name="T99" fmla="*/ 54 h 160"/>
              <a:gd name="T100" fmla="*/ 108 w 160"/>
              <a:gd name="T101" fmla="*/ 80 h 160"/>
              <a:gd name="T102" fmla="*/ 82 w 160"/>
              <a:gd name="T103" fmla="*/ 106 h 160"/>
              <a:gd name="T104" fmla="*/ 82 w 160"/>
              <a:gd name="T105" fmla="*/ 64 h 160"/>
              <a:gd name="T106" fmla="*/ 66 w 160"/>
              <a:gd name="T107" fmla="*/ 80 h 160"/>
              <a:gd name="T108" fmla="*/ 82 w 160"/>
              <a:gd name="T109" fmla="*/ 96 h 160"/>
              <a:gd name="T110" fmla="*/ 97 w 160"/>
              <a:gd name="T111" fmla="*/ 80 h 160"/>
              <a:gd name="T112" fmla="*/ 82 w 160"/>
              <a:gd name="T113" fmla="*/ 64 h 160"/>
              <a:gd name="T114" fmla="*/ 82 w 160"/>
              <a:gd name="T115" fmla="*/ 85 h 160"/>
              <a:gd name="T116" fmla="*/ 77 w 160"/>
              <a:gd name="T117" fmla="*/ 80 h 160"/>
              <a:gd name="T118" fmla="*/ 82 w 160"/>
              <a:gd name="T119" fmla="*/ 75 h 160"/>
              <a:gd name="T120" fmla="*/ 87 w 160"/>
              <a:gd name="T121" fmla="*/ 80 h 160"/>
              <a:gd name="T122" fmla="*/ 82 w 160"/>
              <a:gd name="T123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60">
                <a:moveTo>
                  <a:pt x="14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53" y="160"/>
                  <a:pt x="160" y="153"/>
                  <a:pt x="160" y="144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close/>
                <a:moveTo>
                  <a:pt x="150" y="144"/>
                </a:moveTo>
                <a:cubicBezTo>
                  <a:pt x="150" y="147"/>
                  <a:pt x="147" y="150"/>
                  <a:pt x="144" y="150"/>
                </a:cubicBezTo>
                <a:cubicBezTo>
                  <a:pt x="16" y="150"/>
                  <a:pt x="16" y="150"/>
                  <a:pt x="16" y="150"/>
                </a:cubicBezTo>
                <a:cubicBezTo>
                  <a:pt x="13" y="150"/>
                  <a:pt x="10" y="147"/>
                  <a:pt x="10" y="144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3"/>
                  <a:pt x="13" y="10"/>
                  <a:pt x="16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7" y="10"/>
                  <a:pt x="150" y="13"/>
                  <a:pt x="150" y="16"/>
                </a:cubicBezTo>
                <a:lnTo>
                  <a:pt x="150" y="144"/>
                </a:lnTo>
                <a:close/>
                <a:moveTo>
                  <a:pt x="134" y="21"/>
                </a:moveTo>
                <a:cubicBezTo>
                  <a:pt x="26" y="21"/>
                  <a:pt x="26" y="21"/>
                  <a:pt x="26" y="21"/>
                </a:cubicBezTo>
                <a:cubicBezTo>
                  <a:pt x="23" y="21"/>
                  <a:pt x="21" y="23"/>
                  <a:pt x="21" y="26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21" y="137"/>
                  <a:pt x="23" y="139"/>
                  <a:pt x="26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7" y="139"/>
                  <a:pt x="139" y="137"/>
                  <a:pt x="139" y="134"/>
                </a:cubicBezTo>
                <a:cubicBezTo>
                  <a:pt x="139" y="26"/>
                  <a:pt x="139" y="26"/>
                  <a:pt x="139" y="26"/>
                </a:cubicBezTo>
                <a:cubicBezTo>
                  <a:pt x="139" y="23"/>
                  <a:pt x="137" y="21"/>
                  <a:pt x="134" y="21"/>
                </a:cubicBezTo>
                <a:close/>
                <a:moveTo>
                  <a:pt x="129" y="129"/>
                </a:moveTo>
                <a:cubicBezTo>
                  <a:pt x="31" y="129"/>
                  <a:pt x="31" y="129"/>
                  <a:pt x="31" y="129"/>
                </a:cubicBezTo>
                <a:cubicBezTo>
                  <a:pt x="31" y="117"/>
                  <a:pt x="31" y="117"/>
                  <a:pt x="31" y="117"/>
                </a:cubicBezTo>
                <a:cubicBezTo>
                  <a:pt x="40" y="117"/>
                  <a:pt x="40" y="117"/>
                  <a:pt x="40" y="117"/>
                </a:cubicBezTo>
                <a:cubicBezTo>
                  <a:pt x="43" y="117"/>
                  <a:pt x="45" y="114"/>
                  <a:pt x="45" y="111"/>
                </a:cubicBezTo>
                <a:cubicBezTo>
                  <a:pt x="45" y="108"/>
                  <a:pt x="43" y="106"/>
                  <a:pt x="40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1" y="54"/>
                  <a:pt x="31" y="54"/>
                  <a:pt x="31" y="54"/>
                </a:cubicBezTo>
                <a:cubicBezTo>
                  <a:pt x="40" y="54"/>
                  <a:pt x="40" y="54"/>
                  <a:pt x="40" y="54"/>
                </a:cubicBezTo>
                <a:cubicBezTo>
                  <a:pt x="43" y="54"/>
                  <a:pt x="45" y="52"/>
                  <a:pt x="45" y="49"/>
                </a:cubicBezTo>
                <a:cubicBezTo>
                  <a:pt x="45" y="46"/>
                  <a:pt x="43" y="43"/>
                  <a:pt x="40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31"/>
                  <a:pt x="31" y="31"/>
                  <a:pt x="31" y="31"/>
                </a:cubicBezTo>
                <a:cubicBezTo>
                  <a:pt x="129" y="31"/>
                  <a:pt x="129" y="31"/>
                  <a:pt x="129" y="31"/>
                </a:cubicBezTo>
                <a:lnTo>
                  <a:pt x="129" y="129"/>
                </a:lnTo>
                <a:close/>
                <a:moveTo>
                  <a:pt x="82" y="43"/>
                </a:moveTo>
                <a:cubicBezTo>
                  <a:pt x="62" y="43"/>
                  <a:pt x="45" y="60"/>
                  <a:pt x="45" y="80"/>
                </a:cubicBezTo>
                <a:cubicBezTo>
                  <a:pt x="45" y="100"/>
                  <a:pt x="62" y="117"/>
                  <a:pt x="82" y="117"/>
                </a:cubicBezTo>
                <a:cubicBezTo>
                  <a:pt x="102" y="117"/>
                  <a:pt x="118" y="100"/>
                  <a:pt x="118" y="80"/>
                </a:cubicBezTo>
                <a:cubicBezTo>
                  <a:pt x="118" y="60"/>
                  <a:pt x="102" y="43"/>
                  <a:pt x="82" y="43"/>
                </a:cubicBezTo>
                <a:close/>
                <a:moveTo>
                  <a:pt x="82" y="106"/>
                </a:moveTo>
                <a:cubicBezTo>
                  <a:pt x="67" y="106"/>
                  <a:pt x="56" y="94"/>
                  <a:pt x="56" y="80"/>
                </a:cubicBezTo>
                <a:cubicBezTo>
                  <a:pt x="56" y="66"/>
                  <a:pt x="67" y="54"/>
                  <a:pt x="82" y="54"/>
                </a:cubicBezTo>
                <a:cubicBezTo>
                  <a:pt x="96" y="54"/>
                  <a:pt x="108" y="66"/>
                  <a:pt x="108" y="80"/>
                </a:cubicBezTo>
                <a:cubicBezTo>
                  <a:pt x="108" y="94"/>
                  <a:pt x="96" y="106"/>
                  <a:pt x="82" y="106"/>
                </a:cubicBezTo>
                <a:close/>
                <a:moveTo>
                  <a:pt x="82" y="64"/>
                </a:moveTo>
                <a:cubicBezTo>
                  <a:pt x="73" y="64"/>
                  <a:pt x="66" y="71"/>
                  <a:pt x="66" y="80"/>
                </a:cubicBezTo>
                <a:cubicBezTo>
                  <a:pt x="66" y="89"/>
                  <a:pt x="73" y="96"/>
                  <a:pt x="82" y="96"/>
                </a:cubicBezTo>
                <a:cubicBezTo>
                  <a:pt x="90" y="96"/>
                  <a:pt x="97" y="89"/>
                  <a:pt x="97" y="80"/>
                </a:cubicBezTo>
                <a:cubicBezTo>
                  <a:pt x="97" y="71"/>
                  <a:pt x="90" y="64"/>
                  <a:pt x="82" y="64"/>
                </a:cubicBezTo>
                <a:close/>
                <a:moveTo>
                  <a:pt x="82" y="85"/>
                </a:moveTo>
                <a:cubicBezTo>
                  <a:pt x="79" y="85"/>
                  <a:pt x="77" y="83"/>
                  <a:pt x="77" y="80"/>
                </a:cubicBezTo>
                <a:cubicBezTo>
                  <a:pt x="77" y="77"/>
                  <a:pt x="79" y="75"/>
                  <a:pt x="82" y="75"/>
                </a:cubicBezTo>
                <a:cubicBezTo>
                  <a:pt x="85" y="75"/>
                  <a:pt x="87" y="77"/>
                  <a:pt x="87" y="80"/>
                </a:cubicBezTo>
                <a:cubicBezTo>
                  <a:pt x="87" y="83"/>
                  <a:pt x="85" y="85"/>
                  <a:pt x="82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C8F806FB-EF02-43C4-AA03-CA277D458676}"/>
              </a:ext>
            </a:extLst>
          </p:cNvPr>
          <p:cNvGrpSpPr/>
          <p:nvPr/>
        </p:nvGrpSpPr>
        <p:grpSpPr>
          <a:xfrm>
            <a:off x="1777657" y="4335679"/>
            <a:ext cx="377084" cy="380374"/>
            <a:chOff x="1982776" y="4525169"/>
            <a:chExt cx="546101" cy="550863"/>
          </a:xfrm>
        </p:grpSpPr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5663C048-7604-493C-A964-717CE740A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2776" y="4525169"/>
              <a:ext cx="546101" cy="550863"/>
            </a:xfrm>
            <a:custGeom>
              <a:avLst/>
              <a:gdLst>
                <a:gd name="T0" fmla="*/ 144 w 160"/>
                <a:gd name="T1" fmla="*/ 0 h 160"/>
                <a:gd name="T2" fmla="*/ 16 w 160"/>
                <a:gd name="T3" fmla="*/ 0 h 160"/>
                <a:gd name="T4" fmla="*/ 0 w 160"/>
                <a:gd name="T5" fmla="*/ 16 h 160"/>
                <a:gd name="T6" fmla="*/ 0 w 160"/>
                <a:gd name="T7" fmla="*/ 144 h 160"/>
                <a:gd name="T8" fmla="*/ 16 w 160"/>
                <a:gd name="T9" fmla="*/ 160 h 160"/>
                <a:gd name="T10" fmla="*/ 144 w 160"/>
                <a:gd name="T11" fmla="*/ 160 h 160"/>
                <a:gd name="T12" fmla="*/ 160 w 160"/>
                <a:gd name="T13" fmla="*/ 144 h 160"/>
                <a:gd name="T14" fmla="*/ 160 w 160"/>
                <a:gd name="T15" fmla="*/ 16 h 160"/>
                <a:gd name="T16" fmla="*/ 144 w 160"/>
                <a:gd name="T17" fmla="*/ 0 h 160"/>
                <a:gd name="T18" fmla="*/ 150 w 160"/>
                <a:gd name="T19" fmla="*/ 144 h 160"/>
                <a:gd name="T20" fmla="*/ 144 w 160"/>
                <a:gd name="T21" fmla="*/ 150 h 160"/>
                <a:gd name="T22" fmla="*/ 16 w 160"/>
                <a:gd name="T23" fmla="*/ 150 h 160"/>
                <a:gd name="T24" fmla="*/ 10 w 160"/>
                <a:gd name="T25" fmla="*/ 144 h 160"/>
                <a:gd name="T26" fmla="*/ 10 w 160"/>
                <a:gd name="T27" fmla="*/ 16 h 160"/>
                <a:gd name="T28" fmla="*/ 16 w 160"/>
                <a:gd name="T29" fmla="*/ 10 h 160"/>
                <a:gd name="T30" fmla="*/ 144 w 160"/>
                <a:gd name="T31" fmla="*/ 10 h 160"/>
                <a:gd name="T32" fmla="*/ 150 w 160"/>
                <a:gd name="T33" fmla="*/ 16 h 160"/>
                <a:gd name="T34" fmla="*/ 150 w 160"/>
                <a:gd name="T35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160">
                  <a:moveTo>
                    <a:pt x="14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3"/>
                    <a:pt x="7" y="160"/>
                    <a:pt x="16" y="160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53" y="160"/>
                    <a:pt x="160" y="153"/>
                    <a:pt x="160" y="144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7"/>
                    <a:pt x="153" y="0"/>
                    <a:pt x="144" y="0"/>
                  </a:cubicBezTo>
                  <a:close/>
                  <a:moveTo>
                    <a:pt x="150" y="144"/>
                  </a:moveTo>
                  <a:cubicBezTo>
                    <a:pt x="150" y="147"/>
                    <a:pt x="147" y="150"/>
                    <a:pt x="144" y="150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13" y="150"/>
                    <a:pt x="10" y="147"/>
                    <a:pt x="10" y="144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3"/>
                    <a:pt x="13" y="10"/>
                    <a:pt x="16" y="10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7" y="10"/>
                    <a:pt x="150" y="13"/>
                    <a:pt x="150" y="16"/>
                  </a:cubicBezTo>
                  <a:lnTo>
                    <a:pt x="150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0AF8B727-81CE-4A65-88DE-B71536008B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0563" y="4604544"/>
              <a:ext cx="390525" cy="392113"/>
            </a:xfrm>
            <a:custGeom>
              <a:avLst/>
              <a:gdLst>
                <a:gd name="T0" fmla="*/ 109 w 114"/>
                <a:gd name="T1" fmla="*/ 0 h 114"/>
                <a:gd name="T2" fmla="*/ 5 w 114"/>
                <a:gd name="T3" fmla="*/ 0 h 114"/>
                <a:gd name="T4" fmla="*/ 0 w 114"/>
                <a:gd name="T5" fmla="*/ 5 h 114"/>
                <a:gd name="T6" fmla="*/ 0 w 114"/>
                <a:gd name="T7" fmla="*/ 109 h 114"/>
                <a:gd name="T8" fmla="*/ 5 w 114"/>
                <a:gd name="T9" fmla="*/ 114 h 114"/>
                <a:gd name="T10" fmla="*/ 109 w 114"/>
                <a:gd name="T11" fmla="*/ 114 h 114"/>
                <a:gd name="T12" fmla="*/ 114 w 114"/>
                <a:gd name="T13" fmla="*/ 109 h 114"/>
                <a:gd name="T14" fmla="*/ 114 w 114"/>
                <a:gd name="T15" fmla="*/ 5 h 114"/>
                <a:gd name="T16" fmla="*/ 109 w 114"/>
                <a:gd name="T17" fmla="*/ 0 h 114"/>
                <a:gd name="T18" fmla="*/ 20 w 114"/>
                <a:gd name="T19" fmla="*/ 104 h 114"/>
                <a:gd name="T20" fmla="*/ 10 w 114"/>
                <a:gd name="T21" fmla="*/ 104 h 114"/>
                <a:gd name="T22" fmla="*/ 10 w 114"/>
                <a:gd name="T23" fmla="*/ 10 h 114"/>
                <a:gd name="T24" fmla="*/ 20 w 114"/>
                <a:gd name="T25" fmla="*/ 10 h 114"/>
                <a:gd name="T26" fmla="*/ 20 w 114"/>
                <a:gd name="T27" fmla="*/ 104 h 114"/>
                <a:gd name="T28" fmla="*/ 41 w 114"/>
                <a:gd name="T29" fmla="*/ 104 h 114"/>
                <a:gd name="T30" fmla="*/ 31 w 114"/>
                <a:gd name="T31" fmla="*/ 104 h 114"/>
                <a:gd name="T32" fmla="*/ 31 w 114"/>
                <a:gd name="T33" fmla="*/ 10 h 114"/>
                <a:gd name="T34" fmla="*/ 41 w 114"/>
                <a:gd name="T35" fmla="*/ 10 h 114"/>
                <a:gd name="T36" fmla="*/ 41 w 114"/>
                <a:gd name="T37" fmla="*/ 104 h 114"/>
                <a:gd name="T38" fmla="*/ 62 w 114"/>
                <a:gd name="T39" fmla="*/ 104 h 114"/>
                <a:gd name="T40" fmla="*/ 52 w 114"/>
                <a:gd name="T41" fmla="*/ 104 h 114"/>
                <a:gd name="T42" fmla="*/ 52 w 114"/>
                <a:gd name="T43" fmla="*/ 10 h 114"/>
                <a:gd name="T44" fmla="*/ 62 w 114"/>
                <a:gd name="T45" fmla="*/ 10 h 114"/>
                <a:gd name="T46" fmla="*/ 62 w 114"/>
                <a:gd name="T47" fmla="*/ 104 h 114"/>
                <a:gd name="T48" fmla="*/ 83 w 114"/>
                <a:gd name="T49" fmla="*/ 104 h 114"/>
                <a:gd name="T50" fmla="*/ 73 w 114"/>
                <a:gd name="T51" fmla="*/ 104 h 114"/>
                <a:gd name="T52" fmla="*/ 73 w 114"/>
                <a:gd name="T53" fmla="*/ 10 h 114"/>
                <a:gd name="T54" fmla="*/ 83 w 114"/>
                <a:gd name="T55" fmla="*/ 10 h 114"/>
                <a:gd name="T56" fmla="*/ 83 w 114"/>
                <a:gd name="T57" fmla="*/ 104 h 114"/>
                <a:gd name="T58" fmla="*/ 104 w 114"/>
                <a:gd name="T59" fmla="*/ 104 h 114"/>
                <a:gd name="T60" fmla="*/ 94 w 114"/>
                <a:gd name="T61" fmla="*/ 104 h 114"/>
                <a:gd name="T62" fmla="*/ 94 w 114"/>
                <a:gd name="T63" fmla="*/ 10 h 114"/>
                <a:gd name="T64" fmla="*/ 104 w 114"/>
                <a:gd name="T65" fmla="*/ 10 h 114"/>
                <a:gd name="T66" fmla="*/ 104 w 114"/>
                <a:gd name="T67" fmla="*/ 10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14">
                  <a:moveTo>
                    <a:pt x="10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2"/>
                    <a:pt x="2" y="114"/>
                    <a:pt x="5" y="114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12" y="114"/>
                    <a:pt x="114" y="112"/>
                    <a:pt x="114" y="109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4" y="2"/>
                    <a:pt x="112" y="0"/>
                    <a:pt x="109" y="0"/>
                  </a:cubicBezTo>
                  <a:close/>
                  <a:moveTo>
                    <a:pt x="20" y="104"/>
                  </a:moveTo>
                  <a:cubicBezTo>
                    <a:pt x="10" y="104"/>
                    <a:pt x="10" y="104"/>
                    <a:pt x="10" y="10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0" y="10"/>
                    <a:pt x="20" y="10"/>
                    <a:pt x="20" y="10"/>
                  </a:cubicBezTo>
                  <a:lnTo>
                    <a:pt x="20" y="104"/>
                  </a:lnTo>
                  <a:close/>
                  <a:moveTo>
                    <a:pt x="41" y="104"/>
                  </a:moveTo>
                  <a:cubicBezTo>
                    <a:pt x="31" y="104"/>
                    <a:pt x="31" y="104"/>
                    <a:pt x="31" y="104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41" y="10"/>
                    <a:pt x="41" y="10"/>
                    <a:pt x="41" y="10"/>
                  </a:cubicBezTo>
                  <a:lnTo>
                    <a:pt x="41" y="104"/>
                  </a:lnTo>
                  <a:close/>
                  <a:moveTo>
                    <a:pt x="62" y="104"/>
                  </a:moveTo>
                  <a:cubicBezTo>
                    <a:pt x="52" y="104"/>
                    <a:pt x="52" y="104"/>
                    <a:pt x="52" y="104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62" y="10"/>
                    <a:pt x="62" y="10"/>
                    <a:pt x="62" y="10"/>
                  </a:cubicBezTo>
                  <a:lnTo>
                    <a:pt x="62" y="104"/>
                  </a:lnTo>
                  <a:close/>
                  <a:moveTo>
                    <a:pt x="83" y="104"/>
                  </a:moveTo>
                  <a:cubicBezTo>
                    <a:pt x="73" y="104"/>
                    <a:pt x="73" y="104"/>
                    <a:pt x="73" y="104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83" y="10"/>
                    <a:pt x="83" y="10"/>
                    <a:pt x="83" y="10"/>
                  </a:cubicBezTo>
                  <a:lnTo>
                    <a:pt x="83" y="104"/>
                  </a:lnTo>
                  <a:close/>
                  <a:moveTo>
                    <a:pt x="104" y="104"/>
                  </a:moveTo>
                  <a:cubicBezTo>
                    <a:pt x="94" y="104"/>
                    <a:pt x="94" y="104"/>
                    <a:pt x="94" y="104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104" y="10"/>
                    <a:pt x="104" y="10"/>
                    <a:pt x="104" y="10"/>
                  </a:cubicBezTo>
                  <a:lnTo>
                    <a:pt x="104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Freeform 11">
            <a:extLst>
              <a:ext uri="{FF2B5EF4-FFF2-40B4-BE49-F238E27FC236}">
                <a16:creationId xmlns:a16="http://schemas.microsoft.com/office/drawing/2014/main" id="{092ECA1C-732F-4EC1-9DA2-7B474E5212FC}"/>
              </a:ext>
            </a:extLst>
          </p:cNvPr>
          <p:cNvSpPr>
            <a:spLocks noEditPoints="1"/>
          </p:cNvSpPr>
          <p:nvPr/>
        </p:nvSpPr>
        <p:spPr bwMode="auto">
          <a:xfrm>
            <a:off x="1776415" y="5331676"/>
            <a:ext cx="372698" cy="380372"/>
          </a:xfrm>
          <a:custGeom>
            <a:avLst/>
            <a:gdLst>
              <a:gd name="T0" fmla="*/ 126 w 158"/>
              <a:gd name="T1" fmla="*/ 52 h 160"/>
              <a:gd name="T2" fmla="*/ 111 w 158"/>
              <a:gd name="T3" fmla="*/ 35 h 160"/>
              <a:gd name="T4" fmla="*/ 105 w 158"/>
              <a:gd name="T5" fmla="*/ 26 h 160"/>
              <a:gd name="T6" fmla="*/ 53 w 158"/>
              <a:gd name="T7" fmla="*/ 26 h 160"/>
              <a:gd name="T8" fmla="*/ 48 w 158"/>
              <a:gd name="T9" fmla="*/ 35 h 160"/>
              <a:gd name="T10" fmla="*/ 32 w 158"/>
              <a:gd name="T11" fmla="*/ 52 h 160"/>
              <a:gd name="T12" fmla="*/ 2 w 158"/>
              <a:gd name="T13" fmla="*/ 113 h 160"/>
              <a:gd name="T14" fmla="*/ 79 w 158"/>
              <a:gd name="T15" fmla="*/ 156 h 160"/>
              <a:gd name="T16" fmla="*/ 142 w 158"/>
              <a:gd name="T17" fmla="*/ 141 h 160"/>
              <a:gd name="T18" fmla="*/ 111 w 158"/>
              <a:gd name="T19" fmla="*/ 79 h 160"/>
              <a:gd name="T20" fmla="*/ 111 w 158"/>
              <a:gd name="T21" fmla="*/ 127 h 160"/>
              <a:gd name="T22" fmla="*/ 111 w 158"/>
              <a:gd name="T23" fmla="*/ 79 h 160"/>
              <a:gd name="T24" fmla="*/ 116 w 158"/>
              <a:gd name="T25" fmla="*/ 50 h 160"/>
              <a:gd name="T26" fmla="*/ 111 w 158"/>
              <a:gd name="T27" fmla="*/ 66 h 160"/>
              <a:gd name="T28" fmla="*/ 84 w 158"/>
              <a:gd name="T29" fmla="*/ 52 h 160"/>
              <a:gd name="T30" fmla="*/ 90 w 158"/>
              <a:gd name="T31" fmla="*/ 45 h 160"/>
              <a:gd name="T32" fmla="*/ 64 w 158"/>
              <a:gd name="T33" fmla="*/ 26 h 160"/>
              <a:gd name="T34" fmla="*/ 95 w 158"/>
              <a:gd name="T35" fmla="*/ 26 h 160"/>
              <a:gd name="T36" fmla="*/ 90 w 158"/>
              <a:gd name="T37" fmla="*/ 35 h 160"/>
              <a:gd name="T38" fmla="*/ 69 w 158"/>
              <a:gd name="T39" fmla="*/ 35 h 160"/>
              <a:gd name="T40" fmla="*/ 64 w 158"/>
              <a:gd name="T41" fmla="*/ 26 h 160"/>
              <a:gd name="T42" fmla="*/ 58 w 158"/>
              <a:gd name="T43" fmla="*/ 150 h 160"/>
              <a:gd name="T44" fmla="*/ 40 w 158"/>
              <a:gd name="T45" fmla="*/ 60 h 160"/>
              <a:gd name="T46" fmla="*/ 43 w 158"/>
              <a:gd name="T47" fmla="*/ 50 h 160"/>
              <a:gd name="T48" fmla="*/ 69 w 158"/>
              <a:gd name="T49" fmla="*/ 45 h 160"/>
              <a:gd name="T50" fmla="*/ 74 w 158"/>
              <a:gd name="T51" fmla="*/ 61 h 160"/>
              <a:gd name="T52" fmla="*/ 58 w 158"/>
              <a:gd name="T53" fmla="*/ 66 h 160"/>
              <a:gd name="T54" fmla="*/ 58 w 158"/>
              <a:gd name="T55" fmla="*/ 139 h 160"/>
              <a:gd name="T56" fmla="*/ 58 w 158"/>
              <a:gd name="T57" fmla="*/ 139 h 160"/>
              <a:gd name="T58" fmla="*/ 83 w 158"/>
              <a:gd name="T59" fmla="*/ 130 h 160"/>
              <a:gd name="T60" fmla="*/ 79 w 158"/>
              <a:gd name="T61" fmla="*/ 73 h 160"/>
              <a:gd name="T62" fmla="*/ 105 w 158"/>
              <a:gd name="T63" fmla="*/ 103 h 160"/>
              <a:gd name="T64" fmla="*/ 96 w 158"/>
              <a:gd name="T65" fmla="*/ 131 h 160"/>
              <a:gd name="T66" fmla="*/ 71 w 158"/>
              <a:gd name="T67" fmla="*/ 125 h 160"/>
              <a:gd name="T68" fmla="*/ 53 w 158"/>
              <a:gd name="T69" fmla="*/ 103 h 160"/>
              <a:gd name="T70" fmla="*/ 71 w 158"/>
              <a:gd name="T71" fmla="*/ 80 h 160"/>
              <a:gd name="T72" fmla="*/ 71 w 158"/>
              <a:gd name="T73" fmla="*/ 125 h 160"/>
              <a:gd name="T74" fmla="*/ 32 w 158"/>
              <a:gd name="T75" fmla="*/ 103 h 160"/>
              <a:gd name="T76" fmla="*/ 43 w 158"/>
              <a:gd name="T77" fmla="*/ 103 h 160"/>
              <a:gd name="T78" fmla="*/ 74 w 158"/>
              <a:gd name="T79" fmla="*/ 103 h 160"/>
              <a:gd name="T80" fmla="*/ 84 w 158"/>
              <a:gd name="T81" fmla="*/ 103 h 160"/>
              <a:gd name="T82" fmla="*/ 74 w 158"/>
              <a:gd name="T83" fmla="*/ 103 h 160"/>
              <a:gd name="T84" fmla="*/ 101 w 158"/>
              <a:gd name="T85" fmla="*/ 150 h 160"/>
              <a:gd name="T86" fmla="*/ 103 w 158"/>
              <a:gd name="T87" fmla="*/ 139 h 160"/>
              <a:gd name="T88" fmla="*/ 121 w 158"/>
              <a:gd name="T89" fmla="*/ 73 h 160"/>
              <a:gd name="T90" fmla="*/ 147 w 158"/>
              <a:gd name="T91" fmla="*/ 10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8" h="160">
                <a:moveTo>
                  <a:pt x="157" y="100"/>
                </a:moveTo>
                <a:cubicBezTo>
                  <a:pt x="156" y="79"/>
                  <a:pt x="144" y="61"/>
                  <a:pt x="126" y="52"/>
                </a:cubicBezTo>
                <a:cubicBezTo>
                  <a:pt x="126" y="50"/>
                  <a:pt x="126" y="50"/>
                  <a:pt x="126" y="50"/>
                </a:cubicBezTo>
                <a:cubicBezTo>
                  <a:pt x="126" y="42"/>
                  <a:pt x="119" y="35"/>
                  <a:pt x="111" y="35"/>
                </a:cubicBezTo>
                <a:cubicBezTo>
                  <a:pt x="105" y="35"/>
                  <a:pt x="105" y="35"/>
                  <a:pt x="105" y="35"/>
                </a:cubicBezTo>
                <a:cubicBezTo>
                  <a:pt x="105" y="26"/>
                  <a:pt x="105" y="26"/>
                  <a:pt x="105" y="26"/>
                </a:cubicBezTo>
                <a:cubicBezTo>
                  <a:pt x="105" y="12"/>
                  <a:pt x="94" y="0"/>
                  <a:pt x="79" y="0"/>
                </a:cubicBezTo>
                <a:cubicBezTo>
                  <a:pt x="65" y="0"/>
                  <a:pt x="53" y="12"/>
                  <a:pt x="53" y="26"/>
                </a:cubicBezTo>
                <a:cubicBezTo>
                  <a:pt x="53" y="35"/>
                  <a:pt x="53" y="35"/>
                  <a:pt x="53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39" y="35"/>
                  <a:pt x="32" y="42"/>
                  <a:pt x="32" y="50"/>
                </a:cubicBezTo>
                <a:cubicBezTo>
                  <a:pt x="32" y="52"/>
                  <a:pt x="32" y="52"/>
                  <a:pt x="32" y="52"/>
                </a:cubicBezTo>
                <a:cubicBezTo>
                  <a:pt x="22" y="57"/>
                  <a:pt x="14" y="65"/>
                  <a:pt x="8" y="75"/>
                </a:cubicBezTo>
                <a:cubicBezTo>
                  <a:pt x="2" y="86"/>
                  <a:pt x="0" y="99"/>
                  <a:pt x="2" y="113"/>
                </a:cubicBezTo>
                <a:cubicBezTo>
                  <a:pt x="6" y="139"/>
                  <a:pt x="29" y="160"/>
                  <a:pt x="58" y="160"/>
                </a:cubicBezTo>
                <a:cubicBezTo>
                  <a:pt x="66" y="160"/>
                  <a:pt x="73" y="159"/>
                  <a:pt x="79" y="156"/>
                </a:cubicBezTo>
                <a:cubicBezTo>
                  <a:pt x="86" y="159"/>
                  <a:pt x="94" y="160"/>
                  <a:pt x="102" y="160"/>
                </a:cubicBezTo>
                <a:cubicBezTo>
                  <a:pt x="117" y="160"/>
                  <a:pt x="131" y="153"/>
                  <a:pt x="142" y="141"/>
                </a:cubicBezTo>
                <a:cubicBezTo>
                  <a:pt x="153" y="130"/>
                  <a:pt x="158" y="115"/>
                  <a:pt x="157" y="100"/>
                </a:cubicBezTo>
                <a:close/>
                <a:moveTo>
                  <a:pt x="111" y="79"/>
                </a:moveTo>
                <a:cubicBezTo>
                  <a:pt x="120" y="83"/>
                  <a:pt x="126" y="92"/>
                  <a:pt x="126" y="103"/>
                </a:cubicBezTo>
                <a:cubicBezTo>
                  <a:pt x="126" y="113"/>
                  <a:pt x="120" y="122"/>
                  <a:pt x="111" y="127"/>
                </a:cubicBezTo>
                <a:cubicBezTo>
                  <a:pt x="114" y="119"/>
                  <a:pt x="116" y="111"/>
                  <a:pt x="116" y="103"/>
                </a:cubicBezTo>
                <a:cubicBezTo>
                  <a:pt x="116" y="94"/>
                  <a:pt x="114" y="86"/>
                  <a:pt x="111" y="79"/>
                </a:cubicBezTo>
                <a:close/>
                <a:moveTo>
                  <a:pt x="111" y="45"/>
                </a:moveTo>
                <a:cubicBezTo>
                  <a:pt x="113" y="45"/>
                  <a:pt x="116" y="48"/>
                  <a:pt x="116" y="50"/>
                </a:cubicBezTo>
                <a:cubicBezTo>
                  <a:pt x="116" y="52"/>
                  <a:pt x="116" y="56"/>
                  <a:pt x="116" y="61"/>
                </a:cubicBezTo>
                <a:cubicBezTo>
                  <a:pt x="116" y="64"/>
                  <a:pt x="113" y="66"/>
                  <a:pt x="111" y="66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98" y="60"/>
                  <a:pt x="92" y="55"/>
                  <a:pt x="84" y="52"/>
                </a:cubicBezTo>
                <a:cubicBezTo>
                  <a:pt x="84" y="50"/>
                  <a:pt x="84" y="50"/>
                  <a:pt x="84" y="50"/>
                </a:cubicBezTo>
                <a:cubicBezTo>
                  <a:pt x="84" y="48"/>
                  <a:pt x="87" y="45"/>
                  <a:pt x="90" y="45"/>
                </a:cubicBezTo>
                <a:cubicBezTo>
                  <a:pt x="111" y="45"/>
                  <a:pt x="111" y="45"/>
                  <a:pt x="111" y="45"/>
                </a:cubicBezTo>
                <a:close/>
                <a:moveTo>
                  <a:pt x="64" y="26"/>
                </a:moveTo>
                <a:cubicBezTo>
                  <a:pt x="64" y="17"/>
                  <a:pt x="71" y="10"/>
                  <a:pt x="79" y="10"/>
                </a:cubicBezTo>
                <a:cubicBezTo>
                  <a:pt x="88" y="10"/>
                  <a:pt x="95" y="17"/>
                  <a:pt x="95" y="26"/>
                </a:cubicBezTo>
                <a:cubicBezTo>
                  <a:pt x="95" y="35"/>
                  <a:pt x="95" y="35"/>
                  <a:pt x="95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86" y="35"/>
                  <a:pt x="82" y="36"/>
                  <a:pt x="79" y="39"/>
                </a:cubicBezTo>
                <a:cubicBezTo>
                  <a:pt x="76" y="36"/>
                  <a:pt x="73" y="35"/>
                  <a:pt x="69" y="35"/>
                </a:cubicBezTo>
                <a:cubicBezTo>
                  <a:pt x="64" y="35"/>
                  <a:pt x="64" y="35"/>
                  <a:pt x="64" y="35"/>
                </a:cubicBezTo>
                <a:cubicBezTo>
                  <a:pt x="64" y="26"/>
                  <a:pt x="64" y="26"/>
                  <a:pt x="64" y="26"/>
                </a:cubicBezTo>
                <a:close/>
                <a:moveTo>
                  <a:pt x="88" y="139"/>
                </a:moveTo>
                <a:cubicBezTo>
                  <a:pt x="80" y="146"/>
                  <a:pt x="69" y="150"/>
                  <a:pt x="58" y="150"/>
                </a:cubicBezTo>
                <a:cubicBezTo>
                  <a:pt x="34" y="150"/>
                  <a:pt x="16" y="132"/>
                  <a:pt x="12" y="111"/>
                </a:cubicBezTo>
                <a:cubicBezTo>
                  <a:pt x="8" y="89"/>
                  <a:pt x="20" y="68"/>
                  <a:pt x="40" y="60"/>
                </a:cubicBezTo>
                <a:cubicBezTo>
                  <a:pt x="42" y="59"/>
                  <a:pt x="43" y="57"/>
                  <a:pt x="43" y="55"/>
                </a:cubicBezTo>
                <a:cubicBezTo>
                  <a:pt x="43" y="50"/>
                  <a:pt x="43" y="50"/>
                  <a:pt x="43" y="50"/>
                </a:cubicBezTo>
                <a:cubicBezTo>
                  <a:pt x="43" y="48"/>
                  <a:pt x="45" y="45"/>
                  <a:pt x="48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5"/>
                  <a:pt x="74" y="48"/>
                  <a:pt x="74" y="50"/>
                </a:cubicBezTo>
                <a:cubicBezTo>
                  <a:pt x="74" y="52"/>
                  <a:pt x="74" y="56"/>
                  <a:pt x="74" y="61"/>
                </a:cubicBezTo>
                <a:cubicBezTo>
                  <a:pt x="74" y="64"/>
                  <a:pt x="72" y="66"/>
                  <a:pt x="69" y="66"/>
                </a:cubicBezTo>
                <a:cubicBezTo>
                  <a:pt x="58" y="66"/>
                  <a:pt x="58" y="66"/>
                  <a:pt x="58" y="66"/>
                </a:cubicBezTo>
                <a:cubicBezTo>
                  <a:pt x="38" y="66"/>
                  <a:pt x="22" y="82"/>
                  <a:pt x="22" y="103"/>
                </a:cubicBezTo>
                <a:cubicBezTo>
                  <a:pt x="22" y="123"/>
                  <a:pt x="38" y="139"/>
                  <a:pt x="58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68" y="139"/>
                  <a:pt x="76" y="136"/>
                  <a:pt x="83" y="130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90" y="123"/>
                  <a:pt x="95" y="113"/>
                  <a:pt x="95" y="103"/>
                </a:cubicBezTo>
                <a:cubicBezTo>
                  <a:pt x="95" y="90"/>
                  <a:pt x="89" y="79"/>
                  <a:pt x="79" y="73"/>
                </a:cubicBezTo>
                <a:cubicBezTo>
                  <a:pt x="82" y="70"/>
                  <a:pt x="84" y="67"/>
                  <a:pt x="84" y="63"/>
                </a:cubicBezTo>
                <a:cubicBezTo>
                  <a:pt x="97" y="72"/>
                  <a:pt x="105" y="87"/>
                  <a:pt x="105" y="103"/>
                </a:cubicBezTo>
                <a:cubicBezTo>
                  <a:pt x="105" y="113"/>
                  <a:pt x="102" y="123"/>
                  <a:pt x="96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4" y="134"/>
                  <a:pt x="91" y="137"/>
                  <a:pt x="88" y="139"/>
                </a:cubicBezTo>
                <a:close/>
                <a:moveTo>
                  <a:pt x="71" y="125"/>
                </a:moveTo>
                <a:cubicBezTo>
                  <a:pt x="68" y="127"/>
                  <a:pt x="65" y="128"/>
                  <a:pt x="61" y="129"/>
                </a:cubicBezTo>
                <a:cubicBezTo>
                  <a:pt x="56" y="121"/>
                  <a:pt x="53" y="112"/>
                  <a:pt x="53" y="103"/>
                </a:cubicBezTo>
                <a:cubicBezTo>
                  <a:pt x="53" y="93"/>
                  <a:pt x="56" y="84"/>
                  <a:pt x="61" y="77"/>
                </a:cubicBezTo>
                <a:cubicBezTo>
                  <a:pt x="65" y="77"/>
                  <a:pt x="68" y="78"/>
                  <a:pt x="71" y="80"/>
                </a:cubicBezTo>
                <a:cubicBezTo>
                  <a:pt x="66" y="86"/>
                  <a:pt x="64" y="94"/>
                  <a:pt x="64" y="103"/>
                </a:cubicBezTo>
                <a:cubicBezTo>
                  <a:pt x="64" y="111"/>
                  <a:pt x="66" y="119"/>
                  <a:pt x="71" y="125"/>
                </a:cubicBezTo>
                <a:close/>
                <a:moveTo>
                  <a:pt x="48" y="126"/>
                </a:moveTo>
                <a:cubicBezTo>
                  <a:pt x="39" y="122"/>
                  <a:pt x="32" y="113"/>
                  <a:pt x="32" y="103"/>
                </a:cubicBezTo>
                <a:cubicBezTo>
                  <a:pt x="32" y="92"/>
                  <a:pt x="39" y="83"/>
                  <a:pt x="48" y="79"/>
                </a:cubicBezTo>
                <a:cubicBezTo>
                  <a:pt x="45" y="86"/>
                  <a:pt x="43" y="94"/>
                  <a:pt x="43" y="103"/>
                </a:cubicBezTo>
                <a:cubicBezTo>
                  <a:pt x="43" y="111"/>
                  <a:pt x="45" y="119"/>
                  <a:pt x="48" y="126"/>
                </a:cubicBezTo>
                <a:close/>
                <a:moveTo>
                  <a:pt x="74" y="103"/>
                </a:moveTo>
                <a:cubicBezTo>
                  <a:pt x="74" y="97"/>
                  <a:pt x="76" y="91"/>
                  <a:pt x="79" y="87"/>
                </a:cubicBezTo>
                <a:cubicBezTo>
                  <a:pt x="83" y="91"/>
                  <a:pt x="84" y="97"/>
                  <a:pt x="84" y="103"/>
                </a:cubicBezTo>
                <a:cubicBezTo>
                  <a:pt x="84" y="108"/>
                  <a:pt x="83" y="114"/>
                  <a:pt x="79" y="118"/>
                </a:cubicBezTo>
                <a:cubicBezTo>
                  <a:pt x="76" y="114"/>
                  <a:pt x="74" y="108"/>
                  <a:pt x="74" y="103"/>
                </a:cubicBezTo>
                <a:close/>
                <a:moveTo>
                  <a:pt x="134" y="134"/>
                </a:moveTo>
                <a:cubicBezTo>
                  <a:pt x="126" y="144"/>
                  <a:pt x="114" y="149"/>
                  <a:pt x="101" y="150"/>
                </a:cubicBezTo>
                <a:cubicBezTo>
                  <a:pt x="98" y="150"/>
                  <a:pt x="95" y="149"/>
                  <a:pt x="92" y="149"/>
                </a:cubicBezTo>
                <a:cubicBezTo>
                  <a:pt x="96" y="146"/>
                  <a:pt x="100" y="143"/>
                  <a:pt x="103" y="139"/>
                </a:cubicBezTo>
                <a:cubicBezTo>
                  <a:pt x="122" y="138"/>
                  <a:pt x="137" y="122"/>
                  <a:pt x="137" y="103"/>
                </a:cubicBezTo>
                <a:cubicBezTo>
                  <a:pt x="137" y="90"/>
                  <a:pt x="130" y="79"/>
                  <a:pt x="121" y="73"/>
                </a:cubicBezTo>
                <a:cubicBezTo>
                  <a:pt x="124" y="70"/>
                  <a:pt x="125" y="67"/>
                  <a:pt x="126" y="63"/>
                </a:cubicBezTo>
                <a:cubicBezTo>
                  <a:pt x="138" y="72"/>
                  <a:pt x="146" y="85"/>
                  <a:pt x="147" y="100"/>
                </a:cubicBezTo>
                <a:cubicBezTo>
                  <a:pt x="148" y="113"/>
                  <a:pt x="143" y="125"/>
                  <a:pt x="134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A304FE86-6AF7-446B-AA19-04866A4E9237}"/>
              </a:ext>
            </a:extLst>
          </p:cNvPr>
          <p:cNvGrpSpPr/>
          <p:nvPr/>
        </p:nvGrpSpPr>
        <p:grpSpPr>
          <a:xfrm>
            <a:off x="2760352" y="1327761"/>
            <a:ext cx="377084" cy="380374"/>
            <a:chOff x="2938451" y="2667793"/>
            <a:chExt cx="546101" cy="550863"/>
          </a:xfrm>
        </p:grpSpPr>
        <p:sp>
          <p:nvSpPr>
            <p:cNvPr id="9" name="Freeform 29">
              <a:extLst>
                <a:ext uri="{FF2B5EF4-FFF2-40B4-BE49-F238E27FC236}">
                  <a16:creationId xmlns:a16="http://schemas.microsoft.com/office/drawing/2014/main" id="{F40E3869-5360-4363-BB99-D1CB40D0C3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8451" y="2667793"/>
              <a:ext cx="546101" cy="550863"/>
            </a:xfrm>
            <a:custGeom>
              <a:avLst/>
              <a:gdLst>
                <a:gd name="T0" fmla="*/ 144 w 160"/>
                <a:gd name="T1" fmla="*/ 0 h 160"/>
                <a:gd name="T2" fmla="*/ 16 w 160"/>
                <a:gd name="T3" fmla="*/ 0 h 160"/>
                <a:gd name="T4" fmla="*/ 0 w 160"/>
                <a:gd name="T5" fmla="*/ 16 h 160"/>
                <a:gd name="T6" fmla="*/ 0 w 160"/>
                <a:gd name="T7" fmla="*/ 144 h 160"/>
                <a:gd name="T8" fmla="*/ 16 w 160"/>
                <a:gd name="T9" fmla="*/ 160 h 160"/>
                <a:gd name="T10" fmla="*/ 144 w 160"/>
                <a:gd name="T11" fmla="*/ 160 h 160"/>
                <a:gd name="T12" fmla="*/ 160 w 160"/>
                <a:gd name="T13" fmla="*/ 144 h 160"/>
                <a:gd name="T14" fmla="*/ 160 w 160"/>
                <a:gd name="T15" fmla="*/ 16 h 160"/>
                <a:gd name="T16" fmla="*/ 144 w 160"/>
                <a:gd name="T17" fmla="*/ 0 h 160"/>
                <a:gd name="T18" fmla="*/ 150 w 160"/>
                <a:gd name="T19" fmla="*/ 144 h 160"/>
                <a:gd name="T20" fmla="*/ 144 w 160"/>
                <a:gd name="T21" fmla="*/ 150 h 160"/>
                <a:gd name="T22" fmla="*/ 16 w 160"/>
                <a:gd name="T23" fmla="*/ 150 h 160"/>
                <a:gd name="T24" fmla="*/ 10 w 160"/>
                <a:gd name="T25" fmla="*/ 144 h 160"/>
                <a:gd name="T26" fmla="*/ 10 w 160"/>
                <a:gd name="T27" fmla="*/ 16 h 160"/>
                <a:gd name="T28" fmla="*/ 16 w 160"/>
                <a:gd name="T29" fmla="*/ 10 h 160"/>
                <a:gd name="T30" fmla="*/ 144 w 160"/>
                <a:gd name="T31" fmla="*/ 10 h 160"/>
                <a:gd name="T32" fmla="*/ 150 w 160"/>
                <a:gd name="T33" fmla="*/ 16 h 160"/>
                <a:gd name="T34" fmla="*/ 150 w 160"/>
                <a:gd name="T35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160">
                  <a:moveTo>
                    <a:pt x="14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3"/>
                    <a:pt x="7" y="160"/>
                    <a:pt x="16" y="160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53" y="160"/>
                    <a:pt x="160" y="153"/>
                    <a:pt x="160" y="144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7"/>
                    <a:pt x="153" y="0"/>
                    <a:pt x="144" y="0"/>
                  </a:cubicBezTo>
                  <a:close/>
                  <a:moveTo>
                    <a:pt x="150" y="144"/>
                  </a:moveTo>
                  <a:cubicBezTo>
                    <a:pt x="150" y="147"/>
                    <a:pt x="147" y="150"/>
                    <a:pt x="144" y="150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13" y="150"/>
                    <a:pt x="10" y="147"/>
                    <a:pt x="10" y="144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3"/>
                    <a:pt x="13" y="10"/>
                    <a:pt x="16" y="10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7" y="10"/>
                    <a:pt x="150" y="13"/>
                    <a:pt x="150" y="16"/>
                  </a:cubicBezTo>
                  <a:lnTo>
                    <a:pt x="150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597AA659-47B1-44C0-A1AF-BCCE4E34B8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7527" y="3032918"/>
              <a:ext cx="107950" cy="106363"/>
            </a:xfrm>
            <a:custGeom>
              <a:avLst/>
              <a:gdLst>
                <a:gd name="T0" fmla="*/ 16 w 32"/>
                <a:gd name="T1" fmla="*/ 0 h 31"/>
                <a:gd name="T2" fmla="*/ 0 w 32"/>
                <a:gd name="T3" fmla="*/ 16 h 31"/>
                <a:gd name="T4" fmla="*/ 16 w 32"/>
                <a:gd name="T5" fmla="*/ 31 h 31"/>
                <a:gd name="T6" fmla="*/ 32 w 32"/>
                <a:gd name="T7" fmla="*/ 16 h 31"/>
                <a:gd name="T8" fmla="*/ 16 w 32"/>
                <a:gd name="T9" fmla="*/ 0 h 31"/>
                <a:gd name="T10" fmla="*/ 16 w 32"/>
                <a:gd name="T11" fmla="*/ 21 h 31"/>
                <a:gd name="T12" fmla="*/ 11 w 32"/>
                <a:gd name="T13" fmla="*/ 16 h 31"/>
                <a:gd name="T14" fmla="*/ 16 w 32"/>
                <a:gd name="T15" fmla="*/ 11 h 31"/>
                <a:gd name="T16" fmla="*/ 21 w 32"/>
                <a:gd name="T17" fmla="*/ 16 h 31"/>
                <a:gd name="T18" fmla="*/ 16 w 32"/>
                <a:gd name="T1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1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7" y="31"/>
                    <a:pt x="16" y="31"/>
                  </a:cubicBezTo>
                  <a:cubicBezTo>
                    <a:pt x="25" y="31"/>
                    <a:pt x="32" y="24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1"/>
                  </a:moveTo>
                  <a:cubicBezTo>
                    <a:pt x="13" y="21"/>
                    <a:pt x="11" y="19"/>
                    <a:pt x="11" y="16"/>
                  </a:cubicBezTo>
                  <a:cubicBezTo>
                    <a:pt x="11" y="13"/>
                    <a:pt x="13" y="11"/>
                    <a:pt x="16" y="11"/>
                  </a:cubicBezTo>
                  <a:cubicBezTo>
                    <a:pt x="19" y="11"/>
                    <a:pt x="21" y="13"/>
                    <a:pt x="21" y="16"/>
                  </a:cubicBezTo>
                  <a:cubicBezTo>
                    <a:pt x="21" y="19"/>
                    <a:pt x="19" y="21"/>
                    <a:pt x="16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3472E8FE-89A0-4604-B093-E6590D6A63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7527" y="2747168"/>
              <a:ext cx="107950" cy="106363"/>
            </a:xfrm>
            <a:custGeom>
              <a:avLst/>
              <a:gdLst>
                <a:gd name="T0" fmla="*/ 16 w 32"/>
                <a:gd name="T1" fmla="*/ 0 h 31"/>
                <a:gd name="T2" fmla="*/ 0 w 32"/>
                <a:gd name="T3" fmla="*/ 15 h 31"/>
                <a:gd name="T4" fmla="*/ 16 w 32"/>
                <a:gd name="T5" fmla="*/ 31 h 31"/>
                <a:gd name="T6" fmla="*/ 32 w 32"/>
                <a:gd name="T7" fmla="*/ 15 h 31"/>
                <a:gd name="T8" fmla="*/ 16 w 32"/>
                <a:gd name="T9" fmla="*/ 0 h 31"/>
                <a:gd name="T10" fmla="*/ 16 w 32"/>
                <a:gd name="T11" fmla="*/ 20 h 31"/>
                <a:gd name="T12" fmla="*/ 11 w 32"/>
                <a:gd name="T13" fmla="*/ 15 h 31"/>
                <a:gd name="T14" fmla="*/ 16 w 32"/>
                <a:gd name="T15" fmla="*/ 10 h 31"/>
                <a:gd name="T16" fmla="*/ 21 w 32"/>
                <a:gd name="T17" fmla="*/ 15 h 31"/>
                <a:gd name="T18" fmla="*/ 16 w 32"/>
                <a:gd name="T1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1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1"/>
                    <a:pt x="16" y="31"/>
                  </a:cubicBezTo>
                  <a:cubicBezTo>
                    <a:pt x="25" y="31"/>
                    <a:pt x="32" y="24"/>
                    <a:pt x="32" y="15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0"/>
                  </a:moveTo>
                  <a:cubicBezTo>
                    <a:pt x="13" y="20"/>
                    <a:pt x="11" y="18"/>
                    <a:pt x="11" y="15"/>
                  </a:cubicBezTo>
                  <a:cubicBezTo>
                    <a:pt x="11" y="12"/>
                    <a:pt x="13" y="10"/>
                    <a:pt x="16" y="10"/>
                  </a:cubicBezTo>
                  <a:cubicBezTo>
                    <a:pt x="19" y="10"/>
                    <a:pt x="21" y="12"/>
                    <a:pt x="21" y="15"/>
                  </a:cubicBezTo>
                  <a:cubicBezTo>
                    <a:pt x="21" y="18"/>
                    <a:pt x="19" y="20"/>
                    <a:pt x="1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3EA09AB3-AD0A-4E9F-93AB-4B9D7E1554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7826" y="2747168"/>
              <a:ext cx="388938" cy="392113"/>
            </a:xfrm>
            <a:custGeom>
              <a:avLst/>
              <a:gdLst>
                <a:gd name="T0" fmla="*/ 104 w 114"/>
                <a:gd name="T1" fmla="*/ 42 h 114"/>
                <a:gd name="T2" fmla="*/ 114 w 114"/>
                <a:gd name="T3" fmla="*/ 15 h 114"/>
                <a:gd name="T4" fmla="*/ 83 w 114"/>
                <a:gd name="T5" fmla="*/ 15 h 114"/>
                <a:gd name="T6" fmla="*/ 64 w 114"/>
                <a:gd name="T7" fmla="*/ 43 h 114"/>
                <a:gd name="T8" fmla="*/ 50 w 114"/>
                <a:gd name="T9" fmla="*/ 43 h 114"/>
                <a:gd name="T10" fmla="*/ 31 w 114"/>
                <a:gd name="T11" fmla="*/ 15 h 114"/>
                <a:gd name="T12" fmla="*/ 0 w 114"/>
                <a:gd name="T13" fmla="*/ 15 h 114"/>
                <a:gd name="T14" fmla="*/ 10 w 114"/>
                <a:gd name="T15" fmla="*/ 42 h 114"/>
                <a:gd name="T16" fmla="*/ 10 w 114"/>
                <a:gd name="T17" fmla="*/ 72 h 114"/>
                <a:gd name="T18" fmla="*/ 0 w 114"/>
                <a:gd name="T19" fmla="*/ 99 h 114"/>
                <a:gd name="T20" fmla="*/ 31 w 114"/>
                <a:gd name="T21" fmla="*/ 99 h 114"/>
                <a:gd name="T22" fmla="*/ 20 w 114"/>
                <a:gd name="T23" fmla="*/ 72 h 114"/>
                <a:gd name="T24" fmla="*/ 20 w 114"/>
                <a:gd name="T25" fmla="*/ 42 h 114"/>
                <a:gd name="T26" fmla="*/ 22 w 114"/>
                <a:gd name="T27" fmla="*/ 29 h 114"/>
                <a:gd name="T28" fmla="*/ 41 w 114"/>
                <a:gd name="T29" fmla="*/ 57 h 114"/>
                <a:gd name="T30" fmla="*/ 73 w 114"/>
                <a:gd name="T31" fmla="*/ 57 h 114"/>
                <a:gd name="T32" fmla="*/ 92 w 114"/>
                <a:gd name="T33" fmla="*/ 29 h 114"/>
                <a:gd name="T34" fmla="*/ 94 w 114"/>
                <a:gd name="T35" fmla="*/ 42 h 114"/>
                <a:gd name="T36" fmla="*/ 94 w 114"/>
                <a:gd name="T37" fmla="*/ 72 h 114"/>
                <a:gd name="T38" fmla="*/ 83 w 114"/>
                <a:gd name="T39" fmla="*/ 99 h 114"/>
                <a:gd name="T40" fmla="*/ 114 w 114"/>
                <a:gd name="T41" fmla="*/ 99 h 114"/>
                <a:gd name="T42" fmla="*/ 104 w 114"/>
                <a:gd name="T43" fmla="*/ 72 h 114"/>
                <a:gd name="T44" fmla="*/ 15 w 114"/>
                <a:gd name="T45" fmla="*/ 104 h 114"/>
                <a:gd name="T46" fmla="*/ 15 w 114"/>
                <a:gd name="T47" fmla="*/ 94 h 114"/>
                <a:gd name="T48" fmla="*/ 15 w 114"/>
                <a:gd name="T49" fmla="*/ 104 h 114"/>
                <a:gd name="T50" fmla="*/ 10 w 114"/>
                <a:gd name="T51" fmla="*/ 57 h 114"/>
                <a:gd name="T52" fmla="*/ 20 w 114"/>
                <a:gd name="T53" fmla="*/ 57 h 114"/>
                <a:gd name="T54" fmla="*/ 15 w 114"/>
                <a:gd name="T55" fmla="*/ 20 h 114"/>
                <a:gd name="T56" fmla="*/ 15 w 114"/>
                <a:gd name="T57" fmla="*/ 10 h 114"/>
                <a:gd name="T58" fmla="*/ 15 w 114"/>
                <a:gd name="T59" fmla="*/ 20 h 114"/>
                <a:gd name="T60" fmla="*/ 52 w 114"/>
                <a:gd name="T61" fmla="*/ 57 h 114"/>
                <a:gd name="T62" fmla="*/ 62 w 114"/>
                <a:gd name="T63" fmla="*/ 57 h 114"/>
                <a:gd name="T64" fmla="*/ 99 w 114"/>
                <a:gd name="T65" fmla="*/ 10 h 114"/>
                <a:gd name="T66" fmla="*/ 99 w 114"/>
                <a:gd name="T67" fmla="*/ 20 h 114"/>
                <a:gd name="T68" fmla="*/ 99 w 114"/>
                <a:gd name="T69" fmla="*/ 10 h 114"/>
                <a:gd name="T70" fmla="*/ 99 w 114"/>
                <a:gd name="T71" fmla="*/ 104 h 114"/>
                <a:gd name="T72" fmla="*/ 99 w 114"/>
                <a:gd name="T73" fmla="*/ 94 h 114"/>
                <a:gd name="T74" fmla="*/ 99 w 114"/>
                <a:gd name="T75" fmla="*/ 62 h 114"/>
                <a:gd name="T76" fmla="*/ 99 w 114"/>
                <a:gd name="T77" fmla="*/ 52 h 114"/>
                <a:gd name="T78" fmla="*/ 99 w 114"/>
                <a:gd name="T79" fmla="*/ 6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4" h="114">
                  <a:moveTo>
                    <a:pt x="114" y="57"/>
                  </a:moveTo>
                  <a:cubicBezTo>
                    <a:pt x="114" y="50"/>
                    <a:pt x="110" y="44"/>
                    <a:pt x="104" y="42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10" y="28"/>
                    <a:pt x="114" y="22"/>
                    <a:pt x="114" y="15"/>
                  </a:cubicBezTo>
                  <a:cubicBezTo>
                    <a:pt x="114" y="7"/>
                    <a:pt x="107" y="0"/>
                    <a:pt x="99" y="0"/>
                  </a:cubicBezTo>
                  <a:cubicBezTo>
                    <a:pt x="90" y="0"/>
                    <a:pt x="83" y="7"/>
                    <a:pt x="83" y="15"/>
                  </a:cubicBezTo>
                  <a:cubicBezTo>
                    <a:pt x="83" y="18"/>
                    <a:pt x="84" y="20"/>
                    <a:pt x="85" y="22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2" y="42"/>
                    <a:pt x="59" y="41"/>
                    <a:pt x="57" y="41"/>
                  </a:cubicBezTo>
                  <a:cubicBezTo>
                    <a:pt x="55" y="41"/>
                    <a:pt x="52" y="42"/>
                    <a:pt x="50" y="4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0"/>
                    <a:pt x="31" y="18"/>
                    <a:pt x="31" y="15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2"/>
                    <a:pt x="4" y="28"/>
                    <a:pt x="10" y="3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4" y="44"/>
                    <a:pt x="0" y="50"/>
                    <a:pt x="0" y="57"/>
                  </a:cubicBezTo>
                  <a:cubicBezTo>
                    <a:pt x="0" y="64"/>
                    <a:pt x="4" y="70"/>
                    <a:pt x="10" y="72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4" y="86"/>
                    <a:pt x="0" y="92"/>
                    <a:pt x="0" y="99"/>
                  </a:cubicBezTo>
                  <a:cubicBezTo>
                    <a:pt x="0" y="107"/>
                    <a:pt x="7" y="114"/>
                    <a:pt x="15" y="114"/>
                  </a:cubicBezTo>
                  <a:cubicBezTo>
                    <a:pt x="24" y="114"/>
                    <a:pt x="31" y="107"/>
                    <a:pt x="31" y="99"/>
                  </a:cubicBezTo>
                  <a:cubicBezTo>
                    <a:pt x="31" y="92"/>
                    <a:pt x="27" y="86"/>
                    <a:pt x="20" y="84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7" y="70"/>
                    <a:pt x="31" y="64"/>
                    <a:pt x="31" y="57"/>
                  </a:cubicBezTo>
                  <a:cubicBezTo>
                    <a:pt x="31" y="50"/>
                    <a:pt x="27" y="44"/>
                    <a:pt x="20" y="4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0"/>
                    <a:pt x="22" y="30"/>
                    <a:pt x="22" y="2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52"/>
                    <a:pt x="41" y="55"/>
                    <a:pt x="41" y="57"/>
                  </a:cubicBezTo>
                  <a:cubicBezTo>
                    <a:pt x="41" y="66"/>
                    <a:pt x="48" y="73"/>
                    <a:pt x="57" y="73"/>
                  </a:cubicBezTo>
                  <a:cubicBezTo>
                    <a:pt x="66" y="73"/>
                    <a:pt x="73" y="66"/>
                    <a:pt x="73" y="57"/>
                  </a:cubicBezTo>
                  <a:cubicBezTo>
                    <a:pt x="73" y="55"/>
                    <a:pt x="72" y="52"/>
                    <a:pt x="71" y="50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2" y="30"/>
                    <a:pt x="93" y="30"/>
                    <a:pt x="94" y="30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87" y="44"/>
                    <a:pt x="83" y="50"/>
                    <a:pt x="83" y="57"/>
                  </a:cubicBezTo>
                  <a:cubicBezTo>
                    <a:pt x="83" y="64"/>
                    <a:pt x="87" y="70"/>
                    <a:pt x="94" y="72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87" y="86"/>
                    <a:pt x="83" y="92"/>
                    <a:pt x="83" y="99"/>
                  </a:cubicBezTo>
                  <a:cubicBezTo>
                    <a:pt x="83" y="107"/>
                    <a:pt x="90" y="114"/>
                    <a:pt x="99" y="114"/>
                  </a:cubicBezTo>
                  <a:cubicBezTo>
                    <a:pt x="107" y="114"/>
                    <a:pt x="114" y="107"/>
                    <a:pt x="114" y="99"/>
                  </a:cubicBezTo>
                  <a:cubicBezTo>
                    <a:pt x="114" y="92"/>
                    <a:pt x="110" y="86"/>
                    <a:pt x="104" y="84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10" y="70"/>
                    <a:pt x="114" y="64"/>
                    <a:pt x="114" y="57"/>
                  </a:cubicBezTo>
                  <a:close/>
                  <a:moveTo>
                    <a:pt x="15" y="104"/>
                  </a:moveTo>
                  <a:cubicBezTo>
                    <a:pt x="12" y="104"/>
                    <a:pt x="10" y="102"/>
                    <a:pt x="10" y="99"/>
                  </a:cubicBezTo>
                  <a:cubicBezTo>
                    <a:pt x="10" y="96"/>
                    <a:pt x="12" y="94"/>
                    <a:pt x="15" y="94"/>
                  </a:cubicBezTo>
                  <a:cubicBezTo>
                    <a:pt x="18" y="94"/>
                    <a:pt x="20" y="96"/>
                    <a:pt x="20" y="99"/>
                  </a:cubicBezTo>
                  <a:cubicBezTo>
                    <a:pt x="20" y="102"/>
                    <a:pt x="18" y="104"/>
                    <a:pt x="15" y="104"/>
                  </a:cubicBezTo>
                  <a:close/>
                  <a:moveTo>
                    <a:pt x="15" y="62"/>
                  </a:moveTo>
                  <a:cubicBezTo>
                    <a:pt x="12" y="62"/>
                    <a:pt x="10" y="60"/>
                    <a:pt x="10" y="57"/>
                  </a:cubicBezTo>
                  <a:cubicBezTo>
                    <a:pt x="10" y="54"/>
                    <a:pt x="12" y="52"/>
                    <a:pt x="15" y="52"/>
                  </a:cubicBezTo>
                  <a:cubicBezTo>
                    <a:pt x="18" y="52"/>
                    <a:pt x="20" y="54"/>
                    <a:pt x="20" y="57"/>
                  </a:cubicBezTo>
                  <a:cubicBezTo>
                    <a:pt x="20" y="60"/>
                    <a:pt x="18" y="62"/>
                    <a:pt x="15" y="62"/>
                  </a:cubicBezTo>
                  <a:close/>
                  <a:moveTo>
                    <a:pt x="15" y="20"/>
                  </a:moveTo>
                  <a:cubicBezTo>
                    <a:pt x="12" y="20"/>
                    <a:pt x="10" y="18"/>
                    <a:pt x="10" y="15"/>
                  </a:cubicBezTo>
                  <a:cubicBezTo>
                    <a:pt x="10" y="12"/>
                    <a:pt x="12" y="10"/>
                    <a:pt x="15" y="10"/>
                  </a:cubicBezTo>
                  <a:cubicBezTo>
                    <a:pt x="18" y="10"/>
                    <a:pt x="20" y="12"/>
                    <a:pt x="20" y="15"/>
                  </a:cubicBezTo>
                  <a:cubicBezTo>
                    <a:pt x="20" y="18"/>
                    <a:pt x="18" y="20"/>
                    <a:pt x="15" y="20"/>
                  </a:cubicBezTo>
                  <a:close/>
                  <a:moveTo>
                    <a:pt x="57" y="62"/>
                  </a:moveTo>
                  <a:cubicBezTo>
                    <a:pt x="54" y="62"/>
                    <a:pt x="52" y="60"/>
                    <a:pt x="52" y="57"/>
                  </a:cubicBezTo>
                  <a:cubicBezTo>
                    <a:pt x="52" y="54"/>
                    <a:pt x="54" y="52"/>
                    <a:pt x="57" y="52"/>
                  </a:cubicBezTo>
                  <a:cubicBezTo>
                    <a:pt x="60" y="52"/>
                    <a:pt x="62" y="54"/>
                    <a:pt x="62" y="57"/>
                  </a:cubicBezTo>
                  <a:cubicBezTo>
                    <a:pt x="62" y="60"/>
                    <a:pt x="60" y="62"/>
                    <a:pt x="57" y="62"/>
                  </a:cubicBezTo>
                  <a:close/>
                  <a:moveTo>
                    <a:pt x="99" y="10"/>
                  </a:moveTo>
                  <a:cubicBezTo>
                    <a:pt x="102" y="10"/>
                    <a:pt x="104" y="12"/>
                    <a:pt x="104" y="15"/>
                  </a:cubicBezTo>
                  <a:cubicBezTo>
                    <a:pt x="104" y="18"/>
                    <a:pt x="102" y="20"/>
                    <a:pt x="99" y="20"/>
                  </a:cubicBezTo>
                  <a:cubicBezTo>
                    <a:pt x="96" y="20"/>
                    <a:pt x="94" y="18"/>
                    <a:pt x="94" y="15"/>
                  </a:cubicBezTo>
                  <a:cubicBezTo>
                    <a:pt x="94" y="12"/>
                    <a:pt x="96" y="10"/>
                    <a:pt x="99" y="10"/>
                  </a:cubicBezTo>
                  <a:close/>
                  <a:moveTo>
                    <a:pt x="104" y="99"/>
                  </a:moveTo>
                  <a:cubicBezTo>
                    <a:pt x="104" y="102"/>
                    <a:pt x="102" y="104"/>
                    <a:pt x="99" y="104"/>
                  </a:cubicBezTo>
                  <a:cubicBezTo>
                    <a:pt x="96" y="104"/>
                    <a:pt x="94" y="102"/>
                    <a:pt x="94" y="99"/>
                  </a:cubicBezTo>
                  <a:cubicBezTo>
                    <a:pt x="94" y="96"/>
                    <a:pt x="96" y="94"/>
                    <a:pt x="99" y="94"/>
                  </a:cubicBezTo>
                  <a:cubicBezTo>
                    <a:pt x="102" y="94"/>
                    <a:pt x="104" y="96"/>
                    <a:pt x="104" y="99"/>
                  </a:cubicBezTo>
                  <a:close/>
                  <a:moveTo>
                    <a:pt x="99" y="62"/>
                  </a:moveTo>
                  <a:cubicBezTo>
                    <a:pt x="96" y="62"/>
                    <a:pt x="94" y="60"/>
                    <a:pt x="94" y="57"/>
                  </a:cubicBezTo>
                  <a:cubicBezTo>
                    <a:pt x="94" y="54"/>
                    <a:pt x="96" y="52"/>
                    <a:pt x="99" y="52"/>
                  </a:cubicBezTo>
                  <a:cubicBezTo>
                    <a:pt x="102" y="52"/>
                    <a:pt x="104" y="54"/>
                    <a:pt x="104" y="57"/>
                  </a:cubicBezTo>
                  <a:cubicBezTo>
                    <a:pt x="104" y="60"/>
                    <a:pt x="102" y="62"/>
                    <a:pt x="99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" name="Freeform 33">
            <a:extLst>
              <a:ext uri="{FF2B5EF4-FFF2-40B4-BE49-F238E27FC236}">
                <a16:creationId xmlns:a16="http://schemas.microsoft.com/office/drawing/2014/main" id="{D2187B74-FD30-4E8D-AB6B-CC61549FB159}"/>
              </a:ext>
            </a:extLst>
          </p:cNvPr>
          <p:cNvSpPr>
            <a:spLocks noEditPoints="1"/>
          </p:cNvSpPr>
          <p:nvPr/>
        </p:nvSpPr>
        <p:spPr bwMode="auto">
          <a:xfrm>
            <a:off x="2767242" y="3357545"/>
            <a:ext cx="377084" cy="346388"/>
          </a:xfrm>
          <a:custGeom>
            <a:avLst/>
            <a:gdLst>
              <a:gd name="T0" fmla="*/ 16 w 160"/>
              <a:gd name="T1" fmla="*/ 83 h 146"/>
              <a:gd name="T2" fmla="*/ 0 w 160"/>
              <a:gd name="T3" fmla="*/ 130 h 146"/>
              <a:gd name="T4" fmla="*/ 144 w 160"/>
              <a:gd name="T5" fmla="*/ 146 h 146"/>
              <a:gd name="T6" fmla="*/ 160 w 160"/>
              <a:gd name="T7" fmla="*/ 99 h 146"/>
              <a:gd name="T8" fmla="*/ 150 w 160"/>
              <a:gd name="T9" fmla="*/ 130 h 146"/>
              <a:gd name="T10" fmla="*/ 16 w 160"/>
              <a:gd name="T11" fmla="*/ 136 h 146"/>
              <a:gd name="T12" fmla="*/ 10 w 160"/>
              <a:gd name="T13" fmla="*/ 99 h 146"/>
              <a:gd name="T14" fmla="*/ 144 w 160"/>
              <a:gd name="T15" fmla="*/ 94 h 146"/>
              <a:gd name="T16" fmla="*/ 150 w 160"/>
              <a:gd name="T17" fmla="*/ 130 h 146"/>
              <a:gd name="T18" fmla="*/ 49 w 160"/>
              <a:gd name="T19" fmla="*/ 111 h 146"/>
              <a:gd name="T20" fmla="*/ 42 w 160"/>
              <a:gd name="T21" fmla="*/ 104 h 146"/>
              <a:gd name="T22" fmla="*/ 35 w 160"/>
              <a:gd name="T23" fmla="*/ 104 h 146"/>
              <a:gd name="T24" fmla="*/ 27 w 160"/>
              <a:gd name="T25" fmla="*/ 111 h 146"/>
              <a:gd name="T26" fmla="*/ 27 w 160"/>
              <a:gd name="T27" fmla="*/ 118 h 146"/>
              <a:gd name="T28" fmla="*/ 35 w 160"/>
              <a:gd name="T29" fmla="*/ 126 h 146"/>
              <a:gd name="T30" fmla="*/ 42 w 160"/>
              <a:gd name="T31" fmla="*/ 126 h 146"/>
              <a:gd name="T32" fmla="*/ 49 w 160"/>
              <a:gd name="T33" fmla="*/ 118 h 146"/>
              <a:gd name="T34" fmla="*/ 87 w 160"/>
              <a:gd name="T35" fmla="*/ 115 h 146"/>
              <a:gd name="T36" fmla="*/ 91 w 160"/>
              <a:gd name="T37" fmla="*/ 104 h 146"/>
              <a:gd name="T38" fmla="*/ 80 w 160"/>
              <a:gd name="T39" fmla="*/ 107 h 146"/>
              <a:gd name="T40" fmla="*/ 69 w 160"/>
              <a:gd name="T41" fmla="*/ 104 h 146"/>
              <a:gd name="T42" fmla="*/ 73 w 160"/>
              <a:gd name="T43" fmla="*/ 115 h 146"/>
              <a:gd name="T44" fmla="*/ 69 w 160"/>
              <a:gd name="T45" fmla="*/ 126 h 146"/>
              <a:gd name="T46" fmla="*/ 80 w 160"/>
              <a:gd name="T47" fmla="*/ 122 h 146"/>
              <a:gd name="T48" fmla="*/ 91 w 160"/>
              <a:gd name="T49" fmla="*/ 126 h 146"/>
              <a:gd name="T50" fmla="*/ 87 w 160"/>
              <a:gd name="T51" fmla="*/ 115 h 146"/>
              <a:gd name="T52" fmla="*/ 133 w 160"/>
              <a:gd name="T53" fmla="*/ 111 h 146"/>
              <a:gd name="T54" fmla="*/ 125 w 160"/>
              <a:gd name="T55" fmla="*/ 104 h 146"/>
              <a:gd name="T56" fmla="*/ 118 w 160"/>
              <a:gd name="T57" fmla="*/ 104 h 146"/>
              <a:gd name="T58" fmla="*/ 111 w 160"/>
              <a:gd name="T59" fmla="*/ 111 h 146"/>
              <a:gd name="T60" fmla="*/ 111 w 160"/>
              <a:gd name="T61" fmla="*/ 118 h 146"/>
              <a:gd name="T62" fmla="*/ 118 w 160"/>
              <a:gd name="T63" fmla="*/ 126 h 146"/>
              <a:gd name="T64" fmla="*/ 125 w 160"/>
              <a:gd name="T65" fmla="*/ 126 h 146"/>
              <a:gd name="T66" fmla="*/ 133 w 160"/>
              <a:gd name="T67" fmla="*/ 118 h 146"/>
              <a:gd name="T68" fmla="*/ 106 w 160"/>
              <a:gd name="T69" fmla="*/ 31 h 146"/>
              <a:gd name="T70" fmla="*/ 101 w 160"/>
              <a:gd name="T71" fmla="*/ 21 h 146"/>
              <a:gd name="T72" fmla="*/ 59 w 160"/>
              <a:gd name="T73" fmla="*/ 21 h 146"/>
              <a:gd name="T74" fmla="*/ 54 w 160"/>
              <a:gd name="T75" fmla="*/ 31 h 146"/>
              <a:gd name="T76" fmla="*/ 49 w 160"/>
              <a:gd name="T77" fmla="*/ 68 h 146"/>
              <a:gd name="T78" fmla="*/ 106 w 160"/>
              <a:gd name="T79" fmla="*/ 73 h 146"/>
              <a:gd name="T80" fmla="*/ 111 w 160"/>
              <a:gd name="T81" fmla="*/ 37 h 146"/>
              <a:gd name="T82" fmla="*/ 70 w 160"/>
              <a:gd name="T83" fmla="*/ 21 h 146"/>
              <a:gd name="T84" fmla="*/ 90 w 160"/>
              <a:gd name="T85" fmla="*/ 21 h 146"/>
              <a:gd name="T86" fmla="*/ 70 w 160"/>
              <a:gd name="T87" fmla="*/ 31 h 146"/>
              <a:gd name="T88" fmla="*/ 101 w 160"/>
              <a:gd name="T89" fmla="*/ 63 h 146"/>
              <a:gd name="T90" fmla="*/ 59 w 160"/>
              <a:gd name="T91" fmla="*/ 42 h 146"/>
              <a:gd name="T92" fmla="*/ 101 w 160"/>
              <a:gd name="T93" fmla="*/ 63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146">
                <a:moveTo>
                  <a:pt x="144" y="83"/>
                </a:moveTo>
                <a:cubicBezTo>
                  <a:pt x="16" y="83"/>
                  <a:pt x="16" y="83"/>
                  <a:pt x="16" y="83"/>
                </a:cubicBezTo>
                <a:cubicBezTo>
                  <a:pt x="7" y="83"/>
                  <a:pt x="0" y="91"/>
                  <a:pt x="0" y="99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9"/>
                  <a:pt x="7" y="146"/>
                  <a:pt x="16" y="146"/>
                </a:cubicBezTo>
                <a:cubicBezTo>
                  <a:pt x="144" y="146"/>
                  <a:pt x="144" y="146"/>
                  <a:pt x="144" y="146"/>
                </a:cubicBezTo>
                <a:cubicBezTo>
                  <a:pt x="153" y="146"/>
                  <a:pt x="160" y="139"/>
                  <a:pt x="160" y="130"/>
                </a:cubicBezTo>
                <a:cubicBezTo>
                  <a:pt x="160" y="99"/>
                  <a:pt x="160" y="99"/>
                  <a:pt x="160" y="99"/>
                </a:cubicBezTo>
                <a:cubicBezTo>
                  <a:pt x="160" y="91"/>
                  <a:pt x="153" y="83"/>
                  <a:pt x="144" y="83"/>
                </a:cubicBezTo>
                <a:close/>
                <a:moveTo>
                  <a:pt x="150" y="130"/>
                </a:moveTo>
                <a:cubicBezTo>
                  <a:pt x="150" y="133"/>
                  <a:pt x="147" y="136"/>
                  <a:pt x="144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3" y="136"/>
                  <a:pt x="10" y="133"/>
                  <a:pt x="10" y="130"/>
                </a:cubicBezTo>
                <a:cubicBezTo>
                  <a:pt x="10" y="99"/>
                  <a:pt x="10" y="99"/>
                  <a:pt x="10" y="99"/>
                </a:cubicBezTo>
                <a:cubicBezTo>
                  <a:pt x="10" y="96"/>
                  <a:pt x="13" y="94"/>
                  <a:pt x="16" y="94"/>
                </a:cubicBezTo>
                <a:cubicBezTo>
                  <a:pt x="144" y="94"/>
                  <a:pt x="144" y="94"/>
                  <a:pt x="144" y="94"/>
                </a:cubicBezTo>
                <a:cubicBezTo>
                  <a:pt x="147" y="94"/>
                  <a:pt x="150" y="96"/>
                  <a:pt x="150" y="99"/>
                </a:cubicBezTo>
                <a:lnTo>
                  <a:pt x="150" y="130"/>
                </a:lnTo>
                <a:close/>
                <a:moveTo>
                  <a:pt x="46" y="115"/>
                </a:moveTo>
                <a:cubicBezTo>
                  <a:pt x="49" y="111"/>
                  <a:pt x="49" y="111"/>
                  <a:pt x="49" y="111"/>
                </a:cubicBezTo>
                <a:cubicBezTo>
                  <a:pt x="51" y="109"/>
                  <a:pt x="51" y="106"/>
                  <a:pt x="49" y="104"/>
                </a:cubicBezTo>
                <a:cubicBezTo>
                  <a:pt x="47" y="102"/>
                  <a:pt x="44" y="102"/>
                  <a:pt x="42" y="104"/>
                </a:cubicBezTo>
                <a:cubicBezTo>
                  <a:pt x="38" y="107"/>
                  <a:pt x="38" y="107"/>
                  <a:pt x="38" y="10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3" y="102"/>
                  <a:pt x="29" y="102"/>
                  <a:pt x="27" y="104"/>
                </a:cubicBezTo>
                <a:cubicBezTo>
                  <a:pt x="25" y="106"/>
                  <a:pt x="25" y="109"/>
                  <a:pt x="27" y="111"/>
                </a:cubicBezTo>
                <a:cubicBezTo>
                  <a:pt x="31" y="115"/>
                  <a:pt x="31" y="115"/>
                  <a:pt x="31" y="115"/>
                </a:cubicBezTo>
                <a:cubicBezTo>
                  <a:pt x="27" y="118"/>
                  <a:pt x="27" y="118"/>
                  <a:pt x="27" y="118"/>
                </a:cubicBezTo>
                <a:cubicBezTo>
                  <a:pt x="25" y="121"/>
                  <a:pt x="25" y="124"/>
                  <a:pt x="27" y="126"/>
                </a:cubicBezTo>
                <a:cubicBezTo>
                  <a:pt x="29" y="128"/>
                  <a:pt x="33" y="128"/>
                  <a:pt x="35" y="126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4" y="128"/>
                  <a:pt x="47" y="128"/>
                  <a:pt x="49" y="126"/>
                </a:cubicBezTo>
                <a:cubicBezTo>
                  <a:pt x="51" y="124"/>
                  <a:pt x="51" y="121"/>
                  <a:pt x="49" y="118"/>
                </a:cubicBezTo>
                <a:lnTo>
                  <a:pt x="46" y="115"/>
                </a:lnTo>
                <a:close/>
                <a:moveTo>
                  <a:pt x="87" y="115"/>
                </a:moveTo>
                <a:cubicBezTo>
                  <a:pt x="91" y="111"/>
                  <a:pt x="91" y="111"/>
                  <a:pt x="91" y="111"/>
                </a:cubicBezTo>
                <a:cubicBezTo>
                  <a:pt x="93" y="109"/>
                  <a:pt x="93" y="106"/>
                  <a:pt x="91" y="104"/>
                </a:cubicBezTo>
                <a:cubicBezTo>
                  <a:pt x="89" y="102"/>
                  <a:pt x="86" y="102"/>
                  <a:pt x="84" y="104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74" y="102"/>
                  <a:pt x="71" y="102"/>
                  <a:pt x="69" y="104"/>
                </a:cubicBezTo>
                <a:cubicBezTo>
                  <a:pt x="67" y="106"/>
                  <a:pt x="67" y="109"/>
                  <a:pt x="69" y="111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69" y="118"/>
                  <a:pt x="69" y="118"/>
                  <a:pt x="69" y="118"/>
                </a:cubicBezTo>
                <a:cubicBezTo>
                  <a:pt x="67" y="121"/>
                  <a:pt x="67" y="124"/>
                  <a:pt x="69" y="126"/>
                </a:cubicBezTo>
                <a:cubicBezTo>
                  <a:pt x="71" y="128"/>
                  <a:pt x="74" y="128"/>
                  <a:pt x="76" y="126"/>
                </a:cubicBezTo>
                <a:cubicBezTo>
                  <a:pt x="80" y="122"/>
                  <a:pt x="80" y="122"/>
                  <a:pt x="80" y="122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6" y="128"/>
                  <a:pt x="89" y="128"/>
                  <a:pt x="91" y="126"/>
                </a:cubicBezTo>
                <a:cubicBezTo>
                  <a:pt x="93" y="124"/>
                  <a:pt x="93" y="121"/>
                  <a:pt x="91" y="118"/>
                </a:cubicBezTo>
                <a:lnTo>
                  <a:pt x="87" y="115"/>
                </a:lnTo>
                <a:close/>
                <a:moveTo>
                  <a:pt x="129" y="115"/>
                </a:moveTo>
                <a:cubicBezTo>
                  <a:pt x="133" y="111"/>
                  <a:pt x="133" y="111"/>
                  <a:pt x="133" y="111"/>
                </a:cubicBezTo>
                <a:cubicBezTo>
                  <a:pt x="135" y="109"/>
                  <a:pt x="135" y="106"/>
                  <a:pt x="133" y="104"/>
                </a:cubicBezTo>
                <a:cubicBezTo>
                  <a:pt x="131" y="102"/>
                  <a:pt x="127" y="102"/>
                  <a:pt x="125" y="104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6" y="102"/>
                  <a:pt x="113" y="102"/>
                  <a:pt x="111" y="104"/>
                </a:cubicBezTo>
                <a:cubicBezTo>
                  <a:pt x="109" y="106"/>
                  <a:pt x="109" y="109"/>
                  <a:pt x="111" y="111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09" y="121"/>
                  <a:pt x="109" y="124"/>
                  <a:pt x="111" y="126"/>
                </a:cubicBezTo>
                <a:cubicBezTo>
                  <a:pt x="113" y="128"/>
                  <a:pt x="116" y="128"/>
                  <a:pt x="118" y="126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7" y="128"/>
                  <a:pt x="131" y="128"/>
                  <a:pt x="133" y="126"/>
                </a:cubicBezTo>
                <a:cubicBezTo>
                  <a:pt x="135" y="124"/>
                  <a:pt x="135" y="121"/>
                  <a:pt x="133" y="118"/>
                </a:cubicBezTo>
                <a:lnTo>
                  <a:pt x="129" y="115"/>
                </a:lnTo>
                <a:close/>
                <a:moveTo>
                  <a:pt x="106" y="31"/>
                </a:moveTo>
                <a:cubicBezTo>
                  <a:pt x="101" y="31"/>
                  <a:pt x="101" y="31"/>
                  <a:pt x="101" y="3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9"/>
                  <a:pt x="92" y="0"/>
                  <a:pt x="80" y="0"/>
                </a:cubicBezTo>
                <a:cubicBezTo>
                  <a:pt x="68" y="0"/>
                  <a:pt x="59" y="9"/>
                  <a:pt x="59" y="21"/>
                </a:cubicBezTo>
                <a:cubicBezTo>
                  <a:pt x="59" y="31"/>
                  <a:pt x="59" y="31"/>
                  <a:pt x="59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1" y="31"/>
                  <a:pt x="49" y="34"/>
                  <a:pt x="49" y="37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71"/>
                  <a:pt x="51" y="73"/>
                  <a:pt x="54" y="73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9" y="73"/>
                  <a:pt x="111" y="71"/>
                  <a:pt x="111" y="68"/>
                </a:cubicBezTo>
                <a:cubicBezTo>
                  <a:pt x="111" y="37"/>
                  <a:pt x="111" y="37"/>
                  <a:pt x="111" y="37"/>
                </a:cubicBezTo>
                <a:cubicBezTo>
                  <a:pt x="111" y="34"/>
                  <a:pt x="109" y="31"/>
                  <a:pt x="106" y="31"/>
                </a:cubicBezTo>
                <a:close/>
                <a:moveTo>
                  <a:pt x="70" y="21"/>
                </a:moveTo>
                <a:cubicBezTo>
                  <a:pt x="70" y="15"/>
                  <a:pt x="74" y="10"/>
                  <a:pt x="80" y="10"/>
                </a:cubicBezTo>
                <a:cubicBezTo>
                  <a:pt x="86" y="10"/>
                  <a:pt x="90" y="15"/>
                  <a:pt x="90" y="21"/>
                </a:cubicBezTo>
                <a:cubicBezTo>
                  <a:pt x="90" y="31"/>
                  <a:pt x="90" y="31"/>
                  <a:pt x="90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0" y="21"/>
                  <a:pt x="70" y="21"/>
                  <a:pt x="70" y="21"/>
                </a:cubicBezTo>
                <a:close/>
                <a:moveTo>
                  <a:pt x="101" y="63"/>
                </a:moveTo>
                <a:cubicBezTo>
                  <a:pt x="59" y="63"/>
                  <a:pt x="59" y="63"/>
                  <a:pt x="59" y="63"/>
                </a:cubicBezTo>
                <a:cubicBezTo>
                  <a:pt x="59" y="42"/>
                  <a:pt x="59" y="42"/>
                  <a:pt x="59" y="42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101" y="63"/>
                  <a:pt x="101" y="63"/>
                  <a:pt x="101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4">
            <a:extLst>
              <a:ext uri="{FF2B5EF4-FFF2-40B4-BE49-F238E27FC236}">
                <a16:creationId xmlns:a16="http://schemas.microsoft.com/office/drawing/2014/main" id="{60E028F5-26CD-412F-B1FB-47005B181A33}"/>
              </a:ext>
            </a:extLst>
          </p:cNvPr>
          <p:cNvSpPr>
            <a:spLocks noEditPoints="1"/>
          </p:cNvSpPr>
          <p:nvPr/>
        </p:nvSpPr>
        <p:spPr bwMode="auto">
          <a:xfrm>
            <a:off x="2761182" y="2371716"/>
            <a:ext cx="377084" cy="331044"/>
          </a:xfrm>
          <a:custGeom>
            <a:avLst/>
            <a:gdLst>
              <a:gd name="T0" fmla="*/ 155 w 160"/>
              <a:gd name="T1" fmla="*/ 17 h 139"/>
              <a:gd name="T2" fmla="*/ 140 w 160"/>
              <a:gd name="T3" fmla="*/ 17 h 139"/>
              <a:gd name="T4" fmla="*/ 148 w 160"/>
              <a:gd name="T5" fmla="*/ 9 h 139"/>
              <a:gd name="T6" fmla="*/ 144 w 160"/>
              <a:gd name="T7" fmla="*/ 0 h 139"/>
              <a:gd name="T8" fmla="*/ 134 w 160"/>
              <a:gd name="T9" fmla="*/ 0 h 139"/>
              <a:gd name="T10" fmla="*/ 30 w 160"/>
              <a:gd name="T11" fmla="*/ 0 h 139"/>
              <a:gd name="T12" fmla="*/ 14 w 160"/>
              <a:gd name="T13" fmla="*/ 16 h 139"/>
              <a:gd name="T14" fmla="*/ 14 w 160"/>
              <a:gd name="T15" fmla="*/ 57 h 139"/>
              <a:gd name="T16" fmla="*/ 30 w 160"/>
              <a:gd name="T17" fmla="*/ 73 h 139"/>
              <a:gd name="T18" fmla="*/ 77 w 160"/>
              <a:gd name="T19" fmla="*/ 73 h 139"/>
              <a:gd name="T20" fmla="*/ 77 w 160"/>
              <a:gd name="T21" fmla="*/ 103 h 139"/>
              <a:gd name="T22" fmla="*/ 71 w 160"/>
              <a:gd name="T23" fmla="*/ 108 h 139"/>
              <a:gd name="T24" fmla="*/ 31 w 160"/>
              <a:gd name="T25" fmla="*/ 108 h 139"/>
              <a:gd name="T26" fmla="*/ 5 w 160"/>
              <a:gd name="T27" fmla="*/ 87 h 139"/>
              <a:gd name="T28" fmla="*/ 0 w 160"/>
              <a:gd name="T29" fmla="*/ 92 h 139"/>
              <a:gd name="T30" fmla="*/ 0 w 160"/>
              <a:gd name="T31" fmla="*/ 134 h 139"/>
              <a:gd name="T32" fmla="*/ 5 w 160"/>
              <a:gd name="T33" fmla="*/ 139 h 139"/>
              <a:gd name="T34" fmla="*/ 31 w 160"/>
              <a:gd name="T35" fmla="*/ 118 h 139"/>
              <a:gd name="T36" fmla="*/ 71 w 160"/>
              <a:gd name="T37" fmla="*/ 118 h 139"/>
              <a:gd name="T38" fmla="*/ 87 w 160"/>
              <a:gd name="T39" fmla="*/ 103 h 139"/>
              <a:gd name="T40" fmla="*/ 87 w 160"/>
              <a:gd name="T41" fmla="*/ 73 h 139"/>
              <a:gd name="T42" fmla="*/ 134 w 160"/>
              <a:gd name="T43" fmla="*/ 73 h 139"/>
              <a:gd name="T44" fmla="*/ 139 w 160"/>
              <a:gd name="T45" fmla="*/ 68 h 139"/>
              <a:gd name="T46" fmla="*/ 139 w 160"/>
              <a:gd name="T47" fmla="*/ 59 h 139"/>
              <a:gd name="T48" fmla="*/ 155 w 160"/>
              <a:gd name="T49" fmla="*/ 59 h 139"/>
              <a:gd name="T50" fmla="*/ 160 w 160"/>
              <a:gd name="T51" fmla="*/ 54 h 139"/>
              <a:gd name="T52" fmla="*/ 160 w 160"/>
              <a:gd name="T53" fmla="*/ 23 h 139"/>
              <a:gd name="T54" fmla="*/ 155 w 160"/>
              <a:gd name="T55" fmla="*/ 17 h 139"/>
              <a:gd name="T56" fmla="*/ 10 w 160"/>
              <a:gd name="T57" fmla="*/ 128 h 139"/>
              <a:gd name="T58" fmla="*/ 10 w 160"/>
              <a:gd name="T59" fmla="*/ 98 h 139"/>
              <a:gd name="T60" fmla="*/ 10 w 160"/>
              <a:gd name="T61" fmla="*/ 128 h 139"/>
              <a:gd name="T62" fmla="*/ 129 w 160"/>
              <a:gd name="T63" fmla="*/ 63 h 139"/>
              <a:gd name="T64" fmla="*/ 30 w 160"/>
              <a:gd name="T65" fmla="*/ 63 h 139"/>
              <a:gd name="T66" fmla="*/ 24 w 160"/>
              <a:gd name="T67" fmla="*/ 57 h 139"/>
              <a:gd name="T68" fmla="*/ 24 w 160"/>
              <a:gd name="T69" fmla="*/ 42 h 139"/>
              <a:gd name="T70" fmla="*/ 113 w 160"/>
              <a:gd name="T71" fmla="*/ 42 h 139"/>
              <a:gd name="T72" fmla="*/ 117 w 160"/>
              <a:gd name="T73" fmla="*/ 40 h 139"/>
              <a:gd name="T74" fmla="*/ 129 w 160"/>
              <a:gd name="T75" fmla="*/ 28 h 139"/>
              <a:gd name="T76" fmla="*/ 129 w 160"/>
              <a:gd name="T77" fmla="*/ 63 h 139"/>
              <a:gd name="T78" fmla="*/ 111 w 160"/>
              <a:gd name="T79" fmla="*/ 31 h 139"/>
              <a:gd name="T80" fmla="*/ 24 w 160"/>
              <a:gd name="T81" fmla="*/ 31 h 139"/>
              <a:gd name="T82" fmla="*/ 24 w 160"/>
              <a:gd name="T83" fmla="*/ 16 h 139"/>
              <a:gd name="T84" fmla="*/ 30 w 160"/>
              <a:gd name="T85" fmla="*/ 10 h 139"/>
              <a:gd name="T86" fmla="*/ 132 w 160"/>
              <a:gd name="T87" fmla="*/ 10 h 139"/>
              <a:gd name="T88" fmla="*/ 111 w 160"/>
              <a:gd name="T89" fmla="*/ 31 h 139"/>
              <a:gd name="T90" fmla="*/ 150 w 160"/>
              <a:gd name="T91" fmla="*/ 49 h 139"/>
              <a:gd name="T92" fmla="*/ 139 w 160"/>
              <a:gd name="T93" fmla="*/ 49 h 139"/>
              <a:gd name="T94" fmla="*/ 139 w 160"/>
              <a:gd name="T95" fmla="*/ 28 h 139"/>
              <a:gd name="T96" fmla="*/ 150 w 160"/>
              <a:gd name="T97" fmla="*/ 28 h 139"/>
              <a:gd name="T98" fmla="*/ 150 w 160"/>
              <a:gd name="T99" fmla="*/ 4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39">
                <a:moveTo>
                  <a:pt x="155" y="17"/>
                </a:moveTo>
                <a:cubicBezTo>
                  <a:pt x="140" y="17"/>
                  <a:pt x="140" y="17"/>
                  <a:pt x="140" y="17"/>
                </a:cubicBezTo>
                <a:cubicBezTo>
                  <a:pt x="148" y="9"/>
                  <a:pt x="148" y="9"/>
                  <a:pt x="148" y="9"/>
                </a:cubicBezTo>
                <a:cubicBezTo>
                  <a:pt x="151" y="6"/>
                  <a:pt x="149" y="0"/>
                  <a:pt x="14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1" y="0"/>
                  <a:pt x="14" y="7"/>
                  <a:pt x="14" y="16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66"/>
                  <a:pt x="21" y="73"/>
                  <a:pt x="30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77" y="105"/>
                  <a:pt x="74" y="108"/>
                  <a:pt x="71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28" y="96"/>
                  <a:pt x="18" y="87"/>
                  <a:pt x="5" y="87"/>
                </a:cubicBezTo>
                <a:cubicBezTo>
                  <a:pt x="2" y="87"/>
                  <a:pt x="0" y="89"/>
                  <a:pt x="0" y="92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7"/>
                  <a:pt x="2" y="139"/>
                  <a:pt x="5" y="139"/>
                </a:cubicBezTo>
                <a:cubicBezTo>
                  <a:pt x="18" y="139"/>
                  <a:pt x="28" y="130"/>
                  <a:pt x="31" y="118"/>
                </a:cubicBezTo>
                <a:cubicBezTo>
                  <a:pt x="71" y="118"/>
                  <a:pt x="71" y="118"/>
                  <a:pt x="71" y="118"/>
                </a:cubicBezTo>
                <a:cubicBezTo>
                  <a:pt x="80" y="118"/>
                  <a:pt x="87" y="111"/>
                  <a:pt x="87" y="103"/>
                </a:cubicBezTo>
                <a:cubicBezTo>
                  <a:pt x="87" y="73"/>
                  <a:pt x="87" y="73"/>
                  <a:pt x="87" y="73"/>
                </a:cubicBezTo>
                <a:cubicBezTo>
                  <a:pt x="134" y="73"/>
                  <a:pt x="134" y="73"/>
                  <a:pt x="134" y="73"/>
                </a:cubicBezTo>
                <a:cubicBezTo>
                  <a:pt x="137" y="73"/>
                  <a:pt x="139" y="71"/>
                  <a:pt x="139" y="68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55" y="59"/>
                  <a:pt x="155" y="59"/>
                  <a:pt x="155" y="59"/>
                </a:cubicBezTo>
                <a:cubicBezTo>
                  <a:pt x="158" y="59"/>
                  <a:pt x="160" y="57"/>
                  <a:pt x="160" y="54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0"/>
                  <a:pt x="158" y="17"/>
                  <a:pt x="155" y="17"/>
                </a:cubicBezTo>
                <a:close/>
                <a:moveTo>
                  <a:pt x="10" y="128"/>
                </a:moveTo>
                <a:cubicBezTo>
                  <a:pt x="10" y="98"/>
                  <a:pt x="10" y="98"/>
                  <a:pt x="10" y="98"/>
                </a:cubicBezTo>
                <a:cubicBezTo>
                  <a:pt x="24" y="103"/>
                  <a:pt x="24" y="123"/>
                  <a:pt x="10" y="128"/>
                </a:cubicBezTo>
                <a:close/>
                <a:moveTo>
                  <a:pt x="129" y="63"/>
                </a:moveTo>
                <a:cubicBezTo>
                  <a:pt x="30" y="63"/>
                  <a:pt x="30" y="63"/>
                  <a:pt x="30" y="63"/>
                </a:cubicBezTo>
                <a:cubicBezTo>
                  <a:pt x="27" y="63"/>
                  <a:pt x="24" y="60"/>
                  <a:pt x="24" y="57"/>
                </a:cubicBezTo>
                <a:cubicBezTo>
                  <a:pt x="24" y="42"/>
                  <a:pt x="24" y="42"/>
                  <a:pt x="24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4" y="42"/>
                  <a:pt x="116" y="41"/>
                  <a:pt x="117" y="40"/>
                </a:cubicBezTo>
                <a:cubicBezTo>
                  <a:pt x="129" y="28"/>
                  <a:pt x="129" y="28"/>
                  <a:pt x="129" y="28"/>
                </a:cubicBezTo>
                <a:lnTo>
                  <a:pt x="129" y="63"/>
                </a:lnTo>
                <a:close/>
                <a:moveTo>
                  <a:pt x="111" y="31"/>
                </a:moveTo>
                <a:cubicBezTo>
                  <a:pt x="24" y="31"/>
                  <a:pt x="24" y="31"/>
                  <a:pt x="24" y="31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3"/>
                  <a:pt x="27" y="10"/>
                  <a:pt x="30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29" y="13"/>
                  <a:pt x="113" y="29"/>
                  <a:pt x="111" y="31"/>
                </a:cubicBezTo>
                <a:close/>
                <a:moveTo>
                  <a:pt x="150" y="49"/>
                </a:moveTo>
                <a:cubicBezTo>
                  <a:pt x="139" y="49"/>
                  <a:pt x="139" y="49"/>
                  <a:pt x="139" y="49"/>
                </a:cubicBezTo>
                <a:cubicBezTo>
                  <a:pt x="139" y="28"/>
                  <a:pt x="139" y="28"/>
                  <a:pt x="139" y="28"/>
                </a:cubicBezTo>
                <a:cubicBezTo>
                  <a:pt x="150" y="28"/>
                  <a:pt x="150" y="28"/>
                  <a:pt x="150" y="28"/>
                </a:cubicBezTo>
                <a:lnTo>
                  <a:pt x="150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35">
            <a:extLst>
              <a:ext uri="{FF2B5EF4-FFF2-40B4-BE49-F238E27FC236}">
                <a16:creationId xmlns:a16="http://schemas.microsoft.com/office/drawing/2014/main" id="{9CDCEFE0-C301-4004-8F45-B9661DE54CC4}"/>
              </a:ext>
            </a:extLst>
          </p:cNvPr>
          <p:cNvSpPr>
            <a:spLocks noEditPoints="1"/>
          </p:cNvSpPr>
          <p:nvPr/>
        </p:nvSpPr>
        <p:spPr bwMode="auto">
          <a:xfrm>
            <a:off x="2772077" y="4379528"/>
            <a:ext cx="377084" cy="292676"/>
          </a:xfrm>
          <a:custGeom>
            <a:avLst/>
            <a:gdLst>
              <a:gd name="T0" fmla="*/ 80 w 160"/>
              <a:gd name="T1" fmla="*/ 52 h 123"/>
              <a:gd name="T2" fmla="*/ 54 w 160"/>
              <a:gd name="T3" fmla="*/ 78 h 123"/>
              <a:gd name="T4" fmla="*/ 80 w 160"/>
              <a:gd name="T5" fmla="*/ 104 h 123"/>
              <a:gd name="T6" fmla="*/ 106 w 160"/>
              <a:gd name="T7" fmla="*/ 78 h 123"/>
              <a:gd name="T8" fmla="*/ 80 w 160"/>
              <a:gd name="T9" fmla="*/ 52 h 123"/>
              <a:gd name="T10" fmla="*/ 80 w 160"/>
              <a:gd name="T11" fmla="*/ 94 h 123"/>
              <a:gd name="T12" fmla="*/ 64 w 160"/>
              <a:gd name="T13" fmla="*/ 78 h 123"/>
              <a:gd name="T14" fmla="*/ 80 w 160"/>
              <a:gd name="T15" fmla="*/ 63 h 123"/>
              <a:gd name="T16" fmla="*/ 96 w 160"/>
              <a:gd name="T17" fmla="*/ 78 h 123"/>
              <a:gd name="T18" fmla="*/ 80 w 160"/>
              <a:gd name="T19" fmla="*/ 94 h 123"/>
              <a:gd name="T20" fmla="*/ 80 w 160"/>
              <a:gd name="T21" fmla="*/ 73 h 123"/>
              <a:gd name="T22" fmla="*/ 85 w 160"/>
              <a:gd name="T23" fmla="*/ 78 h 123"/>
              <a:gd name="T24" fmla="*/ 80 w 160"/>
              <a:gd name="T25" fmla="*/ 83 h 123"/>
              <a:gd name="T26" fmla="*/ 75 w 160"/>
              <a:gd name="T27" fmla="*/ 78 h 123"/>
              <a:gd name="T28" fmla="*/ 80 w 160"/>
              <a:gd name="T29" fmla="*/ 73 h 123"/>
              <a:gd name="T30" fmla="*/ 155 w 160"/>
              <a:gd name="T31" fmla="*/ 0 h 123"/>
              <a:gd name="T32" fmla="*/ 5 w 160"/>
              <a:gd name="T33" fmla="*/ 0 h 123"/>
              <a:gd name="T34" fmla="*/ 0 w 160"/>
              <a:gd name="T35" fmla="*/ 5 h 123"/>
              <a:gd name="T36" fmla="*/ 0 w 160"/>
              <a:gd name="T37" fmla="*/ 26 h 123"/>
              <a:gd name="T38" fmla="*/ 12 w 160"/>
              <a:gd name="T39" fmla="*/ 41 h 123"/>
              <a:gd name="T40" fmla="*/ 12 w 160"/>
              <a:gd name="T41" fmla="*/ 56 h 123"/>
              <a:gd name="T42" fmla="*/ 80 w 160"/>
              <a:gd name="T43" fmla="*/ 123 h 123"/>
              <a:gd name="T44" fmla="*/ 148 w 160"/>
              <a:gd name="T45" fmla="*/ 56 h 123"/>
              <a:gd name="T46" fmla="*/ 148 w 160"/>
              <a:gd name="T47" fmla="*/ 41 h 123"/>
              <a:gd name="T48" fmla="*/ 160 w 160"/>
              <a:gd name="T49" fmla="*/ 26 h 123"/>
              <a:gd name="T50" fmla="*/ 160 w 160"/>
              <a:gd name="T51" fmla="*/ 5 h 123"/>
              <a:gd name="T52" fmla="*/ 155 w 160"/>
              <a:gd name="T53" fmla="*/ 0 h 123"/>
              <a:gd name="T54" fmla="*/ 33 w 160"/>
              <a:gd name="T55" fmla="*/ 89 h 123"/>
              <a:gd name="T56" fmla="*/ 23 w 160"/>
              <a:gd name="T57" fmla="*/ 56 h 123"/>
              <a:gd name="T58" fmla="*/ 23 w 160"/>
              <a:gd name="T59" fmla="*/ 42 h 123"/>
              <a:gd name="T60" fmla="*/ 33 w 160"/>
              <a:gd name="T61" fmla="*/ 42 h 123"/>
              <a:gd name="T62" fmla="*/ 33 w 160"/>
              <a:gd name="T63" fmla="*/ 89 h 123"/>
              <a:gd name="T64" fmla="*/ 117 w 160"/>
              <a:gd name="T65" fmla="*/ 100 h 123"/>
              <a:gd name="T66" fmla="*/ 80 w 160"/>
              <a:gd name="T67" fmla="*/ 113 h 123"/>
              <a:gd name="T68" fmla="*/ 43 w 160"/>
              <a:gd name="T69" fmla="*/ 100 h 123"/>
              <a:gd name="T70" fmla="*/ 43 w 160"/>
              <a:gd name="T71" fmla="*/ 42 h 123"/>
              <a:gd name="T72" fmla="*/ 117 w 160"/>
              <a:gd name="T73" fmla="*/ 42 h 123"/>
              <a:gd name="T74" fmla="*/ 117 w 160"/>
              <a:gd name="T75" fmla="*/ 100 h 123"/>
              <a:gd name="T76" fmla="*/ 137 w 160"/>
              <a:gd name="T77" fmla="*/ 56 h 123"/>
              <a:gd name="T78" fmla="*/ 127 w 160"/>
              <a:gd name="T79" fmla="*/ 89 h 123"/>
              <a:gd name="T80" fmla="*/ 127 w 160"/>
              <a:gd name="T81" fmla="*/ 42 h 123"/>
              <a:gd name="T82" fmla="*/ 137 w 160"/>
              <a:gd name="T83" fmla="*/ 42 h 123"/>
              <a:gd name="T84" fmla="*/ 137 w 160"/>
              <a:gd name="T85" fmla="*/ 56 h 123"/>
              <a:gd name="T86" fmla="*/ 150 w 160"/>
              <a:gd name="T87" fmla="*/ 26 h 123"/>
              <a:gd name="T88" fmla="*/ 144 w 160"/>
              <a:gd name="T89" fmla="*/ 31 h 123"/>
              <a:gd name="T90" fmla="*/ 16 w 160"/>
              <a:gd name="T91" fmla="*/ 31 h 123"/>
              <a:gd name="T92" fmla="*/ 10 w 160"/>
              <a:gd name="T93" fmla="*/ 26 h 123"/>
              <a:gd name="T94" fmla="*/ 10 w 160"/>
              <a:gd name="T95" fmla="*/ 10 h 123"/>
              <a:gd name="T96" fmla="*/ 150 w 160"/>
              <a:gd name="T97" fmla="*/ 10 h 123"/>
              <a:gd name="T98" fmla="*/ 150 w 160"/>
              <a:gd name="T99" fmla="*/ 2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23">
                <a:moveTo>
                  <a:pt x="80" y="52"/>
                </a:moveTo>
                <a:cubicBezTo>
                  <a:pt x="66" y="52"/>
                  <a:pt x="54" y="64"/>
                  <a:pt x="54" y="78"/>
                </a:cubicBezTo>
                <a:cubicBezTo>
                  <a:pt x="54" y="93"/>
                  <a:pt x="66" y="104"/>
                  <a:pt x="80" y="104"/>
                </a:cubicBezTo>
                <a:cubicBezTo>
                  <a:pt x="94" y="104"/>
                  <a:pt x="106" y="93"/>
                  <a:pt x="106" y="78"/>
                </a:cubicBezTo>
                <a:cubicBezTo>
                  <a:pt x="106" y="64"/>
                  <a:pt x="94" y="52"/>
                  <a:pt x="80" y="52"/>
                </a:cubicBezTo>
                <a:close/>
                <a:moveTo>
                  <a:pt x="80" y="94"/>
                </a:moveTo>
                <a:cubicBezTo>
                  <a:pt x="71" y="94"/>
                  <a:pt x="64" y="87"/>
                  <a:pt x="64" y="78"/>
                </a:cubicBezTo>
                <a:cubicBezTo>
                  <a:pt x="64" y="70"/>
                  <a:pt x="71" y="63"/>
                  <a:pt x="80" y="63"/>
                </a:cubicBezTo>
                <a:cubicBezTo>
                  <a:pt x="89" y="63"/>
                  <a:pt x="96" y="70"/>
                  <a:pt x="96" y="78"/>
                </a:cubicBezTo>
                <a:cubicBezTo>
                  <a:pt x="96" y="87"/>
                  <a:pt x="89" y="94"/>
                  <a:pt x="80" y="94"/>
                </a:cubicBezTo>
                <a:close/>
                <a:moveTo>
                  <a:pt x="80" y="73"/>
                </a:moveTo>
                <a:cubicBezTo>
                  <a:pt x="83" y="73"/>
                  <a:pt x="85" y="75"/>
                  <a:pt x="85" y="78"/>
                </a:cubicBezTo>
                <a:cubicBezTo>
                  <a:pt x="85" y="81"/>
                  <a:pt x="83" y="83"/>
                  <a:pt x="80" y="83"/>
                </a:cubicBezTo>
                <a:cubicBezTo>
                  <a:pt x="77" y="83"/>
                  <a:pt x="75" y="81"/>
                  <a:pt x="75" y="78"/>
                </a:cubicBezTo>
                <a:cubicBezTo>
                  <a:pt x="75" y="75"/>
                  <a:pt x="77" y="73"/>
                  <a:pt x="80" y="73"/>
                </a:cubicBezTo>
                <a:close/>
                <a:moveTo>
                  <a:pt x="15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4"/>
                  <a:pt x="5" y="40"/>
                  <a:pt x="12" y="41"/>
                </a:cubicBezTo>
                <a:cubicBezTo>
                  <a:pt x="12" y="56"/>
                  <a:pt x="12" y="56"/>
                  <a:pt x="12" y="56"/>
                </a:cubicBezTo>
                <a:cubicBezTo>
                  <a:pt x="12" y="93"/>
                  <a:pt x="43" y="123"/>
                  <a:pt x="80" y="123"/>
                </a:cubicBezTo>
                <a:cubicBezTo>
                  <a:pt x="117" y="123"/>
                  <a:pt x="148" y="93"/>
                  <a:pt x="148" y="56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55" y="40"/>
                  <a:pt x="160" y="34"/>
                  <a:pt x="160" y="26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8" y="0"/>
                  <a:pt x="155" y="0"/>
                </a:cubicBezTo>
                <a:close/>
                <a:moveTo>
                  <a:pt x="33" y="89"/>
                </a:moveTo>
                <a:cubicBezTo>
                  <a:pt x="26" y="79"/>
                  <a:pt x="23" y="68"/>
                  <a:pt x="23" y="56"/>
                </a:cubicBezTo>
                <a:cubicBezTo>
                  <a:pt x="23" y="42"/>
                  <a:pt x="23" y="42"/>
                  <a:pt x="23" y="42"/>
                </a:cubicBezTo>
                <a:cubicBezTo>
                  <a:pt x="33" y="42"/>
                  <a:pt x="33" y="42"/>
                  <a:pt x="33" y="42"/>
                </a:cubicBezTo>
                <a:lnTo>
                  <a:pt x="33" y="89"/>
                </a:lnTo>
                <a:close/>
                <a:moveTo>
                  <a:pt x="117" y="100"/>
                </a:moveTo>
                <a:cubicBezTo>
                  <a:pt x="107" y="108"/>
                  <a:pt x="94" y="113"/>
                  <a:pt x="80" y="113"/>
                </a:cubicBezTo>
                <a:cubicBezTo>
                  <a:pt x="66" y="113"/>
                  <a:pt x="53" y="108"/>
                  <a:pt x="43" y="100"/>
                </a:cubicBezTo>
                <a:cubicBezTo>
                  <a:pt x="43" y="42"/>
                  <a:pt x="43" y="42"/>
                  <a:pt x="43" y="42"/>
                </a:cubicBezTo>
                <a:cubicBezTo>
                  <a:pt x="117" y="42"/>
                  <a:pt x="117" y="42"/>
                  <a:pt x="117" y="42"/>
                </a:cubicBezTo>
                <a:lnTo>
                  <a:pt x="117" y="100"/>
                </a:lnTo>
                <a:close/>
                <a:moveTo>
                  <a:pt x="137" y="56"/>
                </a:moveTo>
                <a:cubicBezTo>
                  <a:pt x="137" y="68"/>
                  <a:pt x="134" y="79"/>
                  <a:pt x="127" y="89"/>
                </a:cubicBezTo>
                <a:cubicBezTo>
                  <a:pt x="127" y="42"/>
                  <a:pt x="127" y="42"/>
                  <a:pt x="127" y="42"/>
                </a:cubicBezTo>
                <a:cubicBezTo>
                  <a:pt x="137" y="42"/>
                  <a:pt x="137" y="42"/>
                  <a:pt x="137" y="42"/>
                </a:cubicBezTo>
                <a:lnTo>
                  <a:pt x="137" y="56"/>
                </a:lnTo>
                <a:close/>
                <a:moveTo>
                  <a:pt x="150" y="26"/>
                </a:moveTo>
                <a:cubicBezTo>
                  <a:pt x="150" y="29"/>
                  <a:pt x="147" y="31"/>
                  <a:pt x="144" y="31"/>
                </a:cubicBezTo>
                <a:cubicBezTo>
                  <a:pt x="143" y="31"/>
                  <a:pt x="17" y="31"/>
                  <a:pt x="16" y="31"/>
                </a:cubicBezTo>
                <a:cubicBezTo>
                  <a:pt x="13" y="31"/>
                  <a:pt x="10" y="29"/>
                  <a:pt x="10" y="26"/>
                </a:cubicBezTo>
                <a:cubicBezTo>
                  <a:pt x="10" y="10"/>
                  <a:pt x="10" y="10"/>
                  <a:pt x="10" y="10"/>
                </a:cubicBezTo>
                <a:cubicBezTo>
                  <a:pt x="150" y="10"/>
                  <a:pt x="150" y="10"/>
                  <a:pt x="150" y="10"/>
                </a:cubicBezTo>
                <a:cubicBezTo>
                  <a:pt x="150" y="26"/>
                  <a:pt x="150" y="26"/>
                  <a:pt x="150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6">
            <a:extLst>
              <a:ext uri="{FF2B5EF4-FFF2-40B4-BE49-F238E27FC236}">
                <a16:creationId xmlns:a16="http://schemas.microsoft.com/office/drawing/2014/main" id="{6039AD1E-282D-4938-9E15-EFEC9A38C4AF}"/>
              </a:ext>
            </a:extLst>
          </p:cNvPr>
          <p:cNvSpPr>
            <a:spLocks noEditPoints="1"/>
          </p:cNvSpPr>
          <p:nvPr/>
        </p:nvSpPr>
        <p:spPr bwMode="auto">
          <a:xfrm>
            <a:off x="2825961" y="5331678"/>
            <a:ext cx="270754" cy="380368"/>
          </a:xfrm>
          <a:custGeom>
            <a:avLst/>
            <a:gdLst>
              <a:gd name="T0" fmla="*/ 57 w 115"/>
              <a:gd name="T1" fmla="*/ 31 h 160"/>
              <a:gd name="T2" fmla="*/ 31 w 115"/>
              <a:gd name="T3" fmla="*/ 57 h 160"/>
              <a:gd name="T4" fmla="*/ 57 w 115"/>
              <a:gd name="T5" fmla="*/ 83 h 160"/>
              <a:gd name="T6" fmla="*/ 83 w 115"/>
              <a:gd name="T7" fmla="*/ 57 h 160"/>
              <a:gd name="T8" fmla="*/ 57 w 115"/>
              <a:gd name="T9" fmla="*/ 31 h 160"/>
              <a:gd name="T10" fmla="*/ 57 w 115"/>
              <a:gd name="T11" fmla="*/ 73 h 160"/>
              <a:gd name="T12" fmla="*/ 42 w 115"/>
              <a:gd name="T13" fmla="*/ 57 h 160"/>
              <a:gd name="T14" fmla="*/ 57 w 115"/>
              <a:gd name="T15" fmla="*/ 42 h 160"/>
              <a:gd name="T16" fmla="*/ 73 w 115"/>
              <a:gd name="T17" fmla="*/ 57 h 160"/>
              <a:gd name="T18" fmla="*/ 57 w 115"/>
              <a:gd name="T19" fmla="*/ 73 h 160"/>
              <a:gd name="T20" fmla="*/ 89 w 115"/>
              <a:gd name="T21" fmla="*/ 129 h 160"/>
              <a:gd name="T22" fmla="*/ 73 w 115"/>
              <a:gd name="T23" fmla="*/ 129 h 160"/>
              <a:gd name="T24" fmla="*/ 73 w 115"/>
              <a:gd name="T25" fmla="*/ 113 h 160"/>
              <a:gd name="T26" fmla="*/ 115 w 115"/>
              <a:gd name="T27" fmla="*/ 57 h 160"/>
              <a:gd name="T28" fmla="*/ 57 w 115"/>
              <a:gd name="T29" fmla="*/ 0 h 160"/>
              <a:gd name="T30" fmla="*/ 0 w 115"/>
              <a:gd name="T31" fmla="*/ 57 h 160"/>
              <a:gd name="T32" fmla="*/ 42 w 115"/>
              <a:gd name="T33" fmla="*/ 113 h 160"/>
              <a:gd name="T34" fmla="*/ 42 w 115"/>
              <a:gd name="T35" fmla="*/ 129 h 160"/>
              <a:gd name="T36" fmla="*/ 26 w 115"/>
              <a:gd name="T37" fmla="*/ 129 h 160"/>
              <a:gd name="T38" fmla="*/ 10 w 115"/>
              <a:gd name="T39" fmla="*/ 144 h 160"/>
              <a:gd name="T40" fmla="*/ 10 w 115"/>
              <a:gd name="T41" fmla="*/ 155 h 160"/>
              <a:gd name="T42" fmla="*/ 16 w 115"/>
              <a:gd name="T43" fmla="*/ 160 h 160"/>
              <a:gd name="T44" fmla="*/ 99 w 115"/>
              <a:gd name="T45" fmla="*/ 160 h 160"/>
              <a:gd name="T46" fmla="*/ 104 w 115"/>
              <a:gd name="T47" fmla="*/ 155 h 160"/>
              <a:gd name="T48" fmla="*/ 104 w 115"/>
              <a:gd name="T49" fmla="*/ 144 h 160"/>
              <a:gd name="T50" fmla="*/ 89 w 115"/>
              <a:gd name="T51" fmla="*/ 129 h 160"/>
              <a:gd name="T52" fmla="*/ 10 w 115"/>
              <a:gd name="T53" fmla="*/ 57 h 160"/>
              <a:gd name="T54" fmla="*/ 57 w 115"/>
              <a:gd name="T55" fmla="*/ 10 h 160"/>
              <a:gd name="T56" fmla="*/ 104 w 115"/>
              <a:gd name="T57" fmla="*/ 57 h 160"/>
              <a:gd name="T58" fmla="*/ 57 w 115"/>
              <a:gd name="T59" fmla="*/ 104 h 160"/>
              <a:gd name="T60" fmla="*/ 10 w 115"/>
              <a:gd name="T61" fmla="*/ 57 h 160"/>
              <a:gd name="T62" fmla="*/ 63 w 115"/>
              <a:gd name="T63" fmla="*/ 115 h 160"/>
              <a:gd name="T64" fmla="*/ 63 w 115"/>
              <a:gd name="T65" fmla="*/ 129 h 160"/>
              <a:gd name="T66" fmla="*/ 52 w 115"/>
              <a:gd name="T67" fmla="*/ 129 h 160"/>
              <a:gd name="T68" fmla="*/ 52 w 115"/>
              <a:gd name="T69" fmla="*/ 115 h 160"/>
              <a:gd name="T70" fmla="*/ 57 w 115"/>
              <a:gd name="T71" fmla="*/ 115 h 160"/>
              <a:gd name="T72" fmla="*/ 63 w 115"/>
              <a:gd name="T73" fmla="*/ 115 h 160"/>
              <a:gd name="T74" fmla="*/ 94 w 115"/>
              <a:gd name="T75" fmla="*/ 150 h 160"/>
              <a:gd name="T76" fmla="*/ 21 w 115"/>
              <a:gd name="T77" fmla="*/ 150 h 160"/>
              <a:gd name="T78" fmla="*/ 21 w 115"/>
              <a:gd name="T79" fmla="*/ 144 h 160"/>
              <a:gd name="T80" fmla="*/ 26 w 115"/>
              <a:gd name="T81" fmla="*/ 139 h 160"/>
              <a:gd name="T82" fmla="*/ 89 w 115"/>
              <a:gd name="T83" fmla="*/ 139 h 160"/>
              <a:gd name="T84" fmla="*/ 94 w 115"/>
              <a:gd name="T85" fmla="*/ 144 h 160"/>
              <a:gd name="T86" fmla="*/ 94 w 115"/>
              <a:gd name="T87" fmla="*/ 150 h 160"/>
              <a:gd name="T88" fmla="*/ 57 w 115"/>
              <a:gd name="T89" fmla="*/ 52 h 160"/>
              <a:gd name="T90" fmla="*/ 63 w 115"/>
              <a:gd name="T91" fmla="*/ 57 h 160"/>
              <a:gd name="T92" fmla="*/ 57 w 115"/>
              <a:gd name="T93" fmla="*/ 63 h 160"/>
              <a:gd name="T94" fmla="*/ 52 w 115"/>
              <a:gd name="T95" fmla="*/ 57 h 160"/>
              <a:gd name="T96" fmla="*/ 57 w 115"/>
              <a:gd name="T97" fmla="*/ 5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5" h="160">
                <a:moveTo>
                  <a:pt x="57" y="31"/>
                </a:moveTo>
                <a:cubicBezTo>
                  <a:pt x="43" y="31"/>
                  <a:pt x="31" y="43"/>
                  <a:pt x="31" y="57"/>
                </a:cubicBezTo>
                <a:cubicBezTo>
                  <a:pt x="31" y="72"/>
                  <a:pt x="43" y="83"/>
                  <a:pt x="57" y="83"/>
                </a:cubicBezTo>
                <a:cubicBezTo>
                  <a:pt x="72" y="83"/>
                  <a:pt x="83" y="72"/>
                  <a:pt x="83" y="57"/>
                </a:cubicBezTo>
                <a:cubicBezTo>
                  <a:pt x="83" y="43"/>
                  <a:pt x="72" y="31"/>
                  <a:pt x="57" y="31"/>
                </a:cubicBezTo>
                <a:close/>
                <a:moveTo>
                  <a:pt x="57" y="73"/>
                </a:moveTo>
                <a:cubicBezTo>
                  <a:pt x="49" y="73"/>
                  <a:pt x="42" y="66"/>
                  <a:pt x="42" y="57"/>
                </a:cubicBezTo>
                <a:cubicBezTo>
                  <a:pt x="42" y="49"/>
                  <a:pt x="49" y="42"/>
                  <a:pt x="57" y="42"/>
                </a:cubicBezTo>
                <a:cubicBezTo>
                  <a:pt x="66" y="42"/>
                  <a:pt x="73" y="49"/>
                  <a:pt x="73" y="57"/>
                </a:cubicBezTo>
                <a:cubicBezTo>
                  <a:pt x="73" y="66"/>
                  <a:pt x="66" y="73"/>
                  <a:pt x="57" y="73"/>
                </a:cubicBezTo>
                <a:close/>
                <a:moveTo>
                  <a:pt x="89" y="129"/>
                </a:moveTo>
                <a:cubicBezTo>
                  <a:pt x="73" y="129"/>
                  <a:pt x="73" y="129"/>
                  <a:pt x="73" y="129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97" y="106"/>
                  <a:pt x="115" y="84"/>
                  <a:pt x="115" y="57"/>
                </a:cubicBezTo>
                <a:cubicBezTo>
                  <a:pt x="115" y="26"/>
                  <a:pt x="89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4"/>
                  <a:pt x="18" y="106"/>
                  <a:pt x="42" y="113"/>
                </a:cubicBezTo>
                <a:cubicBezTo>
                  <a:pt x="42" y="129"/>
                  <a:pt x="42" y="129"/>
                  <a:pt x="42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17" y="129"/>
                  <a:pt x="10" y="136"/>
                  <a:pt x="10" y="144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10" y="158"/>
                  <a:pt x="13" y="160"/>
                  <a:pt x="16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2" y="160"/>
                  <a:pt x="104" y="158"/>
                  <a:pt x="104" y="155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136"/>
                  <a:pt x="97" y="129"/>
                  <a:pt x="89" y="129"/>
                </a:cubicBezTo>
                <a:close/>
                <a:moveTo>
                  <a:pt x="10" y="57"/>
                </a:moveTo>
                <a:cubicBezTo>
                  <a:pt x="10" y="32"/>
                  <a:pt x="31" y="10"/>
                  <a:pt x="57" y="10"/>
                </a:cubicBezTo>
                <a:cubicBezTo>
                  <a:pt x="83" y="10"/>
                  <a:pt x="104" y="32"/>
                  <a:pt x="104" y="57"/>
                </a:cubicBezTo>
                <a:cubicBezTo>
                  <a:pt x="104" y="83"/>
                  <a:pt x="83" y="104"/>
                  <a:pt x="57" y="104"/>
                </a:cubicBezTo>
                <a:cubicBezTo>
                  <a:pt x="31" y="104"/>
                  <a:pt x="10" y="83"/>
                  <a:pt x="10" y="57"/>
                </a:cubicBezTo>
                <a:close/>
                <a:moveTo>
                  <a:pt x="63" y="115"/>
                </a:moveTo>
                <a:cubicBezTo>
                  <a:pt x="63" y="129"/>
                  <a:pt x="63" y="129"/>
                  <a:pt x="63" y="129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5"/>
                  <a:pt x="56" y="115"/>
                  <a:pt x="57" y="115"/>
                </a:cubicBezTo>
                <a:cubicBezTo>
                  <a:pt x="59" y="115"/>
                  <a:pt x="61" y="115"/>
                  <a:pt x="63" y="115"/>
                </a:cubicBezTo>
                <a:close/>
                <a:moveTo>
                  <a:pt x="94" y="150"/>
                </a:moveTo>
                <a:cubicBezTo>
                  <a:pt x="21" y="150"/>
                  <a:pt x="21" y="150"/>
                  <a:pt x="21" y="150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1" y="141"/>
                  <a:pt x="23" y="139"/>
                  <a:pt x="26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92" y="139"/>
                  <a:pt x="94" y="141"/>
                  <a:pt x="94" y="144"/>
                </a:cubicBezTo>
                <a:lnTo>
                  <a:pt x="94" y="150"/>
                </a:lnTo>
                <a:close/>
                <a:moveTo>
                  <a:pt x="57" y="52"/>
                </a:moveTo>
                <a:cubicBezTo>
                  <a:pt x="60" y="52"/>
                  <a:pt x="63" y="55"/>
                  <a:pt x="63" y="57"/>
                </a:cubicBezTo>
                <a:cubicBezTo>
                  <a:pt x="63" y="60"/>
                  <a:pt x="60" y="63"/>
                  <a:pt x="57" y="63"/>
                </a:cubicBezTo>
                <a:cubicBezTo>
                  <a:pt x="55" y="63"/>
                  <a:pt x="52" y="60"/>
                  <a:pt x="52" y="57"/>
                </a:cubicBezTo>
                <a:cubicBezTo>
                  <a:pt x="52" y="55"/>
                  <a:pt x="55" y="52"/>
                  <a:pt x="57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2">
            <a:extLst>
              <a:ext uri="{FF2B5EF4-FFF2-40B4-BE49-F238E27FC236}">
                <a16:creationId xmlns:a16="http://schemas.microsoft.com/office/drawing/2014/main" id="{BDF09756-CB50-48AB-AEFB-9D76C4002282}"/>
              </a:ext>
            </a:extLst>
          </p:cNvPr>
          <p:cNvSpPr>
            <a:spLocks noEditPoints="1"/>
          </p:cNvSpPr>
          <p:nvPr/>
        </p:nvSpPr>
        <p:spPr bwMode="auto">
          <a:xfrm>
            <a:off x="3776282" y="1327763"/>
            <a:ext cx="346388" cy="380370"/>
          </a:xfrm>
          <a:custGeom>
            <a:avLst/>
            <a:gdLst>
              <a:gd name="T0" fmla="*/ 126 w 147"/>
              <a:gd name="T1" fmla="*/ 98 h 160"/>
              <a:gd name="T2" fmla="*/ 126 w 147"/>
              <a:gd name="T3" fmla="*/ 62 h 160"/>
              <a:gd name="T4" fmla="*/ 143 w 147"/>
              <a:gd name="T5" fmla="*/ 39 h 160"/>
              <a:gd name="T6" fmla="*/ 114 w 147"/>
              <a:gd name="T7" fmla="*/ 42 h 160"/>
              <a:gd name="T8" fmla="*/ 85 w 147"/>
              <a:gd name="T9" fmla="*/ 26 h 160"/>
              <a:gd name="T10" fmla="*/ 73 w 147"/>
              <a:gd name="T11" fmla="*/ 0 h 160"/>
              <a:gd name="T12" fmla="*/ 61 w 147"/>
              <a:gd name="T13" fmla="*/ 26 h 160"/>
              <a:gd name="T14" fmla="*/ 32 w 147"/>
              <a:gd name="T15" fmla="*/ 42 h 160"/>
              <a:gd name="T16" fmla="*/ 4 w 147"/>
              <a:gd name="T17" fmla="*/ 39 h 160"/>
              <a:gd name="T18" fmla="*/ 21 w 147"/>
              <a:gd name="T19" fmla="*/ 62 h 160"/>
              <a:gd name="T20" fmla="*/ 21 w 147"/>
              <a:gd name="T21" fmla="*/ 98 h 160"/>
              <a:gd name="T22" fmla="*/ 4 w 147"/>
              <a:gd name="T23" fmla="*/ 121 h 160"/>
              <a:gd name="T24" fmla="*/ 25 w 147"/>
              <a:gd name="T25" fmla="*/ 127 h 160"/>
              <a:gd name="T26" fmla="*/ 52 w 147"/>
              <a:gd name="T27" fmla="*/ 118 h 160"/>
              <a:gd name="T28" fmla="*/ 58 w 147"/>
              <a:gd name="T29" fmla="*/ 144 h 160"/>
              <a:gd name="T30" fmla="*/ 89 w 147"/>
              <a:gd name="T31" fmla="*/ 144 h 160"/>
              <a:gd name="T32" fmla="*/ 94 w 147"/>
              <a:gd name="T33" fmla="*/ 118 h 160"/>
              <a:gd name="T34" fmla="*/ 121 w 147"/>
              <a:gd name="T35" fmla="*/ 127 h 160"/>
              <a:gd name="T36" fmla="*/ 143 w 147"/>
              <a:gd name="T37" fmla="*/ 121 h 160"/>
              <a:gd name="T38" fmla="*/ 126 w 147"/>
              <a:gd name="T39" fmla="*/ 42 h 160"/>
              <a:gd name="T40" fmla="*/ 132 w 147"/>
              <a:gd name="T41" fmla="*/ 51 h 160"/>
              <a:gd name="T42" fmla="*/ 126 w 147"/>
              <a:gd name="T43" fmla="*/ 42 h 160"/>
              <a:gd name="T44" fmla="*/ 15 w 147"/>
              <a:gd name="T45" fmla="*/ 51 h 160"/>
              <a:gd name="T46" fmla="*/ 20 w 147"/>
              <a:gd name="T47" fmla="*/ 42 h 160"/>
              <a:gd name="T48" fmla="*/ 20 w 147"/>
              <a:gd name="T49" fmla="*/ 118 h 160"/>
              <a:gd name="T50" fmla="*/ 15 w 147"/>
              <a:gd name="T51" fmla="*/ 109 h 160"/>
              <a:gd name="T52" fmla="*/ 20 w 147"/>
              <a:gd name="T53" fmla="*/ 118 h 160"/>
              <a:gd name="T54" fmla="*/ 79 w 147"/>
              <a:gd name="T55" fmla="*/ 16 h 160"/>
              <a:gd name="T56" fmla="*/ 68 w 147"/>
              <a:gd name="T57" fmla="*/ 16 h 160"/>
              <a:gd name="T58" fmla="*/ 73 w 147"/>
              <a:gd name="T59" fmla="*/ 150 h 160"/>
              <a:gd name="T60" fmla="*/ 73 w 147"/>
              <a:gd name="T61" fmla="*/ 139 h 160"/>
              <a:gd name="T62" fmla="*/ 73 w 147"/>
              <a:gd name="T63" fmla="*/ 150 h 160"/>
              <a:gd name="T64" fmla="*/ 91 w 147"/>
              <a:gd name="T65" fmla="*/ 108 h 160"/>
              <a:gd name="T66" fmla="*/ 87 w 147"/>
              <a:gd name="T67" fmla="*/ 110 h 160"/>
              <a:gd name="T68" fmla="*/ 71 w 147"/>
              <a:gd name="T69" fmla="*/ 129 h 160"/>
              <a:gd name="T70" fmla="*/ 55 w 147"/>
              <a:gd name="T71" fmla="*/ 108 h 160"/>
              <a:gd name="T72" fmla="*/ 30 w 147"/>
              <a:gd name="T73" fmla="*/ 103 h 160"/>
              <a:gd name="T74" fmla="*/ 41 w 147"/>
              <a:gd name="T75" fmla="*/ 77 h 160"/>
              <a:gd name="T76" fmla="*/ 32 w 147"/>
              <a:gd name="T77" fmla="*/ 52 h 160"/>
              <a:gd name="T78" fmla="*/ 60 w 147"/>
              <a:gd name="T79" fmla="*/ 50 h 160"/>
              <a:gd name="T80" fmla="*/ 76 w 147"/>
              <a:gd name="T81" fmla="*/ 31 h 160"/>
              <a:gd name="T82" fmla="*/ 91 w 147"/>
              <a:gd name="T83" fmla="*/ 52 h 160"/>
              <a:gd name="T84" fmla="*/ 117 w 147"/>
              <a:gd name="T85" fmla="*/ 57 h 160"/>
              <a:gd name="T86" fmla="*/ 105 w 147"/>
              <a:gd name="T87" fmla="*/ 83 h 160"/>
              <a:gd name="T88" fmla="*/ 114 w 147"/>
              <a:gd name="T89" fmla="*/ 108 h 160"/>
              <a:gd name="T90" fmla="*/ 126 w 147"/>
              <a:gd name="T91" fmla="*/ 118 h 160"/>
              <a:gd name="T92" fmla="*/ 132 w 147"/>
              <a:gd name="T93" fmla="*/ 109 h 160"/>
              <a:gd name="T94" fmla="*/ 73 w 147"/>
              <a:gd name="T95" fmla="*/ 59 h 160"/>
              <a:gd name="T96" fmla="*/ 73 w 147"/>
              <a:gd name="T97" fmla="*/ 101 h 160"/>
              <a:gd name="T98" fmla="*/ 73 w 147"/>
              <a:gd name="T99" fmla="*/ 59 h 160"/>
              <a:gd name="T100" fmla="*/ 63 w 147"/>
              <a:gd name="T101" fmla="*/ 80 h 160"/>
              <a:gd name="T102" fmla="*/ 84 w 147"/>
              <a:gd name="T103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7" h="160">
                <a:moveTo>
                  <a:pt x="137" y="99"/>
                </a:moveTo>
                <a:cubicBezTo>
                  <a:pt x="134" y="98"/>
                  <a:pt x="130" y="97"/>
                  <a:pt x="126" y="98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30" y="63"/>
                  <a:pt x="134" y="62"/>
                  <a:pt x="137" y="61"/>
                </a:cubicBezTo>
                <a:cubicBezTo>
                  <a:pt x="144" y="56"/>
                  <a:pt x="147" y="47"/>
                  <a:pt x="143" y="39"/>
                </a:cubicBezTo>
                <a:cubicBezTo>
                  <a:pt x="138" y="32"/>
                  <a:pt x="129" y="29"/>
                  <a:pt x="121" y="33"/>
                </a:cubicBezTo>
                <a:cubicBezTo>
                  <a:pt x="118" y="35"/>
                  <a:pt x="116" y="38"/>
                  <a:pt x="114" y="42"/>
                </a:cubicBezTo>
                <a:cubicBezTo>
                  <a:pt x="94" y="42"/>
                  <a:pt x="94" y="42"/>
                  <a:pt x="94" y="42"/>
                </a:cubicBezTo>
                <a:cubicBezTo>
                  <a:pt x="85" y="26"/>
                  <a:pt x="85" y="26"/>
                  <a:pt x="85" y="26"/>
                </a:cubicBezTo>
                <a:cubicBezTo>
                  <a:pt x="88" y="23"/>
                  <a:pt x="89" y="20"/>
                  <a:pt x="89" y="16"/>
                </a:cubicBezTo>
                <a:cubicBezTo>
                  <a:pt x="89" y="7"/>
                  <a:pt x="82" y="0"/>
                  <a:pt x="73" y="0"/>
                </a:cubicBezTo>
                <a:cubicBezTo>
                  <a:pt x="65" y="0"/>
                  <a:pt x="58" y="7"/>
                  <a:pt x="58" y="16"/>
                </a:cubicBezTo>
                <a:cubicBezTo>
                  <a:pt x="58" y="20"/>
                  <a:pt x="59" y="23"/>
                  <a:pt x="61" y="26"/>
                </a:cubicBezTo>
                <a:cubicBezTo>
                  <a:pt x="52" y="42"/>
                  <a:pt x="52" y="42"/>
                  <a:pt x="52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1" y="38"/>
                  <a:pt x="29" y="35"/>
                  <a:pt x="25" y="33"/>
                </a:cubicBezTo>
                <a:cubicBezTo>
                  <a:pt x="18" y="29"/>
                  <a:pt x="8" y="32"/>
                  <a:pt x="4" y="39"/>
                </a:cubicBezTo>
                <a:cubicBezTo>
                  <a:pt x="0" y="47"/>
                  <a:pt x="2" y="56"/>
                  <a:pt x="10" y="61"/>
                </a:cubicBezTo>
                <a:cubicBezTo>
                  <a:pt x="13" y="62"/>
                  <a:pt x="17" y="63"/>
                  <a:pt x="21" y="62"/>
                </a:cubicBezTo>
                <a:cubicBezTo>
                  <a:pt x="31" y="80"/>
                  <a:pt x="31" y="80"/>
                  <a:pt x="31" y="80"/>
                </a:cubicBezTo>
                <a:cubicBezTo>
                  <a:pt x="21" y="98"/>
                  <a:pt x="21" y="98"/>
                  <a:pt x="21" y="98"/>
                </a:cubicBezTo>
                <a:cubicBezTo>
                  <a:pt x="17" y="97"/>
                  <a:pt x="13" y="98"/>
                  <a:pt x="10" y="99"/>
                </a:cubicBezTo>
                <a:cubicBezTo>
                  <a:pt x="2" y="104"/>
                  <a:pt x="0" y="113"/>
                  <a:pt x="4" y="121"/>
                </a:cubicBezTo>
                <a:cubicBezTo>
                  <a:pt x="7" y="126"/>
                  <a:pt x="12" y="129"/>
                  <a:pt x="18" y="129"/>
                </a:cubicBezTo>
                <a:cubicBezTo>
                  <a:pt x="20" y="129"/>
                  <a:pt x="23" y="128"/>
                  <a:pt x="25" y="127"/>
                </a:cubicBezTo>
                <a:cubicBezTo>
                  <a:pt x="29" y="125"/>
                  <a:pt x="31" y="122"/>
                  <a:pt x="32" y="118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61" y="134"/>
                  <a:pt x="61" y="134"/>
                  <a:pt x="61" y="134"/>
                </a:cubicBezTo>
                <a:cubicBezTo>
                  <a:pt x="59" y="137"/>
                  <a:pt x="58" y="140"/>
                  <a:pt x="58" y="144"/>
                </a:cubicBezTo>
                <a:cubicBezTo>
                  <a:pt x="58" y="153"/>
                  <a:pt x="65" y="160"/>
                  <a:pt x="73" y="160"/>
                </a:cubicBezTo>
                <a:cubicBezTo>
                  <a:pt x="82" y="160"/>
                  <a:pt x="89" y="153"/>
                  <a:pt x="89" y="144"/>
                </a:cubicBezTo>
                <a:cubicBezTo>
                  <a:pt x="89" y="140"/>
                  <a:pt x="88" y="137"/>
                  <a:pt x="85" y="134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6" y="122"/>
                  <a:pt x="118" y="125"/>
                  <a:pt x="121" y="127"/>
                </a:cubicBezTo>
                <a:cubicBezTo>
                  <a:pt x="124" y="128"/>
                  <a:pt x="126" y="129"/>
                  <a:pt x="129" y="129"/>
                </a:cubicBezTo>
                <a:cubicBezTo>
                  <a:pt x="134" y="129"/>
                  <a:pt x="140" y="126"/>
                  <a:pt x="143" y="121"/>
                </a:cubicBezTo>
                <a:cubicBezTo>
                  <a:pt x="147" y="113"/>
                  <a:pt x="144" y="104"/>
                  <a:pt x="137" y="99"/>
                </a:cubicBezTo>
                <a:close/>
                <a:moveTo>
                  <a:pt x="126" y="42"/>
                </a:moveTo>
                <a:cubicBezTo>
                  <a:pt x="129" y="41"/>
                  <a:pt x="132" y="42"/>
                  <a:pt x="134" y="44"/>
                </a:cubicBezTo>
                <a:cubicBezTo>
                  <a:pt x="135" y="47"/>
                  <a:pt x="134" y="50"/>
                  <a:pt x="132" y="51"/>
                </a:cubicBezTo>
                <a:cubicBezTo>
                  <a:pt x="129" y="53"/>
                  <a:pt x="126" y="52"/>
                  <a:pt x="125" y="50"/>
                </a:cubicBezTo>
                <a:cubicBezTo>
                  <a:pt x="123" y="47"/>
                  <a:pt x="124" y="44"/>
                  <a:pt x="126" y="42"/>
                </a:cubicBezTo>
                <a:close/>
                <a:moveTo>
                  <a:pt x="22" y="50"/>
                </a:moveTo>
                <a:cubicBezTo>
                  <a:pt x="21" y="52"/>
                  <a:pt x="18" y="53"/>
                  <a:pt x="15" y="51"/>
                </a:cubicBezTo>
                <a:cubicBezTo>
                  <a:pt x="13" y="50"/>
                  <a:pt x="12" y="47"/>
                  <a:pt x="13" y="44"/>
                </a:cubicBezTo>
                <a:cubicBezTo>
                  <a:pt x="15" y="42"/>
                  <a:pt x="18" y="41"/>
                  <a:pt x="20" y="42"/>
                </a:cubicBezTo>
                <a:cubicBezTo>
                  <a:pt x="23" y="44"/>
                  <a:pt x="24" y="47"/>
                  <a:pt x="22" y="50"/>
                </a:cubicBezTo>
                <a:close/>
                <a:moveTo>
                  <a:pt x="20" y="118"/>
                </a:moveTo>
                <a:cubicBezTo>
                  <a:pt x="18" y="119"/>
                  <a:pt x="15" y="118"/>
                  <a:pt x="13" y="116"/>
                </a:cubicBezTo>
                <a:cubicBezTo>
                  <a:pt x="12" y="113"/>
                  <a:pt x="13" y="110"/>
                  <a:pt x="15" y="109"/>
                </a:cubicBezTo>
                <a:cubicBezTo>
                  <a:pt x="18" y="107"/>
                  <a:pt x="21" y="108"/>
                  <a:pt x="22" y="110"/>
                </a:cubicBezTo>
                <a:cubicBezTo>
                  <a:pt x="24" y="113"/>
                  <a:pt x="23" y="116"/>
                  <a:pt x="20" y="118"/>
                </a:cubicBezTo>
                <a:close/>
                <a:moveTo>
                  <a:pt x="73" y="10"/>
                </a:moveTo>
                <a:cubicBezTo>
                  <a:pt x="76" y="10"/>
                  <a:pt x="79" y="13"/>
                  <a:pt x="79" y="16"/>
                </a:cubicBezTo>
                <a:cubicBezTo>
                  <a:pt x="79" y="19"/>
                  <a:pt x="76" y="21"/>
                  <a:pt x="73" y="21"/>
                </a:cubicBezTo>
                <a:cubicBezTo>
                  <a:pt x="71" y="21"/>
                  <a:pt x="68" y="19"/>
                  <a:pt x="68" y="16"/>
                </a:cubicBezTo>
                <a:cubicBezTo>
                  <a:pt x="68" y="13"/>
                  <a:pt x="71" y="10"/>
                  <a:pt x="73" y="10"/>
                </a:cubicBezTo>
                <a:close/>
                <a:moveTo>
                  <a:pt x="73" y="150"/>
                </a:moveTo>
                <a:cubicBezTo>
                  <a:pt x="71" y="150"/>
                  <a:pt x="68" y="147"/>
                  <a:pt x="68" y="144"/>
                </a:cubicBezTo>
                <a:cubicBezTo>
                  <a:pt x="68" y="141"/>
                  <a:pt x="71" y="139"/>
                  <a:pt x="73" y="139"/>
                </a:cubicBezTo>
                <a:cubicBezTo>
                  <a:pt x="76" y="139"/>
                  <a:pt x="79" y="141"/>
                  <a:pt x="79" y="144"/>
                </a:cubicBezTo>
                <a:cubicBezTo>
                  <a:pt x="79" y="147"/>
                  <a:pt x="76" y="150"/>
                  <a:pt x="73" y="150"/>
                </a:cubicBezTo>
                <a:close/>
                <a:moveTo>
                  <a:pt x="114" y="108"/>
                </a:moveTo>
                <a:cubicBezTo>
                  <a:pt x="91" y="108"/>
                  <a:pt x="91" y="108"/>
                  <a:pt x="91" y="108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88" y="109"/>
                  <a:pt x="87" y="110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4" y="129"/>
                  <a:pt x="72" y="129"/>
                  <a:pt x="71" y="129"/>
                </a:cubicBezTo>
                <a:cubicBezTo>
                  <a:pt x="60" y="110"/>
                  <a:pt x="60" y="110"/>
                  <a:pt x="60" y="110"/>
                </a:cubicBezTo>
                <a:cubicBezTo>
                  <a:pt x="59" y="109"/>
                  <a:pt x="57" y="108"/>
                  <a:pt x="55" y="108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2" y="106"/>
                  <a:pt x="31" y="104"/>
                  <a:pt x="30" y="103"/>
                </a:cubicBezTo>
                <a:cubicBezTo>
                  <a:pt x="41" y="83"/>
                  <a:pt x="41" y="83"/>
                  <a:pt x="41" y="83"/>
                </a:cubicBezTo>
                <a:cubicBezTo>
                  <a:pt x="42" y="81"/>
                  <a:pt x="42" y="79"/>
                  <a:pt x="41" y="77"/>
                </a:cubicBezTo>
                <a:cubicBezTo>
                  <a:pt x="30" y="57"/>
                  <a:pt x="30" y="57"/>
                  <a:pt x="30" y="57"/>
                </a:cubicBezTo>
                <a:cubicBezTo>
                  <a:pt x="31" y="56"/>
                  <a:pt x="32" y="54"/>
                  <a:pt x="32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2"/>
                  <a:pt x="59" y="51"/>
                  <a:pt x="60" y="50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4" y="31"/>
                  <a:pt x="76" y="31"/>
                </a:cubicBezTo>
                <a:cubicBezTo>
                  <a:pt x="87" y="50"/>
                  <a:pt x="87" y="50"/>
                  <a:pt x="87" y="50"/>
                </a:cubicBezTo>
                <a:cubicBezTo>
                  <a:pt x="88" y="51"/>
                  <a:pt x="90" y="52"/>
                  <a:pt x="91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5" y="54"/>
                  <a:pt x="116" y="56"/>
                  <a:pt x="117" y="57"/>
                </a:cubicBezTo>
                <a:cubicBezTo>
                  <a:pt x="105" y="77"/>
                  <a:pt x="105" y="77"/>
                  <a:pt x="105" y="77"/>
                </a:cubicBezTo>
                <a:cubicBezTo>
                  <a:pt x="105" y="79"/>
                  <a:pt x="105" y="81"/>
                  <a:pt x="105" y="8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6" y="104"/>
                  <a:pt x="115" y="106"/>
                  <a:pt x="114" y="108"/>
                </a:cubicBezTo>
                <a:close/>
                <a:moveTo>
                  <a:pt x="134" y="116"/>
                </a:moveTo>
                <a:cubicBezTo>
                  <a:pt x="132" y="118"/>
                  <a:pt x="129" y="119"/>
                  <a:pt x="126" y="118"/>
                </a:cubicBezTo>
                <a:cubicBezTo>
                  <a:pt x="124" y="116"/>
                  <a:pt x="123" y="113"/>
                  <a:pt x="125" y="110"/>
                </a:cubicBezTo>
                <a:cubicBezTo>
                  <a:pt x="126" y="108"/>
                  <a:pt x="129" y="107"/>
                  <a:pt x="132" y="109"/>
                </a:cubicBezTo>
                <a:cubicBezTo>
                  <a:pt x="134" y="110"/>
                  <a:pt x="135" y="113"/>
                  <a:pt x="134" y="116"/>
                </a:cubicBezTo>
                <a:close/>
                <a:moveTo>
                  <a:pt x="73" y="59"/>
                </a:moveTo>
                <a:cubicBezTo>
                  <a:pt x="62" y="59"/>
                  <a:pt x="53" y="68"/>
                  <a:pt x="53" y="80"/>
                </a:cubicBezTo>
                <a:cubicBezTo>
                  <a:pt x="53" y="92"/>
                  <a:pt x="62" y="101"/>
                  <a:pt x="73" y="101"/>
                </a:cubicBezTo>
                <a:cubicBezTo>
                  <a:pt x="85" y="101"/>
                  <a:pt x="94" y="92"/>
                  <a:pt x="94" y="80"/>
                </a:cubicBezTo>
                <a:cubicBezTo>
                  <a:pt x="94" y="68"/>
                  <a:pt x="85" y="59"/>
                  <a:pt x="73" y="59"/>
                </a:cubicBezTo>
                <a:close/>
                <a:moveTo>
                  <a:pt x="73" y="90"/>
                </a:moveTo>
                <a:cubicBezTo>
                  <a:pt x="68" y="90"/>
                  <a:pt x="63" y="86"/>
                  <a:pt x="63" y="80"/>
                </a:cubicBezTo>
                <a:cubicBezTo>
                  <a:pt x="63" y="74"/>
                  <a:pt x="68" y="70"/>
                  <a:pt x="73" y="70"/>
                </a:cubicBezTo>
                <a:cubicBezTo>
                  <a:pt x="79" y="70"/>
                  <a:pt x="84" y="74"/>
                  <a:pt x="84" y="80"/>
                </a:cubicBezTo>
                <a:cubicBezTo>
                  <a:pt x="84" y="86"/>
                  <a:pt x="79" y="90"/>
                  <a:pt x="73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3">
            <a:extLst>
              <a:ext uri="{FF2B5EF4-FFF2-40B4-BE49-F238E27FC236}">
                <a16:creationId xmlns:a16="http://schemas.microsoft.com/office/drawing/2014/main" id="{C5937479-191B-48A2-93B2-671663639C65}"/>
              </a:ext>
            </a:extLst>
          </p:cNvPr>
          <p:cNvSpPr>
            <a:spLocks noEditPoints="1"/>
          </p:cNvSpPr>
          <p:nvPr/>
        </p:nvSpPr>
        <p:spPr bwMode="auto">
          <a:xfrm>
            <a:off x="3790164" y="3339456"/>
            <a:ext cx="320082" cy="382566"/>
          </a:xfrm>
          <a:custGeom>
            <a:avLst/>
            <a:gdLst>
              <a:gd name="T0" fmla="*/ 128 w 136"/>
              <a:gd name="T1" fmla="*/ 2 h 161"/>
              <a:gd name="T2" fmla="*/ 71 w 136"/>
              <a:gd name="T3" fmla="*/ 2 h 161"/>
              <a:gd name="T4" fmla="*/ 65 w 136"/>
              <a:gd name="T5" fmla="*/ 2 h 161"/>
              <a:gd name="T6" fmla="*/ 8 w 136"/>
              <a:gd name="T7" fmla="*/ 2 h 161"/>
              <a:gd name="T8" fmla="*/ 0 w 136"/>
              <a:gd name="T9" fmla="*/ 6 h 161"/>
              <a:gd name="T10" fmla="*/ 0 w 136"/>
              <a:gd name="T11" fmla="*/ 82 h 161"/>
              <a:gd name="T12" fmla="*/ 19 w 136"/>
              <a:gd name="T13" fmla="*/ 134 h 161"/>
              <a:gd name="T14" fmla="*/ 67 w 136"/>
              <a:gd name="T15" fmla="*/ 161 h 161"/>
              <a:gd name="T16" fmla="*/ 68 w 136"/>
              <a:gd name="T17" fmla="*/ 161 h 161"/>
              <a:gd name="T18" fmla="*/ 69 w 136"/>
              <a:gd name="T19" fmla="*/ 161 h 161"/>
              <a:gd name="T20" fmla="*/ 117 w 136"/>
              <a:gd name="T21" fmla="*/ 134 h 161"/>
              <a:gd name="T22" fmla="*/ 136 w 136"/>
              <a:gd name="T23" fmla="*/ 82 h 161"/>
              <a:gd name="T24" fmla="*/ 136 w 136"/>
              <a:gd name="T25" fmla="*/ 6 h 161"/>
              <a:gd name="T26" fmla="*/ 128 w 136"/>
              <a:gd name="T27" fmla="*/ 2 h 161"/>
              <a:gd name="T28" fmla="*/ 125 w 136"/>
              <a:gd name="T29" fmla="*/ 82 h 161"/>
              <a:gd name="T30" fmla="*/ 68 w 136"/>
              <a:gd name="T31" fmla="*/ 150 h 161"/>
              <a:gd name="T32" fmla="*/ 10 w 136"/>
              <a:gd name="T33" fmla="*/ 82 h 161"/>
              <a:gd name="T34" fmla="*/ 10 w 136"/>
              <a:gd name="T35" fmla="*/ 15 h 161"/>
              <a:gd name="T36" fmla="*/ 68 w 136"/>
              <a:gd name="T37" fmla="*/ 12 h 161"/>
              <a:gd name="T38" fmla="*/ 125 w 136"/>
              <a:gd name="T39" fmla="*/ 15 h 161"/>
              <a:gd name="T40" fmla="*/ 125 w 136"/>
              <a:gd name="T41" fmla="*/ 82 h 161"/>
              <a:gd name="T42" fmla="*/ 68 w 136"/>
              <a:gd name="T43" fmla="*/ 32 h 161"/>
              <a:gd name="T44" fmla="*/ 21 w 136"/>
              <a:gd name="T45" fmla="*/ 79 h 161"/>
              <a:gd name="T46" fmla="*/ 68 w 136"/>
              <a:gd name="T47" fmla="*/ 126 h 161"/>
              <a:gd name="T48" fmla="*/ 115 w 136"/>
              <a:gd name="T49" fmla="*/ 79 h 161"/>
              <a:gd name="T50" fmla="*/ 68 w 136"/>
              <a:gd name="T51" fmla="*/ 32 h 161"/>
              <a:gd name="T52" fmla="*/ 68 w 136"/>
              <a:gd name="T53" fmla="*/ 116 h 161"/>
              <a:gd name="T54" fmla="*/ 31 w 136"/>
              <a:gd name="T55" fmla="*/ 79 h 161"/>
              <a:gd name="T56" fmla="*/ 68 w 136"/>
              <a:gd name="T57" fmla="*/ 43 h 161"/>
              <a:gd name="T58" fmla="*/ 104 w 136"/>
              <a:gd name="T59" fmla="*/ 79 h 161"/>
              <a:gd name="T60" fmla="*/ 68 w 136"/>
              <a:gd name="T61" fmla="*/ 116 h 161"/>
              <a:gd name="T62" fmla="*/ 75 w 136"/>
              <a:gd name="T63" fmla="*/ 79 h 161"/>
              <a:gd name="T64" fmla="*/ 87 w 136"/>
              <a:gd name="T65" fmla="*/ 67 h 161"/>
              <a:gd name="T66" fmla="*/ 87 w 136"/>
              <a:gd name="T67" fmla="*/ 60 h 161"/>
              <a:gd name="T68" fmla="*/ 80 w 136"/>
              <a:gd name="T69" fmla="*/ 60 h 161"/>
              <a:gd name="T70" fmla="*/ 68 w 136"/>
              <a:gd name="T71" fmla="*/ 72 h 161"/>
              <a:gd name="T72" fmla="*/ 56 w 136"/>
              <a:gd name="T73" fmla="*/ 60 h 161"/>
              <a:gd name="T74" fmla="*/ 48 w 136"/>
              <a:gd name="T75" fmla="*/ 60 h 161"/>
              <a:gd name="T76" fmla="*/ 48 w 136"/>
              <a:gd name="T77" fmla="*/ 67 h 161"/>
              <a:gd name="T78" fmla="*/ 60 w 136"/>
              <a:gd name="T79" fmla="*/ 79 h 161"/>
              <a:gd name="T80" fmla="*/ 48 w 136"/>
              <a:gd name="T81" fmla="*/ 91 h 161"/>
              <a:gd name="T82" fmla="*/ 48 w 136"/>
              <a:gd name="T83" fmla="*/ 99 h 161"/>
              <a:gd name="T84" fmla="*/ 56 w 136"/>
              <a:gd name="T85" fmla="*/ 99 h 161"/>
              <a:gd name="T86" fmla="*/ 68 w 136"/>
              <a:gd name="T87" fmla="*/ 87 h 161"/>
              <a:gd name="T88" fmla="*/ 80 w 136"/>
              <a:gd name="T89" fmla="*/ 99 h 161"/>
              <a:gd name="T90" fmla="*/ 87 w 136"/>
              <a:gd name="T91" fmla="*/ 99 h 161"/>
              <a:gd name="T92" fmla="*/ 87 w 136"/>
              <a:gd name="T93" fmla="*/ 91 h 161"/>
              <a:gd name="T94" fmla="*/ 75 w 136"/>
              <a:gd name="T95" fmla="*/ 79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6" h="161">
                <a:moveTo>
                  <a:pt x="128" y="2"/>
                </a:moveTo>
                <a:cubicBezTo>
                  <a:pt x="110" y="13"/>
                  <a:pt x="88" y="13"/>
                  <a:pt x="71" y="2"/>
                </a:cubicBezTo>
                <a:cubicBezTo>
                  <a:pt x="69" y="1"/>
                  <a:pt x="67" y="1"/>
                  <a:pt x="65" y="2"/>
                </a:cubicBezTo>
                <a:cubicBezTo>
                  <a:pt x="48" y="13"/>
                  <a:pt x="25" y="13"/>
                  <a:pt x="8" y="2"/>
                </a:cubicBezTo>
                <a:cubicBezTo>
                  <a:pt x="5" y="0"/>
                  <a:pt x="0" y="2"/>
                  <a:pt x="0" y="6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101"/>
                  <a:pt x="7" y="119"/>
                  <a:pt x="19" y="134"/>
                </a:cubicBezTo>
                <a:cubicBezTo>
                  <a:pt x="31" y="148"/>
                  <a:pt x="48" y="158"/>
                  <a:pt x="67" y="161"/>
                </a:cubicBezTo>
                <a:cubicBezTo>
                  <a:pt x="67" y="161"/>
                  <a:pt x="68" y="161"/>
                  <a:pt x="68" y="161"/>
                </a:cubicBezTo>
                <a:cubicBezTo>
                  <a:pt x="68" y="161"/>
                  <a:pt x="68" y="161"/>
                  <a:pt x="69" y="161"/>
                </a:cubicBezTo>
                <a:cubicBezTo>
                  <a:pt x="87" y="158"/>
                  <a:pt x="104" y="148"/>
                  <a:pt x="117" y="134"/>
                </a:cubicBezTo>
                <a:cubicBezTo>
                  <a:pt x="129" y="119"/>
                  <a:pt x="136" y="101"/>
                  <a:pt x="136" y="82"/>
                </a:cubicBezTo>
                <a:cubicBezTo>
                  <a:pt x="136" y="6"/>
                  <a:pt x="136" y="6"/>
                  <a:pt x="136" y="6"/>
                </a:cubicBezTo>
                <a:cubicBezTo>
                  <a:pt x="136" y="2"/>
                  <a:pt x="131" y="0"/>
                  <a:pt x="128" y="2"/>
                </a:cubicBezTo>
                <a:close/>
                <a:moveTo>
                  <a:pt x="125" y="82"/>
                </a:moveTo>
                <a:cubicBezTo>
                  <a:pt x="125" y="116"/>
                  <a:pt x="101" y="145"/>
                  <a:pt x="68" y="150"/>
                </a:cubicBezTo>
                <a:cubicBezTo>
                  <a:pt x="35" y="145"/>
                  <a:pt x="10" y="116"/>
                  <a:pt x="10" y="82"/>
                </a:cubicBezTo>
                <a:cubicBezTo>
                  <a:pt x="10" y="15"/>
                  <a:pt x="10" y="15"/>
                  <a:pt x="10" y="15"/>
                </a:cubicBezTo>
                <a:cubicBezTo>
                  <a:pt x="29" y="24"/>
                  <a:pt x="50" y="23"/>
                  <a:pt x="68" y="12"/>
                </a:cubicBezTo>
                <a:cubicBezTo>
                  <a:pt x="85" y="23"/>
                  <a:pt x="107" y="24"/>
                  <a:pt x="125" y="15"/>
                </a:cubicBezTo>
                <a:cubicBezTo>
                  <a:pt x="125" y="82"/>
                  <a:pt x="125" y="82"/>
                  <a:pt x="125" y="82"/>
                </a:cubicBezTo>
                <a:close/>
                <a:moveTo>
                  <a:pt x="68" y="32"/>
                </a:moveTo>
                <a:cubicBezTo>
                  <a:pt x="42" y="32"/>
                  <a:pt x="21" y="53"/>
                  <a:pt x="21" y="79"/>
                </a:cubicBezTo>
                <a:cubicBezTo>
                  <a:pt x="21" y="105"/>
                  <a:pt x="42" y="126"/>
                  <a:pt x="68" y="126"/>
                </a:cubicBezTo>
                <a:cubicBezTo>
                  <a:pt x="94" y="126"/>
                  <a:pt x="115" y="105"/>
                  <a:pt x="115" y="79"/>
                </a:cubicBezTo>
                <a:cubicBezTo>
                  <a:pt x="115" y="53"/>
                  <a:pt x="94" y="32"/>
                  <a:pt x="68" y="32"/>
                </a:cubicBezTo>
                <a:close/>
                <a:moveTo>
                  <a:pt x="68" y="116"/>
                </a:moveTo>
                <a:cubicBezTo>
                  <a:pt x="48" y="116"/>
                  <a:pt x="31" y="99"/>
                  <a:pt x="31" y="79"/>
                </a:cubicBezTo>
                <a:cubicBezTo>
                  <a:pt x="31" y="59"/>
                  <a:pt x="48" y="43"/>
                  <a:pt x="68" y="43"/>
                </a:cubicBezTo>
                <a:cubicBezTo>
                  <a:pt x="88" y="43"/>
                  <a:pt x="104" y="59"/>
                  <a:pt x="104" y="79"/>
                </a:cubicBezTo>
                <a:cubicBezTo>
                  <a:pt x="104" y="99"/>
                  <a:pt x="88" y="116"/>
                  <a:pt x="68" y="116"/>
                </a:cubicBezTo>
                <a:close/>
                <a:moveTo>
                  <a:pt x="75" y="79"/>
                </a:moveTo>
                <a:cubicBezTo>
                  <a:pt x="87" y="67"/>
                  <a:pt x="87" y="67"/>
                  <a:pt x="87" y="67"/>
                </a:cubicBezTo>
                <a:cubicBezTo>
                  <a:pt x="89" y="65"/>
                  <a:pt x="89" y="62"/>
                  <a:pt x="87" y="60"/>
                </a:cubicBezTo>
                <a:cubicBezTo>
                  <a:pt x="85" y="58"/>
                  <a:pt x="82" y="58"/>
                  <a:pt x="80" y="60"/>
                </a:cubicBezTo>
                <a:cubicBezTo>
                  <a:pt x="68" y="72"/>
                  <a:pt x="68" y="72"/>
                  <a:pt x="68" y="72"/>
                </a:cubicBezTo>
                <a:cubicBezTo>
                  <a:pt x="56" y="60"/>
                  <a:pt x="56" y="60"/>
                  <a:pt x="56" y="60"/>
                </a:cubicBezTo>
                <a:cubicBezTo>
                  <a:pt x="54" y="58"/>
                  <a:pt x="51" y="58"/>
                  <a:pt x="48" y="60"/>
                </a:cubicBezTo>
                <a:cubicBezTo>
                  <a:pt x="46" y="62"/>
                  <a:pt x="46" y="65"/>
                  <a:pt x="48" y="67"/>
                </a:cubicBezTo>
                <a:cubicBezTo>
                  <a:pt x="60" y="79"/>
                  <a:pt x="60" y="79"/>
                  <a:pt x="60" y="79"/>
                </a:cubicBezTo>
                <a:cubicBezTo>
                  <a:pt x="48" y="91"/>
                  <a:pt x="48" y="91"/>
                  <a:pt x="48" y="91"/>
                </a:cubicBezTo>
                <a:cubicBezTo>
                  <a:pt x="46" y="93"/>
                  <a:pt x="46" y="97"/>
                  <a:pt x="48" y="99"/>
                </a:cubicBezTo>
                <a:cubicBezTo>
                  <a:pt x="51" y="101"/>
                  <a:pt x="54" y="101"/>
                  <a:pt x="56" y="99"/>
                </a:cubicBezTo>
                <a:cubicBezTo>
                  <a:pt x="68" y="87"/>
                  <a:pt x="68" y="87"/>
                  <a:pt x="68" y="87"/>
                </a:cubicBezTo>
                <a:cubicBezTo>
                  <a:pt x="80" y="99"/>
                  <a:pt x="80" y="99"/>
                  <a:pt x="80" y="99"/>
                </a:cubicBezTo>
                <a:cubicBezTo>
                  <a:pt x="82" y="101"/>
                  <a:pt x="85" y="101"/>
                  <a:pt x="87" y="99"/>
                </a:cubicBezTo>
                <a:cubicBezTo>
                  <a:pt x="89" y="97"/>
                  <a:pt x="89" y="93"/>
                  <a:pt x="87" y="91"/>
                </a:cubicBezTo>
                <a:lnTo>
                  <a:pt x="75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2AFC9FC6-7DF4-47A7-88C4-292EC3217276}"/>
              </a:ext>
            </a:extLst>
          </p:cNvPr>
          <p:cNvGrpSpPr/>
          <p:nvPr/>
        </p:nvGrpSpPr>
        <p:grpSpPr>
          <a:xfrm>
            <a:off x="3784103" y="2345955"/>
            <a:ext cx="320082" cy="382566"/>
            <a:chOff x="3935402" y="3902868"/>
            <a:chExt cx="463550" cy="554038"/>
          </a:xfrm>
        </p:grpSpPr>
        <p:sp>
          <p:nvSpPr>
            <p:cNvPr id="19" name="Freeform 44">
              <a:extLst>
                <a:ext uri="{FF2B5EF4-FFF2-40B4-BE49-F238E27FC236}">
                  <a16:creationId xmlns:a16="http://schemas.microsoft.com/office/drawing/2014/main" id="{D23E81E2-8D6F-47F9-9360-987F4ACCCD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5402" y="3902868"/>
              <a:ext cx="463550" cy="554038"/>
            </a:xfrm>
            <a:custGeom>
              <a:avLst/>
              <a:gdLst>
                <a:gd name="T0" fmla="*/ 128 w 136"/>
                <a:gd name="T1" fmla="*/ 2 h 161"/>
                <a:gd name="T2" fmla="*/ 71 w 136"/>
                <a:gd name="T3" fmla="*/ 2 h 161"/>
                <a:gd name="T4" fmla="*/ 65 w 136"/>
                <a:gd name="T5" fmla="*/ 2 h 161"/>
                <a:gd name="T6" fmla="*/ 8 w 136"/>
                <a:gd name="T7" fmla="*/ 2 h 161"/>
                <a:gd name="T8" fmla="*/ 0 w 136"/>
                <a:gd name="T9" fmla="*/ 6 h 161"/>
                <a:gd name="T10" fmla="*/ 0 w 136"/>
                <a:gd name="T11" fmla="*/ 82 h 161"/>
                <a:gd name="T12" fmla="*/ 19 w 136"/>
                <a:gd name="T13" fmla="*/ 134 h 161"/>
                <a:gd name="T14" fmla="*/ 67 w 136"/>
                <a:gd name="T15" fmla="*/ 161 h 161"/>
                <a:gd name="T16" fmla="*/ 68 w 136"/>
                <a:gd name="T17" fmla="*/ 161 h 161"/>
                <a:gd name="T18" fmla="*/ 69 w 136"/>
                <a:gd name="T19" fmla="*/ 161 h 161"/>
                <a:gd name="T20" fmla="*/ 117 w 136"/>
                <a:gd name="T21" fmla="*/ 134 h 161"/>
                <a:gd name="T22" fmla="*/ 136 w 136"/>
                <a:gd name="T23" fmla="*/ 82 h 161"/>
                <a:gd name="T24" fmla="*/ 136 w 136"/>
                <a:gd name="T25" fmla="*/ 6 h 161"/>
                <a:gd name="T26" fmla="*/ 128 w 136"/>
                <a:gd name="T27" fmla="*/ 2 h 161"/>
                <a:gd name="T28" fmla="*/ 125 w 136"/>
                <a:gd name="T29" fmla="*/ 82 h 161"/>
                <a:gd name="T30" fmla="*/ 68 w 136"/>
                <a:gd name="T31" fmla="*/ 150 h 161"/>
                <a:gd name="T32" fmla="*/ 10 w 136"/>
                <a:gd name="T33" fmla="*/ 82 h 161"/>
                <a:gd name="T34" fmla="*/ 10 w 136"/>
                <a:gd name="T35" fmla="*/ 15 h 161"/>
                <a:gd name="T36" fmla="*/ 68 w 136"/>
                <a:gd name="T37" fmla="*/ 12 h 161"/>
                <a:gd name="T38" fmla="*/ 125 w 136"/>
                <a:gd name="T39" fmla="*/ 15 h 161"/>
                <a:gd name="T40" fmla="*/ 125 w 136"/>
                <a:gd name="T41" fmla="*/ 8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6" h="161">
                  <a:moveTo>
                    <a:pt x="128" y="2"/>
                  </a:moveTo>
                  <a:cubicBezTo>
                    <a:pt x="110" y="13"/>
                    <a:pt x="88" y="13"/>
                    <a:pt x="71" y="2"/>
                  </a:cubicBezTo>
                  <a:cubicBezTo>
                    <a:pt x="69" y="1"/>
                    <a:pt x="67" y="1"/>
                    <a:pt x="65" y="2"/>
                  </a:cubicBezTo>
                  <a:cubicBezTo>
                    <a:pt x="48" y="13"/>
                    <a:pt x="25" y="13"/>
                    <a:pt x="8" y="2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101"/>
                    <a:pt x="7" y="119"/>
                    <a:pt x="19" y="134"/>
                  </a:cubicBezTo>
                  <a:cubicBezTo>
                    <a:pt x="31" y="148"/>
                    <a:pt x="48" y="158"/>
                    <a:pt x="67" y="161"/>
                  </a:cubicBezTo>
                  <a:cubicBezTo>
                    <a:pt x="67" y="161"/>
                    <a:pt x="68" y="161"/>
                    <a:pt x="68" y="161"/>
                  </a:cubicBezTo>
                  <a:cubicBezTo>
                    <a:pt x="68" y="161"/>
                    <a:pt x="68" y="161"/>
                    <a:pt x="69" y="161"/>
                  </a:cubicBezTo>
                  <a:cubicBezTo>
                    <a:pt x="87" y="158"/>
                    <a:pt x="104" y="148"/>
                    <a:pt x="117" y="134"/>
                  </a:cubicBezTo>
                  <a:cubicBezTo>
                    <a:pt x="129" y="119"/>
                    <a:pt x="136" y="101"/>
                    <a:pt x="136" y="82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36" y="2"/>
                    <a:pt x="131" y="0"/>
                    <a:pt x="128" y="2"/>
                  </a:cubicBezTo>
                  <a:close/>
                  <a:moveTo>
                    <a:pt x="125" y="82"/>
                  </a:moveTo>
                  <a:cubicBezTo>
                    <a:pt x="125" y="116"/>
                    <a:pt x="101" y="145"/>
                    <a:pt x="68" y="150"/>
                  </a:cubicBezTo>
                  <a:cubicBezTo>
                    <a:pt x="35" y="145"/>
                    <a:pt x="10" y="116"/>
                    <a:pt x="10" y="8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29" y="24"/>
                    <a:pt x="50" y="23"/>
                    <a:pt x="68" y="12"/>
                  </a:cubicBezTo>
                  <a:cubicBezTo>
                    <a:pt x="85" y="23"/>
                    <a:pt x="107" y="24"/>
                    <a:pt x="125" y="15"/>
                  </a:cubicBezTo>
                  <a:cubicBezTo>
                    <a:pt x="125" y="82"/>
                    <a:pt x="125" y="82"/>
                    <a:pt x="125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5">
              <a:extLst>
                <a:ext uri="{FF2B5EF4-FFF2-40B4-BE49-F238E27FC236}">
                  <a16:creationId xmlns:a16="http://schemas.microsoft.com/office/drawing/2014/main" id="{214EB079-AD58-40B0-892E-9D6D493CC8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6840" y="3985418"/>
              <a:ext cx="320675" cy="398463"/>
            </a:xfrm>
            <a:custGeom>
              <a:avLst/>
              <a:gdLst>
                <a:gd name="T0" fmla="*/ 87 w 94"/>
                <a:gd name="T1" fmla="*/ 7 h 116"/>
                <a:gd name="T2" fmla="*/ 50 w 94"/>
                <a:gd name="T3" fmla="*/ 2 h 116"/>
                <a:gd name="T4" fmla="*/ 44 w 94"/>
                <a:gd name="T5" fmla="*/ 2 h 116"/>
                <a:gd name="T6" fmla="*/ 7 w 94"/>
                <a:gd name="T7" fmla="*/ 7 h 116"/>
                <a:gd name="T8" fmla="*/ 0 w 94"/>
                <a:gd name="T9" fmla="*/ 12 h 116"/>
                <a:gd name="T10" fmla="*/ 0 w 94"/>
                <a:gd name="T11" fmla="*/ 58 h 116"/>
                <a:gd name="T12" fmla="*/ 46 w 94"/>
                <a:gd name="T13" fmla="*/ 116 h 116"/>
                <a:gd name="T14" fmla="*/ 47 w 94"/>
                <a:gd name="T15" fmla="*/ 116 h 116"/>
                <a:gd name="T16" fmla="*/ 48 w 94"/>
                <a:gd name="T17" fmla="*/ 116 h 116"/>
                <a:gd name="T18" fmla="*/ 94 w 94"/>
                <a:gd name="T19" fmla="*/ 58 h 116"/>
                <a:gd name="T20" fmla="*/ 94 w 94"/>
                <a:gd name="T21" fmla="*/ 12 h 116"/>
                <a:gd name="T22" fmla="*/ 87 w 94"/>
                <a:gd name="T23" fmla="*/ 7 h 116"/>
                <a:gd name="T24" fmla="*/ 42 w 94"/>
                <a:gd name="T25" fmla="*/ 103 h 116"/>
                <a:gd name="T26" fmla="*/ 11 w 94"/>
                <a:gd name="T27" fmla="*/ 64 h 116"/>
                <a:gd name="T28" fmla="*/ 42 w 94"/>
                <a:gd name="T29" fmla="*/ 64 h 116"/>
                <a:gd name="T30" fmla="*/ 42 w 94"/>
                <a:gd name="T31" fmla="*/ 103 h 116"/>
                <a:gd name="T32" fmla="*/ 42 w 94"/>
                <a:gd name="T33" fmla="*/ 54 h 116"/>
                <a:gd name="T34" fmla="*/ 10 w 94"/>
                <a:gd name="T35" fmla="*/ 54 h 116"/>
                <a:gd name="T36" fmla="*/ 10 w 94"/>
                <a:gd name="T37" fmla="*/ 19 h 116"/>
                <a:gd name="T38" fmla="*/ 42 w 94"/>
                <a:gd name="T39" fmla="*/ 15 h 116"/>
                <a:gd name="T40" fmla="*/ 42 w 94"/>
                <a:gd name="T41" fmla="*/ 54 h 116"/>
                <a:gd name="T42" fmla="*/ 52 w 94"/>
                <a:gd name="T43" fmla="*/ 103 h 116"/>
                <a:gd name="T44" fmla="*/ 52 w 94"/>
                <a:gd name="T45" fmla="*/ 64 h 116"/>
                <a:gd name="T46" fmla="*/ 83 w 94"/>
                <a:gd name="T47" fmla="*/ 64 h 116"/>
                <a:gd name="T48" fmla="*/ 52 w 94"/>
                <a:gd name="T49" fmla="*/ 103 h 116"/>
                <a:gd name="T50" fmla="*/ 83 w 94"/>
                <a:gd name="T51" fmla="*/ 54 h 116"/>
                <a:gd name="T52" fmla="*/ 52 w 94"/>
                <a:gd name="T53" fmla="*/ 54 h 116"/>
                <a:gd name="T54" fmla="*/ 52 w 94"/>
                <a:gd name="T55" fmla="*/ 15 h 116"/>
                <a:gd name="T56" fmla="*/ 83 w 94"/>
                <a:gd name="T57" fmla="*/ 19 h 116"/>
                <a:gd name="T58" fmla="*/ 83 w 94"/>
                <a:gd name="T59" fmla="*/ 5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16">
                  <a:moveTo>
                    <a:pt x="87" y="7"/>
                  </a:moveTo>
                  <a:cubicBezTo>
                    <a:pt x="74" y="11"/>
                    <a:pt x="62" y="10"/>
                    <a:pt x="50" y="2"/>
                  </a:cubicBezTo>
                  <a:cubicBezTo>
                    <a:pt x="48" y="0"/>
                    <a:pt x="46" y="0"/>
                    <a:pt x="44" y="2"/>
                  </a:cubicBezTo>
                  <a:cubicBezTo>
                    <a:pt x="31" y="10"/>
                    <a:pt x="19" y="11"/>
                    <a:pt x="7" y="7"/>
                  </a:cubicBezTo>
                  <a:cubicBezTo>
                    <a:pt x="3" y="6"/>
                    <a:pt x="0" y="8"/>
                    <a:pt x="0" y="1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86"/>
                    <a:pt x="19" y="109"/>
                    <a:pt x="46" y="116"/>
                  </a:cubicBezTo>
                  <a:cubicBezTo>
                    <a:pt x="46" y="116"/>
                    <a:pt x="46" y="116"/>
                    <a:pt x="47" y="116"/>
                  </a:cubicBezTo>
                  <a:cubicBezTo>
                    <a:pt x="47" y="116"/>
                    <a:pt x="48" y="116"/>
                    <a:pt x="48" y="116"/>
                  </a:cubicBezTo>
                  <a:cubicBezTo>
                    <a:pt x="75" y="109"/>
                    <a:pt x="94" y="86"/>
                    <a:pt x="94" y="58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8"/>
                    <a:pt x="90" y="6"/>
                    <a:pt x="87" y="7"/>
                  </a:cubicBezTo>
                  <a:close/>
                  <a:moveTo>
                    <a:pt x="42" y="103"/>
                  </a:moveTo>
                  <a:cubicBezTo>
                    <a:pt x="25" y="97"/>
                    <a:pt x="13" y="82"/>
                    <a:pt x="11" y="64"/>
                  </a:cubicBezTo>
                  <a:cubicBezTo>
                    <a:pt x="42" y="64"/>
                    <a:pt x="42" y="64"/>
                    <a:pt x="42" y="64"/>
                  </a:cubicBezTo>
                  <a:lnTo>
                    <a:pt x="42" y="103"/>
                  </a:lnTo>
                  <a:close/>
                  <a:moveTo>
                    <a:pt x="42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21" y="21"/>
                    <a:pt x="31" y="20"/>
                    <a:pt x="42" y="15"/>
                  </a:cubicBezTo>
                  <a:lnTo>
                    <a:pt x="42" y="54"/>
                  </a:lnTo>
                  <a:close/>
                  <a:moveTo>
                    <a:pt x="52" y="103"/>
                  </a:moveTo>
                  <a:cubicBezTo>
                    <a:pt x="52" y="64"/>
                    <a:pt x="52" y="64"/>
                    <a:pt x="52" y="64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1" y="82"/>
                    <a:pt x="69" y="97"/>
                    <a:pt x="52" y="103"/>
                  </a:cubicBezTo>
                  <a:close/>
                  <a:moveTo>
                    <a:pt x="83" y="54"/>
                  </a:moveTo>
                  <a:cubicBezTo>
                    <a:pt x="52" y="54"/>
                    <a:pt x="52" y="54"/>
                    <a:pt x="52" y="54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62" y="20"/>
                    <a:pt x="73" y="21"/>
                    <a:pt x="83" y="19"/>
                  </a:cubicBezTo>
                  <a:lnTo>
                    <a:pt x="8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Freeform 46">
            <a:extLst>
              <a:ext uri="{FF2B5EF4-FFF2-40B4-BE49-F238E27FC236}">
                <a16:creationId xmlns:a16="http://schemas.microsoft.com/office/drawing/2014/main" id="{FCCAB006-6F91-4F83-8328-18C1E8357B88}"/>
              </a:ext>
            </a:extLst>
          </p:cNvPr>
          <p:cNvSpPr>
            <a:spLocks noEditPoints="1"/>
          </p:cNvSpPr>
          <p:nvPr/>
        </p:nvSpPr>
        <p:spPr bwMode="auto">
          <a:xfrm>
            <a:off x="3794998" y="4334583"/>
            <a:ext cx="320082" cy="382566"/>
          </a:xfrm>
          <a:custGeom>
            <a:avLst/>
            <a:gdLst>
              <a:gd name="T0" fmla="*/ 128 w 136"/>
              <a:gd name="T1" fmla="*/ 2 h 161"/>
              <a:gd name="T2" fmla="*/ 71 w 136"/>
              <a:gd name="T3" fmla="*/ 2 h 161"/>
              <a:gd name="T4" fmla="*/ 65 w 136"/>
              <a:gd name="T5" fmla="*/ 2 h 161"/>
              <a:gd name="T6" fmla="*/ 8 w 136"/>
              <a:gd name="T7" fmla="*/ 2 h 161"/>
              <a:gd name="T8" fmla="*/ 0 w 136"/>
              <a:gd name="T9" fmla="*/ 6 h 161"/>
              <a:gd name="T10" fmla="*/ 0 w 136"/>
              <a:gd name="T11" fmla="*/ 82 h 161"/>
              <a:gd name="T12" fmla="*/ 19 w 136"/>
              <a:gd name="T13" fmla="*/ 134 h 161"/>
              <a:gd name="T14" fmla="*/ 67 w 136"/>
              <a:gd name="T15" fmla="*/ 161 h 161"/>
              <a:gd name="T16" fmla="*/ 68 w 136"/>
              <a:gd name="T17" fmla="*/ 161 h 161"/>
              <a:gd name="T18" fmla="*/ 69 w 136"/>
              <a:gd name="T19" fmla="*/ 161 h 161"/>
              <a:gd name="T20" fmla="*/ 117 w 136"/>
              <a:gd name="T21" fmla="*/ 134 h 161"/>
              <a:gd name="T22" fmla="*/ 136 w 136"/>
              <a:gd name="T23" fmla="*/ 82 h 161"/>
              <a:gd name="T24" fmla="*/ 136 w 136"/>
              <a:gd name="T25" fmla="*/ 6 h 161"/>
              <a:gd name="T26" fmla="*/ 128 w 136"/>
              <a:gd name="T27" fmla="*/ 2 h 161"/>
              <a:gd name="T28" fmla="*/ 125 w 136"/>
              <a:gd name="T29" fmla="*/ 82 h 161"/>
              <a:gd name="T30" fmla="*/ 68 w 136"/>
              <a:gd name="T31" fmla="*/ 150 h 161"/>
              <a:gd name="T32" fmla="*/ 10 w 136"/>
              <a:gd name="T33" fmla="*/ 82 h 161"/>
              <a:gd name="T34" fmla="*/ 10 w 136"/>
              <a:gd name="T35" fmla="*/ 15 h 161"/>
              <a:gd name="T36" fmla="*/ 68 w 136"/>
              <a:gd name="T37" fmla="*/ 12 h 161"/>
              <a:gd name="T38" fmla="*/ 125 w 136"/>
              <a:gd name="T39" fmla="*/ 15 h 161"/>
              <a:gd name="T40" fmla="*/ 125 w 136"/>
              <a:gd name="T41" fmla="*/ 82 h 161"/>
              <a:gd name="T42" fmla="*/ 68 w 136"/>
              <a:gd name="T43" fmla="*/ 32 h 161"/>
              <a:gd name="T44" fmla="*/ 21 w 136"/>
              <a:gd name="T45" fmla="*/ 79 h 161"/>
              <a:gd name="T46" fmla="*/ 68 w 136"/>
              <a:gd name="T47" fmla="*/ 126 h 161"/>
              <a:gd name="T48" fmla="*/ 115 w 136"/>
              <a:gd name="T49" fmla="*/ 79 h 161"/>
              <a:gd name="T50" fmla="*/ 68 w 136"/>
              <a:gd name="T51" fmla="*/ 32 h 161"/>
              <a:gd name="T52" fmla="*/ 68 w 136"/>
              <a:gd name="T53" fmla="*/ 116 h 161"/>
              <a:gd name="T54" fmla="*/ 31 w 136"/>
              <a:gd name="T55" fmla="*/ 79 h 161"/>
              <a:gd name="T56" fmla="*/ 68 w 136"/>
              <a:gd name="T57" fmla="*/ 43 h 161"/>
              <a:gd name="T58" fmla="*/ 104 w 136"/>
              <a:gd name="T59" fmla="*/ 79 h 161"/>
              <a:gd name="T60" fmla="*/ 68 w 136"/>
              <a:gd name="T61" fmla="*/ 116 h 161"/>
              <a:gd name="T62" fmla="*/ 92 w 136"/>
              <a:gd name="T63" fmla="*/ 65 h 161"/>
              <a:gd name="T64" fmla="*/ 85 w 136"/>
              <a:gd name="T65" fmla="*/ 65 h 161"/>
              <a:gd name="T66" fmla="*/ 63 w 136"/>
              <a:gd name="T67" fmla="*/ 88 h 161"/>
              <a:gd name="T68" fmla="*/ 51 w 136"/>
              <a:gd name="T69" fmla="*/ 76 h 161"/>
              <a:gd name="T70" fmla="*/ 43 w 136"/>
              <a:gd name="T71" fmla="*/ 76 h 161"/>
              <a:gd name="T72" fmla="*/ 43 w 136"/>
              <a:gd name="T73" fmla="*/ 83 h 161"/>
              <a:gd name="T74" fmla="*/ 59 w 136"/>
              <a:gd name="T75" fmla="*/ 99 h 161"/>
              <a:gd name="T76" fmla="*/ 66 w 136"/>
              <a:gd name="T77" fmla="*/ 99 h 161"/>
              <a:gd name="T78" fmla="*/ 92 w 136"/>
              <a:gd name="T79" fmla="*/ 73 h 161"/>
              <a:gd name="T80" fmla="*/ 92 w 136"/>
              <a:gd name="T81" fmla="*/ 6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6" h="161">
                <a:moveTo>
                  <a:pt x="128" y="2"/>
                </a:moveTo>
                <a:cubicBezTo>
                  <a:pt x="110" y="13"/>
                  <a:pt x="88" y="13"/>
                  <a:pt x="71" y="2"/>
                </a:cubicBezTo>
                <a:cubicBezTo>
                  <a:pt x="69" y="1"/>
                  <a:pt x="67" y="1"/>
                  <a:pt x="65" y="2"/>
                </a:cubicBezTo>
                <a:cubicBezTo>
                  <a:pt x="48" y="13"/>
                  <a:pt x="25" y="13"/>
                  <a:pt x="8" y="2"/>
                </a:cubicBezTo>
                <a:cubicBezTo>
                  <a:pt x="5" y="0"/>
                  <a:pt x="0" y="2"/>
                  <a:pt x="0" y="6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101"/>
                  <a:pt x="7" y="119"/>
                  <a:pt x="19" y="134"/>
                </a:cubicBezTo>
                <a:cubicBezTo>
                  <a:pt x="31" y="148"/>
                  <a:pt x="48" y="158"/>
                  <a:pt x="67" y="161"/>
                </a:cubicBezTo>
                <a:cubicBezTo>
                  <a:pt x="67" y="161"/>
                  <a:pt x="68" y="161"/>
                  <a:pt x="68" y="161"/>
                </a:cubicBezTo>
                <a:cubicBezTo>
                  <a:pt x="68" y="161"/>
                  <a:pt x="68" y="161"/>
                  <a:pt x="69" y="161"/>
                </a:cubicBezTo>
                <a:cubicBezTo>
                  <a:pt x="87" y="158"/>
                  <a:pt x="104" y="148"/>
                  <a:pt x="117" y="134"/>
                </a:cubicBezTo>
                <a:cubicBezTo>
                  <a:pt x="129" y="119"/>
                  <a:pt x="136" y="101"/>
                  <a:pt x="136" y="82"/>
                </a:cubicBezTo>
                <a:cubicBezTo>
                  <a:pt x="136" y="6"/>
                  <a:pt x="136" y="6"/>
                  <a:pt x="136" y="6"/>
                </a:cubicBezTo>
                <a:cubicBezTo>
                  <a:pt x="136" y="2"/>
                  <a:pt x="131" y="0"/>
                  <a:pt x="128" y="2"/>
                </a:cubicBezTo>
                <a:close/>
                <a:moveTo>
                  <a:pt x="125" y="82"/>
                </a:moveTo>
                <a:cubicBezTo>
                  <a:pt x="125" y="116"/>
                  <a:pt x="101" y="145"/>
                  <a:pt x="68" y="150"/>
                </a:cubicBezTo>
                <a:cubicBezTo>
                  <a:pt x="35" y="145"/>
                  <a:pt x="10" y="116"/>
                  <a:pt x="10" y="82"/>
                </a:cubicBezTo>
                <a:cubicBezTo>
                  <a:pt x="10" y="15"/>
                  <a:pt x="10" y="15"/>
                  <a:pt x="10" y="15"/>
                </a:cubicBezTo>
                <a:cubicBezTo>
                  <a:pt x="29" y="24"/>
                  <a:pt x="50" y="23"/>
                  <a:pt x="68" y="12"/>
                </a:cubicBezTo>
                <a:cubicBezTo>
                  <a:pt x="85" y="23"/>
                  <a:pt x="107" y="24"/>
                  <a:pt x="125" y="15"/>
                </a:cubicBezTo>
                <a:cubicBezTo>
                  <a:pt x="125" y="82"/>
                  <a:pt x="125" y="82"/>
                  <a:pt x="125" y="82"/>
                </a:cubicBezTo>
                <a:close/>
                <a:moveTo>
                  <a:pt x="68" y="32"/>
                </a:moveTo>
                <a:cubicBezTo>
                  <a:pt x="42" y="32"/>
                  <a:pt x="21" y="53"/>
                  <a:pt x="21" y="79"/>
                </a:cubicBezTo>
                <a:cubicBezTo>
                  <a:pt x="21" y="105"/>
                  <a:pt x="42" y="126"/>
                  <a:pt x="68" y="126"/>
                </a:cubicBezTo>
                <a:cubicBezTo>
                  <a:pt x="94" y="126"/>
                  <a:pt x="115" y="105"/>
                  <a:pt x="115" y="79"/>
                </a:cubicBezTo>
                <a:cubicBezTo>
                  <a:pt x="115" y="53"/>
                  <a:pt x="94" y="32"/>
                  <a:pt x="68" y="32"/>
                </a:cubicBezTo>
                <a:close/>
                <a:moveTo>
                  <a:pt x="68" y="116"/>
                </a:moveTo>
                <a:cubicBezTo>
                  <a:pt x="48" y="116"/>
                  <a:pt x="31" y="99"/>
                  <a:pt x="31" y="79"/>
                </a:cubicBezTo>
                <a:cubicBezTo>
                  <a:pt x="31" y="59"/>
                  <a:pt x="48" y="43"/>
                  <a:pt x="68" y="43"/>
                </a:cubicBezTo>
                <a:cubicBezTo>
                  <a:pt x="88" y="43"/>
                  <a:pt x="104" y="59"/>
                  <a:pt x="104" y="79"/>
                </a:cubicBezTo>
                <a:cubicBezTo>
                  <a:pt x="104" y="99"/>
                  <a:pt x="88" y="116"/>
                  <a:pt x="68" y="116"/>
                </a:cubicBezTo>
                <a:close/>
                <a:moveTo>
                  <a:pt x="92" y="65"/>
                </a:moveTo>
                <a:cubicBezTo>
                  <a:pt x="90" y="63"/>
                  <a:pt x="87" y="63"/>
                  <a:pt x="85" y="65"/>
                </a:cubicBezTo>
                <a:cubicBezTo>
                  <a:pt x="63" y="88"/>
                  <a:pt x="63" y="88"/>
                  <a:pt x="63" y="88"/>
                </a:cubicBezTo>
                <a:cubicBezTo>
                  <a:pt x="51" y="76"/>
                  <a:pt x="51" y="76"/>
                  <a:pt x="51" y="76"/>
                </a:cubicBezTo>
                <a:cubicBezTo>
                  <a:pt x="49" y="74"/>
                  <a:pt x="45" y="74"/>
                  <a:pt x="43" y="76"/>
                </a:cubicBezTo>
                <a:cubicBezTo>
                  <a:pt x="41" y="78"/>
                  <a:pt x="41" y="81"/>
                  <a:pt x="43" y="83"/>
                </a:cubicBezTo>
                <a:cubicBezTo>
                  <a:pt x="59" y="99"/>
                  <a:pt x="59" y="99"/>
                  <a:pt x="59" y="99"/>
                </a:cubicBezTo>
                <a:cubicBezTo>
                  <a:pt x="61" y="101"/>
                  <a:pt x="64" y="101"/>
                  <a:pt x="66" y="99"/>
                </a:cubicBezTo>
                <a:cubicBezTo>
                  <a:pt x="92" y="73"/>
                  <a:pt x="92" y="73"/>
                  <a:pt x="92" y="73"/>
                </a:cubicBezTo>
                <a:cubicBezTo>
                  <a:pt x="94" y="70"/>
                  <a:pt x="94" y="67"/>
                  <a:pt x="92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47">
            <a:extLst>
              <a:ext uri="{FF2B5EF4-FFF2-40B4-BE49-F238E27FC236}">
                <a16:creationId xmlns:a16="http://schemas.microsoft.com/office/drawing/2014/main" id="{901D0CFB-FC1B-44E9-AF7B-3741A9BD09C9}"/>
              </a:ext>
            </a:extLst>
          </p:cNvPr>
          <p:cNvSpPr>
            <a:spLocks noEditPoints="1"/>
          </p:cNvSpPr>
          <p:nvPr/>
        </p:nvSpPr>
        <p:spPr bwMode="auto">
          <a:xfrm>
            <a:off x="3769409" y="5331675"/>
            <a:ext cx="377084" cy="380374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139 w 160"/>
              <a:gd name="T11" fmla="*/ 43 h 160"/>
              <a:gd name="T12" fmla="*/ 111 w 160"/>
              <a:gd name="T13" fmla="*/ 58 h 160"/>
              <a:gd name="T14" fmla="*/ 103 w 160"/>
              <a:gd name="T15" fmla="*/ 49 h 160"/>
              <a:gd name="T16" fmla="*/ 117 w 160"/>
              <a:gd name="T17" fmla="*/ 21 h 160"/>
              <a:gd name="T18" fmla="*/ 139 w 160"/>
              <a:gd name="T19" fmla="*/ 43 h 160"/>
              <a:gd name="T20" fmla="*/ 108 w 160"/>
              <a:gd name="T21" fmla="*/ 80 h 160"/>
              <a:gd name="T22" fmla="*/ 80 w 160"/>
              <a:gd name="T23" fmla="*/ 108 h 160"/>
              <a:gd name="T24" fmla="*/ 52 w 160"/>
              <a:gd name="T25" fmla="*/ 80 h 160"/>
              <a:gd name="T26" fmla="*/ 80 w 160"/>
              <a:gd name="T27" fmla="*/ 52 h 160"/>
              <a:gd name="T28" fmla="*/ 108 w 160"/>
              <a:gd name="T29" fmla="*/ 80 h 160"/>
              <a:gd name="T30" fmla="*/ 80 w 160"/>
              <a:gd name="T31" fmla="*/ 10 h 160"/>
              <a:gd name="T32" fmla="*/ 108 w 160"/>
              <a:gd name="T33" fmla="*/ 16 h 160"/>
              <a:gd name="T34" fmla="*/ 93 w 160"/>
              <a:gd name="T35" fmla="*/ 44 h 160"/>
              <a:gd name="T36" fmla="*/ 80 w 160"/>
              <a:gd name="T37" fmla="*/ 42 h 160"/>
              <a:gd name="T38" fmla="*/ 67 w 160"/>
              <a:gd name="T39" fmla="*/ 44 h 160"/>
              <a:gd name="T40" fmla="*/ 52 w 160"/>
              <a:gd name="T41" fmla="*/ 16 h 160"/>
              <a:gd name="T42" fmla="*/ 80 w 160"/>
              <a:gd name="T43" fmla="*/ 10 h 160"/>
              <a:gd name="T44" fmla="*/ 43 w 160"/>
              <a:gd name="T45" fmla="*/ 21 h 160"/>
              <a:gd name="T46" fmla="*/ 58 w 160"/>
              <a:gd name="T47" fmla="*/ 49 h 160"/>
              <a:gd name="T48" fmla="*/ 49 w 160"/>
              <a:gd name="T49" fmla="*/ 58 h 160"/>
              <a:gd name="T50" fmla="*/ 21 w 160"/>
              <a:gd name="T51" fmla="*/ 43 h 160"/>
              <a:gd name="T52" fmla="*/ 43 w 160"/>
              <a:gd name="T53" fmla="*/ 21 h 160"/>
              <a:gd name="T54" fmla="*/ 16 w 160"/>
              <a:gd name="T55" fmla="*/ 52 h 160"/>
              <a:gd name="T56" fmla="*/ 44 w 160"/>
              <a:gd name="T57" fmla="*/ 67 h 160"/>
              <a:gd name="T58" fmla="*/ 42 w 160"/>
              <a:gd name="T59" fmla="*/ 80 h 160"/>
              <a:gd name="T60" fmla="*/ 44 w 160"/>
              <a:gd name="T61" fmla="*/ 93 h 160"/>
              <a:gd name="T62" fmla="*/ 16 w 160"/>
              <a:gd name="T63" fmla="*/ 108 h 160"/>
              <a:gd name="T64" fmla="*/ 16 w 160"/>
              <a:gd name="T65" fmla="*/ 52 h 160"/>
              <a:gd name="T66" fmla="*/ 21 w 160"/>
              <a:gd name="T67" fmla="*/ 117 h 160"/>
              <a:gd name="T68" fmla="*/ 49 w 160"/>
              <a:gd name="T69" fmla="*/ 103 h 160"/>
              <a:gd name="T70" fmla="*/ 58 w 160"/>
              <a:gd name="T71" fmla="*/ 111 h 160"/>
              <a:gd name="T72" fmla="*/ 43 w 160"/>
              <a:gd name="T73" fmla="*/ 139 h 160"/>
              <a:gd name="T74" fmla="*/ 21 w 160"/>
              <a:gd name="T75" fmla="*/ 117 h 160"/>
              <a:gd name="T76" fmla="*/ 52 w 160"/>
              <a:gd name="T77" fmla="*/ 144 h 160"/>
              <a:gd name="T78" fmla="*/ 67 w 160"/>
              <a:gd name="T79" fmla="*/ 116 h 160"/>
              <a:gd name="T80" fmla="*/ 80 w 160"/>
              <a:gd name="T81" fmla="*/ 118 h 160"/>
              <a:gd name="T82" fmla="*/ 93 w 160"/>
              <a:gd name="T83" fmla="*/ 116 h 160"/>
              <a:gd name="T84" fmla="*/ 108 w 160"/>
              <a:gd name="T85" fmla="*/ 144 h 160"/>
              <a:gd name="T86" fmla="*/ 52 w 160"/>
              <a:gd name="T87" fmla="*/ 144 h 160"/>
              <a:gd name="T88" fmla="*/ 117 w 160"/>
              <a:gd name="T89" fmla="*/ 139 h 160"/>
              <a:gd name="T90" fmla="*/ 103 w 160"/>
              <a:gd name="T91" fmla="*/ 111 h 160"/>
              <a:gd name="T92" fmla="*/ 111 w 160"/>
              <a:gd name="T93" fmla="*/ 103 h 160"/>
              <a:gd name="T94" fmla="*/ 139 w 160"/>
              <a:gd name="T95" fmla="*/ 117 h 160"/>
              <a:gd name="T96" fmla="*/ 117 w 160"/>
              <a:gd name="T97" fmla="*/ 139 h 160"/>
              <a:gd name="T98" fmla="*/ 116 w 160"/>
              <a:gd name="T99" fmla="*/ 93 h 160"/>
              <a:gd name="T100" fmla="*/ 118 w 160"/>
              <a:gd name="T101" fmla="*/ 80 h 160"/>
              <a:gd name="T102" fmla="*/ 116 w 160"/>
              <a:gd name="T103" fmla="*/ 67 h 160"/>
              <a:gd name="T104" fmla="*/ 144 w 160"/>
              <a:gd name="T105" fmla="*/ 52 h 160"/>
              <a:gd name="T106" fmla="*/ 144 w 160"/>
              <a:gd name="T107" fmla="*/ 108 h 160"/>
              <a:gd name="T108" fmla="*/ 116 w 160"/>
              <a:gd name="T109" fmla="*/ 9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139" y="43"/>
                </a:moveTo>
                <a:cubicBezTo>
                  <a:pt x="111" y="58"/>
                  <a:pt x="111" y="58"/>
                  <a:pt x="111" y="58"/>
                </a:cubicBezTo>
                <a:cubicBezTo>
                  <a:pt x="109" y="54"/>
                  <a:pt x="106" y="51"/>
                  <a:pt x="103" y="49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26" y="27"/>
                  <a:pt x="133" y="34"/>
                  <a:pt x="139" y="43"/>
                </a:cubicBezTo>
                <a:close/>
                <a:moveTo>
                  <a:pt x="108" y="80"/>
                </a:moveTo>
                <a:cubicBezTo>
                  <a:pt x="108" y="95"/>
                  <a:pt x="95" y="108"/>
                  <a:pt x="80" y="108"/>
                </a:cubicBezTo>
                <a:cubicBezTo>
                  <a:pt x="65" y="108"/>
                  <a:pt x="52" y="95"/>
                  <a:pt x="52" y="80"/>
                </a:cubicBezTo>
                <a:cubicBezTo>
                  <a:pt x="52" y="65"/>
                  <a:pt x="65" y="52"/>
                  <a:pt x="80" y="52"/>
                </a:cubicBezTo>
                <a:cubicBezTo>
                  <a:pt x="95" y="52"/>
                  <a:pt x="108" y="65"/>
                  <a:pt x="108" y="80"/>
                </a:cubicBezTo>
                <a:close/>
                <a:moveTo>
                  <a:pt x="80" y="10"/>
                </a:moveTo>
                <a:cubicBezTo>
                  <a:pt x="90" y="10"/>
                  <a:pt x="99" y="12"/>
                  <a:pt x="108" y="16"/>
                </a:cubicBezTo>
                <a:cubicBezTo>
                  <a:pt x="93" y="44"/>
                  <a:pt x="93" y="44"/>
                  <a:pt x="93" y="44"/>
                </a:cubicBezTo>
                <a:cubicBezTo>
                  <a:pt x="89" y="43"/>
                  <a:pt x="85" y="42"/>
                  <a:pt x="80" y="42"/>
                </a:cubicBezTo>
                <a:cubicBezTo>
                  <a:pt x="75" y="42"/>
                  <a:pt x="71" y="43"/>
                  <a:pt x="67" y="44"/>
                </a:cubicBezTo>
                <a:cubicBezTo>
                  <a:pt x="52" y="16"/>
                  <a:pt x="52" y="16"/>
                  <a:pt x="52" y="16"/>
                </a:cubicBezTo>
                <a:cubicBezTo>
                  <a:pt x="61" y="12"/>
                  <a:pt x="70" y="10"/>
                  <a:pt x="80" y="10"/>
                </a:cubicBezTo>
                <a:close/>
                <a:moveTo>
                  <a:pt x="43" y="21"/>
                </a:moveTo>
                <a:cubicBezTo>
                  <a:pt x="58" y="49"/>
                  <a:pt x="58" y="49"/>
                  <a:pt x="58" y="49"/>
                </a:cubicBezTo>
                <a:cubicBezTo>
                  <a:pt x="54" y="51"/>
                  <a:pt x="51" y="54"/>
                  <a:pt x="49" y="58"/>
                </a:cubicBezTo>
                <a:cubicBezTo>
                  <a:pt x="21" y="43"/>
                  <a:pt x="21" y="43"/>
                  <a:pt x="21" y="43"/>
                </a:cubicBezTo>
                <a:cubicBezTo>
                  <a:pt x="27" y="34"/>
                  <a:pt x="34" y="27"/>
                  <a:pt x="43" y="21"/>
                </a:cubicBezTo>
                <a:close/>
                <a:moveTo>
                  <a:pt x="16" y="52"/>
                </a:moveTo>
                <a:cubicBezTo>
                  <a:pt x="44" y="67"/>
                  <a:pt x="44" y="67"/>
                  <a:pt x="44" y="67"/>
                </a:cubicBezTo>
                <a:cubicBezTo>
                  <a:pt x="43" y="71"/>
                  <a:pt x="42" y="75"/>
                  <a:pt x="42" y="80"/>
                </a:cubicBezTo>
                <a:cubicBezTo>
                  <a:pt x="42" y="85"/>
                  <a:pt x="43" y="89"/>
                  <a:pt x="44" y="93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8" y="90"/>
                  <a:pt x="8" y="70"/>
                  <a:pt x="16" y="52"/>
                </a:cubicBezTo>
                <a:close/>
                <a:moveTo>
                  <a:pt x="21" y="117"/>
                </a:moveTo>
                <a:cubicBezTo>
                  <a:pt x="49" y="103"/>
                  <a:pt x="49" y="103"/>
                  <a:pt x="49" y="103"/>
                </a:cubicBezTo>
                <a:cubicBezTo>
                  <a:pt x="51" y="106"/>
                  <a:pt x="54" y="109"/>
                  <a:pt x="58" y="111"/>
                </a:cubicBezTo>
                <a:cubicBezTo>
                  <a:pt x="43" y="139"/>
                  <a:pt x="43" y="139"/>
                  <a:pt x="43" y="139"/>
                </a:cubicBezTo>
                <a:cubicBezTo>
                  <a:pt x="34" y="133"/>
                  <a:pt x="27" y="126"/>
                  <a:pt x="21" y="117"/>
                </a:cubicBezTo>
                <a:close/>
                <a:moveTo>
                  <a:pt x="52" y="144"/>
                </a:moveTo>
                <a:cubicBezTo>
                  <a:pt x="67" y="116"/>
                  <a:pt x="67" y="116"/>
                  <a:pt x="67" y="116"/>
                </a:cubicBezTo>
                <a:cubicBezTo>
                  <a:pt x="71" y="117"/>
                  <a:pt x="75" y="118"/>
                  <a:pt x="80" y="118"/>
                </a:cubicBezTo>
                <a:cubicBezTo>
                  <a:pt x="85" y="118"/>
                  <a:pt x="89" y="117"/>
                  <a:pt x="93" y="116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90" y="152"/>
                  <a:pt x="70" y="152"/>
                  <a:pt x="52" y="144"/>
                </a:cubicBezTo>
                <a:close/>
                <a:moveTo>
                  <a:pt x="117" y="139"/>
                </a:moveTo>
                <a:cubicBezTo>
                  <a:pt x="103" y="111"/>
                  <a:pt x="103" y="111"/>
                  <a:pt x="103" y="111"/>
                </a:cubicBezTo>
                <a:cubicBezTo>
                  <a:pt x="106" y="109"/>
                  <a:pt x="109" y="106"/>
                  <a:pt x="111" y="103"/>
                </a:cubicBezTo>
                <a:cubicBezTo>
                  <a:pt x="139" y="117"/>
                  <a:pt x="139" y="117"/>
                  <a:pt x="139" y="117"/>
                </a:cubicBezTo>
                <a:cubicBezTo>
                  <a:pt x="133" y="126"/>
                  <a:pt x="126" y="133"/>
                  <a:pt x="117" y="139"/>
                </a:cubicBezTo>
                <a:close/>
                <a:moveTo>
                  <a:pt x="116" y="93"/>
                </a:moveTo>
                <a:cubicBezTo>
                  <a:pt x="117" y="89"/>
                  <a:pt x="118" y="85"/>
                  <a:pt x="118" y="80"/>
                </a:cubicBezTo>
                <a:cubicBezTo>
                  <a:pt x="118" y="75"/>
                  <a:pt x="117" y="71"/>
                  <a:pt x="116" y="67"/>
                </a:cubicBezTo>
                <a:cubicBezTo>
                  <a:pt x="144" y="52"/>
                  <a:pt x="144" y="52"/>
                  <a:pt x="144" y="52"/>
                </a:cubicBezTo>
                <a:cubicBezTo>
                  <a:pt x="152" y="70"/>
                  <a:pt x="152" y="90"/>
                  <a:pt x="144" y="108"/>
                </a:cubicBezTo>
                <a:lnTo>
                  <a:pt x="116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59">
            <a:extLst>
              <a:ext uri="{FF2B5EF4-FFF2-40B4-BE49-F238E27FC236}">
                <a16:creationId xmlns:a16="http://schemas.microsoft.com/office/drawing/2014/main" id="{D0852734-2E92-430B-9A78-0788F698513C}"/>
              </a:ext>
            </a:extLst>
          </p:cNvPr>
          <p:cNvSpPr>
            <a:spLocks noEditPoints="1"/>
          </p:cNvSpPr>
          <p:nvPr/>
        </p:nvSpPr>
        <p:spPr bwMode="auto">
          <a:xfrm>
            <a:off x="4787411" y="1326667"/>
            <a:ext cx="337618" cy="382562"/>
          </a:xfrm>
          <a:custGeom>
            <a:avLst/>
            <a:gdLst>
              <a:gd name="T0" fmla="*/ 73 w 143"/>
              <a:gd name="T1" fmla="*/ 69 h 161"/>
              <a:gd name="T2" fmla="*/ 40 w 143"/>
              <a:gd name="T3" fmla="*/ 144 h 161"/>
              <a:gd name="T4" fmla="*/ 93 w 143"/>
              <a:gd name="T5" fmla="*/ 94 h 161"/>
              <a:gd name="T6" fmla="*/ 49 w 143"/>
              <a:gd name="T7" fmla="*/ 139 h 161"/>
              <a:gd name="T8" fmla="*/ 69 w 143"/>
              <a:gd name="T9" fmla="*/ 106 h 161"/>
              <a:gd name="T10" fmla="*/ 96 w 143"/>
              <a:gd name="T11" fmla="*/ 135 h 161"/>
              <a:gd name="T12" fmla="*/ 22 w 143"/>
              <a:gd name="T13" fmla="*/ 15 h 161"/>
              <a:gd name="T14" fmla="*/ 35 w 143"/>
              <a:gd name="T15" fmla="*/ 7 h 161"/>
              <a:gd name="T16" fmla="*/ 3 w 143"/>
              <a:gd name="T17" fmla="*/ 97 h 161"/>
              <a:gd name="T18" fmla="*/ 11 w 143"/>
              <a:gd name="T19" fmla="*/ 109 h 161"/>
              <a:gd name="T20" fmla="*/ 24 w 143"/>
              <a:gd name="T21" fmla="*/ 32 h 161"/>
              <a:gd name="T22" fmla="*/ 19 w 143"/>
              <a:gd name="T23" fmla="*/ 52 h 161"/>
              <a:gd name="T24" fmla="*/ 24 w 143"/>
              <a:gd name="T25" fmla="*/ 32 h 161"/>
              <a:gd name="T26" fmla="*/ 8 w 143"/>
              <a:gd name="T27" fmla="*/ 76 h 161"/>
              <a:gd name="T28" fmla="*/ 21 w 143"/>
              <a:gd name="T29" fmla="*/ 68 h 161"/>
              <a:gd name="T30" fmla="*/ 140 w 143"/>
              <a:gd name="T31" fmla="*/ 97 h 161"/>
              <a:gd name="T32" fmla="*/ 132 w 143"/>
              <a:gd name="T33" fmla="*/ 109 h 161"/>
              <a:gd name="T34" fmla="*/ 122 w 143"/>
              <a:gd name="T35" fmla="*/ 15 h 161"/>
              <a:gd name="T36" fmla="*/ 109 w 143"/>
              <a:gd name="T37" fmla="*/ 7 h 161"/>
              <a:gd name="T38" fmla="*/ 122 w 143"/>
              <a:gd name="T39" fmla="*/ 15 h 161"/>
              <a:gd name="T40" fmla="*/ 127 w 143"/>
              <a:gd name="T41" fmla="*/ 62 h 161"/>
              <a:gd name="T42" fmla="*/ 132 w 143"/>
              <a:gd name="T43" fmla="*/ 82 h 161"/>
              <a:gd name="T44" fmla="*/ 126 w 143"/>
              <a:gd name="T45" fmla="*/ 36 h 161"/>
              <a:gd name="T46" fmla="*/ 119 w 143"/>
              <a:gd name="T47" fmla="*/ 48 h 161"/>
              <a:gd name="T48" fmla="*/ 46 w 143"/>
              <a:gd name="T49" fmla="*/ 32 h 161"/>
              <a:gd name="T50" fmla="*/ 43 w 143"/>
              <a:gd name="T51" fmla="*/ 53 h 161"/>
              <a:gd name="T52" fmla="*/ 46 w 143"/>
              <a:gd name="T53" fmla="*/ 32 h 161"/>
              <a:gd name="T54" fmla="*/ 44 w 143"/>
              <a:gd name="T55" fmla="*/ 16 h 161"/>
              <a:gd name="T56" fmla="*/ 55 w 143"/>
              <a:gd name="T57" fmla="*/ 7 h 161"/>
              <a:gd name="T58" fmla="*/ 36 w 143"/>
              <a:gd name="T59" fmla="*/ 67 h 161"/>
              <a:gd name="T60" fmla="*/ 45 w 143"/>
              <a:gd name="T61" fmla="*/ 79 h 161"/>
              <a:gd name="T62" fmla="*/ 103 w 143"/>
              <a:gd name="T63" fmla="*/ 47 h 161"/>
              <a:gd name="T64" fmla="*/ 91 w 143"/>
              <a:gd name="T65" fmla="*/ 38 h 161"/>
              <a:gd name="T66" fmla="*/ 103 w 143"/>
              <a:gd name="T67" fmla="*/ 47 h 161"/>
              <a:gd name="T68" fmla="*/ 91 w 143"/>
              <a:gd name="T69" fmla="*/ 1 h 161"/>
              <a:gd name="T70" fmla="*/ 94 w 143"/>
              <a:gd name="T71" fmla="*/ 22 h 161"/>
              <a:gd name="T72" fmla="*/ 106 w 143"/>
              <a:gd name="T73" fmla="*/ 67 h 161"/>
              <a:gd name="T74" fmla="*/ 97 w 143"/>
              <a:gd name="T75" fmla="*/ 79 h 161"/>
              <a:gd name="T76" fmla="*/ 71 w 143"/>
              <a:gd name="T77" fmla="*/ 1 h 161"/>
              <a:gd name="T78" fmla="*/ 71 w 143"/>
              <a:gd name="T79" fmla="*/ 22 h 161"/>
              <a:gd name="T80" fmla="*/ 71 w 143"/>
              <a:gd name="T81" fmla="*/ 1 h 161"/>
              <a:gd name="T82" fmla="*/ 66 w 143"/>
              <a:gd name="T83" fmla="*/ 48 h 161"/>
              <a:gd name="T84" fmla="*/ 76 w 143"/>
              <a:gd name="T85" fmla="*/ 3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3" h="161">
                <a:moveTo>
                  <a:pt x="93" y="94"/>
                </a:moveTo>
                <a:cubicBezTo>
                  <a:pt x="86" y="88"/>
                  <a:pt x="80" y="82"/>
                  <a:pt x="80" y="73"/>
                </a:cubicBezTo>
                <a:cubicBezTo>
                  <a:pt x="80" y="70"/>
                  <a:pt x="76" y="68"/>
                  <a:pt x="73" y="69"/>
                </a:cubicBezTo>
                <a:cubicBezTo>
                  <a:pt x="62" y="74"/>
                  <a:pt x="57" y="83"/>
                  <a:pt x="57" y="95"/>
                </a:cubicBezTo>
                <a:cubicBezTo>
                  <a:pt x="56" y="93"/>
                  <a:pt x="54" y="93"/>
                  <a:pt x="52" y="94"/>
                </a:cubicBezTo>
                <a:cubicBezTo>
                  <a:pt x="38" y="100"/>
                  <a:pt x="29" y="124"/>
                  <a:pt x="40" y="144"/>
                </a:cubicBezTo>
                <a:cubicBezTo>
                  <a:pt x="47" y="155"/>
                  <a:pt x="58" y="161"/>
                  <a:pt x="71" y="161"/>
                </a:cubicBezTo>
                <a:cubicBezTo>
                  <a:pt x="86" y="161"/>
                  <a:pt x="99" y="152"/>
                  <a:pt x="105" y="139"/>
                </a:cubicBezTo>
                <a:cubicBezTo>
                  <a:pt x="111" y="125"/>
                  <a:pt x="106" y="108"/>
                  <a:pt x="93" y="94"/>
                </a:cubicBezTo>
                <a:close/>
                <a:moveTo>
                  <a:pt x="96" y="135"/>
                </a:moveTo>
                <a:cubicBezTo>
                  <a:pt x="92" y="145"/>
                  <a:pt x="82" y="151"/>
                  <a:pt x="71" y="151"/>
                </a:cubicBezTo>
                <a:cubicBezTo>
                  <a:pt x="62" y="151"/>
                  <a:pt x="53" y="147"/>
                  <a:pt x="49" y="139"/>
                </a:cubicBezTo>
                <a:cubicBezTo>
                  <a:pt x="41" y="126"/>
                  <a:pt x="47" y="111"/>
                  <a:pt x="52" y="105"/>
                </a:cubicBezTo>
                <a:cubicBezTo>
                  <a:pt x="55" y="109"/>
                  <a:pt x="59" y="112"/>
                  <a:pt x="64" y="113"/>
                </a:cubicBezTo>
                <a:cubicBezTo>
                  <a:pt x="67" y="113"/>
                  <a:pt x="70" y="110"/>
                  <a:pt x="69" y="106"/>
                </a:cubicBezTo>
                <a:cubicBezTo>
                  <a:pt x="67" y="98"/>
                  <a:pt x="65" y="87"/>
                  <a:pt x="72" y="81"/>
                </a:cubicBezTo>
                <a:cubicBezTo>
                  <a:pt x="74" y="90"/>
                  <a:pt x="81" y="96"/>
                  <a:pt x="86" y="101"/>
                </a:cubicBezTo>
                <a:cubicBezTo>
                  <a:pt x="97" y="112"/>
                  <a:pt x="100" y="124"/>
                  <a:pt x="96" y="135"/>
                </a:cubicBezTo>
                <a:close/>
                <a:moveTo>
                  <a:pt x="31" y="1"/>
                </a:moveTo>
                <a:cubicBezTo>
                  <a:pt x="28" y="0"/>
                  <a:pt x="25" y="2"/>
                  <a:pt x="24" y="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8"/>
                  <a:pt x="23" y="21"/>
                  <a:pt x="26" y="21"/>
                </a:cubicBezTo>
                <a:cubicBezTo>
                  <a:pt x="29" y="22"/>
                  <a:pt x="32" y="20"/>
                  <a:pt x="32" y="18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5"/>
                  <a:pt x="33" y="2"/>
                  <a:pt x="31" y="1"/>
                </a:cubicBezTo>
                <a:close/>
                <a:moveTo>
                  <a:pt x="10" y="93"/>
                </a:moveTo>
                <a:cubicBezTo>
                  <a:pt x="7" y="92"/>
                  <a:pt x="4" y="94"/>
                  <a:pt x="3" y="97"/>
                </a:cubicBezTo>
                <a:cubicBezTo>
                  <a:pt x="1" y="107"/>
                  <a:pt x="1" y="107"/>
                  <a:pt x="1" y="107"/>
                </a:cubicBezTo>
                <a:cubicBezTo>
                  <a:pt x="0" y="110"/>
                  <a:pt x="2" y="112"/>
                  <a:pt x="5" y="113"/>
                </a:cubicBezTo>
                <a:cubicBezTo>
                  <a:pt x="8" y="114"/>
                  <a:pt x="11" y="112"/>
                  <a:pt x="11" y="109"/>
                </a:cubicBezTo>
                <a:cubicBezTo>
                  <a:pt x="14" y="99"/>
                  <a:pt x="14" y="99"/>
                  <a:pt x="14" y="99"/>
                </a:cubicBezTo>
                <a:cubicBezTo>
                  <a:pt x="14" y="96"/>
                  <a:pt x="13" y="93"/>
                  <a:pt x="10" y="93"/>
                </a:cubicBezTo>
                <a:close/>
                <a:moveTo>
                  <a:pt x="24" y="32"/>
                </a:moveTo>
                <a:cubicBezTo>
                  <a:pt x="21" y="31"/>
                  <a:pt x="18" y="33"/>
                  <a:pt x="17" y="36"/>
                </a:cubicBezTo>
                <a:cubicBezTo>
                  <a:pt x="15" y="46"/>
                  <a:pt x="15" y="46"/>
                  <a:pt x="15" y="46"/>
                </a:cubicBezTo>
                <a:cubicBezTo>
                  <a:pt x="14" y="49"/>
                  <a:pt x="16" y="51"/>
                  <a:pt x="19" y="52"/>
                </a:cubicBezTo>
                <a:cubicBezTo>
                  <a:pt x="22" y="53"/>
                  <a:pt x="25" y="51"/>
                  <a:pt x="25" y="4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5"/>
                  <a:pt x="26" y="32"/>
                  <a:pt x="24" y="32"/>
                </a:cubicBezTo>
                <a:close/>
                <a:moveTo>
                  <a:pt x="17" y="62"/>
                </a:moveTo>
                <a:cubicBezTo>
                  <a:pt x="14" y="61"/>
                  <a:pt x="11" y="63"/>
                  <a:pt x="10" y="66"/>
                </a:cubicBezTo>
                <a:cubicBezTo>
                  <a:pt x="8" y="76"/>
                  <a:pt x="8" y="76"/>
                  <a:pt x="8" y="76"/>
                </a:cubicBezTo>
                <a:cubicBezTo>
                  <a:pt x="7" y="79"/>
                  <a:pt x="9" y="82"/>
                  <a:pt x="12" y="82"/>
                </a:cubicBezTo>
                <a:cubicBezTo>
                  <a:pt x="15" y="83"/>
                  <a:pt x="18" y="81"/>
                  <a:pt x="18" y="79"/>
                </a:cubicBezTo>
                <a:cubicBezTo>
                  <a:pt x="21" y="68"/>
                  <a:pt x="21" y="68"/>
                  <a:pt x="21" y="68"/>
                </a:cubicBezTo>
                <a:cubicBezTo>
                  <a:pt x="21" y="66"/>
                  <a:pt x="19" y="63"/>
                  <a:pt x="17" y="62"/>
                </a:cubicBezTo>
                <a:close/>
                <a:moveTo>
                  <a:pt x="143" y="107"/>
                </a:moveTo>
                <a:cubicBezTo>
                  <a:pt x="140" y="97"/>
                  <a:pt x="140" y="97"/>
                  <a:pt x="140" y="97"/>
                </a:cubicBezTo>
                <a:cubicBezTo>
                  <a:pt x="140" y="94"/>
                  <a:pt x="137" y="92"/>
                  <a:pt x="134" y="93"/>
                </a:cubicBezTo>
                <a:cubicBezTo>
                  <a:pt x="131" y="93"/>
                  <a:pt x="130" y="96"/>
                  <a:pt x="130" y="99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3" y="112"/>
                  <a:pt x="136" y="114"/>
                  <a:pt x="139" y="113"/>
                </a:cubicBezTo>
                <a:cubicBezTo>
                  <a:pt x="142" y="112"/>
                  <a:pt x="143" y="110"/>
                  <a:pt x="143" y="107"/>
                </a:cubicBezTo>
                <a:close/>
                <a:moveTo>
                  <a:pt x="122" y="15"/>
                </a:moveTo>
                <a:cubicBezTo>
                  <a:pt x="119" y="5"/>
                  <a:pt x="119" y="5"/>
                  <a:pt x="119" y="5"/>
                </a:cubicBezTo>
                <a:cubicBezTo>
                  <a:pt x="119" y="2"/>
                  <a:pt x="116" y="0"/>
                  <a:pt x="113" y="1"/>
                </a:cubicBezTo>
                <a:cubicBezTo>
                  <a:pt x="110" y="2"/>
                  <a:pt x="109" y="5"/>
                  <a:pt x="109" y="7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20"/>
                  <a:pt x="115" y="22"/>
                  <a:pt x="118" y="21"/>
                </a:cubicBezTo>
                <a:cubicBezTo>
                  <a:pt x="121" y="21"/>
                  <a:pt x="122" y="18"/>
                  <a:pt x="122" y="15"/>
                </a:cubicBezTo>
                <a:close/>
                <a:moveTo>
                  <a:pt x="136" y="76"/>
                </a:moveTo>
                <a:cubicBezTo>
                  <a:pt x="133" y="66"/>
                  <a:pt x="133" y="66"/>
                  <a:pt x="133" y="66"/>
                </a:cubicBezTo>
                <a:cubicBezTo>
                  <a:pt x="133" y="63"/>
                  <a:pt x="130" y="61"/>
                  <a:pt x="127" y="62"/>
                </a:cubicBezTo>
                <a:cubicBezTo>
                  <a:pt x="124" y="63"/>
                  <a:pt x="123" y="66"/>
                  <a:pt x="123" y="68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26" y="81"/>
                  <a:pt x="129" y="83"/>
                  <a:pt x="132" y="82"/>
                </a:cubicBezTo>
                <a:cubicBezTo>
                  <a:pt x="135" y="82"/>
                  <a:pt x="136" y="79"/>
                  <a:pt x="136" y="76"/>
                </a:cubicBezTo>
                <a:close/>
                <a:moveTo>
                  <a:pt x="129" y="46"/>
                </a:moveTo>
                <a:cubicBezTo>
                  <a:pt x="126" y="36"/>
                  <a:pt x="126" y="36"/>
                  <a:pt x="126" y="36"/>
                </a:cubicBezTo>
                <a:cubicBezTo>
                  <a:pt x="126" y="33"/>
                  <a:pt x="123" y="31"/>
                  <a:pt x="120" y="32"/>
                </a:cubicBezTo>
                <a:cubicBezTo>
                  <a:pt x="117" y="32"/>
                  <a:pt x="116" y="35"/>
                  <a:pt x="116" y="3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51"/>
                  <a:pt x="122" y="53"/>
                  <a:pt x="125" y="52"/>
                </a:cubicBezTo>
                <a:cubicBezTo>
                  <a:pt x="128" y="51"/>
                  <a:pt x="129" y="49"/>
                  <a:pt x="129" y="46"/>
                </a:cubicBezTo>
                <a:close/>
                <a:moveTo>
                  <a:pt x="46" y="32"/>
                </a:moveTo>
                <a:cubicBezTo>
                  <a:pt x="44" y="32"/>
                  <a:pt x="41" y="34"/>
                  <a:pt x="41" y="36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50"/>
                  <a:pt x="41" y="52"/>
                  <a:pt x="43" y="53"/>
                </a:cubicBezTo>
                <a:cubicBezTo>
                  <a:pt x="46" y="53"/>
                  <a:pt x="49" y="51"/>
                  <a:pt x="49" y="48"/>
                </a:cubicBezTo>
                <a:cubicBezTo>
                  <a:pt x="51" y="38"/>
                  <a:pt x="51" y="38"/>
                  <a:pt x="51" y="38"/>
                </a:cubicBezTo>
                <a:cubicBezTo>
                  <a:pt x="51" y="35"/>
                  <a:pt x="49" y="32"/>
                  <a:pt x="46" y="32"/>
                </a:cubicBezTo>
                <a:close/>
                <a:moveTo>
                  <a:pt x="51" y="1"/>
                </a:moveTo>
                <a:cubicBezTo>
                  <a:pt x="48" y="1"/>
                  <a:pt x="46" y="3"/>
                  <a:pt x="45" y="5"/>
                </a:cubicBezTo>
                <a:cubicBezTo>
                  <a:pt x="44" y="16"/>
                  <a:pt x="44" y="16"/>
                  <a:pt x="44" y="16"/>
                </a:cubicBezTo>
                <a:cubicBezTo>
                  <a:pt x="43" y="19"/>
                  <a:pt x="45" y="21"/>
                  <a:pt x="48" y="22"/>
                </a:cubicBezTo>
                <a:cubicBezTo>
                  <a:pt x="51" y="22"/>
                  <a:pt x="54" y="20"/>
                  <a:pt x="54" y="17"/>
                </a:cubicBezTo>
                <a:cubicBezTo>
                  <a:pt x="55" y="7"/>
                  <a:pt x="55" y="7"/>
                  <a:pt x="55" y="7"/>
                </a:cubicBezTo>
                <a:cubicBezTo>
                  <a:pt x="56" y="4"/>
                  <a:pt x="54" y="1"/>
                  <a:pt x="51" y="1"/>
                </a:cubicBezTo>
                <a:close/>
                <a:moveTo>
                  <a:pt x="42" y="63"/>
                </a:moveTo>
                <a:cubicBezTo>
                  <a:pt x="39" y="63"/>
                  <a:pt x="36" y="65"/>
                  <a:pt x="36" y="67"/>
                </a:cubicBezTo>
                <a:cubicBezTo>
                  <a:pt x="34" y="78"/>
                  <a:pt x="34" y="78"/>
                  <a:pt x="34" y="78"/>
                </a:cubicBezTo>
                <a:cubicBezTo>
                  <a:pt x="34" y="81"/>
                  <a:pt x="36" y="83"/>
                  <a:pt x="39" y="84"/>
                </a:cubicBezTo>
                <a:cubicBezTo>
                  <a:pt x="42" y="84"/>
                  <a:pt x="44" y="82"/>
                  <a:pt x="45" y="79"/>
                </a:cubicBezTo>
                <a:cubicBezTo>
                  <a:pt x="46" y="69"/>
                  <a:pt x="46" y="69"/>
                  <a:pt x="46" y="69"/>
                </a:cubicBezTo>
                <a:cubicBezTo>
                  <a:pt x="47" y="66"/>
                  <a:pt x="45" y="63"/>
                  <a:pt x="42" y="63"/>
                </a:cubicBezTo>
                <a:close/>
                <a:moveTo>
                  <a:pt x="103" y="47"/>
                </a:moveTo>
                <a:cubicBezTo>
                  <a:pt x="102" y="36"/>
                  <a:pt x="102" y="36"/>
                  <a:pt x="102" y="36"/>
                </a:cubicBezTo>
                <a:cubicBezTo>
                  <a:pt x="101" y="34"/>
                  <a:pt x="98" y="32"/>
                  <a:pt x="96" y="32"/>
                </a:cubicBezTo>
                <a:cubicBezTo>
                  <a:pt x="93" y="32"/>
                  <a:pt x="91" y="35"/>
                  <a:pt x="91" y="3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51"/>
                  <a:pt x="96" y="53"/>
                  <a:pt x="99" y="53"/>
                </a:cubicBezTo>
                <a:cubicBezTo>
                  <a:pt x="102" y="52"/>
                  <a:pt x="104" y="50"/>
                  <a:pt x="103" y="47"/>
                </a:cubicBezTo>
                <a:close/>
                <a:moveTo>
                  <a:pt x="98" y="16"/>
                </a:moveTo>
                <a:cubicBezTo>
                  <a:pt x="97" y="5"/>
                  <a:pt x="97" y="5"/>
                  <a:pt x="97" y="5"/>
                </a:cubicBezTo>
                <a:cubicBezTo>
                  <a:pt x="97" y="3"/>
                  <a:pt x="94" y="1"/>
                  <a:pt x="91" y="1"/>
                </a:cubicBezTo>
                <a:cubicBezTo>
                  <a:pt x="88" y="1"/>
                  <a:pt x="86" y="4"/>
                  <a:pt x="87" y="7"/>
                </a:cubicBezTo>
                <a:cubicBezTo>
                  <a:pt x="88" y="17"/>
                  <a:pt x="88" y="17"/>
                  <a:pt x="88" y="17"/>
                </a:cubicBezTo>
                <a:cubicBezTo>
                  <a:pt x="89" y="20"/>
                  <a:pt x="91" y="22"/>
                  <a:pt x="94" y="22"/>
                </a:cubicBezTo>
                <a:cubicBezTo>
                  <a:pt x="97" y="21"/>
                  <a:pt x="99" y="19"/>
                  <a:pt x="98" y="16"/>
                </a:cubicBezTo>
                <a:close/>
                <a:moveTo>
                  <a:pt x="108" y="78"/>
                </a:moveTo>
                <a:cubicBezTo>
                  <a:pt x="106" y="67"/>
                  <a:pt x="106" y="67"/>
                  <a:pt x="106" y="67"/>
                </a:cubicBezTo>
                <a:cubicBezTo>
                  <a:pt x="106" y="65"/>
                  <a:pt x="103" y="63"/>
                  <a:pt x="100" y="63"/>
                </a:cubicBezTo>
                <a:cubicBezTo>
                  <a:pt x="97" y="63"/>
                  <a:pt x="95" y="66"/>
                  <a:pt x="96" y="69"/>
                </a:cubicBezTo>
                <a:cubicBezTo>
                  <a:pt x="97" y="79"/>
                  <a:pt x="97" y="79"/>
                  <a:pt x="97" y="79"/>
                </a:cubicBezTo>
                <a:cubicBezTo>
                  <a:pt x="98" y="82"/>
                  <a:pt x="100" y="84"/>
                  <a:pt x="103" y="84"/>
                </a:cubicBezTo>
                <a:cubicBezTo>
                  <a:pt x="106" y="83"/>
                  <a:pt x="108" y="81"/>
                  <a:pt x="108" y="78"/>
                </a:cubicBezTo>
                <a:close/>
                <a:moveTo>
                  <a:pt x="71" y="1"/>
                </a:moveTo>
                <a:cubicBezTo>
                  <a:pt x="68" y="1"/>
                  <a:pt x="66" y="3"/>
                  <a:pt x="66" y="6"/>
                </a:cubicBezTo>
                <a:cubicBezTo>
                  <a:pt x="66" y="17"/>
                  <a:pt x="66" y="17"/>
                  <a:pt x="66" y="17"/>
                </a:cubicBezTo>
                <a:cubicBezTo>
                  <a:pt x="66" y="20"/>
                  <a:pt x="68" y="22"/>
                  <a:pt x="71" y="22"/>
                </a:cubicBezTo>
                <a:cubicBezTo>
                  <a:pt x="74" y="22"/>
                  <a:pt x="76" y="20"/>
                  <a:pt x="76" y="17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3"/>
                  <a:pt x="74" y="1"/>
                  <a:pt x="71" y="1"/>
                </a:cubicBezTo>
                <a:close/>
                <a:moveTo>
                  <a:pt x="71" y="32"/>
                </a:moveTo>
                <a:cubicBezTo>
                  <a:pt x="68" y="32"/>
                  <a:pt x="66" y="35"/>
                  <a:pt x="66" y="3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51"/>
                  <a:pt x="68" y="53"/>
                  <a:pt x="71" y="53"/>
                </a:cubicBezTo>
                <a:cubicBezTo>
                  <a:pt x="74" y="53"/>
                  <a:pt x="76" y="51"/>
                  <a:pt x="76" y="48"/>
                </a:cubicBezTo>
                <a:cubicBezTo>
                  <a:pt x="76" y="38"/>
                  <a:pt x="76" y="38"/>
                  <a:pt x="76" y="38"/>
                </a:cubicBezTo>
                <a:cubicBezTo>
                  <a:pt x="76" y="35"/>
                  <a:pt x="74" y="32"/>
                  <a:pt x="71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60">
            <a:extLst>
              <a:ext uri="{FF2B5EF4-FFF2-40B4-BE49-F238E27FC236}">
                <a16:creationId xmlns:a16="http://schemas.microsoft.com/office/drawing/2014/main" id="{0C19D6D0-1C09-4D5F-AA2C-B933933EC386}"/>
              </a:ext>
            </a:extLst>
          </p:cNvPr>
          <p:cNvSpPr>
            <a:spLocks noEditPoints="1"/>
          </p:cNvSpPr>
          <p:nvPr/>
        </p:nvSpPr>
        <p:spPr bwMode="auto">
          <a:xfrm>
            <a:off x="4794828" y="3339458"/>
            <a:ext cx="377084" cy="382562"/>
          </a:xfrm>
          <a:custGeom>
            <a:avLst/>
            <a:gdLst>
              <a:gd name="T0" fmla="*/ 102 w 160"/>
              <a:gd name="T1" fmla="*/ 12 h 161"/>
              <a:gd name="T2" fmla="*/ 97 w 160"/>
              <a:gd name="T3" fmla="*/ 22 h 161"/>
              <a:gd name="T4" fmla="*/ 49 w 160"/>
              <a:gd name="T5" fmla="*/ 22 h 161"/>
              <a:gd name="T6" fmla="*/ 22 w 160"/>
              <a:gd name="T7" fmla="*/ 3 h 161"/>
              <a:gd name="T8" fmla="*/ 34 w 160"/>
              <a:gd name="T9" fmla="*/ 22 h 161"/>
              <a:gd name="T10" fmla="*/ 0 w 160"/>
              <a:gd name="T11" fmla="*/ 48 h 161"/>
              <a:gd name="T12" fmla="*/ 5 w 160"/>
              <a:gd name="T13" fmla="*/ 126 h 161"/>
              <a:gd name="T14" fmla="*/ 10 w 160"/>
              <a:gd name="T15" fmla="*/ 48 h 161"/>
              <a:gd name="T16" fmla="*/ 42 w 160"/>
              <a:gd name="T17" fmla="*/ 32 h 161"/>
              <a:gd name="T18" fmla="*/ 37 w 160"/>
              <a:gd name="T19" fmla="*/ 43 h 161"/>
              <a:gd name="T20" fmla="*/ 21 w 160"/>
              <a:gd name="T21" fmla="*/ 145 h 161"/>
              <a:gd name="T22" fmla="*/ 78 w 160"/>
              <a:gd name="T23" fmla="*/ 161 h 161"/>
              <a:gd name="T24" fmla="*/ 94 w 160"/>
              <a:gd name="T25" fmla="*/ 58 h 161"/>
              <a:gd name="T26" fmla="*/ 73 w 160"/>
              <a:gd name="T27" fmla="*/ 43 h 161"/>
              <a:gd name="T28" fmla="*/ 97 w 160"/>
              <a:gd name="T29" fmla="*/ 32 h 161"/>
              <a:gd name="T30" fmla="*/ 102 w 160"/>
              <a:gd name="T31" fmla="*/ 43 h 161"/>
              <a:gd name="T32" fmla="*/ 155 w 160"/>
              <a:gd name="T33" fmla="*/ 53 h 161"/>
              <a:gd name="T34" fmla="*/ 160 w 160"/>
              <a:gd name="T35" fmla="*/ 6 h 161"/>
              <a:gd name="T36" fmla="*/ 83 w 160"/>
              <a:gd name="T37" fmla="*/ 119 h 161"/>
              <a:gd name="T38" fmla="*/ 63 w 160"/>
              <a:gd name="T39" fmla="*/ 74 h 161"/>
              <a:gd name="T40" fmla="*/ 83 w 160"/>
              <a:gd name="T41" fmla="*/ 119 h 161"/>
              <a:gd name="T42" fmla="*/ 83 w 160"/>
              <a:gd name="T43" fmla="*/ 58 h 161"/>
              <a:gd name="T44" fmla="*/ 57 w 160"/>
              <a:gd name="T45" fmla="*/ 64 h 161"/>
              <a:gd name="T46" fmla="*/ 52 w 160"/>
              <a:gd name="T47" fmla="*/ 124 h 161"/>
              <a:gd name="T48" fmla="*/ 83 w 160"/>
              <a:gd name="T49" fmla="*/ 130 h 161"/>
              <a:gd name="T50" fmla="*/ 78 w 160"/>
              <a:gd name="T51" fmla="*/ 151 h 161"/>
              <a:gd name="T52" fmla="*/ 31 w 160"/>
              <a:gd name="T53" fmla="*/ 145 h 161"/>
              <a:gd name="T54" fmla="*/ 37 w 160"/>
              <a:gd name="T55" fmla="*/ 53 h 161"/>
              <a:gd name="T56" fmla="*/ 52 w 160"/>
              <a:gd name="T57" fmla="*/ 48 h 161"/>
              <a:gd name="T58" fmla="*/ 63 w 160"/>
              <a:gd name="T59" fmla="*/ 32 h 161"/>
              <a:gd name="T60" fmla="*/ 68 w 160"/>
              <a:gd name="T61" fmla="*/ 53 h 161"/>
              <a:gd name="T62" fmla="*/ 150 w 160"/>
              <a:gd name="T63" fmla="*/ 42 h 161"/>
              <a:gd name="T64" fmla="*/ 108 w 160"/>
              <a:gd name="T65" fmla="*/ 21 h 161"/>
              <a:gd name="T66" fmla="*/ 150 w 160"/>
              <a:gd name="T67" fmla="*/ 4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61">
                <a:moveTo>
                  <a:pt x="154" y="1"/>
                </a:moveTo>
                <a:cubicBezTo>
                  <a:pt x="102" y="12"/>
                  <a:pt x="102" y="12"/>
                  <a:pt x="102" y="12"/>
                </a:cubicBezTo>
                <a:cubicBezTo>
                  <a:pt x="99" y="12"/>
                  <a:pt x="97" y="14"/>
                  <a:pt x="97" y="17"/>
                </a:cubicBezTo>
                <a:cubicBezTo>
                  <a:pt x="97" y="22"/>
                  <a:pt x="97" y="22"/>
                  <a:pt x="97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49" y="22"/>
                  <a:pt x="49" y="22"/>
                  <a:pt x="49" y="22"/>
                </a:cubicBezTo>
                <a:cubicBezTo>
                  <a:pt x="30" y="3"/>
                  <a:pt x="30" y="3"/>
                  <a:pt x="30" y="3"/>
                </a:cubicBezTo>
                <a:cubicBezTo>
                  <a:pt x="28" y="0"/>
                  <a:pt x="24" y="0"/>
                  <a:pt x="22" y="3"/>
                </a:cubicBezTo>
                <a:cubicBezTo>
                  <a:pt x="20" y="5"/>
                  <a:pt x="20" y="8"/>
                  <a:pt x="22" y="10"/>
                </a:cubicBezTo>
                <a:cubicBezTo>
                  <a:pt x="34" y="22"/>
                  <a:pt x="34" y="22"/>
                  <a:pt x="34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12" y="22"/>
                  <a:pt x="0" y="34"/>
                  <a:pt x="0" y="48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5" y="126"/>
                </a:cubicBezTo>
                <a:cubicBezTo>
                  <a:pt x="8" y="126"/>
                  <a:pt x="10" y="124"/>
                  <a:pt x="10" y="121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39"/>
                  <a:pt x="17" y="32"/>
                  <a:pt x="26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43"/>
                  <a:pt x="42" y="43"/>
                  <a:pt x="42" y="43"/>
                </a:cubicBezTo>
                <a:cubicBezTo>
                  <a:pt x="37" y="43"/>
                  <a:pt x="37" y="43"/>
                  <a:pt x="37" y="43"/>
                </a:cubicBezTo>
                <a:cubicBezTo>
                  <a:pt x="28" y="43"/>
                  <a:pt x="21" y="50"/>
                  <a:pt x="21" y="58"/>
                </a:cubicBezTo>
                <a:cubicBezTo>
                  <a:pt x="21" y="145"/>
                  <a:pt x="21" y="145"/>
                  <a:pt x="21" y="145"/>
                </a:cubicBezTo>
                <a:cubicBezTo>
                  <a:pt x="21" y="154"/>
                  <a:pt x="28" y="161"/>
                  <a:pt x="37" y="161"/>
                </a:cubicBezTo>
                <a:cubicBezTo>
                  <a:pt x="78" y="161"/>
                  <a:pt x="78" y="161"/>
                  <a:pt x="78" y="161"/>
                </a:cubicBezTo>
                <a:cubicBezTo>
                  <a:pt x="87" y="161"/>
                  <a:pt x="94" y="154"/>
                  <a:pt x="94" y="145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0"/>
                  <a:pt x="87" y="43"/>
                  <a:pt x="78" y="43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32"/>
                  <a:pt x="73" y="32"/>
                  <a:pt x="73" y="32"/>
                </a:cubicBezTo>
                <a:cubicBezTo>
                  <a:pt x="97" y="32"/>
                  <a:pt x="97" y="32"/>
                  <a:pt x="97" y="32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40"/>
                  <a:pt x="99" y="42"/>
                  <a:pt x="102" y="43"/>
                </a:cubicBezTo>
                <a:cubicBezTo>
                  <a:pt x="154" y="53"/>
                  <a:pt x="154" y="53"/>
                  <a:pt x="154" y="53"/>
                </a:cubicBezTo>
                <a:cubicBezTo>
                  <a:pt x="154" y="53"/>
                  <a:pt x="154" y="53"/>
                  <a:pt x="155" y="53"/>
                </a:cubicBezTo>
                <a:cubicBezTo>
                  <a:pt x="158" y="53"/>
                  <a:pt x="160" y="51"/>
                  <a:pt x="160" y="48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3"/>
                  <a:pt x="157" y="0"/>
                  <a:pt x="154" y="1"/>
                </a:cubicBezTo>
                <a:close/>
                <a:moveTo>
                  <a:pt x="83" y="119"/>
                </a:moveTo>
                <a:cubicBezTo>
                  <a:pt x="63" y="119"/>
                  <a:pt x="63" y="119"/>
                  <a:pt x="63" y="119"/>
                </a:cubicBezTo>
                <a:cubicBezTo>
                  <a:pt x="63" y="74"/>
                  <a:pt x="63" y="74"/>
                  <a:pt x="63" y="74"/>
                </a:cubicBezTo>
                <a:cubicBezTo>
                  <a:pt x="83" y="74"/>
                  <a:pt x="83" y="74"/>
                  <a:pt x="83" y="74"/>
                </a:cubicBezTo>
                <a:lnTo>
                  <a:pt x="83" y="119"/>
                </a:lnTo>
                <a:close/>
                <a:moveTo>
                  <a:pt x="78" y="53"/>
                </a:moveTo>
                <a:cubicBezTo>
                  <a:pt x="81" y="53"/>
                  <a:pt x="83" y="56"/>
                  <a:pt x="83" y="58"/>
                </a:cubicBezTo>
                <a:cubicBezTo>
                  <a:pt x="83" y="64"/>
                  <a:pt x="83" y="64"/>
                  <a:pt x="83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5" y="64"/>
                  <a:pt x="52" y="66"/>
                  <a:pt x="52" y="69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5" y="130"/>
                  <a:pt x="57" y="130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3" y="148"/>
                  <a:pt x="81" y="151"/>
                  <a:pt x="78" y="151"/>
                </a:cubicBezTo>
                <a:cubicBezTo>
                  <a:pt x="37" y="151"/>
                  <a:pt x="37" y="151"/>
                  <a:pt x="37" y="151"/>
                </a:cubicBezTo>
                <a:cubicBezTo>
                  <a:pt x="34" y="151"/>
                  <a:pt x="31" y="148"/>
                  <a:pt x="31" y="145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6"/>
                  <a:pt x="34" y="53"/>
                  <a:pt x="37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3"/>
                  <a:pt x="52" y="51"/>
                  <a:pt x="52" y="48"/>
                </a:cubicBezTo>
                <a:cubicBezTo>
                  <a:pt x="52" y="32"/>
                  <a:pt x="52" y="32"/>
                  <a:pt x="52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48"/>
                  <a:pt x="63" y="48"/>
                  <a:pt x="63" y="48"/>
                </a:cubicBezTo>
                <a:cubicBezTo>
                  <a:pt x="63" y="51"/>
                  <a:pt x="65" y="53"/>
                  <a:pt x="68" y="53"/>
                </a:cubicBezTo>
                <a:cubicBezTo>
                  <a:pt x="78" y="53"/>
                  <a:pt x="78" y="53"/>
                  <a:pt x="78" y="53"/>
                </a:cubicBezTo>
                <a:close/>
                <a:moveTo>
                  <a:pt x="150" y="42"/>
                </a:moveTo>
                <a:cubicBezTo>
                  <a:pt x="108" y="33"/>
                  <a:pt x="108" y="33"/>
                  <a:pt x="108" y="33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50" y="13"/>
                  <a:pt x="150" y="13"/>
                  <a:pt x="150" y="13"/>
                </a:cubicBezTo>
                <a:lnTo>
                  <a:pt x="15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61">
            <a:extLst>
              <a:ext uri="{FF2B5EF4-FFF2-40B4-BE49-F238E27FC236}">
                <a16:creationId xmlns:a16="http://schemas.microsoft.com/office/drawing/2014/main" id="{2EFDF342-6FA1-4559-B4B6-56A6A431D729}"/>
              </a:ext>
            </a:extLst>
          </p:cNvPr>
          <p:cNvSpPr>
            <a:spLocks noEditPoints="1"/>
          </p:cNvSpPr>
          <p:nvPr/>
        </p:nvSpPr>
        <p:spPr bwMode="auto">
          <a:xfrm>
            <a:off x="4764049" y="2347053"/>
            <a:ext cx="370506" cy="380370"/>
          </a:xfrm>
          <a:custGeom>
            <a:avLst/>
            <a:gdLst>
              <a:gd name="T0" fmla="*/ 125 w 157"/>
              <a:gd name="T1" fmla="*/ 125 h 160"/>
              <a:gd name="T2" fmla="*/ 78 w 157"/>
              <a:gd name="T3" fmla="*/ 31 h 160"/>
              <a:gd name="T4" fmla="*/ 31 w 157"/>
              <a:gd name="T5" fmla="*/ 125 h 160"/>
              <a:gd name="T6" fmla="*/ 21 w 157"/>
              <a:gd name="T7" fmla="*/ 130 h 160"/>
              <a:gd name="T8" fmla="*/ 26 w 157"/>
              <a:gd name="T9" fmla="*/ 160 h 160"/>
              <a:gd name="T10" fmla="*/ 136 w 157"/>
              <a:gd name="T11" fmla="*/ 155 h 160"/>
              <a:gd name="T12" fmla="*/ 130 w 157"/>
              <a:gd name="T13" fmla="*/ 125 h 160"/>
              <a:gd name="T14" fmla="*/ 78 w 157"/>
              <a:gd name="T15" fmla="*/ 42 h 160"/>
              <a:gd name="T16" fmla="*/ 115 w 157"/>
              <a:gd name="T17" fmla="*/ 125 h 160"/>
              <a:gd name="T18" fmla="*/ 42 w 157"/>
              <a:gd name="T19" fmla="*/ 78 h 160"/>
              <a:gd name="T20" fmla="*/ 31 w 157"/>
              <a:gd name="T21" fmla="*/ 150 h 160"/>
              <a:gd name="T22" fmla="*/ 125 w 157"/>
              <a:gd name="T23" fmla="*/ 136 h 160"/>
              <a:gd name="T24" fmla="*/ 78 w 157"/>
              <a:gd name="T25" fmla="*/ 0 h 160"/>
              <a:gd name="T26" fmla="*/ 73 w 157"/>
              <a:gd name="T27" fmla="*/ 16 h 160"/>
              <a:gd name="T28" fmla="*/ 83 w 157"/>
              <a:gd name="T29" fmla="*/ 16 h 160"/>
              <a:gd name="T30" fmla="*/ 78 w 157"/>
              <a:gd name="T31" fmla="*/ 0 h 160"/>
              <a:gd name="T32" fmla="*/ 73 w 157"/>
              <a:gd name="T33" fmla="*/ 57 h 160"/>
              <a:gd name="T34" fmla="*/ 94 w 157"/>
              <a:gd name="T35" fmla="*/ 78 h 160"/>
              <a:gd name="T36" fmla="*/ 104 w 157"/>
              <a:gd name="T37" fmla="*/ 78 h 160"/>
              <a:gd name="T38" fmla="*/ 16 w 157"/>
              <a:gd name="T39" fmla="*/ 73 h 160"/>
              <a:gd name="T40" fmla="*/ 0 w 157"/>
              <a:gd name="T41" fmla="*/ 78 h 160"/>
              <a:gd name="T42" fmla="*/ 16 w 157"/>
              <a:gd name="T43" fmla="*/ 83 h 160"/>
              <a:gd name="T44" fmla="*/ 16 w 157"/>
              <a:gd name="T45" fmla="*/ 73 h 160"/>
              <a:gd name="T46" fmla="*/ 141 w 157"/>
              <a:gd name="T47" fmla="*/ 73 h 160"/>
              <a:gd name="T48" fmla="*/ 141 w 157"/>
              <a:gd name="T49" fmla="*/ 83 h 160"/>
              <a:gd name="T50" fmla="*/ 157 w 157"/>
              <a:gd name="T51" fmla="*/ 78 h 160"/>
              <a:gd name="T52" fmla="*/ 134 w 157"/>
              <a:gd name="T53" fmla="*/ 23 h 160"/>
              <a:gd name="T54" fmla="*/ 119 w 157"/>
              <a:gd name="T55" fmla="*/ 30 h 160"/>
              <a:gd name="T56" fmla="*/ 126 w 157"/>
              <a:gd name="T57" fmla="*/ 38 h 160"/>
              <a:gd name="T58" fmla="*/ 134 w 157"/>
              <a:gd name="T59" fmla="*/ 23 h 160"/>
              <a:gd name="T60" fmla="*/ 30 w 157"/>
              <a:gd name="T61" fmla="*/ 23 h 160"/>
              <a:gd name="T62" fmla="*/ 23 w 157"/>
              <a:gd name="T63" fmla="*/ 30 h 160"/>
              <a:gd name="T64" fmla="*/ 38 w 157"/>
              <a:gd name="T65" fmla="*/ 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7" h="160">
                <a:moveTo>
                  <a:pt x="130" y="125"/>
                </a:moveTo>
                <a:cubicBezTo>
                  <a:pt x="125" y="125"/>
                  <a:pt x="125" y="125"/>
                  <a:pt x="125" y="125"/>
                </a:cubicBezTo>
                <a:cubicBezTo>
                  <a:pt x="125" y="78"/>
                  <a:pt x="125" y="78"/>
                  <a:pt x="125" y="78"/>
                </a:cubicBezTo>
                <a:cubicBezTo>
                  <a:pt x="125" y="52"/>
                  <a:pt x="104" y="31"/>
                  <a:pt x="78" y="31"/>
                </a:cubicBezTo>
                <a:cubicBezTo>
                  <a:pt x="52" y="31"/>
                  <a:pt x="31" y="52"/>
                  <a:pt x="31" y="78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26" y="125"/>
                  <a:pt x="26" y="125"/>
                  <a:pt x="26" y="125"/>
                </a:cubicBezTo>
                <a:cubicBezTo>
                  <a:pt x="23" y="125"/>
                  <a:pt x="21" y="128"/>
                  <a:pt x="21" y="130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58"/>
                  <a:pt x="23" y="160"/>
                  <a:pt x="26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3" y="160"/>
                  <a:pt x="136" y="158"/>
                  <a:pt x="136" y="155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28"/>
                  <a:pt x="133" y="125"/>
                  <a:pt x="130" y="125"/>
                </a:cubicBezTo>
                <a:close/>
                <a:moveTo>
                  <a:pt x="42" y="78"/>
                </a:moveTo>
                <a:cubicBezTo>
                  <a:pt x="42" y="58"/>
                  <a:pt x="58" y="42"/>
                  <a:pt x="78" y="42"/>
                </a:cubicBezTo>
                <a:cubicBezTo>
                  <a:pt x="98" y="42"/>
                  <a:pt x="115" y="58"/>
                  <a:pt x="115" y="78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42" y="125"/>
                  <a:pt x="42" y="125"/>
                  <a:pt x="42" y="125"/>
                </a:cubicBezTo>
                <a:lnTo>
                  <a:pt x="42" y="78"/>
                </a:lnTo>
                <a:close/>
                <a:moveTo>
                  <a:pt x="125" y="150"/>
                </a:moveTo>
                <a:cubicBezTo>
                  <a:pt x="31" y="150"/>
                  <a:pt x="31" y="150"/>
                  <a:pt x="31" y="150"/>
                </a:cubicBezTo>
                <a:cubicBezTo>
                  <a:pt x="31" y="136"/>
                  <a:pt x="31" y="136"/>
                  <a:pt x="31" y="136"/>
                </a:cubicBezTo>
                <a:cubicBezTo>
                  <a:pt x="125" y="136"/>
                  <a:pt x="125" y="136"/>
                  <a:pt x="125" y="136"/>
                </a:cubicBezTo>
                <a:lnTo>
                  <a:pt x="125" y="150"/>
                </a:lnTo>
                <a:close/>
                <a:moveTo>
                  <a:pt x="78" y="0"/>
                </a:moveTo>
                <a:cubicBezTo>
                  <a:pt x="75" y="0"/>
                  <a:pt x="73" y="2"/>
                  <a:pt x="73" y="5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9"/>
                  <a:pt x="75" y="21"/>
                  <a:pt x="78" y="21"/>
                </a:cubicBezTo>
                <a:cubicBezTo>
                  <a:pt x="81" y="21"/>
                  <a:pt x="83" y="19"/>
                  <a:pt x="83" y="16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2"/>
                  <a:pt x="81" y="0"/>
                  <a:pt x="78" y="0"/>
                </a:cubicBezTo>
                <a:close/>
                <a:moveTo>
                  <a:pt x="78" y="52"/>
                </a:moveTo>
                <a:cubicBezTo>
                  <a:pt x="75" y="52"/>
                  <a:pt x="73" y="55"/>
                  <a:pt x="73" y="57"/>
                </a:cubicBezTo>
                <a:cubicBezTo>
                  <a:pt x="73" y="60"/>
                  <a:pt x="75" y="63"/>
                  <a:pt x="78" y="63"/>
                </a:cubicBezTo>
                <a:cubicBezTo>
                  <a:pt x="87" y="63"/>
                  <a:pt x="94" y="70"/>
                  <a:pt x="94" y="78"/>
                </a:cubicBezTo>
                <a:cubicBezTo>
                  <a:pt x="94" y="81"/>
                  <a:pt x="96" y="83"/>
                  <a:pt x="99" y="83"/>
                </a:cubicBezTo>
                <a:cubicBezTo>
                  <a:pt x="102" y="83"/>
                  <a:pt x="104" y="81"/>
                  <a:pt x="104" y="78"/>
                </a:cubicBezTo>
                <a:cubicBezTo>
                  <a:pt x="104" y="64"/>
                  <a:pt x="93" y="52"/>
                  <a:pt x="78" y="52"/>
                </a:cubicBezTo>
                <a:close/>
                <a:moveTo>
                  <a:pt x="16" y="73"/>
                </a:moveTo>
                <a:cubicBezTo>
                  <a:pt x="5" y="73"/>
                  <a:pt x="5" y="73"/>
                  <a:pt x="5" y="73"/>
                </a:cubicBezTo>
                <a:cubicBezTo>
                  <a:pt x="2" y="73"/>
                  <a:pt x="0" y="75"/>
                  <a:pt x="0" y="78"/>
                </a:cubicBezTo>
                <a:cubicBezTo>
                  <a:pt x="0" y="81"/>
                  <a:pt x="2" y="83"/>
                  <a:pt x="5" y="83"/>
                </a:cubicBezTo>
                <a:cubicBezTo>
                  <a:pt x="16" y="83"/>
                  <a:pt x="16" y="83"/>
                  <a:pt x="16" y="83"/>
                </a:cubicBezTo>
                <a:cubicBezTo>
                  <a:pt x="19" y="83"/>
                  <a:pt x="21" y="81"/>
                  <a:pt x="21" y="78"/>
                </a:cubicBezTo>
                <a:cubicBezTo>
                  <a:pt x="21" y="75"/>
                  <a:pt x="19" y="73"/>
                  <a:pt x="16" y="73"/>
                </a:cubicBezTo>
                <a:close/>
                <a:moveTo>
                  <a:pt x="151" y="73"/>
                </a:moveTo>
                <a:cubicBezTo>
                  <a:pt x="141" y="73"/>
                  <a:pt x="141" y="73"/>
                  <a:pt x="141" y="73"/>
                </a:cubicBezTo>
                <a:cubicBezTo>
                  <a:pt x="138" y="73"/>
                  <a:pt x="136" y="75"/>
                  <a:pt x="136" y="78"/>
                </a:cubicBezTo>
                <a:cubicBezTo>
                  <a:pt x="136" y="81"/>
                  <a:pt x="138" y="83"/>
                  <a:pt x="141" y="83"/>
                </a:cubicBezTo>
                <a:cubicBezTo>
                  <a:pt x="151" y="83"/>
                  <a:pt x="151" y="83"/>
                  <a:pt x="151" y="83"/>
                </a:cubicBezTo>
                <a:cubicBezTo>
                  <a:pt x="154" y="83"/>
                  <a:pt x="157" y="81"/>
                  <a:pt x="157" y="78"/>
                </a:cubicBezTo>
                <a:cubicBezTo>
                  <a:pt x="157" y="75"/>
                  <a:pt x="154" y="73"/>
                  <a:pt x="151" y="73"/>
                </a:cubicBezTo>
                <a:close/>
                <a:moveTo>
                  <a:pt x="134" y="23"/>
                </a:moveTo>
                <a:cubicBezTo>
                  <a:pt x="132" y="21"/>
                  <a:pt x="128" y="21"/>
                  <a:pt x="126" y="23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7" y="32"/>
                  <a:pt x="117" y="36"/>
                  <a:pt x="119" y="38"/>
                </a:cubicBezTo>
                <a:cubicBezTo>
                  <a:pt x="121" y="40"/>
                  <a:pt x="124" y="40"/>
                  <a:pt x="126" y="38"/>
                </a:cubicBezTo>
                <a:cubicBezTo>
                  <a:pt x="134" y="30"/>
                  <a:pt x="134" y="30"/>
                  <a:pt x="134" y="30"/>
                </a:cubicBezTo>
                <a:cubicBezTo>
                  <a:pt x="136" y="28"/>
                  <a:pt x="136" y="25"/>
                  <a:pt x="134" y="23"/>
                </a:cubicBezTo>
                <a:close/>
                <a:moveTo>
                  <a:pt x="38" y="30"/>
                </a:moveTo>
                <a:cubicBezTo>
                  <a:pt x="30" y="23"/>
                  <a:pt x="30" y="23"/>
                  <a:pt x="30" y="23"/>
                </a:cubicBezTo>
                <a:cubicBezTo>
                  <a:pt x="28" y="21"/>
                  <a:pt x="25" y="21"/>
                  <a:pt x="23" y="23"/>
                </a:cubicBezTo>
                <a:cubicBezTo>
                  <a:pt x="21" y="25"/>
                  <a:pt x="21" y="28"/>
                  <a:pt x="23" y="30"/>
                </a:cubicBezTo>
                <a:cubicBezTo>
                  <a:pt x="30" y="38"/>
                  <a:pt x="30" y="38"/>
                  <a:pt x="30" y="38"/>
                </a:cubicBezTo>
                <a:cubicBezTo>
                  <a:pt x="32" y="40"/>
                  <a:pt x="36" y="40"/>
                  <a:pt x="38" y="38"/>
                </a:cubicBezTo>
                <a:cubicBezTo>
                  <a:pt x="40" y="36"/>
                  <a:pt x="40" y="32"/>
                  <a:pt x="38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62">
            <a:extLst>
              <a:ext uri="{FF2B5EF4-FFF2-40B4-BE49-F238E27FC236}">
                <a16:creationId xmlns:a16="http://schemas.microsoft.com/office/drawing/2014/main" id="{C06C6273-4F24-46C4-97B0-6703DBCE289C}"/>
              </a:ext>
            </a:extLst>
          </p:cNvPr>
          <p:cNvSpPr>
            <a:spLocks noEditPoints="1"/>
          </p:cNvSpPr>
          <p:nvPr/>
        </p:nvSpPr>
        <p:spPr bwMode="auto">
          <a:xfrm>
            <a:off x="4768668" y="4338969"/>
            <a:ext cx="377084" cy="373794"/>
          </a:xfrm>
          <a:custGeom>
            <a:avLst/>
            <a:gdLst>
              <a:gd name="T0" fmla="*/ 155 w 160"/>
              <a:gd name="T1" fmla="*/ 0 h 157"/>
              <a:gd name="T2" fmla="*/ 0 w 160"/>
              <a:gd name="T3" fmla="*/ 5 h 157"/>
              <a:gd name="T4" fmla="*/ 5 w 160"/>
              <a:gd name="T5" fmla="*/ 136 h 157"/>
              <a:gd name="T6" fmla="*/ 92 w 160"/>
              <a:gd name="T7" fmla="*/ 139 h 157"/>
              <a:gd name="T8" fmla="*/ 157 w 160"/>
              <a:gd name="T9" fmla="*/ 134 h 157"/>
              <a:gd name="T10" fmla="*/ 160 w 160"/>
              <a:gd name="T11" fmla="*/ 120 h 157"/>
              <a:gd name="T12" fmla="*/ 85 w 160"/>
              <a:gd name="T13" fmla="*/ 10 h 157"/>
              <a:gd name="T14" fmla="*/ 150 w 160"/>
              <a:gd name="T15" fmla="*/ 31 h 157"/>
              <a:gd name="T16" fmla="*/ 85 w 160"/>
              <a:gd name="T17" fmla="*/ 10 h 157"/>
              <a:gd name="T18" fmla="*/ 118 w 160"/>
              <a:gd name="T19" fmla="*/ 42 h 157"/>
              <a:gd name="T20" fmla="*/ 150 w 160"/>
              <a:gd name="T21" fmla="*/ 63 h 157"/>
              <a:gd name="T22" fmla="*/ 150 w 160"/>
              <a:gd name="T23" fmla="*/ 73 h 157"/>
              <a:gd name="T24" fmla="*/ 134 w 160"/>
              <a:gd name="T25" fmla="*/ 73 h 157"/>
              <a:gd name="T26" fmla="*/ 108 w 160"/>
              <a:gd name="T27" fmla="*/ 42 h 157"/>
              <a:gd name="T28" fmla="*/ 52 w 160"/>
              <a:gd name="T29" fmla="*/ 63 h 157"/>
              <a:gd name="T30" fmla="*/ 108 w 160"/>
              <a:gd name="T31" fmla="*/ 42 h 157"/>
              <a:gd name="T32" fmla="*/ 75 w 160"/>
              <a:gd name="T33" fmla="*/ 10 h 157"/>
              <a:gd name="T34" fmla="*/ 10 w 160"/>
              <a:gd name="T35" fmla="*/ 31 h 157"/>
              <a:gd name="T36" fmla="*/ 10 w 160"/>
              <a:gd name="T37" fmla="*/ 42 h 157"/>
              <a:gd name="T38" fmla="*/ 42 w 160"/>
              <a:gd name="T39" fmla="*/ 63 h 157"/>
              <a:gd name="T40" fmla="*/ 10 w 160"/>
              <a:gd name="T41" fmla="*/ 42 h 157"/>
              <a:gd name="T42" fmla="*/ 75 w 160"/>
              <a:gd name="T43" fmla="*/ 73 h 157"/>
              <a:gd name="T44" fmla="*/ 10 w 160"/>
              <a:gd name="T45" fmla="*/ 94 h 157"/>
              <a:gd name="T46" fmla="*/ 42 w 160"/>
              <a:gd name="T47" fmla="*/ 125 h 157"/>
              <a:gd name="T48" fmla="*/ 10 w 160"/>
              <a:gd name="T49" fmla="*/ 104 h 157"/>
              <a:gd name="T50" fmla="*/ 42 w 160"/>
              <a:gd name="T51" fmla="*/ 125 h 157"/>
              <a:gd name="T52" fmla="*/ 52 w 160"/>
              <a:gd name="T53" fmla="*/ 125 h 157"/>
              <a:gd name="T54" fmla="*/ 90 w 160"/>
              <a:gd name="T55" fmla="*/ 104 h 157"/>
              <a:gd name="T56" fmla="*/ 97 w 160"/>
              <a:gd name="T57" fmla="*/ 94 h 157"/>
              <a:gd name="T58" fmla="*/ 85 w 160"/>
              <a:gd name="T59" fmla="*/ 73 h 157"/>
              <a:gd name="T60" fmla="*/ 111 w 160"/>
              <a:gd name="T61" fmla="*/ 79 h 157"/>
              <a:gd name="T62" fmla="*/ 104 w 160"/>
              <a:gd name="T63" fmla="*/ 89 h 157"/>
              <a:gd name="T64" fmla="*/ 148 w 160"/>
              <a:gd name="T65" fmla="*/ 130 h 157"/>
              <a:gd name="T66" fmla="*/ 101 w 160"/>
              <a:gd name="T67" fmla="*/ 134 h 157"/>
              <a:gd name="T68" fmla="*/ 105 w 160"/>
              <a:gd name="T69" fmla="*/ 101 h 157"/>
              <a:gd name="T70" fmla="*/ 122 w 160"/>
              <a:gd name="T71" fmla="*/ 102 h 157"/>
              <a:gd name="T72" fmla="*/ 124 w 160"/>
              <a:gd name="T73" fmla="*/ 77 h 157"/>
              <a:gd name="T74" fmla="*/ 148 w 160"/>
              <a:gd name="T75" fmla="*/ 13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57">
                <a:moveTo>
                  <a:pt x="160" y="5"/>
                </a:moveTo>
                <a:cubicBezTo>
                  <a:pt x="160" y="2"/>
                  <a:pt x="158" y="0"/>
                  <a:pt x="155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2" y="136"/>
                  <a:pt x="5" y="136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1" y="137"/>
                  <a:pt x="92" y="138"/>
                  <a:pt x="92" y="139"/>
                </a:cubicBezTo>
                <a:cubicBezTo>
                  <a:pt x="99" y="150"/>
                  <a:pt x="111" y="157"/>
                  <a:pt x="123" y="157"/>
                </a:cubicBezTo>
                <a:cubicBezTo>
                  <a:pt x="138" y="157"/>
                  <a:pt x="152" y="148"/>
                  <a:pt x="157" y="134"/>
                </a:cubicBezTo>
                <a:cubicBezTo>
                  <a:pt x="159" y="130"/>
                  <a:pt x="160" y="125"/>
                  <a:pt x="160" y="120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0" y="5"/>
                  <a:pt x="160" y="5"/>
                  <a:pt x="160" y="5"/>
                </a:cubicBezTo>
                <a:close/>
                <a:moveTo>
                  <a:pt x="85" y="10"/>
                </a:moveTo>
                <a:cubicBezTo>
                  <a:pt x="150" y="10"/>
                  <a:pt x="150" y="10"/>
                  <a:pt x="150" y="10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85" y="31"/>
                  <a:pt x="85" y="31"/>
                  <a:pt x="85" y="31"/>
                </a:cubicBezTo>
                <a:lnTo>
                  <a:pt x="85" y="10"/>
                </a:lnTo>
                <a:close/>
                <a:moveTo>
                  <a:pt x="118" y="63"/>
                </a:moveTo>
                <a:cubicBezTo>
                  <a:pt x="118" y="42"/>
                  <a:pt x="118" y="42"/>
                  <a:pt x="118" y="42"/>
                </a:cubicBezTo>
                <a:cubicBezTo>
                  <a:pt x="150" y="42"/>
                  <a:pt x="150" y="42"/>
                  <a:pt x="150" y="42"/>
                </a:cubicBezTo>
                <a:cubicBezTo>
                  <a:pt x="150" y="63"/>
                  <a:pt x="150" y="63"/>
                  <a:pt x="150" y="63"/>
                </a:cubicBezTo>
                <a:lnTo>
                  <a:pt x="118" y="63"/>
                </a:lnTo>
                <a:close/>
                <a:moveTo>
                  <a:pt x="150" y="73"/>
                </a:moveTo>
                <a:cubicBezTo>
                  <a:pt x="150" y="94"/>
                  <a:pt x="150" y="94"/>
                  <a:pt x="150" y="94"/>
                </a:cubicBezTo>
                <a:cubicBezTo>
                  <a:pt x="144" y="87"/>
                  <a:pt x="136" y="81"/>
                  <a:pt x="134" y="73"/>
                </a:cubicBezTo>
                <a:lnTo>
                  <a:pt x="150" y="73"/>
                </a:lnTo>
                <a:close/>
                <a:moveTo>
                  <a:pt x="108" y="42"/>
                </a:moveTo>
                <a:cubicBezTo>
                  <a:pt x="108" y="63"/>
                  <a:pt x="108" y="63"/>
                  <a:pt x="108" y="63"/>
                </a:cubicBezTo>
                <a:cubicBezTo>
                  <a:pt x="52" y="63"/>
                  <a:pt x="52" y="63"/>
                  <a:pt x="52" y="63"/>
                </a:cubicBezTo>
                <a:cubicBezTo>
                  <a:pt x="52" y="42"/>
                  <a:pt x="52" y="42"/>
                  <a:pt x="52" y="42"/>
                </a:cubicBezTo>
                <a:lnTo>
                  <a:pt x="108" y="42"/>
                </a:lnTo>
                <a:close/>
                <a:moveTo>
                  <a:pt x="10" y="10"/>
                </a:moveTo>
                <a:cubicBezTo>
                  <a:pt x="75" y="10"/>
                  <a:pt x="75" y="10"/>
                  <a:pt x="75" y="10"/>
                </a:cubicBezTo>
                <a:cubicBezTo>
                  <a:pt x="75" y="31"/>
                  <a:pt x="75" y="31"/>
                  <a:pt x="75" y="31"/>
                </a:cubicBezTo>
                <a:cubicBezTo>
                  <a:pt x="10" y="31"/>
                  <a:pt x="10" y="31"/>
                  <a:pt x="10" y="31"/>
                </a:cubicBezTo>
                <a:lnTo>
                  <a:pt x="10" y="10"/>
                </a:lnTo>
                <a:close/>
                <a:moveTo>
                  <a:pt x="10" y="42"/>
                </a:moveTo>
                <a:cubicBezTo>
                  <a:pt x="42" y="42"/>
                  <a:pt x="42" y="42"/>
                  <a:pt x="42" y="42"/>
                </a:cubicBezTo>
                <a:cubicBezTo>
                  <a:pt x="42" y="63"/>
                  <a:pt x="42" y="63"/>
                  <a:pt x="42" y="63"/>
                </a:cubicBezTo>
                <a:cubicBezTo>
                  <a:pt x="10" y="63"/>
                  <a:pt x="10" y="63"/>
                  <a:pt x="10" y="63"/>
                </a:cubicBezTo>
                <a:lnTo>
                  <a:pt x="10" y="42"/>
                </a:lnTo>
                <a:close/>
                <a:moveTo>
                  <a:pt x="10" y="73"/>
                </a:moveTo>
                <a:cubicBezTo>
                  <a:pt x="75" y="73"/>
                  <a:pt x="75" y="73"/>
                  <a:pt x="75" y="73"/>
                </a:cubicBezTo>
                <a:cubicBezTo>
                  <a:pt x="75" y="94"/>
                  <a:pt x="75" y="94"/>
                  <a:pt x="75" y="94"/>
                </a:cubicBezTo>
                <a:cubicBezTo>
                  <a:pt x="10" y="94"/>
                  <a:pt x="10" y="94"/>
                  <a:pt x="10" y="94"/>
                </a:cubicBezTo>
                <a:lnTo>
                  <a:pt x="10" y="73"/>
                </a:lnTo>
                <a:close/>
                <a:moveTo>
                  <a:pt x="42" y="125"/>
                </a:moveTo>
                <a:cubicBezTo>
                  <a:pt x="10" y="125"/>
                  <a:pt x="10" y="125"/>
                  <a:pt x="10" y="125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42" y="104"/>
                  <a:pt x="42" y="104"/>
                  <a:pt x="42" y="104"/>
                </a:cubicBezTo>
                <a:lnTo>
                  <a:pt x="42" y="125"/>
                </a:lnTo>
                <a:close/>
                <a:moveTo>
                  <a:pt x="87" y="125"/>
                </a:moveTo>
                <a:cubicBezTo>
                  <a:pt x="52" y="125"/>
                  <a:pt x="52" y="125"/>
                  <a:pt x="52" y="125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90" y="104"/>
                  <a:pt x="90" y="104"/>
                  <a:pt x="90" y="104"/>
                </a:cubicBezTo>
                <a:cubicBezTo>
                  <a:pt x="87" y="111"/>
                  <a:pt x="86" y="118"/>
                  <a:pt x="87" y="125"/>
                </a:cubicBezTo>
                <a:close/>
                <a:moveTo>
                  <a:pt x="97" y="94"/>
                </a:moveTo>
                <a:cubicBezTo>
                  <a:pt x="85" y="94"/>
                  <a:pt x="85" y="94"/>
                  <a:pt x="85" y="94"/>
                </a:cubicBezTo>
                <a:cubicBezTo>
                  <a:pt x="85" y="73"/>
                  <a:pt x="85" y="73"/>
                  <a:pt x="85" y="73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3" y="75"/>
                  <a:pt x="112" y="77"/>
                  <a:pt x="111" y="79"/>
                </a:cubicBezTo>
                <a:cubicBezTo>
                  <a:pt x="110" y="82"/>
                  <a:pt x="109" y="86"/>
                  <a:pt x="109" y="89"/>
                </a:cubicBezTo>
                <a:cubicBezTo>
                  <a:pt x="108" y="88"/>
                  <a:pt x="106" y="88"/>
                  <a:pt x="104" y="89"/>
                </a:cubicBezTo>
                <a:cubicBezTo>
                  <a:pt x="102" y="90"/>
                  <a:pt x="99" y="92"/>
                  <a:pt x="97" y="94"/>
                </a:cubicBezTo>
                <a:close/>
                <a:moveTo>
                  <a:pt x="148" y="130"/>
                </a:moveTo>
                <a:cubicBezTo>
                  <a:pt x="144" y="140"/>
                  <a:pt x="134" y="146"/>
                  <a:pt x="123" y="146"/>
                </a:cubicBezTo>
                <a:cubicBezTo>
                  <a:pt x="114" y="146"/>
                  <a:pt x="106" y="141"/>
                  <a:pt x="101" y="134"/>
                </a:cubicBezTo>
                <a:cubicBezTo>
                  <a:pt x="96" y="125"/>
                  <a:pt x="96" y="115"/>
                  <a:pt x="101" y="106"/>
                </a:cubicBezTo>
                <a:cubicBezTo>
                  <a:pt x="102" y="104"/>
                  <a:pt x="103" y="102"/>
                  <a:pt x="105" y="101"/>
                </a:cubicBezTo>
                <a:cubicBezTo>
                  <a:pt x="107" y="105"/>
                  <a:pt x="111" y="107"/>
                  <a:pt x="116" y="108"/>
                </a:cubicBezTo>
                <a:cubicBezTo>
                  <a:pt x="119" y="109"/>
                  <a:pt x="122" y="105"/>
                  <a:pt x="122" y="102"/>
                </a:cubicBezTo>
                <a:cubicBezTo>
                  <a:pt x="119" y="94"/>
                  <a:pt x="119" y="87"/>
                  <a:pt x="121" y="83"/>
                </a:cubicBezTo>
                <a:cubicBezTo>
                  <a:pt x="121" y="81"/>
                  <a:pt x="123" y="79"/>
                  <a:pt x="124" y="77"/>
                </a:cubicBezTo>
                <a:cubicBezTo>
                  <a:pt x="127" y="85"/>
                  <a:pt x="133" y="91"/>
                  <a:pt x="138" y="96"/>
                </a:cubicBezTo>
                <a:cubicBezTo>
                  <a:pt x="149" y="108"/>
                  <a:pt x="152" y="120"/>
                  <a:pt x="148" y="1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63">
            <a:extLst>
              <a:ext uri="{FF2B5EF4-FFF2-40B4-BE49-F238E27FC236}">
                <a16:creationId xmlns:a16="http://schemas.microsoft.com/office/drawing/2014/main" id="{A1D92817-08B4-4C6F-9031-60E747B9CD98}"/>
              </a:ext>
            </a:extLst>
          </p:cNvPr>
          <p:cNvSpPr>
            <a:spLocks noEditPoints="1"/>
          </p:cNvSpPr>
          <p:nvPr/>
        </p:nvSpPr>
        <p:spPr bwMode="auto">
          <a:xfrm>
            <a:off x="4815581" y="5330579"/>
            <a:ext cx="320082" cy="382566"/>
          </a:xfrm>
          <a:custGeom>
            <a:avLst/>
            <a:gdLst>
              <a:gd name="T0" fmla="*/ 128 w 136"/>
              <a:gd name="T1" fmla="*/ 2 h 161"/>
              <a:gd name="T2" fmla="*/ 71 w 136"/>
              <a:gd name="T3" fmla="*/ 2 h 161"/>
              <a:gd name="T4" fmla="*/ 65 w 136"/>
              <a:gd name="T5" fmla="*/ 2 h 161"/>
              <a:gd name="T6" fmla="*/ 8 w 136"/>
              <a:gd name="T7" fmla="*/ 2 h 161"/>
              <a:gd name="T8" fmla="*/ 0 w 136"/>
              <a:gd name="T9" fmla="*/ 6 h 161"/>
              <a:gd name="T10" fmla="*/ 0 w 136"/>
              <a:gd name="T11" fmla="*/ 82 h 161"/>
              <a:gd name="T12" fmla="*/ 19 w 136"/>
              <a:gd name="T13" fmla="*/ 134 h 161"/>
              <a:gd name="T14" fmla="*/ 67 w 136"/>
              <a:gd name="T15" fmla="*/ 161 h 161"/>
              <a:gd name="T16" fmla="*/ 68 w 136"/>
              <a:gd name="T17" fmla="*/ 161 h 161"/>
              <a:gd name="T18" fmla="*/ 69 w 136"/>
              <a:gd name="T19" fmla="*/ 161 h 161"/>
              <a:gd name="T20" fmla="*/ 117 w 136"/>
              <a:gd name="T21" fmla="*/ 134 h 161"/>
              <a:gd name="T22" fmla="*/ 136 w 136"/>
              <a:gd name="T23" fmla="*/ 82 h 161"/>
              <a:gd name="T24" fmla="*/ 136 w 136"/>
              <a:gd name="T25" fmla="*/ 6 h 161"/>
              <a:gd name="T26" fmla="*/ 128 w 136"/>
              <a:gd name="T27" fmla="*/ 2 h 161"/>
              <a:gd name="T28" fmla="*/ 125 w 136"/>
              <a:gd name="T29" fmla="*/ 82 h 161"/>
              <a:gd name="T30" fmla="*/ 68 w 136"/>
              <a:gd name="T31" fmla="*/ 150 h 161"/>
              <a:gd name="T32" fmla="*/ 10 w 136"/>
              <a:gd name="T33" fmla="*/ 82 h 161"/>
              <a:gd name="T34" fmla="*/ 10 w 136"/>
              <a:gd name="T35" fmla="*/ 15 h 161"/>
              <a:gd name="T36" fmla="*/ 68 w 136"/>
              <a:gd name="T37" fmla="*/ 12 h 161"/>
              <a:gd name="T38" fmla="*/ 125 w 136"/>
              <a:gd name="T39" fmla="*/ 15 h 161"/>
              <a:gd name="T40" fmla="*/ 125 w 136"/>
              <a:gd name="T41" fmla="*/ 82 h 161"/>
              <a:gd name="T42" fmla="*/ 90 w 136"/>
              <a:gd name="T43" fmla="*/ 59 h 161"/>
              <a:gd name="T44" fmla="*/ 77 w 136"/>
              <a:gd name="T45" fmla="*/ 38 h 161"/>
              <a:gd name="T46" fmla="*/ 70 w 136"/>
              <a:gd name="T47" fmla="*/ 34 h 161"/>
              <a:gd name="T48" fmla="*/ 56 w 136"/>
              <a:gd name="T49" fmla="*/ 49 h 161"/>
              <a:gd name="T50" fmla="*/ 54 w 136"/>
              <a:gd name="T51" fmla="*/ 59 h 161"/>
              <a:gd name="T52" fmla="*/ 49 w 136"/>
              <a:gd name="T53" fmla="*/ 59 h 161"/>
              <a:gd name="T54" fmla="*/ 36 w 136"/>
              <a:gd name="T55" fmla="*/ 71 h 161"/>
              <a:gd name="T56" fmla="*/ 37 w 136"/>
              <a:gd name="T57" fmla="*/ 109 h 161"/>
              <a:gd name="T58" fmla="*/ 68 w 136"/>
              <a:gd name="T59" fmla="*/ 126 h 161"/>
              <a:gd name="T60" fmla="*/ 101 w 136"/>
              <a:gd name="T61" fmla="*/ 104 h 161"/>
              <a:gd name="T62" fmla="*/ 90 w 136"/>
              <a:gd name="T63" fmla="*/ 59 h 161"/>
              <a:gd name="T64" fmla="*/ 92 w 136"/>
              <a:gd name="T65" fmla="*/ 100 h 161"/>
              <a:gd name="T66" fmla="*/ 68 w 136"/>
              <a:gd name="T67" fmla="*/ 116 h 161"/>
              <a:gd name="T68" fmla="*/ 45 w 136"/>
              <a:gd name="T69" fmla="*/ 103 h 161"/>
              <a:gd name="T70" fmla="*/ 49 w 136"/>
              <a:gd name="T71" fmla="*/ 70 h 161"/>
              <a:gd name="T72" fmla="*/ 60 w 136"/>
              <a:gd name="T73" fmla="*/ 77 h 161"/>
              <a:gd name="T74" fmla="*/ 65 w 136"/>
              <a:gd name="T75" fmla="*/ 71 h 161"/>
              <a:gd name="T76" fmla="*/ 65 w 136"/>
              <a:gd name="T77" fmla="*/ 52 h 161"/>
              <a:gd name="T78" fmla="*/ 68 w 136"/>
              <a:gd name="T79" fmla="*/ 46 h 161"/>
              <a:gd name="T80" fmla="*/ 83 w 136"/>
              <a:gd name="T81" fmla="*/ 66 h 161"/>
              <a:gd name="T82" fmla="*/ 92 w 136"/>
              <a:gd name="T83" fmla="*/ 10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6" h="161">
                <a:moveTo>
                  <a:pt x="128" y="2"/>
                </a:moveTo>
                <a:cubicBezTo>
                  <a:pt x="110" y="13"/>
                  <a:pt x="88" y="13"/>
                  <a:pt x="71" y="2"/>
                </a:cubicBezTo>
                <a:cubicBezTo>
                  <a:pt x="69" y="1"/>
                  <a:pt x="67" y="1"/>
                  <a:pt x="65" y="2"/>
                </a:cubicBezTo>
                <a:cubicBezTo>
                  <a:pt x="48" y="13"/>
                  <a:pt x="25" y="13"/>
                  <a:pt x="8" y="2"/>
                </a:cubicBezTo>
                <a:cubicBezTo>
                  <a:pt x="5" y="0"/>
                  <a:pt x="0" y="2"/>
                  <a:pt x="0" y="6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101"/>
                  <a:pt x="7" y="119"/>
                  <a:pt x="19" y="134"/>
                </a:cubicBezTo>
                <a:cubicBezTo>
                  <a:pt x="31" y="148"/>
                  <a:pt x="48" y="158"/>
                  <a:pt x="67" y="161"/>
                </a:cubicBezTo>
                <a:cubicBezTo>
                  <a:pt x="67" y="161"/>
                  <a:pt x="68" y="161"/>
                  <a:pt x="68" y="161"/>
                </a:cubicBezTo>
                <a:cubicBezTo>
                  <a:pt x="68" y="161"/>
                  <a:pt x="68" y="161"/>
                  <a:pt x="69" y="161"/>
                </a:cubicBezTo>
                <a:cubicBezTo>
                  <a:pt x="87" y="158"/>
                  <a:pt x="104" y="148"/>
                  <a:pt x="117" y="134"/>
                </a:cubicBezTo>
                <a:cubicBezTo>
                  <a:pt x="129" y="119"/>
                  <a:pt x="136" y="101"/>
                  <a:pt x="136" y="82"/>
                </a:cubicBezTo>
                <a:cubicBezTo>
                  <a:pt x="136" y="6"/>
                  <a:pt x="136" y="6"/>
                  <a:pt x="136" y="6"/>
                </a:cubicBezTo>
                <a:cubicBezTo>
                  <a:pt x="136" y="2"/>
                  <a:pt x="131" y="0"/>
                  <a:pt x="128" y="2"/>
                </a:cubicBezTo>
                <a:close/>
                <a:moveTo>
                  <a:pt x="125" y="82"/>
                </a:moveTo>
                <a:cubicBezTo>
                  <a:pt x="125" y="116"/>
                  <a:pt x="101" y="145"/>
                  <a:pt x="68" y="150"/>
                </a:cubicBezTo>
                <a:cubicBezTo>
                  <a:pt x="35" y="145"/>
                  <a:pt x="10" y="116"/>
                  <a:pt x="10" y="82"/>
                </a:cubicBezTo>
                <a:cubicBezTo>
                  <a:pt x="10" y="15"/>
                  <a:pt x="10" y="15"/>
                  <a:pt x="10" y="15"/>
                </a:cubicBezTo>
                <a:cubicBezTo>
                  <a:pt x="29" y="24"/>
                  <a:pt x="50" y="23"/>
                  <a:pt x="68" y="12"/>
                </a:cubicBezTo>
                <a:cubicBezTo>
                  <a:pt x="85" y="23"/>
                  <a:pt x="107" y="24"/>
                  <a:pt x="125" y="15"/>
                </a:cubicBezTo>
                <a:cubicBezTo>
                  <a:pt x="125" y="82"/>
                  <a:pt x="125" y="82"/>
                  <a:pt x="125" y="82"/>
                </a:cubicBezTo>
                <a:close/>
                <a:moveTo>
                  <a:pt x="90" y="59"/>
                </a:moveTo>
                <a:cubicBezTo>
                  <a:pt x="83" y="52"/>
                  <a:pt x="77" y="47"/>
                  <a:pt x="77" y="38"/>
                </a:cubicBezTo>
                <a:cubicBezTo>
                  <a:pt x="77" y="35"/>
                  <a:pt x="73" y="33"/>
                  <a:pt x="70" y="34"/>
                </a:cubicBezTo>
                <a:cubicBezTo>
                  <a:pt x="63" y="37"/>
                  <a:pt x="58" y="42"/>
                  <a:pt x="56" y="49"/>
                </a:cubicBezTo>
                <a:cubicBezTo>
                  <a:pt x="55" y="52"/>
                  <a:pt x="54" y="56"/>
                  <a:pt x="54" y="59"/>
                </a:cubicBezTo>
                <a:cubicBezTo>
                  <a:pt x="53" y="58"/>
                  <a:pt x="51" y="58"/>
                  <a:pt x="49" y="59"/>
                </a:cubicBezTo>
                <a:cubicBezTo>
                  <a:pt x="44" y="61"/>
                  <a:pt x="39" y="65"/>
                  <a:pt x="36" y="71"/>
                </a:cubicBezTo>
                <a:cubicBezTo>
                  <a:pt x="30" y="84"/>
                  <a:pt x="30" y="97"/>
                  <a:pt x="37" y="109"/>
                </a:cubicBezTo>
                <a:cubicBezTo>
                  <a:pt x="44" y="119"/>
                  <a:pt x="55" y="126"/>
                  <a:pt x="68" y="126"/>
                </a:cubicBezTo>
                <a:cubicBezTo>
                  <a:pt x="82" y="126"/>
                  <a:pt x="96" y="117"/>
                  <a:pt x="101" y="104"/>
                </a:cubicBezTo>
                <a:cubicBezTo>
                  <a:pt x="107" y="90"/>
                  <a:pt x="103" y="73"/>
                  <a:pt x="90" y="59"/>
                </a:cubicBezTo>
                <a:close/>
                <a:moveTo>
                  <a:pt x="92" y="100"/>
                </a:moveTo>
                <a:cubicBezTo>
                  <a:pt x="88" y="110"/>
                  <a:pt x="78" y="116"/>
                  <a:pt x="68" y="116"/>
                </a:cubicBezTo>
                <a:cubicBezTo>
                  <a:pt x="59" y="116"/>
                  <a:pt x="50" y="111"/>
                  <a:pt x="45" y="103"/>
                </a:cubicBezTo>
                <a:cubicBezTo>
                  <a:pt x="37" y="90"/>
                  <a:pt x="43" y="75"/>
                  <a:pt x="49" y="70"/>
                </a:cubicBezTo>
                <a:cubicBezTo>
                  <a:pt x="52" y="74"/>
                  <a:pt x="55" y="77"/>
                  <a:pt x="60" y="77"/>
                </a:cubicBezTo>
                <a:cubicBezTo>
                  <a:pt x="64" y="78"/>
                  <a:pt x="66" y="75"/>
                  <a:pt x="65" y="71"/>
                </a:cubicBezTo>
                <a:cubicBezTo>
                  <a:pt x="63" y="63"/>
                  <a:pt x="63" y="57"/>
                  <a:pt x="65" y="52"/>
                </a:cubicBezTo>
                <a:cubicBezTo>
                  <a:pt x="66" y="50"/>
                  <a:pt x="67" y="48"/>
                  <a:pt x="68" y="46"/>
                </a:cubicBezTo>
                <a:cubicBezTo>
                  <a:pt x="71" y="54"/>
                  <a:pt x="77" y="60"/>
                  <a:pt x="83" y="66"/>
                </a:cubicBezTo>
                <a:cubicBezTo>
                  <a:pt x="93" y="77"/>
                  <a:pt x="97" y="89"/>
                  <a:pt x="92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70">
            <a:extLst>
              <a:ext uri="{FF2B5EF4-FFF2-40B4-BE49-F238E27FC236}">
                <a16:creationId xmlns:a16="http://schemas.microsoft.com/office/drawing/2014/main" id="{A9E75040-6ED6-4829-85D2-EDE81F799819}"/>
              </a:ext>
            </a:extLst>
          </p:cNvPr>
          <p:cNvSpPr>
            <a:spLocks noEditPoints="1"/>
          </p:cNvSpPr>
          <p:nvPr/>
        </p:nvSpPr>
        <p:spPr bwMode="auto">
          <a:xfrm>
            <a:off x="5775102" y="1326665"/>
            <a:ext cx="379276" cy="382566"/>
          </a:xfrm>
          <a:custGeom>
            <a:avLst/>
            <a:gdLst>
              <a:gd name="T0" fmla="*/ 158 w 161"/>
              <a:gd name="T1" fmla="*/ 3 h 161"/>
              <a:gd name="T2" fmla="*/ 151 w 161"/>
              <a:gd name="T3" fmla="*/ 3 h 161"/>
              <a:gd name="T4" fmla="*/ 141 w 161"/>
              <a:gd name="T5" fmla="*/ 13 h 161"/>
              <a:gd name="T6" fmla="*/ 141 w 161"/>
              <a:gd name="T7" fmla="*/ 20 h 161"/>
              <a:gd name="T8" fmla="*/ 148 w 161"/>
              <a:gd name="T9" fmla="*/ 20 h 161"/>
              <a:gd name="T10" fmla="*/ 158 w 161"/>
              <a:gd name="T11" fmla="*/ 10 h 161"/>
              <a:gd name="T12" fmla="*/ 158 w 161"/>
              <a:gd name="T13" fmla="*/ 3 h 161"/>
              <a:gd name="T14" fmla="*/ 158 w 161"/>
              <a:gd name="T15" fmla="*/ 44 h 161"/>
              <a:gd name="T16" fmla="*/ 148 w 161"/>
              <a:gd name="T17" fmla="*/ 34 h 161"/>
              <a:gd name="T18" fmla="*/ 141 w 161"/>
              <a:gd name="T19" fmla="*/ 34 h 161"/>
              <a:gd name="T20" fmla="*/ 141 w 161"/>
              <a:gd name="T21" fmla="*/ 41 h 161"/>
              <a:gd name="T22" fmla="*/ 151 w 161"/>
              <a:gd name="T23" fmla="*/ 52 h 161"/>
              <a:gd name="T24" fmla="*/ 158 w 161"/>
              <a:gd name="T25" fmla="*/ 52 h 161"/>
              <a:gd name="T26" fmla="*/ 158 w 161"/>
              <a:gd name="T27" fmla="*/ 44 h 161"/>
              <a:gd name="T28" fmla="*/ 127 w 161"/>
              <a:gd name="T29" fmla="*/ 13 h 161"/>
              <a:gd name="T30" fmla="*/ 117 w 161"/>
              <a:gd name="T31" fmla="*/ 3 h 161"/>
              <a:gd name="T32" fmla="*/ 109 w 161"/>
              <a:gd name="T33" fmla="*/ 3 h 161"/>
              <a:gd name="T34" fmla="*/ 109 w 161"/>
              <a:gd name="T35" fmla="*/ 10 h 161"/>
              <a:gd name="T36" fmla="*/ 120 w 161"/>
              <a:gd name="T37" fmla="*/ 20 h 161"/>
              <a:gd name="T38" fmla="*/ 127 w 161"/>
              <a:gd name="T39" fmla="*/ 20 h 161"/>
              <a:gd name="T40" fmla="*/ 127 w 161"/>
              <a:gd name="T41" fmla="*/ 13 h 161"/>
              <a:gd name="T42" fmla="*/ 127 w 161"/>
              <a:gd name="T43" fmla="*/ 34 h 161"/>
              <a:gd name="T44" fmla="*/ 120 w 161"/>
              <a:gd name="T45" fmla="*/ 34 h 161"/>
              <a:gd name="T46" fmla="*/ 109 w 161"/>
              <a:gd name="T47" fmla="*/ 45 h 161"/>
              <a:gd name="T48" fmla="*/ 105 w 161"/>
              <a:gd name="T49" fmla="*/ 41 h 161"/>
              <a:gd name="T50" fmla="*/ 83 w 161"/>
              <a:gd name="T51" fmla="*/ 41 h 161"/>
              <a:gd name="T52" fmla="*/ 75 w 161"/>
              <a:gd name="T53" fmla="*/ 49 h 161"/>
              <a:gd name="T54" fmla="*/ 57 w 161"/>
              <a:gd name="T55" fmla="*/ 46 h 161"/>
              <a:gd name="T56" fmla="*/ 0 w 161"/>
              <a:gd name="T57" fmla="*/ 104 h 161"/>
              <a:gd name="T58" fmla="*/ 57 w 161"/>
              <a:gd name="T59" fmla="*/ 161 h 161"/>
              <a:gd name="T60" fmla="*/ 115 w 161"/>
              <a:gd name="T61" fmla="*/ 104 h 161"/>
              <a:gd name="T62" fmla="*/ 112 w 161"/>
              <a:gd name="T63" fmla="*/ 86 h 161"/>
              <a:gd name="T64" fmla="*/ 120 w 161"/>
              <a:gd name="T65" fmla="*/ 78 h 161"/>
              <a:gd name="T66" fmla="*/ 120 w 161"/>
              <a:gd name="T67" fmla="*/ 56 h 161"/>
              <a:gd name="T68" fmla="*/ 116 w 161"/>
              <a:gd name="T69" fmla="*/ 52 h 161"/>
              <a:gd name="T70" fmla="*/ 127 w 161"/>
              <a:gd name="T71" fmla="*/ 41 h 161"/>
              <a:gd name="T72" fmla="*/ 127 w 161"/>
              <a:gd name="T73" fmla="*/ 34 h 161"/>
              <a:gd name="T74" fmla="*/ 113 w 161"/>
              <a:gd name="T75" fmla="*/ 71 h 161"/>
              <a:gd name="T76" fmla="*/ 108 w 161"/>
              <a:gd name="T77" fmla="*/ 76 h 161"/>
              <a:gd name="T78" fmla="*/ 105 w 161"/>
              <a:gd name="T79" fmla="*/ 72 h 161"/>
              <a:gd name="T80" fmla="*/ 98 w 161"/>
              <a:gd name="T81" fmla="*/ 70 h 161"/>
              <a:gd name="T82" fmla="*/ 97 w 161"/>
              <a:gd name="T83" fmla="*/ 78 h 161"/>
              <a:gd name="T84" fmla="*/ 104 w 161"/>
              <a:gd name="T85" fmla="*/ 104 h 161"/>
              <a:gd name="T86" fmla="*/ 57 w 161"/>
              <a:gd name="T87" fmla="*/ 151 h 161"/>
              <a:gd name="T88" fmla="*/ 10 w 161"/>
              <a:gd name="T89" fmla="*/ 104 h 161"/>
              <a:gd name="T90" fmla="*/ 57 w 161"/>
              <a:gd name="T91" fmla="*/ 57 h 161"/>
              <a:gd name="T92" fmla="*/ 83 w 161"/>
              <a:gd name="T93" fmla="*/ 64 h 161"/>
              <a:gd name="T94" fmla="*/ 91 w 161"/>
              <a:gd name="T95" fmla="*/ 63 h 161"/>
              <a:gd name="T96" fmla="*/ 89 w 161"/>
              <a:gd name="T97" fmla="*/ 56 h 161"/>
              <a:gd name="T98" fmla="*/ 85 w 161"/>
              <a:gd name="T99" fmla="*/ 53 h 161"/>
              <a:gd name="T100" fmla="*/ 90 w 161"/>
              <a:gd name="T101" fmla="*/ 48 h 161"/>
              <a:gd name="T102" fmla="*/ 94 w 161"/>
              <a:gd name="T103" fmla="*/ 47 h 161"/>
              <a:gd name="T104" fmla="*/ 98 w 161"/>
              <a:gd name="T105" fmla="*/ 48 h 161"/>
              <a:gd name="T106" fmla="*/ 113 w 161"/>
              <a:gd name="T107" fmla="*/ 63 h 161"/>
              <a:gd name="T108" fmla="*/ 114 w 161"/>
              <a:gd name="T109" fmla="*/ 67 h 161"/>
              <a:gd name="T110" fmla="*/ 113 w 161"/>
              <a:gd name="T111" fmla="*/ 71 h 161"/>
              <a:gd name="T112" fmla="*/ 57 w 161"/>
              <a:gd name="T113" fmla="*/ 67 h 161"/>
              <a:gd name="T114" fmla="*/ 21 w 161"/>
              <a:gd name="T115" fmla="*/ 104 h 161"/>
              <a:gd name="T116" fmla="*/ 26 w 161"/>
              <a:gd name="T117" fmla="*/ 109 h 161"/>
              <a:gd name="T118" fmla="*/ 31 w 161"/>
              <a:gd name="T119" fmla="*/ 104 h 161"/>
              <a:gd name="T120" fmla="*/ 57 w 161"/>
              <a:gd name="T121" fmla="*/ 78 h 161"/>
              <a:gd name="T122" fmla="*/ 63 w 161"/>
              <a:gd name="T123" fmla="*/ 72 h 161"/>
              <a:gd name="T124" fmla="*/ 57 w 161"/>
              <a:gd name="T125" fmla="*/ 6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1" h="161">
                <a:moveTo>
                  <a:pt x="158" y="3"/>
                </a:moveTo>
                <a:cubicBezTo>
                  <a:pt x="156" y="0"/>
                  <a:pt x="153" y="0"/>
                  <a:pt x="151" y="3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9" y="15"/>
                  <a:pt x="139" y="18"/>
                  <a:pt x="141" y="20"/>
                </a:cubicBezTo>
                <a:cubicBezTo>
                  <a:pt x="143" y="22"/>
                  <a:pt x="146" y="22"/>
                  <a:pt x="148" y="20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61" y="8"/>
                  <a:pt x="161" y="5"/>
                  <a:pt x="158" y="3"/>
                </a:cubicBezTo>
                <a:close/>
                <a:moveTo>
                  <a:pt x="158" y="44"/>
                </a:moveTo>
                <a:cubicBezTo>
                  <a:pt x="148" y="34"/>
                  <a:pt x="148" y="34"/>
                  <a:pt x="148" y="34"/>
                </a:cubicBezTo>
                <a:cubicBezTo>
                  <a:pt x="146" y="32"/>
                  <a:pt x="143" y="32"/>
                  <a:pt x="141" y="34"/>
                </a:cubicBezTo>
                <a:cubicBezTo>
                  <a:pt x="139" y="36"/>
                  <a:pt x="139" y="39"/>
                  <a:pt x="141" y="41"/>
                </a:cubicBezTo>
                <a:cubicBezTo>
                  <a:pt x="151" y="52"/>
                  <a:pt x="151" y="52"/>
                  <a:pt x="151" y="52"/>
                </a:cubicBezTo>
                <a:cubicBezTo>
                  <a:pt x="153" y="54"/>
                  <a:pt x="156" y="54"/>
                  <a:pt x="158" y="52"/>
                </a:cubicBezTo>
                <a:cubicBezTo>
                  <a:pt x="161" y="50"/>
                  <a:pt x="161" y="46"/>
                  <a:pt x="158" y="44"/>
                </a:cubicBezTo>
                <a:close/>
                <a:moveTo>
                  <a:pt x="127" y="13"/>
                </a:moveTo>
                <a:cubicBezTo>
                  <a:pt x="117" y="3"/>
                  <a:pt x="117" y="3"/>
                  <a:pt x="117" y="3"/>
                </a:cubicBezTo>
                <a:cubicBezTo>
                  <a:pt x="115" y="0"/>
                  <a:pt x="111" y="0"/>
                  <a:pt x="109" y="3"/>
                </a:cubicBezTo>
                <a:cubicBezTo>
                  <a:pt x="107" y="5"/>
                  <a:pt x="107" y="8"/>
                  <a:pt x="109" y="1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2" y="22"/>
                  <a:pt x="125" y="22"/>
                  <a:pt x="127" y="20"/>
                </a:cubicBezTo>
                <a:cubicBezTo>
                  <a:pt x="129" y="18"/>
                  <a:pt x="129" y="15"/>
                  <a:pt x="127" y="13"/>
                </a:cubicBezTo>
                <a:close/>
                <a:moveTo>
                  <a:pt x="127" y="34"/>
                </a:moveTo>
                <a:cubicBezTo>
                  <a:pt x="125" y="32"/>
                  <a:pt x="122" y="32"/>
                  <a:pt x="120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99" y="35"/>
                  <a:pt x="89" y="35"/>
                  <a:pt x="83" y="41"/>
                </a:cubicBezTo>
                <a:cubicBezTo>
                  <a:pt x="75" y="49"/>
                  <a:pt x="75" y="49"/>
                  <a:pt x="75" y="49"/>
                </a:cubicBezTo>
                <a:cubicBezTo>
                  <a:pt x="69" y="47"/>
                  <a:pt x="63" y="46"/>
                  <a:pt x="57" y="46"/>
                </a:cubicBezTo>
                <a:cubicBezTo>
                  <a:pt x="26" y="46"/>
                  <a:pt x="0" y="72"/>
                  <a:pt x="0" y="104"/>
                </a:cubicBezTo>
                <a:cubicBezTo>
                  <a:pt x="0" y="135"/>
                  <a:pt x="26" y="161"/>
                  <a:pt x="57" y="161"/>
                </a:cubicBezTo>
                <a:cubicBezTo>
                  <a:pt x="89" y="161"/>
                  <a:pt x="115" y="135"/>
                  <a:pt x="115" y="104"/>
                </a:cubicBezTo>
                <a:cubicBezTo>
                  <a:pt x="115" y="98"/>
                  <a:pt x="114" y="92"/>
                  <a:pt x="112" y="86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6" y="72"/>
                  <a:pt x="126" y="62"/>
                  <a:pt x="120" y="56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9" y="39"/>
                  <a:pt x="129" y="36"/>
                  <a:pt x="127" y="34"/>
                </a:cubicBezTo>
                <a:close/>
                <a:moveTo>
                  <a:pt x="113" y="71"/>
                </a:moveTo>
                <a:cubicBezTo>
                  <a:pt x="108" y="76"/>
                  <a:pt x="108" y="76"/>
                  <a:pt x="108" y="76"/>
                </a:cubicBezTo>
                <a:cubicBezTo>
                  <a:pt x="107" y="74"/>
                  <a:pt x="106" y="73"/>
                  <a:pt x="105" y="72"/>
                </a:cubicBezTo>
                <a:cubicBezTo>
                  <a:pt x="104" y="70"/>
                  <a:pt x="100" y="69"/>
                  <a:pt x="98" y="70"/>
                </a:cubicBezTo>
                <a:cubicBezTo>
                  <a:pt x="96" y="72"/>
                  <a:pt x="95" y="75"/>
                  <a:pt x="97" y="78"/>
                </a:cubicBezTo>
                <a:cubicBezTo>
                  <a:pt x="102" y="85"/>
                  <a:pt x="104" y="94"/>
                  <a:pt x="104" y="104"/>
                </a:cubicBezTo>
                <a:cubicBezTo>
                  <a:pt x="104" y="129"/>
                  <a:pt x="83" y="151"/>
                  <a:pt x="57" y="151"/>
                </a:cubicBezTo>
                <a:cubicBezTo>
                  <a:pt x="32" y="151"/>
                  <a:pt x="10" y="129"/>
                  <a:pt x="10" y="104"/>
                </a:cubicBezTo>
                <a:cubicBezTo>
                  <a:pt x="10" y="78"/>
                  <a:pt x="32" y="57"/>
                  <a:pt x="57" y="57"/>
                </a:cubicBezTo>
                <a:cubicBezTo>
                  <a:pt x="67" y="57"/>
                  <a:pt x="76" y="59"/>
                  <a:pt x="83" y="64"/>
                </a:cubicBezTo>
                <a:cubicBezTo>
                  <a:pt x="86" y="66"/>
                  <a:pt x="89" y="65"/>
                  <a:pt x="91" y="63"/>
                </a:cubicBezTo>
                <a:cubicBezTo>
                  <a:pt x="92" y="61"/>
                  <a:pt x="91" y="57"/>
                  <a:pt x="89" y="56"/>
                </a:cubicBezTo>
                <a:cubicBezTo>
                  <a:pt x="88" y="55"/>
                  <a:pt x="87" y="54"/>
                  <a:pt x="85" y="53"/>
                </a:cubicBezTo>
                <a:cubicBezTo>
                  <a:pt x="90" y="48"/>
                  <a:pt x="90" y="48"/>
                  <a:pt x="90" y="48"/>
                </a:cubicBezTo>
                <a:cubicBezTo>
                  <a:pt x="91" y="47"/>
                  <a:pt x="93" y="47"/>
                  <a:pt x="94" y="47"/>
                </a:cubicBezTo>
                <a:cubicBezTo>
                  <a:pt x="96" y="47"/>
                  <a:pt x="97" y="47"/>
                  <a:pt x="98" y="48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4" y="64"/>
                  <a:pt x="114" y="65"/>
                  <a:pt x="114" y="67"/>
                </a:cubicBezTo>
                <a:cubicBezTo>
                  <a:pt x="114" y="68"/>
                  <a:pt x="114" y="70"/>
                  <a:pt x="113" y="71"/>
                </a:cubicBezTo>
                <a:close/>
                <a:moveTo>
                  <a:pt x="57" y="67"/>
                </a:moveTo>
                <a:cubicBezTo>
                  <a:pt x="37" y="67"/>
                  <a:pt x="21" y="83"/>
                  <a:pt x="21" y="104"/>
                </a:cubicBezTo>
                <a:cubicBezTo>
                  <a:pt x="21" y="106"/>
                  <a:pt x="23" y="109"/>
                  <a:pt x="26" y="109"/>
                </a:cubicBezTo>
                <a:cubicBezTo>
                  <a:pt x="29" y="109"/>
                  <a:pt x="31" y="106"/>
                  <a:pt x="31" y="104"/>
                </a:cubicBezTo>
                <a:cubicBezTo>
                  <a:pt x="31" y="89"/>
                  <a:pt x="43" y="78"/>
                  <a:pt x="57" y="78"/>
                </a:cubicBezTo>
                <a:cubicBezTo>
                  <a:pt x="60" y="78"/>
                  <a:pt x="63" y="75"/>
                  <a:pt x="63" y="72"/>
                </a:cubicBezTo>
                <a:cubicBezTo>
                  <a:pt x="63" y="69"/>
                  <a:pt x="60" y="67"/>
                  <a:pt x="5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71">
            <a:extLst>
              <a:ext uri="{FF2B5EF4-FFF2-40B4-BE49-F238E27FC236}">
                <a16:creationId xmlns:a16="http://schemas.microsoft.com/office/drawing/2014/main" id="{6855D91F-1526-48A9-B755-D16DCB8D8BD7}"/>
              </a:ext>
            </a:extLst>
          </p:cNvPr>
          <p:cNvSpPr>
            <a:spLocks noEditPoints="1"/>
          </p:cNvSpPr>
          <p:nvPr/>
        </p:nvSpPr>
        <p:spPr bwMode="auto">
          <a:xfrm>
            <a:off x="5766003" y="3352611"/>
            <a:ext cx="377084" cy="356256"/>
          </a:xfrm>
          <a:custGeom>
            <a:avLst/>
            <a:gdLst>
              <a:gd name="T0" fmla="*/ 10 w 160"/>
              <a:gd name="T1" fmla="*/ 57 h 150"/>
              <a:gd name="T2" fmla="*/ 20 w 160"/>
              <a:gd name="T3" fmla="*/ 13 h 150"/>
              <a:gd name="T4" fmla="*/ 0 w 160"/>
              <a:gd name="T5" fmla="*/ 57 h 150"/>
              <a:gd name="T6" fmla="*/ 17 w 160"/>
              <a:gd name="T7" fmla="*/ 103 h 150"/>
              <a:gd name="T8" fmla="*/ 22 w 160"/>
              <a:gd name="T9" fmla="*/ 95 h 150"/>
              <a:gd name="T10" fmla="*/ 140 w 160"/>
              <a:gd name="T11" fmla="*/ 13 h 150"/>
              <a:gd name="T12" fmla="*/ 150 w 160"/>
              <a:gd name="T13" fmla="*/ 57 h 150"/>
              <a:gd name="T14" fmla="*/ 140 w 160"/>
              <a:gd name="T15" fmla="*/ 102 h 150"/>
              <a:gd name="T16" fmla="*/ 160 w 160"/>
              <a:gd name="T17" fmla="*/ 57 h 150"/>
              <a:gd name="T18" fmla="*/ 130 w 160"/>
              <a:gd name="T19" fmla="*/ 26 h 150"/>
              <a:gd name="T20" fmla="*/ 121 w 160"/>
              <a:gd name="T21" fmla="*/ 31 h 150"/>
              <a:gd name="T22" fmla="*/ 121 w 160"/>
              <a:gd name="T23" fmla="*/ 83 h 150"/>
              <a:gd name="T24" fmla="*/ 130 w 160"/>
              <a:gd name="T25" fmla="*/ 89 h 150"/>
              <a:gd name="T26" fmla="*/ 130 w 160"/>
              <a:gd name="T27" fmla="*/ 26 h 150"/>
              <a:gd name="T28" fmla="*/ 31 w 160"/>
              <a:gd name="T29" fmla="*/ 57 h 150"/>
              <a:gd name="T30" fmla="*/ 32 w 160"/>
              <a:gd name="T31" fmla="*/ 33 h 150"/>
              <a:gd name="T32" fmla="*/ 21 w 160"/>
              <a:gd name="T33" fmla="*/ 57 h 150"/>
              <a:gd name="T34" fmla="*/ 35 w 160"/>
              <a:gd name="T35" fmla="*/ 91 h 150"/>
              <a:gd name="T36" fmla="*/ 39 w 160"/>
              <a:gd name="T37" fmla="*/ 83 h 150"/>
              <a:gd name="T38" fmla="*/ 94 w 160"/>
              <a:gd name="T39" fmla="*/ 9 h 150"/>
              <a:gd name="T40" fmla="*/ 53 w 160"/>
              <a:gd name="T41" fmla="*/ 83 h 150"/>
              <a:gd name="T42" fmla="*/ 56 w 160"/>
              <a:gd name="T43" fmla="*/ 106 h 150"/>
              <a:gd name="T44" fmla="*/ 76 w 160"/>
              <a:gd name="T45" fmla="*/ 150 h 150"/>
              <a:gd name="T46" fmla="*/ 106 w 160"/>
              <a:gd name="T47" fmla="*/ 110 h 150"/>
              <a:gd name="T48" fmla="*/ 114 w 160"/>
              <a:gd name="T49" fmla="*/ 28 h 150"/>
              <a:gd name="T50" fmla="*/ 75 w 160"/>
              <a:gd name="T51" fmla="*/ 139 h 150"/>
              <a:gd name="T52" fmla="*/ 65 w 160"/>
              <a:gd name="T53" fmla="*/ 111 h 150"/>
              <a:gd name="T54" fmla="*/ 95 w 160"/>
              <a:gd name="T55" fmla="*/ 108 h 150"/>
              <a:gd name="T56" fmla="*/ 90 w 160"/>
              <a:gd name="T57" fmla="*/ 133 h 150"/>
              <a:gd name="T58" fmla="*/ 101 w 160"/>
              <a:gd name="T59" fmla="*/ 88 h 150"/>
              <a:gd name="T60" fmla="*/ 68 w 160"/>
              <a:gd name="T61" fmla="*/ 97 h 150"/>
              <a:gd name="T62" fmla="*/ 63 w 160"/>
              <a:gd name="T63" fmla="*/ 78 h 150"/>
              <a:gd name="T64" fmla="*/ 80 w 160"/>
              <a:gd name="T65" fmla="*/ 17 h 150"/>
              <a:gd name="T66" fmla="*/ 105 w 160"/>
              <a:gd name="T67" fmla="*/ 78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150">
                <a:moveTo>
                  <a:pt x="22" y="95"/>
                </a:moveTo>
                <a:cubicBezTo>
                  <a:pt x="14" y="84"/>
                  <a:pt x="10" y="71"/>
                  <a:pt x="10" y="57"/>
                </a:cubicBezTo>
                <a:cubicBezTo>
                  <a:pt x="10" y="44"/>
                  <a:pt x="14" y="31"/>
                  <a:pt x="22" y="20"/>
                </a:cubicBezTo>
                <a:cubicBezTo>
                  <a:pt x="23" y="18"/>
                  <a:pt x="23" y="14"/>
                  <a:pt x="20" y="13"/>
                </a:cubicBezTo>
                <a:cubicBezTo>
                  <a:pt x="18" y="11"/>
                  <a:pt x="14" y="12"/>
                  <a:pt x="13" y="14"/>
                </a:cubicBezTo>
                <a:cubicBezTo>
                  <a:pt x="4" y="27"/>
                  <a:pt x="0" y="42"/>
                  <a:pt x="0" y="57"/>
                </a:cubicBezTo>
                <a:cubicBezTo>
                  <a:pt x="0" y="73"/>
                  <a:pt x="4" y="88"/>
                  <a:pt x="13" y="100"/>
                </a:cubicBezTo>
                <a:cubicBezTo>
                  <a:pt x="14" y="102"/>
                  <a:pt x="16" y="103"/>
                  <a:pt x="17" y="103"/>
                </a:cubicBezTo>
                <a:cubicBezTo>
                  <a:pt x="18" y="103"/>
                  <a:pt x="19" y="103"/>
                  <a:pt x="20" y="102"/>
                </a:cubicBezTo>
                <a:cubicBezTo>
                  <a:pt x="23" y="100"/>
                  <a:pt x="23" y="97"/>
                  <a:pt x="22" y="95"/>
                </a:cubicBezTo>
                <a:close/>
                <a:moveTo>
                  <a:pt x="147" y="14"/>
                </a:moveTo>
                <a:cubicBezTo>
                  <a:pt x="145" y="12"/>
                  <a:pt x="142" y="11"/>
                  <a:pt x="140" y="13"/>
                </a:cubicBezTo>
                <a:cubicBezTo>
                  <a:pt x="137" y="14"/>
                  <a:pt x="137" y="17"/>
                  <a:pt x="138" y="20"/>
                </a:cubicBezTo>
                <a:cubicBezTo>
                  <a:pt x="146" y="31"/>
                  <a:pt x="150" y="44"/>
                  <a:pt x="150" y="57"/>
                </a:cubicBezTo>
                <a:cubicBezTo>
                  <a:pt x="150" y="71"/>
                  <a:pt x="146" y="83"/>
                  <a:pt x="138" y="95"/>
                </a:cubicBezTo>
                <a:cubicBezTo>
                  <a:pt x="137" y="97"/>
                  <a:pt x="137" y="100"/>
                  <a:pt x="140" y="102"/>
                </a:cubicBezTo>
                <a:cubicBezTo>
                  <a:pt x="142" y="103"/>
                  <a:pt x="146" y="103"/>
                  <a:pt x="147" y="100"/>
                </a:cubicBezTo>
                <a:cubicBezTo>
                  <a:pt x="156" y="88"/>
                  <a:pt x="160" y="73"/>
                  <a:pt x="160" y="57"/>
                </a:cubicBezTo>
                <a:cubicBezTo>
                  <a:pt x="160" y="42"/>
                  <a:pt x="155" y="27"/>
                  <a:pt x="147" y="14"/>
                </a:cubicBezTo>
                <a:close/>
                <a:moveTo>
                  <a:pt x="130" y="26"/>
                </a:moveTo>
                <a:cubicBezTo>
                  <a:pt x="128" y="23"/>
                  <a:pt x="125" y="23"/>
                  <a:pt x="122" y="24"/>
                </a:cubicBezTo>
                <a:cubicBezTo>
                  <a:pt x="120" y="26"/>
                  <a:pt x="119" y="29"/>
                  <a:pt x="121" y="31"/>
                </a:cubicBezTo>
                <a:cubicBezTo>
                  <a:pt x="126" y="39"/>
                  <a:pt x="129" y="48"/>
                  <a:pt x="129" y="57"/>
                </a:cubicBezTo>
                <a:cubicBezTo>
                  <a:pt x="129" y="66"/>
                  <a:pt x="126" y="75"/>
                  <a:pt x="121" y="83"/>
                </a:cubicBezTo>
                <a:cubicBezTo>
                  <a:pt x="119" y="86"/>
                  <a:pt x="120" y="89"/>
                  <a:pt x="122" y="90"/>
                </a:cubicBezTo>
                <a:cubicBezTo>
                  <a:pt x="125" y="92"/>
                  <a:pt x="128" y="91"/>
                  <a:pt x="130" y="89"/>
                </a:cubicBezTo>
                <a:cubicBezTo>
                  <a:pt x="136" y="79"/>
                  <a:pt x="139" y="69"/>
                  <a:pt x="139" y="57"/>
                </a:cubicBezTo>
                <a:cubicBezTo>
                  <a:pt x="139" y="46"/>
                  <a:pt x="136" y="35"/>
                  <a:pt x="130" y="26"/>
                </a:cubicBezTo>
                <a:close/>
                <a:moveTo>
                  <a:pt x="39" y="83"/>
                </a:moveTo>
                <a:cubicBezTo>
                  <a:pt x="34" y="75"/>
                  <a:pt x="31" y="66"/>
                  <a:pt x="31" y="57"/>
                </a:cubicBezTo>
                <a:cubicBezTo>
                  <a:pt x="31" y="51"/>
                  <a:pt x="32" y="45"/>
                  <a:pt x="35" y="40"/>
                </a:cubicBezTo>
                <a:cubicBezTo>
                  <a:pt x="36" y="37"/>
                  <a:pt x="35" y="34"/>
                  <a:pt x="32" y="33"/>
                </a:cubicBezTo>
                <a:cubicBezTo>
                  <a:pt x="29" y="32"/>
                  <a:pt x="26" y="33"/>
                  <a:pt x="25" y="36"/>
                </a:cubicBezTo>
                <a:cubicBezTo>
                  <a:pt x="22" y="42"/>
                  <a:pt x="21" y="50"/>
                  <a:pt x="21" y="57"/>
                </a:cubicBezTo>
                <a:cubicBezTo>
                  <a:pt x="21" y="69"/>
                  <a:pt x="24" y="79"/>
                  <a:pt x="30" y="89"/>
                </a:cubicBezTo>
                <a:cubicBezTo>
                  <a:pt x="31" y="90"/>
                  <a:pt x="33" y="91"/>
                  <a:pt x="35" y="91"/>
                </a:cubicBezTo>
                <a:cubicBezTo>
                  <a:pt x="36" y="91"/>
                  <a:pt x="37" y="91"/>
                  <a:pt x="38" y="90"/>
                </a:cubicBezTo>
                <a:cubicBezTo>
                  <a:pt x="40" y="89"/>
                  <a:pt x="41" y="86"/>
                  <a:pt x="39" y="83"/>
                </a:cubicBezTo>
                <a:close/>
                <a:moveTo>
                  <a:pt x="114" y="28"/>
                </a:moveTo>
                <a:cubicBezTo>
                  <a:pt x="110" y="20"/>
                  <a:pt x="103" y="13"/>
                  <a:pt x="94" y="9"/>
                </a:cubicBezTo>
                <a:cubicBezTo>
                  <a:pt x="69" y="0"/>
                  <a:pt x="35" y="17"/>
                  <a:pt x="42" y="53"/>
                </a:cubicBezTo>
                <a:cubicBezTo>
                  <a:pt x="45" y="64"/>
                  <a:pt x="50" y="75"/>
                  <a:pt x="53" y="83"/>
                </a:cubicBezTo>
                <a:cubicBezTo>
                  <a:pt x="54" y="85"/>
                  <a:pt x="56" y="89"/>
                  <a:pt x="56" y="90"/>
                </a:cubicBezTo>
                <a:cubicBezTo>
                  <a:pt x="57" y="96"/>
                  <a:pt x="59" y="102"/>
                  <a:pt x="56" y="106"/>
                </a:cubicBezTo>
                <a:cubicBezTo>
                  <a:pt x="49" y="118"/>
                  <a:pt x="47" y="130"/>
                  <a:pt x="52" y="139"/>
                </a:cubicBezTo>
                <a:cubicBezTo>
                  <a:pt x="57" y="147"/>
                  <a:pt x="66" y="150"/>
                  <a:pt x="76" y="150"/>
                </a:cubicBezTo>
                <a:cubicBezTo>
                  <a:pt x="85" y="149"/>
                  <a:pt x="92" y="146"/>
                  <a:pt x="97" y="140"/>
                </a:cubicBezTo>
                <a:cubicBezTo>
                  <a:pt x="104" y="133"/>
                  <a:pt x="106" y="123"/>
                  <a:pt x="106" y="110"/>
                </a:cubicBezTo>
                <a:cubicBezTo>
                  <a:pt x="105" y="101"/>
                  <a:pt x="112" y="91"/>
                  <a:pt x="115" y="80"/>
                </a:cubicBezTo>
                <a:cubicBezTo>
                  <a:pt x="120" y="61"/>
                  <a:pt x="120" y="42"/>
                  <a:pt x="114" y="28"/>
                </a:cubicBezTo>
                <a:close/>
                <a:moveTo>
                  <a:pt x="90" y="133"/>
                </a:moveTo>
                <a:cubicBezTo>
                  <a:pt x="86" y="137"/>
                  <a:pt x="81" y="139"/>
                  <a:pt x="75" y="139"/>
                </a:cubicBezTo>
                <a:cubicBezTo>
                  <a:pt x="71" y="139"/>
                  <a:pt x="64" y="139"/>
                  <a:pt x="61" y="134"/>
                </a:cubicBezTo>
                <a:cubicBezTo>
                  <a:pt x="58" y="129"/>
                  <a:pt x="60" y="120"/>
                  <a:pt x="65" y="111"/>
                </a:cubicBezTo>
                <a:cubicBezTo>
                  <a:pt x="66" y="110"/>
                  <a:pt x="66" y="109"/>
                  <a:pt x="67" y="108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9"/>
                  <a:pt x="95" y="110"/>
                  <a:pt x="95" y="111"/>
                </a:cubicBezTo>
                <a:cubicBezTo>
                  <a:pt x="96" y="121"/>
                  <a:pt x="94" y="128"/>
                  <a:pt x="90" y="133"/>
                </a:cubicBezTo>
                <a:close/>
                <a:moveTo>
                  <a:pt x="105" y="78"/>
                </a:moveTo>
                <a:cubicBezTo>
                  <a:pt x="104" y="81"/>
                  <a:pt x="103" y="85"/>
                  <a:pt x="101" y="88"/>
                </a:cubicBezTo>
                <a:cubicBezTo>
                  <a:pt x="100" y="91"/>
                  <a:pt x="99" y="94"/>
                  <a:pt x="98" y="97"/>
                </a:cubicBezTo>
                <a:cubicBezTo>
                  <a:pt x="68" y="97"/>
                  <a:pt x="68" y="97"/>
                  <a:pt x="68" y="97"/>
                </a:cubicBezTo>
                <a:cubicBezTo>
                  <a:pt x="68" y="94"/>
                  <a:pt x="67" y="91"/>
                  <a:pt x="66" y="87"/>
                </a:cubicBezTo>
                <a:cubicBezTo>
                  <a:pt x="66" y="85"/>
                  <a:pt x="65" y="82"/>
                  <a:pt x="63" y="78"/>
                </a:cubicBezTo>
                <a:cubicBezTo>
                  <a:pt x="59" y="71"/>
                  <a:pt x="55" y="61"/>
                  <a:pt x="53" y="51"/>
                </a:cubicBezTo>
                <a:cubicBezTo>
                  <a:pt x="48" y="28"/>
                  <a:pt x="64" y="17"/>
                  <a:pt x="80" y="17"/>
                </a:cubicBezTo>
                <a:cubicBezTo>
                  <a:pt x="90" y="17"/>
                  <a:pt x="100" y="22"/>
                  <a:pt x="104" y="32"/>
                </a:cubicBezTo>
                <a:cubicBezTo>
                  <a:pt x="109" y="44"/>
                  <a:pt x="109" y="61"/>
                  <a:pt x="105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72">
            <a:extLst>
              <a:ext uri="{FF2B5EF4-FFF2-40B4-BE49-F238E27FC236}">
                <a16:creationId xmlns:a16="http://schemas.microsoft.com/office/drawing/2014/main" id="{679D05CF-1242-483D-B8BA-8BD89BFEB799}"/>
              </a:ext>
            </a:extLst>
          </p:cNvPr>
          <p:cNvSpPr>
            <a:spLocks noEditPoints="1"/>
          </p:cNvSpPr>
          <p:nvPr/>
        </p:nvSpPr>
        <p:spPr bwMode="auto">
          <a:xfrm>
            <a:off x="5762326" y="2344859"/>
            <a:ext cx="381468" cy="384758"/>
          </a:xfrm>
          <a:custGeom>
            <a:avLst/>
            <a:gdLst>
              <a:gd name="T0" fmla="*/ 103 w 162"/>
              <a:gd name="T1" fmla="*/ 21 h 162"/>
              <a:gd name="T2" fmla="*/ 65 w 162"/>
              <a:gd name="T3" fmla="*/ 59 h 162"/>
              <a:gd name="T4" fmla="*/ 103 w 162"/>
              <a:gd name="T5" fmla="*/ 97 h 162"/>
              <a:gd name="T6" fmla="*/ 141 w 162"/>
              <a:gd name="T7" fmla="*/ 59 h 162"/>
              <a:gd name="T8" fmla="*/ 103 w 162"/>
              <a:gd name="T9" fmla="*/ 21 h 162"/>
              <a:gd name="T10" fmla="*/ 103 w 162"/>
              <a:gd name="T11" fmla="*/ 86 h 162"/>
              <a:gd name="T12" fmla="*/ 76 w 162"/>
              <a:gd name="T13" fmla="*/ 59 h 162"/>
              <a:gd name="T14" fmla="*/ 103 w 162"/>
              <a:gd name="T15" fmla="*/ 32 h 162"/>
              <a:gd name="T16" fmla="*/ 130 w 162"/>
              <a:gd name="T17" fmla="*/ 59 h 162"/>
              <a:gd name="T18" fmla="*/ 103 w 162"/>
              <a:gd name="T19" fmla="*/ 86 h 162"/>
              <a:gd name="T20" fmla="*/ 103 w 162"/>
              <a:gd name="T21" fmla="*/ 0 h 162"/>
              <a:gd name="T22" fmla="*/ 44 w 162"/>
              <a:gd name="T23" fmla="*/ 59 h 162"/>
              <a:gd name="T24" fmla="*/ 58 w 162"/>
              <a:gd name="T25" fmla="*/ 97 h 162"/>
              <a:gd name="T26" fmla="*/ 50 w 162"/>
              <a:gd name="T27" fmla="*/ 105 h 162"/>
              <a:gd name="T28" fmla="*/ 46 w 162"/>
              <a:gd name="T29" fmla="*/ 101 h 162"/>
              <a:gd name="T30" fmla="*/ 42 w 162"/>
              <a:gd name="T31" fmla="*/ 99 h 162"/>
              <a:gd name="T32" fmla="*/ 38 w 162"/>
              <a:gd name="T33" fmla="*/ 101 h 162"/>
              <a:gd name="T34" fmla="*/ 7 w 162"/>
              <a:gd name="T35" fmla="*/ 133 h 162"/>
              <a:gd name="T36" fmla="*/ 7 w 162"/>
              <a:gd name="T37" fmla="*/ 155 h 162"/>
              <a:gd name="T38" fmla="*/ 29 w 162"/>
              <a:gd name="T39" fmla="*/ 155 h 162"/>
              <a:gd name="T40" fmla="*/ 61 w 162"/>
              <a:gd name="T41" fmla="*/ 124 h 162"/>
              <a:gd name="T42" fmla="*/ 61 w 162"/>
              <a:gd name="T43" fmla="*/ 116 h 162"/>
              <a:gd name="T44" fmla="*/ 57 w 162"/>
              <a:gd name="T45" fmla="*/ 112 h 162"/>
              <a:gd name="T46" fmla="*/ 65 w 162"/>
              <a:gd name="T47" fmla="*/ 104 h 162"/>
              <a:gd name="T48" fmla="*/ 103 w 162"/>
              <a:gd name="T49" fmla="*/ 118 h 162"/>
              <a:gd name="T50" fmla="*/ 162 w 162"/>
              <a:gd name="T51" fmla="*/ 59 h 162"/>
              <a:gd name="T52" fmla="*/ 103 w 162"/>
              <a:gd name="T53" fmla="*/ 0 h 162"/>
              <a:gd name="T54" fmla="*/ 22 w 162"/>
              <a:gd name="T55" fmla="*/ 148 h 162"/>
              <a:gd name="T56" fmla="*/ 14 w 162"/>
              <a:gd name="T57" fmla="*/ 148 h 162"/>
              <a:gd name="T58" fmla="*/ 14 w 162"/>
              <a:gd name="T59" fmla="*/ 140 h 162"/>
              <a:gd name="T60" fmla="*/ 42 w 162"/>
              <a:gd name="T61" fmla="*/ 112 h 162"/>
              <a:gd name="T62" fmla="*/ 50 w 162"/>
              <a:gd name="T63" fmla="*/ 120 h 162"/>
              <a:gd name="T64" fmla="*/ 22 w 162"/>
              <a:gd name="T65" fmla="*/ 148 h 162"/>
              <a:gd name="T66" fmla="*/ 103 w 162"/>
              <a:gd name="T67" fmla="*/ 107 h 162"/>
              <a:gd name="T68" fmla="*/ 55 w 162"/>
              <a:gd name="T69" fmla="*/ 59 h 162"/>
              <a:gd name="T70" fmla="*/ 103 w 162"/>
              <a:gd name="T71" fmla="*/ 11 h 162"/>
              <a:gd name="T72" fmla="*/ 151 w 162"/>
              <a:gd name="T73" fmla="*/ 59 h 162"/>
              <a:gd name="T74" fmla="*/ 103 w 162"/>
              <a:gd name="T75" fmla="*/ 107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162">
                <a:moveTo>
                  <a:pt x="103" y="21"/>
                </a:moveTo>
                <a:cubicBezTo>
                  <a:pt x="82" y="21"/>
                  <a:pt x="65" y="38"/>
                  <a:pt x="65" y="59"/>
                </a:cubicBezTo>
                <a:cubicBezTo>
                  <a:pt x="65" y="80"/>
                  <a:pt x="82" y="97"/>
                  <a:pt x="103" y="97"/>
                </a:cubicBezTo>
                <a:cubicBezTo>
                  <a:pt x="124" y="97"/>
                  <a:pt x="141" y="80"/>
                  <a:pt x="141" y="59"/>
                </a:cubicBezTo>
                <a:cubicBezTo>
                  <a:pt x="141" y="38"/>
                  <a:pt x="124" y="21"/>
                  <a:pt x="103" y="21"/>
                </a:cubicBezTo>
                <a:close/>
                <a:moveTo>
                  <a:pt x="103" y="86"/>
                </a:moveTo>
                <a:cubicBezTo>
                  <a:pt x="88" y="86"/>
                  <a:pt x="76" y="74"/>
                  <a:pt x="76" y="59"/>
                </a:cubicBezTo>
                <a:cubicBezTo>
                  <a:pt x="76" y="44"/>
                  <a:pt x="88" y="32"/>
                  <a:pt x="103" y="32"/>
                </a:cubicBezTo>
                <a:cubicBezTo>
                  <a:pt x="118" y="32"/>
                  <a:pt x="130" y="44"/>
                  <a:pt x="130" y="59"/>
                </a:cubicBezTo>
                <a:cubicBezTo>
                  <a:pt x="130" y="74"/>
                  <a:pt x="118" y="86"/>
                  <a:pt x="103" y="86"/>
                </a:cubicBezTo>
                <a:close/>
                <a:moveTo>
                  <a:pt x="103" y="0"/>
                </a:moveTo>
                <a:cubicBezTo>
                  <a:pt x="70" y="0"/>
                  <a:pt x="44" y="26"/>
                  <a:pt x="44" y="59"/>
                </a:cubicBezTo>
                <a:cubicBezTo>
                  <a:pt x="44" y="73"/>
                  <a:pt x="49" y="86"/>
                  <a:pt x="58" y="97"/>
                </a:cubicBezTo>
                <a:cubicBezTo>
                  <a:pt x="50" y="105"/>
                  <a:pt x="50" y="105"/>
                  <a:pt x="50" y="105"/>
                </a:cubicBezTo>
                <a:cubicBezTo>
                  <a:pt x="46" y="101"/>
                  <a:pt x="46" y="101"/>
                  <a:pt x="46" y="101"/>
                </a:cubicBezTo>
                <a:cubicBezTo>
                  <a:pt x="45" y="100"/>
                  <a:pt x="44" y="99"/>
                  <a:pt x="42" y="99"/>
                </a:cubicBezTo>
                <a:cubicBezTo>
                  <a:pt x="41" y="99"/>
                  <a:pt x="39" y="100"/>
                  <a:pt x="38" y="101"/>
                </a:cubicBezTo>
                <a:cubicBezTo>
                  <a:pt x="7" y="133"/>
                  <a:pt x="7" y="133"/>
                  <a:pt x="7" y="133"/>
                </a:cubicBezTo>
                <a:cubicBezTo>
                  <a:pt x="0" y="139"/>
                  <a:pt x="0" y="149"/>
                  <a:pt x="7" y="155"/>
                </a:cubicBezTo>
                <a:cubicBezTo>
                  <a:pt x="13" y="162"/>
                  <a:pt x="23" y="162"/>
                  <a:pt x="29" y="155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3" y="122"/>
                  <a:pt x="63" y="118"/>
                  <a:pt x="61" y="116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75" y="113"/>
                  <a:pt x="89" y="118"/>
                  <a:pt x="103" y="118"/>
                </a:cubicBezTo>
                <a:cubicBezTo>
                  <a:pt x="136" y="118"/>
                  <a:pt x="162" y="92"/>
                  <a:pt x="162" y="59"/>
                </a:cubicBezTo>
                <a:cubicBezTo>
                  <a:pt x="162" y="26"/>
                  <a:pt x="136" y="0"/>
                  <a:pt x="103" y="0"/>
                </a:cubicBezTo>
                <a:close/>
                <a:moveTo>
                  <a:pt x="22" y="148"/>
                </a:moveTo>
                <a:cubicBezTo>
                  <a:pt x="20" y="150"/>
                  <a:pt x="16" y="150"/>
                  <a:pt x="14" y="148"/>
                </a:cubicBezTo>
                <a:cubicBezTo>
                  <a:pt x="12" y="146"/>
                  <a:pt x="12" y="142"/>
                  <a:pt x="14" y="140"/>
                </a:cubicBezTo>
                <a:cubicBezTo>
                  <a:pt x="42" y="112"/>
                  <a:pt x="42" y="112"/>
                  <a:pt x="42" y="112"/>
                </a:cubicBezTo>
                <a:cubicBezTo>
                  <a:pt x="50" y="120"/>
                  <a:pt x="50" y="120"/>
                  <a:pt x="50" y="120"/>
                </a:cubicBezTo>
                <a:lnTo>
                  <a:pt x="22" y="148"/>
                </a:lnTo>
                <a:close/>
                <a:moveTo>
                  <a:pt x="103" y="107"/>
                </a:moveTo>
                <a:cubicBezTo>
                  <a:pt x="76" y="107"/>
                  <a:pt x="55" y="86"/>
                  <a:pt x="55" y="59"/>
                </a:cubicBezTo>
                <a:cubicBezTo>
                  <a:pt x="55" y="32"/>
                  <a:pt x="76" y="11"/>
                  <a:pt x="103" y="11"/>
                </a:cubicBezTo>
                <a:cubicBezTo>
                  <a:pt x="130" y="11"/>
                  <a:pt x="151" y="32"/>
                  <a:pt x="151" y="59"/>
                </a:cubicBezTo>
                <a:cubicBezTo>
                  <a:pt x="151" y="86"/>
                  <a:pt x="130" y="107"/>
                  <a:pt x="103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73">
            <a:extLst>
              <a:ext uri="{FF2B5EF4-FFF2-40B4-BE49-F238E27FC236}">
                <a16:creationId xmlns:a16="http://schemas.microsoft.com/office/drawing/2014/main" id="{349C6DB4-227F-43AC-9593-93A24FEC12B3}"/>
              </a:ext>
            </a:extLst>
          </p:cNvPr>
          <p:cNvSpPr>
            <a:spLocks noEditPoints="1"/>
          </p:cNvSpPr>
          <p:nvPr/>
        </p:nvSpPr>
        <p:spPr bwMode="auto">
          <a:xfrm>
            <a:off x="5774958" y="4329651"/>
            <a:ext cx="344198" cy="392430"/>
          </a:xfrm>
          <a:custGeom>
            <a:avLst/>
            <a:gdLst>
              <a:gd name="T0" fmla="*/ 124 w 146"/>
              <a:gd name="T1" fmla="*/ 60 h 165"/>
              <a:gd name="T2" fmla="*/ 112 w 146"/>
              <a:gd name="T3" fmla="*/ 18 h 165"/>
              <a:gd name="T4" fmla="*/ 67 w 146"/>
              <a:gd name="T5" fmla="*/ 12 h 165"/>
              <a:gd name="T6" fmla="*/ 34 w 146"/>
              <a:gd name="T7" fmla="*/ 18 h 165"/>
              <a:gd name="T8" fmla="*/ 5 w 146"/>
              <a:gd name="T9" fmla="*/ 60 h 165"/>
              <a:gd name="T10" fmla="*/ 5 w 146"/>
              <a:gd name="T11" fmla="*/ 71 h 165"/>
              <a:gd name="T12" fmla="*/ 21 w 146"/>
              <a:gd name="T13" fmla="*/ 108 h 165"/>
              <a:gd name="T14" fmla="*/ 11 w 146"/>
              <a:gd name="T15" fmla="*/ 112 h 165"/>
              <a:gd name="T16" fmla="*/ 26 w 146"/>
              <a:gd name="T17" fmla="*/ 165 h 165"/>
              <a:gd name="T18" fmla="*/ 125 w 146"/>
              <a:gd name="T19" fmla="*/ 161 h 165"/>
              <a:gd name="T20" fmla="*/ 128 w 146"/>
              <a:gd name="T21" fmla="*/ 106 h 165"/>
              <a:gd name="T22" fmla="*/ 125 w 146"/>
              <a:gd name="T23" fmla="*/ 71 h 165"/>
              <a:gd name="T24" fmla="*/ 146 w 146"/>
              <a:gd name="T25" fmla="*/ 66 h 165"/>
              <a:gd name="T26" fmla="*/ 44 w 146"/>
              <a:gd name="T27" fmla="*/ 21 h 165"/>
              <a:gd name="T28" fmla="*/ 88 w 146"/>
              <a:gd name="T29" fmla="*/ 18 h 165"/>
              <a:gd name="T30" fmla="*/ 113 w 146"/>
              <a:gd name="T31" fmla="*/ 60 h 165"/>
              <a:gd name="T32" fmla="*/ 44 w 146"/>
              <a:gd name="T33" fmla="*/ 21 h 165"/>
              <a:gd name="T34" fmla="*/ 115 w 146"/>
              <a:gd name="T35" fmla="*/ 71 h 165"/>
              <a:gd name="T36" fmla="*/ 31 w 146"/>
              <a:gd name="T37" fmla="*/ 81 h 165"/>
              <a:gd name="T38" fmla="*/ 105 w 146"/>
              <a:gd name="T39" fmla="*/ 92 h 165"/>
              <a:gd name="T40" fmla="*/ 84 w 146"/>
              <a:gd name="T41" fmla="*/ 92 h 165"/>
              <a:gd name="T42" fmla="*/ 63 w 146"/>
              <a:gd name="T43" fmla="*/ 92 h 165"/>
              <a:gd name="T44" fmla="*/ 42 w 146"/>
              <a:gd name="T45" fmla="*/ 92 h 165"/>
              <a:gd name="T46" fmla="*/ 68 w 146"/>
              <a:gd name="T47" fmla="*/ 155 h 165"/>
              <a:gd name="T48" fmla="*/ 23 w 146"/>
              <a:gd name="T49" fmla="*/ 121 h 165"/>
              <a:gd name="T50" fmla="*/ 24 w 146"/>
              <a:gd name="T51" fmla="*/ 121 h 165"/>
              <a:gd name="T52" fmla="*/ 68 w 146"/>
              <a:gd name="T53" fmla="*/ 155 h 165"/>
              <a:gd name="T54" fmla="*/ 31 w 146"/>
              <a:gd name="T55" fmla="*/ 92 h 165"/>
              <a:gd name="T56" fmla="*/ 73 w 146"/>
              <a:gd name="T57" fmla="*/ 92 h 165"/>
              <a:gd name="T58" fmla="*/ 115 w 146"/>
              <a:gd name="T59" fmla="*/ 92 h 165"/>
              <a:gd name="T60" fmla="*/ 73 w 146"/>
              <a:gd name="T61" fmla="*/ 136 h 165"/>
              <a:gd name="T62" fmla="*/ 116 w 146"/>
              <a:gd name="T63" fmla="*/ 155 h 165"/>
              <a:gd name="T64" fmla="*/ 78 w 146"/>
              <a:gd name="T65" fmla="*/ 145 h 165"/>
              <a:gd name="T66" fmla="*/ 123 w 146"/>
              <a:gd name="T67" fmla="*/ 121 h 165"/>
              <a:gd name="T68" fmla="*/ 116 w 146"/>
              <a:gd name="T69" fmla="*/ 15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6" h="165">
                <a:moveTo>
                  <a:pt x="141" y="60"/>
                </a:moveTo>
                <a:cubicBezTo>
                  <a:pt x="124" y="60"/>
                  <a:pt x="124" y="60"/>
                  <a:pt x="124" y="60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07" y="4"/>
                  <a:pt x="89" y="0"/>
                  <a:pt x="80" y="12"/>
                </a:cubicBezTo>
                <a:cubicBezTo>
                  <a:pt x="76" y="16"/>
                  <a:pt x="70" y="16"/>
                  <a:pt x="67" y="12"/>
                </a:cubicBezTo>
                <a:cubicBezTo>
                  <a:pt x="57" y="0"/>
                  <a:pt x="39" y="4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22" y="60"/>
                  <a:pt x="22" y="60"/>
                  <a:pt x="22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2" y="60"/>
                  <a:pt x="0" y="63"/>
                  <a:pt x="0" y="66"/>
                </a:cubicBezTo>
                <a:cubicBezTo>
                  <a:pt x="0" y="69"/>
                  <a:pt x="2" y="71"/>
                  <a:pt x="5" y="71"/>
                </a:cubicBezTo>
                <a:cubicBezTo>
                  <a:pt x="21" y="71"/>
                  <a:pt x="21" y="71"/>
                  <a:pt x="21" y="71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14" y="104"/>
                  <a:pt x="10" y="108"/>
                  <a:pt x="11" y="112"/>
                </a:cubicBezTo>
                <a:cubicBezTo>
                  <a:pt x="21" y="161"/>
                  <a:pt x="21" y="161"/>
                  <a:pt x="21" y="161"/>
                </a:cubicBezTo>
                <a:cubicBezTo>
                  <a:pt x="22" y="163"/>
                  <a:pt x="24" y="165"/>
                  <a:pt x="26" y="165"/>
                </a:cubicBezTo>
                <a:cubicBezTo>
                  <a:pt x="120" y="165"/>
                  <a:pt x="120" y="165"/>
                  <a:pt x="120" y="165"/>
                </a:cubicBezTo>
                <a:cubicBezTo>
                  <a:pt x="123" y="165"/>
                  <a:pt x="125" y="163"/>
                  <a:pt x="125" y="161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37" y="108"/>
                  <a:pt x="132" y="104"/>
                  <a:pt x="128" y="106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41" y="71"/>
                  <a:pt x="141" y="71"/>
                  <a:pt x="141" y="71"/>
                </a:cubicBezTo>
                <a:cubicBezTo>
                  <a:pt x="144" y="71"/>
                  <a:pt x="146" y="69"/>
                  <a:pt x="146" y="66"/>
                </a:cubicBezTo>
                <a:cubicBezTo>
                  <a:pt x="146" y="63"/>
                  <a:pt x="144" y="60"/>
                  <a:pt x="141" y="60"/>
                </a:cubicBezTo>
                <a:close/>
                <a:moveTo>
                  <a:pt x="44" y="21"/>
                </a:moveTo>
                <a:cubicBezTo>
                  <a:pt x="46" y="15"/>
                  <a:pt x="54" y="13"/>
                  <a:pt x="59" y="18"/>
                </a:cubicBezTo>
                <a:cubicBezTo>
                  <a:pt x="66" y="28"/>
                  <a:pt x="80" y="28"/>
                  <a:pt x="88" y="18"/>
                </a:cubicBezTo>
                <a:cubicBezTo>
                  <a:pt x="92" y="13"/>
                  <a:pt x="100" y="15"/>
                  <a:pt x="102" y="21"/>
                </a:cubicBezTo>
                <a:cubicBezTo>
                  <a:pt x="113" y="60"/>
                  <a:pt x="113" y="60"/>
                  <a:pt x="113" y="60"/>
                </a:cubicBezTo>
                <a:cubicBezTo>
                  <a:pt x="33" y="60"/>
                  <a:pt x="33" y="60"/>
                  <a:pt x="33" y="60"/>
                </a:cubicBezTo>
                <a:lnTo>
                  <a:pt x="44" y="21"/>
                </a:lnTo>
                <a:close/>
                <a:moveTo>
                  <a:pt x="31" y="71"/>
                </a:moveTo>
                <a:cubicBezTo>
                  <a:pt x="115" y="71"/>
                  <a:pt x="115" y="71"/>
                  <a:pt x="115" y="71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97" y="81"/>
                  <a:pt x="49" y="81"/>
                  <a:pt x="31" y="81"/>
                </a:cubicBezTo>
                <a:lnTo>
                  <a:pt x="31" y="71"/>
                </a:lnTo>
                <a:close/>
                <a:moveTo>
                  <a:pt x="105" y="92"/>
                </a:moveTo>
                <a:cubicBezTo>
                  <a:pt x="105" y="98"/>
                  <a:pt x="100" y="102"/>
                  <a:pt x="94" y="102"/>
                </a:cubicBezTo>
                <a:cubicBezTo>
                  <a:pt x="88" y="102"/>
                  <a:pt x="84" y="98"/>
                  <a:pt x="84" y="92"/>
                </a:cubicBezTo>
                <a:lnTo>
                  <a:pt x="105" y="92"/>
                </a:lnTo>
                <a:close/>
                <a:moveTo>
                  <a:pt x="63" y="92"/>
                </a:moveTo>
                <a:cubicBezTo>
                  <a:pt x="63" y="98"/>
                  <a:pt x="58" y="102"/>
                  <a:pt x="52" y="102"/>
                </a:cubicBezTo>
                <a:cubicBezTo>
                  <a:pt x="47" y="102"/>
                  <a:pt x="42" y="98"/>
                  <a:pt x="42" y="92"/>
                </a:cubicBezTo>
                <a:lnTo>
                  <a:pt x="63" y="92"/>
                </a:lnTo>
                <a:close/>
                <a:moveTo>
                  <a:pt x="68" y="155"/>
                </a:moveTo>
                <a:cubicBezTo>
                  <a:pt x="30" y="155"/>
                  <a:pt x="30" y="155"/>
                  <a:pt x="30" y="155"/>
                </a:cubicBezTo>
                <a:cubicBezTo>
                  <a:pt x="23" y="121"/>
                  <a:pt x="23" y="121"/>
                  <a:pt x="23" y="121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68" y="145"/>
                  <a:pt x="68" y="145"/>
                  <a:pt x="68" y="145"/>
                </a:cubicBezTo>
                <a:cubicBezTo>
                  <a:pt x="68" y="155"/>
                  <a:pt x="68" y="155"/>
                  <a:pt x="68" y="155"/>
                </a:cubicBezTo>
                <a:close/>
                <a:moveTo>
                  <a:pt x="31" y="114"/>
                </a:moveTo>
                <a:cubicBezTo>
                  <a:pt x="31" y="92"/>
                  <a:pt x="31" y="92"/>
                  <a:pt x="31" y="92"/>
                </a:cubicBezTo>
                <a:cubicBezTo>
                  <a:pt x="31" y="103"/>
                  <a:pt x="41" y="113"/>
                  <a:pt x="52" y="113"/>
                </a:cubicBezTo>
                <a:cubicBezTo>
                  <a:pt x="64" y="113"/>
                  <a:pt x="73" y="103"/>
                  <a:pt x="73" y="92"/>
                </a:cubicBezTo>
                <a:cubicBezTo>
                  <a:pt x="73" y="103"/>
                  <a:pt x="83" y="113"/>
                  <a:pt x="94" y="113"/>
                </a:cubicBezTo>
                <a:cubicBezTo>
                  <a:pt x="106" y="113"/>
                  <a:pt x="115" y="103"/>
                  <a:pt x="115" y="92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73" y="136"/>
                  <a:pt x="73" y="136"/>
                  <a:pt x="73" y="136"/>
                </a:cubicBezTo>
                <a:lnTo>
                  <a:pt x="31" y="114"/>
                </a:lnTo>
                <a:close/>
                <a:moveTo>
                  <a:pt x="116" y="155"/>
                </a:moveTo>
                <a:cubicBezTo>
                  <a:pt x="78" y="155"/>
                  <a:pt x="78" y="155"/>
                  <a:pt x="78" y="155"/>
                </a:cubicBezTo>
                <a:cubicBezTo>
                  <a:pt x="78" y="145"/>
                  <a:pt x="78" y="145"/>
                  <a:pt x="78" y="145"/>
                </a:cubicBezTo>
                <a:cubicBezTo>
                  <a:pt x="123" y="121"/>
                  <a:pt x="123" y="121"/>
                  <a:pt x="123" y="121"/>
                </a:cubicBezTo>
                <a:cubicBezTo>
                  <a:pt x="123" y="121"/>
                  <a:pt x="123" y="121"/>
                  <a:pt x="123" y="121"/>
                </a:cubicBezTo>
                <a:cubicBezTo>
                  <a:pt x="123" y="121"/>
                  <a:pt x="123" y="121"/>
                  <a:pt x="123" y="121"/>
                </a:cubicBezTo>
                <a:lnTo>
                  <a:pt x="116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74">
            <a:extLst>
              <a:ext uri="{FF2B5EF4-FFF2-40B4-BE49-F238E27FC236}">
                <a16:creationId xmlns:a16="http://schemas.microsoft.com/office/drawing/2014/main" id="{E5AD611F-5170-4593-A23E-685E36F187FA}"/>
              </a:ext>
            </a:extLst>
          </p:cNvPr>
          <p:cNvSpPr>
            <a:spLocks noEditPoints="1"/>
          </p:cNvSpPr>
          <p:nvPr/>
        </p:nvSpPr>
        <p:spPr bwMode="auto">
          <a:xfrm>
            <a:off x="5771788" y="5331676"/>
            <a:ext cx="368312" cy="380372"/>
          </a:xfrm>
          <a:custGeom>
            <a:avLst/>
            <a:gdLst>
              <a:gd name="T0" fmla="*/ 141 w 156"/>
              <a:gd name="T1" fmla="*/ 129 h 160"/>
              <a:gd name="T2" fmla="*/ 134 w 156"/>
              <a:gd name="T3" fmla="*/ 129 h 160"/>
              <a:gd name="T4" fmla="*/ 93 w 156"/>
              <a:gd name="T5" fmla="*/ 10 h 160"/>
              <a:gd name="T6" fmla="*/ 93 w 156"/>
              <a:gd name="T7" fmla="*/ 10 h 160"/>
              <a:gd name="T8" fmla="*/ 78 w 156"/>
              <a:gd name="T9" fmla="*/ 0 h 160"/>
              <a:gd name="T10" fmla="*/ 63 w 156"/>
              <a:gd name="T11" fmla="*/ 10 h 160"/>
              <a:gd name="T12" fmla="*/ 63 w 156"/>
              <a:gd name="T13" fmla="*/ 10 h 160"/>
              <a:gd name="T14" fmla="*/ 22 w 156"/>
              <a:gd name="T15" fmla="*/ 129 h 160"/>
              <a:gd name="T16" fmla="*/ 16 w 156"/>
              <a:gd name="T17" fmla="*/ 129 h 160"/>
              <a:gd name="T18" fmla="*/ 0 w 156"/>
              <a:gd name="T19" fmla="*/ 144 h 160"/>
              <a:gd name="T20" fmla="*/ 16 w 156"/>
              <a:gd name="T21" fmla="*/ 160 h 160"/>
              <a:gd name="T22" fmla="*/ 141 w 156"/>
              <a:gd name="T23" fmla="*/ 160 h 160"/>
              <a:gd name="T24" fmla="*/ 156 w 156"/>
              <a:gd name="T25" fmla="*/ 144 h 160"/>
              <a:gd name="T26" fmla="*/ 141 w 156"/>
              <a:gd name="T27" fmla="*/ 129 h 160"/>
              <a:gd name="T28" fmla="*/ 73 w 156"/>
              <a:gd name="T29" fmla="*/ 14 h 160"/>
              <a:gd name="T30" fmla="*/ 78 w 156"/>
              <a:gd name="T31" fmla="*/ 10 h 160"/>
              <a:gd name="T32" fmla="*/ 83 w 156"/>
              <a:gd name="T33" fmla="*/ 14 h 160"/>
              <a:gd name="T34" fmla="*/ 86 w 156"/>
              <a:gd name="T35" fmla="*/ 21 h 160"/>
              <a:gd name="T36" fmla="*/ 71 w 156"/>
              <a:gd name="T37" fmla="*/ 21 h 160"/>
              <a:gd name="T38" fmla="*/ 73 w 156"/>
              <a:gd name="T39" fmla="*/ 14 h 160"/>
              <a:gd name="T40" fmla="*/ 67 w 156"/>
              <a:gd name="T41" fmla="*/ 32 h 160"/>
              <a:gd name="T42" fmla="*/ 89 w 156"/>
              <a:gd name="T43" fmla="*/ 32 h 160"/>
              <a:gd name="T44" fmla="*/ 93 w 156"/>
              <a:gd name="T45" fmla="*/ 42 h 160"/>
              <a:gd name="T46" fmla="*/ 63 w 156"/>
              <a:gd name="T47" fmla="*/ 42 h 160"/>
              <a:gd name="T48" fmla="*/ 67 w 156"/>
              <a:gd name="T49" fmla="*/ 32 h 160"/>
              <a:gd name="T50" fmla="*/ 60 w 156"/>
              <a:gd name="T51" fmla="*/ 52 h 160"/>
              <a:gd name="T52" fmla="*/ 96 w 156"/>
              <a:gd name="T53" fmla="*/ 52 h 160"/>
              <a:gd name="T54" fmla="*/ 100 w 156"/>
              <a:gd name="T55" fmla="*/ 63 h 160"/>
              <a:gd name="T56" fmla="*/ 56 w 156"/>
              <a:gd name="T57" fmla="*/ 63 h 160"/>
              <a:gd name="T58" fmla="*/ 60 w 156"/>
              <a:gd name="T59" fmla="*/ 52 h 160"/>
              <a:gd name="T60" fmla="*/ 53 w 156"/>
              <a:gd name="T61" fmla="*/ 73 h 160"/>
              <a:gd name="T62" fmla="*/ 104 w 156"/>
              <a:gd name="T63" fmla="*/ 73 h 160"/>
              <a:gd name="T64" fmla="*/ 107 w 156"/>
              <a:gd name="T65" fmla="*/ 84 h 160"/>
              <a:gd name="T66" fmla="*/ 49 w 156"/>
              <a:gd name="T67" fmla="*/ 84 h 160"/>
              <a:gd name="T68" fmla="*/ 53 w 156"/>
              <a:gd name="T69" fmla="*/ 73 h 160"/>
              <a:gd name="T70" fmla="*/ 45 w 156"/>
              <a:gd name="T71" fmla="*/ 94 h 160"/>
              <a:gd name="T72" fmla="*/ 111 w 156"/>
              <a:gd name="T73" fmla="*/ 94 h 160"/>
              <a:gd name="T74" fmla="*/ 114 w 156"/>
              <a:gd name="T75" fmla="*/ 104 h 160"/>
              <a:gd name="T76" fmla="*/ 42 w 156"/>
              <a:gd name="T77" fmla="*/ 104 h 160"/>
              <a:gd name="T78" fmla="*/ 45 w 156"/>
              <a:gd name="T79" fmla="*/ 94 h 160"/>
              <a:gd name="T80" fmla="*/ 38 w 156"/>
              <a:gd name="T81" fmla="*/ 115 h 160"/>
              <a:gd name="T82" fmla="*/ 118 w 156"/>
              <a:gd name="T83" fmla="*/ 115 h 160"/>
              <a:gd name="T84" fmla="*/ 123 w 156"/>
              <a:gd name="T85" fmla="*/ 129 h 160"/>
              <a:gd name="T86" fmla="*/ 33 w 156"/>
              <a:gd name="T87" fmla="*/ 129 h 160"/>
              <a:gd name="T88" fmla="*/ 38 w 156"/>
              <a:gd name="T89" fmla="*/ 115 h 160"/>
              <a:gd name="T90" fmla="*/ 141 w 156"/>
              <a:gd name="T91" fmla="*/ 150 h 160"/>
              <a:gd name="T92" fmla="*/ 16 w 156"/>
              <a:gd name="T93" fmla="*/ 150 h 160"/>
              <a:gd name="T94" fmla="*/ 10 w 156"/>
              <a:gd name="T95" fmla="*/ 144 h 160"/>
              <a:gd name="T96" fmla="*/ 16 w 156"/>
              <a:gd name="T97" fmla="*/ 139 h 160"/>
              <a:gd name="T98" fmla="*/ 141 w 156"/>
              <a:gd name="T99" fmla="*/ 139 h 160"/>
              <a:gd name="T100" fmla="*/ 146 w 156"/>
              <a:gd name="T101" fmla="*/ 144 h 160"/>
              <a:gd name="T102" fmla="*/ 141 w 156"/>
              <a:gd name="T103" fmla="*/ 15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6" h="160">
                <a:moveTo>
                  <a:pt x="141" y="129"/>
                </a:moveTo>
                <a:cubicBezTo>
                  <a:pt x="134" y="129"/>
                  <a:pt x="134" y="129"/>
                  <a:pt x="134" y="129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1" y="4"/>
                  <a:pt x="85" y="0"/>
                  <a:pt x="78" y="0"/>
                </a:cubicBezTo>
                <a:cubicBezTo>
                  <a:pt x="71" y="0"/>
                  <a:pt x="66" y="4"/>
                  <a:pt x="63" y="10"/>
                </a:cubicBezTo>
                <a:cubicBezTo>
                  <a:pt x="63" y="10"/>
                  <a:pt x="63" y="10"/>
                  <a:pt x="63" y="10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7" y="129"/>
                  <a:pt x="0" y="136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141" y="160"/>
                  <a:pt x="141" y="160"/>
                  <a:pt x="141" y="160"/>
                </a:cubicBezTo>
                <a:cubicBezTo>
                  <a:pt x="149" y="160"/>
                  <a:pt x="156" y="153"/>
                  <a:pt x="156" y="144"/>
                </a:cubicBezTo>
                <a:cubicBezTo>
                  <a:pt x="156" y="136"/>
                  <a:pt x="149" y="129"/>
                  <a:pt x="141" y="129"/>
                </a:cubicBezTo>
                <a:close/>
                <a:moveTo>
                  <a:pt x="73" y="14"/>
                </a:moveTo>
                <a:cubicBezTo>
                  <a:pt x="74" y="11"/>
                  <a:pt x="77" y="10"/>
                  <a:pt x="78" y="10"/>
                </a:cubicBezTo>
                <a:cubicBezTo>
                  <a:pt x="79" y="10"/>
                  <a:pt x="82" y="11"/>
                  <a:pt x="83" y="14"/>
                </a:cubicBezTo>
                <a:cubicBezTo>
                  <a:pt x="86" y="21"/>
                  <a:pt x="86" y="21"/>
                  <a:pt x="86" y="21"/>
                </a:cubicBezTo>
                <a:cubicBezTo>
                  <a:pt x="71" y="21"/>
                  <a:pt x="71" y="21"/>
                  <a:pt x="71" y="21"/>
                </a:cubicBezTo>
                <a:lnTo>
                  <a:pt x="73" y="14"/>
                </a:lnTo>
                <a:close/>
                <a:moveTo>
                  <a:pt x="67" y="32"/>
                </a:moveTo>
                <a:cubicBezTo>
                  <a:pt x="89" y="32"/>
                  <a:pt x="89" y="32"/>
                  <a:pt x="89" y="32"/>
                </a:cubicBezTo>
                <a:cubicBezTo>
                  <a:pt x="93" y="42"/>
                  <a:pt x="93" y="42"/>
                  <a:pt x="93" y="42"/>
                </a:cubicBezTo>
                <a:cubicBezTo>
                  <a:pt x="63" y="42"/>
                  <a:pt x="63" y="42"/>
                  <a:pt x="63" y="42"/>
                </a:cubicBezTo>
                <a:lnTo>
                  <a:pt x="67" y="32"/>
                </a:lnTo>
                <a:close/>
                <a:moveTo>
                  <a:pt x="60" y="52"/>
                </a:moveTo>
                <a:cubicBezTo>
                  <a:pt x="96" y="52"/>
                  <a:pt x="96" y="52"/>
                  <a:pt x="96" y="52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56" y="63"/>
                  <a:pt x="56" y="63"/>
                  <a:pt x="56" y="63"/>
                </a:cubicBezTo>
                <a:lnTo>
                  <a:pt x="60" y="52"/>
                </a:lnTo>
                <a:close/>
                <a:moveTo>
                  <a:pt x="53" y="73"/>
                </a:moveTo>
                <a:cubicBezTo>
                  <a:pt x="104" y="73"/>
                  <a:pt x="104" y="73"/>
                  <a:pt x="104" y="73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49" y="84"/>
                  <a:pt x="49" y="84"/>
                  <a:pt x="49" y="84"/>
                </a:cubicBezTo>
                <a:lnTo>
                  <a:pt x="53" y="73"/>
                </a:lnTo>
                <a:close/>
                <a:moveTo>
                  <a:pt x="45" y="94"/>
                </a:moveTo>
                <a:cubicBezTo>
                  <a:pt x="111" y="94"/>
                  <a:pt x="111" y="94"/>
                  <a:pt x="111" y="94"/>
                </a:cubicBezTo>
                <a:cubicBezTo>
                  <a:pt x="114" y="104"/>
                  <a:pt x="114" y="104"/>
                  <a:pt x="114" y="104"/>
                </a:cubicBezTo>
                <a:cubicBezTo>
                  <a:pt x="42" y="104"/>
                  <a:pt x="42" y="104"/>
                  <a:pt x="42" y="104"/>
                </a:cubicBezTo>
                <a:lnTo>
                  <a:pt x="45" y="94"/>
                </a:lnTo>
                <a:close/>
                <a:moveTo>
                  <a:pt x="38" y="115"/>
                </a:moveTo>
                <a:cubicBezTo>
                  <a:pt x="118" y="115"/>
                  <a:pt x="118" y="115"/>
                  <a:pt x="118" y="115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33" y="129"/>
                  <a:pt x="33" y="129"/>
                  <a:pt x="33" y="129"/>
                </a:cubicBezTo>
                <a:lnTo>
                  <a:pt x="38" y="115"/>
                </a:lnTo>
                <a:close/>
                <a:moveTo>
                  <a:pt x="141" y="150"/>
                </a:moveTo>
                <a:cubicBezTo>
                  <a:pt x="16" y="150"/>
                  <a:pt x="16" y="150"/>
                  <a:pt x="16" y="150"/>
                </a:cubicBezTo>
                <a:cubicBezTo>
                  <a:pt x="13" y="150"/>
                  <a:pt x="10" y="147"/>
                  <a:pt x="10" y="144"/>
                </a:cubicBezTo>
                <a:cubicBezTo>
                  <a:pt x="10" y="142"/>
                  <a:pt x="13" y="139"/>
                  <a:pt x="16" y="139"/>
                </a:cubicBezTo>
                <a:cubicBezTo>
                  <a:pt x="141" y="139"/>
                  <a:pt x="141" y="139"/>
                  <a:pt x="141" y="139"/>
                </a:cubicBezTo>
                <a:cubicBezTo>
                  <a:pt x="143" y="139"/>
                  <a:pt x="146" y="142"/>
                  <a:pt x="146" y="144"/>
                </a:cubicBezTo>
                <a:cubicBezTo>
                  <a:pt x="146" y="147"/>
                  <a:pt x="143" y="150"/>
                  <a:pt x="141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82">
            <a:extLst>
              <a:ext uri="{FF2B5EF4-FFF2-40B4-BE49-F238E27FC236}">
                <a16:creationId xmlns:a16="http://schemas.microsoft.com/office/drawing/2014/main" id="{9307C35B-5A37-4A3C-8C58-76A3DB85952A}"/>
              </a:ext>
            </a:extLst>
          </p:cNvPr>
          <p:cNvSpPr>
            <a:spLocks noEditPoints="1"/>
          </p:cNvSpPr>
          <p:nvPr/>
        </p:nvSpPr>
        <p:spPr bwMode="auto">
          <a:xfrm>
            <a:off x="6769032" y="1362291"/>
            <a:ext cx="377084" cy="311314"/>
          </a:xfrm>
          <a:custGeom>
            <a:avLst/>
            <a:gdLst>
              <a:gd name="T0" fmla="*/ 160 w 160"/>
              <a:gd name="T1" fmla="*/ 85 h 131"/>
              <a:gd name="T2" fmla="*/ 160 w 160"/>
              <a:gd name="T3" fmla="*/ 84 h 131"/>
              <a:gd name="T4" fmla="*/ 147 w 160"/>
              <a:gd name="T5" fmla="*/ 65 h 131"/>
              <a:gd name="T6" fmla="*/ 110 w 160"/>
              <a:gd name="T7" fmla="*/ 67 h 131"/>
              <a:gd name="T8" fmla="*/ 83 w 160"/>
              <a:gd name="T9" fmla="*/ 62 h 131"/>
              <a:gd name="T10" fmla="*/ 67 w 160"/>
              <a:gd name="T11" fmla="*/ 0 h 131"/>
              <a:gd name="T12" fmla="*/ 51 w 160"/>
              <a:gd name="T13" fmla="*/ 62 h 131"/>
              <a:gd name="T14" fmla="*/ 0 w 160"/>
              <a:gd name="T15" fmla="*/ 128 h 131"/>
              <a:gd name="T16" fmla="*/ 157 w 160"/>
              <a:gd name="T17" fmla="*/ 131 h 131"/>
              <a:gd name="T18" fmla="*/ 160 w 160"/>
              <a:gd name="T19" fmla="*/ 86 h 131"/>
              <a:gd name="T20" fmla="*/ 115 w 160"/>
              <a:gd name="T21" fmla="*/ 71 h 131"/>
              <a:gd name="T22" fmla="*/ 152 w 160"/>
              <a:gd name="T23" fmla="*/ 83 h 131"/>
              <a:gd name="T24" fmla="*/ 115 w 160"/>
              <a:gd name="T25" fmla="*/ 71 h 131"/>
              <a:gd name="T26" fmla="*/ 67 w 160"/>
              <a:gd name="T27" fmla="*/ 6 h 131"/>
              <a:gd name="T28" fmla="*/ 67 w 160"/>
              <a:gd name="T29" fmla="*/ 60 h 131"/>
              <a:gd name="T30" fmla="*/ 101 w 160"/>
              <a:gd name="T31" fmla="*/ 84 h 131"/>
              <a:gd name="T32" fmla="*/ 100 w 160"/>
              <a:gd name="T33" fmla="*/ 124 h 131"/>
              <a:gd name="T34" fmla="*/ 67 w 160"/>
              <a:gd name="T35" fmla="*/ 67 h 131"/>
              <a:gd name="T36" fmla="*/ 101 w 160"/>
              <a:gd name="T37" fmla="*/ 84 h 131"/>
              <a:gd name="T38" fmla="*/ 126 w 160"/>
              <a:gd name="T39" fmla="*/ 124 h 131"/>
              <a:gd name="T40" fmla="*/ 134 w 160"/>
              <a:gd name="T41" fmla="*/ 109 h 131"/>
              <a:gd name="T42" fmla="*/ 154 w 160"/>
              <a:gd name="T43" fmla="*/ 124 h 131"/>
              <a:gd name="T44" fmla="*/ 141 w 160"/>
              <a:gd name="T45" fmla="*/ 106 h 131"/>
              <a:gd name="T46" fmla="*/ 123 w 160"/>
              <a:gd name="T47" fmla="*/ 103 h 131"/>
              <a:gd name="T48" fmla="*/ 120 w 160"/>
              <a:gd name="T49" fmla="*/ 124 h 131"/>
              <a:gd name="T50" fmla="*/ 107 w 160"/>
              <a:gd name="T51" fmla="*/ 89 h 131"/>
              <a:gd name="T52" fmla="*/ 154 w 160"/>
              <a:gd name="T53" fmla="*/ 124 h 131"/>
              <a:gd name="T54" fmla="*/ 33 w 160"/>
              <a:gd name="T55" fmla="*/ 84 h 131"/>
              <a:gd name="T56" fmla="*/ 29 w 160"/>
              <a:gd name="T57" fmla="*/ 92 h 131"/>
              <a:gd name="T58" fmla="*/ 34 w 160"/>
              <a:gd name="T59" fmla="*/ 92 h 131"/>
              <a:gd name="T60" fmla="*/ 38 w 160"/>
              <a:gd name="T61" fmla="*/ 85 h 131"/>
              <a:gd name="T62" fmla="*/ 22 w 160"/>
              <a:gd name="T63" fmla="*/ 96 h 131"/>
              <a:gd name="T64" fmla="*/ 16 w 160"/>
              <a:gd name="T65" fmla="*/ 119 h 131"/>
              <a:gd name="T66" fmla="*/ 20 w 160"/>
              <a:gd name="T67" fmla="*/ 117 h 131"/>
              <a:gd name="T68" fmla="*/ 27 w 160"/>
              <a:gd name="T69" fmla="*/ 9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31">
                <a:moveTo>
                  <a:pt x="160" y="85"/>
                </a:moveTo>
                <a:cubicBezTo>
                  <a:pt x="160" y="85"/>
                  <a:pt x="160" y="85"/>
                  <a:pt x="160" y="85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6"/>
                  <a:pt x="149" y="65"/>
                  <a:pt x="147" y="65"/>
                </a:cubicBezTo>
                <a:cubicBezTo>
                  <a:pt x="113" y="65"/>
                  <a:pt x="113" y="65"/>
                  <a:pt x="113" y="65"/>
                </a:cubicBezTo>
                <a:cubicBezTo>
                  <a:pt x="112" y="65"/>
                  <a:pt x="111" y="66"/>
                  <a:pt x="110" y="67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0" y="68"/>
                  <a:pt x="92" y="64"/>
                  <a:pt x="83" y="62"/>
                </a:cubicBezTo>
                <a:cubicBezTo>
                  <a:pt x="94" y="56"/>
                  <a:pt x="101" y="46"/>
                  <a:pt x="101" y="33"/>
                </a:cubicBezTo>
                <a:cubicBezTo>
                  <a:pt x="101" y="15"/>
                  <a:pt x="86" y="0"/>
                  <a:pt x="67" y="0"/>
                </a:cubicBezTo>
                <a:cubicBezTo>
                  <a:pt x="49" y="0"/>
                  <a:pt x="34" y="15"/>
                  <a:pt x="34" y="33"/>
                </a:cubicBezTo>
                <a:cubicBezTo>
                  <a:pt x="34" y="46"/>
                  <a:pt x="41" y="56"/>
                  <a:pt x="51" y="62"/>
                </a:cubicBezTo>
                <a:cubicBezTo>
                  <a:pt x="40" y="65"/>
                  <a:pt x="29" y="71"/>
                  <a:pt x="20" y="80"/>
                </a:cubicBezTo>
                <a:cubicBezTo>
                  <a:pt x="7" y="93"/>
                  <a:pt x="0" y="110"/>
                  <a:pt x="0" y="128"/>
                </a:cubicBezTo>
                <a:cubicBezTo>
                  <a:pt x="0" y="129"/>
                  <a:pt x="1" y="131"/>
                  <a:pt x="3" y="131"/>
                </a:cubicBezTo>
                <a:cubicBezTo>
                  <a:pt x="157" y="131"/>
                  <a:pt x="157" y="131"/>
                  <a:pt x="157" y="131"/>
                </a:cubicBezTo>
                <a:cubicBezTo>
                  <a:pt x="159" y="131"/>
                  <a:pt x="160" y="129"/>
                  <a:pt x="160" y="128"/>
                </a:cubicBezTo>
                <a:cubicBezTo>
                  <a:pt x="160" y="86"/>
                  <a:pt x="160" y="86"/>
                  <a:pt x="160" y="86"/>
                </a:cubicBezTo>
                <a:cubicBezTo>
                  <a:pt x="160" y="85"/>
                  <a:pt x="160" y="85"/>
                  <a:pt x="160" y="85"/>
                </a:cubicBezTo>
                <a:close/>
                <a:moveTo>
                  <a:pt x="115" y="71"/>
                </a:moveTo>
                <a:cubicBezTo>
                  <a:pt x="146" y="71"/>
                  <a:pt x="146" y="71"/>
                  <a:pt x="146" y="71"/>
                </a:cubicBezTo>
                <a:cubicBezTo>
                  <a:pt x="152" y="83"/>
                  <a:pt x="152" y="83"/>
                  <a:pt x="152" y="83"/>
                </a:cubicBezTo>
                <a:cubicBezTo>
                  <a:pt x="109" y="83"/>
                  <a:pt x="109" y="83"/>
                  <a:pt x="109" y="83"/>
                </a:cubicBezTo>
                <a:lnTo>
                  <a:pt x="115" y="71"/>
                </a:lnTo>
                <a:close/>
                <a:moveTo>
                  <a:pt x="41" y="33"/>
                </a:moveTo>
                <a:cubicBezTo>
                  <a:pt x="41" y="18"/>
                  <a:pt x="53" y="6"/>
                  <a:pt x="67" y="6"/>
                </a:cubicBezTo>
                <a:cubicBezTo>
                  <a:pt x="82" y="6"/>
                  <a:pt x="94" y="18"/>
                  <a:pt x="94" y="33"/>
                </a:cubicBezTo>
                <a:cubicBezTo>
                  <a:pt x="94" y="48"/>
                  <a:pt x="82" y="60"/>
                  <a:pt x="67" y="60"/>
                </a:cubicBezTo>
                <a:cubicBezTo>
                  <a:pt x="53" y="60"/>
                  <a:pt x="41" y="48"/>
                  <a:pt x="41" y="33"/>
                </a:cubicBezTo>
                <a:close/>
                <a:moveTo>
                  <a:pt x="101" y="84"/>
                </a:moveTo>
                <a:cubicBezTo>
                  <a:pt x="100" y="85"/>
                  <a:pt x="100" y="85"/>
                  <a:pt x="100" y="86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6" y="124"/>
                  <a:pt x="6" y="124"/>
                  <a:pt x="6" y="124"/>
                </a:cubicBezTo>
                <a:cubicBezTo>
                  <a:pt x="8" y="92"/>
                  <a:pt x="35" y="67"/>
                  <a:pt x="67" y="67"/>
                </a:cubicBezTo>
                <a:cubicBezTo>
                  <a:pt x="81" y="67"/>
                  <a:pt x="93" y="71"/>
                  <a:pt x="104" y="79"/>
                </a:cubicBezTo>
                <a:lnTo>
                  <a:pt x="101" y="84"/>
                </a:lnTo>
                <a:close/>
                <a:moveTo>
                  <a:pt x="134" y="124"/>
                </a:moveTo>
                <a:cubicBezTo>
                  <a:pt x="126" y="124"/>
                  <a:pt x="126" y="124"/>
                  <a:pt x="126" y="124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34" y="109"/>
                  <a:pt x="134" y="109"/>
                  <a:pt x="134" y="109"/>
                </a:cubicBezTo>
                <a:lnTo>
                  <a:pt x="134" y="124"/>
                </a:lnTo>
                <a:close/>
                <a:moveTo>
                  <a:pt x="154" y="124"/>
                </a:moveTo>
                <a:cubicBezTo>
                  <a:pt x="141" y="124"/>
                  <a:pt x="141" y="124"/>
                  <a:pt x="141" y="124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104"/>
                  <a:pt x="139" y="103"/>
                  <a:pt x="137" y="103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1" y="103"/>
                  <a:pt x="120" y="104"/>
                  <a:pt x="120" y="106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107" y="89"/>
                  <a:pt x="107" y="89"/>
                  <a:pt x="107" y="89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124"/>
                  <a:pt x="154" y="124"/>
                  <a:pt x="154" y="124"/>
                </a:cubicBezTo>
                <a:close/>
                <a:moveTo>
                  <a:pt x="38" y="85"/>
                </a:moveTo>
                <a:cubicBezTo>
                  <a:pt x="37" y="83"/>
                  <a:pt x="35" y="83"/>
                  <a:pt x="33" y="84"/>
                </a:cubicBezTo>
                <a:cubicBezTo>
                  <a:pt x="32" y="85"/>
                  <a:pt x="31" y="86"/>
                  <a:pt x="29" y="88"/>
                </a:cubicBezTo>
                <a:cubicBezTo>
                  <a:pt x="28" y="89"/>
                  <a:pt x="28" y="91"/>
                  <a:pt x="29" y="92"/>
                </a:cubicBezTo>
                <a:cubicBezTo>
                  <a:pt x="30" y="93"/>
                  <a:pt x="31" y="93"/>
                  <a:pt x="32" y="93"/>
                </a:cubicBezTo>
                <a:cubicBezTo>
                  <a:pt x="32" y="93"/>
                  <a:pt x="33" y="93"/>
                  <a:pt x="34" y="92"/>
                </a:cubicBezTo>
                <a:cubicBezTo>
                  <a:pt x="35" y="91"/>
                  <a:pt x="36" y="90"/>
                  <a:pt x="37" y="89"/>
                </a:cubicBezTo>
                <a:cubicBezTo>
                  <a:pt x="39" y="88"/>
                  <a:pt x="39" y="86"/>
                  <a:pt x="38" y="85"/>
                </a:cubicBezTo>
                <a:close/>
                <a:moveTo>
                  <a:pt x="27" y="95"/>
                </a:moveTo>
                <a:cubicBezTo>
                  <a:pt x="25" y="94"/>
                  <a:pt x="23" y="94"/>
                  <a:pt x="22" y="96"/>
                </a:cubicBezTo>
                <a:cubicBezTo>
                  <a:pt x="18" y="102"/>
                  <a:pt x="15" y="108"/>
                  <a:pt x="14" y="115"/>
                </a:cubicBezTo>
                <a:cubicBezTo>
                  <a:pt x="13" y="117"/>
                  <a:pt x="14" y="119"/>
                  <a:pt x="16" y="119"/>
                </a:cubicBezTo>
                <a:cubicBezTo>
                  <a:pt x="16" y="119"/>
                  <a:pt x="16" y="119"/>
                  <a:pt x="17" y="119"/>
                </a:cubicBezTo>
                <a:cubicBezTo>
                  <a:pt x="18" y="119"/>
                  <a:pt x="19" y="118"/>
                  <a:pt x="20" y="117"/>
                </a:cubicBezTo>
                <a:cubicBezTo>
                  <a:pt x="21" y="111"/>
                  <a:pt x="24" y="105"/>
                  <a:pt x="27" y="100"/>
                </a:cubicBezTo>
                <a:cubicBezTo>
                  <a:pt x="28" y="98"/>
                  <a:pt x="28" y="96"/>
                  <a:pt x="27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83">
            <a:extLst>
              <a:ext uri="{FF2B5EF4-FFF2-40B4-BE49-F238E27FC236}">
                <a16:creationId xmlns:a16="http://schemas.microsoft.com/office/drawing/2014/main" id="{F3612544-9FED-48B4-9631-099ECDC2369B}"/>
              </a:ext>
            </a:extLst>
          </p:cNvPr>
          <p:cNvSpPr>
            <a:spLocks noEditPoints="1"/>
          </p:cNvSpPr>
          <p:nvPr/>
        </p:nvSpPr>
        <p:spPr bwMode="auto">
          <a:xfrm>
            <a:off x="6752676" y="3369054"/>
            <a:ext cx="377084" cy="323370"/>
          </a:xfrm>
          <a:custGeom>
            <a:avLst/>
            <a:gdLst>
              <a:gd name="T0" fmla="*/ 120 w 160"/>
              <a:gd name="T1" fmla="*/ 60 h 136"/>
              <a:gd name="T2" fmla="*/ 74 w 160"/>
              <a:gd name="T3" fmla="*/ 3 h 136"/>
              <a:gd name="T4" fmla="*/ 59 w 160"/>
              <a:gd name="T5" fmla="*/ 3 h 136"/>
              <a:gd name="T6" fmla="*/ 33 w 160"/>
              <a:gd name="T7" fmla="*/ 45 h 136"/>
              <a:gd name="T8" fmla="*/ 41 w 160"/>
              <a:gd name="T9" fmla="*/ 48 h 136"/>
              <a:gd name="T10" fmla="*/ 60 w 160"/>
              <a:gd name="T11" fmla="*/ 61 h 136"/>
              <a:gd name="T12" fmla="*/ 1 w 160"/>
              <a:gd name="T13" fmla="*/ 124 h 136"/>
              <a:gd name="T14" fmla="*/ 14 w 160"/>
              <a:gd name="T15" fmla="*/ 136 h 136"/>
              <a:gd name="T16" fmla="*/ 75 w 160"/>
              <a:gd name="T17" fmla="*/ 76 h 136"/>
              <a:gd name="T18" fmla="*/ 88 w 160"/>
              <a:gd name="T19" fmla="*/ 95 h 136"/>
              <a:gd name="T20" fmla="*/ 99 w 160"/>
              <a:gd name="T21" fmla="*/ 106 h 136"/>
              <a:gd name="T22" fmla="*/ 133 w 160"/>
              <a:gd name="T23" fmla="*/ 77 h 136"/>
              <a:gd name="T24" fmla="*/ 133 w 160"/>
              <a:gd name="T25" fmla="*/ 62 h 136"/>
              <a:gd name="T26" fmla="*/ 38 w 160"/>
              <a:gd name="T27" fmla="*/ 40 h 136"/>
              <a:gd name="T28" fmla="*/ 64 w 160"/>
              <a:gd name="T29" fmla="*/ 8 h 136"/>
              <a:gd name="T30" fmla="*/ 70 w 160"/>
              <a:gd name="T31" fmla="*/ 8 h 136"/>
              <a:gd name="T32" fmla="*/ 44 w 160"/>
              <a:gd name="T33" fmla="*/ 40 h 136"/>
              <a:gd name="T34" fmla="*/ 8 w 160"/>
              <a:gd name="T35" fmla="*/ 122 h 136"/>
              <a:gd name="T36" fmla="*/ 71 w 160"/>
              <a:gd name="T37" fmla="*/ 72 h 136"/>
              <a:gd name="T38" fmla="*/ 50 w 160"/>
              <a:gd name="T39" fmla="*/ 42 h 136"/>
              <a:gd name="T40" fmla="*/ 115 w 160"/>
              <a:gd name="T41" fmla="*/ 64 h 136"/>
              <a:gd name="T42" fmla="*/ 50 w 160"/>
              <a:gd name="T43" fmla="*/ 42 h 136"/>
              <a:gd name="T44" fmla="*/ 102 w 160"/>
              <a:gd name="T45" fmla="*/ 98 h 136"/>
              <a:gd name="T46" fmla="*/ 96 w 160"/>
              <a:gd name="T47" fmla="*/ 98 h 136"/>
              <a:gd name="T48" fmla="*/ 95 w 160"/>
              <a:gd name="T49" fmla="*/ 95 h 136"/>
              <a:gd name="T50" fmla="*/ 122 w 160"/>
              <a:gd name="T51" fmla="*/ 66 h 136"/>
              <a:gd name="T52" fmla="*/ 128 w 160"/>
              <a:gd name="T53" fmla="*/ 66 h 136"/>
              <a:gd name="T54" fmla="*/ 128 w 160"/>
              <a:gd name="T55" fmla="*/ 72 h 136"/>
              <a:gd name="T56" fmla="*/ 100 w 160"/>
              <a:gd name="T57" fmla="*/ 114 h 136"/>
              <a:gd name="T58" fmla="*/ 100 w 160"/>
              <a:gd name="T59" fmla="*/ 136 h 136"/>
              <a:gd name="T60" fmla="*/ 160 w 160"/>
              <a:gd name="T61" fmla="*/ 125 h 136"/>
              <a:gd name="T62" fmla="*/ 149 w 160"/>
              <a:gd name="T63" fmla="*/ 129 h 136"/>
              <a:gd name="T64" fmla="*/ 96 w 160"/>
              <a:gd name="T65" fmla="*/ 125 h 136"/>
              <a:gd name="T66" fmla="*/ 149 w 160"/>
              <a:gd name="T67" fmla="*/ 121 h 136"/>
              <a:gd name="T68" fmla="*/ 149 w 160"/>
              <a:gd name="T69" fmla="*/ 129 h 136"/>
              <a:gd name="T70" fmla="*/ 91 w 160"/>
              <a:gd name="T71" fmla="*/ 43 h 136"/>
              <a:gd name="T72" fmla="*/ 87 w 160"/>
              <a:gd name="T73" fmla="*/ 48 h 136"/>
              <a:gd name="T74" fmla="*/ 90 w 160"/>
              <a:gd name="T75" fmla="*/ 50 h 136"/>
              <a:gd name="T76" fmla="*/ 93 w 160"/>
              <a:gd name="T77" fmla="*/ 45 h 136"/>
              <a:gd name="T78" fmla="*/ 75 w 160"/>
              <a:gd name="T79" fmla="*/ 26 h 136"/>
              <a:gd name="T80" fmla="*/ 70 w 160"/>
              <a:gd name="T81" fmla="*/ 31 h 136"/>
              <a:gd name="T82" fmla="*/ 82 w 160"/>
              <a:gd name="T83" fmla="*/ 41 h 136"/>
              <a:gd name="T84" fmla="*/ 84 w 160"/>
              <a:gd name="T85" fmla="*/ 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0" h="136">
                <a:moveTo>
                  <a:pt x="133" y="62"/>
                </a:moveTo>
                <a:cubicBezTo>
                  <a:pt x="129" y="58"/>
                  <a:pt x="124" y="58"/>
                  <a:pt x="120" y="60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2"/>
                  <a:pt x="78" y="6"/>
                  <a:pt x="74" y="3"/>
                </a:cubicBezTo>
                <a:cubicBezTo>
                  <a:pt x="72" y="1"/>
                  <a:pt x="70" y="0"/>
                  <a:pt x="67" y="0"/>
                </a:cubicBezTo>
                <a:cubicBezTo>
                  <a:pt x="64" y="0"/>
                  <a:pt x="61" y="1"/>
                  <a:pt x="59" y="3"/>
                </a:cubicBezTo>
                <a:cubicBezTo>
                  <a:pt x="33" y="29"/>
                  <a:pt x="33" y="29"/>
                  <a:pt x="33" y="29"/>
                </a:cubicBezTo>
                <a:cubicBezTo>
                  <a:pt x="29" y="33"/>
                  <a:pt x="29" y="40"/>
                  <a:pt x="33" y="45"/>
                </a:cubicBezTo>
                <a:cubicBezTo>
                  <a:pt x="33" y="45"/>
                  <a:pt x="33" y="45"/>
                  <a:pt x="33" y="45"/>
                </a:cubicBezTo>
                <a:cubicBezTo>
                  <a:pt x="35" y="47"/>
                  <a:pt x="38" y="48"/>
                  <a:pt x="41" y="48"/>
                </a:cubicBezTo>
                <a:cubicBezTo>
                  <a:pt x="42" y="48"/>
                  <a:pt x="44" y="47"/>
                  <a:pt x="45" y="47"/>
                </a:cubicBezTo>
                <a:cubicBezTo>
                  <a:pt x="60" y="61"/>
                  <a:pt x="60" y="61"/>
                  <a:pt x="60" y="61"/>
                </a:cubicBezTo>
                <a:cubicBezTo>
                  <a:pt x="1" y="119"/>
                  <a:pt x="1" y="119"/>
                  <a:pt x="1" y="119"/>
                </a:cubicBezTo>
                <a:cubicBezTo>
                  <a:pt x="0" y="121"/>
                  <a:pt x="0" y="123"/>
                  <a:pt x="1" y="124"/>
                </a:cubicBezTo>
                <a:cubicBezTo>
                  <a:pt x="12" y="135"/>
                  <a:pt x="12" y="135"/>
                  <a:pt x="12" y="135"/>
                </a:cubicBezTo>
                <a:cubicBezTo>
                  <a:pt x="13" y="136"/>
                  <a:pt x="13" y="136"/>
                  <a:pt x="14" y="136"/>
                </a:cubicBezTo>
                <a:cubicBezTo>
                  <a:pt x="15" y="136"/>
                  <a:pt x="16" y="136"/>
                  <a:pt x="16" y="135"/>
                </a:cubicBezTo>
                <a:cubicBezTo>
                  <a:pt x="75" y="76"/>
                  <a:pt x="75" y="76"/>
                  <a:pt x="75" y="76"/>
                </a:cubicBezTo>
                <a:cubicBezTo>
                  <a:pt x="89" y="91"/>
                  <a:pt x="89" y="91"/>
                  <a:pt x="89" y="91"/>
                </a:cubicBezTo>
                <a:cubicBezTo>
                  <a:pt x="89" y="92"/>
                  <a:pt x="88" y="94"/>
                  <a:pt x="88" y="95"/>
                </a:cubicBezTo>
                <a:cubicBezTo>
                  <a:pt x="88" y="98"/>
                  <a:pt x="89" y="101"/>
                  <a:pt x="91" y="103"/>
                </a:cubicBezTo>
                <a:cubicBezTo>
                  <a:pt x="93" y="105"/>
                  <a:pt x="96" y="106"/>
                  <a:pt x="99" y="106"/>
                </a:cubicBezTo>
                <a:cubicBezTo>
                  <a:pt x="102" y="106"/>
                  <a:pt x="105" y="105"/>
                  <a:pt x="107" y="103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35" y="75"/>
                  <a:pt x="136" y="72"/>
                  <a:pt x="136" y="69"/>
                </a:cubicBezTo>
                <a:cubicBezTo>
                  <a:pt x="136" y="66"/>
                  <a:pt x="135" y="64"/>
                  <a:pt x="133" y="62"/>
                </a:cubicBezTo>
                <a:close/>
                <a:moveTo>
                  <a:pt x="44" y="40"/>
                </a:moveTo>
                <a:cubicBezTo>
                  <a:pt x="42" y="42"/>
                  <a:pt x="39" y="42"/>
                  <a:pt x="38" y="40"/>
                </a:cubicBezTo>
                <a:cubicBezTo>
                  <a:pt x="36" y="38"/>
                  <a:pt x="36" y="36"/>
                  <a:pt x="38" y="34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7"/>
                  <a:pt x="66" y="6"/>
                  <a:pt x="67" y="6"/>
                </a:cubicBezTo>
                <a:cubicBezTo>
                  <a:pt x="68" y="6"/>
                  <a:pt x="69" y="7"/>
                  <a:pt x="70" y="8"/>
                </a:cubicBezTo>
                <a:cubicBezTo>
                  <a:pt x="72" y="9"/>
                  <a:pt x="72" y="12"/>
                  <a:pt x="70" y="14"/>
                </a:cubicBezTo>
                <a:lnTo>
                  <a:pt x="44" y="40"/>
                </a:lnTo>
                <a:close/>
                <a:moveTo>
                  <a:pt x="14" y="128"/>
                </a:moveTo>
                <a:cubicBezTo>
                  <a:pt x="8" y="122"/>
                  <a:pt x="8" y="122"/>
                  <a:pt x="8" y="122"/>
                </a:cubicBezTo>
                <a:cubicBezTo>
                  <a:pt x="64" y="65"/>
                  <a:pt x="64" y="65"/>
                  <a:pt x="64" y="65"/>
                </a:cubicBezTo>
                <a:cubicBezTo>
                  <a:pt x="71" y="72"/>
                  <a:pt x="71" y="72"/>
                  <a:pt x="71" y="72"/>
                </a:cubicBezTo>
                <a:lnTo>
                  <a:pt x="14" y="128"/>
                </a:lnTo>
                <a:close/>
                <a:moveTo>
                  <a:pt x="50" y="42"/>
                </a:moveTo>
                <a:cubicBezTo>
                  <a:pt x="72" y="20"/>
                  <a:pt x="72" y="20"/>
                  <a:pt x="72" y="20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93" y="86"/>
                  <a:pt x="93" y="86"/>
                  <a:pt x="93" y="86"/>
                </a:cubicBezTo>
                <a:lnTo>
                  <a:pt x="50" y="42"/>
                </a:lnTo>
                <a:close/>
                <a:moveTo>
                  <a:pt x="128" y="72"/>
                </a:moveTo>
                <a:cubicBezTo>
                  <a:pt x="102" y="98"/>
                  <a:pt x="102" y="98"/>
                  <a:pt x="102" y="98"/>
                </a:cubicBezTo>
                <a:cubicBezTo>
                  <a:pt x="101" y="99"/>
                  <a:pt x="100" y="100"/>
                  <a:pt x="99" y="100"/>
                </a:cubicBezTo>
                <a:cubicBezTo>
                  <a:pt x="98" y="100"/>
                  <a:pt x="97" y="99"/>
                  <a:pt x="96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5" y="98"/>
                  <a:pt x="95" y="96"/>
                  <a:pt x="95" y="95"/>
                </a:cubicBezTo>
                <a:cubicBezTo>
                  <a:pt x="95" y="94"/>
                  <a:pt x="95" y="93"/>
                  <a:pt x="96" y="92"/>
                </a:cubicBezTo>
                <a:cubicBezTo>
                  <a:pt x="122" y="66"/>
                  <a:pt x="122" y="66"/>
                  <a:pt x="122" y="66"/>
                </a:cubicBezTo>
                <a:cubicBezTo>
                  <a:pt x="123" y="65"/>
                  <a:pt x="124" y="65"/>
                  <a:pt x="125" y="65"/>
                </a:cubicBezTo>
                <a:cubicBezTo>
                  <a:pt x="126" y="65"/>
                  <a:pt x="127" y="65"/>
                  <a:pt x="128" y="66"/>
                </a:cubicBezTo>
                <a:cubicBezTo>
                  <a:pt x="129" y="67"/>
                  <a:pt x="130" y="68"/>
                  <a:pt x="130" y="69"/>
                </a:cubicBezTo>
                <a:cubicBezTo>
                  <a:pt x="130" y="70"/>
                  <a:pt x="129" y="71"/>
                  <a:pt x="128" y="72"/>
                </a:cubicBezTo>
                <a:close/>
                <a:moveTo>
                  <a:pt x="149" y="114"/>
                </a:moveTo>
                <a:cubicBezTo>
                  <a:pt x="100" y="114"/>
                  <a:pt x="100" y="114"/>
                  <a:pt x="100" y="114"/>
                </a:cubicBezTo>
                <a:cubicBezTo>
                  <a:pt x="94" y="114"/>
                  <a:pt x="89" y="119"/>
                  <a:pt x="89" y="125"/>
                </a:cubicBezTo>
                <a:cubicBezTo>
                  <a:pt x="89" y="131"/>
                  <a:pt x="94" y="136"/>
                  <a:pt x="100" y="136"/>
                </a:cubicBezTo>
                <a:cubicBezTo>
                  <a:pt x="149" y="136"/>
                  <a:pt x="149" y="136"/>
                  <a:pt x="149" y="136"/>
                </a:cubicBezTo>
                <a:cubicBezTo>
                  <a:pt x="155" y="136"/>
                  <a:pt x="160" y="131"/>
                  <a:pt x="160" y="125"/>
                </a:cubicBezTo>
                <a:cubicBezTo>
                  <a:pt x="160" y="119"/>
                  <a:pt x="155" y="114"/>
                  <a:pt x="149" y="114"/>
                </a:cubicBezTo>
                <a:close/>
                <a:moveTo>
                  <a:pt x="149" y="129"/>
                </a:moveTo>
                <a:cubicBezTo>
                  <a:pt x="100" y="129"/>
                  <a:pt x="100" y="129"/>
                  <a:pt x="100" y="129"/>
                </a:cubicBezTo>
                <a:cubicBezTo>
                  <a:pt x="97" y="129"/>
                  <a:pt x="96" y="128"/>
                  <a:pt x="96" y="125"/>
                </a:cubicBezTo>
                <a:cubicBezTo>
                  <a:pt x="96" y="123"/>
                  <a:pt x="97" y="121"/>
                  <a:pt x="100" y="121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52" y="121"/>
                  <a:pt x="154" y="123"/>
                  <a:pt x="154" y="125"/>
                </a:cubicBezTo>
                <a:cubicBezTo>
                  <a:pt x="154" y="128"/>
                  <a:pt x="152" y="129"/>
                  <a:pt x="149" y="129"/>
                </a:cubicBezTo>
                <a:close/>
                <a:moveTo>
                  <a:pt x="93" y="45"/>
                </a:moveTo>
                <a:cubicBezTo>
                  <a:pt x="91" y="43"/>
                  <a:pt x="91" y="43"/>
                  <a:pt x="91" y="43"/>
                </a:cubicBezTo>
                <a:cubicBezTo>
                  <a:pt x="90" y="42"/>
                  <a:pt x="88" y="42"/>
                  <a:pt x="87" y="43"/>
                </a:cubicBezTo>
                <a:cubicBezTo>
                  <a:pt x="86" y="45"/>
                  <a:pt x="86" y="47"/>
                  <a:pt x="87" y="48"/>
                </a:cubicBezTo>
                <a:cubicBezTo>
                  <a:pt x="88" y="49"/>
                  <a:pt x="88" y="49"/>
                  <a:pt x="88" y="49"/>
                </a:cubicBezTo>
                <a:cubicBezTo>
                  <a:pt x="89" y="50"/>
                  <a:pt x="90" y="50"/>
                  <a:pt x="90" y="50"/>
                </a:cubicBezTo>
                <a:cubicBezTo>
                  <a:pt x="91" y="50"/>
                  <a:pt x="92" y="50"/>
                  <a:pt x="93" y="49"/>
                </a:cubicBezTo>
                <a:cubicBezTo>
                  <a:pt x="94" y="48"/>
                  <a:pt x="94" y="46"/>
                  <a:pt x="93" y="45"/>
                </a:cubicBezTo>
                <a:close/>
                <a:moveTo>
                  <a:pt x="84" y="36"/>
                </a:moveTo>
                <a:cubicBezTo>
                  <a:pt x="75" y="26"/>
                  <a:pt x="75" y="26"/>
                  <a:pt x="75" y="26"/>
                </a:cubicBezTo>
                <a:cubicBezTo>
                  <a:pt x="73" y="25"/>
                  <a:pt x="71" y="25"/>
                  <a:pt x="70" y="27"/>
                </a:cubicBezTo>
                <a:cubicBezTo>
                  <a:pt x="69" y="28"/>
                  <a:pt x="69" y="30"/>
                  <a:pt x="70" y="31"/>
                </a:cubicBezTo>
                <a:cubicBezTo>
                  <a:pt x="80" y="41"/>
                  <a:pt x="80" y="41"/>
                  <a:pt x="80" y="41"/>
                </a:cubicBezTo>
                <a:cubicBezTo>
                  <a:pt x="80" y="41"/>
                  <a:pt x="81" y="41"/>
                  <a:pt x="82" y="41"/>
                </a:cubicBezTo>
                <a:cubicBezTo>
                  <a:pt x="83" y="41"/>
                  <a:pt x="84" y="41"/>
                  <a:pt x="84" y="41"/>
                </a:cubicBezTo>
                <a:cubicBezTo>
                  <a:pt x="85" y="39"/>
                  <a:pt x="85" y="37"/>
                  <a:pt x="84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84">
            <a:extLst>
              <a:ext uri="{FF2B5EF4-FFF2-40B4-BE49-F238E27FC236}">
                <a16:creationId xmlns:a16="http://schemas.microsoft.com/office/drawing/2014/main" id="{7D974E3C-4F27-45F0-8A11-A47827A35567}"/>
              </a:ext>
            </a:extLst>
          </p:cNvPr>
          <p:cNvSpPr>
            <a:spLocks noEditPoints="1"/>
          </p:cNvSpPr>
          <p:nvPr/>
        </p:nvSpPr>
        <p:spPr bwMode="auto">
          <a:xfrm>
            <a:off x="6762114" y="2353082"/>
            <a:ext cx="377084" cy="368312"/>
          </a:xfrm>
          <a:custGeom>
            <a:avLst/>
            <a:gdLst>
              <a:gd name="T0" fmla="*/ 157 w 160"/>
              <a:gd name="T1" fmla="*/ 89 h 155"/>
              <a:gd name="T2" fmla="*/ 146 w 160"/>
              <a:gd name="T3" fmla="*/ 89 h 155"/>
              <a:gd name="T4" fmla="*/ 146 w 160"/>
              <a:gd name="T5" fmla="*/ 20 h 155"/>
              <a:gd name="T6" fmla="*/ 126 w 160"/>
              <a:gd name="T7" fmla="*/ 0 h 155"/>
              <a:gd name="T8" fmla="*/ 106 w 160"/>
              <a:gd name="T9" fmla="*/ 18 h 155"/>
              <a:gd name="T10" fmla="*/ 92 w 160"/>
              <a:gd name="T11" fmla="*/ 34 h 155"/>
              <a:gd name="T12" fmla="*/ 95 w 160"/>
              <a:gd name="T13" fmla="*/ 38 h 155"/>
              <a:gd name="T14" fmla="*/ 123 w 160"/>
              <a:gd name="T15" fmla="*/ 38 h 155"/>
              <a:gd name="T16" fmla="*/ 126 w 160"/>
              <a:gd name="T17" fmla="*/ 34 h 155"/>
              <a:gd name="T18" fmla="*/ 112 w 160"/>
              <a:gd name="T19" fmla="*/ 18 h 155"/>
              <a:gd name="T20" fmla="*/ 126 w 160"/>
              <a:gd name="T21" fmla="*/ 6 h 155"/>
              <a:gd name="T22" fmla="*/ 140 w 160"/>
              <a:gd name="T23" fmla="*/ 20 h 155"/>
              <a:gd name="T24" fmla="*/ 140 w 160"/>
              <a:gd name="T25" fmla="*/ 89 h 155"/>
              <a:gd name="T26" fmla="*/ 3 w 160"/>
              <a:gd name="T27" fmla="*/ 89 h 155"/>
              <a:gd name="T28" fmla="*/ 0 w 160"/>
              <a:gd name="T29" fmla="*/ 92 h 155"/>
              <a:gd name="T30" fmla="*/ 0 w 160"/>
              <a:gd name="T31" fmla="*/ 105 h 155"/>
              <a:gd name="T32" fmla="*/ 38 w 160"/>
              <a:gd name="T33" fmla="*/ 148 h 155"/>
              <a:gd name="T34" fmla="*/ 38 w 160"/>
              <a:gd name="T35" fmla="*/ 152 h 155"/>
              <a:gd name="T36" fmla="*/ 41 w 160"/>
              <a:gd name="T37" fmla="*/ 155 h 155"/>
              <a:gd name="T38" fmla="*/ 44 w 160"/>
              <a:gd name="T39" fmla="*/ 152 h 155"/>
              <a:gd name="T40" fmla="*/ 44 w 160"/>
              <a:gd name="T41" fmla="*/ 149 h 155"/>
              <a:gd name="T42" fmla="*/ 116 w 160"/>
              <a:gd name="T43" fmla="*/ 149 h 155"/>
              <a:gd name="T44" fmla="*/ 116 w 160"/>
              <a:gd name="T45" fmla="*/ 152 h 155"/>
              <a:gd name="T46" fmla="*/ 119 w 160"/>
              <a:gd name="T47" fmla="*/ 155 h 155"/>
              <a:gd name="T48" fmla="*/ 122 w 160"/>
              <a:gd name="T49" fmla="*/ 152 h 155"/>
              <a:gd name="T50" fmla="*/ 122 w 160"/>
              <a:gd name="T51" fmla="*/ 148 h 155"/>
              <a:gd name="T52" fmla="*/ 160 w 160"/>
              <a:gd name="T53" fmla="*/ 105 h 155"/>
              <a:gd name="T54" fmla="*/ 160 w 160"/>
              <a:gd name="T55" fmla="*/ 92 h 155"/>
              <a:gd name="T56" fmla="*/ 157 w 160"/>
              <a:gd name="T57" fmla="*/ 89 h 155"/>
              <a:gd name="T58" fmla="*/ 119 w 160"/>
              <a:gd name="T59" fmla="*/ 31 h 155"/>
              <a:gd name="T60" fmla="*/ 99 w 160"/>
              <a:gd name="T61" fmla="*/ 31 h 155"/>
              <a:gd name="T62" fmla="*/ 109 w 160"/>
              <a:gd name="T63" fmla="*/ 24 h 155"/>
              <a:gd name="T64" fmla="*/ 119 w 160"/>
              <a:gd name="T65" fmla="*/ 31 h 155"/>
              <a:gd name="T66" fmla="*/ 154 w 160"/>
              <a:gd name="T67" fmla="*/ 105 h 155"/>
              <a:gd name="T68" fmla="*/ 117 w 160"/>
              <a:gd name="T69" fmla="*/ 142 h 155"/>
              <a:gd name="T70" fmla="*/ 43 w 160"/>
              <a:gd name="T71" fmla="*/ 142 h 155"/>
              <a:gd name="T72" fmla="*/ 6 w 160"/>
              <a:gd name="T73" fmla="*/ 105 h 155"/>
              <a:gd name="T74" fmla="*/ 6 w 160"/>
              <a:gd name="T75" fmla="*/ 95 h 155"/>
              <a:gd name="T76" fmla="*/ 154 w 160"/>
              <a:gd name="T77" fmla="*/ 95 h 155"/>
              <a:gd name="T78" fmla="*/ 154 w 160"/>
              <a:gd name="T79" fmla="*/ 105 h 155"/>
              <a:gd name="T80" fmla="*/ 92 w 160"/>
              <a:gd name="T81" fmla="*/ 101 h 155"/>
              <a:gd name="T82" fmla="*/ 87 w 160"/>
              <a:gd name="T83" fmla="*/ 101 h 155"/>
              <a:gd name="T84" fmla="*/ 83 w 160"/>
              <a:gd name="T85" fmla="*/ 104 h 155"/>
              <a:gd name="T86" fmla="*/ 87 w 160"/>
              <a:gd name="T87" fmla="*/ 108 h 155"/>
              <a:gd name="T88" fmla="*/ 92 w 160"/>
              <a:gd name="T89" fmla="*/ 108 h 155"/>
              <a:gd name="T90" fmla="*/ 95 w 160"/>
              <a:gd name="T91" fmla="*/ 104 h 155"/>
              <a:gd name="T92" fmla="*/ 92 w 160"/>
              <a:gd name="T93" fmla="*/ 101 h 155"/>
              <a:gd name="T94" fmla="*/ 145 w 160"/>
              <a:gd name="T95" fmla="*/ 101 h 155"/>
              <a:gd name="T96" fmla="*/ 107 w 160"/>
              <a:gd name="T97" fmla="*/ 101 h 155"/>
              <a:gd name="T98" fmla="*/ 104 w 160"/>
              <a:gd name="T99" fmla="*/ 104 h 155"/>
              <a:gd name="T100" fmla="*/ 107 w 160"/>
              <a:gd name="T101" fmla="*/ 108 h 155"/>
              <a:gd name="T102" fmla="*/ 145 w 160"/>
              <a:gd name="T103" fmla="*/ 108 h 155"/>
              <a:gd name="T104" fmla="*/ 148 w 160"/>
              <a:gd name="T105" fmla="*/ 104 h 155"/>
              <a:gd name="T106" fmla="*/ 145 w 160"/>
              <a:gd name="T107" fmla="*/ 101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155">
                <a:moveTo>
                  <a:pt x="157" y="89"/>
                </a:moveTo>
                <a:cubicBezTo>
                  <a:pt x="146" y="89"/>
                  <a:pt x="146" y="89"/>
                  <a:pt x="146" y="89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6" y="9"/>
                  <a:pt x="137" y="0"/>
                  <a:pt x="126" y="0"/>
                </a:cubicBezTo>
                <a:cubicBezTo>
                  <a:pt x="116" y="0"/>
                  <a:pt x="107" y="8"/>
                  <a:pt x="106" y="18"/>
                </a:cubicBezTo>
                <a:cubicBezTo>
                  <a:pt x="98" y="19"/>
                  <a:pt x="92" y="26"/>
                  <a:pt x="92" y="34"/>
                </a:cubicBezTo>
                <a:cubicBezTo>
                  <a:pt x="92" y="36"/>
                  <a:pt x="93" y="38"/>
                  <a:pt x="95" y="38"/>
                </a:cubicBezTo>
                <a:cubicBezTo>
                  <a:pt x="123" y="38"/>
                  <a:pt x="123" y="38"/>
                  <a:pt x="123" y="38"/>
                </a:cubicBezTo>
                <a:cubicBezTo>
                  <a:pt x="124" y="38"/>
                  <a:pt x="126" y="36"/>
                  <a:pt x="126" y="34"/>
                </a:cubicBezTo>
                <a:cubicBezTo>
                  <a:pt x="126" y="26"/>
                  <a:pt x="120" y="19"/>
                  <a:pt x="112" y="18"/>
                </a:cubicBezTo>
                <a:cubicBezTo>
                  <a:pt x="113" y="11"/>
                  <a:pt x="119" y="6"/>
                  <a:pt x="126" y="6"/>
                </a:cubicBezTo>
                <a:cubicBezTo>
                  <a:pt x="133" y="6"/>
                  <a:pt x="140" y="13"/>
                  <a:pt x="140" y="20"/>
                </a:cubicBezTo>
                <a:cubicBezTo>
                  <a:pt x="140" y="89"/>
                  <a:pt x="140" y="89"/>
                  <a:pt x="140" y="89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89"/>
                  <a:pt x="0" y="90"/>
                  <a:pt x="0" y="92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27"/>
                  <a:pt x="16" y="146"/>
                  <a:pt x="38" y="148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38" y="154"/>
                  <a:pt x="39" y="155"/>
                  <a:pt x="41" y="155"/>
                </a:cubicBezTo>
                <a:cubicBezTo>
                  <a:pt x="42" y="155"/>
                  <a:pt x="44" y="154"/>
                  <a:pt x="44" y="152"/>
                </a:cubicBezTo>
                <a:cubicBezTo>
                  <a:pt x="44" y="149"/>
                  <a:pt x="44" y="149"/>
                  <a:pt x="44" y="149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152"/>
                  <a:pt x="116" y="152"/>
                  <a:pt x="116" y="152"/>
                </a:cubicBezTo>
                <a:cubicBezTo>
                  <a:pt x="116" y="154"/>
                  <a:pt x="118" y="155"/>
                  <a:pt x="119" y="155"/>
                </a:cubicBezTo>
                <a:cubicBezTo>
                  <a:pt x="121" y="155"/>
                  <a:pt x="122" y="154"/>
                  <a:pt x="122" y="152"/>
                </a:cubicBezTo>
                <a:cubicBezTo>
                  <a:pt x="122" y="148"/>
                  <a:pt x="122" y="148"/>
                  <a:pt x="122" y="148"/>
                </a:cubicBezTo>
                <a:cubicBezTo>
                  <a:pt x="144" y="146"/>
                  <a:pt x="160" y="127"/>
                  <a:pt x="160" y="105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60" y="90"/>
                  <a:pt x="159" y="89"/>
                  <a:pt x="157" y="89"/>
                </a:cubicBezTo>
                <a:close/>
                <a:moveTo>
                  <a:pt x="119" y="31"/>
                </a:moveTo>
                <a:cubicBezTo>
                  <a:pt x="99" y="31"/>
                  <a:pt x="99" y="31"/>
                  <a:pt x="99" y="31"/>
                </a:cubicBezTo>
                <a:cubicBezTo>
                  <a:pt x="100" y="27"/>
                  <a:pt x="104" y="24"/>
                  <a:pt x="109" y="24"/>
                </a:cubicBezTo>
                <a:cubicBezTo>
                  <a:pt x="114" y="24"/>
                  <a:pt x="118" y="27"/>
                  <a:pt x="119" y="31"/>
                </a:cubicBezTo>
                <a:close/>
                <a:moveTo>
                  <a:pt x="154" y="105"/>
                </a:moveTo>
                <a:cubicBezTo>
                  <a:pt x="154" y="126"/>
                  <a:pt x="137" y="142"/>
                  <a:pt x="117" y="142"/>
                </a:cubicBezTo>
                <a:cubicBezTo>
                  <a:pt x="43" y="142"/>
                  <a:pt x="43" y="142"/>
                  <a:pt x="43" y="142"/>
                </a:cubicBezTo>
                <a:cubicBezTo>
                  <a:pt x="23" y="142"/>
                  <a:pt x="6" y="126"/>
                  <a:pt x="6" y="105"/>
                </a:cubicBezTo>
                <a:cubicBezTo>
                  <a:pt x="6" y="95"/>
                  <a:pt x="6" y="95"/>
                  <a:pt x="6" y="95"/>
                </a:cubicBezTo>
                <a:cubicBezTo>
                  <a:pt x="154" y="95"/>
                  <a:pt x="154" y="95"/>
                  <a:pt x="154" y="95"/>
                </a:cubicBezTo>
                <a:cubicBezTo>
                  <a:pt x="154" y="105"/>
                  <a:pt x="154" y="105"/>
                  <a:pt x="154" y="105"/>
                </a:cubicBezTo>
                <a:close/>
                <a:moveTo>
                  <a:pt x="92" y="101"/>
                </a:moveTo>
                <a:cubicBezTo>
                  <a:pt x="87" y="101"/>
                  <a:pt x="87" y="101"/>
                  <a:pt x="87" y="101"/>
                </a:cubicBezTo>
                <a:cubicBezTo>
                  <a:pt x="85" y="101"/>
                  <a:pt x="83" y="103"/>
                  <a:pt x="83" y="104"/>
                </a:cubicBezTo>
                <a:cubicBezTo>
                  <a:pt x="83" y="106"/>
                  <a:pt x="85" y="108"/>
                  <a:pt x="87" y="108"/>
                </a:cubicBezTo>
                <a:cubicBezTo>
                  <a:pt x="92" y="108"/>
                  <a:pt x="92" y="108"/>
                  <a:pt x="92" y="108"/>
                </a:cubicBezTo>
                <a:cubicBezTo>
                  <a:pt x="93" y="108"/>
                  <a:pt x="95" y="106"/>
                  <a:pt x="95" y="104"/>
                </a:cubicBezTo>
                <a:cubicBezTo>
                  <a:pt x="95" y="103"/>
                  <a:pt x="93" y="101"/>
                  <a:pt x="92" y="101"/>
                </a:cubicBezTo>
                <a:close/>
                <a:moveTo>
                  <a:pt x="145" y="101"/>
                </a:moveTo>
                <a:cubicBezTo>
                  <a:pt x="107" y="101"/>
                  <a:pt x="107" y="101"/>
                  <a:pt x="107" y="101"/>
                </a:cubicBezTo>
                <a:cubicBezTo>
                  <a:pt x="105" y="101"/>
                  <a:pt x="104" y="103"/>
                  <a:pt x="104" y="104"/>
                </a:cubicBezTo>
                <a:cubicBezTo>
                  <a:pt x="104" y="106"/>
                  <a:pt x="105" y="108"/>
                  <a:pt x="107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7" y="108"/>
                  <a:pt x="148" y="106"/>
                  <a:pt x="148" y="104"/>
                </a:cubicBezTo>
                <a:cubicBezTo>
                  <a:pt x="148" y="103"/>
                  <a:pt x="147" y="101"/>
                  <a:pt x="145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85">
            <a:extLst>
              <a:ext uri="{FF2B5EF4-FFF2-40B4-BE49-F238E27FC236}">
                <a16:creationId xmlns:a16="http://schemas.microsoft.com/office/drawing/2014/main" id="{BD086FE0-E497-4947-A068-11FA51EEFE7E}"/>
              </a:ext>
            </a:extLst>
          </p:cNvPr>
          <p:cNvSpPr>
            <a:spLocks noEditPoints="1"/>
          </p:cNvSpPr>
          <p:nvPr/>
        </p:nvSpPr>
        <p:spPr bwMode="auto">
          <a:xfrm>
            <a:off x="6773008" y="4428307"/>
            <a:ext cx="377084" cy="195118"/>
          </a:xfrm>
          <a:custGeom>
            <a:avLst/>
            <a:gdLst>
              <a:gd name="T0" fmla="*/ 157 w 160"/>
              <a:gd name="T1" fmla="*/ 0 h 82"/>
              <a:gd name="T2" fmla="*/ 154 w 160"/>
              <a:gd name="T3" fmla="*/ 3 h 82"/>
              <a:gd name="T4" fmla="*/ 154 w 160"/>
              <a:gd name="T5" fmla="*/ 22 h 82"/>
              <a:gd name="T6" fmla="*/ 55 w 160"/>
              <a:gd name="T7" fmla="*/ 22 h 82"/>
              <a:gd name="T8" fmla="*/ 55 w 160"/>
              <a:gd name="T9" fmla="*/ 19 h 82"/>
              <a:gd name="T10" fmla="*/ 41 w 160"/>
              <a:gd name="T11" fmla="*/ 5 h 82"/>
              <a:gd name="T12" fmla="*/ 23 w 160"/>
              <a:gd name="T13" fmla="*/ 5 h 82"/>
              <a:gd name="T14" fmla="*/ 9 w 160"/>
              <a:gd name="T15" fmla="*/ 19 h 82"/>
              <a:gd name="T16" fmla="*/ 9 w 160"/>
              <a:gd name="T17" fmla="*/ 22 h 82"/>
              <a:gd name="T18" fmla="*/ 6 w 160"/>
              <a:gd name="T19" fmla="*/ 22 h 82"/>
              <a:gd name="T20" fmla="*/ 6 w 160"/>
              <a:gd name="T21" fmla="*/ 3 h 82"/>
              <a:gd name="T22" fmla="*/ 3 w 160"/>
              <a:gd name="T23" fmla="*/ 0 h 82"/>
              <a:gd name="T24" fmla="*/ 0 w 160"/>
              <a:gd name="T25" fmla="*/ 3 h 82"/>
              <a:gd name="T26" fmla="*/ 0 w 160"/>
              <a:gd name="T27" fmla="*/ 79 h 82"/>
              <a:gd name="T28" fmla="*/ 3 w 160"/>
              <a:gd name="T29" fmla="*/ 82 h 82"/>
              <a:gd name="T30" fmla="*/ 6 w 160"/>
              <a:gd name="T31" fmla="*/ 79 h 82"/>
              <a:gd name="T32" fmla="*/ 6 w 160"/>
              <a:gd name="T33" fmla="*/ 52 h 82"/>
              <a:gd name="T34" fmla="*/ 154 w 160"/>
              <a:gd name="T35" fmla="*/ 52 h 82"/>
              <a:gd name="T36" fmla="*/ 154 w 160"/>
              <a:gd name="T37" fmla="*/ 79 h 82"/>
              <a:gd name="T38" fmla="*/ 157 w 160"/>
              <a:gd name="T39" fmla="*/ 82 h 82"/>
              <a:gd name="T40" fmla="*/ 160 w 160"/>
              <a:gd name="T41" fmla="*/ 79 h 82"/>
              <a:gd name="T42" fmla="*/ 160 w 160"/>
              <a:gd name="T43" fmla="*/ 3 h 82"/>
              <a:gd name="T44" fmla="*/ 157 w 160"/>
              <a:gd name="T45" fmla="*/ 0 h 82"/>
              <a:gd name="T46" fmla="*/ 15 w 160"/>
              <a:gd name="T47" fmla="*/ 19 h 82"/>
              <a:gd name="T48" fmla="*/ 15 w 160"/>
              <a:gd name="T49" fmla="*/ 19 h 82"/>
              <a:gd name="T50" fmla="*/ 23 w 160"/>
              <a:gd name="T51" fmla="*/ 11 h 82"/>
              <a:gd name="T52" fmla="*/ 41 w 160"/>
              <a:gd name="T53" fmla="*/ 11 h 82"/>
              <a:gd name="T54" fmla="*/ 48 w 160"/>
              <a:gd name="T55" fmla="*/ 19 h 82"/>
              <a:gd name="T56" fmla="*/ 48 w 160"/>
              <a:gd name="T57" fmla="*/ 22 h 82"/>
              <a:gd name="T58" fmla="*/ 15 w 160"/>
              <a:gd name="T59" fmla="*/ 22 h 82"/>
              <a:gd name="T60" fmla="*/ 15 w 160"/>
              <a:gd name="T61" fmla="*/ 19 h 82"/>
              <a:gd name="T62" fmla="*/ 6 w 160"/>
              <a:gd name="T63" fmla="*/ 46 h 82"/>
              <a:gd name="T64" fmla="*/ 6 w 160"/>
              <a:gd name="T65" fmla="*/ 29 h 82"/>
              <a:gd name="T66" fmla="*/ 55 w 160"/>
              <a:gd name="T67" fmla="*/ 29 h 82"/>
              <a:gd name="T68" fmla="*/ 38 w 160"/>
              <a:gd name="T69" fmla="*/ 46 h 82"/>
              <a:gd name="T70" fmla="*/ 6 w 160"/>
              <a:gd name="T71" fmla="*/ 46 h 82"/>
              <a:gd name="T72" fmla="*/ 154 w 160"/>
              <a:gd name="T73" fmla="*/ 46 h 82"/>
              <a:gd name="T74" fmla="*/ 47 w 160"/>
              <a:gd name="T75" fmla="*/ 46 h 82"/>
              <a:gd name="T76" fmla="*/ 64 w 160"/>
              <a:gd name="T77" fmla="*/ 29 h 82"/>
              <a:gd name="T78" fmla="*/ 154 w 160"/>
              <a:gd name="T79" fmla="*/ 29 h 82"/>
              <a:gd name="T80" fmla="*/ 154 w 160"/>
              <a:gd name="T81" fmla="*/ 46 h 82"/>
              <a:gd name="T82" fmla="*/ 94 w 160"/>
              <a:gd name="T83" fmla="*/ 37 h 82"/>
              <a:gd name="T84" fmla="*/ 89 w 160"/>
              <a:gd name="T85" fmla="*/ 37 h 82"/>
              <a:gd name="T86" fmla="*/ 86 w 160"/>
              <a:gd name="T87" fmla="*/ 40 h 82"/>
              <a:gd name="T88" fmla="*/ 89 w 160"/>
              <a:gd name="T89" fmla="*/ 43 h 82"/>
              <a:gd name="T90" fmla="*/ 94 w 160"/>
              <a:gd name="T91" fmla="*/ 43 h 82"/>
              <a:gd name="T92" fmla="*/ 97 w 160"/>
              <a:gd name="T93" fmla="*/ 40 h 82"/>
              <a:gd name="T94" fmla="*/ 94 w 160"/>
              <a:gd name="T95" fmla="*/ 37 h 82"/>
              <a:gd name="T96" fmla="*/ 147 w 160"/>
              <a:gd name="T97" fmla="*/ 37 h 82"/>
              <a:gd name="T98" fmla="*/ 107 w 160"/>
              <a:gd name="T99" fmla="*/ 37 h 82"/>
              <a:gd name="T100" fmla="*/ 104 w 160"/>
              <a:gd name="T101" fmla="*/ 40 h 82"/>
              <a:gd name="T102" fmla="*/ 107 w 160"/>
              <a:gd name="T103" fmla="*/ 43 h 82"/>
              <a:gd name="T104" fmla="*/ 147 w 160"/>
              <a:gd name="T105" fmla="*/ 43 h 82"/>
              <a:gd name="T106" fmla="*/ 150 w 160"/>
              <a:gd name="T107" fmla="*/ 40 h 82"/>
              <a:gd name="T108" fmla="*/ 147 w 160"/>
              <a:gd name="T109" fmla="*/ 37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0" h="82">
                <a:moveTo>
                  <a:pt x="157" y="0"/>
                </a:moveTo>
                <a:cubicBezTo>
                  <a:pt x="155" y="0"/>
                  <a:pt x="154" y="1"/>
                  <a:pt x="154" y="3"/>
                </a:cubicBezTo>
                <a:cubicBezTo>
                  <a:pt x="154" y="22"/>
                  <a:pt x="154" y="22"/>
                  <a:pt x="154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11"/>
                  <a:pt x="49" y="5"/>
                  <a:pt x="41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15" y="5"/>
                  <a:pt x="9" y="11"/>
                  <a:pt x="9" y="19"/>
                </a:cubicBezTo>
                <a:cubicBezTo>
                  <a:pt x="9" y="22"/>
                  <a:pt x="9" y="22"/>
                  <a:pt x="9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3"/>
                  <a:pt x="6" y="3"/>
                  <a:pt x="6" y="3"/>
                </a:cubicBezTo>
                <a:cubicBezTo>
                  <a:pt x="6" y="1"/>
                  <a:pt x="5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0"/>
                  <a:pt x="1" y="82"/>
                  <a:pt x="3" y="82"/>
                </a:cubicBezTo>
                <a:cubicBezTo>
                  <a:pt x="5" y="82"/>
                  <a:pt x="6" y="80"/>
                  <a:pt x="6" y="79"/>
                </a:cubicBezTo>
                <a:cubicBezTo>
                  <a:pt x="6" y="52"/>
                  <a:pt x="6" y="52"/>
                  <a:pt x="6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79"/>
                  <a:pt x="154" y="79"/>
                  <a:pt x="154" y="79"/>
                </a:cubicBezTo>
                <a:cubicBezTo>
                  <a:pt x="154" y="80"/>
                  <a:pt x="155" y="82"/>
                  <a:pt x="157" y="82"/>
                </a:cubicBezTo>
                <a:cubicBezTo>
                  <a:pt x="159" y="82"/>
                  <a:pt x="160" y="80"/>
                  <a:pt x="160" y="79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" y="19"/>
                </a:moveTo>
                <a:cubicBezTo>
                  <a:pt x="15" y="19"/>
                  <a:pt x="15" y="19"/>
                  <a:pt x="15" y="19"/>
                </a:cubicBezTo>
                <a:cubicBezTo>
                  <a:pt x="15" y="15"/>
                  <a:pt x="18" y="11"/>
                  <a:pt x="23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5" y="11"/>
                  <a:pt x="48" y="15"/>
                  <a:pt x="48" y="19"/>
                </a:cubicBezTo>
                <a:cubicBezTo>
                  <a:pt x="48" y="22"/>
                  <a:pt x="48" y="22"/>
                  <a:pt x="48" y="22"/>
                </a:cubicBezTo>
                <a:cubicBezTo>
                  <a:pt x="15" y="22"/>
                  <a:pt x="15" y="22"/>
                  <a:pt x="15" y="22"/>
                </a:cubicBezTo>
                <a:lnTo>
                  <a:pt x="15" y="19"/>
                </a:lnTo>
                <a:close/>
                <a:moveTo>
                  <a:pt x="6" y="46"/>
                </a:moveTo>
                <a:cubicBezTo>
                  <a:pt x="6" y="29"/>
                  <a:pt x="6" y="29"/>
                  <a:pt x="6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38" y="46"/>
                  <a:pt x="38" y="46"/>
                  <a:pt x="38" y="46"/>
                </a:cubicBezTo>
                <a:lnTo>
                  <a:pt x="6" y="46"/>
                </a:lnTo>
                <a:close/>
                <a:moveTo>
                  <a:pt x="154" y="46"/>
                </a:moveTo>
                <a:cubicBezTo>
                  <a:pt x="47" y="46"/>
                  <a:pt x="47" y="46"/>
                  <a:pt x="47" y="46"/>
                </a:cubicBezTo>
                <a:cubicBezTo>
                  <a:pt x="64" y="29"/>
                  <a:pt x="64" y="29"/>
                  <a:pt x="64" y="29"/>
                </a:cubicBezTo>
                <a:cubicBezTo>
                  <a:pt x="154" y="29"/>
                  <a:pt x="154" y="29"/>
                  <a:pt x="154" y="29"/>
                </a:cubicBezTo>
                <a:cubicBezTo>
                  <a:pt x="154" y="46"/>
                  <a:pt x="154" y="46"/>
                  <a:pt x="154" y="46"/>
                </a:cubicBezTo>
                <a:close/>
                <a:moveTo>
                  <a:pt x="94" y="37"/>
                </a:moveTo>
                <a:cubicBezTo>
                  <a:pt x="89" y="37"/>
                  <a:pt x="89" y="37"/>
                  <a:pt x="89" y="37"/>
                </a:cubicBezTo>
                <a:cubicBezTo>
                  <a:pt x="87" y="37"/>
                  <a:pt x="86" y="38"/>
                  <a:pt x="86" y="40"/>
                </a:cubicBezTo>
                <a:cubicBezTo>
                  <a:pt x="86" y="42"/>
                  <a:pt x="87" y="43"/>
                  <a:pt x="89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5" y="43"/>
                  <a:pt x="97" y="42"/>
                  <a:pt x="97" y="40"/>
                </a:cubicBezTo>
                <a:cubicBezTo>
                  <a:pt x="97" y="38"/>
                  <a:pt x="95" y="37"/>
                  <a:pt x="94" y="37"/>
                </a:cubicBezTo>
                <a:close/>
                <a:moveTo>
                  <a:pt x="147" y="37"/>
                </a:moveTo>
                <a:cubicBezTo>
                  <a:pt x="107" y="37"/>
                  <a:pt x="107" y="37"/>
                  <a:pt x="107" y="37"/>
                </a:cubicBezTo>
                <a:cubicBezTo>
                  <a:pt x="105" y="37"/>
                  <a:pt x="104" y="38"/>
                  <a:pt x="104" y="40"/>
                </a:cubicBezTo>
                <a:cubicBezTo>
                  <a:pt x="104" y="42"/>
                  <a:pt x="105" y="43"/>
                  <a:pt x="107" y="43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9" y="43"/>
                  <a:pt x="150" y="42"/>
                  <a:pt x="150" y="40"/>
                </a:cubicBezTo>
                <a:cubicBezTo>
                  <a:pt x="150" y="38"/>
                  <a:pt x="149" y="37"/>
                  <a:pt x="147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86">
            <a:extLst>
              <a:ext uri="{FF2B5EF4-FFF2-40B4-BE49-F238E27FC236}">
                <a16:creationId xmlns:a16="http://schemas.microsoft.com/office/drawing/2014/main" id="{661C1796-FA52-44B3-8A1B-AB07F209AB2E}"/>
              </a:ext>
            </a:extLst>
          </p:cNvPr>
          <p:cNvSpPr>
            <a:spLocks noEditPoints="1"/>
          </p:cNvSpPr>
          <p:nvPr/>
        </p:nvSpPr>
        <p:spPr bwMode="auto">
          <a:xfrm>
            <a:off x="6752676" y="5401831"/>
            <a:ext cx="377084" cy="240062"/>
          </a:xfrm>
          <a:custGeom>
            <a:avLst/>
            <a:gdLst>
              <a:gd name="T0" fmla="*/ 157 w 160"/>
              <a:gd name="T1" fmla="*/ 0 h 101"/>
              <a:gd name="T2" fmla="*/ 3 w 160"/>
              <a:gd name="T3" fmla="*/ 0 h 101"/>
              <a:gd name="T4" fmla="*/ 0 w 160"/>
              <a:gd name="T5" fmla="*/ 3 h 101"/>
              <a:gd name="T6" fmla="*/ 0 w 160"/>
              <a:gd name="T7" fmla="*/ 98 h 101"/>
              <a:gd name="T8" fmla="*/ 3 w 160"/>
              <a:gd name="T9" fmla="*/ 101 h 101"/>
              <a:gd name="T10" fmla="*/ 157 w 160"/>
              <a:gd name="T11" fmla="*/ 101 h 101"/>
              <a:gd name="T12" fmla="*/ 160 w 160"/>
              <a:gd name="T13" fmla="*/ 98 h 101"/>
              <a:gd name="T14" fmla="*/ 160 w 160"/>
              <a:gd name="T15" fmla="*/ 3 h 101"/>
              <a:gd name="T16" fmla="*/ 157 w 160"/>
              <a:gd name="T17" fmla="*/ 0 h 101"/>
              <a:gd name="T18" fmla="*/ 154 w 160"/>
              <a:gd name="T19" fmla="*/ 95 h 101"/>
              <a:gd name="T20" fmla="*/ 6 w 160"/>
              <a:gd name="T21" fmla="*/ 95 h 101"/>
              <a:gd name="T22" fmla="*/ 6 w 160"/>
              <a:gd name="T23" fmla="*/ 6 h 101"/>
              <a:gd name="T24" fmla="*/ 154 w 160"/>
              <a:gd name="T25" fmla="*/ 6 h 101"/>
              <a:gd name="T26" fmla="*/ 154 w 160"/>
              <a:gd name="T27" fmla="*/ 95 h 101"/>
              <a:gd name="T28" fmla="*/ 113 w 160"/>
              <a:gd name="T29" fmla="*/ 36 h 101"/>
              <a:gd name="T30" fmla="*/ 113 w 160"/>
              <a:gd name="T31" fmla="*/ 36 h 101"/>
              <a:gd name="T32" fmla="*/ 102 w 160"/>
              <a:gd name="T33" fmla="*/ 16 h 101"/>
              <a:gd name="T34" fmla="*/ 100 w 160"/>
              <a:gd name="T35" fmla="*/ 14 h 101"/>
              <a:gd name="T36" fmla="*/ 61 w 160"/>
              <a:gd name="T37" fmla="*/ 14 h 101"/>
              <a:gd name="T38" fmla="*/ 58 w 160"/>
              <a:gd name="T39" fmla="*/ 16 h 101"/>
              <a:gd name="T40" fmla="*/ 47 w 160"/>
              <a:gd name="T41" fmla="*/ 36 h 101"/>
              <a:gd name="T42" fmla="*/ 47 w 160"/>
              <a:gd name="T43" fmla="*/ 37 h 101"/>
              <a:gd name="T44" fmla="*/ 47 w 160"/>
              <a:gd name="T45" fmla="*/ 84 h 101"/>
              <a:gd name="T46" fmla="*/ 50 w 160"/>
              <a:gd name="T47" fmla="*/ 87 h 101"/>
              <a:gd name="T48" fmla="*/ 110 w 160"/>
              <a:gd name="T49" fmla="*/ 87 h 101"/>
              <a:gd name="T50" fmla="*/ 113 w 160"/>
              <a:gd name="T51" fmla="*/ 84 h 101"/>
              <a:gd name="T52" fmla="*/ 113 w 160"/>
              <a:gd name="T53" fmla="*/ 37 h 101"/>
              <a:gd name="T54" fmla="*/ 113 w 160"/>
              <a:gd name="T55" fmla="*/ 36 h 101"/>
              <a:gd name="T56" fmla="*/ 107 w 160"/>
              <a:gd name="T57" fmla="*/ 81 h 101"/>
              <a:gd name="T58" fmla="*/ 88 w 160"/>
              <a:gd name="T59" fmla="*/ 81 h 101"/>
              <a:gd name="T60" fmla="*/ 75 w 160"/>
              <a:gd name="T61" fmla="*/ 81 h 101"/>
              <a:gd name="T62" fmla="*/ 75 w 160"/>
              <a:gd name="T63" fmla="*/ 63 h 101"/>
              <a:gd name="T64" fmla="*/ 88 w 160"/>
              <a:gd name="T65" fmla="*/ 63 h 101"/>
              <a:gd name="T66" fmla="*/ 91 w 160"/>
              <a:gd name="T67" fmla="*/ 60 h 101"/>
              <a:gd name="T68" fmla="*/ 88 w 160"/>
              <a:gd name="T69" fmla="*/ 57 h 101"/>
              <a:gd name="T70" fmla="*/ 72 w 160"/>
              <a:gd name="T71" fmla="*/ 57 h 101"/>
              <a:gd name="T72" fmla="*/ 69 w 160"/>
              <a:gd name="T73" fmla="*/ 60 h 101"/>
              <a:gd name="T74" fmla="*/ 69 w 160"/>
              <a:gd name="T75" fmla="*/ 81 h 101"/>
              <a:gd name="T76" fmla="*/ 53 w 160"/>
              <a:gd name="T77" fmla="*/ 81 h 101"/>
              <a:gd name="T78" fmla="*/ 53 w 160"/>
              <a:gd name="T79" fmla="*/ 41 h 101"/>
              <a:gd name="T80" fmla="*/ 87 w 160"/>
              <a:gd name="T81" fmla="*/ 41 h 101"/>
              <a:gd name="T82" fmla="*/ 90 w 160"/>
              <a:gd name="T83" fmla="*/ 37 h 101"/>
              <a:gd name="T84" fmla="*/ 87 w 160"/>
              <a:gd name="T85" fmla="*/ 34 h 101"/>
              <a:gd name="T86" fmla="*/ 55 w 160"/>
              <a:gd name="T87" fmla="*/ 34 h 101"/>
              <a:gd name="T88" fmla="*/ 63 w 160"/>
              <a:gd name="T89" fmla="*/ 21 h 101"/>
              <a:gd name="T90" fmla="*/ 98 w 160"/>
              <a:gd name="T91" fmla="*/ 21 h 101"/>
              <a:gd name="T92" fmla="*/ 107 w 160"/>
              <a:gd name="T93" fmla="*/ 38 h 101"/>
              <a:gd name="T94" fmla="*/ 107 w 160"/>
              <a:gd name="T95" fmla="*/ 81 h 101"/>
              <a:gd name="T96" fmla="*/ 146 w 160"/>
              <a:gd name="T97" fmla="*/ 53 h 101"/>
              <a:gd name="T98" fmla="*/ 142 w 160"/>
              <a:gd name="T99" fmla="*/ 56 h 101"/>
              <a:gd name="T100" fmla="*/ 142 w 160"/>
              <a:gd name="T101" fmla="*/ 88 h 101"/>
              <a:gd name="T102" fmla="*/ 146 w 160"/>
              <a:gd name="T103" fmla="*/ 91 h 101"/>
              <a:gd name="T104" fmla="*/ 149 w 160"/>
              <a:gd name="T105" fmla="*/ 88 h 101"/>
              <a:gd name="T106" fmla="*/ 149 w 160"/>
              <a:gd name="T107" fmla="*/ 56 h 101"/>
              <a:gd name="T108" fmla="*/ 146 w 160"/>
              <a:gd name="T109" fmla="*/ 53 h 101"/>
              <a:gd name="T110" fmla="*/ 146 w 160"/>
              <a:gd name="T111" fmla="*/ 37 h 101"/>
              <a:gd name="T112" fmla="*/ 142 w 160"/>
              <a:gd name="T113" fmla="*/ 41 h 101"/>
              <a:gd name="T114" fmla="*/ 142 w 160"/>
              <a:gd name="T115" fmla="*/ 44 h 101"/>
              <a:gd name="T116" fmla="*/ 146 w 160"/>
              <a:gd name="T117" fmla="*/ 47 h 101"/>
              <a:gd name="T118" fmla="*/ 149 w 160"/>
              <a:gd name="T119" fmla="*/ 44 h 101"/>
              <a:gd name="T120" fmla="*/ 149 w 160"/>
              <a:gd name="T121" fmla="*/ 41 h 101"/>
              <a:gd name="T122" fmla="*/ 146 w 160"/>
              <a:gd name="T123" fmla="*/ 37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0" h="101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0"/>
                  <a:pt x="1" y="101"/>
                  <a:pt x="3" y="101"/>
                </a:cubicBezTo>
                <a:cubicBezTo>
                  <a:pt x="157" y="101"/>
                  <a:pt x="157" y="101"/>
                  <a:pt x="157" y="101"/>
                </a:cubicBezTo>
                <a:cubicBezTo>
                  <a:pt x="159" y="101"/>
                  <a:pt x="160" y="100"/>
                  <a:pt x="160" y="98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4" y="95"/>
                </a:moveTo>
                <a:cubicBezTo>
                  <a:pt x="6" y="95"/>
                  <a:pt x="6" y="95"/>
                  <a:pt x="6" y="95"/>
                </a:cubicBezTo>
                <a:cubicBezTo>
                  <a:pt x="6" y="6"/>
                  <a:pt x="6" y="6"/>
                  <a:pt x="6" y="6"/>
                </a:cubicBezTo>
                <a:cubicBezTo>
                  <a:pt x="154" y="6"/>
                  <a:pt x="154" y="6"/>
                  <a:pt x="154" y="6"/>
                </a:cubicBezTo>
                <a:cubicBezTo>
                  <a:pt x="154" y="95"/>
                  <a:pt x="154" y="95"/>
                  <a:pt x="154" y="95"/>
                </a:cubicBezTo>
                <a:close/>
                <a:moveTo>
                  <a:pt x="113" y="36"/>
                </a:moveTo>
                <a:cubicBezTo>
                  <a:pt x="113" y="36"/>
                  <a:pt x="113" y="36"/>
                  <a:pt x="113" y="36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102" y="15"/>
                  <a:pt x="101" y="14"/>
                  <a:pt x="100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60" y="14"/>
                  <a:pt x="59" y="15"/>
                  <a:pt x="58" y="16"/>
                </a:cubicBezTo>
                <a:cubicBezTo>
                  <a:pt x="47" y="36"/>
                  <a:pt x="47" y="36"/>
                  <a:pt x="47" y="36"/>
                </a:cubicBezTo>
                <a:cubicBezTo>
                  <a:pt x="47" y="36"/>
                  <a:pt x="47" y="37"/>
                  <a:pt x="47" y="37"/>
                </a:cubicBezTo>
                <a:cubicBezTo>
                  <a:pt x="47" y="84"/>
                  <a:pt x="47" y="84"/>
                  <a:pt x="47" y="84"/>
                </a:cubicBezTo>
                <a:cubicBezTo>
                  <a:pt x="47" y="86"/>
                  <a:pt x="48" y="87"/>
                  <a:pt x="50" y="87"/>
                </a:cubicBezTo>
                <a:cubicBezTo>
                  <a:pt x="110" y="87"/>
                  <a:pt x="110" y="87"/>
                  <a:pt x="110" y="87"/>
                </a:cubicBezTo>
                <a:cubicBezTo>
                  <a:pt x="112" y="87"/>
                  <a:pt x="113" y="86"/>
                  <a:pt x="113" y="84"/>
                </a:cubicBezTo>
                <a:cubicBezTo>
                  <a:pt x="113" y="37"/>
                  <a:pt x="113" y="37"/>
                  <a:pt x="113" y="37"/>
                </a:cubicBezTo>
                <a:cubicBezTo>
                  <a:pt x="113" y="37"/>
                  <a:pt x="113" y="36"/>
                  <a:pt x="113" y="36"/>
                </a:cubicBezTo>
                <a:close/>
                <a:moveTo>
                  <a:pt x="107" y="81"/>
                </a:moveTo>
                <a:cubicBezTo>
                  <a:pt x="88" y="81"/>
                  <a:pt x="88" y="81"/>
                  <a:pt x="88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63"/>
                  <a:pt x="75" y="63"/>
                  <a:pt x="75" y="63"/>
                </a:cubicBezTo>
                <a:cubicBezTo>
                  <a:pt x="88" y="63"/>
                  <a:pt x="88" y="63"/>
                  <a:pt x="88" y="63"/>
                </a:cubicBezTo>
                <a:cubicBezTo>
                  <a:pt x="90" y="63"/>
                  <a:pt x="91" y="62"/>
                  <a:pt x="91" y="60"/>
                </a:cubicBezTo>
                <a:cubicBezTo>
                  <a:pt x="91" y="58"/>
                  <a:pt x="90" y="57"/>
                  <a:pt x="88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0" y="57"/>
                  <a:pt x="69" y="58"/>
                  <a:pt x="69" y="60"/>
                </a:cubicBezTo>
                <a:cubicBezTo>
                  <a:pt x="69" y="81"/>
                  <a:pt x="69" y="81"/>
                  <a:pt x="69" y="81"/>
                </a:cubicBezTo>
                <a:cubicBezTo>
                  <a:pt x="53" y="81"/>
                  <a:pt x="53" y="81"/>
                  <a:pt x="53" y="81"/>
                </a:cubicBezTo>
                <a:cubicBezTo>
                  <a:pt x="53" y="41"/>
                  <a:pt x="53" y="41"/>
                  <a:pt x="53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9" y="41"/>
                  <a:pt x="90" y="39"/>
                  <a:pt x="90" y="37"/>
                </a:cubicBezTo>
                <a:cubicBezTo>
                  <a:pt x="90" y="36"/>
                  <a:pt x="89" y="34"/>
                  <a:pt x="87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63" y="21"/>
                  <a:pt x="63" y="21"/>
                  <a:pt x="63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107" y="38"/>
                  <a:pt x="107" y="38"/>
                  <a:pt x="107" y="38"/>
                </a:cubicBezTo>
                <a:lnTo>
                  <a:pt x="107" y="81"/>
                </a:lnTo>
                <a:close/>
                <a:moveTo>
                  <a:pt x="146" y="53"/>
                </a:moveTo>
                <a:cubicBezTo>
                  <a:pt x="144" y="53"/>
                  <a:pt x="142" y="54"/>
                  <a:pt x="142" y="56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90"/>
                  <a:pt x="144" y="91"/>
                  <a:pt x="146" y="91"/>
                </a:cubicBezTo>
                <a:cubicBezTo>
                  <a:pt x="147" y="91"/>
                  <a:pt x="149" y="90"/>
                  <a:pt x="149" y="88"/>
                </a:cubicBezTo>
                <a:cubicBezTo>
                  <a:pt x="149" y="56"/>
                  <a:pt x="149" y="56"/>
                  <a:pt x="149" y="56"/>
                </a:cubicBezTo>
                <a:cubicBezTo>
                  <a:pt x="149" y="54"/>
                  <a:pt x="147" y="53"/>
                  <a:pt x="146" y="53"/>
                </a:cubicBezTo>
                <a:close/>
                <a:moveTo>
                  <a:pt x="146" y="37"/>
                </a:moveTo>
                <a:cubicBezTo>
                  <a:pt x="144" y="37"/>
                  <a:pt x="142" y="39"/>
                  <a:pt x="142" y="41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142" y="46"/>
                  <a:pt x="144" y="47"/>
                  <a:pt x="146" y="47"/>
                </a:cubicBezTo>
                <a:cubicBezTo>
                  <a:pt x="147" y="47"/>
                  <a:pt x="149" y="46"/>
                  <a:pt x="149" y="44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49" y="39"/>
                  <a:pt x="147" y="37"/>
                  <a:pt x="146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94">
            <a:extLst>
              <a:ext uri="{FF2B5EF4-FFF2-40B4-BE49-F238E27FC236}">
                <a16:creationId xmlns:a16="http://schemas.microsoft.com/office/drawing/2014/main" id="{5269908E-7BED-4FDD-8397-9C1FE240D053}"/>
              </a:ext>
            </a:extLst>
          </p:cNvPr>
          <p:cNvSpPr>
            <a:spLocks noEditPoints="1"/>
          </p:cNvSpPr>
          <p:nvPr/>
        </p:nvSpPr>
        <p:spPr bwMode="auto">
          <a:xfrm>
            <a:off x="7829866" y="1327762"/>
            <a:ext cx="219234" cy="380372"/>
          </a:xfrm>
          <a:custGeom>
            <a:avLst/>
            <a:gdLst>
              <a:gd name="T0" fmla="*/ 90 w 93"/>
              <a:gd name="T1" fmla="*/ 0 h 160"/>
              <a:gd name="T2" fmla="*/ 3 w 93"/>
              <a:gd name="T3" fmla="*/ 0 h 160"/>
              <a:gd name="T4" fmla="*/ 0 w 93"/>
              <a:gd name="T5" fmla="*/ 3 h 160"/>
              <a:gd name="T6" fmla="*/ 0 w 93"/>
              <a:gd name="T7" fmla="*/ 157 h 160"/>
              <a:gd name="T8" fmla="*/ 3 w 93"/>
              <a:gd name="T9" fmla="*/ 160 h 160"/>
              <a:gd name="T10" fmla="*/ 90 w 93"/>
              <a:gd name="T11" fmla="*/ 160 h 160"/>
              <a:gd name="T12" fmla="*/ 93 w 93"/>
              <a:gd name="T13" fmla="*/ 157 h 160"/>
              <a:gd name="T14" fmla="*/ 93 w 93"/>
              <a:gd name="T15" fmla="*/ 3 h 160"/>
              <a:gd name="T16" fmla="*/ 90 w 93"/>
              <a:gd name="T17" fmla="*/ 0 h 160"/>
              <a:gd name="T18" fmla="*/ 87 w 93"/>
              <a:gd name="T19" fmla="*/ 154 h 160"/>
              <a:gd name="T20" fmla="*/ 6 w 93"/>
              <a:gd name="T21" fmla="*/ 154 h 160"/>
              <a:gd name="T22" fmla="*/ 6 w 93"/>
              <a:gd name="T23" fmla="*/ 6 h 160"/>
              <a:gd name="T24" fmla="*/ 87 w 93"/>
              <a:gd name="T25" fmla="*/ 6 h 160"/>
              <a:gd name="T26" fmla="*/ 87 w 93"/>
              <a:gd name="T27" fmla="*/ 154 h 160"/>
              <a:gd name="T28" fmla="*/ 79 w 93"/>
              <a:gd name="T29" fmla="*/ 11 h 160"/>
              <a:gd name="T30" fmla="*/ 14 w 93"/>
              <a:gd name="T31" fmla="*/ 11 h 160"/>
              <a:gd name="T32" fmla="*/ 11 w 93"/>
              <a:gd name="T33" fmla="*/ 15 h 160"/>
              <a:gd name="T34" fmla="*/ 11 w 93"/>
              <a:gd name="T35" fmla="*/ 145 h 160"/>
              <a:gd name="T36" fmla="*/ 14 w 93"/>
              <a:gd name="T37" fmla="*/ 149 h 160"/>
              <a:gd name="T38" fmla="*/ 79 w 93"/>
              <a:gd name="T39" fmla="*/ 149 h 160"/>
              <a:gd name="T40" fmla="*/ 82 w 93"/>
              <a:gd name="T41" fmla="*/ 145 h 160"/>
              <a:gd name="T42" fmla="*/ 82 w 93"/>
              <a:gd name="T43" fmla="*/ 15 h 160"/>
              <a:gd name="T44" fmla="*/ 79 w 93"/>
              <a:gd name="T45" fmla="*/ 11 h 160"/>
              <a:gd name="T46" fmla="*/ 76 w 93"/>
              <a:gd name="T47" fmla="*/ 142 h 160"/>
              <a:gd name="T48" fmla="*/ 17 w 93"/>
              <a:gd name="T49" fmla="*/ 142 h 160"/>
              <a:gd name="T50" fmla="*/ 17 w 93"/>
              <a:gd name="T51" fmla="*/ 18 h 160"/>
              <a:gd name="T52" fmla="*/ 76 w 93"/>
              <a:gd name="T53" fmla="*/ 18 h 160"/>
              <a:gd name="T54" fmla="*/ 76 w 93"/>
              <a:gd name="T55" fmla="*/ 142 h 160"/>
              <a:gd name="T56" fmla="*/ 60 w 93"/>
              <a:gd name="T57" fmla="*/ 69 h 160"/>
              <a:gd name="T58" fmla="*/ 50 w 93"/>
              <a:gd name="T59" fmla="*/ 79 h 160"/>
              <a:gd name="T60" fmla="*/ 60 w 93"/>
              <a:gd name="T61" fmla="*/ 90 h 160"/>
              <a:gd name="T62" fmla="*/ 71 w 93"/>
              <a:gd name="T63" fmla="*/ 79 h 160"/>
              <a:gd name="T64" fmla="*/ 60 w 93"/>
              <a:gd name="T65" fmla="*/ 69 h 160"/>
              <a:gd name="T66" fmla="*/ 60 w 93"/>
              <a:gd name="T67" fmla="*/ 83 h 160"/>
              <a:gd name="T68" fmla="*/ 56 w 93"/>
              <a:gd name="T69" fmla="*/ 79 h 160"/>
              <a:gd name="T70" fmla="*/ 60 w 93"/>
              <a:gd name="T71" fmla="*/ 75 h 160"/>
              <a:gd name="T72" fmla="*/ 65 w 93"/>
              <a:gd name="T73" fmla="*/ 79 h 160"/>
              <a:gd name="T74" fmla="*/ 60 w 93"/>
              <a:gd name="T75" fmla="*/ 83 h 160"/>
              <a:gd name="T76" fmla="*/ 43 w 93"/>
              <a:gd name="T77" fmla="*/ 133 h 160"/>
              <a:gd name="T78" fmla="*/ 41 w 93"/>
              <a:gd name="T79" fmla="*/ 133 h 160"/>
              <a:gd name="T80" fmla="*/ 38 w 93"/>
              <a:gd name="T81" fmla="*/ 136 h 160"/>
              <a:gd name="T82" fmla="*/ 41 w 93"/>
              <a:gd name="T83" fmla="*/ 139 h 160"/>
              <a:gd name="T84" fmla="*/ 43 w 93"/>
              <a:gd name="T85" fmla="*/ 139 h 160"/>
              <a:gd name="T86" fmla="*/ 46 w 93"/>
              <a:gd name="T87" fmla="*/ 136 h 160"/>
              <a:gd name="T88" fmla="*/ 43 w 93"/>
              <a:gd name="T89" fmla="*/ 133 h 160"/>
              <a:gd name="T90" fmla="*/ 68 w 93"/>
              <a:gd name="T91" fmla="*/ 133 h 160"/>
              <a:gd name="T92" fmla="*/ 54 w 93"/>
              <a:gd name="T93" fmla="*/ 133 h 160"/>
              <a:gd name="T94" fmla="*/ 51 w 93"/>
              <a:gd name="T95" fmla="*/ 136 h 160"/>
              <a:gd name="T96" fmla="*/ 54 w 93"/>
              <a:gd name="T97" fmla="*/ 139 h 160"/>
              <a:gd name="T98" fmla="*/ 68 w 93"/>
              <a:gd name="T99" fmla="*/ 139 h 160"/>
              <a:gd name="T100" fmla="*/ 72 w 93"/>
              <a:gd name="T101" fmla="*/ 136 h 160"/>
              <a:gd name="T102" fmla="*/ 68 w 93"/>
              <a:gd name="T103" fmla="*/ 13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3" h="160">
                <a:moveTo>
                  <a:pt x="90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2" y="160"/>
                  <a:pt x="93" y="159"/>
                  <a:pt x="93" y="157"/>
                </a:cubicBezTo>
                <a:cubicBezTo>
                  <a:pt x="93" y="3"/>
                  <a:pt x="93" y="3"/>
                  <a:pt x="93" y="3"/>
                </a:cubicBezTo>
                <a:cubicBezTo>
                  <a:pt x="93" y="1"/>
                  <a:pt x="92" y="0"/>
                  <a:pt x="90" y="0"/>
                </a:cubicBezTo>
                <a:close/>
                <a:moveTo>
                  <a:pt x="87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6"/>
                  <a:pt x="6" y="6"/>
                  <a:pt x="6" y="6"/>
                </a:cubicBezTo>
                <a:cubicBezTo>
                  <a:pt x="87" y="6"/>
                  <a:pt x="87" y="6"/>
                  <a:pt x="87" y="6"/>
                </a:cubicBezTo>
                <a:lnTo>
                  <a:pt x="87" y="154"/>
                </a:lnTo>
                <a:close/>
                <a:moveTo>
                  <a:pt x="79" y="11"/>
                </a:move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1" y="13"/>
                  <a:pt x="11" y="15"/>
                </a:cubicBezTo>
                <a:cubicBezTo>
                  <a:pt x="11" y="145"/>
                  <a:pt x="11" y="145"/>
                  <a:pt x="11" y="145"/>
                </a:cubicBezTo>
                <a:cubicBezTo>
                  <a:pt x="11" y="147"/>
                  <a:pt x="12" y="149"/>
                  <a:pt x="14" y="149"/>
                </a:cubicBezTo>
                <a:cubicBezTo>
                  <a:pt x="79" y="149"/>
                  <a:pt x="79" y="149"/>
                  <a:pt x="79" y="149"/>
                </a:cubicBezTo>
                <a:cubicBezTo>
                  <a:pt x="81" y="149"/>
                  <a:pt x="82" y="147"/>
                  <a:pt x="82" y="145"/>
                </a:cubicBezTo>
                <a:cubicBezTo>
                  <a:pt x="82" y="15"/>
                  <a:pt x="82" y="15"/>
                  <a:pt x="82" y="15"/>
                </a:cubicBezTo>
                <a:cubicBezTo>
                  <a:pt x="82" y="13"/>
                  <a:pt x="81" y="11"/>
                  <a:pt x="79" y="11"/>
                </a:cubicBezTo>
                <a:close/>
                <a:moveTo>
                  <a:pt x="76" y="142"/>
                </a:moveTo>
                <a:cubicBezTo>
                  <a:pt x="17" y="142"/>
                  <a:pt x="17" y="142"/>
                  <a:pt x="17" y="142"/>
                </a:cubicBezTo>
                <a:cubicBezTo>
                  <a:pt x="17" y="18"/>
                  <a:pt x="17" y="18"/>
                  <a:pt x="17" y="18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42"/>
                  <a:pt x="76" y="142"/>
                  <a:pt x="76" y="142"/>
                </a:cubicBezTo>
                <a:close/>
                <a:moveTo>
                  <a:pt x="60" y="69"/>
                </a:moveTo>
                <a:cubicBezTo>
                  <a:pt x="55" y="69"/>
                  <a:pt x="50" y="73"/>
                  <a:pt x="50" y="79"/>
                </a:cubicBezTo>
                <a:cubicBezTo>
                  <a:pt x="50" y="85"/>
                  <a:pt x="55" y="90"/>
                  <a:pt x="60" y="90"/>
                </a:cubicBezTo>
                <a:cubicBezTo>
                  <a:pt x="66" y="90"/>
                  <a:pt x="71" y="85"/>
                  <a:pt x="71" y="79"/>
                </a:cubicBezTo>
                <a:cubicBezTo>
                  <a:pt x="71" y="73"/>
                  <a:pt x="66" y="69"/>
                  <a:pt x="60" y="69"/>
                </a:cubicBezTo>
                <a:close/>
                <a:moveTo>
                  <a:pt x="60" y="83"/>
                </a:moveTo>
                <a:cubicBezTo>
                  <a:pt x="58" y="83"/>
                  <a:pt x="56" y="81"/>
                  <a:pt x="56" y="79"/>
                </a:cubicBezTo>
                <a:cubicBezTo>
                  <a:pt x="56" y="77"/>
                  <a:pt x="58" y="75"/>
                  <a:pt x="60" y="75"/>
                </a:cubicBezTo>
                <a:cubicBezTo>
                  <a:pt x="63" y="75"/>
                  <a:pt x="65" y="77"/>
                  <a:pt x="65" y="79"/>
                </a:cubicBezTo>
                <a:cubicBezTo>
                  <a:pt x="65" y="81"/>
                  <a:pt x="63" y="83"/>
                  <a:pt x="60" y="83"/>
                </a:cubicBezTo>
                <a:close/>
                <a:moveTo>
                  <a:pt x="43" y="133"/>
                </a:moveTo>
                <a:cubicBezTo>
                  <a:pt x="41" y="133"/>
                  <a:pt x="41" y="133"/>
                  <a:pt x="41" y="133"/>
                </a:cubicBezTo>
                <a:cubicBezTo>
                  <a:pt x="39" y="133"/>
                  <a:pt x="38" y="134"/>
                  <a:pt x="38" y="136"/>
                </a:cubicBezTo>
                <a:cubicBezTo>
                  <a:pt x="38" y="138"/>
                  <a:pt x="39" y="139"/>
                  <a:pt x="41" y="139"/>
                </a:cubicBezTo>
                <a:cubicBezTo>
                  <a:pt x="43" y="139"/>
                  <a:pt x="43" y="139"/>
                  <a:pt x="43" y="139"/>
                </a:cubicBezTo>
                <a:cubicBezTo>
                  <a:pt x="45" y="139"/>
                  <a:pt x="46" y="138"/>
                  <a:pt x="46" y="136"/>
                </a:cubicBezTo>
                <a:cubicBezTo>
                  <a:pt x="46" y="134"/>
                  <a:pt x="45" y="133"/>
                  <a:pt x="43" y="133"/>
                </a:cubicBezTo>
                <a:close/>
                <a:moveTo>
                  <a:pt x="68" y="133"/>
                </a:moveTo>
                <a:cubicBezTo>
                  <a:pt x="54" y="133"/>
                  <a:pt x="54" y="133"/>
                  <a:pt x="54" y="133"/>
                </a:cubicBezTo>
                <a:cubicBezTo>
                  <a:pt x="52" y="133"/>
                  <a:pt x="51" y="134"/>
                  <a:pt x="51" y="136"/>
                </a:cubicBezTo>
                <a:cubicBezTo>
                  <a:pt x="51" y="138"/>
                  <a:pt x="52" y="139"/>
                  <a:pt x="54" y="139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70" y="139"/>
                  <a:pt x="72" y="138"/>
                  <a:pt x="72" y="136"/>
                </a:cubicBezTo>
                <a:cubicBezTo>
                  <a:pt x="72" y="134"/>
                  <a:pt x="70" y="133"/>
                  <a:pt x="68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95">
            <a:extLst>
              <a:ext uri="{FF2B5EF4-FFF2-40B4-BE49-F238E27FC236}">
                <a16:creationId xmlns:a16="http://schemas.microsoft.com/office/drawing/2014/main" id="{F9D795C3-8B90-42AD-BAE2-7BEC5141A190}"/>
              </a:ext>
            </a:extLst>
          </p:cNvPr>
          <p:cNvSpPr>
            <a:spLocks noEditPoints="1"/>
          </p:cNvSpPr>
          <p:nvPr/>
        </p:nvSpPr>
        <p:spPr bwMode="auto">
          <a:xfrm>
            <a:off x="7769569" y="3340554"/>
            <a:ext cx="327754" cy="380370"/>
          </a:xfrm>
          <a:custGeom>
            <a:avLst/>
            <a:gdLst>
              <a:gd name="T0" fmla="*/ 130 w 139"/>
              <a:gd name="T1" fmla="*/ 0 h 160"/>
              <a:gd name="T2" fmla="*/ 107 w 139"/>
              <a:gd name="T3" fmla="*/ 3 h 160"/>
              <a:gd name="T4" fmla="*/ 56 w 139"/>
              <a:gd name="T5" fmla="*/ 72 h 160"/>
              <a:gd name="T6" fmla="*/ 51 w 139"/>
              <a:gd name="T7" fmla="*/ 75 h 160"/>
              <a:gd name="T8" fmla="*/ 5 w 139"/>
              <a:gd name="T9" fmla="*/ 72 h 160"/>
              <a:gd name="T10" fmla="*/ 0 w 139"/>
              <a:gd name="T11" fmla="*/ 75 h 160"/>
              <a:gd name="T12" fmla="*/ 3 w 139"/>
              <a:gd name="T13" fmla="*/ 160 h 160"/>
              <a:gd name="T14" fmla="*/ 138 w 139"/>
              <a:gd name="T15" fmla="*/ 159 h 160"/>
              <a:gd name="T16" fmla="*/ 133 w 139"/>
              <a:gd name="T17" fmla="*/ 3 h 160"/>
              <a:gd name="T18" fmla="*/ 43 w 139"/>
              <a:gd name="T19" fmla="*/ 102 h 160"/>
              <a:gd name="T20" fmla="*/ 6 w 139"/>
              <a:gd name="T21" fmla="*/ 81 h 160"/>
              <a:gd name="T22" fmla="*/ 6 w 139"/>
              <a:gd name="T23" fmla="*/ 154 h 160"/>
              <a:gd name="T24" fmla="*/ 51 w 139"/>
              <a:gd name="T25" fmla="*/ 108 h 160"/>
              <a:gd name="T26" fmla="*/ 57 w 139"/>
              <a:gd name="T27" fmla="*/ 81 h 160"/>
              <a:gd name="T28" fmla="*/ 57 w 139"/>
              <a:gd name="T29" fmla="*/ 102 h 160"/>
              <a:gd name="T30" fmla="*/ 102 w 139"/>
              <a:gd name="T31" fmla="*/ 154 h 160"/>
              <a:gd name="T32" fmla="*/ 57 w 139"/>
              <a:gd name="T33" fmla="*/ 108 h 160"/>
              <a:gd name="T34" fmla="*/ 102 w 139"/>
              <a:gd name="T35" fmla="*/ 154 h 160"/>
              <a:gd name="T36" fmla="*/ 127 w 139"/>
              <a:gd name="T37" fmla="*/ 6 h 160"/>
              <a:gd name="T38" fmla="*/ 114 w 139"/>
              <a:gd name="T39" fmla="*/ 11 h 160"/>
              <a:gd name="T40" fmla="*/ 113 w 139"/>
              <a:gd name="T41" fmla="*/ 17 h 160"/>
              <a:gd name="T42" fmla="*/ 128 w 139"/>
              <a:gd name="T43" fmla="*/ 22 h 160"/>
              <a:gd name="T44" fmla="*/ 113 w 139"/>
              <a:gd name="T45" fmla="*/ 17 h 160"/>
              <a:gd name="T46" fmla="*/ 113 w 139"/>
              <a:gd name="T47" fmla="*/ 29 h 160"/>
              <a:gd name="T48" fmla="*/ 132 w 139"/>
              <a:gd name="T49" fmla="*/ 154 h 160"/>
              <a:gd name="T50" fmla="*/ 40 w 139"/>
              <a:gd name="T51" fmla="*/ 144 h 160"/>
              <a:gd name="T52" fmla="*/ 36 w 139"/>
              <a:gd name="T53" fmla="*/ 147 h 160"/>
              <a:gd name="T54" fmla="*/ 40 w 139"/>
              <a:gd name="T55" fmla="*/ 150 h 160"/>
              <a:gd name="T56" fmla="*/ 40 w 139"/>
              <a:gd name="T57" fmla="*/ 144 h 160"/>
              <a:gd name="T58" fmla="*/ 13 w 139"/>
              <a:gd name="T59" fmla="*/ 144 h 160"/>
              <a:gd name="T60" fmla="*/ 13 w 139"/>
              <a:gd name="T61" fmla="*/ 150 h 160"/>
              <a:gd name="T62" fmla="*/ 31 w 139"/>
              <a:gd name="T63" fmla="*/ 14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" h="160">
                <a:moveTo>
                  <a:pt x="133" y="3"/>
                </a:moveTo>
                <a:cubicBezTo>
                  <a:pt x="133" y="1"/>
                  <a:pt x="132" y="0"/>
                  <a:pt x="130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09" y="0"/>
                  <a:pt x="107" y="1"/>
                  <a:pt x="107" y="3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56" y="72"/>
                  <a:pt x="56" y="72"/>
                  <a:pt x="56" y="72"/>
                </a:cubicBezTo>
                <a:cubicBezTo>
                  <a:pt x="55" y="72"/>
                  <a:pt x="54" y="72"/>
                  <a:pt x="53" y="72"/>
                </a:cubicBezTo>
                <a:cubicBezTo>
                  <a:pt x="52" y="73"/>
                  <a:pt x="51" y="74"/>
                  <a:pt x="51" y="75"/>
                </a:cubicBezTo>
                <a:cubicBezTo>
                  <a:pt x="51" y="99"/>
                  <a:pt x="51" y="99"/>
                  <a:pt x="51" y="99"/>
                </a:cubicBezTo>
                <a:cubicBezTo>
                  <a:pt x="5" y="72"/>
                  <a:pt x="5" y="72"/>
                  <a:pt x="5" y="72"/>
                </a:cubicBezTo>
                <a:cubicBezTo>
                  <a:pt x="4" y="72"/>
                  <a:pt x="3" y="72"/>
                  <a:pt x="2" y="72"/>
                </a:cubicBezTo>
                <a:cubicBezTo>
                  <a:pt x="1" y="73"/>
                  <a:pt x="0" y="74"/>
                  <a:pt x="0" y="7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36" y="160"/>
                  <a:pt x="137" y="160"/>
                  <a:pt x="138" y="159"/>
                </a:cubicBezTo>
                <a:cubicBezTo>
                  <a:pt x="138" y="158"/>
                  <a:pt x="139" y="158"/>
                  <a:pt x="139" y="157"/>
                </a:cubicBezTo>
                <a:lnTo>
                  <a:pt x="133" y="3"/>
                </a:lnTo>
                <a:close/>
                <a:moveTo>
                  <a:pt x="6" y="81"/>
                </a:moveTo>
                <a:cubicBezTo>
                  <a:pt x="43" y="102"/>
                  <a:pt x="43" y="102"/>
                  <a:pt x="43" y="102"/>
                </a:cubicBezTo>
                <a:cubicBezTo>
                  <a:pt x="6" y="102"/>
                  <a:pt x="6" y="102"/>
                  <a:pt x="6" y="102"/>
                </a:cubicBezTo>
                <a:lnTo>
                  <a:pt x="6" y="81"/>
                </a:lnTo>
                <a:close/>
                <a:moveTo>
                  <a:pt x="51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108"/>
                  <a:pt x="6" y="108"/>
                  <a:pt x="6" y="108"/>
                </a:cubicBezTo>
                <a:cubicBezTo>
                  <a:pt x="51" y="108"/>
                  <a:pt x="51" y="108"/>
                  <a:pt x="51" y="108"/>
                </a:cubicBezTo>
                <a:lnTo>
                  <a:pt x="51" y="154"/>
                </a:lnTo>
                <a:close/>
                <a:moveTo>
                  <a:pt x="57" y="81"/>
                </a:moveTo>
                <a:cubicBezTo>
                  <a:pt x="94" y="102"/>
                  <a:pt x="94" y="102"/>
                  <a:pt x="94" y="102"/>
                </a:cubicBezTo>
                <a:cubicBezTo>
                  <a:pt x="57" y="102"/>
                  <a:pt x="57" y="102"/>
                  <a:pt x="57" y="102"/>
                </a:cubicBezTo>
                <a:lnTo>
                  <a:pt x="57" y="81"/>
                </a:lnTo>
                <a:close/>
                <a:moveTo>
                  <a:pt x="102" y="154"/>
                </a:moveTo>
                <a:cubicBezTo>
                  <a:pt x="57" y="154"/>
                  <a:pt x="57" y="154"/>
                  <a:pt x="57" y="154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102" y="108"/>
                  <a:pt x="102" y="108"/>
                  <a:pt x="102" y="108"/>
                </a:cubicBezTo>
                <a:lnTo>
                  <a:pt x="102" y="154"/>
                </a:lnTo>
                <a:close/>
                <a:moveTo>
                  <a:pt x="114" y="6"/>
                </a:moveTo>
                <a:cubicBezTo>
                  <a:pt x="127" y="6"/>
                  <a:pt x="127" y="6"/>
                  <a:pt x="127" y="6"/>
                </a:cubicBezTo>
                <a:cubicBezTo>
                  <a:pt x="127" y="11"/>
                  <a:pt x="127" y="11"/>
                  <a:pt x="127" y="11"/>
                </a:cubicBezTo>
                <a:cubicBezTo>
                  <a:pt x="114" y="11"/>
                  <a:pt x="114" y="11"/>
                  <a:pt x="114" y="11"/>
                </a:cubicBezTo>
                <a:lnTo>
                  <a:pt x="114" y="6"/>
                </a:lnTo>
                <a:close/>
                <a:moveTo>
                  <a:pt x="113" y="17"/>
                </a:moveTo>
                <a:cubicBezTo>
                  <a:pt x="128" y="17"/>
                  <a:pt x="128" y="17"/>
                  <a:pt x="128" y="17"/>
                </a:cubicBezTo>
                <a:cubicBezTo>
                  <a:pt x="128" y="22"/>
                  <a:pt x="128" y="22"/>
                  <a:pt x="128" y="22"/>
                </a:cubicBezTo>
                <a:cubicBezTo>
                  <a:pt x="113" y="22"/>
                  <a:pt x="113" y="22"/>
                  <a:pt x="113" y="22"/>
                </a:cubicBezTo>
                <a:lnTo>
                  <a:pt x="113" y="17"/>
                </a:lnTo>
                <a:close/>
                <a:moveTo>
                  <a:pt x="109" y="154"/>
                </a:moveTo>
                <a:cubicBezTo>
                  <a:pt x="113" y="29"/>
                  <a:pt x="113" y="29"/>
                  <a:pt x="113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32" y="154"/>
                  <a:pt x="132" y="154"/>
                  <a:pt x="132" y="154"/>
                </a:cubicBezTo>
                <a:lnTo>
                  <a:pt x="109" y="154"/>
                </a:lnTo>
                <a:close/>
                <a:moveTo>
                  <a:pt x="40" y="144"/>
                </a:moveTo>
                <a:cubicBezTo>
                  <a:pt x="39" y="144"/>
                  <a:pt x="39" y="144"/>
                  <a:pt x="39" y="144"/>
                </a:cubicBezTo>
                <a:cubicBezTo>
                  <a:pt x="37" y="144"/>
                  <a:pt x="36" y="145"/>
                  <a:pt x="36" y="147"/>
                </a:cubicBezTo>
                <a:cubicBezTo>
                  <a:pt x="36" y="149"/>
                  <a:pt x="37" y="150"/>
                  <a:pt x="39" y="150"/>
                </a:cubicBezTo>
                <a:cubicBezTo>
                  <a:pt x="40" y="150"/>
                  <a:pt x="40" y="150"/>
                  <a:pt x="40" y="150"/>
                </a:cubicBezTo>
                <a:cubicBezTo>
                  <a:pt x="42" y="150"/>
                  <a:pt x="43" y="149"/>
                  <a:pt x="43" y="147"/>
                </a:cubicBezTo>
                <a:cubicBezTo>
                  <a:pt x="43" y="145"/>
                  <a:pt x="42" y="144"/>
                  <a:pt x="40" y="144"/>
                </a:cubicBezTo>
                <a:close/>
                <a:moveTo>
                  <a:pt x="28" y="144"/>
                </a:moveTo>
                <a:cubicBezTo>
                  <a:pt x="13" y="144"/>
                  <a:pt x="13" y="144"/>
                  <a:pt x="13" y="144"/>
                </a:cubicBezTo>
                <a:cubicBezTo>
                  <a:pt x="11" y="144"/>
                  <a:pt x="10" y="145"/>
                  <a:pt x="10" y="147"/>
                </a:cubicBezTo>
                <a:cubicBezTo>
                  <a:pt x="10" y="149"/>
                  <a:pt x="11" y="150"/>
                  <a:pt x="13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9" y="150"/>
                  <a:pt x="31" y="149"/>
                  <a:pt x="31" y="147"/>
                </a:cubicBezTo>
                <a:cubicBezTo>
                  <a:pt x="31" y="145"/>
                  <a:pt x="29" y="144"/>
                  <a:pt x="28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96">
            <a:extLst>
              <a:ext uri="{FF2B5EF4-FFF2-40B4-BE49-F238E27FC236}">
                <a16:creationId xmlns:a16="http://schemas.microsoft.com/office/drawing/2014/main" id="{B3D2F160-A3A8-4233-A24C-AB72C4C4794C}"/>
              </a:ext>
            </a:extLst>
          </p:cNvPr>
          <p:cNvSpPr>
            <a:spLocks noEditPoints="1"/>
          </p:cNvSpPr>
          <p:nvPr/>
        </p:nvSpPr>
        <p:spPr bwMode="auto">
          <a:xfrm>
            <a:off x="7779497" y="2347052"/>
            <a:ext cx="329948" cy="380372"/>
          </a:xfrm>
          <a:custGeom>
            <a:avLst/>
            <a:gdLst>
              <a:gd name="T0" fmla="*/ 83 w 140"/>
              <a:gd name="T1" fmla="*/ 129 h 160"/>
              <a:gd name="T2" fmla="*/ 79 w 140"/>
              <a:gd name="T3" fmla="*/ 133 h 160"/>
              <a:gd name="T4" fmla="*/ 82 w 140"/>
              <a:gd name="T5" fmla="*/ 135 h 160"/>
              <a:gd name="T6" fmla="*/ 84 w 140"/>
              <a:gd name="T7" fmla="*/ 130 h 160"/>
              <a:gd name="T8" fmla="*/ 53 w 140"/>
              <a:gd name="T9" fmla="*/ 46 h 160"/>
              <a:gd name="T10" fmla="*/ 56 w 140"/>
              <a:gd name="T11" fmla="*/ 63 h 160"/>
              <a:gd name="T12" fmla="*/ 87 w 140"/>
              <a:gd name="T13" fmla="*/ 60 h 160"/>
              <a:gd name="T14" fmla="*/ 70 w 140"/>
              <a:gd name="T15" fmla="*/ 30 h 160"/>
              <a:gd name="T16" fmla="*/ 59 w 140"/>
              <a:gd name="T17" fmla="*/ 57 h 160"/>
              <a:gd name="T18" fmla="*/ 70 w 140"/>
              <a:gd name="T19" fmla="*/ 36 h 160"/>
              <a:gd name="T20" fmla="*/ 80 w 140"/>
              <a:gd name="T21" fmla="*/ 57 h 160"/>
              <a:gd name="T22" fmla="*/ 110 w 140"/>
              <a:gd name="T23" fmla="*/ 18 h 160"/>
              <a:gd name="T24" fmla="*/ 71 w 140"/>
              <a:gd name="T25" fmla="*/ 0 h 160"/>
              <a:gd name="T26" fmla="*/ 31 w 140"/>
              <a:gd name="T27" fmla="*/ 17 h 160"/>
              <a:gd name="T28" fmla="*/ 0 w 140"/>
              <a:gd name="T29" fmla="*/ 72 h 160"/>
              <a:gd name="T30" fmla="*/ 3 w 140"/>
              <a:gd name="T31" fmla="*/ 77 h 160"/>
              <a:gd name="T32" fmla="*/ 10 w 140"/>
              <a:gd name="T33" fmla="*/ 68 h 160"/>
              <a:gd name="T34" fmla="*/ 13 w 140"/>
              <a:gd name="T35" fmla="*/ 160 h 160"/>
              <a:gd name="T36" fmla="*/ 130 w 140"/>
              <a:gd name="T37" fmla="*/ 157 h 160"/>
              <a:gd name="T38" fmla="*/ 134 w 140"/>
              <a:gd name="T39" fmla="*/ 75 h 160"/>
              <a:gd name="T40" fmla="*/ 138 w 140"/>
              <a:gd name="T41" fmla="*/ 77 h 160"/>
              <a:gd name="T42" fmla="*/ 67 w 140"/>
              <a:gd name="T43" fmla="*/ 154 h 160"/>
              <a:gd name="T44" fmla="*/ 67 w 140"/>
              <a:gd name="T45" fmla="*/ 128 h 160"/>
              <a:gd name="T46" fmla="*/ 33 w 140"/>
              <a:gd name="T47" fmla="*/ 150 h 160"/>
              <a:gd name="T48" fmla="*/ 65 w 140"/>
              <a:gd name="T49" fmla="*/ 121 h 160"/>
              <a:gd name="T50" fmla="*/ 67 w 140"/>
              <a:gd name="T51" fmla="*/ 114 h 160"/>
              <a:gd name="T52" fmla="*/ 67 w 140"/>
              <a:gd name="T53" fmla="*/ 88 h 160"/>
              <a:gd name="T54" fmla="*/ 107 w 140"/>
              <a:gd name="T55" fmla="*/ 150 h 160"/>
              <a:gd name="T56" fmla="*/ 87 w 140"/>
              <a:gd name="T57" fmla="*/ 137 h 160"/>
              <a:gd name="T58" fmla="*/ 102 w 140"/>
              <a:gd name="T59" fmla="*/ 154 h 160"/>
              <a:gd name="T60" fmla="*/ 73 w 140"/>
              <a:gd name="T61" fmla="*/ 123 h 160"/>
              <a:gd name="T62" fmla="*/ 107 w 140"/>
              <a:gd name="T63" fmla="*/ 150 h 160"/>
              <a:gd name="T64" fmla="*/ 73 w 140"/>
              <a:gd name="T65" fmla="*/ 88 h 160"/>
              <a:gd name="T66" fmla="*/ 73 w 140"/>
              <a:gd name="T67" fmla="*/ 114 h 160"/>
              <a:gd name="T68" fmla="*/ 123 w 140"/>
              <a:gd name="T69" fmla="*/ 154 h 160"/>
              <a:gd name="T70" fmla="*/ 113 w 140"/>
              <a:gd name="T71" fmla="*/ 85 h 160"/>
              <a:gd name="T72" fmla="*/ 30 w 140"/>
              <a:gd name="T73" fmla="*/ 82 h 160"/>
              <a:gd name="T74" fmla="*/ 26 w 140"/>
              <a:gd name="T75" fmla="*/ 154 h 160"/>
              <a:gd name="T76" fmla="*/ 16 w 140"/>
              <a:gd name="T77" fmla="*/ 56 h 160"/>
              <a:gd name="T78" fmla="*/ 70 w 140"/>
              <a:gd name="T79" fmla="*/ 7 h 160"/>
              <a:gd name="T80" fmla="*/ 123 w 140"/>
              <a:gd name="T81" fmla="*/ 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0" h="160">
                <a:moveTo>
                  <a:pt x="84" y="130"/>
                </a:moveTo>
                <a:cubicBezTo>
                  <a:pt x="83" y="129"/>
                  <a:pt x="83" y="129"/>
                  <a:pt x="83" y="129"/>
                </a:cubicBezTo>
                <a:cubicBezTo>
                  <a:pt x="81" y="127"/>
                  <a:pt x="79" y="128"/>
                  <a:pt x="78" y="129"/>
                </a:cubicBezTo>
                <a:cubicBezTo>
                  <a:pt x="77" y="130"/>
                  <a:pt x="77" y="132"/>
                  <a:pt x="79" y="133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5"/>
                  <a:pt x="81" y="135"/>
                  <a:pt x="82" y="135"/>
                </a:cubicBezTo>
                <a:cubicBezTo>
                  <a:pt x="83" y="135"/>
                  <a:pt x="84" y="135"/>
                  <a:pt x="84" y="134"/>
                </a:cubicBezTo>
                <a:cubicBezTo>
                  <a:pt x="86" y="133"/>
                  <a:pt x="85" y="131"/>
                  <a:pt x="84" y="130"/>
                </a:cubicBezTo>
                <a:close/>
                <a:moveTo>
                  <a:pt x="70" y="30"/>
                </a:moveTo>
                <a:cubicBezTo>
                  <a:pt x="61" y="30"/>
                  <a:pt x="53" y="37"/>
                  <a:pt x="53" y="46"/>
                </a:cubicBezTo>
                <a:cubicBezTo>
                  <a:pt x="53" y="60"/>
                  <a:pt x="53" y="60"/>
                  <a:pt x="53" y="60"/>
                </a:cubicBezTo>
                <a:cubicBezTo>
                  <a:pt x="53" y="62"/>
                  <a:pt x="55" y="63"/>
                  <a:pt x="56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5" y="63"/>
                  <a:pt x="87" y="62"/>
                  <a:pt x="87" y="60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37"/>
                  <a:pt x="79" y="30"/>
                  <a:pt x="70" y="30"/>
                </a:cubicBezTo>
                <a:close/>
                <a:moveTo>
                  <a:pt x="80" y="57"/>
                </a:moveTo>
                <a:cubicBezTo>
                  <a:pt x="59" y="57"/>
                  <a:pt x="59" y="57"/>
                  <a:pt x="59" y="57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41"/>
                  <a:pt x="64" y="36"/>
                  <a:pt x="70" y="36"/>
                </a:cubicBezTo>
                <a:cubicBezTo>
                  <a:pt x="76" y="36"/>
                  <a:pt x="80" y="41"/>
                  <a:pt x="80" y="46"/>
                </a:cubicBezTo>
                <a:lnTo>
                  <a:pt x="80" y="57"/>
                </a:lnTo>
                <a:close/>
                <a:moveTo>
                  <a:pt x="139" y="72"/>
                </a:moveTo>
                <a:cubicBezTo>
                  <a:pt x="110" y="18"/>
                  <a:pt x="110" y="18"/>
                  <a:pt x="110" y="18"/>
                </a:cubicBezTo>
                <a:cubicBezTo>
                  <a:pt x="110" y="17"/>
                  <a:pt x="109" y="17"/>
                  <a:pt x="108" y="17"/>
                </a:cubicBezTo>
                <a:cubicBezTo>
                  <a:pt x="71" y="0"/>
                  <a:pt x="71" y="0"/>
                  <a:pt x="71" y="0"/>
                </a:cubicBezTo>
                <a:cubicBezTo>
                  <a:pt x="70" y="0"/>
                  <a:pt x="69" y="0"/>
                  <a:pt x="69" y="0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7"/>
                  <a:pt x="30" y="17"/>
                  <a:pt x="30" y="1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4"/>
                  <a:pt x="0" y="76"/>
                  <a:pt x="2" y="77"/>
                </a:cubicBezTo>
                <a:cubicBezTo>
                  <a:pt x="2" y="77"/>
                  <a:pt x="3" y="77"/>
                  <a:pt x="3" y="77"/>
                </a:cubicBezTo>
                <a:cubicBezTo>
                  <a:pt x="4" y="77"/>
                  <a:pt x="5" y="76"/>
                  <a:pt x="6" y="75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157"/>
                  <a:pt x="10" y="157"/>
                  <a:pt x="10" y="157"/>
                </a:cubicBezTo>
                <a:cubicBezTo>
                  <a:pt x="10" y="159"/>
                  <a:pt x="11" y="160"/>
                  <a:pt x="13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8" y="160"/>
                  <a:pt x="130" y="159"/>
                  <a:pt x="130" y="157"/>
                </a:cubicBezTo>
                <a:cubicBezTo>
                  <a:pt x="130" y="68"/>
                  <a:pt x="130" y="68"/>
                  <a:pt x="130" y="68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34" y="76"/>
                  <a:pt x="135" y="77"/>
                  <a:pt x="137" y="77"/>
                </a:cubicBezTo>
                <a:cubicBezTo>
                  <a:pt x="137" y="77"/>
                  <a:pt x="138" y="77"/>
                  <a:pt x="138" y="77"/>
                </a:cubicBezTo>
                <a:cubicBezTo>
                  <a:pt x="140" y="76"/>
                  <a:pt x="140" y="74"/>
                  <a:pt x="139" y="72"/>
                </a:cubicBezTo>
                <a:close/>
                <a:moveTo>
                  <a:pt x="67" y="154"/>
                </a:moveTo>
                <a:cubicBezTo>
                  <a:pt x="38" y="154"/>
                  <a:pt x="38" y="154"/>
                  <a:pt x="38" y="154"/>
                </a:cubicBezTo>
                <a:cubicBezTo>
                  <a:pt x="67" y="128"/>
                  <a:pt x="67" y="128"/>
                  <a:pt x="67" y="128"/>
                </a:cubicBezTo>
                <a:lnTo>
                  <a:pt x="67" y="154"/>
                </a:lnTo>
                <a:close/>
                <a:moveTo>
                  <a:pt x="33" y="150"/>
                </a:moveTo>
                <a:cubicBezTo>
                  <a:pt x="33" y="93"/>
                  <a:pt x="33" y="93"/>
                  <a:pt x="33" y="93"/>
                </a:cubicBezTo>
                <a:cubicBezTo>
                  <a:pt x="65" y="121"/>
                  <a:pt x="65" y="121"/>
                  <a:pt x="65" y="121"/>
                </a:cubicBezTo>
                <a:lnTo>
                  <a:pt x="33" y="150"/>
                </a:lnTo>
                <a:close/>
                <a:moveTo>
                  <a:pt x="67" y="114"/>
                </a:moveTo>
                <a:cubicBezTo>
                  <a:pt x="37" y="88"/>
                  <a:pt x="37" y="88"/>
                  <a:pt x="37" y="88"/>
                </a:cubicBezTo>
                <a:cubicBezTo>
                  <a:pt x="67" y="88"/>
                  <a:pt x="67" y="88"/>
                  <a:pt x="67" y="88"/>
                </a:cubicBezTo>
                <a:lnTo>
                  <a:pt x="67" y="114"/>
                </a:lnTo>
                <a:close/>
                <a:moveTo>
                  <a:pt x="107" y="150"/>
                </a:moveTo>
                <a:cubicBezTo>
                  <a:pt x="92" y="136"/>
                  <a:pt x="92" y="136"/>
                  <a:pt x="92" y="136"/>
                </a:cubicBezTo>
                <a:cubicBezTo>
                  <a:pt x="90" y="135"/>
                  <a:pt x="88" y="135"/>
                  <a:pt x="87" y="137"/>
                </a:cubicBezTo>
                <a:cubicBezTo>
                  <a:pt x="86" y="138"/>
                  <a:pt x="86" y="140"/>
                  <a:pt x="88" y="141"/>
                </a:cubicBezTo>
                <a:cubicBezTo>
                  <a:pt x="102" y="154"/>
                  <a:pt x="102" y="154"/>
                  <a:pt x="102" y="154"/>
                </a:cubicBezTo>
                <a:cubicBezTo>
                  <a:pt x="73" y="154"/>
                  <a:pt x="73" y="154"/>
                  <a:pt x="73" y="15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150"/>
                  <a:pt x="107" y="150"/>
                  <a:pt x="107" y="150"/>
                </a:cubicBezTo>
                <a:close/>
                <a:moveTo>
                  <a:pt x="73" y="114"/>
                </a:moveTo>
                <a:cubicBezTo>
                  <a:pt x="73" y="88"/>
                  <a:pt x="73" y="88"/>
                  <a:pt x="73" y="88"/>
                </a:cubicBezTo>
                <a:cubicBezTo>
                  <a:pt x="103" y="88"/>
                  <a:pt x="103" y="88"/>
                  <a:pt x="103" y="88"/>
                </a:cubicBezTo>
                <a:lnTo>
                  <a:pt x="73" y="114"/>
                </a:lnTo>
                <a:close/>
                <a:moveTo>
                  <a:pt x="123" y="154"/>
                </a:moveTo>
                <a:cubicBezTo>
                  <a:pt x="123" y="154"/>
                  <a:pt x="123" y="154"/>
                  <a:pt x="123" y="154"/>
                </a:cubicBezTo>
                <a:cubicBezTo>
                  <a:pt x="113" y="154"/>
                  <a:pt x="113" y="154"/>
                  <a:pt x="113" y="154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13" y="83"/>
                  <a:pt x="112" y="82"/>
                  <a:pt x="110" y="82"/>
                </a:cubicBezTo>
                <a:cubicBezTo>
                  <a:pt x="30" y="82"/>
                  <a:pt x="30" y="82"/>
                  <a:pt x="30" y="82"/>
                </a:cubicBezTo>
                <a:cubicBezTo>
                  <a:pt x="28" y="82"/>
                  <a:pt x="26" y="83"/>
                  <a:pt x="26" y="85"/>
                </a:cubicBezTo>
                <a:cubicBezTo>
                  <a:pt x="26" y="154"/>
                  <a:pt x="26" y="154"/>
                  <a:pt x="26" y="154"/>
                </a:cubicBezTo>
                <a:cubicBezTo>
                  <a:pt x="16" y="154"/>
                  <a:pt x="16" y="154"/>
                  <a:pt x="16" y="154"/>
                </a:cubicBezTo>
                <a:cubicBezTo>
                  <a:pt x="16" y="56"/>
                  <a:pt x="16" y="56"/>
                  <a:pt x="16" y="56"/>
                </a:cubicBezTo>
                <a:cubicBezTo>
                  <a:pt x="35" y="22"/>
                  <a:pt x="35" y="22"/>
                  <a:pt x="35" y="22"/>
                </a:cubicBezTo>
                <a:cubicBezTo>
                  <a:pt x="70" y="7"/>
                  <a:pt x="70" y="7"/>
                  <a:pt x="70" y="7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23" y="56"/>
                  <a:pt x="123" y="56"/>
                  <a:pt x="123" y="56"/>
                </a:cubicBezTo>
                <a:lnTo>
                  <a:pt x="123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1D219702-AA5F-4770-8116-ECE4C6C0FD3E}"/>
              </a:ext>
            </a:extLst>
          </p:cNvPr>
          <p:cNvGrpSpPr/>
          <p:nvPr/>
        </p:nvGrpSpPr>
        <p:grpSpPr>
          <a:xfrm>
            <a:off x="7782927" y="4357604"/>
            <a:ext cx="377084" cy="336524"/>
            <a:chOff x="7716831" y="4553744"/>
            <a:chExt cx="546101" cy="487363"/>
          </a:xfrm>
        </p:grpSpPr>
        <p:sp>
          <p:nvSpPr>
            <p:cNvPr id="41" name="Freeform 97">
              <a:extLst>
                <a:ext uri="{FF2B5EF4-FFF2-40B4-BE49-F238E27FC236}">
                  <a16:creationId xmlns:a16="http://schemas.microsoft.com/office/drawing/2014/main" id="{9DFFDB3C-DC35-4FE5-A67C-1754AE196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6831" y="4553744"/>
              <a:ext cx="546101" cy="487363"/>
            </a:xfrm>
            <a:custGeom>
              <a:avLst/>
              <a:gdLst>
                <a:gd name="T0" fmla="*/ 141 w 160"/>
                <a:gd name="T1" fmla="*/ 1 h 142"/>
                <a:gd name="T2" fmla="*/ 138 w 160"/>
                <a:gd name="T3" fmla="*/ 0 h 142"/>
                <a:gd name="T4" fmla="*/ 117 w 160"/>
                <a:gd name="T5" fmla="*/ 28 h 142"/>
                <a:gd name="T6" fmla="*/ 116 w 160"/>
                <a:gd name="T7" fmla="*/ 37 h 142"/>
                <a:gd name="T8" fmla="*/ 102 w 160"/>
                <a:gd name="T9" fmla="*/ 30 h 142"/>
                <a:gd name="T10" fmla="*/ 83 w 160"/>
                <a:gd name="T11" fmla="*/ 1 h 142"/>
                <a:gd name="T12" fmla="*/ 80 w 160"/>
                <a:gd name="T13" fmla="*/ 0 h 142"/>
                <a:gd name="T14" fmla="*/ 59 w 160"/>
                <a:gd name="T15" fmla="*/ 28 h 142"/>
                <a:gd name="T16" fmla="*/ 58 w 160"/>
                <a:gd name="T17" fmla="*/ 37 h 142"/>
                <a:gd name="T18" fmla="*/ 44 w 160"/>
                <a:gd name="T19" fmla="*/ 30 h 142"/>
                <a:gd name="T20" fmla="*/ 24 w 160"/>
                <a:gd name="T21" fmla="*/ 1 h 142"/>
                <a:gd name="T22" fmla="*/ 22 w 160"/>
                <a:gd name="T23" fmla="*/ 0 h 142"/>
                <a:gd name="T24" fmla="*/ 1 w 160"/>
                <a:gd name="T25" fmla="*/ 28 h 142"/>
                <a:gd name="T26" fmla="*/ 0 w 160"/>
                <a:gd name="T27" fmla="*/ 139 h 142"/>
                <a:gd name="T28" fmla="*/ 41 w 160"/>
                <a:gd name="T29" fmla="*/ 142 h 142"/>
                <a:gd name="T30" fmla="*/ 44 w 160"/>
                <a:gd name="T31" fmla="*/ 124 h 142"/>
                <a:gd name="T32" fmla="*/ 58 w 160"/>
                <a:gd name="T33" fmla="*/ 139 h 142"/>
                <a:gd name="T34" fmla="*/ 99 w 160"/>
                <a:gd name="T35" fmla="*/ 142 h 142"/>
                <a:gd name="T36" fmla="*/ 102 w 160"/>
                <a:gd name="T37" fmla="*/ 124 h 142"/>
                <a:gd name="T38" fmla="*/ 116 w 160"/>
                <a:gd name="T39" fmla="*/ 139 h 142"/>
                <a:gd name="T40" fmla="*/ 157 w 160"/>
                <a:gd name="T41" fmla="*/ 142 h 142"/>
                <a:gd name="T42" fmla="*/ 160 w 160"/>
                <a:gd name="T43" fmla="*/ 30 h 142"/>
                <a:gd name="T44" fmla="*/ 37 w 160"/>
                <a:gd name="T45" fmla="*/ 136 h 142"/>
                <a:gd name="T46" fmla="*/ 6 w 160"/>
                <a:gd name="T47" fmla="*/ 136 h 142"/>
                <a:gd name="T48" fmla="*/ 22 w 160"/>
                <a:gd name="T49" fmla="*/ 9 h 142"/>
                <a:gd name="T50" fmla="*/ 37 w 160"/>
                <a:gd name="T51" fmla="*/ 136 h 142"/>
                <a:gd name="T52" fmla="*/ 44 w 160"/>
                <a:gd name="T53" fmla="*/ 118 h 142"/>
                <a:gd name="T54" fmla="*/ 58 w 160"/>
                <a:gd name="T55" fmla="*/ 98 h 142"/>
                <a:gd name="T56" fmla="*/ 58 w 160"/>
                <a:gd name="T57" fmla="*/ 92 h 142"/>
                <a:gd name="T58" fmla="*/ 44 w 160"/>
                <a:gd name="T59" fmla="*/ 70 h 142"/>
                <a:gd name="T60" fmla="*/ 58 w 160"/>
                <a:gd name="T61" fmla="*/ 92 h 142"/>
                <a:gd name="T62" fmla="*/ 44 w 160"/>
                <a:gd name="T63" fmla="*/ 63 h 142"/>
                <a:gd name="T64" fmla="*/ 58 w 160"/>
                <a:gd name="T65" fmla="*/ 43 h 142"/>
                <a:gd name="T66" fmla="*/ 96 w 160"/>
                <a:gd name="T67" fmla="*/ 136 h 142"/>
                <a:gd name="T68" fmla="*/ 65 w 160"/>
                <a:gd name="T69" fmla="*/ 136 h 142"/>
                <a:gd name="T70" fmla="*/ 80 w 160"/>
                <a:gd name="T71" fmla="*/ 9 h 142"/>
                <a:gd name="T72" fmla="*/ 96 w 160"/>
                <a:gd name="T73" fmla="*/ 136 h 142"/>
                <a:gd name="T74" fmla="*/ 102 w 160"/>
                <a:gd name="T75" fmla="*/ 118 h 142"/>
                <a:gd name="T76" fmla="*/ 116 w 160"/>
                <a:gd name="T77" fmla="*/ 98 h 142"/>
                <a:gd name="T78" fmla="*/ 116 w 160"/>
                <a:gd name="T79" fmla="*/ 92 h 142"/>
                <a:gd name="T80" fmla="*/ 102 w 160"/>
                <a:gd name="T81" fmla="*/ 70 h 142"/>
                <a:gd name="T82" fmla="*/ 116 w 160"/>
                <a:gd name="T83" fmla="*/ 92 h 142"/>
                <a:gd name="T84" fmla="*/ 102 w 160"/>
                <a:gd name="T85" fmla="*/ 63 h 142"/>
                <a:gd name="T86" fmla="*/ 116 w 160"/>
                <a:gd name="T87" fmla="*/ 43 h 142"/>
                <a:gd name="T88" fmla="*/ 154 w 160"/>
                <a:gd name="T89" fmla="*/ 136 h 142"/>
                <a:gd name="T90" fmla="*/ 123 w 160"/>
                <a:gd name="T91" fmla="*/ 31 h 142"/>
                <a:gd name="T92" fmla="*/ 154 w 160"/>
                <a:gd name="T93" fmla="*/ 3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0" h="142">
                  <a:moveTo>
                    <a:pt x="159" y="28"/>
                  </a:moveTo>
                  <a:cubicBezTo>
                    <a:pt x="141" y="1"/>
                    <a:pt x="141" y="1"/>
                    <a:pt x="141" y="1"/>
                  </a:cubicBezTo>
                  <a:cubicBezTo>
                    <a:pt x="140" y="1"/>
                    <a:pt x="139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7" y="0"/>
                    <a:pt x="136" y="1"/>
                    <a:pt x="136" y="1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6" y="29"/>
                    <a:pt x="116" y="29"/>
                    <a:pt x="116" y="30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29"/>
                    <a:pt x="102" y="29"/>
                    <a:pt x="101" y="28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2" y="1"/>
                    <a:pt x="81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9" y="0"/>
                    <a:pt x="78" y="1"/>
                    <a:pt x="77" y="1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8" y="29"/>
                    <a:pt x="58" y="29"/>
                    <a:pt x="58" y="3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4" y="29"/>
                    <a:pt x="43" y="28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41"/>
                    <a:pt x="1" y="142"/>
                    <a:pt x="3" y="142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42" y="142"/>
                    <a:pt x="44" y="141"/>
                    <a:pt x="44" y="139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8" y="141"/>
                    <a:pt x="60" y="142"/>
                    <a:pt x="61" y="142"/>
                  </a:cubicBezTo>
                  <a:cubicBezTo>
                    <a:pt x="99" y="142"/>
                    <a:pt x="99" y="142"/>
                    <a:pt x="99" y="142"/>
                  </a:cubicBezTo>
                  <a:cubicBezTo>
                    <a:pt x="101" y="142"/>
                    <a:pt x="102" y="141"/>
                    <a:pt x="102" y="139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16" y="124"/>
                    <a:pt x="116" y="124"/>
                    <a:pt x="116" y="124"/>
                  </a:cubicBezTo>
                  <a:cubicBezTo>
                    <a:pt x="116" y="139"/>
                    <a:pt x="116" y="139"/>
                    <a:pt x="116" y="139"/>
                  </a:cubicBezTo>
                  <a:cubicBezTo>
                    <a:pt x="116" y="141"/>
                    <a:pt x="118" y="142"/>
                    <a:pt x="119" y="142"/>
                  </a:cubicBezTo>
                  <a:cubicBezTo>
                    <a:pt x="157" y="142"/>
                    <a:pt x="157" y="142"/>
                    <a:pt x="157" y="142"/>
                  </a:cubicBezTo>
                  <a:cubicBezTo>
                    <a:pt x="159" y="142"/>
                    <a:pt x="160" y="141"/>
                    <a:pt x="160" y="139"/>
                  </a:cubicBezTo>
                  <a:cubicBezTo>
                    <a:pt x="160" y="30"/>
                    <a:pt x="160" y="30"/>
                    <a:pt x="160" y="30"/>
                  </a:cubicBezTo>
                  <a:cubicBezTo>
                    <a:pt x="160" y="29"/>
                    <a:pt x="160" y="29"/>
                    <a:pt x="159" y="28"/>
                  </a:cubicBezTo>
                  <a:close/>
                  <a:moveTo>
                    <a:pt x="37" y="136"/>
                  </a:moveTo>
                  <a:cubicBezTo>
                    <a:pt x="37" y="136"/>
                    <a:pt x="37" y="136"/>
                    <a:pt x="37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7" y="31"/>
                    <a:pt x="37" y="31"/>
                    <a:pt x="37" y="31"/>
                  </a:cubicBezTo>
                  <a:lnTo>
                    <a:pt x="37" y="136"/>
                  </a:lnTo>
                  <a:close/>
                  <a:moveTo>
                    <a:pt x="58" y="118"/>
                  </a:moveTo>
                  <a:cubicBezTo>
                    <a:pt x="44" y="118"/>
                    <a:pt x="44" y="118"/>
                    <a:pt x="44" y="11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8" y="118"/>
                    <a:pt x="58" y="118"/>
                    <a:pt x="58" y="118"/>
                  </a:cubicBezTo>
                  <a:close/>
                  <a:moveTo>
                    <a:pt x="58" y="92"/>
                  </a:moveTo>
                  <a:cubicBezTo>
                    <a:pt x="44" y="92"/>
                    <a:pt x="44" y="92"/>
                    <a:pt x="44" y="92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92"/>
                    <a:pt x="58" y="92"/>
                    <a:pt x="58" y="92"/>
                  </a:cubicBezTo>
                  <a:close/>
                  <a:moveTo>
                    <a:pt x="58" y="63"/>
                  </a:moveTo>
                  <a:cubicBezTo>
                    <a:pt x="44" y="63"/>
                    <a:pt x="44" y="63"/>
                    <a:pt x="44" y="6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63"/>
                    <a:pt x="58" y="63"/>
                    <a:pt x="58" y="63"/>
                  </a:cubicBezTo>
                  <a:close/>
                  <a:moveTo>
                    <a:pt x="96" y="136"/>
                  </a:moveTo>
                  <a:cubicBezTo>
                    <a:pt x="96" y="136"/>
                    <a:pt x="96" y="136"/>
                    <a:pt x="96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96" y="31"/>
                    <a:pt x="96" y="31"/>
                    <a:pt x="96" y="31"/>
                  </a:cubicBezTo>
                  <a:lnTo>
                    <a:pt x="96" y="136"/>
                  </a:lnTo>
                  <a:close/>
                  <a:moveTo>
                    <a:pt x="116" y="118"/>
                  </a:moveTo>
                  <a:cubicBezTo>
                    <a:pt x="102" y="118"/>
                    <a:pt x="102" y="118"/>
                    <a:pt x="102" y="11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16" y="98"/>
                    <a:pt x="116" y="98"/>
                    <a:pt x="116" y="98"/>
                  </a:cubicBezTo>
                  <a:lnTo>
                    <a:pt x="116" y="118"/>
                  </a:lnTo>
                  <a:close/>
                  <a:moveTo>
                    <a:pt x="116" y="92"/>
                  </a:moveTo>
                  <a:cubicBezTo>
                    <a:pt x="102" y="92"/>
                    <a:pt x="102" y="92"/>
                    <a:pt x="102" y="92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16" y="70"/>
                    <a:pt x="116" y="70"/>
                    <a:pt x="116" y="70"/>
                  </a:cubicBezTo>
                  <a:lnTo>
                    <a:pt x="116" y="92"/>
                  </a:lnTo>
                  <a:close/>
                  <a:moveTo>
                    <a:pt x="116" y="63"/>
                  </a:moveTo>
                  <a:cubicBezTo>
                    <a:pt x="102" y="63"/>
                    <a:pt x="102" y="63"/>
                    <a:pt x="102" y="63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16" y="43"/>
                    <a:pt x="116" y="43"/>
                    <a:pt x="116" y="43"/>
                  </a:cubicBezTo>
                  <a:lnTo>
                    <a:pt x="116" y="63"/>
                  </a:lnTo>
                  <a:close/>
                  <a:moveTo>
                    <a:pt x="154" y="136"/>
                  </a:moveTo>
                  <a:cubicBezTo>
                    <a:pt x="123" y="136"/>
                    <a:pt x="123" y="136"/>
                    <a:pt x="123" y="136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54" y="31"/>
                    <a:pt x="154" y="31"/>
                    <a:pt x="154" y="31"/>
                  </a:cubicBezTo>
                  <a:lnTo>
                    <a:pt x="154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8">
              <a:extLst>
                <a:ext uri="{FF2B5EF4-FFF2-40B4-BE49-F238E27FC236}">
                  <a16:creationId xmlns:a16="http://schemas.microsoft.com/office/drawing/2014/main" id="{B50E7FE6-FC30-417F-A7AB-89B2DC01E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43" y="4718844"/>
              <a:ext cx="26988" cy="26988"/>
            </a:xfrm>
            <a:custGeom>
              <a:avLst/>
              <a:gdLst>
                <a:gd name="T0" fmla="*/ 6 w 8"/>
                <a:gd name="T1" fmla="*/ 2 h 8"/>
                <a:gd name="T2" fmla="*/ 2 w 8"/>
                <a:gd name="T3" fmla="*/ 2 h 8"/>
                <a:gd name="T4" fmla="*/ 1 w 8"/>
                <a:gd name="T5" fmla="*/ 3 h 8"/>
                <a:gd name="T6" fmla="*/ 1 w 8"/>
                <a:gd name="T7" fmla="*/ 7 h 8"/>
                <a:gd name="T8" fmla="*/ 3 w 8"/>
                <a:gd name="T9" fmla="*/ 8 h 8"/>
                <a:gd name="T10" fmla="*/ 6 w 8"/>
                <a:gd name="T11" fmla="*/ 7 h 8"/>
                <a:gd name="T12" fmla="*/ 6 w 8"/>
                <a:gd name="T13" fmla="*/ 6 h 8"/>
                <a:gd name="T14" fmla="*/ 6 w 8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5" y="0"/>
                    <a:pt x="3" y="0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5"/>
                    <a:pt x="8" y="3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99">
              <a:extLst>
                <a:ext uri="{FF2B5EF4-FFF2-40B4-BE49-F238E27FC236}">
                  <a16:creationId xmlns:a16="http://schemas.microsoft.com/office/drawing/2014/main" id="{08A40C15-065D-419B-8C4C-7B5A092C1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743" y="4914106"/>
              <a:ext cx="26988" cy="23813"/>
            </a:xfrm>
            <a:custGeom>
              <a:avLst/>
              <a:gdLst>
                <a:gd name="T0" fmla="*/ 6 w 8"/>
                <a:gd name="T1" fmla="*/ 1 h 7"/>
                <a:gd name="T2" fmla="*/ 2 w 8"/>
                <a:gd name="T3" fmla="*/ 1 h 7"/>
                <a:gd name="T4" fmla="*/ 1 w 8"/>
                <a:gd name="T5" fmla="*/ 2 h 7"/>
                <a:gd name="T6" fmla="*/ 1 w 8"/>
                <a:gd name="T7" fmla="*/ 6 h 7"/>
                <a:gd name="T8" fmla="*/ 3 w 8"/>
                <a:gd name="T9" fmla="*/ 7 h 7"/>
                <a:gd name="T10" fmla="*/ 6 w 8"/>
                <a:gd name="T11" fmla="*/ 6 h 7"/>
                <a:gd name="T12" fmla="*/ 6 w 8"/>
                <a:gd name="T13" fmla="*/ 6 h 7"/>
                <a:gd name="T14" fmla="*/ 6 w 8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4"/>
                    <a:pt x="8" y="2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00">
              <a:extLst>
                <a:ext uri="{FF2B5EF4-FFF2-40B4-BE49-F238E27FC236}">
                  <a16:creationId xmlns:a16="http://schemas.microsoft.com/office/drawing/2014/main" id="{19A7B3B0-CF96-4781-9054-305E381D9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181" y="4718844"/>
              <a:ext cx="26988" cy="26988"/>
            </a:xfrm>
            <a:custGeom>
              <a:avLst/>
              <a:gdLst>
                <a:gd name="T0" fmla="*/ 7 w 8"/>
                <a:gd name="T1" fmla="*/ 2 h 8"/>
                <a:gd name="T2" fmla="*/ 2 w 8"/>
                <a:gd name="T3" fmla="*/ 2 h 8"/>
                <a:gd name="T4" fmla="*/ 1 w 8"/>
                <a:gd name="T5" fmla="*/ 3 h 8"/>
                <a:gd name="T6" fmla="*/ 1 w 8"/>
                <a:gd name="T7" fmla="*/ 7 h 8"/>
                <a:gd name="T8" fmla="*/ 4 w 8"/>
                <a:gd name="T9" fmla="*/ 8 h 8"/>
                <a:gd name="T10" fmla="*/ 6 w 8"/>
                <a:gd name="T11" fmla="*/ 7 h 8"/>
                <a:gd name="T12" fmla="*/ 7 w 8"/>
                <a:gd name="T13" fmla="*/ 6 h 8"/>
                <a:gd name="T14" fmla="*/ 7 w 8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7" y="2"/>
                  </a:moveTo>
                  <a:cubicBezTo>
                    <a:pt x="5" y="0"/>
                    <a:pt x="3" y="0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5"/>
                    <a:pt x="8" y="3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01">
              <a:extLst>
                <a:ext uri="{FF2B5EF4-FFF2-40B4-BE49-F238E27FC236}">
                  <a16:creationId xmlns:a16="http://schemas.microsoft.com/office/drawing/2014/main" id="{B764560B-D2C2-48D3-8C0A-6FD60EA0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181" y="4914106"/>
              <a:ext cx="26988" cy="23813"/>
            </a:xfrm>
            <a:custGeom>
              <a:avLst/>
              <a:gdLst>
                <a:gd name="T0" fmla="*/ 7 w 8"/>
                <a:gd name="T1" fmla="*/ 1 h 7"/>
                <a:gd name="T2" fmla="*/ 2 w 8"/>
                <a:gd name="T3" fmla="*/ 1 h 7"/>
                <a:gd name="T4" fmla="*/ 1 w 8"/>
                <a:gd name="T5" fmla="*/ 2 h 7"/>
                <a:gd name="T6" fmla="*/ 1 w 8"/>
                <a:gd name="T7" fmla="*/ 6 h 7"/>
                <a:gd name="T8" fmla="*/ 4 w 8"/>
                <a:gd name="T9" fmla="*/ 7 h 7"/>
                <a:gd name="T10" fmla="*/ 6 w 8"/>
                <a:gd name="T11" fmla="*/ 6 h 7"/>
                <a:gd name="T12" fmla="*/ 7 w 8"/>
                <a:gd name="T13" fmla="*/ 6 h 7"/>
                <a:gd name="T14" fmla="*/ 7 w 8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8" y="2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02">
              <a:extLst>
                <a:ext uri="{FF2B5EF4-FFF2-40B4-BE49-F238E27FC236}">
                  <a16:creationId xmlns:a16="http://schemas.microsoft.com/office/drawing/2014/main" id="{125AA6C4-99E5-4FFA-8467-C0A80E0F0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06" y="4718844"/>
              <a:ext cx="28575" cy="26988"/>
            </a:xfrm>
            <a:custGeom>
              <a:avLst/>
              <a:gdLst>
                <a:gd name="T0" fmla="*/ 6 w 8"/>
                <a:gd name="T1" fmla="*/ 2 h 8"/>
                <a:gd name="T2" fmla="*/ 2 w 8"/>
                <a:gd name="T3" fmla="*/ 2 h 8"/>
                <a:gd name="T4" fmla="*/ 1 w 8"/>
                <a:gd name="T5" fmla="*/ 3 h 8"/>
                <a:gd name="T6" fmla="*/ 1 w 8"/>
                <a:gd name="T7" fmla="*/ 7 h 8"/>
                <a:gd name="T8" fmla="*/ 3 w 8"/>
                <a:gd name="T9" fmla="*/ 8 h 8"/>
                <a:gd name="T10" fmla="*/ 6 w 8"/>
                <a:gd name="T11" fmla="*/ 7 h 8"/>
                <a:gd name="T12" fmla="*/ 6 w 8"/>
                <a:gd name="T13" fmla="*/ 6 h 8"/>
                <a:gd name="T14" fmla="*/ 6 w 8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5" y="0"/>
                    <a:pt x="3" y="0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5"/>
                    <a:pt x="8" y="3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03">
              <a:extLst>
                <a:ext uri="{FF2B5EF4-FFF2-40B4-BE49-F238E27FC236}">
                  <a16:creationId xmlns:a16="http://schemas.microsoft.com/office/drawing/2014/main" id="{F07C95F3-0195-4FE6-897A-A12480C56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06" y="4914106"/>
              <a:ext cx="28575" cy="23813"/>
            </a:xfrm>
            <a:custGeom>
              <a:avLst/>
              <a:gdLst>
                <a:gd name="T0" fmla="*/ 6 w 8"/>
                <a:gd name="T1" fmla="*/ 1 h 7"/>
                <a:gd name="T2" fmla="*/ 2 w 8"/>
                <a:gd name="T3" fmla="*/ 1 h 7"/>
                <a:gd name="T4" fmla="*/ 1 w 8"/>
                <a:gd name="T5" fmla="*/ 2 h 7"/>
                <a:gd name="T6" fmla="*/ 1 w 8"/>
                <a:gd name="T7" fmla="*/ 6 h 7"/>
                <a:gd name="T8" fmla="*/ 3 w 8"/>
                <a:gd name="T9" fmla="*/ 7 h 7"/>
                <a:gd name="T10" fmla="*/ 6 w 8"/>
                <a:gd name="T11" fmla="*/ 6 h 7"/>
                <a:gd name="T12" fmla="*/ 6 w 8"/>
                <a:gd name="T13" fmla="*/ 6 h 7"/>
                <a:gd name="T14" fmla="*/ 6 w 8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4"/>
                    <a:pt x="8" y="2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04">
              <a:extLst>
                <a:ext uri="{FF2B5EF4-FFF2-40B4-BE49-F238E27FC236}">
                  <a16:creationId xmlns:a16="http://schemas.microsoft.com/office/drawing/2014/main" id="{9B8878F8-1DAF-4159-B049-F0023151F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0219" y="4990306"/>
              <a:ext cx="23813" cy="2063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0 h 6"/>
                <a:gd name="T4" fmla="*/ 0 w 7"/>
                <a:gd name="T5" fmla="*/ 3 h 6"/>
                <a:gd name="T6" fmla="*/ 3 w 7"/>
                <a:gd name="T7" fmla="*/ 6 h 6"/>
                <a:gd name="T8" fmla="*/ 4 w 7"/>
                <a:gd name="T9" fmla="*/ 6 h 6"/>
                <a:gd name="T10" fmla="*/ 7 w 7"/>
                <a:gd name="T11" fmla="*/ 3 h 6"/>
                <a:gd name="T12" fmla="*/ 4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7" y="5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05">
              <a:extLst>
                <a:ext uri="{FF2B5EF4-FFF2-40B4-BE49-F238E27FC236}">
                  <a16:creationId xmlns:a16="http://schemas.microsoft.com/office/drawing/2014/main" id="{1872F8D4-AE1E-485E-AFE9-A09620581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8319" y="4990306"/>
              <a:ext cx="44450" cy="20638"/>
            </a:xfrm>
            <a:custGeom>
              <a:avLst/>
              <a:gdLst>
                <a:gd name="T0" fmla="*/ 9 w 13"/>
                <a:gd name="T1" fmla="*/ 0 h 6"/>
                <a:gd name="T2" fmla="*/ 4 w 13"/>
                <a:gd name="T3" fmla="*/ 0 h 6"/>
                <a:gd name="T4" fmla="*/ 0 w 13"/>
                <a:gd name="T5" fmla="*/ 3 h 6"/>
                <a:gd name="T6" fmla="*/ 4 w 13"/>
                <a:gd name="T7" fmla="*/ 6 h 6"/>
                <a:gd name="T8" fmla="*/ 9 w 13"/>
                <a:gd name="T9" fmla="*/ 6 h 6"/>
                <a:gd name="T10" fmla="*/ 13 w 13"/>
                <a:gd name="T11" fmla="*/ 3 h 6"/>
                <a:gd name="T12" fmla="*/ 9 w 1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">
                  <a:moveTo>
                    <a:pt x="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3" y="5"/>
                    <a:pt x="13" y="3"/>
                  </a:cubicBezTo>
                  <a:cubicBezTo>
                    <a:pt x="13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Freeform 106">
            <a:extLst>
              <a:ext uri="{FF2B5EF4-FFF2-40B4-BE49-F238E27FC236}">
                <a16:creationId xmlns:a16="http://schemas.microsoft.com/office/drawing/2014/main" id="{A6256DF3-2A00-4149-80B5-CBC2C23C990A}"/>
              </a:ext>
            </a:extLst>
          </p:cNvPr>
          <p:cNvSpPr>
            <a:spLocks noEditPoints="1"/>
          </p:cNvSpPr>
          <p:nvPr/>
        </p:nvSpPr>
        <p:spPr bwMode="auto">
          <a:xfrm>
            <a:off x="7872571" y="5331675"/>
            <a:ext cx="211562" cy="380374"/>
          </a:xfrm>
          <a:custGeom>
            <a:avLst/>
            <a:gdLst>
              <a:gd name="T0" fmla="*/ 3 w 90"/>
              <a:gd name="T1" fmla="*/ 0 h 160"/>
              <a:gd name="T2" fmla="*/ 0 w 90"/>
              <a:gd name="T3" fmla="*/ 157 h 160"/>
              <a:gd name="T4" fmla="*/ 87 w 90"/>
              <a:gd name="T5" fmla="*/ 160 h 160"/>
              <a:gd name="T6" fmla="*/ 90 w 90"/>
              <a:gd name="T7" fmla="*/ 3 h 160"/>
              <a:gd name="T8" fmla="*/ 58 w 90"/>
              <a:gd name="T9" fmla="*/ 154 h 160"/>
              <a:gd name="T10" fmla="*/ 48 w 90"/>
              <a:gd name="T11" fmla="*/ 144 h 160"/>
              <a:gd name="T12" fmla="*/ 42 w 90"/>
              <a:gd name="T13" fmla="*/ 144 h 160"/>
              <a:gd name="T14" fmla="*/ 32 w 90"/>
              <a:gd name="T15" fmla="*/ 154 h 160"/>
              <a:gd name="T16" fmla="*/ 58 w 90"/>
              <a:gd name="T17" fmla="*/ 127 h 160"/>
              <a:gd name="T18" fmla="*/ 83 w 90"/>
              <a:gd name="T19" fmla="*/ 154 h 160"/>
              <a:gd name="T20" fmla="*/ 64 w 90"/>
              <a:gd name="T21" fmla="*/ 124 h 160"/>
              <a:gd name="T22" fmla="*/ 29 w 90"/>
              <a:gd name="T23" fmla="*/ 121 h 160"/>
              <a:gd name="T24" fmla="*/ 25 w 90"/>
              <a:gd name="T25" fmla="*/ 154 h 160"/>
              <a:gd name="T26" fmla="*/ 6 w 90"/>
              <a:gd name="T27" fmla="*/ 44 h 160"/>
              <a:gd name="T28" fmla="*/ 83 w 90"/>
              <a:gd name="T29" fmla="*/ 154 h 160"/>
              <a:gd name="T30" fmla="*/ 20 w 90"/>
              <a:gd name="T31" fmla="*/ 20 h 160"/>
              <a:gd name="T32" fmla="*/ 34 w 90"/>
              <a:gd name="T33" fmla="*/ 37 h 160"/>
              <a:gd name="T34" fmla="*/ 56 w 90"/>
              <a:gd name="T35" fmla="*/ 37 h 160"/>
              <a:gd name="T36" fmla="*/ 69 w 90"/>
              <a:gd name="T37" fmla="*/ 20 h 160"/>
              <a:gd name="T38" fmla="*/ 56 w 90"/>
              <a:gd name="T39" fmla="*/ 37 h 160"/>
              <a:gd name="T40" fmla="*/ 76 w 90"/>
              <a:gd name="T41" fmla="*/ 37 h 160"/>
              <a:gd name="T42" fmla="*/ 72 w 90"/>
              <a:gd name="T43" fmla="*/ 14 h 160"/>
              <a:gd name="T44" fmla="*/ 50 w 90"/>
              <a:gd name="T45" fmla="*/ 17 h 160"/>
              <a:gd name="T46" fmla="*/ 40 w 90"/>
              <a:gd name="T47" fmla="*/ 37 h 160"/>
              <a:gd name="T48" fmla="*/ 37 w 90"/>
              <a:gd name="T49" fmla="*/ 14 h 160"/>
              <a:gd name="T50" fmla="*/ 14 w 90"/>
              <a:gd name="T51" fmla="*/ 17 h 160"/>
              <a:gd name="T52" fmla="*/ 6 w 90"/>
              <a:gd name="T53" fmla="*/ 37 h 160"/>
              <a:gd name="T54" fmla="*/ 6 w 90"/>
              <a:gd name="T55" fmla="*/ 6 h 160"/>
              <a:gd name="T56" fmla="*/ 83 w 90"/>
              <a:gd name="T57" fmla="*/ 37 h 160"/>
              <a:gd name="T58" fmla="*/ 17 w 90"/>
              <a:gd name="T59" fmla="*/ 51 h 160"/>
              <a:gd name="T60" fmla="*/ 14 w 90"/>
              <a:gd name="T61" fmla="*/ 74 h 160"/>
              <a:gd name="T62" fmla="*/ 37 w 90"/>
              <a:gd name="T63" fmla="*/ 77 h 160"/>
              <a:gd name="T64" fmla="*/ 40 w 90"/>
              <a:gd name="T65" fmla="*/ 54 h 160"/>
              <a:gd name="T66" fmla="*/ 34 w 90"/>
              <a:gd name="T67" fmla="*/ 71 h 160"/>
              <a:gd name="T68" fmla="*/ 20 w 90"/>
              <a:gd name="T69" fmla="*/ 57 h 160"/>
              <a:gd name="T70" fmla="*/ 34 w 90"/>
              <a:gd name="T71" fmla="*/ 71 h 160"/>
              <a:gd name="T72" fmla="*/ 53 w 90"/>
              <a:gd name="T73" fmla="*/ 51 h 160"/>
              <a:gd name="T74" fmla="*/ 50 w 90"/>
              <a:gd name="T75" fmla="*/ 74 h 160"/>
              <a:gd name="T76" fmla="*/ 72 w 90"/>
              <a:gd name="T77" fmla="*/ 77 h 160"/>
              <a:gd name="T78" fmla="*/ 76 w 90"/>
              <a:gd name="T79" fmla="*/ 54 h 160"/>
              <a:gd name="T80" fmla="*/ 69 w 90"/>
              <a:gd name="T81" fmla="*/ 71 h 160"/>
              <a:gd name="T82" fmla="*/ 56 w 90"/>
              <a:gd name="T83" fmla="*/ 57 h 160"/>
              <a:gd name="T84" fmla="*/ 69 w 90"/>
              <a:gd name="T85" fmla="*/ 71 h 160"/>
              <a:gd name="T86" fmla="*/ 17 w 90"/>
              <a:gd name="T87" fmla="*/ 86 h 160"/>
              <a:gd name="T88" fmla="*/ 14 w 90"/>
              <a:gd name="T89" fmla="*/ 109 h 160"/>
              <a:gd name="T90" fmla="*/ 37 w 90"/>
              <a:gd name="T91" fmla="*/ 113 h 160"/>
              <a:gd name="T92" fmla="*/ 40 w 90"/>
              <a:gd name="T93" fmla="*/ 90 h 160"/>
              <a:gd name="T94" fmla="*/ 34 w 90"/>
              <a:gd name="T95" fmla="*/ 106 h 160"/>
              <a:gd name="T96" fmla="*/ 20 w 90"/>
              <a:gd name="T97" fmla="*/ 93 h 160"/>
              <a:gd name="T98" fmla="*/ 34 w 90"/>
              <a:gd name="T99" fmla="*/ 106 h 160"/>
              <a:gd name="T100" fmla="*/ 53 w 90"/>
              <a:gd name="T101" fmla="*/ 86 h 160"/>
              <a:gd name="T102" fmla="*/ 50 w 90"/>
              <a:gd name="T103" fmla="*/ 109 h 160"/>
              <a:gd name="T104" fmla="*/ 72 w 90"/>
              <a:gd name="T105" fmla="*/ 113 h 160"/>
              <a:gd name="T106" fmla="*/ 76 w 90"/>
              <a:gd name="T107" fmla="*/ 90 h 160"/>
              <a:gd name="T108" fmla="*/ 69 w 90"/>
              <a:gd name="T109" fmla="*/ 106 h 160"/>
              <a:gd name="T110" fmla="*/ 56 w 90"/>
              <a:gd name="T111" fmla="*/ 93 h 160"/>
              <a:gd name="T112" fmla="*/ 69 w 90"/>
              <a:gd name="T113" fmla="*/ 106 h 160"/>
              <a:gd name="T114" fmla="*/ 42 w 90"/>
              <a:gd name="T115" fmla="*/ 134 h 160"/>
              <a:gd name="T116" fmla="*/ 45 w 90"/>
              <a:gd name="T117" fmla="*/ 137 h 160"/>
              <a:gd name="T118" fmla="*/ 48 w 90"/>
              <a:gd name="T119" fmla="*/ 13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" h="160">
                <a:moveTo>
                  <a:pt x="8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8" y="160"/>
                  <a:pt x="90" y="159"/>
                  <a:pt x="90" y="157"/>
                </a:cubicBezTo>
                <a:cubicBezTo>
                  <a:pt x="90" y="3"/>
                  <a:pt x="90" y="3"/>
                  <a:pt x="90" y="3"/>
                </a:cubicBezTo>
                <a:cubicBezTo>
                  <a:pt x="90" y="1"/>
                  <a:pt x="88" y="0"/>
                  <a:pt x="87" y="0"/>
                </a:cubicBezTo>
                <a:close/>
                <a:moveTo>
                  <a:pt x="58" y="154"/>
                </a:moveTo>
                <a:cubicBezTo>
                  <a:pt x="48" y="154"/>
                  <a:pt x="48" y="154"/>
                  <a:pt x="48" y="15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8" y="142"/>
                  <a:pt x="47" y="141"/>
                  <a:pt x="45" y="141"/>
                </a:cubicBezTo>
                <a:cubicBezTo>
                  <a:pt x="43" y="141"/>
                  <a:pt x="42" y="142"/>
                  <a:pt x="42" y="14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2" y="127"/>
                  <a:pt x="32" y="127"/>
                  <a:pt x="32" y="127"/>
                </a:cubicBezTo>
                <a:cubicBezTo>
                  <a:pt x="58" y="127"/>
                  <a:pt x="58" y="127"/>
                  <a:pt x="58" y="127"/>
                </a:cubicBezTo>
                <a:lnTo>
                  <a:pt x="58" y="154"/>
                </a:lnTo>
                <a:close/>
                <a:moveTo>
                  <a:pt x="83" y="154"/>
                </a:moveTo>
                <a:cubicBezTo>
                  <a:pt x="64" y="154"/>
                  <a:pt x="64" y="154"/>
                  <a:pt x="64" y="154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4" y="122"/>
                  <a:pt x="63" y="121"/>
                  <a:pt x="61" y="121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27" y="121"/>
                  <a:pt x="25" y="122"/>
                  <a:pt x="25" y="124"/>
                </a:cubicBezTo>
                <a:cubicBezTo>
                  <a:pt x="25" y="154"/>
                  <a:pt x="25" y="154"/>
                  <a:pt x="25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44"/>
                  <a:pt x="6" y="44"/>
                  <a:pt x="6" y="44"/>
                </a:cubicBezTo>
                <a:cubicBezTo>
                  <a:pt x="83" y="44"/>
                  <a:pt x="83" y="44"/>
                  <a:pt x="83" y="44"/>
                </a:cubicBezTo>
                <a:lnTo>
                  <a:pt x="83" y="154"/>
                </a:lnTo>
                <a:close/>
                <a:moveTo>
                  <a:pt x="20" y="37"/>
                </a:moveTo>
                <a:cubicBezTo>
                  <a:pt x="20" y="20"/>
                  <a:pt x="20" y="20"/>
                  <a:pt x="20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37"/>
                  <a:pt x="34" y="37"/>
                  <a:pt x="34" y="37"/>
                </a:cubicBezTo>
                <a:lnTo>
                  <a:pt x="20" y="37"/>
                </a:lnTo>
                <a:close/>
                <a:moveTo>
                  <a:pt x="56" y="37"/>
                </a:moveTo>
                <a:cubicBezTo>
                  <a:pt x="56" y="20"/>
                  <a:pt x="56" y="20"/>
                  <a:pt x="56" y="20"/>
                </a:cubicBezTo>
                <a:cubicBezTo>
                  <a:pt x="69" y="20"/>
                  <a:pt x="69" y="20"/>
                  <a:pt x="69" y="20"/>
                </a:cubicBezTo>
                <a:cubicBezTo>
                  <a:pt x="69" y="37"/>
                  <a:pt x="69" y="37"/>
                  <a:pt x="69" y="37"/>
                </a:cubicBezTo>
                <a:lnTo>
                  <a:pt x="56" y="37"/>
                </a:lnTo>
                <a:close/>
                <a:moveTo>
                  <a:pt x="83" y="37"/>
                </a:moveTo>
                <a:cubicBezTo>
                  <a:pt x="76" y="37"/>
                  <a:pt x="76" y="37"/>
                  <a:pt x="76" y="37"/>
                </a:cubicBezTo>
                <a:cubicBezTo>
                  <a:pt x="76" y="17"/>
                  <a:pt x="76" y="17"/>
                  <a:pt x="76" y="17"/>
                </a:cubicBezTo>
                <a:cubicBezTo>
                  <a:pt x="76" y="15"/>
                  <a:pt x="74" y="14"/>
                  <a:pt x="72" y="14"/>
                </a:cubicBezTo>
                <a:cubicBezTo>
                  <a:pt x="53" y="14"/>
                  <a:pt x="53" y="14"/>
                  <a:pt x="53" y="14"/>
                </a:cubicBezTo>
                <a:cubicBezTo>
                  <a:pt x="51" y="14"/>
                  <a:pt x="50" y="15"/>
                  <a:pt x="50" y="17"/>
                </a:cubicBezTo>
                <a:cubicBezTo>
                  <a:pt x="50" y="37"/>
                  <a:pt x="50" y="37"/>
                  <a:pt x="50" y="37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5" y="14"/>
                  <a:pt x="14" y="15"/>
                  <a:pt x="14" y="17"/>
                </a:cubicBezTo>
                <a:cubicBezTo>
                  <a:pt x="14" y="37"/>
                  <a:pt x="14" y="37"/>
                  <a:pt x="14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37"/>
                  <a:pt x="83" y="37"/>
                  <a:pt x="83" y="37"/>
                </a:cubicBezTo>
                <a:close/>
                <a:moveTo>
                  <a:pt x="37" y="51"/>
                </a:moveTo>
                <a:cubicBezTo>
                  <a:pt x="17" y="51"/>
                  <a:pt x="17" y="51"/>
                  <a:pt x="17" y="51"/>
                </a:cubicBezTo>
                <a:cubicBezTo>
                  <a:pt x="15" y="51"/>
                  <a:pt x="14" y="52"/>
                  <a:pt x="14" y="54"/>
                </a:cubicBezTo>
                <a:cubicBezTo>
                  <a:pt x="14" y="74"/>
                  <a:pt x="14" y="74"/>
                  <a:pt x="14" y="74"/>
                </a:cubicBezTo>
                <a:cubicBezTo>
                  <a:pt x="14" y="76"/>
                  <a:pt x="15" y="77"/>
                  <a:pt x="17" y="77"/>
                </a:cubicBezTo>
                <a:cubicBezTo>
                  <a:pt x="37" y="77"/>
                  <a:pt x="37" y="77"/>
                  <a:pt x="37" y="77"/>
                </a:cubicBezTo>
                <a:cubicBezTo>
                  <a:pt x="39" y="77"/>
                  <a:pt x="40" y="76"/>
                  <a:pt x="40" y="74"/>
                </a:cubicBezTo>
                <a:cubicBezTo>
                  <a:pt x="40" y="54"/>
                  <a:pt x="40" y="54"/>
                  <a:pt x="40" y="54"/>
                </a:cubicBezTo>
                <a:cubicBezTo>
                  <a:pt x="40" y="52"/>
                  <a:pt x="39" y="51"/>
                  <a:pt x="37" y="51"/>
                </a:cubicBezTo>
                <a:close/>
                <a:moveTo>
                  <a:pt x="34" y="71"/>
                </a:moveTo>
                <a:cubicBezTo>
                  <a:pt x="20" y="71"/>
                  <a:pt x="20" y="71"/>
                  <a:pt x="20" y="71"/>
                </a:cubicBezTo>
                <a:cubicBezTo>
                  <a:pt x="20" y="57"/>
                  <a:pt x="20" y="57"/>
                  <a:pt x="20" y="57"/>
                </a:cubicBezTo>
                <a:cubicBezTo>
                  <a:pt x="34" y="57"/>
                  <a:pt x="34" y="57"/>
                  <a:pt x="34" y="57"/>
                </a:cubicBezTo>
                <a:lnTo>
                  <a:pt x="34" y="71"/>
                </a:lnTo>
                <a:close/>
                <a:moveTo>
                  <a:pt x="72" y="51"/>
                </a:moveTo>
                <a:cubicBezTo>
                  <a:pt x="53" y="51"/>
                  <a:pt x="53" y="51"/>
                  <a:pt x="53" y="51"/>
                </a:cubicBezTo>
                <a:cubicBezTo>
                  <a:pt x="51" y="51"/>
                  <a:pt x="50" y="52"/>
                  <a:pt x="50" y="54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6"/>
                  <a:pt x="51" y="77"/>
                  <a:pt x="53" y="77"/>
                </a:cubicBezTo>
                <a:cubicBezTo>
                  <a:pt x="72" y="77"/>
                  <a:pt x="72" y="77"/>
                  <a:pt x="72" y="77"/>
                </a:cubicBezTo>
                <a:cubicBezTo>
                  <a:pt x="74" y="77"/>
                  <a:pt x="76" y="76"/>
                  <a:pt x="76" y="74"/>
                </a:cubicBezTo>
                <a:cubicBezTo>
                  <a:pt x="76" y="54"/>
                  <a:pt x="76" y="54"/>
                  <a:pt x="76" y="54"/>
                </a:cubicBezTo>
                <a:cubicBezTo>
                  <a:pt x="76" y="52"/>
                  <a:pt x="74" y="51"/>
                  <a:pt x="72" y="51"/>
                </a:cubicBezTo>
                <a:close/>
                <a:moveTo>
                  <a:pt x="69" y="71"/>
                </a:moveTo>
                <a:cubicBezTo>
                  <a:pt x="56" y="71"/>
                  <a:pt x="56" y="71"/>
                  <a:pt x="56" y="71"/>
                </a:cubicBezTo>
                <a:cubicBezTo>
                  <a:pt x="56" y="57"/>
                  <a:pt x="56" y="57"/>
                  <a:pt x="56" y="57"/>
                </a:cubicBezTo>
                <a:cubicBezTo>
                  <a:pt x="69" y="57"/>
                  <a:pt x="69" y="57"/>
                  <a:pt x="69" y="57"/>
                </a:cubicBezTo>
                <a:lnTo>
                  <a:pt x="69" y="71"/>
                </a:lnTo>
                <a:close/>
                <a:moveTo>
                  <a:pt x="37" y="86"/>
                </a:moveTo>
                <a:cubicBezTo>
                  <a:pt x="17" y="86"/>
                  <a:pt x="17" y="86"/>
                  <a:pt x="17" y="86"/>
                </a:cubicBezTo>
                <a:cubicBezTo>
                  <a:pt x="15" y="86"/>
                  <a:pt x="14" y="88"/>
                  <a:pt x="14" y="90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14" y="111"/>
                  <a:pt x="15" y="113"/>
                  <a:pt x="17" y="113"/>
                </a:cubicBezTo>
                <a:cubicBezTo>
                  <a:pt x="37" y="113"/>
                  <a:pt x="37" y="113"/>
                  <a:pt x="37" y="113"/>
                </a:cubicBezTo>
                <a:cubicBezTo>
                  <a:pt x="39" y="113"/>
                  <a:pt x="40" y="111"/>
                  <a:pt x="40" y="109"/>
                </a:cubicBezTo>
                <a:cubicBezTo>
                  <a:pt x="40" y="90"/>
                  <a:pt x="40" y="90"/>
                  <a:pt x="40" y="90"/>
                </a:cubicBezTo>
                <a:cubicBezTo>
                  <a:pt x="40" y="88"/>
                  <a:pt x="39" y="86"/>
                  <a:pt x="37" y="86"/>
                </a:cubicBezTo>
                <a:close/>
                <a:moveTo>
                  <a:pt x="34" y="106"/>
                </a:moveTo>
                <a:cubicBezTo>
                  <a:pt x="20" y="106"/>
                  <a:pt x="20" y="106"/>
                  <a:pt x="20" y="106"/>
                </a:cubicBezTo>
                <a:cubicBezTo>
                  <a:pt x="20" y="93"/>
                  <a:pt x="20" y="93"/>
                  <a:pt x="20" y="93"/>
                </a:cubicBezTo>
                <a:cubicBezTo>
                  <a:pt x="34" y="93"/>
                  <a:pt x="34" y="93"/>
                  <a:pt x="34" y="93"/>
                </a:cubicBezTo>
                <a:lnTo>
                  <a:pt x="34" y="106"/>
                </a:lnTo>
                <a:close/>
                <a:moveTo>
                  <a:pt x="72" y="86"/>
                </a:moveTo>
                <a:cubicBezTo>
                  <a:pt x="53" y="86"/>
                  <a:pt x="53" y="86"/>
                  <a:pt x="53" y="86"/>
                </a:cubicBezTo>
                <a:cubicBezTo>
                  <a:pt x="51" y="86"/>
                  <a:pt x="50" y="88"/>
                  <a:pt x="50" y="90"/>
                </a:cubicBezTo>
                <a:cubicBezTo>
                  <a:pt x="50" y="109"/>
                  <a:pt x="50" y="109"/>
                  <a:pt x="50" y="109"/>
                </a:cubicBezTo>
                <a:cubicBezTo>
                  <a:pt x="50" y="111"/>
                  <a:pt x="51" y="113"/>
                  <a:pt x="53" y="113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74" y="113"/>
                  <a:pt x="76" y="111"/>
                  <a:pt x="76" y="109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88"/>
                  <a:pt x="74" y="86"/>
                  <a:pt x="72" y="86"/>
                </a:cubicBezTo>
                <a:close/>
                <a:moveTo>
                  <a:pt x="69" y="106"/>
                </a:moveTo>
                <a:cubicBezTo>
                  <a:pt x="56" y="106"/>
                  <a:pt x="56" y="106"/>
                  <a:pt x="56" y="106"/>
                </a:cubicBezTo>
                <a:cubicBezTo>
                  <a:pt x="56" y="93"/>
                  <a:pt x="56" y="93"/>
                  <a:pt x="56" y="93"/>
                </a:cubicBezTo>
                <a:cubicBezTo>
                  <a:pt x="69" y="93"/>
                  <a:pt x="69" y="93"/>
                  <a:pt x="69" y="93"/>
                </a:cubicBezTo>
                <a:lnTo>
                  <a:pt x="69" y="106"/>
                </a:lnTo>
                <a:close/>
                <a:moveTo>
                  <a:pt x="45" y="131"/>
                </a:moveTo>
                <a:cubicBezTo>
                  <a:pt x="43" y="131"/>
                  <a:pt x="42" y="132"/>
                  <a:pt x="42" y="134"/>
                </a:cubicBezTo>
                <a:cubicBezTo>
                  <a:pt x="42" y="134"/>
                  <a:pt x="42" y="134"/>
                  <a:pt x="42" y="134"/>
                </a:cubicBezTo>
                <a:cubicBezTo>
                  <a:pt x="42" y="136"/>
                  <a:pt x="43" y="137"/>
                  <a:pt x="45" y="137"/>
                </a:cubicBezTo>
                <a:cubicBezTo>
                  <a:pt x="47" y="137"/>
                  <a:pt x="48" y="136"/>
                  <a:pt x="48" y="134"/>
                </a:cubicBezTo>
                <a:cubicBezTo>
                  <a:pt x="48" y="134"/>
                  <a:pt x="48" y="134"/>
                  <a:pt x="48" y="134"/>
                </a:cubicBezTo>
                <a:cubicBezTo>
                  <a:pt x="48" y="132"/>
                  <a:pt x="47" y="131"/>
                  <a:pt x="45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115">
            <a:extLst>
              <a:ext uri="{FF2B5EF4-FFF2-40B4-BE49-F238E27FC236}">
                <a16:creationId xmlns:a16="http://schemas.microsoft.com/office/drawing/2014/main" id="{CF6581F1-8ADB-4DF6-A1C5-4A17758979EC}"/>
              </a:ext>
            </a:extLst>
          </p:cNvPr>
          <p:cNvSpPr>
            <a:spLocks noEditPoints="1"/>
          </p:cNvSpPr>
          <p:nvPr/>
        </p:nvSpPr>
        <p:spPr bwMode="auto">
          <a:xfrm>
            <a:off x="8792502" y="1327765"/>
            <a:ext cx="342002" cy="380366"/>
          </a:xfrm>
          <a:custGeom>
            <a:avLst/>
            <a:gdLst>
              <a:gd name="T0" fmla="*/ 110 w 145"/>
              <a:gd name="T1" fmla="*/ 78 h 160"/>
              <a:gd name="T2" fmla="*/ 109 w 145"/>
              <a:gd name="T3" fmla="*/ 54 h 160"/>
              <a:gd name="T4" fmla="*/ 58 w 145"/>
              <a:gd name="T5" fmla="*/ 1 h 160"/>
              <a:gd name="T6" fmla="*/ 55 w 145"/>
              <a:gd name="T7" fmla="*/ 0 h 160"/>
              <a:gd name="T8" fmla="*/ 32 w 145"/>
              <a:gd name="T9" fmla="*/ 23 h 160"/>
              <a:gd name="T10" fmla="*/ 29 w 145"/>
              <a:gd name="T11" fmla="*/ 8 h 160"/>
              <a:gd name="T12" fmla="*/ 25 w 145"/>
              <a:gd name="T13" fmla="*/ 29 h 160"/>
              <a:gd name="T14" fmla="*/ 1 w 145"/>
              <a:gd name="T15" fmla="*/ 54 h 160"/>
              <a:gd name="T16" fmla="*/ 0 w 145"/>
              <a:gd name="T17" fmla="*/ 157 h 160"/>
              <a:gd name="T18" fmla="*/ 107 w 145"/>
              <a:gd name="T19" fmla="*/ 160 h 160"/>
              <a:gd name="T20" fmla="*/ 110 w 145"/>
              <a:gd name="T21" fmla="*/ 118 h 160"/>
              <a:gd name="T22" fmla="*/ 118 w 145"/>
              <a:gd name="T23" fmla="*/ 157 h 160"/>
              <a:gd name="T24" fmla="*/ 125 w 145"/>
              <a:gd name="T25" fmla="*/ 157 h 160"/>
              <a:gd name="T26" fmla="*/ 145 w 145"/>
              <a:gd name="T27" fmla="*/ 98 h 160"/>
              <a:gd name="T28" fmla="*/ 55 w 145"/>
              <a:gd name="T29" fmla="*/ 8 h 160"/>
              <a:gd name="T30" fmla="*/ 11 w 145"/>
              <a:gd name="T31" fmla="*/ 53 h 160"/>
              <a:gd name="T32" fmla="*/ 71 w 145"/>
              <a:gd name="T33" fmla="*/ 154 h 160"/>
              <a:gd name="T34" fmla="*/ 39 w 145"/>
              <a:gd name="T35" fmla="*/ 104 h 160"/>
              <a:gd name="T36" fmla="*/ 71 w 145"/>
              <a:gd name="T37" fmla="*/ 154 h 160"/>
              <a:gd name="T38" fmla="*/ 99 w 145"/>
              <a:gd name="T39" fmla="*/ 98 h 160"/>
              <a:gd name="T40" fmla="*/ 104 w 145"/>
              <a:gd name="T41" fmla="*/ 154 h 160"/>
              <a:gd name="T42" fmla="*/ 77 w 145"/>
              <a:gd name="T43" fmla="*/ 101 h 160"/>
              <a:gd name="T44" fmla="*/ 36 w 145"/>
              <a:gd name="T45" fmla="*/ 98 h 160"/>
              <a:gd name="T46" fmla="*/ 33 w 145"/>
              <a:gd name="T47" fmla="*/ 154 h 160"/>
              <a:gd name="T48" fmla="*/ 6 w 145"/>
              <a:gd name="T49" fmla="*/ 59 h 160"/>
              <a:gd name="T50" fmla="*/ 104 w 145"/>
              <a:gd name="T51" fmla="*/ 83 h 160"/>
              <a:gd name="T52" fmla="*/ 105 w 145"/>
              <a:gd name="T53" fmla="*/ 98 h 160"/>
              <a:gd name="T54" fmla="*/ 138 w 145"/>
              <a:gd name="T55" fmla="*/ 98 h 160"/>
              <a:gd name="T56" fmla="*/ 14 w 145"/>
              <a:gd name="T57" fmla="*/ 105 h 160"/>
              <a:gd name="T58" fmla="*/ 10 w 145"/>
              <a:gd name="T59" fmla="*/ 112 h 160"/>
              <a:gd name="T60" fmla="*/ 17 w 145"/>
              <a:gd name="T61" fmla="*/ 112 h 160"/>
              <a:gd name="T62" fmla="*/ 14 w 145"/>
              <a:gd name="T63" fmla="*/ 105 h 160"/>
              <a:gd name="T64" fmla="*/ 10 w 145"/>
              <a:gd name="T65" fmla="*/ 123 h 160"/>
              <a:gd name="T66" fmla="*/ 14 w 145"/>
              <a:gd name="T67" fmla="*/ 150 h 160"/>
              <a:gd name="T68" fmla="*/ 17 w 145"/>
              <a:gd name="T69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5" h="160">
                <a:moveTo>
                  <a:pt x="122" y="75"/>
                </a:moveTo>
                <a:cubicBezTo>
                  <a:pt x="117" y="75"/>
                  <a:pt x="114" y="76"/>
                  <a:pt x="110" y="78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0" y="55"/>
                  <a:pt x="110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58" y="1"/>
                  <a:pt x="58" y="1"/>
                  <a:pt x="58" y="1"/>
                </a:cubicBezTo>
                <a:cubicBezTo>
                  <a:pt x="57" y="0"/>
                  <a:pt x="56" y="0"/>
                  <a:pt x="5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4" y="0"/>
                  <a:pt x="53" y="1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0" y="8"/>
                  <a:pt x="29" y="8"/>
                </a:cubicBezTo>
                <a:cubicBezTo>
                  <a:pt x="27" y="8"/>
                  <a:pt x="25" y="10"/>
                  <a:pt x="25" y="12"/>
                </a:cubicBezTo>
                <a:cubicBezTo>
                  <a:pt x="25" y="29"/>
                  <a:pt x="25" y="29"/>
                  <a:pt x="25" y="29"/>
                </a:cubicBezTo>
                <a:cubicBezTo>
                  <a:pt x="1" y="54"/>
                  <a:pt x="1" y="54"/>
                  <a:pt x="1" y="54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4"/>
                  <a:pt x="0" y="55"/>
                  <a:pt x="0" y="56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9" y="160"/>
                  <a:pt x="110" y="159"/>
                  <a:pt x="110" y="157"/>
                </a:cubicBezTo>
                <a:cubicBezTo>
                  <a:pt x="110" y="118"/>
                  <a:pt x="110" y="118"/>
                  <a:pt x="110" y="118"/>
                </a:cubicBezTo>
                <a:cubicBezTo>
                  <a:pt x="113" y="119"/>
                  <a:pt x="115" y="120"/>
                  <a:pt x="118" y="121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9"/>
                  <a:pt x="120" y="160"/>
                  <a:pt x="122" y="160"/>
                </a:cubicBezTo>
                <a:cubicBezTo>
                  <a:pt x="123" y="160"/>
                  <a:pt x="125" y="159"/>
                  <a:pt x="125" y="157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36" y="119"/>
                  <a:pt x="145" y="110"/>
                  <a:pt x="145" y="98"/>
                </a:cubicBezTo>
                <a:cubicBezTo>
                  <a:pt x="145" y="85"/>
                  <a:pt x="134" y="75"/>
                  <a:pt x="122" y="75"/>
                </a:cubicBezTo>
                <a:close/>
                <a:moveTo>
                  <a:pt x="55" y="8"/>
                </a:moveTo>
                <a:cubicBezTo>
                  <a:pt x="99" y="53"/>
                  <a:pt x="99" y="53"/>
                  <a:pt x="99" y="53"/>
                </a:cubicBezTo>
                <a:cubicBezTo>
                  <a:pt x="11" y="53"/>
                  <a:pt x="11" y="53"/>
                  <a:pt x="11" y="53"/>
                </a:cubicBezTo>
                <a:lnTo>
                  <a:pt x="55" y="8"/>
                </a:lnTo>
                <a:close/>
                <a:moveTo>
                  <a:pt x="71" y="154"/>
                </a:moveTo>
                <a:cubicBezTo>
                  <a:pt x="39" y="154"/>
                  <a:pt x="39" y="154"/>
                  <a:pt x="39" y="15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71" y="104"/>
                  <a:pt x="71" y="104"/>
                  <a:pt x="71" y="104"/>
                </a:cubicBezTo>
                <a:lnTo>
                  <a:pt x="71" y="154"/>
                </a:lnTo>
                <a:close/>
                <a:moveTo>
                  <a:pt x="104" y="83"/>
                </a:moveTo>
                <a:cubicBezTo>
                  <a:pt x="101" y="87"/>
                  <a:pt x="99" y="92"/>
                  <a:pt x="99" y="98"/>
                </a:cubicBezTo>
                <a:cubicBezTo>
                  <a:pt x="99" y="104"/>
                  <a:pt x="101" y="109"/>
                  <a:pt x="104" y="113"/>
                </a:cubicBezTo>
                <a:cubicBezTo>
                  <a:pt x="104" y="154"/>
                  <a:pt x="104" y="154"/>
                  <a:pt x="104" y="154"/>
                </a:cubicBezTo>
                <a:cubicBezTo>
                  <a:pt x="77" y="154"/>
                  <a:pt x="77" y="154"/>
                  <a:pt x="77" y="154"/>
                </a:cubicBezTo>
                <a:cubicBezTo>
                  <a:pt x="77" y="101"/>
                  <a:pt x="77" y="101"/>
                  <a:pt x="77" y="101"/>
                </a:cubicBezTo>
                <a:cubicBezTo>
                  <a:pt x="77" y="99"/>
                  <a:pt x="76" y="98"/>
                  <a:pt x="74" y="98"/>
                </a:cubicBezTo>
                <a:cubicBezTo>
                  <a:pt x="36" y="98"/>
                  <a:pt x="36" y="98"/>
                  <a:pt x="36" y="98"/>
                </a:cubicBezTo>
                <a:cubicBezTo>
                  <a:pt x="34" y="98"/>
                  <a:pt x="33" y="99"/>
                  <a:pt x="33" y="101"/>
                </a:cubicBezTo>
                <a:cubicBezTo>
                  <a:pt x="33" y="154"/>
                  <a:pt x="33" y="154"/>
                  <a:pt x="33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59"/>
                  <a:pt x="6" y="59"/>
                  <a:pt x="6" y="59"/>
                </a:cubicBezTo>
                <a:cubicBezTo>
                  <a:pt x="104" y="59"/>
                  <a:pt x="104" y="59"/>
                  <a:pt x="104" y="59"/>
                </a:cubicBezTo>
                <a:lnTo>
                  <a:pt x="104" y="83"/>
                </a:lnTo>
                <a:close/>
                <a:moveTo>
                  <a:pt x="122" y="115"/>
                </a:moveTo>
                <a:cubicBezTo>
                  <a:pt x="112" y="115"/>
                  <a:pt x="105" y="107"/>
                  <a:pt x="105" y="98"/>
                </a:cubicBezTo>
                <a:cubicBezTo>
                  <a:pt x="105" y="89"/>
                  <a:pt x="112" y="81"/>
                  <a:pt x="122" y="81"/>
                </a:cubicBezTo>
                <a:cubicBezTo>
                  <a:pt x="131" y="81"/>
                  <a:pt x="138" y="89"/>
                  <a:pt x="138" y="98"/>
                </a:cubicBezTo>
                <a:cubicBezTo>
                  <a:pt x="138" y="107"/>
                  <a:pt x="131" y="115"/>
                  <a:pt x="122" y="115"/>
                </a:cubicBezTo>
                <a:close/>
                <a:moveTo>
                  <a:pt x="14" y="105"/>
                </a:moveTo>
                <a:cubicBezTo>
                  <a:pt x="12" y="105"/>
                  <a:pt x="10" y="107"/>
                  <a:pt x="10" y="109"/>
                </a:cubicBezTo>
                <a:cubicBezTo>
                  <a:pt x="10" y="112"/>
                  <a:pt x="10" y="112"/>
                  <a:pt x="10" y="112"/>
                </a:cubicBezTo>
                <a:cubicBezTo>
                  <a:pt x="10" y="113"/>
                  <a:pt x="12" y="115"/>
                  <a:pt x="14" y="115"/>
                </a:cubicBezTo>
                <a:cubicBezTo>
                  <a:pt x="15" y="115"/>
                  <a:pt x="17" y="113"/>
                  <a:pt x="17" y="112"/>
                </a:cubicBezTo>
                <a:cubicBezTo>
                  <a:pt x="17" y="109"/>
                  <a:pt x="17" y="109"/>
                  <a:pt x="17" y="109"/>
                </a:cubicBezTo>
                <a:cubicBezTo>
                  <a:pt x="17" y="107"/>
                  <a:pt x="15" y="105"/>
                  <a:pt x="14" y="105"/>
                </a:cubicBezTo>
                <a:close/>
                <a:moveTo>
                  <a:pt x="14" y="120"/>
                </a:moveTo>
                <a:cubicBezTo>
                  <a:pt x="12" y="120"/>
                  <a:pt x="10" y="122"/>
                  <a:pt x="10" y="123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9"/>
                  <a:pt x="12" y="150"/>
                  <a:pt x="14" y="150"/>
                </a:cubicBezTo>
                <a:cubicBezTo>
                  <a:pt x="15" y="150"/>
                  <a:pt x="17" y="149"/>
                  <a:pt x="17" y="147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2"/>
                  <a:pt x="15" y="120"/>
                  <a:pt x="14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116">
            <a:extLst>
              <a:ext uri="{FF2B5EF4-FFF2-40B4-BE49-F238E27FC236}">
                <a16:creationId xmlns:a16="http://schemas.microsoft.com/office/drawing/2014/main" id="{27ECC5AF-CAA5-4994-9A33-8117BB08A62D}"/>
              </a:ext>
            </a:extLst>
          </p:cNvPr>
          <p:cNvSpPr>
            <a:spLocks noEditPoints="1"/>
          </p:cNvSpPr>
          <p:nvPr/>
        </p:nvSpPr>
        <p:spPr bwMode="auto">
          <a:xfrm>
            <a:off x="8788012" y="3357545"/>
            <a:ext cx="377084" cy="346388"/>
          </a:xfrm>
          <a:custGeom>
            <a:avLst/>
            <a:gdLst>
              <a:gd name="T0" fmla="*/ 11 w 160"/>
              <a:gd name="T1" fmla="*/ 102 h 146"/>
              <a:gd name="T2" fmla="*/ 14 w 160"/>
              <a:gd name="T3" fmla="*/ 106 h 146"/>
              <a:gd name="T4" fmla="*/ 18 w 160"/>
              <a:gd name="T5" fmla="*/ 102 h 146"/>
              <a:gd name="T6" fmla="*/ 14 w 160"/>
              <a:gd name="T7" fmla="*/ 109 h 146"/>
              <a:gd name="T8" fmla="*/ 11 w 160"/>
              <a:gd name="T9" fmla="*/ 133 h 146"/>
              <a:gd name="T10" fmla="*/ 18 w 160"/>
              <a:gd name="T11" fmla="*/ 133 h 146"/>
              <a:gd name="T12" fmla="*/ 14 w 160"/>
              <a:gd name="T13" fmla="*/ 109 h 146"/>
              <a:gd name="T14" fmla="*/ 155 w 160"/>
              <a:gd name="T15" fmla="*/ 90 h 146"/>
              <a:gd name="T16" fmla="*/ 133 w 160"/>
              <a:gd name="T17" fmla="*/ 83 h 146"/>
              <a:gd name="T18" fmla="*/ 132 w 160"/>
              <a:gd name="T19" fmla="*/ 44 h 146"/>
              <a:gd name="T20" fmla="*/ 132 w 160"/>
              <a:gd name="T21" fmla="*/ 44 h 146"/>
              <a:gd name="T22" fmla="*/ 110 w 160"/>
              <a:gd name="T23" fmla="*/ 2 h 146"/>
              <a:gd name="T24" fmla="*/ 26 w 160"/>
              <a:gd name="T25" fmla="*/ 0 h 146"/>
              <a:gd name="T26" fmla="*/ 0 w 160"/>
              <a:gd name="T27" fmla="*/ 44 h 146"/>
              <a:gd name="T28" fmla="*/ 0 w 160"/>
              <a:gd name="T29" fmla="*/ 143 h 146"/>
              <a:gd name="T30" fmla="*/ 129 w 160"/>
              <a:gd name="T31" fmla="*/ 146 h 146"/>
              <a:gd name="T32" fmla="*/ 131 w 160"/>
              <a:gd name="T33" fmla="*/ 146 h 146"/>
              <a:gd name="T34" fmla="*/ 160 w 160"/>
              <a:gd name="T35" fmla="*/ 102 h 146"/>
              <a:gd name="T36" fmla="*/ 28 w 160"/>
              <a:gd name="T37" fmla="*/ 6 h 146"/>
              <a:gd name="T38" fmla="*/ 124 w 160"/>
              <a:gd name="T39" fmla="*/ 42 h 146"/>
              <a:gd name="T40" fmla="*/ 28 w 160"/>
              <a:gd name="T41" fmla="*/ 6 h 146"/>
              <a:gd name="T42" fmla="*/ 52 w 160"/>
              <a:gd name="T43" fmla="*/ 140 h 146"/>
              <a:gd name="T44" fmla="*/ 80 w 160"/>
              <a:gd name="T45" fmla="*/ 96 h 146"/>
              <a:gd name="T46" fmla="*/ 87 w 160"/>
              <a:gd name="T47" fmla="*/ 140 h 146"/>
              <a:gd name="T48" fmla="*/ 84 w 160"/>
              <a:gd name="T49" fmla="*/ 90 h 146"/>
              <a:gd name="T50" fmla="*/ 46 w 160"/>
              <a:gd name="T51" fmla="*/ 93 h 146"/>
              <a:gd name="T52" fmla="*/ 6 w 160"/>
              <a:gd name="T53" fmla="*/ 140 h 146"/>
              <a:gd name="T54" fmla="*/ 126 w 160"/>
              <a:gd name="T55" fmla="*/ 48 h 146"/>
              <a:gd name="T56" fmla="*/ 124 w 160"/>
              <a:gd name="T57" fmla="*/ 85 h 146"/>
              <a:gd name="T58" fmla="*/ 101 w 160"/>
              <a:gd name="T59" fmla="*/ 92 h 146"/>
              <a:gd name="T60" fmla="*/ 114 w 160"/>
              <a:gd name="T61" fmla="*/ 134 h 146"/>
              <a:gd name="T62" fmla="*/ 87 w 160"/>
              <a:gd name="T63" fmla="*/ 140 h 146"/>
              <a:gd name="T64" fmla="*/ 106 w 160"/>
              <a:gd name="T65" fmla="*/ 102 h 146"/>
              <a:gd name="T66" fmla="*/ 128 w 160"/>
              <a:gd name="T67" fmla="*/ 90 h 146"/>
              <a:gd name="T68" fmla="*/ 153 w 160"/>
              <a:gd name="T69" fmla="*/ 97 h 146"/>
              <a:gd name="T70" fmla="*/ 130 w 160"/>
              <a:gd name="T71" fmla="*/ 13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46">
                <a:moveTo>
                  <a:pt x="14" y="99"/>
                </a:moveTo>
                <a:cubicBezTo>
                  <a:pt x="13" y="99"/>
                  <a:pt x="11" y="100"/>
                  <a:pt x="11" y="102"/>
                </a:cubicBezTo>
                <a:cubicBezTo>
                  <a:pt x="11" y="103"/>
                  <a:pt x="11" y="103"/>
                  <a:pt x="11" y="103"/>
                </a:cubicBezTo>
                <a:cubicBezTo>
                  <a:pt x="11" y="105"/>
                  <a:pt x="13" y="106"/>
                  <a:pt x="14" y="106"/>
                </a:cubicBezTo>
                <a:cubicBezTo>
                  <a:pt x="16" y="106"/>
                  <a:pt x="18" y="105"/>
                  <a:pt x="18" y="103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8" y="100"/>
                  <a:pt x="16" y="99"/>
                  <a:pt x="14" y="99"/>
                </a:cubicBezTo>
                <a:close/>
                <a:moveTo>
                  <a:pt x="14" y="109"/>
                </a:moveTo>
                <a:cubicBezTo>
                  <a:pt x="13" y="109"/>
                  <a:pt x="11" y="110"/>
                  <a:pt x="11" y="112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5"/>
                  <a:pt x="13" y="136"/>
                  <a:pt x="14" y="136"/>
                </a:cubicBezTo>
                <a:cubicBezTo>
                  <a:pt x="16" y="136"/>
                  <a:pt x="18" y="135"/>
                  <a:pt x="18" y="133"/>
                </a:cubicBezTo>
                <a:cubicBezTo>
                  <a:pt x="18" y="112"/>
                  <a:pt x="18" y="112"/>
                  <a:pt x="18" y="112"/>
                </a:cubicBezTo>
                <a:cubicBezTo>
                  <a:pt x="18" y="110"/>
                  <a:pt x="16" y="109"/>
                  <a:pt x="14" y="109"/>
                </a:cubicBezTo>
                <a:close/>
                <a:moveTo>
                  <a:pt x="158" y="92"/>
                </a:moveTo>
                <a:cubicBezTo>
                  <a:pt x="158" y="91"/>
                  <a:pt x="157" y="90"/>
                  <a:pt x="155" y="90"/>
                </a:cubicBezTo>
                <a:cubicBezTo>
                  <a:pt x="147" y="90"/>
                  <a:pt x="140" y="88"/>
                  <a:pt x="135" y="85"/>
                </a:cubicBezTo>
                <a:cubicBezTo>
                  <a:pt x="135" y="84"/>
                  <a:pt x="134" y="83"/>
                  <a:pt x="133" y="83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33" y="45"/>
                  <a:pt x="132" y="44"/>
                  <a:pt x="132" y="44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10" y="2"/>
                  <a:pt x="110" y="2"/>
                  <a:pt x="110" y="2"/>
                </a:cubicBezTo>
                <a:cubicBezTo>
                  <a:pt x="110" y="1"/>
                  <a:pt x="109" y="0"/>
                  <a:pt x="107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5" y="0"/>
                  <a:pt x="24" y="1"/>
                  <a:pt x="23" y="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0" y="45"/>
                  <a:pt x="0" y="45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5"/>
                  <a:pt x="1" y="146"/>
                  <a:pt x="3" y="146"/>
                </a:cubicBezTo>
                <a:cubicBezTo>
                  <a:pt x="129" y="146"/>
                  <a:pt x="129" y="146"/>
                  <a:pt x="129" y="146"/>
                </a:cubicBezTo>
                <a:cubicBezTo>
                  <a:pt x="130" y="146"/>
                  <a:pt x="130" y="146"/>
                  <a:pt x="130" y="146"/>
                </a:cubicBezTo>
                <a:cubicBezTo>
                  <a:pt x="131" y="146"/>
                  <a:pt x="131" y="146"/>
                  <a:pt x="131" y="146"/>
                </a:cubicBezTo>
                <a:cubicBezTo>
                  <a:pt x="132" y="146"/>
                  <a:pt x="139" y="142"/>
                  <a:pt x="146" y="134"/>
                </a:cubicBezTo>
                <a:cubicBezTo>
                  <a:pt x="155" y="124"/>
                  <a:pt x="160" y="113"/>
                  <a:pt x="160" y="102"/>
                </a:cubicBezTo>
                <a:cubicBezTo>
                  <a:pt x="160" y="99"/>
                  <a:pt x="159" y="96"/>
                  <a:pt x="158" y="92"/>
                </a:cubicBezTo>
                <a:close/>
                <a:moveTo>
                  <a:pt x="28" y="6"/>
                </a:moveTo>
                <a:cubicBezTo>
                  <a:pt x="105" y="6"/>
                  <a:pt x="105" y="6"/>
                  <a:pt x="105" y="6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9" y="42"/>
                  <a:pt x="9" y="42"/>
                  <a:pt x="9" y="42"/>
                </a:cubicBezTo>
                <a:lnTo>
                  <a:pt x="28" y="6"/>
                </a:lnTo>
                <a:close/>
                <a:moveTo>
                  <a:pt x="80" y="140"/>
                </a:moveTo>
                <a:cubicBezTo>
                  <a:pt x="52" y="140"/>
                  <a:pt x="52" y="140"/>
                  <a:pt x="52" y="140"/>
                </a:cubicBezTo>
                <a:cubicBezTo>
                  <a:pt x="52" y="96"/>
                  <a:pt x="52" y="96"/>
                  <a:pt x="52" y="96"/>
                </a:cubicBezTo>
                <a:cubicBezTo>
                  <a:pt x="80" y="96"/>
                  <a:pt x="80" y="96"/>
                  <a:pt x="80" y="96"/>
                </a:cubicBezTo>
                <a:lnTo>
                  <a:pt x="80" y="140"/>
                </a:lnTo>
                <a:close/>
                <a:moveTo>
                  <a:pt x="87" y="140"/>
                </a:moveTo>
                <a:cubicBezTo>
                  <a:pt x="87" y="93"/>
                  <a:pt x="87" y="93"/>
                  <a:pt x="87" y="93"/>
                </a:cubicBezTo>
                <a:cubicBezTo>
                  <a:pt x="87" y="91"/>
                  <a:pt x="85" y="90"/>
                  <a:pt x="84" y="90"/>
                </a:cubicBezTo>
                <a:cubicBezTo>
                  <a:pt x="49" y="90"/>
                  <a:pt x="49" y="90"/>
                  <a:pt x="49" y="90"/>
                </a:cubicBezTo>
                <a:cubicBezTo>
                  <a:pt x="47" y="90"/>
                  <a:pt x="46" y="91"/>
                  <a:pt x="46" y="93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6" y="140"/>
                  <a:pt x="6" y="140"/>
                  <a:pt x="6" y="140"/>
                </a:cubicBezTo>
                <a:cubicBezTo>
                  <a:pt x="6" y="48"/>
                  <a:pt x="6" y="48"/>
                  <a:pt x="6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5" y="84"/>
                  <a:pt x="125" y="84"/>
                  <a:pt x="124" y="85"/>
                </a:cubicBezTo>
                <a:cubicBezTo>
                  <a:pt x="120" y="88"/>
                  <a:pt x="112" y="90"/>
                  <a:pt x="104" y="90"/>
                </a:cubicBezTo>
                <a:cubicBezTo>
                  <a:pt x="103" y="90"/>
                  <a:pt x="101" y="91"/>
                  <a:pt x="101" y="92"/>
                </a:cubicBezTo>
                <a:cubicBezTo>
                  <a:pt x="100" y="96"/>
                  <a:pt x="99" y="99"/>
                  <a:pt x="99" y="102"/>
                </a:cubicBezTo>
                <a:cubicBezTo>
                  <a:pt x="99" y="113"/>
                  <a:pt x="104" y="124"/>
                  <a:pt x="114" y="134"/>
                </a:cubicBezTo>
                <a:cubicBezTo>
                  <a:pt x="116" y="137"/>
                  <a:pt x="118" y="138"/>
                  <a:pt x="120" y="140"/>
                </a:cubicBezTo>
                <a:cubicBezTo>
                  <a:pt x="87" y="140"/>
                  <a:pt x="87" y="140"/>
                  <a:pt x="87" y="140"/>
                </a:cubicBezTo>
                <a:close/>
                <a:moveTo>
                  <a:pt x="130" y="139"/>
                </a:moveTo>
                <a:cubicBezTo>
                  <a:pt x="124" y="136"/>
                  <a:pt x="106" y="122"/>
                  <a:pt x="106" y="102"/>
                </a:cubicBezTo>
                <a:cubicBezTo>
                  <a:pt x="106" y="100"/>
                  <a:pt x="106" y="98"/>
                  <a:pt x="106" y="97"/>
                </a:cubicBezTo>
                <a:cubicBezTo>
                  <a:pt x="115" y="96"/>
                  <a:pt x="123" y="94"/>
                  <a:pt x="128" y="90"/>
                </a:cubicBezTo>
                <a:cubicBezTo>
                  <a:pt x="129" y="89"/>
                  <a:pt x="130" y="89"/>
                  <a:pt x="131" y="90"/>
                </a:cubicBezTo>
                <a:cubicBezTo>
                  <a:pt x="136" y="93"/>
                  <a:pt x="144" y="96"/>
                  <a:pt x="153" y="97"/>
                </a:cubicBezTo>
                <a:cubicBezTo>
                  <a:pt x="153" y="98"/>
                  <a:pt x="154" y="100"/>
                  <a:pt x="154" y="102"/>
                </a:cubicBezTo>
                <a:cubicBezTo>
                  <a:pt x="154" y="122"/>
                  <a:pt x="135" y="136"/>
                  <a:pt x="130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117">
            <a:extLst>
              <a:ext uri="{FF2B5EF4-FFF2-40B4-BE49-F238E27FC236}">
                <a16:creationId xmlns:a16="http://schemas.microsoft.com/office/drawing/2014/main" id="{AFEBF428-2064-4248-9AC4-CFF8556E17F6}"/>
              </a:ext>
            </a:extLst>
          </p:cNvPr>
          <p:cNvSpPr>
            <a:spLocks noEditPoints="1"/>
          </p:cNvSpPr>
          <p:nvPr/>
        </p:nvSpPr>
        <p:spPr bwMode="auto">
          <a:xfrm>
            <a:off x="8789701" y="2348149"/>
            <a:ext cx="377084" cy="378178"/>
          </a:xfrm>
          <a:custGeom>
            <a:avLst/>
            <a:gdLst>
              <a:gd name="T0" fmla="*/ 11 w 160"/>
              <a:gd name="T1" fmla="*/ 94 h 159"/>
              <a:gd name="T2" fmla="*/ 14 w 160"/>
              <a:gd name="T3" fmla="*/ 98 h 159"/>
              <a:gd name="T4" fmla="*/ 17 w 160"/>
              <a:gd name="T5" fmla="*/ 94 h 159"/>
              <a:gd name="T6" fmla="*/ 14 w 160"/>
              <a:gd name="T7" fmla="*/ 103 h 159"/>
              <a:gd name="T8" fmla="*/ 11 w 160"/>
              <a:gd name="T9" fmla="*/ 126 h 159"/>
              <a:gd name="T10" fmla="*/ 17 w 160"/>
              <a:gd name="T11" fmla="*/ 126 h 159"/>
              <a:gd name="T12" fmla="*/ 14 w 160"/>
              <a:gd name="T13" fmla="*/ 103 h 159"/>
              <a:gd name="T14" fmla="*/ 139 w 160"/>
              <a:gd name="T15" fmla="*/ 134 h 159"/>
              <a:gd name="T16" fmla="*/ 125 w 160"/>
              <a:gd name="T17" fmla="*/ 94 h 159"/>
              <a:gd name="T18" fmla="*/ 125 w 160"/>
              <a:gd name="T19" fmla="*/ 41 h 159"/>
              <a:gd name="T20" fmla="*/ 125 w 160"/>
              <a:gd name="T21" fmla="*/ 41 h 159"/>
              <a:gd name="T22" fmla="*/ 104 w 160"/>
              <a:gd name="T23" fmla="*/ 2 h 159"/>
              <a:gd name="T24" fmla="*/ 25 w 160"/>
              <a:gd name="T25" fmla="*/ 0 h 159"/>
              <a:gd name="T26" fmla="*/ 0 w 160"/>
              <a:gd name="T27" fmla="*/ 41 h 159"/>
              <a:gd name="T28" fmla="*/ 0 w 160"/>
              <a:gd name="T29" fmla="*/ 135 h 159"/>
              <a:gd name="T30" fmla="*/ 102 w 160"/>
              <a:gd name="T31" fmla="*/ 138 h 159"/>
              <a:gd name="T32" fmla="*/ 135 w 160"/>
              <a:gd name="T33" fmla="*/ 138 h 159"/>
              <a:gd name="T34" fmla="*/ 157 w 160"/>
              <a:gd name="T35" fmla="*/ 159 h 159"/>
              <a:gd name="T36" fmla="*/ 159 w 160"/>
              <a:gd name="T37" fmla="*/ 154 h 159"/>
              <a:gd name="T38" fmla="*/ 100 w 160"/>
              <a:gd name="T39" fmla="*/ 6 h 159"/>
              <a:gd name="T40" fmla="*/ 9 w 160"/>
              <a:gd name="T41" fmla="*/ 40 h 159"/>
              <a:gd name="T42" fmla="*/ 76 w 160"/>
              <a:gd name="T43" fmla="*/ 132 h 159"/>
              <a:gd name="T44" fmla="*/ 50 w 160"/>
              <a:gd name="T45" fmla="*/ 91 h 159"/>
              <a:gd name="T46" fmla="*/ 76 w 160"/>
              <a:gd name="T47" fmla="*/ 132 h 159"/>
              <a:gd name="T48" fmla="*/ 82 w 160"/>
              <a:gd name="T49" fmla="*/ 88 h 159"/>
              <a:gd name="T50" fmla="*/ 46 w 160"/>
              <a:gd name="T51" fmla="*/ 84 h 159"/>
              <a:gd name="T52" fmla="*/ 43 w 160"/>
              <a:gd name="T53" fmla="*/ 132 h 159"/>
              <a:gd name="T54" fmla="*/ 6 w 160"/>
              <a:gd name="T55" fmla="*/ 46 h 159"/>
              <a:gd name="T56" fmla="*/ 119 w 160"/>
              <a:gd name="T57" fmla="*/ 93 h 159"/>
              <a:gd name="T58" fmla="*/ 92 w 160"/>
              <a:gd name="T59" fmla="*/ 118 h 159"/>
              <a:gd name="T60" fmla="*/ 82 w 160"/>
              <a:gd name="T61" fmla="*/ 132 h 159"/>
              <a:gd name="T62" fmla="*/ 99 w 160"/>
              <a:gd name="T63" fmla="*/ 118 h 159"/>
              <a:gd name="T64" fmla="*/ 138 w 160"/>
              <a:gd name="T65" fmla="*/ 11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59">
                <a:moveTo>
                  <a:pt x="14" y="91"/>
                </a:moveTo>
                <a:cubicBezTo>
                  <a:pt x="12" y="91"/>
                  <a:pt x="11" y="92"/>
                  <a:pt x="11" y="94"/>
                </a:cubicBezTo>
                <a:cubicBezTo>
                  <a:pt x="11" y="95"/>
                  <a:pt x="11" y="95"/>
                  <a:pt x="11" y="95"/>
                </a:cubicBezTo>
                <a:cubicBezTo>
                  <a:pt x="11" y="97"/>
                  <a:pt x="12" y="98"/>
                  <a:pt x="14" y="98"/>
                </a:cubicBezTo>
                <a:cubicBezTo>
                  <a:pt x="16" y="98"/>
                  <a:pt x="17" y="97"/>
                  <a:pt x="17" y="95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2"/>
                  <a:pt x="16" y="91"/>
                  <a:pt x="14" y="91"/>
                </a:cubicBezTo>
                <a:close/>
                <a:moveTo>
                  <a:pt x="14" y="103"/>
                </a:moveTo>
                <a:cubicBezTo>
                  <a:pt x="12" y="103"/>
                  <a:pt x="11" y="104"/>
                  <a:pt x="11" y="10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7"/>
                  <a:pt x="12" y="129"/>
                  <a:pt x="14" y="129"/>
                </a:cubicBezTo>
                <a:cubicBezTo>
                  <a:pt x="16" y="129"/>
                  <a:pt x="17" y="127"/>
                  <a:pt x="17" y="126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4"/>
                  <a:pt x="16" y="103"/>
                  <a:pt x="14" y="103"/>
                </a:cubicBezTo>
                <a:close/>
                <a:moveTo>
                  <a:pt x="159" y="154"/>
                </a:moveTo>
                <a:cubicBezTo>
                  <a:pt x="139" y="134"/>
                  <a:pt x="139" y="134"/>
                  <a:pt x="139" y="134"/>
                </a:cubicBezTo>
                <a:cubicBezTo>
                  <a:pt x="142" y="129"/>
                  <a:pt x="144" y="124"/>
                  <a:pt x="144" y="118"/>
                </a:cubicBezTo>
                <a:cubicBezTo>
                  <a:pt x="144" y="107"/>
                  <a:pt x="136" y="97"/>
                  <a:pt x="125" y="94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5" y="42"/>
                  <a:pt x="125" y="42"/>
                  <a:pt x="125" y="41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04" y="2"/>
                  <a:pt x="104" y="2"/>
                  <a:pt x="104" y="2"/>
                </a:cubicBezTo>
                <a:cubicBezTo>
                  <a:pt x="104" y="1"/>
                  <a:pt x="103" y="0"/>
                  <a:pt x="102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3" y="0"/>
                  <a:pt x="22" y="1"/>
                  <a:pt x="22" y="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2"/>
                  <a:pt x="0" y="42"/>
                  <a:pt x="0" y="43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7"/>
                  <a:pt x="1" y="138"/>
                  <a:pt x="3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6" y="142"/>
                  <a:pt x="112" y="144"/>
                  <a:pt x="118" y="144"/>
                </a:cubicBezTo>
                <a:cubicBezTo>
                  <a:pt x="124" y="144"/>
                  <a:pt x="130" y="142"/>
                  <a:pt x="135" y="138"/>
                </a:cubicBezTo>
                <a:cubicBezTo>
                  <a:pt x="155" y="158"/>
                  <a:pt x="155" y="158"/>
                  <a:pt x="155" y="158"/>
                </a:cubicBezTo>
                <a:cubicBezTo>
                  <a:pt x="155" y="159"/>
                  <a:pt x="156" y="159"/>
                  <a:pt x="157" y="159"/>
                </a:cubicBezTo>
                <a:cubicBezTo>
                  <a:pt x="158" y="159"/>
                  <a:pt x="158" y="159"/>
                  <a:pt x="159" y="158"/>
                </a:cubicBezTo>
                <a:cubicBezTo>
                  <a:pt x="160" y="157"/>
                  <a:pt x="160" y="155"/>
                  <a:pt x="159" y="154"/>
                </a:cubicBezTo>
                <a:close/>
                <a:moveTo>
                  <a:pt x="27" y="6"/>
                </a:moveTo>
                <a:cubicBezTo>
                  <a:pt x="100" y="6"/>
                  <a:pt x="100" y="6"/>
                  <a:pt x="100" y="6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9" y="40"/>
                  <a:pt x="9" y="40"/>
                  <a:pt x="9" y="40"/>
                </a:cubicBezTo>
                <a:lnTo>
                  <a:pt x="27" y="6"/>
                </a:lnTo>
                <a:close/>
                <a:moveTo>
                  <a:pt x="76" y="132"/>
                </a:moveTo>
                <a:cubicBezTo>
                  <a:pt x="50" y="132"/>
                  <a:pt x="50" y="132"/>
                  <a:pt x="50" y="132"/>
                </a:cubicBezTo>
                <a:cubicBezTo>
                  <a:pt x="50" y="91"/>
                  <a:pt x="50" y="91"/>
                  <a:pt x="50" y="91"/>
                </a:cubicBezTo>
                <a:cubicBezTo>
                  <a:pt x="76" y="91"/>
                  <a:pt x="76" y="91"/>
                  <a:pt x="76" y="91"/>
                </a:cubicBezTo>
                <a:lnTo>
                  <a:pt x="76" y="132"/>
                </a:lnTo>
                <a:close/>
                <a:moveTo>
                  <a:pt x="82" y="132"/>
                </a:moveTo>
                <a:cubicBezTo>
                  <a:pt x="82" y="88"/>
                  <a:pt x="82" y="88"/>
                  <a:pt x="82" y="88"/>
                </a:cubicBezTo>
                <a:cubicBezTo>
                  <a:pt x="82" y="86"/>
                  <a:pt x="81" y="84"/>
                  <a:pt x="79" y="84"/>
                </a:cubicBezTo>
                <a:cubicBezTo>
                  <a:pt x="46" y="84"/>
                  <a:pt x="46" y="84"/>
                  <a:pt x="46" y="84"/>
                </a:cubicBezTo>
                <a:cubicBezTo>
                  <a:pt x="45" y="84"/>
                  <a:pt x="43" y="86"/>
                  <a:pt x="43" y="88"/>
                </a:cubicBezTo>
                <a:cubicBezTo>
                  <a:pt x="43" y="132"/>
                  <a:pt x="43" y="132"/>
                  <a:pt x="43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46"/>
                  <a:pt x="6" y="46"/>
                  <a:pt x="6" y="46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19" y="93"/>
                  <a:pt x="119" y="93"/>
                  <a:pt x="119" y="93"/>
                </a:cubicBezTo>
                <a:cubicBezTo>
                  <a:pt x="119" y="93"/>
                  <a:pt x="118" y="93"/>
                  <a:pt x="118" y="93"/>
                </a:cubicBezTo>
                <a:cubicBezTo>
                  <a:pt x="104" y="93"/>
                  <a:pt x="92" y="104"/>
                  <a:pt x="92" y="118"/>
                </a:cubicBezTo>
                <a:cubicBezTo>
                  <a:pt x="92" y="123"/>
                  <a:pt x="94" y="128"/>
                  <a:pt x="96" y="132"/>
                </a:cubicBezTo>
                <a:cubicBezTo>
                  <a:pt x="82" y="132"/>
                  <a:pt x="82" y="132"/>
                  <a:pt x="82" y="132"/>
                </a:cubicBezTo>
                <a:close/>
                <a:moveTo>
                  <a:pt x="118" y="138"/>
                </a:moveTo>
                <a:cubicBezTo>
                  <a:pt x="107" y="138"/>
                  <a:pt x="99" y="129"/>
                  <a:pt x="99" y="118"/>
                </a:cubicBezTo>
                <a:cubicBezTo>
                  <a:pt x="99" y="108"/>
                  <a:pt x="107" y="99"/>
                  <a:pt x="118" y="99"/>
                </a:cubicBezTo>
                <a:cubicBezTo>
                  <a:pt x="129" y="99"/>
                  <a:pt x="138" y="108"/>
                  <a:pt x="138" y="118"/>
                </a:cubicBezTo>
                <a:cubicBezTo>
                  <a:pt x="138" y="129"/>
                  <a:pt x="129" y="138"/>
                  <a:pt x="118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118">
            <a:extLst>
              <a:ext uri="{FF2B5EF4-FFF2-40B4-BE49-F238E27FC236}">
                <a16:creationId xmlns:a16="http://schemas.microsoft.com/office/drawing/2014/main" id="{5313931D-2BB6-4F3C-9CE0-C7B01CEF92FE}"/>
              </a:ext>
            </a:extLst>
          </p:cNvPr>
          <p:cNvSpPr>
            <a:spLocks noEditPoints="1"/>
          </p:cNvSpPr>
          <p:nvPr/>
        </p:nvSpPr>
        <p:spPr bwMode="auto">
          <a:xfrm>
            <a:off x="8769599" y="4338969"/>
            <a:ext cx="377084" cy="373794"/>
          </a:xfrm>
          <a:custGeom>
            <a:avLst/>
            <a:gdLst>
              <a:gd name="T0" fmla="*/ 63 w 160"/>
              <a:gd name="T1" fmla="*/ 0 h 157"/>
              <a:gd name="T2" fmla="*/ 0 w 160"/>
              <a:gd name="T3" fmla="*/ 63 h 157"/>
              <a:gd name="T4" fmla="*/ 63 w 160"/>
              <a:gd name="T5" fmla="*/ 125 h 157"/>
              <a:gd name="T6" fmla="*/ 125 w 160"/>
              <a:gd name="T7" fmla="*/ 63 h 157"/>
              <a:gd name="T8" fmla="*/ 63 w 160"/>
              <a:gd name="T9" fmla="*/ 0 h 157"/>
              <a:gd name="T10" fmla="*/ 63 w 160"/>
              <a:gd name="T11" fmla="*/ 119 h 157"/>
              <a:gd name="T12" fmla="*/ 6 w 160"/>
              <a:gd name="T13" fmla="*/ 63 h 157"/>
              <a:gd name="T14" fmla="*/ 63 w 160"/>
              <a:gd name="T15" fmla="*/ 6 h 157"/>
              <a:gd name="T16" fmla="*/ 119 w 160"/>
              <a:gd name="T17" fmla="*/ 63 h 157"/>
              <a:gd name="T18" fmla="*/ 63 w 160"/>
              <a:gd name="T19" fmla="*/ 119 h 157"/>
              <a:gd name="T20" fmla="*/ 159 w 160"/>
              <a:gd name="T21" fmla="*/ 152 h 157"/>
              <a:gd name="T22" fmla="*/ 127 w 160"/>
              <a:gd name="T23" fmla="*/ 119 h 157"/>
              <a:gd name="T24" fmla="*/ 122 w 160"/>
              <a:gd name="T25" fmla="*/ 119 h 157"/>
              <a:gd name="T26" fmla="*/ 122 w 160"/>
              <a:gd name="T27" fmla="*/ 124 h 157"/>
              <a:gd name="T28" fmla="*/ 154 w 160"/>
              <a:gd name="T29" fmla="*/ 156 h 157"/>
              <a:gd name="T30" fmla="*/ 157 w 160"/>
              <a:gd name="T31" fmla="*/ 157 h 157"/>
              <a:gd name="T32" fmla="*/ 159 w 160"/>
              <a:gd name="T33" fmla="*/ 156 h 157"/>
              <a:gd name="T34" fmla="*/ 159 w 160"/>
              <a:gd name="T35" fmla="*/ 152 h 157"/>
              <a:gd name="T36" fmla="*/ 119 w 160"/>
              <a:gd name="T37" fmla="*/ 111 h 157"/>
              <a:gd name="T38" fmla="*/ 117 w 160"/>
              <a:gd name="T39" fmla="*/ 109 h 157"/>
              <a:gd name="T40" fmla="*/ 112 w 160"/>
              <a:gd name="T41" fmla="*/ 109 h 157"/>
              <a:gd name="T42" fmla="*/ 112 w 160"/>
              <a:gd name="T43" fmla="*/ 114 h 157"/>
              <a:gd name="T44" fmla="*/ 114 w 160"/>
              <a:gd name="T45" fmla="*/ 116 h 157"/>
              <a:gd name="T46" fmla="*/ 116 w 160"/>
              <a:gd name="T47" fmla="*/ 117 h 157"/>
              <a:gd name="T48" fmla="*/ 119 w 160"/>
              <a:gd name="T49" fmla="*/ 116 h 157"/>
              <a:gd name="T50" fmla="*/ 119 w 160"/>
              <a:gd name="T51" fmla="*/ 111 h 157"/>
              <a:gd name="T52" fmla="*/ 98 w 160"/>
              <a:gd name="T53" fmla="*/ 44 h 157"/>
              <a:gd name="T54" fmla="*/ 98 w 160"/>
              <a:gd name="T55" fmla="*/ 44 h 157"/>
              <a:gd name="T56" fmla="*/ 98 w 160"/>
              <a:gd name="T57" fmla="*/ 44 h 157"/>
              <a:gd name="T58" fmla="*/ 98 w 160"/>
              <a:gd name="T59" fmla="*/ 44 h 157"/>
              <a:gd name="T60" fmla="*/ 87 w 160"/>
              <a:gd name="T61" fmla="*/ 23 h 157"/>
              <a:gd name="T62" fmla="*/ 84 w 160"/>
              <a:gd name="T63" fmla="*/ 21 h 157"/>
              <a:gd name="T64" fmla="*/ 42 w 160"/>
              <a:gd name="T65" fmla="*/ 21 h 157"/>
              <a:gd name="T66" fmla="*/ 40 w 160"/>
              <a:gd name="T67" fmla="*/ 23 h 157"/>
              <a:gd name="T68" fmla="*/ 28 w 160"/>
              <a:gd name="T69" fmla="*/ 44 h 157"/>
              <a:gd name="T70" fmla="*/ 28 w 160"/>
              <a:gd name="T71" fmla="*/ 46 h 157"/>
              <a:gd name="T72" fmla="*/ 28 w 160"/>
              <a:gd name="T73" fmla="*/ 96 h 157"/>
              <a:gd name="T74" fmla="*/ 31 w 160"/>
              <a:gd name="T75" fmla="*/ 99 h 157"/>
              <a:gd name="T76" fmla="*/ 95 w 160"/>
              <a:gd name="T77" fmla="*/ 99 h 157"/>
              <a:gd name="T78" fmla="*/ 98 w 160"/>
              <a:gd name="T79" fmla="*/ 96 h 157"/>
              <a:gd name="T80" fmla="*/ 98 w 160"/>
              <a:gd name="T81" fmla="*/ 46 h 157"/>
              <a:gd name="T82" fmla="*/ 98 w 160"/>
              <a:gd name="T83" fmla="*/ 44 h 157"/>
              <a:gd name="T84" fmla="*/ 44 w 160"/>
              <a:gd name="T85" fmla="*/ 28 h 157"/>
              <a:gd name="T86" fmla="*/ 82 w 160"/>
              <a:gd name="T87" fmla="*/ 28 h 157"/>
              <a:gd name="T88" fmla="*/ 90 w 160"/>
              <a:gd name="T89" fmla="*/ 43 h 157"/>
              <a:gd name="T90" fmla="*/ 36 w 160"/>
              <a:gd name="T91" fmla="*/ 43 h 157"/>
              <a:gd name="T92" fmla="*/ 44 w 160"/>
              <a:gd name="T93" fmla="*/ 28 h 157"/>
              <a:gd name="T94" fmla="*/ 57 w 160"/>
              <a:gd name="T95" fmla="*/ 93 h 157"/>
              <a:gd name="T96" fmla="*/ 57 w 160"/>
              <a:gd name="T97" fmla="*/ 73 h 157"/>
              <a:gd name="T98" fmla="*/ 69 w 160"/>
              <a:gd name="T99" fmla="*/ 73 h 157"/>
              <a:gd name="T100" fmla="*/ 69 w 160"/>
              <a:gd name="T101" fmla="*/ 93 h 157"/>
              <a:gd name="T102" fmla="*/ 57 w 160"/>
              <a:gd name="T103" fmla="*/ 93 h 157"/>
              <a:gd name="T104" fmla="*/ 92 w 160"/>
              <a:gd name="T105" fmla="*/ 93 h 157"/>
              <a:gd name="T106" fmla="*/ 75 w 160"/>
              <a:gd name="T107" fmla="*/ 93 h 157"/>
              <a:gd name="T108" fmla="*/ 75 w 160"/>
              <a:gd name="T109" fmla="*/ 70 h 157"/>
              <a:gd name="T110" fmla="*/ 72 w 160"/>
              <a:gd name="T111" fmla="*/ 67 h 157"/>
              <a:gd name="T112" fmla="*/ 54 w 160"/>
              <a:gd name="T113" fmla="*/ 67 h 157"/>
              <a:gd name="T114" fmla="*/ 51 w 160"/>
              <a:gd name="T115" fmla="*/ 70 h 157"/>
              <a:gd name="T116" fmla="*/ 51 w 160"/>
              <a:gd name="T117" fmla="*/ 93 h 157"/>
              <a:gd name="T118" fmla="*/ 34 w 160"/>
              <a:gd name="T119" fmla="*/ 93 h 157"/>
              <a:gd name="T120" fmla="*/ 34 w 160"/>
              <a:gd name="T121" fmla="*/ 49 h 157"/>
              <a:gd name="T122" fmla="*/ 92 w 160"/>
              <a:gd name="T123" fmla="*/ 49 h 157"/>
              <a:gd name="T124" fmla="*/ 92 w 160"/>
              <a:gd name="T125" fmla="*/ 93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57"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7"/>
                  <a:pt x="28" y="125"/>
                  <a:pt x="63" y="125"/>
                </a:cubicBezTo>
                <a:cubicBezTo>
                  <a:pt x="97" y="125"/>
                  <a:pt x="125" y="97"/>
                  <a:pt x="125" y="63"/>
                </a:cubicBezTo>
                <a:cubicBezTo>
                  <a:pt x="125" y="28"/>
                  <a:pt x="97" y="0"/>
                  <a:pt x="63" y="0"/>
                </a:cubicBezTo>
                <a:close/>
                <a:moveTo>
                  <a:pt x="63" y="119"/>
                </a:moveTo>
                <a:cubicBezTo>
                  <a:pt x="32" y="119"/>
                  <a:pt x="6" y="94"/>
                  <a:pt x="6" y="63"/>
                </a:cubicBezTo>
                <a:cubicBezTo>
                  <a:pt x="6" y="32"/>
                  <a:pt x="32" y="6"/>
                  <a:pt x="63" y="6"/>
                </a:cubicBezTo>
                <a:cubicBezTo>
                  <a:pt x="94" y="6"/>
                  <a:pt x="119" y="32"/>
                  <a:pt x="119" y="63"/>
                </a:cubicBezTo>
                <a:cubicBezTo>
                  <a:pt x="119" y="94"/>
                  <a:pt x="94" y="119"/>
                  <a:pt x="63" y="119"/>
                </a:cubicBezTo>
                <a:close/>
                <a:moveTo>
                  <a:pt x="159" y="152"/>
                </a:moveTo>
                <a:cubicBezTo>
                  <a:pt x="127" y="119"/>
                  <a:pt x="127" y="119"/>
                  <a:pt x="127" y="119"/>
                </a:cubicBezTo>
                <a:cubicBezTo>
                  <a:pt x="125" y="118"/>
                  <a:pt x="123" y="118"/>
                  <a:pt x="122" y="119"/>
                </a:cubicBezTo>
                <a:cubicBezTo>
                  <a:pt x="121" y="121"/>
                  <a:pt x="121" y="123"/>
                  <a:pt x="122" y="124"/>
                </a:cubicBezTo>
                <a:cubicBezTo>
                  <a:pt x="154" y="156"/>
                  <a:pt x="154" y="156"/>
                  <a:pt x="154" y="156"/>
                </a:cubicBezTo>
                <a:cubicBezTo>
                  <a:pt x="155" y="157"/>
                  <a:pt x="156" y="157"/>
                  <a:pt x="157" y="157"/>
                </a:cubicBezTo>
                <a:cubicBezTo>
                  <a:pt x="158" y="157"/>
                  <a:pt x="158" y="157"/>
                  <a:pt x="159" y="156"/>
                </a:cubicBezTo>
                <a:cubicBezTo>
                  <a:pt x="160" y="155"/>
                  <a:pt x="160" y="153"/>
                  <a:pt x="159" y="152"/>
                </a:cubicBezTo>
                <a:close/>
                <a:moveTo>
                  <a:pt x="119" y="111"/>
                </a:moveTo>
                <a:cubicBezTo>
                  <a:pt x="117" y="109"/>
                  <a:pt x="117" y="109"/>
                  <a:pt x="117" y="109"/>
                </a:cubicBezTo>
                <a:cubicBezTo>
                  <a:pt x="115" y="108"/>
                  <a:pt x="113" y="108"/>
                  <a:pt x="112" y="109"/>
                </a:cubicBezTo>
                <a:cubicBezTo>
                  <a:pt x="111" y="111"/>
                  <a:pt x="111" y="113"/>
                  <a:pt x="112" y="114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5" y="116"/>
                  <a:pt x="115" y="117"/>
                  <a:pt x="116" y="117"/>
                </a:cubicBezTo>
                <a:cubicBezTo>
                  <a:pt x="117" y="117"/>
                  <a:pt x="118" y="116"/>
                  <a:pt x="119" y="116"/>
                </a:cubicBezTo>
                <a:cubicBezTo>
                  <a:pt x="120" y="115"/>
                  <a:pt x="120" y="113"/>
                  <a:pt x="119" y="111"/>
                </a:cubicBezTo>
                <a:close/>
                <a:moveTo>
                  <a:pt x="98" y="44"/>
                </a:moveTo>
                <a:cubicBezTo>
                  <a:pt x="98" y="44"/>
                  <a:pt x="98" y="44"/>
                  <a:pt x="98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87" y="23"/>
                  <a:pt x="87" y="23"/>
                  <a:pt x="87" y="23"/>
                </a:cubicBezTo>
                <a:cubicBezTo>
                  <a:pt x="86" y="22"/>
                  <a:pt x="85" y="21"/>
                  <a:pt x="84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0" y="22"/>
                  <a:pt x="40" y="23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45"/>
                  <a:pt x="28" y="45"/>
                  <a:pt x="28" y="4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98"/>
                  <a:pt x="29" y="99"/>
                  <a:pt x="31" y="99"/>
                </a:cubicBezTo>
                <a:cubicBezTo>
                  <a:pt x="95" y="99"/>
                  <a:pt x="95" y="99"/>
                  <a:pt x="95" y="99"/>
                </a:cubicBezTo>
                <a:cubicBezTo>
                  <a:pt x="97" y="99"/>
                  <a:pt x="98" y="98"/>
                  <a:pt x="98" y="96"/>
                </a:cubicBezTo>
                <a:cubicBezTo>
                  <a:pt x="98" y="46"/>
                  <a:pt x="98" y="46"/>
                  <a:pt x="98" y="46"/>
                </a:cubicBezTo>
                <a:cubicBezTo>
                  <a:pt x="98" y="45"/>
                  <a:pt x="98" y="45"/>
                  <a:pt x="98" y="44"/>
                </a:cubicBezTo>
                <a:close/>
                <a:moveTo>
                  <a:pt x="44" y="28"/>
                </a:moveTo>
                <a:cubicBezTo>
                  <a:pt x="82" y="28"/>
                  <a:pt x="82" y="28"/>
                  <a:pt x="82" y="28"/>
                </a:cubicBezTo>
                <a:cubicBezTo>
                  <a:pt x="90" y="43"/>
                  <a:pt x="90" y="43"/>
                  <a:pt x="90" y="43"/>
                </a:cubicBezTo>
                <a:cubicBezTo>
                  <a:pt x="36" y="43"/>
                  <a:pt x="36" y="43"/>
                  <a:pt x="36" y="43"/>
                </a:cubicBezTo>
                <a:lnTo>
                  <a:pt x="44" y="28"/>
                </a:lnTo>
                <a:close/>
                <a:moveTo>
                  <a:pt x="57" y="93"/>
                </a:moveTo>
                <a:cubicBezTo>
                  <a:pt x="57" y="73"/>
                  <a:pt x="57" y="73"/>
                  <a:pt x="57" y="73"/>
                </a:cubicBezTo>
                <a:cubicBezTo>
                  <a:pt x="69" y="73"/>
                  <a:pt x="69" y="73"/>
                  <a:pt x="69" y="73"/>
                </a:cubicBezTo>
                <a:cubicBezTo>
                  <a:pt x="69" y="93"/>
                  <a:pt x="69" y="93"/>
                  <a:pt x="69" y="93"/>
                </a:cubicBezTo>
                <a:lnTo>
                  <a:pt x="57" y="93"/>
                </a:lnTo>
                <a:close/>
                <a:moveTo>
                  <a:pt x="92" y="93"/>
                </a:moveTo>
                <a:cubicBezTo>
                  <a:pt x="75" y="93"/>
                  <a:pt x="75" y="93"/>
                  <a:pt x="75" y="93"/>
                </a:cubicBezTo>
                <a:cubicBezTo>
                  <a:pt x="75" y="70"/>
                  <a:pt x="75" y="70"/>
                  <a:pt x="75" y="70"/>
                </a:cubicBezTo>
                <a:cubicBezTo>
                  <a:pt x="75" y="68"/>
                  <a:pt x="74" y="67"/>
                  <a:pt x="72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2" y="67"/>
                  <a:pt x="51" y="68"/>
                  <a:pt x="51" y="70"/>
                </a:cubicBezTo>
                <a:cubicBezTo>
                  <a:pt x="51" y="93"/>
                  <a:pt x="51" y="93"/>
                  <a:pt x="51" y="93"/>
                </a:cubicBezTo>
                <a:cubicBezTo>
                  <a:pt x="34" y="93"/>
                  <a:pt x="34" y="93"/>
                  <a:pt x="34" y="93"/>
                </a:cubicBezTo>
                <a:cubicBezTo>
                  <a:pt x="34" y="49"/>
                  <a:pt x="34" y="49"/>
                  <a:pt x="34" y="49"/>
                </a:cubicBezTo>
                <a:cubicBezTo>
                  <a:pt x="92" y="49"/>
                  <a:pt x="92" y="49"/>
                  <a:pt x="92" y="49"/>
                </a:cubicBezTo>
                <a:cubicBezTo>
                  <a:pt x="92" y="93"/>
                  <a:pt x="92" y="93"/>
                  <a:pt x="92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C1C12D0D-E8BD-47CB-8D1A-C59F701E94B3}"/>
              </a:ext>
            </a:extLst>
          </p:cNvPr>
          <p:cNvGrpSpPr/>
          <p:nvPr/>
        </p:nvGrpSpPr>
        <p:grpSpPr>
          <a:xfrm>
            <a:off x="8757016" y="5344829"/>
            <a:ext cx="377084" cy="354066"/>
            <a:chOff x="8672507" y="5158581"/>
            <a:chExt cx="546101" cy="512763"/>
          </a:xfrm>
        </p:grpSpPr>
        <p:sp>
          <p:nvSpPr>
            <p:cNvPr id="57" name="Freeform 121">
              <a:extLst>
                <a:ext uri="{FF2B5EF4-FFF2-40B4-BE49-F238E27FC236}">
                  <a16:creationId xmlns:a16="http://schemas.microsoft.com/office/drawing/2014/main" id="{C30F6CD4-B429-45DA-8398-016FB9E025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2507" y="5158581"/>
              <a:ext cx="546101" cy="512763"/>
            </a:xfrm>
            <a:custGeom>
              <a:avLst/>
              <a:gdLst>
                <a:gd name="T0" fmla="*/ 134 w 160"/>
                <a:gd name="T1" fmla="*/ 92 h 149"/>
                <a:gd name="T2" fmla="*/ 134 w 160"/>
                <a:gd name="T3" fmla="*/ 46 h 149"/>
                <a:gd name="T4" fmla="*/ 134 w 160"/>
                <a:gd name="T5" fmla="*/ 44 h 149"/>
                <a:gd name="T6" fmla="*/ 134 w 160"/>
                <a:gd name="T7" fmla="*/ 44 h 149"/>
                <a:gd name="T8" fmla="*/ 134 w 160"/>
                <a:gd name="T9" fmla="*/ 44 h 149"/>
                <a:gd name="T10" fmla="*/ 134 w 160"/>
                <a:gd name="T11" fmla="*/ 44 h 149"/>
                <a:gd name="T12" fmla="*/ 112 w 160"/>
                <a:gd name="T13" fmla="*/ 2 h 149"/>
                <a:gd name="T14" fmla="*/ 109 w 160"/>
                <a:gd name="T15" fmla="*/ 0 h 149"/>
                <a:gd name="T16" fmla="*/ 26 w 160"/>
                <a:gd name="T17" fmla="*/ 0 h 149"/>
                <a:gd name="T18" fmla="*/ 23 w 160"/>
                <a:gd name="T19" fmla="*/ 2 h 149"/>
                <a:gd name="T20" fmla="*/ 0 w 160"/>
                <a:gd name="T21" fmla="*/ 44 h 149"/>
                <a:gd name="T22" fmla="*/ 0 w 160"/>
                <a:gd name="T23" fmla="*/ 46 h 149"/>
                <a:gd name="T24" fmla="*/ 0 w 160"/>
                <a:gd name="T25" fmla="*/ 145 h 149"/>
                <a:gd name="T26" fmla="*/ 3 w 160"/>
                <a:gd name="T27" fmla="*/ 149 h 149"/>
                <a:gd name="T28" fmla="*/ 131 w 160"/>
                <a:gd name="T29" fmla="*/ 149 h 149"/>
                <a:gd name="T30" fmla="*/ 160 w 160"/>
                <a:gd name="T31" fmla="*/ 120 h 149"/>
                <a:gd name="T32" fmla="*/ 134 w 160"/>
                <a:gd name="T33" fmla="*/ 92 h 149"/>
                <a:gd name="T34" fmla="*/ 28 w 160"/>
                <a:gd name="T35" fmla="*/ 6 h 149"/>
                <a:gd name="T36" fmla="*/ 107 w 160"/>
                <a:gd name="T37" fmla="*/ 6 h 149"/>
                <a:gd name="T38" fmla="*/ 126 w 160"/>
                <a:gd name="T39" fmla="*/ 43 h 149"/>
                <a:gd name="T40" fmla="*/ 9 w 160"/>
                <a:gd name="T41" fmla="*/ 43 h 149"/>
                <a:gd name="T42" fmla="*/ 28 w 160"/>
                <a:gd name="T43" fmla="*/ 6 h 149"/>
                <a:gd name="T44" fmla="*/ 82 w 160"/>
                <a:gd name="T45" fmla="*/ 142 h 149"/>
                <a:gd name="T46" fmla="*/ 53 w 160"/>
                <a:gd name="T47" fmla="*/ 142 h 149"/>
                <a:gd name="T48" fmla="*/ 53 w 160"/>
                <a:gd name="T49" fmla="*/ 97 h 149"/>
                <a:gd name="T50" fmla="*/ 82 w 160"/>
                <a:gd name="T51" fmla="*/ 97 h 149"/>
                <a:gd name="T52" fmla="*/ 82 w 160"/>
                <a:gd name="T53" fmla="*/ 142 h 149"/>
                <a:gd name="T54" fmla="*/ 88 w 160"/>
                <a:gd name="T55" fmla="*/ 142 h 149"/>
                <a:gd name="T56" fmla="*/ 88 w 160"/>
                <a:gd name="T57" fmla="*/ 94 h 149"/>
                <a:gd name="T58" fmla="*/ 85 w 160"/>
                <a:gd name="T59" fmla="*/ 91 h 149"/>
                <a:gd name="T60" fmla="*/ 50 w 160"/>
                <a:gd name="T61" fmla="*/ 91 h 149"/>
                <a:gd name="T62" fmla="*/ 46 w 160"/>
                <a:gd name="T63" fmla="*/ 94 h 149"/>
                <a:gd name="T64" fmla="*/ 46 w 160"/>
                <a:gd name="T65" fmla="*/ 142 h 149"/>
                <a:gd name="T66" fmla="*/ 6 w 160"/>
                <a:gd name="T67" fmla="*/ 142 h 149"/>
                <a:gd name="T68" fmla="*/ 6 w 160"/>
                <a:gd name="T69" fmla="*/ 49 h 149"/>
                <a:gd name="T70" fmla="*/ 128 w 160"/>
                <a:gd name="T71" fmla="*/ 49 h 149"/>
                <a:gd name="T72" fmla="*/ 128 w 160"/>
                <a:gd name="T73" fmla="*/ 92 h 149"/>
                <a:gd name="T74" fmla="*/ 103 w 160"/>
                <a:gd name="T75" fmla="*/ 120 h 149"/>
                <a:gd name="T76" fmla="*/ 113 w 160"/>
                <a:gd name="T77" fmla="*/ 142 h 149"/>
                <a:gd name="T78" fmla="*/ 88 w 160"/>
                <a:gd name="T79" fmla="*/ 142 h 149"/>
                <a:gd name="T80" fmla="*/ 131 w 160"/>
                <a:gd name="T81" fmla="*/ 142 h 149"/>
                <a:gd name="T82" fmla="*/ 109 w 160"/>
                <a:gd name="T83" fmla="*/ 120 h 149"/>
                <a:gd name="T84" fmla="*/ 131 w 160"/>
                <a:gd name="T85" fmla="*/ 98 h 149"/>
                <a:gd name="T86" fmla="*/ 154 w 160"/>
                <a:gd name="T87" fmla="*/ 120 h 149"/>
                <a:gd name="T88" fmla="*/ 131 w 160"/>
                <a:gd name="T89" fmla="*/ 14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0" h="149">
                  <a:moveTo>
                    <a:pt x="134" y="92"/>
                  </a:moveTo>
                  <a:cubicBezTo>
                    <a:pt x="134" y="46"/>
                    <a:pt x="134" y="46"/>
                    <a:pt x="134" y="46"/>
                  </a:cubicBezTo>
                  <a:cubicBezTo>
                    <a:pt x="134" y="45"/>
                    <a:pt x="134" y="45"/>
                    <a:pt x="134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4" y="1"/>
                    <a:pt x="23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6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7"/>
                    <a:pt x="1" y="149"/>
                    <a:pt x="3" y="149"/>
                  </a:cubicBezTo>
                  <a:cubicBezTo>
                    <a:pt x="131" y="149"/>
                    <a:pt x="131" y="149"/>
                    <a:pt x="131" y="149"/>
                  </a:cubicBezTo>
                  <a:cubicBezTo>
                    <a:pt x="147" y="149"/>
                    <a:pt x="160" y="136"/>
                    <a:pt x="160" y="120"/>
                  </a:cubicBezTo>
                  <a:cubicBezTo>
                    <a:pt x="160" y="105"/>
                    <a:pt x="149" y="93"/>
                    <a:pt x="134" y="92"/>
                  </a:cubicBezTo>
                  <a:close/>
                  <a:moveTo>
                    <a:pt x="28" y="6"/>
                  </a:moveTo>
                  <a:cubicBezTo>
                    <a:pt x="107" y="6"/>
                    <a:pt x="107" y="6"/>
                    <a:pt x="107" y="6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9" y="43"/>
                    <a:pt x="9" y="43"/>
                    <a:pt x="9" y="43"/>
                  </a:cubicBezTo>
                  <a:lnTo>
                    <a:pt x="28" y="6"/>
                  </a:lnTo>
                  <a:close/>
                  <a:moveTo>
                    <a:pt x="82" y="142"/>
                  </a:moveTo>
                  <a:cubicBezTo>
                    <a:pt x="53" y="142"/>
                    <a:pt x="53" y="142"/>
                    <a:pt x="53" y="142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82" y="97"/>
                    <a:pt x="82" y="97"/>
                    <a:pt x="82" y="97"/>
                  </a:cubicBezTo>
                  <a:lnTo>
                    <a:pt x="82" y="142"/>
                  </a:lnTo>
                  <a:close/>
                  <a:moveTo>
                    <a:pt x="88" y="142"/>
                  </a:moveTo>
                  <a:cubicBezTo>
                    <a:pt x="88" y="94"/>
                    <a:pt x="88" y="94"/>
                    <a:pt x="88" y="94"/>
                  </a:cubicBezTo>
                  <a:cubicBezTo>
                    <a:pt x="88" y="92"/>
                    <a:pt x="87" y="91"/>
                    <a:pt x="85" y="91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48" y="91"/>
                    <a:pt x="46" y="92"/>
                    <a:pt x="46" y="94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28" y="49"/>
                    <a:pt x="128" y="49"/>
                    <a:pt x="128" y="49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14" y="93"/>
                    <a:pt x="103" y="105"/>
                    <a:pt x="103" y="120"/>
                  </a:cubicBezTo>
                  <a:cubicBezTo>
                    <a:pt x="103" y="129"/>
                    <a:pt x="107" y="137"/>
                    <a:pt x="113" y="142"/>
                  </a:cubicBezTo>
                  <a:cubicBezTo>
                    <a:pt x="88" y="142"/>
                    <a:pt x="88" y="142"/>
                    <a:pt x="88" y="142"/>
                  </a:cubicBezTo>
                  <a:close/>
                  <a:moveTo>
                    <a:pt x="131" y="142"/>
                  </a:moveTo>
                  <a:cubicBezTo>
                    <a:pt x="119" y="142"/>
                    <a:pt x="109" y="132"/>
                    <a:pt x="109" y="120"/>
                  </a:cubicBezTo>
                  <a:cubicBezTo>
                    <a:pt x="109" y="108"/>
                    <a:pt x="119" y="98"/>
                    <a:pt x="131" y="98"/>
                  </a:cubicBezTo>
                  <a:cubicBezTo>
                    <a:pt x="144" y="98"/>
                    <a:pt x="154" y="108"/>
                    <a:pt x="154" y="120"/>
                  </a:cubicBezTo>
                  <a:cubicBezTo>
                    <a:pt x="154" y="132"/>
                    <a:pt x="144" y="142"/>
                    <a:pt x="131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125D66B4-0CDC-4601-8BD5-228AFA9DAA03}"/>
                </a:ext>
              </a:extLst>
            </p:cNvPr>
            <p:cNvGrpSpPr/>
            <p:nvPr/>
          </p:nvGrpSpPr>
          <p:grpSpPr>
            <a:xfrm>
              <a:off x="8710607" y="5503069"/>
              <a:ext cx="474663" cy="130175"/>
              <a:chOff x="8710607" y="5503069"/>
              <a:chExt cx="474663" cy="130175"/>
            </a:xfrm>
          </p:grpSpPr>
          <p:sp>
            <p:nvSpPr>
              <p:cNvPr id="55" name="Freeform 119">
                <a:extLst>
                  <a:ext uri="{FF2B5EF4-FFF2-40B4-BE49-F238E27FC236}">
                    <a16:creationId xmlns:a16="http://schemas.microsoft.com/office/drawing/2014/main" id="{DBD08B0E-060C-44E2-BA91-905D2532B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0607" y="5503069"/>
                <a:ext cx="23813" cy="26988"/>
              </a:xfrm>
              <a:custGeom>
                <a:avLst/>
                <a:gdLst>
                  <a:gd name="T0" fmla="*/ 4 w 7"/>
                  <a:gd name="T1" fmla="*/ 0 h 8"/>
                  <a:gd name="T2" fmla="*/ 0 w 7"/>
                  <a:gd name="T3" fmla="*/ 3 h 8"/>
                  <a:gd name="T4" fmla="*/ 0 w 7"/>
                  <a:gd name="T5" fmla="*/ 4 h 8"/>
                  <a:gd name="T6" fmla="*/ 4 w 7"/>
                  <a:gd name="T7" fmla="*/ 8 h 8"/>
                  <a:gd name="T8" fmla="*/ 7 w 7"/>
                  <a:gd name="T9" fmla="*/ 4 h 8"/>
                  <a:gd name="T10" fmla="*/ 7 w 7"/>
                  <a:gd name="T11" fmla="*/ 3 h 8"/>
                  <a:gd name="T12" fmla="*/ 4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5" y="8"/>
                      <a:pt x="7" y="6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120">
                <a:extLst>
                  <a:ext uri="{FF2B5EF4-FFF2-40B4-BE49-F238E27FC236}">
                    <a16:creationId xmlns:a16="http://schemas.microsoft.com/office/drawing/2014/main" id="{D282FAD7-524C-4A70-8768-B38CF947A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0607" y="5537994"/>
                <a:ext cx="23813" cy="95250"/>
              </a:xfrm>
              <a:custGeom>
                <a:avLst/>
                <a:gdLst>
                  <a:gd name="T0" fmla="*/ 4 w 7"/>
                  <a:gd name="T1" fmla="*/ 0 h 28"/>
                  <a:gd name="T2" fmla="*/ 0 w 7"/>
                  <a:gd name="T3" fmla="*/ 4 h 28"/>
                  <a:gd name="T4" fmla="*/ 0 w 7"/>
                  <a:gd name="T5" fmla="*/ 25 h 28"/>
                  <a:gd name="T6" fmla="*/ 4 w 7"/>
                  <a:gd name="T7" fmla="*/ 28 h 28"/>
                  <a:gd name="T8" fmla="*/ 7 w 7"/>
                  <a:gd name="T9" fmla="*/ 25 h 28"/>
                  <a:gd name="T10" fmla="*/ 7 w 7"/>
                  <a:gd name="T11" fmla="*/ 4 h 28"/>
                  <a:gd name="T12" fmla="*/ 4 w 7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8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2" y="28"/>
                      <a:pt x="4" y="28"/>
                    </a:cubicBezTo>
                    <a:cubicBezTo>
                      <a:pt x="5" y="28"/>
                      <a:pt x="7" y="27"/>
                      <a:pt x="7" y="2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122">
                <a:extLst>
                  <a:ext uri="{FF2B5EF4-FFF2-40B4-BE49-F238E27FC236}">
                    <a16:creationId xmlns:a16="http://schemas.microsoft.com/office/drawing/2014/main" id="{94CDD31C-5CCF-46C8-94CF-03A62EF3F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8270" y="5506244"/>
                <a:ext cx="127000" cy="120650"/>
              </a:xfrm>
              <a:custGeom>
                <a:avLst/>
                <a:gdLst>
                  <a:gd name="T0" fmla="*/ 36 w 37"/>
                  <a:gd name="T1" fmla="*/ 13 h 35"/>
                  <a:gd name="T2" fmla="*/ 33 w 37"/>
                  <a:gd name="T3" fmla="*/ 11 h 35"/>
                  <a:gd name="T4" fmla="*/ 24 w 37"/>
                  <a:gd name="T5" fmla="*/ 11 h 35"/>
                  <a:gd name="T6" fmla="*/ 21 w 37"/>
                  <a:gd name="T7" fmla="*/ 2 h 35"/>
                  <a:gd name="T8" fmla="*/ 18 w 37"/>
                  <a:gd name="T9" fmla="*/ 0 h 35"/>
                  <a:gd name="T10" fmla="*/ 15 w 37"/>
                  <a:gd name="T11" fmla="*/ 2 h 35"/>
                  <a:gd name="T12" fmla="*/ 13 w 37"/>
                  <a:gd name="T13" fmla="*/ 11 h 35"/>
                  <a:gd name="T14" fmla="*/ 4 w 37"/>
                  <a:gd name="T15" fmla="*/ 11 h 35"/>
                  <a:gd name="T16" fmla="*/ 1 w 37"/>
                  <a:gd name="T17" fmla="*/ 13 h 35"/>
                  <a:gd name="T18" fmla="*/ 2 w 37"/>
                  <a:gd name="T19" fmla="*/ 17 h 35"/>
                  <a:gd name="T20" fmla="*/ 9 w 37"/>
                  <a:gd name="T21" fmla="*/ 22 h 35"/>
                  <a:gd name="T22" fmla="*/ 6 w 37"/>
                  <a:gd name="T23" fmla="*/ 31 h 35"/>
                  <a:gd name="T24" fmla="*/ 7 w 37"/>
                  <a:gd name="T25" fmla="*/ 34 h 35"/>
                  <a:gd name="T26" fmla="*/ 9 w 37"/>
                  <a:gd name="T27" fmla="*/ 35 h 35"/>
                  <a:gd name="T28" fmla="*/ 11 w 37"/>
                  <a:gd name="T29" fmla="*/ 34 h 35"/>
                  <a:gd name="T30" fmla="*/ 18 w 37"/>
                  <a:gd name="T31" fmla="*/ 29 h 35"/>
                  <a:gd name="T32" fmla="*/ 26 w 37"/>
                  <a:gd name="T33" fmla="*/ 34 h 35"/>
                  <a:gd name="T34" fmla="*/ 29 w 37"/>
                  <a:gd name="T35" fmla="*/ 34 h 35"/>
                  <a:gd name="T36" fmla="*/ 31 w 37"/>
                  <a:gd name="T37" fmla="*/ 31 h 35"/>
                  <a:gd name="T38" fmla="*/ 28 w 37"/>
                  <a:gd name="T39" fmla="*/ 22 h 35"/>
                  <a:gd name="T40" fmla="*/ 35 w 37"/>
                  <a:gd name="T41" fmla="*/ 17 h 35"/>
                  <a:gd name="T42" fmla="*/ 36 w 37"/>
                  <a:gd name="T43" fmla="*/ 13 h 35"/>
                  <a:gd name="T44" fmla="*/ 22 w 37"/>
                  <a:gd name="T45" fmla="*/ 18 h 35"/>
                  <a:gd name="T46" fmla="*/ 21 w 37"/>
                  <a:gd name="T47" fmla="*/ 22 h 35"/>
                  <a:gd name="T48" fmla="*/ 22 w 37"/>
                  <a:gd name="T49" fmla="*/ 23 h 35"/>
                  <a:gd name="T50" fmla="*/ 20 w 37"/>
                  <a:gd name="T51" fmla="*/ 22 h 35"/>
                  <a:gd name="T52" fmla="*/ 18 w 37"/>
                  <a:gd name="T53" fmla="*/ 22 h 35"/>
                  <a:gd name="T54" fmla="*/ 17 w 37"/>
                  <a:gd name="T55" fmla="*/ 22 h 35"/>
                  <a:gd name="T56" fmla="*/ 15 w 37"/>
                  <a:gd name="T57" fmla="*/ 23 h 35"/>
                  <a:gd name="T58" fmla="*/ 16 w 37"/>
                  <a:gd name="T59" fmla="*/ 22 h 35"/>
                  <a:gd name="T60" fmla="*/ 15 w 37"/>
                  <a:gd name="T61" fmla="*/ 18 h 35"/>
                  <a:gd name="T62" fmla="*/ 13 w 37"/>
                  <a:gd name="T63" fmla="*/ 17 h 35"/>
                  <a:gd name="T64" fmla="*/ 15 w 37"/>
                  <a:gd name="T65" fmla="*/ 17 h 35"/>
                  <a:gd name="T66" fmla="*/ 18 w 37"/>
                  <a:gd name="T67" fmla="*/ 15 h 35"/>
                  <a:gd name="T68" fmla="*/ 18 w 37"/>
                  <a:gd name="T69" fmla="*/ 14 h 35"/>
                  <a:gd name="T70" fmla="*/ 19 w 37"/>
                  <a:gd name="T71" fmla="*/ 15 h 35"/>
                  <a:gd name="T72" fmla="*/ 22 w 37"/>
                  <a:gd name="T73" fmla="*/ 17 h 35"/>
                  <a:gd name="T74" fmla="*/ 23 w 37"/>
                  <a:gd name="T75" fmla="*/ 17 h 35"/>
                  <a:gd name="T76" fmla="*/ 22 w 37"/>
                  <a:gd name="T77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" h="35">
                    <a:moveTo>
                      <a:pt x="36" y="13"/>
                    </a:moveTo>
                    <a:cubicBezTo>
                      <a:pt x="36" y="12"/>
                      <a:pt x="35" y="11"/>
                      <a:pt x="33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0" y="0"/>
                      <a:pt x="18" y="0"/>
                    </a:cubicBezTo>
                    <a:cubicBezTo>
                      <a:pt x="17" y="0"/>
                      <a:pt x="16" y="1"/>
                      <a:pt x="15" y="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4"/>
                      <a:pt x="1" y="16"/>
                      <a:pt x="2" y="17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3"/>
                      <a:pt x="7" y="34"/>
                    </a:cubicBezTo>
                    <a:cubicBezTo>
                      <a:pt x="8" y="35"/>
                      <a:pt x="9" y="35"/>
                      <a:pt x="9" y="35"/>
                    </a:cubicBezTo>
                    <a:cubicBezTo>
                      <a:pt x="10" y="35"/>
                      <a:pt x="11" y="35"/>
                      <a:pt x="11" y="34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7" y="35"/>
                      <a:pt x="28" y="35"/>
                      <a:pt x="29" y="34"/>
                    </a:cubicBezTo>
                    <a:cubicBezTo>
                      <a:pt x="31" y="33"/>
                      <a:pt x="31" y="32"/>
                      <a:pt x="31" y="3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6"/>
                      <a:pt x="37" y="14"/>
                      <a:pt x="36" y="13"/>
                    </a:cubicBezTo>
                    <a:close/>
                    <a:moveTo>
                      <a:pt x="22" y="18"/>
                    </a:moveTo>
                    <a:cubicBezTo>
                      <a:pt x="21" y="19"/>
                      <a:pt x="21" y="20"/>
                      <a:pt x="21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0"/>
                      <a:pt x="16" y="19"/>
                      <a:pt x="15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8" y="16"/>
                      <a:pt x="18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6"/>
                      <a:pt x="21" y="17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lnTo>
                      <a:pt x="22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9" name="Freeform 128">
            <a:extLst>
              <a:ext uri="{FF2B5EF4-FFF2-40B4-BE49-F238E27FC236}">
                <a16:creationId xmlns:a16="http://schemas.microsoft.com/office/drawing/2014/main" id="{2DAD80EA-6B59-43B2-803B-FA917028E1DA}"/>
              </a:ext>
            </a:extLst>
          </p:cNvPr>
          <p:cNvSpPr>
            <a:spLocks noEditPoints="1"/>
          </p:cNvSpPr>
          <p:nvPr/>
        </p:nvSpPr>
        <p:spPr bwMode="auto">
          <a:xfrm>
            <a:off x="9752296" y="1340915"/>
            <a:ext cx="377084" cy="354066"/>
          </a:xfrm>
          <a:custGeom>
            <a:avLst/>
            <a:gdLst>
              <a:gd name="T0" fmla="*/ 156 w 160"/>
              <a:gd name="T1" fmla="*/ 67 h 149"/>
              <a:gd name="T2" fmla="*/ 126 w 160"/>
              <a:gd name="T3" fmla="*/ 74 h 149"/>
              <a:gd name="T4" fmla="*/ 34 w 160"/>
              <a:gd name="T5" fmla="*/ 74 h 149"/>
              <a:gd name="T6" fmla="*/ 4 w 160"/>
              <a:gd name="T7" fmla="*/ 67 h 149"/>
              <a:gd name="T8" fmla="*/ 0 w 160"/>
              <a:gd name="T9" fmla="*/ 70 h 149"/>
              <a:gd name="T10" fmla="*/ 0 w 160"/>
              <a:gd name="T11" fmla="*/ 147 h 149"/>
              <a:gd name="T12" fmla="*/ 157 w 160"/>
              <a:gd name="T13" fmla="*/ 149 h 149"/>
              <a:gd name="T14" fmla="*/ 160 w 160"/>
              <a:gd name="T15" fmla="*/ 70 h 149"/>
              <a:gd name="T16" fmla="*/ 80 w 160"/>
              <a:gd name="T17" fmla="*/ 36 h 149"/>
              <a:gd name="T18" fmla="*/ 120 w 160"/>
              <a:gd name="T19" fmla="*/ 75 h 149"/>
              <a:gd name="T20" fmla="*/ 40 w 160"/>
              <a:gd name="T21" fmla="*/ 75 h 149"/>
              <a:gd name="T22" fmla="*/ 80 w 160"/>
              <a:gd name="T23" fmla="*/ 36 h 149"/>
              <a:gd name="T24" fmla="*/ 72 w 160"/>
              <a:gd name="T25" fmla="*/ 94 h 149"/>
              <a:gd name="T26" fmla="*/ 6 w 160"/>
              <a:gd name="T27" fmla="*/ 74 h 149"/>
              <a:gd name="T28" fmla="*/ 11 w 160"/>
              <a:gd name="T29" fmla="*/ 143 h 149"/>
              <a:gd name="T30" fmla="*/ 154 w 160"/>
              <a:gd name="T31" fmla="*/ 143 h 149"/>
              <a:gd name="T32" fmla="*/ 76 w 160"/>
              <a:gd name="T33" fmla="*/ 3 h 149"/>
              <a:gd name="T34" fmla="*/ 79 w 160"/>
              <a:gd name="T35" fmla="*/ 20 h 149"/>
              <a:gd name="T36" fmla="*/ 82 w 160"/>
              <a:gd name="T37" fmla="*/ 3 h 149"/>
              <a:gd name="T38" fmla="*/ 48 w 160"/>
              <a:gd name="T39" fmla="*/ 26 h 149"/>
              <a:gd name="T40" fmla="*/ 36 w 160"/>
              <a:gd name="T41" fmla="*/ 15 h 149"/>
              <a:gd name="T42" fmla="*/ 43 w 160"/>
              <a:gd name="T43" fmla="*/ 30 h 149"/>
              <a:gd name="T44" fmla="*/ 48 w 160"/>
              <a:gd name="T45" fmla="*/ 31 h 149"/>
              <a:gd name="T46" fmla="*/ 27 w 160"/>
              <a:gd name="T47" fmla="*/ 54 h 149"/>
              <a:gd name="T48" fmla="*/ 10 w 160"/>
              <a:gd name="T49" fmla="*/ 52 h 149"/>
              <a:gd name="T50" fmla="*/ 25 w 160"/>
              <a:gd name="T51" fmla="*/ 60 h 149"/>
              <a:gd name="T52" fmla="*/ 29 w 160"/>
              <a:gd name="T53" fmla="*/ 58 h 149"/>
              <a:gd name="T54" fmla="*/ 150 w 160"/>
              <a:gd name="T55" fmla="*/ 50 h 149"/>
              <a:gd name="T56" fmla="*/ 134 w 160"/>
              <a:gd name="T57" fmla="*/ 52 h 149"/>
              <a:gd name="T58" fmla="*/ 135 w 160"/>
              <a:gd name="T59" fmla="*/ 58 h 149"/>
              <a:gd name="T60" fmla="*/ 148 w 160"/>
              <a:gd name="T61" fmla="*/ 54 h 149"/>
              <a:gd name="T62" fmla="*/ 123 w 160"/>
              <a:gd name="T63" fmla="*/ 13 h 149"/>
              <a:gd name="T64" fmla="*/ 111 w 160"/>
              <a:gd name="T65" fmla="*/ 25 h 149"/>
              <a:gd name="T66" fmla="*/ 113 w 160"/>
              <a:gd name="T67" fmla="*/ 30 h 149"/>
              <a:gd name="T68" fmla="*/ 124 w 160"/>
              <a:gd name="T69" fmla="*/ 18 h 149"/>
              <a:gd name="T70" fmla="*/ 98 w 160"/>
              <a:gd name="T71" fmla="*/ 132 h 149"/>
              <a:gd name="T72" fmla="*/ 91 w 160"/>
              <a:gd name="T73" fmla="*/ 135 h 149"/>
              <a:gd name="T74" fmla="*/ 98 w 160"/>
              <a:gd name="T75" fmla="*/ 138 h 149"/>
              <a:gd name="T76" fmla="*/ 98 w 160"/>
              <a:gd name="T77" fmla="*/ 132 h 149"/>
              <a:gd name="T78" fmla="*/ 111 w 160"/>
              <a:gd name="T79" fmla="*/ 132 h 149"/>
              <a:gd name="T80" fmla="*/ 111 w 160"/>
              <a:gd name="T81" fmla="*/ 138 h 149"/>
              <a:gd name="T82" fmla="*/ 149 w 160"/>
              <a:gd name="T83" fmla="*/ 135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49">
                <a:moveTo>
                  <a:pt x="159" y="68"/>
                </a:moveTo>
                <a:cubicBezTo>
                  <a:pt x="158" y="67"/>
                  <a:pt x="157" y="67"/>
                  <a:pt x="156" y="67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45" y="69"/>
                  <a:pt x="135" y="71"/>
                  <a:pt x="126" y="74"/>
                </a:cubicBezTo>
                <a:cubicBezTo>
                  <a:pt x="125" y="49"/>
                  <a:pt x="105" y="29"/>
                  <a:pt x="80" y="29"/>
                </a:cubicBezTo>
                <a:cubicBezTo>
                  <a:pt x="55" y="29"/>
                  <a:pt x="35" y="49"/>
                  <a:pt x="34" y="74"/>
                </a:cubicBezTo>
                <a:cubicBezTo>
                  <a:pt x="25" y="71"/>
                  <a:pt x="15" y="69"/>
                  <a:pt x="5" y="67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7"/>
                  <a:pt x="2" y="67"/>
                  <a:pt x="1" y="68"/>
                </a:cubicBezTo>
                <a:cubicBezTo>
                  <a:pt x="0" y="69"/>
                  <a:pt x="0" y="69"/>
                  <a:pt x="0" y="70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7"/>
                  <a:pt x="0" y="147"/>
                  <a:pt x="0" y="147"/>
                </a:cubicBezTo>
                <a:cubicBezTo>
                  <a:pt x="1" y="149"/>
                  <a:pt x="2" y="149"/>
                  <a:pt x="3" y="149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9" y="149"/>
                  <a:pt x="160" y="148"/>
                  <a:pt x="160" y="14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60" y="69"/>
                  <a:pt x="160" y="69"/>
                  <a:pt x="159" y="68"/>
                </a:cubicBezTo>
                <a:close/>
                <a:moveTo>
                  <a:pt x="80" y="36"/>
                </a:moveTo>
                <a:cubicBezTo>
                  <a:pt x="102" y="36"/>
                  <a:pt x="120" y="53"/>
                  <a:pt x="120" y="75"/>
                </a:cubicBezTo>
                <a:cubicBezTo>
                  <a:pt x="120" y="75"/>
                  <a:pt x="120" y="75"/>
                  <a:pt x="120" y="75"/>
                </a:cubicBezTo>
                <a:cubicBezTo>
                  <a:pt x="106" y="79"/>
                  <a:pt x="93" y="84"/>
                  <a:pt x="80" y="90"/>
                </a:cubicBezTo>
                <a:cubicBezTo>
                  <a:pt x="67" y="84"/>
                  <a:pt x="54" y="79"/>
                  <a:pt x="40" y="75"/>
                </a:cubicBezTo>
                <a:cubicBezTo>
                  <a:pt x="40" y="75"/>
                  <a:pt x="40" y="75"/>
                  <a:pt x="40" y="75"/>
                </a:cubicBezTo>
                <a:cubicBezTo>
                  <a:pt x="40" y="53"/>
                  <a:pt x="58" y="36"/>
                  <a:pt x="80" y="36"/>
                </a:cubicBezTo>
                <a:close/>
                <a:moveTo>
                  <a:pt x="6" y="74"/>
                </a:moveTo>
                <a:cubicBezTo>
                  <a:pt x="29" y="78"/>
                  <a:pt x="51" y="85"/>
                  <a:pt x="72" y="94"/>
                </a:cubicBezTo>
                <a:cubicBezTo>
                  <a:pt x="48" y="106"/>
                  <a:pt x="26" y="121"/>
                  <a:pt x="6" y="139"/>
                </a:cubicBezTo>
                <a:lnTo>
                  <a:pt x="6" y="74"/>
                </a:lnTo>
                <a:close/>
                <a:moveTo>
                  <a:pt x="154" y="143"/>
                </a:moveTo>
                <a:cubicBezTo>
                  <a:pt x="11" y="143"/>
                  <a:pt x="11" y="143"/>
                  <a:pt x="11" y="143"/>
                </a:cubicBezTo>
                <a:cubicBezTo>
                  <a:pt x="51" y="107"/>
                  <a:pt x="100" y="83"/>
                  <a:pt x="154" y="74"/>
                </a:cubicBezTo>
                <a:cubicBezTo>
                  <a:pt x="154" y="143"/>
                  <a:pt x="154" y="143"/>
                  <a:pt x="154" y="143"/>
                </a:cubicBezTo>
                <a:close/>
                <a:moveTo>
                  <a:pt x="79" y="0"/>
                </a:moveTo>
                <a:cubicBezTo>
                  <a:pt x="77" y="0"/>
                  <a:pt x="76" y="1"/>
                  <a:pt x="76" y="3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18"/>
                  <a:pt x="77" y="20"/>
                  <a:pt x="79" y="20"/>
                </a:cubicBezTo>
                <a:cubicBezTo>
                  <a:pt x="81" y="20"/>
                  <a:pt x="82" y="18"/>
                  <a:pt x="82" y="16"/>
                </a:cubicBezTo>
                <a:cubicBezTo>
                  <a:pt x="82" y="3"/>
                  <a:pt x="82" y="3"/>
                  <a:pt x="82" y="3"/>
                </a:cubicBezTo>
                <a:cubicBezTo>
                  <a:pt x="82" y="1"/>
                  <a:pt x="81" y="0"/>
                  <a:pt x="79" y="0"/>
                </a:cubicBezTo>
                <a:close/>
                <a:moveTo>
                  <a:pt x="48" y="26"/>
                </a:moveTo>
                <a:cubicBezTo>
                  <a:pt x="41" y="15"/>
                  <a:pt x="41" y="15"/>
                  <a:pt x="41" y="15"/>
                </a:cubicBezTo>
                <a:cubicBezTo>
                  <a:pt x="40" y="14"/>
                  <a:pt x="38" y="14"/>
                  <a:pt x="36" y="15"/>
                </a:cubicBezTo>
                <a:cubicBezTo>
                  <a:pt x="35" y="16"/>
                  <a:pt x="34" y="18"/>
                  <a:pt x="35" y="19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1"/>
                  <a:pt x="45" y="31"/>
                  <a:pt x="46" y="31"/>
                </a:cubicBezTo>
                <a:cubicBezTo>
                  <a:pt x="46" y="31"/>
                  <a:pt x="47" y="31"/>
                  <a:pt x="48" y="31"/>
                </a:cubicBezTo>
                <a:cubicBezTo>
                  <a:pt x="49" y="30"/>
                  <a:pt x="49" y="28"/>
                  <a:pt x="48" y="26"/>
                </a:cubicBezTo>
                <a:close/>
                <a:moveTo>
                  <a:pt x="27" y="54"/>
                </a:moveTo>
                <a:cubicBezTo>
                  <a:pt x="14" y="50"/>
                  <a:pt x="14" y="50"/>
                  <a:pt x="14" y="50"/>
                </a:cubicBezTo>
                <a:cubicBezTo>
                  <a:pt x="12" y="49"/>
                  <a:pt x="10" y="50"/>
                  <a:pt x="10" y="52"/>
                </a:cubicBezTo>
                <a:cubicBezTo>
                  <a:pt x="9" y="54"/>
                  <a:pt x="10" y="56"/>
                  <a:pt x="12" y="56"/>
                </a:cubicBezTo>
                <a:cubicBezTo>
                  <a:pt x="25" y="60"/>
                  <a:pt x="25" y="60"/>
                  <a:pt x="25" y="60"/>
                </a:cubicBezTo>
                <a:cubicBezTo>
                  <a:pt x="25" y="60"/>
                  <a:pt x="25" y="60"/>
                  <a:pt x="26" y="60"/>
                </a:cubicBezTo>
                <a:cubicBezTo>
                  <a:pt x="27" y="60"/>
                  <a:pt x="28" y="59"/>
                  <a:pt x="29" y="58"/>
                </a:cubicBezTo>
                <a:cubicBezTo>
                  <a:pt x="29" y="56"/>
                  <a:pt x="28" y="55"/>
                  <a:pt x="27" y="54"/>
                </a:cubicBezTo>
                <a:close/>
                <a:moveTo>
                  <a:pt x="150" y="50"/>
                </a:moveTo>
                <a:cubicBezTo>
                  <a:pt x="150" y="48"/>
                  <a:pt x="148" y="47"/>
                  <a:pt x="146" y="48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2" y="52"/>
                  <a:pt x="131" y="54"/>
                  <a:pt x="131" y="56"/>
                </a:cubicBezTo>
                <a:cubicBezTo>
                  <a:pt x="132" y="57"/>
                  <a:pt x="133" y="58"/>
                  <a:pt x="135" y="58"/>
                </a:cubicBezTo>
                <a:cubicBezTo>
                  <a:pt x="135" y="58"/>
                  <a:pt x="135" y="58"/>
                  <a:pt x="135" y="58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50" y="53"/>
                  <a:pt x="151" y="52"/>
                  <a:pt x="150" y="50"/>
                </a:cubicBezTo>
                <a:close/>
                <a:moveTo>
                  <a:pt x="123" y="13"/>
                </a:moveTo>
                <a:cubicBezTo>
                  <a:pt x="121" y="12"/>
                  <a:pt x="119" y="13"/>
                  <a:pt x="118" y="14"/>
                </a:cubicBezTo>
                <a:cubicBezTo>
                  <a:pt x="111" y="25"/>
                  <a:pt x="111" y="25"/>
                  <a:pt x="111" y="25"/>
                </a:cubicBezTo>
                <a:cubicBezTo>
                  <a:pt x="110" y="26"/>
                  <a:pt x="110" y="28"/>
                  <a:pt x="111" y="29"/>
                </a:cubicBezTo>
                <a:cubicBezTo>
                  <a:pt x="112" y="30"/>
                  <a:pt x="112" y="30"/>
                  <a:pt x="113" y="30"/>
                </a:cubicBezTo>
                <a:cubicBezTo>
                  <a:pt x="114" y="30"/>
                  <a:pt x="115" y="29"/>
                  <a:pt x="116" y="29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5" y="16"/>
                  <a:pt x="124" y="14"/>
                  <a:pt x="123" y="13"/>
                </a:cubicBezTo>
                <a:close/>
                <a:moveTo>
                  <a:pt x="98" y="132"/>
                </a:moveTo>
                <a:cubicBezTo>
                  <a:pt x="95" y="132"/>
                  <a:pt x="95" y="132"/>
                  <a:pt x="95" y="132"/>
                </a:cubicBezTo>
                <a:cubicBezTo>
                  <a:pt x="93" y="132"/>
                  <a:pt x="91" y="133"/>
                  <a:pt x="91" y="135"/>
                </a:cubicBezTo>
                <a:cubicBezTo>
                  <a:pt x="91" y="137"/>
                  <a:pt x="93" y="138"/>
                  <a:pt x="95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100" y="138"/>
                  <a:pt x="101" y="137"/>
                  <a:pt x="101" y="135"/>
                </a:cubicBezTo>
                <a:cubicBezTo>
                  <a:pt x="101" y="133"/>
                  <a:pt x="100" y="132"/>
                  <a:pt x="98" y="132"/>
                </a:cubicBezTo>
                <a:close/>
                <a:moveTo>
                  <a:pt x="146" y="132"/>
                </a:moveTo>
                <a:cubicBezTo>
                  <a:pt x="111" y="132"/>
                  <a:pt x="111" y="132"/>
                  <a:pt x="111" y="132"/>
                </a:cubicBezTo>
                <a:cubicBezTo>
                  <a:pt x="109" y="132"/>
                  <a:pt x="108" y="133"/>
                  <a:pt x="108" y="135"/>
                </a:cubicBezTo>
                <a:cubicBezTo>
                  <a:pt x="108" y="137"/>
                  <a:pt x="109" y="138"/>
                  <a:pt x="111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8" y="138"/>
                  <a:pt x="149" y="137"/>
                  <a:pt x="149" y="135"/>
                </a:cubicBezTo>
                <a:cubicBezTo>
                  <a:pt x="149" y="133"/>
                  <a:pt x="148" y="132"/>
                  <a:pt x="146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129">
            <a:extLst>
              <a:ext uri="{FF2B5EF4-FFF2-40B4-BE49-F238E27FC236}">
                <a16:creationId xmlns:a16="http://schemas.microsoft.com/office/drawing/2014/main" id="{0A005B05-02B6-47A6-80D7-15FF794E9B07}"/>
              </a:ext>
            </a:extLst>
          </p:cNvPr>
          <p:cNvSpPr>
            <a:spLocks noEditPoints="1"/>
          </p:cNvSpPr>
          <p:nvPr/>
        </p:nvSpPr>
        <p:spPr bwMode="auto">
          <a:xfrm>
            <a:off x="9818341" y="3340555"/>
            <a:ext cx="221426" cy="380368"/>
          </a:xfrm>
          <a:custGeom>
            <a:avLst/>
            <a:gdLst>
              <a:gd name="T0" fmla="*/ 3 w 94"/>
              <a:gd name="T1" fmla="*/ 31 h 160"/>
              <a:gd name="T2" fmla="*/ 0 w 94"/>
              <a:gd name="T3" fmla="*/ 157 h 160"/>
              <a:gd name="T4" fmla="*/ 91 w 94"/>
              <a:gd name="T5" fmla="*/ 160 h 160"/>
              <a:gd name="T6" fmla="*/ 94 w 94"/>
              <a:gd name="T7" fmla="*/ 34 h 160"/>
              <a:gd name="T8" fmla="*/ 44 w 94"/>
              <a:gd name="T9" fmla="*/ 154 h 160"/>
              <a:gd name="T10" fmla="*/ 6 w 94"/>
              <a:gd name="T11" fmla="*/ 37 h 160"/>
              <a:gd name="T12" fmla="*/ 44 w 94"/>
              <a:gd name="T13" fmla="*/ 154 h 160"/>
              <a:gd name="T14" fmla="*/ 50 w 94"/>
              <a:gd name="T15" fmla="*/ 37 h 160"/>
              <a:gd name="T16" fmla="*/ 88 w 94"/>
              <a:gd name="T17" fmla="*/ 154 h 160"/>
              <a:gd name="T18" fmla="*/ 78 w 94"/>
              <a:gd name="T19" fmla="*/ 0 h 160"/>
              <a:gd name="T20" fmla="*/ 13 w 94"/>
              <a:gd name="T21" fmla="*/ 3 h 160"/>
              <a:gd name="T22" fmla="*/ 16 w 94"/>
              <a:gd name="T23" fmla="*/ 26 h 160"/>
              <a:gd name="T24" fmla="*/ 82 w 94"/>
              <a:gd name="T25" fmla="*/ 22 h 160"/>
              <a:gd name="T26" fmla="*/ 78 w 94"/>
              <a:gd name="T27" fmla="*/ 0 h 160"/>
              <a:gd name="T28" fmla="*/ 19 w 94"/>
              <a:gd name="T29" fmla="*/ 19 h 160"/>
              <a:gd name="T30" fmla="*/ 19 w 94"/>
              <a:gd name="T31" fmla="*/ 6 h 160"/>
              <a:gd name="T32" fmla="*/ 44 w 94"/>
              <a:gd name="T33" fmla="*/ 19 h 160"/>
              <a:gd name="T34" fmla="*/ 50 w 94"/>
              <a:gd name="T35" fmla="*/ 19 h 160"/>
              <a:gd name="T36" fmla="*/ 75 w 94"/>
              <a:gd name="T37" fmla="*/ 6 h 160"/>
              <a:gd name="T38" fmla="*/ 34 w 94"/>
              <a:gd name="T39" fmla="*/ 10 h 160"/>
              <a:gd name="T40" fmla="*/ 28 w 94"/>
              <a:gd name="T41" fmla="*/ 12 h 160"/>
              <a:gd name="T42" fmla="*/ 30 w 94"/>
              <a:gd name="T43" fmla="*/ 17 h 160"/>
              <a:gd name="T44" fmla="*/ 34 w 94"/>
              <a:gd name="T45" fmla="*/ 14 h 160"/>
              <a:gd name="T46" fmla="*/ 67 w 94"/>
              <a:gd name="T47" fmla="*/ 12 h 160"/>
              <a:gd name="T48" fmla="*/ 60 w 94"/>
              <a:gd name="T49" fmla="*/ 10 h 160"/>
              <a:gd name="T50" fmla="*/ 62 w 94"/>
              <a:gd name="T51" fmla="*/ 16 h 160"/>
              <a:gd name="T52" fmla="*/ 67 w 94"/>
              <a:gd name="T53" fmla="*/ 16 h 160"/>
              <a:gd name="T54" fmla="*/ 81 w 94"/>
              <a:gd name="T55" fmla="*/ 92 h 160"/>
              <a:gd name="T56" fmla="*/ 78 w 94"/>
              <a:gd name="T57" fmla="*/ 97 h 160"/>
              <a:gd name="T58" fmla="*/ 84 w 94"/>
              <a:gd name="T59" fmla="*/ 97 h 160"/>
              <a:gd name="T60" fmla="*/ 81 w 94"/>
              <a:gd name="T61" fmla="*/ 92 h 160"/>
              <a:gd name="T62" fmla="*/ 78 w 94"/>
              <a:gd name="T63" fmla="*/ 108 h 160"/>
              <a:gd name="T64" fmla="*/ 81 w 94"/>
              <a:gd name="T65" fmla="*/ 150 h 160"/>
              <a:gd name="T66" fmla="*/ 84 w 94"/>
              <a:gd name="T67" fmla="*/ 10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4" h="160">
                <a:moveTo>
                  <a:pt x="91" y="31"/>
                </a:moveTo>
                <a:cubicBezTo>
                  <a:pt x="3" y="31"/>
                  <a:pt x="3" y="31"/>
                  <a:pt x="3" y="31"/>
                </a:cubicBezTo>
                <a:cubicBezTo>
                  <a:pt x="1" y="31"/>
                  <a:pt x="0" y="32"/>
                  <a:pt x="0" y="3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93" y="160"/>
                  <a:pt x="94" y="159"/>
                  <a:pt x="94" y="157"/>
                </a:cubicBezTo>
                <a:cubicBezTo>
                  <a:pt x="94" y="34"/>
                  <a:pt x="94" y="34"/>
                  <a:pt x="94" y="34"/>
                </a:cubicBezTo>
                <a:cubicBezTo>
                  <a:pt x="94" y="32"/>
                  <a:pt x="93" y="31"/>
                  <a:pt x="91" y="31"/>
                </a:cubicBezTo>
                <a:close/>
                <a:moveTo>
                  <a:pt x="44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37"/>
                  <a:pt x="6" y="37"/>
                  <a:pt x="6" y="37"/>
                </a:cubicBezTo>
                <a:cubicBezTo>
                  <a:pt x="44" y="37"/>
                  <a:pt x="44" y="37"/>
                  <a:pt x="44" y="37"/>
                </a:cubicBezTo>
                <a:lnTo>
                  <a:pt x="44" y="154"/>
                </a:lnTo>
                <a:close/>
                <a:moveTo>
                  <a:pt x="50" y="154"/>
                </a:moveTo>
                <a:cubicBezTo>
                  <a:pt x="50" y="37"/>
                  <a:pt x="50" y="37"/>
                  <a:pt x="50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154"/>
                  <a:pt x="88" y="154"/>
                  <a:pt x="88" y="154"/>
                </a:cubicBezTo>
                <a:lnTo>
                  <a:pt x="50" y="154"/>
                </a:lnTo>
                <a:close/>
                <a:moveTo>
                  <a:pt x="78" y="0"/>
                </a:moveTo>
                <a:cubicBezTo>
                  <a:pt x="16" y="0"/>
                  <a:pt x="16" y="0"/>
                  <a:pt x="16" y="0"/>
                </a:cubicBezTo>
                <a:cubicBezTo>
                  <a:pt x="14" y="0"/>
                  <a:pt x="13" y="1"/>
                  <a:pt x="13" y="3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4"/>
                  <a:pt x="14" y="26"/>
                  <a:pt x="16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80" y="26"/>
                  <a:pt x="82" y="24"/>
                  <a:pt x="82" y="22"/>
                </a:cubicBezTo>
                <a:cubicBezTo>
                  <a:pt x="82" y="3"/>
                  <a:pt x="82" y="3"/>
                  <a:pt x="82" y="3"/>
                </a:cubicBezTo>
                <a:cubicBezTo>
                  <a:pt x="82" y="1"/>
                  <a:pt x="80" y="0"/>
                  <a:pt x="78" y="0"/>
                </a:cubicBezTo>
                <a:close/>
                <a:moveTo>
                  <a:pt x="44" y="19"/>
                </a:moveTo>
                <a:cubicBezTo>
                  <a:pt x="19" y="19"/>
                  <a:pt x="19" y="19"/>
                  <a:pt x="19" y="19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44" y="6"/>
                  <a:pt x="44" y="6"/>
                  <a:pt x="44" y="6"/>
                </a:cubicBezTo>
                <a:lnTo>
                  <a:pt x="44" y="19"/>
                </a:lnTo>
                <a:close/>
                <a:moveTo>
                  <a:pt x="75" y="19"/>
                </a:moveTo>
                <a:cubicBezTo>
                  <a:pt x="50" y="19"/>
                  <a:pt x="50" y="19"/>
                  <a:pt x="50" y="19"/>
                </a:cubicBezTo>
                <a:cubicBezTo>
                  <a:pt x="50" y="6"/>
                  <a:pt x="50" y="6"/>
                  <a:pt x="50" y="6"/>
                </a:cubicBezTo>
                <a:cubicBezTo>
                  <a:pt x="75" y="6"/>
                  <a:pt x="75" y="6"/>
                  <a:pt x="75" y="6"/>
                </a:cubicBezTo>
                <a:cubicBezTo>
                  <a:pt x="75" y="19"/>
                  <a:pt x="75" y="19"/>
                  <a:pt x="75" y="19"/>
                </a:cubicBezTo>
                <a:close/>
                <a:moveTo>
                  <a:pt x="34" y="10"/>
                </a:moveTo>
                <a:cubicBezTo>
                  <a:pt x="33" y="8"/>
                  <a:pt x="31" y="8"/>
                  <a:pt x="30" y="10"/>
                </a:cubicBezTo>
                <a:cubicBezTo>
                  <a:pt x="28" y="12"/>
                  <a:pt x="28" y="12"/>
                  <a:pt x="28" y="12"/>
                </a:cubicBezTo>
                <a:cubicBezTo>
                  <a:pt x="27" y="13"/>
                  <a:pt x="27" y="15"/>
                  <a:pt x="28" y="16"/>
                </a:cubicBezTo>
                <a:cubicBezTo>
                  <a:pt x="28" y="17"/>
                  <a:pt x="29" y="17"/>
                  <a:pt x="30" y="17"/>
                </a:cubicBezTo>
                <a:cubicBezTo>
                  <a:pt x="31" y="17"/>
                  <a:pt x="32" y="17"/>
                  <a:pt x="32" y="16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3"/>
                  <a:pt x="35" y="11"/>
                  <a:pt x="34" y="10"/>
                </a:cubicBezTo>
                <a:close/>
                <a:moveTo>
                  <a:pt x="67" y="12"/>
                </a:moveTo>
                <a:cubicBezTo>
                  <a:pt x="65" y="10"/>
                  <a:pt x="65" y="10"/>
                  <a:pt x="65" y="10"/>
                </a:cubicBezTo>
                <a:cubicBezTo>
                  <a:pt x="63" y="8"/>
                  <a:pt x="61" y="8"/>
                  <a:pt x="60" y="10"/>
                </a:cubicBezTo>
                <a:cubicBezTo>
                  <a:pt x="59" y="11"/>
                  <a:pt x="59" y="13"/>
                  <a:pt x="60" y="14"/>
                </a:cubicBezTo>
                <a:cubicBezTo>
                  <a:pt x="62" y="16"/>
                  <a:pt x="62" y="16"/>
                  <a:pt x="62" y="16"/>
                </a:cubicBezTo>
                <a:cubicBezTo>
                  <a:pt x="63" y="17"/>
                  <a:pt x="63" y="17"/>
                  <a:pt x="64" y="17"/>
                </a:cubicBezTo>
                <a:cubicBezTo>
                  <a:pt x="65" y="17"/>
                  <a:pt x="66" y="17"/>
                  <a:pt x="67" y="16"/>
                </a:cubicBezTo>
                <a:cubicBezTo>
                  <a:pt x="68" y="15"/>
                  <a:pt x="68" y="13"/>
                  <a:pt x="67" y="12"/>
                </a:cubicBezTo>
                <a:close/>
                <a:moveTo>
                  <a:pt x="81" y="92"/>
                </a:moveTo>
                <a:cubicBezTo>
                  <a:pt x="79" y="92"/>
                  <a:pt x="78" y="93"/>
                  <a:pt x="78" y="95"/>
                </a:cubicBezTo>
                <a:cubicBezTo>
                  <a:pt x="78" y="97"/>
                  <a:pt x="78" y="97"/>
                  <a:pt x="78" y="97"/>
                </a:cubicBezTo>
                <a:cubicBezTo>
                  <a:pt x="78" y="99"/>
                  <a:pt x="79" y="100"/>
                  <a:pt x="81" y="100"/>
                </a:cubicBezTo>
                <a:cubicBezTo>
                  <a:pt x="83" y="100"/>
                  <a:pt x="84" y="99"/>
                  <a:pt x="84" y="97"/>
                </a:cubicBezTo>
                <a:cubicBezTo>
                  <a:pt x="84" y="95"/>
                  <a:pt x="84" y="95"/>
                  <a:pt x="84" y="95"/>
                </a:cubicBezTo>
                <a:cubicBezTo>
                  <a:pt x="84" y="93"/>
                  <a:pt x="83" y="92"/>
                  <a:pt x="81" y="92"/>
                </a:cubicBezTo>
                <a:close/>
                <a:moveTo>
                  <a:pt x="81" y="104"/>
                </a:moveTo>
                <a:cubicBezTo>
                  <a:pt x="79" y="104"/>
                  <a:pt x="78" y="106"/>
                  <a:pt x="78" y="108"/>
                </a:cubicBezTo>
                <a:cubicBezTo>
                  <a:pt x="78" y="147"/>
                  <a:pt x="78" y="147"/>
                  <a:pt x="78" y="147"/>
                </a:cubicBezTo>
                <a:cubicBezTo>
                  <a:pt x="78" y="148"/>
                  <a:pt x="79" y="150"/>
                  <a:pt x="81" y="150"/>
                </a:cubicBezTo>
                <a:cubicBezTo>
                  <a:pt x="83" y="150"/>
                  <a:pt x="84" y="148"/>
                  <a:pt x="84" y="147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6"/>
                  <a:pt x="83" y="104"/>
                  <a:pt x="81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130">
            <a:extLst>
              <a:ext uri="{FF2B5EF4-FFF2-40B4-BE49-F238E27FC236}">
                <a16:creationId xmlns:a16="http://schemas.microsoft.com/office/drawing/2014/main" id="{B0D62B1C-BA73-4FD0-8D40-CE45591DE88D}"/>
              </a:ext>
            </a:extLst>
          </p:cNvPr>
          <p:cNvSpPr>
            <a:spLocks noEditPoints="1"/>
          </p:cNvSpPr>
          <p:nvPr/>
        </p:nvSpPr>
        <p:spPr bwMode="auto">
          <a:xfrm>
            <a:off x="9760875" y="2349243"/>
            <a:ext cx="377084" cy="375990"/>
          </a:xfrm>
          <a:custGeom>
            <a:avLst/>
            <a:gdLst>
              <a:gd name="T0" fmla="*/ 106 w 160"/>
              <a:gd name="T1" fmla="*/ 55 h 158"/>
              <a:gd name="T2" fmla="*/ 105 w 160"/>
              <a:gd name="T3" fmla="*/ 23 h 158"/>
              <a:gd name="T4" fmla="*/ 82 w 160"/>
              <a:gd name="T5" fmla="*/ 1 h 158"/>
              <a:gd name="T6" fmla="*/ 55 w 160"/>
              <a:gd name="T7" fmla="*/ 23 h 158"/>
              <a:gd name="T8" fmla="*/ 55 w 160"/>
              <a:gd name="T9" fmla="*/ 25 h 158"/>
              <a:gd name="T10" fmla="*/ 38 w 160"/>
              <a:gd name="T11" fmla="*/ 155 h 158"/>
              <a:gd name="T12" fmla="*/ 42 w 160"/>
              <a:gd name="T13" fmla="*/ 158 h 158"/>
              <a:gd name="T14" fmla="*/ 118 w 160"/>
              <a:gd name="T15" fmla="*/ 158 h 158"/>
              <a:gd name="T16" fmla="*/ 122 w 160"/>
              <a:gd name="T17" fmla="*/ 155 h 158"/>
              <a:gd name="T18" fmla="*/ 95 w 160"/>
              <a:gd name="T19" fmla="*/ 22 h 158"/>
              <a:gd name="T20" fmla="*/ 80 w 160"/>
              <a:gd name="T21" fmla="*/ 8 h 158"/>
              <a:gd name="T22" fmla="*/ 99 w 160"/>
              <a:gd name="T23" fmla="*/ 28 h 158"/>
              <a:gd name="T24" fmla="*/ 61 w 160"/>
              <a:gd name="T25" fmla="*/ 52 h 158"/>
              <a:gd name="T26" fmla="*/ 72 w 160"/>
              <a:gd name="T27" fmla="*/ 152 h 158"/>
              <a:gd name="T28" fmla="*/ 80 w 160"/>
              <a:gd name="T29" fmla="*/ 128 h 158"/>
              <a:gd name="T30" fmla="*/ 88 w 160"/>
              <a:gd name="T31" fmla="*/ 152 h 158"/>
              <a:gd name="T32" fmla="*/ 95 w 160"/>
              <a:gd name="T33" fmla="*/ 152 h 158"/>
              <a:gd name="T34" fmla="*/ 80 w 160"/>
              <a:gd name="T35" fmla="*/ 121 h 158"/>
              <a:gd name="T36" fmla="*/ 65 w 160"/>
              <a:gd name="T37" fmla="*/ 152 h 158"/>
              <a:gd name="T38" fmla="*/ 60 w 160"/>
              <a:gd name="T39" fmla="*/ 59 h 158"/>
              <a:gd name="T40" fmla="*/ 115 w 160"/>
              <a:gd name="T41" fmla="*/ 152 h 158"/>
              <a:gd name="T42" fmla="*/ 160 w 160"/>
              <a:gd name="T43" fmla="*/ 24 h 158"/>
              <a:gd name="T44" fmla="*/ 112 w 160"/>
              <a:gd name="T45" fmla="*/ 33 h 158"/>
              <a:gd name="T46" fmla="*/ 113 w 160"/>
              <a:gd name="T47" fmla="*/ 39 h 158"/>
              <a:gd name="T48" fmla="*/ 158 w 160"/>
              <a:gd name="T49" fmla="*/ 28 h 158"/>
              <a:gd name="T50" fmla="*/ 149 w 160"/>
              <a:gd name="T51" fmla="*/ 50 h 158"/>
              <a:gd name="T52" fmla="*/ 141 w 160"/>
              <a:gd name="T53" fmla="*/ 52 h 158"/>
              <a:gd name="T54" fmla="*/ 148 w 160"/>
              <a:gd name="T55" fmla="*/ 56 h 158"/>
              <a:gd name="T56" fmla="*/ 151 w 160"/>
              <a:gd name="T57" fmla="*/ 54 h 158"/>
              <a:gd name="T58" fmla="*/ 128 w 160"/>
              <a:gd name="T59" fmla="*/ 46 h 158"/>
              <a:gd name="T60" fmla="*/ 110 w 160"/>
              <a:gd name="T61" fmla="*/ 45 h 158"/>
              <a:gd name="T62" fmla="*/ 127 w 160"/>
              <a:gd name="T63" fmla="*/ 52 h 158"/>
              <a:gd name="T64" fmla="*/ 130 w 160"/>
              <a:gd name="T65" fmla="*/ 50 h 158"/>
              <a:gd name="T66" fmla="*/ 48 w 160"/>
              <a:gd name="T67" fmla="*/ 33 h 158"/>
              <a:gd name="T68" fmla="*/ 0 w 160"/>
              <a:gd name="T69" fmla="*/ 24 h 158"/>
              <a:gd name="T70" fmla="*/ 47 w 160"/>
              <a:gd name="T71" fmla="*/ 39 h 158"/>
              <a:gd name="T72" fmla="*/ 50 w 160"/>
              <a:gd name="T73" fmla="*/ 37 h 158"/>
              <a:gd name="T74" fmla="*/ 50 w 160"/>
              <a:gd name="T75" fmla="*/ 45 h 158"/>
              <a:gd name="T76" fmla="*/ 11 w 160"/>
              <a:gd name="T77" fmla="*/ 50 h 158"/>
              <a:gd name="T78" fmla="*/ 12 w 160"/>
              <a:gd name="T79" fmla="*/ 56 h 158"/>
              <a:gd name="T80" fmla="*/ 48 w 160"/>
              <a:gd name="T81" fmla="*/ 49 h 158"/>
              <a:gd name="T82" fmla="*/ 80 w 160"/>
              <a:gd name="T83" fmla="*/ 94 h 158"/>
              <a:gd name="T84" fmla="*/ 77 w 160"/>
              <a:gd name="T85" fmla="*/ 106 h 158"/>
              <a:gd name="T86" fmla="*/ 83 w 160"/>
              <a:gd name="T87" fmla="*/ 106 h 158"/>
              <a:gd name="T88" fmla="*/ 80 w 160"/>
              <a:gd name="T89" fmla="*/ 94 h 158"/>
              <a:gd name="T90" fmla="*/ 77 w 160"/>
              <a:gd name="T91" fmla="*/ 74 h 158"/>
              <a:gd name="T92" fmla="*/ 80 w 160"/>
              <a:gd name="T93" fmla="*/ 85 h 158"/>
              <a:gd name="T94" fmla="*/ 83 w 160"/>
              <a:gd name="T95" fmla="*/ 74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58">
                <a:moveTo>
                  <a:pt x="122" y="155"/>
                </a:moveTo>
                <a:cubicBezTo>
                  <a:pt x="106" y="55"/>
                  <a:pt x="106" y="55"/>
                  <a:pt x="106" y="5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24"/>
                  <a:pt x="105" y="24"/>
                  <a:pt x="105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4"/>
                  <a:pt x="55" y="24"/>
                  <a:pt x="55" y="25"/>
                </a:cubicBezTo>
                <a:cubicBezTo>
                  <a:pt x="55" y="55"/>
                  <a:pt x="55" y="55"/>
                  <a:pt x="55" y="55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6"/>
                  <a:pt x="38" y="157"/>
                  <a:pt x="39" y="157"/>
                </a:cubicBezTo>
                <a:cubicBezTo>
                  <a:pt x="40" y="158"/>
                  <a:pt x="41" y="158"/>
                  <a:pt x="42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20" y="158"/>
                  <a:pt x="121" y="157"/>
                </a:cubicBezTo>
                <a:cubicBezTo>
                  <a:pt x="122" y="157"/>
                  <a:pt x="122" y="156"/>
                  <a:pt x="122" y="155"/>
                </a:cubicBezTo>
                <a:close/>
                <a:moveTo>
                  <a:pt x="80" y="8"/>
                </a:moveTo>
                <a:cubicBezTo>
                  <a:pt x="95" y="22"/>
                  <a:pt x="95" y="22"/>
                  <a:pt x="95" y="22"/>
                </a:cubicBezTo>
                <a:cubicBezTo>
                  <a:pt x="65" y="22"/>
                  <a:pt x="65" y="22"/>
                  <a:pt x="65" y="22"/>
                </a:cubicBezTo>
                <a:lnTo>
                  <a:pt x="80" y="8"/>
                </a:lnTo>
                <a:close/>
                <a:moveTo>
                  <a:pt x="61" y="28"/>
                </a:moveTo>
                <a:cubicBezTo>
                  <a:pt x="99" y="28"/>
                  <a:pt x="99" y="28"/>
                  <a:pt x="99" y="28"/>
                </a:cubicBezTo>
                <a:cubicBezTo>
                  <a:pt x="99" y="52"/>
                  <a:pt x="99" y="52"/>
                  <a:pt x="99" y="52"/>
                </a:cubicBezTo>
                <a:cubicBezTo>
                  <a:pt x="61" y="52"/>
                  <a:pt x="61" y="52"/>
                  <a:pt x="61" y="52"/>
                </a:cubicBezTo>
                <a:lnTo>
                  <a:pt x="61" y="28"/>
                </a:lnTo>
                <a:close/>
                <a:moveTo>
                  <a:pt x="72" y="152"/>
                </a:moveTo>
                <a:cubicBezTo>
                  <a:pt x="75" y="132"/>
                  <a:pt x="75" y="132"/>
                  <a:pt x="75" y="132"/>
                </a:cubicBezTo>
                <a:cubicBezTo>
                  <a:pt x="76" y="129"/>
                  <a:pt x="78" y="128"/>
                  <a:pt x="80" y="128"/>
                </a:cubicBezTo>
                <a:cubicBezTo>
                  <a:pt x="82" y="128"/>
                  <a:pt x="84" y="129"/>
                  <a:pt x="85" y="132"/>
                </a:cubicBezTo>
                <a:cubicBezTo>
                  <a:pt x="88" y="152"/>
                  <a:pt x="88" y="152"/>
                  <a:pt x="88" y="152"/>
                </a:cubicBezTo>
                <a:lnTo>
                  <a:pt x="72" y="152"/>
                </a:lnTo>
                <a:close/>
                <a:moveTo>
                  <a:pt x="95" y="152"/>
                </a:moveTo>
                <a:cubicBezTo>
                  <a:pt x="91" y="131"/>
                  <a:pt x="91" y="131"/>
                  <a:pt x="91" y="131"/>
                </a:cubicBezTo>
                <a:cubicBezTo>
                  <a:pt x="90" y="125"/>
                  <a:pt x="86" y="121"/>
                  <a:pt x="80" y="121"/>
                </a:cubicBezTo>
                <a:cubicBezTo>
                  <a:pt x="74" y="121"/>
                  <a:pt x="70" y="125"/>
                  <a:pt x="69" y="131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60" y="59"/>
                  <a:pt x="60" y="59"/>
                  <a:pt x="6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15" y="152"/>
                  <a:pt x="115" y="152"/>
                  <a:pt x="115" y="152"/>
                </a:cubicBezTo>
                <a:lnTo>
                  <a:pt x="95" y="152"/>
                </a:lnTo>
                <a:close/>
                <a:moveTo>
                  <a:pt x="160" y="24"/>
                </a:moveTo>
                <a:cubicBezTo>
                  <a:pt x="159" y="22"/>
                  <a:pt x="158" y="21"/>
                  <a:pt x="156" y="22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0" y="33"/>
                  <a:pt x="109" y="35"/>
                  <a:pt x="110" y="37"/>
                </a:cubicBezTo>
                <a:cubicBezTo>
                  <a:pt x="110" y="38"/>
                  <a:pt x="111" y="39"/>
                  <a:pt x="113" y="39"/>
                </a:cubicBezTo>
                <a:cubicBezTo>
                  <a:pt x="113" y="39"/>
                  <a:pt x="113" y="39"/>
                  <a:pt x="113" y="39"/>
                </a:cubicBezTo>
                <a:cubicBezTo>
                  <a:pt x="158" y="28"/>
                  <a:pt x="158" y="28"/>
                  <a:pt x="158" y="28"/>
                </a:cubicBezTo>
                <a:cubicBezTo>
                  <a:pt x="159" y="27"/>
                  <a:pt x="160" y="26"/>
                  <a:pt x="160" y="24"/>
                </a:cubicBezTo>
                <a:close/>
                <a:moveTo>
                  <a:pt x="149" y="50"/>
                </a:moveTo>
                <a:cubicBezTo>
                  <a:pt x="144" y="49"/>
                  <a:pt x="144" y="49"/>
                  <a:pt x="144" y="49"/>
                </a:cubicBezTo>
                <a:cubicBezTo>
                  <a:pt x="143" y="49"/>
                  <a:pt x="141" y="50"/>
                  <a:pt x="141" y="52"/>
                </a:cubicBezTo>
                <a:cubicBezTo>
                  <a:pt x="140" y="53"/>
                  <a:pt x="141" y="55"/>
                  <a:pt x="143" y="55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50" y="56"/>
                  <a:pt x="151" y="55"/>
                  <a:pt x="151" y="54"/>
                </a:cubicBezTo>
                <a:cubicBezTo>
                  <a:pt x="152" y="52"/>
                  <a:pt x="151" y="51"/>
                  <a:pt x="149" y="50"/>
                </a:cubicBezTo>
                <a:close/>
                <a:moveTo>
                  <a:pt x="128" y="46"/>
                </a:moveTo>
                <a:cubicBezTo>
                  <a:pt x="114" y="43"/>
                  <a:pt x="114" y="43"/>
                  <a:pt x="114" y="43"/>
                </a:cubicBezTo>
                <a:cubicBezTo>
                  <a:pt x="112" y="43"/>
                  <a:pt x="110" y="44"/>
                  <a:pt x="110" y="45"/>
                </a:cubicBezTo>
                <a:cubicBezTo>
                  <a:pt x="109" y="47"/>
                  <a:pt x="111" y="49"/>
                  <a:pt x="112" y="49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9" y="52"/>
                  <a:pt x="130" y="51"/>
                  <a:pt x="130" y="50"/>
                </a:cubicBezTo>
                <a:cubicBezTo>
                  <a:pt x="131" y="48"/>
                  <a:pt x="130" y="46"/>
                  <a:pt x="128" y="46"/>
                </a:cubicBezTo>
                <a:close/>
                <a:moveTo>
                  <a:pt x="48" y="33"/>
                </a:moveTo>
                <a:cubicBezTo>
                  <a:pt x="4" y="22"/>
                  <a:pt x="4" y="22"/>
                  <a:pt x="4" y="22"/>
                </a:cubicBezTo>
                <a:cubicBezTo>
                  <a:pt x="2" y="21"/>
                  <a:pt x="1" y="22"/>
                  <a:pt x="0" y="24"/>
                </a:cubicBezTo>
                <a:cubicBezTo>
                  <a:pt x="0" y="26"/>
                  <a:pt x="1" y="27"/>
                  <a:pt x="2" y="28"/>
                </a:cubicBezTo>
                <a:cubicBezTo>
                  <a:pt x="47" y="39"/>
                  <a:pt x="47" y="39"/>
                  <a:pt x="47" y="39"/>
                </a:cubicBezTo>
                <a:cubicBezTo>
                  <a:pt x="47" y="39"/>
                  <a:pt x="47" y="39"/>
                  <a:pt x="47" y="39"/>
                </a:cubicBezTo>
                <a:cubicBezTo>
                  <a:pt x="49" y="39"/>
                  <a:pt x="50" y="38"/>
                  <a:pt x="50" y="37"/>
                </a:cubicBezTo>
                <a:cubicBezTo>
                  <a:pt x="51" y="35"/>
                  <a:pt x="50" y="33"/>
                  <a:pt x="48" y="33"/>
                </a:cubicBezTo>
                <a:close/>
                <a:moveTo>
                  <a:pt x="50" y="45"/>
                </a:moveTo>
                <a:cubicBezTo>
                  <a:pt x="50" y="44"/>
                  <a:pt x="48" y="43"/>
                  <a:pt x="46" y="43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51"/>
                  <a:pt x="8" y="52"/>
                  <a:pt x="9" y="54"/>
                </a:cubicBezTo>
                <a:cubicBezTo>
                  <a:pt x="9" y="55"/>
                  <a:pt x="10" y="56"/>
                  <a:pt x="12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48" y="49"/>
                  <a:pt x="48" y="49"/>
                  <a:pt x="48" y="49"/>
                </a:cubicBezTo>
                <a:cubicBezTo>
                  <a:pt x="49" y="49"/>
                  <a:pt x="51" y="47"/>
                  <a:pt x="50" y="45"/>
                </a:cubicBezTo>
                <a:close/>
                <a:moveTo>
                  <a:pt x="80" y="94"/>
                </a:moveTo>
                <a:cubicBezTo>
                  <a:pt x="78" y="94"/>
                  <a:pt x="77" y="96"/>
                  <a:pt x="77" y="97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8" y="109"/>
                  <a:pt x="80" y="109"/>
                </a:cubicBezTo>
                <a:cubicBezTo>
                  <a:pt x="82" y="109"/>
                  <a:pt x="83" y="108"/>
                  <a:pt x="83" y="106"/>
                </a:cubicBezTo>
                <a:cubicBezTo>
                  <a:pt x="83" y="97"/>
                  <a:pt x="83" y="97"/>
                  <a:pt x="83" y="97"/>
                </a:cubicBezTo>
                <a:cubicBezTo>
                  <a:pt x="83" y="96"/>
                  <a:pt x="82" y="94"/>
                  <a:pt x="80" y="94"/>
                </a:cubicBezTo>
                <a:close/>
                <a:moveTo>
                  <a:pt x="80" y="71"/>
                </a:moveTo>
                <a:cubicBezTo>
                  <a:pt x="78" y="71"/>
                  <a:pt x="77" y="72"/>
                  <a:pt x="77" y="74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4"/>
                  <a:pt x="78" y="85"/>
                  <a:pt x="80" y="85"/>
                </a:cubicBezTo>
                <a:cubicBezTo>
                  <a:pt x="82" y="85"/>
                  <a:pt x="83" y="84"/>
                  <a:pt x="83" y="82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2"/>
                  <a:pt x="82" y="71"/>
                  <a:pt x="80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131">
            <a:extLst>
              <a:ext uri="{FF2B5EF4-FFF2-40B4-BE49-F238E27FC236}">
                <a16:creationId xmlns:a16="http://schemas.microsoft.com/office/drawing/2014/main" id="{34338A87-344C-4476-A624-589290AA1E34}"/>
              </a:ext>
            </a:extLst>
          </p:cNvPr>
          <p:cNvSpPr>
            <a:spLocks noEditPoints="1"/>
          </p:cNvSpPr>
          <p:nvPr/>
        </p:nvSpPr>
        <p:spPr bwMode="auto">
          <a:xfrm>
            <a:off x="9755780" y="4335681"/>
            <a:ext cx="374890" cy="380370"/>
          </a:xfrm>
          <a:custGeom>
            <a:avLst/>
            <a:gdLst>
              <a:gd name="T0" fmla="*/ 159 w 159"/>
              <a:gd name="T1" fmla="*/ 52 h 160"/>
              <a:gd name="T2" fmla="*/ 159 w 159"/>
              <a:gd name="T3" fmla="*/ 52 h 160"/>
              <a:gd name="T4" fmla="*/ 129 w 159"/>
              <a:gd name="T5" fmla="*/ 0 h 160"/>
              <a:gd name="T6" fmla="*/ 28 w 159"/>
              <a:gd name="T7" fmla="*/ 2 h 160"/>
              <a:gd name="T8" fmla="*/ 0 w 159"/>
              <a:gd name="T9" fmla="*/ 54 h 160"/>
              <a:gd name="T10" fmla="*/ 3 w 159"/>
              <a:gd name="T11" fmla="*/ 160 h 160"/>
              <a:gd name="T12" fmla="*/ 159 w 159"/>
              <a:gd name="T13" fmla="*/ 157 h 160"/>
              <a:gd name="T14" fmla="*/ 159 w 159"/>
              <a:gd name="T15" fmla="*/ 52 h 160"/>
              <a:gd name="T16" fmla="*/ 127 w 159"/>
              <a:gd name="T17" fmla="*/ 6 h 160"/>
              <a:gd name="T18" fmla="*/ 9 w 159"/>
              <a:gd name="T19" fmla="*/ 51 h 160"/>
              <a:gd name="T20" fmla="*/ 153 w 159"/>
              <a:gd name="T21" fmla="*/ 154 h 160"/>
              <a:gd name="T22" fmla="*/ 6 w 159"/>
              <a:gd name="T23" fmla="*/ 57 h 160"/>
              <a:gd name="T24" fmla="*/ 153 w 159"/>
              <a:gd name="T25" fmla="*/ 154 h 160"/>
              <a:gd name="T26" fmla="*/ 14 w 159"/>
              <a:gd name="T27" fmla="*/ 107 h 160"/>
              <a:gd name="T28" fmla="*/ 17 w 159"/>
              <a:gd name="T29" fmla="*/ 111 h 160"/>
              <a:gd name="T30" fmla="*/ 20 w 159"/>
              <a:gd name="T31" fmla="*/ 107 h 160"/>
              <a:gd name="T32" fmla="*/ 17 w 159"/>
              <a:gd name="T33" fmla="*/ 116 h 160"/>
              <a:gd name="T34" fmla="*/ 14 w 159"/>
              <a:gd name="T35" fmla="*/ 144 h 160"/>
              <a:gd name="T36" fmla="*/ 20 w 159"/>
              <a:gd name="T37" fmla="*/ 144 h 160"/>
              <a:gd name="T38" fmla="*/ 17 w 159"/>
              <a:gd name="T39" fmla="*/ 116 h 160"/>
              <a:gd name="T40" fmla="*/ 131 w 159"/>
              <a:gd name="T41" fmla="*/ 76 h 160"/>
              <a:gd name="T42" fmla="*/ 128 w 159"/>
              <a:gd name="T43" fmla="*/ 75 h 160"/>
              <a:gd name="T44" fmla="*/ 112 w 159"/>
              <a:gd name="T45" fmla="*/ 78 h 160"/>
              <a:gd name="T46" fmla="*/ 121 w 159"/>
              <a:gd name="T47" fmla="*/ 81 h 160"/>
              <a:gd name="T48" fmla="*/ 89 w 159"/>
              <a:gd name="T49" fmla="*/ 90 h 160"/>
              <a:gd name="T50" fmla="*/ 63 w 159"/>
              <a:gd name="T51" fmla="*/ 111 h 160"/>
              <a:gd name="T52" fmla="*/ 52 w 159"/>
              <a:gd name="T53" fmla="*/ 104 h 160"/>
              <a:gd name="T54" fmla="*/ 28 w 159"/>
              <a:gd name="T55" fmla="*/ 132 h 160"/>
              <a:gd name="T56" fmla="*/ 33 w 159"/>
              <a:gd name="T57" fmla="*/ 132 h 160"/>
              <a:gd name="T58" fmla="*/ 61 w 159"/>
              <a:gd name="T59" fmla="*/ 118 h 160"/>
              <a:gd name="T60" fmla="*/ 86 w 159"/>
              <a:gd name="T61" fmla="*/ 97 h 160"/>
              <a:gd name="T62" fmla="*/ 103 w 159"/>
              <a:gd name="T63" fmla="*/ 109 h 160"/>
              <a:gd name="T64" fmla="*/ 125 w 159"/>
              <a:gd name="T65" fmla="*/ 91 h 160"/>
              <a:gd name="T66" fmla="*/ 132 w 159"/>
              <a:gd name="T67" fmla="*/ 91 h 160"/>
              <a:gd name="T68" fmla="*/ 132 w 159"/>
              <a:gd name="T69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9" h="160">
                <a:moveTo>
                  <a:pt x="159" y="52"/>
                </a:moveTo>
                <a:cubicBezTo>
                  <a:pt x="159" y="52"/>
                  <a:pt x="159" y="52"/>
                  <a:pt x="159" y="52"/>
                </a:cubicBezTo>
                <a:cubicBezTo>
                  <a:pt x="159" y="52"/>
                  <a:pt x="159" y="52"/>
                  <a:pt x="159" y="52"/>
                </a:cubicBezTo>
                <a:cubicBezTo>
                  <a:pt x="159" y="52"/>
                  <a:pt x="159" y="52"/>
                  <a:pt x="159" y="52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0" y="0"/>
                  <a:pt x="12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0" y="0"/>
                  <a:pt x="28" y="1"/>
                  <a:pt x="28" y="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3"/>
                  <a:pt x="0" y="53"/>
                  <a:pt x="0" y="5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59" y="159"/>
                  <a:pt x="159" y="157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59" y="53"/>
                  <a:pt x="159" y="53"/>
                  <a:pt x="159" y="52"/>
                </a:cubicBezTo>
                <a:close/>
                <a:moveTo>
                  <a:pt x="33" y="6"/>
                </a:moveTo>
                <a:cubicBezTo>
                  <a:pt x="127" y="6"/>
                  <a:pt x="127" y="6"/>
                  <a:pt x="127" y="6"/>
                </a:cubicBezTo>
                <a:cubicBezTo>
                  <a:pt x="151" y="51"/>
                  <a:pt x="151" y="51"/>
                  <a:pt x="151" y="51"/>
                </a:cubicBezTo>
                <a:cubicBezTo>
                  <a:pt x="9" y="51"/>
                  <a:pt x="9" y="51"/>
                  <a:pt x="9" y="51"/>
                </a:cubicBezTo>
                <a:lnTo>
                  <a:pt x="33" y="6"/>
                </a:lnTo>
                <a:close/>
                <a:moveTo>
                  <a:pt x="153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57"/>
                  <a:pt x="6" y="57"/>
                  <a:pt x="6" y="57"/>
                </a:cubicBezTo>
                <a:cubicBezTo>
                  <a:pt x="153" y="57"/>
                  <a:pt x="153" y="57"/>
                  <a:pt x="153" y="57"/>
                </a:cubicBezTo>
                <a:lnTo>
                  <a:pt x="153" y="154"/>
                </a:lnTo>
                <a:close/>
                <a:moveTo>
                  <a:pt x="17" y="104"/>
                </a:moveTo>
                <a:cubicBezTo>
                  <a:pt x="15" y="104"/>
                  <a:pt x="14" y="105"/>
                  <a:pt x="14" y="107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4" y="110"/>
                  <a:pt x="15" y="111"/>
                  <a:pt x="17" y="111"/>
                </a:cubicBezTo>
                <a:cubicBezTo>
                  <a:pt x="19" y="111"/>
                  <a:pt x="20" y="110"/>
                  <a:pt x="20" y="108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5"/>
                  <a:pt x="19" y="104"/>
                  <a:pt x="17" y="104"/>
                </a:cubicBezTo>
                <a:close/>
                <a:moveTo>
                  <a:pt x="17" y="116"/>
                </a:moveTo>
                <a:cubicBezTo>
                  <a:pt x="15" y="116"/>
                  <a:pt x="14" y="117"/>
                  <a:pt x="14" y="119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4" y="146"/>
                  <a:pt x="15" y="147"/>
                  <a:pt x="17" y="147"/>
                </a:cubicBezTo>
                <a:cubicBezTo>
                  <a:pt x="19" y="147"/>
                  <a:pt x="20" y="146"/>
                  <a:pt x="20" y="144"/>
                </a:cubicBezTo>
                <a:cubicBezTo>
                  <a:pt x="20" y="119"/>
                  <a:pt x="20" y="119"/>
                  <a:pt x="20" y="119"/>
                </a:cubicBezTo>
                <a:cubicBezTo>
                  <a:pt x="20" y="117"/>
                  <a:pt x="19" y="116"/>
                  <a:pt x="17" y="116"/>
                </a:cubicBezTo>
                <a:close/>
                <a:moveTo>
                  <a:pt x="132" y="78"/>
                </a:moveTo>
                <a:cubicBezTo>
                  <a:pt x="132" y="78"/>
                  <a:pt x="131" y="77"/>
                  <a:pt x="131" y="76"/>
                </a:cubicBezTo>
                <a:cubicBezTo>
                  <a:pt x="130" y="75"/>
                  <a:pt x="129" y="75"/>
                  <a:pt x="128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4" y="75"/>
                  <a:pt x="112" y="76"/>
                  <a:pt x="112" y="78"/>
                </a:cubicBezTo>
                <a:cubicBezTo>
                  <a:pt x="112" y="80"/>
                  <a:pt x="114" y="81"/>
                  <a:pt x="116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89" y="90"/>
                  <a:pt x="89" y="90"/>
                  <a:pt x="89" y="90"/>
                </a:cubicBezTo>
                <a:cubicBezTo>
                  <a:pt x="87" y="89"/>
                  <a:pt x="85" y="89"/>
                  <a:pt x="84" y="90"/>
                </a:cubicBezTo>
                <a:cubicBezTo>
                  <a:pt x="63" y="111"/>
                  <a:pt x="63" y="111"/>
                  <a:pt x="63" y="111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5" y="103"/>
                  <a:pt x="53" y="103"/>
                  <a:pt x="52" y="104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7" y="128"/>
                  <a:pt x="27" y="130"/>
                  <a:pt x="28" y="132"/>
                </a:cubicBezTo>
                <a:cubicBezTo>
                  <a:pt x="29" y="132"/>
                  <a:pt x="30" y="133"/>
                  <a:pt x="31" y="133"/>
                </a:cubicBezTo>
                <a:cubicBezTo>
                  <a:pt x="31" y="133"/>
                  <a:pt x="32" y="132"/>
                  <a:pt x="33" y="13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61" y="118"/>
                  <a:pt x="61" y="118"/>
                  <a:pt x="61" y="118"/>
                </a:cubicBezTo>
                <a:cubicBezTo>
                  <a:pt x="62" y="119"/>
                  <a:pt x="64" y="119"/>
                  <a:pt x="66" y="118"/>
                </a:cubicBezTo>
                <a:cubicBezTo>
                  <a:pt x="86" y="97"/>
                  <a:pt x="86" y="97"/>
                  <a:pt x="86" y="97"/>
                </a:cubicBezTo>
                <a:cubicBezTo>
                  <a:pt x="98" y="109"/>
                  <a:pt x="98" y="109"/>
                  <a:pt x="98" y="109"/>
                </a:cubicBezTo>
                <a:cubicBezTo>
                  <a:pt x="99" y="110"/>
                  <a:pt x="101" y="110"/>
                  <a:pt x="103" y="109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5" y="93"/>
                  <a:pt x="127" y="94"/>
                  <a:pt x="128" y="94"/>
                </a:cubicBezTo>
                <a:cubicBezTo>
                  <a:pt x="130" y="94"/>
                  <a:pt x="132" y="93"/>
                  <a:pt x="132" y="91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2" y="79"/>
                  <a:pt x="132" y="79"/>
                  <a:pt x="132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132">
            <a:extLst>
              <a:ext uri="{FF2B5EF4-FFF2-40B4-BE49-F238E27FC236}">
                <a16:creationId xmlns:a16="http://schemas.microsoft.com/office/drawing/2014/main" id="{D1D6E6FC-4AE4-444F-A883-F6A87A7C284D}"/>
              </a:ext>
            </a:extLst>
          </p:cNvPr>
          <p:cNvSpPr>
            <a:spLocks noEditPoints="1"/>
          </p:cNvSpPr>
          <p:nvPr/>
        </p:nvSpPr>
        <p:spPr bwMode="auto">
          <a:xfrm>
            <a:off x="9779446" y="5331675"/>
            <a:ext cx="317890" cy="380374"/>
          </a:xfrm>
          <a:custGeom>
            <a:avLst/>
            <a:gdLst>
              <a:gd name="T0" fmla="*/ 19 w 135"/>
              <a:gd name="T1" fmla="*/ 32 h 160"/>
              <a:gd name="T2" fmla="*/ 35 w 135"/>
              <a:gd name="T3" fmla="*/ 19 h 160"/>
              <a:gd name="T4" fmla="*/ 38 w 135"/>
              <a:gd name="T5" fmla="*/ 3 h 160"/>
              <a:gd name="T6" fmla="*/ 15 w 135"/>
              <a:gd name="T7" fmla="*/ 0 h 160"/>
              <a:gd name="T8" fmla="*/ 12 w 135"/>
              <a:gd name="T9" fmla="*/ 32 h 160"/>
              <a:gd name="T10" fmla="*/ 0 w 135"/>
              <a:gd name="T11" fmla="*/ 35 h 160"/>
              <a:gd name="T12" fmla="*/ 3 w 135"/>
              <a:gd name="T13" fmla="*/ 107 h 160"/>
              <a:gd name="T14" fmla="*/ 57 w 135"/>
              <a:gd name="T15" fmla="*/ 157 h 160"/>
              <a:gd name="T16" fmla="*/ 75 w 135"/>
              <a:gd name="T17" fmla="*/ 160 h 160"/>
              <a:gd name="T18" fmla="*/ 78 w 135"/>
              <a:gd name="T19" fmla="*/ 107 h 160"/>
              <a:gd name="T20" fmla="*/ 135 w 135"/>
              <a:gd name="T21" fmla="*/ 104 h 160"/>
              <a:gd name="T22" fmla="*/ 104 w 135"/>
              <a:gd name="T23" fmla="*/ 32 h 160"/>
              <a:gd name="T24" fmla="*/ 31 w 135"/>
              <a:gd name="T25" fmla="*/ 6 h 160"/>
              <a:gd name="T26" fmla="*/ 19 w 135"/>
              <a:gd name="T27" fmla="*/ 13 h 160"/>
              <a:gd name="T28" fmla="*/ 71 w 135"/>
              <a:gd name="T29" fmla="*/ 154 h 160"/>
              <a:gd name="T30" fmla="*/ 64 w 135"/>
              <a:gd name="T31" fmla="*/ 107 h 160"/>
              <a:gd name="T32" fmla="*/ 71 w 135"/>
              <a:gd name="T33" fmla="*/ 154 h 160"/>
              <a:gd name="T34" fmla="*/ 33 w 135"/>
              <a:gd name="T35" fmla="*/ 100 h 160"/>
              <a:gd name="T36" fmla="*/ 30 w 135"/>
              <a:gd name="T37" fmla="*/ 49 h 160"/>
              <a:gd name="T38" fmla="*/ 27 w 135"/>
              <a:gd name="T39" fmla="*/ 100 h 160"/>
              <a:gd name="T40" fmla="*/ 6 w 135"/>
              <a:gd name="T41" fmla="*/ 39 h 160"/>
              <a:gd name="T42" fmla="*/ 12 w 135"/>
              <a:gd name="T43" fmla="*/ 46 h 160"/>
              <a:gd name="T44" fmla="*/ 19 w 135"/>
              <a:gd name="T45" fmla="*/ 46 h 160"/>
              <a:gd name="T46" fmla="*/ 104 w 135"/>
              <a:gd name="T47" fmla="*/ 39 h 160"/>
              <a:gd name="T48" fmla="*/ 129 w 135"/>
              <a:gd name="T49" fmla="*/ 100 h 160"/>
              <a:gd name="T50" fmla="*/ 75 w 135"/>
              <a:gd name="T51" fmla="*/ 90 h 160"/>
              <a:gd name="T52" fmla="*/ 75 w 135"/>
              <a:gd name="T53" fmla="*/ 96 h 160"/>
              <a:gd name="T54" fmla="*/ 82 w 135"/>
              <a:gd name="T55" fmla="*/ 93 h 160"/>
              <a:gd name="T56" fmla="*/ 121 w 135"/>
              <a:gd name="T57" fmla="*/ 90 h 160"/>
              <a:gd name="T58" fmla="*/ 88 w 135"/>
              <a:gd name="T59" fmla="*/ 93 h 160"/>
              <a:gd name="T60" fmla="*/ 121 w 135"/>
              <a:gd name="T61" fmla="*/ 96 h 160"/>
              <a:gd name="T62" fmla="*/ 121 w 135"/>
              <a:gd name="T63" fmla="*/ 9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5" h="160">
                <a:moveTo>
                  <a:pt x="104" y="32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19"/>
                  <a:pt x="19" y="19"/>
                  <a:pt x="19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6" y="19"/>
                  <a:pt x="38" y="18"/>
                  <a:pt x="38" y="16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1"/>
                  <a:pt x="36" y="0"/>
                  <a:pt x="3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4" y="0"/>
                  <a:pt x="12" y="1"/>
                  <a:pt x="12" y="3"/>
                </a:cubicBezTo>
                <a:cubicBezTo>
                  <a:pt x="12" y="32"/>
                  <a:pt x="12" y="32"/>
                  <a:pt x="12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2"/>
                  <a:pt x="0" y="34"/>
                  <a:pt x="0" y="35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5"/>
                  <a:pt x="1" y="107"/>
                  <a:pt x="3" y="107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7" y="159"/>
                  <a:pt x="59" y="160"/>
                  <a:pt x="61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6" y="160"/>
                  <a:pt x="78" y="159"/>
                  <a:pt x="78" y="15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34" y="107"/>
                  <a:pt x="135" y="105"/>
                  <a:pt x="135" y="10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46"/>
                  <a:pt x="121" y="32"/>
                  <a:pt x="104" y="32"/>
                </a:cubicBezTo>
                <a:close/>
                <a:moveTo>
                  <a:pt x="19" y="6"/>
                </a:moveTo>
                <a:cubicBezTo>
                  <a:pt x="31" y="6"/>
                  <a:pt x="31" y="6"/>
                  <a:pt x="31" y="6"/>
                </a:cubicBezTo>
                <a:cubicBezTo>
                  <a:pt x="31" y="13"/>
                  <a:pt x="31" y="13"/>
                  <a:pt x="31" y="13"/>
                </a:cubicBezTo>
                <a:cubicBezTo>
                  <a:pt x="19" y="13"/>
                  <a:pt x="19" y="13"/>
                  <a:pt x="19" y="13"/>
                </a:cubicBezTo>
                <a:lnTo>
                  <a:pt x="19" y="6"/>
                </a:lnTo>
                <a:close/>
                <a:moveTo>
                  <a:pt x="71" y="154"/>
                </a:moveTo>
                <a:cubicBezTo>
                  <a:pt x="64" y="154"/>
                  <a:pt x="64" y="154"/>
                  <a:pt x="64" y="154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71" y="107"/>
                  <a:pt x="71" y="107"/>
                  <a:pt x="71" y="107"/>
                </a:cubicBezTo>
                <a:lnTo>
                  <a:pt x="71" y="154"/>
                </a:lnTo>
                <a:close/>
                <a:moveTo>
                  <a:pt x="129" y="100"/>
                </a:moveTo>
                <a:cubicBezTo>
                  <a:pt x="33" y="100"/>
                  <a:pt x="33" y="100"/>
                  <a:pt x="33" y="100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50"/>
                  <a:pt x="32" y="49"/>
                  <a:pt x="30" y="49"/>
                </a:cubicBezTo>
                <a:cubicBezTo>
                  <a:pt x="28" y="49"/>
                  <a:pt x="27" y="50"/>
                  <a:pt x="27" y="52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6" y="100"/>
                  <a:pt x="6" y="100"/>
                  <a:pt x="6" y="100"/>
                </a:cubicBezTo>
                <a:cubicBezTo>
                  <a:pt x="6" y="39"/>
                  <a:pt x="6" y="39"/>
                  <a:pt x="6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8"/>
                  <a:pt x="14" y="49"/>
                  <a:pt x="15" y="49"/>
                </a:cubicBezTo>
                <a:cubicBezTo>
                  <a:pt x="17" y="49"/>
                  <a:pt x="19" y="48"/>
                  <a:pt x="19" y="46"/>
                </a:cubicBezTo>
                <a:cubicBezTo>
                  <a:pt x="19" y="39"/>
                  <a:pt x="19" y="39"/>
                  <a:pt x="19" y="39"/>
                </a:cubicBezTo>
                <a:cubicBezTo>
                  <a:pt x="104" y="39"/>
                  <a:pt x="104" y="39"/>
                  <a:pt x="104" y="39"/>
                </a:cubicBezTo>
                <a:cubicBezTo>
                  <a:pt x="118" y="39"/>
                  <a:pt x="129" y="50"/>
                  <a:pt x="129" y="63"/>
                </a:cubicBezTo>
                <a:cubicBezTo>
                  <a:pt x="129" y="100"/>
                  <a:pt x="129" y="100"/>
                  <a:pt x="129" y="100"/>
                </a:cubicBezTo>
                <a:close/>
                <a:moveTo>
                  <a:pt x="78" y="90"/>
                </a:moveTo>
                <a:cubicBezTo>
                  <a:pt x="75" y="90"/>
                  <a:pt x="75" y="90"/>
                  <a:pt x="75" y="90"/>
                </a:cubicBezTo>
                <a:cubicBezTo>
                  <a:pt x="73" y="90"/>
                  <a:pt x="71" y="91"/>
                  <a:pt x="71" y="93"/>
                </a:cubicBezTo>
                <a:cubicBezTo>
                  <a:pt x="71" y="95"/>
                  <a:pt x="73" y="96"/>
                  <a:pt x="75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80" y="96"/>
                  <a:pt x="82" y="95"/>
                  <a:pt x="82" y="93"/>
                </a:cubicBezTo>
                <a:cubicBezTo>
                  <a:pt x="82" y="91"/>
                  <a:pt x="80" y="90"/>
                  <a:pt x="78" y="90"/>
                </a:cubicBezTo>
                <a:close/>
                <a:moveTo>
                  <a:pt x="121" y="90"/>
                </a:moveTo>
                <a:cubicBezTo>
                  <a:pt x="91" y="90"/>
                  <a:pt x="91" y="90"/>
                  <a:pt x="91" y="90"/>
                </a:cubicBezTo>
                <a:cubicBezTo>
                  <a:pt x="89" y="90"/>
                  <a:pt x="88" y="91"/>
                  <a:pt x="88" y="93"/>
                </a:cubicBezTo>
                <a:cubicBezTo>
                  <a:pt x="88" y="95"/>
                  <a:pt x="89" y="96"/>
                  <a:pt x="9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3" y="96"/>
                  <a:pt x="124" y="95"/>
                  <a:pt x="124" y="93"/>
                </a:cubicBezTo>
                <a:cubicBezTo>
                  <a:pt x="124" y="91"/>
                  <a:pt x="123" y="90"/>
                  <a:pt x="121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138">
            <a:extLst>
              <a:ext uri="{FF2B5EF4-FFF2-40B4-BE49-F238E27FC236}">
                <a16:creationId xmlns:a16="http://schemas.microsoft.com/office/drawing/2014/main" id="{01198831-D14A-45C7-8F44-F45E1A5D2BAA}"/>
              </a:ext>
            </a:extLst>
          </p:cNvPr>
          <p:cNvSpPr>
            <a:spLocks noEditPoints="1"/>
          </p:cNvSpPr>
          <p:nvPr/>
        </p:nvSpPr>
        <p:spPr bwMode="auto">
          <a:xfrm>
            <a:off x="10802096" y="1327763"/>
            <a:ext cx="285004" cy="380370"/>
          </a:xfrm>
          <a:custGeom>
            <a:avLst/>
            <a:gdLst>
              <a:gd name="T0" fmla="*/ 13 w 121"/>
              <a:gd name="T1" fmla="*/ 15 h 160"/>
              <a:gd name="T2" fmla="*/ 34 w 121"/>
              <a:gd name="T3" fmla="*/ 36 h 160"/>
              <a:gd name="T4" fmla="*/ 34 w 121"/>
              <a:gd name="T5" fmla="*/ 12 h 160"/>
              <a:gd name="T6" fmla="*/ 19 w 121"/>
              <a:gd name="T7" fmla="*/ 19 h 160"/>
              <a:gd name="T8" fmla="*/ 65 w 121"/>
              <a:gd name="T9" fmla="*/ 12 h 160"/>
              <a:gd name="T10" fmla="*/ 44 w 121"/>
              <a:gd name="T11" fmla="*/ 33 h 160"/>
              <a:gd name="T12" fmla="*/ 68 w 121"/>
              <a:gd name="T13" fmla="*/ 33 h 160"/>
              <a:gd name="T14" fmla="*/ 62 w 121"/>
              <a:gd name="T15" fmla="*/ 30 h 160"/>
              <a:gd name="T16" fmla="*/ 62 w 121"/>
              <a:gd name="T17" fmla="*/ 19 h 160"/>
              <a:gd name="T18" fmla="*/ 16 w 121"/>
              <a:gd name="T19" fmla="*/ 44 h 160"/>
              <a:gd name="T20" fmla="*/ 16 w 121"/>
              <a:gd name="T21" fmla="*/ 68 h 160"/>
              <a:gd name="T22" fmla="*/ 37 w 121"/>
              <a:gd name="T23" fmla="*/ 47 h 160"/>
              <a:gd name="T24" fmla="*/ 19 w 121"/>
              <a:gd name="T25" fmla="*/ 61 h 160"/>
              <a:gd name="T26" fmla="*/ 30 w 121"/>
              <a:gd name="T27" fmla="*/ 61 h 160"/>
              <a:gd name="T28" fmla="*/ 44 w 121"/>
              <a:gd name="T29" fmla="*/ 47 h 160"/>
              <a:gd name="T30" fmla="*/ 65 w 121"/>
              <a:gd name="T31" fmla="*/ 68 h 160"/>
              <a:gd name="T32" fmla="*/ 65 w 121"/>
              <a:gd name="T33" fmla="*/ 44 h 160"/>
              <a:gd name="T34" fmla="*/ 51 w 121"/>
              <a:gd name="T35" fmla="*/ 50 h 160"/>
              <a:gd name="T36" fmla="*/ 34 w 121"/>
              <a:gd name="T37" fmla="*/ 75 h 160"/>
              <a:gd name="T38" fmla="*/ 13 w 121"/>
              <a:gd name="T39" fmla="*/ 96 h 160"/>
              <a:gd name="T40" fmla="*/ 37 w 121"/>
              <a:gd name="T41" fmla="*/ 96 h 160"/>
              <a:gd name="T42" fmla="*/ 30 w 121"/>
              <a:gd name="T43" fmla="*/ 93 h 160"/>
              <a:gd name="T44" fmla="*/ 30 w 121"/>
              <a:gd name="T45" fmla="*/ 81 h 160"/>
              <a:gd name="T46" fmla="*/ 48 w 121"/>
              <a:gd name="T47" fmla="*/ 75 h 160"/>
              <a:gd name="T48" fmla="*/ 48 w 121"/>
              <a:gd name="T49" fmla="*/ 99 h 160"/>
              <a:gd name="T50" fmla="*/ 68 w 121"/>
              <a:gd name="T51" fmla="*/ 78 h 160"/>
              <a:gd name="T52" fmla="*/ 62 w 121"/>
              <a:gd name="T53" fmla="*/ 93 h 160"/>
              <a:gd name="T54" fmla="*/ 62 w 121"/>
              <a:gd name="T55" fmla="*/ 81 h 160"/>
              <a:gd name="T56" fmla="*/ 37 w 121"/>
              <a:gd name="T57" fmla="*/ 120 h 160"/>
              <a:gd name="T58" fmla="*/ 44 w 121"/>
              <a:gd name="T59" fmla="*/ 121 h 160"/>
              <a:gd name="T60" fmla="*/ 120 w 121"/>
              <a:gd name="T61" fmla="*/ 107 h 160"/>
              <a:gd name="T62" fmla="*/ 86 w 121"/>
              <a:gd name="T63" fmla="*/ 100 h 160"/>
              <a:gd name="T64" fmla="*/ 81 w 121"/>
              <a:gd name="T65" fmla="*/ 3 h 160"/>
              <a:gd name="T66" fmla="*/ 0 w 121"/>
              <a:gd name="T67" fmla="*/ 3 h 160"/>
              <a:gd name="T68" fmla="*/ 73 w 121"/>
              <a:gd name="T69" fmla="*/ 144 h 160"/>
              <a:gd name="T70" fmla="*/ 92 w 121"/>
              <a:gd name="T71" fmla="*/ 160 h 160"/>
              <a:gd name="T72" fmla="*/ 121 w 121"/>
              <a:gd name="T73" fmla="*/ 117 h 160"/>
              <a:gd name="T74" fmla="*/ 44 w 121"/>
              <a:gd name="T75" fmla="*/ 138 h 160"/>
              <a:gd name="T76" fmla="*/ 37 w 121"/>
              <a:gd name="T77" fmla="*/ 129 h 160"/>
              <a:gd name="T78" fmla="*/ 29 w 121"/>
              <a:gd name="T79" fmla="*/ 114 h 160"/>
              <a:gd name="T80" fmla="*/ 58 w 121"/>
              <a:gd name="T81" fmla="*/ 138 h 160"/>
              <a:gd name="T82" fmla="*/ 26 w 121"/>
              <a:gd name="T83" fmla="*/ 108 h 160"/>
              <a:gd name="T84" fmla="*/ 6 w 121"/>
              <a:gd name="T85" fmla="*/ 138 h 160"/>
              <a:gd name="T86" fmla="*/ 75 w 121"/>
              <a:gd name="T87" fmla="*/ 104 h 160"/>
              <a:gd name="T88" fmla="*/ 62 w 121"/>
              <a:gd name="T89" fmla="*/ 117 h 160"/>
              <a:gd name="T90" fmla="*/ 92 w 121"/>
              <a:gd name="T91" fmla="*/ 153 h 160"/>
              <a:gd name="T92" fmla="*/ 90 w 121"/>
              <a:gd name="T93" fmla="*/ 105 h 160"/>
              <a:gd name="T94" fmla="*/ 114 w 121"/>
              <a:gd name="T95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1" h="160">
                <a:moveTo>
                  <a:pt x="34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4" y="12"/>
                  <a:pt x="13" y="14"/>
                  <a:pt x="13" y="15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5"/>
                  <a:pt x="14" y="36"/>
                  <a:pt x="16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5" y="36"/>
                  <a:pt x="37" y="35"/>
                  <a:pt x="37" y="33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4"/>
                  <a:pt x="35" y="12"/>
                  <a:pt x="34" y="12"/>
                </a:cubicBezTo>
                <a:close/>
                <a:moveTo>
                  <a:pt x="30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19"/>
                  <a:pt x="19" y="19"/>
                  <a:pt x="19" y="19"/>
                </a:cubicBezTo>
                <a:cubicBezTo>
                  <a:pt x="30" y="19"/>
                  <a:pt x="30" y="19"/>
                  <a:pt x="30" y="19"/>
                </a:cubicBezTo>
                <a:lnTo>
                  <a:pt x="30" y="30"/>
                </a:lnTo>
                <a:close/>
                <a:moveTo>
                  <a:pt x="65" y="12"/>
                </a:moveTo>
                <a:cubicBezTo>
                  <a:pt x="48" y="12"/>
                  <a:pt x="48" y="12"/>
                  <a:pt x="48" y="12"/>
                </a:cubicBezTo>
                <a:cubicBezTo>
                  <a:pt x="46" y="12"/>
                  <a:pt x="44" y="14"/>
                  <a:pt x="44" y="15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5"/>
                  <a:pt x="46" y="36"/>
                  <a:pt x="48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7" y="36"/>
                  <a:pt x="68" y="35"/>
                  <a:pt x="68" y="33"/>
                </a:cubicBezTo>
                <a:cubicBezTo>
                  <a:pt x="68" y="15"/>
                  <a:pt x="68" y="15"/>
                  <a:pt x="68" y="15"/>
                </a:cubicBezTo>
                <a:cubicBezTo>
                  <a:pt x="68" y="14"/>
                  <a:pt x="67" y="12"/>
                  <a:pt x="65" y="12"/>
                </a:cubicBezTo>
                <a:close/>
                <a:moveTo>
                  <a:pt x="62" y="30"/>
                </a:moveTo>
                <a:cubicBezTo>
                  <a:pt x="51" y="30"/>
                  <a:pt x="51" y="30"/>
                  <a:pt x="51" y="30"/>
                </a:cubicBezTo>
                <a:cubicBezTo>
                  <a:pt x="51" y="19"/>
                  <a:pt x="51" y="19"/>
                  <a:pt x="51" y="19"/>
                </a:cubicBezTo>
                <a:cubicBezTo>
                  <a:pt x="62" y="19"/>
                  <a:pt x="62" y="19"/>
                  <a:pt x="62" y="19"/>
                </a:cubicBezTo>
                <a:lnTo>
                  <a:pt x="62" y="30"/>
                </a:lnTo>
                <a:close/>
                <a:moveTo>
                  <a:pt x="34" y="44"/>
                </a:moveTo>
                <a:cubicBezTo>
                  <a:pt x="16" y="44"/>
                  <a:pt x="16" y="44"/>
                  <a:pt x="16" y="44"/>
                </a:cubicBezTo>
                <a:cubicBezTo>
                  <a:pt x="14" y="44"/>
                  <a:pt x="13" y="45"/>
                  <a:pt x="13" y="47"/>
                </a:cubicBezTo>
                <a:cubicBezTo>
                  <a:pt x="13" y="65"/>
                  <a:pt x="13" y="65"/>
                  <a:pt x="13" y="65"/>
                </a:cubicBezTo>
                <a:cubicBezTo>
                  <a:pt x="13" y="66"/>
                  <a:pt x="14" y="68"/>
                  <a:pt x="16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5" y="68"/>
                  <a:pt x="37" y="66"/>
                  <a:pt x="37" y="65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5"/>
                  <a:pt x="35" y="44"/>
                  <a:pt x="34" y="44"/>
                </a:cubicBezTo>
                <a:close/>
                <a:moveTo>
                  <a:pt x="30" y="61"/>
                </a:moveTo>
                <a:cubicBezTo>
                  <a:pt x="19" y="61"/>
                  <a:pt x="19" y="61"/>
                  <a:pt x="19" y="61"/>
                </a:cubicBezTo>
                <a:cubicBezTo>
                  <a:pt x="19" y="50"/>
                  <a:pt x="19" y="50"/>
                  <a:pt x="19" y="50"/>
                </a:cubicBezTo>
                <a:cubicBezTo>
                  <a:pt x="30" y="50"/>
                  <a:pt x="30" y="50"/>
                  <a:pt x="30" y="50"/>
                </a:cubicBezTo>
                <a:lnTo>
                  <a:pt x="30" y="61"/>
                </a:lnTo>
                <a:close/>
                <a:moveTo>
                  <a:pt x="65" y="44"/>
                </a:moveTo>
                <a:cubicBezTo>
                  <a:pt x="48" y="44"/>
                  <a:pt x="48" y="44"/>
                  <a:pt x="48" y="44"/>
                </a:cubicBezTo>
                <a:cubicBezTo>
                  <a:pt x="46" y="44"/>
                  <a:pt x="44" y="45"/>
                  <a:pt x="44" y="47"/>
                </a:cubicBezTo>
                <a:cubicBezTo>
                  <a:pt x="44" y="65"/>
                  <a:pt x="44" y="65"/>
                  <a:pt x="44" y="65"/>
                </a:cubicBezTo>
                <a:cubicBezTo>
                  <a:pt x="44" y="66"/>
                  <a:pt x="46" y="68"/>
                  <a:pt x="48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7" y="68"/>
                  <a:pt x="68" y="66"/>
                  <a:pt x="68" y="65"/>
                </a:cubicBezTo>
                <a:cubicBezTo>
                  <a:pt x="68" y="47"/>
                  <a:pt x="68" y="47"/>
                  <a:pt x="68" y="47"/>
                </a:cubicBezTo>
                <a:cubicBezTo>
                  <a:pt x="68" y="45"/>
                  <a:pt x="67" y="44"/>
                  <a:pt x="65" y="44"/>
                </a:cubicBezTo>
                <a:close/>
                <a:moveTo>
                  <a:pt x="62" y="61"/>
                </a:moveTo>
                <a:cubicBezTo>
                  <a:pt x="51" y="61"/>
                  <a:pt x="51" y="61"/>
                  <a:pt x="51" y="61"/>
                </a:cubicBezTo>
                <a:cubicBezTo>
                  <a:pt x="51" y="50"/>
                  <a:pt x="51" y="50"/>
                  <a:pt x="51" y="50"/>
                </a:cubicBezTo>
                <a:cubicBezTo>
                  <a:pt x="62" y="50"/>
                  <a:pt x="62" y="50"/>
                  <a:pt x="62" y="50"/>
                </a:cubicBezTo>
                <a:lnTo>
                  <a:pt x="62" y="61"/>
                </a:lnTo>
                <a:close/>
                <a:moveTo>
                  <a:pt x="34" y="75"/>
                </a:moveTo>
                <a:cubicBezTo>
                  <a:pt x="16" y="75"/>
                  <a:pt x="16" y="75"/>
                  <a:pt x="16" y="75"/>
                </a:cubicBezTo>
                <a:cubicBezTo>
                  <a:pt x="14" y="75"/>
                  <a:pt x="13" y="77"/>
                  <a:pt x="13" y="78"/>
                </a:cubicBezTo>
                <a:cubicBezTo>
                  <a:pt x="13" y="96"/>
                  <a:pt x="13" y="96"/>
                  <a:pt x="13" y="96"/>
                </a:cubicBezTo>
                <a:cubicBezTo>
                  <a:pt x="13" y="98"/>
                  <a:pt x="14" y="99"/>
                  <a:pt x="16" y="99"/>
                </a:cubicBezTo>
                <a:cubicBezTo>
                  <a:pt x="34" y="99"/>
                  <a:pt x="34" y="99"/>
                  <a:pt x="34" y="99"/>
                </a:cubicBezTo>
                <a:cubicBezTo>
                  <a:pt x="35" y="99"/>
                  <a:pt x="37" y="98"/>
                  <a:pt x="37" y="96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7"/>
                  <a:pt x="35" y="75"/>
                  <a:pt x="34" y="75"/>
                </a:cubicBezTo>
                <a:close/>
                <a:moveTo>
                  <a:pt x="30" y="93"/>
                </a:moveTo>
                <a:cubicBezTo>
                  <a:pt x="19" y="93"/>
                  <a:pt x="19" y="93"/>
                  <a:pt x="19" y="93"/>
                </a:cubicBezTo>
                <a:cubicBezTo>
                  <a:pt x="19" y="81"/>
                  <a:pt x="19" y="81"/>
                  <a:pt x="19" y="81"/>
                </a:cubicBezTo>
                <a:cubicBezTo>
                  <a:pt x="30" y="81"/>
                  <a:pt x="30" y="81"/>
                  <a:pt x="30" y="81"/>
                </a:cubicBezTo>
                <a:lnTo>
                  <a:pt x="30" y="93"/>
                </a:lnTo>
                <a:close/>
                <a:moveTo>
                  <a:pt x="65" y="75"/>
                </a:moveTo>
                <a:cubicBezTo>
                  <a:pt x="48" y="75"/>
                  <a:pt x="48" y="75"/>
                  <a:pt x="48" y="75"/>
                </a:cubicBezTo>
                <a:cubicBezTo>
                  <a:pt x="46" y="75"/>
                  <a:pt x="44" y="77"/>
                  <a:pt x="44" y="78"/>
                </a:cubicBezTo>
                <a:cubicBezTo>
                  <a:pt x="44" y="96"/>
                  <a:pt x="44" y="96"/>
                  <a:pt x="44" y="96"/>
                </a:cubicBezTo>
                <a:cubicBezTo>
                  <a:pt x="44" y="98"/>
                  <a:pt x="46" y="99"/>
                  <a:pt x="48" y="99"/>
                </a:cubicBezTo>
                <a:cubicBezTo>
                  <a:pt x="65" y="99"/>
                  <a:pt x="65" y="99"/>
                  <a:pt x="65" y="99"/>
                </a:cubicBezTo>
                <a:cubicBezTo>
                  <a:pt x="67" y="99"/>
                  <a:pt x="68" y="98"/>
                  <a:pt x="68" y="96"/>
                </a:cubicBezTo>
                <a:cubicBezTo>
                  <a:pt x="68" y="78"/>
                  <a:pt x="68" y="78"/>
                  <a:pt x="68" y="78"/>
                </a:cubicBezTo>
                <a:cubicBezTo>
                  <a:pt x="68" y="77"/>
                  <a:pt x="67" y="75"/>
                  <a:pt x="65" y="75"/>
                </a:cubicBezTo>
                <a:close/>
                <a:moveTo>
                  <a:pt x="62" y="93"/>
                </a:moveTo>
                <a:cubicBezTo>
                  <a:pt x="62" y="93"/>
                  <a:pt x="62" y="93"/>
                  <a:pt x="6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1" y="81"/>
                  <a:pt x="51" y="81"/>
                  <a:pt x="51" y="81"/>
                </a:cubicBezTo>
                <a:cubicBezTo>
                  <a:pt x="62" y="81"/>
                  <a:pt x="62" y="81"/>
                  <a:pt x="62" y="81"/>
                </a:cubicBezTo>
                <a:lnTo>
                  <a:pt x="62" y="93"/>
                </a:lnTo>
                <a:close/>
                <a:moveTo>
                  <a:pt x="41" y="117"/>
                </a:moveTo>
                <a:cubicBezTo>
                  <a:pt x="39" y="117"/>
                  <a:pt x="37" y="119"/>
                  <a:pt x="37" y="120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37" y="122"/>
                  <a:pt x="39" y="124"/>
                  <a:pt x="41" y="124"/>
                </a:cubicBezTo>
                <a:cubicBezTo>
                  <a:pt x="42" y="124"/>
                  <a:pt x="44" y="122"/>
                  <a:pt x="44" y="121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4" y="119"/>
                  <a:pt x="42" y="117"/>
                  <a:pt x="41" y="117"/>
                </a:cubicBezTo>
                <a:close/>
                <a:moveTo>
                  <a:pt x="120" y="107"/>
                </a:moveTo>
                <a:cubicBezTo>
                  <a:pt x="119" y="106"/>
                  <a:pt x="118" y="105"/>
                  <a:pt x="117" y="105"/>
                </a:cubicBezTo>
                <a:cubicBezTo>
                  <a:pt x="109" y="105"/>
                  <a:pt x="101" y="103"/>
                  <a:pt x="97" y="100"/>
                </a:cubicBezTo>
                <a:cubicBezTo>
                  <a:pt x="94" y="97"/>
                  <a:pt x="89" y="97"/>
                  <a:pt x="86" y="100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101"/>
                  <a:pt x="83" y="102"/>
                  <a:pt x="81" y="102"/>
                </a:cubicBezTo>
                <a:cubicBezTo>
                  <a:pt x="81" y="3"/>
                  <a:pt x="81" y="3"/>
                  <a:pt x="81" y="3"/>
                </a:cubicBezTo>
                <a:cubicBezTo>
                  <a:pt x="81" y="1"/>
                  <a:pt x="80" y="0"/>
                  <a:pt x="7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3"/>
                  <a:pt x="1" y="144"/>
                  <a:pt x="3" y="144"/>
                </a:cubicBezTo>
                <a:cubicBezTo>
                  <a:pt x="73" y="144"/>
                  <a:pt x="73" y="144"/>
                  <a:pt x="73" y="144"/>
                </a:cubicBezTo>
                <a:cubicBezTo>
                  <a:pt x="74" y="145"/>
                  <a:pt x="75" y="147"/>
                  <a:pt x="76" y="148"/>
                </a:cubicBezTo>
                <a:cubicBezTo>
                  <a:pt x="83" y="155"/>
                  <a:pt x="90" y="159"/>
                  <a:pt x="90" y="160"/>
                </a:cubicBezTo>
                <a:cubicBezTo>
                  <a:pt x="91" y="160"/>
                  <a:pt x="91" y="160"/>
                  <a:pt x="92" y="160"/>
                </a:cubicBezTo>
                <a:cubicBezTo>
                  <a:pt x="92" y="160"/>
                  <a:pt x="93" y="160"/>
                  <a:pt x="93" y="160"/>
                </a:cubicBezTo>
                <a:cubicBezTo>
                  <a:pt x="94" y="159"/>
                  <a:pt x="100" y="155"/>
                  <a:pt x="107" y="148"/>
                </a:cubicBezTo>
                <a:cubicBezTo>
                  <a:pt x="116" y="139"/>
                  <a:pt x="121" y="128"/>
                  <a:pt x="121" y="117"/>
                </a:cubicBezTo>
                <a:cubicBezTo>
                  <a:pt x="121" y="114"/>
                  <a:pt x="121" y="110"/>
                  <a:pt x="120" y="107"/>
                </a:cubicBezTo>
                <a:close/>
                <a:moveTo>
                  <a:pt x="52" y="138"/>
                </a:moveTo>
                <a:cubicBezTo>
                  <a:pt x="44" y="138"/>
                  <a:pt x="44" y="138"/>
                  <a:pt x="44" y="138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27"/>
                  <a:pt x="42" y="126"/>
                  <a:pt x="41" y="126"/>
                </a:cubicBezTo>
                <a:cubicBezTo>
                  <a:pt x="39" y="126"/>
                  <a:pt x="37" y="127"/>
                  <a:pt x="37" y="129"/>
                </a:cubicBezTo>
                <a:cubicBezTo>
                  <a:pt x="37" y="138"/>
                  <a:pt x="37" y="138"/>
                  <a:pt x="37" y="138"/>
                </a:cubicBezTo>
                <a:cubicBezTo>
                  <a:pt x="29" y="138"/>
                  <a:pt x="29" y="138"/>
                  <a:pt x="29" y="138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52" y="114"/>
                  <a:pt x="52" y="114"/>
                  <a:pt x="52" y="114"/>
                </a:cubicBezTo>
                <a:lnTo>
                  <a:pt x="52" y="138"/>
                </a:lnTo>
                <a:close/>
                <a:moveTo>
                  <a:pt x="58" y="138"/>
                </a:moveTo>
                <a:cubicBezTo>
                  <a:pt x="58" y="111"/>
                  <a:pt x="58" y="111"/>
                  <a:pt x="58" y="111"/>
                </a:cubicBezTo>
                <a:cubicBezTo>
                  <a:pt x="58" y="109"/>
                  <a:pt x="57" y="108"/>
                  <a:pt x="55" y="108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4" y="108"/>
                  <a:pt x="23" y="109"/>
                  <a:pt x="23" y="111"/>
                </a:cubicBezTo>
                <a:cubicBezTo>
                  <a:pt x="23" y="138"/>
                  <a:pt x="23" y="138"/>
                  <a:pt x="23" y="138"/>
                </a:cubicBezTo>
                <a:cubicBezTo>
                  <a:pt x="6" y="138"/>
                  <a:pt x="6" y="138"/>
                  <a:pt x="6" y="138"/>
                </a:cubicBezTo>
                <a:cubicBezTo>
                  <a:pt x="6" y="6"/>
                  <a:pt x="6" y="6"/>
                  <a:pt x="6" y="6"/>
                </a:cubicBezTo>
                <a:cubicBezTo>
                  <a:pt x="75" y="6"/>
                  <a:pt x="75" y="6"/>
                  <a:pt x="75" y="6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2" y="105"/>
                  <a:pt x="69" y="105"/>
                  <a:pt x="67" y="105"/>
                </a:cubicBezTo>
                <a:cubicBezTo>
                  <a:pt x="65" y="105"/>
                  <a:pt x="64" y="106"/>
                  <a:pt x="64" y="107"/>
                </a:cubicBezTo>
                <a:cubicBezTo>
                  <a:pt x="63" y="110"/>
                  <a:pt x="62" y="114"/>
                  <a:pt x="62" y="117"/>
                </a:cubicBezTo>
                <a:cubicBezTo>
                  <a:pt x="62" y="124"/>
                  <a:pt x="64" y="131"/>
                  <a:pt x="68" y="138"/>
                </a:cubicBezTo>
                <a:cubicBezTo>
                  <a:pt x="58" y="138"/>
                  <a:pt x="58" y="138"/>
                  <a:pt x="58" y="138"/>
                </a:cubicBezTo>
                <a:close/>
                <a:moveTo>
                  <a:pt x="92" y="153"/>
                </a:moveTo>
                <a:cubicBezTo>
                  <a:pt x="86" y="149"/>
                  <a:pt x="69" y="136"/>
                  <a:pt x="69" y="117"/>
                </a:cubicBezTo>
                <a:cubicBezTo>
                  <a:pt x="69" y="115"/>
                  <a:pt x="69" y="113"/>
                  <a:pt x="69" y="111"/>
                </a:cubicBezTo>
                <a:cubicBezTo>
                  <a:pt x="78" y="111"/>
                  <a:pt x="85" y="109"/>
                  <a:pt x="90" y="105"/>
                </a:cubicBezTo>
                <a:cubicBezTo>
                  <a:pt x="90" y="105"/>
                  <a:pt x="90" y="105"/>
                  <a:pt x="90" y="105"/>
                </a:cubicBezTo>
                <a:cubicBezTo>
                  <a:pt x="91" y="104"/>
                  <a:pt x="92" y="104"/>
                  <a:pt x="93" y="105"/>
                </a:cubicBezTo>
                <a:cubicBezTo>
                  <a:pt x="98" y="108"/>
                  <a:pt x="106" y="111"/>
                  <a:pt x="114" y="111"/>
                </a:cubicBezTo>
                <a:cubicBezTo>
                  <a:pt x="115" y="113"/>
                  <a:pt x="115" y="115"/>
                  <a:pt x="115" y="117"/>
                </a:cubicBezTo>
                <a:cubicBezTo>
                  <a:pt x="115" y="136"/>
                  <a:pt x="97" y="149"/>
                  <a:pt x="92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139">
            <a:extLst>
              <a:ext uri="{FF2B5EF4-FFF2-40B4-BE49-F238E27FC236}">
                <a16:creationId xmlns:a16="http://schemas.microsoft.com/office/drawing/2014/main" id="{5C698F55-196A-4352-A158-8C87F3F1D6D4}"/>
              </a:ext>
            </a:extLst>
          </p:cNvPr>
          <p:cNvSpPr>
            <a:spLocks noEditPoints="1"/>
          </p:cNvSpPr>
          <p:nvPr/>
        </p:nvSpPr>
        <p:spPr bwMode="auto">
          <a:xfrm>
            <a:off x="10800250" y="3340553"/>
            <a:ext cx="280620" cy="380372"/>
          </a:xfrm>
          <a:custGeom>
            <a:avLst/>
            <a:gdLst>
              <a:gd name="T0" fmla="*/ 13 w 119"/>
              <a:gd name="T1" fmla="*/ 16 h 160"/>
              <a:gd name="T2" fmla="*/ 34 w 119"/>
              <a:gd name="T3" fmla="*/ 37 h 160"/>
              <a:gd name="T4" fmla="*/ 34 w 119"/>
              <a:gd name="T5" fmla="*/ 12 h 160"/>
              <a:gd name="T6" fmla="*/ 19 w 119"/>
              <a:gd name="T7" fmla="*/ 19 h 160"/>
              <a:gd name="T8" fmla="*/ 67 w 119"/>
              <a:gd name="T9" fmla="*/ 12 h 160"/>
              <a:gd name="T10" fmla="*/ 45 w 119"/>
              <a:gd name="T11" fmla="*/ 34 h 160"/>
              <a:gd name="T12" fmla="*/ 70 w 119"/>
              <a:gd name="T13" fmla="*/ 34 h 160"/>
              <a:gd name="T14" fmla="*/ 63 w 119"/>
              <a:gd name="T15" fmla="*/ 31 h 160"/>
              <a:gd name="T16" fmla="*/ 63 w 119"/>
              <a:gd name="T17" fmla="*/ 19 h 160"/>
              <a:gd name="T18" fmla="*/ 16 w 119"/>
              <a:gd name="T19" fmla="*/ 45 h 160"/>
              <a:gd name="T20" fmla="*/ 16 w 119"/>
              <a:gd name="T21" fmla="*/ 69 h 160"/>
              <a:gd name="T22" fmla="*/ 37 w 119"/>
              <a:gd name="T23" fmla="*/ 48 h 160"/>
              <a:gd name="T24" fmla="*/ 19 w 119"/>
              <a:gd name="T25" fmla="*/ 63 h 160"/>
              <a:gd name="T26" fmla="*/ 31 w 119"/>
              <a:gd name="T27" fmla="*/ 63 h 160"/>
              <a:gd name="T28" fmla="*/ 45 w 119"/>
              <a:gd name="T29" fmla="*/ 48 h 160"/>
              <a:gd name="T30" fmla="*/ 67 w 119"/>
              <a:gd name="T31" fmla="*/ 69 h 160"/>
              <a:gd name="T32" fmla="*/ 67 w 119"/>
              <a:gd name="T33" fmla="*/ 45 h 160"/>
              <a:gd name="T34" fmla="*/ 52 w 119"/>
              <a:gd name="T35" fmla="*/ 51 h 160"/>
              <a:gd name="T36" fmla="*/ 34 w 119"/>
              <a:gd name="T37" fmla="*/ 77 h 160"/>
              <a:gd name="T38" fmla="*/ 13 w 119"/>
              <a:gd name="T39" fmla="*/ 98 h 160"/>
              <a:gd name="T40" fmla="*/ 37 w 119"/>
              <a:gd name="T41" fmla="*/ 98 h 160"/>
              <a:gd name="T42" fmla="*/ 31 w 119"/>
              <a:gd name="T43" fmla="*/ 95 h 160"/>
              <a:gd name="T44" fmla="*/ 31 w 119"/>
              <a:gd name="T45" fmla="*/ 83 h 160"/>
              <a:gd name="T46" fmla="*/ 48 w 119"/>
              <a:gd name="T47" fmla="*/ 77 h 160"/>
              <a:gd name="T48" fmla="*/ 48 w 119"/>
              <a:gd name="T49" fmla="*/ 101 h 160"/>
              <a:gd name="T50" fmla="*/ 70 w 119"/>
              <a:gd name="T51" fmla="*/ 80 h 160"/>
              <a:gd name="T52" fmla="*/ 52 w 119"/>
              <a:gd name="T53" fmla="*/ 95 h 160"/>
              <a:gd name="T54" fmla="*/ 63 w 119"/>
              <a:gd name="T55" fmla="*/ 95 h 160"/>
              <a:gd name="T56" fmla="*/ 38 w 119"/>
              <a:gd name="T57" fmla="*/ 123 h 160"/>
              <a:gd name="T58" fmla="*/ 45 w 119"/>
              <a:gd name="T59" fmla="*/ 123 h 160"/>
              <a:gd name="T60" fmla="*/ 113 w 119"/>
              <a:gd name="T61" fmla="*/ 118 h 160"/>
              <a:gd name="T62" fmla="*/ 83 w 119"/>
              <a:gd name="T63" fmla="*/ 96 h 160"/>
              <a:gd name="T64" fmla="*/ 3 w 119"/>
              <a:gd name="T65" fmla="*/ 0 h 160"/>
              <a:gd name="T66" fmla="*/ 3 w 119"/>
              <a:gd name="T67" fmla="*/ 147 h 160"/>
              <a:gd name="T68" fmla="*/ 74 w 119"/>
              <a:gd name="T69" fmla="*/ 160 h 160"/>
              <a:gd name="T70" fmla="*/ 119 w 119"/>
              <a:gd name="T71" fmla="*/ 122 h 160"/>
              <a:gd name="T72" fmla="*/ 95 w 119"/>
              <a:gd name="T73" fmla="*/ 98 h 160"/>
              <a:gd name="T74" fmla="*/ 83 w 119"/>
              <a:gd name="T75" fmla="*/ 118 h 160"/>
              <a:gd name="T76" fmla="*/ 45 w 119"/>
              <a:gd name="T77" fmla="*/ 141 h 160"/>
              <a:gd name="T78" fmla="*/ 38 w 119"/>
              <a:gd name="T79" fmla="*/ 132 h 160"/>
              <a:gd name="T80" fmla="*/ 30 w 119"/>
              <a:gd name="T81" fmla="*/ 117 h 160"/>
              <a:gd name="T82" fmla="*/ 76 w 119"/>
              <a:gd name="T83" fmla="*/ 118 h 160"/>
              <a:gd name="T84" fmla="*/ 70 w 119"/>
              <a:gd name="T85" fmla="*/ 122 h 160"/>
              <a:gd name="T86" fmla="*/ 59 w 119"/>
              <a:gd name="T87" fmla="*/ 114 h 160"/>
              <a:gd name="T88" fmla="*/ 23 w 119"/>
              <a:gd name="T89" fmla="*/ 114 h 160"/>
              <a:gd name="T90" fmla="*/ 6 w 119"/>
              <a:gd name="T91" fmla="*/ 6 h 160"/>
              <a:gd name="T92" fmla="*/ 112 w 119"/>
              <a:gd name="T93" fmla="*/ 154 h 160"/>
              <a:gd name="T94" fmla="*/ 112 w 119"/>
              <a:gd name="T95" fmla="*/ 125 h 160"/>
              <a:gd name="T96" fmla="*/ 91 w 119"/>
              <a:gd name="T97" fmla="*/ 136 h 160"/>
              <a:gd name="T98" fmla="*/ 98 w 119"/>
              <a:gd name="T99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9" h="160">
                <a:moveTo>
                  <a:pt x="34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4" y="12"/>
                  <a:pt x="13" y="14"/>
                  <a:pt x="13" y="16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5"/>
                  <a:pt x="14" y="37"/>
                  <a:pt x="16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6" y="37"/>
                  <a:pt x="37" y="35"/>
                  <a:pt x="37" y="34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4"/>
                  <a:pt x="36" y="12"/>
                  <a:pt x="34" y="12"/>
                </a:cubicBezTo>
                <a:close/>
                <a:moveTo>
                  <a:pt x="31" y="31"/>
                </a:moveTo>
                <a:cubicBezTo>
                  <a:pt x="19" y="31"/>
                  <a:pt x="19" y="31"/>
                  <a:pt x="19" y="31"/>
                </a:cubicBezTo>
                <a:cubicBezTo>
                  <a:pt x="19" y="19"/>
                  <a:pt x="19" y="19"/>
                  <a:pt x="19" y="19"/>
                </a:cubicBezTo>
                <a:cubicBezTo>
                  <a:pt x="31" y="19"/>
                  <a:pt x="31" y="19"/>
                  <a:pt x="31" y="19"/>
                </a:cubicBezTo>
                <a:lnTo>
                  <a:pt x="31" y="31"/>
                </a:lnTo>
                <a:close/>
                <a:moveTo>
                  <a:pt x="67" y="12"/>
                </a:moveTo>
                <a:cubicBezTo>
                  <a:pt x="48" y="12"/>
                  <a:pt x="48" y="12"/>
                  <a:pt x="48" y="12"/>
                </a:cubicBezTo>
                <a:cubicBezTo>
                  <a:pt x="47" y="12"/>
                  <a:pt x="45" y="14"/>
                  <a:pt x="45" y="16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5"/>
                  <a:pt x="47" y="37"/>
                  <a:pt x="4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70" y="35"/>
                  <a:pt x="70" y="34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4"/>
                  <a:pt x="68" y="12"/>
                  <a:pt x="67" y="12"/>
                </a:cubicBezTo>
                <a:close/>
                <a:moveTo>
                  <a:pt x="63" y="31"/>
                </a:moveTo>
                <a:cubicBezTo>
                  <a:pt x="52" y="31"/>
                  <a:pt x="52" y="31"/>
                  <a:pt x="52" y="31"/>
                </a:cubicBezTo>
                <a:cubicBezTo>
                  <a:pt x="52" y="19"/>
                  <a:pt x="52" y="19"/>
                  <a:pt x="52" y="19"/>
                </a:cubicBezTo>
                <a:cubicBezTo>
                  <a:pt x="63" y="19"/>
                  <a:pt x="63" y="19"/>
                  <a:pt x="63" y="19"/>
                </a:cubicBezTo>
                <a:lnTo>
                  <a:pt x="63" y="31"/>
                </a:lnTo>
                <a:close/>
                <a:moveTo>
                  <a:pt x="34" y="45"/>
                </a:moveTo>
                <a:cubicBezTo>
                  <a:pt x="16" y="45"/>
                  <a:pt x="16" y="45"/>
                  <a:pt x="16" y="45"/>
                </a:cubicBezTo>
                <a:cubicBezTo>
                  <a:pt x="14" y="45"/>
                  <a:pt x="13" y="46"/>
                  <a:pt x="13" y="48"/>
                </a:cubicBezTo>
                <a:cubicBezTo>
                  <a:pt x="13" y="66"/>
                  <a:pt x="13" y="66"/>
                  <a:pt x="13" y="66"/>
                </a:cubicBezTo>
                <a:cubicBezTo>
                  <a:pt x="13" y="68"/>
                  <a:pt x="14" y="69"/>
                  <a:pt x="16" y="69"/>
                </a:cubicBezTo>
                <a:cubicBezTo>
                  <a:pt x="34" y="69"/>
                  <a:pt x="34" y="69"/>
                  <a:pt x="34" y="69"/>
                </a:cubicBezTo>
                <a:cubicBezTo>
                  <a:pt x="36" y="69"/>
                  <a:pt x="37" y="68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46"/>
                  <a:pt x="36" y="45"/>
                  <a:pt x="34" y="45"/>
                </a:cubicBezTo>
                <a:close/>
                <a:moveTo>
                  <a:pt x="31" y="63"/>
                </a:moveTo>
                <a:cubicBezTo>
                  <a:pt x="19" y="63"/>
                  <a:pt x="19" y="63"/>
                  <a:pt x="19" y="63"/>
                </a:cubicBezTo>
                <a:cubicBezTo>
                  <a:pt x="19" y="51"/>
                  <a:pt x="19" y="51"/>
                  <a:pt x="19" y="51"/>
                </a:cubicBezTo>
                <a:cubicBezTo>
                  <a:pt x="31" y="51"/>
                  <a:pt x="31" y="51"/>
                  <a:pt x="31" y="51"/>
                </a:cubicBezTo>
                <a:lnTo>
                  <a:pt x="31" y="63"/>
                </a:lnTo>
                <a:close/>
                <a:moveTo>
                  <a:pt x="67" y="45"/>
                </a:moveTo>
                <a:cubicBezTo>
                  <a:pt x="48" y="45"/>
                  <a:pt x="48" y="45"/>
                  <a:pt x="48" y="45"/>
                </a:cubicBezTo>
                <a:cubicBezTo>
                  <a:pt x="47" y="45"/>
                  <a:pt x="45" y="46"/>
                  <a:pt x="45" y="48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8"/>
                  <a:pt x="47" y="69"/>
                  <a:pt x="48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9"/>
                  <a:pt x="70" y="68"/>
                  <a:pt x="70" y="66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6"/>
                  <a:pt x="68" y="45"/>
                  <a:pt x="67" y="45"/>
                </a:cubicBezTo>
                <a:close/>
                <a:moveTo>
                  <a:pt x="63" y="63"/>
                </a:moveTo>
                <a:cubicBezTo>
                  <a:pt x="52" y="63"/>
                  <a:pt x="52" y="63"/>
                  <a:pt x="52" y="63"/>
                </a:cubicBezTo>
                <a:cubicBezTo>
                  <a:pt x="52" y="51"/>
                  <a:pt x="52" y="51"/>
                  <a:pt x="52" y="51"/>
                </a:cubicBezTo>
                <a:cubicBezTo>
                  <a:pt x="63" y="51"/>
                  <a:pt x="63" y="51"/>
                  <a:pt x="63" y="51"/>
                </a:cubicBezTo>
                <a:lnTo>
                  <a:pt x="63" y="63"/>
                </a:lnTo>
                <a:close/>
                <a:moveTo>
                  <a:pt x="34" y="77"/>
                </a:moveTo>
                <a:cubicBezTo>
                  <a:pt x="16" y="77"/>
                  <a:pt x="16" y="77"/>
                  <a:pt x="16" y="77"/>
                </a:cubicBezTo>
                <a:cubicBezTo>
                  <a:pt x="14" y="77"/>
                  <a:pt x="13" y="78"/>
                  <a:pt x="13" y="80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100"/>
                  <a:pt x="14" y="101"/>
                  <a:pt x="16" y="101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36" y="101"/>
                  <a:pt x="37" y="100"/>
                  <a:pt x="37" y="98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78"/>
                  <a:pt x="36" y="77"/>
                  <a:pt x="34" y="77"/>
                </a:cubicBezTo>
                <a:close/>
                <a:moveTo>
                  <a:pt x="31" y="95"/>
                </a:moveTo>
                <a:cubicBezTo>
                  <a:pt x="19" y="95"/>
                  <a:pt x="19" y="95"/>
                  <a:pt x="19" y="95"/>
                </a:cubicBezTo>
                <a:cubicBezTo>
                  <a:pt x="19" y="83"/>
                  <a:pt x="19" y="83"/>
                  <a:pt x="19" y="83"/>
                </a:cubicBezTo>
                <a:cubicBezTo>
                  <a:pt x="31" y="83"/>
                  <a:pt x="31" y="83"/>
                  <a:pt x="31" y="83"/>
                </a:cubicBezTo>
                <a:lnTo>
                  <a:pt x="31" y="95"/>
                </a:lnTo>
                <a:close/>
                <a:moveTo>
                  <a:pt x="67" y="77"/>
                </a:moveTo>
                <a:cubicBezTo>
                  <a:pt x="48" y="77"/>
                  <a:pt x="48" y="77"/>
                  <a:pt x="48" y="77"/>
                </a:cubicBezTo>
                <a:cubicBezTo>
                  <a:pt x="47" y="77"/>
                  <a:pt x="45" y="78"/>
                  <a:pt x="45" y="80"/>
                </a:cubicBezTo>
                <a:cubicBezTo>
                  <a:pt x="45" y="98"/>
                  <a:pt x="45" y="98"/>
                  <a:pt x="45" y="98"/>
                </a:cubicBezTo>
                <a:cubicBezTo>
                  <a:pt x="45" y="100"/>
                  <a:pt x="47" y="101"/>
                  <a:pt x="48" y="101"/>
                </a:cubicBezTo>
                <a:cubicBezTo>
                  <a:pt x="67" y="101"/>
                  <a:pt x="67" y="101"/>
                  <a:pt x="67" y="101"/>
                </a:cubicBezTo>
                <a:cubicBezTo>
                  <a:pt x="68" y="101"/>
                  <a:pt x="70" y="100"/>
                  <a:pt x="70" y="98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78"/>
                  <a:pt x="68" y="77"/>
                  <a:pt x="67" y="77"/>
                </a:cubicBezTo>
                <a:close/>
                <a:moveTo>
                  <a:pt x="63" y="95"/>
                </a:moveTo>
                <a:cubicBezTo>
                  <a:pt x="52" y="95"/>
                  <a:pt x="52" y="95"/>
                  <a:pt x="52" y="95"/>
                </a:cubicBezTo>
                <a:cubicBezTo>
                  <a:pt x="52" y="83"/>
                  <a:pt x="52" y="83"/>
                  <a:pt x="52" y="83"/>
                </a:cubicBezTo>
                <a:cubicBezTo>
                  <a:pt x="63" y="83"/>
                  <a:pt x="63" y="83"/>
                  <a:pt x="63" y="83"/>
                </a:cubicBezTo>
                <a:lnTo>
                  <a:pt x="63" y="95"/>
                </a:lnTo>
                <a:close/>
                <a:moveTo>
                  <a:pt x="41" y="120"/>
                </a:moveTo>
                <a:cubicBezTo>
                  <a:pt x="40" y="120"/>
                  <a:pt x="38" y="121"/>
                  <a:pt x="38" y="123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8" y="125"/>
                  <a:pt x="40" y="126"/>
                  <a:pt x="41" y="126"/>
                </a:cubicBezTo>
                <a:cubicBezTo>
                  <a:pt x="43" y="126"/>
                  <a:pt x="45" y="125"/>
                  <a:pt x="45" y="123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45" y="121"/>
                  <a:pt x="43" y="120"/>
                  <a:pt x="41" y="120"/>
                </a:cubicBezTo>
                <a:close/>
                <a:moveTo>
                  <a:pt x="116" y="118"/>
                </a:moveTo>
                <a:cubicBezTo>
                  <a:pt x="113" y="118"/>
                  <a:pt x="113" y="118"/>
                  <a:pt x="113" y="118"/>
                </a:cubicBezTo>
                <a:cubicBezTo>
                  <a:pt x="113" y="110"/>
                  <a:pt x="113" y="110"/>
                  <a:pt x="113" y="110"/>
                </a:cubicBezTo>
                <a:cubicBezTo>
                  <a:pt x="113" y="100"/>
                  <a:pt x="105" y="92"/>
                  <a:pt x="95" y="92"/>
                </a:cubicBezTo>
                <a:cubicBezTo>
                  <a:pt x="90" y="92"/>
                  <a:pt x="86" y="93"/>
                  <a:pt x="83" y="96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7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6"/>
                  <a:pt x="1" y="147"/>
                  <a:pt x="3" y="147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57"/>
                  <a:pt x="70" y="157"/>
                  <a:pt x="70" y="157"/>
                </a:cubicBezTo>
                <a:cubicBezTo>
                  <a:pt x="70" y="159"/>
                  <a:pt x="72" y="160"/>
                  <a:pt x="74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7" y="160"/>
                  <a:pt x="119" y="159"/>
                  <a:pt x="119" y="157"/>
                </a:cubicBezTo>
                <a:cubicBezTo>
                  <a:pt x="119" y="122"/>
                  <a:pt x="119" y="122"/>
                  <a:pt x="119" y="122"/>
                </a:cubicBezTo>
                <a:cubicBezTo>
                  <a:pt x="119" y="120"/>
                  <a:pt x="117" y="118"/>
                  <a:pt x="116" y="118"/>
                </a:cubicBezTo>
                <a:close/>
                <a:moveTo>
                  <a:pt x="83" y="110"/>
                </a:moveTo>
                <a:cubicBezTo>
                  <a:pt x="83" y="104"/>
                  <a:pt x="88" y="98"/>
                  <a:pt x="95" y="98"/>
                </a:cubicBezTo>
                <a:cubicBezTo>
                  <a:pt x="101" y="98"/>
                  <a:pt x="107" y="104"/>
                  <a:pt x="107" y="110"/>
                </a:cubicBezTo>
                <a:cubicBezTo>
                  <a:pt x="107" y="118"/>
                  <a:pt x="107" y="118"/>
                  <a:pt x="107" y="118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83" y="110"/>
                  <a:pt x="83" y="110"/>
                  <a:pt x="83" y="110"/>
                </a:cubicBezTo>
                <a:close/>
                <a:moveTo>
                  <a:pt x="53" y="141"/>
                </a:moveTo>
                <a:cubicBezTo>
                  <a:pt x="45" y="141"/>
                  <a:pt x="45" y="141"/>
                  <a:pt x="45" y="141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5" y="130"/>
                  <a:pt x="43" y="129"/>
                  <a:pt x="41" y="129"/>
                </a:cubicBezTo>
                <a:cubicBezTo>
                  <a:pt x="40" y="129"/>
                  <a:pt x="38" y="130"/>
                  <a:pt x="38" y="132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0" y="141"/>
                  <a:pt x="30" y="141"/>
                  <a:pt x="30" y="141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53" y="141"/>
                  <a:pt x="53" y="141"/>
                  <a:pt x="53" y="141"/>
                </a:cubicBezTo>
                <a:close/>
                <a:moveTo>
                  <a:pt x="76" y="118"/>
                </a:moveTo>
                <a:cubicBezTo>
                  <a:pt x="76" y="118"/>
                  <a:pt x="76" y="118"/>
                  <a:pt x="76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2" y="118"/>
                  <a:pt x="70" y="120"/>
                  <a:pt x="70" y="122"/>
                </a:cubicBezTo>
                <a:cubicBezTo>
                  <a:pt x="70" y="141"/>
                  <a:pt x="70" y="141"/>
                  <a:pt x="70" y="141"/>
                </a:cubicBezTo>
                <a:cubicBezTo>
                  <a:pt x="59" y="141"/>
                  <a:pt x="59" y="141"/>
                  <a:pt x="59" y="141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2"/>
                  <a:pt x="58" y="110"/>
                  <a:pt x="56" y="110"/>
                </a:cubicBezTo>
                <a:cubicBezTo>
                  <a:pt x="26" y="110"/>
                  <a:pt x="26" y="110"/>
                  <a:pt x="26" y="110"/>
                </a:cubicBezTo>
                <a:cubicBezTo>
                  <a:pt x="25" y="110"/>
                  <a:pt x="23" y="112"/>
                  <a:pt x="23" y="114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6" y="141"/>
                  <a:pt x="6" y="141"/>
                  <a:pt x="6" y="141"/>
                </a:cubicBezTo>
                <a:cubicBezTo>
                  <a:pt x="6" y="6"/>
                  <a:pt x="6" y="6"/>
                  <a:pt x="6" y="6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18"/>
                  <a:pt x="76" y="118"/>
                  <a:pt x="76" y="118"/>
                </a:cubicBezTo>
                <a:close/>
                <a:moveTo>
                  <a:pt x="112" y="154"/>
                </a:moveTo>
                <a:cubicBezTo>
                  <a:pt x="77" y="154"/>
                  <a:pt x="77" y="154"/>
                  <a:pt x="77" y="154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112" y="125"/>
                  <a:pt x="112" y="125"/>
                  <a:pt x="112" y="125"/>
                </a:cubicBezTo>
                <a:cubicBezTo>
                  <a:pt x="112" y="154"/>
                  <a:pt x="112" y="154"/>
                  <a:pt x="112" y="154"/>
                </a:cubicBezTo>
                <a:close/>
                <a:moveTo>
                  <a:pt x="95" y="132"/>
                </a:moveTo>
                <a:cubicBezTo>
                  <a:pt x="93" y="132"/>
                  <a:pt x="91" y="134"/>
                  <a:pt x="91" y="136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1" y="145"/>
                  <a:pt x="93" y="146"/>
                  <a:pt x="95" y="146"/>
                </a:cubicBezTo>
                <a:cubicBezTo>
                  <a:pt x="96" y="146"/>
                  <a:pt x="98" y="145"/>
                  <a:pt x="98" y="143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4"/>
                  <a:pt x="96" y="132"/>
                  <a:pt x="95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3B0D453-4C9C-4743-A286-F229B1872EAE}"/>
              </a:ext>
            </a:extLst>
          </p:cNvPr>
          <p:cNvGrpSpPr/>
          <p:nvPr/>
        </p:nvGrpSpPr>
        <p:grpSpPr>
          <a:xfrm>
            <a:off x="10826529" y="2347051"/>
            <a:ext cx="211562" cy="380374"/>
            <a:chOff x="10707684" y="3906043"/>
            <a:chExt cx="306388" cy="550863"/>
          </a:xfrm>
        </p:grpSpPr>
        <p:sp>
          <p:nvSpPr>
            <p:cNvPr id="66" name="Freeform 140">
              <a:extLst>
                <a:ext uri="{FF2B5EF4-FFF2-40B4-BE49-F238E27FC236}">
                  <a16:creationId xmlns:a16="http://schemas.microsoft.com/office/drawing/2014/main" id="{87CA8791-2985-4C8A-957F-1AD23F8D7D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07684" y="3906043"/>
              <a:ext cx="306388" cy="550863"/>
            </a:xfrm>
            <a:custGeom>
              <a:avLst/>
              <a:gdLst>
                <a:gd name="T0" fmla="*/ 87 w 90"/>
                <a:gd name="T1" fmla="*/ 0 h 160"/>
                <a:gd name="T2" fmla="*/ 3 w 90"/>
                <a:gd name="T3" fmla="*/ 0 h 160"/>
                <a:gd name="T4" fmla="*/ 0 w 90"/>
                <a:gd name="T5" fmla="*/ 3 h 160"/>
                <a:gd name="T6" fmla="*/ 0 w 90"/>
                <a:gd name="T7" fmla="*/ 157 h 160"/>
                <a:gd name="T8" fmla="*/ 3 w 90"/>
                <a:gd name="T9" fmla="*/ 160 h 160"/>
                <a:gd name="T10" fmla="*/ 87 w 90"/>
                <a:gd name="T11" fmla="*/ 160 h 160"/>
                <a:gd name="T12" fmla="*/ 90 w 90"/>
                <a:gd name="T13" fmla="*/ 157 h 160"/>
                <a:gd name="T14" fmla="*/ 90 w 90"/>
                <a:gd name="T15" fmla="*/ 3 h 160"/>
                <a:gd name="T16" fmla="*/ 87 w 90"/>
                <a:gd name="T17" fmla="*/ 0 h 160"/>
                <a:gd name="T18" fmla="*/ 58 w 90"/>
                <a:gd name="T19" fmla="*/ 154 h 160"/>
                <a:gd name="T20" fmla="*/ 48 w 90"/>
                <a:gd name="T21" fmla="*/ 154 h 160"/>
                <a:gd name="T22" fmla="*/ 48 w 90"/>
                <a:gd name="T23" fmla="*/ 144 h 160"/>
                <a:gd name="T24" fmla="*/ 45 w 90"/>
                <a:gd name="T25" fmla="*/ 141 h 160"/>
                <a:gd name="T26" fmla="*/ 42 w 90"/>
                <a:gd name="T27" fmla="*/ 144 h 160"/>
                <a:gd name="T28" fmla="*/ 42 w 90"/>
                <a:gd name="T29" fmla="*/ 154 h 160"/>
                <a:gd name="T30" fmla="*/ 32 w 90"/>
                <a:gd name="T31" fmla="*/ 154 h 160"/>
                <a:gd name="T32" fmla="*/ 32 w 90"/>
                <a:gd name="T33" fmla="*/ 127 h 160"/>
                <a:gd name="T34" fmla="*/ 58 w 90"/>
                <a:gd name="T35" fmla="*/ 127 h 160"/>
                <a:gd name="T36" fmla="*/ 58 w 90"/>
                <a:gd name="T37" fmla="*/ 154 h 160"/>
                <a:gd name="T38" fmla="*/ 83 w 90"/>
                <a:gd name="T39" fmla="*/ 154 h 160"/>
                <a:gd name="T40" fmla="*/ 83 w 90"/>
                <a:gd name="T41" fmla="*/ 154 h 160"/>
                <a:gd name="T42" fmla="*/ 64 w 90"/>
                <a:gd name="T43" fmla="*/ 154 h 160"/>
                <a:gd name="T44" fmla="*/ 64 w 90"/>
                <a:gd name="T45" fmla="*/ 124 h 160"/>
                <a:gd name="T46" fmla="*/ 61 w 90"/>
                <a:gd name="T47" fmla="*/ 121 h 160"/>
                <a:gd name="T48" fmla="*/ 29 w 90"/>
                <a:gd name="T49" fmla="*/ 121 h 160"/>
                <a:gd name="T50" fmla="*/ 25 w 90"/>
                <a:gd name="T51" fmla="*/ 124 h 160"/>
                <a:gd name="T52" fmla="*/ 25 w 90"/>
                <a:gd name="T53" fmla="*/ 154 h 160"/>
                <a:gd name="T54" fmla="*/ 6 w 90"/>
                <a:gd name="T55" fmla="*/ 154 h 160"/>
                <a:gd name="T56" fmla="*/ 6 w 90"/>
                <a:gd name="T57" fmla="*/ 6 h 160"/>
                <a:gd name="T58" fmla="*/ 83 w 90"/>
                <a:gd name="T59" fmla="*/ 6 h 160"/>
                <a:gd name="T60" fmla="*/ 83 w 90"/>
                <a:gd name="T61" fmla="*/ 15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160">
                  <a:moveTo>
                    <a:pt x="8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9"/>
                    <a:pt x="1" y="160"/>
                    <a:pt x="3" y="160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8" y="160"/>
                    <a:pt x="90" y="159"/>
                    <a:pt x="90" y="157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1"/>
                    <a:pt x="88" y="0"/>
                    <a:pt x="87" y="0"/>
                  </a:cubicBezTo>
                  <a:close/>
                  <a:moveTo>
                    <a:pt x="58" y="154"/>
                  </a:moveTo>
                  <a:cubicBezTo>
                    <a:pt x="48" y="154"/>
                    <a:pt x="48" y="154"/>
                    <a:pt x="48" y="15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42"/>
                    <a:pt x="47" y="141"/>
                    <a:pt x="45" y="141"/>
                  </a:cubicBezTo>
                  <a:cubicBezTo>
                    <a:pt x="43" y="141"/>
                    <a:pt x="42" y="142"/>
                    <a:pt x="42" y="14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58" y="127"/>
                    <a:pt x="58" y="127"/>
                    <a:pt x="58" y="127"/>
                  </a:cubicBezTo>
                  <a:lnTo>
                    <a:pt x="58" y="154"/>
                  </a:lnTo>
                  <a:close/>
                  <a:moveTo>
                    <a:pt x="83" y="154"/>
                  </a:moveTo>
                  <a:cubicBezTo>
                    <a:pt x="83" y="154"/>
                    <a:pt x="83" y="154"/>
                    <a:pt x="83" y="154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4" y="122"/>
                    <a:pt x="63" y="121"/>
                    <a:pt x="61" y="121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7" y="121"/>
                    <a:pt x="25" y="122"/>
                    <a:pt x="25" y="12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3" y="6"/>
                    <a:pt x="83" y="6"/>
                    <a:pt x="83" y="6"/>
                  </a:cubicBezTo>
                  <a:lnTo>
                    <a:pt x="83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1">
              <a:extLst>
                <a:ext uri="{FF2B5EF4-FFF2-40B4-BE49-F238E27FC236}">
                  <a16:creationId xmlns:a16="http://schemas.microsoft.com/office/drawing/2014/main" id="{F35F33CB-3DB2-43AA-BE64-CDC0CFCAAE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5309" y="3953668"/>
              <a:ext cx="88900" cy="90488"/>
            </a:xfrm>
            <a:custGeom>
              <a:avLst/>
              <a:gdLst>
                <a:gd name="T0" fmla="*/ 23 w 26"/>
                <a:gd name="T1" fmla="*/ 0 h 26"/>
                <a:gd name="T2" fmla="*/ 3 w 26"/>
                <a:gd name="T3" fmla="*/ 0 h 26"/>
                <a:gd name="T4" fmla="*/ 0 w 26"/>
                <a:gd name="T5" fmla="*/ 3 h 26"/>
                <a:gd name="T6" fmla="*/ 0 w 26"/>
                <a:gd name="T7" fmla="*/ 23 h 26"/>
                <a:gd name="T8" fmla="*/ 3 w 26"/>
                <a:gd name="T9" fmla="*/ 26 h 26"/>
                <a:gd name="T10" fmla="*/ 23 w 26"/>
                <a:gd name="T11" fmla="*/ 26 h 26"/>
                <a:gd name="T12" fmla="*/ 26 w 26"/>
                <a:gd name="T13" fmla="*/ 23 h 26"/>
                <a:gd name="T14" fmla="*/ 26 w 26"/>
                <a:gd name="T15" fmla="*/ 3 h 26"/>
                <a:gd name="T16" fmla="*/ 23 w 26"/>
                <a:gd name="T17" fmla="*/ 0 h 26"/>
                <a:gd name="T18" fmla="*/ 20 w 26"/>
                <a:gd name="T19" fmla="*/ 19 h 26"/>
                <a:gd name="T20" fmla="*/ 6 w 26"/>
                <a:gd name="T21" fmla="*/ 19 h 26"/>
                <a:gd name="T22" fmla="*/ 6 w 26"/>
                <a:gd name="T23" fmla="*/ 6 h 26"/>
                <a:gd name="T24" fmla="*/ 20 w 26"/>
                <a:gd name="T25" fmla="*/ 6 h 26"/>
                <a:gd name="T26" fmla="*/ 20 w 26"/>
                <a:gd name="T2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6">
                  <a:moveTo>
                    <a:pt x="2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6"/>
                    <a:pt x="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5" y="26"/>
                    <a:pt x="26" y="24"/>
                    <a:pt x="26" y="2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1"/>
                    <a:pt x="25" y="0"/>
                    <a:pt x="23" y="0"/>
                  </a:cubicBezTo>
                  <a:close/>
                  <a:moveTo>
                    <a:pt x="20" y="19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2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2">
              <a:extLst>
                <a:ext uri="{FF2B5EF4-FFF2-40B4-BE49-F238E27FC236}">
                  <a16:creationId xmlns:a16="http://schemas.microsoft.com/office/drawing/2014/main" id="{D0A35F8E-D50E-4E7E-9E8D-9490465F0D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77546" y="3953668"/>
              <a:ext cx="88900" cy="90488"/>
            </a:xfrm>
            <a:custGeom>
              <a:avLst/>
              <a:gdLst>
                <a:gd name="T0" fmla="*/ 22 w 26"/>
                <a:gd name="T1" fmla="*/ 0 h 26"/>
                <a:gd name="T2" fmla="*/ 3 w 26"/>
                <a:gd name="T3" fmla="*/ 0 h 26"/>
                <a:gd name="T4" fmla="*/ 0 w 26"/>
                <a:gd name="T5" fmla="*/ 3 h 26"/>
                <a:gd name="T6" fmla="*/ 0 w 26"/>
                <a:gd name="T7" fmla="*/ 23 h 26"/>
                <a:gd name="T8" fmla="*/ 3 w 26"/>
                <a:gd name="T9" fmla="*/ 26 h 26"/>
                <a:gd name="T10" fmla="*/ 22 w 26"/>
                <a:gd name="T11" fmla="*/ 26 h 26"/>
                <a:gd name="T12" fmla="*/ 26 w 26"/>
                <a:gd name="T13" fmla="*/ 23 h 26"/>
                <a:gd name="T14" fmla="*/ 26 w 26"/>
                <a:gd name="T15" fmla="*/ 3 h 26"/>
                <a:gd name="T16" fmla="*/ 22 w 26"/>
                <a:gd name="T17" fmla="*/ 0 h 26"/>
                <a:gd name="T18" fmla="*/ 19 w 26"/>
                <a:gd name="T19" fmla="*/ 19 h 26"/>
                <a:gd name="T20" fmla="*/ 6 w 26"/>
                <a:gd name="T21" fmla="*/ 19 h 26"/>
                <a:gd name="T22" fmla="*/ 6 w 26"/>
                <a:gd name="T23" fmla="*/ 6 h 26"/>
                <a:gd name="T24" fmla="*/ 19 w 26"/>
                <a:gd name="T25" fmla="*/ 6 h 26"/>
                <a:gd name="T26" fmla="*/ 19 w 26"/>
                <a:gd name="T2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6">
                  <a:moveTo>
                    <a:pt x="2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6"/>
                    <a:pt x="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6"/>
                    <a:pt x="26" y="24"/>
                    <a:pt x="26" y="2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1"/>
                    <a:pt x="24" y="0"/>
                    <a:pt x="22" y="0"/>
                  </a:cubicBezTo>
                  <a:close/>
                  <a:moveTo>
                    <a:pt x="19" y="19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9" y="6"/>
                    <a:pt x="19" y="6"/>
                    <a:pt x="19" y="6"/>
                  </a:cubicBezTo>
                  <a:lnTo>
                    <a:pt x="1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43">
              <a:extLst>
                <a:ext uri="{FF2B5EF4-FFF2-40B4-BE49-F238E27FC236}">
                  <a16:creationId xmlns:a16="http://schemas.microsoft.com/office/drawing/2014/main" id="{462BE66C-5DAC-4BB8-93B7-60AD629AB5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5309" y="4074318"/>
              <a:ext cx="88900" cy="90488"/>
            </a:xfrm>
            <a:custGeom>
              <a:avLst/>
              <a:gdLst>
                <a:gd name="T0" fmla="*/ 23 w 26"/>
                <a:gd name="T1" fmla="*/ 0 h 26"/>
                <a:gd name="T2" fmla="*/ 3 w 26"/>
                <a:gd name="T3" fmla="*/ 0 h 26"/>
                <a:gd name="T4" fmla="*/ 0 w 26"/>
                <a:gd name="T5" fmla="*/ 3 h 26"/>
                <a:gd name="T6" fmla="*/ 0 w 26"/>
                <a:gd name="T7" fmla="*/ 23 h 26"/>
                <a:gd name="T8" fmla="*/ 3 w 26"/>
                <a:gd name="T9" fmla="*/ 26 h 26"/>
                <a:gd name="T10" fmla="*/ 23 w 26"/>
                <a:gd name="T11" fmla="*/ 26 h 26"/>
                <a:gd name="T12" fmla="*/ 26 w 26"/>
                <a:gd name="T13" fmla="*/ 23 h 26"/>
                <a:gd name="T14" fmla="*/ 26 w 26"/>
                <a:gd name="T15" fmla="*/ 3 h 26"/>
                <a:gd name="T16" fmla="*/ 23 w 26"/>
                <a:gd name="T17" fmla="*/ 0 h 26"/>
                <a:gd name="T18" fmla="*/ 20 w 26"/>
                <a:gd name="T19" fmla="*/ 20 h 26"/>
                <a:gd name="T20" fmla="*/ 6 w 26"/>
                <a:gd name="T21" fmla="*/ 20 h 26"/>
                <a:gd name="T22" fmla="*/ 6 w 26"/>
                <a:gd name="T23" fmla="*/ 6 h 26"/>
                <a:gd name="T24" fmla="*/ 20 w 26"/>
                <a:gd name="T25" fmla="*/ 6 h 26"/>
                <a:gd name="T26" fmla="*/ 20 w 26"/>
                <a:gd name="T2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6">
                  <a:moveTo>
                    <a:pt x="2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6"/>
                    <a:pt x="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5" y="26"/>
                    <a:pt x="26" y="24"/>
                    <a:pt x="26" y="2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1"/>
                    <a:pt x="25" y="0"/>
                    <a:pt x="23" y="0"/>
                  </a:cubicBezTo>
                  <a:close/>
                  <a:moveTo>
                    <a:pt x="20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44">
              <a:extLst>
                <a:ext uri="{FF2B5EF4-FFF2-40B4-BE49-F238E27FC236}">
                  <a16:creationId xmlns:a16="http://schemas.microsoft.com/office/drawing/2014/main" id="{477AD617-DFF7-4228-B734-06DA9418B1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77546" y="4074318"/>
              <a:ext cx="88900" cy="90488"/>
            </a:xfrm>
            <a:custGeom>
              <a:avLst/>
              <a:gdLst>
                <a:gd name="T0" fmla="*/ 22 w 26"/>
                <a:gd name="T1" fmla="*/ 0 h 26"/>
                <a:gd name="T2" fmla="*/ 3 w 26"/>
                <a:gd name="T3" fmla="*/ 0 h 26"/>
                <a:gd name="T4" fmla="*/ 0 w 26"/>
                <a:gd name="T5" fmla="*/ 3 h 26"/>
                <a:gd name="T6" fmla="*/ 0 w 26"/>
                <a:gd name="T7" fmla="*/ 23 h 26"/>
                <a:gd name="T8" fmla="*/ 3 w 26"/>
                <a:gd name="T9" fmla="*/ 26 h 26"/>
                <a:gd name="T10" fmla="*/ 22 w 26"/>
                <a:gd name="T11" fmla="*/ 26 h 26"/>
                <a:gd name="T12" fmla="*/ 26 w 26"/>
                <a:gd name="T13" fmla="*/ 23 h 26"/>
                <a:gd name="T14" fmla="*/ 26 w 26"/>
                <a:gd name="T15" fmla="*/ 3 h 26"/>
                <a:gd name="T16" fmla="*/ 22 w 26"/>
                <a:gd name="T17" fmla="*/ 0 h 26"/>
                <a:gd name="T18" fmla="*/ 19 w 26"/>
                <a:gd name="T19" fmla="*/ 20 h 26"/>
                <a:gd name="T20" fmla="*/ 6 w 26"/>
                <a:gd name="T21" fmla="*/ 20 h 26"/>
                <a:gd name="T22" fmla="*/ 6 w 26"/>
                <a:gd name="T23" fmla="*/ 6 h 26"/>
                <a:gd name="T24" fmla="*/ 19 w 26"/>
                <a:gd name="T25" fmla="*/ 6 h 26"/>
                <a:gd name="T26" fmla="*/ 19 w 26"/>
                <a:gd name="T2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6">
                  <a:moveTo>
                    <a:pt x="2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6"/>
                    <a:pt x="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6"/>
                    <a:pt x="26" y="24"/>
                    <a:pt x="26" y="2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1"/>
                    <a:pt x="24" y="0"/>
                    <a:pt x="22" y="0"/>
                  </a:cubicBezTo>
                  <a:close/>
                  <a:moveTo>
                    <a:pt x="19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9" y="6"/>
                    <a:pt x="19" y="6"/>
                    <a:pt x="19" y="6"/>
                  </a:cubicBezTo>
                  <a:lnTo>
                    <a:pt x="1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45">
              <a:extLst>
                <a:ext uri="{FF2B5EF4-FFF2-40B4-BE49-F238E27FC236}">
                  <a16:creationId xmlns:a16="http://schemas.microsoft.com/office/drawing/2014/main" id="{8FEE362E-9C99-4027-AEC3-852F9DA65C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5309" y="4194968"/>
              <a:ext cx="88900" cy="90488"/>
            </a:xfrm>
            <a:custGeom>
              <a:avLst/>
              <a:gdLst>
                <a:gd name="T0" fmla="*/ 23 w 26"/>
                <a:gd name="T1" fmla="*/ 0 h 26"/>
                <a:gd name="T2" fmla="*/ 3 w 26"/>
                <a:gd name="T3" fmla="*/ 0 h 26"/>
                <a:gd name="T4" fmla="*/ 0 w 26"/>
                <a:gd name="T5" fmla="*/ 3 h 26"/>
                <a:gd name="T6" fmla="*/ 0 w 26"/>
                <a:gd name="T7" fmla="*/ 23 h 26"/>
                <a:gd name="T8" fmla="*/ 3 w 26"/>
                <a:gd name="T9" fmla="*/ 26 h 26"/>
                <a:gd name="T10" fmla="*/ 23 w 26"/>
                <a:gd name="T11" fmla="*/ 26 h 26"/>
                <a:gd name="T12" fmla="*/ 26 w 26"/>
                <a:gd name="T13" fmla="*/ 23 h 26"/>
                <a:gd name="T14" fmla="*/ 26 w 26"/>
                <a:gd name="T15" fmla="*/ 3 h 26"/>
                <a:gd name="T16" fmla="*/ 23 w 26"/>
                <a:gd name="T17" fmla="*/ 0 h 26"/>
                <a:gd name="T18" fmla="*/ 20 w 26"/>
                <a:gd name="T19" fmla="*/ 20 h 26"/>
                <a:gd name="T20" fmla="*/ 6 w 26"/>
                <a:gd name="T21" fmla="*/ 20 h 26"/>
                <a:gd name="T22" fmla="*/ 6 w 26"/>
                <a:gd name="T23" fmla="*/ 6 h 26"/>
                <a:gd name="T24" fmla="*/ 20 w 26"/>
                <a:gd name="T25" fmla="*/ 6 h 26"/>
                <a:gd name="T26" fmla="*/ 20 w 26"/>
                <a:gd name="T2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6">
                  <a:moveTo>
                    <a:pt x="2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1" y="26"/>
                    <a:pt x="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5" y="26"/>
                    <a:pt x="26" y="25"/>
                    <a:pt x="26" y="2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1"/>
                    <a:pt x="25" y="0"/>
                    <a:pt x="23" y="0"/>
                  </a:cubicBezTo>
                  <a:close/>
                  <a:moveTo>
                    <a:pt x="20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46">
              <a:extLst>
                <a:ext uri="{FF2B5EF4-FFF2-40B4-BE49-F238E27FC236}">
                  <a16:creationId xmlns:a16="http://schemas.microsoft.com/office/drawing/2014/main" id="{BF780995-225B-4C32-91A4-B5ABF33EC6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77546" y="4194968"/>
              <a:ext cx="88900" cy="90488"/>
            </a:xfrm>
            <a:custGeom>
              <a:avLst/>
              <a:gdLst>
                <a:gd name="T0" fmla="*/ 22 w 26"/>
                <a:gd name="T1" fmla="*/ 0 h 26"/>
                <a:gd name="T2" fmla="*/ 3 w 26"/>
                <a:gd name="T3" fmla="*/ 0 h 26"/>
                <a:gd name="T4" fmla="*/ 0 w 26"/>
                <a:gd name="T5" fmla="*/ 3 h 26"/>
                <a:gd name="T6" fmla="*/ 0 w 26"/>
                <a:gd name="T7" fmla="*/ 23 h 26"/>
                <a:gd name="T8" fmla="*/ 3 w 26"/>
                <a:gd name="T9" fmla="*/ 26 h 26"/>
                <a:gd name="T10" fmla="*/ 22 w 26"/>
                <a:gd name="T11" fmla="*/ 26 h 26"/>
                <a:gd name="T12" fmla="*/ 26 w 26"/>
                <a:gd name="T13" fmla="*/ 23 h 26"/>
                <a:gd name="T14" fmla="*/ 26 w 26"/>
                <a:gd name="T15" fmla="*/ 3 h 26"/>
                <a:gd name="T16" fmla="*/ 22 w 26"/>
                <a:gd name="T17" fmla="*/ 0 h 26"/>
                <a:gd name="T18" fmla="*/ 19 w 26"/>
                <a:gd name="T19" fmla="*/ 20 h 26"/>
                <a:gd name="T20" fmla="*/ 6 w 26"/>
                <a:gd name="T21" fmla="*/ 20 h 26"/>
                <a:gd name="T22" fmla="*/ 6 w 26"/>
                <a:gd name="T23" fmla="*/ 6 h 26"/>
                <a:gd name="T24" fmla="*/ 19 w 26"/>
                <a:gd name="T25" fmla="*/ 6 h 26"/>
                <a:gd name="T26" fmla="*/ 19 w 26"/>
                <a:gd name="T2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6">
                  <a:moveTo>
                    <a:pt x="2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1" y="26"/>
                    <a:pt x="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6"/>
                    <a:pt x="26" y="25"/>
                    <a:pt x="26" y="2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1"/>
                    <a:pt x="24" y="0"/>
                    <a:pt x="22" y="0"/>
                  </a:cubicBezTo>
                  <a:close/>
                  <a:moveTo>
                    <a:pt x="19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9" y="6"/>
                    <a:pt x="19" y="6"/>
                    <a:pt x="19" y="6"/>
                  </a:cubicBezTo>
                  <a:lnTo>
                    <a:pt x="19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7">
              <a:extLst>
                <a:ext uri="{FF2B5EF4-FFF2-40B4-BE49-F238E27FC236}">
                  <a16:creationId xmlns:a16="http://schemas.microsoft.com/office/drawing/2014/main" id="{9EDD423F-F893-4361-A2C5-06F4EE2D7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0559" y="4356894"/>
              <a:ext cx="20638" cy="20638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0 w 6"/>
                <a:gd name="T5" fmla="*/ 3 h 6"/>
                <a:gd name="T6" fmla="*/ 3 w 6"/>
                <a:gd name="T7" fmla="*/ 6 h 6"/>
                <a:gd name="T8" fmla="*/ 6 w 6"/>
                <a:gd name="T9" fmla="*/ 3 h 6"/>
                <a:gd name="T10" fmla="*/ 6 w 6"/>
                <a:gd name="T11" fmla="*/ 3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" name="Freeform 148">
            <a:extLst>
              <a:ext uri="{FF2B5EF4-FFF2-40B4-BE49-F238E27FC236}">
                <a16:creationId xmlns:a16="http://schemas.microsoft.com/office/drawing/2014/main" id="{17BF4297-2752-4BEB-B5F9-BB98E9EE8761}"/>
              </a:ext>
            </a:extLst>
          </p:cNvPr>
          <p:cNvSpPr>
            <a:spLocks noEditPoints="1"/>
          </p:cNvSpPr>
          <p:nvPr/>
        </p:nvSpPr>
        <p:spPr bwMode="auto">
          <a:xfrm>
            <a:off x="10762074" y="4335683"/>
            <a:ext cx="342002" cy="380366"/>
          </a:xfrm>
          <a:custGeom>
            <a:avLst/>
            <a:gdLst>
              <a:gd name="T0" fmla="*/ 142 w 145"/>
              <a:gd name="T1" fmla="*/ 20 h 160"/>
              <a:gd name="T2" fmla="*/ 130 w 145"/>
              <a:gd name="T3" fmla="*/ 20 h 160"/>
              <a:gd name="T4" fmla="*/ 130 w 145"/>
              <a:gd name="T5" fmla="*/ 3 h 160"/>
              <a:gd name="T6" fmla="*/ 127 w 145"/>
              <a:gd name="T7" fmla="*/ 0 h 160"/>
              <a:gd name="T8" fmla="*/ 3 w 145"/>
              <a:gd name="T9" fmla="*/ 0 h 160"/>
              <a:gd name="T10" fmla="*/ 0 w 145"/>
              <a:gd name="T11" fmla="*/ 3 h 160"/>
              <a:gd name="T12" fmla="*/ 0 w 145"/>
              <a:gd name="T13" fmla="*/ 43 h 160"/>
              <a:gd name="T14" fmla="*/ 3 w 145"/>
              <a:gd name="T15" fmla="*/ 46 h 160"/>
              <a:gd name="T16" fmla="*/ 127 w 145"/>
              <a:gd name="T17" fmla="*/ 46 h 160"/>
              <a:gd name="T18" fmla="*/ 130 w 145"/>
              <a:gd name="T19" fmla="*/ 43 h 160"/>
              <a:gd name="T20" fmla="*/ 130 w 145"/>
              <a:gd name="T21" fmla="*/ 26 h 160"/>
              <a:gd name="T22" fmla="*/ 139 w 145"/>
              <a:gd name="T23" fmla="*/ 26 h 160"/>
              <a:gd name="T24" fmla="*/ 139 w 145"/>
              <a:gd name="T25" fmla="*/ 62 h 160"/>
              <a:gd name="T26" fmla="*/ 64 w 145"/>
              <a:gd name="T27" fmla="*/ 81 h 160"/>
              <a:gd name="T28" fmla="*/ 62 w 145"/>
              <a:gd name="T29" fmla="*/ 84 h 160"/>
              <a:gd name="T30" fmla="*/ 62 w 145"/>
              <a:gd name="T31" fmla="*/ 107 h 160"/>
              <a:gd name="T32" fmla="*/ 55 w 145"/>
              <a:gd name="T33" fmla="*/ 107 h 160"/>
              <a:gd name="T34" fmla="*/ 52 w 145"/>
              <a:gd name="T35" fmla="*/ 110 h 160"/>
              <a:gd name="T36" fmla="*/ 52 w 145"/>
              <a:gd name="T37" fmla="*/ 157 h 160"/>
              <a:gd name="T38" fmla="*/ 55 w 145"/>
              <a:gd name="T39" fmla="*/ 160 h 160"/>
              <a:gd name="T40" fmla="*/ 75 w 145"/>
              <a:gd name="T41" fmla="*/ 160 h 160"/>
              <a:gd name="T42" fmla="*/ 78 w 145"/>
              <a:gd name="T43" fmla="*/ 157 h 160"/>
              <a:gd name="T44" fmla="*/ 78 w 145"/>
              <a:gd name="T45" fmla="*/ 110 h 160"/>
              <a:gd name="T46" fmla="*/ 75 w 145"/>
              <a:gd name="T47" fmla="*/ 107 h 160"/>
              <a:gd name="T48" fmla="*/ 68 w 145"/>
              <a:gd name="T49" fmla="*/ 107 h 160"/>
              <a:gd name="T50" fmla="*/ 68 w 145"/>
              <a:gd name="T51" fmla="*/ 87 h 160"/>
              <a:gd name="T52" fmla="*/ 143 w 145"/>
              <a:gd name="T53" fmla="*/ 68 h 160"/>
              <a:gd name="T54" fmla="*/ 145 w 145"/>
              <a:gd name="T55" fmla="*/ 65 h 160"/>
              <a:gd name="T56" fmla="*/ 145 w 145"/>
              <a:gd name="T57" fmla="*/ 23 h 160"/>
              <a:gd name="T58" fmla="*/ 142 w 145"/>
              <a:gd name="T59" fmla="*/ 20 h 160"/>
              <a:gd name="T60" fmla="*/ 124 w 145"/>
              <a:gd name="T61" fmla="*/ 40 h 160"/>
              <a:gd name="T62" fmla="*/ 6 w 145"/>
              <a:gd name="T63" fmla="*/ 40 h 160"/>
              <a:gd name="T64" fmla="*/ 6 w 145"/>
              <a:gd name="T65" fmla="*/ 6 h 160"/>
              <a:gd name="T66" fmla="*/ 124 w 145"/>
              <a:gd name="T67" fmla="*/ 6 h 160"/>
              <a:gd name="T68" fmla="*/ 124 w 145"/>
              <a:gd name="T69" fmla="*/ 40 h 160"/>
              <a:gd name="T70" fmla="*/ 71 w 145"/>
              <a:gd name="T71" fmla="*/ 113 h 160"/>
              <a:gd name="T72" fmla="*/ 71 w 145"/>
              <a:gd name="T73" fmla="*/ 154 h 160"/>
              <a:gd name="T74" fmla="*/ 59 w 145"/>
              <a:gd name="T75" fmla="*/ 154 h 160"/>
              <a:gd name="T76" fmla="*/ 59 w 145"/>
              <a:gd name="T77" fmla="*/ 113 h 160"/>
              <a:gd name="T78" fmla="*/ 71 w 145"/>
              <a:gd name="T79" fmla="*/ 113 h 160"/>
              <a:gd name="T80" fmla="*/ 46 w 145"/>
              <a:gd name="T81" fmla="*/ 29 h 160"/>
              <a:gd name="T82" fmla="*/ 42 w 145"/>
              <a:gd name="T83" fmla="*/ 29 h 160"/>
              <a:gd name="T84" fmla="*/ 39 w 145"/>
              <a:gd name="T85" fmla="*/ 32 h 160"/>
              <a:gd name="T86" fmla="*/ 42 w 145"/>
              <a:gd name="T87" fmla="*/ 35 h 160"/>
              <a:gd name="T88" fmla="*/ 46 w 145"/>
              <a:gd name="T89" fmla="*/ 35 h 160"/>
              <a:gd name="T90" fmla="*/ 49 w 145"/>
              <a:gd name="T91" fmla="*/ 32 h 160"/>
              <a:gd name="T92" fmla="*/ 46 w 145"/>
              <a:gd name="T93" fmla="*/ 29 h 160"/>
              <a:gd name="T94" fmla="*/ 115 w 145"/>
              <a:gd name="T95" fmla="*/ 29 h 160"/>
              <a:gd name="T96" fmla="*/ 59 w 145"/>
              <a:gd name="T97" fmla="*/ 29 h 160"/>
              <a:gd name="T98" fmla="*/ 56 w 145"/>
              <a:gd name="T99" fmla="*/ 32 h 160"/>
              <a:gd name="T100" fmla="*/ 59 w 145"/>
              <a:gd name="T101" fmla="*/ 35 h 160"/>
              <a:gd name="T102" fmla="*/ 115 w 145"/>
              <a:gd name="T103" fmla="*/ 35 h 160"/>
              <a:gd name="T104" fmla="*/ 118 w 145"/>
              <a:gd name="T105" fmla="*/ 32 h 160"/>
              <a:gd name="T106" fmla="*/ 115 w 145"/>
              <a:gd name="T107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5" h="160">
                <a:moveTo>
                  <a:pt x="142" y="20"/>
                </a:moveTo>
                <a:cubicBezTo>
                  <a:pt x="130" y="20"/>
                  <a:pt x="130" y="20"/>
                  <a:pt x="130" y="20"/>
                </a:cubicBezTo>
                <a:cubicBezTo>
                  <a:pt x="130" y="3"/>
                  <a:pt x="130" y="3"/>
                  <a:pt x="130" y="3"/>
                </a:cubicBezTo>
                <a:cubicBezTo>
                  <a:pt x="130" y="1"/>
                  <a:pt x="129" y="0"/>
                  <a:pt x="12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5"/>
                  <a:pt x="1" y="46"/>
                  <a:pt x="3" y="46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29" y="46"/>
                  <a:pt x="130" y="45"/>
                  <a:pt x="130" y="43"/>
                </a:cubicBezTo>
                <a:cubicBezTo>
                  <a:pt x="130" y="26"/>
                  <a:pt x="130" y="26"/>
                  <a:pt x="130" y="26"/>
                </a:cubicBezTo>
                <a:cubicBezTo>
                  <a:pt x="139" y="26"/>
                  <a:pt x="139" y="26"/>
                  <a:pt x="139" y="26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64" y="81"/>
                  <a:pt x="64" y="81"/>
                  <a:pt x="64" y="81"/>
                </a:cubicBezTo>
                <a:cubicBezTo>
                  <a:pt x="63" y="82"/>
                  <a:pt x="62" y="83"/>
                  <a:pt x="62" y="84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4" y="107"/>
                  <a:pt x="52" y="108"/>
                  <a:pt x="52" y="110"/>
                </a:cubicBezTo>
                <a:cubicBezTo>
                  <a:pt x="52" y="157"/>
                  <a:pt x="52" y="157"/>
                  <a:pt x="52" y="157"/>
                </a:cubicBezTo>
                <a:cubicBezTo>
                  <a:pt x="52" y="159"/>
                  <a:pt x="54" y="160"/>
                  <a:pt x="55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6" y="160"/>
                  <a:pt x="78" y="159"/>
                  <a:pt x="78" y="157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08"/>
                  <a:pt x="76" y="107"/>
                  <a:pt x="75" y="107"/>
                </a:cubicBezTo>
                <a:cubicBezTo>
                  <a:pt x="68" y="107"/>
                  <a:pt x="68" y="107"/>
                  <a:pt x="68" y="107"/>
                </a:cubicBezTo>
                <a:cubicBezTo>
                  <a:pt x="68" y="87"/>
                  <a:pt x="68" y="87"/>
                  <a:pt x="68" y="87"/>
                </a:cubicBezTo>
                <a:cubicBezTo>
                  <a:pt x="143" y="68"/>
                  <a:pt x="143" y="68"/>
                  <a:pt x="143" y="68"/>
                </a:cubicBezTo>
                <a:cubicBezTo>
                  <a:pt x="144" y="68"/>
                  <a:pt x="145" y="66"/>
                  <a:pt x="145" y="65"/>
                </a:cubicBezTo>
                <a:cubicBezTo>
                  <a:pt x="145" y="23"/>
                  <a:pt x="145" y="23"/>
                  <a:pt x="145" y="23"/>
                </a:cubicBezTo>
                <a:cubicBezTo>
                  <a:pt x="145" y="21"/>
                  <a:pt x="144" y="20"/>
                  <a:pt x="142" y="20"/>
                </a:cubicBezTo>
                <a:close/>
                <a:moveTo>
                  <a:pt x="124" y="40"/>
                </a:moveTo>
                <a:cubicBezTo>
                  <a:pt x="6" y="40"/>
                  <a:pt x="6" y="40"/>
                  <a:pt x="6" y="40"/>
                </a:cubicBezTo>
                <a:cubicBezTo>
                  <a:pt x="6" y="6"/>
                  <a:pt x="6" y="6"/>
                  <a:pt x="6" y="6"/>
                </a:cubicBezTo>
                <a:cubicBezTo>
                  <a:pt x="124" y="6"/>
                  <a:pt x="124" y="6"/>
                  <a:pt x="124" y="6"/>
                </a:cubicBezTo>
                <a:lnTo>
                  <a:pt x="124" y="40"/>
                </a:lnTo>
                <a:close/>
                <a:moveTo>
                  <a:pt x="71" y="113"/>
                </a:moveTo>
                <a:cubicBezTo>
                  <a:pt x="71" y="154"/>
                  <a:pt x="71" y="154"/>
                  <a:pt x="71" y="154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13"/>
                  <a:pt x="59" y="113"/>
                  <a:pt x="59" y="113"/>
                </a:cubicBezTo>
                <a:lnTo>
                  <a:pt x="71" y="113"/>
                </a:lnTo>
                <a:close/>
                <a:moveTo>
                  <a:pt x="46" y="29"/>
                </a:moveTo>
                <a:cubicBezTo>
                  <a:pt x="42" y="29"/>
                  <a:pt x="42" y="29"/>
                  <a:pt x="42" y="29"/>
                </a:cubicBezTo>
                <a:cubicBezTo>
                  <a:pt x="40" y="29"/>
                  <a:pt x="39" y="30"/>
                  <a:pt x="39" y="32"/>
                </a:cubicBezTo>
                <a:cubicBezTo>
                  <a:pt x="39" y="34"/>
                  <a:pt x="40" y="35"/>
                  <a:pt x="42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8" y="35"/>
                  <a:pt x="49" y="34"/>
                  <a:pt x="49" y="32"/>
                </a:cubicBezTo>
                <a:cubicBezTo>
                  <a:pt x="49" y="30"/>
                  <a:pt x="48" y="29"/>
                  <a:pt x="46" y="29"/>
                </a:cubicBezTo>
                <a:close/>
                <a:moveTo>
                  <a:pt x="115" y="29"/>
                </a:moveTo>
                <a:cubicBezTo>
                  <a:pt x="59" y="29"/>
                  <a:pt x="59" y="29"/>
                  <a:pt x="59" y="29"/>
                </a:cubicBezTo>
                <a:cubicBezTo>
                  <a:pt x="58" y="29"/>
                  <a:pt x="56" y="30"/>
                  <a:pt x="56" y="32"/>
                </a:cubicBezTo>
                <a:cubicBezTo>
                  <a:pt x="56" y="34"/>
                  <a:pt x="58" y="35"/>
                  <a:pt x="59" y="35"/>
                </a:cubicBezTo>
                <a:cubicBezTo>
                  <a:pt x="115" y="35"/>
                  <a:pt x="115" y="35"/>
                  <a:pt x="115" y="35"/>
                </a:cubicBezTo>
                <a:cubicBezTo>
                  <a:pt x="117" y="35"/>
                  <a:pt x="118" y="34"/>
                  <a:pt x="118" y="32"/>
                </a:cubicBezTo>
                <a:cubicBezTo>
                  <a:pt x="118" y="30"/>
                  <a:pt x="117" y="29"/>
                  <a:pt x="115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149">
            <a:extLst>
              <a:ext uri="{FF2B5EF4-FFF2-40B4-BE49-F238E27FC236}">
                <a16:creationId xmlns:a16="http://schemas.microsoft.com/office/drawing/2014/main" id="{90CB4CCB-C0B8-4265-B203-8306C78E5DE3}"/>
              </a:ext>
            </a:extLst>
          </p:cNvPr>
          <p:cNvSpPr>
            <a:spLocks noEditPoints="1"/>
          </p:cNvSpPr>
          <p:nvPr/>
        </p:nvSpPr>
        <p:spPr bwMode="auto">
          <a:xfrm>
            <a:off x="10753606" y="5355792"/>
            <a:ext cx="377084" cy="332140"/>
          </a:xfrm>
          <a:custGeom>
            <a:avLst/>
            <a:gdLst>
              <a:gd name="T0" fmla="*/ 3 w 160"/>
              <a:gd name="T1" fmla="*/ 0 h 140"/>
              <a:gd name="T2" fmla="*/ 0 w 160"/>
              <a:gd name="T3" fmla="*/ 105 h 140"/>
              <a:gd name="T4" fmla="*/ 60 w 160"/>
              <a:gd name="T5" fmla="*/ 108 h 140"/>
              <a:gd name="T6" fmla="*/ 46 w 160"/>
              <a:gd name="T7" fmla="*/ 124 h 140"/>
              <a:gd name="T8" fmla="*/ 43 w 160"/>
              <a:gd name="T9" fmla="*/ 137 h 140"/>
              <a:gd name="T10" fmla="*/ 114 w 160"/>
              <a:gd name="T11" fmla="*/ 140 h 140"/>
              <a:gd name="T12" fmla="*/ 117 w 160"/>
              <a:gd name="T13" fmla="*/ 127 h 140"/>
              <a:gd name="T14" fmla="*/ 100 w 160"/>
              <a:gd name="T15" fmla="*/ 124 h 140"/>
              <a:gd name="T16" fmla="*/ 157 w 160"/>
              <a:gd name="T17" fmla="*/ 108 h 140"/>
              <a:gd name="T18" fmla="*/ 160 w 160"/>
              <a:gd name="T19" fmla="*/ 3 h 140"/>
              <a:gd name="T20" fmla="*/ 111 w 160"/>
              <a:gd name="T21" fmla="*/ 130 h 140"/>
              <a:gd name="T22" fmla="*/ 49 w 160"/>
              <a:gd name="T23" fmla="*/ 134 h 140"/>
              <a:gd name="T24" fmla="*/ 111 w 160"/>
              <a:gd name="T25" fmla="*/ 130 h 140"/>
              <a:gd name="T26" fmla="*/ 67 w 160"/>
              <a:gd name="T27" fmla="*/ 108 h 140"/>
              <a:gd name="T28" fmla="*/ 93 w 160"/>
              <a:gd name="T29" fmla="*/ 124 h 140"/>
              <a:gd name="T30" fmla="*/ 154 w 160"/>
              <a:gd name="T31" fmla="*/ 102 h 140"/>
              <a:gd name="T32" fmla="*/ 6 w 160"/>
              <a:gd name="T33" fmla="*/ 6 h 140"/>
              <a:gd name="T34" fmla="*/ 154 w 160"/>
              <a:gd name="T35" fmla="*/ 102 h 140"/>
              <a:gd name="T36" fmla="*/ 115 w 160"/>
              <a:gd name="T37" fmla="*/ 39 h 140"/>
              <a:gd name="T38" fmla="*/ 115 w 160"/>
              <a:gd name="T39" fmla="*/ 39 h 140"/>
              <a:gd name="T40" fmla="*/ 101 w 160"/>
              <a:gd name="T41" fmla="*/ 16 h 140"/>
              <a:gd name="T42" fmla="*/ 57 w 160"/>
              <a:gd name="T43" fmla="*/ 18 h 140"/>
              <a:gd name="T44" fmla="*/ 45 w 160"/>
              <a:gd name="T45" fmla="*/ 40 h 140"/>
              <a:gd name="T46" fmla="*/ 48 w 160"/>
              <a:gd name="T47" fmla="*/ 93 h 140"/>
              <a:gd name="T48" fmla="*/ 112 w 160"/>
              <a:gd name="T49" fmla="*/ 93 h 140"/>
              <a:gd name="T50" fmla="*/ 115 w 160"/>
              <a:gd name="T51" fmla="*/ 40 h 140"/>
              <a:gd name="T52" fmla="*/ 61 w 160"/>
              <a:gd name="T53" fmla="*/ 22 h 140"/>
              <a:gd name="T54" fmla="*/ 107 w 160"/>
              <a:gd name="T55" fmla="*/ 37 h 140"/>
              <a:gd name="T56" fmla="*/ 61 w 160"/>
              <a:gd name="T57" fmla="*/ 22 h 140"/>
              <a:gd name="T58" fmla="*/ 74 w 160"/>
              <a:gd name="T59" fmla="*/ 87 h 140"/>
              <a:gd name="T60" fmla="*/ 86 w 160"/>
              <a:gd name="T61" fmla="*/ 68 h 140"/>
              <a:gd name="T62" fmla="*/ 109 w 160"/>
              <a:gd name="T63" fmla="*/ 87 h 140"/>
              <a:gd name="T64" fmla="*/ 92 w 160"/>
              <a:gd name="T65" fmla="*/ 64 h 140"/>
              <a:gd name="T66" fmla="*/ 71 w 160"/>
              <a:gd name="T67" fmla="*/ 61 h 140"/>
              <a:gd name="T68" fmla="*/ 68 w 160"/>
              <a:gd name="T69" fmla="*/ 87 h 140"/>
              <a:gd name="T70" fmla="*/ 51 w 160"/>
              <a:gd name="T71" fmla="*/ 43 h 140"/>
              <a:gd name="T72" fmla="*/ 109 w 160"/>
              <a:gd name="T73" fmla="*/ 87 h 140"/>
              <a:gd name="T74" fmla="*/ 143 w 160"/>
              <a:gd name="T75" fmla="*/ 49 h 140"/>
              <a:gd name="T76" fmla="*/ 146 w 160"/>
              <a:gd name="T77" fmla="*/ 54 h 140"/>
              <a:gd name="T78" fmla="*/ 149 w 160"/>
              <a:gd name="T79" fmla="*/ 49 h 140"/>
              <a:gd name="T80" fmla="*/ 146 w 160"/>
              <a:gd name="T81" fmla="*/ 59 h 140"/>
              <a:gd name="T82" fmla="*/ 143 w 160"/>
              <a:gd name="T83" fmla="*/ 95 h 140"/>
              <a:gd name="T84" fmla="*/ 149 w 160"/>
              <a:gd name="T85" fmla="*/ 95 h 140"/>
              <a:gd name="T86" fmla="*/ 146 w 160"/>
              <a:gd name="T87" fmla="*/ 59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140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7"/>
                  <a:pt x="1" y="108"/>
                  <a:pt x="3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44" y="124"/>
                  <a:pt x="43" y="126"/>
                  <a:pt x="43" y="127"/>
                </a:cubicBezTo>
                <a:cubicBezTo>
                  <a:pt x="43" y="137"/>
                  <a:pt x="43" y="137"/>
                  <a:pt x="43" y="137"/>
                </a:cubicBezTo>
                <a:cubicBezTo>
                  <a:pt x="43" y="139"/>
                  <a:pt x="44" y="140"/>
                  <a:pt x="46" y="140"/>
                </a:cubicBezTo>
                <a:cubicBezTo>
                  <a:pt x="114" y="140"/>
                  <a:pt x="114" y="140"/>
                  <a:pt x="114" y="140"/>
                </a:cubicBezTo>
                <a:cubicBezTo>
                  <a:pt x="116" y="140"/>
                  <a:pt x="117" y="139"/>
                  <a:pt x="117" y="13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17" y="126"/>
                  <a:pt x="116" y="124"/>
                  <a:pt x="114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00" y="108"/>
                  <a:pt x="100" y="108"/>
                  <a:pt x="100" y="108"/>
                </a:cubicBezTo>
                <a:cubicBezTo>
                  <a:pt x="157" y="108"/>
                  <a:pt x="157" y="108"/>
                  <a:pt x="157" y="108"/>
                </a:cubicBezTo>
                <a:cubicBezTo>
                  <a:pt x="159" y="108"/>
                  <a:pt x="160" y="107"/>
                  <a:pt x="160" y="105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11" y="130"/>
                </a:moveTo>
                <a:cubicBezTo>
                  <a:pt x="111" y="134"/>
                  <a:pt x="111" y="134"/>
                  <a:pt x="111" y="134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9" y="130"/>
                  <a:pt x="49" y="130"/>
                  <a:pt x="49" y="130"/>
                </a:cubicBezTo>
                <a:lnTo>
                  <a:pt x="111" y="130"/>
                </a:lnTo>
                <a:close/>
                <a:moveTo>
                  <a:pt x="67" y="124"/>
                </a:moveTo>
                <a:cubicBezTo>
                  <a:pt x="67" y="108"/>
                  <a:pt x="67" y="108"/>
                  <a:pt x="67" y="108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3" y="124"/>
                  <a:pt x="93" y="124"/>
                  <a:pt x="93" y="124"/>
                </a:cubicBezTo>
                <a:lnTo>
                  <a:pt x="67" y="124"/>
                </a:lnTo>
                <a:close/>
                <a:moveTo>
                  <a:pt x="154" y="102"/>
                </a:moveTo>
                <a:cubicBezTo>
                  <a:pt x="6" y="102"/>
                  <a:pt x="6" y="102"/>
                  <a:pt x="6" y="102"/>
                </a:cubicBezTo>
                <a:cubicBezTo>
                  <a:pt x="6" y="6"/>
                  <a:pt x="6" y="6"/>
                  <a:pt x="6" y="6"/>
                </a:cubicBezTo>
                <a:cubicBezTo>
                  <a:pt x="154" y="6"/>
                  <a:pt x="154" y="6"/>
                  <a:pt x="154" y="6"/>
                </a:cubicBezTo>
                <a:cubicBezTo>
                  <a:pt x="154" y="102"/>
                  <a:pt x="154" y="102"/>
                  <a:pt x="154" y="102"/>
                </a:cubicBezTo>
                <a:close/>
                <a:moveTo>
                  <a:pt x="115" y="39"/>
                </a:moveTo>
                <a:cubicBezTo>
                  <a:pt x="115" y="39"/>
                  <a:pt x="115" y="39"/>
                  <a:pt x="115" y="39"/>
                </a:cubicBezTo>
                <a:cubicBezTo>
                  <a:pt x="115" y="39"/>
                  <a:pt x="115" y="39"/>
                  <a:pt x="115" y="39"/>
                </a:cubicBezTo>
                <a:cubicBezTo>
                  <a:pt x="115" y="39"/>
                  <a:pt x="115" y="39"/>
                  <a:pt x="115" y="39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3" y="17"/>
                  <a:pt x="102" y="16"/>
                  <a:pt x="101" y="16"/>
                </a:cubicBezTo>
                <a:cubicBezTo>
                  <a:pt x="60" y="16"/>
                  <a:pt x="60" y="16"/>
                  <a:pt x="60" y="16"/>
                </a:cubicBezTo>
                <a:cubicBezTo>
                  <a:pt x="58" y="16"/>
                  <a:pt x="57" y="17"/>
                  <a:pt x="57" y="18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9"/>
                  <a:pt x="45" y="40"/>
                  <a:pt x="45" y="40"/>
                </a:cubicBezTo>
                <a:cubicBezTo>
                  <a:pt x="45" y="90"/>
                  <a:pt x="45" y="90"/>
                  <a:pt x="45" y="90"/>
                </a:cubicBezTo>
                <a:cubicBezTo>
                  <a:pt x="45" y="92"/>
                  <a:pt x="46" y="93"/>
                  <a:pt x="48" y="93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14" y="93"/>
                  <a:pt x="115" y="92"/>
                  <a:pt x="115" y="90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5" y="40"/>
                  <a:pt x="115" y="39"/>
                  <a:pt x="115" y="39"/>
                </a:cubicBezTo>
                <a:close/>
                <a:moveTo>
                  <a:pt x="61" y="22"/>
                </a:moveTo>
                <a:cubicBezTo>
                  <a:pt x="99" y="22"/>
                  <a:pt x="99" y="22"/>
                  <a:pt x="99" y="22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53" y="37"/>
                  <a:pt x="53" y="37"/>
                  <a:pt x="53" y="37"/>
                </a:cubicBezTo>
                <a:lnTo>
                  <a:pt x="61" y="22"/>
                </a:lnTo>
                <a:close/>
                <a:moveTo>
                  <a:pt x="86" y="87"/>
                </a:moveTo>
                <a:cubicBezTo>
                  <a:pt x="74" y="87"/>
                  <a:pt x="74" y="87"/>
                  <a:pt x="74" y="87"/>
                </a:cubicBezTo>
                <a:cubicBezTo>
                  <a:pt x="74" y="68"/>
                  <a:pt x="74" y="68"/>
                  <a:pt x="74" y="68"/>
                </a:cubicBezTo>
                <a:cubicBezTo>
                  <a:pt x="86" y="68"/>
                  <a:pt x="86" y="68"/>
                  <a:pt x="86" y="68"/>
                </a:cubicBezTo>
                <a:lnTo>
                  <a:pt x="86" y="87"/>
                </a:lnTo>
                <a:close/>
                <a:moveTo>
                  <a:pt x="109" y="87"/>
                </a:moveTo>
                <a:cubicBezTo>
                  <a:pt x="92" y="87"/>
                  <a:pt x="92" y="87"/>
                  <a:pt x="92" y="87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3"/>
                  <a:pt x="91" y="61"/>
                  <a:pt x="89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69" y="61"/>
                  <a:pt x="68" y="63"/>
                  <a:pt x="68" y="64"/>
                </a:cubicBezTo>
                <a:cubicBezTo>
                  <a:pt x="68" y="87"/>
                  <a:pt x="68" y="87"/>
                  <a:pt x="68" y="87"/>
                </a:cubicBezTo>
                <a:cubicBezTo>
                  <a:pt x="51" y="87"/>
                  <a:pt x="51" y="87"/>
                  <a:pt x="51" y="87"/>
                </a:cubicBezTo>
                <a:cubicBezTo>
                  <a:pt x="51" y="43"/>
                  <a:pt x="51" y="43"/>
                  <a:pt x="51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9" y="87"/>
                  <a:pt x="109" y="87"/>
                  <a:pt x="109" y="87"/>
                </a:cubicBezTo>
                <a:close/>
                <a:moveTo>
                  <a:pt x="146" y="46"/>
                </a:moveTo>
                <a:cubicBezTo>
                  <a:pt x="144" y="46"/>
                  <a:pt x="143" y="47"/>
                  <a:pt x="143" y="49"/>
                </a:cubicBezTo>
                <a:cubicBezTo>
                  <a:pt x="143" y="51"/>
                  <a:pt x="143" y="51"/>
                  <a:pt x="143" y="51"/>
                </a:cubicBezTo>
                <a:cubicBezTo>
                  <a:pt x="143" y="53"/>
                  <a:pt x="144" y="54"/>
                  <a:pt x="146" y="54"/>
                </a:cubicBezTo>
                <a:cubicBezTo>
                  <a:pt x="148" y="54"/>
                  <a:pt x="149" y="53"/>
                  <a:pt x="149" y="51"/>
                </a:cubicBezTo>
                <a:cubicBezTo>
                  <a:pt x="149" y="49"/>
                  <a:pt x="149" y="49"/>
                  <a:pt x="149" y="49"/>
                </a:cubicBezTo>
                <a:cubicBezTo>
                  <a:pt x="149" y="47"/>
                  <a:pt x="148" y="46"/>
                  <a:pt x="146" y="46"/>
                </a:cubicBezTo>
                <a:close/>
                <a:moveTo>
                  <a:pt x="146" y="59"/>
                </a:moveTo>
                <a:cubicBezTo>
                  <a:pt x="144" y="59"/>
                  <a:pt x="143" y="61"/>
                  <a:pt x="143" y="63"/>
                </a:cubicBezTo>
                <a:cubicBezTo>
                  <a:pt x="143" y="95"/>
                  <a:pt x="143" y="95"/>
                  <a:pt x="143" y="95"/>
                </a:cubicBezTo>
                <a:cubicBezTo>
                  <a:pt x="143" y="97"/>
                  <a:pt x="144" y="98"/>
                  <a:pt x="146" y="98"/>
                </a:cubicBezTo>
                <a:cubicBezTo>
                  <a:pt x="148" y="98"/>
                  <a:pt x="149" y="97"/>
                  <a:pt x="149" y="95"/>
                </a:cubicBezTo>
                <a:cubicBezTo>
                  <a:pt x="149" y="63"/>
                  <a:pt x="149" y="63"/>
                  <a:pt x="149" y="63"/>
                </a:cubicBezTo>
                <a:cubicBezTo>
                  <a:pt x="149" y="61"/>
                  <a:pt x="148" y="59"/>
                  <a:pt x="146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55330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2">
            <a:extLst>
              <a:ext uri="{FF2B5EF4-FFF2-40B4-BE49-F238E27FC236}">
                <a16:creationId xmlns:a16="http://schemas.microsoft.com/office/drawing/2014/main" id="{75D57CF2-229C-4E13-8E4F-F633BF5BA071}"/>
              </a:ext>
            </a:extLst>
          </p:cNvPr>
          <p:cNvSpPr>
            <a:spLocks noEditPoints="1"/>
          </p:cNvSpPr>
          <p:nvPr/>
        </p:nvSpPr>
        <p:spPr bwMode="auto">
          <a:xfrm>
            <a:off x="1770691" y="1356965"/>
            <a:ext cx="404812" cy="345974"/>
          </a:xfrm>
          <a:custGeom>
            <a:avLst/>
            <a:gdLst>
              <a:gd name="T0" fmla="*/ 150 w 160"/>
              <a:gd name="T1" fmla="*/ 105 h 136"/>
              <a:gd name="T2" fmla="*/ 150 w 160"/>
              <a:gd name="T3" fmla="*/ 16 h 136"/>
              <a:gd name="T4" fmla="*/ 134 w 160"/>
              <a:gd name="T5" fmla="*/ 0 h 136"/>
              <a:gd name="T6" fmla="*/ 26 w 160"/>
              <a:gd name="T7" fmla="*/ 0 h 136"/>
              <a:gd name="T8" fmla="*/ 10 w 160"/>
              <a:gd name="T9" fmla="*/ 16 h 136"/>
              <a:gd name="T10" fmla="*/ 10 w 160"/>
              <a:gd name="T11" fmla="*/ 105 h 136"/>
              <a:gd name="T12" fmla="*/ 0 w 160"/>
              <a:gd name="T13" fmla="*/ 120 h 136"/>
              <a:gd name="T14" fmla="*/ 0 w 160"/>
              <a:gd name="T15" fmla="*/ 130 h 136"/>
              <a:gd name="T16" fmla="*/ 5 w 160"/>
              <a:gd name="T17" fmla="*/ 136 h 136"/>
              <a:gd name="T18" fmla="*/ 155 w 160"/>
              <a:gd name="T19" fmla="*/ 136 h 136"/>
              <a:gd name="T20" fmla="*/ 160 w 160"/>
              <a:gd name="T21" fmla="*/ 130 h 136"/>
              <a:gd name="T22" fmla="*/ 160 w 160"/>
              <a:gd name="T23" fmla="*/ 120 h 136"/>
              <a:gd name="T24" fmla="*/ 150 w 160"/>
              <a:gd name="T25" fmla="*/ 105 h 136"/>
              <a:gd name="T26" fmla="*/ 21 w 160"/>
              <a:gd name="T27" fmla="*/ 16 h 136"/>
              <a:gd name="T28" fmla="*/ 26 w 160"/>
              <a:gd name="T29" fmla="*/ 10 h 136"/>
              <a:gd name="T30" fmla="*/ 134 w 160"/>
              <a:gd name="T31" fmla="*/ 10 h 136"/>
              <a:gd name="T32" fmla="*/ 139 w 160"/>
              <a:gd name="T33" fmla="*/ 16 h 136"/>
              <a:gd name="T34" fmla="*/ 139 w 160"/>
              <a:gd name="T35" fmla="*/ 104 h 136"/>
              <a:gd name="T36" fmla="*/ 21 w 160"/>
              <a:gd name="T37" fmla="*/ 104 h 136"/>
              <a:gd name="T38" fmla="*/ 21 w 160"/>
              <a:gd name="T39" fmla="*/ 16 h 136"/>
              <a:gd name="T40" fmla="*/ 150 w 160"/>
              <a:gd name="T41" fmla="*/ 125 h 136"/>
              <a:gd name="T42" fmla="*/ 10 w 160"/>
              <a:gd name="T43" fmla="*/ 125 h 136"/>
              <a:gd name="T44" fmla="*/ 10 w 160"/>
              <a:gd name="T45" fmla="*/ 120 h 136"/>
              <a:gd name="T46" fmla="*/ 16 w 160"/>
              <a:gd name="T47" fmla="*/ 115 h 136"/>
              <a:gd name="T48" fmla="*/ 144 w 160"/>
              <a:gd name="T49" fmla="*/ 115 h 136"/>
              <a:gd name="T50" fmla="*/ 150 w 160"/>
              <a:gd name="T51" fmla="*/ 120 h 136"/>
              <a:gd name="T52" fmla="*/ 150 w 160"/>
              <a:gd name="T53" fmla="*/ 125 h 136"/>
              <a:gd name="T54" fmla="*/ 104 w 160"/>
              <a:gd name="T55" fmla="*/ 30 h 136"/>
              <a:gd name="T56" fmla="*/ 100 w 160"/>
              <a:gd name="T57" fmla="*/ 29 h 136"/>
              <a:gd name="T58" fmla="*/ 93 w 160"/>
              <a:gd name="T59" fmla="*/ 30 h 136"/>
              <a:gd name="T60" fmla="*/ 82 w 160"/>
              <a:gd name="T61" fmla="*/ 27 h 136"/>
              <a:gd name="T62" fmla="*/ 78 w 160"/>
              <a:gd name="T63" fmla="*/ 27 h 136"/>
              <a:gd name="T64" fmla="*/ 67 w 160"/>
              <a:gd name="T65" fmla="*/ 30 h 136"/>
              <a:gd name="T66" fmla="*/ 60 w 160"/>
              <a:gd name="T67" fmla="*/ 29 h 136"/>
              <a:gd name="T68" fmla="*/ 56 w 160"/>
              <a:gd name="T69" fmla="*/ 30 h 136"/>
              <a:gd name="T70" fmla="*/ 54 w 160"/>
              <a:gd name="T71" fmla="*/ 34 h 136"/>
              <a:gd name="T72" fmla="*/ 54 w 160"/>
              <a:gd name="T73" fmla="*/ 61 h 136"/>
              <a:gd name="T74" fmla="*/ 79 w 160"/>
              <a:gd name="T75" fmla="*/ 89 h 136"/>
              <a:gd name="T76" fmla="*/ 80 w 160"/>
              <a:gd name="T77" fmla="*/ 89 h 136"/>
              <a:gd name="T78" fmla="*/ 81 w 160"/>
              <a:gd name="T79" fmla="*/ 89 h 136"/>
              <a:gd name="T80" fmla="*/ 106 w 160"/>
              <a:gd name="T81" fmla="*/ 61 h 136"/>
              <a:gd name="T82" fmla="*/ 106 w 160"/>
              <a:gd name="T83" fmla="*/ 34 h 136"/>
              <a:gd name="T84" fmla="*/ 104 w 160"/>
              <a:gd name="T85" fmla="*/ 30 h 136"/>
              <a:gd name="T86" fmla="*/ 96 w 160"/>
              <a:gd name="T87" fmla="*/ 61 h 136"/>
              <a:gd name="T88" fmla="*/ 96 w 160"/>
              <a:gd name="T89" fmla="*/ 61 h 136"/>
              <a:gd name="T90" fmla="*/ 80 w 160"/>
              <a:gd name="T91" fmla="*/ 79 h 136"/>
              <a:gd name="T92" fmla="*/ 64 w 160"/>
              <a:gd name="T93" fmla="*/ 61 h 136"/>
              <a:gd name="T94" fmla="*/ 64 w 160"/>
              <a:gd name="T95" fmla="*/ 40 h 136"/>
              <a:gd name="T96" fmla="*/ 67 w 160"/>
              <a:gd name="T97" fmla="*/ 40 h 136"/>
              <a:gd name="T98" fmla="*/ 80 w 160"/>
              <a:gd name="T99" fmla="*/ 38 h 136"/>
              <a:gd name="T100" fmla="*/ 93 w 160"/>
              <a:gd name="T101" fmla="*/ 40 h 136"/>
              <a:gd name="T102" fmla="*/ 96 w 160"/>
              <a:gd name="T103" fmla="*/ 40 h 136"/>
              <a:gd name="T104" fmla="*/ 96 w 160"/>
              <a:gd name="T105" fmla="*/ 6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36">
                <a:moveTo>
                  <a:pt x="150" y="105"/>
                </a:moveTo>
                <a:cubicBezTo>
                  <a:pt x="150" y="16"/>
                  <a:pt x="150" y="16"/>
                  <a:pt x="150" y="16"/>
                </a:cubicBezTo>
                <a:cubicBezTo>
                  <a:pt x="150" y="7"/>
                  <a:pt x="143" y="0"/>
                  <a:pt x="13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0"/>
                  <a:pt x="10" y="7"/>
                  <a:pt x="10" y="16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4" y="107"/>
                  <a:pt x="0" y="113"/>
                  <a:pt x="0" y="12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2" y="136"/>
                  <a:pt x="5" y="136"/>
                </a:cubicBezTo>
                <a:cubicBezTo>
                  <a:pt x="155" y="136"/>
                  <a:pt x="155" y="136"/>
                  <a:pt x="155" y="136"/>
                </a:cubicBezTo>
                <a:cubicBezTo>
                  <a:pt x="158" y="136"/>
                  <a:pt x="160" y="133"/>
                  <a:pt x="160" y="130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0" y="113"/>
                  <a:pt x="156" y="107"/>
                  <a:pt x="150" y="105"/>
                </a:cubicBezTo>
                <a:close/>
                <a:moveTo>
                  <a:pt x="21" y="16"/>
                </a:moveTo>
                <a:cubicBezTo>
                  <a:pt x="21" y="13"/>
                  <a:pt x="23" y="10"/>
                  <a:pt x="26" y="10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137" y="10"/>
                  <a:pt x="139" y="13"/>
                  <a:pt x="139" y="16"/>
                </a:cubicBezTo>
                <a:cubicBezTo>
                  <a:pt x="139" y="104"/>
                  <a:pt x="139" y="104"/>
                  <a:pt x="139" y="104"/>
                </a:cubicBezTo>
                <a:cubicBezTo>
                  <a:pt x="21" y="104"/>
                  <a:pt x="21" y="104"/>
                  <a:pt x="21" y="104"/>
                </a:cubicBezTo>
                <a:lnTo>
                  <a:pt x="21" y="16"/>
                </a:lnTo>
                <a:close/>
                <a:moveTo>
                  <a:pt x="150" y="125"/>
                </a:moveTo>
                <a:cubicBezTo>
                  <a:pt x="10" y="125"/>
                  <a:pt x="10" y="125"/>
                  <a:pt x="10" y="125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7"/>
                  <a:pt x="13" y="115"/>
                  <a:pt x="16" y="115"/>
                </a:cubicBezTo>
                <a:cubicBezTo>
                  <a:pt x="144" y="115"/>
                  <a:pt x="144" y="115"/>
                  <a:pt x="144" y="115"/>
                </a:cubicBezTo>
                <a:cubicBezTo>
                  <a:pt x="147" y="115"/>
                  <a:pt x="150" y="117"/>
                  <a:pt x="150" y="120"/>
                </a:cubicBezTo>
                <a:lnTo>
                  <a:pt x="150" y="125"/>
                </a:lnTo>
                <a:close/>
                <a:moveTo>
                  <a:pt x="104" y="30"/>
                </a:moveTo>
                <a:cubicBezTo>
                  <a:pt x="103" y="29"/>
                  <a:pt x="101" y="29"/>
                  <a:pt x="100" y="29"/>
                </a:cubicBezTo>
                <a:cubicBezTo>
                  <a:pt x="97" y="30"/>
                  <a:pt x="95" y="30"/>
                  <a:pt x="93" y="30"/>
                </a:cubicBezTo>
                <a:cubicBezTo>
                  <a:pt x="89" y="30"/>
                  <a:pt x="85" y="29"/>
                  <a:pt x="82" y="27"/>
                </a:cubicBezTo>
                <a:cubicBezTo>
                  <a:pt x="81" y="27"/>
                  <a:pt x="79" y="27"/>
                  <a:pt x="78" y="27"/>
                </a:cubicBezTo>
                <a:cubicBezTo>
                  <a:pt x="75" y="29"/>
                  <a:pt x="71" y="30"/>
                  <a:pt x="67" y="30"/>
                </a:cubicBezTo>
                <a:cubicBezTo>
                  <a:pt x="65" y="30"/>
                  <a:pt x="63" y="30"/>
                  <a:pt x="60" y="29"/>
                </a:cubicBezTo>
                <a:cubicBezTo>
                  <a:pt x="59" y="29"/>
                  <a:pt x="57" y="29"/>
                  <a:pt x="56" y="30"/>
                </a:cubicBezTo>
                <a:cubicBezTo>
                  <a:pt x="55" y="31"/>
                  <a:pt x="54" y="32"/>
                  <a:pt x="54" y="34"/>
                </a:cubicBezTo>
                <a:cubicBezTo>
                  <a:pt x="54" y="61"/>
                  <a:pt x="54" y="61"/>
                  <a:pt x="54" y="61"/>
                </a:cubicBezTo>
                <a:cubicBezTo>
                  <a:pt x="54" y="74"/>
                  <a:pt x="65" y="86"/>
                  <a:pt x="79" y="89"/>
                </a:cubicBezTo>
                <a:cubicBezTo>
                  <a:pt x="79" y="89"/>
                  <a:pt x="80" y="89"/>
                  <a:pt x="80" y="89"/>
                </a:cubicBezTo>
                <a:cubicBezTo>
                  <a:pt x="80" y="89"/>
                  <a:pt x="81" y="89"/>
                  <a:pt x="81" y="89"/>
                </a:cubicBezTo>
                <a:cubicBezTo>
                  <a:pt x="95" y="86"/>
                  <a:pt x="106" y="74"/>
                  <a:pt x="106" y="61"/>
                </a:cubicBezTo>
                <a:cubicBezTo>
                  <a:pt x="106" y="34"/>
                  <a:pt x="106" y="34"/>
                  <a:pt x="106" y="34"/>
                </a:cubicBezTo>
                <a:cubicBezTo>
                  <a:pt x="106" y="32"/>
                  <a:pt x="105" y="31"/>
                  <a:pt x="104" y="30"/>
                </a:cubicBezTo>
                <a:close/>
                <a:moveTo>
                  <a:pt x="96" y="61"/>
                </a:moveTo>
                <a:cubicBezTo>
                  <a:pt x="96" y="61"/>
                  <a:pt x="96" y="61"/>
                  <a:pt x="96" y="61"/>
                </a:cubicBezTo>
                <a:cubicBezTo>
                  <a:pt x="96" y="69"/>
                  <a:pt x="89" y="77"/>
                  <a:pt x="80" y="79"/>
                </a:cubicBezTo>
                <a:cubicBezTo>
                  <a:pt x="71" y="77"/>
                  <a:pt x="64" y="69"/>
                  <a:pt x="64" y="61"/>
                </a:cubicBezTo>
                <a:cubicBezTo>
                  <a:pt x="64" y="40"/>
                  <a:pt x="64" y="40"/>
                  <a:pt x="64" y="40"/>
                </a:cubicBezTo>
                <a:cubicBezTo>
                  <a:pt x="65" y="40"/>
                  <a:pt x="66" y="40"/>
                  <a:pt x="67" y="40"/>
                </a:cubicBezTo>
                <a:cubicBezTo>
                  <a:pt x="72" y="40"/>
                  <a:pt x="76" y="39"/>
                  <a:pt x="80" y="38"/>
                </a:cubicBezTo>
                <a:cubicBezTo>
                  <a:pt x="84" y="39"/>
                  <a:pt x="89" y="40"/>
                  <a:pt x="93" y="40"/>
                </a:cubicBezTo>
                <a:cubicBezTo>
                  <a:pt x="94" y="40"/>
                  <a:pt x="95" y="40"/>
                  <a:pt x="96" y="40"/>
                </a:cubicBezTo>
                <a:lnTo>
                  <a:pt x="96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46015556-B64C-478C-A3C9-9EB3D713633C}"/>
              </a:ext>
            </a:extLst>
          </p:cNvPr>
          <p:cNvGrpSpPr/>
          <p:nvPr/>
        </p:nvGrpSpPr>
        <p:grpSpPr>
          <a:xfrm>
            <a:off x="1776222" y="2352276"/>
            <a:ext cx="404812" cy="347150"/>
            <a:chOff x="1851887" y="2357225"/>
            <a:chExt cx="344922" cy="295790"/>
          </a:xfrm>
        </p:grpSpPr>
        <p:sp>
          <p:nvSpPr>
            <p:cNvPr id="3" name="Freeform 13">
              <a:extLst>
                <a:ext uri="{FF2B5EF4-FFF2-40B4-BE49-F238E27FC236}">
                  <a16:creationId xmlns:a16="http://schemas.microsoft.com/office/drawing/2014/main" id="{9077FAF0-D420-43A8-A230-4FF7E2430F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1887" y="2357225"/>
              <a:ext cx="344922" cy="295790"/>
            </a:xfrm>
            <a:custGeom>
              <a:avLst/>
              <a:gdLst>
                <a:gd name="T0" fmla="*/ 150 w 160"/>
                <a:gd name="T1" fmla="*/ 105 h 136"/>
                <a:gd name="T2" fmla="*/ 150 w 160"/>
                <a:gd name="T3" fmla="*/ 16 h 136"/>
                <a:gd name="T4" fmla="*/ 134 w 160"/>
                <a:gd name="T5" fmla="*/ 0 h 136"/>
                <a:gd name="T6" fmla="*/ 26 w 160"/>
                <a:gd name="T7" fmla="*/ 0 h 136"/>
                <a:gd name="T8" fmla="*/ 10 w 160"/>
                <a:gd name="T9" fmla="*/ 16 h 136"/>
                <a:gd name="T10" fmla="*/ 10 w 160"/>
                <a:gd name="T11" fmla="*/ 105 h 136"/>
                <a:gd name="T12" fmla="*/ 0 w 160"/>
                <a:gd name="T13" fmla="*/ 120 h 136"/>
                <a:gd name="T14" fmla="*/ 0 w 160"/>
                <a:gd name="T15" fmla="*/ 130 h 136"/>
                <a:gd name="T16" fmla="*/ 5 w 160"/>
                <a:gd name="T17" fmla="*/ 136 h 136"/>
                <a:gd name="T18" fmla="*/ 155 w 160"/>
                <a:gd name="T19" fmla="*/ 136 h 136"/>
                <a:gd name="T20" fmla="*/ 160 w 160"/>
                <a:gd name="T21" fmla="*/ 130 h 136"/>
                <a:gd name="T22" fmla="*/ 160 w 160"/>
                <a:gd name="T23" fmla="*/ 120 h 136"/>
                <a:gd name="T24" fmla="*/ 150 w 160"/>
                <a:gd name="T25" fmla="*/ 105 h 136"/>
                <a:gd name="T26" fmla="*/ 21 w 160"/>
                <a:gd name="T27" fmla="*/ 16 h 136"/>
                <a:gd name="T28" fmla="*/ 26 w 160"/>
                <a:gd name="T29" fmla="*/ 10 h 136"/>
                <a:gd name="T30" fmla="*/ 134 w 160"/>
                <a:gd name="T31" fmla="*/ 10 h 136"/>
                <a:gd name="T32" fmla="*/ 139 w 160"/>
                <a:gd name="T33" fmla="*/ 16 h 136"/>
                <a:gd name="T34" fmla="*/ 139 w 160"/>
                <a:gd name="T35" fmla="*/ 104 h 136"/>
                <a:gd name="T36" fmla="*/ 21 w 160"/>
                <a:gd name="T37" fmla="*/ 104 h 136"/>
                <a:gd name="T38" fmla="*/ 21 w 160"/>
                <a:gd name="T39" fmla="*/ 16 h 136"/>
                <a:gd name="T40" fmla="*/ 150 w 160"/>
                <a:gd name="T41" fmla="*/ 125 h 136"/>
                <a:gd name="T42" fmla="*/ 10 w 160"/>
                <a:gd name="T43" fmla="*/ 125 h 136"/>
                <a:gd name="T44" fmla="*/ 10 w 160"/>
                <a:gd name="T45" fmla="*/ 120 h 136"/>
                <a:gd name="T46" fmla="*/ 16 w 160"/>
                <a:gd name="T47" fmla="*/ 115 h 136"/>
                <a:gd name="T48" fmla="*/ 144 w 160"/>
                <a:gd name="T49" fmla="*/ 115 h 136"/>
                <a:gd name="T50" fmla="*/ 150 w 160"/>
                <a:gd name="T51" fmla="*/ 120 h 136"/>
                <a:gd name="T52" fmla="*/ 150 w 160"/>
                <a:gd name="T53" fmla="*/ 12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0" h="136">
                  <a:moveTo>
                    <a:pt x="150" y="105"/>
                  </a:moveTo>
                  <a:cubicBezTo>
                    <a:pt x="150" y="16"/>
                    <a:pt x="150" y="16"/>
                    <a:pt x="150" y="16"/>
                  </a:cubicBezTo>
                  <a:cubicBezTo>
                    <a:pt x="150" y="7"/>
                    <a:pt x="143" y="0"/>
                    <a:pt x="13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0"/>
                    <a:pt x="10" y="7"/>
                    <a:pt x="10" y="16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4" y="107"/>
                    <a:pt x="0" y="113"/>
                    <a:pt x="0" y="12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3"/>
                    <a:pt x="2" y="136"/>
                    <a:pt x="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8" y="136"/>
                    <a:pt x="160" y="133"/>
                    <a:pt x="160" y="130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60" y="113"/>
                    <a:pt x="156" y="107"/>
                    <a:pt x="150" y="105"/>
                  </a:cubicBezTo>
                  <a:close/>
                  <a:moveTo>
                    <a:pt x="21" y="16"/>
                  </a:moveTo>
                  <a:cubicBezTo>
                    <a:pt x="21" y="13"/>
                    <a:pt x="23" y="10"/>
                    <a:pt x="26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7" y="10"/>
                    <a:pt x="139" y="13"/>
                    <a:pt x="139" y="16"/>
                  </a:cubicBezTo>
                  <a:cubicBezTo>
                    <a:pt x="139" y="104"/>
                    <a:pt x="139" y="104"/>
                    <a:pt x="139" y="104"/>
                  </a:cubicBezTo>
                  <a:cubicBezTo>
                    <a:pt x="21" y="104"/>
                    <a:pt x="21" y="104"/>
                    <a:pt x="21" y="104"/>
                  </a:cubicBezTo>
                  <a:lnTo>
                    <a:pt x="21" y="16"/>
                  </a:lnTo>
                  <a:close/>
                  <a:moveTo>
                    <a:pt x="150" y="125"/>
                  </a:moveTo>
                  <a:cubicBezTo>
                    <a:pt x="10" y="125"/>
                    <a:pt x="10" y="125"/>
                    <a:pt x="10" y="125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0" y="117"/>
                    <a:pt x="13" y="115"/>
                    <a:pt x="16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7" y="115"/>
                    <a:pt x="150" y="117"/>
                    <a:pt x="150" y="120"/>
                  </a:cubicBezTo>
                  <a:lnTo>
                    <a:pt x="150" y="1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14">
              <a:extLst>
                <a:ext uri="{FF2B5EF4-FFF2-40B4-BE49-F238E27FC236}">
                  <a16:creationId xmlns:a16="http://schemas.microsoft.com/office/drawing/2014/main" id="{0B1A7B52-BEC7-4947-89C5-C0780688D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773" y="2425825"/>
              <a:ext cx="46124" cy="117314"/>
            </a:xfrm>
            <a:custGeom>
              <a:avLst/>
              <a:gdLst>
                <a:gd name="T0" fmla="*/ 10 w 21"/>
                <a:gd name="T1" fmla="*/ 2 h 54"/>
                <a:gd name="T2" fmla="*/ 2 w 21"/>
                <a:gd name="T3" fmla="*/ 2 h 54"/>
                <a:gd name="T4" fmla="*/ 2 w 21"/>
                <a:gd name="T5" fmla="*/ 9 h 54"/>
                <a:gd name="T6" fmla="*/ 10 w 21"/>
                <a:gd name="T7" fmla="*/ 28 h 54"/>
                <a:gd name="T8" fmla="*/ 10 w 21"/>
                <a:gd name="T9" fmla="*/ 48 h 54"/>
                <a:gd name="T10" fmla="*/ 15 w 21"/>
                <a:gd name="T11" fmla="*/ 54 h 54"/>
                <a:gd name="T12" fmla="*/ 21 w 21"/>
                <a:gd name="T13" fmla="*/ 48 h 54"/>
                <a:gd name="T14" fmla="*/ 21 w 21"/>
                <a:gd name="T15" fmla="*/ 28 h 54"/>
                <a:gd name="T16" fmla="*/ 10 w 21"/>
                <a:gd name="T1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54">
                  <a:moveTo>
                    <a:pt x="10" y="2"/>
                  </a:moveTo>
                  <a:cubicBezTo>
                    <a:pt x="8" y="0"/>
                    <a:pt x="4" y="0"/>
                    <a:pt x="2" y="2"/>
                  </a:cubicBezTo>
                  <a:cubicBezTo>
                    <a:pt x="0" y="4"/>
                    <a:pt x="0" y="7"/>
                    <a:pt x="2" y="9"/>
                  </a:cubicBezTo>
                  <a:cubicBezTo>
                    <a:pt x="7" y="14"/>
                    <a:pt x="10" y="21"/>
                    <a:pt x="10" y="2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51"/>
                    <a:pt x="12" y="54"/>
                    <a:pt x="15" y="54"/>
                  </a:cubicBezTo>
                  <a:cubicBezTo>
                    <a:pt x="18" y="54"/>
                    <a:pt x="21" y="51"/>
                    <a:pt x="21" y="4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18"/>
                    <a:pt x="17" y="9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CA798A51-C176-49AD-8EE4-E2F735628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578" y="2397334"/>
              <a:ext cx="108288" cy="139372"/>
            </a:xfrm>
            <a:custGeom>
              <a:avLst/>
              <a:gdLst>
                <a:gd name="T0" fmla="*/ 45 w 50"/>
                <a:gd name="T1" fmla="*/ 2 h 64"/>
                <a:gd name="T2" fmla="*/ 13 w 50"/>
                <a:gd name="T3" fmla="*/ 12 h 64"/>
                <a:gd name="T4" fmla="*/ 2 w 50"/>
                <a:gd name="T5" fmla="*/ 58 h 64"/>
                <a:gd name="T6" fmla="*/ 8 w 50"/>
                <a:gd name="T7" fmla="*/ 64 h 64"/>
                <a:gd name="T8" fmla="*/ 13 w 50"/>
                <a:gd name="T9" fmla="*/ 58 h 64"/>
                <a:gd name="T10" fmla="*/ 21 w 50"/>
                <a:gd name="T11" fmla="*/ 19 h 64"/>
                <a:gd name="T12" fmla="*/ 43 w 50"/>
                <a:gd name="T13" fmla="*/ 12 h 64"/>
                <a:gd name="T14" fmla="*/ 49 w 50"/>
                <a:gd name="T15" fmla="*/ 8 h 64"/>
                <a:gd name="T16" fmla="*/ 45 w 50"/>
                <a:gd name="T17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64">
                  <a:moveTo>
                    <a:pt x="45" y="2"/>
                  </a:moveTo>
                  <a:cubicBezTo>
                    <a:pt x="33" y="0"/>
                    <a:pt x="22" y="3"/>
                    <a:pt x="13" y="12"/>
                  </a:cubicBezTo>
                  <a:cubicBezTo>
                    <a:pt x="0" y="25"/>
                    <a:pt x="2" y="39"/>
                    <a:pt x="2" y="58"/>
                  </a:cubicBezTo>
                  <a:cubicBezTo>
                    <a:pt x="2" y="61"/>
                    <a:pt x="5" y="64"/>
                    <a:pt x="8" y="64"/>
                  </a:cubicBezTo>
                  <a:cubicBezTo>
                    <a:pt x="11" y="64"/>
                    <a:pt x="13" y="61"/>
                    <a:pt x="13" y="58"/>
                  </a:cubicBezTo>
                  <a:cubicBezTo>
                    <a:pt x="13" y="39"/>
                    <a:pt x="11" y="29"/>
                    <a:pt x="21" y="19"/>
                  </a:cubicBezTo>
                  <a:cubicBezTo>
                    <a:pt x="27" y="13"/>
                    <a:pt x="35" y="10"/>
                    <a:pt x="43" y="12"/>
                  </a:cubicBezTo>
                  <a:cubicBezTo>
                    <a:pt x="46" y="12"/>
                    <a:pt x="49" y="10"/>
                    <a:pt x="49" y="8"/>
                  </a:cubicBezTo>
                  <a:cubicBezTo>
                    <a:pt x="50" y="5"/>
                    <a:pt x="48" y="2"/>
                    <a:pt x="4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6">
              <a:extLst>
                <a:ext uri="{FF2B5EF4-FFF2-40B4-BE49-F238E27FC236}">
                  <a16:creationId xmlns:a16="http://schemas.microsoft.com/office/drawing/2014/main" id="{F26087E5-D177-4509-9B24-BDF31AD23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769" y="2495119"/>
              <a:ext cx="45720" cy="91438"/>
            </a:xfrm>
            <a:custGeom>
              <a:avLst/>
              <a:gdLst>
                <a:gd name="T0" fmla="*/ 6 w 11"/>
                <a:gd name="T1" fmla="*/ 0 h 21"/>
                <a:gd name="T2" fmla="*/ 0 w 11"/>
                <a:gd name="T3" fmla="*/ 5 h 21"/>
                <a:gd name="T4" fmla="*/ 0 w 11"/>
                <a:gd name="T5" fmla="*/ 15 h 21"/>
                <a:gd name="T6" fmla="*/ 6 w 11"/>
                <a:gd name="T7" fmla="*/ 21 h 21"/>
                <a:gd name="T8" fmla="*/ 11 w 11"/>
                <a:gd name="T9" fmla="*/ 15 h 21"/>
                <a:gd name="T10" fmla="*/ 11 w 11"/>
                <a:gd name="T11" fmla="*/ 5 h 21"/>
                <a:gd name="T12" fmla="*/ 6 w 11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1">
                  <a:moveTo>
                    <a:pt x="6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3" y="21"/>
                    <a:pt x="6" y="21"/>
                  </a:cubicBezTo>
                  <a:cubicBezTo>
                    <a:pt x="8" y="21"/>
                    <a:pt x="11" y="18"/>
                    <a:pt x="11" y="1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88A3957A-4A6A-4C08-B41A-4A4A6EB8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027" y="2459498"/>
              <a:ext cx="62166" cy="91244"/>
            </a:xfrm>
            <a:custGeom>
              <a:avLst/>
              <a:gdLst>
                <a:gd name="T0" fmla="*/ 13 w 29"/>
                <a:gd name="T1" fmla="*/ 0 h 42"/>
                <a:gd name="T2" fmla="*/ 2 w 29"/>
                <a:gd name="T3" fmla="*/ 5 h 42"/>
                <a:gd name="T4" fmla="*/ 2 w 29"/>
                <a:gd name="T5" fmla="*/ 12 h 42"/>
                <a:gd name="T6" fmla="*/ 9 w 29"/>
                <a:gd name="T7" fmla="*/ 12 h 42"/>
                <a:gd name="T8" fmla="*/ 13 w 29"/>
                <a:gd name="T9" fmla="*/ 10 h 42"/>
                <a:gd name="T10" fmla="*/ 18 w 29"/>
                <a:gd name="T11" fmla="*/ 16 h 42"/>
                <a:gd name="T12" fmla="*/ 18 w 29"/>
                <a:gd name="T13" fmla="*/ 36 h 42"/>
                <a:gd name="T14" fmla="*/ 23 w 29"/>
                <a:gd name="T15" fmla="*/ 42 h 42"/>
                <a:gd name="T16" fmla="*/ 29 w 29"/>
                <a:gd name="T17" fmla="*/ 36 h 42"/>
                <a:gd name="T18" fmla="*/ 29 w 29"/>
                <a:gd name="T19" fmla="*/ 16 h 42"/>
                <a:gd name="T20" fmla="*/ 13 w 29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42">
                  <a:moveTo>
                    <a:pt x="13" y="0"/>
                  </a:moveTo>
                  <a:cubicBezTo>
                    <a:pt x="9" y="0"/>
                    <a:pt x="5" y="2"/>
                    <a:pt x="2" y="5"/>
                  </a:cubicBezTo>
                  <a:cubicBezTo>
                    <a:pt x="0" y="7"/>
                    <a:pt x="0" y="10"/>
                    <a:pt x="2" y="12"/>
                  </a:cubicBezTo>
                  <a:cubicBezTo>
                    <a:pt x="4" y="14"/>
                    <a:pt x="7" y="14"/>
                    <a:pt x="9" y="12"/>
                  </a:cubicBezTo>
                  <a:cubicBezTo>
                    <a:pt x="10" y="11"/>
                    <a:pt x="12" y="10"/>
                    <a:pt x="13" y="10"/>
                  </a:cubicBezTo>
                  <a:cubicBezTo>
                    <a:pt x="16" y="10"/>
                    <a:pt x="18" y="13"/>
                    <a:pt x="18" y="1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21" y="42"/>
                    <a:pt x="23" y="42"/>
                  </a:cubicBezTo>
                  <a:cubicBezTo>
                    <a:pt x="26" y="42"/>
                    <a:pt x="29" y="39"/>
                    <a:pt x="29" y="3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7"/>
                    <a:pt x="22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55FFC104-0C14-45E0-A935-69AE8646BEE4}"/>
              </a:ext>
            </a:extLst>
          </p:cNvPr>
          <p:cNvGrpSpPr/>
          <p:nvPr/>
        </p:nvGrpSpPr>
        <p:grpSpPr>
          <a:xfrm>
            <a:off x="1755499" y="3355553"/>
            <a:ext cx="430700" cy="388782"/>
            <a:chOff x="1848319" y="3291376"/>
            <a:chExt cx="366980" cy="331261"/>
          </a:xfrm>
        </p:grpSpPr>
        <p:sp>
          <p:nvSpPr>
            <p:cNvPr id="8" name="Freeform 18">
              <a:extLst>
                <a:ext uri="{FF2B5EF4-FFF2-40B4-BE49-F238E27FC236}">
                  <a16:creationId xmlns:a16="http://schemas.microsoft.com/office/drawing/2014/main" id="{856FB410-FCE5-478A-82E0-5DD11E730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8319" y="3291376"/>
              <a:ext cx="366980" cy="308824"/>
            </a:xfrm>
            <a:custGeom>
              <a:avLst/>
              <a:gdLst>
                <a:gd name="T0" fmla="*/ 163 w 170"/>
                <a:gd name="T1" fmla="*/ 112 h 142"/>
                <a:gd name="T2" fmla="*/ 162 w 170"/>
                <a:gd name="T3" fmla="*/ 111 h 142"/>
                <a:gd name="T4" fmla="*/ 103 w 170"/>
                <a:gd name="T5" fmla="*/ 13 h 142"/>
                <a:gd name="T6" fmla="*/ 67 w 170"/>
                <a:gd name="T7" fmla="*/ 13 h 142"/>
                <a:gd name="T8" fmla="*/ 8 w 170"/>
                <a:gd name="T9" fmla="*/ 111 h 142"/>
                <a:gd name="T10" fmla="*/ 7 w 170"/>
                <a:gd name="T11" fmla="*/ 112 h 142"/>
                <a:gd name="T12" fmla="*/ 26 w 170"/>
                <a:gd name="T13" fmla="*/ 142 h 142"/>
                <a:gd name="T14" fmla="*/ 144 w 170"/>
                <a:gd name="T15" fmla="*/ 142 h 142"/>
                <a:gd name="T16" fmla="*/ 163 w 170"/>
                <a:gd name="T17" fmla="*/ 112 h 142"/>
                <a:gd name="T18" fmla="*/ 144 w 170"/>
                <a:gd name="T19" fmla="*/ 132 h 142"/>
                <a:gd name="T20" fmla="*/ 26 w 170"/>
                <a:gd name="T21" fmla="*/ 132 h 142"/>
                <a:gd name="T22" fmla="*/ 17 w 170"/>
                <a:gd name="T23" fmla="*/ 117 h 142"/>
                <a:gd name="T24" fmla="*/ 76 w 170"/>
                <a:gd name="T25" fmla="*/ 18 h 142"/>
                <a:gd name="T26" fmla="*/ 94 w 170"/>
                <a:gd name="T27" fmla="*/ 18 h 142"/>
                <a:gd name="T28" fmla="*/ 94 w 170"/>
                <a:gd name="T29" fmla="*/ 18 h 142"/>
                <a:gd name="T30" fmla="*/ 153 w 170"/>
                <a:gd name="T31" fmla="*/ 117 h 142"/>
                <a:gd name="T32" fmla="*/ 144 w 170"/>
                <a:gd name="T33" fmla="*/ 13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" h="142">
                  <a:moveTo>
                    <a:pt x="163" y="112"/>
                  </a:moveTo>
                  <a:cubicBezTo>
                    <a:pt x="162" y="111"/>
                    <a:pt x="162" y="111"/>
                    <a:pt x="162" y="111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95" y="0"/>
                    <a:pt x="75" y="0"/>
                    <a:pt x="67" y="13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1"/>
                    <a:pt x="8" y="111"/>
                    <a:pt x="7" y="112"/>
                  </a:cubicBezTo>
                  <a:cubicBezTo>
                    <a:pt x="0" y="125"/>
                    <a:pt x="10" y="142"/>
                    <a:pt x="26" y="142"/>
                  </a:cubicBezTo>
                  <a:cubicBezTo>
                    <a:pt x="144" y="142"/>
                    <a:pt x="144" y="142"/>
                    <a:pt x="144" y="142"/>
                  </a:cubicBezTo>
                  <a:cubicBezTo>
                    <a:pt x="160" y="142"/>
                    <a:pt x="170" y="125"/>
                    <a:pt x="163" y="112"/>
                  </a:cubicBezTo>
                  <a:close/>
                  <a:moveTo>
                    <a:pt x="144" y="132"/>
                  </a:moveTo>
                  <a:cubicBezTo>
                    <a:pt x="26" y="132"/>
                    <a:pt x="26" y="132"/>
                    <a:pt x="26" y="132"/>
                  </a:cubicBezTo>
                  <a:cubicBezTo>
                    <a:pt x="18" y="132"/>
                    <a:pt x="13" y="124"/>
                    <a:pt x="17" y="117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80" y="12"/>
                    <a:pt x="90" y="12"/>
                    <a:pt x="94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7" y="124"/>
                    <a:pt x="152" y="132"/>
                    <a:pt x="144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9">
              <a:extLst>
                <a:ext uri="{FF2B5EF4-FFF2-40B4-BE49-F238E27FC236}">
                  <a16:creationId xmlns:a16="http://schemas.microsoft.com/office/drawing/2014/main" id="{916309F7-BD56-4B1D-9B54-0FEF3A0BE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949" y="3297880"/>
              <a:ext cx="45720" cy="284704"/>
            </a:xfrm>
            <a:custGeom>
              <a:avLst/>
              <a:gdLst>
                <a:gd name="T0" fmla="*/ 5 w 10"/>
                <a:gd name="T1" fmla="*/ 0 h 63"/>
                <a:gd name="T2" fmla="*/ 0 w 10"/>
                <a:gd name="T3" fmla="*/ 5 h 63"/>
                <a:gd name="T4" fmla="*/ 0 w 10"/>
                <a:gd name="T5" fmla="*/ 57 h 63"/>
                <a:gd name="T6" fmla="*/ 5 w 10"/>
                <a:gd name="T7" fmla="*/ 63 h 63"/>
                <a:gd name="T8" fmla="*/ 10 w 10"/>
                <a:gd name="T9" fmla="*/ 57 h 63"/>
                <a:gd name="T10" fmla="*/ 10 w 10"/>
                <a:gd name="T11" fmla="*/ 5 h 63"/>
                <a:gd name="T12" fmla="*/ 5 w 10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3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0"/>
                    <a:pt x="2" y="63"/>
                    <a:pt x="5" y="63"/>
                  </a:cubicBezTo>
                  <a:cubicBezTo>
                    <a:pt x="8" y="63"/>
                    <a:pt x="10" y="60"/>
                    <a:pt x="10" y="5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Oval 20">
              <a:extLst>
                <a:ext uri="{FF2B5EF4-FFF2-40B4-BE49-F238E27FC236}">
                  <a16:creationId xmlns:a16="http://schemas.microsoft.com/office/drawing/2014/main" id="{B1689EDA-7D62-4793-8C3C-0747D4BAE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949" y="3576917"/>
              <a:ext cx="45720" cy="4572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" name="Freeform 21">
            <a:extLst>
              <a:ext uri="{FF2B5EF4-FFF2-40B4-BE49-F238E27FC236}">
                <a16:creationId xmlns:a16="http://schemas.microsoft.com/office/drawing/2014/main" id="{C1C4B9CD-4C9C-40ED-ABFE-425001A78B7A}"/>
              </a:ext>
            </a:extLst>
          </p:cNvPr>
          <p:cNvSpPr>
            <a:spLocks noEditPoints="1"/>
          </p:cNvSpPr>
          <p:nvPr/>
        </p:nvSpPr>
        <p:spPr bwMode="auto">
          <a:xfrm>
            <a:off x="1756117" y="4324414"/>
            <a:ext cx="397750" cy="408340"/>
          </a:xfrm>
          <a:custGeom>
            <a:avLst/>
            <a:gdLst>
              <a:gd name="T0" fmla="*/ 136 w 157"/>
              <a:gd name="T1" fmla="*/ 42 h 160"/>
              <a:gd name="T2" fmla="*/ 146 w 157"/>
              <a:gd name="T3" fmla="*/ 16 h 160"/>
              <a:gd name="T4" fmla="*/ 115 w 157"/>
              <a:gd name="T5" fmla="*/ 16 h 160"/>
              <a:gd name="T6" fmla="*/ 125 w 157"/>
              <a:gd name="T7" fmla="*/ 42 h 160"/>
              <a:gd name="T8" fmla="*/ 31 w 157"/>
              <a:gd name="T9" fmla="*/ 30 h 160"/>
              <a:gd name="T10" fmla="*/ 26 w 157"/>
              <a:gd name="T11" fmla="*/ 0 h 160"/>
              <a:gd name="T12" fmla="*/ 21 w 157"/>
              <a:gd name="T13" fmla="*/ 30 h 160"/>
              <a:gd name="T14" fmla="*/ 5 w 157"/>
              <a:gd name="T15" fmla="*/ 42 h 160"/>
              <a:gd name="T16" fmla="*/ 0 w 157"/>
              <a:gd name="T17" fmla="*/ 89 h 160"/>
              <a:gd name="T18" fmla="*/ 29 w 157"/>
              <a:gd name="T19" fmla="*/ 94 h 160"/>
              <a:gd name="T20" fmla="*/ 15 w 157"/>
              <a:gd name="T21" fmla="*/ 160 h 160"/>
              <a:gd name="T22" fmla="*/ 42 w 157"/>
              <a:gd name="T23" fmla="*/ 156 h 160"/>
              <a:gd name="T24" fmla="*/ 109 w 157"/>
              <a:gd name="T25" fmla="*/ 139 h 160"/>
              <a:gd name="T26" fmla="*/ 119 w 157"/>
              <a:gd name="T27" fmla="*/ 160 h 160"/>
              <a:gd name="T28" fmla="*/ 146 w 157"/>
              <a:gd name="T29" fmla="*/ 153 h 160"/>
              <a:gd name="T30" fmla="*/ 151 w 157"/>
              <a:gd name="T31" fmla="*/ 94 h 160"/>
              <a:gd name="T32" fmla="*/ 157 w 157"/>
              <a:gd name="T33" fmla="*/ 47 h 160"/>
              <a:gd name="T34" fmla="*/ 130 w 157"/>
              <a:gd name="T35" fmla="*/ 10 h 160"/>
              <a:gd name="T36" fmla="*/ 130 w 157"/>
              <a:gd name="T37" fmla="*/ 21 h 160"/>
              <a:gd name="T38" fmla="*/ 130 w 157"/>
              <a:gd name="T39" fmla="*/ 10 h 160"/>
              <a:gd name="T40" fmla="*/ 102 w 157"/>
              <a:gd name="T41" fmla="*/ 83 h 160"/>
              <a:gd name="T42" fmla="*/ 117 w 157"/>
              <a:gd name="T43" fmla="*/ 52 h 160"/>
              <a:gd name="T44" fmla="*/ 99 w 157"/>
              <a:gd name="T45" fmla="*/ 108 h 160"/>
              <a:gd name="T46" fmla="*/ 62 w 157"/>
              <a:gd name="T47" fmla="*/ 94 h 160"/>
              <a:gd name="T48" fmla="*/ 99 w 157"/>
              <a:gd name="T49" fmla="*/ 108 h 160"/>
              <a:gd name="T50" fmla="*/ 71 w 157"/>
              <a:gd name="T51" fmla="*/ 83 h 160"/>
              <a:gd name="T52" fmla="*/ 86 w 157"/>
              <a:gd name="T53" fmla="*/ 52 h 160"/>
              <a:gd name="T54" fmla="*/ 26 w 157"/>
              <a:gd name="T55" fmla="*/ 10 h 160"/>
              <a:gd name="T56" fmla="*/ 26 w 157"/>
              <a:gd name="T57" fmla="*/ 21 h 160"/>
              <a:gd name="T58" fmla="*/ 26 w 157"/>
              <a:gd name="T59" fmla="*/ 10 h 160"/>
              <a:gd name="T60" fmla="*/ 40 w 157"/>
              <a:gd name="T61" fmla="*/ 52 h 160"/>
              <a:gd name="T62" fmla="*/ 10 w 157"/>
              <a:gd name="T63" fmla="*/ 52 h 160"/>
              <a:gd name="T64" fmla="*/ 54 w 157"/>
              <a:gd name="T65" fmla="*/ 52 h 160"/>
              <a:gd name="T66" fmla="*/ 40 w 157"/>
              <a:gd name="T67" fmla="*/ 83 h 160"/>
              <a:gd name="T68" fmla="*/ 33 w 157"/>
              <a:gd name="T69" fmla="*/ 150 h 160"/>
              <a:gd name="T70" fmla="*/ 40 w 157"/>
              <a:gd name="T71" fmla="*/ 94 h 160"/>
              <a:gd name="T72" fmla="*/ 33 w 157"/>
              <a:gd name="T73" fmla="*/ 150 h 160"/>
              <a:gd name="T74" fmla="*/ 54 w 157"/>
              <a:gd name="T75" fmla="*/ 118 h 160"/>
              <a:gd name="T76" fmla="*/ 106 w 157"/>
              <a:gd name="T77" fmla="*/ 129 h 160"/>
              <a:gd name="T78" fmla="*/ 134 w 157"/>
              <a:gd name="T79" fmla="*/ 150 h 160"/>
              <a:gd name="T80" fmla="*/ 106 w 157"/>
              <a:gd name="T81" fmla="*/ 94 h 160"/>
              <a:gd name="T82" fmla="*/ 134 w 157"/>
              <a:gd name="T83" fmla="*/ 150 h 160"/>
              <a:gd name="T84" fmla="*/ 117 w 157"/>
              <a:gd name="T85" fmla="*/ 83 h 160"/>
              <a:gd name="T86" fmla="*/ 146 w 157"/>
              <a:gd name="T87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7" h="160">
                <a:moveTo>
                  <a:pt x="151" y="42"/>
                </a:moveTo>
                <a:cubicBezTo>
                  <a:pt x="136" y="42"/>
                  <a:pt x="136" y="42"/>
                  <a:pt x="136" y="42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42" y="28"/>
                  <a:pt x="146" y="22"/>
                  <a:pt x="146" y="16"/>
                </a:cubicBezTo>
                <a:cubicBezTo>
                  <a:pt x="146" y="7"/>
                  <a:pt x="139" y="0"/>
                  <a:pt x="130" y="0"/>
                </a:cubicBezTo>
                <a:cubicBezTo>
                  <a:pt x="122" y="0"/>
                  <a:pt x="115" y="7"/>
                  <a:pt x="115" y="16"/>
                </a:cubicBezTo>
                <a:cubicBezTo>
                  <a:pt x="115" y="22"/>
                  <a:pt x="119" y="28"/>
                  <a:pt x="125" y="30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30"/>
                  <a:pt x="31" y="30"/>
                  <a:pt x="31" y="30"/>
                </a:cubicBezTo>
                <a:cubicBezTo>
                  <a:pt x="37" y="28"/>
                  <a:pt x="42" y="22"/>
                  <a:pt x="42" y="16"/>
                </a:cubicBezTo>
                <a:cubicBezTo>
                  <a:pt x="42" y="7"/>
                  <a:pt x="35" y="0"/>
                  <a:pt x="26" y="0"/>
                </a:cubicBezTo>
                <a:cubicBezTo>
                  <a:pt x="17" y="0"/>
                  <a:pt x="10" y="7"/>
                  <a:pt x="10" y="16"/>
                </a:cubicBezTo>
                <a:cubicBezTo>
                  <a:pt x="10" y="22"/>
                  <a:pt x="15" y="28"/>
                  <a:pt x="21" y="30"/>
                </a:cubicBezTo>
                <a:cubicBezTo>
                  <a:pt x="21" y="42"/>
                  <a:pt x="21" y="42"/>
                  <a:pt x="21" y="42"/>
                </a:cubicBezTo>
                <a:cubicBezTo>
                  <a:pt x="5" y="42"/>
                  <a:pt x="5" y="42"/>
                  <a:pt x="5" y="42"/>
                </a:cubicBezTo>
                <a:cubicBezTo>
                  <a:pt x="2" y="42"/>
                  <a:pt x="0" y="44"/>
                  <a:pt x="0" y="47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2"/>
                  <a:pt x="2" y="94"/>
                  <a:pt x="5" y="94"/>
                </a:cubicBezTo>
                <a:cubicBezTo>
                  <a:pt x="29" y="94"/>
                  <a:pt x="29" y="94"/>
                  <a:pt x="29" y="9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9" y="157"/>
                  <a:pt x="12" y="160"/>
                  <a:pt x="15" y="160"/>
                </a:cubicBezTo>
                <a:cubicBezTo>
                  <a:pt x="37" y="160"/>
                  <a:pt x="37" y="160"/>
                  <a:pt x="37" y="160"/>
                </a:cubicBezTo>
                <a:cubicBezTo>
                  <a:pt x="39" y="160"/>
                  <a:pt x="41" y="159"/>
                  <a:pt x="42" y="156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4" y="156"/>
                  <a:pt x="114" y="156"/>
                  <a:pt x="114" y="156"/>
                </a:cubicBezTo>
                <a:cubicBezTo>
                  <a:pt x="115" y="159"/>
                  <a:pt x="117" y="160"/>
                  <a:pt x="119" y="160"/>
                </a:cubicBezTo>
                <a:cubicBezTo>
                  <a:pt x="141" y="160"/>
                  <a:pt x="141" y="160"/>
                  <a:pt x="141" y="160"/>
                </a:cubicBezTo>
                <a:cubicBezTo>
                  <a:pt x="145" y="160"/>
                  <a:pt x="147" y="157"/>
                  <a:pt x="146" y="153"/>
                </a:cubicBezTo>
                <a:cubicBezTo>
                  <a:pt x="128" y="94"/>
                  <a:pt x="128" y="94"/>
                  <a:pt x="128" y="94"/>
                </a:cubicBezTo>
                <a:cubicBezTo>
                  <a:pt x="151" y="94"/>
                  <a:pt x="151" y="94"/>
                  <a:pt x="151" y="94"/>
                </a:cubicBezTo>
                <a:cubicBezTo>
                  <a:pt x="154" y="94"/>
                  <a:pt x="157" y="92"/>
                  <a:pt x="157" y="89"/>
                </a:cubicBezTo>
                <a:cubicBezTo>
                  <a:pt x="157" y="47"/>
                  <a:pt x="157" y="47"/>
                  <a:pt x="157" y="47"/>
                </a:cubicBezTo>
                <a:cubicBezTo>
                  <a:pt x="157" y="44"/>
                  <a:pt x="154" y="42"/>
                  <a:pt x="151" y="42"/>
                </a:cubicBezTo>
                <a:close/>
                <a:moveTo>
                  <a:pt x="130" y="10"/>
                </a:moveTo>
                <a:cubicBezTo>
                  <a:pt x="133" y="10"/>
                  <a:pt x="136" y="13"/>
                  <a:pt x="136" y="16"/>
                </a:cubicBezTo>
                <a:cubicBezTo>
                  <a:pt x="136" y="19"/>
                  <a:pt x="133" y="21"/>
                  <a:pt x="130" y="21"/>
                </a:cubicBezTo>
                <a:cubicBezTo>
                  <a:pt x="128" y="21"/>
                  <a:pt x="125" y="19"/>
                  <a:pt x="125" y="16"/>
                </a:cubicBezTo>
                <a:cubicBezTo>
                  <a:pt x="125" y="13"/>
                  <a:pt x="128" y="10"/>
                  <a:pt x="130" y="10"/>
                </a:cubicBezTo>
                <a:close/>
                <a:moveTo>
                  <a:pt x="133" y="52"/>
                </a:moveTo>
                <a:cubicBezTo>
                  <a:pt x="102" y="83"/>
                  <a:pt x="102" y="83"/>
                  <a:pt x="102" y="83"/>
                </a:cubicBezTo>
                <a:cubicBezTo>
                  <a:pt x="86" y="83"/>
                  <a:pt x="86" y="83"/>
                  <a:pt x="86" y="83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133" y="52"/>
                  <a:pt x="133" y="52"/>
                  <a:pt x="133" y="52"/>
                </a:cubicBezTo>
                <a:close/>
                <a:moveTo>
                  <a:pt x="99" y="108"/>
                </a:moveTo>
                <a:cubicBezTo>
                  <a:pt x="57" y="108"/>
                  <a:pt x="57" y="108"/>
                  <a:pt x="57" y="108"/>
                </a:cubicBezTo>
                <a:cubicBezTo>
                  <a:pt x="62" y="94"/>
                  <a:pt x="62" y="94"/>
                  <a:pt x="62" y="94"/>
                </a:cubicBezTo>
                <a:cubicBezTo>
                  <a:pt x="95" y="94"/>
                  <a:pt x="95" y="94"/>
                  <a:pt x="95" y="94"/>
                </a:cubicBezTo>
                <a:lnTo>
                  <a:pt x="99" y="108"/>
                </a:lnTo>
                <a:close/>
                <a:moveTo>
                  <a:pt x="102" y="52"/>
                </a:moveTo>
                <a:cubicBezTo>
                  <a:pt x="71" y="83"/>
                  <a:pt x="71" y="83"/>
                  <a:pt x="71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86" y="52"/>
                  <a:pt x="86" y="52"/>
                  <a:pt x="86" y="52"/>
                </a:cubicBezTo>
                <a:cubicBezTo>
                  <a:pt x="102" y="52"/>
                  <a:pt x="102" y="52"/>
                  <a:pt x="102" y="52"/>
                </a:cubicBezTo>
                <a:close/>
                <a:moveTo>
                  <a:pt x="26" y="10"/>
                </a:moveTo>
                <a:cubicBezTo>
                  <a:pt x="29" y="10"/>
                  <a:pt x="31" y="13"/>
                  <a:pt x="31" y="16"/>
                </a:cubicBezTo>
                <a:cubicBezTo>
                  <a:pt x="31" y="19"/>
                  <a:pt x="29" y="21"/>
                  <a:pt x="26" y="21"/>
                </a:cubicBezTo>
                <a:cubicBezTo>
                  <a:pt x="23" y="21"/>
                  <a:pt x="21" y="19"/>
                  <a:pt x="21" y="16"/>
                </a:cubicBezTo>
                <a:cubicBezTo>
                  <a:pt x="21" y="13"/>
                  <a:pt x="23" y="10"/>
                  <a:pt x="26" y="10"/>
                </a:cubicBezTo>
                <a:close/>
                <a:moveTo>
                  <a:pt x="10" y="52"/>
                </a:moveTo>
                <a:cubicBezTo>
                  <a:pt x="40" y="52"/>
                  <a:pt x="40" y="52"/>
                  <a:pt x="40" y="52"/>
                </a:cubicBezTo>
                <a:cubicBezTo>
                  <a:pt x="10" y="81"/>
                  <a:pt x="10" y="81"/>
                  <a:pt x="10" y="81"/>
                </a:cubicBezTo>
                <a:lnTo>
                  <a:pt x="10" y="52"/>
                </a:lnTo>
                <a:close/>
                <a:moveTo>
                  <a:pt x="23" y="83"/>
                </a:moveTo>
                <a:cubicBezTo>
                  <a:pt x="54" y="52"/>
                  <a:pt x="54" y="52"/>
                  <a:pt x="54" y="52"/>
                </a:cubicBezTo>
                <a:cubicBezTo>
                  <a:pt x="71" y="52"/>
                  <a:pt x="71" y="52"/>
                  <a:pt x="71" y="52"/>
                </a:cubicBezTo>
                <a:cubicBezTo>
                  <a:pt x="40" y="83"/>
                  <a:pt x="40" y="83"/>
                  <a:pt x="40" y="83"/>
                </a:cubicBezTo>
                <a:lnTo>
                  <a:pt x="23" y="83"/>
                </a:lnTo>
                <a:close/>
                <a:moveTo>
                  <a:pt x="33" y="150"/>
                </a:moveTo>
                <a:cubicBezTo>
                  <a:pt x="22" y="150"/>
                  <a:pt x="22" y="150"/>
                  <a:pt x="22" y="150"/>
                </a:cubicBezTo>
                <a:cubicBezTo>
                  <a:pt x="40" y="94"/>
                  <a:pt x="40" y="94"/>
                  <a:pt x="40" y="94"/>
                </a:cubicBezTo>
                <a:cubicBezTo>
                  <a:pt x="51" y="94"/>
                  <a:pt x="51" y="94"/>
                  <a:pt x="51" y="94"/>
                </a:cubicBezTo>
                <a:lnTo>
                  <a:pt x="33" y="150"/>
                </a:lnTo>
                <a:close/>
                <a:moveTo>
                  <a:pt x="51" y="129"/>
                </a:moveTo>
                <a:cubicBezTo>
                  <a:pt x="54" y="118"/>
                  <a:pt x="54" y="118"/>
                  <a:pt x="54" y="118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6" y="129"/>
                  <a:pt x="106" y="129"/>
                  <a:pt x="106" y="129"/>
                </a:cubicBezTo>
                <a:lnTo>
                  <a:pt x="51" y="129"/>
                </a:lnTo>
                <a:close/>
                <a:moveTo>
                  <a:pt x="134" y="150"/>
                </a:moveTo>
                <a:cubicBezTo>
                  <a:pt x="123" y="150"/>
                  <a:pt x="123" y="150"/>
                  <a:pt x="123" y="150"/>
                </a:cubicBezTo>
                <a:cubicBezTo>
                  <a:pt x="106" y="94"/>
                  <a:pt x="106" y="94"/>
                  <a:pt x="106" y="94"/>
                </a:cubicBezTo>
                <a:cubicBezTo>
                  <a:pt x="117" y="94"/>
                  <a:pt x="117" y="94"/>
                  <a:pt x="117" y="94"/>
                </a:cubicBezTo>
                <a:lnTo>
                  <a:pt x="134" y="150"/>
                </a:lnTo>
                <a:close/>
                <a:moveTo>
                  <a:pt x="146" y="83"/>
                </a:moveTo>
                <a:cubicBezTo>
                  <a:pt x="117" y="83"/>
                  <a:pt x="117" y="83"/>
                  <a:pt x="117" y="83"/>
                </a:cubicBezTo>
                <a:cubicBezTo>
                  <a:pt x="146" y="54"/>
                  <a:pt x="146" y="54"/>
                  <a:pt x="146" y="54"/>
                </a:cubicBezTo>
                <a:lnTo>
                  <a:pt x="146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760D9F56-3DB2-4544-A481-649C2664A6AF}"/>
              </a:ext>
            </a:extLst>
          </p:cNvPr>
          <p:cNvGrpSpPr/>
          <p:nvPr/>
        </p:nvGrpSpPr>
        <p:grpSpPr>
          <a:xfrm>
            <a:off x="1751518" y="5303080"/>
            <a:ext cx="407164" cy="448986"/>
            <a:chOff x="1918797" y="5277199"/>
            <a:chExt cx="346926" cy="382561"/>
          </a:xfrm>
        </p:grpSpPr>
        <p:sp>
          <p:nvSpPr>
            <p:cNvPr id="12" name="Oval 22">
              <a:extLst>
                <a:ext uri="{FF2B5EF4-FFF2-40B4-BE49-F238E27FC236}">
                  <a16:creationId xmlns:a16="http://schemas.microsoft.com/office/drawing/2014/main" id="{493EC801-3AD2-4AB8-B31A-358F59939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681" y="5540720"/>
              <a:ext cx="45720" cy="4789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Oval 23">
              <a:extLst>
                <a:ext uri="{FF2B5EF4-FFF2-40B4-BE49-F238E27FC236}">
                  <a16:creationId xmlns:a16="http://schemas.microsoft.com/office/drawing/2014/main" id="{0C323A7E-B10B-4CC0-87E0-06AEEF079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681" y="5614040"/>
              <a:ext cx="45720" cy="4572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Oval 24">
              <a:extLst>
                <a:ext uri="{FF2B5EF4-FFF2-40B4-BE49-F238E27FC236}">
                  <a16:creationId xmlns:a16="http://schemas.microsoft.com/office/drawing/2014/main" id="{D24DDD03-1666-4C1A-B582-3342CBD21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353" y="5614040"/>
              <a:ext cx="50076" cy="4572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Oval 25">
              <a:extLst>
                <a:ext uri="{FF2B5EF4-FFF2-40B4-BE49-F238E27FC236}">
                  <a16:creationId xmlns:a16="http://schemas.microsoft.com/office/drawing/2014/main" id="{815BA0B9-7AFF-4DDF-A20C-312AB521D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492" y="5541809"/>
              <a:ext cx="47798" cy="4572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6">
              <a:extLst>
                <a:ext uri="{FF2B5EF4-FFF2-40B4-BE49-F238E27FC236}">
                  <a16:creationId xmlns:a16="http://schemas.microsoft.com/office/drawing/2014/main" id="{AC05D4FA-A200-48FF-8F09-9BA7F8518A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6651" y="5334104"/>
              <a:ext cx="90242" cy="91244"/>
            </a:xfrm>
            <a:custGeom>
              <a:avLst/>
              <a:gdLst>
                <a:gd name="T0" fmla="*/ 21 w 42"/>
                <a:gd name="T1" fmla="*/ 0 h 42"/>
                <a:gd name="T2" fmla="*/ 0 w 42"/>
                <a:gd name="T3" fmla="*/ 21 h 42"/>
                <a:gd name="T4" fmla="*/ 21 w 42"/>
                <a:gd name="T5" fmla="*/ 42 h 42"/>
                <a:gd name="T6" fmla="*/ 42 w 42"/>
                <a:gd name="T7" fmla="*/ 21 h 42"/>
                <a:gd name="T8" fmla="*/ 21 w 42"/>
                <a:gd name="T9" fmla="*/ 0 h 42"/>
                <a:gd name="T10" fmla="*/ 21 w 42"/>
                <a:gd name="T11" fmla="*/ 32 h 42"/>
                <a:gd name="T12" fmla="*/ 11 w 42"/>
                <a:gd name="T13" fmla="*/ 21 h 42"/>
                <a:gd name="T14" fmla="*/ 21 w 42"/>
                <a:gd name="T15" fmla="*/ 11 h 42"/>
                <a:gd name="T16" fmla="*/ 32 w 42"/>
                <a:gd name="T17" fmla="*/ 21 h 42"/>
                <a:gd name="T18" fmla="*/ 21 w 42"/>
                <a:gd name="T1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cubicBezTo>
                    <a:pt x="10" y="0"/>
                    <a:pt x="0" y="10"/>
                    <a:pt x="0" y="21"/>
                  </a:cubicBezTo>
                  <a:cubicBezTo>
                    <a:pt x="0" y="33"/>
                    <a:pt x="10" y="42"/>
                    <a:pt x="21" y="42"/>
                  </a:cubicBezTo>
                  <a:cubicBezTo>
                    <a:pt x="33" y="42"/>
                    <a:pt x="42" y="33"/>
                    <a:pt x="42" y="21"/>
                  </a:cubicBezTo>
                  <a:cubicBezTo>
                    <a:pt x="42" y="10"/>
                    <a:pt x="33" y="0"/>
                    <a:pt x="21" y="0"/>
                  </a:cubicBezTo>
                  <a:close/>
                  <a:moveTo>
                    <a:pt x="21" y="32"/>
                  </a:moveTo>
                  <a:cubicBezTo>
                    <a:pt x="15" y="32"/>
                    <a:pt x="11" y="27"/>
                    <a:pt x="11" y="21"/>
                  </a:cubicBezTo>
                  <a:cubicBezTo>
                    <a:pt x="11" y="15"/>
                    <a:pt x="15" y="11"/>
                    <a:pt x="21" y="11"/>
                  </a:cubicBezTo>
                  <a:cubicBezTo>
                    <a:pt x="27" y="11"/>
                    <a:pt x="32" y="15"/>
                    <a:pt x="32" y="21"/>
                  </a:cubicBezTo>
                  <a:cubicBezTo>
                    <a:pt x="32" y="27"/>
                    <a:pt x="27" y="32"/>
                    <a:pt x="21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7">
              <a:extLst>
                <a:ext uri="{FF2B5EF4-FFF2-40B4-BE49-F238E27FC236}">
                  <a16:creationId xmlns:a16="http://schemas.microsoft.com/office/drawing/2014/main" id="{A15B9F69-930A-4E5B-A0FC-CA9DD6F590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4451" y="5334104"/>
              <a:ext cx="90242" cy="91244"/>
            </a:xfrm>
            <a:custGeom>
              <a:avLst/>
              <a:gdLst>
                <a:gd name="T0" fmla="*/ 21 w 42"/>
                <a:gd name="T1" fmla="*/ 0 h 42"/>
                <a:gd name="T2" fmla="*/ 0 w 42"/>
                <a:gd name="T3" fmla="*/ 21 h 42"/>
                <a:gd name="T4" fmla="*/ 21 w 42"/>
                <a:gd name="T5" fmla="*/ 42 h 42"/>
                <a:gd name="T6" fmla="*/ 42 w 42"/>
                <a:gd name="T7" fmla="*/ 21 h 42"/>
                <a:gd name="T8" fmla="*/ 21 w 42"/>
                <a:gd name="T9" fmla="*/ 0 h 42"/>
                <a:gd name="T10" fmla="*/ 21 w 42"/>
                <a:gd name="T11" fmla="*/ 32 h 42"/>
                <a:gd name="T12" fmla="*/ 11 w 42"/>
                <a:gd name="T13" fmla="*/ 21 h 42"/>
                <a:gd name="T14" fmla="*/ 21 w 42"/>
                <a:gd name="T15" fmla="*/ 11 h 42"/>
                <a:gd name="T16" fmla="*/ 32 w 42"/>
                <a:gd name="T17" fmla="*/ 21 h 42"/>
                <a:gd name="T18" fmla="*/ 21 w 42"/>
                <a:gd name="T1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2">
                  <a:moveTo>
                    <a:pt x="21" y="0"/>
                  </a:moveTo>
                  <a:cubicBezTo>
                    <a:pt x="10" y="0"/>
                    <a:pt x="0" y="10"/>
                    <a:pt x="0" y="21"/>
                  </a:cubicBezTo>
                  <a:cubicBezTo>
                    <a:pt x="0" y="33"/>
                    <a:pt x="10" y="42"/>
                    <a:pt x="21" y="42"/>
                  </a:cubicBezTo>
                  <a:cubicBezTo>
                    <a:pt x="33" y="42"/>
                    <a:pt x="42" y="33"/>
                    <a:pt x="42" y="21"/>
                  </a:cubicBezTo>
                  <a:cubicBezTo>
                    <a:pt x="42" y="10"/>
                    <a:pt x="33" y="0"/>
                    <a:pt x="21" y="0"/>
                  </a:cubicBezTo>
                  <a:close/>
                  <a:moveTo>
                    <a:pt x="21" y="32"/>
                  </a:moveTo>
                  <a:cubicBezTo>
                    <a:pt x="16" y="32"/>
                    <a:pt x="11" y="27"/>
                    <a:pt x="11" y="21"/>
                  </a:cubicBezTo>
                  <a:cubicBezTo>
                    <a:pt x="11" y="15"/>
                    <a:pt x="16" y="11"/>
                    <a:pt x="21" y="11"/>
                  </a:cubicBezTo>
                  <a:cubicBezTo>
                    <a:pt x="27" y="11"/>
                    <a:pt x="32" y="15"/>
                    <a:pt x="32" y="21"/>
                  </a:cubicBezTo>
                  <a:cubicBezTo>
                    <a:pt x="32" y="27"/>
                    <a:pt x="27" y="32"/>
                    <a:pt x="21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8">
              <a:extLst>
                <a:ext uri="{FF2B5EF4-FFF2-40B4-BE49-F238E27FC236}">
                  <a16:creationId xmlns:a16="http://schemas.microsoft.com/office/drawing/2014/main" id="{2270115E-5904-4BFF-90D1-5681901774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8797" y="5277199"/>
              <a:ext cx="346926" cy="347928"/>
            </a:xfrm>
            <a:custGeom>
              <a:avLst/>
              <a:gdLst>
                <a:gd name="T0" fmla="*/ 151 w 161"/>
                <a:gd name="T1" fmla="*/ 93 h 160"/>
                <a:gd name="T2" fmla="*/ 145 w 161"/>
                <a:gd name="T3" fmla="*/ 89 h 160"/>
                <a:gd name="T4" fmla="*/ 148 w 161"/>
                <a:gd name="T5" fmla="*/ 68 h 160"/>
                <a:gd name="T6" fmla="*/ 80 w 161"/>
                <a:gd name="T7" fmla="*/ 0 h 160"/>
                <a:gd name="T8" fmla="*/ 32 w 161"/>
                <a:gd name="T9" fmla="*/ 22 h 160"/>
                <a:gd name="T10" fmla="*/ 12 w 161"/>
                <a:gd name="T11" fmla="*/ 71 h 160"/>
                <a:gd name="T12" fmla="*/ 15 w 161"/>
                <a:gd name="T13" fmla="*/ 90 h 160"/>
                <a:gd name="T14" fmla="*/ 10 w 161"/>
                <a:gd name="T15" fmla="*/ 93 h 160"/>
                <a:gd name="T16" fmla="*/ 4 w 161"/>
                <a:gd name="T17" fmla="*/ 114 h 160"/>
                <a:gd name="T18" fmla="*/ 15 w 161"/>
                <a:gd name="T19" fmla="*/ 132 h 160"/>
                <a:gd name="T20" fmla="*/ 36 w 161"/>
                <a:gd name="T21" fmla="*/ 138 h 160"/>
                <a:gd name="T22" fmla="*/ 45 w 161"/>
                <a:gd name="T23" fmla="*/ 133 h 160"/>
                <a:gd name="T24" fmla="*/ 80 w 161"/>
                <a:gd name="T25" fmla="*/ 160 h 160"/>
                <a:gd name="T26" fmla="*/ 116 w 161"/>
                <a:gd name="T27" fmla="*/ 133 h 160"/>
                <a:gd name="T28" fmla="*/ 124 w 161"/>
                <a:gd name="T29" fmla="*/ 138 h 160"/>
                <a:gd name="T30" fmla="*/ 146 w 161"/>
                <a:gd name="T31" fmla="*/ 132 h 160"/>
                <a:gd name="T32" fmla="*/ 156 w 161"/>
                <a:gd name="T33" fmla="*/ 114 h 160"/>
                <a:gd name="T34" fmla="*/ 151 w 161"/>
                <a:gd name="T35" fmla="*/ 93 h 160"/>
                <a:gd name="T36" fmla="*/ 31 w 161"/>
                <a:gd name="T37" fmla="*/ 129 h 160"/>
                <a:gd name="T38" fmla="*/ 24 w 161"/>
                <a:gd name="T39" fmla="*/ 127 h 160"/>
                <a:gd name="T40" fmla="*/ 13 w 161"/>
                <a:gd name="T41" fmla="*/ 109 h 160"/>
                <a:gd name="T42" fmla="*/ 15 w 161"/>
                <a:gd name="T43" fmla="*/ 102 h 160"/>
                <a:gd name="T44" fmla="*/ 19 w 161"/>
                <a:gd name="T45" fmla="*/ 100 h 160"/>
                <a:gd name="T46" fmla="*/ 38 w 161"/>
                <a:gd name="T47" fmla="*/ 124 h 160"/>
                <a:gd name="T48" fmla="*/ 31 w 161"/>
                <a:gd name="T49" fmla="*/ 129 h 160"/>
                <a:gd name="T50" fmla="*/ 80 w 161"/>
                <a:gd name="T51" fmla="*/ 150 h 160"/>
                <a:gd name="T52" fmla="*/ 54 w 161"/>
                <a:gd name="T53" fmla="*/ 123 h 160"/>
                <a:gd name="T54" fmla="*/ 80 w 161"/>
                <a:gd name="T55" fmla="*/ 97 h 160"/>
                <a:gd name="T56" fmla="*/ 106 w 161"/>
                <a:gd name="T57" fmla="*/ 123 h 160"/>
                <a:gd name="T58" fmla="*/ 80 w 161"/>
                <a:gd name="T59" fmla="*/ 150 h 160"/>
                <a:gd name="T60" fmla="*/ 116 w 161"/>
                <a:gd name="T61" fmla="*/ 116 h 160"/>
                <a:gd name="T62" fmla="*/ 80 w 161"/>
                <a:gd name="T63" fmla="*/ 87 h 160"/>
                <a:gd name="T64" fmla="*/ 44 w 161"/>
                <a:gd name="T65" fmla="*/ 116 h 160"/>
                <a:gd name="T66" fmla="*/ 23 w 161"/>
                <a:gd name="T67" fmla="*/ 71 h 160"/>
                <a:gd name="T68" fmla="*/ 80 w 161"/>
                <a:gd name="T69" fmla="*/ 10 h 160"/>
                <a:gd name="T70" fmla="*/ 138 w 161"/>
                <a:gd name="T71" fmla="*/ 68 h 160"/>
                <a:gd name="T72" fmla="*/ 116 w 161"/>
                <a:gd name="T73" fmla="*/ 116 h 160"/>
                <a:gd name="T74" fmla="*/ 147 w 161"/>
                <a:gd name="T75" fmla="*/ 109 h 160"/>
                <a:gd name="T76" fmla="*/ 137 w 161"/>
                <a:gd name="T77" fmla="*/ 127 h 160"/>
                <a:gd name="T78" fmla="*/ 130 w 161"/>
                <a:gd name="T79" fmla="*/ 129 h 160"/>
                <a:gd name="T80" fmla="*/ 122 w 161"/>
                <a:gd name="T81" fmla="*/ 124 h 160"/>
                <a:gd name="T82" fmla="*/ 141 w 161"/>
                <a:gd name="T83" fmla="*/ 99 h 160"/>
                <a:gd name="T84" fmla="*/ 145 w 161"/>
                <a:gd name="T85" fmla="*/ 102 h 160"/>
                <a:gd name="T86" fmla="*/ 147 w 161"/>
                <a:gd name="T87" fmla="*/ 10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1" h="160">
                  <a:moveTo>
                    <a:pt x="151" y="93"/>
                  </a:moveTo>
                  <a:cubicBezTo>
                    <a:pt x="145" y="89"/>
                    <a:pt x="145" y="89"/>
                    <a:pt x="145" y="89"/>
                  </a:cubicBezTo>
                  <a:cubicBezTo>
                    <a:pt x="147" y="82"/>
                    <a:pt x="148" y="75"/>
                    <a:pt x="148" y="68"/>
                  </a:cubicBezTo>
                  <a:cubicBezTo>
                    <a:pt x="148" y="30"/>
                    <a:pt x="118" y="0"/>
                    <a:pt x="80" y="0"/>
                  </a:cubicBezTo>
                  <a:cubicBezTo>
                    <a:pt x="62" y="0"/>
                    <a:pt x="45" y="8"/>
                    <a:pt x="32" y="22"/>
                  </a:cubicBezTo>
                  <a:cubicBezTo>
                    <a:pt x="20" y="35"/>
                    <a:pt x="12" y="53"/>
                    <a:pt x="12" y="71"/>
                  </a:cubicBezTo>
                  <a:cubicBezTo>
                    <a:pt x="12" y="78"/>
                    <a:pt x="13" y="84"/>
                    <a:pt x="15" y="90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2" y="97"/>
                    <a:pt x="0" y="106"/>
                    <a:pt x="4" y="114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9" y="139"/>
                    <a:pt x="28" y="142"/>
                    <a:pt x="36" y="138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9" y="148"/>
                    <a:pt x="63" y="160"/>
                    <a:pt x="80" y="160"/>
                  </a:cubicBezTo>
                  <a:cubicBezTo>
                    <a:pt x="97" y="160"/>
                    <a:pt x="112" y="148"/>
                    <a:pt x="116" y="133"/>
                  </a:cubicBezTo>
                  <a:cubicBezTo>
                    <a:pt x="124" y="138"/>
                    <a:pt x="124" y="138"/>
                    <a:pt x="124" y="138"/>
                  </a:cubicBezTo>
                  <a:cubicBezTo>
                    <a:pt x="132" y="142"/>
                    <a:pt x="142" y="139"/>
                    <a:pt x="146" y="132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61" y="106"/>
                    <a:pt x="158" y="97"/>
                    <a:pt x="151" y="93"/>
                  </a:cubicBezTo>
                  <a:close/>
                  <a:moveTo>
                    <a:pt x="31" y="129"/>
                  </a:moveTo>
                  <a:cubicBezTo>
                    <a:pt x="28" y="130"/>
                    <a:pt x="25" y="129"/>
                    <a:pt x="24" y="127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2" y="106"/>
                    <a:pt x="13" y="103"/>
                    <a:pt x="15" y="102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3" y="109"/>
                    <a:pt x="30" y="118"/>
                    <a:pt x="38" y="124"/>
                  </a:cubicBezTo>
                  <a:lnTo>
                    <a:pt x="31" y="129"/>
                  </a:lnTo>
                  <a:close/>
                  <a:moveTo>
                    <a:pt x="80" y="150"/>
                  </a:moveTo>
                  <a:cubicBezTo>
                    <a:pt x="66" y="150"/>
                    <a:pt x="54" y="138"/>
                    <a:pt x="54" y="123"/>
                  </a:cubicBezTo>
                  <a:cubicBezTo>
                    <a:pt x="54" y="109"/>
                    <a:pt x="66" y="97"/>
                    <a:pt x="80" y="97"/>
                  </a:cubicBezTo>
                  <a:cubicBezTo>
                    <a:pt x="95" y="97"/>
                    <a:pt x="106" y="109"/>
                    <a:pt x="106" y="123"/>
                  </a:cubicBezTo>
                  <a:cubicBezTo>
                    <a:pt x="106" y="138"/>
                    <a:pt x="95" y="150"/>
                    <a:pt x="80" y="150"/>
                  </a:cubicBezTo>
                  <a:close/>
                  <a:moveTo>
                    <a:pt x="116" y="116"/>
                  </a:moveTo>
                  <a:cubicBezTo>
                    <a:pt x="113" y="99"/>
                    <a:pt x="98" y="87"/>
                    <a:pt x="80" y="87"/>
                  </a:cubicBezTo>
                  <a:cubicBezTo>
                    <a:pt x="63" y="87"/>
                    <a:pt x="48" y="100"/>
                    <a:pt x="44" y="116"/>
                  </a:cubicBezTo>
                  <a:cubicBezTo>
                    <a:pt x="31" y="105"/>
                    <a:pt x="23" y="89"/>
                    <a:pt x="23" y="71"/>
                  </a:cubicBezTo>
                  <a:cubicBezTo>
                    <a:pt x="23" y="39"/>
                    <a:pt x="50" y="10"/>
                    <a:pt x="80" y="10"/>
                  </a:cubicBezTo>
                  <a:cubicBezTo>
                    <a:pt x="112" y="10"/>
                    <a:pt x="138" y="36"/>
                    <a:pt x="138" y="68"/>
                  </a:cubicBezTo>
                  <a:cubicBezTo>
                    <a:pt x="138" y="86"/>
                    <a:pt x="129" y="105"/>
                    <a:pt x="116" y="116"/>
                  </a:cubicBezTo>
                  <a:close/>
                  <a:moveTo>
                    <a:pt x="147" y="109"/>
                  </a:moveTo>
                  <a:cubicBezTo>
                    <a:pt x="137" y="127"/>
                    <a:pt x="137" y="127"/>
                    <a:pt x="137" y="127"/>
                  </a:cubicBezTo>
                  <a:cubicBezTo>
                    <a:pt x="135" y="129"/>
                    <a:pt x="132" y="130"/>
                    <a:pt x="130" y="129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30" y="118"/>
                    <a:pt x="137" y="109"/>
                    <a:pt x="141" y="99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8" y="103"/>
                    <a:pt x="149" y="106"/>
                    <a:pt x="147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Freeform 37">
            <a:extLst>
              <a:ext uri="{FF2B5EF4-FFF2-40B4-BE49-F238E27FC236}">
                <a16:creationId xmlns:a16="http://schemas.microsoft.com/office/drawing/2014/main" id="{B8969403-0AD2-4D5C-98CF-D6BB139775BE}"/>
              </a:ext>
            </a:extLst>
          </p:cNvPr>
          <p:cNvSpPr>
            <a:spLocks noEditPoints="1"/>
          </p:cNvSpPr>
          <p:nvPr/>
        </p:nvSpPr>
        <p:spPr bwMode="auto">
          <a:xfrm>
            <a:off x="2741549" y="1326959"/>
            <a:ext cx="435406" cy="405986"/>
          </a:xfrm>
          <a:custGeom>
            <a:avLst/>
            <a:gdLst>
              <a:gd name="T0" fmla="*/ 29 w 172"/>
              <a:gd name="T1" fmla="*/ 3 h 159"/>
              <a:gd name="T2" fmla="*/ 19 w 172"/>
              <a:gd name="T3" fmla="*/ 90 h 159"/>
              <a:gd name="T4" fmla="*/ 36 w 172"/>
              <a:gd name="T5" fmla="*/ 10 h 159"/>
              <a:gd name="T6" fmla="*/ 143 w 172"/>
              <a:gd name="T7" fmla="*/ 3 h 159"/>
              <a:gd name="T8" fmla="*/ 136 w 172"/>
              <a:gd name="T9" fmla="*/ 10 h 159"/>
              <a:gd name="T10" fmla="*/ 153 w 172"/>
              <a:gd name="T11" fmla="*/ 90 h 159"/>
              <a:gd name="T12" fmla="*/ 143 w 172"/>
              <a:gd name="T13" fmla="*/ 3 h 159"/>
              <a:gd name="T14" fmla="*/ 128 w 172"/>
              <a:gd name="T15" fmla="*/ 17 h 159"/>
              <a:gd name="T16" fmla="*/ 121 w 172"/>
              <a:gd name="T17" fmla="*/ 25 h 159"/>
              <a:gd name="T18" fmla="*/ 134 w 172"/>
              <a:gd name="T19" fmla="*/ 83 h 159"/>
              <a:gd name="T20" fmla="*/ 144 w 172"/>
              <a:gd name="T21" fmla="*/ 47 h 159"/>
              <a:gd name="T22" fmla="*/ 44 w 172"/>
              <a:gd name="T23" fmla="*/ 17 h 159"/>
              <a:gd name="T24" fmla="*/ 31 w 172"/>
              <a:gd name="T25" fmla="*/ 80 h 159"/>
              <a:gd name="T26" fmla="*/ 41 w 172"/>
              <a:gd name="T27" fmla="*/ 76 h 159"/>
              <a:gd name="T28" fmla="*/ 51 w 172"/>
              <a:gd name="T29" fmla="*/ 17 h 159"/>
              <a:gd name="T30" fmla="*/ 123 w 172"/>
              <a:gd name="T31" fmla="*/ 101 h 159"/>
              <a:gd name="T32" fmla="*/ 113 w 172"/>
              <a:gd name="T33" fmla="*/ 46 h 159"/>
              <a:gd name="T34" fmla="*/ 49 w 172"/>
              <a:gd name="T35" fmla="*/ 70 h 159"/>
              <a:gd name="T36" fmla="*/ 44 w 172"/>
              <a:gd name="T37" fmla="*/ 107 h 159"/>
              <a:gd name="T38" fmla="*/ 44 w 172"/>
              <a:gd name="T39" fmla="*/ 138 h 159"/>
              <a:gd name="T40" fmla="*/ 70 w 172"/>
              <a:gd name="T41" fmla="*/ 143 h 159"/>
              <a:gd name="T42" fmla="*/ 102 w 172"/>
              <a:gd name="T43" fmla="*/ 143 h 159"/>
              <a:gd name="T44" fmla="*/ 128 w 172"/>
              <a:gd name="T45" fmla="*/ 138 h 159"/>
              <a:gd name="T46" fmla="*/ 128 w 172"/>
              <a:gd name="T47" fmla="*/ 107 h 159"/>
              <a:gd name="T48" fmla="*/ 81 w 172"/>
              <a:gd name="T49" fmla="*/ 143 h 159"/>
              <a:gd name="T50" fmla="*/ 91 w 172"/>
              <a:gd name="T51" fmla="*/ 143 h 159"/>
              <a:gd name="T52" fmla="*/ 128 w 172"/>
              <a:gd name="T53" fmla="*/ 127 h 159"/>
              <a:gd name="T54" fmla="*/ 39 w 172"/>
              <a:gd name="T55" fmla="*/ 122 h 159"/>
              <a:gd name="T56" fmla="*/ 60 w 172"/>
              <a:gd name="T57" fmla="*/ 101 h 159"/>
              <a:gd name="T58" fmla="*/ 68 w 172"/>
              <a:gd name="T59" fmla="*/ 51 h 159"/>
              <a:gd name="T60" fmla="*/ 88 w 172"/>
              <a:gd name="T61" fmla="*/ 44 h 159"/>
              <a:gd name="T62" fmla="*/ 112 w 172"/>
              <a:gd name="T63" fmla="*/ 101 h 159"/>
              <a:gd name="T64" fmla="*/ 133 w 172"/>
              <a:gd name="T65" fmla="*/ 12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2" h="159">
                <a:moveTo>
                  <a:pt x="36" y="3"/>
                </a:moveTo>
                <a:cubicBezTo>
                  <a:pt x="34" y="0"/>
                  <a:pt x="31" y="0"/>
                  <a:pt x="29" y="3"/>
                </a:cubicBezTo>
                <a:cubicBezTo>
                  <a:pt x="7" y="25"/>
                  <a:pt x="0" y="58"/>
                  <a:pt x="12" y="87"/>
                </a:cubicBezTo>
                <a:cubicBezTo>
                  <a:pt x="13" y="90"/>
                  <a:pt x="16" y="91"/>
                  <a:pt x="19" y="90"/>
                </a:cubicBezTo>
                <a:cubicBezTo>
                  <a:pt x="21" y="89"/>
                  <a:pt x="23" y="86"/>
                  <a:pt x="21" y="83"/>
                </a:cubicBezTo>
                <a:cubicBezTo>
                  <a:pt x="11" y="58"/>
                  <a:pt x="17" y="29"/>
                  <a:pt x="36" y="10"/>
                </a:cubicBezTo>
                <a:cubicBezTo>
                  <a:pt x="38" y="8"/>
                  <a:pt x="38" y="5"/>
                  <a:pt x="36" y="3"/>
                </a:cubicBezTo>
                <a:close/>
                <a:moveTo>
                  <a:pt x="143" y="3"/>
                </a:moveTo>
                <a:cubicBezTo>
                  <a:pt x="141" y="0"/>
                  <a:pt x="138" y="0"/>
                  <a:pt x="136" y="3"/>
                </a:cubicBezTo>
                <a:cubicBezTo>
                  <a:pt x="134" y="5"/>
                  <a:pt x="134" y="8"/>
                  <a:pt x="136" y="10"/>
                </a:cubicBezTo>
                <a:cubicBezTo>
                  <a:pt x="155" y="29"/>
                  <a:pt x="161" y="58"/>
                  <a:pt x="151" y="83"/>
                </a:cubicBezTo>
                <a:cubicBezTo>
                  <a:pt x="149" y="86"/>
                  <a:pt x="151" y="89"/>
                  <a:pt x="153" y="90"/>
                </a:cubicBezTo>
                <a:cubicBezTo>
                  <a:pt x="156" y="91"/>
                  <a:pt x="159" y="90"/>
                  <a:pt x="160" y="87"/>
                </a:cubicBezTo>
                <a:cubicBezTo>
                  <a:pt x="172" y="58"/>
                  <a:pt x="165" y="25"/>
                  <a:pt x="143" y="3"/>
                </a:cubicBezTo>
                <a:close/>
                <a:moveTo>
                  <a:pt x="144" y="47"/>
                </a:moveTo>
                <a:cubicBezTo>
                  <a:pt x="142" y="36"/>
                  <a:pt x="137" y="26"/>
                  <a:pt x="128" y="17"/>
                </a:cubicBezTo>
                <a:cubicBezTo>
                  <a:pt x="126" y="15"/>
                  <a:pt x="123" y="15"/>
                  <a:pt x="121" y="17"/>
                </a:cubicBezTo>
                <a:cubicBezTo>
                  <a:pt x="119" y="19"/>
                  <a:pt x="119" y="23"/>
                  <a:pt x="121" y="25"/>
                </a:cubicBezTo>
                <a:cubicBezTo>
                  <a:pt x="134" y="38"/>
                  <a:pt x="138" y="58"/>
                  <a:pt x="131" y="76"/>
                </a:cubicBezTo>
                <a:cubicBezTo>
                  <a:pt x="130" y="78"/>
                  <a:pt x="131" y="82"/>
                  <a:pt x="134" y="83"/>
                </a:cubicBezTo>
                <a:cubicBezTo>
                  <a:pt x="137" y="84"/>
                  <a:pt x="140" y="82"/>
                  <a:pt x="141" y="80"/>
                </a:cubicBezTo>
                <a:cubicBezTo>
                  <a:pt x="145" y="70"/>
                  <a:pt x="146" y="58"/>
                  <a:pt x="144" y="47"/>
                </a:cubicBezTo>
                <a:close/>
                <a:moveTo>
                  <a:pt x="51" y="17"/>
                </a:moveTo>
                <a:cubicBezTo>
                  <a:pt x="49" y="15"/>
                  <a:pt x="46" y="15"/>
                  <a:pt x="44" y="17"/>
                </a:cubicBezTo>
                <a:cubicBezTo>
                  <a:pt x="35" y="26"/>
                  <a:pt x="30" y="36"/>
                  <a:pt x="28" y="47"/>
                </a:cubicBezTo>
                <a:cubicBezTo>
                  <a:pt x="26" y="58"/>
                  <a:pt x="27" y="70"/>
                  <a:pt x="31" y="80"/>
                </a:cubicBezTo>
                <a:cubicBezTo>
                  <a:pt x="32" y="82"/>
                  <a:pt x="35" y="84"/>
                  <a:pt x="38" y="83"/>
                </a:cubicBezTo>
                <a:cubicBezTo>
                  <a:pt x="41" y="82"/>
                  <a:pt x="42" y="78"/>
                  <a:pt x="41" y="76"/>
                </a:cubicBezTo>
                <a:cubicBezTo>
                  <a:pt x="34" y="58"/>
                  <a:pt x="38" y="38"/>
                  <a:pt x="51" y="25"/>
                </a:cubicBezTo>
                <a:cubicBezTo>
                  <a:pt x="53" y="23"/>
                  <a:pt x="53" y="19"/>
                  <a:pt x="51" y="17"/>
                </a:cubicBezTo>
                <a:close/>
                <a:moveTo>
                  <a:pt x="128" y="107"/>
                </a:moveTo>
                <a:cubicBezTo>
                  <a:pt x="125" y="107"/>
                  <a:pt x="123" y="104"/>
                  <a:pt x="123" y="10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62"/>
                  <a:pt x="119" y="53"/>
                  <a:pt x="113" y="46"/>
                </a:cubicBezTo>
                <a:cubicBezTo>
                  <a:pt x="99" y="30"/>
                  <a:pt x="76" y="30"/>
                  <a:pt x="61" y="43"/>
                </a:cubicBezTo>
                <a:cubicBezTo>
                  <a:pt x="54" y="50"/>
                  <a:pt x="49" y="60"/>
                  <a:pt x="49" y="70"/>
                </a:cubicBezTo>
                <a:cubicBezTo>
                  <a:pt x="49" y="101"/>
                  <a:pt x="49" y="101"/>
                  <a:pt x="49" y="101"/>
                </a:cubicBezTo>
                <a:cubicBezTo>
                  <a:pt x="49" y="104"/>
                  <a:pt x="47" y="107"/>
                  <a:pt x="44" y="107"/>
                </a:cubicBezTo>
                <a:cubicBezTo>
                  <a:pt x="36" y="107"/>
                  <a:pt x="29" y="114"/>
                  <a:pt x="29" y="122"/>
                </a:cubicBezTo>
                <a:cubicBezTo>
                  <a:pt x="29" y="131"/>
                  <a:pt x="36" y="138"/>
                  <a:pt x="44" y="138"/>
                </a:cubicBezTo>
                <a:cubicBezTo>
                  <a:pt x="71" y="138"/>
                  <a:pt x="71" y="138"/>
                  <a:pt x="71" y="138"/>
                </a:cubicBezTo>
                <a:cubicBezTo>
                  <a:pt x="71" y="139"/>
                  <a:pt x="70" y="141"/>
                  <a:pt x="70" y="143"/>
                </a:cubicBezTo>
                <a:cubicBezTo>
                  <a:pt x="70" y="152"/>
                  <a:pt x="77" y="159"/>
                  <a:pt x="86" y="159"/>
                </a:cubicBezTo>
                <a:cubicBezTo>
                  <a:pt x="95" y="159"/>
                  <a:pt x="102" y="152"/>
                  <a:pt x="102" y="143"/>
                </a:cubicBezTo>
                <a:cubicBezTo>
                  <a:pt x="102" y="141"/>
                  <a:pt x="101" y="139"/>
                  <a:pt x="101" y="138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36" y="138"/>
                  <a:pt x="143" y="131"/>
                  <a:pt x="143" y="122"/>
                </a:cubicBezTo>
                <a:cubicBezTo>
                  <a:pt x="143" y="114"/>
                  <a:pt x="136" y="107"/>
                  <a:pt x="128" y="107"/>
                </a:cubicBezTo>
                <a:close/>
                <a:moveTo>
                  <a:pt x="86" y="148"/>
                </a:moveTo>
                <a:cubicBezTo>
                  <a:pt x="83" y="148"/>
                  <a:pt x="81" y="146"/>
                  <a:pt x="81" y="143"/>
                </a:cubicBezTo>
                <a:cubicBezTo>
                  <a:pt x="81" y="140"/>
                  <a:pt x="83" y="138"/>
                  <a:pt x="86" y="138"/>
                </a:cubicBezTo>
                <a:cubicBezTo>
                  <a:pt x="89" y="138"/>
                  <a:pt x="91" y="140"/>
                  <a:pt x="91" y="143"/>
                </a:cubicBezTo>
                <a:cubicBezTo>
                  <a:pt x="91" y="146"/>
                  <a:pt x="89" y="148"/>
                  <a:pt x="86" y="148"/>
                </a:cubicBezTo>
                <a:close/>
                <a:moveTo>
                  <a:pt x="128" y="127"/>
                </a:moveTo>
                <a:cubicBezTo>
                  <a:pt x="44" y="127"/>
                  <a:pt x="44" y="127"/>
                  <a:pt x="44" y="127"/>
                </a:cubicBezTo>
                <a:cubicBezTo>
                  <a:pt x="41" y="127"/>
                  <a:pt x="39" y="125"/>
                  <a:pt x="39" y="122"/>
                </a:cubicBezTo>
                <a:cubicBezTo>
                  <a:pt x="39" y="119"/>
                  <a:pt x="41" y="117"/>
                  <a:pt x="44" y="117"/>
                </a:cubicBezTo>
                <a:cubicBezTo>
                  <a:pt x="53" y="117"/>
                  <a:pt x="60" y="110"/>
                  <a:pt x="60" y="101"/>
                </a:cubicBezTo>
                <a:cubicBezTo>
                  <a:pt x="60" y="70"/>
                  <a:pt x="60" y="70"/>
                  <a:pt x="60" y="70"/>
                </a:cubicBezTo>
                <a:cubicBezTo>
                  <a:pt x="60" y="63"/>
                  <a:pt x="63" y="56"/>
                  <a:pt x="68" y="51"/>
                </a:cubicBezTo>
                <a:cubicBezTo>
                  <a:pt x="73" y="46"/>
                  <a:pt x="79" y="44"/>
                  <a:pt x="86" y="44"/>
                </a:cubicBezTo>
                <a:cubicBezTo>
                  <a:pt x="87" y="44"/>
                  <a:pt x="87" y="44"/>
                  <a:pt x="88" y="44"/>
                </a:cubicBezTo>
                <a:cubicBezTo>
                  <a:pt x="101" y="45"/>
                  <a:pt x="112" y="57"/>
                  <a:pt x="112" y="71"/>
                </a:cubicBezTo>
                <a:cubicBezTo>
                  <a:pt x="112" y="101"/>
                  <a:pt x="112" y="101"/>
                  <a:pt x="112" y="101"/>
                </a:cubicBezTo>
                <a:cubicBezTo>
                  <a:pt x="112" y="110"/>
                  <a:pt x="119" y="117"/>
                  <a:pt x="128" y="117"/>
                </a:cubicBezTo>
                <a:cubicBezTo>
                  <a:pt x="131" y="117"/>
                  <a:pt x="133" y="119"/>
                  <a:pt x="133" y="122"/>
                </a:cubicBezTo>
                <a:cubicBezTo>
                  <a:pt x="133" y="125"/>
                  <a:pt x="131" y="127"/>
                  <a:pt x="128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38">
            <a:extLst>
              <a:ext uri="{FF2B5EF4-FFF2-40B4-BE49-F238E27FC236}">
                <a16:creationId xmlns:a16="http://schemas.microsoft.com/office/drawing/2014/main" id="{C5E4719D-EE94-4A7B-9BB1-044E787ADCB1}"/>
              </a:ext>
            </a:extLst>
          </p:cNvPr>
          <p:cNvSpPr>
            <a:spLocks noEditPoints="1"/>
          </p:cNvSpPr>
          <p:nvPr/>
        </p:nvSpPr>
        <p:spPr bwMode="auto">
          <a:xfrm>
            <a:off x="2756401" y="2321680"/>
            <a:ext cx="394222" cy="408342"/>
          </a:xfrm>
          <a:custGeom>
            <a:avLst/>
            <a:gdLst>
              <a:gd name="T0" fmla="*/ 125 w 156"/>
              <a:gd name="T1" fmla="*/ 26 h 160"/>
              <a:gd name="T2" fmla="*/ 120 w 156"/>
              <a:gd name="T3" fmla="*/ 0 h 160"/>
              <a:gd name="T4" fmla="*/ 94 w 156"/>
              <a:gd name="T5" fmla="*/ 5 h 160"/>
              <a:gd name="T6" fmla="*/ 63 w 156"/>
              <a:gd name="T7" fmla="*/ 5 h 160"/>
              <a:gd name="T8" fmla="*/ 36 w 156"/>
              <a:gd name="T9" fmla="*/ 0 h 160"/>
              <a:gd name="T10" fmla="*/ 31 w 156"/>
              <a:gd name="T11" fmla="*/ 26 h 160"/>
              <a:gd name="T12" fmla="*/ 1 w 156"/>
              <a:gd name="T13" fmla="*/ 68 h 160"/>
              <a:gd name="T14" fmla="*/ 16 w 156"/>
              <a:gd name="T15" fmla="*/ 160 h 160"/>
              <a:gd name="T16" fmla="*/ 146 w 156"/>
              <a:gd name="T17" fmla="*/ 155 h 160"/>
              <a:gd name="T18" fmla="*/ 144 w 156"/>
              <a:gd name="T19" fmla="*/ 51 h 160"/>
              <a:gd name="T20" fmla="*/ 36 w 156"/>
              <a:gd name="T21" fmla="*/ 118 h 160"/>
              <a:gd name="T22" fmla="*/ 36 w 156"/>
              <a:gd name="T23" fmla="*/ 108 h 160"/>
              <a:gd name="T24" fmla="*/ 15 w 156"/>
              <a:gd name="T25" fmla="*/ 97 h 160"/>
              <a:gd name="T26" fmla="*/ 52 w 156"/>
              <a:gd name="T27" fmla="*/ 129 h 160"/>
              <a:gd name="T28" fmla="*/ 17 w 156"/>
              <a:gd name="T29" fmla="*/ 118 h 160"/>
              <a:gd name="T30" fmla="*/ 20 w 156"/>
              <a:gd name="T31" fmla="*/ 150 h 160"/>
              <a:gd name="T32" fmla="*/ 57 w 156"/>
              <a:gd name="T33" fmla="*/ 139 h 160"/>
              <a:gd name="T34" fmla="*/ 63 w 156"/>
              <a:gd name="T35" fmla="*/ 92 h 160"/>
              <a:gd name="T36" fmla="*/ 14 w 156"/>
              <a:gd name="T37" fmla="*/ 87 h 160"/>
              <a:gd name="T38" fmla="*/ 15 w 156"/>
              <a:gd name="T39" fmla="*/ 61 h 160"/>
              <a:gd name="T40" fmla="*/ 42 w 156"/>
              <a:gd name="T41" fmla="*/ 10 h 160"/>
              <a:gd name="T42" fmla="*/ 52 w 156"/>
              <a:gd name="T43" fmla="*/ 37 h 160"/>
              <a:gd name="T44" fmla="*/ 73 w 156"/>
              <a:gd name="T45" fmla="*/ 62 h 160"/>
              <a:gd name="T46" fmla="*/ 78 w 156"/>
              <a:gd name="T47" fmla="*/ 52 h 160"/>
              <a:gd name="T48" fmla="*/ 63 w 156"/>
              <a:gd name="T49" fmla="*/ 26 h 160"/>
              <a:gd name="T50" fmla="*/ 94 w 156"/>
              <a:gd name="T51" fmla="*/ 26 h 160"/>
              <a:gd name="T52" fmla="*/ 78 w 156"/>
              <a:gd name="T53" fmla="*/ 52 h 160"/>
              <a:gd name="T54" fmla="*/ 120 w 156"/>
              <a:gd name="T55" fmla="*/ 108 h 160"/>
              <a:gd name="T56" fmla="*/ 120 w 156"/>
              <a:gd name="T57" fmla="*/ 118 h 160"/>
              <a:gd name="T58" fmla="*/ 138 w 156"/>
              <a:gd name="T59" fmla="*/ 129 h 160"/>
              <a:gd name="T60" fmla="*/ 104 w 156"/>
              <a:gd name="T61" fmla="*/ 97 h 160"/>
              <a:gd name="T62" fmla="*/ 141 w 156"/>
              <a:gd name="T63" fmla="*/ 108 h 160"/>
              <a:gd name="T64" fmla="*/ 143 w 156"/>
              <a:gd name="T65" fmla="*/ 87 h 160"/>
              <a:gd name="T66" fmla="*/ 94 w 156"/>
              <a:gd name="T67" fmla="*/ 92 h 160"/>
              <a:gd name="T68" fmla="*/ 99 w 156"/>
              <a:gd name="T69" fmla="*/ 139 h 160"/>
              <a:gd name="T70" fmla="*/ 136 w 156"/>
              <a:gd name="T71" fmla="*/ 150 h 160"/>
              <a:gd name="T72" fmla="*/ 83 w 156"/>
              <a:gd name="T73" fmla="*/ 62 h 160"/>
              <a:gd name="T74" fmla="*/ 104 w 156"/>
              <a:gd name="T75" fmla="*/ 10 h 160"/>
              <a:gd name="T76" fmla="*/ 115 w 156"/>
              <a:gd name="T77" fmla="*/ 26 h 160"/>
              <a:gd name="T78" fmla="*/ 145 w 156"/>
              <a:gd name="T79" fmla="*/ 67 h 160"/>
              <a:gd name="T80" fmla="*/ 36 w 156"/>
              <a:gd name="T81" fmla="*/ 66 h 160"/>
              <a:gd name="T82" fmla="*/ 36 w 156"/>
              <a:gd name="T83" fmla="*/ 77 h 160"/>
              <a:gd name="T84" fmla="*/ 63 w 156"/>
              <a:gd name="T85" fmla="*/ 71 h 160"/>
              <a:gd name="T86" fmla="*/ 120 w 156"/>
              <a:gd name="T87" fmla="*/ 66 h 160"/>
              <a:gd name="T88" fmla="*/ 94 w 156"/>
              <a:gd name="T89" fmla="*/ 71 h 160"/>
              <a:gd name="T90" fmla="*/ 120 w 156"/>
              <a:gd name="T91" fmla="*/ 77 h 160"/>
              <a:gd name="T92" fmla="*/ 120 w 156"/>
              <a:gd name="T93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6" h="160">
                <a:moveTo>
                  <a:pt x="144" y="51"/>
                </a:moveTo>
                <a:cubicBezTo>
                  <a:pt x="133" y="48"/>
                  <a:pt x="125" y="38"/>
                  <a:pt x="125" y="26"/>
                </a:cubicBezTo>
                <a:cubicBezTo>
                  <a:pt x="125" y="5"/>
                  <a:pt x="125" y="5"/>
                  <a:pt x="125" y="5"/>
                </a:cubicBezTo>
                <a:cubicBezTo>
                  <a:pt x="125" y="2"/>
                  <a:pt x="123" y="0"/>
                  <a:pt x="120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6" y="0"/>
                  <a:pt x="94" y="2"/>
                  <a:pt x="94" y="5"/>
                </a:cubicBezTo>
                <a:cubicBezTo>
                  <a:pt x="94" y="14"/>
                  <a:pt x="87" y="21"/>
                  <a:pt x="78" y="21"/>
                </a:cubicBezTo>
                <a:cubicBezTo>
                  <a:pt x="70" y="21"/>
                  <a:pt x="63" y="14"/>
                  <a:pt x="63" y="5"/>
                </a:cubicBezTo>
                <a:cubicBezTo>
                  <a:pt x="63" y="2"/>
                  <a:pt x="60" y="0"/>
                  <a:pt x="5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1" y="2"/>
                  <a:pt x="31" y="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38"/>
                  <a:pt x="23" y="48"/>
                  <a:pt x="12" y="51"/>
                </a:cubicBezTo>
                <a:cubicBezTo>
                  <a:pt x="5" y="53"/>
                  <a:pt x="0" y="61"/>
                  <a:pt x="1" y="68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11" y="158"/>
                  <a:pt x="13" y="160"/>
                  <a:pt x="16" y="160"/>
                </a:cubicBezTo>
                <a:cubicBezTo>
                  <a:pt x="141" y="160"/>
                  <a:pt x="141" y="160"/>
                  <a:pt x="141" y="160"/>
                </a:cubicBezTo>
                <a:cubicBezTo>
                  <a:pt x="143" y="160"/>
                  <a:pt x="146" y="158"/>
                  <a:pt x="146" y="155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56" y="61"/>
                  <a:pt x="151" y="53"/>
                  <a:pt x="144" y="51"/>
                </a:cubicBezTo>
                <a:close/>
                <a:moveTo>
                  <a:pt x="17" y="118"/>
                </a:moveTo>
                <a:cubicBezTo>
                  <a:pt x="36" y="118"/>
                  <a:pt x="36" y="118"/>
                  <a:pt x="36" y="118"/>
                </a:cubicBezTo>
                <a:cubicBezTo>
                  <a:pt x="39" y="118"/>
                  <a:pt x="42" y="116"/>
                  <a:pt x="42" y="113"/>
                </a:cubicBezTo>
                <a:cubicBezTo>
                  <a:pt x="42" y="110"/>
                  <a:pt x="39" y="108"/>
                  <a:pt x="36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5" y="97"/>
                  <a:pt x="15" y="97"/>
                  <a:pt x="15" y="97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18" y="129"/>
                  <a:pt x="18" y="129"/>
                  <a:pt x="18" y="129"/>
                </a:cubicBezTo>
                <a:lnTo>
                  <a:pt x="17" y="118"/>
                </a:lnTo>
                <a:close/>
                <a:moveTo>
                  <a:pt x="73" y="150"/>
                </a:moveTo>
                <a:cubicBezTo>
                  <a:pt x="20" y="150"/>
                  <a:pt x="20" y="150"/>
                  <a:pt x="20" y="150"/>
                </a:cubicBezTo>
                <a:cubicBezTo>
                  <a:pt x="19" y="139"/>
                  <a:pt x="19" y="139"/>
                  <a:pt x="19" y="139"/>
                </a:cubicBezTo>
                <a:cubicBezTo>
                  <a:pt x="57" y="139"/>
                  <a:pt x="57" y="139"/>
                  <a:pt x="57" y="139"/>
                </a:cubicBezTo>
                <a:cubicBezTo>
                  <a:pt x="60" y="139"/>
                  <a:pt x="63" y="137"/>
                  <a:pt x="63" y="134"/>
                </a:cubicBezTo>
                <a:cubicBezTo>
                  <a:pt x="63" y="92"/>
                  <a:pt x="63" y="92"/>
                  <a:pt x="63" y="92"/>
                </a:cubicBezTo>
                <a:cubicBezTo>
                  <a:pt x="63" y="89"/>
                  <a:pt x="60" y="87"/>
                  <a:pt x="57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64"/>
                  <a:pt x="13" y="62"/>
                  <a:pt x="15" y="61"/>
                </a:cubicBezTo>
                <a:cubicBezTo>
                  <a:pt x="31" y="57"/>
                  <a:pt x="42" y="42"/>
                  <a:pt x="42" y="26"/>
                </a:cubicBezTo>
                <a:cubicBezTo>
                  <a:pt x="42" y="10"/>
                  <a:pt x="42" y="10"/>
                  <a:pt x="4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37"/>
                  <a:pt x="52" y="37"/>
                  <a:pt x="52" y="37"/>
                </a:cubicBezTo>
                <a:cubicBezTo>
                  <a:pt x="52" y="44"/>
                  <a:pt x="55" y="51"/>
                  <a:pt x="61" y="56"/>
                </a:cubicBezTo>
                <a:cubicBezTo>
                  <a:pt x="65" y="59"/>
                  <a:pt x="69" y="61"/>
                  <a:pt x="73" y="62"/>
                </a:cubicBezTo>
                <a:cubicBezTo>
                  <a:pt x="73" y="150"/>
                  <a:pt x="73" y="150"/>
                  <a:pt x="73" y="150"/>
                </a:cubicBezTo>
                <a:close/>
                <a:moveTo>
                  <a:pt x="78" y="52"/>
                </a:moveTo>
                <a:cubicBezTo>
                  <a:pt x="69" y="52"/>
                  <a:pt x="63" y="45"/>
                  <a:pt x="63" y="37"/>
                </a:cubicBezTo>
                <a:cubicBezTo>
                  <a:pt x="63" y="26"/>
                  <a:pt x="63" y="26"/>
                  <a:pt x="63" y="26"/>
                </a:cubicBezTo>
                <a:cubicBezTo>
                  <a:pt x="67" y="29"/>
                  <a:pt x="72" y="31"/>
                  <a:pt x="78" y="31"/>
                </a:cubicBezTo>
                <a:cubicBezTo>
                  <a:pt x="84" y="31"/>
                  <a:pt x="89" y="29"/>
                  <a:pt x="94" y="26"/>
                </a:cubicBezTo>
                <a:cubicBezTo>
                  <a:pt x="94" y="35"/>
                  <a:pt x="94" y="35"/>
                  <a:pt x="94" y="35"/>
                </a:cubicBezTo>
                <a:cubicBezTo>
                  <a:pt x="94" y="44"/>
                  <a:pt x="88" y="52"/>
                  <a:pt x="78" y="52"/>
                </a:cubicBezTo>
                <a:close/>
                <a:moveTo>
                  <a:pt x="141" y="108"/>
                </a:moveTo>
                <a:cubicBezTo>
                  <a:pt x="120" y="108"/>
                  <a:pt x="120" y="108"/>
                  <a:pt x="120" y="108"/>
                </a:cubicBezTo>
                <a:cubicBezTo>
                  <a:pt x="117" y="108"/>
                  <a:pt x="115" y="110"/>
                  <a:pt x="115" y="113"/>
                </a:cubicBezTo>
                <a:cubicBezTo>
                  <a:pt x="115" y="116"/>
                  <a:pt x="117" y="118"/>
                  <a:pt x="120" y="118"/>
                </a:cubicBezTo>
                <a:cubicBezTo>
                  <a:pt x="139" y="118"/>
                  <a:pt x="139" y="118"/>
                  <a:pt x="139" y="118"/>
                </a:cubicBezTo>
                <a:cubicBezTo>
                  <a:pt x="138" y="129"/>
                  <a:pt x="138" y="129"/>
                  <a:pt x="138" y="129"/>
                </a:cubicBezTo>
                <a:cubicBezTo>
                  <a:pt x="104" y="129"/>
                  <a:pt x="104" y="129"/>
                  <a:pt x="104" y="129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42" y="97"/>
                  <a:pt x="142" y="97"/>
                  <a:pt x="142" y="97"/>
                </a:cubicBezTo>
                <a:lnTo>
                  <a:pt x="141" y="108"/>
                </a:lnTo>
                <a:close/>
                <a:moveTo>
                  <a:pt x="145" y="67"/>
                </a:moveTo>
                <a:cubicBezTo>
                  <a:pt x="143" y="87"/>
                  <a:pt x="143" y="87"/>
                  <a:pt x="143" y="87"/>
                </a:cubicBezTo>
                <a:cubicBezTo>
                  <a:pt x="99" y="87"/>
                  <a:pt x="99" y="87"/>
                  <a:pt x="99" y="87"/>
                </a:cubicBezTo>
                <a:cubicBezTo>
                  <a:pt x="96" y="87"/>
                  <a:pt x="94" y="89"/>
                  <a:pt x="94" y="92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94" y="137"/>
                  <a:pt x="96" y="139"/>
                  <a:pt x="99" y="139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6" y="150"/>
                  <a:pt x="136" y="150"/>
                  <a:pt x="136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3" y="62"/>
                  <a:pt x="83" y="62"/>
                  <a:pt x="83" y="62"/>
                </a:cubicBezTo>
                <a:cubicBezTo>
                  <a:pt x="95" y="60"/>
                  <a:pt x="104" y="48"/>
                  <a:pt x="104" y="35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15" y="10"/>
                  <a:pt x="115" y="10"/>
                  <a:pt x="115" y="10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5" y="42"/>
                  <a:pt x="126" y="57"/>
                  <a:pt x="142" y="61"/>
                </a:cubicBezTo>
                <a:cubicBezTo>
                  <a:pt x="144" y="62"/>
                  <a:pt x="145" y="64"/>
                  <a:pt x="145" y="67"/>
                </a:cubicBezTo>
                <a:close/>
                <a:moveTo>
                  <a:pt x="57" y="66"/>
                </a:moveTo>
                <a:cubicBezTo>
                  <a:pt x="36" y="66"/>
                  <a:pt x="36" y="66"/>
                  <a:pt x="36" y="66"/>
                </a:cubicBezTo>
                <a:cubicBezTo>
                  <a:pt x="34" y="66"/>
                  <a:pt x="31" y="68"/>
                  <a:pt x="31" y="71"/>
                </a:cubicBezTo>
                <a:cubicBezTo>
                  <a:pt x="31" y="74"/>
                  <a:pt x="34" y="77"/>
                  <a:pt x="36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60" y="77"/>
                  <a:pt x="63" y="74"/>
                  <a:pt x="63" y="71"/>
                </a:cubicBezTo>
                <a:cubicBezTo>
                  <a:pt x="63" y="68"/>
                  <a:pt x="60" y="66"/>
                  <a:pt x="57" y="66"/>
                </a:cubicBezTo>
                <a:close/>
                <a:moveTo>
                  <a:pt x="120" y="66"/>
                </a:moveTo>
                <a:cubicBezTo>
                  <a:pt x="99" y="66"/>
                  <a:pt x="99" y="66"/>
                  <a:pt x="99" y="66"/>
                </a:cubicBezTo>
                <a:cubicBezTo>
                  <a:pt x="96" y="66"/>
                  <a:pt x="94" y="68"/>
                  <a:pt x="94" y="71"/>
                </a:cubicBezTo>
                <a:cubicBezTo>
                  <a:pt x="94" y="74"/>
                  <a:pt x="96" y="77"/>
                  <a:pt x="99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3" y="77"/>
                  <a:pt x="125" y="74"/>
                  <a:pt x="125" y="71"/>
                </a:cubicBezTo>
                <a:cubicBezTo>
                  <a:pt x="125" y="68"/>
                  <a:pt x="123" y="66"/>
                  <a:pt x="120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9">
            <a:extLst>
              <a:ext uri="{FF2B5EF4-FFF2-40B4-BE49-F238E27FC236}">
                <a16:creationId xmlns:a16="http://schemas.microsoft.com/office/drawing/2014/main" id="{F0E0C873-6090-41E4-AEF8-5C01411CB77F}"/>
              </a:ext>
            </a:extLst>
          </p:cNvPr>
          <p:cNvSpPr>
            <a:spLocks noEditPoints="1"/>
          </p:cNvSpPr>
          <p:nvPr/>
        </p:nvSpPr>
        <p:spPr bwMode="auto">
          <a:xfrm>
            <a:off x="2769839" y="3345773"/>
            <a:ext cx="404812" cy="408342"/>
          </a:xfrm>
          <a:custGeom>
            <a:avLst/>
            <a:gdLst>
              <a:gd name="T0" fmla="*/ 108 w 160"/>
              <a:gd name="T1" fmla="*/ 21 h 160"/>
              <a:gd name="T2" fmla="*/ 87 w 160"/>
              <a:gd name="T3" fmla="*/ 42 h 160"/>
              <a:gd name="T4" fmla="*/ 108 w 160"/>
              <a:gd name="T5" fmla="*/ 63 h 160"/>
              <a:gd name="T6" fmla="*/ 129 w 160"/>
              <a:gd name="T7" fmla="*/ 42 h 160"/>
              <a:gd name="T8" fmla="*/ 108 w 160"/>
              <a:gd name="T9" fmla="*/ 21 h 160"/>
              <a:gd name="T10" fmla="*/ 108 w 160"/>
              <a:gd name="T11" fmla="*/ 52 h 160"/>
              <a:gd name="T12" fmla="*/ 97 w 160"/>
              <a:gd name="T13" fmla="*/ 42 h 160"/>
              <a:gd name="T14" fmla="*/ 108 w 160"/>
              <a:gd name="T15" fmla="*/ 31 h 160"/>
              <a:gd name="T16" fmla="*/ 118 w 160"/>
              <a:gd name="T17" fmla="*/ 42 h 160"/>
              <a:gd name="T18" fmla="*/ 108 w 160"/>
              <a:gd name="T19" fmla="*/ 52 h 160"/>
              <a:gd name="T20" fmla="*/ 103 w 160"/>
              <a:gd name="T21" fmla="*/ 0 h 160"/>
              <a:gd name="T22" fmla="*/ 45 w 160"/>
              <a:gd name="T23" fmla="*/ 57 h 160"/>
              <a:gd name="T24" fmla="*/ 47 w 160"/>
              <a:gd name="T25" fmla="*/ 73 h 160"/>
              <a:gd name="T26" fmla="*/ 40 w 160"/>
              <a:gd name="T27" fmla="*/ 73 h 160"/>
              <a:gd name="T28" fmla="*/ 35 w 160"/>
              <a:gd name="T29" fmla="*/ 78 h 160"/>
              <a:gd name="T30" fmla="*/ 35 w 160"/>
              <a:gd name="T31" fmla="*/ 90 h 160"/>
              <a:gd name="T32" fmla="*/ 23 w 160"/>
              <a:gd name="T33" fmla="*/ 90 h 160"/>
              <a:gd name="T34" fmla="*/ 17 w 160"/>
              <a:gd name="T35" fmla="*/ 96 h 160"/>
              <a:gd name="T36" fmla="*/ 17 w 160"/>
              <a:gd name="T37" fmla="*/ 108 h 160"/>
              <a:gd name="T38" fmla="*/ 5 w 160"/>
              <a:gd name="T39" fmla="*/ 108 h 160"/>
              <a:gd name="T40" fmla="*/ 0 w 160"/>
              <a:gd name="T41" fmla="*/ 113 h 160"/>
              <a:gd name="T42" fmla="*/ 0 w 160"/>
              <a:gd name="T43" fmla="*/ 155 h 160"/>
              <a:gd name="T44" fmla="*/ 5 w 160"/>
              <a:gd name="T45" fmla="*/ 160 h 160"/>
              <a:gd name="T46" fmla="*/ 37 w 160"/>
              <a:gd name="T47" fmla="*/ 160 h 160"/>
              <a:gd name="T48" fmla="*/ 40 w 160"/>
              <a:gd name="T49" fmla="*/ 158 h 160"/>
              <a:gd name="T50" fmla="*/ 86 w 160"/>
              <a:gd name="T51" fmla="*/ 112 h 160"/>
              <a:gd name="T52" fmla="*/ 103 w 160"/>
              <a:gd name="T53" fmla="*/ 115 h 160"/>
              <a:gd name="T54" fmla="*/ 160 w 160"/>
              <a:gd name="T55" fmla="*/ 57 h 160"/>
              <a:gd name="T56" fmla="*/ 103 w 160"/>
              <a:gd name="T57" fmla="*/ 0 h 160"/>
              <a:gd name="T58" fmla="*/ 103 w 160"/>
              <a:gd name="T59" fmla="*/ 104 h 160"/>
              <a:gd name="T60" fmla="*/ 87 w 160"/>
              <a:gd name="T61" fmla="*/ 101 h 160"/>
              <a:gd name="T62" fmla="*/ 81 w 160"/>
              <a:gd name="T63" fmla="*/ 103 h 160"/>
              <a:gd name="T64" fmla="*/ 34 w 160"/>
              <a:gd name="T65" fmla="*/ 150 h 160"/>
              <a:gd name="T66" fmla="*/ 19 w 160"/>
              <a:gd name="T67" fmla="*/ 150 h 160"/>
              <a:gd name="T68" fmla="*/ 66 w 160"/>
              <a:gd name="T69" fmla="*/ 103 h 160"/>
              <a:gd name="T70" fmla="*/ 66 w 160"/>
              <a:gd name="T71" fmla="*/ 95 h 160"/>
              <a:gd name="T72" fmla="*/ 59 w 160"/>
              <a:gd name="T73" fmla="*/ 95 h 160"/>
              <a:gd name="T74" fmla="*/ 10 w 160"/>
              <a:gd name="T75" fmla="*/ 144 h 160"/>
              <a:gd name="T76" fmla="*/ 10 w 160"/>
              <a:gd name="T77" fmla="*/ 118 h 160"/>
              <a:gd name="T78" fmla="*/ 23 w 160"/>
              <a:gd name="T79" fmla="*/ 118 h 160"/>
              <a:gd name="T80" fmla="*/ 28 w 160"/>
              <a:gd name="T81" fmla="*/ 113 h 160"/>
              <a:gd name="T82" fmla="*/ 28 w 160"/>
              <a:gd name="T83" fmla="*/ 101 h 160"/>
              <a:gd name="T84" fmla="*/ 40 w 160"/>
              <a:gd name="T85" fmla="*/ 101 h 160"/>
              <a:gd name="T86" fmla="*/ 45 w 160"/>
              <a:gd name="T87" fmla="*/ 96 h 160"/>
              <a:gd name="T88" fmla="*/ 45 w 160"/>
              <a:gd name="T89" fmla="*/ 83 h 160"/>
              <a:gd name="T90" fmla="*/ 55 w 160"/>
              <a:gd name="T91" fmla="*/ 83 h 160"/>
              <a:gd name="T92" fmla="*/ 60 w 160"/>
              <a:gd name="T93" fmla="*/ 76 h 160"/>
              <a:gd name="T94" fmla="*/ 56 w 160"/>
              <a:gd name="T95" fmla="*/ 57 h 160"/>
              <a:gd name="T96" fmla="*/ 103 w 160"/>
              <a:gd name="T97" fmla="*/ 10 h 160"/>
              <a:gd name="T98" fmla="*/ 150 w 160"/>
              <a:gd name="T99" fmla="*/ 57 h 160"/>
              <a:gd name="T100" fmla="*/ 103 w 160"/>
              <a:gd name="T101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60">
                <a:moveTo>
                  <a:pt x="108" y="21"/>
                </a:moveTo>
                <a:cubicBezTo>
                  <a:pt x="96" y="21"/>
                  <a:pt x="87" y="30"/>
                  <a:pt x="87" y="42"/>
                </a:cubicBezTo>
                <a:cubicBezTo>
                  <a:pt x="87" y="53"/>
                  <a:pt x="96" y="63"/>
                  <a:pt x="108" y="63"/>
                </a:cubicBezTo>
                <a:cubicBezTo>
                  <a:pt x="119" y="63"/>
                  <a:pt x="129" y="53"/>
                  <a:pt x="129" y="42"/>
                </a:cubicBezTo>
                <a:cubicBezTo>
                  <a:pt x="129" y="30"/>
                  <a:pt x="119" y="21"/>
                  <a:pt x="108" y="21"/>
                </a:cubicBezTo>
                <a:close/>
                <a:moveTo>
                  <a:pt x="108" y="52"/>
                </a:moveTo>
                <a:cubicBezTo>
                  <a:pt x="102" y="52"/>
                  <a:pt x="97" y="47"/>
                  <a:pt x="97" y="42"/>
                </a:cubicBezTo>
                <a:cubicBezTo>
                  <a:pt x="97" y="36"/>
                  <a:pt x="102" y="31"/>
                  <a:pt x="108" y="31"/>
                </a:cubicBezTo>
                <a:cubicBezTo>
                  <a:pt x="114" y="31"/>
                  <a:pt x="118" y="36"/>
                  <a:pt x="118" y="42"/>
                </a:cubicBezTo>
                <a:cubicBezTo>
                  <a:pt x="118" y="47"/>
                  <a:pt x="114" y="52"/>
                  <a:pt x="108" y="52"/>
                </a:cubicBezTo>
                <a:close/>
                <a:moveTo>
                  <a:pt x="103" y="0"/>
                </a:moveTo>
                <a:cubicBezTo>
                  <a:pt x="71" y="0"/>
                  <a:pt x="45" y="26"/>
                  <a:pt x="45" y="57"/>
                </a:cubicBezTo>
                <a:cubicBezTo>
                  <a:pt x="45" y="63"/>
                  <a:pt x="46" y="68"/>
                  <a:pt x="47" y="73"/>
                </a:cubicBezTo>
                <a:cubicBezTo>
                  <a:pt x="40" y="73"/>
                  <a:pt x="40" y="73"/>
                  <a:pt x="40" y="73"/>
                </a:cubicBezTo>
                <a:cubicBezTo>
                  <a:pt x="37" y="73"/>
                  <a:pt x="35" y="75"/>
                  <a:pt x="35" y="78"/>
                </a:cubicBezTo>
                <a:cubicBezTo>
                  <a:pt x="35" y="90"/>
                  <a:pt x="35" y="90"/>
                  <a:pt x="35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0" y="90"/>
                  <a:pt x="17" y="93"/>
                  <a:pt x="17" y="96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5" y="108"/>
                  <a:pt x="5" y="108"/>
                  <a:pt x="5" y="108"/>
                </a:cubicBezTo>
                <a:cubicBezTo>
                  <a:pt x="2" y="108"/>
                  <a:pt x="0" y="110"/>
                  <a:pt x="0" y="113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37" y="160"/>
                  <a:pt x="37" y="160"/>
                  <a:pt x="37" y="160"/>
                </a:cubicBezTo>
                <a:cubicBezTo>
                  <a:pt x="38" y="160"/>
                  <a:pt x="39" y="159"/>
                  <a:pt x="40" y="158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92" y="114"/>
                  <a:pt x="97" y="115"/>
                  <a:pt x="103" y="115"/>
                </a:cubicBezTo>
                <a:cubicBezTo>
                  <a:pt x="134" y="115"/>
                  <a:pt x="160" y="89"/>
                  <a:pt x="160" y="57"/>
                </a:cubicBezTo>
                <a:cubicBezTo>
                  <a:pt x="160" y="26"/>
                  <a:pt x="134" y="0"/>
                  <a:pt x="103" y="0"/>
                </a:cubicBezTo>
                <a:close/>
                <a:moveTo>
                  <a:pt x="103" y="104"/>
                </a:moveTo>
                <a:cubicBezTo>
                  <a:pt x="97" y="104"/>
                  <a:pt x="92" y="103"/>
                  <a:pt x="87" y="101"/>
                </a:cubicBezTo>
                <a:cubicBezTo>
                  <a:pt x="85" y="101"/>
                  <a:pt x="83" y="101"/>
                  <a:pt x="81" y="103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19" y="150"/>
                  <a:pt x="19" y="150"/>
                  <a:pt x="19" y="150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8" y="101"/>
                  <a:pt x="68" y="97"/>
                  <a:pt x="66" y="95"/>
                </a:cubicBezTo>
                <a:cubicBezTo>
                  <a:pt x="64" y="93"/>
                  <a:pt x="61" y="93"/>
                  <a:pt x="59" y="95"/>
                </a:cubicBezTo>
                <a:cubicBezTo>
                  <a:pt x="10" y="144"/>
                  <a:pt x="10" y="144"/>
                  <a:pt x="10" y="144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5" y="118"/>
                  <a:pt x="28" y="116"/>
                  <a:pt x="28" y="113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3" y="101"/>
                  <a:pt x="45" y="99"/>
                  <a:pt x="45" y="96"/>
                </a:cubicBezTo>
                <a:cubicBezTo>
                  <a:pt x="45" y="83"/>
                  <a:pt x="45" y="83"/>
                  <a:pt x="45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9" y="83"/>
                  <a:pt x="61" y="80"/>
                  <a:pt x="60" y="76"/>
                </a:cubicBezTo>
                <a:cubicBezTo>
                  <a:pt x="57" y="70"/>
                  <a:pt x="56" y="64"/>
                  <a:pt x="56" y="57"/>
                </a:cubicBezTo>
                <a:cubicBezTo>
                  <a:pt x="56" y="32"/>
                  <a:pt x="77" y="10"/>
                  <a:pt x="103" y="10"/>
                </a:cubicBezTo>
                <a:cubicBezTo>
                  <a:pt x="129" y="10"/>
                  <a:pt x="150" y="32"/>
                  <a:pt x="150" y="57"/>
                </a:cubicBezTo>
                <a:cubicBezTo>
                  <a:pt x="150" y="83"/>
                  <a:pt x="129" y="104"/>
                  <a:pt x="103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40">
            <a:extLst>
              <a:ext uri="{FF2B5EF4-FFF2-40B4-BE49-F238E27FC236}">
                <a16:creationId xmlns:a16="http://schemas.microsoft.com/office/drawing/2014/main" id="{CA9CCC1C-C5BA-4814-A8A2-B319960EB174}"/>
              </a:ext>
            </a:extLst>
          </p:cNvPr>
          <p:cNvSpPr>
            <a:spLocks noEditPoints="1"/>
          </p:cNvSpPr>
          <p:nvPr/>
        </p:nvSpPr>
        <p:spPr bwMode="auto">
          <a:xfrm>
            <a:off x="2757512" y="4324414"/>
            <a:ext cx="397750" cy="408340"/>
          </a:xfrm>
          <a:custGeom>
            <a:avLst/>
            <a:gdLst>
              <a:gd name="T0" fmla="*/ 73 w 157"/>
              <a:gd name="T1" fmla="*/ 90 h 160"/>
              <a:gd name="T2" fmla="*/ 83 w 157"/>
              <a:gd name="T3" fmla="*/ 96 h 160"/>
              <a:gd name="T4" fmla="*/ 78 w 157"/>
              <a:gd name="T5" fmla="*/ 59 h 160"/>
              <a:gd name="T6" fmla="*/ 78 w 157"/>
              <a:gd name="T7" fmla="*/ 70 h 160"/>
              <a:gd name="T8" fmla="*/ 125 w 157"/>
              <a:gd name="T9" fmla="*/ 96 h 160"/>
              <a:gd name="T10" fmla="*/ 146 w 157"/>
              <a:gd name="T11" fmla="*/ 81 h 160"/>
              <a:gd name="T12" fmla="*/ 115 w 157"/>
              <a:gd name="T13" fmla="*/ 59 h 160"/>
              <a:gd name="T14" fmla="*/ 141 w 157"/>
              <a:gd name="T15" fmla="*/ 38 h 160"/>
              <a:gd name="T16" fmla="*/ 126 w 157"/>
              <a:gd name="T17" fmla="*/ 17 h 160"/>
              <a:gd name="T18" fmla="*/ 104 w 157"/>
              <a:gd name="T19" fmla="*/ 38 h 160"/>
              <a:gd name="T20" fmla="*/ 94 w 157"/>
              <a:gd name="T21" fmla="*/ 16 h 160"/>
              <a:gd name="T22" fmla="*/ 73 w 157"/>
              <a:gd name="T23" fmla="*/ 30 h 160"/>
              <a:gd name="T24" fmla="*/ 52 w 157"/>
              <a:gd name="T25" fmla="*/ 23 h 160"/>
              <a:gd name="T26" fmla="*/ 16 w 157"/>
              <a:gd name="T27" fmla="*/ 7 h 160"/>
              <a:gd name="T28" fmla="*/ 30 w 157"/>
              <a:gd name="T29" fmla="*/ 28 h 160"/>
              <a:gd name="T30" fmla="*/ 21 w 157"/>
              <a:gd name="T31" fmla="*/ 90 h 160"/>
              <a:gd name="T32" fmla="*/ 16 w 157"/>
              <a:gd name="T33" fmla="*/ 49 h 160"/>
              <a:gd name="T34" fmla="*/ 10 w 157"/>
              <a:gd name="T35" fmla="*/ 96 h 160"/>
              <a:gd name="T36" fmla="*/ 42 w 157"/>
              <a:gd name="T37" fmla="*/ 132 h 160"/>
              <a:gd name="T38" fmla="*/ 0 w 157"/>
              <a:gd name="T39" fmla="*/ 137 h 160"/>
              <a:gd name="T40" fmla="*/ 47 w 157"/>
              <a:gd name="T41" fmla="*/ 143 h 160"/>
              <a:gd name="T42" fmla="*/ 73 w 157"/>
              <a:gd name="T43" fmla="*/ 122 h 160"/>
              <a:gd name="T44" fmla="*/ 78 w 157"/>
              <a:gd name="T45" fmla="*/ 160 h 160"/>
              <a:gd name="T46" fmla="*/ 83 w 157"/>
              <a:gd name="T47" fmla="*/ 122 h 160"/>
              <a:gd name="T48" fmla="*/ 110 w 157"/>
              <a:gd name="T49" fmla="*/ 143 h 160"/>
              <a:gd name="T50" fmla="*/ 157 w 157"/>
              <a:gd name="T51" fmla="*/ 137 h 160"/>
              <a:gd name="T52" fmla="*/ 115 w 157"/>
              <a:gd name="T53" fmla="*/ 132 h 160"/>
              <a:gd name="T54" fmla="*/ 136 w 157"/>
              <a:gd name="T55" fmla="*/ 81 h 160"/>
              <a:gd name="T56" fmla="*/ 146 w 157"/>
              <a:gd name="T57" fmla="*/ 23 h 160"/>
              <a:gd name="T58" fmla="*/ 141 w 157"/>
              <a:gd name="T59" fmla="*/ 17 h 160"/>
              <a:gd name="T60" fmla="*/ 16 w 157"/>
              <a:gd name="T61" fmla="*/ 17 h 160"/>
              <a:gd name="T62" fmla="*/ 16 w 157"/>
              <a:gd name="T63" fmla="*/ 70 h 160"/>
              <a:gd name="T64" fmla="*/ 21 w 157"/>
              <a:gd name="T65" fmla="*/ 64 h 160"/>
              <a:gd name="T66" fmla="*/ 10 w 157"/>
              <a:gd name="T67" fmla="*/ 137 h 160"/>
              <a:gd name="T68" fmla="*/ 16 w 157"/>
              <a:gd name="T69" fmla="*/ 143 h 160"/>
              <a:gd name="T70" fmla="*/ 78 w 157"/>
              <a:gd name="T71" fmla="*/ 21 h 160"/>
              <a:gd name="T72" fmla="*/ 78 w 157"/>
              <a:gd name="T73" fmla="*/ 150 h 160"/>
              <a:gd name="T74" fmla="*/ 83 w 157"/>
              <a:gd name="T75" fmla="*/ 144 h 160"/>
              <a:gd name="T76" fmla="*/ 52 w 157"/>
              <a:gd name="T77" fmla="*/ 111 h 160"/>
              <a:gd name="T78" fmla="*/ 104 w 157"/>
              <a:gd name="T79" fmla="*/ 111 h 160"/>
              <a:gd name="T80" fmla="*/ 141 w 157"/>
              <a:gd name="T81" fmla="*/ 143 h 160"/>
              <a:gd name="T82" fmla="*/ 141 w 157"/>
              <a:gd name="T83" fmla="*/ 90 h 160"/>
              <a:gd name="T84" fmla="*/ 136 w 157"/>
              <a:gd name="T85" fmla="*/ 9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7" h="160">
                <a:moveTo>
                  <a:pt x="78" y="59"/>
                </a:moveTo>
                <a:cubicBezTo>
                  <a:pt x="70" y="59"/>
                  <a:pt x="63" y="66"/>
                  <a:pt x="63" y="75"/>
                </a:cubicBezTo>
                <a:cubicBezTo>
                  <a:pt x="63" y="82"/>
                  <a:pt x="67" y="87"/>
                  <a:pt x="73" y="90"/>
                </a:cubicBezTo>
                <a:cubicBezTo>
                  <a:pt x="73" y="96"/>
                  <a:pt x="73" y="96"/>
                  <a:pt x="73" y="96"/>
                </a:cubicBezTo>
                <a:cubicBezTo>
                  <a:pt x="73" y="99"/>
                  <a:pt x="75" y="101"/>
                  <a:pt x="78" y="101"/>
                </a:cubicBezTo>
                <a:cubicBezTo>
                  <a:pt x="81" y="101"/>
                  <a:pt x="83" y="99"/>
                  <a:pt x="83" y="96"/>
                </a:cubicBezTo>
                <a:cubicBezTo>
                  <a:pt x="83" y="90"/>
                  <a:pt x="83" y="90"/>
                  <a:pt x="83" y="90"/>
                </a:cubicBezTo>
                <a:cubicBezTo>
                  <a:pt x="90" y="87"/>
                  <a:pt x="94" y="82"/>
                  <a:pt x="94" y="75"/>
                </a:cubicBezTo>
                <a:cubicBezTo>
                  <a:pt x="94" y="66"/>
                  <a:pt x="87" y="59"/>
                  <a:pt x="78" y="59"/>
                </a:cubicBezTo>
                <a:close/>
                <a:moveTo>
                  <a:pt x="78" y="80"/>
                </a:moveTo>
                <a:cubicBezTo>
                  <a:pt x="75" y="80"/>
                  <a:pt x="73" y="78"/>
                  <a:pt x="73" y="75"/>
                </a:cubicBezTo>
                <a:cubicBezTo>
                  <a:pt x="73" y="72"/>
                  <a:pt x="75" y="70"/>
                  <a:pt x="78" y="70"/>
                </a:cubicBezTo>
                <a:cubicBezTo>
                  <a:pt x="81" y="70"/>
                  <a:pt x="83" y="72"/>
                  <a:pt x="83" y="75"/>
                </a:cubicBezTo>
                <a:cubicBezTo>
                  <a:pt x="83" y="78"/>
                  <a:pt x="81" y="80"/>
                  <a:pt x="78" y="80"/>
                </a:cubicBezTo>
                <a:close/>
                <a:moveTo>
                  <a:pt x="125" y="96"/>
                </a:moveTo>
                <a:cubicBezTo>
                  <a:pt x="125" y="104"/>
                  <a:pt x="132" y="111"/>
                  <a:pt x="141" y="111"/>
                </a:cubicBezTo>
                <a:cubicBezTo>
                  <a:pt x="150" y="111"/>
                  <a:pt x="157" y="104"/>
                  <a:pt x="157" y="96"/>
                </a:cubicBezTo>
                <a:cubicBezTo>
                  <a:pt x="157" y="89"/>
                  <a:pt x="152" y="83"/>
                  <a:pt x="146" y="81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1"/>
                  <a:pt x="144" y="59"/>
                  <a:pt x="141" y="59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5" y="56"/>
                  <a:pt x="115" y="31"/>
                  <a:pt x="115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8" y="34"/>
                  <a:pt x="134" y="38"/>
                  <a:pt x="141" y="38"/>
                </a:cubicBezTo>
                <a:cubicBezTo>
                  <a:pt x="150" y="38"/>
                  <a:pt x="157" y="31"/>
                  <a:pt x="157" y="23"/>
                </a:cubicBezTo>
                <a:cubicBezTo>
                  <a:pt x="157" y="14"/>
                  <a:pt x="150" y="7"/>
                  <a:pt x="141" y="7"/>
                </a:cubicBezTo>
                <a:cubicBezTo>
                  <a:pt x="134" y="7"/>
                  <a:pt x="128" y="11"/>
                  <a:pt x="126" y="17"/>
                </a:cubicBezTo>
                <a:cubicBezTo>
                  <a:pt x="110" y="17"/>
                  <a:pt x="110" y="17"/>
                  <a:pt x="110" y="17"/>
                </a:cubicBezTo>
                <a:cubicBezTo>
                  <a:pt x="107" y="17"/>
                  <a:pt x="104" y="20"/>
                  <a:pt x="104" y="23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83" y="38"/>
                  <a:pt x="83" y="38"/>
                  <a:pt x="83" y="38"/>
                </a:cubicBezTo>
                <a:cubicBezTo>
                  <a:pt x="83" y="30"/>
                  <a:pt x="83" y="30"/>
                  <a:pt x="83" y="30"/>
                </a:cubicBezTo>
                <a:cubicBezTo>
                  <a:pt x="90" y="28"/>
                  <a:pt x="94" y="22"/>
                  <a:pt x="94" y="16"/>
                </a:cubicBezTo>
                <a:cubicBezTo>
                  <a:pt x="94" y="7"/>
                  <a:pt x="87" y="0"/>
                  <a:pt x="78" y="0"/>
                </a:cubicBezTo>
                <a:cubicBezTo>
                  <a:pt x="70" y="0"/>
                  <a:pt x="63" y="7"/>
                  <a:pt x="63" y="16"/>
                </a:cubicBezTo>
                <a:cubicBezTo>
                  <a:pt x="63" y="22"/>
                  <a:pt x="67" y="28"/>
                  <a:pt x="73" y="30"/>
                </a:cubicBezTo>
                <a:cubicBezTo>
                  <a:pt x="73" y="38"/>
                  <a:pt x="73" y="38"/>
                  <a:pt x="73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0"/>
                  <a:pt x="50" y="17"/>
                  <a:pt x="47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28" y="11"/>
                  <a:pt x="22" y="7"/>
                  <a:pt x="16" y="7"/>
                </a:cubicBezTo>
                <a:cubicBezTo>
                  <a:pt x="7" y="7"/>
                  <a:pt x="0" y="14"/>
                  <a:pt x="0" y="23"/>
                </a:cubicBezTo>
                <a:cubicBezTo>
                  <a:pt x="0" y="31"/>
                  <a:pt x="7" y="38"/>
                  <a:pt x="16" y="38"/>
                </a:cubicBezTo>
                <a:cubicBezTo>
                  <a:pt x="22" y="38"/>
                  <a:pt x="28" y="34"/>
                  <a:pt x="30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2" y="29"/>
                  <a:pt x="42" y="90"/>
                  <a:pt x="4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79"/>
                  <a:pt x="21" y="79"/>
                  <a:pt x="21" y="79"/>
                </a:cubicBezTo>
                <a:cubicBezTo>
                  <a:pt x="27" y="77"/>
                  <a:pt x="31" y="71"/>
                  <a:pt x="31" y="64"/>
                </a:cubicBezTo>
                <a:cubicBezTo>
                  <a:pt x="31" y="56"/>
                  <a:pt x="24" y="49"/>
                  <a:pt x="16" y="49"/>
                </a:cubicBezTo>
                <a:cubicBezTo>
                  <a:pt x="7" y="49"/>
                  <a:pt x="0" y="56"/>
                  <a:pt x="0" y="64"/>
                </a:cubicBezTo>
                <a:cubicBezTo>
                  <a:pt x="0" y="71"/>
                  <a:pt x="4" y="77"/>
                  <a:pt x="10" y="79"/>
                </a:cubicBezTo>
                <a:cubicBezTo>
                  <a:pt x="10" y="96"/>
                  <a:pt x="10" y="96"/>
                  <a:pt x="10" y="96"/>
                </a:cubicBezTo>
                <a:cubicBezTo>
                  <a:pt x="10" y="99"/>
                  <a:pt x="13" y="101"/>
                  <a:pt x="16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4"/>
                  <a:pt x="42" y="129"/>
                  <a:pt x="42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8" y="126"/>
                  <a:pt x="22" y="122"/>
                  <a:pt x="16" y="122"/>
                </a:cubicBezTo>
                <a:cubicBezTo>
                  <a:pt x="7" y="122"/>
                  <a:pt x="0" y="129"/>
                  <a:pt x="0" y="137"/>
                </a:cubicBezTo>
                <a:cubicBezTo>
                  <a:pt x="0" y="146"/>
                  <a:pt x="7" y="153"/>
                  <a:pt x="16" y="153"/>
                </a:cubicBezTo>
                <a:cubicBezTo>
                  <a:pt x="22" y="153"/>
                  <a:pt x="28" y="149"/>
                  <a:pt x="30" y="143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50" y="143"/>
                  <a:pt x="52" y="140"/>
                  <a:pt x="52" y="137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67" y="132"/>
                  <a:pt x="63" y="138"/>
                  <a:pt x="63" y="144"/>
                </a:cubicBezTo>
                <a:cubicBezTo>
                  <a:pt x="63" y="153"/>
                  <a:pt x="70" y="160"/>
                  <a:pt x="78" y="160"/>
                </a:cubicBezTo>
                <a:cubicBezTo>
                  <a:pt x="87" y="160"/>
                  <a:pt x="94" y="153"/>
                  <a:pt x="94" y="144"/>
                </a:cubicBezTo>
                <a:cubicBezTo>
                  <a:pt x="94" y="138"/>
                  <a:pt x="90" y="132"/>
                  <a:pt x="83" y="130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104" y="137"/>
                  <a:pt x="104" y="137"/>
                  <a:pt x="104" y="137"/>
                </a:cubicBezTo>
                <a:cubicBezTo>
                  <a:pt x="104" y="140"/>
                  <a:pt x="107" y="143"/>
                  <a:pt x="110" y="143"/>
                </a:cubicBezTo>
                <a:cubicBezTo>
                  <a:pt x="126" y="143"/>
                  <a:pt x="126" y="143"/>
                  <a:pt x="126" y="143"/>
                </a:cubicBezTo>
                <a:cubicBezTo>
                  <a:pt x="128" y="149"/>
                  <a:pt x="134" y="153"/>
                  <a:pt x="141" y="153"/>
                </a:cubicBezTo>
                <a:cubicBezTo>
                  <a:pt x="150" y="153"/>
                  <a:pt x="157" y="146"/>
                  <a:pt x="157" y="137"/>
                </a:cubicBezTo>
                <a:cubicBezTo>
                  <a:pt x="157" y="129"/>
                  <a:pt x="150" y="122"/>
                  <a:pt x="141" y="122"/>
                </a:cubicBezTo>
                <a:cubicBezTo>
                  <a:pt x="134" y="122"/>
                  <a:pt x="128" y="126"/>
                  <a:pt x="12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31"/>
                  <a:pt x="115" y="70"/>
                  <a:pt x="115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81"/>
                  <a:pt x="136" y="81"/>
                  <a:pt x="136" y="81"/>
                </a:cubicBezTo>
                <a:cubicBezTo>
                  <a:pt x="130" y="83"/>
                  <a:pt x="125" y="89"/>
                  <a:pt x="125" y="96"/>
                </a:cubicBezTo>
                <a:close/>
                <a:moveTo>
                  <a:pt x="141" y="17"/>
                </a:moveTo>
                <a:cubicBezTo>
                  <a:pt x="144" y="17"/>
                  <a:pt x="146" y="20"/>
                  <a:pt x="146" y="23"/>
                </a:cubicBezTo>
                <a:cubicBezTo>
                  <a:pt x="146" y="25"/>
                  <a:pt x="144" y="28"/>
                  <a:pt x="141" y="28"/>
                </a:cubicBezTo>
                <a:cubicBezTo>
                  <a:pt x="138" y="28"/>
                  <a:pt x="136" y="25"/>
                  <a:pt x="136" y="23"/>
                </a:cubicBezTo>
                <a:cubicBezTo>
                  <a:pt x="136" y="20"/>
                  <a:pt x="138" y="17"/>
                  <a:pt x="141" y="17"/>
                </a:cubicBezTo>
                <a:close/>
                <a:moveTo>
                  <a:pt x="16" y="28"/>
                </a:moveTo>
                <a:cubicBezTo>
                  <a:pt x="13" y="28"/>
                  <a:pt x="10" y="25"/>
                  <a:pt x="10" y="23"/>
                </a:cubicBezTo>
                <a:cubicBezTo>
                  <a:pt x="10" y="20"/>
                  <a:pt x="13" y="17"/>
                  <a:pt x="16" y="17"/>
                </a:cubicBezTo>
                <a:cubicBezTo>
                  <a:pt x="19" y="17"/>
                  <a:pt x="21" y="20"/>
                  <a:pt x="21" y="23"/>
                </a:cubicBezTo>
                <a:cubicBezTo>
                  <a:pt x="21" y="25"/>
                  <a:pt x="19" y="28"/>
                  <a:pt x="16" y="28"/>
                </a:cubicBezTo>
                <a:close/>
                <a:moveTo>
                  <a:pt x="16" y="70"/>
                </a:moveTo>
                <a:cubicBezTo>
                  <a:pt x="13" y="70"/>
                  <a:pt x="10" y="67"/>
                  <a:pt x="10" y="64"/>
                </a:cubicBezTo>
                <a:cubicBezTo>
                  <a:pt x="10" y="61"/>
                  <a:pt x="13" y="59"/>
                  <a:pt x="16" y="59"/>
                </a:cubicBezTo>
                <a:cubicBezTo>
                  <a:pt x="19" y="59"/>
                  <a:pt x="21" y="61"/>
                  <a:pt x="21" y="64"/>
                </a:cubicBezTo>
                <a:cubicBezTo>
                  <a:pt x="21" y="67"/>
                  <a:pt x="19" y="70"/>
                  <a:pt x="16" y="70"/>
                </a:cubicBezTo>
                <a:close/>
                <a:moveTo>
                  <a:pt x="16" y="143"/>
                </a:moveTo>
                <a:cubicBezTo>
                  <a:pt x="13" y="143"/>
                  <a:pt x="10" y="140"/>
                  <a:pt x="10" y="137"/>
                </a:cubicBezTo>
                <a:cubicBezTo>
                  <a:pt x="10" y="135"/>
                  <a:pt x="13" y="132"/>
                  <a:pt x="16" y="132"/>
                </a:cubicBezTo>
                <a:cubicBezTo>
                  <a:pt x="19" y="132"/>
                  <a:pt x="21" y="135"/>
                  <a:pt x="21" y="137"/>
                </a:cubicBezTo>
                <a:cubicBezTo>
                  <a:pt x="21" y="140"/>
                  <a:pt x="19" y="143"/>
                  <a:pt x="16" y="143"/>
                </a:cubicBezTo>
                <a:close/>
                <a:moveTo>
                  <a:pt x="78" y="10"/>
                </a:moveTo>
                <a:cubicBezTo>
                  <a:pt x="81" y="10"/>
                  <a:pt x="83" y="13"/>
                  <a:pt x="83" y="16"/>
                </a:cubicBezTo>
                <a:cubicBezTo>
                  <a:pt x="83" y="19"/>
                  <a:pt x="81" y="21"/>
                  <a:pt x="78" y="21"/>
                </a:cubicBezTo>
                <a:cubicBezTo>
                  <a:pt x="75" y="21"/>
                  <a:pt x="73" y="19"/>
                  <a:pt x="73" y="16"/>
                </a:cubicBezTo>
                <a:cubicBezTo>
                  <a:pt x="73" y="13"/>
                  <a:pt x="75" y="10"/>
                  <a:pt x="78" y="10"/>
                </a:cubicBezTo>
                <a:close/>
                <a:moveTo>
                  <a:pt x="78" y="150"/>
                </a:moveTo>
                <a:cubicBezTo>
                  <a:pt x="75" y="150"/>
                  <a:pt x="73" y="147"/>
                  <a:pt x="73" y="144"/>
                </a:cubicBezTo>
                <a:cubicBezTo>
                  <a:pt x="73" y="141"/>
                  <a:pt x="75" y="139"/>
                  <a:pt x="78" y="139"/>
                </a:cubicBezTo>
                <a:cubicBezTo>
                  <a:pt x="81" y="139"/>
                  <a:pt x="83" y="141"/>
                  <a:pt x="83" y="144"/>
                </a:cubicBezTo>
                <a:cubicBezTo>
                  <a:pt x="83" y="147"/>
                  <a:pt x="81" y="150"/>
                  <a:pt x="78" y="150"/>
                </a:cubicBezTo>
                <a:close/>
                <a:moveTo>
                  <a:pt x="104" y="111"/>
                </a:moveTo>
                <a:cubicBezTo>
                  <a:pt x="52" y="111"/>
                  <a:pt x="52" y="111"/>
                  <a:pt x="52" y="111"/>
                </a:cubicBezTo>
                <a:cubicBezTo>
                  <a:pt x="52" y="49"/>
                  <a:pt x="52" y="49"/>
                  <a:pt x="52" y="49"/>
                </a:cubicBezTo>
                <a:cubicBezTo>
                  <a:pt x="104" y="49"/>
                  <a:pt x="104" y="49"/>
                  <a:pt x="104" y="49"/>
                </a:cubicBezTo>
                <a:cubicBezTo>
                  <a:pt x="104" y="111"/>
                  <a:pt x="104" y="111"/>
                  <a:pt x="104" y="111"/>
                </a:cubicBezTo>
                <a:close/>
                <a:moveTo>
                  <a:pt x="141" y="132"/>
                </a:moveTo>
                <a:cubicBezTo>
                  <a:pt x="144" y="132"/>
                  <a:pt x="146" y="135"/>
                  <a:pt x="146" y="137"/>
                </a:cubicBezTo>
                <a:cubicBezTo>
                  <a:pt x="146" y="140"/>
                  <a:pt x="144" y="143"/>
                  <a:pt x="141" y="143"/>
                </a:cubicBezTo>
                <a:cubicBezTo>
                  <a:pt x="138" y="143"/>
                  <a:pt x="136" y="140"/>
                  <a:pt x="136" y="137"/>
                </a:cubicBezTo>
                <a:cubicBezTo>
                  <a:pt x="136" y="135"/>
                  <a:pt x="138" y="132"/>
                  <a:pt x="141" y="132"/>
                </a:cubicBezTo>
                <a:close/>
                <a:moveTo>
                  <a:pt x="141" y="90"/>
                </a:moveTo>
                <a:cubicBezTo>
                  <a:pt x="144" y="90"/>
                  <a:pt x="146" y="93"/>
                  <a:pt x="146" y="96"/>
                </a:cubicBezTo>
                <a:cubicBezTo>
                  <a:pt x="146" y="99"/>
                  <a:pt x="144" y="101"/>
                  <a:pt x="141" y="101"/>
                </a:cubicBezTo>
                <a:cubicBezTo>
                  <a:pt x="138" y="101"/>
                  <a:pt x="136" y="99"/>
                  <a:pt x="136" y="96"/>
                </a:cubicBezTo>
                <a:cubicBezTo>
                  <a:pt x="136" y="93"/>
                  <a:pt x="138" y="90"/>
                  <a:pt x="141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41">
            <a:extLst>
              <a:ext uri="{FF2B5EF4-FFF2-40B4-BE49-F238E27FC236}">
                <a16:creationId xmlns:a16="http://schemas.microsoft.com/office/drawing/2014/main" id="{F348F4A3-D5E2-42F2-AD30-6D1053F1B12E}"/>
              </a:ext>
            </a:extLst>
          </p:cNvPr>
          <p:cNvSpPr>
            <a:spLocks noEditPoints="1"/>
          </p:cNvSpPr>
          <p:nvPr/>
        </p:nvSpPr>
        <p:spPr bwMode="auto">
          <a:xfrm>
            <a:off x="2781828" y="5322226"/>
            <a:ext cx="343618" cy="410694"/>
          </a:xfrm>
          <a:custGeom>
            <a:avLst/>
            <a:gdLst>
              <a:gd name="T0" fmla="*/ 128 w 136"/>
              <a:gd name="T1" fmla="*/ 2 h 161"/>
              <a:gd name="T2" fmla="*/ 71 w 136"/>
              <a:gd name="T3" fmla="*/ 2 h 161"/>
              <a:gd name="T4" fmla="*/ 65 w 136"/>
              <a:gd name="T5" fmla="*/ 2 h 161"/>
              <a:gd name="T6" fmla="*/ 8 w 136"/>
              <a:gd name="T7" fmla="*/ 2 h 161"/>
              <a:gd name="T8" fmla="*/ 0 w 136"/>
              <a:gd name="T9" fmla="*/ 6 h 161"/>
              <a:gd name="T10" fmla="*/ 0 w 136"/>
              <a:gd name="T11" fmla="*/ 82 h 161"/>
              <a:gd name="T12" fmla="*/ 19 w 136"/>
              <a:gd name="T13" fmla="*/ 134 h 161"/>
              <a:gd name="T14" fmla="*/ 67 w 136"/>
              <a:gd name="T15" fmla="*/ 161 h 161"/>
              <a:gd name="T16" fmla="*/ 68 w 136"/>
              <a:gd name="T17" fmla="*/ 161 h 161"/>
              <a:gd name="T18" fmla="*/ 69 w 136"/>
              <a:gd name="T19" fmla="*/ 161 h 161"/>
              <a:gd name="T20" fmla="*/ 117 w 136"/>
              <a:gd name="T21" fmla="*/ 134 h 161"/>
              <a:gd name="T22" fmla="*/ 136 w 136"/>
              <a:gd name="T23" fmla="*/ 82 h 161"/>
              <a:gd name="T24" fmla="*/ 136 w 136"/>
              <a:gd name="T25" fmla="*/ 6 h 161"/>
              <a:gd name="T26" fmla="*/ 128 w 136"/>
              <a:gd name="T27" fmla="*/ 2 h 161"/>
              <a:gd name="T28" fmla="*/ 125 w 136"/>
              <a:gd name="T29" fmla="*/ 82 h 161"/>
              <a:gd name="T30" fmla="*/ 68 w 136"/>
              <a:gd name="T31" fmla="*/ 150 h 161"/>
              <a:gd name="T32" fmla="*/ 10 w 136"/>
              <a:gd name="T33" fmla="*/ 82 h 161"/>
              <a:gd name="T34" fmla="*/ 10 w 136"/>
              <a:gd name="T35" fmla="*/ 15 h 161"/>
              <a:gd name="T36" fmla="*/ 68 w 136"/>
              <a:gd name="T37" fmla="*/ 12 h 161"/>
              <a:gd name="T38" fmla="*/ 125 w 136"/>
              <a:gd name="T39" fmla="*/ 15 h 161"/>
              <a:gd name="T40" fmla="*/ 125 w 136"/>
              <a:gd name="T41" fmla="*/ 82 h 161"/>
              <a:gd name="T42" fmla="*/ 108 w 136"/>
              <a:gd name="T43" fmla="*/ 31 h 161"/>
              <a:gd name="T44" fmla="*/ 71 w 136"/>
              <a:gd name="T45" fmla="*/ 26 h 161"/>
              <a:gd name="T46" fmla="*/ 65 w 136"/>
              <a:gd name="T47" fmla="*/ 26 h 161"/>
              <a:gd name="T48" fmla="*/ 28 w 136"/>
              <a:gd name="T49" fmla="*/ 31 h 161"/>
              <a:gd name="T50" fmla="*/ 21 w 136"/>
              <a:gd name="T51" fmla="*/ 36 h 161"/>
              <a:gd name="T52" fmla="*/ 21 w 136"/>
              <a:gd name="T53" fmla="*/ 82 h 161"/>
              <a:gd name="T54" fmla="*/ 67 w 136"/>
              <a:gd name="T55" fmla="*/ 140 h 161"/>
              <a:gd name="T56" fmla="*/ 68 w 136"/>
              <a:gd name="T57" fmla="*/ 140 h 161"/>
              <a:gd name="T58" fmla="*/ 69 w 136"/>
              <a:gd name="T59" fmla="*/ 140 h 161"/>
              <a:gd name="T60" fmla="*/ 115 w 136"/>
              <a:gd name="T61" fmla="*/ 82 h 161"/>
              <a:gd name="T62" fmla="*/ 115 w 136"/>
              <a:gd name="T63" fmla="*/ 36 h 161"/>
              <a:gd name="T64" fmla="*/ 108 w 136"/>
              <a:gd name="T65" fmla="*/ 31 h 161"/>
              <a:gd name="T66" fmla="*/ 68 w 136"/>
              <a:gd name="T67" fmla="*/ 129 h 161"/>
              <a:gd name="T68" fmla="*/ 31 w 136"/>
              <a:gd name="T69" fmla="*/ 82 h 161"/>
              <a:gd name="T70" fmla="*/ 31 w 136"/>
              <a:gd name="T71" fmla="*/ 43 h 161"/>
              <a:gd name="T72" fmla="*/ 68 w 136"/>
              <a:gd name="T73" fmla="*/ 36 h 161"/>
              <a:gd name="T74" fmla="*/ 95 w 136"/>
              <a:gd name="T75" fmla="*/ 44 h 161"/>
              <a:gd name="T76" fmla="*/ 104 w 136"/>
              <a:gd name="T77" fmla="*/ 43 h 161"/>
              <a:gd name="T78" fmla="*/ 104 w 136"/>
              <a:gd name="T79" fmla="*/ 82 h 161"/>
              <a:gd name="T80" fmla="*/ 104 w 136"/>
              <a:gd name="T81" fmla="*/ 82 h 161"/>
              <a:gd name="T82" fmla="*/ 68 w 136"/>
              <a:gd name="T83" fmla="*/ 129 h 161"/>
              <a:gd name="T84" fmla="*/ 68 w 136"/>
              <a:gd name="T85" fmla="*/ 57 h 161"/>
              <a:gd name="T86" fmla="*/ 52 w 136"/>
              <a:gd name="T87" fmla="*/ 72 h 161"/>
              <a:gd name="T88" fmla="*/ 63 w 136"/>
              <a:gd name="T89" fmla="*/ 87 h 161"/>
              <a:gd name="T90" fmla="*/ 63 w 136"/>
              <a:gd name="T91" fmla="*/ 104 h 161"/>
              <a:gd name="T92" fmla="*/ 68 w 136"/>
              <a:gd name="T93" fmla="*/ 109 h 161"/>
              <a:gd name="T94" fmla="*/ 73 w 136"/>
              <a:gd name="T95" fmla="*/ 104 h 161"/>
              <a:gd name="T96" fmla="*/ 73 w 136"/>
              <a:gd name="T97" fmla="*/ 87 h 161"/>
              <a:gd name="T98" fmla="*/ 83 w 136"/>
              <a:gd name="T99" fmla="*/ 72 h 161"/>
              <a:gd name="T100" fmla="*/ 68 w 136"/>
              <a:gd name="T101" fmla="*/ 57 h 161"/>
              <a:gd name="T102" fmla="*/ 68 w 136"/>
              <a:gd name="T103" fmla="*/ 78 h 161"/>
              <a:gd name="T104" fmla="*/ 63 w 136"/>
              <a:gd name="T105" fmla="*/ 72 h 161"/>
              <a:gd name="T106" fmla="*/ 68 w 136"/>
              <a:gd name="T107" fmla="*/ 67 h 161"/>
              <a:gd name="T108" fmla="*/ 73 w 136"/>
              <a:gd name="T109" fmla="*/ 72 h 161"/>
              <a:gd name="T110" fmla="*/ 68 w 136"/>
              <a:gd name="T111" fmla="*/ 7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61">
                <a:moveTo>
                  <a:pt x="128" y="2"/>
                </a:moveTo>
                <a:cubicBezTo>
                  <a:pt x="110" y="13"/>
                  <a:pt x="88" y="13"/>
                  <a:pt x="71" y="2"/>
                </a:cubicBezTo>
                <a:cubicBezTo>
                  <a:pt x="69" y="1"/>
                  <a:pt x="67" y="1"/>
                  <a:pt x="65" y="2"/>
                </a:cubicBezTo>
                <a:cubicBezTo>
                  <a:pt x="48" y="13"/>
                  <a:pt x="25" y="13"/>
                  <a:pt x="8" y="2"/>
                </a:cubicBezTo>
                <a:cubicBezTo>
                  <a:pt x="5" y="0"/>
                  <a:pt x="0" y="2"/>
                  <a:pt x="0" y="6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101"/>
                  <a:pt x="7" y="119"/>
                  <a:pt x="19" y="134"/>
                </a:cubicBezTo>
                <a:cubicBezTo>
                  <a:pt x="31" y="148"/>
                  <a:pt x="48" y="158"/>
                  <a:pt x="67" y="161"/>
                </a:cubicBezTo>
                <a:cubicBezTo>
                  <a:pt x="67" y="161"/>
                  <a:pt x="68" y="161"/>
                  <a:pt x="68" y="161"/>
                </a:cubicBezTo>
                <a:cubicBezTo>
                  <a:pt x="68" y="161"/>
                  <a:pt x="68" y="161"/>
                  <a:pt x="69" y="161"/>
                </a:cubicBezTo>
                <a:cubicBezTo>
                  <a:pt x="87" y="158"/>
                  <a:pt x="104" y="148"/>
                  <a:pt x="117" y="134"/>
                </a:cubicBezTo>
                <a:cubicBezTo>
                  <a:pt x="129" y="119"/>
                  <a:pt x="136" y="101"/>
                  <a:pt x="136" y="82"/>
                </a:cubicBezTo>
                <a:cubicBezTo>
                  <a:pt x="136" y="6"/>
                  <a:pt x="136" y="6"/>
                  <a:pt x="136" y="6"/>
                </a:cubicBezTo>
                <a:cubicBezTo>
                  <a:pt x="136" y="2"/>
                  <a:pt x="131" y="0"/>
                  <a:pt x="128" y="2"/>
                </a:cubicBezTo>
                <a:close/>
                <a:moveTo>
                  <a:pt x="125" y="82"/>
                </a:moveTo>
                <a:cubicBezTo>
                  <a:pt x="125" y="116"/>
                  <a:pt x="101" y="145"/>
                  <a:pt x="68" y="150"/>
                </a:cubicBezTo>
                <a:cubicBezTo>
                  <a:pt x="35" y="145"/>
                  <a:pt x="10" y="116"/>
                  <a:pt x="10" y="82"/>
                </a:cubicBezTo>
                <a:cubicBezTo>
                  <a:pt x="10" y="15"/>
                  <a:pt x="10" y="15"/>
                  <a:pt x="10" y="15"/>
                </a:cubicBezTo>
                <a:cubicBezTo>
                  <a:pt x="29" y="24"/>
                  <a:pt x="50" y="23"/>
                  <a:pt x="68" y="12"/>
                </a:cubicBezTo>
                <a:cubicBezTo>
                  <a:pt x="85" y="23"/>
                  <a:pt x="107" y="24"/>
                  <a:pt x="125" y="15"/>
                </a:cubicBezTo>
                <a:cubicBezTo>
                  <a:pt x="125" y="82"/>
                  <a:pt x="125" y="82"/>
                  <a:pt x="125" y="82"/>
                </a:cubicBezTo>
                <a:close/>
                <a:moveTo>
                  <a:pt x="108" y="31"/>
                </a:moveTo>
                <a:cubicBezTo>
                  <a:pt x="95" y="35"/>
                  <a:pt x="83" y="34"/>
                  <a:pt x="71" y="26"/>
                </a:cubicBezTo>
                <a:cubicBezTo>
                  <a:pt x="69" y="24"/>
                  <a:pt x="67" y="24"/>
                  <a:pt x="65" y="26"/>
                </a:cubicBezTo>
                <a:cubicBezTo>
                  <a:pt x="52" y="34"/>
                  <a:pt x="40" y="35"/>
                  <a:pt x="28" y="31"/>
                </a:cubicBezTo>
                <a:cubicBezTo>
                  <a:pt x="24" y="30"/>
                  <a:pt x="21" y="32"/>
                  <a:pt x="21" y="36"/>
                </a:cubicBezTo>
                <a:cubicBezTo>
                  <a:pt x="21" y="82"/>
                  <a:pt x="21" y="82"/>
                  <a:pt x="21" y="82"/>
                </a:cubicBezTo>
                <a:cubicBezTo>
                  <a:pt x="21" y="110"/>
                  <a:pt x="40" y="133"/>
                  <a:pt x="67" y="140"/>
                </a:cubicBezTo>
                <a:cubicBezTo>
                  <a:pt x="67" y="140"/>
                  <a:pt x="67" y="140"/>
                  <a:pt x="68" y="140"/>
                </a:cubicBezTo>
                <a:cubicBezTo>
                  <a:pt x="68" y="140"/>
                  <a:pt x="69" y="140"/>
                  <a:pt x="69" y="140"/>
                </a:cubicBezTo>
                <a:cubicBezTo>
                  <a:pt x="96" y="133"/>
                  <a:pt x="115" y="110"/>
                  <a:pt x="115" y="82"/>
                </a:cubicBezTo>
                <a:cubicBezTo>
                  <a:pt x="115" y="36"/>
                  <a:pt x="115" y="36"/>
                  <a:pt x="115" y="36"/>
                </a:cubicBezTo>
                <a:cubicBezTo>
                  <a:pt x="115" y="32"/>
                  <a:pt x="111" y="30"/>
                  <a:pt x="108" y="31"/>
                </a:cubicBezTo>
                <a:close/>
                <a:moveTo>
                  <a:pt x="68" y="129"/>
                </a:moveTo>
                <a:cubicBezTo>
                  <a:pt x="46" y="124"/>
                  <a:pt x="31" y="104"/>
                  <a:pt x="31" y="82"/>
                </a:cubicBezTo>
                <a:cubicBezTo>
                  <a:pt x="31" y="43"/>
                  <a:pt x="31" y="43"/>
                  <a:pt x="31" y="43"/>
                </a:cubicBezTo>
                <a:cubicBezTo>
                  <a:pt x="44" y="45"/>
                  <a:pt x="56" y="43"/>
                  <a:pt x="68" y="36"/>
                </a:cubicBezTo>
                <a:cubicBezTo>
                  <a:pt x="77" y="41"/>
                  <a:pt x="86" y="44"/>
                  <a:pt x="95" y="44"/>
                </a:cubicBezTo>
                <a:cubicBezTo>
                  <a:pt x="98" y="44"/>
                  <a:pt x="101" y="43"/>
                  <a:pt x="104" y="43"/>
                </a:cubicBezTo>
                <a:cubicBezTo>
                  <a:pt x="104" y="82"/>
                  <a:pt x="104" y="82"/>
                  <a:pt x="104" y="82"/>
                </a:cubicBezTo>
                <a:cubicBezTo>
                  <a:pt x="104" y="82"/>
                  <a:pt x="104" y="82"/>
                  <a:pt x="104" y="82"/>
                </a:cubicBezTo>
                <a:cubicBezTo>
                  <a:pt x="104" y="104"/>
                  <a:pt x="89" y="124"/>
                  <a:pt x="68" y="129"/>
                </a:cubicBezTo>
                <a:close/>
                <a:moveTo>
                  <a:pt x="68" y="57"/>
                </a:moveTo>
                <a:cubicBezTo>
                  <a:pt x="59" y="57"/>
                  <a:pt x="52" y="64"/>
                  <a:pt x="52" y="72"/>
                </a:cubicBezTo>
                <a:cubicBezTo>
                  <a:pt x="52" y="79"/>
                  <a:pt x="57" y="85"/>
                  <a:pt x="63" y="87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3" y="106"/>
                  <a:pt x="65" y="109"/>
                  <a:pt x="68" y="109"/>
                </a:cubicBezTo>
                <a:cubicBezTo>
                  <a:pt x="71" y="109"/>
                  <a:pt x="73" y="106"/>
                  <a:pt x="73" y="104"/>
                </a:cubicBezTo>
                <a:cubicBezTo>
                  <a:pt x="73" y="87"/>
                  <a:pt x="73" y="87"/>
                  <a:pt x="73" y="87"/>
                </a:cubicBezTo>
                <a:cubicBezTo>
                  <a:pt x="79" y="85"/>
                  <a:pt x="83" y="79"/>
                  <a:pt x="83" y="72"/>
                </a:cubicBezTo>
                <a:cubicBezTo>
                  <a:pt x="83" y="64"/>
                  <a:pt x="76" y="57"/>
                  <a:pt x="68" y="57"/>
                </a:cubicBezTo>
                <a:close/>
                <a:moveTo>
                  <a:pt x="68" y="78"/>
                </a:moveTo>
                <a:cubicBezTo>
                  <a:pt x="65" y="78"/>
                  <a:pt x="63" y="75"/>
                  <a:pt x="63" y="72"/>
                </a:cubicBezTo>
                <a:cubicBezTo>
                  <a:pt x="63" y="69"/>
                  <a:pt x="65" y="67"/>
                  <a:pt x="68" y="67"/>
                </a:cubicBezTo>
                <a:cubicBezTo>
                  <a:pt x="71" y="67"/>
                  <a:pt x="73" y="69"/>
                  <a:pt x="73" y="72"/>
                </a:cubicBezTo>
                <a:cubicBezTo>
                  <a:pt x="73" y="75"/>
                  <a:pt x="71" y="78"/>
                  <a:pt x="68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48">
            <a:extLst>
              <a:ext uri="{FF2B5EF4-FFF2-40B4-BE49-F238E27FC236}">
                <a16:creationId xmlns:a16="http://schemas.microsoft.com/office/drawing/2014/main" id="{EA7D3AD6-FB39-4E03-8111-B4F8202CE167}"/>
              </a:ext>
            </a:extLst>
          </p:cNvPr>
          <p:cNvSpPr>
            <a:spLocks noEditPoints="1"/>
          </p:cNvSpPr>
          <p:nvPr/>
        </p:nvSpPr>
        <p:spPr bwMode="auto">
          <a:xfrm>
            <a:off x="3759064" y="1323428"/>
            <a:ext cx="409518" cy="413048"/>
          </a:xfrm>
          <a:custGeom>
            <a:avLst/>
            <a:gdLst>
              <a:gd name="T0" fmla="*/ 155 w 162"/>
              <a:gd name="T1" fmla="*/ 14 h 162"/>
              <a:gd name="T2" fmla="*/ 148 w 162"/>
              <a:gd name="T3" fmla="*/ 7 h 162"/>
              <a:gd name="T4" fmla="*/ 126 w 162"/>
              <a:gd name="T5" fmla="*/ 7 h 162"/>
              <a:gd name="T6" fmla="*/ 29 w 162"/>
              <a:gd name="T7" fmla="*/ 103 h 162"/>
              <a:gd name="T8" fmla="*/ 25 w 162"/>
              <a:gd name="T9" fmla="*/ 114 h 162"/>
              <a:gd name="T10" fmla="*/ 27 w 162"/>
              <a:gd name="T11" fmla="*/ 122 h 162"/>
              <a:gd name="T12" fmla="*/ 8 w 162"/>
              <a:gd name="T13" fmla="*/ 133 h 162"/>
              <a:gd name="T14" fmla="*/ 0 w 162"/>
              <a:gd name="T15" fmla="*/ 146 h 162"/>
              <a:gd name="T16" fmla="*/ 16 w 162"/>
              <a:gd name="T17" fmla="*/ 162 h 162"/>
              <a:gd name="T18" fmla="*/ 29 w 162"/>
              <a:gd name="T19" fmla="*/ 154 h 162"/>
              <a:gd name="T20" fmla="*/ 40 w 162"/>
              <a:gd name="T21" fmla="*/ 135 h 162"/>
              <a:gd name="T22" fmla="*/ 48 w 162"/>
              <a:gd name="T23" fmla="*/ 137 h 162"/>
              <a:gd name="T24" fmla="*/ 59 w 162"/>
              <a:gd name="T25" fmla="*/ 133 h 162"/>
              <a:gd name="T26" fmla="*/ 72 w 162"/>
              <a:gd name="T27" fmla="*/ 120 h 162"/>
              <a:gd name="T28" fmla="*/ 105 w 162"/>
              <a:gd name="T29" fmla="*/ 153 h 162"/>
              <a:gd name="T30" fmla="*/ 112 w 162"/>
              <a:gd name="T31" fmla="*/ 153 h 162"/>
              <a:gd name="T32" fmla="*/ 127 w 162"/>
              <a:gd name="T33" fmla="*/ 138 h 162"/>
              <a:gd name="T34" fmla="*/ 127 w 162"/>
              <a:gd name="T35" fmla="*/ 131 h 162"/>
              <a:gd name="T36" fmla="*/ 94 w 162"/>
              <a:gd name="T37" fmla="*/ 98 h 162"/>
              <a:gd name="T38" fmla="*/ 155 w 162"/>
              <a:gd name="T39" fmla="*/ 36 h 162"/>
              <a:gd name="T40" fmla="*/ 155 w 162"/>
              <a:gd name="T41" fmla="*/ 14 h 162"/>
              <a:gd name="T42" fmla="*/ 20 w 162"/>
              <a:gd name="T43" fmla="*/ 149 h 162"/>
              <a:gd name="T44" fmla="*/ 16 w 162"/>
              <a:gd name="T45" fmla="*/ 152 h 162"/>
              <a:gd name="T46" fmla="*/ 10 w 162"/>
              <a:gd name="T47" fmla="*/ 146 h 162"/>
              <a:gd name="T48" fmla="*/ 13 w 162"/>
              <a:gd name="T49" fmla="*/ 142 h 162"/>
              <a:gd name="T50" fmla="*/ 29 w 162"/>
              <a:gd name="T51" fmla="*/ 133 h 162"/>
              <a:gd name="T52" fmla="*/ 20 w 162"/>
              <a:gd name="T53" fmla="*/ 149 h 162"/>
              <a:gd name="T54" fmla="*/ 116 w 162"/>
              <a:gd name="T55" fmla="*/ 135 h 162"/>
              <a:gd name="T56" fmla="*/ 109 w 162"/>
              <a:gd name="T57" fmla="*/ 142 h 162"/>
              <a:gd name="T58" fmla="*/ 79 w 162"/>
              <a:gd name="T59" fmla="*/ 112 h 162"/>
              <a:gd name="T60" fmla="*/ 87 w 162"/>
              <a:gd name="T61" fmla="*/ 105 h 162"/>
              <a:gd name="T62" fmla="*/ 116 w 162"/>
              <a:gd name="T63" fmla="*/ 135 h 162"/>
              <a:gd name="T64" fmla="*/ 148 w 162"/>
              <a:gd name="T65" fmla="*/ 29 h 162"/>
              <a:gd name="T66" fmla="*/ 52 w 162"/>
              <a:gd name="T67" fmla="*/ 125 h 162"/>
              <a:gd name="T68" fmla="*/ 44 w 162"/>
              <a:gd name="T69" fmla="*/ 125 h 162"/>
              <a:gd name="T70" fmla="*/ 37 w 162"/>
              <a:gd name="T71" fmla="*/ 118 h 162"/>
              <a:gd name="T72" fmla="*/ 37 w 162"/>
              <a:gd name="T73" fmla="*/ 110 h 162"/>
              <a:gd name="T74" fmla="*/ 133 w 162"/>
              <a:gd name="T75" fmla="*/ 14 h 162"/>
              <a:gd name="T76" fmla="*/ 141 w 162"/>
              <a:gd name="T77" fmla="*/ 14 h 162"/>
              <a:gd name="T78" fmla="*/ 148 w 162"/>
              <a:gd name="T79" fmla="*/ 21 h 162"/>
              <a:gd name="T80" fmla="*/ 148 w 162"/>
              <a:gd name="T81" fmla="*/ 29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2" h="162">
                <a:moveTo>
                  <a:pt x="155" y="14"/>
                </a:moveTo>
                <a:cubicBezTo>
                  <a:pt x="148" y="7"/>
                  <a:pt x="148" y="7"/>
                  <a:pt x="148" y="7"/>
                </a:cubicBezTo>
                <a:cubicBezTo>
                  <a:pt x="142" y="0"/>
                  <a:pt x="132" y="0"/>
                  <a:pt x="126" y="7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6" y="106"/>
                  <a:pt x="25" y="110"/>
                  <a:pt x="25" y="114"/>
                </a:cubicBezTo>
                <a:cubicBezTo>
                  <a:pt x="25" y="117"/>
                  <a:pt x="26" y="120"/>
                  <a:pt x="27" y="122"/>
                </a:cubicBezTo>
                <a:cubicBezTo>
                  <a:pt x="8" y="133"/>
                  <a:pt x="8" y="133"/>
                  <a:pt x="8" y="133"/>
                </a:cubicBezTo>
                <a:cubicBezTo>
                  <a:pt x="3" y="135"/>
                  <a:pt x="0" y="141"/>
                  <a:pt x="0" y="146"/>
                </a:cubicBezTo>
                <a:cubicBezTo>
                  <a:pt x="0" y="155"/>
                  <a:pt x="7" y="162"/>
                  <a:pt x="16" y="162"/>
                </a:cubicBezTo>
                <a:cubicBezTo>
                  <a:pt x="21" y="162"/>
                  <a:pt x="27" y="159"/>
                  <a:pt x="29" y="154"/>
                </a:cubicBezTo>
                <a:cubicBezTo>
                  <a:pt x="40" y="135"/>
                  <a:pt x="40" y="135"/>
                  <a:pt x="40" y="135"/>
                </a:cubicBezTo>
                <a:cubicBezTo>
                  <a:pt x="42" y="136"/>
                  <a:pt x="45" y="137"/>
                  <a:pt x="48" y="137"/>
                </a:cubicBezTo>
                <a:cubicBezTo>
                  <a:pt x="52" y="137"/>
                  <a:pt x="56" y="136"/>
                  <a:pt x="59" y="133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105" y="153"/>
                  <a:pt x="105" y="153"/>
                  <a:pt x="105" y="153"/>
                </a:cubicBezTo>
                <a:cubicBezTo>
                  <a:pt x="107" y="155"/>
                  <a:pt x="110" y="155"/>
                  <a:pt x="112" y="153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9" y="136"/>
                  <a:pt x="129" y="133"/>
                  <a:pt x="127" y="131"/>
                </a:cubicBezTo>
                <a:cubicBezTo>
                  <a:pt x="94" y="98"/>
                  <a:pt x="94" y="98"/>
                  <a:pt x="94" y="98"/>
                </a:cubicBezTo>
                <a:cubicBezTo>
                  <a:pt x="155" y="36"/>
                  <a:pt x="155" y="36"/>
                  <a:pt x="155" y="36"/>
                </a:cubicBezTo>
                <a:cubicBezTo>
                  <a:pt x="162" y="30"/>
                  <a:pt x="162" y="20"/>
                  <a:pt x="155" y="14"/>
                </a:cubicBezTo>
                <a:close/>
                <a:moveTo>
                  <a:pt x="20" y="149"/>
                </a:moveTo>
                <a:cubicBezTo>
                  <a:pt x="19" y="150"/>
                  <a:pt x="18" y="152"/>
                  <a:pt x="16" y="152"/>
                </a:cubicBezTo>
                <a:cubicBezTo>
                  <a:pt x="13" y="152"/>
                  <a:pt x="10" y="149"/>
                  <a:pt x="10" y="146"/>
                </a:cubicBezTo>
                <a:cubicBezTo>
                  <a:pt x="10" y="144"/>
                  <a:pt x="11" y="143"/>
                  <a:pt x="13" y="142"/>
                </a:cubicBezTo>
                <a:cubicBezTo>
                  <a:pt x="29" y="133"/>
                  <a:pt x="29" y="133"/>
                  <a:pt x="29" y="133"/>
                </a:cubicBezTo>
                <a:lnTo>
                  <a:pt x="20" y="149"/>
                </a:lnTo>
                <a:close/>
                <a:moveTo>
                  <a:pt x="116" y="135"/>
                </a:moveTo>
                <a:cubicBezTo>
                  <a:pt x="109" y="142"/>
                  <a:pt x="109" y="142"/>
                  <a:pt x="109" y="142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87" y="105"/>
                  <a:pt x="87" y="105"/>
                  <a:pt x="87" y="105"/>
                </a:cubicBezTo>
                <a:lnTo>
                  <a:pt x="116" y="135"/>
                </a:lnTo>
                <a:close/>
                <a:moveTo>
                  <a:pt x="148" y="29"/>
                </a:moveTo>
                <a:cubicBezTo>
                  <a:pt x="52" y="125"/>
                  <a:pt x="52" y="125"/>
                  <a:pt x="52" y="125"/>
                </a:cubicBezTo>
                <a:cubicBezTo>
                  <a:pt x="50" y="127"/>
                  <a:pt x="46" y="127"/>
                  <a:pt x="44" y="125"/>
                </a:cubicBezTo>
                <a:cubicBezTo>
                  <a:pt x="41" y="122"/>
                  <a:pt x="40" y="121"/>
                  <a:pt x="37" y="118"/>
                </a:cubicBezTo>
                <a:cubicBezTo>
                  <a:pt x="35" y="116"/>
                  <a:pt x="35" y="112"/>
                  <a:pt x="37" y="110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5" y="12"/>
                  <a:pt x="139" y="12"/>
                  <a:pt x="141" y="14"/>
                </a:cubicBezTo>
                <a:cubicBezTo>
                  <a:pt x="148" y="21"/>
                  <a:pt x="148" y="21"/>
                  <a:pt x="148" y="21"/>
                </a:cubicBezTo>
                <a:cubicBezTo>
                  <a:pt x="150" y="23"/>
                  <a:pt x="150" y="27"/>
                  <a:pt x="148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49">
            <a:extLst>
              <a:ext uri="{FF2B5EF4-FFF2-40B4-BE49-F238E27FC236}">
                <a16:creationId xmlns:a16="http://schemas.microsoft.com/office/drawing/2014/main" id="{70CC55B1-A29A-4D87-AFD2-4418351E5A94}"/>
              </a:ext>
            </a:extLst>
          </p:cNvPr>
          <p:cNvSpPr>
            <a:spLocks noEditPoints="1"/>
          </p:cNvSpPr>
          <p:nvPr/>
        </p:nvSpPr>
        <p:spPr bwMode="auto">
          <a:xfrm>
            <a:off x="3756153" y="2321680"/>
            <a:ext cx="404812" cy="408342"/>
          </a:xfrm>
          <a:custGeom>
            <a:avLst/>
            <a:gdLst>
              <a:gd name="T0" fmla="*/ 16 w 160"/>
              <a:gd name="T1" fmla="*/ 0 h 160"/>
              <a:gd name="T2" fmla="*/ 0 w 160"/>
              <a:gd name="T3" fmla="*/ 144 h 160"/>
              <a:gd name="T4" fmla="*/ 144 w 160"/>
              <a:gd name="T5" fmla="*/ 160 h 160"/>
              <a:gd name="T6" fmla="*/ 160 w 160"/>
              <a:gd name="T7" fmla="*/ 16 h 160"/>
              <a:gd name="T8" fmla="*/ 150 w 160"/>
              <a:gd name="T9" fmla="*/ 144 h 160"/>
              <a:gd name="T10" fmla="*/ 16 w 160"/>
              <a:gd name="T11" fmla="*/ 150 h 160"/>
              <a:gd name="T12" fmla="*/ 10 w 160"/>
              <a:gd name="T13" fmla="*/ 16 h 160"/>
              <a:gd name="T14" fmla="*/ 144 w 160"/>
              <a:gd name="T15" fmla="*/ 10 h 160"/>
              <a:gd name="T16" fmla="*/ 150 w 160"/>
              <a:gd name="T17" fmla="*/ 144 h 160"/>
              <a:gd name="T18" fmla="*/ 48 w 160"/>
              <a:gd name="T19" fmla="*/ 32 h 160"/>
              <a:gd name="T20" fmla="*/ 54 w 160"/>
              <a:gd name="T21" fmla="*/ 41 h 160"/>
              <a:gd name="T22" fmla="*/ 127 w 160"/>
              <a:gd name="T23" fmla="*/ 80 h 160"/>
              <a:gd name="T24" fmla="*/ 132 w 160"/>
              <a:gd name="T25" fmla="*/ 137 h 160"/>
              <a:gd name="T26" fmla="*/ 137 w 160"/>
              <a:gd name="T27" fmla="*/ 80 h 160"/>
              <a:gd name="T28" fmla="*/ 80 w 160"/>
              <a:gd name="T29" fmla="*/ 23 h 160"/>
              <a:gd name="T30" fmla="*/ 32 w 160"/>
              <a:gd name="T31" fmla="*/ 48 h 160"/>
              <a:gd name="T32" fmla="*/ 23 w 160"/>
              <a:gd name="T33" fmla="*/ 132 h 160"/>
              <a:gd name="T34" fmla="*/ 33 w 160"/>
              <a:gd name="T35" fmla="*/ 132 h 160"/>
              <a:gd name="T36" fmla="*/ 41 w 160"/>
              <a:gd name="T37" fmla="*/ 54 h 160"/>
              <a:gd name="T38" fmla="*/ 117 w 160"/>
              <a:gd name="T39" fmla="*/ 79 h 160"/>
              <a:gd name="T40" fmla="*/ 106 w 160"/>
              <a:gd name="T41" fmla="*/ 62 h 160"/>
              <a:gd name="T42" fmla="*/ 106 w 160"/>
              <a:gd name="T43" fmla="*/ 80 h 160"/>
              <a:gd name="T44" fmla="*/ 111 w 160"/>
              <a:gd name="T45" fmla="*/ 137 h 160"/>
              <a:gd name="T46" fmla="*/ 117 w 160"/>
              <a:gd name="T47" fmla="*/ 80 h 160"/>
              <a:gd name="T48" fmla="*/ 96 w 160"/>
              <a:gd name="T49" fmla="*/ 47 h 160"/>
              <a:gd name="T50" fmla="*/ 43 w 160"/>
              <a:gd name="T51" fmla="*/ 80 h 160"/>
              <a:gd name="T52" fmla="*/ 49 w 160"/>
              <a:gd name="T53" fmla="*/ 137 h 160"/>
              <a:gd name="T54" fmla="*/ 54 w 160"/>
              <a:gd name="T55" fmla="*/ 80 h 160"/>
              <a:gd name="T56" fmla="*/ 91 w 160"/>
              <a:gd name="T57" fmla="*/ 56 h 160"/>
              <a:gd name="T58" fmla="*/ 96 w 160"/>
              <a:gd name="T59" fmla="*/ 47 h 160"/>
              <a:gd name="T60" fmla="*/ 64 w 160"/>
              <a:gd name="T61" fmla="*/ 80 h 160"/>
              <a:gd name="T62" fmla="*/ 70 w 160"/>
              <a:gd name="T63" fmla="*/ 137 h 160"/>
              <a:gd name="T64" fmla="*/ 75 w 160"/>
              <a:gd name="T65" fmla="*/ 80 h 160"/>
              <a:gd name="T66" fmla="*/ 85 w 160"/>
              <a:gd name="T67" fmla="*/ 80 h 160"/>
              <a:gd name="T68" fmla="*/ 90 w 160"/>
              <a:gd name="T69" fmla="*/ 137 h 160"/>
              <a:gd name="T70" fmla="*/ 96 w 160"/>
              <a:gd name="T71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0">
                <a:moveTo>
                  <a:pt x="14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53" y="160"/>
                  <a:pt x="160" y="153"/>
                  <a:pt x="160" y="144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close/>
                <a:moveTo>
                  <a:pt x="150" y="144"/>
                </a:moveTo>
                <a:cubicBezTo>
                  <a:pt x="150" y="147"/>
                  <a:pt x="147" y="150"/>
                  <a:pt x="144" y="150"/>
                </a:cubicBezTo>
                <a:cubicBezTo>
                  <a:pt x="16" y="150"/>
                  <a:pt x="16" y="150"/>
                  <a:pt x="16" y="150"/>
                </a:cubicBezTo>
                <a:cubicBezTo>
                  <a:pt x="13" y="150"/>
                  <a:pt x="10" y="147"/>
                  <a:pt x="10" y="144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3"/>
                  <a:pt x="13" y="10"/>
                  <a:pt x="16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7" y="10"/>
                  <a:pt x="150" y="13"/>
                  <a:pt x="150" y="16"/>
                </a:cubicBezTo>
                <a:lnTo>
                  <a:pt x="150" y="144"/>
                </a:lnTo>
                <a:close/>
                <a:moveTo>
                  <a:pt x="80" y="23"/>
                </a:moveTo>
                <a:cubicBezTo>
                  <a:pt x="69" y="23"/>
                  <a:pt x="58" y="26"/>
                  <a:pt x="48" y="32"/>
                </a:cubicBezTo>
                <a:cubicBezTo>
                  <a:pt x="46" y="34"/>
                  <a:pt x="45" y="37"/>
                  <a:pt x="47" y="39"/>
                </a:cubicBezTo>
                <a:cubicBezTo>
                  <a:pt x="48" y="42"/>
                  <a:pt x="52" y="42"/>
                  <a:pt x="54" y="41"/>
                </a:cubicBezTo>
                <a:cubicBezTo>
                  <a:pt x="62" y="36"/>
                  <a:pt x="71" y="33"/>
                  <a:pt x="80" y="33"/>
                </a:cubicBezTo>
                <a:cubicBezTo>
                  <a:pt x="106" y="33"/>
                  <a:pt x="127" y="54"/>
                  <a:pt x="127" y="80"/>
                </a:cubicBezTo>
                <a:cubicBezTo>
                  <a:pt x="127" y="132"/>
                  <a:pt x="127" y="132"/>
                  <a:pt x="127" y="132"/>
                </a:cubicBezTo>
                <a:cubicBezTo>
                  <a:pt x="127" y="135"/>
                  <a:pt x="129" y="137"/>
                  <a:pt x="132" y="137"/>
                </a:cubicBezTo>
                <a:cubicBezTo>
                  <a:pt x="135" y="137"/>
                  <a:pt x="137" y="135"/>
                  <a:pt x="137" y="132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48"/>
                  <a:pt x="112" y="23"/>
                  <a:pt x="80" y="23"/>
                </a:cubicBezTo>
                <a:close/>
                <a:moveTo>
                  <a:pt x="39" y="47"/>
                </a:moveTo>
                <a:cubicBezTo>
                  <a:pt x="37" y="45"/>
                  <a:pt x="34" y="46"/>
                  <a:pt x="32" y="48"/>
                </a:cubicBezTo>
                <a:cubicBezTo>
                  <a:pt x="26" y="58"/>
                  <a:pt x="23" y="69"/>
                  <a:pt x="23" y="80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3" y="135"/>
                  <a:pt x="25" y="137"/>
                  <a:pt x="28" y="137"/>
                </a:cubicBezTo>
                <a:cubicBezTo>
                  <a:pt x="31" y="137"/>
                  <a:pt x="33" y="135"/>
                  <a:pt x="33" y="132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71"/>
                  <a:pt x="36" y="62"/>
                  <a:pt x="41" y="54"/>
                </a:cubicBezTo>
                <a:cubicBezTo>
                  <a:pt x="42" y="52"/>
                  <a:pt x="42" y="48"/>
                  <a:pt x="39" y="47"/>
                </a:cubicBezTo>
                <a:close/>
                <a:moveTo>
                  <a:pt x="117" y="79"/>
                </a:moveTo>
                <a:cubicBezTo>
                  <a:pt x="116" y="74"/>
                  <a:pt x="115" y="69"/>
                  <a:pt x="113" y="64"/>
                </a:cubicBezTo>
                <a:cubicBezTo>
                  <a:pt x="112" y="62"/>
                  <a:pt x="109" y="61"/>
                  <a:pt x="106" y="62"/>
                </a:cubicBezTo>
                <a:cubicBezTo>
                  <a:pt x="103" y="63"/>
                  <a:pt x="102" y="66"/>
                  <a:pt x="104" y="69"/>
                </a:cubicBezTo>
                <a:cubicBezTo>
                  <a:pt x="105" y="72"/>
                  <a:pt x="106" y="76"/>
                  <a:pt x="106" y="80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06" y="135"/>
                  <a:pt x="108" y="137"/>
                  <a:pt x="111" y="137"/>
                </a:cubicBezTo>
                <a:cubicBezTo>
                  <a:pt x="114" y="137"/>
                  <a:pt x="117" y="135"/>
                  <a:pt x="117" y="13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7" y="80"/>
                  <a:pt x="117" y="80"/>
                  <a:pt x="117" y="79"/>
                </a:cubicBezTo>
                <a:close/>
                <a:moveTo>
                  <a:pt x="96" y="47"/>
                </a:moveTo>
                <a:cubicBezTo>
                  <a:pt x="91" y="45"/>
                  <a:pt x="86" y="43"/>
                  <a:pt x="80" y="43"/>
                </a:cubicBezTo>
                <a:cubicBezTo>
                  <a:pt x="60" y="43"/>
                  <a:pt x="43" y="60"/>
                  <a:pt x="43" y="80"/>
                </a:cubicBezTo>
                <a:cubicBezTo>
                  <a:pt x="43" y="132"/>
                  <a:pt x="43" y="132"/>
                  <a:pt x="43" y="132"/>
                </a:cubicBezTo>
                <a:cubicBezTo>
                  <a:pt x="43" y="135"/>
                  <a:pt x="46" y="137"/>
                  <a:pt x="49" y="137"/>
                </a:cubicBezTo>
                <a:cubicBezTo>
                  <a:pt x="52" y="137"/>
                  <a:pt x="54" y="135"/>
                  <a:pt x="54" y="132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66"/>
                  <a:pt x="66" y="54"/>
                  <a:pt x="80" y="54"/>
                </a:cubicBezTo>
                <a:cubicBezTo>
                  <a:pt x="84" y="54"/>
                  <a:pt x="88" y="55"/>
                  <a:pt x="91" y="56"/>
                </a:cubicBezTo>
                <a:cubicBezTo>
                  <a:pt x="94" y="58"/>
                  <a:pt x="97" y="57"/>
                  <a:pt x="98" y="54"/>
                </a:cubicBezTo>
                <a:cubicBezTo>
                  <a:pt x="99" y="51"/>
                  <a:pt x="98" y="48"/>
                  <a:pt x="96" y="47"/>
                </a:cubicBezTo>
                <a:close/>
                <a:moveTo>
                  <a:pt x="80" y="64"/>
                </a:moveTo>
                <a:cubicBezTo>
                  <a:pt x="71" y="64"/>
                  <a:pt x="64" y="71"/>
                  <a:pt x="64" y="80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5"/>
                  <a:pt x="67" y="137"/>
                  <a:pt x="70" y="137"/>
                </a:cubicBezTo>
                <a:cubicBezTo>
                  <a:pt x="72" y="137"/>
                  <a:pt x="75" y="135"/>
                  <a:pt x="75" y="132"/>
                </a:cubicBezTo>
                <a:cubicBezTo>
                  <a:pt x="75" y="80"/>
                  <a:pt x="75" y="80"/>
                  <a:pt x="75" y="80"/>
                </a:cubicBezTo>
                <a:cubicBezTo>
                  <a:pt x="75" y="77"/>
                  <a:pt x="77" y="75"/>
                  <a:pt x="80" y="75"/>
                </a:cubicBezTo>
                <a:cubicBezTo>
                  <a:pt x="83" y="75"/>
                  <a:pt x="85" y="77"/>
                  <a:pt x="85" y="80"/>
                </a:cubicBezTo>
                <a:cubicBezTo>
                  <a:pt x="85" y="132"/>
                  <a:pt x="85" y="132"/>
                  <a:pt x="85" y="132"/>
                </a:cubicBezTo>
                <a:cubicBezTo>
                  <a:pt x="85" y="135"/>
                  <a:pt x="88" y="137"/>
                  <a:pt x="90" y="137"/>
                </a:cubicBezTo>
                <a:cubicBezTo>
                  <a:pt x="93" y="137"/>
                  <a:pt x="96" y="135"/>
                  <a:pt x="96" y="132"/>
                </a:cubicBezTo>
                <a:cubicBezTo>
                  <a:pt x="96" y="80"/>
                  <a:pt x="96" y="80"/>
                  <a:pt x="96" y="80"/>
                </a:cubicBezTo>
                <a:cubicBezTo>
                  <a:pt x="96" y="71"/>
                  <a:pt x="89" y="64"/>
                  <a:pt x="80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29BAB480-C68B-48F4-8CFE-F052912C9FA6}"/>
              </a:ext>
            </a:extLst>
          </p:cNvPr>
          <p:cNvGrpSpPr/>
          <p:nvPr/>
        </p:nvGrpSpPr>
        <p:grpSpPr>
          <a:xfrm>
            <a:off x="3708521" y="3325198"/>
            <a:ext cx="470074" cy="449492"/>
            <a:chOff x="3743294" y="3285318"/>
            <a:chExt cx="400527" cy="382992"/>
          </a:xfrm>
        </p:grpSpPr>
        <p:sp>
          <p:nvSpPr>
            <p:cNvPr id="26" name="Freeform 50">
              <a:extLst>
                <a:ext uri="{FF2B5EF4-FFF2-40B4-BE49-F238E27FC236}">
                  <a16:creationId xmlns:a16="http://schemas.microsoft.com/office/drawing/2014/main" id="{7D569BA1-F65C-43B9-B08F-9318BEDE79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0700" y="3285318"/>
              <a:ext cx="344922" cy="347930"/>
            </a:xfrm>
            <a:custGeom>
              <a:avLst/>
              <a:gdLst>
                <a:gd name="T0" fmla="*/ 16 w 160"/>
                <a:gd name="T1" fmla="*/ 0 h 160"/>
                <a:gd name="T2" fmla="*/ 0 w 160"/>
                <a:gd name="T3" fmla="*/ 144 h 160"/>
                <a:gd name="T4" fmla="*/ 144 w 160"/>
                <a:gd name="T5" fmla="*/ 160 h 160"/>
                <a:gd name="T6" fmla="*/ 160 w 160"/>
                <a:gd name="T7" fmla="*/ 16 h 160"/>
                <a:gd name="T8" fmla="*/ 150 w 160"/>
                <a:gd name="T9" fmla="*/ 144 h 160"/>
                <a:gd name="T10" fmla="*/ 16 w 160"/>
                <a:gd name="T11" fmla="*/ 150 h 160"/>
                <a:gd name="T12" fmla="*/ 10 w 160"/>
                <a:gd name="T13" fmla="*/ 96 h 160"/>
                <a:gd name="T14" fmla="*/ 23 w 160"/>
                <a:gd name="T15" fmla="*/ 101 h 160"/>
                <a:gd name="T16" fmla="*/ 33 w 160"/>
                <a:gd name="T17" fmla="*/ 101 h 160"/>
                <a:gd name="T18" fmla="*/ 43 w 160"/>
                <a:gd name="T19" fmla="*/ 96 h 160"/>
                <a:gd name="T20" fmla="*/ 49 w 160"/>
                <a:gd name="T21" fmla="*/ 106 h 160"/>
                <a:gd name="T22" fmla="*/ 54 w 160"/>
                <a:gd name="T23" fmla="*/ 96 h 160"/>
                <a:gd name="T24" fmla="*/ 64 w 160"/>
                <a:gd name="T25" fmla="*/ 101 h 160"/>
                <a:gd name="T26" fmla="*/ 75 w 160"/>
                <a:gd name="T27" fmla="*/ 101 h 160"/>
                <a:gd name="T28" fmla="*/ 85 w 160"/>
                <a:gd name="T29" fmla="*/ 96 h 160"/>
                <a:gd name="T30" fmla="*/ 90 w 160"/>
                <a:gd name="T31" fmla="*/ 106 h 160"/>
                <a:gd name="T32" fmla="*/ 96 w 160"/>
                <a:gd name="T33" fmla="*/ 96 h 160"/>
                <a:gd name="T34" fmla="*/ 106 w 160"/>
                <a:gd name="T35" fmla="*/ 101 h 160"/>
                <a:gd name="T36" fmla="*/ 117 w 160"/>
                <a:gd name="T37" fmla="*/ 101 h 160"/>
                <a:gd name="T38" fmla="*/ 127 w 160"/>
                <a:gd name="T39" fmla="*/ 96 h 160"/>
                <a:gd name="T40" fmla="*/ 132 w 160"/>
                <a:gd name="T41" fmla="*/ 106 h 160"/>
                <a:gd name="T42" fmla="*/ 137 w 160"/>
                <a:gd name="T43" fmla="*/ 96 h 160"/>
                <a:gd name="T44" fmla="*/ 150 w 160"/>
                <a:gd name="T45" fmla="*/ 144 h 160"/>
                <a:gd name="T46" fmla="*/ 75 w 160"/>
                <a:gd name="T47" fmla="*/ 80 h 160"/>
                <a:gd name="T48" fmla="*/ 85 w 160"/>
                <a:gd name="T49" fmla="*/ 80 h 160"/>
                <a:gd name="T50" fmla="*/ 75 w 160"/>
                <a:gd name="T51" fmla="*/ 85 h 160"/>
                <a:gd name="T52" fmla="*/ 137 w 160"/>
                <a:gd name="T53" fmla="*/ 85 h 160"/>
                <a:gd name="T54" fmla="*/ 137 w 160"/>
                <a:gd name="T55" fmla="*/ 80 h 160"/>
                <a:gd name="T56" fmla="*/ 48 w 160"/>
                <a:gd name="T57" fmla="*/ 32 h 160"/>
                <a:gd name="T58" fmla="*/ 54 w 160"/>
                <a:gd name="T59" fmla="*/ 41 h 160"/>
                <a:gd name="T60" fmla="*/ 127 w 160"/>
                <a:gd name="T61" fmla="*/ 80 h 160"/>
                <a:gd name="T62" fmla="*/ 117 w 160"/>
                <a:gd name="T63" fmla="*/ 85 h 160"/>
                <a:gd name="T64" fmla="*/ 117 w 160"/>
                <a:gd name="T65" fmla="*/ 79 h 160"/>
                <a:gd name="T66" fmla="*/ 106 w 160"/>
                <a:gd name="T67" fmla="*/ 62 h 160"/>
                <a:gd name="T68" fmla="*/ 106 w 160"/>
                <a:gd name="T69" fmla="*/ 80 h 160"/>
                <a:gd name="T70" fmla="*/ 96 w 160"/>
                <a:gd name="T71" fmla="*/ 85 h 160"/>
                <a:gd name="T72" fmla="*/ 80 w 160"/>
                <a:gd name="T73" fmla="*/ 64 h 160"/>
                <a:gd name="T74" fmla="*/ 64 w 160"/>
                <a:gd name="T75" fmla="*/ 85 h 160"/>
                <a:gd name="T76" fmla="*/ 54 w 160"/>
                <a:gd name="T77" fmla="*/ 80 h 160"/>
                <a:gd name="T78" fmla="*/ 91 w 160"/>
                <a:gd name="T79" fmla="*/ 56 h 160"/>
                <a:gd name="T80" fmla="*/ 96 w 160"/>
                <a:gd name="T81" fmla="*/ 47 h 160"/>
                <a:gd name="T82" fmla="*/ 43 w 160"/>
                <a:gd name="T83" fmla="*/ 80 h 160"/>
                <a:gd name="T84" fmla="*/ 33 w 160"/>
                <a:gd name="T85" fmla="*/ 85 h 160"/>
                <a:gd name="T86" fmla="*/ 41 w 160"/>
                <a:gd name="T87" fmla="*/ 54 h 160"/>
                <a:gd name="T88" fmla="*/ 32 w 160"/>
                <a:gd name="T89" fmla="*/ 48 h 160"/>
                <a:gd name="T90" fmla="*/ 23 w 160"/>
                <a:gd name="T91" fmla="*/ 85 h 160"/>
                <a:gd name="T92" fmla="*/ 10 w 160"/>
                <a:gd name="T93" fmla="*/ 16 h 160"/>
                <a:gd name="T94" fmla="*/ 144 w 160"/>
                <a:gd name="T95" fmla="*/ 10 h 160"/>
                <a:gd name="T96" fmla="*/ 150 w 160"/>
                <a:gd name="T97" fmla="*/ 8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0" h="160">
                  <a:moveTo>
                    <a:pt x="14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3"/>
                    <a:pt x="7" y="160"/>
                    <a:pt x="16" y="160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53" y="160"/>
                    <a:pt x="160" y="153"/>
                    <a:pt x="160" y="144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7"/>
                    <a:pt x="153" y="0"/>
                    <a:pt x="144" y="0"/>
                  </a:cubicBezTo>
                  <a:close/>
                  <a:moveTo>
                    <a:pt x="150" y="144"/>
                  </a:moveTo>
                  <a:cubicBezTo>
                    <a:pt x="150" y="147"/>
                    <a:pt x="147" y="150"/>
                    <a:pt x="144" y="150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13" y="150"/>
                    <a:pt x="10" y="147"/>
                    <a:pt x="10" y="144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3" y="104"/>
                    <a:pt x="25" y="106"/>
                    <a:pt x="28" y="106"/>
                  </a:cubicBezTo>
                  <a:cubicBezTo>
                    <a:pt x="31" y="106"/>
                    <a:pt x="33" y="104"/>
                    <a:pt x="33" y="101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3" y="104"/>
                    <a:pt x="46" y="106"/>
                    <a:pt x="49" y="106"/>
                  </a:cubicBezTo>
                  <a:cubicBezTo>
                    <a:pt x="52" y="106"/>
                    <a:pt x="54" y="104"/>
                    <a:pt x="54" y="101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4"/>
                    <a:pt x="67" y="106"/>
                    <a:pt x="70" y="106"/>
                  </a:cubicBezTo>
                  <a:cubicBezTo>
                    <a:pt x="72" y="106"/>
                    <a:pt x="75" y="104"/>
                    <a:pt x="75" y="101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5" y="104"/>
                    <a:pt x="88" y="106"/>
                    <a:pt x="90" y="106"/>
                  </a:cubicBezTo>
                  <a:cubicBezTo>
                    <a:pt x="93" y="106"/>
                    <a:pt x="96" y="104"/>
                    <a:pt x="96" y="101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6" y="101"/>
                    <a:pt x="106" y="101"/>
                    <a:pt x="106" y="101"/>
                  </a:cubicBezTo>
                  <a:cubicBezTo>
                    <a:pt x="106" y="104"/>
                    <a:pt x="108" y="106"/>
                    <a:pt x="111" y="106"/>
                  </a:cubicBezTo>
                  <a:cubicBezTo>
                    <a:pt x="114" y="106"/>
                    <a:pt x="117" y="104"/>
                    <a:pt x="117" y="101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27" y="104"/>
                    <a:pt x="129" y="106"/>
                    <a:pt x="132" y="106"/>
                  </a:cubicBezTo>
                  <a:cubicBezTo>
                    <a:pt x="135" y="106"/>
                    <a:pt x="137" y="104"/>
                    <a:pt x="137" y="101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144"/>
                    <a:pt x="150" y="144"/>
                    <a:pt x="150" y="144"/>
                  </a:cubicBezTo>
                  <a:close/>
                  <a:moveTo>
                    <a:pt x="75" y="85"/>
                  </a:moveTo>
                  <a:cubicBezTo>
                    <a:pt x="75" y="80"/>
                    <a:pt x="75" y="80"/>
                    <a:pt x="75" y="80"/>
                  </a:cubicBezTo>
                  <a:cubicBezTo>
                    <a:pt x="75" y="77"/>
                    <a:pt x="77" y="75"/>
                    <a:pt x="80" y="75"/>
                  </a:cubicBezTo>
                  <a:cubicBezTo>
                    <a:pt x="83" y="75"/>
                    <a:pt x="85" y="77"/>
                    <a:pt x="85" y="80"/>
                  </a:cubicBezTo>
                  <a:cubicBezTo>
                    <a:pt x="85" y="85"/>
                    <a:pt x="85" y="85"/>
                    <a:pt x="85" y="85"/>
                  </a:cubicBezTo>
                  <a:lnTo>
                    <a:pt x="75" y="85"/>
                  </a:lnTo>
                  <a:close/>
                  <a:moveTo>
                    <a:pt x="150" y="85"/>
                  </a:moveTo>
                  <a:cubicBezTo>
                    <a:pt x="137" y="85"/>
                    <a:pt x="137" y="85"/>
                    <a:pt x="137" y="85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37" y="48"/>
                    <a:pt x="112" y="23"/>
                    <a:pt x="80" y="23"/>
                  </a:cubicBezTo>
                  <a:cubicBezTo>
                    <a:pt x="69" y="23"/>
                    <a:pt x="58" y="26"/>
                    <a:pt x="48" y="32"/>
                  </a:cubicBezTo>
                  <a:cubicBezTo>
                    <a:pt x="46" y="34"/>
                    <a:pt x="45" y="37"/>
                    <a:pt x="47" y="39"/>
                  </a:cubicBezTo>
                  <a:cubicBezTo>
                    <a:pt x="48" y="42"/>
                    <a:pt x="52" y="42"/>
                    <a:pt x="54" y="41"/>
                  </a:cubicBezTo>
                  <a:cubicBezTo>
                    <a:pt x="62" y="36"/>
                    <a:pt x="71" y="33"/>
                    <a:pt x="80" y="33"/>
                  </a:cubicBezTo>
                  <a:cubicBezTo>
                    <a:pt x="106" y="33"/>
                    <a:pt x="127" y="54"/>
                    <a:pt x="127" y="80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7" y="80"/>
                    <a:pt x="117" y="80"/>
                    <a:pt x="117" y="79"/>
                  </a:cubicBezTo>
                  <a:cubicBezTo>
                    <a:pt x="116" y="74"/>
                    <a:pt x="115" y="69"/>
                    <a:pt x="113" y="64"/>
                  </a:cubicBezTo>
                  <a:cubicBezTo>
                    <a:pt x="112" y="62"/>
                    <a:pt x="109" y="61"/>
                    <a:pt x="106" y="62"/>
                  </a:cubicBezTo>
                  <a:cubicBezTo>
                    <a:pt x="103" y="63"/>
                    <a:pt x="102" y="66"/>
                    <a:pt x="104" y="69"/>
                  </a:cubicBezTo>
                  <a:cubicBezTo>
                    <a:pt x="105" y="72"/>
                    <a:pt x="106" y="76"/>
                    <a:pt x="106" y="80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1"/>
                    <a:pt x="89" y="64"/>
                    <a:pt x="80" y="64"/>
                  </a:cubicBezTo>
                  <a:cubicBezTo>
                    <a:pt x="71" y="64"/>
                    <a:pt x="64" y="71"/>
                    <a:pt x="64" y="80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66"/>
                    <a:pt x="66" y="54"/>
                    <a:pt x="80" y="54"/>
                  </a:cubicBezTo>
                  <a:cubicBezTo>
                    <a:pt x="84" y="54"/>
                    <a:pt x="88" y="55"/>
                    <a:pt x="91" y="56"/>
                  </a:cubicBezTo>
                  <a:cubicBezTo>
                    <a:pt x="94" y="58"/>
                    <a:pt x="97" y="57"/>
                    <a:pt x="98" y="54"/>
                  </a:cubicBezTo>
                  <a:cubicBezTo>
                    <a:pt x="99" y="51"/>
                    <a:pt x="98" y="48"/>
                    <a:pt x="96" y="47"/>
                  </a:cubicBezTo>
                  <a:cubicBezTo>
                    <a:pt x="91" y="45"/>
                    <a:pt x="86" y="43"/>
                    <a:pt x="80" y="43"/>
                  </a:cubicBezTo>
                  <a:cubicBezTo>
                    <a:pt x="60" y="43"/>
                    <a:pt x="43" y="60"/>
                    <a:pt x="43" y="8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71"/>
                    <a:pt x="36" y="62"/>
                    <a:pt x="41" y="54"/>
                  </a:cubicBezTo>
                  <a:cubicBezTo>
                    <a:pt x="42" y="52"/>
                    <a:pt x="42" y="48"/>
                    <a:pt x="39" y="47"/>
                  </a:cubicBezTo>
                  <a:cubicBezTo>
                    <a:pt x="37" y="45"/>
                    <a:pt x="34" y="46"/>
                    <a:pt x="32" y="48"/>
                  </a:cubicBezTo>
                  <a:cubicBezTo>
                    <a:pt x="26" y="58"/>
                    <a:pt x="23" y="69"/>
                    <a:pt x="23" y="80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3"/>
                    <a:pt x="13" y="10"/>
                    <a:pt x="16" y="10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7" y="10"/>
                    <a:pt x="150" y="13"/>
                    <a:pt x="150" y="16"/>
                  </a:cubicBezTo>
                  <a:lnTo>
                    <a:pt x="150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1">
              <a:extLst>
                <a:ext uri="{FF2B5EF4-FFF2-40B4-BE49-F238E27FC236}">
                  <a16:creationId xmlns:a16="http://schemas.microsoft.com/office/drawing/2014/main" id="{C8D99B1D-5100-4290-8F50-BC6C11274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020" y="3576684"/>
              <a:ext cx="45720" cy="87460"/>
            </a:xfrm>
            <a:custGeom>
              <a:avLst/>
              <a:gdLst>
                <a:gd name="T0" fmla="*/ 5 w 11"/>
                <a:gd name="T1" fmla="*/ 0 h 20"/>
                <a:gd name="T2" fmla="*/ 0 w 11"/>
                <a:gd name="T3" fmla="*/ 5 h 20"/>
                <a:gd name="T4" fmla="*/ 0 w 11"/>
                <a:gd name="T5" fmla="*/ 15 h 20"/>
                <a:gd name="T6" fmla="*/ 5 w 11"/>
                <a:gd name="T7" fmla="*/ 20 h 20"/>
                <a:gd name="T8" fmla="*/ 11 w 11"/>
                <a:gd name="T9" fmla="*/ 15 h 20"/>
                <a:gd name="T10" fmla="*/ 11 w 11"/>
                <a:gd name="T11" fmla="*/ 5 h 20"/>
                <a:gd name="T12" fmla="*/ 5 w 11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3" y="20"/>
                    <a:pt x="5" y="20"/>
                  </a:cubicBezTo>
                  <a:cubicBezTo>
                    <a:pt x="8" y="20"/>
                    <a:pt x="11" y="18"/>
                    <a:pt x="11" y="1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2">
              <a:extLst>
                <a:ext uri="{FF2B5EF4-FFF2-40B4-BE49-F238E27FC236}">
                  <a16:creationId xmlns:a16="http://schemas.microsoft.com/office/drawing/2014/main" id="{9B4C2B02-E260-47C9-AFE5-FF8D82DC3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582" y="3576684"/>
              <a:ext cx="45720" cy="87460"/>
            </a:xfrm>
            <a:custGeom>
              <a:avLst/>
              <a:gdLst>
                <a:gd name="T0" fmla="*/ 6 w 11"/>
                <a:gd name="T1" fmla="*/ 0 h 20"/>
                <a:gd name="T2" fmla="*/ 0 w 11"/>
                <a:gd name="T3" fmla="*/ 5 h 20"/>
                <a:gd name="T4" fmla="*/ 0 w 11"/>
                <a:gd name="T5" fmla="*/ 15 h 20"/>
                <a:gd name="T6" fmla="*/ 6 w 11"/>
                <a:gd name="T7" fmla="*/ 20 h 20"/>
                <a:gd name="T8" fmla="*/ 11 w 11"/>
                <a:gd name="T9" fmla="*/ 15 h 20"/>
                <a:gd name="T10" fmla="*/ 11 w 11"/>
                <a:gd name="T11" fmla="*/ 5 h 20"/>
                <a:gd name="T12" fmla="*/ 6 w 11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3" y="20"/>
                    <a:pt x="6" y="20"/>
                  </a:cubicBezTo>
                  <a:cubicBezTo>
                    <a:pt x="8" y="20"/>
                    <a:pt x="11" y="18"/>
                    <a:pt x="11" y="1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53">
              <a:extLst>
                <a:ext uri="{FF2B5EF4-FFF2-40B4-BE49-F238E27FC236}">
                  <a16:creationId xmlns:a16="http://schemas.microsoft.com/office/drawing/2014/main" id="{22C473BA-A155-42BA-8191-4E5935969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101" y="3574695"/>
              <a:ext cx="45720" cy="91438"/>
            </a:xfrm>
            <a:custGeom>
              <a:avLst/>
              <a:gdLst>
                <a:gd name="T0" fmla="*/ 5 w 10"/>
                <a:gd name="T1" fmla="*/ 0 h 20"/>
                <a:gd name="T2" fmla="*/ 0 w 10"/>
                <a:gd name="T3" fmla="*/ 5 h 20"/>
                <a:gd name="T4" fmla="*/ 0 w 10"/>
                <a:gd name="T5" fmla="*/ 15 h 20"/>
                <a:gd name="T6" fmla="*/ 5 w 10"/>
                <a:gd name="T7" fmla="*/ 20 h 20"/>
                <a:gd name="T8" fmla="*/ 10 w 10"/>
                <a:gd name="T9" fmla="*/ 15 h 20"/>
                <a:gd name="T10" fmla="*/ 10 w 10"/>
                <a:gd name="T11" fmla="*/ 5 h 20"/>
                <a:gd name="T12" fmla="*/ 5 w 1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2" y="20"/>
                    <a:pt x="5" y="20"/>
                  </a:cubicBezTo>
                  <a:cubicBezTo>
                    <a:pt x="8" y="20"/>
                    <a:pt x="10" y="18"/>
                    <a:pt x="10" y="1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4">
              <a:extLst>
                <a:ext uri="{FF2B5EF4-FFF2-40B4-BE49-F238E27FC236}">
                  <a16:creationId xmlns:a16="http://schemas.microsoft.com/office/drawing/2014/main" id="{009628B4-C670-4E85-A218-134B1BF1E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251" y="3578504"/>
              <a:ext cx="45720" cy="83820"/>
            </a:xfrm>
            <a:custGeom>
              <a:avLst/>
              <a:gdLst>
                <a:gd name="T0" fmla="*/ 5 w 11"/>
                <a:gd name="T1" fmla="*/ 0 h 20"/>
                <a:gd name="T2" fmla="*/ 0 w 11"/>
                <a:gd name="T3" fmla="*/ 5 h 20"/>
                <a:gd name="T4" fmla="*/ 0 w 11"/>
                <a:gd name="T5" fmla="*/ 15 h 20"/>
                <a:gd name="T6" fmla="*/ 5 w 11"/>
                <a:gd name="T7" fmla="*/ 20 h 20"/>
                <a:gd name="T8" fmla="*/ 11 w 11"/>
                <a:gd name="T9" fmla="*/ 15 h 20"/>
                <a:gd name="T10" fmla="*/ 11 w 11"/>
                <a:gd name="T11" fmla="*/ 5 h 20"/>
                <a:gd name="T12" fmla="*/ 5 w 11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2" y="20"/>
                    <a:pt x="5" y="20"/>
                  </a:cubicBezTo>
                  <a:cubicBezTo>
                    <a:pt x="8" y="20"/>
                    <a:pt x="11" y="18"/>
                    <a:pt x="11" y="1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55">
              <a:extLst>
                <a:ext uri="{FF2B5EF4-FFF2-40B4-BE49-F238E27FC236}">
                  <a16:creationId xmlns:a16="http://schemas.microsoft.com/office/drawing/2014/main" id="{ADABC8C3-3B52-49F6-AD1D-7BC3E59C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45" y="3576684"/>
              <a:ext cx="45720" cy="87460"/>
            </a:xfrm>
            <a:custGeom>
              <a:avLst/>
              <a:gdLst>
                <a:gd name="T0" fmla="*/ 6 w 11"/>
                <a:gd name="T1" fmla="*/ 0 h 20"/>
                <a:gd name="T2" fmla="*/ 0 w 11"/>
                <a:gd name="T3" fmla="*/ 5 h 20"/>
                <a:gd name="T4" fmla="*/ 0 w 11"/>
                <a:gd name="T5" fmla="*/ 15 h 20"/>
                <a:gd name="T6" fmla="*/ 6 w 11"/>
                <a:gd name="T7" fmla="*/ 20 h 20"/>
                <a:gd name="T8" fmla="*/ 11 w 11"/>
                <a:gd name="T9" fmla="*/ 15 h 20"/>
                <a:gd name="T10" fmla="*/ 11 w 11"/>
                <a:gd name="T11" fmla="*/ 5 h 20"/>
                <a:gd name="T12" fmla="*/ 6 w 11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3" y="20"/>
                    <a:pt x="6" y="20"/>
                  </a:cubicBezTo>
                  <a:cubicBezTo>
                    <a:pt x="9" y="20"/>
                    <a:pt x="11" y="18"/>
                    <a:pt x="11" y="1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6">
              <a:extLst>
                <a:ext uri="{FF2B5EF4-FFF2-40B4-BE49-F238E27FC236}">
                  <a16:creationId xmlns:a16="http://schemas.microsoft.com/office/drawing/2014/main" id="{56FEF638-AAC5-41EE-A5C4-0CFDA2D6C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294" y="3572518"/>
              <a:ext cx="45720" cy="95792"/>
            </a:xfrm>
            <a:custGeom>
              <a:avLst/>
              <a:gdLst>
                <a:gd name="T0" fmla="*/ 5 w 10"/>
                <a:gd name="T1" fmla="*/ 0 h 20"/>
                <a:gd name="T2" fmla="*/ 0 w 10"/>
                <a:gd name="T3" fmla="*/ 5 h 20"/>
                <a:gd name="T4" fmla="*/ 0 w 10"/>
                <a:gd name="T5" fmla="*/ 15 h 20"/>
                <a:gd name="T6" fmla="*/ 5 w 10"/>
                <a:gd name="T7" fmla="*/ 20 h 20"/>
                <a:gd name="T8" fmla="*/ 10 w 10"/>
                <a:gd name="T9" fmla="*/ 15 h 20"/>
                <a:gd name="T10" fmla="*/ 10 w 10"/>
                <a:gd name="T11" fmla="*/ 5 h 20"/>
                <a:gd name="T12" fmla="*/ 5 w 1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2" y="20"/>
                    <a:pt x="5" y="20"/>
                  </a:cubicBezTo>
                  <a:cubicBezTo>
                    <a:pt x="8" y="20"/>
                    <a:pt x="10" y="18"/>
                    <a:pt x="10" y="1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" name="Freeform 57">
            <a:extLst>
              <a:ext uri="{FF2B5EF4-FFF2-40B4-BE49-F238E27FC236}">
                <a16:creationId xmlns:a16="http://schemas.microsoft.com/office/drawing/2014/main" id="{5F841B89-93CD-418D-821B-E823FDF7363A}"/>
              </a:ext>
            </a:extLst>
          </p:cNvPr>
          <p:cNvSpPr>
            <a:spLocks noEditPoints="1"/>
          </p:cNvSpPr>
          <p:nvPr/>
        </p:nvSpPr>
        <p:spPr bwMode="auto">
          <a:xfrm>
            <a:off x="3790736" y="4323237"/>
            <a:ext cx="343618" cy="410694"/>
          </a:xfrm>
          <a:custGeom>
            <a:avLst/>
            <a:gdLst>
              <a:gd name="T0" fmla="*/ 71 w 136"/>
              <a:gd name="T1" fmla="*/ 2 h 161"/>
              <a:gd name="T2" fmla="*/ 8 w 136"/>
              <a:gd name="T3" fmla="*/ 2 h 161"/>
              <a:gd name="T4" fmla="*/ 0 w 136"/>
              <a:gd name="T5" fmla="*/ 82 h 161"/>
              <a:gd name="T6" fmla="*/ 68 w 136"/>
              <a:gd name="T7" fmla="*/ 161 h 161"/>
              <a:gd name="T8" fmla="*/ 136 w 136"/>
              <a:gd name="T9" fmla="*/ 82 h 161"/>
              <a:gd name="T10" fmla="*/ 128 w 136"/>
              <a:gd name="T11" fmla="*/ 2 h 161"/>
              <a:gd name="T12" fmla="*/ 68 w 136"/>
              <a:gd name="T13" fmla="*/ 150 h 161"/>
              <a:gd name="T14" fmla="*/ 10 w 136"/>
              <a:gd name="T15" fmla="*/ 15 h 161"/>
              <a:gd name="T16" fmla="*/ 125 w 136"/>
              <a:gd name="T17" fmla="*/ 15 h 161"/>
              <a:gd name="T18" fmla="*/ 68 w 136"/>
              <a:gd name="T19" fmla="*/ 74 h 161"/>
              <a:gd name="T20" fmla="*/ 63 w 136"/>
              <a:gd name="T21" fmla="*/ 121 h 161"/>
              <a:gd name="T22" fmla="*/ 73 w 136"/>
              <a:gd name="T23" fmla="*/ 121 h 161"/>
              <a:gd name="T24" fmla="*/ 68 w 136"/>
              <a:gd name="T25" fmla="*/ 74 h 161"/>
              <a:gd name="T26" fmla="*/ 27 w 136"/>
              <a:gd name="T27" fmla="*/ 55 h 161"/>
              <a:gd name="T28" fmla="*/ 21 w 136"/>
              <a:gd name="T29" fmla="*/ 100 h 161"/>
              <a:gd name="T30" fmla="*/ 31 w 136"/>
              <a:gd name="T31" fmla="*/ 100 h 161"/>
              <a:gd name="T32" fmla="*/ 36 w 136"/>
              <a:gd name="T33" fmla="*/ 61 h 161"/>
              <a:gd name="T34" fmla="*/ 68 w 136"/>
              <a:gd name="T35" fmla="*/ 32 h 161"/>
              <a:gd name="T36" fmla="*/ 42 w 136"/>
              <a:gd name="T37" fmla="*/ 46 h 161"/>
              <a:gd name="T38" fmla="*/ 68 w 136"/>
              <a:gd name="T39" fmla="*/ 43 h 161"/>
              <a:gd name="T40" fmla="*/ 104 w 136"/>
              <a:gd name="T41" fmla="*/ 100 h 161"/>
              <a:gd name="T42" fmla="*/ 115 w 136"/>
              <a:gd name="T43" fmla="*/ 100 h 161"/>
              <a:gd name="T44" fmla="*/ 68 w 136"/>
              <a:gd name="T45" fmla="*/ 32 h 161"/>
              <a:gd name="T46" fmla="*/ 68 w 136"/>
              <a:gd name="T47" fmla="*/ 53 h 161"/>
              <a:gd name="T48" fmla="*/ 42 w 136"/>
              <a:gd name="T49" fmla="*/ 111 h 161"/>
              <a:gd name="T50" fmla="*/ 52 w 136"/>
              <a:gd name="T51" fmla="*/ 111 h 161"/>
              <a:gd name="T52" fmla="*/ 68 w 136"/>
              <a:gd name="T53" fmla="*/ 64 h 161"/>
              <a:gd name="T54" fmla="*/ 78 w 136"/>
              <a:gd name="T55" fmla="*/ 60 h 161"/>
              <a:gd name="T56" fmla="*/ 93 w 136"/>
              <a:gd name="T57" fmla="*/ 73 h 161"/>
              <a:gd name="T58" fmla="*/ 83 w 136"/>
              <a:gd name="T59" fmla="*/ 75 h 161"/>
              <a:gd name="T60" fmla="*/ 83 w 136"/>
              <a:gd name="T61" fmla="*/ 111 h 161"/>
              <a:gd name="T62" fmla="*/ 94 w 136"/>
              <a:gd name="T63" fmla="*/ 111 h 161"/>
              <a:gd name="T64" fmla="*/ 93 w 136"/>
              <a:gd name="T65" fmla="*/ 7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6" h="161">
                <a:moveTo>
                  <a:pt x="128" y="2"/>
                </a:moveTo>
                <a:cubicBezTo>
                  <a:pt x="110" y="13"/>
                  <a:pt x="88" y="13"/>
                  <a:pt x="71" y="2"/>
                </a:cubicBezTo>
                <a:cubicBezTo>
                  <a:pt x="69" y="1"/>
                  <a:pt x="67" y="1"/>
                  <a:pt x="65" y="2"/>
                </a:cubicBezTo>
                <a:cubicBezTo>
                  <a:pt x="48" y="13"/>
                  <a:pt x="25" y="13"/>
                  <a:pt x="8" y="2"/>
                </a:cubicBezTo>
                <a:cubicBezTo>
                  <a:pt x="5" y="0"/>
                  <a:pt x="0" y="2"/>
                  <a:pt x="0" y="6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121"/>
                  <a:pt x="28" y="154"/>
                  <a:pt x="67" y="161"/>
                </a:cubicBezTo>
                <a:cubicBezTo>
                  <a:pt x="67" y="161"/>
                  <a:pt x="68" y="161"/>
                  <a:pt x="68" y="161"/>
                </a:cubicBezTo>
                <a:cubicBezTo>
                  <a:pt x="68" y="161"/>
                  <a:pt x="68" y="161"/>
                  <a:pt x="69" y="161"/>
                </a:cubicBezTo>
                <a:cubicBezTo>
                  <a:pt x="107" y="154"/>
                  <a:pt x="136" y="121"/>
                  <a:pt x="136" y="82"/>
                </a:cubicBezTo>
                <a:cubicBezTo>
                  <a:pt x="136" y="6"/>
                  <a:pt x="136" y="6"/>
                  <a:pt x="136" y="6"/>
                </a:cubicBezTo>
                <a:cubicBezTo>
                  <a:pt x="136" y="2"/>
                  <a:pt x="131" y="0"/>
                  <a:pt x="128" y="2"/>
                </a:cubicBezTo>
                <a:close/>
                <a:moveTo>
                  <a:pt x="125" y="82"/>
                </a:moveTo>
                <a:cubicBezTo>
                  <a:pt x="125" y="116"/>
                  <a:pt x="101" y="145"/>
                  <a:pt x="68" y="150"/>
                </a:cubicBezTo>
                <a:cubicBezTo>
                  <a:pt x="35" y="145"/>
                  <a:pt x="10" y="116"/>
                  <a:pt x="10" y="82"/>
                </a:cubicBezTo>
                <a:cubicBezTo>
                  <a:pt x="10" y="15"/>
                  <a:pt x="10" y="15"/>
                  <a:pt x="10" y="15"/>
                </a:cubicBezTo>
                <a:cubicBezTo>
                  <a:pt x="29" y="24"/>
                  <a:pt x="50" y="23"/>
                  <a:pt x="68" y="12"/>
                </a:cubicBezTo>
                <a:cubicBezTo>
                  <a:pt x="85" y="23"/>
                  <a:pt x="107" y="24"/>
                  <a:pt x="125" y="15"/>
                </a:cubicBezTo>
                <a:cubicBezTo>
                  <a:pt x="125" y="82"/>
                  <a:pt x="125" y="82"/>
                  <a:pt x="125" y="82"/>
                </a:cubicBezTo>
                <a:close/>
                <a:moveTo>
                  <a:pt x="68" y="74"/>
                </a:moveTo>
                <a:cubicBezTo>
                  <a:pt x="65" y="74"/>
                  <a:pt x="63" y="76"/>
                  <a:pt x="63" y="79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5" y="126"/>
                  <a:pt x="68" y="126"/>
                </a:cubicBezTo>
                <a:cubicBezTo>
                  <a:pt x="71" y="126"/>
                  <a:pt x="73" y="124"/>
                  <a:pt x="73" y="121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6"/>
                  <a:pt x="71" y="74"/>
                  <a:pt x="68" y="74"/>
                </a:cubicBezTo>
                <a:close/>
                <a:moveTo>
                  <a:pt x="35" y="54"/>
                </a:moveTo>
                <a:cubicBezTo>
                  <a:pt x="32" y="52"/>
                  <a:pt x="29" y="53"/>
                  <a:pt x="27" y="55"/>
                </a:cubicBezTo>
                <a:cubicBezTo>
                  <a:pt x="23" y="63"/>
                  <a:pt x="21" y="71"/>
                  <a:pt x="21" y="79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1" y="103"/>
                  <a:pt x="23" y="105"/>
                  <a:pt x="26" y="105"/>
                </a:cubicBezTo>
                <a:cubicBezTo>
                  <a:pt x="29" y="105"/>
                  <a:pt x="31" y="103"/>
                  <a:pt x="31" y="100"/>
                </a:cubicBezTo>
                <a:cubicBezTo>
                  <a:pt x="31" y="79"/>
                  <a:pt x="31" y="79"/>
                  <a:pt x="31" y="79"/>
                </a:cubicBezTo>
                <a:cubicBezTo>
                  <a:pt x="31" y="73"/>
                  <a:pt x="33" y="66"/>
                  <a:pt x="36" y="61"/>
                </a:cubicBezTo>
                <a:cubicBezTo>
                  <a:pt x="38" y="58"/>
                  <a:pt x="37" y="55"/>
                  <a:pt x="35" y="54"/>
                </a:cubicBezTo>
                <a:close/>
                <a:moveTo>
                  <a:pt x="68" y="32"/>
                </a:moveTo>
                <a:cubicBezTo>
                  <a:pt x="59" y="32"/>
                  <a:pt x="51" y="35"/>
                  <a:pt x="44" y="39"/>
                </a:cubicBezTo>
                <a:cubicBezTo>
                  <a:pt x="41" y="40"/>
                  <a:pt x="41" y="43"/>
                  <a:pt x="42" y="46"/>
                </a:cubicBezTo>
                <a:cubicBezTo>
                  <a:pt x="44" y="48"/>
                  <a:pt x="47" y="49"/>
                  <a:pt x="49" y="48"/>
                </a:cubicBezTo>
                <a:cubicBezTo>
                  <a:pt x="55" y="44"/>
                  <a:pt x="61" y="43"/>
                  <a:pt x="68" y="43"/>
                </a:cubicBezTo>
                <a:cubicBezTo>
                  <a:pt x="88" y="43"/>
                  <a:pt x="104" y="59"/>
                  <a:pt x="104" y="79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4" y="103"/>
                  <a:pt x="107" y="105"/>
                  <a:pt x="110" y="105"/>
                </a:cubicBezTo>
                <a:cubicBezTo>
                  <a:pt x="112" y="105"/>
                  <a:pt x="115" y="103"/>
                  <a:pt x="115" y="100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15" y="53"/>
                  <a:pt x="94" y="32"/>
                  <a:pt x="68" y="32"/>
                </a:cubicBezTo>
                <a:close/>
                <a:moveTo>
                  <a:pt x="75" y="54"/>
                </a:moveTo>
                <a:cubicBezTo>
                  <a:pt x="72" y="53"/>
                  <a:pt x="70" y="53"/>
                  <a:pt x="68" y="53"/>
                </a:cubicBezTo>
                <a:cubicBezTo>
                  <a:pt x="53" y="53"/>
                  <a:pt x="42" y="65"/>
                  <a:pt x="42" y="79"/>
                </a:cubicBezTo>
                <a:cubicBezTo>
                  <a:pt x="42" y="111"/>
                  <a:pt x="42" y="111"/>
                  <a:pt x="42" y="111"/>
                </a:cubicBezTo>
                <a:cubicBezTo>
                  <a:pt x="42" y="113"/>
                  <a:pt x="44" y="116"/>
                  <a:pt x="47" y="116"/>
                </a:cubicBezTo>
                <a:cubicBezTo>
                  <a:pt x="50" y="116"/>
                  <a:pt x="52" y="113"/>
                  <a:pt x="52" y="111"/>
                </a:cubicBezTo>
                <a:cubicBezTo>
                  <a:pt x="52" y="79"/>
                  <a:pt x="52" y="79"/>
                  <a:pt x="52" y="79"/>
                </a:cubicBezTo>
                <a:cubicBezTo>
                  <a:pt x="52" y="71"/>
                  <a:pt x="59" y="64"/>
                  <a:pt x="68" y="64"/>
                </a:cubicBezTo>
                <a:cubicBezTo>
                  <a:pt x="69" y="64"/>
                  <a:pt x="71" y="64"/>
                  <a:pt x="72" y="64"/>
                </a:cubicBezTo>
                <a:cubicBezTo>
                  <a:pt x="75" y="65"/>
                  <a:pt x="78" y="63"/>
                  <a:pt x="78" y="60"/>
                </a:cubicBezTo>
                <a:cubicBezTo>
                  <a:pt x="79" y="58"/>
                  <a:pt x="77" y="55"/>
                  <a:pt x="75" y="54"/>
                </a:cubicBezTo>
                <a:close/>
                <a:moveTo>
                  <a:pt x="93" y="73"/>
                </a:moveTo>
                <a:cubicBezTo>
                  <a:pt x="92" y="70"/>
                  <a:pt x="89" y="68"/>
                  <a:pt x="87" y="69"/>
                </a:cubicBezTo>
                <a:cubicBezTo>
                  <a:pt x="84" y="70"/>
                  <a:pt x="82" y="72"/>
                  <a:pt x="83" y="75"/>
                </a:cubicBezTo>
                <a:cubicBezTo>
                  <a:pt x="83" y="77"/>
                  <a:pt x="83" y="78"/>
                  <a:pt x="83" y="79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3"/>
                  <a:pt x="86" y="116"/>
                  <a:pt x="89" y="116"/>
                </a:cubicBezTo>
                <a:cubicBezTo>
                  <a:pt x="92" y="116"/>
                  <a:pt x="94" y="113"/>
                  <a:pt x="94" y="111"/>
                </a:cubicBezTo>
                <a:cubicBezTo>
                  <a:pt x="94" y="79"/>
                  <a:pt x="94" y="79"/>
                  <a:pt x="94" y="79"/>
                </a:cubicBezTo>
                <a:cubicBezTo>
                  <a:pt x="94" y="77"/>
                  <a:pt x="94" y="75"/>
                  <a:pt x="93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58">
            <a:extLst>
              <a:ext uri="{FF2B5EF4-FFF2-40B4-BE49-F238E27FC236}">
                <a16:creationId xmlns:a16="http://schemas.microsoft.com/office/drawing/2014/main" id="{FD411588-C3CD-435B-804A-5B0B1B55BD09}"/>
              </a:ext>
            </a:extLst>
          </p:cNvPr>
          <p:cNvSpPr>
            <a:spLocks noEditPoints="1"/>
          </p:cNvSpPr>
          <p:nvPr/>
        </p:nvSpPr>
        <p:spPr bwMode="auto">
          <a:xfrm>
            <a:off x="3798348" y="5323402"/>
            <a:ext cx="404812" cy="408342"/>
          </a:xfrm>
          <a:custGeom>
            <a:avLst/>
            <a:gdLst>
              <a:gd name="T0" fmla="*/ 144 w 160"/>
              <a:gd name="T1" fmla="*/ 56 h 160"/>
              <a:gd name="T2" fmla="*/ 129 w 160"/>
              <a:gd name="T3" fmla="*/ 71 h 160"/>
              <a:gd name="T4" fmla="*/ 139 w 160"/>
              <a:gd name="T5" fmla="*/ 86 h 160"/>
              <a:gd name="T6" fmla="*/ 139 w 160"/>
              <a:gd name="T7" fmla="*/ 103 h 160"/>
              <a:gd name="T8" fmla="*/ 108 w 160"/>
              <a:gd name="T9" fmla="*/ 139 h 160"/>
              <a:gd name="T10" fmla="*/ 108 w 160"/>
              <a:gd name="T11" fmla="*/ 100 h 160"/>
              <a:gd name="T12" fmla="*/ 122 w 160"/>
              <a:gd name="T13" fmla="*/ 61 h 160"/>
              <a:gd name="T14" fmla="*/ 61 w 160"/>
              <a:gd name="T15" fmla="*/ 0 h 160"/>
              <a:gd name="T16" fmla="*/ 0 w 160"/>
              <a:gd name="T17" fmla="*/ 61 h 160"/>
              <a:gd name="T18" fmla="*/ 14 w 160"/>
              <a:gd name="T19" fmla="*/ 100 h 160"/>
              <a:gd name="T20" fmla="*/ 14 w 160"/>
              <a:gd name="T21" fmla="*/ 144 h 160"/>
              <a:gd name="T22" fmla="*/ 30 w 160"/>
              <a:gd name="T23" fmla="*/ 160 h 160"/>
              <a:gd name="T24" fmla="*/ 92 w 160"/>
              <a:gd name="T25" fmla="*/ 160 h 160"/>
              <a:gd name="T26" fmla="*/ 107 w 160"/>
              <a:gd name="T27" fmla="*/ 149 h 160"/>
              <a:gd name="T28" fmla="*/ 150 w 160"/>
              <a:gd name="T29" fmla="*/ 103 h 160"/>
              <a:gd name="T30" fmla="*/ 150 w 160"/>
              <a:gd name="T31" fmla="*/ 86 h 160"/>
              <a:gd name="T32" fmla="*/ 160 w 160"/>
              <a:gd name="T33" fmla="*/ 71 h 160"/>
              <a:gd name="T34" fmla="*/ 144 w 160"/>
              <a:gd name="T35" fmla="*/ 56 h 160"/>
              <a:gd name="T36" fmla="*/ 97 w 160"/>
              <a:gd name="T37" fmla="*/ 144 h 160"/>
              <a:gd name="T38" fmla="*/ 92 w 160"/>
              <a:gd name="T39" fmla="*/ 150 h 160"/>
              <a:gd name="T40" fmla="*/ 30 w 160"/>
              <a:gd name="T41" fmla="*/ 150 h 160"/>
              <a:gd name="T42" fmla="*/ 24 w 160"/>
              <a:gd name="T43" fmla="*/ 144 h 160"/>
              <a:gd name="T44" fmla="*/ 24 w 160"/>
              <a:gd name="T45" fmla="*/ 110 h 160"/>
              <a:gd name="T46" fmla="*/ 61 w 160"/>
              <a:gd name="T47" fmla="*/ 122 h 160"/>
              <a:gd name="T48" fmla="*/ 97 w 160"/>
              <a:gd name="T49" fmla="*/ 110 h 160"/>
              <a:gd name="T50" fmla="*/ 97 w 160"/>
              <a:gd name="T51" fmla="*/ 144 h 160"/>
              <a:gd name="T52" fmla="*/ 61 w 160"/>
              <a:gd name="T53" fmla="*/ 111 h 160"/>
              <a:gd name="T54" fmla="*/ 10 w 160"/>
              <a:gd name="T55" fmla="*/ 61 h 160"/>
              <a:gd name="T56" fmla="*/ 61 w 160"/>
              <a:gd name="T57" fmla="*/ 10 h 160"/>
              <a:gd name="T58" fmla="*/ 111 w 160"/>
              <a:gd name="T59" fmla="*/ 61 h 160"/>
              <a:gd name="T60" fmla="*/ 61 w 160"/>
              <a:gd name="T61" fmla="*/ 111 h 160"/>
              <a:gd name="T62" fmla="*/ 144 w 160"/>
              <a:gd name="T63" fmla="*/ 77 h 160"/>
              <a:gd name="T64" fmla="*/ 139 w 160"/>
              <a:gd name="T65" fmla="*/ 71 h 160"/>
              <a:gd name="T66" fmla="*/ 144 w 160"/>
              <a:gd name="T67" fmla="*/ 66 h 160"/>
              <a:gd name="T68" fmla="*/ 150 w 160"/>
              <a:gd name="T69" fmla="*/ 71 h 160"/>
              <a:gd name="T70" fmla="*/ 144 w 160"/>
              <a:gd name="T71" fmla="*/ 77 h 160"/>
              <a:gd name="T72" fmla="*/ 61 w 160"/>
              <a:gd name="T73" fmla="*/ 42 h 160"/>
              <a:gd name="T74" fmla="*/ 42 w 160"/>
              <a:gd name="T75" fmla="*/ 61 h 160"/>
              <a:gd name="T76" fmla="*/ 61 w 160"/>
              <a:gd name="T77" fmla="*/ 80 h 160"/>
              <a:gd name="T78" fmla="*/ 80 w 160"/>
              <a:gd name="T79" fmla="*/ 61 h 160"/>
              <a:gd name="T80" fmla="*/ 61 w 160"/>
              <a:gd name="T81" fmla="*/ 42 h 160"/>
              <a:gd name="T82" fmla="*/ 61 w 160"/>
              <a:gd name="T83" fmla="*/ 70 h 160"/>
              <a:gd name="T84" fmla="*/ 52 w 160"/>
              <a:gd name="T85" fmla="*/ 61 h 160"/>
              <a:gd name="T86" fmla="*/ 61 w 160"/>
              <a:gd name="T87" fmla="*/ 52 h 160"/>
              <a:gd name="T88" fmla="*/ 70 w 160"/>
              <a:gd name="T89" fmla="*/ 61 h 160"/>
              <a:gd name="T90" fmla="*/ 61 w 160"/>
              <a:gd name="T91" fmla="*/ 70 h 160"/>
              <a:gd name="T92" fmla="*/ 82 w 160"/>
              <a:gd name="T93" fmla="*/ 129 h 160"/>
              <a:gd name="T94" fmla="*/ 40 w 160"/>
              <a:gd name="T95" fmla="*/ 129 h 160"/>
              <a:gd name="T96" fmla="*/ 35 w 160"/>
              <a:gd name="T97" fmla="*/ 134 h 160"/>
              <a:gd name="T98" fmla="*/ 40 w 160"/>
              <a:gd name="T99" fmla="*/ 139 h 160"/>
              <a:gd name="T100" fmla="*/ 82 w 160"/>
              <a:gd name="T101" fmla="*/ 139 h 160"/>
              <a:gd name="T102" fmla="*/ 87 w 160"/>
              <a:gd name="T103" fmla="*/ 134 h 160"/>
              <a:gd name="T104" fmla="*/ 82 w 160"/>
              <a:gd name="T105" fmla="*/ 1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60">
                <a:moveTo>
                  <a:pt x="144" y="56"/>
                </a:moveTo>
                <a:cubicBezTo>
                  <a:pt x="136" y="56"/>
                  <a:pt x="129" y="63"/>
                  <a:pt x="129" y="71"/>
                </a:cubicBezTo>
                <a:cubicBezTo>
                  <a:pt x="129" y="78"/>
                  <a:pt x="133" y="84"/>
                  <a:pt x="139" y="86"/>
                </a:cubicBezTo>
                <a:cubicBezTo>
                  <a:pt x="139" y="103"/>
                  <a:pt x="139" y="103"/>
                  <a:pt x="139" y="103"/>
                </a:cubicBezTo>
                <a:cubicBezTo>
                  <a:pt x="139" y="121"/>
                  <a:pt x="126" y="136"/>
                  <a:pt x="108" y="139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17" y="89"/>
                  <a:pt x="122" y="76"/>
                  <a:pt x="122" y="61"/>
                </a:cubicBezTo>
                <a:cubicBezTo>
                  <a:pt x="122" y="27"/>
                  <a:pt x="94" y="0"/>
                  <a:pt x="61" y="0"/>
                </a:cubicBezTo>
                <a:cubicBezTo>
                  <a:pt x="27" y="0"/>
                  <a:pt x="0" y="27"/>
                  <a:pt x="0" y="61"/>
                </a:cubicBezTo>
                <a:cubicBezTo>
                  <a:pt x="0" y="76"/>
                  <a:pt x="5" y="89"/>
                  <a:pt x="14" y="10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4" y="153"/>
                  <a:pt x="21" y="160"/>
                  <a:pt x="30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9" y="160"/>
                  <a:pt x="105" y="156"/>
                  <a:pt x="107" y="149"/>
                </a:cubicBezTo>
                <a:cubicBezTo>
                  <a:pt x="131" y="147"/>
                  <a:pt x="150" y="127"/>
                  <a:pt x="150" y="103"/>
                </a:cubicBezTo>
                <a:cubicBezTo>
                  <a:pt x="150" y="86"/>
                  <a:pt x="150" y="86"/>
                  <a:pt x="150" y="86"/>
                </a:cubicBezTo>
                <a:cubicBezTo>
                  <a:pt x="156" y="84"/>
                  <a:pt x="160" y="78"/>
                  <a:pt x="160" y="71"/>
                </a:cubicBezTo>
                <a:cubicBezTo>
                  <a:pt x="160" y="63"/>
                  <a:pt x="153" y="56"/>
                  <a:pt x="144" y="56"/>
                </a:cubicBezTo>
                <a:close/>
                <a:moveTo>
                  <a:pt x="97" y="144"/>
                </a:moveTo>
                <a:cubicBezTo>
                  <a:pt x="97" y="147"/>
                  <a:pt x="95" y="150"/>
                  <a:pt x="92" y="150"/>
                </a:cubicBezTo>
                <a:cubicBezTo>
                  <a:pt x="30" y="150"/>
                  <a:pt x="30" y="150"/>
                  <a:pt x="30" y="150"/>
                </a:cubicBezTo>
                <a:cubicBezTo>
                  <a:pt x="27" y="150"/>
                  <a:pt x="24" y="147"/>
                  <a:pt x="24" y="144"/>
                </a:cubicBezTo>
                <a:cubicBezTo>
                  <a:pt x="24" y="110"/>
                  <a:pt x="24" y="110"/>
                  <a:pt x="24" y="110"/>
                </a:cubicBezTo>
                <a:cubicBezTo>
                  <a:pt x="35" y="117"/>
                  <a:pt x="47" y="122"/>
                  <a:pt x="61" y="122"/>
                </a:cubicBezTo>
                <a:cubicBezTo>
                  <a:pt x="75" y="122"/>
                  <a:pt x="87" y="117"/>
                  <a:pt x="97" y="110"/>
                </a:cubicBezTo>
                <a:cubicBezTo>
                  <a:pt x="97" y="144"/>
                  <a:pt x="97" y="144"/>
                  <a:pt x="97" y="144"/>
                </a:cubicBezTo>
                <a:close/>
                <a:moveTo>
                  <a:pt x="61" y="111"/>
                </a:moveTo>
                <a:cubicBezTo>
                  <a:pt x="33" y="111"/>
                  <a:pt x="10" y="89"/>
                  <a:pt x="10" y="61"/>
                </a:cubicBezTo>
                <a:cubicBezTo>
                  <a:pt x="10" y="33"/>
                  <a:pt x="33" y="10"/>
                  <a:pt x="61" y="10"/>
                </a:cubicBezTo>
                <a:cubicBezTo>
                  <a:pt x="89" y="10"/>
                  <a:pt x="111" y="33"/>
                  <a:pt x="111" y="61"/>
                </a:cubicBezTo>
                <a:cubicBezTo>
                  <a:pt x="111" y="89"/>
                  <a:pt x="89" y="111"/>
                  <a:pt x="61" y="111"/>
                </a:cubicBezTo>
                <a:close/>
                <a:moveTo>
                  <a:pt x="144" y="77"/>
                </a:moveTo>
                <a:cubicBezTo>
                  <a:pt x="141" y="77"/>
                  <a:pt x="139" y="74"/>
                  <a:pt x="139" y="71"/>
                </a:cubicBezTo>
                <a:cubicBezTo>
                  <a:pt x="139" y="68"/>
                  <a:pt x="141" y="66"/>
                  <a:pt x="144" y="66"/>
                </a:cubicBezTo>
                <a:cubicBezTo>
                  <a:pt x="147" y="66"/>
                  <a:pt x="150" y="68"/>
                  <a:pt x="150" y="71"/>
                </a:cubicBezTo>
                <a:cubicBezTo>
                  <a:pt x="150" y="74"/>
                  <a:pt x="147" y="77"/>
                  <a:pt x="144" y="77"/>
                </a:cubicBezTo>
                <a:close/>
                <a:moveTo>
                  <a:pt x="61" y="42"/>
                </a:moveTo>
                <a:cubicBezTo>
                  <a:pt x="50" y="42"/>
                  <a:pt x="42" y="50"/>
                  <a:pt x="42" y="61"/>
                </a:cubicBezTo>
                <a:cubicBezTo>
                  <a:pt x="42" y="71"/>
                  <a:pt x="50" y="80"/>
                  <a:pt x="61" y="80"/>
                </a:cubicBezTo>
                <a:cubicBezTo>
                  <a:pt x="71" y="80"/>
                  <a:pt x="80" y="71"/>
                  <a:pt x="80" y="61"/>
                </a:cubicBezTo>
                <a:cubicBezTo>
                  <a:pt x="80" y="50"/>
                  <a:pt x="71" y="42"/>
                  <a:pt x="61" y="42"/>
                </a:cubicBezTo>
                <a:close/>
                <a:moveTo>
                  <a:pt x="61" y="70"/>
                </a:moveTo>
                <a:cubicBezTo>
                  <a:pt x="56" y="70"/>
                  <a:pt x="52" y="66"/>
                  <a:pt x="52" y="61"/>
                </a:cubicBezTo>
                <a:cubicBezTo>
                  <a:pt x="52" y="56"/>
                  <a:pt x="56" y="52"/>
                  <a:pt x="61" y="52"/>
                </a:cubicBezTo>
                <a:cubicBezTo>
                  <a:pt x="66" y="52"/>
                  <a:pt x="70" y="56"/>
                  <a:pt x="70" y="61"/>
                </a:cubicBezTo>
                <a:cubicBezTo>
                  <a:pt x="70" y="66"/>
                  <a:pt x="66" y="70"/>
                  <a:pt x="61" y="70"/>
                </a:cubicBezTo>
                <a:close/>
                <a:moveTo>
                  <a:pt x="82" y="129"/>
                </a:moveTo>
                <a:cubicBezTo>
                  <a:pt x="40" y="129"/>
                  <a:pt x="40" y="129"/>
                  <a:pt x="40" y="129"/>
                </a:cubicBezTo>
                <a:cubicBezTo>
                  <a:pt x="37" y="129"/>
                  <a:pt x="35" y="131"/>
                  <a:pt x="35" y="134"/>
                </a:cubicBezTo>
                <a:cubicBezTo>
                  <a:pt x="35" y="137"/>
                  <a:pt x="37" y="139"/>
                  <a:pt x="40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5" y="139"/>
                  <a:pt x="87" y="137"/>
                  <a:pt x="87" y="134"/>
                </a:cubicBezTo>
                <a:cubicBezTo>
                  <a:pt x="87" y="131"/>
                  <a:pt x="85" y="129"/>
                  <a:pt x="82" y="1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35A560F7-0D13-4D53-9DCE-FA39286CAE00}"/>
              </a:ext>
            </a:extLst>
          </p:cNvPr>
          <p:cNvGrpSpPr/>
          <p:nvPr/>
        </p:nvGrpSpPr>
        <p:grpSpPr>
          <a:xfrm>
            <a:off x="4752018" y="1326370"/>
            <a:ext cx="404812" cy="407164"/>
            <a:chOff x="4847369" y="1338145"/>
            <a:chExt cx="320790" cy="322654"/>
          </a:xfrm>
        </p:grpSpPr>
        <p:sp>
          <p:nvSpPr>
            <p:cNvPr id="35" name="Freeform 64">
              <a:extLst>
                <a:ext uri="{FF2B5EF4-FFF2-40B4-BE49-F238E27FC236}">
                  <a16:creationId xmlns:a16="http://schemas.microsoft.com/office/drawing/2014/main" id="{0C3DDD29-2B80-42CF-BD4E-BFCF584DB6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7369" y="1338145"/>
              <a:ext cx="320790" cy="322654"/>
            </a:xfrm>
            <a:custGeom>
              <a:avLst/>
              <a:gdLst>
                <a:gd name="T0" fmla="*/ 144 w 160"/>
                <a:gd name="T1" fmla="*/ 0 h 160"/>
                <a:gd name="T2" fmla="*/ 16 w 160"/>
                <a:gd name="T3" fmla="*/ 0 h 160"/>
                <a:gd name="T4" fmla="*/ 0 w 160"/>
                <a:gd name="T5" fmla="*/ 16 h 160"/>
                <a:gd name="T6" fmla="*/ 0 w 160"/>
                <a:gd name="T7" fmla="*/ 144 h 160"/>
                <a:gd name="T8" fmla="*/ 16 w 160"/>
                <a:gd name="T9" fmla="*/ 160 h 160"/>
                <a:gd name="T10" fmla="*/ 144 w 160"/>
                <a:gd name="T11" fmla="*/ 160 h 160"/>
                <a:gd name="T12" fmla="*/ 160 w 160"/>
                <a:gd name="T13" fmla="*/ 144 h 160"/>
                <a:gd name="T14" fmla="*/ 160 w 160"/>
                <a:gd name="T15" fmla="*/ 16 h 160"/>
                <a:gd name="T16" fmla="*/ 144 w 160"/>
                <a:gd name="T17" fmla="*/ 0 h 160"/>
                <a:gd name="T18" fmla="*/ 150 w 160"/>
                <a:gd name="T19" fmla="*/ 144 h 160"/>
                <a:gd name="T20" fmla="*/ 144 w 160"/>
                <a:gd name="T21" fmla="*/ 150 h 160"/>
                <a:gd name="T22" fmla="*/ 16 w 160"/>
                <a:gd name="T23" fmla="*/ 150 h 160"/>
                <a:gd name="T24" fmla="*/ 10 w 160"/>
                <a:gd name="T25" fmla="*/ 144 h 160"/>
                <a:gd name="T26" fmla="*/ 10 w 160"/>
                <a:gd name="T27" fmla="*/ 93 h 160"/>
                <a:gd name="T28" fmla="*/ 80 w 160"/>
                <a:gd name="T29" fmla="*/ 127 h 160"/>
                <a:gd name="T30" fmla="*/ 150 w 160"/>
                <a:gd name="T31" fmla="*/ 93 h 160"/>
                <a:gd name="T32" fmla="*/ 150 w 160"/>
                <a:gd name="T33" fmla="*/ 144 h 160"/>
                <a:gd name="T34" fmla="*/ 12 w 160"/>
                <a:gd name="T35" fmla="*/ 80 h 160"/>
                <a:gd name="T36" fmla="*/ 80 w 160"/>
                <a:gd name="T37" fmla="*/ 43 h 160"/>
                <a:gd name="T38" fmla="*/ 148 w 160"/>
                <a:gd name="T39" fmla="*/ 80 h 160"/>
                <a:gd name="T40" fmla="*/ 80 w 160"/>
                <a:gd name="T41" fmla="*/ 117 h 160"/>
                <a:gd name="T42" fmla="*/ 12 w 160"/>
                <a:gd name="T43" fmla="*/ 80 h 160"/>
                <a:gd name="T44" fmla="*/ 150 w 160"/>
                <a:gd name="T45" fmla="*/ 67 h 160"/>
                <a:gd name="T46" fmla="*/ 80 w 160"/>
                <a:gd name="T47" fmla="*/ 33 h 160"/>
                <a:gd name="T48" fmla="*/ 10 w 160"/>
                <a:gd name="T49" fmla="*/ 67 h 160"/>
                <a:gd name="T50" fmla="*/ 10 w 160"/>
                <a:gd name="T51" fmla="*/ 16 h 160"/>
                <a:gd name="T52" fmla="*/ 16 w 160"/>
                <a:gd name="T53" fmla="*/ 10 h 160"/>
                <a:gd name="T54" fmla="*/ 144 w 160"/>
                <a:gd name="T55" fmla="*/ 10 h 160"/>
                <a:gd name="T56" fmla="*/ 150 w 160"/>
                <a:gd name="T57" fmla="*/ 16 h 160"/>
                <a:gd name="T58" fmla="*/ 150 w 160"/>
                <a:gd name="T59" fmla="*/ 6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0" h="160">
                  <a:moveTo>
                    <a:pt x="14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3"/>
                    <a:pt x="7" y="160"/>
                    <a:pt x="16" y="160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53" y="160"/>
                    <a:pt x="160" y="153"/>
                    <a:pt x="160" y="144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7"/>
                    <a:pt x="153" y="0"/>
                    <a:pt x="144" y="0"/>
                  </a:cubicBezTo>
                  <a:close/>
                  <a:moveTo>
                    <a:pt x="150" y="144"/>
                  </a:moveTo>
                  <a:cubicBezTo>
                    <a:pt x="150" y="147"/>
                    <a:pt x="147" y="150"/>
                    <a:pt x="144" y="150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13" y="150"/>
                    <a:pt x="10" y="147"/>
                    <a:pt x="10" y="144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29" y="111"/>
                    <a:pt x="54" y="127"/>
                    <a:pt x="80" y="127"/>
                  </a:cubicBezTo>
                  <a:cubicBezTo>
                    <a:pt x="106" y="127"/>
                    <a:pt x="131" y="111"/>
                    <a:pt x="150" y="93"/>
                  </a:cubicBezTo>
                  <a:lnTo>
                    <a:pt x="150" y="144"/>
                  </a:lnTo>
                  <a:close/>
                  <a:moveTo>
                    <a:pt x="12" y="80"/>
                  </a:moveTo>
                  <a:cubicBezTo>
                    <a:pt x="21" y="70"/>
                    <a:pt x="49" y="43"/>
                    <a:pt x="80" y="43"/>
                  </a:cubicBezTo>
                  <a:cubicBezTo>
                    <a:pt x="111" y="43"/>
                    <a:pt x="139" y="70"/>
                    <a:pt x="148" y="80"/>
                  </a:cubicBezTo>
                  <a:cubicBezTo>
                    <a:pt x="139" y="90"/>
                    <a:pt x="111" y="117"/>
                    <a:pt x="80" y="117"/>
                  </a:cubicBezTo>
                  <a:cubicBezTo>
                    <a:pt x="49" y="117"/>
                    <a:pt x="21" y="90"/>
                    <a:pt x="12" y="80"/>
                  </a:cubicBezTo>
                  <a:close/>
                  <a:moveTo>
                    <a:pt x="150" y="67"/>
                  </a:moveTo>
                  <a:cubicBezTo>
                    <a:pt x="131" y="49"/>
                    <a:pt x="106" y="33"/>
                    <a:pt x="80" y="33"/>
                  </a:cubicBezTo>
                  <a:cubicBezTo>
                    <a:pt x="54" y="33"/>
                    <a:pt x="29" y="49"/>
                    <a:pt x="10" y="6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3"/>
                    <a:pt x="13" y="10"/>
                    <a:pt x="16" y="10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7" y="10"/>
                    <a:pt x="150" y="13"/>
                    <a:pt x="150" y="16"/>
                  </a:cubicBezTo>
                  <a:lnTo>
                    <a:pt x="150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5">
              <a:extLst>
                <a:ext uri="{FF2B5EF4-FFF2-40B4-BE49-F238E27FC236}">
                  <a16:creationId xmlns:a16="http://schemas.microsoft.com/office/drawing/2014/main" id="{3125F7F3-2726-4D12-A62D-2E77AFD108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5541" y="1447250"/>
              <a:ext cx="104444" cy="104444"/>
            </a:xfrm>
            <a:custGeom>
              <a:avLst/>
              <a:gdLst>
                <a:gd name="T0" fmla="*/ 26 w 52"/>
                <a:gd name="T1" fmla="*/ 0 h 52"/>
                <a:gd name="T2" fmla="*/ 0 w 52"/>
                <a:gd name="T3" fmla="*/ 26 h 52"/>
                <a:gd name="T4" fmla="*/ 26 w 52"/>
                <a:gd name="T5" fmla="*/ 52 h 52"/>
                <a:gd name="T6" fmla="*/ 52 w 52"/>
                <a:gd name="T7" fmla="*/ 26 h 52"/>
                <a:gd name="T8" fmla="*/ 26 w 52"/>
                <a:gd name="T9" fmla="*/ 0 h 52"/>
                <a:gd name="T10" fmla="*/ 26 w 52"/>
                <a:gd name="T11" fmla="*/ 42 h 52"/>
                <a:gd name="T12" fmla="*/ 10 w 52"/>
                <a:gd name="T13" fmla="*/ 26 h 52"/>
                <a:gd name="T14" fmla="*/ 26 w 52"/>
                <a:gd name="T15" fmla="*/ 10 h 52"/>
                <a:gd name="T16" fmla="*/ 42 w 52"/>
                <a:gd name="T17" fmla="*/ 26 h 52"/>
                <a:gd name="T18" fmla="*/ 26 w 52"/>
                <a:gd name="T19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2"/>
                    <a:pt x="26" y="52"/>
                  </a:cubicBezTo>
                  <a:cubicBezTo>
                    <a:pt x="40" y="52"/>
                    <a:pt x="52" y="40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lose/>
                  <a:moveTo>
                    <a:pt x="26" y="42"/>
                  </a:moveTo>
                  <a:cubicBezTo>
                    <a:pt x="17" y="42"/>
                    <a:pt x="10" y="35"/>
                    <a:pt x="10" y="26"/>
                  </a:cubicBezTo>
                  <a:cubicBezTo>
                    <a:pt x="10" y="17"/>
                    <a:pt x="17" y="10"/>
                    <a:pt x="26" y="10"/>
                  </a:cubicBezTo>
                  <a:cubicBezTo>
                    <a:pt x="35" y="10"/>
                    <a:pt x="42" y="17"/>
                    <a:pt x="42" y="26"/>
                  </a:cubicBezTo>
                  <a:cubicBezTo>
                    <a:pt x="42" y="35"/>
                    <a:pt x="35" y="42"/>
                    <a:pt x="26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Freeform 66">
            <a:extLst>
              <a:ext uri="{FF2B5EF4-FFF2-40B4-BE49-F238E27FC236}">
                <a16:creationId xmlns:a16="http://schemas.microsoft.com/office/drawing/2014/main" id="{16986BF6-506A-4E06-A252-8D937605720F}"/>
              </a:ext>
            </a:extLst>
          </p:cNvPr>
          <p:cNvSpPr>
            <a:spLocks noEditPoints="1"/>
          </p:cNvSpPr>
          <p:nvPr/>
        </p:nvSpPr>
        <p:spPr bwMode="auto">
          <a:xfrm>
            <a:off x="4828155" y="2321679"/>
            <a:ext cx="263598" cy="408344"/>
          </a:xfrm>
          <a:custGeom>
            <a:avLst/>
            <a:gdLst>
              <a:gd name="T0" fmla="*/ 89 w 104"/>
              <a:gd name="T1" fmla="*/ 0 h 160"/>
              <a:gd name="T2" fmla="*/ 16 w 104"/>
              <a:gd name="T3" fmla="*/ 0 h 160"/>
              <a:gd name="T4" fmla="*/ 0 w 104"/>
              <a:gd name="T5" fmla="*/ 16 h 160"/>
              <a:gd name="T6" fmla="*/ 0 w 104"/>
              <a:gd name="T7" fmla="*/ 144 h 160"/>
              <a:gd name="T8" fmla="*/ 16 w 104"/>
              <a:gd name="T9" fmla="*/ 160 h 160"/>
              <a:gd name="T10" fmla="*/ 89 w 104"/>
              <a:gd name="T11" fmla="*/ 160 h 160"/>
              <a:gd name="T12" fmla="*/ 104 w 104"/>
              <a:gd name="T13" fmla="*/ 144 h 160"/>
              <a:gd name="T14" fmla="*/ 104 w 104"/>
              <a:gd name="T15" fmla="*/ 16 h 160"/>
              <a:gd name="T16" fmla="*/ 89 w 104"/>
              <a:gd name="T17" fmla="*/ 0 h 160"/>
              <a:gd name="T18" fmla="*/ 94 w 104"/>
              <a:gd name="T19" fmla="*/ 144 h 160"/>
              <a:gd name="T20" fmla="*/ 89 w 104"/>
              <a:gd name="T21" fmla="*/ 150 h 160"/>
              <a:gd name="T22" fmla="*/ 16 w 104"/>
              <a:gd name="T23" fmla="*/ 150 h 160"/>
              <a:gd name="T24" fmla="*/ 10 w 104"/>
              <a:gd name="T25" fmla="*/ 144 h 160"/>
              <a:gd name="T26" fmla="*/ 10 w 104"/>
              <a:gd name="T27" fmla="*/ 136 h 160"/>
              <a:gd name="T28" fmla="*/ 94 w 104"/>
              <a:gd name="T29" fmla="*/ 136 h 160"/>
              <a:gd name="T30" fmla="*/ 94 w 104"/>
              <a:gd name="T31" fmla="*/ 144 h 160"/>
              <a:gd name="T32" fmla="*/ 94 w 104"/>
              <a:gd name="T33" fmla="*/ 125 h 160"/>
              <a:gd name="T34" fmla="*/ 10 w 104"/>
              <a:gd name="T35" fmla="*/ 125 h 160"/>
              <a:gd name="T36" fmla="*/ 10 w 104"/>
              <a:gd name="T37" fmla="*/ 31 h 160"/>
              <a:gd name="T38" fmla="*/ 94 w 104"/>
              <a:gd name="T39" fmla="*/ 31 h 160"/>
              <a:gd name="T40" fmla="*/ 94 w 104"/>
              <a:gd name="T41" fmla="*/ 125 h 160"/>
              <a:gd name="T42" fmla="*/ 94 w 104"/>
              <a:gd name="T43" fmla="*/ 21 h 160"/>
              <a:gd name="T44" fmla="*/ 10 w 104"/>
              <a:gd name="T45" fmla="*/ 21 h 160"/>
              <a:gd name="T46" fmla="*/ 10 w 104"/>
              <a:gd name="T47" fmla="*/ 16 h 160"/>
              <a:gd name="T48" fmla="*/ 16 w 104"/>
              <a:gd name="T49" fmla="*/ 10 h 160"/>
              <a:gd name="T50" fmla="*/ 89 w 104"/>
              <a:gd name="T51" fmla="*/ 10 h 160"/>
              <a:gd name="T52" fmla="*/ 94 w 104"/>
              <a:gd name="T53" fmla="*/ 16 h 160"/>
              <a:gd name="T54" fmla="*/ 94 w 104"/>
              <a:gd name="T55" fmla="*/ 21 h 160"/>
              <a:gd name="T56" fmla="*/ 78 w 104"/>
              <a:gd name="T57" fmla="*/ 73 h 160"/>
              <a:gd name="T58" fmla="*/ 73 w 104"/>
              <a:gd name="T59" fmla="*/ 73 h 160"/>
              <a:gd name="T60" fmla="*/ 73 w 104"/>
              <a:gd name="T61" fmla="*/ 63 h 160"/>
              <a:gd name="T62" fmla="*/ 52 w 104"/>
              <a:gd name="T63" fmla="*/ 42 h 160"/>
              <a:gd name="T64" fmla="*/ 31 w 104"/>
              <a:gd name="T65" fmla="*/ 63 h 160"/>
              <a:gd name="T66" fmla="*/ 31 w 104"/>
              <a:gd name="T67" fmla="*/ 73 h 160"/>
              <a:gd name="T68" fmla="*/ 26 w 104"/>
              <a:gd name="T69" fmla="*/ 73 h 160"/>
              <a:gd name="T70" fmla="*/ 21 w 104"/>
              <a:gd name="T71" fmla="*/ 78 h 160"/>
              <a:gd name="T72" fmla="*/ 21 w 104"/>
              <a:gd name="T73" fmla="*/ 110 h 160"/>
              <a:gd name="T74" fmla="*/ 26 w 104"/>
              <a:gd name="T75" fmla="*/ 115 h 160"/>
              <a:gd name="T76" fmla="*/ 78 w 104"/>
              <a:gd name="T77" fmla="*/ 115 h 160"/>
              <a:gd name="T78" fmla="*/ 83 w 104"/>
              <a:gd name="T79" fmla="*/ 110 h 160"/>
              <a:gd name="T80" fmla="*/ 83 w 104"/>
              <a:gd name="T81" fmla="*/ 78 h 160"/>
              <a:gd name="T82" fmla="*/ 78 w 104"/>
              <a:gd name="T83" fmla="*/ 73 h 160"/>
              <a:gd name="T84" fmla="*/ 42 w 104"/>
              <a:gd name="T85" fmla="*/ 63 h 160"/>
              <a:gd name="T86" fmla="*/ 52 w 104"/>
              <a:gd name="T87" fmla="*/ 52 h 160"/>
              <a:gd name="T88" fmla="*/ 63 w 104"/>
              <a:gd name="T89" fmla="*/ 63 h 160"/>
              <a:gd name="T90" fmla="*/ 63 w 104"/>
              <a:gd name="T91" fmla="*/ 73 h 160"/>
              <a:gd name="T92" fmla="*/ 42 w 104"/>
              <a:gd name="T93" fmla="*/ 73 h 160"/>
              <a:gd name="T94" fmla="*/ 42 w 104"/>
              <a:gd name="T95" fmla="*/ 63 h 160"/>
              <a:gd name="T96" fmla="*/ 73 w 104"/>
              <a:gd name="T97" fmla="*/ 104 h 160"/>
              <a:gd name="T98" fmla="*/ 31 w 104"/>
              <a:gd name="T99" fmla="*/ 104 h 160"/>
              <a:gd name="T100" fmla="*/ 31 w 104"/>
              <a:gd name="T101" fmla="*/ 83 h 160"/>
              <a:gd name="T102" fmla="*/ 73 w 104"/>
              <a:gd name="T103" fmla="*/ 83 h 160"/>
              <a:gd name="T104" fmla="*/ 73 w 104"/>
              <a:gd name="T105" fmla="*/ 10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4" h="160">
                <a:moveTo>
                  <a:pt x="89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7" y="160"/>
                  <a:pt x="104" y="153"/>
                  <a:pt x="104" y="144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7"/>
                  <a:pt x="97" y="0"/>
                  <a:pt x="89" y="0"/>
                </a:cubicBezTo>
                <a:close/>
                <a:moveTo>
                  <a:pt x="94" y="144"/>
                </a:moveTo>
                <a:cubicBezTo>
                  <a:pt x="94" y="147"/>
                  <a:pt x="92" y="150"/>
                  <a:pt x="89" y="150"/>
                </a:cubicBezTo>
                <a:cubicBezTo>
                  <a:pt x="16" y="150"/>
                  <a:pt x="16" y="150"/>
                  <a:pt x="16" y="150"/>
                </a:cubicBezTo>
                <a:cubicBezTo>
                  <a:pt x="13" y="150"/>
                  <a:pt x="10" y="147"/>
                  <a:pt x="10" y="144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94" y="136"/>
                  <a:pt x="94" y="136"/>
                  <a:pt x="94" y="136"/>
                </a:cubicBezTo>
                <a:cubicBezTo>
                  <a:pt x="94" y="144"/>
                  <a:pt x="94" y="144"/>
                  <a:pt x="94" y="144"/>
                </a:cubicBezTo>
                <a:close/>
                <a:moveTo>
                  <a:pt x="94" y="125"/>
                </a:moveTo>
                <a:cubicBezTo>
                  <a:pt x="10" y="125"/>
                  <a:pt x="10" y="125"/>
                  <a:pt x="10" y="125"/>
                </a:cubicBezTo>
                <a:cubicBezTo>
                  <a:pt x="10" y="31"/>
                  <a:pt x="10" y="31"/>
                  <a:pt x="10" y="31"/>
                </a:cubicBezTo>
                <a:cubicBezTo>
                  <a:pt x="94" y="31"/>
                  <a:pt x="94" y="31"/>
                  <a:pt x="94" y="31"/>
                </a:cubicBezTo>
                <a:lnTo>
                  <a:pt x="94" y="125"/>
                </a:lnTo>
                <a:close/>
                <a:moveTo>
                  <a:pt x="94" y="21"/>
                </a:moveTo>
                <a:cubicBezTo>
                  <a:pt x="10" y="21"/>
                  <a:pt x="10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3"/>
                  <a:pt x="13" y="10"/>
                  <a:pt x="16" y="10"/>
                </a:cubicBezTo>
                <a:cubicBezTo>
                  <a:pt x="89" y="10"/>
                  <a:pt x="89" y="10"/>
                  <a:pt x="89" y="10"/>
                </a:cubicBezTo>
                <a:cubicBezTo>
                  <a:pt x="92" y="10"/>
                  <a:pt x="94" y="13"/>
                  <a:pt x="94" y="16"/>
                </a:cubicBezTo>
                <a:cubicBezTo>
                  <a:pt x="94" y="21"/>
                  <a:pt x="94" y="21"/>
                  <a:pt x="94" y="21"/>
                </a:cubicBezTo>
                <a:close/>
                <a:moveTo>
                  <a:pt x="78" y="73"/>
                </a:moveTo>
                <a:cubicBezTo>
                  <a:pt x="73" y="73"/>
                  <a:pt x="73" y="73"/>
                  <a:pt x="73" y="73"/>
                </a:cubicBezTo>
                <a:cubicBezTo>
                  <a:pt x="73" y="63"/>
                  <a:pt x="73" y="63"/>
                  <a:pt x="73" y="63"/>
                </a:cubicBezTo>
                <a:cubicBezTo>
                  <a:pt x="73" y="51"/>
                  <a:pt x="64" y="42"/>
                  <a:pt x="52" y="42"/>
                </a:cubicBezTo>
                <a:cubicBezTo>
                  <a:pt x="41" y="42"/>
                  <a:pt x="31" y="51"/>
                  <a:pt x="31" y="63"/>
                </a:cubicBezTo>
                <a:cubicBezTo>
                  <a:pt x="31" y="73"/>
                  <a:pt x="31" y="73"/>
                  <a:pt x="31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23" y="73"/>
                  <a:pt x="21" y="75"/>
                  <a:pt x="21" y="78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1" y="112"/>
                  <a:pt x="23" y="115"/>
                  <a:pt x="26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5"/>
                  <a:pt x="83" y="112"/>
                  <a:pt x="83" y="110"/>
                </a:cubicBezTo>
                <a:cubicBezTo>
                  <a:pt x="83" y="78"/>
                  <a:pt x="83" y="78"/>
                  <a:pt x="83" y="78"/>
                </a:cubicBezTo>
                <a:cubicBezTo>
                  <a:pt x="83" y="75"/>
                  <a:pt x="81" y="73"/>
                  <a:pt x="78" y="73"/>
                </a:cubicBezTo>
                <a:close/>
                <a:moveTo>
                  <a:pt x="42" y="63"/>
                </a:moveTo>
                <a:cubicBezTo>
                  <a:pt x="42" y="57"/>
                  <a:pt x="46" y="52"/>
                  <a:pt x="52" y="52"/>
                </a:cubicBezTo>
                <a:cubicBezTo>
                  <a:pt x="58" y="52"/>
                  <a:pt x="63" y="57"/>
                  <a:pt x="63" y="63"/>
                </a:cubicBezTo>
                <a:cubicBezTo>
                  <a:pt x="63" y="73"/>
                  <a:pt x="63" y="73"/>
                  <a:pt x="63" y="73"/>
                </a:cubicBezTo>
                <a:cubicBezTo>
                  <a:pt x="42" y="73"/>
                  <a:pt x="42" y="73"/>
                  <a:pt x="42" y="73"/>
                </a:cubicBezTo>
                <a:cubicBezTo>
                  <a:pt x="42" y="63"/>
                  <a:pt x="42" y="63"/>
                  <a:pt x="42" y="63"/>
                </a:cubicBezTo>
                <a:close/>
                <a:moveTo>
                  <a:pt x="73" y="104"/>
                </a:moveTo>
                <a:cubicBezTo>
                  <a:pt x="31" y="104"/>
                  <a:pt x="31" y="104"/>
                  <a:pt x="31" y="104"/>
                </a:cubicBezTo>
                <a:cubicBezTo>
                  <a:pt x="31" y="83"/>
                  <a:pt x="31" y="83"/>
                  <a:pt x="31" y="83"/>
                </a:cubicBezTo>
                <a:cubicBezTo>
                  <a:pt x="73" y="83"/>
                  <a:pt x="73" y="83"/>
                  <a:pt x="73" y="83"/>
                </a:cubicBezTo>
                <a:cubicBezTo>
                  <a:pt x="73" y="104"/>
                  <a:pt x="73" y="104"/>
                  <a:pt x="73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67">
            <a:extLst>
              <a:ext uri="{FF2B5EF4-FFF2-40B4-BE49-F238E27FC236}">
                <a16:creationId xmlns:a16="http://schemas.microsoft.com/office/drawing/2014/main" id="{2EBDB980-CEA9-4037-937A-1DD7684F12FF}"/>
              </a:ext>
            </a:extLst>
          </p:cNvPr>
          <p:cNvSpPr>
            <a:spLocks noEditPoints="1"/>
          </p:cNvSpPr>
          <p:nvPr/>
        </p:nvSpPr>
        <p:spPr bwMode="auto">
          <a:xfrm>
            <a:off x="4756159" y="3345774"/>
            <a:ext cx="397750" cy="408340"/>
          </a:xfrm>
          <a:custGeom>
            <a:avLst/>
            <a:gdLst>
              <a:gd name="T0" fmla="*/ 83 w 157"/>
              <a:gd name="T1" fmla="*/ 11 h 160"/>
              <a:gd name="T2" fmla="*/ 83 w 157"/>
              <a:gd name="T3" fmla="*/ 5 h 160"/>
              <a:gd name="T4" fmla="*/ 78 w 157"/>
              <a:gd name="T5" fmla="*/ 0 h 160"/>
              <a:gd name="T6" fmla="*/ 73 w 157"/>
              <a:gd name="T7" fmla="*/ 5 h 160"/>
              <a:gd name="T8" fmla="*/ 73 w 157"/>
              <a:gd name="T9" fmla="*/ 11 h 160"/>
              <a:gd name="T10" fmla="*/ 0 w 157"/>
              <a:gd name="T11" fmla="*/ 78 h 160"/>
              <a:gd name="T12" fmla="*/ 0 w 157"/>
              <a:gd name="T13" fmla="*/ 78 h 160"/>
              <a:gd name="T14" fmla="*/ 10 w 157"/>
              <a:gd name="T15" fmla="*/ 80 h 160"/>
              <a:gd name="T16" fmla="*/ 10 w 157"/>
              <a:gd name="T17" fmla="*/ 80 h 160"/>
              <a:gd name="T18" fmla="*/ 32 w 157"/>
              <a:gd name="T19" fmla="*/ 80 h 160"/>
              <a:gd name="T20" fmla="*/ 32 w 157"/>
              <a:gd name="T21" fmla="*/ 80 h 160"/>
              <a:gd name="T22" fmla="*/ 41 w 157"/>
              <a:gd name="T23" fmla="*/ 81 h 160"/>
              <a:gd name="T24" fmla="*/ 73 w 157"/>
              <a:gd name="T25" fmla="*/ 80 h 160"/>
              <a:gd name="T26" fmla="*/ 73 w 157"/>
              <a:gd name="T27" fmla="*/ 139 h 160"/>
              <a:gd name="T28" fmla="*/ 63 w 157"/>
              <a:gd name="T29" fmla="*/ 150 h 160"/>
              <a:gd name="T30" fmla="*/ 52 w 157"/>
              <a:gd name="T31" fmla="*/ 139 h 160"/>
              <a:gd name="T32" fmla="*/ 47 w 157"/>
              <a:gd name="T33" fmla="*/ 134 h 160"/>
              <a:gd name="T34" fmla="*/ 42 w 157"/>
              <a:gd name="T35" fmla="*/ 139 h 160"/>
              <a:gd name="T36" fmla="*/ 63 w 157"/>
              <a:gd name="T37" fmla="*/ 160 h 160"/>
              <a:gd name="T38" fmla="*/ 83 w 157"/>
              <a:gd name="T39" fmla="*/ 139 h 160"/>
              <a:gd name="T40" fmla="*/ 83 w 157"/>
              <a:gd name="T41" fmla="*/ 80 h 160"/>
              <a:gd name="T42" fmla="*/ 99 w 157"/>
              <a:gd name="T43" fmla="*/ 73 h 160"/>
              <a:gd name="T44" fmla="*/ 116 w 157"/>
              <a:gd name="T45" fmla="*/ 81 h 160"/>
              <a:gd name="T46" fmla="*/ 125 w 157"/>
              <a:gd name="T47" fmla="*/ 80 h 160"/>
              <a:gd name="T48" fmla="*/ 125 w 157"/>
              <a:gd name="T49" fmla="*/ 80 h 160"/>
              <a:gd name="T50" fmla="*/ 146 w 157"/>
              <a:gd name="T51" fmla="*/ 80 h 160"/>
              <a:gd name="T52" fmla="*/ 146 w 157"/>
              <a:gd name="T53" fmla="*/ 80 h 160"/>
              <a:gd name="T54" fmla="*/ 157 w 157"/>
              <a:gd name="T55" fmla="*/ 78 h 160"/>
              <a:gd name="T56" fmla="*/ 157 w 157"/>
              <a:gd name="T57" fmla="*/ 78 h 160"/>
              <a:gd name="T58" fmla="*/ 83 w 157"/>
              <a:gd name="T59" fmla="*/ 11 h 160"/>
              <a:gd name="T60" fmla="*/ 32 w 157"/>
              <a:gd name="T61" fmla="*/ 66 h 160"/>
              <a:gd name="T62" fmla="*/ 13 w 157"/>
              <a:gd name="T63" fmla="*/ 64 h 160"/>
              <a:gd name="T64" fmla="*/ 47 w 157"/>
              <a:gd name="T65" fmla="*/ 27 h 160"/>
              <a:gd name="T66" fmla="*/ 32 w 157"/>
              <a:gd name="T67" fmla="*/ 66 h 160"/>
              <a:gd name="T68" fmla="*/ 73 w 157"/>
              <a:gd name="T69" fmla="*/ 67 h 160"/>
              <a:gd name="T70" fmla="*/ 43 w 157"/>
              <a:gd name="T71" fmla="*/ 66 h 160"/>
              <a:gd name="T72" fmla="*/ 53 w 157"/>
              <a:gd name="T73" fmla="*/ 37 h 160"/>
              <a:gd name="T74" fmla="*/ 73 w 157"/>
              <a:gd name="T75" fmla="*/ 21 h 160"/>
              <a:gd name="T76" fmla="*/ 73 w 157"/>
              <a:gd name="T77" fmla="*/ 67 h 160"/>
              <a:gd name="T78" fmla="*/ 99 w 157"/>
              <a:gd name="T79" fmla="*/ 63 h 160"/>
              <a:gd name="T80" fmla="*/ 83 w 157"/>
              <a:gd name="T81" fmla="*/ 67 h 160"/>
              <a:gd name="T82" fmla="*/ 83 w 157"/>
              <a:gd name="T83" fmla="*/ 21 h 160"/>
              <a:gd name="T84" fmla="*/ 103 w 157"/>
              <a:gd name="T85" fmla="*/ 37 h 160"/>
              <a:gd name="T86" fmla="*/ 114 w 157"/>
              <a:gd name="T87" fmla="*/ 66 h 160"/>
              <a:gd name="T88" fmla="*/ 99 w 157"/>
              <a:gd name="T89" fmla="*/ 63 h 160"/>
              <a:gd name="T90" fmla="*/ 124 w 157"/>
              <a:gd name="T91" fmla="*/ 66 h 160"/>
              <a:gd name="T92" fmla="*/ 109 w 157"/>
              <a:gd name="T93" fmla="*/ 27 h 160"/>
              <a:gd name="T94" fmla="*/ 144 w 157"/>
              <a:gd name="T95" fmla="*/ 64 h 160"/>
              <a:gd name="T96" fmla="*/ 124 w 157"/>
              <a:gd name="T97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7" h="160">
                <a:moveTo>
                  <a:pt x="83" y="11"/>
                </a:moveTo>
                <a:cubicBezTo>
                  <a:pt x="83" y="5"/>
                  <a:pt x="83" y="5"/>
                  <a:pt x="83" y="5"/>
                </a:cubicBezTo>
                <a:cubicBezTo>
                  <a:pt x="83" y="2"/>
                  <a:pt x="81" y="0"/>
                  <a:pt x="78" y="0"/>
                </a:cubicBezTo>
                <a:cubicBezTo>
                  <a:pt x="75" y="0"/>
                  <a:pt x="73" y="2"/>
                  <a:pt x="73" y="5"/>
                </a:cubicBezTo>
                <a:cubicBezTo>
                  <a:pt x="73" y="11"/>
                  <a:pt x="73" y="11"/>
                  <a:pt x="73" y="11"/>
                </a:cubicBezTo>
                <a:cubicBezTo>
                  <a:pt x="32" y="13"/>
                  <a:pt x="0" y="42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4"/>
                  <a:pt x="8" y="86"/>
                  <a:pt x="10" y="80"/>
                </a:cubicBezTo>
                <a:cubicBezTo>
                  <a:pt x="10" y="80"/>
                  <a:pt x="10" y="80"/>
                  <a:pt x="10" y="80"/>
                </a:cubicBezTo>
                <a:cubicBezTo>
                  <a:pt x="14" y="71"/>
                  <a:pt x="28" y="71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3" y="84"/>
                  <a:pt x="38" y="85"/>
                  <a:pt x="41" y="81"/>
                </a:cubicBezTo>
                <a:cubicBezTo>
                  <a:pt x="49" y="71"/>
                  <a:pt x="64" y="70"/>
                  <a:pt x="73" y="80"/>
                </a:cubicBezTo>
                <a:cubicBezTo>
                  <a:pt x="73" y="139"/>
                  <a:pt x="73" y="139"/>
                  <a:pt x="73" y="139"/>
                </a:cubicBezTo>
                <a:cubicBezTo>
                  <a:pt x="73" y="145"/>
                  <a:pt x="68" y="150"/>
                  <a:pt x="63" y="150"/>
                </a:cubicBezTo>
                <a:cubicBezTo>
                  <a:pt x="57" y="150"/>
                  <a:pt x="52" y="145"/>
                  <a:pt x="52" y="139"/>
                </a:cubicBezTo>
                <a:cubicBezTo>
                  <a:pt x="52" y="136"/>
                  <a:pt x="50" y="134"/>
                  <a:pt x="47" y="134"/>
                </a:cubicBezTo>
                <a:cubicBezTo>
                  <a:pt x="44" y="134"/>
                  <a:pt x="42" y="136"/>
                  <a:pt x="42" y="139"/>
                </a:cubicBezTo>
                <a:cubicBezTo>
                  <a:pt x="42" y="151"/>
                  <a:pt x="51" y="160"/>
                  <a:pt x="63" y="160"/>
                </a:cubicBezTo>
                <a:cubicBezTo>
                  <a:pt x="74" y="160"/>
                  <a:pt x="83" y="151"/>
                  <a:pt x="83" y="139"/>
                </a:cubicBezTo>
                <a:cubicBezTo>
                  <a:pt x="83" y="80"/>
                  <a:pt x="83" y="80"/>
                  <a:pt x="83" y="80"/>
                </a:cubicBezTo>
                <a:cubicBezTo>
                  <a:pt x="87" y="76"/>
                  <a:pt x="93" y="73"/>
                  <a:pt x="99" y="73"/>
                </a:cubicBezTo>
                <a:cubicBezTo>
                  <a:pt x="106" y="73"/>
                  <a:pt x="112" y="76"/>
                  <a:pt x="116" y="81"/>
                </a:cubicBezTo>
                <a:cubicBezTo>
                  <a:pt x="118" y="85"/>
                  <a:pt x="123" y="84"/>
                  <a:pt x="125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9" y="71"/>
                  <a:pt x="143" y="71"/>
                  <a:pt x="146" y="80"/>
                </a:cubicBezTo>
                <a:cubicBezTo>
                  <a:pt x="146" y="80"/>
                  <a:pt x="146" y="80"/>
                  <a:pt x="146" y="80"/>
                </a:cubicBezTo>
                <a:cubicBezTo>
                  <a:pt x="149" y="85"/>
                  <a:pt x="156" y="84"/>
                  <a:pt x="157" y="78"/>
                </a:cubicBezTo>
                <a:cubicBezTo>
                  <a:pt x="157" y="78"/>
                  <a:pt x="157" y="78"/>
                  <a:pt x="157" y="78"/>
                </a:cubicBezTo>
                <a:cubicBezTo>
                  <a:pt x="157" y="42"/>
                  <a:pt x="124" y="13"/>
                  <a:pt x="83" y="11"/>
                </a:cubicBezTo>
                <a:close/>
                <a:moveTo>
                  <a:pt x="32" y="66"/>
                </a:moveTo>
                <a:cubicBezTo>
                  <a:pt x="26" y="62"/>
                  <a:pt x="19" y="62"/>
                  <a:pt x="13" y="64"/>
                </a:cubicBezTo>
                <a:cubicBezTo>
                  <a:pt x="17" y="48"/>
                  <a:pt x="30" y="35"/>
                  <a:pt x="47" y="27"/>
                </a:cubicBezTo>
                <a:cubicBezTo>
                  <a:pt x="39" y="38"/>
                  <a:pt x="34" y="52"/>
                  <a:pt x="32" y="66"/>
                </a:cubicBezTo>
                <a:close/>
                <a:moveTo>
                  <a:pt x="73" y="67"/>
                </a:moveTo>
                <a:cubicBezTo>
                  <a:pt x="64" y="61"/>
                  <a:pt x="52" y="61"/>
                  <a:pt x="43" y="66"/>
                </a:cubicBezTo>
                <a:cubicBezTo>
                  <a:pt x="44" y="55"/>
                  <a:pt x="48" y="45"/>
                  <a:pt x="53" y="37"/>
                </a:cubicBezTo>
                <a:cubicBezTo>
                  <a:pt x="59" y="29"/>
                  <a:pt x="66" y="23"/>
                  <a:pt x="73" y="21"/>
                </a:cubicBezTo>
                <a:cubicBezTo>
                  <a:pt x="73" y="67"/>
                  <a:pt x="73" y="67"/>
                  <a:pt x="73" y="67"/>
                </a:cubicBezTo>
                <a:close/>
                <a:moveTo>
                  <a:pt x="99" y="63"/>
                </a:moveTo>
                <a:cubicBezTo>
                  <a:pt x="94" y="63"/>
                  <a:pt x="88" y="64"/>
                  <a:pt x="83" y="67"/>
                </a:cubicBezTo>
                <a:cubicBezTo>
                  <a:pt x="83" y="21"/>
                  <a:pt x="83" y="21"/>
                  <a:pt x="83" y="21"/>
                </a:cubicBezTo>
                <a:cubicBezTo>
                  <a:pt x="91" y="23"/>
                  <a:pt x="98" y="29"/>
                  <a:pt x="103" y="37"/>
                </a:cubicBezTo>
                <a:cubicBezTo>
                  <a:pt x="109" y="45"/>
                  <a:pt x="112" y="55"/>
                  <a:pt x="114" y="66"/>
                </a:cubicBezTo>
                <a:cubicBezTo>
                  <a:pt x="109" y="64"/>
                  <a:pt x="104" y="63"/>
                  <a:pt x="99" y="63"/>
                </a:cubicBezTo>
                <a:close/>
                <a:moveTo>
                  <a:pt x="124" y="66"/>
                </a:moveTo>
                <a:cubicBezTo>
                  <a:pt x="123" y="52"/>
                  <a:pt x="118" y="38"/>
                  <a:pt x="109" y="27"/>
                </a:cubicBezTo>
                <a:cubicBezTo>
                  <a:pt x="126" y="35"/>
                  <a:pt x="139" y="48"/>
                  <a:pt x="144" y="64"/>
                </a:cubicBezTo>
                <a:cubicBezTo>
                  <a:pt x="138" y="62"/>
                  <a:pt x="130" y="62"/>
                  <a:pt x="124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68">
            <a:extLst>
              <a:ext uri="{FF2B5EF4-FFF2-40B4-BE49-F238E27FC236}">
                <a16:creationId xmlns:a16="http://schemas.microsoft.com/office/drawing/2014/main" id="{C83DC097-35A8-428D-8AE2-B8D350FE9127}"/>
              </a:ext>
            </a:extLst>
          </p:cNvPr>
          <p:cNvSpPr>
            <a:spLocks noEditPoints="1"/>
          </p:cNvSpPr>
          <p:nvPr/>
        </p:nvSpPr>
        <p:spPr bwMode="auto">
          <a:xfrm>
            <a:off x="4761536" y="4324413"/>
            <a:ext cx="404812" cy="408342"/>
          </a:xfrm>
          <a:custGeom>
            <a:avLst/>
            <a:gdLst>
              <a:gd name="T0" fmla="*/ 26 w 160"/>
              <a:gd name="T1" fmla="*/ 87 h 160"/>
              <a:gd name="T2" fmla="*/ 21 w 160"/>
              <a:gd name="T3" fmla="*/ 134 h 160"/>
              <a:gd name="T4" fmla="*/ 89 w 160"/>
              <a:gd name="T5" fmla="*/ 139 h 160"/>
              <a:gd name="T6" fmla="*/ 94 w 160"/>
              <a:gd name="T7" fmla="*/ 92 h 160"/>
              <a:gd name="T8" fmla="*/ 42 w 160"/>
              <a:gd name="T9" fmla="*/ 129 h 160"/>
              <a:gd name="T10" fmla="*/ 31 w 160"/>
              <a:gd name="T11" fmla="*/ 118 h 160"/>
              <a:gd name="T12" fmla="*/ 42 w 160"/>
              <a:gd name="T13" fmla="*/ 129 h 160"/>
              <a:gd name="T14" fmla="*/ 31 w 160"/>
              <a:gd name="T15" fmla="*/ 108 h 160"/>
              <a:gd name="T16" fmla="*/ 42 w 160"/>
              <a:gd name="T17" fmla="*/ 97 h 160"/>
              <a:gd name="T18" fmla="*/ 63 w 160"/>
              <a:gd name="T19" fmla="*/ 129 h 160"/>
              <a:gd name="T20" fmla="*/ 52 w 160"/>
              <a:gd name="T21" fmla="*/ 97 h 160"/>
              <a:gd name="T22" fmla="*/ 63 w 160"/>
              <a:gd name="T23" fmla="*/ 129 h 160"/>
              <a:gd name="T24" fmla="*/ 73 w 160"/>
              <a:gd name="T25" fmla="*/ 129 h 160"/>
              <a:gd name="T26" fmla="*/ 83 w 160"/>
              <a:gd name="T27" fmla="*/ 97 h 160"/>
              <a:gd name="T28" fmla="*/ 113 w 160"/>
              <a:gd name="T29" fmla="*/ 0 h 160"/>
              <a:gd name="T30" fmla="*/ 66 w 160"/>
              <a:gd name="T31" fmla="*/ 66 h 160"/>
              <a:gd name="T32" fmla="*/ 0 w 160"/>
              <a:gd name="T33" fmla="*/ 82 h 160"/>
              <a:gd name="T34" fmla="*/ 16 w 160"/>
              <a:gd name="T35" fmla="*/ 160 h 160"/>
              <a:gd name="T36" fmla="*/ 115 w 160"/>
              <a:gd name="T37" fmla="*/ 144 h 160"/>
              <a:gd name="T38" fmla="*/ 99 w 160"/>
              <a:gd name="T39" fmla="*/ 66 h 160"/>
              <a:gd name="T40" fmla="*/ 97 w 160"/>
              <a:gd name="T41" fmla="*/ 47 h 160"/>
              <a:gd name="T42" fmla="*/ 129 w 160"/>
              <a:gd name="T43" fmla="*/ 47 h 160"/>
              <a:gd name="T44" fmla="*/ 155 w 160"/>
              <a:gd name="T45" fmla="*/ 52 h 160"/>
              <a:gd name="T46" fmla="*/ 113 w 160"/>
              <a:gd name="T47" fmla="*/ 0 h 160"/>
              <a:gd name="T48" fmla="*/ 104 w 160"/>
              <a:gd name="T49" fmla="*/ 82 h 160"/>
              <a:gd name="T50" fmla="*/ 99 w 160"/>
              <a:gd name="T51" fmla="*/ 150 h 160"/>
              <a:gd name="T52" fmla="*/ 10 w 160"/>
              <a:gd name="T53" fmla="*/ 144 h 160"/>
              <a:gd name="T54" fmla="*/ 16 w 160"/>
              <a:gd name="T55" fmla="*/ 77 h 160"/>
              <a:gd name="T56" fmla="*/ 139 w 160"/>
              <a:gd name="T57" fmla="*/ 42 h 160"/>
              <a:gd name="T58" fmla="*/ 87 w 160"/>
              <a:gd name="T59" fmla="*/ 47 h 160"/>
              <a:gd name="T60" fmla="*/ 77 w 160"/>
              <a:gd name="T61" fmla="*/ 66 h 160"/>
              <a:gd name="T62" fmla="*/ 113 w 160"/>
              <a:gd name="T63" fmla="*/ 10 h 160"/>
              <a:gd name="T64" fmla="*/ 139 w 160"/>
              <a:gd name="T65" fmla="*/ 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60">
                <a:moveTo>
                  <a:pt x="89" y="87"/>
                </a:moveTo>
                <a:cubicBezTo>
                  <a:pt x="26" y="87"/>
                  <a:pt x="26" y="87"/>
                  <a:pt x="26" y="87"/>
                </a:cubicBezTo>
                <a:cubicBezTo>
                  <a:pt x="23" y="87"/>
                  <a:pt x="21" y="89"/>
                  <a:pt x="21" y="92"/>
                </a:cubicBezTo>
                <a:cubicBezTo>
                  <a:pt x="21" y="134"/>
                  <a:pt x="21" y="134"/>
                  <a:pt x="21" y="134"/>
                </a:cubicBezTo>
                <a:cubicBezTo>
                  <a:pt x="21" y="137"/>
                  <a:pt x="23" y="139"/>
                  <a:pt x="26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92" y="139"/>
                  <a:pt x="94" y="137"/>
                  <a:pt x="94" y="134"/>
                </a:cubicBezTo>
                <a:cubicBezTo>
                  <a:pt x="94" y="92"/>
                  <a:pt x="94" y="92"/>
                  <a:pt x="94" y="92"/>
                </a:cubicBezTo>
                <a:cubicBezTo>
                  <a:pt x="94" y="89"/>
                  <a:pt x="92" y="87"/>
                  <a:pt x="89" y="87"/>
                </a:cubicBezTo>
                <a:close/>
                <a:moveTo>
                  <a:pt x="42" y="129"/>
                </a:moveTo>
                <a:cubicBezTo>
                  <a:pt x="31" y="129"/>
                  <a:pt x="31" y="129"/>
                  <a:pt x="31" y="129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42" y="118"/>
                  <a:pt x="42" y="118"/>
                  <a:pt x="42" y="118"/>
                </a:cubicBezTo>
                <a:lnTo>
                  <a:pt x="42" y="129"/>
                </a:lnTo>
                <a:close/>
                <a:moveTo>
                  <a:pt x="42" y="108"/>
                </a:moveTo>
                <a:cubicBezTo>
                  <a:pt x="31" y="108"/>
                  <a:pt x="31" y="108"/>
                  <a:pt x="31" y="108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lnTo>
                  <a:pt x="42" y="108"/>
                </a:lnTo>
                <a:close/>
                <a:moveTo>
                  <a:pt x="63" y="129"/>
                </a:moveTo>
                <a:cubicBezTo>
                  <a:pt x="52" y="129"/>
                  <a:pt x="52" y="129"/>
                  <a:pt x="52" y="129"/>
                </a:cubicBezTo>
                <a:cubicBezTo>
                  <a:pt x="52" y="97"/>
                  <a:pt x="52" y="97"/>
                  <a:pt x="52" y="97"/>
                </a:cubicBezTo>
                <a:cubicBezTo>
                  <a:pt x="63" y="97"/>
                  <a:pt x="63" y="97"/>
                  <a:pt x="63" y="97"/>
                </a:cubicBezTo>
                <a:lnTo>
                  <a:pt x="63" y="129"/>
                </a:lnTo>
                <a:close/>
                <a:moveTo>
                  <a:pt x="83" y="129"/>
                </a:moveTo>
                <a:cubicBezTo>
                  <a:pt x="73" y="129"/>
                  <a:pt x="73" y="129"/>
                  <a:pt x="73" y="129"/>
                </a:cubicBezTo>
                <a:cubicBezTo>
                  <a:pt x="73" y="97"/>
                  <a:pt x="73" y="97"/>
                  <a:pt x="73" y="97"/>
                </a:cubicBezTo>
                <a:cubicBezTo>
                  <a:pt x="83" y="97"/>
                  <a:pt x="83" y="97"/>
                  <a:pt x="83" y="97"/>
                </a:cubicBezTo>
                <a:lnTo>
                  <a:pt x="83" y="129"/>
                </a:lnTo>
                <a:close/>
                <a:moveTo>
                  <a:pt x="113" y="0"/>
                </a:moveTo>
                <a:cubicBezTo>
                  <a:pt x="87" y="0"/>
                  <a:pt x="66" y="21"/>
                  <a:pt x="66" y="47"/>
                </a:cubicBezTo>
                <a:cubicBezTo>
                  <a:pt x="66" y="66"/>
                  <a:pt x="66" y="66"/>
                  <a:pt x="66" y="66"/>
                </a:cubicBezTo>
                <a:cubicBezTo>
                  <a:pt x="16" y="66"/>
                  <a:pt x="16" y="66"/>
                  <a:pt x="16" y="66"/>
                </a:cubicBezTo>
                <a:cubicBezTo>
                  <a:pt x="7" y="66"/>
                  <a:pt x="0" y="73"/>
                  <a:pt x="0" y="82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8" y="160"/>
                  <a:pt x="115" y="153"/>
                  <a:pt x="115" y="144"/>
                </a:cubicBezTo>
                <a:cubicBezTo>
                  <a:pt x="115" y="82"/>
                  <a:pt x="115" y="82"/>
                  <a:pt x="115" y="82"/>
                </a:cubicBezTo>
                <a:cubicBezTo>
                  <a:pt x="115" y="73"/>
                  <a:pt x="108" y="66"/>
                  <a:pt x="99" y="66"/>
                </a:cubicBezTo>
                <a:cubicBezTo>
                  <a:pt x="97" y="66"/>
                  <a:pt x="97" y="66"/>
                  <a:pt x="97" y="66"/>
                </a:cubicBezTo>
                <a:cubicBezTo>
                  <a:pt x="97" y="47"/>
                  <a:pt x="97" y="47"/>
                  <a:pt x="97" y="47"/>
                </a:cubicBezTo>
                <a:cubicBezTo>
                  <a:pt x="97" y="38"/>
                  <a:pt x="104" y="31"/>
                  <a:pt x="113" y="31"/>
                </a:cubicBezTo>
                <a:cubicBezTo>
                  <a:pt x="122" y="31"/>
                  <a:pt x="129" y="38"/>
                  <a:pt x="129" y="47"/>
                </a:cubicBezTo>
                <a:cubicBezTo>
                  <a:pt x="129" y="50"/>
                  <a:pt x="131" y="52"/>
                  <a:pt x="134" y="52"/>
                </a:cubicBezTo>
                <a:cubicBezTo>
                  <a:pt x="155" y="52"/>
                  <a:pt x="155" y="52"/>
                  <a:pt x="155" y="52"/>
                </a:cubicBezTo>
                <a:cubicBezTo>
                  <a:pt x="158" y="52"/>
                  <a:pt x="160" y="50"/>
                  <a:pt x="160" y="47"/>
                </a:cubicBezTo>
                <a:cubicBezTo>
                  <a:pt x="160" y="21"/>
                  <a:pt x="139" y="0"/>
                  <a:pt x="113" y="0"/>
                </a:cubicBezTo>
                <a:close/>
                <a:moveTo>
                  <a:pt x="99" y="77"/>
                </a:moveTo>
                <a:cubicBezTo>
                  <a:pt x="102" y="77"/>
                  <a:pt x="104" y="79"/>
                  <a:pt x="104" y="82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147"/>
                  <a:pt x="102" y="150"/>
                  <a:pt x="99" y="150"/>
                </a:cubicBezTo>
                <a:cubicBezTo>
                  <a:pt x="16" y="150"/>
                  <a:pt x="16" y="150"/>
                  <a:pt x="16" y="150"/>
                </a:cubicBezTo>
                <a:cubicBezTo>
                  <a:pt x="13" y="150"/>
                  <a:pt x="10" y="147"/>
                  <a:pt x="10" y="144"/>
                </a:cubicBezTo>
                <a:cubicBezTo>
                  <a:pt x="10" y="82"/>
                  <a:pt x="10" y="82"/>
                  <a:pt x="10" y="82"/>
                </a:cubicBezTo>
                <a:cubicBezTo>
                  <a:pt x="10" y="79"/>
                  <a:pt x="13" y="77"/>
                  <a:pt x="16" y="77"/>
                </a:cubicBezTo>
                <a:cubicBezTo>
                  <a:pt x="19" y="77"/>
                  <a:pt x="96" y="77"/>
                  <a:pt x="99" y="77"/>
                </a:cubicBezTo>
                <a:close/>
                <a:moveTo>
                  <a:pt x="139" y="42"/>
                </a:moveTo>
                <a:cubicBezTo>
                  <a:pt x="136" y="30"/>
                  <a:pt x="126" y="21"/>
                  <a:pt x="113" y="21"/>
                </a:cubicBezTo>
                <a:cubicBezTo>
                  <a:pt x="99" y="21"/>
                  <a:pt x="87" y="33"/>
                  <a:pt x="87" y="47"/>
                </a:cubicBezTo>
                <a:cubicBezTo>
                  <a:pt x="87" y="66"/>
                  <a:pt x="87" y="66"/>
                  <a:pt x="87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47"/>
                  <a:pt x="77" y="47"/>
                  <a:pt x="77" y="47"/>
                </a:cubicBezTo>
                <a:cubicBezTo>
                  <a:pt x="77" y="27"/>
                  <a:pt x="93" y="10"/>
                  <a:pt x="113" y="10"/>
                </a:cubicBezTo>
                <a:cubicBezTo>
                  <a:pt x="131" y="10"/>
                  <a:pt x="147" y="24"/>
                  <a:pt x="149" y="42"/>
                </a:cubicBezTo>
                <a:cubicBezTo>
                  <a:pt x="139" y="42"/>
                  <a:pt x="139" y="42"/>
                  <a:pt x="139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69">
            <a:extLst>
              <a:ext uri="{FF2B5EF4-FFF2-40B4-BE49-F238E27FC236}">
                <a16:creationId xmlns:a16="http://schemas.microsoft.com/office/drawing/2014/main" id="{86FE537E-D764-499E-9AE9-D98902051CE5}"/>
              </a:ext>
            </a:extLst>
          </p:cNvPr>
          <p:cNvSpPr>
            <a:spLocks noEditPoints="1"/>
          </p:cNvSpPr>
          <p:nvPr/>
        </p:nvSpPr>
        <p:spPr bwMode="auto">
          <a:xfrm>
            <a:off x="4751671" y="5326933"/>
            <a:ext cx="409518" cy="401280"/>
          </a:xfrm>
          <a:custGeom>
            <a:avLst/>
            <a:gdLst>
              <a:gd name="T0" fmla="*/ 160 w 162"/>
              <a:gd name="T1" fmla="*/ 57 h 157"/>
              <a:gd name="T2" fmla="*/ 149 w 162"/>
              <a:gd name="T3" fmla="*/ 41 h 157"/>
              <a:gd name="T4" fmla="*/ 110 w 162"/>
              <a:gd name="T5" fmla="*/ 10 h 157"/>
              <a:gd name="T6" fmla="*/ 81 w 162"/>
              <a:gd name="T7" fmla="*/ 0 h 157"/>
              <a:gd name="T8" fmla="*/ 52 w 162"/>
              <a:gd name="T9" fmla="*/ 10 h 157"/>
              <a:gd name="T10" fmla="*/ 13 w 162"/>
              <a:gd name="T11" fmla="*/ 41 h 157"/>
              <a:gd name="T12" fmla="*/ 2 w 162"/>
              <a:gd name="T13" fmla="*/ 57 h 157"/>
              <a:gd name="T14" fmla="*/ 5 w 162"/>
              <a:gd name="T15" fmla="*/ 76 h 157"/>
              <a:gd name="T16" fmla="*/ 13 w 162"/>
              <a:gd name="T17" fmla="*/ 90 h 157"/>
              <a:gd name="T18" fmla="*/ 13 w 162"/>
              <a:gd name="T19" fmla="*/ 110 h 157"/>
              <a:gd name="T20" fmla="*/ 33 w 162"/>
              <a:gd name="T21" fmla="*/ 144 h 157"/>
              <a:gd name="T22" fmla="*/ 81 w 162"/>
              <a:gd name="T23" fmla="*/ 157 h 157"/>
              <a:gd name="T24" fmla="*/ 129 w 162"/>
              <a:gd name="T25" fmla="*/ 144 h 157"/>
              <a:gd name="T26" fmla="*/ 149 w 162"/>
              <a:gd name="T27" fmla="*/ 110 h 157"/>
              <a:gd name="T28" fmla="*/ 149 w 162"/>
              <a:gd name="T29" fmla="*/ 90 h 157"/>
              <a:gd name="T30" fmla="*/ 157 w 162"/>
              <a:gd name="T31" fmla="*/ 76 h 157"/>
              <a:gd name="T32" fmla="*/ 160 w 162"/>
              <a:gd name="T33" fmla="*/ 57 h 157"/>
              <a:gd name="T34" fmla="*/ 123 w 162"/>
              <a:gd name="T35" fmla="*/ 135 h 157"/>
              <a:gd name="T36" fmla="*/ 81 w 162"/>
              <a:gd name="T37" fmla="*/ 147 h 157"/>
              <a:gd name="T38" fmla="*/ 39 w 162"/>
              <a:gd name="T39" fmla="*/ 135 h 157"/>
              <a:gd name="T40" fmla="*/ 24 w 162"/>
              <a:gd name="T41" fmla="*/ 115 h 157"/>
              <a:gd name="T42" fmla="*/ 138 w 162"/>
              <a:gd name="T43" fmla="*/ 115 h 157"/>
              <a:gd name="T44" fmla="*/ 123 w 162"/>
              <a:gd name="T45" fmla="*/ 135 h 157"/>
              <a:gd name="T46" fmla="*/ 139 w 162"/>
              <a:gd name="T47" fmla="*/ 104 h 157"/>
              <a:gd name="T48" fmla="*/ 23 w 162"/>
              <a:gd name="T49" fmla="*/ 104 h 157"/>
              <a:gd name="T50" fmla="*/ 23 w 162"/>
              <a:gd name="T51" fmla="*/ 94 h 157"/>
              <a:gd name="T52" fmla="*/ 139 w 162"/>
              <a:gd name="T53" fmla="*/ 94 h 157"/>
              <a:gd name="T54" fmla="*/ 139 w 162"/>
              <a:gd name="T55" fmla="*/ 104 h 157"/>
              <a:gd name="T56" fmla="*/ 148 w 162"/>
              <a:gd name="T57" fmla="*/ 71 h 157"/>
              <a:gd name="T58" fmla="*/ 141 w 162"/>
              <a:gd name="T59" fmla="*/ 83 h 157"/>
              <a:gd name="T60" fmla="*/ 21 w 162"/>
              <a:gd name="T61" fmla="*/ 83 h 157"/>
              <a:gd name="T62" fmla="*/ 14 w 162"/>
              <a:gd name="T63" fmla="*/ 71 h 157"/>
              <a:gd name="T64" fmla="*/ 19 w 162"/>
              <a:gd name="T65" fmla="*/ 49 h 157"/>
              <a:gd name="T66" fmla="*/ 19 w 162"/>
              <a:gd name="T67" fmla="*/ 49 h 157"/>
              <a:gd name="T68" fmla="*/ 58 w 162"/>
              <a:gd name="T69" fmla="*/ 18 h 157"/>
              <a:gd name="T70" fmla="*/ 104 w 162"/>
              <a:gd name="T71" fmla="*/ 18 h 157"/>
              <a:gd name="T72" fmla="*/ 143 w 162"/>
              <a:gd name="T73" fmla="*/ 49 h 157"/>
              <a:gd name="T74" fmla="*/ 143 w 162"/>
              <a:gd name="T75" fmla="*/ 49 h 157"/>
              <a:gd name="T76" fmla="*/ 148 w 162"/>
              <a:gd name="T77" fmla="*/ 71 h 157"/>
              <a:gd name="T78" fmla="*/ 92 w 162"/>
              <a:gd name="T79" fmla="*/ 31 h 157"/>
              <a:gd name="T80" fmla="*/ 70 w 162"/>
              <a:gd name="T81" fmla="*/ 31 h 157"/>
              <a:gd name="T82" fmla="*/ 65 w 162"/>
              <a:gd name="T83" fmla="*/ 36 h 157"/>
              <a:gd name="T84" fmla="*/ 65 w 162"/>
              <a:gd name="T85" fmla="*/ 50 h 157"/>
              <a:gd name="T86" fmla="*/ 79 w 162"/>
              <a:gd name="T87" fmla="*/ 72 h 157"/>
              <a:gd name="T88" fmla="*/ 83 w 162"/>
              <a:gd name="T89" fmla="*/ 72 h 157"/>
              <a:gd name="T90" fmla="*/ 97 w 162"/>
              <a:gd name="T91" fmla="*/ 50 h 157"/>
              <a:gd name="T92" fmla="*/ 97 w 162"/>
              <a:gd name="T93" fmla="*/ 36 h 157"/>
              <a:gd name="T94" fmla="*/ 92 w 162"/>
              <a:gd name="T95" fmla="*/ 31 h 157"/>
              <a:gd name="T96" fmla="*/ 86 w 162"/>
              <a:gd name="T97" fmla="*/ 50 h 157"/>
              <a:gd name="T98" fmla="*/ 81 w 162"/>
              <a:gd name="T99" fmla="*/ 61 h 157"/>
              <a:gd name="T100" fmla="*/ 76 w 162"/>
              <a:gd name="T101" fmla="*/ 50 h 157"/>
              <a:gd name="T102" fmla="*/ 76 w 162"/>
              <a:gd name="T103" fmla="*/ 41 h 157"/>
              <a:gd name="T104" fmla="*/ 86 w 162"/>
              <a:gd name="T105" fmla="*/ 41 h 157"/>
              <a:gd name="T106" fmla="*/ 86 w 162"/>
              <a:gd name="T107" fmla="*/ 5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57">
                <a:moveTo>
                  <a:pt x="160" y="57"/>
                </a:moveTo>
                <a:cubicBezTo>
                  <a:pt x="159" y="50"/>
                  <a:pt x="155" y="44"/>
                  <a:pt x="149" y="41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02" y="4"/>
                  <a:pt x="92" y="0"/>
                  <a:pt x="81" y="0"/>
                </a:cubicBezTo>
                <a:cubicBezTo>
                  <a:pt x="70" y="0"/>
                  <a:pt x="60" y="4"/>
                  <a:pt x="52" y="10"/>
                </a:cubicBezTo>
                <a:cubicBezTo>
                  <a:pt x="13" y="41"/>
                  <a:pt x="13" y="41"/>
                  <a:pt x="13" y="41"/>
                </a:cubicBezTo>
                <a:cubicBezTo>
                  <a:pt x="7" y="44"/>
                  <a:pt x="3" y="50"/>
                  <a:pt x="2" y="57"/>
                </a:cubicBezTo>
                <a:cubicBezTo>
                  <a:pt x="0" y="63"/>
                  <a:pt x="1" y="70"/>
                  <a:pt x="5" y="76"/>
                </a:cubicBezTo>
                <a:cubicBezTo>
                  <a:pt x="7" y="81"/>
                  <a:pt x="11" y="87"/>
                  <a:pt x="13" y="90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13" y="123"/>
                  <a:pt x="20" y="135"/>
                  <a:pt x="33" y="144"/>
                </a:cubicBezTo>
                <a:cubicBezTo>
                  <a:pt x="46" y="152"/>
                  <a:pt x="63" y="157"/>
                  <a:pt x="81" y="157"/>
                </a:cubicBezTo>
                <a:cubicBezTo>
                  <a:pt x="99" y="157"/>
                  <a:pt x="116" y="152"/>
                  <a:pt x="129" y="144"/>
                </a:cubicBezTo>
                <a:cubicBezTo>
                  <a:pt x="142" y="135"/>
                  <a:pt x="149" y="123"/>
                  <a:pt x="149" y="110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51" y="87"/>
                  <a:pt x="155" y="80"/>
                  <a:pt x="157" y="76"/>
                </a:cubicBezTo>
                <a:cubicBezTo>
                  <a:pt x="161" y="70"/>
                  <a:pt x="162" y="63"/>
                  <a:pt x="160" y="57"/>
                </a:cubicBezTo>
                <a:close/>
                <a:moveTo>
                  <a:pt x="123" y="135"/>
                </a:moveTo>
                <a:cubicBezTo>
                  <a:pt x="112" y="142"/>
                  <a:pt x="97" y="147"/>
                  <a:pt x="81" y="147"/>
                </a:cubicBezTo>
                <a:cubicBezTo>
                  <a:pt x="65" y="147"/>
                  <a:pt x="50" y="142"/>
                  <a:pt x="39" y="135"/>
                </a:cubicBezTo>
                <a:cubicBezTo>
                  <a:pt x="31" y="129"/>
                  <a:pt x="25" y="122"/>
                  <a:pt x="24" y="115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37" y="122"/>
                  <a:pt x="131" y="129"/>
                  <a:pt x="123" y="135"/>
                </a:cubicBezTo>
                <a:close/>
                <a:moveTo>
                  <a:pt x="139" y="104"/>
                </a:moveTo>
                <a:cubicBezTo>
                  <a:pt x="23" y="104"/>
                  <a:pt x="23" y="104"/>
                  <a:pt x="23" y="104"/>
                </a:cubicBezTo>
                <a:cubicBezTo>
                  <a:pt x="23" y="94"/>
                  <a:pt x="23" y="94"/>
                  <a:pt x="23" y="94"/>
                </a:cubicBezTo>
                <a:cubicBezTo>
                  <a:pt x="139" y="94"/>
                  <a:pt x="139" y="94"/>
                  <a:pt x="139" y="94"/>
                </a:cubicBezTo>
                <a:lnTo>
                  <a:pt x="139" y="104"/>
                </a:lnTo>
                <a:close/>
                <a:moveTo>
                  <a:pt x="148" y="71"/>
                </a:moveTo>
                <a:cubicBezTo>
                  <a:pt x="146" y="75"/>
                  <a:pt x="143" y="80"/>
                  <a:pt x="141" y="83"/>
                </a:cubicBezTo>
                <a:cubicBezTo>
                  <a:pt x="21" y="83"/>
                  <a:pt x="21" y="83"/>
                  <a:pt x="21" y="83"/>
                </a:cubicBezTo>
                <a:cubicBezTo>
                  <a:pt x="19" y="80"/>
                  <a:pt x="16" y="75"/>
                  <a:pt x="14" y="71"/>
                </a:cubicBezTo>
                <a:cubicBezTo>
                  <a:pt x="9" y="63"/>
                  <a:pt x="12" y="54"/>
                  <a:pt x="19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58" y="18"/>
                  <a:pt x="58" y="18"/>
                  <a:pt x="58" y="18"/>
                </a:cubicBezTo>
                <a:cubicBezTo>
                  <a:pt x="72" y="8"/>
                  <a:pt x="90" y="8"/>
                  <a:pt x="104" y="18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50" y="54"/>
                  <a:pt x="153" y="63"/>
                  <a:pt x="148" y="71"/>
                </a:cubicBezTo>
                <a:close/>
                <a:moveTo>
                  <a:pt x="92" y="31"/>
                </a:moveTo>
                <a:cubicBezTo>
                  <a:pt x="70" y="31"/>
                  <a:pt x="70" y="31"/>
                  <a:pt x="70" y="31"/>
                </a:cubicBezTo>
                <a:cubicBezTo>
                  <a:pt x="68" y="31"/>
                  <a:pt x="65" y="33"/>
                  <a:pt x="65" y="36"/>
                </a:cubicBezTo>
                <a:cubicBezTo>
                  <a:pt x="65" y="50"/>
                  <a:pt x="65" y="50"/>
                  <a:pt x="65" y="50"/>
                </a:cubicBezTo>
                <a:cubicBezTo>
                  <a:pt x="65" y="60"/>
                  <a:pt x="70" y="68"/>
                  <a:pt x="79" y="72"/>
                </a:cubicBezTo>
                <a:cubicBezTo>
                  <a:pt x="80" y="73"/>
                  <a:pt x="82" y="73"/>
                  <a:pt x="83" y="72"/>
                </a:cubicBezTo>
                <a:cubicBezTo>
                  <a:pt x="92" y="68"/>
                  <a:pt x="97" y="60"/>
                  <a:pt x="97" y="50"/>
                </a:cubicBezTo>
                <a:cubicBezTo>
                  <a:pt x="97" y="36"/>
                  <a:pt x="97" y="36"/>
                  <a:pt x="97" y="36"/>
                </a:cubicBezTo>
                <a:cubicBezTo>
                  <a:pt x="97" y="33"/>
                  <a:pt x="94" y="31"/>
                  <a:pt x="92" y="31"/>
                </a:cubicBezTo>
                <a:close/>
                <a:moveTo>
                  <a:pt x="86" y="50"/>
                </a:moveTo>
                <a:cubicBezTo>
                  <a:pt x="86" y="55"/>
                  <a:pt x="84" y="59"/>
                  <a:pt x="81" y="61"/>
                </a:cubicBezTo>
                <a:cubicBezTo>
                  <a:pt x="78" y="59"/>
                  <a:pt x="76" y="55"/>
                  <a:pt x="76" y="50"/>
                </a:cubicBezTo>
                <a:cubicBezTo>
                  <a:pt x="76" y="41"/>
                  <a:pt x="76" y="41"/>
                  <a:pt x="76" y="41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50"/>
                  <a:pt x="86" y="50"/>
                  <a:pt x="86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75">
            <a:extLst>
              <a:ext uri="{FF2B5EF4-FFF2-40B4-BE49-F238E27FC236}">
                <a16:creationId xmlns:a16="http://schemas.microsoft.com/office/drawing/2014/main" id="{F10672B4-001E-41A7-A531-E127CF40137A}"/>
              </a:ext>
            </a:extLst>
          </p:cNvPr>
          <p:cNvSpPr>
            <a:spLocks noEditPoints="1"/>
          </p:cNvSpPr>
          <p:nvPr/>
        </p:nvSpPr>
        <p:spPr bwMode="auto">
          <a:xfrm>
            <a:off x="5753414" y="1356965"/>
            <a:ext cx="404812" cy="345974"/>
          </a:xfrm>
          <a:custGeom>
            <a:avLst/>
            <a:gdLst>
              <a:gd name="T0" fmla="*/ 155 w 160"/>
              <a:gd name="T1" fmla="*/ 0 h 136"/>
              <a:gd name="T2" fmla="*/ 5 w 160"/>
              <a:gd name="T3" fmla="*/ 0 h 136"/>
              <a:gd name="T4" fmla="*/ 0 w 160"/>
              <a:gd name="T5" fmla="*/ 5 h 136"/>
              <a:gd name="T6" fmla="*/ 0 w 160"/>
              <a:gd name="T7" fmla="*/ 130 h 136"/>
              <a:gd name="T8" fmla="*/ 5 w 160"/>
              <a:gd name="T9" fmla="*/ 136 h 136"/>
              <a:gd name="T10" fmla="*/ 155 w 160"/>
              <a:gd name="T11" fmla="*/ 136 h 136"/>
              <a:gd name="T12" fmla="*/ 160 w 160"/>
              <a:gd name="T13" fmla="*/ 130 h 136"/>
              <a:gd name="T14" fmla="*/ 160 w 160"/>
              <a:gd name="T15" fmla="*/ 5 h 136"/>
              <a:gd name="T16" fmla="*/ 155 w 160"/>
              <a:gd name="T17" fmla="*/ 0 h 136"/>
              <a:gd name="T18" fmla="*/ 10 w 160"/>
              <a:gd name="T19" fmla="*/ 10 h 136"/>
              <a:gd name="T20" fmla="*/ 75 w 160"/>
              <a:gd name="T21" fmla="*/ 10 h 136"/>
              <a:gd name="T22" fmla="*/ 75 w 160"/>
              <a:gd name="T23" fmla="*/ 31 h 136"/>
              <a:gd name="T24" fmla="*/ 10 w 160"/>
              <a:gd name="T25" fmla="*/ 31 h 136"/>
              <a:gd name="T26" fmla="*/ 10 w 160"/>
              <a:gd name="T27" fmla="*/ 10 h 136"/>
              <a:gd name="T28" fmla="*/ 108 w 160"/>
              <a:gd name="T29" fmla="*/ 42 h 136"/>
              <a:gd name="T30" fmla="*/ 108 w 160"/>
              <a:gd name="T31" fmla="*/ 63 h 136"/>
              <a:gd name="T32" fmla="*/ 52 w 160"/>
              <a:gd name="T33" fmla="*/ 63 h 136"/>
              <a:gd name="T34" fmla="*/ 52 w 160"/>
              <a:gd name="T35" fmla="*/ 42 h 136"/>
              <a:gd name="T36" fmla="*/ 108 w 160"/>
              <a:gd name="T37" fmla="*/ 42 h 136"/>
              <a:gd name="T38" fmla="*/ 10 w 160"/>
              <a:gd name="T39" fmla="*/ 42 h 136"/>
              <a:gd name="T40" fmla="*/ 42 w 160"/>
              <a:gd name="T41" fmla="*/ 42 h 136"/>
              <a:gd name="T42" fmla="*/ 42 w 160"/>
              <a:gd name="T43" fmla="*/ 63 h 136"/>
              <a:gd name="T44" fmla="*/ 10 w 160"/>
              <a:gd name="T45" fmla="*/ 63 h 136"/>
              <a:gd name="T46" fmla="*/ 10 w 160"/>
              <a:gd name="T47" fmla="*/ 42 h 136"/>
              <a:gd name="T48" fmla="*/ 10 w 160"/>
              <a:gd name="T49" fmla="*/ 73 h 136"/>
              <a:gd name="T50" fmla="*/ 75 w 160"/>
              <a:gd name="T51" fmla="*/ 73 h 136"/>
              <a:gd name="T52" fmla="*/ 75 w 160"/>
              <a:gd name="T53" fmla="*/ 94 h 136"/>
              <a:gd name="T54" fmla="*/ 10 w 160"/>
              <a:gd name="T55" fmla="*/ 94 h 136"/>
              <a:gd name="T56" fmla="*/ 10 w 160"/>
              <a:gd name="T57" fmla="*/ 73 h 136"/>
              <a:gd name="T58" fmla="*/ 42 w 160"/>
              <a:gd name="T59" fmla="*/ 125 h 136"/>
              <a:gd name="T60" fmla="*/ 10 w 160"/>
              <a:gd name="T61" fmla="*/ 125 h 136"/>
              <a:gd name="T62" fmla="*/ 10 w 160"/>
              <a:gd name="T63" fmla="*/ 104 h 136"/>
              <a:gd name="T64" fmla="*/ 42 w 160"/>
              <a:gd name="T65" fmla="*/ 104 h 136"/>
              <a:gd name="T66" fmla="*/ 42 w 160"/>
              <a:gd name="T67" fmla="*/ 125 h 136"/>
              <a:gd name="T68" fmla="*/ 108 w 160"/>
              <a:gd name="T69" fmla="*/ 125 h 136"/>
              <a:gd name="T70" fmla="*/ 52 w 160"/>
              <a:gd name="T71" fmla="*/ 125 h 136"/>
              <a:gd name="T72" fmla="*/ 52 w 160"/>
              <a:gd name="T73" fmla="*/ 104 h 136"/>
              <a:gd name="T74" fmla="*/ 108 w 160"/>
              <a:gd name="T75" fmla="*/ 104 h 136"/>
              <a:gd name="T76" fmla="*/ 108 w 160"/>
              <a:gd name="T77" fmla="*/ 125 h 136"/>
              <a:gd name="T78" fmla="*/ 150 w 160"/>
              <a:gd name="T79" fmla="*/ 125 h 136"/>
              <a:gd name="T80" fmla="*/ 118 w 160"/>
              <a:gd name="T81" fmla="*/ 125 h 136"/>
              <a:gd name="T82" fmla="*/ 118 w 160"/>
              <a:gd name="T83" fmla="*/ 104 h 136"/>
              <a:gd name="T84" fmla="*/ 150 w 160"/>
              <a:gd name="T85" fmla="*/ 104 h 136"/>
              <a:gd name="T86" fmla="*/ 150 w 160"/>
              <a:gd name="T87" fmla="*/ 125 h 136"/>
              <a:gd name="T88" fmla="*/ 150 w 160"/>
              <a:gd name="T89" fmla="*/ 94 h 136"/>
              <a:gd name="T90" fmla="*/ 85 w 160"/>
              <a:gd name="T91" fmla="*/ 94 h 136"/>
              <a:gd name="T92" fmla="*/ 85 w 160"/>
              <a:gd name="T93" fmla="*/ 73 h 136"/>
              <a:gd name="T94" fmla="*/ 150 w 160"/>
              <a:gd name="T95" fmla="*/ 73 h 136"/>
              <a:gd name="T96" fmla="*/ 150 w 160"/>
              <a:gd name="T97" fmla="*/ 94 h 136"/>
              <a:gd name="T98" fmla="*/ 150 w 160"/>
              <a:gd name="T99" fmla="*/ 63 h 136"/>
              <a:gd name="T100" fmla="*/ 118 w 160"/>
              <a:gd name="T101" fmla="*/ 63 h 136"/>
              <a:gd name="T102" fmla="*/ 118 w 160"/>
              <a:gd name="T103" fmla="*/ 42 h 136"/>
              <a:gd name="T104" fmla="*/ 150 w 160"/>
              <a:gd name="T105" fmla="*/ 42 h 136"/>
              <a:gd name="T106" fmla="*/ 150 w 160"/>
              <a:gd name="T107" fmla="*/ 63 h 136"/>
              <a:gd name="T108" fmla="*/ 150 w 160"/>
              <a:gd name="T109" fmla="*/ 31 h 136"/>
              <a:gd name="T110" fmla="*/ 85 w 160"/>
              <a:gd name="T111" fmla="*/ 31 h 136"/>
              <a:gd name="T112" fmla="*/ 85 w 160"/>
              <a:gd name="T113" fmla="*/ 10 h 136"/>
              <a:gd name="T114" fmla="*/ 150 w 160"/>
              <a:gd name="T115" fmla="*/ 10 h 136"/>
              <a:gd name="T116" fmla="*/ 150 w 160"/>
              <a:gd name="T117" fmla="*/ 3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36">
                <a:moveTo>
                  <a:pt x="15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2" y="136"/>
                  <a:pt x="5" y="136"/>
                </a:cubicBezTo>
                <a:cubicBezTo>
                  <a:pt x="155" y="136"/>
                  <a:pt x="155" y="136"/>
                  <a:pt x="155" y="136"/>
                </a:cubicBezTo>
                <a:cubicBezTo>
                  <a:pt x="158" y="136"/>
                  <a:pt x="160" y="133"/>
                  <a:pt x="160" y="130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8" y="0"/>
                  <a:pt x="155" y="0"/>
                </a:cubicBezTo>
                <a:close/>
                <a:moveTo>
                  <a:pt x="10" y="10"/>
                </a:moveTo>
                <a:cubicBezTo>
                  <a:pt x="75" y="10"/>
                  <a:pt x="75" y="10"/>
                  <a:pt x="75" y="10"/>
                </a:cubicBezTo>
                <a:cubicBezTo>
                  <a:pt x="75" y="31"/>
                  <a:pt x="75" y="31"/>
                  <a:pt x="75" y="31"/>
                </a:cubicBezTo>
                <a:cubicBezTo>
                  <a:pt x="10" y="31"/>
                  <a:pt x="10" y="31"/>
                  <a:pt x="10" y="31"/>
                </a:cubicBezTo>
                <a:lnTo>
                  <a:pt x="10" y="10"/>
                </a:lnTo>
                <a:close/>
                <a:moveTo>
                  <a:pt x="108" y="42"/>
                </a:moveTo>
                <a:cubicBezTo>
                  <a:pt x="108" y="63"/>
                  <a:pt x="108" y="63"/>
                  <a:pt x="108" y="63"/>
                </a:cubicBezTo>
                <a:cubicBezTo>
                  <a:pt x="52" y="63"/>
                  <a:pt x="52" y="63"/>
                  <a:pt x="52" y="63"/>
                </a:cubicBezTo>
                <a:cubicBezTo>
                  <a:pt x="52" y="42"/>
                  <a:pt x="52" y="42"/>
                  <a:pt x="52" y="42"/>
                </a:cubicBezTo>
                <a:lnTo>
                  <a:pt x="108" y="42"/>
                </a:lnTo>
                <a:close/>
                <a:moveTo>
                  <a:pt x="10" y="42"/>
                </a:moveTo>
                <a:cubicBezTo>
                  <a:pt x="42" y="42"/>
                  <a:pt x="42" y="42"/>
                  <a:pt x="42" y="42"/>
                </a:cubicBezTo>
                <a:cubicBezTo>
                  <a:pt x="42" y="63"/>
                  <a:pt x="42" y="63"/>
                  <a:pt x="42" y="63"/>
                </a:cubicBezTo>
                <a:cubicBezTo>
                  <a:pt x="10" y="63"/>
                  <a:pt x="10" y="63"/>
                  <a:pt x="10" y="63"/>
                </a:cubicBezTo>
                <a:lnTo>
                  <a:pt x="10" y="42"/>
                </a:lnTo>
                <a:close/>
                <a:moveTo>
                  <a:pt x="10" y="73"/>
                </a:moveTo>
                <a:cubicBezTo>
                  <a:pt x="75" y="73"/>
                  <a:pt x="75" y="73"/>
                  <a:pt x="75" y="73"/>
                </a:cubicBezTo>
                <a:cubicBezTo>
                  <a:pt x="75" y="94"/>
                  <a:pt x="75" y="94"/>
                  <a:pt x="75" y="94"/>
                </a:cubicBezTo>
                <a:cubicBezTo>
                  <a:pt x="10" y="94"/>
                  <a:pt x="10" y="94"/>
                  <a:pt x="10" y="94"/>
                </a:cubicBezTo>
                <a:lnTo>
                  <a:pt x="10" y="73"/>
                </a:lnTo>
                <a:close/>
                <a:moveTo>
                  <a:pt x="42" y="125"/>
                </a:moveTo>
                <a:cubicBezTo>
                  <a:pt x="10" y="125"/>
                  <a:pt x="10" y="125"/>
                  <a:pt x="10" y="125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42" y="104"/>
                  <a:pt x="42" y="104"/>
                  <a:pt x="42" y="104"/>
                </a:cubicBezTo>
                <a:lnTo>
                  <a:pt x="42" y="125"/>
                </a:lnTo>
                <a:close/>
                <a:moveTo>
                  <a:pt x="108" y="125"/>
                </a:moveTo>
                <a:cubicBezTo>
                  <a:pt x="52" y="125"/>
                  <a:pt x="52" y="125"/>
                  <a:pt x="52" y="125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108" y="125"/>
                  <a:pt x="108" y="125"/>
                  <a:pt x="108" y="125"/>
                </a:cubicBezTo>
                <a:close/>
                <a:moveTo>
                  <a:pt x="150" y="125"/>
                </a:moveTo>
                <a:cubicBezTo>
                  <a:pt x="118" y="125"/>
                  <a:pt x="118" y="125"/>
                  <a:pt x="118" y="125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50" y="104"/>
                  <a:pt x="150" y="104"/>
                  <a:pt x="150" y="104"/>
                </a:cubicBezTo>
                <a:lnTo>
                  <a:pt x="150" y="125"/>
                </a:lnTo>
                <a:close/>
                <a:moveTo>
                  <a:pt x="150" y="94"/>
                </a:moveTo>
                <a:cubicBezTo>
                  <a:pt x="85" y="94"/>
                  <a:pt x="85" y="94"/>
                  <a:pt x="85" y="94"/>
                </a:cubicBezTo>
                <a:cubicBezTo>
                  <a:pt x="85" y="73"/>
                  <a:pt x="85" y="73"/>
                  <a:pt x="85" y="73"/>
                </a:cubicBezTo>
                <a:cubicBezTo>
                  <a:pt x="150" y="73"/>
                  <a:pt x="150" y="73"/>
                  <a:pt x="150" y="73"/>
                </a:cubicBezTo>
                <a:lnTo>
                  <a:pt x="150" y="94"/>
                </a:lnTo>
                <a:close/>
                <a:moveTo>
                  <a:pt x="150" y="63"/>
                </a:moveTo>
                <a:cubicBezTo>
                  <a:pt x="118" y="63"/>
                  <a:pt x="118" y="63"/>
                  <a:pt x="118" y="63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50" y="42"/>
                  <a:pt x="150" y="42"/>
                  <a:pt x="150" y="42"/>
                </a:cubicBezTo>
                <a:lnTo>
                  <a:pt x="150" y="63"/>
                </a:lnTo>
                <a:close/>
                <a:moveTo>
                  <a:pt x="15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10"/>
                  <a:pt x="85" y="10"/>
                  <a:pt x="85" y="10"/>
                </a:cubicBezTo>
                <a:cubicBezTo>
                  <a:pt x="150" y="10"/>
                  <a:pt x="150" y="10"/>
                  <a:pt x="150" y="10"/>
                </a:cubicBezTo>
                <a:lnTo>
                  <a:pt x="150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76">
            <a:extLst>
              <a:ext uri="{FF2B5EF4-FFF2-40B4-BE49-F238E27FC236}">
                <a16:creationId xmlns:a16="http://schemas.microsoft.com/office/drawing/2014/main" id="{3AAF2F2C-56F9-422E-9D35-4885C81F1955}"/>
              </a:ext>
            </a:extLst>
          </p:cNvPr>
          <p:cNvSpPr>
            <a:spLocks noEditPoints="1"/>
          </p:cNvSpPr>
          <p:nvPr/>
        </p:nvSpPr>
        <p:spPr bwMode="auto">
          <a:xfrm>
            <a:off x="5757713" y="2321681"/>
            <a:ext cx="397750" cy="408340"/>
          </a:xfrm>
          <a:custGeom>
            <a:avLst/>
            <a:gdLst>
              <a:gd name="T0" fmla="*/ 136 w 157"/>
              <a:gd name="T1" fmla="*/ 63 h 160"/>
              <a:gd name="T2" fmla="*/ 134 w 157"/>
              <a:gd name="T3" fmla="*/ 33 h 160"/>
              <a:gd name="T4" fmla="*/ 99 w 157"/>
              <a:gd name="T5" fmla="*/ 0 h 160"/>
              <a:gd name="T6" fmla="*/ 21 w 157"/>
              <a:gd name="T7" fmla="*/ 5 h 160"/>
              <a:gd name="T8" fmla="*/ 16 w 157"/>
              <a:gd name="T9" fmla="*/ 63 h 160"/>
              <a:gd name="T10" fmla="*/ 0 w 157"/>
              <a:gd name="T11" fmla="*/ 99 h 160"/>
              <a:gd name="T12" fmla="*/ 21 w 157"/>
              <a:gd name="T13" fmla="*/ 115 h 160"/>
              <a:gd name="T14" fmla="*/ 26 w 157"/>
              <a:gd name="T15" fmla="*/ 160 h 160"/>
              <a:gd name="T16" fmla="*/ 136 w 157"/>
              <a:gd name="T17" fmla="*/ 155 h 160"/>
              <a:gd name="T18" fmla="*/ 141 w 157"/>
              <a:gd name="T19" fmla="*/ 115 h 160"/>
              <a:gd name="T20" fmla="*/ 157 w 157"/>
              <a:gd name="T21" fmla="*/ 78 h 160"/>
              <a:gd name="T22" fmla="*/ 104 w 157"/>
              <a:gd name="T23" fmla="*/ 18 h 160"/>
              <a:gd name="T24" fmla="*/ 104 w 157"/>
              <a:gd name="T25" fmla="*/ 31 h 160"/>
              <a:gd name="T26" fmla="*/ 31 w 157"/>
              <a:gd name="T27" fmla="*/ 10 h 160"/>
              <a:gd name="T28" fmla="*/ 94 w 157"/>
              <a:gd name="T29" fmla="*/ 37 h 160"/>
              <a:gd name="T30" fmla="*/ 125 w 157"/>
              <a:gd name="T31" fmla="*/ 42 h 160"/>
              <a:gd name="T32" fmla="*/ 31 w 157"/>
              <a:gd name="T33" fmla="*/ 63 h 160"/>
              <a:gd name="T34" fmla="*/ 42 w 157"/>
              <a:gd name="T35" fmla="*/ 150 h 160"/>
              <a:gd name="T36" fmla="*/ 31 w 157"/>
              <a:gd name="T37" fmla="*/ 115 h 160"/>
              <a:gd name="T38" fmla="*/ 42 w 157"/>
              <a:gd name="T39" fmla="*/ 150 h 160"/>
              <a:gd name="T40" fmla="*/ 52 w 157"/>
              <a:gd name="T41" fmla="*/ 150 h 160"/>
              <a:gd name="T42" fmla="*/ 63 w 157"/>
              <a:gd name="T43" fmla="*/ 115 h 160"/>
              <a:gd name="T44" fmla="*/ 83 w 157"/>
              <a:gd name="T45" fmla="*/ 150 h 160"/>
              <a:gd name="T46" fmla="*/ 73 w 157"/>
              <a:gd name="T47" fmla="*/ 115 h 160"/>
              <a:gd name="T48" fmla="*/ 83 w 157"/>
              <a:gd name="T49" fmla="*/ 150 h 160"/>
              <a:gd name="T50" fmla="*/ 94 w 157"/>
              <a:gd name="T51" fmla="*/ 150 h 160"/>
              <a:gd name="T52" fmla="*/ 104 w 157"/>
              <a:gd name="T53" fmla="*/ 115 h 160"/>
              <a:gd name="T54" fmla="*/ 125 w 157"/>
              <a:gd name="T55" fmla="*/ 150 h 160"/>
              <a:gd name="T56" fmla="*/ 115 w 157"/>
              <a:gd name="T57" fmla="*/ 115 h 160"/>
              <a:gd name="T58" fmla="*/ 125 w 157"/>
              <a:gd name="T59" fmla="*/ 150 h 160"/>
              <a:gd name="T60" fmla="*/ 141 w 157"/>
              <a:gd name="T61" fmla="*/ 104 h 160"/>
              <a:gd name="T62" fmla="*/ 10 w 157"/>
              <a:gd name="T63" fmla="*/ 99 h 160"/>
              <a:gd name="T64" fmla="*/ 16 w 157"/>
              <a:gd name="T65" fmla="*/ 73 h 160"/>
              <a:gd name="T66" fmla="*/ 146 w 157"/>
              <a:gd name="T67" fmla="*/ 7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7" h="160">
                <a:moveTo>
                  <a:pt x="141" y="63"/>
                </a:moveTo>
                <a:cubicBezTo>
                  <a:pt x="136" y="63"/>
                  <a:pt x="136" y="63"/>
                  <a:pt x="136" y="63"/>
                </a:cubicBezTo>
                <a:cubicBezTo>
                  <a:pt x="136" y="37"/>
                  <a:pt x="136" y="37"/>
                  <a:pt x="136" y="37"/>
                </a:cubicBezTo>
                <a:cubicBezTo>
                  <a:pt x="136" y="35"/>
                  <a:pt x="135" y="34"/>
                  <a:pt x="134" y="33"/>
                </a:cubicBezTo>
                <a:cubicBezTo>
                  <a:pt x="103" y="2"/>
                  <a:pt x="103" y="2"/>
                  <a:pt x="103" y="2"/>
                </a:cubicBezTo>
                <a:cubicBezTo>
                  <a:pt x="102" y="1"/>
                  <a:pt x="101" y="0"/>
                  <a:pt x="99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3" y="0"/>
                  <a:pt x="21" y="2"/>
                  <a:pt x="21" y="5"/>
                </a:cubicBezTo>
                <a:cubicBezTo>
                  <a:pt x="21" y="63"/>
                  <a:pt x="21" y="63"/>
                  <a:pt x="21" y="63"/>
                </a:cubicBezTo>
                <a:cubicBezTo>
                  <a:pt x="16" y="63"/>
                  <a:pt x="16" y="63"/>
                  <a:pt x="16" y="63"/>
                </a:cubicBezTo>
                <a:cubicBezTo>
                  <a:pt x="7" y="63"/>
                  <a:pt x="0" y="70"/>
                  <a:pt x="0" y="78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8"/>
                  <a:pt x="7" y="115"/>
                  <a:pt x="16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58"/>
                  <a:pt x="23" y="160"/>
                  <a:pt x="26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3" y="160"/>
                  <a:pt x="136" y="158"/>
                  <a:pt x="136" y="155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50" y="115"/>
                  <a:pt x="157" y="108"/>
                  <a:pt x="157" y="99"/>
                </a:cubicBezTo>
                <a:cubicBezTo>
                  <a:pt x="157" y="78"/>
                  <a:pt x="157" y="78"/>
                  <a:pt x="157" y="78"/>
                </a:cubicBezTo>
                <a:cubicBezTo>
                  <a:pt x="157" y="70"/>
                  <a:pt x="150" y="63"/>
                  <a:pt x="141" y="63"/>
                </a:cubicBezTo>
                <a:close/>
                <a:moveTo>
                  <a:pt x="104" y="18"/>
                </a:moveTo>
                <a:cubicBezTo>
                  <a:pt x="118" y="31"/>
                  <a:pt x="118" y="31"/>
                  <a:pt x="118" y="31"/>
                </a:cubicBezTo>
                <a:cubicBezTo>
                  <a:pt x="104" y="31"/>
                  <a:pt x="104" y="31"/>
                  <a:pt x="104" y="31"/>
                </a:cubicBezTo>
                <a:lnTo>
                  <a:pt x="104" y="18"/>
                </a:lnTo>
                <a:close/>
                <a:moveTo>
                  <a:pt x="31" y="10"/>
                </a:moveTo>
                <a:cubicBezTo>
                  <a:pt x="94" y="10"/>
                  <a:pt x="94" y="10"/>
                  <a:pt x="94" y="10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39"/>
                  <a:pt x="96" y="42"/>
                  <a:pt x="99" y="42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5" y="63"/>
                  <a:pt x="125" y="63"/>
                  <a:pt x="125" y="63"/>
                </a:cubicBezTo>
                <a:cubicBezTo>
                  <a:pt x="31" y="63"/>
                  <a:pt x="31" y="63"/>
                  <a:pt x="31" y="63"/>
                </a:cubicBezTo>
                <a:lnTo>
                  <a:pt x="31" y="10"/>
                </a:lnTo>
                <a:close/>
                <a:moveTo>
                  <a:pt x="42" y="150"/>
                </a:moveTo>
                <a:cubicBezTo>
                  <a:pt x="31" y="150"/>
                  <a:pt x="31" y="150"/>
                  <a:pt x="31" y="150"/>
                </a:cubicBezTo>
                <a:cubicBezTo>
                  <a:pt x="31" y="115"/>
                  <a:pt x="31" y="115"/>
                  <a:pt x="31" y="115"/>
                </a:cubicBezTo>
                <a:cubicBezTo>
                  <a:pt x="42" y="115"/>
                  <a:pt x="42" y="115"/>
                  <a:pt x="42" y="115"/>
                </a:cubicBezTo>
                <a:lnTo>
                  <a:pt x="42" y="150"/>
                </a:lnTo>
                <a:close/>
                <a:moveTo>
                  <a:pt x="63" y="150"/>
                </a:moveTo>
                <a:cubicBezTo>
                  <a:pt x="52" y="150"/>
                  <a:pt x="52" y="150"/>
                  <a:pt x="52" y="15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63" y="115"/>
                  <a:pt x="63" y="115"/>
                  <a:pt x="63" y="115"/>
                </a:cubicBezTo>
                <a:lnTo>
                  <a:pt x="63" y="150"/>
                </a:lnTo>
                <a:close/>
                <a:moveTo>
                  <a:pt x="83" y="150"/>
                </a:moveTo>
                <a:cubicBezTo>
                  <a:pt x="73" y="150"/>
                  <a:pt x="73" y="150"/>
                  <a:pt x="73" y="150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83" y="115"/>
                  <a:pt x="83" y="115"/>
                  <a:pt x="83" y="115"/>
                </a:cubicBezTo>
                <a:lnTo>
                  <a:pt x="83" y="150"/>
                </a:lnTo>
                <a:close/>
                <a:moveTo>
                  <a:pt x="104" y="150"/>
                </a:moveTo>
                <a:cubicBezTo>
                  <a:pt x="94" y="150"/>
                  <a:pt x="94" y="150"/>
                  <a:pt x="94" y="150"/>
                </a:cubicBezTo>
                <a:cubicBezTo>
                  <a:pt x="94" y="115"/>
                  <a:pt x="94" y="115"/>
                  <a:pt x="94" y="115"/>
                </a:cubicBezTo>
                <a:cubicBezTo>
                  <a:pt x="104" y="115"/>
                  <a:pt x="104" y="115"/>
                  <a:pt x="104" y="115"/>
                </a:cubicBezTo>
                <a:lnTo>
                  <a:pt x="104" y="150"/>
                </a:lnTo>
                <a:close/>
                <a:moveTo>
                  <a:pt x="125" y="150"/>
                </a:moveTo>
                <a:cubicBezTo>
                  <a:pt x="115" y="150"/>
                  <a:pt x="115" y="150"/>
                  <a:pt x="115" y="150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25" y="115"/>
                  <a:pt x="125" y="115"/>
                  <a:pt x="125" y="115"/>
                </a:cubicBezTo>
                <a:lnTo>
                  <a:pt x="125" y="150"/>
                </a:lnTo>
                <a:close/>
                <a:moveTo>
                  <a:pt x="146" y="99"/>
                </a:moveTo>
                <a:cubicBezTo>
                  <a:pt x="146" y="102"/>
                  <a:pt x="144" y="104"/>
                  <a:pt x="141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3" y="104"/>
                  <a:pt x="10" y="102"/>
                  <a:pt x="10" y="99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5"/>
                  <a:pt x="13" y="73"/>
                  <a:pt x="16" y="73"/>
                </a:cubicBezTo>
                <a:cubicBezTo>
                  <a:pt x="141" y="73"/>
                  <a:pt x="141" y="73"/>
                  <a:pt x="141" y="73"/>
                </a:cubicBezTo>
                <a:cubicBezTo>
                  <a:pt x="144" y="73"/>
                  <a:pt x="146" y="75"/>
                  <a:pt x="146" y="78"/>
                </a:cubicBezTo>
                <a:cubicBezTo>
                  <a:pt x="146" y="99"/>
                  <a:pt x="146" y="99"/>
                  <a:pt x="146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79">
            <a:extLst>
              <a:ext uri="{FF2B5EF4-FFF2-40B4-BE49-F238E27FC236}">
                <a16:creationId xmlns:a16="http://schemas.microsoft.com/office/drawing/2014/main" id="{4A67A467-182B-49DA-84D8-E8663CCF4AEE}"/>
              </a:ext>
            </a:extLst>
          </p:cNvPr>
          <p:cNvSpPr>
            <a:spLocks noEditPoints="1"/>
          </p:cNvSpPr>
          <p:nvPr/>
        </p:nvSpPr>
        <p:spPr bwMode="auto">
          <a:xfrm>
            <a:off x="5774143" y="3345773"/>
            <a:ext cx="343618" cy="408342"/>
          </a:xfrm>
          <a:custGeom>
            <a:avLst/>
            <a:gdLst>
              <a:gd name="T0" fmla="*/ 115 w 136"/>
              <a:gd name="T1" fmla="*/ 83 h 160"/>
              <a:gd name="T2" fmla="*/ 112 w 136"/>
              <a:gd name="T3" fmla="*/ 62 h 160"/>
              <a:gd name="T4" fmla="*/ 125 w 136"/>
              <a:gd name="T5" fmla="*/ 37 h 160"/>
              <a:gd name="T6" fmla="*/ 115 w 136"/>
              <a:gd name="T7" fmla="*/ 37 h 160"/>
              <a:gd name="T8" fmla="*/ 110 w 136"/>
              <a:gd name="T9" fmla="*/ 52 h 160"/>
              <a:gd name="T10" fmla="*/ 94 w 136"/>
              <a:gd name="T11" fmla="*/ 39 h 160"/>
              <a:gd name="T12" fmla="*/ 83 w 136"/>
              <a:gd name="T13" fmla="*/ 16 h 160"/>
              <a:gd name="T14" fmla="*/ 78 w 136"/>
              <a:gd name="T15" fmla="*/ 0 h 160"/>
              <a:gd name="T16" fmla="*/ 73 w 136"/>
              <a:gd name="T17" fmla="*/ 11 h 160"/>
              <a:gd name="T18" fmla="*/ 63 w 136"/>
              <a:gd name="T19" fmla="*/ 5 h 160"/>
              <a:gd name="T20" fmla="*/ 52 w 136"/>
              <a:gd name="T21" fmla="*/ 5 h 160"/>
              <a:gd name="T22" fmla="*/ 42 w 136"/>
              <a:gd name="T23" fmla="*/ 37 h 160"/>
              <a:gd name="T24" fmla="*/ 29 w 136"/>
              <a:gd name="T25" fmla="*/ 52 h 160"/>
              <a:gd name="T26" fmla="*/ 21 w 136"/>
              <a:gd name="T27" fmla="*/ 47 h 160"/>
              <a:gd name="T28" fmla="*/ 16 w 136"/>
              <a:gd name="T29" fmla="*/ 31 h 160"/>
              <a:gd name="T30" fmla="*/ 10 w 136"/>
              <a:gd name="T31" fmla="*/ 47 h 160"/>
              <a:gd name="T32" fmla="*/ 21 w 136"/>
              <a:gd name="T33" fmla="*/ 78 h 160"/>
              <a:gd name="T34" fmla="*/ 16 w 136"/>
              <a:gd name="T35" fmla="*/ 83 h 160"/>
              <a:gd name="T36" fmla="*/ 0 w 136"/>
              <a:gd name="T37" fmla="*/ 110 h 160"/>
              <a:gd name="T38" fmla="*/ 10 w 136"/>
              <a:gd name="T39" fmla="*/ 110 h 160"/>
              <a:gd name="T40" fmla="*/ 16 w 136"/>
              <a:gd name="T41" fmla="*/ 94 h 160"/>
              <a:gd name="T42" fmla="*/ 21 w 136"/>
              <a:gd name="T43" fmla="*/ 113 h 160"/>
              <a:gd name="T44" fmla="*/ 10 w 136"/>
              <a:gd name="T45" fmla="*/ 144 h 160"/>
              <a:gd name="T46" fmla="*/ 16 w 136"/>
              <a:gd name="T47" fmla="*/ 160 h 160"/>
              <a:gd name="T48" fmla="*/ 21 w 136"/>
              <a:gd name="T49" fmla="*/ 144 h 160"/>
              <a:gd name="T50" fmla="*/ 29 w 136"/>
              <a:gd name="T51" fmla="*/ 139 h 160"/>
              <a:gd name="T52" fmla="*/ 107 w 136"/>
              <a:gd name="T53" fmla="*/ 139 h 160"/>
              <a:gd name="T54" fmla="*/ 115 w 136"/>
              <a:gd name="T55" fmla="*/ 144 h 160"/>
              <a:gd name="T56" fmla="*/ 120 w 136"/>
              <a:gd name="T57" fmla="*/ 160 h 160"/>
              <a:gd name="T58" fmla="*/ 125 w 136"/>
              <a:gd name="T59" fmla="*/ 144 h 160"/>
              <a:gd name="T60" fmla="*/ 115 w 136"/>
              <a:gd name="T61" fmla="*/ 113 h 160"/>
              <a:gd name="T62" fmla="*/ 120 w 136"/>
              <a:gd name="T63" fmla="*/ 94 h 160"/>
              <a:gd name="T64" fmla="*/ 125 w 136"/>
              <a:gd name="T65" fmla="*/ 110 h 160"/>
              <a:gd name="T66" fmla="*/ 136 w 136"/>
              <a:gd name="T67" fmla="*/ 110 h 160"/>
              <a:gd name="T68" fmla="*/ 120 w 136"/>
              <a:gd name="T69" fmla="*/ 83 h 160"/>
              <a:gd name="T70" fmla="*/ 83 w 136"/>
              <a:gd name="T71" fmla="*/ 34 h 160"/>
              <a:gd name="T72" fmla="*/ 52 w 136"/>
              <a:gd name="T73" fmla="*/ 34 h 160"/>
              <a:gd name="T74" fmla="*/ 63 w 136"/>
              <a:gd name="T75" fmla="*/ 149 h 160"/>
              <a:gd name="T76" fmla="*/ 31 w 136"/>
              <a:gd name="T77" fmla="*/ 113 h 160"/>
              <a:gd name="T78" fmla="*/ 63 w 136"/>
              <a:gd name="T79" fmla="*/ 83 h 160"/>
              <a:gd name="T80" fmla="*/ 32 w 136"/>
              <a:gd name="T81" fmla="*/ 73 h 160"/>
              <a:gd name="T82" fmla="*/ 68 w 136"/>
              <a:gd name="T83" fmla="*/ 42 h 160"/>
              <a:gd name="T84" fmla="*/ 104 w 136"/>
              <a:gd name="T85" fmla="*/ 73 h 160"/>
              <a:gd name="T86" fmla="*/ 104 w 136"/>
              <a:gd name="T87" fmla="*/ 113 h 160"/>
              <a:gd name="T88" fmla="*/ 73 w 136"/>
              <a:gd name="T89" fmla="*/ 149 h 160"/>
              <a:gd name="T90" fmla="*/ 104 w 136"/>
              <a:gd name="T91" fmla="*/ 8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6" h="160">
                <a:moveTo>
                  <a:pt x="120" y="83"/>
                </a:moveTo>
                <a:cubicBezTo>
                  <a:pt x="115" y="83"/>
                  <a:pt x="115" y="83"/>
                  <a:pt x="115" y="83"/>
                </a:cubicBezTo>
                <a:cubicBezTo>
                  <a:pt x="115" y="78"/>
                  <a:pt x="115" y="78"/>
                  <a:pt x="115" y="78"/>
                </a:cubicBezTo>
                <a:cubicBezTo>
                  <a:pt x="115" y="73"/>
                  <a:pt x="114" y="67"/>
                  <a:pt x="112" y="62"/>
                </a:cubicBezTo>
                <a:cubicBezTo>
                  <a:pt x="119" y="61"/>
                  <a:pt x="125" y="55"/>
                  <a:pt x="125" y="47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4"/>
                  <a:pt x="123" y="31"/>
                  <a:pt x="120" y="31"/>
                </a:cubicBezTo>
                <a:cubicBezTo>
                  <a:pt x="117" y="31"/>
                  <a:pt x="115" y="34"/>
                  <a:pt x="115" y="3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50"/>
                  <a:pt x="112" y="52"/>
                  <a:pt x="110" y="52"/>
                </a:cubicBezTo>
                <a:cubicBezTo>
                  <a:pt x="107" y="52"/>
                  <a:pt x="107" y="52"/>
                  <a:pt x="107" y="52"/>
                </a:cubicBezTo>
                <a:cubicBezTo>
                  <a:pt x="103" y="47"/>
                  <a:pt x="99" y="43"/>
                  <a:pt x="94" y="39"/>
                </a:cubicBezTo>
                <a:cubicBezTo>
                  <a:pt x="94" y="38"/>
                  <a:pt x="94" y="37"/>
                  <a:pt x="94" y="37"/>
                </a:cubicBezTo>
                <a:cubicBezTo>
                  <a:pt x="94" y="28"/>
                  <a:pt x="90" y="20"/>
                  <a:pt x="83" y="16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2"/>
                  <a:pt x="81" y="0"/>
                  <a:pt x="78" y="0"/>
                </a:cubicBezTo>
                <a:cubicBezTo>
                  <a:pt x="75" y="0"/>
                  <a:pt x="73" y="2"/>
                  <a:pt x="73" y="5"/>
                </a:cubicBezTo>
                <a:cubicBezTo>
                  <a:pt x="73" y="11"/>
                  <a:pt x="73" y="11"/>
                  <a:pt x="73" y="11"/>
                </a:cubicBezTo>
                <a:cubicBezTo>
                  <a:pt x="70" y="10"/>
                  <a:pt x="66" y="10"/>
                  <a:pt x="63" y="11"/>
                </a:cubicBezTo>
                <a:cubicBezTo>
                  <a:pt x="63" y="5"/>
                  <a:pt x="63" y="5"/>
                  <a:pt x="63" y="5"/>
                </a:cubicBezTo>
                <a:cubicBezTo>
                  <a:pt x="63" y="2"/>
                  <a:pt x="60" y="0"/>
                  <a:pt x="57" y="0"/>
                </a:cubicBezTo>
                <a:cubicBezTo>
                  <a:pt x="55" y="0"/>
                  <a:pt x="52" y="2"/>
                  <a:pt x="52" y="5"/>
                </a:cubicBezTo>
                <a:cubicBezTo>
                  <a:pt x="52" y="16"/>
                  <a:pt x="52" y="16"/>
                  <a:pt x="52" y="16"/>
                </a:cubicBezTo>
                <a:cubicBezTo>
                  <a:pt x="46" y="20"/>
                  <a:pt x="42" y="28"/>
                  <a:pt x="42" y="37"/>
                </a:cubicBezTo>
                <a:cubicBezTo>
                  <a:pt x="42" y="37"/>
                  <a:pt x="42" y="38"/>
                  <a:pt x="42" y="39"/>
                </a:cubicBezTo>
                <a:cubicBezTo>
                  <a:pt x="37" y="43"/>
                  <a:pt x="32" y="47"/>
                  <a:pt x="29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3" y="52"/>
                  <a:pt x="21" y="50"/>
                  <a:pt x="21" y="4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19" y="31"/>
                  <a:pt x="16" y="31"/>
                </a:cubicBezTo>
                <a:cubicBezTo>
                  <a:pt x="13" y="31"/>
                  <a:pt x="10" y="34"/>
                  <a:pt x="10" y="37"/>
                </a:cubicBezTo>
                <a:cubicBezTo>
                  <a:pt x="10" y="47"/>
                  <a:pt x="10" y="47"/>
                  <a:pt x="10" y="47"/>
                </a:cubicBezTo>
                <a:cubicBezTo>
                  <a:pt x="10" y="55"/>
                  <a:pt x="16" y="61"/>
                  <a:pt x="24" y="62"/>
                </a:cubicBezTo>
                <a:cubicBezTo>
                  <a:pt x="22" y="67"/>
                  <a:pt x="21" y="73"/>
                  <a:pt x="21" y="78"/>
                </a:cubicBezTo>
                <a:cubicBezTo>
                  <a:pt x="21" y="83"/>
                  <a:pt x="21" y="83"/>
                  <a:pt x="21" y="83"/>
                </a:cubicBezTo>
                <a:cubicBezTo>
                  <a:pt x="16" y="83"/>
                  <a:pt x="16" y="83"/>
                  <a:pt x="16" y="83"/>
                </a:cubicBezTo>
                <a:cubicBezTo>
                  <a:pt x="7" y="83"/>
                  <a:pt x="0" y="91"/>
                  <a:pt x="0" y="99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2"/>
                  <a:pt x="2" y="115"/>
                  <a:pt x="5" y="115"/>
                </a:cubicBezTo>
                <a:cubicBezTo>
                  <a:pt x="8" y="115"/>
                  <a:pt x="10" y="112"/>
                  <a:pt x="10" y="110"/>
                </a:cubicBezTo>
                <a:cubicBezTo>
                  <a:pt x="10" y="99"/>
                  <a:pt x="10" y="99"/>
                  <a:pt x="10" y="99"/>
                </a:cubicBezTo>
                <a:cubicBezTo>
                  <a:pt x="10" y="96"/>
                  <a:pt x="13" y="94"/>
                  <a:pt x="16" y="94"/>
                </a:cubicBezTo>
                <a:cubicBezTo>
                  <a:pt x="21" y="94"/>
                  <a:pt x="21" y="94"/>
                  <a:pt x="21" y="94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9"/>
                  <a:pt x="22" y="124"/>
                  <a:pt x="24" y="129"/>
                </a:cubicBezTo>
                <a:cubicBezTo>
                  <a:pt x="16" y="130"/>
                  <a:pt x="10" y="137"/>
                  <a:pt x="10" y="144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10" y="158"/>
                  <a:pt x="13" y="160"/>
                  <a:pt x="16" y="160"/>
                </a:cubicBezTo>
                <a:cubicBezTo>
                  <a:pt x="19" y="160"/>
                  <a:pt x="21" y="158"/>
                  <a:pt x="21" y="155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1" y="141"/>
                  <a:pt x="23" y="139"/>
                  <a:pt x="26" y="139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37" y="152"/>
                  <a:pt x="52" y="160"/>
                  <a:pt x="68" y="160"/>
                </a:cubicBezTo>
                <a:cubicBezTo>
                  <a:pt x="84" y="160"/>
                  <a:pt x="98" y="152"/>
                  <a:pt x="107" y="139"/>
                </a:cubicBezTo>
                <a:cubicBezTo>
                  <a:pt x="110" y="139"/>
                  <a:pt x="110" y="139"/>
                  <a:pt x="110" y="139"/>
                </a:cubicBezTo>
                <a:cubicBezTo>
                  <a:pt x="112" y="139"/>
                  <a:pt x="115" y="141"/>
                  <a:pt x="115" y="144"/>
                </a:cubicBezTo>
                <a:cubicBezTo>
                  <a:pt x="115" y="155"/>
                  <a:pt x="115" y="155"/>
                  <a:pt x="115" y="155"/>
                </a:cubicBezTo>
                <a:cubicBezTo>
                  <a:pt x="115" y="158"/>
                  <a:pt x="117" y="160"/>
                  <a:pt x="120" y="160"/>
                </a:cubicBezTo>
                <a:cubicBezTo>
                  <a:pt x="123" y="160"/>
                  <a:pt x="125" y="158"/>
                  <a:pt x="125" y="155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25" y="137"/>
                  <a:pt x="119" y="130"/>
                  <a:pt x="112" y="129"/>
                </a:cubicBezTo>
                <a:cubicBezTo>
                  <a:pt x="114" y="124"/>
                  <a:pt x="115" y="119"/>
                  <a:pt x="115" y="113"/>
                </a:cubicBezTo>
                <a:cubicBezTo>
                  <a:pt x="115" y="94"/>
                  <a:pt x="115" y="94"/>
                  <a:pt x="115" y="94"/>
                </a:cubicBezTo>
                <a:cubicBezTo>
                  <a:pt x="120" y="94"/>
                  <a:pt x="120" y="94"/>
                  <a:pt x="120" y="94"/>
                </a:cubicBezTo>
                <a:cubicBezTo>
                  <a:pt x="123" y="94"/>
                  <a:pt x="125" y="96"/>
                  <a:pt x="125" y="99"/>
                </a:cubicBezTo>
                <a:cubicBezTo>
                  <a:pt x="125" y="110"/>
                  <a:pt x="125" y="110"/>
                  <a:pt x="125" y="110"/>
                </a:cubicBezTo>
                <a:cubicBezTo>
                  <a:pt x="125" y="112"/>
                  <a:pt x="128" y="115"/>
                  <a:pt x="130" y="115"/>
                </a:cubicBezTo>
                <a:cubicBezTo>
                  <a:pt x="133" y="115"/>
                  <a:pt x="136" y="112"/>
                  <a:pt x="136" y="110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91"/>
                  <a:pt x="129" y="83"/>
                  <a:pt x="120" y="83"/>
                </a:cubicBezTo>
                <a:close/>
                <a:moveTo>
                  <a:pt x="68" y="21"/>
                </a:moveTo>
                <a:cubicBezTo>
                  <a:pt x="76" y="21"/>
                  <a:pt x="82" y="27"/>
                  <a:pt x="83" y="34"/>
                </a:cubicBezTo>
                <a:cubicBezTo>
                  <a:pt x="78" y="32"/>
                  <a:pt x="73" y="31"/>
                  <a:pt x="68" y="31"/>
                </a:cubicBezTo>
                <a:cubicBezTo>
                  <a:pt x="62" y="31"/>
                  <a:pt x="57" y="32"/>
                  <a:pt x="52" y="34"/>
                </a:cubicBezTo>
                <a:cubicBezTo>
                  <a:pt x="54" y="27"/>
                  <a:pt x="60" y="21"/>
                  <a:pt x="68" y="21"/>
                </a:cubicBezTo>
                <a:close/>
                <a:moveTo>
                  <a:pt x="63" y="149"/>
                </a:moveTo>
                <a:cubicBezTo>
                  <a:pt x="51" y="148"/>
                  <a:pt x="42" y="141"/>
                  <a:pt x="36" y="132"/>
                </a:cubicBezTo>
                <a:cubicBezTo>
                  <a:pt x="36" y="131"/>
                  <a:pt x="31" y="124"/>
                  <a:pt x="31" y="113"/>
                </a:cubicBezTo>
                <a:cubicBezTo>
                  <a:pt x="31" y="83"/>
                  <a:pt x="31" y="83"/>
                  <a:pt x="31" y="83"/>
                </a:cubicBezTo>
                <a:cubicBezTo>
                  <a:pt x="63" y="83"/>
                  <a:pt x="63" y="83"/>
                  <a:pt x="63" y="83"/>
                </a:cubicBezTo>
                <a:lnTo>
                  <a:pt x="63" y="149"/>
                </a:lnTo>
                <a:close/>
                <a:moveTo>
                  <a:pt x="32" y="73"/>
                </a:moveTo>
                <a:cubicBezTo>
                  <a:pt x="33" y="62"/>
                  <a:pt x="40" y="52"/>
                  <a:pt x="50" y="47"/>
                </a:cubicBezTo>
                <a:cubicBezTo>
                  <a:pt x="51" y="46"/>
                  <a:pt x="57" y="42"/>
                  <a:pt x="68" y="42"/>
                </a:cubicBezTo>
                <a:cubicBezTo>
                  <a:pt x="78" y="42"/>
                  <a:pt x="85" y="46"/>
                  <a:pt x="86" y="47"/>
                </a:cubicBezTo>
                <a:cubicBezTo>
                  <a:pt x="96" y="52"/>
                  <a:pt x="102" y="62"/>
                  <a:pt x="104" y="73"/>
                </a:cubicBezTo>
                <a:cubicBezTo>
                  <a:pt x="32" y="73"/>
                  <a:pt x="32" y="73"/>
                  <a:pt x="32" y="73"/>
                </a:cubicBezTo>
                <a:close/>
                <a:moveTo>
                  <a:pt x="104" y="113"/>
                </a:moveTo>
                <a:cubicBezTo>
                  <a:pt x="104" y="124"/>
                  <a:pt x="100" y="131"/>
                  <a:pt x="99" y="132"/>
                </a:cubicBezTo>
                <a:cubicBezTo>
                  <a:pt x="94" y="141"/>
                  <a:pt x="84" y="148"/>
                  <a:pt x="73" y="149"/>
                </a:cubicBezTo>
                <a:cubicBezTo>
                  <a:pt x="73" y="83"/>
                  <a:pt x="73" y="83"/>
                  <a:pt x="73" y="83"/>
                </a:cubicBezTo>
                <a:cubicBezTo>
                  <a:pt x="104" y="83"/>
                  <a:pt x="104" y="83"/>
                  <a:pt x="104" y="83"/>
                </a:cubicBezTo>
                <a:lnTo>
                  <a:pt x="104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80">
            <a:extLst>
              <a:ext uri="{FF2B5EF4-FFF2-40B4-BE49-F238E27FC236}">
                <a16:creationId xmlns:a16="http://schemas.microsoft.com/office/drawing/2014/main" id="{D0F3A5AE-C6B5-4387-B4AA-F108DCEBAC6B}"/>
              </a:ext>
            </a:extLst>
          </p:cNvPr>
          <p:cNvSpPr>
            <a:spLocks noEditPoints="1"/>
          </p:cNvSpPr>
          <p:nvPr/>
        </p:nvSpPr>
        <p:spPr bwMode="auto">
          <a:xfrm>
            <a:off x="5762932" y="4342654"/>
            <a:ext cx="404812" cy="371860"/>
          </a:xfrm>
          <a:custGeom>
            <a:avLst/>
            <a:gdLst>
              <a:gd name="T0" fmla="*/ 150 w 160"/>
              <a:gd name="T1" fmla="*/ 5 h 146"/>
              <a:gd name="T2" fmla="*/ 21 w 160"/>
              <a:gd name="T3" fmla="*/ 10 h 146"/>
              <a:gd name="T4" fmla="*/ 16 w 160"/>
              <a:gd name="T5" fmla="*/ 0 h 146"/>
              <a:gd name="T6" fmla="*/ 10 w 160"/>
              <a:gd name="T7" fmla="*/ 10 h 146"/>
              <a:gd name="T8" fmla="*/ 0 w 160"/>
              <a:gd name="T9" fmla="*/ 16 h 146"/>
              <a:gd name="T10" fmla="*/ 8 w 160"/>
              <a:gd name="T11" fmla="*/ 74 h 146"/>
              <a:gd name="T12" fmla="*/ 0 w 160"/>
              <a:gd name="T13" fmla="*/ 140 h 146"/>
              <a:gd name="T14" fmla="*/ 47 w 160"/>
              <a:gd name="T15" fmla="*/ 146 h 146"/>
              <a:gd name="T16" fmla="*/ 57 w 160"/>
              <a:gd name="T17" fmla="*/ 115 h 146"/>
              <a:gd name="T18" fmla="*/ 94 w 160"/>
              <a:gd name="T19" fmla="*/ 99 h 146"/>
              <a:gd name="T20" fmla="*/ 155 w 160"/>
              <a:gd name="T21" fmla="*/ 83 h 146"/>
              <a:gd name="T22" fmla="*/ 160 w 160"/>
              <a:gd name="T23" fmla="*/ 16 h 146"/>
              <a:gd name="T24" fmla="*/ 155 w 160"/>
              <a:gd name="T25" fmla="*/ 0 h 146"/>
              <a:gd name="T26" fmla="*/ 108 w 160"/>
              <a:gd name="T27" fmla="*/ 21 h 146"/>
              <a:gd name="T28" fmla="*/ 63 w 160"/>
              <a:gd name="T29" fmla="*/ 31 h 146"/>
              <a:gd name="T30" fmla="*/ 10 w 160"/>
              <a:gd name="T31" fmla="*/ 21 h 146"/>
              <a:gd name="T32" fmla="*/ 52 w 160"/>
              <a:gd name="T33" fmla="*/ 37 h 146"/>
              <a:gd name="T34" fmla="*/ 113 w 160"/>
              <a:gd name="T35" fmla="*/ 42 h 146"/>
              <a:gd name="T36" fmla="*/ 118 w 160"/>
              <a:gd name="T37" fmla="*/ 21 h 146"/>
              <a:gd name="T38" fmla="*/ 150 w 160"/>
              <a:gd name="T39" fmla="*/ 52 h 146"/>
              <a:gd name="T40" fmla="*/ 10 w 160"/>
              <a:gd name="T41" fmla="*/ 21 h 146"/>
              <a:gd name="T42" fmla="*/ 11 w 160"/>
              <a:gd name="T43" fmla="*/ 136 h 146"/>
              <a:gd name="T44" fmla="*/ 26 w 160"/>
              <a:gd name="T45" fmla="*/ 125 h 146"/>
              <a:gd name="T46" fmla="*/ 26 w 160"/>
              <a:gd name="T47" fmla="*/ 115 h 146"/>
              <a:gd name="T48" fmla="*/ 17 w 160"/>
              <a:gd name="T49" fmla="*/ 104 h 146"/>
              <a:gd name="T50" fmla="*/ 31 w 160"/>
              <a:gd name="T51" fmla="*/ 99 h 146"/>
              <a:gd name="T52" fmla="*/ 18 w 160"/>
              <a:gd name="T53" fmla="*/ 94 h 146"/>
              <a:gd name="T54" fmla="*/ 51 w 160"/>
              <a:gd name="T55" fmla="*/ 83 h 146"/>
              <a:gd name="T56" fmla="*/ 83 w 160"/>
              <a:gd name="T57" fmla="*/ 99 h 146"/>
              <a:gd name="T58" fmla="*/ 58 w 160"/>
              <a:gd name="T59" fmla="*/ 104 h 146"/>
              <a:gd name="T60" fmla="*/ 64 w 160"/>
              <a:gd name="T61" fmla="*/ 92 h 146"/>
              <a:gd name="T62" fmla="*/ 72 w 160"/>
              <a:gd name="T63" fmla="*/ 85 h 146"/>
              <a:gd name="T64" fmla="*/ 83 w 160"/>
              <a:gd name="T65" fmla="*/ 83 h 146"/>
              <a:gd name="T66" fmla="*/ 150 w 160"/>
              <a:gd name="T67" fmla="*/ 73 h 146"/>
              <a:gd name="T68" fmla="*/ 13 w 160"/>
              <a:gd name="T69" fmla="*/ 65 h 146"/>
              <a:gd name="T70" fmla="*/ 150 w 160"/>
              <a:gd name="T71" fmla="*/ 63 h 146"/>
              <a:gd name="T72" fmla="*/ 37 w 160"/>
              <a:gd name="T73" fmla="*/ 31 h 146"/>
              <a:gd name="T74" fmla="*/ 21 w 160"/>
              <a:gd name="T75" fmla="*/ 37 h 146"/>
              <a:gd name="T76" fmla="*/ 37 w 160"/>
              <a:gd name="T77" fmla="*/ 42 h 146"/>
              <a:gd name="T78" fmla="*/ 37 w 160"/>
              <a:gd name="T79" fmla="*/ 31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46">
                <a:moveTo>
                  <a:pt x="155" y="0"/>
                </a:moveTo>
                <a:cubicBezTo>
                  <a:pt x="152" y="0"/>
                  <a:pt x="150" y="2"/>
                  <a:pt x="150" y="5"/>
                </a:cubicBezTo>
                <a:cubicBezTo>
                  <a:pt x="150" y="10"/>
                  <a:pt x="150" y="10"/>
                  <a:pt x="150" y="10"/>
                </a:cubicBezTo>
                <a:cubicBezTo>
                  <a:pt x="148" y="10"/>
                  <a:pt x="25" y="10"/>
                  <a:pt x="21" y="10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2"/>
                  <a:pt x="19" y="0"/>
                  <a:pt x="16" y="0"/>
                </a:cubicBezTo>
                <a:cubicBezTo>
                  <a:pt x="13" y="0"/>
                  <a:pt x="10" y="2"/>
                  <a:pt x="10" y="5"/>
                </a:cubicBezTo>
                <a:cubicBezTo>
                  <a:pt x="10" y="10"/>
                  <a:pt x="10" y="10"/>
                  <a:pt x="10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2" y="10"/>
                  <a:pt x="0" y="13"/>
                  <a:pt x="0" y="1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5"/>
                  <a:pt x="3" y="71"/>
                  <a:pt x="8" y="74"/>
                </a:cubicBezTo>
                <a:cubicBezTo>
                  <a:pt x="9" y="75"/>
                  <a:pt x="10" y="76"/>
                  <a:pt x="10" y="7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3"/>
                  <a:pt x="2" y="146"/>
                  <a:pt x="5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50" y="146"/>
                  <a:pt x="52" y="144"/>
                  <a:pt x="52" y="142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7" y="115"/>
                  <a:pt x="94" y="108"/>
                  <a:pt x="94" y="99"/>
                </a:cubicBezTo>
                <a:cubicBezTo>
                  <a:pt x="94" y="83"/>
                  <a:pt x="94" y="83"/>
                  <a:pt x="94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8" y="83"/>
                  <a:pt x="160" y="81"/>
                  <a:pt x="160" y="78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8" y="0"/>
                  <a:pt x="155" y="0"/>
                </a:cubicBezTo>
                <a:close/>
                <a:moveTo>
                  <a:pt x="63" y="21"/>
                </a:moveTo>
                <a:cubicBezTo>
                  <a:pt x="108" y="21"/>
                  <a:pt x="108" y="21"/>
                  <a:pt x="108" y="2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63" y="31"/>
                  <a:pt x="63" y="31"/>
                  <a:pt x="63" y="31"/>
                </a:cubicBezTo>
                <a:lnTo>
                  <a:pt x="63" y="21"/>
                </a:lnTo>
                <a:close/>
                <a:moveTo>
                  <a:pt x="10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37"/>
                  <a:pt x="52" y="37"/>
                  <a:pt x="52" y="37"/>
                </a:cubicBezTo>
                <a:cubicBezTo>
                  <a:pt x="52" y="39"/>
                  <a:pt x="55" y="42"/>
                  <a:pt x="57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6" y="42"/>
                  <a:pt x="118" y="39"/>
                  <a:pt x="118" y="37"/>
                </a:cubicBezTo>
                <a:cubicBezTo>
                  <a:pt x="118" y="21"/>
                  <a:pt x="118" y="21"/>
                  <a:pt x="118" y="21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50" y="52"/>
                  <a:pt x="150" y="52"/>
                  <a:pt x="150" y="52"/>
                </a:cubicBezTo>
                <a:cubicBezTo>
                  <a:pt x="10" y="52"/>
                  <a:pt x="10" y="52"/>
                  <a:pt x="10" y="52"/>
                </a:cubicBezTo>
                <a:lnTo>
                  <a:pt x="10" y="21"/>
                </a:lnTo>
                <a:close/>
                <a:moveTo>
                  <a:pt x="43" y="136"/>
                </a:moveTo>
                <a:cubicBezTo>
                  <a:pt x="11" y="136"/>
                  <a:pt x="11" y="136"/>
                  <a:pt x="11" y="136"/>
                </a:cubicBezTo>
                <a:cubicBezTo>
                  <a:pt x="13" y="125"/>
                  <a:pt x="13" y="125"/>
                  <a:pt x="13" y="125"/>
                </a:cubicBezTo>
                <a:cubicBezTo>
                  <a:pt x="26" y="125"/>
                  <a:pt x="26" y="125"/>
                  <a:pt x="26" y="125"/>
                </a:cubicBezTo>
                <a:cubicBezTo>
                  <a:pt x="29" y="125"/>
                  <a:pt x="31" y="123"/>
                  <a:pt x="31" y="120"/>
                </a:cubicBezTo>
                <a:cubicBezTo>
                  <a:pt x="31" y="117"/>
                  <a:pt x="29" y="115"/>
                  <a:pt x="26" y="115"/>
                </a:cubicBezTo>
                <a:cubicBezTo>
                  <a:pt x="15" y="115"/>
                  <a:pt x="15" y="115"/>
                  <a:pt x="15" y="115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9" y="104"/>
                  <a:pt x="31" y="102"/>
                  <a:pt x="31" y="99"/>
                </a:cubicBezTo>
                <a:cubicBezTo>
                  <a:pt x="31" y="96"/>
                  <a:pt x="29" y="94"/>
                  <a:pt x="26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20" y="83"/>
                  <a:pt x="20" y="83"/>
                  <a:pt x="20" y="83"/>
                </a:cubicBezTo>
                <a:cubicBezTo>
                  <a:pt x="51" y="83"/>
                  <a:pt x="51" y="83"/>
                  <a:pt x="51" y="83"/>
                </a:cubicBezTo>
                <a:lnTo>
                  <a:pt x="43" y="136"/>
                </a:lnTo>
                <a:close/>
                <a:moveTo>
                  <a:pt x="83" y="99"/>
                </a:moveTo>
                <a:cubicBezTo>
                  <a:pt x="83" y="102"/>
                  <a:pt x="81" y="104"/>
                  <a:pt x="78" y="104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1" y="89"/>
                  <a:pt x="61" y="89"/>
                  <a:pt x="61" y="89"/>
                </a:cubicBezTo>
                <a:cubicBezTo>
                  <a:pt x="64" y="92"/>
                  <a:pt x="64" y="92"/>
                  <a:pt x="64" y="92"/>
                </a:cubicBezTo>
                <a:cubicBezTo>
                  <a:pt x="66" y="94"/>
                  <a:pt x="69" y="94"/>
                  <a:pt x="72" y="92"/>
                </a:cubicBezTo>
                <a:cubicBezTo>
                  <a:pt x="74" y="90"/>
                  <a:pt x="74" y="87"/>
                  <a:pt x="72" y="85"/>
                </a:cubicBezTo>
                <a:cubicBezTo>
                  <a:pt x="70" y="83"/>
                  <a:pt x="70" y="83"/>
                  <a:pt x="70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99"/>
                  <a:pt x="83" y="99"/>
                  <a:pt x="83" y="99"/>
                </a:cubicBezTo>
                <a:close/>
                <a:moveTo>
                  <a:pt x="150" y="73"/>
                </a:moveTo>
                <a:cubicBezTo>
                  <a:pt x="139" y="73"/>
                  <a:pt x="24" y="73"/>
                  <a:pt x="20" y="73"/>
                </a:cubicBezTo>
                <a:cubicBezTo>
                  <a:pt x="19" y="70"/>
                  <a:pt x="16" y="67"/>
                  <a:pt x="13" y="65"/>
                </a:cubicBezTo>
                <a:cubicBezTo>
                  <a:pt x="12" y="64"/>
                  <a:pt x="12" y="64"/>
                  <a:pt x="11" y="63"/>
                </a:cubicBezTo>
                <a:cubicBezTo>
                  <a:pt x="150" y="63"/>
                  <a:pt x="150" y="63"/>
                  <a:pt x="150" y="63"/>
                </a:cubicBezTo>
                <a:lnTo>
                  <a:pt x="150" y="73"/>
                </a:lnTo>
                <a:close/>
                <a:moveTo>
                  <a:pt x="37" y="31"/>
                </a:moveTo>
                <a:cubicBezTo>
                  <a:pt x="26" y="31"/>
                  <a:pt x="26" y="31"/>
                  <a:pt x="26" y="31"/>
                </a:cubicBezTo>
                <a:cubicBezTo>
                  <a:pt x="23" y="31"/>
                  <a:pt x="21" y="34"/>
                  <a:pt x="21" y="37"/>
                </a:cubicBezTo>
                <a:cubicBezTo>
                  <a:pt x="21" y="39"/>
                  <a:pt x="23" y="42"/>
                  <a:pt x="26" y="42"/>
                </a:cubicBezTo>
                <a:cubicBezTo>
                  <a:pt x="37" y="42"/>
                  <a:pt x="37" y="42"/>
                  <a:pt x="37" y="42"/>
                </a:cubicBezTo>
                <a:cubicBezTo>
                  <a:pt x="39" y="42"/>
                  <a:pt x="42" y="39"/>
                  <a:pt x="42" y="37"/>
                </a:cubicBezTo>
                <a:cubicBezTo>
                  <a:pt x="42" y="34"/>
                  <a:pt x="39" y="31"/>
                  <a:pt x="37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81">
            <a:extLst>
              <a:ext uri="{FF2B5EF4-FFF2-40B4-BE49-F238E27FC236}">
                <a16:creationId xmlns:a16="http://schemas.microsoft.com/office/drawing/2014/main" id="{E2BD0EE4-3141-470C-B6EA-450BAD1973A3}"/>
              </a:ext>
            </a:extLst>
          </p:cNvPr>
          <p:cNvSpPr>
            <a:spLocks noEditPoints="1"/>
          </p:cNvSpPr>
          <p:nvPr/>
        </p:nvSpPr>
        <p:spPr bwMode="auto">
          <a:xfrm>
            <a:off x="5755420" y="5323402"/>
            <a:ext cx="404812" cy="408342"/>
          </a:xfrm>
          <a:custGeom>
            <a:avLst/>
            <a:gdLst>
              <a:gd name="T0" fmla="*/ 84 w 160"/>
              <a:gd name="T1" fmla="*/ 95 h 160"/>
              <a:gd name="T2" fmla="*/ 70 w 160"/>
              <a:gd name="T3" fmla="*/ 99 h 160"/>
              <a:gd name="T4" fmla="*/ 87 w 160"/>
              <a:gd name="T5" fmla="*/ 105 h 160"/>
              <a:gd name="T6" fmla="*/ 34 w 160"/>
              <a:gd name="T7" fmla="*/ 99 h 160"/>
              <a:gd name="T8" fmla="*/ 19 w 160"/>
              <a:gd name="T9" fmla="*/ 94 h 160"/>
              <a:gd name="T10" fmla="*/ 28 w 160"/>
              <a:gd name="T11" fmla="*/ 107 h 160"/>
              <a:gd name="T12" fmla="*/ 34 w 160"/>
              <a:gd name="T13" fmla="*/ 99 h 160"/>
              <a:gd name="T14" fmla="*/ 50 w 160"/>
              <a:gd name="T15" fmla="*/ 109 h 160"/>
              <a:gd name="T16" fmla="*/ 45 w 160"/>
              <a:gd name="T17" fmla="*/ 118 h 160"/>
              <a:gd name="T18" fmla="*/ 61 w 160"/>
              <a:gd name="T19" fmla="*/ 119 h 160"/>
              <a:gd name="T20" fmla="*/ 141 w 160"/>
              <a:gd name="T21" fmla="*/ 94 h 160"/>
              <a:gd name="T22" fmla="*/ 126 w 160"/>
              <a:gd name="T23" fmla="*/ 99 h 160"/>
              <a:gd name="T24" fmla="*/ 132 w 160"/>
              <a:gd name="T25" fmla="*/ 107 h 160"/>
              <a:gd name="T26" fmla="*/ 141 w 160"/>
              <a:gd name="T27" fmla="*/ 94 h 160"/>
              <a:gd name="T28" fmla="*/ 110 w 160"/>
              <a:gd name="T29" fmla="*/ 109 h 160"/>
              <a:gd name="T30" fmla="*/ 99 w 160"/>
              <a:gd name="T31" fmla="*/ 119 h 160"/>
              <a:gd name="T32" fmla="*/ 115 w 160"/>
              <a:gd name="T33" fmla="*/ 118 h 160"/>
              <a:gd name="T34" fmla="*/ 90 w 160"/>
              <a:gd name="T35" fmla="*/ 121 h 160"/>
              <a:gd name="T36" fmla="*/ 76 w 160"/>
              <a:gd name="T37" fmla="*/ 116 h 160"/>
              <a:gd name="T38" fmla="*/ 75 w 160"/>
              <a:gd name="T39" fmla="*/ 127 h 160"/>
              <a:gd name="T40" fmla="*/ 90 w 160"/>
              <a:gd name="T41" fmla="*/ 121 h 160"/>
              <a:gd name="T42" fmla="*/ 16 w 160"/>
              <a:gd name="T43" fmla="*/ 0 h 160"/>
              <a:gd name="T44" fmla="*/ 0 w 160"/>
              <a:gd name="T45" fmla="*/ 80 h 160"/>
              <a:gd name="T46" fmla="*/ 0 w 160"/>
              <a:gd name="T47" fmla="*/ 80 h 160"/>
              <a:gd name="T48" fmla="*/ 16 w 160"/>
              <a:gd name="T49" fmla="*/ 160 h 160"/>
              <a:gd name="T50" fmla="*/ 160 w 160"/>
              <a:gd name="T51" fmla="*/ 144 h 160"/>
              <a:gd name="T52" fmla="*/ 160 w 160"/>
              <a:gd name="T53" fmla="*/ 80 h 160"/>
              <a:gd name="T54" fmla="*/ 144 w 160"/>
              <a:gd name="T55" fmla="*/ 0 h 160"/>
              <a:gd name="T56" fmla="*/ 16 w 160"/>
              <a:gd name="T57" fmla="*/ 10 h 160"/>
              <a:gd name="T58" fmla="*/ 150 w 160"/>
              <a:gd name="T59" fmla="*/ 16 h 160"/>
              <a:gd name="T60" fmla="*/ 80 w 160"/>
              <a:gd name="T61" fmla="*/ 33 h 160"/>
              <a:gd name="T62" fmla="*/ 10 w 160"/>
              <a:gd name="T63" fmla="*/ 16 h 160"/>
              <a:gd name="T64" fmla="*/ 54 w 160"/>
              <a:gd name="T65" fmla="*/ 75 h 160"/>
              <a:gd name="T66" fmla="*/ 80 w 160"/>
              <a:gd name="T67" fmla="*/ 43 h 160"/>
              <a:gd name="T68" fmla="*/ 106 w 160"/>
              <a:gd name="T69" fmla="*/ 75 h 160"/>
              <a:gd name="T70" fmla="*/ 95 w 160"/>
              <a:gd name="T71" fmla="*/ 75 h 160"/>
              <a:gd name="T72" fmla="*/ 80 w 160"/>
              <a:gd name="T73" fmla="*/ 64 h 160"/>
              <a:gd name="T74" fmla="*/ 150 w 160"/>
              <a:gd name="T75" fmla="*/ 144 h 160"/>
              <a:gd name="T76" fmla="*/ 16 w 160"/>
              <a:gd name="T77" fmla="*/ 150 h 160"/>
              <a:gd name="T78" fmla="*/ 10 w 160"/>
              <a:gd name="T79" fmla="*/ 89 h 160"/>
              <a:gd name="T80" fmla="*/ 54 w 160"/>
              <a:gd name="T81" fmla="*/ 85 h 160"/>
              <a:gd name="T82" fmla="*/ 60 w 160"/>
              <a:gd name="T83" fmla="*/ 90 h 160"/>
              <a:gd name="T84" fmla="*/ 95 w 160"/>
              <a:gd name="T85" fmla="*/ 85 h 160"/>
              <a:gd name="T86" fmla="*/ 105 w 160"/>
              <a:gd name="T87" fmla="*/ 86 h 160"/>
              <a:gd name="T88" fmla="*/ 146 w 160"/>
              <a:gd name="T89" fmla="*/ 85 h 160"/>
              <a:gd name="T90" fmla="*/ 150 w 160"/>
              <a:gd name="T91" fmla="*/ 14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160">
                <a:moveTo>
                  <a:pt x="90" y="99"/>
                </a:moveTo>
                <a:cubicBezTo>
                  <a:pt x="90" y="96"/>
                  <a:pt x="87" y="94"/>
                  <a:pt x="84" y="95"/>
                </a:cubicBezTo>
                <a:cubicBezTo>
                  <a:pt x="81" y="96"/>
                  <a:pt x="79" y="96"/>
                  <a:pt x="76" y="95"/>
                </a:cubicBezTo>
                <a:cubicBezTo>
                  <a:pt x="73" y="94"/>
                  <a:pt x="70" y="96"/>
                  <a:pt x="70" y="99"/>
                </a:cubicBezTo>
                <a:cubicBezTo>
                  <a:pt x="69" y="102"/>
                  <a:pt x="70" y="104"/>
                  <a:pt x="73" y="105"/>
                </a:cubicBezTo>
                <a:cubicBezTo>
                  <a:pt x="78" y="106"/>
                  <a:pt x="82" y="106"/>
                  <a:pt x="87" y="105"/>
                </a:cubicBezTo>
                <a:cubicBezTo>
                  <a:pt x="90" y="104"/>
                  <a:pt x="91" y="102"/>
                  <a:pt x="90" y="99"/>
                </a:cubicBezTo>
                <a:close/>
                <a:moveTo>
                  <a:pt x="34" y="99"/>
                </a:moveTo>
                <a:cubicBezTo>
                  <a:pt x="31" y="97"/>
                  <a:pt x="29" y="95"/>
                  <a:pt x="26" y="93"/>
                </a:cubicBezTo>
                <a:cubicBezTo>
                  <a:pt x="24" y="91"/>
                  <a:pt x="21" y="92"/>
                  <a:pt x="19" y="94"/>
                </a:cubicBezTo>
                <a:cubicBezTo>
                  <a:pt x="17" y="96"/>
                  <a:pt x="17" y="99"/>
                  <a:pt x="20" y="101"/>
                </a:cubicBezTo>
                <a:cubicBezTo>
                  <a:pt x="22" y="103"/>
                  <a:pt x="25" y="105"/>
                  <a:pt x="28" y="107"/>
                </a:cubicBezTo>
                <a:cubicBezTo>
                  <a:pt x="30" y="109"/>
                  <a:pt x="33" y="109"/>
                  <a:pt x="35" y="106"/>
                </a:cubicBezTo>
                <a:cubicBezTo>
                  <a:pt x="37" y="104"/>
                  <a:pt x="36" y="101"/>
                  <a:pt x="34" y="99"/>
                </a:cubicBezTo>
                <a:close/>
                <a:moveTo>
                  <a:pt x="58" y="112"/>
                </a:moveTo>
                <a:cubicBezTo>
                  <a:pt x="55" y="111"/>
                  <a:pt x="52" y="110"/>
                  <a:pt x="50" y="109"/>
                </a:cubicBezTo>
                <a:cubicBezTo>
                  <a:pt x="47" y="107"/>
                  <a:pt x="44" y="108"/>
                  <a:pt x="43" y="111"/>
                </a:cubicBezTo>
                <a:cubicBezTo>
                  <a:pt x="41" y="114"/>
                  <a:pt x="42" y="117"/>
                  <a:pt x="45" y="118"/>
                </a:cubicBezTo>
                <a:cubicBezTo>
                  <a:pt x="48" y="120"/>
                  <a:pt x="51" y="121"/>
                  <a:pt x="54" y="122"/>
                </a:cubicBezTo>
                <a:cubicBezTo>
                  <a:pt x="57" y="123"/>
                  <a:pt x="60" y="122"/>
                  <a:pt x="61" y="119"/>
                </a:cubicBezTo>
                <a:cubicBezTo>
                  <a:pt x="62" y="116"/>
                  <a:pt x="61" y="113"/>
                  <a:pt x="58" y="112"/>
                </a:cubicBezTo>
                <a:close/>
                <a:moveTo>
                  <a:pt x="141" y="94"/>
                </a:moveTo>
                <a:cubicBezTo>
                  <a:pt x="139" y="92"/>
                  <a:pt x="136" y="91"/>
                  <a:pt x="134" y="93"/>
                </a:cubicBezTo>
                <a:cubicBezTo>
                  <a:pt x="131" y="95"/>
                  <a:pt x="129" y="97"/>
                  <a:pt x="126" y="99"/>
                </a:cubicBezTo>
                <a:cubicBezTo>
                  <a:pt x="124" y="101"/>
                  <a:pt x="123" y="104"/>
                  <a:pt x="125" y="106"/>
                </a:cubicBezTo>
                <a:cubicBezTo>
                  <a:pt x="127" y="109"/>
                  <a:pt x="130" y="109"/>
                  <a:pt x="132" y="107"/>
                </a:cubicBezTo>
                <a:cubicBezTo>
                  <a:pt x="135" y="106"/>
                  <a:pt x="138" y="103"/>
                  <a:pt x="140" y="101"/>
                </a:cubicBezTo>
                <a:cubicBezTo>
                  <a:pt x="143" y="99"/>
                  <a:pt x="143" y="96"/>
                  <a:pt x="141" y="94"/>
                </a:cubicBezTo>
                <a:close/>
                <a:moveTo>
                  <a:pt x="117" y="111"/>
                </a:moveTo>
                <a:cubicBezTo>
                  <a:pt x="116" y="108"/>
                  <a:pt x="113" y="107"/>
                  <a:pt x="110" y="109"/>
                </a:cubicBezTo>
                <a:cubicBezTo>
                  <a:pt x="108" y="110"/>
                  <a:pt x="105" y="111"/>
                  <a:pt x="102" y="112"/>
                </a:cubicBezTo>
                <a:cubicBezTo>
                  <a:pt x="99" y="113"/>
                  <a:pt x="98" y="116"/>
                  <a:pt x="99" y="119"/>
                </a:cubicBezTo>
                <a:cubicBezTo>
                  <a:pt x="100" y="122"/>
                  <a:pt x="103" y="123"/>
                  <a:pt x="106" y="122"/>
                </a:cubicBezTo>
                <a:cubicBezTo>
                  <a:pt x="109" y="121"/>
                  <a:pt x="112" y="120"/>
                  <a:pt x="115" y="118"/>
                </a:cubicBezTo>
                <a:cubicBezTo>
                  <a:pt x="118" y="117"/>
                  <a:pt x="119" y="114"/>
                  <a:pt x="117" y="111"/>
                </a:cubicBezTo>
                <a:close/>
                <a:moveTo>
                  <a:pt x="90" y="121"/>
                </a:moveTo>
                <a:cubicBezTo>
                  <a:pt x="90" y="118"/>
                  <a:pt x="87" y="116"/>
                  <a:pt x="84" y="116"/>
                </a:cubicBezTo>
                <a:cubicBezTo>
                  <a:pt x="81" y="117"/>
                  <a:pt x="79" y="117"/>
                  <a:pt x="76" y="116"/>
                </a:cubicBezTo>
                <a:cubicBezTo>
                  <a:pt x="73" y="116"/>
                  <a:pt x="70" y="118"/>
                  <a:pt x="70" y="121"/>
                </a:cubicBezTo>
                <a:cubicBezTo>
                  <a:pt x="70" y="124"/>
                  <a:pt x="72" y="127"/>
                  <a:pt x="75" y="127"/>
                </a:cubicBezTo>
                <a:cubicBezTo>
                  <a:pt x="78" y="127"/>
                  <a:pt x="82" y="127"/>
                  <a:pt x="85" y="127"/>
                </a:cubicBezTo>
                <a:cubicBezTo>
                  <a:pt x="88" y="127"/>
                  <a:pt x="90" y="124"/>
                  <a:pt x="90" y="121"/>
                </a:cubicBezTo>
                <a:close/>
                <a:moveTo>
                  <a:pt x="144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53"/>
                  <a:pt x="7" y="160"/>
                  <a:pt x="16" y="160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53" y="160"/>
                  <a:pt x="160" y="153"/>
                  <a:pt x="160" y="144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7"/>
                  <a:pt x="153" y="0"/>
                  <a:pt x="144" y="0"/>
                </a:cubicBezTo>
                <a:close/>
                <a:moveTo>
                  <a:pt x="10" y="16"/>
                </a:moveTo>
                <a:cubicBezTo>
                  <a:pt x="10" y="13"/>
                  <a:pt x="13" y="10"/>
                  <a:pt x="16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7" y="10"/>
                  <a:pt x="150" y="13"/>
                  <a:pt x="150" y="16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31" y="49"/>
                  <a:pt x="106" y="33"/>
                  <a:pt x="80" y="33"/>
                </a:cubicBezTo>
                <a:cubicBezTo>
                  <a:pt x="54" y="33"/>
                  <a:pt x="29" y="49"/>
                  <a:pt x="10" y="67"/>
                </a:cubicBezTo>
                <a:lnTo>
                  <a:pt x="10" y="16"/>
                </a:lnTo>
                <a:close/>
                <a:moveTo>
                  <a:pt x="80" y="54"/>
                </a:moveTo>
                <a:cubicBezTo>
                  <a:pt x="67" y="54"/>
                  <a:pt x="57" y="63"/>
                  <a:pt x="54" y="75"/>
                </a:cubicBezTo>
                <a:cubicBezTo>
                  <a:pt x="17" y="75"/>
                  <a:pt x="17" y="75"/>
                  <a:pt x="17" y="75"/>
                </a:cubicBezTo>
                <a:cubicBezTo>
                  <a:pt x="29" y="63"/>
                  <a:pt x="54" y="43"/>
                  <a:pt x="80" y="43"/>
                </a:cubicBezTo>
                <a:cubicBezTo>
                  <a:pt x="106" y="43"/>
                  <a:pt x="131" y="63"/>
                  <a:pt x="143" y="75"/>
                </a:cubicBezTo>
                <a:cubicBezTo>
                  <a:pt x="106" y="75"/>
                  <a:pt x="106" y="75"/>
                  <a:pt x="106" y="75"/>
                </a:cubicBezTo>
                <a:cubicBezTo>
                  <a:pt x="103" y="63"/>
                  <a:pt x="93" y="54"/>
                  <a:pt x="80" y="54"/>
                </a:cubicBezTo>
                <a:close/>
                <a:moveTo>
                  <a:pt x="95" y="75"/>
                </a:moveTo>
                <a:cubicBezTo>
                  <a:pt x="65" y="75"/>
                  <a:pt x="65" y="75"/>
                  <a:pt x="65" y="75"/>
                </a:cubicBezTo>
                <a:cubicBezTo>
                  <a:pt x="67" y="69"/>
                  <a:pt x="73" y="64"/>
                  <a:pt x="80" y="64"/>
                </a:cubicBezTo>
                <a:cubicBezTo>
                  <a:pt x="87" y="64"/>
                  <a:pt x="93" y="69"/>
                  <a:pt x="95" y="75"/>
                </a:cubicBezTo>
                <a:close/>
                <a:moveTo>
                  <a:pt x="150" y="144"/>
                </a:moveTo>
                <a:cubicBezTo>
                  <a:pt x="150" y="147"/>
                  <a:pt x="147" y="150"/>
                  <a:pt x="144" y="150"/>
                </a:cubicBezTo>
                <a:cubicBezTo>
                  <a:pt x="16" y="150"/>
                  <a:pt x="16" y="150"/>
                  <a:pt x="16" y="150"/>
                </a:cubicBezTo>
                <a:cubicBezTo>
                  <a:pt x="13" y="150"/>
                  <a:pt x="10" y="147"/>
                  <a:pt x="10" y="144"/>
                </a:cubicBezTo>
                <a:cubicBezTo>
                  <a:pt x="10" y="89"/>
                  <a:pt x="10" y="89"/>
                  <a:pt x="10" y="89"/>
                </a:cubicBezTo>
                <a:cubicBezTo>
                  <a:pt x="12" y="88"/>
                  <a:pt x="13" y="87"/>
                  <a:pt x="14" y="85"/>
                </a:cubicBezTo>
                <a:cubicBezTo>
                  <a:pt x="54" y="85"/>
                  <a:pt x="54" y="85"/>
                  <a:pt x="54" y="85"/>
                </a:cubicBezTo>
                <a:cubicBezTo>
                  <a:pt x="55" y="86"/>
                  <a:pt x="55" y="86"/>
                  <a:pt x="55" y="86"/>
                </a:cubicBezTo>
                <a:cubicBezTo>
                  <a:pt x="55" y="89"/>
                  <a:pt x="57" y="90"/>
                  <a:pt x="60" y="90"/>
                </a:cubicBezTo>
                <a:cubicBezTo>
                  <a:pt x="63" y="90"/>
                  <a:pt x="65" y="88"/>
                  <a:pt x="6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95" y="88"/>
                  <a:pt x="97" y="90"/>
                  <a:pt x="100" y="90"/>
                </a:cubicBezTo>
                <a:cubicBezTo>
                  <a:pt x="103" y="90"/>
                  <a:pt x="105" y="89"/>
                  <a:pt x="105" y="86"/>
                </a:cubicBezTo>
                <a:cubicBezTo>
                  <a:pt x="105" y="86"/>
                  <a:pt x="105" y="86"/>
                  <a:pt x="106" y="85"/>
                </a:cubicBezTo>
                <a:cubicBezTo>
                  <a:pt x="146" y="85"/>
                  <a:pt x="146" y="85"/>
                  <a:pt x="146" y="85"/>
                </a:cubicBezTo>
                <a:cubicBezTo>
                  <a:pt x="147" y="87"/>
                  <a:pt x="148" y="88"/>
                  <a:pt x="150" y="89"/>
                </a:cubicBezTo>
                <a:cubicBezTo>
                  <a:pt x="150" y="144"/>
                  <a:pt x="150" y="144"/>
                  <a:pt x="150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87">
            <a:extLst>
              <a:ext uri="{FF2B5EF4-FFF2-40B4-BE49-F238E27FC236}">
                <a16:creationId xmlns:a16="http://schemas.microsoft.com/office/drawing/2014/main" id="{76EFFB71-1A4E-4ABB-A3BB-834E175B471D}"/>
              </a:ext>
            </a:extLst>
          </p:cNvPr>
          <p:cNvSpPr>
            <a:spLocks noEditPoints="1"/>
          </p:cNvSpPr>
          <p:nvPr/>
        </p:nvSpPr>
        <p:spPr bwMode="auto">
          <a:xfrm>
            <a:off x="6762430" y="1379324"/>
            <a:ext cx="404812" cy="301256"/>
          </a:xfrm>
          <a:custGeom>
            <a:avLst/>
            <a:gdLst>
              <a:gd name="T0" fmla="*/ 157 w 160"/>
              <a:gd name="T1" fmla="*/ 0 h 118"/>
              <a:gd name="T2" fmla="*/ 3 w 160"/>
              <a:gd name="T3" fmla="*/ 0 h 118"/>
              <a:gd name="T4" fmla="*/ 0 w 160"/>
              <a:gd name="T5" fmla="*/ 3 h 118"/>
              <a:gd name="T6" fmla="*/ 0 w 160"/>
              <a:gd name="T7" fmla="*/ 115 h 118"/>
              <a:gd name="T8" fmla="*/ 3 w 160"/>
              <a:gd name="T9" fmla="*/ 118 h 118"/>
              <a:gd name="T10" fmla="*/ 157 w 160"/>
              <a:gd name="T11" fmla="*/ 118 h 118"/>
              <a:gd name="T12" fmla="*/ 160 w 160"/>
              <a:gd name="T13" fmla="*/ 115 h 118"/>
              <a:gd name="T14" fmla="*/ 160 w 160"/>
              <a:gd name="T15" fmla="*/ 3 h 118"/>
              <a:gd name="T16" fmla="*/ 157 w 160"/>
              <a:gd name="T17" fmla="*/ 0 h 118"/>
              <a:gd name="T18" fmla="*/ 6 w 160"/>
              <a:gd name="T19" fmla="*/ 6 h 118"/>
              <a:gd name="T20" fmla="*/ 77 w 160"/>
              <a:gd name="T21" fmla="*/ 6 h 118"/>
              <a:gd name="T22" fmla="*/ 77 w 160"/>
              <a:gd name="T23" fmla="*/ 28 h 118"/>
              <a:gd name="T24" fmla="*/ 6 w 160"/>
              <a:gd name="T25" fmla="*/ 28 h 118"/>
              <a:gd name="T26" fmla="*/ 6 w 160"/>
              <a:gd name="T27" fmla="*/ 6 h 118"/>
              <a:gd name="T28" fmla="*/ 117 w 160"/>
              <a:gd name="T29" fmla="*/ 34 h 118"/>
              <a:gd name="T30" fmla="*/ 117 w 160"/>
              <a:gd name="T31" fmla="*/ 56 h 118"/>
              <a:gd name="T32" fmla="*/ 43 w 160"/>
              <a:gd name="T33" fmla="*/ 56 h 118"/>
              <a:gd name="T34" fmla="*/ 43 w 160"/>
              <a:gd name="T35" fmla="*/ 34 h 118"/>
              <a:gd name="T36" fmla="*/ 117 w 160"/>
              <a:gd name="T37" fmla="*/ 34 h 118"/>
              <a:gd name="T38" fmla="*/ 6 w 160"/>
              <a:gd name="T39" fmla="*/ 34 h 118"/>
              <a:gd name="T40" fmla="*/ 37 w 160"/>
              <a:gd name="T41" fmla="*/ 34 h 118"/>
              <a:gd name="T42" fmla="*/ 37 w 160"/>
              <a:gd name="T43" fmla="*/ 56 h 118"/>
              <a:gd name="T44" fmla="*/ 6 w 160"/>
              <a:gd name="T45" fmla="*/ 56 h 118"/>
              <a:gd name="T46" fmla="*/ 6 w 160"/>
              <a:gd name="T47" fmla="*/ 34 h 118"/>
              <a:gd name="T48" fmla="*/ 6 w 160"/>
              <a:gd name="T49" fmla="*/ 62 h 118"/>
              <a:gd name="T50" fmla="*/ 77 w 160"/>
              <a:gd name="T51" fmla="*/ 62 h 118"/>
              <a:gd name="T52" fmla="*/ 77 w 160"/>
              <a:gd name="T53" fmla="*/ 84 h 118"/>
              <a:gd name="T54" fmla="*/ 6 w 160"/>
              <a:gd name="T55" fmla="*/ 84 h 118"/>
              <a:gd name="T56" fmla="*/ 6 w 160"/>
              <a:gd name="T57" fmla="*/ 62 h 118"/>
              <a:gd name="T58" fmla="*/ 37 w 160"/>
              <a:gd name="T59" fmla="*/ 112 h 118"/>
              <a:gd name="T60" fmla="*/ 6 w 160"/>
              <a:gd name="T61" fmla="*/ 112 h 118"/>
              <a:gd name="T62" fmla="*/ 6 w 160"/>
              <a:gd name="T63" fmla="*/ 90 h 118"/>
              <a:gd name="T64" fmla="*/ 37 w 160"/>
              <a:gd name="T65" fmla="*/ 90 h 118"/>
              <a:gd name="T66" fmla="*/ 37 w 160"/>
              <a:gd name="T67" fmla="*/ 112 h 118"/>
              <a:gd name="T68" fmla="*/ 117 w 160"/>
              <a:gd name="T69" fmla="*/ 112 h 118"/>
              <a:gd name="T70" fmla="*/ 43 w 160"/>
              <a:gd name="T71" fmla="*/ 112 h 118"/>
              <a:gd name="T72" fmla="*/ 43 w 160"/>
              <a:gd name="T73" fmla="*/ 90 h 118"/>
              <a:gd name="T74" fmla="*/ 117 w 160"/>
              <a:gd name="T75" fmla="*/ 90 h 118"/>
              <a:gd name="T76" fmla="*/ 117 w 160"/>
              <a:gd name="T77" fmla="*/ 112 h 118"/>
              <a:gd name="T78" fmla="*/ 154 w 160"/>
              <a:gd name="T79" fmla="*/ 112 h 118"/>
              <a:gd name="T80" fmla="*/ 123 w 160"/>
              <a:gd name="T81" fmla="*/ 112 h 118"/>
              <a:gd name="T82" fmla="*/ 123 w 160"/>
              <a:gd name="T83" fmla="*/ 90 h 118"/>
              <a:gd name="T84" fmla="*/ 154 w 160"/>
              <a:gd name="T85" fmla="*/ 90 h 118"/>
              <a:gd name="T86" fmla="*/ 154 w 160"/>
              <a:gd name="T87" fmla="*/ 112 h 118"/>
              <a:gd name="T88" fmla="*/ 154 w 160"/>
              <a:gd name="T89" fmla="*/ 84 h 118"/>
              <a:gd name="T90" fmla="*/ 83 w 160"/>
              <a:gd name="T91" fmla="*/ 84 h 118"/>
              <a:gd name="T92" fmla="*/ 83 w 160"/>
              <a:gd name="T93" fmla="*/ 62 h 118"/>
              <a:gd name="T94" fmla="*/ 154 w 160"/>
              <a:gd name="T95" fmla="*/ 62 h 118"/>
              <a:gd name="T96" fmla="*/ 154 w 160"/>
              <a:gd name="T97" fmla="*/ 84 h 118"/>
              <a:gd name="T98" fmla="*/ 154 w 160"/>
              <a:gd name="T99" fmla="*/ 56 h 118"/>
              <a:gd name="T100" fmla="*/ 123 w 160"/>
              <a:gd name="T101" fmla="*/ 56 h 118"/>
              <a:gd name="T102" fmla="*/ 123 w 160"/>
              <a:gd name="T103" fmla="*/ 34 h 118"/>
              <a:gd name="T104" fmla="*/ 154 w 160"/>
              <a:gd name="T105" fmla="*/ 34 h 118"/>
              <a:gd name="T106" fmla="*/ 154 w 160"/>
              <a:gd name="T107" fmla="*/ 56 h 118"/>
              <a:gd name="T108" fmla="*/ 154 w 160"/>
              <a:gd name="T109" fmla="*/ 28 h 118"/>
              <a:gd name="T110" fmla="*/ 83 w 160"/>
              <a:gd name="T111" fmla="*/ 28 h 118"/>
              <a:gd name="T112" fmla="*/ 83 w 160"/>
              <a:gd name="T113" fmla="*/ 6 h 118"/>
              <a:gd name="T114" fmla="*/ 154 w 160"/>
              <a:gd name="T115" fmla="*/ 6 h 118"/>
              <a:gd name="T116" fmla="*/ 154 w 160"/>
              <a:gd name="T117" fmla="*/ 2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18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7"/>
                  <a:pt x="1" y="118"/>
                  <a:pt x="3" y="118"/>
                </a:cubicBezTo>
                <a:cubicBezTo>
                  <a:pt x="157" y="118"/>
                  <a:pt x="157" y="118"/>
                  <a:pt x="157" y="118"/>
                </a:cubicBezTo>
                <a:cubicBezTo>
                  <a:pt x="159" y="118"/>
                  <a:pt x="160" y="117"/>
                  <a:pt x="160" y="115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6" y="6"/>
                </a:moveTo>
                <a:cubicBezTo>
                  <a:pt x="77" y="6"/>
                  <a:pt x="77" y="6"/>
                  <a:pt x="77" y="6"/>
                </a:cubicBezTo>
                <a:cubicBezTo>
                  <a:pt x="77" y="28"/>
                  <a:pt x="77" y="28"/>
                  <a:pt x="77" y="28"/>
                </a:cubicBezTo>
                <a:cubicBezTo>
                  <a:pt x="6" y="28"/>
                  <a:pt x="6" y="28"/>
                  <a:pt x="6" y="28"/>
                </a:cubicBezTo>
                <a:lnTo>
                  <a:pt x="6" y="6"/>
                </a:lnTo>
                <a:close/>
                <a:moveTo>
                  <a:pt x="117" y="34"/>
                </a:moveTo>
                <a:cubicBezTo>
                  <a:pt x="117" y="56"/>
                  <a:pt x="117" y="56"/>
                  <a:pt x="117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34"/>
                  <a:pt x="43" y="34"/>
                  <a:pt x="43" y="34"/>
                </a:cubicBezTo>
                <a:lnTo>
                  <a:pt x="117" y="34"/>
                </a:lnTo>
                <a:close/>
                <a:moveTo>
                  <a:pt x="6" y="34"/>
                </a:moveTo>
                <a:cubicBezTo>
                  <a:pt x="37" y="34"/>
                  <a:pt x="37" y="34"/>
                  <a:pt x="37" y="34"/>
                </a:cubicBezTo>
                <a:cubicBezTo>
                  <a:pt x="37" y="56"/>
                  <a:pt x="37" y="56"/>
                  <a:pt x="37" y="56"/>
                </a:cubicBezTo>
                <a:cubicBezTo>
                  <a:pt x="6" y="56"/>
                  <a:pt x="6" y="56"/>
                  <a:pt x="6" y="56"/>
                </a:cubicBezTo>
                <a:lnTo>
                  <a:pt x="6" y="34"/>
                </a:lnTo>
                <a:close/>
                <a:moveTo>
                  <a:pt x="6" y="62"/>
                </a:moveTo>
                <a:cubicBezTo>
                  <a:pt x="77" y="62"/>
                  <a:pt x="77" y="62"/>
                  <a:pt x="77" y="62"/>
                </a:cubicBezTo>
                <a:cubicBezTo>
                  <a:pt x="77" y="84"/>
                  <a:pt x="77" y="84"/>
                  <a:pt x="77" y="84"/>
                </a:cubicBezTo>
                <a:cubicBezTo>
                  <a:pt x="6" y="84"/>
                  <a:pt x="6" y="84"/>
                  <a:pt x="6" y="84"/>
                </a:cubicBezTo>
                <a:lnTo>
                  <a:pt x="6" y="62"/>
                </a:lnTo>
                <a:close/>
                <a:moveTo>
                  <a:pt x="37" y="112"/>
                </a:moveTo>
                <a:cubicBezTo>
                  <a:pt x="6" y="112"/>
                  <a:pt x="6" y="112"/>
                  <a:pt x="6" y="112"/>
                </a:cubicBezTo>
                <a:cubicBezTo>
                  <a:pt x="6" y="90"/>
                  <a:pt x="6" y="90"/>
                  <a:pt x="6" y="90"/>
                </a:cubicBezTo>
                <a:cubicBezTo>
                  <a:pt x="37" y="90"/>
                  <a:pt x="37" y="90"/>
                  <a:pt x="37" y="90"/>
                </a:cubicBezTo>
                <a:cubicBezTo>
                  <a:pt x="37" y="112"/>
                  <a:pt x="37" y="112"/>
                  <a:pt x="37" y="112"/>
                </a:cubicBezTo>
                <a:close/>
                <a:moveTo>
                  <a:pt x="117" y="112"/>
                </a:moveTo>
                <a:cubicBezTo>
                  <a:pt x="43" y="112"/>
                  <a:pt x="43" y="112"/>
                  <a:pt x="43" y="112"/>
                </a:cubicBezTo>
                <a:cubicBezTo>
                  <a:pt x="43" y="90"/>
                  <a:pt x="43" y="90"/>
                  <a:pt x="43" y="90"/>
                </a:cubicBezTo>
                <a:cubicBezTo>
                  <a:pt x="117" y="90"/>
                  <a:pt x="117" y="90"/>
                  <a:pt x="117" y="90"/>
                </a:cubicBezTo>
                <a:lnTo>
                  <a:pt x="117" y="112"/>
                </a:lnTo>
                <a:close/>
                <a:moveTo>
                  <a:pt x="154" y="112"/>
                </a:moveTo>
                <a:cubicBezTo>
                  <a:pt x="123" y="112"/>
                  <a:pt x="123" y="112"/>
                  <a:pt x="123" y="112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54" y="90"/>
                  <a:pt x="154" y="90"/>
                  <a:pt x="154" y="90"/>
                </a:cubicBezTo>
                <a:lnTo>
                  <a:pt x="154" y="112"/>
                </a:lnTo>
                <a:close/>
                <a:moveTo>
                  <a:pt x="154" y="84"/>
                </a:moveTo>
                <a:cubicBezTo>
                  <a:pt x="83" y="84"/>
                  <a:pt x="83" y="84"/>
                  <a:pt x="83" y="84"/>
                </a:cubicBezTo>
                <a:cubicBezTo>
                  <a:pt x="83" y="62"/>
                  <a:pt x="83" y="62"/>
                  <a:pt x="83" y="62"/>
                </a:cubicBezTo>
                <a:cubicBezTo>
                  <a:pt x="154" y="62"/>
                  <a:pt x="154" y="62"/>
                  <a:pt x="154" y="62"/>
                </a:cubicBezTo>
                <a:cubicBezTo>
                  <a:pt x="154" y="84"/>
                  <a:pt x="154" y="84"/>
                  <a:pt x="154" y="84"/>
                </a:cubicBezTo>
                <a:close/>
                <a:moveTo>
                  <a:pt x="154" y="56"/>
                </a:moveTo>
                <a:cubicBezTo>
                  <a:pt x="123" y="56"/>
                  <a:pt x="123" y="56"/>
                  <a:pt x="123" y="56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54" y="34"/>
                  <a:pt x="154" y="34"/>
                  <a:pt x="154" y="34"/>
                </a:cubicBezTo>
                <a:lnTo>
                  <a:pt x="154" y="56"/>
                </a:lnTo>
                <a:close/>
                <a:moveTo>
                  <a:pt x="154" y="28"/>
                </a:moveTo>
                <a:cubicBezTo>
                  <a:pt x="83" y="28"/>
                  <a:pt x="83" y="28"/>
                  <a:pt x="83" y="28"/>
                </a:cubicBezTo>
                <a:cubicBezTo>
                  <a:pt x="83" y="6"/>
                  <a:pt x="83" y="6"/>
                  <a:pt x="83" y="6"/>
                </a:cubicBezTo>
                <a:cubicBezTo>
                  <a:pt x="154" y="6"/>
                  <a:pt x="154" y="6"/>
                  <a:pt x="154" y="6"/>
                </a:cubicBezTo>
                <a:cubicBezTo>
                  <a:pt x="154" y="28"/>
                  <a:pt x="154" y="28"/>
                  <a:pt x="154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90">
            <a:extLst>
              <a:ext uri="{FF2B5EF4-FFF2-40B4-BE49-F238E27FC236}">
                <a16:creationId xmlns:a16="http://schemas.microsoft.com/office/drawing/2014/main" id="{05FAA56D-5615-401D-96F6-0746F08FFC1F}"/>
              </a:ext>
            </a:extLst>
          </p:cNvPr>
          <p:cNvSpPr>
            <a:spLocks noEditPoints="1"/>
          </p:cNvSpPr>
          <p:nvPr/>
        </p:nvSpPr>
        <p:spPr bwMode="auto">
          <a:xfrm>
            <a:off x="6764695" y="2321680"/>
            <a:ext cx="362446" cy="408342"/>
          </a:xfrm>
          <a:custGeom>
            <a:avLst/>
            <a:gdLst>
              <a:gd name="T0" fmla="*/ 140 w 143"/>
              <a:gd name="T1" fmla="*/ 106 h 160"/>
              <a:gd name="T2" fmla="*/ 104 w 143"/>
              <a:gd name="T3" fmla="*/ 94 h 160"/>
              <a:gd name="T4" fmla="*/ 103 w 143"/>
              <a:gd name="T5" fmla="*/ 49 h 160"/>
              <a:gd name="T6" fmla="*/ 74 w 143"/>
              <a:gd name="T7" fmla="*/ 23 h 160"/>
              <a:gd name="T8" fmla="*/ 79 w 143"/>
              <a:gd name="T9" fmla="*/ 14 h 160"/>
              <a:gd name="T10" fmla="*/ 79 w 143"/>
              <a:gd name="T11" fmla="*/ 7 h 160"/>
              <a:gd name="T12" fmla="*/ 74 w 143"/>
              <a:gd name="T13" fmla="*/ 3 h 160"/>
              <a:gd name="T14" fmla="*/ 68 w 143"/>
              <a:gd name="T15" fmla="*/ 3 h 160"/>
              <a:gd name="T16" fmla="*/ 64 w 143"/>
              <a:gd name="T17" fmla="*/ 7 h 160"/>
              <a:gd name="T18" fmla="*/ 64 w 143"/>
              <a:gd name="T19" fmla="*/ 14 h 160"/>
              <a:gd name="T20" fmla="*/ 68 w 143"/>
              <a:gd name="T21" fmla="*/ 23 h 160"/>
              <a:gd name="T22" fmla="*/ 40 w 143"/>
              <a:gd name="T23" fmla="*/ 49 h 160"/>
              <a:gd name="T24" fmla="*/ 39 w 143"/>
              <a:gd name="T25" fmla="*/ 94 h 160"/>
              <a:gd name="T26" fmla="*/ 3 w 143"/>
              <a:gd name="T27" fmla="*/ 106 h 160"/>
              <a:gd name="T28" fmla="*/ 0 w 143"/>
              <a:gd name="T29" fmla="*/ 109 h 160"/>
              <a:gd name="T30" fmla="*/ 3 w 143"/>
              <a:gd name="T31" fmla="*/ 160 h 160"/>
              <a:gd name="T32" fmla="*/ 143 w 143"/>
              <a:gd name="T33" fmla="*/ 157 h 160"/>
              <a:gd name="T34" fmla="*/ 141 w 143"/>
              <a:gd name="T35" fmla="*/ 106 h 160"/>
              <a:gd name="T36" fmla="*/ 6 w 143"/>
              <a:gd name="T37" fmla="*/ 154 h 160"/>
              <a:gd name="T38" fmla="*/ 39 w 143"/>
              <a:gd name="T39" fmla="*/ 113 h 160"/>
              <a:gd name="T40" fmla="*/ 39 w 143"/>
              <a:gd name="T41" fmla="*/ 106 h 160"/>
              <a:gd name="T42" fmla="*/ 39 w 143"/>
              <a:gd name="T43" fmla="*/ 101 h 160"/>
              <a:gd name="T44" fmla="*/ 71 w 143"/>
              <a:gd name="T45" fmla="*/ 29 h 160"/>
              <a:gd name="T46" fmla="*/ 50 w 143"/>
              <a:gd name="T47" fmla="*/ 48 h 160"/>
              <a:gd name="T48" fmla="*/ 84 w 143"/>
              <a:gd name="T49" fmla="*/ 154 h 160"/>
              <a:gd name="T50" fmla="*/ 58 w 143"/>
              <a:gd name="T51" fmla="*/ 138 h 160"/>
              <a:gd name="T52" fmla="*/ 73 w 143"/>
              <a:gd name="T53" fmla="*/ 125 h 160"/>
              <a:gd name="T54" fmla="*/ 84 w 143"/>
              <a:gd name="T55" fmla="*/ 154 h 160"/>
              <a:gd name="T56" fmla="*/ 91 w 143"/>
              <a:gd name="T57" fmla="*/ 154 h 160"/>
              <a:gd name="T58" fmla="*/ 73 w 143"/>
              <a:gd name="T59" fmla="*/ 119 h 160"/>
              <a:gd name="T60" fmla="*/ 52 w 143"/>
              <a:gd name="T61" fmla="*/ 138 h 160"/>
              <a:gd name="T62" fmla="*/ 45 w 143"/>
              <a:gd name="T63" fmla="*/ 154 h 160"/>
              <a:gd name="T64" fmla="*/ 45 w 143"/>
              <a:gd name="T65" fmla="*/ 54 h 160"/>
              <a:gd name="T66" fmla="*/ 97 w 143"/>
              <a:gd name="T67" fmla="*/ 154 h 160"/>
              <a:gd name="T68" fmla="*/ 119 w 143"/>
              <a:gd name="T69" fmla="*/ 106 h 160"/>
              <a:gd name="T70" fmla="*/ 104 w 143"/>
              <a:gd name="T71" fmla="*/ 101 h 160"/>
              <a:gd name="T72" fmla="*/ 104 w 143"/>
              <a:gd name="T73" fmla="*/ 154 h 160"/>
              <a:gd name="T74" fmla="*/ 136 w 143"/>
              <a:gd name="T75" fmla="*/ 113 h 160"/>
              <a:gd name="T76" fmla="*/ 71 w 143"/>
              <a:gd name="T77" fmla="*/ 67 h 160"/>
              <a:gd name="T78" fmla="*/ 63 w 143"/>
              <a:gd name="T79" fmla="*/ 98 h 160"/>
              <a:gd name="T80" fmla="*/ 76 w 143"/>
              <a:gd name="T81" fmla="*/ 101 h 160"/>
              <a:gd name="T82" fmla="*/ 80 w 143"/>
              <a:gd name="T83" fmla="*/ 75 h 160"/>
              <a:gd name="T84" fmla="*/ 73 w 143"/>
              <a:gd name="T85" fmla="*/ 95 h 160"/>
              <a:gd name="T86" fmla="*/ 69 w 143"/>
              <a:gd name="T87" fmla="*/ 75 h 160"/>
              <a:gd name="T88" fmla="*/ 73 w 143"/>
              <a:gd name="T89" fmla="*/ 75 h 160"/>
              <a:gd name="T90" fmla="*/ 113 w 143"/>
              <a:gd name="T91" fmla="*/ 145 h 160"/>
              <a:gd name="T92" fmla="*/ 110 w 143"/>
              <a:gd name="T93" fmla="*/ 148 h 160"/>
              <a:gd name="T94" fmla="*/ 113 w 143"/>
              <a:gd name="T95" fmla="*/ 151 h 160"/>
              <a:gd name="T96" fmla="*/ 113 w 143"/>
              <a:gd name="T97" fmla="*/ 145 h 160"/>
              <a:gd name="T98" fmla="*/ 123 w 143"/>
              <a:gd name="T99" fmla="*/ 145 h 160"/>
              <a:gd name="T100" fmla="*/ 123 w 143"/>
              <a:gd name="T101" fmla="*/ 151 h 160"/>
              <a:gd name="T102" fmla="*/ 134 w 143"/>
              <a:gd name="T103" fmla="*/ 14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3" h="160">
                <a:moveTo>
                  <a:pt x="141" y="106"/>
                </a:moveTo>
                <a:cubicBezTo>
                  <a:pt x="140" y="106"/>
                  <a:pt x="140" y="106"/>
                  <a:pt x="140" y="106"/>
                </a:cubicBezTo>
                <a:cubicBezTo>
                  <a:pt x="140" y="106"/>
                  <a:pt x="140" y="106"/>
                  <a:pt x="140" y="106"/>
                </a:cubicBezTo>
                <a:cubicBezTo>
                  <a:pt x="104" y="94"/>
                  <a:pt x="104" y="94"/>
                  <a:pt x="104" y="94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4" y="50"/>
                  <a:pt x="103" y="49"/>
                  <a:pt x="103" y="49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14"/>
                  <a:pt x="74" y="14"/>
                  <a:pt x="74" y="14"/>
                </a:cubicBezTo>
                <a:cubicBezTo>
                  <a:pt x="79" y="14"/>
                  <a:pt x="79" y="14"/>
                  <a:pt x="79" y="14"/>
                </a:cubicBezTo>
                <a:cubicBezTo>
                  <a:pt x="81" y="14"/>
                  <a:pt x="82" y="12"/>
                  <a:pt x="82" y="11"/>
                </a:cubicBezTo>
                <a:cubicBezTo>
                  <a:pt x="82" y="9"/>
                  <a:pt x="81" y="7"/>
                  <a:pt x="79" y="7"/>
                </a:cubicBezTo>
                <a:cubicBezTo>
                  <a:pt x="74" y="7"/>
                  <a:pt x="74" y="7"/>
                  <a:pt x="74" y="7"/>
                </a:cubicBezTo>
                <a:cubicBezTo>
                  <a:pt x="74" y="3"/>
                  <a:pt x="74" y="3"/>
                  <a:pt x="74" y="3"/>
                </a:cubicBezTo>
                <a:cubicBezTo>
                  <a:pt x="74" y="1"/>
                  <a:pt x="73" y="0"/>
                  <a:pt x="71" y="0"/>
                </a:cubicBezTo>
                <a:cubicBezTo>
                  <a:pt x="70" y="0"/>
                  <a:pt x="68" y="1"/>
                  <a:pt x="68" y="3"/>
                </a:cubicBezTo>
                <a:cubicBezTo>
                  <a:pt x="68" y="7"/>
                  <a:pt x="68" y="7"/>
                  <a:pt x="68" y="7"/>
                </a:cubicBezTo>
                <a:cubicBezTo>
                  <a:pt x="64" y="7"/>
                  <a:pt x="64" y="7"/>
                  <a:pt x="64" y="7"/>
                </a:cubicBezTo>
                <a:cubicBezTo>
                  <a:pt x="62" y="7"/>
                  <a:pt x="61" y="9"/>
                  <a:pt x="61" y="11"/>
                </a:cubicBezTo>
                <a:cubicBezTo>
                  <a:pt x="61" y="12"/>
                  <a:pt x="62" y="14"/>
                  <a:pt x="64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23"/>
                  <a:pt x="68" y="23"/>
                  <a:pt x="68" y="23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9"/>
                  <a:pt x="40" y="49"/>
                  <a:pt x="40" y="49"/>
                </a:cubicBezTo>
                <a:cubicBezTo>
                  <a:pt x="39" y="49"/>
                  <a:pt x="39" y="50"/>
                  <a:pt x="39" y="51"/>
                </a:cubicBezTo>
                <a:cubicBezTo>
                  <a:pt x="39" y="94"/>
                  <a:pt x="39" y="94"/>
                  <a:pt x="39" y="94"/>
                </a:cubicBezTo>
                <a:cubicBezTo>
                  <a:pt x="3" y="106"/>
                  <a:pt x="3" y="106"/>
                  <a:pt x="3" y="106"/>
                </a:cubicBezTo>
                <a:cubicBezTo>
                  <a:pt x="3" y="106"/>
                  <a:pt x="3" y="106"/>
                  <a:pt x="3" y="106"/>
                </a:cubicBezTo>
                <a:cubicBezTo>
                  <a:pt x="2" y="106"/>
                  <a:pt x="2" y="106"/>
                  <a:pt x="2" y="106"/>
                </a:cubicBezTo>
                <a:cubicBezTo>
                  <a:pt x="1" y="107"/>
                  <a:pt x="0" y="108"/>
                  <a:pt x="0" y="109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1" y="160"/>
                  <a:pt x="143" y="159"/>
                  <a:pt x="143" y="157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43" y="108"/>
                  <a:pt x="142" y="107"/>
                  <a:pt x="141" y="106"/>
                </a:cubicBezTo>
                <a:close/>
                <a:moveTo>
                  <a:pt x="39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113"/>
                  <a:pt x="6" y="113"/>
                  <a:pt x="6" y="113"/>
                </a:cubicBezTo>
                <a:cubicBezTo>
                  <a:pt x="39" y="113"/>
                  <a:pt x="39" y="113"/>
                  <a:pt x="39" y="113"/>
                </a:cubicBezTo>
                <a:cubicBezTo>
                  <a:pt x="39" y="154"/>
                  <a:pt x="39" y="154"/>
                  <a:pt x="39" y="154"/>
                </a:cubicBezTo>
                <a:close/>
                <a:moveTo>
                  <a:pt x="39" y="106"/>
                </a:moveTo>
                <a:cubicBezTo>
                  <a:pt x="23" y="106"/>
                  <a:pt x="23" y="106"/>
                  <a:pt x="23" y="106"/>
                </a:cubicBezTo>
                <a:cubicBezTo>
                  <a:pt x="39" y="101"/>
                  <a:pt x="39" y="101"/>
                  <a:pt x="39" y="101"/>
                </a:cubicBezTo>
                <a:lnTo>
                  <a:pt x="39" y="106"/>
                </a:lnTo>
                <a:close/>
                <a:moveTo>
                  <a:pt x="71" y="29"/>
                </a:moveTo>
                <a:cubicBezTo>
                  <a:pt x="92" y="48"/>
                  <a:pt x="92" y="48"/>
                  <a:pt x="92" y="48"/>
                </a:cubicBezTo>
                <a:cubicBezTo>
                  <a:pt x="50" y="48"/>
                  <a:pt x="50" y="48"/>
                  <a:pt x="50" y="48"/>
                </a:cubicBezTo>
                <a:lnTo>
                  <a:pt x="71" y="29"/>
                </a:lnTo>
                <a:close/>
                <a:moveTo>
                  <a:pt x="84" y="154"/>
                </a:moveTo>
                <a:cubicBezTo>
                  <a:pt x="58" y="154"/>
                  <a:pt x="58" y="154"/>
                  <a:pt x="58" y="154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8" y="131"/>
                  <a:pt x="63" y="125"/>
                  <a:pt x="69" y="125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9" y="125"/>
                  <a:pt x="84" y="131"/>
                  <a:pt x="84" y="138"/>
                </a:cubicBezTo>
                <a:lnTo>
                  <a:pt x="84" y="154"/>
                </a:lnTo>
                <a:close/>
                <a:moveTo>
                  <a:pt x="97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38"/>
                  <a:pt x="91" y="138"/>
                  <a:pt x="91" y="138"/>
                </a:cubicBezTo>
                <a:cubicBezTo>
                  <a:pt x="91" y="127"/>
                  <a:pt x="83" y="119"/>
                  <a:pt x="73" y="119"/>
                </a:cubicBezTo>
                <a:cubicBezTo>
                  <a:pt x="69" y="119"/>
                  <a:pt x="69" y="119"/>
                  <a:pt x="69" y="119"/>
                </a:cubicBezTo>
                <a:cubicBezTo>
                  <a:pt x="60" y="119"/>
                  <a:pt x="52" y="127"/>
                  <a:pt x="52" y="138"/>
                </a:cubicBezTo>
                <a:cubicBezTo>
                  <a:pt x="52" y="154"/>
                  <a:pt x="52" y="154"/>
                  <a:pt x="52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5" y="109"/>
                  <a:pt x="45" y="109"/>
                  <a:pt x="45" y="109"/>
                </a:cubicBezTo>
                <a:cubicBezTo>
                  <a:pt x="45" y="54"/>
                  <a:pt x="45" y="54"/>
                  <a:pt x="45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97" y="154"/>
                  <a:pt x="97" y="154"/>
                  <a:pt x="97" y="154"/>
                </a:cubicBezTo>
                <a:close/>
                <a:moveTo>
                  <a:pt x="104" y="101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04" y="106"/>
                  <a:pt x="104" y="106"/>
                  <a:pt x="104" y="106"/>
                </a:cubicBezTo>
                <a:lnTo>
                  <a:pt x="104" y="101"/>
                </a:lnTo>
                <a:close/>
                <a:moveTo>
                  <a:pt x="136" y="154"/>
                </a:moveTo>
                <a:cubicBezTo>
                  <a:pt x="104" y="154"/>
                  <a:pt x="104" y="154"/>
                  <a:pt x="104" y="154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36" y="113"/>
                  <a:pt x="136" y="113"/>
                  <a:pt x="136" y="113"/>
                </a:cubicBezTo>
                <a:cubicBezTo>
                  <a:pt x="136" y="154"/>
                  <a:pt x="136" y="154"/>
                  <a:pt x="136" y="154"/>
                </a:cubicBezTo>
                <a:close/>
                <a:moveTo>
                  <a:pt x="71" y="67"/>
                </a:moveTo>
                <a:cubicBezTo>
                  <a:pt x="67" y="67"/>
                  <a:pt x="63" y="71"/>
                  <a:pt x="63" y="75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100"/>
                  <a:pt x="64" y="101"/>
                  <a:pt x="66" y="101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78" y="101"/>
                  <a:pt x="80" y="100"/>
                  <a:pt x="80" y="98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1"/>
                  <a:pt x="76" y="67"/>
                  <a:pt x="71" y="67"/>
                </a:cubicBezTo>
                <a:close/>
                <a:moveTo>
                  <a:pt x="73" y="95"/>
                </a:moveTo>
                <a:cubicBezTo>
                  <a:pt x="69" y="95"/>
                  <a:pt x="69" y="95"/>
                  <a:pt x="69" y="95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4"/>
                  <a:pt x="70" y="73"/>
                  <a:pt x="71" y="73"/>
                </a:cubicBezTo>
                <a:cubicBezTo>
                  <a:pt x="72" y="73"/>
                  <a:pt x="73" y="74"/>
                  <a:pt x="73" y="75"/>
                </a:cubicBezTo>
                <a:cubicBezTo>
                  <a:pt x="73" y="95"/>
                  <a:pt x="73" y="95"/>
                  <a:pt x="73" y="95"/>
                </a:cubicBezTo>
                <a:close/>
                <a:moveTo>
                  <a:pt x="113" y="145"/>
                </a:moveTo>
                <a:cubicBezTo>
                  <a:pt x="113" y="145"/>
                  <a:pt x="113" y="145"/>
                  <a:pt x="113" y="145"/>
                </a:cubicBezTo>
                <a:cubicBezTo>
                  <a:pt x="111" y="145"/>
                  <a:pt x="110" y="146"/>
                  <a:pt x="110" y="148"/>
                </a:cubicBezTo>
                <a:cubicBezTo>
                  <a:pt x="110" y="150"/>
                  <a:pt x="111" y="151"/>
                  <a:pt x="113" y="151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115" y="151"/>
                  <a:pt x="117" y="150"/>
                  <a:pt x="117" y="148"/>
                </a:cubicBezTo>
                <a:cubicBezTo>
                  <a:pt x="117" y="146"/>
                  <a:pt x="115" y="145"/>
                  <a:pt x="113" y="145"/>
                </a:cubicBezTo>
                <a:close/>
                <a:moveTo>
                  <a:pt x="131" y="145"/>
                </a:moveTo>
                <a:cubicBezTo>
                  <a:pt x="123" y="145"/>
                  <a:pt x="123" y="145"/>
                  <a:pt x="123" y="145"/>
                </a:cubicBezTo>
                <a:cubicBezTo>
                  <a:pt x="122" y="145"/>
                  <a:pt x="120" y="146"/>
                  <a:pt x="120" y="148"/>
                </a:cubicBezTo>
                <a:cubicBezTo>
                  <a:pt x="120" y="150"/>
                  <a:pt x="122" y="151"/>
                  <a:pt x="123" y="151"/>
                </a:cubicBezTo>
                <a:cubicBezTo>
                  <a:pt x="131" y="151"/>
                  <a:pt x="131" y="151"/>
                  <a:pt x="131" y="151"/>
                </a:cubicBezTo>
                <a:cubicBezTo>
                  <a:pt x="133" y="151"/>
                  <a:pt x="134" y="150"/>
                  <a:pt x="134" y="148"/>
                </a:cubicBezTo>
                <a:cubicBezTo>
                  <a:pt x="134" y="146"/>
                  <a:pt x="133" y="145"/>
                  <a:pt x="131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91">
            <a:extLst>
              <a:ext uri="{FF2B5EF4-FFF2-40B4-BE49-F238E27FC236}">
                <a16:creationId xmlns:a16="http://schemas.microsoft.com/office/drawing/2014/main" id="{10259A77-B40C-45F4-9A0D-BF569044C5D1}"/>
              </a:ext>
            </a:extLst>
          </p:cNvPr>
          <p:cNvSpPr>
            <a:spLocks noEditPoints="1"/>
          </p:cNvSpPr>
          <p:nvPr/>
        </p:nvSpPr>
        <p:spPr bwMode="auto">
          <a:xfrm>
            <a:off x="6752563" y="3354600"/>
            <a:ext cx="404812" cy="390688"/>
          </a:xfrm>
          <a:custGeom>
            <a:avLst/>
            <a:gdLst>
              <a:gd name="T0" fmla="*/ 73 w 160"/>
              <a:gd name="T1" fmla="*/ 0 h 153"/>
              <a:gd name="T2" fmla="*/ 72 w 160"/>
              <a:gd name="T3" fmla="*/ 0 h 153"/>
              <a:gd name="T4" fmla="*/ 38 w 160"/>
              <a:gd name="T5" fmla="*/ 0 h 153"/>
              <a:gd name="T6" fmla="*/ 1 w 160"/>
              <a:gd name="T7" fmla="*/ 26 h 153"/>
              <a:gd name="T8" fmla="*/ 0 w 160"/>
              <a:gd name="T9" fmla="*/ 42 h 153"/>
              <a:gd name="T10" fmla="*/ 35 w 160"/>
              <a:gd name="T11" fmla="*/ 45 h 153"/>
              <a:gd name="T12" fmla="*/ 38 w 160"/>
              <a:gd name="T13" fmla="*/ 153 h 153"/>
              <a:gd name="T14" fmla="*/ 41 w 160"/>
              <a:gd name="T15" fmla="*/ 141 h 153"/>
              <a:gd name="T16" fmla="*/ 69 w 160"/>
              <a:gd name="T17" fmla="*/ 150 h 153"/>
              <a:gd name="T18" fmla="*/ 76 w 160"/>
              <a:gd name="T19" fmla="*/ 150 h 153"/>
              <a:gd name="T20" fmla="*/ 142 w 160"/>
              <a:gd name="T21" fmla="*/ 45 h 153"/>
              <a:gd name="T22" fmla="*/ 145 w 160"/>
              <a:gd name="T23" fmla="*/ 75 h 153"/>
              <a:gd name="T24" fmla="*/ 148 w 160"/>
              <a:gd name="T25" fmla="*/ 45 h 153"/>
              <a:gd name="T26" fmla="*/ 158 w 160"/>
              <a:gd name="T27" fmla="*/ 42 h 153"/>
              <a:gd name="T28" fmla="*/ 156 w 160"/>
              <a:gd name="T29" fmla="*/ 26 h 153"/>
              <a:gd name="T30" fmla="*/ 6 w 160"/>
              <a:gd name="T31" fmla="*/ 39 h 153"/>
              <a:gd name="T32" fmla="*/ 35 w 160"/>
              <a:gd name="T33" fmla="*/ 10 h 153"/>
              <a:gd name="T34" fmla="*/ 41 w 160"/>
              <a:gd name="T35" fmla="*/ 132 h 153"/>
              <a:gd name="T36" fmla="*/ 67 w 160"/>
              <a:gd name="T37" fmla="*/ 106 h 153"/>
              <a:gd name="T38" fmla="*/ 69 w 160"/>
              <a:gd name="T39" fmla="*/ 99 h 153"/>
              <a:gd name="T40" fmla="*/ 69 w 160"/>
              <a:gd name="T41" fmla="*/ 48 h 153"/>
              <a:gd name="T42" fmla="*/ 41 w 160"/>
              <a:gd name="T43" fmla="*/ 67 h 153"/>
              <a:gd name="T44" fmla="*/ 64 w 160"/>
              <a:gd name="T45" fmla="*/ 45 h 153"/>
              <a:gd name="T46" fmla="*/ 69 w 160"/>
              <a:gd name="T47" fmla="*/ 25 h 153"/>
              <a:gd name="T48" fmla="*/ 54 w 160"/>
              <a:gd name="T49" fmla="*/ 19 h 153"/>
              <a:gd name="T50" fmla="*/ 69 w 160"/>
              <a:gd name="T51" fmla="*/ 25 h 153"/>
              <a:gd name="T52" fmla="*/ 50 w 160"/>
              <a:gd name="T53" fmla="*/ 13 h 153"/>
              <a:gd name="T54" fmla="*/ 47 w 160"/>
              <a:gd name="T55" fmla="*/ 28 h 153"/>
              <a:gd name="T56" fmla="*/ 69 w 160"/>
              <a:gd name="T57" fmla="*/ 31 h 153"/>
              <a:gd name="T58" fmla="*/ 41 w 160"/>
              <a:gd name="T59" fmla="*/ 39 h 153"/>
              <a:gd name="T60" fmla="*/ 69 w 160"/>
              <a:gd name="T61" fmla="*/ 6 h 153"/>
              <a:gd name="T62" fmla="*/ 76 w 160"/>
              <a:gd name="T63" fmla="*/ 8 h 153"/>
              <a:gd name="T64" fmla="*/ 76 w 160"/>
              <a:gd name="T65" fmla="*/ 35 h 153"/>
              <a:gd name="T66" fmla="*/ 81 w 160"/>
              <a:gd name="T67" fmla="*/ 39 h 153"/>
              <a:gd name="T68" fmla="*/ 119 w 160"/>
              <a:gd name="T69" fmla="*/ 39 h 153"/>
              <a:gd name="T70" fmla="*/ 107 w 160"/>
              <a:gd name="T71" fmla="*/ 17 h 153"/>
              <a:gd name="T72" fmla="*/ 125 w 160"/>
              <a:gd name="T73" fmla="*/ 35 h 153"/>
              <a:gd name="T74" fmla="*/ 130 w 160"/>
              <a:gd name="T75" fmla="*/ 39 h 153"/>
              <a:gd name="T76" fmla="*/ 140 w 160"/>
              <a:gd name="T77" fmla="*/ 28 h 153"/>
              <a:gd name="T78" fmla="*/ 152 w 160"/>
              <a:gd name="T79" fmla="*/ 39 h 153"/>
              <a:gd name="T80" fmla="*/ 145 w 160"/>
              <a:gd name="T81" fmla="*/ 80 h 153"/>
              <a:gd name="T82" fmla="*/ 142 w 160"/>
              <a:gd name="T83" fmla="*/ 85 h 153"/>
              <a:gd name="T84" fmla="*/ 148 w 160"/>
              <a:gd name="T85" fmla="*/ 85 h 153"/>
              <a:gd name="T86" fmla="*/ 145 w 160"/>
              <a:gd name="T87" fmla="*/ 80 h 153"/>
              <a:gd name="T88" fmla="*/ 133 w 160"/>
              <a:gd name="T89" fmla="*/ 93 h 153"/>
              <a:gd name="T90" fmla="*/ 130 w 160"/>
              <a:gd name="T91" fmla="*/ 120 h 153"/>
              <a:gd name="T92" fmla="*/ 157 w 160"/>
              <a:gd name="T93" fmla="*/ 123 h 153"/>
              <a:gd name="T94" fmla="*/ 160 w 160"/>
              <a:gd name="T95" fmla="*/ 97 h 153"/>
              <a:gd name="T96" fmla="*/ 154 w 160"/>
              <a:gd name="T97" fmla="*/ 117 h 153"/>
              <a:gd name="T98" fmla="*/ 137 w 160"/>
              <a:gd name="T99" fmla="*/ 100 h 153"/>
              <a:gd name="T100" fmla="*/ 154 w 160"/>
              <a:gd name="T101" fmla="*/ 11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0" h="153">
                <a:moveTo>
                  <a:pt x="156" y="26"/>
                </a:move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4"/>
                  <a:pt x="1" y="45"/>
                  <a:pt x="3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35" y="152"/>
                  <a:pt x="36" y="153"/>
                  <a:pt x="38" y="153"/>
                </a:cubicBezTo>
                <a:cubicBezTo>
                  <a:pt x="40" y="153"/>
                  <a:pt x="41" y="152"/>
                  <a:pt x="41" y="150"/>
                </a:cubicBezTo>
                <a:cubicBezTo>
                  <a:pt x="41" y="141"/>
                  <a:pt x="41" y="141"/>
                  <a:pt x="41" y="141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69" y="152"/>
                  <a:pt x="71" y="153"/>
                  <a:pt x="72" y="153"/>
                </a:cubicBezTo>
                <a:cubicBezTo>
                  <a:pt x="74" y="153"/>
                  <a:pt x="76" y="152"/>
                  <a:pt x="76" y="150"/>
                </a:cubicBezTo>
                <a:cubicBezTo>
                  <a:pt x="76" y="45"/>
                  <a:pt x="76" y="45"/>
                  <a:pt x="76" y="45"/>
                </a:cubicBezTo>
                <a:cubicBezTo>
                  <a:pt x="142" y="45"/>
                  <a:pt x="142" y="45"/>
                  <a:pt x="142" y="45"/>
                </a:cubicBezTo>
                <a:cubicBezTo>
                  <a:pt x="142" y="72"/>
                  <a:pt x="142" y="72"/>
                  <a:pt x="142" y="72"/>
                </a:cubicBezTo>
                <a:cubicBezTo>
                  <a:pt x="142" y="73"/>
                  <a:pt x="143" y="75"/>
                  <a:pt x="145" y="75"/>
                </a:cubicBezTo>
                <a:cubicBezTo>
                  <a:pt x="147" y="75"/>
                  <a:pt x="148" y="73"/>
                  <a:pt x="148" y="72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7" y="45"/>
                  <a:pt x="158" y="44"/>
                  <a:pt x="158" y="42"/>
                </a:cubicBezTo>
                <a:cubicBezTo>
                  <a:pt x="158" y="29"/>
                  <a:pt x="158" y="29"/>
                  <a:pt x="158" y="29"/>
                </a:cubicBezTo>
                <a:cubicBezTo>
                  <a:pt x="158" y="28"/>
                  <a:pt x="158" y="26"/>
                  <a:pt x="156" y="26"/>
                </a:cubicBezTo>
                <a:close/>
                <a:moveTo>
                  <a:pt x="35" y="39"/>
                </a:moveTo>
                <a:cubicBezTo>
                  <a:pt x="6" y="39"/>
                  <a:pt x="6" y="39"/>
                  <a:pt x="6" y="39"/>
                </a:cubicBezTo>
                <a:cubicBezTo>
                  <a:pt x="6" y="31"/>
                  <a:pt x="6" y="31"/>
                  <a:pt x="6" y="31"/>
                </a:cubicBezTo>
                <a:cubicBezTo>
                  <a:pt x="35" y="10"/>
                  <a:pt x="35" y="10"/>
                  <a:pt x="35" y="10"/>
                </a:cubicBezTo>
                <a:lnTo>
                  <a:pt x="35" y="39"/>
                </a:lnTo>
                <a:close/>
                <a:moveTo>
                  <a:pt x="41" y="132"/>
                </a:moveTo>
                <a:cubicBezTo>
                  <a:pt x="41" y="80"/>
                  <a:pt x="41" y="80"/>
                  <a:pt x="41" y="80"/>
                </a:cubicBezTo>
                <a:cubicBezTo>
                  <a:pt x="67" y="106"/>
                  <a:pt x="67" y="106"/>
                  <a:pt x="67" y="106"/>
                </a:cubicBezTo>
                <a:lnTo>
                  <a:pt x="41" y="132"/>
                </a:lnTo>
                <a:close/>
                <a:moveTo>
                  <a:pt x="69" y="99"/>
                </a:moveTo>
                <a:cubicBezTo>
                  <a:pt x="44" y="74"/>
                  <a:pt x="44" y="74"/>
                  <a:pt x="44" y="74"/>
                </a:cubicBezTo>
                <a:cubicBezTo>
                  <a:pt x="69" y="48"/>
                  <a:pt x="69" y="48"/>
                  <a:pt x="69" y="48"/>
                </a:cubicBezTo>
                <a:lnTo>
                  <a:pt x="69" y="99"/>
                </a:lnTo>
                <a:close/>
                <a:moveTo>
                  <a:pt x="41" y="67"/>
                </a:moveTo>
                <a:cubicBezTo>
                  <a:pt x="41" y="45"/>
                  <a:pt x="41" y="45"/>
                  <a:pt x="41" y="45"/>
                </a:cubicBezTo>
                <a:cubicBezTo>
                  <a:pt x="64" y="45"/>
                  <a:pt x="64" y="45"/>
                  <a:pt x="64" y="45"/>
                </a:cubicBezTo>
                <a:lnTo>
                  <a:pt x="41" y="67"/>
                </a:lnTo>
                <a:close/>
                <a:moveTo>
                  <a:pt x="69" y="25"/>
                </a:moveTo>
                <a:cubicBezTo>
                  <a:pt x="54" y="25"/>
                  <a:pt x="54" y="25"/>
                  <a:pt x="54" y="25"/>
                </a:cubicBezTo>
                <a:cubicBezTo>
                  <a:pt x="54" y="19"/>
                  <a:pt x="54" y="19"/>
                  <a:pt x="54" y="19"/>
                </a:cubicBezTo>
                <a:cubicBezTo>
                  <a:pt x="69" y="19"/>
                  <a:pt x="69" y="19"/>
                  <a:pt x="69" y="19"/>
                </a:cubicBezTo>
                <a:lnTo>
                  <a:pt x="69" y="25"/>
                </a:lnTo>
                <a:close/>
                <a:moveTo>
                  <a:pt x="69" y="13"/>
                </a:moveTo>
                <a:cubicBezTo>
                  <a:pt x="50" y="13"/>
                  <a:pt x="50" y="13"/>
                  <a:pt x="50" y="13"/>
                </a:cubicBezTo>
                <a:cubicBezTo>
                  <a:pt x="49" y="13"/>
                  <a:pt x="47" y="14"/>
                  <a:pt x="47" y="16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9"/>
                  <a:pt x="49" y="31"/>
                  <a:pt x="50" y="31"/>
                </a:cubicBezTo>
                <a:cubicBezTo>
                  <a:pt x="69" y="31"/>
                  <a:pt x="69" y="31"/>
                  <a:pt x="69" y="31"/>
                </a:cubicBezTo>
                <a:cubicBezTo>
                  <a:pt x="69" y="39"/>
                  <a:pt x="69" y="39"/>
                  <a:pt x="69" y="39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6"/>
                  <a:pt x="41" y="6"/>
                  <a:pt x="41" y="6"/>
                </a:cubicBezTo>
                <a:cubicBezTo>
                  <a:pt x="69" y="6"/>
                  <a:pt x="69" y="6"/>
                  <a:pt x="69" y="6"/>
                </a:cubicBezTo>
                <a:lnTo>
                  <a:pt x="69" y="13"/>
                </a:lnTo>
                <a:close/>
                <a:moveTo>
                  <a:pt x="76" y="8"/>
                </a:moveTo>
                <a:cubicBezTo>
                  <a:pt x="97" y="14"/>
                  <a:pt x="97" y="14"/>
                  <a:pt x="97" y="14"/>
                </a:cubicBezTo>
                <a:cubicBezTo>
                  <a:pt x="76" y="35"/>
                  <a:pt x="76" y="35"/>
                  <a:pt x="76" y="35"/>
                </a:cubicBezTo>
                <a:lnTo>
                  <a:pt x="76" y="8"/>
                </a:lnTo>
                <a:close/>
                <a:moveTo>
                  <a:pt x="81" y="39"/>
                </a:moveTo>
                <a:cubicBezTo>
                  <a:pt x="100" y="19"/>
                  <a:pt x="100" y="19"/>
                  <a:pt x="100" y="19"/>
                </a:cubicBezTo>
                <a:cubicBezTo>
                  <a:pt x="119" y="39"/>
                  <a:pt x="119" y="39"/>
                  <a:pt x="119" y="39"/>
                </a:cubicBezTo>
                <a:lnTo>
                  <a:pt x="81" y="39"/>
                </a:lnTo>
                <a:close/>
                <a:moveTo>
                  <a:pt x="107" y="17"/>
                </a:moveTo>
                <a:cubicBezTo>
                  <a:pt x="134" y="26"/>
                  <a:pt x="134" y="26"/>
                  <a:pt x="134" y="26"/>
                </a:cubicBezTo>
                <a:cubicBezTo>
                  <a:pt x="125" y="35"/>
                  <a:pt x="125" y="35"/>
                  <a:pt x="125" y="35"/>
                </a:cubicBezTo>
                <a:lnTo>
                  <a:pt x="107" y="17"/>
                </a:lnTo>
                <a:close/>
                <a:moveTo>
                  <a:pt x="130" y="39"/>
                </a:move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2" y="39"/>
                  <a:pt x="152" y="39"/>
                  <a:pt x="152" y="39"/>
                </a:cubicBezTo>
                <a:cubicBezTo>
                  <a:pt x="130" y="39"/>
                  <a:pt x="130" y="39"/>
                  <a:pt x="130" y="39"/>
                </a:cubicBezTo>
                <a:close/>
                <a:moveTo>
                  <a:pt x="145" y="80"/>
                </a:moveTo>
                <a:cubicBezTo>
                  <a:pt x="143" y="80"/>
                  <a:pt x="142" y="81"/>
                  <a:pt x="142" y="83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42" y="87"/>
                  <a:pt x="143" y="88"/>
                  <a:pt x="145" y="88"/>
                </a:cubicBezTo>
                <a:cubicBezTo>
                  <a:pt x="147" y="88"/>
                  <a:pt x="148" y="87"/>
                  <a:pt x="148" y="85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48" y="81"/>
                  <a:pt x="147" y="80"/>
                  <a:pt x="145" y="80"/>
                </a:cubicBezTo>
                <a:close/>
                <a:moveTo>
                  <a:pt x="157" y="93"/>
                </a:moveTo>
                <a:cubicBezTo>
                  <a:pt x="133" y="93"/>
                  <a:pt x="133" y="93"/>
                  <a:pt x="133" y="93"/>
                </a:cubicBezTo>
                <a:cubicBezTo>
                  <a:pt x="132" y="93"/>
                  <a:pt x="130" y="95"/>
                  <a:pt x="130" y="97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2"/>
                  <a:pt x="132" y="123"/>
                  <a:pt x="133" y="123"/>
                </a:cubicBezTo>
                <a:cubicBezTo>
                  <a:pt x="157" y="123"/>
                  <a:pt x="157" y="123"/>
                  <a:pt x="157" y="123"/>
                </a:cubicBezTo>
                <a:cubicBezTo>
                  <a:pt x="159" y="123"/>
                  <a:pt x="160" y="122"/>
                  <a:pt x="160" y="120"/>
                </a:cubicBezTo>
                <a:cubicBezTo>
                  <a:pt x="160" y="97"/>
                  <a:pt x="160" y="97"/>
                  <a:pt x="160" y="97"/>
                </a:cubicBezTo>
                <a:cubicBezTo>
                  <a:pt x="160" y="95"/>
                  <a:pt x="159" y="93"/>
                  <a:pt x="157" y="93"/>
                </a:cubicBezTo>
                <a:close/>
                <a:moveTo>
                  <a:pt x="154" y="117"/>
                </a:moveTo>
                <a:cubicBezTo>
                  <a:pt x="137" y="117"/>
                  <a:pt x="137" y="117"/>
                  <a:pt x="137" y="117"/>
                </a:cubicBezTo>
                <a:cubicBezTo>
                  <a:pt x="137" y="100"/>
                  <a:pt x="137" y="100"/>
                  <a:pt x="137" y="100"/>
                </a:cubicBezTo>
                <a:cubicBezTo>
                  <a:pt x="154" y="100"/>
                  <a:pt x="154" y="100"/>
                  <a:pt x="154" y="100"/>
                </a:cubicBezTo>
                <a:lnTo>
                  <a:pt x="154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92">
            <a:extLst>
              <a:ext uri="{FF2B5EF4-FFF2-40B4-BE49-F238E27FC236}">
                <a16:creationId xmlns:a16="http://schemas.microsoft.com/office/drawing/2014/main" id="{50B6289A-F300-48E1-AFDD-ECFFDF3EBCAD}"/>
              </a:ext>
            </a:extLst>
          </p:cNvPr>
          <p:cNvSpPr>
            <a:spLocks noEditPoints="1"/>
          </p:cNvSpPr>
          <p:nvPr/>
        </p:nvSpPr>
        <p:spPr bwMode="auto">
          <a:xfrm>
            <a:off x="6756297" y="4324412"/>
            <a:ext cx="402458" cy="408344"/>
          </a:xfrm>
          <a:custGeom>
            <a:avLst/>
            <a:gdLst>
              <a:gd name="T0" fmla="*/ 159 w 159"/>
              <a:gd name="T1" fmla="*/ 52 h 160"/>
              <a:gd name="T2" fmla="*/ 159 w 159"/>
              <a:gd name="T3" fmla="*/ 52 h 160"/>
              <a:gd name="T4" fmla="*/ 129 w 159"/>
              <a:gd name="T5" fmla="*/ 0 h 160"/>
              <a:gd name="T6" fmla="*/ 28 w 159"/>
              <a:gd name="T7" fmla="*/ 2 h 160"/>
              <a:gd name="T8" fmla="*/ 0 w 159"/>
              <a:gd name="T9" fmla="*/ 54 h 160"/>
              <a:gd name="T10" fmla="*/ 3 w 159"/>
              <a:gd name="T11" fmla="*/ 160 h 160"/>
              <a:gd name="T12" fmla="*/ 159 w 159"/>
              <a:gd name="T13" fmla="*/ 157 h 160"/>
              <a:gd name="T14" fmla="*/ 159 w 159"/>
              <a:gd name="T15" fmla="*/ 52 h 160"/>
              <a:gd name="T16" fmla="*/ 127 w 159"/>
              <a:gd name="T17" fmla="*/ 6 h 160"/>
              <a:gd name="T18" fmla="*/ 9 w 159"/>
              <a:gd name="T19" fmla="*/ 51 h 160"/>
              <a:gd name="T20" fmla="*/ 153 w 159"/>
              <a:gd name="T21" fmla="*/ 154 h 160"/>
              <a:gd name="T22" fmla="*/ 6 w 159"/>
              <a:gd name="T23" fmla="*/ 57 h 160"/>
              <a:gd name="T24" fmla="*/ 153 w 159"/>
              <a:gd name="T25" fmla="*/ 154 h 160"/>
              <a:gd name="T26" fmla="*/ 14 w 159"/>
              <a:gd name="T27" fmla="*/ 107 h 160"/>
              <a:gd name="T28" fmla="*/ 17 w 159"/>
              <a:gd name="T29" fmla="*/ 111 h 160"/>
              <a:gd name="T30" fmla="*/ 20 w 159"/>
              <a:gd name="T31" fmla="*/ 107 h 160"/>
              <a:gd name="T32" fmla="*/ 17 w 159"/>
              <a:gd name="T33" fmla="*/ 116 h 160"/>
              <a:gd name="T34" fmla="*/ 14 w 159"/>
              <a:gd name="T35" fmla="*/ 144 h 160"/>
              <a:gd name="T36" fmla="*/ 20 w 159"/>
              <a:gd name="T37" fmla="*/ 144 h 160"/>
              <a:gd name="T38" fmla="*/ 17 w 159"/>
              <a:gd name="T39" fmla="*/ 116 h 160"/>
              <a:gd name="T40" fmla="*/ 100 w 159"/>
              <a:gd name="T41" fmla="*/ 80 h 160"/>
              <a:gd name="T42" fmla="*/ 54 w 159"/>
              <a:gd name="T43" fmla="*/ 130 h 160"/>
              <a:gd name="T44" fmla="*/ 59 w 159"/>
              <a:gd name="T45" fmla="*/ 130 h 160"/>
              <a:gd name="T46" fmla="*/ 105 w 159"/>
              <a:gd name="T47" fmla="*/ 80 h 160"/>
              <a:gd name="T48" fmla="*/ 52 w 159"/>
              <a:gd name="T49" fmla="*/ 89 h 160"/>
              <a:gd name="T50" fmla="*/ 74 w 159"/>
              <a:gd name="T51" fmla="*/ 89 h 160"/>
              <a:gd name="T52" fmla="*/ 63 w 159"/>
              <a:gd name="T53" fmla="*/ 94 h 160"/>
              <a:gd name="T54" fmla="*/ 63 w 159"/>
              <a:gd name="T55" fmla="*/ 84 h 160"/>
              <a:gd name="T56" fmla="*/ 63 w 159"/>
              <a:gd name="T57" fmla="*/ 94 h 160"/>
              <a:gd name="T58" fmla="*/ 85 w 159"/>
              <a:gd name="T59" fmla="*/ 121 h 160"/>
              <a:gd name="T60" fmla="*/ 107 w 159"/>
              <a:gd name="T61" fmla="*/ 121 h 160"/>
              <a:gd name="T62" fmla="*/ 96 w 159"/>
              <a:gd name="T63" fmla="*/ 126 h 160"/>
              <a:gd name="T64" fmla="*/ 96 w 159"/>
              <a:gd name="T65" fmla="*/ 116 h 160"/>
              <a:gd name="T66" fmla="*/ 96 w 159"/>
              <a:gd name="T67" fmla="*/ 12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9" h="160">
                <a:moveTo>
                  <a:pt x="159" y="52"/>
                </a:moveTo>
                <a:cubicBezTo>
                  <a:pt x="159" y="52"/>
                  <a:pt x="159" y="52"/>
                  <a:pt x="159" y="52"/>
                </a:cubicBezTo>
                <a:cubicBezTo>
                  <a:pt x="159" y="52"/>
                  <a:pt x="159" y="52"/>
                  <a:pt x="159" y="52"/>
                </a:cubicBezTo>
                <a:cubicBezTo>
                  <a:pt x="159" y="52"/>
                  <a:pt x="159" y="52"/>
                  <a:pt x="159" y="52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0" y="0"/>
                  <a:pt x="12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0" y="0"/>
                  <a:pt x="28" y="1"/>
                  <a:pt x="28" y="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3"/>
                  <a:pt x="0" y="53"/>
                  <a:pt x="0" y="5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59" y="159"/>
                  <a:pt x="159" y="157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59" y="53"/>
                  <a:pt x="159" y="53"/>
                  <a:pt x="159" y="52"/>
                </a:cubicBezTo>
                <a:close/>
                <a:moveTo>
                  <a:pt x="33" y="6"/>
                </a:moveTo>
                <a:cubicBezTo>
                  <a:pt x="127" y="6"/>
                  <a:pt x="127" y="6"/>
                  <a:pt x="127" y="6"/>
                </a:cubicBezTo>
                <a:cubicBezTo>
                  <a:pt x="151" y="51"/>
                  <a:pt x="151" y="51"/>
                  <a:pt x="151" y="51"/>
                </a:cubicBezTo>
                <a:cubicBezTo>
                  <a:pt x="9" y="51"/>
                  <a:pt x="9" y="51"/>
                  <a:pt x="9" y="51"/>
                </a:cubicBezTo>
                <a:lnTo>
                  <a:pt x="33" y="6"/>
                </a:lnTo>
                <a:close/>
                <a:moveTo>
                  <a:pt x="153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57"/>
                  <a:pt x="6" y="57"/>
                  <a:pt x="6" y="57"/>
                </a:cubicBezTo>
                <a:cubicBezTo>
                  <a:pt x="153" y="57"/>
                  <a:pt x="153" y="57"/>
                  <a:pt x="153" y="57"/>
                </a:cubicBezTo>
                <a:lnTo>
                  <a:pt x="153" y="154"/>
                </a:lnTo>
                <a:close/>
                <a:moveTo>
                  <a:pt x="17" y="104"/>
                </a:moveTo>
                <a:cubicBezTo>
                  <a:pt x="15" y="104"/>
                  <a:pt x="14" y="105"/>
                  <a:pt x="14" y="107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4" y="110"/>
                  <a:pt x="15" y="111"/>
                  <a:pt x="17" y="111"/>
                </a:cubicBezTo>
                <a:cubicBezTo>
                  <a:pt x="19" y="111"/>
                  <a:pt x="20" y="110"/>
                  <a:pt x="20" y="108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5"/>
                  <a:pt x="19" y="104"/>
                  <a:pt x="17" y="104"/>
                </a:cubicBezTo>
                <a:close/>
                <a:moveTo>
                  <a:pt x="17" y="116"/>
                </a:moveTo>
                <a:cubicBezTo>
                  <a:pt x="15" y="116"/>
                  <a:pt x="14" y="117"/>
                  <a:pt x="14" y="119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4" y="146"/>
                  <a:pt x="15" y="147"/>
                  <a:pt x="17" y="147"/>
                </a:cubicBezTo>
                <a:cubicBezTo>
                  <a:pt x="19" y="147"/>
                  <a:pt x="20" y="146"/>
                  <a:pt x="20" y="144"/>
                </a:cubicBezTo>
                <a:cubicBezTo>
                  <a:pt x="20" y="119"/>
                  <a:pt x="20" y="119"/>
                  <a:pt x="20" y="119"/>
                </a:cubicBezTo>
                <a:cubicBezTo>
                  <a:pt x="20" y="117"/>
                  <a:pt x="19" y="116"/>
                  <a:pt x="17" y="116"/>
                </a:cubicBezTo>
                <a:close/>
                <a:moveTo>
                  <a:pt x="105" y="80"/>
                </a:moveTo>
                <a:cubicBezTo>
                  <a:pt x="103" y="79"/>
                  <a:pt x="101" y="79"/>
                  <a:pt x="100" y="80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3" y="127"/>
                  <a:pt x="53" y="129"/>
                  <a:pt x="54" y="130"/>
                </a:cubicBezTo>
                <a:cubicBezTo>
                  <a:pt x="55" y="131"/>
                  <a:pt x="56" y="131"/>
                  <a:pt x="57" y="131"/>
                </a:cubicBezTo>
                <a:cubicBezTo>
                  <a:pt x="58" y="131"/>
                  <a:pt x="58" y="131"/>
                  <a:pt x="59" y="13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6" y="83"/>
                  <a:pt x="106" y="81"/>
                  <a:pt x="105" y="80"/>
                </a:cubicBezTo>
                <a:close/>
                <a:moveTo>
                  <a:pt x="63" y="78"/>
                </a:moveTo>
                <a:cubicBezTo>
                  <a:pt x="57" y="78"/>
                  <a:pt x="52" y="83"/>
                  <a:pt x="52" y="89"/>
                </a:cubicBezTo>
                <a:cubicBezTo>
                  <a:pt x="52" y="95"/>
                  <a:pt x="57" y="100"/>
                  <a:pt x="63" y="100"/>
                </a:cubicBezTo>
                <a:cubicBezTo>
                  <a:pt x="69" y="100"/>
                  <a:pt x="74" y="95"/>
                  <a:pt x="74" y="89"/>
                </a:cubicBezTo>
                <a:cubicBezTo>
                  <a:pt x="74" y="83"/>
                  <a:pt x="69" y="78"/>
                  <a:pt x="63" y="78"/>
                </a:cubicBezTo>
                <a:close/>
                <a:moveTo>
                  <a:pt x="63" y="94"/>
                </a:moveTo>
                <a:cubicBezTo>
                  <a:pt x="61" y="94"/>
                  <a:pt x="59" y="91"/>
                  <a:pt x="59" y="89"/>
                </a:cubicBezTo>
                <a:cubicBezTo>
                  <a:pt x="59" y="86"/>
                  <a:pt x="61" y="84"/>
                  <a:pt x="63" y="84"/>
                </a:cubicBezTo>
                <a:cubicBezTo>
                  <a:pt x="66" y="84"/>
                  <a:pt x="68" y="86"/>
                  <a:pt x="68" y="89"/>
                </a:cubicBezTo>
                <a:cubicBezTo>
                  <a:pt x="68" y="91"/>
                  <a:pt x="66" y="94"/>
                  <a:pt x="63" y="94"/>
                </a:cubicBezTo>
                <a:close/>
                <a:moveTo>
                  <a:pt x="96" y="110"/>
                </a:moveTo>
                <a:cubicBezTo>
                  <a:pt x="90" y="110"/>
                  <a:pt x="85" y="115"/>
                  <a:pt x="85" y="121"/>
                </a:cubicBezTo>
                <a:cubicBezTo>
                  <a:pt x="85" y="127"/>
                  <a:pt x="90" y="132"/>
                  <a:pt x="96" y="132"/>
                </a:cubicBezTo>
                <a:cubicBezTo>
                  <a:pt x="102" y="132"/>
                  <a:pt x="107" y="127"/>
                  <a:pt x="107" y="121"/>
                </a:cubicBezTo>
                <a:cubicBezTo>
                  <a:pt x="107" y="115"/>
                  <a:pt x="102" y="110"/>
                  <a:pt x="96" y="110"/>
                </a:cubicBezTo>
                <a:close/>
                <a:moveTo>
                  <a:pt x="96" y="126"/>
                </a:moveTo>
                <a:cubicBezTo>
                  <a:pt x="93" y="126"/>
                  <a:pt x="91" y="124"/>
                  <a:pt x="91" y="121"/>
                </a:cubicBezTo>
                <a:cubicBezTo>
                  <a:pt x="91" y="119"/>
                  <a:pt x="93" y="116"/>
                  <a:pt x="96" y="116"/>
                </a:cubicBezTo>
                <a:cubicBezTo>
                  <a:pt x="98" y="116"/>
                  <a:pt x="100" y="119"/>
                  <a:pt x="100" y="121"/>
                </a:cubicBezTo>
                <a:cubicBezTo>
                  <a:pt x="100" y="124"/>
                  <a:pt x="98" y="126"/>
                  <a:pt x="96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93">
            <a:extLst>
              <a:ext uri="{FF2B5EF4-FFF2-40B4-BE49-F238E27FC236}">
                <a16:creationId xmlns:a16="http://schemas.microsoft.com/office/drawing/2014/main" id="{23E7D338-DEA7-46BC-8916-76F66DB6925D}"/>
              </a:ext>
            </a:extLst>
          </p:cNvPr>
          <p:cNvSpPr>
            <a:spLocks noEditPoints="1"/>
          </p:cNvSpPr>
          <p:nvPr/>
        </p:nvSpPr>
        <p:spPr bwMode="auto">
          <a:xfrm>
            <a:off x="6795763" y="5323401"/>
            <a:ext cx="285960" cy="408344"/>
          </a:xfrm>
          <a:custGeom>
            <a:avLst/>
            <a:gdLst>
              <a:gd name="T0" fmla="*/ 81 w 113"/>
              <a:gd name="T1" fmla="*/ 1 h 160"/>
              <a:gd name="T2" fmla="*/ 3 w 113"/>
              <a:gd name="T3" fmla="*/ 0 h 160"/>
              <a:gd name="T4" fmla="*/ 0 w 113"/>
              <a:gd name="T5" fmla="*/ 157 h 160"/>
              <a:gd name="T6" fmla="*/ 110 w 113"/>
              <a:gd name="T7" fmla="*/ 160 h 160"/>
              <a:gd name="T8" fmla="*/ 113 w 113"/>
              <a:gd name="T9" fmla="*/ 34 h 160"/>
              <a:gd name="T10" fmla="*/ 82 w 113"/>
              <a:gd name="T11" fmla="*/ 11 h 160"/>
              <a:gd name="T12" fmla="*/ 82 w 113"/>
              <a:gd name="T13" fmla="*/ 31 h 160"/>
              <a:gd name="T14" fmla="*/ 106 w 113"/>
              <a:gd name="T15" fmla="*/ 154 h 160"/>
              <a:gd name="T16" fmla="*/ 6 w 113"/>
              <a:gd name="T17" fmla="*/ 6 h 160"/>
              <a:gd name="T18" fmla="*/ 76 w 113"/>
              <a:gd name="T19" fmla="*/ 34 h 160"/>
              <a:gd name="T20" fmla="*/ 106 w 113"/>
              <a:gd name="T21" fmla="*/ 37 h 160"/>
              <a:gd name="T22" fmla="*/ 96 w 113"/>
              <a:gd name="T23" fmla="*/ 77 h 160"/>
              <a:gd name="T24" fmla="*/ 96 w 113"/>
              <a:gd name="T25" fmla="*/ 77 h 160"/>
              <a:gd name="T26" fmla="*/ 84 w 113"/>
              <a:gd name="T27" fmla="*/ 53 h 160"/>
              <a:gd name="T28" fmla="*/ 33 w 113"/>
              <a:gd name="T29" fmla="*/ 51 h 160"/>
              <a:gd name="T30" fmla="*/ 17 w 113"/>
              <a:gd name="T31" fmla="*/ 77 h 160"/>
              <a:gd name="T32" fmla="*/ 17 w 113"/>
              <a:gd name="T33" fmla="*/ 136 h 160"/>
              <a:gd name="T34" fmla="*/ 93 w 113"/>
              <a:gd name="T35" fmla="*/ 139 h 160"/>
              <a:gd name="T36" fmla="*/ 97 w 113"/>
              <a:gd name="T37" fmla="*/ 78 h 160"/>
              <a:gd name="T38" fmla="*/ 35 w 113"/>
              <a:gd name="T39" fmla="*/ 57 h 160"/>
              <a:gd name="T40" fmla="*/ 88 w 113"/>
              <a:gd name="T41" fmla="*/ 75 h 160"/>
              <a:gd name="T42" fmla="*/ 35 w 113"/>
              <a:gd name="T43" fmla="*/ 57 h 160"/>
              <a:gd name="T44" fmla="*/ 50 w 113"/>
              <a:gd name="T45" fmla="*/ 132 h 160"/>
              <a:gd name="T46" fmla="*/ 64 w 113"/>
              <a:gd name="T47" fmla="*/ 109 h 160"/>
              <a:gd name="T48" fmla="*/ 90 w 113"/>
              <a:gd name="T49" fmla="*/ 132 h 160"/>
              <a:gd name="T50" fmla="*/ 70 w 113"/>
              <a:gd name="T51" fmla="*/ 132 h 160"/>
              <a:gd name="T52" fmla="*/ 67 w 113"/>
              <a:gd name="T53" fmla="*/ 103 h 160"/>
              <a:gd name="T54" fmla="*/ 44 w 113"/>
              <a:gd name="T55" fmla="*/ 106 h 160"/>
              <a:gd name="T56" fmla="*/ 23 w 113"/>
              <a:gd name="T57" fmla="*/ 132 h 160"/>
              <a:gd name="T58" fmla="*/ 90 w 113"/>
              <a:gd name="T59" fmla="*/ 82 h 160"/>
              <a:gd name="T60" fmla="*/ 61 w 113"/>
              <a:gd name="T61" fmla="*/ 12 h 160"/>
              <a:gd name="T62" fmla="*/ 29 w 113"/>
              <a:gd name="T63" fmla="*/ 15 h 160"/>
              <a:gd name="T64" fmla="*/ 61 w 113"/>
              <a:gd name="T65" fmla="*/ 18 h 160"/>
              <a:gd name="T66" fmla="*/ 61 w 113"/>
              <a:gd name="T67" fmla="*/ 12 h 160"/>
              <a:gd name="T68" fmla="*/ 15 w 113"/>
              <a:gd name="T69" fmla="*/ 12 h 160"/>
              <a:gd name="T70" fmla="*/ 15 w 113"/>
              <a:gd name="T71" fmla="*/ 18 h 160"/>
              <a:gd name="T72" fmla="*/ 22 w 113"/>
              <a:gd name="T73" fmla="*/ 1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3" h="160">
                <a:moveTo>
                  <a:pt x="112" y="32"/>
                </a:moveTo>
                <a:cubicBezTo>
                  <a:pt x="81" y="1"/>
                  <a:pt x="81" y="1"/>
                  <a:pt x="81" y="1"/>
                </a:cubicBezTo>
                <a:cubicBezTo>
                  <a:pt x="80" y="0"/>
                  <a:pt x="80" y="0"/>
                  <a:pt x="7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10" y="160"/>
                  <a:pt x="110" y="160"/>
                  <a:pt x="110" y="160"/>
                </a:cubicBezTo>
                <a:cubicBezTo>
                  <a:pt x="111" y="160"/>
                  <a:pt x="113" y="159"/>
                  <a:pt x="113" y="157"/>
                </a:cubicBezTo>
                <a:cubicBezTo>
                  <a:pt x="113" y="34"/>
                  <a:pt x="113" y="34"/>
                  <a:pt x="113" y="34"/>
                </a:cubicBezTo>
                <a:cubicBezTo>
                  <a:pt x="113" y="33"/>
                  <a:pt x="112" y="32"/>
                  <a:pt x="112" y="32"/>
                </a:cubicBezTo>
                <a:close/>
                <a:moveTo>
                  <a:pt x="82" y="11"/>
                </a:moveTo>
                <a:cubicBezTo>
                  <a:pt x="102" y="31"/>
                  <a:pt x="102" y="31"/>
                  <a:pt x="102" y="31"/>
                </a:cubicBezTo>
                <a:cubicBezTo>
                  <a:pt x="82" y="31"/>
                  <a:pt x="82" y="31"/>
                  <a:pt x="82" y="31"/>
                </a:cubicBezTo>
                <a:lnTo>
                  <a:pt x="82" y="11"/>
                </a:lnTo>
                <a:close/>
                <a:moveTo>
                  <a:pt x="106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6"/>
                  <a:pt x="6" y="6"/>
                  <a:pt x="6" y="6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34"/>
                  <a:pt x="76" y="34"/>
                  <a:pt x="76" y="34"/>
                </a:cubicBezTo>
                <a:cubicBezTo>
                  <a:pt x="76" y="36"/>
                  <a:pt x="77" y="37"/>
                  <a:pt x="79" y="37"/>
                </a:cubicBezTo>
                <a:cubicBezTo>
                  <a:pt x="106" y="37"/>
                  <a:pt x="106" y="37"/>
                  <a:pt x="106" y="37"/>
                </a:cubicBezTo>
                <a:lnTo>
                  <a:pt x="106" y="154"/>
                </a:lnTo>
                <a:close/>
                <a:moveTo>
                  <a:pt x="96" y="77"/>
                </a:moveTo>
                <a:cubicBezTo>
                  <a:pt x="96" y="77"/>
                  <a:pt x="96" y="77"/>
                  <a:pt x="96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84" y="53"/>
                  <a:pt x="84" y="53"/>
                  <a:pt x="84" y="53"/>
                </a:cubicBezTo>
                <a:cubicBezTo>
                  <a:pt x="83" y="52"/>
                  <a:pt x="82" y="51"/>
                  <a:pt x="81" y="51"/>
                </a:cubicBezTo>
                <a:cubicBezTo>
                  <a:pt x="33" y="51"/>
                  <a:pt x="33" y="51"/>
                  <a:pt x="33" y="51"/>
                </a:cubicBezTo>
                <a:cubicBezTo>
                  <a:pt x="32" y="51"/>
                  <a:pt x="31" y="52"/>
                  <a:pt x="30" y="53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77"/>
                  <a:pt x="17" y="78"/>
                  <a:pt x="17" y="78"/>
                </a:cubicBezTo>
                <a:cubicBezTo>
                  <a:pt x="17" y="136"/>
                  <a:pt x="17" y="136"/>
                  <a:pt x="17" y="136"/>
                </a:cubicBezTo>
                <a:cubicBezTo>
                  <a:pt x="17" y="137"/>
                  <a:pt x="18" y="139"/>
                  <a:pt x="20" y="139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5" y="139"/>
                  <a:pt x="97" y="137"/>
                  <a:pt x="97" y="136"/>
                </a:cubicBezTo>
                <a:cubicBezTo>
                  <a:pt x="97" y="78"/>
                  <a:pt x="97" y="78"/>
                  <a:pt x="97" y="78"/>
                </a:cubicBezTo>
                <a:cubicBezTo>
                  <a:pt x="97" y="78"/>
                  <a:pt x="97" y="77"/>
                  <a:pt x="96" y="77"/>
                </a:cubicBezTo>
                <a:close/>
                <a:moveTo>
                  <a:pt x="35" y="57"/>
                </a:moveTo>
                <a:cubicBezTo>
                  <a:pt x="79" y="57"/>
                  <a:pt x="79" y="57"/>
                  <a:pt x="79" y="57"/>
                </a:cubicBezTo>
                <a:cubicBezTo>
                  <a:pt x="88" y="75"/>
                  <a:pt x="88" y="75"/>
                  <a:pt x="88" y="75"/>
                </a:cubicBezTo>
                <a:cubicBezTo>
                  <a:pt x="25" y="75"/>
                  <a:pt x="25" y="75"/>
                  <a:pt x="25" y="75"/>
                </a:cubicBezTo>
                <a:lnTo>
                  <a:pt x="35" y="57"/>
                </a:lnTo>
                <a:close/>
                <a:moveTo>
                  <a:pt x="64" y="132"/>
                </a:moveTo>
                <a:cubicBezTo>
                  <a:pt x="50" y="132"/>
                  <a:pt x="50" y="132"/>
                  <a:pt x="50" y="132"/>
                </a:cubicBezTo>
                <a:cubicBezTo>
                  <a:pt x="50" y="109"/>
                  <a:pt x="50" y="109"/>
                  <a:pt x="50" y="109"/>
                </a:cubicBezTo>
                <a:cubicBezTo>
                  <a:pt x="64" y="109"/>
                  <a:pt x="64" y="109"/>
                  <a:pt x="64" y="109"/>
                </a:cubicBezTo>
                <a:lnTo>
                  <a:pt x="64" y="132"/>
                </a:lnTo>
                <a:close/>
                <a:moveTo>
                  <a:pt x="90" y="132"/>
                </a:moveTo>
                <a:cubicBezTo>
                  <a:pt x="90" y="132"/>
                  <a:pt x="90" y="132"/>
                  <a:pt x="90" y="132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0" y="104"/>
                  <a:pt x="69" y="103"/>
                  <a:pt x="67" y="103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5" y="103"/>
                  <a:pt x="44" y="104"/>
                  <a:pt x="44" y="10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3" y="82"/>
                  <a:pt x="23" y="82"/>
                  <a:pt x="23" y="82"/>
                </a:cubicBezTo>
                <a:cubicBezTo>
                  <a:pt x="90" y="82"/>
                  <a:pt x="90" y="82"/>
                  <a:pt x="90" y="82"/>
                </a:cubicBezTo>
                <a:cubicBezTo>
                  <a:pt x="90" y="132"/>
                  <a:pt x="90" y="132"/>
                  <a:pt x="90" y="132"/>
                </a:cubicBezTo>
                <a:close/>
                <a:moveTo>
                  <a:pt x="61" y="12"/>
                </a:moveTo>
                <a:cubicBezTo>
                  <a:pt x="32" y="12"/>
                  <a:pt x="32" y="12"/>
                  <a:pt x="32" y="12"/>
                </a:cubicBezTo>
                <a:cubicBezTo>
                  <a:pt x="30" y="12"/>
                  <a:pt x="29" y="13"/>
                  <a:pt x="29" y="15"/>
                </a:cubicBezTo>
                <a:cubicBezTo>
                  <a:pt x="29" y="17"/>
                  <a:pt x="30" y="18"/>
                  <a:pt x="32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3" y="18"/>
                  <a:pt x="64" y="17"/>
                  <a:pt x="64" y="15"/>
                </a:cubicBezTo>
                <a:cubicBezTo>
                  <a:pt x="64" y="13"/>
                  <a:pt x="63" y="12"/>
                  <a:pt x="61" y="12"/>
                </a:cubicBezTo>
                <a:close/>
                <a:moveTo>
                  <a:pt x="19" y="12"/>
                </a:moveTo>
                <a:cubicBezTo>
                  <a:pt x="15" y="12"/>
                  <a:pt x="15" y="12"/>
                  <a:pt x="15" y="12"/>
                </a:cubicBezTo>
                <a:cubicBezTo>
                  <a:pt x="14" y="12"/>
                  <a:pt x="12" y="13"/>
                  <a:pt x="12" y="15"/>
                </a:cubicBezTo>
                <a:cubicBezTo>
                  <a:pt x="12" y="17"/>
                  <a:pt x="14" y="18"/>
                  <a:pt x="15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2" y="17"/>
                  <a:pt x="22" y="15"/>
                </a:cubicBezTo>
                <a:cubicBezTo>
                  <a:pt x="22" y="13"/>
                  <a:pt x="20" y="12"/>
                  <a:pt x="1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107">
            <a:extLst>
              <a:ext uri="{FF2B5EF4-FFF2-40B4-BE49-F238E27FC236}">
                <a16:creationId xmlns:a16="http://schemas.microsoft.com/office/drawing/2014/main" id="{557608BD-9E9A-4841-9AD4-619F6C7CA68A}"/>
              </a:ext>
            </a:extLst>
          </p:cNvPr>
          <p:cNvSpPr>
            <a:spLocks noEditPoints="1"/>
          </p:cNvSpPr>
          <p:nvPr/>
        </p:nvSpPr>
        <p:spPr bwMode="auto">
          <a:xfrm>
            <a:off x="7769412" y="1326369"/>
            <a:ext cx="369508" cy="407166"/>
          </a:xfrm>
          <a:custGeom>
            <a:avLst/>
            <a:gdLst>
              <a:gd name="T0" fmla="*/ 90 w 146"/>
              <a:gd name="T1" fmla="*/ 3 h 160"/>
              <a:gd name="T2" fmla="*/ 56 w 146"/>
              <a:gd name="T3" fmla="*/ 3 h 160"/>
              <a:gd name="T4" fmla="*/ 0 w 146"/>
              <a:gd name="T5" fmla="*/ 25 h 160"/>
              <a:gd name="T6" fmla="*/ 56 w 146"/>
              <a:gd name="T7" fmla="*/ 110 h 160"/>
              <a:gd name="T8" fmla="*/ 87 w 146"/>
              <a:gd name="T9" fmla="*/ 160 h 160"/>
              <a:gd name="T10" fmla="*/ 133 w 146"/>
              <a:gd name="T11" fmla="*/ 110 h 160"/>
              <a:gd name="T12" fmla="*/ 133 w 146"/>
              <a:gd name="T13" fmla="*/ 12 h 160"/>
              <a:gd name="T14" fmla="*/ 83 w 146"/>
              <a:gd name="T15" fmla="*/ 12 h 160"/>
              <a:gd name="T16" fmla="*/ 83 w 146"/>
              <a:gd name="T17" fmla="*/ 154 h 160"/>
              <a:gd name="T18" fmla="*/ 83 w 146"/>
              <a:gd name="T19" fmla="*/ 110 h 160"/>
              <a:gd name="T20" fmla="*/ 133 w 146"/>
              <a:gd name="T21" fmla="*/ 103 h 160"/>
              <a:gd name="T22" fmla="*/ 6 w 146"/>
              <a:gd name="T23" fmla="*/ 25 h 160"/>
              <a:gd name="T24" fmla="*/ 140 w 146"/>
              <a:gd name="T25" fmla="*/ 25 h 160"/>
              <a:gd name="T26" fmla="*/ 75 w 146"/>
              <a:gd name="T27" fmla="*/ 120 h 160"/>
              <a:gd name="T28" fmla="*/ 81 w 146"/>
              <a:gd name="T29" fmla="*/ 122 h 160"/>
              <a:gd name="T30" fmla="*/ 78 w 146"/>
              <a:gd name="T31" fmla="*/ 128 h 160"/>
              <a:gd name="T32" fmla="*/ 78 w 146"/>
              <a:gd name="T33" fmla="*/ 151 h 160"/>
              <a:gd name="T34" fmla="*/ 78 w 146"/>
              <a:gd name="T35" fmla="*/ 128 h 160"/>
              <a:gd name="T36" fmla="*/ 46 w 146"/>
              <a:gd name="T37" fmla="*/ 35 h 160"/>
              <a:gd name="T38" fmla="*/ 48 w 146"/>
              <a:gd name="T39" fmla="*/ 57 h 160"/>
              <a:gd name="T40" fmla="*/ 56 w 146"/>
              <a:gd name="T41" fmla="*/ 47 h 160"/>
              <a:gd name="T42" fmla="*/ 51 w 146"/>
              <a:gd name="T43" fmla="*/ 43 h 160"/>
              <a:gd name="T44" fmla="*/ 61 w 146"/>
              <a:gd name="T45" fmla="*/ 36 h 160"/>
              <a:gd name="T46" fmla="*/ 65 w 146"/>
              <a:gd name="T47" fmla="*/ 41 h 160"/>
              <a:gd name="T48" fmla="*/ 80 w 146"/>
              <a:gd name="T49" fmla="*/ 50 h 160"/>
              <a:gd name="T50" fmla="*/ 75 w 146"/>
              <a:gd name="T51" fmla="*/ 50 h 160"/>
              <a:gd name="T52" fmla="*/ 70 w 146"/>
              <a:gd name="T53" fmla="*/ 41 h 160"/>
              <a:gd name="T54" fmla="*/ 75 w 146"/>
              <a:gd name="T55" fmla="*/ 50 h 160"/>
              <a:gd name="T56" fmla="*/ 102 w 146"/>
              <a:gd name="T57" fmla="*/ 40 h 160"/>
              <a:gd name="T58" fmla="*/ 86 w 146"/>
              <a:gd name="T59" fmla="*/ 35 h 160"/>
              <a:gd name="T60" fmla="*/ 91 w 146"/>
              <a:gd name="T61" fmla="*/ 56 h 160"/>
              <a:gd name="T62" fmla="*/ 98 w 146"/>
              <a:gd name="T63" fmla="*/ 56 h 160"/>
              <a:gd name="T64" fmla="*/ 102 w 146"/>
              <a:gd name="T65" fmla="*/ 54 h 160"/>
              <a:gd name="T66" fmla="*/ 91 w 146"/>
              <a:gd name="T67" fmla="*/ 38 h 160"/>
              <a:gd name="T68" fmla="*/ 97 w 146"/>
              <a:gd name="T69" fmla="*/ 41 h 160"/>
              <a:gd name="T70" fmla="*/ 47 w 146"/>
              <a:gd name="T71" fmla="*/ 79 h 160"/>
              <a:gd name="T72" fmla="*/ 36 w 146"/>
              <a:gd name="T73" fmla="*/ 66 h 160"/>
              <a:gd name="T74" fmla="*/ 37 w 146"/>
              <a:gd name="T75" fmla="*/ 89 h 160"/>
              <a:gd name="T76" fmla="*/ 42 w 146"/>
              <a:gd name="T77" fmla="*/ 80 h 160"/>
              <a:gd name="T78" fmla="*/ 51 w 146"/>
              <a:gd name="T79" fmla="*/ 87 h 160"/>
              <a:gd name="T80" fmla="*/ 40 w 146"/>
              <a:gd name="T81" fmla="*/ 76 h 160"/>
              <a:gd name="T82" fmla="*/ 43 w 146"/>
              <a:gd name="T83" fmla="*/ 70 h 160"/>
              <a:gd name="T84" fmla="*/ 70 w 146"/>
              <a:gd name="T85" fmla="*/ 85 h 160"/>
              <a:gd name="T86" fmla="*/ 66 w 146"/>
              <a:gd name="T87" fmla="*/ 79 h 160"/>
              <a:gd name="T88" fmla="*/ 61 w 146"/>
              <a:gd name="T89" fmla="*/ 75 h 160"/>
              <a:gd name="T90" fmla="*/ 70 w 146"/>
              <a:gd name="T91" fmla="*/ 70 h 160"/>
              <a:gd name="T92" fmla="*/ 58 w 146"/>
              <a:gd name="T93" fmla="*/ 66 h 160"/>
              <a:gd name="T94" fmla="*/ 58 w 146"/>
              <a:gd name="T95" fmla="*/ 89 h 160"/>
              <a:gd name="T96" fmla="*/ 70 w 146"/>
              <a:gd name="T97" fmla="*/ 85 h 160"/>
              <a:gd name="T98" fmla="*/ 88 w 146"/>
              <a:gd name="T99" fmla="*/ 78 h 160"/>
              <a:gd name="T100" fmla="*/ 76 w 146"/>
              <a:gd name="T101" fmla="*/ 67 h 160"/>
              <a:gd name="T102" fmla="*/ 81 w 146"/>
              <a:gd name="T103" fmla="*/ 88 h 160"/>
              <a:gd name="T104" fmla="*/ 90 w 146"/>
              <a:gd name="T105" fmla="*/ 89 h 160"/>
              <a:gd name="T106" fmla="*/ 90 w 146"/>
              <a:gd name="T107" fmla="*/ 66 h 160"/>
              <a:gd name="T108" fmla="*/ 97 w 146"/>
              <a:gd name="T109" fmla="*/ 68 h 160"/>
              <a:gd name="T110" fmla="*/ 103 w 146"/>
              <a:gd name="T111" fmla="*/ 88 h 160"/>
              <a:gd name="T112" fmla="*/ 108 w 146"/>
              <a:gd name="T113" fmla="*/ 70 h 160"/>
              <a:gd name="T114" fmla="*/ 113 w 146"/>
              <a:gd name="T115" fmla="*/ 6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6" h="160">
                <a:moveTo>
                  <a:pt x="133" y="12"/>
                </a:moveTo>
                <a:cubicBezTo>
                  <a:pt x="90" y="12"/>
                  <a:pt x="90" y="12"/>
                  <a:pt x="90" y="12"/>
                </a:cubicBezTo>
                <a:cubicBezTo>
                  <a:pt x="90" y="3"/>
                  <a:pt x="90" y="3"/>
                  <a:pt x="90" y="3"/>
                </a:cubicBezTo>
                <a:cubicBezTo>
                  <a:pt x="90" y="1"/>
                  <a:pt x="88" y="0"/>
                  <a:pt x="87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8" y="0"/>
                  <a:pt x="56" y="1"/>
                  <a:pt x="56" y="3"/>
                </a:cubicBezTo>
                <a:cubicBezTo>
                  <a:pt x="56" y="12"/>
                  <a:pt x="56" y="12"/>
                  <a:pt x="56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6" y="12"/>
                  <a:pt x="0" y="18"/>
                  <a:pt x="0" y="25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4"/>
                  <a:pt x="6" y="110"/>
                  <a:pt x="13" y="110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6" y="157"/>
                  <a:pt x="56" y="157"/>
                  <a:pt x="56" y="157"/>
                </a:cubicBezTo>
                <a:cubicBezTo>
                  <a:pt x="56" y="159"/>
                  <a:pt x="58" y="160"/>
                  <a:pt x="60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8" y="160"/>
                  <a:pt x="90" y="159"/>
                  <a:pt x="90" y="157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133" y="110"/>
                  <a:pt x="133" y="110"/>
                  <a:pt x="133" y="110"/>
                </a:cubicBezTo>
                <a:cubicBezTo>
                  <a:pt x="140" y="110"/>
                  <a:pt x="146" y="104"/>
                  <a:pt x="146" y="97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6" y="18"/>
                  <a:pt x="140" y="12"/>
                  <a:pt x="133" y="12"/>
                </a:cubicBezTo>
                <a:close/>
                <a:moveTo>
                  <a:pt x="63" y="6"/>
                </a:moveTo>
                <a:cubicBezTo>
                  <a:pt x="83" y="6"/>
                  <a:pt x="83" y="6"/>
                  <a:pt x="83" y="6"/>
                </a:cubicBezTo>
                <a:cubicBezTo>
                  <a:pt x="83" y="12"/>
                  <a:pt x="83" y="12"/>
                  <a:pt x="83" y="12"/>
                </a:cubicBezTo>
                <a:cubicBezTo>
                  <a:pt x="63" y="12"/>
                  <a:pt x="63" y="12"/>
                  <a:pt x="63" y="12"/>
                </a:cubicBezTo>
                <a:lnTo>
                  <a:pt x="63" y="6"/>
                </a:lnTo>
                <a:close/>
                <a:moveTo>
                  <a:pt x="83" y="154"/>
                </a:moveTo>
                <a:cubicBezTo>
                  <a:pt x="63" y="154"/>
                  <a:pt x="63" y="154"/>
                  <a:pt x="63" y="154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83" y="110"/>
                  <a:pt x="83" y="110"/>
                  <a:pt x="83" y="110"/>
                </a:cubicBezTo>
                <a:lnTo>
                  <a:pt x="83" y="154"/>
                </a:lnTo>
                <a:close/>
                <a:moveTo>
                  <a:pt x="140" y="97"/>
                </a:moveTo>
                <a:cubicBezTo>
                  <a:pt x="140" y="100"/>
                  <a:pt x="137" y="103"/>
                  <a:pt x="133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9" y="103"/>
                  <a:pt x="6" y="100"/>
                  <a:pt x="6" y="97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2"/>
                  <a:pt x="9" y="18"/>
                  <a:pt x="13" y="18"/>
                </a:cubicBezTo>
                <a:cubicBezTo>
                  <a:pt x="133" y="18"/>
                  <a:pt x="133" y="18"/>
                  <a:pt x="133" y="18"/>
                </a:cubicBezTo>
                <a:cubicBezTo>
                  <a:pt x="137" y="18"/>
                  <a:pt x="140" y="22"/>
                  <a:pt x="140" y="25"/>
                </a:cubicBezTo>
                <a:cubicBezTo>
                  <a:pt x="140" y="97"/>
                  <a:pt x="140" y="97"/>
                  <a:pt x="140" y="97"/>
                </a:cubicBezTo>
                <a:close/>
                <a:moveTo>
                  <a:pt x="78" y="117"/>
                </a:moveTo>
                <a:cubicBezTo>
                  <a:pt x="76" y="117"/>
                  <a:pt x="75" y="119"/>
                  <a:pt x="75" y="120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5" y="124"/>
                  <a:pt x="76" y="125"/>
                  <a:pt x="78" y="125"/>
                </a:cubicBezTo>
                <a:cubicBezTo>
                  <a:pt x="80" y="125"/>
                  <a:pt x="81" y="124"/>
                  <a:pt x="81" y="122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19"/>
                  <a:pt x="80" y="117"/>
                  <a:pt x="78" y="117"/>
                </a:cubicBezTo>
                <a:close/>
                <a:moveTo>
                  <a:pt x="78" y="128"/>
                </a:moveTo>
                <a:cubicBezTo>
                  <a:pt x="76" y="128"/>
                  <a:pt x="75" y="129"/>
                  <a:pt x="75" y="131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50"/>
                  <a:pt x="76" y="151"/>
                  <a:pt x="78" y="151"/>
                </a:cubicBezTo>
                <a:cubicBezTo>
                  <a:pt x="80" y="151"/>
                  <a:pt x="81" y="150"/>
                  <a:pt x="81" y="148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1" y="129"/>
                  <a:pt x="80" y="128"/>
                  <a:pt x="78" y="128"/>
                </a:cubicBezTo>
                <a:close/>
                <a:moveTo>
                  <a:pt x="59" y="33"/>
                </a:moveTo>
                <a:cubicBezTo>
                  <a:pt x="48" y="33"/>
                  <a:pt x="48" y="33"/>
                  <a:pt x="48" y="33"/>
                </a:cubicBezTo>
                <a:cubicBezTo>
                  <a:pt x="47" y="33"/>
                  <a:pt x="46" y="34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56"/>
                  <a:pt x="46" y="56"/>
                  <a:pt x="46" y="56"/>
                </a:cubicBezTo>
                <a:cubicBezTo>
                  <a:pt x="46" y="57"/>
                  <a:pt x="47" y="57"/>
                  <a:pt x="48" y="57"/>
                </a:cubicBezTo>
                <a:cubicBezTo>
                  <a:pt x="50" y="57"/>
                  <a:pt x="51" y="57"/>
                  <a:pt x="51" y="56"/>
                </a:cubicBezTo>
                <a:cubicBezTo>
                  <a:pt x="51" y="47"/>
                  <a:pt x="51" y="47"/>
                  <a:pt x="51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7" y="47"/>
                  <a:pt x="57" y="46"/>
                  <a:pt x="57" y="45"/>
                </a:cubicBezTo>
                <a:cubicBezTo>
                  <a:pt x="57" y="44"/>
                  <a:pt x="57" y="43"/>
                  <a:pt x="56" y="43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38"/>
                  <a:pt x="51" y="38"/>
                  <a:pt x="51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60" y="38"/>
                  <a:pt x="61" y="37"/>
                  <a:pt x="61" y="36"/>
                </a:cubicBezTo>
                <a:cubicBezTo>
                  <a:pt x="61" y="35"/>
                  <a:pt x="60" y="33"/>
                  <a:pt x="59" y="33"/>
                </a:cubicBezTo>
                <a:close/>
                <a:moveTo>
                  <a:pt x="72" y="33"/>
                </a:moveTo>
                <a:cubicBezTo>
                  <a:pt x="68" y="33"/>
                  <a:pt x="65" y="36"/>
                  <a:pt x="65" y="41"/>
                </a:cubicBezTo>
                <a:cubicBezTo>
                  <a:pt x="65" y="50"/>
                  <a:pt x="65" y="50"/>
                  <a:pt x="65" y="50"/>
                </a:cubicBezTo>
                <a:cubicBezTo>
                  <a:pt x="65" y="55"/>
                  <a:pt x="68" y="57"/>
                  <a:pt x="72" y="57"/>
                </a:cubicBezTo>
                <a:cubicBezTo>
                  <a:pt x="77" y="57"/>
                  <a:pt x="80" y="55"/>
                  <a:pt x="80" y="50"/>
                </a:cubicBezTo>
                <a:cubicBezTo>
                  <a:pt x="80" y="41"/>
                  <a:pt x="80" y="41"/>
                  <a:pt x="80" y="41"/>
                </a:cubicBezTo>
                <a:cubicBezTo>
                  <a:pt x="80" y="36"/>
                  <a:pt x="77" y="33"/>
                  <a:pt x="72" y="33"/>
                </a:cubicBezTo>
                <a:close/>
                <a:moveTo>
                  <a:pt x="75" y="50"/>
                </a:moveTo>
                <a:cubicBezTo>
                  <a:pt x="75" y="52"/>
                  <a:pt x="74" y="53"/>
                  <a:pt x="72" y="53"/>
                </a:cubicBezTo>
                <a:cubicBezTo>
                  <a:pt x="71" y="53"/>
                  <a:pt x="70" y="52"/>
                  <a:pt x="70" y="50"/>
                </a:cubicBezTo>
                <a:cubicBezTo>
                  <a:pt x="70" y="41"/>
                  <a:pt x="70" y="41"/>
                  <a:pt x="70" y="41"/>
                </a:cubicBezTo>
                <a:cubicBezTo>
                  <a:pt x="70" y="39"/>
                  <a:pt x="71" y="38"/>
                  <a:pt x="72" y="38"/>
                </a:cubicBezTo>
                <a:cubicBezTo>
                  <a:pt x="74" y="38"/>
                  <a:pt x="75" y="39"/>
                  <a:pt x="75" y="41"/>
                </a:cubicBezTo>
                <a:lnTo>
                  <a:pt x="75" y="50"/>
                </a:lnTo>
                <a:close/>
                <a:moveTo>
                  <a:pt x="102" y="54"/>
                </a:moveTo>
                <a:cubicBezTo>
                  <a:pt x="98" y="47"/>
                  <a:pt x="98" y="47"/>
                  <a:pt x="98" y="47"/>
                </a:cubicBezTo>
                <a:cubicBezTo>
                  <a:pt x="101" y="46"/>
                  <a:pt x="102" y="44"/>
                  <a:pt x="102" y="40"/>
                </a:cubicBezTo>
                <a:cubicBezTo>
                  <a:pt x="102" y="35"/>
                  <a:pt x="99" y="33"/>
                  <a:pt x="94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7" y="33"/>
                  <a:pt x="86" y="34"/>
                  <a:pt x="86" y="35"/>
                </a:cubicBezTo>
                <a:cubicBezTo>
                  <a:pt x="86" y="56"/>
                  <a:pt x="86" y="56"/>
                  <a:pt x="86" y="56"/>
                </a:cubicBezTo>
                <a:cubicBezTo>
                  <a:pt x="86" y="57"/>
                  <a:pt x="87" y="57"/>
                  <a:pt x="89" y="57"/>
                </a:cubicBezTo>
                <a:cubicBezTo>
                  <a:pt x="90" y="57"/>
                  <a:pt x="91" y="57"/>
                  <a:pt x="91" y="56"/>
                </a:cubicBezTo>
                <a:cubicBezTo>
                  <a:pt x="91" y="48"/>
                  <a:pt x="91" y="48"/>
                  <a:pt x="91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8" y="56"/>
                  <a:pt x="98" y="56"/>
                  <a:pt x="98" y="56"/>
                </a:cubicBezTo>
                <a:cubicBezTo>
                  <a:pt x="98" y="57"/>
                  <a:pt x="99" y="57"/>
                  <a:pt x="99" y="57"/>
                </a:cubicBezTo>
                <a:cubicBezTo>
                  <a:pt x="101" y="57"/>
                  <a:pt x="103" y="56"/>
                  <a:pt x="103" y="55"/>
                </a:cubicBezTo>
                <a:cubicBezTo>
                  <a:pt x="103" y="54"/>
                  <a:pt x="103" y="54"/>
                  <a:pt x="102" y="54"/>
                </a:cubicBezTo>
                <a:close/>
                <a:moveTo>
                  <a:pt x="94" y="44"/>
                </a:moveTo>
                <a:cubicBezTo>
                  <a:pt x="91" y="44"/>
                  <a:pt x="91" y="44"/>
                  <a:pt x="91" y="44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4" y="38"/>
                  <a:pt x="94" y="38"/>
                  <a:pt x="94" y="38"/>
                </a:cubicBezTo>
                <a:cubicBezTo>
                  <a:pt x="96" y="38"/>
                  <a:pt x="97" y="39"/>
                  <a:pt x="97" y="41"/>
                </a:cubicBezTo>
                <a:cubicBezTo>
                  <a:pt x="97" y="43"/>
                  <a:pt x="96" y="44"/>
                  <a:pt x="94" y="44"/>
                </a:cubicBezTo>
                <a:close/>
                <a:moveTo>
                  <a:pt x="51" y="86"/>
                </a:moveTo>
                <a:cubicBezTo>
                  <a:pt x="47" y="79"/>
                  <a:pt x="47" y="79"/>
                  <a:pt x="47" y="79"/>
                </a:cubicBezTo>
                <a:cubicBezTo>
                  <a:pt x="49" y="78"/>
                  <a:pt x="51" y="76"/>
                  <a:pt x="51" y="73"/>
                </a:cubicBezTo>
                <a:cubicBezTo>
                  <a:pt x="51" y="67"/>
                  <a:pt x="47" y="66"/>
                  <a:pt x="43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5" y="66"/>
                  <a:pt x="35" y="66"/>
                  <a:pt x="35" y="67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9"/>
                  <a:pt x="36" y="89"/>
                  <a:pt x="37" y="89"/>
                </a:cubicBezTo>
                <a:cubicBezTo>
                  <a:pt x="39" y="89"/>
                  <a:pt x="40" y="89"/>
                  <a:pt x="40" y="88"/>
                </a:cubicBezTo>
                <a:cubicBezTo>
                  <a:pt x="40" y="80"/>
                  <a:pt x="40" y="80"/>
                  <a:pt x="40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6" y="89"/>
                  <a:pt x="46" y="89"/>
                  <a:pt x="46" y="89"/>
                </a:cubicBezTo>
                <a:cubicBezTo>
                  <a:pt x="47" y="89"/>
                  <a:pt x="47" y="89"/>
                  <a:pt x="48" y="89"/>
                </a:cubicBezTo>
                <a:cubicBezTo>
                  <a:pt x="49" y="89"/>
                  <a:pt x="51" y="88"/>
                  <a:pt x="51" y="87"/>
                </a:cubicBezTo>
                <a:cubicBezTo>
                  <a:pt x="51" y="87"/>
                  <a:pt x="51" y="86"/>
                  <a:pt x="51" y="86"/>
                </a:cubicBezTo>
                <a:close/>
                <a:moveTo>
                  <a:pt x="43" y="76"/>
                </a:moveTo>
                <a:cubicBezTo>
                  <a:pt x="40" y="76"/>
                  <a:pt x="40" y="76"/>
                  <a:pt x="40" y="76"/>
                </a:cubicBezTo>
                <a:cubicBezTo>
                  <a:pt x="40" y="70"/>
                  <a:pt x="40" y="70"/>
                  <a:pt x="40" y="70"/>
                </a:cubicBezTo>
                <a:cubicBezTo>
                  <a:pt x="40" y="70"/>
                  <a:pt x="40" y="70"/>
                  <a:pt x="40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5" y="70"/>
                  <a:pt x="46" y="71"/>
                  <a:pt x="46" y="73"/>
                </a:cubicBezTo>
                <a:cubicBezTo>
                  <a:pt x="46" y="75"/>
                  <a:pt x="45" y="76"/>
                  <a:pt x="43" y="76"/>
                </a:cubicBezTo>
                <a:close/>
                <a:moveTo>
                  <a:pt x="70" y="85"/>
                </a:moveTo>
                <a:cubicBezTo>
                  <a:pt x="61" y="85"/>
                  <a:pt x="61" y="85"/>
                  <a:pt x="61" y="85"/>
                </a:cubicBezTo>
                <a:cubicBezTo>
                  <a:pt x="61" y="79"/>
                  <a:pt x="61" y="79"/>
                  <a:pt x="61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7" y="79"/>
                  <a:pt x="68" y="78"/>
                  <a:pt x="68" y="77"/>
                </a:cubicBezTo>
                <a:cubicBezTo>
                  <a:pt x="68" y="76"/>
                  <a:pt x="67" y="75"/>
                  <a:pt x="66" y="75"/>
                </a:cubicBezTo>
                <a:cubicBezTo>
                  <a:pt x="61" y="75"/>
                  <a:pt x="61" y="75"/>
                  <a:pt x="61" y="75"/>
                </a:cubicBezTo>
                <a:cubicBezTo>
                  <a:pt x="61" y="75"/>
                  <a:pt x="61" y="75"/>
                  <a:pt x="61" y="75"/>
                </a:cubicBezTo>
                <a:cubicBezTo>
                  <a:pt x="61" y="70"/>
                  <a:pt x="61" y="70"/>
                  <a:pt x="61" y="70"/>
                </a:cubicBezTo>
                <a:cubicBezTo>
                  <a:pt x="70" y="70"/>
                  <a:pt x="70" y="70"/>
                  <a:pt x="70" y="70"/>
                </a:cubicBezTo>
                <a:cubicBezTo>
                  <a:pt x="71" y="70"/>
                  <a:pt x="71" y="69"/>
                  <a:pt x="71" y="68"/>
                </a:cubicBezTo>
                <a:cubicBezTo>
                  <a:pt x="71" y="67"/>
                  <a:pt x="71" y="66"/>
                  <a:pt x="70" y="66"/>
                </a:cubicBezTo>
                <a:cubicBezTo>
                  <a:pt x="58" y="66"/>
                  <a:pt x="58" y="66"/>
                  <a:pt x="58" y="66"/>
                </a:cubicBezTo>
                <a:cubicBezTo>
                  <a:pt x="57" y="66"/>
                  <a:pt x="56" y="66"/>
                  <a:pt x="56" y="67"/>
                </a:cubicBezTo>
                <a:cubicBezTo>
                  <a:pt x="56" y="88"/>
                  <a:pt x="56" y="88"/>
                  <a:pt x="56" y="88"/>
                </a:cubicBezTo>
                <a:cubicBezTo>
                  <a:pt x="56" y="89"/>
                  <a:pt x="57" y="89"/>
                  <a:pt x="58" y="89"/>
                </a:cubicBezTo>
                <a:cubicBezTo>
                  <a:pt x="70" y="89"/>
                  <a:pt x="70" y="89"/>
                  <a:pt x="70" y="89"/>
                </a:cubicBezTo>
                <a:cubicBezTo>
                  <a:pt x="71" y="89"/>
                  <a:pt x="71" y="88"/>
                  <a:pt x="71" y="87"/>
                </a:cubicBezTo>
                <a:cubicBezTo>
                  <a:pt x="71" y="86"/>
                  <a:pt x="71" y="85"/>
                  <a:pt x="70" y="85"/>
                </a:cubicBezTo>
                <a:close/>
                <a:moveTo>
                  <a:pt x="90" y="66"/>
                </a:moveTo>
                <a:cubicBezTo>
                  <a:pt x="89" y="66"/>
                  <a:pt x="88" y="66"/>
                  <a:pt x="88" y="67"/>
                </a:cubicBezTo>
                <a:cubicBezTo>
                  <a:pt x="88" y="78"/>
                  <a:pt x="88" y="78"/>
                  <a:pt x="88" y="78"/>
                </a:cubicBezTo>
                <a:cubicBezTo>
                  <a:pt x="82" y="68"/>
                  <a:pt x="82" y="68"/>
                  <a:pt x="82" y="68"/>
                </a:cubicBezTo>
                <a:cubicBezTo>
                  <a:pt x="81" y="66"/>
                  <a:pt x="80" y="66"/>
                  <a:pt x="79" y="66"/>
                </a:cubicBezTo>
                <a:cubicBezTo>
                  <a:pt x="77" y="66"/>
                  <a:pt x="76" y="66"/>
                  <a:pt x="76" y="67"/>
                </a:cubicBezTo>
                <a:cubicBezTo>
                  <a:pt x="76" y="88"/>
                  <a:pt x="76" y="88"/>
                  <a:pt x="76" y="88"/>
                </a:cubicBezTo>
                <a:cubicBezTo>
                  <a:pt x="76" y="89"/>
                  <a:pt x="77" y="89"/>
                  <a:pt x="79" y="89"/>
                </a:cubicBezTo>
                <a:cubicBezTo>
                  <a:pt x="80" y="89"/>
                  <a:pt x="81" y="89"/>
                  <a:pt x="81" y="88"/>
                </a:cubicBezTo>
                <a:cubicBezTo>
                  <a:pt x="81" y="77"/>
                  <a:pt x="81" y="77"/>
                  <a:pt x="81" y="77"/>
                </a:cubicBezTo>
                <a:cubicBezTo>
                  <a:pt x="87" y="88"/>
                  <a:pt x="87" y="88"/>
                  <a:pt x="87" y="88"/>
                </a:cubicBezTo>
                <a:cubicBezTo>
                  <a:pt x="88" y="89"/>
                  <a:pt x="89" y="89"/>
                  <a:pt x="90" y="89"/>
                </a:cubicBezTo>
                <a:cubicBezTo>
                  <a:pt x="91" y="89"/>
                  <a:pt x="93" y="89"/>
                  <a:pt x="93" y="88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66"/>
                  <a:pt x="91" y="66"/>
                  <a:pt x="90" y="66"/>
                </a:cubicBezTo>
                <a:close/>
                <a:moveTo>
                  <a:pt x="113" y="66"/>
                </a:moveTo>
                <a:cubicBezTo>
                  <a:pt x="99" y="66"/>
                  <a:pt x="99" y="66"/>
                  <a:pt x="99" y="66"/>
                </a:cubicBezTo>
                <a:cubicBezTo>
                  <a:pt x="98" y="66"/>
                  <a:pt x="97" y="67"/>
                  <a:pt x="97" y="68"/>
                </a:cubicBezTo>
                <a:cubicBezTo>
                  <a:pt x="97" y="69"/>
                  <a:pt x="98" y="70"/>
                  <a:pt x="99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3" y="88"/>
                  <a:pt x="103" y="88"/>
                  <a:pt x="103" y="88"/>
                </a:cubicBezTo>
                <a:cubicBezTo>
                  <a:pt x="103" y="89"/>
                  <a:pt x="104" y="89"/>
                  <a:pt x="106" y="89"/>
                </a:cubicBezTo>
                <a:cubicBezTo>
                  <a:pt x="107" y="89"/>
                  <a:pt x="108" y="89"/>
                  <a:pt x="108" y="88"/>
                </a:cubicBezTo>
                <a:cubicBezTo>
                  <a:pt x="108" y="70"/>
                  <a:pt x="108" y="70"/>
                  <a:pt x="108" y="70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4" y="70"/>
                  <a:pt x="114" y="69"/>
                  <a:pt x="114" y="68"/>
                </a:cubicBezTo>
                <a:cubicBezTo>
                  <a:pt x="114" y="67"/>
                  <a:pt x="114" y="66"/>
                  <a:pt x="113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108">
            <a:extLst>
              <a:ext uri="{FF2B5EF4-FFF2-40B4-BE49-F238E27FC236}">
                <a16:creationId xmlns:a16="http://schemas.microsoft.com/office/drawing/2014/main" id="{59CC73CF-E66B-4216-ABA8-5D31AA5EFD85}"/>
              </a:ext>
            </a:extLst>
          </p:cNvPr>
          <p:cNvSpPr>
            <a:spLocks noEditPoints="1"/>
          </p:cNvSpPr>
          <p:nvPr/>
        </p:nvSpPr>
        <p:spPr bwMode="auto">
          <a:xfrm>
            <a:off x="7759703" y="2321681"/>
            <a:ext cx="369508" cy="408340"/>
          </a:xfrm>
          <a:custGeom>
            <a:avLst/>
            <a:gdLst>
              <a:gd name="T0" fmla="*/ 90 w 146"/>
              <a:gd name="T1" fmla="*/ 3 h 160"/>
              <a:gd name="T2" fmla="*/ 56 w 146"/>
              <a:gd name="T3" fmla="*/ 3 h 160"/>
              <a:gd name="T4" fmla="*/ 0 w 146"/>
              <a:gd name="T5" fmla="*/ 25 h 160"/>
              <a:gd name="T6" fmla="*/ 56 w 146"/>
              <a:gd name="T7" fmla="*/ 110 h 160"/>
              <a:gd name="T8" fmla="*/ 87 w 146"/>
              <a:gd name="T9" fmla="*/ 160 h 160"/>
              <a:gd name="T10" fmla="*/ 133 w 146"/>
              <a:gd name="T11" fmla="*/ 110 h 160"/>
              <a:gd name="T12" fmla="*/ 133 w 146"/>
              <a:gd name="T13" fmla="*/ 12 h 160"/>
              <a:gd name="T14" fmla="*/ 83 w 146"/>
              <a:gd name="T15" fmla="*/ 12 h 160"/>
              <a:gd name="T16" fmla="*/ 83 w 146"/>
              <a:gd name="T17" fmla="*/ 154 h 160"/>
              <a:gd name="T18" fmla="*/ 83 w 146"/>
              <a:gd name="T19" fmla="*/ 110 h 160"/>
              <a:gd name="T20" fmla="*/ 133 w 146"/>
              <a:gd name="T21" fmla="*/ 103 h 160"/>
              <a:gd name="T22" fmla="*/ 6 w 146"/>
              <a:gd name="T23" fmla="*/ 25 h 160"/>
              <a:gd name="T24" fmla="*/ 140 w 146"/>
              <a:gd name="T25" fmla="*/ 25 h 160"/>
              <a:gd name="T26" fmla="*/ 75 w 146"/>
              <a:gd name="T27" fmla="*/ 120 h 160"/>
              <a:gd name="T28" fmla="*/ 81 w 146"/>
              <a:gd name="T29" fmla="*/ 122 h 160"/>
              <a:gd name="T30" fmla="*/ 78 w 146"/>
              <a:gd name="T31" fmla="*/ 128 h 160"/>
              <a:gd name="T32" fmla="*/ 78 w 146"/>
              <a:gd name="T33" fmla="*/ 151 h 160"/>
              <a:gd name="T34" fmla="*/ 78 w 146"/>
              <a:gd name="T35" fmla="*/ 128 h 160"/>
              <a:gd name="T36" fmla="*/ 45 w 146"/>
              <a:gd name="T37" fmla="*/ 34 h 160"/>
              <a:gd name="T38" fmla="*/ 47 w 146"/>
              <a:gd name="T39" fmla="*/ 56 h 160"/>
              <a:gd name="T40" fmla="*/ 55 w 146"/>
              <a:gd name="T41" fmla="*/ 46 h 160"/>
              <a:gd name="T42" fmla="*/ 50 w 146"/>
              <a:gd name="T43" fmla="*/ 42 h 160"/>
              <a:gd name="T44" fmla="*/ 60 w 146"/>
              <a:gd name="T45" fmla="*/ 35 h 160"/>
              <a:gd name="T46" fmla="*/ 64 w 146"/>
              <a:gd name="T47" fmla="*/ 40 h 160"/>
              <a:gd name="T48" fmla="*/ 79 w 146"/>
              <a:gd name="T49" fmla="*/ 49 h 160"/>
              <a:gd name="T50" fmla="*/ 74 w 146"/>
              <a:gd name="T51" fmla="*/ 40 h 160"/>
              <a:gd name="T52" fmla="*/ 69 w 146"/>
              <a:gd name="T53" fmla="*/ 49 h 160"/>
              <a:gd name="T54" fmla="*/ 74 w 146"/>
              <a:gd name="T55" fmla="*/ 40 h 160"/>
              <a:gd name="T56" fmla="*/ 101 w 146"/>
              <a:gd name="T57" fmla="*/ 39 h 160"/>
              <a:gd name="T58" fmla="*/ 85 w 146"/>
              <a:gd name="T59" fmla="*/ 34 h 160"/>
              <a:gd name="T60" fmla="*/ 88 w 146"/>
              <a:gd name="T61" fmla="*/ 56 h 160"/>
              <a:gd name="T62" fmla="*/ 92 w 146"/>
              <a:gd name="T63" fmla="*/ 47 h 160"/>
              <a:gd name="T64" fmla="*/ 102 w 146"/>
              <a:gd name="T65" fmla="*/ 54 h 160"/>
              <a:gd name="T66" fmla="*/ 90 w 146"/>
              <a:gd name="T67" fmla="*/ 43 h 160"/>
              <a:gd name="T68" fmla="*/ 94 w 146"/>
              <a:gd name="T69" fmla="*/ 37 h 160"/>
              <a:gd name="T70" fmla="*/ 40 w 146"/>
              <a:gd name="T71" fmla="*/ 71 h 160"/>
              <a:gd name="T72" fmla="*/ 50 w 146"/>
              <a:gd name="T73" fmla="*/ 67 h 160"/>
              <a:gd name="T74" fmla="*/ 46 w 146"/>
              <a:gd name="T75" fmla="*/ 82 h 160"/>
              <a:gd name="T76" fmla="*/ 35 w 146"/>
              <a:gd name="T77" fmla="*/ 84 h 160"/>
              <a:gd name="T78" fmla="*/ 40 w 146"/>
              <a:gd name="T79" fmla="*/ 71 h 160"/>
              <a:gd name="T80" fmla="*/ 63 w 146"/>
              <a:gd name="T81" fmla="*/ 65 h 160"/>
              <a:gd name="T82" fmla="*/ 54 w 146"/>
              <a:gd name="T83" fmla="*/ 86 h 160"/>
              <a:gd name="T84" fmla="*/ 60 w 146"/>
              <a:gd name="T85" fmla="*/ 83 h 160"/>
              <a:gd name="T86" fmla="*/ 70 w 146"/>
              <a:gd name="T87" fmla="*/ 88 h 160"/>
              <a:gd name="T88" fmla="*/ 61 w 146"/>
              <a:gd name="T89" fmla="*/ 79 h 160"/>
              <a:gd name="T90" fmla="*/ 61 w 146"/>
              <a:gd name="T91" fmla="*/ 79 h 160"/>
              <a:gd name="T92" fmla="*/ 82 w 146"/>
              <a:gd name="T93" fmla="*/ 66 h 160"/>
              <a:gd name="T94" fmla="*/ 77 w 146"/>
              <a:gd name="T95" fmla="*/ 87 h 160"/>
              <a:gd name="T96" fmla="*/ 91 w 146"/>
              <a:gd name="T97" fmla="*/ 86 h 160"/>
              <a:gd name="T98" fmla="*/ 101 w 146"/>
              <a:gd name="T99" fmla="*/ 84 h 160"/>
              <a:gd name="T100" fmla="*/ 107 w 146"/>
              <a:gd name="T101" fmla="*/ 77 h 160"/>
              <a:gd name="T102" fmla="*/ 101 w 146"/>
              <a:gd name="T103" fmla="*/ 69 h 160"/>
              <a:gd name="T104" fmla="*/ 109 w 146"/>
              <a:gd name="T105" fmla="*/ 65 h 160"/>
              <a:gd name="T106" fmla="*/ 96 w 146"/>
              <a:gd name="T107" fmla="*/ 87 h 160"/>
              <a:gd name="T108" fmla="*/ 111 w 146"/>
              <a:gd name="T109" fmla="*/ 8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6" h="160">
                <a:moveTo>
                  <a:pt x="133" y="12"/>
                </a:moveTo>
                <a:cubicBezTo>
                  <a:pt x="90" y="12"/>
                  <a:pt x="90" y="12"/>
                  <a:pt x="90" y="12"/>
                </a:cubicBezTo>
                <a:cubicBezTo>
                  <a:pt x="90" y="3"/>
                  <a:pt x="90" y="3"/>
                  <a:pt x="90" y="3"/>
                </a:cubicBezTo>
                <a:cubicBezTo>
                  <a:pt x="90" y="1"/>
                  <a:pt x="88" y="0"/>
                  <a:pt x="87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8" y="0"/>
                  <a:pt x="56" y="1"/>
                  <a:pt x="56" y="3"/>
                </a:cubicBezTo>
                <a:cubicBezTo>
                  <a:pt x="56" y="12"/>
                  <a:pt x="56" y="12"/>
                  <a:pt x="56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6" y="12"/>
                  <a:pt x="0" y="18"/>
                  <a:pt x="0" y="25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4"/>
                  <a:pt x="6" y="110"/>
                  <a:pt x="13" y="110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6" y="157"/>
                  <a:pt x="56" y="157"/>
                  <a:pt x="56" y="157"/>
                </a:cubicBezTo>
                <a:cubicBezTo>
                  <a:pt x="56" y="159"/>
                  <a:pt x="58" y="160"/>
                  <a:pt x="60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8" y="160"/>
                  <a:pt x="90" y="159"/>
                  <a:pt x="90" y="157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133" y="110"/>
                  <a:pt x="133" y="110"/>
                  <a:pt x="133" y="110"/>
                </a:cubicBezTo>
                <a:cubicBezTo>
                  <a:pt x="140" y="110"/>
                  <a:pt x="146" y="104"/>
                  <a:pt x="146" y="97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6" y="18"/>
                  <a:pt x="140" y="12"/>
                  <a:pt x="133" y="12"/>
                </a:cubicBezTo>
                <a:close/>
                <a:moveTo>
                  <a:pt x="63" y="6"/>
                </a:moveTo>
                <a:cubicBezTo>
                  <a:pt x="83" y="6"/>
                  <a:pt x="83" y="6"/>
                  <a:pt x="83" y="6"/>
                </a:cubicBezTo>
                <a:cubicBezTo>
                  <a:pt x="83" y="12"/>
                  <a:pt x="83" y="12"/>
                  <a:pt x="83" y="12"/>
                </a:cubicBezTo>
                <a:cubicBezTo>
                  <a:pt x="63" y="12"/>
                  <a:pt x="63" y="12"/>
                  <a:pt x="63" y="12"/>
                </a:cubicBezTo>
                <a:lnTo>
                  <a:pt x="63" y="6"/>
                </a:lnTo>
                <a:close/>
                <a:moveTo>
                  <a:pt x="83" y="154"/>
                </a:moveTo>
                <a:cubicBezTo>
                  <a:pt x="63" y="154"/>
                  <a:pt x="63" y="154"/>
                  <a:pt x="63" y="154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83" y="110"/>
                  <a:pt x="83" y="110"/>
                  <a:pt x="83" y="110"/>
                </a:cubicBezTo>
                <a:lnTo>
                  <a:pt x="83" y="154"/>
                </a:lnTo>
                <a:close/>
                <a:moveTo>
                  <a:pt x="140" y="97"/>
                </a:moveTo>
                <a:cubicBezTo>
                  <a:pt x="140" y="100"/>
                  <a:pt x="137" y="103"/>
                  <a:pt x="133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9" y="103"/>
                  <a:pt x="6" y="100"/>
                  <a:pt x="6" y="97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2"/>
                  <a:pt x="9" y="18"/>
                  <a:pt x="13" y="18"/>
                </a:cubicBezTo>
                <a:cubicBezTo>
                  <a:pt x="133" y="18"/>
                  <a:pt x="133" y="18"/>
                  <a:pt x="133" y="18"/>
                </a:cubicBezTo>
                <a:cubicBezTo>
                  <a:pt x="137" y="18"/>
                  <a:pt x="140" y="22"/>
                  <a:pt x="140" y="25"/>
                </a:cubicBezTo>
                <a:cubicBezTo>
                  <a:pt x="140" y="97"/>
                  <a:pt x="140" y="97"/>
                  <a:pt x="140" y="97"/>
                </a:cubicBezTo>
                <a:close/>
                <a:moveTo>
                  <a:pt x="78" y="117"/>
                </a:moveTo>
                <a:cubicBezTo>
                  <a:pt x="76" y="117"/>
                  <a:pt x="75" y="119"/>
                  <a:pt x="75" y="120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5" y="124"/>
                  <a:pt x="76" y="125"/>
                  <a:pt x="78" y="125"/>
                </a:cubicBezTo>
                <a:cubicBezTo>
                  <a:pt x="80" y="125"/>
                  <a:pt x="81" y="124"/>
                  <a:pt x="81" y="122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19"/>
                  <a:pt x="80" y="117"/>
                  <a:pt x="78" y="117"/>
                </a:cubicBezTo>
                <a:close/>
                <a:moveTo>
                  <a:pt x="78" y="128"/>
                </a:moveTo>
                <a:cubicBezTo>
                  <a:pt x="76" y="128"/>
                  <a:pt x="75" y="129"/>
                  <a:pt x="75" y="131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50"/>
                  <a:pt x="76" y="151"/>
                  <a:pt x="78" y="151"/>
                </a:cubicBezTo>
                <a:cubicBezTo>
                  <a:pt x="80" y="151"/>
                  <a:pt x="81" y="150"/>
                  <a:pt x="81" y="148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1" y="129"/>
                  <a:pt x="80" y="128"/>
                  <a:pt x="78" y="128"/>
                </a:cubicBezTo>
                <a:close/>
                <a:moveTo>
                  <a:pt x="58" y="33"/>
                </a:moveTo>
                <a:cubicBezTo>
                  <a:pt x="47" y="33"/>
                  <a:pt x="47" y="33"/>
                  <a:pt x="47" y="33"/>
                </a:cubicBezTo>
                <a:cubicBezTo>
                  <a:pt x="46" y="33"/>
                  <a:pt x="45" y="33"/>
                  <a:pt x="45" y="34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6"/>
                  <a:pt x="46" y="56"/>
                  <a:pt x="47" y="56"/>
                </a:cubicBezTo>
                <a:cubicBezTo>
                  <a:pt x="49" y="56"/>
                  <a:pt x="50" y="56"/>
                  <a:pt x="50" y="55"/>
                </a:cubicBezTo>
                <a:cubicBezTo>
                  <a:pt x="50" y="46"/>
                  <a:pt x="50" y="46"/>
                  <a:pt x="50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6" y="46"/>
                  <a:pt x="56" y="45"/>
                  <a:pt x="56" y="44"/>
                </a:cubicBezTo>
                <a:cubicBezTo>
                  <a:pt x="56" y="43"/>
                  <a:pt x="56" y="42"/>
                  <a:pt x="55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37"/>
                  <a:pt x="50" y="37"/>
                  <a:pt x="50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9" y="37"/>
                  <a:pt x="60" y="36"/>
                  <a:pt x="60" y="35"/>
                </a:cubicBezTo>
                <a:cubicBezTo>
                  <a:pt x="60" y="34"/>
                  <a:pt x="59" y="33"/>
                  <a:pt x="58" y="33"/>
                </a:cubicBezTo>
                <a:close/>
                <a:moveTo>
                  <a:pt x="72" y="33"/>
                </a:moveTo>
                <a:cubicBezTo>
                  <a:pt x="67" y="33"/>
                  <a:pt x="64" y="35"/>
                  <a:pt x="64" y="40"/>
                </a:cubicBezTo>
                <a:cubicBezTo>
                  <a:pt x="64" y="49"/>
                  <a:pt x="64" y="49"/>
                  <a:pt x="64" y="49"/>
                </a:cubicBezTo>
                <a:cubicBezTo>
                  <a:pt x="64" y="54"/>
                  <a:pt x="67" y="56"/>
                  <a:pt x="72" y="56"/>
                </a:cubicBezTo>
                <a:cubicBezTo>
                  <a:pt x="76" y="56"/>
                  <a:pt x="79" y="54"/>
                  <a:pt x="79" y="49"/>
                </a:cubicBezTo>
                <a:cubicBezTo>
                  <a:pt x="79" y="40"/>
                  <a:pt x="79" y="40"/>
                  <a:pt x="79" y="40"/>
                </a:cubicBezTo>
                <a:cubicBezTo>
                  <a:pt x="79" y="35"/>
                  <a:pt x="76" y="33"/>
                  <a:pt x="72" y="33"/>
                </a:cubicBezTo>
                <a:close/>
                <a:moveTo>
                  <a:pt x="74" y="40"/>
                </a:moveTo>
                <a:cubicBezTo>
                  <a:pt x="74" y="49"/>
                  <a:pt x="74" y="49"/>
                  <a:pt x="74" y="49"/>
                </a:cubicBezTo>
                <a:cubicBezTo>
                  <a:pt x="74" y="51"/>
                  <a:pt x="73" y="52"/>
                  <a:pt x="72" y="52"/>
                </a:cubicBezTo>
                <a:cubicBezTo>
                  <a:pt x="70" y="52"/>
                  <a:pt x="69" y="51"/>
                  <a:pt x="69" y="49"/>
                </a:cubicBezTo>
                <a:cubicBezTo>
                  <a:pt x="69" y="40"/>
                  <a:pt x="69" y="40"/>
                  <a:pt x="69" y="40"/>
                </a:cubicBezTo>
                <a:cubicBezTo>
                  <a:pt x="69" y="38"/>
                  <a:pt x="70" y="37"/>
                  <a:pt x="72" y="37"/>
                </a:cubicBezTo>
                <a:cubicBezTo>
                  <a:pt x="73" y="37"/>
                  <a:pt x="74" y="38"/>
                  <a:pt x="74" y="40"/>
                </a:cubicBezTo>
                <a:close/>
                <a:moveTo>
                  <a:pt x="101" y="53"/>
                </a:moveTo>
                <a:cubicBezTo>
                  <a:pt x="98" y="46"/>
                  <a:pt x="98" y="46"/>
                  <a:pt x="98" y="46"/>
                </a:cubicBezTo>
                <a:cubicBezTo>
                  <a:pt x="100" y="45"/>
                  <a:pt x="101" y="43"/>
                  <a:pt x="101" y="39"/>
                </a:cubicBezTo>
                <a:cubicBezTo>
                  <a:pt x="101" y="34"/>
                  <a:pt x="98" y="33"/>
                  <a:pt x="94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6" y="33"/>
                  <a:pt x="85" y="33"/>
                  <a:pt x="85" y="34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6"/>
                  <a:pt x="87" y="56"/>
                  <a:pt x="88" y="56"/>
                </a:cubicBezTo>
                <a:cubicBezTo>
                  <a:pt x="89" y="56"/>
                  <a:pt x="90" y="56"/>
                  <a:pt x="90" y="55"/>
                </a:cubicBezTo>
                <a:cubicBezTo>
                  <a:pt x="90" y="47"/>
                  <a:pt x="90" y="47"/>
                  <a:pt x="90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7" y="55"/>
                  <a:pt x="97" y="55"/>
                  <a:pt x="97" y="55"/>
                </a:cubicBezTo>
                <a:cubicBezTo>
                  <a:pt x="97" y="56"/>
                  <a:pt x="98" y="56"/>
                  <a:pt x="98" y="56"/>
                </a:cubicBezTo>
                <a:cubicBezTo>
                  <a:pt x="100" y="56"/>
                  <a:pt x="102" y="55"/>
                  <a:pt x="102" y="54"/>
                </a:cubicBezTo>
                <a:cubicBezTo>
                  <a:pt x="102" y="54"/>
                  <a:pt x="102" y="53"/>
                  <a:pt x="101" y="53"/>
                </a:cubicBezTo>
                <a:close/>
                <a:moveTo>
                  <a:pt x="94" y="43"/>
                </a:moveTo>
                <a:cubicBezTo>
                  <a:pt x="90" y="43"/>
                  <a:pt x="90" y="43"/>
                  <a:pt x="90" y="43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0" y="37"/>
                </a:cubicBezTo>
                <a:cubicBezTo>
                  <a:pt x="94" y="37"/>
                  <a:pt x="94" y="37"/>
                  <a:pt x="94" y="37"/>
                </a:cubicBezTo>
                <a:cubicBezTo>
                  <a:pt x="95" y="37"/>
                  <a:pt x="96" y="38"/>
                  <a:pt x="96" y="40"/>
                </a:cubicBezTo>
                <a:cubicBezTo>
                  <a:pt x="96" y="42"/>
                  <a:pt x="95" y="43"/>
                  <a:pt x="94" y="43"/>
                </a:cubicBezTo>
                <a:close/>
                <a:moveTo>
                  <a:pt x="40" y="71"/>
                </a:moveTo>
                <a:cubicBezTo>
                  <a:pt x="40" y="70"/>
                  <a:pt x="41" y="69"/>
                  <a:pt x="44" y="69"/>
                </a:cubicBezTo>
                <a:cubicBezTo>
                  <a:pt x="46" y="69"/>
                  <a:pt x="47" y="70"/>
                  <a:pt x="48" y="70"/>
                </a:cubicBezTo>
                <a:cubicBezTo>
                  <a:pt x="49" y="70"/>
                  <a:pt x="50" y="68"/>
                  <a:pt x="50" y="67"/>
                </a:cubicBezTo>
                <a:cubicBezTo>
                  <a:pt x="50" y="65"/>
                  <a:pt x="45" y="65"/>
                  <a:pt x="44" y="65"/>
                </a:cubicBezTo>
                <a:cubicBezTo>
                  <a:pt x="40" y="65"/>
                  <a:pt x="35" y="66"/>
                  <a:pt x="35" y="71"/>
                </a:cubicBezTo>
                <a:cubicBezTo>
                  <a:pt x="35" y="79"/>
                  <a:pt x="46" y="78"/>
                  <a:pt x="46" y="82"/>
                </a:cubicBezTo>
                <a:cubicBezTo>
                  <a:pt x="46" y="84"/>
                  <a:pt x="44" y="84"/>
                  <a:pt x="42" y="84"/>
                </a:cubicBezTo>
                <a:cubicBezTo>
                  <a:pt x="39" y="84"/>
                  <a:pt x="38" y="82"/>
                  <a:pt x="37" y="82"/>
                </a:cubicBezTo>
                <a:cubicBezTo>
                  <a:pt x="36" y="82"/>
                  <a:pt x="35" y="83"/>
                  <a:pt x="35" y="84"/>
                </a:cubicBezTo>
                <a:cubicBezTo>
                  <a:pt x="35" y="87"/>
                  <a:pt x="38" y="89"/>
                  <a:pt x="43" y="89"/>
                </a:cubicBezTo>
                <a:cubicBezTo>
                  <a:pt x="47" y="89"/>
                  <a:pt x="51" y="86"/>
                  <a:pt x="51" y="81"/>
                </a:cubicBezTo>
                <a:cubicBezTo>
                  <a:pt x="51" y="73"/>
                  <a:pt x="40" y="74"/>
                  <a:pt x="40" y="71"/>
                </a:cubicBezTo>
                <a:close/>
                <a:moveTo>
                  <a:pt x="73" y="86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5"/>
                  <a:pt x="65" y="65"/>
                  <a:pt x="63" y="65"/>
                </a:cubicBezTo>
                <a:cubicBezTo>
                  <a:pt x="62" y="65"/>
                  <a:pt x="60" y="65"/>
                  <a:pt x="60" y="66"/>
                </a:cubicBezTo>
                <a:cubicBezTo>
                  <a:pt x="54" y="86"/>
                  <a:pt x="54" y="86"/>
                  <a:pt x="54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54" y="87"/>
                  <a:pt x="56" y="88"/>
                  <a:pt x="57" y="88"/>
                </a:cubicBezTo>
                <a:cubicBezTo>
                  <a:pt x="58" y="88"/>
                  <a:pt x="59" y="88"/>
                  <a:pt x="59" y="87"/>
                </a:cubicBezTo>
                <a:cubicBezTo>
                  <a:pt x="60" y="83"/>
                  <a:pt x="60" y="83"/>
                  <a:pt x="60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8" y="87"/>
                  <a:pt x="68" y="87"/>
                  <a:pt x="68" y="87"/>
                </a:cubicBezTo>
                <a:cubicBezTo>
                  <a:pt x="68" y="88"/>
                  <a:pt x="69" y="88"/>
                  <a:pt x="70" y="88"/>
                </a:cubicBezTo>
                <a:cubicBezTo>
                  <a:pt x="71" y="88"/>
                  <a:pt x="73" y="87"/>
                  <a:pt x="73" y="86"/>
                </a:cubicBezTo>
                <a:cubicBezTo>
                  <a:pt x="73" y="86"/>
                  <a:pt x="73" y="86"/>
                  <a:pt x="73" y="86"/>
                </a:cubicBezTo>
                <a:close/>
                <a:moveTo>
                  <a:pt x="61" y="79"/>
                </a:moveTo>
                <a:cubicBezTo>
                  <a:pt x="63" y="71"/>
                  <a:pt x="63" y="71"/>
                  <a:pt x="63" y="71"/>
                </a:cubicBezTo>
                <a:cubicBezTo>
                  <a:pt x="66" y="79"/>
                  <a:pt x="66" y="79"/>
                  <a:pt x="66" y="79"/>
                </a:cubicBezTo>
                <a:lnTo>
                  <a:pt x="61" y="79"/>
                </a:lnTo>
                <a:close/>
                <a:moveTo>
                  <a:pt x="90" y="84"/>
                </a:moveTo>
                <a:cubicBezTo>
                  <a:pt x="82" y="84"/>
                  <a:pt x="82" y="84"/>
                  <a:pt x="82" y="84"/>
                </a:cubicBezTo>
                <a:cubicBezTo>
                  <a:pt x="82" y="66"/>
                  <a:pt x="82" y="66"/>
                  <a:pt x="82" y="66"/>
                </a:cubicBezTo>
                <a:cubicBezTo>
                  <a:pt x="82" y="65"/>
                  <a:pt x="81" y="65"/>
                  <a:pt x="80" y="65"/>
                </a:cubicBezTo>
                <a:cubicBezTo>
                  <a:pt x="79" y="65"/>
                  <a:pt x="77" y="65"/>
                  <a:pt x="77" y="6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8"/>
                  <a:pt x="78" y="88"/>
                  <a:pt x="79" y="88"/>
                </a:cubicBezTo>
                <a:cubicBezTo>
                  <a:pt x="90" y="88"/>
                  <a:pt x="90" y="88"/>
                  <a:pt x="90" y="88"/>
                </a:cubicBezTo>
                <a:cubicBezTo>
                  <a:pt x="91" y="88"/>
                  <a:pt x="91" y="87"/>
                  <a:pt x="91" y="86"/>
                </a:cubicBezTo>
                <a:cubicBezTo>
                  <a:pt x="91" y="85"/>
                  <a:pt x="91" y="84"/>
                  <a:pt x="90" y="84"/>
                </a:cubicBezTo>
                <a:close/>
                <a:moveTo>
                  <a:pt x="109" y="84"/>
                </a:moveTo>
                <a:cubicBezTo>
                  <a:pt x="101" y="84"/>
                  <a:pt x="101" y="84"/>
                  <a:pt x="101" y="84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7" y="78"/>
                  <a:pt x="107" y="77"/>
                  <a:pt x="107" y="77"/>
                </a:cubicBezTo>
                <a:cubicBezTo>
                  <a:pt x="107" y="75"/>
                  <a:pt x="107" y="75"/>
                  <a:pt x="106" y="75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10" y="69"/>
                  <a:pt x="111" y="68"/>
                  <a:pt x="111" y="67"/>
                </a:cubicBezTo>
                <a:cubicBezTo>
                  <a:pt x="111" y="66"/>
                  <a:pt x="110" y="65"/>
                  <a:pt x="109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97" y="65"/>
                  <a:pt x="96" y="65"/>
                  <a:pt x="96" y="66"/>
                </a:cubicBezTo>
                <a:cubicBezTo>
                  <a:pt x="96" y="87"/>
                  <a:pt x="96" y="87"/>
                  <a:pt x="96" y="87"/>
                </a:cubicBezTo>
                <a:cubicBezTo>
                  <a:pt x="96" y="88"/>
                  <a:pt x="97" y="88"/>
                  <a:pt x="98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10" y="88"/>
                  <a:pt x="111" y="87"/>
                  <a:pt x="111" y="86"/>
                </a:cubicBezTo>
                <a:cubicBezTo>
                  <a:pt x="111" y="85"/>
                  <a:pt x="110" y="84"/>
                  <a:pt x="109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109">
            <a:extLst>
              <a:ext uri="{FF2B5EF4-FFF2-40B4-BE49-F238E27FC236}">
                <a16:creationId xmlns:a16="http://schemas.microsoft.com/office/drawing/2014/main" id="{9CFFE833-0B5A-4E90-86C9-541C1C72EFB4}"/>
              </a:ext>
            </a:extLst>
          </p:cNvPr>
          <p:cNvSpPr>
            <a:spLocks noEditPoints="1"/>
          </p:cNvSpPr>
          <p:nvPr/>
        </p:nvSpPr>
        <p:spPr bwMode="auto">
          <a:xfrm>
            <a:off x="7746339" y="3354600"/>
            <a:ext cx="404812" cy="390688"/>
          </a:xfrm>
          <a:custGeom>
            <a:avLst/>
            <a:gdLst>
              <a:gd name="T0" fmla="*/ 160 w 160"/>
              <a:gd name="T1" fmla="*/ 42 h 153"/>
              <a:gd name="T2" fmla="*/ 131 w 160"/>
              <a:gd name="T3" fmla="*/ 0 h 153"/>
              <a:gd name="T4" fmla="*/ 26 w 160"/>
              <a:gd name="T5" fmla="*/ 1 h 153"/>
              <a:gd name="T6" fmla="*/ 0 w 160"/>
              <a:gd name="T7" fmla="*/ 42 h 153"/>
              <a:gd name="T8" fmla="*/ 0 w 160"/>
              <a:gd name="T9" fmla="*/ 150 h 153"/>
              <a:gd name="T10" fmla="*/ 157 w 160"/>
              <a:gd name="T11" fmla="*/ 153 h 153"/>
              <a:gd name="T12" fmla="*/ 160 w 160"/>
              <a:gd name="T13" fmla="*/ 43 h 153"/>
              <a:gd name="T14" fmla="*/ 30 w 160"/>
              <a:gd name="T15" fmla="*/ 6 h 153"/>
              <a:gd name="T16" fmla="*/ 151 w 160"/>
              <a:gd name="T17" fmla="*/ 40 h 153"/>
              <a:gd name="T18" fmla="*/ 30 w 160"/>
              <a:gd name="T19" fmla="*/ 6 h 153"/>
              <a:gd name="T20" fmla="*/ 36 w 160"/>
              <a:gd name="T21" fmla="*/ 146 h 153"/>
              <a:gd name="T22" fmla="*/ 45 w 160"/>
              <a:gd name="T23" fmla="*/ 131 h 153"/>
              <a:gd name="T24" fmla="*/ 109 w 160"/>
              <a:gd name="T25" fmla="*/ 146 h 153"/>
              <a:gd name="T26" fmla="*/ 51 w 160"/>
              <a:gd name="T27" fmla="*/ 131 h 153"/>
              <a:gd name="T28" fmla="*/ 109 w 160"/>
              <a:gd name="T29" fmla="*/ 146 h 153"/>
              <a:gd name="T30" fmla="*/ 63 w 160"/>
              <a:gd name="T31" fmla="*/ 119 h 153"/>
              <a:gd name="T32" fmla="*/ 97 w 160"/>
              <a:gd name="T33" fmla="*/ 125 h 153"/>
              <a:gd name="T34" fmla="*/ 124 w 160"/>
              <a:gd name="T35" fmla="*/ 146 h 153"/>
              <a:gd name="T36" fmla="*/ 115 w 160"/>
              <a:gd name="T37" fmla="*/ 131 h 153"/>
              <a:gd name="T38" fmla="*/ 124 w 160"/>
              <a:gd name="T39" fmla="*/ 146 h 153"/>
              <a:gd name="T40" fmla="*/ 103 w 160"/>
              <a:gd name="T41" fmla="*/ 125 h 153"/>
              <a:gd name="T42" fmla="*/ 100 w 160"/>
              <a:gd name="T43" fmla="*/ 112 h 153"/>
              <a:gd name="T44" fmla="*/ 57 w 160"/>
              <a:gd name="T45" fmla="*/ 115 h 153"/>
              <a:gd name="T46" fmla="*/ 30 w 160"/>
              <a:gd name="T47" fmla="*/ 125 h 153"/>
              <a:gd name="T48" fmla="*/ 36 w 160"/>
              <a:gd name="T49" fmla="*/ 97 h 153"/>
              <a:gd name="T50" fmla="*/ 130 w 160"/>
              <a:gd name="T51" fmla="*/ 103 h 153"/>
              <a:gd name="T52" fmla="*/ 71 w 160"/>
              <a:gd name="T53" fmla="*/ 68 h 153"/>
              <a:gd name="T54" fmla="*/ 84 w 160"/>
              <a:gd name="T55" fmla="*/ 72 h 153"/>
              <a:gd name="T56" fmla="*/ 84 w 160"/>
              <a:gd name="T57" fmla="*/ 65 h 153"/>
              <a:gd name="T58" fmla="*/ 83 w 160"/>
              <a:gd name="T59" fmla="*/ 63 h 153"/>
              <a:gd name="T60" fmla="*/ 121 w 160"/>
              <a:gd name="T61" fmla="*/ 91 h 153"/>
              <a:gd name="T62" fmla="*/ 52 w 160"/>
              <a:gd name="T63" fmla="*/ 63 h 153"/>
              <a:gd name="T64" fmla="*/ 76 w 160"/>
              <a:gd name="T65" fmla="*/ 65 h 153"/>
              <a:gd name="T66" fmla="*/ 74 w 160"/>
              <a:gd name="T67" fmla="*/ 65 h 153"/>
              <a:gd name="T68" fmla="*/ 154 w 160"/>
              <a:gd name="T69" fmla="*/ 146 h 153"/>
              <a:gd name="T70" fmla="*/ 130 w 160"/>
              <a:gd name="T71" fmla="*/ 131 h 153"/>
              <a:gd name="T72" fmla="*/ 136 w 160"/>
              <a:gd name="T73" fmla="*/ 128 h 153"/>
              <a:gd name="T74" fmla="*/ 128 w 160"/>
              <a:gd name="T75" fmla="*/ 91 h 153"/>
              <a:gd name="T76" fmla="*/ 110 w 160"/>
              <a:gd name="T77" fmla="*/ 56 h 153"/>
              <a:gd name="T78" fmla="*/ 47 w 160"/>
              <a:gd name="T79" fmla="*/ 58 h 153"/>
              <a:gd name="T80" fmla="*/ 24 w 160"/>
              <a:gd name="T81" fmla="*/ 103 h 153"/>
              <a:gd name="T82" fmla="*/ 27 w 160"/>
              <a:gd name="T83" fmla="*/ 131 h 153"/>
              <a:gd name="T84" fmla="*/ 30 w 160"/>
              <a:gd name="T85" fmla="*/ 146 h 153"/>
              <a:gd name="T86" fmla="*/ 6 w 160"/>
              <a:gd name="T87" fmla="*/ 47 h 153"/>
              <a:gd name="T88" fmla="*/ 154 w 160"/>
              <a:gd name="T89" fmla="*/ 146 h 153"/>
              <a:gd name="T90" fmla="*/ 93 w 160"/>
              <a:gd name="T91" fmla="*/ 100 h 153"/>
              <a:gd name="T92" fmla="*/ 93 w 160"/>
              <a:gd name="T93" fmla="*/ 107 h 153"/>
              <a:gd name="T94" fmla="*/ 99 w 160"/>
              <a:gd name="T95" fmla="*/ 103 h 153"/>
              <a:gd name="T96" fmla="*/ 122 w 160"/>
              <a:gd name="T97" fmla="*/ 100 h 153"/>
              <a:gd name="T98" fmla="*/ 104 w 160"/>
              <a:gd name="T99" fmla="*/ 103 h 153"/>
              <a:gd name="T100" fmla="*/ 122 w 160"/>
              <a:gd name="T101" fmla="*/ 107 h 153"/>
              <a:gd name="T102" fmla="*/ 122 w 160"/>
              <a:gd name="T103" fmla="*/ 10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53">
                <a:moveTo>
                  <a:pt x="160" y="42"/>
                </a:moveTo>
                <a:cubicBezTo>
                  <a:pt x="160" y="42"/>
                  <a:pt x="160" y="42"/>
                  <a:pt x="160" y="42"/>
                </a:cubicBezTo>
                <a:cubicBezTo>
                  <a:pt x="134" y="1"/>
                  <a:pt x="134" y="1"/>
                  <a:pt x="134" y="1"/>
                </a:cubicBezTo>
                <a:cubicBezTo>
                  <a:pt x="133" y="1"/>
                  <a:pt x="132" y="0"/>
                  <a:pt x="131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8" y="0"/>
                  <a:pt x="27" y="1"/>
                  <a:pt x="26" y="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3"/>
                  <a:pt x="0" y="43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1"/>
                  <a:pt x="1" y="153"/>
                  <a:pt x="3" y="153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9" y="153"/>
                  <a:pt x="160" y="151"/>
                  <a:pt x="160" y="150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2"/>
                  <a:pt x="160" y="42"/>
                </a:cubicBezTo>
                <a:close/>
                <a:moveTo>
                  <a:pt x="30" y="6"/>
                </a:moveTo>
                <a:cubicBezTo>
                  <a:pt x="130" y="6"/>
                  <a:pt x="130" y="6"/>
                  <a:pt x="130" y="6"/>
                </a:cubicBezTo>
                <a:cubicBezTo>
                  <a:pt x="151" y="40"/>
                  <a:pt x="151" y="40"/>
                  <a:pt x="151" y="40"/>
                </a:cubicBezTo>
                <a:cubicBezTo>
                  <a:pt x="9" y="40"/>
                  <a:pt x="9" y="40"/>
                  <a:pt x="9" y="40"/>
                </a:cubicBezTo>
                <a:lnTo>
                  <a:pt x="30" y="6"/>
                </a:lnTo>
                <a:close/>
                <a:moveTo>
                  <a:pt x="45" y="146"/>
                </a:moveTo>
                <a:cubicBezTo>
                  <a:pt x="36" y="146"/>
                  <a:pt x="36" y="146"/>
                  <a:pt x="36" y="146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45" y="131"/>
                  <a:pt x="45" y="131"/>
                  <a:pt x="45" y="131"/>
                </a:cubicBezTo>
                <a:lnTo>
                  <a:pt x="45" y="146"/>
                </a:lnTo>
                <a:close/>
                <a:moveTo>
                  <a:pt x="109" y="146"/>
                </a:moveTo>
                <a:cubicBezTo>
                  <a:pt x="51" y="146"/>
                  <a:pt x="51" y="146"/>
                  <a:pt x="51" y="146"/>
                </a:cubicBezTo>
                <a:cubicBezTo>
                  <a:pt x="51" y="131"/>
                  <a:pt x="51" y="131"/>
                  <a:pt x="51" y="131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09" y="146"/>
                  <a:pt x="109" y="146"/>
                  <a:pt x="109" y="146"/>
                </a:cubicBezTo>
                <a:close/>
                <a:moveTo>
                  <a:pt x="63" y="125"/>
                </a:moveTo>
                <a:cubicBezTo>
                  <a:pt x="63" y="119"/>
                  <a:pt x="63" y="119"/>
                  <a:pt x="63" y="119"/>
                </a:cubicBezTo>
                <a:cubicBezTo>
                  <a:pt x="97" y="119"/>
                  <a:pt x="97" y="119"/>
                  <a:pt x="97" y="119"/>
                </a:cubicBezTo>
                <a:cubicBezTo>
                  <a:pt x="97" y="125"/>
                  <a:pt x="97" y="125"/>
                  <a:pt x="97" y="125"/>
                </a:cubicBezTo>
                <a:lnTo>
                  <a:pt x="63" y="125"/>
                </a:lnTo>
                <a:close/>
                <a:moveTo>
                  <a:pt x="124" y="146"/>
                </a:moveTo>
                <a:cubicBezTo>
                  <a:pt x="115" y="146"/>
                  <a:pt x="115" y="146"/>
                  <a:pt x="115" y="146"/>
                </a:cubicBezTo>
                <a:cubicBezTo>
                  <a:pt x="115" y="131"/>
                  <a:pt x="115" y="131"/>
                  <a:pt x="115" y="131"/>
                </a:cubicBezTo>
                <a:cubicBezTo>
                  <a:pt x="124" y="131"/>
                  <a:pt x="124" y="131"/>
                  <a:pt x="124" y="131"/>
                </a:cubicBezTo>
                <a:lnTo>
                  <a:pt x="124" y="146"/>
                </a:lnTo>
                <a:close/>
                <a:moveTo>
                  <a:pt x="130" y="125"/>
                </a:moveTo>
                <a:cubicBezTo>
                  <a:pt x="103" y="125"/>
                  <a:pt x="103" y="125"/>
                  <a:pt x="103" y="125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3" y="114"/>
                  <a:pt x="102" y="112"/>
                  <a:pt x="100" y="112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8" y="112"/>
                  <a:pt x="57" y="114"/>
                  <a:pt x="57" y="11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0" y="100"/>
                  <a:pt x="32" y="97"/>
                  <a:pt x="36" y="97"/>
                </a:cubicBezTo>
                <a:cubicBezTo>
                  <a:pt x="124" y="97"/>
                  <a:pt x="124" y="97"/>
                  <a:pt x="124" y="97"/>
                </a:cubicBezTo>
                <a:cubicBezTo>
                  <a:pt x="128" y="97"/>
                  <a:pt x="130" y="100"/>
                  <a:pt x="130" y="103"/>
                </a:cubicBezTo>
                <a:cubicBezTo>
                  <a:pt x="130" y="125"/>
                  <a:pt x="130" y="125"/>
                  <a:pt x="130" y="125"/>
                </a:cubicBezTo>
                <a:close/>
                <a:moveTo>
                  <a:pt x="71" y="68"/>
                </a:moveTo>
                <a:cubicBezTo>
                  <a:pt x="71" y="70"/>
                  <a:pt x="73" y="72"/>
                  <a:pt x="7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6" y="72"/>
                  <a:pt x="87" y="70"/>
                  <a:pt x="87" y="68"/>
                </a:cubicBezTo>
                <a:cubicBezTo>
                  <a:pt x="87" y="67"/>
                  <a:pt x="86" y="65"/>
                  <a:pt x="84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3"/>
                  <a:pt x="83" y="63"/>
                  <a:pt x="83" y="63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21" y="91"/>
                  <a:pt x="121" y="91"/>
                  <a:pt x="121" y="91"/>
                </a:cubicBezTo>
                <a:cubicBezTo>
                  <a:pt x="39" y="91"/>
                  <a:pt x="39" y="91"/>
                  <a:pt x="39" y="91"/>
                </a:cubicBezTo>
                <a:cubicBezTo>
                  <a:pt x="52" y="63"/>
                  <a:pt x="52" y="63"/>
                  <a:pt x="52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5"/>
                  <a:pt x="76" y="65"/>
                  <a:pt x="76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3" y="65"/>
                  <a:pt x="71" y="67"/>
                  <a:pt x="71" y="68"/>
                </a:cubicBezTo>
                <a:close/>
                <a:moveTo>
                  <a:pt x="154" y="146"/>
                </a:moveTo>
                <a:cubicBezTo>
                  <a:pt x="130" y="146"/>
                  <a:pt x="130" y="146"/>
                  <a:pt x="130" y="146"/>
                </a:cubicBezTo>
                <a:cubicBezTo>
                  <a:pt x="130" y="131"/>
                  <a:pt x="130" y="131"/>
                  <a:pt x="130" y="131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135" y="131"/>
                  <a:pt x="136" y="130"/>
                  <a:pt x="136" y="128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6" y="97"/>
                  <a:pt x="133" y="93"/>
                  <a:pt x="128" y="91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2" y="57"/>
                  <a:pt x="111" y="56"/>
                  <a:pt x="110" y="56"/>
                </a:cubicBezTo>
                <a:cubicBezTo>
                  <a:pt x="50" y="56"/>
                  <a:pt x="50" y="56"/>
                  <a:pt x="50" y="56"/>
                </a:cubicBezTo>
                <a:cubicBezTo>
                  <a:pt x="49" y="56"/>
                  <a:pt x="48" y="57"/>
                  <a:pt x="47" y="58"/>
                </a:cubicBezTo>
                <a:cubicBezTo>
                  <a:pt x="32" y="91"/>
                  <a:pt x="32" y="91"/>
                  <a:pt x="32" y="91"/>
                </a:cubicBezTo>
                <a:cubicBezTo>
                  <a:pt x="27" y="93"/>
                  <a:pt x="24" y="97"/>
                  <a:pt x="24" y="103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30"/>
                  <a:pt x="25" y="131"/>
                  <a:pt x="27" y="131"/>
                </a:cubicBezTo>
                <a:cubicBezTo>
                  <a:pt x="30" y="131"/>
                  <a:pt x="30" y="131"/>
                  <a:pt x="30" y="131"/>
                </a:cubicBezTo>
                <a:cubicBezTo>
                  <a:pt x="30" y="146"/>
                  <a:pt x="30" y="146"/>
                  <a:pt x="30" y="146"/>
                </a:cubicBezTo>
                <a:cubicBezTo>
                  <a:pt x="6" y="146"/>
                  <a:pt x="6" y="146"/>
                  <a:pt x="6" y="146"/>
                </a:cubicBezTo>
                <a:cubicBezTo>
                  <a:pt x="6" y="47"/>
                  <a:pt x="6" y="47"/>
                  <a:pt x="6" y="47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4" y="146"/>
                  <a:pt x="154" y="146"/>
                  <a:pt x="154" y="146"/>
                </a:cubicBezTo>
                <a:close/>
                <a:moveTo>
                  <a:pt x="96" y="100"/>
                </a:moveTo>
                <a:cubicBezTo>
                  <a:pt x="93" y="100"/>
                  <a:pt x="93" y="100"/>
                  <a:pt x="93" y="100"/>
                </a:cubicBezTo>
                <a:cubicBezTo>
                  <a:pt x="91" y="100"/>
                  <a:pt x="90" y="102"/>
                  <a:pt x="90" y="103"/>
                </a:cubicBezTo>
                <a:cubicBezTo>
                  <a:pt x="90" y="105"/>
                  <a:pt x="91" y="107"/>
                  <a:pt x="93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8" y="107"/>
                  <a:pt x="99" y="105"/>
                  <a:pt x="99" y="103"/>
                </a:cubicBezTo>
                <a:cubicBezTo>
                  <a:pt x="99" y="102"/>
                  <a:pt x="98" y="100"/>
                  <a:pt x="96" y="100"/>
                </a:cubicBezTo>
                <a:close/>
                <a:moveTo>
                  <a:pt x="122" y="100"/>
                </a:moveTo>
                <a:cubicBezTo>
                  <a:pt x="107" y="100"/>
                  <a:pt x="107" y="100"/>
                  <a:pt x="107" y="100"/>
                </a:cubicBezTo>
                <a:cubicBezTo>
                  <a:pt x="105" y="100"/>
                  <a:pt x="104" y="102"/>
                  <a:pt x="104" y="103"/>
                </a:cubicBezTo>
                <a:cubicBezTo>
                  <a:pt x="104" y="105"/>
                  <a:pt x="105" y="107"/>
                  <a:pt x="107" y="107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4" y="107"/>
                  <a:pt x="126" y="105"/>
                  <a:pt x="126" y="103"/>
                </a:cubicBezTo>
                <a:cubicBezTo>
                  <a:pt x="126" y="102"/>
                  <a:pt x="124" y="100"/>
                  <a:pt x="122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110">
            <a:extLst>
              <a:ext uri="{FF2B5EF4-FFF2-40B4-BE49-F238E27FC236}">
                <a16:creationId xmlns:a16="http://schemas.microsoft.com/office/drawing/2014/main" id="{B3A9E96F-B35A-4DA4-8090-C01C1D98B306}"/>
              </a:ext>
            </a:extLst>
          </p:cNvPr>
          <p:cNvSpPr>
            <a:spLocks noEditPoints="1"/>
          </p:cNvSpPr>
          <p:nvPr/>
        </p:nvSpPr>
        <p:spPr bwMode="auto">
          <a:xfrm>
            <a:off x="7735244" y="4339711"/>
            <a:ext cx="404812" cy="377746"/>
          </a:xfrm>
          <a:custGeom>
            <a:avLst/>
            <a:gdLst>
              <a:gd name="T0" fmla="*/ 118 w 160"/>
              <a:gd name="T1" fmla="*/ 0 h 148"/>
              <a:gd name="T2" fmla="*/ 3 w 160"/>
              <a:gd name="T3" fmla="*/ 40 h 148"/>
              <a:gd name="T4" fmla="*/ 157 w 160"/>
              <a:gd name="T5" fmla="*/ 148 h 148"/>
              <a:gd name="T6" fmla="*/ 39 w 160"/>
              <a:gd name="T7" fmla="*/ 141 h 148"/>
              <a:gd name="T8" fmla="*/ 39 w 160"/>
              <a:gd name="T9" fmla="*/ 141 h 148"/>
              <a:gd name="T10" fmla="*/ 80 w 160"/>
              <a:gd name="T11" fmla="*/ 129 h 148"/>
              <a:gd name="T12" fmla="*/ 68 w 160"/>
              <a:gd name="T13" fmla="*/ 117 h 148"/>
              <a:gd name="T14" fmla="*/ 98 w 160"/>
              <a:gd name="T15" fmla="*/ 141 h 148"/>
              <a:gd name="T16" fmla="*/ 65 w 160"/>
              <a:gd name="T17" fmla="*/ 111 h 148"/>
              <a:gd name="T18" fmla="*/ 45 w 160"/>
              <a:gd name="T19" fmla="*/ 6 h 148"/>
              <a:gd name="T20" fmla="*/ 121 w 160"/>
              <a:gd name="T21" fmla="*/ 141 h 148"/>
              <a:gd name="T22" fmla="*/ 73 w 160"/>
              <a:gd name="T23" fmla="*/ 45 h 148"/>
              <a:gd name="T24" fmla="*/ 55 w 160"/>
              <a:gd name="T25" fmla="*/ 69 h 148"/>
              <a:gd name="T26" fmla="*/ 73 w 160"/>
              <a:gd name="T27" fmla="*/ 45 h 148"/>
              <a:gd name="T28" fmla="*/ 70 w 160"/>
              <a:gd name="T29" fmla="*/ 51 h 148"/>
              <a:gd name="T30" fmla="*/ 84 w 160"/>
              <a:gd name="T31" fmla="*/ 48 h 148"/>
              <a:gd name="T32" fmla="*/ 109 w 160"/>
              <a:gd name="T33" fmla="*/ 66 h 148"/>
              <a:gd name="T34" fmla="*/ 90 w 160"/>
              <a:gd name="T35" fmla="*/ 63 h 148"/>
              <a:gd name="T36" fmla="*/ 146 w 160"/>
              <a:gd name="T37" fmla="*/ 51 h 148"/>
              <a:gd name="T38" fmla="*/ 129 w 160"/>
              <a:gd name="T39" fmla="*/ 75 h 148"/>
              <a:gd name="T40" fmla="*/ 146 w 160"/>
              <a:gd name="T41" fmla="*/ 51 h 148"/>
              <a:gd name="T42" fmla="*/ 143 w 160"/>
              <a:gd name="T43" fmla="*/ 57 h 148"/>
              <a:gd name="T44" fmla="*/ 126 w 160"/>
              <a:gd name="T45" fmla="*/ 85 h 148"/>
              <a:gd name="T46" fmla="*/ 149 w 160"/>
              <a:gd name="T47" fmla="*/ 103 h 148"/>
              <a:gd name="T48" fmla="*/ 132 w 160"/>
              <a:gd name="T49" fmla="*/ 100 h 148"/>
              <a:gd name="T50" fmla="*/ 146 w 160"/>
              <a:gd name="T51" fmla="*/ 113 h 148"/>
              <a:gd name="T52" fmla="*/ 129 w 160"/>
              <a:gd name="T53" fmla="*/ 137 h 148"/>
              <a:gd name="T54" fmla="*/ 146 w 160"/>
              <a:gd name="T55" fmla="*/ 113 h 148"/>
              <a:gd name="T56" fmla="*/ 143 w 160"/>
              <a:gd name="T57" fmla="*/ 120 h 148"/>
              <a:gd name="T58" fmla="*/ 10 w 160"/>
              <a:gd name="T59" fmla="*/ 54 h 148"/>
              <a:gd name="T60" fmla="*/ 34 w 160"/>
              <a:gd name="T61" fmla="*/ 72 h 148"/>
              <a:gd name="T62" fmla="*/ 17 w 160"/>
              <a:gd name="T63" fmla="*/ 69 h 148"/>
              <a:gd name="T64" fmla="*/ 31 w 160"/>
              <a:gd name="T65" fmla="*/ 82 h 148"/>
              <a:gd name="T66" fmla="*/ 14 w 160"/>
              <a:gd name="T67" fmla="*/ 106 h 148"/>
              <a:gd name="T68" fmla="*/ 31 w 160"/>
              <a:gd name="T69" fmla="*/ 82 h 148"/>
              <a:gd name="T70" fmla="*/ 28 w 160"/>
              <a:gd name="T71" fmla="*/ 88 h 148"/>
              <a:gd name="T72" fmla="*/ 10 w 160"/>
              <a:gd name="T73" fmla="*/ 116 h 148"/>
              <a:gd name="T74" fmla="*/ 34 w 160"/>
              <a:gd name="T75" fmla="*/ 134 h 148"/>
              <a:gd name="T76" fmla="*/ 17 w 160"/>
              <a:gd name="T77" fmla="*/ 131 h 148"/>
              <a:gd name="T78" fmla="*/ 73 w 160"/>
              <a:gd name="T79" fmla="*/ 77 h 148"/>
              <a:gd name="T80" fmla="*/ 55 w 160"/>
              <a:gd name="T81" fmla="*/ 102 h 148"/>
              <a:gd name="T82" fmla="*/ 73 w 160"/>
              <a:gd name="T83" fmla="*/ 77 h 148"/>
              <a:gd name="T84" fmla="*/ 70 w 160"/>
              <a:gd name="T85" fmla="*/ 83 h 148"/>
              <a:gd name="T86" fmla="*/ 84 w 160"/>
              <a:gd name="T87" fmla="*/ 80 h 148"/>
              <a:gd name="T88" fmla="*/ 109 w 160"/>
              <a:gd name="T89" fmla="*/ 98 h 148"/>
              <a:gd name="T90" fmla="*/ 90 w 160"/>
              <a:gd name="T91" fmla="*/ 95 h 148"/>
              <a:gd name="T92" fmla="*/ 80 w 160"/>
              <a:gd name="T93" fmla="*/ 120 h 148"/>
              <a:gd name="T94" fmla="*/ 83 w 160"/>
              <a:gd name="T95" fmla="*/ 124 h 148"/>
              <a:gd name="T96" fmla="*/ 84 w 160"/>
              <a:gd name="T97" fmla="*/ 16 h 148"/>
              <a:gd name="T98" fmla="*/ 75 w 160"/>
              <a:gd name="T99" fmla="*/ 14 h 148"/>
              <a:gd name="T100" fmla="*/ 77 w 160"/>
              <a:gd name="T101" fmla="*/ 36 h 148"/>
              <a:gd name="T102" fmla="*/ 86 w 160"/>
              <a:gd name="T103" fmla="*/ 3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0" h="148">
                <a:moveTo>
                  <a:pt x="157" y="40"/>
                </a:moveTo>
                <a:cubicBezTo>
                  <a:pt x="121" y="40"/>
                  <a:pt x="121" y="40"/>
                  <a:pt x="121" y="40"/>
                </a:cubicBezTo>
                <a:cubicBezTo>
                  <a:pt x="121" y="3"/>
                  <a:pt x="121" y="3"/>
                  <a:pt x="121" y="3"/>
                </a:cubicBezTo>
                <a:cubicBezTo>
                  <a:pt x="121" y="1"/>
                  <a:pt x="120" y="0"/>
                  <a:pt x="11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9" y="1"/>
                  <a:pt x="39" y="3"/>
                </a:cubicBezTo>
                <a:cubicBezTo>
                  <a:pt x="39" y="40"/>
                  <a:pt x="39" y="40"/>
                  <a:pt x="39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1" y="40"/>
                  <a:pt x="0" y="42"/>
                  <a:pt x="0" y="43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6"/>
                  <a:pt x="1" y="148"/>
                  <a:pt x="3" y="148"/>
                </a:cubicBezTo>
                <a:cubicBezTo>
                  <a:pt x="157" y="148"/>
                  <a:pt x="157" y="148"/>
                  <a:pt x="157" y="148"/>
                </a:cubicBezTo>
                <a:cubicBezTo>
                  <a:pt x="159" y="148"/>
                  <a:pt x="160" y="146"/>
                  <a:pt x="160" y="144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2"/>
                  <a:pt x="159" y="40"/>
                  <a:pt x="157" y="40"/>
                </a:cubicBezTo>
                <a:close/>
                <a:moveTo>
                  <a:pt x="39" y="141"/>
                </a:moveTo>
                <a:cubicBezTo>
                  <a:pt x="6" y="141"/>
                  <a:pt x="6" y="141"/>
                  <a:pt x="6" y="141"/>
                </a:cubicBezTo>
                <a:cubicBezTo>
                  <a:pt x="6" y="46"/>
                  <a:pt x="6" y="46"/>
                  <a:pt x="6" y="46"/>
                </a:cubicBezTo>
                <a:cubicBezTo>
                  <a:pt x="39" y="46"/>
                  <a:pt x="39" y="46"/>
                  <a:pt x="39" y="46"/>
                </a:cubicBezTo>
                <a:lnTo>
                  <a:pt x="39" y="141"/>
                </a:lnTo>
                <a:close/>
                <a:moveTo>
                  <a:pt x="92" y="141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31"/>
                  <a:pt x="82" y="129"/>
                  <a:pt x="80" y="129"/>
                </a:cubicBezTo>
                <a:cubicBezTo>
                  <a:pt x="78" y="129"/>
                  <a:pt x="77" y="131"/>
                  <a:pt x="77" y="132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68" y="141"/>
                  <a:pt x="68" y="141"/>
                  <a:pt x="68" y="141"/>
                </a:cubicBezTo>
                <a:cubicBezTo>
                  <a:pt x="68" y="117"/>
                  <a:pt x="68" y="117"/>
                  <a:pt x="68" y="117"/>
                </a:cubicBezTo>
                <a:cubicBezTo>
                  <a:pt x="92" y="117"/>
                  <a:pt x="92" y="117"/>
                  <a:pt x="92" y="117"/>
                </a:cubicBezTo>
                <a:lnTo>
                  <a:pt x="92" y="141"/>
                </a:lnTo>
                <a:close/>
                <a:moveTo>
                  <a:pt x="115" y="141"/>
                </a:moveTo>
                <a:cubicBezTo>
                  <a:pt x="98" y="141"/>
                  <a:pt x="98" y="141"/>
                  <a:pt x="98" y="141"/>
                </a:cubicBezTo>
                <a:cubicBezTo>
                  <a:pt x="98" y="141"/>
                  <a:pt x="98" y="141"/>
                  <a:pt x="98" y="141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98" y="112"/>
                  <a:pt x="97" y="111"/>
                  <a:pt x="95" y="111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3" y="111"/>
                  <a:pt x="62" y="112"/>
                  <a:pt x="62" y="114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45" y="6"/>
                  <a:pt x="45" y="6"/>
                  <a:pt x="45" y="6"/>
                </a:cubicBezTo>
                <a:cubicBezTo>
                  <a:pt x="115" y="6"/>
                  <a:pt x="115" y="6"/>
                  <a:pt x="115" y="6"/>
                </a:cubicBezTo>
                <a:lnTo>
                  <a:pt x="115" y="141"/>
                </a:lnTo>
                <a:close/>
                <a:moveTo>
                  <a:pt x="154" y="141"/>
                </a:moveTo>
                <a:cubicBezTo>
                  <a:pt x="121" y="141"/>
                  <a:pt x="121" y="141"/>
                  <a:pt x="121" y="141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54" y="46"/>
                  <a:pt x="154" y="46"/>
                  <a:pt x="154" y="46"/>
                </a:cubicBezTo>
                <a:lnTo>
                  <a:pt x="154" y="141"/>
                </a:lnTo>
                <a:close/>
                <a:moveTo>
                  <a:pt x="73" y="45"/>
                </a:moveTo>
                <a:cubicBezTo>
                  <a:pt x="55" y="45"/>
                  <a:pt x="55" y="45"/>
                  <a:pt x="55" y="45"/>
                </a:cubicBezTo>
                <a:cubicBezTo>
                  <a:pt x="53" y="45"/>
                  <a:pt x="51" y="46"/>
                  <a:pt x="51" y="48"/>
                </a:cubicBezTo>
                <a:cubicBezTo>
                  <a:pt x="51" y="66"/>
                  <a:pt x="51" y="66"/>
                  <a:pt x="51" y="66"/>
                </a:cubicBezTo>
                <a:cubicBezTo>
                  <a:pt x="51" y="68"/>
                  <a:pt x="53" y="69"/>
                  <a:pt x="55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5" y="69"/>
                  <a:pt x="76" y="68"/>
                  <a:pt x="76" y="66"/>
                </a:cubicBezTo>
                <a:cubicBezTo>
                  <a:pt x="76" y="48"/>
                  <a:pt x="76" y="48"/>
                  <a:pt x="76" y="48"/>
                </a:cubicBezTo>
                <a:cubicBezTo>
                  <a:pt x="76" y="46"/>
                  <a:pt x="75" y="45"/>
                  <a:pt x="73" y="45"/>
                </a:cubicBezTo>
                <a:close/>
                <a:moveTo>
                  <a:pt x="70" y="63"/>
                </a:moveTo>
                <a:cubicBezTo>
                  <a:pt x="58" y="63"/>
                  <a:pt x="58" y="63"/>
                  <a:pt x="58" y="63"/>
                </a:cubicBezTo>
                <a:cubicBezTo>
                  <a:pt x="58" y="51"/>
                  <a:pt x="58" y="51"/>
                  <a:pt x="58" y="51"/>
                </a:cubicBezTo>
                <a:cubicBezTo>
                  <a:pt x="70" y="51"/>
                  <a:pt x="70" y="51"/>
                  <a:pt x="70" y="51"/>
                </a:cubicBezTo>
                <a:lnTo>
                  <a:pt x="70" y="63"/>
                </a:lnTo>
                <a:close/>
                <a:moveTo>
                  <a:pt x="105" y="45"/>
                </a:moveTo>
                <a:cubicBezTo>
                  <a:pt x="87" y="45"/>
                  <a:pt x="87" y="45"/>
                  <a:pt x="87" y="45"/>
                </a:cubicBezTo>
                <a:cubicBezTo>
                  <a:pt x="85" y="45"/>
                  <a:pt x="84" y="46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68"/>
                  <a:pt x="85" y="69"/>
                  <a:pt x="87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7" y="69"/>
                  <a:pt x="109" y="68"/>
                  <a:pt x="109" y="66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09" y="46"/>
                  <a:pt x="107" y="45"/>
                  <a:pt x="105" y="45"/>
                </a:cubicBezTo>
                <a:close/>
                <a:moveTo>
                  <a:pt x="102" y="63"/>
                </a:moveTo>
                <a:cubicBezTo>
                  <a:pt x="90" y="63"/>
                  <a:pt x="90" y="63"/>
                  <a:pt x="90" y="63"/>
                </a:cubicBezTo>
                <a:cubicBezTo>
                  <a:pt x="90" y="51"/>
                  <a:pt x="90" y="51"/>
                  <a:pt x="90" y="51"/>
                </a:cubicBezTo>
                <a:cubicBezTo>
                  <a:pt x="102" y="51"/>
                  <a:pt x="102" y="51"/>
                  <a:pt x="102" y="51"/>
                </a:cubicBezTo>
                <a:lnTo>
                  <a:pt x="102" y="63"/>
                </a:lnTo>
                <a:close/>
                <a:moveTo>
                  <a:pt x="146" y="51"/>
                </a:moveTo>
                <a:cubicBezTo>
                  <a:pt x="129" y="51"/>
                  <a:pt x="129" y="51"/>
                  <a:pt x="129" y="51"/>
                </a:cubicBezTo>
                <a:cubicBezTo>
                  <a:pt x="127" y="51"/>
                  <a:pt x="126" y="52"/>
                  <a:pt x="126" y="5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3"/>
                  <a:pt x="127" y="75"/>
                  <a:pt x="129" y="75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8" y="75"/>
                  <a:pt x="149" y="73"/>
                  <a:pt x="149" y="72"/>
                </a:cubicBezTo>
                <a:cubicBezTo>
                  <a:pt x="149" y="54"/>
                  <a:pt x="149" y="54"/>
                  <a:pt x="149" y="54"/>
                </a:cubicBezTo>
                <a:cubicBezTo>
                  <a:pt x="149" y="52"/>
                  <a:pt x="148" y="51"/>
                  <a:pt x="146" y="51"/>
                </a:cubicBezTo>
                <a:close/>
                <a:moveTo>
                  <a:pt x="143" y="69"/>
                </a:moveTo>
                <a:cubicBezTo>
                  <a:pt x="132" y="69"/>
                  <a:pt x="132" y="69"/>
                  <a:pt x="132" y="69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43" y="57"/>
                  <a:pt x="143" y="57"/>
                  <a:pt x="143" y="57"/>
                </a:cubicBezTo>
                <a:lnTo>
                  <a:pt x="143" y="69"/>
                </a:lnTo>
                <a:close/>
                <a:moveTo>
                  <a:pt x="146" y="82"/>
                </a:moveTo>
                <a:cubicBezTo>
                  <a:pt x="129" y="82"/>
                  <a:pt x="129" y="82"/>
                  <a:pt x="129" y="82"/>
                </a:cubicBezTo>
                <a:cubicBezTo>
                  <a:pt x="127" y="82"/>
                  <a:pt x="126" y="83"/>
                  <a:pt x="126" y="85"/>
                </a:cubicBezTo>
                <a:cubicBezTo>
                  <a:pt x="126" y="103"/>
                  <a:pt x="126" y="103"/>
                  <a:pt x="126" y="103"/>
                </a:cubicBezTo>
                <a:cubicBezTo>
                  <a:pt x="126" y="105"/>
                  <a:pt x="127" y="106"/>
                  <a:pt x="129" y="106"/>
                </a:cubicBezTo>
                <a:cubicBezTo>
                  <a:pt x="146" y="106"/>
                  <a:pt x="146" y="106"/>
                  <a:pt x="146" y="106"/>
                </a:cubicBezTo>
                <a:cubicBezTo>
                  <a:pt x="148" y="106"/>
                  <a:pt x="149" y="105"/>
                  <a:pt x="149" y="103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9" y="83"/>
                  <a:pt x="148" y="82"/>
                  <a:pt x="146" y="82"/>
                </a:cubicBezTo>
                <a:close/>
                <a:moveTo>
                  <a:pt x="143" y="100"/>
                </a:moveTo>
                <a:cubicBezTo>
                  <a:pt x="132" y="100"/>
                  <a:pt x="132" y="100"/>
                  <a:pt x="132" y="100"/>
                </a:cubicBezTo>
                <a:cubicBezTo>
                  <a:pt x="132" y="88"/>
                  <a:pt x="132" y="88"/>
                  <a:pt x="132" y="88"/>
                </a:cubicBezTo>
                <a:cubicBezTo>
                  <a:pt x="143" y="88"/>
                  <a:pt x="143" y="88"/>
                  <a:pt x="143" y="88"/>
                </a:cubicBezTo>
                <a:lnTo>
                  <a:pt x="143" y="100"/>
                </a:lnTo>
                <a:close/>
                <a:moveTo>
                  <a:pt x="146" y="113"/>
                </a:moveTo>
                <a:cubicBezTo>
                  <a:pt x="129" y="113"/>
                  <a:pt x="129" y="113"/>
                  <a:pt x="129" y="113"/>
                </a:cubicBezTo>
                <a:cubicBezTo>
                  <a:pt x="127" y="113"/>
                  <a:pt x="126" y="115"/>
                  <a:pt x="126" y="116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26" y="136"/>
                  <a:pt x="127" y="137"/>
                  <a:pt x="129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8" y="137"/>
                  <a:pt x="149" y="136"/>
                  <a:pt x="149" y="134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9" y="115"/>
                  <a:pt x="148" y="113"/>
                  <a:pt x="146" y="113"/>
                </a:cubicBezTo>
                <a:close/>
                <a:moveTo>
                  <a:pt x="143" y="131"/>
                </a:moveTo>
                <a:cubicBezTo>
                  <a:pt x="132" y="131"/>
                  <a:pt x="132" y="131"/>
                  <a:pt x="132" y="131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43" y="120"/>
                  <a:pt x="143" y="120"/>
                  <a:pt x="143" y="120"/>
                </a:cubicBezTo>
                <a:lnTo>
                  <a:pt x="143" y="131"/>
                </a:lnTo>
                <a:close/>
                <a:moveTo>
                  <a:pt x="31" y="51"/>
                </a:moveTo>
                <a:cubicBezTo>
                  <a:pt x="14" y="51"/>
                  <a:pt x="14" y="51"/>
                  <a:pt x="14" y="51"/>
                </a:cubicBezTo>
                <a:cubicBezTo>
                  <a:pt x="12" y="51"/>
                  <a:pt x="10" y="52"/>
                  <a:pt x="10" y="54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73"/>
                  <a:pt x="12" y="75"/>
                  <a:pt x="14" y="75"/>
                </a:cubicBezTo>
                <a:cubicBezTo>
                  <a:pt x="31" y="75"/>
                  <a:pt x="31" y="75"/>
                  <a:pt x="31" y="75"/>
                </a:cubicBezTo>
                <a:cubicBezTo>
                  <a:pt x="33" y="75"/>
                  <a:pt x="34" y="73"/>
                  <a:pt x="34" y="72"/>
                </a:cubicBezTo>
                <a:cubicBezTo>
                  <a:pt x="34" y="54"/>
                  <a:pt x="34" y="54"/>
                  <a:pt x="34" y="54"/>
                </a:cubicBezTo>
                <a:cubicBezTo>
                  <a:pt x="34" y="52"/>
                  <a:pt x="33" y="51"/>
                  <a:pt x="31" y="51"/>
                </a:cubicBezTo>
                <a:close/>
                <a:moveTo>
                  <a:pt x="28" y="69"/>
                </a:moveTo>
                <a:cubicBezTo>
                  <a:pt x="17" y="69"/>
                  <a:pt x="17" y="69"/>
                  <a:pt x="17" y="69"/>
                </a:cubicBezTo>
                <a:cubicBezTo>
                  <a:pt x="17" y="57"/>
                  <a:pt x="17" y="57"/>
                  <a:pt x="17" y="57"/>
                </a:cubicBezTo>
                <a:cubicBezTo>
                  <a:pt x="28" y="57"/>
                  <a:pt x="28" y="57"/>
                  <a:pt x="28" y="57"/>
                </a:cubicBezTo>
                <a:lnTo>
                  <a:pt x="28" y="69"/>
                </a:lnTo>
                <a:close/>
                <a:moveTo>
                  <a:pt x="31" y="82"/>
                </a:moveTo>
                <a:cubicBezTo>
                  <a:pt x="14" y="82"/>
                  <a:pt x="14" y="82"/>
                  <a:pt x="14" y="82"/>
                </a:cubicBezTo>
                <a:cubicBezTo>
                  <a:pt x="12" y="82"/>
                  <a:pt x="10" y="83"/>
                  <a:pt x="10" y="85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10" y="105"/>
                  <a:pt x="12" y="106"/>
                  <a:pt x="14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3" y="106"/>
                  <a:pt x="34" y="105"/>
                  <a:pt x="34" y="103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83"/>
                  <a:pt x="33" y="82"/>
                  <a:pt x="31" y="82"/>
                </a:cubicBezTo>
                <a:close/>
                <a:moveTo>
                  <a:pt x="28" y="100"/>
                </a:moveTo>
                <a:cubicBezTo>
                  <a:pt x="17" y="100"/>
                  <a:pt x="17" y="100"/>
                  <a:pt x="17" y="100"/>
                </a:cubicBezTo>
                <a:cubicBezTo>
                  <a:pt x="17" y="88"/>
                  <a:pt x="17" y="88"/>
                  <a:pt x="17" y="88"/>
                </a:cubicBezTo>
                <a:cubicBezTo>
                  <a:pt x="28" y="88"/>
                  <a:pt x="28" y="88"/>
                  <a:pt x="28" y="88"/>
                </a:cubicBezTo>
                <a:lnTo>
                  <a:pt x="28" y="100"/>
                </a:lnTo>
                <a:close/>
                <a:moveTo>
                  <a:pt x="31" y="113"/>
                </a:moveTo>
                <a:cubicBezTo>
                  <a:pt x="14" y="113"/>
                  <a:pt x="14" y="113"/>
                  <a:pt x="14" y="113"/>
                </a:cubicBezTo>
                <a:cubicBezTo>
                  <a:pt x="12" y="113"/>
                  <a:pt x="10" y="115"/>
                  <a:pt x="10" y="116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10" y="136"/>
                  <a:pt x="12" y="137"/>
                  <a:pt x="14" y="137"/>
                </a:cubicBezTo>
                <a:cubicBezTo>
                  <a:pt x="31" y="137"/>
                  <a:pt x="31" y="137"/>
                  <a:pt x="31" y="137"/>
                </a:cubicBezTo>
                <a:cubicBezTo>
                  <a:pt x="33" y="137"/>
                  <a:pt x="34" y="136"/>
                  <a:pt x="34" y="134"/>
                </a:cubicBezTo>
                <a:cubicBezTo>
                  <a:pt x="34" y="116"/>
                  <a:pt x="34" y="116"/>
                  <a:pt x="34" y="116"/>
                </a:cubicBezTo>
                <a:cubicBezTo>
                  <a:pt x="34" y="115"/>
                  <a:pt x="33" y="113"/>
                  <a:pt x="31" y="113"/>
                </a:cubicBezTo>
                <a:close/>
                <a:moveTo>
                  <a:pt x="28" y="131"/>
                </a:moveTo>
                <a:cubicBezTo>
                  <a:pt x="17" y="131"/>
                  <a:pt x="17" y="131"/>
                  <a:pt x="17" y="131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28" y="120"/>
                  <a:pt x="28" y="120"/>
                  <a:pt x="28" y="120"/>
                </a:cubicBezTo>
                <a:lnTo>
                  <a:pt x="28" y="131"/>
                </a:lnTo>
                <a:close/>
                <a:moveTo>
                  <a:pt x="73" y="77"/>
                </a:moveTo>
                <a:cubicBezTo>
                  <a:pt x="55" y="77"/>
                  <a:pt x="55" y="77"/>
                  <a:pt x="55" y="77"/>
                </a:cubicBezTo>
                <a:cubicBezTo>
                  <a:pt x="53" y="77"/>
                  <a:pt x="51" y="78"/>
                  <a:pt x="51" y="80"/>
                </a:cubicBezTo>
                <a:cubicBezTo>
                  <a:pt x="51" y="98"/>
                  <a:pt x="51" y="98"/>
                  <a:pt x="51" y="98"/>
                </a:cubicBezTo>
                <a:cubicBezTo>
                  <a:pt x="51" y="100"/>
                  <a:pt x="53" y="102"/>
                  <a:pt x="55" y="102"/>
                </a:cubicBezTo>
                <a:cubicBezTo>
                  <a:pt x="73" y="102"/>
                  <a:pt x="73" y="102"/>
                  <a:pt x="73" y="102"/>
                </a:cubicBezTo>
                <a:cubicBezTo>
                  <a:pt x="75" y="102"/>
                  <a:pt x="76" y="100"/>
                  <a:pt x="76" y="98"/>
                </a:cubicBezTo>
                <a:cubicBezTo>
                  <a:pt x="76" y="80"/>
                  <a:pt x="76" y="80"/>
                  <a:pt x="76" y="80"/>
                </a:cubicBezTo>
                <a:cubicBezTo>
                  <a:pt x="76" y="78"/>
                  <a:pt x="75" y="77"/>
                  <a:pt x="73" y="77"/>
                </a:cubicBezTo>
                <a:close/>
                <a:moveTo>
                  <a:pt x="70" y="95"/>
                </a:moveTo>
                <a:cubicBezTo>
                  <a:pt x="58" y="95"/>
                  <a:pt x="58" y="95"/>
                  <a:pt x="58" y="95"/>
                </a:cubicBezTo>
                <a:cubicBezTo>
                  <a:pt x="58" y="83"/>
                  <a:pt x="58" y="83"/>
                  <a:pt x="58" y="83"/>
                </a:cubicBezTo>
                <a:cubicBezTo>
                  <a:pt x="70" y="83"/>
                  <a:pt x="70" y="83"/>
                  <a:pt x="70" y="83"/>
                </a:cubicBezTo>
                <a:lnTo>
                  <a:pt x="70" y="95"/>
                </a:lnTo>
                <a:close/>
                <a:moveTo>
                  <a:pt x="105" y="77"/>
                </a:moveTo>
                <a:cubicBezTo>
                  <a:pt x="87" y="77"/>
                  <a:pt x="87" y="77"/>
                  <a:pt x="87" y="77"/>
                </a:cubicBezTo>
                <a:cubicBezTo>
                  <a:pt x="85" y="77"/>
                  <a:pt x="84" y="78"/>
                  <a:pt x="84" y="80"/>
                </a:cubicBezTo>
                <a:cubicBezTo>
                  <a:pt x="84" y="98"/>
                  <a:pt x="84" y="98"/>
                  <a:pt x="84" y="98"/>
                </a:cubicBezTo>
                <a:cubicBezTo>
                  <a:pt x="84" y="100"/>
                  <a:pt x="85" y="102"/>
                  <a:pt x="87" y="102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7" y="102"/>
                  <a:pt x="109" y="100"/>
                  <a:pt x="109" y="98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9" y="78"/>
                  <a:pt x="107" y="77"/>
                  <a:pt x="105" y="77"/>
                </a:cubicBezTo>
                <a:close/>
                <a:moveTo>
                  <a:pt x="102" y="95"/>
                </a:moveTo>
                <a:cubicBezTo>
                  <a:pt x="90" y="95"/>
                  <a:pt x="90" y="95"/>
                  <a:pt x="90" y="95"/>
                </a:cubicBezTo>
                <a:cubicBezTo>
                  <a:pt x="90" y="83"/>
                  <a:pt x="90" y="83"/>
                  <a:pt x="90" y="83"/>
                </a:cubicBezTo>
                <a:cubicBezTo>
                  <a:pt x="102" y="83"/>
                  <a:pt x="102" y="83"/>
                  <a:pt x="102" y="83"/>
                </a:cubicBezTo>
                <a:lnTo>
                  <a:pt x="102" y="95"/>
                </a:lnTo>
                <a:close/>
                <a:moveTo>
                  <a:pt x="80" y="120"/>
                </a:moveTo>
                <a:cubicBezTo>
                  <a:pt x="78" y="120"/>
                  <a:pt x="77" y="122"/>
                  <a:pt x="77" y="123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7" y="125"/>
                  <a:pt x="78" y="127"/>
                  <a:pt x="80" y="127"/>
                </a:cubicBezTo>
                <a:cubicBezTo>
                  <a:pt x="82" y="127"/>
                  <a:pt x="83" y="125"/>
                  <a:pt x="83" y="124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0"/>
                  <a:pt x="80" y="120"/>
                </a:cubicBezTo>
                <a:close/>
                <a:moveTo>
                  <a:pt x="86" y="14"/>
                </a:moveTo>
                <a:cubicBezTo>
                  <a:pt x="85" y="14"/>
                  <a:pt x="84" y="15"/>
                  <a:pt x="84" y="16"/>
                </a:cubicBezTo>
                <a:cubicBezTo>
                  <a:pt x="84" y="24"/>
                  <a:pt x="84" y="24"/>
                  <a:pt x="84" y="24"/>
                </a:cubicBezTo>
                <a:cubicBezTo>
                  <a:pt x="77" y="24"/>
                  <a:pt x="77" y="24"/>
                  <a:pt x="77" y="24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5"/>
                  <a:pt x="76" y="14"/>
                  <a:pt x="75" y="14"/>
                </a:cubicBezTo>
                <a:cubicBezTo>
                  <a:pt x="73" y="14"/>
                  <a:pt x="72" y="15"/>
                  <a:pt x="72" y="1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7"/>
                  <a:pt x="73" y="38"/>
                  <a:pt x="75" y="38"/>
                </a:cubicBezTo>
                <a:cubicBezTo>
                  <a:pt x="76" y="38"/>
                  <a:pt x="77" y="37"/>
                  <a:pt x="77" y="36"/>
                </a:cubicBezTo>
                <a:cubicBezTo>
                  <a:pt x="77" y="27"/>
                  <a:pt x="77" y="27"/>
                  <a:pt x="77" y="27"/>
                </a:cubicBezTo>
                <a:cubicBezTo>
                  <a:pt x="84" y="27"/>
                  <a:pt x="84" y="27"/>
                  <a:pt x="84" y="27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7"/>
                  <a:pt x="85" y="38"/>
                  <a:pt x="86" y="38"/>
                </a:cubicBezTo>
                <a:cubicBezTo>
                  <a:pt x="87" y="38"/>
                  <a:pt x="89" y="37"/>
                  <a:pt x="89" y="36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5"/>
                  <a:pt x="87" y="14"/>
                  <a:pt x="86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113">
            <a:extLst>
              <a:ext uri="{FF2B5EF4-FFF2-40B4-BE49-F238E27FC236}">
                <a16:creationId xmlns:a16="http://schemas.microsoft.com/office/drawing/2014/main" id="{1C9367D1-078D-47BC-8388-FF0430BCE039}"/>
              </a:ext>
            </a:extLst>
          </p:cNvPr>
          <p:cNvSpPr>
            <a:spLocks noEditPoints="1"/>
          </p:cNvSpPr>
          <p:nvPr/>
        </p:nvSpPr>
        <p:spPr bwMode="auto">
          <a:xfrm>
            <a:off x="7758212" y="5337522"/>
            <a:ext cx="404812" cy="380102"/>
          </a:xfrm>
          <a:custGeom>
            <a:avLst/>
            <a:gdLst>
              <a:gd name="T0" fmla="*/ 135 w 160"/>
              <a:gd name="T1" fmla="*/ 71 h 149"/>
              <a:gd name="T2" fmla="*/ 135 w 160"/>
              <a:gd name="T3" fmla="*/ 46 h 149"/>
              <a:gd name="T4" fmla="*/ 134 w 160"/>
              <a:gd name="T5" fmla="*/ 44 h 149"/>
              <a:gd name="T6" fmla="*/ 134 w 160"/>
              <a:gd name="T7" fmla="*/ 44 h 149"/>
              <a:gd name="T8" fmla="*/ 134 w 160"/>
              <a:gd name="T9" fmla="*/ 44 h 149"/>
              <a:gd name="T10" fmla="*/ 134 w 160"/>
              <a:gd name="T11" fmla="*/ 44 h 149"/>
              <a:gd name="T12" fmla="*/ 112 w 160"/>
              <a:gd name="T13" fmla="*/ 2 h 149"/>
              <a:gd name="T14" fmla="*/ 109 w 160"/>
              <a:gd name="T15" fmla="*/ 0 h 149"/>
              <a:gd name="T16" fmla="*/ 26 w 160"/>
              <a:gd name="T17" fmla="*/ 0 h 149"/>
              <a:gd name="T18" fmla="*/ 23 w 160"/>
              <a:gd name="T19" fmla="*/ 2 h 149"/>
              <a:gd name="T20" fmla="*/ 0 w 160"/>
              <a:gd name="T21" fmla="*/ 44 h 149"/>
              <a:gd name="T22" fmla="*/ 0 w 160"/>
              <a:gd name="T23" fmla="*/ 46 h 149"/>
              <a:gd name="T24" fmla="*/ 0 w 160"/>
              <a:gd name="T25" fmla="*/ 145 h 149"/>
              <a:gd name="T26" fmla="*/ 3 w 160"/>
              <a:gd name="T27" fmla="*/ 149 h 149"/>
              <a:gd name="T28" fmla="*/ 131 w 160"/>
              <a:gd name="T29" fmla="*/ 149 h 149"/>
              <a:gd name="T30" fmla="*/ 132 w 160"/>
              <a:gd name="T31" fmla="*/ 149 h 149"/>
              <a:gd name="T32" fmla="*/ 134 w 160"/>
              <a:gd name="T33" fmla="*/ 148 h 149"/>
              <a:gd name="T34" fmla="*/ 134 w 160"/>
              <a:gd name="T35" fmla="*/ 148 h 149"/>
              <a:gd name="T36" fmla="*/ 147 w 160"/>
              <a:gd name="T37" fmla="*/ 130 h 149"/>
              <a:gd name="T38" fmla="*/ 160 w 160"/>
              <a:gd name="T39" fmla="*/ 100 h 149"/>
              <a:gd name="T40" fmla="*/ 135 w 160"/>
              <a:gd name="T41" fmla="*/ 71 h 149"/>
              <a:gd name="T42" fmla="*/ 28 w 160"/>
              <a:gd name="T43" fmla="*/ 6 h 149"/>
              <a:gd name="T44" fmla="*/ 107 w 160"/>
              <a:gd name="T45" fmla="*/ 6 h 149"/>
              <a:gd name="T46" fmla="*/ 126 w 160"/>
              <a:gd name="T47" fmla="*/ 43 h 149"/>
              <a:gd name="T48" fmla="*/ 9 w 160"/>
              <a:gd name="T49" fmla="*/ 43 h 149"/>
              <a:gd name="T50" fmla="*/ 28 w 160"/>
              <a:gd name="T51" fmla="*/ 6 h 149"/>
              <a:gd name="T52" fmla="*/ 82 w 160"/>
              <a:gd name="T53" fmla="*/ 142 h 149"/>
              <a:gd name="T54" fmla="*/ 53 w 160"/>
              <a:gd name="T55" fmla="*/ 142 h 149"/>
              <a:gd name="T56" fmla="*/ 53 w 160"/>
              <a:gd name="T57" fmla="*/ 97 h 149"/>
              <a:gd name="T58" fmla="*/ 82 w 160"/>
              <a:gd name="T59" fmla="*/ 97 h 149"/>
              <a:gd name="T60" fmla="*/ 82 w 160"/>
              <a:gd name="T61" fmla="*/ 142 h 149"/>
              <a:gd name="T62" fmla="*/ 88 w 160"/>
              <a:gd name="T63" fmla="*/ 142 h 149"/>
              <a:gd name="T64" fmla="*/ 88 w 160"/>
              <a:gd name="T65" fmla="*/ 94 h 149"/>
              <a:gd name="T66" fmla="*/ 85 w 160"/>
              <a:gd name="T67" fmla="*/ 91 h 149"/>
              <a:gd name="T68" fmla="*/ 50 w 160"/>
              <a:gd name="T69" fmla="*/ 91 h 149"/>
              <a:gd name="T70" fmla="*/ 47 w 160"/>
              <a:gd name="T71" fmla="*/ 94 h 149"/>
              <a:gd name="T72" fmla="*/ 47 w 160"/>
              <a:gd name="T73" fmla="*/ 142 h 149"/>
              <a:gd name="T74" fmla="*/ 6 w 160"/>
              <a:gd name="T75" fmla="*/ 142 h 149"/>
              <a:gd name="T76" fmla="*/ 6 w 160"/>
              <a:gd name="T77" fmla="*/ 49 h 149"/>
              <a:gd name="T78" fmla="*/ 128 w 160"/>
              <a:gd name="T79" fmla="*/ 49 h 149"/>
              <a:gd name="T80" fmla="*/ 128 w 160"/>
              <a:gd name="T81" fmla="*/ 72 h 149"/>
              <a:gd name="T82" fmla="*/ 103 w 160"/>
              <a:gd name="T83" fmla="*/ 100 h 149"/>
              <a:gd name="T84" fmla="*/ 116 w 160"/>
              <a:gd name="T85" fmla="*/ 130 h 149"/>
              <a:gd name="T86" fmla="*/ 125 w 160"/>
              <a:gd name="T87" fmla="*/ 142 h 149"/>
              <a:gd name="T88" fmla="*/ 88 w 160"/>
              <a:gd name="T89" fmla="*/ 142 h 149"/>
              <a:gd name="T90" fmla="*/ 132 w 160"/>
              <a:gd name="T91" fmla="*/ 140 h 149"/>
              <a:gd name="T92" fmla="*/ 110 w 160"/>
              <a:gd name="T93" fmla="*/ 100 h 149"/>
              <a:gd name="T94" fmla="*/ 132 w 160"/>
              <a:gd name="T95" fmla="*/ 78 h 149"/>
              <a:gd name="T96" fmla="*/ 154 w 160"/>
              <a:gd name="T97" fmla="*/ 100 h 149"/>
              <a:gd name="T98" fmla="*/ 132 w 160"/>
              <a:gd name="T99" fmla="*/ 14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0" h="149">
                <a:moveTo>
                  <a:pt x="135" y="71"/>
                </a:moveTo>
                <a:cubicBezTo>
                  <a:pt x="135" y="46"/>
                  <a:pt x="135" y="46"/>
                  <a:pt x="135" y="46"/>
                </a:cubicBezTo>
                <a:cubicBezTo>
                  <a:pt x="135" y="45"/>
                  <a:pt x="134" y="45"/>
                  <a:pt x="134" y="44"/>
                </a:cubicBezTo>
                <a:cubicBezTo>
                  <a:pt x="134" y="44"/>
                  <a:pt x="134" y="44"/>
                  <a:pt x="134" y="44"/>
                </a:cubicBezTo>
                <a:cubicBezTo>
                  <a:pt x="134" y="44"/>
                  <a:pt x="134" y="44"/>
                  <a:pt x="134" y="44"/>
                </a:cubicBezTo>
                <a:cubicBezTo>
                  <a:pt x="134" y="44"/>
                  <a:pt x="134" y="44"/>
                  <a:pt x="134" y="44"/>
                </a:cubicBezTo>
                <a:cubicBezTo>
                  <a:pt x="112" y="2"/>
                  <a:pt x="112" y="2"/>
                  <a:pt x="112" y="2"/>
                </a:cubicBezTo>
                <a:cubicBezTo>
                  <a:pt x="111" y="1"/>
                  <a:pt x="110" y="0"/>
                  <a:pt x="109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5" y="0"/>
                  <a:pt x="24" y="1"/>
                  <a:pt x="23" y="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5"/>
                  <a:pt x="0" y="45"/>
                  <a:pt x="0" y="46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7"/>
                  <a:pt x="1" y="149"/>
                  <a:pt x="3" y="149"/>
                </a:cubicBezTo>
                <a:cubicBezTo>
                  <a:pt x="131" y="149"/>
                  <a:pt x="131" y="149"/>
                  <a:pt x="131" y="149"/>
                </a:cubicBezTo>
                <a:cubicBezTo>
                  <a:pt x="132" y="149"/>
                  <a:pt x="132" y="149"/>
                  <a:pt x="132" y="149"/>
                </a:cubicBezTo>
                <a:cubicBezTo>
                  <a:pt x="133" y="148"/>
                  <a:pt x="133" y="148"/>
                  <a:pt x="134" y="148"/>
                </a:cubicBezTo>
                <a:cubicBezTo>
                  <a:pt x="134" y="148"/>
                  <a:pt x="134" y="148"/>
                  <a:pt x="134" y="148"/>
                </a:cubicBezTo>
                <a:cubicBezTo>
                  <a:pt x="134" y="147"/>
                  <a:pt x="141" y="139"/>
                  <a:pt x="147" y="130"/>
                </a:cubicBezTo>
                <a:cubicBezTo>
                  <a:pt x="156" y="116"/>
                  <a:pt x="160" y="106"/>
                  <a:pt x="160" y="100"/>
                </a:cubicBezTo>
                <a:cubicBezTo>
                  <a:pt x="160" y="85"/>
                  <a:pt x="149" y="73"/>
                  <a:pt x="135" y="71"/>
                </a:cubicBezTo>
                <a:close/>
                <a:moveTo>
                  <a:pt x="28" y="6"/>
                </a:moveTo>
                <a:cubicBezTo>
                  <a:pt x="107" y="6"/>
                  <a:pt x="107" y="6"/>
                  <a:pt x="107" y="6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9" y="43"/>
                  <a:pt x="9" y="43"/>
                  <a:pt x="9" y="43"/>
                </a:cubicBezTo>
                <a:lnTo>
                  <a:pt x="28" y="6"/>
                </a:lnTo>
                <a:close/>
                <a:moveTo>
                  <a:pt x="82" y="142"/>
                </a:moveTo>
                <a:cubicBezTo>
                  <a:pt x="53" y="142"/>
                  <a:pt x="53" y="142"/>
                  <a:pt x="53" y="142"/>
                </a:cubicBezTo>
                <a:cubicBezTo>
                  <a:pt x="53" y="97"/>
                  <a:pt x="53" y="97"/>
                  <a:pt x="53" y="97"/>
                </a:cubicBezTo>
                <a:cubicBezTo>
                  <a:pt x="82" y="97"/>
                  <a:pt x="82" y="97"/>
                  <a:pt x="82" y="97"/>
                </a:cubicBezTo>
                <a:lnTo>
                  <a:pt x="82" y="142"/>
                </a:lnTo>
                <a:close/>
                <a:moveTo>
                  <a:pt x="88" y="142"/>
                </a:moveTo>
                <a:cubicBezTo>
                  <a:pt x="88" y="94"/>
                  <a:pt x="88" y="94"/>
                  <a:pt x="88" y="94"/>
                </a:cubicBezTo>
                <a:cubicBezTo>
                  <a:pt x="88" y="92"/>
                  <a:pt x="87" y="91"/>
                  <a:pt x="85" y="91"/>
                </a:cubicBezTo>
                <a:cubicBezTo>
                  <a:pt x="50" y="91"/>
                  <a:pt x="50" y="91"/>
                  <a:pt x="50" y="91"/>
                </a:cubicBezTo>
                <a:cubicBezTo>
                  <a:pt x="48" y="91"/>
                  <a:pt x="47" y="92"/>
                  <a:pt x="47" y="94"/>
                </a:cubicBezTo>
                <a:cubicBezTo>
                  <a:pt x="47" y="142"/>
                  <a:pt x="47" y="142"/>
                  <a:pt x="47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6" y="49"/>
                  <a:pt x="6" y="49"/>
                  <a:pt x="6" y="49"/>
                </a:cubicBezTo>
                <a:cubicBezTo>
                  <a:pt x="128" y="49"/>
                  <a:pt x="128" y="49"/>
                  <a:pt x="128" y="49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14" y="73"/>
                  <a:pt x="103" y="85"/>
                  <a:pt x="103" y="100"/>
                </a:cubicBezTo>
                <a:cubicBezTo>
                  <a:pt x="103" y="106"/>
                  <a:pt x="108" y="116"/>
                  <a:pt x="116" y="130"/>
                </a:cubicBezTo>
                <a:cubicBezTo>
                  <a:pt x="120" y="135"/>
                  <a:pt x="123" y="139"/>
                  <a:pt x="125" y="142"/>
                </a:cubicBezTo>
                <a:lnTo>
                  <a:pt x="88" y="142"/>
                </a:lnTo>
                <a:close/>
                <a:moveTo>
                  <a:pt x="132" y="140"/>
                </a:moveTo>
                <a:cubicBezTo>
                  <a:pt x="124" y="130"/>
                  <a:pt x="110" y="109"/>
                  <a:pt x="110" y="100"/>
                </a:cubicBezTo>
                <a:cubicBezTo>
                  <a:pt x="110" y="88"/>
                  <a:pt x="120" y="78"/>
                  <a:pt x="132" y="78"/>
                </a:cubicBezTo>
                <a:cubicBezTo>
                  <a:pt x="144" y="78"/>
                  <a:pt x="154" y="88"/>
                  <a:pt x="154" y="100"/>
                </a:cubicBezTo>
                <a:cubicBezTo>
                  <a:pt x="154" y="109"/>
                  <a:pt x="140" y="130"/>
                  <a:pt x="132" y="1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123">
            <a:extLst>
              <a:ext uri="{FF2B5EF4-FFF2-40B4-BE49-F238E27FC236}">
                <a16:creationId xmlns:a16="http://schemas.microsoft.com/office/drawing/2014/main" id="{A79F800B-55AF-4EE4-A6BA-7FF18F1A7BB1}"/>
              </a:ext>
            </a:extLst>
          </p:cNvPr>
          <p:cNvSpPr>
            <a:spLocks noEditPoints="1"/>
          </p:cNvSpPr>
          <p:nvPr/>
        </p:nvSpPr>
        <p:spPr bwMode="auto">
          <a:xfrm>
            <a:off x="8742362" y="1328723"/>
            <a:ext cx="404812" cy="402458"/>
          </a:xfrm>
          <a:custGeom>
            <a:avLst/>
            <a:gdLst>
              <a:gd name="T0" fmla="*/ 10 w 160"/>
              <a:gd name="T1" fmla="*/ 107 h 158"/>
              <a:gd name="T2" fmla="*/ 14 w 160"/>
              <a:gd name="T3" fmla="*/ 113 h 158"/>
              <a:gd name="T4" fmla="*/ 17 w 160"/>
              <a:gd name="T5" fmla="*/ 107 h 158"/>
              <a:gd name="T6" fmla="*/ 14 w 160"/>
              <a:gd name="T7" fmla="*/ 119 h 158"/>
              <a:gd name="T8" fmla="*/ 10 w 160"/>
              <a:gd name="T9" fmla="*/ 145 h 158"/>
              <a:gd name="T10" fmla="*/ 17 w 160"/>
              <a:gd name="T11" fmla="*/ 145 h 158"/>
              <a:gd name="T12" fmla="*/ 14 w 160"/>
              <a:gd name="T13" fmla="*/ 119 h 158"/>
              <a:gd name="T14" fmla="*/ 107 w 160"/>
              <a:gd name="T15" fmla="*/ 52 h 158"/>
              <a:gd name="T16" fmla="*/ 55 w 160"/>
              <a:gd name="T17" fmla="*/ 0 h 158"/>
              <a:gd name="T18" fmla="*/ 53 w 160"/>
              <a:gd name="T19" fmla="*/ 1 h 158"/>
              <a:gd name="T20" fmla="*/ 31 w 160"/>
              <a:gd name="T21" fmla="*/ 11 h 158"/>
              <a:gd name="T22" fmla="*/ 25 w 160"/>
              <a:gd name="T23" fmla="*/ 11 h 158"/>
              <a:gd name="T24" fmla="*/ 1 w 160"/>
              <a:gd name="T25" fmla="*/ 53 h 158"/>
              <a:gd name="T26" fmla="*/ 0 w 160"/>
              <a:gd name="T27" fmla="*/ 55 h 158"/>
              <a:gd name="T28" fmla="*/ 3 w 160"/>
              <a:gd name="T29" fmla="*/ 158 h 158"/>
              <a:gd name="T30" fmla="*/ 160 w 160"/>
              <a:gd name="T31" fmla="*/ 155 h 158"/>
              <a:gd name="T32" fmla="*/ 157 w 160"/>
              <a:gd name="T33" fmla="*/ 52 h 158"/>
              <a:gd name="T34" fmla="*/ 98 w 160"/>
              <a:gd name="T35" fmla="*/ 52 h 158"/>
              <a:gd name="T36" fmla="*/ 55 w 160"/>
              <a:gd name="T37" fmla="*/ 8 h 158"/>
              <a:gd name="T38" fmla="*/ 39 w 160"/>
              <a:gd name="T39" fmla="*/ 152 h 158"/>
              <a:gd name="T40" fmla="*/ 70 w 160"/>
              <a:gd name="T41" fmla="*/ 103 h 158"/>
              <a:gd name="T42" fmla="*/ 103 w 160"/>
              <a:gd name="T43" fmla="*/ 152 h 158"/>
              <a:gd name="T44" fmla="*/ 77 w 160"/>
              <a:gd name="T45" fmla="*/ 100 h 158"/>
              <a:gd name="T46" fmla="*/ 36 w 160"/>
              <a:gd name="T47" fmla="*/ 97 h 158"/>
              <a:gd name="T48" fmla="*/ 32 w 160"/>
              <a:gd name="T49" fmla="*/ 152 h 158"/>
              <a:gd name="T50" fmla="*/ 6 w 160"/>
              <a:gd name="T51" fmla="*/ 59 h 158"/>
              <a:gd name="T52" fmla="*/ 103 w 160"/>
              <a:gd name="T53" fmla="*/ 152 h 158"/>
              <a:gd name="T54" fmla="*/ 109 w 160"/>
              <a:gd name="T55" fmla="*/ 152 h 158"/>
              <a:gd name="T56" fmla="*/ 154 w 160"/>
              <a:gd name="T57" fmla="*/ 87 h 158"/>
              <a:gd name="T58" fmla="*/ 154 w 160"/>
              <a:gd name="T59" fmla="*/ 80 h 158"/>
              <a:gd name="T60" fmla="*/ 109 w 160"/>
              <a:gd name="T61" fmla="*/ 59 h 158"/>
              <a:gd name="T62" fmla="*/ 154 w 160"/>
              <a:gd name="T63" fmla="*/ 8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0" h="158">
                <a:moveTo>
                  <a:pt x="14" y="104"/>
                </a:moveTo>
                <a:cubicBezTo>
                  <a:pt x="12" y="104"/>
                  <a:pt x="10" y="106"/>
                  <a:pt x="10" y="107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10" y="112"/>
                  <a:pt x="12" y="113"/>
                  <a:pt x="14" y="113"/>
                </a:cubicBezTo>
                <a:cubicBezTo>
                  <a:pt x="15" y="113"/>
                  <a:pt x="17" y="112"/>
                  <a:pt x="17" y="110"/>
                </a:cubicBezTo>
                <a:cubicBezTo>
                  <a:pt x="17" y="107"/>
                  <a:pt x="17" y="107"/>
                  <a:pt x="17" y="107"/>
                </a:cubicBezTo>
                <a:cubicBezTo>
                  <a:pt x="17" y="106"/>
                  <a:pt x="15" y="104"/>
                  <a:pt x="14" y="104"/>
                </a:cubicBezTo>
                <a:close/>
                <a:moveTo>
                  <a:pt x="14" y="119"/>
                </a:moveTo>
                <a:cubicBezTo>
                  <a:pt x="12" y="119"/>
                  <a:pt x="10" y="120"/>
                  <a:pt x="10" y="122"/>
                </a:cubicBezTo>
                <a:cubicBezTo>
                  <a:pt x="10" y="145"/>
                  <a:pt x="10" y="145"/>
                  <a:pt x="10" y="145"/>
                </a:cubicBezTo>
                <a:cubicBezTo>
                  <a:pt x="10" y="147"/>
                  <a:pt x="12" y="148"/>
                  <a:pt x="14" y="148"/>
                </a:cubicBezTo>
                <a:cubicBezTo>
                  <a:pt x="15" y="148"/>
                  <a:pt x="17" y="147"/>
                  <a:pt x="17" y="145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7" y="120"/>
                  <a:pt x="15" y="119"/>
                  <a:pt x="14" y="119"/>
                </a:cubicBezTo>
                <a:close/>
                <a:moveTo>
                  <a:pt x="157" y="52"/>
                </a:moveTo>
                <a:cubicBezTo>
                  <a:pt x="107" y="52"/>
                  <a:pt x="107" y="52"/>
                  <a:pt x="107" y="52"/>
                </a:cubicBezTo>
                <a:cubicBezTo>
                  <a:pt x="57" y="1"/>
                  <a:pt x="57" y="1"/>
                  <a:pt x="57" y="1"/>
                </a:cubicBezTo>
                <a:cubicBezTo>
                  <a:pt x="56" y="0"/>
                  <a:pt x="56" y="0"/>
                  <a:pt x="5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4" y="0"/>
                  <a:pt x="53" y="0"/>
                  <a:pt x="53" y="1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0"/>
                  <a:pt x="30" y="8"/>
                  <a:pt x="28" y="8"/>
                </a:cubicBezTo>
                <a:cubicBezTo>
                  <a:pt x="26" y="8"/>
                  <a:pt x="25" y="10"/>
                  <a:pt x="25" y="11"/>
                </a:cubicBezTo>
                <a:cubicBezTo>
                  <a:pt x="25" y="29"/>
                  <a:pt x="25" y="29"/>
                  <a:pt x="25" y="29"/>
                </a:cubicBezTo>
                <a:cubicBezTo>
                  <a:pt x="1" y="53"/>
                  <a:pt x="1" y="53"/>
                  <a:pt x="1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4"/>
                  <a:pt x="0" y="55"/>
                  <a:pt x="0" y="5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7"/>
                  <a:pt x="1" y="158"/>
                  <a:pt x="3" y="158"/>
                </a:cubicBezTo>
                <a:cubicBezTo>
                  <a:pt x="157" y="158"/>
                  <a:pt x="157" y="158"/>
                  <a:pt x="157" y="158"/>
                </a:cubicBezTo>
                <a:cubicBezTo>
                  <a:pt x="159" y="158"/>
                  <a:pt x="160" y="157"/>
                  <a:pt x="160" y="15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54"/>
                  <a:pt x="159" y="52"/>
                  <a:pt x="157" y="52"/>
                </a:cubicBezTo>
                <a:close/>
                <a:moveTo>
                  <a:pt x="55" y="8"/>
                </a:moveTo>
                <a:cubicBezTo>
                  <a:pt x="98" y="52"/>
                  <a:pt x="98" y="52"/>
                  <a:pt x="98" y="52"/>
                </a:cubicBezTo>
                <a:cubicBezTo>
                  <a:pt x="11" y="52"/>
                  <a:pt x="11" y="52"/>
                  <a:pt x="11" y="52"/>
                </a:cubicBezTo>
                <a:lnTo>
                  <a:pt x="55" y="8"/>
                </a:lnTo>
                <a:close/>
                <a:moveTo>
                  <a:pt x="70" y="152"/>
                </a:moveTo>
                <a:cubicBezTo>
                  <a:pt x="39" y="152"/>
                  <a:pt x="39" y="152"/>
                  <a:pt x="39" y="152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70" y="103"/>
                  <a:pt x="70" y="103"/>
                  <a:pt x="70" y="103"/>
                </a:cubicBezTo>
                <a:lnTo>
                  <a:pt x="70" y="152"/>
                </a:lnTo>
                <a:close/>
                <a:moveTo>
                  <a:pt x="103" y="152"/>
                </a:moveTo>
                <a:cubicBezTo>
                  <a:pt x="77" y="152"/>
                  <a:pt x="77" y="152"/>
                  <a:pt x="77" y="152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77" y="98"/>
                  <a:pt x="75" y="97"/>
                  <a:pt x="73" y="97"/>
                </a:cubicBezTo>
                <a:cubicBezTo>
                  <a:pt x="36" y="97"/>
                  <a:pt x="36" y="97"/>
                  <a:pt x="36" y="97"/>
                </a:cubicBezTo>
                <a:cubicBezTo>
                  <a:pt x="34" y="97"/>
                  <a:pt x="32" y="98"/>
                  <a:pt x="32" y="100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59"/>
                  <a:pt x="6" y="59"/>
                  <a:pt x="6" y="59"/>
                </a:cubicBezTo>
                <a:cubicBezTo>
                  <a:pt x="103" y="59"/>
                  <a:pt x="103" y="59"/>
                  <a:pt x="103" y="59"/>
                </a:cubicBezTo>
                <a:cubicBezTo>
                  <a:pt x="103" y="152"/>
                  <a:pt x="103" y="152"/>
                  <a:pt x="103" y="152"/>
                </a:cubicBezTo>
                <a:close/>
                <a:moveTo>
                  <a:pt x="154" y="152"/>
                </a:moveTo>
                <a:cubicBezTo>
                  <a:pt x="109" y="152"/>
                  <a:pt x="109" y="152"/>
                  <a:pt x="109" y="152"/>
                </a:cubicBezTo>
                <a:cubicBezTo>
                  <a:pt x="109" y="87"/>
                  <a:pt x="109" y="87"/>
                  <a:pt x="109" y="87"/>
                </a:cubicBezTo>
                <a:cubicBezTo>
                  <a:pt x="154" y="87"/>
                  <a:pt x="154" y="87"/>
                  <a:pt x="154" y="87"/>
                </a:cubicBezTo>
                <a:lnTo>
                  <a:pt x="154" y="152"/>
                </a:lnTo>
                <a:close/>
                <a:moveTo>
                  <a:pt x="154" y="80"/>
                </a:moveTo>
                <a:cubicBezTo>
                  <a:pt x="109" y="80"/>
                  <a:pt x="109" y="80"/>
                  <a:pt x="109" y="80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54" y="59"/>
                  <a:pt x="154" y="59"/>
                  <a:pt x="154" y="59"/>
                </a:cubicBezTo>
                <a:lnTo>
                  <a:pt x="154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124">
            <a:extLst>
              <a:ext uri="{FF2B5EF4-FFF2-40B4-BE49-F238E27FC236}">
                <a16:creationId xmlns:a16="http://schemas.microsoft.com/office/drawing/2014/main" id="{EA588F9D-608D-48F6-8E78-C5EF2B8352B5}"/>
              </a:ext>
            </a:extLst>
          </p:cNvPr>
          <p:cNvSpPr>
            <a:spLocks noEditPoints="1"/>
          </p:cNvSpPr>
          <p:nvPr/>
        </p:nvSpPr>
        <p:spPr bwMode="auto">
          <a:xfrm>
            <a:off x="8755513" y="2329329"/>
            <a:ext cx="404812" cy="393044"/>
          </a:xfrm>
          <a:custGeom>
            <a:avLst/>
            <a:gdLst>
              <a:gd name="T0" fmla="*/ 12 w 160"/>
              <a:gd name="T1" fmla="*/ 107 h 154"/>
              <a:gd name="T2" fmla="*/ 15 w 160"/>
              <a:gd name="T3" fmla="*/ 111 h 154"/>
              <a:gd name="T4" fmla="*/ 18 w 160"/>
              <a:gd name="T5" fmla="*/ 107 h 154"/>
              <a:gd name="T6" fmla="*/ 15 w 160"/>
              <a:gd name="T7" fmla="*/ 115 h 154"/>
              <a:gd name="T8" fmla="*/ 12 w 160"/>
              <a:gd name="T9" fmla="*/ 140 h 154"/>
              <a:gd name="T10" fmla="*/ 18 w 160"/>
              <a:gd name="T11" fmla="*/ 140 h 154"/>
              <a:gd name="T12" fmla="*/ 15 w 160"/>
              <a:gd name="T13" fmla="*/ 115 h 154"/>
              <a:gd name="T14" fmla="*/ 154 w 160"/>
              <a:gd name="T15" fmla="*/ 113 h 154"/>
              <a:gd name="T16" fmla="*/ 139 w 160"/>
              <a:gd name="T17" fmla="*/ 87 h 154"/>
              <a:gd name="T18" fmla="*/ 139 w 160"/>
              <a:gd name="T19" fmla="*/ 46 h 154"/>
              <a:gd name="T20" fmla="*/ 139 w 160"/>
              <a:gd name="T21" fmla="*/ 46 h 154"/>
              <a:gd name="T22" fmla="*/ 116 w 160"/>
              <a:gd name="T23" fmla="*/ 2 h 154"/>
              <a:gd name="T24" fmla="*/ 27 w 160"/>
              <a:gd name="T25" fmla="*/ 0 h 154"/>
              <a:gd name="T26" fmla="*/ 0 w 160"/>
              <a:gd name="T27" fmla="*/ 46 h 154"/>
              <a:gd name="T28" fmla="*/ 0 w 160"/>
              <a:gd name="T29" fmla="*/ 151 h 154"/>
              <a:gd name="T30" fmla="*/ 157 w 160"/>
              <a:gd name="T31" fmla="*/ 154 h 154"/>
              <a:gd name="T32" fmla="*/ 160 w 160"/>
              <a:gd name="T33" fmla="*/ 116 h 154"/>
              <a:gd name="T34" fmla="*/ 139 w 160"/>
              <a:gd name="T35" fmla="*/ 94 h 154"/>
              <a:gd name="T36" fmla="*/ 148 w 160"/>
              <a:gd name="T37" fmla="*/ 113 h 154"/>
              <a:gd name="T38" fmla="*/ 139 w 160"/>
              <a:gd name="T39" fmla="*/ 94 h 154"/>
              <a:gd name="T40" fmla="*/ 111 w 160"/>
              <a:gd name="T41" fmla="*/ 6 h 154"/>
              <a:gd name="T42" fmla="*/ 9 w 160"/>
              <a:gd name="T43" fmla="*/ 44 h 154"/>
              <a:gd name="T44" fmla="*/ 85 w 160"/>
              <a:gd name="T45" fmla="*/ 148 h 154"/>
              <a:gd name="T46" fmla="*/ 55 w 160"/>
              <a:gd name="T47" fmla="*/ 101 h 154"/>
              <a:gd name="T48" fmla="*/ 85 w 160"/>
              <a:gd name="T49" fmla="*/ 148 h 154"/>
              <a:gd name="T50" fmla="*/ 113 w 160"/>
              <a:gd name="T51" fmla="*/ 116 h 154"/>
              <a:gd name="T52" fmla="*/ 91 w 160"/>
              <a:gd name="T53" fmla="*/ 148 h 154"/>
              <a:gd name="T54" fmla="*/ 88 w 160"/>
              <a:gd name="T55" fmla="*/ 94 h 154"/>
              <a:gd name="T56" fmla="*/ 48 w 160"/>
              <a:gd name="T57" fmla="*/ 98 h 154"/>
              <a:gd name="T58" fmla="*/ 6 w 160"/>
              <a:gd name="T59" fmla="*/ 148 h 154"/>
              <a:gd name="T60" fmla="*/ 133 w 160"/>
              <a:gd name="T61" fmla="*/ 51 h 154"/>
              <a:gd name="T62" fmla="*/ 118 w 160"/>
              <a:gd name="T63" fmla="*/ 105 h 154"/>
              <a:gd name="T64" fmla="*/ 116 w 160"/>
              <a:gd name="T65" fmla="*/ 113 h 154"/>
              <a:gd name="T66" fmla="*/ 133 w 160"/>
              <a:gd name="T67" fmla="*/ 113 h 154"/>
              <a:gd name="T68" fmla="*/ 125 w 160"/>
              <a:gd name="T69" fmla="*/ 113 h 154"/>
              <a:gd name="T70" fmla="*/ 133 w 160"/>
              <a:gd name="T71" fmla="*/ 94 h 154"/>
              <a:gd name="T72" fmla="*/ 119 w 160"/>
              <a:gd name="T73" fmla="*/ 148 h 154"/>
              <a:gd name="T74" fmla="*/ 154 w 160"/>
              <a:gd name="T75" fmla="*/ 120 h 154"/>
              <a:gd name="T76" fmla="*/ 136 w 160"/>
              <a:gd name="T77" fmla="*/ 127 h 154"/>
              <a:gd name="T78" fmla="*/ 133 w 160"/>
              <a:gd name="T79" fmla="*/ 137 h 154"/>
              <a:gd name="T80" fmla="*/ 139 w 160"/>
              <a:gd name="T81" fmla="*/ 137 h 154"/>
              <a:gd name="T82" fmla="*/ 136 w 160"/>
              <a:gd name="T83" fmla="*/ 127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0" h="154">
                <a:moveTo>
                  <a:pt x="15" y="104"/>
                </a:moveTo>
                <a:cubicBezTo>
                  <a:pt x="13" y="104"/>
                  <a:pt x="12" y="105"/>
                  <a:pt x="12" y="107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12" y="110"/>
                  <a:pt x="13" y="111"/>
                  <a:pt x="15" y="111"/>
                </a:cubicBezTo>
                <a:cubicBezTo>
                  <a:pt x="17" y="111"/>
                  <a:pt x="18" y="110"/>
                  <a:pt x="18" y="108"/>
                </a:cubicBezTo>
                <a:cubicBezTo>
                  <a:pt x="18" y="107"/>
                  <a:pt x="18" y="107"/>
                  <a:pt x="18" y="107"/>
                </a:cubicBezTo>
                <a:cubicBezTo>
                  <a:pt x="18" y="105"/>
                  <a:pt x="17" y="104"/>
                  <a:pt x="15" y="104"/>
                </a:cubicBezTo>
                <a:close/>
                <a:moveTo>
                  <a:pt x="15" y="115"/>
                </a:moveTo>
                <a:cubicBezTo>
                  <a:pt x="13" y="115"/>
                  <a:pt x="12" y="116"/>
                  <a:pt x="12" y="118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42"/>
                  <a:pt x="13" y="143"/>
                  <a:pt x="15" y="143"/>
                </a:cubicBezTo>
                <a:cubicBezTo>
                  <a:pt x="17" y="143"/>
                  <a:pt x="18" y="142"/>
                  <a:pt x="18" y="140"/>
                </a:cubicBezTo>
                <a:cubicBezTo>
                  <a:pt x="18" y="118"/>
                  <a:pt x="18" y="118"/>
                  <a:pt x="18" y="118"/>
                </a:cubicBezTo>
                <a:cubicBezTo>
                  <a:pt x="18" y="116"/>
                  <a:pt x="17" y="115"/>
                  <a:pt x="15" y="115"/>
                </a:cubicBezTo>
                <a:close/>
                <a:moveTo>
                  <a:pt x="157" y="113"/>
                </a:moveTo>
                <a:cubicBezTo>
                  <a:pt x="154" y="113"/>
                  <a:pt x="154" y="113"/>
                  <a:pt x="154" y="113"/>
                </a:cubicBezTo>
                <a:cubicBezTo>
                  <a:pt x="154" y="105"/>
                  <a:pt x="154" y="105"/>
                  <a:pt x="154" y="105"/>
                </a:cubicBezTo>
                <a:cubicBezTo>
                  <a:pt x="154" y="96"/>
                  <a:pt x="148" y="89"/>
                  <a:pt x="139" y="8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39" y="47"/>
                  <a:pt x="139" y="46"/>
                  <a:pt x="139" y="46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16" y="2"/>
                  <a:pt x="116" y="2"/>
                  <a:pt x="116" y="2"/>
                </a:cubicBezTo>
                <a:cubicBezTo>
                  <a:pt x="115" y="1"/>
                  <a:pt x="114" y="0"/>
                  <a:pt x="113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0"/>
                  <a:pt x="25" y="1"/>
                  <a:pt x="24" y="2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47"/>
                  <a:pt x="0" y="47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3"/>
                  <a:pt x="1" y="154"/>
                  <a:pt x="3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9" y="154"/>
                  <a:pt x="160" y="153"/>
                  <a:pt x="160" y="151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5"/>
                  <a:pt x="159" y="113"/>
                  <a:pt x="157" y="113"/>
                </a:cubicBezTo>
                <a:close/>
                <a:moveTo>
                  <a:pt x="139" y="94"/>
                </a:moveTo>
                <a:cubicBezTo>
                  <a:pt x="144" y="95"/>
                  <a:pt x="148" y="100"/>
                  <a:pt x="148" y="105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9" y="113"/>
                  <a:pt x="139" y="113"/>
                  <a:pt x="139" y="113"/>
                </a:cubicBezTo>
                <a:lnTo>
                  <a:pt x="139" y="94"/>
                </a:lnTo>
                <a:close/>
                <a:moveTo>
                  <a:pt x="29" y="6"/>
                </a:moveTo>
                <a:cubicBezTo>
                  <a:pt x="111" y="6"/>
                  <a:pt x="111" y="6"/>
                  <a:pt x="111" y="6"/>
                </a:cubicBezTo>
                <a:cubicBezTo>
                  <a:pt x="131" y="44"/>
                  <a:pt x="131" y="44"/>
                  <a:pt x="131" y="44"/>
                </a:cubicBezTo>
                <a:cubicBezTo>
                  <a:pt x="9" y="44"/>
                  <a:pt x="9" y="44"/>
                  <a:pt x="9" y="44"/>
                </a:cubicBezTo>
                <a:lnTo>
                  <a:pt x="29" y="6"/>
                </a:lnTo>
                <a:close/>
                <a:moveTo>
                  <a:pt x="85" y="148"/>
                </a:moveTo>
                <a:cubicBezTo>
                  <a:pt x="55" y="148"/>
                  <a:pt x="55" y="148"/>
                  <a:pt x="55" y="148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85" y="101"/>
                  <a:pt x="85" y="101"/>
                  <a:pt x="85" y="101"/>
                </a:cubicBezTo>
                <a:lnTo>
                  <a:pt x="85" y="148"/>
                </a:lnTo>
                <a:close/>
                <a:moveTo>
                  <a:pt x="116" y="113"/>
                </a:moveTo>
                <a:cubicBezTo>
                  <a:pt x="114" y="113"/>
                  <a:pt x="113" y="115"/>
                  <a:pt x="113" y="116"/>
                </a:cubicBezTo>
                <a:cubicBezTo>
                  <a:pt x="113" y="148"/>
                  <a:pt x="113" y="148"/>
                  <a:pt x="113" y="148"/>
                </a:cubicBezTo>
                <a:cubicBezTo>
                  <a:pt x="91" y="148"/>
                  <a:pt x="91" y="148"/>
                  <a:pt x="91" y="148"/>
                </a:cubicBezTo>
                <a:cubicBezTo>
                  <a:pt x="91" y="98"/>
                  <a:pt x="91" y="98"/>
                  <a:pt x="91" y="98"/>
                </a:cubicBezTo>
                <a:cubicBezTo>
                  <a:pt x="91" y="96"/>
                  <a:pt x="90" y="94"/>
                  <a:pt x="88" y="94"/>
                </a:cubicBezTo>
                <a:cubicBezTo>
                  <a:pt x="51" y="94"/>
                  <a:pt x="51" y="94"/>
                  <a:pt x="51" y="94"/>
                </a:cubicBezTo>
                <a:cubicBezTo>
                  <a:pt x="50" y="94"/>
                  <a:pt x="48" y="96"/>
                  <a:pt x="48" y="9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6" y="148"/>
                  <a:pt x="6" y="148"/>
                  <a:pt x="6" y="148"/>
                </a:cubicBezTo>
                <a:cubicBezTo>
                  <a:pt x="6" y="51"/>
                  <a:pt x="6" y="51"/>
                  <a:pt x="6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25" y="89"/>
                  <a:pt x="118" y="96"/>
                  <a:pt x="118" y="105"/>
                </a:cubicBezTo>
                <a:cubicBezTo>
                  <a:pt x="118" y="113"/>
                  <a:pt x="118" y="113"/>
                  <a:pt x="118" y="113"/>
                </a:cubicBezTo>
                <a:lnTo>
                  <a:pt x="116" y="113"/>
                </a:lnTo>
                <a:close/>
                <a:moveTo>
                  <a:pt x="133" y="94"/>
                </a:moveTo>
                <a:cubicBezTo>
                  <a:pt x="133" y="113"/>
                  <a:pt x="133" y="113"/>
                  <a:pt x="133" y="113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25" y="100"/>
                  <a:pt x="128" y="95"/>
                  <a:pt x="133" y="94"/>
                </a:cubicBezTo>
                <a:close/>
                <a:moveTo>
                  <a:pt x="154" y="148"/>
                </a:moveTo>
                <a:cubicBezTo>
                  <a:pt x="119" y="148"/>
                  <a:pt x="119" y="148"/>
                  <a:pt x="119" y="148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54" y="120"/>
                  <a:pt x="154" y="120"/>
                  <a:pt x="154" y="120"/>
                </a:cubicBezTo>
                <a:lnTo>
                  <a:pt x="154" y="148"/>
                </a:lnTo>
                <a:close/>
                <a:moveTo>
                  <a:pt x="136" y="127"/>
                </a:moveTo>
                <a:cubicBezTo>
                  <a:pt x="135" y="127"/>
                  <a:pt x="133" y="128"/>
                  <a:pt x="133" y="130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9"/>
                  <a:pt x="135" y="141"/>
                  <a:pt x="136" y="141"/>
                </a:cubicBezTo>
                <a:cubicBezTo>
                  <a:pt x="138" y="141"/>
                  <a:pt x="139" y="139"/>
                  <a:pt x="139" y="137"/>
                </a:cubicBezTo>
                <a:cubicBezTo>
                  <a:pt x="139" y="130"/>
                  <a:pt x="139" y="130"/>
                  <a:pt x="139" y="130"/>
                </a:cubicBezTo>
                <a:cubicBezTo>
                  <a:pt x="139" y="128"/>
                  <a:pt x="138" y="127"/>
                  <a:pt x="136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125">
            <a:extLst>
              <a:ext uri="{FF2B5EF4-FFF2-40B4-BE49-F238E27FC236}">
                <a16:creationId xmlns:a16="http://schemas.microsoft.com/office/drawing/2014/main" id="{EAE7AC0C-6295-461A-86B2-B0DA9B399E36}"/>
              </a:ext>
            </a:extLst>
          </p:cNvPr>
          <p:cNvSpPr>
            <a:spLocks noEditPoints="1"/>
          </p:cNvSpPr>
          <p:nvPr/>
        </p:nvSpPr>
        <p:spPr bwMode="auto">
          <a:xfrm>
            <a:off x="8732495" y="3369897"/>
            <a:ext cx="404812" cy="360094"/>
          </a:xfrm>
          <a:custGeom>
            <a:avLst/>
            <a:gdLst>
              <a:gd name="T0" fmla="*/ 132 w 160"/>
              <a:gd name="T1" fmla="*/ 35 h 141"/>
              <a:gd name="T2" fmla="*/ 132 w 160"/>
              <a:gd name="T3" fmla="*/ 34 h 141"/>
              <a:gd name="T4" fmla="*/ 112 w 160"/>
              <a:gd name="T5" fmla="*/ 0 h 141"/>
              <a:gd name="T6" fmla="*/ 46 w 160"/>
              <a:gd name="T7" fmla="*/ 2 h 141"/>
              <a:gd name="T8" fmla="*/ 27 w 160"/>
              <a:gd name="T9" fmla="*/ 36 h 141"/>
              <a:gd name="T10" fmla="*/ 31 w 160"/>
              <a:gd name="T11" fmla="*/ 116 h 141"/>
              <a:gd name="T12" fmla="*/ 129 w 160"/>
              <a:gd name="T13" fmla="*/ 116 h 141"/>
              <a:gd name="T14" fmla="*/ 133 w 160"/>
              <a:gd name="T15" fmla="*/ 36 h 141"/>
              <a:gd name="T16" fmla="*/ 50 w 160"/>
              <a:gd name="T17" fmla="*/ 6 h 141"/>
              <a:gd name="T18" fmla="*/ 124 w 160"/>
              <a:gd name="T19" fmla="*/ 33 h 141"/>
              <a:gd name="T20" fmla="*/ 50 w 160"/>
              <a:gd name="T21" fmla="*/ 6 h 141"/>
              <a:gd name="T22" fmla="*/ 70 w 160"/>
              <a:gd name="T23" fmla="*/ 110 h 141"/>
              <a:gd name="T24" fmla="*/ 90 w 160"/>
              <a:gd name="T25" fmla="*/ 76 h 141"/>
              <a:gd name="T26" fmla="*/ 97 w 160"/>
              <a:gd name="T27" fmla="*/ 110 h 141"/>
              <a:gd name="T28" fmla="*/ 94 w 160"/>
              <a:gd name="T29" fmla="*/ 70 h 141"/>
              <a:gd name="T30" fmla="*/ 63 w 160"/>
              <a:gd name="T31" fmla="*/ 73 h 141"/>
              <a:gd name="T32" fmla="*/ 34 w 160"/>
              <a:gd name="T33" fmla="*/ 110 h 141"/>
              <a:gd name="T34" fmla="*/ 126 w 160"/>
              <a:gd name="T35" fmla="*/ 39 h 141"/>
              <a:gd name="T36" fmla="*/ 97 w 160"/>
              <a:gd name="T37" fmla="*/ 110 h 141"/>
              <a:gd name="T38" fmla="*/ 142 w 160"/>
              <a:gd name="T39" fmla="*/ 109 h 141"/>
              <a:gd name="T40" fmla="*/ 139 w 160"/>
              <a:gd name="T41" fmla="*/ 115 h 141"/>
              <a:gd name="T42" fmla="*/ 12 w 160"/>
              <a:gd name="T43" fmla="*/ 122 h 141"/>
              <a:gd name="T44" fmla="*/ 22 w 160"/>
              <a:gd name="T45" fmla="*/ 110 h 141"/>
              <a:gd name="T46" fmla="*/ 1 w 160"/>
              <a:gd name="T47" fmla="*/ 122 h 141"/>
              <a:gd name="T48" fmla="*/ 1 w 160"/>
              <a:gd name="T49" fmla="*/ 128 h 141"/>
              <a:gd name="T50" fmla="*/ 20 w 160"/>
              <a:gd name="T51" fmla="*/ 141 h 141"/>
              <a:gd name="T52" fmla="*/ 21 w 160"/>
              <a:gd name="T53" fmla="*/ 135 h 141"/>
              <a:gd name="T54" fmla="*/ 148 w 160"/>
              <a:gd name="T55" fmla="*/ 128 h 141"/>
              <a:gd name="T56" fmla="*/ 138 w 160"/>
              <a:gd name="T57" fmla="*/ 140 h 141"/>
              <a:gd name="T58" fmla="*/ 142 w 160"/>
              <a:gd name="T59" fmla="*/ 140 h 141"/>
              <a:gd name="T60" fmla="*/ 160 w 160"/>
              <a:gd name="T61" fmla="*/ 125 h 141"/>
              <a:gd name="T62" fmla="*/ 119 w 160"/>
              <a:gd name="T63" fmla="*/ 58 h 141"/>
              <a:gd name="T64" fmla="*/ 116 w 160"/>
              <a:gd name="T65" fmla="*/ 63 h 141"/>
              <a:gd name="T66" fmla="*/ 122 w 160"/>
              <a:gd name="T67" fmla="*/ 63 h 141"/>
              <a:gd name="T68" fmla="*/ 119 w 160"/>
              <a:gd name="T69" fmla="*/ 58 h 141"/>
              <a:gd name="T70" fmla="*/ 116 w 160"/>
              <a:gd name="T71" fmla="*/ 75 h 141"/>
              <a:gd name="T72" fmla="*/ 119 w 160"/>
              <a:gd name="T73" fmla="*/ 106 h 141"/>
              <a:gd name="T74" fmla="*/ 122 w 160"/>
              <a:gd name="T75" fmla="*/ 7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41">
                <a:moveTo>
                  <a:pt x="132" y="35"/>
                </a:move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2" y="34"/>
                </a:cubicBezTo>
                <a:cubicBezTo>
                  <a:pt x="115" y="2"/>
                  <a:pt x="115" y="2"/>
                  <a:pt x="115" y="2"/>
                </a:cubicBezTo>
                <a:cubicBezTo>
                  <a:pt x="114" y="1"/>
                  <a:pt x="113" y="0"/>
                  <a:pt x="1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7" y="0"/>
                  <a:pt x="46" y="1"/>
                  <a:pt x="46" y="2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5"/>
                  <a:pt x="27" y="35"/>
                  <a:pt x="27" y="36"/>
                </a:cubicBezTo>
                <a:cubicBezTo>
                  <a:pt x="27" y="113"/>
                  <a:pt x="27" y="113"/>
                  <a:pt x="27" y="113"/>
                </a:cubicBezTo>
                <a:cubicBezTo>
                  <a:pt x="27" y="115"/>
                  <a:pt x="29" y="116"/>
                  <a:pt x="31" y="116"/>
                </a:cubicBezTo>
                <a:cubicBezTo>
                  <a:pt x="129" y="116"/>
                  <a:pt x="129" y="116"/>
                  <a:pt x="129" y="116"/>
                </a:cubicBezTo>
                <a:cubicBezTo>
                  <a:pt x="129" y="116"/>
                  <a:pt x="129" y="116"/>
                  <a:pt x="129" y="116"/>
                </a:cubicBezTo>
                <a:cubicBezTo>
                  <a:pt x="131" y="116"/>
                  <a:pt x="133" y="115"/>
                  <a:pt x="133" y="113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33" y="35"/>
                  <a:pt x="132" y="35"/>
                  <a:pt x="132" y="35"/>
                </a:cubicBezTo>
                <a:close/>
                <a:moveTo>
                  <a:pt x="50" y="6"/>
                </a:moveTo>
                <a:cubicBezTo>
                  <a:pt x="110" y="6"/>
                  <a:pt x="110" y="6"/>
                  <a:pt x="110" y="6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36" y="33"/>
                  <a:pt x="36" y="33"/>
                  <a:pt x="36" y="33"/>
                </a:cubicBezTo>
                <a:lnTo>
                  <a:pt x="50" y="6"/>
                </a:lnTo>
                <a:close/>
                <a:moveTo>
                  <a:pt x="90" y="110"/>
                </a:moveTo>
                <a:cubicBezTo>
                  <a:pt x="70" y="110"/>
                  <a:pt x="70" y="110"/>
                  <a:pt x="70" y="110"/>
                </a:cubicBezTo>
                <a:cubicBezTo>
                  <a:pt x="70" y="76"/>
                  <a:pt x="70" y="76"/>
                  <a:pt x="70" y="76"/>
                </a:cubicBezTo>
                <a:cubicBezTo>
                  <a:pt x="90" y="76"/>
                  <a:pt x="90" y="76"/>
                  <a:pt x="90" y="76"/>
                </a:cubicBezTo>
                <a:lnTo>
                  <a:pt x="90" y="110"/>
                </a:lnTo>
                <a:close/>
                <a:moveTo>
                  <a:pt x="97" y="110"/>
                </a:moveTo>
                <a:cubicBezTo>
                  <a:pt x="97" y="73"/>
                  <a:pt x="97" y="73"/>
                  <a:pt x="97" y="73"/>
                </a:cubicBezTo>
                <a:cubicBezTo>
                  <a:pt x="97" y="72"/>
                  <a:pt x="95" y="70"/>
                  <a:pt x="94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5" y="70"/>
                  <a:pt x="63" y="72"/>
                  <a:pt x="63" y="73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34" y="110"/>
                  <a:pt x="34" y="110"/>
                  <a:pt x="34" y="110"/>
                </a:cubicBezTo>
                <a:cubicBezTo>
                  <a:pt x="34" y="39"/>
                  <a:pt x="34" y="39"/>
                  <a:pt x="34" y="39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26" y="110"/>
                  <a:pt x="126" y="110"/>
                  <a:pt x="126" y="110"/>
                </a:cubicBezTo>
                <a:lnTo>
                  <a:pt x="97" y="110"/>
                </a:lnTo>
                <a:close/>
                <a:moveTo>
                  <a:pt x="159" y="122"/>
                </a:moveTo>
                <a:cubicBezTo>
                  <a:pt x="142" y="109"/>
                  <a:pt x="142" y="109"/>
                  <a:pt x="142" y="109"/>
                </a:cubicBezTo>
                <a:cubicBezTo>
                  <a:pt x="141" y="108"/>
                  <a:pt x="139" y="109"/>
                  <a:pt x="138" y="110"/>
                </a:cubicBezTo>
                <a:cubicBezTo>
                  <a:pt x="137" y="111"/>
                  <a:pt x="137" y="113"/>
                  <a:pt x="139" y="115"/>
                </a:cubicBezTo>
                <a:cubicBezTo>
                  <a:pt x="148" y="122"/>
                  <a:pt x="148" y="122"/>
                  <a:pt x="148" y="122"/>
                </a:cubicBezTo>
                <a:cubicBezTo>
                  <a:pt x="12" y="122"/>
                  <a:pt x="12" y="122"/>
                  <a:pt x="12" y="122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3" y="113"/>
                  <a:pt x="23" y="111"/>
                  <a:pt x="22" y="110"/>
                </a:cubicBezTo>
                <a:cubicBezTo>
                  <a:pt x="21" y="109"/>
                  <a:pt x="19" y="108"/>
                  <a:pt x="18" y="109"/>
                </a:cubicBezTo>
                <a:cubicBezTo>
                  <a:pt x="1" y="122"/>
                  <a:pt x="1" y="122"/>
                  <a:pt x="1" y="122"/>
                </a:cubicBezTo>
                <a:cubicBezTo>
                  <a:pt x="0" y="123"/>
                  <a:pt x="0" y="124"/>
                  <a:pt x="0" y="125"/>
                </a:cubicBezTo>
                <a:cubicBezTo>
                  <a:pt x="0" y="126"/>
                  <a:pt x="0" y="127"/>
                  <a:pt x="1" y="128"/>
                </a:cubicBezTo>
                <a:cubicBezTo>
                  <a:pt x="18" y="140"/>
                  <a:pt x="18" y="140"/>
                  <a:pt x="18" y="140"/>
                </a:cubicBezTo>
                <a:cubicBezTo>
                  <a:pt x="18" y="141"/>
                  <a:pt x="19" y="141"/>
                  <a:pt x="20" y="141"/>
                </a:cubicBezTo>
                <a:cubicBezTo>
                  <a:pt x="20" y="141"/>
                  <a:pt x="21" y="140"/>
                  <a:pt x="22" y="140"/>
                </a:cubicBezTo>
                <a:cubicBezTo>
                  <a:pt x="23" y="138"/>
                  <a:pt x="23" y="136"/>
                  <a:pt x="21" y="135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48" y="128"/>
                  <a:pt x="148" y="128"/>
                  <a:pt x="148" y="128"/>
                </a:cubicBezTo>
                <a:cubicBezTo>
                  <a:pt x="139" y="135"/>
                  <a:pt x="139" y="135"/>
                  <a:pt x="139" y="135"/>
                </a:cubicBezTo>
                <a:cubicBezTo>
                  <a:pt x="137" y="136"/>
                  <a:pt x="137" y="138"/>
                  <a:pt x="138" y="140"/>
                </a:cubicBezTo>
                <a:cubicBezTo>
                  <a:pt x="139" y="140"/>
                  <a:pt x="140" y="141"/>
                  <a:pt x="140" y="141"/>
                </a:cubicBezTo>
                <a:cubicBezTo>
                  <a:pt x="141" y="141"/>
                  <a:pt x="142" y="141"/>
                  <a:pt x="142" y="140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60" y="127"/>
                  <a:pt x="160" y="126"/>
                  <a:pt x="160" y="125"/>
                </a:cubicBezTo>
                <a:cubicBezTo>
                  <a:pt x="160" y="124"/>
                  <a:pt x="160" y="123"/>
                  <a:pt x="159" y="122"/>
                </a:cubicBezTo>
                <a:close/>
                <a:moveTo>
                  <a:pt x="119" y="58"/>
                </a:moveTo>
                <a:cubicBezTo>
                  <a:pt x="117" y="58"/>
                  <a:pt x="116" y="60"/>
                  <a:pt x="116" y="61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4"/>
                  <a:pt x="117" y="66"/>
                  <a:pt x="119" y="66"/>
                </a:cubicBezTo>
                <a:cubicBezTo>
                  <a:pt x="121" y="66"/>
                  <a:pt x="122" y="64"/>
                  <a:pt x="122" y="63"/>
                </a:cubicBezTo>
                <a:cubicBezTo>
                  <a:pt x="122" y="61"/>
                  <a:pt x="122" y="61"/>
                  <a:pt x="122" y="61"/>
                </a:cubicBezTo>
                <a:cubicBezTo>
                  <a:pt x="122" y="60"/>
                  <a:pt x="121" y="58"/>
                  <a:pt x="119" y="58"/>
                </a:cubicBezTo>
                <a:close/>
                <a:moveTo>
                  <a:pt x="119" y="72"/>
                </a:moveTo>
                <a:cubicBezTo>
                  <a:pt x="117" y="72"/>
                  <a:pt x="116" y="73"/>
                  <a:pt x="116" y="75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16" y="104"/>
                  <a:pt x="117" y="106"/>
                  <a:pt x="119" y="106"/>
                </a:cubicBezTo>
                <a:cubicBezTo>
                  <a:pt x="121" y="106"/>
                  <a:pt x="122" y="104"/>
                  <a:pt x="122" y="103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2" y="73"/>
                  <a:pt x="121" y="72"/>
                  <a:pt x="119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126">
            <a:extLst>
              <a:ext uri="{FF2B5EF4-FFF2-40B4-BE49-F238E27FC236}">
                <a16:creationId xmlns:a16="http://schemas.microsoft.com/office/drawing/2014/main" id="{FCFB95BC-9DEC-48F1-8BB9-7C553B46FAA6}"/>
              </a:ext>
            </a:extLst>
          </p:cNvPr>
          <p:cNvSpPr>
            <a:spLocks noEditPoints="1"/>
          </p:cNvSpPr>
          <p:nvPr/>
        </p:nvSpPr>
        <p:spPr bwMode="auto">
          <a:xfrm>
            <a:off x="8763032" y="4324412"/>
            <a:ext cx="357740" cy="408344"/>
          </a:xfrm>
          <a:custGeom>
            <a:avLst/>
            <a:gdLst>
              <a:gd name="T0" fmla="*/ 118 w 141"/>
              <a:gd name="T1" fmla="*/ 36 h 160"/>
              <a:gd name="T2" fmla="*/ 100 w 141"/>
              <a:gd name="T3" fmla="*/ 78 h 160"/>
              <a:gd name="T4" fmla="*/ 63 w 141"/>
              <a:gd name="T5" fmla="*/ 111 h 160"/>
              <a:gd name="T6" fmla="*/ 27 w 141"/>
              <a:gd name="T7" fmla="*/ 72 h 160"/>
              <a:gd name="T8" fmla="*/ 2 w 141"/>
              <a:gd name="T9" fmla="*/ 30 h 160"/>
              <a:gd name="T10" fmla="*/ 5 w 141"/>
              <a:gd name="T11" fmla="*/ 74 h 160"/>
              <a:gd name="T12" fmla="*/ 37 w 141"/>
              <a:gd name="T13" fmla="*/ 132 h 160"/>
              <a:gd name="T14" fmla="*/ 40 w 141"/>
              <a:gd name="T15" fmla="*/ 152 h 160"/>
              <a:gd name="T16" fmla="*/ 101 w 141"/>
              <a:gd name="T17" fmla="*/ 152 h 160"/>
              <a:gd name="T18" fmla="*/ 104 w 141"/>
              <a:gd name="T19" fmla="*/ 132 h 160"/>
              <a:gd name="T20" fmla="*/ 136 w 141"/>
              <a:gd name="T21" fmla="*/ 74 h 160"/>
              <a:gd name="T22" fmla="*/ 138 w 141"/>
              <a:gd name="T23" fmla="*/ 30 h 160"/>
              <a:gd name="T24" fmla="*/ 46 w 141"/>
              <a:gd name="T25" fmla="*/ 150 h 160"/>
              <a:gd name="T26" fmla="*/ 42 w 141"/>
              <a:gd name="T27" fmla="*/ 129 h 160"/>
              <a:gd name="T28" fmla="*/ 11 w 141"/>
              <a:gd name="T29" fmla="*/ 73 h 160"/>
              <a:gd name="T30" fmla="*/ 11 w 141"/>
              <a:gd name="T31" fmla="*/ 32 h 160"/>
              <a:gd name="T32" fmla="*/ 20 w 141"/>
              <a:gd name="T33" fmla="*/ 88 h 160"/>
              <a:gd name="T34" fmla="*/ 30 w 141"/>
              <a:gd name="T35" fmla="*/ 103 h 160"/>
              <a:gd name="T36" fmla="*/ 35 w 141"/>
              <a:gd name="T37" fmla="*/ 99 h 160"/>
              <a:gd name="T38" fmla="*/ 28 w 141"/>
              <a:gd name="T39" fmla="*/ 79 h 160"/>
              <a:gd name="T40" fmla="*/ 35 w 141"/>
              <a:gd name="T41" fmla="*/ 82 h 160"/>
              <a:gd name="T42" fmla="*/ 67 w 141"/>
              <a:gd name="T43" fmla="*/ 128 h 160"/>
              <a:gd name="T44" fmla="*/ 130 w 141"/>
              <a:gd name="T45" fmla="*/ 73 h 160"/>
              <a:gd name="T46" fmla="*/ 98 w 141"/>
              <a:gd name="T47" fmla="*/ 129 h 160"/>
              <a:gd name="T48" fmla="*/ 95 w 141"/>
              <a:gd name="T49" fmla="*/ 150 h 160"/>
              <a:gd name="T50" fmla="*/ 73 w 141"/>
              <a:gd name="T51" fmla="*/ 128 h 160"/>
              <a:gd name="T52" fmla="*/ 105 w 141"/>
              <a:gd name="T53" fmla="*/ 82 h 160"/>
              <a:gd name="T54" fmla="*/ 113 w 141"/>
              <a:gd name="T55" fmla="*/ 79 h 160"/>
              <a:gd name="T56" fmla="*/ 106 w 141"/>
              <a:gd name="T57" fmla="*/ 99 h 160"/>
              <a:gd name="T58" fmla="*/ 111 w 141"/>
              <a:gd name="T59" fmla="*/ 103 h 160"/>
              <a:gd name="T60" fmla="*/ 121 w 141"/>
              <a:gd name="T61" fmla="*/ 88 h 160"/>
              <a:gd name="T62" fmla="*/ 130 w 141"/>
              <a:gd name="T63" fmla="*/ 32 h 160"/>
              <a:gd name="T64" fmla="*/ 99 w 141"/>
              <a:gd name="T65" fmla="*/ 21 h 160"/>
              <a:gd name="T66" fmla="*/ 42 w 141"/>
              <a:gd name="T67" fmla="*/ 21 h 160"/>
              <a:gd name="T68" fmla="*/ 44 w 141"/>
              <a:gd name="T69" fmla="*/ 70 h 160"/>
              <a:gd name="T70" fmla="*/ 100 w 141"/>
              <a:gd name="T71" fmla="*/ 23 h 160"/>
              <a:gd name="T72" fmla="*/ 65 w 141"/>
              <a:gd name="T73" fmla="*/ 63 h 160"/>
              <a:gd name="T74" fmla="*/ 76 w 141"/>
              <a:gd name="T75" fmla="*/ 63 h 160"/>
              <a:gd name="T76" fmla="*/ 82 w 141"/>
              <a:gd name="T77" fmla="*/ 39 h 160"/>
              <a:gd name="T78" fmla="*/ 58 w 141"/>
              <a:gd name="T79" fmla="*/ 39 h 160"/>
              <a:gd name="T80" fmla="*/ 47 w 141"/>
              <a:gd name="T81" fmla="*/ 25 h 160"/>
              <a:gd name="T82" fmla="*/ 93 w 141"/>
              <a:gd name="T83" fmla="*/ 25 h 160"/>
              <a:gd name="T84" fmla="*/ 76 w 141"/>
              <a:gd name="T85" fmla="*/ 131 h 160"/>
              <a:gd name="T86" fmla="*/ 82 w 141"/>
              <a:gd name="T87" fmla="*/ 132 h 160"/>
              <a:gd name="T88" fmla="*/ 79 w 141"/>
              <a:gd name="T89" fmla="*/ 138 h 160"/>
              <a:gd name="T90" fmla="*/ 79 w 141"/>
              <a:gd name="T91" fmla="*/ 152 h 160"/>
              <a:gd name="T92" fmla="*/ 79 w 141"/>
              <a:gd name="T93" fmla="*/ 13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1" h="160">
                <a:moveTo>
                  <a:pt x="138" y="30"/>
                </a:moveTo>
                <a:cubicBezTo>
                  <a:pt x="136" y="28"/>
                  <a:pt x="133" y="26"/>
                  <a:pt x="130" y="26"/>
                </a:cubicBezTo>
                <a:cubicBezTo>
                  <a:pt x="124" y="25"/>
                  <a:pt x="118" y="30"/>
                  <a:pt x="118" y="36"/>
                </a:cubicBezTo>
                <a:cubicBezTo>
                  <a:pt x="113" y="72"/>
                  <a:pt x="113" y="72"/>
                  <a:pt x="113" y="72"/>
                </a:cubicBezTo>
                <a:cubicBezTo>
                  <a:pt x="111" y="72"/>
                  <a:pt x="109" y="72"/>
                  <a:pt x="107" y="73"/>
                </a:cubicBezTo>
                <a:cubicBezTo>
                  <a:pt x="104" y="74"/>
                  <a:pt x="101" y="76"/>
                  <a:pt x="100" y="78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6" y="113"/>
                  <a:pt x="73" y="117"/>
                  <a:pt x="70" y="121"/>
                </a:cubicBezTo>
                <a:cubicBezTo>
                  <a:pt x="68" y="117"/>
                  <a:pt x="65" y="113"/>
                  <a:pt x="63" y="111"/>
                </a:cubicBezTo>
                <a:cubicBezTo>
                  <a:pt x="41" y="78"/>
                  <a:pt x="41" y="78"/>
                  <a:pt x="41" y="78"/>
                </a:cubicBezTo>
                <a:cubicBezTo>
                  <a:pt x="39" y="76"/>
                  <a:pt x="37" y="74"/>
                  <a:pt x="34" y="73"/>
                </a:cubicBezTo>
                <a:cubicBezTo>
                  <a:pt x="32" y="72"/>
                  <a:pt x="29" y="72"/>
                  <a:pt x="27" y="72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30"/>
                  <a:pt x="17" y="25"/>
                  <a:pt x="10" y="26"/>
                </a:cubicBezTo>
                <a:cubicBezTo>
                  <a:pt x="7" y="26"/>
                  <a:pt x="4" y="28"/>
                  <a:pt x="2" y="30"/>
                </a:cubicBezTo>
                <a:cubicBezTo>
                  <a:pt x="1" y="33"/>
                  <a:pt x="0" y="36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5" y="74"/>
                  <a:pt x="5" y="74"/>
                  <a:pt x="5" y="74"/>
                </a:cubicBezTo>
                <a:cubicBezTo>
                  <a:pt x="6" y="82"/>
                  <a:pt x="8" y="90"/>
                  <a:pt x="13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8" y="134"/>
                  <a:pt x="39" y="136"/>
                  <a:pt x="40" y="138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40" y="151"/>
                  <a:pt x="40" y="151"/>
                  <a:pt x="40" y="152"/>
                </a:cubicBezTo>
                <a:cubicBezTo>
                  <a:pt x="41" y="157"/>
                  <a:pt x="46" y="160"/>
                  <a:pt x="53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5" y="160"/>
                  <a:pt x="100" y="157"/>
                  <a:pt x="101" y="152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38"/>
                  <a:pt x="101" y="138"/>
                  <a:pt x="101" y="138"/>
                </a:cubicBezTo>
                <a:cubicBezTo>
                  <a:pt x="102" y="136"/>
                  <a:pt x="102" y="134"/>
                  <a:pt x="104" y="132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32" y="90"/>
                  <a:pt x="135" y="82"/>
                  <a:pt x="136" y="74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1" y="36"/>
                  <a:pt x="140" y="33"/>
                  <a:pt x="138" y="30"/>
                </a:cubicBezTo>
                <a:close/>
                <a:moveTo>
                  <a:pt x="67" y="154"/>
                </a:moveTo>
                <a:cubicBezTo>
                  <a:pt x="53" y="154"/>
                  <a:pt x="53" y="154"/>
                  <a:pt x="53" y="154"/>
                </a:cubicBezTo>
                <a:cubicBezTo>
                  <a:pt x="51" y="154"/>
                  <a:pt x="47" y="153"/>
                  <a:pt x="46" y="150"/>
                </a:cubicBezTo>
                <a:cubicBezTo>
                  <a:pt x="46" y="138"/>
                  <a:pt x="46" y="138"/>
                  <a:pt x="46" y="138"/>
                </a:cubicBezTo>
                <a:cubicBezTo>
                  <a:pt x="46" y="137"/>
                  <a:pt x="46" y="137"/>
                  <a:pt x="46" y="137"/>
                </a:cubicBezTo>
                <a:cubicBezTo>
                  <a:pt x="45" y="134"/>
                  <a:pt x="44" y="131"/>
                  <a:pt x="42" y="129"/>
                </a:cubicBezTo>
                <a:cubicBezTo>
                  <a:pt x="42" y="129"/>
                  <a:pt x="42" y="129"/>
                  <a:pt x="42" y="129"/>
                </a:cubicBezTo>
                <a:cubicBezTo>
                  <a:pt x="18" y="95"/>
                  <a:pt x="18" y="95"/>
                  <a:pt x="18" y="95"/>
                </a:cubicBezTo>
                <a:cubicBezTo>
                  <a:pt x="14" y="88"/>
                  <a:pt x="12" y="81"/>
                  <a:pt x="11" y="73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37"/>
                  <a:pt x="7" y="35"/>
                  <a:pt x="7" y="34"/>
                </a:cubicBezTo>
                <a:cubicBezTo>
                  <a:pt x="8" y="33"/>
                  <a:pt x="10" y="33"/>
                  <a:pt x="11" y="32"/>
                </a:cubicBezTo>
                <a:cubicBezTo>
                  <a:pt x="14" y="32"/>
                  <a:pt x="16" y="34"/>
                  <a:pt x="17" y="37"/>
                </a:cubicBezTo>
                <a:cubicBezTo>
                  <a:pt x="21" y="77"/>
                  <a:pt x="21" y="77"/>
                  <a:pt x="21" y="77"/>
                </a:cubicBezTo>
                <a:cubicBezTo>
                  <a:pt x="19" y="80"/>
                  <a:pt x="18" y="84"/>
                  <a:pt x="20" y="88"/>
                </a:cubicBezTo>
                <a:cubicBezTo>
                  <a:pt x="20" y="88"/>
                  <a:pt x="20" y="89"/>
                  <a:pt x="20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0" y="103"/>
                  <a:pt x="31" y="104"/>
                  <a:pt x="32" y="104"/>
                </a:cubicBezTo>
                <a:cubicBezTo>
                  <a:pt x="33" y="104"/>
                  <a:pt x="33" y="104"/>
                  <a:pt x="34" y="103"/>
                </a:cubicBezTo>
                <a:cubicBezTo>
                  <a:pt x="35" y="102"/>
                  <a:pt x="36" y="100"/>
                  <a:pt x="35" y="99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86"/>
                  <a:pt x="26" y="86"/>
                  <a:pt x="26" y="86"/>
                </a:cubicBezTo>
                <a:cubicBezTo>
                  <a:pt x="25" y="83"/>
                  <a:pt x="26" y="80"/>
                  <a:pt x="28" y="79"/>
                </a:cubicBezTo>
                <a:cubicBezTo>
                  <a:pt x="29" y="78"/>
                  <a:pt x="31" y="78"/>
                  <a:pt x="32" y="79"/>
                </a:cubicBezTo>
                <a:cubicBezTo>
                  <a:pt x="33" y="79"/>
                  <a:pt x="34" y="80"/>
                  <a:pt x="35" y="81"/>
                </a:cubicBezTo>
                <a:cubicBezTo>
                  <a:pt x="35" y="81"/>
                  <a:pt x="35" y="81"/>
                  <a:pt x="35" y="82"/>
                </a:cubicBezTo>
                <a:cubicBezTo>
                  <a:pt x="58" y="115"/>
                  <a:pt x="58" y="115"/>
                  <a:pt x="58" y="115"/>
                </a:cubicBezTo>
                <a:cubicBezTo>
                  <a:pt x="58" y="115"/>
                  <a:pt x="58" y="115"/>
                  <a:pt x="58" y="115"/>
                </a:cubicBezTo>
                <a:cubicBezTo>
                  <a:pt x="62" y="120"/>
                  <a:pt x="66" y="126"/>
                  <a:pt x="67" y="128"/>
                </a:cubicBezTo>
                <a:cubicBezTo>
                  <a:pt x="67" y="154"/>
                  <a:pt x="67" y="154"/>
                  <a:pt x="67" y="154"/>
                </a:cubicBezTo>
                <a:close/>
                <a:moveTo>
                  <a:pt x="134" y="38"/>
                </a:moveTo>
                <a:cubicBezTo>
                  <a:pt x="130" y="73"/>
                  <a:pt x="130" y="73"/>
                  <a:pt x="130" y="73"/>
                </a:cubicBezTo>
                <a:cubicBezTo>
                  <a:pt x="129" y="81"/>
                  <a:pt x="126" y="88"/>
                  <a:pt x="122" y="95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7" y="131"/>
                  <a:pt x="95" y="134"/>
                  <a:pt x="95" y="137"/>
                </a:cubicBezTo>
                <a:cubicBezTo>
                  <a:pt x="95" y="137"/>
                  <a:pt x="95" y="137"/>
                  <a:pt x="95" y="138"/>
                </a:cubicBezTo>
                <a:cubicBezTo>
                  <a:pt x="95" y="150"/>
                  <a:pt x="95" y="150"/>
                  <a:pt x="95" y="150"/>
                </a:cubicBezTo>
                <a:cubicBezTo>
                  <a:pt x="94" y="153"/>
                  <a:pt x="90" y="154"/>
                  <a:pt x="88" y="154"/>
                </a:cubicBezTo>
                <a:cubicBezTo>
                  <a:pt x="73" y="154"/>
                  <a:pt x="73" y="154"/>
                  <a:pt x="73" y="154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5" y="126"/>
                  <a:pt x="79" y="120"/>
                  <a:pt x="83" y="115"/>
                </a:cubicBezTo>
                <a:cubicBezTo>
                  <a:pt x="83" y="115"/>
                  <a:pt x="83" y="115"/>
                  <a:pt x="83" y="115"/>
                </a:cubicBezTo>
                <a:cubicBezTo>
                  <a:pt x="105" y="82"/>
                  <a:pt x="105" y="82"/>
                  <a:pt x="105" y="82"/>
                </a:cubicBezTo>
                <a:cubicBezTo>
                  <a:pt x="105" y="81"/>
                  <a:pt x="106" y="81"/>
                  <a:pt x="106" y="81"/>
                </a:cubicBezTo>
                <a:cubicBezTo>
                  <a:pt x="106" y="80"/>
                  <a:pt x="107" y="79"/>
                  <a:pt x="109" y="79"/>
                </a:cubicBezTo>
                <a:cubicBezTo>
                  <a:pt x="110" y="78"/>
                  <a:pt x="111" y="78"/>
                  <a:pt x="113" y="79"/>
                </a:cubicBezTo>
                <a:cubicBezTo>
                  <a:pt x="115" y="80"/>
                  <a:pt x="116" y="83"/>
                  <a:pt x="115" y="86"/>
                </a:cubicBezTo>
                <a:cubicBezTo>
                  <a:pt x="115" y="86"/>
                  <a:pt x="115" y="86"/>
                  <a:pt x="115" y="86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05" y="100"/>
                  <a:pt x="105" y="102"/>
                  <a:pt x="107" y="103"/>
                </a:cubicBezTo>
                <a:cubicBezTo>
                  <a:pt x="107" y="104"/>
                  <a:pt x="108" y="104"/>
                  <a:pt x="108" y="104"/>
                </a:cubicBezTo>
                <a:cubicBezTo>
                  <a:pt x="109" y="104"/>
                  <a:pt x="110" y="104"/>
                  <a:pt x="111" y="103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20" y="89"/>
                  <a:pt x="121" y="88"/>
                  <a:pt x="121" y="88"/>
                </a:cubicBezTo>
                <a:cubicBezTo>
                  <a:pt x="122" y="84"/>
                  <a:pt x="122" y="80"/>
                  <a:pt x="119" y="77"/>
                </a:cubicBezTo>
                <a:cubicBezTo>
                  <a:pt x="124" y="37"/>
                  <a:pt x="124" y="37"/>
                  <a:pt x="124" y="37"/>
                </a:cubicBezTo>
                <a:cubicBezTo>
                  <a:pt x="124" y="34"/>
                  <a:pt x="127" y="32"/>
                  <a:pt x="130" y="32"/>
                </a:cubicBezTo>
                <a:cubicBezTo>
                  <a:pt x="131" y="33"/>
                  <a:pt x="132" y="33"/>
                  <a:pt x="133" y="34"/>
                </a:cubicBezTo>
                <a:cubicBezTo>
                  <a:pt x="134" y="35"/>
                  <a:pt x="134" y="37"/>
                  <a:pt x="134" y="38"/>
                </a:cubicBezTo>
                <a:close/>
                <a:moveTo>
                  <a:pt x="99" y="21"/>
                </a:moveTo>
                <a:cubicBezTo>
                  <a:pt x="72" y="1"/>
                  <a:pt x="72" y="1"/>
                  <a:pt x="72" y="1"/>
                </a:cubicBezTo>
                <a:cubicBezTo>
                  <a:pt x="71" y="0"/>
                  <a:pt x="70" y="0"/>
                  <a:pt x="68" y="1"/>
                </a:cubicBez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1" y="22"/>
                  <a:pt x="41" y="23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8"/>
                  <a:pt x="42" y="70"/>
                  <a:pt x="44" y="70"/>
                </a:cubicBezTo>
                <a:cubicBezTo>
                  <a:pt x="97" y="70"/>
                  <a:pt x="97" y="70"/>
                  <a:pt x="97" y="70"/>
                </a:cubicBezTo>
                <a:cubicBezTo>
                  <a:pt x="98" y="70"/>
                  <a:pt x="100" y="68"/>
                  <a:pt x="100" y="67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2"/>
                  <a:pt x="99" y="21"/>
                  <a:pt x="99" y="21"/>
                </a:cubicBezTo>
                <a:close/>
                <a:moveTo>
                  <a:pt x="76" y="63"/>
                </a:moveTo>
                <a:cubicBezTo>
                  <a:pt x="65" y="63"/>
                  <a:pt x="65" y="63"/>
                  <a:pt x="65" y="63"/>
                </a:cubicBezTo>
                <a:cubicBezTo>
                  <a:pt x="65" y="42"/>
                  <a:pt x="65" y="42"/>
                  <a:pt x="65" y="42"/>
                </a:cubicBezTo>
                <a:cubicBezTo>
                  <a:pt x="76" y="42"/>
                  <a:pt x="76" y="42"/>
                  <a:pt x="76" y="42"/>
                </a:cubicBezTo>
                <a:lnTo>
                  <a:pt x="76" y="63"/>
                </a:lnTo>
                <a:close/>
                <a:moveTo>
                  <a:pt x="93" y="63"/>
                </a:moveTo>
                <a:cubicBezTo>
                  <a:pt x="82" y="63"/>
                  <a:pt x="82" y="63"/>
                  <a:pt x="82" y="63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37"/>
                  <a:pt x="81" y="36"/>
                  <a:pt x="79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0" y="36"/>
                  <a:pt x="58" y="37"/>
                  <a:pt x="58" y="39"/>
                </a:cubicBezTo>
                <a:cubicBezTo>
                  <a:pt x="58" y="63"/>
                  <a:pt x="58" y="63"/>
                  <a:pt x="58" y="63"/>
                </a:cubicBezTo>
                <a:cubicBezTo>
                  <a:pt x="47" y="63"/>
                  <a:pt x="47" y="63"/>
                  <a:pt x="47" y="63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5"/>
                  <a:pt x="47" y="25"/>
                  <a:pt x="47" y="25"/>
                </a:cubicBezTo>
                <a:cubicBezTo>
                  <a:pt x="70" y="7"/>
                  <a:pt x="70" y="7"/>
                  <a:pt x="70" y="7"/>
                </a:cubicBezTo>
                <a:cubicBezTo>
                  <a:pt x="93" y="25"/>
                  <a:pt x="93" y="25"/>
                  <a:pt x="93" y="25"/>
                </a:cubicBezTo>
                <a:lnTo>
                  <a:pt x="93" y="63"/>
                </a:lnTo>
                <a:close/>
                <a:moveTo>
                  <a:pt x="79" y="128"/>
                </a:moveTo>
                <a:cubicBezTo>
                  <a:pt x="77" y="128"/>
                  <a:pt x="76" y="129"/>
                  <a:pt x="76" y="131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6" y="133"/>
                  <a:pt x="77" y="135"/>
                  <a:pt x="79" y="135"/>
                </a:cubicBezTo>
                <a:cubicBezTo>
                  <a:pt x="81" y="135"/>
                  <a:pt x="82" y="133"/>
                  <a:pt x="82" y="132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29"/>
                  <a:pt x="81" y="128"/>
                  <a:pt x="79" y="128"/>
                </a:cubicBezTo>
                <a:close/>
                <a:moveTo>
                  <a:pt x="79" y="138"/>
                </a:moveTo>
                <a:cubicBezTo>
                  <a:pt x="77" y="138"/>
                  <a:pt x="76" y="139"/>
                  <a:pt x="76" y="141"/>
                </a:cubicBezTo>
                <a:cubicBezTo>
                  <a:pt x="76" y="149"/>
                  <a:pt x="76" y="149"/>
                  <a:pt x="76" y="149"/>
                </a:cubicBezTo>
                <a:cubicBezTo>
                  <a:pt x="76" y="150"/>
                  <a:pt x="77" y="152"/>
                  <a:pt x="79" y="152"/>
                </a:cubicBezTo>
                <a:cubicBezTo>
                  <a:pt x="81" y="152"/>
                  <a:pt x="82" y="150"/>
                  <a:pt x="82" y="149"/>
                </a:cubicBezTo>
                <a:cubicBezTo>
                  <a:pt x="82" y="141"/>
                  <a:pt x="82" y="141"/>
                  <a:pt x="82" y="141"/>
                </a:cubicBezTo>
                <a:cubicBezTo>
                  <a:pt x="82" y="139"/>
                  <a:pt x="81" y="138"/>
                  <a:pt x="79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127">
            <a:extLst>
              <a:ext uri="{FF2B5EF4-FFF2-40B4-BE49-F238E27FC236}">
                <a16:creationId xmlns:a16="http://schemas.microsoft.com/office/drawing/2014/main" id="{E61D3528-6266-4463-A5E2-64F96D941737}"/>
              </a:ext>
            </a:extLst>
          </p:cNvPr>
          <p:cNvSpPr>
            <a:spLocks noEditPoints="1"/>
          </p:cNvSpPr>
          <p:nvPr/>
        </p:nvSpPr>
        <p:spPr bwMode="auto">
          <a:xfrm>
            <a:off x="8736748" y="5441080"/>
            <a:ext cx="404812" cy="172986"/>
          </a:xfrm>
          <a:custGeom>
            <a:avLst/>
            <a:gdLst>
              <a:gd name="T0" fmla="*/ 138 w 160"/>
              <a:gd name="T1" fmla="*/ 16 h 68"/>
              <a:gd name="T2" fmla="*/ 63 w 160"/>
              <a:gd name="T3" fmla="*/ 16 h 68"/>
              <a:gd name="T4" fmla="*/ 34 w 160"/>
              <a:gd name="T5" fmla="*/ 0 h 68"/>
              <a:gd name="T6" fmla="*/ 0 w 160"/>
              <a:gd name="T7" fmla="*/ 34 h 68"/>
              <a:gd name="T8" fmla="*/ 34 w 160"/>
              <a:gd name="T9" fmla="*/ 68 h 68"/>
              <a:gd name="T10" fmla="*/ 63 w 160"/>
              <a:gd name="T11" fmla="*/ 51 h 68"/>
              <a:gd name="T12" fmla="*/ 157 w 160"/>
              <a:gd name="T13" fmla="*/ 51 h 68"/>
              <a:gd name="T14" fmla="*/ 160 w 160"/>
              <a:gd name="T15" fmla="*/ 48 h 68"/>
              <a:gd name="T16" fmla="*/ 160 w 160"/>
              <a:gd name="T17" fmla="*/ 38 h 68"/>
              <a:gd name="T18" fmla="*/ 138 w 160"/>
              <a:gd name="T19" fmla="*/ 16 h 68"/>
              <a:gd name="T20" fmla="*/ 154 w 160"/>
              <a:gd name="T21" fmla="*/ 45 h 68"/>
              <a:gd name="T22" fmla="*/ 61 w 160"/>
              <a:gd name="T23" fmla="*/ 45 h 68"/>
              <a:gd name="T24" fmla="*/ 58 w 160"/>
              <a:gd name="T25" fmla="*/ 47 h 68"/>
              <a:gd name="T26" fmla="*/ 34 w 160"/>
              <a:gd name="T27" fmla="*/ 61 h 68"/>
              <a:gd name="T28" fmla="*/ 6 w 160"/>
              <a:gd name="T29" fmla="*/ 34 h 68"/>
              <a:gd name="T30" fmla="*/ 34 w 160"/>
              <a:gd name="T31" fmla="*/ 6 h 68"/>
              <a:gd name="T32" fmla="*/ 58 w 160"/>
              <a:gd name="T33" fmla="*/ 21 h 68"/>
              <a:gd name="T34" fmla="*/ 61 w 160"/>
              <a:gd name="T35" fmla="*/ 23 h 68"/>
              <a:gd name="T36" fmla="*/ 138 w 160"/>
              <a:gd name="T37" fmla="*/ 23 h 68"/>
              <a:gd name="T38" fmla="*/ 154 w 160"/>
              <a:gd name="T39" fmla="*/ 38 h 68"/>
              <a:gd name="T40" fmla="*/ 154 w 160"/>
              <a:gd name="T41" fmla="*/ 45 h 68"/>
              <a:gd name="T42" fmla="*/ 21 w 160"/>
              <a:gd name="T43" fmla="*/ 24 h 68"/>
              <a:gd name="T44" fmla="*/ 11 w 160"/>
              <a:gd name="T45" fmla="*/ 34 h 68"/>
              <a:gd name="T46" fmla="*/ 21 w 160"/>
              <a:gd name="T47" fmla="*/ 44 h 68"/>
              <a:gd name="T48" fmla="*/ 31 w 160"/>
              <a:gd name="T49" fmla="*/ 34 h 68"/>
              <a:gd name="T50" fmla="*/ 21 w 160"/>
              <a:gd name="T51" fmla="*/ 24 h 68"/>
              <a:gd name="T52" fmla="*/ 21 w 160"/>
              <a:gd name="T53" fmla="*/ 37 h 68"/>
              <a:gd name="T54" fmla="*/ 18 w 160"/>
              <a:gd name="T55" fmla="*/ 34 h 68"/>
              <a:gd name="T56" fmla="*/ 21 w 160"/>
              <a:gd name="T57" fmla="*/ 31 h 68"/>
              <a:gd name="T58" fmla="*/ 24 w 160"/>
              <a:gd name="T59" fmla="*/ 34 h 68"/>
              <a:gd name="T60" fmla="*/ 21 w 160"/>
              <a:gd name="T61" fmla="*/ 37 h 68"/>
              <a:gd name="T62" fmla="*/ 137 w 160"/>
              <a:gd name="T63" fmla="*/ 34 h 68"/>
              <a:gd name="T64" fmla="*/ 129 w 160"/>
              <a:gd name="T65" fmla="*/ 34 h 68"/>
              <a:gd name="T66" fmla="*/ 121 w 160"/>
              <a:gd name="T67" fmla="*/ 30 h 68"/>
              <a:gd name="T68" fmla="*/ 118 w 160"/>
              <a:gd name="T69" fmla="*/ 30 h 68"/>
              <a:gd name="T70" fmla="*/ 110 w 160"/>
              <a:gd name="T71" fmla="*/ 34 h 68"/>
              <a:gd name="T72" fmla="*/ 78 w 160"/>
              <a:gd name="T73" fmla="*/ 34 h 68"/>
              <a:gd name="T74" fmla="*/ 75 w 160"/>
              <a:gd name="T75" fmla="*/ 37 h 68"/>
              <a:gd name="T76" fmla="*/ 78 w 160"/>
              <a:gd name="T77" fmla="*/ 40 h 68"/>
              <a:gd name="T78" fmla="*/ 110 w 160"/>
              <a:gd name="T79" fmla="*/ 40 h 68"/>
              <a:gd name="T80" fmla="*/ 112 w 160"/>
              <a:gd name="T81" fmla="*/ 40 h 68"/>
              <a:gd name="T82" fmla="*/ 119 w 160"/>
              <a:gd name="T83" fmla="*/ 36 h 68"/>
              <a:gd name="T84" fmla="*/ 127 w 160"/>
              <a:gd name="T85" fmla="*/ 40 h 68"/>
              <a:gd name="T86" fmla="*/ 128 w 160"/>
              <a:gd name="T87" fmla="*/ 40 h 68"/>
              <a:gd name="T88" fmla="*/ 137 w 160"/>
              <a:gd name="T89" fmla="*/ 40 h 68"/>
              <a:gd name="T90" fmla="*/ 141 w 160"/>
              <a:gd name="T91" fmla="*/ 37 h 68"/>
              <a:gd name="T92" fmla="*/ 137 w 160"/>
              <a:gd name="T93" fmla="*/ 34 h 68"/>
              <a:gd name="T94" fmla="*/ 66 w 160"/>
              <a:gd name="T95" fmla="*/ 34 h 68"/>
              <a:gd name="T96" fmla="*/ 63 w 160"/>
              <a:gd name="T97" fmla="*/ 34 h 68"/>
              <a:gd name="T98" fmla="*/ 60 w 160"/>
              <a:gd name="T99" fmla="*/ 37 h 68"/>
              <a:gd name="T100" fmla="*/ 63 w 160"/>
              <a:gd name="T101" fmla="*/ 40 h 68"/>
              <a:gd name="T102" fmla="*/ 66 w 160"/>
              <a:gd name="T103" fmla="*/ 40 h 68"/>
              <a:gd name="T104" fmla="*/ 69 w 160"/>
              <a:gd name="T105" fmla="*/ 37 h 68"/>
              <a:gd name="T106" fmla="*/ 66 w 160"/>
              <a:gd name="T107" fmla="*/ 3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0" h="68">
                <a:moveTo>
                  <a:pt x="13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57" y="6"/>
                  <a:pt x="46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3"/>
                  <a:pt x="15" y="68"/>
                  <a:pt x="34" y="68"/>
                </a:cubicBezTo>
                <a:cubicBezTo>
                  <a:pt x="46" y="68"/>
                  <a:pt x="57" y="62"/>
                  <a:pt x="63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9" y="51"/>
                  <a:pt x="160" y="50"/>
                  <a:pt x="160" y="4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26"/>
                  <a:pt x="150" y="16"/>
                  <a:pt x="138" y="16"/>
                </a:cubicBezTo>
                <a:close/>
                <a:moveTo>
                  <a:pt x="154" y="45"/>
                </a:moveTo>
                <a:cubicBezTo>
                  <a:pt x="61" y="45"/>
                  <a:pt x="61" y="45"/>
                  <a:pt x="61" y="45"/>
                </a:cubicBezTo>
                <a:cubicBezTo>
                  <a:pt x="60" y="45"/>
                  <a:pt x="59" y="46"/>
                  <a:pt x="58" y="47"/>
                </a:cubicBezTo>
                <a:cubicBezTo>
                  <a:pt x="53" y="56"/>
                  <a:pt x="44" y="61"/>
                  <a:pt x="34" y="61"/>
                </a:cubicBezTo>
                <a:cubicBezTo>
                  <a:pt x="19" y="61"/>
                  <a:pt x="6" y="49"/>
                  <a:pt x="6" y="34"/>
                </a:cubicBezTo>
                <a:cubicBezTo>
                  <a:pt x="6" y="19"/>
                  <a:pt x="19" y="6"/>
                  <a:pt x="34" y="6"/>
                </a:cubicBezTo>
                <a:cubicBezTo>
                  <a:pt x="44" y="6"/>
                  <a:pt x="53" y="12"/>
                  <a:pt x="58" y="21"/>
                </a:cubicBezTo>
                <a:cubicBezTo>
                  <a:pt x="59" y="22"/>
                  <a:pt x="60" y="23"/>
                  <a:pt x="61" y="23"/>
                </a:cubicBezTo>
                <a:cubicBezTo>
                  <a:pt x="138" y="23"/>
                  <a:pt x="138" y="23"/>
                  <a:pt x="138" y="23"/>
                </a:cubicBezTo>
                <a:cubicBezTo>
                  <a:pt x="147" y="23"/>
                  <a:pt x="154" y="29"/>
                  <a:pt x="154" y="38"/>
                </a:cubicBezTo>
                <a:lnTo>
                  <a:pt x="154" y="45"/>
                </a:lnTo>
                <a:close/>
                <a:moveTo>
                  <a:pt x="21" y="24"/>
                </a:moveTo>
                <a:cubicBezTo>
                  <a:pt x="16" y="24"/>
                  <a:pt x="11" y="29"/>
                  <a:pt x="11" y="34"/>
                </a:cubicBezTo>
                <a:cubicBezTo>
                  <a:pt x="11" y="39"/>
                  <a:pt x="16" y="44"/>
                  <a:pt x="21" y="44"/>
                </a:cubicBezTo>
                <a:cubicBezTo>
                  <a:pt x="26" y="44"/>
                  <a:pt x="31" y="39"/>
                  <a:pt x="31" y="34"/>
                </a:cubicBezTo>
                <a:cubicBezTo>
                  <a:pt x="31" y="29"/>
                  <a:pt x="26" y="24"/>
                  <a:pt x="21" y="24"/>
                </a:cubicBezTo>
                <a:close/>
                <a:moveTo>
                  <a:pt x="21" y="37"/>
                </a:moveTo>
                <a:cubicBezTo>
                  <a:pt x="19" y="37"/>
                  <a:pt x="18" y="36"/>
                  <a:pt x="18" y="34"/>
                </a:cubicBezTo>
                <a:cubicBezTo>
                  <a:pt x="18" y="32"/>
                  <a:pt x="19" y="31"/>
                  <a:pt x="21" y="31"/>
                </a:cubicBezTo>
                <a:cubicBezTo>
                  <a:pt x="23" y="31"/>
                  <a:pt x="24" y="32"/>
                  <a:pt x="24" y="34"/>
                </a:cubicBezTo>
                <a:cubicBezTo>
                  <a:pt x="24" y="36"/>
                  <a:pt x="23" y="37"/>
                  <a:pt x="21" y="37"/>
                </a:cubicBezTo>
                <a:close/>
                <a:moveTo>
                  <a:pt x="137" y="34"/>
                </a:moveTo>
                <a:cubicBezTo>
                  <a:pt x="129" y="34"/>
                  <a:pt x="129" y="34"/>
                  <a:pt x="129" y="34"/>
                </a:cubicBezTo>
                <a:cubicBezTo>
                  <a:pt x="121" y="30"/>
                  <a:pt x="121" y="30"/>
                  <a:pt x="121" y="30"/>
                </a:cubicBezTo>
                <a:cubicBezTo>
                  <a:pt x="120" y="29"/>
                  <a:pt x="119" y="29"/>
                  <a:pt x="118" y="30"/>
                </a:cubicBezTo>
                <a:cubicBezTo>
                  <a:pt x="110" y="34"/>
                  <a:pt x="110" y="34"/>
                  <a:pt x="110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76" y="34"/>
                  <a:pt x="75" y="35"/>
                  <a:pt x="75" y="37"/>
                </a:cubicBezTo>
                <a:cubicBezTo>
                  <a:pt x="75" y="38"/>
                  <a:pt x="76" y="40"/>
                  <a:pt x="78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1" y="40"/>
                  <a:pt x="111" y="40"/>
                  <a:pt x="112" y="40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0"/>
                  <a:pt x="128" y="40"/>
                  <a:pt x="128" y="40"/>
                </a:cubicBezTo>
                <a:cubicBezTo>
                  <a:pt x="137" y="40"/>
                  <a:pt x="137" y="40"/>
                  <a:pt x="137" y="40"/>
                </a:cubicBezTo>
                <a:cubicBezTo>
                  <a:pt x="139" y="40"/>
                  <a:pt x="141" y="38"/>
                  <a:pt x="141" y="37"/>
                </a:cubicBezTo>
                <a:cubicBezTo>
                  <a:pt x="141" y="35"/>
                  <a:pt x="139" y="34"/>
                  <a:pt x="137" y="34"/>
                </a:cubicBezTo>
                <a:close/>
                <a:moveTo>
                  <a:pt x="66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62" y="34"/>
                  <a:pt x="60" y="35"/>
                  <a:pt x="60" y="37"/>
                </a:cubicBezTo>
                <a:cubicBezTo>
                  <a:pt x="60" y="38"/>
                  <a:pt x="62" y="40"/>
                  <a:pt x="63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8" y="40"/>
                  <a:pt x="69" y="38"/>
                  <a:pt x="69" y="37"/>
                </a:cubicBezTo>
                <a:cubicBezTo>
                  <a:pt x="69" y="35"/>
                  <a:pt x="68" y="34"/>
                  <a:pt x="66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133">
            <a:extLst>
              <a:ext uri="{FF2B5EF4-FFF2-40B4-BE49-F238E27FC236}">
                <a16:creationId xmlns:a16="http://schemas.microsoft.com/office/drawing/2014/main" id="{324F1546-D73C-4B20-A6AB-006888191C36}"/>
              </a:ext>
            </a:extLst>
          </p:cNvPr>
          <p:cNvSpPr>
            <a:spLocks noEditPoints="1"/>
          </p:cNvSpPr>
          <p:nvPr/>
        </p:nvSpPr>
        <p:spPr bwMode="auto">
          <a:xfrm>
            <a:off x="9736138" y="1335784"/>
            <a:ext cx="404812" cy="388336"/>
          </a:xfrm>
          <a:custGeom>
            <a:avLst/>
            <a:gdLst>
              <a:gd name="T0" fmla="*/ 148 w 160"/>
              <a:gd name="T1" fmla="*/ 23 h 152"/>
              <a:gd name="T2" fmla="*/ 137 w 160"/>
              <a:gd name="T3" fmla="*/ 2 h 152"/>
              <a:gd name="T4" fmla="*/ 94 w 160"/>
              <a:gd name="T5" fmla="*/ 2 h 152"/>
              <a:gd name="T6" fmla="*/ 83 w 160"/>
              <a:gd name="T7" fmla="*/ 23 h 152"/>
              <a:gd name="T8" fmla="*/ 77 w 160"/>
              <a:gd name="T9" fmla="*/ 23 h 152"/>
              <a:gd name="T10" fmla="*/ 66 w 160"/>
              <a:gd name="T11" fmla="*/ 2 h 152"/>
              <a:gd name="T12" fmla="*/ 23 w 160"/>
              <a:gd name="T13" fmla="*/ 2 h 152"/>
              <a:gd name="T14" fmla="*/ 12 w 160"/>
              <a:gd name="T15" fmla="*/ 23 h 152"/>
              <a:gd name="T16" fmla="*/ 0 w 160"/>
              <a:gd name="T17" fmla="*/ 69 h 152"/>
              <a:gd name="T18" fmla="*/ 160 w 160"/>
              <a:gd name="T19" fmla="*/ 69 h 152"/>
              <a:gd name="T20" fmla="*/ 62 w 160"/>
              <a:gd name="T21" fmla="*/ 6 h 152"/>
              <a:gd name="T22" fmla="*/ 28 w 160"/>
              <a:gd name="T23" fmla="*/ 6 h 152"/>
              <a:gd name="T24" fmla="*/ 40 w 160"/>
              <a:gd name="T25" fmla="*/ 49 h 152"/>
              <a:gd name="T26" fmla="*/ 70 w 160"/>
              <a:gd name="T27" fmla="*/ 66 h 152"/>
              <a:gd name="T28" fmla="*/ 53 w 160"/>
              <a:gd name="T29" fmla="*/ 42 h 152"/>
              <a:gd name="T30" fmla="*/ 33 w 160"/>
              <a:gd name="T31" fmla="*/ 66 h 152"/>
              <a:gd name="T32" fmla="*/ 70 w 160"/>
              <a:gd name="T33" fmla="*/ 27 h 152"/>
              <a:gd name="T34" fmla="*/ 132 w 160"/>
              <a:gd name="T35" fmla="*/ 6 h 152"/>
              <a:gd name="T36" fmla="*/ 99 w 160"/>
              <a:gd name="T37" fmla="*/ 6 h 152"/>
              <a:gd name="T38" fmla="*/ 111 w 160"/>
              <a:gd name="T39" fmla="*/ 49 h 152"/>
              <a:gd name="T40" fmla="*/ 141 w 160"/>
              <a:gd name="T41" fmla="*/ 66 h 152"/>
              <a:gd name="T42" fmla="*/ 123 w 160"/>
              <a:gd name="T43" fmla="*/ 42 h 152"/>
              <a:gd name="T44" fmla="*/ 104 w 160"/>
              <a:gd name="T45" fmla="*/ 66 h 152"/>
              <a:gd name="T46" fmla="*/ 141 w 160"/>
              <a:gd name="T47" fmla="*/ 27 h 152"/>
              <a:gd name="T48" fmla="*/ 148 w 160"/>
              <a:gd name="T49" fmla="*/ 145 h 152"/>
              <a:gd name="T50" fmla="*/ 147 w 160"/>
              <a:gd name="T51" fmla="*/ 102 h 152"/>
              <a:gd name="T52" fmla="*/ 97 w 160"/>
              <a:gd name="T53" fmla="*/ 80 h 152"/>
              <a:gd name="T54" fmla="*/ 83 w 160"/>
              <a:gd name="T55" fmla="*/ 102 h 152"/>
              <a:gd name="T56" fmla="*/ 77 w 160"/>
              <a:gd name="T57" fmla="*/ 145 h 152"/>
              <a:gd name="T58" fmla="*/ 77 w 160"/>
              <a:gd name="T59" fmla="*/ 102 h 152"/>
              <a:gd name="T60" fmla="*/ 26 w 160"/>
              <a:gd name="T61" fmla="*/ 80 h 152"/>
              <a:gd name="T62" fmla="*/ 13 w 160"/>
              <a:gd name="T63" fmla="*/ 102 h 152"/>
              <a:gd name="T64" fmla="*/ 3 w 160"/>
              <a:gd name="T65" fmla="*/ 145 h 152"/>
              <a:gd name="T66" fmla="*/ 157 w 160"/>
              <a:gd name="T67" fmla="*/ 152 h 152"/>
              <a:gd name="T68" fmla="*/ 28 w 160"/>
              <a:gd name="T69" fmla="*/ 86 h 152"/>
              <a:gd name="T70" fmla="*/ 21 w 160"/>
              <a:gd name="T71" fmla="*/ 100 h 152"/>
              <a:gd name="T72" fmla="*/ 40 w 160"/>
              <a:gd name="T73" fmla="*/ 145 h 152"/>
              <a:gd name="T74" fmla="*/ 49 w 160"/>
              <a:gd name="T75" fmla="*/ 145 h 152"/>
              <a:gd name="T76" fmla="*/ 56 w 160"/>
              <a:gd name="T77" fmla="*/ 125 h 152"/>
              <a:gd name="T78" fmla="*/ 33 w 160"/>
              <a:gd name="T79" fmla="*/ 125 h 152"/>
              <a:gd name="T80" fmla="*/ 19 w 160"/>
              <a:gd name="T81" fmla="*/ 106 h 152"/>
              <a:gd name="T82" fmla="*/ 99 w 160"/>
              <a:gd name="T83" fmla="*/ 86 h 152"/>
              <a:gd name="T84" fmla="*/ 92 w 160"/>
              <a:gd name="T85" fmla="*/ 100 h 152"/>
              <a:gd name="T86" fmla="*/ 111 w 160"/>
              <a:gd name="T87" fmla="*/ 145 h 152"/>
              <a:gd name="T88" fmla="*/ 120 w 160"/>
              <a:gd name="T89" fmla="*/ 145 h 152"/>
              <a:gd name="T90" fmla="*/ 127 w 160"/>
              <a:gd name="T91" fmla="*/ 125 h 152"/>
              <a:gd name="T92" fmla="*/ 104 w 160"/>
              <a:gd name="T93" fmla="*/ 125 h 152"/>
              <a:gd name="T94" fmla="*/ 90 w 160"/>
              <a:gd name="T95" fmla="*/ 106 h 152"/>
              <a:gd name="T96" fmla="*/ 105 w 160"/>
              <a:gd name="T97" fmla="*/ 109 h 152"/>
              <a:gd name="T98" fmla="*/ 104 w 160"/>
              <a:gd name="T99" fmla="*/ 116 h 152"/>
              <a:gd name="T100" fmla="*/ 105 w 160"/>
              <a:gd name="T101" fmla="*/ 109 h 152"/>
              <a:gd name="T102" fmla="*/ 113 w 160"/>
              <a:gd name="T103" fmla="*/ 113 h 152"/>
              <a:gd name="T104" fmla="*/ 139 w 160"/>
              <a:gd name="T105" fmla="*/ 11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0" h="152">
                <a:moveTo>
                  <a:pt x="157" y="66"/>
                </a:moveTo>
                <a:cubicBezTo>
                  <a:pt x="148" y="66"/>
                  <a:pt x="148" y="66"/>
                  <a:pt x="148" y="66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2"/>
                  <a:pt x="147" y="22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37" y="2"/>
                  <a:pt x="137" y="2"/>
                  <a:pt x="137" y="2"/>
                </a:cubicBezTo>
                <a:cubicBezTo>
                  <a:pt x="137" y="1"/>
                  <a:pt x="136" y="0"/>
                  <a:pt x="134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6" y="0"/>
                  <a:pt x="95" y="1"/>
                  <a:pt x="94" y="2"/>
                </a:cubicBezTo>
                <a:cubicBezTo>
                  <a:pt x="83" y="22"/>
                  <a:pt x="83" y="22"/>
                  <a:pt x="83" y="22"/>
                </a:cubicBezTo>
                <a:cubicBezTo>
                  <a:pt x="83" y="22"/>
                  <a:pt x="83" y="22"/>
                  <a:pt x="83" y="22"/>
                </a:cubicBezTo>
                <a:cubicBezTo>
                  <a:pt x="83" y="22"/>
                  <a:pt x="83" y="23"/>
                  <a:pt x="83" y="23"/>
                </a:cubicBezTo>
                <a:cubicBezTo>
                  <a:pt x="83" y="66"/>
                  <a:pt x="83" y="66"/>
                  <a:pt x="83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23"/>
                  <a:pt x="77" y="23"/>
                  <a:pt x="77" y="23"/>
                </a:cubicBezTo>
                <a:cubicBezTo>
                  <a:pt x="77" y="23"/>
                  <a:pt x="77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66" y="2"/>
                  <a:pt x="66" y="2"/>
                  <a:pt x="66" y="2"/>
                </a:cubicBezTo>
                <a:cubicBezTo>
                  <a:pt x="66" y="1"/>
                  <a:pt x="65" y="0"/>
                  <a:pt x="6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5" y="0"/>
                  <a:pt x="24" y="1"/>
                  <a:pt x="23" y="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3"/>
                  <a:pt x="12" y="23"/>
                </a:cubicBezTo>
                <a:cubicBezTo>
                  <a:pt x="12" y="66"/>
                  <a:pt x="12" y="66"/>
                  <a:pt x="12" y="66"/>
                </a:cubicBezTo>
                <a:cubicBezTo>
                  <a:pt x="3" y="66"/>
                  <a:pt x="3" y="66"/>
                  <a:pt x="3" y="66"/>
                </a:cubicBezTo>
                <a:cubicBezTo>
                  <a:pt x="1" y="66"/>
                  <a:pt x="0" y="67"/>
                  <a:pt x="0" y="69"/>
                </a:cubicBezTo>
                <a:cubicBezTo>
                  <a:pt x="0" y="70"/>
                  <a:pt x="1" y="72"/>
                  <a:pt x="3" y="72"/>
                </a:cubicBezTo>
                <a:cubicBezTo>
                  <a:pt x="157" y="72"/>
                  <a:pt x="157" y="72"/>
                  <a:pt x="157" y="72"/>
                </a:cubicBezTo>
                <a:cubicBezTo>
                  <a:pt x="159" y="72"/>
                  <a:pt x="160" y="70"/>
                  <a:pt x="160" y="69"/>
                </a:cubicBezTo>
                <a:cubicBezTo>
                  <a:pt x="160" y="67"/>
                  <a:pt x="159" y="66"/>
                  <a:pt x="157" y="66"/>
                </a:cubicBezTo>
                <a:close/>
                <a:moveTo>
                  <a:pt x="28" y="6"/>
                </a:moveTo>
                <a:cubicBezTo>
                  <a:pt x="62" y="6"/>
                  <a:pt x="62" y="6"/>
                  <a:pt x="62" y="6"/>
                </a:cubicBezTo>
                <a:cubicBezTo>
                  <a:pt x="69" y="20"/>
                  <a:pt x="69" y="20"/>
                  <a:pt x="69" y="20"/>
                </a:cubicBezTo>
                <a:cubicBezTo>
                  <a:pt x="21" y="20"/>
                  <a:pt x="21" y="20"/>
                  <a:pt x="21" y="20"/>
                </a:cubicBezTo>
                <a:lnTo>
                  <a:pt x="28" y="6"/>
                </a:lnTo>
                <a:close/>
                <a:moveTo>
                  <a:pt x="49" y="66"/>
                </a:moveTo>
                <a:cubicBezTo>
                  <a:pt x="40" y="66"/>
                  <a:pt x="40" y="66"/>
                  <a:pt x="40" y="66"/>
                </a:cubicBezTo>
                <a:cubicBezTo>
                  <a:pt x="40" y="49"/>
                  <a:pt x="40" y="49"/>
                  <a:pt x="40" y="49"/>
                </a:cubicBezTo>
                <a:cubicBezTo>
                  <a:pt x="49" y="49"/>
                  <a:pt x="49" y="49"/>
                  <a:pt x="49" y="49"/>
                </a:cubicBezTo>
                <a:lnTo>
                  <a:pt x="49" y="66"/>
                </a:lnTo>
                <a:close/>
                <a:moveTo>
                  <a:pt x="70" y="66"/>
                </a:moveTo>
                <a:cubicBezTo>
                  <a:pt x="56" y="66"/>
                  <a:pt x="56" y="66"/>
                  <a:pt x="56" y="66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4"/>
                  <a:pt x="54" y="42"/>
                  <a:pt x="53" y="42"/>
                </a:cubicBezTo>
                <a:cubicBezTo>
                  <a:pt x="37" y="42"/>
                  <a:pt x="37" y="42"/>
                  <a:pt x="37" y="42"/>
                </a:cubicBezTo>
                <a:cubicBezTo>
                  <a:pt x="35" y="42"/>
                  <a:pt x="33" y="44"/>
                  <a:pt x="33" y="45"/>
                </a:cubicBezTo>
                <a:cubicBezTo>
                  <a:pt x="33" y="66"/>
                  <a:pt x="33" y="66"/>
                  <a:pt x="33" y="66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27"/>
                  <a:pt x="19" y="27"/>
                  <a:pt x="19" y="27"/>
                </a:cubicBezTo>
                <a:cubicBezTo>
                  <a:pt x="70" y="27"/>
                  <a:pt x="70" y="27"/>
                  <a:pt x="70" y="27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99" y="6"/>
                </a:moveTo>
                <a:cubicBezTo>
                  <a:pt x="132" y="6"/>
                  <a:pt x="132" y="6"/>
                  <a:pt x="132" y="6"/>
                </a:cubicBezTo>
                <a:cubicBezTo>
                  <a:pt x="139" y="20"/>
                  <a:pt x="139" y="20"/>
                  <a:pt x="139" y="20"/>
                </a:cubicBezTo>
                <a:cubicBezTo>
                  <a:pt x="92" y="20"/>
                  <a:pt x="92" y="20"/>
                  <a:pt x="92" y="20"/>
                </a:cubicBezTo>
                <a:lnTo>
                  <a:pt x="99" y="6"/>
                </a:lnTo>
                <a:close/>
                <a:moveTo>
                  <a:pt x="120" y="66"/>
                </a:moveTo>
                <a:cubicBezTo>
                  <a:pt x="111" y="66"/>
                  <a:pt x="111" y="66"/>
                  <a:pt x="111" y="66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20" y="49"/>
                  <a:pt x="120" y="49"/>
                  <a:pt x="120" y="49"/>
                </a:cubicBezTo>
                <a:lnTo>
                  <a:pt x="120" y="66"/>
                </a:lnTo>
                <a:close/>
                <a:moveTo>
                  <a:pt x="141" y="66"/>
                </a:moveTo>
                <a:cubicBezTo>
                  <a:pt x="127" y="66"/>
                  <a:pt x="127" y="66"/>
                  <a:pt x="127" y="66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7" y="44"/>
                  <a:pt x="125" y="42"/>
                  <a:pt x="123" y="42"/>
                </a:cubicBezTo>
                <a:cubicBezTo>
                  <a:pt x="107" y="42"/>
                  <a:pt x="107" y="42"/>
                  <a:pt x="107" y="42"/>
                </a:cubicBezTo>
                <a:cubicBezTo>
                  <a:pt x="106" y="42"/>
                  <a:pt x="104" y="44"/>
                  <a:pt x="104" y="45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27"/>
                  <a:pt x="90" y="27"/>
                  <a:pt x="90" y="27"/>
                </a:cubicBezTo>
                <a:cubicBezTo>
                  <a:pt x="141" y="27"/>
                  <a:pt x="141" y="27"/>
                  <a:pt x="141" y="27"/>
                </a:cubicBezTo>
                <a:cubicBezTo>
                  <a:pt x="141" y="66"/>
                  <a:pt x="141" y="66"/>
                  <a:pt x="141" y="66"/>
                </a:cubicBezTo>
                <a:close/>
                <a:moveTo>
                  <a:pt x="157" y="145"/>
                </a:moveTo>
                <a:cubicBezTo>
                  <a:pt x="148" y="145"/>
                  <a:pt x="148" y="145"/>
                  <a:pt x="148" y="145"/>
                </a:cubicBezTo>
                <a:cubicBezTo>
                  <a:pt x="148" y="103"/>
                  <a:pt x="148" y="103"/>
                  <a:pt x="148" y="103"/>
                </a:cubicBezTo>
                <a:cubicBezTo>
                  <a:pt x="148" y="103"/>
                  <a:pt x="148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37" y="82"/>
                  <a:pt x="137" y="82"/>
                  <a:pt x="137" y="82"/>
                </a:cubicBezTo>
                <a:cubicBezTo>
                  <a:pt x="137" y="80"/>
                  <a:pt x="136" y="80"/>
                  <a:pt x="134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6" y="80"/>
                  <a:pt x="95" y="80"/>
                  <a:pt x="94" y="8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3" y="102"/>
                  <a:pt x="83" y="103"/>
                  <a:pt x="83" y="103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77" y="145"/>
                  <a:pt x="77" y="145"/>
                  <a:pt x="77" y="145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77" y="103"/>
                  <a:pt x="77" y="102"/>
                  <a:pt x="77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0"/>
                  <a:pt x="65" y="80"/>
                  <a:pt x="64" y="80"/>
                </a:cubicBezTo>
                <a:cubicBezTo>
                  <a:pt x="26" y="80"/>
                  <a:pt x="26" y="80"/>
                  <a:pt x="26" y="80"/>
                </a:cubicBezTo>
                <a:cubicBezTo>
                  <a:pt x="25" y="80"/>
                  <a:pt x="24" y="80"/>
                  <a:pt x="23" y="82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2" y="102"/>
                  <a:pt x="12" y="103"/>
                  <a:pt x="12" y="103"/>
                </a:cubicBezTo>
                <a:cubicBezTo>
                  <a:pt x="12" y="145"/>
                  <a:pt x="12" y="145"/>
                  <a:pt x="12" y="145"/>
                </a:cubicBezTo>
                <a:cubicBezTo>
                  <a:pt x="3" y="145"/>
                  <a:pt x="3" y="145"/>
                  <a:pt x="3" y="145"/>
                </a:cubicBezTo>
                <a:cubicBezTo>
                  <a:pt x="1" y="145"/>
                  <a:pt x="0" y="147"/>
                  <a:pt x="0" y="149"/>
                </a:cubicBezTo>
                <a:cubicBezTo>
                  <a:pt x="0" y="150"/>
                  <a:pt x="1" y="152"/>
                  <a:pt x="3" y="152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9" y="152"/>
                  <a:pt x="160" y="150"/>
                  <a:pt x="160" y="149"/>
                </a:cubicBezTo>
                <a:cubicBezTo>
                  <a:pt x="160" y="147"/>
                  <a:pt x="159" y="145"/>
                  <a:pt x="157" y="145"/>
                </a:cubicBezTo>
                <a:close/>
                <a:moveTo>
                  <a:pt x="28" y="86"/>
                </a:moveTo>
                <a:cubicBezTo>
                  <a:pt x="62" y="86"/>
                  <a:pt x="62" y="86"/>
                  <a:pt x="62" y="86"/>
                </a:cubicBezTo>
                <a:cubicBezTo>
                  <a:pt x="69" y="100"/>
                  <a:pt x="69" y="100"/>
                  <a:pt x="69" y="100"/>
                </a:cubicBezTo>
                <a:cubicBezTo>
                  <a:pt x="21" y="100"/>
                  <a:pt x="21" y="100"/>
                  <a:pt x="21" y="100"/>
                </a:cubicBezTo>
                <a:lnTo>
                  <a:pt x="28" y="86"/>
                </a:lnTo>
                <a:close/>
                <a:moveTo>
                  <a:pt x="49" y="145"/>
                </a:moveTo>
                <a:cubicBezTo>
                  <a:pt x="40" y="145"/>
                  <a:pt x="40" y="145"/>
                  <a:pt x="40" y="145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49" y="128"/>
                  <a:pt x="49" y="128"/>
                  <a:pt x="49" y="128"/>
                </a:cubicBezTo>
                <a:lnTo>
                  <a:pt x="49" y="145"/>
                </a:lnTo>
                <a:close/>
                <a:moveTo>
                  <a:pt x="70" y="145"/>
                </a:moveTo>
                <a:cubicBezTo>
                  <a:pt x="56" y="145"/>
                  <a:pt x="56" y="145"/>
                  <a:pt x="56" y="145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23"/>
                  <a:pt x="54" y="122"/>
                  <a:pt x="53" y="122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5" y="122"/>
                  <a:pt x="33" y="123"/>
                  <a:pt x="33" y="125"/>
                </a:cubicBezTo>
                <a:cubicBezTo>
                  <a:pt x="33" y="145"/>
                  <a:pt x="33" y="145"/>
                  <a:pt x="33" y="145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0" y="145"/>
                  <a:pt x="70" y="145"/>
                  <a:pt x="70" y="145"/>
                </a:cubicBezTo>
                <a:close/>
                <a:moveTo>
                  <a:pt x="99" y="86"/>
                </a:moveTo>
                <a:cubicBezTo>
                  <a:pt x="132" y="86"/>
                  <a:pt x="132" y="86"/>
                  <a:pt x="132" y="86"/>
                </a:cubicBezTo>
                <a:cubicBezTo>
                  <a:pt x="139" y="100"/>
                  <a:pt x="139" y="100"/>
                  <a:pt x="139" y="100"/>
                </a:cubicBezTo>
                <a:cubicBezTo>
                  <a:pt x="92" y="100"/>
                  <a:pt x="92" y="100"/>
                  <a:pt x="92" y="100"/>
                </a:cubicBezTo>
                <a:lnTo>
                  <a:pt x="99" y="86"/>
                </a:lnTo>
                <a:close/>
                <a:moveTo>
                  <a:pt x="120" y="145"/>
                </a:moveTo>
                <a:cubicBezTo>
                  <a:pt x="111" y="145"/>
                  <a:pt x="111" y="145"/>
                  <a:pt x="111" y="145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120" y="128"/>
                  <a:pt x="120" y="128"/>
                  <a:pt x="120" y="128"/>
                </a:cubicBezTo>
                <a:lnTo>
                  <a:pt x="120" y="145"/>
                </a:lnTo>
                <a:close/>
                <a:moveTo>
                  <a:pt x="141" y="145"/>
                </a:moveTo>
                <a:cubicBezTo>
                  <a:pt x="127" y="145"/>
                  <a:pt x="127" y="145"/>
                  <a:pt x="127" y="14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3"/>
                  <a:pt x="125" y="122"/>
                  <a:pt x="123" y="122"/>
                </a:cubicBezTo>
                <a:cubicBezTo>
                  <a:pt x="107" y="122"/>
                  <a:pt x="107" y="122"/>
                  <a:pt x="107" y="122"/>
                </a:cubicBezTo>
                <a:cubicBezTo>
                  <a:pt x="106" y="122"/>
                  <a:pt x="104" y="123"/>
                  <a:pt x="104" y="125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06"/>
                  <a:pt x="90" y="106"/>
                  <a:pt x="90" y="106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145"/>
                  <a:pt x="141" y="145"/>
                  <a:pt x="141" y="145"/>
                </a:cubicBezTo>
                <a:close/>
                <a:moveTo>
                  <a:pt x="105" y="109"/>
                </a:moveTo>
                <a:cubicBezTo>
                  <a:pt x="104" y="109"/>
                  <a:pt x="104" y="109"/>
                  <a:pt x="104" y="109"/>
                </a:cubicBezTo>
                <a:cubicBezTo>
                  <a:pt x="103" y="109"/>
                  <a:pt x="101" y="111"/>
                  <a:pt x="101" y="113"/>
                </a:cubicBezTo>
                <a:cubicBezTo>
                  <a:pt x="101" y="114"/>
                  <a:pt x="103" y="116"/>
                  <a:pt x="104" y="116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7" y="116"/>
                  <a:pt x="108" y="114"/>
                  <a:pt x="108" y="113"/>
                </a:cubicBezTo>
                <a:cubicBezTo>
                  <a:pt x="108" y="111"/>
                  <a:pt x="107" y="109"/>
                  <a:pt x="105" y="109"/>
                </a:cubicBezTo>
                <a:close/>
                <a:moveTo>
                  <a:pt x="136" y="109"/>
                </a:moveTo>
                <a:cubicBezTo>
                  <a:pt x="116" y="109"/>
                  <a:pt x="116" y="109"/>
                  <a:pt x="116" y="109"/>
                </a:cubicBezTo>
                <a:cubicBezTo>
                  <a:pt x="114" y="109"/>
                  <a:pt x="113" y="111"/>
                  <a:pt x="113" y="113"/>
                </a:cubicBezTo>
                <a:cubicBezTo>
                  <a:pt x="113" y="114"/>
                  <a:pt x="114" y="116"/>
                  <a:pt x="116" y="116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7" y="116"/>
                  <a:pt x="139" y="114"/>
                  <a:pt x="139" y="113"/>
                </a:cubicBezTo>
                <a:cubicBezTo>
                  <a:pt x="139" y="111"/>
                  <a:pt x="137" y="109"/>
                  <a:pt x="136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134">
            <a:extLst>
              <a:ext uri="{FF2B5EF4-FFF2-40B4-BE49-F238E27FC236}">
                <a16:creationId xmlns:a16="http://schemas.microsoft.com/office/drawing/2014/main" id="{F2FB6AB4-BB58-4960-88F4-ADFBCB19122E}"/>
              </a:ext>
            </a:extLst>
          </p:cNvPr>
          <p:cNvSpPr>
            <a:spLocks noEditPoints="1"/>
          </p:cNvSpPr>
          <p:nvPr/>
        </p:nvSpPr>
        <p:spPr bwMode="auto">
          <a:xfrm>
            <a:off x="9824900" y="2321680"/>
            <a:ext cx="277718" cy="408342"/>
          </a:xfrm>
          <a:custGeom>
            <a:avLst/>
            <a:gdLst>
              <a:gd name="T0" fmla="*/ 14 w 110"/>
              <a:gd name="T1" fmla="*/ 17 h 160"/>
              <a:gd name="T2" fmla="*/ 37 w 110"/>
              <a:gd name="T3" fmla="*/ 40 h 160"/>
              <a:gd name="T4" fmla="*/ 37 w 110"/>
              <a:gd name="T5" fmla="*/ 14 h 160"/>
              <a:gd name="T6" fmla="*/ 20 w 110"/>
              <a:gd name="T7" fmla="*/ 20 h 160"/>
              <a:gd name="T8" fmla="*/ 72 w 110"/>
              <a:gd name="T9" fmla="*/ 14 h 160"/>
              <a:gd name="T10" fmla="*/ 50 w 110"/>
              <a:gd name="T11" fmla="*/ 37 h 160"/>
              <a:gd name="T12" fmla="*/ 76 w 110"/>
              <a:gd name="T13" fmla="*/ 37 h 160"/>
              <a:gd name="T14" fmla="*/ 69 w 110"/>
              <a:gd name="T15" fmla="*/ 33 h 160"/>
              <a:gd name="T16" fmla="*/ 69 w 110"/>
              <a:gd name="T17" fmla="*/ 20 h 160"/>
              <a:gd name="T18" fmla="*/ 17 w 110"/>
              <a:gd name="T19" fmla="*/ 49 h 160"/>
              <a:gd name="T20" fmla="*/ 17 w 110"/>
              <a:gd name="T21" fmla="*/ 75 h 160"/>
              <a:gd name="T22" fmla="*/ 40 w 110"/>
              <a:gd name="T23" fmla="*/ 52 h 160"/>
              <a:gd name="T24" fmla="*/ 20 w 110"/>
              <a:gd name="T25" fmla="*/ 69 h 160"/>
              <a:gd name="T26" fmla="*/ 34 w 110"/>
              <a:gd name="T27" fmla="*/ 69 h 160"/>
              <a:gd name="T28" fmla="*/ 50 w 110"/>
              <a:gd name="T29" fmla="*/ 52 h 160"/>
              <a:gd name="T30" fmla="*/ 72 w 110"/>
              <a:gd name="T31" fmla="*/ 75 h 160"/>
              <a:gd name="T32" fmla="*/ 72 w 110"/>
              <a:gd name="T33" fmla="*/ 49 h 160"/>
              <a:gd name="T34" fmla="*/ 56 w 110"/>
              <a:gd name="T35" fmla="*/ 55 h 160"/>
              <a:gd name="T36" fmla="*/ 37 w 110"/>
              <a:gd name="T37" fmla="*/ 84 h 160"/>
              <a:gd name="T38" fmla="*/ 14 w 110"/>
              <a:gd name="T39" fmla="*/ 107 h 160"/>
              <a:gd name="T40" fmla="*/ 40 w 110"/>
              <a:gd name="T41" fmla="*/ 107 h 160"/>
              <a:gd name="T42" fmla="*/ 34 w 110"/>
              <a:gd name="T43" fmla="*/ 104 h 160"/>
              <a:gd name="T44" fmla="*/ 34 w 110"/>
              <a:gd name="T45" fmla="*/ 90 h 160"/>
              <a:gd name="T46" fmla="*/ 90 w 110"/>
              <a:gd name="T47" fmla="*/ 3 h 160"/>
              <a:gd name="T48" fmla="*/ 0 w 110"/>
              <a:gd name="T49" fmla="*/ 3 h 160"/>
              <a:gd name="T50" fmla="*/ 87 w 110"/>
              <a:gd name="T51" fmla="*/ 160 h 160"/>
              <a:gd name="T52" fmla="*/ 90 w 110"/>
              <a:gd name="T53" fmla="*/ 158 h 160"/>
              <a:gd name="T54" fmla="*/ 58 w 110"/>
              <a:gd name="T55" fmla="*/ 154 h 160"/>
              <a:gd name="T56" fmla="*/ 45 w 110"/>
              <a:gd name="T57" fmla="*/ 141 h 160"/>
              <a:gd name="T58" fmla="*/ 32 w 110"/>
              <a:gd name="T59" fmla="*/ 154 h 160"/>
              <a:gd name="T60" fmla="*/ 58 w 110"/>
              <a:gd name="T61" fmla="*/ 154 h 160"/>
              <a:gd name="T62" fmla="*/ 61 w 110"/>
              <a:gd name="T63" fmla="*/ 121 h 160"/>
              <a:gd name="T64" fmla="*/ 25 w 110"/>
              <a:gd name="T65" fmla="*/ 154 h 160"/>
              <a:gd name="T66" fmla="*/ 83 w 110"/>
              <a:gd name="T67" fmla="*/ 6 h 160"/>
              <a:gd name="T68" fmla="*/ 76 w 110"/>
              <a:gd name="T69" fmla="*/ 87 h 160"/>
              <a:gd name="T70" fmla="*/ 50 w 110"/>
              <a:gd name="T71" fmla="*/ 87 h 160"/>
              <a:gd name="T72" fmla="*/ 67 w 110"/>
              <a:gd name="T73" fmla="*/ 110 h 160"/>
              <a:gd name="T74" fmla="*/ 64 w 110"/>
              <a:gd name="T75" fmla="*/ 154 h 160"/>
              <a:gd name="T76" fmla="*/ 56 w 110"/>
              <a:gd name="T77" fmla="*/ 104 h 160"/>
              <a:gd name="T78" fmla="*/ 87 w 110"/>
              <a:gd name="T79" fmla="*/ 151 h 160"/>
              <a:gd name="T80" fmla="*/ 103 w 110"/>
              <a:gd name="T81" fmla="*/ 121 h 160"/>
              <a:gd name="T82" fmla="*/ 77 w 110"/>
              <a:gd name="T83" fmla="*/ 121 h 160"/>
              <a:gd name="T84" fmla="*/ 87 w 110"/>
              <a:gd name="T85" fmla="*/ 111 h 160"/>
              <a:gd name="T86" fmla="*/ 87 w 110"/>
              <a:gd name="T87" fmla="*/ 117 h 160"/>
              <a:gd name="T88" fmla="*/ 45 w 110"/>
              <a:gd name="T89" fmla="*/ 131 h 160"/>
              <a:gd name="T90" fmla="*/ 45 w 110"/>
              <a:gd name="T91" fmla="*/ 137 h 160"/>
              <a:gd name="T92" fmla="*/ 45 w 110"/>
              <a:gd name="T93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0" h="160">
                <a:moveTo>
                  <a:pt x="37" y="14"/>
                </a:moveTo>
                <a:cubicBezTo>
                  <a:pt x="17" y="14"/>
                  <a:pt x="17" y="14"/>
                  <a:pt x="17" y="14"/>
                </a:cubicBezTo>
                <a:cubicBezTo>
                  <a:pt x="15" y="14"/>
                  <a:pt x="14" y="15"/>
                  <a:pt x="14" y="1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8"/>
                  <a:pt x="15" y="40"/>
                  <a:pt x="17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9" y="40"/>
                  <a:pt x="40" y="38"/>
                  <a:pt x="40" y="3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7" y="14"/>
                </a:cubicBezTo>
                <a:close/>
                <a:moveTo>
                  <a:pt x="34" y="33"/>
                </a:moveTo>
                <a:cubicBezTo>
                  <a:pt x="20" y="33"/>
                  <a:pt x="20" y="33"/>
                  <a:pt x="20" y="33"/>
                </a:cubicBezTo>
                <a:cubicBezTo>
                  <a:pt x="20" y="20"/>
                  <a:pt x="20" y="20"/>
                  <a:pt x="20" y="20"/>
                </a:cubicBezTo>
                <a:cubicBezTo>
                  <a:pt x="34" y="20"/>
                  <a:pt x="34" y="20"/>
                  <a:pt x="34" y="20"/>
                </a:cubicBezTo>
                <a:lnTo>
                  <a:pt x="34" y="33"/>
                </a:lnTo>
                <a:close/>
                <a:moveTo>
                  <a:pt x="72" y="14"/>
                </a:moveTo>
                <a:cubicBezTo>
                  <a:pt x="53" y="14"/>
                  <a:pt x="53" y="14"/>
                  <a:pt x="53" y="14"/>
                </a:cubicBezTo>
                <a:cubicBezTo>
                  <a:pt x="51" y="14"/>
                  <a:pt x="50" y="15"/>
                  <a:pt x="50" y="17"/>
                </a:cubicBezTo>
                <a:cubicBezTo>
                  <a:pt x="50" y="37"/>
                  <a:pt x="50" y="37"/>
                  <a:pt x="50" y="37"/>
                </a:cubicBezTo>
                <a:cubicBezTo>
                  <a:pt x="50" y="38"/>
                  <a:pt x="51" y="40"/>
                  <a:pt x="53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4" y="40"/>
                  <a:pt x="76" y="38"/>
                  <a:pt x="76" y="37"/>
                </a:cubicBezTo>
                <a:cubicBezTo>
                  <a:pt x="76" y="17"/>
                  <a:pt x="76" y="17"/>
                  <a:pt x="76" y="17"/>
                </a:cubicBezTo>
                <a:cubicBezTo>
                  <a:pt x="76" y="15"/>
                  <a:pt x="74" y="14"/>
                  <a:pt x="72" y="14"/>
                </a:cubicBezTo>
                <a:close/>
                <a:moveTo>
                  <a:pt x="69" y="33"/>
                </a:moveTo>
                <a:cubicBezTo>
                  <a:pt x="56" y="33"/>
                  <a:pt x="56" y="33"/>
                  <a:pt x="56" y="33"/>
                </a:cubicBezTo>
                <a:cubicBezTo>
                  <a:pt x="56" y="20"/>
                  <a:pt x="56" y="20"/>
                  <a:pt x="56" y="20"/>
                </a:cubicBezTo>
                <a:cubicBezTo>
                  <a:pt x="69" y="20"/>
                  <a:pt x="69" y="20"/>
                  <a:pt x="69" y="20"/>
                </a:cubicBezTo>
                <a:cubicBezTo>
                  <a:pt x="69" y="33"/>
                  <a:pt x="69" y="33"/>
                  <a:pt x="69" y="33"/>
                </a:cubicBezTo>
                <a:close/>
                <a:moveTo>
                  <a:pt x="37" y="49"/>
                </a:moveTo>
                <a:cubicBezTo>
                  <a:pt x="17" y="49"/>
                  <a:pt x="17" y="49"/>
                  <a:pt x="17" y="49"/>
                </a:cubicBezTo>
                <a:cubicBezTo>
                  <a:pt x="15" y="49"/>
                  <a:pt x="14" y="50"/>
                  <a:pt x="14" y="52"/>
                </a:cubicBezTo>
                <a:cubicBezTo>
                  <a:pt x="14" y="72"/>
                  <a:pt x="14" y="72"/>
                  <a:pt x="14" y="72"/>
                </a:cubicBezTo>
                <a:cubicBezTo>
                  <a:pt x="14" y="73"/>
                  <a:pt x="15" y="75"/>
                  <a:pt x="17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39" y="75"/>
                  <a:pt x="40" y="73"/>
                  <a:pt x="40" y="7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0"/>
                  <a:pt x="39" y="49"/>
                  <a:pt x="37" y="49"/>
                </a:cubicBezTo>
                <a:close/>
                <a:moveTo>
                  <a:pt x="34" y="69"/>
                </a:moveTo>
                <a:cubicBezTo>
                  <a:pt x="20" y="69"/>
                  <a:pt x="20" y="69"/>
                  <a:pt x="20" y="69"/>
                </a:cubicBezTo>
                <a:cubicBezTo>
                  <a:pt x="20" y="55"/>
                  <a:pt x="20" y="55"/>
                  <a:pt x="20" y="55"/>
                </a:cubicBezTo>
                <a:cubicBezTo>
                  <a:pt x="34" y="55"/>
                  <a:pt x="34" y="55"/>
                  <a:pt x="34" y="55"/>
                </a:cubicBezTo>
                <a:lnTo>
                  <a:pt x="34" y="69"/>
                </a:lnTo>
                <a:close/>
                <a:moveTo>
                  <a:pt x="72" y="49"/>
                </a:moveTo>
                <a:cubicBezTo>
                  <a:pt x="53" y="49"/>
                  <a:pt x="53" y="49"/>
                  <a:pt x="53" y="49"/>
                </a:cubicBezTo>
                <a:cubicBezTo>
                  <a:pt x="51" y="49"/>
                  <a:pt x="50" y="50"/>
                  <a:pt x="50" y="52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3"/>
                  <a:pt x="51" y="75"/>
                  <a:pt x="53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4" y="75"/>
                  <a:pt x="76" y="73"/>
                  <a:pt x="76" y="72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0"/>
                  <a:pt x="74" y="49"/>
                  <a:pt x="72" y="49"/>
                </a:cubicBezTo>
                <a:close/>
                <a:moveTo>
                  <a:pt x="69" y="69"/>
                </a:moveTo>
                <a:cubicBezTo>
                  <a:pt x="56" y="69"/>
                  <a:pt x="56" y="69"/>
                  <a:pt x="56" y="69"/>
                </a:cubicBezTo>
                <a:cubicBezTo>
                  <a:pt x="56" y="55"/>
                  <a:pt x="56" y="55"/>
                  <a:pt x="56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37" y="84"/>
                </a:moveTo>
                <a:cubicBezTo>
                  <a:pt x="17" y="84"/>
                  <a:pt x="17" y="84"/>
                  <a:pt x="17" y="84"/>
                </a:cubicBezTo>
                <a:cubicBezTo>
                  <a:pt x="15" y="84"/>
                  <a:pt x="14" y="85"/>
                  <a:pt x="14" y="8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9"/>
                  <a:pt x="15" y="110"/>
                  <a:pt x="17" y="110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9" y="110"/>
                  <a:pt x="40" y="109"/>
                  <a:pt x="40" y="107"/>
                </a:cubicBezTo>
                <a:cubicBezTo>
                  <a:pt x="40" y="87"/>
                  <a:pt x="40" y="87"/>
                  <a:pt x="40" y="87"/>
                </a:cubicBezTo>
                <a:cubicBezTo>
                  <a:pt x="40" y="85"/>
                  <a:pt x="39" y="84"/>
                  <a:pt x="37" y="84"/>
                </a:cubicBezTo>
                <a:close/>
                <a:moveTo>
                  <a:pt x="34" y="104"/>
                </a:moveTo>
                <a:cubicBezTo>
                  <a:pt x="20" y="104"/>
                  <a:pt x="20" y="104"/>
                  <a:pt x="20" y="104"/>
                </a:cubicBezTo>
                <a:cubicBezTo>
                  <a:pt x="20" y="90"/>
                  <a:pt x="20" y="90"/>
                  <a:pt x="20" y="90"/>
                </a:cubicBezTo>
                <a:cubicBezTo>
                  <a:pt x="34" y="90"/>
                  <a:pt x="34" y="90"/>
                  <a:pt x="34" y="90"/>
                </a:cubicBezTo>
                <a:lnTo>
                  <a:pt x="34" y="104"/>
                </a:lnTo>
                <a:close/>
                <a:moveTo>
                  <a:pt x="90" y="99"/>
                </a:moveTo>
                <a:cubicBezTo>
                  <a:pt x="90" y="3"/>
                  <a:pt x="90" y="3"/>
                  <a:pt x="90" y="3"/>
                </a:cubicBezTo>
                <a:cubicBezTo>
                  <a:pt x="90" y="1"/>
                  <a:pt x="88" y="0"/>
                  <a:pt x="8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8" y="160"/>
                  <a:pt x="89" y="159"/>
                  <a:pt x="90" y="158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92" y="156"/>
                  <a:pt x="110" y="132"/>
                  <a:pt x="110" y="121"/>
                </a:cubicBezTo>
                <a:cubicBezTo>
                  <a:pt x="110" y="109"/>
                  <a:pt x="101" y="100"/>
                  <a:pt x="90" y="99"/>
                </a:cubicBezTo>
                <a:close/>
                <a:moveTo>
                  <a:pt x="58" y="154"/>
                </a:moveTo>
                <a:cubicBezTo>
                  <a:pt x="48" y="154"/>
                  <a:pt x="48" y="154"/>
                  <a:pt x="48" y="15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8" y="142"/>
                  <a:pt x="47" y="141"/>
                  <a:pt x="45" y="141"/>
                </a:cubicBezTo>
                <a:cubicBezTo>
                  <a:pt x="43" y="141"/>
                  <a:pt x="42" y="142"/>
                  <a:pt x="42" y="14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2" y="127"/>
                  <a:pt x="32" y="127"/>
                  <a:pt x="32" y="127"/>
                </a:cubicBezTo>
                <a:cubicBezTo>
                  <a:pt x="58" y="127"/>
                  <a:pt x="58" y="127"/>
                  <a:pt x="58" y="127"/>
                </a:cubicBezTo>
                <a:lnTo>
                  <a:pt x="58" y="154"/>
                </a:lnTo>
                <a:close/>
                <a:moveTo>
                  <a:pt x="64" y="154"/>
                </a:moveTo>
                <a:cubicBezTo>
                  <a:pt x="64" y="124"/>
                  <a:pt x="64" y="124"/>
                  <a:pt x="64" y="124"/>
                </a:cubicBezTo>
                <a:cubicBezTo>
                  <a:pt x="64" y="122"/>
                  <a:pt x="63" y="121"/>
                  <a:pt x="61" y="121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27" y="121"/>
                  <a:pt x="25" y="122"/>
                  <a:pt x="25" y="124"/>
                </a:cubicBezTo>
                <a:cubicBezTo>
                  <a:pt x="25" y="154"/>
                  <a:pt x="25" y="154"/>
                  <a:pt x="25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6"/>
                  <a:pt x="6" y="6"/>
                  <a:pt x="6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99"/>
                  <a:pt x="83" y="99"/>
                  <a:pt x="83" y="99"/>
                </a:cubicBezTo>
                <a:cubicBezTo>
                  <a:pt x="81" y="99"/>
                  <a:pt x="78" y="100"/>
                  <a:pt x="76" y="102"/>
                </a:cubicBezTo>
                <a:cubicBezTo>
                  <a:pt x="76" y="87"/>
                  <a:pt x="76" y="87"/>
                  <a:pt x="76" y="87"/>
                </a:cubicBezTo>
                <a:cubicBezTo>
                  <a:pt x="76" y="85"/>
                  <a:pt x="74" y="84"/>
                  <a:pt x="72" y="84"/>
                </a:cubicBezTo>
                <a:cubicBezTo>
                  <a:pt x="53" y="84"/>
                  <a:pt x="53" y="84"/>
                  <a:pt x="53" y="84"/>
                </a:cubicBezTo>
                <a:cubicBezTo>
                  <a:pt x="51" y="84"/>
                  <a:pt x="50" y="85"/>
                  <a:pt x="50" y="87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9"/>
                  <a:pt x="51" y="110"/>
                  <a:pt x="53" y="110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6" y="113"/>
                  <a:pt x="65" y="117"/>
                  <a:pt x="65" y="121"/>
                </a:cubicBezTo>
                <a:cubicBezTo>
                  <a:pt x="65" y="130"/>
                  <a:pt x="75" y="146"/>
                  <a:pt x="81" y="154"/>
                </a:cubicBezTo>
                <a:lnTo>
                  <a:pt x="64" y="154"/>
                </a:lnTo>
                <a:close/>
                <a:moveTo>
                  <a:pt x="69" y="90"/>
                </a:moveTo>
                <a:cubicBezTo>
                  <a:pt x="69" y="104"/>
                  <a:pt x="69" y="104"/>
                  <a:pt x="69" y="10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6" y="90"/>
                  <a:pt x="56" y="90"/>
                  <a:pt x="56" y="90"/>
                </a:cubicBezTo>
                <a:lnTo>
                  <a:pt x="69" y="90"/>
                </a:lnTo>
                <a:close/>
                <a:moveTo>
                  <a:pt x="87" y="151"/>
                </a:moveTo>
                <a:cubicBezTo>
                  <a:pt x="80" y="141"/>
                  <a:pt x="71" y="127"/>
                  <a:pt x="71" y="121"/>
                </a:cubicBezTo>
                <a:cubicBezTo>
                  <a:pt x="71" y="112"/>
                  <a:pt x="78" y="105"/>
                  <a:pt x="87" y="105"/>
                </a:cubicBezTo>
                <a:cubicBezTo>
                  <a:pt x="96" y="105"/>
                  <a:pt x="103" y="112"/>
                  <a:pt x="103" y="121"/>
                </a:cubicBezTo>
                <a:cubicBezTo>
                  <a:pt x="103" y="127"/>
                  <a:pt x="94" y="141"/>
                  <a:pt x="87" y="151"/>
                </a:cubicBezTo>
                <a:close/>
                <a:moveTo>
                  <a:pt x="87" y="111"/>
                </a:moveTo>
                <a:cubicBezTo>
                  <a:pt x="82" y="111"/>
                  <a:pt x="77" y="115"/>
                  <a:pt x="77" y="121"/>
                </a:cubicBezTo>
                <a:cubicBezTo>
                  <a:pt x="77" y="127"/>
                  <a:pt x="82" y="131"/>
                  <a:pt x="87" y="131"/>
                </a:cubicBezTo>
                <a:cubicBezTo>
                  <a:pt x="93" y="131"/>
                  <a:pt x="97" y="127"/>
                  <a:pt x="97" y="121"/>
                </a:cubicBezTo>
                <a:cubicBezTo>
                  <a:pt x="97" y="115"/>
                  <a:pt x="93" y="111"/>
                  <a:pt x="87" y="111"/>
                </a:cubicBezTo>
                <a:close/>
                <a:moveTo>
                  <a:pt x="87" y="125"/>
                </a:moveTo>
                <a:cubicBezTo>
                  <a:pt x="85" y="125"/>
                  <a:pt x="83" y="123"/>
                  <a:pt x="83" y="121"/>
                </a:cubicBezTo>
                <a:cubicBezTo>
                  <a:pt x="83" y="119"/>
                  <a:pt x="85" y="117"/>
                  <a:pt x="87" y="117"/>
                </a:cubicBezTo>
                <a:cubicBezTo>
                  <a:pt x="89" y="117"/>
                  <a:pt x="91" y="119"/>
                  <a:pt x="91" y="121"/>
                </a:cubicBezTo>
                <a:cubicBezTo>
                  <a:pt x="91" y="123"/>
                  <a:pt x="89" y="125"/>
                  <a:pt x="87" y="125"/>
                </a:cubicBezTo>
                <a:close/>
                <a:moveTo>
                  <a:pt x="45" y="131"/>
                </a:moveTo>
                <a:cubicBezTo>
                  <a:pt x="43" y="131"/>
                  <a:pt x="42" y="132"/>
                  <a:pt x="42" y="134"/>
                </a:cubicBezTo>
                <a:cubicBezTo>
                  <a:pt x="42" y="134"/>
                  <a:pt x="42" y="134"/>
                  <a:pt x="42" y="134"/>
                </a:cubicBezTo>
                <a:cubicBezTo>
                  <a:pt x="42" y="136"/>
                  <a:pt x="43" y="137"/>
                  <a:pt x="45" y="137"/>
                </a:cubicBezTo>
                <a:cubicBezTo>
                  <a:pt x="47" y="137"/>
                  <a:pt x="48" y="136"/>
                  <a:pt x="48" y="134"/>
                </a:cubicBezTo>
                <a:cubicBezTo>
                  <a:pt x="48" y="134"/>
                  <a:pt x="48" y="134"/>
                  <a:pt x="48" y="134"/>
                </a:cubicBezTo>
                <a:cubicBezTo>
                  <a:pt x="48" y="132"/>
                  <a:pt x="47" y="131"/>
                  <a:pt x="45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35">
            <a:extLst>
              <a:ext uri="{FF2B5EF4-FFF2-40B4-BE49-F238E27FC236}">
                <a16:creationId xmlns:a16="http://schemas.microsoft.com/office/drawing/2014/main" id="{A42575E4-3D05-4EF5-8874-C6686D2F3DB6}"/>
              </a:ext>
            </a:extLst>
          </p:cNvPr>
          <p:cNvSpPr>
            <a:spLocks noEditPoints="1"/>
          </p:cNvSpPr>
          <p:nvPr/>
        </p:nvSpPr>
        <p:spPr bwMode="auto">
          <a:xfrm>
            <a:off x="9822592" y="3345774"/>
            <a:ext cx="303608" cy="408340"/>
          </a:xfrm>
          <a:custGeom>
            <a:avLst/>
            <a:gdLst>
              <a:gd name="T0" fmla="*/ 13 w 120"/>
              <a:gd name="T1" fmla="*/ 16 h 160"/>
              <a:gd name="T2" fmla="*/ 34 w 120"/>
              <a:gd name="T3" fmla="*/ 37 h 160"/>
              <a:gd name="T4" fmla="*/ 34 w 120"/>
              <a:gd name="T5" fmla="*/ 13 h 160"/>
              <a:gd name="T6" fmla="*/ 19 w 120"/>
              <a:gd name="T7" fmla="*/ 19 h 160"/>
              <a:gd name="T8" fmla="*/ 67 w 120"/>
              <a:gd name="T9" fmla="*/ 13 h 160"/>
              <a:gd name="T10" fmla="*/ 46 w 120"/>
              <a:gd name="T11" fmla="*/ 34 h 160"/>
              <a:gd name="T12" fmla="*/ 70 w 120"/>
              <a:gd name="T13" fmla="*/ 34 h 160"/>
              <a:gd name="T14" fmla="*/ 64 w 120"/>
              <a:gd name="T15" fmla="*/ 31 h 160"/>
              <a:gd name="T16" fmla="*/ 64 w 120"/>
              <a:gd name="T17" fmla="*/ 19 h 160"/>
              <a:gd name="T18" fmla="*/ 16 w 120"/>
              <a:gd name="T19" fmla="*/ 45 h 160"/>
              <a:gd name="T20" fmla="*/ 16 w 120"/>
              <a:gd name="T21" fmla="*/ 69 h 160"/>
              <a:gd name="T22" fmla="*/ 38 w 120"/>
              <a:gd name="T23" fmla="*/ 48 h 160"/>
              <a:gd name="T24" fmla="*/ 19 w 120"/>
              <a:gd name="T25" fmla="*/ 63 h 160"/>
              <a:gd name="T26" fmla="*/ 31 w 120"/>
              <a:gd name="T27" fmla="*/ 63 h 160"/>
              <a:gd name="T28" fmla="*/ 46 w 120"/>
              <a:gd name="T29" fmla="*/ 48 h 160"/>
              <a:gd name="T30" fmla="*/ 67 w 120"/>
              <a:gd name="T31" fmla="*/ 69 h 160"/>
              <a:gd name="T32" fmla="*/ 67 w 120"/>
              <a:gd name="T33" fmla="*/ 45 h 160"/>
              <a:gd name="T34" fmla="*/ 52 w 120"/>
              <a:gd name="T35" fmla="*/ 51 h 160"/>
              <a:gd name="T36" fmla="*/ 34 w 120"/>
              <a:gd name="T37" fmla="*/ 77 h 160"/>
              <a:gd name="T38" fmla="*/ 13 w 120"/>
              <a:gd name="T39" fmla="*/ 99 h 160"/>
              <a:gd name="T40" fmla="*/ 38 w 120"/>
              <a:gd name="T41" fmla="*/ 99 h 160"/>
              <a:gd name="T42" fmla="*/ 31 w 120"/>
              <a:gd name="T43" fmla="*/ 95 h 160"/>
              <a:gd name="T44" fmla="*/ 31 w 120"/>
              <a:gd name="T45" fmla="*/ 84 h 160"/>
              <a:gd name="T46" fmla="*/ 49 w 120"/>
              <a:gd name="T47" fmla="*/ 77 h 160"/>
              <a:gd name="T48" fmla="*/ 49 w 120"/>
              <a:gd name="T49" fmla="*/ 102 h 160"/>
              <a:gd name="T50" fmla="*/ 70 w 120"/>
              <a:gd name="T51" fmla="*/ 80 h 160"/>
              <a:gd name="T52" fmla="*/ 52 w 120"/>
              <a:gd name="T53" fmla="*/ 95 h 160"/>
              <a:gd name="T54" fmla="*/ 64 w 120"/>
              <a:gd name="T55" fmla="*/ 95 h 160"/>
              <a:gd name="T56" fmla="*/ 38 w 120"/>
              <a:gd name="T57" fmla="*/ 124 h 160"/>
              <a:gd name="T58" fmla="*/ 45 w 120"/>
              <a:gd name="T59" fmla="*/ 124 h 160"/>
              <a:gd name="T60" fmla="*/ 103 w 120"/>
              <a:gd name="T61" fmla="*/ 139 h 160"/>
              <a:gd name="T62" fmla="*/ 83 w 120"/>
              <a:gd name="T63" fmla="*/ 105 h 160"/>
              <a:gd name="T64" fmla="*/ 3 w 120"/>
              <a:gd name="T65" fmla="*/ 0 h 160"/>
              <a:gd name="T66" fmla="*/ 3 w 120"/>
              <a:gd name="T67" fmla="*/ 148 h 160"/>
              <a:gd name="T68" fmla="*/ 99 w 120"/>
              <a:gd name="T69" fmla="*/ 143 h 160"/>
              <a:gd name="T70" fmla="*/ 119 w 120"/>
              <a:gd name="T71" fmla="*/ 159 h 160"/>
              <a:gd name="T72" fmla="*/ 45 w 120"/>
              <a:gd name="T73" fmla="*/ 141 h 160"/>
              <a:gd name="T74" fmla="*/ 38 w 120"/>
              <a:gd name="T75" fmla="*/ 133 h 160"/>
              <a:gd name="T76" fmla="*/ 30 w 120"/>
              <a:gd name="T77" fmla="*/ 117 h 160"/>
              <a:gd name="T78" fmla="*/ 60 w 120"/>
              <a:gd name="T79" fmla="*/ 141 h 160"/>
              <a:gd name="T80" fmla="*/ 27 w 120"/>
              <a:gd name="T81" fmla="*/ 111 h 160"/>
              <a:gd name="T82" fmla="*/ 6 w 120"/>
              <a:gd name="T83" fmla="*/ 141 h 160"/>
              <a:gd name="T84" fmla="*/ 77 w 120"/>
              <a:gd name="T85" fmla="*/ 106 h 160"/>
              <a:gd name="T86" fmla="*/ 60 w 120"/>
              <a:gd name="T87" fmla="*/ 141 h 160"/>
              <a:gd name="T88" fmla="*/ 85 w 120"/>
              <a:gd name="T89" fmla="*/ 11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0" h="160">
                <a:moveTo>
                  <a:pt x="34" y="13"/>
                </a:moveTo>
                <a:cubicBezTo>
                  <a:pt x="16" y="13"/>
                  <a:pt x="16" y="13"/>
                  <a:pt x="16" y="13"/>
                </a:cubicBezTo>
                <a:cubicBezTo>
                  <a:pt x="14" y="13"/>
                  <a:pt x="13" y="14"/>
                  <a:pt x="13" y="16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6"/>
                  <a:pt x="14" y="37"/>
                  <a:pt x="16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6" y="37"/>
                  <a:pt x="38" y="36"/>
                  <a:pt x="38" y="34"/>
                </a:cubicBezTo>
                <a:cubicBezTo>
                  <a:pt x="38" y="16"/>
                  <a:pt x="38" y="16"/>
                  <a:pt x="38" y="16"/>
                </a:cubicBezTo>
                <a:cubicBezTo>
                  <a:pt x="38" y="14"/>
                  <a:pt x="36" y="13"/>
                  <a:pt x="34" y="13"/>
                </a:cubicBezTo>
                <a:close/>
                <a:moveTo>
                  <a:pt x="31" y="31"/>
                </a:moveTo>
                <a:cubicBezTo>
                  <a:pt x="19" y="31"/>
                  <a:pt x="19" y="31"/>
                  <a:pt x="19" y="31"/>
                </a:cubicBezTo>
                <a:cubicBezTo>
                  <a:pt x="19" y="19"/>
                  <a:pt x="19" y="19"/>
                  <a:pt x="19" y="19"/>
                </a:cubicBezTo>
                <a:cubicBezTo>
                  <a:pt x="31" y="19"/>
                  <a:pt x="31" y="19"/>
                  <a:pt x="31" y="19"/>
                </a:cubicBezTo>
                <a:lnTo>
                  <a:pt x="31" y="31"/>
                </a:lnTo>
                <a:close/>
                <a:moveTo>
                  <a:pt x="67" y="13"/>
                </a:moveTo>
                <a:cubicBezTo>
                  <a:pt x="49" y="13"/>
                  <a:pt x="49" y="13"/>
                  <a:pt x="49" y="13"/>
                </a:cubicBezTo>
                <a:cubicBezTo>
                  <a:pt x="47" y="13"/>
                  <a:pt x="46" y="14"/>
                  <a:pt x="46" y="16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6"/>
                  <a:pt x="47" y="37"/>
                  <a:pt x="49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9" y="37"/>
                  <a:pt x="70" y="36"/>
                  <a:pt x="70" y="34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4"/>
                  <a:pt x="69" y="13"/>
                  <a:pt x="67" y="13"/>
                </a:cubicBezTo>
                <a:close/>
                <a:moveTo>
                  <a:pt x="64" y="31"/>
                </a:moveTo>
                <a:cubicBezTo>
                  <a:pt x="52" y="31"/>
                  <a:pt x="52" y="31"/>
                  <a:pt x="52" y="31"/>
                </a:cubicBezTo>
                <a:cubicBezTo>
                  <a:pt x="52" y="19"/>
                  <a:pt x="52" y="19"/>
                  <a:pt x="52" y="19"/>
                </a:cubicBezTo>
                <a:cubicBezTo>
                  <a:pt x="64" y="19"/>
                  <a:pt x="64" y="19"/>
                  <a:pt x="64" y="19"/>
                </a:cubicBezTo>
                <a:lnTo>
                  <a:pt x="64" y="31"/>
                </a:lnTo>
                <a:close/>
                <a:moveTo>
                  <a:pt x="34" y="45"/>
                </a:moveTo>
                <a:cubicBezTo>
                  <a:pt x="16" y="45"/>
                  <a:pt x="16" y="45"/>
                  <a:pt x="16" y="45"/>
                </a:cubicBezTo>
                <a:cubicBezTo>
                  <a:pt x="14" y="45"/>
                  <a:pt x="13" y="46"/>
                  <a:pt x="13" y="48"/>
                </a:cubicBezTo>
                <a:cubicBezTo>
                  <a:pt x="13" y="66"/>
                  <a:pt x="13" y="66"/>
                  <a:pt x="13" y="66"/>
                </a:cubicBezTo>
                <a:cubicBezTo>
                  <a:pt x="13" y="68"/>
                  <a:pt x="14" y="69"/>
                  <a:pt x="16" y="69"/>
                </a:cubicBezTo>
                <a:cubicBezTo>
                  <a:pt x="34" y="69"/>
                  <a:pt x="34" y="69"/>
                  <a:pt x="34" y="69"/>
                </a:cubicBezTo>
                <a:cubicBezTo>
                  <a:pt x="36" y="69"/>
                  <a:pt x="38" y="68"/>
                  <a:pt x="38" y="66"/>
                </a:cubicBezTo>
                <a:cubicBezTo>
                  <a:pt x="38" y="48"/>
                  <a:pt x="38" y="48"/>
                  <a:pt x="38" y="48"/>
                </a:cubicBezTo>
                <a:cubicBezTo>
                  <a:pt x="38" y="46"/>
                  <a:pt x="36" y="45"/>
                  <a:pt x="34" y="45"/>
                </a:cubicBezTo>
                <a:close/>
                <a:moveTo>
                  <a:pt x="31" y="63"/>
                </a:moveTo>
                <a:cubicBezTo>
                  <a:pt x="19" y="63"/>
                  <a:pt x="19" y="63"/>
                  <a:pt x="19" y="63"/>
                </a:cubicBezTo>
                <a:cubicBezTo>
                  <a:pt x="19" y="51"/>
                  <a:pt x="19" y="51"/>
                  <a:pt x="19" y="51"/>
                </a:cubicBezTo>
                <a:cubicBezTo>
                  <a:pt x="31" y="51"/>
                  <a:pt x="31" y="51"/>
                  <a:pt x="31" y="51"/>
                </a:cubicBezTo>
                <a:lnTo>
                  <a:pt x="31" y="63"/>
                </a:lnTo>
                <a:close/>
                <a:moveTo>
                  <a:pt x="67" y="45"/>
                </a:moveTo>
                <a:cubicBezTo>
                  <a:pt x="49" y="45"/>
                  <a:pt x="49" y="45"/>
                  <a:pt x="49" y="45"/>
                </a:cubicBezTo>
                <a:cubicBezTo>
                  <a:pt x="47" y="45"/>
                  <a:pt x="46" y="46"/>
                  <a:pt x="46" y="48"/>
                </a:cubicBezTo>
                <a:cubicBezTo>
                  <a:pt x="46" y="66"/>
                  <a:pt x="46" y="66"/>
                  <a:pt x="46" y="66"/>
                </a:cubicBezTo>
                <a:cubicBezTo>
                  <a:pt x="46" y="68"/>
                  <a:pt x="47" y="69"/>
                  <a:pt x="49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9" y="69"/>
                  <a:pt x="70" y="68"/>
                  <a:pt x="70" y="66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6"/>
                  <a:pt x="69" y="45"/>
                  <a:pt x="67" y="45"/>
                </a:cubicBezTo>
                <a:close/>
                <a:moveTo>
                  <a:pt x="64" y="63"/>
                </a:moveTo>
                <a:cubicBezTo>
                  <a:pt x="52" y="63"/>
                  <a:pt x="52" y="63"/>
                  <a:pt x="52" y="63"/>
                </a:cubicBezTo>
                <a:cubicBezTo>
                  <a:pt x="52" y="51"/>
                  <a:pt x="52" y="51"/>
                  <a:pt x="52" y="51"/>
                </a:cubicBezTo>
                <a:cubicBezTo>
                  <a:pt x="64" y="51"/>
                  <a:pt x="64" y="51"/>
                  <a:pt x="64" y="51"/>
                </a:cubicBezTo>
                <a:lnTo>
                  <a:pt x="64" y="63"/>
                </a:lnTo>
                <a:close/>
                <a:moveTo>
                  <a:pt x="34" y="77"/>
                </a:moveTo>
                <a:cubicBezTo>
                  <a:pt x="16" y="77"/>
                  <a:pt x="16" y="77"/>
                  <a:pt x="16" y="77"/>
                </a:cubicBezTo>
                <a:cubicBezTo>
                  <a:pt x="14" y="77"/>
                  <a:pt x="13" y="79"/>
                  <a:pt x="13" y="80"/>
                </a:cubicBezTo>
                <a:cubicBezTo>
                  <a:pt x="13" y="99"/>
                  <a:pt x="13" y="99"/>
                  <a:pt x="13" y="99"/>
                </a:cubicBezTo>
                <a:cubicBezTo>
                  <a:pt x="13" y="100"/>
                  <a:pt x="14" y="102"/>
                  <a:pt x="16" y="102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6" y="102"/>
                  <a:pt x="38" y="100"/>
                  <a:pt x="38" y="99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9"/>
                  <a:pt x="36" y="77"/>
                  <a:pt x="34" y="77"/>
                </a:cubicBezTo>
                <a:close/>
                <a:moveTo>
                  <a:pt x="31" y="95"/>
                </a:moveTo>
                <a:cubicBezTo>
                  <a:pt x="19" y="95"/>
                  <a:pt x="19" y="95"/>
                  <a:pt x="19" y="95"/>
                </a:cubicBezTo>
                <a:cubicBezTo>
                  <a:pt x="19" y="84"/>
                  <a:pt x="19" y="84"/>
                  <a:pt x="19" y="84"/>
                </a:cubicBezTo>
                <a:cubicBezTo>
                  <a:pt x="31" y="84"/>
                  <a:pt x="31" y="84"/>
                  <a:pt x="31" y="84"/>
                </a:cubicBezTo>
                <a:lnTo>
                  <a:pt x="31" y="95"/>
                </a:lnTo>
                <a:close/>
                <a:moveTo>
                  <a:pt x="67" y="77"/>
                </a:moveTo>
                <a:cubicBezTo>
                  <a:pt x="49" y="77"/>
                  <a:pt x="49" y="77"/>
                  <a:pt x="49" y="77"/>
                </a:cubicBezTo>
                <a:cubicBezTo>
                  <a:pt x="47" y="77"/>
                  <a:pt x="46" y="79"/>
                  <a:pt x="46" y="80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100"/>
                  <a:pt x="47" y="102"/>
                  <a:pt x="49" y="102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9" y="102"/>
                  <a:pt x="70" y="100"/>
                  <a:pt x="70" y="99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79"/>
                  <a:pt x="69" y="77"/>
                  <a:pt x="67" y="77"/>
                </a:cubicBezTo>
                <a:close/>
                <a:moveTo>
                  <a:pt x="64" y="95"/>
                </a:moveTo>
                <a:cubicBezTo>
                  <a:pt x="52" y="95"/>
                  <a:pt x="52" y="95"/>
                  <a:pt x="52" y="95"/>
                </a:cubicBezTo>
                <a:cubicBezTo>
                  <a:pt x="52" y="84"/>
                  <a:pt x="52" y="84"/>
                  <a:pt x="52" y="84"/>
                </a:cubicBezTo>
                <a:cubicBezTo>
                  <a:pt x="64" y="84"/>
                  <a:pt x="64" y="84"/>
                  <a:pt x="64" y="84"/>
                </a:cubicBezTo>
                <a:lnTo>
                  <a:pt x="64" y="95"/>
                </a:lnTo>
                <a:close/>
                <a:moveTo>
                  <a:pt x="42" y="120"/>
                </a:moveTo>
                <a:cubicBezTo>
                  <a:pt x="40" y="120"/>
                  <a:pt x="38" y="122"/>
                  <a:pt x="38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6"/>
                  <a:pt x="40" y="127"/>
                  <a:pt x="42" y="127"/>
                </a:cubicBezTo>
                <a:cubicBezTo>
                  <a:pt x="43" y="127"/>
                  <a:pt x="45" y="126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2"/>
                  <a:pt x="43" y="120"/>
                  <a:pt x="42" y="120"/>
                </a:cubicBezTo>
                <a:close/>
                <a:moveTo>
                  <a:pt x="119" y="155"/>
                </a:moveTo>
                <a:cubicBezTo>
                  <a:pt x="103" y="139"/>
                  <a:pt x="103" y="139"/>
                  <a:pt x="103" y="139"/>
                </a:cubicBezTo>
                <a:cubicBezTo>
                  <a:pt x="105" y="135"/>
                  <a:pt x="107" y="131"/>
                  <a:pt x="107" y="126"/>
                </a:cubicBezTo>
                <a:cubicBezTo>
                  <a:pt x="107" y="114"/>
                  <a:pt x="97" y="104"/>
                  <a:pt x="85" y="104"/>
                </a:cubicBezTo>
                <a:cubicBezTo>
                  <a:pt x="84" y="104"/>
                  <a:pt x="84" y="105"/>
                  <a:pt x="83" y="105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2" y="0"/>
                  <a:pt x="8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6"/>
                  <a:pt x="1" y="148"/>
                  <a:pt x="3" y="148"/>
                </a:cubicBezTo>
                <a:cubicBezTo>
                  <a:pt x="86" y="148"/>
                  <a:pt x="86" y="148"/>
                  <a:pt x="86" y="148"/>
                </a:cubicBezTo>
                <a:cubicBezTo>
                  <a:pt x="86" y="148"/>
                  <a:pt x="86" y="148"/>
                  <a:pt x="86" y="148"/>
                </a:cubicBezTo>
                <a:cubicBezTo>
                  <a:pt x="91" y="148"/>
                  <a:pt x="95" y="146"/>
                  <a:pt x="99" y="143"/>
                </a:cubicBezTo>
                <a:cubicBezTo>
                  <a:pt x="114" y="159"/>
                  <a:pt x="114" y="159"/>
                  <a:pt x="114" y="159"/>
                </a:cubicBezTo>
                <a:cubicBezTo>
                  <a:pt x="115" y="160"/>
                  <a:pt x="116" y="160"/>
                  <a:pt x="117" y="160"/>
                </a:cubicBezTo>
                <a:cubicBezTo>
                  <a:pt x="118" y="160"/>
                  <a:pt x="118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lose/>
                <a:moveTo>
                  <a:pt x="53" y="141"/>
                </a:moveTo>
                <a:cubicBezTo>
                  <a:pt x="45" y="141"/>
                  <a:pt x="45" y="141"/>
                  <a:pt x="45" y="141"/>
                </a:cubicBezTo>
                <a:cubicBezTo>
                  <a:pt x="45" y="133"/>
                  <a:pt x="45" y="133"/>
                  <a:pt x="45" y="133"/>
                </a:cubicBezTo>
                <a:cubicBezTo>
                  <a:pt x="45" y="131"/>
                  <a:pt x="43" y="130"/>
                  <a:pt x="42" y="130"/>
                </a:cubicBezTo>
                <a:cubicBezTo>
                  <a:pt x="40" y="130"/>
                  <a:pt x="38" y="131"/>
                  <a:pt x="38" y="133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0" y="141"/>
                  <a:pt x="30" y="141"/>
                  <a:pt x="30" y="141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53" y="117"/>
                  <a:pt x="53" y="117"/>
                  <a:pt x="53" y="117"/>
                </a:cubicBezTo>
                <a:lnTo>
                  <a:pt x="53" y="141"/>
                </a:lnTo>
                <a:close/>
                <a:moveTo>
                  <a:pt x="60" y="141"/>
                </a:moveTo>
                <a:cubicBezTo>
                  <a:pt x="60" y="114"/>
                  <a:pt x="60" y="114"/>
                  <a:pt x="60" y="114"/>
                </a:cubicBezTo>
                <a:cubicBezTo>
                  <a:pt x="60" y="112"/>
                  <a:pt x="58" y="111"/>
                  <a:pt x="57" y="111"/>
                </a:cubicBezTo>
                <a:cubicBezTo>
                  <a:pt x="27" y="111"/>
                  <a:pt x="27" y="111"/>
                  <a:pt x="27" y="111"/>
                </a:cubicBezTo>
                <a:cubicBezTo>
                  <a:pt x="25" y="111"/>
                  <a:pt x="23" y="112"/>
                  <a:pt x="23" y="114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6" y="141"/>
                  <a:pt x="6" y="141"/>
                  <a:pt x="6" y="141"/>
                </a:cubicBezTo>
                <a:cubicBezTo>
                  <a:pt x="6" y="6"/>
                  <a:pt x="6" y="6"/>
                  <a:pt x="6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69" y="109"/>
                  <a:pt x="63" y="117"/>
                  <a:pt x="63" y="126"/>
                </a:cubicBezTo>
                <a:cubicBezTo>
                  <a:pt x="63" y="132"/>
                  <a:pt x="66" y="138"/>
                  <a:pt x="70" y="141"/>
                </a:cubicBezTo>
                <a:cubicBezTo>
                  <a:pt x="60" y="141"/>
                  <a:pt x="60" y="141"/>
                  <a:pt x="60" y="141"/>
                </a:cubicBezTo>
                <a:close/>
                <a:moveTo>
                  <a:pt x="85" y="141"/>
                </a:moveTo>
                <a:cubicBezTo>
                  <a:pt x="77" y="141"/>
                  <a:pt x="70" y="135"/>
                  <a:pt x="70" y="126"/>
                </a:cubicBezTo>
                <a:cubicBezTo>
                  <a:pt x="70" y="118"/>
                  <a:pt x="77" y="111"/>
                  <a:pt x="85" y="111"/>
                </a:cubicBezTo>
                <a:cubicBezTo>
                  <a:pt x="94" y="111"/>
                  <a:pt x="100" y="118"/>
                  <a:pt x="100" y="126"/>
                </a:cubicBezTo>
                <a:cubicBezTo>
                  <a:pt x="100" y="135"/>
                  <a:pt x="94" y="141"/>
                  <a:pt x="85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36">
            <a:extLst>
              <a:ext uri="{FF2B5EF4-FFF2-40B4-BE49-F238E27FC236}">
                <a16:creationId xmlns:a16="http://schemas.microsoft.com/office/drawing/2014/main" id="{44E1A1F2-5A53-4EDA-A24F-7657FB21A45F}"/>
              </a:ext>
            </a:extLst>
          </p:cNvPr>
          <p:cNvSpPr>
            <a:spLocks noEditPoints="1"/>
          </p:cNvSpPr>
          <p:nvPr/>
        </p:nvSpPr>
        <p:spPr bwMode="auto">
          <a:xfrm>
            <a:off x="9819117" y="4324414"/>
            <a:ext cx="303608" cy="408340"/>
          </a:xfrm>
          <a:custGeom>
            <a:avLst/>
            <a:gdLst>
              <a:gd name="T0" fmla="*/ 13 w 120"/>
              <a:gd name="T1" fmla="*/ 16 h 160"/>
              <a:gd name="T2" fmla="*/ 34 w 120"/>
              <a:gd name="T3" fmla="*/ 37 h 160"/>
              <a:gd name="T4" fmla="*/ 34 w 120"/>
              <a:gd name="T5" fmla="*/ 12 h 160"/>
              <a:gd name="T6" fmla="*/ 19 w 120"/>
              <a:gd name="T7" fmla="*/ 19 h 160"/>
              <a:gd name="T8" fmla="*/ 67 w 120"/>
              <a:gd name="T9" fmla="*/ 12 h 160"/>
              <a:gd name="T10" fmla="*/ 45 w 120"/>
              <a:gd name="T11" fmla="*/ 34 h 160"/>
              <a:gd name="T12" fmla="*/ 70 w 120"/>
              <a:gd name="T13" fmla="*/ 34 h 160"/>
              <a:gd name="T14" fmla="*/ 64 w 120"/>
              <a:gd name="T15" fmla="*/ 31 h 160"/>
              <a:gd name="T16" fmla="*/ 64 w 120"/>
              <a:gd name="T17" fmla="*/ 19 h 160"/>
              <a:gd name="T18" fmla="*/ 16 w 120"/>
              <a:gd name="T19" fmla="*/ 45 h 160"/>
              <a:gd name="T20" fmla="*/ 16 w 120"/>
              <a:gd name="T21" fmla="*/ 69 h 160"/>
              <a:gd name="T22" fmla="*/ 37 w 120"/>
              <a:gd name="T23" fmla="*/ 48 h 160"/>
              <a:gd name="T24" fmla="*/ 19 w 120"/>
              <a:gd name="T25" fmla="*/ 63 h 160"/>
              <a:gd name="T26" fmla="*/ 31 w 120"/>
              <a:gd name="T27" fmla="*/ 63 h 160"/>
              <a:gd name="T28" fmla="*/ 45 w 120"/>
              <a:gd name="T29" fmla="*/ 48 h 160"/>
              <a:gd name="T30" fmla="*/ 67 w 120"/>
              <a:gd name="T31" fmla="*/ 69 h 160"/>
              <a:gd name="T32" fmla="*/ 67 w 120"/>
              <a:gd name="T33" fmla="*/ 45 h 160"/>
              <a:gd name="T34" fmla="*/ 52 w 120"/>
              <a:gd name="T35" fmla="*/ 51 h 160"/>
              <a:gd name="T36" fmla="*/ 34 w 120"/>
              <a:gd name="T37" fmla="*/ 77 h 160"/>
              <a:gd name="T38" fmla="*/ 13 w 120"/>
              <a:gd name="T39" fmla="*/ 98 h 160"/>
              <a:gd name="T40" fmla="*/ 37 w 120"/>
              <a:gd name="T41" fmla="*/ 98 h 160"/>
              <a:gd name="T42" fmla="*/ 31 w 120"/>
              <a:gd name="T43" fmla="*/ 95 h 160"/>
              <a:gd name="T44" fmla="*/ 31 w 120"/>
              <a:gd name="T45" fmla="*/ 83 h 160"/>
              <a:gd name="T46" fmla="*/ 49 w 120"/>
              <a:gd name="T47" fmla="*/ 77 h 160"/>
              <a:gd name="T48" fmla="*/ 49 w 120"/>
              <a:gd name="T49" fmla="*/ 102 h 160"/>
              <a:gd name="T50" fmla="*/ 70 w 120"/>
              <a:gd name="T51" fmla="*/ 80 h 160"/>
              <a:gd name="T52" fmla="*/ 52 w 120"/>
              <a:gd name="T53" fmla="*/ 95 h 160"/>
              <a:gd name="T54" fmla="*/ 64 w 120"/>
              <a:gd name="T55" fmla="*/ 95 h 160"/>
              <a:gd name="T56" fmla="*/ 83 w 120"/>
              <a:gd name="T57" fmla="*/ 3 h 160"/>
              <a:gd name="T58" fmla="*/ 0 w 120"/>
              <a:gd name="T59" fmla="*/ 3 h 160"/>
              <a:gd name="T60" fmla="*/ 69 w 120"/>
              <a:gd name="T61" fmla="*/ 148 h 160"/>
              <a:gd name="T62" fmla="*/ 92 w 120"/>
              <a:gd name="T63" fmla="*/ 104 h 160"/>
              <a:gd name="T64" fmla="*/ 45 w 120"/>
              <a:gd name="T65" fmla="*/ 132 h 160"/>
              <a:gd name="T66" fmla="*/ 38 w 120"/>
              <a:gd name="T67" fmla="*/ 141 h 160"/>
              <a:gd name="T68" fmla="*/ 53 w 120"/>
              <a:gd name="T69" fmla="*/ 117 h 160"/>
              <a:gd name="T70" fmla="*/ 60 w 120"/>
              <a:gd name="T71" fmla="*/ 141 h 160"/>
              <a:gd name="T72" fmla="*/ 56 w 120"/>
              <a:gd name="T73" fmla="*/ 111 h 160"/>
              <a:gd name="T74" fmla="*/ 23 w 120"/>
              <a:gd name="T75" fmla="*/ 141 h 160"/>
              <a:gd name="T76" fmla="*/ 77 w 120"/>
              <a:gd name="T77" fmla="*/ 6 h 160"/>
              <a:gd name="T78" fmla="*/ 66 w 120"/>
              <a:gd name="T79" fmla="*/ 141 h 160"/>
              <a:gd name="T80" fmla="*/ 92 w 120"/>
              <a:gd name="T81" fmla="*/ 110 h 160"/>
              <a:gd name="T82" fmla="*/ 41 w 120"/>
              <a:gd name="T83" fmla="*/ 120 h 160"/>
              <a:gd name="T84" fmla="*/ 41 w 120"/>
              <a:gd name="T85" fmla="*/ 127 h 160"/>
              <a:gd name="T86" fmla="*/ 41 w 120"/>
              <a:gd name="T87" fmla="*/ 120 h 160"/>
              <a:gd name="T88" fmla="*/ 98 w 120"/>
              <a:gd name="T89" fmla="*/ 124 h 160"/>
              <a:gd name="T90" fmla="*/ 89 w 120"/>
              <a:gd name="T91" fmla="*/ 115 h 160"/>
              <a:gd name="T92" fmla="*/ 74 w 120"/>
              <a:gd name="T93" fmla="*/ 126 h 160"/>
              <a:gd name="T94" fmla="*/ 80 w 120"/>
              <a:gd name="T95" fmla="*/ 143 h 160"/>
              <a:gd name="T96" fmla="*/ 92 w 120"/>
              <a:gd name="T97" fmla="*/ 142 h 160"/>
              <a:gd name="T98" fmla="*/ 103 w 120"/>
              <a:gd name="T99" fmla="*/ 147 h 160"/>
              <a:gd name="T100" fmla="*/ 109 w 120"/>
              <a:gd name="T101" fmla="*/ 130 h 160"/>
              <a:gd name="T102" fmla="*/ 95 w 120"/>
              <a:gd name="T103" fmla="*/ 135 h 160"/>
              <a:gd name="T104" fmla="*/ 92 w 120"/>
              <a:gd name="T105" fmla="*/ 134 h 160"/>
              <a:gd name="T106" fmla="*/ 90 w 120"/>
              <a:gd name="T107" fmla="*/ 135 h 160"/>
              <a:gd name="T108" fmla="*/ 89 w 120"/>
              <a:gd name="T109" fmla="*/ 130 h 160"/>
              <a:gd name="T110" fmla="*/ 93 w 120"/>
              <a:gd name="T111" fmla="*/ 128 h 160"/>
              <a:gd name="T112" fmla="*/ 96 w 120"/>
              <a:gd name="T113" fmla="*/ 13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0" h="160">
                <a:moveTo>
                  <a:pt x="34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4" y="12"/>
                  <a:pt x="13" y="14"/>
                  <a:pt x="13" y="16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6"/>
                  <a:pt x="14" y="37"/>
                  <a:pt x="16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6" y="37"/>
                  <a:pt x="37" y="36"/>
                  <a:pt x="37" y="34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4"/>
                  <a:pt x="36" y="12"/>
                  <a:pt x="34" y="12"/>
                </a:cubicBezTo>
                <a:close/>
                <a:moveTo>
                  <a:pt x="31" y="31"/>
                </a:moveTo>
                <a:cubicBezTo>
                  <a:pt x="19" y="31"/>
                  <a:pt x="19" y="31"/>
                  <a:pt x="19" y="31"/>
                </a:cubicBezTo>
                <a:cubicBezTo>
                  <a:pt x="19" y="19"/>
                  <a:pt x="19" y="19"/>
                  <a:pt x="19" y="19"/>
                </a:cubicBezTo>
                <a:cubicBezTo>
                  <a:pt x="31" y="19"/>
                  <a:pt x="31" y="19"/>
                  <a:pt x="31" y="19"/>
                </a:cubicBezTo>
                <a:lnTo>
                  <a:pt x="31" y="31"/>
                </a:lnTo>
                <a:close/>
                <a:moveTo>
                  <a:pt x="67" y="12"/>
                </a:moveTo>
                <a:cubicBezTo>
                  <a:pt x="49" y="12"/>
                  <a:pt x="49" y="12"/>
                  <a:pt x="49" y="12"/>
                </a:cubicBezTo>
                <a:cubicBezTo>
                  <a:pt x="47" y="12"/>
                  <a:pt x="45" y="14"/>
                  <a:pt x="45" y="16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6"/>
                  <a:pt x="47" y="37"/>
                  <a:pt x="49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9" y="37"/>
                  <a:pt x="70" y="36"/>
                  <a:pt x="70" y="34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4"/>
                  <a:pt x="69" y="12"/>
                  <a:pt x="67" y="12"/>
                </a:cubicBezTo>
                <a:close/>
                <a:moveTo>
                  <a:pt x="64" y="31"/>
                </a:moveTo>
                <a:cubicBezTo>
                  <a:pt x="52" y="31"/>
                  <a:pt x="52" y="31"/>
                  <a:pt x="52" y="31"/>
                </a:cubicBezTo>
                <a:cubicBezTo>
                  <a:pt x="52" y="19"/>
                  <a:pt x="52" y="19"/>
                  <a:pt x="52" y="19"/>
                </a:cubicBezTo>
                <a:cubicBezTo>
                  <a:pt x="64" y="19"/>
                  <a:pt x="64" y="19"/>
                  <a:pt x="64" y="19"/>
                </a:cubicBezTo>
                <a:lnTo>
                  <a:pt x="64" y="31"/>
                </a:lnTo>
                <a:close/>
                <a:moveTo>
                  <a:pt x="34" y="45"/>
                </a:moveTo>
                <a:cubicBezTo>
                  <a:pt x="16" y="45"/>
                  <a:pt x="16" y="45"/>
                  <a:pt x="16" y="45"/>
                </a:cubicBezTo>
                <a:cubicBezTo>
                  <a:pt x="14" y="45"/>
                  <a:pt x="13" y="46"/>
                  <a:pt x="13" y="48"/>
                </a:cubicBezTo>
                <a:cubicBezTo>
                  <a:pt x="13" y="66"/>
                  <a:pt x="13" y="66"/>
                  <a:pt x="13" y="66"/>
                </a:cubicBezTo>
                <a:cubicBezTo>
                  <a:pt x="13" y="68"/>
                  <a:pt x="14" y="69"/>
                  <a:pt x="16" y="69"/>
                </a:cubicBezTo>
                <a:cubicBezTo>
                  <a:pt x="34" y="69"/>
                  <a:pt x="34" y="69"/>
                  <a:pt x="34" y="69"/>
                </a:cubicBezTo>
                <a:cubicBezTo>
                  <a:pt x="36" y="69"/>
                  <a:pt x="37" y="68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46"/>
                  <a:pt x="36" y="45"/>
                  <a:pt x="34" y="45"/>
                </a:cubicBezTo>
                <a:close/>
                <a:moveTo>
                  <a:pt x="31" y="63"/>
                </a:moveTo>
                <a:cubicBezTo>
                  <a:pt x="19" y="63"/>
                  <a:pt x="19" y="63"/>
                  <a:pt x="19" y="63"/>
                </a:cubicBezTo>
                <a:cubicBezTo>
                  <a:pt x="19" y="51"/>
                  <a:pt x="19" y="51"/>
                  <a:pt x="19" y="51"/>
                </a:cubicBezTo>
                <a:cubicBezTo>
                  <a:pt x="31" y="51"/>
                  <a:pt x="31" y="51"/>
                  <a:pt x="31" y="51"/>
                </a:cubicBezTo>
                <a:lnTo>
                  <a:pt x="31" y="63"/>
                </a:lnTo>
                <a:close/>
                <a:moveTo>
                  <a:pt x="67" y="45"/>
                </a:moveTo>
                <a:cubicBezTo>
                  <a:pt x="49" y="45"/>
                  <a:pt x="49" y="45"/>
                  <a:pt x="49" y="45"/>
                </a:cubicBezTo>
                <a:cubicBezTo>
                  <a:pt x="47" y="45"/>
                  <a:pt x="45" y="46"/>
                  <a:pt x="45" y="48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8"/>
                  <a:pt x="47" y="69"/>
                  <a:pt x="49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9" y="69"/>
                  <a:pt x="70" y="68"/>
                  <a:pt x="70" y="66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6"/>
                  <a:pt x="69" y="45"/>
                  <a:pt x="67" y="45"/>
                </a:cubicBezTo>
                <a:close/>
                <a:moveTo>
                  <a:pt x="64" y="63"/>
                </a:moveTo>
                <a:cubicBezTo>
                  <a:pt x="52" y="63"/>
                  <a:pt x="52" y="63"/>
                  <a:pt x="52" y="63"/>
                </a:cubicBezTo>
                <a:cubicBezTo>
                  <a:pt x="52" y="51"/>
                  <a:pt x="52" y="51"/>
                  <a:pt x="52" y="51"/>
                </a:cubicBezTo>
                <a:cubicBezTo>
                  <a:pt x="64" y="51"/>
                  <a:pt x="64" y="51"/>
                  <a:pt x="64" y="51"/>
                </a:cubicBezTo>
                <a:lnTo>
                  <a:pt x="64" y="63"/>
                </a:lnTo>
                <a:close/>
                <a:moveTo>
                  <a:pt x="34" y="77"/>
                </a:moveTo>
                <a:cubicBezTo>
                  <a:pt x="16" y="77"/>
                  <a:pt x="16" y="77"/>
                  <a:pt x="16" y="77"/>
                </a:cubicBezTo>
                <a:cubicBezTo>
                  <a:pt x="14" y="77"/>
                  <a:pt x="13" y="78"/>
                  <a:pt x="13" y="80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100"/>
                  <a:pt x="14" y="102"/>
                  <a:pt x="16" y="102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6" y="102"/>
                  <a:pt x="37" y="100"/>
                  <a:pt x="37" y="98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78"/>
                  <a:pt x="36" y="77"/>
                  <a:pt x="34" y="77"/>
                </a:cubicBezTo>
                <a:close/>
                <a:moveTo>
                  <a:pt x="31" y="95"/>
                </a:moveTo>
                <a:cubicBezTo>
                  <a:pt x="19" y="95"/>
                  <a:pt x="19" y="95"/>
                  <a:pt x="19" y="95"/>
                </a:cubicBezTo>
                <a:cubicBezTo>
                  <a:pt x="19" y="83"/>
                  <a:pt x="19" y="83"/>
                  <a:pt x="19" y="83"/>
                </a:cubicBezTo>
                <a:cubicBezTo>
                  <a:pt x="31" y="83"/>
                  <a:pt x="31" y="83"/>
                  <a:pt x="31" y="83"/>
                </a:cubicBezTo>
                <a:lnTo>
                  <a:pt x="31" y="95"/>
                </a:lnTo>
                <a:close/>
                <a:moveTo>
                  <a:pt x="67" y="77"/>
                </a:moveTo>
                <a:cubicBezTo>
                  <a:pt x="49" y="77"/>
                  <a:pt x="49" y="77"/>
                  <a:pt x="49" y="77"/>
                </a:cubicBezTo>
                <a:cubicBezTo>
                  <a:pt x="47" y="77"/>
                  <a:pt x="45" y="78"/>
                  <a:pt x="45" y="80"/>
                </a:cubicBezTo>
                <a:cubicBezTo>
                  <a:pt x="45" y="98"/>
                  <a:pt x="45" y="98"/>
                  <a:pt x="45" y="98"/>
                </a:cubicBezTo>
                <a:cubicBezTo>
                  <a:pt x="45" y="100"/>
                  <a:pt x="47" y="102"/>
                  <a:pt x="49" y="102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9" y="102"/>
                  <a:pt x="70" y="100"/>
                  <a:pt x="70" y="98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78"/>
                  <a:pt x="69" y="77"/>
                  <a:pt x="67" y="77"/>
                </a:cubicBezTo>
                <a:close/>
                <a:moveTo>
                  <a:pt x="64" y="95"/>
                </a:moveTo>
                <a:cubicBezTo>
                  <a:pt x="52" y="95"/>
                  <a:pt x="52" y="95"/>
                  <a:pt x="52" y="95"/>
                </a:cubicBezTo>
                <a:cubicBezTo>
                  <a:pt x="52" y="83"/>
                  <a:pt x="52" y="83"/>
                  <a:pt x="52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95"/>
                </a:lnTo>
                <a:close/>
                <a:moveTo>
                  <a:pt x="92" y="104"/>
                </a:moveTo>
                <a:cubicBezTo>
                  <a:pt x="89" y="104"/>
                  <a:pt x="86" y="104"/>
                  <a:pt x="83" y="105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2" y="0"/>
                  <a:pt x="8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6"/>
                  <a:pt x="1" y="148"/>
                  <a:pt x="3" y="148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74" y="155"/>
                  <a:pt x="82" y="160"/>
                  <a:pt x="92" y="160"/>
                </a:cubicBezTo>
                <a:cubicBezTo>
                  <a:pt x="108" y="160"/>
                  <a:pt x="120" y="147"/>
                  <a:pt x="120" y="132"/>
                </a:cubicBezTo>
                <a:cubicBezTo>
                  <a:pt x="120" y="116"/>
                  <a:pt x="108" y="104"/>
                  <a:pt x="92" y="104"/>
                </a:cubicBezTo>
                <a:close/>
                <a:moveTo>
                  <a:pt x="53" y="141"/>
                </a:moveTo>
                <a:cubicBezTo>
                  <a:pt x="45" y="141"/>
                  <a:pt x="45" y="141"/>
                  <a:pt x="45" y="141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5" y="131"/>
                  <a:pt x="43" y="129"/>
                  <a:pt x="41" y="129"/>
                </a:cubicBezTo>
                <a:cubicBezTo>
                  <a:pt x="40" y="129"/>
                  <a:pt x="38" y="131"/>
                  <a:pt x="38" y="132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0" y="141"/>
                  <a:pt x="30" y="141"/>
                  <a:pt x="30" y="141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53" y="141"/>
                  <a:pt x="53" y="141"/>
                  <a:pt x="53" y="141"/>
                </a:cubicBezTo>
                <a:close/>
                <a:moveTo>
                  <a:pt x="66" y="141"/>
                </a:moveTo>
                <a:cubicBezTo>
                  <a:pt x="60" y="141"/>
                  <a:pt x="60" y="141"/>
                  <a:pt x="60" y="141"/>
                </a:cubicBezTo>
                <a:cubicBezTo>
                  <a:pt x="60" y="141"/>
                  <a:pt x="60" y="141"/>
                  <a:pt x="60" y="141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2"/>
                  <a:pt x="58" y="111"/>
                  <a:pt x="56" y="111"/>
                </a:cubicBezTo>
                <a:cubicBezTo>
                  <a:pt x="27" y="111"/>
                  <a:pt x="27" y="111"/>
                  <a:pt x="27" y="111"/>
                </a:cubicBezTo>
                <a:cubicBezTo>
                  <a:pt x="25" y="111"/>
                  <a:pt x="23" y="112"/>
                  <a:pt x="23" y="114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6" y="141"/>
                  <a:pt x="6" y="141"/>
                  <a:pt x="6" y="141"/>
                </a:cubicBezTo>
                <a:cubicBezTo>
                  <a:pt x="6" y="6"/>
                  <a:pt x="6" y="6"/>
                  <a:pt x="6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69" y="113"/>
                  <a:pt x="64" y="122"/>
                  <a:pt x="64" y="132"/>
                </a:cubicBezTo>
                <a:cubicBezTo>
                  <a:pt x="64" y="135"/>
                  <a:pt x="65" y="138"/>
                  <a:pt x="66" y="141"/>
                </a:cubicBezTo>
                <a:close/>
                <a:moveTo>
                  <a:pt x="92" y="154"/>
                </a:moveTo>
                <a:cubicBezTo>
                  <a:pt x="80" y="154"/>
                  <a:pt x="70" y="144"/>
                  <a:pt x="70" y="132"/>
                </a:cubicBezTo>
                <a:cubicBezTo>
                  <a:pt x="70" y="120"/>
                  <a:pt x="80" y="110"/>
                  <a:pt x="92" y="110"/>
                </a:cubicBezTo>
                <a:cubicBezTo>
                  <a:pt x="104" y="110"/>
                  <a:pt x="114" y="120"/>
                  <a:pt x="114" y="132"/>
                </a:cubicBezTo>
                <a:cubicBezTo>
                  <a:pt x="114" y="144"/>
                  <a:pt x="104" y="154"/>
                  <a:pt x="92" y="154"/>
                </a:cubicBezTo>
                <a:close/>
                <a:moveTo>
                  <a:pt x="41" y="120"/>
                </a:moveTo>
                <a:cubicBezTo>
                  <a:pt x="40" y="120"/>
                  <a:pt x="38" y="122"/>
                  <a:pt x="38" y="123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5"/>
                  <a:pt x="40" y="127"/>
                  <a:pt x="41" y="127"/>
                </a:cubicBezTo>
                <a:cubicBezTo>
                  <a:pt x="43" y="127"/>
                  <a:pt x="45" y="125"/>
                  <a:pt x="45" y="124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45" y="122"/>
                  <a:pt x="43" y="120"/>
                  <a:pt x="41" y="120"/>
                </a:cubicBezTo>
                <a:close/>
                <a:moveTo>
                  <a:pt x="110" y="126"/>
                </a:moveTo>
                <a:cubicBezTo>
                  <a:pt x="109" y="125"/>
                  <a:pt x="108" y="124"/>
                  <a:pt x="107" y="124"/>
                </a:cubicBezTo>
                <a:cubicBezTo>
                  <a:pt x="98" y="124"/>
                  <a:pt x="98" y="124"/>
                  <a:pt x="98" y="124"/>
                </a:cubicBezTo>
                <a:cubicBezTo>
                  <a:pt x="95" y="115"/>
                  <a:pt x="95" y="115"/>
                  <a:pt x="95" y="115"/>
                </a:cubicBezTo>
                <a:cubicBezTo>
                  <a:pt x="95" y="114"/>
                  <a:pt x="93" y="113"/>
                  <a:pt x="92" y="113"/>
                </a:cubicBezTo>
                <a:cubicBezTo>
                  <a:pt x="91" y="113"/>
                  <a:pt x="89" y="114"/>
                  <a:pt x="89" y="115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78" y="124"/>
                  <a:pt x="78" y="124"/>
                  <a:pt x="78" y="124"/>
                </a:cubicBezTo>
                <a:cubicBezTo>
                  <a:pt x="76" y="124"/>
                  <a:pt x="75" y="125"/>
                  <a:pt x="74" y="126"/>
                </a:cubicBezTo>
                <a:cubicBezTo>
                  <a:pt x="74" y="127"/>
                  <a:pt x="75" y="129"/>
                  <a:pt x="76" y="130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80" y="145"/>
                  <a:pt x="80" y="146"/>
                  <a:pt x="81" y="147"/>
                </a:cubicBezTo>
                <a:cubicBezTo>
                  <a:pt x="82" y="148"/>
                  <a:pt x="84" y="148"/>
                  <a:pt x="85" y="147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9" y="147"/>
                  <a:pt x="99" y="147"/>
                  <a:pt x="99" y="147"/>
                </a:cubicBezTo>
                <a:cubicBezTo>
                  <a:pt x="100" y="147"/>
                  <a:pt x="100" y="147"/>
                  <a:pt x="101" y="147"/>
                </a:cubicBezTo>
                <a:cubicBezTo>
                  <a:pt x="102" y="147"/>
                  <a:pt x="102" y="147"/>
                  <a:pt x="103" y="147"/>
                </a:cubicBezTo>
                <a:cubicBezTo>
                  <a:pt x="104" y="146"/>
                  <a:pt x="105" y="145"/>
                  <a:pt x="104" y="143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10" y="129"/>
                  <a:pt x="110" y="127"/>
                  <a:pt x="110" y="126"/>
                </a:cubicBezTo>
                <a:close/>
                <a:moveTo>
                  <a:pt x="96" y="131"/>
                </a:moveTo>
                <a:cubicBezTo>
                  <a:pt x="95" y="132"/>
                  <a:pt x="94" y="133"/>
                  <a:pt x="95" y="135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3" y="135"/>
                  <a:pt x="93" y="134"/>
                  <a:pt x="92" y="134"/>
                </a:cubicBezTo>
                <a:cubicBezTo>
                  <a:pt x="91" y="134"/>
                  <a:pt x="91" y="135"/>
                  <a:pt x="90" y="135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3"/>
                  <a:pt x="90" y="132"/>
                  <a:pt x="88" y="131"/>
                </a:cubicBezTo>
                <a:cubicBezTo>
                  <a:pt x="87" y="130"/>
                  <a:pt x="87" y="130"/>
                  <a:pt x="87" y="130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90" y="130"/>
                  <a:pt x="91" y="129"/>
                  <a:pt x="92" y="128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93" y="129"/>
                  <a:pt x="94" y="130"/>
                  <a:pt x="96" y="130"/>
                </a:cubicBezTo>
                <a:cubicBezTo>
                  <a:pt x="97" y="130"/>
                  <a:pt x="97" y="130"/>
                  <a:pt x="97" y="130"/>
                </a:cubicBezTo>
                <a:lnTo>
                  <a:pt x="96" y="1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137">
            <a:extLst>
              <a:ext uri="{FF2B5EF4-FFF2-40B4-BE49-F238E27FC236}">
                <a16:creationId xmlns:a16="http://schemas.microsoft.com/office/drawing/2014/main" id="{A493F835-3ACF-4000-AED8-C4F116DF996F}"/>
              </a:ext>
            </a:extLst>
          </p:cNvPr>
          <p:cNvSpPr>
            <a:spLocks noEditPoints="1"/>
          </p:cNvSpPr>
          <p:nvPr/>
        </p:nvSpPr>
        <p:spPr bwMode="auto">
          <a:xfrm>
            <a:off x="9762331" y="5323401"/>
            <a:ext cx="374216" cy="408344"/>
          </a:xfrm>
          <a:custGeom>
            <a:avLst/>
            <a:gdLst>
              <a:gd name="T0" fmla="*/ 113 w 148"/>
              <a:gd name="T1" fmla="*/ 38 h 160"/>
              <a:gd name="T2" fmla="*/ 97 w 148"/>
              <a:gd name="T3" fmla="*/ 19 h 160"/>
              <a:gd name="T4" fmla="*/ 77 w 148"/>
              <a:gd name="T5" fmla="*/ 3 h 160"/>
              <a:gd name="T6" fmla="*/ 71 w 148"/>
              <a:gd name="T7" fmla="*/ 16 h 160"/>
              <a:gd name="T8" fmla="*/ 51 w 148"/>
              <a:gd name="T9" fmla="*/ 34 h 160"/>
              <a:gd name="T10" fmla="*/ 35 w 148"/>
              <a:gd name="T11" fmla="*/ 53 h 160"/>
              <a:gd name="T12" fmla="*/ 0 w 148"/>
              <a:gd name="T13" fmla="*/ 157 h 160"/>
              <a:gd name="T14" fmla="*/ 148 w 148"/>
              <a:gd name="T15" fmla="*/ 157 h 160"/>
              <a:gd name="T16" fmla="*/ 35 w 148"/>
              <a:gd name="T17" fmla="*/ 154 h 160"/>
              <a:gd name="T18" fmla="*/ 35 w 148"/>
              <a:gd name="T19" fmla="*/ 135 h 160"/>
              <a:gd name="T20" fmla="*/ 6 w 148"/>
              <a:gd name="T21" fmla="*/ 128 h 160"/>
              <a:gd name="T22" fmla="*/ 35 w 148"/>
              <a:gd name="T23" fmla="*/ 128 h 160"/>
              <a:gd name="T24" fmla="*/ 6 w 148"/>
              <a:gd name="T25" fmla="*/ 97 h 160"/>
              <a:gd name="T26" fmla="*/ 35 w 148"/>
              <a:gd name="T27" fmla="*/ 91 h 160"/>
              <a:gd name="T28" fmla="*/ 35 w 148"/>
              <a:gd name="T29" fmla="*/ 78 h 160"/>
              <a:gd name="T30" fmla="*/ 6 w 148"/>
              <a:gd name="T31" fmla="*/ 72 h 160"/>
              <a:gd name="T32" fmla="*/ 35 w 148"/>
              <a:gd name="T33" fmla="*/ 72 h 160"/>
              <a:gd name="T34" fmla="*/ 91 w 148"/>
              <a:gd name="T35" fmla="*/ 34 h 160"/>
              <a:gd name="T36" fmla="*/ 87 w 148"/>
              <a:gd name="T37" fmla="*/ 154 h 160"/>
              <a:gd name="T38" fmla="*/ 87 w 148"/>
              <a:gd name="T39" fmla="*/ 148 h 160"/>
              <a:gd name="T40" fmla="*/ 94 w 148"/>
              <a:gd name="T41" fmla="*/ 154 h 160"/>
              <a:gd name="T42" fmla="*/ 58 w 148"/>
              <a:gd name="T43" fmla="*/ 142 h 160"/>
              <a:gd name="T44" fmla="*/ 42 w 148"/>
              <a:gd name="T45" fmla="*/ 154 h 160"/>
              <a:gd name="T46" fmla="*/ 106 w 148"/>
              <a:gd name="T47" fmla="*/ 154 h 160"/>
              <a:gd name="T48" fmla="*/ 42 w 148"/>
              <a:gd name="T49" fmla="*/ 116 h 160"/>
              <a:gd name="T50" fmla="*/ 106 w 148"/>
              <a:gd name="T51" fmla="*/ 109 h 160"/>
              <a:gd name="T52" fmla="*/ 106 w 148"/>
              <a:gd name="T53" fmla="*/ 97 h 160"/>
              <a:gd name="T54" fmla="*/ 42 w 148"/>
              <a:gd name="T55" fmla="*/ 91 h 160"/>
              <a:gd name="T56" fmla="*/ 106 w 148"/>
              <a:gd name="T57" fmla="*/ 91 h 160"/>
              <a:gd name="T58" fmla="*/ 42 w 148"/>
              <a:gd name="T59" fmla="*/ 60 h 160"/>
              <a:gd name="T60" fmla="*/ 106 w 148"/>
              <a:gd name="T61" fmla="*/ 53 h 160"/>
              <a:gd name="T62" fmla="*/ 54 w 148"/>
              <a:gd name="T63" fmla="*/ 41 h 160"/>
              <a:gd name="T64" fmla="*/ 106 w 148"/>
              <a:gd name="T65" fmla="*/ 53 h 160"/>
              <a:gd name="T66" fmla="*/ 113 w 148"/>
              <a:gd name="T67" fmla="*/ 135 h 160"/>
              <a:gd name="T68" fmla="*/ 142 w 148"/>
              <a:gd name="T69" fmla="*/ 128 h 160"/>
              <a:gd name="T70" fmla="*/ 142 w 148"/>
              <a:gd name="T71" fmla="*/ 116 h 160"/>
              <a:gd name="T72" fmla="*/ 113 w 148"/>
              <a:gd name="T73" fmla="*/ 109 h 160"/>
              <a:gd name="T74" fmla="*/ 142 w 148"/>
              <a:gd name="T75" fmla="*/ 109 h 160"/>
              <a:gd name="T76" fmla="*/ 113 w 148"/>
              <a:gd name="T77" fmla="*/ 78 h 160"/>
              <a:gd name="T78" fmla="*/ 142 w 148"/>
              <a:gd name="T79" fmla="*/ 72 h 160"/>
              <a:gd name="T80" fmla="*/ 142 w 148"/>
              <a:gd name="T81" fmla="*/ 60 h 160"/>
              <a:gd name="T82" fmla="*/ 56 w 148"/>
              <a:gd name="T83" fmla="*/ 120 h 160"/>
              <a:gd name="T84" fmla="*/ 59 w 148"/>
              <a:gd name="T85" fmla="*/ 126 h 160"/>
              <a:gd name="T86" fmla="*/ 100 w 148"/>
              <a:gd name="T87" fmla="*/ 120 h 160"/>
              <a:gd name="T88" fmla="*/ 70 w 148"/>
              <a:gd name="T89" fmla="*/ 126 h 160"/>
              <a:gd name="T90" fmla="*/ 100 w 148"/>
              <a:gd name="T91" fmla="*/ 12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8" h="160">
                <a:moveTo>
                  <a:pt x="145" y="53"/>
                </a:moveTo>
                <a:cubicBezTo>
                  <a:pt x="113" y="53"/>
                  <a:pt x="113" y="53"/>
                  <a:pt x="113" y="53"/>
                </a:cubicBezTo>
                <a:cubicBezTo>
                  <a:pt x="113" y="38"/>
                  <a:pt x="113" y="38"/>
                  <a:pt x="113" y="38"/>
                </a:cubicBezTo>
                <a:cubicBezTo>
                  <a:pt x="113" y="36"/>
                  <a:pt x="111" y="34"/>
                  <a:pt x="110" y="34"/>
                </a:cubicBezTo>
                <a:cubicBezTo>
                  <a:pt x="97" y="34"/>
                  <a:pt x="97" y="34"/>
                  <a:pt x="97" y="34"/>
                </a:cubicBezTo>
                <a:cubicBezTo>
                  <a:pt x="97" y="19"/>
                  <a:pt x="97" y="19"/>
                  <a:pt x="97" y="19"/>
                </a:cubicBezTo>
                <a:cubicBezTo>
                  <a:pt x="97" y="17"/>
                  <a:pt x="96" y="16"/>
                  <a:pt x="94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6" y="0"/>
                  <a:pt x="74" y="0"/>
                </a:cubicBezTo>
                <a:cubicBezTo>
                  <a:pt x="72" y="0"/>
                  <a:pt x="71" y="1"/>
                  <a:pt x="71" y="3"/>
                </a:cubicBezTo>
                <a:cubicBezTo>
                  <a:pt x="71" y="16"/>
                  <a:pt x="71" y="16"/>
                  <a:pt x="71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2" y="16"/>
                  <a:pt x="51" y="17"/>
                  <a:pt x="51" y="19"/>
                </a:cubicBezTo>
                <a:cubicBezTo>
                  <a:pt x="51" y="34"/>
                  <a:pt x="51" y="34"/>
                  <a:pt x="51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37" y="34"/>
                  <a:pt x="35" y="36"/>
                  <a:pt x="35" y="38"/>
                </a:cubicBezTo>
                <a:cubicBezTo>
                  <a:pt x="35" y="53"/>
                  <a:pt x="35" y="53"/>
                  <a:pt x="35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5"/>
                  <a:pt x="0" y="56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7" y="160"/>
                  <a:pt x="148" y="159"/>
                  <a:pt x="148" y="157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48" y="55"/>
                  <a:pt x="147" y="53"/>
                  <a:pt x="145" y="53"/>
                </a:cubicBezTo>
                <a:close/>
                <a:moveTo>
                  <a:pt x="35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135"/>
                  <a:pt x="6" y="135"/>
                  <a:pt x="6" y="135"/>
                </a:cubicBezTo>
                <a:cubicBezTo>
                  <a:pt x="35" y="135"/>
                  <a:pt x="35" y="135"/>
                  <a:pt x="35" y="135"/>
                </a:cubicBezTo>
                <a:lnTo>
                  <a:pt x="35" y="154"/>
                </a:lnTo>
                <a:close/>
                <a:moveTo>
                  <a:pt x="35" y="128"/>
                </a:moveTo>
                <a:cubicBezTo>
                  <a:pt x="6" y="128"/>
                  <a:pt x="6" y="128"/>
                  <a:pt x="6" y="128"/>
                </a:cubicBezTo>
                <a:cubicBezTo>
                  <a:pt x="6" y="116"/>
                  <a:pt x="6" y="116"/>
                  <a:pt x="6" y="116"/>
                </a:cubicBezTo>
                <a:cubicBezTo>
                  <a:pt x="35" y="116"/>
                  <a:pt x="35" y="116"/>
                  <a:pt x="35" y="116"/>
                </a:cubicBezTo>
                <a:lnTo>
                  <a:pt x="35" y="128"/>
                </a:lnTo>
                <a:close/>
                <a:moveTo>
                  <a:pt x="35" y="109"/>
                </a:moveTo>
                <a:cubicBezTo>
                  <a:pt x="6" y="109"/>
                  <a:pt x="6" y="109"/>
                  <a:pt x="6" y="109"/>
                </a:cubicBezTo>
                <a:cubicBezTo>
                  <a:pt x="6" y="97"/>
                  <a:pt x="6" y="97"/>
                  <a:pt x="6" y="97"/>
                </a:cubicBezTo>
                <a:cubicBezTo>
                  <a:pt x="35" y="97"/>
                  <a:pt x="35" y="97"/>
                  <a:pt x="35" y="97"/>
                </a:cubicBezTo>
                <a:lnTo>
                  <a:pt x="35" y="109"/>
                </a:lnTo>
                <a:close/>
                <a:moveTo>
                  <a:pt x="35" y="91"/>
                </a:moveTo>
                <a:cubicBezTo>
                  <a:pt x="6" y="91"/>
                  <a:pt x="6" y="91"/>
                  <a:pt x="6" y="91"/>
                </a:cubicBezTo>
                <a:cubicBezTo>
                  <a:pt x="6" y="78"/>
                  <a:pt x="6" y="78"/>
                  <a:pt x="6" y="78"/>
                </a:cubicBezTo>
                <a:cubicBezTo>
                  <a:pt x="35" y="78"/>
                  <a:pt x="35" y="78"/>
                  <a:pt x="35" y="78"/>
                </a:cubicBezTo>
                <a:lnTo>
                  <a:pt x="35" y="91"/>
                </a:lnTo>
                <a:close/>
                <a:moveTo>
                  <a:pt x="35" y="72"/>
                </a:moveTo>
                <a:cubicBezTo>
                  <a:pt x="6" y="72"/>
                  <a:pt x="6" y="72"/>
                  <a:pt x="6" y="72"/>
                </a:cubicBezTo>
                <a:cubicBezTo>
                  <a:pt x="6" y="60"/>
                  <a:pt x="6" y="60"/>
                  <a:pt x="6" y="60"/>
                </a:cubicBezTo>
                <a:cubicBezTo>
                  <a:pt x="35" y="60"/>
                  <a:pt x="35" y="60"/>
                  <a:pt x="35" y="60"/>
                </a:cubicBezTo>
                <a:lnTo>
                  <a:pt x="35" y="72"/>
                </a:lnTo>
                <a:close/>
                <a:moveTo>
                  <a:pt x="57" y="22"/>
                </a:moveTo>
                <a:cubicBezTo>
                  <a:pt x="91" y="22"/>
                  <a:pt x="91" y="22"/>
                  <a:pt x="91" y="22"/>
                </a:cubicBezTo>
                <a:cubicBezTo>
                  <a:pt x="91" y="34"/>
                  <a:pt x="91" y="34"/>
                  <a:pt x="91" y="34"/>
                </a:cubicBezTo>
                <a:cubicBezTo>
                  <a:pt x="57" y="34"/>
                  <a:pt x="57" y="34"/>
                  <a:pt x="57" y="34"/>
                </a:cubicBezTo>
                <a:lnTo>
                  <a:pt x="57" y="22"/>
                </a:lnTo>
                <a:close/>
                <a:moveTo>
                  <a:pt x="87" y="154"/>
                </a:moveTo>
                <a:cubicBezTo>
                  <a:pt x="61" y="154"/>
                  <a:pt x="61" y="154"/>
                  <a:pt x="61" y="154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87" y="148"/>
                  <a:pt x="87" y="148"/>
                  <a:pt x="87" y="148"/>
                </a:cubicBezTo>
                <a:lnTo>
                  <a:pt x="87" y="154"/>
                </a:lnTo>
                <a:close/>
                <a:moveTo>
                  <a:pt x="106" y="154"/>
                </a:moveTo>
                <a:cubicBezTo>
                  <a:pt x="94" y="154"/>
                  <a:pt x="94" y="154"/>
                  <a:pt x="94" y="154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4" y="143"/>
                  <a:pt x="92" y="142"/>
                  <a:pt x="91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6" y="142"/>
                  <a:pt x="54" y="143"/>
                  <a:pt x="54" y="145"/>
                </a:cubicBezTo>
                <a:cubicBezTo>
                  <a:pt x="54" y="154"/>
                  <a:pt x="54" y="154"/>
                  <a:pt x="54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2" y="135"/>
                  <a:pt x="42" y="135"/>
                  <a:pt x="42" y="135"/>
                </a:cubicBezTo>
                <a:cubicBezTo>
                  <a:pt x="106" y="135"/>
                  <a:pt x="106" y="135"/>
                  <a:pt x="106" y="135"/>
                </a:cubicBezTo>
                <a:lnTo>
                  <a:pt x="106" y="154"/>
                </a:lnTo>
                <a:close/>
                <a:moveTo>
                  <a:pt x="106" y="128"/>
                </a:moveTo>
                <a:cubicBezTo>
                  <a:pt x="42" y="128"/>
                  <a:pt x="42" y="128"/>
                  <a:pt x="42" y="128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6" y="128"/>
                  <a:pt x="106" y="128"/>
                  <a:pt x="106" y="128"/>
                </a:cubicBezTo>
                <a:close/>
                <a:moveTo>
                  <a:pt x="106" y="109"/>
                </a:moveTo>
                <a:cubicBezTo>
                  <a:pt x="42" y="109"/>
                  <a:pt x="42" y="109"/>
                  <a:pt x="42" y="109"/>
                </a:cubicBezTo>
                <a:cubicBezTo>
                  <a:pt x="42" y="97"/>
                  <a:pt x="42" y="97"/>
                  <a:pt x="42" y="97"/>
                </a:cubicBezTo>
                <a:cubicBezTo>
                  <a:pt x="106" y="97"/>
                  <a:pt x="106" y="97"/>
                  <a:pt x="106" y="97"/>
                </a:cubicBezTo>
                <a:cubicBezTo>
                  <a:pt x="106" y="109"/>
                  <a:pt x="106" y="109"/>
                  <a:pt x="106" y="109"/>
                </a:cubicBezTo>
                <a:close/>
                <a:moveTo>
                  <a:pt x="106" y="91"/>
                </a:moveTo>
                <a:cubicBezTo>
                  <a:pt x="42" y="91"/>
                  <a:pt x="42" y="91"/>
                  <a:pt x="42" y="91"/>
                </a:cubicBezTo>
                <a:cubicBezTo>
                  <a:pt x="42" y="78"/>
                  <a:pt x="42" y="78"/>
                  <a:pt x="42" y="78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91"/>
                  <a:pt x="106" y="91"/>
                  <a:pt x="106" y="91"/>
                </a:cubicBezTo>
                <a:close/>
                <a:moveTo>
                  <a:pt x="106" y="72"/>
                </a:moveTo>
                <a:cubicBezTo>
                  <a:pt x="42" y="72"/>
                  <a:pt x="42" y="72"/>
                  <a:pt x="42" y="72"/>
                </a:cubicBezTo>
                <a:cubicBezTo>
                  <a:pt x="42" y="60"/>
                  <a:pt x="42" y="60"/>
                  <a:pt x="42" y="60"/>
                </a:cubicBezTo>
                <a:cubicBezTo>
                  <a:pt x="106" y="60"/>
                  <a:pt x="106" y="60"/>
                  <a:pt x="106" y="60"/>
                </a:cubicBezTo>
                <a:cubicBezTo>
                  <a:pt x="106" y="72"/>
                  <a:pt x="106" y="72"/>
                  <a:pt x="106" y="72"/>
                </a:cubicBezTo>
                <a:close/>
                <a:moveTo>
                  <a:pt x="106" y="53"/>
                </a:moveTo>
                <a:cubicBezTo>
                  <a:pt x="42" y="53"/>
                  <a:pt x="42" y="53"/>
                  <a:pt x="42" y="53"/>
                </a:cubicBezTo>
                <a:cubicBezTo>
                  <a:pt x="42" y="41"/>
                  <a:pt x="42" y="41"/>
                  <a:pt x="42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94" y="41"/>
                  <a:pt x="94" y="41"/>
                  <a:pt x="94" y="41"/>
                </a:cubicBezTo>
                <a:cubicBezTo>
                  <a:pt x="106" y="41"/>
                  <a:pt x="106" y="41"/>
                  <a:pt x="106" y="41"/>
                </a:cubicBezTo>
                <a:lnTo>
                  <a:pt x="106" y="53"/>
                </a:lnTo>
                <a:close/>
                <a:moveTo>
                  <a:pt x="142" y="154"/>
                </a:moveTo>
                <a:cubicBezTo>
                  <a:pt x="113" y="154"/>
                  <a:pt x="113" y="154"/>
                  <a:pt x="113" y="154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42" y="135"/>
                  <a:pt x="142" y="135"/>
                  <a:pt x="142" y="135"/>
                </a:cubicBezTo>
                <a:lnTo>
                  <a:pt x="142" y="154"/>
                </a:lnTo>
                <a:close/>
                <a:moveTo>
                  <a:pt x="142" y="128"/>
                </a:moveTo>
                <a:cubicBezTo>
                  <a:pt x="113" y="128"/>
                  <a:pt x="113" y="128"/>
                  <a:pt x="113" y="128"/>
                </a:cubicBezTo>
                <a:cubicBezTo>
                  <a:pt x="113" y="116"/>
                  <a:pt x="113" y="116"/>
                  <a:pt x="113" y="116"/>
                </a:cubicBezTo>
                <a:cubicBezTo>
                  <a:pt x="142" y="116"/>
                  <a:pt x="142" y="116"/>
                  <a:pt x="142" y="116"/>
                </a:cubicBezTo>
                <a:lnTo>
                  <a:pt x="142" y="128"/>
                </a:lnTo>
                <a:close/>
                <a:moveTo>
                  <a:pt x="142" y="109"/>
                </a:moveTo>
                <a:cubicBezTo>
                  <a:pt x="113" y="109"/>
                  <a:pt x="113" y="109"/>
                  <a:pt x="113" y="109"/>
                </a:cubicBezTo>
                <a:cubicBezTo>
                  <a:pt x="113" y="97"/>
                  <a:pt x="113" y="97"/>
                  <a:pt x="113" y="97"/>
                </a:cubicBezTo>
                <a:cubicBezTo>
                  <a:pt x="142" y="97"/>
                  <a:pt x="142" y="97"/>
                  <a:pt x="142" y="97"/>
                </a:cubicBezTo>
                <a:lnTo>
                  <a:pt x="142" y="109"/>
                </a:lnTo>
                <a:close/>
                <a:moveTo>
                  <a:pt x="142" y="91"/>
                </a:moveTo>
                <a:cubicBezTo>
                  <a:pt x="113" y="91"/>
                  <a:pt x="113" y="91"/>
                  <a:pt x="113" y="91"/>
                </a:cubicBezTo>
                <a:cubicBezTo>
                  <a:pt x="113" y="78"/>
                  <a:pt x="113" y="78"/>
                  <a:pt x="113" y="78"/>
                </a:cubicBezTo>
                <a:cubicBezTo>
                  <a:pt x="142" y="78"/>
                  <a:pt x="142" y="78"/>
                  <a:pt x="142" y="78"/>
                </a:cubicBezTo>
                <a:lnTo>
                  <a:pt x="142" y="91"/>
                </a:lnTo>
                <a:close/>
                <a:moveTo>
                  <a:pt x="142" y="72"/>
                </a:moveTo>
                <a:cubicBezTo>
                  <a:pt x="113" y="72"/>
                  <a:pt x="113" y="72"/>
                  <a:pt x="113" y="72"/>
                </a:cubicBezTo>
                <a:cubicBezTo>
                  <a:pt x="113" y="60"/>
                  <a:pt x="113" y="60"/>
                  <a:pt x="113" y="60"/>
                </a:cubicBezTo>
                <a:cubicBezTo>
                  <a:pt x="142" y="60"/>
                  <a:pt x="142" y="60"/>
                  <a:pt x="142" y="60"/>
                </a:cubicBezTo>
                <a:lnTo>
                  <a:pt x="142" y="72"/>
                </a:lnTo>
                <a:close/>
                <a:moveTo>
                  <a:pt x="59" y="120"/>
                </a:moveTo>
                <a:cubicBezTo>
                  <a:pt x="56" y="120"/>
                  <a:pt x="56" y="120"/>
                  <a:pt x="56" y="120"/>
                </a:cubicBezTo>
                <a:cubicBezTo>
                  <a:pt x="55" y="120"/>
                  <a:pt x="53" y="121"/>
                  <a:pt x="53" y="123"/>
                </a:cubicBezTo>
                <a:cubicBezTo>
                  <a:pt x="53" y="125"/>
                  <a:pt x="55" y="126"/>
                  <a:pt x="56" y="126"/>
                </a:cubicBezTo>
                <a:cubicBezTo>
                  <a:pt x="59" y="126"/>
                  <a:pt x="59" y="126"/>
                  <a:pt x="59" y="126"/>
                </a:cubicBezTo>
                <a:cubicBezTo>
                  <a:pt x="61" y="126"/>
                  <a:pt x="63" y="125"/>
                  <a:pt x="63" y="123"/>
                </a:cubicBezTo>
                <a:cubicBezTo>
                  <a:pt x="63" y="121"/>
                  <a:pt x="61" y="120"/>
                  <a:pt x="59" y="120"/>
                </a:cubicBezTo>
                <a:close/>
                <a:moveTo>
                  <a:pt x="100" y="120"/>
                </a:moveTo>
                <a:cubicBezTo>
                  <a:pt x="70" y="120"/>
                  <a:pt x="70" y="120"/>
                  <a:pt x="70" y="120"/>
                </a:cubicBezTo>
                <a:cubicBezTo>
                  <a:pt x="68" y="120"/>
                  <a:pt x="66" y="121"/>
                  <a:pt x="66" y="123"/>
                </a:cubicBezTo>
                <a:cubicBezTo>
                  <a:pt x="66" y="125"/>
                  <a:pt x="68" y="126"/>
                  <a:pt x="7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2" y="126"/>
                  <a:pt x="103" y="125"/>
                  <a:pt x="103" y="123"/>
                </a:cubicBezTo>
                <a:cubicBezTo>
                  <a:pt x="103" y="121"/>
                  <a:pt x="102" y="120"/>
                  <a:pt x="100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150">
            <a:extLst>
              <a:ext uri="{FF2B5EF4-FFF2-40B4-BE49-F238E27FC236}">
                <a16:creationId xmlns:a16="http://schemas.microsoft.com/office/drawing/2014/main" id="{3910642C-D156-44A6-8B1F-AB979E800262}"/>
              </a:ext>
            </a:extLst>
          </p:cNvPr>
          <p:cNvSpPr>
            <a:spLocks noEditPoints="1"/>
          </p:cNvSpPr>
          <p:nvPr/>
        </p:nvSpPr>
        <p:spPr bwMode="auto">
          <a:xfrm>
            <a:off x="10729913" y="1360497"/>
            <a:ext cx="404812" cy="338910"/>
          </a:xfrm>
          <a:custGeom>
            <a:avLst/>
            <a:gdLst>
              <a:gd name="T0" fmla="*/ 3 w 160"/>
              <a:gd name="T1" fmla="*/ 0 h 133"/>
              <a:gd name="T2" fmla="*/ 0 w 160"/>
              <a:gd name="T3" fmla="*/ 130 h 133"/>
              <a:gd name="T4" fmla="*/ 157 w 160"/>
              <a:gd name="T5" fmla="*/ 133 h 133"/>
              <a:gd name="T6" fmla="*/ 160 w 160"/>
              <a:gd name="T7" fmla="*/ 130 h 133"/>
              <a:gd name="T8" fmla="*/ 157 w 160"/>
              <a:gd name="T9" fmla="*/ 0 h 133"/>
              <a:gd name="T10" fmla="*/ 99 w 160"/>
              <a:gd name="T11" fmla="*/ 6 h 133"/>
              <a:gd name="T12" fmla="*/ 123 w 160"/>
              <a:gd name="T13" fmla="*/ 34 h 133"/>
              <a:gd name="T14" fmla="*/ 111 w 160"/>
              <a:gd name="T15" fmla="*/ 46 h 133"/>
              <a:gd name="T16" fmla="*/ 99 w 160"/>
              <a:gd name="T17" fmla="*/ 34 h 133"/>
              <a:gd name="T18" fmla="*/ 68 w 160"/>
              <a:gd name="T19" fmla="*/ 6 h 133"/>
              <a:gd name="T20" fmla="*/ 92 w 160"/>
              <a:gd name="T21" fmla="*/ 34 h 133"/>
              <a:gd name="T22" fmla="*/ 80 w 160"/>
              <a:gd name="T23" fmla="*/ 46 h 133"/>
              <a:gd name="T24" fmla="*/ 68 w 160"/>
              <a:gd name="T25" fmla="*/ 34 h 133"/>
              <a:gd name="T26" fmla="*/ 37 w 160"/>
              <a:gd name="T27" fmla="*/ 6 h 133"/>
              <a:gd name="T28" fmla="*/ 61 w 160"/>
              <a:gd name="T29" fmla="*/ 34 h 133"/>
              <a:gd name="T30" fmla="*/ 49 w 160"/>
              <a:gd name="T31" fmla="*/ 46 h 133"/>
              <a:gd name="T32" fmla="*/ 37 w 160"/>
              <a:gd name="T33" fmla="*/ 34 h 133"/>
              <a:gd name="T34" fmla="*/ 6 w 160"/>
              <a:gd name="T35" fmla="*/ 6 h 133"/>
              <a:gd name="T36" fmla="*/ 31 w 160"/>
              <a:gd name="T37" fmla="*/ 34 h 133"/>
              <a:gd name="T38" fmla="*/ 19 w 160"/>
              <a:gd name="T39" fmla="*/ 46 h 133"/>
              <a:gd name="T40" fmla="*/ 6 w 160"/>
              <a:gd name="T41" fmla="*/ 28 h 133"/>
              <a:gd name="T42" fmla="*/ 6 w 160"/>
              <a:gd name="T43" fmla="*/ 127 h 133"/>
              <a:gd name="T44" fmla="*/ 54 w 160"/>
              <a:gd name="T45" fmla="*/ 105 h 133"/>
              <a:gd name="T46" fmla="*/ 54 w 160"/>
              <a:gd name="T47" fmla="*/ 98 h 133"/>
              <a:gd name="T48" fmla="*/ 6 w 160"/>
              <a:gd name="T49" fmla="*/ 68 h 133"/>
              <a:gd name="T50" fmla="*/ 54 w 160"/>
              <a:gd name="T51" fmla="*/ 98 h 133"/>
              <a:gd name="T52" fmla="*/ 61 w 160"/>
              <a:gd name="T53" fmla="*/ 127 h 133"/>
              <a:gd name="T54" fmla="*/ 99 w 160"/>
              <a:gd name="T55" fmla="*/ 68 h 133"/>
              <a:gd name="T56" fmla="*/ 154 w 160"/>
              <a:gd name="T57" fmla="*/ 127 h 133"/>
              <a:gd name="T58" fmla="*/ 106 w 160"/>
              <a:gd name="T59" fmla="*/ 105 h 133"/>
              <a:gd name="T60" fmla="*/ 154 w 160"/>
              <a:gd name="T61" fmla="*/ 127 h 133"/>
              <a:gd name="T62" fmla="*/ 106 w 160"/>
              <a:gd name="T63" fmla="*/ 98 h 133"/>
              <a:gd name="T64" fmla="*/ 154 w 160"/>
              <a:gd name="T65" fmla="*/ 68 h 133"/>
              <a:gd name="T66" fmla="*/ 154 w 160"/>
              <a:gd name="T67" fmla="*/ 61 h 133"/>
              <a:gd name="T68" fmla="*/ 57 w 160"/>
              <a:gd name="T69" fmla="*/ 61 h 133"/>
              <a:gd name="T70" fmla="*/ 6 w 160"/>
              <a:gd name="T71" fmla="*/ 48 h 133"/>
              <a:gd name="T72" fmla="*/ 34 w 160"/>
              <a:gd name="T73" fmla="*/ 44 h 133"/>
              <a:gd name="T74" fmla="*/ 65 w 160"/>
              <a:gd name="T75" fmla="*/ 44 h 133"/>
              <a:gd name="T76" fmla="*/ 95 w 160"/>
              <a:gd name="T77" fmla="*/ 44 h 133"/>
              <a:gd name="T78" fmla="*/ 126 w 160"/>
              <a:gd name="T79" fmla="*/ 44 h 133"/>
              <a:gd name="T80" fmla="*/ 154 w 160"/>
              <a:gd name="T81" fmla="*/ 48 h 133"/>
              <a:gd name="T82" fmla="*/ 154 w 160"/>
              <a:gd name="T83" fmla="*/ 28 h 133"/>
              <a:gd name="T84" fmla="*/ 141 w 160"/>
              <a:gd name="T85" fmla="*/ 46 h 133"/>
              <a:gd name="T86" fmla="*/ 129 w 160"/>
              <a:gd name="T87" fmla="*/ 34 h 133"/>
              <a:gd name="T88" fmla="*/ 154 w 160"/>
              <a:gd name="T89" fmla="*/ 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33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2"/>
                  <a:pt x="1" y="133"/>
                  <a:pt x="3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0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99" y="34"/>
                </a:moveTo>
                <a:cubicBezTo>
                  <a:pt x="99" y="6"/>
                  <a:pt x="99" y="6"/>
                  <a:pt x="99" y="6"/>
                </a:cubicBezTo>
                <a:cubicBezTo>
                  <a:pt x="123" y="6"/>
                  <a:pt x="123" y="6"/>
                  <a:pt x="123" y="6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3" y="34"/>
                  <a:pt x="123" y="35"/>
                  <a:pt x="123" y="36"/>
                </a:cubicBezTo>
                <a:cubicBezTo>
                  <a:pt x="122" y="42"/>
                  <a:pt x="117" y="46"/>
                  <a:pt x="111" y="46"/>
                </a:cubicBezTo>
                <a:cubicBezTo>
                  <a:pt x="105" y="46"/>
                  <a:pt x="100" y="42"/>
                  <a:pt x="99" y="36"/>
                </a:cubicBezTo>
                <a:cubicBezTo>
                  <a:pt x="99" y="35"/>
                  <a:pt x="99" y="34"/>
                  <a:pt x="99" y="34"/>
                </a:cubicBezTo>
                <a:close/>
                <a:moveTo>
                  <a:pt x="68" y="34"/>
                </a:moveTo>
                <a:cubicBezTo>
                  <a:pt x="68" y="6"/>
                  <a:pt x="68" y="6"/>
                  <a:pt x="68" y="6"/>
                </a:cubicBezTo>
                <a:cubicBezTo>
                  <a:pt x="92" y="6"/>
                  <a:pt x="92" y="6"/>
                  <a:pt x="92" y="6"/>
                </a:cubicBezTo>
                <a:cubicBezTo>
                  <a:pt x="92" y="34"/>
                  <a:pt x="92" y="34"/>
                  <a:pt x="92" y="34"/>
                </a:cubicBezTo>
                <a:cubicBezTo>
                  <a:pt x="92" y="34"/>
                  <a:pt x="92" y="35"/>
                  <a:pt x="92" y="36"/>
                </a:cubicBezTo>
                <a:cubicBezTo>
                  <a:pt x="91" y="42"/>
                  <a:pt x="86" y="46"/>
                  <a:pt x="80" y="46"/>
                </a:cubicBezTo>
                <a:cubicBezTo>
                  <a:pt x="74" y="46"/>
                  <a:pt x="69" y="42"/>
                  <a:pt x="68" y="36"/>
                </a:cubicBezTo>
                <a:cubicBezTo>
                  <a:pt x="68" y="35"/>
                  <a:pt x="68" y="34"/>
                  <a:pt x="68" y="34"/>
                </a:cubicBezTo>
                <a:close/>
                <a:moveTo>
                  <a:pt x="37" y="34"/>
                </a:moveTo>
                <a:cubicBezTo>
                  <a:pt x="37" y="6"/>
                  <a:pt x="37" y="6"/>
                  <a:pt x="37" y="6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34"/>
                  <a:pt x="61" y="34"/>
                  <a:pt x="61" y="34"/>
                </a:cubicBezTo>
                <a:cubicBezTo>
                  <a:pt x="61" y="34"/>
                  <a:pt x="61" y="35"/>
                  <a:pt x="61" y="36"/>
                </a:cubicBezTo>
                <a:cubicBezTo>
                  <a:pt x="60" y="42"/>
                  <a:pt x="55" y="46"/>
                  <a:pt x="49" y="46"/>
                </a:cubicBezTo>
                <a:cubicBezTo>
                  <a:pt x="43" y="46"/>
                  <a:pt x="38" y="42"/>
                  <a:pt x="37" y="36"/>
                </a:cubicBezTo>
                <a:cubicBezTo>
                  <a:pt x="37" y="35"/>
                  <a:pt x="37" y="34"/>
                  <a:pt x="37" y="34"/>
                </a:cubicBezTo>
                <a:close/>
                <a:moveTo>
                  <a:pt x="6" y="28"/>
                </a:moveTo>
                <a:cubicBezTo>
                  <a:pt x="6" y="6"/>
                  <a:pt x="6" y="6"/>
                  <a:pt x="6" y="6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1" y="35"/>
                  <a:pt x="31" y="36"/>
                </a:cubicBezTo>
                <a:cubicBezTo>
                  <a:pt x="30" y="42"/>
                  <a:pt x="25" y="46"/>
                  <a:pt x="19" y="46"/>
                </a:cubicBezTo>
                <a:cubicBezTo>
                  <a:pt x="12" y="46"/>
                  <a:pt x="6" y="40"/>
                  <a:pt x="6" y="34"/>
                </a:cubicBezTo>
                <a:lnTo>
                  <a:pt x="6" y="28"/>
                </a:lnTo>
                <a:close/>
                <a:moveTo>
                  <a:pt x="54" y="127"/>
                </a:moveTo>
                <a:cubicBezTo>
                  <a:pt x="6" y="127"/>
                  <a:pt x="6" y="127"/>
                  <a:pt x="6" y="127"/>
                </a:cubicBezTo>
                <a:cubicBezTo>
                  <a:pt x="6" y="105"/>
                  <a:pt x="6" y="105"/>
                  <a:pt x="6" y="105"/>
                </a:cubicBezTo>
                <a:cubicBezTo>
                  <a:pt x="54" y="105"/>
                  <a:pt x="54" y="105"/>
                  <a:pt x="54" y="105"/>
                </a:cubicBezTo>
                <a:lnTo>
                  <a:pt x="54" y="127"/>
                </a:lnTo>
                <a:close/>
                <a:moveTo>
                  <a:pt x="54" y="98"/>
                </a:moveTo>
                <a:cubicBezTo>
                  <a:pt x="6" y="98"/>
                  <a:pt x="6" y="98"/>
                  <a:pt x="6" y="98"/>
                </a:cubicBezTo>
                <a:cubicBezTo>
                  <a:pt x="6" y="68"/>
                  <a:pt x="6" y="68"/>
                  <a:pt x="6" y="68"/>
                </a:cubicBezTo>
                <a:cubicBezTo>
                  <a:pt x="54" y="68"/>
                  <a:pt x="54" y="68"/>
                  <a:pt x="54" y="68"/>
                </a:cubicBezTo>
                <a:lnTo>
                  <a:pt x="54" y="98"/>
                </a:lnTo>
                <a:close/>
                <a:moveTo>
                  <a:pt x="99" y="127"/>
                </a:moveTo>
                <a:cubicBezTo>
                  <a:pt x="61" y="127"/>
                  <a:pt x="61" y="127"/>
                  <a:pt x="61" y="127"/>
                </a:cubicBezTo>
                <a:cubicBezTo>
                  <a:pt x="61" y="68"/>
                  <a:pt x="61" y="68"/>
                  <a:pt x="61" y="68"/>
                </a:cubicBezTo>
                <a:cubicBezTo>
                  <a:pt x="99" y="68"/>
                  <a:pt x="99" y="68"/>
                  <a:pt x="99" y="68"/>
                </a:cubicBezTo>
                <a:lnTo>
                  <a:pt x="99" y="127"/>
                </a:lnTo>
                <a:close/>
                <a:moveTo>
                  <a:pt x="154" y="127"/>
                </a:moveTo>
                <a:cubicBezTo>
                  <a:pt x="106" y="127"/>
                  <a:pt x="106" y="127"/>
                  <a:pt x="106" y="127"/>
                </a:cubicBezTo>
                <a:cubicBezTo>
                  <a:pt x="106" y="105"/>
                  <a:pt x="106" y="105"/>
                  <a:pt x="106" y="105"/>
                </a:cubicBezTo>
                <a:cubicBezTo>
                  <a:pt x="154" y="105"/>
                  <a:pt x="154" y="105"/>
                  <a:pt x="154" y="105"/>
                </a:cubicBezTo>
                <a:lnTo>
                  <a:pt x="154" y="127"/>
                </a:lnTo>
                <a:close/>
                <a:moveTo>
                  <a:pt x="154" y="98"/>
                </a:moveTo>
                <a:cubicBezTo>
                  <a:pt x="106" y="98"/>
                  <a:pt x="106" y="98"/>
                  <a:pt x="106" y="98"/>
                </a:cubicBezTo>
                <a:cubicBezTo>
                  <a:pt x="106" y="68"/>
                  <a:pt x="106" y="68"/>
                  <a:pt x="106" y="68"/>
                </a:cubicBezTo>
                <a:cubicBezTo>
                  <a:pt x="154" y="68"/>
                  <a:pt x="154" y="68"/>
                  <a:pt x="154" y="68"/>
                </a:cubicBezTo>
                <a:lnTo>
                  <a:pt x="154" y="98"/>
                </a:lnTo>
                <a:close/>
                <a:moveTo>
                  <a:pt x="154" y="61"/>
                </a:moveTo>
                <a:cubicBezTo>
                  <a:pt x="103" y="61"/>
                  <a:pt x="103" y="61"/>
                  <a:pt x="103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6" y="48"/>
                  <a:pt x="6" y="48"/>
                  <a:pt x="6" y="48"/>
                </a:cubicBezTo>
                <a:cubicBezTo>
                  <a:pt x="10" y="51"/>
                  <a:pt x="14" y="52"/>
                  <a:pt x="19" y="52"/>
                </a:cubicBezTo>
                <a:cubicBezTo>
                  <a:pt x="25" y="52"/>
                  <a:pt x="31" y="49"/>
                  <a:pt x="34" y="44"/>
                </a:cubicBezTo>
                <a:cubicBezTo>
                  <a:pt x="37" y="49"/>
                  <a:pt x="43" y="52"/>
                  <a:pt x="49" y="52"/>
                </a:cubicBezTo>
                <a:cubicBezTo>
                  <a:pt x="56" y="52"/>
                  <a:pt x="61" y="49"/>
                  <a:pt x="65" y="44"/>
                </a:cubicBezTo>
                <a:cubicBezTo>
                  <a:pt x="68" y="49"/>
                  <a:pt x="74" y="52"/>
                  <a:pt x="80" y="52"/>
                </a:cubicBezTo>
                <a:cubicBezTo>
                  <a:pt x="86" y="52"/>
                  <a:pt x="92" y="49"/>
                  <a:pt x="95" y="44"/>
                </a:cubicBezTo>
                <a:cubicBezTo>
                  <a:pt x="99" y="49"/>
                  <a:pt x="104" y="52"/>
                  <a:pt x="111" y="52"/>
                </a:cubicBezTo>
                <a:cubicBezTo>
                  <a:pt x="117" y="52"/>
                  <a:pt x="123" y="49"/>
                  <a:pt x="126" y="44"/>
                </a:cubicBezTo>
                <a:cubicBezTo>
                  <a:pt x="129" y="49"/>
                  <a:pt x="135" y="52"/>
                  <a:pt x="141" y="52"/>
                </a:cubicBezTo>
                <a:cubicBezTo>
                  <a:pt x="146" y="52"/>
                  <a:pt x="150" y="51"/>
                  <a:pt x="154" y="48"/>
                </a:cubicBezTo>
                <a:cubicBezTo>
                  <a:pt x="154" y="61"/>
                  <a:pt x="154" y="61"/>
                  <a:pt x="154" y="61"/>
                </a:cubicBezTo>
                <a:close/>
                <a:moveTo>
                  <a:pt x="154" y="28"/>
                </a:moveTo>
                <a:cubicBezTo>
                  <a:pt x="154" y="34"/>
                  <a:pt x="154" y="34"/>
                  <a:pt x="154" y="34"/>
                </a:cubicBezTo>
                <a:cubicBezTo>
                  <a:pt x="154" y="40"/>
                  <a:pt x="148" y="46"/>
                  <a:pt x="141" y="46"/>
                </a:cubicBezTo>
                <a:cubicBezTo>
                  <a:pt x="135" y="46"/>
                  <a:pt x="130" y="42"/>
                  <a:pt x="129" y="36"/>
                </a:cubicBezTo>
                <a:cubicBezTo>
                  <a:pt x="129" y="35"/>
                  <a:pt x="129" y="34"/>
                  <a:pt x="129" y="34"/>
                </a:cubicBezTo>
                <a:cubicBezTo>
                  <a:pt x="129" y="6"/>
                  <a:pt x="129" y="6"/>
                  <a:pt x="129" y="6"/>
                </a:cubicBezTo>
                <a:cubicBezTo>
                  <a:pt x="154" y="6"/>
                  <a:pt x="154" y="6"/>
                  <a:pt x="154" y="6"/>
                </a:cubicBezTo>
                <a:lnTo>
                  <a:pt x="154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54">
            <a:extLst>
              <a:ext uri="{FF2B5EF4-FFF2-40B4-BE49-F238E27FC236}">
                <a16:creationId xmlns:a16="http://schemas.microsoft.com/office/drawing/2014/main" id="{BF5DCD72-F4DF-4A81-83A8-A62C5A966D3E}"/>
              </a:ext>
            </a:extLst>
          </p:cNvPr>
          <p:cNvSpPr>
            <a:spLocks noEditPoints="1"/>
          </p:cNvSpPr>
          <p:nvPr/>
        </p:nvSpPr>
        <p:spPr bwMode="auto">
          <a:xfrm>
            <a:off x="10793666" y="2321681"/>
            <a:ext cx="303608" cy="408340"/>
          </a:xfrm>
          <a:custGeom>
            <a:avLst/>
            <a:gdLst>
              <a:gd name="T0" fmla="*/ 38 w 120"/>
              <a:gd name="T1" fmla="*/ 39 h 160"/>
              <a:gd name="T2" fmla="*/ 3 w 120"/>
              <a:gd name="T3" fmla="*/ 83 h 160"/>
              <a:gd name="T4" fmla="*/ 82 w 120"/>
              <a:gd name="T5" fmla="*/ 80 h 160"/>
              <a:gd name="T6" fmla="*/ 79 w 120"/>
              <a:gd name="T7" fmla="*/ 6 h 160"/>
              <a:gd name="T8" fmla="*/ 114 w 120"/>
              <a:gd name="T9" fmla="*/ 155 h 160"/>
              <a:gd name="T10" fmla="*/ 120 w 120"/>
              <a:gd name="T11" fmla="*/ 155 h 160"/>
              <a:gd name="T12" fmla="*/ 79 w 120"/>
              <a:gd name="T13" fmla="*/ 0 h 160"/>
              <a:gd name="T14" fmla="*/ 7 w 120"/>
              <a:gd name="T15" fmla="*/ 77 h 160"/>
              <a:gd name="T16" fmla="*/ 76 w 120"/>
              <a:gd name="T17" fmla="*/ 77 h 160"/>
              <a:gd name="T18" fmla="*/ 8 w 120"/>
              <a:gd name="T19" fmla="*/ 92 h 160"/>
              <a:gd name="T20" fmla="*/ 11 w 120"/>
              <a:gd name="T21" fmla="*/ 120 h 160"/>
              <a:gd name="T22" fmla="*/ 14 w 120"/>
              <a:gd name="T23" fmla="*/ 92 h 160"/>
              <a:gd name="T24" fmla="*/ 11 w 120"/>
              <a:gd name="T25" fmla="*/ 128 h 160"/>
              <a:gd name="T26" fmla="*/ 8 w 120"/>
              <a:gd name="T27" fmla="*/ 156 h 160"/>
              <a:gd name="T28" fmla="*/ 14 w 120"/>
              <a:gd name="T29" fmla="*/ 156 h 160"/>
              <a:gd name="T30" fmla="*/ 11 w 120"/>
              <a:gd name="T31" fmla="*/ 128 h 160"/>
              <a:gd name="T32" fmla="*/ 29 w 120"/>
              <a:gd name="T33" fmla="*/ 98 h 160"/>
              <a:gd name="T34" fmla="*/ 33 w 120"/>
              <a:gd name="T35" fmla="*/ 129 h 160"/>
              <a:gd name="T36" fmla="*/ 36 w 120"/>
              <a:gd name="T37" fmla="*/ 98 h 160"/>
              <a:gd name="T38" fmla="*/ 33 w 120"/>
              <a:gd name="T39" fmla="*/ 138 h 160"/>
              <a:gd name="T40" fmla="*/ 29 w 120"/>
              <a:gd name="T41" fmla="*/ 149 h 160"/>
              <a:gd name="T42" fmla="*/ 36 w 120"/>
              <a:gd name="T43" fmla="*/ 149 h 160"/>
              <a:gd name="T44" fmla="*/ 33 w 120"/>
              <a:gd name="T45" fmla="*/ 138 h 160"/>
              <a:gd name="T46" fmla="*/ 47 w 120"/>
              <a:gd name="T47" fmla="*/ 98 h 160"/>
              <a:gd name="T48" fmla="*/ 50 w 120"/>
              <a:gd name="T49" fmla="*/ 104 h 160"/>
              <a:gd name="T50" fmla="*/ 54 w 120"/>
              <a:gd name="T51" fmla="*/ 98 h 160"/>
              <a:gd name="T52" fmla="*/ 50 w 120"/>
              <a:gd name="T53" fmla="*/ 110 h 160"/>
              <a:gd name="T54" fmla="*/ 47 w 120"/>
              <a:gd name="T55" fmla="*/ 129 h 160"/>
              <a:gd name="T56" fmla="*/ 54 w 120"/>
              <a:gd name="T57" fmla="*/ 129 h 160"/>
              <a:gd name="T58" fmla="*/ 50 w 120"/>
              <a:gd name="T59" fmla="*/ 110 h 160"/>
              <a:gd name="T60" fmla="*/ 65 w 120"/>
              <a:gd name="T61" fmla="*/ 95 h 160"/>
              <a:gd name="T62" fmla="*/ 68 w 120"/>
              <a:gd name="T63" fmla="*/ 108 h 160"/>
              <a:gd name="T64" fmla="*/ 71 w 120"/>
              <a:gd name="T65" fmla="*/ 95 h 160"/>
              <a:gd name="T66" fmla="*/ 68 w 120"/>
              <a:gd name="T67" fmla="*/ 116 h 160"/>
              <a:gd name="T68" fmla="*/ 65 w 120"/>
              <a:gd name="T69" fmla="*/ 157 h 160"/>
              <a:gd name="T70" fmla="*/ 71 w 120"/>
              <a:gd name="T71" fmla="*/ 157 h 160"/>
              <a:gd name="T72" fmla="*/ 68 w 120"/>
              <a:gd name="T73" fmla="*/ 1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0" h="160">
                <a:moveTo>
                  <a:pt x="79" y="0"/>
                </a:moveTo>
                <a:cubicBezTo>
                  <a:pt x="57" y="0"/>
                  <a:pt x="39" y="17"/>
                  <a:pt x="38" y="39"/>
                </a:cubicBezTo>
                <a:cubicBezTo>
                  <a:pt x="17" y="41"/>
                  <a:pt x="0" y="58"/>
                  <a:pt x="0" y="80"/>
                </a:cubicBezTo>
                <a:cubicBezTo>
                  <a:pt x="0" y="82"/>
                  <a:pt x="1" y="83"/>
                  <a:pt x="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81" y="83"/>
                  <a:pt x="82" y="82"/>
                  <a:pt x="82" y="80"/>
                </a:cubicBezTo>
                <a:cubicBezTo>
                  <a:pt x="82" y="58"/>
                  <a:pt x="65" y="40"/>
                  <a:pt x="44" y="39"/>
                </a:cubicBezTo>
                <a:cubicBezTo>
                  <a:pt x="45" y="21"/>
                  <a:pt x="61" y="6"/>
                  <a:pt x="79" y="6"/>
                </a:cubicBezTo>
                <a:cubicBezTo>
                  <a:pt x="98" y="6"/>
                  <a:pt x="114" y="22"/>
                  <a:pt x="114" y="41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114" y="157"/>
                  <a:pt x="115" y="159"/>
                  <a:pt x="117" y="159"/>
                </a:cubicBezTo>
                <a:cubicBezTo>
                  <a:pt x="119" y="159"/>
                  <a:pt x="120" y="157"/>
                  <a:pt x="120" y="155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20" y="18"/>
                  <a:pt x="102" y="0"/>
                  <a:pt x="79" y="0"/>
                </a:cubicBezTo>
                <a:close/>
                <a:moveTo>
                  <a:pt x="76" y="77"/>
                </a:moveTo>
                <a:cubicBezTo>
                  <a:pt x="7" y="77"/>
                  <a:pt x="7" y="77"/>
                  <a:pt x="7" y="77"/>
                </a:cubicBezTo>
                <a:cubicBezTo>
                  <a:pt x="8" y="59"/>
                  <a:pt x="23" y="45"/>
                  <a:pt x="41" y="45"/>
                </a:cubicBezTo>
                <a:cubicBezTo>
                  <a:pt x="59" y="45"/>
                  <a:pt x="74" y="59"/>
                  <a:pt x="76" y="77"/>
                </a:cubicBezTo>
                <a:close/>
                <a:moveTo>
                  <a:pt x="11" y="89"/>
                </a:moveTo>
                <a:cubicBezTo>
                  <a:pt x="9" y="89"/>
                  <a:pt x="8" y="90"/>
                  <a:pt x="8" y="92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19"/>
                  <a:pt x="9" y="120"/>
                  <a:pt x="11" y="120"/>
                </a:cubicBezTo>
                <a:cubicBezTo>
                  <a:pt x="13" y="120"/>
                  <a:pt x="14" y="119"/>
                  <a:pt x="14" y="117"/>
                </a:cubicBezTo>
                <a:cubicBezTo>
                  <a:pt x="14" y="92"/>
                  <a:pt x="14" y="92"/>
                  <a:pt x="14" y="92"/>
                </a:cubicBezTo>
                <a:cubicBezTo>
                  <a:pt x="14" y="90"/>
                  <a:pt x="13" y="89"/>
                  <a:pt x="11" y="89"/>
                </a:cubicBezTo>
                <a:close/>
                <a:moveTo>
                  <a:pt x="11" y="128"/>
                </a:moveTo>
                <a:cubicBezTo>
                  <a:pt x="9" y="128"/>
                  <a:pt x="8" y="130"/>
                  <a:pt x="8" y="132"/>
                </a:cubicBezTo>
                <a:cubicBezTo>
                  <a:pt x="8" y="156"/>
                  <a:pt x="8" y="156"/>
                  <a:pt x="8" y="156"/>
                </a:cubicBezTo>
                <a:cubicBezTo>
                  <a:pt x="8" y="158"/>
                  <a:pt x="9" y="160"/>
                  <a:pt x="11" y="160"/>
                </a:cubicBezTo>
                <a:cubicBezTo>
                  <a:pt x="13" y="160"/>
                  <a:pt x="14" y="158"/>
                  <a:pt x="14" y="156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4" y="130"/>
                  <a:pt x="13" y="128"/>
                  <a:pt x="11" y="128"/>
                </a:cubicBezTo>
                <a:close/>
                <a:moveTo>
                  <a:pt x="33" y="94"/>
                </a:moveTo>
                <a:cubicBezTo>
                  <a:pt x="31" y="94"/>
                  <a:pt x="29" y="96"/>
                  <a:pt x="29" y="98"/>
                </a:cubicBezTo>
                <a:cubicBezTo>
                  <a:pt x="29" y="126"/>
                  <a:pt x="29" y="126"/>
                  <a:pt x="29" y="126"/>
                </a:cubicBezTo>
                <a:cubicBezTo>
                  <a:pt x="29" y="127"/>
                  <a:pt x="31" y="129"/>
                  <a:pt x="33" y="129"/>
                </a:cubicBezTo>
                <a:cubicBezTo>
                  <a:pt x="34" y="129"/>
                  <a:pt x="36" y="127"/>
                  <a:pt x="36" y="126"/>
                </a:cubicBezTo>
                <a:cubicBezTo>
                  <a:pt x="36" y="98"/>
                  <a:pt x="36" y="98"/>
                  <a:pt x="36" y="98"/>
                </a:cubicBezTo>
                <a:cubicBezTo>
                  <a:pt x="36" y="96"/>
                  <a:pt x="34" y="94"/>
                  <a:pt x="33" y="94"/>
                </a:cubicBezTo>
                <a:close/>
                <a:moveTo>
                  <a:pt x="33" y="138"/>
                </a:moveTo>
                <a:cubicBezTo>
                  <a:pt x="31" y="138"/>
                  <a:pt x="29" y="139"/>
                  <a:pt x="29" y="141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29" y="151"/>
                  <a:pt x="31" y="153"/>
                  <a:pt x="33" y="153"/>
                </a:cubicBezTo>
                <a:cubicBezTo>
                  <a:pt x="34" y="153"/>
                  <a:pt x="36" y="151"/>
                  <a:pt x="36" y="149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39"/>
                  <a:pt x="34" y="138"/>
                  <a:pt x="33" y="138"/>
                </a:cubicBezTo>
                <a:close/>
                <a:moveTo>
                  <a:pt x="50" y="94"/>
                </a:moveTo>
                <a:cubicBezTo>
                  <a:pt x="49" y="94"/>
                  <a:pt x="47" y="96"/>
                  <a:pt x="47" y="98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7" y="102"/>
                  <a:pt x="49" y="104"/>
                  <a:pt x="50" y="104"/>
                </a:cubicBezTo>
                <a:cubicBezTo>
                  <a:pt x="52" y="104"/>
                  <a:pt x="54" y="102"/>
                  <a:pt x="54" y="101"/>
                </a:cubicBezTo>
                <a:cubicBezTo>
                  <a:pt x="54" y="98"/>
                  <a:pt x="54" y="98"/>
                  <a:pt x="54" y="98"/>
                </a:cubicBezTo>
                <a:cubicBezTo>
                  <a:pt x="54" y="96"/>
                  <a:pt x="52" y="94"/>
                  <a:pt x="50" y="94"/>
                </a:cubicBezTo>
                <a:close/>
                <a:moveTo>
                  <a:pt x="50" y="110"/>
                </a:moveTo>
                <a:cubicBezTo>
                  <a:pt x="49" y="110"/>
                  <a:pt x="47" y="111"/>
                  <a:pt x="47" y="113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7" y="131"/>
                  <a:pt x="49" y="132"/>
                  <a:pt x="50" y="132"/>
                </a:cubicBezTo>
                <a:cubicBezTo>
                  <a:pt x="52" y="132"/>
                  <a:pt x="54" y="131"/>
                  <a:pt x="54" y="129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54" y="111"/>
                  <a:pt x="52" y="110"/>
                  <a:pt x="50" y="110"/>
                </a:cubicBezTo>
                <a:close/>
                <a:moveTo>
                  <a:pt x="68" y="92"/>
                </a:moveTo>
                <a:cubicBezTo>
                  <a:pt x="67" y="92"/>
                  <a:pt x="65" y="93"/>
                  <a:pt x="65" y="95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6"/>
                  <a:pt x="67" y="108"/>
                  <a:pt x="68" y="108"/>
                </a:cubicBezTo>
                <a:cubicBezTo>
                  <a:pt x="70" y="108"/>
                  <a:pt x="71" y="106"/>
                  <a:pt x="71" y="104"/>
                </a:cubicBezTo>
                <a:cubicBezTo>
                  <a:pt x="71" y="95"/>
                  <a:pt x="71" y="95"/>
                  <a:pt x="71" y="95"/>
                </a:cubicBezTo>
                <a:cubicBezTo>
                  <a:pt x="71" y="93"/>
                  <a:pt x="70" y="92"/>
                  <a:pt x="68" y="92"/>
                </a:cubicBezTo>
                <a:close/>
                <a:moveTo>
                  <a:pt x="68" y="116"/>
                </a:moveTo>
                <a:cubicBezTo>
                  <a:pt x="67" y="116"/>
                  <a:pt x="65" y="118"/>
                  <a:pt x="65" y="120"/>
                </a:cubicBezTo>
                <a:cubicBezTo>
                  <a:pt x="65" y="157"/>
                  <a:pt x="65" y="157"/>
                  <a:pt x="65" y="157"/>
                </a:cubicBezTo>
                <a:cubicBezTo>
                  <a:pt x="65" y="159"/>
                  <a:pt x="67" y="160"/>
                  <a:pt x="68" y="160"/>
                </a:cubicBezTo>
                <a:cubicBezTo>
                  <a:pt x="70" y="160"/>
                  <a:pt x="71" y="159"/>
                  <a:pt x="71" y="157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18"/>
                  <a:pt x="70" y="116"/>
                  <a:pt x="68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55">
            <a:extLst>
              <a:ext uri="{FF2B5EF4-FFF2-40B4-BE49-F238E27FC236}">
                <a16:creationId xmlns:a16="http://schemas.microsoft.com/office/drawing/2014/main" id="{269C6A75-2E17-4ED8-A1CE-D9A661C455DC}"/>
              </a:ext>
            </a:extLst>
          </p:cNvPr>
          <p:cNvSpPr>
            <a:spLocks noEditPoints="1"/>
          </p:cNvSpPr>
          <p:nvPr/>
        </p:nvSpPr>
        <p:spPr bwMode="auto">
          <a:xfrm>
            <a:off x="10750526" y="3406964"/>
            <a:ext cx="404812" cy="285960"/>
          </a:xfrm>
          <a:custGeom>
            <a:avLst/>
            <a:gdLst>
              <a:gd name="T0" fmla="*/ 104 w 160"/>
              <a:gd name="T1" fmla="*/ 31 h 112"/>
              <a:gd name="T2" fmla="*/ 80 w 160"/>
              <a:gd name="T3" fmla="*/ 0 h 112"/>
              <a:gd name="T4" fmla="*/ 56 w 160"/>
              <a:gd name="T5" fmla="*/ 31 h 112"/>
              <a:gd name="T6" fmla="*/ 0 w 160"/>
              <a:gd name="T7" fmla="*/ 43 h 112"/>
              <a:gd name="T8" fmla="*/ 13 w 160"/>
              <a:gd name="T9" fmla="*/ 112 h 112"/>
              <a:gd name="T10" fmla="*/ 160 w 160"/>
              <a:gd name="T11" fmla="*/ 99 h 112"/>
              <a:gd name="T12" fmla="*/ 147 w 160"/>
              <a:gd name="T13" fmla="*/ 31 h 112"/>
              <a:gd name="T14" fmla="*/ 96 w 160"/>
              <a:gd name="T15" fmla="*/ 31 h 112"/>
              <a:gd name="T16" fmla="*/ 80 w 160"/>
              <a:gd name="T17" fmla="*/ 9 h 112"/>
              <a:gd name="T18" fmla="*/ 154 w 160"/>
              <a:gd name="T19" fmla="*/ 99 h 112"/>
              <a:gd name="T20" fmla="*/ 13 w 160"/>
              <a:gd name="T21" fmla="*/ 106 h 112"/>
              <a:gd name="T22" fmla="*/ 6 w 160"/>
              <a:gd name="T23" fmla="*/ 43 h 112"/>
              <a:gd name="T24" fmla="*/ 147 w 160"/>
              <a:gd name="T25" fmla="*/ 37 h 112"/>
              <a:gd name="T26" fmla="*/ 154 w 160"/>
              <a:gd name="T27" fmla="*/ 99 h 112"/>
              <a:gd name="T28" fmla="*/ 115 w 160"/>
              <a:gd name="T29" fmla="*/ 96 h 112"/>
              <a:gd name="T30" fmla="*/ 115 w 160"/>
              <a:gd name="T31" fmla="*/ 102 h 112"/>
              <a:gd name="T32" fmla="*/ 120 w 160"/>
              <a:gd name="T33" fmla="*/ 99 h 112"/>
              <a:gd name="T34" fmla="*/ 145 w 160"/>
              <a:gd name="T35" fmla="*/ 96 h 112"/>
              <a:gd name="T36" fmla="*/ 123 w 160"/>
              <a:gd name="T37" fmla="*/ 99 h 112"/>
              <a:gd name="T38" fmla="*/ 145 w 160"/>
              <a:gd name="T39" fmla="*/ 102 h 112"/>
              <a:gd name="T40" fmla="*/ 145 w 160"/>
              <a:gd name="T41" fmla="*/ 96 h 112"/>
              <a:gd name="T42" fmla="*/ 50 w 160"/>
              <a:gd name="T43" fmla="*/ 64 h 112"/>
              <a:gd name="T44" fmla="*/ 57 w 160"/>
              <a:gd name="T45" fmla="*/ 63 h 112"/>
              <a:gd name="T46" fmla="*/ 42 w 160"/>
              <a:gd name="T47" fmla="*/ 67 h 112"/>
              <a:gd name="T48" fmla="*/ 49 w 160"/>
              <a:gd name="T49" fmla="*/ 80 h 112"/>
              <a:gd name="T50" fmla="*/ 42 w 160"/>
              <a:gd name="T51" fmla="*/ 80 h 112"/>
              <a:gd name="T52" fmla="*/ 57 w 160"/>
              <a:gd name="T53" fmla="*/ 77 h 112"/>
              <a:gd name="T54" fmla="*/ 70 w 160"/>
              <a:gd name="T55" fmla="*/ 60 h 112"/>
              <a:gd name="T56" fmla="*/ 62 w 160"/>
              <a:gd name="T57" fmla="*/ 76 h 112"/>
              <a:gd name="T58" fmla="*/ 78 w 160"/>
              <a:gd name="T59" fmla="*/ 76 h 112"/>
              <a:gd name="T60" fmla="*/ 70 w 160"/>
              <a:gd name="T61" fmla="*/ 60 h 112"/>
              <a:gd name="T62" fmla="*/ 70 w 160"/>
              <a:gd name="T63" fmla="*/ 80 h 112"/>
              <a:gd name="T64" fmla="*/ 67 w 160"/>
              <a:gd name="T65" fmla="*/ 68 h 112"/>
              <a:gd name="T66" fmla="*/ 73 w 160"/>
              <a:gd name="T67" fmla="*/ 68 h 112"/>
              <a:gd name="T68" fmla="*/ 96 w 160"/>
              <a:gd name="T69" fmla="*/ 79 h 112"/>
              <a:gd name="T70" fmla="*/ 89 w 160"/>
              <a:gd name="T71" fmla="*/ 62 h 112"/>
              <a:gd name="T72" fmla="*/ 84 w 160"/>
              <a:gd name="T73" fmla="*/ 62 h 112"/>
              <a:gd name="T74" fmla="*/ 86 w 160"/>
              <a:gd name="T75" fmla="*/ 84 h 112"/>
              <a:gd name="T76" fmla="*/ 98 w 160"/>
              <a:gd name="T77" fmla="*/ 82 h 112"/>
              <a:gd name="T78" fmla="*/ 110 w 160"/>
              <a:gd name="T79" fmla="*/ 60 h 112"/>
              <a:gd name="T80" fmla="*/ 102 w 160"/>
              <a:gd name="T81" fmla="*/ 62 h 112"/>
              <a:gd name="T82" fmla="*/ 105 w 160"/>
              <a:gd name="T83" fmla="*/ 84 h 112"/>
              <a:gd name="T84" fmla="*/ 118 w 160"/>
              <a:gd name="T85" fmla="*/ 76 h 112"/>
              <a:gd name="T86" fmla="*/ 110 w 160"/>
              <a:gd name="T87" fmla="*/ 60 h 112"/>
              <a:gd name="T88" fmla="*/ 110 w 160"/>
              <a:gd name="T89" fmla="*/ 79 h 112"/>
              <a:gd name="T90" fmla="*/ 107 w 160"/>
              <a:gd name="T91" fmla="*/ 65 h 112"/>
              <a:gd name="T92" fmla="*/ 110 w 160"/>
              <a:gd name="T93" fmla="*/ 65 h 112"/>
              <a:gd name="T94" fmla="*/ 113 w 160"/>
              <a:gd name="T95" fmla="*/ 7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112">
                <a:moveTo>
                  <a:pt x="147" y="31"/>
                </a:moveTo>
                <a:cubicBezTo>
                  <a:pt x="104" y="31"/>
                  <a:pt x="104" y="31"/>
                  <a:pt x="104" y="31"/>
                </a:cubicBezTo>
                <a:cubicBezTo>
                  <a:pt x="83" y="1"/>
                  <a:pt x="83" y="1"/>
                  <a:pt x="83" y="1"/>
                </a:cubicBezTo>
                <a:cubicBezTo>
                  <a:pt x="82" y="0"/>
                  <a:pt x="81" y="0"/>
                  <a:pt x="80" y="0"/>
                </a:cubicBezTo>
                <a:cubicBezTo>
                  <a:pt x="79" y="0"/>
                  <a:pt x="78" y="0"/>
                  <a:pt x="77" y="1"/>
                </a:cubicBezTo>
                <a:cubicBezTo>
                  <a:pt x="56" y="31"/>
                  <a:pt x="56" y="31"/>
                  <a:pt x="56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6" y="31"/>
                  <a:pt x="0" y="36"/>
                  <a:pt x="0" y="43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6"/>
                  <a:pt x="6" y="112"/>
                  <a:pt x="13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54" y="112"/>
                  <a:pt x="160" y="106"/>
                  <a:pt x="160" y="99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36"/>
                  <a:pt x="154" y="31"/>
                  <a:pt x="147" y="31"/>
                </a:cubicBezTo>
                <a:close/>
                <a:moveTo>
                  <a:pt x="80" y="9"/>
                </a:moveTo>
                <a:cubicBezTo>
                  <a:pt x="96" y="31"/>
                  <a:pt x="96" y="31"/>
                  <a:pt x="96" y="31"/>
                </a:cubicBezTo>
                <a:cubicBezTo>
                  <a:pt x="64" y="31"/>
                  <a:pt x="64" y="31"/>
                  <a:pt x="64" y="31"/>
                </a:cubicBezTo>
                <a:lnTo>
                  <a:pt x="80" y="9"/>
                </a:lnTo>
                <a:close/>
                <a:moveTo>
                  <a:pt x="154" y="99"/>
                </a:moveTo>
                <a:cubicBezTo>
                  <a:pt x="154" y="99"/>
                  <a:pt x="154" y="99"/>
                  <a:pt x="154" y="99"/>
                </a:cubicBezTo>
                <a:cubicBezTo>
                  <a:pt x="154" y="103"/>
                  <a:pt x="151" y="106"/>
                  <a:pt x="147" y="106"/>
                </a:cubicBezTo>
                <a:cubicBezTo>
                  <a:pt x="13" y="106"/>
                  <a:pt x="13" y="106"/>
                  <a:pt x="13" y="106"/>
                </a:cubicBezTo>
                <a:cubicBezTo>
                  <a:pt x="9" y="106"/>
                  <a:pt x="6" y="103"/>
                  <a:pt x="6" y="99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0"/>
                  <a:pt x="9" y="37"/>
                  <a:pt x="13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51" y="37"/>
                  <a:pt x="154" y="40"/>
                  <a:pt x="154" y="43"/>
                </a:cubicBezTo>
                <a:lnTo>
                  <a:pt x="154" y="99"/>
                </a:lnTo>
                <a:close/>
                <a:moveTo>
                  <a:pt x="116" y="96"/>
                </a:moveTo>
                <a:cubicBezTo>
                  <a:pt x="115" y="96"/>
                  <a:pt x="115" y="96"/>
                  <a:pt x="115" y="96"/>
                </a:cubicBezTo>
                <a:cubicBezTo>
                  <a:pt x="113" y="96"/>
                  <a:pt x="112" y="97"/>
                  <a:pt x="112" y="99"/>
                </a:cubicBezTo>
                <a:cubicBezTo>
                  <a:pt x="112" y="101"/>
                  <a:pt x="113" y="102"/>
                  <a:pt x="115" y="102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8" y="102"/>
                  <a:pt x="120" y="101"/>
                  <a:pt x="120" y="99"/>
                </a:cubicBezTo>
                <a:cubicBezTo>
                  <a:pt x="120" y="97"/>
                  <a:pt x="118" y="96"/>
                  <a:pt x="116" y="96"/>
                </a:cubicBezTo>
                <a:close/>
                <a:moveTo>
                  <a:pt x="145" y="96"/>
                </a:moveTo>
                <a:cubicBezTo>
                  <a:pt x="127" y="96"/>
                  <a:pt x="127" y="96"/>
                  <a:pt x="127" y="96"/>
                </a:cubicBezTo>
                <a:cubicBezTo>
                  <a:pt x="125" y="96"/>
                  <a:pt x="123" y="97"/>
                  <a:pt x="123" y="99"/>
                </a:cubicBezTo>
                <a:cubicBezTo>
                  <a:pt x="123" y="101"/>
                  <a:pt x="125" y="102"/>
                  <a:pt x="127" y="102"/>
                </a:cubicBezTo>
                <a:cubicBezTo>
                  <a:pt x="145" y="102"/>
                  <a:pt x="145" y="102"/>
                  <a:pt x="145" y="102"/>
                </a:cubicBezTo>
                <a:cubicBezTo>
                  <a:pt x="147" y="102"/>
                  <a:pt x="148" y="101"/>
                  <a:pt x="148" y="99"/>
                </a:cubicBezTo>
                <a:cubicBezTo>
                  <a:pt x="148" y="97"/>
                  <a:pt x="147" y="96"/>
                  <a:pt x="145" y="96"/>
                </a:cubicBezTo>
                <a:close/>
                <a:moveTo>
                  <a:pt x="47" y="66"/>
                </a:moveTo>
                <a:cubicBezTo>
                  <a:pt x="47" y="65"/>
                  <a:pt x="48" y="64"/>
                  <a:pt x="50" y="64"/>
                </a:cubicBezTo>
                <a:cubicBezTo>
                  <a:pt x="53" y="64"/>
                  <a:pt x="54" y="66"/>
                  <a:pt x="55" y="66"/>
                </a:cubicBezTo>
                <a:cubicBezTo>
                  <a:pt x="56" y="66"/>
                  <a:pt x="57" y="64"/>
                  <a:pt x="57" y="63"/>
                </a:cubicBezTo>
                <a:cubicBezTo>
                  <a:pt x="57" y="60"/>
                  <a:pt x="52" y="60"/>
                  <a:pt x="50" y="60"/>
                </a:cubicBezTo>
                <a:cubicBezTo>
                  <a:pt x="46" y="60"/>
                  <a:pt x="42" y="62"/>
                  <a:pt x="42" y="67"/>
                </a:cubicBezTo>
                <a:cubicBezTo>
                  <a:pt x="42" y="74"/>
                  <a:pt x="52" y="74"/>
                  <a:pt x="52" y="77"/>
                </a:cubicBezTo>
                <a:cubicBezTo>
                  <a:pt x="52" y="79"/>
                  <a:pt x="51" y="80"/>
                  <a:pt x="49" y="80"/>
                </a:cubicBezTo>
                <a:cubicBezTo>
                  <a:pt x="46" y="80"/>
                  <a:pt x="45" y="77"/>
                  <a:pt x="44" y="77"/>
                </a:cubicBezTo>
                <a:cubicBezTo>
                  <a:pt x="43" y="77"/>
                  <a:pt x="42" y="79"/>
                  <a:pt x="42" y="80"/>
                </a:cubicBezTo>
                <a:cubicBezTo>
                  <a:pt x="42" y="82"/>
                  <a:pt x="45" y="84"/>
                  <a:pt x="49" y="84"/>
                </a:cubicBezTo>
                <a:cubicBezTo>
                  <a:pt x="54" y="84"/>
                  <a:pt x="57" y="82"/>
                  <a:pt x="57" y="77"/>
                </a:cubicBezTo>
                <a:cubicBezTo>
                  <a:pt x="57" y="69"/>
                  <a:pt x="47" y="69"/>
                  <a:pt x="47" y="66"/>
                </a:cubicBezTo>
                <a:close/>
                <a:moveTo>
                  <a:pt x="70" y="60"/>
                </a:moveTo>
                <a:cubicBezTo>
                  <a:pt x="66" y="60"/>
                  <a:pt x="62" y="62"/>
                  <a:pt x="62" y="68"/>
                </a:cubicBezTo>
                <a:cubicBezTo>
                  <a:pt x="62" y="76"/>
                  <a:pt x="62" y="76"/>
                  <a:pt x="62" y="76"/>
                </a:cubicBezTo>
                <a:cubicBezTo>
                  <a:pt x="62" y="82"/>
                  <a:pt x="66" y="84"/>
                  <a:pt x="70" y="84"/>
                </a:cubicBezTo>
                <a:cubicBezTo>
                  <a:pt x="75" y="84"/>
                  <a:pt x="78" y="82"/>
                  <a:pt x="78" y="76"/>
                </a:cubicBezTo>
                <a:cubicBezTo>
                  <a:pt x="78" y="68"/>
                  <a:pt x="78" y="68"/>
                  <a:pt x="78" y="68"/>
                </a:cubicBezTo>
                <a:cubicBezTo>
                  <a:pt x="78" y="62"/>
                  <a:pt x="75" y="60"/>
                  <a:pt x="70" y="60"/>
                </a:cubicBezTo>
                <a:close/>
                <a:moveTo>
                  <a:pt x="73" y="76"/>
                </a:moveTo>
                <a:cubicBezTo>
                  <a:pt x="73" y="79"/>
                  <a:pt x="72" y="80"/>
                  <a:pt x="70" y="80"/>
                </a:cubicBezTo>
                <a:cubicBezTo>
                  <a:pt x="68" y="80"/>
                  <a:pt x="67" y="79"/>
                  <a:pt x="67" y="76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8" y="65"/>
                  <a:pt x="70" y="65"/>
                </a:cubicBezTo>
                <a:cubicBezTo>
                  <a:pt x="72" y="65"/>
                  <a:pt x="73" y="66"/>
                  <a:pt x="73" y="68"/>
                </a:cubicBezTo>
                <a:lnTo>
                  <a:pt x="73" y="76"/>
                </a:lnTo>
                <a:close/>
                <a:moveTo>
                  <a:pt x="96" y="79"/>
                </a:moveTo>
                <a:cubicBezTo>
                  <a:pt x="89" y="79"/>
                  <a:pt x="89" y="79"/>
                  <a:pt x="89" y="79"/>
                </a:cubicBezTo>
                <a:cubicBezTo>
                  <a:pt x="89" y="62"/>
                  <a:pt x="89" y="62"/>
                  <a:pt x="89" y="62"/>
                </a:cubicBezTo>
                <a:cubicBezTo>
                  <a:pt x="89" y="61"/>
                  <a:pt x="88" y="60"/>
                  <a:pt x="86" y="60"/>
                </a:cubicBezTo>
                <a:cubicBezTo>
                  <a:pt x="85" y="60"/>
                  <a:pt x="84" y="61"/>
                  <a:pt x="84" y="62"/>
                </a:cubicBezTo>
                <a:cubicBezTo>
                  <a:pt x="84" y="82"/>
                  <a:pt x="84" y="82"/>
                  <a:pt x="84" y="82"/>
                </a:cubicBezTo>
                <a:cubicBezTo>
                  <a:pt x="84" y="83"/>
                  <a:pt x="85" y="84"/>
                  <a:pt x="8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7" y="84"/>
                  <a:pt x="98" y="83"/>
                  <a:pt x="98" y="82"/>
                </a:cubicBezTo>
                <a:cubicBezTo>
                  <a:pt x="98" y="81"/>
                  <a:pt x="97" y="79"/>
                  <a:pt x="96" y="79"/>
                </a:cubicBezTo>
                <a:close/>
                <a:moveTo>
                  <a:pt x="110" y="60"/>
                </a:moveTo>
                <a:cubicBezTo>
                  <a:pt x="105" y="60"/>
                  <a:pt x="105" y="60"/>
                  <a:pt x="105" y="60"/>
                </a:cubicBezTo>
                <a:cubicBezTo>
                  <a:pt x="103" y="60"/>
                  <a:pt x="102" y="61"/>
                  <a:pt x="102" y="6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2" y="83"/>
                  <a:pt x="103" y="84"/>
                  <a:pt x="105" y="84"/>
                </a:cubicBezTo>
                <a:cubicBezTo>
                  <a:pt x="110" y="84"/>
                  <a:pt x="110" y="84"/>
                  <a:pt x="110" y="84"/>
                </a:cubicBezTo>
                <a:cubicBezTo>
                  <a:pt x="115" y="84"/>
                  <a:pt x="118" y="82"/>
                  <a:pt x="118" y="76"/>
                </a:cubicBezTo>
                <a:cubicBezTo>
                  <a:pt x="118" y="68"/>
                  <a:pt x="118" y="68"/>
                  <a:pt x="118" y="68"/>
                </a:cubicBezTo>
                <a:cubicBezTo>
                  <a:pt x="118" y="62"/>
                  <a:pt x="115" y="60"/>
                  <a:pt x="110" y="60"/>
                </a:cubicBezTo>
                <a:close/>
                <a:moveTo>
                  <a:pt x="113" y="76"/>
                </a:moveTo>
                <a:cubicBezTo>
                  <a:pt x="113" y="78"/>
                  <a:pt x="112" y="79"/>
                  <a:pt x="110" y="79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7" y="65"/>
                  <a:pt x="107" y="65"/>
                  <a:pt x="107" y="65"/>
                </a:cubicBezTo>
                <a:cubicBezTo>
                  <a:pt x="107" y="65"/>
                  <a:pt x="107" y="65"/>
                  <a:pt x="107" y="65"/>
                </a:cubicBezTo>
                <a:cubicBezTo>
                  <a:pt x="110" y="65"/>
                  <a:pt x="110" y="65"/>
                  <a:pt x="110" y="65"/>
                </a:cubicBezTo>
                <a:cubicBezTo>
                  <a:pt x="112" y="65"/>
                  <a:pt x="113" y="66"/>
                  <a:pt x="113" y="68"/>
                </a:cubicBezTo>
                <a:lnTo>
                  <a:pt x="113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156">
            <a:extLst>
              <a:ext uri="{FF2B5EF4-FFF2-40B4-BE49-F238E27FC236}">
                <a16:creationId xmlns:a16="http://schemas.microsoft.com/office/drawing/2014/main" id="{E689C40A-2196-43D8-B81F-BB7D5FDA5839}"/>
              </a:ext>
            </a:extLst>
          </p:cNvPr>
          <p:cNvSpPr>
            <a:spLocks noEditPoints="1"/>
          </p:cNvSpPr>
          <p:nvPr/>
        </p:nvSpPr>
        <p:spPr bwMode="auto">
          <a:xfrm>
            <a:off x="10740759" y="4324412"/>
            <a:ext cx="374216" cy="408344"/>
          </a:xfrm>
          <a:custGeom>
            <a:avLst/>
            <a:gdLst>
              <a:gd name="T0" fmla="*/ 3 w 148"/>
              <a:gd name="T1" fmla="*/ 93 h 160"/>
              <a:gd name="T2" fmla="*/ 0 w 148"/>
              <a:gd name="T3" fmla="*/ 157 h 160"/>
              <a:gd name="T4" fmla="*/ 32 w 148"/>
              <a:gd name="T5" fmla="*/ 160 h 160"/>
              <a:gd name="T6" fmla="*/ 35 w 148"/>
              <a:gd name="T7" fmla="*/ 96 h 160"/>
              <a:gd name="T8" fmla="*/ 29 w 148"/>
              <a:gd name="T9" fmla="*/ 154 h 160"/>
              <a:gd name="T10" fmla="*/ 6 w 148"/>
              <a:gd name="T11" fmla="*/ 99 h 160"/>
              <a:gd name="T12" fmla="*/ 29 w 148"/>
              <a:gd name="T13" fmla="*/ 154 h 160"/>
              <a:gd name="T14" fmla="*/ 116 w 148"/>
              <a:gd name="T15" fmla="*/ 42 h 160"/>
              <a:gd name="T16" fmla="*/ 113 w 148"/>
              <a:gd name="T17" fmla="*/ 157 h 160"/>
              <a:gd name="T18" fmla="*/ 145 w 148"/>
              <a:gd name="T19" fmla="*/ 160 h 160"/>
              <a:gd name="T20" fmla="*/ 148 w 148"/>
              <a:gd name="T21" fmla="*/ 45 h 160"/>
              <a:gd name="T22" fmla="*/ 142 w 148"/>
              <a:gd name="T23" fmla="*/ 154 h 160"/>
              <a:gd name="T24" fmla="*/ 120 w 148"/>
              <a:gd name="T25" fmla="*/ 48 h 160"/>
              <a:gd name="T26" fmla="*/ 142 w 148"/>
              <a:gd name="T27" fmla="*/ 154 h 160"/>
              <a:gd name="T28" fmla="*/ 60 w 148"/>
              <a:gd name="T29" fmla="*/ 68 h 160"/>
              <a:gd name="T30" fmla="*/ 57 w 148"/>
              <a:gd name="T31" fmla="*/ 157 h 160"/>
              <a:gd name="T32" fmla="*/ 89 w 148"/>
              <a:gd name="T33" fmla="*/ 160 h 160"/>
              <a:gd name="T34" fmla="*/ 92 w 148"/>
              <a:gd name="T35" fmla="*/ 71 h 160"/>
              <a:gd name="T36" fmla="*/ 85 w 148"/>
              <a:gd name="T37" fmla="*/ 154 h 160"/>
              <a:gd name="T38" fmla="*/ 63 w 148"/>
              <a:gd name="T39" fmla="*/ 75 h 160"/>
              <a:gd name="T40" fmla="*/ 85 w 148"/>
              <a:gd name="T41" fmla="*/ 154 h 160"/>
              <a:gd name="T42" fmla="*/ 133 w 148"/>
              <a:gd name="T43" fmla="*/ 97 h 160"/>
              <a:gd name="T44" fmla="*/ 136 w 148"/>
              <a:gd name="T45" fmla="*/ 103 h 160"/>
              <a:gd name="T46" fmla="*/ 139 w 148"/>
              <a:gd name="T47" fmla="*/ 97 h 160"/>
              <a:gd name="T48" fmla="*/ 136 w 148"/>
              <a:gd name="T49" fmla="*/ 108 h 160"/>
              <a:gd name="T50" fmla="*/ 133 w 148"/>
              <a:gd name="T51" fmla="*/ 147 h 160"/>
              <a:gd name="T52" fmla="*/ 139 w 148"/>
              <a:gd name="T53" fmla="*/ 147 h 160"/>
              <a:gd name="T54" fmla="*/ 136 w 148"/>
              <a:gd name="T55" fmla="*/ 108 h 160"/>
              <a:gd name="T56" fmla="*/ 118 w 148"/>
              <a:gd name="T57" fmla="*/ 0 h 160"/>
              <a:gd name="T58" fmla="*/ 117 w 148"/>
              <a:gd name="T59" fmla="*/ 6 h 160"/>
              <a:gd name="T60" fmla="*/ 72 w 148"/>
              <a:gd name="T61" fmla="*/ 43 h 160"/>
              <a:gd name="T62" fmla="*/ 14 w 148"/>
              <a:gd name="T63" fmla="*/ 72 h 160"/>
              <a:gd name="T64" fmla="*/ 18 w 148"/>
              <a:gd name="T65" fmla="*/ 73 h 160"/>
              <a:gd name="T66" fmla="*/ 75 w 148"/>
              <a:gd name="T67" fmla="*/ 49 h 160"/>
              <a:gd name="T68" fmla="*/ 125 w 148"/>
              <a:gd name="T69" fmla="*/ 20 h 160"/>
              <a:gd name="T70" fmla="*/ 128 w 148"/>
              <a:gd name="T71" fmla="*/ 24 h 160"/>
              <a:gd name="T72" fmla="*/ 135 w 148"/>
              <a:gd name="T73" fmla="*/ 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8" h="160">
                <a:moveTo>
                  <a:pt x="32" y="93"/>
                </a:moveTo>
                <a:cubicBezTo>
                  <a:pt x="3" y="93"/>
                  <a:pt x="3" y="93"/>
                  <a:pt x="3" y="93"/>
                </a:cubicBezTo>
                <a:cubicBezTo>
                  <a:pt x="1" y="93"/>
                  <a:pt x="0" y="94"/>
                  <a:pt x="0" y="96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4" y="160"/>
                  <a:pt x="35" y="159"/>
                  <a:pt x="35" y="157"/>
                </a:cubicBezTo>
                <a:cubicBezTo>
                  <a:pt x="35" y="96"/>
                  <a:pt x="35" y="96"/>
                  <a:pt x="35" y="96"/>
                </a:cubicBezTo>
                <a:cubicBezTo>
                  <a:pt x="35" y="94"/>
                  <a:pt x="34" y="93"/>
                  <a:pt x="32" y="93"/>
                </a:cubicBezTo>
                <a:close/>
                <a:moveTo>
                  <a:pt x="29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99"/>
                  <a:pt x="6" y="99"/>
                  <a:pt x="6" y="99"/>
                </a:cubicBezTo>
                <a:cubicBezTo>
                  <a:pt x="29" y="99"/>
                  <a:pt x="29" y="99"/>
                  <a:pt x="29" y="99"/>
                </a:cubicBezTo>
                <a:cubicBezTo>
                  <a:pt x="29" y="154"/>
                  <a:pt x="29" y="154"/>
                  <a:pt x="29" y="154"/>
                </a:cubicBezTo>
                <a:close/>
                <a:moveTo>
                  <a:pt x="145" y="42"/>
                </a:moveTo>
                <a:cubicBezTo>
                  <a:pt x="116" y="42"/>
                  <a:pt x="116" y="42"/>
                  <a:pt x="116" y="42"/>
                </a:cubicBezTo>
                <a:cubicBezTo>
                  <a:pt x="115" y="42"/>
                  <a:pt x="113" y="43"/>
                  <a:pt x="113" y="45"/>
                </a:cubicBezTo>
                <a:cubicBezTo>
                  <a:pt x="113" y="157"/>
                  <a:pt x="113" y="157"/>
                  <a:pt x="113" y="157"/>
                </a:cubicBezTo>
                <a:cubicBezTo>
                  <a:pt x="113" y="159"/>
                  <a:pt x="115" y="160"/>
                  <a:pt x="116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7" y="160"/>
                  <a:pt x="148" y="159"/>
                  <a:pt x="148" y="157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3"/>
                  <a:pt x="147" y="42"/>
                  <a:pt x="145" y="42"/>
                </a:cubicBezTo>
                <a:close/>
                <a:moveTo>
                  <a:pt x="142" y="154"/>
                </a:moveTo>
                <a:cubicBezTo>
                  <a:pt x="120" y="154"/>
                  <a:pt x="120" y="154"/>
                  <a:pt x="120" y="1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42" y="48"/>
                  <a:pt x="142" y="48"/>
                  <a:pt x="142" y="48"/>
                </a:cubicBezTo>
                <a:lnTo>
                  <a:pt x="142" y="154"/>
                </a:lnTo>
                <a:close/>
                <a:moveTo>
                  <a:pt x="89" y="68"/>
                </a:moveTo>
                <a:cubicBezTo>
                  <a:pt x="60" y="68"/>
                  <a:pt x="60" y="68"/>
                  <a:pt x="60" y="68"/>
                </a:cubicBezTo>
                <a:cubicBezTo>
                  <a:pt x="58" y="68"/>
                  <a:pt x="57" y="70"/>
                  <a:pt x="57" y="71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7" y="159"/>
                  <a:pt x="58" y="160"/>
                  <a:pt x="60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0" y="160"/>
                  <a:pt x="92" y="159"/>
                  <a:pt x="92" y="157"/>
                </a:cubicBezTo>
                <a:cubicBezTo>
                  <a:pt x="92" y="71"/>
                  <a:pt x="92" y="71"/>
                  <a:pt x="92" y="71"/>
                </a:cubicBezTo>
                <a:cubicBezTo>
                  <a:pt x="92" y="70"/>
                  <a:pt x="90" y="68"/>
                  <a:pt x="89" y="68"/>
                </a:cubicBezTo>
                <a:close/>
                <a:moveTo>
                  <a:pt x="85" y="154"/>
                </a:moveTo>
                <a:cubicBezTo>
                  <a:pt x="63" y="154"/>
                  <a:pt x="63" y="154"/>
                  <a:pt x="63" y="154"/>
                </a:cubicBezTo>
                <a:cubicBezTo>
                  <a:pt x="63" y="75"/>
                  <a:pt x="63" y="75"/>
                  <a:pt x="63" y="75"/>
                </a:cubicBezTo>
                <a:cubicBezTo>
                  <a:pt x="85" y="75"/>
                  <a:pt x="85" y="75"/>
                  <a:pt x="85" y="75"/>
                </a:cubicBezTo>
                <a:lnTo>
                  <a:pt x="85" y="154"/>
                </a:lnTo>
                <a:close/>
                <a:moveTo>
                  <a:pt x="136" y="93"/>
                </a:moveTo>
                <a:cubicBezTo>
                  <a:pt x="134" y="93"/>
                  <a:pt x="133" y="95"/>
                  <a:pt x="133" y="97"/>
                </a:cubicBezTo>
                <a:cubicBezTo>
                  <a:pt x="133" y="100"/>
                  <a:pt x="133" y="100"/>
                  <a:pt x="133" y="100"/>
                </a:cubicBezTo>
                <a:cubicBezTo>
                  <a:pt x="133" y="101"/>
                  <a:pt x="134" y="103"/>
                  <a:pt x="136" y="103"/>
                </a:cubicBezTo>
                <a:cubicBezTo>
                  <a:pt x="138" y="103"/>
                  <a:pt x="139" y="101"/>
                  <a:pt x="139" y="100"/>
                </a:cubicBezTo>
                <a:cubicBezTo>
                  <a:pt x="139" y="97"/>
                  <a:pt x="139" y="97"/>
                  <a:pt x="139" y="97"/>
                </a:cubicBezTo>
                <a:cubicBezTo>
                  <a:pt x="139" y="95"/>
                  <a:pt x="138" y="93"/>
                  <a:pt x="136" y="93"/>
                </a:cubicBezTo>
                <a:close/>
                <a:moveTo>
                  <a:pt x="136" y="108"/>
                </a:moveTo>
                <a:cubicBezTo>
                  <a:pt x="134" y="108"/>
                  <a:pt x="133" y="109"/>
                  <a:pt x="133" y="111"/>
                </a:cubicBezTo>
                <a:cubicBezTo>
                  <a:pt x="133" y="147"/>
                  <a:pt x="133" y="147"/>
                  <a:pt x="133" y="147"/>
                </a:cubicBezTo>
                <a:cubicBezTo>
                  <a:pt x="133" y="149"/>
                  <a:pt x="134" y="150"/>
                  <a:pt x="136" y="150"/>
                </a:cubicBezTo>
                <a:cubicBezTo>
                  <a:pt x="138" y="150"/>
                  <a:pt x="139" y="149"/>
                  <a:pt x="139" y="147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39" y="109"/>
                  <a:pt x="138" y="108"/>
                  <a:pt x="136" y="108"/>
                </a:cubicBezTo>
                <a:close/>
                <a:moveTo>
                  <a:pt x="133" y="4"/>
                </a:moveTo>
                <a:cubicBezTo>
                  <a:pt x="118" y="0"/>
                  <a:pt x="118" y="0"/>
                  <a:pt x="118" y="0"/>
                </a:cubicBezTo>
                <a:cubicBezTo>
                  <a:pt x="117" y="0"/>
                  <a:pt x="115" y="1"/>
                  <a:pt x="115" y="2"/>
                </a:cubicBezTo>
                <a:cubicBezTo>
                  <a:pt x="114" y="4"/>
                  <a:pt x="115" y="6"/>
                  <a:pt x="117" y="6"/>
                </a:cubicBezTo>
                <a:cubicBezTo>
                  <a:pt x="123" y="8"/>
                  <a:pt x="123" y="8"/>
                  <a:pt x="123" y="8"/>
                </a:cubicBezTo>
                <a:cubicBezTo>
                  <a:pt x="72" y="43"/>
                  <a:pt x="72" y="43"/>
                  <a:pt x="72" y="43"/>
                </a:cubicBezTo>
                <a:cubicBezTo>
                  <a:pt x="16" y="67"/>
                  <a:pt x="16" y="67"/>
                  <a:pt x="16" y="67"/>
                </a:cubicBezTo>
                <a:cubicBezTo>
                  <a:pt x="14" y="68"/>
                  <a:pt x="13" y="70"/>
                  <a:pt x="14" y="72"/>
                </a:cubicBezTo>
                <a:cubicBezTo>
                  <a:pt x="15" y="73"/>
                  <a:pt x="16" y="74"/>
                  <a:pt x="17" y="74"/>
                </a:cubicBezTo>
                <a:cubicBezTo>
                  <a:pt x="17" y="74"/>
                  <a:pt x="18" y="74"/>
                  <a:pt x="18" y="73"/>
                </a:cubicBezTo>
                <a:cubicBezTo>
                  <a:pt x="75" y="49"/>
                  <a:pt x="75" y="49"/>
                  <a:pt x="75" y="49"/>
                </a:cubicBezTo>
                <a:cubicBezTo>
                  <a:pt x="75" y="49"/>
                  <a:pt x="75" y="49"/>
                  <a:pt x="75" y="49"/>
                </a:cubicBezTo>
                <a:cubicBezTo>
                  <a:pt x="127" y="13"/>
                  <a:pt x="127" y="13"/>
                  <a:pt x="127" y="13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25" y="21"/>
                  <a:pt x="126" y="23"/>
                  <a:pt x="127" y="2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30" y="24"/>
                  <a:pt x="131" y="23"/>
                  <a:pt x="131" y="21"/>
                </a:cubicBezTo>
                <a:cubicBezTo>
                  <a:pt x="135" y="8"/>
                  <a:pt x="135" y="8"/>
                  <a:pt x="135" y="8"/>
                </a:cubicBezTo>
                <a:cubicBezTo>
                  <a:pt x="136" y="7"/>
                  <a:pt x="135" y="5"/>
                  <a:pt x="13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57">
            <a:extLst>
              <a:ext uri="{FF2B5EF4-FFF2-40B4-BE49-F238E27FC236}">
                <a16:creationId xmlns:a16="http://schemas.microsoft.com/office/drawing/2014/main" id="{7A8A1475-1C33-4807-842C-3E0A8D19C5AF}"/>
              </a:ext>
            </a:extLst>
          </p:cNvPr>
          <p:cNvSpPr>
            <a:spLocks noEditPoints="1"/>
          </p:cNvSpPr>
          <p:nvPr/>
        </p:nvSpPr>
        <p:spPr bwMode="auto">
          <a:xfrm>
            <a:off x="10731919" y="5414602"/>
            <a:ext cx="404812" cy="225942"/>
          </a:xfrm>
          <a:custGeom>
            <a:avLst/>
            <a:gdLst>
              <a:gd name="T0" fmla="*/ 159 w 160"/>
              <a:gd name="T1" fmla="*/ 32 h 89"/>
              <a:gd name="T2" fmla="*/ 127 w 160"/>
              <a:gd name="T3" fmla="*/ 0 h 89"/>
              <a:gd name="T4" fmla="*/ 0 w 160"/>
              <a:gd name="T5" fmla="*/ 3 h 89"/>
              <a:gd name="T6" fmla="*/ 3 w 160"/>
              <a:gd name="T7" fmla="*/ 78 h 89"/>
              <a:gd name="T8" fmla="*/ 25 w 160"/>
              <a:gd name="T9" fmla="*/ 89 h 89"/>
              <a:gd name="T10" fmla="*/ 104 w 160"/>
              <a:gd name="T11" fmla="*/ 78 h 89"/>
              <a:gd name="T12" fmla="*/ 131 w 160"/>
              <a:gd name="T13" fmla="*/ 78 h 89"/>
              <a:gd name="T14" fmla="*/ 160 w 160"/>
              <a:gd name="T15" fmla="*/ 75 h 89"/>
              <a:gd name="T16" fmla="*/ 160 w 160"/>
              <a:gd name="T17" fmla="*/ 34 h 89"/>
              <a:gd name="T18" fmla="*/ 125 w 160"/>
              <a:gd name="T19" fmla="*/ 6 h 89"/>
              <a:gd name="T20" fmla="*/ 111 w 160"/>
              <a:gd name="T21" fmla="*/ 31 h 89"/>
              <a:gd name="T22" fmla="*/ 25 w 160"/>
              <a:gd name="T23" fmla="*/ 82 h 89"/>
              <a:gd name="T24" fmla="*/ 25 w 160"/>
              <a:gd name="T25" fmla="*/ 67 h 89"/>
              <a:gd name="T26" fmla="*/ 25 w 160"/>
              <a:gd name="T27" fmla="*/ 82 h 89"/>
              <a:gd name="T28" fmla="*/ 39 w 160"/>
              <a:gd name="T29" fmla="*/ 71 h 89"/>
              <a:gd name="T30" fmla="*/ 11 w 160"/>
              <a:gd name="T31" fmla="*/ 71 h 89"/>
              <a:gd name="T32" fmla="*/ 6 w 160"/>
              <a:gd name="T33" fmla="*/ 50 h 89"/>
              <a:gd name="T34" fmla="*/ 93 w 160"/>
              <a:gd name="T35" fmla="*/ 71 h 89"/>
              <a:gd name="T36" fmla="*/ 6 w 160"/>
              <a:gd name="T37" fmla="*/ 44 h 89"/>
              <a:gd name="T38" fmla="*/ 93 w 160"/>
              <a:gd name="T39" fmla="*/ 6 h 89"/>
              <a:gd name="T40" fmla="*/ 117 w 160"/>
              <a:gd name="T41" fmla="*/ 82 h 89"/>
              <a:gd name="T42" fmla="*/ 117 w 160"/>
              <a:gd name="T43" fmla="*/ 67 h 89"/>
              <a:gd name="T44" fmla="*/ 117 w 160"/>
              <a:gd name="T45" fmla="*/ 82 h 89"/>
              <a:gd name="T46" fmla="*/ 136 w 160"/>
              <a:gd name="T47" fmla="*/ 44 h 89"/>
              <a:gd name="T48" fmla="*/ 136 w 160"/>
              <a:gd name="T49" fmla="*/ 50 h 89"/>
              <a:gd name="T50" fmla="*/ 154 w 160"/>
              <a:gd name="T51" fmla="*/ 71 h 89"/>
              <a:gd name="T52" fmla="*/ 117 w 160"/>
              <a:gd name="T53" fmla="*/ 61 h 89"/>
              <a:gd name="T54" fmla="*/ 100 w 160"/>
              <a:gd name="T55" fmla="*/ 71 h 89"/>
              <a:gd name="T56" fmla="*/ 104 w 160"/>
              <a:gd name="T57" fmla="*/ 6 h 89"/>
              <a:gd name="T58" fmla="*/ 108 w 160"/>
              <a:gd name="T59" fmla="*/ 37 h 89"/>
              <a:gd name="T60" fmla="*/ 154 w 160"/>
              <a:gd name="T61" fmla="*/ 44 h 89"/>
              <a:gd name="T62" fmla="*/ 120 w 160"/>
              <a:gd name="T63" fmla="*/ 44 h 89"/>
              <a:gd name="T64" fmla="*/ 120 w 160"/>
              <a:gd name="T65" fmla="*/ 50 h 89"/>
              <a:gd name="T66" fmla="*/ 127 w 160"/>
              <a:gd name="T67" fmla="*/ 47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89">
                <a:moveTo>
                  <a:pt x="160" y="34"/>
                </a:moveTo>
                <a:cubicBezTo>
                  <a:pt x="160" y="33"/>
                  <a:pt x="160" y="32"/>
                  <a:pt x="159" y="32"/>
                </a:cubicBezTo>
                <a:cubicBezTo>
                  <a:pt x="129" y="1"/>
                  <a:pt x="129" y="1"/>
                  <a:pt x="129" y="1"/>
                </a:cubicBezTo>
                <a:cubicBezTo>
                  <a:pt x="128" y="0"/>
                  <a:pt x="128" y="0"/>
                  <a:pt x="12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1" y="78"/>
                  <a:pt x="3" y="78"/>
                </a:cubicBezTo>
                <a:cubicBezTo>
                  <a:pt x="11" y="78"/>
                  <a:pt x="11" y="78"/>
                  <a:pt x="11" y="78"/>
                </a:cubicBezTo>
                <a:cubicBezTo>
                  <a:pt x="13" y="84"/>
                  <a:pt x="18" y="89"/>
                  <a:pt x="25" y="89"/>
                </a:cubicBezTo>
                <a:cubicBezTo>
                  <a:pt x="32" y="89"/>
                  <a:pt x="37" y="84"/>
                  <a:pt x="39" y="78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5" y="84"/>
                  <a:pt x="111" y="89"/>
                  <a:pt x="117" y="89"/>
                </a:cubicBezTo>
                <a:cubicBezTo>
                  <a:pt x="124" y="89"/>
                  <a:pt x="129" y="84"/>
                  <a:pt x="131" y="78"/>
                </a:cubicBezTo>
                <a:cubicBezTo>
                  <a:pt x="157" y="78"/>
                  <a:pt x="157" y="78"/>
                  <a:pt x="157" y="78"/>
                </a:cubicBezTo>
                <a:cubicBezTo>
                  <a:pt x="159" y="78"/>
                  <a:pt x="160" y="76"/>
                  <a:pt x="160" y="75"/>
                </a:cubicBezTo>
                <a:cubicBezTo>
                  <a:pt x="160" y="34"/>
                  <a:pt x="160" y="34"/>
                  <a:pt x="160" y="34"/>
                </a:cubicBezTo>
                <a:cubicBezTo>
                  <a:pt x="160" y="34"/>
                  <a:pt x="160" y="34"/>
                  <a:pt x="160" y="34"/>
                </a:cubicBezTo>
                <a:close/>
                <a:moveTo>
                  <a:pt x="111" y="6"/>
                </a:moveTo>
                <a:cubicBezTo>
                  <a:pt x="125" y="6"/>
                  <a:pt x="125" y="6"/>
                  <a:pt x="125" y="6"/>
                </a:cubicBezTo>
                <a:cubicBezTo>
                  <a:pt x="149" y="31"/>
                  <a:pt x="149" y="31"/>
                  <a:pt x="149" y="31"/>
                </a:cubicBezTo>
                <a:cubicBezTo>
                  <a:pt x="111" y="31"/>
                  <a:pt x="111" y="31"/>
                  <a:pt x="111" y="31"/>
                </a:cubicBezTo>
                <a:lnTo>
                  <a:pt x="111" y="6"/>
                </a:lnTo>
                <a:close/>
                <a:moveTo>
                  <a:pt x="25" y="82"/>
                </a:moveTo>
                <a:cubicBezTo>
                  <a:pt x="21" y="82"/>
                  <a:pt x="17" y="79"/>
                  <a:pt x="17" y="75"/>
                </a:cubicBezTo>
                <a:cubicBezTo>
                  <a:pt x="17" y="70"/>
                  <a:pt x="21" y="67"/>
                  <a:pt x="25" y="67"/>
                </a:cubicBezTo>
                <a:cubicBezTo>
                  <a:pt x="29" y="67"/>
                  <a:pt x="33" y="70"/>
                  <a:pt x="33" y="75"/>
                </a:cubicBezTo>
                <a:cubicBezTo>
                  <a:pt x="33" y="79"/>
                  <a:pt x="29" y="82"/>
                  <a:pt x="25" y="82"/>
                </a:cubicBezTo>
                <a:close/>
                <a:moveTo>
                  <a:pt x="93" y="71"/>
                </a:moveTo>
                <a:cubicBezTo>
                  <a:pt x="39" y="71"/>
                  <a:pt x="39" y="71"/>
                  <a:pt x="39" y="71"/>
                </a:cubicBezTo>
                <a:cubicBezTo>
                  <a:pt x="37" y="65"/>
                  <a:pt x="32" y="61"/>
                  <a:pt x="25" y="61"/>
                </a:cubicBezTo>
                <a:cubicBezTo>
                  <a:pt x="18" y="61"/>
                  <a:pt x="13" y="65"/>
                  <a:pt x="11" y="71"/>
                </a:cubicBezTo>
                <a:cubicBezTo>
                  <a:pt x="6" y="71"/>
                  <a:pt x="6" y="71"/>
                  <a:pt x="6" y="71"/>
                </a:cubicBezTo>
                <a:cubicBezTo>
                  <a:pt x="6" y="50"/>
                  <a:pt x="6" y="50"/>
                  <a:pt x="6" y="50"/>
                </a:cubicBezTo>
                <a:cubicBezTo>
                  <a:pt x="93" y="50"/>
                  <a:pt x="93" y="50"/>
                  <a:pt x="93" y="50"/>
                </a:cubicBezTo>
                <a:lnTo>
                  <a:pt x="93" y="71"/>
                </a:lnTo>
                <a:close/>
                <a:moveTo>
                  <a:pt x="93" y="44"/>
                </a:moveTo>
                <a:cubicBezTo>
                  <a:pt x="6" y="44"/>
                  <a:pt x="6" y="44"/>
                  <a:pt x="6" y="44"/>
                </a:cubicBezTo>
                <a:cubicBezTo>
                  <a:pt x="6" y="6"/>
                  <a:pt x="6" y="6"/>
                  <a:pt x="6" y="6"/>
                </a:cubicBezTo>
                <a:cubicBezTo>
                  <a:pt x="93" y="6"/>
                  <a:pt x="93" y="6"/>
                  <a:pt x="93" y="6"/>
                </a:cubicBezTo>
                <a:lnTo>
                  <a:pt x="93" y="44"/>
                </a:lnTo>
                <a:close/>
                <a:moveTo>
                  <a:pt x="117" y="82"/>
                </a:moveTo>
                <a:cubicBezTo>
                  <a:pt x="113" y="82"/>
                  <a:pt x="110" y="79"/>
                  <a:pt x="110" y="75"/>
                </a:cubicBezTo>
                <a:cubicBezTo>
                  <a:pt x="110" y="70"/>
                  <a:pt x="113" y="67"/>
                  <a:pt x="117" y="67"/>
                </a:cubicBezTo>
                <a:cubicBezTo>
                  <a:pt x="121" y="67"/>
                  <a:pt x="125" y="70"/>
                  <a:pt x="125" y="75"/>
                </a:cubicBezTo>
                <a:cubicBezTo>
                  <a:pt x="125" y="79"/>
                  <a:pt x="121" y="82"/>
                  <a:pt x="117" y="82"/>
                </a:cubicBezTo>
                <a:close/>
                <a:moveTo>
                  <a:pt x="154" y="44"/>
                </a:moveTo>
                <a:cubicBezTo>
                  <a:pt x="136" y="44"/>
                  <a:pt x="136" y="44"/>
                  <a:pt x="136" y="44"/>
                </a:cubicBezTo>
                <a:cubicBezTo>
                  <a:pt x="134" y="44"/>
                  <a:pt x="133" y="45"/>
                  <a:pt x="133" y="47"/>
                </a:cubicBezTo>
                <a:cubicBezTo>
                  <a:pt x="133" y="49"/>
                  <a:pt x="134" y="50"/>
                  <a:pt x="136" y="50"/>
                </a:cubicBezTo>
                <a:cubicBezTo>
                  <a:pt x="154" y="50"/>
                  <a:pt x="154" y="50"/>
                  <a:pt x="154" y="50"/>
                </a:cubicBezTo>
                <a:cubicBezTo>
                  <a:pt x="154" y="71"/>
                  <a:pt x="154" y="71"/>
                  <a:pt x="154" y="71"/>
                </a:cubicBezTo>
                <a:cubicBezTo>
                  <a:pt x="131" y="71"/>
                  <a:pt x="131" y="71"/>
                  <a:pt x="131" y="71"/>
                </a:cubicBezTo>
                <a:cubicBezTo>
                  <a:pt x="129" y="65"/>
                  <a:pt x="124" y="61"/>
                  <a:pt x="117" y="61"/>
                </a:cubicBezTo>
                <a:cubicBezTo>
                  <a:pt x="111" y="61"/>
                  <a:pt x="105" y="65"/>
                  <a:pt x="104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6"/>
                  <a:pt x="100" y="6"/>
                  <a:pt x="100" y="6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36"/>
                  <a:pt x="106" y="37"/>
                  <a:pt x="108" y="37"/>
                </a:cubicBezTo>
                <a:cubicBezTo>
                  <a:pt x="154" y="37"/>
                  <a:pt x="154" y="37"/>
                  <a:pt x="154" y="37"/>
                </a:cubicBezTo>
                <a:lnTo>
                  <a:pt x="154" y="44"/>
                </a:lnTo>
                <a:close/>
                <a:moveTo>
                  <a:pt x="124" y="44"/>
                </a:moveTo>
                <a:cubicBezTo>
                  <a:pt x="120" y="44"/>
                  <a:pt x="120" y="44"/>
                  <a:pt x="120" y="44"/>
                </a:cubicBezTo>
                <a:cubicBezTo>
                  <a:pt x="118" y="44"/>
                  <a:pt x="117" y="45"/>
                  <a:pt x="117" y="47"/>
                </a:cubicBezTo>
                <a:cubicBezTo>
                  <a:pt x="117" y="49"/>
                  <a:pt x="118" y="50"/>
                  <a:pt x="120" y="50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6" y="50"/>
                  <a:pt x="127" y="49"/>
                  <a:pt x="127" y="47"/>
                </a:cubicBezTo>
                <a:cubicBezTo>
                  <a:pt x="127" y="45"/>
                  <a:pt x="126" y="44"/>
                  <a:pt x="124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024928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9">
            <a:extLst>
              <a:ext uri="{FF2B5EF4-FFF2-40B4-BE49-F238E27FC236}">
                <a16:creationId xmlns:a16="http://schemas.microsoft.com/office/drawing/2014/main" id="{75EC41BE-E18F-4B1D-A155-B2E184D7FAEB}"/>
              </a:ext>
            </a:extLst>
          </p:cNvPr>
          <p:cNvSpPr>
            <a:spLocks noEditPoints="1"/>
          </p:cNvSpPr>
          <p:nvPr/>
        </p:nvSpPr>
        <p:spPr bwMode="auto">
          <a:xfrm>
            <a:off x="1743575" y="1306157"/>
            <a:ext cx="451828" cy="438396"/>
          </a:xfrm>
          <a:custGeom>
            <a:avLst/>
            <a:gdLst>
              <a:gd name="T0" fmla="*/ 542980 w 172"/>
              <a:gd name="T1" fmla="*/ 130462 h 166"/>
              <a:gd name="T2" fmla="*/ 563470 w 172"/>
              <a:gd name="T3" fmla="*/ 82397 h 166"/>
              <a:gd name="T4" fmla="*/ 457606 w 172"/>
              <a:gd name="T5" fmla="*/ 37765 h 166"/>
              <a:gd name="T6" fmla="*/ 426871 w 172"/>
              <a:gd name="T7" fmla="*/ 48065 h 166"/>
              <a:gd name="T8" fmla="*/ 92204 w 172"/>
              <a:gd name="T9" fmla="*/ 151061 h 166"/>
              <a:gd name="T10" fmla="*/ 40980 w 172"/>
              <a:gd name="T11" fmla="*/ 456617 h 166"/>
              <a:gd name="T12" fmla="*/ 37565 w 172"/>
              <a:gd name="T13" fmla="*/ 545881 h 166"/>
              <a:gd name="T14" fmla="*/ 150259 w 172"/>
              <a:gd name="T15" fmla="*/ 542447 h 166"/>
              <a:gd name="T16" fmla="*/ 437116 w 172"/>
              <a:gd name="T17" fmla="*/ 497816 h 166"/>
              <a:gd name="T18" fmla="*/ 536150 w 172"/>
              <a:gd name="T19" fmla="*/ 154494 h 166"/>
              <a:gd name="T20" fmla="*/ 423456 w 172"/>
              <a:gd name="T21" fmla="*/ 484083 h 166"/>
              <a:gd name="T22" fmla="*/ 143429 w 172"/>
              <a:gd name="T23" fmla="*/ 518415 h 166"/>
              <a:gd name="T24" fmla="*/ 54640 w 172"/>
              <a:gd name="T25" fmla="*/ 532148 h 166"/>
              <a:gd name="T26" fmla="*/ 58055 w 172"/>
              <a:gd name="T27" fmla="*/ 470350 h 166"/>
              <a:gd name="T28" fmla="*/ 105864 w 172"/>
              <a:gd name="T29" fmla="*/ 164794 h 166"/>
              <a:gd name="T30" fmla="*/ 420041 w 172"/>
              <a:gd name="T31" fmla="*/ 65231 h 166"/>
              <a:gd name="T32" fmla="*/ 471266 w 172"/>
              <a:gd name="T33" fmla="*/ 54931 h 166"/>
              <a:gd name="T34" fmla="*/ 539565 w 172"/>
              <a:gd name="T35" fmla="*/ 82397 h 166"/>
              <a:gd name="T36" fmla="*/ 525906 w 172"/>
              <a:gd name="T37" fmla="*/ 113296 h 166"/>
              <a:gd name="T38" fmla="*/ 478096 w 172"/>
              <a:gd name="T39" fmla="*/ 425718 h 166"/>
              <a:gd name="T40" fmla="*/ 310762 w 172"/>
              <a:gd name="T41" fmla="*/ 477216 h 166"/>
              <a:gd name="T42" fmla="*/ 300517 w 172"/>
              <a:gd name="T43" fmla="*/ 487516 h 166"/>
              <a:gd name="T44" fmla="*/ 290273 w 172"/>
              <a:gd name="T45" fmla="*/ 477216 h 166"/>
              <a:gd name="T46" fmla="*/ 307347 w 172"/>
              <a:gd name="T47" fmla="*/ 466917 h 166"/>
              <a:gd name="T48" fmla="*/ 361987 w 172"/>
              <a:gd name="T49" fmla="*/ 425718 h 166"/>
              <a:gd name="T50" fmla="*/ 351742 w 172"/>
              <a:gd name="T51" fmla="*/ 436018 h 166"/>
              <a:gd name="T52" fmla="*/ 338082 w 172"/>
              <a:gd name="T53" fmla="*/ 425718 h 166"/>
              <a:gd name="T54" fmla="*/ 358572 w 172"/>
              <a:gd name="T55" fmla="*/ 418852 h 166"/>
              <a:gd name="T56" fmla="*/ 413211 w 172"/>
              <a:gd name="T57" fmla="*/ 374220 h 166"/>
              <a:gd name="T58" fmla="*/ 399552 w 172"/>
              <a:gd name="T59" fmla="*/ 384520 h 166"/>
              <a:gd name="T60" fmla="*/ 389307 w 172"/>
              <a:gd name="T61" fmla="*/ 374220 h 166"/>
              <a:gd name="T62" fmla="*/ 409797 w 172"/>
              <a:gd name="T63" fmla="*/ 367354 h 166"/>
              <a:gd name="T64" fmla="*/ 286858 w 172"/>
              <a:gd name="T65" fmla="*/ 418852 h 166"/>
              <a:gd name="T66" fmla="*/ 273198 w 172"/>
              <a:gd name="T67" fmla="*/ 418852 h 166"/>
              <a:gd name="T68" fmla="*/ 273198 w 172"/>
              <a:gd name="T69" fmla="*/ 405119 h 166"/>
              <a:gd name="T70" fmla="*/ 290273 w 172"/>
              <a:gd name="T71" fmla="*/ 411985 h 166"/>
              <a:gd name="T72" fmla="*/ 338082 w 172"/>
              <a:gd name="T73" fmla="*/ 367354 h 166"/>
              <a:gd name="T74" fmla="*/ 324422 w 172"/>
              <a:gd name="T75" fmla="*/ 367354 h 166"/>
              <a:gd name="T76" fmla="*/ 324422 w 172"/>
              <a:gd name="T77" fmla="*/ 353621 h 166"/>
              <a:gd name="T78" fmla="*/ 341497 w 172"/>
              <a:gd name="T79" fmla="*/ 360487 h 16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2" h="166">
                <a:moveTo>
                  <a:pt x="157" y="45"/>
                </a:moveTo>
                <a:cubicBezTo>
                  <a:pt x="156" y="43"/>
                  <a:pt x="157" y="40"/>
                  <a:pt x="159" y="38"/>
                </a:cubicBezTo>
                <a:cubicBezTo>
                  <a:pt x="159" y="37"/>
                  <a:pt x="159" y="37"/>
                  <a:pt x="159" y="37"/>
                </a:cubicBezTo>
                <a:cubicBezTo>
                  <a:pt x="163" y="33"/>
                  <a:pt x="165" y="29"/>
                  <a:pt x="165" y="24"/>
                </a:cubicBezTo>
                <a:cubicBezTo>
                  <a:pt x="165" y="19"/>
                  <a:pt x="163" y="15"/>
                  <a:pt x="159" y="11"/>
                </a:cubicBezTo>
                <a:cubicBezTo>
                  <a:pt x="153" y="4"/>
                  <a:pt x="141" y="4"/>
                  <a:pt x="134" y="11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1" y="14"/>
                  <a:pt x="128" y="15"/>
                  <a:pt x="125" y="14"/>
                </a:cubicBezTo>
                <a:cubicBezTo>
                  <a:pt x="98" y="0"/>
                  <a:pt x="65" y="6"/>
                  <a:pt x="44" y="27"/>
                </a:cubicBezTo>
                <a:cubicBezTo>
                  <a:pt x="27" y="44"/>
                  <a:pt x="27" y="44"/>
                  <a:pt x="27" y="44"/>
                </a:cubicBezTo>
                <a:cubicBezTo>
                  <a:pt x="5" y="65"/>
                  <a:pt x="0" y="98"/>
                  <a:pt x="13" y="126"/>
                </a:cubicBezTo>
                <a:cubicBezTo>
                  <a:pt x="15" y="128"/>
                  <a:pt x="14" y="131"/>
                  <a:pt x="12" y="133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4" y="141"/>
                  <a:pt x="4" y="152"/>
                  <a:pt x="11" y="159"/>
                </a:cubicBezTo>
                <a:cubicBezTo>
                  <a:pt x="18" y="166"/>
                  <a:pt x="30" y="166"/>
                  <a:pt x="37" y="159"/>
                </a:cubicBezTo>
                <a:cubicBezTo>
                  <a:pt x="39" y="157"/>
                  <a:pt x="42" y="157"/>
                  <a:pt x="44" y="158"/>
                </a:cubicBezTo>
                <a:cubicBezTo>
                  <a:pt x="55" y="163"/>
                  <a:pt x="66" y="166"/>
                  <a:pt x="78" y="166"/>
                </a:cubicBezTo>
                <a:cubicBezTo>
                  <a:pt x="96" y="166"/>
                  <a:pt x="114" y="159"/>
                  <a:pt x="128" y="145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67" y="106"/>
                  <a:pt x="172" y="73"/>
                  <a:pt x="157" y="45"/>
                </a:cubicBezTo>
                <a:close/>
                <a:moveTo>
                  <a:pt x="140" y="124"/>
                </a:moveTo>
                <a:cubicBezTo>
                  <a:pt x="124" y="141"/>
                  <a:pt x="124" y="141"/>
                  <a:pt x="124" y="141"/>
                </a:cubicBezTo>
                <a:cubicBezTo>
                  <a:pt x="103" y="161"/>
                  <a:pt x="73" y="165"/>
                  <a:pt x="47" y="152"/>
                </a:cubicBezTo>
                <a:cubicBezTo>
                  <a:pt x="46" y="151"/>
                  <a:pt x="44" y="151"/>
                  <a:pt x="42" y="151"/>
                </a:cubicBezTo>
                <a:cubicBezTo>
                  <a:pt x="39" y="151"/>
                  <a:pt x="35" y="152"/>
                  <a:pt x="33" y="155"/>
                </a:cubicBezTo>
                <a:cubicBezTo>
                  <a:pt x="28" y="159"/>
                  <a:pt x="20" y="159"/>
                  <a:pt x="16" y="155"/>
                </a:cubicBezTo>
                <a:cubicBezTo>
                  <a:pt x="11" y="150"/>
                  <a:pt x="11" y="143"/>
                  <a:pt x="16" y="138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20" y="133"/>
                  <a:pt x="21" y="128"/>
                  <a:pt x="19" y="123"/>
                </a:cubicBezTo>
                <a:cubicBezTo>
                  <a:pt x="7" y="98"/>
                  <a:pt x="12" y="68"/>
                  <a:pt x="31" y="48"/>
                </a:cubicBezTo>
                <a:cubicBezTo>
                  <a:pt x="48" y="32"/>
                  <a:pt x="48" y="32"/>
                  <a:pt x="48" y="32"/>
                </a:cubicBezTo>
                <a:cubicBezTo>
                  <a:pt x="68" y="12"/>
                  <a:pt x="98" y="7"/>
                  <a:pt x="123" y="19"/>
                </a:cubicBezTo>
                <a:cubicBezTo>
                  <a:pt x="127" y="22"/>
                  <a:pt x="133" y="21"/>
                  <a:pt x="137" y="17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43" y="11"/>
                  <a:pt x="150" y="11"/>
                  <a:pt x="155" y="16"/>
                </a:cubicBezTo>
                <a:cubicBezTo>
                  <a:pt x="157" y="18"/>
                  <a:pt x="158" y="21"/>
                  <a:pt x="158" y="24"/>
                </a:cubicBezTo>
                <a:cubicBezTo>
                  <a:pt x="158" y="27"/>
                  <a:pt x="157" y="30"/>
                  <a:pt x="155" y="32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0" y="37"/>
                  <a:pt x="149" y="43"/>
                  <a:pt x="152" y="48"/>
                </a:cubicBezTo>
                <a:cubicBezTo>
                  <a:pt x="165" y="73"/>
                  <a:pt x="160" y="104"/>
                  <a:pt x="140" y="124"/>
                </a:cubicBezTo>
                <a:close/>
                <a:moveTo>
                  <a:pt x="90" y="136"/>
                </a:moveTo>
                <a:cubicBezTo>
                  <a:pt x="91" y="137"/>
                  <a:pt x="91" y="138"/>
                  <a:pt x="91" y="139"/>
                </a:cubicBezTo>
                <a:cubicBezTo>
                  <a:pt x="91" y="139"/>
                  <a:pt x="91" y="140"/>
                  <a:pt x="90" y="141"/>
                </a:cubicBezTo>
                <a:cubicBezTo>
                  <a:pt x="90" y="142"/>
                  <a:pt x="89" y="142"/>
                  <a:pt x="88" y="142"/>
                </a:cubicBezTo>
                <a:cubicBezTo>
                  <a:pt x="87" y="142"/>
                  <a:pt x="86" y="142"/>
                  <a:pt x="86" y="141"/>
                </a:cubicBezTo>
                <a:cubicBezTo>
                  <a:pt x="85" y="140"/>
                  <a:pt x="85" y="140"/>
                  <a:pt x="85" y="139"/>
                </a:cubicBezTo>
                <a:cubicBezTo>
                  <a:pt x="85" y="138"/>
                  <a:pt x="85" y="137"/>
                  <a:pt x="86" y="136"/>
                </a:cubicBezTo>
                <a:cubicBezTo>
                  <a:pt x="87" y="135"/>
                  <a:pt x="89" y="135"/>
                  <a:pt x="90" y="136"/>
                </a:cubicBezTo>
                <a:close/>
                <a:moveTo>
                  <a:pt x="105" y="122"/>
                </a:moveTo>
                <a:cubicBezTo>
                  <a:pt x="106" y="122"/>
                  <a:pt x="106" y="123"/>
                  <a:pt x="106" y="124"/>
                </a:cubicBezTo>
                <a:cubicBezTo>
                  <a:pt x="106" y="125"/>
                  <a:pt x="106" y="126"/>
                  <a:pt x="105" y="126"/>
                </a:cubicBezTo>
                <a:cubicBezTo>
                  <a:pt x="104" y="127"/>
                  <a:pt x="103" y="127"/>
                  <a:pt x="103" y="127"/>
                </a:cubicBezTo>
                <a:cubicBezTo>
                  <a:pt x="102" y="127"/>
                  <a:pt x="101" y="127"/>
                  <a:pt x="100" y="126"/>
                </a:cubicBezTo>
                <a:cubicBezTo>
                  <a:pt x="100" y="126"/>
                  <a:pt x="99" y="125"/>
                  <a:pt x="99" y="124"/>
                </a:cubicBezTo>
                <a:cubicBezTo>
                  <a:pt x="99" y="123"/>
                  <a:pt x="100" y="122"/>
                  <a:pt x="100" y="122"/>
                </a:cubicBezTo>
                <a:cubicBezTo>
                  <a:pt x="102" y="120"/>
                  <a:pt x="104" y="121"/>
                  <a:pt x="105" y="122"/>
                </a:cubicBezTo>
                <a:close/>
                <a:moveTo>
                  <a:pt x="120" y="107"/>
                </a:moveTo>
                <a:cubicBezTo>
                  <a:pt x="120" y="108"/>
                  <a:pt x="121" y="108"/>
                  <a:pt x="121" y="109"/>
                </a:cubicBezTo>
                <a:cubicBezTo>
                  <a:pt x="121" y="110"/>
                  <a:pt x="120" y="111"/>
                  <a:pt x="120" y="112"/>
                </a:cubicBezTo>
                <a:cubicBezTo>
                  <a:pt x="119" y="112"/>
                  <a:pt x="118" y="112"/>
                  <a:pt x="117" y="112"/>
                </a:cubicBezTo>
                <a:cubicBezTo>
                  <a:pt x="117" y="112"/>
                  <a:pt x="116" y="112"/>
                  <a:pt x="115" y="112"/>
                </a:cubicBezTo>
                <a:cubicBezTo>
                  <a:pt x="115" y="111"/>
                  <a:pt x="114" y="110"/>
                  <a:pt x="114" y="109"/>
                </a:cubicBezTo>
                <a:cubicBezTo>
                  <a:pt x="114" y="108"/>
                  <a:pt x="115" y="108"/>
                  <a:pt x="115" y="107"/>
                </a:cubicBezTo>
                <a:cubicBezTo>
                  <a:pt x="116" y="106"/>
                  <a:pt x="118" y="106"/>
                  <a:pt x="120" y="107"/>
                </a:cubicBezTo>
                <a:close/>
                <a:moveTo>
                  <a:pt x="85" y="120"/>
                </a:moveTo>
                <a:cubicBezTo>
                  <a:pt x="85" y="121"/>
                  <a:pt x="85" y="122"/>
                  <a:pt x="84" y="122"/>
                </a:cubicBezTo>
                <a:cubicBezTo>
                  <a:pt x="84" y="123"/>
                  <a:pt x="83" y="123"/>
                  <a:pt x="82" y="123"/>
                </a:cubicBezTo>
                <a:cubicBezTo>
                  <a:pt x="81" y="123"/>
                  <a:pt x="81" y="123"/>
                  <a:pt x="80" y="122"/>
                </a:cubicBezTo>
                <a:cubicBezTo>
                  <a:pt x="79" y="122"/>
                  <a:pt x="79" y="121"/>
                  <a:pt x="79" y="120"/>
                </a:cubicBezTo>
                <a:cubicBezTo>
                  <a:pt x="79" y="119"/>
                  <a:pt x="79" y="118"/>
                  <a:pt x="80" y="118"/>
                </a:cubicBezTo>
                <a:cubicBezTo>
                  <a:pt x="81" y="116"/>
                  <a:pt x="83" y="116"/>
                  <a:pt x="84" y="118"/>
                </a:cubicBezTo>
                <a:cubicBezTo>
                  <a:pt x="85" y="118"/>
                  <a:pt x="85" y="119"/>
                  <a:pt x="85" y="120"/>
                </a:cubicBezTo>
                <a:close/>
                <a:moveTo>
                  <a:pt x="100" y="105"/>
                </a:moveTo>
                <a:cubicBezTo>
                  <a:pt x="100" y="106"/>
                  <a:pt x="100" y="107"/>
                  <a:pt x="99" y="107"/>
                </a:cubicBezTo>
                <a:cubicBezTo>
                  <a:pt x="98" y="108"/>
                  <a:pt x="98" y="108"/>
                  <a:pt x="97" y="108"/>
                </a:cubicBezTo>
                <a:cubicBezTo>
                  <a:pt x="96" y="108"/>
                  <a:pt x="95" y="108"/>
                  <a:pt x="95" y="107"/>
                </a:cubicBezTo>
                <a:cubicBezTo>
                  <a:pt x="94" y="107"/>
                  <a:pt x="94" y="106"/>
                  <a:pt x="94" y="105"/>
                </a:cubicBezTo>
                <a:cubicBezTo>
                  <a:pt x="94" y="104"/>
                  <a:pt x="94" y="103"/>
                  <a:pt x="95" y="103"/>
                </a:cubicBezTo>
                <a:cubicBezTo>
                  <a:pt x="96" y="102"/>
                  <a:pt x="98" y="102"/>
                  <a:pt x="99" y="103"/>
                </a:cubicBezTo>
                <a:cubicBezTo>
                  <a:pt x="100" y="104"/>
                  <a:pt x="100" y="104"/>
                  <a:pt x="100" y="10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A8362158-5071-4C0D-A5D1-375C33CE5BAC}"/>
              </a:ext>
            </a:extLst>
          </p:cNvPr>
          <p:cNvSpPr>
            <a:spLocks noEditPoints="1"/>
          </p:cNvSpPr>
          <p:nvPr/>
        </p:nvSpPr>
        <p:spPr bwMode="auto">
          <a:xfrm>
            <a:off x="1754381" y="2421439"/>
            <a:ext cx="420076" cy="217366"/>
          </a:xfrm>
          <a:custGeom>
            <a:avLst/>
            <a:gdLst>
              <a:gd name="T0" fmla="*/ 539274 w 160"/>
              <a:gd name="T1" fmla="*/ 0 h 82"/>
              <a:gd name="T2" fmla="*/ 484664 w 160"/>
              <a:gd name="T3" fmla="*/ 0 h 82"/>
              <a:gd name="T4" fmla="*/ 61436 w 160"/>
              <a:gd name="T5" fmla="*/ 0 h 82"/>
              <a:gd name="T6" fmla="*/ 6826 w 160"/>
              <a:gd name="T7" fmla="*/ 0 h 82"/>
              <a:gd name="T8" fmla="*/ 0 w 160"/>
              <a:gd name="T9" fmla="*/ 6892 h 82"/>
              <a:gd name="T10" fmla="*/ 273050 w 160"/>
              <a:gd name="T11" fmla="*/ 282575 h 82"/>
              <a:gd name="T12" fmla="*/ 546100 w 160"/>
              <a:gd name="T13" fmla="*/ 6892 h 82"/>
              <a:gd name="T14" fmla="*/ 539274 w 160"/>
              <a:gd name="T15" fmla="*/ 0 h 82"/>
              <a:gd name="T16" fmla="*/ 266224 w 160"/>
              <a:gd name="T17" fmla="*/ 213654 h 82"/>
              <a:gd name="T18" fmla="*/ 136525 w 160"/>
              <a:gd name="T19" fmla="*/ 158518 h 82"/>
              <a:gd name="T20" fmla="*/ 266224 w 160"/>
              <a:gd name="T21" fmla="*/ 27568 h 82"/>
              <a:gd name="T22" fmla="*/ 266224 w 160"/>
              <a:gd name="T23" fmla="*/ 213654 h 82"/>
              <a:gd name="T24" fmla="*/ 279876 w 160"/>
              <a:gd name="T25" fmla="*/ 27568 h 82"/>
              <a:gd name="T26" fmla="*/ 409575 w 160"/>
              <a:gd name="T27" fmla="*/ 158518 h 82"/>
              <a:gd name="T28" fmla="*/ 279876 w 160"/>
              <a:gd name="T29" fmla="*/ 213654 h 82"/>
              <a:gd name="T30" fmla="*/ 279876 w 160"/>
              <a:gd name="T31" fmla="*/ 27568 h 82"/>
              <a:gd name="T32" fmla="*/ 423228 w 160"/>
              <a:gd name="T33" fmla="*/ 148180 h 82"/>
              <a:gd name="T34" fmla="*/ 293529 w 160"/>
              <a:gd name="T35" fmla="*/ 17230 h 82"/>
              <a:gd name="T36" fmla="*/ 477838 w 160"/>
              <a:gd name="T37" fmla="*/ 17230 h 82"/>
              <a:gd name="T38" fmla="*/ 423228 w 160"/>
              <a:gd name="T39" fmla="*/ 148180 h 82"/>
              <a:gd name="T40" fmla="*/ 252571 w 160"/>
              <a:gd name="T41" fmla="*/ 17230 h 82"/>
              <a:gd name="T42" fmla="*/ 122873 w 160"/>
              <a:gd name="T43" fmla="*/ 148180 h 82"/>
              <a:gd name="T44" fmla="*/ 68263 w 160"/>
              <a:gd name="T45" fmla="*/ 17230 h 82"/>
              <a:gd name="T46" fmla="*/ 252571 w 160"/>
              <a:gd name="T47" fmla="*/ 17230 h 82"/>
              <a:gd name="T48" fmla="*/ 273050 w 160"/>
              <a:gd name="T49" fmla="*/ 268791 h 82"/>
              <a:gd name="T50" fmla="*/ 17066 w 160"/>
              <a:gd name="T51" fmla="*/ 17230 h 82"/>
              <a:gd name="T52" fmla="*/ 54610 w 160"/>
              <a:gd name="T53" fmla="*/ 17230 h 82"/>
              <a:gd name="T54" fmla="*/ 273050 w 160"/>
              <a:gd name="T55" fmla="*/ 230884 h 82"/>
              <a:gd name="T56" fmla="*/ 491490 w 160"/>
              <a:gd name="T57" fmla="*/ 17230 h 82"/>
              <a:gd name="T58" fmla="*/ 529034 w 160"/>
              <a:gd name="T59" fmla="*/ 17230 h 82"/>
              <a:gd name="T60" fmla="*/ 273050 w 160"/>
              <a:gd name="T61" fmla="*/ 268791 h 8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0" h="82">
                <a:moveTo>
                  <a:pt x="158" y="0"/>
                </a:moveTo>
                <a:cubicBezTo>
                  <a:pt x="142" y="0"/>
                  <a:pt x="142" y="0"/>
                  <a:pt x="14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7"/>
                  <a:pt x="36" y="82"/>
                  <a:pt x="80" y="82"/>
                </a:cubicBezTo>
                <a:cubicBezTo>
                  <a:pt x="124" y="82"/>
                  <a:pt x="160" y="47"/>
                  <a:pt x="160" y="2"/>
                </a:cubicBezTo>
                <a:cubicBezTo>
                  <a:pt x="160" y="1"/>
                  <a:pt x="159" y="0"/>
                  <a:pt x="158" y="0"/>
                </a:cubicBezTo>
                <a:close/>
                <a:moveTo>
                  <a:pt x="78" y="62"/>
                </a:moveTo>
                <a:cubicBezTo>
                  <a:pt x="63" y="61"/>
                  <a:pt x="50" y="55"/>
                  <a:pt x="40" y="46"/>
                </a:cubicBezTo>
                <a:cubicBezTo>
                  <a:pt x="78" y="8"/>
                  <a:pt x="78" y="8"/>
                  <a:pt x="78" y="8"/>
                </a:cubicBezTo>
                <a:lnTo>
                  <a:pt x="78" y="62"/>
                </a:lnTo>
                <a:close/>
                <a:moveTo>
                  <a:pt x="82" y="8"/>
                </a:moveTo>
                <a:cubicBezTo>
                  <a:pt x="120" y="46"/>
                  <a:pt x="120" y="46"/>
                  <a:pt x="120" y="46"/>
                </a:cubicBezTo>
                <a:cubicBezTo>
                  <a:pt x="110" y="55"/>
                  <a:pt x="97" y="61"/>
                  <a:pt x="82" y="62"/>
                </a:cubicBezTo>
                <a:lnTo>
                  <a:pt x="82" y="8"/>
                </a:lnTo>
                <a:close/>
                <a:moveTo>
                  <a:pt x="124" y="43"/>
                </a:moveTo>
                <a:cubicBezTo>
                  <a:pt x="86" y="5"/>
                  <a:pt x="86" y="5"/>
                  <a:pt x="86" y="5"/>
                </a:cubicBezTo>
                <a:cubicBezTo>
                  <a:pt x="140" y="5"/>
                  <a:pt x="140" y="5"/>
                  <a:pt x="140" y="5"/>
                </a:cubicBezTo>
                <a:cubicBezTo>
                  <a:pt x="139" y="19"/>
                  <a:pt x="133" y="33"/>
                  <a:pt x="124" y="43"/>
                </a:cubicBezTo>
                <a:close/>
                <a:moveTo>
                  <a:pt x="74" y="5"/>
                </a:moveTo>
                <a:cubicBezTo>
                  <a:pt x="36" y="43"/>
                  <a:pt x="36" y="43"/>
                  <a:pt x="36" y="43"/>
                </a:cubicBezTo>
                <a:cubicBezTo>
                  <a:pt x="27" y="33"/>
                  <a:pt x="21" y="19"/>
                  <a:pt x="20" y="5"/>
                </a:cubicBezTo>
                <a:lnTo>
                  <a:pt x="74" y="5"/>
                </a:lnTo>
                <a:close/>
                <a:moveTo>
                  <a:pt x="80" y="78"/>
                </a:moveTo>
                <a:cubicBezTo>
                  <a:pt x="39" y="78"/>
                  <a:pt x="6" y="45"/>
                  <a:pt x="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39"/>
                  <a:pt x="45" y="67"/>
                  <a:pt x="80" y="67"/>
                </a:cubicBezTo>
                <a:cubicBezTo>
                  <a:pt x="115" y="67"/>
                  <a:pt x="143" y="39"/>
                  <a:pt x="144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4" y="45"/>
                  <a:pt x="121" y="78"/>
                  <a:pt x="80" y="7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11">
            <a:extLst>
              <a:ext uri="{FF2B5EF4-FFF2-40B4-BE49-F238E27FC236}">
                <a16:creationId xmlns:a16="http://schemas.microsoft.com/office/drawing/2014/main" id="{7E24FA24-637F-440C-BF63-86FB19EF9A49}"/>
              </a:ext>
            </a:extLst>
          </p:cNvPr>
          <p:cNvSpPr>
            <a:spLocks noEditPoints="1"/>
          </p:cNvSpPr>
          <p:nvPr/>
        </p:nvSpPr>
        <p:spPr bwMode="auto">
          <a:xfrm>
            <a:off x="1818705" y="5314790"/>
            <a:ext cx="329712" cy="423740"/>
          </a:xfrm>
          <a:custGeom>
            <a:avLst/>
            <a:gdLst>
              <a:gd name="T0" fmla="*/ 418420 w 126"/>
              <a:gd name="T1" fmla="*/ 0 h 160"/>
              <a:gd name="T2" fmla="*/ 3402 w 126"/>
              <a:gd name="T3" fmla="*/ 3443 h 160"/>
              <a:gd name="T4" fmla="*/ 61232 w 126"/>
              <a:gd name="T5" fmla="*/ 540534 h 160"/>
              <a:gd name="T6" fmla="*/ 360589 w 126"/>
              <a:gd name="T7" fmla="*/ 550863 h 160"/>
              <a:gd name="T8" fmla="*/ 428625 w 126"/>
              <a:gd name="T9" fmla="*/ 10329 h 160"/>
              <a:gd name="T10" fmla="*/ 350384 w 126"/>
              <a:gd name="T11" fmla="*/ 530206 h 160"/>
              <a:gd name="T12" fmla="*/ 37420 w 126"/>
              <a:gd name="T13" fmla="*/ 165259 h 160"/>
              <a:gd name="T14" fmla="*/ 387804 w 126"/>
              <a:gd name="T15" fmla="*/ 206574 h 160"/>
              <a:gd name="T16" fmla="*/ 387804 w 126"/>
              <a:gd name="T17" fmla="*/ 185916 h 160"/>
              <a:gd name="T18" fmla="*/ 34018 w 126"/>
              <a:gd name="T19" fmla="*/ 144602 h 160"/>
              <a:gd name="T20" fmla="*/ 408214 w 126"/>
              <a:gd name="T21" fmla="*/ 20657 h 160"/>
              <a:gd name="T22" fmla="*/ 105455 w 126"/>
              <a:gd name="T23" fmla="*/ 234117 h 160"/>
              <a:gd name="T24" fmla="*/ 105455 w 126"/>
              <a:gd name="T25" fmla="*/ 220345 h 160"/>
              <a:gd name="T26" fmla="*/ 122464 w 126"/>
              <a:gd name="T27" fmla="*/ 227231 h 160"/>
              <a:gd name="T28" fmla="*/ 112259 w 126"/>
              <a:gd name="T29" fmla="*/ 237560 h 160"/>
              <a:gd name="T30" fmla="*/ 261938 w 126"/>
              <a:gd name="T31" fmla="*/ 313303 h 160"/>
              <a:gd name="T32" fmla="*/ 261938 w 126"/>
              <a:gd name="T33" fmla="*/ 327075 h 160"/>
              <a:gd name="T34" fmla="*/ 248330 w 126"/>
              <a:gd name="T35" fmla="*/ 327075 h 160"/>
              <a:gd name="T36" fmla="*/ 248330 w 126"/>
              <a:gd name="T37" fmla="*/ 313303 h 160"/>
              <a:gd name="T38" fmla="*/ 193902 w 126"/>
              <a:gd name="T39" fmla="*/ 340846 h 160"/>
              <a:gd name="T40" fmla="*/ 187098 w 126"/>
              <a:gd name="T41" fmla="*/ 351175 h 160"/>
              <a:gd name="T42" fmla="*/ 176893 w 126"/>
              <a:gd name="T43" fmla="*/ 340846 h 160"/>
              <a:gd name="T44" fmla="*/ 193902 w 126"/>
              <a:gd name="T45" fmla="*/ 333961 h 160"/>
              <a:gd name="T46" fmla="*/ 210911 w 126"/>
              <a:gd name="T47" fmla="*/ 416590 h 160"/>
              <a:gd name="T48" fmla="*/ 210911 w 126"/>
              <a:gd name="T49" fmla="*/ 430362 h 160"/>
              <a:gd name="T50" fmla="*/ 197304 w 126"/>
              <a:gd name="T51" fmla="*/ 430362 h 160"/>
              <a:gd name="T52" fmla="*/ 197304 w 126"/>
              <a:gd name="T53" fmla="*/ 416590 h 160"/>
              <a:gd name="T54" fmla="*/ 197304 w 126"/>
              <a:gd name="T55" fmla="*/ 254774 h 160"/>
              <a:gd name="T56" fmla="*/ 197304 w 126"/>
              <a:gd name="T57" fmla="*/ 241003 h 160"/>
              <a:gd name="T58" fmla="*/ 214313 w 126"/>
              <a:gd name="T59" fmla="*/ 247888 h 160"/>
              <a:gd name="T60" fmla="*/ 204107 w 126"/>
              <a:gd name="T61" fmla="*/ 258217 h 160"/>
              <a:gd name="T62" fmla="*/ 309563 w 126"/>
              <a:gd name="T63" fmla="*/ 354618 h 160"/>
              <a:gd name="T64" fmla="*/ 309563 w 126"/>
              <a:gd name="T65" fmla="*/ 368390 h 160"/>
              <a:gd name="T66" fmla="*/ 295955 w 126"/>
              <a:gd name="T67" fmla="*/ 368390 h 160"/>
              <a:gd name="T68" fmla="*/ 295955 w 126"/>
              <a:gd name="T69" fmla="*/ 354618 h 160"/>
              <a:gd name="T70" fmla="*/ 340179 w 126"/>
              <a:gd name="T71" fmla="*/ 278874 h 160"/>
              <a:gd name="T72" fmla="*/ 340179 w 126"/>
              <a:gd name="T73" fmla="*/ 292646 h 160"/>
              <a:gd name="T74" fmla="*/ 326571 w 126"/>
              <a:gd name="T75" fmla="*/ 292646 h 160"/>
              <a:gd name="T76" fmla="*/ 326571 w 126"/>
              <a:gd name="T77" fmla="*/ 278874 h 160"/>
              <a:gd name="T78" fmla="*/ 136071 w 126"/>
              <a:gd name="T79" fmla="*/ 461348 h 160"/>
              <a:gd name="T80" fmla="*/ 136071 w 126"/>
              <a:gd name="T81" fmla="*/ 475119 h 160"/>
              <a:gd name="T82" fmla="*/ 122464 w 126"/>
              <a:gd name="T83" fmla="*/ 475119 h 160"/>
              <a:gd name="T84" fmla="*/ 122464 w 126"/>
              <a:gd name="T85" fmla="*/ 461348 h 160"/>
              <a:gd name="T86" fmla="*/ 295955 w 126"/>
              <a:gd name="T87" fmla="*/ 461348 h 160"/>
              <a:gd name="T88" fmla="*/ 295955 w 126"/>
              <a:gd name="T89" fmla="*/ 475119 h 160"/>
              <a:gd name="T90" fmla="*/ 282348 w 126"/>
              <a:gd name="T91" fmla="*/ 475119 h 160"/>
              <a:gd name="T92" fmla="*/ 282348 w 126"/>
              <a:gd name="T93" fmla="*/ 461348 h 160"/>
              <a:gd name="T94" fmla="*/ 119063 w 126"/>
              <a:gd name="T95" fmla="*/ 347732 h 160"/>
              <a:gd name="T96" fmla="*/ 105455 w 126"/>
              <a:gd name="T97" fmla="*/ 347732 h 160"/>
              <a:gd name="T98" fmla="*/ 105455 w 126"/>
              <a:gd name="T99" fmla="*/ 333961 h 160"/>
              <a:gd name="T100" fmla="*/ 122464 w 126"/>
              <a:gd name="T101" fmla="*/ 340846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6" h="160">
                <a:moveTo>
                  <a:pt x="125" y="1"/>
                </a:moveTo>
                <a:cubicBezTo>
                  <a:pt x="125" y="0"/>
                  <a:pt x="124" y="0"/>
                  <a:pt x="12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8" y="157"/>
                  <a:pt x="18" y="157"/>
                  <a:pt x="18" y="157"/>
                </a:cubicBezTo>
                <a:cubicBezTo>
                  <a:pt x="18" y="159"/>
                  <a:pt x="19" y="160"/>
                  <a:pt x="21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07" y="160"/>
                  <a:pt x="108" y="159"/>
                  <a:pt x="109" y="157"/>
                </a:cubicBezTo>
                <a:cubicBezTo>
                  <a:pt x="126" y="3"/>
                  <a:pt x="126" y="3"/>
                  <a:pt x="126" y="3"/>
                </a:cubicBezTo>
                <a:cubicBezTo>
                  <a:pt x="126" y="2"/>
                  <a:pt x="126" y="2"/>
                  <a:pt x="125" y="1"/>
                </a:cubicBezTo>
                <a:close/>
                <a:moveTo>
                  <a:pt x="103" y="154"/>
                </a:moveTo>
                <a:cubicBezTo>
                  <a:pt x="23" y="154"/>
                  <a:pt x="23" y="154"/>
                  <a:pt x="23" y="154"/>
                </a:cubicBezTo>
                <a:cubicBezTo>
                  <a:pt x="11" y="48"/>
                  <a:pt x="11" y="48"/>
                  <a:pt x="11" y="48"/>
                </a:cubicBezTo>
                <a:cubicBezTo>
                  <a:pt x="30" y="48"/>
                  <a:pt x="45" y="51"/>
                  <a:pt x="61" y="54"/>
                </a:cubicBezTo>
                <a:cubicBezTo>
                  <a:pt x="77" y="57"/>
                  <a:pt x="94" y="60"/>
                  <a:pt x="114" y="60"/>
                </a:cubicBezTo>
                <a:lnTo>
                  <a:pt x="103" y="154"/>
                </a:lnTo>
                <a:close/>
                <a:moveTo>
                  <a:pt x="114" y="54"/>
                </a:moveTo>
                <a:cubicBezTo>
                  <a:pt x="95" y="54"/>
                  <a:pt x="78" y="51"/>
                  <a:pt x="62" y="48"/>
                </a:cubicBezTo>
                <a:cubicBezTo>
                  <a:pt x="46" y="45"/>
                  <a:pt x="30" y="42"/>
                  <a:pt x="10" y="42"/>
                </a:cubicBezTo>
                <a:cubicBezTo>
                  <a:pt x="6" y="6"/>
                  <a:pt x="6" y="6"/>
                  <a:pt x="6" y="6"/>
                </a:cubicBezTo>
                <a:cubicBezTo>
                  <a:pt x="120" y="6"/>
                  <a:pt x="120" y="6"/>
                  <a:pt x="120" y="6"/>
                </a:cubicBezTo>
                <a:lnTo>
                  <a:pt x="114" y="54"/>
                </a:lnTo>
                <a:close/>
                <a:moveTo>
                  <a:pt x="31" y="68"/>
                </a:moveTo>
                <a:cubicBezTo>
                  <a:pt x="30" y="68"/>
                  <a:pt x="30" y="67"/>
                  <a:pt x="30" y="66"/>
                </a:cubicBezTo>
                <a:cubicBezTo>
                  <a:pt x="30" y="65"/>
                  <a:pt x="30" y="64"/>
                  <a:pt x="31" y="64"/>
                </a:cubicBezTo>
                <a:cubicBezTo>
                  <a:pt x="32" y="63"/>
                  <a:pt x="34" y="63"/>
                  <a:pt x="35" y="64"/>
                </a:cubicBezTo>
                <a:cubicBezTo>
                  <a:pt x="36" y="65"/>
                  <a:pt x="36" y="65"/>
                  <a:pt x="36" y="66"/>
                </a:cubicBezTo>
                <a:cubicBezTo>
                  <a:pt x="36" y="67"/>
                  <a:pt x="36" y="68"/>
                  <a:pt x="35" y="68"/>
                </a:cubicBezTo>
                <a:cubicBezTo>
                  <a:pt x="35" y="69"/>
                  <a:pt x="34" y="69"/>
                  <a:pt x="33" y="69"/>
                </a:cubicBezTo>
                <a:cubicBezTo>
                  <a:pt x="32" y="69"/>
                  <a:pt x="32" y="69"/>
                  <a:pt x="31" y="68"/>
                </a:cubicBezTo>
                <a:close/>
                <a:moveTo>
                  <a:pt x="77" y="91"/>
                </a:moveTo>
                <a:cubicBezTo>
                  <a:pt x="77" y="92"/>
                  <a:pt x="78" y="93"/>
                  <a:pt x="78" y="93"/>
                </a:cubicBezTo>
                <a:cubicBezTo>
                  <a:pt x="78" y="94"/>
                  <a:pt x="77" y="95"/>
                  <a:pt x="77" y="95"/>
                </a:cubicBezTo>
                <a:cubicBezTo>
                  <a:pt x="76" y="96"/>
                  <a:pt x="75" y="96"/>
                  <a:pt x="75" y="96"/>
                </a:cubicBezTo>
                <a:cubicBezTo>
                  <a:pt x="74" y="96"/>
                  <a:pt x="73" y="96"/>
                  <a:pt x="73" y="95"/>
                </a:cubicBezTo>
                <a:cubicBezTo>
                  <a:pt x="72" y="95"/>
                  <a:pt x="72" y="94"/>
                  <a:pt x="72" y="93"/>
                </a:cubicBezTo>
                <a:cubicBezTo>
                  <a:pt x="72" y="93"/>
                  <a:pt x="72" y="92"/>
                  <a:pt x="73" y="91"/>
                </a:cubicBezTo>
                <a:cubicBezTo>
                  <a:pt x="74" y="90"/>
                  <a:pt x="76" y="90"/>
                  <a:pt x="77" y="91"/>
                </a:cubicBezTo>
                <a:close/>
                <a:moveTo>
                  <a:pt x="57" y="99"/>
                </a:moveTo>
                <a:cubicBezTo>
                  <a:pt x="57" y="100"/>
                  <a:pt x="57" y="101"/>
                  <a:pt x="57" y="101"/>
                </a:cubicBezTo>
                <a:cubicBezTo>
                  <a:pt x="56" y="102"/>
                  <a:pt x="55" y="102"/>
                  <a:pt x="55" y="102"/>
                </a:cubicBezTo>
                <a:cubicBezTo>
                  <a:pt x="54" y="102"/>
                  <a:pt x="53" y="102"/>
                  <a:pt x="52" y="101"/>
                </a:cubicBezTo>
                <a:cubicBezTo>
                  <a:pt x="52" y="101"/>
                  <a:pt x="52" y="100"/>
                  <a:pt x="52" y="99"/>
                </a:cubicBezTo>
                <a:cubicBezTo>
                  <a:pt x="52" y="99"/>
                  <a:pt x="52" y="98"/>
                  <a:pt x="52" y="97"/>
                </a:cubicBezTo>
                <a:cubicBezTo>
                  <a:pt x="54" y="96"/>
                  <a:pt x="55" y="96"/>
                  <a:pt x="57" y="97"/>
                </a:cubicBezTo>
                <a:cubicBezTo>
                  <a:pt x="57" y="98"/>
                  <a:pt x="57" y="99"/>
                  <a:pt x="57" y="99"/>
                </a:cubicBezTo>
                <a:close/>
                <a:moveTo>
                  <a:pt x="62" y="121"/>
                </a:moveTo>
                <a:cubicBezTo>
                  <a:pt x="63" y="122"/>
                  <a:pt x="63" y="122"/>
                  <a:pt x="63" y="123"/>
                </a:cubicBezTo>
                <a:cubicBezTo>
                  <a:pt x="63" y="124"/>
                  <a:pt x="63" y="125"/>
                  <a:pt x="62" y="125"/>
                </a:cubicBezTo>
                <a:cubicBezTo>
                  <a:pt x="61" y="126"/>
                  <a:pt x="61" y="126"/>
                  <a:pt x="60" y="126"/>
                </a:cubicBezTo>
                <a:cubicBezTo>
                  <a:pt x="59" y="126"/>
                  <a:pt x="58" y="126"/>
                  <a:pt x="58" y="125"/>
                </a:cubicBezTo>
                <a:cubicBezTo>
                  <a:pt x="57" y="125"/>
                  <a:pt x="57" y="124"/>
                  <a:pt x="57" y="123"/>
                </a:cubicBezTo>
                <a:cubicBezTo>
                  <a:pt x="57" y="122"/>
                  <a:pt x="57" y="122"/>
                  <a:pt x="58" y="121"/>
                </a:cubicBezTo>
                <a:cubicBezTo>
                  <a:pt x="59" y="120"/>
                  <a:pt x="61" y="120"/>
                  <a:pt x="62" y="121"/>
                </a:cubicBezTo>
                <a:close/>
                <a:moveTo>
                  <a:pt x="58" y="74"/>
                </a:moveTo>
                <a:cubicBezTo>
                  <a:pt x="57" y="74"/>
                  <a:pt x="57" y="73"/>
                  <a:pt x="57" y="72"/>
                </a:cubicBezTo>
                <a:cubicBezTo>
                  <a:pt x="57" y="72"/>
                  <a:pt x="57" y="71"/>
                  <a:pt x="58" y="70"/>
                </a:cubicBezTo>
                <a:cubicBezTo>
                  <a:pt x="59" y="69"/>
                  <a:pt x="61" y="69"/>
                  <a:pt x="62" y="70"/>
                </a:cubicBezTo>
                <a:cubicBezTo>
                  <a:pt x="63" y="71"/>
                  <a:pt x="63" y="72"/>
                  <a:pt x="63" y="72"/>
                </a:cubicBezTo>
                <a:cubicBezTo>
                  <a:pt x="63" y="73"/>
                  <a:pt x="63" y="74"/>
                  <a:pt x="62" y="74"/>
                </a:cubicBezTo>
                <a:cubicBezTo>
                  <a:pt x="61" y="75"/>
                  <a:pt x="61" y="75"/>
                  <a:pt x="60" y="75"/>
                </a:cubicBezTo>
                <a:cubicBezTo>
                  <a:pt x="59" y="75"/>
                  <a:pt x="58" y="75"/>
                  <a:pt x="58" y="74"/>
                </a:cubicBezTo>
                <a:close/>
                <a:moveTo>
                  <a:pt x="91" y="103"/>
                </a:moveTo>
                <a:cubicBezTo>
                  <a:pt x="91" y="104"/>
                  <a:pt x="92" y="104"/>
                  <a:pt x="92" y="105"/>
                </a:cubicBezTo>
                <a:cubicBezTo>
                  <a:pt x="92" y="106"/>
                  <a:pt x="91" y="107"/>
                  <a:pt x="91" y="107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8"/>
                  <a:pt x="87" y="108"/>
                  <a:pt x="87" y="107"/>
                </a:cubicBezTo>
                <a:cubicBezTo>
                  <a:pt x="86" y="107"/>
                  <a:pt x="86" y="106"/>
                  <a:pt x="86" y="105"/>
                </a:cubicBezTo>
                <a:cubicBezTo>
                  <a:pt x="86" y="104"/>
                  <a:pt x="86" y="104"/>
                  <a:pt x="87" y="103"/>
                </a:cubicBezTo>
                <a:cubicBezTo>
                  <a:pt x="88" y="102"/>
                  <a:pt x="90" y="102"/>
                  <a:pt x="91" y="103"/>
                </a:cubicBezTo>
                <a:close/>
                <a:moveTo>
                  <a:pt x="100" y="81"/>
                </a:moveTo>
                <a:cubicBezTo>
                  <a:pt x="100" y="82"/>
                  <a:pt x="101" y="82"/>
                  <a:pt x="101" y="83"/>
                </a:cubicBezTo>
                <a:cubicBezTo>
                  <a:pt x="101" y="84"/>
                  <a:pt x="100" y="85"/>
                  <a:pt x="100" y="85"/>
                </a:cubicBezTo>
                <a:cubicBezTo>
                  <a:pt x="99" y="86"/>
                  <a:pt x="98" y="86"/>
                  <a:pt x="98" y="86"/>
                </a:cubicBezTo>
                <a:cubicBezTo>
                  <a:pt x="97" y="86"/>
                  <a:pt x="96" y="86"/>
                  <a:pt x="96" y="85"/>
                </a:cubicBezTo>
                <a:cubicBezTo>
                  <a:pt x="95" y="85"/>
                  <a:pt x="95" y="84"/>
                  <a:pt x="95" y="83"/>
                </a:cubicBezTo>
                <a:cubicBezTo>
                  <a:pt x="95" y="82"/>
                  <a:pt x="95" y="82"/>
                  <a:pt x="96" y="81"/>
                </a:cubicBezTo>
                <a:cubicBezTo>
                  <a:pt x="97" y="80"/>
                  <a:pt x="99" y="80"/>
                  <a:pt x="100" y="81"/>
                </a:cubicBezTo>
                <a:close/>
                <a:moveTo>
                  <a:pt x="40" y="134"/>
                </a:moveTo>
                <a:cubicBezTo>
                  <a:pt x="41" y="134"/>
                  <a:pt x="41" y="135"/>
                  <a:pt x="41" y="136"/>
                </a:cubicBezTo>
                <a:cubicBezTo>
                  <a:pt x="41" y="137"/>
                  <a:pt x="41" y="137"/>
                  <a:pt x="40" y="138"/>
                </a:cubicBezTo>
                <a:cubicBezTo>
                  <a:pt x="39" y="139"/>
                  <a:pt x="39" y="139"/>
                  <a:pt x="38" y="139"/>
                </a:cubicBezTo>
                <a:cubicBezTo>
                  <a:pt x="37" y="139"/>
                  <a:pt x="36" y="139"/>
                  <a:pt x="36" y="138"/>
                </a:cubicBezTo>
                <a:cubicBezTo>
                  <a:pt x="35" y="137"/>
                  <a:pt x="35" y="137"/>
                  <a:pt x="35" y="136"/>
                </a:cubicBezTo>
                <a:cubicBezTo>
                  <a:pt x="35" y="135"/>
                  <a:pt x="35" y="134"/>
                  <a:pt x="36" y="134"/>
                </a:cubicBezTo>
                <a:cubicBezTo>
                  <a:pt x="37" y="133"/>
                  <a:pt x="39" y="133"/>
                  <a:pt x="40" y="134"/>
                </a:cubicBezTo>
                <a:close/>
                <a:moveTo>
                  <a:pt x="87" y="134"/>
                </a:moveTo>
                <a:cubicBezTo>
                  <a:pt x="88" y="135"/>
                  <a:pt x="88" y="135"/>
                  <a:pt x="88" y="136"/>
                </a:cubicBezTo>
                <a:cubicBezTo>
                  <a:pt x="88" y="137"/>
                  <a:pt x="88" y="137"/>
                  <a:pt x="87" y="138"/>
                </a:cubicBezTo>
                <a:cubicBezTo>
                  <a:pt x="86" y="139"/>
                  <a:pt x="86" y="139"/>
                  <a:pt x="85" y="139"/>
                </a:cubicBezTo>
                <a:cubicBezTo>
                  <a:pt x="84" y="139"/>
                  <a:pt x="83" y="139"/>
                  <a:pt x="83" y="138"/>
                </a:cubicBezTo>
                <a:cubicBezTo>
                  <a:pt x="82" y="137"/>
                  <a:pt x="82" y="137"/>
                  <a:pt x="82" y="136"/>
                </a:cubicBezTo>
                <a:cubicBezTo>
                  <a:pt x="82" y="135"/>
                  <a:pt x="82" y="134"/>
                  <a:pt x="83" y="134"/>
                </a:cubicBezTo>
                <a:cubicBezTo>
                  <a:pt x="84" y="133"/>
                  <a:pt x="86" y="133"/>
                  <a:pt x="87" y="134"/>
                </a:cubicBezTo>
                <a:close/>
                <a:moveTo>
                  <a:pt x="35" y="101"/>
                </a:moveTo>
                <a:cubicBezTo>
                  <a:pt x="35" y="102"/>
                  <a:pt x="34" y="102"/>
                  <a:pt x="33" y="102"/>
                </a:cubicBezTo>
                <a:cubicBezTo>
                  <a:pt x="32" y="102"/>
                  <a:pt x="32" y="102"/>
                  <a:pt x="31" y="101"/>
                </a:cubicBezTo>
                <a:cubicBezTo>
                  <a:pt x="30" y="101"/>
                  <a:pt x="30" y="100"/>
                  <a:pt x="30" y="99"/>
                </a:cubicBezTo>
                <a:cubicBezTo>
                  <a:pt x="30" y="99"/>
                  <a:pt x="30" y="98"/>
                  <a:pt x="31" y="97"/>
                </a:cubicBezTo>
                <a:cubicBezTo>
                  <a:pt x="32" y="96"/>
                  <a:pt x="34" y="96"/>
                  <a:pt x="35" y="97"/>
                </a:cubicBezTo>
                <a:cubicBezTo>
                  <a:pt x="36" y="98"/>
                  <a:pt x="36" y="99"/>
                  <a:pt x="36" y="99"/>
                </a:cubicBezTo>
                <a:cubicBezTo>
                  <a:pt x="36" y="100"/>
                  <a:pt x="36" y="101"/>
                  <a:pt x="35" y="10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3DBC2EB7-D2C9-4CEE-B206-A20EBA3ED657}"/>
              </a:ext>
            </a:extLst>
          </p:cNvPr>
          <p:cNvSpPr>
            <a:spLocks noEditPoints="1"/>
          </p:cNvSpPr>
          <p:nvPr/>
        </p:nvSpPr>
        <p:spPr bwMode="auto">
          <a:xfrm>
            <a:off x="1816085" y="4316762"/>
            <a:ext cx="340702" cy="422520"/>
          </a:xfrm>
          <a:custGeom>
            <a:avLst/>
            <a:gdLst>
              <a:gd name="T0" fmla="*/ 180572 w 130"/>
              <a:gd name="T1" fmla="*/ 305534 h 160"/>
              <a:gd name="T2" fmla="*/ 122653 w 130"/>
              <a:gd name="T3" fmla="*/ 312400 h 160"/>
              <a:gd name="T4" fmla="*/ 129467 w 130"/>
              <a:gd name="T5" fmla="*/ 370761 h 160"/>
              <a:gd name="T6" fmla="*/ 190793 w 130"/>
              <a:gd name="T7" fmla="*/ 363895 h 160"/>
              <a:gd name="T8" fmla="*/ 173758 w 130"/>
              <a:gd name="T9" fmla="*/ 357029 h 160"/>
              <a:gd name="T10" fmla="*/ 139688 w 130"/>
              <a:gd name="T11" fmla="*/ 319266 h 160"/>
              <a:gd name="T12" fmla="*/ 173758 w 130"/>
              <a:gd name="T13" fmla="*/ 357029 h 160"/>
              <a:gd name="T14" fmla="*/ 228271 w 130"/>
              <a:gd name="T15" fmla="*/ 391358 h 160"/>
              <a:gd name="T16" fmla="*/ 190793 w 130"/>
              <a:gd name="T17" fmla="*/ 435987 h 160"/>
              <a:gd name="T18" fmla="*/ 238492 w 130"/>
              <a:gd name="T19" fmla="*/ 473750 h 160"/>
              <a:gd name="T20" fmla="*/ 248713 w 130"/>
              <a:gd name="T21" fmla="*/ 473750 h 160"/>
              <a:gd name="T22" fmla="*/ 272562 w 130"/>
              <a:gd name="T23" fmla="*/ 418822 h 160"/>
              <a:gd name="T24" fmla="*/ 207828 w 130"/>
              <a:gd name="T25" fmla="*/ 439420 h 160"/>
              <a:gd name="T26" fmla="*/ 255527 w 130"/>
              <a:gd name="T27" fmla="*/ 425688 h 160"/>
              <a:gd name="T28" fmla="*/ 340702 w 130"/>
              <a:gd name="T29" fmla="*/ 58360 h 160"/>
              <a:gd name="T30" fmla="*/ 337295 w 130"/>
              <a:gd name="T31" fmla="*/ 58360 h 160"/>
              <a:gd name="T32" fmla="*/ 238492 w 130"/>
              <a:gd name="T33" fmla="*/ 154484 h 160"/>
              <a:gd name="T34" fmla="*/ 112432 w 130"/>
              <a:gd name="T35" fmla="*/ 6866 h 160"/>
              <a:gd name="T36" fmla="*/ 6814 w 130"/>
              <a:gd name="T37" fmla="*/ 0 h 160"/>
              <a:gd name="T38" fmla="*/ 6814 w 130"/>
              <a:gd name="T39" fmla="*/ 17165 h 160"/>
              <a:gd name="T40" fmla="*/ 122653 w 130"/>
              <a:gd name="T41" fmla="*/ 154484 h 160"/>
              <a:gd name="T42" fmla="*/ 40884 w 130"/>
              <a:gd name="T43" fmla="*/ 157917 h 160"/>
              <a:gd name="T44" fmla="*/ 81769 w 130"/>
              <a:gd name="T45" fmla="*/ 542409 h 160"/>
              <a:gd name="T46" fmla="*/ 296411 w 130"/>
              <a:gd name="T47" fmla="*/ 549275 h 160"/>
              <a:gd name="T48" fmla="*/ 337295 w 130"/>
              <a:gd name="T49" fmla="*/ 264339 h 160"/>
              <a:gd name="T50" fmla="*/ 442913 w 130"/>
              <a:gd name="T51" fmla="*/ 161350 h 160"/>
              <a:gd name="T52" fmla="*/ 405436 w 130"/>
              <a:gd name="T53" fmla="*/ 216277 h 160"/>
              <a:gd name="T54" fmla="*/ 425878 w 130"/>
              <a:gd name="T55" fmla="*/ 168215 h 160"/>
              <a:gd name="T56" fmla="*/ 347516 w 130"/>
              <a:gd name="T57" fmla="*/ 75525 h 160"/>
              <a:gd name="T58" fmla="*/ 347516 w 130"/>
              <a:gd name="T59" fmla="*/ 144185 h 160"/>
              <a:gd name="T60" fmla="*/ 330481 w 130"/>
              <a:gd name="T61" fmla="*/ 140752 h 160"/>
              <a:gd name="T62" fmla="*/ 330481 w 130"/>
              <a:gd name="T63" fmla="*/ 75525 h 160"/>
              <a:gd name="T64" fmla="*/ 361144 w 130"/>
              <a:gd name="T65" fmla="*/ 154484 h 160"/>
              <a:gd name="T66" fmla="*/ 425878 w 130"/>
              <a:gd name="T67" fmla="*/ 154484 h 160"/>
              <a:gd name="T68" fmla="*/ 272562 w 130"/>
              <a:gd name="T69" fmla="*/ 106422 h 160"/>
              <a:gd name="T70" fmla="*/ 252120 w 130"/>
              <a:gd name="T71" fmla="*/ 154484 h 160"/>
              <a:gd name="T72" fmla="*/ 330481 w 130"/>
              <a:gd name="T73" fmla="*/ 171648 h 160"/>
              <a:gd name="T74" fmla="*/ 64733 w 130"/>
              <a:gd name="T75" fmla="*/ 236875 h 160"/>
              <a:gd name="T76" fmla="*/ 330481 w 130"/>
              <a:gd name="T77" fmla="*/ 171648 h 160"/>
              <a:gd name="T78" fmla="*/ 95397 w 130"/>
              <a:gd name="T79" fmla="*/ 532110 h 160"/>
              <a:gd name="T80" fmla="*/ 320260 w 130"/>
              <a:gd name="T81" fmla="*/ 254040 h 160"/>
              <a:gd name="T82" fmla="*/ 337295 w 130"/>
              <a:gd name="T83" fmla="*/ 247174 h 160"/>
              <a:gd name="T84" fmla="*/ 395215 w 130"/>
              <a:gd name="T85" fmla="*/ 226576 h 160"/>
              <a:gd name="T86" fmla="*/ 337295 w 130"/>
              <a:gd name="T87" fmla="*/ 247174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0" h="160">
                <a:moveTo>
                  <a:pt x="56" y="91"/>
                </a:moveTo>
                <a:cubicBezTo>
                  <a:pt x="56" y="90"/>
                  <a:pt x="55" y="89"/>
                  <a:pt x="53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7" y="89"/>
                  <a:pt x="36" y="90"/>
                  <a:pt x="36" y="91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6" y="107"/>
                  <a:pt x="37" y="108"/>
                  <a:pt x="38" y="108"/>
                </a:cubicBezTo>
                <a:cubicBezTo>
                  <a:pt x="53" y="108"/>
                  <a:pt x="53" y="108"/>
                  <a:pt x="53" y="108"/>
                </a:cubicBezTo>
                <a:cubicBezTo>
                  <a:pt x="55" y="108"/>
                  <a:pt x="56" y="107"/>
                  <a:pt x="56" y="106"/>
                </a:cubicBezTo>
                <a:lnTo>
                  <a:pt x="56" y="91"/>
                </a:lnTo>
                <a:close/>
                <a:moveTo>
                  <a:pt x="51" y="104"/>
                </a:moveTo>
                <a:cubicBezTo>
                  <a:pt x="41" y="104"/>
                  <a:pt x="41" y="104"/>
                  <a:pt x="41" y="104"/>
                </a:cubicBezTo>
                <a:cubicBezTo>
                  <a:pt x="41" y="93"/>
                  <a:pt x="41" y="93"/>
                  <a:pt x="41" y="93"/>
                </a:cubicBezTo>
                <a:cubicBezTo>
                  <a:pt x="51" y="93"/>
                  <a:pt x="51" y="93"/>
                  <a:pt x="51" y="93"/>
                </a:cubicBezTo>
                <a:lnTo>
                  <a:pt x="51" y="104"/>
                </a:lnTo>
                <a:close/>
                <a:moveTo>
                  <a:pt x="80" y="122"/>
                </a:moveTo>
                <a:cubicBezTo>
                  <a:pt x="67" y="114"/>
                  <a:pt x="67" y="114"/>
                  <a:pt x="67" y="114"/>
                </a:cubicBezTo>
                <a:cubicBezTo>
                  <a:pt x="66" y="113"/>
                  <a:pt x="64" y="113"/>
                  <a:pt x="64" y="115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5" y="129"/>
                  <a:pt x="56" y="130"/>
                  <a:pt x="57" y="131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70" y="139"/>
                  <a:pt x="70" y="139"/>
                  <a:pt x="71" y="139"/>
                </a:cubicBezTo>
                <a:cubicBezTo>
                  <a:pt x="72" y="139"/>
                  <a:pt x="72" y="138"/>
                  <a:pt x="73" y="138"/>
                </a:cubicBezTo>
                <a:cubicBezTo>
                  <a:pt x="81" y="125"/>
                  <a:pt x="81" y="125"/>
                  <a:pt x="81" y="125"/>
                </a:cubicBezTo>
                <a:cubicBezTo>
                  <a:pt x="81" y="124"/>
                  <a:pt x="81" y="122"/>
                  <a:pt x="80" y="122"/>
                </a:cubicBezTo>
                <a:close/>
                <a:moveTo>
                  <a:pt x="70" y="133"/>
                </a:moveTo>
                <a:cubicBezTo>
                  <a:pt x="61" y="128"/>
                  <a:pt x="61" y="128"/>
                  <a:pt x="61" y="128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75" y="124"/>
                  <a:pt x="75" y="124"/>
                  <a:pt x="75" y="124"/>
                </a:cubicBezTo>
                <a:lnTo>
                  <a:pt x="70" y="133"/>
                </a:lnTo>
                <a:close/>
                <a:moveTo>
                  <a:pt x="100" y="17"/>
                </a:moveTo>
                <a:cubicBezTo>
                  <a:pt x="100" y="17"/>
                  <a:pt x="99" y="17"/>
                  <a:pt x="99" y="17"/>
                </a:cubicBezTo>
                <a:cubicBezTo>
                  <a:pt x="99" y="17"/>
                  <a:pt x="99" y="17"/>
                  <a:pt x="99" y="17"/>
                </a:cubicBezTo>
                <a:cubicBezTo>
                  <a:pt x="99" y="17"/>
                  <a:pt x="99" y="17"/>
                  <a:pt x="99" y="17"/>
                </a:cubicBezTo>
                <a:cubicBezTo>
                  <a:pt x="83" y="17"/>
                  <a:pt x="70" y="29"/>
                  <a:pt x="70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1"/>
                  <a:pt x="32" y="0"/>
                  <a:pt x="3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6" y="45"/>
                  <a:pt x="36" y="45"/>
                  <a:pt x="36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3" y="45"/>
                  <a:pt x="12" y="46"/>
                  <a:pt x="12" y="46"/>
                </a:cubicBezTo>
                <a:cubicBezTo>
                  <a:pt x="11" y="47"/>
                  <a:pt x="11" y="47"/>
                  <a:pt x="11" y="48"/>
                </a:cubicBezTo>
                <a:cubicBezTo>
                  <a:pt x="24" y="158"/>
                  <a:pt x="24" y="158"/>
                  <a:pt x="24" y="158"/>
                </a:cubicBezTo>
                <a:cubicBezTo>
                  <a:pt x="24" y="159"/>
                  <a:pt x="25" y="160"/>
                  <a:pt x="26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8" y="160"/>
                  <a:pt x="89" y="159"/>
                  <a:pt x="89" y="158"/>
                </a:cubicBezTo>
                <a:cubicBezTo>
                  <a:pt x="99" y="77"/>
                  <a:pt x="99" y="77"/>
                  <a:pt x="99" y="77"/>
                </a:cubicBezTo>
                <a:cubicBezTo>
                  <a:pt x="99" y="77"/>
                  <a:pt x="99" y="77"/>
                  <a:pt x="100" y="77"/>
                </a:cubicBezTo>
                <a:cubicBezTo>
                  <a:pt x="116" y="77"/>
                  <a:pt x="130" y="64"/>
                  <a:pt x="130" y="47"/>
                </a:cubicBezTo>
                <a:cubicBezTo>
                  <a:pt x="130" y="30"/>
                  <a:pt x="116" y="17"/>
                  <a:pt x="100" y="17"/>
                </a:cubicBezTo>
                <a:close/>
                <a:moveTo>
                  <a:pt x="119" y="63"/>
                </a:moveTo>
                <a:cubicBezTo>
                  <a:pt x="105" y="49"/>
                  <a:pt x="105" y="49"/>
                  <a:pt x="105" y="49"/>
                </a:cubicBezTo>
                <a:cubicBezTo>
                  <a:pt x="125" y="49"/>
                  <a:pt x="125" y="49"/>
                  <a:pt x="125" y="49"/>
                </a:cubicBezTo>
                <a:cubicBezTo>
                  <a:pt x="124" y="55"/>
                  <a:pt x="122" y="59"/>
                  <a:pt x="119" y="63"/>
                </a:cubicBezTo>
                <a:close/>
                <a:moveTo>
                  <a:pt x="102" y="22"/>
                </a:moveTo>
                <a:cubicBezTo>
                  <a:pt x="107" y="22"/>
                  <a:pt x="112" y="24"/>
                  <a:pt x="116" y="28"/>
                </a:cubicBezTo>
                <a:cubicBezTo>
                  <a:pt x="102" y="42"/>
                  <a:pt x="102" y="42"/>
                  <a:pt x="102" y="42"/>
                </a:cubicBezTo>
                <a:lnTo>
                  <a:pt x="102" y="22"/>
                </a:lnTo>
                <a:close/>
                <a:moveTo>
                  <a:pt x="97" y="41"/>
                </a:moveTo>
                <a:cubicBezTo>
                  <a:pt x="83" y="27"/>
                  <a:pt x="83" y="27"/>
                  <a:pt x="83" y="27"/>
                </a:cubicBezTo>
                <a:cubicBezTo>
                  <a:pt x="87" y="24"/>
                  <a:pt x="92" y="22"/>
                  <a:pt x="97" y="22"/>
                </a:cubicBezTo>
                <a:lnTo>
                  <a:pt x="97" y="41"/>
                </a:lnTo>
                <a:close/>
                <a:moveTo>
                  <a:pt x="106" y="45"/>
                </a:moveTo>
                <a:cubicBezTo>
                  <a:pt x="119" y="31"/>
                  <a:pt x="119" y="31"/>
                  <a:pt x="119" y="31"/>
                </a:cubicBezTo>
                <a:cubicBezTo>
                  <a:pt x="122" y="35"/>
                  <a:pt x="124" y="40"/>
                  <a:pt x="125" y="45"/>
                </a:cubicBezTo>
                <a:lnTo>
                  <a:pt x="106" y="45"/>
                </a:lnTo>
                <a:close/>
                <a:moveTo>
                  <a:pt x="80" y="31"/>
                </a:moveTo>
                <a:cubicBezTo>
                  <a:pt x="95" y="45"/>
                  <a:pt x="95" y="45"/>
                  <a:pt x="95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0"/>
                  <a:pt x="77" y="35"/>
                  <a:pt x="80" y="31"/>
                </a:cubicBezTo>
                <a:close/>
                <a:moveTo>
                  <a:pt x="97" y="50"/>
                </a:moveTo>
                <a:cubicBezTo>
                  <a:pt x="95" y="69"/>
                  <a:pt x="95" y="69"/>
                  <a:pt x="95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6" y="50"/>
                  <a:pt x="16" y="50"/>
                  <a:pt x="16" y="50"/>
                </a:cubicBezTo>
                <a:lnTo>
                  <a:pt x="97" y="50"/>
                </a:lnTo>
                <a:close/>
                <a:moveTo>
                  <a:pt x="85" y="155"/>
                </a:moveTo>
                <a:cubicBezTo>
                  <a:pt x="28" y="155"/>
                  <a:pt x="28" y="155"/>
                  <a:pt x="28" y="155"/>
                </a:cubicBezTo>
                <a:cubicBezTo>
                  <a:pt x="19" y="74"/>
                  <a:pt x="19" y="74"/>
                  <a:pt x="19" y="74"/>
                </a:cubicBezTo>
                <a:cubicBezTo>
                  <a:pt x="94" y="74"/>
                  <a:pt x="94" y="74"/>
                  <a:pt x="94" y="74"/>
                </a:cubicBezTo>
                <a:lnTo>
                  <a:pt x="85" y="155"/>
                </a:lnTo>
                <a:close/>
                <a:moveTo>
                  <a:pt x="99" y="72"/>
                </a:moveTo>
                <a:cubicBezTo>
                  <a:pt x="101" y="52"/>
                  <a:pt x="101" y="52"/>
                  <a:pt x="101" y="52"/>
                </a:cubicBezTo>
                <a:cubicBezTo>
                  <a:pt x="116" y="66"/>
                  <a:pt x="116" y="66"/>
                  <a:pt x="116" y="66"/>
                </a:cubicBezTo>
                <a:cubicBezTo>
                  <a:pt x="111" y="70"/>
                  <a:pt x="106" y="72"/>
                  <a:pt x="100" y="72"/>
                </a:cubicBezTo>
                <a:cubicBezTo>
                  <a:pt x="99" y="72"/>
                  <a:pt x="99" y="72"/>
                  <a:pt x="99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18">
            <a:extLst>
              <a:ext uri="{FF2B5EF4-FFF2-40B4-BE49-F238E27FC236}">
                <a16:creationId xmlns:a16="http://schemas.microsoft.com/office/drawing/2014/main" id="{F1FD5A4D-D1A6-4E7A-88C7-69B1AD5AC25A}"/>
              </a:ext>
            </a:extLst>
          </p:cNvPr>
          <p:cNvSpPr>
            <a:spLocks noEditPoints="1"/>
          </p:cNvSpPr>
          <p:nvPr/>
        </p:nvSpPr>
        <p:spPr bwMode="auto">
          <a:xfrm>
            <a:off x="2785220" y="1364162"/>
            <a:ext cx="418858" cy="322386"/>
          </a:xfrm>
          <a:custGeom>
            <a:avLst/>
            <a:gdLst>
              <a:gd name="T0" fmla="*/ 439014 w 160"/>
              <a:gd name="T1" fmla="*/ 0 h 122"/>
              <a:gd name="T2" fmla="*/ 37435 w 160"/>
              <a:gd name="T3" fmla="*/ 99622 h 122"/>
              <a:gd name="T4" fmla="*/ 0 w 160"/>
              <a:gd name="T5" fmla="*/ 381312 h 122"/>
              <a:gd name="T6" fmla="*/ 411788 w 160"/>
              <a:gd name="T7" fmla="*/ 419100 h 122"/>
              <a:gd name="T8" fmla="*/ 445820 w 160"/>
              <a:gd name="T9" fmla="*/ 212985 h 122"/>
              <a:gd name="T10" fmla="*/ 333514 w 160"/>
              <a:gd name="T11" fmla="*/ 113363 h 122"/>
              <a:gd name="T12" fmla="*/ 241628 w 160"/>
              <a:gd name="T13" fmla="*/ 274820 h 122"/>
              <a:gd name="T14" fmla="*/ 27226 w 160"/>
              <a:gd name="T15" fmla="*/ 116798 h 122"/>
              <a:gd name="T16" fmla="*/ 333514 w 160"/>
              <a:gd name="T17" fmla="*/ 113363 h 122"/>
              <a:gd name="T18" fmla="*/ 37435 w 160"/>
              <a:gd name="T19" fmla="*/ 405359 h 122"/>
              <a:gd name="T20" fmla="*/ 13613 w 160"/>
              <a:gd name="T21" fmla="*/ 133975 h 122"/>
              <a:gd name="T22" fmla="*/ 163354 w 160"/>
              <a:gd name="T23" fmla="*/ 254208 h 122"/>
              <a:gd name="T24" fmla="*/ 78274 w 160"/>
              <a:gd name="T25" fmla="*/ 343525 h 122"/>
              <a:gd name="T26" fmla="*/ 88483 w 160"/>
              <a:gd name="T27" fmla="*/ 343525 h 122"/>
              <a:gd name="T28" fmla="*/ 173564 w 160"/>
              <a:gd name="T29" fmla="*/ 264514 h 122"/>
              <a:gd name="T30" fmla="*/ 224612 w 160"/>
              <a:gd name="T31" fmla="*/ 295431 h 122"/>
              <a:gd name="T32" fmla="*/ 272257 w 160"/>
              <a:gd name="T33" fmla="*/ 264514 h 122"/>
              <a:gd name="T34" fmla="*/ 357337 w 160"/>
              <a:gd name="T35" fmla="*/ 343525 h 122"/>
              <a:gd name="T36" fmla="*/ 367546 w 160"/>
              <a:gd name="T37" fmla="*/ 343525 h 122"/>
              <a:gd name="T38" fmla="*/ 285869 w 160"/>
              <a:gd name="T39" fmla="*/ 254208 h 122"/>
              <a:gd name="T40" fmla="*/ 432207 w 160"/>
              <a:gd name="T41" fmla="*/ 212985 h 122"/>
              <a:gd name="T42" fmla="*/ 411788 w 160"/>
              <a:gd name="T43" fmla="*/ 405359 h 122"/>
              <a:gd name="T44" fmla="*/ 350530 w 160"/>
              <a:gd name="T45" fmla="*/ 106493 h 122"/>
              <a:gd name="T46" fmla="*/ 530900 w 160"/>
              <a:gd name="T47" fmla="*/ 106493 h 122"/>
              <a:gd name="T48" fmla="*/ 490062 w 160"/>
              <a:gd name="T49" fmla="*/ 106493 h 122"/>
              <a:gd name="T50" fmla="*/ 449223 w 160"/>
              <a:gd name="T51" fmla="*/ 113363 h 122"/>
              <a:gd name="T52" fmla="*/ 439014 w 160"/>
              <a:gd name="T53" fmla="*/ 158021 h 122"/>
              <a:gd name="T54" fmla="*/ 432207 w 160"/>
              <a:gd name="T55" fmla="*/ 113363 h 122"/>
              <a:gd name="T56" fmla="*/ 391369 w 160"/>
              <a:gd name="T57" fmla="*/ 106493 h 122"/>
              <a:gd name="T58" fmla="*/ 432207 w 160"/>
              <a:gd name="T59" fmla="*/ 99622 h 122"/>
              <a:gd name="T60" fmla="*/ 439014 w 160"/>
              <a:gd name="T61" fmla="*/ 54964 h 122"/>
              <a:gd name="T62" fmla="*/ 449223 w 160"/>
              <a:gd name="T63" fmla="*/ 99622 h 122"/>
              <a:gd name="T64" fmla="*/ 490062 w 160"/>
              <a:gd name="T65" fmla="*/ 106493 h 1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22">
                <a:moveTo>
                  <a:pt x="160" y="31"/>
                </a:moveTo>
                <a:cubicBezTo>
                  <a:pt x="160" y="14"/>
                  <a:pt x="146" y="0"/>
                  <a:pt x="129" y="0"/>
                </a:cubicBezTo>
                <a:cubicBezTo>
                  <a:pt x="113" y="0"/>
                  <a:pt x="100" y="13"/>
                  <a:pt x="98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5" y="29"/>
                  <a:pt x="0" y="33"/>
                  <a:pt x="0" y="3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7"/>
                  <a:pt x="5" y="122"/>
                  <a:pt x="11" y="122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7" y="122"/>
                  <a:pt x="131" y="117"/>
                  <a:pt x="131" y="111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47" y="60"/>
                  <a:pt x="160" y="47"/>
                  <a:pt x="160" y="31"/>
                </a:cubicBezTo>
                <a:close/>
                <a:moveTo>
                  <a:pt x="98" y="33"/>
                </a:moveTo>
                <a:cubicBezTo>
                  <a:pt x="99" y="39"/>
                  <a:pt x="101" y="45"/>
                  <a:pt x="105" y="50"/>
                </a:cubicBezTo>
                <a:cubicBezTo>
                  <a:pt x="71" y="80"/>
                  <a:pt x="71" y="80"/>
                  <a:pt x="71" y="80"/>
                </a:cubicBezTo>
                <a:cubicBezTo>
                  <a:pt x="68" y="82"/>
                  <a:pt x="63" y="82"/>
                  <a:pt x="61" y="80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3"/>
                  <a:pt x="9" y="33"/>
                  <a:pt x="11" y="33"/>
                </a:cubicBezTo>
                <a:lnTo>
                  <a:pt x="98" y="33"/>
                </a:lnTo>
                <a:close/>
                <a:moveTo>
                  <a:pt x="121" y="118"/>
                </a:moveTo>
                <a:cubicBezTo>
                  <a:pt x="11" y="118"/>
                  <a:pt x="11" y="118"/>
                  <a:pt x="11" y="118"/>
                </a:cubicBezTo>
                <a:cubicBezTo>
                  <a:pt x="7" y="118"/>
                  <a:pt x="4" y="115"/>
                  <a:pt x="4" y="111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38"/>
                  <a:pt x="5" y="37"/>
                </a:cubicBezTo>
                <a:cubicBezTo>
                  <a:pt x="48" y="74"/>
                  <a:pt x="48" y="74"/>
                  <a:pt x="48" y="74"/>
                </a:cubicBezTo>
                <a:cubicBezTo>
                  <a:pt x="24" y="97"/>
                  <a:pt x="24" y="97"/>
                  <a:pt x="24" y="97"/>
                </a:cubicBezTo>
                <a:cubicBezTo>
                  <a:pt x="23" y="98"/>
                  <a:pt x="23" y="99"/>
                  <a:pt x="23" y="100"/>
                </a:cubicBezTo>
                <a:cubicBezTo>
                  <a:pt x="24" y="101"/>
                  <a:pt x="24" y="101"/>
                  <a:pt x="25" y="101"/>
                </a:cubicBezTo>
                <a:cubicBezTo>
                  <a:pt x="26" y="101"/>
                  <a:pt x="26" y="101"/>
                  <a:pt x="26" y="100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58" y="83"/>
                  <a:pt x="58" y="83"/>
                  <a:pt x="58" y="83"/>
                </a:cubicBezTo>
                <a:cubicBezTo>
                  <a:pt x="60" y="85"/>
                  <a:pt x="63" y="86"/>
                  <a:pt x="66" y="86"/>
                </a:cubicBezTo>
                <a:cubicBezTo>
                  <a:pt x="68" y="86"/>
                  <a:pt x="71" y="85"/>
                  <a:pt x="73" y="83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7"/>
                  <a:pt x="80" y="77"/>
                  <a:pt x="80" y="77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5" y="101"/>
                  <a:pt x="106" y="101"/>
                  <a:pt x="106" y="101"/>
                </a:cubicBezTo>
                <a:cubicBezTo>
                  <a:pt x="107" y="101"/>
                  <a:pt x="107" y="101"/>
                  <a:pt x="108" y="100"/>
                </a:cubicBezTo>
                <a:cubicBezTo>
                  <a:pt x="109" y="99"/>
                  <a:pt x="109" y="98"/>
                  <a:pt x="108" y="97"/>
                </a:cubicBezTo>
                <a:cubicBezTo>
                  <a:pt x="84" y="74"/>
                  <a:pt x="84" y="74"/>
                  <a:pt x="84" y="74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13" y="58"/>
                  <a:pt x="120" y="61"/>
                  <a:pt x="127" y="62"/>
                </a:cubicBezTo>
                <a:cubicBezTo>
                  <a:pt x="127" y="111"/>
                  <a:pt x="127" y="111"/>
                  <a:pt x="127" y="111"/>
                </a:cubicBezTo>
                <a:cubicBezTo>
                  <a:pt x="127" y="115"/>
                  <a:pt x="124" y="118"/>
                  <a:pt x="121" y="118"/>
                </a:cubicBezTo>
                <a:close/>
                <a:moveTo>
                  <a:pt x="129" y="57"/>
                </a:moveTo>
                <a:cubicBezTo>
                  <a:pt x="114" y="57"/>
                  <a:pt x="103" y="46"/>
                  <a:pt x="103" y="31"/>
                </a:cubicBezTo>
                <a:cubicBezTo>
                  <a:pt x="103" y="16"/>
                  <a:pt x="114" y="4"/>
                  <a:pt x="129" y="4"/>
                </a:cubicBezTo>
                <a:cubicBezTo>
                  <a:pt x="144" y="4"/>
                  <a:pt x="156" y="16"/>
                  <a:pt x="156" y="31"/>
                </a:cubicBezTo>
                <a:cubicBezTo>
                  <a:pt x="156" y="46"/>
                  <a:pt x="144" y="57"/>
                  <a:pt x="129" y="57"/>
                </a:cubicBezTo>
                <a:close/>
                <a:moveTo>
                  <a:pt x="144" y="31"/>
                </a:moveTo>
                <a:cubicBezTo>
                  <a:pt x="144" y="32"/>
                  <a:pt x="143" y="33"/>
                  <a:pt x="142" y="33"/>
                </a:cubicBezTo>
                <a:cubicBezTo>
                  <a:pt x="132" y="33"/>
                  <a:pt x="132" y="33"/>
                  <a:pt x="132" y="33"/>
                </a:cubicBezTo>
                <a:cubicBezTo>
                  <a:pt x="132" y="44"/>
                  <a:pt x="132" y="44"/>
                  <a:pt x="132" y="44"/>
                </a:cubicBezTo>
                <a:cubicBezTo>
                  <a:pt x="132" y="45"/>
                  <a:pt x="131" y="46"/>
                  <a:pt x="129" y="46"/>
                </a:cubicBezTo>
                <a:cubicBezTo>
                  <a:pt x="128" y="46"/>
                  <a:pt x="127" y="45"/>
                  <a:pt x="127" y="44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6" y="33"/>
                  <a:pt x="115" y="32"/>
                  <a:pt x="115" y="31"/>
                </a:cubicBezTo>
                <a:cubicBezTo>
                  <a:pt x="115" y="30"/>
                  <a:pt x="116" y="29"/>
                  <a:pt x="117" y="29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27" y="17"/>
                  <a:pt x="128" y="16"/>
                  <a:pt x="129" y="16"/>
                </a:cubicBezTo>
                <a:cubicBezTo>
                  <a:pt x="131" y="16"/>
                  <a:pt x="132" y="17"/>
                  <a:pt x="132" y="18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42" y="29"/>
                  <a:pt x="142" y="29"/>
                  <a:pt x="142" y="29"/>
                </a:cubicBezTo>
                <a:cubicBezTo>
                  <a:pt x="143" y="29"/>
                  <a:pt x="144" y="30"/>
                  <a:pt x="144" y="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19">
            <a:extLst>
              <a:ext uri="{FF2B5EF4-FFF2-40B4-BE49-F238E27FC236}">
                <a16:creationId xmlns:a16="http://schemas.microsoft.com/office/drawing/2014/main" id="{5B4E6879-1B69-40C4-8EBC-0219CBDED850}"/>
              </a:ext>
            </a:extLst>
          </p:cNvPr>
          <p:cNvSpPr>
            <a:spLocks noEditPoints="1"/>
          </p:cNvSpPr>
          <p:nvPr/>
        </p:nvSpPr>
        <p:spPr bwMode="auto">
          <a:xfrm>
            <a:off x="2754740" y="2379310"/>
            <a:ext cx="418858" cy="301624"/>
          </a:xfrm>
          <a:custGeom>
            <a:avLst/>
            <a:gdLst>
              <a:gd name="T0" fmla="*/ 500271 w 160"/>
              <a:gd name="T1" fmla="*/ 0 h 114"/>
              <a:gd name="T2" fmla="*/ 44242 w 160"/>
              <a:gd name="T3" fmla="*/ 0 h 114"/>
              <a:gd name="T4" fmla="*/ 0 w 160"/>
              <a:gd name="T5" fmla="*/ 44715 h 114"/>
              <a:gd name="T6" fmla="*/ 0 w 160"/>
              <a:gd name="T7" fmla="*/ 347398 h 114"/>
              <a:gd name="T8" fmla="*/ 44242 w 160"/>
              <a:gd name="T9" fmla="*/ 392113 h 114"/>
              <a:gd name="T10" fmla="*/ 500271 w 160"/>
              <a:gd name="T11" fmla="*/ 392113 h 114"/>
              <a:gd name="T12" fmla="*/ 544513 w 160"/>
              <a:gd name="T13" fmla="*/ 347398 h 114"/>
              <a:gd name="T14" fmla="*/ 544513 w 160"/>
              <a:gd name="T15" fmla="*/ 44715 h 114"/>
              <a:gd name="T16" fmla="*/ 500271 w 160"/>
              <a:gd name="T17" fmla="*/ 0 h 114"/>
              <a:gd name="T18" fmla="*/ 500271 w 160"/>
              <a:gd name="T19" fmla="*/ 17198 h 114"/>
              <a:gd name="T20" fmla="*/ 513884 w 160"/>
              <a:gd name="T21" fmla="*/ 20638 h 114"/>
              <a:gd name="T22" fmla="*/ 292676 w 160"/>
              <a:gd name="T23" fmla="*/ 216694 h 114"/>
              <a:gd name="T24" fmla="*/ 251837 w 160"/>
              <a:gd name="T25" fmla="*/ 216694 h 114"/>
              <a:gd name="T26" fmla="*/ 30629 w 160"/>
              <a:gd name="T27" fmla="*/ 20638 h 114"/>
              <a:gd name="T28" fmla="*/ 44242 w 160"/>
              <a:gd name="T29" fmla="*/ 17198 h 114"/>
              <a:gd name="T30" fmla="*/ 500271 w 160"/>
              <a:gd name="T31" fmla="*/ 17198 h 114"/>
              <a:gd name="T32" fmla="*/ 527497 w 160"/>
              <a:gd name="T33" fmla="*/ 347398 h 114"/>
              <a:gd name="T34" fmla="*/ 500271 w 160"/>
              <a:gd name="T35" fmla="*/ 374915 h 114"/>
              <a:gd name="T36" fmla="*/ 44242 w 160"/>
              <a:gd name="T37" fmla="*/ 374915 h 114"/>
              <a:gd name="T38" fmla="*/ 17016 w 160"/>
              <a:gd name="T39" fmla="*/ 347398 h 114"/>
              <a:gd name="T40" fmla="*/ 17016 w 160"/>
              <a:gd name="T41" fmla="*/ 44715 h 114"/>
              <a:gd name="T42" fmla="*/ 20419 w 160"/>
              <a:gd name="T43" fmla="*/ 34396 h 114"/>
              <a:gd name="T44" fmla="*/ 241628 w 160"/>
              <a:gd name="T45" fmla="*/ 227013 h 114"/>
              <a:gd name="T46" fmla="*/ 272257 w 160"/>
              <a:gd name="T47" fmla="*/ 240771 h 114"/>
              <a:gd name="T48" fmla="*/ 302885 w 160"/>
              <a:gd name="T49" fmla="*/ 227013 h 114"/>
              <a:gd name="T50" fmla="*/ 524094 w 160"/>
              <a:gd name="T51" fmla="*/ 34396 h 114"/>
              <a:gd name="T52" fmla="*/ 527497 w 160"/>
              <a:gd name="T53" fmla="*/ 44715 h 114"/>
              <a:gd name="T54" fmla="*/ 527497 w 160"/>
              <a:gd name="T55" fmla="*/ 347398 h 1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14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8"/>
                  <a:pt x="6" y="114"/>
                  <a:pt x="13" y="114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54" y="114"/>
                  <a:pt x="160" y="108"/>
                  <a:pt x="160" y="101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47" y="5"/>
                </a:moveTo>
                <a:cubicBezTo>
                  <a:pt x="148" y="5"/>
                  <a:pt x="150" y="6"/>
                  <a:pt x="151" y="6"/>
                </a:cubicBezTo>
                <a:cubicBezTo>
                  <a:pt x="86" y="63"/>
                  <a:pt x="86" y="63"/>
                  <a:pt x="86" y="63"/>
                </a:cubicBezTo>
                <a:cubicBezTo>
                  <a:pt x="83" y="65"/>
                  <a:pt x="77" y="65"/>
                  <a:pt x="74" y="63"/>
                </a:cubicBezTo>
                <a:cubicBezTo>
                  <a:pt x="9" y="6"/>
                  <a:pt x="9" y="6"/>
                  <a:pt x="9" y="6"/>
                </a:cubicBezTo>
                <a:cubicBezTo>
                  <a:pt x="10" y="6"/>
                  <a:pt x="12" y="5"/>
                  <a:pt x="13" y="5"/>
                </a:cubicBezTo>
                <a:lnTo>
                  <a:pt x="147" y="5"/>
                </a:lnTo>
                <a:close/>
                <a:moveTo>
                  <a:pt x="155" y="101"/>
                </a:moveTo>
                <a:cubicBezTo>
                  <a:pt x="155" y="105"/>
                  <a:pt x="151" y="109"/>
                  <a:pt x="147" y="109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9" y="109"/>
                  <a:pt x="5" y="105"/>
                  <a:pt x="5" y="10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5" y="11"/>
                  <a:pt x="6" y="10"/>
                </a:cubicBezTo>
                <a:cubicBezTo>
                  <a:pt x="71" y="66"/>
                  <a:pt x="71" y="66"/>
                  <a:pt x="71" y="66"/>
                </a:cubicBezTo>
                <a:cubicBezTo>
                  <a:pt x="73" y="69"/>
                  <a:pt x="77" y="70"/>
                  <a:pt x="80" y="70"/>
                </a:cubicBezTo>
                <a:cubicBezTo>
                  <a:pt x="83" y="70"/>
                  <a:pt x="87" y="69"/>
                  <a:pt x="89" y="66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55" y="11"/>
                  <a:pt x="155" y="12"/>
                  <a:pt x="155" y="13"/>
                </a:cubicBezTo>
                <a:lnTo>
                  <a:pt x="155" y="10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20">
            <a:extLst>
              <a:ext uri="{FF2B5EF4-FFF2-40B4-BE49-F238E27FC236}">
                <a16:creationId xmlns:a16="http://schemas.microsoft.com/office/drawing/2014/main" id="{384DFC96-3BDD-4832-9AB9-F5A1DD832115}"/>
              </a:ext>
            </a:extLst>
          </p:cNvPr>
          <p:cNvSpPr>
            <a:spLocks noEditPoints="1"/>
          </p:cNvSpPr>
          <p:nvPr/>
        </p:nvSpPr>
        <p:spPr bwMode="auto">
          <a:xfrm>
            <a:off x="2743798" y="3358975"/>
            <a:ext cx="418858" cy="301624"/>
          </a:xfrm>
          <a:custGeom>
            <a:avLst/>
            <a:gdLst>
              <a:gd name="T0" fmla="*/ 500271 w 160"/>
              <a:gd name="T1" fmla="*/ 0 h 114"/>
              <a:gd name="T2" fmla="*/ 44242 w 160"/>
              <a:gd name="T3" fmla="*/ 0 h 114"/>
              <a:gd name="T4" fmla="*/ 0 w 160"/>
              <a:gd name="T5" fmla="*/ 44715 h 114"/>
              <a:gd name="T6" fmla="*/ 0 w 160"/>
              <a:gd name="T7" fmla="*/ 347398 h 114"/>
              <a:gd name="T8" fmla="*/ 44242 w 160"/>
              <a:gd name="T9" fmla="*/ 392113 h 114"/>
              <a:gd name="T10" fmla="*/ 500271 w 160"/>
              <a:gd name="T11" fmla="*/ 392113 h 114"/>
              <a:gd name="T12" fmla="*/ 544513 w 160"/>
              <a:gd name="T13" fmla="*/ 347398 h 114"/>
              <a:gd name="T14" fmla="*/ 544513 w 160"/>
              <a:gd name="T15" fmla="*/ 44715 h 114"/>
              <a:gd name="T16" fmla="*/ 500271 w 160"/>
              <a:gd name="T17" fmla="*/ 0 h 114"/>
              <a:gd name="T18" fmla="*/ 500271 w 160"/>
              <a:gd name="T19" fmla="*/ 17198 h 114"/>
              <a:gd name="T20" fmla="*/ 513884 w 160"/>
              <a:gd name="T21" fmla="*/ 20638 h 114"/>
              <a:gd name="T22" fmla="*/ 292676 w 160"/>
              <a:gd name="T23" fmla="*/ 216694 h 114"/>
              <a:gd name="T24" fmla="*/ 251837 w 160"/>
              <a:gd name="T25" fmla="*/ 216694 h 114"/>
              <a:gd name="T26" fmla="*/ 30629 w 160"/>
              <a:gd name="T27" fmla="*/ 20638 h 114"/>
              <a:gd name="T28" fmla="*/ 44242 w 160"/>
              <a:gd name="T29" fmla="*/ 17198 h 114"/>
              <a:gd name="T30" fmla="*/ 500271 w 160"/>
              <a:gd name="T31" fmla="*/ 17198 h 114"/>
              <a:gd name="T32" fmla="*/ 527497 w 160"/>
              <a:gd name="T33" fmla="*/ 347398 h 114"/>
              <a:gd name="T34" fmla="*/ 500271 w 160"/>
              <a:gd name="T35" fmla="*/ 374915 h 114"/>
              <a:gd name="T36" fmla="*/ 44242 w 160"/>
              <a:gd name="T37" fmla="*/ 374915 h 114"/>
              <a:gd name="T38" fmla="*/ 17016 w 160"/>
              <a:gd name="T39" fmla="*/ 347398 h 114"/>
              <a:gd name="T40" fmla="*/ 17016 w 160"/>
              <a:gd name="T41" fmla="*/ 44715 h 114"/>
              <a:gd name="T42" fmla="*/ 20419 w 160"/>
              <a:gd name="T43" fmla="*/ 34396 h 114"/>
              <a:gd name="T44" fmla="*/ 197386 w 160"/>
              <a:gd name="T45" fmla="*/ 192617 h 114"/>
              <a:gd name="T46" fmla="*/ 98693 w 160"/>
              <a:gd name="T47" fmla="*/ 285486 h 114"/>
              <a:gd name="T48" fmla="*/ 98693 w 160"/>
              <a:gd name="T49" fmla="*/ 299244 h 114"/>
              <a:gd name="T50" fmla="*/ 102096 w 160"/>
              <a:gd name="T51" fmla="*/ 302684 h 114"/>
              <a:gd name="T52" fmla="*/ 108903 w 160"/>
              <a:gd name="T53" fmla="*/ 299244 h 114"/>
              <a:gd name="T54" fmla="*/ 210999 w 160"/>
              <a:gd name="T55" fmla="*/ 202936 h 114"/>
              <a:gd name="T56" fmla="*/ 210999 w 160"/>
              <a:gd name="T57" fmla="*/ 202936 h 114"/>
              <a:gd name="T58" fmla="*/ 241628 w 160"/>
              <a:gd name="T59" fmla="*/ 227013 h 114"/>
              <a:gd name="T60" fmla="*/ 272257 w 160"/>
              <a:gd name="T61" fmla="*/ 240771 h 114"/>
              <a:gd name="T62" fmla="*/ 302885 w 160"/>
              <a:gd name="T63" fmla="*/ 227013 h 114"/>
              <a:gd name="T64" fmla="*/ 333514 w 160"/>
              <a:gd name="T65" fmla="*/ 202936 h 114"/>
              <a:gd name="T66" fmla="*/ 333514 w 160"/>
              <a:gd name="T67" fmla="*/ 202936 h 114"/>
              <a:gd name="T68" fmla="*/ 435610 w 160"/>
              <a:gd name="T69" fmla="*/ 299244 h 114"/>
              <a:gd name="T70" fmla="*/ 442417 w 160"/>
              <a:gd name="T71" fmla="*/ 302684 h 114"/>
              <a:gd name="T72" fmla="*/ 445820 w 160"/>
              <a:gd name="T73" fmla="*/ 299244 h 114"/>
              <a:gd name="T74" fmla="*/ 445820 w 160"/>
              <a:gd name="T75" fmla="*/ 285486 h 114"/>
              <a:gd name="T76" fmla="*/ 347127 w 160"/>
              <a:gd name="T77" fmla="*/ 192617 h 114"/>
              <a:gd name="T78" fmla="*/ 524094 w 160"/>
              <a:gd name="T79" fmla="*/ 34396 h 114"/>
              <a:gd name="T80" fmla="*/ 527497 w 160"/>
              <a:gd name="T81" fmla="*/ 44715 h 114"/>
              <a:gd name="T82" fmla="*/ 527497 w 160"/>
              <a:gd name="T83" fmla="*/ 347398 h 11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14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8"/>
                  <a:pt x="6" y="114"/>
                  <a:pt x="13" y="114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54" y="114"/>
                  <a:pt x="160" y="108"/>
                  <a:pt x="160" y="101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47" y="5"/>
                </a:moveTo>
                <a:cubicBezTo>
                  <a:pt x="148" y="5"/>
                  <a:pt x="150" y="6"/>
                  <a:pt x="151" y="6"/>
                </a:cubicBezTo>
                <a:cubicBezTo>
                  <a:pt x="86" y="63"/>
                  <a:pt x="86" y="63"/>
                  <a:pt x="86" y="63"/>
                </a:cubicBezTo>
                <a:cubicBezTo>
                  <a:pt x="83" y="65"/>
                  <a:pt x="77" y="65"/>
                  <a:pt x="74" y="63"/>
                </a:cubicBezTo>
                <a:cubicBezTo>
                  <a:pt x="9" y="6"/>
                  <a:pt x="9" y="6"/>
                  <a:pt x="9" y="6"/>
                </a:cubicBezTo>
                <a:cubicBezTo>
                  <a:pt x="10" y="6"/>
                  <a:pt x="12" y="5"/>
                  <a:pt x="13" y="5"/>
                </a:cubicBezTo>
                <a:lnTo>
                  <a:pt x="147" y="5"/>
                </a:lnTo>
                <a:close/>
                <a:moveTo>
                  <a:pt x="155" y="101"/>
                </a:moveTo>
                <a:cubicBezTo>
                  <a:pt x="155" y="105"/>
                  <a:pt x="151" y="109"/>
                  <a:pt x="147" y="109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9" y="109"/>
                  <a:pt x="5" y="105"/>
                  <a:pt x="5" y="10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5" y="11"/>
                  <a:pt x="6" y="10"/>
                </a:cubicBezTo>
                <a:cubicBezTo>
                  <a:pt x="58" y="56"/>
                  <a:pt x="58" y="56"/>
                  <a:pt x="58" y="56"/>
                </a:cubicBezTo>
                <a:cubicBezTo>
                  <a:pt x="29" y="83"/>
                  <a:pt x="29" y="83"/>
                  <a:pt x="29" y="83"/>
                </a:cubicBezTo>
                <a:cubicBezTo>
                  <a:pt x="28" y="84"/>
                  <a:pt x="28" y="86"/>
                  <a:pt x="29" y="87"/>
                </a:cubicBezTo>
                <a:cubicBezTo>
                  <a:pt x="29" y="88"/>
                  <a:pt x="30" y="88"/>
                  <a:pt x="30" y="88"/>
                </a:cubicBezTo>
                <a:cubicBezTo>
                  <a:pt x="31" y="88"/>
                  <a:pt x="32" y="88"/>
                  <a:pt x="32" y="87"/>
                </a:cubicBezTo>
                <a:cubicBezTo>
                  <a:pt x="62" y="59"/>
                  <a:pt x="62" y="59"/>
                  <a:pt x="62" y="59"/>
                </a:cubicBezTo>
                <a:cubicBezTo>
                  <a:pt x="62" y="59"/>
                  <a:pt x="62" y="59"/>
                  <a:pt x="62" y="59"/>
                </a:cubicBezTo>
                <a:cubicBezTo>
                  <a:pt x="71" y="66"/>
                  <a:pt x="71" y="66"/>
                  <a:pt x="71" y="66"/>
                </a:cubicBezTo>
                <a:cubicBezTo>
                  <a:pt x="73" y="69"/>
                  <a:pt x="77" y="70"/>
                  <a:pt x="80" y="70"/>
                </a:cubicBezTo>
                <a:cubicBezTo>
                  <a:pt x="83" y="70"/>
                  <a:pt x="87" y="69"/>
                  <a:pt x="89" y="66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28" y="88"/>
                  <a:pt x="129" y="88"/>
                  <a:pt x="130" y="88"/>
                </a:cubicBezTo>
                <a:cubicBezTo>
                  <a:pt x="130" y="88"/>
                  <a:pt x="131" y="88"/>
                  <a:pt x="131" y="87"/>
                </a:cubicBezTo>
                <a:cubicBezTo>
                  <a:pt x="132" y="86"/>
                  <a:pt x="132" y="84"/>
                  <a:pt x="131" y="83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55" y="11"/>
                  <a:pt x="155" y="12"/>
                  <a:pt x="155" y="13"/>
                </a:cubicBezTo>
                <a:lnTo>
                  <a:pt x="155" y="10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21">
            <a:extLst>
              <a:ext uri="{FF2B5EF4-FFF2-40B4-BE49-F238E27FC236}">
                <a16:creationId xmlns:a16="http://schemas.microsoft.com/office/drawing/2014/main" id="{133C088E-87B4-4F12-8634-C236F87F42A9}"/>
              </a:ext>
            </a:extLst>
          </p:cNvPr>
          <p:cNvSpPr>
            <a:spLocks noEditPoints="1"/>
          </p:cNvSpPr>
          <p:nvPr/>
        </p:nvSpPr>
        <p:spPr bwMode="auto">
          <a:xfrm>
            <a:off x="2770288" y="5426525"/>
            <a:ext cx="418858" cy="200270"/>
          </a:xfrm>
          <a:custGeom>
            <a:avLst/>
            <a:gdLst>
              <a:gd name="T0" fmla="*/ 537707 w 160"/>
              <a:gd name="T1" fmla="*/ 10277 h 76"/>
              <a:gd name="T2" fmla="*/ 520691 w 160"/>
              <a:gd name="T3" fmla="*/ 0 h 76"/>
              <a:gd name="T4" fmla="*/ 214402 w 160"/>
              <a:gd name="T5" fmla="*/ 0 h 76"/>
              <a:gd name="T6" fmla="*/ 180370 w 160"/>
              <a:gd name="T7" fmla="*/ 27405 h 76"/>
              <a:gd name="T8" fmla="*/ 139531 w 160"/>
              <a:gd name="T9" fmla="*/ 229519 h 76"/>
              <a:gd name="T10" fmla="*/ 146338 w 160"/>
              <a:gd name="T11" fmla="*/ 250073 h 76"/>
              <a:gd name="T12" fmla="*/ 163354 w 160"/>
              <a:gd name="T13" fmla="*/ 260350 h 76"/>
              <a:gd name="T14" fmla="*/ 469642 w 160"/>
              <a:gd name="T15" fmla="*/ 260350 h 76"/>
              <a:gd name="T16" fmla="*/ 503675 w 160"/>
              <a:gd name="T17" fmla="*/ 232945 h 76"/>
              <a:gd name="T18" fmla="*/ 544513 w 160"/>
              <a:gd name="T19" fmla="*/ 30831 h 76"/>
              <a:gd name="T20" fmla="*/ 537707 w 160"/>
              <a:gd name="T21" fmla="*/ 10277 h 76"/>
              <a:gd name="T22" fmla="*/ 530900 w 160"/>
              <a:gd name="T23" fmla="*/ 27405 h 76"/>
              <a:gd name="T24" fmla="*/ 490062 w 160"/>
              <a:gd name="T25" fmla="*/ 229519 h 76"/>
              <a:gd name="T26" fmla="*/ 469642 w 160"/>
              <a:gd name="T27" fmla="*/ 246647 h 76"/>
              <a:gd name="T28" fmla="*/ 163354 w 160"/>
              <a:gd name="T29" fmla="*/ 246647 h 76"/>
              <a:gd name="T30" fmla="*/ 153144 w 160"/>
              <a:gd name="T31" fmla="*/ 243222 h 76"/>
              <a:gd name="T32" fmla="*/ 153144 w 160"/>
              <a:gd name="T33" fmla="*/ 232945 h 76"/>
              <a:gd name="T34" fmla="*/ 193983 w 160"/>
              <a:gd name="T35" fmla="*/ 30831 h 76"/>
              <a:gd name="T36" fmla="*/ 214402 w 160"/>
              <a:gd name="T37" fmla="*/ 10277 h 76"/>
              <a:gd name="T38" fmla="*/ 520691 w 160"/>
              <a:gd name="T39" fmla="*/ 10277 h 76"/>
              <a:gd name="T40" fmla="*/ 530900 w 160"/>
              <a:gd name="T41" fmla="*/ 17128 h 76"/>
              <a:gd name="T42" fmla="*/ 530900 w 160"/>
              <a:gd name="T43" fmla="*/ 27405 h 76"/>
              <a:gd name="T44" fmla="*/ 527497 w 160"/>
              <a:gd name="T45" fmla="*/ 20554 h 76"/>
              <a:gd name="T46" fmla="*/ 527497 w 160"/>
              <a:gd name="T47" fmla="*/ 27405 h 76"/>
              <a:gd name="T48" fmla="*/ 357337 w 160"/>
              <a:gd name="T49" fmla="*/ 154155 h 76"/>
              <a:gd name="T50" fmla="*/ 340321 w 160"/>
              <a:gd name="T51" fmla="*/ 161006 h 76"/>
              <a:gd name="T52" fmla="*/ 316498 w 160"/>
              <a:gd name="T53" fmla="*/ 150729 h 76"/>
              <a:gd name="T54" fmla="*/ 200789 w 160"/>
              <a:gd name="T55" fmla="*/ 27405 h 76"/>
              <a:gd name="T56" fmla="*/ 200789 w 160"/>
              <a:gd name="T57" fmla="*/ 17128 h 76"/>
              <a:gd name="T58" fmla="*/ 207596 w 160"/>
              <a:gd name="T59" fmla="*/ 17128 h 76"/>
              <a:gd name="T60" fmla="*/ 323305 w 160"/>
              <a:gd name="T61" fmla="*/ 140452 h 76"/>
              <a:gd name="T62" fmla="*/ 350530 w 160"/>
              <a:gd name="T63" fmla="*/ 143878 h 76"/>
              <a:gd name="T64" fmla="*/ 520691 w 160"/>
              <a:gd name="T65" fmla="*/ 17128 h 76"/>
              <a:gd name="T66" fmla="*/ 527497 w 160"/>
              <a:gd name="T67" fmla="*/ 20554 h 76"/>
              <a:gd name="T68" fmla="*/ 57855 w 160"/>
              <a:gd name="T69" fmla="*/ 37682 h 76"/>
              <a:gd name="T70" fmla="*/ 64661 w 160"/>
              <a:gd name="T71" fmla="*/ 30831 h 76"/>
              <a:gd name="T72" fmla="*/ 142935 w 160"/>
              <a:gd name="T73" fmla="*/ 30831 h 76"/>
              <a:gd name="T74" fmla="*/ 146338 w 160"/>
              <a:gd name="T75" fmla="*/ 37682 h 76"/>
              <a:gd name="T76" fmla="*/ 142935 w 160"/>
              <a:gd name="T77" fmla="*/ 44534 h 76"/>
              <a:gd name="T78" fmla="*/ 64661 w 160"/>
              <a:gd name="T79" fmla="*/ 44534 h 76"/>
              <a:gd name="T80" fmla="*/ 57855 w 160"/>
              <a:gd name="T81" fmla="*/ 37682 h 76"/>
              <a:gd name="T82" fmla="*/ 132725 w 160"/>
              <a:gd name="T83" fmla="*/ 116472 h 76"/>
              <a:gd name="T84" fmla="*/ 125919 w 160"/>
              <a:gd name="T85" fmla="*/ 123324 h 76"/>
              <a:gd name="T86" fmla="*/ 6806 w 160"/>
              <a:gd name="T87" fmla="*/ 123324 h 76"/>
              <a:gd name="T88" fmla="*/ 0 w 160"/>
              <a:gd name="T89" fmla="*/ 116472 h 76"/>
              <a:gd name="T90" fmla="*/ 6806 w 160"/>
              <a:gd name="T91" fmla="*/ 109621 h 76"/>
              <a:gd name="T92" fmla="*/ 125919 w 160"/>
              <a:gd name="T93" fmla="*/ 109621 h 76"/>
              <a:gd name="T94" fmla="*/ 132725 w 160"/>
              <a:gd name="T95" fmla="*/ 116472 h 76"/>
              <a:gd name="T96" fmla="*/ 112306 w 160"/>
              <a:gd name="T97" fmla="*/ 188411 h 76"/>
              <a:gd name="T98" fmla="*/ 105499 w 160"/>
              <a:gd name="T99" fmla="*/ 191837 h 76"/>
              <a:gd name="T100" fmla="*/ 47645 w 160"/>
              <a:gd name="T101" fmla="*/ 191837 h 76"/>
              <a:gd name="T102" fmla="*/ 40838 w 160"/>
              <a:gd name="T103" fmla="*/ 188411 h 76"/>
              <a:gd name="T104" fmla="*/ 47645 w 160"/>
              <a:gd name="T105" fmla="*/ 181560 h 76"/>
              <a:gd name="T106" fmla="*/ 105499 w 160"/>
              <a:gd name="T107" fmla="*/ 181560 h 76"/>
              <a:gd name="T108" fmla="*/ 112306 w 160"/>
              <a:gd name="T109" fmla="*/ 188411 h 7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76">
                <a:moveTo>
                  <a:pt x="158" y="3"/>
                </a:moveTo>
                <a:cubicBezTo>
                  <a:pt x="157" y="1"/>
                  <a:pt x="155" y="0"/>
                  <a:pt x="153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59" y="0"/>
                  <a:pt x="54" y="4"/>
                  <a:pt x="53" y="8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9"/>
                  <a:pt x="41" y="71"/>
                  <a:pt x="43" y="73"/>
                </a:cubicBezTo>
                <a:cubicBezTo>
                  <a:pt x="44" y="75"/>
                  <a:pt x="46" y="76"/>
                  <a:pt x="48" y="76"/>
                </a:cubicBezTo>
                <a:cubicBezTo>
                  <a:pt x="138" y="76"/>
                  <a:pt x="138" y="76"/>
                  <a:pt x="138" y="76"/>
                </a:cubicBezTo>
                <a:cubicBezTo>
                  <a:pt x="142" y="76"/>
                  <a:pt x="147" y="72"/>
                  <a:pt x="148" y="68"/>
                </a:cubicBezTo>
                <a:cubicBezTo>
                  <a:pt x="160" y="9"/>
                  <a:pt x="160" y="9"/>
                  <a:pt x="160" y="9"/>
                </a:cubicBezTo>
                <a:cubicBezTo>
                  <a:pt x="160" y="6"/>
                  <a:pt x="160" y="4"/>
                  <a:pt x="158" y="3"/>
                </a:cubicBezTo>
                <a:close/>
                <a:moveTo>
                  <a:pt x="156" y="8"/>
                </a:moveTo>
                <a:cubicBezTo>
                  <a:pt x="144" y="67"/>
                  <a:pt x="144" y="67"/>
                  <a:pt x="144" y="67"/>
                </a:cubicBezTo>
                <a:cubicBezTo>
                  <a:pt x="144" y="70"/>
                  <a:pt x="141" y="72"/>
                  <a:pt x="138" y="72"/>
                </a:cubicBezTo>
                <a:cubicBezTo>
                  <a:pt x="48" y="72"/>
                  <a:pt x="48" y="72"/>
                  <a:pt x="48" y="72"/>
                </a:cubicBezTo>
                <a:cubicBezTo>
                  <a:pt x="47" y="72"/>
                  <a:pt x="46" y="72"/>
                  <a:pt x="45" y="71"/>
                </a:cubicBezTo>
                <a:cubicBezTo>
                  <a:pt x="45" y="70"/>
                  <a:pt x="44" y="69"/>
                  <a:pt x="45" y="68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6"/>
                  <a:pt x="60" y="3"/>
                  <a:pt x="63" y="3"/>
                </a:cubicBezTo>
                <a:cubicBezTo>
                  <a:pt x="153" y="3"/>
                  <a:pt x="153" y="3"/>
                  <a:pt x="153" y="3"/>
                </a:cubicBezTo>
                <a:cubicBezTo>
                  <a:pt x="154" y="3"/>
                  <a:pt x="155" y="4"/>
                  <a:pt x="156" y="5"/>
                </a:cubicBezTo>
                <a:cubicBezTo>
                  <a:pt x="156" y="6"/>
                  <a:pt x="157" y="7"/>
                  <a:pt x="156" y="8"/>
                </a:cubicBezTo>
                <a:close/>
                <a:moveTo>
                  <a:pt x="155" y="6"/>
                </a:moveTo>
                <a:cubicBezTo>
                  <a:pt x="156" y="6"/>
                  <a:pt x="156" y="7"/>
                  <a:pt x="155" y="8"/>
                </a:cubicBezTo>
                <a:cubicBezTo>
                  <a:pt x="105" y="45"/>
                  <a:pt x="105" y="45"/>
                  <a:pt x="105" y="45"/>
                </a:cubicBezTo>
                <a:cubicBezTo>
                  <a:pt x="103" y="46"/>
                  <a:pt x="102" y="47"/>
                  <a:pt x="100" y="47"/>
                </a:cubicBezTo>
                <a:cubicBezTo>
                  <a:pt x="97" y="47"/>
                  <a:pt x="94" y="46"/>
                  <a:pt x="93" y="44"/>
                </a:cubicBezTo>
                <a:cubicBezTo>
                  <a:pt x="59" y="8"/>
                  <a:pt x="59" y="8"/>
                  <a:pt x="59" y="8"/>
                </a:cubicBezTo>
                <a:cubicBezTo>
                  <a:pt x="58" y="7"/>
                  <a:pt x="58" y="6"/>
                  <a:pt x="59" y="5"/>
                </a:cubicBezTo>
                <a:cubicBezTo>
                  <a:pt x="59" y="5"/>
                  <a:pt x="60" y="5"/>
                  <a:pt x="61" y="5"/>
                </a:cubicBezTo>
                <a:cubicBezTo>
                  <a:pt x="95" y="41"/>
                  <a:pt x="95" y="41"/>
                  <a:pt x="95" y="41"/>
                </a:cubicBezTo>
                <a:cubicBezTo>
                  <a:pt x="97" y="43"/>
                  <a:pt x="101" y="44"/>
                  <a:pt x="103" y="42"/>
                </a:cubicBezTo>
                <a:cubicBezTo>
                  <a:pt x="153" y="5"/>
                  <a:pt x="153" y="5"/>
                  <a:pt x="153" y="5"/>
                </a:cubicBezTo>
                <a:cubicBezTo>
                  <a:pt x="154" y="5"/>
                  <a:pt x="155" y="5"/>
                  <a:pt x="155" y="6"/>
                </a:cubicBezTo>
                <a:close/>
                <a:moveTo>
                  <a:pt x="17" y="11"/>
                </a:moveTo>
                <a:cubicBezTo>
                  <a:pt x="17" y="10"/>
                  <a:pt x="18" y="9"/>
                  <a:pt x="19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42" y="9"/>
                  <a:pt x="43" y="10"/>
                  <a:pt x="43" y="11"/>
                </a:cubicBezTo>
                <a:cubicBezTo>
                  <a:pt x="43" y="12"/>
                  <a:pt x="42" y="13"/>
                  <a:pt x="42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7" y="12"/>
                  <a:pt x="17" y="11"/>
                </a:cubicBezTo>
                <a:close/>
                <a:moveTo>
                  <a:pt x="39" y="34"/>
                </a:moveTo>
                <a:cubicBezTo>
                  <a:pt x="39" y="35"/>
                  <a:pt x="38" y="36"/>
                  <a:pt x="37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33"/>
                  <a:pt x="1" y="32"/>
                  <a:pt x="2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3"/>
                  <a:pt x="39" y="34"/>
                </a:cubicBezTo>
                <a:close/>
                <a:moveTo>
                  <a:pt x="33" y="55"/>
                </a:moveTo>
                <a:cubicBezTo>
                  <a:pt x="33" y="56"/>
                  <a:pt x="32" y="56"/>
                  <a:pt x="31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13" y="56"/>
                  <a:pt x="12" y="56"/>
                  <a:pt x="12" y="55"/>
                </a:cubicBezTo>
                <a:cubicBezTo>
                  <a:pt x="12" y="54"/>
                  <a:pt x="13" y="53"/>
                  <a:pt x="14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32" y="53"/>
                  <a:pt x="33" y="54"/>
                  <a:pt x="33" y="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22">
            <a:extLst>
              <a:ext uri="{FF2B5EF4-FFF2-40B4-BE49-F238E27FC236}">
                <a16:creationId xmlns:a16="http://schemas.microsoft.com/office/drawing/2014/main" id="{911BA4C1-1930-45AF-95E2-4610A3A14BBA}"/>
              </a:ext>
            </a:extLst>
          </p:cNvPr>
          <p:cNvSpPr>
            <a:spLocks noEditPoints="1"/>
          </p:cNvSpPr>
          <p:nvPr/>
        </p:nvSpPr>
        <p:spPr bwMode="auto">
          <a:xfrm>
            <a:off x="2758400" y="4316761"/>
            <a:ext cx="418858" cy="422522"/>
          </a:xfrm>
          <a:custGeom>
            <a:avLst/>
            <a:gdLst>
              <a:gd name="T0" fmla="*/ 272257 w 160"/>
              <a:gd name="T1" fmla="*/ 0 h 160"/>
              <a:gd name="T2" fmla="*/ 115709 w 160"/>
              <a:gd name="T3" fmla="*/ 497780 h 160"/>
              <a:gd name="T4" fmla="*/ 115709 w 160"/>
              <a:gd name="T5" fmla="*/ 497780 h 160"/>
              <a:gd name="T6" fmla="*/ 136128 w 160"/>
              <a:gd name="T7" fmla="*/ 511512 h 160"/>
              <a:gd name="T8" fmla="*/ 159951 w 160"/>
              <a:gd name="T9" fmla="*/ 525244 h 160"/>
              <a:gd name="T10" fmla="*/ 190580 w 160"/>
              <a:gd name="T11" fmla="*/ 535543 h 160"/>
              <a:gd name="T12" fmla="*/ 214402 w 160"/>
              <a:gd name="T13" fmla="*/ 542409 h 160"/>
              <a:gd name="T14" fmla="*/ 238224 w 160"/>
              <a:gd name="T15" fmla="*/ 545842 h 160"/>
              <a:gd name="T16" fmla="*/ 272257 w 160"/>
              <a:gd name="T17" fmla="*/ 549275 h 160"/>
              <a:gd name="T18" fmla="*/ 306289 w 160"/>
              <a:gd name="T19" fmla="*/ 545842 h 160"/>
              <a:gd name="T20" fmla="*/ 330111 w 160"/>
              <a:gd name="T21" fmla="*/ 542409 h 160"/>
              <a:gd name="T22" fmla="*/ 353933 w 160"/>
              <a:gd name="T23" fmla="*/ 535543 h 160"/>
              <a:gd name="T24" fmla="*/ 384562 w 160"/>
              <a:gd name="T25" fmla="*/ 525244 h 160"/>
              <a:gd name="T26" fmla="*/ 408385 w 160"/>
              <a:gd name="T27" fmla="*/ 511512 h 160"/>
              <a:gd name="T28" fmla="*/ 428804 w 160"/>
              <a:gd name="T29" fmla="*/ 497780 h 160"/>
              <a:gd name="T30" fmla="*/ 428804 w 160"/>
              <a:gd name="T31" fmla="*/ 497780 h 160"/>
              <a:gd name="T32" fmla="*/ 204192 w 160"/>
              <a:gd name="T33" fmla="*/ 367328 h 160"/>
              <a:gd name="T34" fmla="*/ 173564 w 160"/>
              <a:gd name="T35" fmla="*/ 305534 h 160"/>
              <a:gd name="T36" fmla="*/ 166757 w 160"/>
              <a:gd name="T37" fmla="*/ 260906 h 160"/>
              <a:gd name="T38" fmla="*/ 166757 w 160"/>
              <a:gd name="T39" fmla="*/ 223143 h 160"/>
              <a:gd name="T40" fmla="*/ 309692 w 160"/>
              <a:gd name="T41" fmla="*/ 113288 h 160"/>
              <a:gd name="T42" fmla="*/ 319901 w 160"/>
              <a:gd name="T43" fmla="*/ 116721 h 160"/>
              <a:gd name="T44" fmla="*/ 374353 w 160"/>
              <a:gd name="T45" fmla="*/ 250607 h 160"/>
              <a:gd name="T46" fmla="*/ 384562 w 160"/>
              <a:gd name="T47" fmla="*/ 278070 h 160"/>
              <a:gd name="T48" fmla="*/ 357337 w 160"/>
              <a:gd name="T49" fmla="*/ 326132 h 160"/>
              <a:gd name="T50" fmla="*/ 333514 w 160"/>
              <a:gd name="T51" fmla="*/ 398224 h 160"/>
              <a:gd name="T52" fmla="*/ 401578 w 160"/>
              <a:gd name="T53" fmla="*/ 497780 h 160"/>
              <a:gd name="T54" fmla="*/ 374353 w 160"/>
              <a:gd name="T55" fmla="*/ 511512 h 160"/>
              <a:gd name="T56" fmla="*/ 353933 w 160"/>
              <a:gd name="T57" fmla="*/ 518378 h 160"/>
              <a:gd name="T58" fmla="*/ 323305 w 160"/>
              <a:gd name="T59" fmla="*/ 528677 h 160"/>
              <a:gd name="T60" fmla="*/ 302885 w 160"/>
              <a:gd name="T61" fmla="*/ 532110 h 160"/>
              <a:gd name="T62" fmla="*/ 272257 w 160"/>
              <a:gd name="T63" fmla="*/ 532110 h 160"/>
              <a:gd name="T64" fmla="*/ 241628 w 160"/>
              <a:gd name="T65" fmla="*/ 532110 h 160"/>
              <a:gd name="T66" fmla="*/ 221208 w 160"/>
              <a:gd name="T67" fmla="*/ 528677 h 160"/>
              <a:gd name="T68" fmla="*/ 190580 w 160"/>
              <a:gd name="T69" fmla="*/ 518378 h 160"/>
              <a:gd name="T70" fmla="*/ 170160 w 160"/>
              <a:gd name="T71" fmla="*/ 511512 h 160"/>
              <a:gd name="T72" fmla="*/ 142935 w 160"/>
              <a:gd name="T73" fmla="*/ 497780 h 160"/>
              <a:gd name="T74" fmla="*/ 210999 w 160"/>
              <a:gd name="T75" fmla="*/ 398224 h 160"/>
              <a:gd name="T76" fmla="*/ 421998 w 160"/>
              <a:gd name="T77" fmla="*/ 480616 h 160"/>
              <a:gd name="T78" fmla="*/ 353933 w 160"/>
              <a:gd name="T79" fmla="*/ 377627 h 160"/>
              <a:gd name="T80" fmla="*/ 377756 w 160"/>
              <a:gd name="T81" fmla="*/ 322699 h 160"/>
              <a:gd name="T82" fmla="*/ 391369 w 160"/>
              <a:gd name="T83" fmla="*/ 250607 h 160"/>
              <a:gd name="T84" fmla="*/ 319901 w 160"/>
              <a:gd name="T85" fmla="*/ 99556 h 160"/>
              <a:gd name="T86" fmla="*/ 149741 w 160"/>
              <a:gd name="T87" fmla="*/ 223143 h 160"/>
              <a:gd name="T88" fmla="*/ 142935 w 160"/>
              <a:gd name="T89" fmla="*/ 278070 h 160"/>
              <a:gd name="T90" fmla="*/ 170160 w 160"/>
              <a:gd name="T91" fmla="*/ 329565 h 160"/>
              <a:gd name="T92" fmla="*/ 197386 w 160"/>
              <a:gd name="T93" fmla="*/ 398224 h 160"/>
              <a:gd name="T94" fmla="*/ 17016 w 160"/>
              <a:gd name="T95" fmla="*/ 274638 h 160"/>
              <a:gd name="T96" fmla="*/ 527497 w 160"/>
              <a:gd name="T97" fmla="*/ 274638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07"/>
                  <a:pt x="13" y="131"/>
                  <a:pt x="34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4" y="145"/>
                  <a:pt x="34" y="145"/>
                  <a:pt x="34" y="145"/>
                </a:cubicBezTo>
                <a:cubicBezTo>
                  <a:pt x="35" y="146"/>
                  <a:pt x="36" y="147"/>
                  <a:pt x="37" y="148"/>
                </a:cubicBezTo>
                <a:cubicBezTo>
                  <a:pt x="38" y="148"/>
                  <a:pt x="39" y="149"/>
                  <a:pt x="40" y="149"/>
                </a:cubicBezTo>
                <a:cubicBezTo>
                  <a:pt x="41" y="150"/>
                  <a:pt x="42" y="150"/>
                  <a:pt x="43" y="151"/>
                </a:cubicBezTo>
                <a:cubicBezTo>
                  <a:pt x="44" y="152"/>
                  <a:pt x="46" y="152"/>
                  <a:pt x="47" y="153"/>
                </a:cubicBezTo>
                <a:cubicBezTo>
                  <a:pt x="48" y="153"/>
                  <a:pt x="49" y="154"/>
                  <a:pt x="50" y="154"/>
                </a:cubicBezTo>
                <a:cubicBezTo>
                  <a:pt x="52" y="155"/>
                  <a:pt x="54" y="156"/>
                  <a:pt x="56" y="156"/>
                </a:cubicBezTo>
                <a:cubicBezTo>
                  <a:pt x="57" y="156"/>
                  <a:pt x="57" y="157"/>
                  <a:pt x="58" y="157"/>
                </a:cubicBezTo>
                <a:cubicBezTo>
                  <a:pt x="59" y="157"/>
                  <a:pt x="61" y="158"/>
                  <a:pt x="63" y="158"/>
                </a:cubicBezTo>
                <a:cubicBezTo>
                  <a:pt x="64" y="158"/>
                  <a:pt x="65" y="158"/>
                  <a:pt x="65" y="159"/>
                </a:cubicBezTo>
                <a:cubicBezTo>
                  <a:pt x="67" y="159"/>
                  <a:pt x="69" y="159"/>
                  <a:pt x="70" y="159"/>
                </a:cubicBezTo>
                <a:cubicBezTo>
                  <a:pt x="71" y="159"/>
                  <a:pt x="72" y="160"/>
                  <a:pt x="73" y="160"/>
                </a:cubicBezTo>
                <a:cubicBezTo>
                  <a:pt x="75" y="160"/>
                  <a:pt x="78" y="160"/>
                  <a:pt x="80" y="160"/>
                </a:cubicBezTo>
                <a:cubicBezTo>
                  <a:pt x="82" y="160"/>
                  <a:pt x="85" y="160"/>
                  <a:pt x="87" y="160"/>
                </a:cubicBezTo>
                <a:cubicBezTo>
                  <a:pt x="88" y="160"/>
                  <a:pt x="89" y="159"/>
                  <a:pt x="90" y="159"/>
                </a:cubicBezTo>
                <a:cubicBezTo>
                  <a:pt x="91" y="159"/>
                  <a:pt x="93" y="159"/>
                  <a:pt x="95" y="159"/>
                </a:cubicBezTo>
                <a:cubicBezTo>
                  <a:pt x="95" y="158"/>
                  <a:pt x="96" y="158"/>
                  <a:pt x="97" y="158"/>
                </a:cubicBezTo>
                <a:cubicBezTo>
                  <a:pt x="99" y="158"/>
                  <a:pt x="101" y="157"/>
                  <a:pt x="102" y="157"/>
                </a:cubicBezTo>
                <a:cubicBezTo>
                  <a:pt x="103" y="157"/>
                  <a:pt x="104" y="156"/>
                  <a:pt x="104" y="156"/>
                </a:cubicBezTo>
                <a:cubicBezTo>
                  <a:pt x="106" y="156"/>
                  <a:pt x="108" y="155"/>
                  <a:pt x="110" y="154"/>
                </a:cubicBezTo>
                <a:cubicBezTo>
                  <a:pt x="111" y="154"/>
                  <a:pt x="112" y="153"/>
                  <a:pt x="113" y="153"/>
                </a:cubicBezTo>
                <a:cubicBezTo>
                  <a:pt x="114" y="152"/>
                  <a:pt x="116" y="152"/>
                  <a:pt x="117" y="151"/>
                </a:cubicBezTo>
                <a:cubicBezTo>
                  <a:pt x="118" y="150"/>
                  <a:pt x="119" y="150"/>
                  <a:pt x="120" y="149"/>
                </a:cubicBezTo>
                <a:cubicBezTo>
                  <a:pt x="121" y="149"/>
                  <a:pt x="122" y="148"/>
                  <a:pt x="123" y="148"/>
                </a:cubicBezTo>
                <a:cubicBezTo>
                  <a:pt x="124" y="147"/>
                  <a:pt x="125" y="146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47" y="131"/>
                  <a:pt x="160" y="107"/>
                  <a:pt x="160" y="80"/>
                </a:cubicBezTo>
                <a:close/>
                <a:moveTo>
                  <a:pt x="60" y="107"/>
                </a:moveTo>
                <a:cubicBezTo>
                  <a:pt x="58" y="105"/>
                  <a:pt x="56" y="102"/>
                  <a:pt x="55" y="95"/>
                </a:cubicBezTo>
                <a:cubicBezTo>
                  <a:pt x="54" y="91"/>
                  <a:pt x="52" y="90"/>
                  <a:pt x="51" y="89"/>
                </a:cubicBezTo>
                <a:cubicBezTo>
                  <a:pt x="49" y="89"/>
                  <a:pt x="48" y="88"/>
                  <a:pt x="47" y="81"/>
                </a:cubicBezTo>
                <a:cubicBezTo>
                  <a:pt x="47" y="77"/>
                  <a:pt x="49" y="76"/>
                  <a:pt x="49" y="76"/>
                </a:cubicBezTo>
                <a:cubicBezTo>
                  <a:pt x="50" y="76"/>
                  <a:pt x="50" y="74"/>
                  <a:pt x="50" y="73"/>
                </a:cubicBezTo>
                <a:cubicBezTo>
                  <a:pt x="50" y="73"/>
                  <a:pt x="49" y="69"/>
                  <a:pt x="49" y="65"/>
                </a:cubicBezTo>
                <a:cubicBezTo>
                  <a:pt x="47" y="52"/>
                  <a:pt x="47" y="39"/>
                  <a:pt x="62" y="32"/>
                </a:cubicBezTo>
                <a:cubicBezTo>
                  <a:pt x="78" y="26"/>
                  <a:pt x="90" y="30"/>
                  <a:pt x="91" y="33"/>
                </a:cubicBezTo>
                <a:cubicBezTo>
                  <a:pt x="91" y="33"/>
                  <a:pt x="93" y="34"/>
                  <a:pt x="93" y="34"/>
                </a:cubicBezTo>
                <a:cubicBezTo>
                  <a:pt x="93" y="34"/>
                  <a:pt x="94" y="34"/>
                  <a:pt x="94" y="34"/>
                </a:cubicBezTo>
                <a:cubicBezTo>
                  <a:pt x="95" y="34"/>
                  <a:pt x="102" y="34"/>
                  <a:pt x="107" y="39"/>
                </a:cubicBezTo>
                <a:cubicBezTo>
                  <a:pt x="113" y="47"/>
                  <a:pt x="111" y="67"/>
                  <a:pt x="110" y="73"/>
                </a:cubicBezTo>
                <a:cubicBezTo>
                  <a:pt x="110" y="74"/>
                  <a:pt x="110" y="75"/>
                  <a:pt x="111" y="76"/>
                </a:cubicBezTo>
                <a:cubicBezTo>
                  <a:pt x="111" y="76"/>
                  <a:pt x="113" y="77"/>
                  <a:pt x="113" y="81"/>
                </a:cubicBezTo>
                <a:cubicBezTo>
                  <a:pt x="112" y="88"/>
                  <a:pt x="111" y="89"/>
                  <a:pt x="109" y="89"/>
                </a:cubicBezTo>
                <a:cubicBezTo>
                  <a:pt x="108" y="90"/>
                  <a:pt x="106" y="91"/>
                  <a:pt x="105" y="95"/>
                </a:cubicBezTo>
                <a:cubicBezTo>
                  <a:pt x="104" y="102"/>
                  <a:pt x="102" y="105"/>
                  <a:pt x="100" y="107"/>
                </a:cubicBezTo>
                <a:cubicBezTo>
                  <a:pt x="99" y="109"/>
                  <a:pt x="98" y="111"/>
                  <a:pt x="98" y="116"/>
                </a:cubicBezTo>
                <a:cubicBezTo>
                  <a:pt x="98" y="130"/>
                  <a:pt x="103" y="137"/>
                  <a:pt x="120" y="144"/>
                </a:cubicBezTo>
                <a:cubicBezTo>
                  <a:pt x="119" y="144"/>
                  <a:pt x="118" y="144"/>
                  <a:pt x="118" y="145"/>
                </a:cubicBezTo>
                <a:cubicBezTo>
                  <a:pt x="117" y="145"/>
                  <a:pt x="116" y="146"/>
                  <a:pt x="115" y="146"/>
                </a:cubicBezTo>
                <a:cubicBezTo>
                  <a:pt x="113" y="147"/>
                  <a:pt x="112" y="148"/>
                  <a:pt x="110" y="149"/>
                </a:cubicBezTo>
                <a:cubicBezTo>
                  <a:pt x="109" y="149"/>
                  <a:pt x="108" y="149"/>
                  <a:pt x="108" y="150"/>
                </a:cubicBezTo>
                <a:cubicBezTo>
                  <a:pt x="106" y="150"/>
                  <a:pt x="105" y="151"/>
                  <a:pt x="104" y="151"/>
                </a:cubicBezTo>
                <a:cubicBezTo>
                  <a:pt x="103" y="152"/>
                  <a:pt x="102" y="152"/>
                  <a:pt x="102" y="152"/>
                </a:cubicBezTo>
                <a:cubicBezTo>
                  <a:pt x="100" y="153"/>
                  <a:pt x="97" y="153"/>
                  <a:pt x="95" y="154"/>
                </a:cubicBezTo>
                <a:cubicBezTo>
                  <a:pt x="95" y="154"/>
                  <a:pt x="95" y="154"/>
                  <a:pt x="94" y="154"/>
                </a:cubicBezTo>
                <a:cubicBezTo>
                  <a:pt x="92" y="154"/>
                  <a:pt x="91" y="154"/>
                  <a:pt x="89" y="155"/>
                </a:cubicBezTo>
                <a:cubicBezTo>
                  <a:pt x="88" y="155"/>
                  <a:pt x="87" y="155"/>
                  <a:pt x="87" y="155"/>
                </a:cubicBezTo>
                <a:cubicBezTo>
                  <a:pt x="85" y="155"/>
                  <a:pt x="82" y="155"/>
                  <a:pt x="80" y="155"/>
                </a:cubicBezTo>
                <a:cubicBezTo>
                  <a:pt x="78" y="155"/>
                  <a:pt x="75" y="155"/>
                  <a:pt x="73" y="155"/>
                </a:cubicBezTo>
                <a:cubicBezTo>
                  <a:pt x="73" y="155"/>
                  <a:pt x="72" y="155"/>
                  <a:pt x="71" y="155"/>
                </a:cubicBezTo>
                <a:cubicBezTo>
                  <a:pt x="69" y="154"/>
                  <a:pt x="68" y="154"/>
                  <a:pt x="66" y="154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3" y="153"/>
                  <a:pt x="61" y="153"/>
                  <a:pt x="58" y="152"/>
                </a:cubicBezTo>
                <a:cubicBezTo>
                  <a:pt x="58" y="152"/>
                  <a:pt x="57" y="152"/>
                  <a:pt x="56" y="151"/>
                </a:cubicBezTo>
                <a:cubicBezTo>
                  <a:pt x="55" y="151"/>
                  <a:pt x="54" y="150"/>
                  <a:pt x="52" y="150"/>
                </a:cubicBezTo>
                <a:cubicBezTo>
                  <a:pt x="52" y="149"/>
                  <a:pt x="51" y="149"/>
                  <a:pt x="50" y="149"/>
                </a:cubicBezTo>
                <a:cubicBezTo>
                  <a:pt x="48" y="148"/>
                  <a:pt x="47" y="147"/>
                  <a:pt x="45" y="146"/>
                </a:cubicBezTo>
                <a:cubicBezTo>
                  <a:pt x="44" y="146"/>
                  <a:pt x="43" y="145"/>
                  <a:pt x="42" y="145"/>
                </a:cubicBezTo>
                <a:cubicBezTo>
                  <a:pt x="42" y="144"/>
                  <a:pt x="41" y="144"/>
                  <a:pt x="40" y="144"/>
                </a:cubicBezTo>
                <a:cubicBezTo>
                  <a:pt x="57" y="137"/>
                  <a:pt x="62" y="130"/>
                  <a:pt x="62" y="116"/>
                </a:cubicBezTo>
                <a:cubicBezTo>
                  <a:pt x="62" y="111"/>
                  <a:pt x="61" y="109"/>
                  <a:pt x="60" y="107"/>
                </a:cubicBezTo>
                <a:close/>
                <a:moveTo>
                  <a:pt x="124" y="140"/>
                </a:moveTo>
                <a:cubicBezTo>
                  <a:pt x="106" y="133"/>
                  <a:pt x="102" y="127"/>
                  <a:pt x="102" y="116"/>
                </a:cubicBezTo>
                <a:cubicBezTo>
                  <a:pt x="102" y="113"/>
                  <a:pt x="103" y="112"/>
                  <a:pt x="104" y="110"/>
                </a:cubicBezTo>
                <a:cubicBezTo>
                  <a:pt x="106" y="108"/>
                  <a:pt x="108" y="104"/>
                  <a:pt x="110" y="96"/>
                </a:cubicBezTo>
                <a:cubicBezTo>
                  <a:pt x="110" y="94"/>
                  <a:pt x="110" y="94"/>
                  <a:pt x="111" y="94"/>
                </a:cubicBezTo>
                <a:cubicBezTo>
                  <a:pt x="114" y="92"/>
                  <a:pt x="117" y="90"/>
                  <a:pt x="118" y="81"/>
                </a:cubicBezTo>
                <a:cubicBezTo>
                  <a:pt x="118" y="77"/>
                  <a:pt x="116" y="74"/>
                  <a:pt x="115" y="73"/>
                </a:cubicBezTo>
                <a:cubicBezTo>
                  <a:pt x="116" y="67"/>
                  <a:pt x="118" y="46"/>
                  <a:pt x="110" y="36"/>
                </a:cubicBezTo>
                <a:cubicBezTo>
                  <a:pt x="105" y="30"/>
                  <a:pt x="97" y="29"/>
                  <a:pt x="94" y="29"/>
                </a:cubicBezTo>
                <a:cubicBezTo>
                  <a:pt x="90" y="25"/>
                  <a:pt x="77" y="21"/>
                  <a:pt x="61" y="28"/>
                </a:cubicBezTo>
                <a:cubicBezTo>
                  <a:pt x="42" y="36"/>
                  <a:pt x="42" y="52"/>
                  <a:pt x="44" y="65"/>
                </a:cubicBezTo>
                <a:cubicBezTo>
                  <a:pt x="44" y="68"/>
                  <a:pt x="45" y="71"/>
                  <a:pt x="45" y="73"/>
                </a:cubicBezTo>
                <a:cubicBezTo>
                  <a:pt x="44" y="74"/>
                  <a:pt x="42" y="77"/>
                  <a:pt x="42" y="81"/>
                </a:cubicBezTo>
                <a:cubicBezTo>
                  <a:pt x="43" y="90"/>
                  <a:pt x="46" y="92"/>
                  <a:pt x="49" y="94"/>
                </a:cubicBezTo>
                <a:cubicBezTo>
                  <a:pt x="50" y="94"/>
                  <a:pt x="50" y="94"/>
                  <a:pt x="50" y="96"/>
                </a:cubicBezTo>
                <a:cubicBezTo>
                  <a:pt x="52" y="104"/>
                  <a:pt x="54" y="108"/>
                  <a:pt x="56" y="110"/>
                </a:cubicBezTo>
                <a:cubicBezTo>
                  <a:pt x="57" y="112"/>
                  <a:pt x="58" y="113"/>
                  <a:pt x="58" y="116"/>
                </a:cubicBezTo>
                <a:cubicBezTo>
                  <a:pt x="58" y="127"/>
                  <a:pt x="54" y="133"/>
                  <a:pt x="36" y="140"/>
                </a:cubicBezTo>
                <a:cubicBezTo>
                  <a:pt x="17" y="127"/>
                  <a:pt x="5" y="105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05"/>
                  <a:pt x="143" y="127"/>
                  <a:pt x="124" y="1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28">
            <a:extLst>
              <a:ext uri="{FF2B5EF4-FFF2-40B4-BE49-F238E27FC236}">
                <a16:creationId xmlns:a16="http://schemas.microsoft.com/office/drawing/2014/main" id="{8FEE4251-445E-4339-ABAD-BD2865B7D880}"/>
              </a:ext>
            </a:extLst>
          </p:cNvPr>
          <p:cNvSpPr>
            <a:spLocks noEditPoints="1"/>
          </p:cNvSpPr>
          <p:nvPr/>
        </p:nvSpPr>
        <p:spPr bwMode="auto">
          <a:xfrm>
            <a:off x="3739309" y="1340352"/>
            <a:ext cx="418854" cy="370006"/>
          </a:xfrm>
          <a:custGeom>
            <a:avLst/>
            <a:gdLst>
              <a:gd name="T0" fmla="*/ 503675 w 160"/>
              <a:gd name="T1" fmla="*/ 0 h 140"/>
              <a:gd name="T2" fmla="*/ 40838 w 160"/>
              <a:gd name="T3" fmla="*/ 0 h 140"/>
              <a:gd name="T4" fmla="*/ 0 w 160"/>
              <a:gd name="T5" fmla="*/ 41230 h 140"/>
              <a:gd name="T6" fmla="*/ 0 w 160"/>
              <a:gd name="T7" fmla="*/ 357324 h 140"/>
              <a:gd name="T8" fmla="*/ 40838 w 160"/>
              <a:gd name="T9" fmla="*/ 398554 h 140"/>
              <a:gd name="T10" fmla="*/ 265450 w 160"/>
              <a:gd name="T11" fmla="*/ 398554 h 140"/>
              <a:gd name="T12" fmla="*/ 265450 w 160"/>
              <a:gd name="T13" fmla="*/ 463834 h 140"/>
              <a:gd name="T14" fmla="*/ 166757 w 160"/>
              <a:gd name="T15" fmla="*/ 463834 h 140"/>
              <a:gd name="T16" fmla="*/ 159951 w 160"/>
              <a:gd name="T17" fmla="*/ 470706 h 140"/>
              <a:gd name="T18" fmla="*/ 166757 w 160"/>
              <a:gd name="T19" fmla="*/ 481013 h 140"/>
              <a:gd name="T20" fmla="*/ 377756 w 160"/>
              <a:gd name="T21" fmla="*/ 481013 h 140"/>
              <a:gd name="T22" fmla="*/ 384562 w 160"/>
              <a:gd name="T23" fmla="*/ 470706 h 140"/>
              <a:gd name="T24" fmla="*/ 377756 w 160"/>
              <a:gd name="T25" fmla="*/ 463834 h 140"/>
              <a:gd name="T26" fmla="*/ 279063 w 160"/>
              <a:gd name="T27" fmla="*/ 463834 h 140"/>
              <a:gd name="T28" fmla="*/ 279063 w 160"/>
              <a:gd name="T29" fmla="*/ 398554 h 140"/>
              <a:gd name="T30" fmla="*/ 503675 w 160"/>
              <a:gd name="T31" fmla="*/ 398554 h 140"/>
              <a:gd name="T32" fmla="*/ 544513 w 160"/>
              <a:gd name="T33" fmla="*/ 357324 h 140"/>
              <a:gd name="T34" fmla="*/ 544513 w 160"/>
              <a:gd name="T35" fmla="*/ 41230 h 140"/>
              <a:gd name="T36" fmla="*/ 503675 w 160"/>
              <a:gd name="T37" fmla="*/ 0 h 140"/>
              <a:gd name="T38" fmla="*/ 527497 w 160"/>
              <a:gd name="T39" fmla="*/ 357324 h 140"/>
              <a:gd name="T40" fmla="*/ 503675 w 160"/>
              <a:gd name="T41" fmla="*/ 384810 h 140"/>
              <a:gd name="T42" fmla="*/ 40838 w 160"/>
              <a:gd name="T43" fmla="*/ 384810 h 140"/>
              <a:gd name="T44" fmla="*/ 17016 w 160"/>
              <a:gd name="T45" fmla="*/ 357324 h 140"/>
              <a:gd name="T46" fmla="*/ 17016 w 160"/>
              <a:gd name="T47" fmla="*/ 41230 h 140"/>
              <a:gd name="T48" fmla="*/ 40838 w 160"/>
              <a:gd name="T49" fmla="*/ 17179 h 140"/>
              <a:gd name="T50" fmla="*/ 503675 w 160"/>
              <a:gd name="T51" fmla="*/ 17179 h 140"/>
              <a:gd name="T52" fmla="*/ 527497 w 160"/>
              <a:gd name="T53" fmla="*/ 41230 h 140"/>
              <a:gd name="T54" fmla="*/ 527497 w 160"/>
              <a:gd name="T55" fmla="*/ 357324 h 140"/>
              <a:gd name="T56" fmla="*/ 330111 w 160"/>
              <a:gd name="T57" fmla="*/ 182098 h 140"/>
              <a:gd name="T58" fmla="*/ 330111 w 160"/>
              <a:gd name="T59" fmla="*/ 192405 h 140"/>
              <a:gd name="T60" fmla="*/ 323305 w 160"/>
              <a:gd name="T61" fmla="*/ 195841 h 140"/>
              <a:gd name="T62" fmla="*/ 319901 w 160"/>
              <a:gd name="T63" fmla="*/ 192405 h 140"/>
              <a:gd name="T64" fmla="*/ 279063 w 160"/>
              <a:gd name="T65" fmla="*/ 154611 h 140"/>
              <a:gd name="T66" fmla="*/ 279063 w 160"/>
              <a:gd name="T67" fmla="*/ 254250 h 140"/>
              <a:gd name="T68" fmla="*/ 272257 w 160"/>
              <a:gd name="T69" fmla="*/ 264557 h 140"/>
              <a:gd name="T70" fmla="*/ 265450 w 160"/>
              <a:gd name="T71" fmla="*/ 254250 h 140"/>
              <a:gd name="T72" fmla="*/ 265450 w 160"/>
              <a:gd name="T73" fmla="*/ 154611 h 140"/>
              <a:gd name="T74" fmla="*/ 224612 w 160"/>
              <a:gd name="T75" fmla="*/ 192405 h 140"/>
              <a:gd name="T76" fmla="*/ 214402 w 160"/>
              <a:gd name="T77" fmla="*/ 192405 h 140"/>
              <a:gd name="T78" fmla="*/ 214402 w 160"/>
              <a:gd name="T79" fmla="*/ 182098 h 140"/>
              <a:gd name="T80" fmla="*/ 265450 w 160"/>
              <a:gd name="T81" fmla="*/ 130561 h 140"/>
              <a:gd name="T82" fmla="*/ 265450 w 160"/>
              <a:gd name="T83" fmla="*/ 127125 h 140"/>
              <a:gd name="T84" fmla="*/ 272257 w 160"/>
              <a:gd name="T85" fmla="*/ 127125 h 140"/>
              <a:gd name="T86" fmla="*/ 279063 w 160"/>
              <a:gd name="T87" fmla="*/ 127125 h 140"/>
              <a:gd name="T88" fmla="*/ 279063 w 160"/>
              <a:gd name="T89" fmla="*/ 130561 h 140"/>
              <a:gd name="T90" fmla="*/ 330111 w 160"/>
              <a:gd name="T91" fmla="*/ 182098 h 14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97" y="53"/>
                </a:moveTo>
                <a:cubicBezTo>
                  <a:pt x="98" y="54"/>
                  <a:pt x="98" y="55"/>
                  <a:pt x="97" y="56"/>
                </a:cubicBezTo>
                <a:cubicBezTo>
                  <a:pt x="97" y="57"/>
                  <a:pt x="96" y="57"/>
                  <a:pt x="95" y="57"/>
                </a:cubicBezTo>
                <a:cubicBezTo>
                  <a:pt x="95" y="57"/>
                  <a:pt x="94" y="57"/>
                  <a:pt x="94" y="56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5"/>
                  <a:pt x="81" y="77"/>
                  <a:pt x="80" y="77"/>
                </a:cubicBezTo>
                <a:cubicBezTo>
                  <a:pt x="79" y="77"/>
                  <a:pt x="78" y="75"/>
                  <a:pt x="78" y="74"/>
                </a:cubicBezTo>
                <a:cubicBezTo>
                  <a:pt x="78" y="45"/>
                  <a:pt x="78" y="45"/>
                  <a:pt x="78" y="45"/>
                </a:cubicBezTo>
                <a:cubicBezTo>
                  <a:pt x="66" y="56"/>
                  <a:pt x="66" y="56"/>
                  <a:pt x="66" y="56"/>
                </a:cubicBezTo>
                <a:cubicBezTo>
                  <a:pt x="65" y="57"/>
                  <a:pt x="64" y="57"/>
                  <a:pt x="63" y="56"/>
                </a:cubicBezTo>
                <a:cubicBezTo>
                  <a:pt x="62" y="55"/>
                  <a:pt x="62" y="54"/>
                  <a:pt x="63" y="53"/>
                </a:cubicBezTo>
                <a:cubicBezTo>
                  <a:pt x="78" y="38"/>
                  <a:pt x="78" y="38"/>
                  <a:pt x="78" y="38"/>
                </a:cubicBezTo>
                <a:cubicBezTo>
                  <a:pt x="78" y="37"/>
                  <a:pt x="78" y="37"/>
                  <a:pt x="78" y="37"/>
                </a:cubicBezTo>
                <a:cubicBezTo>
                  <a:pt x="79" y="37"/>
                  <a:pt x="79" y="37"/>
                  <a:pt x="80" y="37"/>
                </a:cubicBezTo>
                <a:cubicBezTo>
                  <a:pt x="81" y="37"/>
                  <a:pt x="81" y="37"/>
                  <a:pt x="82" y="37"/>
                </a:cubicBezTo>
                <a:cubicBezTo>
                  <a:pt x="82" y="37"/>
                  <a:pt x="82" y="38"/>
                  <a:pt x="82" y="38"/>
                </a:cubicBezTo>
                <a:lnTo>
                  <a:pt x="97" y="5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29">
            <a:extLst>
              <a:ext uri="{FF2B5EF4-FFF2-40B4-BE49-F238E27FC236}">
                <a16:creationId xmlns:a16="http://schemas.microsoft.com/office/drawing/2014/main" id="{32082933-CE41-46FB-921B-70EE55D4979F}"/>
              </a:ext>
            </a:extLst>
          </p:cNvPr>
          <p:cNvSpPr>
            <a:spLocks noEditPoints="1"/>
          </p:cNvSpPr>
          <p:nvPr/>
        </p:nvSpPr>
        <p:spPr bwMode="auto">
          <a:xfrm>
            <a:off x="3746929" y="2345119"/>
            <a:ext cx="418854" cy="370006"/>
          </a:xfrm>
          <a:custGeom>
            <a:avLst/>
            <a:gdLst>
              <a:gd name="T0" fmla="*/ 40838 w 160"/>
              <a:gd name="T1" fmla="*/ 0 h 140"/>
              <a:gd name="T2" fmla="*/ 0 w 160"/>
              <a:gd name="T3" fmla="*/ 357324 h 140"/>
              <a:gd name="T4" fmla="*/ 265450 w 160"/>
              <a:gd name="T5" fmla="*/ 398554 h 140"/>
              <a:gd name="T6" fmla="*/ 166757 w 160"/>
              <a:gd name="T7" fmla="*/ 463834 h 140"/>
              <a:gd name="T8" fmla="*/ 166757 w 160"/>
              <a:gd name="T9" fmla="*/ 481013 h 140"/>
              <a:gd name="T10" fmla="*/ 384562 w 160"/>
              <a:gd name="T11" fmla="*/ 470706 h 140"/>
              <a:gd name="T12" fmla="*/ 279063 w 160"/>
              <a:gd name="T13" fmla="*/ 463834 h 140"/>
              <a:gd name="T14" fmla="*/ 503675 w 160"/>
              <a:gd name="T15" fmla="*/ 398554 h 140"/>
              <a:gd name="T16" fmla="*/ 544513 w 160"/>
              <a:gd name="T17" fmla="*/ 41230 h 140"/>
              <a:gd name="T18" fmla="*/ 527497 w 160"/>
              <a:gd name="T19" fmla="*/ 357324 h 140"/>
              <a:gd name="T20" fmla="*/ 40838 w 160"/>
              <a:gd name="T21" fmla="*/ 384810 h 140"/>
              <a:gd name="T22" fmla="*/ 17016 w 160"/>
              <a:gd name="T23" fmla="*/ 41230 h 140"/>
              <a:gd name="T24" fmla="*/ 503675 w 160"/>
              <a:gd name="T25" fmla="*/ 17179 h 140"/>
              <a:gd name="T26" fmla="*/ 527497 w 160"/>
              <a:gd name="T27" fmla="*/ 357324 h 140"/>
              <a:gd name="T28" fmla="*/ 347127 w 160"/>
              <a:gd name="T29" fmla="*/ 130561 h 140"/>
              <a:gd name="T30" fmla="*/ 292676 w 160"/>
              <a:gd name="T31" fmla="*/ 130561 h 140"/>
              <a:gd name="T32" fmla="*/ 228015 w 160"/>
              <a:gd name="T33" fmla="*/ 171790 h 140"/>
              <a:gd name="T34" fmla="*/ 180370 w 160"/>
              <a:gd name="T35" fmla="*/ 192405 h 140"/>
              <a:gd name="T36" fmla="*/ 228015 w 160"/>
              <a:gd name="T37" fmla="*/ 213020 h 140"/>
              <a:gd name="T38" fmla="*/ 292676 w 160"/>
              <a:gd name="T39" fmla="*/ 254250 h 140"/>
              <a:gd name="T40" fmla="*/ 347127 w 160"/>
              <a:gd name="T41" fmla="*/ 254250 h 140"/>
              <a:gd name="T42" fmla="*/ 299482 w 160"/>
              <a:gd name="T43" fmla="*/ 233635 h 140"/>
              <a:gd name="T44" fmla="*/ 238224 w 160"/>
              <a:gd name="T45" fmla="*/ 192405 h 140"/>
              <a:gd name="T46" fmla="*/ 299482 w 160"/>
              <a:gd name="T47" fmla="*/ 151176 h 140"/>
              <a:gd name="T48" fmla="*/ 319901 w 160"/>
              <a:gd name="T49" fmla="*/ 240507 h 140"/>
              <a:gd name="T50" fmla="*/ 319901 w 160"/>
              <a:gd name="T51" fmla="*/ 264557 h 140"/>
              <a:gd name="T52" fmla="*/ 319901 w 160"/>
              <a:gd name="T53" fmla="*/ 240507 h 140"/>
              <a:gd name="T54" fmla="*/ 197386 w 160"/>
              <a:gd name="T55" fmla="*/ 192405 h 140"/>
              <a:gd name="T56" fmla="*/ 221208 w 160"/>
              <a:gd name="T57" fmla="*/ 192405 h 140"/>
              <a:gd name="T58" fmla="*/ 319901 w 160"/>
              <a:gd name="T59" fmla="*/ 120253 h 140"/>
              <a:gd name="T60" fmla="*/ 319901 w 160"/>
              <a:gd name="T61" fmla="*/ 140868 h 140"/>
              <a:gd name="T62" fmla="*/ 319901 w 160"/>
              <a:gd name="T63" fmla="*/ 120253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94" y="46"/>
                </a:moveTo>
                <a:cubicBezTo>
                  <a:pt x="99" y="46"/>
                  <a:pt x="102" y="43"/>
                  <a:pt x="102" y="38"/>
                </a:cubicBezTo>
                <a:cubicBezTo>
                  <a:pt x="102" y="34"/>
                  <a:pt x="99" y="30"/>
                  <a:pt x="94" y="30"/>
                </a:cubicBezTo>
                <a:cubicBezTo>
                  <a:pt x="89" y="30"/>
                  <a:pt x="86" y="34"/>
                  <a:pt x="86" y="38"/>
                </a:cubicBezTo>
                <a:cubicBezTo>
                  <a:pt x="86" y="39"/>
                  <a:pt x="86" y="39"/>
                  <a:pt x="86" y="40"/>
                </a:cubicBezTo>
                <a:cubicBezTo>
                  <a:pt x="67" y="50"/>
                  <a:pt x="67" y="50"/>
                  <a:pt x="67" y="50"/>
                </a:cubicBezTo>
                <a:cubicBezTo>
                  <a:pt x="66" y="49"/>
                  <a:pt x="64" y="48"/>
                  <a:pt x="61" y="48"/>
                </a:cubicBezTo>
                <a:cubicBezTo>
                  <a:pt x="57" y="48"/>
                  <a:pt x="53" y="51"/>
                  <a:pt x="53" y="56"/>
                </a:cubicBezTo>
                <a:cubicBezTo>
                  <a:pt x="53" y="60"/>
                  <a:pt x="57" y="64"/>
                  <a:pt x="61" y="64"/>
                </a:cubicBezTo>
                <a:cubicBezTo>
                  <a:pt x="64" y="64"/>
                  <a:pt x="66" y="63"/>
                  <a:pt x="67" y="6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3"/>
                  <a:pt x="86" y="73"/>
                  <a:pt x="86" y="74"/>
                </a:cubicBezTo>
                <a:cubicBezTo>
                  <a:pt x="86" y="78"/>
                  <a:pt x="89" y="82"/>
                  <a:pt x="94" y="82"/>
                </a:cubicBezTo>
                <a:cubicBezTo>
                  <a:pt x="99" y="82"/>
                  <a:pt x="102" y="78"/>
                  <a:pt x="102" y="74"/>
                </a:cubicBezTo>
                <a:cubicBezTo>
                  <a:pt x="102" y="69"/>
                  <a:pt x="99" y="65"/>
                  <a:pt x="94" y="65"/>
                </a:cubicBezTo>
                <a:cubicBezTo>
                  <a:pt x="92" y="65"/>
                  <a:pt x="90" y="66"/>
                  <a:pt x="88" y="68"/>
                </a:cubicBezTo>
                <a:cubicBezTo>
                  <a:pt x="70" y="57"/>
                  <a:pt x="70" y="57"/>
                  <a:pt x="70" y="57"/>
                </a:cubicBezTo>
                <a:cubicBezTo>
                  <a:pt x="70" y="57"/>
                  <a:pt x="70" y="56"/>
                  <a:pt x="70" y="56"/>
                </a:cubicBezTo>
                <a:cubicBezTo>
                  <a:pt x="70" y="55"/>
                  <a:pt x="70" y="55"/>
                  <a:pt x="70" y="54"/>
                </a:cubicBezTo>
                <a:cubicBezTo>
                  <a:pt x="88" y="44"/>
                  <a:pt x="88" y="44"/>
                  <a:pt x="88" y="44"/>
                </a:cubicBezTo>
                <a:cubicBezTo>
                  <a:pt x="90" y="45"/>
                  <a:pt x="92" y="46"/>
                  <a:pt x="94" y="46"/>
                </a:cubicBezTo>
                <a:close/>
                <a:moveTo>
                  <a:pt x="94" y="70"/>
                </a:moveTo>
                <a:cubicBezTo>
                  <a:pt x="96" y="70"/>
                  <a:pt x="97" y="72"/>
                  <a:pt x="97" y="74"/>
                </a:cubicBezTo>
                <a:cubicBezTo>
                  <a:pt x="97" y="75"/>
                  <a:pt x="96" y="77"/>
                  <a:pt x="94" y="77"/>
                </a:cubicBezTo>
                <a:cubicBezTo>
                  <a:pt x="92" y="77"/>
                  <a:pt x="91" y="75"/>
                  <a:pt x="91" y="74"/>
                </a:cubicBezTo>
                <a:cubicBezTo>
                  <a:pt x="91" y="72"/>
                  <a:pt x="92" y="70"/>
                  <a:pt x="94" y="70"/>
                </a:cubicBezTo>
                <a:close/>
                <a:moveTo>
                  <a:pt x="61" y="59"/>
                </a:moveTo>
                <a:cubicBezTo>
                  <a:pt x="60" y="59"/>
                  <a:pt x="58" y="58"/>
                  <a:pt x="58" y="56"/>
                </a:cubicBezTo>
                <a:cubicBezTo>
                  <a:pt x="58" y="54"/>
                  <a:pt x="60" y="52"/>
                  <a:pt x="61" y="52"/>
                </a:cubicBezTo>
                <a:cubicBezTo>
                  <a:pt x="63" y="52"/>
                  <a:pt x="65" y="54"/>
                  <a:pt x="65" y="56"/>
                </a:cubicBezTo>
                <a:cubicBezTo>
                  <a:pt x="65" y="58"/>
                  <a:pt x="63" y="59"/>
                  <a:pt x="61" y="59"/>
                </a:cubicBezTo>
                <a:close/>
                <a:moveTo>
                  <a:pt x="94" y="35"/>
                </a:moveTo>
                <a:cubicBezTo>
                  <a:pt x="96" y="35"/>
                  <a:pt x="97" y="36"/>
                  <a:pt x="97" y="38"/>
                </a:cubicBezTo>
                <a:cubicBezTo>
                  <a:pt x="97" y="40"/>
                  <a:pt x="96" y="41"/>
                  <a:pt x="94" y="41"/>
                </a:cubicBezTo>
                <a:cubicBezTo>
                  <a:pt x="92" y="41"/>
                  <a:pt x="91" y="40"/>
                  <a:pt x="91" y="38"/>
                </a:cubicBezTo>
                <a:cubicBezTo>
                  <a:pt x="91" y="36"/>
                  <a:pt x="92" y="35"/>
                  <a:pt x="94" y="3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30">
            <a:extLst>
              <a:ext uri="{FF2B5EF4-FFF2-40B4-BE49-F238E27FC236}">
                <a16:creationId xmlns:a16="http://schemas.microsoft.com/office/drawing/2014/main" id="{718B99CB-F815-4F08-A05F-89A52CA1288F}"/>
              </a:ext>
            </a:extLst>
          </p:cNvPr>
          <p:cNvSpPr>
            <a:spLocks noEditPoints="1"/>
          </p:cNvSpPr>
          <p:nvPr/>
        </p:nvSpPr>
        <p:spPr bwMode="auto">
          <a:xfrm>
            <a:off x="3751227" y="3324784"/>
            <a:ext cx="418854" cy="370006"/>
          </a:xfrm>
          <a:custGeom>
            <a:avLst/>
            <a:gdLst>
              <a:gd name="T0" fmla="*/ 503675 w 160"/>
              <a:gd name="T1" fmla="*/ 0 h 140"/>
              <a:gd name="T2" fmla="*/ 40838 w 160"/>
              <a:gd name="T3" fmla="*/ 0 h 140"/>
              <a:gd name="T4" fmla="*/ 0 w 160"/>
              <a:gd name="T5" fmla="*/ 41230 h 140"/>
              <a:gd name="T6" fmla="*/ 0 w 160"/>
              <a:gd name="T7" fmla="*/ 357324 h 140"/>
              <a:gd name="T8" fmla="*/ 40838 w 160"/>
              <a:gd name="T9" fmla="*/ 398554 h 140"/>
              <a:gd name="T10" fmla="*/ 265450 w 160"/>
              <a:gd name="T11" fmla="*/ 398554 h 140"/>
              <a:gd name="T12" fmla="*/ 265450 w 160"/>
              <a:gd name="T13" fmla="*/ 463834 h 140"/>
              <a:gd name="T14" fmla="*/ 166757 w 160"/>
              <a:gd name="T15" fmla="*/ 463834 h 140"/>
              <a:gd name="T16" fmla="*/ 159951 w 160"/>
              <a:gd name="T17" fmla="*/ 470706 h 140"/>
              <a:gd name="T18" fmla="*/ 166757 w 160"/>
              <a:gd name="T19" fmla="*/ 481013 h 140"/>
              <a:gd name="T20" fmla="*/ 377756 w 160"/>
              <a:gd name="T21" fmla="*/ 481013 h 140"/>
              <a:gd name="T22" fmla="*/ 384562 w 160"/>
              <a:gd name="T23" fmla="*/ 470706 h 140"/>
              <a:gd name="T24" fmla="*/ 377756 w 160"/>
              <a:gd name="T25" fmla="*/ 463834 h 140"/>
              <a:gd name="T26" fmla="*/ 279063 w 160"/>
              <a:gd name="T27" fmla="*/ 463834 h 140"/>
              <a:gd name="T28" fmla="*/ 279063 w 160"/>
              <a:gd name="T29" fmla="*/ 398554 h 140"/>
              <a:gd name="T30" fmla="*/ 503675 w 160"/>
              <a:gd name="T31" fmla="*/ 398554 h 140"/>
              <a:gd name="T32" fmla="*/ 544513 w 160"/>
              <a:gd name="T33" fmla="*/ 357324 h 140"/>
              <a:gd name="T34" fmla="*/ 544513 w 160"/>
              <a:gd name="T35" fmla="*/ 41230 h 140"/>
              <a:gd name="T36" fmla="*/ 503675 w 160"/>
              <a:gd name="T37" fmla="*/ 0 h 140"/>
              <a:gd name="T38" fmla="*/ 527497 w 160"/>
              <a:gd name="T39" fmla="*/ 357324 h 140"/>
              <a:gd name="T40" fmla="*/ 503675 w 160"/>
              <a:gd name="T41" fmla="*/ 384810 h 140"/>
              <a:gd name="T42" fmla="*/ 40838 w 160"/>
              <a:gd name="T43" fmla="*/ 384810 h 140"/>
              <a:gd name="T44" fmla="*/ 17016 w 160"/>
              <a:gd name="T45" fmla="*/ 357324 h 140"/>
              <a:gd name="T46" fmla="*/ 17016 w 160"/>
              <a:gd name="T47" fmla="*/ 41230 h 140"/>
              <a:gd name="T48" fmla="*/ 40838 w 160"/>
              <a:gd name="T49" fmla="*/ 17179 h 140"/>
              <a:gd name="T50" fmla="*/ 503675 w 160"/>
              <a:gd name="T51" fmla="*/ 17179 h 140"/>
              <a:gd name="T52" fmla="*/ 527497 w 160"/>
              <a:gd name="T53" fmla="*/ 41230 h 140"/>
              <a:gd name="T54" fmla="*/ 527497 w 160"/>
              <a:gd name="T55" fmla="*/ 357324 h 140"/>
              <a:gd name="T56" fmla="*/ 309692 w 160"/>
              <a:gd name="T57" fmla="*/ 216456 h 140"/>
              <a:gd name="T58" fmla="*/ 323305 w 160"/>
              <a:gd name="T59" fmla="*/ 182098 h 140"/>
              <a:gd name="T60" fmla="*/ 262047 w 160"/>
              <a:gd name="T61" fmla="*/ 120253 h 140"/>
              <a:gd name="T62" fmla="*/ 200789 w 160"/>
              <a:gd name="T63" fmla="*/ 182098 h 140"/>
              <a:gd name="T64" fmla="*/ 262047 w 160"/>
              <a:gd name="T65" fmla="*/ 240507 h 140"/>
              <a:gd name="T66" fmla="*/ 296079 w 160"/>
              <a:gd name="T67" fmla="*/ 230199 h 140"/>
              <a:gd name="T68" fmla="*/ 330111 w 160"/>
              <a:gd name="T69" fmla="*/ 261121 h 140"/>
              <a:gd name="T70" fmla="*/ 336917 w 160"/>
              <a:gd name="T71" fmla="*/ 264557 h 140"/>
              <a:gd name="T72" fmla="*/ 340321 w 160"/>
              <a:gd name="T73" fmla="*/ 261121 h 140"/>
              <a:gd name="T74" fmla="*/ 340321 w 160"/>
              <a:gd name="T75" fmla="*/ 250814 h 140"/>
              <a:gd name="T76" fmla="*/ 309692 w 160"/>
              <a:gd name="T77" fmla="*/ 216456 h 140"/>
              <a:gd name="T78" fmla="*/ 217805 w 160"/>
              <a:gd name="T79" fmla="*/ 182098 h 140"/>
              <a:gd name="T80" fmla="*/ 262047 w 160"/>
              <a:gd name="T81" fmla="*/ 137432 h 140"/>
              <a:gd name="T82" fmla="*/ 306289 w 160"/>
              <a:gd name="T83" fmla="*/ 182098 h 140"/>
              <a:gd name="T84" fmla="*/ 262047 w 160"/>
              <a:gd name="T85" fmla="*/ 223327 h 140"/>
              <a:gd name="T86" fmla="*/ 217805 w 160"/>
              <a:gd name="T87" fmla="*/ 182098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91" y="63"/>
                </a:moveTo>
                <a:cubicBezTo>
                  <a:pt x="93" y="60"/>
                  <a:pt x="95" y="57"/>
                  <a:pt x="95" y="53"/>
                </a:cubicBezTo>
                <a:cubicBezTo>
                  <a:pt x="95" y="43"/>
                  <a:pt x="87" y="35"/>
                  <a:pt x="77" y="35"/>
                </a:cubicBezTo>
                <a:cubicBezTo>
                  <a:pt x="67" y="35"/>
                  <a:pt x="59" y="43"/>
                  <a:pt x="59" y="53"/>
                </a:cubicBezTo>
                <a:cubicBezTo>
                  <a:pt x="59" y="62"/>
                  <a:pt x="67" y="70"/>
                  <a:pt x="77" y="70"/>
                </a:cubicBezTo>
                <a:cubicBezTo>
                  <a:pt x="81" y="70"/>
                  <a:pt x="85" y="69"/>
                  <a:pt x="87" y="67"/>
                </a:cubicBezTo>
                <a:cubicBezTo>
                  <a:pt x="97" y="76"/>
                  <a:pt x="97" y="76"/>
                  <a:pt x="97" y="76"/>
                </a:cubicBezTo>
                <a:cubicBezTo>
                  <a:pt x="97" y="76"/>
                  <a:pt x="98" y="77"/>
                  <a:pt x="99" y="77"/>
                </a:cubicBezTo>
                <a:cubicBezTo>
                  <a:pt x="99" y="77"/>
                  <a:pt x="100" y="76"/>
                  <a:pt x="100" y="76"/>
                </a:cubicBezTo>
                <a:cubicBezTo>
                  <a:pt x="101" y="75"/>
                  <a:pt x="101" y="73"/>
                  <a:pt x="100" y="73"/>
                </a:cubicBezTo>
                <a:lnTo>
                  <a:pt x="91" y="63"/>
                </a:lnTo>
                <a:close/>
                <a:moveTo>
                  <a:pt x="64" y="53"/>
                </a:moveTo>
                <a:cubicBezTo>
                  <a:pt x="64" y="45"/>
                  <a:pt x="70" y="40"/>
                  <a:pt x="77" y="40"/>
                </a:cubicBezTo>
                <a:cubicBezTo>
                  <a:pt x="84" y="40"/>
                  <a:pt x="90" y="45"/>
                  <a:pt x="90" y="53"/>
                </a:cubicBezTo>
                <a:cubicBezTo>
                  <a:pt x="90" y="60"/>
                  <a:pt x="84" y="65"/>
                  <a:pt x="77" y="65"/>
                </a:cubicBezTo>
                <a:cubicBezTo>
                  <a:pt x="70" y="65"/>
                  <a:pt x="64" y="60"/>
                  <a:pt x="64" y="5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31">
            <a:extLst>
              <a:ext uri="{FF2B5EF4-FFF2-40B4-BE49-F238E27FC236}">
                <a16:creationId xmlns:a16="http://schemas.microsoft.com/office/drawing/2014/main" id="{10B12D63-10BE-4DB4-B4E1-D54DD5E9C31E}"/>
              </a:ext>
            </a:extLst>
          </p:cNvPr>
          <p:cNvSpPr>
            <a:spLocks noEditPoints="1"/>
          </p:cNvSpPr>
          <p:nvPr/>
        </p:nvSpPr>
        <p:spPr bwMode="auto">
          <a:xfrm>
            <a:off x="3762477" y="5341657"/>
            <a:ext cx="418854" cy="370006"/>
          </a:xfrm>
          <a:custGeom>
            <a:avLst/>
            <a:gdLst>
              <a:gd name="T0" fmla="*/ 503675 w 160"/>
              <a:gd name="T1" fmla="*/ 0 h 140"/>
              <a:gd name="T2" fmla="*/ 40838 w 160"/>
              <a:gd name="T3" fmla="*/ 0 h 140"/>
              <a:gd name="T4" fmla="*/ 0 w 160"/>
              <a:gd name="T5" fmla="*/ 41230 h 140"/>
              <a:gd name="T6" fmla="*/ 0 w 160"/>
              <a:gd name="T7" fmla="*/ 357324 h 140"/>
              <a:gd name="T8" fmla="*/ 40838 w 160"/>
              <a:gd name="T9" fmla="*/ 398554 h 140"/>
              <a:gd name="T10" fmla="*/ 265450 w 160"/>
              <a:gd name="T11" fmla="*/ 398554 h 140"/>
              <a:gd name="T12" fmla="*/ 265450 w 160"/>
              <a:gd name="T13" fmla="*/ 463834 h 140"/>
              <a:gd name="T14" fmla="*/ 166757 w 160"/>
              <a:gd name="T15" fmla="*/ 463834 h 140"/>
              <a:gd name="T16" fmla="*/ 159951 w 160"/>
              <a:gd name="T17" fmla="*/ 470706 h 140"/>
              <a:gd name="T18" fmla="*/ 166757 w 160"/>
              <a:gd name="T19" fmla="*/ 481013 h 140"/>
              <a:gd name="T20" fmla="*/ 377756 w 160"/>
              <a:gd name="T21" fmla="*/ 481013 h 140"/>
              <a:gd name="T22" fmla="*/ 384562 w 160"/>
              <a:gd name="T23" fmla="*/ 470706 h 140"/>
              <a:gd name="T24" fmla="*/ 377756 w 160"/>
              <a:gd name="T25" fmla="*/ 463834 h 140"/>
              <a:gd name="T26" fmla="*/ 279063 w 160"/>
              <a:gd name="T27" fmla="*/ 463834 h 140"/>
              <a:gd name="T28" fmla="*/ 279063 w 160"/>
              <a:gd name="T29" fmla="*/ 398554 h 140"/>
              <a:gd name="T30" fmla="*/ 503675 w 160"/>
              <a:gd name="T31" fmla="*/ 398554 h 140"/>
              <a:gd name="T32" fmla="*/ 544513 w 160"/>
              <a:gd name="T33" fmla="*/ 357324 h 140"/>
              <a:gd name="T34" fmla="*/ 544513 w 160"/>
              <a:gd name="T35" fmla="*/ 41230 h 140"/>
              <a:gd name="T36" fmla="*/ 503675 w 160"/>
              <a:gd name="T37" fmla="*/ 0 h 140"/>
              <a:gd name="T38" fmla="*/ 527497 w 160"/>
              <a:gd name="T39" fmla="*/ 357324 h 140"/>
              <a:gd name="T40" fmla="*/ 503675 w 160"/>
              <a:gd name="T41" fmla="*/ 384810 h 140"/>
              <a:gd name="T42" fmla="*/ 40838 w 160"/>
              <a:gd name="T43" fmla="*/ 384810 h 140"/>
              <a:gd name="T44" fmla="*/ 17016 w 160"/>
              <a:gd name="T45" fmla="*/ 357324 h 140"/>
              <a:gd name="T46" fmla="*/ 17016 w 160"/>
              <a:gd name="T47" fmla="*/ 41230 h 140"/>
              <a:gd name="T48" fmla="*/ 40838 w 160"/>
              <a:gd name="T49" fmla="*/ 17179 h 140"/>
              <a:gd name="T50" fmla="*/ 503675 w 160"/>
              <a:gd name="T51" fmla="*/ 17179 h 140"/>
              <a:gd name="T52" fmla="*/ 527497 w 160"/>
              <a:gd name="T53" fmla="*/ 41230 h 140"/>
              <a:gd name="T54" fmla="*/ 527497 w 160"/>
              <a:gd name="T55" fmla="*/ 357324 h 1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32">
            <a:extLst>
              <a:ext uri="{FF2B5EF4-FFF2-40B4-BE49-F238E27FC236}">
                <a16:creationId xmlns:a16="http://schemas.microsoft.com/office/drawing/2014/main" id="{ED1C0A35-4F14-4830-A44B-8F6D053B17A8}"/>
              </a:ext>
            </a:extLst>
          </p:cNvPr>
          <p:cNvSpPr>
            <a:spLocks noEditPoints="1"/>
          </p:cNvSpPr>
          <p:nvPr/>
        </p:nvSpPr>
        <p:spPr bwMode="auto">
          <a:xfrm>
            <a:off x="3750589" y="4343016"/>
            <a:ext cx="418854" cy="370012"/>
          </a:xfrm>
          <a:custGeom>
            <a:avLst/>
            <a:gdLst>
              <a:gd name="T0" fmla="*/ 503675 w 160"/>
              <a:gd name="T1" fmla="*/ 0 h 140"/>
              <a:gd name="T2" fmla="*/ 40838 w 160"/>
              <a:gd name="T3" fmla="*/ 0 h 140"/>
              <a:gd name="T4" fmla="*/ 0 w 160"/>
              <a:gd name="T5" fmla="*/ 41230 h 140"/>
              <a:gd name="T6" fmla="*/ 0 w 160"/>
              <a:gd name="T7" fmla="*/ 357324 h 140"/>
              <a:gd name="T8" fmla="*/ 40838 w 160"/>
              <a:gd name="T9" fmla="*/ 398554 h 140"/>
              <a:gd name="T10" fmla="*/ 265450 w 160"/>
              <a:gd name="T11" fmla="*/ 398554 h 140"/>
              <a:gd name="T12" fmla="*/ 265450 w 160"/>
              <a:gd name="T13" fmla="*/ 463834 h 140"/>
              <a:gd name="T14" fmla="*/ 166757 w 160"/>
              <a:gd name="T15" fmla="*/ 463834 h 140"/>
              <a:gd name="T16" fmla="*/ 159951 w 160"/>
              <a:gd name="T17" fmla="*/ 470706 h 140"/>
              <a:gd name="T18" fmla="*/ 166757 w 160"/>
              <a:gd name="T19" fmla="*/ 481013 h 140"/>
              <a:gd name="T20" fmla="*/ 377756 w 160"/>
              <a:gd name="T21" fmla="*/ 481013 h 140"/>
              <a:gd name="T22" fmla="*/ 384562 w 160"/>
              <a:gd name="T23" fmla="*/ 470706 h 140"/>
              <a:gd name="T24" fmla="*/ 377756 w 160"/>
              <a:gd name="T25" fmla="*/ 463834 h 140"/>
              <a:gd name="T26" fmla="*/ 279063 w 160"/>
              <a:gd name="T27" fmla="*/ 463834 h 140"/>
              <a:gd name="T28" fmla="*/ 279063 w 160"/>
              <a:gd name="T29" fmla="*/ 398554 h 140"/>
              <a:gd name="T30" fmla="*/ 503675 w 160"/>
              <a:gd name="T31" fmla="*/ 398554 h 140"/>
              <a:gd name="T32" fmla="*/ 544513 w 160"/>
              <a:gd name="T33" fmla="*/ 357324 h 140"/>
              <a:gd name="T34" fmla="*/ 544513 w 160"/>
              <a:gd name="T35" fmla="*/ 41230 h 140"/>
              <a:gd name="T36" fmla="*/ 503675 w 160"/>
              <a:gd name="T37" fmla="*/ 0 h 140"/>
              <a:gd name="T38" fmla="*/ 527497 w 160"/>
              <a:gd name="T39" fmla="*/ 357324 h 140"/>
              <a:gd name="T40" fmla="*/ 503675 w 160"/>
              <a:gd name="T41" fmla="*/ 384810 h 140"/>
              <a:gd name="T42" fmla="*/ 40838 w 160"/>
              <a:gd name="T43" fmla="*/ 384810 h 140"/>
              <a:gd name="T44" fmla="*/ 17016 w 160"/>
              <a:gd name="T45" fmla="*/ 357324 h 140"/>
              <a:gd name="T46" fmla="*/ 17016 w 160"/>
              <a:gd name="T47" fmla="*/ 41230 h 140"/>
              <a:gd name="T48" fmla="*/ 40838 w 160"/>
              <a:gd name="T49" fmla="*/ 17179 h 140"/>
              <a:gd name="T50" fmla="*/ 503675 w 160"/>
              <a:gd name="T51" fmla="*/ 17179 h 140"/>
              <a:gd name="T52" fmla="*/ 527497 w 160"/>
              <a:gd name="T53" fmla="*/ 41230 h 140"/>
              <a:gd name="T54" fmla="*/ 527497 w 160"/>
              <a:gd name="T55" fmla="*/ 357324 h 140"/>
              <a:gd name="T56" fmla="*/ 228015 w 160"/>
              <a:gd name="T57" fmla="*/ 99638 h 140"/>
              <a:gd name="T58" fmla="*/ 217805 w 160"/>
              <a:gd name="T59" fmla="*/ 99638 h 140"/>
              <a:gd name="T60" fmla="*/ 214402 w 160"/>
              <a:gd name="T61" fmla="*/ 106510 h 140"/>
              <a:gd name="T62" fmla="*/ 214402 w 160"/>
              <a:gd name="T63" fmla="*/ 240507 h 140"/>
              <a:gd name="T64" fmla="*/ 217805 w 160"/>
              <a:gd name="T65" fmla="*/ 247378 h 140"/>
              <a:gd name="T66" fmla="*/ 228015 w 160"/>
              <a:gd name="T67" fmla="*/ 247378 h 140"/>
              <a:gd name="T68" fmla="*/ 248434 w 160"/>
              <a:gd name="T69" fmla="*/ 219892 h 140"/>
              <a:gd name="T70" fmla="*/ 275660 w 160"/>
              <a:gd name="T71" fmla="*/ 278300 h 140"/>
              <a:gd name="T72" fmla="*/ 285869 w 160"/>
              <a:gd name="T73" fmla="*/ 285172 h 140"/>
              <a:gd name="T74" fmla="*/ 289273 w 160"/>
              <a:gd name="T75" fmla="*/ 281736 h 140"/>
              <a:gd name="T76" fmla="*/ 309692 w 160"/>
              <a:gd name="T77" fmla="*/ 271429 h 140"/>
              <a:gd name="T78" fmla="*/ 316498 w 160"/>
              <a:gd name="T79" fmla="*/ 267993 h 140"/>
              <a:gd name="T80" fmla="*/ 313095 w 160"/>
              <a:gd name="T81" fmla="*/ 261121 h 140"/>
              <a:gd name="T82" fmla="*/ 285869 w 160"/>
              <a:gd name="T83" fmla="*/ 202713 h 140"/>
              <a:gd name="T84" fmla="*/ 323305 w 160"/>
              <a:gd name="T85" fmla="*/ 202713 h 140"/>
              <a:gd name="T86" fmla="*/ 330111 w 160"/>
              <a:gd name="T87" fmla="*/ 199277 h 140"/>
              <a:gd name="T88" fmla="*/ 326708 w 160"/>
              <a:gd name="T89" fmla="*/ 188969 h 140"/>
              <a:gd name="T90" fmla="*/ 228015 w 160"/>
              <a:gd name="T91" fmla="*/ 99638 h 140"/>
              <a:gd name="T92" fmla="*/ 272257 w 160"/>
              <a:gd name="T93" fmla="*/ 185534 h 140"/>
              <a:gd name="T94" fmla="*/ 265450 w 160"/>
              <a:gd name="T95" fmla="*/ 188969 h 140"/>
              <a:gd name="T96" fmla="*/ 265450 w 160"/>
              <a:gd name="T97" fmla="*/ 199277 h 140"/>
              <a:gd name="T98" fmla="*/ 296079 w 160"/>
              <a:gd name="T99" fmla="*/ 261121 h 140"/>
              <a:gd name="T100" fmla="*/ 289273 w 160"/>
              <a:gd name="T101" fmla="*/ 264557 h 140"/>
              <a:gd name="T102" fmla="*/ 258644 w 160"/>
              <a:gd name="T103" fmla="*/ 202713 h 140"/>
              <a:gd name="T104" fmla="*/ 251837 w 160"/>
              <a:gd name="T105" fmla="*/ 195841 h 140"/>
              <a:gd name="T106" fmla="*/ 251837 w 160"/>
              <a:gd name="T107" fmla="*/ 195841 h 140"/>
              <a:gd name="T108" fmla="*/ 245031 w 160"/>
              <a:gd name="T109" fmla="*/ 199277 h 140"/>
              <a:gd name="T110" fmla="*/ 231418 w 160"/>
              <a:gd name="T111" fmla="*/ 216456 h 140"/>
              <a:gd name="T112" fmla="*/ 231418 w 160"/>
              <a:gd name="T113" fmla="*/ 127125 h 140"/>
              <a:gd name="T114" fmla="*/ 299482 w 160"/>
              <a:gd name="T115" fmla="*/ 185534 h 140"/>
              <a:gd name="T116" fmla="*/ 272257 w 160"/>
              <a:gd name="T117" fmla="*/ 185534 h 14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67" y="29"/>
                </a:moveTo>
                <a:cubicBezTo>
                  <a:pt x="66" y="29"/>
                  <a:pt x="65" y="29"/>
                  <a:pt x="64" y="29"/>
                </a:cubicBezTo>
                <a:cubicBezTo>
                  <a:pt x="63" y="29"/>
                  <a:pt x="63" y="30"/>
                  <a:pt x="63" y="31"/>
                </a:cubicBezTo>
                <a:cubicBezTo>
                  <a:pt x="63" y="70"/>
                  <a:pt x="63" y="70"/>
                  <a:pt x="63" y="70"/>
                </a:cubicBezTo>
                <a:cubicBezTo>
                  <a:pt x="63" y="71"/>
                  <a:pt x="63" y="72"/>
                  <a:pt x="64" y="72"/>
                </a:cubicBezTo>
                <a:cubicBezTo>
                  <a:pt x="65" y="73"/>
                  <a:pt x="66" y="72"/>
                  <a:pt x="67" y="72"/>
                </a:cubicBezTo>
                <a:cubicBezTo>
                  <a:pt x="73" y="64"/>
                  <a:pt x="73" y="64"/>
                  <a:pt x="73" y="64"/>
                </a:cubicBezTo>
                <a:cubicBezTo>
                  <a:pt x="81" y="81"/>
                  <a:pt x="81" y="81"/>
                  <a:pt x="81" y="81"/>
                </a:cubicBezTo>
                <a:cubicBezTo>
                  <a:pt x="82" y="82"/>
                  <a:pt x="83" y="83"/>
                  <a:pt x="84" y="83"/>
                </a:cubicBezTo>
                <a:cubicBezTo>
                  <a:pt x="84" y="83"/>
                  <a:pt x="84" y="83"/>
                  <a:pt x="85" y="82"/>
                </a:cubicBezTo>
                <a:cubicBezTo>
                  <a:pt x="91" y="79"/>
                  <a:pt x="91" y="79"/>
                  <a:pt x="91" y="79"/>
                </a:cubicBezTo>
                <a:cubicBezTo>
                  <a:pt x="92" y="79"/>
                  <a:pt x="92" y="79"/>
                  <a:pt x="93" y="78"/>
                </a:cubicBezTo>
                <a:cubicBezTo>
                  <a:pt x="93" y="77"/>
                  <a:pt x="93" y="77"/>
                  <a:pt x="92" y="76"/>
                </a:cubicBezTo>
                <a:cubicBezTo>
                  <a:pt x="84" y="59"/>
                  <a:pt x="84" y="59"/>
                  <a:pt x="84" y="59"/>
                </a:cubicBezTo>
                <a:cubicBezTo>
                  <a:pt x="95" y="59"/>
                  <a:pt x="95" y="59"/>
                  <a:pt x="95" y="59"/>
                </a:cubicBezTo>
                <a:cubicBezTo>
                  <a:pt x="96" y="59"/>
                  <a:pt x="97" y="59"/>
                  <a:pt x="97" y="58"/>
                </a:cubicBezTo>
                <a:cubicBezTo>
                  <a:pt x="97" y="57"/>
                  <a:pt x="97" y="56"/>
                  <a:pt x="96" y="55"/>
                </a:cubicBezTo>
                <a:lnTo>
                  <a:pt x="67" y="29"/>
                </a:lnTo>
                <a:close/>
                <a:moveTo>
                  <a:pt x="80" y="54"/>
                </a:moveTo>
                <a:cubicBezTo>
                  <a:pt x="80" y="54"/>
                  <a:pt x="79" y="55"/>
                  <a:pt x="78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87" y="76"/>
                  <a:pt x="87" y="76"/>
                  <a:pt x="87" y="76"/>
                </a:cubicBezTo>
                <a:cubicBezTo>
                  <a:pt x="85" y="77"/>
                  <a:pt x="85" y="77"/>
                  <a:pt x="85" y="77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58"/>
                  <a:pt x="75" y="57"/>
                  <a:pt x="74" y="57"/>
                </a:cubicBezTo>
                <a:cubicBezTo>
                  <a:pt x="74" y="57"/>
                  <a:pt x="74" y="57"/>
                  <a:pt x="74" y="57"/>
                </a:cubicBezTo>
                <a:cubicBezTo>
                  <a:pt x="73" y="57"/>
                  <a:pt x="72" y="58"/>
                  <a:pt x="72" y="58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37"/>
                  <a:pt x="68" y="37"/>
                  <a:pt x="68" y="37"/>
                </a:cubicBezTo>
                <a:cubicBezTo>
                  <a:pt x="88" y="54"/>
                  <a:pt x="88" y="54"/>
                  <a:pt x="88" y="54"/>
                </a:cubicBezTo>
                <a:lnTo>
                  <a:pt x="80" y="5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38">
            <a:extLst>
              <a:ext uri="{FF2B5EF4-FFF2-40B4-BE49-F238E27FC236}">
                <a16:creationId xmlns:a16="http://schemas.microsoft.com/office/drawing/2014/main" id="{7F0B5636-3E85-467D-92FB-1822DE787DB0}"/>
              </a:ext>
            </a:extLst>
          </p:cNvPr>
          <p:cNvSpPr>
            <a:spLocks noEditPoints="1"/>
          </p:cNvSpPr>
          <p:nvPr/>
        </p:nvSpPr>
        <p:spPr bwMode="auto">
          <a:xfrm>
            <a:off x="4811701" y="1314095"/>
            <a:ext cx="301626" cy="422520"/>
          </a:xfrm>
          <a:custGeom>
            <a:avLst/>
            <a:gdLst>
              <a:gd name="T0" fmla="*/ 358016 w 115"/>
              <a:gd name="T1" fmla="*/ 209411 h 160"/>
              <a:gd name="T2" fmla="*/ 78423 w 115"/>
              <a:gd name="T3" fmla="*/ 209411 h 160"/>
              <a:gd name="T4" fmla="*/ 78423 w 115"/>
              <a:gd name="T5" fmla="*/ 133886 h 160"/>
              <a:gd name="T6" fmla="*/ 194352 w 115"/>
              <a:gd name="T7" fmla="*/ 17165 h 160"/>
              <a:gd name="T8" fmla="*/ 313690 w 115"/>
              <a:gd name="T9" fmla="*/ 133886 h 160"/>
              <a:gd name="T10" fmla="*/ 320510 w 115"/>
              <a:gd name="T11" fmla="*/ 144185 h 160"/>
              <a:gd name="T12" fmla="*/ 330739 w 115"/>
              <a:gd name="T13" fmla="*/ 133886 h 160"/>
              <a:gd name="T14" fmla="*/ 194352 w 115"/>
              <a:gd name="T15" fmla="*/ 0 h 160"/>
              <a:gd name="T16" fmla="*/ 61374 w 115"/>
              <a:gd name="T17" fmla="*/ 133886 h 160"/>
              <a:gd name="T18" fmla="*/ 61374 w 115"/>
              <a:gd name="T19" fmla="*/ 209411 h 160"/>
              <a:gd name="T20" fmla="*/ 34097 w 115"/>
              <a:gd name="T21" fmla="*/ 209411 h 160"/>
              <a:gd name="T22" fmla="*/ 0 w 115"/>
              <a:gd name="T23" fmla="*/ 243741 h 160"/>
              <a:gd name="T24" fmla="*/ 0 w 115"/>
              <a:gd name="T25" fmla="*/ 514945 h 160"/>
              <a:gd name="T26" fmla="*/ 34097 w 115"/>
              <a:gd name="T27" fmla="*/ 549275 h 160"/>
              <a:gd name="T28" fmla="*/ 358016 w 115"/>
              <a:gd name="T29" fmla="*/ 549275 h 160"/>
              <a:gd name="T30" fmla="*/ 392113 w 115"/>
              <a:gd name="T31" fmla="*/ 514945 h 160"/>
              <a:gd name="T32" fmla="*/ 392113 w 115"/>
              <a:gd name="T33" fmla="*/ 243741 h 160"/>
              <a:gd name="T34" fmla="*/ 358016 w 115"/>
              <a:gd name="T35" fmla="*/ 209411 h 160"/>
              <a:gd name="T36" fmla="*/ 375065 w 115"/>
              <a:gd name="T37" fmla="*/ 514945 h 160"/>
              <a:gd name="T38" fmla="*/ 358016 w 115"/>
              <a:gd name="T39" fmla="*/ 532110 h 160"/>
              <a:gd name="T40" fmla="*/ 34097 w 115"/>
              <a:gd name="T41" fmla="*/ 532110 h 160"/>
              <a:gd name="T42" fmla="*/ 17048 w 115"/>
              <a:gd name="T43" fmla="*/ 514945 h 160"/>
              <a:gd name="T44" fmla="*/ 17048 w 115"/>
              <a:gd name="T45" fmla="*/ 243741 h 160"/>
              <a:gd name="T46" fmla="*/ 34097 w 115"/>
              <a:gd name="T47" fmla="*/ 226576 h 160"/>
              <a:gd name="T48" fmla="*/ 358016 w 115"/>
              <a:gd name="T49" fmla="*/ 226576 h 160"/>
              <a:gd name="T50" fmla="*/ 375065 w 115"/>
              <a:gd name="T51" fmla="*/ 243741 h 160"/>
              <a:gd name="T52" fmla="*/ 375065 w 115"/>
              <a:gd name="T53" fmla="*/ 514945 h 160"/>
              <a:gd name="T54" fmla="*/ 194352 w 115"/>
              <a:gd name="T55" fmla="*/ 291802 h 160"/>
              <a:gd name="T56" fmla="*/ 139797 w 115"/>
              <a:gd name="T57" fmla="*/ 346730 h 160"/>
              <a:gd name="T58" fmla="*/ 170484 w 115"/>
              <a:gd name="T59" fmla="*/ 394791 h 160"/>
              <a:gd name="T60" fmla="*/ 170484 w 115"/>
              <a:gd name="T61" fmla="*/ 439420 h 160"/>
              <a:gd name="T62" fmla="*/ 194352 w 115"/>
              <a:gd name="T63" fmla="*/ 466884 h 160"/>
              <a:gd name="T64" fmla="*/ 221629 w 115"/>
              <a:gd name="T65" fmla="*/ 439420 h 160"/>
              <a:gd name="T66" fmla="*/ 221629 w 115"/>
              <a:gd name="T67" fmla="*/ 394791 h 160"/>
              <a:gd name="T68" fmla="*/ 252316 w 115"/>
              <a:gd name="T69" fmla="*/ 346730 h 160"/>
              <a:gd name="T70" fmla="*/ 194352 w 115"/>
              <a:gd name="T71" fmla="*/ 291802 h 160"/>
              <a:gd name="T72" fmla="*/ 211400 w 115"/>
              <a:gd name="T73" fmla="*/ 381060 h 160"/>
              <a:gd name="T74" fmla="*/ 204581 w 115"/>
              <a:gd name="T75" fmla="*/ 391358 h 160"/>
              <a:gd name="T76" fmla="*/ 204581 w 115"/>
              <a:gd name="T77" fmla="*/ 439420 h 160"/>
              <a:gd name="T78" fmla="*/ 194352 w 115"/>
              <a:gd name="T79" fmla="*/ 449719 h 160"/>
              <a:gd name="T80" fmla="*/ 187532 w 115"/>
              <a:gd name="T81" fmla="*/ 439420 h 160"/>
              <a:gd name="T82" fmla="*/ 187532 w 115"/>
              <a:gd name="T83" fmla="*/ 391358 h 160"/>
              <a:gd name="T84" fmla="*/ 180713 w 115"/>
              <a:gd name="T85" fmla="*/ 381060 h 160"/>
              <a:gd name="T86" fmla="*/ 156845 w 115"/>
              <a:gd name="T87" fmla="*/ 346730 h 160"/>
              <a:gd name="T88" fmla="*/ 194352 w 115"/>
              <a:gd name="T89" fmla="*/ 308967 h 160"/>
              <a:gd name="T90" fmla="*/ 235268 w 115"/>
              <a:gd name="T91" fmla="*/ 346730 h 160"/>
              <a:gd name="T92" fmla="*/ 211400 w 115"/>
              <a:gd name="T93" fmla="*/ 381060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5" h="160">
                <a:moveTo>
                  <a:pt x="105" y="61"/>
                </a:moveTo>
                <a:cubicBezTo>
                  <a:pt x="23" y="61"/>
                  <a:pt x="23" y="61"/>
                  <a:pt x="23" y="61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20"/>
                  <a:pt x="39" y="5"/>
                  <a:pt x="57" y="5"/>
                </a:cubicBezTo>
                <a:cubicBezTo>
                  <a:pt x="76" y="5"/>
                  <a:pt x="92" y="20"/>
                  <a:pt x="92" y="39"/>
                </a:cubicBezTo>
                <a:cubicBezTo>
                  <a:pt x="92" y="40"/>
                  <a:pt x="93" y="42"/>
                  <a:pt x="94" y="42"/>
                </a:cubicBezTo>
                <a:cubicBezTo>
                  <a:pt x="95" y="42"/>
                  <a:pt x="97" y="40"/>
                  <a:pt x="97" y="39"/>
                </a:cubicBezTo>
                <a:cubicBezTo>
                  <a:pt x="97" y="18"/>
                  <a:pt x="79" y="0"/>
                  <a:pt x="57" y="0"/>
                </a:cubicBezTo>
                <a:cubicBezTo>
                  <a:pt x="36" y="0"/>
                  <a:pt x="18" y="18"/>
                  <a:pt x="18" y="39"/>
                </a:cubicBezTo>
                <a:cubicBezTo>
                  <a:pt x="18" y="61"/>
                  <a:pt x="18" y="61"/>
                  <a:pt x="18" y="61"/>
                </a:cubicBezTo>
                <a:cubicBezTo>
                  <a:pt x="10" y="61"/>
                  <a:pt x="10" y="61"/>
                  <a:pt x="10" y="61"/>
                </a:cubicBezTo>
                <a:cubicBezTo>
                  <a:pt x="5" y="61"/>
                  <a:pt x="0" y="65"/>
                  <a:pt x="0" y="71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5" y="160"/>
                  <a:pt x="10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0" y="160"/>
                  <a:pt x="115" y="155"/>
                  <a:pt x="115" y="150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65"/>
                  <a:pt x="110" y="61"/>
                  <a:pt x="105" y="61"/>
                </a:cubicBezTo>
                <a:close/>
                <a:moveTo>
                  <a:pt x="110" y="150"/>
                </a:moveTo>
                <a:cubicBezTo>
                  <a:pt x="110" y="153"/>
                  <a:pt x="108" y="155"/>
                  <a:pt x="105" y="155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7" y="155"/>
                  <a:pt x="5" y="153"/>
                  <a:pt x="5" y="150"/>
                </a:cubicBezTo>
                <a:cubicBezTo>
                  <a:pt x="5" y="71"/>
                  <a:pt x="5" y="71"/>
                  <a:pt x="5" y="71"/>
                </a:cubicBezTo>
                <a:cubicBezTo>
                  <a:pt x="5" y="68"/>
                  <a:pt x="7" y="66"/>
                  <a:pt x="10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8" y="66"/>
                  <a:pt x="110" y="68"/>
                  <a:pt x="110" y="71"/>
                </a:cubicBezTo>
                <a:lnTo>
                  <a:pt x="110" y="150"/>
                </a:lnTo>
                <a:close/>
                <a:moveTo>
                  <a:pt x="57" y="85"/>
                </a:moveTo>
                <a:cubicBezTo>
                  <a:pt x="49" y="85"/>
                  <a:pt x="41" y="92"/>
                  <a:pt x="41" y="101"/>
                </a:cubicBezTo>
                <a:cubicBezTo>
                  <a:pt x="41" y="107"/>
                  <a:pt x="45" y="112"/>
                  <a:pt x="50" y="115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32"/>
                  <a:pt x="53" y="136"/>
                  <a:pt x="57" y="136"/>
                </a:cubicBezTo>
                <a:cubicBezTo>
                  <a:pt x="62" y="136"/>
                  <a:pt x="65" y="132"/>
                  <a:pt x="65" y="128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70" y="112"/>
                  <a:pt x="74" y="107"/>
                  <a:pt x="74" y="101"/>
                </a:cubicBezTo>
                <a:cubicBezTo>
                  <a:pt x="74" y="92"/>
                  <a:pt x="66" y="85"/>
                  <a:pt x="57" y="85"/>
                </a:cubicBezTo>
                <a:close/>
                <a:moveTo>
                  <a:pt x="62" y="111"/>
                </a:moveTo>
                <a:cubicBezTo>
                  <a:pt x="61" y="112"/>
                  <a:pt x="60" y="113"/>
                  <a:pt x="60" y="114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30"/>
                  <a:pt x="59" y="131"/>
                  <a:pt x="57" y="131"/>
                </a:cubicBezTo>
                <a:cubicBezTo>
                  <a:pt x="56" y="131"/>
                  <a:pt x="55" y="130"/>
                  <a:pt x="55" y="128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5" y="113"/>
                  <a:pt x="54" y="112"/>
                  <a:pt x="53" y="111"/>
                </a:cubicBezTo>
                <a:cubicBezTo>
                  <a:pt x="49" y="110"/>
                  <a:pt x="46" y="106"/>
                  <a:pt x="46" y="101"/>
                </a:cubicBezTo>
                <a:cubicBezTo>
                  <a:pt x="46" y="95"/>
                  <a:pt x="51" y="90"/>
                  <a:pt x="57" y="90"/>
                </a:cubicBezTo>
                <a:cubicBezTo>
                  <a:pt x="64" y="90"/>
                  <a:pt x="69" y="95"/>
                  <a:pt x="69" y="101"/>
                </a:cubicBezTo>
                <a:cubicBezTo>
                  <a:pt x="69" y="106"/>
                  <a:pt x="66" y="110"/>
                  <a:pt x="62" y="1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39">
            <a:extLst>
              <a:ext uri="{FF2B5EF4-FFF2-40B4-BE49-F238E27FC236}">
                <a16:creationId xmlns:a16="http://schemas.microsoft.com/office/drawing/2014/main" id="{247B858F-B0AA-4CF8-8695-A0C7DEAE521F}"/>
              </a:ext>
            </a:extLst>
          </p:cNvPr>
          <p:cNvSpPr>
            <a:spLocks noEditPoints="1"/>
          </p:cNvSpPr>
          <p:nvPr/>
        </p:nvSpPr>
        <p:spPr bwMode="auto">
          <a:xfrm>
            <a:off x="4812934" y="2317030"/>
            <a:ext cx="275982" cy="426184"/>
          </a:xfrm>
          <a:custGeom>
            <a:avLst/>
            <a:gdLst>
              <a:gd name="T0" fmla="*/ 307521 w 105"/>
              <a:gd name="T1" fmla="*/ 320034 h 161"/>
              <a:gd name="T2" fmla="*/ 276769 w 105"/>
              <a:gd name="T3" fmla="*/ 264975 h 161"/>
              <a:gd name="T4" fmla="*/ 177679 w 105"/>
              <a:gd name="T5" fmla="*/ 147973 h 161"/>
              <a:gd name="T6" fmla="*/ 82006 w 105"/>
              <a:gd name="T7" fmla="*/ 264975 h 161"/>
              <a:gd name="T8" fmla="*/ 51254 w 105"/>
              <a:gd name="T9" fmla="*/ 320034 h 161"/>
              <a:gd name="T10" fmla="*/ 0 w 105"/>
              <a:gd name="T11" fmla="*/ 423271 h 161"/>
              <a:gd name="T12" fmla="*/ 177679 w 105"/>
              <a:gd name="T13" fmla="*/ 554038 h 161"/>
              <a:gd name="T14" fmla="*/ 358775 w 105"/>
              <a:gd name="T15" fmla="*/ 423271 h 161"/>
              <a:gd name="T16" fmla="*/ 307521 w 105"/>
              <a:gd name="T17" fmla="*/ 320034 h 161"/>
              <a:gd name="T18" fmla="*/ 177679 w 105"/>
              <a:gd name="T19" fmla="*/ 536832 h 161"/>
              <a:gd name="T20" fmla="*/ 17085 w 105"/>
              <a:gd name="T21" fmla="*/ 423271 h 161"/>
              <a:gd name="T22" fmla="*/ 61504 w 105"/>
              <a:gd name="T23" fmla="*/ 330358 h 161"/>
              <a:gd name="T24" fmla="*/ 99090 w 105"/>
              <a:gd name="T25" fmla="*/ 264975 h 161"/>
              <a:gd name="T26" fmla="*/ 177679 w 105"/>
              <a:gd name="T27" fmla="*/ 165179 h 161"/>
              <a:gd name="T28" fmla="*/ 259685 w 105"/>
              <a:gd name="T29" fmla="*/ 264975 h 161"/>
              <a:gd name="T30" fmla="*/ 297271 w 105"/>
              <a:gd name="T31" fmla="*/ 330358 h 161"/>
              <a:gd name="T32" fmla="*/ 341690 w 105"/>
              <a:gd name="T33" fmla="*/ 423271 h 161"/>
              <a:gd name="T34" fmla="*/ 177679 w 105"/>
              <a:gd name="T35" fmla="*/ 536832 h 161"/>
              <a:gd name="T36" fmla="*/ 164011 w 105"/>
              <a:gd name="T37" fmla="*/ 199591 h 161"/>
              <a:gd name="T38" fmla="*/ 164011 w 105"/>
              <a:gd name="T39" fmla="*/ 213356 h 161"/>
              <a:gd name="T40" fmla="*/ 143510 w 105"/>
              <a:gd name="T41" fmla="*/ 261533 h 161"/>
              <a:gd name="T42" fmla="*/ 136676 w 105"/>
              <a:gd name="T43" fmla="*/ 271857 h 161"/>
              <a:gd name="T44" fmla="*/ 136676 w 105"/>
              <a:gd name="T45" fmla="*/ 271857 h 161"/>
              <a:gd name="T46" fmla="*/ 126425 w 105"/>
              <a:gd name="T47" fmla="*/ 264975 h 161"/>
              <a:gd name="T48" fmla="*/ 150344 w 105"/>
              <a:gd name="T49" fmla="*/ 199591 h 161"/>
              <a:gd name="T50" fmla="*/ 164011 w 105"/>
              <a:gd name="T51" fmla="*/ 199591 h 161"/>
              <a:gd name="T52" fmla="*/ 112758 w 105"/>
              <a:gd name="T53" fmla="*/ 44736 h 161"/>
              <a:gd name="T54" fmla="*/ 170845 w 105"/>
              <a:gd name="T55" fmla="*/ 120443 h 161"/>
              <a:gd name="T56" fmla="*/ 170845 w 105"/>
              <a:gd name="T57" fmla="*/ 123884 h 161"/>
              <a:gd name="T58" fmla="*/ 170845 w 105"/>
              <a:gd name="T59" fmla="*/ 123884 h 161"/>
              <a:gd name="T60" fmla="*/ 174262 w 105"/>
              <a:gd name="T61" fmla="*/ 123884 h 161"/>
              <a:gd name="T62" fmla="*/ 174262 w 105"/>
              <a:gd name="T63" fmla="*/ 127326 h 161"/>
              <a:gd name="T64" fmla="*/ 174262 w 105"/>
              <a:gd name="T65" fmla="*/ 127326 h 161"/>
              <a:gd name="T66" fmla="*/ 174262 w 105"/>
              <a:gd name="T67" fmla="*/ 127326 h 161"/>
              <a:gd name="T68" fmla="*/ 177679 w 105"/>
              <a:gd name="T69" fmla="*/ 127326 h 161"/>
              <a:gd name="T70" fmla="*/ 177679 w 105"/>
              <a:gd name="T71" fmla="*/ 127326 h 161"/>
              <a:gd name="T72" fmla="*/ 184513 w 105"/>
              <a:gd name="T73" fmla="*/ 127326 h 161"/>
              <a:gd name="T74" fmla="*/ 266519 w 105"/>
              <a:gd name="T75" fmla="*/ 99796 h 161"/>
              <a:gd name="T76" fmla="*/ 293854 w 105"/>
              <a:gd name="T77" fmla="*/ 10324 h 161"/>
              <a:gd name="T78" fmla="*/ 287020 w 105"/>
              <a:gd name="T79" fmla="*/ 3441 h 161"/>
              <a:gd name="T80" fmla="*/ 201597 w 105"/>
              <a:gd name="T81" fmla="*/ 34412 h 161"/>
              <a:gd name="T82" fmla="*/ 174262 w 105"/>
              <a:gd name="T83" fmla="*/ 82590 h 161"/>
              <a:gd name="T84" fmla="*/ 123009 w 105"/>
              <a:gd name="T85" fmla="*/ 27530 h 161"/>
              <a:gd name="T86" fmla="*/ 109341 w 105"/>
              <a:gd name="T87" fmla="*/ 30971 h 161"/>
              <a:gd name="T88" fmla="*/ 112758 w 105"/>
              <a:gd name="T89" fmla="*/ 44736 h 161"/>
              <a:gd name="T90" fmla="*/ 211848 w 105"/>
              <a:gd name="T91" fmla="*/ 44736 h 161"/>
              <a:gd name="T92" fmla="*/ 276769 w 105"/>
              <a:gd name="T93" fmla="*/ 20647 h 161"/>
              <a:gd name="T94" fmla="*/ 252851 w 105"/>
              <a:gd name="T95" fmla="*/ 86031 h 161"/>
              <a:gd name="T96" fmla="*/ 187930 w 105"/>
              <a:gd name="T97" fmla="*/ 110119 h 161"/>
              <a:gd name="T98" fmla="*/ 211848 w 105"/>
              <a:gd name="T99" fmla="*/ 44736 h 16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5" h="161">
                <a:moveTo>
                  <a:pt x="90" y="93"/>
                </a:moveTo>
                <a:cubicBezTo>
                  <a:pt x="85" y="88"/>
                  <a:pt x="81" y="83"/>
                  <a:pt x="81" y="77"/>
                </a:cubicBezTo>
                <a:cubicBezTo>
                  <a:pt x="81" y="56"/>
                  <a:pt x="70" y="43"/>
                  <a:pt x="52" y="43"/>
                </a:cubicBezTo>
                <a:cubicBezTo>
                  <a:pt x="35" y="43"/>
                  <a:pt x="24" y="56"/>
                  <a:pt x="24" y="77"/>
                </a:cubicBezTo>
                <a:cubicBezTo>
                  <a:pt x="24" y="83"/>
                  <a:pt x="20" y="88"/>
                  <a:pt x="15" y="93"/>
                </a:cubicBezTo>
                <a:cubicBezTo>
                  <a:pt x="8" y="100"/>
                  <a:pt x="0" y="108"/>
                  <a:pt x="0" y="123"/>
                </a:cubicBezTo>
                <a:cubicBezTo>
                  <a:pt x="0" y="151"/>
                  <a:pt x="27" y="161"/>
                  <a:pt x="52" y="161"/>
                </a:cubicBezTo>
                <a:cubicBezTo>
                  <a:pt x="78" y="161"/>
                  <a:pt x="105" y="151"/>
                  <a:pt x="105" y="123"/>
                </a:cubicBezTo>
                <a:cubicBezTo>
                  <a:pt x="105" y="108"/>
                  <a:pt x="97" y="100"/>
                  <a:pt x="90" y="93"/>
                </a:cubicBezTo>
                <a:close/>
                <a:moveTo>
                  <a:pt x="52" y="156"/>
                </a:moveTo>
                <a:cubicBezTo>
                  <a:pt x="41" y="156"/>
                  <a:pt x="5" y="154"/>
                  <a:pt x="5" y="123"/>
                </a:cubicBezTo>
                <a:cubicBezTo>
                  <a:pt x="5" y="110"/>
                  <a:pt x="12" y="103"/>
                  <a:pt x="18" y="96"/>
                </a:cubicBezTo>
                <a:cubicBezTo>
                  <a:pt x="24" y="90"/>
                  <a:pt x="29" y="85"/>
                  <a:pt x="29" y="77"/>
                </a:cubicBezTo>
                <a:cubicBezTo>
                  <a:pt x="29" y="63"/>
                  <a:pt x="35" y="48"/>
                  <a:pt x="52" y="48"/>
                </a:cubicBezTo>
                <a:cubicBezTo>
                  <a:pt x="70" y="48"/>
                  <a:pt x="76" y="63"/>
                  <a:pt x="76" y="77"/>
                </a:cubicBezTo>
                <a:cubicBezTo>
                  <a:pt x="76" y="85"/>
                  <a:pt x="81" y="90"/>
                  <a:pt x="87" y="96"/>
                </a:cubicBezTo>
                <a:cubicBezTo>
                  <a:pt x="93" y="103"/>
                  <a:pt x="100" y="110"/>
                  <a:pt x="100" y="123"/>
                </a:cubicBezTo>
                <a:cubicBezTo>
                  <a:pt x="100" y="154"/>
                  <a:pt x="64" y="156"/>
                  <a:pt x="52" y="156"/>
                </a:cubicBezTo>
                <a:close/>
                <a:moveTo>
                  <a:pt x="48" y="58"/>
                </a:moveTo>
                <a:cubicBezTo>
                  <a:pt x="49" y="59"/>
                  <a:pt x="49" y="61"/>
                  <a:pt x="48" y="62"/>
                </a:cubicBezTo>
                <a:cubicBezTo>
                  <a:pt x="48" y="62"/>
                  <a:pt x="41" y="68"/>
                  <a:pt x="42" y="76"/>
                </a:cubicBezTo>
                <a:cubicBezTo>
                  <a:pt x="42" y="78"/>
                  <a:pt x="41" y="79"/>
                  <a:pt x="40" y="79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79"/>
                  <a:pt x="37" y="78"/>
                  <a:pt x="37" y="77"/>
                </a:cubicBezTo>
                <a:cubicBezTo>
                  <a:pt x="36" y="66"/>
                  <a:pt x="44" y="58"/>
                  <a:pt x="44" y="58"/>
                </a:cubicBezTo>
                <a:cubicBezTo>
                  <a:pt x="45" y="57"/>
                  <a:pt x="47" y="57"/>
                  <a:pt x="48" y="58"/>
                </a:cubicBezTo>
                <a:close/>
                <a:moveTo>
                  <a:pt x="33" y="13"/>
                </a:moveTo>
                <a:cubicBezTo>
                  <a:pt x="33" y="13"/>
                  <a:pt x="47" y="22"/>
                  <a:pt x="50" y="35"/>
                </a:cubicBezTo>
                <a:cubicBezTo>
                  <a:pt x="50" y="35"/>
                  <a:pt x="50" y="35"/>
                  <a:pt x="50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50" y="36"/>
                  <a:pt x="50" y="36"/>
                  <a:pt x="51" y="36"/>
                </a:cubicBezTo>
                <a:cubicBezTo>
                  <a:pt x="51" y="36"/>
                  <a:pt x="51" y="37"/>
                  <a:pt x="51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2" y="37"/>
                  <a:pt x="53" y="37"/>
                  <a:pt x="54" y="37"/>
                </a:cubicBezTo>
                <a:cubicBezTo>
                  <a:pt x="57" y="37"/>
                  <a:pt x="70" y="37"/>
                  <a:pt x="78" y="29"/>
                </a:cubicBezTo>
                <a:cubicBezTo>
                  <a:pt x="87" y="19"/>
                  <a:pt x="86" y="4"/>
                  <a:pt x="86" y="3"/>
                </a:cubicBezTo>
                <a:cubicBezTo>
                  <a:pt x="86" y="2"/>
                  <a:pt x="85" y="1"/>
                  <a:pt x="84" y="1"/>
                </a:cubicBezTo>
                <a:cubicBezTo>
                  <a:pt x="83" y="1"/>
                  <a:pt x="68" y="0"/>
                  <a:pt x="59" y="10"/>
                </a:cubicBezTo>
                <a:cubicBezTo>
                  <a:pt x="54" y="14"/>
                  <a:pt x="52" y="20"/>
                  <a:pt x="51" y="24"/>
                </a:cubicBezTo>
                <a:cubicBezTo>
                  <a:pt x="45" y="15"/>
                  <a:pt x="36" y="9"/>
                  <a:pt x="36" y="8"/>
                </a:cubicBezTo>
                <a:cubicBezTo>
                  <a:pt x="34" y="8"/>
                  <a:pt x="33" y="8"/>
                  <a:pt x="32" y="9"/>
                </a:cubicBezTo>
                <a:cubicBezTo>
                  <a:pt x="32" y="10"/>
                  <a:pt x="32" y="12"/>
                  <a:pt x="33" y="13"/>
                </a:cubicBezTo>
                <a:close/>
                <a:moveTo>
                  <a:pt x="62" y="13"/>
                </a:moveTo>
                <a:cubicBezTo>
                  <a:pt x="68" y="7"/>
                  <a:pt x="77" y="6"/>
                  <a:pt x="81" y="6"/>
                </a:cubicBezTo>
                <a:cubicBezTo>
                  <a:pt x="81" y="10"/>
                  <a:pt x="80" y="19"/>
                  <a:pt x="74" y="25"/>
                </a:cubicBezTo>
                <a:cubicBezTo>
                  <a:pt x="68" y="31"/>
                  <a:pt x="59" y="32"/>
                  <a:pt x="55" y="32"/>
                </a:cubicBezTo>
                <a:cubicBezTo>
                  <a:pt x="55" y="28"/>
                  <a:pt x="56" y="19"/>
                  <a:pt x="62" y="1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40">
            <a:extLst>
              <a:ext uri="{FF2B5EF4-FFF2-40B4-BE49-F238E27FC236}">
                <a16:creationId xmlns:a16="http://schemas.microsoft.com/office/drawing/2014/main" id="{270A941A-6E8B-4D90-96FF-5F9A7FAAF950}"/>
              </a:ext>
            </a:extLst>
          </p:cNvPr>
          <p:cNvSpPr>
            <a:spLocks noEditPoints="1"/>
          </p:cNvSpPr>
          <p:nvPr/>
        </p:nvSpPr>
        <p:spPr bwMode="auto">
          <a:xfrm>
            <a:off x="4737979" y="3298527"/>
            <a:ext cx="424962" cy="422520"/>
          </a:xfrm>
          <a:custGeom>
            <a:avLst/>
            <a:gdLst>
              <a:gd name="T0" fmla="*/ 511528 w 162"/>
              <a:gd name="T1" fmla="*/ 384493 h 160"/>
              <a:gd name="T2" fmla="*/ 375120 w 162"/>
              <a:gd name="T3" fmla="*/ 381060 h 160"/>
              <a:gd name="T4" fmla="*/ 368300 w 162"/>
              <a:gd name="T5" fmla="*/ 387925 h 160"/>
              <a:gd name="T6" fmla="*/ 323968 w 162"/>
              <a:gd name="T7" fmla="*/ 374194 h 160"/>
              <a:gd name="T8" fmla="*/ 245533 w 162"/>
              <a:gd name="T9" fmla="*/ 308967 h 160"/>
              <a:gd name="T10" fmla="*/ 167099 w 162"/>
              <a:gd name="T11" fmla="*/ 185380 h 160"/>
              <a:gd name="T12" fmla="*/ 173919 w 162"/>
              <a:gd name="T13" fmla="*/ 178514 h 160"/>
              <a:gd name="T14" fmla="*/ 170509 w 162"/>
              <a:gd name="T15" fmla="*/ 41196 h 160"/>
              <a:gd name="T16" fmla="*/ 109126 w 162"/>
              <a:gd name="T17" fmla="*/ 0 h 160"/>
              <a:gd name="T18" fmla="*/ 34102 w 162"/>
              <a:gd name="T19" fmla="*/ 44629 h 160"/>
              <a:gd name="T20" fmla="*/ 23871 w 162"/>
              <a:gd name="T21" fmla="*/ 54928 h 160"/>
              <a:gd name="T22" fmla="*/ 23871 w 162"/>
              <a:gd name="T23" fmla="*/ 188813 h 160"/>
              <a:gd name="T24" fmla="*/ 163689 w 162"/>
              <a:gd name="T25" fmla="*/ 391358 h 160"/>
              <a:gd name="T26" fmla="*/ 364890 w 162"/>
              <a:gd name="T27" fmla="*/ 532110 h 160"/>
              <a:gd name="T28" fmla="*/ 446734 w 162"/>
              <a:gd name="T29" fmla="*/ 549275 h 160"/>
              <a:gd name="T30" fmla="*/ 497887 w 162"/>
              <a:gd name="T31" fmla="*/ 532110 h 160"/>
              <a:gd name="T32" fmla="*/ 508118 w 162"/>
              <a:gd name="T33" fmla="*/ 521811 h 160"/>
              <a:gd name="T34" fmla="*/ 552450 w 162"/>
              <a:gd name="T35" fmla="*/ 446286 h 160"/>
              <a:gd name="T36" fmla="*/ 511528 w 162"/>
              <a:gd name="T37" fmla="*/ 384493 h 160"/>
              <a:gd name="T38" fmla="*/ 494477 w 162"/>
              <a:gd name="T39" fmla="*/ 508079 h 160"/>
              <a:gd name="T40" fmla="*/ 484246 w 162"/>
              <a:gd name="T41" fmla="*/ 518378 h 160"/>
              <a:gd name="T42" fmla="*/ 371710 w 162"/>
              <a:gd name="T43" fmla="*/ 514945 h 160"/>
              <a:gd name="T44" fmla="*/ 173919 w 162"/>
              <a:gd name="T45" fmla="*/ 381060 h 160"/>
              <a:gd name="T46" fmla="*/ 40922 w 162"/>
              <a:gd name="T47" fmla="*/ 181947 h 160"/>
              <a:gd name="T48" fmla="*/ 37512 w 162"/>
              <a:gd name="T49" fmla="*/ 68659 h 160"/>
              <a:gd name="T50" fmla="*/ 47743 w 162"/>
              <a:gd name="T51" fmla="*/ 58360 h 160"/>
              <a:gd name="T52" fmla="*/ 105716 w 162"/>
              <a:gd name="T53" fmla="*/ 17165 h 160"/>
              <a:gd name="T54" fmla="*/ 109126 w 162"/>
              <a:gd name="T55" fmla="*/ 17165 h 160"/>
              <a:gd name="T56" fmla="*/ 156869 w 162"/>
              <a:gd name="T57" fmla="*/ 51495 h 160"/>
              <a:gd name="T58" fmla="*/ 160279 w 162"/>
              <a:gd name="T59" fmla="*/ 164783 h 160"/>
              <a:gd name="T60" fmla="*/ 153458 w 162"/>
              <a:gd name="T61" fmla="*/ 171648 h 160"/>
              <a:gd name="T62" fmla="*/ 231893 w 162"/>
              <a:gd name="T63" fmla="*/ 322699 h 160"/>
              <a:gd name="T64" fmla="*/ 313737 w 162"/>
              <a:gd name="T65" fmla="*/ 391358 h 160"/>
              <a:gd name="T66" fmla="*/ 381941 w 162"/>
              <a:gd name="T67" fmla="*/ 401657 h 160"/>
              <a:gd name="T68" fmla="*/ 388761 w 162"/>
              <a:gd name="T69" fmla="*/ 394791 h 160"/>
              <a:gd name="T70" fmla="*/ 501297 w 162"/>
              <a:gd name="T71" fmla="*/ 398224 h 160"/>
              <a:gd name="T72" fmla="*/ 535399 w 162"/>
              <a:gd name="T73" fmla="*/ 446286 h 160"/>
              <a:gd name="T74" fmla="*/ 494477 w 162"/>
              <a:gd name="T75" fmla="*/ 508079 h 160"/>
              <a:gd name="T76" fmla="*/ 552450 w 162"/>
              <a:gd name="T77" fmla="*/ 10299 h 160"/>
              <a:gd name="T78" fmla="*/ 552450 w 162"/>
              <a:gd name="T79" fmla="*/ 10299 h 160"/>
              <a:gd name="T80" fmla="*/ 552450 w 162"/>
              <a:gd name="T81" fmla="*/ 147618 h 160"/>
              <a:gd name="T82" fmla="*/ 542219 w 162"/>
              <a:gd name="T83" fmla="*/ 154484 h 160"/>
              <a:gd name="T84" fmla="*/ 535399 w 162"/>
              <a:gd name="T85" fmla="*/ 147618 h 160"/>
              <a:gd name="T86" fmla="*/ 535399 w 162"/>
              <a:gd name="T87" fmla="*/ 30897 h 160"/>
              <a:gd name="T88" fmla="*/ 371710 w 162"/>
              <a:gd name="T89" fmla="*/ 195679 h 160"/>
              <a:gd name="T90" fmla="*/ 364890 w 162"/>
              <a:gd name="T91" fmla="*/ 195679 h 160"/>
              <a:gd name="T92" fmla="*/ 358069 w 162"/>
              <a:gd name="T93" fmla="*/ 195679 h 160"/>
              <a:gd name="T94" fmla="*/ 358069 w 162"/>
              <a:gd name="T95" fmla="*/ 181947 h 160"/>
              <a:gd name="T96" fmla="*/ 521758 w 162"/>
              <a:gd name="T97" fmla="*/ 17165 h 160"/>
              <a:gd name="T98" fmla="*/ 405812 w 162"/>
              <a:gd name="T99" fmla="*/ 17165 h 160"/>
              <a:gd name="T100" fmla="*/ 398992 w 162"/>
              <a:gd name="T101" fmla="*/ 10299 h 160"/>
              <a:gd name="T102" fmla="*/ 405812 w 162"/>
              <a:gd name="T103" fmla="*/ 0 h 160"/>
              <a:gd name="T104" fmla="*/ 542219 w 162"/>
              <a:gd name="T105" fmla="*/ 0 h 160"/>
              <a:gd name="T106" fmla="*/ 545630 w 162"/>
              <a:gd name="T107" fmla="*/ 0 h 160"/>
              <a:gd name="T108" fmla="*/ 549040 w 162"/>
              <a:gd name="T109" fmla="*/ 0 h 160"/>
              <a:gd name="T110" fmla="*/ 549040 w 162"/>
              <a:gd name="T111" fmla="*/ 3433 h 160"/>
              <a:gd name="T112" fmla="*/ 552450 w 162"/>
              <a:gd name="T113" fmla="*/ 3433 h 160"/>
              <a:gd name="T114" fmla="*/ 552450 w 162"/>
              <a:gd name="T115" fmla="*/ 6866 h 160"/>
              <a:gd name="T116" fmla="*/ 552450 w 162"/>
              <a:gd name="T117" fmla="*/ 10299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60">
                <a:moveTo>
                  <a:pt x="150" y="112"/>
                </a:moveTo>
                <a:cubicBezTo>
                  <a:pt x="127" y="93"/>
                  <a:pt x="119" y="102"/>
                  <a:pt x="110" y="111"/>
                </a:cubicBezTo>
                <a:cubicBezTo>
                  <a:pt x="108" y="113"/>
                  <a:pt x="108" y="113"/>
                  <a:pt x="108" y="113"/>
                </a:cubicBezTo>
                <a:cubicBezTo>
                  <a:pt x="105" y="116"/>
                  <a:pt x="99" y="112"/>
                  <a:pt x="95" y="109"/>
                </a:cubicBezTo>
                <a:cubicBezTo>
                  <a:pt x="89" y="105"/>
                  <a:pt x="81" y="99"/>
                  <a:pt x="72" y="90"/>
                </a:cubicBezTo>
                <a:cubicBezTo>
                  <a:pt x="45" y="63"/>
                  <a:pt x="48" y="55"/>
                  <a:pt x="49" y="54"/>
                </a:cubicBezTo>
                <a:cubicBezTo>
                  <a:pt x="51" y="52"/>
                  <a:pt x="51" y="52"/>
                  <a:pt x="51" y="52"/>
                </a:cubicBezTo>
                <a:cubicBezTo>
                  <a:pt x="60" y="43"/>
                  <a:pt x="69" y="35"/>
                  <a:pt x="50" y="12"/>
                </a:cubicBezTo>
                <a:cubicBezTo>
                  <a:pt x="44" y="4"/>
                  <a:pt x="38" y="0"/>
                  <a:pt x="32" y="0"/>
                </a:cubicBezTo>
                <a:cubicBezTo>
                  <a:pt x="23" y="0"/>
                  <a:pt x="16" y="7"/>
                  <a:pt x="10" y="13"/>
                </a:cubicBezTo>
                <a:cubicBezTo>
                  <a:pt x="9" y="14"/>
                  <a:pt x="8" y="15"/>
                  <a:pt x="7" y="16"/>
                </a:cubicBezTo>
                <a:cubicBezTo>
                  <a:pt x="0" y="23"/>
                  <a:pt x="0" y="37"/>
                  <a:pt x="7" y="55"/>
                </a:cubicBezTo>
                <a:cubicBezTo>
                  <a:pt x="14" y="74"/>
                  <a:pt x="29" y="95"/>
                  <a:pt x="48" y="114"/>
                </a:cubicBezTo>
                <a:cubicBezTo>
                  <a:pt x="67" y="133"/>
                  <a:pt x="88" y="148"/>
                  <a:pt x="107" y="155"/>
                </a:cubicBezTo>
                <a:cubicBezTo>
                  <a:pt x="116" y="158"/>
                  <a:pt x="124" y="160"/>
                  <a:pt x="131" y="160"/>
                </a:cubicBezTo>
                <a:cubicBezTo>
                  <a:pt x="137" y="160"/>
                  <a:pt x="142" y="158"/>
                  <a:pt x="146" y="155"/>
                </a:cubicBezTo>
                <a:cubicBezTo>
                  <a:pt x="147" y="154"/>
                  <a:pt x="148" y="153"/>
                  <a:pt x="149" y="152"/>
                </a:cubicBezTo>
                <a:cubicBezTo>
                  <a:pt x="155" y="146"/>
                  <a:pt x="162" y="139"/>
                  <a:pt x="162" y="130"/>
                </a:cubicBezTo>
                <a:cubicBezTo>
                  <a:pt x="162" y="124"/>
                  <a:pt x="158" y="118"/>
                  <a:pt x="150" y="112"/>
                </a:cubicBezTo>
                <a:close/>
                <a:moveTo>
                  <a:pt x="145" y="148"/>
                </a:moveTo>
                <a:cubicBezTo>
                  <a:pt x="144" y="149"/>
                  <a:pt x="143" y="150"/>
                  <a:pt x="142" y="151"/>
                </a:cubicBezTo>
                <a:cubicBezTo>
                  <a:pt x="137" y="156"/>
                  <a:pt x="124" y="156"/>
                  <a:pt x="109" y="150"/>
                </a:cubicBezTo>
                <a:cubicBezTo>
                  <a:pt x="90" y="143"/>
                  <a:pt x="70" y="129"/>
                  <a:pt x="51" y="111"/>
                </a:cubicBezTo>
                <a:cubicBezTo>
                  <a:pt x="33" y="92"/>
                  <a:pt x="19" y="72"/>
                  <a:pt x="12" y="53"/>
                </a:cubicBezTo>
                <a:cubicBezTo>
                  <a:pt x="6" y="38"/>
                  <a:pt x="6" y="25"/>
                  <a:pt x="11" y="20"/>
                </a:cubicBezTo>
                <a:cubicBezTo>
                  <a:pt x="12" y="19"/>
                  <a:pt x="13" y="18"/>
                  <a:pt x="14" y="17"/>
                </a:cubicBezTo>
                <a:cubicBezTo>
                  <a:pt x="19" y="12"/>
                  <a:pt x="25" y="5"/>
                  <a:pt x="31" y="5"/>
                </a:cubicBezTo>
                <a:cubicBezTo>
                  <a:pt x="31" y="5"/>
                  <a:pt x="31" y="5"/>
                  <a:pt x="32" y="5"/>
                </a:cubicBezTo>
                <a:cubicBezTo>
                  <a:pt x="36" y="6"/>
                  <a:pt x="41" y="9"/>
                  <a:pt x="46" y="15"/>
                </a:cubicBezTo>
                <a:cubicBezTo>
                  <a:pt x="61" y="34"/>
                  <a:pt x="56" y="39"/>
                  <a:pt x="47" y="48"/>
                </a:cubicBezTo>
                <a:cubicBezTo>
                  <a:pt x="45" y="50"/>
                  <a:pt x="45" y="50"/>
                  <a:pt x="45" y="50"/>
                </a:cubicBezTo>
                <a:cubicBezTo>
                  <a:pt x="38" y="57"/>
                  <a:pt x="45" y="71"/>
                  <a:pt x="68" y="94"/>
                </a:cubicBezTo>
                <a:cubicBezTo>
                  <a:pt x="77" y="103"/>
                  <a:pt x="85" y="110"/>
                  <a:pt x="92" y="114"/>
                </a:cubicBezTo>
                <a:cubicBezTo>
                  <a:pt x="101" y="120"/>
                  <a:pt x="108" y="121"/>
                  <a:pt x="112" y="117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23" y="106"/>
                  <a:pt x="128" y="101"/>
                  <a:pt x="147" y="116"/>
                </a:cubicBezTo>
                <a:cubicBezTo>
                  <a:pt x="153" y="121"/>
                  <a:pt x="156" y="126"/>
                  <a:pt x="157" y="130"/>
                </a:cubicBezTo>
                <a:cubicBezTo>
                  <a:pt x="157" y="137"/>
                  <a:pt x="151" y="143"/>
                  <a:pt x="145" y="148"/>
                </a:cubicBezTo>
                <a:close/>
                <a:moveTo>
                  <a:pt x="162" y="3"/>
                </a:moveTo>
                <a:cubicBezTo>
                  <a:pt x="162" y="3"/>
                  <a:pt x="162" y="3"/>
                  <a:pt x="162" y="3"/>
                </a:cubicBezTo>
                <a:cubicBezTo>
                  <a:pt x="162" y="43"/>
                  <a:pt x="162" y="43"/>
                  <a:pt x="162" y="43"/>
                </a:cubicBezTo>
                <a:cubicBezTo>
                  <a:pt x="162" y="44"/>
                  <a:pt x="161" y="45"/>
                  <a:pt x="159" y="45"/>
                </a:cubicBezTo>
                <a:cubicBezTo>
                  <a:pt x="158" y="45"/>
                  <a:pt x="157" y="44"/>
                  <a:pt x="157" y="43"/>
                </a:cubicBezTo>
                <a:cubicBezTo>
                  <a:pt x="157" y="9"/>
                  <a:pt x="157" y="9"/>
                  <a:pt x="157" y="9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09" y="57"/>
                  <a:pt x="108" y="57"/>
                  <a:pt x="107" y="57"/>
                </a:cubicBezTo>
                <a:cubicBezTo>
                  <a:pt x="107" y="57"/>
                  <a:pt x="106" y="57"/>
                  <a:pt x="105" y="57"/>
                </a:cubicBezTo>
                <a:cubicBezTo>
                  <a:pt x="104" y="56"/>
                  <a:pt x="104" y="54"/>
                  <a:pt x="105" y="53"/>
                </a:cubicBezTo>
                <a:cubicBezTo>
                  <a:pt x="153" y="5"/>
                  <a:pt x="153" y="5"/>
                  <a:pt x="153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18" y="5"/>
                  <a:pt x="117" y="4"/>
                  <a:pt x="117" y="3"/>
                </a:cubicBezTo>
                <a:cubicBezTo>
                  <a:pt x="117" y="1"/>
                  <a:pt x="118" y="0"/>
                  <a:pt x="119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0"/>
                  <a:pt x="161" y="0"/>
                  <a:pt x="161" y="0"/>
                </a:cubicBezTo>
                <a:cubicBezTo>
                  <a:pt x="161" y="1"/>
                  <a:pt x="161" y="1"/>
                  <a:pt x="161" y="1"/>
                </a:cubicBezTo>
                <a:cubicBezTo>
                  <a:pt x="161" y="1"/>
                  <a:pt x="161" y="1"/>
                  <a:pt x="162" y="1"/>
                </a:cubicBezTo>
                <a:cubicBezTo>
                  <a:pt x="162" y="1"/>
                  <a:pt x="162" y="2"/>
                  <a:pt x="162" y="2"/>
                </a:cubicBezTo>
                <a:cubicBezTo>
                  <a:pt x="162" y="2"/>
                  <a:pt x="162" y="2"/>
                  <a:pt x="162" y="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41">
            <a:extLst>
              <a:ext uri="{FF2B5EF4-FFF2-40B4-BE49-F238E27FC236}">
                <a16:creationId xmlns:a16="http://schemas.microsoft.com/office/drawing/2014/main" id="{FD69F586-C09E-4FC4-BA6D-C880F6D52399}"/>
              </a:ext>
            </a:extLst>
          </p:cNvPr>
          <p:cNvSpPr>
            <a:spLocks noEditPoints="1"/>
          </p:cNvSpPr>
          <p:nvPr/>
        </p:nvSpPr>
        <p:spPr bwMode="auto">
          <a:xfrm>
            <a:off x="4756849" y="5315400"/>
            <a:ext cx="424962" cy="422520"/>
          </a:xfrm>
          <a:custGeom>
            <a:avLst/>
            <a:gdLst>
              <a:gd name="T0" fmla="*/ 511528 w 162"/>
              <a:gd name="T1" fmla="*/ 384493 h 160"/>
              <a:gd name="T2" fmla="*/ 375120 w 162"/>
              <a:gd name="T3" fmla="*/ 381060 h 160"/>
              <a:gd name="T4" fmla="*/ 368300 w 162"/>
              <a:gd name="T5" fmla="*/ 387925 h 160"/>
              <a:gd name="T6" fmla="*/ 323968 w 162"/>
              <a:gd name="T7" fmla="*/ 374194 h 160"/>
              <a:gd name="T8" fmla="*/ 245533 w 162"/>
              <a:gd name="T9" fmla="*/ 308967 h 160"/>
              <a:gd name="T10" fmla="*/ 167099 w 162"/>
              <a:gd name="T11" fmla="*/ 185380 h 160"/>
              <a:gd name="T12" fmla="*/ 173919 w 162"/>
              <a:gd name="T13" fmla="*/ 178514 h 160"/>
              <a:gd name="T14" fmla="*/ 170509 w 162"/>
              <a:gd name="T15" fmla="*/ 41196 h 160"/>
              <a:gd name="T16" fmla="*/ 109126 w 162"/>
              <a:gd name="T17" fmla="*/ 0 h 160"/>
              <a:gd name="T18" fmla="*/ 34102 w 162"/>
              <a:gd name="T19" fmla="*/ 44629 h 160"/>
              <a:gd name="T20" fmla="*/ 23871 w 162"/>
              <a:gd name="T21" fmla="*/ 54928 h 160"/>
              <a:gd name="T22" fmla="*/ 23871 w 162"/>
              <a:gd name="T23" fmla="*/ 188813 h 160"/>
              <a:gd name="T24" fmla="*/ 163689 w 162"/>
              <a:gd name="T25" fmla="*/ 391358 h 160"/>
              <a:gd name="T26" fmla="*/ 364890 w 162"/>
              <a:gd name="T27" fmla="*/ 532110 h 160"/>
              <a:gd name="T28" fmla="*/ 446734 w 162"/>
              <a:gd name="T29" fmla="*/ 549275 h 160"/>
              <a:gd name="T30" fmla="*/ 497887 w 162"/>
              <a:gd name="T31" fmla="*/ 532110 h 160"/>
              <a:gd name="T32" fmla="*/ 508118 w 162"/>
              <a:gd name="T33" fmla="*/ 521811 h 160"/>
              <a:gd name="T34" fmla="*/ 552450 w 162"/>
              <a:gd name="T35" fmla="*/ 446286 h 160"/>
              <a:gd name="T36" fmla="*/ 511528 w 162"/>
              <a:gd name="T37" fmla="*/ 384493 h 160"/>
              <a:gd name="T38" fmla="*/ 494477 w 162"/>
              <a:gd name="T39" fmla="*/ 508079 h 160"/>
              <a:gd name="T40" fmla="*/ 484246 w 162"/>
              <a:gd name="T41" fmla="*/ 518378 h 160"/>
              <a:gd name="T42" fmla="*/ 371710 w 162"/>
              <a:gd name="T43" fmla="*/ 514945 h 160"/>
              <a:gd name="T44" fmla="*/ 173919 w 162"/>
              <a:gd name="T45" fmla="*/ 381060 h 160"/>
              <a:gd name="T46" fmla="*/ 40922 w 162"/>
              <a:gd name="T47" fmla="*/ 181947 h 160"/>
              <a:gd name="T48" fmla="*/ 37512 w 162"/>
              <a:gd name="T49" fmla="*/ 68659 h 160"/>
              <a:gd name="T50" fmla="*/ 47743 w 162"/>
              <a:gd name="T51" fmla="*/ 58360 h 160"/>
              <a:gd name="T52" fmla="*/ 105716 w 162"/>
              <a:gd name="T53" fmla="*/ 17165 h 160"/>
              <a:gd name="T54" fmla="*/ 109126 w 162"/>
              <a:gd name="T55" fmla="*/ 17165 h 160"/>
              <a:gd name="T56" fmla="*/ 156869 w 162"/>
              <a:gd name="T57" fmla="*/ 51495 h 160"/>
              <a:gd name="T58" fmla="*/ 160279 w 162"/>
              <a:gd name="T59" fmla="*/ 164783 h 160"/>
              <a:gd name="T60" fmla="*/ 153458 w 162"/>
              <a:gd name="T61" fmla="*/ 171648 h 160"/>
              <a:gd name="T62" fmla="*/ 231893 w 162"/>
              <a:gd name="T63" fmla="*/ 322699 h 160"/>
              <a:gd name="T64" fmla="*/ 313737 w 162"/>
              <a:gd name="T65" fmla="*/ 391358 h 160"/>
              <a:gd name="T66" fmla="*/ 381941 w 162"/>
              <a:gd name="T67" fmla="*/ 401657 h 160"/>
              <a:gd name="T68" fmla="*/ 388761 w 162"/>
              <a:gd name="T69" fmla="*/ 394791 h 160"/>
              <a:gd name="T70" fmla="*/ 501297 w 162"/>
              <a:gd name="T71" fmla="*/ 398224 h 160"/>
              <a:gd name="T72" fmla="*/ 535399 w 162"/>
              <a:gd name="T73" fmla="*/ 446286 h 160"/>
              <a:gd name="T74" fmla="*/ 494477 w 162"/>
              <a:gd name="T75" fmla="*/ 508079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2" h="160">
                <a:moveTo>
                  <a:pt x="150" y="112"/>
                </a:moveTo>
                <a:cubicBezTo>
                  <a:pt x="127" y="93"/>
                  <a:pt x="119" y="102"/>
                  <a:pt x="110" y="111"/>
                </a:cubicBezTo>
                <a:cubicBezTo>
                  <a:pt x="108" y="113"/>
                  <a:pt x="108" y="113"/>
                  <a:pt x="108" y="113"/>
                </a:cubicBezTo>
                <a:cubicBezTo>
                  <a:pt x="105" y="116"/>
                  <a:pt x="99" y="112"/>
                  <a:pt x="95" y="109"/>
                </a:cubicBezTo>
                <a:cubicBezTo>
                  <a:pt x="89" y="105"/>
                  <a:pt x="81" y="99"/>
                  <a:pt x="72" y="90"/>
                </a:cubicBezTo>
                <a:cubicBezTo>
                  <a:pt x="45" y="63"/>
                  <a:pt x="48" y="55"/>
                  <a:pt x="49" y="54"/>
                </a:cubicBezTo>
                <a:cubicBezTo>
                  <a:pt x="51" y="52"/>
                  <a:pt x="51" y="52"/>
                  <a:pt x="51" y="52"/>
                </a:cubicBezTo>
                <a:cubicBezTo>
                  <a:pt x="60" y="43"/>
                  <a:pt x="69" y="35"/>
                  <a:pt x="50" y="12"/>
                </a:cubicBezTo>
                <a:cubicBezTo>
                  <a:pt x="44" y="4"/>
                  <a:pt x="38" y="0"/>
                  <a:pt x="32" y="0"/>
                </a:cubicBezTo>
                <a:cubicBezTo>
                  <a:pt x="23" y="0"/>
                  <a:pt x="16" y="7"/>
                  <a:pt x="10" y="13"/>
                </a:cubicBezTo>
                <a:cubicBezTo>
                  <a:pt x="9" y="14"/>
                  <a:pt x="8" y="15"/>
                  <a:pt x="7" y="16"/>
                </a:cubicBezTo>
                <a:cubicBezTo>
                  <a:pt x="0" y="23"/>
                  <a:pt x="0" y="37"/>
                  <a:pt x="7" y="55"/>
                </a:cubicBezTo>
                <a:cubicBezTo>
                  <a:pt x="14" y="74"/>
                  <a:pt x="29" y="95"/>
                  <a:pt x="48" y="114"/>
                </a:cubicBezTo>
                <a:cubicBezTo>
                  <a:pt x="67" y="133"/>
                  <a:pt x="88" y="148"/>
                  <a:pt x="107" y="155"/>
                </a:cubicBezTo>
                <a:cubicBezTo>
                  <a:pt x="116" y="158"/>
                  <a:pt x="124" y="160"/>
                  <a:pt x="131" y="160"/>
                </a:cubicBezTo>
                <a:cubicBezTo>
                  <a:pt x="137" y="160"/>
                  <a:pt x="142" y="158"/>
                  <a:pt x="146" y="155"/>
                </a:cubicBezTo>
                <a:cubicBezTo>
                  <a:pt x="147" y="154"/>
                  <a:pt x="148" y="153"/>
                  <a:pt x="149" y="152"/>
                </a:cubicBezTo>
                <a:cubicBezTo>
                  <a:pt x="155" y="146"/>
                  <a:pt x="162" y="139"/>
                  <a:pt x="162" y="130"/>
                </a:cubicBezTo>
                <a:cubicBezTo>
                  <a:pt x="162" y="124"/>
                  <a:pt x="158" y="118"/>
                  <a:pt x="150" y="112"/>
                </a:cubicBezTo>
                <a:close/>
                <a:moveTo>
                  <a:pt x="145" y="148"/>
                </a:moveTo>
                <a:cubicBezTo>
                  <a:pt x="144" y="149"/>
                  <a:pt x="143" y="150"/>
                  <a:pt x="142" y="151"/>
                </a:cubicBezTo>
                <a:cubicBezTo>
                  <a:pt x="137" y="156"/>
                  <a:pt x="124" y="156"/>
                  <a:pt x="109" y="150"/>
                </a:cubicBezTo>
                <a:cubicBezTo>
                  <a:pt x="90" y="143"/>
                  <a:pt x="70" y="129"/>
                  <a:pt x="51" y="111"/>
                </a:cubicBezTo>
                <a:cubicBezTo>
                  <a:pt x="33" y="92"/>
                  <a:pt x="19" y="72"/>
                  <a:pt x="12" y="53"/>
                </a:cubicBezTo>
                <a:cubicBezTo>
                  <a:pt x="6" y="38"/>
                  <a:pt x="6" y="25"/>
                  <a:pt x="11" y="20"/>
                </a:cubicBezTo>
                <a:cubicBezTo>
                  <a:pt x="12" y="19"/>
                  <a:pt x="13" y="18"/>
                  <a:pt x="14" y="17"/>
                </a:cubicBezTo>
                <a:cubicBezTo>
                  <a:pt x="19" y="11"/>
                  <a:pt x="25" y="5"/>
                  <a:pt x="31" y="5"/>
                </a:cubicBezTo>
                <a:cubicBezTo>
                  <a:pt x="31" y="5"/>
                  <a:pt x="31" y="5"/>
                  <a:pt x="32" y="5"/>
                </a:cubicBezTo>
                <a:cubicBezTo>
                  <a:pt x="36" y="6"/>
                  <a:pt x="41" y="9"/>
                  <a:pt x="46" y="15"/>
                </a:cubicBezTo>
                <a:cubicBezTo>
                  <a:pt x="61" y="34"/>
                  <a:pt x="56" y="39"/>
                  <a:pt x="47" y="48"/>
                </a:cubicBezTo>
                <a:cubicBezTo>
                  <a:pt x="45" y="50"/>
                  <a:pt x="45" y="50"/>
                  <a:pt x="45" y="50"/>
                </a:cubicBezTo>
                <a:cubicBezTo>
                  <a:pt x="38" y="57"/>
                  <a:pt x="45" y="71"/>
                  <a:pt x="68" y="94"/>
                </a:cubicBezTo>
                <a:cubicBezTo>
                  <a:pt x="77" y="103"/>
                  <a:pt x="85" y="110"/>
                  <a:pt x="92" y="114"/>
                </a:cubicBezTo>
                <a:cubicBezTo>
                  <a:pt x="101" y="120"/>
                  <a:pt x="108" y="121"/>
                  <a:pt x="112" y="117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23" y="106"/>
                  <a:pt x="128" y="101"/>
                  <a:pt x="147" y="116"/>
                </a:cubicBezTo>
                <a:cubicBezTo>
                  <a:pt x="153" y="121"/>
                  <a:pt x="156" y="126"/>
                  <a:pt x="157" y="130"/>
                </a:cubicBezTo>
                <a:cubicBezTo>
                  <a:pt x="157" y="137"/>
                  <a:pt x="151" y="143"/>
                  <a:pt x="145" y="1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42">
            <a:extLst>
              <a:ext uri="{FF2B5EF4-FFF2-40B4-BE49-F238E27FC236}">
                <a16:creationId xmlns:a16="http://schemas.microsoft.com/office/drawing/2014/main" id="{659C8B54-C1E7-478F-A695-4FE948215D6F}"/>
              </a:ext>
            </a:extLst>
          </p:cNvPr>
          <p:cNvSpPr>
            <a:spLocks noEditPoints="1"/>
          </p:cNvSpPr>
          <p:nvPr/>
        </p:nvSpPr>
        <p:spPr bwMode="auto">
          <a:xfrm>
            <a:off x="4738806" y="4311267"/>
            <a:ext cx="434732" cy="433510"/>
          </a:xfrm>
          <a:custGeom>
            <a:avLst/>
            <a:gdLst>
              <a:gd name="T0" fmla="*/ 510678 w 166"/>
              <a:gd name="T1" fmla="*/ 398618 h 164"/>
              <a:gd name="T2" fmla="*/ 374497 w 166"/>
              <a:gd name="T3" fmla="*/ 395181 h 164"/>
              <a:gd name="T4" fmla="*/ 367688 w 166"/>
              <a:gd name="T5" fmla="*/ 402054 h 164"/>
              <a:gd name="T6" fmla="*/ 323429 w 166"/>
              <a:gd name="T7" fmla="*/ 388309 h 164"/>
              <a:gd name="T8" fmla="*/ 245125 w 166"/>
              <a:gd name="T9" fmla="*/ 323018 h 164"/>
              <a:gd name="T10" fmla="*/ 166821 w 166"/>
              <a:gd name="T11" fmla="*/ 199309 h 164"/>
              <a:gd name="T12" fmla="*/ 173630 w 166"/>
              <a:gd name="T13" fmla="*/ 192436 h 164"/>
              <a:gd name="T14" fmla="*/ 170226 w 166"/>
              <a:gd name="T15" fmla="*/ 54982 h 164"/>
              <a:gd name="T16" fmla="*/ 108945 w 166"/>
              <a:gd name="T17" fmla="*/ 13745 h 164"/>
              <a:gd name="T18" fmla="*/ 34045 w 166"/>
              <a:gd name="T19" fmla="*/ 58418 h 164"/>
              <a:gd name="T20" fmla="*/ 23832 w 166"/>
              <a:gd name="T21" fmla="*/ 68727 h 164"/>
              <a:gd name="T22" fmla="*/ 23832 w 166"/>
              <a:gd name="T23" fmla="*/ 202745 h 164"/>
              <a:gd name="T24" fmla="*/ 163417 w 166"/>
              <a:gd name="T25" fmla="*/ 405490 h 164"/>
              <a:gd name="T26" fmla="*/ 364283 w 166"/>
              <a:gd name="T27" fmla="*/ 546381 h 164"/>
              <a:gd name="T28" fmla="*/ 445992 w 166"/>
              <a:gd name="T29" fmla="*/ 563563 h 164"/>
              <a:gd name="T30" fmla="*/ 497060 w 166"/>
              <a:gd name="T31" fmla="*/ 546381 h 164"/>
              <a:gd name="T32" fmla="*/ 507273 w 166"/>
              <a:gd name="T33" fmla="*/ 536072 h 164"/>
              <a:gd name="T34" fmla="*/ 551532 w 166"/>
              <a:gd name="T35" fmla="*/ 460472 h 164"/>
              <a:gd name="T36" fmla="*/ 510678 w 166"/>
              <a:gd name="T37" fmla="*/ 398618 h 164"/>
              <a:gd name="T38" fmla="*/ 493655 w 166"/>
              <a:gd name="T39" fmla="*/ 522327 h 164"/>
              <a:gd name="T40" fmla="*/ 483442 w 166"/>
              <a:gd name="T41" fmla="*/ 532636 h 164"/>
              <a:gd name="T42" fmla="*/ 371092 w 166"/>
              <a:gd name="T43" fmla="*/ 529199 h 164"/>
              <a:gd name="T44" fmla="*/ 173630 w 166"/>
              <a:gd name="T45" fmla="*/ 395181 h 164"/>
              <a:gd name="T46" fmla="*/ 40854 w 166"/>
              <a:gd name="T47" fmla="*/ 195873 h 164"/>
              <a:gd name="T48" fmla="*/ 37450 w 166"/>
              <a:gd name="T49" fmla="*/ 82473 h 164"/>
              <a:gd name="T50" fmla="*/ 47663 w 166"/>
              <a:gd name="T51" fmla="*/ 72164 h 164"/>
              <a:gd name="T52" fmla="*/ 105540 w 166"/>
              <a:gd name="T53" fmla="*/ 30927 h 164"/>
              <a:gd name="T54" fmla="*/ 108945 w 166"/>
              <a:gd name="T55" fmla="*/ 30927 h 164"/>
              <a:gd name="T56" fmla="*/ 156608 w 166"/>
              <a:gd name="T57" fmla="*/ 65291 h 164"/>
              <a:gd name="T58" fmla="*/ 160012 w 166"/>
              <a:gd name="T59" fmla="*/ 178691 h 164"/>
              <a:gd name="T60" fmla="*/ 153203 w 166"/>
              <a:gd name="T61" fmla="*/ 185563 h 164"/>
              <a:gd name="T62" fmla="*/ 231507 w 166"/>
              <a:gd name="T63" fmla="*/ 336763 h 164"/>
              <a:gd name="T64" fmla="*/ 313216 w 166"/>
              <a:gd name="T65" fmla="*/ 405490 h 164"/>
              <a:gd name="T66" fmla="*/ 381306 w 166"/>
              <a:gd name="T67" fmla="*/ 415800 h 164"/>
              <a:gd name="T68" fmla="*/ 388115 w 166"/>
              <a:gd name="T69" fmla="*/ 408927 h 164"/>
              <a:gd name="T70" fmla="*/ 500464 w 166"/>
              <a:gd name="T71" fmla="*/ 412363 h 164"/>
              <a:gd name="T72" fmla="*/ 534509 w 166"/>
              <a:gd name="T73" fmla="*/ 460472 h 164"/>
              <a:gd name="T74" fmla="*/ 493655 w 166"/>
              <a:gd name="T75" fmla="*/ 522327 h 164"/>
              <a:gd name="T76" fmla="*/ 439183 w 166"/>
              <a:gd name="T77" fmla="*/ 226800 h 164"/>
              <a:gd name="T78" fmla="*/ 422160 w 166"/>
              <a:gd name="T79" fmla="*/ 144327 h 164"/>
              <a:gd name="T80" fmla="*/ 337047 w 166"/>
              <a:gd name="T81" fmla="*/ 127145 h 164"/>
              <a:gd name="T82" fmla="*/ 323429 w 166"/>
              <a:gd name="T83" fmla="*/ 123709 h 164"/>
              <a:gd name="T84" fmla="*/ 330238 w 166"/>
              <a:gd name="T85" fmla="*/ 109964 h 164"/>
              <a:gd name="T86" fmla="*/ 435778 w 166"/>
              <a:gd name="T87" fmla="*/ 130582 h 164"/>
              <a:gd name="T88" fmla="*/ 456205 w 166"/>
              <a:gd name="T89" fmla="*/ 233672 h 164"/>
              <a:gd name="T90" fmla="*/ 449396 w 166"/>
              <a:gd name="T91" fmla="*/ 240545 h 164"/>
              <a:gd name="T92" fmla="*/ 445992 w 166"/>
              <a:gd name="T93" fmla="*/ 240545 h 164"/>
              <a:gd name="T94" fmla="*/ 439183 w 166"/>
              <a:gd name="T95" fmla="*/ 226800 h 164"/>
              <a:gd name="T96" fmla="*/ 289384 w 166"/>
              <a:gd name="T97" fmla="*/ 41236 h 164"/>
              <a:gd name="T98" fmla="*/ 292789 w 166"/>
              <a:gd name="T99" fmla="*/ 30927 h 164"/>
              <a:gd name="T100" fmla="*/ 497060 w 166"/>
              <a:gd name="T101" fmla="*/ 68727 h 164"/>
              <a:gd name="T102" fmla="*/ 537914 w 166"/>
              <a:gd name="T103" fmla="*/ 268036 h 164"/>
              <a:gd name="T104" fmla="*/ 531105 w 166"/>
              <a:gd name="T105" fmla="*/ 274909 h 164"/>
              <a:gd name="T106" fmla="*/ 527700 w 166"/>
              <a:gd name="T107" fmla="*/ 274909 h 164"/>
              <a:gd name="T108" fmla="*/ 520891 w 166"/>
              <a:gd name="T109" fmla="*/ 261163 h 164"/>
              <a:gd name="T110" fmla="*/ 483442 w 166"/>
              <a:gd name="T111" fmla="*/ 82473 h 164"/>
              <a:gd name="T112" fmla="*/ 299598 w 166"/>
              <a:gd name="T113" fmla="*/ 48109 h 164"/>
              <a:gd name="T114" fmla="*/ 289384 w 166"/>
              <a:gd name="T115" fmla="*/ 41236 h 16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6" h="164">
                <a:moveTo>
                  <a:pt x="150" y="116"/>
                </a:moveTo>
                <a:cubicBezTo>
                  <a:pt x="127" y="97"/>
                  <a:pt x="119" y="106"/>
                  <a:pt x="110" y="115"/>
                </a:cubicBezTo>
                <a:cubicBezTo>
                  <a:pt x="108" y="117"/>
                  <a:pt x="108" y="117"/>
                  <a:pt x="108" y="117"/>
                </a:cubicBezTo>
                <a:cubicBezTo>
                  <a:pt x="105" y="120"/>
                  <a:pt x="99" y="116"/>
                  <a:pt x="95" y="113"/>
                </a:cubicBezTo>
                <a:cubicBezTo>
                  <a:pt x="89" y="109"/>
                  <a:pt x="81" y="103"/>
                  <a:pt x="72" y="94"/>
                </a:cubicBezTo>
                <a:cubicBezTo>
                  <a:pt x="45" y="67"/>
                  <a:pt x="48" y="59"/>
                  <a:pt x="49" y="58"/>
                </a:cubicBezTo>
                <a:cubicBezTo>
                  <a:pt x="51" y="56"/>
                  <a:pt x="51" y="56"/>
                  <a:pt x="51" y="56"/>
                </a:cubicBezTo>
                <a:cubicBezTo>
                  <a:pt x="60" y="47"/>
                  <a:pt x="69" y="39"/>
                  <a:pt x="50" y="16"/>
                </a:cubicBezTo>
                <a:cubicBezTo>
                  <a:pt x="44" y="8"/>
                  <a:pt x="38" y="4"/>
                  <a:pt x="32" y="4"/>
                </a:cubicBezTo>
                <a:cubicBezTo>
                  <a:pt x="23" y="4"/>
                  <a:pt x="16" y="11"/>
                  <a:pt x="10" y="17"/>
                </a:cubicBezTo>
                <a:cubicBezTo>
                  <a:pt x="9" y="18"/>
                  <a:pt x="8" y="19"/>
                  <a:pt x="7" y="20"/>
                </a:cubicBezTo>
                <a:cubicBezTo>
                  <a:pt x="0" y="27"/>
                  <a:pt x="0" y="41"/>
                  <a:pt x="7" y="59"/>
                </a:cubicBezTo>
                <a:cubicBezTo>
                  <a:pt x="14" y="78"/>
                  <a:pt x="29" y="99"/>
                  <a:pt x="48" y="118"/>
                </a:cubicBezTo>
                <a:cubicBezTo>
                  <a:pt x="67" y="137"/>
                  <a:pt x="88" y="152"/>
                  <a:pt x="107" y="159"/>
                </a:cubicBezTo>
                <a:cubicBezTo>
                  <a:pt x="116" y="162"/>
                  <a:pt x="124" y="164"/>
                  <a:pt x="131" y="164"/>
                </a:cubicBezTo>
                <a:cubicBezTo>
                  <a:pt x="137" y="164"/>
                  <a:pt x="142" y="162"/>
                  <a:pt x="146" y="159"/>
                </a:cubicBezTo>
                <a:cubicBezTo>
                  <a:pt x="147" y="158"/>
                  <a:pt x="148" y="157"/>
                  <a:pt x="149" y="156"/>
                </a:cubicBezTo>
                <a:cubicBezTo>
                  <a:pt x="155" y="150"/>
                  <a:pt x="162" y="143"/>
                  <a:pt x="162" y="134"/>
                </a:cubicBezTo>
                <a:cubicBezTo>
                  <a:pt x="162" y="128"/>
                  <a:pt x="158" y="122"/>
                  <a:pt x="150" y="116"/>
                </a:cubicBezTo>
                <a:close/>
                <a:moveTo>
                  <a:pt x="145" y="152"/>
                </a:moveTo>
                <a:cubicBezTo>
                  <a:pt x="144" y="153"/>
                  <a:pt x="143" y="154"/>
                  <a:pt x="142" y="155"/>
                </a:cubicBezTo>
                <a:cubicBezTo>
                  <a:pt x="137" y="160"/>
                  <a:pt x="124" y="160"/>
                  <a:pt x="109" y="154"/>
                </a:cubicBezTo>
                <a:cubicBezTo>
                  <a:pt x="90" y="147"/>
                  <a:pt x="70" y="133"/>
                  <a:pt x="51" y="115"/>
                </a:cubicBezTo>
                <a:cubicBezTo>
                  <a:pt x="33" y="96"/>
                  <a:pt x="19" y="76"/>
                  <a:pt x="12" y="57"/>
                </a:cubicBezTo>
                <a:cubicBezTo>
                  <a:pt x="6" y="42"/>
                  <a:pt x="6" y="29"/>
                  <a:pt x="11" y="24"/>
                </a:cubicBezTo>
                <a:cubicBezTo>
                  <a:pt x="12" y="23"/>
                  <a:pt x="13" y="22"/>
                  <a:pt x="14" y="21"/>
                </a:cubicBezTo>
                <a:cubicBezTo>
                  <a:pt x="19" y="15"/>
                  <a:pt x="25" y="9"/>
                  <a:pt x="31" y="9"/>
                </a:cubicBezTo>
                <a:cubicBezTo>
                  <a:pt x="31" y="9"/>
                  <a:pt x="31" y="9"/>
                  <a:pt x="32" y="9"/>
                </a:cubicBezTo>
                <a:cubicBezTo>
                  <a:pt x="36" y="10"/>
                  <a:pt x="41" y="13"/>
                  <a:pt x="46" y="19"/>
                </a:cubicBezTo>
                <a:cubicBezTo>
                  <a:pt x="61" y="38"/>
                  <a:pt x="56" y="43"/>
                  <a:pt x="47" y="52"/>
                </a:cubicBezTo>
                <a:cubicBezTo>
                  <a:pt x="45" y="54"/>
                  <a:pt x="45" y="54"/>
                  <a:pt x="45" y="54"/>
                </a:cubicBezTo>
                <a:cubicBezTo>
                  <a:pt x="38" y="61"/>
                  <a:pt x="45" y="75"/>
                  <a:pt x="68" y="98"/>
                </a:cubicBezTo>
                <a:cubicBezTo>
                  <a:pt x="77" y="107"/>
                  <a:pt x="85" y="114"/>
                  <a:pt x="92" y="118"/>
                </a:cubicBezTo>
                <a:cubicBezTo>
                  <a:pt x="101" y="124"/>
                  <a:pt x="108" y="125"/>
                  <a:pt x="112" y="121"/>
                </a:cubicBezTo>
                <a:cubicBezTo>
                  <a:pt x="114" y="119"/>
                  <a:pt x="114" y="119"/>
                  <a:pt x="114" y="119"/>
                </a:cubicBezTo>
                <a:cubicBezTo>
                  <a:pt x="123" y="110"/>
                  <a:pt x="128" y="105"/>
                  <a:pt x="147" y="120"/>
                </a:cubicBezTo>
                <a:cubicBezTo>
                  <a:pt x="153" y="125"/>
                  <a:pt x="156" y="130"/>
                  <a:pt x="157" y="134"/>
                </a:cubicBezTo>
                <a:cubicBezTo>
                  <a:pt x="157" y="141"/>
                  <a:pt x="151" y="147"/>
                  <a:pt x="145" y="152"/>
                </a:cubicBezTo>
                <a:close/>
                <a:moveTo>
                  <a:pt x="129" y="66"/>
                </a:moveTo>
                <a:cubicBezTo>
                  <a:pt x="132" y="58"/>
                  <a:pt x="130" y="48"/>
                  <a:pt x="124" y="42"/>
                </a:cubicBezTo>
                <a:cubicBezTo>
                  <a:pt x="117" y="35"/>
                  <a:pt x="107" y="33"/>
                  <a:pt x="99" y="37"/>
                </a:cubicBezTo>
                <a:cubicBezTo>
                  <a:pt x="97" y="38"/>
                  <a:pt x="96" y="37"/>
                  <a:pt x="95" y="36"/>
                </a:cubicBezTo>
                <a:cubicBezTo>
                  <a:pt x="95" y="35"/>
                  <a:pt x="95" y="33"/>
                  <a:pt x="97" y="32"/>
                </a:cubicBezTo>
                <a:cubicBezTo>
                  <a:pt x="107" y="28"/>
                  <a:pt x="120" y="30"/>
                  <a:pt x="128" y="38"/>
                </a:cubicBezTo>
                <a:cubicBezTo>
                  <a:pt x="136" y="46"/>
                  <a:pt x="138" y="58"/>
                  <a:pt x="134" y="68"/>
                </a:cubicBezTo>
                <a:cubicBezTo>
                  <a:pt x="134" y="69"/>
                  <a:pt x="133" y="70"/>
                  <a:pt x="132" y="70"/>
                </a:cubicBezTo>
                <a:cubicBezTo>
                  <a:pt x="131" y="70"/>
                  <a:pt x="131" y="70"/>
                  <a:pt x="131" y="70"/>
                </a:cubicBezTo>
                <a:cubicBezTo>
                  <a:pt x="129" y="69"/>
                  <a:pt x="128" y="68"/>
                  <a:pt x="129" y="66"/>
                </a:cubicBezTo>
                <a:close/>
                <a:moveTo>
                  <a:pt x="85" y="12"/>
                </a:moveTo>
                <a:cubicBezTo>
                  <a:pt x="84" y="11"/>
                  <a:pt x="84" y="9"/>
                  <a:pt x="86" y="9"/>
                </a:cubicBezTo>
                <a:cubicBezTo>
                  <a:pt x="106" y="0"/>
                  <a:pt x="130" y="4"/>
                  <a:pt x="146" y="20"/>
                </a:cubicBezTo>
                <a:cubicBezTo>
                  <a:pt x="162" y="35"/>
                  <a:pt x="166" y="58"/>
                  <a:pt x="158" y="78"/>
                </a:cubicBezTo>
                <a:cubicBezTo>
                  <a:pt x="158" y="79"/>
                  <a:pt x="157" y="80"/>
                  <a:pt x="156" y="80"/>
                </a:cubicBezTo>
                <a:cubicBezTo>
                  <a:pt x="155" y="80"/>
                  <a:pt x="155" y="80"/>
                  <a:pt x="155" y="80"/>
                </a:cubicBezTo>
                <a:cubicBezTo>
                  <a:pt x="153" y="79"/>
                  <a:pt x="152" y="78"/>
                  <a:pt x="153" y="76"/>
                </a:cubicBezTo>
                <a:cubicBezTo>
                  <a:pt x="160" y="58"/>
                  <a:pt x="156" y="37"/>
                  <a:pt x="142" y="24"/>
                </a:cubicBezTo>
                <a:cubicBezTo>
                  <a:pt x="128" y="9"/>
                  <a:pt x="106" y="5"/>
                  <a:pt x="88" y="14"/>
                </a:cubicBezTo>
                <a:cubicBezTo>
                  <a:pt x="87" y="14"/>
                  <a:pt x="85" y="14"/>
                  <a:pt x="85" y="1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48">
            <a:extLst>
              <a:ext uri="{FF2B5EF4-FFF2-40B4-BE49-F238E27FC236}">
                <a16:creationId xmlns:a16="http://schemas.microsoft.com/office/drawing/2014/main" id="{7620863E-E7ED-4109-B09F-6FE9F90DD209}"/>
              </a:ext>
            </a:extLst>
          </p:cNvPr>
          <p:cNvSpPr>
            <a:spLocks noEditPoints="1"/>
          </p:cNvSpPr>
          <p:nvPr/>
        </p:nvSpPr>
        <p:spPr bwMode="auto">
          <a:xfrm>
            <a:off x="5868256" y="1314095"/>
            <a:ext cx="146538" cy="422520"/>
          </a:xfrm>
          <a:custGeom>
            <a:avLst/>
            <a:gdLst>
              <a:gd name="T0" fmla="*/ 190500 w 56"/>
              <a:gd name="T1" fmla="*/ 96123 h 160"/>
              <a:gd name="T2" fmla="*/ 95250 w 56"/>
              <a:gd name="T3" fmla="*/ 0 h 160"/>
              <a:gd name="T4" fmla="*/ 0 w 56"/>
              <a:gd name="T5" fmla="*/ 96123 h 160"/>
              <a:gd name="T6" fmla="*/ 85045 w 56"/>
              <a:gd name="T7" fmla="*/ 192246 h 160"/>
              <a:gd name="T8" fmla="*/ 85045 w 56"/>
              <a:gd name="T9" fmla="*/ 542409 h 160"/>
              <a:gd name="T10" fmla="*/ 95250 w 56"/>
              <a:gd name="T11" fmla="*/ 549275 h 160"/>
              <a:gd name="T12" fmla="*/ 102054 w 56"/>
              <a:gd name="T13" fmla="*/ 542409 h 160"/>
              <a:gd name="T14" fmla="*/ 102054 w 56"/>
              <a:gd name="T15" fmla="*/ 192246 h 160"/>
              <a:gd name="T16" fmla="*/ 190500 w 56"/>
              <a:gd name="T17" fmla="*/ 96123 h 160"/>
              <a:gd name="T18" fmla="*/ 95250 w 56"/>
              <a:gd name="T19" fmla="*/ 175081 h 160"/>
              <a:gd name="T20" fmla="*/ 17009 w 56"/>
              <a:gd name="T21" fmla="*/ 96123 h 160"/>
              <a:gd name="T22" fmla="*/ 95250 w 56"/>
              <a:gd name="T23" fmla="*/ 17165 h 160"/>
              <a:gd name="T24" fmla="*/ 173491 w 56"/>
              <a:gd name="T25" fmla="*/ 96123 h 160"/>
              <a:gd name="T26" fmla="*/ 95250 w 56"/>
              <a:gd name="T27" fmla="*/ 175081 h 1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6" h="160">
                <a:moveTo>
                  <a:pt x="56" y="28"/>
                </a:moveTo>
                <a:cubicBezTo>
                  <a:pt x="56" y="13"/>
                  <a:pt x="43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42"/>
                  <a:pt x="11" y="54"/>
                  <a:pt x="25" y="56"/>
                </a:cubicBezTo>
                <a:cubicBezTo>
                  <a:pt x="25" y="158"/>
                  <a:pt x="25" y="158"/>
                  <a:pt x="25" y="158"/>
                </a:cubicBezTo>
                <a:cubicBezTo>
                  <a:pt x="25" y="159"/>
                  <a:pt x="27" y="160"/>
                  <a:pt x="28" y="160"/>
                </a:cubicBezTo>
                <a:cubicBezTo>
                  <a:pt x="29" y="160"/>
                  <a:pt x="30" y="159"/>
                  <a:pt x="30" y="158"/>
                </a:cubicBezTo>
                <a:cubicBezTo>
                  <a:pt x="30" y="56"/>
                  <a:pt x="30" y="56"/>
                  <a:pt x="30" y="56"/>
                </a:cubicBezTo>
                <a:cubicBezTo>
                  <a:pt x="45" y="54"/>
                  <a:pt x="56" y="42"/>
                  <a:pt x="56" y="28"/>
                </a:cubicBezTo>
                <a:close/>
                <a:moveTo>
                  <a:pt x="28" y="51"/>
                </a:moveTo>
                <a:cubicBezTo>
                  <a:pt x="15" y="51"/>
                  <a:pt x="5" y="41"/>
                  <a:pt x="5" y="28"/>
                </a:cubicBezTo>
                <a:cubicBezTo>
                  <a:pt x="5" y="15"/>
                  <a:pt x="15" y="5"/>
                  <a:pt x="28" y="5"/>
                </a:cubicBezTo>
                <a:cubicBezTo>
                  <a:pt x="41" y="5"/>
                  <a:pt x="51" y="15"/>
                  <a:pt x="51" y="28"/>
                </a:cubicBezTo>
                <a:cubicBezTo>
                  <a:pt x="51" y="41"/>
                  <a:pt x="41" y="51"/>
                  <a:pt x="28" y="5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49">
            <a:extLst>
              <a:ext uri="{FF2B5EF4-FFF2-40B4-BE49-F238E27FC236}">
                <a16:creationId xmlns:a16="http://schemas.microsoft.com/office/drawing/2014/main" id="{8C3D4C85-0649-4860-B534-AB4917D7A2A8}"/>
              </a:ext>
            </a:extLst>
          </p:cNvPr>
          <p:cNvSpPr>
            <a:spLocks noEditPoints="1"/>
          </p:cNvSpPr>
          <p:nvPr/>
        </p:nvSpPr>
        <p:spPr bwMode="auto">
          <a:xfrm>
            <a:off x="5747765" y="2318863"/>
            <a:ext cx="416412" cy="422518"/>
          </a:xfrm>
          <a:custGeom>
            <a:avLst/>
            <a:gdLst>
              <a:gd name="T0" fmla="*/ 340464 w 159"/>
              <a:gd name="T1" fmla="*/ 147618 h 160"/>
              <a:gd name="T2" fmla="*/ 272371 w 159"/>
              <a:gd name="T3" fmla="*/ 78958 h 160"/>
              <a:gd name="T4" fmla="*/ 200874 w 159"/>
              <a:gd name="T5" fmla="*/ 147618 h 160"/>
              <a:gd name="T6" fmla="*/ 272371 w 159"/>
              <a:gd name="T7" fmla="*/ 219710 h 160"/>
              <a:gd name="T8" fmla="*/ 340464 w 159"/>
              <a:gd name="T9" fmla="*/ 147618 h 160"/>
              <a:gd name="T10" fmla="*/ 217897 w 159"/>
              <a:gd name="T11" fmla="*/ 147618 h 160"/>
              <a:gd name="T12" fmla="*/ 272371 w 159"/>
              <a:gd name="T13" fmla="*/ 96123 h 160"/>
              <a:gd name="T14" fmla="*/ 323441 w 159"/>
              <a:gd name="T15" fmla="*/ 147618 h 160"/>
              <a:gd name="T16" fmla="*/ 272371 w 159"/>
              <a:gd name="T17" fmla="*/ 202545 h 160"/>
              <a:gd name="T18" fmla="*/ 217897 w 159"/>
              <a:gd name="T19" fmla="*/ 147618 h 160"/>
              <a:gd name="T20" fmla="*/ 534529 w 159"/>
              <a:gd name="T21" fmla="*/ 192246 h 160"/>
              <a:gd name="T22" fmla="*/ 408557 w 159"/>
              <a:gd name="T23" fmla="*/ 192246 h 160"/>
              <a:gd name="T24" fmla="*/ 418771 w 159"/>
              <a:gd name="T25" fmla="*/ 147618 h 160"/>
              <a:gd name="T26" fmla="*/ 272371 w 159"/>
              <a:gd name="T27" fmla="*/ 0 h 160"/>
              <a:gd name="T28" fmla="*/ 122567 w 159"/>
              <a:gd name="T29" fmla="*/ 147618 h 160"/>
              <a:gd name="T30" fmla="*/ 132781 w 159"/>
              <a:gd name="T31" fmla="*/ 192246 h 160"/>
              <a:gd name="T32" fmla="*/ 6809 w 159"/>
              <a:gd name="T33" fmla="*/ 192246 h 160"/>
              <a:gd name="T34" fmla="*/ 0 w 159"/>
              <a:gd name="T35" fmla="*/ 202545 h 160"/>
              <a:gd name="T36" fmla="*/ 0 w 159"/>
              <a:gd name="T37" fmla="*/ 542409 h 160"/>
              <a:gd name="T38" fmla="*/ 6809 w 159"/>
              <a:gd name="T39" fmla="*/ 549275 h 160"/>
              <a:gd name="T40" fmla="*/ 534529 w 159"/>
              <a:gd name="T41" fmla="*/ 549275 h 160"/>
              <a:gd name="T42" fmla="*/ 541338 w 159"/>
              <a:gd name="T43" fmla="*/ 542409 h 160"/>
              <a:gd name="T44" fmla="*/ 541338 w 159"/>
              <a:gd name="T45" fmla="*/ 202545 h 160"/>
              <a:gd name="T46" fmla="*/ 534529 w 159"/>
              <a:gd name="T47" fmla="*/ 192246 h 160"/>
              <a:gd name="T48" fmla="*/ 272371 w 159"/>
              <a:gd name="T49" fmla="*/ 17165 h 160"/>
              <a:gd name="T50" fmla="*/ 401748 w 159"/>
              <a:gd name="T51" fmla="*/ 147618 h 160"/>
              <a:gd name="T52" fmla="*/ 272371 w 159"/>
              <a:gd name="T53" fmla="*/ 381060 h 160"/>
              <a:gd name="T54" fmla="*/ 139590 w 159"/>
              <a:gd name="T55" fmla="*/ 147618 h 160"/>
              <a:gd name="T56" fmla="*/ 272371 w 159"/>
              <a:gd name="T57" fmla="*/ 17165 h 160"/>
              <a:gd name="T58" fmla="*/ 527719 w 159"/>
              <a:gd name="T59" fmla="*/ 532110 h 160"/>
              <a:gd name="T60" fmla="*/ 17023 w 159"/>
              <a:gd name="T61" fmla="*/ 532110 h 160"/>
              <a:gd name="T62" fmla="*/ 17023 w 159"/>
              <a:gd name="T63" fmla="*/ 209411 h 160"/>
              <a:gd name="T64" fmla="*/ 139590 w 159"/>
              <a:gd name="T65" fmla="*/ 209411 h 160"/>
              <a:gd name="T66" fmla="*/ 265562 w 159"/>
              <a:gd name="T67" fmla="*/ 398224 h 160"/>
              <a:gd name="T68" fmla="*/ 272371 w 159"/>
              <a:gd name="T69" fmla="*/ 401657 h 160"/>
              <a:gd name="T70" fmla="*/ 279181 w 159"/>
              <a:gd name="T71" fmla="*/ 398224 h 160"/>
              <a:gd name="T72" fmla="*/ 401748 w 159"/>
              <a:gd name="T73" fmla="*/ 209411 h 160"/>
              <a:gd name="T74" fmla="*/ 527719 w 159"/>
              <a:gd name="T75" fmla="*/ 209411 h 160"/>
              <a:gd name="T76" fmla="*/ 527719 w 159"/>
              <a:gd name="T77" fmla="*/ 532110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9" h="160">
                <a:moveTo>
                  <a:pt x="100" y="43"/>
                </a:moveTo>
                <a:cubicBezTo>
                  <a:pt x="100" y="32"/>
                  <a:pt x="91" y="23"/>
                  <a:pt x="80" y="23"/>
                </a:cubicBezTo>
                <a:cubicBezTo>
                  <a:pt x="68" y="23"/>
                  <a:pt x="59" y="32"/>
                  <a:pt x="59" y="43"/>
                </a:cubicBezTo>
                <a:cubicBezTo>
                  <a:pt x="59" y="55"/>
                  <a:pt x="68" y="64"/>
                  <a:pt x="80" y="64"/>
                </a:cubicBezTo>
                <a:cubicBezTo>
                  <a:pt x="91" y="64"/>
                  <a:pt x="100" y="55"/>
                  <a:pt x="100" y="43"/>
                </a:cubicBezTo>
                <a:close/>
                <a:moveTo>
                  <a:pt x="64" y="43"/>
                </a:moveTo>
                <a:cubicBezTo>
                  <a:pt x="64" y="35"/>
                  <a:pt x="71" y="28"/>
                  <a:pt x="80" y="28"/>
                </a:cubicBezTo>
                <a:cubicBezTo>
                  <a:pt x="88" y="28"/>
                  <a:pt x="95" y="35"/>
                  <a:pt x="95" y="43"/>
                </a:cubicBezTo>
                <a:cubicBezTo>
                  <a:pt x="95" y="52"/>
                  <a:pt x="88" y="59"/>
                  <a:pt x="80" y="59"/>
                </a:cubicBezTo>
                <a:cubicBezTo>
                  <a:pt x="71" y="59"/>
                  <a:pt x="64" y="52"/>
                  <a:pt x="64" y="43"/>
                </a:cubicBezTo>
                <a:close/>
                <a:moveTo>
                  <a:pt x="157" y="56"/>
                </a:moveTo>
                <a:cubicBezTo>
                  <a:pt x="120" y="56"/>
                  <a:pt x="120" y="56"/>
                  <a:pt x="120" y="56"/>
                </a:cubicBezTo>
                <a:cubicBezTo>
                  <a:pt x="122" y="52"/>
                  <a:pt x="123" y="47"/>
                  <a:pt x="123" y="43"/>
                </a:cubicBezTo>
                <a:cubicBezTo>
                  <a:pt x="123" y="19"/>
                  <a:pt x="104" y="0"/>
                  <a:pt x="80" y="0"/>
                </a:cubicBezTo>
                <a:cubicBezTo>
                  <a:pt x="56" y="0"/>
                  <a:pt x="36" y="19"/>
                  <a:pt x="36" y="43"/>
                </a:cubicBezTo>
                <a:cubicBezTo>
                  <a:pt x="36" y="47"/>
                  <a:pt x="37" y="52"/>
                  <a:pt x="39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1" y="56"/>
                  <a:pt x="0" y="57"/>
                  <a:pt x="0" y="59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9"/>
                  <a:pt x="1" y="160"/>
                  <a:pt x="2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8" y="160"/>
                  <a:pt x="159" y="159"/>
                  <a:pt x="159" y="158"/>
                </a:cubicBezTo>
                <a:cubicBezTo>
                  <a:pt x="159" y="59"/>
                  <a:pt x="159" y="59"/>
                  <a:pt x="159" y="59"/>
                </a:cubicBezTo>
                <a:cubicBezTo>
                  <a:pt x="159" y="57"/>
                  <a:pt x="158" y="56"/>
                  <a:pt x="157" y="56"/>
                </a:cubicBezTo>
                <a:close/>
                <a:moveTo>
                  <a:pt x="80" y="5"/>
                </a:moveTo>
                <a:cubicBezTo>
                  <a:pt x="101" y="5"/>
                  <a:pt x="118" y="22"/>
                  <a:pt x="118" y="43"/>
                </a:cubicBezTo>
                <a:cubicBezTo>
                  <a:pt x="118" y="62"/>
                  <a:pt x="88" y="101"/>
                  <a:pt x="80" y="111"/>
                </a:cubicBezTo>
                <a:cubicBezTo>
                  <a:pt x="72" y="101"/>
                  <a:pt x="41" y="62"/>
                  <a:pt x="41" y="43"/>
                </a:cubicBezTo>
                <a:cubicBezTo>
                  <a:pt x="41" y="22"/>
                  <a:pt x="58" y="5"/>
                  <a:pt x="80" y="5"/>
                </a:cubicBez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61"/>
                  <a:pt x="5" y="61"/>
                  <a:pt x="5" y="61"/>
                </a:cubicBezTo>
                <a:cubicBezTo>
                  <a:pt x="41" y="61"/>
                  <a:pt x="41" y="61"/>
                  <a:pt x="41" y="61"/>
                </a:cubicBezTo>
                <a:cubicBezTo>
                  <a:pt x="52" y="85"/>
                  <a:pt x="77" y="115"/>
                  <a:pt x="78" y="116"/>
                </a:cubicBezTo>
                <a:cubicBezTo>
                  <a:pt x="78" y="117"/>
                  <a:pt x="79" y="117"/>
                  <a:pt x="80" y="117"/>
                </a:cubicBezTo>
                <a:cubicBezTo>
                  <a:pt x="80" y="117"/>
                  <a:pt x="81" y="117"/>
                  <a:pt x="82" y="116"/>
                </a:cubicBezTo>
                <a:cubicBezTo>
                  <a:pt x="83" y="115"/>
                  <a:pt x="108" y="85"/>
                  <a:pt x="118" y="61"/>
                </a:cubicBezTo>
                <a:cubicBezTo>
                  <a:pt x="155" y="61"/>
                  <a:pt x="155" y="61"/>
                  <a:pt x="155" y="61"/>
                </a:cubicBezTo>
                <a:lnTo>
                  <a:pt x="155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50">
            <a:extLst>
              <a:ext uri="{FF2B5EF4-FFF2-40B4-BE49-F238E27FC236}">
                <a16:creationId xmlns:a16="http://schemas.microsoft.com/office/drawing/2014/main" id="{6508C2F4-A0CF-41D9-B6C0-6787DF4946F8}"/>
              </a:ext>
            </a:extLst>
          </p:cNvPr>
          <p:cNvSpPr>
            <a:spLocks noEditPoints="1"/>
          </p:cNvSpPr>
          <p:nvPr/>
        </p:nvSpPr>
        <p:spPr bwMode="auto">
          <a:xfrm>
            <a:off x="5787560" y="3297916"/>
            <a:ext cx="310176" cy="423742"/>
          </a:xfrm>
          <a:custGeom>
            <a:avLst/>
            <a:gdLst>
              <a:gd name="T0" fmla="*/ 201613 w 118"/>
              <a:gd name="T1" fmla="*/ 110173 h 160"/>
              <a:gd name="T2" fmla="*/ 109349 w 118"/>
              <a:gd name="T3" fmla="*/ 203131 h 160"/>
              <a:gd name="T4" fmla="*/ 201613 w 118"/>
              <a:gd name="T5" fmla="*/ 296089 h 160"/>
              <a:gd name="T6" fmla="*/ 293876 w 118"/>
              <a:gd name="T7" fmla="*/ 203131 h 160"/>
              <a:gd name="T8" fmla="*/ 201613 w 118"/>
              <a:gd name="T9" fmla="*/ 110173 h 160"/>
              <a:gd name="T10" fmla="*/ 201613 w 118"/>
              <a:gd name="T11" fmla="*/ 278874 h 160"/>
              <a:gd name="T12" fmla="*/ 123018 w 118"/>
              <a:gd name="T13" fmla="*/ 203131 h 160"/>
              <a:gd name="T14" fmla="*/ 201613 w 118"/>
              <a:gd name="T15" fmla="*/ 123944 h 160"/>
              <a:gd name="T16" fmla="*/ 276790 w 118"/>
              <a:gd name="T17" fmla="*/ 203131 h 160"/>
              <a:gd name="T18" fmla="*/ 201613 w 118"/>
              <a:gd name="T19" fmla="*/ 278874 h 160"/>
              <a:gd name="T20" fmla="*/ 201613 w 118"/>
              <a:gd name="T21" fmla="*/ 0 h 160"/>
              <a:gd name="T22" fmla="*/ 0 w 118"/>
              <a:gd name="T23" fmla="*/ 203131 h 160"/>
              <a:gd name="T24" fmla="*/ 194778 w 118"/>
              <a:gd name="T25" fmla="*/ 547420 h 160"/>
              <a:gd name="T26" fmla="*/ 201613 w 118"/>
              <a:gd name="T27" fmla="*/ 550863 h 160"/>
              <a:gd name="T28" fmla="*/ 208447 w 118"/>
              <a:gd name="T29" fmla="*/ 547420 h 160"/>
              <a:gd name="T30" fmla="*/ 403225 w 118"/>
              <a:gd name="T31" fmla="*/ 203131 h 160"/>
              <a:gd name="T32" fmla="*/ 201613 w 118"/>
              <a:gd name="T33" fmla="*/ 0 h 160"/>
              <a:gd name="T34" fmla="*/ 201613 w 118"/>
              <a:gd name="T35" fmla="*/ 530206 h 160"/>
              <a:gd name="T36" fmla="*/ 17086 w 118"/>
              <a:gd name="T37" fmla="*/ 203131 h 160"/>
              <a:gd name="T38" fmla="*/ 201613 w 118"/>
              <a:gd name="T39" fmla="*/ 17214 h 160"/>
              <a:gd name="T40" fmla="*/ 386139 w 118"/>
              <a:gd name="T41" fmla="*/ 203131 h 160"/>
              <a:gd name="T42" fmla="*/ 201613 w 118"/>
              <a:gd name="T43" fmla="*/ 530206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8" h="160">
                <a:moveTo>
                  <a:pt x="59" y="32"/>
                </a:moveTo>
                <a:cubicBezTo>
                  <a:pt x="44" y="32"/>
                  <a:pt x="32" y="44"/>
                  <a:pt x="32" y="59"/>
                </a:cubicBezTo>
                <a:cubicBezTo>
                  <a:pt x="32" y="74"/>
                  <a:pt x="44" y="86"/>
                  <a:pt x="59" y="86"/>
                </a:cubicBezTo>
                <a:cubicBezTo>
                  <a:pt x="74" y="86"/>
                  <a:pt x="86" y="74"/>
                  <a:pt x="86" y="59"/>
                </a:cubicBezTo>
                <a:cubicBezTo>
                  <a:pt x="86" y="44"/>
                  <a:pt x="74" y="32"/>
                  <a:pt x="59" y="32"/>
                </a:cubicBezTo>
                <a:close/>
                <a:moveTo>
                  <a:pt x="59" y="81"/>
                </a:moveTo>
                <a:cubicBezTo>
                  <a:pt x="46" y="81"/>
                  <a:pt x="36" y="71"/>
                  <a:pt x="36" y="59"/>
                </a:cubicBezTo>
                <a:cubicBezTo>
                  <a:pt x="36" y="46"/>
                  <a:pt x="46" y="36"/>
                  <a:pt x="59" y="36"/>
                </a:cubicBezTo>
                <a:cubicBezTo>
                  <a:pt x="71" y="36"/>
                  <a:pt x="81" y="46"/>
                  <a:pt x="81" y="59"/>
                </a:cubicBezTo>
                <a:cubicBezTo>
                  <a:pt x="81" y="71"/>
                  <a:pt x="71" y="81"/>
                  <a:pt x="59" y="81"/>
                </a:cubicBezTo>
                <a:close/>
                <a:moveTo>
                  <a:pt x="59" y="0"/>
                </a:moveTo>
                <a:cubicBezTo>
                  <a:pt x="26" y="0"/>
                  <a:pt x="0" y="26"/>
                  <a:pt x="0" y="59"/>
                </a:cubicBezTo>
                <a:cubicBezTo>
                  <a:pt x="0" y="91"/>
                  <a:pt x="55" y="156"/>
                  <a:pt x="57" y="159"/>
                </a:cubicBezTo>
                <a:cubicBezTo>
                  <a:pt x="58" y="160"/>
                  <a:pt x="58" y="160"/>
                  <a:pt x="59" y="160"/>
                </a:cubicBezTo>
                <a:cubicBezTo>
                  <a:pt x="60" y="160"/>
                  <a:pt x="60" y="160"/>
                  <a:pt x="61" y="159"/>
                </a:cubicBezTo>
                <a:cubicBezTo>
                  <a:pt x="63" y="156"/>
                  <a:pt x="118" y="91"/>
                  <a:pt x="118" y="59"/>
                </a:cubicBezTo>
                <a:cubicBezTo>
                  <a:pt x="118" y="26"/>
                  <a:pt x="91" y="0"/>
                  <a:pt x="59" y="0"/>
                </a:cubicBezTo>
                <a:close/>
                <a:moveTo>
                  <a:pt x="59" y="154"/>
                </a:moveTo>
                <a:cubicBezTo>
                  <a:pt x="49" y="142"/>
                  <a:pt x="5" y="86"/>
                  <a:pt x="5" y="59"/>
                </a:cubicBezTo>
                <a:cubicBezTo>
                  <a:pt x="5" y="29"/>
                  <a:pt x="29" y="5"/>
                  <a:pt x="59" y="5"/>
                </a:cubicBezTo>
                <a:cubicBezTo>
                  <a:pt x="89" y="5"/>
                  <a:pt x="113" y="29"/>
                  <a:pt x="113" y="59"/>
                </a:cubicBezTo>
                <a:cubicBezTo>
                  <a:pt x="113" y="86"/>
                  <a:pt x="69" y="142"/>
                  <a:pt x="59" y="15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51">
            <a:extLst>
              <a:ext uri="{FF2B5EF4-FFF2-40B4-BE49-F238E27FC236}">
                <a16:creationId xmlns:a16="http://schemas.microsoft.com/office/drawing/2014/main" id="{2BEF9DEA-BB74-438F-B166-44E7DDD962FF}"/>
              </a:ext>
            </a:extLst>
          </p:cNvPr>
          <p:cNvSpPr>
            <a:spLocks noEditPoints="1"/>
          </p:cNvSpPr>
          <p:nvPr/>
        </p:nvSpPr>
        <p:spPr bwMode="auto">
          <a:xfrm>
            <a:off x="5781422" y="5314790"/>
            <a:ext cx="329712" cy="423740"/>
          </a:xfrm>
          <a:custGeom>
            <a:avLst/>
            <a:gdLst>
              <a:gd name="T0" fmla="*/ 214313 w 126"/>
              <a:gd name="T1" fmla="*/ 123944 h 160"/>
              <a:gd name="T2" fmla="*/ 122464 w 126"/>
              <a:gd name="T3" fmla="*/ 216902 h 160"/>
              <a:gd name="T4" fmla="*/ 214313 w 126"/>
              <a:gd name="T5" fmla="*/ 306418 h 160"/>
              <a:gd name="T6" fmla="*/ 302759 w 126"/>
              <a:gd name="T7" fmla="*/ 216902 h 160"/>
              <a:gd name="T8" fmla="*/ 214313 w 126"/>
              <a:gd name="T9" fmla="*/ 123944 h 160"/>
              <a:gd name="T10" fmla="*/ 214313 w 126"/>
              <a:gd name="T11" fmla="*/ 292646 h 160"/>
              <a:gd name="T12" fmla="*/ 139473 w 126"/>
              <a:gd name="T13" fmla="*/ 216902 h 160"/>
              <a:gd name="T14" fmla="*/ 214313 w 126"/>
              <a:gd name="T15" fmla="*/ 141159 h 160"/>
              <a:gd name="T16" fmla="*/ 289152 w 126"/>
              <a:gd name="T17" fmla="*/ 216902 h 160"/>
              <a:gd name="T18" fmla="*/ 214313 w 126"/>
              <a:gd name="T19" fmla="*/ 292646 h 160"/>
              <a:gd name="T20" fmla="*/ 214313 w 126"/>
              <a:gd name="T21" fmla="*/ 0 h 160"/>
              <a:gd name="T22" fmla="*/ 0 w 126"/>
              <a:gd name="T23" fmla="*/ 216902 h 160"/>
              <a:gd name="T24" fmla="*/ 139473 w 126"/>
              <a:gd name="T25" fmla="*/ 420033 h 160"/>
              <a:gd name="T26" fmla="*/ 207509 w 126"/>
              <a:gd name="T27" fmla="*/ 547420 h 160"/>
              <a:gd name="T28" fmla="*/ 214313 w 126"/>
              <a:gd name="T29" fmla="*/ 550863 h 160"/>
              <a:gd name="T30" fmla="*/ 221116 w 126"/>
              <a:gd name="T31" fmla="*/ 547420 h 160"/>
              <a:gd name="T32" fmla="*/ 285750 w 126"/>
              <a:gd name="T33" fmla="*/ 420033 h 160"/>
              <a:gd name="T34" fmla="*/ 428625 w 126"/>
              <a:gd name="T35" fmla="*/ 216902 h 160"/>
              <a:gd name="T36" fmla="*/ 214313 w 126"/>
              <a:gd name="T37" fmla="*/ 0 h 160"/>
              <a:gd name="T38" fmla="*/ 278946 w 126"/>
              <a:gd name="T39" fmla="*/ 406261 h 160"/>
              <a:gd name="T40" fmla="*/ 275545 w 126"/>
              <a:gd name="T41" fmla="*/ 409704 h 160"/>
              <a:gd name="T42" fmla="*/ 214313 w 126"/>
              <a:gd name="T43" fmla="*/ 526763 h 160"/>
              <a:gd name="T44" fmla="*/ 153080 w 126"/>
              <a:gd name="T45" fmla="*/ 409704 h 160"/>
              <a:gd name="T46" fmla="*/ 149679 w 126"/>
              <a:gd name="T47" fmla="*/ 406261 h 160"/>
              <a:gd name="T48" fmla="*/ 17009 w 126"/>
              <a:gd name="T49" fmla="*/ 216902 h 160"/>
              <a:gd name="T50" fmla="*/ 214313 w 126"/>
              <a:gd name="T51" fmla="*/ 17214 h 160"/>
              <a:gd name="T52" fmla="*/ 411616 w 126"/>
              <a:gd name="T53" fmla="*/ 216902 h 160"/>
              <a:gd name="T54" fmla="*/ 278946 w 126"/>
              <a:gd name="T55" fmla="*/ 406261 h 1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6" h="160">
                <a:moveTo>
                  <a:pt x="63" y="36"/>
                </a:moveTo>
                <a:cubicBezTo>
                  <a:pt x="48" y="36"/>
                  <a:pt x="36" y="48"/>
                  <a:pt x="36" y="63"/>
                </a:cubicBezTo>
                <a:cubicBezTo>
                  <a:pt x="36" y="78"/>
                  <a:pt x="48" y="89"/>
                  <a:pt x="63" y="89"/>
                </a:cubicBezTo>
                <a:cubicBezTo>
                  <a:pt x="78" y="89"/>
                  <a:pt x="89" y="78"/>
                  <a:pt x="89" y="63"/>
                </a:cubicBezTo>
                <a:cubicBezTo>
                  <a:pt x="89" y="48"/>
                  <a:pt x="78" y="36"/>
                  <a:pt x="63" y="36"/>
                </a:cubicBezTo>
                <a:close/>
                <a:moveTo>
                  <a:pt x="63" y="85"/>
                </a:moveTo>
                <a:cubicBezTo>
                  <a:pt x="51" y="85"/>
                  <a:pt x="41" y="75"/>
                  <a:pt x="41" y="63"/>
                </a:cubicBezTo>
                <a:cubicBezTo>
                  <a:pt x="41" y="51"/>
                  <a:pt x="51" y="41"/>
                  <a:pt x="63" y="41"/>
                </a:cubicBezTo>
                <a:cubicBezTo>
                  <a:pt x="75" y="41"/>
                  <a:pt x="85" y="51"/>
                  <a:pt x="85" y="63"/>
                </a:cubicBezTo>
                <a:cubicBezTo>
                  <a:pt x="85" y="75"/>
                  <a:pt x="75" y="85"/>
                  <a:pt x="63" y="85"/>
                </a:cubicBezTo>
                <a:close/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89"/>
                  <a:pt x="17" y="113"/>
                  <a:pt x="41" y="122"/>
                </a:cubicBezTo>
                <a:cubicBezTo>
                  <a:pt x="61" y="159"/>
                  <a:pt x="61" y="159"/>
                  <a:pt x="61" y="159"/>
                </a:cubicBezTo>
                <a:cubicBezTo>
                  <a:pt x="61" y="160"/>
                  <a:pt x="62" y="160"/>
                  <a:pt x="63" y="160"/>
                </a:cubicBezTo>
                <a:cubicBezTo>
                  <a:pt x="64" y="160"/>
                  <a:pt x="64" y="160"/>
                  <a:pt x="65" y="159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109" y="113"/>
                  <a:pt x="126" y="89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  <a:moveTo>
                  <a:pt x="82" y="118"/>
                </a:moveTo>
                <a:cubicBezTo>
                  <a:pt x="81" y="118"/>
                  <a:pt x="81" y="118"/>
                  <a:pt x="81" y="119"/>
                </a:cubicBezTo>
                <a:cubicBezTo>
                  <a:pt x="63" y="153"/>
                  <a:pt x="63" y="153"/>
                  <a:pt x="63" y="153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5" y="118"/>
                  <a:pt x="44" y="118"/>
                  <a:pt x="44" y="118"/>
                </a:cubicBezTo>
                <a:cubicBezTo>
                  <a:pt x="20" y="110"/>
                  <a:pt x="5" y="88"/>
                  <a:pt x="5" y="63"/>
                </a:cubicBezTo>
                <a:cubicBezTo>
                  <a:pt x="5" y="31"/>
                  <a:pt x="31" y="5"/>
                  <a:pt x="63" y="5"/>
                </a:cubicBezTo>
                <a:cubicBezTo>
                  <a:pt x="95" y="5"/>
                  <a:pt x="121" y="31"/>
                  <a:pt x="121" y="63"/>
                </a:cubicBezTo>
                <a:cubicBezTo>
                  <a:pt x="121" y="88"/>
                  <a:pt x="105" y="110"/>
                  <a:pt x="82" y="1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52">
            <a:extLst>
              <a:ext uri="{FF2B5EF4-FFF2-40B4-BE49-F238E27FC236}">
                <a16:creationId xmlns:a16="http://schemas.microsoft.com/office/drawing/2014/main" id="{D9EA4A3F-D3B0-47CE-A2CF-EB9CE286B76B}"/>
              </a:ext>
            </a:extLst>
          </p:cNvPr>
          <p:cNvSpPr>
            <a:spLocks noEditPoints="1"/>
          </p:cNvSpPr>
          <p:nvPr/>
        </p:nvSpPr>
        <p:spPr bwMode="auto">
          <a:xfrm>
            <a:off x="5770450" y="4316761"/>
            <a:ext cx="335818" cy="422522"/>
          </a:xfrm>
          <a:custGeom>
            <a:avLst/>
            <a:gdLst>
              <a:gd name="T0" fmla="*/ 395635 w 128"/>
              <a:gd name="T1" fmla="*/ 192246 h 160"/>
              <a:gd name="T2" fmla="*/ 354707 w 128"/>
              <a:gd name="T3" fmla="*/ 0 h 160"/>
              <a:gd name="T4" fmla="*/ 306958 w 128"/>
              <a:gd name="T5" fmla="*/ 41196 h 160"/>
              <a:gd name="T6" fmla="*/ 129605 w 128"/>
              <a:gd name="T7" fmla="*/ 192246 h 160"/>
              <a:gd name="T8" fmla="*/ 88677 w 128"/>
              <a:gd name="T9" fmla="*/ 0 h 160"/>
              <a:gd name="T10" fmla="*/ 44338 w 128"/>
              <a:gd name="T11" fmla="*/ 41196 h 160"/>
              <a:gd name="T12" fmla="*/ 34106 w 128"/>
              <a:gd name="T13" fmla="*/ 192246 h 160"/>
              <a:gd name="T14" fmla="*/ 0 w 128"/>
              <a:gd name="T15" fmla="*/ 374194 h 160"/>
              <a:gd name="T16" fmla="*/ 146658 w 128"/>
              <a:gd name="T17" fmla="*/ 490915 h 160"/>
              <a:gd name="T18" fmla="*/ 156890 w 128"/>
              <a:gd name="T19" fmla="*/ 549275 h 160"/>
              <a:gd name="T20" fmla="*/ 289905 w 128"/>
              <a:gd name="T21" fmla="*/ 542409 h 160"/>
              <a:gd name="T22" fmla="*/ 320601 w 128"/>
              <a:gd name="T23" fmla="*/ 490915 h 160"/>
              <a:gd name="T24" fmla="*/ 436563 w 128"/>
              <a:gd name="T25" fmla="*/ 230009 h 160"/>
              <a:gd name="T26" fmla="*/ 324012 w 128"/>
              <a:gd name="T27" fmla="*/ 41196 h 160"/>
              <a:gd name="T28" fmla="*/ 354707 w 128"/>
              <a:gd name="T29" fmla="*/ 17165 h 160"/>
              <a:gd name="T30" fmla="*/ 378582 w 128"/>
              <a:gd name="T31" fmla="*/ 192246 h 160"/>
              <a:gd name="T32" fmla="*/ 324012 w 128"/>
              <a:gd name="T33" fmla="*/ 41196 h 160"/>
              <a:gd name="T34" fmla="*/ 85266 w 128"/>
              <a:gd name="T35" fmla="*/ 17165 h 160"/>
              <a:gd name="T36" fmla="*/ 112551 w 128"/>
              <a:gd name="T37" fmla="*/ 41196 h 160"/>
              <a:gd name="T38" fmla="*/ 61392 w 128"/>
              <a:gd name="T39" fmla="*/ 192246 h 160"/>
              <a:gd name="T40" fmla="*/ 272852 w 128"/>
              <a:gd name="T41" fmla="*/ 532110 h 160"/>
              <a:gd name="T42" fmla="*/ 163711 w 128"/>
              <a:gd name="T43" fmla="*/ 490915 h 160"/>
              <a:gd name="T44" fmla="*/ 272852 w 128"/>
              <a:gd name="T45" fmla="*/ 532110 h 160"/>
              <a:gd name="T46" fmla="*/ 320601 w 128"/>
              <a:gd name="T47" fmla="*/ 477183 h 160"/>
              <a:gd name="T48" fmla="*/ 17053 w 128"/>
              <a:gd name="T49" fmla="*/ 374194 h 160"/>
              <a:gd name="T50" fmla="*/ 34106 w 128"/>
              <a:gd name="T51" fmla="*/ 209411 h 160"/>
              <a:gd name="T52" fmla="*/ 422920 w 128"/>
              <a:gd name="T53" fmla="*/ 230009 h 160"/>
              <a:gd name="T54" fmla="*/ 218282 w 128"/>
              <a:gd name="T55" fmla="*/ 264339 h 160"/>
              <a:gd name="T56" fmla="*/ 218282 w 128"/>
              <a:gd name="T57" fmla="*/ 408523 h 160"/>
              <a:gd name="T58" fmla="*/ 218282 w 128"/>
              <a:gd name="T59" fmla="*/ 264339 h 160"/>
              <a:gd name="T60" fmla="*/ 163711 w 128"/>
              <a:gd name="T61" fmla="*/ 336431 h 160"/>
              <a:gd name="T62" fmla="*/ 272852 w 128"/>
              <a:gd name="T63" fmla="*/ 336431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8" h="160">
                <a:moveTo>
                  <a:pt x="118" y="56"/>
                </a:moveTo>
                <a:cubicBezTo>
                  <a:pt x="116" y="56"/>
                  <a:pt x="116" y="56"/>
                  <a:pt x="116" y="56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6"/>
                  <a:pt x="110" y="0"/>
                  <a:pt x="104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96" y="0"/>
                  <a:pt x="90" y="6"/>
                  <a:pt x="90" y="12"/>
                </a:cubicBezTo>
                <a:cubicBezTo>
                  <a:pt x="90" y="56"/>
                  <a:pt x="90" y="56"/>
                  <a:pt x="90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6"/>
                  <a:pt x="33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8" y="0"/>
                  <a:pt x="13" y="6"/>
                  <a:pt x="13" y="12"/>
                </a:cubicBezTo>
                <a:cubicBezTo>
                  <a:pt x="13" y="56"/>
                  <a:pt x="13" y="56"/>
                  <a:pt x="13" y="56"/>
                </a:cubicBezTo>
                <a:cubicBezTo>
                  <a:pt x="10" y="56"/>
                  <a:pt x="10" y="56"/>
                  <a:pt x="10" y="56"/>
                </a:cubicBezTo>
                <a:cubicBezTo>
                  <a:pt x="5" y="56"/>
                  <a:pt x="0" y="61"/>
                  <a:pt x="0" y="67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28"/>
                  <a:pt x="16" y="143"/>
                  <a:pt x="35" y="143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43" y="158"/>
                  <a:pt x="43" y="158"/>
                  <a:pt x="43" y="158"/>
                </a:cubicBezTo>
                <a:cubicBezTo>
                  <a:pt x="43" y="159"/>
                  <a:pt x="44" y="160"/>
                  <a:pt x="46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5" y="159"/>
                  <a:pt x="85" y="158"/>
                </a:cubicBezTo>
                <a:cubicBezTo>
                  <a:pt x="85" y="143"/>
                  <a:pt x="85" y="143"/>
                  <a:pt x="85" y="143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113" y="143"/>
                  <a:pt x="128" y="128"/>
                  <a:pt x="128" y="109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8" y="61"/>
                  <a:pt x="124" y="56"/>
                  <a:pt x="118" y="56"/>
                </a:cubicBezTo>
                <a:close/>
                <a:moveTo>
                  <a:pt x="95" y="12"/>
                </a:moveTo>
                <a:cubicBezTo>
                  <a:pt x="95" y="8"/>
                  <a:pt x="99" y="5"/>
                  <a:pt x="103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08" y="5"/>
                  <a:pt x="111" y="8"/>
                  <a:pt x="111" y="12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95" y="56"/>
                  <a:pt x="95" y="56"/>
                  <a:pt x="95" y="56"/>
                </a:cubicBezTo>
                <a:lnTo>
                  <a:pt x="95" y="12"/>
                </a:lnTo>
                <a:close/>
                <a:moveTo>
                  <a:pt x="18" y="12"/>
                </a:moveTo>
                <a:cubicBezTo>
                  <a:pt x="18" y="8"/>
                  <a:pt x="21" y="5"/>
                  <a:pt x="25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30" y="5"/>
                  <a:pt x="33" y="8"/>
                  <a:pt x="33" y="12"/>
                </a:cubicBezTo>
                <a:cubicBezTo>
                  <a:pt x="33" y="56"/>
                  <a:pt x="33" y="56"/>
                  <a:pt x="33" y="56"/>
                </a:cubicBezTo>
                <a:cubicBezTo>
                  <a:pt x="18" y="56"/>
                  <a:pt x="18" y="56"/>
                  <a:pt x="18" y="56"/>
                </a:cubicBezTo>
                <a:lnTo>
                  <a:pt x="18" y="12"/>
                </a:lnTo>
                <a:close/>
                <a:moveTo>
                  <a:pt x="80" y="155"/>
                </a:moveTo>
                <a:cubicBezTo>
                  <a:pt x="48" y="155"/>
                  <a:pt x="48" y="155"/>
                  <a:pt x="48" y="155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80" y="143"/>
                  <a:pt x="80" y="143"/>
                  <a:pt x="80" y="143"/>
                </a:cubicBezTo>
                <a:lnTo>
                  <a:pt x="80" y="155"/>
                </a:lnTo>
                <a:close/>
                <a:moveTo>
                  <a:pt x="124" y="109"/>
                </a:moveTo>
                <a:cubicBezTo>
                  <a:pt x="124" y="125"/>
                  <a:pt x="110" y="139"/>
                  <a:pt x="94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18" y="139"/>
                  <a:pt x="5" y="125"/>
                  <a:pt x="5" y="109"/>
                </a:cubicBezTo>
                <a:cubicBezTo>
                  <a:pt x="5" y="67"/>
                  <a:pt x="5" y="67"/>
                  <a:pt x="5" y="67"/>
                </a:cubicBezTo>
                <a:cubicBezTo>
                  <a:pt x="5" y="64"/>
                  <a:pt x="7" y="61"/>
                  <a:pt x="10" y="61"/>
                </a:cubicBezTo>
                <a:cubicBezTo>
                  <a:pt x="118" y="61"/>
                  <a:pt x="118" y="61"/>
                  <a:pt x="118" y="61"/>
                </a:cubicBezTo>
                <a:cubicBezTo>
                  <a:pt x="121" y="61"/>
                  <a:pt x="124" y="64"/>
                  <a:pt x="124" y="67"/>
                </a:cubicBezTo>
                <a:lnTo>
                  <a:pt x="124" y="109"/>
                </a:lnTo>
                <a:close/>
                <a:moveTo>
                  <a:pt x="64" y="77"/>
                </a:moveTo>
                <a:cubicBezTo>
                  <a:pt x="53" y="77"/>
                  <a:pt x="43" y="87"/>
                  <a:pt x="43" y="98"/>
                </a:cubicBezTo>
                <a:cubicBezTo>
                  <a:pt x="43" y="110"/>
                  <a:pt x="53" y="119"/>
                  <a:pt x="64" y="119"/>
                </a:cubicBezTo>
                <a:cubicBezTo>
                  <a:pt x="76" y="119"/>
                  <a:pt x="85" y="110"/>
                  <a:pt x="85" y="98"/>
                </a:cubicBezTo>
                <a:cubicBezTo>
                  <a:pt x="85" y="87"/>
                  <a:pt x="76" y="77"/>
                  <a:pt x="64" y="77"/>
                </a:cubicBezTo>
                <a:close/>
                <a:moveTo>
                  <a:pt x="64" y="114"/>
                </a:moveTo>
                <a:cubicBezTo>
                  <a:pt x="55" y="114"/>
                  <a:pt x="48" y="107"/>
                  <a:pt x="48" y="98"/>
                </a:cubicBezTo>
                <a:cubicBezTo>
                  <a:pt x="48" y="89"/>
                  <a:pt x="55" y="82"/>
                  <a:pt x="64" y="82"/>
                </a:cubicBezTo>
                <a:cubicBezTo>
                  <a:pt x="73" y="82"/>
                  <a:pt x="80" y="89"/>
                  <a:pt x="80" y="98"/>
                </a:cubicBezTo>
                <a:cubicBezTo>
                  <a:pt x="80" y="107"/>
                  <a:pt x="73" y="114"/>
                  <a:pt x="64" y="1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58">
            <a:extLst>
              <a:ext uri="{FF2B5EF4-FFF2-40B4-BE49-F238E27FC236}">
                <a16:creationId xmlns:a16="http://schemas.microsoft.com/office/drawing/2014/main" id="{798AD675-9AA4-42AB-8239-9F128C85EBCB}"/>
              </a:ext>
            </a:extLst>
          </p:cNvPr>
          <p:cNvSpPr>
            <a:spLocks noEditPoints="1"/>
          </p:cNvSpPr>
          <p:nvPr/>
        </p:nvSpPr>
        <p:spPr bwMode="auto">
          <a:xfrm>
            <a:off x="6770799" y="1314096"/>
            <a:ext cx="418854" cy="422518"/>
          </a:xfrm>
          <a:custGeom>
            <a:avLst/>
            <a:gdLst>
              <a:gd name="T0" fmla="*/ 530900 w 160"/>
              <a:gd name="T1" fmla="*/ 13732 h 160"/>
              <a:gd name="T2" fmla="*/ 493465 w 160"/>
              <a:gd name="T3" fmla="*/ 0 h 160"/>
              <a:gd name="T4" fmla="*/ 459433 w 160"/>
              <a:gd name="T5" fmla="*/ 24031 h 160"/>
              <a:gd name="T6" fmla="*/ 415191 w 160"/>
              <a:gd name="T7" fmla="*/ 99556 h 160"/>
              <a:gd name="T8" fmla="*/ 374353 w 160"/>
              <a:gd name="T9" fmla="*/ 58360 h 160"/>
              <a:gd name="T10" fmla="*/ 364143 w 160"/>
              <a:gd name="T11" fmla="*/ 58360 h 160"/>
              <a:gd name="T12" fmla="*/ 57855 w 160"/>
              <a:gd name="T13" fmla="*/ 367328 h 160"/>
              <a:gd name="T14" fmla="*/ 54451 w 160"/>
              <a:gd name="T15" fmla="*/ 374194 h 160"/>
              <a:gd name="T16" fmla="*/ 57855 w 160"/>
              <a:gd name="T17" fmla="*/ 377627 h 160"/>
              <a:gd name="T18" fmla="*/ 98693 w 160"/>
              <a:gd name="T19" fmla="*/ 418822 h 160"/>
              <a:gd name="T20" fmla="*/ 23822 w 160"/>
              <a:gd name="T21" fmla="*/ 463451 h 160"/>
              <a:gd name="T22" fmla="*/ 0 w 160"/>
              <a:gd name="T23" fmla="*/ 497780 h 160"/>
              <a:gd name="T24" fmla="*/ 13613 w 160"/>
              <a:gd name="T25" fmla="*/ 535543 h 160"/>
              <a:gd name="T26" fmla="*/ 44242 w 160"/>
              <a:gd name="T27" fmla="*/ 549275 h 160"/>
              <a:gd name="T28" fmla="*/ 51048 w 160"/>
              <a:gd name="T29" fmla="*/ 549275 h 160"/>
              <a:gd name="T30" fmla="*/ 85080 w 160"/>
              <a:gd name="T31" fmla="*/ 525244 h 160"/>
              <a:gd name="T32" fmla="*/ 129322 w 160"/>
              <a:gd name="T33" fmla="*/ 449719 h 160"/>
              <a:gd name="T34" fmla="*/ 170160 w 160"/>
              <a:gd name="T35" fmla="*/ 490915 h 160"/>
              <a:gd name="T36" fmla="*/ 173564 w 160"/>
              <a:gd name="T37" fmla="*/ 494348 h 160"/>
              <a:gd name="T38" fmla="*/ 180370 w 160"/>
              <a:gd name="T39" fmla="*/ 490915 h 160"/>
              <a:gd name="T40" fmla="*/ 486658 w 160"/>
              <a:gd name="T41" fmla="*/ 181947 h 160"/>
              <a:gd name="T42" fmla="*/ 486658 w 160"/>
              <a:gd name="T43" fmla="*/ 171648 h 160"/>
              <a:gd name="T44" fmla="*/ 445820 w 160"/>
              <a:gd name="T45" fmla="*/ 130453 h 160"/>
              <a:gd name="T46" fmla="*/ 520691 w 160"/>
              <a:gd name="T47" fmla="*/ 85824 h 160"/>
              <a:gd name="T48" fmla="*/ 544513 w 160"/>
              <a:gd name="T49" fmla="*/ 51495 h 160"/>
              <a:gd name="T50" fmla="*/ 530900 w 160"/>
              <a:gd name="T51" fmla="*/ 13732 h 160"/>
              <a:gd name="T52" fmla="*/ 71467 w 160"/>
              <a:gd name="T53" fmla="*/ 518378 h 160"/>
              <a:gd name="T54" fmla="*/ 51048 w 160"/>
              <a:gd name="T55" fmla="*/ 532110 h 160"/>
              <a:gd name="T56" fmla="*/ 23822 w 160"/>
              <a:gd name="T57" fmla="*/ 525244 h 160"/>
              <a:gd name="T58" fmla="*/ 17016 w 160"/>
              <a:gd name="T59" fmla="*/ 497780 h 160"/>
              <a:gd name="T60" fmla="*/ 30629 w 160"/>
              <a:gd name="T61" fmla="*/ 477183 h 160"/>
              <a:gd name="T62" fmla="*/ 108903 w 160"/>
              <a:gd name="T63" fmla="*/ 432554 h 160"/>
              <a:gd name="T64" fmla="*/ 115709 w 160"/>
              <a:gd name="T65" fmla="*/ 439420 h 160"/>
              <a:gd name="T66" fmla="*/ 71467 w 160"/>
              <a:gd name="T67" fmla="*/ 518378 h 160"/>
              <a:gd name="T68" fmla="*/ 173564 w 160"/>
              <a:gd name="T69" fmla="*/ 473750 h 160"/>
              <a:gd name="T70" fmla="*/ 132725 w 160"/>
              <a:gd name="T71" fmla="*/ 432554 h 160"/>
              <a:gd name="T72" fmla="*/ 132725 w 160"/>
              <a:gd name="T73" fmla="*/ 432554 h 160"/>
              <a:gd name="T74" fmla="*/ 115709 w 160"/>
              <a:gd name="T75" fmla="*/ 415389 h 160"/>
              <a:gd name="T76" fmla="*/ 115709 w 160"/>
              <a:gd name="T77" fmla="*/ 415389 h 160"/>
              <a:gd name="T78" fmla="*/ 74871 w 160"/>
              <a:gd name="T79" fmla="*/ 374194 h 160"/>
              <a:gd name="T80" fmla="*/ 370949 w 160"/>
              <a:gd name="T81" fmla="*/ 75525 h 160"/>
              <a:gd name="T82" fmla="*/ 411788 w 160"/>
              <a:gd name="T83" fmla="*/ 116721 h 160"/>
              <a:gd name="T84" fmla="*/ 411788 w 160"/>
              <a:gd name="T85" fmla="*/ 116721 h 160"/>
              <a:gd name="T86" fmla="*/ 428804 w 160"/>
              <a:gd name="T87" fmla="*/ 133886 h 160"/>
              <a:gd name="T88" fmla="*/ 428804 w 160"/>
              <a:gd name="T89" fmla="*/ 133886 h 160"/>
              <a:gd name="T90" fmla="*/ 469642 w 160"/>
              <a:gd name="T91" fmla="*/ 175081 h 160"/>
              <a:gd name="T92" fmla="*/ 173564 w 160"/>
              <a:gd name="T93" fmla="*/ 473750 h 160"/>
              <a:gd name="T94" fmla="*/ 527497 w 160"/>
              <a:gd name="T95" fmla="*/ 51495 h 160"/>
              <a:gd name="T96" fmla="*/ 513884 w 160"/>
              <a:gd name="T97" fmla="*/ 72092 h 160"/>
              <a:gd name="T98" fmla="*/ 435610 w 160"/>
              <a:gd name="T99" fmla="*/ 116721 h 160"/>
              <a:gd name="T100" fmla="*/ 428804 w 160"/>
              <a:gd name="T101" fmla="*/ 109855 h 160"/>
              <a:gd name="T102" fmla="*/ 473046 w 160"/>
              <a:gd name="T103" fmla="*/ 30897 h 160"/>
              <a:gd name="T104" fmla="*/ 493465 w 160"/>
              <a:gd name="T105" fmla="*/ 17165 h 160"/>
              <a:gd name="T106" fmla="*/ 520691 w 160"/>
              <a:gd name="T107" fmla="*/ 24031 h 160"/>
              <a:gd name="T108" fmla="*/ 527497 w 160"/>
              <a:gd name="T109" fmla="*/ 51495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60">
                <a:moveTo>
                  <a:pt x="156" y="4"/>
                </a:moveTo>
                <a:cubicBezTo>
                  <a:pt x="153" y="1"/>
                  <a:pt x="149" y="0"/>
                  <a:pt x="145" y="0"/>
                </a:cubicBezTo>
                <a:cubicBezTo>
                  <a:pt x="141" y="1"/>
                  <a:pt x="137" y="3"/>
                  <a:pt x="135" y="7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10" y="17"/>
                  <a:pt x="110" y="17"/>
                  <a:pt x="110" y="17"/>
                </a:cubicBezTo>
                <a:cubicBezTo>
                  <a:pt x="110" y="16"/>
                  <a:pt x="108" y="16"/>
                  <a:pt x="107" y="17"/>
                </a:cubicBezTo>
                <a:cubicBezTo>
                  <a:pt x="17" y="107"/>
                  <a:pt x="17" y="107"/>
                  <a:pt x="17" y="107"/>
                </a:cubicBezTo>
                <a:cubicBezTo>
                  <a:pt x="16" y="107"/>
                  <a:pt x="16" y="108"/>
                  <a:pt x="16" y="109"/>
                </a:cubicBezTo>
                <a:cubicBezTo>
                  <a:pt x="16" y="109"/>
                  <a:pt x="16" y="110"/>
                  <a:pt x="17" y="110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7" y="135"/>
                  <a:pt x="7" y="135"/>
                  <a:pt x="7" y="135"/>
                </a:cubicBezTo>
                <a:cubicBezTo>
                  <a:pt x="3" y="137"/>
                  <a:pt x="1" y="141"/>
                  <a:pt x="0" y="145"/>
                </a:cubicBezTo>
                <a:cubicBezTo>
                  <a:pt x="0" y="149"/>
                  <a:pt x="1" y="153"/>
                  <a:pt x="4" y="156"/>
                </a:cubicBezTo>
                <a:cubicBezTo>
                  <a:pt x="6" y="159"/>
                  <a:pt x="10" y="160"/>
                  <a:pt x="13" y="160"/>
                </a:cubicBezTo>
                <a:cubicBezTo>
                  <a:pt x="14" y="160"/>
                  <a:pt x="15" y="160"/>
                  <a:pt x="15" y="160"/>
                </a:cubicBezTo>
                <a:cubicBezTo>
                  <a:pt x="19" y="159"/>
                  <a:pt x="23" y="157"/>
                  <a:pt x="25" y="153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50" y="144"/>
                  <a:pt x="51" y="144"/>
                  <a:pt x="51" y="144"/>
                </a:cubicBezTo>
                <a:cubicBezTo>
                  <a:pt x="52" y="144"/>
                  <a:pt x="53" y="144"/>
                  <a:pt x="53" y="143"/>
                </a:cubicBezTo>
                <a:cubicBezTo>
                  <a:pt x="143" y="53"/>
                  <a:pt x="143" y="53"/>
                  <a:pt x="143" y="53"/>
                </a:cubicBezTo>
                <a:cubicBezTo>
                  <a:pt x="144" y="52"/>
                  <a:pt x="144" y="51"/>
                  <a:pt x="143" y="50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7" y="23"/>
                  <a:pt x="159" y="19"/>
                  <a:pt x="160" y="15"/>
                </a:cubicBezTo>
                <a:cubicBezTo>
                  <a:pt x="160" y="11"/>
                  <a:pt x="159" y="7"/>
                  <a:pt x="156" y="4"/>
                </a:cubicBezTo>
                <a:close/>
                <a:moveTo>
                  <a:pt x="21" y="151"/>
                </a:moveTo>
                <a:cubicBezTo>
                  <a:pt x="19" y="153"/>
                  <a:pt x="17" y="155"/>
                  <a:pt x="15" y="155"/>
                </a:cubicBezTo>
                <a:cubicBezTo>
                  <a:pt x="12" y="155"/>
                  <a:pt x="9" y="155"/>
                  <a:pt x="7" y="153"/>
                </a:cubicBezTo>
                <a:cubicBezTo>
                  <a:pt x="5" y="151"/>
                  <a:pt x="5" y="148"/>
                  <a:pt x="5" y="145"/>
                </a:cubicBezTo>
                <a:cubicBezTo>
                  <a:pt x="5" y="143"/>
                  <a:pt x="7" y="141"/>
                  <a:pt x="9" y="139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4" y="128"/>
                  <a:pt x="34" y="128"/>
                  <a:pt x="34" y="128"/>
                </a:cubicBezTo>
                <a:lnTo>
                  <a:pt x="21" y="151"/>
                </a:lnTo>
                <a:close/>
                <a:moveTo>
                  <a:pt x="51" y="138"/>
                </a:moveTo>
                <a:cubicBezTo>
                  <a:pt x="39" y="126"/>
                  <a:pt x="39" y="126"/>
                  <a:pt x="39" y="126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38" y="51"/>
                  <a:pt x="138" y="51"/>
                  <a:pt x="138" y="51"/>
                </a:cubicBezTo>
                <a:lnTo>
                  <a:pt x="51" y="138"/>
                </a:lnTo>
                <a:close/>
                <a:moveTo>
                  <a:pt x="155" y="15"/>
                </a:moveTo>
                <a:cubicBezTo>
                  <a:pt x="155" y="17"/>
                  <a:pt x="153" y="19"/>
                  <a:pt x="151" y="21"/>
                </a:cubicBezTo>
                <a:cubicBezTo>
                  <a:pt x="128" y="34"/>
                  <a:pt x="128" y="34"/>
                  <a:pt x="128" y="34"/>
                </a:cubicBezTo>
                <a:cubicBezTo>
                  <a:pt x="126" y="32"/>
                  <a:pt x="126" y="32"/>
                  <a:pt x="126" y="32"/>
                </a:cubicBezTo>
                <a:cubicBezTo>
                  <a:pt x="139" y="9"/>
                  <a:pt x="139" y="9"/>
                  <a:pt x="139" y="9"/>
                </a:cubicBezTo>
                <a:cubicBezTo>
                  <a:pt x="141" y="7"/>
                  <a:pt x="143" y="5"/>
                  <a:pt x="145" y="5"/>
                </a:cubicBezTo>
                <a:cubicBezTo>
                  <a:pt x="148" y="5"/>
                  <a:pt x="151" y="5"/>
                  <a:pt x="153" y="7"/>
                </a:cubicBezTo>
                <a:cubicBezTo>
                  <a:pt x="155" y="9"/>
                  <a:pt x="155" y="12"/>
                  <a:pt x="155" y="1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59">
            <a:extLst>
              <a:ext uri="{FF2B5EF4-FFF2-40B4-BE49-F238E27FC236}">
                <a16:creationId xmlns:a16="http://schemas.microsoft.com/office/drawing/2014/main" id="{EC8950C7-1932-4C2A-9B1E-4BDF9F7A18C6}"/>
              </a:ext>
            </a:extLst>
          </p:cNvPr>
          <p:cNvSpPr>
            <a:spLocks noEditPoints="1"/>
          </p:cNvSpPr>
          <p:nvPr/>
        </p:nvSpPr>
        <p:spPr bwMode="auto">
          <a:xfrm>
            <a:off x="6747939" y="2318863"/>
            <a:ext cx="418854" cy="422518"/>
          </a:xfrm>
          <a:custGeom>
            <a:avLst/>
            <a:gdLst>
              <a:gd name="T0" fmla="*/ 541110 w 160"/>
              <a:gd name="T1" fmla="*/ 171648 h 160"/>
              <a:gd name="T2" fmla="*/ 374353 w 160"/>
              <a:gd name="T3" fmla="*/ 3433 h 160"/>
              <a:gd name="T4" fmla="*/ 364143 w 160"/>
              <a:gd name="T5" fmla="*/ 3433 h 160"/>
              <a:gd name="T6" fmla="*/ 302885 w 160"/>
              <a:gd name="T7" fmla="*/ 65226 h 160"/>
              <a:gd name="T8" fmla="*/ 302885 w 160"/>
              <a:gd name="T9" fmla="*/ 65226 h 160"/>
              <a:gd name="T10" fmla="*/ 302885 w 160"/>
              <a:gd name="T11" fmla="*/ 65226 h 160"/>
              <a:gd name="T12" fmla="*/ 241628 w 160"/>
              <a:gd name="T13" fmla="*/ 123587 h 160"/>
              <a:gd name="T14" fmla="*/ 241628 w 160"/>
              <a:gd name="T15" fmla="*/ 123587 h 160"/>
              <a:gd name="T16" fmla="*/ 241628 w 160"/>
              <a:gd name="T17" fmla="*/ 123587 h 160"/>
              <a:gd name="T18" fmla="*/ 183773 w 160"/>
              <a:gd name="T19" fmla="*/ 185380 h 160"/>
              <a:gd name="T20" fmla="*/ 183773 w 160"/>
              <a:gd name="T21" fmla="*/ 185380 h 160"/>
              <a:gd name="T22" fmla="*/ 183773 w 160"/>
              <a:gd name="T23" fmla="*/ 185380 h 160"/>
              <a:gd name="T24" fmla="*/ 122515 w 160"/>
              <a:gd name="T25" fmla="*/ 243741 h 160"/>
              <a:gd name="T26" fmla="*/ 122515 w 160"/>
              <a:gd name="T27" fmla="*/ 243741 h 160"/>
              <a:gd name="T28" fmla="*/ 122515 w 160"/>
              <a:gd name="T29" fmla="*/ 243741 h 160"/>
              <a:gd name="T30" fmla="*/ 64661 w 160"/>
              <a:gd name="T31" fmla="*/ 305534 h 160"/>
              <a:gd name="T32" fmla="*/ 64661 w 160"/>
              <a:gd name="T33" fmla="*/ 305534 h 160"/>
              <a:gd name="T34" fmla="*/ 64661 w 160"/>
              <a:gd name="T35" fmla="*/ 305534 h 160"/>
              <a:gd name="T36" fmla="*/ 3403 w 160"/>
              <a:gd name="T37" fmla="*/ 367328 h 160"/>
              <a:gd name="T38" fmla="*/ 3403 w 160"/>
              <a:gd name="T39" fmla="*/ 377627 h 160"/>
              <a:gd name="T40" fmla="*/ 170160 w 160"/>
              <a:gd name="T41" fmla="*/ 545842 h 160"/>
              <a:gd name="T42" fmla="*/ 173564 w 160"/>
              <a:gd name="T43" fmla="*/ 549275 h 160"/>
              <a:gd name="T44" fmla="*/ 180370 w 160"/>
              <a:gd name="T45" fmla="*/ 545842 h 160"/>
              <a:gd name="T46" fmla="*/ 541110 w 160"/>
              <a:gd name="T47" fmla="*/ 181947 h 160"/>
              <a:gd name="T48" fmla="*/ 541110 w 160"/>
              <a:gd name="T49" fmla="*/ 171648 h 160"/>
              <a:gd name="T50" fmla="*/ 173564 w 160"/>
              <a:gd name="T51" fmla="*/ 528677 h 160"/>
              <a:gd name="T52" fmla="*/ 20419 w 160"/>
              <a:gd name="T53" fmla="*/ 374194 h 160"/>
              <a:gd name="T54" fmla="*/ 71467 w 160"/>
              <a:gd name="T55" fmla="*/ 322699 h 160"/>
              <a:gd name="T56" fmla="*/ 105499 w 160"/>
              <a:gd name="T57" fmla="*/ 357029 h 160"/>
              <a:gd name="T58" fmla="*/ 112306 w 160"/>
              <a:gd name="T59" fmla="*/ 360462 h 160"/>
              <a:gd name="T60" fmla="*/ 115709 w 160"/>
              <a:gd name="T61" fmla="*/ 357029 h 160"/>
              <a:gd name="T62" fmla="*/ 115709 w 160"/>
              <a:gd name="T63" fmla="*/ 346730 h 160"/>
              <a:gd name="T64" fmla="*/ 81677 w 160"/>
              <a:gd name="T65" fmla="*/ 312400 h 160"/>
              <a:gd name="T66" fmla="*/ 129322 w 160"/>
              <a:gd name="T67" fmla="*/ 260906 h 160"/>
              <a:gd name="T68" fmla="*/ 190580 w 160"/>
              <a:gd name="T69" fmla="*/ 322699 h 160"/>
              <a:gd name="T70" fmla="*/ 197386 w 160"/>
              <a:gd name="T71" fmla="*/ 326132 h 160"/>
              <a:gd name="T72" fmla="*/ 200789 w 160"/>
              <a:gd name="T73" fmla="*/ 322699 h 160"/>
              <a:gd name="T74" fmla="*/ 200789 w 160"/>
              <a:gd name="T75" fmla="*/ 312400 h 160"/>
              <a:gd name="T76" fmla="*/ 142935 w 160"/>
              <a:gd name="T77" fmla="*/ 250607 h 160"/>
              <a:gd name="T78" fmla="*/ 190580 w 160"/>
              <a:gd name="T79" fmla="*/ 202545 h 160"/>
              <a:gd name="T80" fmla="*/ 224612 w 160"/>
              <a:gd name="T81" fmla="*/ 236875 h 160"/>
              <a:gd name="T82" fmla="*/ 231418 w 160"/>
              <a:gd name="T83" fmla="*/ 240308 h 160"/>
              <a:gd name="T84" fmla="*/ 234821 w 160"/>
              <a:gd name="T85" fmla="*/ 236875 h 160"/>
              <a:gd name="T86" fmla="*/ 234821 w 160"/>
              <a:gd name="T87" fmla="*/ 226576 h 160"/>
              <a:gd name="T88" fmla="*/ 200789 w 160"/>
              <a:gd name="T89" fmla="*/ 192246 h 160"/>
              <a:gd name="T90" fmla="*/ 248434 w 160"/>
              <a:gd name="T91" fmla="*/ 140752 h 160"/>
              <a:gd name="T92" fmla="*/ 309692 w 160"/>
              <a:gd name="T93" fmla="*/ 202545 h 160"/>
              <a:gd name="T94" fmla="*/ 316498 w 160"/>
              <a:gd name="T95" fmla="*/ 205978 h 160"/>
              <a:gd name="T96" fmla="*/ 319901 w 160"/>
              <a:gd name="T97" fmla="*/ 202545 h 160"/>
              <a:gd name="T98" fmla="*/ 319901 w 160"/>
              <a:gd name="T99" fmla="*/ 192246 h 160"/>
              <a:gd name="T100" fmla="*/ 262047 w 160"/>
              <a:gd name="T101" fmla="*/ 130453 h 160"/>
              <a:gd name="T102" fmla="*/ 309692 w 160"/>
              <a:gd name="T103" fmla="*/ 82391 h 160"/>
              <a:gd name="T104" fmla="*/ 343724 w 160"/>
              <a:gd name="T105" fmla="*/ 116721 h 160"/>
              <a:gd name="T106" fmla="*/ 350530 w 160"/>
              <a:gd name="T107" fmla="*/ 120154 h 160"/>
              <a:gd name="T108" fmla="*/ 353933 w 160"/>
              <a:gd name="T109" fmla="*/ 116721 h 160"/>
              <a:gd name="T110" fmla="*/ 353933 w 160"/>
              <a:gd name="T111" fmla="*/ 106422 h 160"/>
              <a:gd name="T112" fmla="*/ 319901 w 160"/>
              <a:gd name="T113" fmla="*/ 72092 h 160"/>
              <a:gd name="T114" fmla="*/ 370949 w 160"/>
              <a:gd name="T115" fmla="*/ 20598 h 160"/>
              <a:gd name="T116" fmla="*/ 524094 w 160"/>
              <a:gd name="T117" fmla="*/ 175081 h 160"/>
              <a:gd name="T118" fmla="*/ 173564 w 160"/>
              <a:gd name="T119" fmla="*/ 528677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159" y="50"/>
                </a:moveTo>
                <a:cubicBezTo>
                  <a:pt x="110" y="1"/>
                  <a:pt x="110" y="1"/>
                  <a:pt x="110" y="1"/>
                </a:cubicBezTo>
                <a:cubicBezTo>
                  <a:pt x="110" y="0"/>
                  <a:pt x="108" y="0"/>
                  <a:pt x="107" y="1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71" y="36"/>
                  <a:pt x="71" y="36"/>
                  <a:pt x="71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36" y="71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" y="107"/>
                  <a:pt x="1" y="107"/>
                  <a:pt x="1" y="107"/>
                </a:cubicBezTo>
                <a:cubicBezTo>
                  <a:pt x="0" y="108"/>
                  <a:pt x="0" y="109"/>
                  <a:pt x="1" y="110"/>
                </a:cubicBezTo>
                <a:cubicBezTo>
                  <a:pt x="50" y="159"/>
                  <a:pt x="50" y="159"/>
                  <a:pt x="50" y="159"/>
                </a:cubicBezTo>
                <a:cubicBezTo>
                  <a:pt x="50" y="160"/>
                  <a:pt x="51" y="160"/>
                  <a:pt x="51" y="160"/>
                </a:cubicBezTo>
                <a:cubicBezTo>
                  <a:pt x="52" y="160"/>
                  <a:pt x="53" y="160"/>
                  <a:pt x="53" y="159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60" y="52"/>
                  <a:pt x="160" y="50"/>
                  <a:pt x="159" y="50"/>
                </a:cubicBezTo>
                <a:close/>
                <a:moveTo>
                  <a:pt x="51" y="154"/>
                </a:moveTo>
                <a:cubicBezTo>
                  <a:pt x="6" y="109"/>
                  <a:pt x="6" y="109"/>
                  <a:pt x="6" y="109"/>
                </a:cubicBezTo>
                <a:cubicBezTo>
                  <a:pt x="21" y="94"/>
                  <a:pt x="21" y="94"/>
                  <a:pt x="21" y="94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31" y="105"/>
                  <a:pt x="32" y="105"/>
                  <a:pt x="33" y="105"/>
                </a:cubicBezTo>
                <a:cubicBezTo>
                  <a:pt x="33" y="105"/>
                  <a:pt x="34" y="105"/>
                  <a:pt x="34" y="104"/>
                </a:cubicBezTo>
                <a:cubicBezTo>
                  <a:pt x="35" y="103"/>
                  <a:pt x="35" y="102"/>
                  <a:pt x="34" y="101"/>
                </a:cubicBezTo>
                <a:cubicBezTo>
                  <a:pt x="24" y="91"/>
                  <a:pt x="24" y="91"/>
                  <a:pt x="24" y="91"/>
                </a:cubicBezTo>
                <a:cubicBezTo>
                  <a:pt x="38" y="76"/>
                  <a:pt x="38" y="76"/>
                  <a:pt x="38" y="76"/>
                </a:cubicBezTo>
                <a:cubicBezTo>
                  <a:pt x="56" y="94"/>
                  <a:pt x="56" y="94"/>
                  <a:pt x="56" y="94"/>
                </a:cubicBezTo>
                <a:cubicBezTo>
                  <a:pt x="56" y="95"/>
                  <a:pt x="57" y="95"/>
                  <a:pt x="58" y="95"/>
                </a:cubicBezTo>
                <a:cubicBezTo>
                  <a:pt x="58" y="95"/>
                  <a:pt x="59" y="95"/>
                  <a:pt x="59" y="94"/>
                </a:cubicBezTo>
                <a:cubicBezTo>
                  <a:pt x="60" y="93"/>
                  <a:pt x="60" y="92"/>
                  <a:pt x="59" y="91"/>
                </a:cubicBezTo>
                <a:cubicBezTo>
                  <a:pt x="42" y="73"/>
                  <a:pt x="42" y="73"/>
                  <a:pt x="42" y="73"/>
                </a:cubicBezTo>
                <a:cubicBezTo>
                  <a:pt x="56" y="59"/>
                  <a:pt x="56" y="59"/>
                  <a:pt x="56" y="5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0"/>
                  <a:pt x="67" y="70"/>
                  <a:pt x="68" y="70"/>
                </a:cubicBezTo>
                <a:cubicBezTo>
                  <a:pt x="68" y="70"/>
                  <a:pt x="69" y="70"/>
                  <a:pt x="69" y="69"/>
                </a:cubicBezTo>
                <a:cubicBezTo>
                  <a:pt x="70" y="68"/>
                  <a:pt x="70" y="67"/>
                  <a:pt x="69" y="66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41"/>
                  <a:pt x="73" y="41"/>
                  <a:pt x="73" y="41"/>
                </a:cubicBezTo>
                <a:cubicBezTo>
                  <a:pt x="91" y="59"/>
                  <a:pt x="91" y="59"/>
                  <a:pt x="91" y="59"/>
                </a:cubicBezTo>
                <a:cubicBezTo>
                  <a:pt x="91" y="60"/>
                  <a:pt x="92" y="60"/>
                  <a:pt x="93" y="60"/>
                </a:cubicBezTo>
                <a:cubicBezTo>
                  <a:pt x="93" y="60"/>
                  <a:pt x="94" y="60"/>
                  <a:pt x="94" y="59"/>
                </a:cubicBezTo>
                <a:cubicBezTo>
                  <a:pt x="95" y="58"/>
                  <a:pt x="95" y="57"/>
                  <a:pt x="94" y="56"/>
                </a:cubicBezTo>
                <a:cubicBezTo>
                  <a:pt x="77" y="38"/>
                  <a:pt x="77" y="38"/>
                  <a:pt x="77" y="38"/>
                </a:cubicBezTo>
                <a:cubicBezTo>
                  <a:pt x="91" y="24"/>
                  <a:pt x="91" y="24"/>
                  <a:pt x="91" y="24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35"/>
                  <a:pt x="102" y="35"/>
                  <a:pt x="103" y="35"/>
                </a:cubicBezTo>
                <a:cubicBezTo>
                  <a:pt x="103" y="35"/>
                  <a:pt x="104" y="35"/>
                  <a:pt x="104" y="34"/>
                </a:cubicBezTo>
                <a:cubicBezTo>
                  <a:pt x="105" y="33"/>
                  <a:pt x="105" y="32"/>
                  <a:pt x="104" y="31"/>
                </a:cubicBezTo>
                <a:cubicBezTo>
                  <a:pt x="94" y="21"/>
                  <a:pt x="94" y="21"/>
                  <a:pt x="94" y="21"/>
                </a:cubicBezTo>
                <a:cubicBezTo>
                  <a:pt x="109" y="6"/>
                  <a:pt x="109" y="6"/>
                  <a:pt x="109" y="6"/>
                </a:cubicBezTo>
                <a:cubicBezTo>
                  <a:pt x="154" y="51"/>
                  <a:pt x="154" y="51"/>
                  <a:pt x="154" y="51"/>
                </a:cubicBezTo>
                <a:lnTo>
                  <a:pt x="51" y="15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60">
            <a:extLst>
              <a:ext uri="{FF2B5EF4-FFF2-40B4-BE49-F238E27FC236}">
                <a16:creationId xmlns:a16="http://schemas.microsoft.com/office/drawing/2014/main" id="{2DA19D92-6F39-4FF8-82D3-86F5C69FB605}"/>
              </a:ext>
            </a:extLst>
          </p:cNvPr>
          <p:cNvSpPr>
            <a:spLocks noEditPoints="1"/>
          </p:cNvSpPr>
          <p:nvPr/>
        </p:nvSpPr>
        <p:spPr bwMode="auto">
          <a:xfrm>
            <a:off x="6752237" y="3409042"/>
            <a:ext cx="418854" cy="201490"/>
          </a:xfrm>
          <a:custGeom>
            <a:avLst/>
            <a:gdLst>
              <a:gd name="T0" fmla="*/ 541110 w 160"/>
              <a:gd name="T1" fmla="*/ 3447 h 76"/>
              <a:gd name="T2" fmla="*/ 537707 w 160"/>
              <a:gd name="T3" fmla="*/ 0 h 76"/>
              <a:gd name="T4" fmla="*/ 445820 w 160"/>
              <a:gd name="T5" fmla="*/ 0 h 76"/>
              <a:gd name="T6" fmla="*/ 445820 w 160"/>
              <a:gd name="T7" fmla="*/ 0 h 76"/>
              <a:gd name="T8" fmla="*/ 445820 w 160"/>
              <a:gd name="T9" fmla="*/ 0 h 76"/>
              <a:gd name="T10" fmla="*/ 360740 w 160"/>
              <a:gd name="T11" fmla="*/ 0 h 76"/>
              <a:gd name="T12" fmla="*/ 360740 w 160"/>
              <a:gd name="T13" fmla="*/ 0 h 76"/>
              <a:gd name="T14" fmla="*/ 357337 w 160"/>
              <a:gd name="T15" fmla="*/ 0 h 76"/>
              <a:gd name="T16" fmla="*/ 272257 w 160"/>
              <a:gd name="T17" fmla="*/ 0 h 76"/>
              <a:gd name="T18" fmla="*/ 272257 w 160"/>
              <a:gd name="T19" fmla="*/ 0 h 76"/>
              <a:gd name="T20" fmla="*/ 272257 w 160"/>
              <a:gd name="T21" fmla="*/ 0 h 76"/>
              <a:gd name="T22" fmla="*/ 187176 w 160"/>
              <a:gd name="T23" fmla="*/ 0 h 76"/>
              <a:gd name="T24" fmla="*/ 183773 w 160"/>
              <a:gd name="T25" fmla="*/ 0 h 76"/>
              <a:gd name="T26" fmla="*/ 183773 w 160"/>
              <a:gd name="T27" fmla="*/ 0 h 76"/>
              <a:gd name="T28" fmla="*/ 98693 w 160"/>
              <a:gd name="T29" fmla="*/ 0 h 76"/>
              <a:gd name="T30" fmla="*/ 98693 w 160"/>
              <a:gd name="T31" fmla="*/ 0 h 76"/>
              <a:gd name="T32" fmla="*/ 98693 w 160"/>
              <a:gd name="T33" fmla="*/ 0 h 76"/>
              <a:gd name="T34" fmla="*/ 10210 w 160"/>
              <a:gd name="T35" fmla="*/ 0 h 76"/>
              <a:gd name="T36" fmla="*/ 0 w 160"/>
              <a:gd name="T37" fmla="*/ 10340 h 76"/>
              <a:gd name="T38" fmla="*/ 0 w 160"/>
              <a:gd name="T39" fmla="*/ 255045 h 76"/>
              <a:gd name="T40" fmla="*/ 3403 w 160"/>
              <a:gd name="T41" fmla="*/ 261938 h 76"/>
              <a:gd name="T42" fmla="*/ 10210 w 160"/>
              <a:gd name="T43" fmla="*/ 261938 h 76"/>
              <a:gd name="T44" fmla="*/ 534303 w 160"/>
              <a:gd name="T45" fmla="*/ 261938 h 76"/>
              <a:gd name="T46" fmla="*/ 544513 w 160"/>
              <a:gd name="T47" fmla="*/ 255045 h 76"/>
              <a:gd name="T48" fmla="*/ 544513 w 160"/>
              <a:gd name="T49" fmla="*/ 10340 h 76"/>
              <a:gd name="T50" fmla="*/ 541110 w 160"/>
              <a:gd name="T51" fmla="*/ 3447 h 76"/>
              <a:gd name="T52" fmla="*/ 527497 w 160"/>
              <a:gd name="T53" fmla="*/ 244705 h 76"/>
              <a:gd name="T54" fmla="*/ 17016 w 160"/>
              <a:gd name="T55" fmla="*/ 244705 h 76"/>
              <a:gd name="T56" fmla="*/ 17016 w 160"/>
              <a:gd name="T57" fmla="*/ 17233 h 76"/>
              <a:gd name="T58" fmla="*/ 88483 w 160"/>
              <a:gd name="T59" fmla="*/ 17233 h 76"/>
              <a:gd name="T60" fmla="*/ 88483 w 160"/>
              <a:gd name="T61" fmla="*/ 68931 h 76"/>
              <a:gd name="T62" fmla="*/ 98693 w 160"/>
              <a:gd name="T63" fmla="*/ 75824 h 76"/>
              <a:gd name="T64" fmla="*/ 105499 w 160"/>
              <a:gd name="T65" fmla="*/ 68931 h 76"/>
              <a:gd name="T66" fmla="*/ 105499 w 160"/>
              <a:gd name="T67" fmla="*/ 17233 h 76"/>
              <a:gd name="T68" fmla="*/ 176967 w 160"/>
              <a:gd name="T69" fmla="*/ 17233 h 76"/>
              <a:gd name="T70" fmla="*/ 176967 w 160"/>
              <a:gd name="T71" fmla="*/ 106843 h 76"/>
              <a:gd name="T72" fmla="*/ 183773 w 160"/>
              <a:gd name="T73" fmla="*/ 117183 h 76"/>
              <a:gd name="T74" fmla="*/ 193983 w 160"/>
              <a:gd name="T75" fmla="*/ 106843 h 76"/>
              <a:gd name="T76" fmla="*/ 193983 w 160"/>
              <a:gd name="T77" fmla="*/ 17233 h 76"/>
              <a:gd name="T78" fmla="*/ 265450 w 160"/>
              <a:gd name="T79" fmla="*/ 17233 h 76"/>
              <a:gd name="T80" fmla="*/ 265450 w 160"/>
              <a:gd name="T81" fmla="*/ 68931 h 76"/>
              <a:gd name="T82" fmla="*/ 272257 w 160"/>
              <a:gd name="T83" fmla="*/ 75824 h 76"/>
              <a:gd name="T84" fmla="*/ 282466 w 160"/>
              <a:gd name="T85" fmla="*/ 68931 h 76"/>
              <a:gd name="T86" fmla="*/ 282466 w 160"/>
              <a:gd name="T87" fmla="*/ 17233 h 76"/>
              <a:gd name="T88" fmla="*/ 350530 w 160"/>
              <a:gd name="T89" fmla="*/ 17233 h 76"/>
              <a:gd name="T90" fmla="*/ 350530 w 160"/>
              <a:gd name="T91" fmla="*/ 106843 h 76"/>
              <a:gd name="T92" fmla="*/ 360740 w 160"/>
              <a:gd name="T93" fmla="*/ 117183 h 76"/>
              <a:gd name="T94" fmla="*/ 367546 w 160"/>
              <a:gd name="T95" fmla="*/ 106843 h 76"/>
              <a:gd name="T96" fmla="*/ 367546 w 160"/>
              <a:gd name="T97" fmla="*/ 17233 h 76"/>
              <a:gd name="T98" fmla="*/ 439014 w 160"/>
              <a:gd name="T99" fmla="*/ 17233 h 76"/>
              <a:gd name="T100" fmla="*/ 439014 w 160"/>
              <a:gd name="T101" fmla="*/ 68931 h 76"/>
              <a:gd name="T102" fmla="*/ 445820 w 160"/>
              <a:gd name="T103" fmla="*/ 75824 h 76"/>
              <a:gd name="T104" fmla="*/ 456030 w 160"/>
              <a:gd name="T105" fmla="*/ 68931 h 76"/>
              <a:gd name="T106" fmla="*/ 456030 w 160"/>
              <a:gd name="T107" fmla="*/ 17233 h 76"/>
              <a:gd name="T108" fmla="*/ 527497 w 160"/>
              <a:gd name="T109" fmla="*/ 17233 h 76"/>
              <a:gd name="T110" fmla="*/ 527497 w 160"/>
              <a:gd name="T111" fmla="*/ 244705 h 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76">
                <a:moveTo>
                  <a:pt x="159" y="1"/>
                </a:moveTo>
                <a:cubicBezTo>
                  <a:pt x="159" y="0"/>
                  <a:pt x="158" y="0"/>
                  <a:pt x="158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5" y="0"/>
                  <a:pt x="105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5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4"/>
                  <a:pt x="0" y="75"/>
                  <a:pt x="1" y="76"/>
                </a:cubicBezTo>
                <a:cubicBezTo>
                  <a:pt x="1" y="76"/>
                  <a:pt x="2" y="76"/>
                  <a:pt x="3" y="76"/>
                </a:cubicBezTo>
                <a:cubicBezTo>
                  <a:pt x="157" y="76"/>
                  <a:pt x="157" y="76"/>
                  <a:pt x="157" y="76"/>
                </a:cubicBezTo>
                <a:cubicBezTo>
                  <a:pt x="159" y="76"/>
                  <a:pt x="160" y="75"/>
                  <a:pt x="160" y="7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60" y="1"/>
                  <a:pt x="159" y="1"/>
                </a:cubicBezTo>
                <a:close/>
                <a:moveTo>
                  <a:pt x="155" y="71"/>
                </a:moveTo>
                <a:cubicBezTo>
                  <a:pt x="5" y="71"/>
                  <a:pt x="5" y="71"/>
                  <a:pt x="5" y="71"/>
                </a:cubicBezTo>
                <a:cubicBezTo>
                  <a:pt x="5" y="5"/>
                  <a:pt x="5" y="5"/>
                  <a:pt x="5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1"/>
                  <a:pt x="28" y="22"/>
                  <a:pt x="29" y="22"/>
                </a:cubicBezTo>
                <a:cubicBezTo>
                  <a:pt x="30" y="22"/>
                  <a:pt x="31" y="21"/>
                  <a:pt x="31" y="20"/>
                </a:cubicBezTo>
                <a:cubicBezTo>
                  <a:pt x="31" y="5"/>
                  <a:pt x="31" y="5"/>
                  <a:pt x="31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31"/>
                  <a:pt x="52" y="31"/>
                  <a:pt x="52" y="31"/>
                </a:cubicBezTo>
                <a:cubicBezTo>
                  <a:pt x="52" y="33"/>
                  <a:pt x="53" y="34"/>
                  <a:pt x="54" y="34"/>
                </a:cubicBezTo>
                <a:cubicBezTo>
                  <a:pt x="56" y="34"/>
                  <a:pt x="57" y="33"/>
                  <a:pt x="57" y="31"/>
                </a:cubicBezTo>
                <a:cubicBezTo>
                  <a:pt x="57" y="5"/>
                  <a:pt x="57" y="5"/>
                  <a:pt x="57" y="5"/>
                </a:cubicBezTo>
                <a:cubicBezTo>
                  <a:pt x="78" y="5"/>
                  <a:pt x="78" y="5"/>
                  <a:pt x="78" y="5"/>
                </a:cubicBezTo>
                <a:cubicBezTo>
                  <a:pt x="78" y="20"/>
                  <a:pt x="78" y="20"/>
                  <a:pt x="78" y="20"/>
                </a:cubicBezTo>
                <a:cubicBezTo>
                  <a:pt x="78" y="21"/>
                  <a:pt x="79" y="22"/>
                  <a:pt x="80" y="22"/>
                </a:cubicBezTo>
                <a:cubicBezTo>
                  <a:pt x="81" y="22"/>
                  <a:pt x="83" y="21"/>
                  <a:pt x="83" y="20"/>
                </a:cubicBezTo>
                <a:cubicBezTo>
                  <a:pt x="83" y="5"/>
                  <a:pt x="83" y="5"/>
                  <a:pt x="83" y="5"/>
                </a:cubicBezTo>
                <a:cubicBezTo>
                  <a:pt x="103" y="5"/>
                  <a:pt x="103" y="5"/>
                  <a:pt x="103" y="5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3" y="33"/>
                  <a:pt x="104" y="34"/>
                  <a:pt x="106" y="34"/>
                </a:cubicBezTo>
                <a:cubicBezTo>
                  <a:pt x="107" y="34"/>
                  <a:pt x="108" y="33"/>
                  <a:pt x="108" y="31"/>
                </a:cubicBezTo>
                <a:cubicBezTo>
                  <a:pt x="108" y="5"/>
                  <a:pt x="108" y="5"/>
                  <a:pt x="108" y="5"/>
                </a:cubicBezTo>
                <a:cubicBezTo>
                  <a:pt x="129" y="5"/>
                  <a:pt x="129" y="5"/>
                  <a:pt x="129" y="5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129" y="21"/>
                  <a:pt x="130" y="22"/>
                  <a:pt x="131" y="22"/>
                </a:cubicBezTo>
                <a:cubicBezTo>
                  <a:pt x="132" y="22"/>
                  <a:pt x="134" y="21"/>
                  <a:pt x="134" y="20"/>
                </a:cubicBezTo>
                <a:cubicBezTo>
                  <a:pt x="134" y="5"/>
                  <a:pt x="134" y="5"/>
                  <a:pt x="134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7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61">
            <a:extLst>
              <a:ext uri="{FF2B5EF4-FFF2-40B4-BE49-F238E27FC236}">
                <a16:creationId xmlns:a16="http://schemas.microsoft.com/office/drawing/2014/main" id="{316E6194-138B-4394-A2D3-1C58258A54CE}"/>
              </a:ext>
            </a:extLst>
          </p:cNvPr>
          <p:cNvSpPr>
            <a:spLocks noEditPoints="1"/>
          </p:cNvSpPr>
          <p:nvPr/>
        </p:nvSpPr>
        <p:spPr bwMode="auto">
          <a:xfrm>
            <a:off x="6725387" y="5314790"/>
            <a:ext cx="418854" cy="423740"/>
          </a:xfrm>
          <a:custGeom>
            <a:avLst/>
            <a:gdLst>
              <a:gd name="T0" fmla="*/ 272257 w 160"/>
              <a:gd name="T1" fmla="*/ 0 h 160"/>
              <a:gd name="T2" fmla="*/ 0 w 160"/>
              <a:gd name="T3" fmla="*/ 275432 h 160"/>
              <a:gd name="T4" fmla="*/ 272257 w 160"/>
              <a:gd name="T5" fmla="*/ 550863 h 160"/>
              <a:gd name="T6" fmla="*/ 544513 w 160"/>
              <a:gd name="T7" fmla="*/ 275432 h 160"/>
              <a:gd name="T8" fmla="*/ 272257 w 160"/>
              <a:gd name="T9" fmla="*/ 0 h 160"/>
              <a:gd name="T10" fmla="*/ 272257 w 160"/>
              <a:gd name="T11" fmla="*/ 533649 h 160"/>
              <a:gd name="T12" fmla="*/ 17016 w 160"/>
              <a:gd name="T13" fmla="*/ 275432 h 160"/>
              <a:gd name="T14" fmla="*/ 272257 w 160"/>
              <a:gd name="T15" fmla="*/ 17214 h 160"/>
              <a:gd name="T16" fmla="*/ 527497 w 160"/>
              <a:gd name="T17" fmla="*/ 275432 h 160"/>
              <a:gd name="T18" fmla="*/ 272257 w 160"/>
              <a:gd name="T19" fmla="*/ 533649 h 160"/>
              <a:gd name="T20" fmla="*/ 156547 w 160"/>
              <a:gd name="T21" fmla="*/ 199688 h 160"/>
              <a:gd name="T22" fmla="*/ 193983 w 160"/>
              <a:gd name="T23" fmla="*/ 165259 h 160"/>
              <a:gd name="T24" fmla="*/ 228015 w 160"/>
              <a:gd name="T25" fmla="*/ 199688 h 160"/>
              <a:gd name="T26" fmla="*/ 193983 w 160"/>
              <a:gd name="T27" fmla="*/ 234117 h 160"/>
              <a:gd name="T28" fmla="*/ 156547 w 160"/>
              <a:gd name="T29" fmla="*/ 199688 h 160"/>
              <a:gd name="T30" fmla="*/ 394772 w 160"/>
              <a:gd name="T31" fmla="*/ 199688 h 160"/>
              <a:gd name="T32" fmla="*/ 360740 w 160"/>
              <a:gd name="T33" fmla="*/ 234117 h 160"/>
              <a:gd name="T34" fmla="*/ 326708 w 160"/>
              <a:gd name="T35" fmla="*/ 199688 h 160"/>
              <a:gd name="T36" fmla="*/ 360740 w 160"/>
              <a:gd name="T37" fmla="*/ 165259 h 160"/>
              <a:gd name="T38" fmla="*/ 394772 w 160"/>
              <a:gd name="T39" fmla="*/ 199688 h 160"/>
              <a:gd name="T40" fmla="*/ 381159 w 160"/>
              <a:gd name="T41" fmla="*/ 385604 h 160"/>
              <a:gd name="T42" fmla="*/ 377756 w 160"/>
              <a:gd name="T43" fmla="*/ 395933 h 160"/>
              <a:gd name="T44" fmla="*/ 367546 w 160"/>
              <a:gd name="T45" fmla="*/ 392490 h 160"/>
              <a:gd name="T46" fmla="*/ 272257 w 160"/>
              <a:gd name="T47" fmla="*/ 340846 h 160"/>
              <a:gd name="T48" fmla="*/ 176967 w 160"/>
              <a:gd name="T49" fmla="*/ 395933 h 160"/>
              <a:gd name="T50" fmla="*/ 170160 w 160"/>
              <a:gd name="T51" fmla="*/ 399376 h 160"/>
              <a:gd name="T52" fmla="*/ 166757 w 160"/>
              <a:gd name="T53" fmla="*/ 399376 h 160"/>
              <a:gd name="T54" fmla="*/ 163354 w 160"/>
              <a:gd name="T55" fmla="*/ 385604 h 160"/>
              <a:gd name="T56" fmla="*/ 272257 w 160"/>
              <a:gd name="T57" fmla="*/ 323632 h 160"/>
              <a:gd name="T58" fmla="*/ 381159 w 160"/>
              <a:gd name="T59" fmla="*/ 385604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46" y="58"/>
                </a:moveTo>
                <a:cubicBezTo>
                  <a:pt x="46" y="52"/>
                  <a:pt x="51" y="48"/>
                  <a:pt x="57" y="48"/>
                </a:cubicBezTo>
                <a:cubicBezTo>
                  <a:pt x="62" y="48"/>
                  <a:pt x="67" y="52"/>
                  <a:pt x="67" y="58"/>
                </a:cubicBezTo>
                <a:cubicBezTo>
                  <a:pt x="67" y="64"/>
                  <a:pt x="62" y="68"/>
                  <a:pt x="57" y="68"/>
                </a:cubicBezTo>
                <a:cubicBezTo>
                  <a:pt x="51" y="68"/>
                  <a:pt x="46" y="64"/>
                  <a:pt x="46" y="58"/>
                </a:cubicBezTo>
                <a:close/>
                <a:moveTo>
                  <a:pt x="116" y="58"/>
                </a:moveTo>
                <a:cubicBezTo>
                  <a:pt x="116" y="64"/>
                  <a:pt x="112" y="68"/>
                  <a:pt x="106" y="68"/>
                </a:cubicBezTo>
                <a:cubicBezTo>
                  <a:pt x="100" y="68"/>
                  <a:pt x="96" y="64"/>
                  <a:pt x="96" y="58"/>
                </a:cubicBezTo>
                <a:cubicBezTo>
                  <a:pt x="96" y="52"/>
                  <a:pt x="100" y="48"/>
                  <a:pt x="106" y="48"/>
                </a:cubicBezTo>
                <a:cubicBezTo>
                  <a:pt x="112" y="48"/>
                  <a:pt x="116" y="52"/>
                  <a:pt x="116" y="58"/>
                </a:cubicBezTo>
                <a:close/>
                <a:moveTo>
                  <a:pt x="112" y="112"/>
                </a:moveTo>
                <a:cubicBezTo>
                  <a:pt x="113" y="113"/>
                  <a:pt x="112" y="115"/>
                  <a:pt x="111" y="115"/>
                </a:cubicBezTo>
                <a:cubicBezTo>
                  <a:pt x="110" y="116"/>
                  <a:pt x="109" y="116"/>
                  <a:pt x="108" y="114"/>
                </a:cubicBezTo>
                <a:cubicBezTo>
                  <a:pt x="102" y="105"/>
                  <a:pt x="91" y="99"/>
                  <a:pt x="80" y="99"/>
                </a:cubicBezTo>
                <a:cubicBezTo>
                  <a:pt x="69" y="99"/>
                  <a:pt x="58" y="105"/>
                  <a:pt x="52" y="115"/>
                </a:cubicBezTo>
                <a:cubicBezTo>
                  <a:pt x="52" y="116"/>
                  <a:pt x="51" y="116"/>
                  <a:pt x="50" y="116"/>
                </a:cubicBezTo>
                <a:cubicBezTo>
                  <a:pt x="50" y="116"/>
                  <a:pt x="49" y="116"/>
                  <a:pt x="49" y="116"/>
                </a:cubicBezTo>
                <a:cubicBezTo>
                  <a:pt x="48" y="115"/>
                  <a:pt x="47" y="113"/>
                  <a:pt x="48" y="112"/>
                </a:cubicBezTo>
                <a:cubicBezTo>
                  <a:pt x="55" y="101"/>
                  <a:pt x="67" y="94"/>
                  <a:pt x="80" y="94"/>
                </a:cubicBezTo>
                <a:cubicBezTo>
                  <a:pt x="93" y="94"/>
                  <a:pt x="105" y="101"/>
                  <a:pt x="112" y="11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62">
            <a:extLst>
              <a:ext uri="{FF2B5EF4-FFF2-40B4-BE49-F238E27FC236}">
                <a16:creationId xmlns:a16="http://schemas.microsoft.com/office/drawing/2014/main" id="{8BE5D622-5CF8-41D1-8925-CB5CC7128232}"/>
              </a:ext>
            </a:extLst>
          </p:cNvPr>
          <p:cNvSpPr>
            <a:spLocks noEditPoints="1"/>
          </p:cNvSpPr>
          <p:nvPr/>
        </p:nvSpPr>
        <p:spPr bwMode="auto">
          <a:xfrm>
            <a:off x="6736359" y="4393695"/>
            <a:ext cx="418854" cy="268654"/>
          </a:xfrm>
          <a:custGeom>
            <a:avLst/>
            <a:gdLst>
              <a:gd name="T0" fmla="*/ 544513 w 160"/>
              <a:gd name="T1" fmla="*/ 198593 h 102"/>
              <a:gd name="T2" fmla="*/ 428804 w 160"/>
              <a:gd name="T3" fmla="*/ 119841 h 102"/>
              <a:gd name="T4" fmla="*/ 272257 w 160"/>
              <a:gd name="T5" fmla="*/ 0 h 102"/>
              <a:gd name="T6" fmla="*/ 115709 w 160"/>
              <a:gd name="T7" fmla="*/ 119841 h 102"/>
              <a:gd name="T8" fmla="*/ 0 w 160"/>
              <a:gd name="T9" fmla="*/ 198593 h 102"/>
              <a:gd name="T10" fmla="*/ 139531 w 160"/>
              <a:gd name="T11" fmla="*/ 280770 h 102"/>
              <a:gd name="T12" fmla="*/ 272257 w 160"/>
              <a:gd name="T13" fmla="*/ 349250 h 102"/>
              <a:gd name="T14" fmla="*/ 404982 w 160"/>
              <a:gd name="T15" fmla="*/ 280770 h 102"/>
              <a:gd name="T16" fmla="*/ 544513 w 160"/>
              <a:gd name="T17" fmla="*/ 198593 h 102"/>
              <a:gd name="T18" fmla="*/ 272257 w 160"/>
              <a:gd name="T19" fmla="*/ 17120 h 102"/>
              <a:gd name="T20" fmla="*/ 418594 w 160"/>
              <a:gd name="T21" fmla="*/ 164353 h 102"/>
              <a:gd name="T22" fmla="*/ 418594 w 160"/>
              <a:gd name="T23" fmla="*/ 164353 h 102"/>
              <a:gd name="T24" fmla="*/ 272257 w 160"/>
              <a:gd name="T25" fmla="*/ 205441 h 102"/>
              <a:gd name="T26" fmla="*/ 129322 w 160"/>
              <a:gd name="T27" fmla="*/ 164353 h 102"/>
              <a:gd name="T28" fmla="*/ 125919 w 160"/>
              <a:gd name="T29" fmla="*/ 157505 h 102"/>
              <a:gd name="T30" fmla="*/ 272257 w 160"/>
              <a:gd name="T31" fmla="*/ 17120 h 102"/>
              <a:gd name="T32" fmla="*/ 272257 w 160"/>
              <a:gd name="T33" fmla="*/ 332130 h 102"/>
              <a:gd name="T34" fmla="*/ 163354 w 160"/>
              <a:gd name="T35" fmla="*/ 284194 h 102"/>
              <a:gd name="T36" fmla="*/ 272257 w 160"/>
              <a:gd name="T37" fmla="*/ 291042 h 102"/>
              <a:gd name="T38" fmla="*/ 381159 w 160"/>
              <a:gd name="T39" fmla="*/ 284194 h 102"/>
              <a:gd name="T40" fmla="*/ 272257 w 160"/>
              <a:gd name="T41" fmla="*/ 332130 h 102"/>
              <a:gd name="T42" fmla="*/ 272257 w 160"/>
              <a:gd name="T43" fmla="*/ 277346 h 102"/>
              <a:gd name="T44" fmla="*/ 17016 w 160"/>
              <a:gd name="T45" fmla="*/ 198593 h 102"/>
              <a:gd name="T46" fmla="*/ 112306 w 160"/>
              <a:gd name="T47" fmla="*/ 140385 h 102"/>
              <a:gd name="T48" fmla="*/ 108903 w 160"/>
              <a:gd name="T49" fmla="*/ 164353 h 102"/>
              <a:gd name="T50" fmla="*/ 112306 w 160"/>
              <a:gd name="T51" fmla="*/ 167777 h 102"/>
              <a:gd name="T52" fmla="*/ 272257 w 160"/>
              <a:gd name="T53" fmla="*/ 219137 h 102"/>
              <a:gd name="T54" fmla="*/ 435610 w 160"/>
              <a:gd name="T55" fmla="*/ 164353 h 102"/>
              <a:gd name="T56" fmla="*/ 435610 w 160"/>
              <a:gd name="T57" fmla="*/ 160929 h 102"/>
              <a:gd name="T58" fmla="*/ 432207 w 160"/>
              <a:gd name="T59" fmla="*/ 140385 h 102"/>
              <a:gd name="T60" fmla="*/ 527497 w 160"/>
              <a:gd name="T61" fmla="*/ 198593 h 102"/>
              <a:gd name="T62" fmla="*/ 272257 w 160"/>
              <a:gd name="T63" fmla="*/ 277346 h 1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102">
                <a:moveTo>
                  <a:pt x="160" y="58"/>
                </a:moveTo>
                <a:cubicBezTo>
                  <a:pt x="160" y="49"/>
                  <a:pt x="148" y="40"/>
                  <a:pt x="126" y="35"/>
                </a:cubicBezTo>
                <a:cubicBezTo>
                  <a:pt x="121" y="15"/>
                  <a:pt x="102" y="0"/>
                  <a:pt x="80" y="0"/>
                </a:cubicBezTo>
                <a:cubicBezTo>
                  <a:pt x="58" y="0"/>
                  <a:pt x="39" y="15"/>
                  <a:pt x="34" y="35"/>
                </a:cubicBezTo>
                <a:cubicBezTo>
                  <a:pt x="12" y="41"/>
                  <a:pt x="0" y="49"/>
                  <a:pt x="0" y="58"/>
                </a:cubicBezTo>
                <a:cubicBezTo>
                  <a:pt x="0" y="70"/>
                  <a:pt x="18" y="78"/>
                  <a:pt x="41" y="82"/>
                </a:cubicBezTo>
                <a:cubicBezTo>
                  <a:pt x="50" y="95"/>
                  <a:pt x="65" y="102"/>
                  <a:pt x="80" y="102"/>
                </a:cubicBezTo>
                <a:cubicBezTo>
                  <a:pt x="95" y="102"/>
                  <a:pt x="110" y="95"/>
                  <a:pt x="119" y="82"/>
                </a:cubicBezTo>
                <a:cubicBezTo>
                  <a:pt x="142" y="78"/>
                  <a:pt x="160" y="70"/>
                  <a:pt x="160" y="58"/>
                </a:cubicBezTo>
                <a:close/>
                <a:moveTo>
                  <a:pt x="80" y="5"/>
                </a:moveTo>
                <a:cubicBezTo>
                  <a:pt x="104" y="5"/>
                  <a:pt x="123" y="24"/>
                  <a:pt x="123" y="48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3" y="53"/>
                  <a:pt x="107" y="60"/>
                  <a:pt x="80" y="60"/>
                </a:cubicBezTo>
                <a:cubicBezTo>
                  <a:pt x="54" y="60"/>
                  <a:pt x="38" y="53"/>
                  <a:pt x="38" y="48"/>
                </a:cubicBezTo>
                <a:cubicBezTo>
                  <a:pt x="38" y="47"/>
                  <a:pt x="38" y="47"/>
                  <a:pt x="37" y="46"/>
                </a:cubicBezTo>
                <a:cubicBezTo>
                  <a:pt x="38" y="23"/>
                  <a:pt x="57" y="5"/>
                  <a:pt x="80" y="5"/>
                </a:cubicBezTo>
                <a:close/>
                <a:moveTo>
                  <a:pt x="80" y="97"/>
                </a:moveTo>
                <a:cubicBezTo>
                  <a:pt x="68" y="97"/>
                  <a:pt x="56" y="92"/>
                  <a:pt x="48" y="83"/>
                </a:cubicBezTo>
                <a:cubicBezTo>
                  <a:pt x="58" y="85"/>
                  <a:pt x="69" y="85"/>
                  <a:pt x="80" y="85"/>
                </a:cubicBezTo>
                <a:cubicBezTo>
                  <a:pt x="91" y="85"/>
                  <a:pt x="102" y="85"/>
                  <a:pt x="112" y="83"/>
                </a:cubicBezTo>
                <a:cubicBezTo>
                  <a:pt x="104" y="92"/>
                  <a:pt x="92" y="97"/>
                  <a:pt x="80" y="97"/>
                </a:cubicBezTo>
                <a:close/>
                <a:moveTo>
                  <a:pt x="80" y="81"/>
                </a:moveTo>
                <a:cubicBezTo>
                  <a:pt x="36" y="81"/>
                  <a:pt x="5" y="69"/>
                  <a:pt x="5" y="58"/>
                </a:cubicBezTo>
                <a:cubicBezTo>
                  <a:pt x="5" y="52"/>
                  <a:pt x="16" y="45"/>
                  <a:pt x="33" y="41"/>
                </a:cubicBezTo>
                <a:cubicBezTo>
                  <a:pt x="33" y="43"/>
                  <a:pt x="32" y="45"/>
                  <a:pt x="32" y="48"/>
                </a:cubicBezTo>
                <a:cubicBezTo>
                  <a:pt x="32" y="48"/>
                  <a:pt x="33" y="49"/>
                  <a:pt x="33" y="49"/>
                </a:cubicBezTo>
                <a:cubicBezTo>
                  <a:pt x="36" y="59"/>
                  <a:pt x="59" y="64"/>
                  <a:pt x="80" y="64"/>
                </a:cubicBezTo>
                <a:cubicBezTo>
                  <a:pt x="103" y="64"/>
                  <a:pt x="128" y="58"/>
                  <a:pt x="128" y="48"/>
                </a:cubicBezTo>
                <a:cubicBezTo>
                  <a:pt x="128" y="48"/>
                  <a:pt x="128" y="48"/>
                  <a:pt x="128" y="47"/>
                </a:cubicBezTo>
                <a:cubicBezTo>
                  <a:pt x="128" y="45"/>
                  <a:pt x="127" y="43"/>
                  <a:pt x="127" y="41"/>
                </a:cubicBezTo>
                <a:cubicBezTo>
                  <a:pt x="144" y="45"/>
                  <a:pt x="155" y="52"/>
                  <a:pt x="155" y="58"/>
                </a:cubicBezTo>
                <a:cubicBezTo>
                  <a:pt x="155" y="69"/>
                  <a:pt x="124" y="81"/>
                  <a:pt x="80" y="8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68">
            <a:extLst>
              <a:ext uri="{FF2B5EF4-FFF2-40B4-BE49-F238E27FC236}">
                <a16:creationId xmlns:a16="http://schemas.microsoft.com/office/drawing/2014/main" id="{D12B6214-97B6-432B-8244-F5B163FF40C8}"/>
              </a:ext>
            </a:extLst>
          </p:cNvPr>
          <p:cNvSpPr>
            <a:spLocks noEditPoints="1"/>
          </p:cNvSpPr>
          <p:nvPr/>
        </p:nvSpPr>
        <p:spPr bwMode="auto">
          <a:xfrm>
            <a:off x="7732689" y="1322033"/>
            <a:ext cx="420076" cy="406644"/>
          </a:xfrm>
          <a:custGeom>
            <a:avLst/>
            <a:gdLst>
              <a:gd name="T0" fmla="*/ 505143 w 160"/>
              <a:gd name="T1" fmla="*/ 6865 h 154"/>
              <a:gd name="T2" fmla="*/ 47784 w 160"/>
              <a:gd name="T3" fmla="*/ 0 h 154"/>
              <a:gd name="T4" fmla="*/ 0 w 160"/>
              <a:gd name="T5" fmla="*/ 106414 h 154"/>
              <a:gd name="T6" fmla="*/ 0 w 160"/>
              <a:gd name="T7" fmla="*/ 192232 h 154"/>
              <a:gd name="T8" fmla="*/ 112633 w 160"/>
              <a:gd name="T9" fmla="*/ 223126 h 154"/>
              <a:gd name="T10" fmla="*/ 218440 w 160"/>
              <a:gd name="T11" fmla="*/ 223126 h 154"/>
              <a:gd name="T12" fmla="*/ 327660 w 160"/>
              <a:gd name="T13" fmla="*/ 223126 h 154"/>
              <a:gd name="T14" fmla="*/ 433467 w 160"/>
              <a:gd name="T15" fmla="*/ 223126 h 154"/>
              <a:gd name="T16" fmla="*/ 546100 w 160"/>
              <a:gd name="T17" fmla="*/ 192232 h 154"/>
              <a:gd name="T18" fmla="*/ 546100 w 160"/>
              <a:gd name="T19" fmla="*/ 106414 h 154"/>
              <a:gd name="T20" fmla="*/ 484664 w 160"/>
              <a:gd name="T21" fmla="*/ 236857 h 154"/>
              <a:gd name="T22" fmla="*/ 433467 w 160"/>
              <a:gd name="T23" fmla="*/ 181934 h 154"/>
              <a:gd name="T24" fmla="*/ 378857 w 160"/>
              <a:gd name="T25" fmla="*/ 236857 h 154"/>
              <a:gd name="T26" fmla="*/ 327660 w 160"/>
              <a:gd name="T27" fmla="*/ 181934 h 154"/>
              <a:gd name="T28" fmla="*/ 273050 w 160"/>
              <a:gd name="T29" fmla="*/ 236857 h 154"/>
              <a:gd name="T30" fmla="*/ 218440 w 160"/>
              <a:gd name="T31" fmla="*/ 181934 h 154"/>
              <a:gd name="T32" fmla="*/ 167243 w 160"/>
              <a:gd name="T33" fmla="*/ 236857 h 154"/>
              <a:gd name="T34" fmla="*/ 112633 w 160"/>
              <a:gd name="T35" fmla="*/ 181934 h 154"/>
              <a:gd name="T36" fmla="*/ 61436 w 160"/>
              <a:gd name="T37" fmla="*/ 236857 h 154"/>
              <a:gd name="T38" fmla="*/ 17066 w 160"/>
              <a:gd name="T39" fmla="*/ 109847 h 154"/>
              <a:gd name="T40" fmla="*/ 491490 w 160"/>
              <a:gd name="T41" fmla="*/ 17164 h 154"/>
              <a:gd name="T42" fmla="*/ 529034 w 160"/>
              <a:gd name="T43" fmla="*/ 192232 h 154"/>
              <a:gd name="T44" fmla="*/ 488077 w 160"/>
              <a:gd name="T45" fmla="*/ 315810 h 154"/>
              <a:gd name="T46" fmla="*/ 471011 w 160"/>
              <a:gd name="T47" fmla="*/ 511474 h 154"/>
              <a:gd name="T48" fmla="*/ 245745 w 160"/>
              <a:gd name="T49" fmla="*/ 312377 h 154"/>
              <a:gd name="T50" fmla="*/ 119459 w 160"/>
              <a:gd name="T51" fmla="*/ 302079 h 154"/>
              <a:gd name="T52" fmla="*/ 109220 w 160"/>
              <a:gd name="T53" fmla="*/ 511474 h 154"/>
              <a:gd name="T54" fmla="*/ 58023 w 160"/>
              <a:gd name="T55" fmla="*/ 490878 h 154"/>
              <a:gd name="T56" fmla="*/ 47784 w 160"/>
              <a:gd name="T57" fmla="*/ 308944 h 154"/>
              <a:gd name="T58" fmla="*/ 40958 w 160"/>
              <a:gd name="T59" fmla="*/ 490878 h 154"/>
              <a:gd name="T60" fmla="*/ 471011 w 160"/>
              <a:gd name="T61" fmla="*/ 528638 h 154"/>
              <a:gd name="T62" fmla="*/ 505143 w 160"/>
              <a:gd name="T63" fmla="*/ 315810 h 154"/>
              <a:gd name="T64" fmla="*/ 126286 w 160"/>
              <a:gd name="T65" fmla="*/ 319242 h 154"/>
              <a:gd name="T66" fmla="*/ 232093 w 160"/>
              <a:gd name="T67" fmla="*/ 508042 h 154"/>
              <a:gd name="T68" fmla="*/ 126286 w 160"/>
              <a:gd name="T69" fmla="*/ 319242 h 154"/>
              <a:gd name="T70" fmla="*/ 436880 w 160"/>
              <a:gd name="T71" fmla="*/ 418791 h 154"/>
              <a:gd name="T72" fmla="*/ 426641 w 160"/>
              <a:gd name="T73" fmla="*/ 302079 h 154"/>
              <a:gd name="T74" fmla="*/ 276463 w 160"/>
              <a:gd name="T75" fmla="*/ 312377 h 154"/>
              <a:gd name="T76" fmla="*/ 286703 w 160"/>
              <a:gd name="T77" fmla="*/ 429089 h 154"/>
              <a:gd name="T78" fmla="*/ 293529 w 160"/>
              <a:gd name="T79" fmla="*/ 319242 h 154"/>
              <a:gd name="T80" fmla="*/ 419814 w 160"/>
              <a:gd name="T81" fmla="*/ 411926 h 154"/>
              <a:gd name="T82" fmla="*/ 293529 w 160"/>
              <a:gd name="T83" fmla="*/ 319242 h 1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54">
                <a:moveTo>
                  <a:pt x="160" y="31"/>
                </a:moveTo>
                <a:cubicBezTo>
                  <a:pt x="148" y="2"/>
                  <a:pt x="148" y="2"/>
                  <a:pt x="148" y="2"/>
                </a:cubicBezTo>
                <a:cubicBezTo>
                  <a:pt x="148" y="1"/>
                  <a:pt x="147" y="0"/>
                  <a:pt x="14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2" y="1"/>
                  <a:pt x="12" y="2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6"/>
                  <a:pt x="8" y="74"/>
                  <a:pt x="18" y="74"/>
                </a:cubicBezTo>
                <a:cubicBezTo>
                  <a:pt x="25" y="74"/>
                  <a:pt x="30" y="70"/>
                  <a:pt x="33" y="65"/>
                </a:cubicBezTo>
                <a:cubicBezTo>
                  <a:pt x="37" y="70"/>
                  <a:pt x="42" y="74"/>
                  <a:pt x="49" y="74"/>
                </a:cubicBezTo>
                <a:cubicBezTo>
                  <a:pt x="56" y="74"/>
                  <a:pt x="61" y="70"/>
                  <a:pt x="64" y="65"/>
                </a:cubicBezTo>
                <a:cubicBezTo>
                  <a:pt x="68" y="70"/>
                  <a:pt x="73" y="74"/>
                  <a:pt x="80" y="74"/>
                </a:cubicBezTo>
                <a:cubicBezTo>
                  <a:pt x="87" y="74"/>
                  <a:pt x="92" y="70"/>
                  <a:pt x="96" y="65"/>
                </a:cubicBezTo>
                <a:cubicBezTo>
                  <a:pt x="99" y="70"/>
                  <a:pt x="104" y="74"/>
                  <a:pt x="111" y="74"/>
                </a:cubicBezTo>
                <a:cubicBezTo>
                  <a:pt x="118" y="74"/>
                  <a:pt x="123" y="70"/>
                  <a:pt x="127" y="65"/>
                </a:cubicBezTo>
                <a:cubicBezTo>
                  <a:pt x="130" y="70"/>
                  <a:pt x="135" y="74"/>
                  <a:pt x="142" y="74"/>
                </a:cubicBezTo>
                <a:cubicBezTo>
                  <a:pt x="152" y="74"/>
                  <a:pt x="160" y="66"/>
                  <a:pt x="160" y="56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1"/>
                  <a:pt x="160" y="31"/>
                  <a:pt x="160" y="31"/>
                </a:cubicBezTo>
                <a:close/>
                <a:moveTo>
                  <a:pt x="155" y="56"/>
                </a:moveTo>
                <a:cubicBezTo>
                  <a:pt x="155" y="63"/>
                  <a:pt x="149" y="69"/>
                  <a:pt x="142" y="69"/>
                </a:cubicBezTo>
                <a:cubicBezTo>
                  <a:pt x="135" y="69"/>
                  <a:pt x="129" y="63"/>
                  <a:pt x="129" y="56"/>
                </a:cubicBezTo>
                <a:cubicBezTo>
                  <a:pt x="129" y="54"/>
                  <a:pt x="128" y="53"/>
                  <a:pt x="127" y="53"/>
                </a:cubicBezTo>
                <a:cubicBezTo>
                  <a:pt x="125" y="53"/>
                  <a:pt x="124" y="54"/>
                  <a:pt x="124" y="56"/>
                </a:cubicBezTo>
                <a:cubicBezTo>
                  <a:pt x="124" y="63"/>
                  <a:pt x="118" y="69"/>
                  <a:pt x="111" y="69"/>
                </a:cubicBezTo>
                <a:cubicBezTo>
                  <a:pt x="104" y="69"/>
                  <a:pt x="98" y="63"/>
                  <a:pt x="98" y="56"/>
                </a:cubicBezTo>
                <a:cubicBezTo>
                  <a:pt x="98" y="54"/>
                  <a:pt x="97" y="53"/>
                  <a:pt x="96" y="53"/>
                </a:cubicBezTo>
                <a:cubicBezTo>
                  <a:pt x="94" y="53"/>
                  <a:pt x="93" y="54"/>
                  <a:pt x="93" y="56"/>
                </a:cubicBezTo>
                <a:cubicBezTo>
                  <a:pt x="93" y="63"/>
                  <a:pt x="87" y="69"/>
                  <a:pt x="80" y="69"/>
                </a:cubicBezTo>
                <a:cubicBezTo>
                  <a:pt x="73" y="69"/>
                  <a:pt x="67" y="63"/>
                  <a:pt x="67" y="56"/>
                </a:cubicBezTo>
                <a:cubicBezTo>
                  <a:pt x="67" y="54"/>
                  <a:pt x="66" y="53"/>
                  <a:pt x="64" y="53"/>
                </a:cubicBezTo>
                <a:cubicBezTo>
                  <a:pt x="63" y="53"/>
                  <a:pt x="62" y="54"/>
                  <a:pt x="62" y="56"/>
                </a:cubicBezTo>
                <a:cubicBezTo>
                  <a:pt x="62" y="63"/>
                  <a:pt x="56" y="69"/>
                  <a:pt x="49" y="69"/>
                </a:cubicBezTo>
                <a:cubicBezTo>
                  <a:pt x="42" y="69"/>
                  <a:pt x="36" y="63"/>
                  <a:pt x="36" y="56"/>
                </a:cubicBezTo>
                <a:cubicBezTo>
                  <a:pt x="36" y="54"/>
                  <a:pt x="35" y="53"/>
                  <a:pt x="33" y="53"/>
                </a:cubicBezTo>
                <a:cubicBezTo>
                  <a:pt x="32" y="53"/>
                  <a:pt x="31" y="54"/>
                  <a:pt x="31" y="56"/>
                </a:cubicBezTo>
                <a:cubicBezTo>
                  <a:pt x="31" y="63"/>
                  <a:pt x="25" y="69"/>
                  <a:pt x="18" y="69"/>
                </a:cubicBezTo>
                <a:cubicBezTo>
                  <a:pt x="11" y="69"/>
                  <a:pt x="5" y="63"/>
                  <a:pt x="5" y="56"/>
                </a:cubicBezTo>
                <a:cubicBezTo>
                  <a:pt x="5" y="32"/>
                  <a:pt x="5" y="32"/>
                  <a:pt x="5" y="32"/>
                </a:cubicBezTo>
                <a:cubicBezTo>
                  <a:pt x="16" y="5"/>
                  <a:pt x="16" y="5"/>
                  <a:pt x="16" y="5"/>
                </a:cubicBezTo>
                <a:cubicBezTo>
                  <a:pt x="144" y="5"/>
                  <a:pt x="144" y="5"/>
                  <a:pt x="144" y="5"/>
                </a:cubicBezTo>
                <a:cubicBezTo>
                  <a:pt x="155" y="32"/>
                  <a:pt x="155" y="32"/>
                  <a:pt x="155" y="32"/>
                </a:cubicBezTo>
                <a:lnTo>
                  <a:pt x="155" y="56"/>
                </a:lnTo>
                <a:close/>
                <a:moveTo>
                  <a:pt x="146" y="90"/>
                </a:moveTo>
                <a:cubicBezTo>
                  <a:pt x="144" y="90"/>
                  <a:pt x="143" y="91"/>
                  <a:pt x="143" y="92"/>
                </a:cubicBezTo>
                <a:cubicBezTo>
                  <a:pt x="143" y="143"/>
                  <a:pt x="143" y="143"/>
                  <a:pt x="143" y="143"/>
                </a:cubicBezTo>
                <a:cubicBezTo>
                  <a:pt x="143" y="146"/>
                  <a:pt x="141" y="149"/>
                  <a:pt x="138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89"/>
                  <a:pt x="71" y="88"/>
                  <a:pt x="70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4" y="88"/>
                  <a:pt x="32" y="89"/>
                  <a:pt x="32" y="91"/>
                </a:cubicBezTo>
                <a:cubicBezTo>
                  <a:pt x="32" y="149"/>
                  <a:pt x="32" y="149"/>
                  <a:pt x="3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19" y="149"/>
                  <a:pt x="17" y="146"/>
                  <a:pt x="17" y="143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1"/>
                  <a:pt x="16" y="90"/>
                  <a:pt x="14" y="90"/>
                </a:cubicBezTo>
                <a:cubicBezTo>
                  <a:pt x="13" y="90"/>
                  <a:pt x="12" y="91"/>
                  <a:pt x="12" y="92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2" y="149"/>
                  <a:pt x="17" y="154"/>
                  <a:pt x="22" y="154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43" y="154"/>
                  <a:pt x="148" y="149"/>
                  <a:pt x="148" y="143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48" y="91"/>
                  <a:pt x="147" y="90"/>
                  <a:pt x="146" y="90"/>
                </a:cubicBezTo>
                <a:close/>
                <a:moveTo>
                  <a:pt x="37" y="93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148"/>
                  <a:pt x="68" y="148"/>
                  <a:pt x="68" y="148"/>
                </a:cubicBezTo>
                <a:cubicBezTo>
                  <a:pt x="37" y="148"/>
                  <a:pt x="37" y="148"/>
                  <a:pt x="37" y="148"/>
                </a:cubicBezTo>
                <a:lnTo>
                  <a:pt x="37" y="93"/>
                </a:lnTo>
                <a:close/>
                <a:moveTo>
                  <a:pt x="125" y="125"/>
                </a:moveTo>
                <a:cubicBezTo>
                  <a:pt x="126" y="125"/>
                  <a:pt x="128" y="124"/>
                  <a:pt x="128" y="122"/>
                </a:cubicBezTo>
                <a:cubicBezTo>
                  <a:pt x="128" y="91"/>
                  <a:pt x="128" y="91"/>
                  <a:pt x="128" y="91"/>
                </a:cubicBezTo>
                <a:cubicBezTo>
                  <a:pt x="128" y="89"/>
                  <a:pt x="126" y="88"/>
                  <a:pt x="125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2" y="88"/>
                  <a:pt x="81" y="89"/>
                  <a:pt x="81" y="91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4"/>
                  <a:pt x="82" y="125"/>
                  <a:pt x="84" y="125"/>
                </a:cubicBezTo>
                <a:lnTo>
                  <a:pt x="125" y="125"/>
                </a:lnTo>
                <a:close/>
                <a:moveTo>
                  <a:pt x="86" y="93"/>
                </a:moveTo>
                <a:cubicBezTo>
                  <a:pt x="123" y="93"/>
                  <a:pt x="123" y="93"/>
                  <a:pt x="123" y="93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86" y="120"/>
                  <a:pt x="86" y="120"/>
                  <a:pt x="86" y="120"/>
                </a:cubicBezTo>
                <a:lnTo>
                  <a:pt x="86" y="9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69">
            <a:extLst>
              <a:ext uri="{FF2B5EF4-FFF2-40B4-BE49-F238E27FC236}">
                <a16:creationId xmlns:a16="http://schemas.microsoft.com/office/drawing/2014/main" id="{75403A77-F6F8-4287-9F30-D48B7A6318FF}"/>
              </a:ext>
            </a:extLst>
          </p:cNvPr>
          <p:cNvSpPr>
            <a:spLocks noEditPoints="1"/>
          </p:cNvSpPr>
          <p:nvPr/>
        </p:nvSpPr>
        <p:spPr bwMode="auto">
          <a:xfrm>
            <a:off x="7800073" y="2318862"/>
            <a:ext cx="312614" cy="422520"/>
          </a:xfrm>
          <a:custGeom>
            <a:avLst/>
            <a:gdLst>
              <a:gd name="T0" fmla="*/ 389324 w 119"/>
              <a:gd name="T1" fmla="*/ 147618 h 160"/>
              <a:gd name="T2" fmla="*/ 382494 w 119"/>
              <a:gd name="T3" fmla="*/ 140752 h 160"/>
              <a:gd name="T4" fmla="*/ 300531 w 119"/>
              <a:gd name="T5" fmla="*/ 140752 h 160"/>
              <a:gd name="T6" fmla="*/ 300531 w 119"/>
              <a:gd name="T7" fmla="*/ 99556 h 160"/>
              <a:gd name="T8" fmla="*/ 204908 w 119"/>
              <a:gd name="T9" fmla="*/ 0 h 160"/>
              <a:gd name="T10" fmla="*/ 105869 w 119"/>
              <a:gd name="T11" fmla="*/ 99556 h 160"/>
              <a:gd name="T12" fmla="*/ 105869 w 119"/>
              <a:gd name="T13" fmla="*/ 140752 h 160"/>
              <a:gd name="T14" fmla="*/ 27321 w 119"/>
              <a:gd name="T15" fmla="*/ 140752 h 160"/>
              <a:gd name="T16" fmla="*/ 17076 w 119"/>
              <a:gd name="T17" fmla="*/ 147618 h 160"/>
              <a:gd name="T18" fmla="*/ 0 w 119"/>
              <a:gd name="T19" fmla="*/ 538976 h 160"/>
              <a:gd name="T20" fmla="*/ 3415 w 119"/>
              <a:gd name="T21" fmla="*/ 545842 h 160"/>
              <a:gd name="T22" fmla="*/ 6830 w 119"/>
              <a:gd name="T23" fmla="*/ 549275 h 160"/>
              <a:gd name="T24" fmla="*/ 399570 w 119"/>
              <a:gd name="T25" fmla="*/ 549275 h 160"/>
              <a:gd name="T26" fmla="*/ 406400 w 119"/>
              <a:gd name="T27" fmla="*/ 545842 h 160"/>
              <a:gd name="T28" fmla="*/ 406400 w 119"/>
              <a:gd name="T29" fmla="*/ 538976 h 160"/>
              <a:gd name="T30" fmla="*/ 389324 w 119"/>
              <a:gd name="T31" fmla="*/ 147618 h 160"/>
              <a:gd name="T32" fmla="*/ 122945 w 119"/>
              <a:gd name="T33" fmla="*/ 99556 h 160"/>
              <a:gd name="T34" fmla="*/ 204908 w 119"/>
              <a:gd name="T35" fmla="*/ 17165 h 160"/>
              <a:gd name="T36" fmla="*/ 283455 w 119"/>
              <a:gd name="T37" fmla="*/ 99556 h 160"/>
              <a:gd name="T38" fmla="*/ 283455 w 119"/>
              <a:gd name="T39" fmla="*/ 140752 h 160"/>
              <a:gd name="T40" fmla="*/ 122945 w 119"/>
              <a:gd name="T41" fmla="*/ 140752 h 160"/>
              <a:gd name="T42" fmla="*/ 122945 w 119"/>
              <a:gd name="T43" fmla="*/ 99556 h 160"/>
              <a:gd name="T44" fmla="*/ 17076 w 119"/>
              <a:gd name="T45" fmla="*/ 532110 h 160"/>
              <a:gd name="T46" fmla="*/ 34151 w 119"/>
              <a:gd name="T47" fmla="*/ 154484 h 160"/>
              <a:gd name="T48" fmla="*/ 105869 w 119"/>
              <a:gd name="T49" fmla="*/ 154484 h 160"/>
              <a:gd name="T50" fmla="*/ 105869 w 119"/>
              <a:gd name="T51" fmla="*/ 181947 h 160"/>
              <a:gd name="T52" fmla="*/ 112699 w 119"/>
              <a:gd name="T53" fmla="*/ 188813 h 160"/>
              <a:gd name="T54" fmla="*/ 122945 w 119"/>
              <a:gd name="T55" fmla="*/ 181947 h 160"/>
              <a:gd name="T56" fmla="*/ 122945 w 119"/>
              <a:gd name="T57" fmla="*/ 154484 h 160"/>
              <a:gd name="T58" fmla="*/ 283455 w 119"/>
              <a:gd name="T59" fmla="*/ 154484 h 160"/>
              <a:gd name="T60" fmla="*/ 283455 w 119"/>
              <a:gd name="T61" fmla="*/ 181947 h 160"/>
              <a:gd name="T62" fmla="*/ 293701 w 119"/>
              <a:gd name="T63" fmla="*/ 188813 h 160"/>
              <a:gd name="T64" fmla="*/ 300531 w 119"/>
              <a:gd name="T65" fmla="*/ 181947 h 160"/>
              <a:gd name="T66" fmla="*/ 300531 w 119"/>
              <a:gd name="T67" fmla="*/ 154484 h 160"/>
              <a:gd name="T68" fmla="*/ 372249 w 119"/>
              <a:gd name="T69" fmla="*/ 154484 h 160"/>
              <a:gd name="T70" fmla="*/ 389324 w 119"/>
              <a:gd name="T71" fmla="*/ 532110 h 160"/>
              <a:gd name="T72" fmla="*/ 17076 w 119"/>
              <a:gd name="T73" fmla="*/ 532110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9" h="160">
                <a:moveTo>
                  <a:pt x="114" y="43"/>
                </a:moveTo>
                <a:cubicBezTo>
                  <a:pt x="114" y="42"/>
                  <a:pt x="113" y="41"/>
                  <a:pt x="112" y="41"/>
                </a:cubicBezTo>
                <a:cubicBezTo>
                  <a:pt x="88" y="41"/>
                  <a:pt x="88" y="41"/>
                  <a:pt x="88" y="41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13"/>
                  <a:pt x="75" y="0"/>
                  <a:pt x="60" y="0"/>
                </a:cubicBezTo>
                <a:cubicBezTo>
                  <a:pt x="44" y="0"/>
                  <a:pt x="31" y="13"/>
                  <a:pt x="31" y="29"/>
                </a:cubicBezTo>
                <a:cubicBezTo>
                  <a:pt x="31" y="41"/>
                  <a:pt x="31" y="41"/>
                  <a:pt x="31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7" y="41"/>
                  <a:pt x="6" y="42"/>
                  <a:pt x="5" y="4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8"/>
                  <a:pt x="0" y="159"/>
                  <a:pt x="1" y="159"/>
                </a:cubicBezTo>
                <a:cubicBezTo>
                  <a:pt x="1" y="160"/>
                  <a:pt x="2" y="160"/>
                  <a:pt x="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8" y="160"/>
                  <a:pt x="118" y="160"/>
                  <a:pt x="119" y="159"/>
                </a:cubicBezTo>
                <a:cubicBezTo>
                  <a:pt x="119" y="159"/>
                  <a:pt x="119" y="158"/>
                  <a:pt x="119" y="157"/>
                </a:cubicBezTo>
                <a:lnTo>
                  <a:pt x="114" y="43"/>
                </a:lnTo>
                <a:close/>
                <a:moveTo>
                  <a:pt x="36" y="29"/>
                </a:moveTo>
                <a:cubicBezTo>
                  <a:pt x="36" y="16"/>
                  <a:pt x="47" y="5"/>
                  <a:pt x="60" y="5"/>
                </a:cubicBezTo>
                <a:cubicBezTo>
                  <a:pt x="73" y="5"/>
                  <a:pt x="83" y="16"/>
                  <a:pt x="83" y="29"/>
                </a:cubicBezTo>
                <a:cubicBezTo>
                  <a:pt x="83" y="41"/>
                  <a:pt x="83" y="41"/>
                  <a:pt x="83" y="41"/>
                </a:cubicBezTo>
                <a:cubicBezTo>
                  <a:pt x="36" y="41"/>
                  <a:pt x="36" y="41"/>
                  <a:pt x="36" y="41"/>
                </a:cubicBezTo>
                <a:lnTo>
                  <a:pt x="36" y="29"/>
                </a:lnTo>
                <a:close/>
                <a:moveTo>
                  <a:pt x="5" y="155"/>
                </a:moveTo>
                <a:cubicBezTo>
                  <a:pt x="10" y="45"/>
                  <a:pt x="10" y="45"/>
                  <a:pt x="10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4"/>
                  <a:pt x="32" y="55"/>
                  <a:pt x="33" y="55"/>
                </a:cubicBezTo>
                <a:cubicBezTo>
                  <a:pt x="35" y="55"/>
                  <a:pt x="36" y="54"/>
                  <a:pt x="36" y="53"/>
                </a:cubicBezTo>
                <a:cubicBezTo>
                  <a:pt x="36" y="45"/>
                  <a:pt x="36" y="45"/>
                  <a:pt x="36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3" y="53"/>
                  <a:pt x="83" y="53"/>
                  <a:pt x="83" y="53"/>
                </a:cubicBezTo>
                <a:cubicBezTo>
                  <a:pt x="83" y="54"/>
                  <a:pt x="85" y="55"/>
                  <a:pt x="86" y="55"/>
                </a:cubicBezTo>
                <a:cubicBezTo>
                  <a:pt x="87" y="55"/>
                  <a:pt x="88" y="54"/>
                  <a:pt x="88" y="53"/>
                </a:cubicBezTo>
                <a:cubicBezTo>
                  <a:pt x="88" y="45"/>
                  <a:pt x="88" y="45"/>
                  <a:pt x="88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14" y="155"/>
                  <a:pt x="114" y="155"/>
                  <a:pt x="114" y="155"/>
                </a:cubicBezTo>
                <a:lnTo>
                  <a:pt x="5" y="15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70">
            <a:extLst>
              <a:ext uri="{FF2B5EF4-FFF2-40B4-BE49-F238E27FC236}">
                <a16:creationId xmlns:a16="http://schemas.microsoft.com/office/drawing/2014/main" id="{FD938BAA-6327-4B36-B262-900F5BD44BA2}"/>
              </a:ext>
            </a:extLst>
          </p:cNvPr>
          <p:cNvSpPr>
            <a:spLocks noEditPoints="1"/>
          </p:cNvSpPr>
          <p:nvPr/>
        </p:nvSpPr>
        <p:spPr bwMode="auto">
          <a:xfrm>
            <a:off x="7736987" y="3335162"/>
            <a:ext cx="420076" cy="349250"/>
          </a:xfrm>
          <a:custGeom>
            <a:avLst/>
            <a:gdLst>
              <a:gd name="T0" fmla="*/ 426641 w 160"/>
              <a:gd name="T1" fmla="*/ 92869 h 132"/>
              <a:gd name="T2" fmla="*/ 320834 w 160"/>
              <a:gd name="T3" fmla="*/ 3440 h 132"/>
              <a:gd name="T4" fmla="*/ 310594 w 160"/>
              <a:gd name="T5" fmla="*/ 13758 h 132"/>
              <a:gd name="T6" fmla="*/ 143351 w 160"/>
              <a:gd name="T7" fmla="*/ 92869 h 132"/>
              <a:gd name="T8" fmla="*/ 235506 w 160"/>
              <a:gd name="T9" fmla="*/ 3440 h 132"/>
              <a:gd name="T10" fmla="*/ 119459 w 160"/>
              <a:gd name="T11" fmla="*/ 89429 h 132"/>
              <a:gd name="T12" fmla="*/ 27305 w 160"/>
              <a:gd name="T13" fmla="*/ 92869 h 132"/>
              <a:gd name="T14" fmla="*/ 0 w 160"/>
              <a:gd name="T15" fmla="*/ 171979 h 132"/>
              <a:gd name="T16" fmla="*/ 44371 w 160"/>
              <a:gd name="T17" fmla="*/ 202935 h 132"/>
              <a:gd name="T18" fmla="*/ 98981 w 160"/>
              <a:gd name="T19" fmla="*/ 454025 h 132"/>
              <a:gd name="T20" fmla="*/ 477838 w 160"/>
              <a:gd name="T21" fmla="*/ 426508 h 132"/>
              <a:gd name="T22" fmla="*/ 518795 w 160"/>
              <a:gd name="T23" fmla="*/ 202935 h 132"/>
              <a:gd name="T24" fmla="*/ 546100 w 160"/>
              <a:gd name="T25" fmla="*/ 120385 h 132"/>
              <a:gd name="T26" fmla="*/ 464185 w 160"/>
              <a:gd name="T27" fmla="*/ 423069 h 132"/>
              <a:gd name="T28" fmla="*/ 98981 w 160"/>
              <a:gd name="T29" fmla="*/ 436827 h 132"/>
              <a:gd name="T30" fmla="*/ 61436 w 160"/>
              <a:gd name="T31" fmla="*/ 202935 h 132"/>
              <a:gd name="T32" fmla="*/ 464185 w 160"/>
              <a:gd name="T33" fmla="*/ 423069 h 132"/>
              <a:gd name="T34" fmla="*/ 518795 w 160"/>
              <a:gd name="T35" fmla="*/ 185738 h 132"/>
              <a:gd name="T36" fmla="*/ 51197 w 160"/>
              <a:gd name="T37" fmla="*/ 185738 h 132"/>
              <a:gd name="T38" fmla="*/ 17066 w 160"/>
              <a:gd name="T39" fmla="*/ 171979 h 132"/>
              <a:gd name="T40" fmla="*/ 27305 w 160"/>
              <a:gd name="T41" fmla="*/ 106627 h 132"/>
              <a:gd name="T42" fmla="*/ 529034 w 160"/>
              <a:gd name="T43" fmla="*/ 120385 h 132"/>
              <a:gd name="T44" fmla="*/ 143351 w 160"/>
              <a:gd name="T45" fmla="*/ 378354 h 132"/>
              <a:gd name="T46" fmla="*/ 153591 w 160"/>
              <a:gd name="T47" fmla="*/ 247650 h 132"/>
              <a:gd name="T48" fmla="*/ 160417 w 160"/>
              <a:gd name="T49" fmla="*/ 378354 h 132"/>
              <a:gd name="T50" fmla="*/ 143351 w 160"/>
              <a:gd name="T51" fmla="*/ 378354 h 132"/>
              <a:gd name="T52" fmla="*/ 225266 w 160"/>
              <a:gd name="T53" fmla="*/ 257969 h 132"/>
              <a:gd name="T54" fmla="*/ 242332 w 160"/>
              <a:gd name="T55" fmla="*/ 257969 h 132"/>
              <a:gd name="T56" fmla="*/ 232093 w 160"/>
              <a:gd name="T57" fmla="*/ 385233 h 132"/>
              <a:gd name="T58" fmla="*/ 303768 w 160"/>
              <a:gd name="T59" fmla="*/ 378354 h 132"/>
              <a:gd name="T60" fmla="*/ 314008 w 160"/>
              <a:gd name="T61" fmla="*/ 247650 h 132"/>
              <a:gd name="T62" fmla="*/ 320834 w 160"/>
              <a:gd name="T63" fmla="*/ 378354 h 132"/>
              <a:gd name="T64" fmla="*/ 303768 w 160"/>
              <a:gd name="T65" fmla="*/ 378354 h 132"/>
              <a:gd name="T66" fmla="*/ 385683 w 160"/>
              <a:gd name="T67" fmla="*/ 257969 h 132"/>
              <a:gd name="T68" fmla="*/ 402749 w 160"/>
              <a:gd name="T69" fmla="*/ 257969 h 132"/>
              <a:gd name="T70" fmla="*/ 392509 w 160"/>
              <a:gd name="T71" fmla="*/ 385233 h 1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32">
                <a:moveTo>
                  <a:pt x="152" y="27"/>
                </a:moveTo>
                <a:cubicBezTo>
                  <a:pt x="125" y="27"/>
                  <a:pt x="125" y="27"/>
                  <a:pt x="125" y="27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94" y="1"/>
                  <a:pt x="94" y="1"/>
                  <a:pt x="94" y="1"/>
                </a:cubicBezTo>
                <a:cubicBezTo>
                  <a:pt x="93" y="0"/>
                  <a:pt x="92" y="0"/>
                  <a:pt x="91" y="1"/>
                </a:cubicBezTo>
                <a:cubicBezTo>
                  <a:pt x="90" y="2"/>
                  <a:pt x="90" y="3"/>
                  <a:pt x="91" y="4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69" y="4"/>
                  <a:pt x="69" y="4"/>
                  <a:pt x="69" y="4"/>
                </a:cubicBezTo>
                <a:cubicBezTo>
                  <a:pt x="70" y="3"/>
                  <a:pt x="70" y="2"/>
                  <a:pt x="69" y="1"/>
                </a:cubicBezTo>
                <a:cubicBezTo>
                  <a:pt x="68" y="0"/>
                  <a:pt x="67" y="0"/>
                  <a:pt x="66" y="1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4" y="27"/>
                  <a:pt x="0" y="30"/>
                  <a:pt x="0" y="35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5"/>
                  <a:pt x="4" y="59"/>
                  <a:pt x="8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20" y="129"/>
                  <a:pt x="24" y="132"/>
                  <a:pt x="29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6" y="132"/>
                  <a:pt x="140" y="129"/>
                  <a:pt x="140" y="124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152" y="59"/>
                  <a:pt x="152" y="59"/>
                  <a:pt x="152" y="59"/>
                </a:cubicBezTo>
                <a:cubicBezTo>
                  <a:pt x="156" y="59"/>
                  <a:pt x="160" y="55"/>
                  <a:pt x="160" y="50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30"/>
                  <a:pt x="156" y="27"/>
                  <a:pt x="152" y="27"/>
                </a:cubicBezTo>
                <a:close/>
                <a:moveTo>
                  <a:pt x="136" y="123"/>
                </a:moveTo>
                <a:cubicBezTo>
                  <a:pt x="135" y="126"/>
                  <a:pt x="133" y="127"/>
                  <a:pt x="131" y="127"/>
                </a:cubicBezTo>
                <a:cubicBezTo>
                  <a:pt x="29" y="127"/>
                  <a:pt x="29" y="127"/>
                  <a:pt x="29" y="127"/>
                </a:cubicBezTo>
                <a:cubicBezTo>
                  <a:pt x="27" y="127"/>
                  <a:pt x="25" y="126"/>
                  <a:pt x="24" y="123"/>
                </a:cubicBezTo>
                <a:cubicBezTo>
                  <a:pt x="18" y="59"/>
                  <a:pt x="18" y="59"/>
                  <a:pt x="18" y="59"/>
                </a:cubicBezTo>
                <a:cubicBezTo>
                  <a:pt x="142" y="59"/>
                  <a:pt x="142" y="59"/>
                  <a:pt x="142" y="59"/>
                </a:cubicBezTo>
                <a:lnTo>
                  <a:pt x="136" y="123"/>
                </a:lnTo>
                <a:close/>
                <a:moveTo>
                  <a:pt x="155" y="50"/>
                </a:moveTo>
                <a:cubicBezTo>
                  <a:pt x="155" y="52"/>
                  <a:pt x="154" y="54"/>
                  <a:pt x="152" y="54"/>
                </a:cubicBezTo>
                <a:cubicBezTo>
                  <a:pt x="145" y="54"/>
                  <a:pt x="145" y="54"/>
                  <a:pt x="145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5" y="52"/>
                  <a:pt x="5" y="50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3"/>
                  <a:pt x="6" y="31"/>
                  <a:pt x="8" y="31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4" y="31"/>
                  <a:pt x="155" y="33"/>
                  <a:pt x="155" y="35"/>
                </a:cubicBezTo>
                <a:lnTo>
                  <a:pt x="155" y="50"/>
                </a:lnTo>
                <a:close/>
                <a:moveTo>
                  <a:pt x="42" y="110"/>
                </a:moveTo>
                <a:cubicBezTo>
                  <a:pt x="42" y="75"/>
                  <a:pt x="42" y="75"/>
                  <a:pt x="42" y="75"/>
                </a:cubicBezTo>
                <a:cubicBezTo>
                  <a:pt x="42" y="73"/>
                  <a:pt x="44" y="72"/>
                  <a:pt x="45" y="72"/>
                </a:cubicBezTo>
                <a:cubicBezTo>
                  <a:pt x="46" y="72"/>
                  <a:pt x="47" y="73"/>
                  <a:pt x="47" y="75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7" y="111"/>
                  <a:pt x="46" y="112"/>
                  <a:pt x="45" y="112"/>
                </a:cubicBezTo>
                <a:cubicBezTo>
                  <a:pt x="44" y="112"/>
                  <a:pt x="42" y="111"/>
                  <a:pt x="42" y="110"/>
                </a:cubicBezTo>
                <a:close/>
                <a:moveTo>
                  <a:pt x="66" y="110"/>
                </a:moveTo>
                <a:cubicBezTo>
                  <a:pt x="66" y="75"/>
                  <a:pt x="66" y="75"/>
                  <a:pt x="66" y="75"/>
                </a:cubicBezTo>
                <a:cubicBezTo>
                  <a:pt x="66" y="73"/>
                  <a:pt x="67" y="72"/>
                  <a:pt x="68" y="72"/>
                </a:cubicBezTo>
                <a:cubicBezTo>
                  <a:pt x="70" y="72"/>
                  <a:pt x="71" y="73"/>
                  <a:pt x="71" y="7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111"/>
                  <a:pt x="70" y="112"/>
                  <a:pt x="68" y="112"/>
                </a:cubicBezTo>
                <a:cubicBezTo>
                  <a:pt x="67" y="112"/>
                  <a:pt x="66" y="111"/>
                  <a:pt x="66" y="110"/>
                </a:cubicBezTo>
                <a:close/>
                <a:moveTo>
                  <a:pt x="89" y="110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73"/>
                  <a:pt x="90" y="72"/>
                  <a:pt x="92" y="72"/>
                </a:cubicBezTo>
                <a:cubicBezTo>
                  <a:pt x="93" y="72"/>
                  <a:pt x="94" y="73"/>
                  <a:pt x="94" y="75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4" y="111"/>
                  <a:pt x="93" y="112"/>
                  <a:pt x="92" y="112"/>
                </a:cubicBezTo>
                <a:cubicBezTo>
                  <a:pt x="90" y="112"/>
                  <a:pt x="89" y="111"/>
                  <a:pt x="89" y="110"/>
                </a:cubicBezTo>
                <a:close/>
                <a:moveTo>
                  <a:pt x="113" y="110"/>
                </a:moveTo>
                <a:cubicBezTo>
                  <a:pt x="113" y="75"/>
                  <a:pt x="113" y="75"/>
                  <a:pt x="113" y="75"/>
                </a:cubicBezTo>
                <a:cubicBezTo>
                  <a:pt x="113" y="73"/>
                  <a:pt x="114" y="72"/>
                  <a:pt x="115" y="72"/>
                </a:cubicBezTo>
                <a:cubicBezTo>
                  <a:pt x="116" y="72"/>
                  <a:pt x="118" y="73"/>
                  <a:pt x="118" y="75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1"/>
                  <a:pt x="116" y="112"/>
                  <a:pt x="115" y="112"/>
                </a:cubicBezTo>
                <a:cubicBezTo>
                  <a:pt x="114" y="112"/>
                  <a:pt x="113" y="111"/>
                  <a:pt x="113" y="11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71">
            <a:extLst>
              <a:ext uri="{FF2B5EF4-FFF2-40B4-BE49-F238E27FC236}">
                <a16:creationId xmlns:a16="http://schemas.microsoft.com/office/drawing/2014/main" id="{A1F3EEBA-EA97-4BC3-B96A-EA469A48AED4}"/>
              </a:ext>
            </a:extLst>
          </p:cNvPr>
          <p:cNvSpPr>
            <a:spLocks noEditPoints="1"/>
          </p:cNvSpPr>
          <p:nvPr/>
        </p:nvSpPr>
        <p:spPr bwMode="auto">
          <a:xfrm>
            <a:off x="7778717" y="5331275"/>
            <a:ext cx="420076" cy="390770"/>
          </a:xfrm>
          <a:custGeom>
            <a:avLst/>
            <a:gdLst>
              <a:gd name="T0" fmla="*/ 88741 w 160"/>
              <a:gd name="T1" fmla="*/ 75514 h 148"/>
              <a:gd name="T2" fmla="*/ 88741 w 160"/>
              <a:gd name="T3" fmla="*/ 106405 h 148"/>
              <a:gd name="T4" fmla="*/ 163830 w 160"/>
              <a:gd name="T5" fmla="*/ 106405 h 148"/>
              <a:gd name="T6" fmla="*/ 163830 w 160"/>
              <a:gd name="T7" fmla="*/ 75514 h 148"/>
              <a:gd name="T8" fmla="*/ 163830 w 160"/>
              <a:gd name="T9" fmla="*/ 106405 h 148"/>
              <a:gd name="T10" fmla="*/ 443706 w 160"/>
              <a:gd name="T11" fmla="*/ 449649 h 148"/>
              <a:gd name="T12" fmla="*/ 58023 w 160"/>
              <a:gd name="T13" fmla="*/ 508000 h 148"/>
              <a:gd name="T14" fmla="*/ 0 w 160"/>
              <a:gd name="T15" fmla="*/ 58351 h 148"/>
              <a:gd name="T16" fmla="*/ 385683 w 160"/>
              <a:gd name="T17" fmla="*/ 0 h 148"/>
              <a:gd name="T18" fmla="*/ 443706 w 160"/>
              <a:gd name="T19" fmla="*/ 140730 h 148"/>
              <a:gd name="T20" fmla="*/ 443706 w 160"/>
              <a:gd name="T21" fmla="*/ 363838 h 148"/>
              <a:gd name="T22" fmla="*/ 13653 w 160"/>
              <a:gd name="T23" fmla="*/ 164757 h 148"/>
              <a:gd name="T24" fmla="*/ 426641 w 160"/>
              <a:gd name="T25" fmla="*/ 140730 h 148"/>
              <a:gd name="T26" fmla="*/ 385683 w 160"/>
              <a:gd name="T27" fmla="*/ 13730 h 148"/>
              <a:gd name="T28" fmla="*/ 13653 w 160"/>
              <a:gd name="T29" fmla="*/ 58351 h 148"/>
              <a:gd name="T30" fmla="*/ 351552 w 160"/>
              <a:gd name="T31" fmla="*/ 329514 h 148"/>
              <a:gd name="T32" fmla="*/ 351552 w 160"/>
              <a:gd name="T33" fmla="*/ 178486 h 148"/>
              <a:gd name="T34" fmla="*/ 13653 w 160"/>
              <a:gd name="T35" fmla="*/ 329514 h 148"/>
              <a:gd name="T36" fmla="*/ 426641 w 160"/>
              <a:gd name="T37" fmla="*/ 363838 h 148"/>
              <a:gd name="T38" fmla="*/ 13653 w 160"/>
              <a:gd name="T39" fmla="*/ 343243 h 148"/>
              <a:gd name="T40" fmla="*/ 58023 w 160"/>
              <a:gd name="T41" fmla="*/ 490838 h 148"/>
              <a:gd name="T42" fmla="*/ 426641 w 160"/>
              <a:gd name="T43" fmla="*/ 449649 h 148"/>
              <a:gd name="T44" fmla="*/ 433467 w 160"/>
              <a:gd name="T45" fmla="*/ 157892 h 148"/>
              <a:gd name="T46" fmla="*/ 433467 w 160"/>
              <a:gd name="T47" fmla="*/ 350108 h 148"/>
              <a:gd name="T48" fmla="*/ 481251 w 160"/>
              <a:gd name="T49" fmla="*/ 247135 h 148"/>
              <a:gd name="T50" fmla="*/ 443706 w 160"/>
              <a:gd name="T51" fmla="*/ 205946 h 148"/>
              <a:gd name="T52" fmla="*/ 426641 w 160"/>
              <a:gd name="T53" fmla="*/ 205946 h 148"/>
              <a:gd name="T54" fmla="*/ 389096 w 160"/>
              <a:gd name="T55" fmla="*/ 247135 h 148"/>
              <a:gd name="T56" fmla="*/ 389096 w 160"/>
              <a:gd name="T57" fmla="*/ 260865 h 148"/>
              <a:gd name="T58" fmla="*/ 426641 w 160"/>
              <a:gd name="T59" fmla="*/ 298622 h 148"/>
              <a:gd name="T60" fmla="*/ 443706 w 160"/>
              <a:gd name="T61" fmla="*/ 298622 h 148"/>
              <a:gd name="T62" fmla="*/ 481251 w 160"/>
              <a:gd name="T63" fmla="*/ 260865 h 148"/>
              <a:gd name="T64" fmla="*/ 481251 w 160"/>
              <a:gd name="T65" fmla="*/ 247135 h 14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48">
                <a:moveTo>
                  <a:pt x="22" y="27"/>
                </a:moveTo>
                <a:cubicBezTo>
                  <a:pt x="22" y="24"/>
                  <a:pt x="24" y="22"/>
                  <a:pt x="26" y="22"/>
                </a:cubicBezTo>
                <a:cubicBezTo>
                  <a:pt x="28" y="22"/>
                  <a:pt x="30" y="24"/>
                  <a:pt x="30" y="27"/>
                </a:cubicBezTo>
                <a:cubicBezTo>
                  <a:pt x="30" y="29"/>
                  <a:pt x="28" y="31"/>
                  <a:pt x="26" y="31"/>
                </a:cubicBezTo>
                <a:cubicBezTo>
                  <a:pt x="24" y="31"/>
                  <a:pt x="22" y="29"/>
                  <a:pt x="22" y="27"/>
                </a:cubicBezTo>
                <a:close/>
                <a:moveTo>
                  <a:pt x="48" y="31"/>
                </a:moveTo>
                <a:cubicBezTo>
                  <a:pt x="50" y="31"/>
                  <a:pt x="52" y="29"/>
                  <a:pt x="52" y="27"/>
                </a:cubicBezTo>
                <a:cubicBezTo>
                  <a:pt x="52" y="24"/>
                  <a:pt x="50" y="22"/>
                  <a:pt x="48" y="22"/>
                </a:cubicBezTo>
                <a:cubicBezTo>
                  <a:pt x="45" y="22"/>
                  <a:pt x="43" y="24"/>
                  <a:pt x="43" y="27"/>
                </a:cubicBezTo>
                <a:cubicBezTo>
                  <a:pt x="43" y="29"/>
                  <a:pt x="45" y="31"/>
                  <a:pt x="48" y="31"/>
                </a:cubicBezTo>
                <a:close/>
                <a:moveTo>
                  <a:pt x="130" y="106"/>
                </a:moveTo>
                <a:cubicBezTo>
                  <a:pt x="130" y="131"/>
                  <a:pt x="130" y="131"/>
                  <a:pt x="130" y="131"/>
                </a:cubicBezTo>
                <a:cubicBezTo>
                  <a:pt x="130" y="140"/>
                  <a:pt x="122" y="148"/>
                  <a:pt x="113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7" y="148"/>
                  <a:pt x="0" y="140"/>
                  <a:pt x="0" y="13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7" y="0"/>
                  <a:pt x="17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2" y="0"/>
                  <a:pt x="130" y="7"/>
                  <a:pt x="130" y="17"/>
                </a:cubicBezTo>
                <a:cubicBezTo>
                  <a:pt x="130" y="41"/>
                  <a:pt x="130" y="41"/>
                  <a:pt x="130" y="41"/>
                </a:cubicBezTo>
                <a:cubicBezTo>
                  <a:pt x="147" y="43"/>
                  <a:pt x="160" y="57"/>
                  <a:pt x="160" y="74"/>
                </a:cubicBezTo>
                <a:cubicBezTo>
                  <a:pt x="160" y="91"/>
                  <a:pt x="147" y="105"/>
                  <a:pt x="130" y="106"/>
                </a:cubicBezTo>
                <a:close/>
                <a:moveTo>
                  <a:pt x="4" y="17"/>
                </a:moveTo>
                <a:cubicBezTo>
                  <a:pt x="4" y="48"/>
                  <a:pt x="4" y="48"/>
                  <a:pt x="4" y="48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3" y="44"/>
                  <a:pt x="119" y="42"/>
                  <a:pt x="125" y="41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0"/>
                  <a:pt x="120" y="4"/>
                  <a:pt x="113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0" y="4"/>
                  <a:pt x="4" y="10"/>
                  <a:pt x="4" y="17"/>
                </a:cubicBezTo>
                <a:close/>
                <a:moveTo>
                  <a:pt x="4" y="96"/>
                </a:moveTo>
                <a:cubicBezTo>
                  <a:pt x="103" y="96"/>
                  <a:pt x="103" y="96"/>
                  <a:pt x="103" y="96"/>
                </a:cubicBezTo>
                <a:cubicBezTo>
                  <a:pt x="98" y="90"/>
                  <a:pt x="95" y="82"/>
                  <a:pt x="95" y="74"/>
                </a:cubicBezTo>
                <a:cubicBezTo>
                  <a:pt x="95" y="66"/>
                  <a:pt x="98" y="58"/>
                  <a:pt x="103" y="52"/>
                </a:cubicBezTo>
                <a:cubicBezTo>
                  <a:pt x="4" y="52"/>
                  <a:pt x="4" y="52"/>
                  <a:pt x="4" y="52"/>
                </a:cubicBezTo>
                <a:lnTo>
                  <a:pt x="4" y="96"/>
                </a:lnTo>
                <a:close/>
                <a:moveTo>
                  <a:pt x="125" y="131"/>
                </a:moveTo>
                <a:cubicBezTo>
                  <a:pt x="125" y="106"/>
                  <a:pt x="125" y="106"/>
                  <a:pt x="125" y="106"/>
                </a:cubicBezTo>
                <a:cubicBezTo>
                  <a:pt x="119" y="106"/>
                  <a:pt x="113" y="104"/>
                  <a:pt x="108" y="100"/>
                </a:cubicBezTo>
                <a:cubicBezTo>
                  <a:pt x="4" y="100"/>
                  <a:pt x="4" y="100"/>
                  <a:pt x="4" y="100"/>
                </a:cubicBezTo>
                <a:cubicBezTo>
                  <a:pt x="4" y="131"/>
                  <a:pt x="4" y="131"/>
                  <a:pt x="4" y="131"/>
                </a:cubicBezTo>
                <a:cubicBezTo>
                  <a:pt x="4" y="138"/>
                  <a:pt x="10" y="143"/>
                  <a:pt x="17" y="143"/>
                </a:cubicBezTo>
                <a:cubicBezTo>
                  <a:pt x="113" y="143"/>
                  <a:pt x="113" y="143"/>
                  <a:pt x="113" y="143"/>
                </a:cubicBezTo>
                <a:cubicBezTo>
                  <a:pt x="120" y="143"/>
                  <a:pt x="125" y="138"/>
                  <a:pt x="125" y="131"/>
                </a:cubicBezTo>
                <a:close/>
                <a:moveTo>
                  <a:pt x="156" y="74"/>
                </a:moveTo>
                <a:cubicBezTo>
                  <a:pt x="156" y="58"/>
                  <a:pt x="143" y="46"/>
                  <a:pt x="127" y="46"/>
                </a:cubicBezTo>
                <a:cubicBezTo>
                  <a:pt x="112" y="46"/>
                  <a:pt x="99" y="58"/>
                  <a:pt x="99" y="74"/>
                </a:cubicBezTo>
                <a:cubicBezTo>
                  <a:pt x="99" y="89"/>
                  <a:pt x="112" y="102"/>
                  <a:pt x="127" y="102"/>
                </a:cubicBezTo>
                <a:cubicBezTo>
                  <a:pt x="143" y="102"/>
                  <a:pt x="156" y="89"/>
                  <a:pt x="156" y="74"/>
                </a:cubicBezTo>
                <a:close/>
                <a:moveTo>
                  <a:pt x="141" y="72"/>
                </a:moveTo>
                <a:cubicBezTo>
                  <a:pt x="130" y="72"/>
                  <a:pt x="130" y="72"/>
                  <a:pt x="130" y="72"/>
                </a:cubicBezTo>
                <a:cubicBezTo>
                  <a:pt x="130" y="60"/>
                  <a:pt x="130" y="60"/>
                  <a:pt x="130" y="60"/>
                </a:cubicBezTo>
                <a:cubicBezTo>
                  <a:pt x="130" y="59"/>
                  <a:pt x="129" y="58"/>
                  <a:pt x="128" y="58"/>
                </a:cubicBezTo>
                <a:cubicBezTo>
                  <a:pt x="126" y="58"/>
                  <a:pt x="125" y="59"/>
                  <a:pt x="125" y="6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3" y="72"/>
                  <a:pt x="112" y="73"/>
                  <a:pt x="112" y="74"/>
                </a:cubicBezTo>
                <a:cubicBezTo>
                  <a:pt x="112" y="75"/>
                  <a:pt x="113" y="76"/>
                  <a:pt x="114" y="76"/>
                </a:cubicBezTo>
                <a:cubicBezTo>
                  <a:pt x="125" y="76"/>
                  <a:pt x="125" y="76"/>
                  <a:pt x="125" y="7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9"/>
                  <a:pt x="126" y="90"/>
                  <a:pt x="128" y="90"/>
                </a:cubicBezTo>
                <a:cubicBezTo>
                  <a:pt x="129" y="90"/>
                  <a:pt x="130" y="89"/>
                  <a:pt x="130" y="87"/>
                </a:cubicBezTo>
                <a:cubicBezTo>
                  <a:pt x="130" y="76"/>
                  <a:pt x="130" y="76"/>
                  <a:pt x="130" y="76"/>
                </a:cubicBezTo>
                <a:cubicBezTo>
                  <a:pt x="141" y="76"/>
                  <a:pt x="141" y="76"/>
                  <a:pt x="141" y="76"/>
                </a:cubicBezTo>
                <a:cubicBezTo>
                  <a:pt x="142" y="76"/>
                  <a:pt x="143" y="75"/>
                  <a:pt x="143" y="74"/>
                </a:cubicBezTo>
                <a:cubicBezTo>
                  <a:pt x="143" y="73"/>
                  <a:pt x="142" y="72"/>
                  <a:pt x="141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72">
            <a:extLst>
              <a:ext uri="{FF2B5EF4-FFF2-40B4-BE49-F238E27FC236}">
                <a16:creationId xmlns:a16="http://schemas.microsoft.com/office/drawing/2014/main" id="{EB8C8BC9-FB74-4254-A9EF-9DACD8883FD7}"/>
              </a:ext>
            </a:extLst>
          </p:cNvPr>
          <p:cNvSpPr>
            <a:spLocks noEditPoints="1"/>
          </p:cNvSpPr>
          <p:nvPr/>
        </p:nvSpPr>
        <p:spPr bwMode="auto">
          <a:xfrm>
            <a:off x="7782069" y="4332637"/>
            <a:ext cx="420076" cy="390770"/>
          </a:xfrm>
          <a:custGeom>
            <a:avLst/>
            <a:gdLst>
              <a:gd name="T0" fmla="*/ 75089 w 160"/>
              <a:gd name="T1" fmla="*/ 92676 h 148"/>
              <a:gd name="T2" fmla="*/ 88741 w 160"/>
              <a:gd name="T3" fmla="*/ 75514 h 148"/>
              <a:gd name="T4" fmla="*/ 102394 w 160"/>
              <a:gd name="T5" fmla="*/ 92676 h 148"/>
              <a:gd name="T6" fmla="*/ 88741 w 160"/>
              <a:gd name="T7" fmla="*/ 106405 h 148"/>
              <a:gd name="T8" fmla="*/ 75089 w 160"/>
              <a:gd name="T9" fmla="*/ 92676 h 148"/>
              <a:gd name="T10" fmla="*/ 163830 w 160"/>
              <a:gd name="T11" fmla="*/ 106405 h 148"/>
              <a:gd name="T12" fmla="*/ 177483 w 160"/>
              <a:gd name="T13" fmla="*/ 92676 h 148"/>
              <a:gd name="T14" fmla="*/ 163830 w 160"/>
              <a:gd name="T15" fmla="*/ 75514 h 148"/>
              <a:gd name="T16" fmla="*/ 146764 w 160"/>
              <a:gd name="T17" fmla="*/ 92676 h 148"/>
              <a:gd name="T18" fmla="*/ 163830 w 160"/>
              <a:gd name="T19" fmla="*/ 106405 h 148"/>
              <a:gd name="T20" fmla="*/ 443706 w 160"/>
              <a:gd name="T21" fmla="*/ 363838 h 148"/>
              <a:gd name="T22" fmla="*/ 443706 w 160"/>
              <a:gd name="T23" fmla="*/ 449649 h 148"/>
              <a:gd name="T24" fmla="*/ 385683 w 160"/>
              <a:gd name="T25" fmla="*/ 508000 h 148"/>
              <a:gd name="T26" fmla="*/ 58023 w 160"/>
              <a:gd name="T27" fmla="*/ 508000 h 148"/>
              <a:gd name="T28" fmla="*/ 0 w 160"/>
              <a:gd name="T29" fmla="*/ 449649 h 148"/>
              <a:gd name="T30" fmla="*/ 0 w 160"/>
              <a:gd name="T31" fmla="*/ 58351 h 148"/>
              <a:gd name="T32" fmla="*/ 58023 w 160"/>
              <a:gd name="T33" fmla="*/ 0 h 148"/>
              <a:gd name="T34" fmla="*/ 385683 w 160"/>
              <a:gd name="T35" fmla="*/ 0 h 148"/>
              <a:gd name="T36" fmla="*/ 443706 w 160"/>
              <a:gd name="T37" fmla="*/ 58351 h 148"/>
              <a:gd name="T38" fmla="*/ 443706 w 160"/>
              <a:gd name="T39" fmla="*/ 140730 h 148"/>
              <a:gd name="T40" fmla="*/ 546100 w 160"/>
              <a:gd name="T41" fmla="*/ 254000 h 148"/>
              <a:gd name="T42" fmla="*/ 443706 w 160"/>
              <a:gd name="T43" fmla="*/ 363838 h 148"/>
              <a:gd name="T44" fmla="*/ 13653 w 160"/>
              <a:gd name="T45" fmla="*/ 58351 h 148"/>
              <a:gd name="T46" fmla="*/ 13653 w 160"/>
              <a:gd name="T47" fmla="*/ 164757 h 148"/>
              <a:gd name="T48" fmla="*/ 368618 w 160"/>
              <a:gd name="T49" fmla="*/ 164757 h 148"/>
              <a:gd name="T50" fmla="*/ 426641 w 160"/>
              <a:gd name="T51" fmla="*/ 140730 h 148"/>
              <a:gd name="T52" fmla="*/ 426641 w 160"/>
              <a:gd name="T53" fmla="*/ 58351 h 148"/>
              <a:gd name="T54" fmla="*/ 385683 w 160"/>
              <a:gd name="T55" fmla="*/ 13730 h 148"/>
              <a:gd name="T56" fmla="*/ 58023 w 160"/>
              <a:gd name="T57" fmla="*/ 13730 h 148"/>
              <a:gd name="T58" fmla="*/ 13653 w 160"/>
              <a:gd name="T59" fmla="*/ 58351 h 148"/>
              <a:gd name="T60" fmla="*/ 13653 w 160"/>
              <a:gd name="T61" fmla="*/ 329514 h 148"/>
              <a:gd name="T62" fmla="*/ 351552 w 160"/>
              <a:gd name="T63" fmla="*/ 329514 h 148"/>
              <a:gd name="T64" fmla="*/ 324247 w 160"/>
              <a:gd name="T65" fmla="*/ 254000 h 148"/>
              <a:gd name="T66" fmla="*/ 351552 w 160"/>
              <a:gd name="T67" fmla="*/ 178486 h 148"/>
              <a:gd name="T68" fmla="*/ 13653 w 160"/>
              <a:gd name="T69" fmla="*/ 178486 h 148"/>
              <a:gd name="T70" fmla="*/ 13653 w 160"/>
              <a:gd name="T71" fmla="*/ 329514 h 148"/>
              <a:gd name="T72" fmla="*/ 426641 w 160"/>
              <a:gd name="T73" fmla="*/ 449649 h 148"/>
              <a:gd name="T74" fmla="*/ 426641 w 160"/>
              <a:gd name="T75" fmla="*/ 363838 h 148"/>
              <a:gd name="T76" fmla="*/ 368618 w 160"/>
              <a:gd name="T77" fmla="*/ 343243 h 148"/>
              <a:gd name="T78" fmla="*/ 13653 w 160"/>
              <a:gd name="T79" fmla="*/ 343243 h 148"/>
              <a:gd name="T80" fmla="*/ 13653 w 160"/>
              <a:gd name="T81" fmla="*/ 449649 h 148"/>
              <a:gd name="T82" fmla="*/ 58023 w 160"/>
              <a:gd name="T83" fmla="*/ 490838 h 148"/>
              <a:gd name="T84" fmla="*/ 385683 w 160"/>
              <a:gd name="T85" fmla="*/ 490838 h 148"/>
              <a:gd name="T86" fmla="*/ 426641 w 160"/>
              <a:gd name="T87" fmla="*/ 449649 h 148"/>
              <a:gd name="T88" fmla="*/ 532448 w 160"/>
              <a:gd name="T89" fmla="*/ 254000 h 148"/>
              <a:gd name="T90" fmla="*/ 433467 w 160"/>
              <a:gd name="T91" fmla="*/ 157892 h 148"/>
              <a:gd name="T92" fmla="*/ 337899 w 160"/>
              <a:gd name="T93" fmla="*/ 254000 h 148"/>
              <a:gd name="T94" fmla="*/ 433467 w 160"/>
              <a:gd name="T95" fmla="*/ 350108 h 148"/>
              <a:gd name="T96" fmla="*/ 532448 w 160"/>
              <a:gd name="T97" fmla="*/ 254000 h 148"/>
              <a:gd name="T98" fmla="*/ 474424 w 160"/>
              <a:gd name="T99" fmla="*/ 247135 h 148"/>
              <a:gd name="T100" fmla="*/ 443706 w 160"/>
              <a:gd name="T101" fmla="*/ 247135 h 148"/>
              <a:gd name="T102" fmla="*/ 443706 w 160"/>
              <a:gd name="T103" fmla="*/ 192216 h 148"/>
              <a:gd name="T104" fmla="*/ 433467 w 160"/>
              <a:gd name="T105" fmla="*/ 181919 h 148"/>
              <a:gd name="T106" fmla="*/ 426641 w 160"/>
              <a:gd name="T107" fmla="*/ 192216 h 148"/>
              <a:gd name="T108" fmla="*/ 426641 w 160"/>
              <a:gd name="T109" fmla="*/ 254000 h 148"/>
              <a:gd name="T110" fmla="*/ 430054 w 160"/>
              <a:gd name="T111" fmla="*/ 257432 h 148"/>
              <a:gd name="T112" fmla="*/ 433467 w 160"/>
              <a:gd name="T113" fmla="*/ 260865 h 148"/>
              <a:gd name="T114" fmla="*/ 474424 w 160"/>
              <a:gd name="T115" fmla="*/ 260865 h 148"/>
              <a:gd name="T116" fmla="*/ 484664 w 160"/>
              <a:gd name="T117" fmla="*/ 254000 h 148"/>
              <a:gd name="T118" fmla="*/ 474424 w 160"/>
              <a:gd name="T119" fmla="*/ 247135 h 14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48">
                <a:moveTo>
                  <a:pt x="22" y="27"/>
                </a:moveTo>
                <a:cubicBezTo>
                  <a:pt x="22" y="24"/>
                  <a:pt x="24" y="22"/>
                  <a:pt x="26" y="22"/>
                </a:cubicBezTo>
                <a:cubicBezTo>
                  <a:pt x="28" y="22"/>
                  <a:pt x="30" y="24"/>
                  <a:pt x="30" y="27"/>
                </a:cubicBezTo>
                <a:cubicBezTo>
                  <a:pt x="30" y="29"/>
                  <a:pt x="28" y="31"/>
                  <a:pt x="26" y="31"/>
                </a:cubicBezTo>
                <a:cubicBezTo>
                  <a:pt x="24" y="31"/>
                  <a:pt x="22" y="29"/>
                  <a:pt x="22" y="27"/>
                </a:cubicBezTo>
                <a:close/>
                <a:moveTo>
                  <a:pt x="48" y="31"/>
                </a:moveTo>
                <a:cubicBezTo>
                  <a:pt x="50" y="31"/>
                  <a:pt x="52" y="29"/>
                  <a:pt x="52" y="27"/>
                </a:cubicBezTo>
                <a:cubicBezTo>
                  <a:pt x="52" y="24"/>
                  <a:pt x="50" y="22"/>
                  <a:pt x="48" y="22"/>
                </a:cubicBezTo>
                <a:cubicBezTo>
                  <a:pt x="45" y="22"/>
                  <a:pt x="43" y="24"/>
                  <a:pt x="43" y="27"/>
                </a:cubicBezTo>
                <a:cubicBezTo>
                  <a:pt x="43" y="29"/>
                  <a:pt x="45" y="31"/>
                  <a:pt x="48" y="31"/>
                </a:cubicBezTo>
                <a:close/>
                <a:moveTo>
                  <a:pt x="130" y="106"/>
                </a:moveTo>
                <a:cubicBezTo>
                  <a:pt x="130" y="131"/>
                  <a:pt x="130" y="131"/>
                  <a:pt x="130" y="131"/>
                </a:cubicBezTo>
                <a:cubicBezTo>
                  <a:pt x="130" y="140"/>
                  <a:pt x="122" y="148"/>
                  <a:pt x="113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7" y="148"/>
                  <a:pt x="0" y="140"/>
                  <a:pt x="0" y="13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7" y="0"/>
                  <a:pt x="17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2" y="0"/>
                  <a:pt x="130" y="7"/>
                  <a:pt x="130" y="17"/>
                </a:cubicBezTo>
                <a:cubicBezTo>
                  <a:pt x="130" y="41"/>
                  <a:pt x="130" y="41"/>
                  <a:pt x="130" y="41"/>
                </a:cubicBezTo>
                <a:cubicBezTo>
                  <a:pt x="147" y="43"/>
                  <a:pt x="160" y="57"/>
                  <a:pt x="160" y="74"/>
                </a:cubicBezTo>
                <a:cubicBezTo>
                  <a:pt x="160" y="91"/>
                  <a:pt x="147" y="105"/>
                  <a:pt x="130" y="106"/>
                </a:cubicBezTo>
                <a:close/>
                <a:moveTo>
                  <a:pt x="4" y="17"/>
                </a:moveTo>
                <a:cubicBezTo>
                  <a:pt x="4" y="48"/>
                  <a:pt x="4" y="48"/>
                  <a:pt x="4" y="48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3" y="44"/>
                  <a:pt x="119" y="42"/>
                  <a:pt x="125" y="41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0"/>
                  <a:pt x="120" y="4"/>
                  <a:pt x="113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0" y="4"/>
                  <a:pt x="4" y="10"/>
                  <a:pt x="4" y="17"/>
                </a:cubicBezTo>
                <a:close/>
                <a:moveTo>
                  <a:pt x="4" y="96"/>
                </a:moveTo>
                <a:cubicBezTo>
                  <a:pt x="103" y="96"/>
                  <a:pt x="103" y="96"/>
                  <a:pt x="103" y="96"/>
                </a:cubicBezTo>
                <a:cubicBezTo>
                  <a:pt x="98" y="90"/>
                  <a:pt x="95" y="82"/>
                  <a:pt x="95" y="74"/>
                </a:cubicBezTo>
                <a:cubicBezTo>
                  <a:pt x="95" y="66"/>
                  <a:pt x="98" y="58"/>
                  <a:pt x="103" y="52"/>
                </a:cubicBezTo>
                <a:cubicBezTo>
                  <a:pt x="4" y="52"/>
                  <a:pt x="4" y="52"/>
                  <a:pt x="4" y="52"/>
                </a:cubicBezTo>
                <a:lnTo>
                  <a:pt x="4" y="96"/>
                </a:lnTo>
                <a:close/>
                <a:moveTo>
                  <a:pt x="125" y="131"/>
                </a:moveTo>
                <a:cubicBezTo>
                  <a:pt x="125" y="106"/>
                  <a:pt x="125" y="106"/>
                  <a:pt x="125" y="106"/>
                </a:cubicBezTo>
                <a:cubicBezTo>
                  <a:pt x="119" y="106"/>
                  <a:pt x="113" y="104"/>
                  <a:pt x="108" y="100"/>
                </a:cubicBezTo>
                <a:cubicBezTo>
                  <a:pt x="4" y="100"/>
                  <a:pt x="4" y="100"/>
                  <a:pt x="4" y="100"/>
                </a:cubicBezTo>
                <a:cubicBezTo>
                  <a:pt x="4" y="131"/>
                  <a:pt x="4" y="131"/>
                  <a:pt x="4" y="131"/>
                </a:cubicBezTo>
                <a:cubicBezTo>
                  <a:pt x="4" y="138"/>
                  <a:pt x="10" y="143"/>
                  <a:pt x="17" y="143"/>
                </a:cubicBezTo>
                <a:cubicBezTo>
                  <a:pt x="113" y="143"/>
                  <a:pt x="113" y="143"/>
                  <a:pt x="113" y="143"/>
                </a:cubicBezTo>
                <a:cubicBezTo>
                  <a:pt x="120" y="143"/>
                  <a:pt x="125" y="138"/>
                  <a:pt x="125" y="131"/>
                </a:cubicBezTo>
                <a:close/>
                <a:moveTo>
                  <a:pt x="156" y="74"/>
                </a:moveTo>
                <a:cubicBezTo>
                  <a:pt x="156" y="58"/>
                  <a:pt x="143" y="46"/>
                  <a:pt x="127" y="46"/>
                </a:cubicBezTo>
                <a:cubicBezTo>
                  <a:pt x="112" y="46"/>
                  <a:pt x="99" y="58"/>
                  <a:pt x="99" y="74"/>
                </a:cubicBezTo>
                <a:cubicBezTo>
                  <a:pt x="99" y="89"/>
                  <a:pt x="112" y="102"/>
                  <a:pt x="127" y="102"/>
                </a:cubicBezTo>
                <a:cubicBezTo>
                  <a:pt x="143" y="102"/>
                  <a:pt x="156" y="89"/>
                  <a:pt x="156" y="74"/>
                </a:cubicBezTo>
                <a:close/>
                <a:moveTo>
                  <a:pt x="139" y="72"/>
                </a:moveTo>
                <a:cubicBezTo>
                  <a:pt x="130" y="72"/>
                  <a:pt x="130" y="72"/>
                  <a:pt x="130" y="72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4"/>
                  <a:pt x="129" y="53"/>
                  <a:pt x="127" y="53"/>
                </a:cubicBezTo>
                <a:cubicBezTo>
                  <a:pt x="126" y="53"/>
                  <a:pt x="125" y="54"/>
                  <a:pt x="125" y="56"/>
                </a:cubicBezTo>
                <a:cubicBezTo>
                  <a:pt x="125" y="74"/>
                  <a:pt x="125" y="74"/>
                  <a:pt x="125" y="74"/>
                </a:cubicBezTo>
                <a:cubicBezTo>
                  <a:pt x="125" y="74"/>
                  <a:pt x="125" y="75"/>
                  <a:pt x="126" y="75"/>
                </a:cubicBezTo>
                <a:cubicBezTo>
                  <a:pt x="126" y="76"/>
                  <a:pt x="127" y="76"/>
                  <a:pt x="127" y="76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1" y="76"/>
                  <a:pt x="142" y="75"/>
                  <a:pt x="142" y="74"/>
                </a:cubicBezTo>
                <a:cubicBezTo>
                  <a:pt x="142" y="73"/>
                  <a:pt x="141" y="72"/>
                  <a:pt x="139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78">
            <a:extLst>
              <a:ext uri="{FF2B5EF4-FFF2-40B4-BE49-F238E27FC236}">
                <a16:creationId xmlns:a16="http://schemas.microsoft.com/office/drawing/2014/main" id="{B4CF9846-32C1-4262-86CF-8A3E6BADA8F3}"/>
              </a:ext>
            </a:extLst>
          </p:cNvPr>
          <p:cNvSpPr>
            <a:spLocks noEditPoints="1"/>
          </p:cNvSpPr>
          <p:nvPr/>
        </p:nvSpPr>
        <p:spPr bwMode="auto">
          <a:xfrm>
            <a:off x="8741520" y="1317758"/>
            <a:ext cx="418858" cy="415194"/>
          </a:xfrm>
          <a:custGeom>
            <a:avLst/>
            <a:gdLst>
              <a:gd name="T0" fmla="*/ 272257 w 160"/>
              <a:gd name="T1" fmla="*/ 0 h 157"/>
              <a:gd name="T2" fmla="*/ 0 w 160"/>
              <a:gd name="T3" fmla="*/ 226901 h 157"/>
              <a:gd name="T4" fmla="*/ 112306 w 160"/>
              <a:gd name="T5" fmla="*/ 412548 h 157"/>
              <a:gd name="T6" fmla="*/ 112306 w 160"/>
              <a:gd name="T7" fmla="*/ 532874 h 157"/>
              <a:gd name="T8" fmla="*/ 115709 w 160"/>
              <a:gd name="T9" fmla="*/ 539750 h 157"/>
              <a:gd name="T10" fmla="*/ 119112 w 160"/>
              <a:gd name="T11" fmla="*/ 539750 h 157"/>
              <a:gd name="T12" fmla="*/ 125919 w 160"/>
              <a:gd name="T13" fmla="*/ 539750 h 157"/>
              <a:gd name="T14" fmla="*/ 255240 w 160"/>
              <a:gd name="T15" fmla="*/ 450365 h 157"/>
              <a:gd name="T16" fmla="*/ 258644 w 160"/>
              <a:gd name="T17" fmla="*/ 450365 h 157"/>
              <a:gd name="T18" fmla="*/ 272257 w 160"/>
              <a:gd name="T19" fmla="*/ 450365 h 157"/>
              <a:gd name="T20" fmla="*/ 544513 w 160"/>
              <a:gd name="T21" fmla="*/ 226901 h 157"/>
              <a:gd name="T22" fmla="*/ 272257 w 160"/>
              <a:gd name="T23" fmla="*/ 0 h 157"/>
              <a:gd name="T24" fmla="*/ 272257 w 160"/>
              <a:gd name="T25" fmla="*/ 433175 h 157"/>
              <a:gd name="T26" fmla="*/ 258644 w 160"/>
              <a:gd name="T27" fmla="*/ 433175 h 157"/>
              <a:gd name="T28" fmla="*/ 255240 w 160"/>
              <a:gd name="T29" fmla="*/ 433175 h 157"/>
              <a:gd name="T30" fmla="*/ 248434 w 160"/>
              <a:gd name="T31" fmla="*/ 436613 h 157"/>
              <a:gd name="T32" fmla="*/ 129322 w 160"/>
              <a:gd name="T33" fmla="*/ 515685 h 157"/>
              <a:gd name="T34" fmla="*/ 129322 w 160"/>
              <a:gd name="T35" fmla="*/ 409110 h 157"/>
              <a:gd name="T36" fmla="*/ 122515 w 160"/>
              <a:gd name="T37" fmla="*/ 402234 h 157"/>
              <a:gd name="T38" fmla="*/ 17016 w 160"/>
              <a:gd name="T39" fmla="*/ 226901 h 157"/>
              <a:gd name="T40" fmla="*/ 272257 w 160"/>
              <a:gd name="T41" fmla="*/ 17189 h 157"/>
              <a:gd name="T42" fmla="*/ 527497 w 160"/>
              <a:gd name="T43" fmla="*/ 226901 h 157"/>
              <a:gd name="T44" fmla="*/ 272257 w 160"/>
              <a:gd name="T45" fmla="*/ 433175 h 157"/>
              <a:gd name="T46" fmla="*/ 404982 w 160"/>
              <a:gd name="T47" fmla="*/ 147830 h 157"/>
              <a:gd name="T48" fmla="*/ 394772 w 160"/>
              <a:gd name="T49" fmla="*/ 154705 h 157"/>
              <a:gd name="T50" fmla="*/ 149741 w 160"/>
              <a:gd name="T51" fmla="*/ 154705 h 157"/>
              <a:gd name="T52" fmla="*/ 139531 w 160"/>
              <a:gd name="T53" fmla="*/ 147830 h 157"/>
              <a:gd name="T54" fmla="*/ 149741 w 160"/>
              <a:gd name="T55" fmla="*/ 137516 h 157"/>
              <a:gd name="T56" fmla="*/ 394772 w 160"/>
              <a:gd name="T57" fmla="*/ 137516 h 157"/>
              <a:gd name="T58" fmla="*/ 404982 w 160"/>
              <a:gd name="T59" fmla="*/ 147830 h 157"/>
              <a:gd name="T60" fmla="*/ 404982 w 160"/>
              <a:gd name="T61" fmla="*/ 226901 h 157"/>
              <a:gd name="T62" fmla="*/ 394772 w 160"/>
              <a:gd name="T63" fmla="*/ 237215 h 157"/>
              <a:gd name="T64" fmla="*/ 149741 w 160"/>
              <a:gd name="T65" fmla="*/ 237215 h 157"/>
              <a:gd name="T66" fmla="*/ 139531 w 160"/>
              <a:gd name="T67" fmla="*/ 226901 h 157"/>
              <a:gd name="T68" fmla="*/ 149741 w 160"/>
              <a:gd name="T69" fmla="*/ 220025 h 157"/>
              <a:gd name="T70" fmla="*/ 394772 w 160"/>
              <a:gd name="T71" fmla="*/ 220025 h 157"/>
              <a:gd name="T72" fmla="*/ 404982 w 160"/>
              <a:gd name="T73" fmla="*/ 226901 h 157"/>
              <a:gd name="T74" fmla="*/ 279063 w 160"/>
              <a:gd name="T75" fmla="*/ 309411 h 157"/>
              <a:gd name="T76" fmla="*/ 272257 w 160"/>
              <a:gd name="T77" fmla="*/ 316287 h 157"/>
              <a:gd name="T78" fmla="*/ 149741 w 160"/>
              <a:gd name="T79" fmla="*/ 316287 h 157"/>
              <a:gd name="T80" fmla="*/ 139531 w 160"/>
              <a:gd name="T81" fmla="*/ 309411 h 157"/>
              <a:gd name="T82" fmla="*/ 149741 w 160"/>
              <a:gd name="T83" fmla="*/ 302535 h 157"/>
              <a:gd name="T84" fmla="*/ 272257 w 160"/>
              <a:gd name="T85" fmla="*/ 302535 h 157"/>
              <a:gd name="T86" fmla="*/ 279063 w 160"/>
              <a:gd name="T87" fmla="*/ 309411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57">
                <a:moveTo>
                  <a:pt x="80" y="0"/>
                </a:moveTo>
                <a:cubicBezTo>
                  <a:pt x="34" y="0"/>
                  <a:pt x="0" y="28"/>
                  <a:pt x="0" y="66"/>
                </a:cubicBezTo>
                <a:cubicBezTo>
                  <a:pt x="0" y="90"/>
                  <a:pt x="12" y="109"/>
                  <a:pt x="33" y="120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6"/>
                  <a:pt x="33" y="156"/>
                  <a:pt x="34" y="157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6" y="157"/>
                  <a:pt x="36" y="157"/>
                  <a:pt x="37" y="157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7" y="131"/>
                  <a:pt x="79" y="131"/>
                  <a:pt x="80" y="131"/>
                </a:cubicBezTo>
                <a:cubicBezTo>
                  <a:pt x="126" y="131"/>
                  <a:pt x="160" y="103"/>
                  <a:pt x="160" y="66"/>
                </a:cubicBezTo>
                <a:cubicBezTo>
                  <a:pt x="160" y="28"/>
                  <a:pt x="126" y="0"/>
                  <a:pt x="80" y="0"/>
                </a:cubicBezTo>
                <a:close/>
                <a:moveTo>
                  <a:pt x="80" y="126"/>
                </a:moveTo>
                <a:cubicBezTo>
                  <a:pt x="79" y="126"/>
                  <a:pt x="77" y="126"/>
                  <a:pt x="76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6"/>
                  <a:pt x="74" y="126"/>
                  <a:pt x="73" y="127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18"/>
                  <a:pt x="37" y="117"/>
                  <a:pt x="36" y="117"/>
                </a:cubicBezTo>
                <a:cubicBezTo>
                  <a:pt x="10" y="104"/>
                  <a:pt x="5" y="82"/>
                  <a:pt x="5" y="66"/>
                </a:cubicBezTo>
                <a:cubicBezTo>
                  <a:pt x="5" y="31"/>
                  <a:pt x="37" y="5"/>
                  <a:pt x="80" y="5"/>
                </a:cubicBezTo>
                <a:cubicBezTo>
                  <a:pt x="123" y="5"/>
                  <a:pt x="155" y="31"/>
                  <a:pt x="155" y="66"/>
                </a:cubicBezTo>
                <a:cubicBezTo>
                  <a:pt x="155" y="100"/>
                  <a:pt x="123" y="126"/>
                  <a:pt x="80" y="126"/>
                </a:cubicBezTo>
                <a:close/>
                <a:moveTo>
                  <a:pt x="119" y="43"/>
                </a:moveTo>
                <a:cubicBezTo>
                  <a:pt x="119" y="44"/>
                  <a:pt x="118" y="45"/>
                  <a:pt x="116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2" y="45"/>
                  <a:pt x="41" y="44"/>
                  <a:pt x="41" y="43"/>
                </a:cubicBezTo>
                <a:cubicBezTo>
                  <a:pt x="41" y="42"/>
                  <a:pt x="42" y="40"/>
                  <a:pt x="44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8" y="40"/>
                  <a:pt x="119" y="42"/>
                  <a:pt x="119" y="43"/>
                </a:cubicBezTo>
                <a:close/>
                <a:moveTo>
                  <a:pt x="119" y="66"/>
                </a:moveTo>
                <a:cubicBezTo>
                  <a:pt x="119" y="68"/>
                  <a:pt x="118" y="69"/>
                  <a:pt x="116" y="69"/>
                </a:cubicBezTo>
                <a:cubicBezTo>
                  <a:pt x="44" y="69"/>
                  <a:pt x="44" y="69"/>
                  <a:pt x="44" y="69"/>
                </a:cubicBezTo>
                <a:cubicBezTo>
                  <a:pt x="42" y="69"/>
                  <a:pt x="41" y="68"/>
                  <a:pt x="41" y="66"/>
                </a:cubicBezTo>
                <a:cubicBezTo>
                  <a:pt x="41" y="65"/>
                  <a:pt x="42" y="64"/>
                  <a:pt x="44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19" y="65"/>
                  <a:pt x="119" y="66"/>
                </a:cubicBezTo>
                <a:close/>
                <a:moveTo>
                  <a:pt x="82" y="90"/>
                </a:moveTo>
                <a:cubicBezTo>
                  <a:pt x="82" y="91"/>
                  <a:pt x="81" y="92"/>
                  <a:pt x="80" y="92"/>
                </a:cubicBezTo>
                <a:cubicBezTo>
                  <a:pt x="44" y="92"/>
                  <a:pt x="44" y="92"/>
                  <a:pt x="44" y="92"/>
                </a:cubicBezTo>
                <a:cubicBezTo>
                  <a:pt x="42" y="92"/>
                  <a:pt x="41" y="91"/>
                  <a:pt x="41" y="90"/>
                </a:cubicBezTo>
                <a:cubicBezTo>
                  <a:pt x="41" y="89"/>
                  <a:pt x="42" y="88"/>
                  <a:pt x="44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81" y="88"/>
                  <a:pt x="82" y="89"/>
                  <a:pt x="82" y="9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79">
            <a:extLst>
              <a:ext uri="{FF2B5EF4-FFF2-40B4-BE49-F238E27FC236}">
                <a16:creationId xmlns:a16="http://schemas.microsoft.com/office/drawing/2014/main" id="{B9D8FEE0-99DF-4D37-B931-326B4C6192E4}"/>
              </a:ext>
            </a:extLst>
          </p:cNvPr>
          <p:cNvSpPr>
            <a:spLocks noEditPoints="1"/>
          </p:cNvSpPr>
          <p:nvPr/>
        </p:nvSpPr>
        <p:spPr bwMode="auto">
          <a:xfrm>
            <a:off x="8749140" y="2322525"/>
            <a:ext cx="418858" cy="415194"/>
          </a:xfrm>
          <a:custGeom>
            <a:avLst/>
            <a:gdLst>
              <a:gd name="T0" fmla="*/ 272257 w 160"/>
              <a:gd name="T1" fmla="*/ 0 h 157"/>
              <a:gd name="T2" fmla="*/ 0 w 160"/>
              <a:gd name="T3" fmla="*/ 226901 h 157"/>
              <a:gd name="T4" fmla="*/ 112306 w 160"/>
              <a:gd name="T5" fmla="*/ 412548 h 157"/>
              <a:gd name="T6" fmla="*/ 112306 w 160"/>
              <a:gd name="T7" fmla="*/ 532874 h 157"/>
              <a:gd name="T8" fmla="*/ 115709 w 160"/>
              <a:gd name="T9" fmla="*/ 539750 h 157"/>
              <a:gd name="T10" fmla="*/ 119112 w 160"/>
              <a:gd name="T11" fmla="*/ 539750 h 157"/>
              <a:gd name="T12" fmla="*/ 125919 w 160"/>
              <a:gd name="T13" fmla="*/ 539750 h 157"/>
              <a:gd name="T14" fmla="*/ 255240 w 160"/>
              <a:gd name="T15" fmla="*/ 450365 h 157"/>
              <a:gd name="T16" fmla="*/ 258644 w 160"/>
              <a:gd name="T17" fmla="*/ 450365 h 157"/>
              <a:gd name="T18" fmla="*/ 272257 w 160"/>
              <a:gd name="T19" fmla="*/ 450365 h 157"/>
              <a:gd name="T20" fmla="*/ 544513 w 160"/>
              <a:gd name="T21" fmla="*/ 226901 h 157"/>
              <a:gd name="T22" fmla="*/ 272257 w 160"/>
              <a:gd name="T23" fmla="*/ 0 h 157"/>
              <a:gd name="T24" fmla="*/ 272257 w 160"/>
              <a:gd name="T25" fmla="*/ 433175 h 157"/>
              <a:gd name="T26" fmla="*/ 258644 w 160"/>
              <a:gd name="T27" fmla="*/ 433175 h 157"/>
              <a:gd name="T28" fmla="*/ 255240 w 160"/>
              <a:gd name="T29" fmla="*/ 433175 h 157"/>
              <a:gd name="T30" fmla="*/ 248434 w 160"/>
              <a:gd name="T31" fmla="*/ 436613 h 157"/>
              <a:gd name="T32" fmla="*/ 129322 w 160"/>
              <a:gd name="T33" fmla="*/ 515685 h 157"/>
              <a:gd name="T34" fmla="*/ 129322 w 160"/>
              <a:gd name="T35" fmla="*/ 409110 h 157"/>
              <a:gd name="T36" fmla="*/ 122515 w 160"/>
              <a:gd name="T37" fmla="*/ 402234 h 157"/>
              <a:gd name="T38" fmla="*/ 17016 w 160"/>
              <a:gd name="T39" fmla="*/ 226901 h 157"/>
              <a:gd name="T40" fmla="*/ 272257 w 160"/>
              <a:gd name="T41" fmla="*/ 17189 h 157"/>
              <a:gd name="T42" fmla="*/ 527497 w 160"/>
              <a:gd name="T43" fmla="*/ 226901 h 157"/>
              <a:gd name="T44" fmla="*/ 272257 w 160"/>
              <a:gd name="T45" fmla="*/ 433175 h 157"/>
              <a:gd name="T46" fmla="*/ 411788 w 160"/>
              <a:gd name="T47" fmla="*/ 226901 h 157"/>
              <a:gd name="T48" fmla="*/ 394772 w 160"/>
              <a:gd name="T49" fmla="*/ 244091 h 157"/>
              <a:gd name="T50" fmla="*/ 377756 w 160"/>
              <a:gd name="T51" fmla="*/ 226901 h 157"/>
              <a:gd name="T52" fmla="*/ 394772 w 160"/>
              <a:gd name="T53" fmla="*/ 213150 h 157"/>
              <a:gd name="T54" fmla="*/ 411788 w 160"/>
              <a:gd name="T55" fmla="*/ 226901 h 157"/>
              <a:gd name="T56" fmla="*/ 289273 w 160"/>
              <a:gd name="T57" fmla="*/ 226901 h 157"/>
              <a:gd name="T58" fmla="*/ 272257 w 160"/>
              <a:gd name="T59" fmla="*/ 244091 h 157"/>
              <a:gd name="T60" fmla="*/ 255240 w 160"/>
              <a:gd name="T61" fmla="*/ 226901 h 157"/>
              <a:gd name="T62" fmla="*/ 272257 w 160"/>
              <a:gd name="T63" fmla="*/ 213150 h 157"/>
              <a:gd name="T64" fmla="*/ 289273 w 160"/>
              <a:gd name="T65" fmla="*/ 226901 h 157"/>
              <a:gd name="T66" fmla="*/ 166757 w 160"/>
              <a:gd name="T67" fmla="*/ 226901 h 157"/>
              <a:gd name="T68" fmla="*/ 149741 w 160"/>
              <a:gd name="T69" fmla="*/ 244091 h 157"/>
              <a:gd name="T70" fmla="*/ 132725 w 160"/>
              <a:gd name="T71" fmla="*/ 226901 h 157"/>
              <a:gd name="T72" fmla="*/ 149741 w 160"/>
              <a:gd name="T73" fmla="*/ 213150 h 157"/>
              <a:gd name="T74" fmla="*/ 166757 w 160"/>
              <a:gd name="T75" fmla="*/ 226901 h 15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57">
                <a:moveTo>
                  <a:pt x="80" y="0"/>
                </a:moveTo>
                <a:cubicBezTo>
                  <a:pt x="34" y="0"/>
                  <a:pt x="0" y="28"/>
                  <a:pt x="0" y="66"/>
                </a:cubicBezTo>
                <a:cubicBezTo>
                  <a:pt x="0" y="90"/>
                  <a:pt x="12" y="109"/>
                  <a:pt x="33" y="120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6"/>
                  <a:pt x="33" y="156"/>
                  <a:pt x="34" y="157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6" y="157"/>
                  <a:pt x="36" y="157"/>
                  <a:pt x="37" y="157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7" y="131"/>
                  <a:pt x="79" y="131"/>
                  <a:pt x="80" y="131"/>
                </a:cubicBezTo>
                <a:cubicBezTo>
                  <a:pt x="126" y="131"/>
                  <a:pt x="160" y="103"/>
                  <a:pt x="160" y="66"/>
                </a:cubicBezTo>
                <a:cubicBezTo>
                  <a:pt x="160" y="28"/>
                  <a:pt x="126" y="0"/>
                  <a:pt x="80" y="0"/>
                </a:cubicBezTo>
                <a:close/>
                <a:moveTo>
                  <a:pt x="80" y="126"/>
                </a:moveTo>
                <a:cubicBezTo>
                  <a:pt x="79" y="126"/>
                  <a:pt x="77" y="126"/>
                  <a:pt x="76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6"/>
                  <a:pt x="74" y="126"/>
                  <a:pt x="73" y="127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18"/>
                  <a:pt x="37" y="117"/>
                  <a:pt x="36" y="117"/>
                </a:cubicBezTo>
                <a:cubicBezTo>
                  <a:pt x="10" y="104"/>
                  <a:pt x="5" y="82"/>
                  <a:pt x="5" y="66"/>
                </a:cubicBezTo>
                <a:cubicBezTo>
                  <a:pt x="5" y="31"/>
                  <a:pt x="37" y="5"/>
                  <a:pt x="80" y="5"/>
                </a:cubicBezTo>
                <a:cubicBezTo>
                  <a:pt x="123" y="5"/>
                  <a:pt x="155" y="31"/>
                  <a:pt x="155" y="66"/>
                </a:cubicBezTo>
                <a:cubicBezTo>
                  <a:pt x="155" y="100"/>
                  <a:pt x="123" y="126"/>
                  <a:pt x="80" y="126"/>
                </a:cubicBezTo>
                <a:close/>
                <a:moveTo>
                  <a:pt x="121" y="66"/>
                </a:moveTo>
                <a:cubicBezTo>
                  <a:pt x="121" y="69"/>
                  <a:pt x="119" y="71"/>
                  <a:pt x="116" y="71"/>
                </a:cubicBezTo>
                <a:cubicBezTo>
                  <a:pt x="113" y="71"/>
                  <a:pt x="111" y="69"/>
                  <a:pt x="111" y="66"/>
                </a:cubicBezTo>
                <a:cubicBezTo>
                  <a:pt x="111" y="64"/>
                  <a:pt x="113" y="62"/>
                  <a:pt x="116" y="62"/>
                </a:cubicBezTo>
                <a:cubicBezTo>
                  <a:pt x="119" y="62"/>
                  <a:pt x="121" y="64"/>
                  <a:pt x="121" y="66"/>
                </a:cubicBezTo>
                <a:close/>
                <a:moveTo>
                  <a:pt x="85" y="66"/>
                </a:moveTo>
                <a:cubicBezTo>
                  <a:pt x="85" y="69"/>
                  <a:pt x="83" y="71"/>
                  <a:pt x="80" y="71"/>
                </a:cubicBezTo>
                <a:cubicBezTo>
                  <a:pt x="77" y="71"/>
                  <a:pt x="75" y="69"/>
                  <a:pt x="75" y="66"/>
                </a:cubicBezTo>
                <a:cubicBezTo>
                  <a:pt x="75" y="64"/>
                  <a:pt x="77" y="62"/>
                  <a:pt x="80" y="62"/>
                </a:cubicBezTo>
                <a:cubicBezTo>
                  <a:pt x="83" y="62"/>
                  <a:pt x="85" y="64"/>
                  <a:pt x="85" y="66"/>
                </a:cubicBezTo>
                <a:close/>
                <a:moveTo>
                  <a:pt x="49" y="66"/>
                </a:moveTo>
                <a:cubicBezTo>
                  <a:pt x="49" y="69"/>
                  <a:pt x="47" y="71"/>
                  <a:pt x="44" y="71"/>
                </a:cubicBezTo>
                <a:cubicBezTo>
                  <a:pt x="41" y="71"/>
                  <a:pt x="39" y="69"/>
                  <a:pt x="39" y="66"/>
                </a:cubicBezTo>
                <a:cubicBezTo>
                  <a:pt x="39" y="64"/>
                  <a:pt x="41" y="62"/>
                  <a:pt x="44" y="62"/>
                </a:cubicBezTo>
                <a:cubicBezTo>
                  <a:pt x="47" y="62"/>
                  <a:pt x="49" y="64"/>
                  <a:pt x="49" y="6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80">
            <a:extLst>
              <a:ext uri="{FF2B5EF4-FFF2-40B4-BE49-F238E27FC236}">
                <a16:creationId xmlns:a16="http://schemas.microsoft.com/office/drawing/2014/main" id="{AA3B2B3C-53D3-433C-8967-54FC0CF2DEF9}"/>
              </a:ext>
            </a:extLst>
          </p:cNvPr>
          <p:cNvSpPr>
            <a:spLocks noEditPoints="1"/>
          </p:cNvSpPr>
          <p:nvPr/>
        </p:nvSpPr>
        <p:spPr bwMode="auto">
          <a:xfrm>
            <a:off x="8722958" y="3302190"/>
            <a:ext cx="418858" cy="415194"/>
          </a:xfrm>
          <a:custGeom>
            <a:avLst/>
            <a:gdLst>
              <a:gd name="T0" fmla="*/ 272257 w 160"/>
              <a:gd name="T1" fmla="*/ 0 h 157"/>
              <a:gd name="T2" fmla="*/ 0 w 160"/>
              <a:gd name="T3" fmla="*/ 226901 h 157"/>
              <a:gd name="T4" fmla="*/ 112306 w 160"/>
              <a:gd name="T5" fmla="*/ 412548 h 157"/>
              <a:gd name="T6" fmla="*/ 112306 w 160"/>
              <a:gd name="T7" fmla="*/ 532874 h 157"/>
              <a:gd name="T8" fmla="*/ 115709 w 160"/>
              <a:gd name="T9" fmla="*/ 539750 h 157"/>
              <a:gd name="T10" fmla="*/ 119112 w 160"/>
              <a:gd name="T11" fmla="*/ 539750 h 157"/>
              <a:gd name="T12" fmla="*/ 125919 w 160"/>
              <a:gd name="T13" fmla="*/ 539750 h 157"/>
              <a:gd name="T14" fmla="*/ 255240 w 160"/>
              <a:gd name="T15" fmla="*/ 450365 h 157"/>
              <a:gd name="T16" fmla="*/ 258644 w 160"/>
              <a:gd name="T17" fmla="*/ 450365 h 157"/>
              <a:gd name="T18" fmla="*/ 272257 w 160"/>
              <a:gd name="T19" fmla="*/ 450365 h 157"/>
              <a:gd name="T20" fmla="*/ 544513 w 160"/>
              <a:gd name="T21" fmla="*/ 226901 h 157"/>
              <a:gd name="T22" fmla="*/ 272257 w 160"/>
              <a:gd name="T23" fmla="*/ 0 h 157"/>
              <a:gd name="T24" fmla="*/ 272257 w 160"/>
              <a:gd name="T25" fmla="*/ 433175 h 157"/>
              <a:gd name="T26" fmla="*/ 258644 w 160"/>
              <a:gd name="T27" fmla="*/ 433175 h 157"/>
              <a:gd name="T28" fmla="*/ 255240 w 160"/>
              <a:gd name="T29" fmla="*/ 433175 h 157"/>
              <a:gd name="T30" fmla="*/ 248434 w 160"/>
              <a:gd name="T31" fmla="*/ 436613 h 157"/>
              <a:gd name="T32" fmla="*/ 129322 w 160"/>
              <a:gd name="T33" fmla="*/ 515685 h 157"/>
              <a:gd name="T34" fmla="*/ 129322 w 160"/>
              <a:gd name="T35" fmla="*/ 409110 h 157"/>
              <a:gd name="T36" fmla="*/ 122515 w 160"/>
              <a:gd name="T37" fmla="*/ 402234 h 157"/>
              <a:gd name="T38" fmla="*/ 17016 w 160"/>
              <a:gd name="T39" fmla="*/ 226901 h 157"/>
              <a:gd name="T40" fmla="*/ 272257 w 160"/>
              <a:gd name="T41" fmla="*/ 17189 h 157"/>
              <a:gd name="T42" fmla="*/ 527497 w 160"/>
              <a:gd name="T43" fmla="*/ 226901 h 157"/>
              <a:gd name="T44" fmla="*/ 272257 w 160"/>
              <a:gd name="T45" fmla="*/ 433175 h 15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0" h="157">
                <a:moveTo>
                  <a:pt x="80" y="0"/>
                </a:moveTo>
                <a:cubicBezTo>
                  <a:pt x="34" y="0"/>
                  <a:pt x="0" y="28"/>
                  <a:pt x="0" y="66"/>
                </a:cubicBezTo>
                <a:cubicBezTo>
                  <a:pt x="0" y="90"/>
                  <a:pt x="12" y="109"/>
                  <a:pt x="33" y="120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6"/>
                  <a:pt x="33" y="156"/>
                  <a:pt x="34" y="157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6" y="157"/>
                  <a:pt x="36" y="157"/>
                  <a:pt x="37" y="157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7" y="131"/>
                  <a:pt x="79" y="131"/>
                  <a:pt x="80" y="131"/>
                </a:cubicBezTo>
                <a:cubicBezTo>
                  <a:pt x="126" y="131"/>
                  <a:pt x="160" y="103"/>
                  <a:pt x="160" y="66"/>
                </a:cubicBezTo>
                <a:cubicBezTo>
                  <a:pt x="160" y="28"/>
                  <a:pt x="126" y="0"/>
                  <a:pt x="80" y="0"/>
                </a:cubicBezTo>
                <a:close/>
                <a:moveTo>
                  <a:pt x="80" y="126"/>
                </a:moveTo>
                <a:cubicBezTo>
                  <a:pt x="79" y="126"/>
                  <a:pt x="77" y="126"/>
                  <a:pt x="76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6"/>
                  <a:pt x="74" y="126"/>
                  <a:pt x="73" y="127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18"/>
                  <a:pt x="37" y="117"/>
                  <a:pt x="36" y="117"/>
                </a:cubicBezTo>
                <a:cubicBezTo>
                  <a:pt x="10" y="104"/>
                  <a:pt x="5" y="82"/>
                  <a:pt x="5" y="66"/>
                </a:cubicBezTo>
                <a:cubicBezTo>
                  <a:pt x="5" y="31"/>
                  <a:pt x="37" y="5"/>
                  <a:pt x="80" y="5"/>
                </a:cubicBezTo>
                <a:cubicBezTo>
                  <a:pt x="123" y="5"/>
                  <a:pt x="155" y="31"/>
                  <a:pt x="155" y="66"/>
                </a:cubicBezTo>
                <a:cubicBezTo>
                  <a:pt x="155" y="100"/>
                  <a:pt x="123" y="126"/>
                  <a:pt x="80" y="12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81">
            <a:extLst>
              <a:ext uri="{FF2B5EF4-FFF2-40B4-BE49-F238E27FC236}">
                <a16:creationId xmlns:a16="http://schemas.microsoft.com/office/drawing/2014/main" id="{2FBEA793-1D37-4587-B414-973B4F858A5B}"/>
              </a:ext>
            </a:extLst>
          </p:cNvPr>
          <p:cNvSpPr>
            <a:spLocks noEditPoints="1"/>
          </p:cNvSpPr>
          <p:nvPr/>
        </p:nvSpPr>
        <p:spPr bwMode="auto">
          <a:xfrm>
            <a:off x="8853601" y="5314790"/>
            <a:ext cx="141654" cy="423740"/>
          </a:xfrm>
          <a:custGeom>
            <a:avLst/>
            <a:gdLst>
              <a:gd name="T0" fmla="*/ 184150 w 54"/>
              <a:gd name="T1" fmla="*/ 117058 h 160"/>
              <a:gd name="T2" fmla="*/ 92075 w 54"/>
              <a:gd name="T3" fmla="*/ 0 h 160"/>
              <a:gd name="T4" fmla="*/ 0 w 54"/>
              <a:gd name="T5" fmla="*/ 117058 h 160"/>
              <a:gd name="T6" fmla="*/ 61383 w 54"/>
              <a:gd name="T7" fmla="*/ 230674 h 160"/>
              <a:gd name="T8" fmla="*/ 47743 w 54"/>
              <a:gd name="T9" fmla="*/ 506105 h 160"/>
              <a:gd name="T10" fmla="*/ 92075 w 54"/>
              <a:gd name="T11" fmla="*/ 550863 h 160"/>
              <a:gd name="T12" fmla="*/ 136407 w 54"/>
              <a:gd name="T13" fmla="*/ 506105 h 160"/>
              <a:gd name="T14" fmla="*/ 122767 w 54"/>
              <a:gd name="T15" fmla="*/ 230674 h 160"/>
              <a:gd name="T16" fmla="*/ 184150 w 54"/>
              <a:gd name="T17" fmla="*/ 117058 h 160"/>
              <a:gd name="T18" fmla="*/ 112536 w 54"/>
              <a:gd name="T19" fmla="*/ 216902 h 160"/>
              <a:gd name="T20" fmla="*/ 105716 w 54"/>
              <a:gd name="T21" fmla="*/ 223788 h 160"/>
              <a:gd name="T22" fmla="*/ 119356 w 54"/>
              <a:gd name="T23" fmla="*/ 506105 h 160"/>
              <a:gd name="T24" fmla="*/ 92075 w 54"/>
              <a:gd name="T25" fmla="*/ 533649 h 160"/>
              <a:gd name="T26" fmla="*/ 64794 w 54"/>
              <a:gd name="T27" fmla="*/ 506105 h 160"/>
              <a:gd name="T28" fmla="*/ 78434 w 54"/>
              <a:gd name="T29" fmla="*/ 223788 h 160"/>
              <a:gd name="T30" fmla="*/ 71614 w 54"/>
              <a:gd name="T31" fmla="*/ 216902 h 160"/>
              <a:gd name="T32" fmla="*/ 17051 w 54"/>
              <a:gd name="T33" fmla="*/ 117058 h 160"/>
              <a:gd name="T34" fmla="*/ 92075 w 54"/>
              <a:gd name="T35" fmla="*/ 17214 h 160"/>
              <a:gd name="T36" fmla="*/ 167099 w 54"/>
              <a:gd name="T37" fmla="*/ 117058 h 160"/>
              <a:gd name="T38" fmla="*/ 112536 w 54"/>
              <a:gd name="T39" fmla="*/ 216902 h 16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4" h="160">
                <a:moveTo>
                  <a:pt x="54" y="34"/>
                </a:moveTo>
                <a:cubicBezTo>
                  <a:pt x="54" y="15"/>
                  <a:pt x="42" y="0"/>
                  <a:pt x="27" y="0"/>
                </a:cubicBezTo>
                <a:cubicBezTo>
                  <a:pt x="12" y="0"/>
                  <a:pt x="0" y="15"/>
                  <a:pt x="0" y="34"/>
                </a:cubicBezTo>
                <a:cubicBezTo>
                  <a:pt x="0" y="51"/>
                  <a:pt x="7" y="63"/>
                  <a:pt x="18" y="67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4" y="154"/>
                  <a:pt x="20" y="160"/>
                  <a:pt x="27" y="160"/>
                </a:cubicBezTo>
                <a:cubicBezTo>
                  <a:pt x="34" y="160"/>
                  <a:pt x="40" y="154"/>
                  <a:pt x="40" y="147"/>
                </a:cubicBezTo>
                <a:cubicBezTo>
                  <a:pt x="36" y="67"/>
                  <a:pt x="36" y="67"/>
                  <a:pt x="36" y="67"/>
                </a:cubicBezTo>
                <a:cubicBezTo>
                  <a:pt x="47" y="63"/>
                  <a:pt x="54" y="51"/>
                  <a:pt x="54" y="34"/>
                </a:cubicBezTo>
                <a:close/>
                <a:moveTo>
                  <a:pt x="33" y="63"/>
                </a:moveTo>
                <a:cubicBezTo>
                  <a:pt x="32" y="63"/>
                  <a:pt x="31" y="64"/>
                  <a:pt x="31" y="65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35" y="151"/>
                  <a:pt x="31" y="155"/>
                  <a:pt x="27" y="155"/>
                </a:cubicBezTo>
                <a:cubicBezTo>
                  <a:pt x="23" y="155"/>
                  <a:pt x="19" y="151"/>
                  <a:pt x="19" y="147"/>
                </a:cubicBezTo>
                <a:cubicBezTo>
                  <a:pt x="23" y="65"/>
                  <a:pt x="23" y="65"/>
                  <a:pt x="23" y="65"/>
                </a:cubicBezTo>
                <a:cubicBezTo>
                  <a:pt x="23" y="64"/>
                  <a:pt x="22" y="63"/>
                  <a:pt x="21" y="63"/>
                </a:cubicBezTo>
                <a:cubicBezTo>
                  <a:pt x="11" y="60"/>
                  <a:pt x="5" y="49"/>
                  <a:pt x="5" y="34"/>
                </a:cubicBezTo>
                <a:cubicBezTo>
                  <a:pt x="5" y="18"/>
                  <a:pt x="15" y="5"/>
                  <a:pt x="27" y="5"/>
                </a:cubicBezTo>
                <a:cubicBezTo>
                  <a:pt x="39" y="5"/>
                  <a:pt x="49" y="18"/>
                  <a:pt x="49" y="34"/>
                </a:cubicBezTo>
                <a:cubicBezTo>
                  <a:pt x="49" y="49"/>
                  <a:pt x="43" y="60"/>
                  <a:pt x="33" y="6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82">
            <a:extLst>
              <a:ext uri="{FF2B5EF4-FFF2-40B4-BE49-F238E27FC236}">
                <a16:creationId xmlns:a16="http://schemas.microsoft.com/office/drawing/2014/main" id="{7D1405A9-8C5C-427F-BB8C-240672BCB45B}"/>
              </a:ext>
            </a:extLst>
          </p:cNvPr>
          <p:cNvSpPr>
            <a:spLocks noEditPoints="1"/>
          </p:cNvSpPr>
          <p:nvPr/>
        </p:nvSpPr>
        <p:spPr bwMode="auto">
          <a:xfrm>
            <a:off x="8729940" y="4316761"/>
            <a:ext cx="418858" cy="422522"/>
          </a:xfrm>
          <a:custGeom>
            <a:avLst/>
            <a:gdLst>
              <a:gd name="T0" fmla="*/ 125919 w 160"/>
              <a:gd name="T1" fmla="*/ 274638 h 160"/>
              <a:gd name="T2" fmla="*/ 418594 w 160"/>
              <a:gd name="T3" fmla="*/ 274638 h 160"/>
              <a:gd name="T4" fmla="*/ 272257 w 160"/>
              <a:gd name="T5" fmla="*/ 405090 h 160"/>
              <a:gd name="T6" fmla="*/ 272257 w 160"/>
              <a:gd name="T7" fmla="*/ 144185 h 160"/>
              <a:gd name="T8" fmla="*/ 272257 w 160"/>
              <a:gd name="T9" fmla="*/ 405090 h 160"/>
              <a:gd name="T10" fmla="*/ 265450 w 160"/>
              <a:gd name="T11" fmla="*/ 6866 h 160"/>
              <a:gd name="T12" fmla="*/ 279063 w 160"/>
              <a:gd name="T13" fmla="*/ 6866 h 160"/>
              <a:gd name="T14" fmla="*/ 272257 w 160"/>
              <a:gd name="T15" fmla="*/ 78958 h 160"/>
              <a:gd name="T16" fmla="*/ 279063 w 160"/>
              <a:gd name="T17" fmla="*/ 477183 h 160"/>
              <a:gd name="T18" fmla="*/ 272257 w 160"/>
              <a:gd name="T19" fmla="*/ 549275 h 160"/>
              <a:gd name="T20" fmla="*/ 265450 w 160"/>
              <a:gd name="T21" fmla="*/ 477183 h 160"/>
              <a:gd name="T22" fmla="*/ 279063 w 160"/>
              <a:gd name="T23" fmla="*/ 477183 h 160"/>
              <a:gd name="T24" fmla="*/ 71467 w 160"/>
              <a:gd name="T25" fmla="*/ 281503 h 160"/>
              <a:gd name="T26" fmla="*/ 0 w 160"/>
              <a:gd name="T27" fmla="*/ 274638 h 160"/>
              <a:gd name="T28" fmla="*/ 71467 w 160"/>
              <a:gd name="T29" fmla="*/ 267772 h 160"/>
              <a:gd name="T30" fmla="*/ 544513 w 160"/>
              <a:gd name="T31" fmla="*/ 274638 h 160"/>
              <a:gd name="T32" fmla="*/ 473046 w 160"/>
              <a:gd name="T33" fmla="*/ 281503 h 160"/>
              <a:gd name="T34" fmla="*/ 473046 w 160"/>
              <a:gd name="T35" fmla="*/ 267772 h 160"/>
              <a:gd name="T36" fmla="*/ 544513 w 160"/>
              <a:gd name="T37" fmla="*/ 274638 h 160"/>
              <a:gd name="T38" fmla="*/ 78274 w 160"/>
              <a:gd name="T39" fmla="*/ 78958 h 160"/>
              <a:gd name="T40" fmla="*/ 136128 w 160"/>
              <a:gd name="T41" fmla="*/ 123587 h 160"/>
              <a:gd name="T42" fmla="*/ 129322 w 160"/>
              <a:gd name="T43" fmla="*/ 137319 h 160"/>
              <a:gd name="T44" fmla="*/ 78274 w 160"/>
              <a:gd name="T45" fmla="*/ 92690 h 160"/>
              <a:gd name="T46" fmla="*/ 466239 w 160"/>
              <a:gd name="T47" fmla="*/ 470317 h 160"/>
              <a:gd name="T48" fmla="*/ 452626 w 160"/>
              <a:gd name="T49" fmla="*/ 470317 h 160"/>
              <a:gd name="T50" fmla="*/ 408385 w 160"/>
              <a:gd name="T51" fmla="*/ 411956 h 160"/>
              <a:gd name="T52" fmla="*/ 466239 w 160"/>
              <a:gd name="T53" fmla="*/ 456585 h 160"/>
              <a:gd name="T54" fmla="*/ 136128 w 160"/>
              <a:gd name="T55" fmla="*/ 425688 h 160"/>
              <a:gd name="T56" fmla="*/ 85080 w 160"/>
              <a:gd name="T57" fmla="*/ 470317 h 160"/>
              <a:gd name="T58" fmla="*/ 78274 w 160"/>
              <a:gd name="T59" fmla="*/ 456585 h 160"/>
              <a:gd name="T60" fmla="*/ 136128 w 160"/>
              <a:gd name="T61" fmla="*/ 411956 h 160"/>
              <a:gd name="T62" fmla="*/ 408385 w 160"/>
              <a:gd name="T63" fmla="*/ 123587 h 160"/>
              <a:gd name="T64" fmla="*/ 466239 w 160"/>
              <a:gd name="T65" fmla="*/ 78958 h 160"/>
              <a:gd name="T66" fmla="*/ 421998 w 160"/>
              <a:gd name="T67" fmla="*/ 137319 h 160"/>
              <a:gd name="T68" fmla="*/ 408385 w 160"/>
              <a:gd name="T69" fmla="*/ 137319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60">
                <a:moveTo>
                  <a:pt x="80" y="37"/>
                </a:moveTo>
                <a:cubicBezTo>
                  <a:pt x="56" y="37"/>
                  <a:pt x="37" y="56"/>
                  <a:pt x="37" y="80"/>
                </a:cubicBezTo>
                <a:cubicBezTo>
                  <a:pt x="37" y="104"/>
                  <a:pt x="56" y="123"/>
                  <a:pt x="80" y="123"/>
                </a:cubicBezTo>
                <a:cubicBezTo>
                  <a:pt x="104" y="123"/>
                  <a:pt x="123" y="104"/>
                  <a:pt x="123" y="80"/>
                </a:cubicBezTo>
                <a:cubicBezTo>
                  <a:pt x="123" y="56"/>
                  <a:pt x="104" y="37"/>
                  <a:pt x="80" y="37"/>
                </a:cubicBezTo>
                <a:close/>
                <a:moveTo>
                  <a:pt x="80" y="118"/>
                </a:moveTo>
                <a:cubicBezTo>
                  <a:pt x="59" y="118"/>
                  <a:pt x="42" y="101"/>
                  <a:pt x="42" y="80"/>
                </a:cubicBezTo>
                <a:cubicBezTo>
                  <a:pt x="42" y="59"/>
                  <a:pt x="59" y="42"/>
                  <a:pt x="80" y="42"/>
                </a:cubicBezTo>
                <a:cubicBezTo>
                  <a:pt x="101" y="42"/>
                  <a:pt x="118" y="59"/>
                  <a:pt x="118" y="80"/>
                </a:cubicBezTo>
                <a:cubicBezTo>
                  <a:pt x="118" y="101"/>
                  <a:pt x="101" y="118"/>
                  <a:pt x="80" y="118"/>
                </a:cubicBezTo>
                <a:close/>
                <a:moveTo>
                  <a:pt x="78" y="21"/>
                </a:moveTo>
                <a:cubicBezTo>
                  <a:pt x="78" y="2"/>
                  <a:pt x="78" y="2"/>
                  <a:pt x="78" y="2"/>
                </a:cubicBezTo>
                <a:cubicBezTo>
                  <a:pt x="78" y="1"/>
                  <a:pt x="79" y="0"/>
                  <a:pt x="80" y="0"/>
                </a:cubicBezTo>
                <a:cubicBezTo>
                  <a:pt x="81" y="0"/>
                  <a:pt x="82" y="1"/>
                  <a:pt x="82" y="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2"/>
                  <a:pt x="81" y="23"/>
                  <a:pt x="80" y="23"/>
                </a:cubicBezTo>
                <a:cubicBezTo>
                  <a:pt x="79" y="23"/>
                  <a:pt x="78" y="22"/>
                  <a:pt x="78" y="21"/>
                </a:cubicBezTo>
                <a:close/>
                <a:moveTo>
                  <a:pt x="82" y="139"/>
                </a:moveTo>
                <a:cubicBezTo>
                  <a:pt x="82" y="158"/>
                  <a:pt x="82" y="158"/>
                  <a:pt x="82" y="158"/>
                </a:cubicBezTo>
                <a:cubicBezTo>
                  <a:pt x="82" y="159"/>
                  <a:pt x="81" y="160"/>
                  <a:pt x="80" y="160"/>
                </a:cubicBezTo>
                <a:cubicBezTo>
                  <a:pt x="79" y="160"/>
                  <a:pt x="78" y="159"/>
                  <a:pt x="78" y="158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9" y="137"/>
                  <a:pt x="80" y="137"/>
                </a:cubicBezTo>
                <a:cubicBezTo>
                  <a:pt x="81" y="137"/>
                  <a:pt x="82" y="138"/>
                  <a:pt x="82" y="139"/>
                </a:cubicBezTo>
                <a:close/>
                <a:moveTo>
                  <a:pt x="23" y="80"/>
                </a:moveTo>
                <a:cubicBezTo>
                  <a:pt x="23" y="81"/>
                  <a:pt x="22" y="82"/>
                  <a:pt x="21" y="82"/>
                </a:cubicBezTo>
                <a:cubicBezTo>
                  <a:pt x="2" y="82"/>
                  <a:pt x="2" y="82"/>
                  <a:pt x="2" y="82"/>
                </a:cubicBezTo>
                <a:cubicBezTo>
                  <a:pt x="1" y="82"/>
                  <a:pt x="0" y="81"/>
                  <a:pt x="0" y="80"/>
                </a:cubicBezTo>
                <a:cubicBezTo>
                  <a:pt x="0" y="79"/>
                  <a:pt x="1" y="78"/>
                  <a:pt x="2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2" y="78"/>
                  <a:pt x="23" y="79"/>
                  <a:pt x="23" y="80"/>
                </a:cubicBezTo>
                <a:close/>
                <a:moveTo>
                  <a:pt x="160" y="80"/>
                </a:moveTo>
                <a:cubicBezTo>
                  <a:pt x="160" y="81"/>
                  <a:pt x="159" y="82"/>
                  <a:pt x="158" y="82"/>
                </a:cubicBezTo>
                <a:cubicBezTo>
                  <a:pt x="139" y="82"/>
                  <a:pt x="139" y="82"/>
                  <a:pt x="139" y="82"/>
                </a:cubicBezTo>
                <a:cubicBezTo>
                  <a:pt x="138" y="82"/>
                  <a:pt x="137" y="81"/>
                  <a:pt x="137" y="80"/>
                </a:cubicBezTo>
                <a:cubicBezTo>
                  <a:pt x="137" y="79"/>
                  <a:pt x="138" y="78"/>
                  <a:pt x="139" y="78"/>
                </a:cubicBezTo>
                <a:cubicBezTo>
                  <a:pt x="158" y="78"/>
                  <a:pt x="158" y="78"/>
                  <a:pt x="158" y="78"/>
                </a:cubicBezTo>
                <a:cubicBezTo>
                  <a:pt x="159" y="78"/>
                  <a:pt x="160" y="79"/>
                  <a:pt x="160" y="80"/>
                </a:cubicBezTo>
                <a:close/>
                <a:moveTo>
                  <a:pt x="23" y="27"/>
                </a:moveTo>
                <a:cubicBezTo>
                  <a:pt x="23" y="26"/>
                  <a:pt x="23" y="24"/>
                  <a:pt x="23" y="23"/>
                </a:cubicBezTo>
                <a:cubicBezTo>
                  <a:pt x="24" y="23"/>
                  <a:pt x="26" y="23"/>
                  <a:pt x="27" y="23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37"/>
                  <a:pt x="41" y="39"/>
                  <a:pt x="40" y="40"/>
                </a:cubicBezTo>
                <a:cubicBezTo>
                  <a:pt x="39" y="40"/>
                  <a:pt x="39" y="40"/>
                  <a:pt x="38" y="40"/>
                </a:cubicBezTo>
                <a:cubicBezTo>
                  <a:pt x="37" y="40"/>
                  <a:pt x="37" y="40"/>
                  <a:pt x="36" y="40"/>
                </a:cubicBezTo>
                <a:lnTo>
                  <a:pt x="23" y="27"/>
                </a:lnTo>
                <a:close/>
                <a:moveTo>
                  <a:pt x="137" y="133"/>
                </a:moveTo>
                <a:cubicBezTo>
                  <a:pt x="137" y="134"/>
                  <a:pt x="137" y="136"/>
                  <a:pt x="137" y="137"/>
                </a:cubicBezTo>
                <a:cubicBezTo>
                  <a:pt x="136" y="137"/>
                  <a:pt x="136" y="137"/>
                  <a:pt x="135" y="137"/>
                </a:cubicBezTo>
                <a:cubicBezTo>
                  <a:pt x="134" y="137"/>
                  <a:pt x="134" y="137"/>
                  <a:pt x="133" y="137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9" y="123"/>
                  <a:pt x="119" y="121"/>
                  <a:pt x="120" y="120"/>
                </a:cubicBezTo>
                <a:cubicBezTo>
                  <a:pt x="121" y="120"/>
                  <a:pt x="123" y="120"/>
                  <a:pt x="124" y="120"/>
                </a:cubicBezTo>
                <a:lnTo>
                  <a:pt x="137" y="133"/>
                </a:lnTo>
                <a:close/>
                <a:moveTo>
                  <a:pt x="40" y="120"/>
                </a:moveTo>
                <a:cubicBezTo>
                  <a:pt x="41" y="121"/>
                  <a:pt x="41" y="123"/>
                  <a:pt x="40" y="124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6" y="137"/>
                  <a:pt x="26" y="137"/>
                  <a:pt x="25" y="137"/>
                </a:cubicBezTo>
                <a:cubicBezTo>
                  <a:pt x="24" y="137"/>
                  <a:pt x="24" y="137"/>
                  <a:pt x="23" y="137"/>
                </a:cubicBezTo>
                <a:cubicBezTo>
                  <a:pt x="23" y="136"/>
                  <a:pt x="23" y="134"/>
                  <a:pt x="23" y="133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7" y="120"/>
                  <a:pt x="39" y="120"/>
                  <a:pt x="40" y="120"/>
                </a:cubicBezTo>
                <a:close/>
                <a:moveTo>
                  <a:pt x="120" y="40"/>
                </a:moveTo>
                <a:cubicBezTo>
                  <a:pt x="119" y="39"/>
                  <a:pt x="119" y="37"/>
                  <a:pt x="120" y="36"/>
                </a:cubicBezTo>
                <a:cubicBezTo>
                  <a:pt x="133" y="23"/>
                  <a:pt x="133" y="23"/>
                  <a:pt x="133" y="23"/>
                </a:cubicBezTo>
                <a:cubicBezTo>
                  <a:pt x="134" y="23"/>
                  <a:pt x="136" y="23"/>
                  <a:pt x="137" y="23"/>
                </a:cubicBezTo>
                <a:cubicBezTo>
                  <a:pt x="137" y="24"/>
                  <a:pt x="137" y="26"/>
                  <a:pt x="137" y="27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3" y="40"/>
                  <a:pt x="123" y="40"/>
                  <a:pt x="122" y="40"/>
                </a:cubicBezTo>
                <a:cubicBezTo>
                  <a:pt x="121" y="40"/>
                  <a:pt x="121" y="40"/>
                  <a:pt x="120" y="4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88">
            <a:extLst>
              <a:ext uri="{FF2B5EF4-FFF2-40B4-BE49-F238E27FC236}">
                <a16:creationId xmlns:a16="http://schemas.microsoft.com/office/drawing/2014/main" id="{9B8F059E-2850-455C-9457-ED8BBDC2A022}"/>
              </a:ext>
            </a:extLst>
          </p:cNvPr>
          <p:cNvSpPr>
            <a:spLocks noEditPoints="1"/>
          </p:cNvSpPr>
          <p:nvPr/>
        </p:nvSpPr>
        <p:spPr bwMode="auto">
          <a:xfrm>
            <a:off x="9733709" y="1314096"/>
            <a:ext cx="418854" cy="422518"/>
          </a:xfrm>
          <a:custGeom>
            <a:avLst/>
            <a:gdLst>
              <a:gd name="T0" fmla="*/ 449223 w 160"/>
              <a:gd name="T1" fmla="*/ 230009 h 160"/>
              <a:gd name="T2" fmla="*/ 360740 w 160"/>
              <a:gd name="T3" fmla="*/ 219710 h 160"/>
              <a:gd name="T4" fmla="*/ 275660 w 160"/>
              <a:gd name="T5" fmla="*/ 202545 h 160"/>
              <a:gd name="T6" fmla="*/ 326708 w 160"/>
              <a:gd name="T7" fmla="*/ 106422 h 160"/>
              <a:gd name="T8" fmla="*/ 217805 w 160"/>
              <a:gd name="T9" fmla="*/ 0 h 160"/>
              <a:gd name="T10" fmla="*/ 166757 w 160"/>
              <a:gd name="T11" fmla="*/ 202545 h 160"/>
              <a:gd name="T12" fmla="*/ 105499 w 160"/>
              <a:gd name="T13" fmla="*/ 260906 h 160"/>
              <a:gd name="T14" fmla="*/ 105499 w 160"/>
              <a:gd name="T15" fmla="*/ 477183 h 160"/>
              <a:gd name="T16" fmla="*/ 204192 w 160"/>
              <a:gd name="T17" fmla="*/ 545842 h 160"/>
              <a:gd name="T18" fmla="*/ 210999 w 160"/>
              <a:gd name="T19" fmla="*/ 549275 h 160"/>
              <a:gd name="T20" fmla="*/ 473046 w 160"/>
              <a:gd name="T21" fmla="*/ 549275 h 160"/>
              <a:gd name="T22" fmla="*/ 544513 w 160"/>
              <a:gd name="T23" fmla="*/ 398224 h 160"/>
              <a:gd name="T24" fmla="*/ 544513 w 160"/>
              <a:gd name="T25" fmla="*/ 267772 h 160"/>
              <a:gd name="T26" fmla="*/ 129322 w 160"/>
              <a:gd name="T27" fmla="*/ 106422 h 160"/>
              <a:gd name="T28" fmla="*/ 282466 w 160"/>
              <a:gd name="T29" fmla="*/ 41196 h 160"/>
              <a:gd name="T30" fmla="*/ 275660 w 160"/>
              <a:gd name="T31" fmla="*/ 178514 h 160"/>
              <a:gd name="T32" fmla="*/ 221208 w 160"/>
              <a:gd name="T33" fmla="*/ 54928 h 160"/>
              <a:gd name="T34" fmla="*/ 166757 w 160"/>
              <a:gd name="T35" fmla="*/ 181947 h 160"/>
              <a:gd name="T36" fmla="*/ 105499 w 160"/>
              <a:gd name="T37" fmla="*/ 460018 h 160"/>
              <a:gd name="T38" fmla="*/ 105499 w 160"/>
              <a:gd name="T39" fmla="*/ 278070 h 160"/>
              <a:gd name="T40" fmla="*/ 166757 w 160"/>
              <a:gd name="T41" fmla="*/ 357029 h 160"/>
              <a:gd name="T42" fmla="*/ 71467 w 160"/>
              <a:gd name="T43" fmla="*/ 336431 h 160"/>
              <a:gd name="T44" fmla="*/ 85080 w 160"/>
              <a:gd name="T45" fmla="*/ 425688 h 160"/>
              <a:gd name="T46" fmla="*/ 105499 w 160"/>
              <a:gd name="T47" fmla="*/ 460018 h 160"/>
              <a:gd name="T48" fmla="*/ 473046 w 160"/>
              <a:gd name="T49" fmla="*/ 532110 h 160"/>
              <a:gd name="T50" fmla="*/ 98693 w 160"/>
              <a:gd name="T51" fmla="*/ 415389 h 160"/>
              <a:gd name="T52" fmla="*/ 85080 w 160"/>
              <a:gd name="T53" fmla="*/ 346730 h 160"/>
              <a:gd name="T54" fmla="*/ 170160 w 160"/>
              <a:gd name="T55" fmla="*/ 381060 h 160"/>
              <a:gd name="T56" fmla="*/ 183773 w 160"/>
              <a:gd name="T57" fmla="*/ 377627 h 160"/>
              <a:gd name="T58" fmla="*/ 221208 w 160"/>
              <a:gd name="T59" fmla="*/ 72092 h 160"/>
              <a:gd name="T60" fmla="*/ 258644 w 160"/>
              <a:gd name="T61" fmla="*/ 192246 h 160"/>
              <a:gd name="T62" fmla="*/ 258644 w 160"/>
              <a:gd name="T63" fmla="*/ 243741 h 160"/>
              <a:gd name="T64" fmla="*/ 258644 w 160"/>
              <a:gd name="T65" fmla="*/ 291802 h 160"/>
              <a:gd name="T66" fmla="*/ 275660 w 160"/>
              <a:gd name="T67" fmla="*/ 291802 h 160"/>
              <a:gd name="T68" fmla="*/ 275660 w 160"/>
              <a:gd name="T69" fmla="*/ 243741 h 160"/>
              <a:gd name="T70" fmla="*/ 347127 w 160"/>
              <a:gd name="T71" fmla="*/ 243741 h 160"/>
              <a:gd name="T72" fmla="*/ 347127 w 160"/>
              <a:gd name="T73" fmla="*/ 291802 h 160"/>
              <a:gd name="T74" fmla="*/ 364143 w 160"/>
              <a:gd name="T75" fmla="*/ 291802 h 160"/>
              <a:gd name="T76" fmla="*/ 401578 w 160"/>
              <a:gd name="T77" fmla="*/ 216277 h 160"/>
              <a:gd name="T78" fmla="*/ 439014 w 160"/>
              <a:gd name="T79" fmla="*/ 257473 h 160"/>
              <a:gd name="T80" fmla="*/ 445820 w 160"/>
              <a:gd name="T81" fmla="*/ 302101 h 160"/>
              <a:gd name="T82" fmla="*/ 456030 w 160"/>
              <a:gd name="T83" fmla="*/ 257473 h 160"/>
              <a:gd name="T84" fmla="*/ 527497 w 160"/>
              <a:gd name="T85" fmla="*/ 267772 h 160"/>
              <a:gd name="T86" fmla="*/ 527497 w 160"/>
              <a:gd name="T87" fmla="*/ 398224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0">
                <a:moveTo>
                  <a:pt x="144" y="62"/>
                </a:moveTo>
                <a:cubicBezTo>
                  <a:pt x="139" y="62"/>
                  <a:pt x="135" y="64"/>
                  <a:pt x="132" y="67"/>
                </a:cubicBezTo>
                <a:cubicBezTo>
                  <a:pt x="130" y="62"/>
                  <a:pt x="124" y="58"/>
                  <a:pt x="118" y="58"/>
                </a:cubicBezTo>
                <a:cubicBezTo>
                  <a:pt x="113" y="58"/>
                  <a:pt x="108" y="61"/>
                  <a:pt x="106" y="64"/>
                </a:cubicBezTo>
                <a:cubicBezTo>
                  <a:pt x="103" y="58"/>
                  <a:pt x="98" y="54"/>
                  <a:pt x="91" y="54"/>
                </a:cubicBezTo>
                <a:cubicBezTo>
                  <a:pt x="87" y="54"/>
                  <a:pt x="83" y="56"/>
                  <a:pt x="81" y="59"/>
                </a:cubicBezTo>
                <a:cubicBezTo>
                  <a:pt x="81" y="58"/>
                  <a:pt x="81" y="58"/>
                  <a:pt x="81" y="58"/>
                </a:cubicBezTo>
                <a:cubicBezTo>
                  <a:pt x="90" y="52"/>
                  <a:pt x="96" y="42"/>
                  <a:pt x="96" y="31"/>
                </a:cubicBezTo>
                <a:cubicBezTo>
                  <a:pt x="96" y="23"/>
                  <a:pt x="92" y="15"/>
                  <a:pt x="86" y="9"/>
                </a:cubicBezTo>
                <a:cubicBezTo>
                  <a:pt x="80" y="3"/>
                  <a:pt x="72" y="0"/>
                  <a:pt x="64" y="0"/>
                </a:cubicBezTo>
                <a:cubicBezTo>
                  <a:pt x="47" y="0"/>
                  <a:pt x="33" y="14"/>
                  <a:pt x="33" y="31"/>
                </a:cubicBezTo>
                <a:cubicBezTo>
                  <a:pt x="33" y="43"/>
                  <a:pt x="39" y="53"/>
                  <a:pt x="49" y="59"/>
                </a:cubicBezTo>
                <a:cubicBezTo>
                  <a:pt x="49" y="82"/>
                  <a:pt x="49" y="82"/>
                  <a:pt x="49" y="82"/>
                </a:cubicBezTo>
                <a:cubicBezTo>
                  <a:pt x="44" y="78"/>
                  <a:pt x="38" y="76"/>
                  <a:pt x="31" y="76"/>
                </a:cubicBezTo>
                <a:cubicBezTo>
                  <a:pt x="14" y="76"/>
                  <a:pt x="0" y="90"/>
                  <a:pt x="0" y="108"/>
                </a:cubicBezTo>
                <a:cubicBezTo>
                  <a:pt x="0" y="125"/>
                  <a:pt x="14" y="139"/>
                  <a:pt x="31" y="139"/>
                </a:cubicBezTo>
                <a:cubicBezTo>
                  <a:pt x="34" y="139"/>
                  <a:pt x="36" y="139"/>
                  <a:pt x="39" y="138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1" y="160"/>
                  <a:pt x="61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50" y="160"/>
                  <a:pt x="160" y="150"/>
                  <a:pt x="160" y="139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9"/>
                  <a:pt x="153" y="62"/>
                  <a:pt x="144" y="62"/>
                </a:cubicBezTo>
                <a:close/>
                <a:moveTo>
                  <a:pt x="38" y="31"/>
                </a:moveTo>
                <a:cubicBezTo>
                  <a:pt x="38" y="17"/>
                  <a:pt x="50" y="5"/>
                  <a:pt x="64" y="5"/>
                </a:cubicBezTo>
                <a:cubicBezTo>
                  <a:pt x="71" y="5"/>
                  <a:pt x="78" y="7"/>
                  <a:pt x="83" y="12"/>
                </a:cubicBezTo>
                <a:cubicBezTo>
                  <a:pt x="88" y="17"/>
                  <a:pt x="91" y="24"/>
                  <a:pt x="91" y="31"/>
                </a:cubicBezTo>
                <a:cubicBezTo>
                  <a:pt x="91" y="40"/>
                  <a:pt x="87" y="47"/>
                  <a:pt x="81" y="52"/>
                </a:cubicBezTo>
                <a:cubicBezTo>
                  <a:pt x="81" y="32"/>
                  <a:pt x="81" y="32"/>
                  <a:pt x="81" y="32"/>
                </a:cubicBezTo>
                <a:cubicBezTo>
                  <a:pt x="81" y="23"/>
                  <a:pt x="74" y="16"/>
                  <a:pt x="65" y="16"/>
                </a:cubicBezTo>
                <a:cubicBezTo>
                  <a:pt x="56" y="16"/>
                  <a:pt x="49" y="23"/>
                  <a:pt x="49" y="32"/>
                </a:cubicBezTo>
                <a:cubicBezTo>
                  <a:pt x="49" y="53"/>
                  <a:pt x="49" y="53"/>
                  <a:pt x="49" y="53"/>
                </a:cubicBezTo>
                <a:cubicBezTo>
                  <a:pt x="42" y="48"/>
                  <a:pt x="38" y="40"/>
                  <a:pt x="38" y="31"/>
                </a:cubicBezTo>
                <a:close/>
                <a:moveTo>
                  <a:pt x="31" y="134"/>
                </a:moveTo>
                <a:cubicBezTo>
                  <a:pt x="17" y="134"/>
                  <a:pt x="5" y="122"/>
                  <a:pt x="5" y="108"/>
                </a:cubicBezTo>
                <a:cubicBezTo>
                  <a:pt x="5" y="93"/>
                  <a:pt x="17" y="81"/>
                  <a:pt x="31" y="81"/>
                </a:cubicBezTo>
                <a:cubicBezTo>
                  <a:pt x="38" y="81"/>
                  <a:pt x="44" y="84"/>
                  <a:pt x="49" y="88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4" y="98"/>
                  <a:pt x="44" y="98"/>
                  <a:pt x="44" y="98"/>
                </a:cubicBezTo>
                <a:cubicBezTo>
                  <a:pt x="37" y="92"/>
                  <a:pt x="27" y="92"/>
                  <a:pt x="21" y="98"/>
                </a:cubicBezTo>
                <a:cubicBezTo>
                  <a:pt x="18" y="101"/>
                  <a:pt x="17" y="106"/>
                  <a:pt x="18" y="111"/>
                </a:cubicBezTo>
                <a:cubicBezTo>
                  <a:pt x="19" y="115"/>
                  <a:pt x="21" y="120"/>
                  <a:pt x="25" y="124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34" y="134"/>
                  <a:pt x="33" y="134"/>
                  <a:pt x="31" y="134"/>
                </a:cubicBezTo>
                <a:close/>
                <a:moveTo>
                  <a:pt x="155" y="139"/>
                </a:moveTo>
                <a:cubicBezTo>
                  <a:pt x="155" y="148"/>
                  <a:pt x="148" y="155"/>
                  <a:pt x="139" y="155"/>
                </a:cubicBezTo>
                <a:cubicBezTo>
                  <a:pt x="63" y="155"/>
                  <a:pt x="63" y="155"/>
                  <a:pt x="63" y="155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25" y="118"/>
                  <a:pt x="23" y="114"/>
                  <a:pt x="22" y="110"/>
                </a:cubicBezTo>
                <a:cubicBezTo>
                  <a:pt x="22" y="106"/>
                  <a:pt x="23" y="103"/>
                  <a:pt x="25" y="101"/>
                </a:cubicBezTo>
                <a:cubicBezTo>
                  <a:pt x="29" y="97"/>
                  <a:pt x="36" y="97"/>
                  <a:pt x="40" y="102"/>
                </a:cubicBezTo>
                <a:cubicBezTo>
                  <a:pt x="50" y="111"/>
                  <a:pt x="50" y="111"/>
                  <a:pt x="50" y="111"/>
                </a:cubicBezTo>
                <a:cubicBezTo>
                  <a:pt x="51" y="112"/>
                  <a:pt x="52" y="112"/>
                  <a:pt x="53" y="112"/>
                </a:cubicBezTo>
                <a:cubicBezTo>
                  <a:pt x="53" y="112"/>
                  <a:pt x="54" y="111"/>
                  <a:pt x="54" y="110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26"/>
                  <a:pt x="59" y="21"/>
                  <a:pt x="65" y="21"/>
                </a:cubicBezTo>
                <a:cubicBezTo>
                  <a:pt x="71" y="21"/>
                  <a:pt x="76" y="26"/>
                  <a:pt x="76" y="32"/>
                </a:cubicBezTo>
                <a:cubicBezTo>
                  <a:pt x="76" y="56"/>
                  <a:pt x="76" y="56"/>
                  <a:pt x="76" y="56"/>
                </a:cubicBezTo>
                <a:cubicBezTo>
                  <a:pt x="76" y="56"/>
                  <a:pt x="76" y="57"/>
                  <a:pt x="76" y="57"/>
                </a:cubicBezTo>
                <a:cubicBezTo>
                  <a:pt x="76" y="71"/>
                  <a:pt x="76" y="71"/>
                  <a:pt x="76" y="71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7"/>
                  <a:pt x="77" y="88"/>
                  <a:pt x="78" y="88"/>
                </a:cubicBezTo>
                <a:cubicBezTo>
                  <a:pt x="79" y="88"/>
                  <a:pt x="81" y="87"/>
                  <a:pt x="81" y="85"/>
                </a:cubicBezTo>
                <a:cubicBezTo>
                  <a:pt x="81" y="83"/>
                  <a:pt x="81" y="83"/>
                  <a:pt x="81" y="83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64"/>
                  <a:pt x="85" y="59"/>
                  <a:pt x="91" y="59"/>
                </a:cubicBezTo>
                <a:cubicBezTo>
                  <a:pt x="97" y="59"/>
                  <a:pt x="102" y="64"/>
                  <a:pt x="102" y="71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2" y="87"/>
                  <a:pt x="103" y="88"/>
                  <a:pt x="105" y="88"/>
                </a:cubicBezTo>
                <a:cubicBezTo>
                  <a:pt x="106" y="88"/>
                  <a:pt x="107" y="87"/>
                  <a:pt x="107" y="85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68"/>
                  <a:pt x="112" y="63"/>
                  <a:pt x="118" y="63"/>
                </a:cubicBezTo>
                <a:cubicBezTo>
                  <a:pt x="124" y="63"/>
                  <a:pt x="129" y="68"/>
                  <a:pt x="129" y="73"/>
                </a:cubicBezTo>
                <a:cubicBezTo>
                  <a:pt x="129" y="75"/>
                  <a:pt x="129" y="75"/>
                  <a:pt x="129" y="75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29" y="87"/>
                  <a:pt x="130" y="88"/>
                  <a:pt x="131" y="88"/>
                </a:cubicBezTo>
                <a:cubicBezTo>
                  <a:pt x="132" y="88"/>
                  <a:pt x="134" y="87"/>
                  <a:pt x="134" y="85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34" y="70"/>
                  <a:pt x="138" y="67"/>
                  <a:pt x="144" y="67"/>
                </a:cubicBezTo>
                <a:cubicBezTo>
                  <a:pt x="150" y="67"/>
                  <a:pt x="155" y="72"/>
                  <a:pt x="155" y="78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116"/>
                  <a:pt x="155" y="116"/>
                  <a:pt x="155" y="116"/>
                </a:cubicBezTo>
                <a:lnTo>
                  <a:pt x="155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89">
            <a:extLst>
              <a:ext uri="{FF2B5EF4-FFF2-40B4-BE49-F238E27FC236}">
                <a16:creationId xmlns:a16="http://schemas.microsoft.com/office/drawing/2014/main" id="{678EC47E-A94C-407D-B0D5-6E81B33AB4D8}"/>
              </a:ext>
            </a:extLst>
          </p:cNvPr>
          <p:cNvSpPr>
            <a:spLocks noEditPoints="1"/>
          </p:cNvSpPr>
          <p:nvPr/>
        </p:nvSpPr>
        <p:spPr bwMode="auto">
          <a:xfrm>
            <a:off x="9767975" y="2318863"/>
            <a:ext cx="338258" cy="422518"/>
          </a:xfrm>
          <a:custGeom>
            <a:avLst/>
            <a:gdLst>
              <a:gd name="T0" fmla="*/ 429512 w 129"/>
              <a:gd name="T1" fmla="*/ 0 h 160"/>
              <a:gd name="T2" fmla="*/ 317020 w 129"/>
              <a:gd name="T3" fmla="*/ 113288 h 160"/>
              <a:gd name="T4" fmla="*/ 317020 w 129"/>
              <a:gd name="T5" fmla="*/ 113288 h 160"/>
              <a:gd name="T6" fmla="*/ 218165 w 129"/>
              <a:gd name="T7" fmla="*/ 212844 h 160"/>
              <a:gd name="T8" fmla="*/ 122718 w 129"/>
              <a:gd name="T9" fmla="*/ 113288 h 160"/>
              <a:gd name="T10" fmla="*/ 122718 w 129"/>
              <a:gd name="T11" fmla="*/ 113288 h 160"/>
              <a:gd name="T12" fmla="*/ 10226 w 129"/>
              <a:gd name="T13" fmla="*/ 0 h 160"/>
              <a:gd name="T14" fmla="*/ 0 w 129"/>
              <a:gd name="T15" fmla="*/ 10299 h 160"/>
              <a:gd name="T16" fmla="*/ 10226 w 129"/>
              <a:gd name="T17" fmla="*/ 17165 h 160"/>
              <a:gd name="T18" fmla="*/ 105673 w 129"/>
              <a:gd name="T19" fmla="*/ 113288 h 160"/>
              <a:gd name="T20" fmla="*/ 105673 w 129"/>
              <a:gd name="T21" fmla="*/ 113288 h 160"/>
              <a:gd name="T22" fmla="*/ 170441 w 129"/>
              <a:gd name="T23" fmla="*/ 219710 h 160"/>
              <a:gd name="T24" fmla="*/ 51132 w 129"/>
              <a:gd name="T25" fmla="*/ 381060 h 160"/>
              <a:gd name="T26" fmla="*/ 218165 w 129"/>
              <a:gd name="T27" fmla="*/ 549275 h 160"/>
              <a:gd name="T28" fmla="*/ 385197 w 129"/>
              <a:gd name="T29" fmla="*/ 381060 h 160"/>
              <a:gd name="T30" fmla="*/ 265888 w 129"/>
              <a:gd name="T31" fmla="*/ 219710 h 160"/>
              <a:gd name="T32" fmla="*/ 334065 w 129"/>
              <a:gd name="T33" fmla="*/ 113288 h 160"/>
              <a:gd name="T34" fmla="*/ 334065 w 129"/>
              <a:gd name="T35" fmla="*/ 113288 h 160"/>
              <a:gd name="T36" fmla="*/ 429512 w 129"/>
              <a:gd name="T37" fmla="*/ 17165 h 160"/>
              <a:gd name="T38" fmla="*/ 439738 w 129"/>
              <a:gd name="T39" fmla="*/ 10299 h 160"/>
              <a:gd name="T40" fmla="*/ 429512 w 129"/>
              <a:gd name="T41" fmla="*/ 0 h 160"/>
              <a:gd name="T42" fmla="*/ 368153 w 129"/>
              <a:gd name="T43" fmla="*/ 381060 h 160"/>
              <a:gd name="T44" fmla="*/ 218165 w 129"/>
              <a:gd name="T45" fmla="*/ 532110 h 160"/>
              <a:gd name="T46" fmla="*/ 68176 w 129"/>
              <a:gd name="T47" fmla="*/ 381060 h 160"/>
              <a:gd name="T48" fmla="*/ 218165 w 129"/>
              <a:gd name="T49" fmla="*/ 230009 h 160"/>
              <a:gd name="T50" fmla="*/ 368153 w 129"/>
              <a:gd name="T51" fmla="*/ 381060 h 16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9" h="160">
                <a:moveTo>
                  <a:pt x="126" y="0"/>
                </a:moveTo>
                <a:cubicBezTo>
                  <a:pt x="108" y="0"/>
                  <a:pt x="93" y="15"/>
                  <a:pt x="93" y="33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49"/>
                  <a:pt x="80" y="62"/>
                  <a:pt x="64" y="62"/>
                </a:cubicBezTo>
                <a:cubicBezTo>
                  <a:pt x="49" y="62"/>
                  <a:pt x="36" y="49"/>
                  <a:pt x="36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15"/>
                  <a:pt x="21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18" y="5"/>
                  <a:pt x="31" y="18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7"/>
                  <a:pt x="39" y="58"/>
                  <a:pt x="50" y="64"/>
                </a:cubicBezTo>
                <a:cubicBezTo>
                  <a:pt x="30" y="70"/>
                  <a:pt x="15" y="89"/>
                  <a:pt x="15" y="111"/>
                </a:cubicBezTo>
                <a:cubicBezTo>
                  <a:pt x="15" y="138"/>
                  <a:pt x="37" y="160"/>
                  <a:pt x="64" y="160"/>
                </a:cubicBezTo>
                <a:cubicBezTo>
                  <a:pt x="91" y="160"/>
                  <a:pt x="113" y="138"/>
                  <a:pt x="113" y="111"/>
                </a:cubicBezTo>
                <a:cubicBezTo>
                  <a:pt x="113" y="89"/>
                  <a:pt x="99" y="70"/>
                  <a:pt x="78" y="64"/>
                </a:cubicBezTo>
                <a:cubicBezTo>
                  <a:pt x="90" y="58"/>
                  <a:pt x="98" y="47"/>
                  <a:pt x="98" y="33"/>
                </a:cubicBezTo>
                <a:cubicBezTo>
                  <a:pt x="98" y="33"/>
                  <a:pt x="98" y="33"/>
                  <a:pt x="98" y="33"/>
                </a:cubicBezTo>
                <a:cubicBezTo>
                  <a:pt x="98" y="18"/>
                  <a:pt x="110" y="5"/>
                  <a:pt x="126" y="5"/>
                </a:cubicBezTo>
                <a:cubicBezTo>
                  <a:pt x="127" y="5"/>
                  <a:pt x="129" y="4"/>
                  <a:pt x="129" y="3"/>
                </a:cubicBezTo>
                <a:cubicBezTo>
                  <a:pt x="129" y="1"/>
                  <a:pt x="127" y="0"/>
                  <a:pt x="126" y="0"/>
                </a:cubicBezTo>
                <a:close/>
                <a:moveTo>
                  <a:pt x="108" y="111"/>
                </a:moveTo>
                <a:cubicBezTo>
                  <a:pt x="108" y="135"/>
                  <a:pt x="89" y="155"/>
                  <a:pt x="64" y="155"/>
                </a:cubicBezTo>
                <a:cubicBezTo>
                  <a:pt x="40" y="155"/>
                  <a:pt x="20" y="135"/>
                  <a:pt x="20" y="111"/>
                </a:cubicBezTo>
                <a:cubicBezTo>
                  <a:pt x="20" y="87"/>
                  <a:pt x="40" y="67"/>
                  <a:pt x="64" y="67"/>
                </a:cubicBezTo>
                <a:cubicBezTo>
                  <a:pt x="89" y="67"/>
                  <a:pt x="108" y="87"/>
                  <a:pt x="108" y="1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90">
            <a:extLst>
              <a:ext uri="{FF2B5EF4-FFF2-40B4-BE49-F238E27FC236}">
                <a16:creationId xmlns:a16="http://schemas.microsoft.com/office/drawing/2014/main" id="{C1C08C69-67E4-48B3-93FB-83B3EA12123D}"/>
              </a:ext>
            </a:extLst>
          </p:cNvPr>
          <p:cNvSpPr>
            <a:spLocks noEditPoints="1"/>
          </p:cNvSpPr>
          <p:nvPr/>
        </p:nvSpPr>
        <p:spPr bwMode="auto">
          <a:xfrm>
            <a:off x="9730387" y="3321119"/>
            <a:ext cx="418854" cy="377336"/>
          </a:xfrm>
          <a:custGeom>
            <a:avLst/>
            <a:gdLst>
              <a:gd name="T0" fmla="*/ 469642 w 160"/>
              <a:gd name="T1" fmla="*/ 37734 h 143"/>
              <a:gd name="T2" fmla="*/ 0 w 160"/>
              <a:gd name="T3" fmla="*/ 113201 h 143"/>
              <a:gd name="T4" fmla="*/ 61258 w 160"/>
              <a:gd name="T5" fmla="*/ 209250 h 143"/>
              <a:gd name="T6" fmla="*/ 156547 w 160"/>
              <a:gd name="T7" fmla="*/ 123492 h 143"/>
              <a:gd name="T8" fmla="*/ 387966 w 160"/>
              <a:gd name="T9" fmla="*/ 123492 h 143"/>
              <a:gd name="T10" fmla="*/ 527497 w 160"/>
              <a:gd name="T11" fmla="*/ 195529 h 143"/>
              <a:gd name="T12" fmla="*/ 469642 w 160"/>
              <a:gd name="T13" fmla="*/ 192099 h 143"/>
              <a:gd name="T14" fmla="*/ 272257 w 160"/>
              <a:gd name="T15" fmla="*/ 82328 h 143"/>
              <a:gd name="T16" fmla="*/ 142935 w 160"/>
              <a:gd name="T17" fmla="*/ 130353 h 143"/>
              <a:gd name="T18" fmla="*/ 13613 w 160"/>
              <a:gd name="T19" fmla="*/ 126922 h 143"/>
              <a:gd name="T20" fmla="*/ 272257 w 160"/>
              <a:gd name="T21" fmla="*/ 13721 h 143"/>
              <a:gd name="T22" fmla="*/ 530900 w 160"/>
              <a:gd name="T23" fmla="*/ 126922 h 143"/>
              <a:gd name="T24" fmla="*/ 98693 w 160"/>
              <a:gd name="T25" fmla="*/ 240123 h 143"/>
              <a:gd name="T26" fmla="*/ 98693 w 160"/>
              <a:gd name="T27" fmla="*/ 301870 h 143"/>
              <a:gd name="T28" fmla="*/ 173564 w 160"/>
              <a:gd name="T29" fmla="*/ 246984 h 143"/>
              <a:gd name="T30" fmla="*/ 105499 w 160"/>
              <a:gd name="T31" fmla="*/ 284718 h 143"/>
              <a:gd name="T32" fmla="*/ 159951 w 160"/>
              <a:gd name="T33" fmla="*/ 284718 h 143"/>
              <a:gd name="T34" fmla="*/ 231418 w 160"/>
              <a:gd name="T35" fmla="*/ 246984 h 143"/>
              <a:gd name="T36" fmla="*/ 306289 w 160"/>
              <a:gd name="T37" fmla="*/ 301870 h 143"/>
              <a:gd name="T38" fmla="*/ 306289 w 160"/>
              <a:gd name="T39" fmla="*/ 240123 h 143"/>
              <a:gd name="T40" fmla="*/ 245031 w 160"/>
              <a:gd name="T41" fmla="*/ 257275 h 143"/>
              <a:gd name="T42" fmla="*/ 445820 w 160"/>
              <a:gd name="T43" fmla="*/ 240123 h 143"/>
              <a:gd name="T44" fmla="*/ 370949 w 160"/>
              <a:gd name="T45" fmla="*/ 295009 h 143"/>
              <a:gd name="T46" fmla="*/ 452626 w 160"/>
              <a:gd name="T47" fmla="*/ 295009 h 143"/>
              <a:gd name="T48" fmla="*/ 439014 w 160"/>
              <a:gd name="T49" fmla="*/ 284718 h 143"/>
              <a:gd name="T50" fmla="*/ 439014 w 160"/>
              <a:gd name="T51" fmla="*/ 257275 h 143"/>
              <a:gd name="T52" fmla="*/ 98693 w 160"/>
              <a:gd name="T53" fmla="*/ 336173 h 143"/>
              <a:gd name="T54" fmla="*/ 98693 w 160"/>
              <a:gd name="T55" fmla="*/ 394489 h 143"/>
              <a:gd name="T56" fmla="*/ 173564 w 160"/>
              <a:gd name="T57" fmla="*/ 343034 h 143"/>
              <a:gd name="T58" fmla="*/ 105499 w 160"/>
              <a:gd name="T59" fmla="*/ 380767 h 143"/>
              <a:gd name="T60" fmla="*/ 159951 w 160"/>
              <a:gd name="T61" fmla="*/ 380767 h 143"/>
              <a:gd name="T62" fmla="*/ 231418 w 160"/>
              <a:gd name="T63" fmla="*/ 343034 h 143"/>
              <a:gd name="T64" fmla="*/ 306289 w 160"/>
              <a:gd name="T65" fmla="*/ 394489 h 143"/>
              <a:gd name="T66" fmla="*/ 306289 w 160"/>
              <a:gd name="T67" fmla="*/ 336173 h 143"/>
              <a:gd name="T68" fmla="*/ 245031 w 160"/>
              <a:gd name="T69" fmla="*/ 349894 h 143"/>
              <a:gd name="T70" fmla="*/ 445820 w 160"/>
              <a:gd name="T71" fmla="*/ 336173 h 143"/>
              <a:gd name="T72" fmla="*/ 370949 w 160"/>
              <a:gd name="T73" fmla="*/ 387628 h 143"/>
              <a:gd name="T74" fmla="*/ 452626 w 160"/>
              <a:gd name="T75" fmla="*/ 387628 h 143"/>
              <a:gd name="T76" fmla="*/ 439014 w 160"/>
              <a:gd name="T77" fmla="*/ 380767 h 143"/>
              <a:gd name="T78" fmla="*/ 439014 w 160"/>
              <a:gd name="T79" fmla="*/ 349894 h 143"/>
              <a:gd name="T80" fmla="*/ 98693 w 160"/>
              <a:gd name="T81" fmla="*/ 432222 h 143"/>
              <a:gd name="T82" fmla="*/ 98693 w 160"/>
              <a:gd name="T83" fmla="*/ 490538 h 143"/>
              <a:gd name="T84" fmla="*/ 173564 w 160"/>
              <a:gd name="T85" fmla="*/ 439083 h 143"/>
              <a:gd name="T86" fmla="*/ 105499 w 160"/>
              <a:gd name="T87" fmla="*/ 476817 h 143"/>
              <a:gd name="T88" fmla="*/ 159951 w 160"/>
              <a:gd name="T89" fmla="*/ 476817 h 143"/>
              <a:gd name="T90" fmla="*/ 231418 w 160"/>
              <a:gd name="T91" fmla="*/ 439083 h 143"/>
              <a:gd name="T92" fmla="*/ 306289 w 160"/>
              <a:gd name="T93" fmla="*/ 490538 h 143"/>
              <a:gd name="T94" fmla="*/ 306289 w 160"/>
              <a:gd name="T95" fmla="*/ 432222 h 143"/>
              <a:gd name="T96" fmla="*/ 245031 w 160"/>
              <a:gd name="T97" fmla="*/ 445944 h 143"/>
              <a:gd name="T98" fmla="*/ 445820 w 160"/>
              <a:gd name="T99" fmla="*/ 432222 h 143"/>
              <a:gd name="T100" fmla="*/ 370949 w 160"/>
              <a:gd name="T101" fmla="*/ 483677 h 143"/>
              <a:gd name="T102" fmla="*/ 452626 w 160"/>
              <a:gd name="T103" fmla="*/ 483677 h 143"/>
              <a:gd name="T104" fmla="*/ 439014 w 160"/>
              <a:gd name="T105" fmla="*/ 476817 h 143"/>
              <a:gd name="T106" fmla="*/ 439014 w 160"/>
              <a:gd name="T107" fmla="*/ 445944 h 14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43">
                <a:moveTo>
                  <a:pt x="160" y="36"/>
                </a:moveTo>
                <a:cubicBezTo>
                  <a:pt x="160" y="35"/>
                  <a:pt x="160" y="34"/>
                  <a:pt x="160" y="33"/>
                </a:cubicBezTo>
                <a:cubicBezTo>
                  <a:pt x="160" y="25"/>
                  <a:pt x="152" y="17"/>
                  <a:pt x="138" y="11"/>
                </a:cubicBezTo>
                <a:cubicBezTo>
                  <a:pt x="122" y="4"/>
                  <a:pt x="102" y="0"/>
                  <a:pt x="80" y="0"/>
                </a:cubicBezTo>
                <a:cubicBezTo>
                  <a:pt x="58" y="0"/>
                  <a:pt x="38" y="4"/>
                  <a:pt x="22" y="11"/>
                </a:cubicBezTo>
                <a:cubicBezTo>
                  <a:pt x="8" y="17"/>
                  <a:pt x="0" y="25"/>
                  <a:pt x="0" y="33"/>
                </a:cubicBezTo>
                <a:cubicBezTo>
                  <a:pt x="0" y="34"/>
                  <a:pt x="0" y="35"/>
                  <a:pt x="0" y="36"/>
                </a:cubicBezTo>
                <a:cubicBezTo>
                  <a:pt x="0" y="44"/>
                  <a:pt x="0" y="52"/>
                  <a:pt x="5" y="57"/>
                </a:cubicBezTo>
                <a:cubicBezTo>
                  <a:pt x="8" y="59"/>
                  <a:pt x="12" y="61"/>
                  <a:pt x="18" y="61"/>
                </a:cubicBezTo>
                <a:cubicBezTo>
                  <a:pt x="19" y="61"/>
                  <a:pt x="21" y="61"/>
                  <a:pt x="23" y="60"/>
                </a:cubicBezTo>
                <a:cubicBezTo>
                  <a:pt x="46" y="58"/>
                  <a:pt x="46" y="49"/>
                  <a:pt x="46" y="38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2"/>
                  <a:pt x="52" y="31"/>
                  <a:pt x="56" y="30"/>
                </a:cubicBezTo>
                <a:cubicBezTo>
                  <a:pt x="62" y="29"/>
                  <a:pt x="70" y="28"/>
                  <a:pt x="80" y="28"/>
                </a:cubicBezTo>
                <a:cubicBezTo>
                  <a:pt x="112" y="28"/>
                  <a:pt x="114" y="34"/>
                  <a:pt x="114" y="36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4" y="49"/>
                  <a:pt x="114" y="58"/>
                  <a:pt x="137" y="60"/>
                </a:cubicBezTo>
                <a:cubicBezTo>
                  <a:pt x="145" y="61"/>
                  <a:pt x="151" y="60"/>
                  <a:pt x="155" y="57"/>
                </a:cubicBezTo>
                <a:cubicBezTo>
                  <a:pt x="160" y="52"/>
                  <a:pt x="160" y="44"/>
                  <a:pt x="160" y="36"/>
                </a:cubicBezTo>
                <a:close/>
                <a:moveTo>
                  <a:pt x="152" y="53"/>
                </a:moveTo>
                <a:cubicBezTo>
                  <a:pt x="149" y="56"/>
                  <a:pt x="145" y="57"/>
                  <a:pt x="138" y="56"/>
                </a:cubicBezTo>
                <a:cubicBezTo>
                  <a:pt x="118" y="54"/>
                  <a:pt x="118" y="48"/>
                  <a:pt x="118" y="38"/>
                </a:cubicBezTo>
                <a:cubicBezTo>
                  <a:pt x="118" y="36"/>
                  <a:pt x="118" y="36"/>
                  <a:pt x="118" y="36"/>
                </a:cubicBezTo>
                <a:cubicBezTo>
                  <a:pt x="118" y="27"/>
                  <a:pt x="106" y="24"/>
                  <a:pt x="80" y="24"/>
                </a:cubicBezTo>
                <a:cubicBezTo>
                  <a:pt x="69" y="24"/>
                  <a:pt x="61" y="24"/>
                  <a:pt x="55" y="26"/>
                </a:cubicBezTo>
                <a:cubicBezTo>
                  <a:pt x="46" y="27"/>
                  <a:pt x="42" y="31"/>
                  <a:pt x="42" y="36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48"/>
                  <a:pt x="42" y="54"/>
                  <a:pt x="22" y="56"/>
                </a:cubicBezTo>
                <a:cubicBezTo>
                  <a:pt x="16" y="57"/>
                  <a:pt x="11" y="56"/>
                  <a:pt x="8" y="53"/>
                </a:cubicBezTo>
                <a:cubicBezTo>
                  <a:pt x="4" y="50"/>
                  <a:pt x="4" y="43"/>
                  <a:pt x="4" y="37"/>
                </a:cubicBezTo>
                <a:cubicBezTo>
                  <a:pt x="4" y="35"/>
                  <a:pt x="5" y="34"/>
                  <a:pt x="5" y="33"/>
                </a:cubicBezTo>
                <a:cubicBezTo>
                  <a:pt x="5" y="27"/>
                  <a:pt x="12" y="20"/>
                  <a:pt x="24" y="15"/>
                </a:cubicBezTo>
                <a:cubicBezTo>
                  <a:pt x="39" y="8"/>
                  <a:pt x="59" y="4"/>
                  <a:pt x="80" y="4"/>
                </a:cubicBezTo>
                <a:cubicBezTo>
                  <a:pt x="101" y="4"/>
                  <a:pt x="121" y="8"/>
                  <a:pt x="136" y="15"/>
                </a:cubicBezTo>
                <a:cubicBezTo>
                  <a:pt x="148" y="20"/>
                  <a:pt x="155" y="27"/>
                  <a:pt x="155" y="33"/>
                </a:cubicBezTo>
                <a:cubicBezTo>
                  <a:pt x="155" y="34"/>
                  <a:pt x="156" y="35"/>
                  <a:pt x="156" y="37"/>
                </a:cubicBezTo>
                <a:cubicBezTo>
                  <a:pt x="156" y="43"/>
                  <a:pt x="156" y="50"/>
                  <a:pt x="152" y="53"/>
                </a:cubicBezTo>
                <a:close/>
                <a:moveTo>
                  <a:pt x="49" y="70"/>
                </a:moveTo>
                <a:cubicBezTo>
                  <a:pt x="29" y="70"/>
                  <a:pt x="29" y="70"/>
                  <a:pt x="29" y="70"/>
                </a:cubicBezTo>
                <a:cubicBezTo>
                  <a:pt x="28" y="70"/>
                  <a:pt x="27" y="71"/>
                  <a:pt x="27" y="72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87"/>
                  <a:pt x="28" y="88"/>
                  <a:pt x="29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50" y="88"/>
                  <a:pt x="51" y="87"/>
                  <a:pt x="51" y="86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1"/>
                  <a:pt x="50" y="70"/>
                  <a:pt x="49" y="70"/>
                </a:cubicBezTo>
                <a:close/>
                <a:moveTo>
                  <a:pt x="47" y="83"/>
                </a:moveTo>
                <a:cubicBezTo>
                  <a:pt x="31" y="83"/>
                  <a:pt x="31" y="83"/>
                  <a:pt x="31" y="83"/>
                </a:cubicBezTo>
                <a:cubicBezTo>
                  <a:pt x="31" y="75"/>
                  <a:pt x="31" y="75"/>
                  <a:pt x="31" y="75"/>
                </a:cubicBezTo>
                <a:cubicBezTo>
                  <a:pt x="47" y="75"/>
                  <a:pt x="47" y="75"/>
                  <a:pt x="47" y="75"/>
                </a:cubicBezTo>
                <a:lnTo>
                  <a:pt x="47" y="83"/>
                </a:lnTo>
                <a:close/>
                <a:moveTo>
                  <a:pt x="90" y="70"/>
                </a:moveTo>
                <a:cubicBezTo>
                  <a:pt x="70" y="70"/>
                  <a:pt x="70" y="70"/>
                  <a:pt x="70" y="70"/>
                </a:cubicBezTo>
                <a:cubicBezTo>
                  <a:pt x="69" y="70"/>
                  <a:pt x="68" y="71"/>
                  <a:pt x="68" y="72"/>
                </a:cubicBezTo>
                <a:cubicBezTo>
                  <a:pt x="68" y="86"/>
                  <a:pt x="68" y="86"/>
                  <a:pt x="68" y="86"/>
                </a:cubicBezTo>
                <a:cubicBezTo>
                  <a:pt x="68" y="87"/>
                  <a:pt x="69" y="88"/>
                  <a:pt x="70" y="88"/>
                </a:cubicBezTo>
                <a:cubicBezTo>
                  <a:pt x="90" y="88"/>
                  <a:pt x="90" y="88"/>
                  <a:pt x="90" y="88"/>
                </a:cubicBezTo>
                <a:cubicBezTo>
                  <a:pt x="91" y="88"/>
                  <a:pt x="92" y="87"/>
                  <a:pt x="92" y="86"/>
                </a:cubicBezTo>
                <a:cubicBezTo>
                  <a:pt x="92" y="72"/>
                  <a:pt x="92" y="72"/>
                  <a:pt x="92" y="72"/>
                </a:cubicBezTo>
                <a:cubicBezTo>
                  <a:pt x="92" y="71"/>
                  <a:pt x="91" y="70"/>
                  <a:pt x="90" y="70"/>
                </a:cubicBezTo>
                <a:close/>
                <a:moveTo>
                  <a:pt x="88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75"/>
                  <a:pt x="72" y="75"/>
                  <a:pt x="72" y="75"/>
                </a:cubicBezTo>
                <a:cubicBezTo>
                  <a:pt x="88" y="75"/>
                  <a:pt x="88" y="75"/>
                  <a:pt x="88" y="75"/>
                </a:cubicBezTo>
                <a:lnTo>
                  <a:pt x="88" y="83"/>
                </a:lnTo>
                <a:close/>
                <a:moveTo>
                  <a:pt x="131" y="70"/>
                </a:moveTo>
                <a:cubicBezTo>
                  <a:pt x="111" y="70"/>
                  <a:pt x="111" y="70"/>
                  <a:pt x="111" y="70"/>
                </a:cubicBezTo>
                <a:cubicBezTo>
                  <a:pt x="110" y="70"/>
                  <a:pt x="109" y="71"/>
                  <a:pt x="109" y="72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7"/>
                  <a:pt x="110" y="88"/>
                  <a:pt x="111" y="88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2" y="88"/>
                  <a:pt x="133" y="87"/>
                  <a:pt x="133" y="86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3" y="71"/>
                  <a:pt x="132" y="70"/>
                  <a:pt x="131" y="70"/>
                </a:cubicBezTo>
                <a:close/>
                <a:moveTo>
                  <a:pt x="129" y="83"/>
                </a:moveTo>
                <a:cubicBezTo>
                  <a:pt x="113" y="83"/>
                  <a:pt x="113" y="83"/>
                  <a:pt x="113" y="83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29" y="75"/>
                  <a:pt x="129" y="75"/>
                  <a:pt x="129" y="75"/>
                </a:cubicBezTo>
                <a:lnTo>
                  <a:pt x="129" y="83"/>
                </a:lnTo>
                <a:close/>
                <a:moveTo>
                  <a:pt x="49" y="98"/>
                </a:moveTo>
                <a:cubicBezTo>
                  <a:pt x="29" y="98"/>
                  <a:pt x="29" y="98"/>
                  <a:pt x="29" y="98"/>
                </a:cubicBezTo>
                <a:cubicBezTo>
                  <a:pt x="28" y="98"/>
                  <a:pt x="27" y="99"/>
                  <a:pt x="27" y="100"/>
                </a:cubicBezTo>
                <a:cubicBezTo>
                  <a:pt x="27" y="113"/>
                  <a:pt x="27" y="113"/>
                  <a:pt x="27" y="113"/>
                </a:cubicBezTo>
                <a:cubicBezTo>
                  <a:pt x="27" y="115"/>
                  <a:pt x="28" y="115"/>
                  <a:pt x="2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0" y="115"/>
                  <a:pt x="51" y="115"/>
                  <a:pt x="51" y="113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51" y="99"/>
                  <a:pt x="50" y="98"/>
                  <a:pt x="49" y="98"/>
                </a:cubicBezTo>
                <a:close/>
                <a:moveTo>
                  <a:pt x="47" y="111"/>
                </a:moveTo>
                <a:cubicBezTo>
                  <a:pt x="31" y="111"/>
                  <a:pt x="31" y="111"/>
                  <a:pt x="31" y="111"/>
                </a:cubicBezTo>
                <a:cubicBezTo>
                  <a:pt x="31" y="102"/>
                  <a:pt x="31" y="102"/>
                  <a:pt x="31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11"/>
                </a:lnTo>
                <a:close/>
                <a:moveTo>
                  <a:pt x="90" y="98"/>
                </a:moveTo>
                <a:cubicBezTo>
                  <a:pt x="70" y="98"/>
                  <a:pt x="70" y="98"/>
                  <a:pt x="70" y="98"/>
                </a:cubicBezTo>
                <a:cubicBezTo>
                  <a:pt x="69" y="98"/>
                  <a:pt x="68" y="99"/>
                  <a:pt x="68" y="100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5"/>
                  <a:pt x="69" y="115"/>
                  <a:pt x="70" y="115"/>
                </a:cubicBezTo>
                <a:cubicBezTo>
                  <a:pt x="90" y="115"/>
                  <a:pt x="90" y="115"/>
                  <a:pt x="90" y="115"/>
                </a:cubicBezTo>
                <a:cubicBezTo>
                  <a:pt x="91" y="115"/>
                  <a:pt x="92" y="115"/>
                  <a:pt x="92" y="113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92" y="99"/>
                  <a:pt x="91" y="98"/>
                  <a:pt x="90" y="98"/>
                </a:cubicBezTo>
                <a:close/>
                <a:moveTo>
                  <a:pt x="88" y="111"/>
                </a:moveTo>
                <a:cubicBezTo>
                  <a:pt x="72" y="111"/>
                  <a:pt x="72" y="111"/>
                  <a:pt x="72" y="111"/>
                </a:cubicBezTo>
                <a:cubicBezTo>
                  <a:pt x="72" y="102"/>
                  <a:pt x="72" y="102"/>
                  <a:pt x="72" y="102"/>
                </a:cubicBezTo>
                <a:cubicBezTo>
                  <a:pt x="88" y="102"/>
                  <a:pt x="88" y="102"/>
                  <a:pt x="88" y="102"/>
                </a:cubicBezTo>
                <a:lnTo>
                  <a:pt x="88" y="111"/>
                </a:lnTo>
                <a:close/>
                <a:moveTo>
                  <a:pt x="131" y="98"/>
                </a:moveTo>
                <a:cubicBezTo>
                  <a:pt x="111" y="98"/>
                  <a:pt x="111" y="98"/>
                  <a:pt x="111" y="98"/>
                </a:cubicBezTo>
                <a:cubicBezTo>
                  <a:pt x="110" y="98"/>
                  <a:pt x="109" y="99"/>
                  <a:pt x="109" y="100"/>
                </a:cubicBezTo>
                <a:cubicBezTo>
                  <a:pt x="109" y="113"/>
                  <a:pt x="109" y="113"/>
                  <a:pt x="109" y="113"/>
                </a:cubicBezTo>
                <a:cubicBezTo>
                  <a:pt x="109" y="115"/>
                  <a:pt x="110" y="115"/>
                  <a:pt x="11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2" y="115"/>
                  <a:pt x="133" y="115"/>
                  <a:pt x="133" y="113"/>
                </a:cubicBezTo>
                <a:cubicBezTo>
                  <a:pt x="133" y="100"/>
                  <a:pt x="133" y="100"/>
                  <a:pt x="133" y="100"/>
                </a:cubicBezTo>
                <a:cubicBezTo>
                  <a:pt x="133" y="99"/>
                  <a:pt x="132" y="98"/>
                  <a:pt x="131" y="98"/>
                </a:cubicBezTo>
                <a:close/>
                <a:moveTo>
                  <a:pt x="129" y="111"/>
                </a:moveTo>
                <a:cubicBezTo>
                  <a:pt x="113" y="111"/>
                  <a:pt x="113" y="111"/>
                  <a:pt x="113" y="111"/>
                </a:cubicBezTo>
                <a:cubicBezTo>
                  <a:pt x="113" y="102"/>
                  <a:pt x="113" y="102"/>
                  <a:pt x="113" y="102"/>
                </a:cubicBezTo>
                <a:cubicBezTo>
                  <a:pt x="129" y="102"/>
                  <a:pt x="129" y="102"/>
                  <a:pt x="129" y="102"/>
                </a:cubicBezTo>
                <a:lnTo>
                  <a:pt x="129" y="111"/>
                </a:lnTo>
                <a:close/>
                <a:moveTo>
                  <a:pt x="49" y="126"/>
                </a:moveTo>
                <a:cubicBezTo>
                  <a:pt x="29" y="126"/>
                  <a:pt x="29" y="126"/>
                  <a:pt x="29" y="126"/>
                </a:cubicBezTo>
                <a:cubicBezTo>
                  <a:pt x="28" y="126"/>
                  <a:pt x="27" y="127"/>
                  <a:pt x="27" y="128"/>
                </a:cubicBezTo>
                <a:cubicBezTo>
                  <a:pt x="27" y="141"/>
                  <a:pt x="27" y="141"/>
                  <a:pt x="27" y="141"/>
                </a:cubicBezTo>
                <a:cubicBezTo>
                  <a:pt x="27" y="142"/>
                  <a:pt x="28" y="143"/>
                  <a:pt x="29" y="143"/>
                </a:cubicBezTo>
                <a:cubicBezTo>
                  <a:pt x="49" y="143"/>
                  <a:pt x="49" y="143"/>
                  <a:pt x="49" y="143"/>
                </a:cubicBezTo>
                <a:cubicBezTo>
                  <a:pt x="50" y="143"/>
                  <a:pt x="51" y="142"/>
                  <a:pt x="51" y="141"/>
                </a:cubicBez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0" y="126"/>
                  <a:pt x="49" y="126"/>
                </a:cubicBezTo>
                <a:close/>
                <a:moveTo>
                  <a:pt x="47" y="139"/>
                </a:moveTo>
                <a:cubicBezTo>
                  <a:pt x="31" y="139"/>
                  <a:pt x="31" y="139"/>
                  <a:pt x="31" y="139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47" y="130"/>
                  <a:pt x="47" y="130"/>
                  <a:pt x="47" y="130"/>
                </a:cubicBezTo>
                <a:lnTo>
                  <a:pt x="47" y="139"/>
                </a:lnTo>
                <a:close/>
                <a:moveTo>
                  <a:pt x="90" y="126"/>
                </a:moveTo>
                <a:cubicBezTo>
                  <a:pt x="70" y="126"/>
                  <a:pt x="70" y="126"/>
                  <a:pt x="70" y="126"/>
                </a:cubicBezTo>
                <a:cubicBezTo>
                  <a:pt x="69" y="126"/>
                  <a:pt x="68" y="127"/>
                  <a:pt x="68" y="128"/>
                </a:cubicBezTo>
                <a:cubicBezTo>
                  <a:pt x="68" y="141"/>
                  <a:pt x="68" y="141"/>
                  <a:pt x="68" y="141"/>
                </a:cubicBezTo>
                <a:cubicBezTo>
                  <a:pt x="68" y="142"/>
                  <a:pt x="69" y="143"/>
                  <a:pt x="70" y="143"/>
                </a:cubicBezTo>
                <a:cubicBezTo>
                  <a:pt x="90" y="143"/>
                  <a:pt x="90" y="143"/>
                  <a:pt x="90" y="143"/>
                </a:cubicBezTo>
                <a:cubicBezTo>
                  <a:pt x="91" y="143"/>
                  <a:pt x="92" y="142"/>
                  <a:pt x="92" y="141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2" y="127"/>
                  <a:pt x="91" y="126"/>
                  <a:pt x="90" y="126"/>
                </a:cubicBezTo>
                <a:close/>
                <a:moveTo>
                  <a:pt x="88" y="139"/>
                </a:moveTo>
                <a:cubicBezTo>
                  <a:pt x="72" y="139"/>
                  <a:pt x="72" y="139"/>
                  <a:pt x="72" y="139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88" y="130"/>
                  <a:pt x="88" y="130"/>
                  <a:pt x="88" y="130"/>
                </a:cubicBezTo>
                <a:lnTo>
                  <a:pt x="88" y="139"/>
                </a:lnTo>
                <a:close/>
                <a:moveTo>
                  <a:pt x="131" y="126"/>
                </a:moveTo>
                <a:cubicBezTo>
                  <a:pt x="111" y="126"/>
                  <a:pt x="111" y="126"/>
                  <a:pt x="111" y="126"/>
                </a:cubicBezTo>
                <a:cubicBezTo>
                  <a:pt x="110" y="126"/>
                  <a:pt x="109" y="127"/>
                  <a:pt x="109" y="128"/>
                </a:cubicBezTo>
                <a:cubicBezTo>
                  <a:pt x="109" y="141"/>
                  <a:pt x="109" y="141"/>
                  <a:pt x="109" y="141"/>
                </a:cubicBezTo>
                <a:cubicBezTo>
                  <a:pt x="109" y="142"/>
                  <a:pt x="110" y="143"/>
                  <a:pt x="111" y="143"/>
                </a:cubicBezTo>
                <a:cubicBezTo>
                  <a:pt x="131" y="143"/>
                  <a:pt x="131" y="143"/>
                  <a:pt x="131" y="143"/>
                </a:cubicBezTo>
                <a:cubicBezTo>
                  <a:pt x="132" y="143"/>
                  <a:pt x="133" y="142"/>
                  <a:pt x="133" y="141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127"/>
                  <a:pt x="132" y="126"/>
                  <a:pt x="131" y="126"/>
                </a:cubicBezTo>
                <a:close/>
                <a:moveTo>
                  <a:pt x="129" y="139"/>
                </a:moveTo>
                <a:cubicBezTo>
                  <a:pt x="113" y="139"/>
                  <a:pt x="113" y="139"/>
                  <a:pt x="113" y="139"/>
                </a:cubicBezTo>
                <a:cubicBezTo>
                  <a:pt x="113" y="130"/>
                  <a:pt x="113" y="130"/>
                  <a:pt x="113" y="130"/>
                </a:cubicBezTo>
                <a:cubicBezTo>
                  <a:pt x="129" y="130"/>
                  <a:pt x="129" y="130"/>
                  <a:pt x="129" y="130"/>
                </a:cubicBezTo>
                <a:lnTo>
                  <a:pt x="129" y="13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91">
            <a:extLst>
              <a:ext uri="{FF2B5EF4-FFF2-40B4-BE49-F238E27FC236}">
                <a16:creationId xmlns:a16="http://schemas.microsoft.com/office/drawing/2014/main" id="{BF624285-0940-42C4-AE5D-00831479C997}"/>
              </a:ext>
            </a:extLst>
          </p:cNvPr>
          <p:cNvSpPr>
            <a:spLocks noEditPoints="1"/>
          </p:cNvSpPr>
          <p:nvPr/>
        </p:nvSpPr>
        <p:spPr bwMode="auto">
          <a:xfrm>
            <a:off x="9756877" y="5323949"/>
            <a:ext cx="418854" cy="405422"/>
          </a:xfrm>
          <a:custGeom>
            <a:avLst/>
            <a:gdLst>
              <a:gd name="T0" fmla="*/ 510481 w 160"/>
              <a:gd name="T1" fmla="*/ 199797 h 153"/>
              <a:gd name="T2" fmla="*/ 490062 w 160"/>
              <a:gd name="T3" fmla="*/ 206686 h 153"/>
              <a:gd name="T4" fmla="*/ 347127 w 160"/>
              <a:gd name="T5" fmla="*/ 155015 h 153"/>
              <a:gd name="T6" fmla="*/ 377756 w 160"/>
              <a:gd name="T7" fmla="*/ 51672 h 153"/>
              <a:gd name="T8" fmla="*/ 163354 w 160"/>
              <a:gd name="T9" fmla="*/ 0 h 153"/>
              <a:gd name="T10" fmla="*/ 142935 w 160"/>
              <a:gd name="T11" fmla="*/ 99898 h 153"/>
              <a:gd name="T12" fmla="*/ 51048 w 160"/>
              <a:gd name="T13" fmla="*/ 155015 h 153"/>
              <a:gd name="T14" fmla="*/ 0 w 160"/>
              <a:gd name="T15" fmla="*/ 444375 h 153"/>
              <a:gd name="T16" fmla="*/ 54451 w 160"/>
              <a:gd name="T17" fmla="*/ 496047 h 153"/>
              <a:gd name="T18" fmla="*/ 78274 w 160"/>
              <a:gd name="T19" fmla="*/ 527050 h 153"/>
              <a:gd name="T20" fmla="*/ 105499 w 160"/>
              <a:gd name="T21" fmla="*/ 496047 h 153"/>
              <a:gd name="T22" fmla="*/ 384562 w 160"/>
              <a:gd name="T23" fmla="*/ 499492 h 153"/>
              <a:gd name="T24" fmla="*/ 435610 w 160"/>
              <a:gd name="T25" fmla="*/ 499492 h 153"/>
              <a:gd name="T26" fmla="*/ 439014 w 160"/>
              <a:gd name="T27" fmla="*/ 496047 h 153"/>
              <a:gd name="T28" fmla="*/ 490062 w 160"/>
              <a:gd name="T29" fmla="*/ 265247 h 153"/>
              <a:gd name="T30" fmla="*/ 530900 w 160"/>
              <a:gd name="T31" fmla="*/ 241134 h 153"/>
              <a:gd name="T32" fmla="*/ 534303 w 160"/>
              <a:gd name="T33" fmla="*/ 199797 h 153"/>
              <a:gd name="T34" fmla="*/ 129322 w 160"/>
              <a:gd name="T35" fmla="*/ 51672 h 153"/>
              <a:gd name="T36" fmla="*/ 326708 w 160"/>
              <a:gd name="T37" fmla="*/ 17224 h 153"/>
              <a:gd name="T38" fmla="*/ 336917 w 160"/>
              <a:gd name="T39" fmla="*/ 86119 h 153"/>
              <a:gd name="T40" fmla="*/ 330111 w 160"/>
              <a:gd name="T41" fmla="*/ 155015 h 153"/>
              <a:gd name="T42" fmla="*/ 159951 w 160"/>
              <a:gd name="T43" fmla="*/ 96454 h 153"/>
              <a:gd name="T44" fmla="*/ 88483 w 160"/>
              <a:gd name="T45" fmla="*/ 499492 h 153"/>
              <a:gd name="T46" fmla="*/ 71467 w 160"/>
              <a:gd name="T47" fmla="*/ 499492 h 153"/>
              <a:gd name="T48" fmla="*/ 88483 w 160"/>
              <a:gd name="T49" fmla="*/ 496047 h 153"/>
              <a:gd name="T50" fmla="*/ 418594 w 160"/>
              <a:gd name="T51" fmla="*/ 499492 h 153"/>
              <a:gd name="T52" fmla="*/ 401578 w 160"/>
              <a:gd name="T53" fmla="*/ 499492 h 153"/>
              <a:gd name="T54" fmla="*/ 418594 w 160"/>
              <a:gd name="T55" fmla="*/ 496047 h 153"/>
              <a:gd name="T56" fmla="*/ 473046 w 160"/>
              <a:gd name="T57" fmla="*/ 444375 h 153"/>
              <a:gd name="T58" fmla="*/ 425401 w 160"/>
              <a:gd name="T59" fmla="*/ 478823 h 153"/>
              <a:gd name="T60" fmla="*/ 391369 w 160"/>
              <a:gd name="T61" fmla="*/ 478823 h 153"/>
              <a:gd name="T62" fmla="*/ 98693 w 160"/>
              <a:gd name="T63" fmla="*/ 478823 h 153"/>
              <a:gd name="T64" fmla="*/ 61258 w 160"/>
              <a:gd name="T65" fmla="*/ 478823 h 153"/>
              <a:gd name="T66" fmla="*/ 51048 w 160"/>
              <a:gd name="T67" fmla="*/ 478823 h 153"/>
              <a:gd name="T68" fmla="*/ 17016 w 160"/>
              <a:gd name="T69" fmla="*/ 206686 h 153"/>
              <a:gd name="T70" fmla="*/ 51048 w 160"/>
              <a:gd name="T71" fmla="*/ 172239 h 153"/>
              <a:gd name="T72" fmla="*/ 149741 w 160"/>
              <a:gd name="T73" fmla="*/ 172239 h 153"/>
              <a:gd name="T74" fmla="*/ 336917 w 160"/>
              <a:gd name="T75" fmla="*/ 172239 h 153"/>
              <a:gd name="T76" fmla="*/ 473046 w 160"/>
              <a:gd name="T77" fmla="*/ 206686 h 153"/>
              <a:gd name="T78" fmla="*/ 473046 w 160"/>
              <a:gd name="T79" fmla="*/ 261803 h 153"/>
              <a:gd name="T80" fmla="*/ 524094 w 160"/>
              <a:gd name="T81" fmla="*/ 227355 h 153"/>
              <a:gd name="T82" fmla="*/ 490062 w 160"/>
              <a:gd name="T83" fmla="*/ 230800 h 153"/>
              <a:gd name="T84" fmla="*/ 524094 w 160"/>
              <a:gd name="T85" fmla="*/ 213576 h 153"/>
              <a:gd name="T86" fmla="*/ 524094 w 160"/>
              <a:gd name="T87" fmla="*/ 227355 h 153"/>
              <a:gd name="T88" fmla="*/ 64661 w 160"/>
              <a:gd name="T89" fmla="*/ 254913 h 153"/>
              <a:gd name="T90" fmla="*/ 129322 w 160"/>
              <a:gd name="T91" fmla="*/ 254913 h 153"/>
              <a:gd name="T92" fmla="*/ 95290 w 160"/>
              <a:gd name="T93" fmla="*/ 272137 h 153"/>
              <a:gd name="T94" fmla="*/ 95290 w 160"/>
              <a:gd name="T95" fmla="*/ 241134 h 153"/>
              <a:gd name="T96" fmla="*/ 95290 w 160"/>
              <a:gd name="T97" fmla="*/ 272137 h 153"/>
              <a:gd name="T98" fmla="*/ 64661 w 160"/>
              <a:gd name="T99" fmla="*/ 341032 h 153"/>
              <a:gd name="T100" fmla="*/ 129322 w 160"/>
              <a:gd name="T101" fmla="*/ 341032 h 153"/>
              <a:gd name="T102" fmla="*/ 95290 w 160"/>
              <a:gd name="T103" fmla="*/ 354811 h 153"/>
              <a:gd name="T104" fmla="*/ 95290 w 160"/>
              <a:gd name="T105" fmla="*/ 323808 h 153"/>
              <a:gd name="T106" fmla="*/ 95290 w 160"/>
              <a:gd name="T107" fmla="*/ 354811 h 15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53">
                <a:moveTo>
                  <a:pt x="157" y="58"/>
                </a:moveTo>
                <a:cubicBezTo>
                  <a:pt x="154" y="56"/>
                  <a:pt x="152" y="56"/>
                  <a:pt x="150" y="58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2"/>
                  <a:pt x="137" y="45"/>
                  <a:pt x="129" y="45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29"/>
                  <a:pt x="102" y="29"/>
                  <a:pt x="102" y="29"/>
                </a:cubicBezTo>
                <a:cubicBezTo>
                  <a:pt x="107" y="27"/>
                  <a:pt x="111" y="22"/>
                  <a:pt x="111" y="15"/>
                </a:cubicBezTo>
                <a:cubicBezTo>
                  <a:pt x="111" y="7"/>
                  <a:pt x="104" y="0"/>
                  <a:pt x="9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0" y="0"/>
                  <a:pt x="33" y="7"/>
                  <a:pt x="33" y="15"/>
                </a:cubicBezTo>
                <a:cubicBezTo>
                  <a:pt x="33" y="22"/>
                  <a:pt x="36" y="27"/>
                  <a:pt x="42" y="29"/>
                </a:cubicBezTo>
                <a:cubicBezTo>
                  <a:pt x="42" y="45"/>
                  <a:pt x="42" y="45"/>
                  <a:pt x="42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7" y="45"/>
                  <a:pt x="0" y="52"/>
                  <a:pt x="0" y="60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7"/>
                  <a:pt x="7" y="144"/>
                  <a:pt x="15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45"/>
                  <a:pt x="16" y="145"/>
                  <a:pt x="16" y="145"/>
                </a:cubicBezTo>
                <a:cubicBezTo>
                  <a:pt x="16" y="150"/>
                  <a:pt x="19" y="153"/>
                  <a:pt x="23" y="153"/>
                </a:cubicBezTo>
                <a:cubicBezTo>
                  <a:pt x="28" y="153"/>
                  <a:pt x="31" y="150"/>
                  <a:pt x="31" y="145"/>
                </a:cubicBezTo>
                <a:cubicBezTo>
                  <a:pt x="31" y="144"/>
                  <a:pt x="31" y="144"/>
                  <a:pt x="31" y="144"/>
                </a:cubicBezTo>
                <a:cubicBezTo>
                  <a:pt x="113" y="144"/>
                  <a:pt x="113" y="144"/>
                  <a:pt x="113" y="144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50"/>
                  <a:pt x="116" y="153"/>
                  <a:pt x="120" y="153"/>
                </a:cubicBezTo>
                <a:cubicBezTo>
                  <a:pt x="124" y="153"/>
                  <a:pt x="128" y="150"/>
                  <a:pt x="128" y="145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9" y="144"/>
                  <a:pt x="129" y="144"/>
                  <a:pt x="129" y="144"/>
                </a:cubicBezTo>
                <a:cubicBezTo>
                  <a:pt x="137" y="144"/>
                  <a:pt x="144" y="137"/>
                  <a:pt x="144" y="129"/>
                </a:cubicBezTo>
                <a:cubicBezTo>
                  <a:pt x="144" y="77"/>
                  <a:pt x="144" y="77"/>
                  <a:pt x="144" y="77"/>
                </a:cubicBezTo>
                <a:cubicBezTo>
                  <a:pt x="156" y="70"/>
                  <a:pt x="156" y="70"/>
                  <a:pt x="156" y="70"/>
                </a:cubicBezTo>
                <a:cubicBezTo>
                  <a:pt x="156" y="70"/>
                  <a:pt x="156" y="70"/>
                  <a:pt x="156" y="70"/>
                </a:cubicBezTo>
                <a:cubicBezTo>
                  <a:pt x="159" y="69"/>
                  <a:pt x="160" y="66"/>
                  <a:pt x="160" y="64"/>
                </a:cubicBezTo>
                <a:cubicBezTo>
                  <a:pt x="160" y="61"/>
                  <a:pt x="159" y="59"/>
                  <a:pt x="157" y="58"/>
                </a:cubicBezTo>
                <a:close/>
                <a:moveTo>
                  <a:pt x="45" y="25"/>
                </a:moveTo>
                <a:cubicBezTo>
                  <a:pt x="41" y="24"/>
                  <a:pt x="38" y="20"/>
                  <a:pt x="38" y="15"/>
                </a:cubicBezTo>
                <a:cubicBezTo>
                  <a:pt x="38" y="10"/>
                  <a:pt x="42" y="5"/>
                  <a:pt x="48" y="5"/>
                </a:cubicBezTo>
                <a:cubicBezTo>
                  <a:pt x="96" y="5"/>
                  <a:pt x="96" y="5"/>
                  <a:pt x="96" y="5"/>
                </a:cubicBezTo>
                <a:cubicBezTo>
                  <a:pt x="101" y="5"/>
                  <a:pt x="106" y="10"/>
                  <a:pt x="106" y="15"/>
                </a:cubicBezTo>
                <a:cubicBezTo>
                  <a:pt x="106" y="20"/>
                  <a:pt x="103" y="24"/>
                  <a:pt x="99" y="25"/>
                </a:cubicBezTo>
                <a:cubicBezTo>
                  <a:pt x="98" y="26"/>
                  <a:pt x="97" y="27"/>
                  <a:pt x="97" y="28"/>
                </a:cubicBezTo>
                <a:cubicBezTo>
                  <a:pt x="97" y="45"/>
                  <a:pt x="97" y="45"/>
                  <a:pt x="97" y="45"/>
                </a:cubicBezTo>
                <a:cubicBezTo>
                  <a:pt x="47" y="45"/>
                  <a:pt x="47" y="45"/>
                  <a:pt x="47" y="45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7"/>
                  <a:pt x="46" y="26"/>
                  <a:pt x="45" y="25"/>
                </a:cubicBezTo>
                <a:close/>
                <a:moveTo>
                  <a:pt x="26" y="145"/>
                </a:moveTo>
                <a:cubicBezTo>
                  <a:pt x="26" y="147"/>
                  <a:pt x="25" y="148"/>
                  <a:pt x="23" y="148"/>
                </a:cubicBezTo>
                <a:cubicBezTo>
                  <a:pt x="22" y="148"/>
                  <a:pt x="21" y="147"/>
                  <a:pt x="21" y="145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6" y="144"/>
                  <a:pt x="26" y="144"/>
                  <a:pt x="26" y="144"/>
                </a:cubicBezTo>
                <a:lnTo>
                  <a:pt x="26" y="145"/>
                </a:lnTo>
                <a:close/>
                <a:moveTo>
                  <a:pt x="123" y="145"/>
                </a:moveTo>
                <a:cubicBezTo>
                  <a:pt x="123" y="147"/>
                  <a:pt x="122" y="148"/>
                  <a:pt x="120" y="148"/>
                </a:cubicBezTo>
                <a:cubicBezTo>
                  <a:pt x="119" y="148"/>
                  <a:pt x="118" y="147"/>
                  <a:pt x="118" y="145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23" y="144"/>
                  <a:pt x="123" y="144"/>
                  <a:pt x="123" y="144"/>
                </a:cubicBezTo>
                <a:lnTo>
                  <a:pt x="123" y="145"/>
                </a:lnTo>
                <a:close/>
                <a:moveTo>
                  <a:pt x="139" y="129"/>
                </a:moveTo>
                <a:cubicBezTo>
                  <a:pt x="139" y="135"/>
                  <a:pt x="134" y="139"/>
                  <a:pt x="129" y="139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29" y="139"/>
                  <a:pt x="29" y="139"/>
                  <a:pt x="28" y="139"/>
                </a:cubicBezTo>
                <a:cubicBezTo>
                  <a:pt x="18" y="139"/>
                  <a:pt x="18" y="139"/>
                  <a:pt x="18" y="139"/>
                </a:cubicBezTo>
                <a:cubicBezTo>
                  <a:pt x="18" y="139"/>
                  <a:pt x="18" y="139"/>
                  <a:pt x="18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9" y="139"/>
                  <a:pt x="5" y="135"/>
                  <a:pt x="5" y="129"/>
                </a:cubicBezTo>
                <a:cubicBezTo>
                  <a:pt x="5" y="60"/>
                  <a:pt x="5" y="60"/>
                  <a:pt x="5" y="60"/>
                </a:cubicBezTo>
                <a:cubicBezTo>
                  <a:pt x="5" y="55"/>
                  <a:pt x="9" y="50"/>
                  <a:pt x="1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129" y="50"/>
                  <a:pt x="129" y="50"/>
                  <a:pt x="129" y="50"/>
                </a:cubicBezTo>
                <a:cubicBezTo>
                  <a:pt x="134" y="50"/>
                  <a:pt x="139" y="55"/>
                  <a:pt x="139" y="60"/>
                </a:cubicBezTo>
                <a:cubicBezTo>
                  <a:pt x="139" y="65"/>
                  <a:pt x="139" y="65"/>
                  <a:pt x="139" y="65"/>
                </a:cubicBezTo>
                <a:cubicBezTo>
                  <a:pt x="139" y="76"/>
                  <a:pt x="139" y="76"/>
                  <a:pt x="139" y="76"/>
                </a:cubicBezTo>
                <a:lnTo>
                  <a:pt x="139" y="129"/>
                </a:lnTo>
                <a:close/>
                <a:moveTo>
                  <a:pt x="154" y="66"/>
                </a:moveTo>
                <a:cubicBezTo>
                  <a:pt x="144" y="72"/>
                  <a:pt x="144" y="72"/>
                  <a:pt x="144" y="72"/>
                </a:cubicBezTo>
                <a:cubicBezTo>
                  <a:pt x="144" y="67"/>
                  <a:pt x="144" y="67"/>
                  <a:pt x="144" y="67"/>
                </a:cubicBezTo>
                <a:cubicBezTo>
                  <a:pt x="152" y="62"/>
                  <a:pt x="152" y="62"/>
                  <a:pt x="152" y="62"/>
                </a:cubicBezTo>
                <a:cubicBezTo>
                  <a:pt x="153" y="61"/>
                  <a:pt x="154" y="62"/>
                  <a:pt x="154" y="62"/>
                </a:cubicBezTo>
                <a:cubicBezTo>
                  <a:pt x="154" y="62"/>
                  <a:pt x="155" y="63"/>
                  <a:pt x="155" y="64"/>
                </a:cubicBezTo>
                <a:cubicBezTo>
                  <a:pt x="155" y="64"/>
                  <a:pt x="155" y="65"/>
                  <a:pt x="154" y="66"/>
                </a:cubicBezTo>
                <a:close/>
                <a:moveTo>
                  <a:pt x="28" y="65"/>
                </a:moveTo>
                <a:cubicBezTo>
                  <a:pt x="23" y="65"/>
                  <a:pt x="19" y="69"/>
                  <a:pt x="19" y="74"/>
                </a:cubicBezTo>
                <a:cubicBezTo>
                  <a:pt x="19" y="80"/>
                  <a:pt x="23" y="84"/>
                  <a:pt x="28" y="84"/>
                </a:cubicBezTo>
                <a:cubicBezTo>
                  <a:pt x="33" y="84"/>
                  <a:pt x="38" y="80"/>
                  <a:pt x="38" y="74"/>
                </a:cubicBezTo>
                <a:cubicBezTo>
                  <a:pt x="38" y="69"/>
                  <a:pt x="33" y="65"/>
                  <a:pt x="28" y="65"/>
                </a:cubicBezTo>
                <a:close/>
                <a:moveTo>
                  <a:pt x="28" y="79"/>
                </a:moveTo>
                <a:cubicBezTo>
                  <a:pt x="26" y="79"/>
                  <a:pt x="24" y="77"/>
                  <a:pt x="24" y="74"/>
                </a:cubicBezTo>
                <a:cubicBezTo>
                  <a:pt x="24" y="72"/>
                  <a:pt x="26" y="70"/>
                  <a:pt x="28" y="70"/>
                </a:cubicBezTo>
                <a:cubicBezTo>
                  <a:pt x="31" y="70"/>
                  <a:pt x="33" y="72"/>
                  <a:pt x="33" y="74"/>
                </a:cubicBezTo>
                <a:cubicBezTo>
                  <a:pt x="33" y="77"/>
                  <a:pt x="31" y="79"/>
                  <a:pt x="28" y="79"/>
                </a:cubicBezTo>
                <a:close/>
                <a:moveTo>
                  <a:pt x="28" y="89"/>
                </a:moveTo>
                <a:cubicBezTo>
                  <a:pt x="23" y="89"/>
                  <a:pt x="19" y="93"/>
                  <a:pt x="19" y="99"/>
                </a:cubicBezTo>
                <a:cubicBezTo>
                  <a:pt x="19" y="104"/>
                  <a:pt x="23" y="108"/>
                  <a:pt x="28" y="108"/>
                </a:cubicBezTo>
                <a:cubicBezTo>
                  <a:pt x="33" y="108"/>
                  <a:pt x="38" y="104"/>
                  <a:pt x="38" y="99"/>
                </a:cubicBezTo>
                <a:cubicBezTo>
                  <a:pt x="38" y="93"/>
                  <a:pt x="33" y="89"/>
                  <a:pt x="28" y="89"/>
                </a:cubicBezTo>
                <a:close/>
                <a:moveTo>
                  <a:pt x="28" y="103"/>
                </a:moveTo>
                <a:cubicBezTo>
                  <a:pt x="26" y="103"/>
                  <a:pt x="24" y="101"/>
                  <a:pt x="24" y="99"/>
                </a:cubicBezTo>
                <a:cubicBezTo>
                  <a:pt x="24" y="96"/>
                  <a:pt x="26" y="94"/>
                  <a:pt x="28" y="94"/>
                </a:cubicBezTo>
                <a:cubicBezTo>
                  <a:pt x="31" y="94"/>
                  <a:pt x="33" y="96"/>
                  <a:pt x="33" y="99"/>
                </a:cubicBezTo>
                <a:cubicBezTo>
                  <a:pt x="33" y="101"/>
                  <a:pt x="31" y="103"/>
                  <a:pt x="28" y="10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92">
            <a:extLst>
              <a:ext uri="{FF2B5EF4-FFF2-40B4-BE49-F238E27FC236}">
                <a16:creationId xmlns:a16="http://schemas.microsoft.com/office/drawing/2014/main" id="{FA4C625E-2F08-46AD-8B12-00EE68F888AE}"/>
              </a:ext>
            </a:extLst>
          </p:cNvPr>
          <p:cNvSpPr>
            <a:spLocks noEditPoints="1"/>
          </p:cNvSpPr>
          <p:nvPr/>
        </p:nvSpPr>
        <p:spPr bwMode="auto">
          <a:xfrm>
            <a:off x="9744989" y="4364388"/>
            <a:ext cx="418854" cy="327268"/>
          </a:xfrm>
          <a:custGeom>
            <a:avLst/>
            <a:gdLst>
              <a:gd name="T0" fmla="*/ 544513 w 160"/>
              <a:gd name="T1" fmla="*/ 281346 h 124"/>
              <a:gd name="T2" fmla="*/ 428804 w 160"/>
              <a:gd name="T3" fmla="*/ 205863 h 124"/>
              <a:gd name="T4" fmla="*/ 279063 w 160"/>
              <a:gd name="T5" fmla="*/ 82345 h 124"/>
              <a:gd name="T6" fmla="*/ 279063 w 160"/>
              <a:gd name="T7" fmla="*/ 51466 h 124"/>
              <a:gd name="T8" fmla="*/ 299482 w 160"/>
              <a:gd name="T9" fmla="*/ 27448 h 124"/>
              <a:gd name="T10" fmla="*/ 272257 w 160"/>
              <a:gd name="T11" fmla="*/ 0 h 124"/>
              <a:gd name="T12" fmla="*/ 245031 w 160"/>
              <a:gd name="T13" fmla="*/ 27448 h 124"/>
              <a:gd name="T14" fmla="*/ 265450 w 160"/>
              <a:gd name="T15" fmla="*/ 51466 h 124"/>
              <a:gd name="T16" fmla="*/ 265450 w 160"/>
              <a:gd name="T17" fmla="*/ 82345 h 124"/>
              <a:gd name="T18" fmla="*/ 115709 w 160"/>
              <a:gd name="T19" fmla="*/ 205863 h 124"/>
              <a:gd name="T20" fmla="*/ 0 w 160"/>
              <a:gd name="T21" fmla="*/ 281346 h 124"/>
              <a:gd name="T22" fmla="*/ 122515 w 160"/>
              <a:gd name="T23" fmla="*/ 360260 h 124"/>
              <a:gd name="T24" fmla="*/ 98693 w 160"/>
              <a:gd name="T25" fmla="*/ 408295 h 124"/>
              <a:gd name="T26" fmla="*/ 78274 w 160"/>
              <a:gd name="T27" fmla="*/ 408295 h 124"/>
              <a:gd name="T28" fmla="*/ 68064 w 160"/>
              <a:gd name="T29" fmla="*/ 418588 h 124"/>
              <a:gd name="T30" fmla="*/ 78274 w 160"/>
              <a:gd name="T31" fmla="*/ 425450 h 124"/>
              <a:gd name="T32" fmla="*/ 102096 w 160"/>
              <a:gd name="T33" fmla="*/ 425450 h 124"/>
              <a:gd name="T34" fmla="*/ 112306 w 160"/>
              <a:gd name="T35" fmla="*/ 422019 h 124"/>
              <a:gd name="T36" fmla="*/ 139531 w 160"/>
              <a:gd name="T37" fmla="*/ 363691 h 124"/>
              <a:gd name="T38" fmla="*/ 272257 w 160"/>
              <a:gd name="T39" fmla="*/ 377415 h 124"/>
              <a:gd name="T40" fmla="*/ 404982 w 160"/>
              <a:gd name="T41" fmla="*/ 363691 h 124"/>
              <a:gd name="T42" fmla="*/ 432207 w 160"/>
              <a:gd name="T43" fmla="*/ 422019 h 124"/>
              <a:gd name="T44" fmla="*/ 442417 w 160"/>
              <a:gd name="T45" fmla="*/ 425450 h 124"/>
              <a:gd name="T46" fmla="*/ 466239 w 160"/>
              <a:gd name="T47" fmla="*/ 425450 h 124"/>
              <a:gd name="T48" fmla="*/ 476449 w 160"/>
              <a:gd name="T49" fmla="*/ 418588 h 124"/>
              <a:gd name="T50" fmla="*/ 466239 w 160"/>
              <a:gd name="T51" fmla="*/ 408295 h 124"/>
              <a:gd name="T52" fmla="*/ 445820 w 160"/>
              <a:gd name="T53" fmla="*/ 408295 h 124"/>
              <a:gd name="T54" fmla="*/ 421998 w 160"/>
              <a:gd name="T55" fmla="*/ 360260 h 124"/>
              <a:gd name="T56" fmla="*/ 544513 w 160"/>
              <a:gd name="T57" fmla="*/ 281346 h 124"/>
              <a:gd name="T58" fmla="*/ 272257 w 160"/>
              <a:gd name="T59" fmla="*/ 17155 h 124"/>
              <a:gd name="T60" fmla="*/ 282466 w 160"/>
              <a:gd name="T61" fmla="*/ 27448 h 124"/>
              <a:gd name="T62" fmla="*/ 272257 w 160"/>
              <a:gd name="T63" fmla="*/ 37742 h 124"/>
              <a:gd name="T64" fmla="*/ 262047 w 160"/>
              <a:gd name="T65" fmla="*/ 27448 h 124"/>
              <a:gd name="T66" fmla="*/ 272257 w 160"/>
              <a:gd name="T67" fmla="*/ 17155 h 124"/>
              <a:gd name="T68" fmla="*/ 272257 w 160"/>
              <a:gd name="T69" fmla="*/ 99500 h 124"/>
              <a:gd name="T70" fmla="*/ 418594 w 160"/>
              <a:gd name="T71" fmla="*/ 247035 h 124"/>
              <a:gd name="T72" fmla="*/ 418594 w 160"/>
              <a:gd name="T73" fmla="*/ 247035 h 124"/>
              <a:gd name="T74" fmla="*/ 272257 w 160"/>
              <a:gd name="T75" fmla="*/ 288208 h 124"/>
              <a:gd name="T76" fmla="*/ 129322 w 160"/>
              <a:gd name="T77" fmla="*/ 247035 h 124"/>
              <a:gd name="T78" fmla="*/ 125919 w 160"/>
              <a:gd name="T79" fmla="*/ 240173 h 124"/>
              <a:gd name="T80" fmla="*/ 272257 w 160"/>
              <a:gd name="T81" fmla="*/ 99500 h 124"/>
              <a:gd name="T82" fmla="*/ 272257 w 160"/>
              <a:gd name="T83" fmla="*/ 360260 h 124"/>
              <a:gd name="T84" fmla="*/ 17016 w 160"/>
              <a:gd name="T85" fmla="*/ 281346 h 124"/>
              <a:gd name="T86" fmla="*/ 112306 w 160"/>
              <a:gd name="T87" fmla="*/ 223018 h 124"/>
              <a:gd name="T88" fmla="*/ 108903 w 160"/>
              <a:gd name="T89" fmla="*/ 247035 h 124"/>
              <a:gd name="T90" fmla="*/ 112306 w 160"/>
              <a:gd name="T91" fmla="*/ 253898 h 124"/>
              <a:gd name="T92" fmla="*/ 272257 w 160"/>
              <a:gd name="T93" fmla="*/ 305363 h 124"/>
              <a:gd name="T94" fmla="*/ 435610 w 160"/>
              <a:gd name="T95" fmla="*/ 247035 h 124"/>
              <a:gd name="T96" fmla="*/ 435610 w 160"/>
              <a:gd name="T97" fmla="*/ 247035 h 124"/>
              <a:gd name="T98" fmla="*/ 432207 w 160"/>
              <a:gd name="T99" fmla="*/ 223018 h 124"/>
              <a:gd name="T100" fmla="*/ 527497 w 160"/>
              <a:gd name="T101" fmla="*/ 281346 h 124"/>
              <a:gd name="T102" fmla="*/ 272257 w 160"/>
              <a:gd name="T103" fmla="*/ 360260 h 12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24">
                <a:moveTo>
                  <a:pt x="160" y="82"/>
                </a:moveTo>
                <a:cubicBezTo>
                  <a:pt x="160" y="73"/>
                  <a:pt x="148" y="65"/>
                  <a:pt x="126" y="60"/>
                </a:cubicBezTo>
                <a:cubicBezTo>
                  <a:pt x="121" y="40"/>
                  <a:pt x="103" y="25"/>
                  <a:pt x="82" y="24"/>
                </a:cubicBezTo>
                <a:cubicBezTo>
                  <a:pt x="82" y="15"/>
                  <a:pt x="82" y="15"/>
                  <a:pt x="82" y="15"/>
                </a:cubicBezTo>
                <a:cubicBezTo>
                  <a:pt x="86" y="14"/>
                  <a:pt x="88" y="11"/>
                  <a:pt x="88" y="8"/>
                </a:cubicBezTo>
                <a:cubicBezTo>
                  <a:pt x="88" y="4"/>
                  <a:pt x="84" y="0"/>
                  <a:pt x="80" y="0"/>
                </a:cubicBezTo>
                <a:cubicBezTo>
                  <a:pt x="76" y="0"/>
                  <a:pt x="72" y="4"/>
                  <a:pt x="72" y="8"/>
                </a:cubicBezTo>
                <a:cubicBezTo>
                  <a:pt x="72" y="11"/>
                  <a:pt x="74" y="14"/>
                  <a:pt x="78" y="15"/>
                </a:cubicBezTo>
                <a:cubicBezTo>
                  <a:pt x="78" y="24"/>
                  <a:pt x="78" y="24"/>
                  <a:pt x="78" y="24"/>
                </a:cubicBezTo>
                <a:cubicBezTo>
                  <a:pt x="57" y="25"/>
                  <a:pt x="39" y="40"/>
                  <a:pt x="34" y="60"/>
                </a:cubicBezTo>
                <a:cubicBezTo>
                  <a:pt x="12" y="65"/>
                  <a:pt x="0" y="73"/>
                  <a:pt x="0" y="82"/>
                </a:cubicBezTo>
                <a:cubicBezTo>
                  <a:pt x="0" y="93"/>
                  <a:pt x="15" y="101"/>
                  <a:pt x="36" y="105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23" y="119"/>
                  <a:pt x="23" y="119"/>
                  <a:pt x="23" y="119"/>
                </a:cubicBezTo>
                <a:cubicBezTo>
                  <a:pt x="22" y="119"/>
                  <a:pt x="20" y="120"/>
                  <a:pt x="20" y="122"/>
                </a:cubicBezTo>
                <a:cubicBezTo>
                  <a:pt x="20" y="123"/>
                  <a:pt x="22" y="124"/>
                  <a:pt x="23" y="124"/>
                </a:cubicBezTo>
                <a:cubicBezTo>
                  <a:pt x="30" y="124"/>
                  <a:pt x="30" y="124"/>
                  <a:pt x="30" y="124"/>
                </a:cubicBezTo>
                <a:cubicBezTo>
                  <a:pt x="31" y="124"/>
                  <a:pt x="32" y="124"/>
                  <a:pt x="33" y="123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53" y="109"/>
                  <a:pt x="67" y="110"/>
                  <a:pt x="80" y="110"/>
                </a:cubicBezTo>
                <a:cubicBezTo>
                  <a:pt x="93" y="110"/>
                  <a:pt x="107" y="109"/>
                  <a:pt x="119" y="106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8" y="123"/>
                  <a:pt x="129" y="124"/>
                  <a:pt x="130" y="124"/>
                </a:cubicBezTo>
                <a:cubicBezTo>
                  <a:pt x="137" y="124"/>
                  <a:pt x="137" y="124"/>
                  <a:pt x="137" y="124"/>
                </a:cubicBezTo>
                <a:cubicBezTo>
                  <a:pt x="138" y="124"/>
                  <a:pt x="140" y="123"/>
                  <a:pt x="140" y="122"/>
                </a:cubicBezTo>
                <a:cubicBezTo>
                  <a:pt x="140" y="120"/>
                  <a:pt x="138" y="119"/>
                  <a:pt x="137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4" y="105"/>
                  <a:pt x="124" y="105"/>
                  <a:pt x="124" y="105"/>
                </a:cubicBezTo>
                <a:cubicBezTo>
                  <a:pt x="145" y="101"/>
                  <a:pt x="160" y="93"/>
                  <a:pt x="160" y="82"/>
                </a:cubicBezTo>
                <a:close/>
                <a:moveTo>
                  <a:pt x="80" y="5"/>
                </a:moveTo>
                <a:cubicBezTo>
                  <a:pt x="82" y="5"/>
                  <a:pt x="83" y="6"/>
                  <a:pt x="83" y="8"/>
                </a:cubicBezTo>
                <a:cubicBezTo>
                  <a:pt x="83" y="10"/>
                  <a:pt x="82" y="11"/>
                  <a:pt x="80" y="11"/>
                </a:cubicBezTo>
                <a:cubicBezTo>
                  <a:pt x="78" y="11"/>
                  <a:pt x="77" y="10"/>
                  <a:pt x="77" y="8"/>
                </a:cubicBezTo>
                <a:cubicBezTo>
                  <a:pt x="77" y="6"/>
                  <a:pt x="78" y="5"/>
                  <a:pt x="80" y="5"/>
                </a:cubicBezTo>
                <a:close/>
                <a:moveTo>
                  <a:pt x="80" y="29"/>
                </a:moveTo>
                <a:cubicBezTo>
                  <a:pt x="104" y="29"/>
                  <a:pt x="123" y="48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23" y="77"/>
                  <a:pt x="107" y="84"/>
                  <a:pt x="80" y="84"/>
                </a:cubicBezTo>
                <a:cubicBezTo>
                  <a:pt x="54" y="84"/>
                  <a:pt x="38" y="77"/>
                  <a:pt x="38" y="72"/>
                </a:cubicBezTo>
                <a:cubicBezTo>
                  <a:pt x="38" y="71"/>
                  <a:pt x="38" y="71"/>
                  <a:pt x="37" y="70"/>
                </a:cubicBezTo>
                <a:cubicBezTo>
                  <a:pt x="38" y="48"/>
                  <a:pt x="57" y="29"/>
                  <a:pt x="80" y="29"/>
                </a:cubicBezTo>
                <a:close/>
                <a:moveTo>
                  <a:pt x="80" y="105"/>
                </a:moveTo>
                <a:cubicBezTo>
                  <a:pt x="36" y="105"/>
                  <a:pt x="5" y="93"/>
                  <a:pt x="5" y="82"/>
                </a:cubicBezTo>
                <a:cubicBezTo>
                  <a:pt x="5" y="76"/>
                  <a:pt x="16" y="69"/>
                  <a:pt x="33" y="65"/>
                </a:cubicBezTo>
                <a:cubicBezTo>
                  <a:pt x="33" y="67"/>
                  <a:pt x="32" y="69"/>
                  <a:pt x="32" y="72"/>
                </a:cubicBezTo>
                <a:cubicBezTo>
                  <a:pt x="32" y="72"/>
                  <a:pt x="33" y="73"/>
                  <a:pt x="33" y="74"/>
                </a:cubicBezTo>
                <a:cubicBezTo>
                  <a:pt x="36" y="83"/>
                  <a:pt x="59" y="89"/>
                  <a:pt x="80" y="89"/>
                </a:cubicBezTo>
                <a:cubicBezTo>
                  <a:pt x="103" y="89"/>
                  <a:pt x="128" y="83"/>
                  <a:pt x="128" y="72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28" y="69"/>
                  <a:pt x="127" y="67"/>
                  <a:pt x="127" y="65"/>
                </a:cubicBezTo>
                <a:cubicBezTo>
                  <a:pt x="144" y="69"/>
                  <a:pt x="155" y="76"/>
                  <a:pt x="155" y="82"/>
                </a:cubicBezTo>
                <a:cubicBezTo>
                  <a:pt x="155" y="93"/>
                  <a:pt x="124" y="105"/>
                  <a:pt x="80" y="10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98">
            <a:extLst>
              <a:ext uri="{FF2B5EF4-FFF2-40B4-BE49-F238E27FC236}">
                <a16:creationId xmlns:a16="http://schemas.microsoft.com/office/drawing/2014/main" id="{C85D8857-3B7B-4A2E-94AA-7F96FCED71E1}"/>
              </a:ext>
            </a:extLst>
          </p:cNvPr>
          <p:cNvSpPr>
            <a:spLocks noEditPoints="1"/>
          </p:cNvSpPr>
          <p:nvPr/>
        </p:nvSpPr>
        <p:spPr bwMode="auto">
          <a:xfrm>
            <a:off x="10733699" y="1342793"/>
            <a:ext cx="420076" cy="365124"/>
          </a:xfrm>
          <a:custGeom>
            <a:avLst/>
            <a:gdLst>
              <a:gd name="T0" fmla="*/ 546100 w 160"/>
              <a:gd name="T1" fmla="*/ 199496 h 138"/>
              <a:gd name="T2" fmla="*/ 542687 w 160"/>
              <a:gd name="T3" fmla="*/ 192617 h 138"/>
              <a:gd name="T4" fmla="*/ 535861 w 160"/>
              <a:gd name="T5" fmla="*/ 192617 h 138"/>
              <a:gd name="T6" fmla="*/ 378857 w 160"/>
              <a:gd name="T7" fmla="*/ 306123 h 138"/>
              <a:gd name="T8" fmla="*/ 378857 w 160"/>
              <a:gd name="T9" fmla="*/ 209815 h 138"/>
              <a:gd name="T10" fmla="*/ 337899 w 160"/>
              <a:gd name="T11" fmla="*/ 165100 h 138"/>
              <a:gd name="T12" fmla="*/ 378857 w 160"/>
              <a:gd name="T13" fmla="*/ 89429 h 138"/>
              <a:gd name="T14" fmla="*/ 290116 w 160"/>
              <a:gd name="T15" fmla="*/ 0 h 138"/>
              <a:gd name="T16" fmla="*/ 201374 w 160"/>
              <a:gd name="T17" fmla="*/ 89429 h 138"/>
              <a:gd name="T18" fmla="*/ 242332 w 160"/>
              <a:gd name="T19" fmla="*/ 165100 h 138"/>
              <a:gd name="T20" fmla="*/ 139938 w 160"/>
              <a:gd name="T21" fmla="*/ 165100 h 138"/>
              <a:gd name="T22" fmla="*/ 180896 w 160"/>
              <a:gd name="T23" fmla="*/ 89429 h 138"/>
              <a:gd name="T24" fmla="*/ 88741 w 160"/>
              <a:gd name="T25" fmla="*/ 0 h 138"/>
              <a:gd name="T26" fmla="*/ 0 w 160"/>
              <a:gd name="T27" fmla="*/ 89429 h 138"/>
              <a:gd name="T28" fmla="*/ 40958 w 160"/>
              <a:gd name="T29" fmla="*/ 165100 h 138"/>
              <a:gd name="T30" fmla="*/ 0 w 160"/>
              <a:gd name="T31" fmla="*/ 209815 h 138"/>
              <a:gd name="T32" fmla="*/ 0 w 160"/>
              <a:gd name="T33" fmla="*/ 433388 h 138"/>
              <a:gd name="T34" fmla="*/ 40958 w 160"/>
              <a:gd name="T35" fmla="*/ 474663 h 138"/>
              <a:gd name="T36" fmla="*/ 337899 w 160"/>
              <a:gd name="T37" fmla="*/ 474663 h 138"/>
              <a:gd name="T38" fmla="*/ 378857 w 160"/>
              <a:gd name="T39" fmla="*/ 433388 h 138"/>
              <a:gd name="T40" fmla="*/ 378857 w 160"/>
              <a:gd name="T41" fmla="*/ 333640 h 138"/>
              <a:gd name="T42" fmla="*/ 535861 w 160"/>
              <a:gd name="T43" fmla="*/ 447146 h 138"/>
              <a:gd name="T44" fmla="*/ 539274 w 160"/>
              <a:gd name="T45" fmla="*/ 450586 h 138"/>
              <a:gd name="T46" fmla="*/ 542687 w 160"/>
              <a:gd name="T47" fmla="*/ 447146 h 138"/>
              <a:gd name="T48" fmla="*/ 546100 w 160"/>
              <a:gd name="T49" fmla="*/ 440267 h 138"/>
              <a:gd name="T50" fmla="*/ 546100 w 160"/>
              <a:gd name="T51" fmla="*/ 199496 h 138"/>
              <a:gd name="T52" fmla="*/ 215027 w 160"/>
              <a:gd name="T53" fmla="*/ 89429 h 138"/>
              <a:gd name="T54" fmla="*/ 290116 w 160"/>
              <a:gd name="T55" fmla="*/ 13758 h 138"/>
              <a:gd name="T56" fmla="*/ 365204 w 160"/>
              <a:gd name="T57" fmla="*/ 89429 h 138"/>
              <a:gd name="T58" fmla="*/ 290116 w 160"/>
              <a:gd name="T59" fmla="*/ 165100 h 138"/>
              <a:gd name="T60" fmla="*/ 215027 w 160"/>
              <a:gd name="T61" fmla="*/ 89429 h 138"/>
              <a:gd name="T62" fmla="*/ 13653 w 160"/>
              <a:gd name="T63" fmla="*/ 89429 h 138"/>
              <a:gd name="T64" fmla="*/ 88741 w 160"/>
              <a:gd name="T65" fmla="*/ 13758 h 138"/>
              <a:gd name="T66" fmla="*/ 163830 w 160"/>
              <a:gd name="T67" fmla="*/ 89429 h 138"/>
              <a:gd name="T68" fmla="*/ 88741 w 160"/>
              <a:gd name="T69" fmla="*/ 165100 h 138"/>
              <a:gd name="T70" fmla="*/ 13653 w 160"/>
              <a:gd name="T71" fmla="*/ 89429 h 138"/>
              <a:gd name="T72" fmla="*/ 365204 w 160"/>
              <a:gd name="T73" fmla="*/ 433388 h 138"/>
              <a:gd name="T74" fmla="*/ 337899 w 160"/>
              <a:gd name="T75" fmla="*/ 460905 h 138"/>
              <a:gd name="T76" fmla="*/ 40958 w 160"/>
              <a:gd name="T77" fmla="*/ 460905 h 138"/>
              <a:gd name="T78" fmla="*/ 13653 w 160"/>
              <a:gd name="T79" fmla="*/ 433388 h 138"/>
              <a:gd name="T80" fmla="*/ 13653 w 160"/>
              <a:gd name="T81" fmla="*/ 209815 h 138"/>
              <a:gd name="T82" fmla="*/ 40958 w 160"/>
              <a:gd name="T83" fmla="*/ 182298 h 138"/>
              <a:gd name="T84" fmla="*/ 337899 w 160"/>
              <a:gd name="T85" fmla="*/ 182298 h 138"/>
              <a:gd name="T86" fmla="*/ 365204 w 160"/>
              <a:gd name="T87" fmla="*/ 209815 h 138"/>
              <a:gd name="T88" fmla="*/ 365204 w 160"/>
              <a:gd name="T89" fmla="*/ 433388 h 138"/>
              <a:gd name="T90" fmla="*/ 385683 w 160"/>
              <a:gd name="T91" fmla="*/ 319882 h 138"/>
              <a:gd name="T92" fmla="*/ 532448 w 160"/>
              <a:gd name="T93" fmla="*/ 213254 h 138"/>
              <a:gd name="T94" fmla="*/ 532448 w 160"/>
              <a:gd name="T95" fmla="*/ 426509 h 138"/>
              <a:gd name="T96" fmla="*/ 385683 w 160"/>
              <a:gd name="T97" fmla="*/ 319882 h 13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38">
                <a:moveTo>
                  <a:pt x="160" y="58"/>
                </a:moveTo>
                <a:cubicBezTo>
                  <a:pt x="160" y="57"/>
                  <a:pt x="160" y="56"/>
                  <a:pt x="159" y="56"/>
                </a:cubicBezTo>
                <a:cubicBezTo>
                  <a:pt x="158" y="55"/>
                  <a:pt x="157" y="56"/>
                  <a:pt x="157" y="56"/>
                </a:cubicBezTo>
                <a:cubicBezTo>
                  <a:pt x="111" y="89"/>
                  <a:pt x="111" y="89"/>
                  <a:pt x="111" y="89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1" y="54"/>
                  <a:pt x="106" y="48"/>
                  <a:pt x="99" y="48"/>
                </a:cubicBezTo>
                <a:cubicBezTo>
                  <a:pt x="107" y="44"/>
                  <a:pt x="111" y="35"/>
                  <a:pt x="111" y="26"/>
                </a:cubicBezTo>
                <a:cubicBezTo>
                  <a:pt x="111" y="12"/>
                  <a:pt x="100" y="0"/>
                  <a:pt x="85" y="0"/>
                </a:cubicBezTo>
                <a:cubicBezTo>
                  <a:pt x="71" y="0"/>
                  <a:pt x="59" y="12"/>
                  <a:pt x="59" y="26"/>
                </a:cubicBezTo>
                <a:cubicBezTo>
                  <a:pt x="59" y="35"/>
                  <a:pt x="64" y="44"/>
                  <a:pt x="71" y="48"/>
                </a:cubicBezTo>
                <a:cubicBezTo>
                  <a:pt x="41" y="48"/>
                  <a:pt x="41" y="48"/>
                  <a:pt x="41" y="48"/>
                </a:cubicBezTo>
                <a:cubicBezTo>
                  <a:pt x="48" y="44"/>
                  <a:pt x="53" y="35"/>
                  <a:pt x="53" y="26"/>
                </a:cubicBezTo>
                <a:cubicBezTo>
                  <a:pt x="53" y="12"/>
                  <a:pt x="41" y="0"/>
                  <a:pt x="26" y="0"/>
                </a:cubicBezTo>
                <a:cubicBezTo>
                  <a:pt x="12" y="0"/>
                  <a:pt x="0" y="12"/>
                  <a:pt x="0" y="26"/>
                </a:cubicBezTo>
                <a:cubicBezTo>
                  <a:pt x="0" y="35"/>
                  <a:pt x="5" y="44"/>
                  <a:pt x="12" y="48"/>
                </a:cubicBezTo>
                <a:cubicBezTo>
                  <a:pt x="5" y="48"/>
                  <a:pt x="0" y="54"/>
                  <a:pt x="0" y="6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2"/>
                  <a:pt x="6" y="138"/>
                  <a:pt x="12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6" y="138"/>
                  <a:pt x="111" y="132"/>
                  <a:pt x="111" y="126"/>
                </a:cubicBezTo>
                <a:cubicBezTo>
                  <a:pt x="111" y="97"/>
                  <a:pt x="111" y="97"/>
                  <a:pt x="111" y="97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130"/>
                  <a:pt x="157" y="131"/>
                  <a:pt x="158" y="131"/>
                </a:cubicBezTo>
                <a:cubicBezTo>
                  <a:pt x="158" y="131"/>
                  <a:pt x="159" y="131"/>
                  <a:pt x="159" y="130"/>
                </a:cubicBezTo>
                <a:cubicBezTo>
                  <a:pt x="160" y="130"/>
                  <a:pt x="160" y="129"/>
                  <a:pt x="160" y="128"/>
                </a:cubicBezTo>
                <a:lnTo>
                  <a:pt x="160" y="58"/>
                </a:lnTo>
                <a:close/>
                <a:moveTo>
                  <a:pt x="63" y="26"/>
                </a:moveTo>
                <a:cubicBezTo>
                  <a:pt x="63" y="14"/>
                  <a:pt x="73" y="4"/>
                  <a:pt x="85" y="4"/>
                </a:cubicBezTo>
                <a:cubicBezTo>
                  <a:pt x="97" y="4"/>
                  <a:pt x="107" y="14"/>
                  <a:pt x="107" y="26"/>
                </a:cubicBezTo>
                <a:cubicBezTo>
                  <a:pt x="107" y="38"/>
                  <a:pt x="97" y="48"/>
                  <a:pt x="85" y="48"/>
                </a:cubicBezTo>
                <a:cubicBezTo>
                  <a:pt x="73" y="48"/>
                  <a:pt x="63" y="38"/>
                  <a:pt x="63" y="26"/>
                </a:cubicBezTo>
                <a:close/>
                <a:moveTo>
                  <a:pt x="4" y="26"/>
                </a:moveTo>
                <a:cubicBezTo>
                  <a:pt x="4" y="14"/>
                  <a:pt x="14" y="4"/>
                  <a:pt x="26" y="4"/>
                </a:cubicBezTo>
                <a:cubicBezTo>
                  <a:pt x="38" y="4"/>
                  <a:pt x="48" y="14"/>
                  <a:pt x="48" y="26"/>
                </a:cubicBezTo>
                <a:cubicBezTo>
                  <a:pt x="48" y="38"/>
                  <a:pt x="38" y="48"/>
                  <a:pt x="26" y="48"/>
                </a:cubicBezTo>
                <a:cubicBezTo>
                  <a:pt x="14" y="48"/>
                  <a:pt x="4" y="38"/>
                  <a:pt x="4" y="26"/>
                </a:cubicBezTo>
                <a:close/>
                <a:moveTo>
                  <a:pt x="107" y="126"/>
                </a:moveTo>
                <a:cubicBezTo>
                  <a:pt x="107" y="130"/>
                  <a:pt x="103" y="134"/>
                  <a:pt x="99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8" y="134"/>
                  <a:pt x="4" y="130"/>
                  <a:pt x="4" y="126"/>
                </a:cubicBezTo>
                <a:cubicBezTo>
                  <a:pt x="4" y="61"/>
                  <a:pt x="4" y="61"/>
                  <a:pt x="4" y="61"/>
                </a:cubicBezTo>
                <a:cubicBezTo>
                  <a:pt x="4" y="56"/>
                  <a:pt x="8" y="53"/>
                  <a:pt x="12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103" y="53"/>
                  <a:pt x="107" y="56"/>
                  <a:pt x="107" y="61"/>
                </a:cubicBezTo>
                <a:lnTo>
                  <a:pt x="107" y="126"/>
                </a:lnTo>
                <a:close/>
                <a:moveTo>
                  <a:pt x="113" y="93"/>
                </a:moveTo>
                <a:cubicBezTo>
                  <a:pt x="156" y="62"/>
                  <a:pt x="156" y="62"/>
                  <a:pt x="156" y="62"/>
                </a:cubicBezTo>
                <a:cubicBezTo>
                  <a:pt x="156" y="124"/>
                  <a:pt x="156" y="124"/>
                  <a:pt x="156" y="124"/>
                </a:cubicBezTo>
                <a:lnTo>
                  <a:pt x="113" y="9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99">
            <a:extLst>
              <a:ext uri="{FF2B5EF4-FFF2-40B4-BE49-F238E27FC236}">
                <a16:creationId xmlns:a16="http://schemas.microsoft.com/office/drawing/2014/main" id="{330FEF2B-1561-4908-A119-E6E97E589A2F}"/>
              </a:ext>
            </a:extLst>
          </p:cNvPr>
          <p:cNvSpPr>
            <a:spLocks noEditPoints="1"/>
          </p:cNvSpPr>
          <p:nvPr/>
        </p:nvSpPr>
        <p:spPr bwMode="auto">
          <a:xfrm>
            <a:off x="10726079" y="2422050"/>
            <a:ext cx="420076" cy="216144"/>
          </a:xfrm>
          <a:custGeom>
            <a:avLst/>
            <a:gdLst>
              <a:gd name="T0" fmla="*/ 484664 w 160"/>
              <a:gd name="T1" fmla="*/ 0 h 82"/>
              <a:gd name="T2" fmla="*/ 6826 w 160"/>
              <a:gd name="T3" fmla="*/ 0 h 82"/>
              <a:gd name="T4" fmla="*/ 273050 w 160"/>
              <a:gd name="T5" fmla="*/ 280988 h 82"/>
              <a:gd name="T6" fmla="*/ 539274 w 160"/>
              <a:gd name="T7" fmla="*/ 0 h 82"/>
              <a:gd name="T8" fmla="*/ 273050 w 160"/>
              <a:gd name="T9" fmla="*/ 212454 h 82"/>
              <a:gd name="T10" fmla="*/ 477838 w 160"/>
              <a:gd name="T11" fmla="*/ 17133 h 82"/>
              <a:gd name="T12" fmla="*/ 17066 w 160"/>
              <a:gd name="T13" fmla="*/ 17133 h 82"/>
              <a:gd name="T14" fmla="*/ 273050 w 160"/>
              <a:gd name="T15" fmla="*/ 229588 h 82"/>
              <a:gd name="T16" fmla="*/ 529034 w 160"/>
              <a:gd name="T17" fmla="*/ 17133 h 82"/>
              <a:gd name="T18" fmla="*/ 273050 w 160"/>
              <a:gd name="T19" fmla="*/ 185041 h 82"/>
              <a:gd name="T20" fmla="*/ 273050 w 160"/>
              <a:gd name="T21" fmla="*/ 123361 h 82"/>
              <a:gd name="T22" fmla="*/ 273050 w 160"/>
              <a:gd name="T23" fmla="*/ 185041 h 82"/>
              <a:gd name="T24" fmla="*/ 279876 w 160"/>
              <a:gd name="T25" fmla="*/ 161054 h 82"/>
              <a:gd name="T26" fmla="*/ 266224 w 160"/>
              <a:gd name="T27" fmla="*/ 161054 h 82"/>
              <a:gd name="T28" fmla="*/ 354965 w 160"/>
              <a:gd name="T29" fmla="*/ 157627 h 82"/>
              <a:gd name="T30" fmla="*/ 368618 w 160"/>
              <a:gd name="T31" fmla="*/ 154201 h 82"/>
              <a:gd name="T32" fmla="*/ 375444 w 160"/>
              <a:gd name="T33" fmla="*/ 123361 h 82"/>
              <a:gd name="T34" fmla="*/ 337899 w 160"/>
              <a:gd name="T35" fmla="*/ 106227 h 82"/>
              <a:gd name="T36" fmla="*/ 354965 w 160"/>
              <a:gd name="T37" fmla="*/ 157627 h 82"/>
              <a:gd name="T38" fmla="*/ 361791 w 160"/>
              <a:gd name="T39" fmla="*/ 137067 h 82"/>
              <a:gd name="T40" fmla="*/ 358378 w 160"/>
              <a:gd name="T41" fmla="*/ 143921 h 82"/>
              <a:gd name="T42" fmla="*/ 348139 w 160"/>
              <a:gd name="T43" fmla="*/ 119934 h 82"/>
              <a:gd name="T44" fmla="*/ 406162 w 160"/>
              <a:gd name="T45" fmla="*/ 89094 h 82"/>
              <a:gd name="T46" fmla="*/ 433467 w 160"/>
              <a:gd name="T47" fmla="*/ 75387 h 82"/>
              <a:gd name="T48" fmla="*/ 423228 w 160"/>
              <a:gd name="T49" fmla="*/ 47974 h 82"/>
              <a:gd name="T50" fmla="*/ 378857 w 160"/>
              <a:gd name="T51" fmla="*/ 54827 h 82"/>
              <a:gd name="T52" fmla="*/ 406162 w 160"/>
              <a:gd name="T53" fmla="*/ 89094 h 82"/>
              <a:gd name="T54" fmla="*/ 419814 w 160"/>
              <a:gd name="T55" fmla="*/ 65107 h 82"/>
              <a:gd name="T56" fmla="*/ 412988 w 160"/>
              <a:gd name="T57" fmla="*/ 71960 h 82"/>
              <a:gd name="T58" fmla="*/ 416401 w 160"/>
              <a:gd name="T59" fmla="*/ 61680 h 82"/>
              <a:gd name="T60" fmla="*/ 177483 w 160"/>
              <a:gd name="T61" fmla="*/ 154201 h 82"/>
              <a:gd name="T62" fmla="*/ 191135 w 160"/>
              <a:gd name="T63" fmla="*/ 157627 h 82"/>
              <a:gd name="T64" fmla="*/ 215027 w 160"/>
              <a:gd name="T65" fmla="*/ 113081 h 82"/>
              <a:gd name="T66" fmla="*/ 170656 w 160"/>
              <a:gd name="T67" fmla="*/ 123361 h 82"/>
              <a:gd name="T68" fmla="*/ 184309 w 160"/>
              <a:gd name="T69" fmla="*/ 133641 h 82"/>
              <a:gd name="T70" fmla="*/ 191135 w 160"/>
              <a:gd name="T71" fmla="*/ 140494 h 82"/>
              <a:gd name="T72" fmla="*/ 184309 w 160"/>
              <a:gd name="T73" fmla="*/ 140494 h 82"/>
              <a:gd name="T74" fmla="*/ 184309 w 160"/>
              <a:gd name="T75" fmla="*/ 133641 h 82"/>
              <a:gd name="T76" fmla="*/ 143351 w 160"/>
              <a:gd name="T77" fmla="*/ 44547 h 82"/>
              <a:gd name="T78" fmla="*/ 112633 w 160"/>
              <a:gd name="T79" fmla="*/ 58254 h 82"/>
              <a:gd name="T80" fmla="*/ 133112 w 160"/>
              <a:gd name="T81" fmla="*/ 89094 h 82"/>
              <a:gd name="T82" fmla="*/ 167243 w 160"/>
              <a:gd name="T83" fmla="*/ 54827 h 82"/>
              <a:gd name="T84" fmla="*/ 126286 w 160"/>
              <a:gd name="T85" fmla="*/ 65107 h 82"/>
              <a:gd name="T86" fmla="*/ 146764 w 160"/>
              <a:gd name="T87" fmla="*/ 61680 h 82"/>
              <a:gd name="T88" fmla="*/ 133112 w 160"/>
              <a:gd name="T89" fmla="*/ 71960 h 8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82">
                <a:moveTo>
                  <a:pt x="158" y="0"/>
                </a:moveTo>
                <a:cubicBezTo>
                  <a:pt x="142" y="0"/>
                  <a:pt x="142" y="0"/>
                  <a:pt x="14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7"/>
                  <a:pt x="36" y="82"/>
                  <a:pt x="80" y="82"/>
                </a:cubicBezTo>
                <a:cubicBezTo>
                  <a:pt x="124" y="82"/>
                  <a:pt x="160" y="47"/>
                  <a:pt x="160" y="2"/>
                </a:cubicBezTo>
                <a:cubicBezTo>
                  <a:pt x="160" y="1"/>
                  <a:pt x="159" y="0"/>
                  <a:pt x="158" y="0"/>
                </a:cubicBezTo>
                <a:close/>
                <a:moveTo>
                  <a:pt x="140" y="5"/>
                </a:moveTo>
                <a:cubicBezTo>
                  <a:pt x="138" y="37"/>
                  <a:pt x="112" y="62"/>
                  <a:pt x="80" y="62"/>
                </a:cubicBezTo>
                <a:cubicBezTo>
                  <a:pt x="48" y="62"/>
                  <a:pt x="22" y="37"/>
                  <a:pt x="20" y="5"/>
                </a:cubicBezTo>
                <a:lnTo>
                  <a:pt x="140" y="5"/>
                </a:lnTo>
                <a:close/>
                <a:moveTo>
                  <a:pt x="80" y="78"/>
                </a:moveTo>
                <a:cubicBezTo>
                  <a:pt x="39" y="78"/>
                  <a:pt x="6" y="45"/>
                  <a:pt x="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39"/>
                  <a:pt x="45" y="67"/>
                  <a:pt x="80" y="67"/>
                </a:cubicBezTo>
                <a:cubicBezTo>
                  <a:pt x="115" y="67"/>
                  <a:pt x="143" y="39"/>
                  <a:pt x="144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4" y="45"/>
                  <a:pt x="121" y="78"/>
                  <a:pt x="80" y="78"/>
                </a:cubicBezTo>
                <a:close/>
                <a:moveTo>
                  <a:pt x="80" y="54"/>
                </a:moveTo>
                <a:cubicBezTo>
                  <a:pt x="84" y="54"/>
                  <a:pt x="86" y="51"/>
                  <a:pt x="86" y="47"/>
                </a:cubicBezTo>
                <a:cubicBezTo>
                  <a:pt x="86" y="45"/>
                  <a:pt x="85" y="36"/>
                  <a:pt x="80" y="36"/>
                </a:cubicBezTo>
                <a:cubicBezTo>
                  <a:pt x="75" y="36"/>
                  <a:pt x="74" y="45"/>
                  <a:pt x="74" y="47"/>
                </a:cubicBezTo>
                <a:cubicBezTo>
                  <a:pt x="74" y="51"/>
                  <a:pt x="76" y="54"/>
                  <a:pt x="80" y="54"/>
                </a:cubicBezTo>
                <a:close/>
                <a:moveTo>
                  <a:pt x="80" y="42"/>
                </a:moveTo>
                <a:cubicBezTo>
                  <a:pt x="81" y="43"/>
                  <a:pt x="82" y="46"/>
                  <a:pt x="82" y="47"/>
                </a:cubicBezTo>
                <a:cubicBezTo>
                  <a:pt x="82" y="48"/>
                  <a:pt x="81" y="49"/>
                  <a:pt x="80" y="49"/>
                </a:cubicBezTo>
                <a:cubicBezTo>
                  <a:pt x="79" y="49"/>
                  <a:pt x="78" y="48"/>
                  <a:pt x="78" y="47"/>
                </a:cubicBezTo>
                <a:cubicBezTo>
                  <a:pt x="78" y="46"/>
                  <a:pt x="79" y="43"/>
                  <a:pt x="80" y="42"/>
                </a:cubicBezTo>
                <a:close/>
                <a:moveTo>
                  <a:pt x="104" y="46"/>
                </a:moveTo>
                <a:cubicBezTo>
                  <a:pt x="104" y="46"/>
                  <a:pt x="104" y="46"/>
                  <a:pt x="105" y="46"/>
                </a:cubicBezTo>
                <a:cubicBezTo>
                  <a:pt x="106" y="46"/>
                  <a:pt x="107" y="46"/>
                  <a:pt x="108" y="45"/>
                </a:cubicBezTo>
                <a:cubicBezTo>
                  <a:pt x="110" y="44"/>
                  <a:pt x="111" y="43"/>
                  <a:pt x="111" y="41"/>
                </a:cubicBezTo>
                <a:cubicBezTo>
                  <a:pt x="112" y="40"/>
                  <a:pt x="111" y="38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09" y="35"/>
                  <a:pt x="103" y="28"/>
                  <a:pt x="99" y="31"/>
                </a:cubicBezTo>
                <a:cubicBezTo>
                  <a:pt x="95" y="33"/>
                  <a:pt x="98" y="42"/>
                  <a:pt x="100" y="44"/>
                </a:cubicBezTo>
                <a:cubicBezTo>
                  <a:pt x="100" y="45"/>
                  <a:pt x="102" y="46"/>
                  <a:pt x="104" y="46"/>
                </a:cubicBezTo>
                <a:close/>
                <a:moveTo>
                  <a:pt x="106" y="39"/>
                </a:moveTo>
                <a:cubicBezTo>
                  <a:pt x="106" y="39"/>
                  <a:pt x="107" y="40"/>
                  <a:pt x="106" y="40"/>
                </a:cubicBezTo>
                <a:cubicBezTo>
                  <a:pt x="106" y="41"/>
                  <a:pt x="106" y="41"/>
                  <a:pt x="106" y="41"/>
                </a:cubicBezTo>
                <a:cubicBezTo>
                  <a:pt x="105" y="42"/>
                  <a:pt x="105" y="42"/>
                  <a:pt x="105" y="42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3" y="40"/>
                  <a:pt x="102" y="37"/>
                  <a:pt x="102" y="35"/>
                </a:cubicBezTo>
                <a:cubicBezTo>
                  <a:pt x="103" y="36"/>
                  <a:pt x="106" y="38"/>
                  <a:pt x="106" y="39"/>
                </a:cubicBezTo>
                <a:close/>
                <a:moveTo>
                  <a:pt x="119" y="26"/>
                </a:moveTo>
                <a:cubicBezTo>
                  <a:pt x="120" y="26"/>
                  <a:pt x="121" y="26"/>
                  <a:pt x="121" y="26"/>
                </a:cubicBezTo>
                <a:cubicBezTo>
                  <a:pt x="124" y="26"/>
                  <a:pt x="126" y="25"/>
                  <a:pt x="127" y="22"/>
                </a:cubicBezTo>
                <a:cubicBezTo>
                  <a:pt x="128" y="21"/>
                  <a:pt x="128" y="19"/>
                  <a:pt x="127" y="17"/>
                </a:cubicBezTo>
                <a:cubicBezTo>
                  <a:pt x="127" y="16"/>
                  <a:pt x="126" y="15"/>
                  <a:pt x="124" y="14"/>
                </a:cubicBezTo>
                <a:cubicBezTo>
                  <a:pt x="122" y="13"/>
                  <a:pt x="116" y="12"/>
                  <a:pt x="113" y="13"/>
                </a:cubicBezTo>
                <a:cubicBezTo>
                  <a:pt x="112" y="14"/>
                  <a:pt x="111" y="15"/>
                  <a:pt x="111" y="16"/>
                </a:cubicBezTo>
                <a:cubicBezTo>
                  <a:pt x="110" y="17"/>
                  <a:pt x="111" y="20"/>
                  <a:pt x="114" y="22"/>
                </a:cubicBezTo>
                <a:cubicBezTo>
                  <a:pt x="115" y="24"/>
                  <a:pt x="118" y="25"/>
                  <a:pt x="119" y="26"/>
                </a:cubicBezTo>
                <a:close/>
                <a:moveTo>
                  <a:pt x="122" y="18"/>
                </a:moveTo>
                <a:cubicBezTo>
                  <a:pt x="123" y="19"/>
                  <a:pt x="123" y="19"/>
                  <a:pt x="123" y="19"/>
                </a:cubicBezTo>
                <a:cubicBezTo>
                  <a:pt x="123" y="20"/>
                  <a:pt x="123" y="20"/>
                  <a:pt x="123" y="21"/>
                </a:cubicBezTo>
                <a:cubicBezTo>
                  <a:pt x="123" y="21"/>
                  <a:pt x="122" y="22"/>
                  <a:pt x="121" y="21"/>
                </a:cubicBezTo>
                <a:cubicBezTo>
                  <a:pt x="120" y="21"/>
                  <a:pt x="117" y="19"/>
                  <a:pt x="116" y="18"/>
                </a:cubicBezTo>
                <a:cubicBezTo>
                  <a:pt x="118" y="18"/>
                  <a:pt x="121" y="18"/>
                  <a:pt x="122" y="18"/>
                </a:cubicBezTo>
                <a:close/>
                <a:moveTo>
                  <a:pt x="49" y="41"/>
                </a:moveTo>
                <a:cubicBezTo>
                  <a:pt x="49" y="43"/>
                  <a:pt x="50" y="44"/>
                  <a:pt x="52" y="45"/>
                </a:cubicBezTo>
                <a:cubicBezTo>
                  <a:pt x="53" y="46"/>
                  <a:pt x="54" y="46"/>
                  <a:pt x="55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58" y="46"/>
                  <a:pt x="60" y="45"/>
                  <a:pt x="60" y="44"/>
                </a:cubicBezTo>
                <a:cubicBezTo>
                  <a:pt x="62" y="42"/>
                  <a:pt x="64" y="36"/>
                  <a:pt x="63" y="33"/>
                </a:cubicBezTo>
                <a:cubicBezTo>
                  <a:pt x="63" y="32"/>
                  <a:pt x="62" y="31"/>
                  <a:pt x="61" y="31"/>
                </a:cubicBezTo>
                <a:cubicBezTo>
                  <a:pt x="57" y="28"/>
                  <a:pt x="51" y="35"/>
                  <a:pt x="50" y="36"/>
                </a:cubicBezTo>
                <a:cubicBezTo>
                  <a:pt x="49" y="38"/>
                  <a:pt x="48" y="40"/>
                  <a:pt x="49" y="41"/>
                </a:cubicBezTo>
                <a:close/>
                <a:moveTo>
                  <a:pt x="54" y="39"/>
                </a:moveTo>
                <a:cubicBezTo>
                  <a:pt x="54" y="38"/>
                  <a:pt x="57" y="36"/>
                  <a:pt x="58" y="35"/>
                </a:cubicBezTo>
                <a:cubicBezTo>
                  <a:pt x="58" y="37"/>
                  <a:pt x="57" y="40"/>
                  <a:pt x="56" y="41"/>
                </a:cubicBezTo>
                <a:cubicBezTo>
                  <a:pt x="56" y="41"/>
                  <a:pt x="56" y="41"/>
                  <a:pt x="55" y="42"/>
                </a:cubicBezTo>
                <a:cubicBezTo>
                  <a:pt x="55" y="42"/>
                  <a:pt x="55" y="42"/>
                  <a:pt x="54" y="41"/>
                </a:cubicBezTo>
                <a:cubicBezTo>
                  <a:pt x="54" y="41"/>
                  <a:pt x="54" y="41"/>
                  <a:pt x="54" y="40"/>
                </a:cubicBezTo>
                <a:cubicBezTo>
                  <a:pt x="53" y="40"/>
                  <a:pt x="54" y="39"/>
                  <a:pt x="54" y="39"/>
                </a:cubicBezTo>
                <a:close/>
                <a:moveTo>
                  <a:pt x="49" y="16"/>
                </a:moveTo>
                <a:cubicBezTo>
                  <a:pt x="48" y="14"/>
                  <a:pt x="46" y="13"/>
                  <a:pt x="42" y="13"/>
                </a:cubicBezTo>
                <a:cubicBezTo>
                  <a:pt x="40" y="13"/>
                  <a:pt x="37" y="13"/>
                  <a:pt x="36" y="14"/>
                </a:cubicBezTo>
                <a:cubicBezTo>
                  <a:pt x="34" y="15"/>
                  <a:pt x="33" y="16"/>
                  <a:pt x="33" y="17"/>
                </a:cubicBezTo>
                <a:cubicBezTo>
                  <a:pt x="32" y="19"/>
                  <a:pt x="32" y="21"/>
                  <a:pt x="33" y="22"/>
                </a:cubicBezTo>
                <a:cubicBezTo>
                  <a:pt x="34" y="25"/>
                  <a:pt x="36" y="26"/>
                  <a:pt x="39" y="26"/>
                </a:cubicBezTo>
                <a:cubicBezTo>
                  <a:pt x="39" y="26"/>
                  <a:pt x="40" y="26"/>
                  <a:pt x="41" y="26"/>
                </a:cubicBezTo>
                <a:cubicBezTo>
                  <a:pt x="43" y="25"/>
                  <a:pt x="51" y="20"/>
                  <a:pt x="49" y="16"/>
                </a:cubicBezTo>
                <a:close/>
                <a:moveTo>
                  <a:pt x="37" y="21"/>
                </a:moveTo>
                <a:cubicBezTo>
                  <a:pt x="37" y="20"/>
                  <a:pt x="37" y="20"/>
                  <a:pt x="37" y="19"/>
                </a:cubicBezTo>
                <a:cubicBezTo>
                  <a:pt x="37" y="19"/>
                  <a:pt x="37" y="19"/>
                  <a:pt x="38" y="18"/>
                </a:cubicBezTo>
                <a:cubicBezTo>
                  <a:pt x="39" y="18"/>
                  <a:pt x="41" y="18"/>
                  <a:pt x="43" y="18"/>
                </a:cubicBezTo>
                <a:cubicBezTo>
                  <a:pt x="43" y="18"/>
                  <a:pt x="44" y="18"/>
                  <a:pt x="44" y="18"/>
                </a:cubicBezTo>
                <a:cubicBezTo>
                  <a:pt x="43" y="19"/>
                  <a:pt x="40" y="21"/>
                  <a:pt x="39" y="21"/>
                </a:cubicBezTo>
                <a:cubicBezTo>
                  <a:pt x="38" y="22"/>
                  <a:pt x="37" y="21"/>
                  <a:pt x="37" y="2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Freeform 100">
            <a:extLst>
              <a:ext uri="{FF2B5EF4-FFF2-40B4-BE49-F238E27FC236}">
                <a16:creationId xmlns:a16="http://schemas.microsoft.com/office/drawing/2014/main" id="{E1C41A25-F54D-45B8-9E46-C7CD5A2D2564}"/>
              </a:ext>
            </a:extLst>
          </p:cNvPr>
          <p:cNvSpPr>
            <a:spLocks noEditPoints="1"/>
          </p:cNvSpPr>
          <p:nvPr/>
        </p:nvSpPr>
        <p:spPr bwMode="auto">
          <a:xfrm>
            <a:off x="10745617" y="3315624"/>
            <a:ext cx="420076" cy="388326"/>
          </a:xfrm>
          <a:custGeom>
            <a:avLst/>
            <a:gdLst>
              <a:gd name="T0" fmla="*/ 494903 w 160"/>
              <a:gd name="T1" fmla="*/ 151104 h 147"/>
              <a:gd name="T2" fmla="*/ 354965 w 160"/>
              <a:gd name="T3" fmla="*/ 82420 h 147"/>
              <a:gd name="T4" fmla="*/ 191135 w 160"/>
              <a:gd name="T5" fmla="*/ 82420 h 147"/>
              <a:gd name="T6" fmla="*/ 51197 w 160"/>
              <a:gd name="T7" fmla="*/ 151104 h 147"/>
              <a:gd name="T8" fmla="*/ 0 w 160"/>
              <a:gd name="T9" fmla="*/ 497957 h 147"/>
              <a:gd name="T10" fmla="*/ 6826 w 160"/>
              <a:gd name="T11" fmla="*/ 504825 h 147"/>
              <a:gd name="T12" fmla="*/ 542687 w 160"/>
              <a:gd name="T13" fmla="*/ 504825 h 147"/>
              <a:gd name="T14" fmla="*/ 501729 w 160"/>
              <a:gd name="T15" fmla="*/ 157972 h 147"/>
              <a:gd name="T16" fmla="*/ 273050 w 160"/>
              <a:gd name="T17" fmla="*/ 17171 h 147"/>
              <a:gd name="T18" fmla="*/ 273050 w 160"/>
              <a:gd name="T19" fmla="*/ 151104 h 147"/>
              <a:gd name="T20" fmla="*/ 204788 w 160"/>
              <a:gd name="T21" fmla="*/ 82420 h 147"/>
              <a:gd name="T22" fmla="*/ 58023 w 160"/>
              <a:gd name="T23" fmla="*/ 168275 h 147"/>
              <a:gd name="T24" fmla="*/ 529034 w 160"/>
              <a:gd name="T25" fmla="*/ 491088 h 147"/>
              <a:gd name="T26" fmla="*/ 269637 w 160"/>
              <a:gd name="T27" fmla="*/ 391497 h 147"/>
              <a:gd name="T28" fmla="*/ 245745 w 160"/>
              <a:gd name="T29" fmla="*/ 394931 h 147"/>
              <a:gd name="T30" fmla="*/ 221853 w 160"/>
              <a:gd name="T31" fmla="*/ 360589 h 147"/>
              <a:gd name="T32" fmla="*/ 180896 w 160"/>
              <a:gd name="T33" fmla="*/ 329682 h 147"/>
              <a:gd name="T34" fmla="*/ 177483 w 160"/>
              <a:gd name="T35" fmla="*/ 394931 h 147"/>
              <a:gd name="T36" fmla="*/ 157004 w 160"/>
              <a:gd name="T37" fmla="*/ 391497 h 147"/>
              <a:gd name="T38" fmla="*/ 157004 w 160"/>
              <a:gd name="T39" fmla="*/ 250695 h 147"/>
              <a:gd name="T40" fmla="*/ 180896 w 160"/>
              <a:gd name="T41" fmla="*/ 254130 h 147"/>
              <a:gd name="T42" fmla="*/ 184309 w 160"/>
              <a:gd name="T43" fmla="*/ 309077 h 147"/>
              <a:gd name="T44" fmla="*/ 238919 w 160"/>
              <a:gd name="T45" fmla="*/ 254130 h 147"/>
              <a:gd name="T46" fmla="*/ 262811 w 160"/>
              <a:gd name="T47" fmla="*/ 250695 h 147"/>
              <a:gd name="T48" fmla="*/ 242332 w 160"/>
              <a:gd name="T49" fmla="*/ 291906 h 147"/>
              <a:gd name="T50" fmla="*/ 211614 w 160"/>
              <a:gd name="T51" fmla="*/ 322813 h 147"/>
              <a:gd name="T52" fmla="*/ 269637 w 160"/>
              <a:gd name="T53" fmla="*/ 391497 h 147"/>
              <a:gd name="T54" fmla="*/ 392509 w 160"/>
              <a:gd name="T55" fmla="*/ 384629 h 147"/>
              <a:gd name="T56" fmla="*/ 389096 w 160"/>
              <a:gd name="T57" fmla="*/ 384629 h 147"/>
              <a:gd name="T58" fmla="*/ 372031 w 160"/>
              <a:gd name="T59" fmla="*/ 391497 h 147"/>
              <a:gd name="T60" fmla="*/ 279876 w 160"/>
              <a:gd name="T61" fmla="*/ 322813 h 147"/>
              <a:gd name="T62" fmla="*/ 372031 w 160"/>
              <a:gd name="T63" fmla="*/ 254130 h 147"/>
              <a:gd name="T64" fmla="*/ 382270 w 160"/>
              <a:gd name="T65" fmla="*/ 260998 h 147"/>
              <a:gd name="T66" fmla="*/ 375444 w 160"/>
              <a:gd name="T67" fmla="*/ 278169 h 147"/>
              <a:gd name="T68" fmla="*/ 341313 w 160"/>
              <a:gd name="T69" fmla="*/ 271301 h 147"/>
              <a:gd name="T70" fmla="*/ 341313 w 160"/>
              <a:gd name="T71" fmla="*/ 374326 h 147"/>
              <a:gd name="T72" fmla="*/ 368618 w 160"/>
              <a:gd name="T73" fmla="*/ 370892 h 147"/>
              <a:gd name="T74" fmla="*/ 344726 w 160"/>
              <a:gd name="T75" fmla="*/ 339984 h 147"/>
              <a:gd name="T76" fmla="*/ 348139 w 160"/>
              <a:gd name="T77" fmla="*/ 319379 h 147"/>
              <a:gd name="T78" fmla="*/ 389096 w 160"/>
              <a:gd name="T79" fmla="*/ 319379 h 1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7">
                <a:moveTo>
                  <a:pt x="147" y="46"/>
                </a:moveTo>
                <a:cubicBezTo>
                  <a:pt x="147" y="45"/>
                  <a:pt x="146" y="44"/>
                  <a:pt x="14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101" y="40"/>
                  <a:pt x="104" y="32"/>
                  <a:pt x="104" y="24"/>
                </a:cubicBezTo>
                <a:cubicBezTo>
                  <a:pt x="104" y="11"/>
                  <a:pt x="93" y="0"/>
                  <a:pt x="80" y="0"/>
                </a:cubicBezTo>
                <a:cubicBezTo>
                  <a:pt x="67" y="0"/>
                  <a:pt x="56" y="11"/>
                  <a:pt x="56" y="24"/>
                </a:cubicBezTo>
                <a:cubicBezTo>
                  <a:pt x="56" y="32"/>
                  <a:pt x="59" y="40"/>
                  <a:pt x="6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4" y="44"/>
                  <a:pt x="13" y="45"/>
                  <a:pt x="13" y="46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6"/>
                  <a:pt x="1" y="147"/>
                </a:cubicBezTo>
                <a:cubicBezTo>
                  <a:pt x="1" y="147"/>
                  <a:pt x="2" y="147"/>
                  <a:pt x="2" y="147"/>
                </a:cubicBezTo>
                <a:cubicBezTo>
                  <a:pt x="158" y="147"/>
                  <a:pt x="158" y="147"/>
                  <a:pt x="158" y="147"/>
                </a:cubicBezTo>
                <a:cubicBezTo>
                  <a:pt x="158" y="147"/>
                  <a:pt x="159" y="147"/>
                  <a:pt x="159" y="147"/>
                </a:cubicBezTo>
                <a:cubicBezTo>
                  <a:pt x="160" y="146"/>
                  <a:pt x="160" y="145"/>
                  <a:pt x="160" y="145"/>
                </a:cubicBezTo>
                <a:lnTo>
                  <a:pt x="147" y="46"/>
                </a:lnTo>
                <a:close/>
                <a:moveTo>
                  <a:pt x="60" y="24"/>
                </a:moveTo>
                <a:cubicBezTo>
                  <a:pt x="60" y="14"/>
                  <a:pt x="69" y="5"/>
                  <a:pt x="80" y="5"/>
                </a:cubicBezTo>
                <a:cubicBezTo>
                  <a:pt x="91" y="5"/>
                  <a:pt x="100" y="14"/>
                  <a:pt x="100" y="24"/>
                </a:cubicBezTo>
                <a:cubicBezTo>
                  <a:pt x="100" y="35"/>
                  <a:pt x="91" y="44"/>
                  <a:pt x="80" y="44"/>
                </a:cubicBezTo>
                <a:cubicBezTo>
                  <a:pt x="80" y="44"/>
                  <a:pt x="80" y="44"/>
                  <a:pt x="80" y="44"/>
                </a:cubicBezTo>
                <a:cubicBezTo>
                  <a:pt x="69" y="44"/>
                  <a:pt x="60" y="35"/>
                  <a:pt x="60" y="24"/>
                </a:cubicBezTo>
                <a:close/>
                <a:moveTo>
                  <a:pt x="5" y="143"/>
                </a:moveTo>
                <a:cubicBezTo>
                  <a:pt x="17" y="49"/>
                  <a:pt x="17" y="49"/>
                  <a:pt x="17" y="49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55" y="143"/>
                  <a:pt x="155" y="143"/>
                  <a:pt x="155" y="143"/>
                </a:cubicBezTo>
                <a:lnTo>
                  <a:pt x="5" y="143"/>
                </a:lnTo>
                <a:close/>
                <a:moveTo>
                  <a:pt x="79" y="114"/>
                </a:moveTo>
                <a:cubicBezTo>
                  <a:pt x="79" y="115"/>
                  <a:pt x="79" y="115"/>
                  <a:pt x="78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2" y="115"/>
                  <a:pt x="71" y="115"/>
                  <a:pt x="71" y="11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2" y="100"/>
                  <a:pt x="58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53" y="115"/>
                  <a:pt x="52" y="115"/>
                  <a:pt x="52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3"/>
                  <a:pt x="46" y="73"/>
                  <a:pt x="46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3" y="73"/>
                  <a:pt x="53" y="74"/>
                </a:cubicBezTo>
                <a:cubicBezTo>
                  <a:pt x="53" y="90"/>
                  <a:pt x="53" y="90"/>
                  <a:pt x="53" y="90"/>
                </a:cubicBezTo>
                <a:cubicBezTo>
                  <a:pt x="54" y="90"/>
                  <a:pt x="54" y="90"/>
                  <a:pt x="54" y="90"/>
                </a:cubicBezTo>
                <a:cubicBezTo>
                  <a:pt x="58" y="90"/>
                  <a:pt x="62" y="87"/>
                  <a:pt x="65" y="83"/>
                </a:cubicBezTo>
                <a:cubicBezTo>
                  <a:pt x="70" y="74"/>
                  <a:pt x="70" y="74"/>
                  <a:pt x="70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8" y="73"/>
                  <a:pt x="78" y="73"/>
                  <a:pt x="78" y="74"/>
                </a:cubicBezTo>
                <a:cubicBezTo>
                  <a:pt x="71" y="85"/>
                  <a:pt x="71" y="85"/>
                  <a:pt x="71" y="85"/>
                </a:cubicBezTo>
                <a:cubicBezTo>
                  <a:pt x="68" y="89"/>
                  <a:pt x="65" y="92"/>
                  <a:pt x="62" y="93"/>
                </a:cubicBezTo>
                <a:cubicBezTo>
                  <a:pt x="62" y="93"/>
                  <a:pt x="62" y="94"/>
                  <a:pt x="62" y="94"/>
                </a:cubicBezTo>
                <a:cubicBezTo>
                  <a:pt x="66" y="95"/>
                  <a:pt x="69" y="98"/>
                  <a:pt x="71" y="102"/>
                </a:cubicBezTo>
                <a:lnTo>
                  <a:pt x="79" y="114"/>
                </a:lnTo>
                <a:close/>
                <a:moveTo>
                  <a:pt x="115" y="93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4" y="112"/>
                </a:cubicBezTo>
                <a:cubicBezTo>
                  <a:pt x="112" y="113"/>
                  <a:pt x="112" y="113"/>
                  <a:pt x="112" y="113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06" y="115"/>
                  <a:pt x="104" y="116"/>
                  <a:pt x="100" y="116"/>
                </a:cubicBezTo>
                <a:cubicBezTo>
                  <a:pt x="89" y="116"/>
                  <a:pt x="82" y="107"/>
                  <a:pt x="82" y="94"/>
                </a:cubicBezTo>
                <a:cubicBezTo>
                  <a:pt x="82" y="81"/>
                  <a:pt x="89" y="73"/>
                  <a:pt x="100" y="73"/>
                </a:cubicBezTo>
                <a:cubicBezTo>
                  <a:pt x="103" y="73"/>
                  <a:pt x="106" y="73"/>
                  <a:pt x="109" y="74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12" y="75"/>
                  <a:pt x="112" y="75"/>
                  <a:pt x="112" y="76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10" y="81"/>
                  <a:pt x="110" y="81"/>
                  <a:pt x="110" y="81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5" y="79"/>
                  <a:pt x="103" y="79"/>
                  <a:pt x="100" y="79"/>
                </a:cubicBezTo>
                <a:cubicBezTo>
                  <a:pt x="93" y="79"/>
                  <a:pt x="89" y="84"/>
                  <a:pt x="89" y="94"/>
                </a:cubicBezTo>
                <a:cubicBezTo>
                  <a:pt x="89" y="104"/>
                  <a:pt x="93" y="109"/>
                  <a:pt x="100" y="109"/>
                </a:cubicBezTo>
                <a:cubicBezTo>
                  <a:pt x="103" y="109"/>
                  <a:pt x="105" y="109"/>
                  <a:pt x="107" y="108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1" y="99"/>
                  <a:pt x="101" y="99"/>
                  <a:pt x="101" y="99"/>
                </a:cubicBezTo>
                <a:cubicBezTo>
                  <a:pt x="101" y="99"/>
                  <a:pt x="100" y="99"/>
                  <a:pt x="101" y="98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2" y="93"/>
                  <a:pt x="102" y="93"/>
                  <a:pt x="103" y="93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5" y="93"/>
                  <a:pt x="115" y="93"/>
                  <a:pt x="115" y="9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" name="Freeform 101">
            <a:extLst>
              <a:ext uri="{FF2B5EF4-FFF2-40B4-BE49-F238E27FC236}">
                <a16:creationId xmlns:a16="http://schemas.microsoft.com/office/drawing/2014/main" id="{12E1B9EE-699C-48A0-BA1E-AC9709EEA777}"/>
              </a:ext>
            </a:extLst>
          </p:cNvPr>
          <p:cNvSpPr>
            <a:spLocks noEditPoints="1"/>
          </p:cNvSpPr>
          <p:nvPr/>
        </p:nvSpPr>
        <p:spPr bwMode="auto">
          <a:xfrm>
            <a:off x="10737744" y="5314790"/>
            <a:ext cx="400538" cy="423740"/>
          </a:xfrm>
          <a:custGeom>
            <a:avLst/>
            <a:gdLst>
              <a:gd name="T0" fmla="*/ 520700 w 153"/>
              <a:gd name="T1" fmla="*/ 261660 h 160"/>
              <a:gd name="T2" fmla="*/ 510490 w 153"/>
              <a:gd name="T3" fmla="*/ 271989 h 160"/>
              <a:gd name="T4" fmla="*/ 503684 w 153"/>
              <a:gd name="T5" fmla="*/ 261660 h 160"/>
              <a:gd name="T6" fmla="*/ 258648 w 153"/>
              <a:gd name="T7" fmla="*/ 17214 h 160"/>
              <a:gd name="T8" fmla="*/ 17016 w 153"/>
              <a:gd name="T9" fmla="*/ 261660 h 160"/>
              <a:gd name="T10" fmla="*/ 6807 w 153"/>
              <a:gd name="T11" fmla="*/ 271989 h 160"/>
              <a:gd name="T12" fmla="*/ 0 w 153"/>
              <a:gd name="T13" fmla="*/ 261660 h 160"/>
              <a:gd name="T14" fmla="*/ 258648 w 153"/>
              <a:gd name="T15" fmla="*/ 0 h 160"/>
              <a:gd name="T16" fmla="*/ 520700 w 153"/>
              <a:gd name="T17" fmla="*/ 261660 h 160"/>
              <a:gd name="T18" fmla="*/ 258648 w 153"/>
              <a:gd name="T19" fmla="*/ 75744 h 160"/>
              <a:gd name="T20" fmla="*/ 74872 w 153"/>
              <a:gd name="T21" fmla="*/ 261660 h 160"/>
              <a:gd name="T22" fmla="*/ 81678 w 153"/>
              <a:gd name="T23" fmla="*/ 271989 h 160"/>
              <a:gd name="T24" fmla="*/ 88485 w 153"/>
              <a:gd name="T25" fmla="*/ 261660 h 160"/>
              <a:gd name="T26" fmla="*/ 258648 w 153"/>
              <a:gd name="T27" fmla="*/ 89515 h 160"/>
              <a:gd name="T28" fmla="*/ 432215 w 153"/>
              <a:gd name="T29" fmla="*/ 261660 h 160"/>
              <a:gd name="T30" fmla="*/ 439022 w 153"/>
              <a:gd name="T31" fmla="*/ 271989 h 160"/>
              <a:gd name="T32" fmla="*/ 445828 w 153"/>
              <a:gd name="T33" fmla="*/ 261660 h 160"/>
              <a:gd name="T34" fmla="*/ 258648 w 153"/>
              <a:gd name="T35" fmla="*/ 75744 h 160"/>
              <a:gd name="T36" fmla="*/ 258648 w 153"/>
              <a:gd name="T37" fmla="*/ 151487 h 160"/>
              <a:gd name="T38" fmla="*/ 149744 w 153"/>
              <a:gd name="T39" fmla="*/ 261660 h 160"/>
              <a:gd name="T40" fmla="*/ 156550 w 153"/>
              <a:gd name="T41" fmla="*/ 271989 h 160"/>
              <a:gd name="T42" fmla="*/ 163357 w 153"/>
              <a:gd name="T43" fmla="*/ 261660 h 160"/>
              <a:gd name="T44" fmla="*/ 258648 w 153"/>
              <a:gd name="T45" fmla="*/ 165259 h 160"/>
              <a:gd name="T46" fmla="*/ 357343 w 153"/>
              <a:gd name="T47" fmla="*/ 261660 h 160"/>
              <a:gd name="T48" fmla="*/ 364150 w 153"/>
              <a:gd name="T49" fmla="*/ 271989 h 160"/>
              <a:gd name="T50" fmla="*/ 370956 w 153"/>
              <a:gd name="T51" fmla="*/ 261660 h 160"/>
              <a:gd name="T52" fmla="*/ 258648 w 153"/>
              <a:gd name="T53" fmla="*/ 151487 h 160"/>
              <a:gd name="T54" fmla="*/ 309697 w 153"/>
              <a:gd name="T55" fmla="*/ 543977 h 160"/>
              <a:gd name="T56" fmla="*/ 302891 w 153"/>
              <a:gd name="T57" fmla="*/ 550863 h 160"/>
              <a:gd name="T58" fmla="*/ 217809 w 153"/>
              <a:gd name="T59" fmla="*/ 550863 h 160"/>
              <a:gd name="T60" fmla="*/ 207599 w 153"/>
              <a:gd name="T61" fmla="*/ 543977 h 160"/>
              <a:gd name="T62" fmla="*/ 217809 w 153"/>
              <a:gd name="T63" fmla="*/ 533649 h 160"/>
              <a:gd name="T64" fmla="*/ 251842 w 153"/>
              <a:gd name="T65" fmla="*/ 533649 h 160"/>
              <a:gd name="T66" fmla="*/ 251842 w 153"/>
              <a:gd name="T67" fmla="*/ 296089 h 160"/>
              <a:gd name="T68" fmla="*/ 224616 w 153"/>
              <a:gd name="T69" fmla="*/ 261660 h 160"/>
              <a:gd name="T70" fmla="*/ 258648 w 153"/>
              <a:gd name="T71" fmla="*/ 227231 h 160"/>
              <a:gd name="T72" fmla="*/ 292681 w 153"/>
              <a:gd name="T73" fmla="*/ 261660 h 160"/>
              <a:gd name="T74" fmla="*/ 268858 w 153"/>
              <a:gd name="T75" fmla="*/ 296089 h 160"/>
              <a:gd name="T76" fmla="*/ 268858 w 153"/>
              <a:gd name="T77" fmla="*/ 533649 h 160"/>
              <a:gd name="T78" fmla="*/ 302891 w 153"/>
              <a:gd name="T79" fmla="*/ 533649 h 160"/>
              <a:gd name="T80" fmla="*/ 309697 w 153"/>
              <a:gd name="T81" fmla="*/ 543977 h 160"/>
              <a:gd name="T82" fmla="*/ 258648 w 153"/>
              <a:gd name="T83" fmla="*/ 282317 h 160"/>
              <a:gd name="T84" fmla="*/ 258648 w 153"/>
              <a:gd name="T85" fmla="*/ 282317 h 160"/>
              <a:gd name="T86" fmla="*/ 258648 w 153"/>
              <a:gd name="T87" fmla="*/ 282317 h 160"/>
              <a:gd name="T88" fmla="*/ 279068 w 153"/>
              <a:gd name="T89" fmla="*/ 261660 h 160"/>
              <a:gd name="T90" fmla="*/ 258648 w 153"/>
              <a:gd name="T91" fmla="*/ 244445 h 160"/>
              <a:gd name="T92" fmla="*/ 241632 w 153"/>
              <a:gd name="T93" fmla="*/ 261660 h 160"/>
              <a:gd name="T94" fmla="*/ 258648 w 153"/>
              <a:gd name="T95" fmla="*/ 28231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3" h="160">
                <a:moveTo>
                  <a:pt x="153" y="76"/>
                </a:moveTo>
                <a:cubicBezTo>
                  <a:pt x="153" y="78"/>
                  <a:pt x="152" y="79"/>
                  <a:pt x="150" y="79"/>
                </a:cubicBezTo>
                <a:cubicBezTo>
                  <a:pt x="149" y="79"/>
                  <a:pt x="148" y="78"/>
                  <a:pt x="148" y="76"/>
                </a:cubicBezTo>
                <a:cubicBezTo>
                  <a:pt x="148" y="37"/>
                  <a:pt x="116" y="5"/>
                  <a:pt x="76" y="5"/>
                </a:cubicBezTo>
                <a:cubicBezTo>
                  <a:pt x="37" y="5"/>
                  <a:pt x="5" y="37"/>
                  <a:pt x="5" y="76"/>
                </a:cubicBezTo>
                <a:cubicBezTo>
                  <a:pt x="5" y="78"/>
                  <a:pt x="4" y="79"/>
                  <a:pt x="2" y="79"/>
                </a:cubicBezTo>
                <a:cubicBezTo>
                  <a:pt x="1" y="79"/>
                  <a:pt x="0" y="78"/>
                  <a:pt x="0" y="76"/>
                </a:cubicBezTo>
                <a:cubicBezTo>
                  <a:pt x="0" y="34"/>
                  <a:pt x="34" y="0"/>
                  <a:pt x="76" y="0"/>
                </a:cubicBezTo>
                <a:cubicBezTo>
                  <a:pt x="118" y="0"/>
                  <a:pt x="153" y="34"/>
                  <a:pt x="153" y="76"/>
                </a:cubicBezTo>
                <a:close/>
                <a:moveTo>
                  <a:pt x="76" y="22"/>
                </a:moveTo>
                <a:cubicBezTo>
                  <a:pt x="46" y="22"/>
                  <a:pt x="22" y="46"/>
                  <a:pt x="22" y="76"/>
                </a:cubicBezTo>
                <a:cubicBezTo>
                  <a:pt x="22" y="78"/>
                  <a:pt x="23" y="79"/>
                  <a:pt x="24" y="79"/>
                </a:cubicBezTo>
                <a:cubicBezTo>
                  <a:pt x="25" y="79"/>
                  <a:pt x="26" y="78"/>
                  <a:pt x="26" y="76"/>
                </a:cubicBezTo>
                <a:cubicBezTo>
                  <a:pt x="26" y="49"/>
                  <a:pt x="49" y="26"/>
                  <a:pt x="76" y="26"/>
                </a:cubicBezTo>
                <a:cubicBezTo>
                  <a:pt x="104" y="26"/>
                  <a:pt x="127" y="49"/>
                  <a:pt x="127" y="76"/>
                </a:cubicBezTo>
                <a:cubicBezTo>
                  <a:pt x="127" y="78"/>
                  <a:pt x="128" y="79"/>
                  <a:pt x="129" y="79"/>
                </a:cubicBezTo>
                <a:cubicBezTo>
                  <a:pt x="130" y="79"/>
                  <a:pt x="131" y="78"/>
                  <a:pt x="131" y="76"/>
                </a:cubicBezTo>
                <a:cubicBezTo>
                  <a:pt x="131" y="46"/>
                  <a:pt x="107" y="22"/>
                  <a:pt x="76" y="22"/>
                </a:cubicBezTo>
                <a:close/>
                <a:moveTo>
                  <a:pt x="76" y="44"/>
                </a:moveTo>
                <a:cubicBezTo>
                  <a:pt x="58" y="44"/>
                  <a:pt x="44" y="58"/>
                  <a:pt x="44" y="76"/>
                </a:cubicBezTo>
                <a:cubicBezTo>
                  <a:pt x="44" y="78"/>
                  <a:pt x="45" y="79"/>
                  <a:pt x="46" y="79"/>
                </a:cubicBezTo>
                <a:cubicBezTo>
                  <a:pt x="47" y="79"/>
                  <a:pt x="48" y="78"/>
                  <a:pt x="48" y="76"/>
                </a:cubicBezTo>
                <a:cubicBezTo>
                  <a:pt x="48" y="61"/>
                  <a:pt x="61" y="48"/>
                  <a:pt x="76" y="48"/>
                </a:cubicBezTo>
                <a:cubicBezTo>
                  <a:pt x="92" y="48"/>
                  <a:pt x="105" y="61"/>
                  <a:pt x="105" y="76"/>
                </a:cubicBezTo>
                <a:cubicBezTo>
                  <a:pt x="105" y="78"/>
                  <a:pt x="106" y="79"/>
                  <a:pt x="107" y="79"/>
                </a:cubicBezTo>
                <a:cubicBezTo>
                  <a:pt x="108" y="79"/>
                  <a:pt x="109" y="78"/>
                  <a:pt x="109" y="76"/>
                </a:cubicBezTo>
                <a:cubicBezTo>
                  <a:pt x="109" y="58"/>
                  <a:pt x="94" y="44"/>
                  <a:pt x="76" y="44"/>
                </a:cubicBezTo>
                <a:close/>
                <a:moveTo>
                  <a:pt x="91" y="158"/>
                </a:moveTo>
                <a:cubicBezTo>
                  <a:pt x="91" y="159"/>
                  <a:pt x="90" y="160"/>
                  <a:pt x="89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3" y="160"/>
                  <a:pt x="61" y="159"/>
                  <a:pt x="61" y="158"/>
                </a:cubicBezTo>
                <a:cubicBezTo>
                  <a:pt x="61" y="156"/>
                  <a:pt x="63" y="155"/>
                  <a:pt x="64" y="155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74" y="86"/>
                  <a:pt x="74" y="86"/>
                  <a:pt x="74" y="86"/>
                </a:cubicBezTo>
                <a:cubicBezTo>
                  <a:pt x="70" y="85"/>
                  <a:pt x="66" y="81"/>
                  <a:pt x="66" y="76"/>
                </a:cubicBezTo>
                <a:cubicBezTo>
                  <a:pt x="66" y="71"/>
                  <a:pt x="71" y="66"/>
                  <a:pt x="76" y="66"/>
                </a:cubicBezTo>
                <a:cubicBezTo>
                  <a:pt x="82" y="66"/>
                  <a:pt x="86" y="71"/>
                  <a:pt x="86" y="76"/>
                </a:cubicBezTo>
                <a:cubicBezTo>
                  <a:pt x="86" y="81"/>
                  <a:pt x="83" y="85"/>
                  <a:pt x="79" y="86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89" y="155"/>
                  <a:pt x="89" y="155"/>
                  <a:pt x="89" y="155"/>
                </a:cubicBezTo>
                <a:cubicBezTo>
                  <a:pt x="90" y="155"/>
                  <a:pt x="91" y="156"/>
                  <a:pt x="91" y="158"/>
                </a:cubicBezTo>
                <a:close/>
                <a:moveTo>
                  <a:pt x="76" y="82"/>
                </a:moveTo>
                <a:cubicBezTo>
                  <a:pt x="76" y="82"/>
                  <a:pt x="76" y="82"/>
                  <a:pt x="76" y="82"/>
                </a:cubicBezTo>
                <a:cubicBezTo>
                  <a:pt x="76" y="82"/>
                  <a:pt x="76" y="82"/>
                  <a:pt x="76" y="82"/>
                </a:cubicBezTo>
                <a:cubicBezTo>
                  <a:pt x="79" y="82"/>
                  <a:pt x="82" y="79"/>
                  <a:pt x="82" y="76"/>
                </a:cubicBezTo>
                <a:cubicBezTo>
                  <a:pt x="82" y="73"/>
                  <a:pt x="79" y="71"/>
                  <a:pt x="76" y="71"/>
                </a:cubicBezTo>
                <a:cubicBezTo>
                  <a:pt x="73" y="71"/>
                  <a:pt x="71" y="73"/>
                  <a:pt x="71" y="76"/>
                </a:cubicBezTo>
                <a:cubicBezTo>
                  <a:pt x="71" y="79"/>
                  <a:pt x="73" y="82"/>
                  <a:pt x="76" y="8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Freeform 102">
            <a:extLst>
              <a:ext uri="{FF2B5EF4-FFF2-40B4-BE49-F238E27FC236}">
                <a16:creationId xmlns:a16="http://schemas.microsoft.com/office/drawing/2014/main" id="{F644A1D1-CBB4-4B66-A89C-8D9591BADAB1}"/>
              </a:ext>
            </a:extLst>
          </p:cNvPr>
          <p:cNvSpPr>
            <a:spLocks noEditPoints="1"/>
          </p:cNvSpPr>
          <p:nvPr/>
        </p:nvSpPr>
        <p:spPr bwMode="auto">
          <a:xfrm>
            <a:off x="10701359" y="4375989"/>
            <a:ext cx="461598" cy="304066"/>
          </a:xfrm>
          <a:custGeom>
            <a:avLst/>
            <a:gdLst>
              <a:gd name="T0" fmla="*/ 262533 w 176"/>
              <a:gd name="T1" fmla="*/ 195925 h 115"/>
              <a:gd name="T2" fmla="*/ 337542 w 176"/>
              <a:gd name="T3" fmla="*/ 195925 h 115"/>
              <a:gd name="T4" fmla="*/ 300038 w 176"/>
              <a:gd name="T5" fmla="*/ 216549 h 115"/>
              <a:gd name="T6" fmla="*/ 300038 w 176"/>
              <a:gd name="T7" fmla="*/ 178739 h 115"/>
              <a:gd name="T8" fmla="*/ 300038 w 176"/>
              <a:gd name="T9" fmla="*/ 216549 h 115"/>
              <a:gd name="T10" fmla="*/ 197752 w 176"/>
              <a:gd name="T11" fmla="*/ 195925 h 115"/>
              <a:gd name="T12" fmla="*/ 228438 w 176"/>
              <a:gd name="T13" fmla="*/ 281858 h 115"/>
              <a:gd name="T14" fmla="*/ 218209 w 176"/>
              <a:gd name="T15" fmla="*/ 281858 h 115"/>
              <a:gd name="T16" fmla="*/ 218209 w 176"/>
              <a:gd name="T17" fmla="*/ 113430 h 115"/>
              <a:gd name="T18" fmla="*/ 228438 w 176"/>
              <a:gd name="T19" fmla="*/ 123742 h 115"/>
              <a:gd name="T20" fmla="*/ 122743 w 176"/>
              <a:gd name="T21" fmla="*/ 195925 h 115"/>
              <a:gd name="T22" fmla="*/ 173885 w 176"/>
              <a:gd name="T23" fmla="*/ 336854 h 115"/>
              <a:gd name="T24" fmla="*/ 163657 w 176"/>
              <a:gd name="T25" fmla="*/ 336854 h 115"/>
              <a:gd name="T26" fmla="*/ 163657 w 176"/>
              <a:gd name="T27" fmla="*/ 58434 h 115"/>
              <a:gd name="T28" fmla="*/ 173885 w 176"/>
              <a:gd name="T29" fmla="*/ 68746 h 115"/>
              <a:gd name="T30" fmla="*/ 119333 w 176"/>
              <a:gd name="T31" fmla="*/ 391851 h 115"/>
              <a:gd name="T32" fmla="*/ 105695 w 176"/>
              <a:gd name="T33" fmla="*/ 391851 h 115"/>
              <a:gd name="T34" fmla="*/ 119333 w 176"/>
              <a:gd name="T35" fmla="*/ 3437 h 115"/>
              <a:gd name="T36" fmla="*/ 119333 w 176"/>
              <a:gd name="T37" fmla="*/ 378102 h 115"/>
              <a:gd name="T38" fmla="*/ 415961 w 176"/>
              <a:gd name="T39" fmla="*/ 195925 h 115"/>
              <a:gd name="T40" fmla="*/ 378456 w 176"/>
              <a:gd name="T41" fmla="*/ 281858 h 115"/>
              <a:gd name="T42" fmla="*/ 371637 w 176"/>
              <a:gd name="T43" fmla="*/ 268108 h 115"/>
              <a:gd name="T44" fmla="*/ 371637 w 176"/>
              <a:gd name="T45" fmla="*/ 123742 h 115"/>
              <a:gd name="T46" fmla="*/ 381866 w 176"/>
              <a:gd name="T47" fmla="*/ 113430 h 115"/>
              <a:gd name="T48" fmla="*/ 436418 w 176"/>
              <a:gd name="T49" fmla="*/ 336854 h 115"/>
              <a:gd name="T50" fmla="*/ 426190 w 176"/>
              <a:gd name="T51" fmla="*/ 336854 h 115"/>
              <a:gd name="T52" fmla="*/ 477332 w 176"/>
              <a:gd name="T53" fmla="*/ 195925 h 115"/>
              <a:gd name="T54" fmla="*/ 426190 w 176"/>
              <a:gd name="T55" fmla="*/ 58434 h 115"/>
              <a:gd name="T56" fmla="*/ 494380 w 176"/>
              <a:gd name="T57" fmla="*/ 195925 h 115"/>
              <a:gd name="T58" fmla="*/ 487561 w 176"/>
              <a:gd name="T59" fmla="*/ 395288 h 115"/>
              <a:gd name="T60" fmla="*/ 480742 w 176"/>
              <a:gd name="T61" fmla="*/ 378102 h 115"/>
              <a:gd name="T62" fmla="*/ 480742 w 176"/>
              <a:gd name="T63" fmla="*/ 3437 h 115"/>
              <a:gd name="T64" fmla="*/ 494380 w 176"/>
              <a:gd name="T65" fmla="*/ 391851 h 11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76" h="115">
                <a:moveTo>
                  <a:pt x="88" y="47"/>
                </a:moveTo>
                <a:cubicBezTo>
                  <a:pt x="82" y="47"/>
                  <a:pt x="77" y="51"/>
                  <a:pt x="77" y="57"/>
                </a:cubicBezTo>
                <a:cubicBezTo>
                  <a:pt x="77" y="63"/>
                  <a:pt x="82" y="68"/>
                  <a:pt x="88" y="68"/>
                </a:cubicBezTo>
                <a:cubicBezTo>
                  <a:pt x="94" y="68"/>
                  <a:pt x="99" y="63"/>
                  <a:pt x="99" y="57"/>
                </a:cubicBezTo>
                <a:cubicBezTo>
                  <a:pt x="99" y="51"/>
                  <a:pt x="94" y="47"/>
                  <a:pt x="88" y="47"/>
                </a:cubicBezTo>
                <a:close/>
                <a:moveTo>
                  <a:pt x="88" y="63"/>
                </a:moveTo>
                <a:cubicBezTo>
                  <a:pt x="85" y="63"/>
                  <a:pt x="82" y="60"/>
                  <a:pt x="82" y="57"/>
                </a:cubicBezTo>
                <a:cubicBezTo>
                  <a:pt x="82" y="54"/>
                  <a:pt x="85" y="52"/>
                  <a:pt x="88" y="52"/>
                </a:cubicBezTo>
                <a:cubicBezTo>
                  <a:pt x="91" y="52"/>
                  <a:pt x="94" y="54"/>
                  <a:pt x="94" y="57"/>
                </a:cubicBezTo>
                <a:cubicBezTo>
                  <a:pt x="94" y="60"/>
                  <a:pt x="91" y="63"/>
                  <a:pt x="88" y="63"/>
                </a:cubicBezTo>
                <a:close/>
                <a:moveTo>
                  <a:pt x="67" y="36"/>
                </a:moveTo>
                <a:cubicBezTo>
                  <a:pt x="61" y="42"/>
                  <a:pt x="58" y="49"/>
                  <a:pt x="58" y="57"/>
                </a:cubicBezTo>
                <a:cubicBezTo>
                  <a:pt x="58" y="65"/>
                  <a:pt x="61" y="73"/>
                  <a:pt x="67" y="78"/>
                </a:cubicBezTo>
                <a:cubicBezTo>
                  <a:pt x="68" y="79"/>
                  <a:pt x="68" y="81"/>
                  <a:pt x="67" y="82"/>
                </a:cubicBezTo>
                <a:cubicBezTo>
                  <a:pt x="67" y="82"/>
                  <a:pt x="66" y="82"/>
                  <a:pt x="65" y="82"/>
                </a:cubicBezTo>
                <a:cubicBezTo>
                  <a:pt x="65" y="82"/>
                  <a:pt x="64" y="82"/>
                  <a:pt x="64" y="82"/>
                </a:cubicBezTo>
                <a:cubicBezTo>
                  <a:pt x="57" y="75"/>
                  <a:pt x="54" y="67"/>
                  <a:pt x="54" y="57"/>
                </a:cubicBezTo>
                <a:cubicBezTo>
                  <a:pt x="54" y="48"/>
                  <a:pt x="57" y="39"/>
                  <a:pt x="64" y="33"/>
                </a:cubicBezTo>
                <a:cubicBezTo>
                  <a:pt x="65" y="32"/>
                  <a:pt x="66" y="32"/>
                  <a:pt x="67" y="33"/>
                </a:cubicBezTo>
                <a:cubicBezTo>
                  <a:pt x="68" y="34"/>
                  <a:pt x="68" y="35"/>
                  <a:pt x="67" y="36"/>
                </a:cubicBezTo>
                <a:close/>
                <a:moveTo>
                  <a:pt x="51" y="20"/>
                </a:moveTo>
                <a:cubicBezTo>
                  <a:pt x="41" y="30"/>
                  <a:pt x="36" y="43"/>
                  <a:pt x="36" y="57"/>
                </a:cubicBezTo>
                <a:cubicBezTo>
                  <a:pt x="36" y="71"/>
                  <a:pt x="41" y="84"/>
                  <a:pt x="51" y="94"/>
                </a:cubicBezTo>
                <a:cubicBezTo>
                  <a:pt x="52" y="95"/>
                  <a:pt x="52" y="97"/>
                  <a:pt x="51" y="98"/>
                </a:cubicBezTo>
                <a:cubicBezTo>
                  <a:pt x="50" y="98"/>
                  <a:pt x="50" y="99"/>
                  <a:pt x="49" y="99"/>
                </a:cubicBezTo>
                <a:cubicBezTo>
                  <a:pt x="49" y="99"/>
                  <a:pt x="48" y="98"/>
                  <a:pt x="48" y="98"/>
                </a:cubicBezTo>
                <a:cubicBezTo>
                  <a:pt x="37" y="87"/>
                  <a:pt x="31" y="73"/>
                  <a:pt x="31" y="57"/>
                </a:cubicBezTo>
                <a:cubicBezTo>
                  <a:pt x="31" y="42"/>
                  <a:pt x="37" y="28"/>
                  <a:pt x="48" y="17"/>
                </a:cubicBezTo>
                <a:cubicBezTo>
                  <a:pt x="48" y="16"/>
                  <a:pt x="50" y="16"/>
                  <a:pt x="51" y="17"/>
                </a:cubicBezTo>
                <a:cubicBezTo>
                  <a:pt x="52" y="18"/>
                  <a:pt x="52" y="19"/>
                  <a:pt x="51" y="20"/>
                </a:cubicBezTo>
                <a:close/>
                <a:moveTo>
                  <a:pt x="35" y="110"/>
                </a:moveTo>
                <a:cubicBezTo>
                  <a:pt x="36" y="111"/>
                  <a:pt x="36" y="113"/>
                  <a:pt x="35" y="114"/>
                </a:cubicBezTo>
                <a:cubicBezTo>
                  <a:pt x="34" y="114"/>
                  <a:pt x="34" y="115"/>
                  <a:pt x="33" y="115"/>
                </a:cubicBezTo>
                <a:cubicBezTo>
                  <a:pt x="33" y="115"/>
                  <a:pt x="32" y="114"/>
                  <a:pt x="31" y="114"/>
                </a:cubicBezTo>
                <a:cubicBezTo>
                  <a:pt x="0" y="83"/>
                  <a:pt x="0" y="32"/>
                  <a:pt x="31" y="1"/>
                </a:cubicBezTo>
                <a:cubicBezTo>
                  <a:pt x="32" y="0"/>
                  <a:pt x="34" y="0"/>
                  <a:pt x="35" y="1"/>
                </a:cubicBezTo>
                <a:cubicBezTo>
                  <a:pt x="36" y="2"/>
                  <a:pt x="36" y="3"/>
                  <a:pt x="35" y="4"/>
                </a:cubicBezTo>
                <a:cubicBezTo>
                  <a:pt x="6" y="33"/>
                  <a:pt x="6" y="81"/>
                  <a:pt x="35" y="110"/>
                </a:cubicBezTo>
                <a:close/>
                <a:moveTo>
                  <a:pt x="112" y="33"/>
                </a:moveTo>
                <a:cubicBezTo>
                  <a:pt x="119" y="39"/>
                  <a:pt x="122" y="48"/>
                  <a:pt x="122" y="57"/>
                </a:cubicBezTo>
                <a:cubicBezTo>
                  <a:pt x="122" y="67"/>
                  <a:pt x="119" y="75"/>
                  <a:pt x="112" y="82"/>
                </a:cubicBezTo>
                <a:cubicBezTo>
                  <a:pt x="112" y="82"/>
                  <a:pt x="111" y="82"/>
                  <a:pt x="111" y="82"/>
                </a:cubicBezTo>
                <a:cubicBezTo>
                  <a:pt x="110" y="82"/>
                  <a:pt x="109" y="82"/>
                  <a:pt x="109" y="82"/>
                </a:cubicBezTo>
                <a:cubicBezTo>
                  <a:pt x="108" y="81"/>
                  <a:pt x="108" y="79"/>
                  <a:pt x="109" y="78"/>
                </a:cubicBezTo>
                <a:cubicBezTo>
                  <a:pt x="115" y="73"/>
                  <a:pt x="118" y="65"/>
                  <a:pt x="118" y="57"/>
                </a:cubicBezTo>
                <a:cubicBezTo>
                  <a:pt x="118" y="49"/>
                  <a:pt x="115" y="42"/>
                  <a:pt x="109" y="36"/>
                </a:cubicBezTo>
                <a:cubicBezTo>
                  <a:pt x="108" y="35"/>
                  <a:pt x="108" y="34"/>
                  <a:pt x="109" y="33"/>
                </a:cubicBezTo>
                <a:cubicBezTo>
                  <a:pt x="110" y="32"/>
                  <a:pt x="111" y="32"/>
                  <a:pt x="112" y="33"/>
                </a:cubicBezTo>
                <a:close/>
                <a:moveTo>
                  <a:pt x="145" y="57"/>
                </a:moveTo>
                <a:cubicBezTo>
                  <a:pt x="145" y="73"/>
                  <a:pt x="139" y="87"/>
                  <a:pt x="128" y="98"/>
                </a:cubicBezTo>
                <a:cubicBezTo>
                  <a:pt x="128" y="98"/>
                  <a:pt x="127" y="99"/>
                  <a:pt x="127" y="99"/>
                </a:cubicBezTo>
                <a:cubicBezTo>
                  <a:pt x="126" y="99"/>
                  <a:pt x="126" y="98"/>
                  <a:pt x="125" y="98"/>
                </a:cubicBezTo>
                <a:cubicBezTo>
                  <a:pt x="124" y="97"/>
                  <a:pt x="124" y="95"/>
                  <a:pt x="125" y="94"/>
                </a:cubicBezTo>
                <a:cubicBezTo>
                  <a:pt x="135" y="84"/>
                  <a:pt x="140" y="71"/>
                  <a:pt x="140" y="57"/>
                </a:cubicBezTo>
                <a:cubicBezTo>
                  <a:pt x="140" y="43"/>
                  <a:pt x="135" y="30"/>
                  <a:pt x="125" y="20"/>
                </a:cubicBezTo>
                <a:cubicBezTo>
                  <a:pt x="124" y="19"/>
                  <a:pt x="124" y="18"/>
                  <a:pt x="125" y="17"/>
                </a:cubicBezTo>
                <a:cubicBezTo>
                  <a:pt x="126" y="16"/>
                  <a:pt x="128" y="16"/>
                  <a:pt x="128" y="17"/>
                </a:cubicBezTo>
                <a:cubicBezTo>
                  <a:pt x="139" y="28"/>
                  <a:pt x="145" y="42"/>
                  <a:pt x="145" y="57"/>
                </a:cubicBezTo>
                <a:close/>
                <a:moveTo>
                  <a:pt x="145" y="114"/>
                </a:moveTo>
                <a:cubicBezTo>
                  <a:pt x="144" y="114"/>
                  <a:pt x="144" y="115"/>
                  <a:pt x="143" y="115"/>
                </a:cubicBezTo>
                <a:cubicBezTo>
                  <a:pt x="142" y="115"/>
                  <a:pt x="142" y="114"/>
                  <a:pt x="141" y="114"/>
                </a:cubicBezTo>
                <a:cubicBezTo>
                  <a:pt x="140" y="113"/>
                  <a:pt x="140" y="111"/>
                  <a:pt x="141" y="110"/>
                </a:cubicBezTo>
                <a:cubicBezTo>
                  <a:pt x="170" y="81"/>
                  <a:pt x="170" y="33"/>
                  <a:pt x="141" y="4"/>
                </a:cubicBezTo>
                <a:cubicBezTo>
                  <a:pt x="140" y="3"/>
                  <a:pt x="140" y="2"/>
                  <a:pt x="141" y="1"/>
                </a:cubicBezTo>
                <a:cubicBezTo>
                  <a:pt x="142" y="0"/>
                  <a:pt x="144" y="0"/>
                  <a:pt x="145" y="1"/>
                </a:cubicBezTo>
                <a:cubicBezTo>
                  <a:pt x="176" y="32"/>
                  <a:pt x="176" y="83"/>
                  <a:pt x="145" y="1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" name="Freeform 184">
            <a:extLst>
              <a:ext uri="{FF2B5EF4-FFF2-40B4-BE49-F238E27FC236}">
                <a16:creationId xmlns:a16="http://schemas.microsoft.com/office/drawing/2014/main" id="{16E671D0-1177-4BA4-84C9-D0FC16BB23CE}"/>
              </a:ext>
            </a:extLst>
          </p:cNvPr>
          <p:cNvSpPr>
            <a:spLocks noEditPoints="1"/>
          </p:cNvSpPr>
          <p:nvPr/>
        </p:nvSpPr>
        <p:spPr bwMode="auto">
          <a:xfrm>
            <a:off x="1735473" y="3294138"/>
            <a:ext cx="415144" cy="431298"/>
          </a:xfrm>
          <a:custGeom>
            <a:avLst/>
            <a:gdLst>
              <a:gd name="T0" fmla="*/ 526804 w 155"/>
              <a:gd name="T1" fmla="*/ 106730 h 160"/>
              <a:gd name="T2" fmla="*/ 417338 w 155"/>
              <a:gd name="T3" fmla="*/ 0 h 160"/>
              <a:gd name="T4" fmla="*/ 116307 w 155"/>
              <a:gd name="T5" fmla="*/ 241003 h 160"/>
              <a:gd name="T6" fmla="*/ 99203 w 155"/>
              <a:gd name="T7" fmla="*/ 247888 h 160"/>
              <a:gd name="T8" fmla="*/ 85520 w 155"/>
              <a:gd name="T9" fmla="*/ 251331 h 160"/>
              <a:gd name="T10" fmla="*/ 68416 w 155"/>
              <a:gd name="T11" fmla="*/ 261660 h 160"/>
              <a:gd name="T12" fmla="*/ 54733 w 155"/>
              <a:gd name="T13" fmla="*/ 275432 h 160"/>
              <a:gd name="T14" fmla="*/ 20525 w 155"/>
              <a:gd name="T15" fmla="*/ 316746 h 160"/>
              <a:gd name="T16" fmla="*/ 13683 w 155"/>
              <a:gd name="T17" fmla="*/ 340846 h 160"/>
              <a:gd name="T18" fmla="*/ 6842 w 155"/>
              <a:gd name="T19" fmla="*/ 354618 h 160"/>
              <a:gd name="T20" fmla="*/ 3421 w 155"/>
              <a:gd name="T21" fmla="*/ 375275 h 160"/>
              <a:gd name="T22" fmla="*/ 444705 w 155"/>
              <a:gd name="T23" fmla="*/ 550863 h 160"/>
              <a:gd name="T24" fmla="*/ 427601 w 155"/>
              <a:gd name="T25" fmla="*/ 30986 h 160"/>
              <a:gd name="T26" fmla="*/ 160778 w 155"/>
              <a:gd name="T27" fmla="*/ 488891 h 160"/>
              <a:gd name="T28" fmla="*/ 184724 w 155"/>
              <a:gd name="T29" fmla="*/ 313303 h 160"/>
              <a:gd name="T30" fmla="*/ 215511 w 155"/>
              <a:gd name="T31" fmla="*/ 347732 h 160"/>
              <a:gd name="T32" fmla="*/ 174461 w 155"/>
              <a:gd name="T33" fmla="*/ 454462 h 160"/>
              <a:gd name="T34" fmla="*/ 318135 w 155"/>
              <a:gd name="T35" fmla="*/ 399376 h 160"/>
              <a:gd name="T36" fmla="*/ 318135 w 155"/>
              <a:gd name="T37" fmla="*/ 382161 h 160"/>
              <a:gd name="T38" fmla="*/ 318135 w 155"/>
              <a:gd name="T39" fmla="*/ 364947 h 160"/>
              <a:gd name="T40" fmla="*/ 311293 w 155"/>
              <a:gd name="T41" fmla="*/ 344289 h 160"/>
              <a:gd name="T42" fmla="*/ 283927 w 155"/>
              <a:gd name="T43" fmla="*/ 323632 h 160"/>
              <a:gd name="T44" fmla="*/ 294189 w 155"/>
              <a:gd name="T45" fmla="*/ 351175 h 160"/>
              <a:gd name="T46" fmla="*/ 301031 w 155"/>
              <a:gd name="T47" fmla="*/ 371833 h 160"/>
              <a:gd name="T48" fmla="*/ 301031 w 155"/>
              <a:gd name="T49" fmla="*/ 389047 h 160"/>
              <a:gd name="T50" fmla="*/ 232615 w 155"/>
              <a:gd name="T51" fmla="*/ 464791 h 160"/>
              <a:gd name="T52" fmla="*/ 88941 w 155"/>
              <a:gd name="T53" fmla="*/ 354618 h 160"/>
              <a:gd name="T54" fmla="*/ 20525 w 155"/>
              <a:gd name="T55" fmla="*/ 382161 h 160"/>
              <a:gd name="T56" fmla="*/ 23946 w 155"/>
              <a:gd name="T57" fmla="*/ 368390 h 160"/>
              <a:gd name="T58" fmla="*/ 27366 w 155"/>
              <a:gd name="T59" fmla="*/ 351175 h 160"/>
              <a:gd name="T60" fmla="*/ 34208 w 155"/>
              <a:gd name="T61" fmla="*/ 330518 h 160"/>
              <a:gd name="T62" fmla="*/ 64995 w 155"/>
              <a:gd name="T63" fmla="*/ 289203 h 160"/>
              <a:gd name="T64" fmla="*/ 75258 w 155"/>
              <a:gd name="T65" fmla="*/ 278874 h 160"/>
              <a:gd name="T66" fmla="*/ 92362 w 155"/>
              <a:gd name="T67" fmla="*/ 268546 h 160"/>
              <a:gd name="T68" fmla="*/ 102624 w 155"/>
              <a:gd name="T69" fmla="*/ 261660 h 160"/>
              <a:gd name="T70" fmla="*/ 116307 w 155"/>
              <a:gd name="T71" fmla="*/ 258217 h 160"/>
              <a:gd name="T72" fmla="*/ 136832 w 155"/>
              <a:gd name="T73" fmla="*/ 251331 h 160"/>
              <a:gd name="T74" fmla="*/ 153936 w 155"/>
              <a:gd name="T75" fmla="*/ 251331 h 160"/>
              <a:gd name="T76" fmla="*/ 171040 w 155"/>
              <a:gd name="T77" fmla="*/ 251331 h 160"/>
              <a:gd name="T78" fmla="*/ 188144 w 155"/>
              <a:gd name="T79" fmla="*/ 254774 h 160"/>
              <a:gd name="T80" fmla="*/ 205248 w 155"/>
              <a:gd name="T81" fmla="*/ 258217 h 160"/>
              <a:gd name="T82" fmla="*/ 218932 w 155"/>
              <a:gd name="T83" fmla="*/ 261660 h 160"/>
              <a:gd name="T84" fmla="*/ 232615 w 155"/>
              <a:gd name="T85" fmla="*/ 268546 h 160"/>
              <a:gd name="T86" fmla="*/ 242877 w 155"/>
              <a:gd name="T87" fmla="*/ 275432 h 160"/>
              <a:gd name="T88" fmla="*/ 256560 w 155"/>
              <a:gd name="T89" fmla="*/ 285760 h 160"/>
              <a:gd name="T90" fmla="*/ 277085 w 155"/>
              <a:gd name="T91" fmla="*/ 296089 h 160"/>
              <a:gd name="T92" fmla="*/ 266823 w 155"/>
              <a:gd name="T93" fmla="*/ 275432 h 160"/>
              <a:gd name="T94" fmla="*/ 253140 w 155"/>
              <a:gd name="T95" fmla="*/ 261660 h 160"/>
              <a:gd name="T96" fmla="*/ 239456 w 155"/>
              <a:gd name="T97" fmla="*/ 254774 h 160"/>
              <a:gd name="T98" fmla="*/ 225773 w 155"/>
              <a:gd name="T99" fmla="*/ 247888 h 160"/>
              <a:gd name="T100" fmla="*/ 208669 w 155"/>
              <a:gd name="T101" fmla="*/ 241003 h 160"/>
              <a:gd name="T102" fmla="*/ 188144 w 155"/>
              <a:gd name="T103" fmla="*/ 237560 h 160"/>
              <a:gd name="T104" fmla="*/ 174461 w 155"/>
              <a:gd name="T105" fmla="*/ 234117 h 160"/>
              <a:gd name="T106" fmla="*/ 153936 w 155"/>
              <a:gd name="T107" fmla="*/ 234117 h 160"/>
              <a:gd name="T108" fmla="*/ 136832 w 155"/>
              <a:gd name="T109" fmla="*/ 234117 h 160"/>
              <a:gd name="T110" fmla="*/ 225773 w 155"/>
              <a:gd name="T111" fmla="*/ 371833 h 160"/>
              <a:gd name="T112" fmla="*/ 348922 w 155"/>
              <a:gd name="T113" fmla="*/ 82629 h 160"/>
              <a:gd name="T114" fmla="*/ 451546 w 155"/>
              <a:gd name="T115" fmla="*/ 165259 h 160"/>
              <a:gd name="T116" fmla="*/ 345501 w 155"/>
              <a:gd name="T117" fmla="*/ 55086 h 160"/>
              <a:gd name="T118" fmla="*/ 410497 w 155"/>
              <a:gd name="T119" fmla="*/ 113615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5" h="160">
                <a:moveTo>
                  <a:pt x="155" y="33"/>
                </a:moveTo>
                <a:cubicBezTo>
                  <a:pt x="155" y="33"/>
                  <a:pt x="155" y="33"/>
                  <a:pt x="155" y="33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24" y="1"/>
                  <a:pt x="124" y="1"/>
                  <a:pt x="124" y="1"/>
                </a:cubicBezTo>
                <a:cubicBezTo>
                  <a:pt x="124" y="1"/>
                  <a:pt x="124" y="1"/>
                  <a:pt x="124" y="1"/>
                </a:cubicBezTo>
                <a:cubicBezTo>
                  <a:pt x="124" y="1"/>
                  <a:pt x="124" y="0"/>
                  <a:pt x="124" y="0"/>
                </a:cubicBezTo>
                <a:cubicBezTo>
                  <a:pt x="124" y="0"/>
                  <a:pt x="124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2" y="0"/>
                  <a:pt x="12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57" y="1"/>
                  <a:pt x="57" y="2"/>
                  <a:pt x="57" y="3"/>
                </a:cubicBezTo>
                <a:cubicBezTo>
                  <a:pt x="57" y="16"/>
                  <a:pt x="57" y="16"/>
                  <a:pt x="57" y="16"/>
                </a:cubicBezTo>
                <a:cubicBezTo>
                  <a:pt x="37" y="16"/>
                  <a:pt x="37" y="16"/>
                  <a:pt x="37" y="16"/>
                </a:cubicBezTo>
                <a:cubicBezTo>
                  <a:pt x="36" y="16"/>
                  <a:pt x="35" y="16"/>
                  <a:pt x="35" y="16"/>
                </a:cubicBezTo>
                <a:cubicBezTo>
                  <a:pt x="34" y="17"/>
                  <a:pt x="34" y="18"/>
                  <a:pt x="34" y="18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70"/>
                  <a:pt x="33" y="70"/>
                  <a:pt x="32" y="70"/>
                </a:cubicBezTo>
                <a:cubicBezTo>
                  <a:pt x="32" y="70"/>
                  <a:pt x="32" y="70"/>
                  <a:pt x="32" y="70"/>
                </a:cubicBezTo>
                <a:cubicBezTo>
                  <a:pt x="32" y="70"/>
                  <a:pt x="32" y="70"/>
                  <a:pt x="32" y="70"/>
                </a:cubicBezTo>
                <a:cubicBezTo>
                  <a:pt x="32" y="70"/>
                  <a:pt x="32" y="70"/>
                  <a:pt x="31" y="71"/>
                </a:cubicBezTo>
                <a:cubicBezTo>
                  <a:pt x="31" y="71"/>
                  <a:pt x="31" y="71"/>
                  <a:pt x="31" y="71"/>
                </a:cubicBezTo>
                <a:cubicBezTo>
                  <a:pt x="31" y="71"/>
                  <a:pt x="31" y="71"/>
                  <a:pt x="31" y="71"/>
                </a:cubicBezTo>
                <a:cubicBezTo>
                  <a:pt x="31" y="71"/>
                  <a:pt x="30" y="71"/>
                  <a:pt x="30" y="71"/>
                </a:cubicBezTo>
                <a:cubicBezTo>
                  <a:pt x="30" y="71"/>
                  <a:pt x="30" y="71"/>
                  <a:pt x="30" y="71"/>
                </a:cubicBezTo>
                <a:cubicBezTo>
                  <a:pt x="29" y="71"/>
                  <a:pt x="29" y="71"/>
                  <a:pt x="29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9" y="72"/>
                  <a:pt x="28" y="72"/>
                  <a:pt x="28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7" y="73"/>
                  <a:pt x="27" y="73"/>
                  <a:pt x="2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25" y="73"/>
                  <a:pt x="25" y="73"/>
                  <a:pt x="25" y="73"/>
                </a:cubicBezTo>
                <a:cubicBezTo>
                  <a:pt x="25" y="73"/>
                  <a:pt x="25" y="74"/>
                  <a:pt x="25" y="74"/>
                </a:cubicBezTo>
                <a:cubicBezTo>
                  <a:pt x="25" y="74"/>
                  <a:pt x="25" y="74"/>
                  <a:pt x="25" y="74"/>
                </a:cubicBezTo>
                <a:cubicBezTo>
                  <a:pt x="24" y="74"/>
                  <a:pt x="24" y="74"/>
                  <a:pt x="24" y="74"/>
                </a:cubicBezTo>
                <a:cubicBezTo>
                  <a:pt x="24" y="74"/>
                  <a:pt x="24" y="74"/>
                  <a:pt x="24" y="74"/>
                </a:cubicBezTo>
                <a:cubicBezTo>
                  <a:pt x="23" y="74"/>
                  <a:pt x="23" y="74"/>
                  <a:pt x="23" y="74"/>
                </a:cubicBezTo>
                <a:cubicBezTo>
                  <a:pt x="23" y="75"/>
                  <a:pt x="23" y="75"/>
                  <a:pt x="23" y="75"/>
                </a:cubicBezTo>
                <a:cubicBezTo>
                  <a:pt x="22" y="75"/>
                  <a:pt x="22" y="75"/>
                  <a:pt x="22" y="75"/>
                </a:cubicBezTo>
                <a:cubicBezTo>
                  <a:pt x="22" y="75"/>
                  <a:pt x="22" y="75"/>
                  <a:pt x="22" y="75"/>
                </a:cubicBezTo>
                <a:cubicBezTo>
                  <a:pt x="22" y="76"/>
                  <a:pt x="21" y="76"/>
                  <a:pt x="21" y="76"/>
                </a:cubicBezTo>
                <a:cubicBezTo>
                  <a:pt x="21" y="76"/>
                  <a:pt x="21" y="76"/>
                  <a:pt x="21" y="76"/>
                </a:cubicBezTo>
                <a:cubicBezTo>
                  <a:pt x="21" y="76"/>
                  <a:pt x="20" y="76"/>
                  <a:pt x="20" y="76"/>
                </a:cubicBezTo>
                <a:cubicBezTo>
                  <a:pt x="20" y="76"/>
                  <a:pt x="20" y="77"/>
                  <a:pt x="20" y="77"/>
                </a:cubicBezTo>
                <a:cubicBezTo>
                  <a:pt x="20" y="77"/>
                  <a:pt x="20" y="77"/>
                  <a:pt x="19" y="77"/>
                </a:cubicBezTo>
                <a:cubicBezTo>
                  <a:pt x="19" y="77"/>
                  <a:pt x="19" y="77"/>
                  <a:pt x="19" y="77"/>
                </a:cubicBezTo>
                <a:cubicBezTo>
                  <a:pt x="19" y="78"/>
                  <a:pt x="19" y="78"/>
                  <a:pt x="18" y="78"/>
                </a:cubicBezTo>
                <a:cubicBezTo>
                  <a:pt x="18" y="78"/>
                  <a:pt x="18" y="78"/>
                  <a:pt x="18" y="78"/>
                </a:cubicBezTo>
                <a:cubicBezTo>
                  <a:pt x="18" y="78"/>
                  <a:pt x="18" y="78"/>
                  <a:pt x="18" y="78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79"/>
                  <a:pt x="16" y="79"/>
                  <a:pt x="16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16" y="80"/>
                  <a:pt x="16" y="80"/>
                  <a:pt x="15" y="80"/>
                </a:cubicBezTo>
                <a:cubicBezTo>
                  <a:pt x="15" y="80"/>
                  <a:pt x="15" y="81"/>
                  <a:pt x="15" y="81"/>
                </a:cubicBezTo>
                <a:cubicBezTo>
                  <a:pt x="15" y="81"/>
                  <a:pt x="15" y="81"/>
                  <a:pt x="15" y="81"/>
                </a:cubicBezTo>
                <a:cubicBezTo>
                  <a:pt x="15" y="81"/>
                  <a:pt x="15" y="81"/>
                  <a:pt x="15" y="81"/>
                </a:cubicBezTo>
                <a:cubicBezTo>
                  <a:pt x="15" y="81"/>
                  <a:pt x="15" y="81"/>
                  <a:pt x="15" y="81"/>
                </a:cubicBezTo>
                <a:cubicBezTo>
                  <a:pt x="11" y="84"/>
                  <a:pt x="9" y="88"/>
                  <a:pt x="7" y="92"/>
                </a:cubicBezTo>
                <a:cubicBezTo>
                  <a:pt x="7" y="92"/>
                  <a:pt x="7" y="92"/>
                  <a:pt x="7" y="92"/>
                </a:cubicBezTo>
                <a:cubicBezTo>
                  <a:pt x="6" y="92"/>
                  <a:pt x="6" y="92"/>
                  <a:pt x="6" y="92"/>
                </a:cubicBezTo>
                <a:cubicBezTo>
                  <a:pt x="6" y="92"/>
                  <a:pt x="6" y="92"/>
                  <a:pt x="6" y="92"/>
                </a:cubicBezTo>
                <a:cubicBezTo>
                  <a:pt x="6" y="93"/>
                  <a:pt x="6" y="93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6" y="94"/>
                  <a:pt x="6" y="94"/>
                  <a:pt x="5" y="94"/>
                </a:cubicBezTo>
                <a:cubicBezTo>
                  <a:pt x="5" y="94"/>
                  <a:pt x="5" y="94"/>
                  <a:pt x="5" y="94"/>
                </a:cubicBezTo>
                <a:cubicBezTo>
                  <a:pt x="5" y="95"/>
                  <a:pt x="5" y="95"/>
                  <a:pt x="5" y="95"/>
                </a:cubicBezTo>
                <a:cubicBezTo>
                  <a:pt x="5" y="95"/>
                  <a:pt x="5" y="95"/>
                  <a:pt x="5" y="96"/>
                </a:cubicBezTo>
                <a:cubicBezTo>
                  <a:pt x="5" y="96"/>
                  <a:pt x="5" y="96"/>
                  <a:pt x="4" y="96"/>
                </a:cubicBezTo>
                <a:cubicBezTo>
                  <a:pt x="4" y="96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8"/>
                  <a:pt x="4" y="98"/>
                  <a:pt x="4" y="98"/>
                </a:cubicBezTo>
                <a:cubicBezTo>
                  <a:pt x="4" y="98"/>
                  <a:pt x="4" y="98"/>
                  <a:pt x="4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3" y="99"/>
                  <a:pt x="3" y="100"/>
                  <a:pt x="3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3" y="101"/>
                  <a:pt x="3" y="101"/>
                  <a:pt x="3" y="101"/>
                </a:cubicBezTo>
                <a:cubicBezTo>
                  <a:pt x="3" y="101"/>
                  <a:pt x="3" y="101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3" y="102"/>
                  <a:pt x="3" y="102"/>
                  <a:pt x="2" y="102"/>
                </a:cubicBezTo>
                <a:cubicBezTo>
                  <a:pt x="2" y="103"/>
                  <a:pt x="2" y="103"/>
                  <a:pt x="2" y="103"/>
                </a:cubicBezTo>
                <a:cubicBezTo>
                  <a:pt x="2" y="103"/>
                  <a:pt x="2" y="103"/>
                  <a:pt x="2" y="103"/>
                </a:cubicBezTo>
                <a:cubicBezTo>
                  <a:pt x="2" y="103"/>
                  <a:pt x="2" y="103"/>
                  <a:pt x="2" y="104"/>
                </a:cubicBezTo>
                <a:cubicBezTo>
                  <a:pt x="2" y="104"/>
                  <a:pt x="2" y="104"/>
                  <a:pt x="2" y="104"/>
                </a:cubicBezTo>
                <a:cubicBezTo>
                  <a:pt x="2" y="104"/>
                  <a:pt x="2" y="105"/>
                  <a:pt x="2" y="105"/>
                </a:cubicBezTo>
                <a:cubicBezTo>
                  <a:pt x="2" y="105"/>
                  <a:pt x="2" y="105"/>
                  <a:pt x="2" y="105"/>
                </a:cubicBezTo>
                <a:cubicBezTo>
                  <a:pt x="2" y="106"/>
                  <a:pt x="2" y="106"/>
                  <a:pt x="2" y="106"/>
                </a:cubicBezTo>
                <a:cubicBezTo>
                  <a:pt x="2" y="106"/>
                  <a:pt x="2" y="106"/>
                  <a:pt x="2" y="107"/>
                </a:cubicBezTo>
                <a:cubicBezTo>
                  <a:pt x="2" y="107"/>
                  <a:pt x="2" y="107"/>
                  <a:pt x="1" y="107"/>
                </a:cubicBezTo>
                <a:cubicBezTo>
                  <a:pt x="1" y="107"/>
                  <a:pt x="1" y="107"/>
                  <a:pt x="1" y="107"/>
                </a:cubicBezTo>
                <a:cubicBezTo>
                  <a:pt x="1" y="108"/>
                  <a:pt x="1" y="108"/>
                  <a:pt x="1" y="108"/>
                </a:cubicBezTo>
                <a:cubicBezTo>
                  <a:pt x="1" y="108"/>
                  <a:pt x="1" y="108"/>
                  <a:pt x="1" y="108"/>
                </a:cubicBezTo>
                <a:cubicBezTo>
                  <a:pt x="1" y="109"/>
                  <a:pt x="1" y="109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1" y="109"/>
                  <a:pt x="1" y="109"/>
                  <a:pt x="1" y="110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1"/>
                  <a:pt x="1" y="111"/>
                  <a:pt x="1" y="111"/>
                </a:cubicBezTo>
                <a:cubicBezTo>
                  <a:pt x="1" y="111"/>
                  <a:pt x="1" y="111"/>
                  <a:pt x="1" y="111"/>
                </a:cubicBezTo>
                <a:cubicBezTo>
                  <a:pt x="1" y="111"/>
                  <a:pt x="1" y="111"/>
                  <a:pt x="1" y="112"/>
                </a:cubicBezTo>
                <a:cubicBezTo>
                  <a:pt x="0" y="137"/>
                  <a:pt x="19" y="159"/>
                  <a:pt x="45" y="160"/>
                </a:cubicBezTo>
                <a:cubicBezTo>
                  <a:pt x="46" y="160"/>
                  <a:pt x="46" y="160"/>
                  <a:pt x="47" y="160"/>
                </a:cubicBezTo>
                <a:cubicBezTo>
                  <a:pt x="49" y="160"/>
                  <a:pt x="51" y="160"/>
                  <a:pt x="53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1" y="160"/>
                  <a:pt x="132" y="158"/>
                  <a:pt x="132" y="157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4" y="144"/>
                  <a:pt x="155" y="143"/>
                  <a:pt x="155" y="141"/>
                </a:cubicBezTo>
                <a:cubicBezTo>
                  <a:pt x="155" y="33"/>
                  <a:pt x="155" y="33"/>
                  <a:pt x="155" y="33"/>
                </a:cubicBezTo>
                <a:cubicBezTo>
                  <a:pt x="155" y="33"/>
                  <a:pt x="155" y="33"/>
                  <a:pt x="155" y="33"/>
                </a:cubicBezTo>
                <a:close/>
                <a:moveTo>
                  <a:pt x="125" y="9"/>
                </a:moveTo>
                <a:cubicBezTo>
                  <a:pt x="146" y="30"/>
                  <a:pt x="146" y="30"/>
                  <a:pt x="146" y="30"/>
                </a:cubicBezTo>
                <a:cubicBezTo>
                  <a:pt x="125" y="30"/>
                  <a:pt x="125" y="30"/>
                  <a:pt x="125" y="30"/>
                </a:cubicBezTo>
                <a:lnTo>
                  <a:pt x="125" y="9"/>
                </a:lnTo>
                <a:close/>
                <a:moveTo>
                  <a:pt x="53" y="155"/>
                </a:moveTo>
                <a:cubicBezTo>
                  <a:pt x="46" y="155"/>
                  <a:pt x="46" y="155"/>
                  <a:pt x="46" y="155"/>
                </a:cubicBezTo>
                <a:cubicBezTo>
                  <a:pt x="45" y="155"/>
                  <a:pt x="45" y="155"/>
                  <a:pt x="44" y="155"/>
                </a:cubicBezTo>
                <a:cubicBezTo>
                  <a:pt x="36" y="154"/>
                  <a:pt x="28" y="151"/>
                  <a:pt x="22" y="146"/>
                </a:cubicBezTo>
                <a:cubicBezTo>
                  <a:pt x="22" y="146"/>
                  <a:pt x="22" y="146"/>
                  <a:pt x="22" y="146"/>
                </a:cubicBezTo>
                <a:cubicBezTo>
                  <a:pt x="24" y="141"/>
                  <a:pt x="28" y="140"/>
                  <a:pt x="28" y="140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39" y="135"/>
                  <a:pt x="39" y="135"/>
                  <a:pt x="39" y="135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46" y="142"/>
                  <a:pt x="47" y="142"/>
                  <a:pt x="47" y="142"/>
                </a:cubicBezTo>
                <a:cubicBezTo>
                  <a:pt x="47" y="142"/>
                  <a:pt x="47" y="142"/>
                  <a:pt x="47" y="142"/>
                </a:cubicBezTo>
                <a:cubicBezTo>
                  <a:pt x="48" y="142"/>
                  <a:pt x="49" y="142"/>
                  <a:pt x="49" y="141"/>
                </a:cubicBezTo>
                <a:cubicBezTo>
                  <a:pt x="55" y="135"/>
                  <a:pt x="55" y="135"/>
                  <a:pt x="55" y="135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71" y="141"/>
                  <a:pt x="72" y="146"/>
                </a:cubicBezTo>
                <a:cubicBezTo>
                  <a:pt x="67" y="151"/>
                  <a:pt x="60" y="154"/>
                  <a:pt x="53" y="155"/>
                </a:cubicBezTo>
                <a:close/>
                <a:moveTo>
                  <a:pt x="63" y="101"/>
                </a:moveTo>
                <a:cubicBezTo>
                  <a:pt x="63" y="101"/>
                  <a:pt x="63" y="101"/>
                  <a:pt x="62" y="102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58" y="100"/>
                  <a:pt x="56" y="93"/>
                  <a:pt x="56" y="93"/>
                </a:cubicBezTo>
                <a:cubicBezTo>
                  <a:pt x="56" y="92"/>
                  <a:pt x="55" y="92"/>
                  <a:pt x="54" y="91"/>
                </a:cubicBezTo>
                <a:cubicBezTo>
                  <a:pt x="53" y="91"/>
                  <a:pt x="52" y="92"/>
                  <a:pt x="51" y="92"/>
                </a:cubicBezTo>
                <a:cubicBezTo>
                  <a:pt x="46" y="101"/>
                  <a:pt x="33" y="101"/>
                  <a:pt x="33" y="10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2" y="101"/>
                  <a:pt x="32" y="101"/>
                  <a:pt x="32" y="102"/>
                </a:cubicBezTo>
                <a:cubicBezTo>
                  <a:pt x="32" y="101"/>
                  <a:pt x="32" y="101"/>
                  <a:pt x="31" y="101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91"/>
                  <a:pt x="38" y="84"/>
                  <a:pt x="46" y="84"/>
                </a:cubicBezTo>
                <a:cubicBezTo>
                  <a:pt x="48" y="84"/>
                  <a:pt x="48" y="84"/>
                  <a:pt x="48" y="84"/>
                </a:cubicBezTo>
                <a:cubicBezTo>
                  <a:pt x="56" y="84"/>
                  <a:pt x="63" y="91"/>
                  <a:pt x="63" y="100"/>
                </a:cubicBezTo>
                <a:cubicBezTo>
                  <a:pt x="63" y="101"/>
                  <a:pt x="63" y="101"/>
                  <a:pt x="63" y="101"/>
                </a:cubicBezTo>
                <a:cubicBezTo>
                  <a:pt x="63" y="101"/>
                  <a:pt x="63" y="101"/>
                  <a:pt x="63" y="101"/>
                </a:cubicBezTo>
                <a:close/>
                <a:moveTo>
                  <a:pt x="34" y="106"/>
                </a:moveTo>
                <a:cubicBezTo>
                  <a:pt x="37" y="106"/>
                  <a:pt x="46" y="105"/>
                  <a:pt x="53" y="99"/>
                </a:cubicBezTo>
                <a:cubicBezTo>
                  <a:pt x="54" y="102"/>
                  <a:pt x="57" y="105"/>
                  <a:pt x="61" y="106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61" y="118"/>
                  <a:pt x="55" y="124"/>
                  <a:pt x="49" y="124"/>
                </a:cubicBezTo>
                <a:cubicBezTo>
                  <a:pt x="46" y="124"/>
                  <a:pt x="46" y="124"/>
                  <a:pt x="46" y="124"/>
                </a:cubicBezTo>
                <a:cubicBezTo>
                  <a:pt x="39" y="124"/>
                  <a:pt x="34" y="118"/>
                  <a:pt x="34" y="111"/>
                </a:cubicBezTo>
                <a:lnTo>
                  <a:pt x="34" y="106"/>
                </a:lnTo>
                <a:close/>
                <a:moveTo>
                  <a:pt x="51" y="129"/>
                </a:moveTo>
                <a:cubicBezTo>
                  <a:pt x="51" y="132"/>
                  <a:pt x="51" y="132"/>
                  <a:pt x="51" y="132"/>
                </a:cubicBezTo>
                <a:cubicBezTo>
                  <a:pt x="51" y="132"/>
                  <a:pt x="51" y="132"/>
                  <a:pt x="51" y="132"/>
                </a:cubicBezTo>
                <a:cubicBezTo>
                  <a:pt x="51" y="132"/>
                  <a:pt x="51" y="132"/>
                  <a:pt x="51" y="132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29"/>
                  <a:pt x="45" y="129"/>
                  <a:pt x="46" y="129"/>
                </a:cubicBezTo>
                <a:cubicBezTo>
                  <a:pt x="49" y="129"/>
                  <a:pt x="49" y="129"/>
                  <a:pt x="49" y="129"/>
                </a:cubicBezTo>
                <a:cubicBezTo>
                  <a:pt x="49" y="129"/>
                  <a:pt x="50" y="129"/>
                  <a:pt x="51" y="129"/>
                </a:cubicBezTo>
                <a:close/>
                <a:moveTo>
                  <a:pt x="127" y="155"/>
                </a:moveTo>
                <a:cubicBezTo>
                  <a:pt x="69" y="155"/>
                  <a:pt x="69" y="155"/>
                  <a:pt x="69" y="155"/>
                </a:cubicBezTo>
                <a:cubicBezTo>
                  <a:pt x="83" y="147"/>
                  <a:pt x="92" y="133"/>
                  <a:pt x="93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16"/>
                  <a:pt x="93" y="115"/>
                  <a:pt x="93" y="115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3" y="114"/>
                  <a:pt x="93" y="114"/>
                  <a:pt x="93" y="114"/>
                </a:cubicBezTo>
                <a:cubicBezTo>
                  <a:pt x="93" y="114"/>
                  <a:pt x="93" y="114"/>
                  <a:pt x="93" y="114"/>
                </a:cubicBezTo>
                <a:cubicBezTo>
                  <a:pt x="93" y="114"/>
                  <a:pt x="93" y="113"/>
                  <a:pt x="93" y="113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93" y="113"/>
                  <a:pt x="93" y="113"/>
                  <a:pt x="93" y="11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3" y="112"/>
                  <a:pt x="93" y="111"/>
                  <a:pt x="93" y="111"/>
                </a:cubicBezTo>
                <a:cubicBezTo>
                  <a:pt x="93" y="111"/>
                  <a:pt x="93" y="111"/>
                  <a:pt x="93" y="111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3" y="110"/>
                  <a:pt x="93" y="110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9"/>
                  <a:pt x="93" y="108"/>
                  <a:pt x="93" y="108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7"/>
                  <a:pt x="93" y="107"/>
                  <a:pt x="93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92" y="104"/>
                  <a:pt x="92" y="104"/>
                  <a:pt x="92" y="103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2" y="103"/>
                  <a:pt x="92" y="103"/>
                  <a:pt x="92" y="102"/>
                </a:cubicBezTo>
                <a:cubicBezTo>
                  <a:pt x="92" y="102"/>
                  <a:pt x="92" y="102"/>
                  <a:pt x="92" y="102"/>
                </a:cubicBezTo>
                <a:cubicBezTo>
                  <a:pt x="92" y="102"/>
                  <a:pt x="92" y="102"/>
                  <a:pt x="92" y="102"/>
                </a:cubicBezTo>
                <a:cubicBezTo>
                  <a:pt x="92" y="102"/>
                  <a:pt x="92" y="101"/>
                  <a:pt x="91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99"/>
                  <a:pt x="91" y="99"/>
                  <a:pt x="91" y="99"/>
                </a:cubicBezTo>
                <a:cubicBezTo>
                  <a:pt x="91" y="99"/>
                  <a:pt x="91" y="99"/>
                  <a:pt x="91" y="98"/>
                </a:cubicBezTo>
                <a:cubicBezTo>
                  <a:pt x="90" y="98"/>
                  <a:pt x="90" y="98"/>
                  <a:pt x="90" y="98"/>
                </a:cubicBezTo>
                <a:cubicBezTo>
                  <a:pt x="90" y="97"/>
                  <a:pt x="90" y="97"/>
                  <a:pt x="90" y="97"/>
                </a:cubicBezTo>
                <a:cubicBezTo>
                  <a:pt x="90" y="97"/>
                  <a:pt x="90" y="97"/>
                  <a:pt x="90" y="97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89" y="95"/>
                  <a:pt x="88" y="93"/>
                  <a:pt x="87" y="91"/>
                </a:cubicBezTo>
                <a:cubicBezTo>
                  <a:pt x="87" y="90"/>
                  <a:pt x="85" y="90"/>
                  <a:pt x="84" y="90"/>
                </a:cubicBezTo>
                <a:cubicBezTo>
                  <a:pt x="83" y="91"/>
                  <a:pt x="82" y="93"/>
                  <a:pt x="83" y="94"/>
                </a:cubicBezTo>
                <a:cubicBezTo>
                  <a:pt x="84" y="95"/>
                  <a:pt x="84" y="97"/>
                  <a:pt x="85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7" y="102"/>
                  <a:pt x="87" y="103"/>
                </a:cubicBezTo>
                <a:cubicBezTo>
                  <a:pt x="87" y="103"/>
                  <a:pt x="87" y="103"/>
                  <a:pt x="87" y="103"/>
                </a:cubicBezTo>
                <a:cubicBezTo>
                  <a:pt x="87" y="104"/>
                  <a:pt x="87" y="104"/>
                  <a:pt x="87" y="104"/>
                </a:cubicBezTo>
                <a:cubicBezTo>
                  <a:pt x="87" y="104"/>
                  <a:pt x="87" y="104"/>
                  <a:pt x="87" y="104"/>
                </a:cubicBezTo>
                <a:cubicBezTo>
                  <a:pt x="87" y="105"/>
                  <a:pt x="87" y="105"/>
                  <a:pt x="87" y="105"/>
                </a:cubicBezTo>
                <a:cubicBezTo>
                  <a:pt x="87" y="105"/>
                  <a:pt x="87" y="105"/>
                  <a:pt x="87" y="106"/>
                </a:cubicBezTo>
                <a:cubicBezTo>
                  <a:pt x="87" y="106"/>
                  <a:pt x="87" y="106"/>
                  <a:pt x="87" y="106"/>
                </a:cubicBezTo>
                <a:cubicBezTo>
                  <a:pt x="87" y="106"/>
                  <a:pt x="87" y="106"/>
                  <a:pt x="88" y="107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8" y="107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88" y="111"/>
                  <a:pt x="88" y="111"/>
                  <a:pt x="88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88" y="115"/>
                  <a:pt x="88" y="115"/>
                  <a:pt x="88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8" y="126"/>
                  <a:pt x="83" y="136"/>
                  <a:pt x="76" y="143"/>
                </a:cubicBezTo>
                <a:cubicBezTo>
                  <a:pt x="74" y="137"/>
                  <a:pt x="69" y="135"/>
                  <a:pt x="68" y="135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60" y="126"/>
                  <a:pt x="63" y="122"/>
                  <a:pt x="64" y="118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9" y="118"/>
                  <a:pt x="73" y="115"/>
                  <a:pt x="73" y="110"/>
                </a:cubicBezTo>
                <a:cubicBezTo>
                  <a:pt x="73" y="107"/>
                  <a:pt x="71" y="104"/>
                  <a:pt x="68" y="103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88"/>
                  <a:pt x="59" y="78"/>
                  <a:pt x="48" y="78"/>
                </a:cubicBezTo>
                <a:cubicBezTo>
                  <a:pt x="46" y="78"/>
                  <a:pt x="46" y="78"/>
                  <a:pt x="46" y="78"/>
                </a:cubicBezTo>
                <a:cubicBezTo>
                  <a:pt x="35" y="78"/>
                  <a:pt x="26" y="88"/>
                  <a:pt x="26" y="100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3" y="104"/>
                  <a:pt x="22" y="107"/>
                  <a:pt x="22" y="110"/>
                </a:cubicBezTo>
                <a:cubicBezTo>
                  <a:pt x="22" y="115"/>
                  <a:pt x="25" y="118"/>
                  <a:pt x="29" y="118"/>
                </a:cubicBezTo>
                <a:cubicBezTo>
                  <a:pt x="29" y="118"/>
                  <a:pt x="30" y="118"/>
                  <a:pt x="30" y="118"/>
                </a:cubicBezTo>
                <a:cubicBezTo>
                  <a:pt x="32" y="122"/>
                  <a:pt x="35" y="126"/>
                  <a:pt x="39" y="128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26" y="135"/>
                  <a:pt x="26" y="135"/>
                  <a:pt x="26" y="135"/>
                </a:cubicBezTo>
                <a:cubicBezTo>
                  <a:pt x="26" y="135"/>
                  <a:pt x="21" y="137"/>
                  <a:pt x="18" y="143"/>
                </a:cubicBezTo>
                <a:cubicBezTo>
                  <a:pt x="10" y="135"/>
                  <a:pt x="6" y="124"/>
                  <a:pt x="6" y="112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1"/>
                  <a:pt x="6" y="111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09"/>
                  <a:pt x="6" y="109"/>
                  <a:pt x="6" y="109"/>
                </a:cubicBezTo>
                <a:cubicBezTo>
                  <a:pt x="6" y="109"/>
                  <a:pt x="6" y="109"/>
                  <a:pt x="6" y="109"/>
                </a:cubicBezTo>
                <a:cubicBezTo>
                  <a:pt x="6" y="109"/>
                  <a:pt x="6" y="109"/>
                  <a:pt x="6" y="108"/>
                </a:cubicBezTo>
                <a:cubicBezTo>
                  <a:pt x="6" y="108"/>
                  <a:pt x="6" y="108"/>
                  <a:pt x="6" y="108"/>
                </a:cubicBezTo>
                <a:cubicBezTo>
                  <a:pt x="7" y="108"/>
                  <a:pt x="7" y="108"/>
                  <a:pt x="7" y="108"/>
                </a:cubicBezTo>
                <a:cubicBezTo>
                  <a:pt x="7" y="108"/>
                  <a:pt x="7" y="108"/>
                  <a:pt x="7" y="107"/>
                </a:cubicBezTo>
                <a:cubicBezTo>
                  <a:pt x="7" y="107"/>
                  <a:pt x="7" y="107"/>
                  <a:pt x="7" y="107"/>
                </a:cubicBezTo>
                <a:cubicBezTo>
                  <a:pt x="7" y="107"/>
                  <a:pt x="7" y="106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7" y="106"/>
                  <a:pt x="7" y="105"/>
                  <a:pt x="7" y="105"/>
                </a:cubicBezTo>
                <a:cubicBezTo>
                  <a:pt x="7" y="105"/>
                  <a:pt x="7" y="105"/>
                  <a:pt x="7" y="105"/>
                </a:cubicBezTo>
                <a:cubicBezTo>
                  <a:pt x="7" y="105"/>
                  <a:pt x="7" y="104"/>
                  <a:pt x="7" y="104"/>
                </a:cubicBezTo>
                <a:cubicBezTo>
                  <a:pt x="7" y="104"/>
                  <a:pt x="7" y="104"/>
                  <a:pt x="7" y="104"/>
                </a:cubicBezTo>
                <a:cubicBezTo>
                  <a:pt x="7" y="104"/>
                  <a:pt x="7" y="104"/>
                  <a:pt x="7" y="104"/>
                </a:cubicBezTo>
                <a:cubicBezTo>
                  <a:pt x="7" y="103"/>
                  <a:pt x="7" y="103"/>
                  <a:pt x="8" y="103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02"/>
                  <a:pt x="8" y="102"/>
                  <a:pt x="8" y="102"/>
                </a:cubicBezTo>
                <a:cubicBezTo>
                  <a:pt x="8" y="102"/>
                  <a:pt x="8" y="102"/>
                  <a:pt x="8" y="102"/>
                </a:cubicBezTo>
                <a:cubicBezTo>
                  <a:pt x="8" y="101"/>
                  <a:pt x="8" y="101"/>
                  <a:pt x="8" y="101"/>
                </a:cubicBezTo>
                <a:cubicBezTo>
                  <a:pt x="8" y="100"/>
                  <a:pt x="8" y="100"/>
                  <a:pt x="8" y="100"/>
                </a:cubicBezTo>
                <a:cubicBezTo>
                  <a:pt x="8" y="100"/>
                  <a:pt x="9" y="100"/>
                  <a:pt x="9" y="100"/>
                </a:cubicBezTo>
                <a:cubicBezTo>
                  <a:pt x="9" y="99"/>
                  <a:pt x="9" y="99"/>
                  <a:pt x="9" y="99"/>
                </a:cubicBezTo>
                <a:cubicBezTo>
                  <a:pt x="9" y="99"/>
                  <a:pt x="9" y="99"/>
                  <a:pt x="9" y="99"/>
                </a:cubicBezTo>
                <a:cubicBezTo>
                  <a:pt x="9" y="98"/>
                  <a:pt x="9" y="98"/>
                  <a:pt x="9" y="98"/>
                </a:cubicBezTo>
                <a:cubicBezTo>
                  <a:pt x="9" y="98"/>
                  <a:pt x="9" y="98"/>
                  <a:pt x="9" y="98"/>
                </a:cubicBezTo>
                <a:cubicBezTo>
                  <a:pt x="9" y="97"/>
                  <a:pt x="10" y="97"/>
                  <a:pt x="10" y="97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96"/>
                  <a:pt x="10" y="96"/>
                  <a:pt x="10" y="96"/>
                </a:cubicBezTo>
                <a:cubicBezTo>
                  <a:pt x="10" y="96"/>
                  <a:pt x="10" y="96"/>
                  <a:pt x="10" y="96"/>
                </a:cubicBezTo>
                <a:cubicBezTo>
                  <a:pt x="11" y="95"/>
                  <a:pt x="11" y="95"/>
                  <a:pt x="11" y="95"/>
                </a:cubicBezTo>
                <a:cubicBezTo>
                  <a:pt x="11" y="95"/>
                  <a:pt x="11" y="95"/>
                  <a:pt x="11" y="95"/>
                </a:cubicBezTo>
                <a:cubicBezTo>
                  <a:pt x="11" y="94"/>
                  <a:pt x="11" y="94"/>
                  <a:pt x="11" y="94"/>
                </a:cubicBezTo>
                <a:cubicBezTo>
                  <a:pt x="11" y="94"/>
                  <a:pt x="11" y="94"/>
                  <a:pt x="11" y="94"/>
                </a:cubicBezTo>
                <a:cubicBezTo>
                  <a:pt x="13" y="91"/>
                  <a:pt x="15" y="88"/>
                  <a:pt x="18" y="85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5"/>
                  <a:pt x="18" y="85"/>
                  <a:pt x="18" y="85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84"/>
                  <a:pt x="19" y="84"/>
                  <a:pt x="19" y="84"/>
                </a:cubicBezTo>
                <a:cubicBezTo>
                  <a:pt x="19" y="84"/>
                  <a:pt x="20" y="83"/>
                  <a:pt x="20" y="83"/>
                </a:cubicBezTo>
                <a:cubicBezTo>
                  <a:pt x="20" y="83"/>
                  <a:pt x="20" y="83"/>
                  <a:pt x="20" y="83"/>
                </a:cubicBezTo>
                <a:cubicBezTo>
                  <a:pt x="20" y="83"/>
                  <a:pt x="20" y="83"/>
                  <a:pt x="20" y="83"/>
                </a:cubicBezTo>
                <a:cubicBezTo>
                  <a:pt x="20" y="83"/>
                  <a:pt x="20" y="83"/>
                  <a:pt x="20" y="83"/>
                </a:cubicBezTo>
                <a:cubicBezTo>
                  <a:pt x="21" y="83"/>
                  <a:pt x="21" y="83"/>
                  <a:pt x="21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1" y="82"/>
                  <a:pt x="21" y="82"/>
                  <a:pt x="22" y="82"/>
                </a:cubicBezTo>
                <a:cubicBezTo>
                  <a:pt x="22" y="82"/>
                  <a:pt x="22" y="82"/>
                  <a:pt x="22" y="81"/>
                </a:cubicBezTo>
                <a:cubicBezTo>
                  <a:pt x="22" y="81"/>
                  <a:pt x="22" y="81"/>
                  <a:pt x="22" y="81"/>
                </a:cubicBezTo>
                <a:cubicBezTo>
                  <a:pt x="23" y="81"/>
                  <a:pt x="23" y="81"/>
                  <a:pt x="23" y="81"/>
                </a:cubicBezTo>
                <a:cubicBezTo>
                  <a:pt x="23" y="81"/>
                  <a:pt x="23" y="81"/>
                  <a:pt x="23" y="81"/>
                </a:cubicBezTo>
                <a:cubicBezTo>
                  <a:pt x="23" y="80"/>
                  <a:pt x="24" y="80"/>
                  <a:pt x="24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5" y="79"/>
                  <a:pt x="25" y="79"/>
                </a:cubicBezTo>
                <a:cubicBezTo>
                  <a:pt x="25" y="79"/>
                  <a:pt x="25" y="79"/>
                  <a:pt x="25" y="79"/>
                </a:cubicBezTo>
                <a:cubicBezTo>
                  <a:pt x="26" y="79"/>
                  <a:pt x="26" y="79"/>
                  <a:pt x="26" y="79"/>
                </a:cubicBezTo>
                <a:cubicBezTo>
                  <a:pt x="26" y="79"/>
                  <a:pt x="26" y="79"/>
                  <a:pt x="26" y="79"/>
                </a:cubicBezTo>
                <a:cubicBezTo>
                  <a:pt x="26" y="78"/>
                  <a:pt x="27" y="78"/>
                  <a:pt x="27" y="78"/>
                </a:cubicBezTo>
                <a:cubicBezTo>
                  <a:pt x="27" y="78"/>
                  <a:pt x="27" y="78"/>
                  <a:pt x="27" y="78"/>
                </a:cubicBezTo>
                <a:cubicBezTo>
                  <a:pt x="27" y="78"/>
                  <a:pt x="27" y="78"/>
                  <a:pt x="27" y="78"/>
                </a:cubicBezTo>
                <a:cubicBezTo>
                  <a:pt x="27" y="78"/>
                  <a:pt x="27" y="78"/>
                  <a:pt x="28" y="78"/>
                </a:cubicBezTo>
                <a:cubicBezTo>
                  <a:pt x="28" y="78"/>
                  <a:pt x="28" y="78"/>
                  <a:pt x="28" y="78"/>
                </a:cubicBezTo>
                <a:cubicBezTo>
                  <a:pt x="28" y="78"/>
                  <a:pt x="28" y="78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29" y="77"/>
                  <a:pt x="30" y="77"/>
                  <a:pt x="30" y="77"/>
                </a:cubicBezTo>
                <a:cubicBezTo>
                  <a:pt x="30" y="77"/>
                  <a:pt x="30" y="77"/>
                  <a:pt x="30" y="77"/>
                </a:cubicBezTo>
                <a:cubicBezTo>
                  <a:pt x="30" y="77"/>
                  <a:pt x="30" y="76"/>
                  <a:pt x="30" y="76"/>
                </a:cubicBezTo>
                <a:cubicBezTo>
                  <a:pt x="30" y="76"/>
                  <a:pt x="31" y="76"/>
                  <a:pt x="31" y="76"/>
                </a:cubicBezTo>
                <a:cubicBezTo>
                  <a:pt x="31" y="76"/>
                  <a:pt x="31" y="76"/>
                  <a:pt x="31" y="76"/>
                </a:cubicBezTo>
                <a:cubicBezTo>
                  <a:pt x="31" y="76"/>
                  <a:pt x="31" y="76"/>
                  <a:pt x="31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3" y="75"/>
                  <a:pt x="33" y="75"/>
                  <a:pt x="33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6" y="74"/>
                  <a:pt x="36" y="74"/>
                  <a:pt x="36" y="74"/>
                </a:cubicBezTo>
                <a:cubicBezTo>
                  <a:pt x="36" y="74"/>
                  <a:pt x="36" y="74"/>
                  <a:pt x="36" y="74"/>
                </a:cubicBezTo>
                <a:cubicBezTo>
                  <a:pt x="36" y="75"/>
                  <a:pt x="36" y="75"/>
                  <a:pt x="37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37" y="75"/>
                  <a:pt x="38" y="74"/>
                  <a:pt x="39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74"/>
                  <a:pt x="39" y="74"/>
                  <a:pt x="40" y="74"/>
                </a:cubicBezTo>
                <a:cubicBezTo>
                  <a:pt x="40" y="73"/>
                  <a:pt x="40" y="73"/>
                  <a:pt x="40" y="73"/>
                </a:cubicBezTo>
                <a:cubicBezTo>
                  <a:pt x="40" y="73"/>
                  <a:pt x="40" y="73"/>
                  <a:pt x="41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1" y="73"/>
                  <a:pt x="42" y="73"/>
                  <a:pt x="42" y="73"/>
                </a:cubicBezTo>
                <a:cubicBezTo>
                  <a:pt x="42" y="73"/>
                  <a:pt x="42" y="73"/>
                  <a:pt x="42" y="73"/>
                </a:cubicBezTo>
                <a:cubicBezTo>
                  <a:pt x="42" y="73"/>
                  <a:pt x="42" y="73"/>
                  <a:pt x="42" y="73"/>
                </a:cubicBezTo>
                <a:cubicBezTo>
                  <a:pt x="42" y="73"/>
                  <a:pt x="43" y="73"/>
                  <a:pt x="43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3" y="73"/>
                  <a:pt x="44" y="73"/>
                  <a:pt x="44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7" y="73"/>
                  <a:pt x="47" y="73"/>
                  <a:pt x="47" y="73"/>
                </a:cubicBezTo>
                <a:cubicBezTo>
                  <a:pt x="47" y="73"/>
                  <a:pt x="47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73"/>
                  <a:pt x="49" y="73"/>
                  <a:pt x="49" y="73"/>
                </a:cubicBezTo>
                <a:cubicBezTo>
                  <a:pt x="49" y="73"/>
                  <a:pt x="49" y="73"/>
                  <a:pt x="49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1" y="73"/>
                  <a:pt x="51" y="73"/>
                  <a:pt x="51" y="73"/>
                </a:cubicBezTo>
                <a:cubicBezTo>
                  <a:pt x="51" y="73"/>
                  <a:pt x="51" y="73"/>
                  <a:pt x="51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3"/>
                  <a:pt x="53" y="73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4" y="73"/>
                  <a:pt x="54" y="73"/>
                  <a:pt x="55" y="74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4"/>
                  <a:pt x="55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7" y="74"/>
                </a:cubicBezTo>
                <a:cubicBezTo>
                  <a:pt x="57" y="74"/>
                  <a:pt x="57" y="74"/>
                  <a:pt x="57" y="74"/>
                </a:cubicBezTo>
                <a:cubicBezTo>
                  <a:pt x="57" y="74"/>
                  <a:pt x="57" y="74"/>
                  <a:pt x="58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4"/>
                  <a:pt x="59" y="74"/>
                  <a:pt x="59" y="74"/>
                </a:cubicBezTo>
                <a:cubicBezTo>
                  <a:pt x="59" y="75"/>
                  <a:pt x="59" y="75"/>
                  <a:pt x="59" y="75"/>
                </a:cubicBezTo>
                <a:cubicBezTo>
                  <a:pt x="59" y="75"/>
                  <a:pt x="60" y="75"/>
                  <a:pt x="60" y="75"/>
                </a:cubicBezTo>
                <a:cubicBezTo>
                  <a:pt x="60" y="75"/>
                  <a:pt x="60" y="75"/>
                  <a:pt x="60" y="75"/>
                </a:cubicBezTo>
                <a:cubicBezTo>
                  <a:pt x="60" y="75"/>
                  <a:pt x="60" y="75"/>
                  <a:pt x="61" y="75"/>
                </a:cubicBezTo>
                <a:cubicBezTo>
                  <a:pt x="61" y="75"/>
                  <a:pt x="61" y="75"/>
                  <a:pt x="61" y="75"/>
                </a:cubicBezTo>
                <a:cubicBezTo>
                  <a:pt x="61" y="75"/>
                  <a:pt x="61" y="75"/>
                  <a:pt x="62" y="75"/>
                </a:cubicBezTo>
                <a:cubicBezTo>
                  <a:pt x="62" y="76"/>
                  <a:pt x="62" y="76"/>
                  <a:pt x="62" y="76"/>
                </a:cubicBezTo>
                <a:cubicBezTo>
                  <a:pt x="62" y="76"/>
                  <a:pt x="62" y="76"/>
                  <a:pt x="62" y="76"/>
                </a:cubicBezTo>
                <a:cubicBezTo>
                  <a:pt x="62" y="76"/>
                  <a:pt x="62" y="76"/>
                  <a:pt x="62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4" y="76"/>
                  <a:pt x="64" y="76"/>
                  <a:pt x="64" y="76"/>
                </a:cubicBezTo>
                <a:cubicBezTo>
                  <a:pt x="64" y="76"/>
                  <a:pt x="64" y="76"/>
                  <a:pt x="64" y="76"/>
                </a:cubicBezTo>
                <a:cubicBezTo>
                  <a:pt x="64" y="77"/>
                  <a:pt x="64" y="77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6" y="77"/>
                  <a:pt x="66" y="77"/>
                  <a:pt x="66" y="77"/>
                </a:cubicBezTo>
                <a:cubicBezTo>
                  <a:pt x="66" y="77"/>
                  <a:pt x="66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78"/>
                  <a:pt x="68" y="78"/>
                  <a:pt x="68" y="78"/>
                </a:cubicBezTo>
                <a:cubicBezTo>
                  <a:pt x="68" y="78"/>
                  <a:pt x="68" y="78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68" y="79"/>
                  <a:pt x="68" y="79"/>
                  <a:pt x="69" y="79"/>
                </a:cubicBezTo>
                <a:cubicBezTo>
                  <a:pt x="69" y="79"/>
                  <a:pt x="69" y="79"/>
                  <a:pt x="69" y="79"/>
                </a:cubicBezTo>
                <a:cubicBezTo>
                  <a:pt x="69" y="79"/>
                  <a:pt x="69" y="79"/>
                  <a:pt x="69" y="79"/>
                </a:cubicBezTo>
                <a:cubicBezTo>
                  <a:pt x="69" y="79"/>
                  <a:pt x="69" y="79"/>
                  <a:pt x="69" y="79"/>
                </a:cubicBezTo>
                <a:cubicBezTo>
                  <a:pt x="70" y="79"/>
                  <a:pt x="70" y="80"/>
                  <a:pt x="70" y="80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80"/>
                  <a:pt x="70" y="80"/>
                  <a:pt x="70" y="80"/>
                </a:cubicBezTo>
                <a:cubicBezTo>
                  <a:pt x="70" y="80"/>
                  <a:pt x="70" y="80"/>
                  <a:pt x="71" y="80"/>
                </a:cubicBezTo>
                <a:cubicBezTo>
                  <a:pt x="71" y="80"/>
                  <a:pt x="71" y="80"/>
                  <a:pt x="71" y="80"/>
                </a:cubicBezTo>
                <a:cubicBezTo>
                  <a:pt x="71" y="80"/>
                  <a:pt x="71" y="80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2" y="81"/>
                  <a:pt x="72" y="81"/>
                  <a:pt x="72" y="81"/>
                </a:cubicBezTo>
                <a:cubicBezTo>
                  <a:pt x="72" y="81"/>
                  <a:pt x="72" y="81"/>
                  <a:pt x="72" y="81"/>
                </a:cubicBezTo>
                <a:cubicBezTo>
                  <a:pt x="72" y="81"/>
                  <a:pt x="72" y="81"/>
                  <a:pt x="72" y="81"/>
                </a:cubicBezTo>
                <a:cubicBezTo>
                  <a:pt x="72" y="82"/>
                  <a:pt x="73" y="82"/>
                  <a:pt x="73" y="82"/>
                </a:cubicBezTo>
                <a:cubicBezTo>
                  <a:pt x="73" y="82"/>
                  <a:pt x="73" y="82"/>
                  <a:pt x="73" y="82"/>
                </a:cubicBezTo>
                <a:cubicBezTo>
                  <a:pt x="73" y="82"/>
                  <a:pt x="73" y="82"/>
                  <a:pt x="73" y="82"/>
                </a:cubicBezTo>
                <a:cubicBezTo>
                  <a:pt x="74" y="83"/>
                  <a:pt x="74" y="83"/>
                  <a:pt x="74" y="83"/>
                </a:cubicBezTo>
                <a:cubicBezTo>
                  <a:pt x="74" y="83"/>
                  <a:pt x="74" y="83"/>
                  <a:pt x="74" y="83"/>
                </a:cubicBezTo>
                <a:cubicBezTo>
                  <a:pt x="74" y="83"/>
                  <a:pt x="75" y="83"/>
                  <a:pt x="75" y="83"/>
                </a:cubicBezTo>
                <a:cubicBezTo>
                  <a:pt x="75" y="84"/>
                  <a:pt x="75" y="84"/>
                  <a:pt x="75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7" y="85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8" y="87"/>
                  <a:pt x="80" y="87"/>
                  <a:pt x="81" y="86"/>
                </a:cubicBezTo>
                <a:cubicBezTo>
                  <a:pt x="82" y="85"/>
                  <a:pt x="82" y="83"/>
                  <a:pt x="81" y="82"/>
                </a:cubicBezTo>
                <a:cubicBezTo>
                  <a:pt x="81" y="82"/>
                  <a:pt x="81" y="82"/>
                  <a:pt x="81" y="82"/>
                </a:cubicBezTo>
                <a:cubicBezTo>
                  <a:pt x="81" y="82"/>
                  <a:pt x="81" y="82"/>
                  <a:pt x="80" y="82"/>
                </a:cubicBezTo>
                <a:cubicBezTo>
                  <a:pt x="80" y="82"/>
                  <a:pt x="80" y="82"/>
                  <a:pt x="80" y="82"/>
                </a:cubicBezTo>
                <a:cubicBezTo>
                  <a:pt x="80" y="82"/>
                  <a:pt x="80" y="81"/>
                  <a:pt x="80" y="81"/>
                </a:cubicBezTo>
                <a:cubicBezTo>
                  <a:pt x="80" y="81"/>
                  <a:pt x="80" y="81"/>
                  <a:pt x="79" y="81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81"/>
                  <a:pt x="79" y="81"/>
                  <a:pt x="79" y="80"/>
                </a:cubicBezTo>
                <a:cubicBezTo>
                  <a:pt x="79" y="80"/>
                  <a:pt x="79" y="80"/>
                  <a:pt x="7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78" y="80"/>
                  <a:pt x="78" y="79"/>
                  <a:pt x="78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78"/>
                  <a:pt x="76" y="78"/>
                  <a:pt x="76" y="78"/>
                </a:cubicBezTo>
                <a:cubicBezTo>
                  <a:pt x="76" y="78"/>
                  <a:pt x="76" y="78"/>
                  <a:pt x="76" y="78"/>
                </a:cubicBezTo>
                <a:cubicBezTo>
                  <a:pt x="76" y="78"/>
                  <a:pt x="76" y="78"/>
                  <a:pt x="75" y="77"/>
                </a:cubicBezTo>
                <a:cubicBezTo>
                  <a:pt x="75" y="77"/>
                  <a:pt x="75" y="77"/>
                  <a:pt x="75" y="77"/>
                </a:cubicBezTo>
                <a:cubicBezTo>
                  <a:pt x="75" y="77"/>
                  <a:pt x="75" y="77"/>
                  <a:pt x="75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77"/>
                  <a:pt x="74" y="77"/>
                  <a:pt x="7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76"/>
                  <a:pt x="73" y="76"/>
                  <a:pt x="73" y="75"/>
                </a:cubicBezTo>
                <a:cubicBezTo>
                  <a:pt x="73" y="75"/>
                  <a:pt x="73" y="75"/>
                  <a:pt x="73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71" y="74"/>
                  <a:pt x="71" y="74"/>
                  <a:pt x="71" y="74"/>
                </a:cubicBezTo>
                <a:cubicBezTo>
                  <a:pt x="70" y="74"/>
                  <a:pt x="70" y="74"/>
                  <a:pt x="70" y="74"/>
                </a:cubicBezTo>
                <a:cubicBezTo>
                  <a:pt x="70" y="74"/>
                  <a:pt x="70" y="74"/>
                  <a:pt x="70" y="74"/>
                </a:cubicBezTo>
                <a:cubicBezTo>
                  <a:pt x="70" y="74"/>
                  <a:pt x="70" y="74"/>
                  <a:pt x="70" y="74"/>
                </a:cubicBezTo>
                <a:cubicBezTo>
                  <a:pt x="69" y="73"/>
                  <a:pt x="69" y="73"/>
                  <a:pt x="69" y="73"/>
                </a:cubicBezTo>
                <a:cubicBezTo>
                  <a:pt x="69" y="73"/>
                  <a:pt x="68" y="73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6" y="72"/>
                  <a:pt x="66" y="72"/>
                  <a:pt x="66" y="72"/>
                </a:cubicBezTo>
                <a:cubicBezTo>
                  <a:pt x="66" y="72"/>
                  <a:pt x="66" y="72"/>
                  <a:pt x="66" y="72"/>
                </a:cubicBezTo>
                <a:cubicBezTo>
                  <a:pt x="66" y="72"/>
                  <a:pt x="66" y="72"/>
                  <a:pt x="66" y="72"/>
                </a:cubicBezTo>
                <a:cubicBezTo>
                  <a:pt x="65" y="72"/>
                  <a:pt x="65" y="71"/>
                  <a:pt x="65" y="71"/>
                </a:cubicBezTo>
                <a:cubicBezTo>
                  <a:pt x="65" y="71"/>
                  <a:pt x="65" y="71"/>
                  <a:pt x="65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0"/>
                  <a:pt x="63" y="70"/>
                  <a:pt x="62" y="70"/>
                </a:cubicBezTo>
                <a:cubicBezTo>
                  <a:pt x="62" y="70"/>
                  <a:pt x="62" y="70"/>
                  <a:pt x="62" y="70"/>
                </a:cubicBezTo>
                <a:cubicBezTo>
                  <a:pt x="62" y="70"/>
                  <a:pt x="61" y="70"/>
                  <a:pt x="61" y="70"/>
                </a:cubicBezTo>
                <a:cubicBezTo>
                  <a:pt x="61" y="70"/>
                  <a:pt x="61" y="70"/>
                  <a:pt x="61" y="70"/>
                </a:cubicBezTo>
                <a:cubicBezTo>
                  <a:pt x="60" y="70"/>
                  <a:pt x="60" y="70"/>
                  <a:pt x="60" y="70"/>
                </a:cubicBezTo>
                <a:cubicBezTo>
                  <a:pt x="60" y="70"/>
                  <a:pt x="60" y="70"/>
                  <a:pt x="60" y="69"/>
                </a:cubicBezTo>
                <a:cubicBezTo>
                  <a:pt x="59" y="69"/>
                  <a:pt x="59" y="69"/>
                  <a:pt x="59" y="69"/>
                </a:cubicBezTo>
                <a:cubicBezTo>
                  <a:pt x="59" y="69"/>
                  <a:pt x="59" y="69"/>
                  <a:pt x="58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58" y="69"/>
                  <a:pt x="57" y="69"/>
                  <a:pt x="57" y="69"/>
                </a:cubicBezTo>
                <a:cubicBezTo>
                  <a:pt x="57" y="69"/>
                  <a:pt x="57" y="69"/>
                  <a:pt x="57" y="69"/>
                </a:cubicBezTo>
                <a:cubicBezTo>
                  <a:pt x="56" y="69"/>
                  <a:pt x="56" y="69"/>
                  <a:pt x="56" y="69"/>
                </a:cubicBezTo>
                <a:cubicBezTo>
                  <a:pt x="56" y="69"/>
                  <a:pt x="56" y="69"/>
                  <a:pt x="56" y="69"/>
                </a:cubicBezTo>
                <a:cubicBezTo>
                  <a:pt x="56" y="69"/>
                  <a:pt x="56" y="69"/>
                  <a:pt x="55" y="69"/>
                </a:cubicBezTo>
                <a:cubicBezTo>
                  <a:pt x="55" y="68"/>
                  <a:pt x="55" y="68"/>
                  <a:pt x="55" y="68"/>
                </a:cubicBezTo>
                <a:cubicBezTo>
                  <a:pt x="55" y="68"/>
                  <a:pt x="55" y="68"/>
                  <a:pt x="55" y="68"/>
                </a:cubicBezTo>
                <a:cubicBezTo>
                  <a:pt x="55" y="68"/>
                  <a:pt x="54" y="68"/>
                  <a:pt x="54" y="68"/>
                </a:cubicBezTo>
                <a:cubicBezTo>
                  <a:pt x="54" y="68"/>
                  <a:pt x="54" y="68"/>
                  <a:pt x="54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8"/>
                  <a:pt x="51" y="68"/>
                  <a:pt x="51" y="68"/>
                </a:cubicBezTo>
                <a:cubicBezTo>
                  <a:pt x="51" y="68"/>
                  <a:pt x="51" y="68"/>
                  <a:pt x="51" y="68"/>
                </a:cubicBezTo>
                <a:cubicBezTo>
                  <a:pt x="51" y="68"/>
                  <a:pt x="51" y="68"/>
                  <a:pt x="51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8" y="68"/>
                </a:cubicBezTo>
                <a:cubicBezTo>
                  <a:pt x="48" y="68"/>
                  <a:pt x="48" y="68"/>
                  <a:pt x="48" y="68"/>
                </a:cubicBezTo>
                <a:cubicBezTo>
                  <a:pt x="48" y="68"/>
                  <a:pt x="48" y="68"/>
                  <a:pt x="48" y="68"/>
                </a:cubicBezTo>
                <a:cubicBezTo>
                  <a:pt x="47" y="68"/>
                  <a:pt x="47" y="68"/>
                  <a:pt x="47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8"/>
                  <a:pt x="46" y="68"/>
                  <a:pt x="45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4" y="68"/>
                  <a:pt x="44" y="68"/>
                  <a:pt x="43" y="68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8"/>
                  <a:pt x="42" y="68"/>
                  <a:pt x="42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8"/>
                  <a:pt x="41" y="68"/>
                  <a:pt x="40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68"/>
                  <a:pt x="39" y="68"/>
                  <a:pt x="39" y="68"/>
                </a:cubicBezTo>
                <a:cubicBezTo>
                  <a:pt x="39" y="68"/>
                  <a:pt x="39" y="68"/>
                  <a:pt x="39" y="68"/>
                </a:cubicBezTo>
                <a:cubicBezTo>
                  <a:pt x="39" y="21"/>
                  <a:pt x="39" y="21"/>
                  <a:pt x="39" y="21"/>
                </a:cubicBezTo>
                <a:cubicBezTo>
                  <a:pt x="97" y="21"/>
                  <a:pt x="97" y="21"/>
                  <a:pt x="97" y="21"/>
                </a:cubicBezTo>
                <a:cubicBezTo>
                  <a:pt x="97" y="48"/>
                  <a:pt x="97" y="48"/>
                  <a:pt x="97" y="48"/>
                </a:cubicBezTo>
                <a:cubicBezTo>
                  <a:pt x="97" y="50"/>
                  <a:pt x="98" y="51"/>
                  <a:pt x="100" y="51"/>
                </a:cubicBezTo>
                <a:cubicBezTo>
                  <a:pt x="127" y="51"/>
                  <a:pt x="127" y="51"/>
                  <a:pt x="127" y="51"/>
                </a:cubicBezTo>
                <a:cubicBezTo>
                  <a:pt x="127" y="155"/>
                  <a:pt x="127" y="155"/>
                  <a:pt x="127" y="155"/>
                </a:cubicBezTo>
                <a:close/>
                <a:moveTo>
                  <a:pt x="66" y="113"/>
                </a:moveTo>
                <a:cubicBezTo>
                  <a:pt x="66" y="112"/>
                  <a:pt x="66" y="112"/>
                  <a:pt x="66" y="111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6" y="108"/>
                  <a:pt x="66" y="108"/>
                  <a:pt x="67" y="108"/>
                </a:cubicBezTo>
                <a:cubicBezTo>
                  <a:pt x="67" y="109"/>
                  <a:pt x="68" y="109"/>
                  <a:pt x="68" y="110"/>
                </a:cubicBezTo>
                <a:cubicBezTo>
                  <a:pt x="68" y="112"/>
                  <a:pt x="67" y="113"/>
                  <a:pt x="66" y="113"/>
                </a:cubicBezTo>
                <a:close/>
                <a:moveTo>
                  <a:pt x="29" y="113"/>
                </a:moveTo>
                <a:cubicBezTo>
                  <a:pt x="27" y="113"/>
                  <a:pt x="27" y="112"/>
                  <a:pt x="27" y="110"/>
                </a:cubicBezTo>
                <a:cubicBezTo>
                  <a:pt x="27" y="109"/>
                  <a:pt x="27" y="109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8" y="112"/>
                  <a:pt x="29" y="112"/>
                  <a:pt x="29" y="113"/>
                </a:cubicBezTo>
                <a:close/>
                <a:moveTo>
                  <a:pt x="102" y="46"/>
                </a:moveTo>
                <a:cubicBezTo>
                  <a:pt x="102" y="24"/>
                  <a:pt x="102" y="24"/>
                  <a:pt x="102" y="24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02" y="46"/>
                  <a:pt x="102" y="46"/>
                  <a:pt x="102" y="46"/>
                </a:cubicBezTo>
                <a:close/>
                <a:moveTo>
                  <a:pt x="150" y="139"/>
                </a:move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6"/>
                  <a:pt x="101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5"/>
                  <a:pt x="62" y="5"/>
                  <a:pt x="62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0" y="33"/>
                  <a:pt x="120" y="33"/>
                  <a:pt x="120" y="33"/>
                </a:cubicBezTo>
                <a:cubicBezTo>
                  <a:pt x="120" y="34"/>
                  <a:pt x="121" y="35"/>
                  <a:pt x="122" y="35"/>
                </a:cubicBezTo>
                <a:cubicBezTo>
                  <a:pt x="150" y="35"/>
                  <a:pt x="150" y="35"/>
                  <a:pt x="150" y="35"/>
                </a:cubicBezTo>
                <a:lnTo>
                  <a:pt x="150" y="1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668224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3">
            <a:extLst>
              <a:ext uri="{FF2B5EF4-FFF2-40B4-BE49-F238E27FC236}">
                <a16:creationId xmlns:a16="http://schemas.microsoft.com/office/drawing/2014/main" id="{0B936598-84DE-4ED8-8399-EB8E5E97E346}"/>
              </a:ext>
            </a:extLst>
          </p:cNvPr>
          <p:cNvSpPr>
            <a:spLocks noEditPoints="1"/>
          </p:cNvSpPr>
          <p:nvPr/>
        </p:nvSpPr>
        <p:spPr bwMode="auto">
          <a:xfrm>
            <a:off x="1743125" y="1293588"/>
            <a:ext cx="438216" cy="452606"/>
          </a:xfrm>
          <a:custGeom>
            <a:avLst/>
            <a:gdLst>
              <a:gd name="T0" fmla="*/ 524995 w 156"/>
              <a:gd name="T1" fmla="*/ 453152 h 160"/>
              <a:gd name="T2" fmla="*/ 514768 w 156"/>
              <a:gd name="T3" fmla="*/ 460018 h 160"/>
              <a:gd name="T4" fmla="*/ 490904 w 156"/>
              <a:gd name="T5" fmla="*/ 508079 h 160"/>
              <a:gd name="T6" fmla="*/ 378405 w 156"/>
              <a:gd name="T7" fmla="*/ 508079 h 160"/>
              <a:gd name="T8" fmla="*/ 378405 w 156"/>
              <a:gd name="T9" fmla="*/ 394791 h 160"/>
              <a:gd name="T10" fmla="*/ 378405 w 156"/>
              <a:gd name="T11" fmla="*/ 394791 h 160"/>
              <a:gd name="T12" fmla="*/ 439768 w 156"/>
              <a:gd name="T13" fmla="*/ 332998 h 160"/>
              <a:gd name="T14" fmla="*/ 439768 w 156"/>
              <a:gd name="T15" fmla="*/ 58360 h 160"/>
              <a:gd name="T16" fmla="*/ 299997 w 156"/>
              <a:gd name="T17" fmla="*/ 0 h 160"/>
              <a:gd name="T18" fmla="*/ 163635 w 156"/>
              <a:gd name="T19" fmla="*/ 58360 h 160"/>
              <a:gd name="T20" fmla="*/ 136362 w 156"/>
              <a:gd name="T21" fmla="*/ 295235 h 160"/>
              <a:gd name="T22" fmla="*/ 37500 w 156"/>
              <a:gd name="T23" fmla="*/ 319266 h 160"/>
              <a:gd name="T24" fmla="*/ 37500 w 156"/>
              <a:gd name="T25" fmla="*/ 460018 h 160"/>
              <a:gd name="T26" fmla="*/ 109090 w 156"/>
              <a:gd name="T27" fmla="*/ 487482 h 160"/>
              <a:gd name="T28" fmla="*/ 177271 w 156"/>
              <a:gd name="T29" fmla="*/ 460018 h 160"/>
              <a:gd name="T30" fmla="*/ 177271 w 156"/>
              <a:gd name="T31" fmla="*/ 319266 h 160"/>
              <a:gd name="T32" fmla="*/ 177271 w 156"/>
              <a:gd name="T33" fmla="*/ 319266 h 160"/>
              <a:gd name="T34" fmla="*/ 177271 w 156"/>
              <a:gd name="T35" fmla="*/ 68659 h 160"/>
              <a:gd name="T36" fmla="*/ 299997 w 156"/>
              <a:gd name="T37" fmla="*/ 17165 h 160"/>
              <a:gd name="T38" fmla="*/ 426132 w 156"/>
              <a:gd name="T39" fmla="*/ 68659 h 160"/>
              <a:gd name="T40" fmla="*/ 426132 w 156"/>
              <a:gd name="T41" fmla="*/ 319266 h 160"/>
              <a:gd name="T42" fmla="*/ 364769 w 156"/>
              <a:gd name="T43" fmla="*/ 381060 h 160"/>
              <a:gd name="T44" fmla="*/ 364769 w 156"/>
              <a:gd name="T45" fmla="*/ 381060 h 160"/>
              <a:gd name="T46" fmla="*/ 364769 w 156"/>
              <a:gd name="T47" fmla="*/ 521811 h 160"/>
              <a:gd name="T48" fmla="*/ 436359 w 156"/>
              <a:gd name="T49" fmla="*/ 549275 h 160"/>
              <a:gd name="T50" fmla="*/ 504541 w 156"/>
              <a:gd name="T51" fmla="*/ 521811 h 160"/>
              <a:gd name="T52" fmla="*/ 531813 w 156"/>
              <a:gd name="T53" fmla="*/ 463451 h 160"/>
              <a:gd name="T54" fmla="*/ 524995 w 156"/>
              <a:gd name="T55" fmla="*/ 453152 h 160"/>
              <a:gd name="T56" fmla="*/ 163635 w 156"/>
              <a:gd name="T57" fmla="*/ 446286 h 160"/>
              <a:gd name="T58" fmla="*/ 51136 w 156"/>
              <a:gd name="T59" fmla="*/ 446286 h 160"/>
              <a:gd name="T60" fmla="*/ 51136 w 156"/>
              <a:gd name="T61" fmla="*/ 332998 h 160"/>
              <a:gd name="T62" fmla="*/ 109090 w 156"/>
              <a:gd name="T63" fmla="*/ 308967 h 160"/>
              <a:gd name="T64" fmla="*/ 163635 w 156"/>
              <a:gd name="T65" fmla="*/ 332998 h 160"/>
              <a:gd name="T66" fmla="*/ 163635 w 156"/>
              <a:gd name="T67" fmla="*/ 446286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6" h="160">
                <a:moveTo>
                  <a:pt x="154" y="132"/>
                </a:moveTo>
                <a:cubicBezTo>
                  <a:pt x="153" y="132"/>
                  <a:pt x="151" y="133"/>
                  <a:pt x="151" y="134"/>
                </a:cubicBezTo>
                <a:cubicBezTo>
                  <a:pt x="150" y="139"/>
                  <a:pt x="148" y="144"/>
                  <a:pt x="144" y="148"/>
                </a:cubicBezTo>
                <a:cubicBezTo>
                  <a:pt x="135" y="157"/>
                  <a:pt x="120" y="157"/>
                  <a:pt x="111" y="148"/>
                </a:cubicBezTo>
                <a:cubicBezTo>
                  <a:pt x="102" y="139"/>
                  <a:pt x="102" y="124"/>
                  <a:pt x="111" y="115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29" y="97"/>
                  <a:pt x="129" y="97"/>
                  <a:pt x="129" y="97"/>
                </a:cubicBezTo>
                <a:cubicBezTo>
                  <a:pt x="151" y="75"/>
                  <a:pt x="151" y="39"/>
                  <a:pt x="129" y="17"/>
                </a:cubicBezTo>
                <a:cubicBezTo>
                  <a:pt x="118" y="6"/>
                  <a:pt x="104" y="0"/>
                  <a:pt x="88" y="0"/>
                </a:cubicBezTo>
                <a:cubicBezTo>
                  <a:pt x="73" y="0"/>
                  <a:pt x="59" y="6"/>
                  <a:pt x="48" y="17"/>
                </a:cubicBezTo>
                <a:cubicBezTo>
                  <a:pt x="29" y="35"/>
                  <a:pt x="27" y="64"/>
                  <a:pt x="40" y="86"/>
                </a:cubicBezTo>
                <a:cubicBezTo>
                  <a:pt x="30" y="83"/>
                  <a:pt x="19" y="86"/>
                  <a:pt x="11" y="93"/>
                </a:cubicBezTo>
                <a:cubicBezTo>
                  <a:pt x="0" y="104"/>
                  <a:pt x="0" y="123"/>
                  <a:pt x="11" y="134"/>
                </a:cubicBezTo>
                <a:cubicBezTo>
                  <a:pt x="17" y="139"/>
                  <a:pt x="24" y="142"/>
                  <a:pt x="32" y="142"/>
                </a:cubicBezTo>
                <a:cubicBezTo>
                  <a:pt x="39" y="142"/>
                  <a:pt x="46" y="139"/>
                  <a:pt x="52" y="134"/>
                </a:cubicBezTo>
                <a:cubicBezTo>
                  <a:pt x="63" y="123"/>
                  <a:pt x="63" y="104"/>
                  <a:pt x="52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32" y="73"/>
                  <a:pt x="32" y="40"/>
                  <a:pt x="52" y="20"/>
                </a:cubicBezTo>
                <a:cubicBezTo>
                  <a:pt x="62" y="11"/>
                  <a:pt x="75" y="5"/>
                  <a:pt x="88" y="5"/>
                </a:cubicBezTo>
                <a:cubicBezTo>
                  <a:pt x="102" y="5"/>
                  <a:pt x="115" y="11"/>
                  <a:pt x="125" y="20"/>
                </a:cubicBezTo>
                <a:cubicBezTo>
                  <a:pt x="145" y="40"/>
                  <a:pt x="145" y="73"/>
                  <a:pt x="125" y="93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96" y="122"/>
                  <a:pt x="96" y="140"/>
                  <a:pt x="107" y="152"/>
                </a:cubicBezTo>
                <a:cubicBezTo>
                  <a:pt x="113" y="157"/>
                  <a:pt x="120" y="160"/>
                  <a:pt x="128" y="160"/>
                </a:cubicBezTo>
                <a:cubicBezTo>
                  <a:pt x="135" y="160"/>
                  <a:pt x="142" y="157"/>
                  <a:pt x="148" y="152"/>
                </a:cubicBezTo>
                <a:cubicBezTo>
                  <a:pt x="153" y="147"/>
                  <a:pt x="155" y="141"/>
                  <a:pt x="156" y="135"/>
                </a:cubicBezTo>
                <a:cubicBezTo>
                  <a:pt x="156" y="133"/>
                  <a:pt x="155" y="132"/>
                  <a:pt x="154" y="132"/>
                </a:cubicBezTo>
                <a:close/>
                <a:moveTo>
                  <a:pt x="48" y="130"/>
                </a:moveTo>
                <a:cubicBezTo>
                  <a:pt x="39" y="139"/>
                  <a:pt x="24" y="139"/>
                  <a:pt x="15" y="130"/>
                </a:cubicBezTo>
                <a:cubicBezTo>
                  <a:pt x="6" y="121"/>
                  <a:pt x="6" y="106"/>
                  <a:pt x="15" y="97"/>
                </a:cubicBezTo>
                <a:cubicBezTo>
                  <a:pt x="20" y="92"/>
                  <a:pt x="26" y="90"/>
                  <a:pt x="32" y="90"/>
                </a:cubicBezTo>
                <a:cubicBezTo>
                  <a:pt x="38" y="90"/>
                  <a:pt x="44" y="92"/>
                  <a:pt x="48" y="97"/>
                </a:cubicBezTo>
                <a:cubicBezTo>
                  <a:pt x="57" y="106"/>
                  <a:pt x="57" y="121"/>
                  <a:pt x="48" y="1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14">
            <a:extLst>
              <a:ext uri="{FF2B5EF4-FFF2-40B4-BE49-F238E27FC236}">
                <a16:creationId xmlns:a16="http://schemas.microsoft.com/office/drawing/2014/main" id="{FF695478-F336-4CAD-8249-7B65A18F1D5A}"/>
              </a:ext>
            </a:extLst>
          </p:cNvPr>
          <p:cNvSpPr>
            <a:spLocks noEditPoints="1"/>
          </p:cNvSpPr>
          <p:nvPr/>
        </p:nvSpPr>
        <p:spPr bwMode="auto">
          <a:xfrm>
            <a:off x="1806207" y="2287123"/>
            <a:ext cx="306096" cy="453912"/>
          </a:xfrm>
          <a:custGeom>
            <a:avLst/>
            <a:gdLst>
              <a:gd name="T0" fmla="*/ 187442 w 109"/>
              <a:gd name="T1" fmla="*/ 0 h 160"/>
              <a:gd name="T2" fmla="*/ 0 w 109"/>
              <a:gd name="T3" fmla="*/ 189359 h 160"/>
              <a:gd name="T4" fmla="*/ 64753 w 109"/>
              <a:gd name="T5" fmla="*/ 330518 h 160"/>
              <a:gd name="T6" fmla="*/ 64753 w 109"/>
              <a:gd name="T7" fmla="*/ 330518 h 160"/>
              <a:gd name="T8" fmla="*/ 92017 w 109"/>
              <a:gd name="T9" fmla="*/ 392490 h 160"/>
              <a:gd name="T10" fmla="*/ 98833 w 109"/>
              <a:gd name="T11" fmla="*/ 399376 h 160"/>
              <a:gd name="T12" fmla="*/ 272642 w 109"/>
              <a:gd name="T13" fmla="*/ 399376 h 160"/>
              <a:gd name="T14" fmla="*/ 279458 w 109"/>
              <a:gd name="T15" fmla="*/ 392490 h 160"/>
              <a:gd name="T16" fmla="*/ 306722 w 109"/>
              <a:gd name="T17" fmla="*/ 330518 h 160"/>
              <a:gd name="T18" fmla="*/ 371475 w 109"/>
              <a:gd name="T19" fmla="*/ 189359 h 160"/>
              <a:gd name="T20" fmla="*/ 187442 w 109"/>
              <a:gd name="T21" fmla="*/ 0 h 160"/>
              <a:gd name="T22" fmla="*/ 293090 w 109"/>
              <a:gd name="T23" fmla="*/ 320189 h 160"/>
              <a:gd name="T24" fmla="*/ 265826 w 109"/>
              <a:gd name="T25" fmla="*/ 382161 h 160"/>
              <a:gd name="T26" fmla="*/ 105649 w 109"/>
              <a:gd name="T27" fmla="*/ 382161 h 160"/>
              <a:gd name="T28" fmla="*/ 78385 w 109"/>
              <a:gd name="T29" fmla="*/ 320189 h 160"/>
              <a:gd name="T30" fmla="*/ 78385 w 109"/>
              <a:gd name="T31" fmla="*/ 320189 h 160"/>
              <a:gd name="T32" fmla="*/ 17040 w 109"/>
              <a:gd name="T33" fmla="*/ 189359 h 160"/>
              <a:gd name="T34" fmla="*/ 187442 w 109"/>
              <a:gd name="T35" fmla="*/ 17214 h 160"/>
              <a:gd name="T36" fmla="*/ 354435 w 109"/>
              <a:gd name="T37" fmla="*/ 189359 h 160"/>
              <a:gd name="T38" fmla="*/ 293090 w 109"/>
              <a:gd name="T39" fmla="*/ 320189 h 160"/>
              <a:gd name="T40" fmla="*/ 279458 w 109"/>
              <a:gd name="T41" fmla="*/ 440690 h 160"/>
              <a:gd name="T42" fmla="*/ 272642 w 109"/>
              <a:gd name="T43" fmla="*/ 447576 h 160"/>
              <a:gd name="T44" fmla="*/ 98833 w 109"/>
              <a:gd name="T45" fmla="*/ 447576 h 160"/>
              <a:gd name="T46" fmla="*/ 92017 w 109"/>
              <a:gd name="T47" fmla="*/ 440690 h 160"/>
              <a:gd name="T48" fmla="*/ 98833 w 109"/>
              <a:gd name="T49" fmla="*/ 433805 h 160"/>
              <a:gd name="T50" fmla="*/ 272642 w 109"/>
              <a:gd name="T51" fmla="*/ 433805 h 160"/>
              <a:gd name="T52" fmla="*/ 279458 w 109"/>
              <a:gd name="T53" fmla="*/ 440690 h 160"/>
              <a:gd name="T54" fmla="*/ 279458 w 109"/>
              <a:gd name="T55" fmla="*/ 492334 h 160"/>
              <a:gd name="T56" fmla="*/ 272642 w 109"/>
              <a:gd name="T57" fmla="*/ 499220 h 160"/>
              <a:gd name="T58" fmla="*/ 98833 w 109"/>
              <a:gd name="T59" fmla="*/ 499220 h 160"/>
              <a:gd name="T60" fmla="*/ 92017 w 109"/>
              <a:gd name="T61" fmla="*/ 492334 h 160"/>
              <a:gd name="T62" fmla="*/ 98833 w 109"/>
              <a:gd name="T63" fmla="*/ 482005 h 160"/>
              <a:gd name="T64" fmla="*/ 272642 w 109"/>
              <a:gd name="T65" fmla="*/ 482005 h 160"/>
              <a:gd name="T66" fmla="*/ 279458 w 109"/>
              <a:gd name="T67" fmla="*/ 492334 h 160"/>
              <a:gd name="T68" fmla="*/ 231746 w 109"/>
              <a:gd name="T69" fmla="*/ 543977 h 160"/>
              <a:gd name="T70" fmla="*/ 221522 w 109"/>
              <a:gd name="T71" fmla="*/ 550863 h 160"/>
              <a:gd name="T72" fmla="*/ 149953 w 109"/>
              <a:gd name="T73" fmla="*/ 550863 h 160"/>
              <a:gd name="T74" fmla="*/ 139729 w 109"/>
              <a:gd name="T75" fmla="*/ 543977 h 160"/>
              <a:gd name="T76" fmla="*/ 149953 w 109"/>
              <a:gd name="T77" fmla="*/ 533649 h 160"/>
              <a:gd name="T78" fmla="*/ 221522 w 109"/>
              <a:gd name="T79" fmla="*/ 533649 h 160"/>
              <a:gd name="T80" fmla="*/ 231746 w 109"/>
              <a:gd name="T81" fmla="*/ 543977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9" h="160">
                <a:moveTo>
                  <a:pt x="55" y="0"/>
                </a:moveTo>
                <a:cubicBezTo>
                  <a:pt x="24" y="0"/>
                  <a:pt x="0" y="24"/>
                  <a:pt x="0" y="55"/>
                </a:cubicBezTo>
                <a:cubicBezTo>
                  <a:pt x="0" y="71"/>
                  <a:pt x="7" y="86"/>
                  <a:pt x="19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24" y="101"/>
                  <a:pt x="26" y="109"/>
                  <a:pt x="27" y="114"/>
                </a:cubicBezTo>
                <a:cubicBezTo>
                  <a:pt x="27" y="115"/>
                  <a:pt x="28" y="116"/>
                  <a:pt x="29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1" y="116"/>
                  <a:pt x="82" y="115"/>
                  <a:pt x="82" y="114"/>
                </a:cubicBezTo>
                <a:cubicBezTo>
                  <a:pt x="83" y="109"/>
                  <a:pt x="85" y="101"/>
                  <a:pt x="90" y="96"/>
                </a:cubicBezTo>
                <a:cubicBezTo>
                  <a:pt x="102" y="86"/>
                  <a:pt x="109" y="71"/>
                  <a:pt x="109" y="55"/>
                </a:cubicBezTo>
                <a:cubicBezTo>
                  <a:pt x="109" y="24"/>
                  <a:pt x="85" y="0"/>
                  <a:pt x="55" y="0"/>
                </a:cubicBezTo>
                <a:close/>
                <a:moveTo>
                  <a:pt x="86" y="93"/>
                </a:moveTo>
                <a:cubicBezTo>
                  <a:pt x="81" y="98"/>
                  <a:pt x="79" y="105"/>
                  <a:pt x="78" y="111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0" y="105"/>
                  <a:pt x="28" y="99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11" y="83"/>
                  <a:pt x="5" y="69"/>
                  <a:pt x="5" y="55"/>
                </a:cubicBezTo>
                <a:cubicBezTo>
                  <a:pt x="5" y="27"/>
                  <a:pt x="27" y="5"/>
                  <a:pt x="55" y="5"/>
                </a:cubicBezTo>
                <a:cubicBezTo>
                  <a:pt x="82" y="5"/>
                  <a:pt x="104" y="27"/>
                  <a:pt x="104" y="55"/>
                </a:cubicBezTo>
                <a:cubicBezTo>
                  <a:pt x="104" y="69"/>
                  <a:pt x="98" y="83"/>
                  <a:pt x="86" y="93"/>
                </a:cubicBezTo>
                <a:close/>
                <a:moveTo>
                  <a:pt x="82" y="128"/>
                </a:moveTo>
                <a:cubicBezTo>
                  <a:pt x="82" y="129"/>
                  <a:pt x="81" y="130"/>
                  <a:pt x="80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8" y="130"/>
                  <a:pt x="27" y="129"/>
                  <a:pt x="27" y="128"/>
                </a:cubicBezTo>
                <a:cubicBezTo>
                  <a:pt x="27" y="127"/>
                  <a:pt x="28" y="126"/>
                  <a:pt x="29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2" y="127"/>
                  <a:pt x="82" y="128"/>
                </a:cubicBezTo>
                <a:close/>
                <a:moveTo>
                  <a:pt x="82" y="143"/>
                </a:moveTo>
                <a:cubicBezTo>
                  <a:pt x="82" y="144"/>
                  <a:pt x="81" y="145"/>
                  <a:pt x="80" y="145"/>
                </a:cubicBezTo>
                <a:cubicBezTo>
                  <a:pt x="29" y="145"/>
                  <a:pt x="29" y="145"/>
                  <a:pt x="29" y="145"/>
                </a:cubicBezTo>
                <a:cubicBezTo>
                  <a:pt x="28" y="145"/>
                  <a:pt x="27" y="144"/>
                  <a:pt x="27" y="143"/>
                </a:cubicBezTo>
                <a:cubicBezTo>
                  <a:pt x="27" y="141"/>
                  <a:pt x="28" y="140"/>
                  <a:pt x="29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1" y="140"/>
                  <a:pt x="82" y="141"/>
                  <a:pt x="82" y="143"/>
                </a:cubicBezTo>
                <a:close/>
                <a:moveTo>
                  <a:pt x="68" y="158"/>
                </a:moveTo>
                <a:cubicBezTo>
                  <a:pt x="68" y="159"/>
                  <a:pt x="67" y="160"/>
                  <a:pt x="65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3" y="160"/>
                  <a:pt x="41" y="159"/>
                  <a:pt x="41" y="158"/>
                </a:cubicBezTo>
                <a:cubicBezTo>
                  <a:pt x="41" y="156"/>
                  <a:pt x="43" y="155"/>
                  <a:pt x="44" y="155"/>
                </a:cubicBezTo>
                <a:cubicBezTo>
                  <a:pt x="65" y="155"/>
                  <a:pt x="65" y="155"/>
                  <a:pt x="65" y="155"/>
                </a:cubicBezTo>
                <a:cubicBezTo>
                  <a:pt x="67" y="155"/>
                  <a:pt x="68" y="156"/>
                  <a:pt x="68" y="1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15">
            <a:extLst>
              <a:ext uri="{FF2B5EF4-FFF2-40B4-BE49-F238E27FC236}">
                <a16:creationId xmlns:a16="http://schemas.microsoft.com/office/drawing/2014/main" id="{ECFDC346-03FD-43D6-A733-EC93E40FA3AA}"/>
              </a:ext>
            </a:extLst>
          </p:cNvPr>
          <p:cNvSpPr>
            <a:spLocks noEditPoints="1"/>
          </p:cNvSpPr>
          <p:nvPr/>
        </p:nvSpPr>
        <p:spPr bwMode="auto">
          <a:xfrm>
            <a:off x="1739950" y="3311952"/>
            <a:ext cx="438216" cy="453912"/>
          </a:xfrm>
          <a:custGeom>
            <a:avLst/>
            <a:gdLst>
              <a:gd name="T0" fmla="*/ 518177 w 156"/>
              <a:gd name="T1" fmla="*/ 285760 h 160"/>
              <a:gd name="T2" fmla="*/ 490904 w 156"/>
              <a:gd name="T3" fmla="*/ 196245 h 160"/>
              <a:gd name="T4" fmla="*/ 354542 w 156"/>
              <a:gd name="T5" fmla="*/ 192802 h 160"/>
              <a:gd name="T6" fmla="*/ 381814 w 156"/>
              <a:gd name="T7" fmla="*/ 72301 h 160"/>
              <a:gd name="T8" fmla="*/ 313633 w 156"/>
              <a:gd name="T9" fmla="*/ 20657 h 160"/>
              <a:gd name="T10" fmla="*/ 259088 w 156"/>
              <a:gd name="T11" fmla="*/ 127387 h 160"/>
              <a:gd name="T12" fmla="*/ 102272 w 156"/>
              <a:gd name="T13" fmla="*/ 296089 h 160"/>
              <a:gd name="T14" fmla="*/ 95454 w 156"/>
              <a:gd name="T15" fmla="*/ 254774 h 160"/>
              <a:gd name="T16" fmla="*/ 0 w 156"/>
              <a:gd name="T17" fmla="*/ 261660 h 160"/>
              <a:gd name="T18" fmla="*/ 6818 w 156"/>
              <a:gd name="T19" fmla="*/ 550863 h 160"/>
              <a:gd name="T20" fmla="*/ 102272 w 156"/>
              <a:gd name="T21" fmla="*/ 543977 h 160"/>
              <a:gd name="T22" fmla="*/ 187498 w 156"/>
              <a:gd name="T23" fmla="*/ 506105 h 160"/>
              <a:gd name="T24" fmla="*/ 334088 w 156"/>
              <a:gd name="T25" fmla="*/ 526763 h 160"/>
              <a:gd name="T26" fmla="*/ 480677 w 156"/>
              <a:gd name="T27" fmla="*/ 447576 h 160"/>
              <a:gd name="T28" fmla="*/ 507950 w 156"/>
              <a:gd name="T29" fmla="*/ 368390 h 160"/>
              <a:gd name="T30" fmla="*/ 88636 w 156"/>
              <a:gd name="T31" fmla="*/ 533649 h 160"/>
              <a:gd name="T32" fmla="*/ 17045 w 156"/>
              <a:gd name="T33" fmla="*/ 271989 h 160"/>
              <a:gd name="T34" fmla="*/ 88636 w 156"/>
              <a:gd name="T35" fmla="*/ 306418 h 160"/>
              <a:gd name="T36" fmla="*/ 88636 w 156"/>
              <a:gd name="T37" fmla="*/ 533649 h 160"/>
              <a:gd name="T38" fmla="*/ 484086 w 156"/>
              <a:gd name="T39" fmla="*/ 364947 h 160"/>
              <a:gd name="T40" fmla="*/ 501131 w 156"/>
              <a:gd name="T41" fmla="*/ 402819 h 160"/>
              <a:gd name="T42" fmla="*/ 460223 w 156"/>
              <a:gd name="T43" fmla="*/ 440690 h 160"/>
              <a:gd name="T44" fmla="*/ 470450 w 156"/>
              <a:gd name="T45" fmla="*/ 485448 h 160"/>
              <a:gd name="T46" fmla="*/ 214771 w 156"/>
              <a:gd name="T47" fmla="*/ 495777 h 160"/>
              <a:gd name="T48" fmla="*/ 102272 w 156"/>
              <a:gd name="T49" fmla="*/ 488891 h 160"/>
              <a:gd name="T50" fmla="*/ 190907 w 156"/>
              <a:gd name="T51" fmla="*/ 254774 h 160"/>
              <a:gd name="T52" fmla="*/ 327270 w 156"/>
              <a:gd name="T53" fmla="*/ 30986 h 160"/>
              <a:gd name="T54" fmla="*/ 330679 w 156"/>
              <a:gd name="T55" fmla="*/ 17214 h 160"/>
              <a:gd name="T56" fmla="*/ 368178 w 156"/>
              <a:gd name="T57" fmla="*/ 72301 h 160"/>
              <a:gd name="T58" fmla="*/ 340906 w 156"/>
              <a:gd name="T59" fmla="*/ 199688 h 160"/>
              <a:gd name="T60" fmla="*/ 487495 w 156"/>
              <a:gd name="T61" fmla="*/ 210017 h 160"/>
              <a:gd name="T62" fmla="*/ 501131 w 156"/>
              <a:gd name="T63" fmla="*/ 275432 h 160"/>
              <a:gd name="T64" fmla="*/ 497722 w 156"/>
              <a:gd name="T65" fmla="*/ 292646 h 160"/>
              <a:gd name="T66" fmla="*/ 490904 w 156"/>
              <a:gd name="T67" fmla="*/ 358061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6" h="160">
                <a:moveTo>
                  <a:pt x="156" y="94"/>
                </a:moveTo>
                <a:cubicBezTo>
                  <a:pt x="156" y="88"/>
                  <a:pt x="154" y="85"/>
                  <a:pt x="152" y="83"/>
                </a:cubicBezTo>
                <a:cubicBezTo>
                  <a:pt x="154" y="81"/>
                  <a:pt x="156" y="77"/>
                  <a:pt x="156" y="71"/>
                </a:cubicBezTo>
                <a:cubicBezTo>
                  <a:pt x="156" y="61"/>
                  <a:pt x="148" y="57"/>
                  <a:pt x="144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05" y="57"/>
                  <a:pt x="105" y="56"/>
                  <a:pt x="104" y="56"/>
                </a:cubicBezTo>
                <a:cubicBezTo>
                  <a:pt x="103" y="54"/>
                  <a:pt x="103" y="51"/>
                  <a:pt x="105" y="47"/>
                </a:cubicBezTo>
                <a:cubicBezTo>
                  <a:pt x="110" y="36"/>
                  <a:pt x="112" y="27"/>
                  <a:pt x="112" y="21"/>
                </a:cubicBezTo>
                <a:cubicBezTo>
                  <a:pt x="112" y="11"/>
                  <a:pt x="107" y="0"/>
                  <a:pt x="98" y="0"/>
                </a:cubicBezTo>
                <a:cubicBezTo>
                  <a:pt x="93" y="0"/>
                  <a:pt x="92" y="3"/>
                  <a:pt x="92" y="6"/>
                </a:cubicBezTo>
                <a:cubicBezTo>
                  <a:pt x="92" y="8"/>
                  <a:pt x="92" y="8"/>
                  <a:pt x="92" y="8"/>
                </a:cubicBezTo>
                <a:cubicBezTo>
                  <a:pt x="91" y="12"/>
                  <a:pt x="86" y="25"/>
                  <a:pt x="76" y="37"/>
                </a:cubicBezTo>
                <a:cubicBezTo>
                  <a:pt x="67" y="49"/>
                  <a:pt x="61" y="57"/>
                  <a:pt x="52" y="71"/>
                </a:cubicBezTo>
                <a:cubicBezTo>
                  <a:pt x="46" y="81"/>
                  <a:pt x="39" y="86"/>
                  <a:pt x="30" y="86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29" y="74"/>
                  <a:pt x="28" y="74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0" y="75"/>
                  <a:pt x="0" y="76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9"/>
                  <a:pt x="1" y="160"/>
                  <a:pt x="2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29" y="160"/>
                  <a:pt x="30" y="159"/>
                  <a:pt x="30" y="158"/>
                </a:cubicBezTo>
                <a:cubicBezTo>
                  <a:pt x="30" y="147"/>
                  <a:pt x="30" y="147"/>
                  <a:pt x="30" y="147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57" y="147"/>
                  <a:pt x="59" y="147"/>
                  <a:pt x="62" y="148"/>
                </a:cubicBezTo>
                <a:cubicBezTo>
                  <a:pt x="69" y="150"/>
                  <a:pt x="79" y="153"/>
                  <a:pt x="98" y="153"/>
                </a:cubicBezTo>
                <a:cubicBezTo>
                  <a:pt x="128" y="153"/>
                  <a:pt x="141" y="150"/>
                  <a:pt x="143" y="141"/>
                </a:cubicBezTo>
                <a:cubicBezTo>
                  <a:pt x="143" y="137"/>
                  <a:pt x="143" y="133"/>
                  <a:pt x="141" y="130"/>
                </a:cubicBezTo>
                <a:cubicBezTo>
                  <a:pt x="146" y="129"/>
                  <a:pt x="152" y="125"/>
                  <a:pt x="152" y="117"/>
                </a:cubicBezTo>
                <a:cubicBezTo>
                  <a:pt x="152" y="112"/>
                  <a:pt x="150" y="109"/>
                  <a:pt x="149" y="107"/>
                </a:cubicBezTo>
                <a:cubicBezTo>
                  <a:pt x="152" y="105"/>
                  <a:pt x="156" y="100"/>
                  <a:pt x="156" y="94"/>
                </a:cubicBezTo>
                <a:close/>
                <a:moveTo>
                  <a:pt x="26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79"/>
                  <a:pt x="5" y="79"/>
                  <a:pt x="5" y="79"/>
                </a:cubicBezTo>
                <a:cubicBezTo>
                  <a:pt x="26" y="79"/>
                  <a:pt x="26" y="79"/>
                  <a:pt x="26" y="79"/>
                </a:cubicBezTo>
                <a:cubicBezTo>
                  <a:pt x="26" y="89"/>
                  <a:pt x="26" y="89"/>
                  <a:pt x="26" y="89"/>
                </a:cubicBezTo>
                <a:cubicBezTo>
                  <a:pt x="26" y="144"/>
                  <a:pt x="26" y="144"/>
                  <a:pt x="26" y="144"/>
                </a:cubicBezTo>
                <a:lnTo>
                  <a:pt x="26" y="155"/>
                </a:lnTo>
                <a:close/>
                <a:moveTo>
                  <a:pt x="144" y="104"/>
                </a:moveTo>
                <a:cubicBezTo>
                  <a:pt x="143" y="105"/>
                  <a:pt x="142" y="105"/>
                  <a:pt x="142" y="106"/>
                </a:cubicBezTo>
                <a:cubicBezTo>
                  <a:pt x="142" y="107"/>
                  <a:pt x="143" y="108"/>
                  <a:pt x="144" y="109"/>
                </a:cubicBezTo>
                <a:cubicBezTo>
                  <a:pt x="144" y="109"/>
                  <a:pt x="147" y="110"/>
                  <a:pt x="147" y="117"/>
                </a:cubicBezTo>
                <a:cubicBezTo>
                  <a:pt x="147" y="124"/>
                  <a:pt x="137" y="127"/>
                  <a:pt x="137" y="127"/>
                </a:cubicBezTo>
                <a:cubicBezTo>
                  <a:pt x="136" y="127"/>
                  <a:pt x="136" y="127"/>
                  <a:pt x="135" y="128"/>
                </a:cubicBezTo>
                <a:cubicBezTo>
                  <a:pt x="135" y="129"/>
                  <a:pt x="135" y="130"/>
                  <a:pt x="136" y="131"/>
                </a:cubicBezTo>
                <a:cubicBezTo>
                  <a:pt x="138" y="133"/>
                  <a:pt x="139" y="135"/>
                  <a:pt x="138" y="141"/>
                </a:cubicBezTo>
                <a:cubicBezTo>
                  <a:pt x="137" y="143"/>
                  <a:pt x="132" y="148"/>
                  <a:pt x="98" y="148"/>
                </a:cubicBezTo>
                <a:cubicBezTo>
                  <a:pt x="79" y="148"/>
                  <a:pt x="70" y="146"/>
                  <a:pt x="63" y="144"/>
                </a:cubicBezTo>
                <a:cubicBezTo>
                  <a:pt x="60" y="143"/>
                  <a:pt x="57" y="142"/>
                  <a:pt x="55" y="142"/>
                </a:cubicBezTo>
                <a:cubicBezTo>
                  <a:pt x="30" y="142"/>
                  <a:pt x="30" y="142"/>
                  <a:pt x="30" y="142"/>
                </a:cubicBezTo>
                <a:cubicBezTo>
                  <a:pt x="30" y="91"/>
                  <a:pt x="30" y="91"/>
                  <a:pt x="30" y="91"/>
                </a:cubicBezTo>
                <a:cubicBezTo>
                  <a:pt x="40" y="90"/>
                  <a:pt x="49" y="85"/>
                  <a:pt x="56" y="74"/>
                </a:cubicBezTo>
                <a:cubicBezTo>
                  <a:pt x="65" y="60"/>
                  <a:pt x="70" y="52"/>
                  <a:pt x="80" y="39"/>
                </a:cubicBezTo>
                <a:cubicBezTo>
                  <a:pt x="90" y="27"/>
                  <a:pt x="95" y="13"/>
                  <a:pt x="96" y="9"/>
                </a:cubicBezTo>
                <a:cubicBezTo>
                  <a:pt x="97" y="7"/>
                  <a:pt x="97" y="7"/>
                  <a:pt x="97" y="7"/>
                </a:cubicBezTo>
                <a:cubicBezTo>
                  <a:pt x="97" y="6"/>
                  <a:pt x="97" y="5"/>
                  <a:pt x="97" y="5"/>
                </a:cubicBezTo>
                <a:cubicBezTo>
                  <a:pt x="97" y="5"/>
                  <a:pt x="97" y="5"/>
                  <a:pt x="98" y="5"/>
                </a:cubicBezTo>
                <a:cubicBezTo>
                  <a:pt x="105" y="5"/>
                  <a:pt x="108" y="14"/>
                  <a:pt x="108" y="21"/>
                </a:cubicBezTo>
                <a:cubicBezTo>
                  <a:pt x="108" y="27"/>
                  <a:pt x="105" y="35"/>
                  <a:pt x="101" y="45"/>
                </a:cubicBezTo>
                <a:cubicBezTo>
                  <a:pt x="98" y="50"/>
                  <a:pt x="98" y="55"/>
                  <a:pt x="100" y="58"/>
                </a:cubicBezTo>
                <a:cubicBezTo>
                  <a:pt x="102" y="60"/>
                  <a:pt x="104" y="61"/>
                  <a:pt x="106" y="6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44" y="61"/>
                  <a:pt x="152" y="62"/>
                  <a:pt x="152" y="71"/>
                </a:cubicBezTo>
                <a:cubicBezTo>
                  <a:pt x="152" y="79"/>
                  <a:pt x="147" y="80"/>
                  <a:pt x="147" y="80"/>
                </a:cubicBezTo>
                <a:cubicBezTo>
                  <a:pt x="146" y="81"/>
                  <a:pt x="145" y="81"/>
                  <a:pt x="145" y="82"/>
                </a:cubicBezTo>
                <a:cubicBezTo>
                  <a:pt x="145" y="83"/>
                  <a:pt x="146" y="84"/>
                  <a:pt x="146" y="85"/>
                </a:cubicBezTo>
                <a:cubicBezTo>
                  <a:pt x="147" y="85"/>
                  <a:pt x="152" y="87"/>
                  <a:pt x="152" y="94"/>
                </a:cubicBezTo>
                <a:cubicBezTo>
                  <a:pt x="152" y="101"/>
                  <a:pt x="144" y="104"/>
                  <a:pt x="144" y="10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16">
            <a:extLst>
              <a:ext uri="{FF2B5EF4-FFF2-40B4-BE49-F238E27FC236}">
                <a16:creationId xmlns:a16="http://schemas.microsoft.com/office/drawing/2014/main" id="{AA01A904-C7E4-415B-95BF-7AA669B81449}"/>
              </a:ext>
            </a:extLst>
          </p:cNvPr>
          <p:cNvSpPr>
            <a:spLocks noEditPoints="1"/>
          </p:cNvSpPr>
          <p:nvPr/>
        </p:nvSpPr>
        <p:spPr bwMode="auto">
          <a:xfrm>
            <a:off x="1765732" y="4364742"/>
            <a:ext cx="449986" cy="345338"/>
          </a:xfrm>
          <a:custGeom>
            <a:avLst/>
            <a:gdLst>
              <a:gd name="T0" fmla="*/ 546100 w 160"/>
              <a:gd name="T1" fmla="*/ 106493 h 122"/>
              <a:gd name="T2" fmla="*/ 440293 w 160"/>
              <a:gd name="T3" fmla="*/ 0 h 122"/>
              <a:gd name="T4" fmla="*/ 334486 w 160"/>
              <a:gd name="T5" fmla="*/ 99622 h 122"/>
              <a:gd name="T6" fmla="*/ 37544 w 160"/>
              <a:gd name="T7" fmla="*/ 99622 h 122"/>
              <a:gd name="T8" fmla="*/ 0 w 160"/>
              <a:gd name="T9" fmla="*/ 133975 h 122"/>
              <a:gd name="T10" fmla="*/ 0 w 160"/>
              <a:gd name="T11" fmla="*/ 381312 h 122"/>
              <a:gd name="T12" fmla="*/ 37544 w 160"/>
              <a:gd name="T13" fmla="*/ 419100 h 122"/>
              <a:gd name="T14" fmla="*/ 412988 w 160"/>
              <a:gd name="T15" fmla="*/ 419100 h 122"/>
              <a:gd name="T16" fmla="*/ 447119 w 160"/>
              <a:gd name="T17" fmla="*/ 381312 h 122"/>
              <a:gd name="T18" fmla="*/ 447119 w 160"/>
              <a:gd name="T19" fmla="*/ 212985 h 122"/>
              <a:gd name="T20" fmla="*/ 546100 w 160"/>
              <a:gd name="T21" fmla="*/ 106493 h 122"/>
              <a:gd name="T22" fmla="*/ 334486 w 160"/>
              <a:gd name="T23" fmla="*/ 113363 h 122"/>
              <a:gd name="T24" fmla="*/ 358378 w 160"/>
              <a:gd name="T25" fmla="*/ 171762 h 122"/>
              <a:gd name="T26" fmla="*/ 242332 w 160"/>
              <a:gd name="T27" fmla="*/ 274820 h 122"/>
              <a:gd name="T28" fmla="*/ 208201 w 160"/>
              <a:gd name="T29" fmla="*/ 274820 h 122"/>
              <a:gd name="T30" fmla="*/ 27305 w 160"/>
              <a:gd name="T31" fmla="*/ 116798 h 122"/>
              <a:gd name="T32" fmla="*/ 37544 w 160"/>
              <a:gd name="T33" fmla="*/ 113363 h 122"/>
              <a:gd name="T34" fmla="*/ 334486 w 160"/>
              <a:gd name="T35" fmla="*/ 113363 h 122"/>
              <a:gd name="T36" fmla="*/ 412988 w 160"/>
              <a:gd name="T37" fmla="*/ 405359 h 122"/>
              <a:gd name="T38" fmla="*/ 37544 w 160"/>
              <a:gd name="T39" fmla="*/ 405359 h 122"/>
              <a:gd name="T40" fmla="*/ 13653 w 160"/>
              <a:gd name="T41" fmla="*/ 381312 h 122"/>
              <a:gd name="T42" fmla="*/ 13653 w 160"/>
              <a:gd name="T43" fmla="*/ 133975 h 122"/>
              <a:gd name="T44" fmla="*/ 17066 w 160"/>
              <a:gd name="T45" fmla="*/ 127104 h 122"/>
              <a:gd name="T46" fmla="*/ 163830 w 160"/>
              <a:gd name="T47" fmla="*/ 254208 h 122"/>
              <a:gd name="T48" fmla="*/ 81915 w 160"/>
              <a:gd name="T49" fmla="*/ 333219 h 122"/>
              <a:gd name="T50" fmla="*/ 78502 w 160"/>
              <a:gd name="T51" fmla="*/ 343525 h 122"/>
              <a:gd name="T52" fmla="*/ 85328 w 160"/>
              <a:gd name="T53" fmla="*/ 346960 h 122"/>
              <a:gd name="T54" fmla="*/ 88741 w 160"/>
              <a:gd name="T55" fmla="*/ 343525 h 122"/>
              <a:gd name="T56" fmla="*/ 174069 w 160"/>
              <a:gd name="T57" fmla="*/ 264514 h 122"/>
              <a:gd name="T58" fmla="*/ 174069 w 160"/>
              <a:gd name="T59" fmla="*/ 264514 h 122"/>
              <a:gd name="T60" fmla="*/ 197961 w 160"/>
              <a:gd name="T61" fmla="*/ 285125 h 122"/>
              <a:gd name="T62" fmla="*/ 225266 w 160"/>
              <a:gd name="T63" fmla="*/ 295431 h 122"/>
              <a:gd name="T64" fmla="*/ 249158 w 160"/>
              <a:gd name="T65" fmla="*/ 285125 h 122"/>
              <a:gd name="T66" fmla="*/ 273050 w 160"/>
              <a:gd name="T67" fmla="*/ 264514 h 122"/>
              <a:gd name="T68" fmla="*/ 273050 w 160"/>
              <a:gd name="T69" fmla="*/ 264514 h 122"/>
              <a:gd name="T70" fmla="*/ 358378 w 160"/>
              <a:gd name="T71" fmla="*/ 343525 h 122"/>
              <a:gd name="T72" fmla="*/ 361791 w 160"/>
              <a:gd name="T73" fmla="*/ 346960 h 122"/>
              <a:gd name="T74" fmla="*/ 368618 w 160"/>
              <a:gd name="T75" fmla="*/ 343525 h 122"/>
              <a:gd name="T76" fmla="*/ 368618 w 160"/>
              <a:gd name="T77" fmla="*/ 333219 h 122"/>
              <a:gd name="T78" fmla="*/ 286703 w 160"/>
              <a:gd name="T79" fmla="*/ 254208 h 122"/>
              <a:gd name="T80" fmla="*/ 368618 w 160"/>
              <a:gd name="T81" fmla="*/ 182068 h 122"/>
              <a:gd name="T82" fmla="*/ 433467 w 160"/>
              <a:gd name="T83" fmla="*/ 212985 h 122"/>
              <a:gd name="T84" fmla="*/ 433467 w 160"/>
              <a:gd name="T85" fmla="*/ 381312 h 122"/>
              <a:gd name="T86" fmla="*/ 412988 w 160"/>
              <a:gd name="T87" fmla="*/ 405359 h 122"/>
              <a:gd name="T88" fmla="*/ 440293 w 160"/>
              <a:gd name="T89" fmla="*/ 195809 h 122"/>
              <a:gd name="T90" fmla="*/ 351552 w 160"/>
              <a:gd name="T91" fmla="*/ 106493 h 122"/>
              <a:gd name="T92" fmla="*/ 440293 w 160"/>
              <a:gd name="T93" fmla="*/ 13741 h 122"/>
              <a:gd name="T94" fmla="*/ 532448 w 160"/>
              <a:gd name="T95" fmla="*/ 106493 h 122"/>
              <a:gd name="T96" fmla="*/ 440293 w 160"/>
              <a:gd name="T97" fmla="*/ 195809 h 122"/>
              <a:gd name="T98" fmla="*/ 491490 w 160"/>
              <a:gd name="T99" fmla="*/ 106493 h 122"/>
              <a:gd name="T100" fmla="*/ 484664 w 160"/>
              <a:gd name="T101" fmla="*/ 113363 h 122"/>
              <a:gd name="T102" fmla="*/ 399336 w 160"/>
              <a:gd name="T103" fmla="*/ 113363 h 122"/>
              <a:gd name="T104" fmla="*/ 392509 w 160"/>
              <a:gd name="T105" fmla="*/ 106493 h 122"/>
              <a:gd name="T106" fmla="*/ 399336 w 160"/>
              <a:gd name="T107" fmla="*/ 99622 h 122"/>
              <a:gd name="T108" fmla="*/ 484664 w 160"/>
              <a:gd name="T109" fmla="*/ 99622 h 122"/>
              <a:gd name="T110" fmla="*/ 491490 w 160"/>
              <a:gd name="T111" fmla="*/ 106493 h 12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22">
                <a:moveTo>
                  <a:pt x="160" y="31"/>
                </a:moveTo>
                <a:cubicBezTo>
                  <a:pt x="160" y="14"/>
                  <a:pt x="146" y="0"/>
                  <a:pt x="129" y="0"/>
                </a:cubicBezTo>
                <a:cubicBezTo>
                  <a:pt x="113" y="0"/>
                  <a:pt x="100" y="13"/>
                  <a:pt x="98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5" y="29"/>
                  <a:pt x="0" y="33"/>
                  <a:pt x="0" y="3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7"/>
                  <a:pt x="5" y="122"/>
                  <a:pt x="11" y="122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7" y="122"/>
                  <a:pt x="131" y="117"/>
                  <a:pt x="131" y="111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47" y="60"/>
                  <a:pt x="160" y="47"/>
                  <a:pt x="160" y="31"/>
                </a:cubicBezTo>
                <a:close/>
                <a:moveTo>
                  <a:pt x="98" y="33"/>
                </a:moveTo>
                <a:cubicBezTo>
                  <a:pt x="99" y="39"/>
                  <a:pt x="101" y="45"/>
                  <a:pt x="105" y="50"/>
                </a:cubicBezTo>
                <a:cubicBezTo>
                  <a:pt x="71" y="80"/>
                  <a:pt x="71" y="80"/>
                  <a:pt x="71" y="80"/>
                </a:cubicBezTo>
                <a:cubicBezTo>
                  <a:pt x="68" y="82"/>
                  <a:pt x="63" y="82"/>
                  <a:pt x="61" y="80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3"/>
                  <a:pt x="9" y="33"/>
                  <a:pt x="11" y="33"/>
                </a:cubicBezTo>
                <a:lnTo>
                  <a:pt x="98" y="33"/>
                </a:lnTo>
                <a:close/>
                <a:moveTo>
                  <a:pt x="121" y="118"/>
                </a:moveTo>
                <a:cubicBezTo>
                  <a:pt x="11" y="118"/>
                  <a:pt x="11" y="118"/>
                  <a:pt x="11" y="118"/>
                </a:cubicBezTo>
                <a:cubicBezTo>
                  <a:pt x="7" y="118"/>
                  <a:pt x="4" y="115"/>
                  <a:pt x="4" y="111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38"/>
                  <a:pt x="5" y="37"/>
                </a:cubicBezTo>
                <a:cubicBezTo>
                  <a:pt x="48" y="74"/>
                  <a:pt x="48" y="74"/>
                  <a:pt x="48" y="74"/>
                </a:cubicBezTo>
                <a:cubicBezTo>
                  <a:pt x="24" y="97"/>
                  <a:pt x="24" y="97"/>
                  <a:pt x="24" y="97"/>
                </a:cubicBezTo>
                <a:cubicBezTo>
                  <a:pt x="23" y="98"/>
                  <a:pt x="23" y="99"/>
                  <a:pt x="23" y="100"/>
                </a:cubicBezTo>
                <a:cubicBezTo>
                  <a:pt x="24" y="101"/>
                  <a:pt x="24" y="101"/>
                  <a:pt x="25" y="101"/>
                </a:cubicBezTo>
                <a:cubicBezTo>
                  <a:pt x="26" y="101"/>
                  <a:pt x="26" y="101"/>
                  <a:pt x="26" y="100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58" y="83"/>
                  <a:pt x="58" y="83"/>
                  <a:pt x="58" y="83"/>
                </a:cubicBezTo>
                <a:cubicBezTo>
                  <a:pt x="60" y="85"/>
                  <a:pt x="63" y="86"/>
                  <a:pt x="66" y="86"/>
                </a:cubicBezTo>
                <a:cubicBezTo>
                  <a:pt x="68" y="86"/>
                  <a:pt x="71" y="85"/>
                  <a:pt x="73" y="83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7"/>
                  <a:pt x="80" y="77"/>
                  <a:pt x="80" y="77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5" y="101"/>
                  <a:pt x="106" y="101"/>
                  <a:pt x="106" y="101"/>
                </a:cubicBezTo>
                <a:cubicBezTo>
                  <a:pt x="107" y="101"/>
                  <a:pt x="107" y="101"/>
                  <a:pt x="108" y="100"/>
                </a:cubicBezTo>
                <a:cubicBezTo>
                  <a:pt x="109" y="99"/>
                  <a:pt x="109" y="98"/>
                  <a:pt x="108" y="97"/>
                </a:cubicBezTo>
                <a:cubicBezTo>
                  <a:pt x="84" y="74"/>
                  <a:pt x="84" y="74"/>
                  <a:pt x="84" y="74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13" y="58"/>
                  <a:pt x="120" y="61"/>
                  <a:pt x="127" y="62"/>
                </a:cubicBezTo>
                <a:cubicBezTo>
                  <a:pt x="127" y="111"/>
                  <a:pt x="127" y="111"/>
                  <a:pt x="127" y="111"/>
                </a:cubicBezTo>
                <a:cubicBezTo>
                  <a:pt x="127" y="115"/>
                  <a:pt x="124" y="118"/>
                  <a:pt x="121" y="118"/>
                </a:cubicBezTo>
                <a:close/>
                <a:moveTo>
                  <a:pt x="129" y="57"/>
                </a:moveTo>
                <a:cubicBezTo>
                  <a:pt x="114" y="57"/>
                  <a:pt x="103" y="46"/>
                  <a:pt x="103" y="31"/>
                </a:cubicBezTo>
                <a:cubicBezTo>
                  <a:pt x="103" y="16"/>
                  <a:pt x="114" y="4"/>
                  <a:pt x="129" y="4"/>
                </a:cubicBezTo>
                <a:cubicBezTo>
                  <a:pt x="144" y="4"/>
                  <a:pt x="156" y="16"/>
                  <a:pt x="156" y="31"/>
                </a:cubicBezTo>
                <a:cubicBezTo>
                  <a:pt x="156" y="46"/>
                  <a:pt x="144" y="57"/>
                  <a:pt x="129" y="57"/>
                </a:cubicBezTo>
                <a:close/>
                <a:moveTo>
                  <a:pt x="144" y="31"/>
                </a:moveTo>
                <a:cubicBezTo>
                  <a:pt x="144" y="32"/>
                  <a:pt x="143" y="33"/>
                  <a:pt x="142" y="3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6" y="33"/>
                  <a:pt x="115" y="32"/>
                  <a:pt x="115" y="31"/>
                </a:cubicBezTo>
                <a:cubicBezTo>
                  <a:pt x="115" y="30"/>
                  <a:pt x="116" y="29"/>
                  <a:pt x="117" y="29"/>
                </a:cubicBezTo>
                <a:cubicBezTo>
                  <a:pt x="142" y="29"/>
                  <a:pt x="142" y="29"/>
                  <a:pt x="142" y="29"/>
                </a:cubicBezTo>
                <a:cubicBezTo>
                  <a:pt x="143" y="29"/>
                  <a:pt x="144" y="30"/>
                  <a:pt x="144" y="3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17">
            <a:extLst>
              <a:ext uri="{FF2B5EF4-FFF2-40B4-BE49-F238E27FC236}">
                <a16:creationId xmlns:a16="http://schemas.microsoft.com/office/drawing/2014/main" id="{132F877B-60B4-409B-85D8-EC1EB09E9629}"/>
              </a:ext>
            </a:extLst>
          </p:cNvPr>
          <p:cNvSpPr>
            <a:spLocks noEditPoints="1"/>
          </p:cNvSpPr>
          <p:nvPr/>
        </p:nvSpPr>
        <p:spPr bwMode="auto">
          <a:xfrm>
            <a:off x="1760909" y="5361466"/>
            <a:ext cx="449986" cy="346648"/>
          </a:xfrm>
          <a:custGeom>
            <a:avLst/>
            <a:gdLst>
              <a:gd name="T0" fmla="*/ 440293 w 160"/>
              <a:gd name="T1" fmla="*/ 0 h 122"/>
              <a:gd name="T2" fmla="*/ 37544 w 160"/>
              <a:gd name="T3" fmla="*/ 100000 h 122"/>
              <a:gd name="T4" fmla="*/ 0 w 160"/>
              <a:gd name="T5" fmla="*/ 382757 h 122"/>
              <a:gd name="T6" fmla="*/ 412988 w 160"/>
              <a:gd name="T7" fmla="*/ 420688 h 122"/>
              <a:gd name="T8" fmla="*/ 447119 w 160"/>
              <a:gd name="T9" fmla="*/ 213792 h 122"/>
              <a:gd name="T10" fmla="*/ 334486 w 160"/>
              <a:gd name="T11" fmla="*/ 113793 h 122"/>
              <a:gd name="T12" fmla="*/ 242332 w 160"/>
              <a:gd name="T13" fmla="*/ 275861 h 122"/>
              <a:gd name="T14" fmla="*/ 27305 w 160"/>
              <a:gd name="T15" fmla="*/ 117241 h 122"/>
              <a:gd name="T16" fmla="*/ 334486 w 160"/>
              <a:gd name="T17" fmla="*/ 113793 h 122"/>
              <a:gd name="T18" fmla="*/ 37544 w 160"/>
              <a:gd name="T19" fmla="*/ 406895 h 122"/>
              <a:gd name="T20" fmla="*/ 13653 w 160"/>
              <a:gd name="T21" fmla="*/ 134482 h 122"/>
              <a:gd name="T22" fmla="*/ 163830 w 160"/>
              <a:gd name="T23" fmla="*/ 255171 h 122"/>
              <a:gd name="T24" fmla="*/ 78502 w 160"/>
              <a:gd name="T25" fmla="*/ 344826 h 122"/>
              <a:gd name="T26" fmla="*/ 88741 w 160"/>
              <a:gd name="T27" fmla="*/ 344826 h 122"/>
              <a:gd name="T28" fmla="*/ 174069 w 160"/>
              <a:gd name="T29" fmla="*/ 265516 h 122"/>
              <a:gd name="T30" fmla="*/ 225266 w 160"/>
              <a:gd name="T31" fmla="*/ 296551 h 122"/>
              <a:gd name="T32" fmla="*/ 273050 w 160"/>
              <a:gd name="T33" fmla="*/ 265516 h 122"/>
              <a:gd name="T34" fmla="*/ 358378 w 160"/>
              <a:gd name="T35" fmla="*/ 344826 h 122"/>
              <a:gd name="T36" fmla="*/ 368618 w 160"/>
              <a:gd name="T37" fmla="*/ 344826 h 122"/>
              <a:gd name="T38" fmla="*/ 286703 w 160"/>
              <a:gd name="T39" fmla="*/ 255171 h 122"/>
              <a:gd name="T40" fmla="*/ 433467 w 160"/>
              <a:gd name="T41" fmla="*/ 213792 h 122"/>
              <a:gd name="T42" fmla="*/ 412988 w 160"/>
              <a:gd name="T43" fmla="*/ 406895 h 122"/>
              <a:gd name="T44" fmla="*/ 351552 w 160"/>
              <a:gd name="T45" fmla="*/ 106896 h 122"/>
              <a:gd name="T46" fmla="*/ 532448 w 160"/>
              <a:gd name="T47" fmla="*/ 106896 h 122"/>
              <a:gd name="T48" fmla="*/ 477838 w 160"/>
              <a:gd name="T49" fmla="*/ 79310 h 122"/>
              <a:gd name="T50" fmla="*/ 477838 w 160"/>
              <a:gd name="T51" fmla="*/ 131034 h 122"/>
              <a:gd name="T52" fmla="*/ 471011 w 160"/>
              <a:gd name="T53" fmla="*/ 144827 h 122"/>
              <a:gd name="T54" fmla="*/ 440293 w 160"/>
              <a:gd name="T55" fmla="*/ 117241 h 122"/>
              <a:gd name="T56" fmla="*/ 409575 w 160"/>
              <a:gd name="T57" fmla="*/ 144827 h 122"/>
              <a:gd name="T58" fmla="*/ 406162 w 160"/>
              <a:gd name="T59" fmla="*/ 131034 h 122"/>
              <a:gd name="T60" fmla="*/ 406162 w 160"/>
              <a:gd name="T61" fmla="*/ 79310 h 122"/>
              <a:gd name="T62" fmla="*/ 416401 w 160"/>
              <a:gd name="T63" fmla="*/ 68965 h 122"/>
              <a:gd name="T64" fmla="*/ 467598 w 160"/>
              <a:gd name="T65" fmla="*/ 68965 h 122"/>
              <a:gd name="T66" fmla="*/ 477838 w 160"/>
              <a:gd name="T67" fmla="*/ 79310 h 12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22">
                <a:moveTo>
                  <a:pt x="160" y="31"/>
                </a:moveTo>
                <a:cubicBezTo>
                  <a:pt x="160" y="14"/>
                  <a:pt x="146" y="0"/>
                  <a:pt x="129" y="0"/>
                </a:cubicBezTo>
                <a:cubicBezTo>
                  <a:pt x="113" y="0"/>
                  <a:pt x="100" y="13"/>
                  <a:pt x="98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5" y="29"/>
                  <a:pt x="0" y="33"/>
                  <a:pt x="0" y="3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7"/>
                  <a:pt x="5" y="122"/>
                  <a:pt x="11" y="122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7" y="122"/>
                  <a:pt x="131" y="117"/>
                  <a:pt x="131" y="111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47" y="60"/>
                  <a:pt x="160" y="47"/>
                  <a:pt x="160" y="31"/>
                </a:cubicBezTo>
                <a:close/>
                <a:moveTo>
                  <a:pt x="98" y="33"/>
                </a:moveTo>
                <a:cubicBezTo>
                  <a:pt x="99" y="39"/>
                  <a:pt x="101" y="45"/>
                  <a:pt x="105" y="50"/>
                </a:cubicBezTo>
                <a:cubicBezTo>
                  <a:pt x="71" y="80"/>
                  <a:pt x="71" y="80"/>
                  <a:pt x="71" y="80"/>
                </a:cubicBezTo>
                <a:cubicBezTo>
                  <a:pt x="68" y="82"/>
                  <a:pt x="63" y="82"/>
                  <a:pt x="61" y="80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3"/>
                  <a:pt x="10" y="33"/>
                  <a:pt x="11" y="33"/>
                </a:cubicBezTo>
                <a:lnTo>
                  <a:pt x="98" y="33"/>
                </a:lnTo>
                <a:close/>
                <a:moveTo>
                  <a:pt x="121" y="118"/>
                </a:moveTo>
                <a:cubicBezTo>
                  <a:pt x="11" y="118"/>
                  <a:pt x="11" y="118"/>
                  <a:pt x="11" y="118"/>
                </a:cubicBezTo>
                <a:cubicBezTo>
                  <a:pt x="7" y="118"/>
                  <a:pt x="4" y="115"/>
                  <a:pt x="4" y="111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38"/>
                  <a:pt x="5" y="37"/>
                </a:cubicBezTo>
                <a:cubicBezTo>
                  <a:pt x="48" y="74"/>
                  <a:pt x="48" y="74"/>
                  <a:pt x="48" y="74"/>
                </a:cubicBezTo>
                <a:cubicBezTo>
                  <a:pt x="24" y="97"/>
                  <a:pt x="24" y="97"/>
                  <a:pt x="24" y="97"/>
                </a:cubicBezTo>
                <a:cubicBezTo>
                  <a:pt x="23" y="98"/>
                  <a:pt x="23" y="99"/>
                  <a:pt x="23" y="100"/>
                </a:cubicBezTo>
                <a:cubicBezTo>
                  <a:pt x="24" y="101"/>
                  <a:pt x="24" y="101"/>
                  <a:pt x="25" y="101"/>
                </a:cubicBezTo>
                <a:cubicBezTo>
                  <a:pt x="26" y="101"/>
                  <a:pt x="26" y="101"/>
                  <a:pt x="26" y="100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58" y="83"/>
                  <a:pt x="58" y="83"/>
                  <a:pt x="58" y="83"/>
                </a:cubicBezTo>
                <a:cubicBezTo>
                  <a:pt x="60" y="85"/>
                  <a:pt x="63" y="86"/>
                  <a:pt x="66" y="86"/>
                </a:cubicBezTo>
                <a:cubicBezTo>
                  <a:pt x="68" y="86"/>
                  <a:pt x="71" y="85"/>
                  <a:pt x="73" y="83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7"/>
                  <a:pt x="80" y="77"/>
                  <a:pt x="80" y="77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5" y="101"/>
                  <a:pt x="106" y="101"/>
                  <a:pt x="106" y="101"/>
                </a:cubicBezTo>
                <a:cubicBezTo>
                  <a:pt x="107" y="101"/>
                  <a:pt x="107" y="101"/>
                  <a:pt x="108" y="100"/>
                </a:cubicBezTo>
                <a:cubicBezTo>
                  <a:pt x="109" y="99"/>
                  <a:pt x="109" y="98"/>
                  <a:pt x="108" y="97"/>
                </a:cubicBezTo>
                <a:cubicBezTo>
                  <a:pt x="84" y="74"/>
                  <a:pt x="84" y="74"/>
                  <a:pt x="84" y="74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13" y="58"/>
                  <a:pt x="120" y="61"/>
                  <a:pt x="127" y="62"/>
                </a:cubicBezTo>
                <a:cubicBezTo>
                  <a:pt x="127" y="111"/>
                  <a:pt x="127" y="111"/>
                  <a:pt x="127" y="111"/>
                </a:cubicBezTo>
                <a:cubicBezTo>
                  <a:pt x="127" y="115"/>
                  <a:pt x="124" y="118"/>
                  <a:pt x="121" y="118"/>
                </a:cubicBezTo>
                <a:close/>
                <a:moveTo>
                  <a:pt x="129" y="57"/>
                </a:moveTo>
                <a:cubicBezTo>
                  <a:pt x="114" y="57"/>
                  <a:pt x="103" y="46"/>
                  <a:pt x="103" y="31"/>
                </a:cubicBezTo>
                <a:cubicBezTo>
                  <a:pt x="103" y="16"/>
                  <a:pt x="114" y="4"/>
                  <a:pt x="129" y="4"/>
                </a:cubicBezTo>
                <a:cubicBezTo>
                  <a:pt x="144" y="4"/>
                  <a:pt x="156" y="16"/>
                  <a:pt x="156" y="31"/>
                </a:cubicBezTo>
                <a:cubicBezTo>
                  <a:pt x="156" y="46"/>
                  <a:pt x="144" y="57"/>
                  <a:pt x="129" y="57"/>
                </a:cubicBezTo>
                <a:close/>
                <a:moveTo>
                  <a:pt x="140" y="23"/>
                </a:moveTo>
                <a:cubicBezTo>
                  <a:pt x="132" y="31"/>
                  <a:pt x="132" y="31"/>
                  <a:pt x="132" y="31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1" y="39"/>
                  <a:pt x="141" y="41"/>
                  <a:pt x="140" y="41"/>
                </a:cubicBezTo>
                <a:cubicBezTo>
                  <a:pt x="140" y="42"/>
                  <a:pt x="139" y="42"/>
                  <a:pt x="138" y="42"/>
                </a:cubicBezTo>
                <a:cubicBezTo>
                  <a:pt x="138" y="42"/>
                  <a:pt x="137" y="42"/>
                  <a:pt x="137" y="41"/>
                </a:cubicBezTo>
                <a:cubicBezTo>
                  <a:pt x="129" y="34"/>
                  <a:pt x="129" y="34"/>
                  <a:pt x="129" y="34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2" y="42"/>
                  <a:pt x="121" y="42"/>
                  <a:pt x="120" y="42"/>
                </a:cubicBezTo>
                <a:cubicBezTo>
                  <a:pt x="120" y="42"/>
                  <a:pt x="119" y="42"/>
                  <a:pt x="119" y="41"/>
                </a:cubicBezTo>
                <a:cubicBezTo>
                  <a:pt x="118" y="41"/>
                  <a:pt x="118" y="39"/>
                  <a:pt x="119" y="38"/>
                </a:cubicBezTo>
                <a:cubicBezTo>
                  <a:pt x="126" y="31"/>
                  <a:pt x="126" y="31"/>
                  <a:pt x="126" y="31"/>
                </a:cubicBezTo>
                <a:cubicBezTo>
                  <a:pt x="119" y="23"/>
                  <a:pt x="119" y="23"/>
                  <a:pt x="119" y="23"/>
                </a:cubicBezTo>
                <a:cubicBezTo>
                  <a:pt x="118" y="23"/>
                  <a:pt x="118" y="21"/>
                  <a:pt x="119" y="20"/>
                </a:cubicBezTo>
                <a:cubicBezTo>
                  <a:pt x="120" y="20"/>
                  <a:pt x="121" y="20"/>
                  <a:pt x="122" y="20"/>
                </a:cubicBezTo>
                <a:cubicBezTo>
                  <a:pt x="129" y="28"/>
                  <a:pt x="129" y="28"/>
                  <a:pt x="129" y="28"/>
                </a:cubicBezTo>
                <a:cubicBezTo>
                  <a:pt x="137" y="20"/>
                  <a:pt x="137" y="20"/>
                  <a:pt x="137" y="20"/>
                </a:cubicBezTo>
                <a:cubicBezTo>
                  <a:pt x="138" y="20"/>
                  <a:pt x="139" y="20"/>
                  <a:pt x="140" y="20"/>
                </a:cubicBezTo>
                <a:cubicBezTo>
                  <a:pt x="141" y="21"/>
                  <a:pt x="141" y="23"/>
                  <a:pt x="140" y="2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8325876F-5B32-45C0-8463-2D0DF89F4725}"/>
              </a:ext>
            </a:extLst>
          </p:cNvPr>
          <p:cNvSpPr>
            <a:spLocks noEditPoints="1"/>
          </p:cNvSpPr>
          <p:nvPr/>
        </p:nvSpPr>
        <p:spPr bwMode="auto">
          <a:xfrm>
            <a:off x="2865425" y="1293590"/>
            <a:ext cx="202756" cy="452602"/>
          </a:xfrm>
          <a:custGeom>
            <a:avLst/>
            <a:gdLst>
              <a:gd name="T0" fmla="*/ 201635 w 72"/>
              <a:gd name="T1" fmla="*/ 181947 h 160"/>
              <a:gd name="T2" fmla="*/ 44428 w 72"/>
              <a:gd name="T3" fmla="*/ 181947 h 160"/>
              <a:gd name="T4" fmla="*/ 0 w 72"/>
              <a:gd name="T5" fmla="*/ 226576 h 160"/>
              <a:gd name="T6" fmla="*/ 0 w 72"/>
              <a:gd name="T7" fmla="*/ 336431 h 160"/>
              <a:gd name="T8" fmla="*/ 44428 w 72"/>
              <a:gd name="T9" fmla="*/ 381060 h 160"/>
              <a:gd name="T10" fmla="*/ 44428 w 72"/>
              <a:gd name="T11" fmla="*/ 381060 h 160"/>
              <a:gd name="T12" fmla="*/ 44428 w 72"/>
              <a:gd name="T13" fmla="*/ 542409 h 160"/>
              <a:gd name="T14" fmla="*/ 54681 w 72"/>
              <a:gd name="T15" fmla="*/ 549275 h 160"/>
              <a:gd name="T16" fmla="*/ 191382 w 72"/>
              <a:gd name="T17" fmla="*/ 549275 h 160"/>
              <a:gd name="T18" fmla="*/ 198217 w 72"/>
              <a:gd name="T19" fmla="*/ 542409 h 160"/>
              <a:gd name="T20" fmla="*/ 198217 w 72"/>
              <a:gd name="T21" fmla="*/ 381060 h 160"/>
              <a:gd name="T22" fmla="*/ 201635 w 72"/>
              <a:gd name="T23" fmla="*/ 381060 h 160"/>
              <a:gd name="T24" fmla="*/ 246063 w 72"/>
              <a:gd name="T25" fmla="*/ 336431 h 160"/>
              <a:gd name="T26" fmla="*/ 246063 w 72"/>
              <a:gd name="T27" fmla="*/ 226576 h 160"/>
              <a:gd name="T28" fmla="*/ 201635 w 72"/>
              <a:gd name="T29" fmla="*/ 181947 h 160"/>
              <a:gd name="T30" fmla="*/ 228975 w 72"/>
              <a:gd name="T31" fmla="*/ 336431 h 160"/>
              <a:gd name="T32" fmla="*/ 201635 w 72"/>
              <a:gd name="T33" fmla="*/ 363895 h 160"/>
              <a:gd name="T34" fmla="*/ 191382 w 72"/>
              <a:gd name="T35" fmla="*/ 363895 h 160"/>
              <a:gd name="T36" fmla="*/ 181130 w 72"/>
              <a:gd name="T37" fmla="*/ 370761 h 160"/>
              <a:gd name="T38" fmla="*/ 181130 w 72"/>
              <a:gd name="T39" fmla="*/ 532110 h 160"/>
              <a:gd name="T40" fmla="*/ 61516 w 72"/>
              <a:gd name="T41" fmla="*/ 532110 h 160"/>
              <a:gd name="T42" fmla="*/ 61516 w 72"/>
              <a:gd name="T43" fmla="*/ 532110 h 160"/>
              <a:gd name="T44" fmla="*/ 61516 w 72"/>
              <a:gd name="T45" fmla="*/ 370761 h 160"/>
              <a:gd name="T46" fmla="*/ 54681 w 72"/>
              <a:gd name="T47" fmla="*/ 363895 h 160"/>
              <a:gd name="T48" fmla="*/ 44428 w 72"/>
              <a:gd name="T49" fmla="*/ 363895 h 160"/>
              <a:gd name="T50" fmla="*/ 17088 w 72"/>
              <a:gd name="T51" fmla="*/ 336431 h 160"/>
              <a:gd name="T52" fmla="*/ 17088 w 72"/>
              <a:gd name="T53" fmla="*/ 226576 h 160"/>
              <a:gd name="T54" fmla="*/ 44428 w 72"/>
              <a:gd name="T55" fmla="*/ 199112 h 160"/>
              <a:gd name="T56" fmla="*/ 201635 w 72"/>
              <a:gd name="T57" fmla="*/ 199112 h 160"/>
              <a:gd name="T58" fmla="*/ 228975 w 72"/>
              <a:gd name="T59" fmla="*/ 226576 h 160"/>
              <a:gd name="T60" fmla="*/ 228975 w 72"/>
              <a:gd name="T61" fmla="*/ 336431 h 160"/>
              <a:gd name="T62" fmla="*/ 123032 w 72"/>
              <a:gd name="T63" fmla="*/ 164783 h 160"/>
              <a:gd name="T64" fmla="*/ 205053 w 72"/>
              <a:gd name="T65" fmla="*/ 82391 h 160"/>
              <a:gd name="T66" fmla="*/ 123032 w 72"/>
              <a:gd name="T67" fmla="*/ 0 h 160"/>
              <a:gd name="T68" fmla="*/ 41011 w 72"/>
              <a:gd name="T69" fmla="*/ 82391 h 160"/>
              <a:gd name="T70" fmla="*/ 123032 w 72"/>
              <a:gd name="T71" fmla="*/ 164783 h 160"/>
              <a:gd name="T72" fmla="*/ 123032 w 72"/>
              <a:gd name="T73" fmla="*/ 17165 h 160"/>
              <a:gd name="T74" fmla="*/ 187965 w 72"/>
              <a:gd name="T75" fmla="*/ 82391 h 160"/>
              <a:gd name="T76" fmla="*/ 123032 w 72"/>
              <a:gd name="T77" fmla="*/ 147618 h 160"/>
              <a:gd name="T78" fmla="*/ 58098 w 72"/>
              <a:gd name="T79" fmla="*/ 82391 h 160"/>
              <a:gd name="T80" fmla="*/ 123032 w 72"/>
              <a:gd name="T81" fmla="*/ 17165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2" h="160">
                <a:moveTo>
                  <a:pt x="59" y="53"/>
                </a:moveTo>
                <a:cubicBezTo>
                  <a:pt x="13" y="53"/>
                  <a:pt x="13" y="53"/>
                  <a:pt x="13" y="53"/>
                </a:cubicBezTo>
                <a:cubicBezTo>
                  <a:pt x="6" y="53"/>
                  <a:pt x="0" y="59"/>
                  <a:pt x="0" y="66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5"/>
                  <a:pt x="6" y="111"/>
                  <a:pt x="13" y="111"/>
                </a:cubicBezTo>
                <a:cubicBezTo>
                  <a:pt x="13" y="111"/>
                  <a:pt x="13" y="111"/>
                  <a:pt x="13" y="111"/>
                </a:cubicBezTo>
                <a:cubicBezTo>
                  <a:pt x="13" y="158"/>
                  <a:pt x="13" y="158"/>
                  <a:pt x="13" y="158"/>
                </a:cubicBezTo>
                <a:cubicBezTo>
                  <a:pt x="13" y="159"/>
                  <a:pt x="15" y="160"/>
                  <a:pt x="16" y="160"/>
                </a:cubicBezTo>
                <a:cubicBezTo>
                  <a:pt x="56" y="160"/>
                  <a:pt x="56" y="160"/>
                  <a:pt x="56" y="160"/>
                </a:cubicBezTo>
                <a:cubicBezTo>
                  <a:pt x="57" y="160"/>
                  <a:pt x="58" y="159"/>
                  <a:pt x="58" y="158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59" y="111"/>
                  <a:pt x="59" y="111"/>
                  <a:pt x="59" y="111"/>
                </a:cubicBezTo>
                <a:cubicBezTo>
                  <a:pt x="66" y="111"/>
                  <a:pt x="72" y="105"/>
                  <a:pt x="72" y="98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59"/>
                  <a:pt x="66" y="53"/>
                  <a:pt x="59" y="53"/>
                </a:cubicBezTo>
                <a:close/>
                <a:moveTo>
                  <a:pt x="67" y="98"/>
                </a:moveTo>
                <a:cubicBezTo>
                  <a:pt x="67" y="102"/>
                  <a:pt x="63" y="106"/>
                  <a:pt x="59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55" y="106"/>
                  <a:pt x="53" y="107"/>
                  <a:pt x="53" y="108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18" y="155"/>
                  <a:pt x="18" y="155"/>
                  <a:pt x="18" y="155"/>
                </a:cubicBezTo>
                <a:cubicBezTo>
                  <a:pt x="18" y="155"/>
                  <a:pt x="18" y="155"/>
                  <a:pt x="18" y="155"/>
                </a:cubicBezTo>
                <a:cubicBezTo>
                  <a:pt x="18" y="108"/>
                  <a:pt x="18" y="108"/>
                  <a:pt x="18" y="108"/>
                </a:cubicBezTo>
                <a:cubicBezTo>
                  <a:pt x="18" y="107"/>
                  <a:pt x="17" y="106"/>
                  <a:pt x="16" y="106"/>
                </a:cubicBezTo>
                <a:cubicBezTo>
                  <a:pt x="13" y="106"/>
                  <a:pt x="13" y="106"/>
                  <a:pt x="13" y="106"/>
                </a:cubicBezTo>
                <a:cubicBezTo>
                  <a:pt x="8" y="106"/>
                  <a:pt x="5" y="102"/>
                  <a:pt x="5" y="98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2"/>
                  <a:pt x="8" y="58"/>
                  <a:pt x="13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63" y="58"/>
                  <a:pt x="67" y="62"/>
                  <a:pt x="67" y="66"/>
                </a:cubicBezTo>
                <a:lnTo>
                  <a:pt x="67" y="98"/>
                </a:lnTo>
                <a:close/>
                <a:moveTo>
                  <a:pt x="36" y="48"/>
                </a:moveTo>
                <a:cubicBezTo>
                  <a:pt x="49" y="48"/>
                  <a:pt x="60" y="37"/>
                  <a:pt x="60" y="24"/>
                </a:cubicBezTo>
                <a:cubicBezTo>
                  <a:pt x="60" y="11"/>
                  <a:pt x="49" y="0"/>
                  <a:pt x="36" y="0"/>
                </a:cubicBezTo>
                <a:cubicBezTo>
                  <a:pt x="23" y="0"/>
                  <a:pt x="12" y="11"/>
                  <a:pt x="12" y="24"/>
                </a:cubicBezTo>
                <a:cubicBezTo>
                  <a:pt x="12" y="37"/>
                  <a:pt x="23" y="48"/>
                  <a:pt x="36" y="48"/>
                </a:cubicBezTo>
                <a:close/>
                <a:moveTo>
                  <a:pt x="36" y="5"/>
                </a:moveTo>
                <a:cubicBezTo>
                  <a:pt x="46" y="5"/>
                  <a:pt x="55" y="13"/>
                  <a:pt x="55" y="24"/>
                </a:cubicBezTo>
                <a:cubicBezTo>
                  <a:pt x="55" y="34"/>
                  <a:pt x="46" y="43"/>
                  <a:pt x="36" y="43"/>
                </a:cubicBezTo>
                <a:cubicBezTo>
                  <a:pt x="25" y="43"/>
                  <a:pt x="17" y="34"/>
                  <a:pt x="17" y="24"/>
                </a:cubicBezTo>
                <a:cubicBezTo>
                  <a:pt x="17" y="13"/>
                  <a:pt x="25" y="5"/>
                  <a:pt x="36" y="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24">
            <a:extLst>
              <a:ext uri="{FF2B5EF4-FFF2-40B4-BE49-F238E27FC236}">
                <a16:creationId xmlns:a16="http://schemas.microsoft.com/office/drawing/2014/main" id="{0B6CFDAF-3C80-4970-AE6C-20B4C8234236}"/>
              </a:ext>
            </a:extLst>
          </p:cNvPr>
          <p:cNvSpPr>
            <a:spLocks noEditPoints="1"/>
          </p:cNvSpPr>
          <p:nvPr/>
        </p:nvSpPr>
        <p:spPr bwMode="auto">
          <a:xfrm>
            <a:off x="2732660" y="2308707"/>
            <a:ext cx="448678" cy="410744"/>
          </a:xfrm>
          <a:custGeom>
            <a:avLst/>
            <a:gdLst>
              <a:gd name="T0" fmla="*/ 541110 w 160"/>
              <a:gd name="T1" fmla="*/ 3438 h 145"/>
              <a:gd name="T2" fmla="*/ 534303 w 160"/>
              <a:gd name="T3" fmla="*/ 0 h 145"/>
              <a:gd name="T4" fmla="*/ 360740 w 160"/>
              <a:gd name="T5" fmla="*/ 44691 h 145"/>
              <a:gd name="T6" fmla="*/ 187176 w 160"/>
              <a:gd name="T7" fmla="*/ 0 h 145"/>
              <a:gd name="T8" fmla="*/ 187176 w 160"/>
              <a:gd name="T9" fmla="*/ 0 h 145"/>
              <a:gd name="T10" fmla="*/ 183773 w 160"/>
              <a:gd name="T11" fmla="*/ 0 h 145"/>
              <a:gd name="T12" fmla="*/ 183773 w 160"/>
              <a:gd name="T13" fmla="*/ 0 h 145"/>
              <a:gd name="T14" fmla="*/ 183773 w 160"/>
              <a:gd name="T15" fmla="*/ 0 h 145"/>
              <a:gd name="T16" fmla="*/ 6806 w 160"/>
              <a:gd name="T17" fmla="*/ 44691 h 145"/>
              <a:gd name="T18" fmla="*/ 0 w 160"/>
              <a:gd name="T19" fmla="*/ 51566 h 145"/>
              <a:gd name="T20" fmla="*/ 0 w 160"/>
              <a:gd name="T21" fmla="*/ 488162 h 145"/>
              <a:gd name="T22" fmla="*/ 3403 w 160"/>
              <a:gd name="T23" fmla="*/ 495037 h 145"/>
              <a:gd name="T24" fmla="*/ 6806 w 160"/>
              <a:gd name="T25" fmla="*/ 498475 h 145"/>
              <a:gd name="T26" fmla="*/ 10210 w 160"/>
              <a:gd name="T27" fmla="*/ 498475 h 145"/>
              <a:gd name="T28" fmla="*/ 183773 w 160"/>
              <a:gd name="T29" fmla="*/ 453784 h 145"/>
              <a:gd name="T30" fmla="*/ 357337 w 160"/>
              <a:gd name="T31" fmla="*/ 498475 h 145"/>
              <a:gd name="T32" fmla="*/ 360740 w 160"/>
              <a:gd name="T33" fmla="*/ 498475 h 145"/>
              <a:gd name="T34" fmla="*/ 360740 w 160"/>
              <a:gd name="T35" fmla="*/ 498475 h 145"/>
              <a:gd name="T36" fmla="*/ 537707 w 160"/>
              <a:gd name="T37" fmla="*/ 453784 h 145"/>
              <a:gd name="T38" fmla="*/ 544513 w 160"/>
              <a:gd name="T39" fmla="*/ 446909 h 145"/>
              <a:gd name="T40" fmla="*/ 544513 w 160"/>
              <a:gd name="T41" fmla="*/ 6876 h 145"/>
              <a:gd name="T42" fmla="*/ 541110 w 160"/>
              <a:gd name="T43" fmla="*/ 3438 h 145"/>
              <a:gd name="T44" fmla="*/ 17016 w 160"/>
              <a:gd name="T45" fmla="*/ 58442 h 145"/>
              <a:gd name="T46" fmla="*/ 176967 w 160"/>
              <a:gd name="T47" fmla="*/ 20627 h 145"/>
              <a:gd name="T48" fmla="*/ 176967 w 160"/>
              <a:gd name="T49" fmla="*/ 440033 h 145"/>
              <a:gd name="T50" fmla="*/ 17016 w 160"/>
              <a:gd name="T51" fmla="*/ 477848 h 145"/>
              <a:gd name="T52" fmla="*/ 17016 w 160"/>
              <a:gd name="T53" fmla="*/ 58442 h 145"/>
              <a:gd name="T54" fmla="*/ 193983 w 160"/>
              <a:gd name="T55" fmla="*/ 20627 h 145"/>
              <a:gd name="T56" fmla="*/ 350530 w 160"/>
              <a:gd name="T57" fmla="*/ 58442 h 145"/>
              <a:gd name="T58" fmla="*/ 350530 w 160"/>
              <a:gd name="T59" fmla="*/ 477848 h 145"/>
              <a:gd name="T60" fmla="*/ 193983 w 160"/>
              <a:gd name="T61" fmla="*/ 440033 h 145"/>
              <a:gd name="T62" fmla="*/ 193983 w 160"/>
              <a:gd name="T63" fmla="*/ 20627 h 145"/>
              <a:gd name="T64" fmla="*/ 527497 w 160"/>
              <a:gd name="T65" fmla="*/ 440033 h 145"/>
              <a:gd name="T66" fmla="*/ 367546 w 160"/>
              <a:gd name="T67" fmla="*/ 477848 h 145"/>
              <a:gd name="T68" fmla="*/ 367546 w 160"/>
              <a:gd name="T69" fmla="*/ 58442 h 145"/>
              <a:gd name="T70" fmla="*/ 527497 w 160"/>
              <a:gd name="T71" fmla="*/ 20627 h 145"/>
              <a:gd name="T72" fmla="*/ 527497 w 160"/>
              <a:gd name="T73" fmla="*/ 440033 h 1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45">
                <a:moveTo>
                  <a:pt x="159" y="1"/>
                </a:moveTo>
                <a:cubicBezTo>
                  <a:pt x="158" y="0"/>
                  <a:pt x="158" y="0"/>
                  <a:pt x="157" y="0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0" y="14"/>
                  <a:pt x="0" y="15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3"/>
                  <a:pt x="0" y="144"/>
                  <a:pt x="1" y="144"/>
                </a:cubicBezTo>
                <a:cubicBezTo>
                  <a:pt x="1" y="145"/>
                  <a:pt x="2" y="145"/>
                  <a:pt x="2" y="145"/>
                </a:cubicBezTo>
                <a:cubicBezTo>
                  <a:pt x="3" y="145"/>
                  <a:pt x="3" y="145"/>
                  <a:pt x="3" y="145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5" y="145"/>
                  <a:pt x="106" y="145"/>
                  <a:pt x="106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58" y="132"/>
                  <a:pt x="158" y="132"/>
                  <a:pt x="158" y="132"/>
                </a:cubicBezTo>
                <a:cubicBezTo>
                  <a:pt x="159" y="132"/>
                  <a:pt x="160" y="131"/>
                  <a:pt x="160" y="130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1"/>
                  <a:pt x="159" y="1"/>
                </a:cubicBezTo>
                <a:close/>
                <a:moveTo>
                  <a:pt x="5" y="17"/>
                </a:moveTo>
                <a:cubicBezTo>
                  <a:pt x="52" y="6"/>
                  <a:pt x="52" y="6"/>
                  <a:pt x="52" y="6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5" y="139"/>
                  <a:pt x="5" y="139"/>
                  <a:pt x="5" y="139"/>
                </a:cubicBezTo>
                <a:lnTo>
                  <a:pt x="5" y="17"/>
                </a:lnTo>
                <a:close/>
                <a:moveTo>
                  <a:pt x="57" y="6"/>
                </a:moveTo>
                <a:cubicBezTo>
                  <a:pt x="103" y="17"/>
                  <a:pt x="103" y="17"/>
                  <a:pt x="103" y="17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57" y="128"/>
                  <a:pt x="57" y="128"/>
                  <a:pt x="57" y="128"/>
                </a:cubicBezTo>
                <a:lnTo>
                  <a:pt x="57" y="6"/>
                </a:lnTo>
                <a:close/>
                <a:moveTo>
                  <a:pt x="155" y="128"/>
                </a:moveTo>
                <a:cubicBezTo>
                  <a:pt x="108" y="139"/>
                  <a:pt x="108" y="139"/>
                  <a:pt x="108" y="139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55" y="6"/>
                  <a:pt x="155" y="6"/>
                  <a:pt x="155" y="6"/>
                </a:cubicBezTo>
                <a:lnTo>
                  <a:pt x="155" y="12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25">
            <a:extLst>
              <a:ext uri="{FF2B5EF4-FFF2-40B4-BE49-F238E27FC236}">
                <a16:creationId xmlns:a16="http://schemas.microsoft.com/office/drawing/2014/main" id="{57D68C72-DC20-460F-B9CE-FB26B17E5BDE}"/>
              </a:ext>
            </a:extLst>
          </p:cNvPr>
          <p:cNvSpPr>
            <a:spLocks noEditPoints="1"/>
          </p:cNvSpPr>
          <p:nvPr/>
        </p:nvSpPr>
        <p:spPr bwMode="auto">
          <a:xfrm>
            <a:off x="2734844" y="3311952"/>
            <a:ext cx="448678" cy="453912"/>
          </a:xfrm>
          <a:custGeom>
            <a:avLst/>
            <a:gdLst>
              <a:gd name="T0" fmla="*/ 47645 w 160"/>
              <a:gd name="T1" fmla="*/ 0 h 160"/>
              <a:gd name="T2" fmla="*/ 0 w 160"/>
              <a:gd name="T3" fmla="*/ 502662 h 160"/>
              <a:gd name="T4" fmla="*/ 496868 w 160"/>
              <a:gd name="T5" fmla="*/ 550863 h 160"/>
              <a:gd name="T6" fmla="*/ 544513 w 160"/>
              <a:gd name="T7" fmla="*/ 48201 h 160"/>
              <a:gd name="T8" fmla="*/ 527497 w 160"/>
              <a:gd name="T9" fmla="*/ 502662 h 160"/>
              <a:gd name="T10" fmla="*/ 47645 w 160"/>
              <a:gd name="T11" fmla="*/ 533649 h 160"/>
              <a:gd name="T12" fmla="*/ 17016 w 160"/>
              <a:gd name="T13" fmla="*/ 48201 h 160"/>
              <a:gd name="T14" fmla="*/ 496868 w 160"/>
              <a:gd name="T15" fmla="*/ 17214 h 160"/>
              <a:gd name="T16" fmla="*/ 527497 w 160"/>
              <a:gd name="T17" fmla="*/ 502662 h 160"/>
              <a:gd name="T18" fmla="*/ 207596 w 160"/>
              <a:gd name="T19" fmla="*/ 175588 h 160"/>
              <a:gd name="T20" fmla="*/ 163354 w 160"/>
              <a:gd name="T21" fmla="*/ 220345 h 160"/>
              <a:gd name="T22" fmla="*/ 146338 w 160"/>
              <a:gd name="T23" fmla="*/ 220345 h 160"/>
              <a:gd name="T24" fmla="*/ 105499 w 160"/>
              <a:gd name="T25" fmla="*/ 175588 h 160"/>
              <a:gd name="T26" fmla="*/ 105499 w 160"/>
              <a:gd name="T27" fmla="*/ 158373 h 160"/>
              <a:gd name="T28" fmla="*/ 146338 w 160"/>
              <a:gd name="T29" fmla="*/ 113615 h 160"/>
              <a:gd name="T30" fmla="*/ 163354 w 160"/>
              <a:gd name="T31" fmla="*/ 113615 h 160"/>
              <a:gd name="T32" fmla="*/ 207596 w 160"/>
              <a:gd name="T33" fmla="*/ 158373 h 160"/>
              <a:gd name="T34" fmla="*/ 197386 w 160"/>
              <a:gd name="T35" fmla="*/ 368390 h 160"/>
              <a:gd name="T36" fmla="*/ 197386 w 160"/>
              <a:gd name="T37" fmla="*/ 430362 h 160"/>
              <a:gd name="T38" fmla="*/ 193983 w 160"/>
              <a:gd name="T39" fmla="*/ 444133 h 160"/>
              <a:gd name="T40" fmla="*/ 156547 w 160"/>
              <a:gd name="T41" fmla="*/ 413147 h 160"/>
              <a:gd name="T42" fmla="*/ 119112 w 160"/>
              <a:gd name="T43" fmla="*/ 444133 h 160"/>
              <a:gd name="T44" fmla="*/ 112306 w 160"/>
              <a:gd name="T45" fmla="*/ 430362 h 160"/>
              <a:gd name="T46" fmla="*/ 112306 w 160"/>
              <a:gd name="T47" fmla="*/ 368390 h 160"/>
              <a:gd name="T48" fmla="*/ 125919 w 160"/>
              <a:gd name="T49" fmla="*/ 358061 h 160"/>
              <a:gd name="T50" fmla="*/ 187176 w 160"/>
              <a:gd name="T51" fmla="*/ 358061 h 160"/>
              <a:gd name="T52" fmla="*/ 197386 w 160"/>
              <a:gd name="T53" fmla="*/ 368390 h 160"/>
              <a:gd name="T54" fmla="*/ 439014 w 160"/>
              <a:gd name="T55" fmla="*/ 175588 h 160"/>
              <a:gd name="T56" fmla="*/ 326708 w 160"/>
              <a:gd name="T57" fmla="*/ 165259 h 160"/>
              <a:gd name="T58" fmla="*/ 439014 w 160"/>
              <a:gd name="T59" fmla="*/ 158373 h 160"/>
              <a:gd name="T60" fmla="*/ 449223 w 160"/>
              <a:gd name="T61" fmla="*/ 426919 h 160"/>
              <a:gd name="T62" fmla="*/ 336917 w 160"/>
              <a:gd name="T63" fmla="*/ 433805 h 160"/>
              <a:gd name="T64" fmla="*/ 336917 w 160"/>
              <a:gd name="T65" fmla="*/ 420033 h 160"/>
              <a:gd name="T66" fmla="*/ 449223 w 160"/>
              <a:gd name="T67" fmla="*/ 426919 h 160"/>
              <a:gd name="T68" fmla="*/ 439014 w 160"/>
              <a:gd name="T69" fmla="*/ 382161 h 160"/>
              <a:gd name="T70" fmla="*/ 326708 w 160"/>
              <a:gd name="T71" fmla="*/ 371833 h 160"/>
              <a:gd name="T72" fmla="*/ 439014 w 160"/>
              <a:gd name="T73" fmla="*/ 364947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60">
                <a:moveTo>
                  <a:pt x="146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4"/>
                  <a:pt x="6" y="160"/>
                  <a:pt x="14" y="160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54" y="160"/>
                  <a:pt x="160" y="154"/>
                  <a:pt x="160" y="146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6"/>
                  <a:pt x="154" y="0"/>
                  <a:pt x="146" y="0"/>
                </a:cubicBezTo>
                <a:close/>
                <a:moveTo>
                  <a:pt x="155" y="146"/>
                </a:moveTo>
                <a:cubicBezTo>
                  <a:pt x="155" y="151"/>
                  <a:pt x="151" y="155"/>
                  <a:pt x="146" y="155"/>
                </a:cubicBezTo>
                <a:cubicBezTo>
                  <a:pt x="14" y="155"/>
                  <a:pt x="14" y="155"/>
                  <a:pt x="14" y="155"/>
                </a:cubicBezTo>
                <a:cubicBezTo>
                  <a:pt x="9" y="155"/>
                  <a:pt x="5" y="151"/>
                  <a:pt x="5" y="146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9"/>
                  <a:pt x="9" y="5"/>
                  <a:pt x="14" y="5"/>
                </a:cubicBezTo>
                <a:cubicBezTo>
                  <a:pt x="146" y="5"/>
                  <a:pt x="146" y="5"/>
                  <a:pt x="146" y="5"/>
                </a:cubicBezTo>
                <a:cubicBezTo>
                  <a:pt x="151" y="5"/>
                  <a:pt x="155" y="9"/>
                  <a:pt x="155" y="14"/>
                </a:cubicBezTo>
                <a:lnTo>
                  <a:pt x="155" y="146"/>
                </a:lnTo>
                <a:close/>
                <a:moveTo>
                  <a:pt x="64" y="48"/>
                </a:moveTo>
                <a:cubicBezTo>
                  <a:pt x="64" y="50"/>
                  <a:pt x="63" y="51"/>
                  <a:pt x="61" y="51"/>
                </a:cubicBezTo>
                <a:cubicBezTo>
                  <a:pt x="48" y="51"/>
                  <a:pt x="48" y="51"/>
                  <a:pt x="48" y="51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65"/>
                  <a:pt x="47" y="66"/>
                  <a:pt x="46" y="66"/>
                </a:cubicBezTo>
                <a:cubicBezTo>
                  <a:pt x="45" y="66"/>
                  <a:pt x="43" y="65"/>
                  <a:pt x="43" y="64"/>
                </a:cubicBezTo>
                <a:cubicBezTo>
                  <a:pt x="43" y="51"/>
                  <a:pt x="43" y="51"/>
                  <a:pt x="43" y="51"/>
                </a:cubicBezTo>
                <a:cubicBezTo>
                  <a:pt x="31" y="51"/>
                  <a:pt x="31" y="51"/>
                  <a:pt x="31" y="51"/>
                </a:cubicBezTo>
                <a:cubicBezTo>
                  <a:pt x="29" y="51"/>
                  <a:pt x="28" y="50"/>
                  <a:pt x="28" y="48"/>
                </a:cubicBezTo>
                <a:cubicBezTo>
                  <a:pt x="28" y="47"/>
                  <a:pt x="29" y="46"/>
                  <a:pt x="31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2"/>
                  <a:pt x="45" y="31"/>
                  <a:pt x="46" y="31"/>
                </a:cubicBezTo>
                <a:cubicBezTo>
                  <a:pt x="47" y="31"/>
                  <a:pt x="48" y="32"/>
                  <a:pt x="48" y="33"/>
                </a:cubicBezTo>
                <a:cubicBezTo>
                  <a:pt x="48" y="46"/>
                  <a:pt x="48" y="46"/>
                  <a:pt x="4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3" y="46"/>
                  <a:pt x="64" y="47"/>
                  <a:pt x="64" y="48"/>
                </a:cubicBezTo>
                <a:close/>
                <a:moveTo>
                  <a:pt x="58" y="107"/>
                </a:moveTo>
                <a:cubicBezTo>
                  <a:pt x="49" y="116"/>
                  <a:pt x="49" y="116"/>
                  <a:pt x="49" y="116"/>
                </a:cubicBezTo>
                <a:cubicBezTo>
                  <a:pt x="58" y="125"/>
                  <a:pt x="58" y="125"/>
                  <a:pt x="58" y="125"/>
                </a:cubicBezTo>
                <a:cubicBezTo>
                  <a:pt x="59" y="126"/>
                  <a:pt x="59" y="128"/>
                  <a:pt x="58" y="129"/>
                </a:cubicBezTo>
                <a:cubicBezTo>
                  <a:pt x="58" y="129"/>
                  <a:pt x="57" y="129"/>
                  <a:pt x="57" y="129"/>
                </a:cubicBezTo>
                <a:cubicBezTo>
                  <a:pt x="56" y="129"/>
                  <a:pt x="55" y="129"/>
                  <a:pt x="55" y="129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6" y="129"/>
                  <a:pt x="36" y="129"/>
                  <a:pt x="35" y="129"/>
                </a:cubicBezTo>
                <a:cubicBezTo>
                  <a:pt x="34" y="129"/>
                  <a:pt x="34" y="129"/>
                  <a:pt x="33" y="129"/>
                </a:cubicBezTo>
                <a:cubicBezTo>
                  <a:pt x="32" y="128"/>
                  <a:pt x="32" y="126"/>
                  <a:pt x="33" y="125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2" y="106"/>
                  <a:pt x="32" y="104"/>
                  <a:pt x="33" y="104"/>
                </a:cubicBezTo>
                <a:cubicBezTo>
                  <a:pt x="34" y="103"/>
                  <a:pt x="36" y="103"/>
                  <a:pt x="37" y="104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6" y="103"/>
                  <a:pt x="57" y="103"/>
                  <a:pt x="58" y="104"/>
                </a:cubicBezTo>
                <a:cubicBezTo>
                  <a:pt x="59" y="104"/>
                  <a:pt x="59" y="106"/>
                  <a:pt x="58" y="107"/>
                </a:cubicBezTo>
                <a:close/>
                <a:moveTo>
                  <a:pt x="132" y="48"/>
                </a:moveTo>
                <a:cubicBezTo>
                  <a:pt x="132" y="50"/>
                  <a:pt x="131" y="51"/>
                  <a:pt x="129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97" y="51"/>
                  <a:pt x="96" y="50"/>
                  <a:pt x="96" y="48"/>
                </a:cubicBezTo>
                <a:cubicBezTo>
                  <a:pt x="96" y="47"/>
                  <a:pt x="97" y="46"/>
                  <a:pt x="99" y="46"/>
                </a:cubicBezTo>
                <a:cubicBezTo>
                  <a:pt x="129" y="46"/>
                  <a:pt x="129" y="46"/>
                  <a:pt x="129" y="46"/>
                </a:cubicBezTo>
                <a:cubicBezTo>
                  <a:pt x="131" y="46"/>
                  <a:pt x="132" y="47"/>
                  <a:pt x="132" y="48"/>
                </a:cubicBezTo>
                <a:close/>
                <a:moveTo>
                  <a:pt x="132" y="124"/>
                </a:moveTo>
                <a:cubicBezTo>
                  <a:pt x="132" y="125"/>
                  <a:pt x="131" y="126"/>
                  <a:pt x="129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97" y="126"/>
                  <a:pt x="96" y="125"/>
                  <a:pt x="96" y="124"/>
                </a:cubicBezTo>
                <a:cubicBezTo>
                  <a:pt x="96" y="123"/>
                  <a:pt x="97" y="122"/>
                  <a:pt x="9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31" y="122"/>
                  <a:pt x="132" y="123"/>
                  <a:pt x="132" y="124"/>
                </a:cubicBezTo>
                <a:close/>
                <a:moveTo>
                  <a:pt x="132" y="108"/>
                </a:moveTo>
                <a:cubicBezTo>
                  <a:pt x="132" y="110"/>
                  <a:pt x="131" y="111"/>
                  <a:pt x="12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97" y="111"/>
                  <a:pt x="96" y="110"/>
                  <a:pt x="96" y="108"/>
                </a:cubicBezTo>
                <a:cubicBezTo>
                  <a:pt x="96" y="107"/>
                  <a:pt x="97" y="106"/>
                  <a:pt x="99" y="106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31" y="106"/>
                  <a:pt x="132" y="107"/>
                  <a:pt x="132" y="10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26">
            <a:extLst>
              <a:ext uri="{FF2B5EF4-FFF2-40B4-BE49-F238E27FC236}">
                <a16:creationId xmlns:a16="http://schemas.microsoft.com/office/drawing/2014/main" id="{928ED91A-505E-405F-8062-B9B5D8789EE7}"/>
              </a:ext>
            </a:extLst>
          </p:cNvPr>
          <p:cNvSpPr>
            <a:spLocks noEditPoints="1"/>
          </p:cNvSpPr>
          <p:nvPr/>
        </p:nvSpPr>
        <p:spPr bwMode="auto">
          <a:xfrm>
            <a:off x="2790470" y="4311110"/>
            <a:ext cx="329640" cy="452602"/>
          </a:xfrm>
          <a:custGeom>
            <a:avLst/>
            <a:gdLst>
              <a:gd name="T0" fmla="*/ 314569 w 117"/>
              <a:gd name="T1" fmla="*/ 51495 h 160"/>
              <a:gd name="T2" fmla="*/ 307731 w 117"/>
              <a:gd name="T3" fmla="*/ 34330 h 160"/>
              <a:gd name="T4" fmla="*/ 198315 w 117"/>
              <a:gd name="T5" fmla="*/ 0 h 160"/>
              <a:gd name="T6" fmla="*/ 92319 w 117"/>
              <a:gd name="T7" fmla="*/ 34330 h 160"/>
              <a:gd name="T8" fmla="*/ 85481 w 117"/>
              <a:gd name="T9" fmla="*/ 51495 h 160"/>
              <a:gd name="T10" fmla="*/ 0 w 117"/>
              <a:gd name="T11" fmla="*/ 89257 h 160"/>
              <a:gd name="T12" fmla="*/ 37612 w 117"/>
              <a:gd name="T13" fmla="*/ 549275 h 160"/>
              <a:gd name="T14" fmla="*/ 400050 w 117"/>
              <a:gd name="T15" fmla="*/ 511512 h 160"/>
              <a:gd name="T16" fmla="*/ 362438 w 117"/>
              <a:gd name="T17" fmla="*/ 51495 h 160"/>
              <a:gd name="T18" fmla="*/ 174381 w 117"/>
              <a:gd name="T19" fmla="*/ 41196 h 160"/>
              <a:gd name="T20" fmla="*/ 225669 w 117"/>
              <a:gd name="T21" fmla="*/ 41196 h 160"/>
              <a:gd name="T22" fmla="*/ 300892 w 117"/>
              <a:gd name="T23" fmla="*/ 48062 h 160"/>
              <a:gd name="T24" fmla="*/ 300892 w 117"/>
              <a:gd name="T25" fmla="*/ 61793 h 160"/>
              <a:gd name="T26" fmla="*/ 300892 w 117"/>
              <a:gd name="T27" fmla="*/ 109855 h 160"/>
              <a:gd name="T28" fmla="*/ 99158 w 117"/>
              <a:gd name="T29" fmla="*/ 109855 h 160"/>
              <a:gd name="T30" fmla="*/ 99158 w 117"/>
              <a:gd name="T31" fmla="*/ 61793 h 160"/>
              <a:gd name="T32" fmla="*/ 99158 w 117"/>
              <a:gd name="T33" fmla="*/ 48062 h 160"/>
              <a:gd name="T34" fmla="*/ 382954 w 117"/>
              <a:gd name="T35" fmla="*/ 511512 h 160"/>
              <a:gd name="T36" fmla="*/ 37612 w 117"/>
              <a:gd name="T37" fmla="*/ 535543 h 160"/>
              <a:gd name="T38" fmla="*/ 13677 w 117"/>
              <a:gd name="T39" fmla="*/ 89257 h 160"/>
              <a:gd name="T40" fmla="*/ 85481 w 117"/>
              <a:gd name="T41" fmla="*/ 68659 h 160"/>
              <a:gd name="T42" fmla="*/ 92319 w 117"/>
              <a:gd name="T43" fmla="*/ 123587 h 160"/>
              <a:gd name="T44" fmla="*/ 314569 w 117"/>
              <a:gd name="T45" fmla="*/ 116721 h 160"/>
              <a:gd name="T46" fmla="*/ 362438 w 117"/>
              <a:gd name="T47" fmla="*/ 68659 h 160"/>
              <a:gd name="T48" fmla="*/ 382954 w 117"/>
              <a:gd name="T49" fmla="*/ 511512 h 160"/>
              <a:gd name="T50" fmla="*/ 328246 w 117"/>
              <a:gd name="T51" fmla="*/ 322699 h 160"/>
              <a:gd name="T52" fmla="*/ 266700 w 117"/>
              <a:gd name="T53" fmla="*/ 319266 h 160"/>
              <a:gd name="T54" fmla="*/ 181219 w 117"/>
              <a:gd name="T55" fmla="*/ 401657 h 160"/>
              <a:gd name="T56" fmla="*/ 174381 w 117"/>
              <a:gd name="T57" fmla="*/ 408523 h 160"/>
              <a:gd name="T58" fmla="*/ 129931 w 117"/>
              <a:gd name="T59" fmla="*/ 322699 h 160"/>
              <a:gd name="T60" fmla="*/ 61546 w 117"/>
              <a:gd name="T61" fmla="*/ 315833 h 160"/>
              <a:gd name="T62" fmla="*/ 136769 w 117"/>
              <a:gd name="T63" fmla="*/ 308967 h 160"/>
              <a:gd name="T64" fmla="*/ 174381 w 117"/>
              <a:gd name="T65" fmla="*/ 381060 h 160"/>
              <a:gd name="T66" fmla="*/ 232508 w 117"/>
              <a:gd name="T67" fmla="*/ 223143 h 160"/>
              <a:gd name="T68" fmla="*/ 276958 w 117"/>
              <a:gd name="T69" fmla="*/ 308967 h 160"/>
              <a:gd name="T70" fmla="*/ 338504 w 117"/>
              <a:gd name="T71" fmla="*/ 315833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7" h="160">
                <a:moveTo>
                  <a:pt x="106" y="15"/>
                </a:moveTo>
                <a:cubicBezTo>
                  <a:pt x="92" y="15"/>
                  <a:pt x="92" y="15"/>
                  <a:pt x="92" y="15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10"/>
                  <a:pt x="91" y="10"/>
                  <a:pt x="90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4"/>
                  <a:pt x="64" y="0"/>
                  <a:pt x="58" y="0"/>
                </a:cubicBezTo>
                <a:cubicBezTo>
                  <a:pt x="53" y="0"/>
                  <a:pt x="48" y="4"/>
                  <a:pt x="4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10"/>
                  <a:pt x="25" y="10"/>
                  <a:pt x="25" y="12"/>
                </a:cubicBezTo>
                <a:cubicBezTo>
                  <a:pt x="25" y="15"/>
                  <a:pt x="25" y="15"/>
                  <a:pt x="25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5" y="15"/>
                  <a:pt x="0" y="20"/>
                  <a:pt x="0" y="26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12" y="160"/>
                  <a:pt x="117" y="155"/>
                  <a:pt x="117" y="149"/>
                </a:cubicBezTo>
                <a:cubicBezTo>
                  <a:pt x="117" y="26"/>
                  <a:pt x="117" y="26"/>
                  <a:pt x="117" y="26"/>
                </a:cubicBezTo>
                <a:cubicBezTo>
                  <a:pt x="117" y="20"/>
                  <a:pt x="112" y="15"/>
                  <a:pt x="106" y="15"/>
                </a:cubicBezTo>
                <a:close/>
                <a:moveTo>
                  <a:pt x="49" y="14"/>
                </a:moveTo>
                <a:cubicBezTo>
                  <a:pt x="50" y="14"/>
                  <a:pt x="51" y="13"/>
                  <a:pt x="51" y="12"/>
                </a:cubicBezTo>
                <a:cubicBezTo>
                  <a:pt x="51" y="8"/>
                  <a:pt x="54" y="4"/>
                  <a:pt x="58" y="4"/>
                </a:cubicBezTo>
                <a:cubicBezTo>
                  <a:pt x="62" y="4"/>
                  <a:pt x="66" y="8"/>
                  <a:pt x="66" y="12"/>
                </a:cubicBezTo>
                <a:cubicBezTo>
                  <a:pt x="66" y="13"/>
                  <a:pt x="67" y="14"/>
                  <a:pt x="6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7"/>
                  <a:pt x="88" y="17"/>
                  <a:pt x="88" y="17"/>
                </a:cubicBezTo>
                <a:cubicBezTo>
                  <a:pt x="88" y="17"/>
                  <a:pt x="88" y="18"/>
                  <a:pt x="88" y="18"/>
                </a:cubicBezTo>
                <a:cubicBezTo>
                  <a:pt x="88" y="18"/>
                  <a:pt x="88" y="18"/>
                  <a:pt x="88" y="18"/>
                </a:cubicBezTo>
                <a:cubicBezTo>
                  <a:pt x="88" y="32"/>
                  <a:pt x="88" y="32"/>
                  <a:pt x="88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7"/>
                  <a:pt x="29" y="17"/>
                </a:cubicBezTo>
                <a:cubicBezTo>
                  <a:pt x="29" y="14"/>
                  <a:pt x="29" y="14"/>
                  <a:pt x="29" y="14"/>
                </a:cubicBezTo>
                <a:lnTo>
                  <a:pt x="49" y="14"/>
                </a:lnTo>
                <a:close/>
                <a:moveTo>
                  <a:pt x="112" y="149"/>
                </a:moveTo>
                <a:cubicBezTo>
                  <a:pt x="112" y="153"/>
                  <a:pt x="109" y="156"/>
                  <a:pt x="106" y="156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7" y="156"/>
                  <a:pt x="4" y="153"/>
                  <a:pt x="4" y="149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3"/>
                  <a:pt x="7" y="20"/>
                  <a:pt x="11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6"/>
                  <a:pt x="26" y="36"/>
                  <a:pt x="27" y="36"/>
                </a:cubicBezTo>
                <a:cubicBezTo>
                  <a:pt x="90" y="36"/>
                  <a:pt x="90" y="36"/>
                  <a:pt x="90" y="36"/>
                </a:cubicBezTo>
                <a:cubicBezTo>
                  <a:pt x="91" y="36"/>
                  <a:pt x="92" y="36"/>
                  <a:pt x="92" y="34"/>
                </a:cubicBezTo>
                <a:cubicBezTo>
                  <a:pt x="92" y="20"/>
                  <a:pt x="92" y="20"/>
                  <a:pt x="92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9" y="20"/>
                  <a:pt x="112" y="23"/>
                  <a:pt x="112" y="26"/>
                </a:cubicBezTo>
                <a:lnTo>
                  <a:pt x="112" y="149"/>
                </a:lnTo>
                <a:close/>
                <a:moveTo>
                  <a:pt x="99" y="92"/>
                </a:moveTo>
                <a:cubicBezTo>
                  <a:pt x="99" y="93"/>
                  <a:pt x="98" y="94"/>
                  <a:pt x="96" y="94"/>
                </a:cubicBezTo>
                <a:cubicBezTo>
                  <a:pt x="80" y="94"/>
                  <a:pt x="80" y="94"/>
                  <a:pt x="80" y="94"/>
                </a:cubicBezTo>
                <a:cubicBezTo>
                  <a:pt x="79" y="94"/>
                  <a:pt x="78" y="94"/>
                  <a:pt x="78" y="93"/>
                </a:cubicBezTo>
                <a:cubicBezTo>
                  <a:pt x="68" y="73"/>
                  <a:pt x="68" y="73"/>
                  <a:pt x="68" y="73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53" y="118"/>
                  <a:pt x="52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0" y="119"/>
                  <a:pt x="49" y="118"/>
                  <a:pt x="49" y="118"/>
                </a:cubicBezTo>
                <a:cubicBezTo>
                  <a:pt x="38" y="94"/>
                  <a:pt x="38" y="94"/>
                  <a:pt x="38" y="94"/>
                </a:cubicBezTo>
                <a:cubicBezTo>
                  <a:pt x="20" y="94"/>
                  <a:pt x="20" y="94"/>
                  <a:pt x="20" y="94"/>
                </a:cubicBezTo>
                <a:cubicBezTo>
                  <a:pt x="19" y="94"/>
                  <a:pt x="18" y="93"/>
                  <a:pt x="18" y="92"/>
                </a:cubicBezTo>
                <a:cubicBezTo>
                  <a:pt x="18" y="91"/>
                  <a:pt x="19" y="90"/>
                  <a:pt x="20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1" y="90"/>
                  <a:pt x="42" y="91"/>
                  <a:pt x="42" y="91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66" y="67"/>
                  <a:pt x="66" y="67"/>
                  <a:pt x="66" y="67"/>
                </a:cubicBezTo>
                <a:cubicBezTo>
                  <a:pt x="66" y="66"/>
                  <a:pt x="67" y="65"/>
                  <a:pt x="68" y="65"/>
                </a:cubicBezTo>
                <a:cubicBezTo>
                  <a:pt x="69" y="65"/>
                  <a:pt x="70" y="66"/>
                  <a:pt x="70" y="67"/>
                </a:cubicBezTo>
                <a:cubicBezTo>
                  <a:pt x="81" y="90"/>
                  <a:pt x="81" y="90"/>
                  <a:pt x="81" y="90"/>
                </a:cubicBezTo>
                <a:cubicBezTo>
                  <a:pt x="96" y="90"/>
                  <a:pt x="96" y="90"/>
                  <a:pt x="96" y="90"/>
                </a:cubicBezTo>
                <a:cubicBezTo>
                  <a:pt x="98" y="90"/>
                  <a:pt x="99" y="91"/>
                  <a:pt x="99" y="9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27">
            <a:extLst>
              <a:ext uri="{FF2B5EF4-FFF2-40B4-BE49-F238E27FC236}">
                <a16:creationId xmlns:a16="http://schemas.microsoft.com/office/drawing/2014/main" id="{6263CEA5-A669-438E-8298-F1E7FD315B6A}"/>
              </a:ext>
            </a:extLst>
          </p:cNvPr>
          <p:cNvSpPr>
            <a:spLocks noEditPoints="1"/>
          </p:cNvSpPr>
          <p:nvPr/>
        </p:nvSpPr>
        <p:spPr bwMode="auto">
          <a:xfrm>
            <a:off x="2739304" y="5401363"/>
            <a:ext cx="448680" cy="266854"/>
          </a:xfrm>
          <a:custGeom>
            <a:avLst/>
            <a:gdLst>
              <a:gd name="T0" fmla="*/ 6806 w 160"/>
              <a:gd name="T1" fmla="*/ 0 h 94"/>
              <a:gd name="T2" fmla="*/ 0 w 160"/>
              <a:gd name="T3" fmla="*/ 316960 h 94"/>
              <a:gd name="T4" fmla="*/ 537707 w 160"/>
              <a:gd name="T5" fmla="*/ 323850 h 94"/>
              <a:gd name="T6" fmla="*/ 544513 w 160"/>
              <a:gd name="T7" fmla="*/ 6890 h 94"/>
              <a:gd name="T8" fmla="*/ 13613 w 160"/>
              <a:gd name="T9" fmla="*/ 79240 h 94"/>
              <a:gd name="T10" fmla="*/ 466239 w 160"/>
              <a:gd name="T11" fmla="*/ 13781 h 94"/>
              <a:gd name="T12" fmla="*/ 530900 w 160"/>
              <a:gd name="T13" fmla="*/ 244610 h 94"/>
              <a:gd name="T14" fmla="*/ 78274 w 160"/>
              <a:gd name="T15" fmla="*/ 306624 h 94"/>
              <a:gd name="T16" fmla="*/ 13613 w 160"/>
              <a:gd name="T17" fmla="*/ 79240 h 94"/>
              <a:gd name="T18" fmla="*/ 483255 w 160"/>
              <a:gd name="T19" fmla="*/ 13781 h 94"/>
              <a:gd name="T20" fmla="*/ 530900 w 160"/>
              <a:gd name="T21" fmla="*/ 62014 h 94"/>
              <a:gd name="T22" fmla="*/ 13613 w 160"/>
              <a:gd name="T23" fmla="*/ 62014 h 94"/>
              <a:gd name="T24" fmla="*/ 61258 w 160"/>
              <a:gd name="T25" fmla="*/ 13781 h 94"/>
              <a:gd name="T26" fmla="*/ 61258 w 160"/>
              <a:gd name="T27" fmla="*/ 306624 h 94"/>
              <a:gd name="T28" fmla="*/ 13613 w 160"/>
              <a:gd name="T29" fmla="*/ 261836 h 94"/>
              <a:gd name="T30" fmla="*/ 530900 w 160"/>
              <a:gd name="T31" fmla="*/ 261836 h 94"/>
              <a:gd name="T32" fmla="*/ 483255 w 160"/>
              <a:gd name="T33" fmla="*/ 306624 h 94"/>
              <a:gd name="T34" fmla="*/ 265450 w 160"/>
              <a:gd name="T35" fmla="*/ 254946 h 94"/>
              <a:gd name="T36" fmla="*/ 279063 w 160"/>
              <a:gd name="T37" fmla="*/ 254946 h 94"/>
              <a:gd name="T38" fmla="*/ 330111 w 160"/>
              <a:gd name="T39" fmla="*/ 199822 h 94"/>
              <a:gd name="T40" fmla="*/ 279063 w 160"/>
              <a:gd name="T41" fmla="*/ 155035 h 94"/>
              <a:gd name="T42" fmla="*/ 313095 w 160"/>
              <a:gd name="T43" fmla="*/ 106802 h 94"/>
              <a:gd name="T44" fmla="*/ 323305 w 160"/>
              <a:gd name="T45" fmla="*/ 96466 h 94"/>
              <a:gd name="T46" fmla="*/ 279063 w 160"/>
              <a:gd name="T47" fmla="*/ 68904 h 94"/>
              <a:gd name="T48" fmla="*/ 265450 w 160"/>
              <a:gd name="T49" fmla="*/ 68904 h 94"/>
              <a:gd name="T50" fmla="*/ 221208 w 160"/>
              <a:gd name="T51" fmla="*/ 124028 h 94"/>
              <a:gd name="T52" fmla="*/ 265450 w 160"/>
              <a:gd name="T53" fmla="*/ 223939 h 94"/>
              <a:gd name="T54" fmla="*/ 217805 w 160"/>
              <a:gd name="T55" fmla="*/ 210158 h 94"/>
              <a:gd name="T56" fmla="*/ 265450 w 160"/>
              <a:gd name="T57" fmla="*/ 241165 h 94"/>
              <a:gd name="T58" fmla="*/ 279063 w 160"/>
              <a:gd name="T59" fmla="*/ 223939 h 94"/>
              <a:gd name="T60" fmla="*/ 313095 w 160"/>
              <a:gd name="T61" fmla="*/ 199822 h 94"/>
              <a:gd name="T62" fmla="*/ 265450 w 160"/>
              <a:gd name="T63" fmla="*/ 96466 h 94"/>
              <a:gd name="T64" fmla="*/ 238224 w 160"/>
              <a:gd name="T65" fmla="*/ 124028 h 9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94">
                <a:moveTo>
                  <a:pt x="15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3"/>
                  <a:pt x="1" y="94"/>
                  <a:pt x="2" y="94"/>
                </a:cubicBezTo>
                <a:cubicBezTo>
                  <a:pt x="158" y="94"/>
                  <a:pt x="158" y="94"/>
                  <a:pt x="158" y="94"/>
                </a:cubicBezTo>
                <a:cubicBezTo>
                  <a:pt x="159" y="94"/>
                  <a:pt x="160" y="93"/>
                  <a:pt x="160" y="9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1"/>
                  <a:pt x="159" y="0"/>
                  <a:pt x="158" y="0"/>
                </a:cubicBezTo>
                <a:close/>
                <a:moveTo>
                  <a:pt x="4" y="23"/>
                </a:moveTo>
                <a:cubicBezTo>
                  <a:pt x="14" y="21"/>
                  <a:pt x="21" y="14"/>
                  <a:pt x="23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39" y="14"/>
                  <a:pt x="146" y="21"/>
                  <a:pt x="156" y="23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46" y="72"/>
                  <a:pt x="139" y="80"/>
                  <a:pt x="137" y="89"/>
                </a:cubicBezTo>
                <a:cubicBezTo>
                  <a:pt x="23" y="89"/>
                  <a:pt x="23" y="89"/>
                  <a:pt x="23" y="89"/>
                </a:cubicBezTo>
                <a:cubicBezTo>
                  <a:pt x="21" y="80"/>
                  <a:pt x="14" y="72"/>
                  <a:pt x="4" y="71"/>
                </a:cubicBezTo>
                <a:lnTo>
                  <a:pt x="4" y="23"/>
                </a:lnTo>
                <a:close/>
                <a:moveTo>
                  <a:pt x="156" y="18"/>
                </a:moveTo>
                <a:cubicBezTo>
                  <a:pt x="148" y="17"/>
                  <a:pt x="143" y="12"/>
                  <a:pt x="142" y="4"/>
                </a:cubicBezTo>
                <a:cubicBezTo>
                  <a:pt x="156" y="4"/>
                  <a:pt x="156" y="4"/>
                  <a:pt x="156" y="4"/>
                </a:cubicBezTo>
                <a:lnTo>
                  <a:pt x="156" y="18"/>
                </a:lnTo>
                <a:close/>
                <a:moveTo>
                  <a:pt x="18" y="4"/>
                </a:moveTo>
                <a:cubicBezTo>
                  <a:pt x="17" y="12"/>
                  <a:pt x="12" y="17"/>
                  <a:pt x="4" y="18"/>
                </a:cubicBezTo>
                <a:cubicBezTo>
                  <a:pt x="4" y="4"/>
                  <a:pt x="4" y="4"/>
                  <a:pt x="4" y="4"/>
                </a:cubicBezTo>
                <a:lnTo>
                  <a:pt x="18" y="4"/>
                </a:lnTo>
                <a:close/>
                <a:moveTo>
                  <a:pt x="4" y="76"/>
                </a:moveTo>
                <a:cubicBezTo>
                  <a:pt x="12" y="77"/>
                  <a:pt x="17" y="82"/>
                  <a:pt x="18" y="89"/>
                </a:cubicBezTo>
                <a:cubicBezTo>
                  <a:pt x="4" y="89"/>
                  <a:pt x="4" y="89"/>
                  <a:pt x="4" y="89"/>
                </a:cubicBezTo>
                <a:lnTo>
                  <a:pt x="4" y="76"/>
                </a:lnTo>
                <a:close/>
                <a:moveTo>
                  <a:pt x="142" y="89"/>
                </a:moveTo>
                <a:cubicBezTo>
                  <a:pt x="143" y="82"/>
                  <a:pt x="148" y="77"/>
                  <a:pt x="156" y="76"/>
                </a:cubicBezTo>
                <a:cubicBezTo>
                  <a:pt x="156" y="89"/>
                  <a:pt x="156" y="89"/>
                  <a:pt x="156" y="89"/>
                </a:cubicBezTo>
                <a:lnTo>
                  <a:pt x="142" y="89"/>
                </a:lnTo>
                <a:close/>
                <a:moveTo>
                  <a:pt x="78" y="70"/>
                </a:moveTo>
                <a:cubicBezTo>
                  <a:pt x="78" y="74"/>
                  <a:pt x="78" y="74"/>
                  <a:pt x="78" y="74"/>
                </a:cubicBezTo>
                <a:cubicBezTo>
                  <a:pt x="78" y="75"/>
                  <a:pt x="79" y="76"/>
                  <a:pt x="80" y="76"/>
                </a:cubicBezTo>
                <a:cubicBezTo>
                  <a:pt x="81" y="76"/>
                  <a:pt x="82" y="75"/>
                  <a:pt x="82" y="74"/>
                </a:cubicBezTo>
                <a:cubicBezTo>
                  <a:pt x="82" y="70"/>
                  <a:pt x="82" y="70"/>
                  <a:pt x="82" y="70"/>
                </a:cubicBezTo>
                <a:cubicBezTo>
                  <a:pt x="89" y="69"/>
                  <a:pt x="97" y="65"/>
                  <a:pt x="97" y="58"/>
                </a:cubicBezTo>
                <a:cubicBezTo>
                  <a:pt x="97" y="50"/>
                  <a:pt x="88" y="47"/>
                  <a:pt x="83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28"/>
                  <a:pt x="82" y="28"/>
                  <a:pt x="82" y="28"/>
                </a:cubicBezTo>
                <a:cubicBezTo>
                  <a:pt x="88" y="28"/>
                  <a:pt x="92" y="31"/>
                  <a:pt x="92" y="31"/>
                </a:cubicBezTo>
                <a:cubicBezTo>
                  <a:pt x="93" y="32"/>
                  <a:pt x="95" y="32"/>
                  <a:pt x="95" y="31"/>
                </a:cubicBezTo>
                <a:cubicBezTo>
                  <a:pt x="96" y="30"/>
                  <a:pt x="96" y="29"/>
                  <a:pt x="95" y="28"/>
                </a:cubicBezTo>
                <a:cubicBezTo>
                  <a:pt x="95" y="28"/>
                  <a:pt x="90" y="24"/>
                  <a:pt x="82" y="23"/>
                </a:cubicBezTo>
                <a:cubicBezTo>
                  <a:pt x="82" y="20"/>
                  <a:pt x="82" y="20"/>
                  <a:pt x="82" y="20"/>
                </a:cubicBezTo>
                <a:cubicBezTo>
                  <a:pt x="82" y="19"/>
                  <a:pt x="81" y="18"/>
                  <a:pt x="80" y="18"/>
                </a:cubicBezTo>
                <a:cubicBezTo>
                  <a:pt x="79" y="18"/>
                  <a:pt x="78" y="19"/>
                  <a:pt x="78" y="20"/>
                </a:cubicBezTo>
                <a:cubicBezTo>
                  <a:pt x="78" y="23"/>
                  <a:pt x="78" y="23"/>
                  <a:pt x="78" y="23"/>
                </a:cubicBezTo>
                <a:cubicBezTo>
                  <a:pt x="70" y="24"/>
                  <a:pt x="65" y="29"/>
                  <a:pt x="65" y="36"/>
                </a:cubicBezTo>
                <a:cubicBezTo>
                  <a:pt x="65" y="43"/>
                  <a:pt x="73" y="46"/>
                  <a:pt x="78" y="48"/>
                </a:cubicBezTo>
                <a:cubicBezTo>
                  <a:pt x="78" y="65"/>
                  <a:pt x="78" y="65"/>
                  <a:pt x="78" y="65"/>
                </a:cubicBezTo>
                <a:cubicBezTo>
                  <a:pt x="74" y="64"/>
                  <a:pt x="69" y="62"/>
                  <a:pt x="67" y="60"/>
                </a:cubicBezTo>
                <a:cubicBezTo>
                  <a:pt x="66" y="59"/>
                  <a:pt x="65" y="60"/>
                  <a:pt x="64" y="61"/>
                </a:cubicBezTo>
                <a:cubicBezTo>
                  <a:pt x="63" y="61"/>
                  <a:pt x="63" y="63"/>
                  <a:pt x="64" y="64"/>
                </a:cubicBezTo>
                <a:cubicBezTo>
                  <a:pt x="67" y="66"/>
                  <a:pt x="73" y="69"/>
                  <a:pt x="78" y="70"/>
                </a:cubicBezTo>
                <a:close/>
                <a:moveTo>
                  <a:pt x="92" y="58"/>
                </a:moveTo>
                <a:cubicBezTo>
                  <a:pt x="92" y="62"/>
                  <a:pt x="87" y="65"/>
                  <a:pt x="82" y="65"/>
                </a:cubicBezTo>
                <a:cubicBezTo>
                  <a:pt x="82" y="50"/>
                  <a:pt x="82" y="50"/>
                  <a:pt x="82" y="50"/>
                </a:cubicBezTo>
                <a:cubicBezTo>
                  <a:pt x="88" y="52"/>
                  <a:pt x="92" y="53"/>
                  <a:pt x="92" y="58"/>
                </a:cubicBezTo>
                <a:close/>
                <a:moveTo>
                  <a:pt x="70" y="36"/>
                </a:moveTo>
                <a:cubicBezTo>
                  <a:pt x="70" y="31"/>
                  <a:pt x="73" y="28"/>
                  <a:pt x="78" y="28"/>
                </a:cubicBezTo>
                <a:cubicBezTo>
                  <a:pt x="78" y="44"/>
                  <a:pt x="78" y="44"/>
                  <a:pt x="78" y="44"/>
                </a:cubicBezTo>
                <a:cubicBezTo>
                  <a:pt x="74" y="42"/>
                  <a:pt x="70" y="39"/>
                  <a:pt x="70" y="3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33">
            <a:extLst>
              <a:ext uri="{FF2B5EF4-FFF2-40B4-BE49-F238E27FC236}">
                <a16:creationId xmlns:a16="http://schemas.microsoft.com/office/drawing/2014/main" id="{2784DC9B-8A01-4224-8F52-C849D34276D5}"/>
              </a:ext>
            </a:extLst>
          </p:cNvPr>
          <p:cNvSpPr>
            <a:spLocks noEditPoints="1"/>
          </p:cNvSpPr>
          <p:nvPr/>
        </p:nvSpPr>
        <p:spPr bwMode="auto">
          <a:xfrm>
            <a:off x="3734650" y="1321712"/>
            <a:ext cx="448680" cy="396358"/>
          </a:xfrm>
          <a:custGeom>
            <a:avLst/>
            <a:gdLst>
              <a:gd name="T0" fmla="*/ 503675 w 160"/>
              <a:gd name="T1" fmla="*/ 0 h 140"/>
              <a:gd name="T2" fmla="*/ 40838 w 160"/>
              <a:gd name="T3" fmla="*/ 0 h 140"/>
              <a:gd name="T4" fmla="*/ 0 w 160"/>
              <a:gd name="T5" fmla="*/ 41230 h 140"/>
              <a:gd name="T6" fmla="*/ 0 w 160"/>
              <a:gd name="T7" fmla="*/ 357324 h 140"/>
              <a:gd name="T8" fmla="*/ 40838 w 160"/>
              <a:gd name="T9" fmla="*/ 398554 h 140"/>
              <a:gd name="T10" fmla="*/ 265450 w 160"/>
              <a:gd name="T11" fmla="*/ 398554 h 140"/>
              <a:gd name="T12" fmla="*/ 265450 w 160"/>
              <a:gd name="T13" fmla="*/ 463834 h 140"/>
              <a:gd name="T14" fmla="*/ 166757 w 160"/>
              <a:gd name="T15" fmla="*/ 463834 h 140"/>
              <a:gd name="T16" fmla="*/ 159951 w 160"/>
              <a:gd name="T17" fmla="*/ 470706 h 140"/>
              <a:gd name="T18" fmla="*/ 166757 w 160"/>
              <a:gd name="T19" fmla="*/ 481013 h 140"/>
              <a:gd name="T20" fmla="*/ 377756 w 160"/>
              <a:gd name="T21" fmla="*/ 481013 h 140"/>
              <a:gd name="T22" fmla="*/ 384562 w 160"/>
              <a:gd name="T23" fmla="*/ 470706 h 140"/>
              <a:gd name="T24" fmla="*/ 377756 w 160"/>
              <a:gd name="T25" fmla="*/ 463834 h 140"/>
              <a:gd name="T26" fmla="*/ 279063 w 160"/>
              <a:gd name="T27" fmla="*/ 463834 h 140"/>
              <a:gd name="T28" fmla="*/ 279063 w 160"/>
              <a:gd name="T29" fmla="*/ 398554 h 140"/>
              <a:gd name="T30" fmla="*/ 503675 w 160"/>
              <a:gd name="T31" fmla="*/ 398554 h 140"/>
              <a:gd name="T32" fmla="*/ 544513 w 160"/>
              <a:gd name="T33" fmla="*/ 357324 h 140"/>
              <a:gd name="T34" fmla="*/ 544513 w 160"/>
              <a:gd name="T35" fmla="*/ 41230 h 140"/>
              <a:gd name="T36" fmla="*/ 503675 w 160"/>
              <a:gd name="T37" fmla="*/ 0 h 140"/>
              <a:gd name="T38" fmla="*/ 527497 w 160"/>
              <a:gd name="T39" fmla="*/ 357324 h 140"/>
              <a:gd name="T40" fmla="*/ 503675 w 160"/>
              <a:gd name="T41" fmla="*/ 384810 h 140"/>
              <a:gd name="T42" fmla="*/ 40838 w 160"/>
              <a:gd name="T43" fmla="*/ 384810 h 140"/>
              <a:gd name="T44" fmla="*/ 17016 w 160"/>
              <a:gd name="T45" fmla="*/ 357324 h 140"/>
              <a:gd name="T46" fmla="*/ 17016 w 160"/>
              <a:gd name="T47" fmla="*/ 41230 h 140"/>
              <a:gd name="T48" fmla="*/ 40838 w 160"/>
              <a:gd name="T49" fmla="*/ 17179 h 140"/>
              <a:gd name="T50" fmla="*/ 503675 w 160"/>
              <a:gd name="T51" fmla="*/ 17179 h 140"/>
              <a:gd name="T52" fmla="*/ 527497 w 160"/>
              <a:gd name="T53" fmla="*/ 41230 h 140"/>
              <a:gd name="T54" fmla="*/ 527497 w 160"/>
              <a:gd name="T55" fmla="*/ 357324 h 140"/>
              <a:gd name="T56" fmla="*/ 330111 w 160"/>
              <a:gd name="T57" fmla="*/ 195841 h 140"/>
              <a:gd name="T58" fmla="*/ 330111 w 160"/>
              <a:gd name="T59" fmla="*/ 206148 h 140"/>
              <a:gd name="T60" fmla="*/ 279063 w 160"/>
              <a:gd name="T61" fmla="*/ 261121 h 140"/>
              <a:gd name="T62" fmla="*/ 275660 w 160"/>
              <a:gd name="T63" fmla="*/ 261121 h 140"/>
              <a:gd name="T64" fmla="*/ 275660 w 160"/>
              <a:gd name="T65" fmla="*/ 261121 h 140"/>
              <a:gd name="T66" fmla="*/ 272257 w 160"/>
              <a:gd name="T67" fmla="*/ 264557 h 140"/>
              <a:gd name="T68" fmla="*/ 268853 w 160"/>
              <a:gd name="T69" fmla="*/ 261121 h 140"/>
              <a:gd name="T70" fmla="*/ 265450 w 160"/>
              <a:gd name="T71" fmla="*/ 261121 h 140"/>
              <a:gd name="T72" fmla="*/ 265450 w 160"/>
              <a:gd name="T73" fmla="*/ 261121 h 140"/>
              <a:gd name="T74" fmla="*/ 214402 w 160"/>
              <a:gd name="T75" fmla="*/ 206148 h 140"/>
              <a:gd name="T76" fmla="*/ 214402 w 160"/>
              <a:gd name="T77" fmla="*/ 195841 h 140"/>
              <a:gd name="T78" fmla="*/ 224612 w 160"/>
              <a:gd name="T79" fmla="*/ 195841 h 140"/>
              <a:gd name="T80" fmla="*/ 265450 w 160"/>
              <a:gd name="T81" fmla="*/ 233635 h 140"/>
              <a:gd name="T82" fmla="*/ 265450 w 160"/>
              <a:gd name="T83" fmla="*/ 133996 h 140"/>
              <a:gd name="T84" fmla="*/ 272257 w 160"/>
              <a:gd name="T85" fmla="*/ 127125 h 140"/>
              <a:gd name="T86" fmla="*/ 279063 w 160"/>
              <a:gd name="T87" fmla="*/ 133996 h 140"/>
              <a:gd name="T88" fmla="*/ 279063 w 160"/>
              <a:gd name="T89" fmla="*/ 233635 h 140"/>
              <a:gd name="T90" fmla="*/ 319901 w 160"/>
              <a:gd name="T91" fmla="*/ 195841 h 140"/>
              <a:gd name="T92" fmla="*/ 330111 w 160"/>
              <a:gd name="T93" fmla="*/ 195841 h 14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4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1"/>
                  <a:pt x="5" y="116"/>
                  <a:pt x="12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49" y="135"/>
                  <a:pt x="49" y="135"/>
                  <a:pt x="49" y="135"/>
                </a:cubicBezTo>
                <a:cubicBezTo>
                  <a:pt x="48" y="135"/>
                  <a:pt x="47" y="136"/>
                  <a:pt x="47" y="137"/>
                </a:cubicBezTo>
                <a:cubicBezTo>
                  <a:pt x="47" y="138"/>
                  <a:pt x="48" y="140"/>
                  <a:pt x="49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2" y="140"/>
                  <a:pt x="113" y="138"/>
                  <a:pt x="113" y="137"/>
                </a:cubicBezTo>
                <a:cubicBezTo>
                  <a:pt x="113" y="136"/>
                  <a:pt x="112" y="135"/>
                  <a:pt x="111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55" y="116"/>
                  <a:pt x="160" y="111"/>
                  <a:pt x="160" y="104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04"/>
                </a:moveTo>
                <a:cubicBezTo>
                  <a:pt x="155" y="108"/>
                  <a:pt x="152" y="112"/>
                  <a:pt x="148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8" y="112"/>
                  <a:pt x="5" y="108"/>
                  <a:pt x="5" y="10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04"/>
                </a:lnTo>
                <a:close/>
                <a:moveTo>
                  <a:pt x="97" y="57"/>
                </a:moveTo>
                <a:cubicBezTo>
                  <a:pt x="98" y="58"/>
                  <a:pt x="98" y="60"/>
                  <a:pt x="97" y="60"/>
                </a:cubicBezTo>
                <a:cubicBezTo>
                  <a:pt x="82" y="76"/>
                  <a:pt x="82" y="76"/>
                  <a:pt x="82" y="76"/>
                </a:cubicBezTo>
                <a:cubicBezTo>
                  <a:pt x="82" y="76"/>
                  <a:pt x="82" y="76"/>
                  <a:pt x="81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81" y="76"/>
                  <a:pt x="80" y="77"/>
                  <a:pt x="80" y="77"/>
                </a:cubicBezTo>
                <a:cubicBezTo>
                  <a:pt x="80" y="77"/>
                  <a:pt x="79" y="76"/>
                  <a:pt x="79" y="76"/>
                </a:cubicBezTo>
                <a:cubicBezTo>
                  <a:pt x="79" y="76"/>
                  <a:pt x="79" y="76"/>
                  <a:pt x="78" y="76"/>
                </a:cubicBezTo>
                <a:cubicBezTo>
                  <a:pt x="78" y="76"/>
                  <a:pt x="78" y="76"/>
                  <a:pt x="78" y="76"/>
                </a:cubicBezTo>
                <a:cubicBezTo>
                  <a:pt x="63" y="60"/>
                  <a:pt x="63" y="60"/>
                  <a:pt x="63" y="60"/>
                </a:cubicBezTo>
                <a:cubicBezTo>
                  <a:pt x="62" y="60"/>
                  <a:pt x="62" y="58"/>
                  <a:pt x="63" y="57"/>
                </a:cubicBezTo>
                <a:cubicBezTo>
                  <a:pt x="64" y="56"/>
                  <a:pt x="65" y="56"/>
                  <a:pt x="66" y="57"/>
                </a:cubicBezTo>
                <a:cubicBezTo>
                  <a:pt x="78" y="68"/>
                  <a:pt x="78" y="68"/>
                  <a:pt x="78" y="68"/>
                </a:cubicBezTo>
                <a:cubicBezTo>
                  <a:pt x="78" y="39"/>
                  <a:pt x="78" y="39"/>
                  <a:pt x="78" y="39"/>
                </a:cubicBezTo>
                <a:cubicBezTo>
                  <a:pt x="78" y="38"/>
                  <a:pt x="79" y="37"/>
                  <a:pt x="80" y="37"/>
                </a:cubicBezTo>
                <a:cubicBezTo>
                  <a:pt x="81" y="37"/>
                  <a:pt x="82" y="38"/>
                  <a:pt x="82" y="39"/>
                </a:cubicBezTo>
                <a:cubicBezTo>
                  <a:pt x="82" y="68"/>
                  <a:pt x="82" y="68"/>
                  <a:pt x="82" y="68"/>
                </a:cubicBezTo>
                <a:cubicBezTo>
                  <a:pt x="94" y="57"/>
                  <a:pt x="94" y="57"/>
                  <a:pt x="94" y="57"/>
                </a:cubicBezTo>
                <a:cubicBezTo>
                  <a:pt x="95" y="56"/>
                  <a:pt x="96" y="56"/>
                  <a:pt x="97" y="5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34">
            <a:extLst>
              <a:ext uri="{FF2B5EF4-FFF2-40B4-BE49-F238E27FC236}">
                <a16:creationId xmlns:a16="http://schemas.microsoft.com/office/drawing/2014/main" id="{AAB106ED-EBB8-4CC1-9E90-B73537A7691E}"/>
              </a:ext>
            </a:extLst>
          </p:cNvPr>
          <p:cNvSpPr>
            <a:spLocks noEditPoints="1"/>
          </p:cNvSpPr>
          <p:nvPr/>
        </p:nvSpPr>
        <p:spPr bwMode="auto">
          <a:xfrm>
            <a:off x="3724847" y="2287123"/>
            <a:ext cx="448678" cy="453912"/>
          </a:xfrm>
          <a:custGeom>
            <a:avLst/>
            <a:gdLst>
              <a:gd name="T0" fmla="*/ 272257 w 160"/>
              <a:gd name="T1" fmla="*/ 0 h 160"/>
              <a:gd name="T2" fmla="*/ 0 w 160"/>
              <a:gd name="T3" fmla="*/ 275432 h 160"/>
              <a:gd name="T4" fmla="*/ 272257 w 160"/>
              <a:gd name="T5" fmla="*/ 550863 h 160"/>
              <a:gd name="T6" fmla="*/ 544513 w 160"/>
              <a:gd name="T7" fmla="*/ 275432 h 160"/>
              <a:gd name="T8" fmla="*/ 272257 w 160"/>
              <a:gd name="T9" fmla="*/ 0 h 160"/>
              <a:gd name="T10" fmla="*/ 272257 w 160"/>
              <a:gd name="T11" fmla="*/ 533649 h 160"/>
              <a:gd name="T12" fmla="*/ 17016 w 160"/>
              <a:gd name="T13" fmla="*/ 275432 h 160"/>
              <a:gd name="T14" fmla="*/ 272257 w 160"/>
              <a:gd name="T15" fmla="*/ 17214 h 160"/>
              <a:gd name="T16" fmla="*/ 527497 w 160"/>
              <a:gd name="T17" fmla="*/ 275432 h 160"/>
              <a:gd name="T18" fmla="*/ 272257 w 160"/>
              <a:gd name="T19" fmla="*/ 533649 h 160"/>
              <a:gd name="T20" fmla="*/ 228015 w 160"/>
              <a:gd name="T21" fmla="*/ 199688 h 160"/>
              <a:gd name="T22" fmla="*/ 193983 w 160"/>
              <a:gd name="T23" fmla="*/ 234117 h 160"/>
              <a:gd name="T24" fmla="*/ 156547 w 160"/>
              <a:gd name="T25" fmla="*/ 199688 h 160"/>
              <a:gd name="T26" fmla="*/ 193983 w 160"/>
              <a:gd name="T27" fmla="*/ 165259 h 160"/>
              <a:gd name="T28" fmla="*/ 228015 w 160"/>
              <a:gd name="T29" fmla="*/ 199688 h 160"/>
              <a:gd name="T30" fmla="*/ 394772 w 160"/>
              <a:gd name="T31" fmla="*/ 199688 h 160"/>
              <a:gd name="T32" fmla="*/ 360740 w 160"/>
              <a:gd name="T33" fmla="*/ 234117 h 160"/>
              <a:gd name="T34" fmla="*/ 326708 w 160"/>
              <a:gd name="T35" fmla="*/ 199688 h 160"/>
              <a:gd name="T36" fmla="*/ 360740 w 160"/>
              <a:gd name="T37" fmla="*/ 165259 h 160"/>
              <a:gd name="T38" fmla="*/ 394772 w 160"/>
              <a:gd name="T39" fmla="*/ 199688 h 160"/>
              <a:gd name="T40" fmla="*/ 319901 w 160"/>
              <a:gd name="T41" fmla="*/ 316746 h 160"/>
              <a:gd name="T42" fmla="*/ 282466 w 160"/>
              <a:gd name="T43" fmla="*/ 354618 h 160"/>
              <a:gd name="T44" fmla="*/ 319901 w 160"/>
              <a:gd name="T45" fmla="*/ 392490 h 160"/>
              <a:gd name="T46" fmla="*/ 319901 w 160"/>
              <a:gd name="T47" fmla="*/ 402819 h 160"/>
              <a:gd name="T48" fmla="*/ 316498 w 160"/>
              <a:gd name="T49" fmla="*/ 406261 h 160"/>
              <a:gd name="T50" fmla="*/ 309692 w 160"/>
              <a:gd name="T51" fmla="*/ 402819 h 160"/>
              <a:gd name="T52" fmla="*/ 272257 w 160"/>
              <a:gd name="T53" fmla="*/ 364947 h 160"/>
              <a:gd name="T54" fmla="*/ 234821 w 160"/>
              <a:gd name="T55" fmla="*/ 402819 h 160"/>
              <a:gd name="T56" fmla="*/ 228015 w 160"/>
              <a:gd name="T57" fmla="*/ 406261 h 160"/>
              <a:gd name="T58" fmla="*/ 224612 w 160"/>
              <a:gd name="T59" fmla="*/ 402819 h 160"/>
              <a:gd name="T60" fmla="*/ 224612 w 160"/>
              <a:gd name="T61" fmla="*/ 392490 h 160"/>
              <a:gd name="T62" fmla="*/ 262047 w 160"/>
              <a:gd name="T63" fmla="*/ 354618 h 160"/>
              <a:gd name="T64" fmla="*/ 224612 w 160"/>
              <a:gd name="T65" fmla="*/ 316746 h 160"/>
              <a:gd name="T66" fmla="*/ 224612 w 160"/>
              <a:gd name="T67" fmla="*/ 306418 h 160"/>
              <a:gd name="T68" fmla="*/ 234821 w 160"/>
              <a:gd name="T69" fmla="*/ 306418 h 160"/>
              <a:gd name="T70" fmla="*/ 272257 w 160"/>
              <a:gd name="T71" fmla="*/ 340846 h 160"/>
              <a:gd name="T72" fmla="*/ 309692 w 160"/>
              <a:gd name="T73" fmla="*/ 306418 h 160"/>
              <a:gd name="T74" fmla="*/ 319901 w 160"/>
              <a:gd name="T75" fmla="*/ 306418 h 160"/>
              <a:gd name="T76" fmla="*/ 319901 w 160"/>
              <a:gd name="T77" fmla="*/ 316746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67" y="58"/>
                </a:moveTo>
                <a:cubicBezTo>
                  <a:pt x="67" y="64"/>
                  <a:pt x="62" y="68"/>
                  <a:pt x="57" y="68"/>
                </a:cubicBezTo>
                <a:cubicBezTo>
                  <a:pt x="51" y="68"/>
                  <a:pt x="46" y="64"/>
                  <a:pt x="46" y="58"/>
                </a:cubicBezTo>
                <a:cubicBezTo>
                  <a:pt x="46" y="52"/>
                  <a:pt x="51" y="48"/>
                  <a:pt x="57" y="48"/>
                </a:cubicBezTo>
                <a:cubicBezTo>
                  <a:pt x="62" y="48"/>
                  <a:pt x="67" y="52"/>
                  <a:pt x="67" y="58"/>
                </a:cubicBezTo>
                <a:close/>
                <a:moveTo>
                  <a:pt x="116" y="58"/>
                </a:moveTo>
                <a:cubicBezTo>
                  <a:pt x="116" y="64"/>
                  <a:pt x="112" y="68"/>
                  <a:pt x="106" y="68"/>
                </a:cubicBezTo>
                <a:cubicBezTo>
                  <a:pt x="100" y="68"/>
                  <a:pt x="96" y="64"/>
                  <a:pt x="96" y="58"/>
                </a:cubicBezTo>
                <a:cubicBezTo>
                  <a:pt x="96" y="52"/>
                  <a:pt x="100" y="48"/>
                  <a:pt x="106" y="48"/>
                </a:cubicBezTo>
                <a:cubicBezTo>
                  <a:pt x="112" y="48"/>
                  <a:pt x="116" y="52"/>
                  <a:pt x="116" y="58"/>
                </a:cubicBezTo>
                <a:close/>
                <a:moveTo>
                  <a:pt x="94" y="92"/>
                </a:moveTo>
                <a:cubicBezTo>
                  <a:pt x="83" y="103"/>
                  <a:pt x="83" y="103"/>
                  <a:pt x="83" y="10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5" y="115"/>
                  <a:pt x="95" y="116"/>
                  <a:pt x="94" y="117"/>
                </a:cubicBezTo>
                <a:cubicBezTo>
                  <a:pt x="94" y="118"/>
                  <a:pt x="93" y="118"/>
                  <a:pt x="93" y="118"/>
                </a:cubicBezTo>
                <a:cubicBezTo>
                  <a:pt x="92" y="118"/>
                  <a:pt x="91" y="118"/>
                  <a:pt x="91" y="117"/>
                </a:cubicBezTo>
                <a:cubicBezTo>
                  <a:pt x="80" y="106"/>
                  <a:pt x="80" y="106"/>
                  <a:pt x="80" y="106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8"/>
                  <a:pt x="68" y="118"/>
                  <a:pt x="67" y="118"/>
                </a:cubicBezTo>
                <a:cubicBezTo>
                  <a:pt x="67" y="118"/>
                  <a:pt x="66" y="118"/>
                  <a:pt x="66" y="117"/>
                </a:cubicBezTo>
                <a:cubicBezTo>
                  <a:pt x="65" y="116"/>
                  <a:pt x="65" y="115"/>
                  <a:pt x="66" y="114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66" y="92"/>
                  <a:pt x="66" y="92"/>
                  <a:pt x="66" y="92"/>
                </a:cubicBezTo>
                <a:cubicBezTo>
                  <a:pt x="65" y="91"/>
                  <a:pt x="65" y="90"/>
                  <a:pt x="66" y="89"/>
                </a:cubicBezTo>
                <a:cubicBezTo>
                  <a:pt x="67" y="88"/>
                  <a:pt x="68" y="88"/>
                  <a:pt x="69" y="89"/>
                </a:cubicBezTo>
                <a:cubicBezTo>
                  <a:pt x="80" y="99"/>
                  <a:pt x="80" y="99"/>
                  <a:pt x="80" y="99"/>
                </a:cubicBezTo>
                <a:cubicBezTo>
                  <a:pt x="91" y="89"/>
                  <a:pt x="91" y="89"/>
                  <a:pt x="91" y="89"/>
                </a:cubicBezTo>
                <a:cubicBezTo>
                  <a:pt x="92" y="88"/>
                  <a:pt x="93" y="88"/>
                  <a:pt x="94" y="89"/>
                </a:cubicBezTo>
                <a:cubicBezTo>
                  <a:pt x="95" y="90"/>
                  <a:pt x="95" y="91"/>
                  <a:pt x="94" y="9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35">
            <a:extLst>
              <a:ext uri="{FF2B5EF4-FFF2-40B4-BE49-F238E27FC236}">
                <a16:creationId xmlns:a16="http://schemas.microsoft.com/office/drawing/2014/main" id="{9F338895-F492-4A8A-8443-729436A78073}"/>
              </a:ext>
            </a:extLst>
          </p:cNvPr>
          <p:cNvSpPr>
            <a:spLocks/>
          </p:cNvSpPr>
          <p:nvPr/>
        </p:nvSpPr>
        <p:spPr bwMode="auto">
          <a:xfrm>
            <a:off x="3757511" y="3357736"/>
            <a:ext cx="448678" cy="362344"/>
          </a:xfrm>
          <a:custGeom>
            <a:avLst/>
            <a:gdLst>
              <a:gd name="T0" fmla="*/ 541110 w 160"/>
              <a:gd name="T1" fmla="*/ 226740 h 128"/>
              <a:gd name="T2" fmla="*/ 333514 w 160"/>
              <a:gd name="T3" fmla="*/ 436303 h 128"/>
              <a:gd name="T4" fmla="*/ 326708 w 160"/>
              <a:gd name="T5" fmla="*/ 439738 h 128"/>
              <a:gd name="T6" fmla="*/ 319901 w 160"/>
              <a:gd name="T7" fmla="*/ 436303 h 128"/>
              <a:gd name="T8" fmla="*/ 319901 w 160"/>
              <a:gd name="T9" fmla="*/ 425996 h 128"/>
              <a:gd name="T10" fmla="*/ 517287 w 160"/>
              <a:gd name="T11" fmla="*/ 226740 h 128"/>
              <a:gd name="T12" fmla="*/ 6806 w 160"/>
              <a:gd name="T13" fmla="*/ 226740 h 128"/>
              <a:gd name="T14" fmla="*/ 0 w 160"/>
              <a:gd name="T15" fmla="*/ 219869 h 128"/>
              <a:gd name="T16" fmla="*/ 6806 w 160"/>
              <a:gd name="T17" fmla="*/ 209563 h 128"/>
              <a:gd name="T18" fmla="*/ 517287 w 160"/>
              <a:gd name="T19" fmla="*/ 209563 h 128"/>
              <a:gd name="T20" fmla="*/ 319901 w 160"/>
              <a:gd name="T21" fmla="*/ 13742 h 128"/>
              <a:gd name="T22" fmla="*/ 319901 w 160"/>
              <a:gd name="T23" fmla="*/ 3435 h 128"/>
              <a:gd name="T24" fmla="*/ 333514 w 160"/>
              <a:gd name="T25" fmla="*/ 3435 h 128"/>
              <a:gd name="T26" fmla="*/ 541110 w 160"/>
              <a:gd name="T27" fmla="*/ 212998 h 128"/>
              <a:gd name="T28" fmla="*/ 544513 w 160"/>
              <a:gd name="T29" fmla="*/ 216434 h 128"/>
              <a:gd name="T30" fmla="*/ 544513 w 160"/>
              <a:gd name="T31" fmla="*/ 216434 h 128"/>
              <a:gd name="T32" fmla="*/ 544513 w 160"/>
              <a:gd name="T33" fmla="*/ 216434 h 128"/>
              <a:gd name="T34" fmla="*/ 544513 w 160"/>
              <a:gd name="T35" fmla="*/ 219869 h 128"/>
              <a:gd name="T36" fmla="*/ 541110 w 160"/>
              <a:gd name="T37" fmla="*/ 226740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0" h="128">
                <a:moveTo>
                  <a:pt x="159" y="66"/>
                </a:moveTo>
                <a:cubicBezTo>
                  <a:pt x="98" y="127"/>
                  <a:pt x="98" y="127"/>
                  <a:pt x="98" y="127"/>
                </a:cubicBezTo>
                <a:cubicBezTo>
                  <a:pt x="97" y="128"/>
                  <a:pt x="97" y="128"/>
                  <a:pt x="96" y="128"/>
                </a:cubicBezTo>
                <a:cubicBezTo>
                  <a:pt x="95" y="128"/>
                  <a:pt x="95" y="128"/>
                  <a:pt x="94" y="127"/>
                </a:cubicBezTo>
                <a:cubicBezTo>
                  <a:pt x="93" y="126"/>
                  <a:pt x="93" y="125"/>
                  <a:pt x="94" y="124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2" y="66"/>
                  <a:pt x="2" y="66"/>
                  <a:pt x="2" y="66"/>
                </a:cubicBezTo>
                <a:cubicBezTo>
                  <a:pt x="1" y="66"/>
                  <a:pt x="0" y="65"/>
                  <a:pt x="0" y="64"/>
                </a:cubicBezTo>
                <a:cubicBezTo>
                  <a:pt x="0" y="63"/>
                  <a:pt x="1" y="61"/>
                  <a:pt x="2" y="61"/>
                </a:cubicBezTo>
                <a:cubicBezTo>
                  <a:pt x="152" y="61"/>
                  <a:pt x="152" y="61"/>
                  <a:pt x="152" y="61"/>
                </a:cubicBezTo>
                <a:cubicBezTo>
                  <a:pt x="94" y="4"/>
                  <a:pt x="94" y="4"/>
                  <a:pt x="94" y="4"/>
                </a:cubicBezTo>
                <a:cubicBezTo>
                  <a:pt x="93" y="3"/>
                  <a:pt x="93" y="2"/>
                  <a:pt x="94" y="1"/>
                </a:cubicBezTo>
                <a:cubicBezTo>
                  <a:pt x="95" y="0"/>
                  <a:pt x="97" y="0"/>
                  <a:pt x="98" y="1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2"/>
                  <a:pt x="160" y="62"/>
                  <a:pt x="160" y="63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65"/>
                  <a:pt x="160" y="65"/>
                  <a:pt x="159" y="6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37">
            <a:extLst>
              <a:ext uri="{FF2B5EF4-FFF2-40B4-BE49-F238E27FC236}">
                <a16:creationId xmlns:a16="http://schemas.microsoft.com/office/drawing/2014/main" id="{2C8797AD-9E6F-4AE3-AE4C-3FD1D9852DBE}"/>
              </a:ext>
            </a:extLst>
          </p:cNvPr>
          <p:cNvSpPr>
            <a:spLocks noEditPoints="1"/>
          </p:cNvSpPr>
          <p:nvPr/>
        </p:nvSpPr>
        <p:spPr bwMode="auto">
          <a:xfrm>
            <a:off x="3783867" y="5308489"/>
            <a:ext cx="362344" cy="452602"/>
          </a:xfrm>
          <a:custGeom>
            <a:avLst/>
            <a:gdLst>
              <a:gd name="T0" fmla="*/ 398832 w 129"/>
              <a:gd name="T1" fmla="*/ 168215 h 160"/>
              <a:gd name="T2" fmla="*/ 368153 w 129"/>
              <a:gd name="T3" fmla="*/ 168215 h 160"/>
              <a:gd name="T4" fmla="*/ 368153 w 129"/>
              <a:gd name="T5" fmla="*/ 151051 h 160"/>
              <a:gd name="T6" fmla="*/ 218165 w 129"/>
              <a:gd name="T7" fmla="*/ 0 h 160"/>
              <a:gd name="T8" fmla="*/ 71585 w 129"/>
              <a:gd name="T9" fmla="*/ 151051 h 160"/>
              <a:gd name="T10" fmla="*/ 71585 w 129"/>
              <a:gd name="T11" fmla="*/ 168215 h 160"/>
              <a:gd name="T12" fmla="*/ 40906 w 129"/>
              <a:gd name="T13" fmla="*/ 168215 h 160"/>
              <a:gd name="T14" fmla="*/ 0 w 129"/>
              <a:gd name="T15" fmla="*/ 205978 h 160"/>
              <a:gd name="T16" fmla="*/ 0 w 129"/>
              <a:gd name="T17" fmla="*/ 508079 h 160"/>
              <a:gd name="T18" fmla="*/ 40906 w 129"/>
              <a:gd name="T19" fmla="*/ 549275 h 160"/>
              <a:gd name="T20" fmla="*/ 398832 w 129"/>
              <a:gd name="T21" fmla="*/ 549275 h 160"/>
              <a:gd name="T22" fmla="*/ 439738 w 129"/>
              <a:gd name="T23" fmla="*/ 508079 h 160"/>
              <a:gd name="T24" fmla="*/ 439738 w 129"/>
              <a:gd name="T25" fmla="*/ 205978 h 160"/>
              <a:gd name="T26" fmla="*/ 398832 w 129"/>
              <a:gd name="T27" fmla="*/ 168215 h 160"/>
              <a:gd name="T28" fmla="*/ 88629 w 129"/>
              <a:gd name="T29" fmla="*/ 151051 h 160"/>
              <a:gd name="T30" fmla="*/ 218165 w 129"/>
              <a:gd name="T31" fmla="*/ 20598 h 160"/>
              <a:gd name="T32" fmla="*/ 351109 w 129"/>
              <a:gd name="T33" fmla="*/ 151051 h 160"/>
              <a:gd name="T34" fmla="*/ 351109 w 129"/>
              <a:gd name="T35" fmla="*/ 168215 h 160"/>
              <a:gd name="T36" fmla="*/ 88629 w 129"/>
              <a:gd name="T37" fmla="*/ 168215 h 160"/>
              <a:gd name="T38" fmla="*/ 88629 w 129"/>
              <a:gd name="T39" fmla="*/ 151051 h 160"/>
              <a:gd name="T40" fmla="*/ 419285 w 129"/>
              <a:gd name="T41" fmla="*/ 508079 h 160"/>
              <a:gd name="T42" fmla="*/ 398832 w 129"/>
              <a:gd name="T43" fmla="*/ 528677 h 160"/>
              <a:gd name="T44" fmla="*/ 40906 w 129"/>
              <a:gd name="T45" fmla="*/ 528677 h 160"/>
              <a:gd name="T46" fmla="*/ 20453 w 129"/>
              <a:gd name="T47" fmla="*/ 508079 h 160"/>
              <a:gd name="T48" fmla="*/ 20453 w 129"/>
              <a:gd name="T49" fmla="*/ 205978 h 160"/>
              <a:gd name="T50" fmla="*/ 40906 w 129"/>
              <a:gd name="T51" fmla="*/ 185380 h 160"/>
              <a:gd name="T52" fmla="*/ 40906 w 129"/>
              <a:gd name="T53" fmla="*/ 185380 h 160"/>
              <a:gd name="T54" fmla="*/ 398832 w 129"/>
              <a:gd name="T55" fmla="*/ 185380 h 160"/>
              <a:gd name="T56" fmla="*/ 419285 w 129"/>
              <a:gd name="T57" fmla="*/ 205978 h 160"/>
              <a:gd name="T58" fmla="*/ 419285 w 129"/>
              <a:gd name="T59" fmla="*/ 508079 h 160"/>
              <a:gd name="T60" fmla="*/ 218165 w 129"/>
              <a:gd name="T61" fmla="*/ 260906 h 160"/>
              <a:gd name="T62" fmla="*/ 156806 w 129"/>
              <a:gd name="T63" fmla="*/ 322699 h 160"/>
              <a:gd name="T64" fmla="*/ 190894 w 129"/>
              <a:gd name="T65" fmla="*/ 377627 h 160"/>
              <a:gd name="T66" fmla="*/ 190894 w 129"/>
              <a:gd name="T67" fmla="*/ 425688 h 160"/>
              <a:gd name="T68" fmla="*/ 218165 w 129"/>
              <a:gd name="T69" fmla="*/ 456585 h 160"/>
              <a:gd name="T70" fmla="*/ 248844 w 129"/>
              <a:gd name="T71" fmla="*/ 425688 h 160"/>
              <a:gd name="T72" fmla="*/ 248844 w 129"/>
              <a:gd name="T73" fmla="*/ 377627 h 160"/>
              <a:gd name="T74" fmla="*/ 282932 w 129"/>
              <a:gd name="T75" fmla="*/ 322699 h 160"/>
              <a:gd name="T76" fmla="*/ 218165 w 129"/>
              <a:gd name="T77" fmla="*/ 260906 h 160"/>
              <a:gd name="T78" fmla="*/ 235209 w 129"/>
              <a:gd name="T79" fmla="*/ 360462 h 160"/>
              <a:gd name="T80" fmla="*/ 228391 w 129"/>
              <a:gd name="T81" fmla="*/ 370761 h 160"/>
              <a:gd name="T82" fmla="*/ 228391 w 129"/>
              <a:gd name="T83" fmla="*/ 425688 h 160"/>
              <a:gd name="T84" fmla="*/ 218165 w 129"/>
              <a:gd name="T85" fmla="*/ 435987 h 160"/>
              <a:gd name="T86" fmla="*/ 207938 w 129"/>
              <a:gd name="T87" fmla="*/ 425688 h 160"/>
              <a:gd name="T88" fmla="*/ 207938 w 129"/>
              <a:gd name="T89" fmla="*/ 370761 h 160"/>
              <a:gd name="T90" fmla="*/ 204529 w 129"/>
              <a:gd name="T91" fmla="*/ 360462 h 160"/>
              <a:gd name="T92" fmla="*/ 177259 w 129"/>
              <a:gd name="T93" fmla="*/ 322699 h 160"/>
              <a:gd name="T94" fmla="*/ 218165 w 129"/>
              <a:gd name="T95" fmla="*/ 278070 h 160"/>
              <a:gd name="T96" fmla="*/ 262479 w 129"/>
              <a:gd name="T97" fmla="*/ 322699 h 160"/>
              <a:gd name="T98" fmla="*/ 235209 w 129"/>
              <a:gd name="T99" fmla="*/ 360462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9" h="160">
                <a:moveTo>
                  <a:pt x="117" y="49"/>
                </a:moveTo>
                <a:cubicBezTo>
                  <a:pt x="108" y="49"/>
                  <a:pt x="108" y="49"/>
                  <a:pt x="108" y="49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08" y="20"/>
                  <a:pt x="89" y="0"/>
                  <a:pt x="64" y="0"/>
                </a:cubicBezTo>
                <a:cubicBezTo>
                  <a:pt x="40" y="0"/>
                  <a:pt x="21" y="20"/>
                  <a:pt x="21" y="44"/>
                </a:cubicBezTo>
                <a:cubicBezTo>
                  <a:pt x="21" y="49"/>
                  <a:pt x="21" y="49"/>
                  <a:pt x="21" y="49"/>
                </a:cubicBezTo>
                <a:cubicBezTo>
                  <a:pt x="12" y="49"/>
                  <a:pt x="12" y="49"/>
                  <a:pt x="12" y="49"/>
                </a:cubicBezTo>
                <a:cubicBezTo>
                  <a:pt x="5" y="49"/>
                  <a:pt x="0" y="54"/>
                  <a:pt x="0" y="60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4" y="160"/>
                  <a:pt x="129" y="155"/>
                  <a:pt x="129" y="148"/>
                </a:cubicBezTo>
                <a:cubicBezTo>
                  <a:pt x="129" y="60"/>
                  <a:pt x="129" y="60"/>
                  <a:pt x="129" y="60"/>
                </a:cubicBezTo>
                <a:cubicBezTo>
                  <a:pt x="129" y="54"/>
                  <a:pt x="124" y="49"/>
                  <a:pt x="117" y="49"/>
                </a:cubicBezTo>
                <a:close/>
                <a:moveTo>
                  <a:pt x="26" y="44"/>
                </a:moveTo>
                <a:cubicBezTo>
                  <a:pt x="26" y="23"/>
                  <a:pt x="43" y="6"/>
                  <a:pt x="64" y="6"/>
                </a:cubicBezTo>
                <a:cubicBezTo>
                  <a:pt x="85" y="6"/>
                  <a:pt x="103" y="23"/>
                  <a:pt x="103" y="44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26" y="49"/>
                  <a:pt x="26" y="49"/>
                  <a:pt x="26" y="49"/>
                </a:cubicBezTo>
                <a:lnTo>
                  <a:pt x="26" y="44"/>
                </a:lnTo>
                <a:close/>
                <a:moveTo>
                  <a:pt x="123" y="148"/>
                </a:moveTo>
                <a:cubicBezTo>
                  <a:pt x="123" y="152"/>
                  <a:pt x="121" y="154"/>
                  <a:pt x="117" y="154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8" y="154"/>
                  <a:pt x="6" y="152"/>
                  <a:pt x="6" y="148"/>
                </a:cubicBezTo>
                <a:cubicBezTo>
                  <a:pt x="6" y="60"/>
                  <a:pt x="6" y="60"/>
                  <a:pt x="6" y="60"/>
                </a:cubicBezTo>
                <a:cubicBezTo>
                  <a:pt x="6" y="57"/>
                  <a:pt x="8" y="54"/>
                  <a:pt x="12" y="54"/>
                </a:cubicBezTo>
                <a:cubicBezTo>
                  <a:pt x="12" y="54"/>
                  <a:pt x="12" y="54"/>
                  <a:pt x="12" y="54"/>
                </a:cubicBezTo>
                <a:cubicBezTo>
                  <a:pt x="117" y="54"/>
                  <a:pt x="117" y="54"/>
                  <a:pt x="117" y="54"/>
                </a:cubicBezTo>
                <a:cubicBezTo>
                  <a:pt x="121" y="54"/>
                  <a:pt x="123" y="57"/>
                  <a:pt x="123" y="60"/>
                </a:cubicBezTo>
                <a:lnTo>
                  <a:pt x="123" y="148"/>
                </a:lnTo>
                <a:close/>
                <a:moveTo>
                  <a:pt x="64" y="76"/>
                </a:moveTo>
                <a:cubicBezTo>
                  <a:pt x="54" y="76"/>
                  <a:pt x="46" y="84"/>
                  <a:pt x="46" y="94"/>
                </a:cubicBezTo>
                <a:cubicBezTo>
                  <a:pt x="46" y="101"/>
                  <a:pt x="50" y="107"/>
                  <a:pt x="56" y="110"/>
                </a:cubicBezTo>
                <a:cubicBezTo>
                  <a:pt x="56" y="124"/>
                  <a:pt x="56" y="124"/>
                  <a:pt x="56" y="124"/>
                </a:cubicBezTo>
                <a:cubicBezTo>
                  <a:pt x="56" y="129"/>
                  <a:pt x="60" y="133"/>
                  <a:pt x="64" y="133"/>
                </a:cubicBezTo>
                <a:cubicBezTo>
                  <a:pt x="69" y="133"/>
                  <a:pt x="73" y="129"/>
                  <a:pt x="73" y="124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9" y="107"/>
                  <a:pt x="83" y="101"/>
                  <a:pt x="83" y="94"/>
                </a:cubicBezTo>
                <a:cubicBezTo>
                  <a:pt x="83" y="84"/>
                  <a:pt x="74" y="76"/>
                  <a:pt x="64" y="76"/>
                </a:cubicBezTo>
                <a:close/>
                <a:moveTo>
                  <a:pt x="69" y="105"/>
                </a:moveTo>
                <a:cubicBezTo>
                  <a:pt x="68" y="106"/>
                  <a:pt x="67" y="107"/>
                  <a:pt x="67" y="108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67" y="126"/>
                  <a:pt x="66" y="127"/>
                  <a:pt x="64" y="127"/>
                </a:cubicBezTo>
                <a:cubicBezTo>
                  <a:pt x="63" y="127"/>
                  <a:pt x="61" y="126"/>
                  <a:pt x="61" y="124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61" y="107"/>
                  <a:pt x="61" y="106"/>
                  <a:pt x="60" y="105"/>
                </a:cubicBezTo>
                <a:cubicBezTo>
                  <a:pt x="55" y="104"/>
                  <a:pt x="52" y="99"/>
                  <a:pt x="52" y="94"/>
                </a:cubicBezTo>
                <a:cubicBezTo>
                  <a:pt x="52" y="87"/>
                  <a:pt x="58" y="81"/>
                  <a:pt x="64" y="81"/>
                </a:cubicBezTo>
                <a:cubicBezTo>
                  <a:pt x="71" y="81"/>
                  <a:pt x="77" y="87"/>
                  <a:pt x="77" y="94"/>
                </a:cubicBezTo>
                <a:cubicBezTo>
                  <a:pt x="77" y="99"/>
                  <a:pt x="74" y="104"/>
                  <a:pt x="69" y="10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43">
            <a:extLst>
              <a:ext uri="{FF2B5EF4-FFF2-40B4-BE49-F238E27FC236}">
                <a16:creationId xmlns:a16="http://schemas.microsoft.com/office/drawing/2014/main" id="{36369372-ED64-41C1-BA8F-1072A794DAFF}"/>
              </a:ext>
            </a:extLst>
          </p:cNvPr>
          <p:cNvSpPr>
            <a:spLocks noEditPoints="1"/>
          </p:cNvSpPr>
          <p:nvPr/>
        </p:nvSpPr>
        <p:spPr bwMode="auto">
          <a:xfrm>
            <a:off x="4728807" y="1292935"/>
            <a:ext cx="455218" cy="453912"/>
          </a:xfrm>
          <a:custGeom>
            <a:avLst/>
            <a:gdLst>
              <a:gd name="T0" fmla="*/ 511528 w 162"/>
              <a:gd name="T1" fmla="*/ 385604 h 160"/>
              <a:gd name="T2" fmla="*/ 375120 w 162"/>
              <a:gd name="T3" fmla="*/ 382161 h 160"/>
              <a:gd name="T4" fmla="*/ 368300 w 162"/>
              <a:gd name="T5" fmla="*/ 389047 h 160"/>
              <a:gd name="T6" fmla="*/ 323968 w 162"/>
              <a:gd name="T7" fmla="*/ 375275 h 160"/>
              <a:gd name="T8" fmla="*/ 245533 w 162"/>
              <a:gd name="T9" fmla="*/ 309860 h 160"/>
              <a:gd name="T10" fmla="*/ 167099 w 162"/>
              <a:gd name="T11" fmla="*/ 185916 h 160"/>
              <a:gd name="T12" fmla="*/ 173919 w 162"/>
              <a:gd name="T13" fmla="*/ 179030 h 160"/>
              <a:gd name="T14" fmla="*/ 170509 w 162"/>
              <a:gd name="T15" fmla="*/ 41315 h 160"/>
              <a:gd name="T16" fmla="*/ 109126 w 162"/>
              <a:gd name="T17" fmla="*/ 0 h 160"/>
              <a:gd name="T18" fmla="*/ 34102 w 162"/>
              <a:gd name="T19" fmla="*/ 44758 h 160"/>
              <a:gd name="T20" fmla="*/ 23871 w 162"/>
              <a:gd name="T21" fmla="*/ 55086 h 160"/>
              <a:gd name="T22" fmla="*/ 23871 w 162"/>
              <a:gd name="T23" fmla="*/ 189359 h 160"/>
              <a:gd name="T24" fmla="*/ 163689 w 162"/>
              <a:gd name="T25" fmla="*/ 392490 h 160"/>
              <a:gd name="T26" fmla="*/ 364890 w 162"/>
              <a:gd name="T27" fmla="*/ 533649 h 160"/>
              <a:gd name="T28" fmla="*/ 446734 w 162"/>
              <a:gd name="T29" fmla="*/ 550863 h 160"/>
              <a:gd name="T30" fmla="*/ 497887 w 162"/>
              <a:gd name="T31" fmla="*/ 533649 h 160"/>
              <a:gd name="T32" fmla="*/ 508118 w 162"/>
              <a:gd name="T33" fmla="*/ 523320 h 160"/>
              <a:gd name="T34" fmla="*/ 552450 w 162"/>
              <a:gd name="T35" fmla="*/ 447576 h 160"/>
              <a:gd name="T36" fmla="*/ 511528 w 162"/>
              <a:gd name="T37" fmla="*/ 385604 h 160"/>
              <a:gd name="T38" fmla="*/ 494477 w 162"/>
              <a:gd name="T39" fmla="*/ 509548 h 160"/>
              <a:gd name="T40" fmla="*/ 484246 w 162"/>
              <a:gd name="T41" fmla="*/ 519877 h 160"/>
              <a:gd name="T42" fmla="*/ 371710 w 162"/>
              <a:gd name="T43" fmla="*/ 516434 h 160"/>
              <a:gd name="T44" fmla="*/ 173919 w 162"/>
              <a:gd name="T45" fmla="*/ 382161 h 160"/>
              <a:gd name="T46" fmla="*/ 40922 w 162"/>
              <a:gd name="T47" fmla="*/ 182473 h 160"/>
              <a:gd name="T48" fmla="*/ 37512 w 162"/>
              <a:gd name="T49" fmla="*/ 68858 h 160"/>
              <a:gd name="T50" fmla="*/ 47743 w 162"/>
              <a:gd name="T51" fmla="*/ 58529 h 160"/>
              <a:gd name="T52" fmla="*/ 105716 w 162"/>
              <a:gd name="T53" fmla="*/ 17214 h 160"/>
              <a:gd name="T54" fmla="*/ 109126 w 162"/>
              <a:gd name="T55" fmla="*/ 17214 h 160"/>
              <a:gd name="T56" fmla="*/ 156869 w 162"/>
              <a:gd name="T57" fmla="*/ 51643 h 160"/>
              <a:gd name="T58" fmla="*/ 160279 w 162"/>
              <a:gd name="T59" fmla="*/ 165259 h 160"/>
              <a:gd name="T60" fmla="*/ 153458 w 162"/>
              <a:gd name="T61" fmla="*/ 172145 h 160"/>
              <a:gd name="T62" fmla="*/ 231893 w 162"/>
              <a:gd name="T63" fmla="*/ 323632 h 160"/>
              <a:gd name="T64" fmla="*/ 313737 w 162"/>
              <a:gd name="T65" fmla="*/ 392490 h 160"/>
              <a:gd name="T66" fmla="*/ 381941 w 162"/>
              <a:gd name="T67" fmla="*/ 402819 h 160"/>
              <a:gd name="T68" fmla="*/ 388761 w 162"/>
              <a:gd name="T69" fmla="*/ 395933 h 160"/>
              <a:gd name="T70" fmla="*/ 501297 w 162"/>
              <a:gd name="T71" fmla="*/ 399376 h 160"/>
              <a:gd name="T72" fmla="*/ 535399 w 162"/>
              <a:gd name="T73" fmla="*/ 447576 h 160"/>
              <a:gd name="T74" fmla="*/ 494477 w 162"/>
              <a:gd name="T75" fmla="*/ 509548 h 160"/>
              <a:gd name="T76" fmla="*/ 358069 w 162"/>
              <a:gd name="T77" fmla="*/ 189359 h 160"/>
              <a:gd name="T78" fmla="*/ 358069 w 162"/>
              <a:gd name="T79" fmla="*/ 51643 h 160"/>
              <a:gd name="T80" fmla="*/ 364890 w 162"/>
              <a:gd name="T81" fmla="*/ 41315 h 160"/>
              <a:gd name="T82" fmla="*/ 375120 w 162"/>
              <a:gd name="T83" fmla="*/ 51643 h 160"/>
              <a:gd name="T84" fmla="*/ 375120 w 162"/>
              <a:gd name="T85" fmla="*/ 165259 h 160"/>
              <a:gd name="T86" fmla="*/ 535399 w 162"/>
              <a:gd name="T87" fmla="*/ 3443 h 160"/>
              <a:gd name="T88" fmla="*/ 549040 w 162"/>
              <a:gd name="T89" fmla="*/ 3443 h 160"/>
              <a:gd name="T90" fmla="*/ 549040 w 162"/>
              <a:gd name="T91" fmla="*/ 17214 h 160"/>
              <a:gd name="T92" fmla="*/ 388761 w 162"/>
              <a:gd name="T93" fmla="*/ 179030 h 160"/>
              <a:gd name="T94" fmla="*/ 501297 w 162"/>
              <a:gd name="T95" fmla="*/ 179030 h 160"/>
              <a:gd name="T96" fmla="*/ 511528 w 162"/>
              <a:gd name="T97" fmla="*/ 189359 h 160"/>
              <a:gd name="T98" fmla="*/ 501297 w 162"/>
              <a:gd name="T99" fmla="*/ 196245 h 160"/>
              <a:gd name="T100" fmla="*/ 364890 w 162"/>
              <a:gd name="T101" fmla="*/ 196245 h 160"/>
              <a:gd name="T102" fmla="*/ 361480 w 162"/>
              <a:gd name="T103" fmla="*/ 196245 h 160"/>
              <a:gd name="T104" fmla="*/ 361480 w 162"/>
              <a:gd name="T105" fmla="*/ 196245 h 160"/>
              <a:gd name="T106" fmla="*/ 358069 w 162"/>
              <a:gd name="T107" fmla="*/ 196245 h 160"/>
              <a:gd name="T108" fmla="*/ 358069 w 162"/>
              <a:gd name="T109" fmla="*/ 192802 h 160"/>
              <a:gd name="T110" fmla="*/ 358069 w 162"/>
              <a:gd name="T111" fmla="*/ 192802 h 160"/>
              <a:gd name="T112" fmla="*/ 358069 w 162"/>
              <a:gd name="T113" fmla="*/ 189359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2" h="160">
                <a:moveTo>
                  <a:pt x="150" y="112"/>
                </a:moveTo>
                <a:cubicBezTo>
                  <a:pt x="127" y="93"/>
                  <a:pt x="119" y="102"/>
                  <a:pt x="110" y="111"/>
                </a:cubicBezTo>
                <a:cubicBezTo>
                  <a:pt x="108" y="113"/>
                  <a:pt x="108" y="113"/>
                  <a:pt x="108" y="113"/>
                </a:cubicBezTo>
                <a:cubicBezTo>
                  <a:pt x="105" y="116"/>
                  <a:pt x="99" y="112"/>
                  <a:pt x="95" y="109"/>
                </a:cubicBezTo>
                <a:cubicBezTo>
                  <a:pt x="89" y="105"/>
                  <a:pt x="81" y="99"/>
                  <a:pt x="72" y="90"/>
                </a:cubicBezTo>
                <a:cubicBezTo>
                  <a:pt x="45" y="63"/>
                  <a:pt x="48" y="55"/>
                  <a:pt x="49" y="54"/>
                </a:cubicBezTo>
                <a:cubicBezTo>
                  <a:pt x="51" y="52"/>
                  <a:pt x="51" y="52"/>
                  <a:pt x="51" y="52"/>
                </a:cubicBezTo>
                <a:cubicBezTo>
                  <a:pt x="60" y="43"/>
                  <a:pt x="69" y="35"/>
                  <a:pt x="50" y="12"/>
                </a:cubicBezTo>
                <a:cubicBezTo>
                  <a:pt x="44" y="4"/>
                  <a:pt x="38" y="0"/>
                  <a:pt x="32" y="0"/>
                </a:cubicBezTo>
                <a:cubicBezTo>
                  <a:pt x="23" y="0"/>
                  <a:pt x="16" y="7"/>
                  <a:pt x="10" y="13"/>
                </a:cubicBezTo>
                <a:cubicBezTo>
                  <a:pt x="9" y="14"/>
                  <a:pt x="8" y="15"/>
                  <a:pt x="7" y="16"/>
                </a:cubicBezTo>
                <a:cubicBezTo>
                  <a:pt x="0" y="23"/>
                  <a:pt x="0" y="37"/>
                  <a:pt x="7" y="55"/>
                </a:cubicBezTo>
                <a:cubicBezTo>
                  <a:pt x="14" y="74"/>
                  <a:pt x="29" y="95"/>
                  <a:pt x="48" y="114"/>
                </a:cubicBezTo>
                <a:cubicBezTo>
                  <a:pt x="67" y="133"/>
                  <a:pt x="88" y="148"/>
                  <a:pt x="107" y="155"/>
                </a:cubicBezTo>
                <a:cubicBezTo>
                  <a:pt x="116" y="158"/>
                  <a:pt x="124" y="160"/>
                  <a:pt x="131" y="160"/>
                </a:cubicBezTo>
                <a:cubicBezTo>
                  <a:pt x="137" y="160"/>
                  <a:pt x="142" y="158"/>
                  <a:pt x="146" y="155"/>
                </a:cubicBezTo>
                <a:cubicBezTo>
                  <a:pt x="147" y="154"/>
                  <a:pt x="148" y="153"/>
                  <a:pt x="149" y="152"/>
                </a:cubicBezTo>
                <a:cubicBezTo>
                  <a:pt x="155" y="146"/>
                  <a:pt x="162" y="139"/>
                  <a:pt x="162" y="130"/>
                </a:cubicBezTo>
                <a:cubicBezTo>
                  <a:pt x="162" y="124"/>
                  <a:pt x="158" y="118"/>
                  <a:pt x="150" y="112"/>
                </a:cubicBezTo>
                <a:close/>
                <a:moveTo>
                  <a:pt x="145" y="148"/>
                </a:moveTo>
                <a:cubicBezTo>
                  <a:pt x="144" y="149"/>
                  <a:pt x="143" y="150"/>
                  <a:pt x="142" y="151"/>
                </a:cubicBezTo>
                <a:cubicBezTo>
                  <a:pt x="137" y="156"/>
                  <a:pt x="124" y="156"/>
                  <a:pt x="109" y="150"/>
                </a:cubicBezTo>
                <a:cubicBezTo>
                  <a:pt x="90" y="143"/>
                  <a:pt x="70" y="129"/>
                  <a:pt x="51" y="111"/>
                </a:cubicBezTo>
                <a:cubicBezTo>
                  <a:pt x="33" y="92"/>
                  <a:pt x="19" y="72"/>
                  <a:pt x="12" y="53"/>
                </a:cubicBezTo>
                <a:cubicBezTo>
                  <a:pt x="6" y="38"/>
                  <a:pt x="6" y="25"/>
                  <a:pt x="11" y="20"/>
                </a:cubicBezTo>
                <a:cubicBezTo>
                  <a:pt x="12" y="19"/>
                  <a:pt x="13" y="18"/>
                  <a:pt x="14" y="17"/>
                </a:cubicBezTo>
                <a:cubicBezTo>
                  <a:pt x="19" y="12"/>
                  <a:pt x="25" y="5"/>
                  <a:pt x="31" y="5"/>
                </a:cubicBezTo>
                <a:cubicBezTo>
                  <a:pt x="31" y="5"/>
                  <a:pt x="31" y="5"/>
                  <a:pt x="32" y="5"/>
                </a:cubicBezTo>
                <a:cubicBezTo>
                  <a:pt x="36" y="6"/>
                  <a:pt x="41" y="9"/>
                  <a:pt x="46" y="15"/>
                </a:cubicBezTo>
                <a:cubicBezTo>
                  <a:pt x="61" y="34"/>
                  <a:pt x="56" y="39"/>
                  <a:pt x="47" y="48"/>
                </a:cubicBezTo>
                <a:cubicBezTo>
                  <a:pt x="45" y="50"/>
                  <a:pt x="45" y="50"/>
                  <a:pt x="45" y="50"/>
                </a:cubicBezTo>
                <a:cubicBezTo>
                  <a:pt x="38" y="57"/>
                  <a:pt x="45" y="71"/>
                  <a:pt x="68" y="94"/>
                </a:cubicBezTo>
                <a:cubicBezTo>
                  <a:pt x="77" y="103"/>
                  <a:pt x="85" y="110"/>
                  <a:pt x="92" y="114"/>
                </a:cubicBezTo>
                <a:cubicBezTo>
                  <a:pt x="101" y="120"/>
                  <a:pt x="108" y="121"/>
                  <a:pt x="112" y="117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23" y="106"/>
                  <a:pt x="128" y="101"/>
                  <a:pt x="147" y="116"/>
                </a:cubicBezTo>
                <a:cubicBezTo>
                  <a:pt x="153" y="121"/>
                  <a:pt x="156" y="126"/>
                  <a:pt x="157" y="130"/>
                </a:cubicBezTo>
                <a:cubicBezTo>
                  <a:pt x="157" y="137"/>
                  <a:pt x="151" y="143"/>
                  <a:pt x="145" y="148"/>
                </a:cubicBezTo>
                <a:close/>
                <a:moveTo>
                  <a:pt x="105" y="55"/>
                </a:moveTo>
                <a:cubicBezTo>
                  <a:pt x="105" y="15"/>
                  <a:pt x="105" y="15"/>
                  <a:pt x="105" y="15"/>
                </a:cubicBezTo>
                <a:cubicBezTo>
                  <a:pt x="105" y="13"/>
                  <a:pt x="106" y="12"/>
                  <a:pt x="107" y="12"/>
                </a:cubicBezTo>
                <a:cubicBezTo>
                  <a:pt x="109" y="12"/>
                  <a:pt x="110" y="13"/>
                  <a:pt x="110" y="15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57" y="1"/>
                  <a:pt x="157" y="1"/>
                  <a:pt x="157" y="1"/>
                </a:cubicBezTo>
                <a:cubicBezTo>
                  <a:pt x="158" y="0"/>
                  <a:pt x="160" y="0"/>
                  <a:pt x="161" y="1"/>
                </a:cubicBezTo>
                <a:cubicBezTo>
                  <a:pt x="162" y="2"/>
                  <a:pt x="162" y="4"/>
                  <a:pt x="161" y="5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9" y="52"/>
                  <a:pt x="150" y="53"/>
                  <a:pt x="150" y="55"/>
                </a:cubicBezTo>
                <a:cubicBezTo>
                  <a:pt x="150" y="56"/>
                  <a:pt x="149" y="57"/>
                  <a:pt x="147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7" y="57"/>
                  <a:pt x="107" y="57"/>
                  <a:pt x="106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06" y="57"/>
                  <a:pt x="105" y="57"/>
                  <a:pt x="105" y="57"/>
                </a:cubicBezTo>
                <a:cubicBezTo>
                  <a:pt x="105" y="57"/>
                  <a:pt x="105" y="56"/>
                  <a:pt x="105" y="56"/>
                </a:cubicBezTo>
                <a:cubicBezTo>
                  <a:pt x="105" y="56"/>
                  <a:pt x="105" y="56"/>
                  <a:pt x="105" y="56"/>
                </a:cubicBezTo>
                <a:cubicBezTo>
                  <a:pt x="105" y="55"/>
                  <a:pt x="105" y="55"/>
                  <a:pt x="105" y="5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44">
            <a:extLst>
              <a:ext uri="{FF2B5EF4-FFF2-40B4-BE49-F238E27FC236}">
                <a16:creationId xmlns:a16="http://schemas.microsoft.com/office/drawing/2014/main" id="{0AB2337A-D8D4-4E7B-9656-AE1E9B3AA5DA}"/>
              </a:ext>
            </a:extLst>
          </p:cNvPr>
          <p:cNvSpPr>
            <a:spLocks noEditPoints="1"/>
          </p:cNvSpPr>
          <p:nvPr/>
        </p:nvSpPr>
        <p:spPr bwMode="auto">
          <a:xfrm>
            <a:off x="4747654" y="2327020"/>
            <a:ext cx="449986" cy="374118"/>
          </a:xfrm>
          <a:custGeom>
            <a:avLst/>
            <a:gdLst>
              <a:gd name="T0" fmla="*/ 511969 w 160"/>
              <a:gd name="T1" fmla="*/ 61913 h 132"/>
              <a:gd name="T2" fmla="*/ 194548 w 160"/>
              <a:gd name="T3" fmla="*/ 61913 h 132"/>
              <a:gd name="T4" fmla="*/ 194548 w 160"/>
              <a:gd name="T5" fmla="*/ 6879 h 132"/>
              <a:gd name="T6" fmla="*/ 187722 w 160"/>
              <a:gd name="T7" fmla="*/ 0 h 132"/>
              <a:gd name="T8" fmla="*/ 85328 w 160"/>
              <a:gd name="T9" fmla="*/ 0 h 132"/>
              <a:gd name="T10" fmla="*/ 78502 w 160"/>
              <a:gd name="T11" fmla="*/ 6879 h 132"/>
              <a:gd name="T12" fmla="*/ 78502 w 160"/>
              <a:gd name="T13" fmla="*/ 61913 h 132"/>
              <a:gd name="T14" fmla="*/ 34131 w 160"/>
              <a:gd name="T15" fmla="*/ 61913 h 132"/>
              <a:gd name="T16" fmla="*/ 0 w 160"/>
              <a:gd name="T17" fmla="*/ 96308 h 132"/>
              <a:gd name="T18" fmla="*/ 0 w 160"/>
              <a:gd name="T19" fmla="*/ 416190 h 132"/>
              <a:gd name="T20" fmla="*/ 34131 w 160"/>
              <a:gd name="T21" fmla="*/ 454025 h 132"/>
              <a:gd name="T22" fmla="*/ 511969 w 160"/>
              <a:gd name="T23" fmla="*/ 454025 h 132"/>
              <a:gd name="T24" fmla="*/ 546100 w 160"/>
              <a:gd name="T25" fmla="*/ 416190 h 132"/>
              <a:gd name="T26" fmla="*/ 546100 w 160"/>
              <a:gd name="T27" fmla="*/ 96308 h 132"/>
              <a:gd name="T28" fmla="*/ 511969 w 160"/>
              <a:gd name="T29" fmla="*/ 61913 h 132"/>
              <a:gd name="T30" fmla="*/ 95568 w 160"/>
              <a:gd name="T31" fmla="*/ 17198 h 132"/>
              <a:gd name="T32" fmla="*/ 177483 w 160"/>
              <a:gd name="T33" fmla="*/ 17198 h 132"/>
              <a:gd name="T34" fmla="*/ 177483 w 160"/>
              <a:gd name="T35" fmla="*/ 61913 h 132"/>
              <a:gd name="T36" fmla="*/ 95568 w 160"/>
              <a:gd name="T37" fmla="*/ 61913 h 132"/>
              <a:gd name="T38" fmla="*/ 95568 w 160"/>
              <a:gd name="T39" fmla="*/ 17198 h 132"/>
              <a:gd name="T40" fmla="*/ 529034 w 160"/>
              <a:gd name="T41" fmla="*/ 416190 h 132"/>
              <a:gd name="T42" fmla="*/ 511969 w 160"/>
              <a:gd name="T43" fmla="*/ 436827 h 132"/>
              <a:gd name="T44" fmla="*/ 34131 w 160"/>
              <a:gd name="T45" fmla="*/ 436827 h 132"/>
              <a:gd name="T46" fmla="*/ 17066 w 160"/>
              <a:gd name="T47" fmla="*/ 416190 h 132"/>
              <a:gd name="T48" fmla="*/ 17066 w 160"/>
              <a:gd name="T49" fmla="*/ 96308 h 132"/>
              <a:gd name="T50" fmla="*/ 34131 w 160"/>
              <a:gd name="T51" fmla="*/ 79110 h 132"/>
              <a:gd name="T52" fmla="*/ 85328 w 160"/>
              <a:gd name="T53" fmla="*/ 79110 h 132"/>
              <a:gd name="T54" fmla="*/ 187722 w 160"/>
              <a:gd name="T55" fmla="*/ 79110 h 132"/>
              <a:gd name="T56" fmla="*/ 511969 w 160"/>
              <a:gd name="T57" fmla="*/ 79110 h 132"/>
              <a:gd name="T58" fmla="*/ 529034 w 160"/>
              <a:gd name="T59" fmla="*/ 96308 h 132"/>
              <a:gd name="T60" fmla="*/ 529034 w 160"/>
              <a:gd name="T61" fmla="*/ 416190 h 132"/>
              <a:gd name="T62" fmla="*/ 358378 w 160"/>
              <a:gd name="T63" fmla="*/ 144463 h 132"/>
              <a:gd name="T64" fmla="*/ 249158 w 160"/>
              <a:gd name="T65" fmla="*/ 257969 h 132"/>
              <a:gd name="T66" fmla="*/ 358378 w 160"/>
              <a:gd name="T67" fmla="*/ 368035 h 132"/>
              <a:gd name="T68" fmla="*/ 471011 w 160"/>
              <a:gd name="T69" fmla="*/ 257969 h 132"/>
              <a:gd name="T70" fmla="*/ 358378 w 160"/>
              <a:gd name="T71" fmla="*/ 144463 h 132"/>
              <a:gd name="T72" fmla="*/ 358378 w 160"/>
              <a:gd name="T73" fmla="*/ 354277 h 132"/>
              <a:gd name="T74" fmla="*/ 262811 w 160"/>
              <a:gd name="T75" fmla="*/ 257969 h 132"/>
              <a:gd name="T76" fmla="*/ 358378 w 160"/>
              <a:gd name="T77" fmla="*/ 161660 h 132"/>
              <a:gd name="T78" fmla="*/ 453946 w 160"/>
              <a:gd name="T79" fmla="*/ 257969 h 132"/>
              <a:gd name="T80" fmla="*/ 358378 w 160"/>
              <a:gd name="T81" fmla="*/ 354277 h 132"/>
              <a:gd name="T82" fmla="*/ 95568 w 160"/>
              <a:gd name="T83" fmla="*/ 151342 h 132"/>
              <a:gd name="T84" fmla="*/ 95568 w 160"/>
              <a:gd name="T85" fmla="*/ 364596 h 132"/>
              <a:gd name="T86" fmla="*/ 85328 w 160"/>
              <a:gd name="T87" fmla="*/ 374915 h 132"/>
              <a:gd name="T88" fmla="*/ 78502 w 160"/>
              <a:gd name="T89" fmla="*/ 364596 h 132"/>
              <a:gd name="T90" fmla="*/ 78502 w 160"/>
              <a:gd name="T91" fmla="*/ 151342 h 132"/>
              <a:gd name="T92" fmla="*/ 85328 w 160"/>
              <a:gd name="T93" fmla="*/ 144463 h 132"/>
              <a:gd name="T94" fmla="*/ 95568 w 160"/>
              <a:gd name="T95" fmla="*/ 151342 h 132"/>
              <a:gd name="T96" fmla="*/ 358378 w 160"/>
              <a:gd name="T97" fmla="*/ 230452 h 132"/>
              <a:gd name="T98" fmla="*/ 331073 w 160"/>
              <a:gd name="T99" fmla="*/ 257969 h 132"/>
              <a:gd name="T100" fmla="*/ 358378 w 160"/>
              <a:gd name="T101" fmla="*/ 285485 h 132"/>
              <a:gd name="T102" fmla="*/ 385683 w 160"/>
              <a:gd name="T103" fmla="*/ 257969 h 132"/>
              <a:gd name="T104" fmla="*/ 358378 w 160"/>
              <a:gd name="T105" fmla="*/ 230452 h 132"/>
              <a:gd name="T106" fmla="*/ 358378 w 160"/>
              <a:gd name="T107" fmla="*/ 268288 h 132"/>
              <a:gd name="T108" fmla="*/ 348139 w 160"/>
              <a:gd name="T109" fmla="*/ 257969 h 132"/>
              <a:gd name="T110" fmla="*/ 358378 w 160"/>
              <a:gd name="T111" fmla="*/ 247650 h 132"/>
              <a:gd name="T112" fmla="*/ 368618 w 160"/>
              <a:gd name="T113" fmla="*/ 257969 h 132"/>
              <a:gd name="T114" fmla="*/ 358378 w 160"/>
              <a:gd name="T115" fmla="*/ 268288 h 13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32">
                <a:moveTo>
                  <a:pt x="150" y="18"/>
                </a:moveTo>
                <a:cubicBezTo>
                  <a:pt x="57" y="18"/>
                  <a:pt x="57" y="18"/>
                  <a:pt x="57" y="18"/>
                </a:cubicBezTo>
                <a:cubicBezTo>
                  <a:pt x="57" y="2"/>
                  <a:pt x="57" y="2"/>
                  <a:pt x="57" y="2"/>
                </a:cubicBezTo>
                <a:cubicBezTo>
                  <a:pt x="57" y="1"/>
                  <a:pt x="56" y="0"/>
                  <a:pt x="5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3" y="1"/>
                  <a:pt x="23" y="2"/>
                </a:cubicBezTo>
                <a:cubicBezTo>
                  <a:pt x="23" y="18"/>
                  <a:pt x="23" y="18"/>
                  <a:pt x="23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5" y="18"/>
                  <a:pt x="0" y="22"/>
                  <a:pt x="0" y="28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7"/>
                  <a:pt x="5" y="132"/>
                  <a:pt x="10" y="132"/>
                </a:cubicBezTo>
                <a:cubicBezTo>
                  <a:pt x="150" y="132"/>
                  <a:pt x="150" y="132"/>
                  <a:pt x="150" y="132"/>
                </a:cubicBezTo>
                <a:cubicBezTo>
                  <a:pt x="155" y="132"/>
                  <a:pt x="160" y="127"/>
                  <a:pt x="160" y="121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0" y="22"/>
                  <a:pt x="155" y="18"/>
                  <a:pt x="150" y="18"/>
                </a:cubicBezTo>
                <a:close/>
                <a:moveTo>
                  <a:pt x="28" y="5"/>
                </a:moveTo>
                <a:cubicBezTo>
                  <a:pt x="52" y="5"/>
                  <a:pt x="52" y="5"/>
                  <a:pt x="52" y="5"/>
                </a:cubicBezTo>
                <a:cubicBezTo>
                  <a:pt x="52" y="18"/>
                  <a:pt x="52" y="18"/>
                  <a:pt x="52" y="18"/>
                </a:cubicBezTo>
                <a:cubicBezTo>
                  <a:pt x="28" y="18"/>
                  <a:pt x="28" y="18"/>
                  <a:pt x="28" y="18"/>
                </a:cubicBezTo>
                <a:lnTo>
                  <a:pt x="28" y="5"/>
                </a:lnTo>
                <a:close/>
                <a:moveTo>
                  <a:pt x="155" y="121"/>
                </a:moveTo>
                <a:cubicBezTo>
                  <a:pt x="155" y="124"/>
                  <a:pt x="153" y="127"/>
                  <a:pt x="150" y="127"/>
                </a:cubicBezTo>
                <a:cubicBezTo>
                  <a:pt x="10" y="127"/>
                  <a:pt x="10" y="127"/>
                  <a:pt x="10" y="127"/>
                </a:cubicBezTo>
                <a:cubicBezTo>
                  <a:pt x="7" y="127"/>
                  <a:pt x="5" y="124"/>
                  <a:pt x="5" y="121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5"/>
                  <a:pt x="7" y="23"/>
                  <a:pt x="10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150" y="23"/>
                  <a:pt x="150" y="23"/>
                  <a:pt x="150" y="23"/>
                </a:cubicBezTo>
                <a:cubicBezTo>
                  <a:pt x="153" y="23"/>
                  <a:pt x="155" y="25"/>
                  <a:pt x="155" y="28"/>
                </a:cubicBezTo>
                <a:lnTo>
                  <a:pt x="155" y="121"/>
                </a:lnTo>
                <a:close/>
                <a:moveTo>
                  <a:pt x="105" y="42"/>
                </a:moveTo>
                <a:cubicBezTo>
                  <a:pt x="87" y="42"/>
                  <a:pt x="73" y="57"/>
                  <a:pt x="73" y="75"/>
                </a:cubicBezTo>
                <a:cubicBezTo>
                  <a:pt x="73" y="93"/>
                  <a:pt x="87" y="107"/>
                  <a:pt x="105" y="107"/>
                </a:cubicBezTo>
                <a:cubicBezTo>
                  <a:pt x="123" y="107"/>
                  <a:pt x="138" y="93"/>
                  <a:pt x="138" y="75"/>
                </a:cubicBezTo>
                <a:cubicBezTo>
                  <a:pt x="138" y="57"/>
                  <a:pt x="123" y="42"/>
                  <a:pt x="105" y="42"/>
                </a:cubicBezTo>
                <a:close/>
                <a:moveTo>
                  <a:pt x="105" y="103"/>
                </a:moveTo>
                <a:cubicBezTo>
                  <a:pt x="90" y="103"/>
                  <a:pt x="77" y="90"/>
                  <a:pt x="77" y="75"/>
                </a:cubicBezTo>
                <a:cubicBezTo>
                  <a:pt x="77" y="59"/>
                  <a:pt x="90" y="47"/>
                  <a:pt x="105" y="47"/>
                </a:cubicBezTo>
                <a:cubicBezTo>
                  <a:pt x="121" y="47"/>
                  <a:pt x="133" y="59"/>
                  <a:pt x="133" y="75"/>
                </a:cubicBezTo>
                <a:cubicBezTo>
                  <a:pt x="133" y="90"/>
                  <a:pt x="121" y="103"/>
                  <a:pt x="105" y="103"/>
                </a:cubicBezTo>
                <a:close/>
                <a:moveTo>
                  <a:pt x="28" y="44"/>
                </a:moveTo>
                <a:cubicBezTo>
                  <a:pt x="28" y="106"/>
                  <a:pt x="28" y="106"/>
                  <a:pt x="28" y="106"/>
                </a:cubicBezTo>
                <a:cubicBezTo>
                  <a:pt x="28" y="108"/>
                  <a:pt x="27" y="109"/>
                  <a:pt x="25" y="109"/>
                </a:cubicBezTo>
                <a:cubicBezTo>
                  <a:pt x="24" y="109"/>
                  <a:pt x="23" y="108"/>
                  <a:pt x="23" y="106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3"/>
                  <a:pt x="24" y="42"/>
                  <a:pt x="25" y="42"/>
                </a:cubicBezTo>
                <a:cubicBezTo>
                  <a:pt x="27" y="42"/>
                  <a:pt x="28" y="43"/>
                  <a:pt x="28" y="44"/>
                </a:cubicBezTo>
                <a:close/>
                <a:moveTo>
                  <a:pt x="105" y="67"/>
                </a:moveTo>
                <a:cubicBezTo>
                  <a:pt x="101" y="67"/>
                  <a:pt x="97" y="70"/>
                  <a:pt x="97" y="75"/>
                </a:cubicBezTo>
                <a:cubicBezTo>
                  <a:pt x="97" y="79"/>
                  <a:pt x="101" y="83"/>
                  <a:pt x="105" y="83"/>
                </a:cubicBezTo>
                <a:cubicBezTo>
                  <a:pt x="110" y="83"/>
                  <a:pt x="113" y="79"/>
                  <a:pt x="113" y="75"/>
                </a:cubicBezTo>
                <a:cubicBezTo>
                  <a:pt x="113" y="70"/>
                  <a:pt x="110" y="67"/>
                  <a:pt x="105" y="67"/>
                </a:cubicBezTo>
                <a:close/>
                <a:moveTo>
                  <a:pt x="105" y="78"/>
                </a:moveTo>
                <a:cubicBezTo>
                  <a:pt x="103" y="78"/>
                  <a:pt x="102" y="77"/>
                  <a:pt x="102" y="75"/>
                </a:cubicBezTo>
                <a:cubicBezTo>
                  <a:pt x="102" y="73"/>
                  <a:pt x="103" y="72"/>
                  <a:pt x="105" y="72"/>
                </a:cubicBezTo>
                <a:cubicBezTo>
                  <a:pt x="107" y="72"/>
                  <a:pt x="108" y="73"/>
                  <a:pt x="108" y="75"/>
                </a:cubicBezTo>
                <a:cubicBezTo>
                  <a:pt x="108" y="77"/>
                  <a:pt x="107" y="78"/>
                  <a:pt x="105" y="7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45">
            <a:extLst>
              <a:ext uri="{FF2B5EF4-FFF2-40B4-BE49-F238E27FC236}">
                <a16:creationId xmlns:a16="http://schemas.microsoft.com/office/drawing/2014/main" id="{32EB18EF-F219-49BE-A20D-C9E1B14E229C}"/>
              </a:ext>
            </a:extLst>
          </p:cNvPr>
          <p:cNvSpPr>
            <a:spLocks noEditPoints="1"/>
          </p:cNvSpPr>
          <p:nvPr/>
        </p:nvSpPr>
        <p:spPr bwMode="auto">
          <a:xfrm>
            <a:off x="4742218" y="3309337"/>
            <a:ext cx="449986" cy="459142"/>
          </a:xfrm>
          <a:custGeom>
            <a:avLst/>
            <a:gdLst>
              <a:gd name="T0" fmla="*/ 467598 w 160"/>
              <a:gd name="T1" fmla="*/ 79110 h 162"/>
              <a:gd name="T2" fmla="*/ 273050 w 160"/>
              <a:gd name="T3" fmla="*/ 0 h 162"/>
              <a:gd name="T4" fmla="*/ 78502 w 160"/>
              <a:gd name="T5" fmla="*/ 79110 h 162"/>
              <a:gd name="T6" fmla="*/ 0 w 160"/>
              <a:gd name="T7" fmla="*/ 275167 h 162"/>
              <a:gd name="T8" fmla="*/ 78502 w 160"/>
              <a:gd name="T9" fmla="*/ 471223 h 162"/>
              <a:gd name="T10" fmla="*/ 273050 w 160"/>
              <a:gd name="T11" fmla="*/ 550334 h 162"/>
              <a:gd name="T12" fmla="*/ 467598 w 160"/>
              <a:gd name="T13" fmla="*/ 471223 h 162"/>
              <a:gd name="T14" fmla="*/ 546100 w 160"/>
              <a:gd name="T15" fmla="*/ 275167 h 162"/>
              <a:gd name="T16" fmla="*/ 467598 w 160"/>
              <a:gd name="T17" fmla="*/ 79110 h 162"/>
              <a:gd name="T18" fmla="*/ 460772 w 160"/>
              <a:gd name="T19" fmla="*/ 450586 h 162"/>
              <a:gd name="T20" fmla="*/ 416401 w 160"/>
              <a:gd name="T21" fmla="*/ 409311 h 162"/>
              <a:gd name="T22" fmla="*/ 529034 w 160"/>
              <a:gd name="T23" fmla="*/ 299244 h 162"/>
              <a:gd name="T24" fmla="*/ 460772 w 160"/>
              <a:gd name="T25" fmla="*/ 450586 h 162"/>
              <a:gd name="T26" fmla="*/ 279876 w 160"/>
              <a:gd name="T27" fmla="*/ 17198 h 162"/>
              <a:gd name="T28" fmla="*/ 368618 w 160"/>
              <a:gd name="T29" fmla="*/ 34396 h 162"/>
              <a:gd name="T30" fmla="*/ 279876 w 160"/>
              <a:gd name="T31" fmla="*/ 120386 h 162"/>
              <a:gd name="T32" fmla="*/ 279876 w 160"/>
              <a:gd name="T33" fmla="*/ 17198 h 162"/>
              <a:gd name="T34" fmla="*/ 279876 w 160"/>
              <a:gd name="T35" fmla="*/ 144463 h 162"/>
              <a:gd name="T36" fmla="*/ 382270 w 160"/>
              <a:gd name="T37" fmla="*/ 41275 h 162"/>
              <a:gd name="T38" fmla="*/ 447119 w 160"/>
              <a:gd name="T39" fmla="*/ 85990 h 162"/>
              <a:gd name="T40" fmla="*/ 279876 w 160"/>
              <a:gd name="T41" fmla="*/ 254529 h 162"/>
              <a:gd name="T42" fmla="*/ 279876 w 160"/>
              <a:gd name="T43" fmla="*/ 144463 h 162"/>
              <a:gd name="T44" fmla="*/ 460772 w 160"/>
              <a:gd name="T45" fmla="*/ 99748 h 162"/>
              <a:gd name="T46" fmla="*/ 505143 w 160"/>
              <a:gd name="T47" fmla="*/ 165100 h 162"/>
              <a:gd name="T48" fmla="*/ 505143 w 160"/>
              <a:gd name="T49" fmla="*/ 165100 h 162"/>
              <a:gd name="T50" fmla="*/ 337899 w 160"/>
              <a:gd name="T51" fmla="*/ 330200 h 162"/>
              <a:gd name="T52" fmla="*/ 283289 w 160"/>
              <a:gd name="T53" fmla="*/ 275167 h 162"/>
              <a:gd name="T54" fmla="*/ 460772 w 160"/>
              <a:gd name="T55" fmla="*/ 99748 h 162"/>
              <a:gd name="T56" fmla="*/ 511969 w 160"/>
              <a:gd name="T57" fmla="*/ 178858 h 162"/>
              <a:gd name="T58" fmla="*/ 529034 w 160"/>
              <a:gd name="T59" fmla="*/ 275167 h 162"/>
              <a:gd name="T60" fmla="*/ 406162 w 160"/>
              <a:gd name="T61" fmla="*/ 398992 h 162"/>
              <a:gd name="T62" fmla="*/ 351552 w 160"/>
              <a:gd name="T63" fmla="*/ 340519 h 162"/>
              <a:gd name="T64" fmla="*/ 511969 w 160"/>
              <a:gd name="T65" fmla="*/ 178858 h 162"/>
              <a:gd name="T66" fmla="*/ 92154 w 160"/>
              <a:gd name="T67" fmla="*/ 457465 h 162"/>
              <a:gd name="T68" fmla="*/ 17066 w 160"/>
              <a:gd name="T69" fmla="*/ 275167 h 162"/>
              <a:gd name="T70" fmla="*/ 92154 w 160"/>
              <a:gd name="T71" fmla="*/ 92869 h 162"/>
              <a:gd name="T72" fmla="*/ 266224 w 160"/>
              <a:gd name="T73" fmla="*/ 17198 h 162"/>
              <a:gd name="T74" fmla="*/ 266224 w 160"/>
              <a:gd name="T75" fmla="*/ 141023 h 162"/>
              <a:gd name="T76" fmla="*/ 266224 w 160"/>
              <a:gd name="T77" fmla="*/ 141023 h 162"/>
              <a:gd name="T78" fmla="*/ 266224 w 160"/>
              <a:gd name="T79" fmla="*/ 275167 h 162"/>
              <a:gd name="T80" fmla="*/ 266224 w 160"/>
              <a:gd name="T81" fmla="*/ 282046 h 162"/>
              <a:gd name="T82" fmla="*/ 266224 w 160"/>
              <a:gd name="T83" fmla="*/ 282046 h 162"/>
              <a:gd name="T84" fmla="*/ 447119 w 160"/>
              <a:gd name="T85" fmla="*/ 464344 h 162"/>
              <a:gd name="T86" fmla="*/ 92154 w 160"/>
              <a:gd name="T87" fmla="*/ 457465 h 1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2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60" y="160"/>
                  <a:pt x="80" y="160"/>
                </a:cubicBezTo>
                <a:cubicBezTo>
                  <a:pt x="100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5" y="131"/>
                </a:moveTo>
                <a:cubicBezTo>
                  <a:pt x="122" y="119"/>
                  <a:pt x="122" y="119"/>
                  <a:pt x="122" y="119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53" y="103"/>
                  <a:pt x="146" y="119"/>
                  <a:pt x="135" y="131"/>
                </a:cubicBezTo>
                <a:close/>
                <a:moveTo>
                  <a:pt x="82" y="5"/>
                </a:moveTo>
                <a:cubicBezTo>
                  <a:pt x="91" y="5"/>
                  <a:pt x="100" y="7"/>
                  <a:pt x="108" y="10"/>
                </a:cubicBezTo>
                <a:cubicBezTo>
                  <a:pt x="82" y="35"/>
                  <a:pt x="82" y="35"/>
                  <a:pt x="82" y="35"/>
                </a:cubicBezTo>
                <a:lnTo>
                  <a:pt x="82" y="5"/>
                </a:lnTo>
                <a:close/>
                <a:moveTo>
                  <a:pt x="82" y="42"/>
                </a:moveTo>
                <a:cubicBezTo>
                  <a:pt x="112" y="12"/>
                  <a:pt x="112" y="12"/>
                  <a:pt x="112" y="12"/>
                </a:cubicBezTo>
                <a:cubicBezTo>
                  <a:pt x="119" y="16"/>
                  <a:pt x="126" y="20"/>
                  <a:pt x="131" y="25"/>
                </a:cubicBezTo>
                <a:cubicBezTo>
                  <a:pt x="82" y="74"/>
                  <a:pt x="82" y="74"/>
                  <a:pt x="82" y="74"/>
                </a:cubicBezTo>
                <a:lnTo>
                  <a:pt x="82" y="42"/>
                </a:lnTo>
                <a:close/>
                <a:moveTo>
                  <a:pt x="135" y="29"/>
                </a:moveTo>
                <a:cubicBezTo>
                  <a:pt x="140" y="34"/>
                  <a:pt x="144" y="41"/>
                  <a:pt x="148" y="48"/>
                </a:cubicBezTo>
                <a:cubicBezTo>
                  <a:pt x="148" y="48"/>
                  <a:pt x="148" y="48"/>
                  <a:pt x="148" y="48"/>
                </a:cubicBezTo>
                <a:cubicBezTo>
                  <a:pt x="99" y="96"/>
                  <a:pt x="99" y="96"/>
                  <a:pt x="99" y="96"/>
                </a:cubicBezTo>
                <a:cubicBezTo>
                  <a:pt x="83" y="80"/>
                  <a:pt x="83" y="80"/>
                  <a:pt x="83" y="80"/>
                </a:cubicBezTo>
                <a:lnTo>
                  <a:pt x="135" y="29"/>
                </a:lnTo>
                <a:close/>
                <a:moveTo>
                  <a:pt x="150" y="52"/>
                </a:moveTo>
                <a:cubicBezTo>
                  <a:pt x="153" y="61"/>
                  <a:pt x="155" y="70"/>
                  <a:pt x="155" y="80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03" y="99"/>
                  <a:pt x="103" y="99"/>
                  <a:pt x="103" y="99"/>
                </a:cubicBezTo>
                <a:lnTo>
                  <a:pt x="150" y="52"/>
                </a:lnTo>
                <a:close/>
                <a:moveTo>
                  <a:pt x="27" y="133"/>
                </a:moveTo>
                <a:cubicBezTo>
                  <a:pt x="13" y="119"/>
                  <a:pt x="5" y="100"/>
                  <a:pt x="5" y="80"/>
                </a:cubicBezTo>
                <a:cubicBezTo>
                  <a:pt x="5" y="60"/>
                  <a:pt x="13" y="41"/>
                  <a:pt x="27" y="27"/>
                </a:cubicBezTo>
                <a:cubicBezTo>
                  <a:pt x="40" y="13"/>
                  <a:pt x="58" y="6"/>
                  <a:pt x="78" y="5"/>
                </a:cubicBezTo>
                <a:cubicBezTo>
                  <a:pt x="78" y="41"/>
                  <a:pt x="78" y="41"/>
                  <a:pt x="78" y="41"/>
                </a:cubicBezTo>
                <a:cubicBezTo>
                  <a:pt x="78" y="41"/>
                  <a:pt x="78" y="41"/>
                  <a:pt x="78" y="41"/>
                </a:cubicBezTo>
                <a:cubicBezTo>
                  <a:pt x="78" y="80"/>
                  <a:pt x="78" y="80"/>
                  <a:pt x="78" y="80"/>
                </a:cubicBezTo>
                <a:cubicBezTo>
                  <a:pt x="78" y="81"/>
                  <a:pt x="78" y="81"/>
                  <a:pt x="78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02" y="162"/>
                  <a:pt x="56" y="162"/>
                  <a:pt x="27" y="13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46">
            <a:extLst>
              <a:ext uri="{FF2B5EF4-FFF2-40B4-BE49-F238E27FC236}">
                <a16:creationId xmlns:a16="http://schemas.microsoft.com/office/drawing/2014/main" id="{B20B43E9-752F-488B-971F-C924CCF604B4}"/>
              </a:ext>
            </a:extLst>
          </p:cNvPr>
          <p:cNvSpPr>
            <a:spLocks noEditPoints="1"/>
          </p:cNvSpPr>
          <p:nvPr/>
        </p:nvSpPr>
        <p:spPr bwMode="auto">
          <a:xfrm>
            <a:off x="4743882" y="4311110"/>
            <a:ext cx="449986" cy="452602"/>
          </a:xfrm>
          <a:custGeom>
            <a:avLst/>
            <a:gdLst>
              <a:gd name="T0" fmla="*/ 481251 w 160"/>
              <a:gd name="T1" fmla="*/ 295235 h 160"/>
              <a:gd name="T2" fmla="*/ 252571 w 160"/>
              <a:gd name="T3" fmla="*/ 295235 h 160"/>
              <a:gd name="T4" fmla="*/ 252571 w 160"/>
              <a:gd name="T5" fmla="*/ 65226 h 160"/>
              <a:gd name="T6" fmla="*/ 242332 w 160"/>
              <a:gd name="T7" fmla="*/ 58360 h 160"/>
              <a:gd name="T8" fmla="*/ 0 w 160"/>
              <a:gd name="T9" fmla="*/ 305534 h 160"/>
              <a:gd name="T10" fmla="*/ 242332 w 160"/>
              <a:gd name="T11" fmla="*/ 549275 h 160"/>
              <a:gd name="T12" fmla="*/ 488077 w 160"/>
              <a:gd name="T13" fmla="*/ 305534 h 160"/>
              <a:gd name="T14" fmla="*/ 481251 w 160"/>
              <a:gd name="T15" fmla="*/ 295235 h 160"/>
              <a:gd name="T16" fmla="*/ 242332 w 160"/>
              <a:gd name="T17" fmla="*/ 535543 h 160"/>
              <a:gd name="T18" fmla="*/ 13653 w 160"/>
              <a:gd name="T19" fmla="*/ 305534 h 160"/>
              <a:gd name="T20" fmla="*/ 235506 w 160"/>
              <a:gd name="T21" fmla="*/ 75525 h 160"/>
              <a:gd name="T22" fmla="*/ 235506 w 160"/>
              <a:gd name="T23" fmla="*/ 305534 h 160"/>
              <a:gd name="T24" fmla="*/ 242332 w 160"/>
              <a:gd name="T25" fmla="*/ 312400 h 160"/>
              <a:gd name="T26" fmla="*/ 471011 w 160"/>
              <a:gd name="T27" fmla="*/ 312400 h 160"/>
              <a:gd name="T28" fmla="*/ 242332 w 160"/>
              <a:gd name="T29" fmla="*/ 535543 h 160"/>
              <a:gd name="T30" fmla="*/ 303768 w 160"/>
              <a:gd name="T31" fmla="*/ 0 h 160"/>
              <a:gd name="T32" fmla="*/ 293529 w 160"/>
              <a:gd name="T33" fmla="*/ 6866 h 160"/>
              <a:gd name="T34" fmla="*/ 293529 w 160"/>
              <a:gd name="T35" fmla="*/ 243741 h 160"/>
              <a:gd name="T36" fmla="*/ 303768 w 160"/>
              <a:gd name="T37" fmla="*/ 254040 h 160"/>
              <a:gd name="T38" fmla="*/ 539274 w 160"/>
              <a:gd name="T39" fmla="*/ 254040 h 160"/>
              <a:gd name="T40" fmla="*/ 546100 w 160"/>
              <a:gd name="T41" fmla="*/ 243741 h 160"/>
              <a:gd name="T42" fmla="*/ 303768 w 160"/>
              <a:gd name="T43" fmla="*/ 0 h 160"/>
              <a:gd name="T44" fmla="*/ 310594 w 160"/>
              <a:gd name="T45" fmla="*/ 236875 h 160"/>
              <a:gd name="T46" fmla="*/ 310594 w 160"/>
              <a:gd name="T47" fmla="*/ 13732 h 160"/>
              <a:gd name="T48" fmla="*/ 532448 w 160"/>
              <a:gd name="T49" fmla="*/ 236875 h 160"/>
              <a:gd name="T50" fmla="*/ 310594 w 160"/>
              <a:gd name="T51" fmla="*/ 236875 h 16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0" h="160">
                <a:moveTo>
                  <a:pt x="141" y="86"/>
                </a:moveTo>
                <a:cubicBezTo>
                  <a:pt x="74" y="86"/>
                  <a:pt x="74" y="86"/>
                  <a:pt x="74" y="86"/>
                </a:cubicBezTo>
                <a:cubicBezTo>
                  <a:pt x="74" y="19"/>
                  <a:pt x="74" y="19"/>
                  <a:pt x="74" y="19"/>
                </a:cubicBezTo>
                <a:cubicBezTo>
                  <a:pt x="74" y="18"/>
                  <a:pt x="73" y="17"/>
                  <a:pt x="71" y="17"/>
                </a:cubicBezTo>
                <a:cubicBezTo>
                  <a:pt x="32" y="17"/>
                  <a:pt x="0" y="49"/>
                  <a:pt x="0" y="89"/>
                </a:cubicBezTo>
                <a:cubicBezTo>
                  <a:pt x="0" y="128"/>
                  <a:pt x="32" y="160"/>
                  <a:pt x="71" y="160"/>
                </a:cubicBezTo>
                <a:cubicBezTo>
                  <a:pt x="111" y="160"/>
                  <a:pt x="143" y="128"/>
                  <a:pt x="143" y="89"/>
                </a:cubicBezTo>
                <a:cubicBezTo>
                  <a:pt x="143" y="87"/>
                  <a:pt x="142" y="86"/>
                  <a:pt x="141" y="86"/>
                </a:cubicBezTo>
                <a:close/>
                <a:moveTo>
                  <a:pt x="71" y="156"/>
                </a:moveTo>
                <a:cubicBezTo>
                  <a:pt x="34" y="156"/>
                  <a:pt x="4" y="126"/>
                  <a:pt x="4" y="89"/>
                </a:cubicBezTo>
                <a:cubicBezTo>
                  <a:pt x="4" y="52"/>
                  <a:pt x="33" y="23"/>
                  <a:pt x="69" y="22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90"/>
                  <a:pt x="70" y="91"/>
                  <a:pt x="71" y="91"/>
                </a:cubicBezTo>
                <a:cubicBezTo>
                  <a:pt x="138" y="91"/>
                  <a:pt x="138" y="91"/>
                  <a:pt x="138" y="91"/>
                </a:cubicBezTo>
                <a:cubicBezTo>
                  <a:pt x="137" y="127"/>
                  <a:pt x="108" y="156"/>
                  <a:pt x="71" y="156"/>
                </a:cubicBezTo>
                <a:close/>
                <a:moveTo>
                  <a:pt x="89" y="0"/>
                </a:moveTo>
                <a:cubicBezTo>
                  <a:pt x="87" y="0"/>
                  <a:pt x="86" y="1"/>
                  <a:pt x="86" y="2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3"/>
                  <a:pt x="87" y="74"/>
                  <a:pt x="89" y="74"/>
                </a:cubicBezTo>
                <a:cubicBezTo>
                  <a:pt x="158" y="74"/>
                  <a:pt x="158" y="74"/>
                  <a:pt x="158" y="74"/>
                </a:cubicBezTo>
                <a:cubicBezTo>
                  <a:pt x="159" y="74"/>
                  <a:pt x="160" y="73"/>
                  <a:pt x="160" y="71"/>
                </a:cubicBezTo>
                <a:cubicBezTo>
                  <a:pt x="160" y="32"/>
                  <a:pt x="128" y="0"/>
                  <a:pt x="89" y="0"/>
                </a:cubicBezTo>
                <a:close/>
                <a:moveTo>
                  <a:pt x="91" y="69"/>
                </a:moveTo>
                <a:cubicBezTo>
                  <a:pt x="91" y="4"/>
                  <a:pt x="91" y="4"/>
                  <a:pt x="91" y="4"/>
                </a:cubicBezTo>
                <a:cubicBezTo>
                  <a:pt x="126" y="5"/>
                  <a:pt x="155" y="34"/>
                  <a:pt x="156" y="69"/>
                </a:cubicBezTo>
                <a:lnTo>
                  <a:pt x="91" y="69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47">
            <a:extLst>
              <a:ext uri="{FF2B5EF4-FFF2-40B4-BE49-F238E27FC236}">
                <a16:creationId xmlns:a16="http://schemas.microsoft.com/office/drawing/2014/main" id="{F7E162B3-5B7B-465D-A32A-3433591938D0}"/>
              </a:ext>
            </a:extLst>
          </p:cNvPr>
          <p:cNvSpPr>
            <a:spLocks noEditPoints="1"/>
          </p:cNvSpPr>
          <p:nvPr/>
        </p:nvSpPr>
        <p:spPr bwMode="auto">
          <a:xfrm>
            <a:off x="4746679" y="5323531"/>
            <a:ext cx="449986" cy="422518"/>
          </a:xfrm>
          <a:custGeom>
            <a:avLst/>
            <a:gdLst>
              <a:gd name="T0" fmla="*/ 174069 w 160"/>
              <a:gd name="T1" fmla="*/ 261544 h 149"/>
              <a:gd name="T2" fmla="*/ 167243 w 160"/>
              <a:gd name="T3" fmla="*/ 271868 h 149"/>
              <a:gd name="T4" fmla="*/ 157004 w 160"/>
              <a:gd name="T5" fmla="*/ 261544 h 149"/>
              <a:gd name="T6" fmla="*/ 170656 w 160"/>
              <a:gd name="T7" fmla="*/ 254661 h 149"/>
              <a:gd name="T8" fmla="*/ 529034 w 160"/>
              <a:gd name="T9" fmla="*/ 261544 h 149"/>
              <a:gd name="T10" fmla="*/ 505143 w 160"/>
              <a:gd name="T11" fmla="*/ 261544 h 149"/>
              <a:gd name="T12" fmla="*/ 426641 w 160"/>
              <a:gd name="T13" fmla="*/ 461143 h 149"/>
              <a:gd name="T14" fmla="*/ 419814 w 160"/>
              <a:gd name="T15" fmla="*/ 512763 h 149"/>
              <a:gd name="T16" fmla="*/ 317421 w 160"/>
              <a:gd name="T17" fmla="*/ 502439 h 149"/>
              <a:gd name="T18" fmla="*/ 245745 w 160"/>
              <a:gd name="T19" fmla="*/ 464584 h 149"/>
              <a:gd name="T20" fmla="*/ 238919 w 160"/>
              <a:gd name="T21" fmla="*/ 512763 h 149"/>
              <a:gd name="T22" fmla="*/ 136525 w 160"/>
              <a:gd name="T23" fmla="*/ 502439 h 149"/>
              <a:gd name="T24" fmla="*/ 3413 w 160"/>
              <a:gd name="T25" fmla="*/ 351019 h 149"/>
              <a:gd name="T26" fmla="*/ 0 w 160"/>
              <a:gd name="T27" fmla="*/ 261544 h 149"/>
              <a:gd name="T28" fmla="*/ 88741 w 160"/>
              <a:gd name="T29" fmla="*/ 199599 h 149"/>
              <a:gd name="T30" fmla="*/ 75089 w 160"/>
              <a:gd name="T31" fmla="*/ 106682 h 149"/>
              <a:gd name="T32" fmla="*/ 163830 w 160"/>
              <a:gd name="T33" fmla="*/ 127330 h 149"/>
              <a:gd name="T34" fmla="*/ 187722 w 160"/>
              <a:gd name="T35" fmla="*/ 103241 h 149"/>
              <a:gd name="T36" fmla="*/ 392509 w 160"/>
              <a:gd name="T37" fmla="*/ 103241 h 149"/>
              <a:gd name="T38" fmla="*/ 440293 w 160"/>
              <a:gd name="T39" fmla="*/ 147979 h 149"/>
              <a:gd name="T40" fmla="*/ 522208 w 160"/>
              <a:gd name="T41" fmla="*/ 244337 h 149"/>
              <a:gd name="T42" fmla="*/ 539274 w 160"/>
              <a:gd name="T43" fmla="*/ 230571 h 149"/>
              <a:gd name="T44" fmla="*/ 204788 w 160"/>
              <a:gd name="T45" fmla="*/ 117006 h 149"/>
              <a:gd name="T46" fmla="*/ 378857 w 160"/>
              <a:gd name="T47" fmla="*/ 103241 h 149"/>
              <a:gd name="T48" fmla="*/ 204788 w 160"/>
              <a:gd name="T49" fmla="*/ 103241 h 149"/>
              <a:gd name="T50" fmla="*/ 488077 w 160"/>
              <a:gd name="T51" fmla="*/ 275309 h 149"/>
              <a:gd name="T52" fmla="*/ 167243 w 160"/>
              <a:gd name="T53" fmla="*/ 144537 h 149"/>
              <a:gd name="T54" fmla="*/ 85328 w 160"/>
              <a:gd name="T55" fmla="*/ 127330 h 149"/>
              <a:gd name="T56" fmla="*/ 109220 w 160"/>
              <a:gd name="T57" fmla="*/ 203040 h 149"/>
              <a:gd name="T58" fmla="*/ 17066 w 160"/>
              <a:gd name="T59" fmla="*/ 344136 h 149"/>
              <a:gd name="T60" fmla="*/ 119459 w 160"/>
              <a:gd name="T61" fmla="*/ 354460 h 149"/>
              <a:gd name="T62" fmla="*/ 133112 w 160"/>
              <a:gd name="T63" fmla="*/ 361343 h 149"/>
              <a:gd name="T64" fmla="*/ 146764 w 160"/>
              <a:gd name="T65" fmla="*/ 419846 h 149"/>
              <a:gd name="T66" fmla="*/ 153591 w 160"/>
              <a:gd name="T67" fmla="*/ 495556 h 149"/>
              <a:gd name="T68" fmla="*/ 228679 w 160"/>
              <a:gd name="T69" fmla="*/ 457701 h 149"/>
              <a:gd name="T70" fmla="*/ 327660 w 160"/>
              <a:gd name="T71" fmla="*/ 450818 h 149"/>
              <a:gd name="T72" fmla="*/ 334486 w 160"/>
              <a:gd name="T73" fmla="*/ 495556 h 149"/>
              <a:gd name="T74" fmla="*/ 409575 w 160"/>
              <a:gd name="T75" fmla="*/ 454260 h 149"/>
              <a:gd name="T76" fmla="*/ 488077 w 160"/>
              <a:gd name="T77" fmla="*/ 275309 h 14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0" h="149">
                <a:moveTo>
                  <a:pt x="50" y="74"/>
                </a:moveTo>
                <a:cubicBezTo>
                  <a:pt x="51" y="75"/>
                  <a:pt x="51" y="76"/>
                  <a:pt x="51" y="76"/>
                </a:cubicBezTo>
                <a:cubicBezTo>
                  <a:pt x="51" y="77"/>
                  <a:pt x="51" y="77"/>
                  <a:pt x="50" y="78"/>
                </a:cubicBezTo>
                <a:cubicBezTo>
                  <a:pt x="50" y="78"/>
                  <a:pt x="49" y="79"/>
                  <a:pt x="49" y="79"/>
                </a:cubicBezTo>
                <a:cubicBezTo>
                  <a:pt x="48" y="79"/>
                  <a:pt x="48" y="78"/>
                  <a:pt x="47" y="78"/>
                </a:cubicBezTo>
                <a:cubicBezTo>
                  <a:pt x="47" y="77"/>
                  <a:pt x="46" y="77"/>
                  <a:pt x="46" y="76"/>
                </a:cubicBezTo>
                <a:cubicBezTo>
                  <a:pt x="46" y="76"/>
                  <a:pt x="47" y="75"/>
                  <a:pt x="47" y="75"/>
                </a:cubicBezTo>
                <a:cubicBezTo>
                  <a:pt x="48" y="74"/>
                  <a:pt x="50" y="74"/>
                  <a:pt x="50" y="74"/>
                </a:cubicBezTo>
                <a:close/>
                <a:moveTo>
                  <a:pt x="160" y="70"/>
                </a:moveTo>
                <a:cubicBezTo>
                  <a:pt x="159" y="74"/>
                  <a:pt x="157" y="75"/>
                  <a:pt x="155" y="76"/>
                </a:cubicBezTo>
                <a:cubicBezTo>
                  <a:pt x="154" y="76"/>
                  <a:pt x="153" y="77"/>
                  <a:pt x="152" y="77"/>
                </a:cubicBezTo>
                <a:cubicBezTo>
                  <a:pt x="150" y="77"/>
                  <a:pt x="149" y="76"/>
                  <a:pt x="148" y="76"/>
                </a:cubicBezTo>
                <a:cubicBezTo>
                  <a:pt x="148" y="77"/>
                  <a:pt x="148" y="79"/>
                  <a:pt x="148" y="80"/>
                </a:cubicBezTo>
                <a:cubicBezTo>
                  <a:pt x="148" y="113"/>
                  <a:pt x="130" y="130"/>
                  <a:pt x="125" y="134"/>
                </a:cubicBezTo>
                <a:cubicBezTo>
                  <a:pt x="125" y="146"/>
                  <a:pt x="125" y="146"/>
                  <a:pt x="125" y="146"/>
                </a:cubicBezTo>
                <a:cubicBezTo>
                  <a:pt x="125" y="148"/>
                  <a:pt x="124" y="149"/>
                  <a:pt x="123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4" y="149"/>
                  <a:pt x="93" y="148"/>
                  <a:pt x="93" y="146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8"/>
                  <a:pt x="71" y="149"/>
                  <a:pt x="70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1" y="149"/>
                  <a:pt x="40" y="148"/>
                  <a:pt x="40" y="146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20" y="124"/>
                  <a:pt x="1" y="103"/>
                  <a:pt x="1" y="102"/>
                </a:cubicBezTo>
                <a:cubicBezTo>
                  <a:pt x="0" y="102"/>
                  <a:pt x="0" y="101"/>
                  <a:pt x="0" y="101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5"/>
                  <a:pt x="1" y="74"/>
                  <a:pt x="2" y="74"/>
                </a:cubicBezTo>
                <a:cubicBezTo>
                  <a:pt x="13" y="74"/>
                  <a:pt x="23" y="62"/>
                  <a:pt x="26" y="58"/>
                </a:cubicBezTo>
                <a:cubicBezTo>
                  <a:pt x="17" y="48"/>
                  <a:pt x="21" y="33"/>
                  <a:pt x="21" y="33"/>
                </a:cubicBezTo>
                <a:cubicBezTo>
                  <a:pt x="21" y="32"/>
                  <a:pt x="22" y="31"/>
                  <a:pt x="22" y="31"/>
                </a:cubicBezTo>
                <a:cubicBezTo>
                  <a:pt x="23" y="31"/>
                  <a:pt x="24" y="31"/>
                  <a:pt x="24" y="31"/>
                </a:cubicBezTo>
                <a:cubicBezTo>
                  <a:pt x="24" y="31"/>
                  <a:pt x="35" y="36"/>
                  <a:pt x="48" y="37"/>
                </a:cubicBezTo>
                <a:cubicBezTo>
                  <a:pt x="51" y="36"/>
                  <a:pt x="53" y="36"/>
                  <a:pt x="56" y="35"/>
                </a:cubicBezTo>
                <a:cubicBezTo>
                  <a:pt x="55" y="33"/>
                  <a:pt x="55" y="32"/>
                  <a:pt x="55" y="30"/>
                </a:cubicBezTo>
                <a:cubicBezTo>
                  <a:pt x="55" y="14"/>
                  <a:pt x="69" y="0"/>
                  <a:pt x="85" y="0"/>
                </a:cubicBezTo>
                <a:cubicBezTo>
                  <a:pt x="102" y="0"/>
                  <a:pt x="115" y="14"/>
                  <a:pt x="115" y="30"/>
                </a:cubicBezTo>
                <a:cubicBezTo>
                  <a:pt x="115" y="32"/>
                  <a:pt x="115" y="34"/>
                  <a:pt x="115" y="35"/>
                </a:cubicBezTo>
                <a:cubicBezTo>
                  <a:pt x="120" y="37"/>
                  <a:pt x="125" y="40"/>
                  <a:pt x="129" y="43"/>
                </a:cubicBezTo>
                <a:cubicBezTo>
                  <a:pt x="139" y="50"/>
                  <a:pt x="145" y="59"/>
                  <a:pt x="147" y="70"/>
                </a:cubicBezTo>
                <a:cubicBezTo>
                  <a:pt x="149" y="71"/>
                  <a:pt x="151" y="72"/>
                  <a:pt x="153" y="71"/>
                </a:cubicBezTo>
                <a:cubicBezTo>
                  <a:pt x="154" y="71"/>
                  <a:pt x="155" y="71"/>
                  <a:pt x="155" y="68"/>
                </a:cubicBezTo>
                <a:cubicBezTo>
                  <a:pt x="156" y="67"/>
                  <a:pt x="157" y="66"/>
                  <a:pt x="158" y="67"/>
                </a:cubicBezTo>
                <a:cubicBezTo>
                  <a:pt x="159" y="67"/>
                  <a:pt x="160" y="68"/>
                  <a:pt x="160" y="70"/>
                </a:cubicBezTo>
                <a:close/>
                <a:moveTo>
                  <a:pt x="60" y="34"/>
                </a:moveTo>
                <a:cubicBezTo>
                  <a:pt x="79" y="30"/>
                  <a:pt x="96" y="30"/>
                  <a:pt x="110" y="34"/>
                </a:cubicBezTo>
                <a:cubicBezTo>
                  <a:pt x="110" y="33"/>
                  <a:pt x="111" y="31"/>
                  <a:pt x="111" y="30"/>
                </a:cubicBezTo>
                <a:cubicBezTo>
                  <a:pt x="111" y="16"/>
                  <a:pt x="99" y="5"/>
                  <a:pt x="85" y="5"/>
                </a:cubicBezTo>
                <a:cubicBezTo>
                  <a:pt x="71" y="5"/>
                  <a:pt x="60" y="16"/>
                  <a:pt x="60" y="30"/>
                </a:cubicBezTo>
                <a:cubicBezTo>
                  <a:pt x="60" y="31"/>
                  <a:pt x="60" y="33"/>
                  <a:pt x="60" y="34"/>
                </a:cubicBezTo>
                <a:close/>
                <a:moveTo>
                  <a:pt x="143" y="80"/>
                </a:moveTo>
                <a:cubicBezTo>
                  <a:pt x="143" y="67"/>
                  <a:pt x="137" y="55"/>
                  <a:pt x="126" y="47"/>
                </a:cubicBezTo>
                <a:cubicBezTo>
                  <a:pt x="108" y="34"/>
                  <a:pt x="80" y="32"/>
                  <a:pt x="49" y="42"/>
                </a:cubicBezTo>
                <a:cubicBezTo>
                  <a:pt x="49" y="42"/>
                  <a:pt x="49" y="42"/>
                  <a:pt x="48" y="42"/>
                </a:cubicBezTo>
                <a:cubicBezTo>
                  <a:pt x="38" y="41"/>
                  <a:pt x="30" y="38"/>
                  <a:pt x="25" y="37"/>
                </a:cubicBezTo>
                <a:cubicBezTo>
                  <a:pt x="25" y="41"/>
                  <a:pt x="25" y="50"/>
                  <a:pt x="31" y="56"/>
                </a:cubicBezTo>
                <a:cubicBezTo>
                  <a:pt x="32" y="57"/>
                  <a:pt x="32" y="58"/>
                  <a:pt x="32" y="59"/>
                </a:cubicBezTo>
                <a:cubicBezTo>
                  <a:pt x="31" y="60"/>
                  <a:pt x="19" y="77"/>
                  <a:pt x="5" y="78"/>
                </a:cubicBezTo>
                <a:cubicBezTo>
                  <a:pt x="5" y="100"/>
                  <a:pt x="5" y="100"/>
                  <a:pt x="5" y="100"/>
                </a:cubicBezTo>
                <a:cubicBezTo>
                  <a:pt x="7" y="102"/>
                  <a:pt x="13" y="108"/>
                  <a:pt x="21" y="114"/>
                </a:cubicBezTo>
                <a:cubicBezTo>
                  <a:pt x="24" y="113"/>
                  <a:pt x="32" y="110"/>
                  <a:pt x="35" y="103"/>
                </a:cubicBezTo>
                <a:cubicBezTo>
                  <a:pt x="35" y="102"/>
                  <a:pt x="37" y="101"/>
                  <a:pt x="38" y="102"/>
                </a:cubicBezTo>
                <a:cubicBezTo>
                  <a:pt x="39" y="102"/>
                  <a:pt x="40" y="103"/>
                  <a:pt x="39" y="105"/>
                </a:cubicBezTo>
                <a:cubicBezTo>
                  <a:pt x="37" y="112"/>
                  <a:pt x="31" y="115"/>
                  <a:pt x="27" y="117"/>
                </a:cubicBezTo>
                <a:cubicBezTo>
                  <a:pt x="32" y="120"/>
                  <a:pt x="37" y="122"/>
                  <a:pt x="43" y="122"/>
                </a:cubicBezTo>
                <a:cubicBezTo>
                  <a:pt x="44" y="122"/>
                  <a:pt x="45" y="124"/>
                  <a:pt x="45" y="125"/>
                </a:cubicBezTo>
                <a:cubicBezTo>
                  <a:pt x="45" y="144"/>
                  <a:pt x="45" y="144"/>
                  <a:pt x="45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67" y="132"/>
                  <a:pt x="69" y="131"/>
                  <a:pt x="70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7" y="131"/>
                  <a:pt x="98" y="132"/>
                  <a:pt x="98" y="133"/>
                </a:cubicBezTo>
                <a:cubicBezTo>
                  <a:pt x="98" y="144"/>
                  <a:pt x="98" y="144"/>
                  <a:pt x="98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0" y="132"/>
                  <a:pt x="121" y="131"/>
                  <a:pt x="121" y="130"/>
                </a:cubicBezTo>
                <a:cubicBezTo>
                  <a:pt x="122" y="130"/>
                  <a:pt x="143" y="114"/>
                  <a:pt x="143" y="8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53">
            <a:extLst>
              <a:ext uri="{FF2B5EF4-FFF2-40B4-BE49-F238E27FC236}">
                <a16:creationId xmlns:a16="http://schemas.microsoft.com/office/drawing/2014/main" id="{05B1F564-52FB-47D5-BCE0-D395DEC4EC75}"/>
              </a:ext>
            </a:extLst>
          </p:cNvPr>
          <p:cNvSpPr>
            <a:spLocks noEditPoints="1"/>
          </p:cNvSpPr>
          <p:nvPr/>
        </p:nvSpPr>
        <p:spPr bwMode="auto">
          <a:xfrm>
            <a:off x="5780329" y="1293590"/>
            <a:ext cx="359728" cy="452602"/>
          </a:xfrm>
          <a:custGeom>
            <a:avLst/>
            <a:gdLst>
              <a:gd name="T0" fmla="*/ 395635 w 128"/>
              <a:gd name="T1" fmla="*/ 192246 h 160"/>
              <a:gd name="T2" fmla="*/ 354707 w 128"/>
              <a:gd name="T3" fmla="*/ 0 h 160"/>
              <a:gd name="T4" fmla="*/ 306958 w 128"/>
              <a:gd name="T5" fmla="*/ 41196 h 160"/>
              <a:gd name="T6" fmla="*/ 129605 w 128"/>
              <a:gd name="T7" fmla="*/ 192246 h 160"/>
              <a:gd name="T8" fmla="*/ 88677 w 128"/>
              <a:gd name="T9" fmla="*/ 0 h 160"/>
              <a:gd name="T10" fmla="*/ 44338 w 128"/>
              <a:gd name="T11" fmla="*/ 41196 h 160"/>
              <a:gd name="T12" fmla="*/ 34106 w 128"/>
              <a:gd name="T13" fmla="*/ 192246 h 160"/>
              <a:gd name="T14" fmla="*/ 0 w 128"/>
              <a:gd name="T15" fmla="*/ 374194 h 160"/>
              <a:gd name="T16" fmla="*/ 146658 w 128"/>
              <a:gd name="T17" fmla="*/ 490915 h 160"/>
              <a:gd name="T18" fmla="*/ 156890 w 128"/>
              <a:gd name="T19" fmla="*/ 549275 h 160"/>
              <a:gd name="T20" fmla="*/ 289905 w 128"/>
              <a:gd name="T21" fmla="*/ 542409 h 160"/>
              <a:gd name="T22" fmla="*/ 320601 w 128"/>
              <a:gd name="T23" fmla="*/ 490915 h 160"/>
              <a:gd name="T24" fmla="*/ 436563 w 128"/>
              <a:gd name="T25" fmla="*/ 230009 h 160"/>
              <a:gd name="T26" fmla="*/ 324012 w 128"/>
              <a:gd name="T27" fmla="*/ 41196 h 160"/>
              <a:gd name="T28" fmla="*/ 354707 w 128"/>
              <a:gd name="T29" fmla="*/ 17165 h 160"/>
              <a:gd name="T30" fmla="*/ 378582 w 128"/>
              <a:gd name="T31" fmla="*/ 192246 h 160"/>
              <a:gd name="T32" fmla="*/ 324012 w 128"/>
              <a:gd name="T33" fmla="*/ 41196 h 160"/>
              <a:gd name="T34" fmla="*/ 85266 w 128"/>
              <a:gd name="T35" fmla="*/ 17165 h 160"/>
              <a:gd name="T36" fmla="*/ 112551 w 128"/>
              <a:gd name="T37" fmla="*/ 41196 h 160"/>
              <a:gd name="T38" fmla="*/ 61392 w 128"/>
              <a:gd name="T39" fmla="*/ 192246 h 160"/>
              <a:gd name="T40" fmla="*/ 272852 w 128"/>
              <a:gd name="T41" fmla="*/ 532110 h 160"/>
              <a:gd name="T42" fmla="*/ 163711 w 128"/>
              <a:gd name="T43" fmla="*/ 490915 h 160"/>
              <a:gd name="T44" fmla="*/ 272852 w 128"/>
              <a:gd name="T45" fmla="*/ 532110 h 160"/>
              <a:gd name="T46" fmla="*/ 320601 w 128"/>
              <a:gd name="T47" fmla="*/ 477183 h 160"/>
              <a:gd name="T48" fmla="*/ 17053 w 128"/>
              <a:gd name="T49" fmla="*/ 374194 h 160"/>
              <a:gd name="T50" fmla="*/ 34106 w 128"/>
              <a:gd name="T51" fmla="*/ 209411 h 160"/>
              <a:gd name="T52" fmla="*/ 422920 w 128"/>
              <a:gd name="T53" fmla="*/ 230009 h 160"/>
              <a:gd name="T54" fmla="*/ 255799 w 128"/>
              <a:gd name="T55" fmla="*/ 329565 h 160"/>
              <a:gd name="T56" fmla="*/ 201228 w 128"/>
              <a:gd name="T57" fmla="*/ 401657 h 160"/>
              <a:gd name="T58" fmla="*/ 190996 w 128"/>
              <a:gd name="T59" fmla="*/ 405090 h 160"/>
              <a:gd name="T60" fmla="*/ 204639 w 128"/>
              <a:gd name="T61" fmla="*/ 346730 h 160"/>
              <a:gd name="T62" fmla="*/ 180764 w 128"/>
              <a:gd name="T63" fmla="*/ 336431 h 160"/>
              <a:gd name="T64" fmla="*/ 231924 w 128"/>
              <a:gd name="T65" fmla="*/ 271205 h 160"/>
              <a:gd name="T66" fmla="*/ 245567 w 128"/>
              <a:gd name="T67" fmla="*/ 278070 h 160"/>
              <a:gd name="T68" fmla="*/ 252388 w 128"/>
              <a:gd name="T69" fmla="*/ 326132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8" h="160">
                <a:moveTo>
                  <a:pt x="118" y="56"/>
                </a:moveTo>
                <a:cubicBezTo>
                  <a:pt x="116" y="56"/>
                  <a:pt x="116" y="56"/>
                  <a:pt x="116" y="56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6"/>
                  <a:pt x="110" y="0"/>
                  <a:pt x="104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96" y="0"/>
                  <a:pt x="90" y="6"/>
                  <a:pt x="90" y="12"/>
                </a:cubicBezTo>
                <a:cubicBezTo>
                  <a:pt x="90" y="56"/>
                  <a:pt x="90" y="56"/>
                  <a:pt x="90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6"/>
                  <a:pt x="33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8" y="0"/>
                  <a:pt x="13" y="6"/>
                  <a:pt x="13" y="12"/>
                </a:cubicBezTo>
                <a:cubicBezTo>
                  <a:pt x="13" y="56"/>
                  <a:pt x="13" y="56"/>
                  <a:pt x="13" y="56"/>
                </a:cubicBezTo>
                <a:cubicBezTo>
                  <a:pt x="10" y="56"/>
                  <a:pt x="10" y="56"/>
                  <a:pt x="10" y="56"/>
                </a:cubicBezTo>
                <a:cubicBezTo>
                  <a:pt x="5" y="56"/>
                  <a:pt x="0" y="61"/>
                  <a:pt x="0" y="67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28"/>
                  <a:pt x="16" y="143"/>
                  <a:pt x="35" y="143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43" y="158"/>
                  <a:pt x="43" y="158"/>
                  <a:pt x="43" y="158"/>
                </a:cubicBezTo>
                <a:cubicBezTo>
                  <a:pt x="43" y="159"/>
                  <a:pt x="44" y="160"/>
                  <a:pt x="46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5" y="159"/>
                  <a:pt x="85" y="158"/>
                </a:cubicBezTo>
                <a:cubicBezTo>
                  <a:pt x="85" y="143"/>
                  <a:pt x="85" y="143"/>
                  <a:pt x="85" y="143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113" y="143"/>
                  <a:pt x="128" y="128"/>
                  <a:pt x="128" y="109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8" y="61"/>
                  <a:pt x="124" y="56"/>
                  <a:pt x="118" y="56"/>
                </a:cubicBezTo>
                <a:close/>
                <a:moveTo>
                  <a:pt x="95" y="12"/>
                </a:moveTo>
                <a:cubicBezTo>
                  <a:pt x="95" y="8"/>
                  <a:pt x="99" y="5"/>
                  <a:pt x="103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08" y="5"/>
                  <a:pt x="111" y="8"/>
                  <a:pt x="111" y="12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95" y="56"/>
                  <a:pt x="95" y="56"/>
                  <a:pt x="95" y="56"/>
                </a:cubicBezTo>
                <a:lnTo>
                  <a:pt x="95" y="12"/>
                </a:lnTo>
                <a:close/>
                <a:moveTo>
                  <a:pt x="18" y="12"/>
                </a:moveTo>
                <a:cubicBezTo>
                  <a:pt x="18" y="8"/>
                  <a:pt x="21" y="5"/>
                  <a:pt x="25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30" y="5"/>
                  <a:pt x="33" y="8"/>
                  <a:pt x="33" y="12"/>
                </a:cubicBezTo>
                <a:cubicBezTo>
                  <a:pt x="33" y="56"/>
                  <a:pt x="33" y="56"/>
                  <a:pt x="33" y="56"/>
                </a:cubicBezTo>
                <a:cubicBezTo>
                  <a:pt x="18" y="56"/>
                  <a:pt x="18" y="56"/>
                  <a:pt x="18" y="56"/>
                </a:cubicBezTo>
                <a:lnTo>
                  <a:pt x="18" y="12"/>
                </a:lnTo>
                <a:close/>
                <a:moveTo>
                  <a:pt x="80" y="155"/>
                </a:moveTo>
                <a:cubicBezTo>
                  <a:pt x="48" y="155"/>
                  <a:pt x="48" y="155"/>
                  <a:pt x="48" y="155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80" y="143"/>
                  <a:pt x="80" y="143"/>
                  <a:pt x="80" y="143"/>
                </a:cubicBezTo>
                <a:lnTo>
                  <a:pt x="80" y="155"/>
                </a:lnTo>
                <a:close/>
                <a:moveTo>
                  <a:pt x="124" y="109"/>
                </a:moveTo>
                <a:cubicBezTo>
                  <a:pt x="124" y="125"/>
                  <a:pt x="110" y="139"/>
                  <a:pt x="94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18" y="139"/>
                  <a:pt x="5" y="125"/>
                  <a:pt x="5" y="109"/>
                </a:cubicBezTo>
                <a:cubicBezTo>
                  <a:pt x="5" y="67"/>
                  <a:pt x="5" y="67"/>
                  <a:pt x="5" y="67"/>
                </a:cubicBezTo>
                <a:cubicBezTo>
                  <a:pt x="5" y="64"/>
                  <a:pt x="7" y="61"/>
                  <a:pt x="10" y="61"/>
                </a:cubicBezTo>
                <a:cubicBezTo>
                  <a:pt x="118" y="61"/>
                  <a:pt x="118" y="61"/>
                  <a:pt x="118" y="61"/>
                </a:cubicBezTo>
                <a:cubicBezTo>
                  <a:pt x="121" y="61"/>
                  <a:pt x="124" y="64"/>
                  <a:pt x="124" y="67"/>
                </a:cubicBezTo>
                <a:lnTo>
                  <a:pt x="124" y="109"/>
                </a:lnTo>
                <a:close/>
                <a:moveTo>
                  <a:pt x="75" y="96"/>
                </a:moveTo>
                <a:cubicBezTo>
                  <a:pt x="76" y="97"/>
                  <a:pt x="75" y="98"/>
                  <a:pt x="75" y="99"/>
                </a:cubicBezTo>
                <a:cubicBezTo>
                  <a:pt x="59" y="117"/>
                  <a:pt x="59" y="117"/>
                  <a:pt x="59" y="117"/>
                </a:cubicBezTo>
                <a:cubicBezTo>
                  <a:pt x="58" y="118"/>
                  <a:pt x="58" y="118"/>
                  <a:pt x="57" y="118"/>
                </a:cubicBezTo>
                <a:cubicBezTo>
                  <a:pt x="57" y="118"/>
                  <a:pt x="56" y="118"/>
                  <a:pt x="56" y="118"/>
                </a:cubicBezTo>
                <a:cubicBezTo>
                  <a:pt x="55" y="117"/>
                  <a:pt x="54" y="116"/>
                  <a:pt x="55" y="115"/>
                </a:cubicBezTo>
                <a:cubicBezTo>
                  <a:pt x="60" y="101"/>
                  <a:pt x="60" y="101"/>
                  <a:pt x="60" y="101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4" y="99"/>
                  <a:pt x="53" y="99"/>
                  <a:pt x="53" y="98"/>
                </a:cubicBezTo>
                <a:cubicBezTo>
                  <a:pt x="53" y="97"/>
                  <a:pt x="53" y="96"/>
                  <a:pt x="54" y="96"/>
                </a:cubicBezTo>
                <a:cubicBezTo>
                  <a:pt x="68" y="79"/>
                  <a:pt x="68" y="79"/>
                  <a:pt x="68" y="79"/>
                </a:cubicBezTo>
                <a:cubicBezTo>
                  <a:pt x="69" y="78"/>
                  <a:pt x="70" y="78"/>
                  <a:pt x="71" y="78"/>
                </a:cubicBezTo>
                <a:cubicBezTo>
                  <a:pt x="72" y="79"/>
                  <a:pt x="72" y="80"/>
                  <a:pt x="72" y="81"/>
                </a:cubicBezTo>
                <a:cubicBezTo>
                  <a:pt x="68" y="93"/>
                  <a:pt x="68" y="93"/>
                  <a:pt x="68" y="93"/>
                </a:cubicBezTo>
                <a:cubicBezTo>
                  <a:pt x="74" y="95"/>
                  <a:pt x="74" y="95"/>
                  <a:pt x="74" y="95"/>
                </a:cubicBezTo>
                <a:cubicBezTo>
                  <a:pt x="75" y="95"/>
                  <a:pt x="75" y="96"/>
                  <a:pt x="75" y="9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54">
            <a:extLst>
              <a:ext uri="{FF2B5EF4-FFF2-40B4-BE49-F238E27FC236}">
                <a16:creationId xmlns:a16="http://schemas.microsoft.com/office/drawing/2014/main" id="{7AF45355-06B6-4C0E-9B29-16FC29E8D4CE}"/>
              </a:ext>
            </a:extLst>
          </p:cNvPr>
          <p:cNvSpPr>
            <a:spLocks noEditPoints="1"/>
          </p:cNvSpPr>
          <p:nvPr/>
        </p:nvSpPr>
        <p:spPr bwMode="auto">
          <a:xfrm>
            <a:off x="5757126" y="2287123"/>
            <a:ext cx="418592" cy="453912"/>
          </a:xfrm>
          <a:custGeom>
            <a:avLst/>
            <a:gdLst>
              <a:gd name="T0" fmla="*/ 450040 w 149"/>
              <a:gd name="T1" fmla="*/ 175588 h 160"/>
              <a:gd name="T2" fmla="*/ 402309 w 149"/>
              <a:gd name="T3" fmla="*/ 199688 h 160"/>
              <a:gd name="T4" fmla="*/ 347758 w 149"/>
              <a:gd name="T5" fmla="*/ 161816 h 160"/>
              <a:gd name="T6" fmla="*/ 303436 w 149"/>
              <a:gd name="T7" fmla="*/ 185916 h 160"/>
              <a:gd name="T8" fmla="*/ 248886 w 149"/>
              <a:gd name="T9" fmla="*/ 148044 h 160"/>
              <a:gd name="T10" fmla="*/ 207973 w 149"/>
              <a:gd name="T11" fmla="*/ 165259 h 160"/>
              <a:gd name="T12" fmla="*/ 207973 w 149"/>
              <a:gd name="T13" fmla="*/ 58529 h 160"/>
              <a:gd name="T14" fmla="*/ 146604 w 149"/>
              <a:gd name="T15" fmla="*/ 0 h 160"/>
              <a:gd name="T16" fmla="*/ 88644 w 149"/>
              <a:gd name="T17" fmla="*/ 58529 h 160"/>
              <a:gd name="T18" fmla="*/ 92054 w 149"/>
              <a:gd name="T19" fmla="*/ 275432 h 160"/>
              <a:gd name="T20" fmla="*/ 81826 w 149"/>
              <a:gd name="T21" fmla="*/ 278874 h 160"/>
              <a:gd name="T22" fmla="*/ 27275 w 149"/>
              <a:gd name="T23" fmla="*/ 333961 h 160"/>
              <a:gd name="T24" fmla="*/ 30685 w 149"/>
              <a:gd name="T25" fmla="*/ 447576 h 160"/>
              <a:gd name="T26" fmla="*/ 129557 w 149"/>
              <a:gd name="T27" fmla="*/ 547420 h 160"/>
              <a:gd name="T28" fmla="*/ 136376 w 149"/>
              <a:gd name="T29" fmla="*/ 550863 h 160"/>
              <a:gd name="T30" fmla="*/ 136376 w 149"/>
              <a:gd name="T31" fmla="*/ 550863 h 160"/>
              <a:gd name="T32" fmla="*/ 136376 w 149"/>
              <a:gd name="T33" fmla="*/ 550863 h 160"/>
              <a:gd name="T34" fmla="*/ 426174 w 149"/>
              <a:gd name="T35" fmla="*/ 550863 h 160"/>
              <a:gd name="T36" fmla="*/ 508000 w 149"/>
              <a:gd name="T37" fmla="*/ 468234 h 160"/>
              <a:gd name="T38" fmla="*/ 508000 w 149"/>
              <a:gd name="T39" fmla="*/ 382161 h 160"/>
              <a:gd name="T40" fmla="*/ 508000 w 149"/>
              <a:gd name="T41" fmla="*/ 371833 h 160"/>
              <a:gd name="T42" fmla="*/ 508000 w 149"/>
              <a:gd name="T43" fmla="*/ 237560 h 160"/>
              <a:gd name="T44" fmla="*/ 450040 w 149"/>
              <a:gd name="T45" fmla="*/ 175588 h 160"/>
              <a:gd name="T46" fmla="*/ 490953 w 149"/>
              <a:gd name="T47" fmla="*/ 468234 h 160"/>
              <a:gd name="T48" fmla="*/ 426174 w 149"/>
              <a:gd name="T49" fmla="*/ 533649 h 160"/>
              <a:gd name="T50" fmla="*/ 139785 w 149"/>
              <a:gd name="T51" fmla="*/ 533649 h 160"/>
              <a:gd name="T52" fmla="*/ 44322 w 149"/>
              <a:gd name="T53" fmla="*/ 437248 h 160"/>
              <a:gd name="T54" fmla="*/ 40913 w 149"/>
              <a:gd name="T55" fmla="*/ 347732 h 160"/>
              <a:gd name="T56" fmla="*/ 92054 w 149"/>
              <a:gd name="T57" fmla="*/ 292646 h 160"/>
              <a:gd name="T58" fmla="*/ 92054 w 149"/>
              <a:gd name="T59" fmla="*/ 347732 h 160"/>
              <a:gd name="T60" fmla="*/ 102282 w 149"/>
              <a:gd name="T61" fmla="*/ 354618 h 160"/>
              <a:gd name="T62" fmla="*/ 102282 w 149"/>
              <a:gd name="T63" fmla="*/ 354618 h 160"/>
              <a:gd name="T64" fmla="*/ 112510 w 149"/>
              <a:gd name="T65" fmla="*/ 347732 h 160"/>
              <a:gd name="T66" fmla="*/ 105691 w 149"/>
              <a:gd name="T67" fmla="*/ 58529 h 160"/>
              <a:gd name="T68" fmla="*/ 146604 w 149"/>
              <a:gd name="T69" fmla="*/ 17214 h 160"/>
              <a:gd name="T70" fmla="*/ 187517 w 149"/>
              <a:gd name="T71" fmla="*/ 58529 h 160"/>
              <a:gd name="T72" fmla="*/ 187517 w 149"/>
              <a:gd name="T73" fmla="*/ 206574 h 160"/>
              <a:gd name="T74" fmla="*/ 187517 w 149"/>
              <a:gd name="T75" fmla="*/ 254774 h 160"/>
              <a:gd name="T76" fmla="*/ 187517 w 149"/>
              <a:gd name="T77" fmla="*/ 265103 h 160"/>
              <a:gd name="T78" fmla="*/ 197745 w 149"/>
              <a:gd name="T79" fmla="*/ 275432 h 160"/>
              <a:gd name="T80" fmla="*/ 207973 w 149"/>
              <a:gd name="T81" fmla="*/ 265103 h 160"/>
              <a:gd name="T82" fmla="*/ 207973 w 149"/>
              <a:gd name="T83" fmla="*/ 254774 h 160"/>
              <a:gd name="T84" fmla="*/ 207973 w 149"/>
              <a:gd name="T85" fmla="*/ 206574 h 160"/>
              <a:gd name="T86" fmla="*/ 248886 w 149"/>
              <a:gd name="T87" fmla="*/ 165259 h 160"/>
              <a:gd name="T88" fmla="*/ 289799 w 149"/>
              <a:gd name="T89" fmla="*/ 206574 h 160"/>
              <a:gd name="T90" fmla="*/ 289799 w 149"/>
              <a:gd name="T91" fmla="*/ 223788 h 160"/>
              <a:gd name="T92" fmla="*/ 289799 w 149"/>
              <a:gd name="T93" fmla="*/ 265103 h 160"/>
              <a:gd name="T94" fmla="*/ 296617 w 149"/>
              <a:gd name="T95" fmla="*/ 275432 h 160"/>
              <a:gd name="T96" fmla="*/ 306846 w 149"/>
              <a:gd name="T97" fmla="*/ 265103 h 160"/>
              <a:gd name="T98" fmla="*/ 306846 w 149"/>
              <a:gd name="T99" fmla="*/ 223788 h 160"/>
              <a:gd name="T100" fmla="*/ 347758 w 149"/>
              <a:gd name="T101" fmla="*/ 182473 h 160"/>
              <a:gd name="T102" fmla="*/ 388671 w 149"/>
              <a:gd name="T103" fmla="*/ 223788 h 160"/>
              <a:gd name="T104" fmla="*/ 388671 w 149"/>
              <a:gd name="T105" fmla="*/ 237560 h 160"/>
              <a:gd name="T106" fmla="*/ 388671 w 149"/>
              <a:gd name="T107" fmla="*/ 265103 h 160"/>
              <a:gd name="T108" fmla="*/ 398899 w 149"/>
              <a:gd name="T109" fmla="*/ 275432 h 160"/>
              <a:gd name="T110" fmla="*/ 405718 w 149"/>
              <a:gd name="T111" fmla="*/ 265103 h 160"/>
              <a:gd name="T112" fmla="*/ 405718 w 149"/>
              <a:gd name="T113" fmla="*/ 237560 h 160"/>
              <a:gd name="T114" fmla="*/ 450040 w 149"/>
              <a:gd name="T115" fmla="*/ 192802 h 160"/>
              <a:gd name="T116" fmla="*/ 490953 w 149"/>
              <a:gd name="T117" fmla="*/ 237560 h 160"/>
              <a:gd name="T118" fmla="*/ 490953 w 149"/>
              <a:gd name="T119" fmla="*/ 371833 h 160"/>
              <a:gd name="T120" fmla="*/ 490953 w 149"/>
              <a:gd name="T121" fmla="*/ 382161 h 160"/>
              <a:gd name="T122" fmla="*/ 490953 w 149"/>
              <a:gd name="T123" fmla="*/ 468234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49" h="160">
                <a:moveTo>
                  <a:pt x="132" y="51"/>
                </a:moveTo>
                <a:cubicBezTo>
                  <a:pt x="126" y="51"/>
                  <a:pt x="121" y="54"/>
                  <a:pt x="118" y="58"/>
                </a:cubicBezTo>
                <a:cubicBezTo>
                  <a:pt x="115" y="52"/>
                  <a:pt x="109" y="47"/>
                  <a:pt x="102" y="47"/>
                </a:cubicBezTo>
                <a:cubicBezTo>
                  <a:pt x="97" y="47"/>
                  <a:pt x="92" y="50"/>
                  <a:pt x="89" y="54"/>
                </a:cubicBezTo>
                <a:cubicBezTo>
                  <a:pt x="86" y="47"/>
                  <a:pt x="80" y="43"/>
                  <a:pt x="73" y="43"/>
                </a:cubicBezTo>
                <a:cubicBezTo>
                  <a:pt x="68" y="43"/>
                  <a:pt x="64" y="45"/>
                  <a:pt x="61" y="48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8"/>
                  <a:pt x="53" y="0"/>
                  <a:pt x="43" y="0"/>
                </a:cubicBezTo>
                <a:cubicBezTo>
                  <a:pt x="34" y="0"/>
                  <a:pt x="26" y="8"/>
                  <a:pt x="26" y="17"/>
                </a:cubicBezTo>
                <a:cubicBezTo>
                  <a:pt x="27" y="80"/>
                  <a:pt x="27" y="80"/>
                  <a:pt x="27" y="80"/>
                </a:cubicBezTo>
                <a:cubicBezTo>
                  <a:pt x="26" y="80"/>
                  <a:pt x="25" y="80"/>
                  <a:pt x="24" y="81"/>
                </a:cubicBezTo>
                <a:cubicBezTo>
                  <a:pt x="8" y="97"/>
                  <a:pt x="8" y="97"/>
                  <a:pt x="8" y="97"/>
                </a:cubicBezTo>
                <a:cubicBezTo>
                  <a:pt x="0" y="107"/>
                  <a:pt x="0" y="121"/>
                  <a:pt x="9" y="130"/>
                </a:cubicBezTo>
                <a:cubicBezTo>
                  <a:pt x="38" y="159"/>
                  <a:pt x="38" y="159"/>
                  <a:pt x="38" y="159"/>
                </a:cubicBezTo>
                <a:cubicBezTo>
                  <a:pt x="39" y="160"/>
                  <a:pt x="39" y="160"/>
                  <a:pt x="4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38" y="160"/>
                  <a:pt x="149" y="149"/>
                  <a:pt x="149" y="136"/>
                </a:cubicBezTo>
                <a:cubicBezTo>
                  <a:pt x="149" y="111"/>
                  <a:pt x="149" y="111"/>
                  <a:pt x="149" y="111"/>
                </a:cubicBezTo>
                <a:cubicBezTo>
                  <a:pt x="149" y="108"/>
                  <a:pt x="149" y="108"/>
                  <a:pt x="149" y="108"/>
                </a:cubicBezTo>
                <a:cubicBezTo>
                  <a:pt x="149" y="69"/>
                  <a:pt x="149" y="69"/>
                  <a:pt x="149" y="69"/>
                </a:cubicBezTo>
                <a:cubicBezTo>
                  <a:pt x="149" y="59"/>
                  <a:pt x="141" y="51"/>
                  <a:pt x="132" y="51"/>
                </a:cubicBezTo>
                <a:close/>
                <a:moveTo>
                  <a:pt x="144" y="136"/>
                </a:moveTo>
                <a:cubicBezTo>
                  <a:pt x="144" y="146"/>
                  <a:pt x="135" y="155"/>
                  <a:pt x="125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13" y="127"/>
                  <a:pt x="13" y="127"/>
                  <a:pt x="13" y="127"/>
                </a:cubicBezTo>
                <a:cubicBezTo>
                  <a:pt x="6" y="119"/>
                  <a:pt x="5" y="108"/>
                  <a:pt x="12" y="101"/>
                </a:cubicBezTo>
                <a:cubicBezTo>
                  <a:pt x="27" y="85"/>
                  <a:pt x="27" y="85"/>
                  <a:pt x="27" y="85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7" y="102"/>
                  <a:pt x="29" y="103"/>
                  <a:pt x="3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2" y="103"/>
                  <a:pt x="33" y="102"/>
                  <a:pt x="33" y="101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1"/>
                  <a:pt x="37" y="5"/>
                  <a:pt x="43" y="5"/>
                </a:cubicBezTo>
                <a:cubicBezTo>
                  <a:pt x="50" y="5"/>
                  <a:pt x="55" y="11"/>
                  <a:pt x="55" y="17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74"/>
                  <a:pt x="55" y="74"/>
                  <a:pt x="55" y="74"/>
                </a:cubicBezTo>
                <a:cubicBezTo>
                  <a:pt x="55" y="77"/>
                  <a:pt x="55" y="77"/>
                  <a:pt x="55" y="77"/>
                </a:cubicBezTo>
                <a:cubicBezTo>
                  <a:pt x="55" y="79"/>
                  <a:pt x="56" y="80"/>
                  <a:pt x="58" y="80"/>
                </a:cubicBezTo>
                <a:cubicBezTo>
                  <a:pt x="59" y="80"/>
                  <a:pt x="61" y="79"/>
                  <a:pt x="61" y="77"/>
                </a:cubicBezTo>
                <a:cubicBezTo>
                  <a:pt x="61" y="74"/>
                  <a:pt x="61" y="74"/>
                  <a:pt x="61" y="74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54"/>
                  <a:pt x="66" y="48"/>
                  <a:pt x="73" y="48"/>
                </a:cubicBezTo>
                <a:cubicBezTo>
                  <a:pt x="79" y="48"/>
                  <a:pt x="85" y="54"/>
                  <a:pt x="85" y="60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79"/>
                  <a:pt x="86" y="80"/>
                  <a:pt x="87" y="80"/>
                </a:cubicBezTo>
                <a:cubicBezTo>
                  <a:pt x="89" y="80"/>
                  <a:pt x="90" y="79"/>
                  <a:pt x="90" y="77"/>
                </a:cubicBezTo>
                <a:cubicBezTo>
                  <a:pt x="90" y="65"/>
                  <a:pt x="90" y="65"/>
                  <a:pt x="90" y="65"/>
                </a:cubicBezTo>
                <a:cubicBezTo>
                  <a:pt x="90" y="58"/>
                  <a:pt x="95" y="53"/>
                  <a:pt x="102" y="53"/>
                </a:cubicBezTo>
                <a:cubicBezTo>
                  <a:pt x="109" y="53"/>
                  <a:pt x="114" y="58"/>
                  <a:pt x="114" y="65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9"/>
                  <a:pt x="115" y="80"/>
                  <a:pt x="117" y="80"/>
                </a:cubicBezTo>
                <a:cubicBezTo>
                  <a:pt x="118" y="80"/>
                  <a:pt x="119" y="79"/>
                  <a:pt x="119" y="77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2"/>
                  <a:pt x="125" y="56"/>
                  <a:pt x="132" y="56"/>
                </a:cubicBezTo>
                <a:cubicBezTo>
                  <a:pt x="138" y="56"/>
                  <a:pt x="144" y="62"/>
                  <a:pt x="144" y="69"/>
                </a:cubicBezTo>
                <a:cubicBezTo>
                  <a:pt x="144" y="108"/>
                  <a:pt x="144" y="108"/>
                  <a:pt x="144" y="108"/>
                </a:cubicBezTo>
                <a:cubicBezTo>
                  <a:pt x="144" y="111"/>
                  <a:pt x="144" y="111"/>
                  <a:pt x="144" y="111"/>
                </a:cubicBezTo>
                <a:lnTo>
                  <a:pt x="144" y="13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55">
            <a:extLst>
              <a:ext uri="{FF2B5EF4-FFF2-40B4-BE49-F238E27FC236}">
                <a16:creationId xmlns:a16="http://schemas.microsoft.com/office/drawing/2014/main" id="{E33F6580-9121-4698-AB7E-32F3D23E5685}"/>
              </a:ext>
            </a:extLst>
          </p:cNvPr>
          <p:cNvSpPr>
            <a:spLocks noEditPoints="1"/>
          </p:cNvSpPr>
          <p:nvPr/>
        </p:nvSpPr>
        <p:spPr bwMode="auto">
          <a:xfrm>
            <a:off x="5720614" y="3342039"/>
            <a:ext cx="448678" cy="393738"/>
          </a:xfrm>
          <a:custGeom>
            <a:avLst/>
            <a:gdLst>
              <a:gd name="T0" fmla="*/ 445820 w 160"/>
              <a:gd name="T1" fmla="*/ 333455 h 139"/>
              <a:gd name="T2" fmla="*/ 415191 w 160"/>
              <a:gd name="T3" fmla="*/ 326580 h 139"/>
              <a:gd name="T4" fmla="*/ 527497 w 160"/>
              <a:gd name="T5" fmla="*/ 213136 h 139"/>
              <a:gd name="T6" fmla="*/ 411788 w 160"/>
              <a:gd name="T7" fmla="*/ 103131 h 139"/>
              <a:gd name="T8" fmla="*/ 340321 w 160"/>
              <a:gd name="T9" fmla="*/ 140945 h 139"/>
              <a:gd name="T10" fmla="*/ 330111 w 160"/>
              <a:gd name="T11" fmla="*/ 130632 h 139"/>
              <a:gd name="T12" fmla="*/ 262047 w 160"/>
              <a:gd name="T13" fmla="*/ 17188 h 139"/>
              <a:gd name="T14" fmla="*/ 108903 w 160"/>
              <a:gd name="T15" fmla="*/ 137507 h 139"/>
              <a:gd name="T16" fmla="*/ 108903 w 160"/>
              <a:gd name="T17" fmla="*/ 137507 h 139"/>
              <a:gd name="T18" fmla="*/ 105499 w 160"/>
              <a:gd name="T19" fmla="*/ 319705 h 139"/>
              <a:gd name="T20" fmla="*/ 105499 w 160"/>
              <a:gd name="T21" fmla="*/ 336893 h 139"/>
              <a:gd name="T22" fmla="*/ 102096 w 160"/>
              <a:gd name="T23" fmla="*/ 120319 h 139"/>
              <a:gd name="T24" fmla="*/ 408385 w 160"/>
              <a:gd name="T25" fmla="*/ 89380 h 139"/>
              <a:gd name="T26" fmla="*/ 421998 w 160"/>
              <a:gd name="T27" fmla="*/ 85942 h 139"/>
              <a:gd name="T28" fmla="*/ 544513 w 160"/>
              <a:gd name="T29" fmla="*/ 213136 h 139"/>
              <a:gd name="T30" fmla="*/ 142935 w 160"/>
              <a:gd name="T31" fmla="*/ 419397 h 139"/>
              <a:gd name="T32" fmla="*/ 132725 w 160"/>
              <a:gd name="T33" fmla="*/ 477838 h 139"/>
              <a:gd name="T34" fmla="*/ 142935 w 160"/>
              <a:gd name="T35" fmla="*/ 470963 h 139"/>
              <a:gd name="T36" fmla="*/ 153144 w 160"/>
              <a:gd name="T37" fmla="*/ 412522 h 139"/>
              <a:gd name="T38" fmla="*/ 173564 w 160"/>
              <a:gd name="T39" fmla="*/ 323142 h 139"/>
              <a:gd name="T40" fmla="*/ 163354 w 160"/>
              <a:gd name="T41" fmla="*/ 381583 h 139"/>
              <a:gd name="T42" fmla="*/ 173564 w 160"/>
              <a:gd name="T43" fmla="*/ 378145 h 139"/>
              <a:gd name="T44" fmla="*/ 183773 w 160"/>
              <a:gd name="T45" fmla="*/ 319705 h 139"/>
              <a:gd name="T46" fmla="*/ 309692 w 160"/>
              <a:gd name="T47" fmla="*/ 419397 h 139"/>
              <a:gd name="T48" fmla="*/ 299482 w 160"/>
              <a:gd name="T49" fmla="*/ 477838 h 139"/>
              <a:gd name="T50" fmla="*/ 309692 w 160"/>
              <a:gd name="T51" fmla="*/ 470963 h 139"/>
              <a:gd name="T52" fmla="*/ 319901 w 160"/>
              <a:gd name="T53" fmla="*/ 412522 h 139"/>
              <a:gd name="T54" fmla="*/ 336917 w 160"/>
              <a:gd name="T55" fmla="*/ 323142 h 139"/>
              <a:gd name="T56" fmla="*/ 330111 w 160"/>
              <a:gd name="T57" fmla="*/ 381583 h 139"/>
              <a:gd name="T58" fmla="*/ 340321 w 160"/>
              <a:gd name="T59" fmla="*/ 378145 h 139"/>
              <a:gd name="T60" fmla="*/ 350530 w 160"/>
              <a:gd name="T61" fmla="*/ 319705 h 139"/>
              <a:gd name="T62" fmla="*/ 255240 w 160"/>
              <a:gd name="T63" fmla="*/ 323142 h 139"/>
              <a:gd name="T64" fmla="*/ 245031 w 160"/>
              <a:gd name="T65" fmla="*/ 381583 h 139"/>
              <a:gd name="T66" fmla="*/ 255240 w 160"/>
              <a:gd name="T67" fmla="*/ 378145 h 139"/>
              <a:gd name="T68" fmla="*/ 265450 w 160"/>
              <a:gd name="T69" fmla="*/ 319705 h 139"/>
              <a:gd name="T70" fmla="*/ 224612 w 160"/>
              <a:gd name="T71" fmla="*/ 419397 h 139"/>
              <a:gd name="T72" fmla="*/ 217805 w 160"/>
              <a:gd name="T73" fmla="*/ 477838 h 139"/>
              <a:gd name="T74" fmla="*/ 228015 w 160"/>
              <a:gd name="T75" fmla="*/ 470963 h 139"/>
              <a:gd name="T76" fmla="*/ 234821 w 160"/>
              <a:gd name="T77" fmla="*/ 412522 h 13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0" h="139">
                <a:moveTo>
                  <a:pt x="160" y="62"/>
                </a:moveTo>
                <a:cubicBezTo>
                  <a:pt x="160" y="79"/>
                  <a:pt x="148" y="93"/>
                  <a:pt x="131" y="97"/>
                </a:cubicBezTo>
                <a:cubicBezTo>
                  <a:pt x="129" y="97"/>
                  <a:pt x="126" y="98"/>
                  <a:pt x="124" y="98"/>
                </a:cubicBezTo>
                <a:cubicBezTo>
                  <a:pt x="123" y="98"/>
                  <a:pt x="122" y="96"/>
                  <a:pt x="122" y="95"/>
                </a:cubicBezTo>
                <a:cubicBezTo>
                  <a:pt x="122" y="94"/>
                  <a:pt x="123" y="93"/>
                  <a:pt x="124" y="93"/>
                </a:cubicBezTo>
                <a:cubicBezTo>
                  <a:pt x="141" y="93"/>
                  <a:pt x="155" y="79"/>
                  <a:pt x="155" y="62"/>
                </a:cubicBezTo>
                <a:cubicBezTo>
                  <a:pt x="155" y="44"/>
                  <a:pt x="141" y="30"/>
                  <a:pt x="124" y="30"/>
                </a:cubicBezTo>
                <a:cubicBezTo>
                  <a:pt x="123" y="30"/>
                  <a:pt x="122" y="30"/>
                  <a:pt x="121" y="30"/>
                </a:cubicBezTo>
                <a:cubicBezTo>
                  <a:pt x="121" y="31"/>
                  <a:pt x="120" y="31"/>
                  <a:pt x="119" y="31"/>
                </a:cubicBezTo>
                <a:cubicBezTo>
                  <a:pt x="112" y="32"/>
                  <a:pt x="105" y="35"/>
                  <a:pt x="100" y="41"/>
                </a:cubicBezTo>
                <a:cubicBezTo>
                  <a:pt x="100" y="42"/>
                  <a:pt x="98" y="42"/>
                  <a:pt x="97" y="41"/>
                </a:cubicBezTo>
                <a:cubicBezTo>
                  <a:pt x="96" y="40"/>
                  <a:pt x="96" y="39"/>
                  <a:pt x="97" y="38"/>
                </a:cubicBezTo>
                <a:cubicBezTo>
                  <a:pt x="102" y="32"/>
                  <a:pt x="108" y="28"/>
                  <a:pt x="115" y="27"/>
                </a:cubicBezTo>
                <a:cubicBezTo>
                  <a:pt x="107" y="13"/>
                  <a:pt x="93" y="5"/>
                  <a:pt x="77" y="5"/>
                </a:cubicBezTo>
                <a:cubicBezTo>
                  <a:pt x="57" y="5"/>
                  <a:pt x="39" y="19"/>
                  <a:pt x="35" y="38"/>
                </a:cubicBezTo>
                <a:cubicBezTo>
                  <a:pt x="34" y="39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17" y="40"/>
                  <a:pt x="5" y="52"/>
                  <a:pt x="5" y="66"/>
                </a:cubicBezTo>
                <a:cubicBezTo>
                  <a:pt x="5" y="81"/>
                  <a:pt x="17" y="93"/>
                  <a:pt x="31" y="93"/>
                </a:cubicBezTo>
                <a:cubicBezTo>
                  <a:pt x="33" y="93"/>
                  <a:pt x="34" y="94"/>
                  <a:pt x="34" y="95"/>
                </a:cubicBezTo>
                <a:cubicBezTo>
                  <a:pt x="34" y="96"/>
                  <a:pt x="33" y="98"/>
                  <a:pt x="31" y="98"/>
                </a:cubicBezTo>
                <a:cubicBezTo>
                  <a:pt x="14" y="98"/>
                  <a:pt x="0" y="84"/>
                  <a:pt x="0" y="66"/>
                </a:cubicBezTo>
                <a:cubicBezTo>
                  <a:pt x="0" y="49"/>
                  <a:pt x="14" y="36"/>
                  <a:pt x="30" y="35"/>
                </a:cubicBezTo>
                <a:cubicBezTo>
                  <a:pt x="36" y="14"/>
                  <a:pt x="55" y="0"/>
                  <a:pt x="77" y="0"/>
                </a:cubicBezTo>
                <a:cubicBezTo>
                  <a:pt x="95" y="0"/>
                  <a:pt x="112" y="10"/>
                  <a:pt x="120" y="26"/>
                </a:cubicBezTo>
                <a:cubicBezTo>
                  <a:pt x="121" y="26"/>
                  <a:pt x="122" y="26"/>
                  <a:pt x="123" y="26"/>
                </a:cubicBezTo>
                <a:cubicBezTo>
                  <a:pt x="123" y="26"/>
                  <a:pt x="124" y="25"/>
                  <a:pt x="124" y="25"/>
                </a:cubicBezTo>
                <a:cubicBezTo>
                  <a:pt x="134" y="25"/>
                  <a:pt x="143" y="30"/>
                  <a:pt x="149" y="36"/>
                </a:cubicBezTo>
                <a:cubicBezTo>
                  <a:pt x="156" y="43"/>
                  <a:pt x="160" y="52"/>
                  <a:pt x="160" y="62"/>
                </a:cubicBezTo>
                <a:close/>
                <a:moveTo>
                  <a:pt x="45" y="120"/>
                </a:moveTo>
                <a:cubicBezTo>
                  <a:pt x="44" y="120"/>
                  <a:pt x="43" y="121"/>
                  <a:pt x="42" y="122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7" y="137"/>
                  <a:pt x="38" y="138"/>
                  <a:pt x="39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1" y="139"/>
                  <a:pt x="42" y="138"/>
                  <a:pt x="42" y="137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7" y="122"/>
                  <a:pt x="47" y="121"/>
                  <a:pt x="45" y="120"/>
                </a:cubicBezTo>
                <a:close/>
                <a:moveTo>
                  <a:pt x="54" y="93"/>
                </a:moveTo>
                <a:cubicBezTo>
                  <a:pt x="53" y="92"/>
                  <a:pt x="51" y="93"/>
                  <a:pt x="51" y="94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46" y="109"/>
                  <a:pt x="47" y="111"/>
                  <a:pt x="48" y="111"/>
                </a:cubicBezTo>
                <a:cubicBezTo>
                  <a:pt x="48" y="111"/>
                  <a:pt x="49" y="111"/>
                  <a:pt x="49" y="111"/>
                </a:cubicBezTo>
                <a:cubicBezTo>
                  <a:pt x="50" y="111"/>
                  <a:pt x="51" y="111"/>
                  <a:pt x="51" y="110"/>
                </a:cubicBezTo>
                <a:cubicBezTo>
                  <a:pt x="56" y="96"/>
                  <a:pt x="56" y="96"/>
                  <a:pt x="56" y="96"/>
                </a:cubicBezTo>
                <a:cubicBezTo>
                  <a:pt x="56" y="95"/>
                  <a:pt x="55" y="93"/>
                  <a:pt x="54" y="93"/>
                </a:cubicBezTo>
                <a:close/>
                <a:moveTo>
                  <a:pt x="94" y="120"/>
                </a:moveTo>
                <a:cubicBezTo>
                  <a:pt x="92" y="120"/>
                  <a:pt x="91" y="121"/>
                  <a:pt x="91" y="12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7"/>
                  <a:pt x="86" y="138"/>
                  <a:pt x="88" y="139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89" y="139"/>
                  <a:pt x="90" y="138"/>
                  <a:pt x="91" y="137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96" y="122"/>
                  <a:pt x="95" y="121"/>
                  <a:pt x="94" y="120"/>
                </a:cubicBezTo>
                <a:close/>
                <a:moveTo>
                  <a:pt x="103" y="93"/>
                </a:moveTo>
                <a:cubicBezTo>
                  <a:pt x="101" y="92"/>
                  <a:pt x="100" y="93"/>
                  <a:pt x="99" y="94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5" y="109"/>
                  <a:pt x="95" y="111"/>
                  <a:pt x="97" y="111"/>
                </a:cubicBezTo>
                <a:cubicBezTo>
                  <a:pt x="97" y="111"/>
                  <a:pt x="97" y="111"/>
                  <a:pt x="97" y="111"/>
                </a:cubicBezTo>
                <a:cubicBezTo>
                  <a:pt x="98" y="111"/>
                  <a:pt x="99" y="111"/>
                  <a:pt x="100" y="110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4" y="95"/>
                  <a:pt x="104" y="93"/>
                  <a:pt x="103" y="93"/>
                </a:cubicBezTo>
                <a:close/>
                <a:moveTo>
                  <a:pt x="78" y="93"/>
                </a:moveTo>
                <a:cubicBezTo>
                  <a:pt x="77" y="92"/>
                  <a:pt x="76" y="93"/>
                  <a:pt x="75" y="94"/>
                </a:cubicBezTo>
                <a:cubicBezTo>
                  <a:pt x="71" y="108"/>
                  <a:pt x="71" y="108"/>
                  <a:pt x="71" y="108"/>
                </a:cubicBezTo>
                <a:cubicBezTo>
                  <a:pt x="70" y="109"/>
                  <a:pt x="71" y="111"/>
                  <a:pt x="72" y="111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4" y="111"/>
                  <a:pt x="75" y="111"/>
                  <a:pt x="75" y="110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95"/>
                  <a:pt x="80" y="93"/>
                  <a:pt x="78" y="93"/>
                </a:cubicBezTo>
                <a:close/>
                <a:moveTo>
                  <a:pt x="69" y="120"/>
                </a:moveTo>
                <a:cubicBezTo>
                  <a:pt x="68" y="120"/>
                  <a:pt x="67" y="121"/>
                  <a:pt x="66" y="122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7"/>
                  <a:pt x="62" y="138"/>
                  <a:pt x="64" y="139"/>
                </a:cubicBezTo>
                <a:cubicBezTo>
                  <a:pt x="64" y="139"/>
                  <a:pt x="64" y="139"/>
                  <a:pt x="64" y="139"/>
                </a:cubicBezTo>
                <a:cubicBezTo>
                  <a:pt x="65" y="139"/>
                  <a:pt x="66" y="138"/>
                  <a:pt x="67" y="137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71" y="122"/>
                  <a:pt x="71" y="121"/>
                  <a:pt x="69" y="1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56">
            <a:extLst>
              <a:ext uri="{FF2B5EF4-FFF2-40B4-BE49-F238E27FC236}">
                <a16:creationId xmlns:a16="http://schemas.microsoft.com/office/drawing/2014/main" id="{3280B1A7-8294-42F1-A528-4AA5F5C6DCB4}"/>
              </a:ext>
            </a:extLst>
          </p:cNvPr>
          <p:cNvSpPr>
            <a:spLocks noEditPoints="1"/>
          </p:cNvSpPr>
          <p:nvPr/>
        </p:nvSpPr>
        <p:spPr bwMode="auto">
          <a:xfrm>
            <a:off x="5737517" y="4312418"/>
            <a:ext cx="448680" cy="449986"/>
          </a:xfrm>
          <a:custGeom>
            <a:avLst/>
            <a:gdLst>
              <a:gd name="T0" fmla="*/ 537707 w 160"/>
              <a:gd name="T1" fmla="*/ 532362 h 159"/>
              <a:gd name="T2" fmla="*/ 524094 w 160"/>
              <a:gd name="T3" fmla="*/ 546100 h 159"/>
              <a:gd name="T4" fmla="*/ 265450 w 160"/>
              <a:gd name="T5" fmla="*/ 546100 h 159"/>
              <a:gd name="T6" fmla="*/ 251837 w 160"/>
              <a:gd name="T7" fmla="*/ 532362 h 159"/>
              <a:gd name="T8" fmla="*/ 265450 w 160"/>
              <a:gd name="T9" fmla="*/ 522058 h 159"/>
              <a:gd name="T10" fmla="*/ 524094 w 160"/>
              <a:gd name="T11" fmla="*/ 522058 h 159"/>
              <a:gd name="T12" fmla="*/ 537707 w 160"/>
              <a:gd name="T13" fmla="*/ 532362 h 159"/>
              <a:gd name="T14" fmla="*/ 534303 w 160"/>
              <a:gd name="T15" fmla="*/ 346894 h 159"/>
              <a:gd name="T16" fmla="*/ 10210 w 160"/>
              <a:gd name="T17" fmla="*/ 346894 h 159"/>
              <a:gd name="T18" fmla="*/ 0 w 160"/>
              <a:gd name="T19" fmla="*/ 360632 h 159"/>
              <a:gd name="T20" fmla="*/ 10210 w 160"/>
              <a:gd name="T21" fmla="*/ 370936 h 159"/>
              <a:gd name="T22" fmla="*/ 534303 w 160"/>
              <a:gd name="T23" fmla="*/ 370936 h 159"/>
              <a:gd name="T24" fmla="*/ 544513 w 160"/>
              <a:gd name="T25" fmla="*/ 360632 h 159"/>
              <a:gd name="T26" fmla="*/ 534303 w 160"/>
              <a:gd name="T27" fmla="*/ 346894 h 159"/>
              <a:gd name="T28" fmla="*/ 534303 w 160"/>
              <a:gd name="T29" fmla="*/ 175164 h 159"/>
              <a:gd name="T30" fmla="*/ 10210 w 160"/>
              <a:gd name="T31" fmla="*/ 175164 h 159"/>
              <a:gd name="T32" fmla="*/ 0 w 160"/>
              <a:gd name="T33" fmla="*/ 185468 h 159"/>
              <a:gd name="T34" fmla="*/ 10210 w 160"/>
              <a:gd name="T35" fmla="*/ 199206 h 159"/>
              <a:gd name="T36" fmla="*/ 534303 w 160"/>
              <a:gd name="T37" fmla="*/ 199206 h 159"/>
              <a:gd name="T38" fmla="*/ 544513 w 160"/>
              <a:gd name="T39" fmla="*/ 185468 h 159"/>
              <a:gd name="T40" fmla="*/ 534303 w 160"/>
              <a:gd name="T41" fmla="*/ 175164 h 159"/>
              <a:gd name="T42" fmla="*/ 10210 w 160"/>
              <a:gd name="T43" fmla="*/ 24042 h 159"/>
              <a:gd name="T44" fmla="*/ 534303 w 160"/>
              <a:gd name="T45" fmla="*/ 24042 h 159"/>
              <a:gd name="T46" fmla="*/ 544513 w 160"/>
              <a:gd name="T47" fmla="*/ 10304 h 159"/>
              <a:gd name="T48" fmla="*/ 534303 w 160"/>
              <a:gd name="T49" fmla="*/ 0 h 159"/>
              <a:gd name="T50" fmla="*/ 10210 w 160"/>
              <a:gd name="T51" fmla="*/ 0 h 159"/>
              <a:gd name="T52" fmla="*/ 0 w 160"/>
              <a:gd name="T53" fmla="*/ 10304 h 159"/>
              <a:gd name="T54" fmla="*/ 10210 w 160"/>
              <a:gd name="T55" fmla="*/ 24042 h 15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59">
                <a:moveTo>
                  <a:pt x="158" y="155"/>
                </a:moveTo>
                <a:cubicBezTo>
                  <a:pt x="158" y="157"/>
                  <a:pt x="156" y="159"/>
                  <a:pt x="154" y="159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6" y="159"/>
                  <a:pt x="74" y="157"/>
                  <a:pt x="74" y="155"/>
                </a:cubicBezTo>
                <a:cubicBezTo>
                  <a:pt x="74" y="153"/>
                  <a:pt x="76" y="152"/>
                  <a:pt x="78" y="152"/>
                </a:cubicBezTo>
                <a:cubicBezTo>
                  <a:pt x="154" y="152"/>
                  <a:pt x="154" y="152"/>
                  <a:pt x="154" y="152"/>
                </a:cubicBezTo>
                <a:cubicBezTo>
                  <a:pt x="156" y="152"/>
                  <a:pt x="158" y="153"/>
                  <a:pt x="158" y="155"/>
                </a:cubicBezTo>
                <a:close/>
                <a:moveTo>
                  <a:pt x="157" y="101"/>
                </a:moveTo>
                <a:cubicBezTo>
                  <a:pt x="3" y="101"/>
                  <a:pt x="3" y="101"/>
                  <a:pt x="3" y="101"/>
                </a:cubicBezTo>
                <a:cubicBezTo>
                  <a:pt x="2" y="101"/>
                  <a:pt x="0" y="103"/>
                  <a:pt x="0" y="105"/>
                </a:cubicBezTo>
                <a:cubicBezTo>
                  <a:pt x="0" y="107"/>
                  <a:pt x="2" y="108"/>
                  <a:pt x="3" y="108"/>
                </a:cubicBezTo>
                <a:cubicBezTo>
                  <a:pt x="157" y="108"/>
                  <a:pt x="157" y="108"/>
                  <a:pt x="157" y="108"/>
                </a:cubicBezTo>
                <a:cubicBezTo>
                  <a:pt x="158" y="108"/>
                  <a:pt x="160" y="107"/>
                  <a:pt x="160" y="105"/>
                </a:cubicBezTo>
                <a:cubicBezTo>
                  <a:pt x="160" y="103"/>
                  <a:pt x="158" y="101"/>
                  <a:pt x="157" y="101"/>
                </a:cubicBezTo>
                <a:close/>
                <a:moveTo>
                  <a:pt x="157" y="51"/>
                </a:move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2"/>
                  <a:pt x="0" y="54"/>
                </a:cubicBezTo>
                <a:cubicBezTo>
                  <a:pt x="0" y="56"/>
                  <a:pt x="2" y="58"/>
                  <a:pt x="3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8" y="58"/>
                  <a:pt x="160" y="56"/>
                  <a:pt x="160" y="54"/>
                </a:cubicBezTo>
                <a:cubicBezTo>
                  <a:pt x="160" y="52"/>
                  <a:pt x="158" y="51"/>
                  <a:pt x="157" y="51"/>
                </a:cubicBezTo>
                <a:close/>
                <a:moveTo>
                  <a:pt x="3" y="7"/>
                </a:moveTo>
                <a:cubicBezTo>
                  <a:pt x="157" y="7"/>
                  <a:pt x="157" y="7"/>
                  <a:pt x="157" y="7"/>
                </a:cubicBezTo>
                <a:cubicBezTo>
                  <a:pt x="158" y="7"/>
                  <a:pt x="160" y="5"/>
                  <a:pt x="160" y="3"/>
                </a:cubicBezTo>
                <a:cubicBezTo>
                  <a:pt x="160" y="2"/>
                  <a:pt x="158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"/>
                  <a:pt x="2" y="7"/>
                  <a:pt x="3" y="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57">
            <a:extLst>
              <a:ext uri="{FF2B5EF4-FFF2-40B4-BE49-F238E27FC236}">
                <a16:creationId xmlns:a16="http://schemas.microsoft.com/office/drawing/2014/main" id="{D7641DCA-EA68-4DB0-A18B-204227D43EE8}"/>
              </a:ext>
            </a:extLst>
          </p:cNvPr>
          <p:cNvSpPr>
            <a:spLocks noEditPoints="1"/>
          </p:cNvSpPr>
          <p:nvPr/>
        </p:nvSpPr>
        <p:spPr bwMode="auto">
          <a:xfrm>
            <a:off x="5747934" y="5309797"/>
            <a:ext cx="448680" cy="449986"/>
          </a:xfrm>
          <a:custGeom>
            <a:avLst/>
            <a:gdLst>
              <a:gd name="T0" fmla="*/ 544513 w 160"/>
              <a:gd name="T1" fmla="*/ 532362 h 159"/>
              <a:gd name="T2" fmla="*/ 534303 w 160"/>
              <a:gd name="T3" fmla="*/ 546100 h 159"/>
              <a:gd name="T4" fmla="*/ 234821 w 160"/>
              <a:gd name="T5" fmla="*/ 546100 h 159"/>
              <a:gd name="T6" fmla="*/ 224612 w 160"/>
              <a:gd name="T7" fmla="*/ 532362 h 159"/>
              <a:gd name="T8" fmla="*/ 234821 w 160"/>
              <a:gd name="T9" fmla="*/ 522058 h 159"/>
              <a:gd name="T10" fmla="*/ 534303 w 160"/>
              <a:gd name="T11" fmla="*/ 522058 h 159"/>
              <a:gd name="T12" fmla="*/ 544513 w 160"/>
              <a:gd name="T13" fmla="*/ 532362 h 159"/>
              <a:gd name="T14" fmla="*/ 534303 w 160"/>
              <a:gd name="T15" fmla="*/ 346894 h 159"/>
              <a:gd name="T16" fmla="*/ 10210 w 160"/>
              <a:gd name="T17" fmla="*/ 346894 h 159"/>
              <a:gd name="T18" fmla="*/ 0 w 160"/>
              <a:gd name="T19" fmla="*/ 360632 h 159"/>
              <a:gd name="T20" fmla="*/ 10210 w 160"/>
              <a:gd name="T21" fmla="*/ 370936 h 159"/>
              <a:gd name="T22" fmla="*/ 534303 w 160"/>
              <a:gd name="T23" fmla="*/ 370936 h 159"/>
              <a:gd name="T24" fmla="*/ 544513 w 160"/>
              <a:gd name="T25" fmla="*/ 360632 h 159"/>
              <a:gd name="T26" fmla="*/ 534303 w 160"/>
              <a:gd name="T27" fmla="*/ 346894 h 159"/>
              <a:gd name="T28" fmla="*/ 534303 w 160"/>
              <a:gd name="T29" fmla="*/ 175164 h 159"/>
              <a:gd name="T30" fmla="*/ 234821 w 160"/>
              <a:gd name="T31" fmla="*/ 175164 h 159"/>
              <a:gd name="T32" fmla="*/ 224612 w 160"/>
              <a:gd name="T33" fmla="*/ 185468 h 159"/>
              <a:gd name="T34" fmla="*/ 234821 w 160"/>
              <a:gd name="T35" fmla="*/ 199206 h 159"/>
              <a:gd name="T36" fmla="*/ 534303 w 160"/>
              <a:gd name="T37" fmla="*/ 199206 h 159"/>
              <a:gd name="T38" fmla="*/ 544513 w 160"/>
              <a:gd name="T39" fmla="*/ 185468 h 159"/>
              <a:gd name="T40" fmla="*/ 534303 w 160"/>
              <a:gd name="T41" fmla="*/ 175164 h 159"/>
              <a:gd name="T42" fmla="*/ 10210 w 160"/>
              <a:gd name="T43" fmla="*/ 24042 h 159"/>
              <a:gd name="T44" fmla="*/ 534303 w 160"/>
              <a:gd name="T45" fmla="*/ 24042 h 159"/>
              <a:gd name="T46" fmla="*/ 544513 w 160"/>
              <a:gd name="T47" fmla="*/ 10304 h 159"/>
              <a:gd name="T48" fmla="*/ 534303 w 160"/>
              <a:gd name="T49" fmla="*/ 0 h 159"/>
              <a:gd name="T50" fmla="*/ 10210 w 160"/>
              <a:gd name="T51" fmla="*/ 0 h 159"/>
              <a:gd name="T52" fmla="*/ 0 w 160"/>
              <a:gd name="T53" fmla="*/ 10304 h 159"/>
              <a:gd name="T54" fmla="*/ 10210 w 160"/>
              <a:gd name="T55" fmla="*/ 24042 h 15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59">
                <a:moveTo>
                  <a:pt x="160" y="155"/>
                </a:moveTo>
                <a:cubicBezTo>
                  <a:pt x="160" y="157"/>
                  <a:pt x="158" y="159"/>
                  <a:pt x="157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7" y="159"/>
                  <a:pt x="66" y="157"/>
                  <a:pt x="66" y="155"/>
                </a:cubicBezTo>
                <a:cubicBezTo>
                  <a:pt x="66" y="153"/>
                  <a:pt x="67" y="152"/>
                  <a:pt x="69" y="152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8" y="152"/>
                  <a:pt x="160" y="153"/>
                  <a:pt x="160" y="155"/>
                </a:cubicBezTo>
                <a:close/>
                <a:moveTo>
                  <a:pt x="157" y="101"/>
                </a:moveTo>
                <a:cubicBezTo>
                  <a:pt x="3" y="101"/>
                  <a:pt x="3" y="101"/>
                  <a:pt x="3" y="101"/>
                </a:cubicBezTo>
                <a:cubicBezTo>
                  <a:pt x="2" y="101"/>
                  <a:pt x="0" y="103"/>
                  <a:pt x="0" y="105"/>
                </a:cubicBezTo>
                <a:cubicBezTo>
                  <a:pt x="0" y="107"/>
                  <a:pt x="2" y="108"/>
                  <a:pt x="3" y="108"/>
                </a:cubicBezTo>
                <a:cubicBezTo>
                  <a:pt x="157" y="108"/>
                  <a:pt x="157" y="108"/>
                  <a:pt x="157" y="108"/>
                </a:cubicBezTo>
                <a:cubicBezTo>
                  <a:pt x="158" y="108"/>
                  <a:pt x="160" y="107"/>
                  <a:pt x="160" y="105"/>
                </a:cubicBezTo>
                <a:cubicBezTo>
                  <a:pt x="160" y="103"/>
                  <a:pt x="158" y="101"/>
                  <a:pt x="157" y="101"/>
                </a:cubicBezTo>
                <a:close/>
                <a:moveTo>
                  <a:pt x="157" y="51"/>
                </a:moveTo>
                <a:cubicBezTo>
                  <a:pt x="69" y="51"/>
                  <a:pt x="69" y="51"/>
                  <a:pt x="69" y="51"/>
                </a:cubicBezTo>
                <a:cubicBezTo>
                  <a:pt x="67" y="51"/>
                  <a:pt x="66" y="52"/>
                  <a:pt x="66" y="54"/>
                </a:cubicBezTo>
                <a:cubicBezTo>
                  <a:pt x="66" y="56"/>
                  <a:pt x="67" y="58"/>
                  <a:pt x="69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8" y="58"/>
                  <a:pt x="160" y="56"/>
                  <a:pt x="160" y="54"/>
                </a:cubicBezTo>
                <a:cubicBezTo>
                  <a:pt x="160" y="52"/>
                  <a:pt x="158" y="51"/>
                  <a:pt x="157" y="51"/>
                </a:cubicBezTo>
                <a:close/>
                <a:moveTo>
                  <a:pt x="3" y="7"/>
                </a:moveTo>
                <a:cubicBezTo>
                  <a:pt x="157" y="7"/>
                  <a:pt x="157" y="7"/>
                  <a:pt x="157" y="7"/>
                </a:cubicBezTo>
                <a:cubicBezTo>
                  <a:pt x="158" y="7"/>
                  <a:pt x="160" y="5"/>
                  <a:pt x="160" y="3"/>
                </a:cubicBezTo>
                <a:cubicBezTo>
                  <a:pt x="160" y="2"/>
                  <a:pt x="158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5"/>
                  <a:pt x="2" y="7"/>
                  <a:pt x="3" y="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63">
            <a:extLst>
              <a:ext uri="{FF2B5EF4-FFF2-40B4-BE49-F238E27FC236}">
                <a16:creationId xmlns:a16="http://schemas.microsoft.com/office/drawing/2014/main" id="{75750AA4-247D-47C1-9601-F9B52E53A5C3}"/>
              </a:ext>
            </a:extLst>
          </p:cNvPr>
          <p:cNvSpPr>
            <a:spLocks noEditPoints="1"/>
          </p:cNvSpPr>
          <p:nvPr/>
        </p:nvSpPr>
        <p:spPr bwMode="auto">
          <a:xfrm>
            <a:off x="6701307" y="1347222"/>
            <a:ext cx="474842" cy="345338"/>
          </a:xfrm>
          <a:custGeom>
            <a:avLst/>
            <a:gdLst>
              <a:gd name="T0" fmla="*/ 552394 w 169"/>
              <a:gd name="T1" fmla="*/ 82446 h 122"/>
              <a:gd name="T2" fmla="*/ 395541 w 169"/>
              <a:gd name="T3" fmla="*/ 72140 h 122"/>
              <a:gd name="T4" fmla="*/ 173902 w 169"/>
              <a:gd name="T5" fmla="*/ 41223 h 122"/>
              <a:gd name="T6" fmla="*/ 88656 w 169"/>
              <a:gd name="T7" fmla="*/ 250773 h 122"/>
              <a:gd name="T8" fmla="*/ 20459 w 169"/>
              <a:gd name="T9" fmla="*/ 391618 h 122"/>
              <a:gd name="T10" fmla="*/ 81836 w 169"/>
              <a:gd name="T11" fmla="*/ 419100 h 122"/>
              <a:gd name="T12" fmla="*/ 204590 w 169"/>
              <a:gd name="T13" fmla="*/ 395053 h 122"/>
              <a:gd name="T14" fmla="*/ 279607 w 169"/>
              <a:gd name="T15" fmla="*/ 408794 h 122"/>
              <a:gd name="T16" fmla="*/ 371673 w 169"/>
              <a:gd name="T17" fmla="*/ 384748 h 122"/>
              <a:gd name="T18" fmla="*/ 463738 w 169"/>
              <a:gd name="T19" fmla="*/ 243902 h 122"/>
              <a:gd name="T20" fmla="*/ 552394 w 169"/>
              <a:gd name="T21" fmla="*/ 82446 h 122"/>
              <a:gd name="T22" fmla="*/ 184131 w 169"/>
              <a:gd name="T23" fmla="*/ 58399 h 122"/>
              <a:gd name="T24" fmla="*/ 409181 w 169"/>
              <a:gd name="T25" fmla="*/ 120234 h 122"/>
              <a:gd name="T26" fmla="*/ 409181 w 169"/>
              <a:gd name="T27" fmla="*/ 120234 h 122"/>
              <a:gd name="T28" fmla="*/ 289836 w 169"/>
              <a:gd name="T29" fmla="*/ 240467 h 122"/>
              <a:gd name="T30" fmla="*/ 177312 w 169"/>
              <a:gd name="T31" fmla="*/ 288561 h 122"/>
              <a:gd name="T32" fmla="*/ 126164 w 169"/>
              <a:gd name="T33" fmla="*/ 285125 h 122"/>
              <a:gd name="T34" fmla="*/ 122754 w 169"/>
              <a:gd name="T35" fmla="*/ 278255 h 122"/>
              <a:gd name="T36" fmla="*/ 184131 w 169"/>
              <a:gd name="T37" fmla="*/ 58399 h 122"/>
              <a:gd name="T38" fmla="*/ 361443 w 169"/>
              <a:gd name="T39" fmla="*/ 371007 h 122"/>
              <a:gd name="T40" fmla="*/ 228459 w 169"/>
              <a:gd name="T41" fmla="*/ 384748 h 122"/>
              <a:gd name="T42" fmla="*/ 337574 w 169"/>
              <a:gd name="T43" fmla="*/ 329784 h 122"/>
              <a:gd name="T44" fmla="*/ 439869 w 169"/>
              <a:gd name="T45" fmla="*/ 261079 h 122"/>
              <a:gd name="T46" fmla="*/ 361443 w 169"/>
              <a:gd name="T47" fmla="*/ 371007 h 122"/>
              <a:gd name="T48" fmla="*/ 330755 w 169"/>
              <a:gd name="T49" fmla="*/ 312607 h 122"/>
              <a:gd name="T50" fmla="*/ 34098 w 169"/>
              <a:gd name="T51" fmla="*/ 381312 h 122"/>
              <a:gd name="T52" fmla="*/ 95476 w 169"/>
              <a:gd name="T53" fmla="*/ 271384 h 122"/>
              <a:gd name="T54" fmla="*/ 105705 w 169"/>
              <a:gd name="T55" fmla="*/ 295431 h 122"/>
              <a:gd name="T56" fmla="*/ 112525 w 169"/>
              <a:gd name="T57" fmla="*/ 298866 h 122"/>
              <a:gd name="T58" fmla="*/ 150033 w 169"/>
              <a:gd name="T59" fmla="*/ 309172 h 122"/>
              <a:gd name="T60" fmla="*/ 184131 w 169"/>
              <a:gd name="T61" fmla="*/ 305737 h 122"/>
              <a:gd name="T62" fmla="*/ 300066 w 169"/>
              <a:gd name="T63" fmla="*/ 257643 h 122"/>
              <a:gd name="T64" fmla="*/ 426230 w 169"/>
              <a:gd name="T65" fmla="*/ 109928 h 122"/>
              <a:gd name="T66" fmla="*/ 426230 w 169"/>
              <a:gd name="T67" fmla="*/ 109928 h 122"/>
              <a:gd name="T68" fmla="*/ 409181 w 169"/>
              <a:gd name="T69" fmla="*/ 85881 h 122"/>
              <a:gd name="T70" fmla="*/ 538755 w 169"/>
              <a:gd name="T71" fmla="*/ 92752 h 122"/>
              <a:gd name="T72" fmla="*/ 330755 w 169"/>
              <a:gd name="T73" fmla="*/ 312607 h 12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9" h="122">
                <a:moveTo>
                  <a:pt x="162" y="24"/>
                </a:moveTo>
                <a:cubicBezTo>
                  <a:pt x="157" y="15"/>
                  <a:pt x="140" y="14"/>
                  <a:pt x="116" y="21"/>
                </a:cubicBezTo>
                <a:cubicBezTo>
                  <a:pt x="99" y="4"/>
                  <a:pt x="73" y="0"/>
                  <a:pt x="51" y="12"/>
                </a:cubicBezTo>
                <a:cubicBezTo>
                  <a:pt x="30" y="25"/>
                  <a:pt x="20" y="50"/>
                  <a:pt x="26" y="73"/>
                </a:cubicBezTo>
                <a:cubicBezTo>
                  <a:pt x="8" y="90"/>
                  <a:pt x="0" y="105"/>
                  <a:pt x="6" y="114"/>
                </a:cubicBezTo>
                <a:cubicBezTo>
                  <a:pt x="9" y="120"/>
                  <a:pt x="16" y="122"/>
                  <a:pt x="24" y="122"/>
                </a:cubicBezTo>
                <a:cubicBezTo>
                  <a:pt x="34" y="122"/>
                  <a:pt x="46" y="119"/>
                  <a:pt x="60" y="115"/>
                </a:cubicBezTo>
                <a:cubicBezTo>
                  <a:pt x="67" y="118"/>
                  <a:pt x="74" y="119"/>
                  <a:pt x="82" y="119"/>
                </a:cubicBezTo>
                <a:cubicBezTo>
                  <a:pt x="91" y="119"/>
                  <a:pt x="101" y="117"/>
                  <a:pt x="109" y="112"/>
                </a:cubicBezTo>
                <a:cubicBezTo>
                  <a:pt x="124" y="104"/>
                  <a:pt x="134" y="88"/>
                  <a:pt x="136" y="71"/>
                </a:cubicBezTo>
                <a:cubicBezTo>
                  <a:pt x="156" y="53"/>
                  <a:pt x="169" y="35"/>
                  <a:pt x="162" y="24"/>
                </a:cubicBezTo>
                <a:close/>
                <a:moveTo>
                  <a:pt x="54" y="17"/>
                </a:moveTo>
                <a:cubicBezTo>
                  <a:pt x="77" y="4"/>
                  <a:pt x="106" y="12"/>
                  <a:pt x="120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3" y="40"/>
                  <a:pt x="111" y="55"/>
                  <a:pt x="85" y="70"/>
                </a:cubicBezTo>
                <a:cubicBezTo>
                  <a:pt x="74" y="77"/>
                  <a:pt x="62" y="82"/>
                  <a:pt x="52" y="84"/>
                </a:cubicBezTo>
                <a:cubicBezTo>
                  <a:pt x="43" y="86"/>
                  <a:pt x="38" y="85"/>
                  <a:pt x="37" y="83"/>
                </a:cubicBezTo>
                <a:cubicBezTo>
                  <a:pt x="36" y="82"/>
                  <a:pt x="36" y="82"/>
                  <a:pt x="36" y="81"/>
                </a:cubicBezTo>
                <a:cubicBezTo>
                  <a:pt x="23" y="59"/>
                  <a:pt x="31" y="30"/>
                  <a:pt x="54" y="17"/>
                </a:cubicBezTo>
                <a:close/>
                <a:moveTo>
                  <a:pt x="106" y="108"/>
                </a:moveTo>
                <a:cubicBezTo>
                  <a:pt x="94" y="114"/>
                  <a:pt x="80" y="116"/>
                  <a:pt x="67" y="112"/>
                </a:cubicBezTo>
                <a:cubicBezTo>
                  <a:pt x="78" y="107"/>
                  <a:pt x="89" y="102"/>
                  <a:pt x="99" y="96"/>
                </a:cubicBezTo>
                <a:cubicBezTo>
                  <a:pt x="110" y="90"/>
                  <a:pt x="120" y="83"/>
                  <a:pt x="129" y="76"/>
                </a:cubicBezTo>
                <a:cubicBezTo>
                  <a:pt x="126" y="89"/>
                  <a:pt x="118" y="101"/>
                  <a:pt x="106" y="108"/>
                </a:cubicBezTo>
                <a:close/>
                <a:moveTo>
                  <a:pt x="97" y="91"/>
                </a:moveTo>
                <a:cubicBezTo>
                  <a:pt x="53" y="116"/>
                  <a:pt x="16" y="122"/>
                  <a:pt x="10" y="111"/>
                </a:cubicBezTo>
                <a:cubicBezTo>
                  <a:pt x="7" y="105"/>
                  <a:pt x="14" y="93"/>
                  <a:pt x="28" y="79"/>
                </a:cubicBezTo>
                <a:cubicBezTo>
                  <a:pt x="29" y="81"/>
                  <a:pt x="30" y="83"/>
                  <a:pt x="31" y="86"/>
                </a:cubicBezTo>
                <a:cubicBezTo>
                  <a:pt x="32" y="86"/>
                  <a:pt x="33" y="87"/>
                  <a:pt x="33" y="87"/>
                </a:cubicBezTo>
                <a:cubicBezTo>
                  <a:pt x="35" y="89"/>
                  <a:pt x="39" y="90"/>
                  <a:pt x="44" y="90"/>
                </a:cubicBezTo>
                <a:cubicBezTo>
                  <a:pt x="47" y="90"/>
                  <a:pt x="50" y="90"/>
                  <a:pt x="54" y="89"/>
                </a:cubicBezTo>
                <a:cubicBezTo>
                  <a:pt x="64" y="87"/>
                  <a:pt x="76" y="82"/>
                  <a:pt x="88" y="75"/>
                </a:cubicBezTo>
                <a:cubicBezTo>
                  <a:pt x="110" y="62"/>
                  <a:pt x="131" y="43"/>
                  <a:pt x="125" y="32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3" y="30"/>
                  <a:pt x="122" y="27"/>
                  <a:pt x="120" y="25"/>
                </a:cubicBezTo>
                <a:cubicBezTo>
                  <a:pt x="139" y="20"/>
                  <a:pt x="154" y="20"/>
                  <a:pt x="158" y="27"/>
                </a:cubicBezTo>
                <a:cubicBezTo>
                  <a:pt x="164" y="37"/>
                  <a:pt x="140" y="66"/>
                  <a:pt x="97" y="9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64">
            <a:extLst>
              <a:ext uri="{FF2B5EF4-FFF2-40B4-BE49-F238E27FC236}">
                <a16:creationId xmlns:a16="http://schemas.microsoft.com/office/drawing/2014/main" id="{F8A2F9D0-229F-4415-9724-BA31A637C545}"/>
              </a:ext>
            </a:extLst>
          </p:cNvPr>
          <p:cNvSpPr>
            <a:spLocks noEditPoints="1"/>
          </p:cNvSpPr>
          <p:nvPr/>
        </p:nvSpPr>
        <p:spPr bwMode="auto">
          <a:xfrm>
            <a:off x="6723381" y="2319827"/>
            <a:ext cx="455218" cy="388504"/>
          </a:xfrm>
          <a:custGeom>
            <a:avLst/>
            <a:gdLst>
              <a:gd name="T0" fmla="*/ 531989 w 162"/>
              <a:gd name="T1" fmla="*/ 44740 h 137"/>
              <a:gd name="T2" fmla="*/ 470606 w 162"/>
              <a:gd name="T3" fmla="*/ 10325 h 137"/>
              <a:gd name="T4" fmla="*/ 405812 w 162"/>
              <a:gd name="T5" fmla="*/ 27532 h 137"/>
              <a:gd name="T6" fmla="*/ 146638 w 162"/>
              <a:gd name="T7" fmla="*/ 27532 h 137"/>
              <a:gd name="T8" fmla="*/ 20461 w 162"/>
              <a:gd name="T9" fmla="*/ 44740 h 137"/>
              <a:gd name="T10" fmla="*/ 3410 w 162"/>
              <a:gd name="T11" fmla="*/ 110129 h 137"/>
              <a:gd name="T12" fmla="*/ 37512 w 162"/>
              <a:gd name="T13" fmla="*/ 172076 h 137"/>
              <a:gd name="T14" fmla="*/ 214842 w 162"/>
              <a:gd name="T15" fmla="*/ 247789 h 137"/>
              <a:gd name="T16" fmla="*/ 214842 w 162"/>
              <a:gd name="T17" fmla="*/ 247789 h 137"/>
              <a:gd name="T18" fmla="*/ 214842 w 162"/>
              <a:gd name="T19" fmla="*/ 289088 h 137"/>
              <a:gd name="T20" fmla="*/ 269405 w 162"/>
              <a:gd name="T21" fmla="*/ 347593 h 137"/>
              <a:gd name="T22" fmla="*/ 269405 w 162"/>
              <a:gd name="T23" fmla="*/ 461163 h 137"/>
              <a:gd name="T24" fmla="*/ 276225 w 162"/>
              <a:gd name="T25" fmla="*/ 471488 h 137"/>
              <a:gd name="T26" fmla="*/ 283045 w 162"/>
              <a:gd name="T27" fmla="*/ 461163 h 137"/>
              <a:gd name="T28" fmla="*/ 283045 w 162"/>
              <a:gd name="T29" fmla="*/ 347593 h 137"/>
              <a:gd name="T30" fmla="*/ 337608 w 162"/>
              <a:gd name="T31" fmla="*/ 289088 h 137"/>
              <a:gd name="T32" fmla="*/ 337608 w 162"/>
              <a:gd name="T33" fmla="*/ 247789 h 137"/>
              <a:gd name="T34" fmla="*/ 337608 w 162"/>
              <a:gd name="T35" fmla="*/ 247789 h 137"/>
              <a:gd name="T36" fmla="*/ 514938 w 162"/>
              <a:gd name="T37" fmla="*/ 172076 h 137"/>
              <a:gd name="T38" fmla="*/ 549040 w 162"/>
              <a:gd name="T39" fmla="*/ 110129 h 137"/>
              <a:gd name="T40" fmla="*/ 531989 w 162"/>
              <a:gd name="T41" fmla="*/ 44740 h 137"/>
              <a:gd name="T42" fmla="*/ 231893 w 162"/>
              <a:gd name="T43" fmla="*/ 289088 h 137"/>
              <a:gd name="T44" fmla="*/ 231893 w 162"/>
              <a:gd name="T45" fmla="*/ 251231 h 137"/>
              <a:gd name="T46" fmla="*/ 269405 w 162"/>
              <a:gd name="T47" fmla="*/ 254672 h 137"/>
              <a:gd name="T48" fmla="*/ 269405 w 162"/>
              <a:gd name="T49" fmla="*/ 330386 h 137"/>
              <a:gd name="T50" fmla="*/ 231893 w 162"/>
              <a:gd name="T51" fmla="*/ 289088 h 137"/>
              <a:gd name="T52" fmla="*/ 320557 w 162"/>
              <a:gd name="T53" fmla="*/ 289088 h 137"/>
              <a:gd name="T54" fmla="*/ 283045 w 162"/>
              <a:gd name="T55" fmla="*/ 330386 h 137"/>
              <a:gd name="T56" fmla="*/ 283045 w 162"/>
              <a:gd name="T57" fmla="*/ 254672 h 137"/>
              <a:gd name="T58" fmla="*/ 320557 w 162"/>
              <a:gd name="T59" fmla="*/ 251231 h 137"/>
              <a:gd name="T60" fmla="*/ 320557 w 162"/>
              <a:gd name="T61" fmla="*/ 289088 h 137"/>
              <a:gd name="T62" fmla="*/ 531989 w 162"/>
              <a:gd name="T63" fmla="*/ 110129 h 137"/>
              <a:gd name="T64" fmla="*/ 504707 w 162"/>
              <a:gd name="T65" fmla="*/ 158310 h 137"/>
              <a:gd name="T66" fmla="*/ 276225 w 162"/>
              <a:gd name="T67" fmla="*/ 237465 h 137"/>
              <a:gd name="T68" fmla="*/ 47743 w 162"/>
              <a:gd name="T69" fmla="*/ 158310 h 137"/>
              <a:gd name="T70" fmla="*/ 20461 w 162"/>
              <a:gd name="T71" fmla="*/ 110129 h 137"/>
              <a:gd name="T72" fmla="*/ 34102 w 162"/>
              <a:gd name="T73" fmla="*/ 55064 h 137"/>
              <a:gd name="T74" fmla="*/ 92075 w 162"/>
              <a:gd name="T75" fmla="*/ 27532 h 137"/>
              <a:gd name="T76" fmla="*/ 136407 w 162"/>
              <a:gd name="T77" fmla="*/ 41298 h 137"/>
              <a:gd name="T78" fmla="*/ 416043 w 162"/>
              <a:gd name="T79" fmla="*/ 41298 h 137"/>
              <a:gd name="T80" fmla="*/ 470606 w 162"/>
              <a:gd name="T81" fmla="*/ 27532 h 137"/>
              <a:gd name="T82" fmla="*/ 518348 w 162"/>
              <a:gd name="T83" fmla="*/ 55064 h 137"/>
              <a:gd name="T84" fmla="*/ 531989 w 162"/>
              <a:gd name="T85" fmla="*/ 110129 h 137"/>
              <a:gd name="T86" fmla="*/ 211431 w 162"/>
              <a:gd name="T87" fmla="*/ 203050 h 137"/>
              <a:gd name="T88" fmla="*/ 201201 w 162"/>
              <a:gd name="T89" fmla="*/ 209933 h 137"/>
              <a:gd name="T90" fmla="*/ 201201 w 162"/>
              <a:gd name="T91" fmla="*/ 209933 h 137"/>
              <a:gd name="T92" fmla="*/ 78434 w 162"/>
              <a:gd name="T93" fmla="*/ 154868 h 137"/>
              <a:gd name="T94" fmla="*/ 75024 w 162"/>
              <a:gd name="T95" fmla="*/ 141102 h 137"/>
              <a:gd name="T96" fmla="*/ 85255 w 162"/>
              <a:gd name="T97" fmla="*/ 141102 h 137"/>
              <a:gd name="T98" fmla="*/ 204611 w 162"/>
              <a:gd name="T99" fmla="*/ 192725 h 137"/>
              <a:gd name="T100" fmla="*/ 211431 w 162"/>
              <a:gd name="T101" fmla="*/ 203050 h 1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2" h="137">
                <a:moveTo>
                  <a:pt x="156" y="13"/>
                </a:moveTo>
                <a:cubicBezTo>
                  <a:pt x="151" y="8"/>
                  <a:pt x="145" y="4"/>
                  <a:pt x="138" y="3"/>
                </a:cubicBezTo>
                <a:cubicBezTo>
                  <a:pt x="131" y="2"/>
                  <a:pt x="124" y="4"/>
                  <a:pt x="119" y="8"/>
                </a:cubicBezTo>
                <a:cubicBezTo>
                  <a:pt x="97" y="26"/>
                  <a:pt x="65" y="26"/>
                  <a:pt x="43" y="8"/>
                </a:cubicBezTo>
                <a:cubicBezTo>
                  <a:pt x="32" y="0"/>
                  <a:pt x="15" y="2"/>
                  <a:pt x="6" y="13"/>
                </a:cubicBezTo>
                <a:cubicBezTo>
                  <a:pt x="2" y="19"/>
                  <a:pt x="0" y="25"/>
                  <a:pt x="1" y="32"/>
                </a:cubicBezTo>
                <a:cubicBezTo>
                  <a:pt x="2" y="39"/>
                  <a:pt x="6" y="45"/>
                  <a:pt x="11" y="50"/>
                </a:cubicBezTo>
                <a:cubicBezTo>
                  <a:pt x="26" y="61"/>
                  <a:pt x="44" y="69"/>
                  <a:pt x="63" y="72"/>
                </a:cubicBezTo>
                <a:cubicBezTo>
                  <a:pt x="63" y="72"/>
                  <a:pt x="63" y="72"/>
                  <a:pt x="63" y="72"/>
                </a:cubicBezTo>
                <a:cubicBezTo>
                  <a:pt x="63" y="84"/>
                  <a:pt x="63" y="84"/>
                  <a:pt x="63" y="84"/>
                </a:cubicBezTo>
                <a:cubicBezTo>
                  <a:pt x="63" y="92"/>
                  <a:pt x="70" y="100"/>
                  <a:pt x="79" y="101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79" y="136"/>
                  <a:pt x="80" y="137"/>
                  <a:pt x="81" y="137"/>
                </a:cubicBezTo>
                <a:cubicBezTo>
                  <a:pt x="82" y="137"/>
                  <a:pt x="83" y="136"/>
                  <a:pt x="83" y="134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92" y="100"/>
                  <a:pt x="99" y="92"/>
                  <a:pt x="99" y="84"/>
                </a:cubicBezTo>
                <a:cubicBezTo>
                  <a:pt x="99" y="72"/>
                  <a:pt x="99" y="72"/>
                  <a:pt x="99" y="72"/>
                </a:cubicBezTo>
                <a:cubicBezTo>
                  <a:pt x="99" y="72"/>
                  <a:pt x="99" y="72"/>
                  <a:pt x="99" y="72"/>
                </a:cubicBezTo>
                <a:cubicBezTo>
                  <a:pt x="118" y="69"/>
                  <a:pt x="136" y="61"/>
                  <a:pt x="151" y="50"/>
                </a:cubicBezTo>
                <a:cubicBezTo>
                  <a:pt x="156" y="45"/>
                  <a:pt x="160" y="39"/>
                  <a:pt x="161" y="32"/>
                </a:cubicBezTo>
                <a:cubicBezTo>
                  <a:pt x="162" y="25"/>
                  <a:pt x="160" y="19"/>
                  <a:pt x="156" y="13"/>
                </a:cubicBezTo>
                <a:close/>
                <a:moveTo>
                  <a:pt x="68" y="84"/>
                </a:moveTo>
                <a:cubicBezTo>
                  <a:pt x="68" y="73"/>
                  <a:pt x="68" y="73"/>
                  <a:pt x="68" y="73"/>
                </a:cubicBezTo>
                <a:cubicBezTo>
                  <a:pt x="71" y="73"/>
                  <a:pt x="75" y="73"/>
                  <a:pt x="79" y="74"/>
                </a:cubicBezTo>
                <a:cubicBezTo>
                  <a:pt x="79" y="96"/>
                  <a:pt x="79" y="96"/>
                  <a:pt x="79" y="96"/>
                </a:cubicBezTo>
                <a:cubicBezTo>
                  <a:pt x="72" y="95"/>
                  <a:pt x="68" y="90"/>
                  <a:pt x="68" y="84"/>
                </a:cubicBezTo>
                <a:close/>
                <a:moveTo>
                  <a:pt x="94" y="84"/>
                </a:moveTo>
                <a:cubicBezTo>
                  <a:pt x="94" y="90"/>
                  <a:pt x="90" y="95"/>
                  <a:pt x="83" y="96"/>
                </a:cubicBezTo>
                <a:cubicBezTo>
                  <a:pt x="83" y="74"/>
                  <a:pt x="83" y="74"/>
                  <a:pt x="83" y="74"/>
                </a:cubicBezTo>
                <a:cubicBezTo>
                  <a:pt x="87" y="73"/>
                  <a:pt x="91" y="73"/>
                  <a:pt x="94" y="73"/>
                </a:cubicBezTo>
                <a:lnTo>
                  <a:pt x="94" y="84"/>
                </a:lnTo>
                <a:close/>
                <a:moveTo>
                  <a:pt x="156" y="32"/>
                </a:moveTo>
                <a:cubicBezTo>
                  <a:pt x="155" y="37"/>
                  <a:pt x="152" y="42"/>
                  <a:pt x="148" y="46"/>
                </a:cubicBezTo>
                <a:cubicBezTo>
                  <a:pt x="129" y="61"/>
                  <a:pt x="105" y="69"/>
                  <a:pt x="81" y="69"/>
                </a:cubicBezTo>
                <a:cubicBezTo>
                  <a:pt x="57" y="69"/>
                  <a:pt x="33" y="61"/>
                  <a:pt x="14" y="46"/>
                </a:cubicBezTo>
                <a:cubicBezTo>
                  <a:pt x="10" y="42"/>
                  <a:pt x="7" y="37"/>
                  <a:pt x="6" y="32"/>
                </a:cubicBezTo>
                <a:cubicBezTo>
                  <a:pt x="5" y="26"/>
                  <a:pt x="7" y="21"/>
                  <a:pt x="10" y="16"/>
                </a:cubicBezTo>
                <a:cubicBezTo>
                  <a:pt x="14" y="11"/>
                  <a:pt x="21" y="8"/>
                  <a:pt x="27" y="8"/>
                </a:cubicBezTo>
                <a:cubicBezTo>
                  <a:pt x="32" y="8"/>
                  <a:pt x="36" y="9"/>
                  <a:pt x="40" y="12"/>
                </a:cubicBezTo>
                <a:cubicBezTo>
                  <a:pt x="64" y="31"/>
                  <a:pt x="98" y="31"/>
                  <a:pt x="122" y="12"/>
                </a:cubicBezTo>
                <a:cubicBezTo>
                  <a:pt x="126" y="9"/>
                  <a:pt x="132" y="7"/>
                  <a:pt x="138" y="8"/>
                </a:cubicBezTo>
                <a:cubicBezTo>
                  <a:pt x="143" y="9"/>
                  <a:pt x="148" y="12"/>
                  <a:pt x="152" y="16"/>
                </a:cubicBezTo>
                <a:cubicBezTo>
                  <a:pt x="155" y="21"/>
                  <a:pt x="157" y="26"/>
                  <a:pt x="156" y="32"/>
                </a:cubicBezTo>
                <a:close/>
                <a:moveTo>
                  <a:pt x="62" y="59"/>
                </a:moveTo>
                <a:cubicBezTo>
                  <a:pt x="62" y="60"/>
                  <a:pt x="61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42" y="58"/>
                  <a:pt x="23" y="45"/>
                  <a:pt x="23" y="45"/>
                </a:cubicBezTo>
                <a:cubicBezTo>
                  <a:pt x="22" y="44"/>
                  <a:pt x="21" y="42"/>
                  <a:pt x="22" y="41"/>
                </a:cubicBezTo>
                <a:cubicBezTo>
                  <a:pt x="23" y="40"/>
                  <a:pt x="24" y="40"/>
                  <a:pt x="25" y="41"/>
                </a:cubicBezTo>
                <a:cubicBezTo>
                  <a:pt x="26" y="41"/>
                  <a:pt x="44" y="53"/>
                  <a:pt x="60" y="56"/>
                </a:cubicBezTo>
                <a:cubicBezTo>
                  <a:pt x="61" y="56"/>
                  <a:pt x="62" y="58"/>
                  <a:pt x="62" y="5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65">
            <a:extLst>
              <a:ext uri="{FF2B5EF4-FFF2-40B4-BE49-F238E27FC236}">
                <a16:creationId xmlns:a16="http://schemas.microsoft.com/office/drawing/2014/main" id="{67EA60D1-0F9B-462F-910C-0BADD964AF8A}"/>
              </a:ext>
            </a:extLst>
          </p:cNvPr>
          <p:cNvSpPr>
            <a:spLocks noEditPoints="1"/>
          </p:cNvSpPr>
          <p:nvPr/>
        </p:nvSpPr>
        <p:spPr bwMode="auto">
          <a:xfrm>
            <a:off x="6729871" y="3312607"/>
            <a:ext cx="453908" cy="452602"/>
          </a:xfrm>
          <a:custGeom>
            <a:avLst/>
            <a:gdLst>
              <a:gd name="T0" fmla="*/ 343439 w 162"/>
              <a:gd name="T1" fmla="*/ 127020 h 160"/>
              <a:gd name="T2" fmla="*/ 234627 w 162"/>
              <a:gd name="T3" fmla="*/ 92690 h 160"/>
              <a:gd name="T4" fmla="*/ 197223 w 162"/>
              <a:gd name="T5" fmla="*/ 37763 h 160"/>
              <a:gd name="T6" fmla="*/ 61207 w 162"/>
              <a:gd name="T7" fmla="*/ 0 h 160"/>
              <a:gd name="T8" fmla="*/ 6801 w 162"/>
              <a:gd name="T9" fmla="*/ 127020 h 160"/>
              <a:gd name="T10" fmla="*/ 74809 w 162"/>
              <a:gd name="T11" fmla="*/ 154484 h 160"/>
              <a:gd name="T12" fmla="*/ 61207 w 162"/>
              <a:gd name="T13" fmla="*/ 216277 h 160"/>
              <a:gd name="T14" fmla="*/ 187021 w 162"/>
              <a:gd name="T15" fmla="*/ 394791 h 160"/>
              <a:gd name="T16" fmla="*/ 197223 w 162"/>
              <a:gd name="T17" fmla="*/ 538976 h 160"/>
              <a:gd name="T18" fmla="*/ 238027 w 162"/>
              <a:gd name="T19" fmla="*/ 549275 h 160"/>
              <a:gd name="T20" fmla="*/ 258430 w 162"/>
              <a:gd name="T21" fmla="*/ 432554 h 160"/>
              <a:gd name="T22" fmla="*/ 370642 w 162"/>
              <a:gd name="T23" fmla="*/ 429121 h 160"/>
              <a:gd name="T24" fmla="*/ 380844 w 162"/>
              <a:gd name="T25" fmla="*/ 545842 h 160"/>
              <a:gd name="T26" fmla="*/ 425049 w 162"/>
              <a:gd name="T27" fmla="*/ 542409 h 160"/>
              <a:gd name="T28" fmla="*/ 459053 w 162"/>
              <a:gd name="T29" fmla="*/ 418822 h 160"/>
              <a:gd name="T30" fmla="*/ 503258 w 162"/>
              <a:gd name="T31" fmla="*/ 322699 h 160"/>
              <a:gd name="T32" fmla="*/ 57807 w 162"/>
              <a:gd name="T33" fmla="*/ 24031 h 160"/>
              <a:gd name="T34" fmla="*/ 85010 w 162"/>
              <a:gd name="T35" fmla="*/ 37763 h 160"/>
              <a:gd name="T36" fmla="*/ 57807 w 162"/>
              <a:gd name="T37" fmla="*/ 24031 h 160"/>
              <a:gd name="T38" fmla="*/ 499857 w 162"/>
              <a:gd name="T39" fmla="*/ 298668 h 160"/>
              <a:gd name="T40" fmla="*/ 465853 w 162"/>
              <a:gd name="T41" fmla="*/ 384493 h 160"/>
              <a:gd name="T42" fmla="*/ 418248 w 162"/>
              <a:gd name="T43" fmla="*/ 463451 h 160"/>
              <a:gd name="T44" fmla="*/ 397846 w 162"/>
              <a:gd name="T45" fmla="*/ 473750 h 160"/>
              <a:gd name="T46" fmla="*/ 377443 w 162"/>
              <a:gd name="T47" fmla="*/ 350163 h 160"/>
              <a:gd name="T48" fmla="*/ 360441 w 162"/>
              <a:gd name="T49" fmla="*/ 387925 h 160"/>
              <a:gd name="T50" fmla="*/ 289033 w 162"/>
              <a:gd name="T51" fmla="*/ 360462 h 160"/>
              <a:gd name="T52" fmla="*/ 258430 w 162"/>
              <a:gd name="T53" fmla="*/ 387925 h 160"/>
              <a:gd name="T54" fmla="*/ 231226 w 162"/>
              <a:gd name="T55" fmla="*/ 532110 h 160"/>
              <a:gd name="T56" fmla="*/ 217625 w 162"/>
              <a:gd name="T57" fmla="*/ 466884 h 160"/>
              <a:gd name="T58" fmla="*/ 102012 w 162"/>
              <a:gd name="T59" fmla="*/ 298668 h 160"/>
              <a:gd name="T60" fmla="*/ 108812 w 162"/>
              <a:gd name="T61" fmla="*/ 147618 h 160"/>
              <a:gd name="T62" fmla="*/ 176820 w 162"/>
              <a:gd name="T63" fmla="*/ 102989 h 160"/>
              <a:gd name="T64" fmla="*/ 102012 w 162"/>
              <a:gd name="T65" fmla="*/ 130453 h 160"/>
              <a:gd name="T66" fmla="*/ 68008 w 162"/>
              <a:gd name="T67" fmla="*/ 140752 h 160"/>
              <a:gd name="T68" fmla="*/ 91811 w 162"/>
              <a:gd name="T69" fmla="*/ 54928 h 160"/>
              <a:gd name="T70" fmla="*/ 180221 w 162"/>
              <a:gd name="T71" fmla="*/ 41196 h 160"/>
              <a:gd name="T72" fmla="*/ 176820 w 162"/>
              <a:gd name="T73" fmla="*/ 61793 h 160"/>
              <a:gd name="T74" fmla="*/ 224426 w 162"/>
              <a:gd name="T75" fmla="*/ 75525 h 160"/>
              <a:gd name="T76" fmla="*/ 187021 w 162"/>
              <a:gd name="T77" fmla="*/ 85824 h 160"/>
              <a:gd name="T78" fmla="*/ 217625 w 162"/>
              <a:gd name="T79" fmla="*/ 96123 h 160"/>
              <a:gd name="T80" fmla="*/ 343439 w 162"/>
              <a:gd name="T81" fmla="*/ 144185 h 160"/>
              <a:gd name="T82" fmla="*/ 523660 w 162"/>
              <a:gd name="T83" fmla="*/ 305534 h 160"/>
              <a:gd name="T84" fmla="*/ 119014 w 162"/>
              <a:gd name="T85" fmla="*/ 89257 h 160"/>
              <a:gd name="T86" fmla="*/ 115613 w 162"/>
              <a:gd name="T87" fmla="*/ 75525 h 160"/>
              <a:gd name="T88" fmla="*/ 115613 w 162"/>
              <a:gd name="T89" fmla="*/ 75525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60">
                <a:moveTo>
                  <a:pt x="160" y="70"/>
                </a:moveTo>
                <a:cubicBezTo>
                  <a:pt x="158" y="62"/>
                  <a:pt x="152" y="55"/>
                  <a:pt x="141" y="46"/>
                </a:cubicBezTo>
                <a:cubicBezTo>
                  <a:pt x="133" y="39"/>
                  <a:pt x="119" y="36"/>
                  <a:pt x="101" y="37"/>
                </a:cubicBezTo>
                <a:cubicBezTo>
                  <a:pt x="94" y="37"/>
                  <a:pt x="78" y="38"/>
                  <a:pt x="76" y="37"/>
                </a:cubicBezTo>
                <a:cubicBezTo>
                  <a:pt x="75" y="37"/>
                  <a:pt x="73" y="33"/>
                  <a:pt x="71" y="31"/>
                </a:cubicBezTo>
                <a:cubicBezTo>
                  <a:pt x="70" y="29"/>
                  <a:pt x="70" y="28"/>
                  <a:pt x="69" y="27"/>
                </a:cubicBezTo>
                <a:cubicBezTo>
                  <a:pt x="73" y="25"/>
                  <a:pt x="76" y="22"/>
                  <a:pt x="77" y="19"/>
                </a:cubicBezTo>
                <a:cubicBezTo>
                  <a:pt x="77" y="17"/>
                  <a:pt x="76" y="14"/>
                  <a:pt x="74" y="12"/>
                </a:cubicBezTo>
                <a:cubicBezTo>
                  <a:pt x="70" y="10"/>
                  <a:pt x="64" y="10"/>
                  <a:pt x="58" y="11"/>
                </a:cubicBezTo>
                <a:cubicBezTo>
                  <a:pt x="54" y="6"/>
                  <a:pt x="48" y="3"/>
                  <a:pt x="43" y="2"/>
                </a:cubicBezTo>
                <a:cubicBezTo>
                  <a:pt x="41" y="2"/>
                  <a:pt x="37" y="3"/>
                  <a:pt x="33" y="6"/>
                </a:cubicBezTo>
                <a:cubicBezTo>
                  <a:pt x="30" y="4"/>
                  <a:pt x="23" y="0"/>
                  <a:pt x="18" y="0"/>
                </a:cubicBezTo>
                <a:cubicBezTo>
                  <a:pt x="15" y="0"/>
                  <a:pt x="12" y="3"/>
                  <a:pt x="12" y="7"/>
                </a:cubicBezTo>
                <a:cubicBezTo>
                  <a:pt x="12" y="9"/>
                  <a:pt x="13" y="13"/>
                  <a:pt x="20" y="15"/>
                </a:cubicBezTo>
                <a:cubicBezTo>
                  <a:pt x="13" y="21"/>
                  <a:pt x="0" y="33"/>
                  <a:pt x="2" y="37"/>
                </a:cubicBezTo>
                <a:cubicBezTo>
                  <a:pt x="4" y="41"/>
                  <a:pt x="10" y="46"/>
                  <a:pt x="14" y="47"/>
                </a:cubicBezTo>
                <a:cubicBezTo>
                  <a:pt x="15" y="47"/>
                  <a:pt x="15" y="47"/>
                  <a:pt x="16" y="47"/>
                </a:cubicBezTo>
                <a:cubicBezTo>
                  <a:pt x="18" y="47"/>
                  <a:pt x="20" y="46"/>
                  <a:pt x="22" y="45"/>
                </a:cubicBezTo>
                <a:cubicBezTo>
                  <a:pt x="23" y="45"/>
                  <a:pt x="25" y="44"/>
                  <a:pt x="26" y="44"/>
                </a:cubicBezTo>
                <a:cubicBezTo>
                  <a:pt x="26" y="45"/>
                  <a:pt x="25" y="45"/>
                  <a:pt x="25" y="46"/>
                </a:cubicBezTo>
                <a:cubicBezTo>
                  <a:pt x="22" y="51"/>
                  <a:pt x="18" y="57"/>
                  <a:pt x="18" y="63"/>
                </a:cubicBezTo>
                <a:cubicBezTo>
                  <a:pt x="18" y="73"/>
                  <a:pt x="22" y="84"/>
                  <a:pt x="26" y="90"/>
                </a:cubicBezTo>
                <a:cubicBezTo>
                  <a:pt x="30" y="95"/>
                  <a:pt x="37" y="100"/>
                  <a:pt x="44" y="106"/>
                </a:cubicBezTo>
                <a:cubicBezTo>
                  <a:pt x="48" y="109"/>
                  <a:pt x="52" y="113"/>
                  <a:pt x="55" y="115"/>
                </a:cubicBezTo>
                <a:cubicBezTo>
                  <a:pt x="59" y="120"/>
                  <a:pt x="59" y="130"/>
                  <a:pt x="59" y="136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59" y="142"/>
                  <a:pt x="58" y="157"/>
                  <a:pt x="58" y="157"/>
                </a:cubicBezTo>
                <a:cubicBezTo>
                  <a:pt x="58" y="158"/>
                  <a:pt x="58" y="159"/>
                  <a:pt x="58" y="159"/>
                </a:cubicBezTo>
                <a:cubicBezTo>
                  <a:pt x="59" y="160"/>
                  <a:pt x="59" y="160"/>
                  <a:pt x="6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1" y="160"/>
                  <a:pt x="72" y="159"/>
                  <a:pt x="73" y="158"/>
                </a:cubicBezTo>
                <a:cubicBezTo>
                  <a:pt x="73" y="156"/>
                  <a:pt x="74" y="149"/>
                  <a:pt x="75" y="139"/>
                </a:cubicBezTo>
                <a:cubicBezTo>
                  <a:pt x="75" y="134"/>
                  <a:pt x="75" y="128"/>
                  <a:pt x="76" y="126"/>
                </a:cubicBezTo>
                <a:cubicBezTo>
                  <a:pt x="76" y="124"/>
                  <a:pt x="77" y="122"/>
                  <a:pt x="79" y="119"/>
                </a:cubicBezTo>
                <a:cubicBezTo>
                  <a:pt x="85" y="117"/>
                  <a:pt x="101" y="118"/>
                  <a:pt x="107" y="119"/>
                </a:cubicBezTo>
                <a:cubicBezTo>
                  <a:pt x="108" y="121"/>
                  <a:pt x="108" y="123"/>
                  <a:pt x="109" y="125"/>
                </a:cubicBezTo>
                <a:cubicBezTo>
                  <a:pt x="111" y="130"/>
                  <a:pt x="112" y="134"/>
                  <a:pt x="112" y="138"/>
                </a:cubicBezTo>
                <a:cubicBezTo>
                  <a:pt x="112" y="144"/>
                  <a:pt x="111" y="157"/>
                  <a:pt x="111" y="157"/>
                </a:cubicBezTo>
                <a:cubicBezTo>
                  <a:pt x="111" y="158"/>
                  <a:pt x="112" y="159"/>
                  <a:pt x="112" y="159"/>
                </a:cubicBezTo>
                <a:cubicBezTo>
                  <a:pt x="113" y="160"/>
                  <a:pt x="113" y="160"/>
                  <a:pt x="114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4" y="160"/>
                  <a:pt x="125" y="159"/>
                  <a:pt x="125" y="158"/>
                </a:cubicBezTo>
                <a:cubicBezTo>
                  <a:pt x="126" y="154"/>
                  <a:pt x="127" y="142"/>
                  <a:pt x="128" y="136"/>
                </a:cubicBezTo>
                <a:cubicBezTo>
                  <a:pt x="128" y="134"/>
                  <a:pt x="128" y="134"/>
                  <a:pt x="128" y="134"/>
                </a:cubicBezTo>
                <a:cubicBezTo>
                  <a:pt x="128" y="131"/>
                  <a:pt x="132" y="126"/>
                  <a:pt x="135" y="122"/>
                </a:cubicBezTo>
                <a:cubicBezTo>
                  <a:pt x="137" y="119"/>
                  <a:pt x="139" y="117"/>
                  <a:pt x="141" y="114"/>
                </a:cubicBezTo>
                <a:cubicBezTo>
                  <a:pt x="144" y="109"/>
                  <a:pt x="147" y="101"/>
                  <a:pt x="147" y="94"/>
                </a:cubicBezTo>
                <a:cubicBezTo>
                  <a:pt x="147" y="94"/>
                  <a:pt x="147" y="94"/>
                  <a:pt x="148" y="94"/>
                </a:cubicBezTo>
                <a:cubicBezTo>
                  <a:pt x="150" y="95"/>
                  <a:pt x="154" y="95"/>
                  <a:pt x="156" y="93"/>
                </a:cubicBezTo>
                <a:cubicBezTo>
                  <a:pt x="161" y="90"/>
                  <a:pt x="162" y="76"/>
                  <a:pt x="160" y="70"/>
                </a:cubicBezTo>
                <a:close/>
                <a:moveTo>
                  <a:pt x="17" y="7"/>
                </a:moveTo>
                <a:cubicBezTo>
                  <a:pt x="17" y="6"/>
                  <a:pt x="18" y="5"/>
                  <a:pt x="19" y="5"/>
                </a:cubicBezTo>
                <a:cubicBezTo>
                  <a:pt x="21" y="5"/>
                  <a:pt x="25" y="7"/>
                  <a:pt x="28" y="9"/>
                </a:cubicBezTo>
                <a:cubicBezTo>
                  <a:pt x="27" y="9"/>
                  <a:pt x="26" y="10"/>
                  <a:pt x="25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19" y="10"/>
                  <a:pt x="17" y="8"/>
                  <a:pt x="17" y="7"/>
                </a:cubicBezTo>
                <a:close/>
                <a:moveTo>
                  <a:pt x="154" y="89"/>
                </a:moveTo>
                <a:cubicBezTo>
                  <a:pt x="153" y="90"/>
                  <a:pt x="151" y="90"/>
                  <a:pt x="149" y="90"/>
                </a:cubicBezTo>
                <a:cubicBezTo>
                  <a:pt x="148" y="89"/>
                  <a:pt x="147" y="88"/>
                  <a:pt x="147" y="87"/>
                </a:cubicBezTo>
                <a:cubicBezTo>
                  <a:pt x="147" y="85"/>
                  <a:pt x="146" y="85"/>
                  <a:pt x="144" y="85"/>
                </a:cubicBezTo>
                <a:cubicBezTo>
                  <a:pt x="143" y="85"/>
                  <a:pt x="142" y="86"/>
                  <a:pt x="142" y="87"/>
                </a:cubicBezTo>
                <a:cubicBezTo>
                  <a:pt x="143" y="95"/>
                  <a:pt x="140" y="106"/>
                  <a:pt x="137" y="112"/>
                </a:cubicBezTo>
                <a:cubicBezTo>
                  <a:pt x="135" y="114"/>
                  <a:pt x="134" y="116"/>
                  <a:pt x="132" y="119"/>
                </a:cubicBezTo>
                <a:cubicBezTo>
                  <a:pt x="128" y="124"/>
                  <a:pt x="124" y="129"/>
                  <a:pt x="123" y="133"/>
                </a:cubicBezTo>
                <a:cubicBezTo>
                  <a:pt x="123" y="135"/>
                  <a:pt x="123" y="135"/>
                  <a:pt x="123" y="135"/>
                </a:cubicBezTo>
                <a:cubicBezTo>
                  <a:pt x="123" y="141"/>
                  <a:pt x="122" y="150"/>
                  <a:pt x="121" y="155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7" y="151"/>
                  <a:pt x="117" y="142"/>
                  <a:pt x="117" y="138"/>
                </a:cubicBezTo>
                <a:cubicBezTo>
                  <a:pt x="117" y="134"/>
                  <a:pt x="115" y="129"/>
                  <a:pt x="114" y="124"/>
                </a:cubicBezTo>
                <a:cubicBezTo>
                  <a:pt x="112" y="120"/>
                  <a:pt x="111" y="116"/>
                  <a:pt x="111" y="112"/>
                </a:cubicBezTo>
                <a:cubicBezTo>
                  <a:pt x="110" y="105"/>
                  <a:pt x="111" y="102"/>
                  <a:pt x="111" y="102"/>
                </a:cubicBezTo>
                <a:cubicBezTo>
                  <a:pt x="111" y="101"/>
                  <a:pt x="111" y="99"/>
                  <a:pt x="109" y="99"/>
                </a:cubicBezTo>
                <a:cubicBezTo>
                  <a:pt x="108" y="98"/>
                  <a:pt x="107" y="99"/>
                  <a:pt x="106" y="100"/>
                </a:cubicBezTo>
                <a:cubicBezTo>
                  <a:pt x="106" y="101"/>
                  <a:pt x="105" y="105"/>
                  <a:pt x="106" y="113"/>
                </a:cubicBezTo>
                <a:cubicBezTo>
                  <a:pt x="106" y="113"/>
                  <a:pt x="106" y="114"/>
                  <a:pt x="106" y="114"/>
                </a:cubicBezTo>
                <a:cubicBezTo>
                  <a:pt x="100" y="113"/>
                  <a:pt x="89" y="112"/>
                  <a:pt x="82" y="113"/>
                </a:cubicBezTo>
                <a:cubicBezTo>
                  <a:pt x="83" y="110"/>
                  <a:pt x="85" y="107"/>
                  <a:pt x="85" y="105"/>
                </a:cubicBezTo>
                <a:cubicBezTo>
                  <a:pt x="85" y="104"/>
                  <a:pt x="84" y="103"/>
                  <a:pt x="83" y="102"/>
                </a:cubicBezTo>
                <a:cubicBezTo>
                  <a:pt x="82" y="102"/>
                  <a:pt x="80" y="103"/>
                  <a:pt x="80" y="104"/>
                </a:cubicBezTo>
                <a:cubicBezTo>
                  <a:pt x="80" y="107"/>
                  <a:pt x="78" y="110"/>
                  <a:pt x="76" y="113"/>
                </a:cubicBezTo>
                <a:cubicBezTo>
                  <a:pt x="74" y="117"/>
                  <a:pt x="72" y="122"/>
                  <a:pt x="71" y="125"/>
                </a:cubicBezTo>
                <a:cubicBezTo>
                  <a:pt x="71" y="128"/>
                  <a:pt x="70" y="133"/>
                  <a:pt x="70" y="139"/>
                </a:cubicBezTo>
                <a:cubicBezTo>
                  <a:pt x="69" y="144"/>
                  <a:pt x="69" y="152"/>
                  <a:pt x="68" y="155"/>
                </a:cubicBezTo>
                <a:cubicBezTo>
                  <a:pt x="63" y="155"/>
                  <a:pt x="63" y="155"/>
                  <a:pt x="63" y="155"/>
                </a:cubicBezTo>
                <a:cubicBezTo>
                  <a:pt x="63" y="151"/>
                  <a:pt x="64" y="141"/>
                  <a:pt x="64" y="137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64" y="129"/>
                  <a:pt x="64" y="118"/>
                  <a:pt x="58" y="112"/>
                </a:cubicBezTo>
                <a:cubicBezTo>
                  <a:pt x="56" y="109"/>
                  <a:pt x="51" y="106"/>
                  <a:pt x="47" y="102"/>
                </a:cubicBezTo>
                <a:cubicBezTo>
                  <a:pt x="40" y="97"/>
                  <a:pt x="33" y="91"/>
                  <a:pt x="30" y="87"/>
                </a:cubicBezTo>
                <a:cubicBezTo>
                  <a:pt x="26" y="82"/>
                  <a:pt x="23" y="72"/>
                  <a:pt x="23" y="63"/>
                </a:cubicBezTo>
                <a:cubicBezTo>
                  <a:pt x="23" y="59"/>
                  <a:pt x="26" y="53"/>
                  <a:pt x="29" y="48"/>
                </a:cubicBezTo>
                <a:cubicBezTo>
                  <a:pt x="30" y="46"/>
                  <a:pt x="31" y="45"/>
                  <a:pt x="32" y="43"/>
                </a:cubicBezTo>
                <a:cubicBezTo>
                  <a:pt x="39" y="44"/>
                  <a:pt x="46" y="43"/>
                  <a:pt x="51" y="39"/>
                </a:cubicBezTo>
                <a:cubicBezTo>
                  <a:pt x="53" y="37"/>
                  <a:pt x="54" y="35"/>
                  <a:pt x="54" y="32"/>
                </a:cubicBezTo>
                <a:cubicBezTo>
                  <a:pt x="54" y="31"/>
                  <a:pt x="53" y="30"/>
                  <a:pt x="52" y="30"/>
                </a:cubicBezTo>
                <a:cubicBezTo>
                  <a:pt x="50" y="30"/>
                  <a:pt x="49" y="31"/>
                  <a:pt x="49" y="32"/>
                </a:cubicBezTo>
                <a:cubicBezTo>
                  <a:pt x="49" y="33"/>
                  <a:pt x="49" y="35"/>
                  <a:pt x="48" y="36"/>
                </a:cubicBezTo>
                <a:cubicBezTo>
                  <a:pt x="44" y="39"/>
                  <a:pt x="33" y="39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6" y="38"/>
                  <a:pt x="23" y="40"/>
                  <a:pt x="20" y="41"/>
                </a:cubicBezTo>
                <a:cubicBezTo>
                  <a:pt x="19" y="42"/>
                  <a:pt x="16" y="43"/>
                  <a:pt x="16" y="42"/>
                </a:cubicBezTo>
                <a:cubicBezTo>
                  <a:pt x="13" y="41"/>
                  <a:pt x="8" y="38"/>
                  <a:pt x="7" y="36"/>
                </a:cubicBezTo>
                <a:cubicBezTo>
                  <a:pt x="9" y="32"/>
                  <a:pt x="22" y="19"/>
                  <a:pt x="27" y="16"/>
                </a:cubicBezTo>
                <a:cubicBezTo>
                  <a:pt x="28" y="15"/>
                  <a:pt x="28" y="15"/>
                  <a:pt x="28" y="15"/>
                </a:cubicBezTo>
                <a:cubicBezTo>
                  <a:pt x="31" y="13"/>
                  <a:pt x="40" y="6"/>
                  <a:pt x="43" y="7"/>
                </a:cubicBezTo>
                <a:cubicBezTo>
                  <a:pt x="45" y="7"/>
                  <a:pt x="50" y="10"/>
                  <a:pt x="53" y="12"/>
                </a:cubicBezTo>
                <a:cubicBezTo>
                  <a:pt x="52" y="13"/>
                  <a:pt x="51" y="13"/>
                  <a:pt x="51" y="13"/>
                </a:cubicBezTo>
                <a:cubicBezTo>
                  <a:pt x="49" y="14"/>
                  <a:pt x="49" y="15"/>
                  <a:pt x="49" y="16"/>
                </a:cubicBezTo>
                <a:cubicBezTo>
                  <a:pt x="50" y="17"/>
                  <a:pt x="51" y="18"/>
                  <a:pt x="52" y="18"/>
                </a:cubicBezTo>
                <a:cubicBezTo>
                  <a:pt x="57" y="16"/>
                  <a:pt x="68" y="14"/>
                  <a:pt x="71" y="16"/>
                </a:cubicBezTo>
                <a:cubicBezTo>
                  <a:pt x="72" y="17"/>
                  <a:pt x="72" y="18"/>
                  <a:pt x="72" y="18"/>
                </a:cubicBezTo>
                <a:cubicBezTo>
                  <a:pt x="72" y="20"/>
                  <a:pt x="69" y="22"/>
                  <a:pt x="66" y="22"/>
                </a:cubicBezTo>
                <a:cubicBezTo>
                  <a:pt x="61" y="23"/>
                  <a:pt x="58" y="21"/>
                  <a:pt x="58" y="21"/>
                </a:cubicBezTo>
                <a:cubicBezTo>
                  <a:pt x="57" y="20"/>
                  <a:pt x="55" y="20"/>
                  <a:pt x="54" y="21"/>
                </a:cubicBezTo>
                <a:cubicBezTo>
                  <a:pt x="54" y="22"/>
                  <a:pt x="54" y="24"/>
                  <a:pt x="55" y="25"/>
                </a:cubicBezTo>
                <a:cubicBezTo>
                  <a:pt x="55" y="25"/>
                  <a:pt x="58" y="27"/>
                  <a:pt x="63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8"/>
                  <a:pt x="64" y="28"/>
                  <a:pt x="64" y="28"/>
                </a:cubicBezTo>
                <a:cubicBezTo>
                  <a:pt x="65" y="29"/>
                  <a:pt x="66" y="31"/>
                  <a:pt x="67" y="33"/>
                </a:cubicBezTo>
                <a:cubicBezTo>
                  <a:pt x="70" y="38"/>
                  <a:pt x="72" y="41"/>
                  <a:pt x="74" y="42"/>
                </a:cubicBezTo>
                <a:cubicBezTo>
                  <a:pt x="76" y="43"/>
                  <a:pt x="85" y="43"/>
                  <a:pt x="101" y="42"/>
                </a:cubicBezTo>
                <a:cubicBezTo>
                  <a:pt x="108" y="42"/>
                  <a:pt x="127" y="41"/>
                  <a:pt x="139" y="50"/>
                </a:cubicBezTo>
                <a:cubicBezTo>
                  <a:pt x="151" y="60"/>
                  <a:pt x="154" y="66"/>
                  <a:pt x="155" y="71"/>
                </a:cubicBezTo>
                <a:cubicBezTo>
                  <a:pt x="157" y="77"/>
                  <a:pt x="155" y="88"/>
                  <a:pt x="154" y="89"/>
                </a:cubicBezTo>
                <a:close/>
                <a:moveTo>
                  <a:pt x="35" y="19"/>
                </a:moveTo>
                <a:cubicBezTo>
                  <a:pt x="33" y="19"/>
                  <a:pt x="31" y="20"/>
                  <a:pt x="31" y="22"/>
                </a:cubicBezTo>
                <a:cubicBezTo>
                  <a:pt x="31" y="24"/>
                  <a:pt x="33" y="26"/>
                  <a:pt x="35" y="26"/>
                </a:cubicBezTo>
                <a:cubicBezTo>
                  <a:pt x="37" y="26"/>
                  <a:pt x="39" y="24"/>
                  <a:pt x="39" y="22"/>
                </a:cubicBezTo>
                <a:cubicBezTo>
                  <a:pt x="39" y="20"/>
                  <a:pt x="37" y="19"/>
                  <a:pt x="35" y="19"/>
                </a:cubicBezTo>
                <a:close/>
                <a:moveTo>
                  <a:pt x="34" y="22"/>
                </a:moveTo>
                <a:cubicBezTo>
                  <a:pt x="34" y="22"/>
                  <a:pt x="34" y="21"/>
                  <a:pt x="35" y="21"/>
                </a:cubicBezTo>
                <a:cubicBezTo>
                  <a:pt x="36" y="21"/>
                  <a:pt x="36" y="22"/>
                  <a:pt x="36" y="22"/>
                </a:cubicBezTo>
                <a:cubicBezTo>
                  <a:pt x="36" y="24"/>
                  <a:pt x="34" y="24"/>
                  <a:pt x="34" y="2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66">
            <a:extLst>
              <a:ext uri="{FF2B5EF4-FFF2-40B4-BE49-F238E27FC236}">
                <a16:creationId xmlns:a16="http://schemas.microsoft.com/office/drawing/2014/main" id="{4BA9F27E-8501-4C43-BCC7-582DD101F00E}"/>
              </a:ext>
            </a:extLst>
          </p:cNvPr>
          <p:cNvSpPr>
            <a:spLocks noEditPoints="1"/>
          </p:cNvSpPr>
          <p:nvPr/>
        </p:nvSpPr>
        <p:spPr bwMode="auto">
          <a:xfrm>
            <a:off x="6729704" y="4322228"/>
            <a:ext cx="448680" cy="430366"/>
          </a:xfrm>
          <a:custGeom>
            <a:avLst/>
            <a:gdLst>
              <a:gd name="T0" fmla="*/ 524094 w 160"/>
              <a:gd name="T1" fmla="*/ 257708 h 152"/>
              <a:gd name="T2" fmla="*/ 476449 w 160"/>
              <a:gd name="T3" fmla="*/ 213039 h 152"/>
              <a:gd name="T4" fmla="*/ 251837 w 160"/>
              <a:gd name="T5" fmla="*/ 168369 h 152"/>
              <a:gd name="T6" fmla="*/ 197386 w 160"/>
              <a:gd name="T7" fmla="*/ 92775 h 152"/>
              <a:gd name="T8" fmla="*/ 245031 w 160"/>
              <a:gd name="T9" fmla="*/ 0 h 152"/>
              <a:gd name="T10" fmla="*/ 108903 w 160"/>
              <a:gd name="T11" fmla="*/ 30925 h 152"/>
              <a:gd name="T12" fmla="*/ 17016 w 160"/>
              <a:gd name="T13" fmla="*/ 113391 h 152"/>
              <a:gd name="T14" fmla="*/ 51048 w 160"/>
              <a:gd name="T15" fmla="*/ 178677 h 152"/>
              <a:gd name="T16" fmla="*/ 91887 w 160"/>
              <a:gd name="T17" fmla="*/ 175241 h 152"/>
              <a:gd name="T18" fmla="*/ 146338 w 160"/>
              <a:gd name="T19" fmla="*/ 340174 h 152"/>
              <a:gd name="T20" fmla="*/ 214402 w 160"/>
              <a:gd name="T21" fmla="*/ 432949 h 152"/>
              <a:gd name="T22" fmla="*/ 217805 w 160"/>
              <a:gd name="T23" fmla="*/ 518852 h 152"/>
              <a:gd name="T24" fmla="*/ 262047 w 160"/>
              <a:gd name="T25" fmla="*/ 515416 h 152"/>
              <a:gd name="T26" fmla="*/ 360740 w 160"/>
              <a:gd name="T27" fmla="*/ 371099 h 152"/>
              <a:gd name="T28" fmla="*/ 384562 w 160"/>
              <a:gd name="T29" fmla="*/ 511980 h 152"/>
              <a:gd name="T30" fmla="*/ 425401 w 160"/>
              <a:gd name="T31" fmla="*/ 522288 h 152"/>
              <a:gd name="T32" fmla="*/ 459433 w 160"/>
              <a:gd name="T33" fmla="*/ 357355 h 152"/>
              <a:gd name="T34" fmla="*/ 507078 w 160"/>
              <a:gd name="T35" fmla="*/ 261144 h 152"/>
              <a:gd name="T36" fmla="*/ 500271 w 160"/>
              <a:gd name="T37" fmla="*/ 388280 h 152"/>
              <a:gd name="T38" fmla="*/ 520691 w 160"/>
              <a:gd name="T39" fmla="*/ 419205 h 152"/>
              <a:gd name="T40" fmla="*/ 544513 w 160"/>
              <a:gd name="T41" fmla="*/ 367663 h 152"/>
              <a:gd name="T42" fmla="*/ 418594 w 160"/>
              <a:gd name="T43" fmla="*/ 402024 h 152"/>
              <a:gd name="T44" fmla="*/ 401578 w 160"/>
              <a:gd name="T45" fmla="*/ 412333 h 152"/>
              <a:gd name="T46" fmla="*/ 272257 w 160"/>
              <a:gd name="T47" fmla="*/ 374535 h 152"/>
              <a:gd name="T48" fmla="*/ 231418 w 160"/>
              <a:gd name="T49" fmla="*/ 505107 h 152"/>
              <a:gd name="T50" fmla="*/ 217805 w 160"/>
              <a:gd name="T51" fmla="*/ 371099 h 152"/>
              <a:gd name="T52" fmla="*/ 139531 w 160"/>
              <a:gd name="T53" fmla="*/ 274888 h 152"/>
              <a:gd name="T54" fmla="*/ 153144 w 160"/>
              <a:gd name="T55" fmla="*/ 134008 h 152"/>
              <a:gd name="T56" fmla="*/ 108903 w 160"/>
              <a:gd name="T57" fmla="*/ 158061 h 152"/>
              <a:gd name="T58" fmla="*/ 17016 w 160"/>
              <a:gd name="T59" fmla="*/ 147753 h 152"/>
              <a:gd name="T60" fmla="*/ 64661 w 160"/>
              <a:gd name="T61" fmla="*/ 82467 h 152"/>
              <a:gd name="T62" fmla="*/ 139531 w 160"/>
              <a:gd name="T63" fmla="*/ 54978 h 152"/>
              <a:gd name="T64" fmla="*/ 136128 w 160"/>
              <a:gd name="T65" fmla="*/ 75594 h 152"/>
              <a:gd name="T66" fmla="*/ 255240 w 160"/>
              <a:gd name="T67" fmla="*/ 20617 h 152"/>
              <a:gd name="T68" fmla="*/ 159951 w 160"/>
              <a:gd name="T69" fmla="*/ 92775 h 152"/>
              <a:gd name="T70" fmla="*/ 180370 w 160"/>
              <a:gd name="T71" fmla="*/ 99647 h 152"/>
              <a:gd name="T72" fmla="*/ 245031 w 160"/>
              <a:gd name="T73" fmla="*/ 185550 h 152"/>
              <a:gd name="T74" fmla="*/ 476449 w 160"/>
              <a:gd name="T75" fmla="*/ 257708 h 152"/>
              <a:gd name="T76" fmla="*/ 520691 w 160"/>
              <a:gd name="T77" fmla="*/ 388280 h 152"/>
              <a:gd name="T78" fmla="*/ 517287 w 160"/>
              <a:gd name="T79" fmla="*/ 360791 h 152"/>
              <a:gd name="T80" fmla="*/ 520691 w 160"/>
              <a:gd name="T81" fmla="*/ 391716 h 152"/>
              <a:gd name="T82" fmla="*/ 78274 w 160"/>
              <a:gd name="T83" fmla="*/ 116828 h 152"/>
              <a:gd name="T84" fmla="*/ 74871 w 160"/>
              <a:gd name="T85" fmla="*/ 103083 h 152"/>
              <a:gd name="T86" fmla="*/ 74871 w 160"/>
              <a:gd name="T87" fmla="*/ 103083 h 15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52">
                <a:moveTo>
                  <a:pt x="158" y="102"/>
                </a:moveTo>
                <a:cubicBezTo>
                  <a:pt x="157" y="101"/>
                  <a:pt x="156" y="100"/>
                  <a:pt x="155" y="100"/>
                </a:cubicBezTo>
                <a:cubicBezTo>
                  <a:pt x="155" y="96"/>
                  <a:pt x="155" y="81"/>
                  <a:pt x="154" y="75"/>
                </a:cubicBezTo>
                <a:cubicBezTo>
                  <a:pt x="152" y="68"/>
                  <a:pt x="148" y="66"/>
                  <a:pt x="144" y="64"/>
                </a:cubicBezTo>
                <a:cubicBezTo>
                  <a:pt x="143" y="63"/>
                  <a:pt x="142" y="63"/>
                  <a:pt x="142" y="62"/>
                </a:cubicBezTo>
                <a:cubicBezTo>
                  <a:pt x="141" y="62"/>
                  <a:pt x="141" y="62"/>
                  <a:pt x="140" y="62"/>
                </a:cubicBezTo>
                <a:cubicBezTo>
                  <a:pt x="138" y="58"/>
                  <a:pt x="135" y="55"/>
                  <a:pt x="132" y="52"/>
                </a:cubicBezTo>
                <a:cubicBezTo>
                  <a:pt x="124" y="47"/>
                  <a:pt x="110" y="48"/>
                  <a:pt x="102" y="49"/>
                </a:cubicBezTo>
                <a:cubicBezTo>
                  <a:pt x="90" y="51"/>
                  <a:pt x="78" y="51"/>
                  <a:pt x="74" y="49"/>
                </a:cubicBezTo>
                <a:cubicBezTo>
                  <a:pt x="70" y="47"/>
                  <a:pt x="63" y="40"/>
                  <a:pt x="62" y="38"/>
                </a:cubicBezTo>
                <a:cubicBezTo>
                  <a:pt x="61" y="36"/>
                  <a:pt x="61" y="36"/>
                  <a:pt x="61" y="36"/>
                </a:cubicBezTo>
                <a:cubicBezTo>
                  <a:pt x="60" y="34"/>
                  <a:pt x="59" y="30"/>
                  <a:pt x="58" y="27"/>
                </a:cubicBezTo>
                <a:cubicBezTo>
                  <a:pt x="66" y="25"/>
                  <a:pt x="77" y="19"/>
                  <a:pt x="79" y="14"/>
                </a:cubicBezTo>
                <a:cubicBezTo>
                  <a:pt x="80" y="10"/>
                  <a:pt x="80" y="6"/>
                  <a:pt x="79" y="4"/>
                </a:cubicBezTo>
                <a:cubicBezTo>
                  <a:pt x="77" y="2"/>
                  <a:pt x="75" y="0"/>
                  <a:pt x="72" y="0"/>
                </a:cubicBezTo>
                <a:cubicBezTo>
                  <a:pt x="68" y="0"/>
                  <a:pt x="61" y="4"/>
                  <a:pt x="53" y="8"/>
                </a:cubicBezTo>
                <a:cubicBezTo>
                  <a:pt x="51" y="10"/>
                  <a:pt x="48" y="11"/>
                  <a:pt x="45" y="13"/>
                </a:cubicBezTo>
                <a:cubicBezTo>
                  <a:pt x="42" y="10"/>
                  <a:pt x="37" y="9"/>
                  <a:pt x="32" y="9"/>
                </a:cubicBezTo>
                <a:cubicBezTo>
                  <a:pt x="27" y="9"/>
                  <a:pt x="23" y="11"/>
                  <a:pt x="21" y="14"/>
                </a:cubicBezTo>
                <a:cubicBezTo>
                  <a:pt x="19" y="16"/>
                  <a:pt x="17" y="18"/>
                  <a:pt x="15" y="21"/>
                </a:cubicBezTo>
                <a:cubicBezTo>
                  <a:pt x="12" y="25"/>
                  <a:pt x="8" y="30"/>
                  <a:pt x="5" y="33"/>
                </a:cubicBezTo>
                <a:cubicBezTo>
                  <a:pt x="2" y="36"/>
                  <a:pt x="0" y="39"/>
                  <a:pt x="0" y="42"/>
                </a:cubicBezTo>
                <a:cubicBezTo>
                  <a:pt x="0" y="44"/>
                  <a:pt x="1" y="46"/>
                  <a:pt x="2" y="47"/>
                </a:cubicBezTo>
                <a:cubicBezTo>
                  <a:pt x="5" y="49"/>
                  <a:pt x="10" y="52"/>
                  <a:pt x="15" y="52"/>
                </a:cubicBezTo>
                <a:cubicBezTo>
                  <a:pt x="16" y="52"/>
                  <a:pt x="17" y="51"/>
                  <a:pt x="18" y="51"/>
                </a:cubicBezTo>
                <a:cubicBezTo>
                  <a:pt x="21" y="50"/>
                  <a:pt x="23" y="50"/>
                  <a:pt x="26" y="50"/>
                </a:cubicBezTo>
                <a:cubicBezTo>
                  <a:pt x="26" y="51"/>
                  <a:pt x="26" y="51"/>
                  <a:pt x="27" y="51"/>
                </a:cubicBezTo>
                <a:cubicBezTo>
                  <a:pt x="28" y="52"/>
                  <a:pt x="32" y="58"/>
                  <a:pt x="34" y="62"/>
                </a:cubicBezTo>
                <a:cubicBezTo>
                  <a:pt x="35" y="66"/>
                  <a:pt x="36" y="71"/>
                  <a:pt x="36" y="80"/>
                </a:cubicBezTo>
                <a:cubicBezTo>
                  <a:pt x="35" y="88"/>
                  <a:pt x="38" y="95"/>
                  <a:pt x="43" y="99"/>
                </a:cubicBezTo>
                <a:cubicBezTo>
                  <a:pt x="44" y="101"/>
                  <a:pt x="48" y="103"/>
                  <a:pt x="51" y="105"/>
                </a:cubicBezTo>
                <a:cubicBezTo>
                  <a:pt x="54" y="107"/>
                  <a:pt x="59" y="109"/>
                  <a:pt x="60" y="111"/>
                </a:cubicBezTo>
                <a:cubicBezTo>
                  <a:pt x="61" y="114"/>
                  <a:pt x="63" y="122"/>
                  <a:pt x="63" y="126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4" y="129"/>
                  <a:pt x="63" y="142"/>
                  <a:pt x="63" y="149"/>
                </a:cubicBezTo>
                <a:cubicBezTo>
                  <a:pt x="63" y="150"/>
                  <a:pt x="63" y="151"/>
                  <a:pt x="64" y="151"/>
                </a:cubicBezTo>
                <a:cubicBezTo>
                  <a:pt x="64" y="152"/>
                  <a:pt x="65" y="152"/>
                  <a:pt x="65" y="152"/>
                </a:cubicBezTo>
                <a:cubicBezTo>
                  <a:pt x="75" y="152"/>
                  <a:pt x="75" y="152"/>
                  <a:pt x="75" y="152"/>
                </a:cubicBezTo>
                <a:cubicBezTo>
                  <a:pt x="76" y="152"/>
                  <a:pt x="77" y="151"/>
                  <a:pt x="77" y="150"/>
                </a:cubicBezTo>
                <a:cubicBezTo>
                  <a:pt x="77" y="150"/>
                  <a:pt x="77" y="141"/>
                  <a:pt x="78" y="131"/>
                </a:cubicBezTo>
                <a:cubicBezTo>
                  <a:pt x="78" y="121"/>
                  <a:pt x="81" y="116"/>
                  <a:pt x="84" y="112"/>
                </a:cubicBezTo>
                <a:cubicBezTo>
                  <a:pt x="86" y="109"/>
                  <a:pt x="99" y="107"/>
                  <a:pt x="106" y="108"/>
                </a:cubicBezTo>
                <a:cubicBezTo>
                  <a:pt x="112" y="110"/>
                  <a:pt x="112" y="114"/>
                  <a:pt x="113" y="119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4" y="124"/>
                  <a:pt x="114" y="143"/>
                  <a:pt x="113" y="149"/>
                </a:cubicBezTo>
                <a:cubicBezTo>
                  <a:pt x="113" y="150"/>
                  <a:pt x="114" y="151"/>
                  <a:pt x="114" y="151"/>
                </a:cubicBezTo>
                <a:cubicBezTo>
                  <a:pt x="114" y="152"/>
                  <a:pt x="115" y="152"/>
                  <a:pt x="116" y="152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6" y="152"/>
                  <a:pt x="127" y="151"/>
                  <a:pt x="127" y="149"/>
                </a:cubicBezTo>
                <a:cubicBezTo>
                  <a:pt x="127" y="136"/>
                  <a:pt x="127" y="121"/>
                  <a:pt x="128" y="118"/>
                </a:cubicBezTo>
                <a:cubicBezTo>
                  <a:pt x="128" y="116"/>
                  <a:pt x="129" y="112"/>
                  <a:pt x="135" y="104"/>
                </a:cubicBezTo>
                <a:cubicBezTo>
                  <a:pt x="140" y="98"/>
                  <a:pt x="145" y="84"/>
                  <a:pt x="145" y="75"/>
                </a:cubicBezTo>
                <a:cubicBezTo>
                  <a:pt x="144" y="73"/>
                  <a:pt x="144" y="71"/>
                  <a:pt x="143" y="69"/>
                </a:cubicBezTo>
                <a:cubicBezTo>
                  <a:pt x="146" y="71"/>
                  <a:pt x="148" y="72"/>
                  <a:pt x="149" y="76"/>
                </a:cubicBezTo>
                <a:cubicBezTo>
                  <a:pt x="150" y="82"/>
                  <a:pt x="150" y="97"/>
                  <a:pt x="150" y="101"/>
                </a:cubicBezTo>
                <a:cubicBezTo>
                  <a:pt x="149" y="101"/>
                  <a:pt x="148" y="102"/>
                  <a:pt x="147" y="103"/>
                </a:cubicBezTo>
                <a:cubicBezTo>
                  <a:pt x="146" y="106"/>
                  <a:pt x="146" y="111"/>
                  <a:pt x="147" y="113"/>
                </a:cubicBezTo>
                <a:cubicBezTo>
                  <a:pt x="148" y="114"/>
                  <a:pt x="148" y="115"/>
                  <a:pt x="149" y="116"/>
                </a:cubicBezTo>
                <a:cubicBezTo>
                  <a:pt x="149" y="117"/>
                  <a:pt x="151" y="119"/>
                  <a:pt x="151" y="120"/>
                </a:cubicBezTo>
                <a:cubicBezTo>
                  <a:pt x="151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4" y="122"/>
                  <a:pt x="155" y="122"/>
                  <a:pt x="155" y="121"/>
                </a:cubicBezTo>
                <a:cubicBezTo>
                  <a:pt x="158" y="116"/>
                  <a:pt x="160" y="111"/>
                  <a:pt x="160" y="107"/>
                </a:cubicBezTo>
                <a:cubicBezTo>
                  <a:pt x="160" y="104"/>
                  <a:pt x="159" y="102"/>
                  <a:pt x="158" y="102"/>
                </a:cubicBezTo>
                <a:close/>
                <a:moveTo>
                  <a:pt x="131" y="101"/>
                </a:moveTo>
                <a:cubicBezTo>
                  <a:pt x="126" y="108"/>
                  <a:pt x="123" y="113"/>
                  <a:pt x="123" y="117"/>
                </a:cubicBezTo>
                <a:cubicBezTo>
                  <a:pt x="122" y="121"/>
                  <a:pt x="122" y="139"/>
                  <a:pt x="122" y="147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18" y="140"/>
                  <a:pt x="119" y="124"/>
                  <a:pt x="118" y="120"/>
                </a:cubicBezTo>
                <a:cubicBezTo>
                  <a:pt x="118" y="119"/>
                  <a:pt x="118" y="119"/>
                  <a:pt x="118" y="119"/>
                </a:cubicBezTo>
                <a:cubicBezTo>
                  <a:pt x="117" y="114"/>
                  <a:pt x="116" y="106"/>
                  <a:pt x="107" y="104"/>
                </a:cubicBezTo>
                <a:cubicBezTo>
                  <a:pt x="99" y="102"/>
                  <a:pt x="84" y="103"/>
                  <a:pt x="80" y="109"/>
                </a:cubicBezTo>
                <a:cubicBezTo>
                  <a:pt x="77" y="114"/>
                  <a:pt x="73" y="120"/>
                  <a:pt x="73" y="131"/>
                </a:cubicBezTo>
                <a:cubicBezTo>
                  <a:pt x="73" y="138"/>
                  <a:pt x="72" y="144"/>
                  <a:pt x="72" y="147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68" y="142"/>
                  <a:pt x="69" y="129"/>
                  <a:pt x="68" y="126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7" y="119"/>
                  <a:pt x="66" y="112"/>
                  <a:pt x="64" y="108"/>
                </a:cubicBezTo>
                <a:cubicBezTo>
                  <a:pt x="63" y="106"/>
                  <a:pt x="58" y="103"/>
                  <a:pt x="53" y="101"/>
                </a:cubicBezTo>
                <a:cubicBezTo>
                  <a:pt x="50" y="99"/>
                  <a:pt x="47" y="97"/>
                  <a:pt x="46" y="96"/>
                </a:cubicBezTo>
                <a:cubicBezTo>
                  <a:pt x="42" y="92"/>
                  <a:pt x="40" y="87"/>
                  <a:pt x="41" y="80"/>
                </a:cubicBezTo>
                <a:cubicBezTo>
                  <a:pt x="41" y="70"/>
                  <a:pt x="40" y="64"/>
                  <a:pt x="38" y="60"/>
                </a:cubicBezTo>
                <a:cubicBezTo>
                  <a:pt x="37" y="58"/>
                  <a:pt x="35" y="54"/>
                  <a:pt x="33" y="51"/>
                </a:cubicBezTo>
                <a:cubicBezTo>
                  <a:pt x="39" y="50"/>
                  <a:pt x="44" y="45"/>
                  <a:pt x="45" y="39"/>
                </a:cubicBezTo>
                <a:cubicBezTo>
                  <a:pt x="45" y="38"/>
                  <a:pt x="44" y="37"/>
                  <a:pt x="43" y="36"/>
                </a:cubicBezTo>
                <a:cubicBezTo>
                  <a:pt x="42" y="36"/>
                  <a:pt x="40" y="37"/>
                  <a:pt x="40" y="38"/>
                </a:cubicBezTo>
                <a:cubicBezTo>
                  <a:pt x="39" y="42"/>
                  <a:pt x="35" y="47"/>
                  <a:pt x="32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25" y="45"/>
                  <a:pt x="21" y="45"/>
                  <a:pt x="17" y="46"/>
                </a:cubicBezTo>
                <a:cubicBezTo>
                  <a:pt x="13" y="48"/>
                  <a:pt x="8" y="45"/>
                  <a:pt x="5" y="43"/>
                </a:cubicBezTo>
                <a:cubicBezTo>
                  <a:pt x="5" y="43"/>
                  <a:pt x="5" y="43"/>
                  <a:pt x="5" y="42"/>
                </a:cubicBezTo>
                <a:cubicBezTo>
                  <a:pt x="5" y="42"/>
                  <a:pt x="5" y="39"/>
                  <a:pt x="9" y="36"/>
                </a:cubicBezTo>
                <a:cubicBezTo>
                  <a:pt x="12" y="33"/>
                  <a:pt x="15" y="28"/>
                  <a:pt x="19" y="24"/>
                </a:cubicBezTo>
                <a:cubicBezTo>
                  <a:pt x="21" y="21"/>
                  <a:pt x="23" y="19"/>
                  <a:pt x="24" y="17"/>
                </a:cubicBezTo>
                <a:cubicBezTo>
                  <a:pt x="26" y="15"/>
                  <a:pt x="29" y="14"/>
                  <a:pt x="32" y="14"/>
                </a:cubicBezTo>
                <a:cubicBezTo>
                  <a:pt x="35" y="14"/>
                  <a:pt x="38" y="14"/>
                  <a:pt x="41" y="16"/>
                </a:cubicBezTo>
                <a:cubicBezTo>
                  <a:pt x="39" y="17"/>
                  <a:pt x="38" y="17"/>
                  <a:pt x="38" y="17"/>
                </a:cubicBezTo>
                <a:cubicBezTo>
                  <a:pt x="36" y="18"/>
                  <a:pt x="36" y="19"/>
                  <a:pt x="37" y="21"/>
                </a:cubicBezTo>
                <a:cubicBezTo>
                  <a:pt x="37" y="22"/>
                  <a:pt x="39" y="22"/>
                  <a:pt x="40" y="22"/>
                </a:cubicBezTo>
                <a:cubicBezTo>
                  <a:pt x="40" y="21"/>
                  <a:pt x="51" y="16"/>
                  <a:pt x="56" y="12"/>
                </a:cubicBezTo>
                <a:cubicBezTo>
                  <a:pt x="60" y="10"/>
                  <a:pt x="68" y="5"/>
                  <a:pt x="72" y="5"/>
                </a:cubicBezTo>
                <a:cubicBezTo>
                  <a:pt x="73" y="5"/>
                  <a:pt x="74" y="5"/>
                  <a:pt x="75" y="6"/>
                </a:cubicBezTo>
                <a:cubicBezTo>
                  <a:pt x="75" y="8"/>
                  <a:pt x="75" y="10"/>
                  <a:pt x="74" y="12"/>
                </a:cubicBezTo>
                <a:cubicBezTo>
                  <a:pt x="73" y="16"/>
                  <a:pt x="57" y="24"/>
                  <a:pt x="49" y="24"/>
                </a:cubicBezTo>
                <a:cubicBezTo>
                  <a:pt x="48" y="24"/>
                  <a:pt x="47" y="25"/>
                  <a:pt x="47" y="27"/>
                </a:cubicBezTo>
                <a:cubicBezTo>
                  <a:pt x="47" y="28"/>
                  <a:pt x="48" y="29"/>
                  <a:pt x="49" y="29"/>
                </a:cubicBezTo>
                <a:cubicBezTo>
                  <a:pt x="49" y="29"/>
                  <a:pt x="49" y="29"/>
                  <a:pt x="50" y="29"/>
                </a:cubicBezTo>
                <a:cubicBezTo>
                  <a:pt x="50" y="29"/>
                  <a:pt x="52" y="29"/>
                  <a:pt x="53" y="29"/>
                </a:cubicBezTo>
                <a:cubicBezTo>
                  <a:pt x="54" y="31"/>
                  <a:pt x="56" y="35"/>
                  <a:pt x="57" y="38"/>
                </a:cubicBezTo>
                <a:cubicBezTo>
                  <a:pt x="57" y="39"/>
                  <a:pt x="57" y="39"/>
                  <a:pt x="57" y="39"/>
                </a:cubicBezTo>
                <a:cubicBezTo>
                  <a:pt x="59" y="44"/>
                  <a:pt x="67" y="52"/>
                  <a:pt x="72" y="54"/>
                </a:cubicBezTo>
                <a:cubicBezTo>
                  <a:pt x="78" y="56"/>
                  <a:pt x="95" y="55"/>
                  <a:pt x="102" y="54"/>
                </a:cubicBezTo>
                <a:cubicBezTo>
                  <a:pt x="109" y="53"/>
                  <a:pt x="123" y="52"/>
                  <a:pt x="129" y="56"/>
                </a:cubicBezTo>
                <a:cubicBezTo>
                  <a:pt x="135" y="61"/>
                  <a:pt x="139" y="68"/>
                  <a:pt x="140" y="75"/>
                </a:cubicBezTo>
                <a:cubicBezTo>
                  <a:pt x="140" y="83"/>
                  <a:pt x="136" y="96"/>
                  <a:pt x="131" y="101"/>
                </a:cubicBezTo>
                <a:close/>
                <a:moveTo>
                  <a:pt x="153" y="114"/>
                </a:moveTo>
                <a:cubicBezTo>
                  <a:pt x="153" y="114"/>
                  <a:pt x="153" y="114"/>
                  <a:pt x="153" y="113"/>
                </a:cubicBezTo>
                <a:cubicBezTo>
                  <a:pt x="152" y="112"/>
                  <a:pt x="152" y="112"/>
                  <a:pt x="151" y="111"/>
                </a:cubicBezTo>
                <a:cubicBezTo>
                  <a:pt x="151" y="110"/>
                  <a:pt x="151" y="107"/>
                  <a:pt x="152" y="106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3" y="105"/>
                  <a:pt x="154" y="105"/>
                  <a:pt x="154" y="105"/>
                </a:cubicBezTo>
                <a:cubicBezTo>
                  <a:pt x="155" y="106"/>
                  <a:pt x="155" y="107"/>
                  <a:pt x="155" y="107"/>
                </a:cubicBezTo>
                <a:cubicBezTo>
                  <a:pt x="155" y="109"/>
                  <a:pt x="154" y="112"/>
                  <a:pt x="153" y="114"/>
                </a:cubicBezTo>
                <a:close/>
                <a:moveTo>
                  <a:pt x="23" y="27"/>
                </a:moveTo>
                <a:cubicBezTo>
                  <a:pt x="21" y="27"/>
                  <a:pt x="20" y="28"/>
                  <a:pt x="20" y="30"/>
                </a:cubicBezTo>
                <a:cubicBezTo>
                  <a:pt x="20" y="32"/>
                  <a:pt x="21" y="34"/>
                  <a:pt x="23" y="34"/>
                </a:cubicBezTo>
                <a:cubicBezTo>
                  <a:pt x="25" y="34"/>
                  <a:pt x="27" y="32"/>
                  <a:pt x="27" y="30"/>
                </a:cubicBezTo>
                <a:cubicBezTo>
                  <a:pt x="27" y="28"/>
                  <a:pt x="25" y="27"/>
                  <a:pt x="23" y="27"/>
                </a:cubicBezTo>
                <a:close/>
                <a:moveTo>
                  <a:pt x="22" y="30"/>
                </a:moveTo>
                <a:cubicBezTo>
                  <a:pt x="22" y="30"/>
                  <a:pt x="23" y="29"/>
                  <a:pt x="23" y="29"/>
                </a:cubicBezTo>
                <a:cubicBezTo>
                  <a:pt x="24" y="29"/>
                  <a:pt x="25" y="30"/>
                  <a:pt x="25" y="30"/>
                </a:cubicBezTo>
                <a:cubicBezTo>
                  <a:pt x="25" y="32"/>
                  <a:pt x="22" y="32"/>
                  <a:pt x="22" y="3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67">
            <a:extLst>
              <a:ext uri="{FF2B5EF4-FFF2-40B4-BE49-F238E27FC236}">
                <a16:creationId xmlns:a16="http://schemas.microsoft.com/office/drawing/2014/main" id="{5253F3B3-D431-4586-86AA-E57E0FCF6D77}"/>
              </a:ext>
            </a:extLst>
          </p:cNvPr>
          <p:cNvSpPr>
            <a:spLocks noEditPoints="1"/>
          </p:cNvSpPr>
          <p:nvPr/>
        </p:nvSpPr>
        <p:spPr bwMode="auto">
          <a:xfrm>
            <a:off x="6759033" y="5308489"/>
            <a:ext cx="381964" cy="452602"/>
          </a:xfrm>
          <a:custGeom>
            <a:avLst/>
            <a:gdLst>
              <a:gd name="T0" fmla="*/ 453325 w 136"/>
              <a:gd name="T1" fmla="*/ 0 h 160"/>
              <a:gd name="T2" fmla="*/ 6817 w 136"/>
              <a:gd name="T3" fmla="*/ 0 h 160"/>
              <a:gd name="T4" fmla="*/ 0 w 136"/>
              <a:gd name="T5" fmla="*/ 6866 h 160"/>
              <a:gd name="T6" fmla="*/ 0 w 136"/>
              <a:gd name="T7" fmla="*/ 199112 h 160"/>
              <a:gd name="T8" fmla="*/ 228367 w 136"/>
              <a:gd name="T9" fmla="*/ 549275 h 160"/>
              <a:gd name="T10" fmla="*/ 231775 w 136"/>
              <a:gd name="T11" fmla="*/ 549275 h 160"/>
              <a:gd name="T12" fmla="*/ 235183 w 136"/>
              <a:gd name="T13" fmla="*/ 549275 h 160"/>
              <a:gd name="T14" fmla="*/ 463550 w 136"/>
              <a:gd name="T15" fmla="*/ 199112 h 160"/>
              <a:gd name="T16" fmla="*/ 463550 w 136"/>
              <a:gd name="T17" fmla="*/ 6866 h 160"/>
              <a:gd name="T18" fmla="*/ 453325 w 136"/>
              <a:gd name="T19" fmla="*/ 0 h 160"/>
              <a:gd name="T20" fmla="*/ 446508 w 136"/>
              <a:gd name="T21" fmla="*/ 199112 h 160"/>
              <a:gd name="T22" fmla="*/ 231775 w 136"/>
              <a:gd name="T23" fmla="*/ 532110 h 160"/>
              <a:gd name="T24" fmla="*/ 17042 w 136"/>
              <a:gd name="T25" fmla="*/ 199112 h 160"/>
              <a:gd name="T26" fmla="*/ 17042 w 136"/>
              <a:gd name="T27" fmla="*/ 17165 h 160"/>
              <a:gd name="T28" fmla="*/ 446508 w 136"/>
              <a:gd name="T29" fmla="*/ 17165 h 160"/>
              <a:gd name="T30" fmla="*/ 446508 w 136"/>
              <a:gd name="T31" fmla="*/ 199112 h 16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6" h="160">
                <a:moveTo>
                  <a:pt x="133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134"/>
                  <a:pt x="66" y="160"/>
                  <a:pt x="67" y="160"/>
                </a:cubicBezTo>
                <a:cubicBezTo>
                  <a:pt x="67" y="160"/>
                  <a:pt x="68" y="160"/>
                  <a:pt x="68" y="160"/>
                </a:cubicBezTo>
                <a:cubicBezTo>
                  <a:pt x="68" y="160"/>
                  <a:pt x="68" y="160"/>
                  <a:pt x="69" y="160"/>
                </a:cubicBezTo>
                <a:cubicBezTo>
                  <a:pt x="69" y="160"/>
                  <a:pt x="136" y="134"/>
                  <a:pt x="136" y="58"/>
                </a:cubicBezTo>
                <a:cubicBezTo>
                  <a:pt x="136" y="2"/>
                  <a:pt x="136" y="2"/>
                  <a:pt x="136" y="2"/>
                </a:cubicBezTo>
                <a:cubicBezTo>
                  <a:pt x="136" y="1"/>
                  <a:pt x="135" y="0"/>
                  <a:pt x="133" y="0"/>
                </a:cubicBezTo>
                <a:close/>
                <a:moveTo>
                  <a:pt x="131" y="58"/>
                </a:moveTo>
                <a:cubicBezTo>
                  <a:pt x="131" y="126"/>
                  <a:pt x="75" y="152"/>
                  <a:pt x="68" y="155"/>
                </a:cubicBezTo>
                <a:cubicBezTo>
                  <a:pt x="60" y="152"/>
                  <a:pt x="5" y="126"/>
                  <a:pt x="5" y="58"/>
                </a:cubicBezTo>
                <a:cubicBezTo>
                  <a:pt x="5" y="5"/>
                  <a:pt x="5" y="5"/>
                  <a:pt x="5" y="5"/>
                </a:cubicBezTo>
                <a:cubicBezTo>
                  <a:pt x="131" y="5"/>
                  <a:pt x="131" y="5"/>
                  <a:pt x="131" y="5"/>
                </a:cubicBezTo>
                <a:lnTo>
                  <a:pt x="131" y="5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73">
            <a:extLst>
              <a:ext uri="{FF2B5EF4-FFF2-40B4-BE49-F238E27FC236}">
                <a16:creationId xmlns:a16="http://schemas.microsoft.com/office/drawing/2014/main" id="{B6E64956-B407-4638-9D26-A9836D3C9EED}"/>
              </a:ext>
            </a:extLst>
          </p:cNvPr>
          <p:cNvSpPr>
            <a:spLocks noEditPoints="1"/>
          </p:cNvSpPr>
          <p:nvPr/>
        </p:nvSpPr>
        <p:spPr bwMode="auto">
          <a:xfrm>
            <a:off x="7756589" y="1293590"/>
            <a:ext cx="393738" cy="452602"/>
          </a:xfrm>
          <a:custGeom>
            <a:avLst/>
            <a:gdLst>
              <a:gd name="T0" fmla="*/ 416402 w 140"/>
              <a:gd name="T1" fmla="*/ 0 h 160"/>
              <a:gd name="T2" fmla="*/ 61436 w 140"/>
              <a:gd name="T3" fmla="*/ 0 h 160"/>
              <a:gd name="T4" fmla="*/ 0 w 140"/>
              <a:gd name="T5" fmla="*/ 61793 h 160"/>
              <a:gd name="T6" fmla="*/ 0 w 140"/>
              <a:gd name="T7" fmla="*/ 487482 h 160"/>
              <a:gd name="T8" fmla="*/ 61436 w 140"/>
              <a:gd name="T9" fmla="*/ 549275 h 160"/>
              <a:gd name="T10" fmla="*/ 416402 w 140"/>
              <a:gd name="T11" fmla="*/ 549275 h 160"/>
              <a:gd name="T12" fmla="*/ 477838 w 140"/>
              <a:gd name="T13" fmla="*/ 487482 h 160"/>
              <a:gd name="T14" fmla="*/ 477838 w 140"/>
              <a:gd name="T15" fmla="*/ 61793 h 160"/>
              <a:gd name="T16" fmla="*/ 416402 w 140"/>
              <a:gd name="T17" fmla="*/ 0 h 160"/>
              <a:gd name="T18" fmla="*/ 17066 w 140"/>
              <a:gd name="T19" fmla="*/ 195679 h 160"/>
              <a:gd name="T20" fmla="*/ 464185 w 140"/>
              <a:gd name="T21" fmla="*/ 195679 h 160"/>
              <a:gd name="T22" fmla="*/ 464185 w 140"/>
              <a:gd name="T23" fmla="*/ 353596 h 160"/>
              <a:gd name="T24" fmla="*/ 17066 w 140"/>
              <a:gd name="T25" fmla="*/ 353596 h 160"/>
              <a:gd name="T26" fmla="*/ 17066 w 140"/>
              <a:gd name="T27" fmla="*/ 195679 h 160"/>
              <a:gd name="T28" fmla="*/ 61436 w 140"/>
              <a:gd name="T29" fmla="*/ 17165 h 160"/>
              <a:gd name="T30" fmla="*/ 416402 w 140"/>
              <a:gd name="T31" fmla="*/ 17165 h 160"/>
              <a:gd name="T32" fmla="*/ 464185 w 140"/>
              <a:gd name="T33" fmla="*/ 61793 h 160"/>
              <a:gd name="T34" fmla="*/ 464185 w 140"/>
              <a:gd name="T35" fmla="*/ 178514 h 160"/>
              <a:gd name="T36" fmla="*/ 17066 w 140"/>
              <a:gd name="T37" fmla="*/ 178514 h 160"/>
              <a:gd name="T38" fmla="*/ 17066 w 140"/>
              <a:gd name="T39" fmla="*/ 61793 h 160"/>
              <a:gd name="T40" fmla="*/ 61436 w 140"/>
              <a:gd name="T41" fmla="*/ 17165 h 160"/>
              <a:gd name="T42" fmla="*/ 416402 w 140"/>
              <a:gd name="T43" fmla="*/ 532110 h 160"/>
              <a:gd name="T44" fmla="*/ 61436 w 140"/>
              <a:gd name="T45" fmla="*/ 532110 h 160"/>
              <a:gd name="T46" fmla="*/ 17066 w 140"/>
              <a:gd name="T47" fmla="*/ 487482 h 160"/>
              <a:gd name="T48" fmla="*/ 17066 w 140"/>
              <a:gd name="T49" fmla="*/ 370761 h 160"/>
              <a:gd name="T50" fmla="*/ 464185 w 140"/>
              <a:gd name="T51" fmla="*/ 370761 h 160"/>
              <a:gd name="T52" fmla="*/ 464185 w 140"/>
              <a:gd name="T53" fmla="*/ 487482 h 160"/>
              <a:gd name="T54" fmla="*/ 416402 w 140"/>
              <a:gd name="T55" fmla="*/ 532110 h 160"/>
              <a:gd name="T56" fmla="*/ 78502 w 140"/>
              <a:gd name="T57" fmla="*/ 99556 h 160"/>
              <a:gd name="T58" fmla="*/ 95568 w 140"/>
              <a:gd name="T59" fmla="*/ 82391 h 160"/>
              <a:gd name="T60" fmla="*/ 112633 w 140"/>
              <a:gd name="T61" fmla="*/ 99556 h 160"/>
              <a:gd name="T62" fmla="*/ 95568 w 140"/>
              <a:gd name="T63" fmla="*/ 116721 h 160"/>
              <a:gd name="T64" fmla="*/ 78502 w 140"/>
              <a:gd name="T65" fmla="*/ 99556 h 160"/>
              <a:gd name="T66" fmla="*/ 160417 w 140"/>
              <a:gd name="T67" fmla="*/ 99556 h 160"/>
              <a:gd name="T68" fmla="*/ 177483 w 140"/>
              <a:gd name="T69" fmla="*/ 82391 h 160"/>
              <a:gd name="T70" fmla="*/ 191135 w 140"/>
              <a:gd name="T71" fmla="*/ 99556 h 160"/>
              <a:gd name="T72" fmla="*/ 177483 w 140"/>
              <a:gd name="T73" fmla="*/ 116721 h 160"/>
              <a:gd name="T74" fmla="*/ 160417 w 140"/>
              <a:gd name="T75" fmla="*/ 99556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0" h="160">
                <a:moveTo>
                  <a:pt x="122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52"/>
                  <a:pt x="8" y="160"/>
                  <a:pt x="18" y="160"/>
                </a:cubicBezTo>
                <a:cubicBezTo>
                  <a:pt x="122" y="160"/>
                  <a:pt x="122" y="160"/>
                  <a:pt x="122" y="160"/>
                </a:cubicBezTo>
                <a:cubicBezTo>
                  <a:pt x="132" y="160"/>
                  <a:pt x="140" y="152"/>
                  <a:pt x="140" y="142"/>
                </a:cubicBezTo>
                <a:cubicBezTo>
                  <a:pt x="140" y="18"/>
                  <a:pt x="140" y="18"/>
                  <a:pt x="140" y="18"/>
                </a:cubicBezTo>
                <a:cubicBezTo>
                  <a:pt x="140" y="8"/>
                  <a:pt x="132" y="0"/>
                  <a:pt x="122" y="0"/>
                </a:cubicBezTo>
                <a:close/>
                <a:moveTo>
                  <a:pt x="5" y="57"/>
                </a:moveTo>
                <a:cubicBezTo>
                  <a:pt x="136" y="57"/>
                  <a:pt x="136" y="57"/>
                  <a:pt x="136" y="57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5" y="103"/>
                  <a:pt x="5" y="103"/>
                  <a:pt x="5" y="103"/>
                </a:cubicBezTo>
                <a:lnTo>
                  <a:pt x="5" y="57"/>
                </a:lnTo>
                <a:close/>
                <a:moveTo>
                  <a:pt x="18" y="5"/>
                </a:moveTo>
                <a:cubicBezTo>
                  <a:pt x="122" y="5"/>
                  <a:pt x="122" y="5"/>
                  <a:pt x="122" y="5"/>
                </a:cubicBezTo>
                <a:cubicBezTo>
                  <a:pt x="130" y="5"/>
                  <a:pt x="136" y="11"/>
                  <a:pt x="136" y="18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1"/>
                  <a:pt x="11" y="5"/>
                  <a:pt x="18" y="5"/>
                </a:cubicBezTo>
                <a:close/>
                <a:moveTo>
                  <a:pt x="122" y="155"/>
                </a:moveTo>
                <a:cubicBezTo>
                  <a:pt x="18" y="155"/>
                  <a:pt x="18" y="155"/>
                  <a:pt x="18" y="155"/>
                </a:cubicBezTo>
                <a:cubicBezTo>
                  <a:pt x="11" y="155"/>
                  <a:pt x="5" y="149"/>
                  <a:pt x="5" y="142"/>
                </a:cubicBezTo>
                <a:cubicBezTo>
                  <a:pt x="5" y="108"/>
                  <a:pt x="5" y="108"/>
                  <a:pt x="5" y="108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6" y="149"/>
                  <a:pt x="130" y="155"/>
                  <a:pt x="122" y="155"/>
                </a:cubicBezTo>
                <a:close/>
                <a:moveTo>
                  <a:pt x="23" y="29"/>
                </a:moveTo>
                <a:cubicBezTo>
                  <a:pt x="23" y="26"/>
                  <a:pt x="26" y="24"/>
                  <a:pt x="28" y="24"/>
                </a:cubicBezTo>
                <a:cubicBezTo>
                  <a:pt x="31" y="24"/>
                  <a:pt x="33" y="26"/>
                  <a:pt x="33" y="29"/>
                </a:cubicBezTo>
                <a:cubicBezTo>
                  <a:pt x="33" y="32"/>
                  <a:pt x="31" y="34"/>
                  <a:pt x="28" y="34"/>
                </a:cubicBezTo>
                <a:cubicBezTo>
                  <a:pt x="26" y="34"/>
                  <a:pt x="23" y="32"/>
                  <a:pt x="23" y="29"/>
                </a:cubicBezTo>
                <a:close/>
                <a:moveTo>
                  <a:pt x="47" y="29"/>
                </a:moveTo>
                <a:cubicBezTo>
                  <a:pt x="47" y="26"/>
                  <a:pt x="49" y="24"/>
                  <a:pt x="52" y="24"/>
                </a:cubicBezTo>
                <a:cubicBezTo>
                  <a:pt x="54" y="24"/>
                  <a:pt x="56" y="26"/>
                  <a:pt x="56" y="29"/>
                </a:cubicBezTo>
                <a:cubicBezTo>
                  <a:pt x="56" y="32"/>
                  <a:pt x="54" y="34"/>
                  <a:pt x="52" y="34"/>
                </a:cubicBezTo>
                <a:cubicBezTo>
                  <a:pt x="49" y="34"/>
                  <a:pt x="47" y="32"/>
                  <a:pt x="47" y="2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74">
            <a:extLst>
              <a:ext uri="{FF2B5EF4-FFF2-40B4-BE49-F238E27FC236}">
                <a16:creationId xmlns:a16="http://schemas.microsoft.com/office/drawing/2014/main" id="{26B50E83-E383-497F-8BCD-001972326E28}"/>
              </a:ext>
            </a:extLst>
          </p:cNvPr>
          <p:cNvSpPr>
            <a:spLocks noEditPoints="1"/>
          </p:cNvSpPr>
          <p:nvPr/>
        </p:nvSpPr>
        <p:spPr bwMode="auto">
          <a:xfrm>
            <a:off x="7756285" y="2304130"/>
            <a:ext cx="449984" cy="419898"/>
          </a:xfrm>
          <a:custGeom>
            <a:avLst/>
            <a:gdLst>
              <a:gd name="T0" fmla="*/ 102394 w 160"/>
              <a:gd name="T1" fmla="*/ 92965 h 148"/>
              <a:gd name="T2" fmla="*/ 88741 w 160"/>
              <a:gd name="T3" fmla="*/ 106738 h 148"/>
              <a:gd name="T4" fmla="*/ 75089 w 160"/>
              <a:gd name="T5" fmla="*/ 92965 h 148"/>
              <a:gd name="T6" fmla="*/ 88741 w 160"/>
              <a:gd name="T7" fmla="*/ 75750 h 148"/>
              <a:gd name="T8" fmla="*/ 102394 w 160"/>
              <a:gd name="T9" fmla="*/ 92965 h 148"/>
              <a:gd name="T10" fmla="*/ 163830 w 160"/>
              <a:gd name="T11" fmla="*/ 75750 h 148"/>
              <a:gd name="T12" fmla="*/ 146764 w 160"/>
              <a:gd name="T13" fmla="*/ 92965 h 148"/>
              <a:gd name="T14" fmla="*/ 163830 w 160"/>
              <a:gd name="T15" fmla="*/ 106738 h 148"/>
              <a:gd name="T16" fmla="*/ 177483 w 160"/>
              <a:gd name="T17" fmla="*/ 92965 h 148"/>
              <a:gd name="T18" fmla="*/ 163830 w 160"/>
              <a:gd name="T19" fmla="*/ 75750 h 148"/>
              <a:gd name="T20" fmla="*/ 546100 w 160"/>
              <a:gd name="T21" fmla="*/ 254794 h 148"/>
              <a:gd name="T22" fmla="*/ 443706 w 160"/>
              <a:gd name="T23" fmla="*/ 364975 h 148"/>
              <a:gd name="T24" fmla="*/ 443706 w 160"/>
              <a:gd name="T25" fmla="*/ 451054 h 148"/>
              <a:gd name="T26" fmla="*/ 385683 w 160"/>
              <a:gd name="T27" fmla="*/ 509588 h 148"/>
              <a:gd name="T28" fmla="*/ 58023 w 160"/>
              <a:gd name="T29" fmla="*/ 509588 h 148"/>
              <a:gd name="T30" fmla="*/ 0 w 160"/>
              <a:gd name="T31" fmla="*/ 451054 h 148"/>
              <a:gd name="T32" fmla="*/ 0 w 160"/>
              <a:gd name="T33" fmla="*/ 58534 h 148"/>
              <a:gd name="T34" fmla="*/ 58023 w 160"/>
              <a:gd name="T35" fmla="*/ 0 h 148"/>
              <a:gd name="T36" fmla="*/ 385683 w 160"/>
              <a:gd name="T37" fmla="*/ 0 h 148"/>
              <a:gd name="T38" fmla="*/ 443706 w 160"/>
              <a:gd name="T39" fmla="*/ 58534 h 148"/>
              <a:gd name="T40" fmla="*/ 443706 w 160"/>
              <a:gd name="T41" fmla="*/ 141170 h 148"/>
              <a:gd name="T42" fmla="*/ 546100 w 160"/>
              <a:gd name="T43" fmla="*/ 254794 h 148"/>
              <a:gd name="T44" fmla="*/ 13653 w 160"/>
              <a:gd name="T45" fmla="*/ 165272 h 148"/>
              <a:gd name="T46" fmla="*/ 368618 w 160"/>
              <a:gd name="T47" fmla="*/ 165272 h 148"/>
              <a:gd name="T48" fmla="*/ 426641 w 160"/>
              <a:gd name="T49" fmla="*/ 141170 h 148"/>
              <a:gd name="T50" fmla="*/ 426641 w 160"/>
              <a:gd name="T51" fmla="*/ 58534 h 148"/>
              <a:gd name="T52" fmla="*/ 385683 w 160"/>
              <a:gd name="T53" fmla="*/ 13773 h 148"/>
              <a:gd name="T54" fmla="*/ 58023 w 160"/>
              <a:gd name="T55" fmla="*/ 13773 h 148"/>
              <a:gd name="T56" fmla="*/ 13653 w 160"/>
              <a:gd name="T57" fmla="*/ 58534 h 148"/>
              <a:gd name="T58" fmla="*/ 13653 w 160"/>
              <a:gd name="T59" fmla="*/ 165272 h 148"/>
              <a:gd name="T60" fmla="*/ 13653 w 160"/>
              <a:gd name="T61" fmla="*/ 330544 h 148"/>
              <a:gd name="T62" fmla="*/ 351552 w 160"/>
              <a:gd name="T63" fmla="*/ 330544 h 148"/>
              <a:gd name="T64" fmla="*/ 324247 w 160"/>
              <a:gd name="T65" fmla="*/ 254794 h 148"/>
              <a:gd name="T66" fmla="*/ 351552 w 160"/>
              <a:gd name="T67" fmla="*/ 179044 h 148"/>
              <a:gd name="T68" fmla="*/ 13653 w 160"/>
              <a:gd name="T69" fmla="*/ 179044 h 148"/>
              <a:gd name="T70" fmla="*/ 13653 w 160"/>
              <a:gd name="T71" fmla="*/ 330544 h 148"/>
              <a:gd name="T72" fmla="*/ 426641 w 160"/>
              <a:gd name="T73" fmla="*/ 364975 h 148"/>
              <a:gd name="T74" fmla="*/ 368618 w 160"/>
              <a:gd name="T75" fmla="*/ 344316 h 148"/>
              <a:gd name="T76" fmla="*/ 13653 w 160"/>
              <a:gd name="T77" fmla="*/ 344316 h 148"/>
              <a:gd name="T78" fmla="*/ 13653 w 160"/>
              <a:gd name="T79" fmla="*/ 451054 h 148"/>
              <a:gd name="T80" fmla="*/ 58023 w 160"/>
              <a:gd name="T81" fmla="*/ 492372 h 148"/>
              <a:gd name="T82" fmla="*/ 385683 w 160"/>
              <a:gd name="T83" fmla="*/ 492372 h 148"/>
              <a:gd name="T84" fmla="*/ 426641 w 160"/>
              <a:gd name="T85" fmla="*/ 451054 h 148"/>
              <a:gd name="T86" fmla="*/ 426641 w 160"/>
              <a:gd name="T87" fmla="*/ 364975 h 148"/>
              <a:gd name="T88" fmla="*/ 532448 w 160"/>
              <a:gd name="T89" fmla="*/ 254794 h 148"/>
              <a:gd name="T90" fmla="*/ 433467 w 160"/>
              <a:gd name="T91" fmla="*/ 158385 h 148"/>
              <a:gd name="T92" fmla="*/ 337899 w 160"/>
              <a:gd name="T93" fmla="*/ 254794 h 148"/>
              <a:gd name="T94" fmla="*/ 433467 w 160"/>
              <a:gd name="T95" fmla="*/ 351203 h 148"/>
              <a:gd name="T96" fmla="*/ 532448 w 160"/>
              <a:gd name="T97" fmla="*/ 254794 h 148"/>
              <a:gd name="T98" fmla="*/ 481251 w 160"/>
              <a:gd name="T99" fmla="*/ 247908 h 148"/>
              <a:gd name="T100" fmla="*/ 389096 w 160"/>
              <a:gd name="T101" fmla="*/ 247908 h 148"/>
              <a:gd name="T102" fmla="*/ 382270 w 160"/>
              <a:gd name="T103" fmla="*/ 254794 h 148"/>
              <a:gd name="T104" fmla="*/ 389096 w 160"/>
              <a:gd name="T105" fmla="*/ 261680 h 148"/>
              <a:gd name="T106" fmla="*/ 481251 w 160"/>
              <a:gd name="T107" fmla="*/ 261680 h 148"/>
              <a:gd name="T108" fmla="*/ 488077 w 160"/>
              <a:gd name="T109" fmla="*/ 254794 h 148"/>
              <a:gd name="T110" fmla="*/ 481251 w 160"/>
              <a:gd name="T111" fmla="*/ 247908 h 1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48">
                <a:moveTo>
                  <a:pt x="30" y="27"/>
                </a:moveTo>
                <a:cubicBezTo>
                  <a:pt x="30" y="29"/>
                  <a:pt x="28" y="31"/>
                  <a:pt x="26" y="31"/>
                </a:cubicBezTo>
                <a:cubicBezTo>
                  <a:pt x="24" y="31"/>
                  <a:pt x="22" y="29"/>
                  <a:pt x="22" y="27"/>
                </a:cubicBezTo>
                <a:cubicBezTo>
                  <a:pt x="22" y="24"/>
                  <a:pt x="24" y="22"/>
                  <a:pt x="26" y="22"/>
                </a:cubicBezTo>
                <a:cubicBezTo>
                  <a:pt x="28" y="22"/>
                  <a:pt x="30" y="24"/>
                  <a:pt x="30" y="27"/>
                </a:cubicBezTo>
                <a:close/>
                <a:moveTo>
                  <a:pt x="48" y="22"/>
                </a:moveTo>
                <a:cubicBezTo>
                  <a:pt x="45" y="22"/>
                  <a:pt x="43" y="24"/>
                  <a:pt x="43" y="27"/>
                </a:cubicBezTo>
                <a:cubicBezTo>
                  <a:pt x="43" y="29"/>
                  <a:pt x="45" y="31"/>
                  <a:pt x="48" y="31"/>
                </a:cubicBezTo>
                <a:cubicBezTo>
                  <a:pt x="50" y="31"/>
                  <a:pt x="52" y="29"/>
                  <a:pt x="52" y="27"/>
                </a:cubicBezTo>
                <a:cubicBezTo>
                  <a:pt x="52" y="24"/>
                  <a:pt x="50" y="22"/>
                  <a:pt x="48" y="22"/>
                </a:cubicBezTo>
                <a:close/>
                <a:moveTo>
                  <a:pt x="160" y="74"/>
                </a:moveTo>
                <a:cubicBezTo>
                  <a:pt x="160" y="91"/>
                  <a:pt x="147" y="105"/>
                  <a:pt x="130" y="106"/>
                </a:cubicBezTo>
                <a:cubicBezTo>
                  <a:pt x="130" y="131"/>
                  <a:pt x="130" y="131"/>
                  <a:pt x="130" y="131"/>
                </a:cubicBezTo>
                <a:cubicBezTo>
                  <a:pt x="130" y="140"/>
                  <a:pt x="122" y="148"/>
                  <a:pt x="113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7" y="148"/>
                  <a:pt x="0" y="140"/>
                  <a:pt x="0" y="13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7" y="0"/>
                  <a:pt x="17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2" y="0"/>
                  <a:pt x="130" y="7"/>
                  <a:pt x="130" y="17"/>
                </a:cubicBezTo>
                <a:cubicBezTo>
                  <a:pt x="130" y="41"/>
                  <a:pt x="130" y="41"/>
                  <a:pt x="130" y="41"/>
                </a:cubicBezTo>
                <a:cubicBezTo>
                  <a:pt x="147" y="43"/>
                  <a:pt x="160" y="57"/>
                  <a:pt x="160" y="74"/>
                </a:cubicBezTo>
                <a:close/>
                <a:moveTo>
                  <a:pt x="4" y="48"/>
                </a:moveTo>
                <a:cubicBezTo>
                  <a:pt x="108" y="48"/>
                  <a:pt x="108" y="48"/>
                  <a:pt x="108" y="48"/>
                </a:cubicBezTo>
                <a:cubicBezTo>
                  <a:pt x="113" y="44"/>
                  <a:pt x="119" y="42"/>
                  <a:pt x="125" y="41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0"/>
                  <a:pt x="120" y="4"/>
                  <a:pt x="113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0" y="4"/>
                  <a:pt x="4" y="10"/>
                  <a:pt x="4" y="17"/>
                </a:cubicBezTo>
                <a:lnTo>
                  <a:pt x="4" y="48"/>
                </a:lnTo>
                <a:close/>
                <a:moveTo>
                  <a:pt x="4" y="96"/>
                </a:moveTo>
                <a:cubicBezTo>
                  <a:pt x="103" y="96"/>
                  <a:pt x="103" y="96"/>
                  <a:pt x="103" y="96"/>
                </a:cubicBezTo>
                <a:cubicBezTo>
                  <a:pt x="98" y="90"/>
                  <a:pt x="95" y="82"/>
                  <a:pt x="95" y="74"/>
                </a:cubicBezTo>
                <a:cubicBezTo>
                  <a:pt x="95" y="66"/>
                  <a:pt x="98" y="58"/>
                  <a:pt x="103" y="52"/>
                </a:cubicBezTo>
                <a:cubicBezTo>
                  <a:pt x="4" y="52"/>
                  <a:pt x="4" y="52"/>
                  <a:pt x="4" y="52"/>
                </a:cubicBezTo>
                <a:lnTo>
                  <a:pt x="4" y="96"/>
                </a:lnTo>
                <a:close/>
                <a:moveTo>
                  <a:pt x="125" y="106"/>
                </a:moveTo>
                <a:cubicBezTo>
                  <a:pt x="119" y="106"/>
                  <a:pt x="113" y="104"/>
                  <a:pt x="108" y="100"/>
                </a:cubicBezTo>
                <a:cubicBezTo>
                  <a:pt x="4" y="100"/>
                  <a:pt x="4" y="100"/>
                  <a:pt x="4" y="100"/>
                </a:cubicBezTo>
                <a:cubicBezTo>
                  <a:pt x="4" y="131"/>
                  <a:pt x="4" y="131"/>
                  <a:pt x="4" y="131"/>
                </a:cubicBezTo>
                <a:cubicBezTo>
                  <a:pt x="4" y="138"/>
                  <a:pt x="10" y="143"/>
                  <a:pt x="17" y="143"/>
                </a:cubicBezTo>
                <a:cubicBezTo>
                  <a:pt x="113" y="143"/>
                  <a:pt x="113" y="143"/>
                  <a:pt x="113" y="143"/>
                </a:cubicBezTo>
                <a:cubicBezTo>
                  <a:pt x="120" y="143"/>
                  <a:pt x="125" y="138"/>
                  <a:pt x="125" y="131"/>
                </a:cubicBezTo>
                <a:lnTo>
                  <a:pt x="125" y="106"/>
                </a:lnTo>
                <a:close/>
                <a:moveTo>
                  <a:pt x="156" y="74"/>
                </a:moveTo>
                <a:cubicBezTo>
                  <a:pt x="156" y="58"/>
                  <a:pt x="143" y="46"/>
                  <a:pt x="127" y="46"/>
                </a:cubicBezTo>
                <a:cubicBezTo>
                  <a:pt x="112" y="46"/>
                  <a:pt x="99" y="58"/>
                  <a:pt x="99" y="74"/>
                </a:cubicBezTo>
                <a:cubicBezTo>
                  <a:pt x="99" y="89"/>
                  <a:pt x="112" y="102"/>
                  <a:pt x="127" y="102"/>
                </a:cubicBezTo>
                <a:cubicBezTo>
                  <a:pt x="143" y="102"/>
                  <a:pt x="156" y="89"/>
                  <a:pt x="156" y="74"/>
                </a:cubicBezTo>
                <a:close/>
                <a:moveTo>
                  <a:pt x="141" y="72"/>
                </a:moveTo>
                <a:cubicBezTo>
                  <a:pt x="114" y="72"/>
                  <a:pt x="114" y="72"/>
                  <a:pt x="114" y="72"/>
                </a:cubicBezTo>
                <a:cubicBezTo>
                  <a:pt x="113" y="72"/>
                  <a:pt x="112" y="73"/>
                  <a:pt x="112" y="74"/>
                </a:cubicBezTo>
                <a:cubicBezTo>
                  <a:pt x="112" y="75"/>
                  <a:pt x="113" y="76"/>
                  <a:pt x="114" y="76"/>
                </a:cubicBezTo>
                <a:cubicBezTo>
                  <a:pt x="141" y="76"/>
                  <a:pt x="141" y="76"/>
                  <a:pt x="141" y="76"/>
                </a:cubicBezTo>
                <a:cubicBezTo>
                  <a:pt x="142" y="76"/>
                  <a:pt x="143" y="75"/>
                  <a:pt x="143" y="74"/>
                </a:cubicBezTo>
                <a:cubicBezTo>
                  <a:pt x="143" y="73"/>
                  <a:pt x="142" y="72"/>
                  <a:pt x="141" y="7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75">
            <a:extLst>
              <a:ext uri="{FF2B5EF4-FFF2-40B4-BE49-F238E27FC236}">
                <a16:creationId xmlns:a16="http://schemas.microsoft.com/office/drawing/2014/main" id="{6D86A0F2-FEA8-41DF-97A2-943F91532708}"/>
              </a:ext>
            </a:extLst>
          </p:cNvPr>
          <p:cNvSpPr>
            <a:spLocks noEditPoints="1"/>
          </p:cNvSpPr>
          <p:nvPr/>
        </p:nvSpPr>
        <p:spPr bwMode="auto">
          <a:xfrm>
            <a:off x="7720368" y="3311952"/>
            <a:ext cx="449986" cy="453912"/>
          </a:xfrm>
          <a:custGeom>
            <a:avLst/>
            <a:gdLst>
              <a:gd name="T0" fmla="*/ 273050 w 160"/>
              <a:gd name="T1" fmla="*/ 0 h 160"/>
              <a:gd name="T2" fmla="*/ 0 w 160"/>
              <a:gd name="T3" fmla="*/ 275432 h 160"/>
              <a:gd name="T4" fmla="*/ 273050 w 160"/>
              <a:gd name="T5" fmla="*/ 550863 h 160"/>
              <a:gd name="T6" fmla="*/ 546100 w 160"/>
              <a:gd name="T7" fmla="*/ 275432 h 160"/>
              <a:gd name="T8" fmla="*/ 273050 w 160"/>
              <a:gd name="T9" fmla="*/ 0 h 160"/>
              <a:gd name="T10" fmla="*/ 273050 w 160"/>
              <a:gd name="T11" fmla="*/ 533649 h 160"/>
              <a:gd name="T12" fmla="*/ 17066 w 160"/>
              <a:gd name="T13" fmla="*/ 275432 h 160"/>
              <a:gd name="T14" fmla="*/ 273050 w 160"/>
              <a:gd name="T15" fmla="*/ 17214 h 160"/>
              <a:gd name="T16" fmla="*/ 529034 w 160"/>
              <a:gd name="T17" fmla="*/ 275432 h 160"/>
              <a:gd name="T18" fmla="*/ 273050 w 160"/>
              <a:gd name="T19" fmla="*/ 533649 h 160"/>
              <a:gd name="T20" fmla="*/ 392509 w 160"/>
              <a:gd name="T21" fmla="*/ 299532 h 160"/>
              <a:gd name="T22" fmla="*/ 153591 w 160"/>
              <a:gd name="T23" fmla="*/ 299532 h 160"/>
              <a:gd name="T24" fmla="*/ 143351 w 160"/>
              <a:gd name="T25" fmla="*/ 309860 h 160"/>
              <a:gd name="T26" fmla="*/ 273050 w 160"/>
              <a:gd name="T27" fmla="*/ 437248 h 160"/>
              <a:gd name="T28" fmla="*/ 402749 w 160"/>
              <a:gd name="T29" fmla="*/ 309860 h 160"/>
              <a:gd name="T30" fmla="*/ 392509 w 160"/>
              <a:gd name="T31" fmla="*/ 299532 h 160"/>
              <a:gd name="T32" fmla="*/ 160417 w 160"/>
              <a:gd name="T33" fmla="*/ 316746 h 160"/>
              <a:gd name="T34" fmla="*/ 225266 w 160"/>
              <a:gd name="T35" fmla="*/ 316746 h 160"/>
              <a:gd name="T36" fmla="*/ 225266 w 160"/>
              <a:gd name="T37" fmla="*/ 409704 h 160"/>
              <a:gd name="T38" fmla="*/ 160417 w 160"/>
              <a:gd name="T39" fmla="*/ 316746 h 160"/>
              <a:gd name="T40" fmla="*/ 238919 w 160"/>
              <a:gd name="T41" fmla="*/ 416590 h 160"/>
              <a:gd name="T42" fmla="*/ 238919 w 160"/>
              <a:gd name="T43" fmla="*/ 316746 h 160"/>
              <a:gd name="T44" fmla="*/ 307181 w 160"/>
              <a:gd name="T45" fmla="*/ 316746 h 160"/>
              <a:gd name="T46" fmla="*/ 307181 w 160"/>
              <a:gd name="T47" fmla="*/ 416590 h 160"/>
              <a:gd name="T48" fmla="*/ 273050 w 160"/>
              <a:gd name="T49" fmla="*/ 423476 h 160"/>
              <a:gd name="T50" fmla="*/ 238919 w 160"/>
              <a:gd name="T51" fmla="*/ 416590 h 160"/>
              <a:gd name="T52" fmla="*/ 320834 w 160"/>
              <a:gd name="T53" fmla="*/ 409704 h 160"/>
              <a:gd name="T54" fmla="*/ 320834 w 160"/>
              <a:gd name="T55" fmla="*/ 316746 h 160"/>
              <a:gd name="T56" fmla="*/ 385683 w 160"/>
              <a:gd name="T57" fmla="*/ 316746 h 160"/>
              <a:gd name="T58" fmla="*/ 320834 w 160"/>
              <a:gd name="T59" fmla="*/ 409704 h 160"/>
              <a:gd name="T60" fmla="*/ 157004 w 160"/>
              <a:gd name="T61" fmla="*/ 199688 h 160"/>
              <a:gd name="T62" fmla="*/ 194548 w 160"/>
              <a:gd name="T63" fmla="*/ 165259 h 160"/>
              <a:gd name="T64" fmla="*/ 228679 w 160"/>
              <a:gd name="T65" fmla="*/ 199688 h 160"/>
              <a:gd name="T66" fmla="*/ 194548 w 160"/>
              <a:gd name="T67" fmla="*/ 234117 h 160"/>
              <a:gd name="T68" fmla="*/ 157004 w 160"/>
              <a:gd name="T69" fmla="*/ 199688 h 160"/>
              <a:gd name="T70" fmla="*/ 327660 w 160"/>
              <a:gd name="T71" fmla="*/ 199688 h 160"/>
              <a:gd name="T72" fmla="*/ 361791 w 160"/>
              <a:gd name="T73" fmla="*/ 165259 h 160"/>
              <a:gd name="T74" fmla="*/ 395923 w 160"/>
              <a:gd name="T75" fmla="*/ 199688 h 160"/>
              <a:gd name="T76" fmla="*/ 361791 w 160"/>
              <a:gd name="T77" fmla="*/ 234117 h 160"/>
              <a:gd name="T78" fmla="*/ 327660 w 160"/>
              <a:gd name="T79" fmla="*/ 199688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115" y="87"/>
                </a:moveTo>
                <a:cubicBezTo>
                  <a:pt x="45" y="87"/>
                  <a:pt x="45" y="87"/>
                  <a:pt x="45" y="87"/>
                </a:cubicBezTo>
                <a:cubicBezTo>
                  <a:pt x="43" y="87"/>
                  <a:pt x="42" y="88"/>
                  <a:pt x="42" y="90"/>
                </a:cubicBezTo>
                <a:cubicBezTo>
                  <a:pt x="42" y="110"/>
                  <a:pt x="59" y="127"/>
                  <a:pt x="80" y="127"/>
                </a:cubicBezTo>
                <a:cubicBezTo>
                  <a:pt x="101" y="127"/>
                  <a:pt x="118" y="110"/>
                  <a:pt x="118" y="90"/>
                </a:cubicBezTo>
                <a:cubicBezTo>
                  <a:pt x="118" y="88"/>
                  <a:pt x="117" y="87"/>
                  <a:pt x="115" y="87"/>
                </a:cubicBezTo>
                <a:close/>
                <a:moveTo>
                  <a:pt x="47" y="92"/>
                </a:moveTo>
                <a:cubicBezTo>
                  <a:pt x="66" y="92"/>
                  <a:pt x="66" y="92"/>
                  <a:pt x="66" y="92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55" y="114"/>
                  <a:pt x="48" y="104"/>
                  <a:pt x="47" y="92"/>
                </a:cubicBezTo>
                <a:close/>
                <a:moveTo>
                  <a:pt x="70" y="121"/>
                </a:moveTo>
                <a:cubicBezTo>
                  <a:pt x="70" y="92"/>
                  <a:pt x="70" y="92"/>
                  <a:pt x="70" y="92"/>
                </a:cubicBezTo>
                <a:cubicBezTo>
                  <a:pt x="90" y="92"/>
                  <a:pt x="90" y="92"/>
                  <a:pt x="90" y="92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87" y="122"/>
                  <a:pt x="83" y="123"/>
                  <a:pt x="80" y="123"/>
                </a:cubicBezTo>
                <a:cubicBezTo>
                  <a:pt x="77" y="123"/>
                  <a:pt x="73" y="122"/>
                  <a:pt x="70" y="121"/>
                </a:cubicBezTo>
                <a:close/>
                <a:moveTo>
                  <a:pt x="94" y="119"/>
                </a:moveTo>
                <a:cubicBezTo>
                  <a:pt x="94" y="92"/>
                  <a:pt x="94" y="92"/>
                  <a:pt x="94" y="92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12" y="104"/>
                  <a:pt x="105" y="114"/>
                  <a:pt x="94" y="119"/>
                </a:cubicBezTo>
                <a:close/>
                <a:moveTo>
                  <a:pt x="46" y="58"/>
                </a:moveTo>
                <a:cubicBezTo>
                  <a:pt x="46" y="52"/>
                  <a:pt x="51" y="48"/>
                  <a:pt x="57" y="48"/>
                </a:cubicBezTo>
                <a:cubicBezTo>
                  <a:pt x="62" y="48"/>
                  <a:pt x="67" y="52"/>
                  <a:pt x="67" y="58"/>
                </a:cubicBezTo>
                <a:cubicBezTo>
                  <a:pt x="67" y="64"/>
                  <a:pt x="62" y="68"/>
                  <a:pt x="57" y="68"/>
                </a:cubicBezTo>
                <a:cubicBezTo>
                  <a:pt x="51" y="68"/>
                  <a:pt x="46" y="64"/>
                  <a:pt x="46" y="58"/>
                </a:cubicBezTo>
                <a:close/>
                <a:moveTo>
                  <a:pt x="96" y="58"/>
                </a:moveTo>
                <a:cubicBezTo>
                  <a:pt x="96" y="52"/>
                  <a:pt x="100" y="48"/>
                  <a:pt x="106" y="48"/>
                </a:cubicBezTo>
                <a:cubicBezTo>
                  <a:pt x="112" y="48"/>
                  <a:pt x="116" y="52"/>
                  <a:pt x="116" y="58"/>
                </a:cubicBezTo>
                <a:cubicBezTo>
                  <a:pt x="116" y="64"/>
                  <a:pt x="112" y="68"/>
                  <a:pt x="106" y="68"/>
                </a:cubicBezTo>
                <a:cubicBezTo>
                  <a:pt x="100" y="68"/>
                  <a:pt x="96" y="64"/>
                  <a:pt x="96" y="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76">
            <a:extLst>
              <a:ext uri="{FF2B5EF4-FFF2-40B4-BE49-F238E27FC236}">
                <a16:creationId xmlns:a16="http://schemas.microsoft.com/office/drawing/2014/main" id="{4CC92758-C9EF-4334-9393-2B0DAD2B5F23}"/>
              </a:ext>
            </a:extLst>
          </p:cNvPr>
          <p:cNvSpPr>
            <a:spLocks noEditPoints="1"/>
          </p:cNvSpPr>
          <p:nvPr/>
        </p:nvSpPr>
        <p:spPr bwMode="auto">
          <a:xfrm>
            <a:off x="7729652" y="4311110"/>
            <a:ext cx="449986" cy="452602"/>
          </a:xfrm>
          <a:custGeom>
            <a:avLst/>
            <a:gdLst>
              <a:gd name="T0" fmla="*/ 505143 w 160"/>
              <a:gd name="T1" fmla="*/ 0 h 160"/>
              <a:gd name="T2" fmla="*/ 40958 w 160"/>
              <a:gd name="T3" fmla="*/ 0 h 160"/>
              <a:gd name="T4" fmla="*/ 0 w 160"/>
              <a:gd name="T5" fmla="*/ 41196 h 160"/>
              <a:gd name="T6" fmla="*/ 0 w 160"/>
              <a:gd name="T7" fmla="*/ 508079 h 160"/>
              <a:gd name="T8" fmla="*/ 40958 w 160"/>
              <a:gd name="T9" fmla="*/ 549275 h 160"/>
              <a:gd name="T10" fmla="*/ 505143 w 160"/>
              <a:gd name="T11" fmla="*/ 549275 h 160"/>
              <a:gd name="T12" fmla="*/ 546100 w 160"/>
              <a:gd name="T13" fmla="*/ 508079 h 160"/>
              <a:gd name="T14" fmla="*/ 546100 w 160"/>
              <a:gd name="T15" fmla="*/ 41196 h 160"/>
              <a:gd name="T16" fmla="*/ 505143 w 160"/>
              <a:gd name="T17" fmla="*/ 0 h 160"/>
              <a:gd name="T18" fmla="*/ 529034 w 160"/>
              <a:gd name="T19" fmla="*/ 508079 h 160"/>
              <a:gd name="T20" fmla="*/ 505143 w 160"/>
              <a:gd name="T21" fmla="*/ 532110 h 160"/>
              <a:gd name="T22" fmla="*/ 40958 w 160"/>
              <a:gd name="T23" fmla="*/ 532110 h 160"/>
              <a:gd name="T24" fmla="*/ 17066 w 160"/>
              <a:gd name="T25" fmla="*/ 508079 h 160"/>
              <a:gd name="T26" fmla="*/ 17066 w 160"/>
              <a:gd name="T27" fmla="*/ 41196 h 160"/>
              <a:gd name="T28" fmla="*/ 40958 w 160"/>
              <a:gd name="T29" fmla="*/ 17165 h 160"/>
              <a:gd name="T30" fmla="*/ 505143 w 160"/>
              <a:gd name="T31" fmla="*/ 17165 h 160"/>
              <a:gd name="T32" fmla="*/ 529034 w 160"/>
              <a:gd name="T33" fmla="*/ 41196 h 160"/>
              <a:gd name="T34" fmla="*/ 529034 w 160"/>
              <a:gd name="T35" fmla="*/ 508079 h 160"/>
              <a:gd name="T36" fmla="*/ 273050 w 160"/>
              <a:gd name="T37" fmla="*/ 92690 h 160"/>
              <a:gd name="T38" fmla="*/ 92154 w 160"/>
              <a:gd name="T39" fmla="*/ 274638 h 160"/>
              <a:gd name="T40" fmla="*/ 273050 w 160"/>
              <a:gd name="T41" fmla="*/ 456585 h 160"/>
              <a:gd name="T42" fmla="*/ 453946 w 160"/>
              <a:gd name="T43" fmla="*/ 274638 h 160"/>
              <a:gd name="T44" fmla="*/ 273050 w 160"/>
              <a:gd name="T45" fmla="*/ 92690 h 160"/>
              <a:gd name="T46" fmla="*/ 273050 w 160"/>
              <a:gd name="T47" fmla="*/ 439420 h 160"/>
              <a:gd name="T48" fmla="*/ 109220 w 160"/>
              <a:gd name="T49" fmla="*/ 274638 h 160"/>
              <a:gd name="T50" fmla="*/ 273050 w 160"/>
              <a:gd name="T51" fmla="*/ 109855 h 160"/>
              <a:gd name="T52" fmla="*/ 436880 w 160"/>
              <a:gd name="T53" fmla="*/ 274638 h 160"/>
              <a:gd name="T54" fmla="*/ 273050 w 160"/>
              <a:gd name="T55" fmla="*/ 439420 h 160"/>
              <a:gd name="T56" fmla="*/ 221853 w 160"/>
              <a:gd name="T57" fmla="*/ 212844 h 160"/>
              <a:gd name="T58" fmla="*/ 221853 w 160"/>
              <a:gd name="T59" fmla="*/ 278070 h 160"/>
              <a:gd name="T60" fmla="*/ 211614 w 160"/>
              <a:gd name="T61" fmla="*/ 284936 h 160"/>
              <a:gd name="T62" fmla="*/ 204788 w 160"/>
              <a:gd name="T63" fmla="*/ 278070 h 160"/>
              <a:gd name="T64" fmla="*/ 204788 w 160"/>
              <a:gd name="T65" fmla="*/ 212844 h 160"/>
              <a:gd name="T66" fmla="*/ 211614 w 160"/>
              <a:gd name="T67" fmla="*/ 202545 h 160"/>
              <a:gd name="T68" fmla="*/ 221853 w 160"/>
              <a:gd name="T69" fmla="*/ 212844 h 160"/>
              <a:gd name="T70" fmla="*/ 341313 w 160"/>
              <a:gd name="T71" fmla="*/ 212844 h 160"/>
              <a:gd name="T72" fmla="*/ 341313 w 160"/>
              <a:gd name="T73" fmla="*/ 278070 h 160"/>
              <a:gd name="T74" fmla="*/ 334486 w 160"/>
              <a:gd name="T75" fmla="*/ 284936 h 160"/>
              <a:gd name="T76" fmla="*/ 324247 w 160"/>
              <a:gd name="T77" fmla="*/ 278070 h 160"/>
              <a:gd name="T78" fmla="*/ 324247 w 160"/>
              <a:gd name="T79" fmla="*/ 212844 h 160"/>
              <a:gd name="T80" fmla="*/ 334486 w 160"/>
              <a:gd name="T81" fmla="*/ 202545 h 160"/>
              <a:gd name="T82" fmla="*/ 341313 w 160"/>
              <a:gd name="T83" fmla="*/ 212844 h 160"/>
              <a:gd name="T84" fmla="*/ 300355 w 160"/>
              <a:gd name="T85" fmla="*/ 336431 h 160"/>
              <a:gd name="T86" fmla="*/ 290116 w 160"/>
              <a:gd name="T87" fmla="*/ 346730 h 160"/>
              <a:gd name="T88" fmla="*/ 259398 w 160"/>
              <a:gd name="T89" fmla="*/ 346730 h 160"/>
              <a:gd name="T90" fmla="*/ 252571 w 160"/>
              <a:gd name="T91" fmla="*/ 336431 h 160"/>
              <a:gd name="T92" fmla="*/ 259398 w 160"/>
              <a:gd name="T93" fmla="*/ 329565 h 160"/>
              <a:gd name="T94" fmla="*/ 290116 w 160"/>
              <a:gd name="T95" fmla="*/ 329565 h 160"/>
              <a:gd name="T96" fmla="*/ 300355 w 160"/>
              <a:gd name="T97" fmla="*/ 336431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5" y="160"/>
                  <a:pt x="160" y="155"/>
                  <a:pt x="160" y="14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5" y="148"/>
                </a:moveTo>
                <a:cubicBezTo>
                  <a:pt x="155" y="152"/>
                  <a:pt x="152" y="155"/>
                  <a:pt x="148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148" y="5"/>
                  <a:pt x="148" y="5"/>
                  <a:pt x="148" y="5"/>
                </a:cubicBezTo>
                <a:cubicBezTo>
                  <a:pt x="152" y="5"/>
                  <a:pt x="155" y="8"/>
                  <a:pt x="155" y="12"/>
                </a:cubicBezTo>
                <a:lnTo>
                  <a:pt x="155" y="148"/>
                </a:lnTo>
                <a:close/>
                <a:moveTo>
                  <a:pt x="80" y="27"/>
                </a:moveTo>
                <a:cubicBezTo>
                  <a:pt x="51" y="27"/>
                  <a:pt x="27" y="51"/>
                  <a:pt x="27" y="80"/>
                </a:cubicBezTo>
                <a:cubicBezTo>
                  <a:pt x="27" y="109"/>
                  <a:pt x="51" y="133"/>
                  <a:pt x="80" y="133"/>
                </a:cubicBezTo>
                <a:cubicBezTo>
                  <a:pt x="109" y="133"/>
                  <a:pt x="133" y="109"/>
                  <a:pt x="133" y="80"/>
                </a:cubicBezTo>
                <a:cubicBezTo>
                  <a:pt x="133" y="51"/>
                  <a:pt x="109" y="27"/>
                  <a:pt x="80" y="27"/>
                </a:cubicBezTo>
                <a:close/>
                <a:moveTo>
                  <a:pt x="80" y="128"/>
                </a:moveTo>
                <a:cubicBezTo>
                  <a:pt x="54" y="128"/>
                  <a:pt x="32" y="106"/>
                  <a:pt x="32" y="80"/>
                </a:cubicBezTo>
                <a:cubicBezTo>
                  <a:pt x="32" y="54"/>
                  <a:pt x="54" y="32"/>
                  <a:pt x="80" y="32"/>
                </a:cubicBezTo>
                <a:cubicBezTo>
                  <a:pt x="106" y="32"/>
                  <a:pt x="128" y="54"/>
                  <a:pt x="128" y="80"/>
                </a:cubicBezTo>
                <a:cubicBezTo>
                  <a:pt x="128" y="106"/>
                  <a:pt x="106" y="128"/>
                  <a:pt x="80" y="128"/>
                </a:cubicBezTo>
                <a:close/>
                <a:moveTo>
                  <a:pt x="65" y="62"/>
                </a:moveTo>
                <a:cubicBezTo>
                  <a:pt x="65" y="81"/>
                  <a:pt x="65" y="81"/>
                  <a:pt x="65" y="81"/>
                </a:cubicBezTo>
                <a:cubicBezTo>
                  <a:pt x="65" y="82"/>
                  <a:pt x="63" y="83"/>
                  <a:pt x="62" y="83"/>
                </a:cubicBezTo>
                <a:cubicBezTo>
                  <a:pt x="61" y="83"/>
                  <a:pt x="60" y="82"/>
                  <a:pt x="60" y="81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0"/>
                  <a:pt x="61" y="59"/>
                  <a:pt x="62" y="59"/>
                </a:cubicBezTo>
                <a:cubicBezTo>
                  <a:pt x="63" y="59"/>
                  <a:pt x="65" y="60"/>
                  <a:pt x="65" y="62"/>
                </a:cubicBezTo>
                <a:close/>
                <a:moveTo>
                  <a:pt x="100" y="62"/>
                </a:moveTo>
                <a:cubicBezTo>
                  <a:pt x="100" y="81"/>
                  <a:pt x="100" y="81"/>
                  <a:pt x="100" y="81"/>
                </a:cubicBezTo>
                <a:cubicBezTo>
                  <a:pt x="100" y="82"/>
                  <a:pt x="99" y="83"/>
                  <a:pt x="98" y="83"/>
                </a:cubicBezTo>
                <a:cubicBezTo>
                  <a:pt x="97" y="83"/>
                  <a:pt x="95" y="82"/>
                  <a:pt x="95" y="81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0"/>
                  <a:pt x="97" y="59"/>
                  <a:pt x="98" y="59"/>
                </a:cubicBezTo>
                <a:cubicBezTo>
                  <a:pt x="99" y="59"/>
                  <a:pt x="100" y="60"/>
                  <a:pt x="100" y="62"/>
                </a:cubicBezTo>
                <a:close/>
                <a:moveTo>
                  <a:pt x="88" y="98"/>
                </a:moveTo>
                <a:cubicBezTo>
                  <a:pt x="88" y="100"/>
                  <a:pt x="86" y="101"/>
                  <a:pt x="85" y="101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75" y="101"/>
                  <a:pt x="74" y="100"/>
                  <a:pt x="74" y="98"/>
                </a:cubicBezTo>
                <a:cubicBezTo>
                  <a:pt x="74" y="97"/>
                  <a:pt x="75" y="96"/>
                  <a:pt x="76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6" y="96"/>
                  <a:pt x="88" y="97"/>
                  <a:pt x="88" y="9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77">
            <a:extLst>
              <a:ext uri="{FF2B5EF4-FFF2-40B4-BE49-F238E27FC236}">
                <a16:creationId xmlns:a16="http://schemas.microsoft.com/office/drawing/2014/main" id="{26A30B29-45CF-4B89-8027-EAEF3D0A7EE7}"/>
              </a:ext>
            </a:extLst>
          </p:cNvPr>
          <p:cNvSpPr>
            <a:spLocks noEditPoints="1"/>
          </p:cNvSpPr>
          <p:nvPr/>
        </p:nvSpPr>
        <p:spPr bwMode="auto">
          <a:xfrm>
            <a:off x="7732449" y="5312414"/>
            <a:ext cx="449986" cy="444752"/>
          </a:xfrm>
          <a:custGeom>
            <a:avLst/>
            <a:gdLst>
              <a:gd name="T0" fmla="*/ 273050 w 160"/>
              <a:gd name="T1" fmla="*/ 0 h 157"/>
              <a:gd name="T2" fmla="*/ 0 w 160"/>
              <a:gd name="T3" fmla="*/ 226901 h 157"/>
              <a:gd name="T4" fmla="*/ 112633 w 160"/>
              <a:gd name="T5" fmla="*/ 412548 h 157"/>
              <a:gd name="T6" fmla="*/ 112633 w 160"/>
              <a:gd name="T7" fmla="*/ 532874 h 157"/>
              <a:gd name="T8" fmla="*/ 116046 w 160"/>
              <a:gd name="T9" fmla="*/ 539750 h 157"/>
              <a:gd name="T10" fmla="*/ 119459 w 160"/>
              <a:gd name="T11" fmla="*/ 539750 h 157"/>
              <a:gd name="T12" fmla="*/ 126286 w 160"/>
              <a:gd name="T13" fmla="*/ 539750 h 157"/>
              <a:gd name="T14" fmla="*/ 255984 w 160"/>
              <a:gd name="T15" fmla="*/ 450365 h 157"/>
              <a:gd name="T16" fmla="*/ 259398 w 160"/>
              <a:gd name="T17" fmla="*/ 450365 h 157"/>
              <a:gd name="T18" fmla="*/ 273050 w 160"/>
              <a:gd name="T19" fmla="*/ 450365 h 157"/>
              <a:gd name="T20" fmla="*/ 546100 w 160"/>
              <a:gd name="T21" fmla="*/ 226901 h 157"/>
              <a:gd name="T22" fmla="*/ 273050 w 160"/>
              <a:gd name="T23" fmla="*/ 0 h 157"/>
              <a:gd name="T24" fmla="*/ 273050 w 160"/>
              <a:gd name="T25" fmla="*/ 433175 h 157"/>
              <a:gd name="T26" fmla="*/ 259398 w 160"/>
              <a:gd name="T27" fmla="*/ 433175 h 157"/>
              <a:gd name="T28" fmla="*/ 255984 w 160"/>
              <a:gd name="T29" fmla="*/ 433175 h 157"/>
              <a:gd name="T30" fmla="*/ 249158 w 160"/>
              <a:gd name="T31" fmla="*/ 436613 h 157"/>
              <a:gd name="T32" fmla="*/ 129699 w 160"/>
              <a:gd name="T33" fmla="*/ 515685 h 157"/>
              <a:gd name="T34" fmla="*/ 129699 w 160"/>
              <a:gd name="T35" fmla="*/ 409110 h 157"/>
              <a:gd name="T36" fmla="*/ 122873 w 160"/>
              <a:gd name="T37" fmla="*/ 402234 h 157"/>
              <a:gd name="T38" fmla="*/ 17066 w 160"/>
              <a:gd name="T39" fmla="*/ 226901 h 157"/>
              <a:gd name="T40" fmla="*/ 273050 w 160"/>
              <a:gd name="T41" fmla="*/ 17189 h 157"/>
              <a:gd name="T42" fmla="*/ 529034 w 160"/>
              <a:gd name="T43" fmla="*/ 226901 h 157"/>
              <a:gd name="T44" fmla="*/ 273050 w 160"/>
              <a:gd name="T45" fmla="*/ 433175 h 157"/>
              <a:gd name="T46" fmla="*/ 331073 w 160"/>
              <a:gd name="T47" fmla="*/ 127202 h 157"/>
              <a:gd name="T48" fmla="*/ 317421 w 160"/>
              <a:gd name="T49" fmla="*/ 123764 h 157"/>
              <a:gd name="T50" fmla="*/ 317421 w 160"/>
              <a:gd name="T51" fmla="*/ 123764 h 157"/>
              <a:gd name="T52" fmla="*/ 303768 w 160"/>
              <a:gd name="T53" fmla="*/ 127202 h 157"/>
              <a:gd name="T54" fmla="*/ 194548 w 160"/>
              <a:gd name="T55" fmla="*/ 240653 h 157"/>
              <a:gd name="T56" fmla="*/ 194548 w 160"/>
              <a:gd name="T57" fmla="*/ 240653 h 157"/>
              <a:gd name="T58" fmla="*/ 194548 w 160"/>
              <a:gd name="T59" fmla="*/ 240653 h 157"/>
              <a:gd name="T60" fmla="*/ 177483 w 160"/>
              <a:gd name="T61" fmla="*/ 305973 h 157"/>
              <a:gd name="T62" fmla="*/ 177483 w 160"/>
              <a:gd name="T63" fmla="*/ 312849 h 157"/>
              <a:gd name="T64" fmla="*/ 184309 w 160"/>
              <a:gd name="T65" fmla="*/ 316287 h 157"/>
              <a:gd name="T66" fmla="*/ 187722 w 160"/>
              <a:gd name="T67" fmla="*/ 316287 h 157"/>
              <a:gd name="T68" fmla="*/ 252571 w 160"/>
              <a:gd name="T69" fmla="*/ 299097 h 157"/>
              <a:gd name="T70" fmla="*/ 365204 w 160"/>
              <a:gd name="T71" fmla="*/ 189084 h 157"/>
              <a:gd name="T72" fmla="*/ 365204 w 160"/>
              <a:gd name="T73" fmla="*/ 161581 h 157"/>
              <a:gd name="T74" fmla="*/ 331073 w 160"/>
              <a:gd name="T75" fmla="*/ 127202 h 157"/>
              <a:gd name="T76" fmla="*/ 204788 w 160"/>
              <a:gd name="T77" fmla="*/ 261280 h 157"/>
              <a:gd name="T78" fmla="*/ 232093 w 160"/>
              <a:gd name="T79" fmla="*/ 288783 h 157"/>
              <a:gd name="T80" fmla="*/ 194548 w 160"/>
              <a:gd name="T81" fmla="*/ 299097 h 157"/>
              <a:gd name="T82" fmla="*/ 204788 w 160"/>
              <a:gd name="T83" fmla="*/ 261280 h 157"/>
              <a:gd name="T84" fmla="*/ 351552 w 160"/>
              <a:gd name="T85" fmla="*/ 175333 h 157"/>
              <a:gd name="T86" fmla="*/ 249158 w 160"/>
              <a:gd name="T87" fmla="*/ 281908 h 157"/>
              <a:gd name="T88" fmla="*/ 211614 w 160"/>
              <a:gd name="T89" fmla="*/ 244091 h 157"/>
              <a:gd name="T90" fmla="*/ 317421 w 160"/>
              <a:gd name="T91" fmla="*/ 140954 h 157"/>
              <a:gd name="T92" fmla="*/ 317421 w 160"/>
              <a:gd name="T93" fmla="*/ 140954 h 157"/>
              <a:gd name="T94" fmla="*/ 320834 w 160"/>
              <a:gd name="T95" fmla="*/ 140954 h 157"/>
              <a:gd name="T96" fmla="*/ 351552 w 160"/>
              <a:gd name="T97" fmla="*/ 171895 h 157"/>
              <a:gd name="T98" fmla="*/ 351552 w 160"/>
              <a:gd name="T99" fmla="*/ 175333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57">
                <a:moveTo>
                  <a:pt x="80" y="0"/>
                </a:moveTo>
                <a:cubicBezTo>
                  <a:pt x="34" y="0"/>
                  <a:pt x="0" y="28"/>
                  <a:pt x="0" y="66"/>
                </a:cubicBezTo>
                <a:cubicBezTo>
                  <a:pt x="0" y="90"/>
                  <a:pt x="12" y="109"/>
                  <a:pt x="33" y="120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6"/>
                  <a:pt x="33" y="156"/>
                  <a:pt x="34" y="157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6" y="157"/>
                  <a:pt x="36" y="157"/>
                  <a:pt x="37" y="157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7" y="131"/>
                  <a:pt x="79" y="131"/>
                  <a:pt x="80" y="131"/>
                </a:cubicBezTo>
                <a:cubicBezTo>
                  <a:pt x="126" y="131"/>
                  <a:pt x="160" y="103"/>
                  <a:pt x="160" y="66"/>
                </a:cubicBezTo>
                <a:cubicBezTo>
                  <a:pt x="160" y="28"/>
                  <a:pt x="126" y="0"/>
                  <a:pt x="80" y="0"/>
                </a:cubicBezTo>
                <a:close/>
                <a:moveTo>
                  <a:pt x="80" y="126"/>
                </a:moveTo>
                <a:cubicBezTo>
                  <a:pt x="79" y="126"/>
                  <a:pt x="77" y="126"/>
                  <a:pt x="76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6"/>
                  <a:pt x="74" y="126"/>
                  <a:pt x="73" y="127"/>
                </a:cubicBezTo>
                <a:cubicBezTo>
                  <a:pt x="38" y="150"/>
                  <a:pt x="38" y="150"/>
                  <a:pt x="38" y="150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118"/>
                  <a:pt x="37" y="117"/>
                  <a:pt x="36" y="117"/>
                </a:cubicBezTo>
                <a:cubicBezTo>
                  <a:pt x="10" y="104"/>
                  <a:pt x="5" y="82"/>
                  <a:pt x="5" y="66"/>
                </a:cubicBezTo>
                <a:cubicBezTo>
                  <a:pt x="5" y="31"/>
                  <a:pt x="37" y="5"/>
                  <a:pt x="80" y="5"/>
                </a:cubicBezTo>
                <a:cubicBezTo>
                  <a:pt x="123" y="5"/>
                  <a:pt x="155" y="31"/>
                  <a:pt x="155" y="66"/>
                </a:cubicBezTo>
                <a:cubicBezTo>
                  <a:pt x="155" y="100"/>
                  <a:pt x="123" y="126"/>
                  <a:pt x="80" y="126"/>
                </a:cubicBezTo>
                <a:close/>
                <a:moveTo>
                  <a:pt x="97" y="37"/>
                </a:moveTo>
                <a:cubicBezTo>
                  <a:pt x="96" y="36"/>
                  <a:pt x="95" y="36"/>
                  <a:pt x="93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2" y="36"/>
                  <a:pt x="90" y="36"/>
                  <a:pt x="89" y="37"/>
                </a:cubicBezTo>
                <a:cubicBezTo>
                  <a:pt x="57" y="70"/>
                  <a:pt x="57" y="70"/>
                  <a:pt x="57" y="70"/>
                </a:cubicBezTo>
                <a:cubicBezTo>
                  <a:pt x="57" y="70"/>
                  <a:pt x="57" y="70"/>
                  <a:pt x="57" y="70"/>
                </a:cubicBezTo>
                <a:cubicBezTo>
                  <a:pt x="57" y="70"/>
                  <a:pt x="57" y="70"/>
                  <a:pt x="57" y="70"/>
                </a:cubicBezTo>
                <a:cubicBezTo>
                  <a:pt x="56" y="70"/>
                  <a:pt x="55" y="72"/>
                  <a:pt x="52" y="89"/>
                </a:cubicBezTo>
                <a:cubicBezTo>
                  <a:pt x="52" y="90"/>
                  <a:pt x="52" y="91"/>
                  <a:pt x="52" y="91"/>
                </a:cubicBezTo>
                <a:cubicBezTo>
                  <a:pt x="53" y="92"/>
                  <a:pt x="54" y="92"/>
                  <a:pt x="54" y="92"/>
                </a:cubicBezTo>
                <a:cubicBezTo>
                  <a:pt x="54" y="92"/>
                  <a:pt x="54" y="92"/>
                  <a:pt x="55" y="92"/>
                </a:cubicBezTo>
                <a:cubicBezTo>
                  <a:pt x="73" y="89"/>
                  <a:pt x="74" y="88"/>
                  <a:pt x="74" y="87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9" y="53"/>
                  <a:pt x="109" y="49"/>
                  <a:pt x="107" y="47"/>
                </a:cubicBezTo>
                <a:lnTo>
                  <a:pt x="97" y="37"/>
                </a:lnTo>
                <a:close/>
                <a:moveTo>
                  <a:pt x="60" y="76"/>
                </a:moveTo>
                <a:cubicBezTo>
                  <a:pt x="68" y="84"/>
                  <a:pt x="68" y="84"/>
                  <a:pt x="68" y="84"/>
                </a:cubicBezTo>
                <a:cubicBezTo>
                  <a:pt x="65" y="85"/>
                  <a:pt x="61" y="86"/>
                  <a:pt x="57" y="87"/>
                </a:cubicBezTo>
                <a:cubicBezTo>
                  <a:pt x="58" y="83"/>
                  <a:pt x="59" y="78"/>
                  <a:pt x="60" y="76"/>
                </a:cubicBezTo>
                <a:close/>
                <a:moveTo>
                  <a:pt x="103" y="51"/>
                </a:moveTo>
                <a:cubicBezTo>
                  <a:pt x="73" y="82"/>
                  <a:pt x="73" y="82"/>
                  <a:pt x="73" y="82"/>
                </a:cubicBezTo>
                <a:cubicBezTo>
                  <a:pt x="62" y="71"/>
                  <a:pt x="62" y="71"/>
                  <a:pt x="62" y="71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41"/>
                  <a:pt x="94" y="41"/>
                  <a:pt x="94" y="41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103" y="50"/>
                  <a:pt x="103" y="51"/>
                  <a:pt x="103" y="5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83">
            <a:extLst>
              <a:ext uri="{FF2B5EF4-FFF2-40B4-BE49-F238E27FC236}">
                <a16:creationId xmlns:a16="http://schemas.microsoft.com/office/drawing/2014/main" id="{201128BF-181E-4E0B-97AA-CAC524FC14B8}"/>
              </a:ext>
            </a:extLst>
          </p:cNvPr>
          <p:cNvSpPr>
            <a:spLocks noEditPoints="1"/>
          </p:cNvSpPr>
          <p:nvPr/>
        </p:nvSpPr>
        <p:spPr bwMode="auto">
          <a:xfrm>
            <a:off x="8714004" y="1293590"/>
            <a:ext cx="448678" cy="452602"/>
          </a:xfrm>
          <a:custGeom>
            <a:avLst/>
            <a:gdLst>
              <a:gd name="T0" fmla="*/ 272257 w 160"/>
              <a:gd name="T1" fmla="*/ 0 h 160"/>
              <a:gd name="T2" fmla="*/ 0 w 160"/>
              <a:gd name="T3" fmla="*/ 274638 h 160"/>
              <a:gd name="T4" fmla="*/ 272257 w 160"/>
              <a:gd name="T5" fmla="*/ 549275 h 160"/>
              <a:gd name="T6" fmla="*/ 544513 w 160"/>
              <a:gd name="T7" fmla="*/ 274638 h 160"/>
              <a:gd name="T8" fmla="*/ 272257 w 160"/>
              <a:gd name="T9" fmla="*/ 0 h 160"/>
              <a:gd name="T10" fmla="*/ 272257 w 160"/>
              <a:gd name="T11" fmla="*/ 532110 h 160"/>
              <a:gd name="T12" fmla="*/ 17016 w 160"/>
              <a:gd name="T13" fmla="*/ 274638 h 160"/>
              <a:gd name="T14" fmla="*/ 272257 w 160"/>
              <a:gd name="T15" fmla="*/ 17165 h 160"/>
              <a:gd name="T16" fmla="*/ 527497 w 160"/>
              <a:gd name="T17" fmla="*/ 274638 h 160"/>
              <a:gd name="T18" fmla="*/ 272257 w 160"/>
              <a:gd name="T19" fmla="*/ 532110 h 160"/>
              <a:gd name="T20" fmla="*/ 193983 w 160"/>
              <a:gd name="T21" fmla="*/ 233442 h 160"/>
              <a:gd name="T22" fmla="*/ 156547 w 160"/>
              <a:gd name="T23" fmla="*/ 199112 h 160"/>
              <a:gd name="T24" fmla="*/ 193983 w 160"/>
              <a:gd name="T25" fmla="*/ 164783 h 160"/>
              <a:gd name="T26" fmla="*/ 228015 w 160"/>
              <a:gd name="T27" fmla="*/ 199112 h 160"/>
              <a:gd name="T28" fmla="*/ 193983 w 160"/>
              <a:gd name="T29" fmla="*/ 233442 h 160"/>
              <a:gd name="T30" fmla="*/ 326708 w 160"/>
              <a:gd name="T31" fmla="*/ 346730 h 160"/>
              <a:gd name="T32" fmla="*/ 272257 w 160"/>
              <a:gd name="T33" fmla="*/ 401657 h 160"/>
              <a:gd name="T34" fmla="*/ 217805 w 160"/>
              <a:gd name="T35" fmla="*/ 346730 h 160"/>
              <a:gd name="T36" fmla="*/ 272257 w 160"/>
              <a:gd name="T37" fmla="*/ 291802 h 160"/>
              <a:gd name="T38" fmla="*/ 326708 w 160"/>
              <a:gd name="T39" fmla="*/ 346730 h 160"/>
              <a:gd name="T40" fmla="*/ 394772 w 160"/>
              <a:gd name="T41" fmla="*/ 199112 h 160"/>
              <a:gd name="T42" fmla="*/ 360740 w 160"/>
              <a:gd name="T43" fmla="*/ 233442 h 160"/>
              <a:gd name="T44" fmla="*/ 326708 w 160"/>
              <a:gd name="T45" fmla="*/ 199112 h 160"/>
              <a:gd name="T46" fmla="*/ 360740 w 160"/>
              <a:gd name="T47" fmla="*/ 164783 h 160"/>
              <a:gd name="T48" fmla="*/ 394772 w 160"/>
              <a:gd name="T49" fmla="*/ 199112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57" y="68"/>
                </a:moveTo>
                <a:cubicBezTo>
                  <a:pt x="51" y="68"/>
                  <a:pt x="46" y="64"/>
                  <a:pt x="46" y="58"/>
                </a:cubicBezTo>
                <a:cubicBezTo>
                  <a:pt x="46" y="52"/>
                  <a:pt x="51" y="48"/>
                  <a:pt x="57" y="48"/>
                </a:cubicBezTo>
                <a:cubicBezTo>
                  <a:pt x="62" y="48"/>
                  <a:pt x="67" y="52"/>
                  <a:pt x="67" y="58"/>
                </a:cubicBezTo>
                <a:cubicBezTo>
                  <a:pt x="67" y="64"/>
                  <a:pt x="62" y="68"/>
                  <a:pt x="57" y="68"/>
                </a:cubicBezTo>
                <a:close/>
                <a:moveTo>
                  <a:pt x="96" y="101"/>
                </a:moveTo>
                <a:cubicBezTo>
                  <a:pt x="96" y="109"/>
                  <a:pt x="89" y="117"/>
                  <a:pt x="80" y="117"/>
                </a:cubicBezTo>
                <a:cubicBezTo>
                  <a:pt x="71" y="117"/>
                  <a:pt x="64" y="109"/>
                  <a:pt x="64" y="101"/>
                </a:cubicBezTo>
                <a:cubicBezTo>
                  <a:pt x="64" y="92"/>
                  <a:pt x="71" y="85"/>
                  <a:pt x="80" y="85"/>
                </a:cubicBezTo>
                <a:cubicBezTo>
                  <a:pt x="89" y="85"/>
                  <a:pt x="96" y="92"/>
                  <a:pt x="96" y="101"/>
                </a:cubicBezTo>
                <a:close/>
                <a:moveTo>
                  <a:pt x="116" y="58"/>
                </a:moveTo>
                <a:cubicBezTo>
                  <a:pt x="116" y="64"/>
                  <a:pt x="112" y="68"/>
                  <a:pt x="106" y="68"/>
                </a:cubicBezTo>
                <a:cubicBezTo>
                  <a:pt x="100" y="68"/>
                  <a:pt x="96" y="64"/>
                  <a:pt x="96" y="58"/>
                </a:cubicBezTo>
                <a:cubicBezTo>
                  <a:pt x="96" y="52"/>
                  <a:pt x="100" y="48"/>
                  <a:pt x="106" y="48"/>
                </a:cubicBezTo>
                <a:cubicBezTo>
                  <a:pt x="112" y="48"/>
                  <a:pt x="116" y="52"/>
                  <a:pt x="116" y="5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84">
            <a:extLst>
              <a:ext uri="{FF2B5EF4-FFF2-40B4-BE49-F238E27FC236}">
                <a16:creationId xmlns:a16="http://schemas.microsoft.com/office/drawing/2014/main" id="{AD1EBCA3-83E7-44DC-AF42-7A913D9C6DF7}"/>
              </a:ext>
            </a:extLst>
          </p:cNvPr>
          <p:cNvSpPr>
            <a:spLocks noEditPoints="1"/>
          </p:cNvSpPr>
          <p:nvPr/>
        </p:nvSpPr>
        <p:spPr bwMode="auto">
          <a:xfrm>
            <a:off x="8868577" y="2287126"/>
            <a:ext cx="171358" cy="453906"/>
          </a:xfrm>
          <a:custGeom>
            <a:avLst/>
            <a:gdLst>
              <a:gd name="T0" fmla="*/ 197735 w 61"/>
              <a:gd name="T1" fmla="*/ 395933 h 160"/>
              <a:gd name="T2" fmla="*/ 177280 w 61"/>
              <a:gd name="T3" fmla="*/ 395933 h 160"/>
              <a:gd name="T4" fmla="*/ 177280 w 61"/>
              <a:gd name="T5" fmla="*/ 282317 h 160"/>
              <a:gd name="T6" fmla="*/ 177280 w 61"/>
              <a:gd name="T7" fmla="*/ 282317 h 160"/>
              <a:gd name="T8" fmla="*/ 177280 w 61"/>
              <a:gd name="T9" fmla="*/ 282317 h 160"/>
              <a:gd name="T10" fmla="*/ 177280 w 61"/>
              <a:gd name="T11" fmla="*/ 130830 h 160"/>
              <a:gd name="T12" fmla="*/ 112505 w 61"/>
              <a:gd name="T13" fmla="*/ 58529 h 160"/>
              <a:gd name="T14" fmla="*/ 112505 w 61"/>
              <a:gd name="T15" fmla="*/ 6886 h 160"/>
              <a:gd name="T16" fmla="*/ 102277 w 61"/>
              <a:gd name="T17" fmla="*/ 0 h 160"/>
              <a:gd name="T18" fmla="*/ 95458 w 61"/>
              <a:gd name="T19" fmla="*/ 6886 h 160"/>
              <a:gd name="T20" fmla="*/ 95458 w 61"/>
              <a:gd name="T21" fmla="*/ 58529 h 160"/>
              <a:gd name="T22" fmla="*/ 27274 w 61"/>
              <a:gd name="T23" fmla="*/ 130830 h 160"/>
              <a:gd name="T24" fmla="*/ 27274 w 61"/>
              <a:gd name="T25" fmla="*/ 395933 h 160"/>
              <a:gd name="T26" fmla="*/ 6818 w 61"/>
              <a:gd name="T27" fmla="*/ 395933 h 160"/>
              <a:gd name="T28" fmla="*/ 0 w 61"/>
              <a:gd name="T29" fmla="*/ 402819 h 160"/>
              <a:gd name="T30" fmla="*/ 6818 w 61"/>
              <a:gd name="T31" fmla="*/ 413147 h 160"/>
              <a:gd name="T32" fmla="*/ 37502 w 61"/>
              <a:gd name="T33" fmla="*/ 413147 h 160"/>
              <a:gd name="T34" fmla="*/ 95458 w 61"/>
              <a:gd name="T35" fmla="*/ 413147 h 160"/>
              <a:gd name="T36" fmla="*/ 95458 w 61"/>
              <a:gd name="T37" fmla="*/ 533649 h 160"/>
              <a:gd name="T38" fmla="*/ 37502 w 61"/>
              <a:gd name="T39" fmla="*/ 533649 h 160"/>
              <a:gd name="T40" fmla="*/ 27274 w 61"/>
              <a:gd name="T41" fmla="*/ 543977 h 160"/>
              <a:gd name="T42" fmla="*/ 37502 w 61"/>
              <a:gd name="T43" fmla="*/ 550863 h 160"/>
              <a:gd name="T44" fmla="*/ 170461 w 61"/>
              <a:gd name="T45" fmla="*/ 550863 h 160"/>
              <a:gd name="T46" fmla="*/ 177280 w 61"/>
              <a:gd name="T47" fmla="*/ 543977 h 160"/>
              <a:gd name="T48" fmla="*/ 170461 w 61"/>
              <a:gd name="T49" fmla="*/ 533649 h 160"/>
              <a:gd name="T50" fmla="*/ 112505 w 61"/>
              <a:gd name="T51" fmla="*/ 533649 h 160"/>
              <a:gd name="T52" fmla="*/ 112505 w 61"/>
              <a:gd name="T53" fmla="*/ 413147 h 160"/>
              <a:gd name="T54" fmla="*/ 170461 w 61"/>
              <a:gd name="T55" fmla="*/ 413147 h 160"/>
              <a:gd name="T56" fmla="*/ 197735 w 61"/>
              <a:gd name="T57" fmla="*/ 413147 h 160"/>
              <a:gd name="T58" fmla="*/ 207963 w 61"/>
              <a:gd name="T59" fmla="*/ 402819 h 160"/>
              <a:gd name="T60" fmla="*/ 197735 w 61"/>
              <a:gd name="T61" fmla="*/ 395933 h 160"/>
              <a:gd name="T62" fmla="*/ 102277 w 61"/>
              <a:gd name="T63" fmla="*/ 72301 h 160"/>
              <a:gd name="T64" fmla="*/ 160234 w 61"/>
              <a:gd name="T65" fmla="*/ 130830 h 160"/>
              <a:gd name="T66" fmla="*/ 160234 w 61"/>
              <a:gd name="T67" fmla="*/ 271989 h 160"/>
              <a:gd name="T68" fmla="*/ 44320 w 61"/>
              <a:gd name="T69" fmla="*/ 271989 h 160"/>
              <a:gd name="T70" fmla="*/ 44320 w 61"/>
              <a:gd name="T71" fmla="*/ 130830 h 160"/>
              <a:gd name="T72" fmla="*/ 102277 w 61"/>
              <a:gd name="T73" fmla="*/ 72301 h 160"/>
              <a:gd name="T74" fmla="*/ 44320 w 61"/>
              <a:gd name="T75" fmla="*/ 395933 h 160"/>
              <a:gd name="T76" fmla="*/ 44320 w 61"/>
              <a:gd name="T77" fmla="*/ 289203 h 160"/>
              <a:gd name="T78" fmla="*/ 95458 w 61"/>
              <a:gd name="T79" fmla="*/ 289203 h 160"/>
              <a:gd name="T80" fmla="*/ 95458 w 61"/>
              <a:gd name="T81" fmla="*/ 395933 h 160"/>
              <a:gd name="T82" fmla="*/ 44320 w 61"/>
              <a:gd name="T83" fmla="*/ 395933 h 160"/>
              <a:gd name="T84" fmla="*/ 112505 w 61"/>
              <a:gd name="T85" fmla="*/ 395933 h 160"/>
              <a:gd name="T86" fmla="*/ 112505 w 61"/>
              <a:gd name="T87" fmla="*/ 289203 h 160"/>
              <a:gd name="T88" fmla="*/ 160234 w 61"/>
              <a:gd name="T89" fmla="*/ 289203 h 160"/>
              <a:gd name="T90" fmla="*/ 160234 w 61"/>
              <a:gd name="T91" fmla="*/ 395933 h 160"/>
              <a:gd name="T92" fmla="*/ 112505 w 61"/>
              <a:gd name="T93" fmla="*/ 395933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1" h="160">
                <a:moveTo>
                  <a:pt x="58" y="115"/>
                </a:moveTo>
                <a:cubicBezTo>
                  <a:pt x="52" y="115"/>
                  <a:pt x="52" y="115"/>
                  <a:pt x="52" y="115"/>
                </a:cubicBezTo>
                <a:cubicBezTo>
                  <a:pt x="52" y="82"/>
                  <a:pt x="52" y="82"/>
                  <a:pt x="52" y="82"/>
                </a:cubicBezTo>
                <a:cubicBezTo>
                  <a:pt x="52" y="82"/>
                  <a:pt x="52" y="82"/>
                  <a:pt x="52" y="82"/>
                </a:cubicBezTo>
                <a:cubicBezTo>
                  <a:pt x="52" y="82"/>
                  <a:pt x="52" y="82"/>
                  <a:pt x="52" y="82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27"/>
                  <a:pt x="44" y="18"/>
                  <a:pt x="33" y="17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29" y="0"/>
                  <a:pt x="28" y="1"/>
                  <a:pt x="28" y="2"/>
                </a:cubicBezTo>
                <a:cubicBezTo>
                  <a:pt x="28" y="17"/>
                  <a:pt x="28" y="17"/>
                  <a:pt x="28" y="17"/>
                </a:cubicBezTo>
                <a:cubicBezTo>
                  <a:pt x="17" y="18"/>
                  <a:pt x="8" y="27"/>
                  <a:pt x="8" y="38"/>
                </a:cubicBezTo>
                <a:cubicBezTo>
                  <a:pt x="8" y="115"/>
                  <a:pt x="8" y="115"/>
                  <a:pt x="8" y="115"/>
                </a:cubicBezTo>
                <a:cubicBezTo>
                  <a:pt x="2" y="115"/>
                  <a:pt x="2" y="115"/>
                  <a:pt x="2" y="115"/>
                </a:cubicBezTo>
                <a:cubicBezTo>
                  <a:pt x="1" y="115"/>
                  <a:pt x="0" y="116"/>
                  <a:pt x="0" y="117"/>
                </a:cubicBezTo>
                <a:cubicBezTo>
                  <a:pt x="0" y="119"/>
                  <a:pt x="1" y="120"/>
                  <a:pt x="2" y="12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28" y="120"/>
                  <a:pt x="28" y="120"/>
                  <a:pt x="28" y="120"/>
                </a:cubicBezTo>
                <a:cubicBezTo>
                  <a:pt x="28" y="155"/>
                  <a:pt x="28" y="155"/>
                  <a:pt x="28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9" y="155"/>
                  <a:pt x="8" y="156"/>
                  <a:pt x="8" y="158"/>
                </a:cubicBezTo>
                <a:cubicBezTo>
                  <a:pt x="8" y="159"/>
                  <a:pt x="9" y="160"/>
                  <a:pt x="11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1" y="160"/>
                  <a:pt x="52" y="159"/>
                  <a:pt x="52" y="158"/>
                </a:cubicBezTo>
                <a:cubicBezTo>
                  <a:pt x="52" y="156"/>
                  <a:pt x="51" y="155"/>
                  <a:pt x="50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20"/>
                  <a:pt x="33" y="120"/>
                  <a:pt x="33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9" y="120"/>
                  <a:pt x="61" y="119"/>
                  <a:pt x="61" y="117"/>
                </a:cubicBezTo>
                <a:cubicBezTo>
                  <a:pt x="61" y="116"/>
                  <a:pt x="59" y="115"/>
                  <a:pt x="58" y="115"/>
                </a:cubicBezTo>
                <a:close/>
                <a:moveTo>
                  <a:pt x="30" y="21"/>
                </a:moveTo>
                <a:cubicBezTo>
                  <a:pt x="40" y="21"/>
                  <a:pt x="47" y="29"/>
                  <a:pt x="47" y="38"/>
                </a:cubicBezTo>
                <a:cubicBezTo>
                  <a:pt x="47" y="79"/>
                  <a:pt x="47" y="79"/>
                  <a:pt x="47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38"/>
                  <a:pt x="13" y="38"/>
                  <a:pt x="13" y="38"/>
                </a:cubicBezTo>
                <a:cubicBezTo>
                  <a:pt x="13" y="29"/>
                  <a:pt x="21" y="21"/>
                  <a:pt x="30" y="21"/>
                </a:cubicBezTo>
                <a:close/>
                <a:moveTo>
                  <a:pt x="13" y="115"/>
                </a:moveTo>
                <a:cubicBezTo>
                  <a:pt x="13" y="84"/>
                  <a:pt x="13" y="84"/>
                  <a:pt x="13" y="84"/>
                </a:cubicBezTo>
                <a:cubicBezTo>
                  <a:pt x="28" y="84"/>
                  <a:pt x="28" y="84"/>
                  <a:pt x="28" y="84"/>
                </a:cubicBezTo>
                <a:cubicBezTo>
                  <a:pt x="28" y="115"/>
                  <a:pt x="28" y="115"/>
                  <a:pt x="28" y="115"/>
                </a:cubicBezTo>
                <a:lnTo>
                  <a:pt x="13" y="115"/>
                </a:lnTo>
                <a:close/>
                <a:moveTo>
                  <a:pt x="33" y="115"/>
                </a:moveTo>
                <a:cubicBezTo>
                  <a:pt x="33" y="84"/>
                  <a:pt x="33" y="84"/>
                  <a:pt x="33" y="84"/>
                </a:cubicBezTo>
                <a:cubicBezTo>
                  <a:pt x="47" y="84"/>
                  <a:pt x="47" y="84"/>
                  <a:pt x="47" y="84"/>
                </a:cubicBezTo>
                <a:cubicBezTo>
                  <a:pt x="47" y="115"/>
                  <a:pt x="47" y="115"/>
                  <a:pt x="47" y="115"/>
                </a:cubicBezTo>
                <a:lnTo>
                  <a:pt x="33" y="11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85">
            <a:extLst>
              <a:ext uri="{FF2B5EF4-FFF2-40B4-BE49-F238E27FC236}">
                <a16:creationId xmlns:a16="http://schemas.microsoft.com/office/drawing/2014/main" id="{811634E9-5AAA-48D8-A38C-5478F5A10F1F}"/>
              </a:ext>
            </a:extLst>
          </p:cNvPr>
          <p:cNvSpPr>
            <a:spLocks noEditPoints="1"/>
          </p:cNvSpPr>
          <p:nvPr/>
        </p:nvSpPr>
        <p:spPr bwMode="auto">
          <a:xfrm>
            <a:off x="8714004" y="3394363"/>
            <a:ext cx="448678" cy="289090"/>
          </a:xfrm>
          <a:custGeom>
            <a:avLst/>
            <a:gdLst>
              <a:gd name="T0" fmla="*/ 537707 w 160"/>
              <a:gd name="T1" fmla="*/ 0 h 102"/>
              <a:gd name="T2" fmla="*/ 6806 w 160"/>
              <a:gd name="T3" fmla="*/ 0 h 102"/>
              <a:gd name="T4" fmla="*/ 0 w 160"/>
              <a:gd name="T5" fmla="*/ 6879 h 102"/>
              <a:gd name="T6" fmla="*/ 0 w 160"/>
              <a:gd name="T7" fmla="*/ 65352 h 102"/>
              <a:gd name="T8" fmla="*/ 6806 w 160"/>
              <a:gd name="T9" fmla="*/ 72231 h 102"/>
              <a:gd name="T10" fmla="*/ 64661 w 160"/>
              <a:gd name="T11" fmla="*/ 72231 h 102"/>
              <a:gd name="T12" fmla="*/ 20419 w 160"/>
              <a:gd name="T13" fmla="*/ 343959 h 102"/>
              <a:gd name="T14" fmla="*/ 20419 w 160"/>
              <a:gd name="T15" fmla="*/ 350838 h 102"/>
              <a:gd name="T16" fmla="*/ 27226 w 160"/>
              <a:gd name="T17" fmla="*/ 350838 h 102"/>
              <a:gd name="T18" fmla="*/ 51048 w 160"/>
              <a:gd name="T19" fmla="*/ 350838 h 102"/>
              <a:gd name="T20" fmla="*/ 61258 w 160"/>
              <a:gd name="T21" fmla="*/ 347398 h 102"/>
              <a:gd name="T22" fmla="*/ 122515 w 160"/>
              <a:gd name="T23" fmla="*/ 127265 h 102"/>
              <a:gd name="T24" fmla="*/ 408385 w 160"/>
              <a:gd name="T25" fmla="*/ 127265 h 102"/>
              <a:gd name="T26" fmla="*/ 469642 w 160"/>
              <a:gd name="T27" fmla="*/ 347398 h 102"/>
              <a:gd name="T28" fmla="*/ 479852 w 160"/>
              <a:gd name="T29" fmla="*/ 350838 h 102"/>
              <a:gd name="T30" fmla="*/ 503675 w 160"/>
              <a:gd name="T31" fmla="*/ 350838 h 102"/>
              <a:gd name="T32" fmla="*/ 510481 w 160"/>
              <a:gd name="T33" fmla="*/ 350838 h 102"/>
              <a:gd name="T34" fmla="*/ 510481 w 160"/>
              <a:gd name="T35" fmla="*/ 343959 h 102"/>
              <a:gd name="T36" fmla="*/ 462836 w 160"/>
              <a:gd name="T37" fmla="*/ 72231 h 102"/>
              <a:gd name="T38" fmla="*/ 537707 w 160"/>
              <a:gd name="T39" fmla="*/ 72231 h 102"/>
              <a:gd name="T40" fmla="*/ 544513 w 160"/>
              <a:gd name="T41" fmla="*/ 65352 h 102"/>
              <a:gd name="T42" fmla="*/ 544513 w 160"/>
              <a:gd name="T43" fmla="*/ 6879 h 102"/>
              <a:gd name="T44" fmla="*/ 537707 w 160"/>
              <a:gd name="T45" fmla="*/ 0 h 102"/>
              <a:gd name="T46" fmla="*/ 44242 w 160"/>
              <a:gd name="T47" fmla="*/ 337080 h 102"/>
              <a:gd name="T48" fmla="*/ 37435 w 160"/>
              <a:gd name="T49" fmla="*/ 337080 h 102"/>
              <a:gd name="T50" fmla="*/ 81677 w 160"/>
              <a:gd name="T51" fmla="*/ 72231 h 102"/>
              <a:gd name="T52" fmla="*/ 122515 w 160"/>
              <a:gd name="T53" fmla="*/ 72231 h 102"/>
              <a:gd name="T54" fmla="*/ 44242 w 160"/>
              <a:gd name="T55" fmla="*/ 337080 h 102"/>
              <a:gd name="T56" fmla="*/ 129322 w 160"/>
              <a:gd name="T57" fmla="*/ 113506 h 102"/>
              <a:gd name="T58" fmla="*/ 139531 w 160"/>
              <a:gd name="T59" fmla="*/ 72231 h 102"/>
              <a:gd name="T60" fmla="*/ 391369 w 160"/>
              <a:gd name="T61" fmla="*/ 72231 h 102"/>
              <a:gd name="T62" fmla="*/ 401578 w 160"/>
              <a:gd name="T63" fmla="*/ 113506 h 102"/>
              <a:gd name="T64" fmla="*/ 129322 w 160"/>
              <a:gd name="T65" fmla="*/ 113506 h 102"/>
              <a:gd name="T66" fmla="*/ 493465 w 160"/>
              <a:gd name="T67" fmla="*/ 337080 h 102"/>
              <a:gd name="T68" fmla="*/ 483255 w 160"/>
              <a:gd name="T69" fmla="*/ 337080 h 102"/>
              <a:gd name="T70" fmla="*/ 408385 w 160"/>
              <a:gd name="T71" fmla="*/ 72231 h 102"/>
              <a:gd name="T72" fmla="*/ 445820 w 160"/>
              <a:gd name="T73" fmla="*/ 72231 h 102"/>
              <a:gd name="T74" fmla="*/ 493465 w 160"/>
              <a:gd name="T75" fmla="*/ 337080 h 102"/>
              <a:gd name="T76" fmla="*/ 527497 w 160"/>
              <a:gd name="T77" fmla="*/ 58473 h 102"/>
              <a:gd name="T78" fmla="*/ 132725 w 160"/>
              <a:gd name="T79" fmla="*/ 58473 h 102"/>
              <a:gd name="T80" fmla="*/ 74871 w 160"/>
              <a:gd name="T81" fmla="*/ 58473 h 102"/>
              <a:gd name="T82" fmla="*/ 17016 w 160"/>
              <a:gd name="T83" fmla="*/ 58473 h 102"/>
              <a:gd name="T84" fmla="*/ 17016 w 160"/>
              <a:gd name="T85" fmla="*/ 17198 h 102"/>
              <a:gd name="T86" fmla="*/ 527497 w 160"/>
              <a:gd name="T87" fmla="*/ 17198 h 102"/>
              <a:gd name="T88" fmla="*/ 527497 w 160"/>
              <a:gd name="T89" fmla="*/ 58473 h 10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02">
                <a:moveTo>
                  <a:pt x="15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0"/>
                  <a:pt x="1" y="21"/>
                  <a:pt x="2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6" y="100"/>
                  <a:pt x="6" y="100"/>
                  <a:pt x="6" y="100"/>
                </a:cubicBezTo>
                <a:cubicBezTo>
                  <a:pt x="6" y="100"/>
                  <a:pt x="6" y="101"/>
                  <a:pt x="6" y="102"/>
                </a:cubicBezTo>
                <a:cubicBezTo>
                  <a:pt x="7" y="102"/>
                  <a:pt x="7" y="102"/>
                  <a:pt x="8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6" y="102"/>
                  <a:pt x="17" y="102"/>
                  <a:pt x="18" y="101"/>
                </a:cubicBezTo>
                <a:cubicBezTo>
                  <a:pt x="36" y="37"/>
                  <a:pt x="36" y="37"/>
                  <a:pt x="36" y="37"/>
                </a:cubicBezTo>
                <a:cubicBezTo>
                  <a:pt x="120" y="37"/>
                  <a:pt x="120" y="37"/>
                  <a:pt x="120" y="37"/>
                </a:cubicBezTo>
                <a:cubicBezTo>
                  <a:pt x="138" y="101"/>
                  <a:pt x="138" y="101"/>
                  <a:pt x="138" y="101"/>
                </a:cubicBezTo>
                <a:cubicBezTo>
                  <a:pt x="139" y="102"/>
                  <a:pt x="140" y="102"/>
                  <a:pt x="141" y="102"/>
                </a:cubicBezTo>
                <a:cubicBezTo>
                  <a:pt x="148" y="102"/>
                  <a:pt x="148" y="102"/>
                  <a:pt x="148" y="102"/>
                </a:cubicBezTo>
                <a:cubicBezTo>
                  <a:pt x="148" y="102"/>
                  <a:pt x="149" y="102"/>
                  <a:pt x="150" y="102"/>
                </a:cubicBezTo>
                <a:cubicBezTo>
                  <a:pt x="150" y="101"/>
                  <a:pt x="150" y="100"/>
                  <a:pt x="150" y="100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9" y="21"/>
                  <a:pt x="160" y="20"/>
                  <a:pt x="160" y="19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1"/>
                  <a:pt x="159" y="0"/>
                  <a:pt x="158" y="0"/>
                </a:cubicBezTo>
                <a:close/>
                <a:moveTo>
                  <a:pt x="13" y="98"/>
                </a:moveTo>
                <a:cubicBezTo>
                  <a:pt x="11" y="98"/>
                  <a:pt x="11" y="98"/>
                  <a:pt x="11" y="98"/>
                </a:cubicBezTo>
                <a:cubicBezTo>
                  <a:pt x="24" y="21"/>
                  <a:pt x="24" y="21"/>
                  <a:pt x="24" y="21"/>
                </a:cubicBezTo>
                <a:cubicBezTo>
                  <a:pt x="36" y="21"/>
                  <a:pt x="36" y="21"/>
                  <a:pt x="36" y="21"/>
                </a:cubicBezTo>
                <a:lnTo>
                  <a:pt x="13" y="98"/>
                </a:lnTo>
                <a:close/>
                <a:moveTo>
                  <a:pt x="38" y="33"/>
                </a:moveTo>
                <a:cubicBezTo>
                  <a:pt x="41" y="21"/>
                  <a:pt x="41" y="21"/>
                  <a:pt x="41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8" y="33"/>
                  <a:pt x="118" y="33"/>
                  <a:pt x="118" y="33"/>
                </a:cubicBezTo>
                <a:lnTo>
                  <a:pt x="38" y="33"/>
                </a:lnTo>
                <a:close/>
                <a:moveTo>
                  <a:pt x="145" y="98"/>
                </a:moveTo>
                <a:cubicBezTo>
                  <a:pt x="142" y="98"/>
                  <a:pt x="142" y="98"/>
                  <a:pt x="142" y="98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31" y="21"/>
                  <a:pt x="131" y="21"/>
                  <a:pt x="131" y="21"/>
                </a:cubicBezTo>
                <a:lnTo>
                  <a:pt x="145" y="98"/>
                </a:lnTo>
                <a:close/>
                <a:moveTo>
                  <a:pt x="155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86">
            <a:extLst>
              <a:ext uri="{FF2B5EF4-FFF2-40B4-BE49-F238E27FC236}">
                <a16:creationId xmlns:a16="http://schemas.microsoft.com/office/drawing/2014/main" id="{EAB849A7-2835-4174-8FFA-42FC353EEF16}"/>
              </a:ext>
            </a:extLst>
          </p:cNvPr>
          <p:cNvSpPr>
            <a:spLocks noEditPoints="1"/>
          </p:cNvSpPr>
          <p:nvPr/>
        </p:nvSpPr>
        <p:spPr bwMode="auto">
          <a:xfrm>
            <a:off x="8766506" y="4311110"/>
            <a:ext cx="347954" cy="452602"/>
          </a:xfrm>
          <a:custGeom>
            <a:avLst/>
            <a:gdLst>
              <a:gd name="T0" fmla="*/ 347355 w 124"/>
              <a:gd name="T1" fmla="*/ 305534 h 160"/>
              <a:gd name="T2" fmla="*/ 275841 w 124"/>
              <a:gd name="T3" fmla="*/ 298668 h 160"/>
              <a:gd name="T4" fmla="*/ 207732 w 124"/>
              <a:gd name="T5" fmla="*/ 284936 h 160"/>
              <a:gd name="T6" fmla="*/ 166867 w 124"/>
              <a:gd name="T7" fmla="*/ 157917 h 160"/>
              <a:gd name="T8" fmla="*/ 122596 w 124"/>
              <a:gd name="T9" fmla="*/ 398224 h 160"/>
              <a:gd name="T10" fmla="*/ 47676 w 124"/>
              <a:gd name="T11" fmla="*/ 381060 h 160"/>
              <a:gd name="T12" fmla="*/ 57893 w 124"/>
              <a:gd name="T13" fmla="*/ 453152 h 160"/>
              <a:gd name="T14" fmla="*/ 156650 w 124"/>
              <a:gd name="T15" fmla="*/ 549275 h 160"/>
              <a:gd name="T16" fmla="*/ 160056 w 124"/>
              <a:gd name="T17" fmla="*/ 549275 h 160"/>
              <a:gd name="T18" fmla="*/ 422275 w 124"/>
              <a:gd name="T19" fmla="*/ 490915 h 160"/>
              <a:gd name="T20" fmla="*/ 422275 w 124"/>
              <a:gd name="T21" fmla="*/ 422255 h 160"/>
              <a:gd name="T22" fmla="*/ 381410 w 124"/>
              <a:gd name="T23" fmla="*/ 295235 h 160"/>
              <a:gd name="T24" fmla="*/ 367788 w 124"/>
              <a:gd name="T25" fmla="*/ 535543 h 160"/>
              <a:gd name="T26" fmla="*/ 68109 w 124"/>
              <a:gd name="T27" fmla="*/ 442853 h 160"/>
              <a:gd name="T28" fmla="*/ 57893 w 124"/>
              <a:gd name="T29" fmla="*/ 391358 h 160"/>
              <a:gd name="T30" fmla="*/ 126001 w 124"/>
              <a:gd name="T31" fmla="*/ 418822 h 160"/>
              <a:gd name="T32" fmla="*/ 129407 w 124"/>
              <a:gd name="T33" fmla="*/ 418822 h 160"/>
              <a:gd name="T34" fmla="*/ 129407 w 124"/>
              <a:gd name="T35" fmla="*/ 418822 h 160"/>
              <a:gd name="T36" fmla="*/ 132812 w 124"/>
              <a:gd name="T37" fmla="*/ 418822 h 160"/>
              <a:gd name="T38" fmla="*/ 136218 w 124"/>
              <a:gd name="T39" fmla="*/ 418822 h 160"/>
              <a:gd name="T40" fmla="*/ 136218 w 124"/>
              <a:gd name="T41" fmla="*/ 411956 h 160"/>
              <a:gd name="T42" fmla="*/ 166867 w 124"/>
              <a:gd name="T43" fmla="*/ 168215 h 160"/>
              <a:gd name="T44" fmla="*/ 197516 w 124"/>
              <a:gd name="T45" fmla="*/ 312400 h 160"/>
              <a:gd name="T46" fmla="*/ 197516 w 124"/>
              <a:gd name="T47" fmla="*/ 346730 h 160"/>
              <a:gd name="T48" fmla="*/ 207732 w 124"/>
              <a:gd name="T49" fmla="*/ 346730 h 160"/>
              <a:gd name="T50" fmla="*/ 207732 w 124"/>
              <a:gd name="T51" fmla="*/ 312400 h 160"/>
              <a:gd name="T52" fmla="*/ 269030 w 124"/>
              <a:gd name="T53" fmla="*/ 312400 h 160"/>
              <a:gd name="T54" fmla="*/ 269030 w 124"/>
              <a:gd name="T55" fmla="*/ 346730 h 160"/>
              <a:gd name="T56" fmla="*/ 279246 w 124"/>
              <a:gd name="T57" fmla="*/ 346730 h 160"/>
              <a:gd name="T58" fmla="*/ 309895 w 124"/>
              <a:gd name="T59" fmla="*/ 298668 h 160"/>
              <a:gd name="T60" fmla="*/ 340544 w 124"/>
              <a:gd name="T61" fmla="*/ 322699 h 160"/>
              <a:gd name="T62" fmla="*/ 340544 w 124"/>
              <a:gd name="T63" fmla="*/ 346730 h 160"/>
              <a:gd name="T64" fmla="*/ 350761 w 124"/>
              <a:gd name="T65" fmla="*/ 346730 h 160"/>
              <a:gd name="T66" fmla="*/ 350761 w 124"/>
              <a:gd name="T67" fmla="*/ 322699 h 160"/>
              <a:gd name="T68" fmla="*/ 412059 w 124"/>
              <a:gd name="T69" fmla="*/ 339864 h 160"/>
              <a:gd name="T70" fmla="*/ 412059 w 124"/>
              <a:gd name="T71" fmla="*/ 429121 h 160"/>
              <a:gd name="T72" fmla="*/ 160056 w 124"/>
              <a:gd name="T73" fmla="*/ 85824 h 160"/>
              <a:gd name="T74" fmla="*/ 166867 w 124"/>
              <a:gd name="T75" fmla="*/ 0 h 160"/>
              <a:gd name="T76" fmla="*/ 173678 w 124"/>
              <a:gd name="T77" fmla="*/ 85824 h 160"/>
              <a:gd name="T78" fmla="*/ 160056 w 124"/>
              <a:gd name="T79" fmla="*/ 85824 h 160"/>
              <a:gd name="T80" fmla="*/ 214543 w 124"/>
              <a:gd name="T81" fmla="*/ 102989 h 160"/>
              <a:gd name="T82" fmla="*/ 279246 w 124"/>
              <a:gd name="T83" fmla="*/ 48062 h 160"/>
              <a:gd name="T84" fmla="*/ 224759 w 124"/>
              <a:gd name="T85" fmla="*/ 113288 h 160"/>
              <a:gd name="T86" fmla="*/ 214543 w 124"/>
              <a:gd name="T87" fmla="*/ 113288 h 160"/>
              <a:gd name="T88" fmla="*/ 326923 w 124"/>
              <a:gd name="T89" fmla="*/ 147618 h 160"/>
              <a:gd name="T90" fmla="*/ 326923 w 124"/>
              <a:gd name="T91" fmla="*/ 161350 h 160"/>
              <a:gd name="T92" fmla="*/ 241786 w 124"/>
              <a:gd name="T93" fmla="*/ 154484 h 160"/>
              <a:gd name="T94" fmla="*/ 54487 w 124"/>
              <a:gd name="T95" fmla="*/ 54928 h 160"/>
              <a:gd name="T96" fmla="*/ 61298 w 124"/>
              <a:gd name="T97" fmla="*/ 48062 h 160"/>
              <a:gd name="T98" fmla="*/ 119191 w 124"/>
              <a:gd name="T99" fmla="*/ 113288 h 160"/>
              <a:gd name="T100" fmla="*/ 108974 w 124"/>
              <a:gd name="T101" fmla="*/ 113288 h 160"/>
              <a:gd name="T102" fmla="*/ 85136 w 124"/>
              <a:gd name="T103" fmla="*/ 161350 h 160"/>
              <a:gd name="T104" fmla="*/ 0 w 124"/>
              <a:gd name="T105" fmla="*/ 154484 h 160"/>
              <a:gd name="T106" fmla="*/ 85136 w 124"/>
              <a:gd name="T107" fmla="*/ 147618 h 160"/>
              <a:gd name="T108" fmla="*/ 85136 w 124"/>
              <a:gd name="T109" fmla="*/ 161350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4" h="160">
                <a:moveTo>
                  <a:pt x="112" y="86"/>
                </a:moveTo>
                <a:cubicBezTo>
                  <a:pt x="108" y="86"/>
                  <a:pt x="105" y="87"/>
                  <a:pt x="102" y="89"/>
                </a:cubicBezTo>
                <a:cubicBezTo>
                  <a:pt x="100" y="86"/>
                  <a:pt x="96" y="83"/>
                  <a:pt x="91" y="83"/>
                </a:cubicBezTo>
                <a:cubicBezTo>
                  <a:pt x="87" y="83"/>
                  <a:pt x="84" y="85"/>
                  <a:pt x="81" y="87"/>
                </a:cubicBezTo>
                <a:cubicBezTo>
                  <a:pt x="79" y="83"/>
                  <a:pt x="75" y="80"/>
                  <a:pt x="70" y="80"/>
                </a:cubicBezTo>
                <a:cubicBezTo>
                  <a:pt x="67" y="80"/>
                  <a:pt x="64" y="81"/>
                  <a:pt x="61" y="83"/>
                </a:cubicBezTo>
                <a:cubicBezTo>
                  <a:pt x="61" y="59"/>
                  <a:pt x="61" y="59"/>
                  <a:pt x="61" y="59"/>
                </a:cubicBezTo>
                <a:cubicBezTo>
                  <a:pt x="61" y="51"/>
                  <a:pt x="56" y="46"/>
                  <a:pt x="49" y="46"/>
                </a:cubicBezTo>
                <a:cubicBezTo>
                  <a:pt x="42" y="46"/>
                  <a:pt x="36" y="51"/>
                  <a:pt x="36" y="59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2" y="111"/>
                  <a:pt x="32" y="111"/>
                  <a:pt x="32" y="111"/>
                </a:cubicBezTo>
                <a:cubicBezTo>
                  <a:pt x="27" y="106"/>
                  <a:pt x="19" y="106"/>
                  <a:pt x="14" y="111"/>
                </a:cubicBezTo>
                <a:cubicBezTo>
                  <a:pt x="12" y="113"/>
                  <a:pt x="11" y="117"/>
                  <a:pt x="11" y="121"/>
                </a:cubicBezTo>
                <a:cubicBezTo>
                  <a:pt x="12" y="125"/>
                  <a:pt x="14" y="129"/>
                  <a:pt x="17" y="132"/>
                </a:cubicBezTo>
                <a:cubicBezTo>
                  <a:pt x="45" y="159"/>
                  <a:pt x="45" y="159"/>
                  <a:pt x="45" y="159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7" y="160"/>
                  <a:pt x="124" y="152"/>
                  <a:pt x="124" y="143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99"/>
                  <a:pt x="124" y="99"/>
                  <a:pt x="124" y="99"/>
                </a:cubicBezTo>
                <a:cubicBezTo>
                  <a:pt x="124" y="92"/>
                  <a:pt x="119" y="86"/>
                  <a:pt x="112" y="86"/>
                </a:cubicBezTo>
                <a:close/>
                <a:moveTo>
                  <a:pt x="121" y="143"/>
                </a:moveTo>
                <a:cubicBezTo>
                  <a:pt x="121" y="150"/>
                  <a:pt x="115" y="156"/>
                  <a:pt x="108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20" y="129"/>
                  <a:pt x="20" y="129"/>
                  <a:pt x="20" y="129"/>
                </a:cubicBezTo>
                <a:cubicBezTo>
                  <a:pt x="17" y="126"/>
                  <a:pt x="16" y="123"/>
                  <a:pt x="15" y="120"/>
                </a:cubicBezTo>
                <a:cubicBezTo>
                  <a:pt x="15" y="117"/>
                  <a:pt x="15" y="115"/>
                  <a:pt x="17" y="114"/>
                </a:cubicBezTo>
                <a:cubicBezTo>
                  <a:pt x="20" y="110"/>
                  <a:pt x="26" y="110"/>
                  <a:pt x="29" y="114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7" y="122"/>
                  <a:pt x="37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9" y="122"/>
                  <a:pt x="39" y="122"/>
                  <a:pt x="39" y="122"/>
                </a:cubicBezTo>
                <a:cubicBezTo>
                  <a:pt x="39" y="122"/>
                  <a:pt x="39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1"/>
                  <a:pt x="40" y="121"/>
                  <a:pt x="40" y="120"/>
                </a:cubicBezTo>
                <a:cubicBezTo>
                  <a:pt x="40" y="59"/>
                  <a:pt x="40" y="59"/>
                  <a:pt x="40" y="59"/>
                </a:cubicBezTo>
                <a:cubicBezTo>
                  <a:pt x="40" y="54"/>
                  <a:pt x="44" y="49"/>
                  <a:pt x="49" y="49"/>
                </a:cubicBezTo>
                <a:cubicBezTo>
                  <a:pt x="54" y="49"/>
                  <a:pt x="58" y="54"/>
                  <a:pt x="58" y="59"/>
                </a:cubicBezTo>
                <a:cubicBezTo>
                  <a:pt x="58" y="91"/>
                  <a:pt x="58" y="91"/>
                  <a:pt x="58" y="91"/>
                </a:cubicBezTo>
                <a:cubicBezTo>
                  <a:pt x="58" y="99"/>
                  <a:pt x="58" y="99"/>
                  <a:pt x="58" y="99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8" y="102"/>
                  <a:pt x="58" y="103"/>
                  <a:pt x="59" y="103"/>
                </a:cubicBezTo>
                <a:cubicBezTo>
                  <a:pt x="60" y="103"/>
                  <a:pt x="61" y="102"/>
                  <a:pt x="61" y="101"/>
                </a:cubicBezTo>
                <a:cubicBezTo>
                  <a:pt x="61" y="99"/>
                  <a:pt x="61" y="99"/>
                  <a:pt x="61" y="99"/>
                </a:cubicBezTo>
                <a:cubicBezTo>
                  <a:pt x="61" y="91"/>
                  <a:pt x="61" y="91"/>
                  <a:pt x="61" y="91"/>
                </a:cubicBezTo>
                <a:cubicBezTo>
                  <a:pt x="61" y="87"/>
                  <a:pt x="65" y="84"/>
                  <a:pt x="70" y="84"/>
                </a:cubicBezTo>
                <a:cubicBezTo>
                  <a:pt x="75" y="84"/>
                  <a:pt x="79" y="87"/>
                  <a:pt x="79" y="91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9" y="102"/>
                  <a:pt x="79" y="103"/>
                  <a:pt x="80" y="103"/>
                </a:cubicBezTo>
                <a:cubicBezTo>
                  <a:pt x="82" y="103"/>
                  <a:pt x="82" y="102"/>
                  <a:pt x="82" y="101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0"/>
                  <a:pt x="86" y="87"/>
                  <a:pt x="91" y="87"/>
                </a:cubicBezTo>
                <a:cubicBezTo>
                  <a:pt x="96" y="87"/>
                  <a:pt x="100" y="90"/>
                  <a:pt x="100" y="93"/>
                </a:cubicBezTo>
                <a:cubicBezTo>
                  <a:pt x="100" y="94"/>
                  <a:pt x="100" y="94"/>
                  <a:pt x="100" y="94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102"/>
                  <a:pt x="100" y="103"/>
                  <a:pt x="102" y="103"/>
                </a:cubicBezTo>
                <a:cubicBezTo>
                  <a:pt x="103" y="103"/>
                  <a:pt x="103" y="102"/>
                  <a:pt x="103" y="101"/>
                </a:cubicBezTo>
                <a:cubicBezTo>
                  <a:pt x="103" y="101"/>
                  <a:pt x="103" y="101"/>
                  <a:pt x="103" y="101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3" y="92"/>
                  <a:pt x="107" y="90"/>
                  <a:pt x="112" y="90"/>
                </a:cubicBezTo>
                <a:cubicBezTo>
                  <a:pt x="117" y="90"/>
                  <a:pt x="121" y="94"/>
                  <a:pt x="121" y="99"/>
                </a:cubicBezTo>
                <a:cubicBezTo>
                  <a:pt x="121" y="123"/>
                  <a:pt x="121" y="123"/>
                  <a:pt x="121" y="123"/>
                </a:cubicBezTo>
                <a:cubicBezTo>
                  <a:pt x="121" y="125"/>
                  <a:pt x="121" y="125"/>
                  <a:pt x="121" y="125"/>
                </a:cubicBezTo>
                <a:lnTo>
                  <a:pt x="121" y="143"/>
                </a:lnTo>
                <a:close/>
                <a:moveTo>
                  <a:pt x="47" y="25"/>
                </a:moveTo>
                <a:cubicBezTo>
                  <a:pt x="47" y="2"/>
                  <a:pt x="47" y="2"/>
                  <a:pt x="47" y="2"/>
                </a:cubicBez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1" y="1"/>
                  <a:pt x="51" y="2"/>
                </a:cubicBezTo>
                <a:cubicBezTo>
                  <a:pt x="51" y="25"/>
                  <a:pt x="51" y="25"/>
                  <a:pt x="51" y="25"/>
                </a:cubicBezTo>
                <a:cubicBezTo>
                  <a:pt x="51" y="26"/>
                  <a:pt x="50" y="27"/>
                  <a:pt x="49" y="27"/>
                </a:cubicBezTo>
                <a:cubicBezTo>
                  <a:pt x="48" y="27"/>
                  <a:pt x="47" y="26"/>
                  <a:pt x="47" y="25"/>
                </a:cubicBezTo>
                <a:close/>
                <a:moveTo>
                  <a:pt x="63" y="33"/>
                </a:moveTo>
                <a:cubicBezTo>
                  <a:pt x="62" y="32"/>
                  <a:pt x="62" y="31"/>
                  <a:pt x="63" y="30"/>
                </a:cubicBezTo>
                <a:cubicBezTo>
                  <a:pt x="79" y="14"/>
                  <a:pt x="79" y="14"/>
                  <a:pt x="79" y="14"/>
                </a:cubicBezTo>
                <a:cubicBezTo>
                  <a:pt x="80" y="13"/>
                  <a:pt x="81" y="13"/>
                  <a:pt x="82" y="14"/>
                </a:cubicBezTo>
                <a:cubicBezTo>
                  <a:pt x="83" y="15"/>
                  <a:pt x="83" y="16"/>
                  <a:pt x="82" y="16"/>
                </a:cubicBezTo>
                <a:cubicBezTo>
                  <a:pt x="66" y="33"/>
                  <a:pt x="66" y="33"/>
                  <a:pt x="66" y="33"/>
                </a:cubicBezTo>
                <a:cubicBezTo>
                  <a:pt x="65" y="33"/>
                  <a:pt x="65" y="34"/>
                  <a:pt x="64" y="34"/>
                </a:cubicBezTo>
                <a:cubicBezTo>
                  <a:pt x="64" y="34"/>
                  <a:pt x="63" y="33"/>
                  <a:pt x="63" y="33"/>
                </a:cubicBezTo>
                <a:close/>
                <a:moveTo>
                  <a:pt x="73" y="43"/>
                </a:moveTo>
                <a:cubicBezTo>
                  <a:pt x="96" y="43"/>
                  <a:pt x="96" y="43"/>
                  <a:pt x="96" y="43"/>
                </a:cubicBezTo>
                <a:cubicBezTo>
                  <a:pt x="97" y="43"/>
                  <a:pt x="98" y="44"/>
                  <a:pt x="98" y="45"/>
                </a:cubicBezTo>
                <a:cubicBezTo>
                  <a:pt x="98" y="46"/>
                  <a:pt x="97" y="47"/>
                  <a:pt x="96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2" y="47"/>
                  <a:pt x="71" y="46"/>
                  <a:pt x="71" y="45"/>
                </a:cubicBezTo>
                <a:cubicBezTo>
                  <a:pt x="71" y="44"/>
                  <a:pt x="72" y="43"/>
                  <a:pt x="73" y="43"/>
                </a:cubicBezTo>
                <a:close/>
                <a:moveTo>
                  <a:pt x="16" y="16"/>
                </a:moveTo>
                <a:cubicBezTo>
                  <a:pt x="15" y="16"/>
                  <a:pt x="15" y="15"/>
                  <a:pt x="16" y="14"/>
                </a:cubicBezTo>
                <a:cubicBezTo>
                  <a:pt x="16" y="13"/>
                  <a:pt x="18" y="13"/>
                  <a:pt x="18" y="14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1"/>
                  <a:pt x="35" y="32"/>
                  <a:pt x="35" y="33"/>
                </a:cubicBezTo>
                <a:cubicBezTo>
                  <a:pt x="34" y="33"/>
                  <a:pt x="34" y="34"/>
                  <a:pt x="33" y="34"/>
                </a:cubicBezTo>
                <a:cubicBezTo>
                  <a:pt x="33" y="34"/>
                  <a:pt x="32" y="33"/>
                  <a:pt x="32" y="33"/>
                </a:cubicBezTo>
                <a:lnTo>
                  <a:pt x="16" y="16"/>
                </a:lnTo>
                <a:close/>
                <a:moveTo>
                  <a:pt x="25" y="47"/>
                </a:moveTo>
                <a:cubicBezTo>
                  <a:pt x="2" y="47"/>
                  <a:pt x="2" y="47"/>
                  <a:pt x="2" y="47"/>
                </a:cubicBezTo>
                <a:cubicBezTo>
                  <a:pt x="1" y="47"/>
                  <a:pt x="0" y="46"/>
                  <a:pt x="0" y="45"/>
                </a:cubicBezTo>
                <a:cubicBezTo>
                  <a:pt x="0" y="44"/>
                  <a:pt x="1" y="43"/>
                  <a:pt x="2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6" y="43"/>
                  <a:pt x="27" y="44"/>
                  <a:pt x="27" y="45"/>
                </a:cubicBezTo>
                <a:cubicBezTo>
                  <a:pt x="27" y="46"/>
                  <a:pt x="26" y="47"/>
                  <a:pt x="25" y="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87">
            <a:extLst>
              <a:ext uri="{FF2B5EF4-FFF2-40B4-BE49-F238E27FC236}">
                <a16:creationId xmlns:a16="http://schemas.microsoft.com/office/drawing/2014/main" id="{242005CD-2EFE-426F-B83A-854CE2EB46E1}"/>
              </a:ext>
            </a:extLst>
          </p:cNvPr>
          <p:cNvSpPr>
            <a:spLocks noEditPoints="1"/>
          </p:cNvSpPr>
          <p:nvPr/>
        </p:nvSpPr>
        <p:spPr bwMode="auto">
          <a:xfrm>
            <a:off x="8753555" y="5308489"/>
            <a:ext cx="393738" cy="452602"/>
          </a:xfrm>
          <a:custGeom>
            <a:avLst/>
            <a:gdLst>
              <a:gd name="T0" fmla="*/ 426641 w 140"/>
              <a:gd name="T1" fmla="*/ 240308 h 160"/>
              <a:gd name="T2" fmla="*/ 337900 w 140"/>
              <a:gd name="T3" fmla="*/ 226576 h 160"/>
              <a:gd name="T4" fmla="*/ 252572 w 140"/>
              <a:gd name="T5" fmla="*/ 212844 h 160"/>
              <a:gd name="T6" fmla="*/ 215027 w 140"/>
              <a:gd name="T7" fmla="*/ 123587 h 160"/>
              <a:gd name="T8" fmla="*/ 112633 w 140"/>
              <a:gd name="T9" fmla="*/ 123587 h 160"/>
              <a:gd name="T10" fmla="*/ 92154 w 140"/>
              <a:gd name="T11" fmla="*/ 343297 h 160"/>
              <a:gd name="T12" fmla="*/ 30718 w 140"/>
              <a:gd name="T13" fmla="*/ 429121 h 160"/>
              <a:gd name="T14" fmla="*/ 153591 w 140"/>
              <a:gd name="T15" fmla="*/ 549275 h 160"/>
              <a:gd name="T16" fmla="*/ 153591 w 140"/>
              <a:gd name="T17" fmla="*/ 549275 h 160"/>
              <a:gd name="T18" fmla="*/ 477838 w 140"/>
              <a:gd name="T19" fmla="*/ 477183 h 160"/>
              <a:gd name="T20" fmla="*/ 477838 w 140"/>
              <a:gd name="T21" fmla="*/ 401657 h 160"/>
              <a:gd name="T22" fmla="*/ 464185 w 140"/>
              <a:gd name="T23" fmla="*/ 477183 h 160"/>
              <a:gd name="T24" fmla="*/ 157004 w 140"/>
              <a:gd name="T25" fmla="*/ 532110 h 160"/>
              <a:gd name="T26" fmla="*/ 30718 w 140"/>
              <a:gd name="T27" fmla="*/ 353596 h 160"/>
              <a:gd name="T28" fmla="*/ 112633 w 140"/>
              <a:gd name="T29" fmla="*/ 387925 h 160"/>
              <a:gd name="T30" fmla="*/ 116046 w 140"/>
              <a:gd name="T31" fmla="*/ 391358 h 160"/>
              <a:gd name="T32" fmla="*/ 122873 w 140"/>
              <a:gd name="T33" fmla="*/ 387925 h 160"/>
              <a:gd name="T34" fmla="*/ 126286 w 140"/>
              <a:gd name="T35" fmla="*/ 387925 h 160"/>
              <a:gd name="T36" fmla="*/ 126286 w 140"/>
              <a:gd name="T37" fmla="*/ 384493 h 160"/>
              <a:gd name="T38" fmla="*/ 126286 w 140"/>
              <a:gd name="T39" fmla="*/ 123587 h 160"/>
              <a:gd name="T40" fmla="*/ 201375 w 140"/>
              <a:gd name="T41" fmla="*/ 123587 h 160"/>
              <a:gd name="T42" fmla="*/ 201375 w 140"/>
              <a:gd name="T43" fmla="*/ 260906 h 160"/>
              <a:gd name="T44" fmla="*/ 208201 w 140"/>
              <a:gd name="T45" fmla="*/ 308967 h 160"/>
              <a:gd name="T46" fmla="*/ 215027 w 140"/>
              <a:gd name="T47" fmla="*/ 291802 h 160"/>
              <a:gd name="T48" fmla="*/ 215027 w 140"/>
              <a:gd name="T49" fmla="*/ 260906 h 160"/>
              <a:gd name="T50" fmla="*/ 286703 w 140"/>
              <a:gd name="T51" fmla="*/ 260906 h 160"/>
              <a:gd name="T52" fmla="*/ 286703 w 140"/>
              <a:gd name="T53" fmla="*/ 267772 h 160"/>
              <a:gd name="T54" fmla="*/ 296942 w 140"/>
              <a:gd name="T55" fmla="*/ 308967 h 160"/>
              <a:gd name="T56" fmla="*/ 296942 w 140"/>
              <a:gd name="T57" fmla="*/ 308967 h 160"/>
              <a:gd name="T58" fmla="*/ 303768 w 140"/>
              <a:gd name="T59" fmla="*/ 267772 h 160"/>
              <a:gd name="T60" fmla="*/ 375444 w 140"/>
              <a:gd name="T61" fmla="*/ 267772 h 160"/>
              <a:gd name="T62" fmla="*/ 375444 w 140"/>
              <a:gd name="T63" fmla="*/ 302101 h 160"/>
              <a:gd name="T64" fmla="*/ 382270 w 140"/>
              <a:gd name="T65" fmla="*/ 308967 h 160"/>
              <a:gd name="T66" fmla="*/ 392510 w 140"/>
              <a:gd name="T67" fmla="*/ 302101 h 160"/>
              <a:gd name="T68" fmla="*/ 426641 w 140"/>
              <a:gd name="T69" fmla="*/ 254040 h 160"/>
              <a:gd name="T70" fmla="*/ 464185 w 140"/>
              <a:gd name="T71" fmla="*/ 394791 h 160"/>
              <a:gd name="T72" fmla="*/ 464185 w 140"/>
              <a:gd name="T73" fmla="*/ 477183 h 160"/>
              <a:gd name="T74" fmla="*/ 51197 w 140"/>
              <a:gd name="T75" fmla="*/ 113288 h 160"/>
              <a:gd name="T76" fmla="*/ 276463 w 140"/>
              <a:gd name="T77" fmla="*/ 113288 h 160"/>
              <a:gd name="T78" fmla="*/ 269637 w 140"/>
              <a:gd name="T79" fmla="*/ 130453 h 160"/>
              <a:gd name="T80" fmla="*/ 262811 w 140"/>
              <a:gd name="T81" fmla="*/ 113288 h 160"/>
              <a:gd name="T82" fmla="*/ 64849 w 140"/>
              <a:gd name="T83" fmla="*/ 113288 h 160"/>
              <a:gd name="T84" fmla="*/ 58023 w 140"/>
              <a:gd name="T85" fmla="*/ 130453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0" h="160">
                <a:moveTo>
                  <a:pt x="140" y="86"/>
                </a:moveTo>
                <a:cubicBezTo>
                  <a:pt x="140" y="77"/>
                  <a:pt x="134" y="70"/>
                  <a:pt x="125" y="70"/>
                </a:cubicBezTo>
                <a:cubicBezTo>
                  <a:pt x="120" y="70"/>
                  <a:pt x="116" y="71"/>
                  <a:pt x="113" y="73"/>
                </a:cubicBezTo>
                <a:cubicBezTo>
                  <a:pt x="111" y="69"/>
                  <a:pt x="106" y="66"/>
                  <a:pt x="99" y="66"/>
                </a:cubicBezTo>
                <a:cubicBezTo>
                  <a:pt x="95" y="66"/>
                  <a:pt x="90" y="68"/>
                  <a:pt x="88" y="71"/>
                </a:cubicBezTo>
                <a:cubicBezTo>
                  <a:pt x="85" y="66"/>
                  <a:pt x="80" y="62"/>
                  <a:pt x="74" y="62"/>
                </a:cubicBezTo>
                <a:cubicBezTo>
                  <a:pt x="70" y="62"/>
                  <a:pt x="66" y="64"/>
                  <a:pt x="63" y="6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27"/>
                  <a:pt x="56" y="20"/>
                  <a:pt x="48" y="20"/>
                </a:cubicBezTo>
                <a:cubicBezTo>
                  <a:pt x="40" y="20"/>
                  <a:pt x="33" y="27"/>
                  <a:pt x="33" y="36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1" y="94"/>
                  <a:pt x="11" y="94"/>
                  <a:pt x="6" y="100"/>
                </a:cubicBezTo>
                <a:cubicBezTo>
                  <a:pt x="0" y="106"/>
                  <a:pt x="1" y="117"/>
                  <a:pt x="9" y="125"/>
                </a:cubicBezTo>
                <a:cubicBezTo>
                  <a:pt x="43" y="159"/>
                  <a:pt x="43" y="159"/>
                  <a:pt x="43" y="159"/>
                </a:cubicBezTo>
                <a:cubicBezTo>
                  <a:pt x="44" y="160"/>
                  <a:pt x="44" y="160"/>
                  <a:pt x="45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31" y="160"/>
                  <a:pt x="140" y="151"/>
                  <a:pt x="140" y="139"/>
                </a:cubicBezTo>
                <a:cubicBezTo>
                  <a:pt x="140" y="117"/>
                  <a:pt x="140" y="117"/>
                  <a:pt x="140" y="117"/>
                </a:cubicBezTo>
                <a:cubicBezTo>
                  <a:pt x="140" y="117"/>
                  <a:pt x="140" y="117"/>
                  <a:pt x="140" y="117"/>
                </a:cubicBezTo>
                <a:lnTo>
                  <a:pt x="140" y="86"/>
                </a:lnTo>
                <a:close/>
                <a:moveTo>
                  <a:pt x="136" y="139"/>
                </a:moveTo>
                <a:cubicBezTo>
                  <a:pt x="136" y="148"/>
                  <a:pt x="129" y="155"/>
                  <a:pt x="120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6" y="116"/>
                  <a:pt x="5" y="107"/>
                  <a:pt x="9" y="103"/>
                </a:cubicBezTo>
                <a:cubicBezTo>
                  <a:pt x="13" y="99"/>
                  <a:pt x="20" y="99"/>
                  <a:pt x="24" y="104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4" y="113"/>
                  <a:pt x="34" y="113"/>
                  <a:pt x="34" y="114"/>
                </a:cubicBezTo>
                <a:cubicBezTo>
                  <a:pt x="35" y="114"/>
                  <a:pt x="35" y="114"/>
                  <a:pt x="36" y="114"/>
                </a:cubicBezTo>
                <a:cubicBezTo>
                  <a:pt x="36" y="113"/>
                  <a:pt x="36" y="113"/>
                  <a:pt x="36" y="113"/>
                </a:cubicBezTo>
                <a:cubicBezTo>
                  <a:pt x="37" y="113"/>
                  <a:pt x="37" y="113"/>
                  <a:pt x="37" y="113"/>
                </a:cubicBezTo>
                <a:cubicBezTo>
                  <a:pt x="37" y="113"/>
                  <a:pt x="37" y="113"/>
                  <a:pt x="37" y="113"/>
                </a:cubicBezTo>
                <a:cubicBezTo>
                  <a:pt x="37" y="113"/>
                  <a:pt x="37" y="113"/>
                  <a:pt x="37" y="112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7" y="112"/>
                  <a:pt x="37" y="112"/>
                  <a:pt x="37" y="111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30"/>
                  <a:pt x="42" y="25"/>
                  <a:pt x="48" y="25"/>
                </a:cubicBezTo>
                <a:cubicBezTo>
                  <a:pt x="54" y="25"/>
                  <a:pt x="59" y="30"/>
                  <a:pt x="59" y="36"/>
                </a:cubicBezTo>
                <a:cubicBezTo>
                  <a:pt x="59" y="76"/>
                  <a:pt x="59" y="76"/>
                  <a:pt x="59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59" y="88"/>
                  <a:pt x="59" y="88"/>
                  <a:pt x="59" y="88"/>
                </a:cubicBezTo>
                <a:cubicBezTo>
                  <a:pt x="59" y="89"/>
                  <a:pt x="60" y="90"/>
                  <a:pt x="61" y="90"/>
                </a:cubicBezTo>
                <a:cubicBezTo>
                  <a:pt x="62" y="90"/>
                  <a:pt x="63" y="89"/>
                  <a:pt x="63" y="88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1"/>
                  <a:pt x="68" y="67"/>
                  <a:pt x="74" y="67"/>
                </a:cubicBezTo>
                <a:cubicBezTo>
                  <a:pt x="80" y="67"/>
                  <a:pt x="84" y="71"/>
                  <a:pt x="84" y="76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9"/>
                  <a:pt x="85" y="90"/>
                  <a:pt x="87" y="90"/>
                </a:cubicBezTo>
                <a:cubicBezTo>
                  <a:pt x="87" y="90"/>
                  <a:pt x="87" y="90"/>
                  <a:pt x="87" y="90"/>
                </a:cubicBezTo>
                <a:cubicBezTo>
                  <a:pt x="87" y="90"/>
                  <a:pt x="87" y="90"/>
                  <a:pt x="87" y="90"/>
                </a:cubicBezTo>
                <a:cubicBezTo>
                  <a:pt x="88" y="90"/>
                  <a:pt x="89" y="89"/>
                  <a:pt x="89" y="88"/>
                </a:cubicBezTo>
                <a:cubicBezTo>
                  <a:pt x="89" y="78"/>
                  <a:pt x="89" y="78"/>
                  <a:pt x="89" y="78"/>
                </a:cubicBezTo>
                <a:cubicBezTo>
                  <a:pt x="89" y="74"/>
                  <a:pt x="94" y="71"/>
                  <a:pt x="99" y="71"/>
                </a:cubicBezTo>
                <a:cubicBezTo>
                  <a:pt x="105" y="71"/>
                  <a:pt x="110" y="74"/>
                  <a:pt x="110" y="78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9"/>
                  <a:pt x="111" y="90"/>
                  <a:pt x="112" y="90"/>
                </a:cubicBezTo>
                <a:cubicBezTo>
                  <a:pt x="114" y="90"/>
                  <a:pt x="115" y="89"/>
                  <a:pt x="115" y="88"/>
                </a:cubicBezTo>
                <a:cubicBezTo>
                  <a:pt x="115" y="88"/>
                  <a:pt x="115" y="88"/>
                  <a:pt x="115" y="88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77"/>
                  <a:pt x="119" y="74"/>
                  <a:pt x="125" y="74"/>
                </a:cubicBezTo>
                <a:cubicBezTo>
                  <a:pt x="131" y="74"/>
                  <a:pt x="136" y="79"/>
                  <a:pt x="136" y="86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36" y="115"/>
                  <a:pt x="136" y="115"/>
                  <a:pt x="136" y="115"/>
                </a:cubicBezTo>
                <a:lnTo>
                  <a:pt x="136" y="139"/>
                </a:lnTo>
                <a:close/>
                <a:moveTo>
                  <a:pt x="15" y="36"/>
                </a:moveTo>
                <a:cubicBezTo>
                  <a:pt x="15" y="33"/>
                  <a:pt x="15" y="33"/>
                  <a:pt x="15" y="33"/>
                </a:cubicBezTo>
                <a:cubicBezTo>
                  <a:pt x="15" y="15"/>
                  <a:pt x="30" y="0"/>
                  <a:pt x="48" y="0"/>
                </a:cubicBezTo>
                <a:cubicBezTo>
                  <a:pt x="66" y="0"/>
                  <a:pt x="81" y="15"/>
                  <a:pt x="81" y="33"/>
                </a:cubicBezTo>
                <a:cubicBezTo>
                  <a:pt x="81" y="36"/>
                  <a:pt x="81" y="36"/>
                  <a:pt x="81" y="36"/>
                </a:cubicBezTo>
                <a:cubicBezTo>
                  <a:pt x="81" y="37"/>
                  <a:pt x="80" y="38"/>
                  <a:pt x="79" y="38"/>
                </a:cubicBezTo>
                <a:cubicBezTo>
                  <a:pt x="78" y="38"/>
                  <a:pt x="77" y="37"/>
                  <a:pt x="77" y="36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17"/>
                  <a:pt x="64" y="5"/>
                  <a:pt x="48" y="5"/>
                </a:cubicBezTo>
                <a:cubicBezTo>
                  <a:pt x="32" y="5"/>
                  <a:pt x="19" y="17"/>
                  <a:pt x="19" y="33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8"/>
                  <a:pt x="17" y="38"/>
                </a:cubicBezTo>
                <a:cubicBezTo>
                  <a:pt x="16" y="38"/>
                  <a:pt x="15" y="37"/>
                  <a:pt x="15" y="3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93">
            <a:extLst>
              <a:ext uri="{FF2B5EF4-FFF2-40B4-BE49-F238E27FC236}">
                <a16:creationId xmlns:a16="http://schemas.microsoft.com/office/drawing/2014/main" id="{E8A09775-14E7-433F-9BB1-D8C09E85128D}"/>
              </a:ext>
            </a:extLst>
          </p:cNvPr>
          <p:cNvSpPr>
            <a:spLocks/>
          </p:cNvSpPr>
          <p:nvPr/>
        </p:nvSpPr>
        <p:spPr bwMode="auto">
          <a:xfrm>
            <a:off x="9743046" y="1293588"/>
            <a:ext cx="359728" cy="452606"/>
          </a:xfrm>
          <a:custGeom>
            <a:avLst/>
            <a:gdLst>
              <a:gd name="T0" fmla="*/ 433152 w 128"/>
              <a:gd name="T1" fmla="*/ 226576 h 160"/>
              <a:gd name="T2" fmla="*/ 426331 w 128"/>
              <a:gd name="T3" fmla="*/ 226576 h 160"/>
              <a:gd name="T4" fmla="*/ 422920 w 128"/>
              <a:gd name="T5" fmla="*/ 226576 h 160"/>
              <a:gd name="T6" fmla="*/ 225103 w 128"/>
              <a:gd name="T7" fmla="*/ 27464 h 160"/>
              <a:gd name="T8" fmla="*/ 225103 w 128"/>
              <a:gd name="T9" fmla="*/ 542409 h 160"/>
              <a:gd name="T10" fmla="*/ 218282 w 128"/>
              <a:gd name="T11" fmla="*/ 549275 h 160"/>
              <a:gd name="T12" fmla="*/ 208050 w 128"/>
              <a:gd name="T13" fmla="*/ 542409 h 160"/>
              <a:gd name="T14" fmla="*/ 208050 w 128"/>
              <a:gd name="T15" fmla="*/ 27464 h 160"/>
              <a:gd name="T16" fmla="*/ 13643 w 128"/>
              <a:gd name="T17" fmla="*/ 226576 h 160"/>
              <a:gd name="T18" fmla="*/ 3411 w 128"/>
              <a:gd name="T19" fmla="*/ 226576 h 160"/>
              <a:gd name="T20" fmla="*/ 3411 w 128"/>
              <a:gd name="T21" fmla="*/ 212844 h 160"/>
              <a:gd name="T22" fmla="*/ 211460 w 128"/>
              <a:gd name="T23" fmla="*/ 3433 h 160"/>
              <a:gd name="T24" fmla="*/ 214871 w 128"/>
              <a:gd name="T25" fmla="*/ 0 h 160"/>
              <a:gd name="T26" fmla="*/ 214871 w 128"/>
              <a:gd name="T27" fmla="*/ 0 h 160"/>
              <a:gd name="T28" fmla="*/ 218282 w 128"/>
              <a:gd name="T29" fmla="*/ 0 h 160"/>
              <a:gd name="T30" fmla="*/ 218282 w 128"/>
              <a:gd name="T31" fmla="*/ 0 h 160"/>
              <a:gd name="T32" fmla="*/ 218282 w 128"/>
              <a:gd name="T33" fmla="*/ 0 h 160"/>
              <a:gd name="T34" fmla="*/ 225103 w 128"/>
              <a:gd name="T35" fmla="*/ 3433 h 160"/>
              <a:gd name="T36" fmla="*/ 433152 w 128"/>
              <a:gd name="T37" fmla="*/ 212844 h 160"/>
              <a:gd name="T38" fmla="*/ 433152 w 128"/>
              <a:gd name="T39" fmla="*/ 226576 h 16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8" h="160">
                <a:moveTo>
                  <a:pt x="127" y="66"/>
                </a:moveTo>
                <a:cubicBezTo>
                  <a:pt x="127" y="66"/>
                  <a:pt x="126" y="66"/>
                  <a:pt x="125" y="66"/>
                </a:cubicBezTo>
                <a:cubicBezTo>
                  <a:pt x="125" y="66"/>
                  <a:pt x="124" y="66"/>
                  <a:pt x="124" y="66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158"/>
                  <a:pt x="66" y="158"/>
                  <a:pt x="66" y="158"/>
                </a:cubicBezTo>
                <a:cubicBezTo>
                  <a:pt x="66" y="159"/>
                  <a:pt x="65" y="160"/>
                  <a:pt x="64" y="160"/>
                </a:cubicBezTo>
                <a:cubicBezTo>
                  <a:pt x="63" y="160"/>
                  <a:pt x="61" y="159"/>
                  <a:pt x="61" y="158"/>
                </a:cubicBezTo>
                <a:cubicBezTo>
                  <a:pt x="61" y="8"/>
                  <a:pt x="61" y="8"/>
                  <a:pt x="61" y="8"/>
                </a:cubicBezTo>
                <a:cubicBezTo>
                  <a:pt x="4" y="66"/>
                  <a:pt x="4" y="66"/>
                  <a:pt x="4" y="66"/>
                </a:cubicBezTo>
                <a:cubicBezTo>
                  <a:pt x="3" y="67"/>
                  <a:pt x="2" y="67"/>
                  <a:pt x="1" y="66"/>
                </a:cubicBezTo>
                <a:cubicBezTo>
                  <a:pt x="0" y="65"/>
                  <a:pt x="0" y="63"/>
                  <a:pt x="1" y="62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3" y="0"/>
                  <a:pt x="63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6" y="1"/>
                </a:cubicBezTo>
                <a:cubicBezTo>
                  <a:pt x="127" y="62"/>
                  <a:pt x="127" y="62"/>
                  <a:pt x="127" y="62"/>
                </a:cubicBezTo>
                <a:cubicBezTo>
                  <a:pt x="128" y="63"/>
                  <a:pt x="128" y="65"/>
                  <a:pt x="127" y="6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94">
            <a:extLst>
              <a:ext uri="{FF2B5EF4-FFF2-40B4-BE49-F238E27FC236}">
                <a16:creationId xmlns:a16="http://schemas.microsoft.com/office/drawing/2014/main" id="{A73F360A-9C2F-4C66-BD1F-E8BB6FBE28E3}"/>
              </a:ext>
            </a:extLst>
          </p:cNvPr>
          <p:cNvSpPr>
            <a:spLocks noEditPoints="1"/>
          </p:cNvSpPr>
          <p:nvPr/>
        </p:nvSpPr>
        <p:spPr bwMode="auto">
          <a:xfrm>
            <a:off x="9748762" y="2287123"/>
            <a:ext cx="362344" cy="453912"/>
          </a:xfrm>
          <a:custGeom>
            <a:avLst/>
            <a:gdLst>
              <a:gd name="T0" fmla="*/ 296567 w 129"/>
              <a:gd name="T1" fmla="*/ 282317 h 160"/>
              <a:gd name="T2" fmla="*/ 296567 w 129"/>
              <a:gd name="T3" fmla="*/ 292646 h 160"/>
              <a:gd name="T4" fmla="*/ 289750 w 129"/>
              <a:gd name="T5" fmla="*/ 296089 h 160"/>
              <a:gd name="T6" fmla="*/ 286341 w 129"/>
              <a:gd name="T7" fmla="*/ 292646 h 160"/>
              <a:gd name="T8" fmla="*/ 228391 w 129"/>
              <a:gd name="T9" fmla="*/ 234117 h 160"/>
              <a:gd name="T10" fmla="*/ 228391 w 129"/>
              <a:gd name="T11" fmla="*/ 402819 h 160"/>
              <a:gd name="T12" fmla="*/ 221573 w 129"/>
              <a:gd name="T13" fmla="*/ 409704 h 160"/>
              <a:gd name="T14" fmla="*/ 211347 w 129"/>
              <a:gd name="T15" fmla="*/ 402819 h 160"/>
              <a:gd name="T16" fmla="*/ 211347 w 129"/>
              <a:gd name="T17" fmla="*/ 234117 h 160"/>
              <a:gd name="T18" fmla="*/ 156806 w 129"/>
              <a:gd name="T19" fmla="*/ 292646 h 160"/>
              <a:gd name="T20" fmla="*/ 143171 w 129"/>
              <a:gd name="T21" fmla="*/ 292646 h 160"/>
              <a:gd name="T22" fmla="*/ 143171 w 129"/>
              <a:gd name="T23" fmla="*/ 282317 h 160"/>
              <a:gd name="T24" fmla="*/ 214756 w 129"/>
              <a:gd name="T25" fmla="*/ 210017 h 160"/>
              <a:gd name="T26" fmla="*/ 214756 w 129"/>
              <a:gd name="T27" fmla="*/ 210017 h 160"/>
              <a:gd name="T28" fmla="*/ 218165 w 129"/>
              <a:gd name="T29" fmla="*/ 206574 h 160"/>
              <a:gd name="T30" fmla="*/ 221573 w 129"/>
              <a:gd name="T31" fmla="*/ 206574 h 160"/>
              <a:gd name="T32" fmla="*/ 221573 w 129"/>
              <a:gd name="T33" fmla="*/ 206574 h 160"/>
              <a:gd name="T34" fmla="*/ 221573 w 129"/>
              <a:gd name="T35" fmla="*/ 206574 h 160"/>
              <a:gd name="T36" fmla="*/ 221573 w 129"/>
              <a:gd name="T37" fmla="*/ 206574 h 160"/>
              <a:gd name="T38" fmla="*/ 224982 w 129"/>
              <a:gd name="T39" fmla="*/ 210017 h 160"/>
              <a:gd name="T40" fmla="*/ 296567 w 129"/>
              <a:gd name="T41" fmla="*/ 282317 h 160"/>
              <a:gd name="T42" fmla="*/ 439738 w 129"/>
              <a:gd name="T43" fmla="*/ 144602 h 160"/>
              <a:gd name="T44" fmla="*/ 439738 w 129"/>
              <a:gd name="T45" fmla="*/ 144602 h 160"/>
              <a:gd name="T46" fmla="*/ 439738 w 129"/>
              <a:gd name="T47" fmla="*/ 509548 h 160"/>
              <a:gd name="T48" fmla="*/ 398832 w 129"/>
              <a:gd name="T49" fmla="*/ 550863 h 160"/>
              <a:gd name="T50" fmla="*/ 40906 w 129"/>
              <a:gd name="T51" fmla="*/ 550863 h 160"/>
              <a:gd name="T52" fmla="*/ 0 w 129"/>
              <a:gd name="T53" fmla="*/ 509548 h 160"/>
              <a:gd name="T54" fmla="*/ 0 w 129"/>
              <a:gd name="T55" fmla="*/ 41315 h 160"/>
              <a:gd name="T56" fmla="*/ 40906 w 129"/>
              <a:gd name="T57" fmla="*/ 0 h 160"/>
              <a:gd name="T58" fmla="*/ 299976 w 129"/>
              <a:gd name="T59" fmla="*/ 0 h 160"/>
              <a:gd name="T60" fmla="*/ 299976 w 129"/>
              <a:gd name="T61" fmla="*/ 0 h 160"/>
              <a:gd name="T62" fmla="*/ 299976 w 129"/>
              <a:gd name="T63" fmla="*/ 0 h 160"/>
              <a:gd name="T64" fmla="*/ 306794 w 129"/>
              <a:gd name="T65" fmla="*/ 3443 h 160"/>
              <a:gd name="T66" fmla="*/ 306794 w 129"/>
              <a:gd name="T67" fmla="*/ 3443 h 160"/>
              <a:gd name="T68" fmla="*/ 436329 w 129"/>
              <a:gd name="T69" fmla="*/ 137716 h 160"/>
              <a:gd name="T70" fmla="*/ 436329 w 129"/>
              <a:gd name="T71" fmla="*/ 137716 h 160"/>
              <a:gd name="T72" fmla="*/ 436329 w 129"/>
              <a:gd name="T73" fmla="*/ 137716 h 160"/>
              <a:gd name="T74" fmla="*/ 439738 w 129"/>
              <a:gd name="T75" fmla="*/ 137716 h 160"/>
              <a:gd name="T76" fmla="*/ 439738 w 129"/>
              <a:gd name="T77" fmla="*/ 141159 h 160"/>
              <a:gd name="T78" fmla="*/ 439738 w 129"/>
              <a:gd name="T79" fmla="*/ 141159 h 160"/>
              <a:gd name="T80" fmla="*/ 439738 w 129"/>
              <a:gd name="T81" fmla="*/ 144602 h 160"/>
              <a:gd name="T82" fmla="*/ 439738 w 129"/>
              <a:gd name="T83" fmla="*/ 144602 h 160"/>
              <a:gd name="T84" fmla="*/ 310203 w 129"/>
              <a:gd name="T85" fmla="*/ 134273 h 160"/>
              <a:gd name="T86" fmla="*/ 412467 w 129"/>
              <a:gd name="T87" fmla="*/ 134273 h 160"/>
              <a:gd name="T88" fmla="*/ 310203 w 129"/>
              <a:gd name="T89" fmla="*/ 27543 h 160"/>
              <a:gd name="T90" fmla="*/ 310203 w 129"/>
              <a:gd name="T91" fmla="*/ 134273 h 160"/>
              <a:gd name="T92" fmla="*/ 422694 w 129"/>
              <a:gd name="T93" fmla="*/ 509548 h 160"/>
              <a:gd name="T94" fmla="*/ 422694 w 129"/>
              <a:gd name="T95" fmla="*/ 151487 h 160"/>
              <a:gd name="T96" fmla="*/ 299976 w 129"/>
              <a:gd name="T97" fmla="*/ 151487 h 160"/>
              <a:gd name="T98" fmla="*/ 293159 w 129"/>
              <a:gd name="T99" fmla="*/ 144602 h 160"/>
              <a:gd name="T100" fmla="*/ 293159 w 129"/>
              <a:gd name="T101" fmla="*/ 17214 h 160"/>
              <a:gd name="T102" fmla="*/ 40906 w 129"/>
              <a:gd name="T103" fmla="*/ 17214 h 160"/>
              <a:gd name="T104" fmla="*/ 17044 w 129"/>
              <a:gd name="T105" fmla="*/ 41315 h 160"/>
              <a:gd name="T106" fmla="*/ 17044 w 129"/>
              <a:gd name="T107" fmla="*/ 509548 h 160"/>
              <a:gd name="T108" fmla="*/ 40906 w 129"/>
              <a:gd name="T109" fmla="*/ 533649 h 160"/>
              <a:gd name="T110" fmla="*/ 398832 w 129"/>
              <a:gd name="T111" fmla="*/ 533649 h 160"/>
              <a:gd name="T112" fmla="*/ 422694 w 129"/>
              <a:gd name="T113" fmla="*/ 509548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29" h="160">
                <a:moveTo>
                  <a:pt x="87" y="82"/>
                </a:moveTo>
                <a:cubicBezTo>
                  <a:pt x="88" y="82"/>
                  <a:pt x="88" y="84"/>
                  <a:pt x="87" y="85"/>
                </a:cubicBezTo>
                <a:cubicBezTo>
                  <a:pt x="87" y="85"/>
                  <a:pt x="86" y="86"/>
                  <a:pt x="85" y="86"/>
                </a:cubicBezTo>
                <a:cubicBezTo>
                  <a:pt x="85" y="86"/>
                  <a:pt x="84" y="85"/>
                  <a:pt x="84" y="85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7" y="118"/>
                  <a:pt x="66" y="119"/>
                  <a:pt x="65" y="119"/>
                </a:cubicBezTo>
                <a:cubicBezTo>
                  <a:pt x="63" y="119"/>
                  <a:pt x="62" y="118"/>
                  <a:pt x="62" y="117"/>
                </a:cubicBezTo>
                <a:cubicBezTo>
                  <a:pt x="62" y="68"/>
                  <a:pt x="62" y="68"/>
                  <a:pt x="62" y="68"/>
                </a:cubicBezTo>
                <a:cubicBezTo>
                  <a:pt x="46" y="85"/>
                  <a:pt x="46" y="85"/>
                  <a:pt x="46" y="85"/>
                </a:cubicBezTo>
                <a:cubicBezTo>
                  <a:pt x="45" y="86"/>
                  <a:pt x="43" y="86"/>
                  <a:pt x="42" y="85"/>
                </a:cubicBezTo>
                <a:cubicBezTo>
                  <a:pt x="41" y="84"/>
                  <a:pt x="41" y="82"/>
                  <a:pt x="42" y="82"/>
                </a:cubicBezTo>
                <a:cubicBezTo>
                  <a:pt x="63" y="61"/>
                  <a:pt x="63" y="61"/>
                  <a:pt x="63" y="61"/>
                </a:cubicBezTo>
                <a:cubicBezTo>
                  <a:pt x="63" y="61"/>
                  <a:pt x="63" y="61"/>
                  <a:pt x="63" y="61"/>
                </a:cubicBezTo>
                <a:cubicBezTo>
                  <a:pt x="63" y="61"/>
                  <a:pt x="63" y="60"/>
                  <a:pt x="64" y="60"/>
                </a:cubicBezTo>
                <a:cubicBezTo>
                  <a:pt x="64" y="60"/>
                  <a:pt x="64" y="60"/>
                  <a:pt x="65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66" y="60"/>
                  <a:pt x="66" y="61"/>
                  <a:pt x="66" y="61"/>
                </a:cubicBezTo>
                <a:lnTo>
                  <a:pt x="87" y="82"/>
                </a:lnTo>
                <a:close/>
                <a:moveTo>
                  <a:pt x="129" y="42"/>
                </a:moveTo>
                <a:cubicBezTo>
                  <a:pt x="129" y="42"/>
                  <a:pt x="129" y="42"/>
                  <a:pt x="129" y="42"/>
                </a:cubicBezTo>
                <a:cubicBezTo>
                  <a:pt x="129" y="148"/>
                  <a:pt x="129" y="148"/>
                  <a:pt x="129" y="148"/>
                </a:cubicBezTo>
                <a:cubicBezTo>
                  <a:pt x="129" y="155"/>
                  <a:pt x="124" y="160"/>
                  <a:pt x="117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9" y="0"/>
                  <a:pt x="90" y="0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9" y="40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91" y="39"/>
                </a:moveTo>
                <a:cubicBezTo>
                  <a:pt x="121" y="39"/>
                  <a:pt x="121" y="39"/>
                  <a:pt x="121" y="39"/>
                </a:cubicBezTo>
                <a:cubicBezTo>
                  <a:pt x="91" y="8"/>
                  <a:pt x="91" y="8"/>
                  <a:pt x="91" y="8"/>
                </a:cubicBezTo>
                <a:lnTo>
                  <a:pt x="91" y="39"/>
                </a:lnTo>
                <a:close/>
                <a:moveTo>
                  <a:pt x="124" y="148"/>
                </a:moveTo>
                <a:cubicBezTo>
                  <a:pt x="124" y="44"/>
                  <a:pt x="124" y="44"/>
                  <a:pt x="124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7" y="44"/>
                  <a:pt x="86" y="43"/>
                  <a:pt x="86" y="42"/>
                </a:cubicBezTo>
                <a:cubicBezTo>
                  <a:pt x="86" y="5"/>
                  <a:pt x="86" y="5"/>
                  <a:pt x="86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8" y="5"/>
                  <a:pt x="5" y="8"/>
                  <a:pt x="5" y="12"/>
                </a:cubicBezTo>
                <a:cubicBezTo>
                  <a:pt x="5" y="148"/>
                  <a:pt x="5" y="148"/>
                  <a:pt x="5" y="148"/>
                </a:cubicBezTo>
                <a:cubicBezTo>
                  <a:pt x="5" y="152"/>
                  <a:pt x="8" y="155"/>
                  <a:pt x="12" y="155"/>
                </a:cubicBezTo>
                <a:cubicBezTo>
                  <a:pt x="117" y="155"/>
                  <a:pt x="117" y="155"/>
                  <a:pt x="117" y="155"/>
                </a:cubicBezTo>
                <a:cubicBezTo>
                  <a:pt x="121" y="155"/>
                  <a:pt x="124" y="152"/>
                  <a:pt x="124" y="14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95">
            <a:extLst>
              <a:ext uri="{FF2B5EF4-FFF2-40B4-BE49-F238E27FC236}">
                <a16:creationId xmlns:a16="http://schemas.microsoft.com/office/drawing/2014/main" id="{2C4F6DCB-6F6C-4642-ACA3-1BFF1F26A010}"/>
              </a:ext>
            </a:extLst>
          </p:cNvPr>
          <p:cNvSpPr>
            <a:spLocks noEditPoints="1"/>
          </p:cNvSpPr>
          <p:nvPr/>
        </p:nvSpPr>
        <p:spPr bwMode="auto">
          <a:xfrm>
            <a:off x="9729051" y="3412022"/>
            <a:ext cx="448678" cy="253772"/>
          </a:xfrm>
          <a:custGeom>
            <a:avLst/>
            <a:gdLst>
              <a:gd name="T0" fmla="*/ 524094 w 160"/>
              <a:gd name="T1" fmla="*/ 140300 h 90"/>
              <a:gd name="T2" fmla="*/ 486658 w 160"/>
              <a:gd name="T3" fmla="*/ 102658 h 90"/>
              <a:gd name="T4" fmla="*/ 456030 w 160"/>
              <a:gd name="T5" fmla="*/ 34219 h 90"/>
              <a:gd name="T6" fmla="*/ 404982 w 160"/>
              <a:gd name="T7" fmla="*/ 0 h 90"/>
              <a:gd name="T8" fmla="*/ 44242 w 160"/>
              <a:gd name="T9" fmla="*/ 0 h 90"/>
              <a:gd name="T10" fmla="*/ 0 w 160"/>
              <a:gd name="T11" fmla="*/ 44485 h 90"/>
              <a:gd name="T12" fmla="*/ 0 w 160"/>
              <a:gd name="T13" fmla="*/ 219004 h 90"/>
              <a:gd name="T14" fmla="*/ 40838 w 160"/>
              <a:gd name="T15" fmla="*/ 260068 h 90"/>
              <a:gd name="T16" fmla="*/ 71467 w 160"/>
              <a:gd name="T17" fmla="*/ 260068 h 90"/>
              <a:gd name="T18" fmla="*/ 129322 w 160"/>
              <a:gd name="T19" fmla="*/ 307975 h 90"/>
              <a:gd name="T20" fmla="*/ 183773 w 160"/>
              <a:gd name="T21" fmla="*/ 260068 h 90"/>
              <a:gd name="T22" fmla="*/ 364143 w 160"/>
              <a:gd name="T23" fmla="*/ 260068 h 90"/>
              <a:gd name="T24" fmla="*/ 421998 w 160"/>
              <a:gd name="T25" fmla="*/ 307975 h 90"/>
              <a:gd name="T26" fmla="*/ 476449 w 160"/>
              <a:gd name="T27" fmla="*/ 260068 h 90"/>
              <a:gd name="T28" fmla="*/ 503675 w 160"/>
              <a:gd name="T29" fmla="*/ 260068 h 90"/>
              <a:gd name="T30" fmla="*/ 544513 w 160"/>
              <a:gd name="T31" fmla="*/ 219004 h 90"/>
              <a:gd name="T32" fmla="*/ 544513 w 160"/>
              <a:gd name="T33" fmla="*/ 184785 h 90"/>
              <a:gd name="T34" fmla="*/ 524094 w 160"/>
              <a:gd name="T35" fmla="*/ 140300 h 90"/>
              <a:gd name="T36" fmla="*/ 129322 w 160"/>
              <a:gd name="T37" fmla="*/ 290865 h 90"/>
              <a:gd name="T38" fmla="*/ 88483 w 160"/>
              <a:gd name="T39" fmla="*/ 253224 h 90"/>
              <a:gd name="T40" fmla="*/ 129322 w 160"/>
              <a:gd name="T41" fmla="*/ 215583 h 90"/>
              <a:gd name="T42" fmla="*/ 166757 w 160"/>
              <a:gd name="T43" fmla="*/ 253224 h 90"/>
              <a:gd name="T44" fmla="*/ 129322 w 160"/>
              <a:gd name="T45" fmla="*/ 290865 h 90"/>
              <a:gd name="T46" fmla="*/ 421998 w 160"/>
              <a:gd name="T47" fmla="*/ 290865 h 90"/>
              <a:gd name="T48" fmla="*/ 381159 w 160"/>
              <a:gd name="T49" fmla="*/ 253224 h 90"/>
              <a:gd name="T50" fmla="*/ 381159 w 160"/>
              <a:gd name="T51" fmla="*/ 253224 h 90"/>
              <a:gd name="T52" fmla="*/ 381159 w 160"/>
              <a:gd name="T53" fmla="*/ 253224 h 90"/>
              <a:gd name="T54" fmla="*/ 421998 w 160"/>
              <a:gd name="T55" fmla="*/ 215583 h 90"/>
              <a:gd name="T56" fmla="*/ 459433 w 160"/>
              <a:gd name="T57" fmla="*/ 253224 h 90"/>
              <a:gd name="T58" fmla="*/ 459433 w 160"/>
              <a:gd name="T59" fmla="*/ 253224 h 90"/>
              <a:gd name="T60" fmla="*/ 459433 w 160"/>
              <a:gd name="T61" fmla="*/ 253224 h 90"/>
              <a:gd name="T62" fmla="*/ 421998 w 160"/>
              <a:gd name="T63" fmla="*/ 290865 h 90"/>
              <a:gd name="T64" fmla="*/ 527497 w 160"/>
              <a:gd name="T65" fmla="*/ 219004 h 90"/>
              <a:gd name="T66" fmla="*/ 503675 w 160"/>
              <a:gd name="T67" fmla="*/ 242958 h 90"/>
              <a:gd name="T68" fmla="*/ 476449 w 160"/>
              <a:gd name="T69" fmla="*/ 242958 h 90"/>
              <a:gd name="T70" fmla="*/ 421998 w 160"/>
              <a:gd name="T71" fmla="*/ 195051 h 90"/>
              <a:gd name="T72" fmla="*/ 364143 w 160"/>
              <a:gd name="T73" fmla="*/ 242958 h 90"/>
              <a:gd name="T74" fmla="*/ 183773 w 160"/>
              <a:gd name="T75" fmla="*/ 242958 h 90"/>
              <a:gd name="T76" fmla="*/ 129322 w 160"/>
              <a:gd name="T77" fmla="*/ 195051 h 90"/>
              <a:gd name="T78" fmla="*/ 71467 w 160"/>
              <a:gd name="T79" fmla="*/ 242958 h 90"/>
              <a:gd name="T80" fmla="*/ 40838 w 160"/>
              <a:gd name="T81" fmla="*/ 242958 h 90"/>
              <a:gd name="T82" fmla="*/ 17016 w 160"/>
              <a:gd name="T83" fmla="*/ 219004 h 90"/>
              <a:gd name="T84" fmla="*/ 17016 w 160"/>
              <a:gd name="T85" fmla="*/ 44485 h 90"/>
              <a:gd name="T86" fmla="*/ 44242 w 160"/>
              <a:gd name="T87" fmla="*/ 17110 h 90"/>
              <a:gd name="T88" fmla="*/ 404982 w 160"/>
              <a:gd name="T89" fmla="*/ 17110 h 90"/>
              <a:gd name="T90" fmla="*/ 439014 w 160"/>
              <a:gd name="T91" fmla="*/ 41063 h 90"/>
              <a:gd name="T92" fmla="*/ 473046 w 160"/>
              <a:gd name="T93" fmla="*/ 109502 h 90"/>
              <a:gd name="T94" fmla="*/ 473046 w 160"/>
              <a:gd name="T95" fmla="*/ 112924 h 90"/>
              <a:gd name="T96" fmla="*/ 513884 w 160"/>
              <a:gd name="T97" fmla="*/ 150566 h 90"/>
              <a:gd name="T98" fmla="*/ 527497 w 160"/>
              <a:gd name="T99" fmla="*/ 184785 h 90"/>
              <a:gd name="T100" fmla="*/ 527497 w 160"/>
              <a:gd name="T101" fmla="*/ 219004 h 90"/>
              <a:gd name="T102" fmla="*/ 384562 w 160"/>
              <a:gd name="T103" fmla="*/ 133456 h 90"/>
              <a:gd name="T104" fmla="*/ 374353 w 160"/>
              <a:gd name="T105" fmla="*/ 140300 h 90"/>
              <a:gd name="T106" fmla="*/ 122515 w 160"/>
              <a:gd name="T107" fmla="*/ 140300 h 90"/>
              <a:gd name="T108" fmla="*/ 115709 w 160"/>
              <a:gd name="T109" fmla="*/ 133456 h 90"/>
              <a:gd name="T110" fmla="*/ 122515 w 160"/>
              <a:gd name="T111" fmla="*/ 123190 h 90"/>
              <a:gd name="T112" fmla="*/ 374353 w 160"/>
              <a:gd name="T113" fmla="*/ 123190 h 90"/>
              <a:gd name="T114" fmla="*/ 384562 w 160"/>
              <a:gd name="T115" fmla="*/ 133456 h 9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90">
                <a:moveTo>
                  <a:pt x="154" y="41"/>
                </a:moveTo>
                <a:cubicBezTo>
                  <a:pt x="143" y="30"/>
                  <a:pt x="143" y="30"/>
                  <a:pt x="143" y="30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131" y="4"/>
                  <a:pt x="125" y="0"/>
                  <a:pt x="119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1"/>
                  <a:pt x="5" y="76"/>
                  <a:pt x="12" y="76"/>
                </a:cubicBezTo>
                <a:cubicBezTo>
                  <a:pt x="21" y="76"/>
                  <a:pt x="21" y="76"/>
                  <a:pt x="21" y="76"/>
                </a:cubicBezTo>
                <a:cubicBezTo>
                  <a:pt x="23" y="84"/>
                  <a:pt x="29" y="90"/>
                  <a:pt x="38" y="90"/>
                </a:cubicBezTo>
                <a:cubicBezTo>
                  <a:pt x="46" y="90"/>
                  <a:pt x="53" y="84"/>
                  <a:pt x="54" y="76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109" y="84"/>
                  <a:pt x="115" y="90"/>
                  <a:pt x="124" y="90"/>
                </a:cubicBezTo>
                <a:cubicBezTo>
                  <a:pt x="132" y="90"/>
                  <a:pt x="139" y="84"/>
                  <a:pt x="140" y="76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55" y="76"/>
                  <a:pt x="160" y="71"/>
                  <a:pt x="160" y="6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49"/>
                  <a:pt x="158" y="44"/>
                  <a:pt x="154" y="41"/>
                </a:cubicBezTo>
                <a:close/>
                <a:moveTo>
                  <a:pt x="38" y="85"/>
                </a:moveTo>
                <a:cubicBezTo>
                  <a:pt x="31" y="85"/>
                  <a:pt x="26" y="80"/>
                  <a:pt x="26" y="74"/>
                </a:cubicBezTo>
                <a:cubicBezTo>
                  <a:pt x="26" y="68"/>
                  <a:pt x="31" y="63"/>
                  <a:pt x="38" y="63"/>
                </a:cubicBezTo>
                <a:cubicBezTo>
                  <a:pt x="44" y="63"/>
                  <a:pt x="49" y="68"/>
                  <a:pt x="49" y="74"/>
                </a:cubicBezTo>
                <a:cubicBezTo>
                  <a:pt x="49" y="80"/>
                  <a:pt x="44" y="85"/>
                  <a:pt x="38" y="85"/>
                </a:cubicBezTo>
                <a:close/>
                <a:moveTo>
                  <a:pt x="124" y="85"/>
                </a:moveTo>
                <a:cubicBezTo>
                  <a:pt x="117" y="85"/>
                  <a:pt x="112" y="80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68"/>
                  <a:pt x="117" y="63"/>
                  <a:pt x="124" y="63"/>
                </a:cubicBezTo>
                <a:cubicBezTo>
                  <a:pt x="130" y="63"/>
                  <a:pt x="135" y="68"/>
                  <a:pt x="135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35" y="80"/>
                  <a:pt x="130" y="85"/>
                  <a:pt x="124" y="85"/>
                </a:cubicBezTo>
                <a:close/>
                <a:moveTo>
                  <a:pt x="155" y="64"/>
                </a:moveTo>
                <a:cubicBezTo>
                  <a:pt x="155" y="68"/>
                  <a:pt x="152" y="71"/>
                  <a:pt x="148" y="71"/>
                </a:cubicBezTo>
                <a:cubicBezTo>
                  <a:pt x="140" y="71"/>
                  <a:pt x="140" y="71"/>
                  <a:pt x="140" y="71"/>
                </a:cubicBezTo>
                <a:cubicBezTo>
                  <a:pt x="139" y="63"/>
                  <a:pt x="132" y="57"/>
                  <a:pt x="124" y="57"/>
                </a:cubicBezTo>
                <a:cubicBezTo>
                  <a:pt x="115" y="57"/>
                  <a:pt x="109" y="63"/>
                  <a:pt x="107" y="71"/>
                </a:cubicBezTo>
                <a:cubicBezTo>
                  <a:pt x="54" y="71"/>
                  <a:pt x="54" y="71"/>
                  <a:pt x="54" y="71"/>
                </a:cubicBezTo>
                <a:cubicBezTo>
                  <a:pt x="53" y="63"/>
                  <a:pt x="46" y="57"/>
                  <a:pt x="38" y="57"/>
                </a:cubicBezTo>
                <a:cubicBezTo>
                  <a:pt x="29" y="57"/>
                  <a:pt x="23" y="63"/>
                  <a:pt x="21" y="71"/>
                </a:cubicBezTo>
                <a:cubicBezTo>
                  <a:pt x="12" y="71"/>
                  <a:pt x="12" y="71"/>
                  <a:pt x="12" y="71"/>
                </a:cubicBezTo>
                <a:cubicBezTo>
                  <a:pt x="8" y="71"/>
                  <a:pt x="5" y="68"/>
                  <a:pt x="5" y="64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9"/>
                  <a:pt x="9" y="5"/>
                  <a:pt x="13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23" y="5"/>
                  <a:pt x="127" y="8"/>
                  <a:pt x="129" y="12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51" y="44"/>
                  <a:pt x="151" y="44"/>
                  <a:pt x="151" y="44"/>
                </a:cubicBezTo>
                <a:cubicBezTo>
                  <a:pt x="153" y="47"/>
                  <a:pt x="155" y="51"/>
                  <a:pt x="155" y="54"/>
                </a:cubicBezTo>
                <a:lnTo>
                  <a:pt x="155" y="64"/>
                </a:lnTo>
                <a:close/>
                <a:moveTo>
                  <a:pt x="113" y="39"/>
                </a:moveTo>
                <a:cubicBezTo>
                  <a:pt x="113" y="40"/>
                  <a:pt x="112" y="41"/>
                  <a:pt x="110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5" y="41"/>
                  <a:pt x="34" y="40"/>
                  <a:pt x="34" y="39"/>
                </a:cubicBezTo>
                <a:cubicBezTo>
                  <a:pt x="34" y="37"/>
                  <a:pt x="35" y="36"/>
                  <a:pt x="36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2" y="36"/>
                  <a:pt x="113" y="37"/>
                  <a:pt x="113" y="3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96">
            <a:extLst>
              <a:ext uri="{FF2B5EF4-FFF2-40B4-BE49-F238E27FC236}">
                <a16:creationId xmlns:a16="http://schemas.microsoft.com/office/drawing/2014/main" id="{E01B11C6-4AC1-47E5-9F3F-4D0505F9828C}"/>
              </a:ext>
            </a:extLst>
          </p:cNvPr>
          <p:cNvSpPr>
            <a:spLocks noEditPoints="1"/>
          </p:cNvSpPr>
          <p:nvPr/>
        </p:nvSpPr>
        <p:spPr bwMode="auto">
          <a:xfrm>
            <a:off x="9781325" y="4311110"/>
            <a:ext cx="396354" cy="452602"/>
          </a:xfrm>
          <a:custGeom>
            <a:avLst/>
            <a:gdLst>
              <a:gd name="T0" fmla="*/ 423019 w 141"/>
              <a:gd name="T1" fmla="*/ 195679 h 160"/>
              <a:gd name="T2" fmla="*/ 378670 w 141"/>
              <a:gd name="T3" fmla="*/ 219710 h 160"/>
              <a:gd name="T4" fmla="*/ 327498 w 141"/>
              <a:gd name="T5" fmla="*/ 185380 h 160"/>
              <a:gd name="T6" fmla="*/ 289972 w 141"/>
              <a:gd name="T7" fmla="*/ 199112 h 160"/>
              <a:gd name="T8" fmla="*/ 289972 w 141"/>
              <a:gd name="T9" fmla="*/ 54928 h 160"/>
              <a:gd name="T10" fmla="*/ 235389 w 141"/>
              <a:gd name="T11" fmla="*/ 0 h 160"/>
              <a:gd name="T12" fmla="*/ 177395 w 141"/>
              <a:gd name="T13" fmla="*/ 54928 h 160"/>
              <a:gd name="T14" fmla="*/ 177395 w 141"/>
              <a:gd name="T15" fmla="*/ 178514 h 160"/>
              <a:gd name="T16" fmla="*/ 160338 w 141"/>
              <a:gd name="T17" fmla="*/ 85824 h 160"/>
              <a:gd name="T18" fmla="*/ 105755 w 141"/>
              <a:gd name="T19" fmla="*/ 30897 h 160"/>
              <a:gd name="T20" fmla="*/ 51172 w 141"/>
              <a:gd name="T21" fmla="*/ 89257 h 160"/>
              <a:gd name="T22" fmla="*/ 78463 w 141"/>
              <a:gd name="T23" fmla="*/ 291802 h 160"/>
              <a:gd name="T24" fmla="*/ 78463 w 141"/>
              <a:gd name="T25" fmla="*/ 291802 h 160"/>
              <a:gd name="T26" fmla="*/ 27292 w 141"/>
              <a:gd name="T27" fmla="*/ 346730 h 160"/>
              <a:gd name="T28" fmla="*/ 30703 w 141"/>
              <a:gd name="T29" fmla="*/ 453152 h 160"/>
              <a:gd name="T30" fmla="*/ 122812 w 141"/>
              <a:gd name="T31" fmla="*/ 545842 h 160"/>
              <a:gd name="T32" fmla="*/ 129635 w 141"/>
              <a:gd name="T33" fmla="*/ 549275 h 160"/>
              <a:gd name="T34" fmla="*/ 129635 w 141"/>
              <a:gd name="T35" fmla="*/ 549275 h 160"/>
              <a:gd name="T36" fmla="*/ 129635 w 141"/>
              <a:gd name="T37" fmla="*/ 549275 h 160"/>
              <a:gd name="T38" fmla="*/ 402550 w 141"/>
              <a:gd name="T39" fmla="*/ 549275 h 160"/>
              <a:gd name="T40" fmla="*/ 481013 w 141"/>
              <a:gd name="T41" fmla="*/ 473750 h 160"/>
              <a:gd name="T42" fmla="*/ 481013 w 141"/>
              <a:gd name="T43" fmla="*/ 391358 h 160"/>
              <a:gd name="T44" fmla="*/ 481013 w 141"/>
              <a:gd name="T45" fmla="*/ 381060 h 160"/>
              <a:gd name="T46" fmla="*/ 481013 w 141"/>
              <a:gd name="T47" fmla="*/ 254040 h 160"/>
              <a:gd name="T48" fmla="*/ 423019 w 141"/>
              <a:gd name="T49" fmla="*/ 195679 h 160"/>
              <a:gd name="T50" fmla="*/ 463956 w 141"/>
              <a:gd name="T51" fmla="*/ 473750 h 160"/>
              <a:gd name="T52" fmla="*/ 402550 w 141"/>
              <a:gd name="T53" fmla="*/ 532110 h 160"/>
              <a:gd name="T54" fmla="*/ 133046 w 141"/>
              <a:gd name="T55" fmla="*/ 532110 h 160"/>
              <a:gd name="T56" fmla="*/ 40937 w 141"/>
              <a:gd name="T57" fmla="*/ 439420 h 160"/>
              <a:gd name="T58" fmla="*/ 40937 w 141"/>
              <a:gd name="T59" fmla="*/ 357029 h 160"/>
              <a:gd name="T60" fmla="*/ 81875 w 141"/>
              <a:gd name="T61" fmla="*/ 312400 h 160"/>
              <a:gd name="T62" fmla="*/ 88697 w 141"/>
              <a:gd name="T63" fmla="*/ 357029 h 160"/>
              <a:gd name="T64" fmla="*/ 98932 w 141"/>
              <a:gd name="T65" fmla="*/ 367328 h 160"/>
              <a:gd name="T66" fmla="*/ 98932 w 141"/>
              <a:gd name="T67" fmla="*/ 367328 h 160"/>
              <a:gd name="T68" fmla="*/ 105755 w 141"/>
              <a:gd name="T69" fmla="*/ 357029 h 160"/>
              <a:gd name="T70" fmla="*/ 68229 w 141"/>
              <a:gd name="T71" fmla="*/ 85824 h 160"/>
              <a:gd name="T72" fmla="*/ 105755 w 141"/>
              <a:gd name="T73" fmla="*/ 48062 h 160"/>
              <a:gd name="T74" fmla="*/ 143280 w 141"/>
              <a:gd name="T75" fmla="*/ 89257 h 160"/>
              <a:gd name="T76" fmla="*/ 177395 w 141"/>
              <a:gd name="T77" fmla="*/ 271205 h 160"/>
              <a:gd name="T78" fmla="*/ 177395 w 141"/>
              <a:gd name="T79" fmla="*/ 281503 h 160"/>
              <a:gd name="T80" fmla="*/ 187629 w 141"/>
              <a:gd name="T81" fmla="*/ 288369 h 160"/>
              <a:gd name="T82" fmla="*/ 194452 w 141"/>
              <a:gd name="T83" fmla="*/ 281503 h 160"/>
              <a:gd name="T84" fmla="*/ 194452 w 141"/>
              <a:gd name="T85" fmla="*/ 54928 h 160"/>
              <a:gd name="T86" fmla="*/ 235389 w 141"/>
              <a:gd name="T87" fmla="*/ 17165 h 160"/>
              <a:gd name="T88" fmla="*/ 272915 w 141"/>
              <a:gd name="T89" fmla="*/ 54928 h 160"/>
              <a:gd name="T90" fmla="*/ 272915 w 141"/>
              <a:gd name="T91" fmla="*/ 240308 h 160"/>
              <a:gd name="T92" fmla="*/ 272915 w 141"/>
              <a:gd name="T93" fmla="*/ 281503 h 160"/>
              <a:gd name="T94" fmla="*/ 283149 w 141"/>
              <a:gd name="T95" fmla="*/ 288369 h 160"/>
              <a:gd name="T96" fmla="*/ 289972 w 141"/>
              <a:gd name="T97" fmla="*/ 281503 h 160"/>
              <a:gd name="T98" fmla="*/ 289972 w 141"/>
              <a:gd name="T99" fmla="*/ 240308 h 160"/>
              <a:gd name="T100" fmla="*/ 327498 w 141"/>
              <a:gd name="T101" fmla="*/ 202545 h 160"/>
              <a:gd name="T102" fmla="*/ 368435 w 141"/>
              <a:gd name="T103" fmla="*/ 240308 h 160"/>
              <a:gd name="T104" fmla="*/ 368435 w 141"/>
              <a:gd name="T105" fmla="*/ 254040 h 160"/>
              <a:gd name="T106" fmla="*/ 368435 w 141"/>
              <a:gd name="T107" fmla="*/ 281503 h 160"/>
              <a:gd name="T108" fmla="*/ 375258 w 141"/>
              <a:gd name="T109" fmla="*/ 288369 h 160"/>
              <a:gd name="T110" fmla="*/ 385493 w 141"/>
              <a:gd name="T111" fmla="*/ 281503 h 160"/>
              <a:gd name="T112" fmla="*/ 385493 w 141"/>
              <a:gd name="T113" fmla="*/ 254040 h 160"/>
              <a:gd name="T114" fmla="*/ 423019 w 141"/>
              <a:gd name="T115" fmla="*/ 212844 h 160"/>
              <a:gd name="T116" fmla="*/ 463956 w 141"/>
              <a:gd name="T117" fmla="*/ 254040 h 160"/>
              <a:gd name="T118" fmla="*/ 463956 w 141"/>
              <a:gd name="T119" fmla="*/ 381060 h 160"/>
              <a:gd name="T120" fmla="*/ 463956 w 141"/>
              <a:gd name="T121" fmla="*/ 391358 h 160"/>
              <a:gd name="T122" fmla="*/ 463956 w 141"/>
              <a:gd name="T123" fmla="*/ 473750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41" h="160">
                <a:moveTo>
                  <a:pt x="124" y="57"/>
                </a:moveTo>
                <a:cubicBezTo>
                  <a:pt x="119" y="57"/>
                  <a:pt x="114" y="60"/>
                  <a:pt x="111" y="64"/>
                </a:cubicBezTo>
                <a:cubicBezTo>
                  <a:pt x="109" y="58"/>
                  <a:pt x="103" y="54"/>
                  <a:pt x="96" y="54"/>
                </a:cubicBezTo>
                <a:cubicBezTo>
                  <a:pt x="92" y="54"/>
                  <a:pt x="88" y="55"/>
                  <a:pt x="85" y="58"/>
                </a:cubicBezTo>
                <a:cubicBezTo>
                  <a:pt x="85" y="16"/>
                  <a:pt x="85" y="16"/>
                  <a:pt x="85" y="16"/>
                </a:cubicBezTo>
                <a:cubicBezTo>
                  <a:pt x="85" y="7"/>
                  <a:pt x="78" y="0"/>
                  <a:pt x="69" y="0"/>
                </a:cubicBezTo>
                <a:cubicBezTo>
                  <a:pt x="60" y="0"/>
                  <a:pt x="52" y="7"/>
                  <a:pt x="52" y="16"/>
                </a:cubicBezTo>
                <a:cubicBezTo>
                  <a:pt x="52" y="52"/>
                  <a:pt x="52" y="52"/>
                  <a:pt x="52" y="52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16"/>
                  <a:pt x="40" y="9"/>
                  <a:pt x="31" y="9"/>
                </a:cubicBezTo>
                <a:cubicBezTo>
                  <a:pt x="22" y="9"/>
                  <a:pt x="15" y="16"/>
                  <a:pt x="15" y="26"/>
                </a:cubicBezTo>
                <a:cubicBezTo>
                  <a:pt x="23" y="85"/>
                  <a:pt x="23" y="85"/>
                  <a:pt x="23" y="85"/>
                </a:cubicBezTo>
                <a:cubicBezTo>
                  <a:pt x="23" y="85"/>
                  <a:pt x="23" y="85"/>
                  <a:pt x="23" y="85"/>
                </a:cubicBezTo>
                <a:cubicBezTo>
                  <a:pt x="8" y="101"/>
                  <a:pt x="8" y="101"/>
                  <a:pt x="8" y="101"/>
                </a:cubicBezTo>
                <a:cubicBezTo>
                  <a:pt x="0" y="110"/>
                  <a:pt x="0" y="123"/>
                  <a:pt x="9" y="132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6" y="160"/>
                  <a:pt x="37" y="160"/>
                  <a:pt x="38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31" y="160"/>
                  <a:pt x="141" y="150"/>
                  <a:pt x="141" y="138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1" y="111"/>
                  <a:pt x="141" y="111"/>
                  <a:pt x="141" y="111"/>
                </a:cubicBezTo>
                <a:cubicBezTo>
                  <a:pt x="141" y="74"/>
                  <a:pt x="141" y="74"/>
                  <a:pt x="141" y="74"/>
                </a:cubicBezTo>
                <a:cubicBezTo>
                  <a:pt x="141" y="65"/>
                  <a:pt x="133" y="57"/>
                  <a:pt x="124" y="57"/>
                </a:cubicBezTo>
                <a:close/>
                <a:moveTo>
                  <a:pt x="136" y="138"/>
                </a:moveTo>
                <a:cubicBezTo>
                  <a:pt x="136" y="147"/>
                  <a:pt x="128" y="155"/>
                  <a:pt x="118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5" y="122"/>
                  <a:pt x="5" y="111"/>
                  <a:pt x="12" y="104"/>
                </a:cubicBezTo>
                <a:cubicBezTo>
                  <a:pt x="24" y="91"/>
                  <a:pt x="24" y="91"/>
                  <a:pt x="24" y="91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6"/>
                  <a:pt x="27" y="107"/>
                  <a:pt x="29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30" y="106"/>
                  <a:pt x="31" y="105"/>
                  <a:pt x="31" y="104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19"/>
                  <a:pt x="25" y="14"/>
                  <a:pt x="31" y="14"/>
                </a:cubicBezTo>
                <a:cubicBezTo>
                  <a:pt x="37" y="14"/>
                  <a:pt x="42" y="19"/>
                  <a:pt x="42" y="26"/>
                </a:cubicBezTo>
                <a:cubicBezTo>
                  <a:pt x="52" y="79"/>
                  <a:pt x="52" y="79"/>
                  <a:pt x="52" y="79"/>
                </a:cubicBezTo>
                <a:cubicBezTo>
                  <a:pt x="52" y="82"/>
                  <a:pt x="52" y="82"/>
                  <a:pt x="52" y="82"/>
                </a:cubicBezTo>
                <a:cubicBezTo>
                  <a:pt x="52" y="83"/>
                  <a:pt x="53" y="84"/>
                  <a:pt x="55" y="84"/>
                </a:cubicBezTo>
                <a:cubicBezTo>
                  <a:pt x="56" y="84"/>
                  <a:pt x="57" y="83"/>
                  <a:pt x="57" y="82"/>
                </a:cubicBezTo>
                <a:cubicBezTo>
                  <a:pt x="57" y="16"/>
                  <a:pt x="57" y="16"/>
                  <a:pt x="57" y="16"/>
                </a:cubicBezTo>
                <a:cubicBezTo>
                  <a:pt x="57" y="10"/>
                  <a:pt x="62" y="5"/>
                  <a:pt x="69" y="5"/>
                </a:cubicBezTo>
                <a:cubicBezTo>
                  <a:pt x="75" y="5"/>
                  <a:pt x="80" y="10"/>
                  <a:pt x="80" y="16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82"/>
                  <a:pt x="80" y="82"/>
                  <a:pt x="80" y="82"/>
                </a:cubicBezTo>
                <a:cubicBezTo>
                  <a:pt x="80" y="83"/>
                  <a:pt x="81" y="84"/>
                  <a:pt x="83" y="84"/>
                </a:cubicBezTo>
                <a:cubicBezTo>
                  <a:pt x="84" y="84"/>
                  <a:pt x="85" y="83"/>
                  <a:pt x="85" y="82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64"/>
                  <a:pt x="90" y="59"/>
                  <a:pt x="96" y="59"/>
                </a:cubicBezTo>
                <a:cubicBezTo>
                  <a:pt x="103" y="59"/>
                  <a:pt x="108" y="64"/>
                  <a:pt x="108" y="70"/>
                </a:cubicBezTo>
                <a:cubicBezTo>
                  <a:pt x="108" y="74"/>
                  <a:pt x="108" y="74"/>
                  <a:pt x="108" y="74"/>
                </a:cubicBezTo>
                <a:cubicBezTo>
                  <a:pt x="108" y="82"/>
                  <a:pt x="108" y="82"/>
                  <a:pt x="108" y="82"/>
                </a:cubicBezTo>
                <a:cubicBezTo>
                  <a:pt x="108" y="83"/>
                  <a:pt x="109" y="84"/>
                  <a:pt x="110" y="84"/>
                </a:cubicBezTo>
                <a:cubicBezTo>
                  <a:pt x="112" y="84"/>
                  <a:pt x="113" y="83"/>
                  <a:pt x="113" y="82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67"/>
                  <a:pt x="118" y="62"/>
                  <a:pt x="124" y="62"/>
                </a:cubicBezTo>
                <a:cubicBezTo>
                  <a:pt x="131" y="62"/>
                  <a:pt x="136" y="67"/>
                  <a:pt x="136" y="74"/>
                </a:cubicBezTo>
                <a:cubicBezTo>
                  <a:pt x="136" y="111"/>
                  <a:pt x="136" y="111"/>
                  <a:pt x="136" y="111"/>
                </a:cubicBezTo>
                <a:cubicBezTo>
                  <a:pt x="136" y="114"/>
                  <a:pt x="136" y="114"/>
                  <a:pt x="136" y="114"/>
                </a:cubicBezTo>
                <a:lnTo>
                  <a:pt x="136" y="13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97">
            <a:extLst>
              <a:ext uri="{FF2B5EF4-FFF2-40B4-BE49-F238E27FC236}">
                <a16:creationId xmlns:a16="http://schemas.microsoft.com/office/drawing/2014/main" id="{12B73BD2-BECF-459C-B600-3A55D2E079A0}"/>
              </a:ext>
            </a:extLst>
          </p:cNvPr>
          <p:cNvSpPr>
            <a:spLocks noEditPoints="1"/>
          </p:cNvSpPr>
          <p:nvPr/>
        </p:nvSpPr>
        <p:spPr bwMode="auto">
          <a:xfrm>
            <a:off x="9733512" y="5398747"/>
            <a:ext cx="448678" cy="272086"/>
          </a:xfrm>
          <a:custGeom>
            <a:avLst/>
            <a:gdLst>
              <a:gd name="T0" fmla="*/ 544513 w 160"/>
              <a:gd name="T1" fmla="*/ 41275 h 96"/>
              <a:gd name="T2" fmla="*/ 541110 w 160"/>
              <a:gd name="T3" fmla="*/ 37835 h 96"/>
              <a:gd name="T4" fmla="*/ 534303 w 160"/>
              <a:gd name="T5" fmla="*/ 37835 h 96"/>
              <a:gd name="T6" fmla="*/ 381159 w 160"/>
              <a:gd name="T7" fmla="*/ 151342 h 96"/>
              <a:gd name="T8" fmla="*/ 381159 w 160"/>
              <a:gd name="T9" fmla="*/ 37835 h 96"/>
              <a:gd name="T10" fmla="*/ 343724 w 160"/>
              <a:gd name="T11" fmla="*/ 0 h 96"/>
              <a:gd name="T12" fmla="*/ 37435 w 160"/>
              <a:gd name="T13" fmla="*/ 0 h 96"/>
              <a:gd name="T14" fmla="*/ 0 w 160"/>
              <a:gd name="T15" fmla="*/ 37835 h 96"/>
              <a:gd name="T16" fmla="*/ 0 w 160"/>
              <a:gd name="T17" fmla="*/ 292365 h 96"/>
              <a:gd name="T18" fmla="*/ 37435 w 160"/>
              <a:gd name="T19" fmla="*/ 330200 h 96"/>
              <a:gd name="T20" fmla="*/ 343724 w 160"/>
              <a:gd name="T21" fmla="*/ 330200 h 96"/>
              <a:gd name="T22" fmla="*/ 381159 w 160"/>
              <a:gd name="T23" fmla="*/ 292365 h 96"/>
              <a:gd name="T24" fmla="*/ 381159 w 160"/>
              <a:gd name="T25" fmla="*/ 178858 h 96"/>
              <a:gd name="T26" fmla="*/ 534303 w 160"/>
              <a:gd name="T27" fmla="*/ 295804 h 96"/>
              <a:gd name="T28" fmla="*/ 537707 w 160"/>
              <a:gd name="T29" fmla="*/ 295804 h 96"/>
              <a:gd name="T30" fmla="*/ 541110 w 160"/>
              <a:gd name="T31" fmla="*/ 295804 h 96"/>
              <a:gd name="T32" fmla="*/ 544513 w 160"/>
              <a:gd name="T33" fmla="*/ 288925 h 96"/>
              <a:gd name="T34" fmla="*/ 544513 w 160"/>
              <a:gd name="T35" fmla="*/ 41275 h 96"/>
              <a:gd name="T36" fmla="*/ 367546 w 160"/>
              <a:gd name="T37" fmla="*/ 292365 h 96"/>
              <a:gd name="T38" fmla="*/ 343724 w 160"/>
              <a:gd name="T39" fmla="*/ 319881 h 96"/>
              <a:gd name="T40" fmla="*/ 37435 w 160"/>
              <a:gd name="T41" fmla="*/ 319881 h 96"/>
              <a:gd name="T42" fmla="*/ 13613 w 160"/>
              <a:gd name="T43" fmla="*/ 292365 h 96"/>
              <a:gd name="T44" fmla="*/ 13613 w 160"/>
              <a:gd name="T45" fmla="*/ 37835 h 96"/>
              <a:gd name="T46" fmla="*/ 37435 w 160"/>
              <a:gd name="T47" fmla="*/ 13758 h 96"/>
              <a:gd name="T48" fmla="*/ 37435 w 160"/>
              <a:gd name="T49" fmla="*/ 13758 h 96"/>
              <a:gd name="T50" fmla="*/ 343724 w 160"/>
              <a:gd name="T51" fmla="*/ 13758 h 96"/>
              <a:gd name="T52" fmla="*/ 367546 w 160"/>
              <a:gd name="T53" fmla="*/ 37835 h 96"/>
              <a:gd name="T54" fmla="*/ 367546 w 160"/>
              <a:gd name="T55" fmla="*/ 292365 h 96"/>
              <a:gd name="T56" fmla="*/ 384562 w 160"/>
              <a:gd name="T57" fmla="*/ 165100 h 96"/>
              <a:gd name="T58" fmla="*/ 530900 w 160"/>
              <a:gd name="T59" fmla="*/ 55033 h 96"/>
              <a:gd name="T60" fmla="*/ 530900 w 160"/>
              <a:gd name="T61" fmla="*/ 275167 h 96"/>
              <a:gd name="T62" fmla="*/ 384562 w 160"/>
              <a:gd name="T63" fmla="*/ 165100 h 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96">
                <a:moveTo>
                  <a:pt x="160" y="12"/>
                </a:moveTo>
                <a:cubicBezTo>
                  <a:pt x="160" y="12"/>
                  <a:pt x="160" y="11"/>
                  <a:pt x="159" y="11"/>
                </a:cubicBezTo>
                <a:cubicBezTo>
                  <a:pt x="158" y="10"/>
                  <a:pt x="158" y="10"/>
                  <a:pt x="157" y="11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11"/>
                  <a:pt x="112" y="11"/>
                  <a:pt x="112" y="11"/>
                </a:cubicBezTo>
                <a:cubicBezTo>
                  <a:pt x="112" y="5"/>
                  <a:pt x="107" y="0"/>
                  <a:pt x="10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91"/>
                  <a:pt x="5" y="96"/>
                  <a:pt x="11" y="96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107" y="96"/>
                  <a:pt x="112" y="91"/>
                  <a:pt x="112" y="85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57" y="86"/>
                  <a:pt x="157" y="86"/>
                  <a:pt x="157" y="86"/>
                </a:cubicBezTo>
                <a:cubicBezTo>
                  <a:pt x="157" y="86"/>
                  <a:pt x="158" y="86"/>
                  <a:pt x="158" y="86"/>
                </a:cubicBezTo>
                <a:cubicBezTo>
                  <a:pt x="158" y="86"/>
                  <a:pt x="159" y="86"/>
                  <a:pt x="159" y="86"/>
                </a:cubicBezTo>
                <a:cubicBezTo>
                  <a:pt x="160" y="85"/>
                  <a:pt x="160" y="85"/>
                  <a:pt x="160" y="84"/>
                </a:cubicBezTo>
                <a:lnTo>
                  <a:pt x="160" y="12"/>
                </a:lnTo>
                <a:close/>
                <a:moveTo>
                  <a:pt x="108" y="85"/>
                </a:moveTo>
                <a:cubicBezTo>
                  <a:pt x="108" y="89"/>
                  <a:pt x="105" y="93"/>
                  <a:pt x="10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7" y="93"/>
                  <a:pt x="4" y="89"/>
                  <a:pt x="4" y="85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7"/>
                  <a:pt x="7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5" y="4"/>
                  <a:pt x="108" y="7"/>
                  <a:pt x="108" y="11"/>
                </a:cubicBezTo>
                <a:lnTo>
                  <a:pt x="108" y="85"/>
                </a:lnTo>
                <a:close/>
                <a:moveTo>
                  <a:pt x="113" y="48"/>
                </a:moveTo>
                <a:cubicBezTo>
                  <a:pt x="156" y="16"/>
                  <a:pt x="156" y="16"/>
                  <a:pt x="156" y="16"/>
                </a:cubicBezTo>
                <a:cubicBezTo>
                  <a:pt x="156" y="80"/>
                  <a:pt x="156" y="80"/>
                  <a:pt x="156" y="80"/>
                </a:cubicBezTo>
                <a:lnTo>
                  <a:pt x="113" y="48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103">
            <a:extLst>
              <a:ext uri="{FF2B5EF4-FFF2-40B4-BE49-F238E27FC236}">
                <a16:creationId xmlns:a16="http://schemas.microsoft.com/office/drawing/2014/main" id="{75CBFC84-4C0C-4AB1-A172-D7932CC2FB93}"/>
              </a:ext>
            </a:extLst>
          </p:cNvPr>
          <p:cNvSpPr>
            <a:spLocks noEditPoints="1"/>
          </p:cNvSpPr>
          <p:nvPr/>
        </p:nvSpPr>
        <p:spPr bwMode="auto">
          <a:xfrm>
            <a:off x="10713758" y="1326292"/>
            <a:ext cx="449986" cy="387198"/>
          </a:xfrm>
          <a:custGeom>
            <a:avLst/>
            <a:gdLst>
              <a:gd name="T0" fmla="*/ 273050 w 160"/>
              <a:gd name="T1" fmla="*/ 373862 h 137"/>
              <a:gd name="T2" fmla="*/ 225266 w 160"/>
              <a:gd name="T3" fmla="*/ 421881 h 137"/>
              <a:gd name="T4" fmla="*/ 273050 w 160"/>
              <a:gd name="T5" fmla="*/ 469900 h 137"/>
              <a:gd name="T6" fmla="*/ 320834 w 160"/>
              <a:gd name="T7" fmla="*/ 421881 h 137"/>
              <a:gd name="T8" fmla="*/ 273050 w 160"/>
              <a:gd name="T9" fmla="*/ 373862 h 137"/>
              <a:gd name="T10" fmla="*/ 273050 w 160"/>
              <a:gd name="T11" fmla="*/ 452750 h 137"/>
              <a:gd name="T12" fmla="*/ 242332 w 160"/>
              <a:gd name="T13" fmla="*/ 421881 h 137"/>
              <a:gd name="T14" fmla="*/ 273050 w 160"/>
              <a:gd name="T15" fmla="*/ 391012 h 137"/>
              <a:gd name="T16" fmla="*/ 303768 w 160"/>
              <a:gd name="T17" fmla="*/ 421881 h 137"/>
              <a:gd name="T18" fmla="*/ 273050 w 160"/>
              <a:gd name="T19" fmla="*/ 452750 h 137"/>
              <a:gd name="T20" fmla="*/ 389096 w 160"/>
              <a:gd name="T21" fmla="*/ 305264 h 137"/>
              <a:gd name="T22" fmla="*/ 389096 w 160"/>
              <a:gd name="T23" fmla="*/ 318983 h 137"/>
              <a:gd name="T24" fmla="*/ 382270 w 160"/>
              <a:gd name="T25" fmla="*/ 318983 h 137"/>
              <a:gd name="T26" fmla="*/ 375444 w 160"/>
              <a:gd name="T27" fmla="*/ 318983 h 137"/>
              <a:gd name="T28" fmla="*/ 273050 w 160"/>
              <a:gd name="T29" fmla="*/ 274394 h 137"/>
              <a:gd name="T30" fmla="*/ 170656 w 160"/>
              <a:gd name="T31" fmla="*/ 318983 h 137"/>
              <a:gd name="T32" fmla="*/ 157004 w 160"/>
              <a:gd name="T33" fmla="*/ 318983 h 137"/>
              <a:gd name="T34" fmla="*/ 157004 w 160"/>
              <a:gd name="T35" fmla="*/ 305264 h 137"/>
              <a:gd name="T36" fmla="*/ 273050 w 160"/>
              <a:gd name="T37" fmla="*/ 257245 h 137"/>
              <a:gd name="T38" fmla="*/ 389096 w 160"/>
              <a:gd name="T39" fmla="*/ 305264 h 137"/>
              <a:gd name="T40" fmla="*/ 467598 w 160"/>
              <a:gd name="T41" fmla="*/ 229805 h 137"/>
              <a:gd name="T42" fmla="*/ 467598 w 160"/>
              <a:gd name="T43" fmla="*/ 240095 h 137"/>
              <a:gd name="T44" fmla="*/ 460772 w 160"/>
              <a:gd name="T45" fmla="*/ 243525 h 137"/>
              <a:gd name="T46" fmla="*/ 453946 w 160"/>
              <a:gd name="T47" fmla="*/ 240095 h 137"/>
              <a:gd name="T48" fmla="*/ 92154 w 160"/>
              <a:gd name="T49" fmla="*/ 240095 h 137"/>
              <a:gd name="T50" fmla="*/ 78502 w 160"/>
              <a:gd name="T51" fmla="*/ 240095 h 137"/>
              <a:gd name="T52" fmla="*/ 78502 w 160"/>
              <a:gd name="T53" fmla="*/ 229805 h 137"/>
              <a:gd name="T54" fmla="*/ 467598 w 160"/>
              <a:gd name="T55" fmla="*/ 229805 h 137"/>
              <a:gd name="T56" fmla="*/ 542687 w 160"/>
              <a:gd name="T57" fmla="*/ 161207 h 137"/>
              <a:gd name="T58" fmla="*/ 539274 w 160"/>
              <a:gd name="T59" fmla="*/ 164636 h 137"/>
              <a:gd name="T60" fmla="*/ 532448 w 160"/>
              <a:gd name="T61" fmla="*/ 161207 h 137"/>
              <a:gd name="T62" fmla="*/ 13653 w 160"/>
              <a:gd name="T63" fmla="*/ 161207 h 137"/>
              <a:gd name="T64" fmla="*/ 3413 w 160"/>
              <a:gd name="T65" fmla="*/ 161207 h 137"/>
              <a:gd name="T66" fmla="*/ 3413 w 160"/>
              <a:gd name="T67" fmla="*/ 150917 h 137"/>
              <a:gd name="T68" fmla="*/ 542687 w 160"/>
              <a:gd name="T69" fmla="*/ 150917 h 137"/>
              <a:gd name="T70" fmla="*/ 542687 w 160"/>
              <a:gd name="T71" fmla="*/ 161207 h 13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37">
                <a:moveTo>
                  <a:pt x="80" y="109"/>
                </a:moveTo>
                <a:cubicBezTo>
                  <a:pt x="72" y="109"/>
                  <a:pt x="66" y="115"/>
                  <a:pt x="66" y="123"/>
                </a:cubicBezTo>
                <a:cubicBezTo>
                  <a:pt x="66" y="131"/>
                  <a:pt x="72" y="137"/>
                  <a:pt x="80" y="137"/>
                </a:cubicBezTo>
                <a:cubicBezTo>
                  <a:pt x="88" y="137"/>
                  <a:pt x="94" y="131"/>
                  <a:pt x="94" y="123"/>
                </a:cubicBezTo>
                <a:cubicBezTo>
                  <a:pt x="94" y="115"/>
                  <a:pt x="88" y="109"/>
                  <a:pt x="80" y="109"/>
                </a:cubicBezTo>
                <a:close/>
                <a:moveTo>
                  <a:pt x="80" y="132"/>
                </a:moveTo>
                <a:cubicBezTo>
                  <a:pt x="75" y="132"/>
                  <a:pt x="71" y="128"/>
                  <a:pt x="71" y="123"/>
                </a:cubicBezTo>
                <a:cubicBezTo>
                  <a:pt x="71" y="118"/>
                  <a:pt x="75" y="114"/>
                  <a:pt x="80" y="114"/>
                </a:cubicBezTo>
                <a:cubicBezTo>
                  <a:pt x="85" y="114"/>
                  <a:pt x="89" y="118"/>
                  <a:pt x="89" y="123"/>
                </a:cubicBezTo>
                <a:cubicBezTo>
                  <a:pt x="89" y="128"/>
                  <a:pt x="85" y="132"/>
                  <a:pt x="80" y="132"/>
                </a:cubicBezTo>
                <a:close/>
                <a:moveTo>
                  <a:pt x="114" y="89"/>
                </a:moveTo>
                <a:cubicBezTo>
                  <a:pt x="115" y="90"/>
                  <a:pt x="115" y="92"/>
                  <a:pt x="114" y="93"/>
                </a:cubicBezTo>
                <a:cubicBezTo>
                  <a:pt x="113" y="93"/>
                  <a:pt x="113" y="93"/>
                  <a:pt x="112" y="93"/>
                </a:cubicBezTo>
                <a:cubicBezTo>
                  <a:pt x="111" y="93"/>
                  <a:pt x="111" y="93"/>
                  <a:pt x="110" y="93"/>
                </a:cubicBezTo>
                <a:cubicBezTo>
                  <a:pt x="102" y="85"/>
                  <a:pt x="91" y="80"/>
                  <a:pt x="80" y="80"/>
                </a:cubicBezTo>
                <a:cubicBezTo>
                  <a:pt x="69" y="80"/>
                  <a:pt x="58" y="85"/>
                  <a:pt x="50" y="93"/>
                </a:cubicBezTo>
                <a:cubicBezTo>
                  <a:pt x="49" y="94"/>
                  <a:pt x="47" y="94"/>
                  <a:pt x="46" y="93"/>
                </a:cubicBezTo>
                <a:cubicBezTo>
                  <a:pt x="45" y="92"/>
                  <a:pt x="45" y="90"/>
                  <a:pt x="46" y="89"/>
                </a:cubicBezTo>
                <a:cubicBezTo>
                  <a:pt x="55" y="80"/>
                  <a:pt x="67" y="75"/>
                  <a:pt x="80" y="75"/>
                </a:cubicBezTo>
                <a:cubicBezTo>
                  <a:pt x="93" y="75"/>
                  <a:pt x="105" y="80"/>
                  <a:pt x="114" y="89"/>
                </a:cubicBezTo>
                <a:close/>
                <a:moveTo>
                  <a:pt x="137" y="67"/>
                </a:moveTo>
                <a:cubicBezTo>
                  <a:pt x="137" y="68"/>
                  <a:pt x="137" y="69"/>
                  <a:pt x="137" y="70"/>
                </a:cubicBezTo>
                <a:cubicBezTo>
                  <a:pt x="136" y="70"/>
                  <a:pt x="135" y="71"/>
                  <a:pt x="135" y="71"/>
                </a:cubicBezTo>
                <a:cubicBezTo>
                  <a:pt x="134" y="71"/>
                  <a:pt x="134" y="70"/>
                  <a:pt x="133" y="70"/>
                </a:cubicBezTo>
                <a:cubicBezTo>
                  <a:pt x="104" y="41"/>
                  <a:pt x="56" y="41"/>
                  <a:pt x="27" y="70"/>
                </a:cubicBezTo>
                <a:cubicBezTo>
                  <a:pt x="26" y="71"/>
                  <a:pt x="24" y="71"/>
                  <a:pt x="23" y="70"/>
                </a:cubicBezTo>
                <a:cubicBezTo>
                  <a:pt x="23" y="69"/>
                  <a:pt x="23" y="68"/>
                  <a:pt x="23" y="67"/>
                </a:cubicBezTo>
                <a:cubicBezTo>
                  <a:pt x="55" y="35"/>
                  <a:pt x="105" y="35"/>
                  <a:pt x="137" y="67"/>
                </a:cubicBezTo>
                <a:close/>
                <a:moveTo>
                  <a:pt x="159" y="47"/>
                </a:moveTo>
                <a:cubicBezTo>
                  <a:pt x="159" y="48"/>
                  <a:pt x="158" y="48"/>
                  <a:pt x="158" y="48"/>
                </a:cubicBezTo>
                <a:cubicBezTo>
                  <a:pt x="157" y="48"/>
                  <a:pt x="156" y="48"/>
                  <a:pt x="156" y="47"/>
                </a:cubicBezTo>
                <a:cubicBezTo>
                  <a:pt x="114" y="5"/>
                  <a:pt x="46" y="5"/>
                  <a:pt x="4" y="47"/>
                </a:cubicBezTo>
                <a:cubicBezTo>
                  <a:pt x="3" y="48"/>
                  <a:pt x="2" y="48"/>
                  <a:pt x="1" y="47"/>
                </a:cubicBezTo>
                <a:cubicBezTo>
                  <a:pt x="0" y="46"/>
                  <a:pt x="0" y="45"/>
                  <a:pt x="1" y="44"/>
                </a:cubicBezTo>
                <a:cubicBezTo>
                  <a:pt x="44" y="0"/>
                  <a:pt x="116" y="0"/>
                  <a:pt x="159" y="44"/>
                </a:cubicBezTo>
                <a:cubicBezTo>
                  <a:pt x="160" y="45"/>
                  <a:pt x="160" y="46"/>
                  <a:pt x="159" y="4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104">
            <a:extLst>
              <a:ext uri="{FF2B5EF4-FFF2-40B4-BE49-F238E27FC236}">
                <a16:creationId xmlns:a16="http://schemas.microsoft.com/office/drawing/2014/main" id="{795F8C99-8642-4DBE-B8AF-2E9250EA7586}"/>
              </a:ext>
            </a:extLst>
          </p:cNvPr>
          <p:cNvSpPr>
            <a:spLocks noEditPoints="1"/>
          </p:cNvSpPr>
          <p:nvPr/>
        </p:nvSpPr>
        <p:spPr bwMode="auto">
          <a:xfrm>
            <a:off x="10782505" y="2277968"/>
            <a:ext cx="332256" cy="472222"/>
          </a:xfrm>
          <a:custGeom>
            <a:avLst/>
            <a:gdLst>
              <a:gd name="T0" fmla="*/ 263121 w 118"/>
              <a:gd name="T1" fmla="*/ 205900 h 167"/>
              <a:gd name="T2" fmla="*/ 136686 w 118"/>
              <a:gd name="T3" fmla="*/ 205900 h 167"/>
              <a:gd name="T4" fmla="*/ 129852 w 118"/>
              <a:gd name="T5" fmla="*/ 209332 h 167"/>
              <a:gd name="T6" fmla="*/ 126435 w 118"/>
              <a:gd name="T7" fmla="*/ 205900 h 167"/>
              <a:gd name="T8" fmla="*/ 126435 w 118"/>
              <a:gd name="T9" fmla="*/ 195605 h 167"/>
              <a:gd name="T10" fmla="*/ 276790 w 118"/>
              <a:gd name="T11" fmla="*/ 195605 h 167"/>
              <a:gd name="T12" fmla="*/ 276790 w 118"/>
              <a:gd name="T13" fmla="*/ 205900 h 167"/>
              <a:gd name="T14" fmla="*/ 263121 w 118"/>
              <a:gd name="T15" fmla="*/ 205900 h 167"/>
              <a:gd name="T16" fmla="*/ 317796 w 118"/>
              <a:gd name="T17" fmla="*/ 157857 h 167"/>
              <a:gd name="T18" fmla="*/ 324630 w 118"/>
              <a:gd name="T19" fmla="*/ 157857 h 167"/>
              <a:gd name="T20" fmla="*/ 324630 w 118"/>
              <a:gd name="T21" fmla="*/ 144130 h 167"/>
              <a:gd name="T22" fmla="*/ 75178 w 118"/>
              <a:gd name="T23" fmla="*/ 144130 h 167"/>
              <a:gd name="T24" fmla="*/ 75178 w 118"/>
              <a:gd name="T25" fmla="*/ 157857 h 167"/>
              <a:gd name="T26" fmla="*/ 85429 w 118"/>
              <a:gd name="T27" fmla="*/ 157857 h 167"/>
              <a:gd name="T28" fmla="*/ 314379 w 118"/>
              <a:gd name="T29" fmla="*/ 157857 h 167"/>
              <a:gd name="T30" fmla="*/ 317796 w 118"/>
              <a:gd name="T31" fmla="*/ 157857 h 167"/>
              <a:gd name="T32" fmla="*/ 34172 w 118"/>
              <a:gd name="T33" fmla="*/ 109813 h 167"/>
              <a:gd name="T34" fmla="*/ 37589 w 118"/>
              <a:gd name="T35" fmla="*/ 106382 h 167"/>
              <a:gd name="T36" fmla="*/ 362219 w 118"/>
              <a:gd name="T37" fmla="*/ 106382 h 167"/>
              <a:gd name="T38" fmla="*/ 372471 w 118"/>
              <a:gd name="T39" fmla="*/ 106382 h 167"/>
              <a:gd name="T40" fmla="*/ 372471 w 118"/>
              <a:gd name="T41" fmla="*/ 96087 h 167"/>
              <a:gd name="T42" fmla="*/ 27337 w 118"/>
              <a:gd name="T43" fmla="*/ 96087 h 167"/>
              <a:gd name="T44" fmla="*/ 27337 w 118"/>
              <a:gd name="T45" fmla="*/ 106382 h 167"/>
              <a:gd name="T46" fmla="*/ 34172 w 118"/>
              <a:gd name="T47" fmla="*/ 109813 h 167"/>
              <a:gd name="T48" fmla="*/ 194778 w 118"/>
              <a:gd name="T49" fmla="*/ 501023 h 167"/>
              <a:gd name="T50" fmla="*/ 194778 w 118"/>
              <a:gd name="T51" fmla="*/ 301986 h 167"/>
              <a:gd name="T52" fmla="*/ 167441 w 118"/>
              <a:gd name="T53" fmla="*/ 271102 h 167"/>
              <a:gd name="T54" fmla="*/ 201613 w 118"/>
              <a:gd name="T55" fmla="*/ 236785 h 167"/>
              <a:gd name="T56" fmla="*/ 232367 w 118"/>
              <a:gd name="T57" fmla="*/ 271102 h 167"/>
              <a:gd name="T58" fmla="*/ 208447 w 118"/>
              <a:gd name="T59" fmla="*/ 301986 h 167"/>
              <a:gd name="T60" fmla="*/ 208447 w 118"/>
              <a:gd name="T61" fmla="*/ 501023 h 167"/>
              <a:gd name="T62" fmla="*/ 201613 w 118"/>
              <a:gd name="T63" fmla="*/ 511318 h 167"/>
              <a:gd name="T64" fmla="*/ 194778 w 118"/>
              <a:gd name="T65" fmla="*/ 501023 h 167"/>
              <a:gd name="T66" fmla="*/ 201613 w 118"/>
              <a:gd name="T67" fmla="*/ 288260 h 167"/>
              <a:gd name="T68" fmla="*/ 201613 w 118"/>
              <a:gd name="T69" fmla="*/ 288260 h 167"/>
              <a:gd name="T70" fmla="*/ 201613 w 118"/>
              <a:gd name="T71" fmla="*/ 288260 h 167"/>
              <a:gd name="T72" fmla="*/ 218698 w 118"/>
              <a:gd name="T73" fmla="*/ 271102 h 167"/>
              <a:gd name="T74" fmla="*/ 201613 w 118"/>
              <a:gd name="T75" fmla="*/ 253943 h 167"/>
              <a:gd name="T76" fmla="*/ 184527 w 118"/>
              <a:gd name="T77" fmla="*/ 271102 h 167"/>
              <a:gd name="T78" fmla="*/ 201613 w 118"/>
              <a:gd name="T79" fmla="*/ 288260 h 167"/>
              <a:gd name="T80" fmla="*/ 399808 w 118"/>
              <a:gd name="T81" fmla="*/ 562793 h 167"/>
              <a:gd name="T82" fmla="*/ 355385 w 118"/>
              <a:gd name="T83" fmla="*/ 435821 h 167"/>
              <a:gd name="T84" fmla="*/ 348550 w 118"/>
              <a:gd name="T85" fmla="*/ 432390 h 167"/>
              <a:gd name="T86" fmla="*/ 246036 w 118"/>
              <a:gd name="T87" fmla="*/ 432390 h 167"/>
              <a:gd name="T88" fmla="*/ 239201 w 118"/>
              <a:gd name="T89" fmla="*/ 439253 h 167"/>
              <a:gd name="T90" fmla="*/ 246036 w 118"/>
              <a:gd name="T91" fmla="*/ 446116 h 167"/>
              <a:gd name="T92" fmla="*/ 345133 w 118"/>
              <a:gd name="T93" fmla="*/ 446116 h 167"/>
              <a:gd name="T94" fmla="*/ 382722 w 118"/>
              <a:gd name="T95" fmla="*/ 559361 h 167"/>
              <a:gd name="T96" fmla="*/ 17086 w 118"/>
              <a:gd name="T97" fmla="*/ 559361 h 167"/>
              <a:gd name="T98" fmla="*/ 58092 w 118"/>
              <a:gd name="T99" fmla="*/ 446116 h 167"/>
              <a:gd name="T100" fmla="*/ 157189 w 118"/>
              <a:gd name="T101" fmla="*/ 446116 h 167"/>
              <a:gd name="T102" fmla="*/ 164024 w 118"/>
              <a:gd name="T103" fmla="*/ 439253 h 167"/>
              <a:gd name="T104" fmla="*/ 157189 w 118"/>
              <a:gd name="T105" fmla="*/ 432390 h 167"/>
              <a:gd name="T106" fmla="*/ 51257 w 118"/>
              <a:gd name="T107" fmla="*/ 432390 h 167"/>
              <a:gd name="T108" fmla="*/ 44423 w 118"/>
              <a:gd name="T109" fmla="*/ 435821 h 167"/>
              <a:gd name="T110" fmla="*/ 0 w 118"/>
              <a:gd name="T111" fmla="*/ 562793 h 167"/>
              <a:gd name="T112" fmla="*/ 0 w 118"/>
              <a:gd name="T113" fmla="*/ 569656 h 167"/>
              <a:gd name="T114" fmla="*/ 6834 w 118"/>
              <a:gd name="T115" fmla="*/ 573088 h 167"/>
              <a:gd name="T116" fmla="*/ 392974 w 118"/>
              <a:gd name="T117" fmla="*/ 573088 h 167"/>
              <a:gd name="T118" fmla="*/ 399808 w 118"/>
              <a:gd name="T119" fmla="*/ 569656 h 167"/>
              <a:gd name="T120" fmla="*/ 399808 w 118"/>
              <a:gd name="T121" fmla="*/ 562793 h 16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8" h="167">
                <a:moveTo>
                  <a:pt x="77" y="60"/>
                </a:moveTo>
                <a:cubicBezTo>
                  <a:pt x="67" y="50"/>
                  <a:pt x="50" y="50"/>
                  <a:pt x="40" y="60"/>
                </a:cubicBezTo>
                <a:cubicBezTo>
                  <a:pt x="40" y="60"/>
                  <a:pt x="39" y="61"/>
                  <a:pt x="38" y="61"/>
                </a:cubicBezTo>
                <a:cubicBezTo>
                  <a:pt x="38" y="61"/>
                  <a:pt x="37" y="60"/>
                  <a:pt x="37" y="60"/>
                </a:cubicBezTo>
                <a:cubicBezTo>
                  <a:pt x="36" y="59"/>
                  <a:pt x="36" y="58"/>
                  <a:pt x="37" y="57"/>
                </a:cubicBezTo>
                <a:cubicBezTo>
                  <a:pt x="49" y="45"/>
                  <a:pt x="69" y="45"/>
                  <a:pt x="81" y="57"/>
                </a:cubicBezTo>
                <a:cubicBezTo>
                  <a:pt x="81" y="58"/>
                  <a:pt x="81" y="59"/>
                  <a:pt x="81" y="60"/>
                </a:cubicBezTo>
                <a:cubicBezTo>
                  <a:pt x="80" y="61"/>
                  <a:pt x="78" y="61"/>
                  <a:pt x="77" y="60"/>
                </a:cubicBezTo>
                <a:close/>
                <a:moveTo>
                  <a:pt x="93" y="46"/>
                </a:moveTo>
                <a:cubicBezTo>
                  <a:pt x="94" y="46"/>
                  <a:pt x="95" y="46"/>
                  <a:pt x="95" y="46"/>
                </a:cubicBezTo>
                <a:cubicBezTo>
                  <a:pt x="96" y="45"/>
                  <a:pt x="96" y="43"/>
                  <a:pt x="95" y="42"/>
                </a:cubicBezTo>
                <a:cubicBezTo>
                  <a:pt x="75" y="22"/>
                  <a:pt x="42" y="22"/>
                  <a:pt x="22" y="42"/>
                </a:cubicBezTo>
                <a:cubicBezTo>
                  <a:pt x="22" y="43"/>
                  <a:pt x="22" y="45"/>
                  <a:pt x="22" y="46"/>
                </a:cubicBezTo>
                <a:cubicBezTo>
                  <a:pt x="23" y="46"/>
                  <a:pt x="25" y="46"/>
                  <a:pt x="25" y="46"/>
                </a:cubicBezTo>
                <a:cubicBezTo>
                  <a:pt x="44" y="27"/>
                  <a:pt x="74" y="27"/>
                  <a:pt x="92" y="46"/>
                </a:cubicBezTo>
                <a:cubicBezTo>
                  <a:pt x="92" y="46"/>
                  <a:pt x="93" y="46"/>
                  <a:pt x="93" y="46"/>
                </a:cubicBezTo>
                <a:close/>
                <a:moveTo>
                  <a:pt x="10" y="32"/>
                </a:moveTo>
                <a:cubicBezTo>
                  <a:pt x="10" y="32"/>
                  <a:pt x="11" y="31"/>
                  <a:pt x="11" y="31"/>
                </a:cubicBezTo>
                <a:cubicBezTo>
                  <a:pt x="37" y="5"/>
                  <a:pt x="80" y="5"/>
                  <a:pt x="106" y="31"/>
                </a:cubicBezTo>
                <a:cubicBezTo>
                  <a:pt x="107" y="32"/>
                  <a:pt x="109" y="32"/>
                  <a:pt x="109" y="31"/>
                </a:cubicBezTo>
                <a:cubicBezTo>
                  <a:pt x="110" y="30"/>
                  <a:pt x="110" y="29"/>
                  <a:pt x="109" y="28"/>
                </a:cubicBezTo>
                <a:cubicBezTo>
                  <a:pt x="81" y="0"/>
                  <a:pt x="36" y="0"/>
                  <a:pt x="8" y="28"/>
                </a:cubicBezTo>
                <a:cubicBezTo>
                  <a:pt x="7" y="29"/>
                  <a:pt x="7" y="30"/>
                  <a:pt x="8" y="31"/>
                </a:cubicBezTo>
                <a:cubicBezTo>
                  <a:pt x="8" y="31"/>
                  <a:pt x="9" y="32"/>
                  <a:pt x="10" y="32"/>
                </a:cubicBezTo>
                <a:close/>
                <a:moveTo>
                  <a:pt x="57" y="146"/>
                </a:moveTo>
                <a:cubicBezTo>
                  <a:pt x="57" y="88"/>
                  <a:pt x="57" y="88"/>
                  <a:pt x="57" y="88"/>
                </a:cubicBezTo>
                <a:cubicBezTo>
                  <a:pt x="52" y="87"/>
                  <a:pt x="49" y="83"/>
                  <a:pt x="49" y="79"/>
                </a:cubicBezTo>
                <a:cubicBezTo>
                  <a:pt x="49" y="74"/>
                  <a:pt x="53" y="69"/>
                  <a:pt x="59" y="69"/>
                </a:cubicBezTo>
                <a:cubicBezTo>
                  <a:pt x="64" y="69"/>
                  <a:pt x="68" y="74"/>
                  <a:pt x="68" y="79"/>
                </a:cubicBezTo>
                <a:cubicBezTo>
                  <a:pt x="68" y="83"/>
                  <a:pt x="65" y="87"/>
                  <a:pt x="61" y="88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61" y="148"/>
                  <a:pt x="60" y="149"/>
                  <a:pt x="59" y="149"/>
                </a:cubicBezTo>
                <a:cubicBezTo>
                  <a:pt x="58" y="149"/>
                  <a:pt x="57" y="148"/>
                  <a:pt x="57" y="146"/>
                </a:cubicBezTo>
                <a:close/>
                <a:moveTo>
                  <a:pt x="59" y="84"/>
                </a:moveTo>
                <a:cubicBezTo>
                  <a:pt x="59" y="84"/>
                  <a:pt x="59" y="84"/>
                  <a:pt x="59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62" y="84"/>
                  <a:pt x="64" y="82"/>
                  <a:pt x="64" y="79"/>
                </a:cubicBezTo>
                <a:cubicBezTo>
                  <a:pt x="64" y="76"/>
                  <a:pt x="62" y="74"/>
                  <a:pt x="59" y="74"/>
                </a:cubicBezTo>
                <a:cubicBezTo>
                  <a:pt x="56" y="74"/>
                  <a:pt x="54" y="76"/>
                  <a:pt x="54" y="79"/>
                </a:cubicBezTo>
                <a:cubicBezTo>
                  <a:pt x="54" y="82"/>
                  <a:pt x="56" y="84"/>
                  <a:pt x="59" y="84"/>
                </a:cubicBezTo>
                <a:close/>
                <a:moveTo>
                  <a:pt x="117" y="164"/>
                </a:moveTo>
                <a:cubicBezTo>
                  <a:pt x="104" y="127"/>
                  <a:pt x="104" y="127"/>
                  <a:pt x="104" y="127"/>
                </a:cubicBezTo>
                <a:cubicBezTo>
                  <a:pt x="104" y="126"/>
                  <a:pt x="103" y="126"/>
                  <a:pt x="10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1" y="126"/>
                  <a:pt x="70" y="127"/>
                  <a:pt x="70" y="128"/>
                </a:cubicBezTo>
                <a:cubicBezTo>
                  <a:pt x="70" y="129"/>
                  <a:pt x="71" y="130"/>
                  <a:pt x="72" y="130"/>
                </a:cubicBezTo>
                <a:cubicBezTo>
                  <a:pt x="101" y="130"/>
                  <a:pt x="101" y="130"/>
                  <a:pt x="101" y="130"/>
                </a:cubicBezTo>
                <a:cubicBezTo>
                  <a:pt x="112" y="163"/>
                  <a:pt x="112" y="163"/>
                  <a:pt x="112" y="163"/>
                </a:cubicBezTo>
                <a:cubicBezTo>
                  <a:pt x="5" y="163"/>
                  <a:pt x="5" y="163"/>
                  <a:pt x="5" y="163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7" y="130"/>
                  <a:pt x="48" y="129"/>
                  <a:pt x="48" y="128"/>
                </a:cubicBezTo>
                <a:cubicBezTo>
                  <a:pt x="48" y="127"/>
                  <a:pt x="47" y="126"/>
                  <a:pt x="46" y="126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14" y="126"/>
                  <a:pt x="14" y="126"/>
                  <a:pt x="13" y="127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65"/>
                  <a:pt x="0" y="166"/>
                  <a:pt x="0" y="166"/>
                </a:cubicBezTo>
                <a:cubicBezTo>
                  <a:pt x="1" y="167"/>
                  <a:pt x="1" y="167"/>
                  <a:pt x="2" y="1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6" y="167"/>
                  <a:pt x="117" y="167"/>
                  <a:pt x="117" y="166"/>
                </a:cubicBezTo>
                <a:cubicBezTo>
                  <a:pt x="117" y="166"/>
                  <a:pt x="118" y="165"/>
                  <a:pt x="117" y="16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105">
            <a:extLst>
              <a:ext uri="{FF2B5EF4-FFF2-40B4-BE49-F238E27FC236}">
                <a16:creationId xmlns:a16="http://schemas.microsoft.com/office/drawing/2014/main" id="{5D32DEBE-C836-4AA0-A7A4-2227D0078593}"/>
              </a:ext>
            </a:extLst>
          </p:cNvPr>
          <p:cNvSpPr>
            <a:spLocks noEditPoints="1"/>
          </p:cNvSpPr>
          <p:nvPr/>
        </p:nvSpPr>
        <p:spPr bwMode="auto">
          <a:xfrm>
            <a:off x="10721378" y="3311952"/>
            <a:ext cx="449986" cy="453912"/>
          </a:xfrm>
          <a:custGeom>
            <a:avLst/>
            <a:gdLst>
              <a:gd name="T0" fmla="*/ 273050 w 160"/>
              <a:gd name="T1" fmla="*/ 0 h 160"/>
              <a:gd name="T2" fmla="*/ 98981 w 160"/>
              <a:gd name="T3" fmla="*/ 485448 h 160"/>
              <a:gd name="T4" fmla="*/ 98981 w 160"/>
              <a:gd name="T5" fmla="*/ 488891 h 160"/>
              <a:gd name="T6" fmla="*/ 119459 w 160"/>
              <a:gd name="T7" fmla="*/ 502662 h 160"/>
              <a:gd name="T8" fmla="*/ 139938 w 160"/>
              <a:gd name="T9" fmla="*/ 516434 h 160"/>
              <a:gd name="T10" fmla="*/ 160417 w 160"/>
              <a:gd name="T11" fmla="*/ 526763 h 160"/>
              <a:gd name="T12" fmla="*/ 184309 w 160"/>
              <a:gd name="T13" fmla="*/ 537091 h 160"/>
              <a:gd name="T14" fmla="*/ 208201 w 160"/>
              <a:gd name="T15" fmla="*/ 543977 h 160"/>
              <a:gd name="T16" fmla="*/ 235506 w 160"/>
              <a:gd name="T17" fmla="*/ 547420 h 160"/>
              <a:gd name="T18" fmla="*/ 273050 w 160"/>
              <a:gd name="T19" fmla="*/ 550863 h 160"/>
              <a:gd name="T20" fmla="*/ 310594 w 160"/>
              <a:gd name="T21" fmla="*/ 547420 h 160"/>
              <a:gd name="T22" fmla="*/ 337899 w 160"/>
              <a:gd name="T23" fmla="*/ 543977 h 160"/>
              <a:gd name="T24" fmla="*/ 361791 w 160"/>
              <a:gd name="T25" fmla="*/ 537091 h 160"/>
              <a:gd name="T26" fmla="*/ 385683 w 160"/>
              <a:gd name="T27" fmla="*/ 526763 h 160"/>
              <a:gd name="T28" fmla="*/ 406162 w 160"/>
              <a:gd name="T29" fmla="*/ 516434 h 160"/>
              <a:gd name="T30" fmla="*/ 426641 w 160"/>
              <a:gd name="T31" fmla="*/ 502662 h 160"/>
              <a:gd name="T32" fmla="*/ 447119 w 160"/>
              <a:gd name="T33" fmla="*/ 488891 h 160"/>
              <a:gd name="T34" fmla="*/ 447119 w 160"/>
              <a:gd name="T35" fmla="*/ 485448 h 160"/>
              <a:gd name="T36" fmla="*/ 215027 w 160"/>
              <a:gd name="T37" fmla="*/ 402819 h 160"/>
              <a:gd name="T38" fmla="*/ 122873 w 160"/>
              <a:gd name="T39" fmla="*/ 340846 h 160"/>
              <a:gd name="T40" fmla="*/ 273050 w 160"/>
              <a:gd name="T41" fmla="*/ 99844 h 160"/>
              <a:gd name="T42" fmla="*/ 423228 w 160"/>
              <a:gd name="T43" fmla="*/ 340846 h 160"/>
              <a:gd name="T44" fmla="*/ 331073 w 160"/>
              <a:gd name="T45" fmla="*/ 402819 h 160"/>
              <a:gd name="T46" fmla="*/ 419814 w 160"/>
              <a:gd name="T47" fmla="*/ 478562 h 160"/>
              <a:gd name="T48" fmla="*/ 419814 w 160"/>
              <a:gd name="T49" fmla="*/ 485448 h 160"/>
              <a:gd name="T50" fmla="*/ 402749 w 160"/>
              <a:gd name="T51" fmla="*/ 499220 h 160"/>
              <a:gd name="T52" fmla="*/ 378857 w 160"/>
              <a:gd name="T53" fmla="*/ 512991 h 160"/>
              <a:gd name="T54" fmla="*/ 351552 w 160"/>
              <a:gd name="T55" fmla="*/ 519877 h 160"/>
              <a:gd name="T56" fmla="*/ 331073 w 160"/>
              <a:gd name="T57" fmla="*/ 526763 h 160"/>
              <a:gd name="T58" fmla="*/ 303768 w 160"/>
              <a:gd name="T59" fmla="*/ 530206 h 160"/>
              <a:gd name="T60" fmla="*/ 273050 w 160"/>
              <a:gd name="T61" fmla="*/ 533649 h 160"/>
              <a:gd name="T62" fmla="*/ 242332 w 160"/>
              <a:gd name="T63" fmla="*/ 530206 h 160"/>
              <a:gd name="T64" fmla="*/ 215027 w 160"/>
              <a:gd name="T65" fmla="*/ 526763 h 160"/>
              <a:gd name="T66" fmla="*/ 194548 w 160"/>
              <a:gd name="T67" fmla="*/ 519877 h 160"/>
              <a:gd name="T68" fmla="*/ 167243 w 160"/>
              <a:gd name="T69" fmla="*/ 509548 h 160"/>
              <a:gd name="T70" fmla="*/ 143351 w 160"/>
              <a:gd name="T71" fmla="*/ 499220 h 160"/>
              <a:gd name="T72" fmla="*/ 126286 w 160"/>
              <a:gd name="T73" fmla="*/ 485448 h 160"/>
              <a:gd name="T74" fmla="*/ 129699 w 160"/>
              <a:gd name="T75" fmla="*/ 478562 h 160"/>
              <a:gd name="T76" fmla="*/ 215027 w 160"/>
              <a:gd name="T77" fmla="*/ 402819 h 160"/>
              <a:gd name="T78" fmla="*/ 423228 w 160"/>
              <a:gd name="T79" fmla="*/ 464791 h 160"/>
              <a:gd name="T80" fmla="*/ 440293 w 160"/>
              <a:gd name="T81" fmla="*/ 340846 h 160"/>
              <a:gd name="T82" fmla="*/ 395923 w 160"/>
              <a:gd name="T83" fmla="*/ 234117 h 160"/>
              <a:gd name="T84" fmla="*/ 150178 w 160"/>
              <a:gd name="T85" fmla="*/ 234117 h 160"/>
              <a:gd name="T86" fmla="*/ 105807 w 160"/>
              <a:gd name="T87" fmla="*/ 340846 h 160"/>
              <a:gd name="T88" fmla="*/ 122873 w 160"/>
              <a:gd name="T89" fmla="*/ 464791 h 160"/>
              <a:gd name="T90" fmla="*/ 17066 w 160"/>
              <a:gd name="T91" fmla="*/ 275432 h 160"/>
              <a:gd name="T92" fmla="*/ 529034 w 160"/>
              <a:gd name="T93" fmla="*/ 275432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05"/>
                  <a:pt x="11" y="126"/>
                  <a:pt x="29" y="141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9" y="141"/>
                  <a:pt x="29" y="141"/>
                  <a:pt x="29" y="142"/>
                </a:cubicBezTo>
                <a:cubicBezTo>
                  <a:pt x="30" y="142"/>
                  <a:pt x="30" y="142"/>
                  <a:pt x="31" y="143"/>
                </a:cubicBezTo>
                <a:cubicBezTo>
                  <a:pt x="32" y="144"/>
                  <a:pt x="33" y="145"/>
                  <a:pt x="35" y="146"/>
                </a:cubicBezTo>
                <a:cubicBezTo>
                  <a:pt x="36" y="147"/>
                  <a:pt x="37" y="147"/>
                  <a:pt x="37" y="148"/>
                </a:cubicBezTo>
                <a:cubicBezTo>
                  <a:pt x="39" y="148"/>
                  <a:pt x="40" y="149"/>
                  <a:pt x="41" y="150"/>
                </a:cubicBezTo>
                <a:cubicBezTo>
                  <a:pt x="42" y="150"/>
                  <a:pt x="43" y="151"/>
                  <a:pt x="44" y="151"/>
                </a:cubicBezTo>
                <a:cubicBezTo>
                  <a:pt x="45" y="152"/>
                  <a:pt x="46" y="152"/>
                  <a:pt x="47" y="153"/>
                </a:cubicBezTo>
                <a:cubicBezTo>
                  <a:pt x="49" y="154"/>
                  <a:pt x="50" y="154"/>
                  <a:pt x="51" y="154"/>
                </a:cubicBezTo>
                <a:cubicBezTo>
                  <a:pt x="52" y="155"/>
                  <a:pt x="53" y="155"/>
                  <a:pt x="54" y="156"/>
                </a:cubicBezTo>
                <a:cubicBezTo>
                  <a:pt x="55" y="156"/>
                  <a:pt x="57" y="156"/>
                  <a:pt x="58" y="157"/>
                </a:cubicBezTo>
                <a:cubicBezTo>
                  <a:pt x="59" y="157"/>
                  <a:pt x="60" y="157"/>
                  <a:pt x="61" y="158"/>
                </a:cubicBezTo>
                <a:cubicBezTo>
                  <a:pt x="63" y="158"/>
                  <a:pt x="64" y="158"/>
                  <a:pt x="65" y="159"/>
                </a:cubicBezTo>
                <a:cubicBezTo>
                  <a:pt x="67" y="159"/>
                  <a:pt x="68" y="159"/>
                  <a:pt x="69" y="159"/>
                </a:cubicBezTo>
                <a:cubicBezTo>
                  <a:pt x="70" y="159"/>
                  <a:pt x="71" y="160"/>
                  <a:pt x="72" y="160"/>
                </a:cubicBezTo>
                <a:cubicBezTo>
                  <a:pt x="75" y="160"/>
                  <a:pt x="77" y="160"/>
                  <a:pt x="80" y="160"/>
                </a:cubicBezTo>
                <a:cubicBezTo>
                  <a:pt x="83" y="160"/>
                  <a:pt x="85" y="160"/>
                  <a:pt x="88" y="160"/>
                </a:cubicBezTo>
                <a:cubicBezTo>
                  <a:pt x="89" y="160"/>
                  <a:pt x="90" y="159"/>
                  <a:pt x="91" y="159"/>
                </a:cubicBezTo>
                <a:cubicBezTo>
                  <a:pt x="92" y="159"/>
                  <a:pt x="93" y="159"/>
                  <a:pt x="95" y="159"/>
                </a:cubicBezTo>
                <a:cubicBezTo>
                  <a:pt x="96" y="158"/>
                  <a:pt x="97" y="158"/>
                  <a:pt x="99" y="158"/>
                </a:cubicBezTo>
                <a:cubicBezTo>
                  <a:pt x="100" y="157"/>
                  <a:pt x="101" y="157"/>
                  <a:pt x="102" y="157"/>
                </a:cubicBezTo>
                <a:cubicBezTo>
                  <a:pt x="103" y="156"/>
                  <a:pt x="105" y="156"/>
                  <a:pt x="106" y="156"/>
                </a:cubicBezTo>
                <a:cubicBezTo>
                  <a:pt x="107" y="155"/>
                  <a:pt x="108" y="155"/>
                  <a:pt x="109" y="154"/>
                </a:cubicBezTo>
                <a:cubicBezTo>
                  <a:pt x="110" y="154"/>
                  <a:pt x="111" y="154"/>
                  <a:pt x="113" y="153"/>
                </a:cubicBezTo>
                <a:cubicBezTo>
                  <a:pt x="114" y="152"/>
                  <a:pt x="115" y="152"/>
                  <a:pt x="116" y="151"/>
                </a:cubicBezTo>
                <a:cubicBezTo>
                  <a:pt x="117" y="151"/>
                  <a:pt x="118" y="150"/>
                  <a:pt x="119" y="150"/>
                </a:cubicBezTo>
                <a:cubicBezTo>
                  <a:pt x="120" y="149"/>
                  <a:pt x="121" y="148"/>
                  <a:pt x="123" y="148"/>
                </a:cubicBezTo>
                <a:cubicBezTo>
                  <a:pt x="124" y="147"/>
                  <a:pt x="124" y="147"/>
                  <a:pt x="125" y="146"/>
                </a:cubicBezTo>
                <a:cubicBezTo>
                  <a:pt x="127" y="145"/>
                  <a:pt x="128" y="144"/>
                  <a:pt x="129" y="143"/>
                </a:cubicBezTo>
                <a:cubicBezTo>
                  <a:pt x="130" y="142"/>
                  <a:pt x="131" y="142"/>
                  <a:pt x="131" y="142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49" y="126"/>
                  <a:pt x="160" y="105"/>
                  <a:pt x="160" y="80"/>
                </a:cubicBezTo>
                <a:close/>
                <a:moveTo>
                  <a:pt x="63" y="117"/>
                </a:moveTo>
                <a:cubicBezTo>
                  <a:pt x="63" y="117"/>
                  <a:pt x="62" y="116"/>
                  <a:pt x="61" y="116"/>
                </a:cubicBezTo>
                <a:cubicBezTo>
                  <a:pt x="42" y="112"/>
                  <a:pt x="37" y="103"/>
                  <a:pt x="36" y="99"/>
                </a:cubicBezTo>
                <a:cubicBezTo>
                  <a:pt x="40" y="96"/>
                  <a:pt x="49" y="87"/>
                  <a:pt x="49" y="68"/>
                </a:cubicBezTo>
                <a:cubicBezTo>
                  <a:pt x="49" y="45"/>
                  <a:pt x="54" y="29"/>
                  <a:pt x="80" y="29"/>
                </a:cubicBezTo>
                <a:cubicBezTo>
                  <a:pt x="106" y="29"/>
                  <a:pt x="111" y="45"/>
                  <a:pt x="111" y="68"/>
                </a:cubicBezTo>
                <a:cubicBezTo>
                  <a:pt x="111" y="87"/>
                  <a:pt x="120" y="96"/>
                  <a:pt x="124" y="99"/>
                </a:cubicBezTo>
                <a:cubicBezTo>
                  <a:pt x="123" y="103"/>
                  <a:pt x="118" y="112"/>
                  <a:pt x="99" y="116"/>
                </a:cubicBezTo>
                <a:cubicBezTo>
                  <a:pt x="98" y="116"/>
                  <a:pt x="97" y="117"/>
                  <a:pt x="97" y="117"/>
                </a:cubicBezTo>
                <a:cubicBezTo>
                  <a:pt x="97" y="118"/>
                  <a:pt x="97" y="118"/>
                  <a:pt x="97" y="119"/>
                </a:cubicBezTo>
                <a:cubicBezTo>
                  <a:pt x="99" y="128"/>
                  <a:pt x="106" y="133"/>
                  <a:pt x="123" y="139"/>
                </a:cubicBezTo>
                <a:cubicBezTo>
                  <a:pt x="123" y="139"/>
                  <a:pt x="124" y="140"/>
                  <a:pt x="125" y="140"/>
                </a:cubicBezTo>
                <a:cubicBezTo>
                  <a:pt x="124" y="140"/>
                  <a:pt x="124" y="141"/>
                  <a:pt x="123" y="141"/>
                </a:cubicBezTo>
                <a:cubicBezTo>
                  <a:pt x="123" y="142"/>
                  <a:pt x="122" y="142"/>
                  <a:pt x="121" y="143"/>
                </a:cubicBezTo>
                <a:cubicBezTo>
                  <a:pt x="120" y="144"/>
                  <a:pt x="119" y="144"/>
                  <a:pt x="118" y="145"/>
                </a:cubicBezTo>
                <a:cubicBezTo>
                  <a:pt x="117" y="145"/>
                  <a:pt x="116" y="146"/>
                  <a:pt x="115" y="146"/>
                </a:cubicBezTo>
                <a:cubicBezTo>
                  <a:pt x="114" y="147"/>
                  <a:pt x="112" y="148"/>
                  <a:pt x="111" y="149"/>
                </a:cubicBezTo>
                <a:cubicBezTo>
                  <a:pt x="109" y="149"/>
                  <a:pt x="108" y="150"/>
                  <a:pt x="107" y="150"/>
                </a:cubicBezTo>
                <a:cubicBezTo>
                  <a:pt x="106" y="151"/>
                  <a:pt x="104" y="151"/>
                  <a:pt x="103" y="151"/>
                </a:cubicBezTo>
                <a:cubicBezTo>
                  <a:pt x="102" y="152"/>
                  <a:pt x="101" y="152"/>
                  <a:pt x="100" y="152"/>
                </a:cubicBezTo>
                <a:cubicBezTo>
                  <a:pt x="99" y="153"/>
                  <a:pt x="98" y="153"/>
                  <a:pt x="97" y="153"/>
                </a:cubicBezTo>
                <a:cubicBezTo>
                  <a:pt x="96" y="153"/>
                  <a:pt x="95" y="154"/>
                  <a:pt x="94" y="154"/>
                </a:cubicBezTo>
                <a:cubicBezTo>
                  <a:pt x="92" y="154"/>
                  <a:pt x="91" y="154"/>
                  <a:pt x="89" y="154"/>
                </a:cubicBezTo>
                <a:cubicBezTo>
                  <a:pt x="89" y="155"/>
                  <a:pt x="88" y="155"/>
                  <a:pt x="87" y="155"/>
                </a:cubicBezTo>
                <a:cubicBezTo>
                  <a:pt x="85" y="155"/>
                  <a:pt x="82" y="155"/>
                  <a:pt x="80" y="155"/>
                </a:cubicBezTo>
                <a:cubicBezTo>
                  <a:pt x="78" y="155"/>
                  <a:pt x="75" y="155"/>
                  <a:pt x="73" y="155"/>
                </a:cubicBezTo>
                <a:cubicBezTo>
                  <a:pt x="72" y="155"/>
                  <a:pt x="71" y="155"/>
                  <a:pt x="71" y="154"/>
                </a:cubicBezTo>
                <a:cubicBezTo>
                  <a:pt x="69" y="154"/>
                  <a:pt x="68" y="154"/>
                  <a:pt x="66" y="154"/>
                </a:cubicBezTo>
                <a:cubicBezTo>
                  <a:pt x="65" y="154"/>
                  <a:pt x="64" y="153"/>
                  <a:pt x="63" y="153"/>
                </a:cubicBezTo>
                <a:cubicBezTo>
                  <a:pt x="62" y="153"/>
                  <a:pt x="61" y="153"/>
                  <a:pt x="60" y="152"/>
                </a:cubicBezTo>
                <a:cubicBezTo>
                  <a:pt x="59" y="152"/>
                  <a:pt x="58" y="152"/>
                  <a:pt x="57" y="151"/>
                </a:cubicBezTo>
                <a:cubicBezTo>
                  <a:pt x="56" y="151"/>
                  <a:pt x="54" y="151"/>
                  <a:pt x="53" y="150"/>
                </a:cubicBezTo>
                <a:cubicBezTo>
                  <a:pt x="52" y="150"/>
                  <a:pt x="51" y="149"/>
                  <a:pt x="49" y="148"/>
                </a:cubicBezTo>
                <a:cubicBezTo>
                  <a:pt x="48" y="148"/>
                  <a:pt x="46" y="147"/>
                  <a:pt x="45" y="146"/>
                </a:cubicBezTo>
                <a:cubicBezTo>
                  <a:pt x="44" y="146"/>
                  <a:pt x="43" y="145"/>
                  <a:pt x="42" y="145"/>
                </a:cubicBezTo>
                <a:cubicBezTo>
                  <a:pt x="41" y="144"/>
                  <a:pt x="40" y="144"/>
                  <a:pt x="39" y="143"/>
                </a:cubicBezTo>
                <a:cubicBezTo>
                  <a:pt x="38" y="142"/>
                  <a:pt x="37" y="142"/>
                  <a:pt x="37" y="141"/>
                </a:cubicBezTo>
                <a:cubicBezTo>
                  <a:pt x="36" y="141"/>
                  <a:pt x="36" y="140"/>
                  <a:pt x="35" y="140"/>
                </a:cubicBezTo>
                <a:cubicBezTo>
                  <a:pt x="36" y="140"/>
                  <a:pt x="37" y="139"/>
                  <a:pt x="38" y="139"/>
                </a:cubicBezTo>
                <a:cubicBezTo>
                  <a:pt x="54" y="133"/>
                  <a:pt x="61" y="128"/>
                  <a:pt x="63" y="119"/>
                </a:cubicBezTo>
                <a:cubicBezTo>
                  <a:pt x="63" y="118"/>
                  <a:pt x="63" y="118"/>
                  <a:pt x="63" y="117"/>
                </a:cubicBezTo>
                <a:close/>
                <a:moveTo>
                  <a:pt x="129" y="137"/>
                </a:moveTo>
                <a:cubicBezTo>
                  <a:pt x="128" y="136"/>
                  <a:pt x="126" y="135"/>
                  <a:pt x="124" y="135"/>
                </a:cubicBezTo>
                <a:cubicBezTo>
                  <a:pt x="111" y="130"/>
                  <a:pt x="105" y="126"/>
                  <a:pt x="102" y="120"/>
                </a:cubicBezTo>
                <a:cubicBezTo>
                  <a:pt x="126" y="114"/>
                  <a:pt x="129" y="99"/>
                  <a:pt x="129" y="99"/>
                </a:cubicBezTo>
                <a:cubicBezTo>
                  <a:pt x="129" y="98"/>
                  <a:pt x="129" y="97"/>
                  <a:pt x="128" y="96"/>
                </a:cubicBezTo>
                <a:cubicBezTo>
                  <a:pt x="128" y="96"/>
                  <a:pt x="116" y="88"/>
                  <a:pt x="116" y="68"/>
                </a:cubicBezTo>
                <a:cubicBezTo>
                  <a:pt x="116" y="46"/>
                  <a:pt x="112" y="24"/>
                  <a:pt x="80" y="24"/>
                </a:cubicBezTo>
                <a:cubicBezTo>
                  <a:pt x="48" y="24"/>
                  <a:pt x="44" y="46"/>
                  <a:pt x="44" y="68"/>
                </a:cubicBezTo>
                <a:cubicBezTo>
                  <a:pt x="44" y="88"/>
                  <a:pt x="32" y="96"/>
                  <a:pt x="32" y="96"/>
                </a:cubicBezTo>
                <a:cubicBezTo>
                  <a:pt x="31" y="97"/>
                  <a:pt x="31" y="98"/>
                  <a:pt x="31" y="99"/>
                </a:cubicBezTo>
                <a:cubicBezTo>
                  <a:pt x="31" y="99"/>
                  <a:pt x="34" y="114"/>
                  <a:pt x="58" y="120"/>
                </a:cubicBezTo>
                <a:cubicBezTo>
                  <a:pt x="55" y="126"/>
                  <a:pt x="49" y="130"/>
                  <a:pt x="36" y="135"/>
                </a:cubicBezTo>
                <a:cubicBezTo>
                  <a:pt x="34" y="135"/>
                  <a:pt x="32" y="136"/>
                  <a:pt x="31" y="137"/>
                </a:cubicBezTo>
                <a:cubicBezTo>
                  <a:pt x="15" y="123"/>
                  <a:pt x="5" y="103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03"/>
                  <a:pt x="145" y="123"/>
                  <a:pt x="129" y="13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106">
            <a:extLst>
              <a:ext uri="{FF2B5EF4-FFF2-40B4-BE49-F238E27FC236}">
                <a16:creationId xmlns:a16="http://schemas.microsoft.com/office/drawing/2014/main" id="{64EFD8B8-9703-4B91-B1D5-701225EE516A}"/>
              </a:ext>
            </a:extLst>
          </p:cNvPr>
          <p:cNvSpPr>
            <a:spLocks noEditPoints="1"/>
          </p:cNvSpPr>
          <p:nvPr/>
        </p:nvSpPr>
        <p:spPr bwMode="auto">
          <a:xfrm>
            <a:off x="10821417" y="4311111"/>
            <a:ext cx="235456" cy="452600"/>
          </a:xfrm>
          <a:custGeom>
            <a:avLst/>
            <a:gdLst>
              <a:gd name="T0" fmla="*/ 282348 w 84"/>
              <a:gd name="T1" fmla="*/ 442853 h 160"/>
              <a:gd name="T2" fmla="*/ 227920 w 84"/>
              <a:gd name="T3" fmla="*/ 377627 h 160"/>
              <a:gd name="T4" fmla="*/ 265339 w 84"/>
              <a:gd name="T5" fmla="*/ 336431 h 160"/>
              <a:gd name="T6" fmla="*/ 265339 w 84"/>
              <a:gd name="T7" fmla="*/ 226576 h 160"/>
              <a:gd name="T8" fmla="*/ 221116 w 84"/>
              <a:gd name="T9" fmla="*/ 181947 h 160"/>
              <a:gd name="T10" fmla="*/ 64634 w 84"/>
              <a:gd name="T11" fmla="*/ 181947 h 160"/>
              <a:gd name="T12" fmla="*/ 20411 w 84"/>
              <a:gd name="T13" fmla="*/ 226576 h 160"/>
              <a:gd name="T14" fmla="*/ 20411 w 84"/>
              <a:gd name="T15" fmla="*/ 336431 h 160"/>
              <a:gd name="T16" fmla="*/ 57830 w 84"/>
              <a:gd name="T17" fmla="*/ 377627 h 160"/>
              <a:gd name="T18" fmla="*/ 3402 w 84"/>
              <a:gd name="T19" fmla="*/ 442853 h 160"/>
              <a:gd name="T20" fmla="*/ 0 w 84"/>
              <a:gd name="T21" fmla="*/ 453152 h 160"/>
              <a:gd name="T22" fmla="*/ 6804 w 84"/>
              <a:gd name="T23" fmla="*/ 456585 h 160"/>
              <a:gd name="T24" fmla="*/ 64634 w 84"/>
              <a:gd name="T25" fmla="*/ 456585 h 160"/>
              <a:gd name="T26" fmla="*/ 64634 w 84"/>
              <a:gd name="T27" fmla="*/ 542409 h 160"/>
              <a:gd name="T28" fmla="*/ 74839 w 84"/>
              <a:gd name="T29" fmla="*/ 549275 h 160"/>
              <a:gd name="T30" fmla="*/ 210911 w 84"/>
              <a:gd name="T31" fmla="*/ 549275 h 160"/>
              <a:gd name="T32" fmla="*/ 217714 w 84"/>
              <a:gd name="T33" fmla="*/ 542409 h 160"/>
              <a:gd name="T34" fmla="*/ 217714 w 84"/>
              <a:gd name="T35" fmla="*/ 456585 h 160"/>
              <a:gd name="T36" fmla="*/ 275545 w 84"/>
              <a:gd name="T37" fmla="*/ 456585 h 160"/>
              <a:gd name="T38" fmla="*/ 282348 w 84"/>
              <a:gd name="T39" fmla="*/ 453152 h 160"/>
              <a:gd name="T40" fmla="*/ 282348 w 84"/>
              <a:gd name="T41" fmla="*/ 442853 h 160"/>
              <a:gd name="T42" fmla="*/ 210911 w 84"/>
              <a:gd name="T43" fmla="*/ 442853 h 160"/>
              <a:gd name="T44" fmla="*/ 200705 w 84"/>
              <a:gd name="T45" fmla="*/ 449719 h 160"/>
              <a:gd name="T46" fmla="*/ 200705 w 84"/>
              <a:gd name="T47" fmla="*/ 532110 h 160"/>
              <a:gd name="T48" fmla="*/ 81643 w 84"/>
              <a:gd name="T49" fmla="*/ 532110 h 160"/>
              <a:gd name="T50" fmla="*/ 81643 w 84"/>
              <a:gd name="T51" fmla="*/ 449719 h 160"/>
              <a:gd name="T52" fmla="*/ 74839 w 84"/>
              <a:gd name="T53" fmla="*/ 442853 h 160"/>
              <a:gd name="T54" fmla="*/ 27214 w 84"/>
              <a:gd name="T55" fmla="*/ 442853 h 160"/>
              <a:gd name="T56" fmla="*/ 81643 w 84"/>
              <a:gd name="T57" fmla="*/ 377627 h 160"/>
              <a:gd name="T58" fmla="*/ 81643 w 84"/>
              <a:gd name="T59" fmla="*/ 367328 h 160"/>
              <a:gd name="T60" fmla="*/ 74839 w 84"/>
              <a:gd name="T61" fmla="*/ 363895 h 160"/>
              <a:gd name="T62" fmla="*/ 64634 w 84"/>
              <a:gd name="T63" fmla="*/ 363895 h 160"/>
              <a:gd name="T64" fmla="*/ 37420 w 84"/>
              <a:gd name="T65" fmla="*/ 336431 h 160"/>
              <a:gd name="T66" fmla="*/ 37420 w 84"/>
              <a:gd name="T67" fmla="*/ 226576 h 160"/>
              <a:gd name="T68" fmla="*/ 64634 w 84"/>
              <a:gd name="T69" fmla="*/ 199112 h 160"/>
              <a:gd name="T70" fmla="*/ 221116 w 84"/>
              <a:gd name="T71" fmla="*/ 199112 h 160"/>
              <a:gd name="T72" fmla="*/ 248330 w 84"/>
              <a:gd name="T73" fmla="*/ 226576 h 160"/>
              <a:gd name="T74" fmla="*/ 248330 w 84"/>
              <a:gd name="T75" fmla="*/ 336431 h 160"/>
              <a:gd name="T76" fmla="*/ 221116 w 84"/>
              <a:gd name="T77" fmla="*/ 363895 h 160"/>
              <a:gd name="T78" fmla="*/ 210911 w 84"/>
              <a:gd name="T79" fmla="*/ 363895 h 160"/>
              <a:gd name="T80" fmla="*/ 204107 w 84"/>
              <a:gd name="T81" fmla="*/ 367328 h 160"/>
              <a:gd name="T82" fmla="*/ 204107 w 84"/>
              <a:gd name="T83" fmla="*/ 377627 h 160"/>
              <a:gd name="T84" fmla="*/ 258536 w 84"/>
              <a:gd name="T85" fmla="*/ 442853 h 160"/>
              <a:gd name="T86" fmla="*/ 210911 w 84"/>
              <a:gd name="T87" fmla="*/ 442853 h 160"/>
              <a:gd name="T88" fmla="*/ 142875 w 84"/>
              <a:gd name="T89" fmla="*/ 164783 h 160"/>
              <a:gd name="T90" fmla="*/ 224518 w 84"/>
              <a:gd name="T91" fmla="*/ 82391 h 160"/>
              <a:gd name="T92" fmla="*/ 142875 w 84"/>
              <a:gd name="T93" fmla="*/ 0 h 160"/>
              <a:gd name="T94" fmla="*/ 61232 w 84"/>
              <a:gd name="T95" fmla="*/ 82391 h 160"/>
              <a:gd name="T96" fmla="*/ 142875 w 84"/>
              <a:gd name="T97" fmla="*/ 164783 h 160"/>
              <a:gd name="T98" fmla="*/ 142875 w 84"/>
              <a:gd name="T99" fmla="*/ 17165 h 160"/>
              <a:gd name="T100" fmla="*/ 207509 w 84"/>
              <a:gd name="T101" fmla="*/ 82391 h 160"/>
              <a:gd name="T102" fmla="*/ 142875 w 84"/>
              <a:gd name="T103" fmla="*/ 147618 h 160"/>
              <a:gd name="T104" fmla="*/ 78241 w 84"/>
              <a:gd name="T105" fmla="*/ 82391 h 160"/>
              <a:gd name="T106" fmla="*/ 142875 w 84"/>
              <a:gd name="T107" fmla="*/ 17165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4" h="160">
                <a:moveTo>
                  <a:pt x="83" y="129"/>
                </a:moveTo>
                <a:cubicBezTo>
                  <a:pt x="67" y="110"/>
                  <a:pt x="67" y="110"/>
                  <a:pt x="67" y="110"/>
                </a:cubicBezTo>
                <a:cubicBezTo>
                  <a:pt x="73" y="109"/>
                  <a:pt x="78" y="104"/>
                  <a:pt x="78" y="98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59"/>
                  <a:pt x="72" y="53"/>
                  <a:pt x="65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2" y="53"/>
                  <a:pt x="6" y="59"/>
                  <a:pt x="6" y="66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104"/>
                  <a:pt x="11" y="109"/>
                  <a:pt x="17" y="110"/>
                </a:cubicBezTo>
                <a:cubicBezTo>
                  <a:pt x="1" y="129"/>
                  <a:pt x="1" y="129"/>
                  <a:pt x="1" y="129"/>
                </a:cubicBezTo>
                <a:cubicBezTo>
                  <a:pt x="0" y="130"/>
                  <a:pt x="0" y="131"/>
                  <a:pt x="0" y="132"/>
                </a:cubicBezTo>
                <a:cubicBezTo>
                  <a:pt x="1" y="133"/>
                  <a:pt x="1" y="133"/>
                  <a:pt x="2" y="133"/>
                </a:cubicBezTo>
                <a:cubicBezTo>
                  <a:pt x="19" y="133"/>
                  <a:pt x="19" y="133"/>
                  <a:pt x="19" y="133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9"/>
                  <a:pt x="20" y="160"/>
                  <a:pt x="2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3" y="160"/>
                  <a:pt x="64" y="159"/>
                  <a:pt x="64" y="158"/>
                </a:cubicBezTo>
                <a:cubicBezTo>
                  <a:pt x="64" y="133"/>
                  <a:pt x="64" y="133"/>
                  <a:pt x="64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2" y="133"/>
                  <a:pt x="83" y="133"/>
                  <a:pt x="83" y="132"/>
                </a:cubicBezTo>
                <a:cubicBezTo>
                  <a:pt x="84" y="131"/>
                  <a:pt x="84" y="130"/>
                  <a:pt x="83" y="129"/>
                </a:cubicBezTo>
                <a:close/>
                <a:moveTo>
                  <a:pt x="62" y="129"/>
                </a:moveTo>
                <a:cubicBezTo>
                  <a:pt x="61" y="129"/>
                  <a:pt x="59" y="130"/>
                  <a:pt x="59" y="131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4" y="130"/>
                  <a:pt x="23" y="129"/>
                  <a:pt x="22" y="129"/>
                </a:cubicBezTo>
                <a:cubicBezTo>
                  <a:pt x="8" y="129"/>
                  <a:pt x="8" y="129"/>
                  <a:pt x="8" y="129"/>
                </a:cubicBezTo>
                <a:cubicBezTo>
                  <a:pt x="24" y="110"/>
                  <a:pt x="24" y="110"/>
                  <a:pt x="24" y="110"/>
                </a:cubicBezTo>
                <a:cubicBezTo>
                  <a:pt x="24" y="109"/>
                  <a:pt x="24" y="108"/>
                  <a:pt x="24" y="107"/>
                </a:cubicBezTo>
                <a:cubicBezTo>
                  <a:pt x="24" y="106"/>
                  <a:pt x="23" y="106"/>
                  <a:pt x="22" y="106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4" y="106"/>
                  <a:pt x="11" y="102"/>
                  <a:pt x="11" y="98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62"/>
                  <a:pt x="14" y="58"/>
                  <a:pt x="19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9" y="58"/>
                  <a:pt x="73" y="62"/>
                  <a:pt x="73" y="66"/>
                </a:cubicBezTo>
                <a:cubicBezTo>
                  <a:pt x="73" y="98"/>
                  <a:pt x="73" y="98"/>
                  <a:pt x="73" y="98"/>
                </a:cubicBezTo>
                <a:cubicBezTo>
                  <a:pt x="73" y="102"/>
                  <a:pt x="69" y="106"/>
                  <a:pt x="65" y="10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1" y="106"/>
                  <a:pt x="60" y="106"/>
                  <a:pt x="60" y="107"/>
                </a:cubicBezTo>
                <a:cubicBezTo>
                  <a:pt x="59" y="108"/>
                  <a:pt x="59" y="109"/>
                  <a:pt x="60" y="110"/>
                </a:cubicBezTo>
                <a:cubicBezTo>
                  <a:pt x="76" y="129"/>
                  <a:pt x="76" y="129"/>
                  <a:pt x="76" y="129"/>
                </a:cubicBezTo>
                <a:lnTo>
                  <a:pt x="62" y="129"/>
                </a:lnTo>
                <a:close/>
                <a:moveTo>
                  <a:pt x="42" y="48"/>
                </a:moveTo>
                <a:cubicBezTo>
                  <a:pt x="55" y="48"/>
                  <a:pt x="66" y="37"/>
                  <a:pt x="66" y="24"/>
                </a:cubicBezTo>
                <a:cubicBezTo>
                  <a:pt x="66" y="11"/>
                  <a:pt x="55" y="0"/>
                  <a:pt x="42" y="0"/>
                </a:cubicBezTo>
                <a:cubicBezTo>
                  <a:pt x="29" y="0"/>
                  <a:pt x="18" y="11"/>
                  <a:pt x="18" y="24"/>
                </a:cubicBezTo>
                <a:cubicBezTo>
                  <a:pt x="18" y="37"/>
                  <a:pt x="29" y="48"/>
                  <a:pt x="42" y="48"/>
                </a:cubicBezTo>
                <a:close/>
                <a:moveTo>
                  <a:pt x="42" y="5"/>
                </a:moveTo>
                <a:cubicBezTo>
                  <a:pt x="52" y="5"/>
                  <a:pt x="61" y="13"/>
                  <a:pt x="61" y="24"/>
                </a:cubicBezTo>
                <a:cubicBezTo>
                  <a:pt x="61" y="34"/>
                  <a:pt x="52" y="43"/>
                  <a:pt x="42" y="43"/>
                </a:cubicBezTo>
                <a:cubicBezTo>
                  <a:pt x="31" y="43"/>
                  <a:pt x="23" y="34"/>
                  <a:pt x="23" y="24"/>
                </a:cubicBezTo>
                <a:cubicBezTo>
                  <a:pt x="23" y="13"/>
                  <a:pt x="31" y="5"/>
                  <a:pt x="42" y="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107">
            <a:extLst>
              <a:ext uri="{FF2B5EF4-FFF2-40B4-BE49-F238E27FC236}">
                <a16:creationId xmlns:a16="http://schemas.microsoft.com/office/drawing/2014/main" id="{E8CCC553-10B3-4B5D-A281-132D4ED80670}"/>
              </a:ext>
            </a:extLst>
          </p:cNvPr>
          <p:cNvSpPr>
            <a:spLocks noEditPoints="1"/>
          </p:cNvSpPr>
          <p:nvPr/>
        </p:nvSpPr>
        <p:spPr bwMode="auto">
          <a:xfrm>
            <a:off x="10779662" y="5308489"/>
            <a:ext cx="362344" cy="452602"/>
          </a:xfrm>
          <a:custGeom>
            <a:avLst/>
            <a:gdLst>
              <a:gd name="T0" fmla="*/ 439738 w 129"/>
              <a:gd name="T1" fmla="*/ 144185 h 160"/>
              <a:gd name="T2" fmla="*/ 439738 w 129"/>
              <a:gd name="T3" fmla="*/ 144185 h 160"/>
              <a:gd name="T4" fmla="*/ 439738 w 129"/>
              <a:gd name="T5" fmla="*/ 140752 h 160"/>
              <a:gd name="T6" fmla="*/ 436329 w 129"/>
              <a:gd name="T7" fmla="*/ 137319 h 160"/>
              <a:gd name="T8" fmla="*/ 436329 w 129"/>
              <a:gd name="T9" fmla="*/ 137319 h 160"/>
              <a:gd name="T10" fmla="*/ 306794 w 129"/>
              <a:gd name="T11" fmla="*/ 3433 h 160"/>
              <a:gd name="T12" fmla="*/ 299976 w 129"/>
              <a:gd name="T13" fmla="*/ 0 h 160"/>
              <a:gd name="T14" fmla="*/ 40906 w 129"/>
              <a:gd name="T15" fmla="*/ 0 h 160"/>
              <a:gd name="T16" fmla="*/ 0 w 129"/>
              <a:gd name="T17" fmla="*/ 508079 h 160"/>
              <a:gd name="T18" fmla="*/ 398832 w 129"/>
              <a:gd name="T19" fmla="*/ 549275 h 160"/>
              <a:gd name="T20" fmla="*/ 439738 w 129"/>
              <a:gd name="T21" fmla="*/ 144185 h 160"/>
              <a:gd name="T22" fmla="*/ 310203 w 129"/>
              <a:gd name="T23" fmla="*/ 27464 h 160"/>
              <a:gd name="T24" fmla="*/ 310203 w 129"/>
              <a:gd name="T25" fmla="*/ 133886 h 160"/>
              <a:gd name="T26" fmla="*/ 398832 w 129"/>
              <a:gd name="T27" fmla="*/ 532110 h 160"/>
              <a:gd name="T28" fmla="*/ 17044 w 129"/>
              <a:gd name="T29" fmla="*/ 508079 h 160"/>
              <a:gd name="T30" fmla="*/ 40906 w 129"/>
              <a:gd name="T31" fmla="*/ 17165 h 160"/>
              <a:gd name="T32" fmla="*/ 211347 w 129"/>
              <a:gd name="T33" fmla="*/ 61793 h 160"/>
              <a:gd name="T34" fmla="*/ 228391 w 129"/>
              <a:gd name="T35" fmla="*/ 61793 h 160"/>
              <a:gd name="T36" fmla="*/ 293159 w 129"/>
              <a:gd name="T37" fmla="*/ 17165 h 160"/>
              <a:gd name="T38" fmla="*/ 299976 w 129"/>
              <a:gd name="T39" fmla="*/ 151051 h 160"/>
              <a:gd name="T40" fmla="*/ 422694 w 129"/>
              <a:gd name="T41" fmla="*/ 508079 h 160"/>
              <a:gd name="T42" fmla="*/ 211347 w 129"/>
              <a:gd name="T43" fmla="*/ 185380 h 160"/>
              <a:gd name="T44" fmla="*/ 221573 w 129"/>
              <a:gd name="T45" fmla="*/ 127020 h 160"/>
              <a:gd name="T46" fmla="*/ 228391 w 129"/>
              <a:gd name="T47" fmla="*/ 185380 h 160"/>
              <a:gd name="T48" fmla="*/ 211347 w 129"/>
              <a:gd name="T49" fmla="*/ 185380 h 160"/>
              <a:gd name="T50" fmla="*/ 211347 w 129"/>
              <a:gd name="T51" fmla="*/ 260906 h 160"/>
              <a:gd name="T52" fmla="*/ 228391 w 129"/>
              <a:gd name="T53" fmla="*/ 260906 h 160"/>
              <a:gd name="T54" fmla="*/ 221573 w 129"/>
              <a:gd name="T55" fmla="*/ 319266 h 160"/>
              <a:gd name="T56" fmla="*/ 265888 w 129"/>
              <a:gd name="T57" fmla="*/ 453152 h 160"/>
              <a:gd name="T58" fmla="*/ 242026 w 129"/>
              <a:gd name="T59" fmla="*/ 377627 h 160"/>
              <a:gd name="T60" fmla="*/ 190894 w 129"/>
              <a:gd name="T61" fmla="*/ 384493 h 160"/>
              <a:gd name="T62" fmla="*/ 173850 w 129"/>
              <a:gd name="T63" fmla="*/ 456585 h 160"/>
              <a:gd name="T64" fmla="*/ 173850 w 129"/>
              <a:gd name="T65" fmla="*/ 456585 h 160"/>
              <a:gd name="T66" fmla="*/ 221573 w 129"/>
              <a:gd name="T67" fmla="*/ 501213 h 160"/>
              <a:gd name="T68" fmla="*/ 265888 w 129"/>
              <a:gd name="T69" fmla="*/ 456585 h 160"/>
              <a:gd name="T70" fmla="*/ 221573 w 129"/>
              <a:gd name="T71" fmla="*/ 487482 h 160"/>
              <a:gd name="T72" fmla="*/ 204529 w 129"/>
              <a:gd name="T73" fmla="*/ 391358 h 160"/>
              <a:gd name="T74" fmla="*/ 248844 w 129"/>
              <a:gd name="T75" fmla="*/ 456585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9" h="160">
                <a:moveTo>
                  <a:pt x="129" y="42"/>
                </a:move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1"/>
                  <a:pt x="129" y="41"/>
                  <a:pt x="129" y="41"/>
                </a:cubicBezTo>
                <a:cubicBezTo>
                  <a:pt x="129" y="41"/>
                  <a:pt x="129" y="41"/>
                  <a:pt x="129" y="40"/>
                </a:cubicBezTo>
                <a:cubicBezTo>
                  <a:pt x="129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4" y="160"/>
                  <a:pt x="129" y="155"/>
                  <a:pt x="129" y="148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29" y="42"/>
                  <a:pt x="129" y="42"/>
                  <a:pt x="129" y="42"/>
                </a:cubicBezTo>
                <a:close/>
                <a:moveTo>
                  <a:pt x="91" y="8"/>
                </a:moveTo>
                <a:cubicBezTo>
                  <a:pt x="121" y="39"/>
                  <a:pt x="121" y="39"/>
                  <a:pt x="121" y="39"/>
                </a:cubicBezTo>
                <a:cubicBezTo>
                  <a:pt x="91" y="39"/>
                  <a:pt x="91" y="39"/>
                  <a:pt x="91" y="39"/>
                </a:cubicBezTo>
                <a:lnTo>
                  <a:pt x="91" y="8"/>
                </a:lnTo>
                <a:close/>
                <a:moveTo>
                  <a:pt x="117" y="155"/>
                </a:moveTo>
                <a:cubicBezTo>
                  <a:pt x="12" y="155"/>
                  <a:pt x="12" y="155"/>
                  <a:pt x="12" y="155"/>
                </a:cubicBezTo>
                <a:cubicBezTo>
                  <a:pt x="8" y="155"/>
                  <a:pt x="5" y="152"/>
                  <a:pt x="5" y="148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8" y="5"/>
                  <a:pt x="12" y="5"/>
                </a:cubicBezTo>
                <a:cubicBezTo>
                  <a:pt x="62" y="5"/>
                  <a:pt x="62" y="5"/>
                  <a:pt x="62" y="5"/>
                </a:cubicBezTo>
                <a:cubicBezTo>
                  <a:pt x="62" y="18"/>
                  <a:pt x="62" y="18"/>
                  <a:pt x="62" y="18"/>
                </a:cubicBezTo>
                <a:cubicBezTo>
                  <a:pt x="62" y="19"/>
                  <a:pt x="63" y="20"/>
                  <a:pt x="65" y="20"/>
                </a:cubicBezTo>
                <a:cubicBezTo>
                  <a:pt x="66" y="20"/>
                  <a:pt x="67" y="19"/>
                  <a:pt x="67" y="18"/>
                </a:cubicBezTo>
                <a:cubicBezTo>
                  <a:pt x="67" y="5"/>
                  <a:pt x="67" y="5"/>
                  <a:pt x="67" y="5"/>
                </a:cubicBezTo>
                <a:cubicBezTo>
                  <a:pt x="86" y="5"/>
                  <a:pt x="86" y="5"/>
                  <a:pt x="86" y="5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3"/>
                  <a:pt x="87" y="44"/>
                  <a:pt x="88" y="44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4" y="152"/>
                  <a:pt x="121" y="155"/>
                  <a:pt x="117" y="155"/>
                </a:cubicBezTo>
                <a:close/>
                <a:moveTo>
                  <a:pt x="62" y="54"/>
                </a:moveTo>
                <a:cubicBezTo>
                  <a:pt x="62" y="40"/>
                  <a:pt x="62" y="40"/>
                  <a:pt x="62" y="40"/>
                </a:cubicBezTo>
                <a:cubicBezTo>
                  <a:pt x="62" y="39"/>
                  <a:pt x="63" y="37"/>
                  <a:pt x="65" y="37"/>
                </a:cubicBezTo>
                <a:cubicBezTo>
                  <a:pt x="66" y="37"/>
                  <a:pt x="67" y="39"/>
                  <a:pt x="67" y="40"/>
                </a:cubicBezTo>
                <a:cubicBezTo>
                  <a:pt x="67" y="54"/>
                  <a:pt x="67" y="54"/>
                  <a:pt x="67" y="54"/>
                </a:cubicBezTo>
                <a:cubicBezTo>
                  <a:pt x="67" y="56"/>
                  <a:pt x="66" y="57"/>
                  <a:pt x="65" y="57"/>
                </a:cubicBezTo>
                <a:cubicBezTo>
                  <a:pt x="63" y="57"/>
                  <a:pt x="62" y="56"/>
                  <a:pt x="62" y="54"/>
                </a:cubicBezTo>
                <a:close/>
                <a:moveTo>
                  <a:pt x="62" y="91"/>
                </a:moveTo>
                <a:cubicBezTo>
                  <a:pt x="62" y="76"/>
                  <a:pt x="62" y="76"/>
                  <a:pt x="62" y="76"/>
                </a:cubicBezTo>
                <a:cubicBezTo>
                  <a:pt x="62" y="75"/>
                  <a:pt x="63" y="74"/>
                  <a:pt x="65" y="74"/>
                </a:cubicBezTo>
                <a:cubicBezTo>
                  <a:pt x="66" y="74"/>
                  <a:pt x="67" y="75"/>
                  <a:pt x="67" y="76"/>
                </a:cubicBezTo>
                <a:cubicBezTo>
                  <a:pt x="67" y="91"/>
                  <a:pt x="67" y="91"/>
                  <a:pt x="67" y="91"/>
                </a:cubicBezTo>
                <a:cubicBezTo>
                  <a:pt x="67" y="92"/>
                  <a:pt x="66" y="93"/>
                  <a:pt x="65" y="93"/>
                </a:cubicBezTo>
                <a:cubicBezTo>
                  <a:pt x="63" y="93"/>
                  <a:pt x="62" y="92"/>
                  <a:pt x="62" y="91"/>
                </a:cubicBezTo>
                <a:close/>
                <a:moveTo>
                  <a:pt x="78" y="132"/>
                </a:moveTo>
                <a:cubicBezTo>
                  <a:pt x="73" y="112"/>
                  <a:pt x="73" y="112"/>
                  <a:pt x="73" y="112"/>
                </a:cubicBezTo>
                <a:cubicBezTo>
                  <a:pt x="73" y="110"/>
                  <a:pt x="72" y="110"/>
                  <a:pt x="71" y="110"/>
                </a:cubicBezTo>
                <a:cubicBezTo>
                  <a:pt x="58" y="110"/>
                  <a:pt x="58" y="110"/>
                  <a:pt x="58" y="110"/>
                </a:cubicBezTo>
                <a:cubicBezTo>
                  <a:pt x="57" y="110"/>
                  <a:pt x="56" y="110"/>
                  <a:pt x="56" y="112"/>
                </a:cubicBezTo>
                <a:cubicBezTo>
                  <a:pt x="51" y="132"/>
                  <a:pt x="51" y="132"/>
                  <a:pt x="51" y="132"/>
                </a:cubicBezTo>
                <a:cubicBezTo>
                  <a:pt x="51" y="132"/>
                  <a:pt x="51" y="133"/>
                  <a:pt x="51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1" y="141"/>
                  <a:pt x="57" y="146"/>
                  <a:pt x="65" y="146"/>
                </a:cubicBezTo>
                <a:cubicBezTo>
                  <a:pt x="72" y="146"/>
                  <a:pt x="78" y="140"/>
                  <a:pt x="78" y="133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8" y="132"/>
                  <a:pt x="78" y="132"/>
                  <a:pt x="78" y="132"/>
                </a:cubicBezTo>
                <a:close/>
                <a:moveTo>
                  <a:pt x="65" y="142"/>
                </a:moveTo>
                <a:cubicBezTo>
                  <a:pt x="60" y="142"/>
                  <a:pt x="56" y="138"/>
                  <a:pt x="56" y="133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8"/>
                  <a:pt x="69" y="142"/>
                  <a:pt x="65" y="14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228">
            <a:extLst>
              <a:ext uri="{FF2B5EF4-FFF2-40B4-BE49-F238E27FC236}">
                <a16:creationId xmlns:a16="http://schemas.microsoft.com/office/drawing/2014/main" id="{75C2BEDB-ADBA-49DD-B616-31F24A26B72F}"/>
              </a:ext>
            </a:extLst>
          </p:cNvPr>
          <p:cNvSpPr>
            <a:spLocks noEditPoints="1"/>
          </p:cNvSpPr>
          <p:nvPr/>
        </p:nvSpPr>
        <p:spPr bwMode="auto">
          <a:xfrm>
            <a:off x="3733165" y="4310455"/>
            <a:ext cx="457836" cy="453912"/>
          </a:xfrm>
          <a:custGeom>
            <a:avLst/>
            <a:gdLst>
              <a:gd name="T0" fmla="*/ 424078 w 162"/>
              <a:gd name="T1" fmla="*/ 51643 h 160"/>
              <a:gd name="T2" fmla="*/ 434338 w 162"/>
              <a:gd name="T3" fmla="*/ 175588 h 160"/>
              <a:gd name="T4" fmla="*/ 458278 w 162"/>
              <a:gd name="T5" fmla="*/ 161816 h 160"/>
              <a:gd name="T6" fmla="*/ 424078 w 162"/>
              <a:gd name="T7" fmla="*/ 137716 h 160"/>
              <a:gd name="T8" fmla="*/ 417238 w 162"/>
              <a:gd name="T9" fmla="*/ 120501 h 160"/>
              <a:gd name="T10" fmla="*/ 396719 w 162"/>
              <a:gd name="T11" fmla="*/ 99844 h 160"/>
              <a:gd name="T12" fmla="*/ 441178 w 162"/>
              <a:gd name="T13" fmla="*/ 154930 h 160"/>
              <a:gd name="T14" fmla="*/ 475378 w 162"/>
              <a:gd name="T15" fmla="*/ 123944 h 160"/>
              <a:gd name="T16" fmla="*/ 434338 w 162"/>
              <a:gd name="T17" fmla="*/ 61972 h 160"/>
              <a:gd name="T18" fmla="*/ 485638 w 162"/>
              <a:gd name="T19" fmla="*/ 113615 h 160"/>
              <a:gd name="T20" fmla="*/ 396719 w 162"/>
              <a:gd name="T21" fmla="*/ 24100 h 160"/>
              <a:gd name="T22" fmla="*/ 307799 w 162"/>
              <a:gd name="T23" fmla="*/ 130830 h 160"/>
              <a:gd name="T24" fmla="*/ 58140 w 162"/>
              <a:gd name="T25" fmla="*/ 420033 h 160"/>
              <a:gd name="T26" fmla="*/ 0 w 162"/>
              <a:gd name="T27" fmla="*/ 523320 h 160"/>
              <a:gd name="T28" fmla="*/ 44460 w 162"/>
              <a:gd name="T29" fmla="*/ 543977 h 160"/>
              <a:gd name="T30" fmla="*/ 129960 w 162"/>
              <a:gd name="T31" fmla="*/ 492334 h 160"/>
              <a:gd name="T32" fmla="*/ 170999 w 162"/>
              <a:gd name="T33" fmla="*/ 426919 h 160"/>
              <a:gd name="T34" fmla="*/ 68400 w 162"/>
              <a:gd name="T35" fmla="*/ 430362 h 160"/>
              <a:gd name="T36" fmla="*/ 88920 w 162"/>
              <a:gd name="T37" fmla="*/ 426919 h 160"/>
              <a:gd name="T38" fmla="*/ 92340 w 162"/>
              <a:gd name="T39" fmla="*/ 409704 h 160"/>
              <a:gd name="T40" fmla="*/ 123120 w 162"/>
              <a:gd name="T41" fmla="*/ 389047 h 160"/>
              <a:gd name="T42" fmla="*/ 129960 w 162"/>
              <a:gd name="T43" fmla="*/ 371833 h 160"/>
              <a:gd name="T44" fmla="*/ 160739 w 162"/>
              <a:gd name="T45" fmla="*/ 351175 h 160"/>
              <a:gd name="T46" fmla="*/ 164159 w 162"/>
              <a:gd name="T47" fmla="*/ 333961 h 160"/>
              <a:gd name="T48" fmla="*/ 198359 w 162"/>
              <a:gd name="T49" fmla="*/ 313303 h 160"/>
              <a:gd name="T50" fmla="*/ 201779 w 162"/>
              <a:gd name="T51" fmla="*/ 296089 h 160"/>
              <a:gd name="T52" fmla="*/ 235979 w 162"/>
              <a:gd name="T53" fmla="*/ 275432 h 160"/>
              <a:gd name="T54" fmla="*/ 239399 w 162"/>
              <a:gd name="T55" fmla="*/ 258217 h 160"/>
              <a:gd name="T56" fmla="*/ 273599 w 162"/>
              <a:gd name="T57" fmla="*/ 241003 h 160"/>
              <a:gd name="T58" fmla="*/ 277019 w 162"/>
              <a:gd name="T59" fmla="*/ 223788 h 160"/>
              <a:gd name="T60" fmla="*/ 311219 w 162"/>
              <a:gd name="T61" fmla="*/ 203131 h 160"/>
              <a:gd name="T62" fmla="*/ 314639 w 162"/>
              <a:gd name="T63" fmla="*/ 185916 h 160"/>
              <a:gd name="T64" fmla="*/ 82080 w 162"/>
              <a:gd name="T65" fmla="*/ 454462 h 160"/>
              <a:gd name="T66" fmla="*/ 95760 w 162"/>
              <a:gd name="T67" fmla="*/ 468234 h 160"/>
              <a:gd name="T68" fmla="*/ 194939 w 162"/>
              <a:gd name="T69" fmla="*/ 402819 h 160"/>
              <a:gd name="T70" fmla="*/ 208619 w 162"/>
              <a:gd name="T71" fmla="*/ 416590 h 160"/>
              <a:gd name="T72" fmla="*/ 424078 w 162"/>
              <a:gd name="T73" fmla="*/ 244445 h 160"/>
              <a:gd name="T74" fmla="*/ 523258 w 162"/>
              <a:gd name="T75" fmla="*/ 24100 h 160"/>
              <a:gd name="T76" fmla="*/ 20520 w 162"/>
              <a:gd name="T77" fmla="*/ 530206 h 160"/>
              <a:gd name="T78" fmla="*/ 51300 w 162"/>
              <a:gd name="T79" fmla="*/ 488891 h 160"/>
              <a:gd name="T80" fmla="*/ 30780 w 162"/>
              <a:gd name="T81" fmla="*/ 530206 h 160"/>
              <a:gd name="T82" fmla="*/ 406979 w 162"/>
              <a:gd name="T83" fmla="*/ 203131 h 160"/>
              <a:gd name="T84" fmla="*/ 324899 w 162"/>
              <a:gd name="T85" fmla="*/ 123944 h 160"/>
              <a:gd name="T86" fmla="*/ 509578 w 162"/>
              <a:gd name="T87" fmla="*/ 37872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0">
                <a:moveTo>
                  <a:pt x="145" y="15"/>
                </a:moveTo>
                <a:cubicBezTo>
                  <a:pt x="142" y="12"/>
                  <a:pt x="139" y="10"/>
                  <a:pt x="134" y="10"/>
                </a:cubicBezTo>
                <a:cubicBezTo>
                  <a:pt x="130" y="10"/>
                  <a:pt x="127" y="12"/>
                  <a:pt x="124" y="15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08" y="30"/>
                  <a:pt x="108" y="32"/>
                  <a:pt x="109" y="33"/>
                </a:cubicBezTo>
                <a:cubicBezTo>
                  <a:pt x="127" y="51"/>
                  <a:pt x="127" y="51"/>
                  <a:pt x="127" y="51"/>
                </a:cubicBezTo>
                <a:cubicBezTo>
                  <a:pt x="128" y="51"/>
                  <a:pt x="128" y="52"/>
                  <a:pt x="129" y="52"/>
                </a:cubicBezTo>
                <a:cubicBezTo>
                  <a:pt x="130" y="52"/>
                  <a:pt x="130" y="51"/>
                  <a:pt x="131" y="51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45" y="36"/>
                  <a:pt x="145" y="36"/>
                  <a:pt x="145" y="36"/>
                </a:cubicBezTo>
                <a:cubicBezTo>
                  <a:pt x="151" y="30"/>
                  <a:pt x="151" y="21"/>
                  <a:pt x="145" y="15"/>
                </a:cubicBezTo>
                <a:close/>
                <a:moveTo>
                  <a:pt x="124" y="40"/>
                </a:moveTo>
                <a:cubicBezTo>
                  <a:pt x="125" y="38"/>
                  <a:pt x="125" y="38"/>
                  <a:pt x="125" y="38"/>
                </a:cubicBezTo>
                <a:cubicBezTo>
                  <a:pt x="126" y="37"/>
                  <a:pt x="126" y="36"/>
                  <a:pt x="125" y="35"/>
                </a:cubicBezTo>
                <a:cubicBezTo>
                  <a:pt x="124" y="34"/>
                  <a:pt x="123" y="34"/>
                  <a:pt x="122" y="35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20" y="25"/>
                  <a:pt x="127" y="25"/>
                  <a:pt x="131" y="29"/>
                </a:cubicBezTo>
                <a:cubicBezTo>
                  <a:pt x="135" y="33"/>
                  <a:pt x="135" y="40"/>
                  <a:pt x="131" y="44"/>
                </a:cubicBezTo>
                <a:cubicBezTo>
                  <a:pt x="129" y="45"/>
                  <a:pt x="129" y="45"/>
                  <a:pt x="129" y="45"/>
                </a:cubicBezTo>
                <a:cubicBezTo>
                  <a:pt x="124" y="40"/>
                  <a:pt x="124" y="40"/>
                  <a:pt x="124" y="40"/>
                </a:cubicBezTo>
                <a:close/>
                <a:moveTo>
                  <a:pt x="142" y="33"/>
                </a:moveTo>
                <a:cubicBezTo>
                  <a:pt x="139" y="36"/>
                  <a:pt x="139" y="36"/>
                  <a:pt x="139" y="36"/>
                </a:cubicBezTo>
                <a:cubicBezTo>
                  <a:pt x="139" y="32"/>
                  <a:pt x="137" y="28"/>
                  <a:pt x="134" y="26"/>
                </a:cubicBezTo>
                <a:cubicBezTo>
                  <a:pt x="132" y="23"/>
                  <a:pt x="128" y="21"/>
                  <a:pt x="124" y="21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29" y="16"/>
                  <a:pt x="132" y="15"/>
                  <a:pt x="134" y="15"/>
                </a:cubicBezTo>
                <a:cubicBezTo>
                  <a:pt x="137" y="15"/>
                  <a:pt x="140" y="16"/>
                  <a:pt x="142" y="18"/>
                </a:cubicBezTo>
                <a:cubicBezTo>
                  <a:pt x="146" y="22"/>
                  <a:pt x="146" y="29"/>
                  <a:pt x="142" y="33"/>
                </a:cubicBezTo>
                <a:close/>
                <a:moveTo>
                  <a:pt x="153" y="7"/>
                </a:moveTo>
                <a:cubicBezTo>
                  <a:pt x="148" y="3"/>
                  <a:pt x="141" y="0"/>
                  <a:pt x="134" y="0"/>
                </a:cubicBezTo>
                <a:cubicBezTo>
                  <a:pt x="128" y="0"/>
                  <a:pt x="121" y="3"/>
                  <a:pt x="116" y="7"/>
                </a:cubicBezTo>
                <a:cubicBezTo>
                  <a:pt x="90" y="34"/>
                  <a:pt x="90" y="34"/>
                  <a:pt x="90" y="34"/>
                </a:cubicBezTo>
                <a:cubicBezTo>
                  <a:pt x="89" y="34"/>
                  <a:pt x="89" y="35"/>
                  <a:pt x="89" y="36"/>
                </a:cubicBezTo>
                <a:cubicBezTo>
                  <a:pt x="89" y="36"/>
                  <a:pt x="89" y="37"/>
                  <a:pt x="90" y="38"/>
                </a:cubicBezTo>
                <a:cubicBezTo>
                  <a:pt x="95" y="43"/>
                  <a:pt x="95" y="43"/>
                  <a:pt x="95" y="43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17" y="122"/>
                  <a:pt x="17" y="122"/>
                </a:cubicBezTo>
                <a:cubicBezTo>
                  <a:pt x="13" y="126"/>
                  <a:pt x="11" y="131"/>
                  <a:pt x="13" y="137"/>
                </a:cubicBezTo>
                <a:cubicBezTo>
                  <a:pt x="2" y="147"/>
                  <a:pt x="2" y="147"/>
                  <a:pt x="2" y="147"/>
                </a:cubicBezTo>
                <a:cubicBezTo>
                  <a:pt x="1" y="148"/>
                  <a:pt x="0" y="150"/>
                  <a:pt x="0" y="152"/>
                </a:cubicBezTo>
                <a:cubicBezTo>
                  <a:pt x="0" y="154"/>
                  <a:pt x="1" y="156"/>
                  <a:pt x="2" y="158"/>
                </a:cubicBezTo>
                <a:cubicBezTo>
                  <a:pt x="4" y="159"/>
                  <a:pt x="6" y="160"/>
                  <a:pt x="8" y="160"/>
                </a:cubicBezTo>
                <a:cubicBezTo>
                  <a:pt x="10" y="160"/>
                  <a:pt x="12" y="159"/>
                  <a:pt x="13" y="158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25" y="148"/>
                  <a:pt x="26" y="148"/>
                  <a:pt x="27" y="148"/>
                </a:cubicBezTo>
                <a:cubicBezTo>
                  <a:pt x="31" y="148"/>
                  <a:pt x="35" y="146"/>
                  <a:pt x="38" y="143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5" y="127"/>
                  <a:pt x="55" y="125"/>
                  <a:pt x="54" y="124"/>
                </a:cubicBezTo>
                <a:cubicBezTo>
                  <a:pt x="53" y="123"/>
                  <a:pt x="51" y="123"/>
                  <a:pt x="50" y="124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1" y="144"/>
                  <a:pt x="24" y="144"/>
                  <a:pt x="20" y="140"/>
                </a:cubicBezTo>
                <a:cubicBezTo>
                  <a:pt x="16" y="136"/>
                  <a:pt x="16" y="129"/>
                  <a:pt x="20" y="125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4"/>
                  <a:pt x="25" y="124"/>
                  <a:pt x="26" y="124"/>
                </a:cubicBezTo>
                <a:cubicBezTo>
                  <a:pt x="26" y="124"/>
                  <a:pt x="27" y="124"/>
                  <a:pt x="27" y="123"/>
                </a:cubicBezTo>
                <a:cubicBezTo>
                  <a:pt x="28" y="122"/>
                  <a:pt x="28" y="120"/>
                  <a:pt x="27" y="119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13"/>
                  <a:pt x="36" y="113"/>
                  <a:pt x="36" y="113"/>
                </a:cubicBezTo>
                <a:cubicBezTo>
                  <a:pt x="37" y="113"/>
                  <a:pt x="38" y="113"/>
                  <a:pt x="38" y="112"/>
                </a:cubicBezTo>
                <a:cubicBezTo>
                  <a:pt x="39" y="111"/>
                  <a:pt x="39" y="110"/>
                  <a:pt x="38" y="109"/>
                </a:cubicBezTo>
                <a:cubicBezTo>
                  <a:pt x="38" y="108"/>
                  <a:pt x="38" y="108"/>
                  <a:pt x="38" y="108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6" y="102"/>
                  <a:pt x="47" y="102"/>
                  <a:pt x="47" y="102"/>
                </a:cubicBezTo>
                <a:cubicBezTo>
                  <a:pt x="48" y="102"/>
                  <a:pt x="49" y="102"/>
                  <a:pt x="49" y="101"/>
                </a:cubicBezTo>
                <a:cubicBezTo>
                  <a:pt x="50" y="100"/>
                  <a:pt x="50" y="99"/>
                  <a:pt x="49" y="98"/>
                </a:cubicBezTo>
                <a:cubicBezTo>
                  <a:pt x="48" y="97"/>
                  <a:pt x="48" y="97"/>
                  <a:pt x="48" y="97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91"/>
                  <a:pt x="56" y="91"/>
                  <a:pt x="56" y="91"/>
                </a:cubicBezTo>
                <a:cubicBezTo>
                  <a:pt x="57" y="91"/>
                  <a:pt x="57" y="91"/>
                  <a:pt x="58" y="91"/>
                </a:cubicBezTo>
                <a:cubicBezTo>
                  <a:pt x="59" y="91"/>
                  <a:pt x="59" y="91"/>
                  <a:pt x="60" y="91"/>
                </a:cubicBezTo>
                <a:cubicBezTo>
                  <a:pt x="61" y="90"/>
                  <a:pt x="61" y="88"/>
                  <a:pt x="60" y="87"/>
                </a:cubicBezTo>
                <a:cubicBezTo>
                  <a:pt x="59" y="86"/>
                  <a:pt x="59" y="86"/>
                  <a:pt x="59" y="86"/>
                </a:cubicBezTo>
                <a:cubicBezTo>
                  <a:pt x="66" y="79"/>
                  <a:pt x="66" y="79"/>
                  <a:pt x="66" y="79"/>
                </a:cubicBezTo>
                <a:cubicBezTo>
                  <a:pt x="67" y="80"/>
                  <a:pt x="67" y="80"/>
                  <a:pt x="67" y="80"/>
                </a:cubicBezTo>
                <a:cubicBezTo>
                  <a:pt x="68" y="80"/>
                  <a:pt x="68" y="80"/>
                  <a:pt x="69" y="80"/>
                </a:cubicBezTo>
                <a:cubicBezTo>
                  <a:pt x="70" y="80"/>
                  <a:pt x="70" y="80"/>
                  <a:pt x="71" y="80"/>
                </a:cubicBezTo>
                <a:cubicBezTo>
                  <a:pt x="72" y="79"/>
                  <a:pt x="72" y="77"/>
                  <a:pt x="71" y="76"/>
                </a:cubicBezTo>
                <a:cubicBezTo>
                  <a:pt x="70" y="75"/>
                  <a:pt x="70" y="75"/>
                  <a:pt x="70" y="75"/>
                </a:cubicBezTo>
                <a:cubicBezTo>
                  <a:pt x="77" y="68"/>
                  <a:pt x="77" y="68"/>
                  <a:pt x="77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9" y="70"/>
                  <a:pt x="80" y="70"/>
                </a:cubicBezTo>
                <a:cubicBezTo>
                  <a:pt x="80" y="70"/>
                  <a:pt x="81" y="69"/>
                  <a:pt x="82" y="69"/>
                </a:cubicBezTo>
                <a:cubicBezTo>
                  <a:pt x="83" y="68"/>
                  <a:pt x="83" y="66"/>
                  <a:pt x="82" y="65"/>
                </a:cubicBezTo>
                <a:cubicBezTo>
                  <a:pt x="81" y="65"/>
                  <a:pt x="81" y="65"/>
                  <a:pt x="81" y="65"/>
                </a:cubicBezTo>
                <a:cubicBezTo>
                  <a:pt x="88" y="57"/>
                  <a:pt x="88" y="57"/>
                  <a:pt x="88" y="57"/>
                </a:cubicBezTo>
                <a:cubicBezTo>
                  <a:pt x="89" y="58"/>
                  <a:pt x="89" y="58"/>
                  <a:pt x="89" y="58"/>
                </a:cubicBezTo>
                <a:cubicBezTo>
                  <a:pt x="89" y="59"/>
                  <a:pt x="90" y="59"/>
                  <a:pt x="91" y="59"/>
                </a:cubicBezTo>
                <a:cubicBezTo>
                  <a:pt x="91" y="59"/>
                  <a:pt x="92" y="59"/>
                  <a:pt x="92" y="58"/>
                </a:cubicBezTo>
                <a:cubicBezTo>
                  <a:pt x="93" y="57"/>
                  <a:pt x="93" y="55"/>
                  <a:pt x="92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9" y="47"/>
                  <a:pt x="99" y="47"/>
                  <a:pt x="99" y="47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23" y="133"/>
                  <a:pt x="23" y="135"/>
                  <a:pt x="24" y="136"/>
                </a:cubicBezTo>
                <a:cubicBezTo>
                  <a:pt x="25" y="136"/>
                  <a:pt x="25" y="137"/>
                  <a:pt x="26" y="137"/>
                </a:cubicBezTo>
                <a:cubicBezTo>
                  <a:pt x="27" y="137"/>
                  <a:pt x="27" y="136"/>
                  <a:pt x="28" y="13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13" y="61"/>
                  <a:pt x="113" y="61"/>
                  <a:pt x="113" y="61"/>
                </a:cubicBezTo>
                <a:cubicBezTo>
                  <a:pt x="57" y="117"/>
                  <a:pt x="57" y="117"/>
                  <a:pt x="57" y="117"/>
                </a:cubicBezTo>
                <a:cubicBezTo>
                  <a:pt x="56" y="118"/>
                  <a:pt x="56" y="120"/>
                  <a:pt x="57" y="121"/>
                </a:cubicBezTo>
                <a:cubicBezTo>
                  <a:pt x="58" y="121"/>
                  <a:pt x="59" y="121"/>
                  <a:pt x="59" y="121"/>
                </a:cubicBezTo>
                <a:cubicBezTo>
                  <a:pt x="60" y="121"/>
                  <a:pt x="61" y="121"/>
                  <a:pt x="61" y="121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3" y="71"/>
                  <a:pt x="124" y="71"/>
                  <a:pt x="124" y="71"/>
                </a:cubicBezTo>
                <a:cubicBezTo>
                  <a:pt x="125" y="71"/>
                  <a:pt x="126" y="71"/>
                  <a:pt x="126" y="70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62" y="34"/>
                  <a:pt x="162" y="17"/>
                  <a:pt x="153" y="7"/>
                </a:cubicBezTo>
                <a:close/>
                <a:moveTo>
                  <a:pt x="9" y="154"/>
                </a:moveTo>
                <a:cubicBezTo>
                  <a:pt x="9" y="155"/>
                  <a:pt x="8" y="155"/>
                  <a:pt x="8" y="155"/>
                </a:cubicBezTo>
                <a:cubicBezTo>
                  <a:pt x="7" y="155"/>
                  <a:pt x="6" y="155"/>
                  <a:pt x="6" y="154"/>
                </a:cubicBezTo>
                <a:cubicBezTo>
                  <a:pt x="5" y="154"/>
                  <a:pt x="5" y="153"/>
                  <a:pt x="5" y="152"/>
                </a:cubicBezTo>
                <a:cubicBezTo>
                  <a:pt x="5" y="152"/>
                  <a:pt x="5" y="151"/>
                  <a:pt x="6" y="151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5" y="142"/>
                  <a:pt x="16" y="143"/>
                  <a:pt x="17" y="143"/>
                </a:cubicBezTo>
                <a:cubicBezTo>
                  <a:pt x="17" y="144"/>
                  <a:pt x="18" y="145"/>
                  <a:pt x="18" y="145"/>
                </a:cubicBezTo>
                <a:cubicBezTo>
                  <a:pt x="9" y="154"/>
                  <a:pt x="9" y="154"/>
                  <a:pt x="9" y="154"/>
                </a:cubicBezTo>
                <a:close/>
                <a:moveTo>
                  <a:pt x="149" y="40"/>
                </a:moveTo>
                <a:cubicBezTo>
                  <a:pt x="124" y="65"/>
                  <a:pt x="124" y="65"/>
                  <a:pt x="124" y="65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59"/>
                  <a:pt x="110" y="50"/>
                  <a:pt x="110" y="50"/>
                </a:cubicBezTo>
                <a:cubicBezTo>
                  <a:pt x="110" y="50"/>
                  <a:pt x="101" y="41"/>
                  <a:pt x="101" y="41"/>
                </a:cubicBezTo>
                <a:cubicBezTo>
                  <a:pt x="101" y="41"/>
                  <a:pt x="95" y="36"/>
                  <a:pt x="95" y="36"/>
                </a:cubicBezTo>
                <a:cubicBezTo>
                  <a:pt x="120" y="11"/>
                  <a:pt x="120" y="11"/>
                  <a:pt x="120" y="11"/>
                </a:cubicBezTo>
                <a:cubicBezTo>
                  <a:pt x="124" y="7"/>
                  <a:pt x="129" y="5"/>
                  <a:pt x="134" y="5"/>
                </a:cubicBezTo>
                <a:cubicBezTo>
                  <a:pt x="140" y="5"/>
                  <a:pt x="145" y="7"/>
                  <a:pt x="149" y="11"/>
                </a:cubicBezTo>
                <a:cubicBezTo>
                  <a:pt x="157" y="19"/>
                  <a:pt x="157" y="32"/>
                  <a:pt x="149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634620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Freeform 456">
            <a:extLst>
              <a:ext uri="{FF2B5EF4-FFF2-40B4-BE49-F238E27FC236}">
                <a16:creationId xmlns:a16="http://schemas.microsoft.com/office/drawing/2014/main" id="{589187C7-EB24-4A51-9FEE-6AB2BF6C3AEC}"/>
              </a:ext>
            </a:extLst>
          </p:cNvPr>
          <p:cNvSpPr>
            <a:spLocks noEditPoints="1"/>
          </p:cNvSpPr>
          <p:nvPr/>
        </p:nvSpPr>
        <p:spPr bwMode="auto">
          <a:xfrm>
            <a:off x="1794163" y="1347610"/>
            <a:ext cx="375344" cy="376548"/>
          </a:xfrm>
          <a:custGeom>
            <a:avLst/>
            <a:gdLst>
              <a:gd name="T0" fmla="*/ 323321 w 144"/>
              <a:gd name="T1" fmla="*/ 0 h 144"/>
              <a:gd name="T2" fmla="*/ 151342 w 144"/>
              <a:gd name="T3" fmla="*/ 141475 h 144"/>
              <a:gd name="T4" fmla="*/ 103188 w 144"/>
              <a:gd name="T5" fmla="*/ 131123 h 144"/>
              <a:gd name="T6" fmla="*/ 0 w 144"/>
              <a:gd name="T7" fmla="*/ 244993 h 144"/>
              <a:gd name="T8" fmla="*/ 106627 w 144"/>
              <a:gd name="T9" fmla="*/ 351962 h 144"/>
              <a:gd name="T10" fmla="*/ 123825 w 144"/>
              <a:gd name="T11" fmla="*/ 331259 h 144"/>
              <a:gd name="T12" fmla="*/ 106627 w 144"/>
              <a:gd name="T13" fmla="*/ 314006 h 144"/>
              <a:gd name="T14" fmla="*/ 34396 w 144"/>
              <a:gd name="T15" fmla="*/ 244993 h 144"/>
              <a:gd name="T16" fmla="*/ 106627 w 144"/>
              <a:gd name="T17" fmla="*/ 165629 h 144"/>
              <a:gd name="T18" fmla="*/ 154781 w 144"/>
              <a:gd name="T19" fmla="*/ 182882 h 144"/>
              <a:gd name="T20" fmla="*/ 171979 w 144"/>
              <a:gd name="T21" fmla="*/ 182882 h 144"/>
              <a:gd name="T22" fmla="*/ 182298 w 144"/>
              <a:gd name="T23" fmla="*/ 169080 h 144"/>
              <a:gd name="T24" fmla="*/ 323321 w 144"/>
              <a:gd name="T25" fmla="*/ 34506 h 144"/>
              <a:gd name="T26" fmla="*/ 460904 w 144"/>
              <a:gd name="T27" fmla="*/ 175981 h 144"/>
              <a:gd name="T28" fmla="*/ 460904 w 144"/>
              <a:gd name="T29" fmla="*/ 179432 h 144"/>
              <a:gd name="T30" fmla="*/ 460904 w 144"/>
              <a:gd name="T31" fmla="*/ 182882 h 144"/>
              <a:gd name="T32" fmla="*/ 460904 w 144"/>
              <a:gd name="T33" fmla="*/ 186333 h 144"/>
              <a:gd name="T34" fmla="*/ 330200 w 144"/>
              <a:gd name="T35" fmla="*/ 314006 h 144"/>
              <a:gd name="T36" fmla="*/ 313002 w 144"/>
              <a:gd name="T37" fmla="*/ 331259 h 144"/>
              <a:gd name="T38" fmla="*/ 330200 w 144"/>
              <a:gd name="T39" fmla="*/ 351962 h 144"/>
              <a:gd name="T40" fmla="*/ 495300 w 144"/>
              <a:gd name="T41" fmla="*/ 182882 h 144"/>
              <a:gd name="T42" fmla="*/ 495300 w 144"/>
              <a:gd name="T43" fmla="*/ 182882 h 144"/>
              <a:gd name="T44" fmla="*/ 495300 w 144"/>
              <a:gd name="T45" fmla="*/ 175981 h 144"/>
              <a:gd name="T46" fmla="*/ 323321 w 144"/>
              <a:gd name="T47" fmla="*/ 0 h 144"/>
              <a:gd name="T48" fmla="*/ 237331 w 144"/>
              <a:gd name="T49" fmla="*/ 296753 h 144"/>
              <a:gd name="T50" fmla="*/ 213254 w 144"/>
              <a:gd name="T51" fmla="*/ 296753 h 144"/>
              <a:gd name="T52" fmla="*/ 99748 w 144"/>
              <a:gd name="T53" fmla="*/ 407172 h 144"/>
              <a:gd name="T54" fmla="*/ 99748 w 144"/>
              <a:gd name="T55" fmla="*/ 434777 h 144"/>
              <a:gd name="T56" fmla="*/ 123825 w 144"/>
              <a:gd name="T57" fmla="*/ 434777 h 144"/>
              <a:gd name="T58" fmla="*/ 206375 w 144"/>
              <a:gd name="T59" fmla="*/ 348512 h 144"/>
              <a:gd name="T60" fmla="*/ 206375 w 144"/>
              <a:gd name="T61" fmla="*/ 479635 h 144"/>
              <a:gd name="T62" fmla="*/ 223573 w 144"/>
              <a:gd name="T63" fmla="*/ 496888 h 144"/>
              <a:gd name="T64" fmla="*/ 244210 w 144"/>
              <a:gd name="T65" fmla="*/ 479635 h 144"/>
              <a:gd name="T66" fmla="*/ 244210 w 144"/>
              <a:gd name="T67" fmla="*/ 348512 h 144"/>
              <a:gd name="T68" fmla="*/ 326760 w 144"/>
              <a:gd name="T69" fmla="*/ 434777 h 144"/>
              <a:gd name="T70" fmla="*/ 337079 w 144"/>
              <a:gd name="T71" fmla="*/ 438228 h 144"/>
              <a:gd name="T72" fmla="*/ 350838 w 144"/>
              <a:gd name="T73" fmla="*/ 434777 h 144"/>
              <a:gd name="T74" fmla="*/ 350838 w 144"/>
              <a:gd name="T75" fmla="*/ 407172 h 144"/>
              <a:gd name="T76" fmla="*/ 237331 w 144"/>
              <a:gd name="T77" fmla="*/ 296753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94" y="0"/>
                </a:moveTo>
                <a:cubicBezTo>
                  <a:pt x="69" y="0"/>
                  <a:pt x="48" y="17"/>
                  <a:pt x="44" y="41"/>
                </a:cubicBezTo>
                <a:cubicBezTo>
                  <a:pt x="39" y="39"/>
                  <a:pt x="35" y="38"/>
                  <a:pt x="30" y="38"/>
                </a:cubicBezTo>
                <a:cubicBezTo>
                  <a:pt x="13" y="39"/>
                  <a:pt x="0" y="53"/>
                  <a:pt x="0" y="71"/>
                </a:cubicBezTo>
                <a:cubicBezTo>
                  <a:pt x="0" y="88"/>
                  <a:pt x="14" y="102"/>
                  <a:pt x="31" y="102"/>
                </a:cubicBezTo>
                <a:cubicBezTo>
                  <a:pt x="34" y="102"/>
                  <a:pt x="36" y="99"/>
                  <a:pt x="36" y="96"/>
                </a:cubicBezTo>
                <a:cubicBezTo>
                  <a:pt x="36" y="94"/>
                  <a:pt x="34" y="91"/>
                  <a:pt x="31" y="91"/>
                </a:cubicBezTo>
                <a:cubicBezTo>
                  <a:pt x="19" y="91"/>
                  <a:pt x="10" y="82"/>
                  <a:pt x="10" y="71"/>
                </a:cubicBezTo>
                <a:cubicBezTo>
                  <a:pt x="10" y="59"/>
                  <a:pt x="19" y="49"/>
                  <a:pt x="31" y="48"/>
                </a:cubicBezTo>
                <a:cubicBezTo>
                  <a:pt x="36" y="48"/>
                  <a:pt x="41" y="50"/>
                  <a:pt x="45" y="53"/>
                </a:cubicBezTo>
                <a:cubicBezTo>
                  <a:pt x="46" y="54"/>
                  <a:pt x="48" y="54"/>
                  <a:pt x="50" y="53"/>
                </a:cubicBezTo>
                <a:cubicBezTo>
                  <a:pt x="52" y="53"/>
                  <a:pt x="53" y="51"/>
                  <a:pt x="53" y="49"/>
                </a:cubicBezTo>
                <a:cubicBezTo>
                  <a:pt x="54" y="27"/>
                  <a:pt x="72" y="10"/>
                  <a:pt x="94" y="10"/>
                </a:cubicBezTo>
                <a:cubicBezTo>
                  <a:pt x="116" y="10"/>
                  <a:pt x="134" y="28"/>
                  <a:pt x="134" y="51"/>
                </a:cubicBezTo>
                <a:cubicBezTo>
                  <a:pt x="134" y="51"/>
                  <a:pt x="134" y="52"/>
                  <a:pt x="134" y="52"/>
                </a:cubicBezTo>
                <a:cubicBezTo>
                  <a:pt x="134" y="53"/>
                  <a:pt x="134" y="53"/>
                  <a:pt x="134" y="53"/>
                </a:cubicBezTo>
                <a:cubicBezTo>
                  <a:pt x="134" y="53"/>
                  <a:pt x="134" y="54"/>
                  <a:pt x="134" y="54"/>
                </a:cubicBezTo>
                <a:cubicBezTo>
                  <a:pt x="134" y="75"/>
                  <a:pt x="117" y="91"/>
                  <a:pt x="96" y="91"/>
                </a:cubicBezTo>
                <a:cubicBezTo>
                  <a:pt x="93" y="91"/>
                  <a:pt x="91" y="94"/>
                  <a:pt x="91" y="96"/>
                </a:cubicBezTo>
                <a:cubicBezTo>
                  <a:pt x="91" y="99"/>
                  <a:pt x="93" y="102"/>
                  <a:pt x="96" y="102"/>
                </a:cubicBezTo>
                <a:cubicBezTo>
                  <a:pt x="123" y="102"/>
                  <a:pt x="144" y="80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2"/>
                  <a:pt x="144" y="51"/>
                  <a:pt x="144" y="51"/>
                </a:cubicBezTo>
                <a:cubicBezTo>
                  <a:pt x="144" y="23"/>
                  <a:pt x="122" y="0"/>
                  <a:pt x="94" y="0"/>
                </a:cubicBezTo>
                <a:close/>
                <a:moveTo>
                  <a:pt x="69" y="86"/>
                </a:moveTo>
                <a:cubicBezTo>
                  <a:pt x="67" y="84"/>
                  <a:pt x="64" y="84"/>
                  <a:pt x="62" y="86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27" y="120"/>
                  <a:pt x="27" y="124"/>
                  <a:pt x="29" y="126"/>
                </a:cubicBezTo>
                <a:cubicBezTo>
                  <a:pt x="31" y="128"/>
                  <a:pt x="34" y="128"/>
                  <a:pt x="36" y="126"/>
                </a:cubicBezTo>
                <a:cubicBezTo>
                  <a:pt x="60" y="101"/>
                  <a:pt x="60" y="101"/>
                  <a:pt x="60" y="101"/>
                </a:cubicBezTo>
                <a:cubicBezTo>
                  <a:pt x="60" y="139"/>
                  <a:pt x="60" y="139"/>
                  <a:pt x="60" y="139"/>
                </a:cubicBezTo>
                <a:cubicBezTo>
                  <a:pt x="60" y="142"/>
                  <a:pt x="63" y="144"/>
                  <a:pt x="65" y="144"/>
                </a:cubicBezTo>
                <a:cubicBezTo>
                  <a:pt x="68" y="144"/>
                  <a:pt x="71" y="142"/>
                  <a:pt x="71" y="139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96" y="127"/>
                  <a:pt x="97" y="127"/>
                  <a:pt x="98" y="127"/>
                </a:cubicBezTo>
                <a:cubicBezTo>
                  <a:pt x="99" y="127"/>
                  <a:pt x="101" y="127"/>
                  <a:pt x="102" y="126"/>
                </a:cubicBezTo>
                <a:cubicBezTo>
                  <a:pt x="104" y="124"/>
                  <a:pt x="104" y="120"/>
                  <a:pt x="102" y="118"/>
                </a:cubicBezTo>
                <a:lnTo>
                  <a:pt x="69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" name="Freeform 457">
            <a:extLst>
              <a:ext uri="{FF2B5EF4-FFF2-40B4-BE49-F238E27FC236}">
                <a16:creationId xmlns:a16="http://schemas.microsoft.com/office/drawing/2014/main" id="{90D7EE0A-65BE-473B-BB41-BB774D6E0AEE}"/>
              </a:ext>
            </a:extLst>
          </p:cNvPr>
          <p:cNvSpPr>
            <a:spLocks noEditPoints="1"/>
          </p:cNvSpPr>
          <p:nvPr/>
        </p:nvSpPr>
        <p:spPr bwMode="auto">
          <a:xfrm>
            <a:off x="2784763" y="1412573"/>
            <a:ext cx="375344" cy="246622"/>
          </a:xfrm>
          <a:custGeom>
            <a:avLst/>
            <a:gdLst>
              <a:gd name="T0" fmla="*/ 385233 w 144"/>
              <a:gd name="T1" fmla="*/ 0 h 94"/>
              <a:gd name="T2" fmla="*/ 17198 w 144"/>
              <a:gd name="T3" fmla="*/ 0 h 94"/>
              <a:gd name="T4" fmla="*/ 0 w 144"/>
              <a:gd name="T5" fmla="*/ 17311 h 94"/>
              <a:gd name="T6" fmla="*/ 0 w 144"/>
              <a:gd name="T7" fmla="*/ 304665 h 94"/>
              <a:gd name="T8" fmla="*/ 17198 w 144"/>
              <a:gd name="T9" fmla="*/ 325438 h 94"/>
              <a:gd name="T10" fmla="*/ 385233 w 144"/>
              <a:gd name="T11" fmla="*/ 325438 h 94"/>
              <a:gd name="T12" fmla="*/ 402431 w 144"/>
              <a:gd name="T13" fmla="*/ 304665 h 94"/>
              <a:gd name="T14" fmla="*/ 402431 w 144"/>
              <a:gd name="T15" fmla="*/ 221575 h 94"/>
              <a:gd name="T16" fmla="*/ 464344 w 144"/>
              <a:gd name="T17" fmla="*/ 287355 h 94"/>
              <a:gd name="T18" fmla="*/ 478102 w 144"/>
              <a:gd name="T19" fmla="*/ 290817 h 94"/>
              <a:gd name="T20" fmla="*/ 484981 w 144"/>
              <a:gd name="T21" fmla="*/ 290817 h 94"/>
              <a:gd name="T22" fmla="*/ 495300 w 144"/>
              <a:gd name="T23" fmla="*/ 273506 h 94"/>
              <a:gd name="T24" fmla="*/ 495300 w 144"/>
              <a:gd name="T25" fmla="*/ 48469 h 94"/>
              <a:gd name="T26" fmla="*/ 484981 w 144"/>
              <a:gd name="T27" fmla="*/ 31159 h 94"/>
              <a:gd name="T28" fmla="*/ 467783 w 144"/>
              <a:gd name="T29" fmla="*/ 38083 h 94"/>
              <a:gd name="T30" fmla="*/ 402431 w 144"/>
              <a:gd name="T31" fmla="*/ 100401 h 94"/>
              <a:gd name="T32" fmla="*/ 402431 w 144"/>
              <a:gd name="T33" fmla="*/ 17311 h 94"/>
              <a:gd name="T34" fmla="*/ 385233 w 144"/>
              <a:gd name="T35" fmla="*/ 0 h 94"/>
              <a:gd name="T36" fmla="*/ 368035 w 144"/>
              <a:gd name="T37" fmla="*/ 141946 h 94"/>
              <a:gd name="T38" fmla="*/ 368035 w 144"/>
              <a:gd name="T39" fmla="*/ 180030 h 94"/>
              <a:gd name="T40" fmla="*/ 368035 w 144"/>
              <a:gd name="T41" fmla="*/ 287355 h 94"/>
              <a:gd name="T42" fmla="*/ 34396 w 144"/>
              <a:gd name="T43" fmla="*/ 287355 h 94"/>
              <a:gd name="T44" fmla="*/ 34396 w 144"/>
              <a:gd name="T45" fmla="*/ 34621 h 94"/>
              <a:gd name="T46" fmla="*/ 368035 w 144"/>
              <a:gd name="T47" fmla="*/ 34621 h 94"/>
              <a:gd name="T48" fmla="*/ 368035 w 144"/>
              <a:gd name="T49" fmla="*/ 141946 h 94"/>
              <a:gd name="T50" fmla="*/ 460904 w 144"/>
              <a:gd name="T51" fmla="*/ 90015 h 94"/>
              <a:gd name="T52" fmla="*/ 460904 w 144"/>
              <a:gd name="T53" fmla="*/ 231961 h 94"/>
              <a:gd name="T54" fmla="*/ 402431 w 144"/>
              <a:gd name="T55" fmla="*/ 173105 h 94"/>
              <a:gd name="T56" fmla="*/ 402431 w 144"/>
              <a:gd name="T57" fmla="*/ 152333 h 94"/>
              <a:gd name="T58" fmla="*/ 460904 w 144"/>
              <a:gd name="T59" fmla="*/ 90015 h 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4" h="94">
                <a:moveTo>
                  <a:pt x="112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1"/>
                  <a:pt x="2" y="94"/>
                  <a:pt x="5" y="94"/>
                </a:cubicBezTo>
                <a:cubicBezTo>
                  <a:pt x="112" y="94"/>
                  <a:pt x="112" y="94"/>
                  <a:pt x="112" y="94"/>
                </a:cubicBezTo>
                <a:cubicBezTo>
                  <a:pt x="115" y="94"/>
                  <a:pt x="117" y="91"/>
                  <a:pt x="117" y="88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6" y="84"/>
                  <a:pt x="138" y="84"/>
                  <a:pt x="139" y="84"/>
                </a:cubicBezTo>
                <a:cubicBezTo>
                  <a:pt x="140" y="84"/>
                  <a:pt x="140" y="84"/>
                  <a:pt x="141" y="84"/>
                </a:cubicBezTo>
                <a:cubicBezTo>
                  <a:pt x="143" y="83"/>
                  <a:pt x="144" y="81"/>
                  <a:pt x="144" y="79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4" y="12"/>
                  <a:pt x="143" y="10"/>
                  <a:pt x="141" y="9"/>
                </a:cubicBezTo>
                <a:cubicBezTo>
                  <a:pt x="139" y="9"/>
                  <a:pt x="137" y="9"/>
                  <a:pt x="136" y="11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5"/>
                  <a:pt x="117" y="5"/>
                  <a:pt x="117" y="5"/>
                </a:cubicBezTo>
                <a:cubicBezTo>
                  <a:pt x="117" y="2"/>
                  <a:pt x="115" y="0"/>
                  <a:pt x="112" y="0"/>
                </a:cubicBezTo>
                <a:close/>
                <a:moveTo>
                  <a:pt x="107" y="41"/>
                </a:moveTo>
                <a:cubicBezTo>
                  <a:pt x="107" y="52"/>
                  <a:pt x="107" y="52"/>
                  <a:pt x="107" y="52"/>
                </a:cubicBezTo>
                <a:cubicBezTo>
                  <a:pt x="107" y="83"/>
                  <a:pt x="107" y="83"/>
                  <a:pt x="107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10" y="10"/>
                  <a:pt x="10" y="10"/>
                  <a:pt x="10" y="10"/>
                </a:cubicBezTo>
                <a:cubicBezTo>
                  <a:pt x="107" y="10"/>
                  <a:pt x="107" y="10"/>
                  <a:pt x="107" y="10"/>
                </a:cubicBezTo>
                <a:lnTo>
                  <a:pt x="107" y="41"/>
                </a:lnTo>
                <a:close/>
                <a:moveTo>
                  <a:pt x="134" y="26"/>
                </a:moveTo>
                <a:cubicBezTo>
                  <a:pt x="134" y="67"/>
                  <a:pt x="134" y="67"/>
                  <a:pt x="134" y="67"/>
                </a:cubicBezTo>
                <a:cubicBezTo>
                  <a:pt x="117" y="50"/>
                  <a:pt x="117" y="50"/>
                  <a:pt x="117" y="50"/>
                </a:cubicBezTo>
                <a:cubicBezTo>
                  <a:pt x="117" y="44"/>
                  <a:pt x="117" y="44"/>
                  <a:pt x="117" y="44"/>
                </a:cubicBezTo>
                <a:lnTo>
                  <a:pt x="134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84" name="Freeform 458">
            <a:extLst>
              <a:ext uri="{FF2B5EF4-FFF2-40B4-BE49-F238E27FC236}">
                <a16:creationId xmlns:a16="http://schemas.microsoft.com/office/drawing/2014/main" id="{13C7CDA5-F564-40DC-8578-4E0439512FC7}"/>
              </a:ext>
            </a:extLst>
          </p:cNvPr>
          <p:cNvSpPr>
            <a:spLocks noEditPoints="1"/>
          </p:cNvSpPr>
          <p:nvPr/>
        </p:nvSpPr>
        <p:spPr bwMode="auto">
          <a:xfrm>
            <a:off x="3760121" y="1347007"/>
            <a:ext cx="375348" cy="377754"/>
          </a:xfrm>
          <a:custGeom>
            <a:avLst/>
            <a:gdLst>
              <a:gd name="T0" fmla="*/ 17198 w 144"/>
              <a:gd name="T1" fmla="*/ 498475 h 144"/>
              <a:gd name="T2" fmla="*/ 110067 w 144"/>
              <a:gd name="T3" fmla="*/ 498475 h 144"/>
              <a:gd name="T4" fmla="*/ 385233 w 144"/>
              <a:gd name="T5" fmla="*/ 498475 h 144"/>
              <a:gd name="T6" fmla="*/ 478102 w 144"/>
              <a:gd name="T7" fmla="*/ 498475 h 144"/>
              <a:gd name="T8" fmla="*/ 495300 w 144"/>
              <a:gd name="T9" fmla="*/ 481167 h 144"/>
              <a:gd name="T10" fmla="*/ 495300 w 144"/>
              <a:gd name="T11" fmla="*/ 17308 h 144"/>
              <a:gd name="T12" fmla="*/ 478102 w 144"/>
              <a:gd name="T13" fmla="*/ 0 h 144"/>
              <a:gd name="T14" fmla="*/ 17198 w 144"/>
              <a:gd name="T15" fmla="*/ 0 h 144"/>
              <a:gd name="T16" fmla="*/ 0 w 144"/>
              <a:gd name="T17" fmla="*/ 17308 h 144"/>
              <a:gd name="T18" fmla="*/ 0 w 144"/>
              <a:gd name="T19" fmla="*/ 481167 h 144"/>
              <a:gd name="T20" fmla="*/ 17198 w 144"/>
              <a:gd name="T21" fmla="*/ 498475 h 144"/>
              <a:gd name="T22" fmla="*/ 402431 w 144"/>
              <a:gd name="T23" fmla="*/ 34616 h 144"/>
              <a:gd name="T24" fmla="*/ 460904 w 144"/>
              <a:gd name="T25" fmla="*/ 34616 h 144"/>
              <a:gd name="T26" fmla="*/ 460904 w 144"/>
              <a:gd name="T27" fmla="*/ 114234 h 144"/>
              <a:gd name="T28" fmla="*/ 402431 w 144"/>
              <a:gd name="T29" fmla="*/ 114234 h 144"/>
              <a:gd name="T30" fmla="*/ 402431 w 144"/>
              <a:gd name="T31" fmla="*/ 34616 h 144"/>
              <a:gd name="T32" fmla="*/ 402431 w 144"/>
              <a:gd name="T33" fmla="*/ 152312 h 144"/>
              <a:gd name="T34" fmla="*/ 460904 w 144"/>
              <a:gd name="T35" fmla="*/ 152312 h 144"/>
              <a:gd name="T36" fmla="*/ 460904 w 144"/>
              <a:gd name="T37" fmla="*/ 231929 h 144"/>
              <a:gd name="T38" fmla="*/ 440267 w 144"/>
              <a:gd name="T39" fmla="*/ 231929 h 144"/>
              <a:gd name="T40" fmla="*/ 402431 w 144"/>
              <a:gd name="T41" fmla="*/ 231929 h 144"/>
              <a:gd name="T42" fmla="*/ 402431 w 144"/>
              <a:gd name="T43" fmla="*/ 152312 h 144"/>
              <a:gd name="T44" fmla="*/ 402431 w 144"/>
              <a:gd name="T45" fmla="*/ 266546 h 144"/>
              <a:gd name="T46" fmla="*/ 443706 w 144"/>
              <a:gd name="T47" fmla="*/ 266546 h 144"/>
              <a:gd name="T48" fmla="*/ 460904 w 144"/>
              <a:gd name="T49" fmla="*/ 266546 h 144"/>
              <a:gd name="T50" fmla="*/ 460904 w 144"/>
              <a:gd name="T51" fmla="*/ 346163 h 144"/>
              <a:gd name="T52" fmla="*/ 402431 w 144"/>
              <a:gd name="T53" fmla="*/ 346163 h 144"/>
              <a:gd name="T54" fmla="*/ 402431 w 144"/>
              <a:gd name="T55" fmla="*/ 266546 h 144"/>
              <a:gd name="T56" fmla="*/ 402431 w 144"/>
              <a:gd name="T57" fmla="*/ 384241 h 144"/>
              <a:gd name="T58" fmla="*/ 460904 w 144"/>
              <a:gd name="T59" fmla="*/ 384241 h 144"/>
              <a:gd name="T60" fmla="*/ 460904 w 144"/>
              <a:gd name="T61" fmla="*/ 463859 h 144"/>
              <a:gd name="T62" fmla="*/ 402431 w 144"/>
              <a:gd name="T63" fmla="*/ 463859 h 144"/>
              <a:gd name="T64" fmla="*/ 402431 w 144"/>
              <a:gd name="T65" fmla="*/ 384241 h 144"/>
              <a:gd name="T66" fmla="*/ 127265 w 144"/>
              <a:gd name="T67" fmla="*/ 34616 h 144"/>
              <a:gd name="T68" fmla="*/ 368035 w 144"/>
              <a:gd name="T69" fmla="*/ 34616 h 144"/>
              <a:gd name="T70" fmla="*/ 368035 w 144"/>
              <a:gd name="T71" fmla="*/ 231929 h 144"/>
              <a:gd name="T72" fmla="*/ 127265 w 144"/>
              <a:gd name="T73" fmla="*/ 231929 h 144"/>
              <a:gd name="T74" fmla="*/ 127265 w 144"/>
              <a:gd name="T75" fmla="*/ 34616 h 144"/>
              <a:gd name="T76" fmla="*/ 127265 w 144"/>
              <a:gd name="T77" fmla="*/ 266546 h 144"/>
              <a:gd name="T78" fmla="*/ 368035 w 144"/>
              <a:gd name="T79" fmla="*/ 266546 h 144"/>
              <a:gd name="T80" fmla="*/ 368035 w 144"/>
              <a:gd name="T81" fmla="*/ 463859 h 144"/>
              <a:gd name="T82" fmla="*/ 127265 w 144"/>
              <a:gd name="T83" fmla="*/ 463859 h 144"/>
              <a:gd name="T84" fmla="*/ 127265 w 144"/>
              <a:gd name="T85" fmla="*/ 266546 h 144"/>
              <a:gd name="T86" fmla="*/ 34396 w 144"/>
              <a:gd name="T87" fmla="*/ 34616 h 144"/>
              <a:gd name="T88" fmla="*/ 92869 w 144"/>
              <a:gd name="T89" fmla="*/ 34616 h 144"/>
              <a:gd name="T90" fmla="*/ 92869 w 144"/>
              <a:gd name="T91" fmla="*/ 114234 h 144"/>
              <a:gd name="T92" fmla="*/ 34396 w 144"/>
              <a:gd name="T93" fmla="*/ 114234 h 144"/>
              <a:gd name="T94" fmla="*/ 34396 w 144"/>
              <a:gd name="T95" fmla="*/ 34616 h 144"/>
              <a:gd name="T96" fmla="*/ 34396 w 144"/>
              <a:gd name="T97" fmla="*/ 152312 h 144"/>
              <a:gd name="T98" fmla="*/ 92869 w 144"/>
              <a:gd name="T99" fmla="*/ 152312 h 144"/>
              <a:gd name="T100" fmla="*/ 92869 w 144"/>
              <a:gd name="T101" fmla="*/ 231929 h 144"/>
              <a:gd name="T102" fmla="*/ 34396 w 144"/>
              <a:gd name="T103" fmla="*/ 231929 h 144"/>
              <a:gd name="T104" fmla="*/ 34396 w 144"/>
              <a:gd name="T105" fmla="*/ 152312 h 144"/>
              <a:gd name="T106" fmla="*/ 34396 w 144"/>
              <a:gd name="T107" fmla="*/ 266546 h 144"/>
              <a:gd name="T108" fmla="*/ 92869 w 144"/>
              <a:gd name="T109" fmla="*/ 266546 h 144"/>
              <a:gd name="T110" fmla="*/ 92869 w 144"/>
              <a:gd name="T111" fmla="*/ 346163 h 144"/>
              <a:gd name="T112" fmla="*/ 34396 w 144"/>
              <a:gd name="T113" fmla="*/ 346163 h 144"/>
              <a:gd name="T114" fmla="*/ 34396 w 144"/>
              <a:gd name="T115" fmla="*/ 266546 h 144"/>
              <a:gd name="T116" fmla="*/ 34396 w 144"/>
              <a:gd name="T117" fmla="*/ 384241 h 144"/>
              <a:gd name="T118" fmla="*/ 92869 w 144"/>
              <a:gd name="T119" fmla="*/ 384241 h 144"/>
              <a:gd name="T120" fmla="*/ 92869 w 144"/>
              <a:gd name="T121" fmla="*/ 463859 h 144"/>
              <a:gd name="T122" fmla="*/ 34396 w 144"/>
              <a:gd name="T123" fmla="*/ 463859 h 144"/>
              <a:gd name="T124" fmla="*/ 34396 w 144"/>
              <a:gd name="T125" fmla="*/ 384241 h 14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4" h="144">
                <a:moveTo>
                  <a:pt x="5" y="144"/>
                </a:moveTo>
                <a:cubicBezTo>
                  <a:pt x="32" y="144"/>
                  <a:pt x="32" y="144"/>
                  <a:pt x="32" y="14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42" y="144"/>
                  <a:pt x="144" y="142"/>
                  <a:pt x="144" y="139"/>
                </a:cubicBezTo>
                <a:cubicBezTo>
                  <a:pt x="144" y="5"/>
                  <a:pt x="144" y="5"/>
                  <a:pt x="144" y="5"/>
                </a:cubicBezTo>
                <a:cubicBezTo>
                  <a:pt x="144" y="2"/>
                  <a:pt x="142" y="0"/>
                  <a:pt x="13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2"/>
                  <a:pt x="2" y="144"/>
                  <a:pt x="5" y="144"/>
                </a:cubicBezTo>
                <a:close/>
                <a:moveTo>
                  <a:pt x="117" y="10"/>
                </a:moveTo>
                <a:cubicBezTo>
                  <a:pt x="134" y="10"/>
                  <a:pt x="134" y="10"/>
                  <a:pt x="134" y="10"/>
                </a:cubicBezTo>
                <a:cubicBezTo>
                  <a:pt x="134" y="33"/>
                  <a:pt x="134" y="33"/>
                  <a:pt x="134" y="33"/>
                </a:cubicBezTo>
                <a:cubicBezTo>
                  <a:pt x="117" y="33"/>
                  <a:pt x="117" y="33"/>
                  <a:pt x="117" y="33"/>
                </a:cubicBezTo>
                <a:lnTo>
                  <a:pt x="117" y="10"/>
                </a:lnTo>
                <a:close/>
                <a:moveTo>
                  <a:pt x="117" y="44"/>
                </a:moveTo>
                <a:cubicBezTo>
                  <a:pt x="134" y="44"/>
                  <a:pt x="134" y="44"/>
                  <a:pt x="134" y="44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17" y="44"/>
                  <a:pt x="117" y="44"/>
                  <a:pt x="117" y="44"/>
                </a:cubicBezTo>
                <a:close/>
                <a:moveTo>
                  <a:pt x="117" y="77"/>
                </a:moveTo>
                <a:cubicBezTo>
                  <a:pt x="129" y="77"/>
                  <a:pt x="129" y="77"/>
                  <a:pt x="129" y="7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100"/>
                  <a:pt x="134" y="100"/>
                  <a:pt x="134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7" y="77"/>
                  <a:pt x="117" y="77"/>
                  <a:pt x="117" y="77"/>
                </a:cubicBezTo>
                <a:close/>
                <a:moveTo>
                  <a:pt x="117" y="111"/>
                </a:moveTo>
                <a:cubicBezTo>
                  <a:pt x="134" y="111"/>
                  <a:pt x="134" y="111"/>
                  <a:pt x="134" y="111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17" y="134"/>
                  <a:pt x="117" y="134"/>
                  <a:pt x="117" y="134"/>
                </a:cubicBezTo>
                <a:lnTo>
                  <a:pt x="117" y="111"/>
                </a:lnTo>
                <a:close/>
                <a:moveTo>
                  <a:pt x="37" y="10"/>
                </a:moveTo>
                <a:cubicBezTo>
                  <a:pt x="107" y="10"/>
                  <a:pt x="107" y="10"/>
                  <a:pt x="107" y="10"/>
                </a:cubicBezTo>
                <a:cubicBezTo>
                  <a:pt x="107" y="67"/>
                  <a:pt x="107" y="67"/>
                  <a:pt x="107" y="67"/>
                </a:cubicBezTo>
                <a:cubicBezTo>
                  <a:pt x="37" y="67"/>
                  <a:pt x="37" y="67"/>
                  <a:pt x="37" y="67"/>
                </a:cubicBezTo>
                <a:lnTo>
                  <a:pt x="37" y="10"/>
                </a:lnTo>
                <a:close/>
                <a:moveTo>
                  <a:pt x="37" y="77"/>
                </a:moveTo>
                <a:cubicBezTo>
                  <a:pt x="107" y="77"/>
                  <a:pt x="107" y="77"/>
                  <a:pt x="107" y="77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37" y="134"/>
                  <a:pt x="37" y="134"/>
                  <a:pt x="37" y="134"/>
                </a:cubicBezTo>
                <a:lnTo>
                  <a:pt x="37" y="77"/>
                </a:lnTo>
                <a:close/>
                <a:moveTo>
                  <a:pt x="10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7" y="33"/>
                  <a:pt x="27" y="33"/>
                  <a:pt x="27" y="33"/>
                </a:cubicBezTo>
                <a:cubicBezTo>
                  <a:pt x="10" y="33"/>
                  <a:pt x="10" y="33"/>
                  <a:pt x="10" y="33"/>
                </a:cubicBezTo>
                <a:lnTo>
                  <a:pt x="10" y="10"/>
                </a:lnTo>
                <a:close/>
                <a:moveTo>
                  <a:pt x="10" y="44"/>
                </a:moveTo>
                <a:cubicBezTo>
                  <a:pt x="27" y="44"/>
                  <a:pt x="27" y="44"/>
                  <a:pt x="27" y="44"/>
                </a:cubicBezTo>
                <a:cubicBezTo>
                  <a:pt x="27" y="67"/>
                  <a:pt x="27" y="67"/>
                  <a:pt x="27" y="67"/>
                </a:cubicBezTo>
                <a:cubicBezTo>
                  <a:pt x="10" y="67"/>
                  <a:pt x="10" y="67"/>
                  <a:pt x="10" y="67"/>
                </a:cubicBezTo>
                <a:lnTo>
                  <a:pt x="10" y="44"/>
                </a:lnTo>
                <a:close/>
                <a:moveTo>
                  <a:pt x="10" y="77"/>
                </a:moveTo>
                <a:cubicBezTo>
                  <a:pt x="27" y="77"/>
                  <a:pt x="27" y="77"/>
                  <a:pt x="27" y="77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10" y="100"/>
                  <a:pt x="10" y="100"/>
                  <a:pt x="10" y="100"/>
                </a:cubicBezTo>
                <a:lnTo>
                  <a:pt x="10" y="77"/>
                </a:lnTo>
                <a:close/>
                <a:moveTo>
                  <a:pt x="10" y="111"/>
                </a:moveTo>
                <a:cubicBezTo>
                  <a:pt x="27" y="111"/>
                  <a:pt x="27" y="111"/>
                  <a:pt x="27" y="111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10" y="134"/>
                  <a:pt x="10" y="134"/>
                  <a:pt x="10" y="134"/>
                </a:cubicBezTo>
                <a:lnTo>
                  <a:pt x="10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459">
            <a:extLst>
              <a:ext uri="{FF2B5EF4-FFF2-40B4-BE49-F238E27FC236}">
                <a16:creationId xmlns:a16="http://schemas.microsoft.com/office/drawing/2014/main" id="{BC6E98E0-CD40-4016-B4F4-806D69F20862}"/>
              </a:ext>
            </a:extLst>
          </p:cNvPr>
          <p:cNvSpPr>
            <a:spLocks noEditPoints="1"/>
          </p:cNvSpPr>
          <p:nvPr/>
        </p:nvSpPr>
        <p:spPr bwMode="auto">
          <a:xfrm>
            <a:off x="4773583" y="1434830"/>
            <a:ext cx="375344" cy="202108"/>
          </a:xfrm>
          <a:custGeom>
            <a:avLst/>
            <a:gdLst>
              <a:gd name="T0" fmla="*/ 247650 w 144"/>
              <a:gd name="T1" fmla="*/ 0 h 77"/>
              <a:gd name="T2" fmla="*/ 3440 w 144"/>
              <a:gd name="T3" fmla="*/ 121227 h 77"/>
              <a:gd name="T4" fmla="*/ 0 w 144"/>
              <a:gd name="T5" fmla="*/ 135082 h 77"/>
              <a:gd name="T6" fmla="*/ 3440 w 144"/>
              <a:gd name="T7" fmla="*/ 145473 h 77"/>
              <a:gd name="T8" fmla="*/ 247650 w 144"/>
              <a:gd name="T9" fmla="*/ 266700 h 77"/>
              <a:gd name="T10" fmla="*/ 491860 w 144"/>
              <a:gd name="T11" fmla="*/ 145473 h 77"/>
              <a:gd name="T12" fmla="*/ 495300 w 144"/>
              <a:gd name="T13" fmla="*/ 135082 h 77"/>
              <a:gd name="T14" fmla="*/ 491860 w 144"/>
              <a:gd name="T15" fmla="*/ 121227 h 77"/>
              <a:gd name="T16" fmla="*/ 247650 w 144"/>
              <a:gd name="T17" fmla="*/ 0 h 77"/>
              <a:gd name="T18" fmla="*/ 247650 w 144"/>
              <a:gd name="T19" fmla="*/ 232064 h 77"/>
              <a:gd name="T20" fmla="*/ 44715 w 144"/>
              <a:gd name="T21" fmla="*/ 135082 h 77"/>
              <a:gd name="T22" fmla="*/ 247650 w 144"/>
              <a:gd name="T23" fmla="*/ 34636 h 77"/>
              <a:gd name="T24" fmla="*/ 454025 w 144"/>
              <a:gd name="T25" fmla="*/ 135082 h 77"/>
              <a:gd name="T26" fmla="*/ 247650 w 144"/>
              <a:gd name="T27" fmla="*/ 232064 h 77"/>
              <a:gd name="T28" fmla="*/ 185738 w 144"/>
              <a:gd name="T29" fmla="*/ 135082 h 77"/>
              <a:gd name="T30" fmla="*/ 247650 w 144"/>
              <a:gd name="T31" fmla="*/ 197427 h 77"/>
              <a:gd name="T32" fmla="*/ 313002 w 144"/>
              <a:gd name="T33" fmla="*/ 135082 h 77"/>
              <a:gd name="T34" fmla="*/ 247650 w 144"/>
              <a:gd name="T35" fmla="*/ 69273 h 77"/>
              <a:gd name="T36" fmla="*/ 185738 w 144"/>
              <a:gd name="T37" fmla="*/ 135082 h 77"/>
              <a:gd name="T38" fmla="*/ 275167 w 144"/>
              <a:gd name="T39" fmla="*/ 135082 h 77"/>
              <a:gd name="T40" fmla="*/ 247650 w 144"/>
              <a:gd name="T41" fmla="*/ 162791 h 77"/>
              <a:gd name="T42" fmla="*/ 220133 w 144"/>
              <a:gd name="T43" fmla="*/ 135082 h 77"/>
              <a:gd name="T44" fmla="*/ 247650 w 144"/>
              <a:gd name="T45" fmla="*/ 103909 h 77"/>
              <a:gd name="T46" fmla="*/ 275167 w 144"/>
              <a:gd name="T47" fmla="*/ 135082 h 7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44" h="77">
                <a:moveTo>
                  <a:pt x="72" y="0"/>
                </a:moveTo>
                <a:cubicBezTo>
                  <a:pt x="37" y="0"/>
                  <a:pt x="3" y="34"/>
                  <a:pt x="1" y="35"/>
                </a:cubicBezTo>
                <a:cubicBezTo>
                  <a:pt x="0" y="36"/>
                  <a:pt x="0" y="37"/>
                  <a:pt x="0" y="39"/>
                </a:cubicBezTo>
                <a:cubicBezTo>
                  <a:pt x="0" y="40"/>
                  <a:pt x="0" y="41"/>
                  <a:pt x="1" y="42"/>
                </a:cubicBezTo>
                <a:cubicBezTo>
                  <a:pt x="3" y="44"/>
                  <a:pt x="37" y="77"/>
                  <a:pt x="72" y="77"/>
                </a:cubicBezTo>
                <a:cubicBezTo>
                  <a:pt x="107" y="77"/>
                  <a:pt x="142" y="44"/>
                  <a:pt x="143" y="42"/>
                </a:cubicBezTo>
                <a:cubicBezTo>
                  <a:pt x="144" y="41"/>
                  <a:pt x="144" y="40"/>
                  <a:pt x="144" y="39"/>
                </a:cubicBezTo>
                <a:cubicBezTo>
                  <a:pt x="144" y="37"/>
                  <a:pt x="144" y="36"/>
                  <a:pt x="143" y="35"/>
                </a:cubicBezTo>
                <a:cubicBezTo>
                  <a:pt x="142" y="34"/>
                  <a:pt x="108" y="0"/>
                  <a:pt x="72" y="0"/>
                </a:cubicBezTo>
                <a:close/>
                <a:moveTo>
                  <a:pt x="72" y="67"/>
                </a:moveTo>
                <a:cubicBezTo>
                  <a:pt x="48" y="67"/>
                  <a:pt x="22" y="47"/>
                  <a:pt x="13" y="39"/>
                </a:cubicBezTo>
                <a:cubicBezTo>
                  <a:pt x="22" y="30"/>
                  <a:pt x="48" y="10"/>
                  <a:pt x="72" y="10"/>
                </a:cubicBezTo>
                <a:cubicBezTo>
                  <a:pt x="97" y="10"/>
                  <a:pt x="122" y="30"/>
                  <a:pt x="132" y="39"/>
                </a:cubicBezTo>
                <a:cubicBezTo>
                  <a:pt x="122" y="47"/>
                  <a:pt x="97" y="67"/>
                  <a:pt x="72" y="67"/>
                </a:cubicBezTo>
                <a:close/>
                <a:moveTo>
                  <a:pt x="54" y="39"/>
                </a:moveTo>
                <a:cubicBezTo>
                  <a:pt x="54" y="49"/>
                  <a:pt x="62" y="57"/>
                  <a:pt x="72" y="57"/>
                </a:cubicBezTo>
                <a:cubicBezTo>
                  <a:pt x="82" y="57"/>
                  <a:pt x="91" y="49"/>
                  <a:pt x="91" y="39"/>
                </a:cubicBezTo>
                <a:cubicBezTo>
                  <a:pt x="91" y="28"/>
                  <a:pt x="82" y="20"/>
                  <a:pt x="72" y="20"/>
                </a:cubicBezTo>
                <a:cubicBezTo>
                  <a:pt x="62" y="20"/>
                  <a:pt x="54" y="29"/>
                  <a:pt x="54" y="39"/>
                </a:cubicBezTo>
                <a:close/>
                <a:moveTo>
                  <a:pt x="80" y="39"/>
                </a:moveTo>
                <a:cubicBezTo>
                  <a:pt x="80" y="43"/>
                  <a:pt x="77" y="47"/>
                  <a:pt x="72" y="47"/>
                </a:cubicBezTo>
                <a:cubicBezTo>
                  <a:pt x="68" y="47"/>
                  <a:pt x="64" y="43"/>
                  <a:pt x="64" y="39"/>
                </a:cubicBezTo>
                <a:cubicBezTo>
                  <a:pt x="64" y="34"/>
                  <a:pt x="68" y="30"/>
                  <a:pt x="72" y="30"/>
                </a:cubicBezTo>
                <a:cubicBezTo>
                  <a:pt x="77" y="31"/>
                  <a:pt x="80" y="34"/>
                  <a:pt x="80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460">
            <a:extLst>
              <a:ext uri="{FF2B5EF4-FFF2-40B4-BE49-F238E27FC236}">
                <a16:creationId xmlns:a16="http://schemas.microsoft.com/office/drawing/2014/main" id="{F34F87AD-6D04-4560-ACA9-ED44CFCD0DD6}"/>
              </a:ext>
            </a:extLst>
          </p:cNvPr>
          <p:cNvSpPr>
            <a:spLocks noEditPoints="1"/>
          </p:cNvSpPr>
          <p:nvPr/>
        </p:nvSpPr>
        <p:spPr bwMode="auto">
          <a:xfrm>
            <a:off x="5828143" y="1347609"/>
            <a:ext cx="255044" cy="376550"/>
          </a:xfrm>
          <a:custGeom>
            <a:avLst/>
            <a:gdLst>
              <a:gd name="T0" fmla="*/ 168275 w 98"/>
              <a:gd name="T1" fmla="*/ 338160 h 144"/>
              <a:gd name="T2" fmla="*/ 288471 w 98"/>
              <a:gd name="T3" fmla="*/ 220839 h 144"/>
              <a:gd name="T4" fmla="*/ 288471 w 98"/>
              <a:gd name="T5" fmla="*/ 207037 h 144"/>
              <a:gd name="T6" fmla="*/ 288471 w 98"/>
              <a:gd name="T7" fmla="*/ 117321 h 144"/>
              <a:gd name="T8" fmla="*/ 168275 w 98"/>
              <a:gd name="T9" fmla="*/ 0 h 144"/>
              <a:gd name="T10" fmla="*/ 51513 w 98"/>
              <a:gd name="T11" fmla="*/ 117321 h 144"/>
              <a:gd name="T12" fmla="*/ 51513 w 98"/>
              <a:gd name="T13" fmla="*/ 207037 h 144"/>
              <a:gd name="T14" fmla="*/ 51513 w 98"/>
              <a:gd name="T15" fmla="*/ 220839 h 144"/>
              <a:gd name="T16" fmla="*/ 168275 w 98"/>
              <a:gd name="T17" fmla="*/ 338160 h 144"/>
              <a:gd name="T18" fmla="*/ 85855 w 98"/>
              <a:gd name="T19" fmla="*/ 117321 h 144"/>
              <a:gd name="T20" fmla="*/ 168275 w 98"/>
              <a:gd name="T21" fmla="*/ 34506 h 144"/>
              <a:gd name="T22" fmla="*/ 254130 w 98"/>
              <a:gd name="T23" fmla="*/ 117321 h 144"/>
              <a:gd name="T24" fmla="*/ 254130 w 98"/>
              <a:gd name="T25" fmla="*/ 207037 h 144"/>
              <a:gd name="T26" fmla="*/ 168275 w 98"/>
              <a:gd name="T27" fmla="*/ 293302 h 144"/>
              <a:gd name="T28" fmla="*/ 85855 w 98"/>
              <a:gd name="T29" fmla="*/ 207037 h 144"/>
              <a:gd name="T30" fmla="*/ 85855 w 98"/>
              <a:gd name="T31" fmla="*/ 117321 h 144"/>
              <a:gd name="T32" fmla="*/ 336550 w 98"/>
              <a:gd name="T33" fmla="*/ 220839 h 144"/>
              <a:gd name="T34" fmla="*/ 319379 w 98"/>
              <a:gd name="T35" fmla="*/ 203586 h 144"/>
              <a:gd name="T36" fmla="*/ 302208 w 98"/>
              <a:gd name="T37" fmla="*/ 220839 h 144"/>
              <a:gd name="T38" fmla="*/ 168275 w 98"/>
              <a:gd name="T39" fmla="*/ 355413 h 144"/>
              <a:gd name="T40" fmla="*/ 34342 w 98"/>
              <a:gd name="T41" fmla="*/ 220839 h 144"/>
              <a:gd name="T42" fmla="*/ 17171 w 98"/>
              <a:gd name="T43" fmla="*/ 203586 h 144"/>
              <a:gd name="T44" fmla="*/ 0 w 98"/>
              <a:gd name="T45" fmla="*/ 220839 h 144"/>
              <a:gd name="T46" fmla="*/ 151104 w 98"/>
              <a:gd name="T47" fmla="*/ 389919 h 144"/>
              <a:gd name="T48" fmla="*/ 151104 w 98"/>
              <a:gd name="T49" fmla="*/ 462382 h 144"/>
              <a:gd name="T50" fmla="*/ 54947 w 98"/>
              <a:gd name="T51" fmla="*/ 462382 h 144"/>
              <a:gd name="T52" fmla="*/ 37776 w 98"/>
              <a:gd name="T53" fmla="*/ 479635 h 144"/>
              <a:gd name="T54" fmla="*/ 54947 w 98"/>
              <a:gd name="T55" fmla="*/ 496888 h 144"/>
              <a:gd name="T56" fmla="*/ 278169 w 98"/>
              <a:gd name="T57" fmla="*/ 496888 h 144"/>
              <a:gd name="T58" fmla="*/ 295340 w 98"/>
              <a:gd name="T59" fmla="*/ 479635 h 144"/>
              <a:gd name="T60" fmla="*/ 278169 w 98"/>
              <a:gd name="T61" fmla="*/ 462382 h 144"/>
              <a:gd name="T62" fmla="*/ 185446 w 98"/>
              <a:gd name="T63" fmla="*/ 462382 h 144"/>
              <a:gd name="T64" fmla="*/ 185446 w 98"/>
              <a:gd name="T65" fmla="*/ 389919 h 144"/>
              <a:gd name="T66" fmla="*/ 336550 w 98"/>
              <a:gd name="T67" fmla="*/ 220839 h 1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98" h="144">
                <a:moveTo>
                  <a:pt x="49" y="98"/>
                </a:moveTo>
                <a:cubicBezTo>
                  <a:pt x="68" y="98"/>
                  <a:pt x="84" y="83"/>
                  <a:pt x="84" y="64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15"/>
                  <a:pt x="68" y="0"/>
                  <a:pt x="49" y="0"/>
                </a:cubicBezTo>
                <a:cubicBezTo>
                  <a:pt x="30" y="0"/>
                  <a:pt x="15" y="15"/>
                  <a:pt x="15" y="34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4"/>
                  <a:pt x="15" y="64"/>
                  <a:pt x="15" y="64"/>
                </a:cubicBezTo>
                <a:cubicBezTo>
                  <a:pt x="15" y="83"/>
                  <a:pt x="30" y="98"/>
                  <a:pt x="49" y="98"/>
                </a:cubicBezTo>
                <a:close/>
                <a:moveTo>
                  <a:pt x="25" y="34"/>
                </a:moveTo>
                <a:cubicBezTo>
                  <a:pt x="25" y="21"/>
                  <a:pt x="36" y="10"/>
                  <a:pt x="49" y="10"/>
                </a:cubicBezTo>
                <a:cubicBezTo>
                  <a:pt x="63" y="10"/>
                  <a:pt x="74" y="21"/>
                  <a:pt x="74" y="34"/>
                </a:cubicBezTo>
                <a:cubicBezTo>
                  <a:pt x="74" y="60"/>
                  <a:pt x="74" y="60"/>
                  <a:pt x="74" y="60"/>
                </a:cubicBezTo>
                <a:cubicBezTo>
                  <a:pt x="74" y="74"/>
                  <a:pt x="63" y="85"/>
                  <a:pt x="49" y="85"/>
                </a:cubicBezTo>
                <a:cubicBezTo>
                  <a:pt x="36" y="85"/>
                  <a:pt x="25" y="74"/>
                  <a:pt x="25" y="60"/>
                </a:cubicBezTo>
                <a:lnTo>
                  <a:pt x="25" y="34"/>
                </a:lnTo>
                <a:close/>
                <a:moveTo>
                  <a:pt x="98" y="64"/>
                </a:moveTo>
                <a:cubicBezTo>
                  <a:pt x="98" y="61"/>
                  <a:pt x="96" y="59"/>
                  <a:pt x="93" y="59"/>
                </a:cubicBezTo>
                <a:cubicBezTo>
                  <a:pt x="91" y="59"/>
                  <a:pt x="88" y="61"/>
                  <a:pt x="88" y="64"/>
                </a:cubicBezTo>
                <a:cubicBezTo>
                  <a:pt x="88" y="85"/>
                  <a:pt x="71" y="103"/>
                  <a:pt x="49" y="103"/>
                </a:cubicBezTo>
                <a:cubicBezTo>
                  <a:pt x="28" y="103"/>
                  <a:pt x="10" y="85"/>
                  <a:pt x="10" y="64"/>
                </a:cubicBezTo>
                <a:cubicBezTo>
                  <a:pt x="10" y="61"/>
                  <a:pt x="8" y="59"/>
                  <a:pt x="5" y="59"/>
                </a:cubicBezTo>
                <a:cubicBezTo>
                  <a:pt x="2" y="59"/>
                  <a:pt x="0" y="61"/>
                  <a:pt x="0" y="64"/>
                </a:cubicBezTo>
                <a:cubicBezTo>
                  <a:pt x="0" y="89"/>
                  <a:pt x="19" y="110"/>
                  <a:pt x="44" y="113"/>
                </a:cubicBezTo>
                <a:cubicBezTo>
                  <a:pt x="44" y="134"/>
                  <a:pt x="44" y="134"/>
                  <a:pt x="44" y="134"/>
                </a:cubicBezTo>
                <a:cubicBezTo>
                  <a:pt x="16" y="134"/>
                  <a:pt x="16" y="134"/>
                  <a:pt x="16" y="134"/>
                </a:cubicBezTo>
                <a:cubicBezTo>
                  <a:pt x="13" y="134"/>
                  <a:pt x="11" y="136"/>
                  <a:pt x="11" y="139"/>
                </a:cubicBezTo>
                <a:cubicBezTo>
                  <a:pt x="11" y="142"/>
                  <a:pt x="13" y="144"/>
                  <a:pt x="16" y="144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3" y="144"/>
                  <a:pt x="86" y="142"/>
                  <a:pt x="86" y="139"/>
                </a:cubicBezTo>
                <a:cubicBezTo>
                  <a:pt x="86" y="136"/>
                  <a:pt x="83" y="134"/>
                  <a:pt x="81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79" y="110"/>
                  <a:pt x="98" y="89"/>
                  <a:pt x="98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87" name="Freeform 461">
            <a:extLst>
              <a:ext uri="{FF2B5EF4-FFF2-40B4-BE49-F238E27FC236}">
                <a16:creationId xmlns:a16="http://schemas.microsoft.com/office/drawing/2014/main" id="{7ACC09FF-49C2-4042-A3BB-9CCB155E1951}"/>
              </a:ext>
            </a:extLst>
          </p:cNvPr>
          <p:cNvSpPr>
            <a:spLocks noEditPoints="1"/>
          </p:cNvSpPr>
          <p:nvPr/>
        </p:nvSpPr>
        <p:spPr bwMode="auto">
          <a:xfrm>
            <a:off x="6770021" y="1347007"/>
            <a:ext cx="375348" cy="377754"/>
          </a:xfrm>
          <a:custGeom>
            <a:avLst/>
            <a:gdLst>
              <a:gd name="T0" fmla="*/ 17198 w 144"/>
              <a:gd name="T1" fmla="*/ 384241 h 144"/>
              <a:gd name="T2" fmla="*/ 134144 w 144"/>
              <a:gd name="T3" fmla="*/ 384241 h 144"/>
              <a:gd name="T4" fmla="*/ 151342 w 144"/>
              <a:gd name="T5" fmla="*/ 366933 h 144"/>
              <a:gd name="T6" fmla="*/ 151342 w 144"/>
              <a:gd name="T7" fmla="*/ 360010 h 144"/>
              <a:gd name="T8" fmla="*/ 354277 w 144"/>
              <a:gd name="T9" fmla="*/ 495013 h 144"/>
              <a:gd name="T10" fmla="*/ 364596 w 144"/>
              <a:gd name="T11" fmla="*/ 498475 h 144"/>
              <a:gd name="T12" fmla="*/ 371475 w 144"/>
              <a:gd name="T13" fmla="*/ 495013 h 144"/>
              <a:gd name="T14" fmla="*/ 381794 w 144"/>
              <a:gd name="T15" fmla="*/ 481167 h 144"/>
              <a:gd name="T16" fmla="*/ 381794 w 144"/>
              <a:gd name="T17" fmla="*/ 17308 h 144"/>
              <a:gd name="T18" fmla="*/ 371475 w 144"/>
              <a:gd name="T19" fmla="*/ 3462 h 144"/>
              <a:gd name="T20" fmla="*/ 354277 w 144"/>
              <a:gd name="T21" fmla="*/ 3462 h 144"/>
              <a:gd name="T22" fmla="*/ 151342 w 144"/>
              <a:gd name="T23" fmla="*/ 138465 h 144"/>
              <a:gd name="T24" fmla="*/ 151342 w 144"/>
              <a:gd name="T25" fmla="*/ 135004 h 144"/>
              <a:gd name="T26" fmla="*/ 134144 w 144"/>
              <a:gd name="T27" fmla="*/ 114234 h 144"/>
              <a:gd name="T28" fmla="*/ 17198 w 144"/>
              <a:gd name="T29" fmla="*/ 114234 h 144"/>
              <a:gd name="T30" fmla="*/ 0 w 144"/>
              <a:gd name="T31" fmla="*/ 135004 h 144"/>
              <a:gd name="T32" fmla="*/ 0 w 144"/>
              <a:gd name="T33" fmla="*/ 366933 h 144"/>
              <a:gd name="T34" fmla="*/ 17198 w 144"/>
              <a:gd name="T35" fmla="*/ 384241 h 144"/>
              <a:gd name="T36" fmla="*/ 151342 w 144"/>
              <a:gd name="T37" fmla="*/ 180005 h 144"/>
              <a:gd name="T38" fmla="*/ 343958 w 144"/>
              <a:gd name="T39" fmla="*/ 51924 h 144"/>
              <a:gd name="T40" fmla="*/ 343958 w 144"/>
              <a:gd name="T41" fmla="*/ 450012 h 144"/>
              <a:gd name="T42" fmla="*/ 151342 w 144"/>
              <a:gd name="T43" fmla="*/ 318470 h 144"/>
              <a:gd name="T44" fmla="*/ 151342 w 144"/>
              <a:gd name="T45" fmla="*/ 180005 h 144"/>
              <a:gd name="T46" fmla="*/ 34396 w 144"/>
              <a:gd name="T47" fmla="*/ 152312 h 144"/>
              <a:gd name="T48" fmla="*/ 113506 w 144"/>
              <a:gd name="T49" fmla="*/ 152312 h 144"/>
              <a:gd name="T50" fmla="*/ 113506 w 144"/>
              <a:gd name="T51" fmla="*/ 173082 h 144"/>
              <a:gd name="T52" fmla="*/ 113506 w 144"/>
              <a:gd name="T53" fmla="*/ 325393 h 144"/>
              <a:gd name="T54" fmla="*/ 113506 w 144"/>
              <a:gd name="T55" fmla="*/ 346163 h 144"/>
              <a:gd name="T56" fmla="*/ 34396 w 144"/>
              <a:gd name="T57" fmla="*/ 346163 h 144"/>
              <a:gd name="T58" fmla="*/ 34396 w 144"/>
              <a:gd name="T59" fmla="*/ 152312 h 144"/>
              <a:gd name="T60" fmla="*/ 478102 w 144"/>
              <a:gd name="T61" fmla="*/ 114234 h 144"/>
              <a:gd name="T62" fmla="*/ 460904 w 144"/>
              <a:gd name="T63" fmla="*/ 135004 h 144"/>
              <a:gd name="T64" fmla="*/ 460904 w 144"/>
              <a:gd name="T65" fmla="*/ 366933 h 144"/>
              <a:gd name="T66" fmla="*/ 478102 w 144"/>
              <a:gd name="T67" fmla="*/ 384241 h 144"/>
              <a:gd name="T68" fmla="*/ 495300 w 144"/>
              <a:gd name="T69" fmla="*/ 366933 h 144"/>
              <a:gd name="T70" fmla="*/ 495300 w 144"/>
              <a:gd name="T71" fmla="*/ 135004 h 144"/>
              <a:gd name="T72" fmla="*/ 478102 w 144"/>
              <a:gd name="T73" fmla="*/ 114234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4" h="144">
                <a:moveTo>
                  <a:pt x="5" y="111"/>
                </a:moveTo>
                <a:cubicBezTo>
                  <a:pt x="39" y="111"/>
                  <a:pt x="39" y="111"/>
                  <a:pt x="39" y="111"/>
                </a:cubicBezTo>
                <a:cubicBezTo>
                  <a:pt x="41" y="111"/>
                  <a:pt x="44" y="108"/>
                  <a:pt x="44" y="106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103" y="143"/>
                  <a:pt x="103" y="143"/>
                  <a:pt x="103" y="143"/>
                </a:cubicBezTo>
                <a:cubicBezTo>
                  <a:pt x="104" y="144"/>
                  <a:pt x="105" y="144"/>
                  <a:pt x="106" y="144"/>
                </a:cubicBezTo>
                <a:cubicBezTo>
                  <a:pt x="106" y="144"/>
                  <a:pt x="107" y="144"/>
                  <a:pt x="108" y="143"/>
                </a:cubicBezTo>
                <a:cubicBezTo>
                  <a:pt x="110" y="142"/>
                  <a:pt x="111" y="141"/>
                  <a:pt x="111" y="139"/>
                </a:cubicBezTo>
                <a:cubicBezTo>
                  <a:pt x="111" y="5"/>
                  <a:pt x="111" y="5"/>
                  <a:pt x="111" y="5"/>
                </a:cubicBezTo>
                <a:cubicBezTo>
                  <a:pt x="111" y="3"/>
                  <a:pt x="110" y="1"/>
                  <a:pt x="108" y="1"/>
                </a:cubicBezTo>
                <a:cubicBezTo>
                  <a:pt x="106" y="0"/>
                  <a:pt x="104" y="0"/>
                  <a:pt x="103" y="1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6"/>
                  <a:pt x="41" y="33"/>
                  <a:pt x="39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3"/>
                  <a:pt x="0" y="36"/>
                  <a:pt x="0" y="39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8"/>
                  <a:pt x="2" y="111"/>
                  <a:pt x="5" y="111"/>
                </a:cubicBezTo>
                <a:close/>
                <a:moveTo>
                  <a:pt x="44" y="52"/>
                </a:moveTo>
                <a:cubicBezTo>
                  <a:pt x="100" y="15"/>
                  <a:pt x="100" y="15"/>
                  <a:pt x="100" y="15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44" y="92"/>
                  <a:pt x="44" y="92"/>
                  <a:pt x="44" y="92"/>
                </a:cubicBezTo>
                <a:lnTo>
                  <a:pt x="44" y="52"/>
                </a:lnTo>
                <a:close/>
                <a:moveTo>
                  <a:pt x="10" y="44"/>
                </a:moveTo>
                <a:cubicBezTo>
                  <a:pt x="33" y="44"/>
                  <a:pt x="33" y="44"/>
                  <a:pt x="33" y="44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94"/>
                  <a:pt x="33" y="94"/>
                  <a:pt x="33" y="94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10" y="100"/>
                  <a:pt x="10" y="100"/>
                  <a:pt x="10" y="100"/>
                </a:cubicBezTo>
                <a:lnTo>
                  <a:pt x="10" y="44"/>
                </a:lnTo>
                <a:close/>
                <a:moveTo>
                  <a:pt x="139" y="33"/>
                </a:moveTo>
                <a:cubicBezTo>
                  <a:pt x="136" y="33"/>
                  <a:pt x="134" y="36"/>
                  <a:pt x="134" y="39"/>
                </a:cubicBezTo>
                <a:cubicBezTo>
                  <a:pt x="134" y="106"/>
                  <a:pt x="134" y="106"/>
                  <a:pt x="134" y="106"/>
                </a:cubicBezTo>
                <a:cubicBezTo>
                  <a:pt x="134" y="108"/>
                  <a:pt x="136" y="111"/>
                  <a:pt x="139" y="111"/>
                </a:cubicBezTo>
                <a:cubicBezTo>
                  <a:pt x="142" y="111"/>
                  <a:pt x="144" y="108"/>
                  <a:pt x="144" y="106"/>
                </a:cubicBezTo>
                <a:cubicBezTo>
                  <a:pt x="144" y="39"/>
                  <a:pt x="144" y="39"/>
                  <a:pt x="144" y="39"/>
                </a:cubicBezTo>
                <a:cubicBezTo>
                  <a:pt x="144" y="36"/>
                  <a:pt x="142" y="33"/>
                  <a:pt x="139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462">
            <a:extLst>
              <a:ext uri="{FF2B5EF4-FFF2-40B4-BE49-F238E27FC236}">
                <a16:creationId xmlns:a16="http://schemas.microsoft.com/office/drawing/2014/main" id="{B30EC566-17EC-4B35-82BE-5E981ECC86C6}"/>
              </a:ext>
            </a:extLst>
          </p:cNvPr>
          <p:cNvSpPr>
            <a:spLocks noEditPoints="1"/>
          </p:cNvSpPr>
          <p:nvPr/>
        </p:nvSpPr>
        <p:spPr bwMode="auto">
          <a:xfrm>
            <a:off x="7791933" y="1347610"/>
            <a:ext cx="291134" cy="376548"/>
          </a:xfrm>
          <a:custGeom>
            <a:avLst/>
            <a:gdLst>
              <a:gd name="T0" fmla="*/ 30871 w 112"/>
              <a:gd name="T1" fmla="*/ 479635 h 144"/>
              <a:gd name="T2" fmla="*/ 48022 w 112"/>
              <a:gd name="T3" fmla="*/ 496888 h 144"/>
              <a:gd name="T4" fmla="*/ 336153 w 112"/>
              <a:gd name="T5" fmla="*/ 496888 h 144"/>
              <a:gd name="T6" fmla="*/ 353304 w 112"/>
              <a:gd name="T7" fmla="*/ 479635 h 144"/>
              <a:gd name="T8" fmla="*/ 353304 w 112"/>
              <a:gd name="T9" fmla="*/ 351962 h 144"/>
              <a:gd name="T10" fmla="*/ 384175 w 112"/>
              <a:gd name="T11" fmla="*/ 248444 h 144"/>
              <a:gd name="T12" fmla="*/ 353304 w 112"/>
              <a:gd name="T13" fmla="*/ 144926 h 144"/>
              <a:gd name="T14" fmla="*/ 353304 w 112"/>
              <a:gd name="T15" fmla="*/ 17253 h 144"/>
              <a:gd name="T16" fmla="*/ 336153 w 112"/>
              <a:gd name="T17" fmla="*/ 0 h 144"/>
              <a:gd name="T18" fmla="*/ 48022 w 112"/>
              <a:gd name="T19" fmla="*/ 0 h 144"/>
              <a:gd name="T20" fmla="*/ 30871 w 112"/>
              <a:gd name="T21" fmla="*/ 17253 h 144"/>
              <a:gd name="T22" fmla="*/ 30871 w 112"/>
              <a:gd name="T23" fmla="*/ 144926 h 144"/>
              <a:gd name="T24" fmla="*/ 0 w 112"/>
              <a:gd name="T25" fmla="*/ 248444 h 144"/>
              <a:gd name="T26" fmla="*/ 30871 w 112"/>
              <a:gd name="T27" fmla="*/ 351962 h 144"/>
              <a:gd name="T28" fmla="*/ 30871 w 112"/>
              <a:gd name="T29" fmla="*/ 479635 h 144"/>
              <a:gd name="T30" fmla="*/ 319002 w 112"/>
              <a:gd name="T31" fmla="*/ 462382 h 144"/>
              <a:gd name="T32" fmla="*/ 65173 w 112"/>
              <a:gd name="T33" fmla="*/ 462382 h 144"/>
              <a:gd name="T34" fmla="*/ 65173 w 112"/>
              <a:gd name="T35" fmla="*/ 393370 h 144"/>
              <a:gd name="T36" fmla="*/ 192088 w 112"/>
              <a:gd name="T37" fmla="*/ 441678 h 144"/>
              <a:gd name="T38" fmla="*/ 319002 w 112"/>
              <a:gd name="T39" fmla="*/ 393370 h 144"/>
              <a:gd name="T40" fmla="*/ 319002 w 112"/>
              <a:gd name="T41" fmla="*/ 462382 h 144"/>
              <a:gd name="T42" fmla="*/ 65173 w 112"/>
              <a:gd name="T43" fmla="*/ 34506 h 144"/>
              <a:gd name="T44" fmla="*/ 319002 w 112"/>
              <a:gd name="T45" fmla="*/ 34506 h 144"/>
              <a:gd name="T46" fmla="*/ 319002 w 112"/>
              <a:gd name="T47" fmla="*/ 103518 h 144"/>
              <a:gd name="T48" fmla="*/ 192088 w 112"/>
              <a:gd name="T49" fmla="*/ 55210 h 144"/>
              <a:gd name="T50" fmla="*/ 65173 w 112"/>
              <a:gd name="T51" fmla="*/ 103518 h 144"/>
              <a:gd name="T52" fmla="*/ 65173 w 112"/>
              <a:gd name="T53" fmla="*/ 34506 h 144"/>
              <a:gd name="T54" fmla="*/ 192088 w 112"/>
              <a:gd name="T55" fmla="*/ 89716 h 144"/>
              <a:gd name="T56" fmla="*/ 349874 w 112"/>
              <a:gd name="T57" fmla="*/ 248444 h 144"/>
              <a:gd name="T58" fmla="*/ 192088 w 112"/>
              <a:gd name="T59" fmla="*/ 407172 h 144"/>
              <a:gd name="T60" fmla="*/ 34301 w 112"/>
              <a:gd name="T61" fmla="*/ 248444 h 144"/>
              <a:gd name="T62" fmla="*/ 192088 w 112"/>
              <a:gd name="T63" fmla="*/ 89716 h 144"/>
              <a:gd name="T64" fmla="*/ 192088 w 112"/>
              <a:gd name="T65" fmla="*/ 265697 h 144"/>
              <a:gd name="T66" fmla="*/ 253830 w 112"/>
              <a:gd name="T67" fmla="*/ 265697 h 144"/>
              <a:gd name="T68" fmla="*/ 270981 w 112"/>
              <a:gd name="T69" fmla="*/ 248444 h 144"/>
              <a:gd name="T70" fmla="*/ 253830 w 112"/>
              <a:gd name="T71" fmla="*/ 231191 h 144"/>
              <a:gd name="T72" fmla="*/ 209238 w 112"/>
              <a:gd name="T73" fmla="*/ 231191 h 144"/>
              <a:gd name="T74" fmla="*/ 209238 w 112"/>
              <a:gd name="T75" fmla="*/ 158728 h 144"/>
              <a:gd name="T76" fmla="*/ 192088 w 112"/>
              <a:gd name="T77" fmla="*/ 141475 h 144"/>
              <a:gd name="T78" fmla="*/ 174937 w 112"/>
              <a:gd name="T79" fmla="*/ 158728 h 144"/>
              <a:gd name="T80" fmla="*/ 174937 w 112"/>
              <a:gd name="T81" fmla="*/ 248444 h 144"/>
              <a:gd name="T82" fmla="*/ 192088 w 112"/>
              <a:gd name="T83" fmla="*/ 265697 h 14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2" h="144">
                <a:moveTo>
                  <a:pt x="9" y="139"/>
                </a:moveTo>
                <a:cubicBezTo>
                  <a:pt x="9" y="142"/>
                  <a:pt x="11" y="144"/>
                  <a:pt x="14" y="144"/>
                </a:cubicBezTo>
                <a:cubicBezTo>
                  <a:pt x="98" y="144"/>
                  <a:pt x="98" y="144"/>
                  <a:pt x="98" y="144"/>
                </a:cubicBezTo>
                <a:cubicBezTo>
                  <a:pt x="101" y="144"/>
                  <a:pt x="103" y="142"/>
                  <a:pt x="103" y="139"/>
                </a:cubicBezTo>
                <a:cubicBezTo>
                  <a:pt x="103" y="102"/>
                  <a:pt x="103" y="102"/>
                  <a:pt x="103" y="102"/>
                </a:cubicBezTo>
                <a:cubicBezTo>
                  <a:pt x="109" y="94"/>
                  <a:pt x="112" y="83"/>
                  <a:pt x="112" y="72"/>
                </a:cubicBezTo>
                <a:cubicBezTo>
                  <a:pt x="112" y="61"/>
                  <a:pt x="109" y="50"/>
                  <a:pt x="103" y="42"/>
                </a:cubicBezTo>
                <a:cubicBezTo>
                  <a:pt x="103" y="5"/>
                  <a:pt x="103" y="5"/>
                  <a:pt x="103" y="5"/>
                </a:cubicBezTo>
                <a:cubicBezTo>
                  <a:pt x="103" y="2"/>
                  <a:pt x="101" y="0"/>
                  <a:pt x="9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9" y="2"/>
                  <a:pt x="9" y="5"/>
                </a:cubicBezTo>
                <a:cubicBezTo>
                  <a:pt x="9" y="42"/>
                  <a:pt x="9" y="42"/>
                  <a:pt x="9" y="42"/>
                </a:cubicBezTo>
                <a:cubicBezTo>
                  <a:pt x="3" y="50"/>
                  <a:pt x="0" y="61"/>
                  <a:pt x="0" y="72"/>
                </a:cubicBezTo>
                <a:cubicBezTo>
                  <a:pt x="0" y="83"/>
                  <a:pt x="3" y="94"/>
                  <a:pt x="9" y="102"/>
                </a:cubicBezTo>
                <a:cubicBezTo>
                  <a:pt x="9" y="139"/>
                  <a:pt x="9" y="139"/>
                  <a:pt x="9" y="139"/>
                </a:cubicBezTo>
                <a:close/>
                <a:moveTo>
                  <a:pt x="93" y="134"/>
                </a:moveTo>
                <a:cubicBezTo>
                  <a:pt x="19" y="134"/>
                  <a:pt x="19" y="134"/>
                  <a:pt x="19" y="134"/>
                </a:cubicBezTo>
                <a:cubicBezTo>
                  <a:pt x="19" y="114"/>
                  <a:pt x="19" y="114"/>
                  <a:pt x="19" y="114"/>
                </a:cubicBezTo>
                <a:cubicBezTo>
                  <a:pt x="29" y="123"/>
                  <a:pt x="42" y="128"/>
                  <a:pt x="56" y="128"/>
                </a:cubicBezTo>
                <a:cubicBezTo>
                  <a:pt x="70" y="128"/>
                  <a:pt x="83" y="123"/>
                  <a:pt x="93" y="114"/>
                </a:cubicBezTo>
                <a:lnTo>
                  <a:pt x="93" y="134"/>
                </a:lnTo>
                <a:close/>
                <a:moveTo>
                  <a:pt x="19" y="10"/>
                </a:moveTo>
                <a:cubicBezTo>
                  <a:pt x="93" y="10"/>
                  <a:pt x="93" y="10"/>
                  <a:pt x="93" y="10"/>
                </a:cubicBezTo>
                <a:cubicBezTo>
                  <a:pt x="93" y="30"/>
                  <a:pt x="93" y="30"/>
                  <a:pt x="93" y="30"/>
                </a:cubicBezTo>
                <a:cubicBezTo>
                  <a:pt x="83" y="21"/>
                  <a:pt x="70" y="16"/>
                  <a:pt x="56" y="16"/>
                </a:cubicBezTo>
                <a:cubicBezTo>
                  <a:pt x="42" y="16"/>
                  <a:pt x="29" y="21"/>
                  <a:pt x="19" y="30"/>
                </a:cubicBezTo>
                <a:lnTo>
                  <a:pt x="19" y="10"/>
                </a:lnTo>
                <a:close/>
                <a:moveTo>
                  <a:pt x="56" y="26"/>
                </a:moveTo>
                <a:cubicBezTo>
                  <a:pt x="81" y="26"/>
                  <a:pt x="102" y="47"/>
                  <a:pt x="102" y="72"/>
                </a:cubicBezTo>
                <a:cubicBezTo>
                  <a:pt x="102" y="97"/>
                  <a:pt x="81" y="118"/>
                  <a:pt x="56" y="118"/>
                </a:cubicBezTo>
                <a:cubicBezTo>
                  <a:pt x="31" y="118"/>
                  <a:pt x="10" y="97"/>
                  <a:pt x="10" y="72"/>
                </a:cubicBezTo>
                <a:cubicBezTo>
                  <a:pt x="10" y="47"/>
                  <a:pt x="31" y="26"/>
                  <a:pt x="56" y="26"/>
                </a:cubicBezTo>
                <a:close/>
                <a:moveTo>
                  <a:pt x="56" y="77"/>
                </a:moveTo>
                <a:cubicBezTo>
                  <a:pt x="74" y="77"/>
                  <a:pt x="74" y="77"/>
                  <a:pt x="74" y="77"/>
                </a:cubicBezTo>
                <a:cubicBezTo>
                  <a:pt x="77" y="77"/>
                  <a:pt x="79" y="75"/>
                  <a:pt x="79" y="72"/>
                </a:cubicBezTo>
                <a:cubicBezTo>
                  <a:pt x="79" y="69"/>
                  <a:pt x="77" y="67"/>
                  <a:pt x="74" y="67"/>
                </a:cubicBezTo>
                <a:cubicBezTo>
                  <a:pt x="61" y="67"/>
                  <a:pt x="61" y="67"/>
                  <a:pt x="61" y="67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3"/>
                  <a:pt x="59" y="41"/>
                  <a:pt x="56" y="41"/>
                </a:cubicBezTo>
                <a:cubicBezTo>
                  <a:pt x="53" y="41"/>
                  <a:pt x="51" y="43"/>
                  <a:pt x="51" y="46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5"/>
                  <a:pt x="53" y="77"/>
                  <a:pt x="56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463">
            <a:extLst>
              <a:ext uri="{FF2B5EF4-FFF2-40B4-BE49-F238E27FC236}">
                <a16:creationId xmlns:a16="http://schemas.microsoft.com/office/drawing/2014/main" id="{AAA70436-464A-441F-8394-AA3CE6BE742B}"/>
              </a:ext>
            </a:extLst>
          </p:cNvPr>
          <p:cNvSpPr>
            <a:spLocks noEditPoints="1"/>
          </p:cNvSpPr>
          <p:nvPr/>
        </p:nvSpPr>
        <p:spPr bwMode="auto">
          <a:xfrm>
            <a:off x="8777707" y="1347008"/>
            <a:ext cx="334442" cy="377752"/>
          </a:xfrm>
          <a:custGeom>
            <a:avLst/>
            <a:gdLst>
              <a:gd name="T0" fmla="*/ 434483 w 129"/>
              <a:gd name="T1" fmla="*/ 79618 h 144"/>
              <a:gd name="T2" fmla="*/ 427641 w 129"/>
              <a:gd name="T3" fmla="*/ 55386 h 144"/>
              <a:gd name="T4" fmla="*/ 222373 w 129"/>
              <a:gd name="T5" fmla="*/ 0 h 144"/>
              <a:gd name="T6" fmla="*/ 13684 w 129"/>
              <a:gd name="T7" fmla="*/ 55386 h 144"/>
              <a:gd name="T8" fmla="*/ 6842 w 129"/>
              <a:gd name="T9" fmla="*/ 79618 h 144"/>
              <a:gd name="T10" fmla="*/ 20527 w 129"/>
              <a:gd name="T11" fmla="*/ 90002 h 144"/>
              <a:gd name="T12" fmla="*/ 30790 w 129"/>
              <a:gd name="T13" fmla="*/ 86541 h 144"/>
              <a:gd name="T14" fmla="*/ 222373 w 129"/>
              <a:gd name="T15" fmla="*/ 38078 h 144"/>
              <a:gd name="T16" fmla="*/ 410535 w 129"/>
              <a:gd name="T17" fmla="*/ 86541 h 144"/>
              <a:gd name="T18" fmla="*/ 434483 w 129"/>
              <a:gd name="T19" fmla="*/ 79618 h 144"/>
              <a:gd name="T20" fmla="*/ 362639 w 129"/>
              <a:gd name="T21" fmla="*/ 197313 h 144"/>
              <a:gd name="T22" fmla="*/ 379745 w 129"/>
              <a:gd name="T23" fmla="*/ 186928 h 144"/>
              <a:gd name="T24" fmla="*/ 372903 w 129"/>
              <a:gd name="T25" fmla="*/ 162697 h 144"/>
              <a:gd name="T26" fmla="*/ 222373 w 129"/>
              <a:gd name="T27" fmla="*/ 121157 h 144"/>
              <a:gd name="T28" fmla="*/ 71844 w 129"/>
              <a:gd name="T29" fmla="*/ 162697 h 144"/>
              <a:gd name="T30" fmla="*/ 65001 w 129"/>
              <a:gd name="T31" fmla="*/ 186928 h 144"/>
              <a:gd name="T32" fmla="*/ 88949 w 129"/>
              <a:gd name="T33" fmla="*/ 193851 h 144"/>
              <a:gd name="T34" fmla="*/ 222373 w 129"/>
              <a:gd name="T35" fmla="*/ 159235 h 144"/>
              <a:gd name="T36" fmla="*/ 355797 w 129"/>
              <a:gd name="T37" fmla="*/ 193851 h 144"/>
              <a:gd name="T38" fmla="*/ 362639 w 129"/>
              <a:gd name="T39" fmla="*/ 197313 h 144"/>
              <a:gd name="T40" fmla="*/ 318165 w 129"/>
              <a:gd name="T41" fmla="*/ 294239 h 144"/>
              <a:gd name="T42" fmla="*/ 311322 w 129"/>
              <a:gd name="T43" fmla="*/ 266546 h 144"/>
              <a:gd name="T44" fmla="*/ 126582 w 129"/>
              <a:gd name="T45" fmla="*/ 270007 h 144"/>
              <a:gd name="T46" fmla="*/ 119739 w 129"/>
              <a:gd name="T47" fmla="*/ 294239 h 144"/>
              <a:gd name="T48" fmla="*/ 136845 w 129"/>
              <a:gd name="T49" fmla="*/ 304624 h 144"/>
              <a:gd name="T50" fmla="*/ 147108 w 129"/>
              <a:gd name="T51" fmla="*/ 301162 h 144"/>
              <a:gd name="T52" fmla="*/ 294217 w 129"/>
              <a:gd name="T53" fmla="*/ 301162 h 144"/>
              <a:gd name="T54" fmla="*/ 318165 w 129"/>
              <a:gd name="T55" fmla="*/ 294239 h 144"/>
              <a:gd name="T56" fmla="*/ 157372 w 129"/>
              <a:gd name="T57" fmla="*/ 432704 h 144"/>
              <a:gd name="T58" fmla="*/ 222373 w 129"/>
              <a:gd name="T59" fmla="*/ 498475 h 144"/>
              <a:gd name="T60" fmla="*/ 287374 w 129"/>
              <a:gd name="T61" fmla="*/ 432704 h 144"/>
              <a:gd name="T62" fmla="*/ 222373 w 129"/>
              <a:gd name="T63" fmla="*/ 366933 h 144"/>
              <a:gd name="T64" fmla="*/ 157372 w 129"/>
              <a:gd name="T65" fmla="*/ 432704 h 144"/>
              <a:gd name="T66" fmla="*/ 249742 w 129"/>
              <a:gd name="T67" fmla="*/ 432704 h 144"/>
              <a:gd name="T68" fmla="*/ 222373 w 129"/>
              <a:gd name="T69" fmla="*/ 460397 h 144"/>
              <a:gd name="T70" fmla="*/ 191583 w 129"/>
              <a:gd name="T71" fmla="*/ 432704 h 144"/>
              <a:gd name="T72" fmla="*/ 222373 w 129"/>
              <a:gd name="T73" fmla="*/ 405011 h 144"/>
              <a:gd name="T74" fmla="*/ 249742 w 129"/>
              <a:gd name="T75" fmla="*/ 432704 h 1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9" h="144">
                <a:moveTo>
                  <a:pt x="127" y="23"/>
                </a:moveTo>
                <a:cubicBezTo>
                  <a:pt x="129" y="20"/>
                  <a:pt x="128" y="17"/>
                  <a:pt x="125" y="16"/>
                </a:cubicBezTo>
                <a:cubicBezTo>
                  <a:pt x="107" y="5"/>
                  <a:pt x="86" y="0"/>
                  <a:pt x="65" y="0"/>
                </a:cubicBezTo>
                <a:cubicBezTo>
                  <a:pt x="43" y="0"/>
                  <a:pt x="22" y="5"/>
                  <a:pt x="4" y="16"/>
                </a:cubicBezTo>
                <a:cubicBezTo>
                  <a:pt x="1" y="17"/>
                  <a:pt x="0" y="21"/>
                  <a:pt x="2" y="23"/>
                </a:cubicBezTo>
                <a:cubicBezTo>
                  <a:pt x="3" y="25"/>
                  <a:pt x="4" y="26"/>
                  <a:pt x="6" y="26"/>
                </a:cubicBezTo>
                <a:cubicBezTo>
                  <a:pt x="7" y="26"/>
                  <a:pt x="8" y="26"/>
                  <a:pt x="9" y="25"/>
                </a:cubicBezTo>
                <a:cubicBezTo>
                  <a:pt x="26" y="16"/>
                  <a:pt x="45" y="11"/>
                  <a:pt x="65" y="11"/>
                </a:cubicBezTo>
                <a:cubicBezTo>
                  <a:pt x="84" y="11"/>
                  <a:pt x="103" y="16"/>
                  <a:pt x="120" y="25"/>
                </a:cubicBezTo>
                <a:cubicBezTo>
                  <a:pt x="123" y="26"/>
                  <a:pt x="126" y="26"/>
                  <a:pt x="127" y="23"/>
                </a:cubicBezTo>
                <a:close/>
                <a:moveTo>
                  <a:pt x="106" y="57"/>
                </a:moveTo>
                <a:cubicBezTo>
                  <a:pt x="108" y="57"/>
                  <a:pt x="110" y="56"/>
                  <a:pt x="111" y="54"/>
                </a:cubicBezTo>
                <a:cubicBezTo>
                  <a:pt x="112" y="52"/>
                  <a:pt x="111" y="48"/>
                  <a:pt x="109" y="47"/>
                </a:cubicBezTo>
                <a:cubicBezTo>
                  <a:pt x="95" y="39"/>
                  <a:pt x="80" y="35"/>
                  <a:pt x="65" y="35"/>
                </a:cubicBezTo>
                <a:cubicBezTo>
                  <a:pt x="49" y="35"/>
                  <a:pt x="34" y="39"/>
                  <a:pt x="21" y="47"/>
                </a:cubicBezTo>
                <a:cubicBezTo>
                  <a:pt x="18" y="48"/>
                  <a:pt x="17" y="52"/>
                  <a:pt x="19" y="54"/>
                </a:cubicBezTo>
                <a:cubicBezTo>
                  <a:pt x="20" y="57"/>
                  <a:pt x="23" y="58"/>
                  <a:pt x="26" y="56"/>
                </a:cubicBezTo>
                <a:cubicBezTo>
                  <a:pt x="38" y="49"/>
                  <a:pt x="51" y="46"/>
                  <a:pt x="65" y="46"/>
                </a:cubicBezTo>
                <a:cubicBezTo>
                  <a:pt x="78" y="46"/>
                  <a:pt x="92" y="49"/>
                  <a:pt x="104" y="56"/>
                </a:cubicBezTo>
                <a:cubicBezTo>
                  <a:pt x="104" y="57"/>
                  <a:pt x="105" y="57"/>
                  <a:pt x="106" y="57"/>
                </a:cubicBezTo>
                <a:close/>
                <a:moveTo>
                  <a:pt x="93" y="85"/>
                </a:moveTo>
                <a:cubicBezTo>
                  <a:pt x="94" y="82"/>
                  <a:pt x="93" y="79"/>
                  <a:pt x="91" y="77"/>
                </a:cubicBezTo>
                <a:cubicBezTo>
                  <a:pt x="75" y="68"/>
                  <a:pt x="54" y="69"/>
                  <a:pt x="37" y="78"/>
                </a:cubicBezTo>
                <a:cubicBezTo>
                  <a:pt x="35" y="79"/>
                  <a:pt x="34" y="83"/>
                  <a:pt x="35" y="85"/>
                </a:cubicBezTo>
                <a:cubicBezTo>
                  <a:pt x="36" y="87"/>
                  <a:pt x="38" y="88"/>
                  <a:pt x="40" y="88"/>
                </a:cubicBezTo>
                <a:cubicBezTo>
                  <a:pt x="41" y="88"/>
                  <a:pt x="42" y="87"/>
                  <a:pt x="43" y="87"/>
                </a:cubicBezTo>
                <a:cubicBezTo>
                  <a:pt x="56" y="80"/>
                  <a:pt x="72" y="79"/>
                  <a:pt x="86" y="87"/>
                </a:cubicBezTo>
                <a:cubicBezTo>
                  <a:pt x="88" y="88"/>
                  <a:pt x="92" y="87"/>
                  <a:pt x="93" y="85"/>
                </a:cubicBezTo>
                <a:close/>
                <a:moveTo>
                  <a:pt x="46" y="125"/>
                </a:moveTo>
                <a:cubicBezTo>
                  <a:pt x="46" y="136"/>
                  <a:pt x="54" y="144"/>
                  <a:pt x="65" y="144"/>
                </a:cubicBezTo>
                <a:cubicBezTo>
                  <a:pt x="75" y="144"/>
                  <a:pt x="84" y="136"/>
                  <a:pt x="84" y="125"/>
                </a:cubicBezTo>
                <a:cubicBezTo>
                  <a:pt x="84" y="114"/>
                  <a:pt x="75" y="106"/>
                  <a:pt x="65" y="106"/>
                </a:cubicBezTo>
                <a:cubicBezTo>
                  <a:pt x="54" y="106"/>
                  <a:pt x="46" y="114"/>
                  <a:pt x="46" y="125"/>
                </a:cubicBezTo>
                <a:close/>
                <a:moveTo>
                  <a:pt x="73" y="125"/>
                </a:moveTo>
                <a:cubicBezTo>
                  <a:pt x="73" y="130"/>
                  <a:pt x="69" y="133"/>
                  <a:pt x="65" y="133"/>
                </a:cubicBezTo>
                <a:cubicBezTo>
                  <a:pt x="60" y="133"/>
                  <a:pt x="56" y="130"/>
                  <a:pt x="56" y="125"/>
                </a:cubicBezTo>
                <a:cubicBezTo>
                  <a:pt x="56" y="120"/>
                  <a:pt x="60" y="117"/>
                  <a:pt x="65" y="117"/>
                </a:cubicBezTo>
                <a:cubicBezTo>
                  <a:pt x="69" y="117"/>
                  <a:pt x="73" y="120"/>
                  <a:pt x="73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" name="Freeform 464">
            <a:extLst>
              <a:ext uri="{FF2B5EF4-FFF2-40B4-BE49-F238E27FC236}">
                <a16:creationId xmlns:a16="http://schemas.microsoft.com/office/drawing/2014/main" id="{6256DD64-534C-4BC8-8472-730D4A6F6B9A}"/>
              </a:ext>
            </a:extLst>
          </p:cNvPr>
          <p:cNvSpPr>
            <a:spLocks noEditPoints="1"/>
          </p:cNvSpPr>
          <p:nvPr/>
        </p:nvSpPr>
        <p:spPr bwMode="auto">
          <a:xfrm>
            <a:off x="9749441" y="1347007"/>
            <a:ext cx="375348" cy="377754"/>
          </a:xfrm>
          <a:custGeom>
            <a:avLst/>
            <a:gdLst>
              <a:gd name="T0" fmla="*/ 192617 w 144"/>
              <a:gd name="T1" fmla="*/ 0 h 144"/>
              <a:gd name="T2" fmla="*/ 0 w 144"/>
              <a:gd name="T3" fmla="*/ 193851 h 144"/>
              <a:gd name="T4" fmla="*/ 192617 w 144"/>
              <a:gd name="T5" fmla="*/ 387703 h 144"/>
              <a:gd name="T6" fmla="*/ 316442 w 144"/>
              <a:gd name="T7" fmla="*/ 342702 h 144"/>
              <a:gd name="T8" fmla="*/ 464344 w 144"/>
              <a:gd name="T9" fmla="*/ 491552 h 144"/>
              <a:gd name="T10" fmla="*/ 478102 w 144"/>
              <a:gd name="T11" fmla="*/ 498475 h 144"/>
              <a:gd name="T12" fmla="*/ 491860 w 144"/>
              <a:gd name="T13" fmla="*/ 491552 h 144"/>
              <a:gd name="T14" fmla="*/ 491860 w 144"/>
              <a:gd name="T15" fmla="*/ 467320 h 144"/>
              <a:gd name="T16" fmla="*/ 340519 w 144"/>
              <a:gd name="T17" fmla="*/ 318470 h 144"/>
              <a:gd name="T18" fmla="*/ 385233 w 144"/>
              <a:gd name="T19" fmla="*/ 193851 h 144"/>
              <a:gd name="T20" fmla="*/ 192617 w 144"/>
              <a:gd name="T21" fmla="*/ 0 h 144"/>
              <a:gd name="T22" fmla="*/ 192617 w 144"/>
              <a:gd name="T23" fmla="*/ 353086 h 144"/>
              <a:gd name="T24" fmla="*/ 34396 w 144"/>
              <a:gd name="T25" fmla="*/ 193851 h 144"/>
              <a:gd name="T26" fmla="*/ 192617 w 144"/>
              <a:gd name="T27" fmla="*/ 34616 h 144"/>
              <a:gd name="T28" fmla="*/ 350838 w 144"/>
              <a:gd name="T29" fmla="*/ 193851 h 144"/>
              <a:gd name="T30" fmla="*/ 192617 w 144"/>
              <a:gd name="T31" fmla="*/ 353086 h 144"/>
              <a:gd name="T32" fmla="*/ 306123 w 144"/>
              <a:gd name="T33" fmla="*/ 176543 h 144"/>
              <a:gd name="T34" fmla="*/ 79110 w 144"/>
              <a:gd name="T35" fmla="*/ 176543 h 144"/>
              <a:gd name="T36" fmla="*/ 61913 w 144"/>
              <a:gd name="T37" fmla="*/ 193851 h 144"/>
              <a:gd name="T38" fmla="*/ 79110 w 144"/>
              <a:gd name="T39" fmla="*/ 211160 h 144"/>
              <a:gd name="T40" fmla="*/ 306123 w 144"/>
              <a:gd name="T41" fmla="*/ 211160 h 144"/>
              <a:gd name="T42" fmla="*/ 323321 w 144"/>
              <a:gd name="T43" fmla="*/ 193851 h 144"/>
              <a:gd name="T44" fmla="*/ 306123 w 144"/>
              <a:gd name="T45" fmla="*/ 176543 h 14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4" h="144">
                <a:moveTo>
                  <a:pt x="56" y="0"/>
                </a:moveTo>
                <a:cubicBezTo>
                  <a:pt x="25" y="0"/>
                  <a:pt x="0" y="25"/>
                  <a:pt x="0" y="56"/>
                </a:cubicBezTo>
                <a:cubicBezTo>
                  <a:pt x="0" y="87"/>
                  <a:pt x="25" y="112"/>
                  <a:pt x="56" y="112"/>
                </a:cubicBezTo>
                <a:cubicBezTo>
                  <a:pt x="70" y="112"/>
                  <a:pt x="82" y="107"/>
                  <a:pt x="92" y="99"/>
                </a:cubicBezTo>
                <a:cubicBezTo>
                  <a:pt x="135" y="142"/>
                  <a:pt x="135" y="142"/>
                  <a:pt x="135" y="142"/>
                </a:cubicBezTo>
                <a:cubicBezTo>
                  <a:pt x="136" y="143"/>
                  <a:pt x="138" y="144"/>
                  <a:pt x="139" y="144"/>
                </a:cubicBezTo>
                <a:cubicBezTo>
                  <a:pt x="140" y="144"/>
                  <a:pt x="142" y="143"/>
                  <a:pt x="143" y="142"/>
                </a:cubicBezTo>
                <a:cubicBezTo>
                  <a:pt x="144" y="140"/>
                  <a:pt x="144" y="137"/>
                  <a:pt x="143" y="135"/>
                </a:cubicBezTo>
                <a:cubicBezTo>
                  <a:pt x="99" y="92"/>
                  <a:pt x="99" y="92"/>
                  <a:pt x="99" y="92"/>
                </a:cubicBezTo>
                <a:cubicBezTo>
                  <a:pt x="107" y="82"/>
                  <a:pt x="112" y="70"/>
                  <a:pt x="112" y="56"/>
                </a:cubicBezTo>
                <a:cubicBezTo>
                  <a:pt x="112" y="25"/>
                  <a:pt x="87" y="0"/>
                  <a:pt x="56" y="0"/>
                </a:cubicBezTo>
                <a:close/>
                <a:moveTo>
                  <a:pt x="56" y="102"/>
                </a:moveTo>
                <a:cubicBezTo>
                  <a:pt x="31" y="102"/>
                  <a:pt x="10" y="81"/>
                  <a:pt x="10" y="56"/>
                </a:cubicBezTo>
                <a:cubicBezTo>
                  <a:pt x="10" y="31"/>
                  <a:pt x="31" y="10"/>
                  <a:pt x="56" y="10"/>
                </a:cubicBezTo>
                <a:cubicBezTo>
                  <a:pt x="81" y="10"/>
                  <a:pt x="102" y="31"/>
                  <a:pt x="102" y="56"/>
                </a:cubicBezTo>
                <a:cubicBezTo>
                  <a:pt x="102" y="81"/>
                  <a:pt x="81" y="102"/>
                  <a:pt x="56" y="102"/>
                </a:cubicBezTo>
                <a:close/>
                <a:moveTo>
                  <a:pt x="89" y="51"/>
                </a:moveTo>
                <a:cubicBezTo>
                  <a:pt x="23" y="51"/>
                  <a:pt x="23" y="51"/>
                  <a:pt x="23" y="51"/>
                </a:cubicBezTo>
                <a:cubicBezTo>
                  <a:pt x="20" y="51"/>
                  <a:pt x="18" y="53"/>
                  <a:pt x="18" y="56"/>
                </a:cubicBezTo>
                <a:cubicBezTo>
                  <a:pt x="18" y="59"/>
                  <a:pt x="20" y="61"/>
                  <a:pt x="23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92" y="61"/>
                  <a:pt x="94" y="59"/>
                  <a:pt x="94" y="56"/>
                </a:cubicBezTo>
                <a:cubicBezTo>
                  <a:pt x="94" y="53"/>
                  <a:pt x="92" y="51"/>
                  <a:pt x="89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91" name="Freeform 132">
            <a:extLst>
              <a:ext uri="{FF2B5EF4-FFF2-40B4-BE49-F238E27FC236}">
                <a16:creationId xmlns:a16="http://schemas.microsoft.com/office/drawing/2014/main" id="{CAEBB8F4-2847-463F-B328-C2B3D9789E6E}"/>
              </a:ext>
            </a:extLst>
          </p:cNvPr>
          <p:cNvSpPr>
            <a:spLocks noEditPoints="1"/>
          </p:cNvSpPr>
          <p:nvPr/>
        </p:nvSpPr>
        <p:spPr bwMode="auto">
          <a:xfrm>
            <a:off x="1773948" y="2293223"/>
            <a:ext cx="417680" cy="420210"/>
          </a:xfrm>
          <a:custGeom>
            <a:avLst/>
            <a:gdLst>
              <a:gd name="T0" fmla="*/ 503331 w 153"/>
              <a:gd name="T1" fmla="*/ 86119 h 153"/>
              <a:gd name="T2" fmla="*/ 287618 w 153"/>
              <a:gd name="T3" fmla="*/ 34448 h 153"/>
              <a:gd name="T4" fmla="*/ 181473 w 153"/>
              <a:gd name="T5" fmla="*/ 86119 h 153"/>
              <a:gd name="T6" fmla="*/ 58208 w 153"/>
              <a:gd name="T7" fmla="*/ 86119 h 153"/>
              <a:gd name="T8" fmla="*/ 23968 w 153"/>
              <a:gd name="T9" fmla="*/ 0 h 153"/>
              <a:gd name="T10" fmla="*/ 0 w 153"/>
              <a:gd name="T11" fmla="*/ 527050 h 153"/>
              <a:gd name="T12" fmla="*/ 23968 w 153"/>
              <a:gd name="T13" fmla="*/ 440931 h 153"/>
              <a:gd name="T14" fmla="*/ 119841 w 153"/>
              <a:gd name="T15" fmla="*/ 496047 h 153"/>
              <a:gd name="T16" fmla="*/ 208865 w 153"/>
              <a:gd name="T17" fmla="*/ 440931 h 153"/>
              <a:gd name="T18" fmla="*/ 328706 w 153"/>
              <a:gd name="T19" fmla="*/ 440931 h 153"/>
              <a:gd name="T20" fmla="*/ 503331 w 153"/>
              <a:gd name="T21" fmla="*/ 527050 h 153"/>
              <a:gd name="T22" fmla="*/ 523875 w 153"/>
              <a:gd name="T23" fmla="*/ 0 h 153"/>
              <a:gd name="T24" fmla="*/ 287618 w 153"/>
              <a:gd name="T25" fmla="*/ 58561 h 153"/>
              <a:gd name="T26" fmla="*/ 287618 w 153"/>
              <a:gd name="T27" fmla="*/ 137791 h 153"/>
              <a:gd name="T28" fmla="*/ 287618 w 153"/>
              <a:gd name="T29" fmla="*/ 58561 h 153"/>
              <a:gd name="T30" fmla="*/ 157505 w 153"/>
              <a:gd name="T31" fmla="*/ 99898 h 153"/>
              <a:gd name="T32" fmla="*/ 78752 w 153"/>
              <a:gd name="T33" fmla="*/ 99898 h 153"/>
              <a:gd name="T34" fmla="*/ 58208 w 153"/>
              <a:gd name="T35" fmla="*/ 110233 h 153"/>
              <a:gd name="T36" fmla="*/ 181473 w 153"/>
              <a:gd name="T37" fmla="*/ 110233 h 153"/>
              <a:gd name="T38" fmla="*/ 287618 w 153"/>
              <a:gd name="T39" fmla="*/ 161904 h 153"/>
              <a:gd name="T40" fmla="*/ 503331 w 153"/>
              <a:gd name="T41" fmla="*/ 110233 h 153"/>
              <a:gd name="T42" fmla="*/ 472515 w 153"/>
              <a:gd name="T43" fmla="*/ 251468 h 153"/>
              <a:gd name="T44" fmla="*/ 352674 w 153"/>
              <a:gd name="T45" fmla="*/ 251468 h 153"/>
              <a:gd name="T46" fmla="*/ 219137 w 153"/>
              <a:gd name="T47" fmla="*/ 199797 h 153"/>
              <a:gd name="T48" fmla="*/ 23968 w 153"/>
              <a:gd name="T49" fmla="*/ 251468 h 153"/>
              <a:gd name="T50" fmla="*/ 58208 w 153"/>
              <a:gd name="T51" fmla="*/ 110233 h 153"/>
              <a:gd name="T52" fmla="*/ 410882 w 153"/>
              <a:gd name="T53" fmla="*/ 303140 h 153"/>
              <a:gd name="T54" fmla="*/ 410882 w 153"/>
              <a:gd name="T55" fmla="*/ 223910 h 153"/>
              <a:gd name="T56" fmla="*/ 260225 w 153"/>
              <a:gd name="T57" fmla="*/ 265247 h 153"/>
              <a:gd name="T58" fmla="*/ 181473 w 153"/>
              <a:gd name="T59" fmla="*/ 265247 h 153"/>
              <a:gd name="T60" fmla="*/ 260225 w 153"/>
              <a:gd name="T61" fmla="*/ 265247 h 153"/>
              <a:gd name="T62" fmla="*/ 78752 w 153"/>
              <a:gd name="T63" fmla="*/ 430596 h 153"/>
              <a:gd name="T64" fmla="*/ 157505 w 153"/>
              <a:gd name="T65" fmla="*/ 430596 h 153"/>
              <a:gd name="T66" fmla="*/ 270498 w 153"/>
              <a:gd name="T67" fmla="*/ 471934 h 153"/>
              <a:gd name="T68" fmla="*/ 270498 w 153"/>
              <a:gd name="T69" fmla="*/ 389259 h 153"/>
              <a:gd name="T70" fmla="*/ 270498 w 153"/>
              <a:gd name="T71" fmla="*/ 471934 h 153"/>
              <a:gd name="T72" fmla="*/ 270498 w 153"/>
              <a:gd name="T73" fmla="*/ 365146 h 153"/>
              <a:gd name="T74" fmla="*/ 181473 w 153"/>
              <a:gd name="T75" fmla="*/ 416817 h 153"/>
              <a:gd name="T76" fmla="*/ 58208 w 153"/>
              <a:gd name="T77" fmla="*/ 416817 h 153"/>
              <a:gd name="T78" fmla="*/ 23968 w 153"/>
              <a:gd name="T79" fmla="*/ 275582 h 153"/>
              <a:gd name="T80" fmla="*/ 219137 w 153"/>
              <a:gd name="T81" fmla="*/ 327253 h 153"/>
              <a:gd name="T82" fmla="*/ 352674 w 153"/>
              <a:gd name="T83" fmla="*/ 275582 h 153"/>
              <a:gd name="T84" fmla="*/ 472515 w 153"/>
              <a:gd name="T85" fmla="*/ 275582 h 153"/>
              <a:gd name="T86" fmla="*/ 503331 w 153"/>
              <a:gd name="T87" fmla="*/ 416817 h 1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3" h="153">
                <a:moveTo>
                  <a:pt x="147" y="0"/>
                </a:moveTo>
                <a:cubicBezTo>
                  <a:pt x="147" y="25"/>
                  <a:pt x="147" y="25"/>
                  <a:pt x="147" y="25"/>
                </a:cubicBezTo>
                <a:cubicBezTo>
                  <a:pt x="101" y="25"/>
                  <a:pt x="101" y="25"/>
                  <a:pt x="101" y="25"/>
                </a:cubicBezTo>
                <a:cubicBezTo>
                  <a:pt x="100" y="16"/>
                  <a:pt x="92" y="10"/>
                  <a:pt x="84" y="10"/>
                </a:cubicBezTo>
                <a:cubicBezTo>
                  <a:pt x="75" y="10"/>
                  <a:pt x="68" y="16"/>
                  <a:pt x="66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1" y="16"/>
                  <a:pt x="44" y="10"/>
                  <a:pt x="35" y="10"/>
                </a:cubicBezTo>
                <a:cubicBezTo>
                  <a:pt x="26" y="10"/>
                  <a:pt x="19" y="16"/>
                  <a:pt x="1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3"/>
                  <a:pt x="0" y="153"/>
                  <a:pt x="0" y="153"/>
                </a:cubicBezTo>
                <a:cubicBezTo>
                  <a:pt x="7" y="153"/>
                  <a:pt x="7" y="153"/>
                  <a:pt x="7" y="153"/>
                </a:cubicBezTo>
                <a:cubicBezTo>
                  <a:pt x="7" y="128"/>
                  <a:pt x="7" y="128"/>
                  <a:pt x="7" y="128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19" y="137"/>
                  <a:pt x="26" y="144"/>
                  <a:pt x="35" y="144"/>
                </a:cubicBezTo>
                <a:cubicBezTo>
                  <a:pt x="44" y="144"/>
                  <a:pt x="51" y="137"/>
                  <a:pt x="53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3" y="137"/>
                  <a:pt x="70" y="144"/>
                  <a:pt x="79" y="144"/>
                </a:cubicBezTo>
                <a:cubicBezTo>
                  <a:pt x="88" y="144"/>
                  <a:pt x="95" y="137"/>
                  <a:pt x="96" y="128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0"/>
                  <a:pt x="153" y="0"/>
                  <a:pt x="153" y="0"/>
                </a:cubicBezTo>
                <a:lnTo>
                  <a:pt x="147" y="0"/>
                </a:lnTo>
                <a:close/>
                <a:moveTo>
                  <a:pt x="84" y="17"/>
                </a:moveTo>
                <a:cubicBezTo>
                  <a:pt x="90" y="17"/>
                  <a:pt x="95" y="22"/>
                  <a:pt x="95" y="29"/>
                </a:cubicBezTo>
                <a:cubicBezTo>
                  <a:pt x="95" y="35"/>
                  <a:pt x="90" y="40"/>
                  <a:pt x="84" y="40"/>
                </a:cubicBezTo>
                <a:cubicBezTo>
                  <a:pt x="78" y="40"/>
                  <a:pt x="72" y="35"/>
                  <a:pt x="72" y="29"/>
                </a:cubicBezTo>
                <a:cubicBezTo>
                  <a:pt x="72" y="22"/>
                  <a:pt x="78" y="17"/>
                  <a:pt x="84" y="17"/>
                </a:cubicBezTo>
                <a:close/>
                <a:moveTo>
                  <a:pt x="35" y="17"/>
                </a:moveTo>
                <a:cubicBezTo>
                  <a:pt x="41" y="17"/>
                  <a:pt x="46" y="22"/>
                  <a:pt x="46" y="29"/>
                </a:cubicBezTo>
                <a:cubicBezTo>
                  <a:pt x="46" y="35"/>
                  <a:pt x="41" y="40"/>
                  <a:pt x="35" y="40"/>
                </a:cubicBezTo>
                <a:cubicBezTo>
                  <a:pt x="29" y="40"/>
                  <a:pt x="23" y="35"/>
                  <a:pt x="23" y="29"/>
                </a:cubicBezTo>
                <a:cubicBezTo>
                  <a:pt x="23" y="22"/>
                  <a:pt x="29" y="17"/>
                  <a:pt x="35" y="17"/>
                </a:cubicBezTo>
                <a:close/>
                <a:moveTo>
                  <a:pt x="17" y="32"/>
                </a:moveTo>
                <a:cubicBezTo>
                  <a:pt x="19" y="40"/>
                  <a:pt x="26" y="47"/>
                  <a:pt x="35" y="47"/>
                </a:cubicBezTo>
                <a:cubicBezTo>
                  <a:pt x="44" y="47"/>
                  <a:pt x="51" y="40"/>
                  <a:pt x="53" y="32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40"/>
                  <a:pt x="75" y="47"/>
                  <a:pt x="84" y="47"/>
                </a:cubicBezTo>
                <a:cubicBezTo>
                  <a:pt x="93" y="47"/>
                  <a:pt x="100" y="40"/>
                  <a:pt x="101" y="32"/>
                </a:cubicBezTo>
                <a:cubicBezTo>
                  <a:pt x="147" y="32"/>
                  <a:pt x="147" y="32"/>
                  <a:pt x="147" y="32"/>
                </a:cubicBezTo>
                <a:cubicBezTo>
                  <a:pt x="147" y="73"/>
                  <a:pt x="147" y="73"/>
                  <a:pt x="147" y="73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6" y="64"/>
                  <a:pt x="129" y="58"/>
                  <a:pt x="120" y="58"/>
                </a:cubicBezTo>
                <a:cubicBezTo>
                  <a:pt x="111" y="58"/>
                  <a:pt x="104" y="64"/>
                  <a:pt x="103" y="73"/>
                </a:cubicBezTo>
                <a:cubicBezTo>
                  <a:pt x="82" y="73"/>
                  <a:pt x="82" y="73"/>
                  <a:pt x="82" y="73"/>
                </a:cubicBezTo>
                <a:cubicBezTo>
                  <a:pt x="80" y="64"/>
                  <a:pt x="73" y="58"/>
                  <a:pt x="64" y="58"/>
                </a:cubicBezTo>
                <a:cubicBezTo>
                  <a:pt x="55" y="58"/>
                  <a:pt x="48" y="64"/>
                  <a:pt x="47" y="73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32"/>
                  <a:pt x="7" y="32"/>
                  <a:pt x="7" y="32"/>
                </a:cubicBezTo>
                <a:lnTo>
                  <a:pt x="17" y="32"/>
                </a:lnTo>
                <a:close/>
                <a:moveTo>
                  <a:pt x="132" y="77"/>
                </a:moveTo>
                <a:cubicBezTo>
                  <a:pt x="132" y="83"/>
                  <a:pt x="126" y="88"/>
                  <a:pt x="120" y="88"/>
                </a:cubicBezTo>
                <a:cubicBezTo>
                  <a:pt x="114" y="88"/>
                  <a:pt x="109" y="83"/>
                  <a:pt x="109" y="77"/>
                </a:cubicBezTo>
                <a:cubicBezTo>
                  <a:pt x="109" y="70"/>
                  <a:pt x="114" y="65"/>
                  <a:pt x="120" y="65"/>
                </a:cubicBezTo>
                <a:cubicBezTo>
                  <a:pt x="127" y="65"/>
                  <a:pt x="132" y="70"/>
                  <a:pt x="132" y="77"/>
                </a:cubicBezTo>
                <a:close/>
                <a:moveTo>
                  <a:pt x="76" y="77"/>
                </a:moveTo>
                <a:cubicBezTo>
                  <a:pt x="76" y="83"/>
                  <a:pt x="70" y="88"/>
                  <a:pt x="64" y="88"/>
                </a:cubicBezTo>
                <a:cubicBezTo>
                  <a:pt x="58" y="88"/>
                  <a:pt x="53" y="83"/>
                  <a:pt x="53" y="77"/>
                </a:cubicBezTo>
                <a:cubicBezTo>
                  <a:pt x="53" y="70"/>
                  <a:pt x="58" y="65"/>
                  <a:pt x="64" y="65"/>
                </a:cubicBezTo>
                <a:cubicBezTo>
                  <a:pt x="70" y="65"/>
                  <a:pt x="76" y="70"/>
                  <a:pt x="76" y="77"/>
                </a:cubicBezTo>
                <a:close/>
                <a:moveTo>
                  <a:pt x="35" y="137"/>
                </a:moveTo>
                <a:cubicBezTo>
                  <a:pt x="29" y="137"/>
                  <a:pt x="23" y="131"/>
                  <a:pt x="23" y="125"/>
                </a:cubicBezTo>
                <a:cubicBezTo>
                  <a:pt x="23" y="118"/>
                  <a:pt x="29" y="113"/>
                  <a:pt x="35" y="113"/>
                </a:cubicBezTo>
                <a:cubicBezTo>
                  <a:pt x="41" y="113"/>
                  <a:pt x="46" y="118"/>
                  <a:pt x="46" y="125"/>
                </a:cubicBezTo>
                <a:cubicBezTo>
                  <a:pt x="46" y="131"/>
                  <a:pt x="41" y="137"/>
                  <a:pt x="35" y="137"/>
                </a:cubicBezTo>
                <a:close/>
                <a:moveTo>
                  <a:pt x="79" y="137"/>
                </a:moveTo>
                <a:cubicBezTo>
                  <a:pt x="73" y="137"/>
                  <a:pt x="67" y="131"/>
                  <a:pt x="67" y="125"/>
                </a:cubicBezTo>
                <a:cubicBezTo>
                  <a:pt x="67" y="118"/>
                  <a:pt x="73" y="113"/>
                  <a:pt x="79" y="113"/>
                </a:cubicBezTo>
                <a:cubicBezTo>
                  <a:pt x="85" y="113"/>
                  <a:pt x="90" y="118"/>
                  <a:pt x="90" y="125"/>
                </a:cubicBezTo>
                <a:cubicBezTo>
                  <a:pt x="90" y="131"/>
                  <a:pt x="85" y="137"/>
                  <a:pt x="79" y="137"/>
                </a:cubicBezTo>
                <a:close/>
                <a:moveTo>
                  <a:pt x="96" y="121"/>
                </a:moveTo>
                <a:cubicBezTo>
                  <a:pt x="95" y="113"/>
                  <a:pt x="88" y="106"/>
                  <a:pt x="79" y="106"/>
                </a:cubicBezTo>
                <a:cubicBezTo>
                  <a:pt x="70" y="106"/>
                  <a:pt x="63" y="113"/>
                  <a:pt x="61" y="121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51" y="113"/>
                  <a:pt x="44" y="106"/>
                  <a:pt x="35" y="106"/>
                </a:cubicBezTo>
                <a:cubicBezTo>
                  <a:pt x="26" y="106"/>
                  <a:pt x="19" y="113"/>
                  <a:pt x="17" y="121"/>
                </a:cubicBezTo>
                <a:cubicBezTo>
                  <a:pt x="7" y="121"/>
                  <a:pt x="7" y="121"/>
                  <a:pt x="7" y="121"/>
                </a:cubicBezTo>
                <a:cubicBezTo>
                  <a:pt x="7" y="80"/>
                  <a:pt x="7" y="80"/>
                  <a:pt x="7" y="80"/>
                </a:cubicBezTo>
                <a:cubicBezTo>
                  <a:pt x="47" y="80"/>
                  <a:pt x="47" y="80"/>
                  <a:pt x="47" y="80"/>
                </a:cubicBezTo>
                <a:cubicBezTo>
                  <a:pt x="48" y="89"/>
                  <a:pt x="56" y="95"/>
                  <a:pt x="64" y="95"/>
                </a:cubicBezTo>
                <a:cubicBezTo>
                  <a:pt x="73" y="95"/>
                  <a:pt x="80" y="89"/>
                  <a:pt x="82" y="80"/>
                </a:cubicBezTo>
                <a:cubicBezTo>
                  <a:pt x="103" y="80"/>
                  <a:pt x="103" y="80"/>
                  <a:pt x="103" y="80"/>
                </a:cubicBezTo>
                <a:cubicBezTo>
                  <a:pt x="104" y="89"/>
                  <a:pt x="112" y="95"/>
                  <a:pt x="120" y="95"/>
                </a:cubicBezTo>
                <a:cubicBezTo>
                  <a:pt x="129" y="95"/>
                  <a:pt x="136" y="89"/>
                  <a:pt x="138" y="80"/>
                </a:cubicBezTo>
                <a:cubicBezTo>
                  <a:pt x="147" y="80"/>
                  <a:pt x="147" y="80"/>
                  <a:pt x="147" y="80"/>
                </a:cubicBezTo>
                <a:cubicBezTo>
                  <a:pt x="147" y="121"/>
                  <a:pt x="147" y="121"/>
                  <a:pt x="147" y="121"/>
                </a:cubicBezTo>
                <a:lnTo>
                  <a:pt x="96" y="1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" name="Freeform 133">
            <a:extLst>
              <a:ext uri="{FF2B5EF4-FFF2-40B4-BE49-F238E27FC236}">
                <a16:creationId xmlns:a16="http://schemas.microsoft.com/office/drawing/2014/main" id="{C7B37EF6-93D5-4F31-A5D0-842A00B5328A}"/>
              </a:ext>
            </a:extLst>
          </p:cNvPr>
          <p:cNvSpPr>
            <a:spLocks noEditPoints="1"/>
          </p:cNvSpPr>
          <p:nvPr/>
        </p:nvSpPr>
        <p:spPr bwMode="auto">
          <a:xfrm>
            <a:off x="1768874" y="3298117"/>
            <a:ext cx="367182" cy="393240"/>
          </a:xfrm>
          <a:custGeom>
            <a:avLst/>
            <a:gdLst>
              <a:gd name="T0" fmla="*/ 246063 w 144"/>
              <a:gd name="T1" fmla="*/ 258358 h 153"/>
              <a:gd name="T2" fmla="*/ 273403 w 144"/>
              <a:gd name="T3" fmla="*/ 399593 h 153"/>
              <a:gd name="T4" fmla="*/ 300743 w 144"/>
              <a:gd name="T5" fmla="*/ 258358 h 153"/>
              <a:gd name="T6" fmla="*/ 273403 w 144"/>
              <a:gd name="T7" fmla="*/ 375480 h 153"/>
              <a:gd name="T8" fmla="*/ 246063 w 144"/>
              <a:gd name="T9" fmla="*/ 279026 h 153"/>
              <a:gd name="T10" fmla="*/ 355424 w 144"/>
              <a:gd name="T11" fmla="*/ 354811 h 153"/>
              <a:gd name="T12" fmla="*/ 331501 w 144"/>
              <a:gd name="T13" fmla="*/ 189462 h 153"/>
              <a:gd name="T14" fmla="*/ 211887 w 144"/>
              <a:gd name="T15" fmla="*/ 189462 h 153"/>
              <a:gd name="T16" fmla="*/ 273403 w 144"/>
              <a:gd name="T17" fmla="*/ 151570 h 153"/>
              <a:gd name="T18" fmla="*/ 273403 w 144"/>
              <a:gd name="T19" fmla="*/ 227355 h 153"/>
              <a:gd name="T20" fmla="*/ 273403 w 144"/>
              <a:gd name="T21" fmla="*/ 151570 h 153"/>
              <a:gd name="T22" fmla="*/ 92273 w 144"/>
              <a:gd name="T23" fmla="*/ 0 h 153"/>
              <a:gd name="T24" fmla="*/ 44428 w 144"/>
              <a:gd name="T25" fmla="*/ 148125 h 153"/>
              <a:gd name="T26" fmla="*/ 0 w 144"/>
              <a:gd name="T27" fmla="*/ 168794 h 153"/>
              <a:gd name="T28" fmla="*/ 44428 w 144"/>
              <a:gd name="T29" fmla="*/ 251468 h 153"/>
              <a:gd name="T30" fmla="*/ 0 w 144"/>
              <a:gd name="T31" fmla="*/ 275582 h 153"/>
              <a:gd name="T32" fmla="*/ 44428 w 144"/>
              <a:gd name="T33" fmla="*/ 358256 h 153"/>
              <a:gd name="T34" fmla="*/ 0 w 144"/>
              <a:gd name="T35" fmla="*/ 378925 h 153"/>
              <a:gd name="T36" fmla="*/ 44428 w 144"/>
              <a:gd name="T37" fmla="*/ 478823 h 153"/>
              <a:gd name="T38" fmla="*/ 444280 w 144"/>
              <a:gd name="T39" fmla="*/ 527050 h 153"/>
              <a:gd name="T40" fmla="*/ 492125 w 144"/>
              <a:gd name="T41" fmla="*/ 48227 h 153"/>
              <a:gd name="T42" fmla="*/ 471620 w 144"/>
              <a:gd name="T43" fmla="*/ 478823 h 153"/>
              <a:gd name="T44" fmla="*/ 92273 w 144"/>
              <a:gd name="T45" fmla="*/ 502937 h 153"/>
              <a:gd name="T46" fmla="*/ 68351 w 144"/>
              <a:gd name="T47" fmla="*/ 378925 h 153"/>
              <a:gd name="T48" fmla="*/ 109361 w 144"/>
              <a:gd name="T49" fmla="*/ 358256 h 153"/>
              <a:gd name="T50" fmla="*/ 68351 w 144"/>
              <a:gd name="T51" fmla="*/ 275582 h 153"/>
              <a:gd name="T52" fmla="*/ 109361 w 144"/>
              <a:gd name="T53" fmla="*/ 251468 h 153"/>
              <a:gd name="T54" fmla="*/ 68351 w 144"/>
              <a:gd name="T55" fmla="*/ 168794 h 153"/>
              <a:gd name="T56" fmla="*/ 109361 w 144"/>
              <a:gd name="T57" fmla="*/ 148125 h 153"/>
              <a:gd name="T58" fmla="*/ 68351 w 144"/>
              <a:gd name="T59" fmla="*/ 48227 h 153"/>
              <a:gd name="T60" fmla="*/ 444280 w 144"/>
              <a:gd name="T61" fmla="*/ 24113 h 153"/>
              <a:gd name="T62" fmla="*/ 471620 w 144"/>
              <a:gd name="T63" fmla="*/ 478823 h 1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53">
                <a:moveTo>
                  <a:pt x="88" y="75"/>
                </a:moveTo>
                <a:cubicBezTo>
                  <a:pt x="72" y="75"/>
                  <a:pt x="72" y="75"/>
                  <a:pt x="72" y="75"/>
                </a:cubicBezTo>
                <a:cubicBezTo>
                  <a:pt x="51" y="75"/>
                  <a:pt x="49" y="105"/>
                  <a:pt x="50" y="107"/>
                </a:cubicBezTo>
                <a:cubicBezTo>
                  <a:pt x="56" y="112"/>
                  <a:pt x="67" y="116"/>
                  <a:pt x="80" y="116"/>
                </a:cubicBezTo>
                <a:cubicBezTo>
                  <a:pt x="93" y="116"/>
                  <a:pt x="104" y="112"/>
                  <a:pt x="109" y="108"/>
                </a:cubicBezTo>
                <a:cubicBezTo>
                  <a:pt x="111" y="106"/>
                  <a:pt x="109" y="75"/>
                  <a:pt x="88" y="75"/>
                </a:cubicBezTo>
                <a:close/>
                <a:moveTo>
                  <a:pt x="104" y="103"/>
                </a:moveTo>
                <a:cubicBezTo>
                  <a:pt x="100" y="107"/>
                  <a:pt x="91" y="109"/>
                  <a:pt x="80" y="109"/>
                </a:cubicBezTo>
                <a:cubicBezTo>
                  <a:pt x="69" y="109"/>
                  <a:pt x="60" y="107"/>
                  <a:pt x="56" y="103"/>
                </a:cubicBezTo>
                <a:cubicBezTo>
                  <a:pt x="56" y="102"/>
                  <a:pt x="57" y="81"/>
                  <a:pt x="72" y="81"/>
                </a:cubicBezTo>
                <a:cubicBezTo>
                  <a:pt x="89" y="81"/>
                  <a:pt x="89" y="81"/>
                  <a:pt x="89" y="81"/>
                </a:cubicBezTo>
                <a:cubicBezTo>
                  <a:pt x="103" y="81"/>
                  <a:pt x="104" y="102"/>
                  <a:pt x="104" y="103"/>
                </a:cubicBezTo>
                <a:close/>
                <a:moveTo>
                  <a:pt x="80" y="73"/>
                </a:moveTo>
                <a:cubicBezTo>
                  <a:pt x="89" y="73"/>
                  <a:pt x="98" y="65"/>
                  <a:pt x="97" y="55"/>
                </a:cubicBezTo>
                <a:cubicBezTo>
                  <a:pt x="97" y="45"/>
                  <a:pt x="89" y="37"/>
                  <a:pt x="80" y="37"/>
                </a:cubicBezTo>
                <a:cubicBezTo>
                  <a:pt x="70" y="37"/>
                  <a:pt x="62" y="45"/>
                  <a:pt x="62" y="55"/>
                </a:cubicBezTo>
                <a:cubicBezTo>
                  <a:pt x="62" y="65"/>
                  <a:pt x="70" y="73"/>
                  <a:pt x="80" y="73"/>
                </a:cubicBezTo>
                <a:close/>
                <a:moveTo>
                  <a:pt x="80" y="44"/>
                </a:moveTo>
                <a:cubicBezTo>
                  <a:pt x="86" y="44"/>
                  <a:pt x="91" y="49"/>
                  <a:pt x="91" y="55"/>
                </a:cubicBezTo>
                <a:cubicBezTo>
                  <a:pt x="91" y="61"/>
                  <a:pt x="86" y="66"/>
                  <a:pt x="80" y="66"/>
                </a:cubicBezTo>
                <a:cubicBezTo>
                  <a:pt x="74" y="66"/>
                  <a:pt x="68" y="61"/>
                  <a:pt x="68" y="55"/>
                </a:cubicBezTo>
                <a:cubicBezTo>
                  <a:pt x="68" y="49"/>
                  <a:pt x="74" y="44"/>
                  <a:pt x="80" y="44"/>
                </a:cubicBezTo>
                <a:close/>
                <a:moveTo>
                  <a:pt x="130" y="0"/>
                </a:moveTo>
                <a:cubicBezTo>
                  <a:pt x="27" y="0"/>
                  <a:pt x="27" y="0"/>
                  <a:pt x="27" y="0"/>
                </a:cubicBezTo>
                <a:cubicBezTo>
                  <a:pt x="19" y="0"/>
                  <a:pt x="13" y="6"/>
                  <a:pt x="13" y="14"/>
                </a:cubicBezTo>
                <a:cubicBezTo>
                  <a:pt x="13" y="43"/>
                  <a:pt x="13" y="43"/>
                  <a:pt x="13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9"/>
                  <a:pt x="0" y="49"/>
                  <a:pt x="0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73"/>
                  <a:pt x="13" y="73"/>
                  <a:pt x="13" y="73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0"/>
                  <a:pt x="0" y="80"/>
                  <a:pt x="0" y="80"/>
                </a:cubicBezTo>
                <a:cubicBezTo>
                  <a:pt x="13" y="80"/>
                  <a:pt x="13" y="80"/>
                  <a:pt x="13" y="80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0"/>
                  <a:pt x="0" y="110"/>
                  <a:pt x="0" y="110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3" y="147"/>
                  <a:pt x="19" y="153"/>
                  <a:pt x="27" y="153"/>
                </a:cubicBezTo>
                <a:cubicBezTo>
                  <a:pt x="130" y="153"/>
                  <a:pt x="130" y="153"/>
                  <a:pt x="130" y="153"/>
                </a:cubicBezTo>
                <a:cubicBezTo>
                  <a:pt x="138" y="153"/>
                  <a:pt x="144" y="147"/>
                  <a:pt x="144" y="139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4" y="6"/>
                  <a:pt x="138" y="0"/>
                  <a:pt x="130" y="0"/>
                </a:cubicBezTo>
                <a:close/>
                <a:moveTo>
                  <a:pt x="138" y="139"/>
                </a:moveTo>
                <a:cubicBezTo>
                  <a:pt x="138" y="143"/>
                  <a:pt x="134" y="146"/>
                  <a:pt x="130" y="146"/>
                </a:cubicBezTo>
                <a:cubicBezTo>
                  <a:pt x="27" y="146"/>
                  <a:pt x="27" y="146"/>
                  <a:pt x="27" y="146"/>
                </a:cubicBezTo>
                <a:cubicBezTo>
                  <a:pt x="23" y="146"/>
                  <a:pt x="20" y="143"/>
                  <a:pt x="20" y="139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32" y="104"/>
                  <a:pt x="32" y="104"/>
                  <a:pt x="32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0" y="80"/>
                  <a:pt x="20" y="80"/>
                  <a:pt x="20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3"/>
                  <a:pt x="32" y="73"/>
                  <a:pt x="32" y="73"/>
                </a:cubicBezTo>
                <a:cubicBezTo>
                  <a:pt x="20" y="73"/>
                  <a:pt x="20" y="73"/>
                  <a:pt x="20" y="73"/>
                </a:cubicBezTo>
                <a:cubicBezTo>
                  <a:pt x="20" y="49"/>
                  <a:pt x="20" y="49"/>
                  <a:pt x="20" y="49"/>
                </a:cubicBezTo>
                <a:cubicBezTo>
                  <a:pt x="32" y="49"/>
                  <a:pt x="32" y="49"/>
                  <a:pt x="32" y="49"/>
                </a:cubicBezTo>
                <a:cubicBezTo>
                  <a:pt x="32" y="43"/>
                  <a:pt x="32" y="43"/>
                  <a:pt x="32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0"/>
                  <a:pt x="23" y="7"/>
                  <a:pt x="27" y="7"/>
                </a:cubicBezTo>
                <a:cubicBezTo>
                  <a:pt x="130" y="7"/>
                  <a:pt x="130" y="7"/>
                  <a:pt x="130" y="7"/>
                </a:cubicBezTo>
                <a:cubicBezTo>
                  <a:pt x="134" y="7"/>
                  <a:pt x="138" y="10"/>
                  <a:pt x="138" y="14"/>
                </a:cubicBezTo>
                <a:cubicBezTo>
                  <a:pt x="138" y="139"/>
                  <a:pt x="138" y="139"/>
                  <a:pt x="138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93" name="Freeform 134">
            <a:extLst>
              <a:ext uri="{FF2B5EF4-FFF2-40B4-BE49-F238E27FC236}">
                <a16:creationId xmlns:a16="http://schemas.microsoft.com/office/drawing/2014/main" id="{72685622-24C2-4F0C-BAF2-3DEC08D32C24}"/>
              </a:ext>
            </a:extLst>
          </p:cNvPr>
          <p:cNvSpPr>
            <a:spLocks noEditPoints="1"/>
          </p:cNvSpPr>
          <p:nvPr/>
        </p:nvSpPr>
        <p:spPr bwMode="auto">
          <a:xfrm>
            <a:off x="2752114" y="3293972"/>
            <a:ext cx="405084" cy="401530"/>
          </a:xfrm>
          <a:custGeom>
            <a:avLst/>
            <a:gdLst>
              <a:gd name="T0" fmla="*/ 464389 w 159"/>
              <a:gd name="T1" fmla="*/ 300129 h 156"/>
              <a:gd name="T2" fmla="*/ 273170 w 159"/>
              <a:gd name="T3" fmla="*/ 96593 h 156"/>
              <a:gd name="T4" fmla="*/ 273170 w 159"/>
              <a:gd name="T5" fmla="*/ 65545 h 156"/>
              <a:gd name="T6" fmla="*/ 290243 w 159"/>
              <a:gd name="T7" fmla="*/ 65545 h 156"/>
              <a:gd name="T8" fmla="*/ 290243 w 159"/>
              <a:gd name="T9" fmla="*/ 44847 h 156"/>
              <a:gd name="T10" fmla="*/ 232194 w 159"/>
              <a:gd name="T11" fmla="*/ 44847 h 156"/>
              <a:gd name="T12" fmla="*/ 232194 w 159"/>
              <a:gd name="T13" fmla="*/ 65545 h 156"/>
              <a:gd name="T14" fmla="*/ 249267 w 159"/>
              <a:gd name="T15" fmla="*/ 65545 h 156"/>
              <a:gd name="T16" fmla="*/ 249267 w 159"/>
              <a:gd name="T17" fmla="*/ 96593 h 156"/>
              <a:gd name="T18" fmla="*/ 75122 w 159"/>
              <a:gd name="T19" fmla="*/ 300129 h 156"/>
              <a:gd name="T20" fmla="*/ 160487 w 159"/>
              <a:gd name="T21" fmla="*/ 465718 h 156"/>
              <a:gd name="T22" fmla="*/ 102439 w 159"/>
              <a:gd name="T23" fmla="*/ 520914 h 156"/>
              <a:gd name="T24" fmla="*/ 119512 w 159"/>
              <a:gd name="T25" fmla="*/ 538163 h 156"/>
              <a:gd name="T26" fmla="*/ 180975 w 159"/>
              <a:gd name="T27" fmla="*/ 479517 h 156"/>
              <a:gd name="T28" fmla="*/ 269755 w 159"/>
              <a:gd name="T29" fmla="*/ 500216 h 156"/>
              <a:gd name="T30" fmla="*/ 358535 w 159"/>
              <a:gd name="T31" fmla="*/ 479517 h 156"/>
              <a:gd name="T32" fmla="*/ 423413 w 159"/>
              <a:gd name="T33" fmla="*/ 538163 h 156"/>
              <a:gd name="T34" fmla="*/ 437072 w 159"/>
              <a:gd name="T35" fmla="*/ 520914 h 156"/>
              <a:gd name="T36" fmla="*/ 379023 w 159"/>
              <a:gd name="T37" fmla="*/ 465718 h 156"/>
              <a:gd name="T38" fmla="*/ 464389 w 159"/>
              <a:gd name="T39" fmla="*/ 300129 h 156"/>
              <a:gd name="T40" fmla="*/ 269755 w 159"/>
              <a:gd name="T41" fmla="*/ 479517 h 156"/>
              <a:gd name="T42" fmla="*/ 99024 w 159"/>
              <a:gd name="T43" fmla="*/ 300129 h 156"/>
              <a:gd name="T44" fmla="*/ 269755 w 159"/>
              <a:gd name="T45" fmla="*/ 117292 h 156"/>
              <a:gd name="T46" fmla="*/ 440486 w 159"/>
              <a:gd name="T47" fmla="*/ 300129 h 156"/>
              <a:gd name="T48" fmla="*/ 269755 w 159"/>
              <a:gd name="T49" fmla="*/ 479517 h 156"/>
              <a:gd name="T50" fmla="*/ 273170 w 159"/>
              <a:gd name="T51" fmla="*/ 144890 h 156"/>
              <a:gd name="T52" fmla="*/ 249267 w 159"/>
              <a:gd name="T53" fmla="*/ 144890 h 156"/>
              <a:gd name="T54" fmla="*/ 249267 w 159"/>
              <a:gd name="T55" fmla="*/ 307029 h 156"/>
              <a:gd name="T56" fmla="*/ 334633 w 159"/>
              <a:gd name="T57" fmla="*/ 344976 h 156"/>
              <a:gd name="T58" fmla="*/ 344877 w 159"/>
              <a:gd name="T59" fmla="*/ 324278 h 156"/>
              <a:gd name="T60" fmla="*/ 273170 w 159"/>
              <a:gd name="T61" fmla="*/ 293230 h 156"/>
              <a:gd name="T62" fmla="*/ 273170 w 159"/>
              <a:gd name="T63" fmla="*/ 144890 h 156"/>
              <a:gd name="T64" fmla="*/ 174146 w 159"/>
              <a:gd name="T65" fmla="*/ 37947 h 156"/>
              <a:gd name="T66" fmla="*/ 37561 w 159"/>
              <a:gd name="T67" fmla="*/ 37947 h 156"/>
              <a:gd name="T68" fmla="*/ 37561 w 159"/>
              <a:gd name="T69" fmla="*/ 175938 h 156"/>
              <a:gd name="T70" fmla="*/ 44390 w 159"/>
              <a:gd name="T71" fmla="*/ 182837 h 156"/>
              <a:gd name="T72" fmla="*/ 180975 w 159"/>
              <a:gd name="T73" fmla="*/ 44847 h 156"/>
              <a:gd name="T74" fmla="*/ 174146 w 159"/>
              <a:gd name="T75" fmla="*/ 37947 h 156"/>
              <a:gd name="T76" fmla="*/ 44390 w 159"/>
              <a:gd name="T77" fmla="*/ 148340 h 156"/>
              <a:gd name="T78" fmla="*/ 54634 w 159"/>
              <a:gd name="T79" fmla="*/ 51746 h 156"/>
              <a:gd name="T80" fmla="*/ 146829 w 159"/>
              <a:gd name="T81" fmla="*/ 44847 h 156"/>
              <a:gd name="T82" fmla="*/ 44390 w 159"/>
              <a:gd name="T83" fmla="*/ 148340 h 156"/>
              <a:gd name="T84" fmla="*/ 505364 w 159"/>
              <a:gd name="T85" fmla="*/ 37947 h 156"/>
              <a:gd name="T86" fmla="*/ 368779 w 159"/>
              <a:gd name="T87" fmla="*/ 37947 h 156"/>
              <a:gd name="T88" fmla="*/ 361950 w 159"/>
              <a:gd name="T89" fmla="*/ 44847 h 156"/>
              <a:gd name="T90" fmla="*/ 498535 w 159"/>
              <a:gd name="T91" fmla="*/ 182837 h 156"/>
              <a:gd name="T92" fmla="*/ 505364 w 159"/>
              <a:gd name="T93" fmla="*/ 175938 h 156"/>
              <a:gd name="T94" fmla="*/ 505364 w 159"/>
              <a:gd name="T95" fmla="*/ 37947 h 156"/>
              <a:gd name="T96" fmla="*/ 495120 w 159"/>
              <a:gd name="T97" fmla="*/ 148340 h 156"/>
              <a:gd name="T98" fmla="*/ 396096 w 159"/>
              <a:gd name="T99" fmla="*/ 44847 h 156"/>
              <a:gd name="T100" fmla="*/ 488291 w 159"/>
              <a:gd name="T101" fmla="*/ 51746 h 156"/>
              <a:gd name="T102" fmla="*/ 495120 w 159"/>
              <a:gd name="T103" fmla="*/ 148340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59" h="156">
                <a:moveTo>
                  <a:pt x="136" y="87"/>
                </a:moveTo>
                <a:cubicBezTo>
                  <a:pt x="136" y="55"/>
                  <a:pt x="111" y="28"/>
                  <a:pt x="80" y="28"/>
                </a:cubicBezTo>
                <a:cubicBezTo>
                  <a:pt x="80" y="19"/>
                  <a:pt x="80" y="19"/>
                  <a:pt x="80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13"/>
                  <a:pt x="85" y="13"/>
                  <a:pt x="85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9"/>
                  <a:pt x="68" y="19"/>
                  <a:pt x="68" y="19"/>
                </a:cubicBezTo>
                <a:cubicBezTo>
                  <a:pt x="73" y="19"/>
                  <a:pt x="73" y="19"/>
                  <a:pt x="73" y="19"/>
                </a:cubicBezTo>
                <a:cubicBezTo>
                  <a:pt x="73" y="28"/>
                  <a:pt x="73" y="28"/>
                  <a:pt x="73" y="28"/>
                </a:cubicBezTo>
                <a:cubicBezTo>
                  <a:pt x="45" y="31"/>
                  <a:pt x="22" y="56"/>
                  <a:pt x="22" y="87"/>
                </a:cubicBezTo>
                <a:cubicBezTo>
                  <a:pt x="22" y="107"/>
                  <a:pt x="32" y="125"/>
                  <a:pt x="47" y="135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35" y="156"/>
                  <a:pt x="35" y="156"/>
                  <a:pt x="35" y="156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1" y="143"/>
                  <a:pt x="70" y="145"/>
                  <a:pt x="79" y="145"/>
                </a:cubicBezTo>
                <a:cubicBezTo>
                  <a:pt x="88" y="145"/>
                  <a:pt x="97" y="143"/>
                  <a:pt x="105" y="139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8" y="151"/>
                  <a:pt x="128" y="151"/>
                  <a:pt x="128" y="151"/>
                </a:cubicBezTo>
                <a:cubicBezTo>
                  <a:pt x="111" y="135"/>
                  <a:pt x="111" y="135"/>
                  <a:pt x="111" y="135"/>
                </a:cubicBezTo>
                <a:cubicBezTo>
                  <a:pt x="126" y="124"/>
                  <a:pt x="136" y="107"/>
                  <a:pt x="136" y="87"/>
                </a:cubicBezTo>
                <a:close/>
                <a:moveTo>
                  <a:pt x="79" y="139"/>
                </a:moveTo>
                <a:cubicBezTo>
                  <a:pt x="51" y="139"/>
                  <a:pt x="29" y="115"/>
                  <a:pt x="29" y="87"/>
                </a:cubicBezTo>
                <a:cubicBezTo>
                  <a:pt x="29" y="58"/>
                  <a:pt x="51" y="34"/>
                  <a:pt x="79" y="34"/>
                </a:cubicBezTo>
                <a:cubicBezTo>
                  <a:pt x="107" y="34"/>
                  <a:pt x="129" y="58"/>
                  <a:pt x="129" y="87"/>
                </a:cubicBezTo>
                <a:cubicBezTo>
                  <a:pt x="129" y="115"/>
                  <a:pt x="107" y="139"/>
                  <a:pt x="79" y="139"/>
                </a:cubicBezTo>
                <a:close/>
                <a:moveTo>
                  <a:pt x="80" y="42"/>
                </a:moveTo>
                <a:cubicBezTo>
                  <a:pt x="73" y="42"/>
                  <a:pt x="73" y="42"/>
                  <a:pt x="73" y="42"/>
                </a:cubicBezTo>
                <a:cubicBezTo>
                  <a:pt x="73" y="89"/>
                  <a:pt x="73" y="89"/>
                  <a:pt x="73" y="89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1" y="94"/>
                  <a:pt x="101" y="94"/>
                  <a:pt x="101" y="94"/>
                </a:cubicBezTo>
                <a:cubicBezTo>
                  <a:pt x="80" y="85"/>
                  <a:pt x="80" y="85"/>
                  <a:pt x="80" y="85"/>
                </a:cubicBezTo>
                <a:lnTo>
                  <a:pt x="80" y="42"/>
                </a:lnTo>
                <a:close/>
                <a:moveTo>
                  <a:pt x="51" y="11"/>
                </a:moveTo>
                <a:cubicBezTo>
                  <a:pt x="40" y="0"/>
                  <a:pt x="22" y="0"/>
                  <a:pt x="11" y="11"/>
                </a:cubicBezTo>
                <a:cubicBezTo>
                  <a:pt x="0" y="22"/>
                  <a:pt x="0" y="40"/>
                  <a:pt x="11" y="51"/>
                </a:cubicBezTo>
                <a:cubicBezTo>
                  <a:pt x="12" y="52"/>
                  <a:pt x="13" y="52"/>
                  <a:pt x="13" y="53"/>
                </a:cubicBezTo>
                <a:cubicBezTo>
                  <a:pt x="53" y="13"/>
                  <a:pt x="53" y="13"/>
                  <a:pt x="53" y="13"/>
                </a:cubicBezTo>
                <a:cubicBezTo>
                  <a:pt x="52" y="12"/>
                  <a:pt x="52" y="12"/>
                  <a:pt x="51" y="11"/>
                </a:cubicBezTo>
                <a:close/>
                <a:moveTo>
                  <a:pt x="13" y="43"/>
                </a:moveTo>
                <a:cubicBezTo>
                  <a:pt x="7" y="35"/>
                  <a:pt x="8" y="23"/>
                  <a:pt x="16" y="15"/>
                </a:cubicBezTo>
                <a:cubicBezTo>
                  <a:pt x="23" y="8"/>
                  <a:pt x="35" y="7"/>
                  <a:pt x="43" y="13"/>
                </a:cubicBezTo>
                <a:lnTo>
                  <a:pt x="13" y="43"/>
                </a:lnTo>
                <a:close/>
                <a:moveTo>
                  <a:pt x="148" y="11"/>
                </a:moveTo>
                <a:cubicBezTo>
                  <a:pt x="137" y="0"/>
                  <a:pt x="119" y="0"/>
                  <a:pt x="108" y="11"/>
                </a:cubicBezTo>
                <a:cubicBezTo>
                  <a:pt x="107" y="12"/>
                  <a:pt x="107" y="12"/>
                  <a:pt x="106" y="13"/>
                </a:cubicBezTo>
                <a:cubicBezTo>
                  <a:pt x="146" y="53"/>
                  <a:pt x="146" y="53"/>
                  <a:pt x="146" y="53"/>
                </a:cubicBezTo>
                <a:cubicBezTo>
                  <a:pt x="146" y="52"/>
                  <a:pt x="147" y="52"/>
                  <a:pt x="148" y="51"/>
                </a:cubicBezTo>
                <a:cubicBezTo>
                  <a:pt x="159" y="40"/>
                  <a:pt x="159" y="22"/>
                  <a:pt x="148" y="11"/>
                </a:cubicBezTo>
                <a:close/>
                <a:moveTo>
                  <a:pt x="145" y="43"/>
                </a:moveTo>
                <a:cubicBezTo>
                  <a:pt x="116" y="13"/>
                  <a:pt x="116" y="13"/>
                  <a:pt x="116" y="13"/>
                </a:cubicBezTo>
                <a:cubicBezTo>
                  <a:pt x="124" y="7"/>
                  <a:pt x="136" y="8"/>
                  <a:pt x="143" y="15"/>
                </a:cubicBezTo>
                <a:cubicBezTo>
                  <a:pt x="151" y="23"/>
                  <a:pt x="152" y="35"/>
                  <a:pt x="145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" name="Freeform 135">
            <a:extLst>
              <a:ext uri="{FF2B5EF4-FFF2-40B4-BE49-F238E27FC236}">
                <a16:creationId xmlns:a16="http://schemas.microsoft.com/office/drawing/2014/main" id="{6AE3A315-59E1-4126-B361-62131EEA27F0}"/>
              </a:ext>
            </a:extLst>
          </p:cNvPr>
          <p:cNvSpPr>
            <a:spLocks noEditPoints="1"/>
          </p:cNvSpPr>
          <p:nvPr/>
        </p:nvSpPr>
        <p:spPr bwMode="auto">
          <a:xfrm>
            <a:off x="1761847" y="4311904"/>
            <a:ext cx="374572" cy="379112"/>
          </a:xfrm>
          <a:custGeom>
            <a:avLst/>
            <a:gdLst>
              <a:gd name="T0" fmla="*/ 318434 w 153"/>
              <a:gd name="T1" fmla="*/ 261669 h 154"/>
              <a:gd name="T2" fmla="*/ 376642 w 153"/>
              <a:gd name="T3" fmla="*/ 275442 h 154"/>
              <a:gd name="T4" fmla="*/ 441699 w 153"/>
              <a:gd name="T5" fmla="*/ 168708 h 154"/>
              <a:gd name="T6" fmla="*/ 383490 w 153"/>
              <a:gd name="T7" fmla="*/ 151493 h 154"/>
              <a:gd name="T8" fmla="*/ 297890 w 153"/>
              <a:gd name="T9" fmla="*/ 24101 h 154"/>
              <a:gd name="T10" fmla="*/ 239681 w 153"/>
              <a:gd name="T11" fmla="*/ 10329 h 154"/>
              <a:gd name="T12" fmla="*/ 174625 w 153"/>
              <a:gd name="T13" fmla="*/ 117063 h 154"/>
              <a:gd name="T14" fmla="*/ 229409 w 153"/>
              <a:gd name="T15" fmla="*/ 134278 h 154"/>
              <a:gd name="T16" fmla="*/ 0 w 153"/>
              <a:gd name="T17" fmla="*/ 395947 h 154"/>
              <a:gd name="T18" fmla="*/ 301314 w 153"/>
              <a:gd name="T19" fmla="*/ 203138 h 154"/>
              <a:gd name="T20" fmla="*/ 400610 w 153"/>
              <a:gd name="T21" fmla="*/ 168708 h 154"/>
              <a:gd name="T22" fmla="*/ 424578 w 153"/>
              <a:gd name="T23" fmla="*/ 182480 h 154"/>
              <a:gd name="T24" fmla="*/ 362946 w 153"/>
              <a:gd name="T25" fmla="*/ 258226 h 154"/>
              <a:gd name="T26" fmla="*/ 335554 w 153"/>
              <a:gd name="T27" fmla="*/ 244454 h 154"/>
              <a:gd name="T28" fmla="*/ 400610 w 153"/>
              <a:gd name="T29" fmla="*/ 168708 h 154"/>
              <a:gd name="T30" fmla="*/ 332130 w 153"/>
              <a:gd name="T31" fmla="*/ 206581 h 154"/>
              <a:gd name="T32" fmla="*/ 284194 w 153"/>
              <a:gd name="T33" fmla="*/ 82632 h 154"/>
              <a:gd name="T34" fmla="*/ 219137 w 153"/>
              <a:gd name="T35" fmla="*/ 113620 h 154"/>
              <a:gd name="T36" fmla="*/ 191745 w 153"/>
              <a:gd name="T37" fmla="*/ 99848 h 154"/>
              <a:gd name="T38" fmla="*/ 256801 w 153"/>
              <a:gd name="T39" fmla="*/ 27544 h 154"/>
              <a:gd name="T40" fmla="*/ 280770 w 153"/>
              <a:gd name="T41" fmla="*/ 41316 h 154"/>
              <a:gd name="T42" fmla="*/ 219137 w 153"/>
              <a:gd name="T43" fmla="*/ 113620 h 154"/>
              <a:gd name="T44" fmla="*/ 30816 w 153"/>
              <a:gd name="T45" fmla="*/ 395947 h 154"/>
              <a:gd name="T46" fmla="*/ 284194 w 153"/>
              <a:gd name="T47" fmla="*/ 189366 h 154"/>
              <a:gd name="T48" fmla="*/ 475939 w 153"/>
              <a:gd name="T49" fmla="*/ 447593 h 154"/>
              <a:gd name="T50" fmla="*/ 273922 w 153"/>
              <a:gd name="T51" fmla="*/ 389061 h 154"/>
              <a:gd name="T52" fmla="*/ 229409 w 153"/>
              <a:gd name="T53" fmla="*/ 447593 h 154"/>
              <a:gd name="T54" fmla="*/ 523875 w 153"/>
              <a:gd name="T55" fmla="*/ 530225 h 154"/>
              <a:gd name="T56" fmla="*/ 475939 w 153"/>
              <a:gd name="T57" fmla="*/ 447593 h 154"/>
              <a:gd name="T58" fmla="*/ 455395 w 153"/>
              <a:gd name="T59" fmla="*/ 409719 h 154"/>
              <a:gd name="T60" fmla="*/ 297890 w 153"/>
              <a:gd name="T61" fmla="*/ 447593 h 154"/>
              <a:gd name="T62" fmla="*/ 503331 w 153"/>
              <a:gd name="T63" fmla="*/ 509567 h 154"/>
              <a:gd name="T64" fmla="*/ 249953 w 153"/>
              <a:gd name="T65" fmla="*/ 471694 h 154"/>
              <a:gd name="T66" fmla="*/ 503331 w 153"/>
              <a:gd name="T67" fmla="*/ 509567 h 1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3" h="154">
                <a:moveTo>
                  <a:pt x="93" y="64"/>
                </a:moveTo>
                <a:cubicBezTo>
                  <a:pt x="90" y="68"/>
                  <a:pt x="91" y="73"/>
                  <a:pt x="93" y="76"/>
                </a:cubicBezTo>
                <a:cubicBezTo>
                  <a:pt x="98" y="80"/>
                  <a:pt x="98" y="80"/>
                  <a:pt x="98" y="80"/>
                </a:cubicBezTo>
                <a:cubicBezTo>
                  <a:pt x="102" y="84"/>
                  <a:pt x="108" y="81"/>
                  <a:pt x="110" y="80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31" y="59"/>
                  <a:pt x="133" y="53"/>
                  <a:pt x="129" y="49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1" y="42"/>
                  <a:pt x="116" y="41"/>
                  <a:pt x="112" y="44"/>
                </a:cubicBezTo>
                <a:cubicBezTo>
                  <a:pt x="87" y="19"/>
                  <a:pt x="87" y="19"/>
                  <a:pt x="87" y="19"/>
                </a:cubicBezTo>
                <a:cubicBezTo>
                  <a:pt x="89" y="17"/>
                  <a:pt x="91" y="11"/>
                  <a:pt x="87" y="7"/>
                </a:cubicBezTo>
                <a:cubicBezTo>
                  <a:pt x="82" y="3"/>
                  <a:pt x="82" y="3"/>
                  <a:pt x="82" y="3"/>
                </a:cubicBezTo>
                <a:cubicBezTo>
                  <a:pt x="79" y="0"/>
                  <a:pt x="73" y="0"/>
                  <a:pt x="70" y="3"/>
                </a:cubicBezTo>
                <a:cubicBezTo>
                  <a:pt x="51" y="22"/>
                  <a:pt x="51" y="22"/>
                  <a:pt x="51" y="22"/>
                </a:cubicBezTo>
                <a:cubicBezTo>
                  <a:pt x="47" y="26"/>
                  <a:pt x="49" y="31"/>
                  <a:pt x="51" y="34"/>
                </a:cubicBezTo>
                <a:cubicBezTo>
                  <a:pt x="56" y="38"/>
                  <a:pt x="56" y="38"/>
                  <a:pt x="56" y="38"/>
                </a:cubicBezTo>
                <a:cubicBezTo>
                  <a:pt x="60" y="43"/>
                  <a:pt x="65" y="41"/>
                  <a:pt x="67" y="39"/>
                </a:cubicBezTo>
                <a:cubicBezTo>
                  <a:pt x="72" y="44"/>
                  <a:pt x="72" y="44"/>
                  <a:pt x="72" y="44"/>
                </a:cubicBezTo>
                <a:cubicBezTo>
                  <a:pt x="0" y="115"/>
                  <a:pt x="0" y="115"/>
                  <a:pt x="0" y="115"/>
                </a:cubicBezTo>
                <a:cubicBezTo>
                  <a:pt x="16" y="131"/>
                  <a:pt x="16" y="131"/>
                  <a:pt x="16" y="131"/>
                </a:cubicBezTo>
                <a:cubicBezTo>
                  <a:pt x="88" y="59"/>
                  <a:pt x="88" y="59"/>
                  <a:pt x="88" y="59"/>
                </a:cubicBezTo>
                <a:lnTo>
                  <a:pt x="93" y="64"/>
                </a:lnTo>
                <a:close/>
                <a:moveTo>
                  <a:pt x="117" y="49"/>
                </a:moveTo>
                <a:cubicBezTo>
                  <a:pt x="117" y="48"/>
                  <a:pt x="119" y="48"/>
                  <a:pt x="120" y="49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25" y="54"/>
                  <a:pt x="125" y="55"/>
                  <a:pt x="124" y="56"/>
                </a:cubicBezTo>
                <a:cubicBezTo>
                  <a:pt x="106" y="75"/>
                  <a:pt x="106" y="75"/>
                  <a:pt x="106" y="75"/>
                </a:cubicBezTo>
                <a:cubicBezTo>
                  <a:pt x="105" y="76"/>
                  <a:pt x="103" y="76"/>
                  <a:pt x="102" y="75"/>
                </a:cubicBezTo>
                <a:cubicBezTo>
                  <a:pt x="98" y="71"/>
                  <a:pt x="98" y="71"/>
                  <a:pt x="98" y="71"/>
                </a:cubicBezTo>
                <a:cubicBezTo>
                  <a:pt x="97" y="70"/>
                  <a:pt x="97" y="69"/>
                  <a:pt x="98" y="67"/>
                </a:cubicBezTo>
                <a:lnTo>
                  <a:pt x="117" y="49"/>
                </a:lnTo>
                <a:close/>
                <a:moveTo>
                  <a:pt x="108" y="49"/>
                </a:moveTo>
                <a:cubicBezTo>
                  <a:pt x="97" y="60"/>
                  <a:pt x="97" y="60"/>
                  <a:pt x="97" y="60"/>
                </a:cubicBezTo>
                <a:cubicBezTo>
                  <a:pt x="72" y="35"/>
                  <a:pt x="72" y="35"/>
                  <a:pt x="72" y="35"/>
                </a:cubicBezTo>
                <a:cubicBezTo>
                  <a:pt x="83" y="24"/>
                  <a:pt x="83" y="24"/>
                  <a:pt x="83" y="24"/>
                </a:cubicBezTo>
                <a:lnTo>
                  <a:pt x="108" y="49"/>
                </a:lnTo>
                <a:close/>
                <a:moveTo>
                  <a:pt x="64" y="33"/>
                </a:moveTo>
                <a:cubicBezTo>
                  <a:pt x="63" y="34"/>
                  <a:pt x="61" y="34"/>
                  <a:pt x="60" y="33"/>
                </a:cubicBezTo>
                <a:cubicBezTo>
                  <a:pt x="56" y="29"/>
                  <a:pt x="56" y="29"/>
                  <a:pt x="56" y="29"/>
                </a:cubicBezTo>
                <a:cubicBezTo>
                  <a:pt x="55" y="29"/>
                  <a:pt x="55" y="27"/>
                  <a:pt x="56" y="26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7"/>
                  <a:pt x="77" y="7"/>
                  <a:pt x="78" y="8"/>
                </a:cubicBezTo>
                <a:cubicBezTo>
                  <a:pt x="82" y="12"/>
                  <a:pt x="82" y="12"/>
                  <a:pt x="82" y="12"/>
                </a:cubicBezTo>
                <a:cubicBezTo>
                  <a:pt x="83" y="13"/>
                  <a:pt x="83" y="14"/>
                  <a:pt x="82" y="15"/>
                </a:cubicBezTo>
                <a:lnTo>
                  <a:pt x="64" y="33"/>
                </a:lnTo>
                <a:close/>
                <a:moveTo>
                  <a:pt x="16" y="122"/>
                </a:moveTo>
                <a:cubicBezTo>
                  <a:pt x="9" y="115"/>
                  <a:pt x="9" y="115"/>
                  <a:pt x="9" y="115"/>
                </a:cubicBezTo>
                <a:cubicBezTo>
                  <a:pt x="76" y="48"/>
                  <a:pt x="76" y="48"/>
                  <a:pt x="76" y="48"/>
                </a:cubicBezTo>
                <a:cubicBezTo>
                  <a:pt x="83" y="55"/>
                  <a:pt x="83" y="55"/>
                  <a:pt x="83" y="55"/>
                </a:cubicBezTo>
                <a:lnTo>
                  <a:pt x="16" y="122"/>
                </a:lnTo>
                <a:close/>
                <a:moveTo>
                  <a:pt x="139" y="130"/>
                </a:moveTo>
                <a:cubicBezTo>
                  <a:pt x="139" y="113"/>
                  <a:pt x="139" y="113"/>
                  <a:pt x="139" y="113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153" y="154"/>
                  <a:pt x="153" y="154"/>
                  <a:pt x="153" y="154"/>
                </a:cubicBezTo>
                <a:cubicBezTo>
                  <a:pt x="153" y="130"/>
                  <a:pt x="153" y="130"/>
                  <a:pt x="153" y="130"/>
                </a:cubicBezTo>
                <a:lnTo>
                  <a:pt x="139" y="130"/>
                </a:lnTo>
                <a:close/>
                <a:moveTo>
                  <a:pt x="87" y="119"/>
                </a:moveTo>
                <a:cubicBezTo>
                  <a:pt x="133" y="119"/>
                  <a:pt x="133" y="119"/>
                  <a:pt x="133" y="119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87" y="130"/>
                  <a:pt x="87" y="130"/>
                  <a:pt x="87" y="130"/>
                </a:cubicBezTo>
                <a:lnTo>
                  <a:pt x="87" y="119"/>
                </a:lnTo>
                <a:close/>
                <a:moveTo>
                  <a:pt x="147" y="148"/>
                </a:moveTo>
                <a:cubicBezTo>
                  <a:pt x="73" y="148"/>
                  <a:pt x="73" y="148"/>
                  <a:pt x="73" y="148"/>
                </a:cubicBezTo>
                <a:cubicBezTo>
                  <a:pt x="73" y="137"/>
                  <a:pt x="73" y="137"/>
                  <a:pt x="73" y="137"/>
                </a:cubicBezTo>
                <a:cubicBezTo>
                  <a:pt x="147" y="137"/>
                  <a:pt x="147" y="137"/>
                  <a:pt x="147" y="137"/>
                </a:cubicBezTo>
                <a:lnTo>
                  <a:pt x="147" y="1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" name="Freeform 136">
            <a:extLst>
              <a:ext uri="{FF2B5EF4-FFF2-40B4-BE49-F238E27FC236}">
                <a16:creationId xmlns:a16="http://schemas.microsoft.com/office/drawing/2014/main" id="{59E1777B-8970-4108-8A08-F5EE6B029D48}"/>
              </a:ext>
            </a:extLst>
          </p:cNvPr>
          <p:cNvSpPr>
            <a:spLocks noEditPoints="1"/>
          </p:cNvSpPr>
          <p:nvPr/>
        </p:nvSpPr>
        <p:spPr bwMode="auto">
          <a:xfrm>
            <a:off x="2768956" y="4313039"/>
            <a:ext cx="374574" cy="376842"/>
          </a:xfrm>
          <a:custGeom>
            <a:avLst/>
            <a:gdLst>
              <a:gd name="T0" fmla="*/ 273922 w 153"/>
              <a:gd name="T1" fmla="*/ 420262 h 153"/>
              <a:gd name="T2" fmla="*/ 273922 w 153"/>
              <a:gd name="T3" fmla="*/ 58561 h 153"/>
              <a:gd name="T4" fmla="*/ 410882 w 153"/>
              <a:gd name="T5" fmla="*/ 58561 h 153"/>
              <a:gd name="T6" fmla="*/ 338978 w 153"/>
              <a:gd name="T7" fmla="*/ 268692 h 153"/>
              <a:gd name="T8" fmla="*/ 428002 w 153"/>
              <a:gd name="T9" fmla="*/ 347922 h 153"/>
              <a:gd name="T10" fmla="*/ 517027 w 153"/>
              <a:gd name="T11" fmla="*/ 268692 h 153"/>
              <a:gd name="T12" fmla="*/ 445123 w 153"/>
              <a:gd name="T13" fmla="*/ 58561 h 153"/>
              <a:gd name="T14" fmla="*/ 458819 w 153"/>
              <a:gd name="T15" fmla="*/ 58561 h 153"/>
              <a:gd name="T16" fmla="*/ 458819 w 153"/>
              <a:gd name="T17" fmla="*/ 34448 h 153"/>
              <a:gd name="T18" fmla="*/ 273922 w 153"/>
              <a:gd name="T19" fmla="*/ 34448 h 153"/>
              <a:gd name="T20" fmla="*/ 273922 w 153"/>
              <a:gd name="T21" fmla="*/ 0 h 153"/>
              <a:gd name="T22" fmla="*/ 249953 w 153"/>
              <a:gd name="T23" fmla="*/ 0 h 153"/>
              <a:gd name="T24" fmla="*/ 249953 w 153"/>
              <a:gd name="T25" fmla="*/ 34448 h 153"/>
              <a:gd name="T26" fmla="*/ 68480 w 153"/>
              <a:gd name="T27" fmla="*/ 34448 h 153"/>
              <a:gd name="T28" fmla="*/ 68480 w 153"/>
              <a:gd name="T29" fmla="*/ 58561 h 153"/>
              <a:gd name="T30" fmla="*/ 78752 w 153"/>
              <a:gd name="T31" fmla="*/ 58561 h 153"/>
              <a:gd name="T32" fmla="*/ 6848 w 153"/>
              <a:gd name="T33" fmla="*/ 265247 h 153"/>
              <a:gd name="T34" fmla="*/ 95873 w 153"/>
              <a:gd name="T35" fmla="*/ 347922 h 153"/>
              <a:gd name="T36" fmla="*/ 188321 w 153"/>
              <a:gd name="T37" fmla="*/ 265247 h 153"/>
              <a:gd name="T38" fmla="*/ 112993 w 153"/>
              <a:gd name="T39" fmla="*/ 58561 h 153"/>
              <a:gd name="T40" fmla="*/ 249953 w 153"/>
              <a:gd name="T41" fmla="*/ 58561 h 153"/>
              <a:gd name="T42" fmla="*/ 249953 w 153"/>
              <a:gd name="T43" fmla="*/ 420262 h 153"/>
              <a:gd name="T44" fmla="*/ 0 w 153"/>
              <a:gd name="T45" fmla="*/ 420262 h 153"/>
              <a:gd name="T46" fmla="*/ 0 w 153"/>
              <a:gd name="T47" fmla="*/ 527050 h 153"/>
              <a:gd name="T48" fmla="*/ 523875 w 153"/>
              <a:gd name="T49" fmla="*/ 527050 h 153"/>
              <a:gd name="T50" fmla="*/ 523875 w 153"/>
              <a:gd name="T51" fmla="*/ 420262 h 153"/>
              <a:gd name="T52" fmla="*/ 273922 w 153"/>
              <a:gd name="T53" fmla="*/ 420262 h 153"/>
              <a:gd name="T54" fmla="*/ 428002 w 153"/>
              <a:gd name="T55" fmla="*/ 323808 h 153"/>
              <a:gd name="T56" fmla="*/ 362946 w 153"/>
              <a:gd name="T57" fmla="*/ 275582 h 153"/>
              <a:gd name="T58" fmla="*/ 496483 w 153"/>
              <a:gd name="T59" fmla="*/ 275582 h 153"/>
              <a:gd name="T60" fmla="*/ 428002 w 153"/>
              <a:gd name="T61" fmla="*/ 323808 h 153"/>
              <a:gd name="T62" fmla="*/ 362946 w 153"/>
              <a:gd name="T63" fmla="*/ 251468 h 153"/>
              <a:gd name="T64" fmla="*/ 428002 w 153"/>
              <a:gd name="T65" fmla="*/ 79230 h 153"/>
              <a:gd name="T66" fmla="*/ 493059 w 153"/>
              <a:gd name="T67" fmla="*/ 251468 h 153"/>
              <a:gd name="T68" fmla="*/ 362946 w 153"/>
              <a:gd name="T69" fmla="*/ 251468 h 153"/>
              <a:gd name="T70" fmla="*/ 95873 w 153"/>
              <a:gd name="T71" fmla="*/ 323808 h 153"/>
              <a:gd name="T72" fmla="*/ 27392 w 153"/>
              <a:gd name="T73" fmla="*/ 275582 h 153"/>
              <a:gd name="T74" fmla="*/ 164353 w 153"/>
              <a:gd name="T75" fmla="*/ 275582 h 153"/>
              <a:gd name="T76" fmla="*/ 95873 w 153"/>
              <a:gd name="T77" fmla="*/ 323808 h 153"/>
              <a:gd name="T78" fmla="*/ 30816 w 153"/>
              <a:gd name="T79" fmla="*/ 251468 h 153"/>
              <a:gd name="T80" fmla="*/ 95873 w 153"/>
              <a:gd name="T81" fmla="*/ 79230 h 153"/>
              <a:gd name="T82" fmla="*/ 160929 w 153"/>
              <a:gd name="T83" fmla="*/ 251468 h 153"/>
              <a:gd name="T84" fmla="*/ 30816 w 153"/>
              <a:gd name="T85" fmla="*/ 251468 h 153"/>
              <a:gd name="T86" fmla="*/ 503331 w 153"/>
              <a:gd name="T87" fmla="*/ 506381 h 153"/>
              <a:gd name="T88" fmla="*/ 23968 w 153"/>
              <a:gd name="T89" fmla="*/ 506381 h 153"/>
              <a:gd name="T90" fmla="*/ 23968 w 153"/>
              <a:gd name="T91" fmla="*/ 444375 h 153"/>
              <a:gd name="T92" fmla="*/ 503331 w 153"/>
              <a:gd name="T93" fmla="*/ 444375 h 153"/>
              <a:gd name="T94" fmla="*/ 503331 w 153"/>
              <a:gd name="T95" fmla="*/ 506381 h 15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3" h="153">
                <a:moveTo>
                  <a:pt x="80" y="122"/>
                </a:moveTo>
                <a:cubicBezTo>
                  <a:pt x="80" y="17"/>
                  <a:pt x="80" y="17"/>
                  <a:pt x="8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98" y="77"/>
                  <a:pt x="99" y="78"/>
                </a:cubicBezTo>
                <a:cubicBezTo>
                  <a:pt x="100" y="91"/>
                  <a:pt x="112" y="101"/>
                  <a:pt x="125" y="101"/>
                </a:cubicBezTo>
                <a:cubicBezTo>
                  <a:pt x="139" y="101"/>
                  <a:pt x="150" y="91"/>
                  <a:pt x="151" y="78"/>
                </a:cubicBezTo>
                <a:cubicBezTo>
                  <a:pt x="152" y="77"/>
                  <a:pt x="130" y="17"/>
                  <a:pt x="130" y="17"/>
                </a:cubicBezTo>
                <a:cubicBezTo>
                  <a:pt x="134" y="17"/>
                  <a:pt x="134" y="17"/>
                  <a:pt x="134" y="17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10"/>
                  <a:pt x="73" y="10"/>
                  <a:pt x="73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7"/>
                  <a:pt x="20" y="17"/>
                  <a:pt x="20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" y="76"/>
                  <a:pt x="2" y="77"/>
                </a:cubicBezTo>
                <a:cubicBezTo>
                  <a:pt x="2" y="90"/>
                  <a:pt x="14" y="101"/>
                  <a:pt x="28" y="101"/>
                </a:cubicBezTo>
                <a:cubicBezTo>
                  <a:pt x="42" y="101"/>
                  <a:pt x="54" y="90"/>
                  <a:pt x="55" y="77"/>
                </a:cubicBezTo>
                <a:cubicBezTo>
                  <a:pt x="55" y="76"/>
                  <a:pt x="33" y="17"/>
                  <a:pt x="3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53"/>
                  <a:pt x="0" y="153"/>
                  <a:pt x="0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122"/>
                  <a:pt x="153" y="122"/>
                  <a:pt x="153" y="122"/>
                </a:cubicBezTo>
                <a:lnTo>
                  <a:pt x="80" y="122"/>
                </a:lnTo>
                <a:close/>
                <a:moveTo>
                  <a:pt x="125" y="94"/>
                </a:moveTo>
                <a:cubicBezTo>
                  <a:pt x="116" y="94"/>
                  <a:pt x="108" y="88"/>
                  <a:pt x="106" y="80"/>
                </a:cubicBezTo>
                <a:cubicBezTo>
                  <a:pt x="145" y="80"/>
                  <a:pt x="145" y="80"/>
                  <a:pt x="145" y="80"/>
                </a:cubicBezTo>
                <a:cubicBezTo>
                  <a:pt x="142" y="88"/>
                  <a:pt x="135" y="94"/>
                  <a:pt x="125" y="94"/>
                </a:cubicBezTo>
                <a:close/>
                <a:moveTo>
                  <a:pt x="106" y="73"/>
                </a:moveTo>
                <a:cubicBezTo>
                  <a:pt x="125" y="23"/>
                  <a:pt x="125" y="23"/>
                  <a:pt x="125" y="23"/>
                </a:cubicBezTo>
                <a:cubicBezTo>
                  <a:pt x="144" y="73"/>
                  <a:pt x="144" y="73"/>
                  <a:pt x="144" y="73"/>
                </a:cubicBezTo>
                <a:lnTo>
                  <a:pt x="106" y="73"/>
                </a:lnTo>
                <a:close/>
                <a:moveTo>
                  <a:pt x="28" y="94"/>
                </a:moveTo>
                <a:cubicBezTo>
                  <a:pt x="19" y="94"/>
                  <a:pt x="11" y="88"/>
                  <a:pt x="8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45" y="88"/>
                  <a:pt x="37" y="94"/>
                  <a:pt x="28" y="94"/>
                </a:cubicBezTo>
                <a:close/>
                <a:moveTo>
                  <a:pt x="9" y="73"/>
                </a:moveTo>
                <a:cubicBezTo>
                  <a:pt x="28" y="23"/>
                  <a:pt x="28" y="23"/>
                  <a:pt x="28" y="23"/>
                </a:cubicBezTo>
                <a:cubicBezTo>
                  <a:pt x="47" y="73"/>
                  <a:pt x="47" y="73"/>
                  <a:pt x="47" y="73"/>
                </a:cubicBezTo>
                <a:lnTo>
                  <a:pt x="9" y="73"/>
                </a:lnTo>
                <a:close/>
                <a:moveTo>
                  <a:pt x="147" y="147"/>
                </a:moveTo>
                <a:cubicBezTo>
                  <a:pt x="7" y="147"/>
                  <a:pt x="7" y="147"/>
                  <a:pt x="7" y="147"/>
                </a:cubicBezTo>
                <a:cubicBezTo>
                  <a:pt x="7" y="129"/>
                  <a:pt x="7" y="129"/>
                  <a:pt x="7" y="129"/>
                </a:cubicBezTo>
                <a:cubicBezTo>
                  <a:pt x="147" y="129"/>
                  <a:pt x="147" y="129"/>
                  <a:pt x="147" y="129"/>
                </a:cubicBezTo>
                <a:lnTo>
                  <a:pt x="147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96" name="Freeform 137">
            <a:extLst>
              <a:ext uri="{FF2B5EF4-FFF2-40B4-BE49-F238E27FC236}">
                <a16:creationId xmlns:a16="http://schemas.microsoft.com/office/drawing/2014/main" id="{6E46CBD6-687B-4FBA-9FDD-3CDCFF576B90}"/>
              </a:ext>
            </a:extLst>
          </p:cNvPr>
          <p:cNvSpPr>
            <a:spLocks noEditPoints="1"/>
          </p:cNvSpPr>
          <p:nvPr/>
        </p:nvSpPr>
        <p:spPr bwMode="auto">
          <a:xfrm>
            <a:off x="3779716" y="4313039"/>
            <a:ext cx="374574" cy="376842"/>
          </a:xfrm>
          <a:custGeom>
            <a:avLst/>
            <a:gdLst>
              <a:gd name="T0" fmla="*/ 421154 w 153"/>
              <a:gd name="T1" fmla="*/ 141236 h 153"/>
              <a:gd name="T2" fmla="*/ 458819 w 153"/>
              <a:gd name="T3" fmla="*/ 96454 h 153"/>
              <a:gd name="T4" fmla="*/ 493059 w 153"/>
              <a:gd name="T5" fmla="*/ 34448 h 153"/>
              <a:gd name="T6" fmla="*/ 362946 w 153"/>
              <a:gd name="T7" fmla="*/ 0 h 153"/>
              <a:gd name="T8" fmla="*/ 328706 w 153"/>
              <a:gd name="T9" fmla="*/ 62006 h 153"/>
              <a:gd name="T10" fmla="*/ 400610 w 153"/>
              <a:gd name="T11" fmla="*/ 96454 h 153"/>
              <a:gd name="T12" fmla="*/ 126689 w 153"/>
              <a:gd name="T13" fmla="*/ 141236 h 153"/>
              <a:gd name="T14" fmla="*/ 160929 w 153"/>
              <a:gd name="T15" fmla="*/ 96454 h 153"/>
              <a:gd name="T16" fmla="*/ 195169 w 153"/>
              <a:gd name="T17" fmla="*/ 34448 h 153"/>
              <a:gd name="T18" fmla="*/ 68480 w 153"/>
              <a:gd name="T19" fmla="*/ 0 h 153"/>
              <a:gd name="T20" fmla="*/ 30816 w 153"/>
              <a:gd name="T21" fmla="*/ 62006 h 153"/>
              <a:gd name="T22" fmla="*/ 102721 w 153"/>
              <a:gd name="T23" fmla="*/ 96454 h 153"/>
              <a:gd name="T24" fmla="*/ 0 w 153"/>
              <a:gd name="T25" fmla="*/ 141236 h 153"/>
              <a:gd name="T26" fmla="*/ 65056 w 153"/>
              <a:gd name="T27" fmla="*/ 292806 h 153"/>
              <a:gd name="T28" fmla="*/ 157505 w 153"/>
              <a:gd name="T29" fmla="*/ 527050 h 153"/>
              <a:gd name="T30" fmla="*/ 160929 w 153"/>
              <a:gd name="T31" fmla="*/ 427152 h 153"/>
              <a:gd name="T32" fmla="*/ 366370 w 153"/>
              <a:gd name="T33" fmla="*/ 527050 h 153"/>
              <a:gd name="T34" fmla="*/ 458819 w 153"/>
              <a:gd name="T35" fmla="*/ 292806 h 153"/>
              <a:gd name="T36" fmla="*/ 523875 w 153"/>
              <a:gd name="T37" fmla="*/ 141236 h 153"/>
              <a:gd name="T38" fmla="*/ 352674 w 153"/>
              <a:gd name="T39" fmla="*/ 34448 h 153"/>
              <a:gd name="T40" fmla="*/ 458819 w 153"/>
              <a:gd name="T41" fmla="*/ 24113 h 153"/>
              <a:gd name="T42" fmla="*/ 472515 w 153"/>
              <a:gd name="T43" fmla="*/ 62006 h 153"/>
              <a:gd name="T44" fmla="*/ 362946 w 153"/>
              <a:gd name="T45" fmla="*/ 75785 h 153"/>
              <a:gd name="T46" fmla="*/ 54784 w 153"/>
              <a:gd name="T47" fmla="*/ 62006 h 153"/>
              <a:gd name="T48" fmla="*/ 68480 w 153"/>
              <a:gd name="T49" fmla="*/ 24113 h 153"/>
              <a:gd name="T50" fmla="*/ 174625 w 153"/>
              <a:gd name="T51" fmla="*/ 34448 h 153"/>
              <a:gd name="T52" fmla="*/ 160929 w 153"/>
              <a:gd name="T53" fmla="*/ 75785 h 153"/>
              <a:gd name="T54" fmla="*/ 54784 w 153"/>
              <a:gd name="T55" fmla="*/ 62006 h 153"/>
              <a:gd name="T56" fmla="*/ 208865 w 153"/>
              <a:gd name="T57" fmla="*/ 161904 h 153"/>
              <a:gd name="T58" fmla="*/ 315010 w 153"/>
              <a:gd name="T59" fmla="*/ 272137 h 153"/>
              <a:gd name="T60" fmla="*/ 23968 w 153"/>
              <a:gd name="T61" fmla="*/ 272137 h 153"/>
              <a:gd name="T62" fmla="*/ 184897 w 153"/>
              <a:gd name="T63" fmla="*/ 161904 h 153"/>
              <a:gd name="T64" fmla="*/ 23968 w 153"/>
              <a:gd name="T65" fmla="*/ 272137 h 153"/>
              <a:gd name="T66" fmla="*/ 85600 w 153"/>
              <a:gd name="T67" fmla="*/ 506381 h 153"/>
              <a:gd name="T68" fmla="*/ 136961 w 153"/>
              <a:gd name="T69" fmla="*/ 292806 h 153"/>
              <a:gd name="T70" fmla="*/ 160929 w 153"/>
              <a:gd name="T71" fmla="*/ 403038 h 153"/>
              <a:gd name="T72" fmla="*/ 366370 w 153"/>
              <a:gd name="T73" fmla="*/ 292806 h 153"/>
              <a:gd name="T74" fmla="*/ 160929 w 153"/>
              <a:gd name="T75" fmla="*/ 403038 h 153"/>
              <a:gd name="T76" fmla="*/ 386914 w 153"/>
              <a:gd name="T77" fmla="*/ 506381 h 153"/>
              <a:gd name="T78" fmla="*/ 438275 w 153"/>
              <a:gd name="T79" fmla="*/ 292806 h 153"/>
              <a:gd name="T80" fmla="*/ 503331 w 153"/>
              <a:gd name="T81" fmla="*/ 272137 h 153"/>
              <a:gd name="T82" fmla="*/ 397186 w 153"/>
              <a:gd name="T83" fmla="*/ 161904 h 153"/>
              <a:gd name="T84" fmla="*/ 503331 w 153"/>
              <a:gd name="T85" fmla="*/ 272137 h 1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3" h="153">
                <a:moveTo>
                  <a:pt x="153" y="41"/>
                </a:moveTo>
                <a:cubicBezTo>
                  <a:pt x="123" y="41"/>
                  <a:pt x="123" y="41"/>
                  <a:pt x="123" y="41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34" y="28"/>
                  <a:pt x="134" y="28"/>
                  <a:pt x="134" y="28"/>
                </a:cubicBezTo>
                <a:cubicBezTo>
                  <a:pt x="139" y="28"/>
                  <a:pt x="144" y="24"/>
                  <a:pt x="144" y="18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4" y="5"/>
                  <a:pt x="139" y="0"/>
                  <a:pt x="134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0" y="0"/>
                  <a:pt x="96" y="5"/>
                  <a:pt x="96" y="10"/>
                </a:cubicBezTo>
                <a:cubicBezTo>
                  <a:pt x="96" y="18"/>
                  <a:pt x="96" y="18"/>
                  <a:pt x="96" y="18"/>
                </a:cubicBezTo>
                <a:cubicBezTo>
                  <a:pt x="96" y="24"/>
                  <a:pt x="100" y="28"/>
                  <a:pt x="106" y="28"/>
                </a:cubicBezTo>
                <a:cubicBezTo>
                  <a:pt x="117" y="28"/>
                  <a:pt x="117" y="28"/>
                  <a:pt x="117" y="28"/>
                </a:cubicBezTo>
                <a:cubicBezTo>
                  <a:pt x="117" y="41"/>
                  <a:pt x="117" y="41"/>
                  <a:pt x="117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28"/>
                  <a:pt x="37" y="28"/>
                  <a:pt x="3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52" y="28"/>
                  <a:pt x="57" y="24"/>
                  <a:pt x="57" y="18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5"/>
                  <a:pt x="53" y="0"/>
                  <a:pt x="4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4" y="0"/>
                  <a:pt x="9" y="5"/>
                  <a:pt x="9" y="10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24"/>
                  <a:pt x="14" y="28"/>
                  <a:pt x="2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41"/>
                  <a:pt x="30" y="41"/>
                  <a:pt x="3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85"/>
                  <a:pt x="0" y="85"/>
                  <a:pt x="0" y="85"/>
                </a:cubicBezTo>
                <a:cubicBezTo>
                  <a:pt x="19" y="85"/>
                  <a:pt x="19" y="85"/>
                  <a:pt x="19" y="85"/>
                </a:cubicBezTo>
                <a:cubicBezTo>
                  <a:pt x="19" y="153"/>
                  <a:pt x="19" y="153"/>
                  <a:pt x="19" y="153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107" y="153"/>
                  <a:pt x="107" y="153"/>
                  <a:pt x="107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53" y="85"/>
                  <a:pt x="153" y="85"/>
                  <a:pt x="153" y="85"/>
                </a:cubicBezTo>
                <a:lnTo>
                  <a:pt x="153" y="41"/>
                </a:lnTo>
                <a:close/>
                <a:moveTo>
                  <a:pt x="103" y="18"/>
                </a:moveTo>
                <a:cubicBezTo>
                  <a:pt x="103" y="10"/>
                  <a:pt x="103" y="10"/>
                  <a:pt x="103" y="10"/>
                </a:cubicBezTo>
                <a:cubicBezTo>
                  <a:pt x="103" y="8"/>
                  <a:pt x="104" y="7"/>
                  <a:pt x="106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6" y="7"/>
                  <a:pt x="138" y="8"/>
                  <a:pt x="138" y="10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20"/>
                  <a:pt x="136" y="22"/>
                  <a:pt x="134" y="22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2"/>
                  <a:pt x="103" y="20"/>
                  <a:pt x="103" y="18"/>
                </a:cubicBezTo>
                <a:close/>
                <a:moveTo>
                  <a:pt x="16" y="18"/>
                </a:moveTo>
                <a:cubicBezTo>
                  <a:pt x="16" y="10"/>
                  <a:pt x="16" y="10"/>
                  <a:pt x="16" y="10"/>
                </a:cubicBezTo>
                <a:cubicBezTo>
                  <a:pt x="16" y="8"/>
                  <a:pt x="18" y="7"/>
                  <a:pt x="20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9" y="7"/>
                  <a:pt x="51" y="8"/>
                  <a:pt x="51" y="10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20"/>
                  <a:pt x="49" y="22"/>
                  <a:pt x="47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18" y="22"/>
                  <a:pt x="16" y="20"/>
                  <a:pt x="16" y="18"/>
                </a:cubicBezTo>
                <a:close/>
                <a:moveTo>
                  <a:pt x="45" y="79"/>
                </a:moveTo>
                <a:cubicBezTo>
                  <a:pt x="61" y="47"/>
                  <a:pt x="61" y="47"/>
                  <a:pt x="61" y="47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92" y="79"/>
                  <a:pt x="92" y="79"/>
                  <a:pt x="92" y="79"/>
                </a:cubicBezTo>
                <a:lnTo>
                  <a:pt x="45" y="79"/>
                </a:lnTo>
                <a:close/>
                <a:moveTo>
                  <a:pt x="7" y="79"/>
                </a:moveTo>
                <a:cubicBezTo>
                  <a:pt x="7" y="47"/>
                  <a:pt x="7" y="47"/>
                  <a:pt x="7" y="47"/>
                </a:cubicBezTo>
                <a:cubicBezTo>
                  <a:pt x="54" y="47"/>
                  <a:pt x="54" y="47"/>
                  <a:pt x="54" y="47"/>
                </a:cubicBezTo>
                <a:cubicBezTo>
                  <a:pt x="37" y="79"/>
                  <a:pt x="37" y="79"/>
                  <a:pt x="37" y="79"/>
                </a:cubicBezTo>
                <a:lnTo>
                  <a:pt x="7" y="79"/>
                </a:lnTo>
                <a:close/>
                <a:moveTo>
                  <a:pt x="40" y="147"/>
                </a:moveTo>
                <a:cubicBezTo>
                  <a:pt x="25" y="147"/>
                  <a:pt x="25" y="147"/>
                  <a:pt x="25" y="147"/>
                </a:cubicBezTo>
                <a:cubicBezTo>
                  <a:pt x="25" y="85"/>
                  <a:pt x="25" y="85"/>
                  <a:pt x="25" y="85"/>
                </a:cubicBezTo>
                <a:cubicBezTo>
                  <a:pt x="40" y="85"/>
                  <a:pt x="40" y="85"/>
                  <a:pt x="40" y="85"/>
                </a:cubicBezTo>
                <a:lnTo>
                  <a:pt x="40" y="147"/>
                </a:lnTo>
                <a:close/>
                <a:moveTo>
                  <a:pt x="47" y="117"/>
                </a:moveTo>
                <a:cubicBezTo>
                  <a:pt x="47" y="85"/>
                  <a:pt x="47" y="85"/>
                  <a:pt x="47" y="85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7" y="117"/>
                  <a:pt x="107" y="117"/>
                  <a:pt x="107" y="117"/>
                </a:cubicBezTo>
                <a:lnTo>
                  <a:pt x="47" y="117"/>
                </a:lnTo>
                <a:close/>
                <a:moveTo>
                  <a:pt x="128" y="147"/>
                </a:moveTo>
                <a:cubicBezTo>
                  <a:pt x="113" y="147"/>
                  <a:pt x="113" y="147"/>
                  <a:pt x="113" y="147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28" y="85"/>
                  <a:pt x="128" y="85"/>
                  <a:pt x="128" y="85"/>
                </a:cubicBezTo>
                <a:lnTo>
                  <a:pt x="128" y="147"/>
                </a:lnTo>
                <a:close/>
                <a:moveTo>
                  <a:pt x="147" y="79"/>
                </a:moveTo>
                <a:cubicBezTo>
                  <a:pt x="99" y="79"/>
                  <a:pt x="99" y="79"/>
                  <a:pt x="99" y="79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147" y="47"/>
                  <a:pt x="147" y="47"/>
                  <a:pt x="147" y="47"/>
                </a:cubicBezTo>
                <a:cubicBezTo>
                  <a:pt x="147" y="79"/>
                  <a:pt x="147" y="79"/>
                  <a:pt x="147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42">
            <a:extLst>
              <a:ext uri="{FF2B5EF4-FFF2-40B4-BE49-F238E27FC236}">
                <a16:creationId xmlns:a16="http://schemas.microsoft.com/office/drawing/2014/main" id="{B8C59095-93AF-433F-B613-C4E76F2562AD}"/>
              </a:ext>
            </a:extLst>
          </p:cNvPr>
          <p:cNvSpPr>
            <a:spLocks noEditPoints="1"/>
          </p:cNvSpPr>
          <p:nvPr/>
        </p:nvSpPr>
        <p:spPr bwMode="auto">
          <a:xfrm>
            <a:off x="2812446" y="2300843"/>
            <a:ext cx="297436" cy="420210"/>
          </a:xfrm>
          <a:custGeom>
            <a:avLst/>
            <a:gdLst>
              <a:gd name="T0" fmla="*/ 0 w 235"/>
              <a:gd name="T1" fmla="*/ 527050 h 332"/>
              <a:gd name="T2" fmla="*/ 373063 w 235"/>
              <a:gd name="T3" fmla="*/ 0 h 332"/>
              <a:gd name="T4" fmla="*/ 373063 w 235"/>
              <a:gd name="T5" fmla="*/ 527050 h 332"/>
              <a:gd name="T6" fmla="*/ 352425 w 235"/>
              <a:gd name="T7" fmla="*/ 506413 h 332"/>
              <a:gd name="T8" fmla="*/ 23813 w 235"/>
              <a:gd name="T9" fmla="*/ 23813 h 332"/>
              <a:gd name="T10" fmla="*/ 320675 w 235"/>
              <a:gd name="T11" fmla="*/ 185738 h 332"/>
              <a:gd name="T12" fmla="*/ 50800 w 235"/>
              <a:gd name="T13" fmla="*/ 58738 h 332"/>
              <a:gd name="T14" fmla="*/ 320675 w 235"/>
              <a:gd name="T15" fmla="*/ 185738 h 332"/>
              <a:gd name="T16" fmla="*/ 74613 w 235"/>
              <a:gd name="T17" fmla="*/ 165100 h 332"/>
              <a:gd name="T18" fmla="*/ 300038 w 235"/>
              <a:gd name="T19" fmla="*/ 82550 h 332"/>
              <a:gd name="T20" fmla="*/ 74613 w 235"/>
              <a:gd name="T21" fmla="*/ 165100 h 332"/>
              <a:gd name="T22" fmla="*/ 112713 w 235"/>
              <a:gd name="T23" fmla="*/ 244475 h 332"/>
              <a:gd name="T24" fmla="*/ 60325 w 235"/>
              <a:gd name="T25" fmla="*/ 268288 h 332"/>
              <a:gd name="T26" fmla="*/ 163513 w 235"/>
              <a:gd name="T27" fmla="*/ 244475 h 332"/>
              <a:gd name="T28" fmla="*/ 211138 w 235"/>
              <a:gd name="T29" fmla="*/ 268288 h 332"/>
              <a:gd name="T30" fmla="*/ 163513 w 235"/>
              <a:gd name="T31" fmla="*/ 244475 h 332"/>
              <a:gd name="T32" fmla="*/ 311150 w 235"/>
              <a:gd name="T33" fmla="*/ 244475 h 332"/>
              <a:gd name="T34" fmla="*/ 263525 w 235"/>
              <a:gd name="T35" fmla="*/ 268288 h 332"/>
              <a:gd name="T36" fmla="*/ 60325 w 235"/>
              <a:gd name="T37" fmla="*/ 309563 h 332"/>
              <a:gd name="T38" fmla="*/ 112713 w 235"/>
              <a:gd name="T39" fmla="*/ 334963 h 332"/>
              <a:gd name="T40" fmla="*/ 60325 w 235"/>
              <a:gd name="T41" fmla="*/ 309563 h 332"/>
              <a:gd name="T42" fmla="*/ 211138 w 235"/>
              <a:gd name="T43" fmla="*/ 309563 h 332"/>
              <a:gd name="T44" fmla="*/ 163513 w 235"/>
              <a:gd name="T45" fmla="*/ 334963 h 332"/>
              <a:gd name="T46" fmla="*/ 263525 w 235"/>
              <a:gd name="T47" fmla="*/ 309563 h 332"/>
              <a:gd name="T48" fmla="*/ 311150 w 235"/>
              <a:gd name="T49" fmla="*/ 334963 h 332"/>
              <a:gd name="T50" fmla="*/ 263525 w 235"/>
              <a:gd name="T51" fmla="*/ 309563 h 332"/>
              <a:gd name="T52" fmla="*/ 112713 w 235"/>
              <a:gd name="T53" fmla="*/ 376238 h 332"/>
              <a:gd name="T54" fmla="*/ 60325 w 235"/>
              <a:gd name="T55" fmla="*/ 400050 h 332"/>
              <a:gd name="T56" fmla="*/ 163513 w 235"/>
              <a:gd name="T57" fmla="*/ 376238 h 332"/>
              <a:gd name="T58" fmla="*/ 211138 w 235"/>
              <a:gd name="T59" fmla="*/ 400050 h 332"/>
              <a:gd name="T60" fmla="*/ 163513 w 235"/>
              <a:gd name="T61" fmla="*/ 376238 h 332"/>
              <a:gd name="T62" fmla="*/ 112713 w 235"/>
              <a:gd name="T63" fmla="*/ 444500 h 332"/>
              <a:gd name="T64" fmla="*/ 60325 w 235"/>
              <a:gd name="T65" fmla="*/ 465138 h 332"/>
              <a:gd name="T66" fmla="*/ 163513 w 235"/>
              <a:gd name="T67" fmla="*/ 444500 h 332"/>
              <a:gd name="T68" fmla="*/ 211138 w 235"/>
              <a:gd name="T69" fmla="*/ 465138 h 332"/>
              <a:gd name="T70" fmla="*/ 163513 w 235"/>
              <a:gd name="T71" fmla="*/ 444500 h 332"/>
              <a:gd name="T72" fmla="*/ 300038 w 235"/>
              <a:gd name="T73" fmla="*/ 371475 h 332"/>
              <a:gd name="T74" fmla="*/ 276225 w 235"/>
              <a:gd name="T75" fmla="*/ 465138 h 33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35" h="332">
                <a:moveTo>
                  <a:pt x="235" y="332"/>
                </a:moveTo>
                <a:lnTo>
                  <a:pt x="0" y="332"/>
                </a:lnTo>
                <a:lnTo>
                  <a:pt x="0" y="0"/>
                </a:lnTo>
                <a:lnTo>
                  <a:pt x="235" y="0"/>
                </a:lnTo>
                <a:lnTo>
                  <a:pt x="235" y="332"/>
                </a:lnTo>
                <a:close/>
                <a:moveTo>
                  <a:pt x="15" y="319"/>
                </a:moveTo>
                <a:lnTo>
                  <a:pt x="222" y="319"/>
                </a:lnTo>
                <a:lnTo>
                  <a:pt x="222" y="15"/>
                </a:lnTo>
                <a:lnTo>
                  <a:pt x="15" y="15"/>
                </a:lnTo>
                <a:lnTo>
                  <a:pt x="15" y="319"/>
                </a:lnTo>
                <a:close/>
                <a:moveTo>
                  <a:pt x="202" y="117"/>
                </a:moveTo>
                <a:lnTo>
                  <a:pt x="32" y="117"/>
                </a:lnTo>
                <a:lnTo>
                  <a:pt x="32" y="37"/>
                </a:lnTo>
                <a:lnTo>
                  <a:pt x="202" y="37"/>
                </a:lnTo>
                <a:lnTo>
                  <a:pt x="202" y="117"/>
                </a:lnTo>
                <a:close/>
                <a:moveTo>
                  <a:pt x="47" y="104"/>
                </a:moveTo>
                <a:lnTo>
                  <a:pt x="189" y="104"/>
                </a:lnTo>
                <a:lnTo>
                  <a:pt x="189" y="52"/>
                </a:lnTo>
                <a:lnTo>
                  <a:pt x="47" y="52"/>
                </a:lnTo>
                <a:lnTo>
                  <a:pt x="47" y="104"/>
                </a:lnTo>
                <a:close/>
                <a:moveTo>
                  <a:pt x="38" y="154"/>
                </a:moveTo>
                <a:lnTo>
                  <a:pt x="71" y="154"/>
                </a:lnTo>
                <a:lnTo>
                  <a:pt x="71" y="169"/>
                </a:lnTo>
                <a:lnTo>
                  <a:pt x="38" y="169"/>
                </a:lnTo>
                <a:lnTo>
                  <a:pt x="38" y="154"/>
                </a:lnTo>
                <a:close/>
                <a:moveTo>
                  <a:pt x="103" y="154"/>
                </a:moveTo>
                <a:lnTo>
                  <a:pt x="133" y="154"/>
                </a:lnTo>
                <a:lnTo>
                  <a:pt x="133" y="169"/>
                </a:lnTo>
                <a:lnTo>
                  <a:pt x="103" y="169"/>
                </a:lnTo>
                <a:lnTo>
                  <a:pt x="103" y="154"/>
                </a:lnTo>
                <a:close/>
                <a:moveTo>
                  <a:pt x="166" y="154"/>
                </a:moveTo>
                <a:lnTo>
                  <a:pt x="196" y="154"/>
                </a:lnTo>
                <a:lnTo>
                  <a:pt x="196" y="169"/>
                </a:lnTo>
                <a:lnTo>
                  <a:pt x="166" y="169"/>
                </a:lnTo>
                <a:lnTo>
                  <a:pt x="166" y="154"/>
                </a:lnTo>
                <a:close/>
                <a:moveTo>
                  <a:pt x="38" y="195"/>
                </a:moveTo>
                <a:lnTo>
                  <a:pt x="71" y="195"/>
                </a:lnTo>
                <a:lnTo>
                  <a:pt x="71" y="211"/>
                </a:lnTo>
                <a:lnTo>
                  <a:pt x="38" y="211"/>
                </a:lnTo>
                <a:lnTo>
                  <a:pt x="38" y="195"/>
                </a:lnTo>
                <a:close/>
                <a:moveTo>
                  <a:pt x="103" y="195"/>
                </a:moveTo>
                <a:lnTo>
                  <a:pt x="133" y="195"/>
                </a:lnTo>
                <a:lnTo>
                  <a:pt x="133" y="211"/>
                </a:lnTo>
                <a:lnTo>
                  <a:pt x="103" y="211"/>
                </a:lnTo>
                <a:lnTo>
                  <a:pt x="103" y="195"/>
                </a:lnTo>
                <a:close/>
                <a:moveTo>
                  <a:pt x="166" y="195"/>
                </a:moveTo>
                <a:lnTo>
                  <a:pt x="196" y="195"/>
                </a:lnTo>
                <a:lnTo>
                  <a:pt x="196" y="211"/>
                </a:lnTo>
                <a:lnTo>
                  <a:pt x="166" y="211"/>
                </a:lnTo>
                <a:lnTo>
                  <a:pt x="166" y="195"/>
                </a:lnTo>
                <a:close/>
                <a:moveTo>
                  <a:pt x="38" y="237"/>
                </a:moveTo>
                <a:lnTo>
                  <a:pt x="71" y="237"/>
                </a:lnTo>
                <a:lnTo>
                  <a:pt x="71" y="252"/>
                </a:lnTo>
                <a:lnTo>
                  <a:pt x="38" y="252"/>
                </a:lnTo>
                <a:lnTo>
                  <a:pt x="38" y="237"/>
                </a:lnTo>
                <a:close/>
                <a:moveTo>
                  <a:pt x="103" y="237"/>
                </a:moveTo>
                <a:lnTo>
                  <a:pt x="133" y="237"/>
                </a:lnTo>
                <a:lnTo>
                  <a:pt x="133" y="252"/>
                </a:lnTo>
                <a:lnTo>
                  <a:pt x="103" y="252"/>
                </a:lnTo>
                <a:lnTo>
                  <a:pt x="103" y="237"/>
                </a:lnTo>
                <a:close/>
                <a:moveTo>
                  <a:pt x="38" y="280"/>
                </a:moveTo>
                <a:lnTo>
                  <a:pt x="71" y="280"/>
                </a:lnTo>
                <a:lnTo>
                  <a:pt x="71" y="293"/>
                </a:lnTo>
                <a:lnTo>
                  <a:pt x="38" y="293"/>
                </a:lnTo>
                <a:lnTo>
                  <a:pt x="38" y="280"/>
                </a:lnTo>
                <a:close/>
                <a:moveTo>
                  <a:pt x="103" y="280"/>
                </a:moveTo>
                <a:lnTo>
                  <a:pt x="133" y="280"/>
                </a:lnTo>
                <a:lnTo>
                  <a:pt x="133" y="293"/>
                </a:lnTo>
                <a:lnTo>
                  <a:pt x="103" y="293"/>
                </a:lnTo>
                <a:lnTo>
                  <a:pt x="103" y="280"/>
                </a:lnTo>
                <a:close/>
                <a:moveTo>
                  <a:pt x="174" y="234"/>
                </a:moveTo>
                <a:lnTo>
                  <a:pt x="189" y="234"/>
                </a:lnTo>
                <a:lnTo>
                  <a:pt x="189" y="293"/>
                </a:lnTo>
                <a:lnTo>
                  <a:pt x="174" y="293"/>
                </a:lnTo>
                <a:lnTo>
                  <a:pt x="174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43">
            <a:extLst>
              <a:ext uri="{FF2B5EF4-FFF2-40B4-BE49-F238E27FC236}">
                <a16:creationId xmlns:a16="http://schemas.microsoft.com/office/drawing/2014/main" id="{19523C32-41AB-4085-9C1A-C38B2DFE2310}"/>
              </a:ext>
            </a:extLst>
          </p:cNvPr>
          <p:cNvSpPr>
            <a:spLocks noEditPoints="1"/>
          </p:cNvSpPr>
          <p:nvPr/>
        </p:nvSpPr>
        <p:spPr bwMode="auto">
          <a:xfrm>
            <a:off x="10758232" y="1336180"/>
            <a:ext cx="395800" cy="399408"/>
          </a:xfrm>
          <a:custGeom>
            <a:avLst/>
            <a:gdLst>
              <a:gd name="T0" fmla="*/ 441325 w 329"/>
              <a:gd name="T1" fmla="*/ 76200 h 332"/>
              <a:gd name="T2" fmla="*/ 441325 w 329"/>
              <a:gd name="T3" fmla="*/ 0 h 332"/>
              <a:gd name="T4" fmla="*/ 415925 w 329"/>
              <a:gd name="T5" fmla="*/ 0 h 332"/>
              <a:gd name="T6" fmla="*/ 415925 w 329"/>
              <a:gd name="T7" fmla="*/ 76200 h 332"/>
              <a:gd name="T8" fmla="*/ 104775 w 329"/>
              <a:gd name="T9" fmla="*/ 76200 h 332"/>
              <a:gd name="T10" fmla="*/ 104775 w 329"/>
              <a:gd name="T11" fmla="*/ 0 h 332"/>
              <a:gd name="T12" fmla="*/ 80963 w 329"/>
              <a:gd name="T13" fmla="*/ 0 h 332"/>
              <a:gd name="T14" fmla="*/ 80963 w 329"/>
              <a:gd name="T15" fmla="*/ 76200 h 332"/>
              <a:gd name="T16" fmla="*/ 0 w 329"/>
              <a:gd name="T17" fmla="*/ 76200 h 332"/>
              <a:gd name="T18" fmla="*/ 0 w 329"/>
              <a:gd name="T19" fmla="*/ 220663 h 332"/>
              <a:gd name="T20" fmla="*/ 0 w 329"/>
              <a:gd name="T21" fmla="*/ 527050 h 332"/>
              <a:gd name="T22" fmla="*/ 522288 w 329"/>
              <a:gd name="T23" fmla="*/ 527050 h 332"/>
              <a:gd name="T24" fmla="*/ 522288 w 329"/>
              <a:gd name="T25" fmla="*/ 220663 h 332"/>
              <a:gd name="T26" fmla="*/ 522288 w 329"/>
              <a:gd name="T27" fmla="*/ 76200 h 332"/>
              <a:gd name="T28" fmla="*/ 441325 w 329"/>
              <a:gd name="T29" fmla="*/ 76200 h 332"/>
              <a:gd name="T30" fmla="*/ 23813 w 329"/>
              <a:gd name="T31" fmla="*/ 100013 h 332"/>
              <a:gd name="T32" fmla="*/ 501650 w 329"/>
              <a:gd name="T33" fmla="*/ 100013 h 332"/>
              <a:gd name="T34" fmla="*/ 501650 w 329"/>
              <a:gd name="T35" fmla="*/ 200025 h 332"/>
              <a:gd name="T36" fmla="*/ 23813 w 329"/>
              <a:gd name="T37" fmla="*/ 200025 h 332"/>
              <a:gd name="T38" fmla="*/ 23813 w 329"/>
              <a:gd name="T39" fmla="*/ 100013 h 332"/>
              <a:gd name="T40" fmla="*/ 501650 w 329"/>
              <a:gd name="T41" fmla="*/ 506413 h 332"/>
              <a:gd name="T42" fmla="*/ 23813 w 329"/>
              <a:gd name="T43" fmla="*/ 506413 h 332"/>
              <a:gd name="T44" fmla="*/ 23813 w 329"/>
              <a:gd name="T45" fmla="*/ 220663 h 332"/>
              <a:gd name="T46" fmla="*/ 501650 w 329"/>
              <a:gd name="T47" fmla="*/ 220663 h 332"/>
              <a:gd name="T48" fmla="*/ 501650 w 329"/>
              <a:gd name="T49" fmla="*/ 506413 h 332"/>
              <a:gd name="T50" fmla="*/ 95250 w 329"/>
              <a:gd name="T51" fmla="*/ 296863 h 332"/>
              <a:gd name="T52" fmla="*/ 139700 w 329"/>
              <a:gd name="T53" fmla="*/ 296863 h 332"/>
              <a:gd name="T54" fmla="*/ 139700 w 329"/>
              <a:gd name="T55" fmla="*/ 320675 h 332"/>
              <a:gd name="T56" fmla="*/ 95250 w 329"/>
              <a:gd name="T57" fmla="*/ 320675 h 332"/>
              <a:gd name="T58" fmla="*/ 95250 w 329"/>
              <a:gd name="T59" fmla="*/ 296863 h 332"/>
              <a:gd name="T60" fmla="*/ 238125 w 329"/>
              <a:gd name="T61" fmla="*/ 296863 h 332"/>
              <a:gd name="T62" fmla="*/ 282575 w 329"/>
              <a:gd name="T63" fmla="*/ 296863 h 332"/>
              <a:gd name="T64" fmla="*/ 282575 w 329"/>
              <a:gd name="T65" fmla="*/ 320675 h 332"/>
              <a:gd name="T66" fmla="*/ 238125 w 329"/>
              <a:gd name="T67" fmla="*/ 320675 h 332"/>
              <a:gd name="T68" fmla="*/ 238125 w 329"/>
              <a:gd name="T69" fmla="*/ 296863 h 332"/>
              <a:gd name="T70" fmla="*/ 382588 w 329"/>
              <a:gd name="T71" fmla="*/ 296863 h 332"/>
              <a:gd name="T72" fmla="*/ 427038 w 329"/>
              <a:gd name="T73" fmla="*/ 296863 h 332"/>
              <a:gd name="T74" fmla="*/ 427038 w 329"/>
              <a:gd name="T75" fmla="*/ 320675 h 332"/>
              <a:gd name="T76" fmla="*/ 382588 w 329"/>
              <a:gd name="T77" fmla="*/ 320675 h 332"/>
              <a:gd name="T78" fmla="*/ 382588 w 329"/>
              <a:gd name="T79" fmla="*/ 296863 h 332"/>
              <a:gd name="T80" fmla="*/ 95250 w 329"/>
              <a:gd name="T81" fmla="*/ 403225 h 332"/>
              <a:gd name="T82" fmla="*/ 139700 w 329"/>
              <a:gd name="T83" fmla="*/ 403225 h 332"/>
              <a:gd name="T84" fmla="*/ 139700 w 329"/>
              <a:gd name="T85" fmla="*/ 427038 h 332"/>
              <a:gd name="T86" fmla="*/ 95250 w 329"/>
              <a:gd name="T87" fmla="*/ 427038 h 332"/>
              <a:gd name="T88" fmla="*/ 95250 w 329"/>
              <a:gd name="T89" fmla="*/ 403225 h 332"/>
              <a:gd name="T90" fmla="*/ 238125 w 329"/>
              <a:gd name="T91" fmla="*/ 403225 h 332"/>
              <a:gd name="T92" fmla="*/ 282575 w 329"/>
              <a:gd name="T93" fmla="*/ 403225 h 332"/>
              <a:gd name="T94" fmla="*/ 282575 w 329"/>
              <a:gd name="T95" fmla="*/ 427038 h 332"/>
              <a:gd name="T96" fmla="*/ 238125 w 329"/>
              <a:gd name="T97" fmla="*/ 427038 h 332"/>
              <a:gd name="T98" fmla="*/ 238125 w 329"/>
              <a:gd name="T99" fmla="*/ 403225 h 332"/>
              <a:gd name="T100" fmla="*/ 382588 w 329"/>
              <a:gd name="T101" fmla="*/ 403225 h 332"/>
              <a:gd name="T102" fmla="*/ 427038 w 329"/>
              <a:gd name="T103" fmla="*/ 403225 h 332"/>
              <a:gd name="T104" fmla="*/ 427038 w 329"/>
              <a:gd name="T105" fmla="*/ 427038 h 332"/>
              <a:gd name="T106" fmla="*/ 382588 w 329"/>
              <a:gd name="T107" fmla="*/ 427038 h 332"/>
              <a:gd name="T108" fmla="*/ 382588 w 329"/>
              <a:gd name="T109" fmla="*/ 403225 h 3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9" h="332">
                <a:moveTo>
                  <a:pt x="278" y="48"/>
                </a:moveTo>
                <a:lnTo>
                  <a:pt x="278" y="0"/>
                </a:lnTo>
                <a:lnTo>
                  <a:pt x="262" y="0"/>
                </a:lnTo>
                <a:lnTo>
                  <a:pt x="262" y="48"/>
                </a:lnTo>
                <a:lnTo>
                  <a:pt x="66" y="48"/>
                </a:lnTo>
                <a:lnTo>
                  <a:pt x="66" y="0"/>
                </a:lnTo>
                <a:lnTo>
                  <a:pt x="51" y="0"/>
                </a:lnTo>
                <a:lnTo>
                  <a:pt x="51" y="48"/>
                </a:lnTo>
                <a:lnTo>
                  <a:pt x="0" y="48"/>
                </a:lnTo>
                <a:lnTo>
                  <a:pt x="0" y="139"/>
                </a:lnTo>
                <a:lnTo>
                  <a:pt x="0" y="332"/>
                </a:lnTo>
                <a:lnTo>
                  <a:pt x="329" y="332"/>
                </a:lnTo>
                <a:lnTo>
                  <a:pt x="329" y="139"/>
                </a:lnTo>
                <a:lnTo>
                  <a:pt x="329" y="48"/>
                </a:lnTo>
                <a:lnTo>
                  <a:pt x="278" y="48"/>
                </a:lnTo>
                <a:close/>
                <a:moveTo>
                  <a:pt x="15" y="63"/>
                </a:moveTo>
                <a:lnTo>
                  <a:pt x="316" y="63"/>
                </a:lnTo>
                <a:lnTo>
                  <a:pt x="316" y="126"/>
                </a:lnTo>
                <a:lnTo>
                  <a:pt x="15" y="126"/>
                </a:lnTo>
                <a:lnTo>
                  <a:pt x="15" y="63"/>
                </a:lnTo>
                <a:close/>
                <a:moveTo>
                  <a:pt x="316" y="319"/>
                </a:moveTo>
                <a:lnTo>
                  <a:pt x="15" y="319"/>
                </a:lnTo>
                <a:lnTo>
                  <a:pt x="15" y="139"/>
                </a:lnTo>
                <a:lnTo>
                  <a:pt x="316" y="139"/>
                </a:lnTo>
                <a:lnTo>
                  <a:pt x="316" y="319"/>
                </a:lnTo>
                <a:close/>
                <a:moveTo>
                  <a:pt x="60" y="187"/>
                </a:moveTo>
                <a:lnTo>
                  <a:pt x="88" y="187"/>
                </a:lnTo>
                <a:lnTo>
                  <a:pt x="88" y="202"/>
                </a:lnTo>
                <a:lnTo>
                  <a:pt x="60" y="202"/>
                </a:lnTo>
                <a:lnTo>
                  <a:pt x="60" y="187"/>
                </a:lnTo>
                <a:close/>
                <a:moveTo>
                  <a:pt x="150" y="187"/>
                </a:moveTo>
                <a:lnTo>
                  <a:pt x="178" y="187"/>
                </a:lnTo>
                <a:lnTo>
                  <a:pt x="178" y="202"/>
                </a:lnTo>
                <a:lnTo>
                  <a:pt x="150" y="202"/>
                </a:lnTo>
                <a:lnTo>
                  <a:pt x="150" y="187"/>
                </a:lnTo>
                <a:close/>
                <a:moveTo>
                  <a:pt x="241" y="187"/>
                </a:moveTo>
                <a:lnTo>
                  <a:pt x="269" y="187"/>
                </a:lnTo>
                <a:lnTo>
                  <a:pt x="269" y="202"/>
                </a:lnTo>
                <a:lnTo>
                  <a:pt x="241" y="202"/>
                </a:lnTo>
                <a:lnTo>
                  <a:pt x="241" y="187"/>
                </a:lnTo>
                <a:close/>
                <a:moveTo>
                  <a:pt x="60" y="254"/>
                </a:moveTo>
                <a:lnTo>
                  <a:pt x="88" y="254"/>
                </a:lnTo>
                <a:lnTo>
                  <a:pt x="88" y="269"/>
                </a:lnTo>
                <a:lnTo>
                  <a:pt x="60" y="269"/>
                </a:lnTo>
                <a:lnTo>
                  <a:pt x="60" y="254"/>
                </a:lnTo>
                <a:close/>
                <a:moveTo>
                  <a:pt x="150" y="254"/>
                </a:moveTo>
                <a:lnTo>
                  <a:pt x="178" y="254"/>
                </a:lnTo>
                <a:lnTo>
                  <a:pt x="178" y="269"/>
                </a:lnTo>
                <a:lnTo>
                  <a:pt x="150" y="269"/>
                </a:lnTo>
                <a:lnTo>
                  <a:pt x="150" y="254"/>
                </a:lnTo>
                <a:close/>
                <a:moveTo>
                  <a:pt x="241" y="254"/>
                </a:moveTo>
                <a:lnTo>
                  <a:pt x="269" y="254"/>
                </a:lnTo>
                <a:lnTo>
                  <a:pt x="269" y="269"/>
                </a:lnTo>
                <a:lnTo>
                  <a:pt x="241" y="269"/>
                </a:lnTo>
                <a:lnTo>
                  <a:pt x="241" y="2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44">
            <a:extLst>
              <a:ext uri="{FF2B5EF4-FFF2-40B4-BE49-F238E27FC236}">
                <a16:creationId xmlns:a16="http://schemas.microsoft.com/office/drawing/2014/main" id="{B01DC36E-FE46-421C-8F48-008D8A665D5F}"/>
              </a:ext>
            </a:extLst>
          </p:cNvPr>
          <p:cNvSpPr>
            <a:spLocks noEditPoints="1"/>
          </p:cNvSpPr>
          <p:nvPr/>
        </p:nvSpPr>
        <p:spPr bwMode="auto">
          <a:xfrm>
            <a:off x="3782856" y="3298117"/>
            <a:ext cx="382580" cy="393240"/>
          </a:xfrm>
          <a:custGeom>
            <a:avLst/>
            <a:gdLst>
              <a:gd name="T0" fmla="*/ 512763 w 150"/>
              <a:gd name="T1" fmla="*/ 124012 h 153"/>
              <a:gd name="T2" fmla="*/ 389700 w 150"/>
              <a:gd name="T3" fmla="*/ 0 h 153"/>
              <a:gd name="T4" fmla="*/ 273474 w 150"/>
              <a:gd name="T5" fmla="*/ 79230 h 153"/>
              <a:gd name="T6" fmla="*/ 85461 w 150"/>
              <a:gd name="T7" fmla="*/ 79230 h 153"/>
              <a:gd name="T8" fmla="*/ 85461 w 150"/>
              <a:gd name="T9" fmla="*/ 17224 h 153"/>
              <a:gd name="T10" fmla="*/ 64950 w 150"/>
              <a:gd name="T11" fmla="*/ 17224 h 153"/>
              <a:gd name="T12" fmla="*/ 64950 w 150"/>
              <a:gd name="T13" fmla="*/ 79230 h 153"/>
              <a:gd name="T14" fmla="*/ 0 w 150"/>
              <a:gd name="T15" fmla="*/ 79230 h 153"/>
              <a:gd name="T16" fmla="*/ 0 w 150"/>
              <a:gd name="T17" fmla="*/ 527050 h 153"/>
              <a:gd name="T18" fmla="*/ 468324 w 150"/>
              <a:gd name="T19" fmla="*/ 527050 h 153"/>
              <a:gd name="T20" fmla="*/ 468324 w 150"/>
              <a:gd name="T21" fmla="*/ 220465 h 153"/>
              <a:gd name="T22" fmla="*/ 512763 w 150"/>
              <a:gd name="T23" fmla="*/ 124012 h 153"/>
              <a:gd name="T24" fmla="*/ 389700 w 150"/>
              <a:gd name="T25" fmla="*/ 24113 h 153"/>
              <a:gd name="T26" fmla="*/ 492252 w 150"/>
              <a:gd name="T27" fmla="*/ 124012 h 153"/>
              <a:gd name="T28" fmla="*/ 389700 w 150"/>
              <a:gd name="T29" fmla="*/ 227355 h 153"/>
              <a:gd name="T30" fmla="*/ 290566 w 150"/>
              <a:gd name="T31" fmla="*/ 124012 h 153"/>
              <a:gd name="T32" fmla="*/ 389700 w 150"/>
              <a:gd name="T33" fmla="*/ 24113 h 153"/>
              <a:gd name="T34" fmla="*/ 270055 w 150"/>
              <a:gd name="T35" fmla="*/ 103343 h 153"/>
              <a:gd name="T36" fmla="*/ 266637 w 150"/>
              <a:gd name="T37" fmla="*/ 124012 h 153"/>
              <a:gd name="T38" fmla="*/ 290566 w 150"/>
              <a:gd name="T39" fmla="*/ 199797 h 153"/>
              <a:gd name="T40" fmla="*/ 20511 w 150"/>
              <a:gd name="T41" fmla="*/ 199797 h 153"/>
              <a:gd name="T42" fmla="*/ 20511 w 150"/>
              <a:gd name="T43" fmla="*/ 103343 h 153"/>
              <a:gd name="T44" fmla="*/ 270055 w 150"/>
              <a:gd name="T45" fmla="*/ 103343 h 153"/>
              <a:gd name="T46" fmla="*/ 447813 w 150"/>
              <a:gd name="T47" fmla="*/ 506381 h 153"/>
              <a:gd name="T48" fmla="*/ 20511 w 150"/>
              <a:gd name="T49" fmla="*/ 506381 h 153"/>
              <a:gd name="T50" fmla="*/ 20511 w 150"/>
              <a:gd name="T51" fmla="*/ 220465 h 153"/>
              <a:gd name="T52" fmla="*/ 314495 w 150"/>
              <a:gd name="T53" fmla="*/ 220465 h 153"/>
              <a:gd name="T54" fmla="*/ 314495 w 150"/>
              <a:gd name="T55" fmla="*/ 220465 h 153"/>
              <a:gd name="T56" fmla="*/ 389700 w 150"/>
              <a:gd name="T57" fmla="*/ 248024 h 153"/>
              <a:gd name="T58" fmla="*/ 447813 w 150"/>
              <a:gd name="T59" fmla="*/ 234244 h 153"/>
              <a:gd name="T60" fmla="*/ 447813 w 150"/>
              <a:gd name="T61" fmla="*/ 506381 h 153"/>
              <a:gd name="T62" fmla="*/ 447813 w 150"/>
              <a:gd name="T63" fmla="*/ 148125 h 153"/>
              <a:gd name="T64" fmla="*/ 403374 w 150"/>
              <a:gd name="T65" fmla="*/ 117122 h 153"/>
              <a:gd name="T66" fmla="*/ 403374 w 150"/>
              <a:gd name="T67" fmla="*/ 31003 h 153"/>
              <a:gd name="T68" fmla="*/ 379445 w 150"/>
              <a:gd name="T69" fmla="*/ 31003 h 153"/>
              <a:gd name="T70" fmla="*/ 379445 w 150"/>
              <a:gd name="T71" fmla="*/ 130901 h 153"/>
              <a:gd name="T72" fmla="*/ 437558 w 150"/>
              <a:gd name="T73" fmla="*/ 168794 h 153"/>
              <a:gd name="T74" fmla="*/ 447813 w 150"/>
              <a:gd name="T75" fmla="*/ 148125 h 153"/>
              <a:gd name="T76" fmla="*/ 126482 w 150"/>
              <a:gd name="T77" fmla="*/ 310029 h 153"/>
              <a:gd name="T78" fmla="*/ 157247 w 150"/>
              <a:gd name="T79" fmla="*/ 310029 h 153"/>
              <a:gd name="T80" fmla="*/ 157247 w 150"/>
              <a:gd name="T81" fmla="*/ 430596 h 153"/>
              <a:gd name="T82" fmla="*/ 188013 w 150"/>
              <a:gd name="T83" fmla="*/ 430596 h 153"/>
              <a:gd name="T84" fmla="*/ 188013 w 150"/>
              <a:gd name="T85" fmla="*/ 282471 h 153"/>
              <a:gd name="T86" fmla="*/ 126482 w 150"/>
              <a:gd name="T87" fmla="*/ 282471 h 153"/>
              <a:gd name="T88" fmla="*/ 126482 w 150"/>
              <a:gd name="T89" fmla="*/ 310029 h 153"/>
              <a:gd name="T90" fmla="*/ 280310 w 150"/>
              <a:gd name="T91" fmla="*/ 279026 h 153"/>
              <a:gd name="T92" fmla="*/ 232453 w 150"/>
              <a:gd name="T93" fmla="*/ 299695 h 153"/>
              <a:gd name="T94" fmla="*/ 218779 w 150"/>
              <a:gd name="T95" fmla="*/ 354811 h 153"/>
              <a:gd name="T96" fmla="*/ 232453 w 150"/>
              <a:gd name="T97" fmla="*/ 413373 h 153"/>
              <a:gd name="T98" fmla="*/ 280310 w 150"/>
              <a:gd name="T99" fmla="*/ 434041 h 153"/>
              <a:gd name="T100" fmla="*/ 324750 w 150"/>
              <a:gd name="T101" fmla="*/ 413373 h 153"/>
              <a:gd name="T102" fmla="*/ 341842 w 150"/>
              <a:gd name="T103" fmla="*/ 354811 h 153"/>
              <a:gd name="T104" fmla="*/ 324750 w 150"/>
              <a:gd name="T105" fmla="*/ 299695 h 153"/>
              <a:gd name="T106" fmla="*/ 280310 w 150"/>
              <a:gd name="T107" fmla="*/ 279026 h 153"/>
              <a:gd name="T108" fmla="*/ 304239 w 150"/>
              <a:gd name="T109" fmla="*/ 392704 h 153"/>
              <a:gd name="T110" fmla="*/ 280310 w 150"/>
              <a:gd name="T111" fmla="*/ 406483 h 153"/>
              <a:gd name="T112" fmla="*/ 259800 w 150"/>
              <a:gd name="T113" fmla="*/ 392704 h 153"/>
              <a:gd name="T114" fmla="*/ 252963 w 150"/>
              <a:gd name="T115" fmla="*/ 354811 h 153"/>
              <a:gd name="T116" fmla="*/ 259800 w 150"/>
              <a:gd name="T117" fmla="*/ 320364 h 153"/>
              <a:gd name="T118" fmla="*/ 280310 w 150"/>
              <a:gd name="T119" fmla="*/ 306585 h 153"/>
              <a:gd name="T120" fmla="*/ 304239 w 150"/>
              <a:gd name="T121" fmla="*/ 320364 h 153"/>
              <a:gd name="T122" fmla="*/ 311076 w 150"/>
              <a:gd name="T123" fmla="*/ 354811 h 153"/>
              <a:gd name="T124" fmla="*/ 304239 w 150"/>
              <a:gd name="T125" fmla="*/ 392704 h 15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0" h="153">
                <a:moveTo>
                  <a:pt x="150" y="36"/>
                </a:moveTo>
                <a:cubicBezTo>
                  <a:pt x="150" y="16"/>
                  <a:pt x="134" y="0"/>
                  <a:pt x="114" y="0"/>
                </a:cubicBezTo>
                <a:cubicBezTo>
                  <a:pt x="99" y="0"/>
                  <a:pt x="86" y="10"/>
                  <a:pt x="80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5"/>
                  <a:pt x="25" y="5"/>
                  <a:pt x="2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23"/>
                  <a:pt x="19" y="23"/>
                  <a:pt x="19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53"/>
                  <a:pt x="0" y="153"/>
                  <a:pt x="0" y="153"/>
                </a:cubicBezTo>
                <a:cubicBezTo>
                  <a:pt x="137" y="153"/>
                  <a:pt x="137" y="153"/>
                  <a:pt x="137" y="153"/>
                </a:cubicBezTo>
                <a:cubicBezTo>
                  <a:pt x="137" y="64"/>
                  <a:pt x="137" y="64"/>
                  <a:pt x="137" y="64"/>
                </a:cubicBezTo>
                <a:cubicBezTo>
                  <a:pt x="145" y="58"/>
                  <a:pt x="150" y="47"/>
                  <a:pt x="150" y="36"/>
                </a:cubicBezTo>
                <a:close/>
                <a:moveTo>
                  <a:pt x="114" y="7"/>
                </a:moveTo>
                <a:cubicBezTo>
                  <a:pt x="131" y="7"/>
                  <a:pt x="144" y="20"/>
                  <a:pt x="144" y="36"/>
                </a:cubicBezTo>
                <a:cubicBezTo>
                  <a:pt x="144" y="52"/>
                  <a:pt x="131" y="66"/>
                  <a:pt x="114" y="66"/>
                </a:cubicBezTo>
                <a:cubicBezTo>
                  <a:pt x="98" y="66"/>
                  <a:pt x="85" y="52"/>
                  <a:pt x="85" y="36"/>
                </a:cubicBezTo>
                <a:cubicBezTo>
                  <a:pt x="85" y="20"/>
                  <a:pt x="98" y="7"/>
                  <a:pt x="114" y="7"/>
                </a:cubicBezTo>
                <a:close/>
                <a:moveTo>
                  <a:pt x="79" y="30"/>
                </a:moveTo>
                <a:cubicBezTo>
                  <a:pt x="78" y="32"/>
                  <a:pt x="78" y="34"/>
                  <a:pt x="78" y="36"/>
                </a:cubicBezTo>
                <a:cubicBezTo>
                  <a:pt x="78" y="44"/>
                  <a:pt x="81" y="52"/>
                  <a:pt x="85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30"/>
                  <a:pt x="6" y="30"/>
                  <a:pt x="6" y="30"/>
                </a:cubicBezTo>
                <a:lnTo>
                  <a:pt x="79" y="30"/>
                </a:lnTo>
                <a:close/>
                <a:moveTo>
                  <a:pt x="131" y="147"/>
                </a:moveTo>
                <a:cubicBezTo>
                  <a:pt x="6" y="147"/>
                  <a:pt x="6" y="147"/>
                  <a:pt x="6" y="147"/>
                </a:cubicBezTo>
                <a:cubicBezTo>
                  <a:pt x="6" y="64"/>
                  <a:pt x="6" y="64"/>
                  <a:pt x="6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8" y="69"/>
                  <a:pt x="106" y="72"/>
                  <a:pt x="114" y="72"/>
                </a:cubicBezTo>
                <a:cubicBezTo>
                  <a:pt x="120" y="72"/>
                  <a:pt x="126" y="71"/>
                  <a:pt x="131" y="68"/>
                </a:cubicBezTo>
                <a:lnTo>
                  <a:pt x="131" y="147"/>
                </a:lnTo>
                <a:close/>
                <a:moveTo>
                  <a:pt x="131" y="43"/>
                </a:moveTo>
                <a:cubicBezTo>
                  <a:pt x="118" y="34"/>
                  <a:pt x="118" y="34"/>
                  <a:pt x="118" y="34"/>
                </a:cubicBezTo>
                <a:cubicBezTo>
                  <a:pt x="118" y="9"/>
                  <a:pt x="118" y="9"/>
                  <a:pt x="118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28" y="49"/>
                  <a:pt x="128" y="49"/>
                  <a:pt x="128" y="49"/>
                </a:cubicBezTo>
                <a:lnTo>
                  <a:pt x="131" y="43"/>
                </a:lnTo>
                <a:close/>
                <a:moveTo>
                  <a:pt x="37" y="90"/>
                </a:moveTo>
                <a:cubicBezTo>
                  <a:pt x="46" y="90"/>
                  <a:pt x="46" y="90"/>
                  <a:pt x="46" y="90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55" y="125"/>
                  <a:pt x="55" y="125"/>
                  <a:pt x="55" y="125"/>
                </a:cubicBezTo>
                <a:cubicBezTo>
                  <a:pt x="55" y="82"/>
                  <a:pt x="55" y="82"/>
                  <a:pt x="55" y="82"/>
                </a:cubicBezTo>
                <a:cubicBezTo>
                  <a:pt x="37" y="82"/>
                  <a:pt x="37" y="82"/>
                  <a:pt x="37" y="82"/>
                </a:cubicBezTo>
                <a:lnTo>
                  <a:pt x="37" y="90"/>
                </a:lnTo>
                <a:close/>
                <a:moveTo>
                  <a:pt x="82" y="81"/>
                </a:moveTo>
                <a:cubicBezTo>
                  <a:pt x="76" y="81"/>
                  <a:pt x="71" y="83"/>
                  <a:pt x="68" y="87"/>
                </a:cubicBezTo>
                <a:cubicBezTo>
                  <a:pt x="65" y="91"/>
                  <a:pt x="64" y="96"/>
                  <a:pt x="64" y="103"/>
                </a:cubicBezTo>
                <a:cubicBezTo>
                  <a:pt x="64" y="110"/>
                  <a:pt x="65" y="115"/>
                  <a:pt x="68" y="120"/>
                </a:cubicBezTo>
                <a:cubicBezTo>
                  <a:pt x="71" y="124"/>
                  <a:pt x="76" y="126"/>
                  <a:pt x="82" y="126"/>
                </a:cubicBezTo>
                <a:cubicBezTo>
                  <a:pt x="88" y="126"/>
                  <a:pt x="92" y="124"/>
                  <a:pt x="95" y="120"/>
                </a:cubicBezTo>
                <a:cubicBezTo>
                  <a:pt x="98" y="116"/>
                  <a:pt x="100" y="110"/>
                  <a:pt x="100" y="103"/>
                </a:cubicBezTo>
                <a:cubicBezTo>
                  <a:pt x="100" y="96"/>
                  <a:pt x="98" y="91"/>
                  <a:pt x="95" y="87"/>
                </a:cubicBezTo>
                <a:cubicBezTo>
                  <a:pt x="92" y="83"/>
                  <a:pt x="88" y="81"/>
                  <a:pt x="82" y="81"/>
                </a:cubicBezTo>
                <a:close/>
                <a:moveTo>
                  <a:pt x="89" y="114"/>
                </a:moveTo>
                <a:cubicBezTo>
                  <a:pt x="87" y="116"/>
                  <a:pt x="85" y="118"/>
                  <a:pt x="82" y="118"/>
                </a:cubicBezTo>
                <a:cubicBezTo>
                  <a:pt x="79" y="118"/>
                  <a:pt x="77" y="116"/>
                  <a:pt x="76" y="114"/>
                </a:cubicBezTo>
                <a:cubicBezTo>
                  <a:pt x="74" y="111"/>
                  <a:pt x="74" y="107"/>
                  <a:pt x="74" y="103"/>
                </a:cubicBezTo>
                <a:cubicBezTo>
                  <a:pt x="74" y="99"/>
                  <a:pt x="74" y="95"/>
                  <a:pt x="76" y="93"/>
                </a:cubicBezTo>
                <a:cubicBezTo>
                  <a:pt x="77" y="90"/>
                  <a:pt x="79" y="89"/>
                  <a:pt x="82" y="89"/>
                </a:cubicBezTo>
                <a:cubicBezTo>
                  <a:pt x="85" y="89"/>
                  <a:pt x="87" y="90"/>
                  <a:pt x="89" y="93"/>
                </a:cubicBezTo>
                <a:cubicBezTo>
                  <a:pt x="90" y="95"/>
                  <a:pt x="91" y="99"/>
                  <a:pt x="91" y="103"/>
                </a:cubicBezTo>
                <a:cubicBezTo>
                  <a:pt x="91" y="107"/>
                  <a:pt x="90" y="111"/>
                  <a:pt x="89" y="1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00" name="Freeform 145">
            <a:extLst>
              <a:ext uri="{FF2B5EF4-FFF2-40B4-BE49-F238E27FC236}">
                <a16:creationId xmlns:a16="http://schemas.microsoft.com/office/drawing/2014/main" id="{A20C7363-9483-4769-A985-B3483AA3415E}"/>
              </a:ext>
            </a:extLst>
          </p:cNvPr>
          <p:cNvSpPr>
            <a:spLocks noEditPoints="1"/>
          </p:cNvSpPr>
          <p:nvPr/>
        </p:nvSpPr>
        <p:spPr bwMode="auto">
          <a:xfrm>
            <a:off x="9752271" y="3346679"/>
            <a:ext cx="389688" cy="296116"/>
          </a:xfrm>
          <a:custGeom>
            <a:avLst/>
            <a:gdLst>
              <a:gd name="T0" fmla="*/ 337951 w 153"/>
              <a:gd name="T1" fmla="*/ 200163 h 115"/>
              <a:gd name="T2" fmla="*/ 218473 w 153"/>
              <a:gd name="T3" fmla="*/ 27609 h 115"/>
              <a:gd name="T4" fmla="*/ 143373 w 153"/>
              <a:gd name="T5" fmla="*/ 272636 h 115"/>
              <a:gd name="T6" fmla="*/ 129719 w 153"/>
              <a:gd name="T7" fmla="*/ 0 h 115"/>
              <a:gd name="T8" fmla="*/ 105823 w 153"/>
              <a:gd name="T9" fmla="*/ 307147 h 115"/>
              <a:gd name="T10" fmla="*/ 3414 w 153"/>
              <a:gd name="T11" fmla="*/ 327853 h 115"/>
              <a:gd name="T12" fmla="*/ 129719 w 153"/>
              <a:gd name="T13" fmla="*/ 293342 h 115"/>
              <a:gd name="T14" fmla="*/ 143373 w 153"/>
              <a:gd name="T15" fmla="*/ 327853 h 115"/>
              <a:gd name="T16" fmla="*/ 180923 w 153"/>
              <a:gd name="T17" fmla="*/ 334755 h 115"/>
              <a:gd name="T18" fmla="*/ 303815 w 153"/>
              <a:gd name="T19" fmla="*/ 334755 h 115"/>
              <a:gd name="T20" fmla="*/ 375501 w 153"/>
              <a:gd name="T21" fmla="*/ 327853 h 115"/>
              <a:gd name="T22" fmla="*/ 436947 w 153"/>
              <a:gd name="T23" fmla="*/ 396875 h 115"/>
              <a:gd name="T24" fmla="*/ 498392 w 153"/>
              <a:gd name="T25" fmla="*/ 327853 h 115"/>
              <a:gd name="T26" fmla="*/ 522288 w 153"/>
              <a:gd name="T27" fmla="*/ 200163 h 115"/>
              <a:gd name="T28" fmla="*/ 201405 w 153"/>
              <a:gd name="T29" fmla="*/ 334755 h 115"/>
              <a:gd name="T30" fmla="*/ 279919 w 153"/>
              <a:gd name="T31" fmla="*/ 334755 h 115"/>
              <a:gd name="T32" fmla="*/ 317469 w 153"/>
              <a:gd name="T33" fmla="*/ 307147 h 115"/>
              <a:gd name="T34" fmla="*/ 242369 w 153"/>
              <a:gd name="T35" fmla="*/ 272636 h 115"/>
              <a:gd name="T36" fmla="*/ 167269 w 153"/>
              <a:gd name="T37" fmla="*/ 307147 h 115"/>
              <a:gd name="T38" fmla="*/ 235542 w 153"/>
              <a:gd name="T39" fmla="*/ 51766 h 115"/>
              <a:gd name="T40" fmla="*/ 317469 w 153"/>
              <a:gd name="T41" fmla="*/ 200163 h 115"/>
              <a:gd name="T42" fmla="*/ 436947 w 153"/>
              <a:gd name="T43" fmla="*/ 372717 h 115"/>
              <a:gd name="T44" fmla="*/ 436947 w 153"/>
              <a:gd name="T45" fmla="*/ 293342 h 115"/>
              <a:gd name="T46" fmla="*/ 436947 w 153"/>
              <a:gd name="T47" fmla="*/ 372717 h 115"/>
              <a:gd name="T48" fmla="*/ 491565 w 153"/>
              <a:gd name="T49" fmla="*/ 307147 h 115"/>
              <a:gd name="T50" fmla="*/ 382328 w 153"/>
              <a:gd name="T51" fmla="*/ 307147 h 115"/>
              <a:gd name="T52" fmla="*/ 337951 w 153"/>
              <a:gd name="T53" fmla="*/ 220870 h 115"/>
              <a:gd name="T54" fmla="*/ 501806 w 153"/>
              <a:gd name="T55" fmla="*/ 307147 h 115"/>
              <a:gd name="T56" fmla="*/ 0 w 153"/>
              <a:gd name="T57" fmla="*/ 144946 h 115"/>
              <a:gd name="T58" fmla="*/ 81928 w 153"/>
              <a:gd name="T59" fmla="*/ 282989 h 115"/>
              <a:gd name="T60" fmla="*/ 61446 w 153"/>
              <a:gd name="T61" fmla="*/ 262283 h 115"/>
              <a:gd name="T62" fmla="*/ 23896 w 153"/>
              <a:gd name="T63" fmla="*/ 169103 h 115"/>
              <a:gd name="T64" fmla="*/ 61446 w 153"/>
              <a:gd name="T65" fmla="*/ 262283 h 11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3" h="115">
                <a:moveTo>
                  <a:pt x="153" y="58"/>
                </a:moveTo>
                <a:cubicBezTo>
                  <a:pt x="99" y="58"/>
                  <a:pt x="99" y="58"/>
                  <a:pt x="99" y="58"/>
                </a:cubicBezTo>
                <a:cubicBezTo>
                  <a:pt x="99" y="8"/>
                  <a:pt x="99" y="8"/>
                  <a:pt x="99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79"/>
                  <a:pt x="42" y="79"/>
                  <a:pt x="42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0"/>
                  <a:pt x="38" y="0"/>
                  <a:pt x="38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89"/>
                  <a:pt x="31" y="89"/>
                  <a:pt x="31" y="89"/>
                </a:cubicBezTo>
                <a:cubicBezTo>
                  <a:pt x="1" y="89"/>
                  <a:pt x="1" y="89"/>
                  <a:pt x="1" y="89"/>
                </a:cubicBezTo>
                <a:cubicBezTo>
                  <a:pt x="1" y="95"/>
                  <a:pt x="1" y="95"/>
                  <a:pt x="1" y="95"/>
                </a:cubicBezTo>
                <a:cubicBezTo>
                  <a:pt x="38" y="95"/>
                  <a:pt x="38" y="95"/>
                  <a:pt x="38" y="95"/>
                </a:cubicBezTo>
                <a:cubicBezTo>
                  <a:pt x="38" y="85"/>
                  <a:pt x="38" y="85"/>
                  <a:pt x="38" y="85"/>
                </a:cubicBezTo>
                <a:cubicBezTo>
                  <a:pt x="42" y="85"/>
                  <a:pt x="42" y="85"/>
                  <a:pt x="42" y="85"/>
                </a:cubicBezTo>
                <a:cubicBezTo>
                  <a:pt x="42" y="95"/>
                  <a:pt x="42" y="95"/>
                  <a:pt x="42" y="95"/>
                </a:cubicBezTo>
                <a:cubicBezTo>
                  <a:pt x="53" y="95"/>
                  <a:pt x="53" y="95"/>
                  <a:pt x="53" y="95"/>
                </a:cubicBezTo>
                <a:cubicBezTo>
                  <a:pt x="53" y="96"/>
                  <a:pt x="53" y="96"/>
                  <a:pt x="53" y="97"/>
                </a:cubicBezTo>
                <a:cubicBezTo>
                  <a:pt x="53" y="107"/>
                  <a:pt x="61" y="115"/>
                  <a:pt x="71" y="115"/>
                </a:cubicBezTo>
                <a:cubicBezTo>
                  <a:pt x="80" y="115"/>
                  <a:pt x="89" y="107"/>
                  <a:pt x="89" y="97"/>
                </a:cubicBezTo>
                <a:cubicBezTo>
                  <a:pt x="89" y="96"/>
                  <a:pt x="89" y="96"/>
                  <a:pt x="89" y="95"/>
                </a:cubicBezTo>
                <a:cubicBezTo>
                  <a:pt x="110" y="95"/>
                  <a:pt x="110" y="95"/>
                  <a:pt x="110" y="95"/>
                </a:cubicBezTo>
                <a:cubicBezTo>
                  <a:pt x="110" y="96"/>
                  <a:pt x="110" y="96"/>
                  <a:pt x="110" y="97"/>
                </a:cubicBezTo>
                <a:cubicBezTo>
                  <a:pt x="110" y="107"/>
                  <a:pt x="118" y="115"/>
                  <a:pt x="128" y="115"/>
                </a:cubicBezTo>
                <a:cubicBezTo>
                  <a:pt x="138" y="115"/>
                  <a:pt x="146" y="107"/>
                  <a:pt x="146" y="97"/>
                </a:cubicBezTo>
                <a:cubicBezTo>
                  <a:pt x="146" y="96"/>
                  <a:pt x="146" y="96"/>
                  <a:pt x="146" y="95"/>
                </a:cubicBezTo>
                <a:cubicBezTo>
                  <a:pt x="153" y="95"/>
                  <a:pt x="153" y="95"/>
                  <a:pt x="153" y="95"/>
                </a:cubicBezTo>
                <a:lnTo>
                  <a:pt x="153" y="58"/>
                </a:lnTo>
                <a:close/>
                <a:moveTo>
                  <a:pt x="71" y="108"/>
                </a:moveTo>
                <a:cubicBezTo>
                  <a:pt x="65" y="108"/>
                  <a:pt x="59" y="103"/>
                  <a:pt x="59" y="97"/>
                </a:cubicBezTo>
                <a:cubicBezTo>
                  <a:pt x="59" y="91"/>
                  <a:pt x="65" y="85"/>
                  <a:pt x="71" y="85"/>
                </a:cubicBezTo>
                <a:cubicBezTo>
                  <a:pt x="77" y="85"/>
                  <a:pt x="82" y="91"/>
                  <a:pt x="82" y="97"/>
                </a:cubicBezTo>
                <a:cubicBezTo>
                  <a:pt x="82" y="103"/>
                  <a:pt x="77" y="108"/>
                  <a:pt x="71" y="108"/>
                </a:cubicBezTo>
                <a:close/>
                <a:moveTo>
                  <a:pt x="93" y="89"/>
                </a:moveTo>
                <a:cubicBezTo>
                  <a:pt x="87" y="89"/>
                  <a:pt x="87" y="89"/>
                  <a:pt x="87" y="89"/>
                </a:cubicBezTo>
                <a:cubicBezTo>
                  <a:pt x="84" y="83"/>
                  <a:pt x="78" y="79"/>
                  <a:pt x="71" y="79"/>
                </a:cubicBezTo>
                <a:cubicBezTo>
                  <a:pt x="64" y="79"/>
                  <a:pt x="58" y="83"/>
                  <a:pt x="55" y="89"/>
                </a:cubicBezTo>
                <a:cubicBezTo>
                  <a:pt x="49" y="89"/>
                  <a:pt x="49" y="89"/>
                  <a:pt x="49" y="89"/>
                </a:cubicBezTo>
                <a:cubicBezTo>
                  <a:pt x="49" y="72"/>
                  <a:pt x="49" y="72"/>
                  <a:pt x="49" y="72"/>
                </a:cubicBezTo>
                <a:cubicBezTo>
                  <a:pt x="69" y="15"/>
                  <a:pt x="69" y="15"/>
                  <a:pt x="69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58"/>
                  <a:pt x="93" y="58"/>
                  <a:pt x="93" y="58"/>
                </a:cubicBezTo>
                <a:lnTo>
                  <a:pt x="93" y="89"/>
                </a:lnTo>
                <a:close/>
                <a:moveTo>
                  <a:pt x="128" y="108"/>
                </a:moveTo>
                <a:cubicBezTo>
                  <a:pt x="122" y="108"/>
                  <a:pt x="117" y="103"/>
                  <a:pt x="117" y="97"/>
                </a:cubicBezTo>
                <a:cubicBezTo>
                  <a:pt x="117" y="91"/>
                  <a:pt x="122" y="85"/>
                  <a:pt x="128" y="85"/>
                </a:cubicBezTo>
                <a:cubicBezTo>
                  <a:pt x="134" y="85"/>
                  <a:pt x="139" y="91"/>
                  <a:pt x="139" y="97"/>
                </a:cubicBezTo>
                <a:cubicBezTo>
                  <a:pt x="139" y="103"/>
                  <a:pt x="134" y="108"/>
                  <a:pt x="128" y="108"/>
                </a:cubicBezTo>
                <a:close/>
                <a:moveTo>
                  <a:pt x="147" y="89"/>
                </a:moveTo>
                <a:cubicBezTo>
                  <a:pt x="144" y="89"/>
                  <a:pt x="144" y="89"/>
                  <a:pt x="144" y="89"/>
                </a:cubicBezTo>
                <a:cubicBezTo>
                  <a:pt x="141" y="83"/>
                  <a:pt x="135" y="79"/>
                  <a:pt x="128" y="79"/>
                </a:cubicBezTo>
                <a:cubicBezTo>
                  <a:pt x="121" y="79"/>
                  <a:pt x="115" y="83"/>
                  <a:pt x="112" y="89"/>
                </a:cubicBezTo>
                <a:cubicBezTo>
                  <a:pt x="99" y="89"/>
                  <a:pt x="99" y="89"/>
                  <a:pt x="99" y="89"/>
                </a:cubicBezTo>
                <a:cubicBezTo>
                  <a:pt x="99" y="64"/>
                  <a:pt x="99" y="64"/>
                  <a:pt x="99" y="64"/>
                </a:cubicBezTo>
                <a:cubicBezTo>
                  <a:pt x="147" y="64"/>
                  <a:pt x="147" y="64"/>
                  <a:pt x="147" y="64"/>
                </a:cubicBezTo>
                <a:cubicBezTo>
                  <a:pt x="147" y="89"/>
                  <a:pt x="147" y="89"/>
                  <a:pt x="147" y="89"/>
                </a:cubicBezTo>
                <a:close/>
                <a:moveTo>
                  <a:pt x="24" y="42"/>
                </a:moveTo>
                <a:cubicBezTo>
                  <a:pt x="0" y="42"/>
                  <a:pt x="0" y="42"/>
                  <a:pt x="0" y="42"/>
                </a:cubicBezTo>
                <a:cubicBezTo>
                  <a:pt x="0" y="82"/>
                  <a:pt x="0" y="82"/>
                  <a:pt x="0" y="82"/>
                </a:cubicBezTo>
                <a:cubicBezTo>
                  <a:pt x="24" y="82"/>
                  <a:pt x="24" y="82"/>
                  <a:pt x="24" y="82"/>
                </a:cubicBezTo>
                <a:lnTo>
                  <a:pt x="24" y="42"/>
                </a:lnTo>
                <a:close/>
                <a:moveTo>
                  <a:pt x="18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49"/>
                  <a:pt x="7" y="49"/>
                  <a:pt x="7" y="49"/>
                </a:cubicBezTo>
                <a:cubicBezTo>
                  <a:pt x="18" y="49"/>
                  <a:pt x="18" y="49"/>
                  <a:pt x="18" y="49"/>
                </a:cubicBezTo>
                <a:cubicBezTo>
                  <a:pt x="18" y="76"/>
                  <a:pt x="18" y="76"/>
                  <a:pt x="18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" name="Freeform 146">
            <a:extLst>
              <a:ext uri="{FF2B5EF4-FFF2-40B4-BE49-F238E27FC236}">
                <a16:creationId xmlns:a16="http://schemas.microsoft.com/office/drawing/2014/main" id="{FDEB4C89-1AED-43A4-98C8-FDAC070AC1BF}"/>
              </a:ext>
            </a:extLst>
          </p:cNvPr>
          <p:cNvSpPr>
            <a:spLocks noEditPoints="1"/>
          </p:cNvSpPr>
          <p:nvPr/>
        </p:nvSpPr>
        <p:spPr bwMode="auto">
          <a:xfrm>
            <a:off x="4775328" y="4313039"/>
            <a:ext cx="373438" cy="376842"/>
          </a:xfrm>
          <a:custGeom>
            <a:avLst/>
            <a:gdLst>
              <a:gd name="T0" fmla="*/ 385742 w 153"/>
              <a:gd name="T1" fmla="*/ 144680 h 153"/>
              <a:gd name="T2" fmla="*/ 494979 w 153"/>
              <a:gd name="T3" fmla="*/ 172239 h 153"/>
              <a:gd name="T4" fmla="*/ 522288 w 153"/>
              <a:gd name="T5" fmla="*/ 62006 h 153"/>
              <a:gd name="T6" fmla="*/ 501806 w 153"/>
              <a:gd name="T7" fmla="*/ 55116 h 153"/>
              <a:gd name="T8" fmla="*/ 484738 w 153"/>
              <a:gd name="T9" fmla="*/ 124012 h 153"/>
              <a:gd name="T10" fmla="*/ 262851 w 153"/>
              <a:gd name="T11" fmla="*/ 0 h 153"/>
              <a:gd name="T12" fmla="*/ 0 w 153"/>
              <a:gd name="T13" fmla="*/ 265247 h 153"/>
              <a:gd name="T14" fmla="*/ 262851 w 153"/>
              <a:gd name="T15" fmla="*/ 527050 h 153"/>
              <a:gd name="T16" fmla="*/ 488152 w 153"/>
              <a:gd name="T17" fmla="*/ 396149 h 153"/>
              <a:gd name="T18" fmla="*/ 467670 w 153"/>
              <a:gd name="T19" fmla="*/ 385814 h 153"/>
              <a:gd name="T20" fmla="*/ 262851 w 153"/>
              <a:gd name="T21" fmla="*/ 506381 h 153"/>
              <a:gd name="T22" fmla="*/ 20482 w 153"/>
              <a:gd name="T23" fmla="*/ 265247 h 153"/>
              <a:gd name="T24" fmla="*/ 262851 w 153"/>
              <a:gd name="T25" fmla="*/ 20669 h 153"/>
              <a:gd name="T26" fmla="*/ 467670 w 153"/>
              <a:gd name="T27" fmla="*/ 144680 h 153"/>
              <a:gd name="T28" fmla="*/ 389156 w 153"/>
              <a:gd name="T29" fmla="*/ 120567 h 153"/>
              <a:gd name="T30" fmla="*/ 385742 w 153"/>
              <a:gd name="T31" fmla="*/ 144680 h 153"/>
              <a:gd name="T32" fmla="*/ 273092 w 153"/>
              <a:gd name="T33" fmla="*/ 382370 h 153"/>
              <a:gd name="T34" fmla="*/ 273092 w 153"/>
              <a:gd name="T35" fmla="*/ 361701 h 153"/>
              <a:gd name="T36" fmla="*/ 317469 w 153"/>
              <a:gd name="T37" fmla="*/ 344477 h 153"/>
              <a:gd name="T38" fmla="*/ 334537 w 153"/>
              <a:gd name="T39" fmla="*/ 303140 h 153"/>
              <a:gd name="T40" fmla="*/ 320883 w 153"/>
              <a:gd name="T41" fmla="*/ 268692 h 153"/>
              <a:gd name="T42" fmla="*/ 273092 w 153"/>
              <a:gd name="T43" fmla="*/ 248024 h 153"/>
              <a:gd name="T44" fmla="*/ 273092 w 153"/>
              <a:gd name="T45" fmla="*/ 248024 h 153"/>
              <a:gd name="T46" fmla="*/ 273092 w 153"/>
              <a:gd name="T47" fmla="*/ 196352 h 153"/>
              <a:gd name="T48" fmla="*/ 310642 w 153"/>
              <a:gd name="T49" fmla="*/ 210131 h 153"/>
              <a:gd name="T50" fmla="*/ 331124 w 153"/>
              <a:gd name="T51" fmla="*/ 186018 h 153"/>
              <a:gd name="T52" fmla="*/ 273092 w 153"/>
              <a:gd name="T53" fmla="*/ 165349 h 153"/>
              <a:gd name="T54" fmla="*/ 273092 w 153"/>
              <a:gd name="T55" fmla="*/ 155015 h 153"/>
              <a:gd name="T56" fmla="*/ 256024 w 153"/>
              <a:gd name="T57" fmla="*/ 155015 h 153"/>
              <a:gd name="T58" fmla="*/ 256024 w 153"/>
              <a:gd name="T59" fmla="*/ 165349 h 153"/>
              <a:gd name="T60" fmla="*/ 215060 w 153"/>
              <a:gd name="T61" fmla="*/ 182573 h 153"/>
              <a:gd name="T62" fmla="*/ 197992 w 153"/>
              <a:gd name="T63" fmla="*/ 223910 h 153"/>
              <a:gd name="T64" fmla="*/ 211646 w 153"/>
              <a:gd name="T65" fmla="*/ 258358 h 153"/>
              <a:gd name="T66" fmla="*/ 256024 w 153"/>
              <a:gd name="T67" fmla="*/ 279026 h 153"/>
              <a:gd name="T68" fmla="*/ 256024 w 153"/>
              <a:gd name="T69" fmla="*/ 330698 h 153"/>
              <a:gd name="T70" fmla="*/ 208232 w 153"/>
              <a:gd name="T71" fmla="*/ 306585 h 153"/>
              <a:gd name="T72" fmla="*/ 191164 w 153"/>
              <a:gd name="T73" fmla="*/ 330698 h 153"/>
              <a:gd name="T74" fmla="*/ 256024 w 153"/>
              <a:gd name="T75" fmla="*/ 361701 h 153"/>
              <a:gd name="T76" fmla="*/ 256024 w 153"/>
              <a:gd name="T77" fmla="*/ 382370 h 153"/>
              <a:gd name="T78" fmla="*/ 273092 w 153"/>
              <a:gd name="T79" fmla="*/ 382370 h 153"/>
              <a:gd name="T80" fmla="*/ 273092 w 153"/>
              <a:gd name="T81" fmla="*/ 282471 h 153"/>
              <a:gd name="T82" fmla="*/ 296987 w 153"/>
              <a:gd name="T83" fmla="*/ 292806 h 153"/>
              <a:gd name="T84" fmla="*/ 300401 w 153"/>
              <a:gd name="T85" fmla="*/ 310029 h 153"/>
              <a:gd name="T86" fmla="*/ 293574 w 153"/>
              <a:gd name="T87" fmla="*/ 323808 h 153"/>
              <a:gd name="T88" fmla="*/ 273092 w 153"/>
              <a:gd name="T89" fmla="*/ 334143 h 153"/>
              <a:gd name="T90" fmla="*/ 273092 w 153"/>
              <a:gd name="T91" fmla="*/ 282471 h 153"/>
              <a:gd name="T92" fmla="*/ 235542 w 153"/>
              <a:gd name="T93" fmla="*/ 234244 h 153"/>
              <a:gd name="T94" fmla="*/ 228714 w 153"/>
              <a:gd name="T95" fmla="*/ 220465 h 153"/>
              <a:gd name="T96" fmla="*/ 235542 w 153"/>
              <a:gd name="T97" fmla="*/ 203242 h 153"/>
              <a:gd name="T98" fmla="*/ 256024 w 153"/>
              <a:gd name="T99" fmla="*/ 196352 h 153"/>
              <a:gd name="T100" fmla="*/ 256024 w 153"/>
              <a:gd name="T101" fmla="*/ 244579 h 153"/>
              <a:gd name="T102" fmla="*/ 235542 w 153"/>
              <a:gd name="T103" fmla="*/ 234244 h 15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53" h="153">
                <a:moveTo>
                  <a:pt x="113" y="42"/>
                </a:moveTo>
                <a:cubicBezTo>
                  <a:pt x="145" y="50"/>
                  <a:pt x="145" y="50"/>
                  <a:pt x="145" y="50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28" y="15"/>
                  <a:pt x="104" y="0"/>
                  <a:pt x="77" y="0"/>
                </a:cubicBezTo>
                <a:cubicBezTo>
                  <a:pt x="34" y="0"/>
                  <a:pt x="0" y="34"/>
                  <a:pt x="0" y="77"/>
                </a:cubicBezTo>
                <a:cubicBezTo>
                  <a:pt x="0" y="119"/>
                  <a:pt x="34" y="153"/>
                  <a:pt x="77" y="153"/>
                </a:cubicBezTo>
                <a:cubicBezTo>
                  <a:pt x="105" y="153"/>
                  <a:pt x="129" y="138"/>
                  <a:pt x="143" y="115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25" y="133"/>
                  <a:pt x="102" y="147"/>
                  <a:pt x="77" y="147"/>
                </a:cubicBezTo>
                <a:cubicBezTo>
                  <a:pt x="38" y="147"/>
                  <a:pt x="6" y="115"/>
                  <a:pt x="6" y="77"/>
                </a:cubicBezTo>
                <a:cubicBezTo>
                  <a:pt x="6" y="38"/>
                  <a:pt x="38" y="6"/>
                  <a:pt x="77" y="6"/>
                </a:cubicBezTo>
                <a:cubicBezTo>
                  <a:pt x="103" y="6"/>
                  <a:pt x="125" y="20"/>
                  <a:pt x="137" y="42"/>
                </a:cubicBezTo>
                <a:cubicBezTo>
                  <a:pt x="114" y="35"/>
                  <a:pt x="114" y="35"/>
                  <a:pt x="114" y="35"/>
                </a:cubicBezTo>
                <a:lnTo>
                  <a:pt x="113" y="42"/>
                </a:lnTo>
                <a:close/>
                <a:moveTo>
                  <a:pt x="80" y="111"/>
                </a:moveTo>
                <a:cubicBezTo>
                  <a:pt x="80" y="105"/>
                  <a:pt x="80" y="105"/>
                  <a:pt x="80" y="105"/>
                </a:cubicBezTo>
                <a:cubicBezTo>
                  <a:pt x="85" y="104"/>
                  <a:pt x="90" y="103"/>
                  <a:pt x="93" y="100"/>
                </a:cubicBezTo>
                <a:cubicBezTo>
                  <a:pt x="96" y="97"/>
                  <a:pt x="98" y="93"/>
                  <a:pt x="98" y="88"/>
                </a:cubicBezTo>
                <a:cubicBezTo>
                  <a:pt x="98" y="84"/>
                  <a:pt x="97" y="80"/>
                  <a:pt x="94" y="78"/>
                </a:cubicBezTo>
                <a:cubicBezTo>
                  <a:pt x="91" y="75"/>
                  <a:pt x="86" y="73"/>
                  <a:pt x="80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7"/>
                  <a:pt x="80" y="57"/>
                  <a:pt x="80" y="57"/>
                </a:cubicBezTo>
                <a:cubicBezTo>
                  <a:pt x="84" y="58"/>
                  <a:pt x="88" y="59"/>
                  <a:pt x="91" y="61"/>
                </a:cubicBezTo>
                <a:cubicBezTo>
                  <a:pt x="97" y="54"/>
                  <a:pt x="97" y="54"/>
                  <a:pt x="97" y="54"/>
                </a:cubicBezTo>
                <a:cubicBezTo>
                  <a:pt x="91" y="51"/>
                  <a:pt x="86" y="49"/>
                  <a:pt x="80" y="48"/>
                </a:cubicBezTo>
                <a:cubicBezTo>
                  <a:pt x="80" y="45"/>
                  <a:pt x="80" y="45"/>
                  <a:pt x="80" y="45"/>
                </a:cubicBezTo>
                <a:cubicBezTo>
                  <a:pt x="75" y="45"/>
                  <a:pt x="75" y="45"/>
                  <a:pt x="75" y="45"/>
                </a:cubicBezTo>
                <a:cubicBezTo>
                  <a:pt x="75" y="48"/>
                  <a:pt x="75" y="48"/>
                  <a:pt x="75" y="48"/>
                </a:cubicBezTo>
                <a:cubicBezTo>
                  <a:pt x="70" y="49"/>
                  <a:pt x="66" y="50"/>
                  <a:pt x="63" y="53"/>
                </a:cubicBezTo>
                <a:cubicBezTo>
                  <a:pt x="59" y="56"/>
                  <a:pt x="58" y="60"/>
                  <a:pt x="58" y="65"/>
                </a:cubicBezTo>
                <a:cubicBezTo>
                  <a:pt x="58" y="69"/>
                  <a:pt x="59" y="73"/>
                  <a:pt x="62" y="75"/>
                </a:cubicBezTo>
                <a:cubicBezTo>
                  <a:pt x="65" y="77"/>
                  <a:pt x="69" y="79"/>
                  <a:pt x="75" y="81"/>
                </a:cubicBezTo>
                <a:cubicBezTo>
                  <a:pt x="75" y="96"/>
                  <a:pt x="75" y="96"/>
                  <a:pt x="75" y="96"/>
                </a:cubicBezTo>
                <a:cubicBezTo>
                  <a:pt x="70" y="95"/>
                  <a:pt x="66" y="93"/>
                  <a:pt x="61" y="89"/>
                </a:cubicBezTo>
                <a:cubicBezTo>
                  <a:pt x="56" y="96"/>
                  <a:pt x="56" y="96"/>
                  <a:pt x="56" y="96"/>
                </a:cubicBezTo>
                <a:cubicBezTo>
                  <a:pt x="61" y="101"/>
                  <a:pt x="68" y="104"/>
                  <a:pt x="75" y="105"/>
                </a:cubicBezTo>
                <a:cubicBezTo>
                  <a:pt x="75" y="111"/>
                  <a:pt x="75" y="111"/>
                  <a:pt x="75" y="111"/>
                </a:cubicBezTo>
                <a:lnTo>
                  <a:pt x="80" y="111"/>
                </a:lnTo>
                <a:close/>
                <a:moveTo>
                  <a:pt x="80" y="82"/>
                </a:moveTo>
                <a:cubicBezTo>
                  <a:pt x="84" y="83"/>
                  <a:pt x="85" y="84"/>
                  <a:pt x="87" y="85"/>
                </a:cubicBezTo>
                <a:cubicBezTo>
                  <a:pt x="88" y="86"/>
                  <a:pt x="88" y="88"/>
                  <a:pt x="88" y="90"/>
                </a:cubicBezTo>
                <a:cubicBezTo>
                  <a:pt x="88" y="92"/>
                  <a:pt x="88" y="93"/>
                  <a:pt x="86" y="94"/>
                </a:cubicBezTo>
                <a:cubicBezTo>
                  <a:pt x="84" y="96"/>
                  <a:pt x="83" y="96"/>
                  <a:pt x="80" y="97"/>
                </a:cubicBezTo>
                <a:lnTo>
                  <a:pt x="80" y="82"/>
                </a:lnTo>
                <a:close/>
                <a:moveTo>
                  <a:pt x="69" y="68"/>
                </a:moveTo>
                <a:cubicBezTo>
                  <a:pt x="68" y="67"/>
                  <a:pt x="67" y="66"/>
                  <a:pt x="67" y="64"/>
                </a:cubicBezTo>
                <a:cubicBezTo>
                  <a:pt x="67" y="62"/>
                  <a:pt x="68" y="61"/>
                  <a:pt x="69" y="59"/>
                </a:cubicBezTo>
                <a:cubicBezTo>
                  <a:pt x="71" y="58"/>
                  <a:pt x="72" y="58"/>
                  <a:pt x="75" y="57"/>
                </a:cubicBezTo>
                <a:cubicBezTo>
                  <a:pt x="75" y="71"/>
                  <a:pt x="75" y="71"/>
                  <a:pt x="75" y="71"/>
                </a:cubicBezTo>
                <a:cubicBezTo>
                  <a:pt x="72" y="70"/>
                  <a:pt x="70" y="69"/>
                  <a:pt x="69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" name="Freeform 147">
            <a:extLst>
              <a:ext uri="{FF2B5EF4-FFF2-40B4-BE49-F238E27FC236}">
                <a16:creationId xmlns:a16="http://schemas.microsoft.com/office/drawing/2014/main" id="{1697008B-A78E-4A73-A300-A3A9E4E5DC8B}"/>
              </a:ext>
            </a:extLst>
          </p:cNvPr>
          <p:cNvSpPr>
            <a:spLocks/>
          </p:cNvSpPr>
          <p:nvPr/>
        </p:nvSpPr>
        <p:spPr bwMode="auto">
          <a:xfrm>
            <a:off x="9759944" y="4299417"/>
            <a:ext cx="371168" cy="404086"/>
          </a:xfrm>
          <a:custGeom>
            <a:avLst/>
            <a:gdLst>
              <a:gd name="T0" fmla="*/ 314200 w 152"/>
              <a:gd name="T1" fmla="*/ 520352 h 164"/>
              <a:gd name="T2" fmla="*/ 51228 w 152"/>
              <a:gd name="T3" fmla="*/ 255007 h 164"/>
              <a:gd name="T4" fmla="*/ 51228 w 152"/>
              <a:gd name="T5" fmla="*/ 62029 h 164"/>
              <a:gd name="T6" fmla="*/ 239065 w 152"/>
              <a:gd name="T7" fmla="*/ 62029 h 164"/>
              <a:gd name="T8" fmla="*/ 471300 w 152"/>
              <a:gd name="T9" fmla="*/ 296359 h 164"/>
              <a:gd name="T10" fmla="*/ 454224 w 152"/>
              <a:gd name="T11" fmla="*/ 313589 h 164"/>
              <a:gd name="T12" fmla="*/ 225404 w 152"/>
              <a:gd name="T13" fmla="*/ 79259 h 164"/>
              <a:gd name="T14" fmla="*/ 68304 w 152"/>
              <a:gd name="T15" fmla="*/ 79259 h 164"/>
              <a:gd name="T16" fmla="*/ 68304 w 152"/>
              <a:gd name="T17" fmla="*/ 241223 h 164"/>
              <a:gd name="T18" fmla="*/ 327861 w 152"/>
              <a:gd name="T19" fmla="*/ 503121 h 164"/>
              <a:gd name="T20" fmla="*/ 447393 w 152"/>
              <a:gd name="T21" fmla="*/ 503121 h 164"/>
              <a:gd name="T22" fmla="*/ 447393 w 152"/>
              <a:gd name="T23" fmla="*/ 385956 h 164"/>
              <a:gd name="T24" fmla="*/ 225404 w 152"/>
              <a:gd name="T25" fmla="*/ 158518 h 164"/>
              <a:gd name="T26" fmla="*/ 146854 w 152"/>
              <a:gd name="T27" fmla="*/ 158518 h 164"/>
              <a:gd name="T28" fmla="*/ 146854 w 152"/>
              <a:gd name="T29" fmla="*/ 237777 h 164"/>
              <a:gd name="T30" fmla="*/ 341522 w 152"/>
              <a:gd name="T31" fmla="*/ 434201 h 164"/>
              <a:gd name="T32" fmla="*/ 324446 w 152"/>
              <a:gd name="T33" fmla="*/ 447985 h 164"/>
              <a:gd name="T34" fmla="*/ 129778 w 152"/>
              <a:gd name="T35" fmla="*/ 251561 h 164"/>
              <a:gd name="T36" fmla="*/ 129778 w 152"/>
              <a:gd name="T37" fmla="*/ 141288 h 164"/>
              <a:gd name="T38" fmla="*/ 239065 w 152"/>
              <a:gd name="T39" fmla="*/ 141288 h 164"/>
              <a:gd name="T40" fmla="*/ 461054 w 152"/>
              <a:gd name="T41" fmla="*/ 368726 h 164"/>
              <a:gd name="T42" fmla="*/ 461054 w 152"/>
              <a:gd name="T43" fmla="*/ 520352 h 164"/>
              <a:gd name="T44" fmla="*/ 314200 w 152"/>
              <a:gd name="T45" fmla="*/ 520352 h 1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2" h="164">
                <a:moveTo>
                  <a:pt x="92" y="151"/>
                </a:moveTo>
                <a:cubicBezTo>
                  <a:pt x="15" y="74"/>
                  <a:pt x="15" y="74"/>
                  <a:pt x="15" y="74"/>
                </a:cubicBezTo>
                <a:cubicBezTo>
                  <a:pt x="0" y="59"/>
                  <a:pt x="0" y="34"/>
                  <a:pt x="15" y="18"/>
                </a:cubicBezTo>
                <a:cubicBezTo>
                  <a:pt x="34" y="0"/>
                  <a:pt x="59" y="7"/>
                  <a:pt x="70" y="18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3" y="91"/>
                  <a:pt x="133" y="91"/>
                  <a:pt x="133" y="91"/>
                </a:cubicBezTo>
                <a:cubicBezTo>
                  <a:pt x="66" y="23"/>
                  <a:pt x="66" y="23"/>
                  <a:pt x="66" y="23"/>
                </a:cubicBezTo>
                <a:cubicBezTo>
                  <a:pt x="57" y="13"/>
                  <a:pt x="36" y="8"/>
                  <a:pt x="20" y="23"/>
                </a:cubicBezTo>
                <a:cubicBezTo>
                  <a:pt x="7" y="36"/>
                  <a:pt x="7" y="57"/>
                  <a:pt x="20" y="70"/>
                </a:cubicBezTo>
                <a:cubicBezTo>
                  <a:pt x="96" y="146"/>
                  <a:pt x="96" y="146"/>
                  <a:pt x="96" y="146"/>
                </a:cubicBezTo>
                <a:cubicBezTo>
                  <a:pt x="106" y="156"/>
                  <a:pt x="121" y="156"/>
                  <a:pt x="131" y="146"/>
                </a:cubicBezTo>
                <a:cubicBezTo>
                  <a:pt x="140" y="137"/>
                  <a:pt x="140" y="121"/>
                  <a:pt x="131" y="112"/>
                </a:cubicBezTo>
                <a:cubicBezTo>
                  <a:pt x="66" y="46"/>
                  <a:pt x="66" y="46"/>
                  <a:pt x="66" y="46"/>
                </a:cubicBezTo>
                <a:cubicBezTo>
                  <a:pt x="59" y="40"/>
                  <a:pt x="49" y="40"/>
                  <a:pt x="43" y="46"/>
                </a:cubicBezTo>
                <a:cubicBezTo>
                  <a:pt x="37" y="52"/>
                  <a:pt x="37" y="62"/>
                  <a:pt x="43" y="69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5" y="130"/>
                  <a:pt x="95" y="130"/>
                  <a:pt x="95" y="130"/>
                </a:cubicBezTo>
                <a:cubicBezTo>
                  <a:pt x="38" y="73"/>
                  <a:pt x="38" y="73"/>
                  <a:pt x="38" y="73"/>
                </a:cubicBezTo>
                <a:cubicBezTo>
                  <a:pt x="30" y="64"/>
                  <a:pt x="30" y="50"/>
                  <a:pt x="38" y="41"/>
                </a:cubicBezTo>
                <a:cubicBezTo>
                  <a:pt x="47" y="33"/>
                  <a:pt x="61" y="33"/>
                  <a:pt x="70" y="41"/>
                </a:cubicBezTo>
                <a:cubicBezTo>
                  <a:pt x="135" y="107"/>
                  <a:pt x="135" y="107"/>
                  <a:pt x="135" y="107"/>
                </a:cubicBezTo>
                <a:cubicBezTo>
                  <a:pt x="152" y="123"/>
                  <a:pt x="143" y="144"/>
                  <a:pt x="135" y="151"/>
                </a:cubicBezTo>
                <a:cubicBezTo>
                  <a:pt x="125" y="162"/>
                  <a:pt x="104" y="164"/>
                  <a:pt x="92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52">
            <a:extLst>
              <a:ext uri="{FF2B5EF4-FFF2-40B4-BE49-F238E27FC236}">
                <a16:creationId xmlns:a16="http://schemas.microsoft.com/office/drawing/2014/main" id="{8AEE36C0-E264-4654-835E-F8DCE2A78314}"/>
              </a:ext>
            </a:extLst>
          </p:cNvPr>
          <p:cNvSpPr>
            <a:spLocks noEditPoints="1"/>
          </p:cNvSpPr>
          <p:nvPr/>
        </p:nvSpPr>
        <p:spPr bwMode="auto">
          <a:xfrm>
            <a:off x="3800036" y="2293223"/>
            <a:ext cx="302502" cy="420210"/>
          </a:xfrm>
          <a:custGeom>
            <a:avLst/>
            <a:gdLst>
              <a:gd name="T0" fmla="*/ 191416 w 111"/>
              <a:gd name="T1" fmla="*/ 0 h 153"/>
              <a:gd name="T2" fmla="*/ 0 w 111"/>
              <a:gd name="T3" fmla="*/ 68895 h 153"/>
              <a:gd name="T4" fmla="*/ 0 w 111"/>
              <a:gd name="T5" fmla="*/ 155015 h 153"/>
              <a:gd name="T6" fmla="*/ 191416 w 111"/>
              <a:gd name="T7" fmla="*/ 220465 h 153"/>
              <a:gd name="T8" fmla="*/ 379413 w 111"/>
              <a:gd name="T9" fmla="*/ 155015 h 153"/>
              <a:gd name="T10" fmla="*/ 379413 w 111"/>
              <a:gd name="T11" fmla="*/ 68895 h 153"/>
              <a:gd name="T12" fmla="*/ 191416 w 111"/>
              <a:gd name="T13" fmla="*/ 0 h 153"/>
              <a:gd name="T14" fmla="*/ 191416 w 111"/>
              <a:gd name="T15" fmla="*/ 20669 h 153"/>
              <a:gd name="T16" fmla="*/ 358904 w 111"/>
              <a:gd name="T17" fmla="*/ 68895 h 153"/>
              <a:gd name="T18" fmla="*/ 191416 w 111"/>
              <a:gd name="T19" fmla="*/ 113677 h 153"/>
              <a:gd name="T20" fmla="*/ 23927 w 111"/>
              <a:gd name="T21" fmla="*/ 68895 h 153"/>
              <a:gd name="T22" fmla="*/ 191416 w 111"/>
              <a:gd name="T23" fmla="*/ 20669 h 153"/>
              <a:gd name="T24" fmla="*/ 191416 w 111"/>
              <a:gd name="T25" fmla="*/ 199797 h 153"/>
              <a:gd name="T26" fmla="*/ 23927 w 111"/>
              <a:gd name="T27" fmla="*/ 155015 h 153"/>
              <a:gd name="T28" fmla="*/ 23927 w 111"/>
              <a:gd name="T29" fmla="*/ 103343 h 153"/>
              <a:gd name="T30" fmla="*/ 191416 w 111"/>
              <a:gd name="T31" fmla="*/ 137791 h 153"/>
              <a:gd name="T32" fmla="*/ 358904 w 111"/>
              <a:gd name="T33" fmla="*/ 103343 h 153"/>
              <a:gd name="T34" fmla="*/ 358904 w 111"/>
              <a:gd name="T35" fmla="*/ 155015 h 153"/>
              <a:gd name="T36" fmla="*/ 191416 w 111"/>
              <a:gd name="T37" fmla="*/ 199797 h 153"/>
              <a:gd name="T38" fmla="*/ 191416 w 111"/>
              <a:gd name="T39" fmla="*/ 265247 h 153"/>
              <a:gd name="T40" fmla="*/ 23927 w 111"/>
              <a:gd name="T41" fmla="*/ 220465 h 153"/>
              <a:gd name="T42" fmla="*/ 0 w 111"/>
              <a:gd name="T43" fmla="*/ 220465 h 153"/>
              <a:gd name="T44" fmla="*/ 0 w 111"/>
              <a:gd name="T45" fmla="*/ 306585 h 153"/>
              <a:gd name="T46" fmla="*/ 191416 w 111"/>
              <a:gd name="T47" fmla="*/ 375480 h 153"/>
              <a:gd name="T48" fmla="*/ 379413 w 111"/>
              <a:gd name="T49" fmla="*/ 306585 h 153"/>
              <a:gd name="T50" fmla="*/ 379413 w 111"/>
              <a:gd name="T51" fmla="*/ 220465 h 153"/>
              <a:gd name="T52" fmla="*/ 358904 w 111"/>
              <a:gd name="T53" fmla="*/ 220465 h 153"/>
              <a:gd name="T54" fmla="*/ 191416 w 111"/>
              <a:gd name="T55" fmla="*/ 265247 h 153"/>
              <a:gd name="T56" fmla="*/ 358904 w 111"/>
              <a:gd name="T57" fmla="*/ 306585 h 153"/>
              <a:gd name="T58" fmla="*/ 191416 w 111"/>
              <a:gd name="T59" fmla="*/ 351367 h 153"/>
              <a:gd name="T60" fmla="*/ 23927 w 111"/>
              <a:gd name="T61" fmla="*/ 306585 h 153"/>
              <a:gd name="T62" fmla="*/ 23927 w 111"/>
              <a:gd name="T63" fmla="*/ 254913 h 153"/>
              <a:gd name="T64" fmla="*/ 358904 w 111"/>
              <a:gd name="T65" fmla="*/ 254913 h 153"/>
              <a:gd name="T66" fmla="*/ 358904 w 111"/>
              <a:gd name="T67" fmla="*/ 306585 h 153"/>
              <a:gd name="T68" fmla="*/ 191416 w 111"/>
              <a:gd name="T69" fmla="*/ 420262 h 153"/>
              <a:gd name="T70" fmla="*/ 23927 w 111"/>
              <a:gd name="T71" fmla="*/ 372035 h 153"/>
              <a:gd name="T72" fmla="*/ 0 w 111"/>
              <a:gd name="T73" fmla="*/ 372035 h 153"/>
              <a:gd name="T74" fmla="*/ 0 w 111"/>
              <a:gd name="T75" fmla="*/ 458155 h 153"/>
              <a:gd name="T76" fmla="*/ 191416 w 111"/>
              <a:gd name="T77" fmla="*/ 527050 h 153"/>
              <a:gd name="T78" fmla="*/ 379413 w 111"/>
              <a:gd name="T79" fmla="*/ 458155 h 153"/>
              <a:gd name="T80" fmla="*/ 379413 w 111"/>
              <a:gd name="T81" fmla="*/ 372035 h 153"/>
              <a:gd name="T82" fmla="*/ 358904 w 111"/>
              <a:gd name="T83" fmla="*/ 372035 h 153"/>
              <a:gd name="T84" fmla="*/ 191416 w 111"/>
              <a:gd name="T85" fmla="*/ 420262 h 153"/>
              <a:gd name="T86" fmla="*/ 358904 w 111"/>
              <a:gd name="T87" fmla="*/ 458155 h 153"/>
              <a:gd name="T88" fmla="*/ 191416 w 111"/>
              <a:gd name="T89" fmla="*/ 502937 h 153"/>
              <a:gd name="T90" fmla="*/ 23927 w 111"/>
              <a:gd name="T91" fmla="*/ 458155 h 153"/>
              <a:gd name="T92" fmla="*/ 23927 w 111"/>
              <a:gd name="T93" fmla="*/ 406483 h 153"/>
              <a:gd name="T94" fmla="*/ 358904 w 111"/>
              <a:gd name="T95" fmla="*/ 406483 h 153"/>
              <a:gd name="T96" fmla="*/ 358904 w 111"/>
              <a:gd name="T97" fmla="*/ 458155 h 15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11" h="153">
                <a:moveTo>
                  <a:pt x="56" y="0"/>
                </a:moveTo>
                <a:cubicBezTo>
                  <a:pt x="28" y="0"/>
                  <a:pt x="0" y="7"/>
                  <a:pt x="0" y="2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8"/>
                  <a:pt x="28" y="64"/>
                  <a:pt x="56" y="64"/>
                </a:cubicBezTo>
                <a:cubicBezTo>
                  <a:pt x="83" y="64"/>
                  <a:pt x="111" y="58"/>
                  <a:pt x="111" y="45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11" y="7"/>
                  <a:pt x="83" y="0"/>
                  <a:pt x="56" y="0"/>
                </a:cubicBezTo>
                <a:close/>
                <a:moveTo>
                  <a:pt x="56" y="6"/>
                </a:moveTo>
                <a:cubicBezTo>
                  <a:pt x="86" y="6"/>
                  <a:pt x="105" y="14"/>
                  <a:pt x="105" y="20"/>
                </a:cubicBezTo>
                <a:cubicBezTo>
                  <a:pt x="105" y="25"/>
                  <a:pt x="86" y="33"/>
                  <a:pt x="56" y="33"/>
                </a:cubicBezTo>
                <a:cubicBezTo>
                  <a:pt x="26" y="33"/>
                  <a:pt x="7" y="25"/>
                  <a:pt x="7" y="20"/>
                </a:cubicBezTo>
                <a:cubicBezTo>
                  <a:pt x="7" y="14"/>
                  <a:pt x="26" y="6"/>
                  <a:pt x="56" y="6"/>
                </a:cubicBezTo>
                <a:close/>
                <a:moveTo>
                  <a:pt x="56" y="58"/>
                </a:moveTo>
                <a:cubicBezTo>
                  <a:pt x="26" y="58"/>
                  <a:pt x="7" y="50"/>
                  <a:pt x="7" y="45"/>
                </a:cubicBezTo>
                <a:cubicBezTo>
                  <a:pt x="7" y="30"/>
                  <a:pt x="7" y="30"/>
                  <a:pt x="7" y="30"/>
                </a:cubicBezTo>
                <a:cubicBezTo>
                  <a:pt x="16" y="36"/>
                  <a:pt x="36" y="40"/>
                  <a:pt x="56" y="40"/>
                </a:cubicBezTo>
                <a:cubicBezTo>
                  <a:pt x="75" y="40"/>
                  <a:pt x="95" y="36"/>
                  <a:pt x="105" y="30"/>
                </a:cubicBezTo>
                <a:cubicBezTo>
                  <a:pt x="105" y="45"/>
                  <a:pt x="105" y="45"/>
                  <a:pt x="105" y="45"/>
                </a:cubicBezTo>
                <a:cubicBezTo>
                  <a:pt x="105" y="50"/>
                  <a:pt x="86" y="58"/>
                  <a:pt x="56" y="58"/>
                </a:cubicBezTo>
                <a:close/>
                <a:moveTo>
                  <a:pt x="56" y="77"/>
                </a:moveTo>
                <a:cubicBezTo>
                  <a:pt x="26" y="77"/>
                  <a:pt x="7" y="70"/>
                  <a:pt x="7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02"/>
                  <a:pt x="28" y="109"/>
                  <a:pt x="56" y="109"/>
                </a:cubicBezTo>
                <a:cubicBezTo>
                  <a:pt x="83" y="109"/>
                  <a:pt x="111" y="102"/>
                  <a:pt x="111" y="89"/>
                </a:cubicBezTo>
                <a:cubicBezTo>
                  <a:pt x="111" y="64"/>
                  <a:pt x="111" y="64"/>
                  <a:pt x="111" y="6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70"/>
                  <a:pt x="86" y="77"/>
                  <a:pt x="56" y="77"/>
                </a:cubicBezTo>
                <a:close/>
                <a:moveTo>
                  <a:pt x="105" y="89"/>
                </a:moveTo>
                <a:cubicBezTo>
                  <a:pt x="105" y="94"/>
                  <a:pt x="86" y="102"/>
                  <a:pt x="56" y="102"/>
                </a:cubicBezTo>
                <a:cubicBezTo>
                  <a:pt x="26" y="102"/>
                  <a:pt x="7" y="94"/>
                  <a:pt x="7" y="89"/>
                </a:cubicBezTo>
                <a:cubicBezTo>
                  <a:pt x="7" y="74"/>
                  <a:pt x="7" y="74"/>
                  <a:pt x="7" y="74"/>
                </a:cubicBezTo>
                <a:cubicBezTo>
                  <a:pt x="26" y="87"/>
                  <a:pt x="85" y="87"/>
                  <a:pt x="105" y="74"/>
                </a:cubicBezTo>
                <a:lnTo>
                  <a:pt x="105" y="89"/>
                </a:lnTo>
                <a:close/>
                <a:moveTo>
                  <a:pt x="56" y="122"/>
                </a:moveTo>
                <a:cubicBezTo>
                  <a:pt x="26" y="122"/>
                  <a:pt x="7" y="114"/>
                  <a:pt x="7" y="10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6"/>
                  <a:pt x="28" y="153"/>
                  <a:pt x="56" y="153"/>
                </a:cubicBezTo>
                <a:cubicBezTo>
                  <a:pt x="83" y="153"/>
                  <a:pt x="111" y="146"/>
                  <a:pt x="111" y="133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5" y="114"/>
                  <a:pt x="86" y="122"/>
                  <a:pt x="56" y="122"/>
                </a:cubicBezTo>
                <a:close/>
                <a:moveTo>
                  <a:pt x="105" y="133"/>
                </a:moveTo>
                <a:cubicBezTo>
                  <a:pt x="105" y="138"/>
                  <a:pt x="86" y="146"/>
                  <a:pt x="56" y="146"/>
                </a:cubicBezTo>
                <a:cubicBezTo>
                  <a:pt x="26" y="146"/>
                  <a:pt x="7" y="138"/>
                  <a:pt x="7" y="133"/>
                </a:cubicBezTo>
                <a:cubicBezTo>
                  <a:pt x="7" y="118"/>
                  <a:pt x="7" y="118"/>
                  <a:pt x="7" y="118"/>
                </a:cubicBezTo>
                <a:cubicBezTo>
                  <a:pt x="26" y="131"/>
                  <a:pt x="85" y="131"/>
                  <a:pt x="105" y="118"/>
                </a:cubicBezTo>
                <a:lnTo>
                  <a:pt x="105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08A3220-9286-4EF5-82AB-D6F886277363}"/>
              </a:ext>
            </a:extLst>
          </p:cNvPr>
          <p:cNvGrpSpPr/>
          <p:nvPr/>
        </p:nvGrpSpPr>
        <p:grpSpPr>
          <a:xfrm>
            <a:off x="8754640" y="2293223"/>
            <a:ext cx="406288" cy="420210"/>
            <a:chOff x="5392896" y="3075146"/>
            <a:chExt cx="509587" cy="527050"/>
          </a:xfrm>
        </p:grpSpPr>
        <p:sp>
          <p:nvSpPr>
            <p:cNvPr id="104" name="Rectangle 153">
              <a:extLst>
                <a:ext uri="{FF2B5EF4-FFF2-40B4-BE49-F238E27FC236}">
                  <a16:creationId xmlns:a16="http://schemas.microsoft.com/office/drawing/2014/main" id="{B5835DD1-8702-438B-AAF3-0D024159B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1158" y="3202146"/>
              <a:ext cx="257175" cy="238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" name="Rectangle 154">
              <a:extLst>
                <a:ext uri="{FF2B5EF4-FFF2-40B4-BE49-F238E27FC236}">
                  <a16:creationId xmlns:a16="http://schemas.microsoft.com/office/drawing/2014/main" id="{A1A9F044-F435-469A-B294-CEFDAE237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1158" y="3325971"/>
              <a:ext cx="228600" cy="25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6" name="Rectangle 155">
              <a:extLst>
                <a:ext uri="{FF2B5EF4-FFF2-40B4-BE49-F238E27FC236}">
                  <a16:creationId xmlns:a16="http://schemas.microsoft.com/office/drawing/2014/main" id="{E0FA26EB-A3F8-485C-9A03-DCFF008C3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1158" y="3451383"/>
              <a:ext cx="171450" cy="20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7" name="Freeform 156">
              <a:extLst>
                <a:ext uri="{FF2B5EF4-FFF2-40B4-BE49-F238E27FC236}">
                  <a16:creationId xmlns:a16="http://schemas.microsoft.com/office/drawing/2014/main" id="{45835399-CC49-46F9-9022-13689D59B1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2896" y="3075146"/>
              <a:ext cx="509587" cy="527050"/>
            </a:xfrm>
            <a:custGeom>
              <a:avLst/>
              <a:gdLst>
                <a:gd name="T0" fmla="*/ 509588 w 149"/>
                <a:gd name="T1" fmla="*/ 68895 h 153"/>
                <a:gd name="T2" fmla="*/ 441187 w 149"/>
                <a:gd name="T3" fmla="*/ 0 h 153"/>
                <a:gd name="T4" fmla="*/ 47881 w 149"/>
                <a:gd name="T5" fmla="*/ 0 h 153"/>
                <a:gd name="T6" fmla="*/ 0 w 149"/>
                <a:gd name="T7" fmla="*/ 48227 h 153"/>
                <a:gd name="T8" fmla="*/ 0 w 149"/>
                <a:gd name="T9" fmla="*/ 527050 h 153"/>
                <a:gd name="T10" fmla="*/ 396726 w 149"/>
                <a:gd name="T11" fmla="*/ 527050 h 153"/>
                <a:gd name="T12" fmla="*/ 396726 w 149"/>
                <a:gd name="T13" fmla="*/ 237689 h 153"/>
                <a:gd name="T14" fmla="*/ 509588 w 149"/>
                <a:gd name="T15" fmla="*/ 237689 h 153"/>
                <a:gd name="T16" fmla="*/ 509588 w 149"/>
                <a:gd name="T17" fmla="*/ 68895 h 153"/>
                <a:gd name="T18" fmla="*/ 372786 w 149"/>
                <a:gd name="T19" fmla="*/ 502937 h 153"/>
                <a:gd name="T20" fmla="*/ 20520 w 149"/>
                <a:gd name="T21" fmla="*/ 502937 h 153"/>
                <a:gd name="T22" fmla="*/ 20520 w 149"/>
                <a:gd name="T23" fmla="*/ 48227 h 153"/>
                <a:gd name="T24" fmla="*/ 47881 w 149"/>
                <a:gd name="T25" fmla="*/ 20669 h 153"/>
                <a:gd name="T26" fmla="*/ 389886 w 149"/>
                <a:gd name="T27" fmla="*/ 20669 h 153"/>
                <a:gd name="T28" fmla="*/ 372786 w 149"/>
                <a:gd name="T29" fmla="*/ 68895 h 153"/>
                <a:gd name="T30" fmla="*/ 372786 w 149"/>
                <a:gd name="T31" fmla="*/ 502937 h 153"/>
                <a:gd name="T32" fmla="*/ 489068 w 149"/>
                <a:gd name="T33" fmla="*/ 213576 h 153"/>
                <a:gd name="T34" fmla="*/ 396726 w 149"/>
                <a:gd name="T35" fmla="*/ 213576 h 153"/>
                <a:gd name="T36" fmla="*/ 393306 w 149"/>
                <a:gd name="T37" fmla="*/ 68895 h 153"/>
                <a:gd name="T38" fmla="*/ 430927 w 149"/>
                <a:gd name="T39" fmla="*/ 20669 h 153"/>
                <a:gd name="T40" fmla="*/ 441187 w 149"/>
                <a:gd name="T41" fmla="*/ 20669 h 153"/>
                <a:gd name="T42" fmla="*/ 441187 w 149"/>
                <a:gd name="T43" fmla="*/ 20669 h 153"/>
                <a:gd name="T44" fmla="*/ 489068 w 149"/>
                <a:gd name="T45" fmla="*/ 68895 h 153"/>
                <a:gd name="T46" fmla="*/ 489068 w 149"/>
                <a:gd name="T47" fmla="*/ 213576 h 15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9" h="153">
                  <a:moveTo>
                    <a:pt x="149" y="20"/>
                  </a:moveTo>
                  <a:cubicBezTo>
                    <a:pt x="149" y="9"/>
                    <a:pt x="140" y="0"/>
                    <a:pt x="12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7"/>
                    <a:pt x="0" y="14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49" y="69"/>
                    <a:pt x="149" y="69"/>
                    <a:pt x="149" y="69"/>
                  </a:cubicBezTo>
                  <a:lnTo>
                    <a:pt x="149" y="20"/>
                  </a:lnTo>
                  <a:close/>
                  <a:moveTo>
                    <a:pt x="109" y="146"/>
                  </a:moveTo>
                  <a:cubicBezTo>
                    <a:pt x="6" y="146"/>
                    <a:pt x="6" y="146"/>
                    <a:pt x="6" y="14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0"/>
                    <a:pt x="10" y="6"/>
                    <a:pt x="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1" y="10"/>
                    <a:pt x="109" y="15"/>
                    <a:pt x="109" y="20"/>
                  </a:cubicBezTo>
                  <a:lnTo>
                    <a:pt x="109" y="146"/>
                  </a:lnTo>
                  <a:close/>
                  <a:moveTo>
                    <a:pt x="143" y="62"/>
                  </a:moveTo>
                  <a:cubicBezTo>
                    <a:pt x="116" y="62"/>
                    <a:pt x="116" y="62"/>
                    <a:pt x="116" y="62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5" y="13"/>
                    <a:pt x="120" y="8"/>
                    <a:pt x="126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37" y="6"/>
                    <a:pt x="143" y="12"/>
                    <a:pt x="143" y="20"/>
                  </a:cubicBezTo>
                  <a:cubicBezTo>
                    <a:pt x="143" y="62"/>
                    <a:pt x="143" y="62"/>
                    <a:pt x="143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DC08710E-0DB8-4B02-BCCC-D08761D3A9F0}"/>
              </a:ext>
            </a:extLst>
          </p:cNvPr>
          <p:cNvGrpSpPr/>
          <p:nvPr/>
        </p:nvGrpSpPr>
        <p:grpSpPr>
          <a:xfrm>
            <a:off x="4749814" y="3298117"/>
            <a:ext cx="387318" cy="393240"/>
            <a:chOff x="5392896" y="3695858"/>
            <a:chExt cx="519112" cy="527050"/>
          </a:xfrm>
        </p:grpSpPr>
        <p:sp>
          <p:nvSpPr>
            <p:cNvPr id="108" name="Freeform 157">
              <a:extLst>
                <a:ext uri="{FF2B5EF4-FFF2-40B4-BE49-F238E27FC236}">
                  <a16:creationId xmlns:a16="http://schemas.microsoft.com/office/drawing/2014/main" id="{28A81172-6D6C-4E4D-8BF1-DA30619385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27858" y="3822858"/>
              <a:ext cx="147638" cy="149225"/>
            </a:xfrm>
            <a:custGeom>
              <a:avLst/>
              <a:gdLst>
                <a:gd name="T0" fmla="*/ 75536 w 43"/>
                <a:gd name="T1" fmla="*/ 149225 h 43"/>
                <a:gd name="T2" fmla="*/ 0 w 43"/>
                <a:gd name="T3" fmla="*/ 76348 h 43"/>
                <a:gd name="T4" fmla="*/ 75536 w 43"/>
                <a:gd name="T5" fmla="*/ 0 h 43"/>
                <a:gd name="T6" fmla="*/ 147638 w 43"/>
                <a:gd name="T7" fmla="*/ 76348 h 43"/>
                <a:gd name="T8" fmla="*/ 75536 w 43"/>
                <a:gd name="T9" fmla="*/ 149225 h 43"/>
                <a:gd name="T10" fmla="*/ 75536 w 43"/>
                <a:gd name="T11" fmla="*/ 24292 h 43"/>
                <a:gd name="T12" fmla="*/ 24034 w 43"/>
                <a:gd name="T13" fmla="*/ 76348 h 43"/>
                <a:gd name="T14" fmla="*/ 75536 w 43"/>
                <a:gd name="T15" fmla="*/ 128403 h 43"/>
                <a:gd name="T16" fmla="*/ 127037 w 43"/>
                <a:gd name="T17" fmla="*/ 76348 h 43"/>
                <a:gd name="T18" fmla="*/ 75536 w 43"/>
                <a:gd name="T19" fmla="*/ 24292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43">
                  <a:moveTo>
                    <a:pt x="22" y="43"/>
                  </a:moveTo>
                  <a:cubicBezTo>
                    <a:pt x="10" y="43"/>
                    <a:pt x="0" y="34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33" y="0"/>
                    <a:pt x="43" y="9"/>
                    <a:pt x="43" y="22"/>
                  </a:cubicBezTo>
                  <a:cubicBezTo>
                    <a:pt x="43" y="34"/>
                    <a:pt x="33" y="43"/>
                    <a:pt x="22" y="43"/>
                  </a:cubicBezTo>
                  <a:close/>
                  <a:moveTo>
                    <a:pt x="22" y="7"/>
                  </a:moveTo>
                  <a:cubicBezTo>
                    <a:pt x="14" y="7"/>
                    <a:pt x="7" y="14"/>
                    <a:pt x="7" y="22"/>
                  </a:cubicBezTo>
                  <a:cubicBezTo>
                    <a:pt x="7" y="30"/>
                    <a:pt x="13" y="37"/>
                    <a:pt x="22" y="37"/>
                  </a:cubicBezTo>
                  <a:cubicBezTo>
                    <a:pt x="30" y="37"/>
                    <a:pt x="37" y="30"/>
                    <a:pt x="37" y="22"/>
                  </a:cubicBezTo>
                  <a:cubicBezTo>
                    <a:pt x="37" y="14"/>
                    <a:pt x="30" y="7"/>
                    <a:pt x="2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58">
              <a:extLst>
                <a:ext uri="{FF2B5EF4-FFF2-40B4-BE49-F238E27FC236}">
                  <a16:creationId xmlns:a16="http://schemas.microsoft.com/office/drawing/2014/main" id="{405DD963-E86B-4B42-A607-C1674F9B5F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9758" y="3981608"/>
              <a:ext cx="222250" cy="241300"/>
            </a:xfrm>
            <a:custGeom>
              <a:avLst/>
              <a:gdLst>
                <a:gd name="T0" fmla="*/ 177800 w 65"/>
                <a:gd name="T1" fmla="*/ 241300 h 70"/>
                <a:gd name="T2" fmla="*/ 44450 w 65"/>
                <a:gd name="T3" fmla="*/ 241300 h 70"/>
                <a:gd name="T4" fmla="*/ 44450 w 65"/>
                <a:gd name="T5" fmla="*/ 168910 h 70"/>
                <a:gd name="T6" fmla="*/ 0 w 65"/>
                <a:gd name="T7" fmla="*/ 168910 h 70"/>
                <a:gd name="T8" fmla="*/ 0 w 65"/>
                <a:gd name="T9" fmla="*/ 68943 h 70"/>
                <a:gd name="T10" fmla="*/ 54708 w 65"/>
                <a:gd name="T11" fmla="*/ 0 h 70"/>
                <a:gd name="T12" fmla="*/ 170962 w 65"/>
                <a:gd name="T13" fmla="*/ 0 h 70"/>
                <a:gd name="T14" fmla="*/ 222250 w 65"/>
                <a:gd name="T15" fmla="*/ 68943 h 70"/>
                <a:gd name="T16" fmla="*/ 222250 w 65"/>
                <a:gd name="T17" fmla="*/ 168910 h 70"/>
                <a:gd name="T18" fmla="*/ 181219 w 65"/>
                <a:gd name="T19" fmla="*/ 168910 h 70"/>
                <a:gd name="T20" fmla="*/ 181219 w 65"/>
                <a:gd name="T21" fmla="*/ 241300 h 70"/>
                <a:gd name="T22" fmla="*/ 177800 w 65"/>
                <a:gd name="T23" fmla="*/ 241300 h 70"/>
                <a:gd name="T24" fmla="*/ 64965 w 65"/>
                <a:gd name="T25" fmla="*/ 217170 h 70"/>
                <a:gd name="T26" fmla="*/ 157285 w 65"/>
                <a:gd name="T27" fmla="*/ 217170 h 70"/>
                <a:gd name="T28" fmla="*/ 157285 w 65"/>
                <a:gd name="T29" fmla="*/ 148227 h 70"/>
                <a:gd name="T30" fmla="*/ 201735 w 65"/>
                <a:gd name="T31" fmla="*/ 148227 h 70"/>
                <a:gd name="T32" fmla="*/ 201735 w 65"/>
                <a:gd name="T33" fmla="*/ 68943 h 70"/>
                <a:gd name="T34" fmla="*/ 167542 w 65"/>
                <a:gd name="T35" fmla="*/ 20683 h 70"/>
                <a:gd name="T36" fmla="*/ 54708 w 65"/>
                <a:gd name="T37" fmla="*/ 20683 h 70"/>
                <a:gd name="T38" fmla="*/ 23935 w 65"/>
                <a:gd name="T39" fmla="*/ 68943 h 70"/>
                <a:gd name="T40" fmla="*/ 23935 w 65"/>
                <a:gd name="T41" fmla="*/ 148227 h 70"/>
                <a:gd name="T42" fmla="*/ 64965 w 65"/>
                <a:gd name="T43" fmla="*/ 148227 h 70"/>
                <a:gd name="T44" fmla="*/ 64965 w 65"/>
                <a:gd name="T45" fmla="*/ 217170 h 7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5" h="70">
                  <a:moveTo>
                    <a:pt x="52" y="70"/>
                  </a:moveTo>
                  <a:cubicBezTo>
                    <a:pt x="13" y="70"/>
                    <a:pt x="13" y="70"/>
                    <a:pt x="13" y="70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7" y="0"/>
                    <a:pt x="16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8" y="0"/>
                    <a:pt x="65" y="9"/>
                    <a:pt x="65" y="20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70"/>
                    <a:pt x="53" y="70"/>
                    <a:pt x="53" y="70"/>
                  </a:cubicBezTo>
                  <a:lnTo>
                    <a:pt x="52" y="70"/>
                  </a:lnTo>
                  <a:close/>
                  <a:moveTo>
                    <a:pt x="19" y="63"/>
                  </a:moveTo>
                  <a:cubicBezTo>
                    <a:pt x="46" y="63"/>
                    <a:pt x="46" y="63"/>
                    <a:pt x="46" y="6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3"/>
                    <a:pt x="54" y="6"/>
                    <a:pt x="49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6"/>
                    <a:pt x="7" y="13"/>
                    <a:pt x="7" y="20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63"/>
                    <a:pt x="19" y="63"/>
                    <a:pt x="19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59">
              <a:extLst>
                <a:ext uri="{FF2B5EF4-FFF2-40B4-BE49-F238E27FC236}">
                  <a16:creationId xmlns:a16="http://schemas.microsoft.com/office/drawing/2014/main" id="{8E1B9B4E-28D5-4123-B686-D70698DC6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0996" y="3822858"/>
              <a:ext cx="146050" cy="149225"/>
            </a:xfrm>
            <a:custGeom>
              <a:avLst/>
              <a:gdLst>
                <a:gd name="T0" fmla="*/ 74723 w 43"/>
                <a:gd name="T1" fmla="*/ 149225 h 43"/>
                <a:gd name="T2" fmla="*/ 0 w 43"/>
                <a:gd name="T3" fmla="*/ 76348 h 43"/>
                <a:gd name="T4" fmla="*/ 74723 w 43"/>
                <a:gd name="T5" fmla="*/ 0 h 43"/>
                <a:gd name="T6" fmla="*/ 146050 w 43"/>
                <a:gd name="T7" fmla="*/ 76348 h 43"/>
                <a:gd name="T8" fmla="*/ 74723 w 43"/>
                <a:gd name="T9" fmla="*/ 149225 h 43"/>
                <a:gd name="T10" fmla="*/ 74723 w 43"/>
                <a:gd name="T11" fmla="*/ 24292 h 43"/>
                <a:gd name="T12" fmla="*/ 23776 w 43"/>
                <a:gd name="T13" fmla="*/ 76348 h 43"/>
                <a:gd name="T14" fmla="*/ 74723 w 43"/>
                <a:gd name="T15" fmla="*/ 128403 h 43"/>
                <a:gd name="T16" fmla="*/ 122274 w 43"/>
                <a:gd name="T17" fmla="*/ 76348 h 43"/>
                <a:gd name="T18" fmla="*/ 74723 w 43"/>
                <a:gd name="T19" fmla="*/ 24292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43">
                  <a:moveTo>
                    <a:pt x="22" y="43"/>
                  </a:moveTo>
                  <a:cubicBezTo>
                    <a:pt x="10" y="43"/>
                    <a:pt x="0" y="34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33" y="0"/>
                    <a:pt x="43" y="10"/>
                    <a:pt x="43" y="22"/>
                  </a:cubicBezTo>
                  <a:cubicBezTo>
                    <a:pt x="43" y="34"/>
                    <a:pt x="33" y="43"/>
                    <a:pt x="22" y="43"/>
                  </a:cubicBezTo>
                  <a:close/>
                  <a:moveTo>
                    <a:pt x="22" y="7"/>
                  </a:moveTo>
                  <a:cubicBezTo>
                    <a:pt x="13" y="7"/>
                    <a:pt x="7" y="13"/>
                    <a:pt x="7" y="22"/>
                  </a:cubicBezTo>
                  <a:cubicBezTo>
                    <a:pt x="7" y="30"/>
                    <a:pt x="13" y="37"/>
                    <a:pt x="22" y="37"/>
                  </a:cubicBezTo>
                  <a:cubicBezTo>
                    <a:pt x="30" y="37"/>
                    <a:pt x="36" y="30"/>
                    <a:pt x="36" y="22"/>
                  </a:cubicBezTo>
                  <a:cubicBezTo>
                    <a:pt x="36" y="14"/>
                    <a:pt x="30" y="7"/>
                    <a:pt x="2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60">
              <a:extLst>
                <a:ext uri="{FF2B5EF4-FFF2-40B4-BE49-F238E27FC236}">
                  <a16:creationId xmlns:a16="http://schemas.microsoft.com/office/drawing/2014/main" id="{CE4017B8-AD98-4291-8E7E-28CC2BEC61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2896" y="3981608"/>
              <a:ext cx="222250" cy="241300"/>
            </a:xfrm>
            <a:custGeom>
              <a:avLst/>
              <a:gdLst>
                <a:gd name="T0" fmla="*/ 177800 w 65"/>
                <a:gd name="T1" fmla="*/ 241300 h 70"/>
                <a:gd name="T2" fmla="*/ 44450 w 65"/>
                <a:gd name="T3" fmla="*/ 241300 h 70"/>
                <a:gd name="T4" fmla="*/ 44450 w 65"/>
                <a:gd name="T5" fmla="*/ 168910 h 70"/>
                <a:gd name="T6" fmla="*/ 0 w 65"/>
                <a:gd name="T7" fmla="*/ 168910 h 70"/>
                <a:gd name="T8" fmla="*/ 0 w 65"/>
                <a:gd name="T9" fmla="*/ 68943 h 70"/>
                <a:gd name="T10" fmla="*/ 54708 w 65"/>
                <a:gd name="T11" fmla="*/ 0 h 70"/>
                <a:gd name="T12" fmla="*/ 167542 w 65"/>
                <a:gd name="T13" fmla="*/ 0 h 70"/>
                <a:gd name="T14" fmla="*/ 222250 w 65"/>
                <a:gd name="T15" fmla="*/ 68943 h 70"/>
                <a:gd name="T16" fmla="*/ 222250 w 65"/>
                <a:gd name="T17" fmla="*/ 168910 h 70"/>
                <a:gd name="T18" fmla="*/ 181219 w 65"/>
                <a:gd name="T19" fmla="*/ 168910 h 70"/>
                <a:gd name="T20" fmla="*/ 181219 w 65"/>
                <a:gd name="T21" fmla="*/ 241300 h 70"/>
                <a:gd name="T22" fmla="*/ 177800 w 65"/>
                <a:gd name="T23" fmla="*/ 241300 h 70"/>
                <a:gd name="T24" fmla="*/ 64965 w 65"/>
                <a:gd name="T25" fmla="*/ 217170 h 70"/>
                <a:gd name="T26" fmla="*/ 157285 w 65"/>
                <a:gd name="T27" fmla="*/ 217170 h 70"/>
                <a:gd name="T28" fmla="*/ 157285 w 65"/>
                <a:gd name="T29" fmla="*/ 148227 h 70"/>
                <a:gd name="T30" fmla="*/ 201735 w 65"/>
                <a:gd name="T31" fmla="*/ 148227 h 70"/>
                <a:gd name="T32" fmla="*/ 201735 w 65"/>
                <a:gd name="T33" fmla="*/ 68943 h 70"/>
                <a:gd name="T34" fmla="*/ 167542 w 65"/>
                <a:gd name="T35" fmla="*/ 20683 h 70"/>
                <a:gd name="T36" fmla="*/ 54708 w 65"/>
                <a:gd name="T37" fmla="*/ 20683 h 70"/>
                <a:gd name="T38" fmla="*/ 20515 w 65"/>
                <a:gd name="T39" fmla="*/ 68943 h 70"/>
                <a:gd name="T40" fmla="*/ 20515 w 65"/>
                <a:gd name="T41" fmla="*/ 148227 h 70"/>
                <a:gd name="T42" fmla="*/ 64965 w 65"/>
                <a:gd name="T43" fmla="*/ 148227 h 70"/>
                <a:gd name="T44" fmla="*/ 64965 w 65"/>
                <a:gd name="T45" fmla="*/ 217170 h 7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5" h="70">
                  <a:moveTo>
                    <a:pt x="52" y="70"/>
                  </a:moveTo>
                  <a:cubicBezTo>
                    <a:pt x="13" y="70"/>
                    <a:pt x="13" y="70"/>
                    <a:pt x="13" y="70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7" y="0"/>
                    <a:pt x="16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8" y="0"/>
                    <a:pt x="65" y="9"/>
                    <a:pt x="65" y="20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70"/>
                    <a:pt x="53" y="70"/>
                    <a:pt x="53" y="70"/>
                  </a:cubicBezTo>
                  <a:lnTo>
                    <a:pt x="52" y="70"/>
                  </a:lnTo>
                  <a:close/>
                  <a:moveTo>
                    <a:pt x="19" y="63"/>
                  </a:moveTo>
                  <a:cubicBezTo>
                    <a:pt x="46" y="63"/>
                    <a:pt x="46" y="63"/>
                    <a:pt x="46" y="6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3"/>
                    <a:pt x="54" y="6"/>
                    <a:pt x="49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0" y="6"/>
                    <a:pt x="6" y="13"/>
                    <a:pt x="6" y="20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9" y="43"/>
                    <a:pt x="19" y="43"/>
                    <a:pt x="19" y="43"/>
                  </a:cubicBezTo>
                  <a:lnTo>
                    <a:pt x="19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61">
              <a:extLst>
                <a:ext uri="{FF2B5EF4-FFF2-40B4-BE49-F238E27FC236}">
                  <a16:creationId xmlns:a16="http://schemas.microsoft.com/office/drawing/2014/main" id="{FD6F268B-8BA5-490A-914D-E648807800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0696" y="3695858"/>
              <a:ext cx="184150" cy="161925"/>
            </a:xfrm>
            <a:custGeom>
              <a:avLst/>
              <a:gdLst>
                <a:gd name="T0" fmla="*/ 20461 w 54"/>
                <a:gd name="T1" fmla="*/ 148144 h 47"/>
                <a:gd name="T2" fmla="*/ 20461 w 54"/>
                <a:gd name="T3" fmla="*/ 120582 h 47"/>
                <a:gd name="T4" fmla="*/ 13641 w 54"/>
                <a:gd name="T5" fmla="*/ 120582 h 47"/>
                <a:gd name="T6" fmla="*/ 0 w 54"/>
                <a:gd name="T7" fmla="*/ 110247 h 47"/>
                <a:gd name="T8" fmla="*/ 0 w 54"/>
                <a:gd name="T9" fmla="*/ 10336 h 47"/>
                <a:gd name="T10" fmla="*/ 13641 w 54"/>
                <a:gd name="T11" fmla="*/ 0 h 47"/>
                <a:gd name="T12" fmla="*/ 173919 w 54"/>
                <a:gd name="T13" fmla="*/ 0 h 47"/>
                <a:gd name="T14" fmla="*/ 184150 w 54"/>
                <a:gd name="T15" fmla="*/ 10336 h 47"/>
                <a:gd name="T16" fmla="*/ 184150 w 54"/>
                <a:gd name="T17" fmla="*/ 110247 h 47"/>
                <a:gd name="T18" fmla="*/ 173919 w 54"/>
                <a:gd name="T19" fmla="*/ 120582 h 47"/>
                <a:gd name="T20" fmla="*/ 71614 w 54"/>
                <a:gd name="T21" fmla="*/ 120582 h 47"/>
                <a:gd name="T22" fmla="*/ 37512 w 54"/>
                <a:gd name="T23" fmla="*/ 158480 h 47"/>
                <a:gd name="T24" fmla="*/ 20461 w 54"/>
                <a:gd name="T25" fmla="*/ 148144 h 47"/>
                <a:gd name="T26" fmla="*/ 23871 w 54"/>
                <a:gd name="T27" fmla="*/ 99911 h 47"/>
                <a:gd name="T28" fmla="*/ 30692 w 54"/>
                <a:gd name="T29" fmla="*/ 99911 h 47"/>
                <a:gd name="T30" fmla="*/ 40922 w 54"/>
                <a:gd name="T31" fmla="*/ 110247 h 47"/>
                <a:gd name="T32" fmla="*/ 40922 w 54"/>
                <a:gd name="T33" fmla="*/ 120582 h 47"/>
                <a:gd name="T34" fmla="*/ 61383 w 54"/>
                <a:gd name="T35" fmla="*/ 103356 h 47"/>
                <a:gd name="T36" fmla="*/ 68204 w 54"/>
                <a:gd name="T37" fmla="*/ 99911 h 47"/>
                <a:gd name="T38" fmla="*/ 163689 w 54"/>
                <a:gd name="T39" fmla="*/ 99911 h 47"/>
                <a:gd name="T40" fmla="*/ 163689 w 54"/>
                <a:gd name="T41" fmla="*/ 24116 h 47"/>
                <a:gd name="T42" fmla="*/ 23871 w 54"/>
                <a:gd name="T43" fmla="*/ 24116 h 47"/>
                <a:gd name="T44" fmla="*/ 23871 w 54"/>
                <a:gd name="T45" fmla="*/ 99911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4" h="47">
                  <a:moveTo>
                    <a:pt x="6" y="43"/>
                  </a:moveTo>
                  <a:cubicBezTo>
                    <a:pt x="6" y="35"/>
                    <a:pt x="6" y="35"/>
                    <a:pt x="6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4"/>
                    <a:pt x="0" y="3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4" y="1"/>
                    <a:pt x="54" y="3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3"/>
                    <a:pt x="53" y="35"/>
                    <a:pt x="5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9" y="47"/>
                    <a:pt x="6" y="46"/>
                    <a:pt x="6" y="43"/>
                  </a:cubicBezTo>
                  <a:close/>
                  <a:moveTo>
                    <a:pt x="7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1" y="29"/>
                    <a:pt x="12" y="30"/>
                    <a:pt x="12" y="32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7" y="7"/>
                    <a:pt x="7" y="7"/>
                    <a:pt x="7" y="7"/>
                  </a:cubicBezTo>
                  <a:lnTo>
                    <a:pt x="7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" name="Freeform 163">
            <a:extLst>
              <a:ext uri="{FF2B5EF4-FFF2-40B4-BE49-F238E27FC236}">
                <a16:creationId xmlns:a16="http://schemas.microsoft.com/office/drawing/2014/main" id="{E2D24F9B-AA51-40DA-AD3C-47A3E220316C}"/>
              </a:ext>
            </a:extLst>
          </p:cNvPr>
          <p:cNvSpPr>
            <a:spLocks noEditPoints="1"/>
          </p:cNvSpPr>
          <p:nvPr/>
        </p:nvSpPr>
        <p:spPr bwMode="auto">
          <a:xfrm>
            <a:off x="5762920" y="3301670"/>
            <a:ext cx="390872" cy="386134"/>
          </a:xfrm>
          <a:custGeom>
            <a:avLst/>
            <a:gdLst>
              <a:gd name="T0" fmla="*/ 455395 w 153"/>
              <a:gd name="T1" fmla="*/ 169058 h 150"/>
              <a:gd name="T2" fmla="*/ 308162 w 153"/>
              <a:gd name="T3" fmla="*/ 72454 h 150"/>
              <a:gd name="T4" fmla="*/ 263650 w 153"/>
              <a:gd name="T5" fmla="*/ 96605 h 150"/>
              <a:gd name="T6" fmla="*/ 263650 w 153"/>
              <a:gd name="T7" fmla="*/ 48302 h 150"/>
              <a:gd name="T8" fmla="*/ 273922 w 153"/>
              <a:gd name="T9" fmla="*/ 0 h 150"/>
              <a:gd name="T10" fmla="*/ 249953 w 153"/>
              <a:gd name="T11" fmla="*/ 27601 h 150"/>
              <a:gd name="T12" fmla="*/ 229409 w 153"/>
              <a:gd name="T13" fmla="*/ 103505 h 150"/>
              <a:gd name="T14" fmla="*/ 68480 w 153"/>
              <a:gd name="T15" fmla="*/ 169058 h 150"/>
              <a:gd name="T16" fmla="*/ 0 w 153"/>
              <a:gd name="T17" fmla="*/ 517525 h 150"/>
              <a:gd name="T18" fmla="*/ 523875 w 153"/>
              <a:gd name="T19" fmla="*/ 169058 h 150"/>
              <a:gd name="T20" fmla="*/ 102721 w 153"/>
              <a:gd name="T21" fmla="*/ 189759 h 150"/>
              <a:gd name="T22" fmla="*/ 75328 w 153"/>
              <a:gd name="T23" fmla="*/ 496824 h 150"/>
              <a:gd name="T24" fmla="*/ 102721 w 153"/>
              <a:gd name="T25" fmla="*/ 189759 h 150"/>
              <a:gd name="T26" fmla="*/ 150657 w 153"/>
              <a:gd name="T27" fmla="*/ 189759 h 150"/>
              <a:gd name="T28" fmla="*/ 123265 w 153"/>
              <a:gd name="T29" fmla="*/ 496824 h 150"/>
              <a:gd name="T30" fmla="*/ 174625 w 153"/>
              <a:gd name="T31" fmla="*/ 189759 h 150"/>
              <a:gd name="T32" fmla="*/ 202017 w 153"/>
              <a:gd name="T33" fmla="*/ 496824 h 150"/>
              <a:gd name="T34" fmla="*/ 174625 w 153"/>
              <a:gd name="T35" fmla="*/ 189759 h 150"/>
              <a:gd name="T36" fmla="*/ 249953 w 153"/>
              <a:gd name="T37" fmla="*/ 189759 h 150"/>
              <a:gd name="T38" fmla="*/ 222561 w 153"/>
              <a:gd name="T39" fmla="*/ 496824 h 150"/>
              <a:gd name="T40" fmla="*/ 273922 w 153"/>
              <a:gd name="T41" fmla="*/ 189759 h 150"/>
              <a:gd name="T42" fmla="*/ 301314 w 153"/>
              <a:gd name="T43" fmla="*/ 496824 h 150"/>
              <a:gd name="T44" fmla="*/ 273922 w 153"/>
              <a:gd name="T45" fmla="*/ 189759 h 150"/>
              <a:gd name="T46" fmla="*/ 352674 w 153"/>
              <a:gd name="T47" fmla="*/ 189759 h 150"/>
              <a:gd name="T48" fmla="*/ 321858 w 153"/>
              <a:gd name="T49" fmla="*/ 496824 h 150"/>
              <a:gd name="T50" fmla="*/ 373218 w 153"/>
              <a:gd name="T51" fmla="*/ 189759 h 150"/>
              <a:gd name="T52" fmla="*/ 400610 w 153"/>
              <a:gd name="T53" fmla="*/ 496824 h 150"/>
              <a:gd name="T54" fmla="*/ 373218 w 153"/>
              <a:gd name="T55" fmla="*/ 189759 h 150"/>
              <a:gd name="T56" fmla="*/ 451971 w 153"/>
              <a:gd name="T57" fmla="*/ 189759 h 150"/>
              <a:gd name="T58" fmla="*/ 421154 w 153"/>
              <a:gd name="T59" fmla="*/ 496824 h 150"/>
              <a:gd name="T60" fmla="*/ 256801 w 153"/>
              <a:gd name="T61" fmla="*/ 117306 h 150"/>
              <a:gd name="T62" fmla="*/ 397186 w 153"/>
              <a:gd name="T63" fmla="*/ 169058 h 150"/>
              <a:gd name="T64" fmla="*/ 256801 w 153"/>
              <a:gd name="T65" fmla="*/ 117306 h 150"/>
              <a:gd name="T66" fmla="*/ 51360 w 153"/>
              <a:gd name="T67" fmla="*/ 189759 h 150"/>
              <a:gd name="T68" fmla="*/ 23968 w 153"/>
              <a:gd name="T69" fmla="*/ 496824 h 150"/>
              <a:gd name="T70" fmla="*/ 503331 w 153"/>
              <a:gd name="T71" fmla="*/ 496824 h 150"/>
              <a:gd name="T72" fmla="*/ 472515 w 153"/>
              <a:gd name="T73" fmla="*/ 189759 h 150"/>
              <a:gd name="T74" fmla="*/ 503331 w 153"/>
              <a:gd name="T75" fmla="*/ 496824 h 15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3" h="150">
                <a:moveTo>
                  <a:pt x="133" y="49"/>
                </a:moveTo>
                <a:cubicBezTo>
                  <a:pt x="133" y="49"/>
                  <a:pt x="133" y="49"/>
                  <a:pt x="133" y="49"/>
                </a:cubicBezTo>
                <a:cubicBezTo>
                  <a:pt x="86" y="30"/>
                  <a:pt x="86" y="30"/>
                  <a:pt x="86" y="30"/>
                </a:cubicBezTo>
                <a:cubicBezTo>
                  <a:pt x="88" y="28"/>
                  <a:pt x="90" y="25"/>
                  <a:pt x="90" y="21"/>
                </a:cubicBezTo>
                <a:cubicBezTo>
                  <a:pt x="83" y="21"/>
                  <a:pt x="83" y="21"/>
                  <a:pt x="83" y="21"/>
                </a:cubicBezTo>
                <a:cubicBezTo>
                  <a:pt x="83" y="25"/>
                  <a:pt x="80" y="28"/>
                  <a:pt x="77" y="28"/>
                </a:cubicBezTo>
                <a:cubicBezTo>
                  <a:pt x="73" y="28"/>
                  <a:pt x="70" y="25"/>
                  <a:pt x="70" y="21"/>
                </a:cubicBezTo>
                <a:cubicBezTo>
                  <a:pt x="70" y="17"/>
                  <a:pt x="73" y="14"/>
                  <a:pt x="77" y="14"/>
                </a:cubicBezTo>
                <a:cubicBezTo>
                  <a:pt x="80" y="14"/>
                  <a:pt x="80" y="14"/>
                  <a:pt x="80" y="14"/>
                </a:cubicBezTo>
                <a:cubicBezTo>
                  <a:pt x="80" y="0"/>
                  <a:pt x="80" y="0"/>
                  <a:pt x="80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8"/>
                  <a:pt x="73" y="8"/>
                  <a:pt x="73" y="8"/>
                </a:cubicBezTo>
                <a:cubicBezTo>
                  <a:pt x="68" y="9"/>
                  <a:pt x="64" y="15"/>
                  <a:pt x="64" y="21"/>
                </a:cubicBezTo>
                <a:cubicBezTo>
                  <a:pt x="64" y="24"/>
                  <a:pt x="65" y="28"/>
                  <a:pt x="67" y="30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150"/>
                  <a:pt x="0" y="150"/>
                  <a:pt x="0" y="150"/>
                </a:cubicBezTo>
                <a:cubicBezTo>
                  <a:pt x="153" y="150"/>
                  <a:pt x="153" y="150"/>
                  <a:pt x="153" y="150"/>
                </a:cubicBezTo>
                <a:cubicBezTo>
                  <a:pt x="153" y="49"/>
                  <a:pt x="153" y="49"/>
                  <a:pt x="153" y="49"/>
                </a:cubicBezTo>
                <a:lnTo>
                  <a:pt x="133" y="49"/>
                </a:lnTo>
                <a:close/>
                <a:moveTo>
                  <a:pt x="30" y="55"/>
                </a:moveTo>
                <a:cubicBezTo>
                  <a:pt x="30" y="144"/>
                  <a:pt x="30" y="144"/>
                  <a:pt x="30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2" y="55"/>
                  <a:pt x="22" y="55"/>
                  <a:pt x="22" y="55"/>
                </a:cubicBezTo>
                <a:lnTo>
                  <a:pt x="30" y="55"/>
                </a:lnTo>
                <a:close/>
                <a:moveTo>
                  <a:pt x="36" y="55"/>
                </a:moveTo>
                <a:cubicBezTo>
                  <a:pt x="44" y="55"/>
                  <a:pt x="44" y="55"/>
                  <a:pt x="44" y="55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36" y="144"/>
                  <a:pt x="36" y="144"/>
                  <a:pt x="36" y="144"/>
                </a:cubicBezTo>
                <a:lnTo>
                  <a:pt x="36" y="55"/>
                </a:lnTo>
                <a:close/>
                <a:moveTo>
                  <a:pt x="51" y="55"/>
                </a:moveTo>
                <a:cubicBezTo>
                  <a:pt x="59" y="55"/>
                  <a:pt x="59" y="55"/>
                  <a:pt x="59" y="55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51" y="144"/>
                  <a:pt x="51" y="144"/>
                  <a:pt x="51" y="144"/>
                </a:cubicBezTo>
                <a:lnTo>
                  <a:pt x="51" y="55"/>
                </a:lnTo>
                <a:close/>
                <a:moveTo>
                  <a:pt x="65" y="55"/>
                </a:moveTo>
                <a:cubicBezTo>
                  <a:pt x="73" y="55"/>
                  <a:pt x="73" y="55"/>
                  <a:pt x="73" y="55"/>
                </a:cubicBezTo>
                <a:cubicBezTo>
                  <a:pt x="73" y="144"/>
                  <a:pt x="73" y="144"/>
                  <a:pt x="73" y="144"/>
                </a:cubicBezTo>
                <a:cubicBezTo>
                  <a:pt x="65" y="144"/>
                  <a:pt x="65" y="144"/>
                  <a:pt x="65" y="144"/>
                </a:cubicBezTo>
                <a:lnTo>
                  <a:pt x="65" y="55"/>
                </a:lnTo>
                <a:close/>
                <a:moveTo>
                  <a:pt x="80" y="55"/>
                </a:moveTo>
                <a:cubicBezTo>
                  <a:pt x="88" y="55"/>
                  <a:pt x="88" y="55"/>
                  <a:pt x="88" y="55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0" y="144"/>
                  <a:pt x="80" y="144"/>
                  <a:pt x="80" y="144"/>
                </a:cubicBezTo>
                <a:lnTo>
                  <a:pt x="80" y="55"/>
                </a:lnTo>
                <a:close/>
                <a:moveTo>
                  <a:pt x="94" y="55"/>
                </a:moveTo>
                <a:cubicBezTo>
                  <a:pt x="103" y="55"/>
                  <a:pt x="103" y="55"/>
                  <a:pt x="103" y="55"/>
                </a:cubicBezTo>
                <a:cubicBezTo>
                  <a:pt x="103" y="144"/>
                  <a:pt x="103" y="144"/>
                  <a:pt x="103" y="144"/>
                </a:cubicBezTo>
                <a:cubicBezTo>
                  <a:pt x="94" y="144"/>
                  <a:pt x="94" y="144"/>
                  <a:pt x="94" y="144"/>
                </a:cubicBezTo>
                <a:lnTo>
                  <a:pt x="94" y="55"/>
                </a:lnTo>
                <a:close/>
                <a:moveTo>
                  <a:pt x="109" y="55"/>
                </a:moveTo>
                <a:cubicBezTo>
                  <a:pt x="117" y="55"/>
                  <a:pt x="117" y="55"/>
                  <a:pt x="117" y="55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09" y="144"/>
                  <a:pt x="109" y="144"/>
                  <a:pt x="109" y="144"/>
                </a:cubicBezTo>
                <a:lnTo>
                  <a:pt x="109" y="55"/>
                </a:lnTo>
                <a:close/>
                <a:moveTo>
                  <a:pt x="123" y="55"/>
                </a:moveTo>
                <a:cubicBezTo>
                  <a:pt x="132" y="55"/>
                  <a:pt x="132" y="55"/>
                  <a:pt x="132" y="55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23" y="144"/>
                  <a:pt x="123" y="144"/>
                  <a:pt x="123" y="144"/>
                </a:cubicBezTo>
                <a:lnTo>
                  <a:pt x="123" y="55"/>
                </a:lnTo>
                <a:close/>
                <a:moveTo>
                  <a:pt x="75" y="34"/>
                </a:moveTo>
                <a:cubicBezTo>
                  <a:pt x="78" y="34"/>
                  <a:pt x="78" y="34"/>
                  <a:pt x="78" y="34"/>
                </a:cubicBezTo>
                <a:cubicBezTo>
                  <a:pt x="116" y="49"/>
                  <a:pt x="116" y="49"/>
                  <a:pt x="116" y="49"/>
                </a:cubicBezTo>
                <a:cubicBezTo>
                  <a:pt x="38" y="49"/>
                  <a:pt x="38" y="49"/>
                  <a:pt x="38" y="49"/>
                </a:cubicBezTo>
                <a:lnTo>
                  <a:pt x="75" y="34"/>
                </a:lnTo>
                <a:close/>
                <a:moveTo>
                  <a:pt x="7" y="55"/>
                </a:moveTo>
                <a:cubicBezTo>
                  <a:pt x="15" y="55"/>
                  <a:pt x="15" y="55"/>
                  <a:pt x="15" y="55"/>
                </a:cubicBezTo>
                <a:cubicBezTo>
                  <a:pt x="15" y="144"/>
                  <a:pt x="15" y="144"/>
                  <a:pt x="15" y="144"/>
                </a:cubicBezTo>
                <a:cubicBezTo>
                  <a:pt x="7" y="144"/>
                  <a:pt x="7" y="144"/>
                  <a:pt x="7" y="144"/>
                </a:cubicBezTo>
                <a:lnTo>
                  <a:pt x="7" y="55"/>
                </a:lnTo>
                <a:close/>
                <a:moveTo>
                  <a:pt x="147" y="144"/>
                </a:moveTo>
                <a:cubicBezTo>
                  <a:pt x="138" y="144"/>
                  <a:pt x="138" y="144"/>
                  <a:pt x="138" y="144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147" y="144"/>
                  <a:pt x="147" y="144"/>
                  <a:pt x="147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" name="Freeform 164">
            <a:extLst>
              <a:ext uri="{FF2B5EF4-FFF2-40B4-BE49-F238E27FC236}">
                <a16:creationId xmlns:a16="http://schemas.microsoft.com/office/drawing/2014/main" id="{45400269-F0A6-42EA-AE19-DDCBCF14C125}"/>
              </a:ext>
            </a:extLst>
          </p:cNvPr>
          <p:cNvSpPr>
            <a:spLocks noEditPoints="1"/>
          </p:cNvSpPr>
          <p:nvPr/>
        </p:nvSpPr>
        <p:spPr bwMode="auto">
          <a:xfrm>
            <a:off x="5756622" y="4313039"/>
            <a:ext cx="374574" cy="376842"/>
          </a:xfrm>
          <a:custGeom>
            <a:avLst/>
            <a:gdLst>
              <a:gd name="T0" fmla="*/ 407458 w 153"/>
              <a:gd name="T1" fmla="*/ 113677 h 153"/>
              <a:gd name="T2" fmla="*/ 325282 w 153"/>
              <a:gd name="T3" fmla="*/ 241134 h 153"/>
              <a:gd name="T4" fmla="*/ 325282 w 153"/>
              <a:gd name="T5" fmla="*/ 399593 h 153"/>
              <a:gd name="T6" fmla="*/ 270498 w 153"/>
              <a:gd name="T7" fmla="*/ 399593 h 153"/>
              <a:gd name="T8" fmla="*/ 270498 w 153"/>
              <a:gd name="T9" fmla="*/ 330698 h 153"/>
              <a:gd name="T10" fmla="*/ 212289 w 153"/>
              <a:gd name="T11" fmla="*/ 330698 h 153"/>
              <a:gd name="T12" fmla="*/ 95873 w 153"/>
              <a:gd name="T13" fmla="*/ 0 h 153"/>
              <a:gd name="T14" fmla="*/ 27392 w 153"/>
              <a:gd name="T15" fmla="*/ 20669 h 153"/>
              <a:gd name="T16" fmla="*/ 30816 w 153"/>
              <a:gd name="T17" fmla="*/ 31003 h 153"/>
              <a:gd name="T18" fmla="*/ 30816 w 153"/>
              <a:gd name="T19" fmla="*/ 179128 h 153"/>
              <a:gd name="T20" fmla="*/ 0 w 153"/>
              <a:gd name="T21" fmla="*/ 220465 h 153"/>
              <a:gd name="T22" fmla="*/ 41088 w 153"/>
              <a:gd name="T23" fmla="*/ 265247 h 153"/>
              <a:gd name="T24" fmla="*/ 82176 w 153"/>
              <a:gd name="T25" fmla="*/ 220465 h 153"/>
              <a:gd name="T26" fmla="*/ 61632 w 153"/>
              <a:gd name="T27" fmla="*/ 220465 h 153"/>
              <a:gd name="T28" fmla="*/ 41088 w 153"/>
              <a:gd name="T29" fmla="*/ 244579 h 153"/>
              <a:gd name="T30" fmla="*/ 23968 w 153"/>
              <a:gd name="T31" fmla="*/ 220465 h 153"/>
              <a:gd name="T32" fmla="*/ 41088 w 153"/>
              <a:gd name="T33" fmla="*/ 199797 h 153"/>
              <a:gd name="T34" fmla="*/ 54784 w 153"/>
              <a:gd name="T35" fmla="*/ 199797 h 153"/>
              <a:gd name="T36" fmla="*/ 54784 w 153"/>
              <a:gd name="T37" fmla="*/ 96454 h 153"/>
              <a:gd name="T38" fmla="*/ 140385 w 153"/>
              <a:gd name="T39" fmla="*/ 344477 h 153"/>
              <a:gd name="T40" fmla="*/ 140385 w 153"/>
              <a:gd name="T41" fmla="*/ 399593 h 153"/>
              <a:gd name="T42" fmla="*/ 68480 w 153"/>
              <a:gd name="T43" fmla="*/ 399593 h 153"/>
              <a:gd name="T44" fmla="*/ 68480 w 153"/>
              <a:gd name="T45" fmla="*/ 527050 h 153"/>
              <a:gd name="T46" fmla="*/ 523875 w 153"/>
              <a:gd name="T47" fmla="*/ 527050 h 153"/>
              <a:gd name="T48" fmla="*/ 523875 w 153"/>
              <a:gd name="T49" fmla="*/ 113677 h 153"/>
              <a:gd name="T50" fmla="*/ 407458 w 153"/>
              <a:gd name="T51" fmla="*/ 113677 h 153"/>
              <a:gd name="T52" fmla="*/ 249953 w 153"/>
              <a:gd name="T53" fmla="*/ 354811 h 153"/>
              <a:gd name="T54" fmla="*/ 249953 w 153"/>
              <a:gd name="T55" fmla="*/ 399593 h 153"/>
              <a:gd name="T56" fmla="*/ 160929 w 153"/>
              <a:gd name="T57" fmla="*/ 399593 h 153"/>
              <a:gd name="T58" fmla="*/ 160929 w 153"/>
              <a:gd name="T59" fmla="*/ 354811 h 153"/>
              <a:gd name="T60" fmla="*/ 249953 w 153"/>
              <a:gd name="T61" fmla="*/ 354811 h 153"/>
              <a:gd name="T62" fmla="*/ 82176 w 153"/>
              <a:gd name="T63" fmla="*/ 27558 h 153"/>
              <a:gd name="T64" fmla="*/ 188321 w 153"/>
              <a:gd name="T65" fmla="*/ 330698 h 153"/>
              <a:gd name="T66" fmla="*/ 157505 w 153"/>
              <a:gd name="T67" fmla="*/ 330698 h 153"/>
              <a:gd name="T68" fmla="*/ 54784 w 153"/>
              <a:gd name="T69" fmla="*/ 34448 h 153"/>
              <a:gd name="T70" fmla="*/ 82176 w 153"/>
              <a:gd name="T71" fmla="*/ 27558 h 153"/>
              <a:gd name="T72" fmla="*/ 503331 w 153"/>
              <a:gd name="T73" fmla="*/ 506381 h 153"/>
              <a:gd name="T74" fmla="*/ 92449 w 153"/>
              <a:gd name="T75" fmla="*/ 506381 h 153"/>
              <a:gd name="T76" fmla="*/ 92449 w 153"/>
              <a:gd name="T77" fmla="*/ 420262 h 153"/>
              <a:gd name="T78" fmla="*/ 503331 w 153"/>
              <a:gd name="T79" fmla="*/ 420262 h 153"/>
              <a:gd name="T80" fmla="*/ 503331 w 153"/>
              <a:gd name="T81" fmla="*/ 506381 h 153"/>
              <a:gd name="T82" fmla="*/ 349250 w 153"/>
              <a:gd name="T83" fmla="*/ 248024 h 153"/>
              <a:gd name="T84" fmla="*/ 421154 w 153"/>
              <a:gd name="T85" fmla="*/ 134346 h 153"/>
              <a:gd name="T86" fmla="*/ 503331 w 153"/>
              <a:gd name="T87" fmla="*/ 134346 h 153"/>
              <a:gd name="T88" fmla="*/ 503331 w 153"/>
              <a:gd name="T89" fmla="*/ 392704 h 153"/>
              <a:gd name="T90" fmla="*/ 349250 w 153"/>
              <a:gd name="T91" fmla="*/ 392704 h 153"/>
              <a:gd name="T92" fmla="*/ 349250 w 153"/>
              <a:gd name="T93" fmla="*/ 248024 h 153"/>
              <a:gd name="T94" fmla="*/ 383490 w 153"/>
              <a:gd name="T95" fmla="*/ 220465 h 153"/>
              <a:gd name="T96" fmla="*/ 383490 w 153"/>
              <a:gd name="T97" fmla="*/ 258358 h 153"/>
              <a:gd name="T98" fmla="*/ 486211 w 153"/>
              <a:gd name="T99" fmla="*/ 258358 h 153"/>
              <a:gd name="T100" fmla="*/ 486211 w 153"/>
              <a:gd name="T101" fmla="*/ 151570 h 153"/>
              <a:gd name="T102" fmla="*/ 428002 w 153"/>
              <a:gd name="T103" fmla="*/ 151570 h 153"/>
              <a:gd name="T104" fmla="*/ 383490 w 153"/>
              <a:gd name="T105" fmla="*/ 220465 h 153"/>
              <a:gd name="T106" fmla="*/ 462243 w 153"/>
              <a:gd name="T107" fmla="*/ 175683 h 153"/>
              <a:gd name="T108" fmla="*/ 462243 w 153"/>
              <a:gd name="T109" fmla="*/ 237689 h 153"/>
              <a:gd name="T110" fmla="*/ 404034 w 153"/>
              <a:gd name="T111" fmla="*/ 237689 h 153"/>
              <a:gd name="T112" fmla="*/ 404034 w 153"/>
              <a:gd name="T113" fmla="*/ 227355 h 153"/>
              <a:gd name="T114" fmla="*/ 441699 w 153"/>
              <a:gd name="T115" fmla="*/ 175683 h 153"/>
              <a:gd name="T116" fmla="*/ 462243 w 153"/>
              <a:gd name="T117" fmla="*/ 175683 h 15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3" h="153">
                <a:moveTo>
                  <a:pt x="119" y="33"/>
                </a:moveTo>
                <a:cubicBezTo>
                  <a:pt x="95" y="70"/>
                  <a:pt x="95" y="70"/>
                  <a:pt x="95" y="70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96"/>
                  <a:pt x="79" y="96"/>
                  <a:pt x="79" y="96"/>
                </a:cubicBezTo>
                <a:cubicBezTo>
                  <a:pt x="62" y="96"/>
                  <a:pt x="62" y="96"/>
                  <a:pt x="62" y="96"/>
                </a:cubicBezTo>
                <a:cubicBezTo>
                  <a:pt x="28" y="0"/>
                  <a:pt x="28" y="0"/>
                  <a:pt x="28" y="0"/>
                </a:cubicBezTo>
                <a:cubicBezTo>
                  <a:pt x="8" y="6"/>
                  <a:pt x="8" y="6"/>
                  <a:pt x="8" y="6"/>
                </a:cubicBezTo>
                <a:cubicBezTo>
                  <a:pt x="9" y="9"/>
                  <a:pt x="9" y="9"/>
                  <a:pt x="9" y="9"/>
                </a:cubicBezTo>
                <a:cubicBezTo>
                  <a:pt x="9" y="52"/>
                  <a:pt x="9" y="52"/>
                  <a:pt x="9" y="52"/>
                </a:cubicBezTo>
                <a:cubicBezTo>
                  <a:pt x="4" y="53"/>
                  <a:pt x="0" y="58"/>
                  <a:pt x="0" y="64"/>
                </a:cubicBezTo>
                <a:cubicBezTo>
                  <a:pt x="0" y="71"/>
                  <a:pt x="6" y="77"/>
                  <a:pt x="12" y="77"/>
                </a:cubicBezTo>
                <a:cubicBezTo>
                  <a:pt x="19" y="77"/>
                  <a:pt x="24" y="71"/>
                  <a:pt x="2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8"/>
                  <a:pt x="15" y="71"/>
                  <a:pt x="12" y="71"/>
                </a:cubicBezTo>
                <a:cubicBezTo>
                  <a:pt x="9" y="71"/>
                  <a:pt x="7" y="68"/>
                  <a:pt x="7" y="64"/>
                </a:cubicBezTo>
                <a:cubicBezTo>
                  <a:pt x="7" y="61"/>
                  <a:pt x="9" y="58"/>
                  <a:pt x="12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28"/>
                  <a:pt x="16" y="28"/>
                  <a:pt x="16" y="28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33"/>
                  <a:pt x="153" y="33"/>
                  <a:pt x="153" y="33"/>
                </a:cubicBezTo>
                <a:lnTo>
                  <a:pt x="119" y="33"/>
                </a:lnTo>
                <a:close/>
                <a:moveTo>
                  <a:pt x="73" y="103"/>
                </a:moveTo>
                <a:cubicBezTo>
                  <a:pt x="73" y="116"/>
                  <a:pt x="73" y="116"/>
                  <a:pt x="73" y="116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7" y="103"/>
                  <a:pt x="47" y="103"/>
                  <a:pt x="47" y="103"/>
                </a:cubicBezTo>
                <a:lnTo>
                  <a:pt x="73" y="103"/>
                </a:lnTo>
                <a:close/>
                <a:moveTo>
                  <a:pt x="24" y="8"/>
                </a:moveTo>
                <a:cubicBezTo>
                  <a:pt x="55" y="96"/>
                  <a:pt x="55" y="96"/>
                  <a:pt x="55" y="96"/>
                </a:cubicBezTo>
                <a:cubicBezTo>
                  <a:pt x="46" y="96"/>
                  <a:pt x="46" y="96"/>
                  <a:pt x="46" y="96"/>
                </a:cubicBezTo>
                <a:cubicBezTo>
                  <a:pt x="16" y="10"/>
                  <a:pt x="16" y="10"/>
                  <a:pt x="16" y="10"/>
                </a:cubicBezTo>
                <a:lnTo>
                  <a:pt x="24" y="8"/>
                </a:lnTo>
                <a:close/>
                <a:moveTo>
                  <a:pt x="147" y="147"/>
                </a:moveTo>
                <a:cubicBezTo>
                  <a:pt x="27" y="147"/>
                  <a:pt x="27" y="147"/>
                  <a:pt x="27" y="147"/>
                </a:cubicBezTo>
                <a:cubicBezTo>
                  <a:pt x="27" y="122"/>
                  <a:pt x="27" y="122"/>
                  <a:pt x="27" y="122"/>
                </a:cubicBezTo>
                <a:cubicBezTo>
                  <a:pt x="147" y="122"/>
                  <a:pt x="147" y="122"/>
                  <a:pt x="147" y="122"/>
                </a:cubicBezTo>
                <a:lnTo>
                  <a:pt x="147" y="147"/>
                </a:lnTo>
                <a:close/>
                <a:moveTo>
                  <a:pt x="102" y="72"/>
                </a:moveTo>
                <a:cubicBezTo>
                  <a:pt x="123" y="39"/>
                  <a:pt x="123" y="39"/>
                  <a:pt x="123" y="39"/>
                </a:cubicBezTo>
                <a:cubicBezTo>
                  <a:pt x="147" y="39"/>
                  <a:pt x="147" y="39"/>
                  <a:pt x="147" y="39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02" y="114"/>
                  <a:pt x="102" y="114"/>
                  <a:pt x="102" y="114"/>
                </a:cubicBezTo>
                <a:lnTo>
                  <a:pt x="102" y="72"/>
                </a:lnTo>
                <a:close/>
                <a:moveTo>
                  <a:pt x="112" y="64"/>
                </a:moveTo>
                <a:cubicBezTo>
                  <a:pt x="112" y="75"/>
                  <a:pt x="112" y="75"/>
                  <a:pt x="112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125" y="44"/>
                  <a:pt x="125" y="44"/>
                  <a:pt x="125" y="44"/>
                </a:cubicBezTo>
                <a:lnTo>
                  <a:pt x="112" y="64"/>
                </a:lnTo>
                <a:close/>
                <a:moveTo>
                  <a:pt x="135" y="51"/>
                </a:moveTo>
                <a:cubicBezTo>
                  <a:pt x="135" y="69"/>
                  <a:pt x="135" y="69"/>
                  <a:pt x="135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29" y="51"/>
                  <a:pt x="129" y="51"/>
                  <a:pt x="129" y="51"/>
                </a:cubicBezTo>
                <a:cubicBezTo>
                  <a:pt x="135" y="51"/>
                  <a:pt x="135" y="51"/>
                  <a:pt x="135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" name="Freeform 165">
            <a:extLst>
              <a:ext uri="{FF2B5EF4-FFF2-40B4-BE49-F238E27FC236}">
                <a16:creationId xmlns:a16="http://schemas.microsoft.com/office/drawing/2014/main" id="{9E4C9903-8C81-4B2C-86B0-9FAACA9F44D3}"/>
              </a:ext>
            </a:extLst>
          </p:cNvPr>
          <p:cNvSpPr>
            <a:spLocks noEditPoints="1"/>
          </p:cNvSpPr>
          <p:nvPr/>
        </p:nvSpPr>
        <p:spPr bwMode="auto">
          <a:xfrm>
            <a:off x="8767330" y="4313039"/>
            <a:ext cx="374574" cy="376842"/>
          </a:xfrm>
          <a:custGeom>
            <a:avLst/>
            <a:gdLst>
              <a:gd name="T0" fmla="*/ 386914 w 153"/>
              <a:gd name="T1" fmla="*/ 251468 h 153"/>
              <a:gd name="T2" fmla="*/ 308162 w 153"/>
              <a:gd name="T3" fmla="*/ 192907 h 153"/>
              <a:gd name="T4" fmla="*/ 311586 w 153"/>
              <a:gd name="T5" fmla="*/ 172239 h 153"/>
              <a:gd name="T6" fmla="*/ 291042 w 153"/>
              <a:gd name="T7" fmla="*/ 172239 h 153"/>
              <a:gd name="T8" fmla="*/ 263650 w 153"/>
              <a:gd name="T9" fmla="*/ 199797 h 153"/>
              <a:gd name="T10" fmla="*/ 232833 w 153"/>
              <a:gd name="T11" fmla="*/ 172239 h 153"/>
              <a:gd name="T12" fmla="*/ 263650 w 153"/>
              <a:gd name="T13" fmla="*/ 144680 h 153"/>
              <a:gd name="T14" fmla="*/ 273922 w 153"/>
              <a:gd name="T15" fmla="*/ 144680 h 153"/>
              <a:gd name="T16" fmla="*/ 273922 w 153"/>
              <a:gd name="T17" fmla="*/ 120567 h 153"/>
              <a:gd name="T18" fmla="*/ 273922 w 153"/>
              <a:gd name="T19" fmla="*/ 113677 h 153"/>
              <a:gd name="T20" fmla="*/ 273922 w 153"/>
              <a:gd name="T21" fmla="*/ 0 h 153"/>
              <a:gd name="T22" fmla="*/ 249953 w 153"/>
              <a:gd name="T23" fmla="*/ 0 h 153"/>
              <a:gd name="T24" fmla="*/ 249953 w 153"/>
              <a:gd name="T25" fmla="*/ 113677 h 153"/>
              <a:gd name="T26" fmla="*/ 249953 w 153"/>
              <a:gd name="T27" fmla="*/ 120567 h 153"/>
              <a:gd name="T28" fmla="*/ 249953 w 153"/>
              <a:gd name="T29" fmla="*/ 120567 h 153"/>
              <a:gd name="T30" fmla="*/ 212289 w 153"/>
              <a:gd name="T31" fmla="*/ 172239 h 153"/>
              <a:gd name="T32" fmla="*/ 215713 w 153"/>
              <a:gd name="T33" fmla="*/ 192907 h 153"/>
              <a:gd name="T34" fmla="*/ 133537 w 153"/>
              <a:gd name="T35" fmla="*/ 251468 h 153"/>
              <a:gd name="T36" fmla="*/ 0 w 153"/>
              <a:gd name="T37" fmla="*/ 251468 h 153"/>
              <a:gd name="T38" fmla="*/ 0 w 153"/>
              <a:gd name="T39" fmla="*/ 527050 h 153"/>
              <a:gd name="T40" fmla="*/ 523875 w 153"/>
              <a:gd name="T41" fmla="*/ 527050 h 153"/>
              <a:gd name="T42" fmla="*/ 523875 w 153"/>
              <a:gd name="T43" fmla="*/ 251468 h 153"/>
              <a:gd name="T44" fmla="*/ 386914 w 153"/>
              <a:gd name="T45" fmla="*/ 251468 h 153"/>
              <a:gd name="T46" fmla="*/ 229409 w 153"/>
              <a:gd name="T47" fmla="*/ 210131 h 153"/>
              <a:gd name="T48" fmla="*/ 263650 w 153"/>
              <a:gd name="T49" fmla="*/ 223910 h 153"/>
              <a:gd name="T50" fmla="*/ 294466 w 153"/>
              <a:gd name="T51" fmla="*/ 210131 h 153"/>
              <a:gd name="T52" fmla="*/ 349250 w 153"/>
              <a:gd name="T53" fmla="*/ 251468 h 153"/>
              <a:gd name="T54" fmla="*/ 174625 w 153"/>
              <a:gd name="T55" fmla="*/ 251468 h 153"/>
              <a:gd name="T56" fmla="*/ 229409 w 153"/>
              <a:gd name="T57" fmla="*/ 210131 h 153"/>
              <a:gd name="T58" fmla="*/ 503331 w 153"/>
              <a:gd name="T59" fmla="*/ 506381 h 153"/>
              <a:gd name="T60" fmla="*/ 23968 w 153"/>
              <a:gd name="T61" fmla="*/ 506381 h 153"/>
              <a:gd name="T62" fmla="*/ 23968 w 153"/>
              <a:gd name="T63" fmla="*/ 272137 h 153"/>
              <a:gd name="T64" fmla="*/ 503331 w 153"/>
              <a:gd name="T65" fmla="*/ 272137 h 153"/>
              <a:gd name="T66" fmla="*/ 503331 w 153"/>
              <a:gd name="T67" fmla="*/ 506381 h 1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3" h="153">
                <a:moveTo>
                  <a:pt x="113" y="73"/>
                </a:moveTo>
                <a:cubicBezTo>
                  <a:pt x="90" y="56"/>
                  <a:pt x="90" y="56"/>
                  <a:pt x="90" y="56"/>
                </a:cubicBezTo>
                <a:cubicBezTo>
                  <a:pt x="91" y="54"/>
                  <a:pt x="91" y="52"/>
                  <a:pt x="91" y="50"/>
                </a:cubicBezTo>
                <a:cubicBezTo>
                  <a:pt x="85" y="50"/>
                  <a:pt x="85" y="50"/>
                  <a:pt x="85" y="50"/>
                </a:cubicBezTo>
                <a:cubicBezTo>
                  <a:pt x="85" y="55"/>
                  <a:pt x="81" y="58"/>
                  <a:pt x="77" y="58"/>
                </a:cubicBezTo>
                <a:cubicBezTo>
                  <a:pt x="72" y="58"/>
                  <a:pt x="68" y="55"/>
                  <a:pt x="68" y="50"/>
                </a:cubicBezTo>
                <a:cubicBezTo>
                  <a:pt x="68" y="45"/>
                  <a:pt x="72" y="42"/>
                  <a:pt x="77" y="42"/>
                </a:cubicBezTo>
                <a:cubicBezTo>
                  <a:pt x="80" y="42"/>
                  <a:pt x="80" y="42"/>
                  <a:pt x="80" y="42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33"/>
                  <a:pt x="80" y="33"/>
                  <a:pt x="80" y="33"/>
                </a:cubicBezTo>
                <a:cubicBezTo>
                  <a:pt x="80" y="0"/>
                  <a:pt x="80" y="0"/>
                  <a:pt x="80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67" y="37"/>
                  <a:pt x="62" y="43"/>
                  <a:pt x="62" y="50"/>
                </a:cubicBezTo>
                <a:cubicBezTo>
                  <a:pt x="62" y="52"/>
                  <a:pt x="62" y="54"/>
                  <a:pt x="63" y="56"/>
                </a:cubicBezTo>
                <a:cubicBezTo>
                  <a:pt x="39" y="73"/>
                  <a:pt x="39" y="73"/>
                  <a:pt x="39" y="73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153"/>
                  <a:pt x="0" y="153"/>
                  <a:pt x="0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73"/>
                  <a:pt x="153" y="73"/>
                  <a:pt x="153" y="73"/>
                </a:cubicBezTo>
                <a:lnTo>
                  <a:pt x="113" y="73"/>
                </a:lnTo>
                <a:close/>
                <a:moveTo>
                  <a:pt x="67" y="61"/>
                </a:moveTo>
                <a:cubicBezTo>
                  <a:pt x="69" y="63"/>
                  <a:pt x="73" y="65"/>
                  <a:pt x="77" y="65"/>
                </a:cubicBezTo>
                <a:cubicBezTo>
                  <a:pt x="80" y="65"/>
                  <a:pt x="84" y="64"/>
                  <a:pt x="86" y="61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51" y="73"/>
                  <a:pt x="51" y="73"/>
                  <a:pt x="51" y="73"/>
                </a:cubicBezTo>
                <a:lnTo>
                  <a:pt x="67" y="61"/>
                </a:lnTo>
                <a:close/>
                <a:moveTo>
                  <a:pt x="147" y="147"/>
                </a:moveTo>
                <a:cubicBezTo>
                  <a:pt x="7" y="147"/>
                  <a:pt x="7" y="147"/>
                  <a:pt x="7" y="147"/>
                </a:cubicBezTo>
                <a:cubicBezTo>
                  <a:pt x="7" y="79"/>
                  <a:pt x="7" y="79"/>
                  <a:pt x="7" y="79"/>
                </a:cubicBezTo>
                <a:cubicBezTo>
                  <a:pt x="147" y="79"/>
                  <a:pt x="147" y="79"/>
                  <a:pt x="147" y="79"/>
                </a:cubicBezTo>
                <a:lnTo>
                  <a:pt x="147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" name="Freeform 174">
            <a:extLst>
              <a:ext uri="{FF2B5EF4-FFF2-40B4-BE49-F238E27FC236}">
                <a16:creationId xmlns:a16="http://schemas.microsoft.com/office/drawing/2014/main" id="{0173A20D-0E4D-43C6-BF06-EBB3F57D189A}"/>
              </a:ext>
            </a:extLst>
          </p:cNvPr>
          <p:cNvSpPr>
            <a:spLocks noEditPoints="1"/>
          </p:cNvSpPr>
          <p:nvPr/>
        </p:nvSpPr>
        <p:spPr bwMode="auto">
          <a:xfrm>
            <a:off x="4750345" y="2293223"/>
            <a:ext cx="415148" cy="420210"/>
          </a:xfrm>
          <a:custGeom>
            <a:avLst/>
            <a:gdLst>
              <a:gd name="T0" fmla="*/ 434975 w 328"/>
              <a:gd name="T1" fmla="*/ 0 h 332"/>
              <a:gd name="T2" fmla="*/ 82550 w 328"/>
              <a:gd name="T3" fmla="*/ 0 h 332"/>
              <a:gd name="T4" fmla="*/ 0 w 328"/>
              <a:gd name="T5" fmla="*/ 120650 h 332"/>
              <a:gd name="T6" fmla="*/ 260350 w 328"/>
              <a:gd name="T7" fmla="*/ 527050 h 332"/>
              <a:gd name="T8" fmla="*/ 520700 w 328"/>
              <a:gd name="T9" fmla="*/ 120650 h 332"/>
              <a:gd name="T10" fmla="*/ 434975 w 328"/>
              <a:gd name="T11" fmla="*/ 0 h 332"/>
              <a:gd name="T12" fmla="*/ 331788 w 328"/>
              <a:gd name="T13" fmla="*/ 130175 h 332"/>
              <a:gd name="T14" fmla="*/ 260350 w 328"/>
              <a:gd name="T15" fmla="*/ 458788 h 332"/>
              <a:gd name="T16" fmla="*/ 188913 w 328"/>
              <a:gd name="T17" fmla="*/ 130175 h 332"/>
              <a:gd name="T18" fmla="*/ 331788 w 328"/>
              <a:gd name="T19" fmla="*/ 130175 h 332"/>
              <a:gd name="T20" fmla="*/ 195263 w 328"/>
              <a:gd name="T21" fmla="*/ 109538 h 332"/>
              <a:gd name="T22" fmla="*/ 260350 w 328"/>
              <a:gd name="T23" fmla="*/ 26988 h 332"/>
              <a:gd name="T24" fmla="*/ 322263 w 328"/>
              <a:gd name="T25" fmla="*/ 109538 h 332"/>
              <a:gd name="T26" fmla="*/ 195263 w 328"/>
              <a:gd name="T27" fmla="*/ 109538 h 332"/>
              <a:gd name="T28" fmla="*/ 346075 w 328"/>
              <a:gd name="T29" fmla="*/ 103188 h 332"/>
              <a:gd name="T30" fmla="*/ 280988 w 328"/>
              <a:gd name="T31" fmla="*/ 20638 h 332"/>
              <a:gd name="T32" fmla="*/ 407988 w 328"/>
              <a:gd name="T33" fmla="*/ 20638 h 332"/>
              <a:gd name="T34" fmla="*/ 346075 w 328"/>
              <a:gd name="T35" fmla="*/ 103188 h 332"/>
              <a:gd name="T36" fmla="*/ 174625 w 328"/>
              <a:gd name="T37" fmla="*/ 103188 h 332"/>
              <a:gd name="T38" fmla="*/ 109538 w 328"/>
              <a:gd name="T39" fmla="*/ 20638 h 332"/>
              <a:gd name="T40" fmla="*/ 239713 w 328"/>
              <a:gd name="T41" fmla="*/ 20638 h 332"/>
              <a:gd name="T42" fmla="*/ 174625 w 328"/>
              <a:gd name="T43" fmla="*/ 103188 h 332"/>
              <a:gd name="T44" fmla="*/ 150813 w 328"/>
              <a:gd name="T45" fmla="*/ 109538 h 332"/>
              <a:gd name="T46" fmla="*/ 34925 w 328"/>
              <a:gd name="T47" fmla="*/ 109538 h 332"/>
              <a:gd name="T48" fmla="*/ 88900 w 328"/>
              <a:gd name="T49" fmla="*/ 26988 h 332"/>
              <a:gd name="T50" fmla="*/ 150813 w 328"/>
              <a:gd name="T51" fmla="*/ 109538 h 332"/>
              <a:gd name="T52" fmla="*/ 165100 w 328"/>
              <a:gd name="T53" fmla="*/ 130175 h 332"/>
              <a:gd name="T54" fmla="*/ 236538 w 328"/>
              <a:gd name="T55" fmla="*/ 450850 h 332"/>
              <a:gd name="T56" fmla="*/ 31750 w 328"/>
              <a:gd name="T57" fmla="*/ 130175 h 332"/>
              <a:gd name="T58" fmla="*/ 165100 w 328"/>
              <a:gd name="T59" fmla="*/ 130175 h 332"/>
              <a:gd name="T60" fmla="*/ 352425 w 328"/>
              <a:gd name="T61" fmla="*/ 130175 h 332"/>
              <a:gd name="T62" fmla="*/ 485775 w 328"/>
              <a:gd name="T63" fmla="*/ 130175 h 332"/>
              <a:gd name="T64" fmla="*/ 280988 w 328"/>
              <a:gd name="T65" fmla="*/ 455613 h 332"/>
              <a:gd name="T66" fmla="*/ 352425 w 328"/>
              <a:gd name="T67" fmla="*/ 130175 h 332"/>
              <a:gd name="T68" fmla="*/ 485775 w 328"/>
              <a:gd name="T69" fmla="*/ 109538 h 332"/>
              <a:gd name="T70" fmla="*/ 366713 w 328"/>
              <a:gd name="T71" fmla="*/ 109538 h 332"/>
              <a:gd name="T72" fmla="*/ 431800 w 328"/>
              <a:gd name="T73" fmla="*/ 26988 h 332"/>
              <a:gd name="T74" fmla="*/ 485775 w 328"/>
              <a:gd name="T75" fmla="*/ 109538 h 33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28" h="332">
                <a:moveTo>
                  <a:pt x="274" y="0"/>
                </a:moveTo>
                <a:lnTo>
                  <a:pt x="52" y="0"/>
                </a:lnTo>
                <a:lnTo>
                  <a:pt x="0" y="76"/>
                </a:lnTo>
                <a:lnTo>
                  <a:pt x="164" y="332"/>
                </a:lnTo>
                <a:lnTo>
                  <a:pt x="328" y="76"/>
                </a:lnTo>
                <a:lnTo>
                  <a:pt x="274" y="0"/>
                </a:lnTo>
                <a:close/>
                <a:moveTo>
                  <a:pt x="209" y="82"/>
                </a:moveTo>
                <a:lnTo>
                  <a:pt x="164" y="289"/>
                </a:lnTo>
                <a:lnTo>
                  <a:pt x="119" y="82"/>
                </a:lnTo>
                <a:lnTo>
                  <a:pt x="209" y="82"/>
                </a:lnTo>
                <a:close/>
                <a:moveTo>
                  <a:pt x="123" y="69"/>
                </a:moveTo>
                <a:lnTo>
                  <a:pt x="164" y="17"/>
                </a:lnTo>
                <a:lnTo>
                  <a:pt x="203" y="69"/>
                </a:lnTo>
                <a:lnTo>
                  <a:pt x="123" y="69"/>
                </a:lnTo>
                <a:close/>
                <a:moveTo>
                  <a:pt x="218" y="65"/>
                </a:moveTo>
                <a:lnTo>
                  <a:pt x="177" y="13"/>
                </a:lnTo>
                <a:lnTo>
                  <a:pt x="257" y="13"/>
                </a:lnTo>
                <a:lnTo>
                  <a:pt x="218" y="65"/>
                </a:lnTo>
                <a:close/>
                <a:moveTo>
                  <a:pt x="110" y="65"/>
                </a:moveTo>
                <a:lnTo>
                  <a:pt x="69" y="13"/>
                </a:lnTo>
                <a:lnTo>
                  <a:pt x="151" y="13"/>
                </a:lnTo>
                <a:lnTo>
                  <a:pt x="110" y="65"/>
                </a:lnTo>
                <a:close/>
                <a:moveTo>
                  <a:pt x="95" y="69"/>
                </a:moveTo>
                <a:lnTo>
                  <a:pt x="22" y="69"/>
                </a:lnTo>
                <a:lnTo>
                  <a:pt x="56" y="17"/>
                </a:lnTo>
                <a:lnTo>
                  <a:pt x="95" y="69"/>
                </a:lnTo>
                <a:close/>
                <a:moveTo>
                  <a:pt x="104" y="82"/>
                </a:moveTo>
                <a:lnTo>
                  <a:pt x="149" y="284"/>
                </a:lnTo>
                <a:lnTo>
                  <a:pt x="20" y="82"/>
                </a:lnTo>
                <a:lnTo>
                  <a:pt x="104" y="82"/>
                </a:lnTo>
                <a:close/>
                <a:moveTo>
                  <a:pt x="222" y="82"/>
                </a:moveTo>
                <a:lnTo>
                  <a:pt x="306" y="82"/>
                </a:lnTo>
                <a:lnTo>
                  <a:pt x="177" y="287"/>
                </a:lnTo>
                <a:lnTo>
                  <a:pt x="222" y="82"/>
                </a:lnTo>
                <a:close/>
                <a:moveTo>
                  <a:pt x="306" y="69"/>
                </a:moveTo>
                <a:lnTo>
                  <a:pt x="231" y="69"/>
                </a:lnTo>
                <a:lnTo>
                  <a:pt x="272" y="17"/>
                </a:lnTo>
                <a:lnTo>
                  <a:pt x="306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17" name="Freeform 175">
            <a:extLst>
              <a:ext uri="{FF2B5EF4-FFF2-40B4-BE49-F238E27FC236}">
                <a16:creationId xmlns:a16="http://schemas.microsoft.com/office/drawing/2014/main" id="{C17BB02A-DEAC-4E7B-85F8-17AC42301B72}"/>
              </a:ext>
            </a:extLst>
          </p:cNvPr>
          <p:cNvSpPr>
            <a:spLocks noEditPoints="1"/>
          </p:cNvSpPr>
          <p:nvPr/>
        </p:nvSpPr>
        <p:spPr bwMode="auto">
          <a:xfrm>
            <a:off x="6805992" y="2293223"/>
            <a:ext cx="316424" cy="420210"/>
          </a:xfrm>
          <a:custGeom>
            <a:avLst/>
            <a:gdLst>
              <a:gd name="T0" fmla="*/ 396875 w 250"/>
              <a:gd name="T1" fmla="*/ 130175 h 332"/>
              <a:gd name="T2" fmla="*/ 325438 w 250"/>
              <a:gd name="T3" fmla="*/ 65088 h 332"/>
              <a:gd name="T4" fmla="*/ 141288 w 250"/>
              <a:gd name="T5" fmla="*/ 65088 h 332"/>
              <a:gd name="T6" fmla="*/ 141288 w 250"/>
              <a:gd name="T7" fmla="*/ 0 h 332"/>
              <a:gd name="T8" fmla="*/ 120650 w 250"/>
              <a:gd name="T9" fmla="*/ 0 h 332"/>
              <a:gd name="T10" fmla="*/ 120650 w 250"/>
              <a:gd name="T11" fmla="*/ 65088 h 332"/>
              <a:gd name="T12" fmla="*/ 0 w 250"/>
              <a:gd name="T13" fmla="*/ 65088 h 332"/>
              <a:gd name="T14" fmla="*/ 0 w 250"/>
              <a:gd name="T15" fmla="*/ 196850 h 332"/>
              <a:gd name="T16" fmla="*/ 120650 w 250"/>
              <a:gd name="T17" fmla="*/ 196850 h 332"/>
              <a:gd name="T18" fmla="*/ 120650 w 250"/>
              <a:gd name="T19" fmla="*/ 527050 h 332"/>
              <a:gd name="T20" fmla="*/ 141288 w 250"/>
              <a:gd name="T21" fmla="*/ 527050 h 332"/>
              <a:gd name="T22" fmla="*/ 141288 w 250"/>
              <a:gd name="T23" fmla="*/ 196850 h 332"/>
              <a:gd name="T24" fmla="*/ 325438 w 250"/>
              <a:gd name="T25" fmla="*/ 196850 h 332"/>
              <a:gd name="T26" fmla="*/ 396875 w 250"/>
              <a:gd name="T27" fmla="*/ 130175 h 332"/>
              <a:gd name="T28" fmla="*/ 23813 w 250"/>
              <a:gd name="T29" fmla="*/ 176213 h 332"/>
              <a:gd name="T30" fmla="*/ 23813 w 250"/>
              <a:gd name="T31" fmla="*/ 85725 h 332"/>
              <a:gd name="T32" fmla="*/ 315913 w 250"/>
              <a:gd name="T33" fmla="*/ 85725 h 332"/>
              <a:gd name="T34" fmla="*/ 363538 w 250"/>
              <a:gd name="T35" fmla="*/ 130175 h 332"/>
              <a:gd name="T36" fmla="*/ 315913 w 250"/>
              <a:gd name="T37" fmla="*/ 176213 h 332"/>
              <a:gd name="T38" fmla="*/ 23813 w 250"/>
              <a:gd name="T39" fmla="*/ 176213 h 332"/>
              <a:gd name="T40" fmla="*/ 23813 w 250"/>
              <a:gd name="T41" fmla="*/ 176213 h 3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332">
                <a:moveTo>
                  <a:pt x="250" y="82"/>
                </a:moveTo>
                <a:lnTo>
                  <a:pt x="205" y="41"/>
                </a:lnTo>
                <a:lnTo>
                  <a:pt x="89" y="41"/>
                </a:lnTo>
                <a:lnTo>
                  <a:pt x="89" y="0"/>
                </a:lnTo>
                <a:lnTo>
                  <a:pt x="76" y="0"/>
                </a:lnTo>
                <a:lnTo>
                  <a:pt x="76" y="41"/>
                </a:lnTo>
                <a:lnTo>
                  <a:pt x="0" y="41"/>
                </a:lnTo>
                <a:lnTo>
                  <a:pt x="0" y="124"/>
                </a:lnTo>
                <a:lnTo>
                  <a:pt x="76" y="124"/>
                </a:lnTo>
                <a:lnTo>
                  <a:pt x="76" y="332"/>
                </a:lnTo>
                <a:lnTo>
                  <a:pt x="89" y="332"/>
                </a:lnTo>
                <a:lnTo>
                  <a:pt x="89" y="124"/>
                </a:lnTo>
                <a:lnTo>
                  <a:pt x="205" y="124"/>
                </a:lnTo>
                <a:lnTo>
                  <a:pt x="250" y="82"/>
                </a:lnTo>
                <a:close/>
                <a:moveTo>
                  <a:pt x="15" y="111"/>
                </a:moveTo>
                <a:lnTo>
                  <a:pt x="15" y="54"/>
                </a:lnTo>
                <a:lnTo>
                  <a:pt x="199" y="54"/>
                </a:lnTo>
                <a:lnTo>
                  <a:pt x="229" y="82"/>
                </a:lnTo>
                <a:lnTo>
                  <a:pt x="199" y="111"/>
                </a:lnTo>
                <a:lnTo>
                  <a:pt x="15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83A178CD-468C-41DC-9293-F42CF73AF775}"/>
              </a:ext>
            </a:extLst>
          </p:cNvPr>
          <p:cNvGrpSpPr/>
          <p:nvPr/>
        </p:nvGrpSpPr>
        <p:grpSpPr>
          <a:xfrm>
            <a:off x="10780934" y="2293223"/>
            <a:ext cx="316424" cy="420210"/>
            <a:chOff x="6405721" y="3695858"/>
            <a:chExt cx="396875" cy="527050"/>
          </a:xfrm>
        </p:grpSpPr>
        <p:sp>
          <p:nvSpPr>
            <p:cNvPr id="118" name="Freeform 176">
              <a:extLst>
                <a:ext uri="{FF2B5EF4-FFF2-40B4-BE49-F238E27FC236}">
                  <a16:creationId xmlns:a16="http://schemas.microsoft.com/office/drawing/2014/main" id="{3940BCE0-3599-4E5E-ACB2-FDA1A9A4D1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5721" y="3695858"/>
              <a:ext cx="396875" cy="527050"/>
            </a:xfrm>
            <a:custGeom>
              <a:avLst/>
              <a:gdLst>
                <a:gd name="T0" fmla="*/ 0 w 116"/>
                <a:gd name="T1" fmla="*/ 0 h 153"/>
                <a:gd name="T2" fmla="*/ 0 w 116"/>
                <a:gd name="T3" fmla="*/ 527050 h 153"/>
                <a:gd name="T4" fmla="*/ 273707 w 116"/>
                <a:gd name="T5" fmla="*/ 527050 h 153"/>
                <a:gd name="T6" fmla="*/ 396875 w 116"/>
                <a:gd name="T7" fmla="*/ 403038 h 153"/>
                <a:gd name="T8" fmla="*/ 396875 w 116"/>
                <a:gd name="T9" fmla="*/ 0 h 153"/>
                <a:gd name="T10" fmla="*/ 0 w 116"/>
                <a:gd name="T11" fmla="*/ 0 h 153"/>
                <a:gd name="T12" fmla="*/ 20528 w 116"/>
                <a:gd name="T13" fmla="*/ 24113 h 153"/>
                <a:gd name="T14" fmla="*/ 376347 w 116"/>
                <a:gd name="T15" fmla="*/ 24113 h 153"/>
                <a:gd name="T16" fmla="*/ 376347 w 116"/>
                <a:gd name="T17" fmla="*/ 385814 h 153"/>
                <a:gd name="T18" fmla="*/ 270286 w 116"/>
                <a:gd name="T19" fmla="*/ 385814 h 153"/>
                <a:gd name="T20" fmla="*/ 256600 w 116"/>
                <a:gd name="T21" fmla="*/ 399593 h 153"/>
                <a:gd name="T22" fmla="*/ 256600 w 116"/>
                <a:gd name="T23" fmla="*/ 506381 h 153"/>
                <a:gd name="T24" fmla="*/ 20528 w 116"/>
                <a:gd name="T25" fmla="*/ 506381 h 153"/>
                <a:gd name="T26" fmla="*/ 20528 w 116"/>
                <a:gd name="T27" fmla="*/ 24113 h 153"/>
                <a:gd name="T28" fmla="*/ 280550 w 116"/>
                <a:gd name="T29" fmla="*/ 489158 h 153"/>
                <a:gd name="T30" fmla="*/ 280550 w 116"/>
                <a:gd name="T31" fmla="*/ 409928 h 153"/>
                <a:gd name="T32" fmla="*/ 359240 w 116"/>
                <a:gd name="T33" fmla="*/ 409928 h 153"/>
                <a:gd name="T34" fmla="*/ 280550 w 116"/>
                <a:gd name="T35" fmla="*/ 489158 h 1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6" h="153">
                  <a:moveTo>
                    <a:pt x="0" y="0"/>
                  </a:moveTo>
                  <a:cubicBezTo>
                    <a:pt x="0" y="153"/>
                    <a:pt x="0" y="153"/>
                    <a:pt x="0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116" y="117"/>
                    <a:pt x="116" y="117"/>
                    <a:pt x="116" y="117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0" y="0"/>
                  </a:lnTo>
                  <a:close/>
                  <a:moveTo>
                    <a:pt x="6" y="7"/>
                  </a:moveTo>
                  <a:cubicBezTo>
                    <a:pt x="110" y="7"/>
                    <a:pt x="110" y="7"/>
                    <a:pt x="110" y="7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77" y="112"/>
                    <a:pt x="75" y="114"/>
                    <a:pt x="75" y="116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6" y="147"/>
                    <a:pt x="6" y="147"/>
                    <a:pt x="6" y="147"/>
                  </a:cubicBezTo>
                  <a:lnTo>
                    <a:pt x="6" y="7"/>
                  </a:lnTo>
                  <a:close/>
                  <a:moveTo>
                    <a:pt x="82" y="142"/>
                  </a:moveTo>
                  <a:cubicBezTo>
                    <a:pt x="82" y="119"/>
                    <a:pt x="82" y="119"/>
                    <a:pt x="82" y="119"/>
                  </a:cubicBezTo>
                  <a:cubicBezTo>
                    <a:pt x="105" y="119"/>
                    <a:pt x="105" y="119"/>
                    <a:pt x="105" y="119"/>
                  </a:cubicBezTo>
                  <a:lnTo>
                    <a:pt x="82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Rectangle 177">
              <a:extLst>
                <a:ext uri="{FF2B5EF4-FFF2-40B4-BE49-F238E27FC236}">
                  <a16:creationId xmlns:a16="http://schemas.microsoft.com/office/drawing/2014/main" id="{54F76CDA-3163-4749-9842-F509AFA1C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508" y="3795871"/>
              <a:ext cx="236538" cy="2063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0" name="Rectangle 178">
              <a:extLst>
                <a:ext uri="{FF2B5EF4-FFF2-40B4-BE49-F238E27FC236}">
                  <a16:creationId xmlns:a16="http://schemas.microsoft.com/office/drawing/2014/main" id="{ADB56409-47B6-4EDE-AA11-E1204940B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508" y="3889533"/>
              <a:ext cx="236538" cy="238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" name="Rectangle 179">
              <a:extLst>
                <a:ext uri="{FF2B5EF4-FFF2-40B4-BE49-F238E27FC236}">
                  <a16:creationId xmlns:a16="http://schemas.microsoft.com/office/drawing/2014/main" id="{B96C456D-40FD-4E88-94F4-32D25C867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508" y="3984783"/>
              <a:ext cx="236538" cy="25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22" name="Freeform 180">
            <a:extLst>
              <a:ext uri="{FF2B5EF4-FFF2-40B4-BE49-F238E27FC236}">
                <a16:creationId xmlns:a16="http://schemas.microsoft.com/office/drawing/2014/main" id="{8C635E5B-BB56-46EF-A68A-54C512AB9E47}"/>
              </a:ext>
            </a:extLst>
          </p:cNvPr>
          <p:cNvSpPr>
            <a:spLocks noEditPoints="1"/>
          </p:cNvSpPr>
          <p:nvPr/>
        </p:nvSpPr>
        <p:spPr bwMode="auto">
          <a:xfrm>
            <a:off x="6752417" y="3373330"/>
            <a:ext cx="390872" cy="242814"/>
          </a:xfrm>
          <a:custGeom>
            <a:avLst/>
            <a:gdLst>
              <a:gd name="T0" fmla="*/ 78752 w 153"/>
              <a:gd name="T1" fmla="*/ 280431 h 94"/>
              <a:gd name="T2" fmla="*/ 451971 w 153"/>
              <a:gd name="T3" fmla="*/ 252734 h 94"/>
              <a:gd name="T4" fmla="*/ 482787 w 153"/>
              <a:gd name="T5" fmla="*/ 90015 h 94"/>
              <a:gd name="T6" fmla="*/ 445123 w 153"/>
              <a:gd name="T7" fmla="*/ 55394 h 94"/>
              <a:gd name="T8" fmla="*/ 71904 w 153"/>
              <a:gd name="T9" fmla="*/ 83091 h 94"/>
              <a:gd name="T10" fmla="*/ 44512 w 153"/>
              <a:gd name="T11" fmla="*/ 245810 h 94"/>
              <a:gd name="T12" fmla="*/ 65056 w 153"/>
              <a:gd name="T13" fmla="*/ 110787 h 94"/>
              <a:gd name="T14" fmla="*/ 428002 w 153"/>
              <a:gd name="T15" fmla="*/ 79628 h 94"/>
              <a:gd name="T16" fmla="*/ 458819 w 153"/>
              <a:gd name="T17" fmla="*/ 228499 h 94"/>
              <a:gd name="T18" fmla="*/ 95873 w 153"/>
              <a:gd name="T19" fmla="*/ 259658 h 94"/>
              <a:gd name="T20" fmla="*/ 65056 w 153"/>
              <a:gd name="T21" fmla="*/ 110787 h 94"/>
              <a:gd name="T22" fmla="*/ 0 w 153"/>
              <a:gd name="T23" fmla="*/ 325438 h 94"/>
              <a:gd name="T24" fmla="*/ 523875 w 153"/>
              <a:gd name="T25" fmla="*/ 0 h 94"/>
              <a:gd name="T26" fmla="*/ 503331 w 153"/>
              <a:gd name="T27" fmla="*/ 304665 h 94"/>
              <a:gd name="T28" fmla="*/ 23968 w 153"/>
              <a:gd name="T29" fmla="*/ 24235 h 94"/>
              <a:gd name="T30" fmla="*/ 503331 w 153"/>
              <a:gd name="T31" fmla="*/ 304665 h 94"/>
              <a:gd name="T32" fmla="*/ 229409 w 153"/>
              <a:gd name="T33" fmla="*/ 204264 h 94"/>
              <a:gd name="T34" fmla="*/ 267074 w 153"/>
              <a:gd name="T35" fmla="*/ 235423 h 94"/>
              <a:gd name="T36" fmla="*/ 284194 w 153"/>
              <a:gd name="T37" fmla="*/ 225037 h 94"/>
              <a:gd name="T38" fmla="*/ 318434 w 153"/>
              <a:gd name="T39" fmla="*/ 186954 h 94"/>
              <a:gd name="T40" fmla="*/ 284194 w 153"/>
              <a:gd name="T41" fmla="*/ 152333 h 94"/>
              <a:gd name="T42" fmla="*/ 304738 w 153"/>
              <a:gd name="T43" fmla="*/ 138484 h 94"/>
              <a:gd name="T44" fmla="*/ 284194 w 153"/>
              <a:gd name="T45" fmla="*/ 107325 h 94"/>
              <a:gd name="T46" fmla="*/ 267074 w 153"/>
              <a:gd name="T47" fmla="*/ 100401 h 94"/>
              <a:gd name="T48" fmla="*/ 243105 w 153"/>
              <a:gd name="T49" fmla="*/ 117712 h 94"/>
              <a:gd name="T50" fmla="*/ 243105 w 153"/>
              <a:gd name="T51" fmla="*/ 162719 h 94"/>
              <a:gd name="T52" fmla="*/ 267074 w 153"/>
              <a:gd name="T53" fmla="*/ 200802 h 94"/>
              <a:gd name="T54" fmla="*/ 284194 w 153"/>
              <a:gd name="T55" fmla="*/ 183492 h 94"/>
              <a:gd name="T56" fmla="*/ 294466 w 153"/>
              <a:gd name="T57" fmla="*/ 193878 h 94"/>
              <a:gd name="T58" fmla="*/ 284194 w 153"/>
              <a:gd name="T59" fmla="*/ 183492 h 94"/>
              <a:gd name="T60" fmla="*/ 260225 w 153"/>
              <a:gd name="T61" fmla="*/ 141946 h 94"/>
              <a:gd name="T62" fmla="*/ 267074 w 153"/>
              <a:gd name="T63" fmla="*/ 152333 h 94"/>
              <a:gd name="T64" fmla="*/ 421154 w 153"/>
              <a:gd name="T65" fmla="*/ 155795 h 94"/>
              <a:gd name="T66" fmla="*/ 400610 w 153"/>
              <a:gd name="T67" fmla="*/ 186954 h 94"/>
              <a:gd name="T68" fmla="*/ 102721 w 153"/>
              <a:gd name="T69" fmla="*/ 155795 h 94"/>
              <a:gd name="T70" fmla="*/ 126689 w 153"/>
              <a:gd name="T71" fmla="*/ 186954 h 94"/>
              <a:gd name="T72" fmla="*/ 102721 w 153"/>
              <a:gd name="T73" fmla="*/ 155795 h 9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53" h="94">
                <a:moveTo>
                  <a:pt x="21" y="73"/>
                </a:moveTo>
                <a:cubicBezTo>
                  <a:pt x="23" y="75"/>
                  <a:pt x="24" y="79"/>
                  <a:pt x="23" y="81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29" y="79"/>
                  <a:pt x="130" y="75"/>
                  <a:pt x="132" y="73"/>
                </a:cubicBezTo>
                <a:cubicBezTo>
                  <a:pt x="134" y="71"/>
                  <a:pt x="138" y="70"/>
                  <a:pt x="141" y="71"/>
                </a:cubicBezTo>
                <a:cubicBezTo>
                  <a:pt x="141" y="26"/>
                  <a:pt x="141" y="26"/>
                  <a:pt x="141" y="26"/>
                </a:cubicBezTo>
                <a:cubicBezTo>
                  <a:pt x="138" y="27"/>
                  <a:pt x="134" y="27"/>
                  <a:pt x="132" y="24"/>
                </a:cubicBezTo>
                <a:cubicBezTo>
                  <a:pt x="130" y="22"/>
                  <a:pt x="129" y="19"/>
                  <a:pt x="13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9"/>
                  <a:pt x="23" y="22"/>
                  <a:pt x="21" y="24"/>
                </a:cubicBezTo>
                <a:cubicBezTo>
                  <a:pt x="19" y="27"/>
                  <a:pt x="16" y="27"/>
                  <a:pt x="13" y="26"/>
                </a:cubicBezTo>
                <a:cubicBezTo>
                  <a:pt x="13" y="71"/>
                  <a:pt x="13" y="71"/>
                  <a:pt x="13" y="71"/>
                </a:cubicBezTo>
                <a:cubicBezTo>
                  <a:pt x="16" y="70"/>
                  <a:pt x="19" y="71"/>
                  <a:pt x="21" y="73"/>
                </a:cubicBezTo>
                <a:close/>
                <a:moveTo>
                  <a:pt x="19" y="32"/>
                </a:moveTo>
                <a:cubicBezTo>
                  <a:pt x="24" y="31"/>
                  <a:pt x="27" y="27"/>
                  <a:pt x="28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6" y="27"/>
                  <a:pt x="129" y="30"/>
                  <a:pt x="134" y="32"/>
                </a:cubicBezTo>
                <a:cubicBezTo>
                  <a:pt x="134" y="66"/>
                  <a:pt x="134" y="66"/>
                  <a:pt x="134" y="66"/>
                </a:cubicBezTo>
                <a:cubicBezTo>
                  <a:pt x="129" y="67"/>
                  <a:pt x="126" y="71"/>
                  <a:pt x="125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27" y="71"/>
                  <a:pt x="23" y="67"/>
                  <a:pt x="19" y="66"/>
                </a:cubicBezTo>
                <a:lnTo>
                  <a:pt x="19" y="32"/>
                </a:lnTo>
                <a:close/>
                <a:moveTo>
                  <a:pt x="0" y="0"/>
                </a:moveTo>
                <a:cubicBezTo>
                  <a:pt x="0" y="94"/>
                  <a:pt x="0" y="94"/>
                  <a:pt x="0" y="94"/>
                </a:cubicBezTo>
                <a:cubicBezTo>
                  <a:pt x="153" y="94"/>
                  <a:pt x="153" y="94"/>
                  <a:pt x="153" y="94"/>
                </a:cubicBezTo>
                <a:cubicBezTo>
                  <a:pt x="153" y="0"/>
                  <a:pt x="153" y="0"/>
                  <a:pt x="153" y="0"/>
                </a:cubicBezTo>
                <a:lnTo>
                  <a:pt x="0" y="0"/>
                </a:lnTo>
                <a:close/>
                <a:moveTo>
                  <a:pt x="147" y="88"/>
                </a:moveTo>
                <a:cubicBezTo>
                  <a:pt x="7" y="88"/>
                  <a:pt x="7" y="88"/>
                  <a:pt x="7" y="88"/>
                </a:cubicBezTo>
                <a:cubicBezTo>
                  <a:pt x="7" y="7"/>
                  <a:pt x="7" y="7"/>
                  <a:pt x="7" y="7"/>
                </a:cubicBezTo>
                <a:cubicBezTo>
                  <a:pt x="147" y="7"/>
                  <a:pt x="147" y="7"/>
                  <a:pt x="147" y="7"/>
                </a:cubicBezTo>
                <a:lnTo>
                  <a:pt x="147" y="88"/>
                </a:lnTo>
                <a:close/>
                <a:moveTo>
                  <a:pt x="71" y="54"/>
                </a:moveTo>
                <a:cubicBezTo>
                  <a:pt x="67" y="59"/>
                  <a:pt x="67" y="59"/>
                  <a:pt x="67" y="59"/>
                </a:cubicBezTo>
                <a:cubicBezTo>
                  <a:pt x="70" y="62"/>
                  <a:pt x="74" y="64"/>
                  <a:pt x="78" y="65"/>
                </a:cubicBezTo>
                <a:cubicBezTo>
                  <a:pt x="78" y="68"/>
                  <a:pt x="78" y="68"/>
                  <a:pt x="78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5"/>
                  <a:pt x="83" y="65"/>
                  <a:pt x="83" y="65"/>
                </a:cubicBezTo>
                <a:cubicBezTo>
                  <a:pt x="86" y="64"/>
                  <a:pt x="89" y="63"/>
                  <a:pt x="91" y="61"/>
                </a:cubicBezTo>
                <a:cubicBezTo>
                  <a:pt x="92" y="59"/>
                  <a:pt x="93" y="57"/>
                  <a:pt x="93" y="54"/>
                </a:cubicBezTo>
                <a:cubicBezTo>
                  <a:pt x="93" y="52"/>
                  <a:pt x="92" y="50"/>
                  <a:pt x="91" y="48"/>
                </a:cubicBezTo>
                <a:cubicBezTo>
                  <a:pt x="89" y="46"/>
                  <a:pt x="87" y="45"/>
                  <a:pt x="83" y="44"/>
                </a:cubicBezTo>
                <a:cubicBezTo>
                  <a:pt x="83" y="37"/>
                  <a:pt x="83" y="37"/>
                  <a:pt x="83" y="37"/>
                </a:cubicBezTo>
                <a:cubicBezTo>
                  <a:pt x="85" y="38"/>
                  <a:pt x="87" y="39"/>
                  <a:pt x="89" y="40"/>
                </a:cubicBezTo>
                <a:cubicBezTo>
                  <a:pt x="93" y="35"/>
                  <a:pt x="93" y="35"/>
                  <a:pt x="93" y="35"/>
                </a:cubicBezTo>
                <a:cubicBezTo>
                  <a:pt x="90" y="33"/>
                  <a:pt x="86" y="31"/>
                  <a:pt x="83" y="31"/>
                </a:cubicBezTo>
                <a:cubicBezTo>
                  <a:pt x="83" y="29"/>
                  <a:pt x="83" y="29"/>
                  <a:pt x="83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31"/>
                  <a:pt x="78" y="31"/>
                  <a:pt x="78" y="31"/>
                </a:cubicBezTo>
                <a:cubicBezTo>
                  <a:pt x="75" y="31"/>
                  <a:pt x="73" y="33"/>
                  <a:pt x="71" y="34"/>
                </a:cubicBezTo>
                <a:cubicBezTo>
                  <a:pt x="69" y="36"/>
                  <a:pt x="68" y="38"/>
                  <a:pt x="68" y="41"/>
                </a:cubicBezTo>
                <a:cubicBezTo>
                  <a:pt x="68" y="44"/>
                  <a:pt x="69" y="46"/>
                  <a:pt x="71" y="47"/>
                </a:cubicBezTo>
                <a:cubicBezTo>
                  <a:pt x="72" y="49"/>
                  <a:pt x="75" y="50"/>
                  <a:pt x="78" y="51"/>
                </a:cubicBezTo>
                <a:cubicBezTo>
                  <a:pt x="78" y="58"/>
                  <a:pt x="78" y="58"/>
                  <a:pt x="78" y="58"/>
                </a:cubicBezTo>
                <a:cubicBezTo>
                  <a:pt x="76" y="57"/>
                  <a:pt x="74" y="56"/>
                  <a:pt x="71" y="54"/>
                </a:cubicBezTo>
                <a:close/>
                <a:moveTo>
                  <a:pt x="83" y="53"/>
                </a:moveTo>
                <a:cubicBezTo>
                  <a:pt x="84" y="53"/>
                  <a:pt x="85" y="54"/>
                  <a:pt x="85" y="54"/>
                </a:cubicBezTo>
                <a:cubicBezTo>
                  <a:pt x="85" y="54"/>
                  <a:pt x="86" y="55"/>
                  <a:pt x="86" y="56"/>
                </a:cubicBezTo>
                <a:cubicBezTo>
                  <a:pt x="86" y="57"/>
                  <a:pt x="85" y="58"/>
                  <a:pt x="83" y="59"/>
                </a:cubicBezTo>
                <a:cubicBezTo>
                  <a:pt x="83" y="53"/>
                  <a:pt x="83" y="53"/>
                  <a:pt x="83" y="53"/>
                </a:cubicBezTo>
                <a:close/>
                <a:moveTo>
                  <a:pt x="78" y="44"/>
                </a:moveTo>
                <a:cubicBezTo>
                  <a:pt x="77" y="43"/>
                  <a:pt x="76" y="42"/>
                  <a:pt x="76" y="41"/>
                </a:cubicBezTo>
                <a:cubicBezTo>
                  <a:pt x="76" y="39"/>
                  <a:pt x="77" y="38"/>
                  <a:pt x="78" y="38"/>
                </a:cubicBezTo>
                <a:lnTo>
                  <a:pt x="78" y="44"/>
                </a:lnTo>
                <a:close/>
                <a:moveTo>
                  <a:pt x="117" y="45"/>
                </a:moveTo>
                <a:cubicBezTo>
                  <a:pt x="123" y="45"/>
                  <a:pt x="123" y="45"/>
                  <a:pt x="123" y="45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17" y="54"/>
                  <a:pt x="117" y="54"/>
                  <a:pt x="117" y="54"/>
                </a:cubicBezTo>
                <a:lnTo>
                  <a:pt x="117" y="45"/>
                </a:lnTo>
                <a:close/>
                <a:moveTo>
                  <a:pt x="30" y="45"/>
                </a:moveTo>
                <a:cubicBezTo>
                  <a:pt x="37" y="45"/>
                  <a:pt x="37" y="45"/>
                  <a:pt x="37" y="45"/>
                </a:cubicBezTo>
                <a:cubicBezTo>
                  <a:pt x="37" y="54"/>
                  <a:pt x="37" y="54"/>
                  <a:pt x="37" y="54"/>
                </a:cubicBezTo>
                <a:cubicBezTo>
                  <a:pt x="30" y="54"/>
                  <a:pt x="30" y="54"/>
                  <a:pt x="30" y="54"/>
                </a:cubicBezTo>
                <a:lnTo>
                  <a:pt x="30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23" name="Freeform 181">
            <a:extLst>
              <a:ext uri="{FF2B5EF4-FFF2-40B4-BE49-F238E27FC236}">
                <a16:creationId xmlns:a16="http://schemas.microsoft.com/office/drawing/2014/main" id="{AD11899B-9386-4E73-B596-B8B9CF1E6B90}"/>
              </a:ext>
            </a:extLst>
          </p:cNvPr>
          <p:cNvSpPr>
            <a:spLocks noEditPoints="1"/>
          </p:cNvSpPr>
          <p:nvPr/>
        </p:nvSpPr>
        <p:spPr bwMode="auto">
          <a:xfrm>
            <a:off x="10741327" y="3298117"/>
            <a:ext cx="390872" cy="393240"/>
          </a:xfrm>
          <a:custGeom>
            <a:avLst/>
            <a:gdLst>
              <a:gd name="T0" fmla="*/ 414306 w 153"/>
              <a:gd name="T1" fmla="*/ 375480 h 153"/>
              <a:gd name="T2" fmla="*/ 315010 w 153"/>
              <a:gd name="T3" fmla="*/ 458155 h 153"/>
              <a:gd name="T4" fmla="*/ 417730 w 153"/>
              <a:gd name="T5" fmla="*/ 527050 h 153"/>
              <a:gd name="T6" fmla="*/ 523875 w 153"/>
              <a:gd name="T7" fmla="*/ 458155 h 153"/>
              <a:gd name="T8" fmla="*/ 499907 w 153"/>
              <a:gd name="T9" fmla="*/ 496047 h 153"/>
              <a:gd name="T10" fmla="*/ 338978 w 153"/>
              <a:gd name="T11" fmla="*/ 496047 h 153"/>
              <a:gd name="T12" fmla="*/ 338978 w 153"/>
              <a:gd name="T13" fmla="*/ 461599 h 153"/>
              <a:gd name="T14" fmla="*/ 438275 w 153"/>
              <a:gd name="T15" fmla="*/ 396149 h 153"/>
              <a:gd name="T16" fmla="*/ 499907 w 153"/>
              <a:gd name="T17" fmla="*/ 496047 h 153"/>
              <a:gd name="T18" fmla="*/ 421154 w 153"/>
              <a:gd name="T19" fmla="*/ 365146 h 153"/>
              <a:gd name="T20" fmla="*/ 421154 w 153"/>
              <a:gd name="T21" fmla="*/ 251468 h 153"/>
              <a:gd name="T22" fmla="*/ 455395 w 153"/>
              <a:gd name="T23" fmla="*/ 306585 h 153"/>
              <a:gd name="T24" fmla="*/ 383490 w 153"/>
              <a:gd name="T25" fmla="*/ 306585 h 153"/>
              <a:gd name="T26" fmla="*/ 455395 w 153"/>
              <a:gd name="T27" fmla="*/ 306585 h 153"/>
              <a:gd name="T28" fmla="*/ 85600 w 153"/>
              <a:gd name="T29" fmla="*/ 375480 h 153"/>
              <a:gd name="T30" fmla="*/ 0 w 153"/>
              <a:gd name="T31" fmla="*/ 509826 h 153"/>
              <a:gd name="T32" fmla="*/ 205441 w 153"/>
              <a:gd name="T33" fmla="*/ 509826 h 153"/>
              <a:gd name="T34" fmla="*/ 119841 w 153"/>
              <a:gd name="T35" fmla="*/ 375480 h 153"/>
              <a:gd name="T36" fmla="*/ 102721 w 153"/>
              <a:gd name="T37" fmla="*/ 506381 h 153"/>
              <a:gd name="T38" fmla="*/ 20544 w 153"/>
              <a:gd name="T39" fmla="*/ 461599 h 153"/>
              <a:gd name="T40" fmla="*/ 119841 w 153"/>
              <a:gd name="T41" fmla="*/ 396149 h 153"/>
              <a:gd name="T42" fmla="*/ 184897 w 153"/>
              <a:gd name="T43" fmla="*/ 496047 h 153"/>
              <a:gd name="T44" fmla="*/ 160929 w 153"/>
              <a:gd name="T45" fmla="*/ 306585 h 153"/>
              <a:gd name="T46" fmla="*/ 44512 w 153"/>
              <a:gd name="T47" fmla="*/ 306585 h 153"/>
              <a:gd name="T48" fmla="*/ 102721 w 153"/>
              <a:gd name="T49" fmla="*/ 272137 h 153"/>
              <a:gd name="T50" fmla="*/ 102721 w 153"/>
              <a:gd name="T51" fmla="*/ 341032 h 153"/>
              <a:gd name="T52" fmla="*/ 102721 w 153"/>
              <a:gd name="T53" fmla="*/ 272137 h 153"/>
              <a:gd name="T54" fmla="*/ 89025 w 153"/>
              <a:gd name="T55" fmla="*/ 0 h 153"/>
              <a:gd name="T56" fmla="*/ 431426 w 153"/>
              <a:gd name="T57" fmla="*/ 227355 h 153"/>
              <a:gd name="T58" fmla="*/ 410882 w 153"/>
              <a:gd name="T59" fmla="*/ 203242 h 153"/>
              <a:gd name="T60" fmla="*/ 109569 w 153"/>
              <a:gd name="T61" fmla="*/ 24113 h 153"/>
              <a:gd name="T62" fmla="*/ 410882 w 153"/>
              <a:gd name="T63" fmla="*/ 203242 h 153"/>
              <a:gd name="T64" fmla="*/ 212289 w 153"/>
              <a:gd name="T65" fmla="*/ 155015 h 153"/>
              <a:gd name="T66" fmla="*/ 253377 w 153"/>
              <a:gd name="T67" fmla="*/ 186018 h 153"/>
              <a:gd name="T68" fmla="*/ 270498 w 153"/>
              <a:gd name="T69" fmla="*/ 175683 h 153"/>
              <a:gd name="T70" fmla="*/ 308162 w 153"/>
              <a:gd name="T71" fmla="*/ 137791 h 153"/>
              <a:gd name="T72" fmla="*/ 270498 w 153"/>
              <a:gd name="T73" fmla="*/ 99898 h 153"/>
              <a:gd name="T74" fmla="*/ 294466 w 153"/>
              <a:gd name="T75" fmla="*/ 86119 h 153"/>
              <a:gd name="T76" fmla="*/ 270498 w 153"/>
              <a:gd name="T77" fmla="*/ 48227 h 153"/>
              <a:gd name="T78" fmla="*/ 253377 w 153"/>
              <a:gd name="T79" fmla="*/ 41337 h 153"/>
              <a:gd name="T80" fmla="*/ 225985 w 153"/>
              <a:gd name="T81" fmla="*/ 62006 h 153"/>
              <a:gd name="T82" fmla="*/ 225985 w 153"/>
              <a:gd name="T83" fmla="*/ 110233 h 153"/>
              <a:gd name="T84" fmla="*/ 253377 w 153"/>
              <a:gd name="T85" fmla="*/ 148125 h 153"/>
              <a:gd name="T86" fmla="*/ 270498 w 153"/>
              <a:gd name="T87" fmla="*/ 127457 h 153"/>
              <a:gd name="T88" fmla="*/ 280770 w 153"/>
              <a:gd name="T89" fmla="*/ 137791 h 153"/>
              <a:gd name="T90" fmla="*/ 270498 w 153"/>
              <a:gd name="T91" fmla="*/ 127457 h 153"/>
              <a:gd name="T92" fmla="*/ 253377 w 153"/>
              <a:gd name="T93" fmla="*/ 72340 h 153"/>
              <a:gd name="T94" fmla="*/ 246529 w 153"/>
              <a:gd name="T95" fmla="*/ 82675 h 15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3" h="153">
                <a:moveTo>
                  <a:pt x="128" y="109"/>
                </a:moveTo>
                <a:cubicBezTo>
                  <a:pt x="121" y="109"/>
                  <a:pt x="121" y="109"/>
                  <a:pt x="121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04" y="109"/>
                  <a:pt x="92" y="120"/>
                  <a:pt x="92" y="133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8"/>
                  <a:pt x="106" y="153"/>
                  <a:pt x="122" y="153"/>
                </a:cubicBezTo>
                <a:cubicBezTo>
                  <a:pt x="137" y="153"/>
                  <a:pt x="153" y="148"/>
                  <a:pt x="153" y="148"/>
                </a:cubicBezTo>
                <a:cubicBezTo>
                  <a:pt x="153" y="133"/>
                  <a:pt x="153" y="133"/>
                  <a:pt x="153" y="133"/>
                </a:cubicBezTo>
                <a:cubicBezTo>
                  <a:pt x="153" y="120"/>
                  <a:pt x="141" y="109"/>
                  <a:pt x="128" y="109"/>
                </a:cubicBezTo>
                <a:close/>
                <a:moveTo>
                  <a:pt x="146" y="144"/>
                </a:moveTo>
                <a:cubicBezTo>
                  <a:pt x="142" y="145"/>
                  <a:pt x="133" y="147"/>
                  <a:pt x="122" y="147"/>
                </a:cubicBezTo>
                <a:cubicBezTo>
                  <a:pt x="111" y="147"/>
                  <a:pt x="102" y="145"/>
                  <a:pt x="99" y="144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23"/>
                  <a:pt x="107" y="115"/>
                  <a:pt x="11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38" y="115"/>
                  <a:pt x="146" y="124"/>
                  <a:pt x="146" y="134"/>
                </a:cubicBezTo>
                <a:cubicBezTo>
                  <a:pt x="146" y="144"/>
                  <a:pt x="146" y="144"/>
                  <a:pt x="146" y="144"/>
                </a:cubicBezTo>
                <a:close/>
                <a:moveTo>
                  <a:pt x="106" y="89"/>
                </a:moveTo>
                <a:cubicBezTo>
                  <a:pt x="106" y="98"/>
                  <a:pt x="113" y="106"/>
                  <a:pt x="123" y="106"/>
                </a:cubicBezTo>
                <a:cubicBezTo>
                  <a:pt x="132" y="106"/>
                  <a:pt x="139" y="98"/>
                  <a:pt x="139" y="89"/>
                </a:cubicBezTo>
                <a:cubicBezTo>
                  <a:pt x="139" y="81"/>
                  <a:pt x="132" y="73"/>
                  <a:pt x="123" y="73"/>
                </a:cubicBezTo>
                <a:cubicBezTo>
                  <a:pt x="113" y="73"/>
                  <a:pt x="106" y="80"/>
                  <a:pt x="106" y="89"/>
                </a:cubicBezTo>
                <a:close/>
                <a:moveTo>
                  <a:pt x="133" y="89"/>
                </a:moveTo>
                <a:cubicBezTo>
                  <a:pt x="133" y="95"/>
                  <a:pt x="128" y="99"/>
                  <a:pt x="123" y="99"/>
                </a:cubicBezTo>
                <a:cubicBezTo>
                  <a:pt x="117" y="99"/>
                  <a:pt x="112" y="95"/>
                  <a:pt x="112" y="89"/>
                </a:cubicBezTo>
                <a:cubicBezTo>
                  <a:pt x="112" y="84"/>
                  <a:pt x="117" y="79"/>
                  <a:pt x="123" y="79"/>
                </a:cubicBezTo>
                <a:cubicBezTo>
                  <a:pt x="128" y="79"/>
                  <a:pt x="133" y="83"/>
                  <a:pt x="133" y="89"/>
                </a:cubicBezTo>
                <a:close/>
                <a:moveTo>
                  <a:pt x="35" y="109"/>
                </a:moveTo>
                <a:cubicBezTo>
                  <a:pt x="25" y="109"/>
                  <a:pt x="25" y="109"/>
                  <a:pt x="25" y="109"/>
                </a:cubicBezTo>
                <a:cubicBezTo>
                  <a:pt x="11" y="109"/>
                  <a:pt x="0" y="120"/>
                  <a:pt x="0" y="134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48"/>
                  <a:pt x="13" y="153"/>
                  <a:pt x="30" y="153"/>
                </a:cubicBezTo>
                <a:cubicBezTo>
                  <a:pt x="44" y="153"/>
                  <a:pt x="60" y="148"/>
                  <a:pt x="60" y="148"/>
                </a:cubicBezTo>
                <a:cubicBezTo>
                  <a:pt x="60" y="134"/>
                  <a:pt x="60" y="134"/>
                  <a:pt x="60" y="134"/>
                </a:cubicBezTo>
                <a:cubicBezTo>
                  <a:pt x="60" y="120"/>
                  <a:pt x="49" y="109"/>
                  <a:pt x="35" y="109"/>
                </a:cubicBezTo>
                <a:close/>
                <a:moveTo>
                  <a:pt x="54" y="144"/>
                </a:moveTo>
                <a:cubicBezTo>
                  <a:pt x="50" y="145"/>
                  <a:pt x="40" y="147"/>
                  <a:pt x="30" y="147"/>
                </a:cubicBezTo>
                <a:cubicBezTo>
                  <a:pt x="18" y="147"/>
                  <a:pt x="10" y="145"/>
                  <a:pt x="6" y="144"/>
                </a:cubicBezTo>
                <a:cubicBezTo>
                  <a:pt x="6" y="134"/>
                  <a:pt x="6" y="134"/>
                  <a:pt x="6" y="134"/>
                </a:cubicBezTo>
                <a:cubicBezTo>
                  <a:pt x="6" y="123"/>
                  <a:pt x="14" y="115"/>
                  <a:pt x="25" y="115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45" y="115"/>
                  <a:pt x="54" y="124"/>
                  <a:pt x="54" y="134"/>
                </a:cubicBezTo>
                <a:cubicBezTo>
                  <a:pt x="54" y="144"/>
                  <a:pt x="54" y="144"/>
                  <a:pt x="54" y="144"/>
                </a:cubicBezTo>
                <a:close/>
                <a:moveTo>
                  <a:pt x="30" y="106"/>
                </a:moveTo>
                <a:cubicBezTo>
                  <a:pt x="39" y="106"/>
                  <a:pt x="47" y="98"/>
                  <a:pt x="47" y="89"/>
                </a:cubicBezTo>
                <a:cubicBezTo>
                  <a:pt x="47" y="81"/>
                  <a:pt x="39" y="73"/>
                  <a:pt x="30" y="73"/>
                </a:cubicBezTo>
                <a:cubicBezTo>
                  <a:pt x="21" y="73"/>
                  <a:pt x="13" y="80"/>
                  <a:pt x="13" y="89"/>
                </a:cubicBezTo>
                <a:cubicBezTo>
                  <a:pt x="13" y="98"/>
                  <a:pt x="21" y="106"/>
                  <a:pt x="30" y="106"/>
                </a:cubicBezTo>
                <a:close/>
                <a:moveTo>
                  <a:pt x="30" y="79"/>
                </a:moveTo>
                <a:cubicBezTo>
                  <a:pt x="36" y="79"/>
                  <a:pt x="40" y="83"/>
                  <a:pt x="40" y="89"/>
                </a:cubicBezTo>
                <a:cubicBezTo>
                  <a:pt x="40" y="95"/>
                  <a:pt x="36" y="99"/>
                  <a:pt x="30" y="99"/>
                </a:cubicBezTo>
                <a:cubicBezTo>
                  <a:pt x="24" y="99"/>
                  <a:pt x="20" y="95"/>
                  <a:pt x="20" y="89"/>
                </a:cubicBezTo>
                <a:cubicBezTo>
                  <a:pt x="20" y="84"/>
                  <a:pt x="24" y="79"/>
                  <a:pt x="30" y="79"/>
                </a:cubicBezTo>
                <a:close/>
                <a:moveTo>
                  <a:pt x="126" y="0"/>
                </a:moveTo>
                <a:cubicBezTo>
                  <a:pt x="26" y="0"/>
                  <a:pt x="26" y="0"/>
                  <a:pt x="26" y="0"/>
                </a:cubicBezTo>
                <a:cubicBezTo>
                  <a:pt x="26" y="66"/>
                  <a:pt x="26" y="66"/>
                  <a:pt x="26" y="66"/>
                </a:cubicBezTo>
                <a:cubicBezTo>
                  <a:pt x="126" y="66"/>
                  <a:pt x="126" y="66"/>
                  <a:pt x="126" y="66"/>
                </a:cubicBezTo>
                <a:lnTo>
                  <a:pt x="126" y="0"/>
                </a:lnTo>
                <a:close/>
                <a:moveTo>
                  <a:pt x="120" y="59"/>
                </a:moveTo>
                <a:cubicBezTo>
                  <a:pt x="32" y="59"/>
                  <a:pt x="32" y="59"/>
                  <a:pt x="32" y="59"/>
                </a:cubicBezTo>
                <a:cubicBezTo>
                  <a:pt x="32" y="7"/>
                  <a:pt x="32" y="7"/>
                  <a:pt x="32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59"/>
                  <a:pt x="120" y="59"/>
                  <a:pt x="120" y="59"/>
                </a:cubicBezTo>
                <a:close/>
                <a:moveTo>
                  <a:pt x="67" y="39"/>
                </a:moveTo>
                <a:cubicBezTo>
                  <a:pt x="62" y="45"/>
                  <a:pt x="62" y="45"/>
                  <a:pt x="62" y="45"/>
                </a:cubicBezTo>
                <a:cubicBezTo>
                  <a:pt x="65" y="48"/>
                  <a:pt x="70" y="50"/>
                  <a:pt x="74" y="51"/>
                </a:cubicBezTo>
                <a:cubicBezTo>
                  <a:pt x="74" y="54"/>
                  <a:pt x="74" y="54"/>
                  <a:pt x="74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1"/>
                  <a:pt x="79" y="51"/>
                  <a:pt x="79" y="51"/>
                </a:cubicBezTo>
                <a:cubicBezTo>
                  <a:pt x="83" y="50"/>
                  <a:pt x="86" y="49"/>
                  <a:pt x="87" y="47"/>
                </a:cubicBezTo>
                <a:cubicBezTo>
                  <a:pt x="89" y="45"/>
                  <a:pt x="90" y="43"/>
                  <a:pt x="90" y="40"/>
                </a:cubicBezTo>
                <a:cubicBezTo>
                  <a:pt x="90" y="37"/>
                  <a:pt x="89" y="35"/>
                  <a:pt x="88" y="33"/>
                </a:cubicBezTo>
                <a:cubicBezTo>
                  <a:pt x="86" y="32"/>
                  <a:pt x="83" y="30"/>
                  <a:pt x="79" y="29"/>
                </a:cubicBezTo>
                <a:cubicBezTo>
                  <a:pt x="79" y="22"/>
                  <a:pt x="79" y="22"/>
                  <a:pt x="79" y="22"/>
                </a:cubicBezTo>
                <a:cubicBezTo>
                  <a:pt x="81" y="22"/>
                  <a:pt x="83" y="23"/>
                  <a:pt x="86" y="25"/>
                </a:cubicBezTo>
                <a:cubicBezTo>
                  <a:pt x="90" y="19"/>
                  <a:pt x="90" y="19"/>
                  <a:pt x="90" y="19"/>
                </a:cubicBezTo>
                <a:cubicBezTo>
                  <a:pt x="86" y="16"/>
                  <a:pt x="83" y="15"/>
                  <a:pt x="79" y="14"/>
                </a:cubicBezTo>
                <a:cubicBezTo>
                  <a:pt x="79" y="12"/>
                  <a:pt x="79" y="12"/>
                  <a:pt x="79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5"/>
                  <a:pt x="74" y="15"/>
                  <a:pt x="74" y="15"/>
                </a:cubicBezTo>
                <a:cubicBezTo>
                  <a:pt x="71" y="15"/>
                  <a:pt x="68" y="16"/>
                  <a:pt x="66" y="18"/>
                </a:cubicBezTo>
                <a:cubicBezTo>
                  <a:pt x="64" y="20"/>
                  <a:pt x="63" y="22"/>
                  <a:pt x="63" y="25"/>
                </a:cubicBezTo>
                <a:cubicBezTo>
                  <a:pt x="63" y="28"/>
                  <a:pt x="64" y="31"/>
                  <a:pt x="66" y="32"/>
                </a:cubicBezTo>
                <a:cubicBezTo>
                  <a:pt x="68" y="34"/>
                  <a:pt x="70" y="35"/>
                  <a:pt x="74" y="36"/>
                </a:cubicBezTo>
                <a:cubicBezTo>
                  <a:pt x="74" y="43"/>
                  <a:pt x="74" y="43"/>
                  <a:pt x="74" y="43"/>
                </a:cubicBezTo>
                <a:cubicBezTo>
                  <a:pt x="72" y="43"/>
                  <a:pt x="69" y="41"/>
                  <a:pt x="67" y="39"/>
                </a:cubicBezTo>
                <a:close/>
                <a:moveTo>
                  <a:pt x="79" y="37"/>
                </a:moveTo>
                <a:cubicBezTo>
                  <a:pt x="80" y="37"/>
                  <a:pt x="81" y="38"/>
                  <a:pt x="81" y="38"/>
                </a:cubicBezTo>
                <a:cubicBezTo>
                  <a:pt x="82" y="39"/>
                  <a:pt x="82" y="39"/>
                  <a:pt x="82" y="40"/>
                </a:cubicBezTo>
                <a:cubicBezTo>
                  <a:pt x="82" y="42"/>
                  <a:pt x="81" y="43"/>
                  <a:pt x="79" y="43"/>
                </a:cubicBezTo>
                <a:cubicBezTo>
                  <a:pt x="79" y="37"/>
                  <a:pt x="79" y="37"/>
                  <a:pt x="79" y="37"/>
                </a:cubicBezTo>
                <a:close/>
                <a:moveTo>
                  <a:pt x="72" y="24"/>
                </a:moveTo>
                <a:cubicBezTo>
                  <a:pt x="72" y="23"/>
                  <a:pt x="72" y="22"/>
                  <a:pt x="74" y="21"/>
                </a:cubicBezTo>
                <a:cubicBezTo>
                  <a:pt x="74" y="28"/>
                  <a:pt x="74" y="28"/>
                  <a:pt x="74" y="28"/>
                </a:cubicBezTo>
                <a:cubicBezTo>
                  <a:pt x="72" y="27"/>
                  <a:pt x="72" y="26"/>
                  <a:pt x="72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" name="Freeform 182">
            <a:extLst>
              <a:ext uri="{FF2B5EF4-FFF2-40B4-BE49-F238E27FC236}">
                <a16:creationId xmlns:a16="http://schemas.microsoft.com/office/drawing/2014/main" id="{B705A54A-5F22-4546-A527-63DF6C07DEA1}"/>
              </a:ext>
            </a:extLst>
          </p:cNvPr>
          <p:cNvSpPr>
            <a:spLocks noEditPoints="1"/>
          </p:cNvSpPr>
          <p:nvPr/>
        </p:nvSpPr>
        <p:spPr bwMode="auto">
          <a:xfrm>
            <a:off x="6759801" y="4313040"/>
            <a:ext cx="364356" cy="376840"/>
          </a:xfrm>
          <a:custGeom>
            <a:avLst/>
            <a:gdLst>
              <a:gd name="T0" fmla="*/ 509588 w 149"/>
              <a:gd name="T1" fmla="*/ 189462 h 153"/>
              <a:gd name="T2" fmla="*/ 417247 w 149"/>
              <a:gd name="T3" fmla="*/ 117122 h 153"/>
              <a:gd name="T4" fmla="*/ 406986 w 149"/>
              <a:gd name="T5" fmla="*/ 37892 h 153"/>
              <a:gd name="T6" fmla="*/ 259924 w 149"/>
              <a:gd name="T7" fmla="*/ 0 h 153"/>
              <a:gd name="T8" fmla="*/ 201783 w 149"/>
              <a:gd name="T9" fmla="*/ 37892 h 153"/>
              <a:gd name="T10" fmla="*/ 92341 w 149"/>
              <a:gd name="T11" fmla="*/ 48227 h 153"/>
              <a:gd name="T12" fmla="*/ 6840 w 149"/>
              <a:gd name="T13" fmla="*/ 179128 h 153"/>
              <a:gd name="T14" fmla="*/ 0 w 149"/>
              <a:gd name="T15" fmla="*/ 516716 h 153"/>
              <a:gd name="T16" fmla="*/ 10260 w 149"/>
              <a:gd name="T17" fmla="*/ 527050 h 153"/>
              <a:gd name="T18" fmla="*/ 509588 w 149"/>
              <a:gd name="T19" fmla="*/ 513271 h 153"/>
              <a:gd name="T20" fmla="*/ 489068 w 149"/>
              <a:gd name="T21" fmla="*/ 492602 h 153"/>
              <a:gd name="T22" fmla="*/ 489068 w 149"/>
              <a:gd name="T23" fmla="*/ 210131 h 153"/>
              <a:gd name="T24" fmla="*/ 417247 w 149"/>
              <a:gd name="T25" fmla="*/ 234244 h 153"/>
              <a:gd name="T26" fmla="*/ 478808 w 149"/>
              <a:gd name="T27" fmla="*/ 189462 h 153"/>
              <a:gd name="T28" fmla="*/ 273604 w 149"/>
              <a:gd name="T29" fmla="*/ 37892 h 153"/>
              <a:gd name="T30" fmla="*/ 256504 w 149"/>
              <a:gd name="T31" fmla="*/ 24113 h 153"/>
              <a:gd name="T32" fmla="*/ 396726 w 149"/>
              <a:gd name="T33" fmla="*/ 251468 h 153"/>
              <a:gd name="T34" fmla="*/ 116282 w 149"/>
              <a:gd name="T35" fmla="*/ 251468 h 153"/>
              <a:gd name="T36" fmla="*/ 396726 w 149"/>
              <a:gd name="T37" fmla="*/ 58561 h 153"/>
              <a:gd name="T38" fmla="*/ 205203 w 149"/>
              <a:gd name="T39" fmla="*/ 344477 h 153"/>
              <a:gd name="T40" fmla="*/ 20520 w 149"/>
              <a:gd name="T41" fmla="*/ 210131 h 153"/>
              <a:gd name="T42" fmla="*/ 27360 w 149"/>
              <a:gd name="T43" fmla="*/ 189462 h 153"/>
              <a:gd name="T44" fmla="*/ 92341 w 149"/>
              <a:gd name="T45" fmla="*/ 237689 h 153"/>
              <a:gd name="T46" fmla="*/ 222303 w 149"/>
              <a:gd name="T47" fmla="*/ 358256 h 153"/>
              <a:gd name="T48" fmla="*/ 259924 w 149"/>
              <a:gd name="T49" fmla="*/ 375480 h 153"/>
              <a:gd name="T50" fmla="*/ 468547 w 149"/>
              <a:gd name="T51" fmla="*/ 506381 h 153"/>
              <a:gd name="T52" fmla="*/ 181263 w 149"/>
              <a:gd name="T53" fmla="*/ 113677 h 153"/>
              <a:gd name="T54" fmla="*/ 331745 w 149"/>
              <a:gd name="T55" fmla="*/ 137791 h 153"/>
              <a:gd name="T56" fmla="*/ 181263 w 149"/>
              <a:gd name="T57" fmla="*/ 113677 h 153"/>
              <a:gd name="T58" fmla="*/ 331745 w 149"/>
              <a:gd name="T59" fmla="*/ 182573 h 153"/>
              <a:gd name="T60" fmla="*/ 181263 w 149"/>
              <a:gd name="T61" fmla="*/ 203242 h 153"/>
              <a:gd name="T62" fmla="*/ 181263 w 149"/>
              <a:gd name="T63" fmla="*/ 251468 h 153"/>
              <a:gd name="T64" fmla="*/ 331745 w 149"/>
              <a:gd name="T65" fmla="*/ 272137 h 153"/>
              <a:gd name="T66" fmla="*/ 181263 w 149"/>
              <a:gd name="T67" fmla="*/ 251468 h 1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9" h="153">
                <a:moveTo>
                  <a:pt x="149" y="149"/>
                </a:moveTo>
                <a:cubicBezTo>
                  <a:pt x="149" y="149"/>
                  <a:pt x="149" y="78"/>
                  <a:pt x="149" y="55"/>
                </a:cubicBezTo>
                <a:cubicBezTo>
                  <a:pt x="149" y="54"/>
                  <a:pt x="148" y="53"/>
                  <a:pt x="147" y="52"/>
                </a:cubicBezTo>
                <a:cubicBezTo>
                  <a:pt x="122" y="34"/>
                  <a:pt x="122" y="34"/>
                  <a:pt x="122" y="34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22" y="12"/>
                  <a:pt x="120" y="11"/>
                  <a:pt x="119" y="11"/>
                </a:cubicBezTo>
                <a:cubicBezTo>
                  <a:pt x="91" y="11"/>
                  <a:pt x="91" y="11"/>
                  <a:pt x="91" y="11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0"/>
                  <a:pt x="74" y="0"/>
                  <a:pt x="73" y="0"/>
                </a:cubicBezTo>
                <a:cubicBezTo>
                  <a:pt x="59" y="11"/>
                  <a:pt x="59" y="11"/>
                  <a:pt x="59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9" y="11"/>
                  <a:pt x="27" y="13"/>
                  <a:pt x="27" y="14"/>
                </a:cubicBezTo>
                <a:cubicBezTo>
                  <a:pt x="27" y="34"/>
                  <a:pt x="27" y="34"/>
                  <a:pt x="27" y="34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3"/>
                  <a:pt x="0" y="54"/>
                  <a:pt x="0" y="55"/>
                </a:cubicBezTo>
                <a:cubicBezTo>
                  <a:pt x="0" y="78"/>
                  <a:pt x="0" y="150"/>
                  <a:pt x="0" y="150"/>
                </a:cubicBezTo>
                <a:cubicBezTo>
                  <a:pt x="0" y="151"/>
                  <a:pt x="1" y="153"/>
                  <a:pt x="3" y="153"/>
                </a:cubicBezTo>
                <a:cubicBezTo>
                  <a:pt x="3" y="153"/>
                  <a:pt x="3" y="153"/>
                  <a:pt x="3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8" y="153"/>
                  <a:pt x="149" y="151"/>
                  <a:pt x="149" y="149"/>
                </a:cubicBezTo>
                <a:close/>
                <a:moveTo>
                  <a:pt x="143" y="61"/>
                </a:moveTo>
                <a:cubicBezTo>
                  <a:pt x="143" y="143"/>
                  <a:pt x="143" y="143"/>
                  <a:pt x="143" y="143"/>
                </a:cubicBezTo>
                <a:cubicBezTo>
                  <a:pt x="89" y="100"/>
                  <a:pt x="89" y="100"/>
                  <a:pt x="89" y="100"/>
                </a:cubicBezTo>
                <a:lnTo>
                  <a:pt x="143" y="61"/>
                </a:lnTo>
                <a:close/>
                <a:moveTo>
                  <a:pt x="140" y="55"/>
                </a:moveTo>
                <a:cubicBezTo>
                  <a:pt x="122" y="68"/>
                  <a:pt x="122" y="68"/>
                  <a:pt x="122" y="68"/>
                </a:cubicBezTo>
                <a:cubicBezTo>
                  <a:pt x="122" y="41"/>
                  <a:pt x="122" y="41"/>
                  <a:pt x="122" y="41"/>
                </a:cubicBezTo>
                <a:lnTo>
                  <a:pt x="140" y="55"/>
                </a:lnTo>
                <a:close/>
                <a:moveTo>
                  <a:pt x="75" y="7"/>
                </a:moveTo>
                <a:cubicBezTo>
                  <a:pt x="80" y="11"/>
                  <a:pt x="80" y="11"/>
                  <a:pt x="80" y="11"/>
                </a:cubicBezTo>
                <a:cubicBezTo>
                  <a:pt x="69" y="11"/>
                  <a:pt x="69" y="11"/>
                  <a:pt x="69" y="11"/>
                </a:cubicBezTo>
                <a:lnTo>
                  <a:pt x="75" y="7"/>
                </a:lnTo>
                <a:close/>
                <a:moveTo>
                  <a:pt x="116" y="17"/>
                </a:moveTo>
                <a:cubicBezTo>
                  <a:pt x="116" y="73"/>
                  <a:pt x="116" y="73"/>
                  <a:pt x="116" y="73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34" y="73"/>
                  <a:pt x="34" y="73"/>
                  <a:pt x="34" y="73"/>
                </a:cubicBezTo>
                <a:cubicBezTo>
                  <a:pt x="34" y="17"/>
                  <a:pt x="34" y="17"/>
                  <a:pt x="34" y="17"/>
                </a:cubicBezTo>
                <a:lnTo>
                  <a:pt x="116" y="17"/>
                </a:lnTo>
                <a:close/>
                <a:moveTo>
                  <a:pt x="6" y="61"/>
                </a:moveTo>
                <a:cubicBezTo>
                  <a:pt x="60" y="100"/>
                  <a:pt x="60" y="100"/>
                  <a:pt x="60" y="100"/>
                </a:cubicBezTo>
                <a:cubicBezTo>
                  <a:pt x="6" y="143"/>
                  <a:pt x="6" y="143"/>
                  <a:pt x="6" y="143"/>
                </a:cubicBezTo>
                <a:lnTo>
                  <a:pt x="6" y="61"/>
                </a:lnTo>
                <a:close/>
                <a:moveTo>
                  <a:pt x="27" y="69"/>
                </a:moveTo>
                <a:cubicBezTo>
                  <a:pt x="8" y="55"/>
                  <a:pt x="8" y="55"/>
                  <a:pt x="8" y="55"/>
                </a:cubicBezTo>
                <a:cubicBezTo>
                  <a:pt x="27" y="41"/>
                  <a:pt x="27" y="41"/>
                  <a:pt x="27" y="41"/>
                </a:cubicBezTo>
                <a:lnTo>
                  <a:pt x="27" y="69"/>
                </a:lnTo>
                <a:close/>
                <a:moveTo>
                  <a:pt x="12" y="147"/>
                </a:moveTo>
                <a:cubicBezTo>
                  <a:pt x="65" y="104"/>
                  <a:pt x="65" y="104"/>
                  <a:pt x="65" y="104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4" y="110"/>
                  <a:pt x="75" y="110"/>
                  <a:pt x="76" y="109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37" y="147"/>
                  <a:pt x="137" y="147"/>
                  <a:pt x="137" y="147"/>
                </a:cubicBezTo>
                <a:lnTo>
                  <a:pt x="12" y="147"/>
                </a:lnTo>
                <a:close/>
                <a:moveTo>
                  <a:pt x="53" y="33"/>
                </a:moveTo>
                <a:cubicBezTo>
                  <a:pt x="97" y="33"/>
                  <a:pt x="97" y="33"/>
                  <a:pt x="97" y="33"/>
                </a:cubicBezTo>
                <a:cubicBezTo>
                  <a:pt x="97" y="40"/>
                  <a:pt x="97" y="40"/>
                  <a:pt x="97" y="40"/>
                </a:cubicBezTo>
                <a:cubicBezTo>
                  <a:pt x="53" y="40"/>
                  <a:pt x="53" y="40"/>
                  <a:pt x="53" y="40"/>
                </a:cubicBezTo>
                <a:lnTo>
                  <a:pt x="53" y="33"/>
                </a:lnTo>
                <a:close/>
                <a:moveTo>
                  <a:pt x="53" y="53"/>
                </a:moveTo>
                <a:cubicBezTo>
                  <a:pt x="97" y="53"/>
                  <a:pt x="97" y="53"/>
                  <a:pt x="97" y="53"/>
                </a:cubicBezTo>
                <a:cubicBezTo>
                  <a:pt x="97" y="59"/>
                  <a:pt x="97" y="59"/>
                  <a:pt x="97" y="59"/>
                </a:cubicBezTo>
                <a:cubicBezTo>
                  <a:pt x="53" y="59"/>
                  <a:pt x="53" y="59"/>
                  <a:pt x="53" y="59"/>
                </a:cubicBezTo>
                <a:lnTo>
                  <a:pt x="53" y="53"/>
                </a:lnTo>
                <a:close/>
                <a:moveTo>
                  <a:pt x="53" y="73"/>
                </a:moveTo>
                <a:cubicBezTo>
                  <a:pt x="97" y="73"/>
                  <a:pt x="97" y="73"/>
                  <a:pt x="97" y="73"/>
                </a:cubicBezTo>
                <a:cubicBezTo>
                  <a:pt x="97" y="79"/>
                  <a:pt x="97" y="79"/>
                  <a:pt x="97" y="79"/>
                </a:cubicBezTo>
                <a:cubicBezTo>
                  <a:pt x="53" y="79"/>
                  <a:pt x="53" y="79"/>
                  <a:pt x="53" y="79"/>
                </a:cubicBezTo>
                <a:lnTo>
                  <a:pt x="53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" name="Freeform 187">
            <a:extLst>
              <a:ext uri="{FF2B5EF4-FFF2-40B4-BE49-F238E27FC236}">
                <a16:creationId xmlns:a16="http://schemas.microsoft.com/office/drawing/2014/main" id="{EDB03416-A7DA-4B0E-8437-16F724D765D7}"/>
              </a:ext>
            </a:extLst>
          </p:cNvPr>
          <p:cNvSpPr>
            <a:spLocks noEditPoints="1"/>
          </p:cNvSpPr>
          <p:nvPr/>
        </p:nvSpPr>
        <p:spPr bwMode="auto">
          <a:xfrm>
            <a:off x="5764918" y="2293224"/>
            <a:ext cx="418944" cy="420208"/>
          </a:xfrm>
          <a:custGeom>
            <a:avLst/>
            <a:gdLst>
              <a:gd name="T0" fmla="*/ 272968 w 154"/>
              <a:gd name="T1" fmla="*/ 244579 h 153"/>
              <a:gd name="T2" fmla="*/ 184253 w 154"/>
              <a:gd name="T3" fmla="*/ 244579 h 153"/>
              <a:gd name="T4" fmla="*/ 174017 w 154"/>
              <a:gd name="T5" fmla="*/ 254913 h 153"/>
              <a:gd name="T6" fmla="*/ 174017 w 154"/>
              <a:gd name="T7" fmla="*/ 516716 h 153"/>
              <a:gd name="T8" fmla="*/ 184253 w 154"/>
              <a:gd name="T9" fmla="*/ 527050 h 153"/>
              <a:gd name="T10" fmla="*/ 272968 w 154"/>
              <a:gd name="T11" fmla="*/ 527050 h 153"/>
              <a:gd name="T12" fmla="*/ 283204 w 154"/>
              <a:gd name="T13" fmla="*/ 516716 h 153"/>
              <a:gd name="T14" fmla="*/ 283204 w 154"/>
              <a:gd name="T15" fmla="*/ 254913 h 153"/>
              <a:gd name="T16" fmla="*/ 272968 w 154"/>
              <a:gd name="T17" fmla="*/ 244579 h 153"/>
              <a:gd name="T18" fmla="*/ 259319 w 154"/>
              <a:gd name="T19" fmla="*/ 506381 h 153"/>
              <a:gd name="T20" fmla="*/ 194490 w 154"/>
              <a:gd name="T21" fmla="*/ 506381 h 153"/>
              <a:gd name="T22" fmla="*/ 194490 w 154"/>
              <a:gd name="T23" fmla="*/ 265247 h 153"/>
              <a:gd name="T24" fmla="*/ 259319 w 154"/>
              <a:gd name="T25" fmla="*/ 265247 h 153"/>
              <a:gd name="T26" fmla="*/ 259319 w 154"/>
              <a:gd name="T27" fmla="*/ 506381 h 153"/>
              <a:gd name="T28" fmla="*/ 98951 w 154"/>
              <a:gd name="T29" fmla="*/ 282471 h 153"/>
              <a:gd name="T30" fmla="*/ 10236 w 154"/>
              <a:gd name="T31" fmla="*/ 282471 h 153"/>
              <a:gd name="T32" fmla="*/ 0 w 154"/>
              <a:gd name="T33" fmla="*/ 292806 h 153"/>
              <a:gd name="T34" fmla="*/ 0 w 154"/>
              <a:gd name="T35" fmla="*/ 516716 h 153"/>
              <a:gd name="T36" fmla="*/ 10236 w 154"/>
              <a:gd name="T37" fmla="*/ 527050 h 153"/>
              <a:gd name="T38" fmla="*/ 98951 w 154"/>
              <a:gd name="T39" fmla="*/ 527050 h 153"/>
              <a:gd name="T40" fmla="*/ 109187 w 154"/>
              <a:gd name="T41" fmla="*/ 516716 h 153"/>
              <a:gd name="T42" fmla="*/ 109187 w 154"/>
              <a:gd name="T43" fmla="*/ 292806 h 153"/>
              <a:gd name="T44" fmla="*/ 98951 w 154"/>
              <a:gd name="T45" fmla="*/ 282471 h 153"/>
              <a:gd name="T46" fmla="*/ 88715 w 154"/>
              <a:gd name="T47" fmla="*/ 506381 h 153"/>
              <a:gd name="T48" fmla="*/ 23885 w 154"/>
              <a:gd name="T49" fmla="*/ 506381 h 153"/>
              <a:gd name="T50" fmla="*/ 23885 w 154"/>
              <a:gd name="T51" fmla="*/ 303140 h 153"/>
              <a:gd name="T52" fmla="*/ 88715 w 154"/>
              <a:gd name="T53" fmla="*/ 303140 h 153"/>
              <a:gd name="T54" fmla="*/ 88715 w 154"/>
              <a:gd name="T55" fmla="*/ 506381 h 153"/>
              <a:gd name="T56" fmla="*/ 522051 w 154"/>
              <a:gd name="T57" fmla="*/ 158459 h 153"/>
              <a:gd name="T58" fmla="*/ 409452 w 154"/>
              <a:gd name="T59" fmla="*/ 3445 h 153"/>
              <a:gd name="T60" fmla="*/ 392391 w 154"/>
              <a:gd name="T61" fmla="*/ 3445 h 153"/>
              <a:gd name="T62" fmla="*/ 283204 w 154"/>
              <a:gd name="T63" fmla="*/ 158459 h 153"/>
              <a:gd name="T64" fmla="*/ 293440 w 154"/>
              <a:gd name="T65" fmla="*/ 175683 h 153"/>
              <a:gd name="T66" fmla="*/ 348034 w 154"/>
              <a:gd name="T67" fmla="*/ 175683 h 153"/>
              <a:gd name="T68" fmla="*/ 348034 w 154"/>
              <a:gd name="T69" fmla="*/ 516716 h 153"/>
              <a:gd name="T70" fmla="*/ 358270 w 154"/>
              <a:gd name="T71" fmla="*/ 527050 h 153"/>
              <a:gd name="T72" fmla="*/ 443573 w 154"/>
              <a:gd name="T73" fmla="*/ 527050 h 153"/>
              <a:gd name="T74" fmla="*/ 457221 w 154"/>
              <a:gd name="T75" fmla="*/ 516716 h 153"/>
              <a:gd name="T76" fmla="*/ 457221 w 154"/>
              <a:gd name="T77" fmla="*/ 175683 h 153"/>
              <a:gd name="T78" fmla="*/ 511815 w 154"/>
              <a:gd name="T79" fmla="*/ 175683 h 153"/>
              <a:gd name="T80" fmla="*/ 522051 w 154"/>
              <a:gd name="T81" fmla="*/ 158459 h 153"/>
              <a:gd name="T82" fmla="*/ 443573 w 154"/>
              <a:gd name="T83" fmla="*/ 151570 h 153"/>
              <a:gd name="T84" fmla="*/ 433336 w 154"/>
              <a:gd name="T85" fmla="*/ 161904 h 153"/>
              <a:gd name="T86" fmla="*/ 433336 w 154"/>
              <a:gd name="T87" fmla="*/ 506381 h 153"/>
              <a:gd name="T88" fmla="*/ 368507 w 154"/>
              <a:gd name="T89" fmla="*/ 506381 h 153"/>
              <a:gd name="T90" fmla="*/ 368507 w 154"/>
              <a:gd name="T91" fmla="*/ 506381 h 153"/>
              <a:gd name="T92" fmla="*/ 368507 w 154"/>
              <a:gd name="T93" fmla="*/ 161904 h 153"/>
              <a:gd name="T94" fmla="*/ 354858 w 154"/>
              <a:gd name="T95" fmla="*/ 151570 h 153"/>
              <a:gd name="T96" fmla="*/ 310501 w 154"/>
              <a:gd name="T97" fmla="*/ 151570 h 153"/>
              <a:gd name="T98" fmla="*/ 399215 w 154"/>
              <a:gd name="T99" fmla="*/ 27558 h 153"/>
              <a:gd name="T100" fmla="*/ 487930 w 154"/>
              <a:gd name="T101" fmla="*/ 151570 h 153"/>
              <a:gd name="T102" fmla="*/ 443573 w 154"/>
              <a:gd name="T103" fmla="*/ 151570 h 15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54" h="153">
                <a:moveTo>
                  <a:pt x="80" y="71"/>
                </a:moveTo>
                <a:cubicBezTo>
                  <a:pt x="54" y="71"/>
                  <a:pt x="54" y="71"/>
                  <a:pt x="54" y="71"/>
                </a:cubicBezTo>
                <a:cubicBezTo>
                  <a:pt x="52" y="71"/>
                  <a:pt x="51" y="72"/>
                  <a:pt x="51" y="74"/>
                </a:cubicBezTo>
                <a:cubicBezTo>
                  <a:pt x="51" y="150"/>
                  <a:pt x="51" y="150"/>
                  <a:pt x="51" y="150"/>
                </a:cubicBezTo>
                <a:cubicBezTo>
                  <a:pt x="51" y="152"/>
                  <a:pt x="52" y="153"/>
                  <a:pt x="54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81" y="153"/>
                  <a:pt x="83" y="152"/>
                  <a:pt x="83" y="150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2"/>
                  <a:pt x="81" y="71"/>
                  <a:pt x="80" y="71"/>
                </a:cubicBezTo>
                <a:close/>
                <a:moveTo>
                  <a:pt x="76" y="147"/>
                </a:moveTo>
                <a:cubicBezTo>
                  <a:pt x="57" y="147"/>
                  <a:pt x="57" y="147"/>
                  <a:pt x="57" y="147"/>
                </a:cubicBezTo>
                <a:cubicBezTo>
                  <a:pt x="57" y="77"/>
                  <a:pt x="57" y="77"/>
                  <a:pt x="57" y="77"/>
                </a:cubicBezTo>
                <a:cubicBezTo>
                  <a:pt x="76" y="77"/>
                  <a:pt x="76" y="77"/>
                  <a:pt x="76" y="77"/>
                </a:cubicBezTo>
                <a:lnTo>
                  <a:pt x="76" y="147"/>
                </a:lnTo>
                <a:close/>
                <a:moveTo>
                  <a:pt x="29" y="82"/>
                </a:moveTo>
                <a:cubicBezTo>
                  <a:pt x="3" y="82"/>
                  <a:pt x="3" y="82"/>
                  <a:pt x="3" y="82"/>
                </a:cubicBezTo>
                <a:cubicBezTo>
                  <a:pt x="1" y="82"/>
                  <a:pt x="0" y="83"/>
                  <a:pt x="0" y="85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2"/>
                  <a:pt x="2" y="153"/>
                  <a:pt x="3" y="153"/>
                </a:cubicBezTo>
                <a:cubicBezTo>
                  <a:pt x="29" y="153"/>
                  <a:pt x="29" y="153"/>
                  <a:pt x="29" y="153"/>
                </a:cubicBezTo>
                <a:cubicBezTo>
                  <a:pt x="31" y="153"/>
                  <a:pt x="32" y="152"/>
                  <a:pt x="32" y="150"/>
                </a:cubicBezTo>
                <a:cubicBezTo>
                  <a:pt x="32" y="85"/>
                  <a:pt x="32" y="85"/>
                  <a:pt x="32" y="85"/>
                </a:cubicBezTo>
                <a:cubicBezTo>
                  <a:pt x="32" y="83"/>
                  <a:pt x="31" y="82"/>
                  <a:pt x="29" y="82"/>
                </a:cubicBezTo>
                <a:close/>
                <a:moveTo>
                  <a:pt x="26" y="147"/>
                </a:moveTo>
                <a:cubicBezTo>
                  <a:pt x="7" y="147"/>
                  <a:pt x="7" y="147"/>
                  <a:pt x="7" y="147"/>
                </a:cubicBezTo>
                <a:cubicBezTo>
                  <a:pt x="7" y="88"/>
                  <a:pt x="7" y="88"/>
                  <a:pt x="7" y="88"/>
                </a:cubicBezTo>
                <a:cubicBezTo>
                  <a:pt x="26" y="88"/>
                  <a:pt x="26" y="88"/>
                  <a:pt x="26" y="88"/>
                </a:cubicBezTo>
                <a:lnTo>
                  <a:pt x="26" y="147"/>
                </a:lnTo>
                <a:close/>
                <a:moveTo>
                  <a:pt x="153" y="46"/>
                </a:moveTo>
                <a:cubicBezTo>
                  <a:pt x="120" y="1"/>
                  <a:pt x="120" y="1"/>
                  <a:pt x="120" y="1"/>
                </a:cubicBezTo>
                <a:cubicBezTo>
                  <a:pt x="119" y="0"/>
                  <a:pt x="116" y="0"/>
                  <a:pt x="115" y="1"/>
                </a:cubicBezTo>
                <a:cubicBezTo>
                  <a:pt x="83" y="46"/>
                  <a:pt x="83" y="46"/>
                  <a:pt x="83" y="46"/>
                </a:cubicBezTo>
                <a:cubicBezTo>
                  <a:pt x="82" y="48"/>
                  <a:pt x="82" y="51"/>
                  <a:pt x="86" y="51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102" y="150"/>
                  <a:pt x="102" y="150"/>
                  <a:pt x="102" y="150"/>
                </a:cubicBezTo>
                <a:cubicBezTo>
                  <a:pt x="102" y="152"/>
                  <a:pt x="103" y="153"/>
                  <a:pt x="105" y="153"/>
                </a:cubicBezTo>
                <a:cubicBezTo>
                  <a:pt x="130" y="153"/>
                  <a:pt x="130" y="153"/>
                  <a:pt x="130" y="153"/>
                </a:cubicBezTo>
                <a:cubicBezTo>
                  <a:pt x="132" y="153"/>
                  <a:pt x="134" y="152"/>
                  <a:pt x="134" y="15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3" y="51"/>
                  <a:pt x="154" y="48"/>
                  <a:pt x="153" y="46"/>
                </a:cubicBezTo>
                <a:close/>
                <a:moveTo>
                  <a:pt x="130" y="44"/>
                </a:moveTo>
                <a:cubicBezTo>
                  <a:pt x="128" y="44"/>
                  <a:pt x="127" y="46"/>
                  <a:pt x="127" y="47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08" y="147"/>
                  <a:pt x="108" y="147"/>
                  <a:pt x="108" y="147"/>
                </a:cubicBezTo>
                <a:cubicBezTo>
                  <a:pt x="108" y="147"/>
                  <a:pt x="108" y="147"/>
                  <a:pt x="108" y="147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8" y="46"/>
                  <a:pt x="106" y="44"/>
                  <a:pt x="104" y="44"/>
                </a:cubicBezTo>
                <a:cubicBezTo>
                  <a:pt x="91" y="44"/>
                  <a:pt x="91" y="44"/>
                  <a:pt x="91" y="44"/>
                </a:cubicBezTo>
                <a:cubicBezTo>
                  <a:pt x="117" y="8"/>
                  <a:pt x="117" y="8"/>
                  <a:pt x="117" y="8"/>
                </a:cubicBezTo>
                <a:cubicBezTo>
                  <a:pt x="143" y="44"/>
                  <a:pt x="143" y="44"/>
                  <a:pt x="143" y="44"/>
                </a:cubicBezTo>
                <a:lnTo>
                  <a:pt x="130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" name="Freeform 188">
            <a:extLst>
              <a:ext uri="{FF2B5EF4-FFF2-40B4-BE49-F238E27FC236}">
                <a16:creationId xmlns:a16="http://schemas.microsoft.com/office/drawing/2014/main" id="{9F60D697-2AFA-41FB-A02A-B346FD1A722B}"/>
              </a:ext>
            </a:extLst>
          </p:cNvPr>
          <p:cNvSpPr>
            <a:spLocks noEditPoints="1"/>
          </p:cNvSpPr>
          <p:nvPr/>
        </p:nvSpPr>
        <p:spPr bwMode="auto">
          <a:xfrm>
            <a:off x="7727229" y="2307779"/>
            <a:ext cx="416412" cy="391098"/>
          </a:xfrm>
          <a:custGeom>
            <a:avLst/>
            <a:gdLst>
              <a:gd name="T0" fmla="*/ 522288 w 153"/>
              <a:gd name="T1" fmla="*/ 210724 h 142"/>
              <a:gd name="T2" fmla="*/ 450601 w 153"/>
              <a:gd name="T3" fmla="*/ 151998 h 142"/>
              <a:gd name="T4" fmla="*/ 450601 w 153"/>
              <a:gd name="T5" fmla="*/ 31090 h 142"/>
              <a:gd name="T6" fmla="*/ 378915 w 153"/>
              <a:gd name="T7" fmla="*/ 31090 h 142"/>
              <a:gd name="T8" fmla="*/ 378915 w 153"/>
              <a:gd name="T9" fmla="*/ 96726 h 142"/>
              <a:gd name="T10" fmla="*/ 259437 w 153"/>
              <a:gd name="T11" fmla="*/ 0 h 142"/>
              <a:gd name="T12" fmla="*/ 0 w 153"/>
              <a:gd name="T13" fmla="*/ 210724 h 142"/>
              <a:gd name="T14" fmla="*/ 78514 w 153"/>
              <a:gd name="T15" fmla="*/ 210724 h 142"/>
              <a:gd name="T16" fmla="*/ 78514 w 153"/>
              <a:gd name="T17" fmla="*/ 490538 h 142"/>
              <a:gd name="T18" fmla="*/ 197992 w 153"/>
              <a:gd name="T19" fmla="*/ 490538 h 142"/>
              <a:gd name="T20" fmla="*/ 324296 w 153"/>
              <a:gd name="T21" fmla="*/ 490538 h 142"/>
              <a:gd name="T22" fmla="*/ 443774 w 153"/>
              <a:gd name="T23" fmla="*/ 490538 h 142"/>
              <a:gd name="T24" fmla="*/ 443774 w 153"/>
              <a:gd name="T25" fmla="*/ 210724 h 142"/>
              <a:gd name="T26" fmla="*/ 522288 w 153"/>
              <a:gd name="T27" fmla="*/ 210724 h 142"/>
              <a:gd name="T28" fmla="*/ 399397 w 153"/>
              <a:gd name="T29" fmla="*/ 110544 h 142"/>
              <a:gd name="T30" fmla="*/ 399397 w 153"/>
              <a:gd name="T31" fmla="*/ 51817 h 142"/>
              <a:gd name="T32" fmla="*/ 430120 w 153"/>
              <a:gd name="T33" fmla="*/ 51817 h 142"/>
              <a:gd name="T34" fmla="*/ 430120 w 153"/>
              <a:gd name="T35" fmla="*/ 138180 h 142"/>
              <a:gd name="T36" fmla="*/ 399397 w 153"/>
              <a:gd name="T37" fmla="*/ 110544 h 142"/>
              <a:gd name="T38" fmla="*/ 58032 w 153"/>
              <a:gd name="T39" fmla="*/ 189997 h 142"/>
              <a:gd name="T40" fmla="*/ 259437 w 153"/>
              <a:gd name="T41" fmla="*/ 24181 h 142"/>
              <a:gd name="T42" fmla="*/ 464256 w 153"/>
              <a:gd name="T43" fmla="*/ 189997 h 142"/>
              <a:gd name="T44" fmla="*/ 58032 w 153"/>
              <a:gd name="T45" fmla="*/ 189997 h 142"/>
              <a:gd name="T46" fmla="*/ 215060 w 153"/>
              <a:gd name="T47" fmla="*/ 473266 h 142"/>
              <a:gd name="T48" fmla="*/ 215060 w 153"/>
              <a:gd name="T49" fmla="*/ 335086 h 142"/>
              <a:gd name="T50" fmla="*/ 259437 w 153"/>
              <a:gd name="T51" fmla="*/ 290177 h 142"/>
              <a:gd name="T52" fmla="*/ 303815 w 153"/>
              <a:gd name="T53" fmla="*/ 335086 h 142"/>
              <a:gd name="T54" fmla="*/ 303815 w 153"/>
              <a:gd name="T55" fmla="*/ 473266 h 142"/>
              <a:gd name="T56" fmla="*/ 215060 w 153"/>
              <a:gd name="T57" fmla="*/ 473266 h 142"/>
              <a:gd name="T58" fmla="*/ 423292 w 153"/>
              <a:gd name="T59" fmla="*/ 473266 h 142"/>
              <a:gd name="T60" fmla="*/ 324296 w 153"/>
              <a:gd name="T61" fmla="*/ 473266 h 142"/>
              <a:gd name="T62" fmla="*/ 324296 w 153"/>
              <a:gd name="T63" fmla="*/ 335086 h 142"/>
              <a:gd name="T64" fmla="*/ 259437 w 153"/>
              <a:gd name="T65" fmla="*/ 269450 h 142"/>
              <a:gd name="T66" fmla="*/ 197992 w 153"/>
              <a:gd name="T67" fmla="*/ 335086 h 142"/>
              <a:gd name="T68" fmla="*/ 197992 w 153"/>
              <a:gd name="T69" fmla="*/ 473266 h 142"/>
              <a:gd name="T70" fmla="*/ 98996 w 153"/>
              <a:gd name="T71" fmla="*/ 473266 h 142"/>
              <a:gd name="T72" fmla="*/ 98996 w 153"/>
              <a:gd name="T73" fmla="*/ 210724 h 142"/>
              <a:gd name="T74" fmla="*/ 423292 w 153"/>
              <a:gd name="T75" fmla="*/ 210724 h 142"/>
              <a:gd name="T76" fmla="*/ 423292 w 153"/>
              <a:gd name="T77" fmla="*/ 473266 h 14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3" h="142">
                <a:moveTo>
                  <a:pt x="153" y="61"/>
                </a:moveTo>
                <a:cubicBezTo>
                  <a:pt x="132" y="44"/>
                  <a:pt x="132" y="44"/>
                  <a:pt x="132" y="44"/>
                </a:cubicBezTo>
                <a:cubicBezTo>
                  <a:pt x="132" y="9"/>
                  <a:pt x="132" y="9"/>
                  <a:pt x="132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111" y="28"/>
                  <a:pt x="111" y="28"/>
                  <a:pt x="111" y="28"/>
                </a:cubicBezTo>
                <a:cubicBezTo>
                  <a:pt x="76" y="0"/>
                  <a:pt x="76" y="0"/>
                  <a:pt x="76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142"/>
                  <a:pt x="23" y="142"/>
                  <a:pt x="23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0" y="61"/>
                  <a:pt x="130" y="61"/>
                  <a:pt x="130" y="61"/>
                </a:cubicBezTo>
                <a:lnTo>
                  <a:pt x="153" y="61"/>
                </a:lnTo>
                <a:close/>
                <a:moveTo>
                  <a:pt x="117" y="32"/>
                </a:moveTo>
                <a:cubicBezTo>
                  <a:pt x="117" y="15"/>
                  <a:pt x="117" y="15"/>
                  <a:pt x="117" y="15"/>
                </a:cubicBezTo>
                <a:cubicBezTo>
                  <a:pt x="126" y="15"/>
                  <a:pt x="126" y="15"/>
                  <a:pt x="126" y="15"/>
                </a:cubicBezTo>
                <a:cubicBezTo>
                  <a:pt x="126" y="40"/>
                  <a:pt x="126" y="40"/>
                  <a:pt x="126" y="40"/>
                </a:cubicBezTo>
                <a:lnTo>
                  <a:pt x="117" y="32"/>
                </a:lnTo>
                <a:close/>
                <a:moveTo>
                  <a:pt x="17" y="55"/>
                </a:moveTo>
                <a:cubicBezTo>
                  <a:pt x="76" y="7"/>
                  <a:pt x="76" y="7"/>
                  <a:pt x="76" y="7"/>
                </a:cubicBezTo>
                <a:cubicBezTo>
                  <a:pt x="136" y="55"/>
                  <a:pt x="136" y="55"/>
                  <a:pt x="136" y="55"/>
                </a:cubicBezTo>
                <a:lnTo>
                  <a:pt x="17" y="55"/>
                </a:lnTo>
                <a:close/>
                <a:moveTo>
                  <a:pt x="63" y="137"/>
                </a:moveTo>
                <a:cubicBezTo>
                  <a:pt x="63" y="97"/>
                  <a:pt x="63" y="97"/>
                  <a:pt x="63" y="97"/>
                </a:cubicBezTo>
                <a:cubicBezTo>
                  <a:pt x="63" y="90"/>
                  <a:pt x="69" y="84"/>
                  <a:pt x="76" y="84"/>
                </a:cubicBezTo>
                <a:cubicBezTo>
                  <a:pt x="84" y="84"/>
                  <a:pt x="89" y="90"/>
                  <a:pt x="89" y="97"/>
                </a:cubicBezTo>
                <a:cubicBezTo>
                  <a:pt x="89" y="137"/>
                  <a:pt x="89" y="137"/>
                  <a:pt x="89" y="137"/>
                </a:cubicBezTo>
                <a:lnTo>
                  <a:pt x="63" y="137"/>
                </a:lnTo>
                <a:close/>
                <a:moveTo>
                  <a:pt x="124" y="137"/>
                </a:moveTo>
                <a:cubicBezTo>
                  <a:pt x="95" y="137"/>
                  <a:pt x="95" y="137"/>
                  <a:pt x="95" y="137"/>
                </a:cubicBezTo>
                <a:cubicBezTo>
                  <a:pt x="95" y="97"/>
                  <a:pt x="95" y="97"/>
                  <a:pt x="95" y="97"/>
                </a:cubicBezTo>
                <a:cubicBezTo>
                  <a:pt x="95" y="87"/>
                  <a:pt x="87" y="78"/>
                  <a:pt x="76" y="78"/>
                </a:cubicBezTo>
                <a:cubicBezTo>
                  <a:pt x="66" y="78"/>
                  <a:pt x="58" y="87"/>
                  <a:pt x="58" y="97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29" y="137"/>
                  <a:pt x="29" y="137"/>
                  <a:pt x="29" y="137"/>
                </a:cubicBezTo>
                <a:cubicBezTo>
                  <a:pt x="29" y="61"/>
                  <a:pt x="29" y="61"/>
                  <a:pt x="29" y="61"/>
                </a:cubicBezTo>
                <a:cubicBezTo>
                  <a:pt x="124" y="61"/>
                  <a:pt x="124" y="61"/>
                  <a:pt x="124" y="61"/>
                </a:cubicBezTo>
                <a:cubicBezTo>
                  <a:pt x="124" y="137"/>
                  <a:pt x="124" y="137"/>
                  <a:pt x="124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0D826FED-4B8C-44A2-BBF7-0D00A3095CEF}"/>
              </a:ext>
            </a:extLst>
          </p:cNvPr>
          <p:cNvGrpSpPr/>
          <p:nvPr/>
        </p:nvGrpSpPr>
        <p:grpSpPr>
          <a:xfrm>
            <a:off x="9733672" y="2293223"/>
            <a:ext cx="416412" cy="420210"/>
            <a:chOff x="7309008" y="3695858"/>
            <a:chExt cx="522288" cy="527050"/>
          </a:xfrm>
        </p:grpSpPr>
        <p:sp>
          <p:nvSpPr>
            <p:cNvPr id="127" name="Freeform 189">
              <a:extLst>
                <a:ext uri="{FF2B5EF4-FFF2-40B4-BE49-F238E27FC236}">
                  <a16:creationId xmlns:a16="http://schemas.microsoft.com/office/drawing/2014/main" id="{C10A8EF3-B383-4E88-8908-949FCB6C0C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9008" y="3695858"/>
              <a:ext cx="522288" cy="527050"/>
            </a:xfrm>
            <a:custGeom>
              <a:avLst/>
              <a:gdLst>
                <a:gd name="T0" fmla="*/ 522288 w 153"/>
                <a:gd name="T1" fmla="*/ 244579 h 153"/>
                <a:gd name="T2" fmla="*/ 464256 w 153"/>
                <a:gd name="T3" fmla="*/ 189462 h 153"/>
                <a:gd name="T4" fmla="*/ 464256 w 153"/>
                <a:gd name="T5" fmla="*/ 3445 h 153"/>
                <a:gd name="T6" fmla="*/ 392569 w 153"/>
                <a:gd name="T7" fmla="*/ 3445 h 153"/>
                <a:gd name="T8" fmla="*/ 392569 w 153"/>
                <a:gd name="T9" fmla="*/ 124012 h 153"/>
                <a:gd name="T10" fmla="*/ 262851 w 153"/>
                <a:gd name="T11" fmla="*/ 0 h 153"/>
                <a:gd name="T12" fmla="*/ 0 w 153"/>
                <a:gd name="T13" fmla="*/ 244579 h 153"/>
                <a:gd name="T14" fmla="*/ 61446 w 153"/>
                <a:gd name="T15" fmla="*/ 244579 h 153"/>
                <a:gd name="T16" fmla="*/ 61446 w 153"/>
                <a:gd name="T17" fmla="*/ 527050 h 153"/>
                <a:gd name="T18" fmla="*/ 201405 w 153"/>
                <a:gd name="T19" fmla="*/ 527050 h 153"/>
                <a:gd name="T20" fmla="*/ 201405 w 153"/>
                <a:gd name="T21" fmla="*/ 389259 h 153"/>
                <a:gd name="T22" fmla="*/ 262851 w 153"/>
                <a:gd name="T23" fmla="*/ 341032 h 153"/>
                <a:gd name="T24" fmla="*/ 320883 w 153"/>
                <a:gd name="T25" fmla="*/ 389259 h 153"/>
                <a:gd name="T26" fmla="*/ 320883 w 153"/>
                <a:gd name="T27" fmla="*/ 527050 h 153"/>
                <a:gd name="T28" fmla="*/ 460842 w 153"/>
                <a:gd name="T29" fmla="*/ 527050 h 153"/>
                <a:gd name="T30" fmla="*/ 460842 w 153"/>
                <a:gd name="T31" fmla="*/ 244579 h 153"/>
                <a:gd name="T32" fmla="*/ 522288 w 153"/>
                <a:gd name="T33" fmla="*/ 244579 h 153"/>
                <a:gd name="T34" fmla="*/ 413051 w 153"/>
                <a:gd name="T35" fmla="*/ 24113 h 153"/>
                <a:gd name="T36" fmla="*/ 440360 w 153"/>
                <a:gd name="T37" fmla="*/ 24113 h 153"/>
                <a:gd name="T38" fmla="*/ 440360 w 153"/>
                <a:gd name="T39" fmla="*/ 168794 h 153"/>
                <a:gd name="T40" fmla="*/ 413051 w 153"/>
                <a:gd name="T41" fmla="*/ 141236 h 153"/>
                <a:gd name="T42" fmla="*/ 413051 w 153"/>
                <a:gd name="T43" fmla="*/ 24113 h 153"/>
                <a:gd name="T44" fmla="*/ 54618 w 153"/>
                <a:gd name="T45" fmla="*/ 223910 h 153"/>
                <a:gd name="T46" fmla="*/ 262851 w 153"/>
                <a:gd name="T47" fmla="*/ 27558 h 153"/>
                <a:gd name="T48" fmla="*/ 471083 w 153"/>
                <a:gd name="T49" fmla="*/ 223910 h 153"/>
                <a:gd name="T50" fmla="*/ 54618 w 153"/>
                <a:gd name="T51" fmla="*/ 223910 h 153"/>
                <a:gd name="T52" fmla="*/ 440360 w 153"/>
                <a:gd name="T53" fmla="*/ 506381 h 153"/>
                <a:gd name="T54" fmla="*/ 341365 w 153"/>
                <a:gd name="T55" fmla="*/ 506381 h 153"/>
                <a:gd name="T56" fmla="*/ 341365 w 153"/>
                <a:gd name="T57" fmla="*/ 389259 h 153"/>
                <a:gd name="T58" fmla="*/ 262851 w 153"/>
                <a:gd name="T59" fmla="*/ 316919 h 153"/>
                <a:gd name="T60" fmla="*/ 180923 w 153"/>
                <a:gd name="T61" fmla="*/ 389259 h 153"/>
                <a:gd name="T62" fmla="*/ 180923 w 153"/>
                <a:gd name="T63" fmla="*/ 506381 h 153"/>
                <a:gd name="T64" fmla="*/ 81928 w 153"/>
                <a:gd name="T65" fmla="*/ 506381 h 153"/>
                <a:gd name="T66" fmla="*/ 81928 w 153"/>
                <a:gd name="T67" fmla="*/ 244579 h 153"/>
                <a:gd name="T68" fmla="*/ 440360 w 153"/>
                <a:gd name="T69" fmla="*/ 244579 h 153"/>
                <a:gd name="T70" fmla="*/ 440360 w 153"/>
                <a:gd name="T71" fmla="*/ 506381 h 1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3" h="153">
                  <a:moveTo>
                    <a:pt x="153" y="71"/>
                  </a:moveTo>
                  <a:cubicBezTo>
                    <a:pt x="136" y="55"/>
                    <a:pt x="136" y="55"/>
                    <a:pt x="136" y="55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59" y="153"/>
                    <a:pt x="59" y="153"/>
                    <a:pt x="59" y="153"/>
                  </a:cubicBezTo>
                  <a:cubicBezTo>
                    <a:pt x="59" y="113"/>
                    <a:pt x="59" y="113"/>
                    <a:pt x="59" y="113"/>
                  </a:cubicBezTo>
                  <a:cubicBezTo>
                    <a:pt x="59" y="105"/>
                    <a:pt x="67" y="99"/>
                    <a:pt x="77" y="99"/>
                  </a:cubicBezTo>
                  <a:cubicBezTo>
                    <a:pt x="86" y="99"/>
                    <a:pt x="94" y="105"/>
                    <a:pt x="94" y="11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5" y="71"/>
                    <a:pt x="135" y="71"/>
                    <a:pt x="135" y="71"/>
                  </a:cubicBezTo>
                  <a:lnTo>
                    <a:pt x="153" y="71"/>
                  </a:lnTo>
                  <a:close/>
                  <a:moveTo>
                    <a:pt x="121" y="7"/>
                  </a:moveTo>
                  <a:cubicBezTo>
                    <a:pt x="129" y="7"/>
                    <a:pt x="129" y="7"/>
                    <a:pt x="129" y="7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21" y="41"/>
                    <a:pt x="121" y="41"/>
                    <a:pt x="121" y="41"/>
                  </a:cubicBezTo>
                  <a:lnTo>
                    <a:pt x="121" y="7"/>
                  </a:lnTo>
                  <a:close/>
                  <a:moveTo>
                    <a:pt x="16" y="65"/>
                  </a:moveTo>
                  <a:cubicBezTo>
                    <a:pt x="77" y="8"/>
                    <a:pt x="77" y="8"/>
                    <a:pt x="77" y="8"/>
                  </a:cubicBezTo>
                  <a:cubicBezTo>
                    <a:pt x="138" y="65"/>
                    <a:pt x="138" y="65"/>
                    <a:pt x="138" y="65"/>
                  </a:cubicBezTo>
                  <a:lnTo>
                    <a:pt x="16" y="65"/>
                  </a:lnTo>
                  <a:close/>
                  <a:moveTo>
                    <a:pt x="129" y="147"/>
                  </a:moveTo>
                  <a:cubicBezTo>
                    <a:pt x="100" y="147"/>
                    <a:pt x="100" y="147"/>
                    <a:pt x="100" y="147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100" y="101"/>
                    <a:pt x="90" y="92"/>
                    <a:pt x="77" y="92"/>
                  </a:cubicBezTo>
                  <a:cubicBezTo>
                    <a:pt x="64" y="92"/>
                    <a:pt x="53" y="102"/>
                    <a:pt x="53" y="113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129" y="71"/>
                    <a:pt x="129" y="71"/>
                    <a:pt x="129" y="71"/>
                  </a:cubicBezTo>
                  <a:lnTo>
                    <a:pt x="129" y="1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90">
              <a:extLst>
                <a:ext uri="{FF2B5EF4-FFF2-40B4-BE49-F238E27FC236}">
                  <a16:creationId xmlns:a16="http://schemas.microsoft.com/office/drawing/2014/main" id="{39164E9C-1D7D-4E00-A167-83C14DFE91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23321" y="3799046"/>
              <a:ext cx="93662" cy="90487"/>
            </a:xfrm>
            <a:custGeom>
              <a:avLst/>
              <a:gdLst>
                <a:gd name="T0" fmla="*/ 48566 w 27"/>
                <a:gd name="T1" fmla="*/ 0 h 26"/>
                <a:gd name="T2" fmla="*/ 0 w 27"/>
                <a:gd name="T3" fmla="*/ 45244 h 26"/>
                <a:gd name="T4" fmla="*/ 48566 w 27"/>
                <a:gd name="T5" fmla="*/ 90488 h 26"/>
                <a:gd name="T6" fmla="*/ 93663 w 27"/>
                <a:gd name="T7" fmla="*/ 45244 h 26"/>
                <a:gd name="T8" fmla="*/ 48566 w 27"/>
                <a:gd name="T9" fmla="*/ 0 h 26"/>
                <a:gd name="T10" fmla="*/ 48566 w 27"/>
                <a:gd name="T11" fmla="*/ 69606 h 26"/>
                <a:gd name="T12" fmla="*/ 20814 w 27"/>
                <a:gd name="T13" fmla="*/ 45244 h 26"/>
                <a:gd name="T14" fmla="*/ 48566 w 27"/>
                <a:gd name="T15" fmla="*/ 24362 h 26"/>
                <a:gd name="T16" fmla="*/ 72849 w 27"/>
                <a:gd name="T17" fmla="*/ 45244 h 26"/>
                <a:gd name="T18" fmla="*/ 48566 w 27"/>
                <a:gd name="T19" fmla="*/ 69606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26">
                  <a:moveTo>
                    <a:pt x="14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4" y="26"/>
                  </a:cubicBezTo>
                  <a:cubicBezTo>
                    <a:pt x="21" y="26"/>
                    <a:pt x="27" y="20"/>
                    <a:pt x="27" y="13"/>
                  </a:cubicBezTo>
                  <a:cubicBezTo>
                    <a:pt x="27" y="6"/>
                    <a:pt x="21" y="0"/>
                    <a:pt x="14" y="0"/>
                  </a:cubicBezTo>
                  <a:close/>
                  <a:moveTo>
                    <a:pt x="14" y="20"/>
                  </a:moveTo>
                  <a:cubicBezTo>
                    <a:pt x="10" y="20"/>
                    <a:pt x="6" y="17"/>
                    <a:pt x="6" y="13"/>
                  </a:cubicBezTo>
                  <a:cubicBezTo>
                    <a:pt x="6" y="10"/>
                    <a:pt x="10" y="7"/>
                    <a:pt x="14" y="7"/>
                  </a:cubicBezTo>
                  <a:cubicBezTo>
                    <a:pt x="17" y="7"/>
                    <a:pt x="21" y="10"/>
                    <a:pt x="21" y="13"/>
                  </a:cubicBezTo>
                  <a:cubicBezTo>
                    <a:pt x="21" y="17"/>
                    <a:pt x="17" y="20"/>
                    <a:pt x="14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9" name="Freeform 191">
            <a:extLst>
              <a:ext uri="{FF2B5EF4-FFF2-40B4-BE49-F238E27FC236}">
                <a16:creationId xmlns:a16="http://schemas.microsoft.com/office/drawing/2014/main" id="{859ED15B-5555-4D68-A728-A934B060D075}"/>
              </a:ext>
            </a:extLst>
          </p:cNvPr>
          <p:cNvSpPr>
            <a:spLocks noEditPoints="1"/>
          </p:cNvSpPr>
          <p:nvPr/>
        </p:nvSpPr>
        <p:spPr bwMode="auto">
          <a:xfrm>
            <a:off x="7736464" y="3298117"/>
            <a:ext cx="389686" cy="393240"/>
          </a:xfrm>
          <a:custGeom>
            <a:avLst/>
            <a:gdLst>
              <a:gd name="T0" fmla="*/ 515461 w 153"/>
              <a:gd name="T1" fmla="*/ 192907 h 153"/>
              <a:gd name="T2" fmla="*/ 474497 w 153"/>
              <a:gd name="T3" fmla="*/ 161904 h 153"/>
              <a:gd name="T4" fmla="*/ 474497 w 153"/>
              <a:gd name="T5" fmla="*/ 10334 h 153"/>
              <a:gd name="T6" fmla="*/ 464256 w 153"/>
              <a:gd name="T7" fmla="*/ 0 h 153"/>
              <a:gd name="T8" fmla="*/ 409638 w 153"/>
              <a:gd name="T9" fmla="*/ 0 h 153"/>
              <a:gd name="T10" fmla="*/ 399397 w 153"/>
              <a:gd name="T11" fmla="*/ 10334 h 153"/>
              <a:gd name="T12" fmla="*/ 399397 w 153"/>
              <a:gd name="T13" fmla="*/ 103343 h 153"/>
              <a:gd name="T14" fmla="*/ 266264 w 153"/>
              <a:gd name="T15" fmla="*/ 3445 h 153"/>
              <a:gd name="T16" fmla="*/ 252610 w 153"/>
              <a:gd name="T17" fmla="*/ 3445 h 153"/>
              <a:gd name="T18" fmla="*/ 3414 w 153"/>
              <a:gd name="T19" fmla="*/ 192907 h 153"/>
              <a:gd name="T20" fmla="*/ 0 w 153"/>
              <a:gd name="T21" fmla="*/ 206686 h 153"/>
              <a:gd name="T22" fmla="*/ 10241 w 153"/>
              <a:gd name="T23" fmla="*/ 213576 h 153"/>
              <a:gd name="T24" fmla="*/ 58032 w 153"/>
              <a:gd name="T25" fmla="*/ 213576 h 153"/>
              <a:gd name="T26" fmla="*/ 58032 w 153"/>
              <a:gd name="T27" fmla="*/ 434041 h 153"/>
              <a:gd name="T28" fmla="*/ 37550 w 153"/>
              <a:gd name="T29" fmla="*/ 434041 h 153"/>
              <a:gd name="T30" fmla="*/ 27309 w 153"/>
              <a:gd name="T31" fmla="*/ 444375 h 153"/>
              <a:gd name="T32" fmla="*/ 27309 w 153"/>
              <a:gd name="T33" fmla="*/ 516716 h 153"/>
              <a:gd name="T34" fmla="*/ 37550 w 153"/>
              <a:gd name="T35" fmla="*/ 527050 h 153"/>
              <a:gd name="T36" fmla="*/ 481324 w 153"/>
              <a:gd name="T37" fmla="*/ 527050 h 153"/>
              <a:gd name="T38" fmla="*/ 491565 w 153"/>
              <a:gd name="T39" fmla="*/ 516716 h 153"/>
              <a:gd name="T40" fmla="*/ 491565 w 153"/>
              <a:gd name="T41" fmla="*/ 444375 h 153"/>
              <a:gd name="T42" fmla="*/ 481324 w 153"/>
              <a:gd name="T43" fmla="*/ 434041 h 153"/>
              <a:gd name="T44" fmla="*/ 460842 w 153"/>
              <a:gd name="T45" fmla="*/ 434041 h 153"/>
              <a:gd name="T46" fmla="*/ 460842 w 153"/>
              <a:gd name="T47" fmla="*/ 213576 h 153"/>
              <a:gd name="T48" fmla="*/ 508633 w 153"/>
              <a:gd name="T49" fmla="*/ 213576 h 153"/>
              <a:gd name="T50" fmla="*/ 518874 w 153"/>
              <a:gd name="T51" fmla="*/ 206686 h 153"/>
              <a:gd name="T52" fmla="*/ 515461 w 153"/>
              <a:gd name="T53" fmla="*/ 192907 h 153"/>
              <a:gd name="T54" fmla="*/ 419879 w 153"/>
              <a:gd name="T55" fmla="*/ 24113 h 153"/>
              <a:gd name="T56" fmla="*/ 450601 w 153"/>
              <a:gd name="T57" fmla="*/ 24113 h 153"/>
              <a:gd name="T58" fmla="*/ 450601 w 153"/>
              <a:gd name="T59" fmla="*/ 144680 h 153"/>
              <a:gd name="T60" fmla="*/ 419879 w 153"/>
              <a:gd name="T61" fmla="*/ 120567 h 153"/>
              <a:gd name="T62" fmla="*/ 419879 w 153"/>
              <a:gd name="T63" fmla="*/ 24113 h 153"/>
              <a:gd name="T64" fmla="*/ 471083 w 153"/>
              <a:gd name="T65" fmla="*/ 502937 h 153"/>
              <a:gd name="T66" fmla="*/ 51205 w 153"/>
              <a:gd name="T67" fmla="*/ 502937 h 153"/>
              <a:gd name="T68" fmla="*/ 51205 w 153"/>
              <a:gd name="T69" fmla="*/ 454710 h 153"/>
              <a:gd name="T70" fmla="*/ 471083 w 153"/>
              <a:gd name="T71" fmla="*/ 454710 h 153"/>
              <a:gd name="T72" fmla="*/ 471083 w 153"/>
              <a:gd name="T73" fmla="*/ 502937 h 153"/>
              <a:gd name="T74" fmla="*/ 440360 w 153"/>
              <a:gd name="T75" fmla="*/ 434041 h 153"/>
              <a:gd name="T76" fmla="*/ 81928 w 153"/>
              <a:gd name="T77" fmla="*/ 434041 h 153"/>
              <a:gd name="T78" fmla="*/ 81928 w 153"/>
              <a:gd name="T79" fmla="*/ 213576 h 153"/>
              <a:gd name="T80" fmla="*/ 440360 w 153"/>
              <a:gd name="T81" fmla="*/ 213576 h 153"/>
              <a:gd name="T82" fmla="*/ 440360 w 153"/>
              <a:gd name="T83" fmla="*/ 434041 h 153"/>
              <a:gd name="T84" fmla="*/ 40964 w 153"/>
              <a:gd name="T85" fmla="*/ 189462 h 153"/>
              <a:gd name="T86" fmla="*/ 259437 w 153"/>
              <a:gd name="T87" fmla="*/ 24113 h 153"/>
              <a:gd name="T88" fmla="*/ 477911 w 153"/>
              <a:gd name="T89" fmla="*/ 189462 h 153"/>
              <a:gd name="T90" fmla="*/ 40964 w 153"/>
              <a:gd name="T91" fmla="*/ 189462 h 1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3" h="153">
                <a:moveTo>
                  <a:pt x="151" y="56"/>
                </a:moveTo>
                <a:cubicBezTo>
                  <a:pt x="139" y="47"/>
                  <a:pt x="139" y="47"/>
                  <a:pt x="139" y="47"/>
                </a:cubicBezTo>
                <a:cubicBezTo>
                  <a:pt x="139" y="3"/>
                  <a:pt x="139" y="3"/>
                  <a:pt x="139" y="3"/>
                </a:cubicBezTo>
                <a:cubicBezTo>
                  <a:pt x="139" y="1"/>
                  <a:pt x="137" y="0"/>
                  <a:pt x="136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18" y="0"/>
                  <a:pt x="117" y="2"/>
                  <a:pt x="117" y="3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78" y="1"/>
                  <a:pt x="78" y="1"/>
                  <a:pt x="78" y="1"/>
                </a:cubicBezTo>
                <a:cubicBezTo>
                  <a:pt x="77" y="0"/>
                  <a:pt x="75" y="0"/>
                  <a:pt x="74" y="1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7"/>
                  <a:pt x="0" y="58"/>
                  <a:pt x="0" y="60"/>
                </a:cubicBezTo>
                <a:cubicBezTo>
                  <a:pt x="0" y="61"/>
                  <a:pt x="2" y="62"/>
                  <a:pt x="3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0" y="126"/>
                  <a:pt x="8" y="127"/>
                  <a:pt x="8" y="129"/>
                </a:cubicBezTo>
                <a:cubicBezTo>
                  <a:pt x="8" y="150"/>
                  <a:pt x="8" y="150"/>
                  <a:pt x="8" y="150"/>
                </a:cubicBezTo>
                <a:cubicBezTo>
                  <a:pt x="8" y="152"/>
                  <a:pt x="10" y="153"/>
                  <a:pt x="11" y="153"/>
                </a:cubicBezTo>
                <a:cubicBezTo>
                  <a:pt x="141" y="153"/>
                  <a:pt x="141" y="153"/>
                  <a:pt x="141" y="153"/>
                </a:cubicBezTo>
                <a:cubicBezTo>
                  <a:pt x="143" y="153"/>
                  <a:pt x="144" y="152"/>
                  <a:pt x="144" y="150"/>
                </a:cubicBezTo>
                <a:cubicBezTo>
                  <a:pt x="144" y="129"/>
                  <a:pt x="144" y="129"/>
                  <a:pt x="144" y="129"/>
                </a:cubicBezTo>
                <a:cubicBezTo>
                  <a:pt x="144" y="127"/>
                  <a:pt x="143" y="126"/>
                  <a:pt x="141" y="126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62"/>
                  <a:pt x="135" y="62"/>
                  <a:pt x="135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1" y="62"/>
                  <a:pt x="152" y="61"/>
                  <a:pt x="152" y="60"/>
                </a:cubicBezTo>
                <a:cubicBezTo>
                  <a:pt x="153" y="58"/>
                  <a:pt x="152" y="57"/>
                  <a:pt x="151" y="56"/>
                </a:cubicBezTo>
                <a:close/>
                <a:moveTo>
                  <a:pt x="123" y="7"/>
                </a:moveTo>
                <a:cubicBezTo>
                  <a:pt x="132" y="7"/>
                  <a:pt x="132" y="7"/>
                  <a:pt x="132" y="7"/>
                </a:cubicBezTo>
                <a:cubicBezTo>
                  <a:pt x="132" y="42"/>
                  <a:pt x="132" y="42"/>
                  <a:pt x="132" y="42"/>
                </a:cubicBezTo>
                <a:cubicBezTo>
                  <a:pt x="123" y="35"/>
                  <a:pt x="123" y="35"/>
                  <a:pt x="123" y="35"/>
                </a:cubicBezTo>
                <a:lnTo>
                  <a:pt x="123" y="7"/>
                </a:lnTo>
                <a:close/>
                <a:moveTo>
                  <a:pt x="138" y="146"/>
                </a:moveTo>
                <a:cubicBezTo>
                  <a:pt x="15" y="146"/>
                  <a:pt x="15" y="146"/>
                  <a:pt x="15" y="146"/>
                </a:cubicBezTo>
                <a:cubicBezTo>
                  <a:pt x="15" y="132"/>
                  <a:pt x="15" y="132"/>
                  <a:pt x="15" y="132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46"/>
                  <a:pt x="138" y="146"/>
                  <a:pt x="138" y="146"/>
                </a:cubicBezTo>
                <a:close/>
                <a:moveTo>
                  <a:pt x="129" y="126"/>
                </a:moveTo>
                <a:cubicBezTo>
                  <a:pt x="24" y="126"/>
                  <a:pt x="24" y="126"/>
                  <a:pt x="24" y="126"/>
                </a:cubicBezTo>
                <a:cubicBezTo>
                  <a:pt x="24" y="62"/>
                  <a:pt x="24" y="62"/>
                  <a:pt x="24" y="62"/>
                </a:cubicBezTo>
                <a:cubicBezTo>
                  <a:pt x="129" y="62"/>
                  <a:pt x="129" y="62"/>
                  <a:pt x="129" y="62"/>
                </a:cubicBezTo>
                <a:lnTo>
                  <a:pt x="129" y="126"/>
                </a:lnTo>
                <a:close/>
                <a:moveTo>
                  <a:pt x="12" y="55"/>
                </a:moveTo>
                <a:cubicBezTo>
                  <a:pt x="76" y="7"/>
                  <a:pt x="76" y="7"/>
                  <a:pt x="76" y="7"/>
                </a:cubicBezTo>
                <a:cubicBezTo>
                  <a:pt x="140" y="55"/>
                  <a:pt x="140" y="55"/>
                  <a:pt x="140" y="55"/>
                </a:cubicBezTo>
                <a:lnTo>
                  <a:pt x="12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577635A-C236-45E2-B671-F47B0A45FBB7}"/>
              </a:ext>
            </a:extLst>
          </p:cNvPr>
          <p:cNvGrpSpPr/>
          <p:nvPr/>
        </p:nvGrpSpPr>
        <p:grpSpPr>
          <a:xfrm>
            <a:off x="8698972" y="3330096"/>
            <a:ext cx="389688" cy="329282"/>
            <a:chOff x="7309008" y="4978558"/>
            <a:chExt cx="522288" cy="441325"/>
          </a:xfrm>
        </p:grpSpPr>
        <p:sp>
          <p:nvSpPr>
            <p:cNvPr id="130" name="Freeform 192">
              <a:extLst>
                <a:ext uri="{FF2B5EF4-FFF2-40B4-BE49-F238E27FC236}">
                  <a16:creationId xmlns:a16="http://schemas.microsoft.com/office/drawing/2014/main" id="{7E4A8CBE-0506-4B4A-94FC-F4B08059D4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9008" y="4978558"/>
              <a:ext cx="522288" cy="441325"/>
            </a:xfrm>
            <a:custGeom>
              <a:avLst/>
              <a:gdLst>
                <a:gd name="T0" fmla="*/ 334963 w 329"/>
                <a:gd name="T1" fmla="*/ 69850 h 278"/>
                <a:gd name="T2" fmla="*/ 334963 w 329"/>
                <a:gd name="T3" fmla="*/ 0 h 278"/>
                <a:gd name="T4" fmla="*/ 187325 w 329"/>
                <a:gd name="T5" fmla="*/ 0 h 278"/>
                <a:gd name="T6" fmla="*/ 187325 w 329"/>
                <a:gd name="T7" fmla="*/ 69850 h 278"/>
                <a:gd name="T8" fmla="*/ 0 w 329"/>
                <a:gd name="T9" fmla="*/ 69850 h 278"/>
                <a:gd name="T10" fmla="*/ 0 w 329"/>
                <a:gd name="T11" fmla="*/ 441325 h 278"/>
                <a:gd name="T12" fmla="*/ 522288 w 329"/>
                <a:gd name="T13" fmla="*/ 441325 h 278"/>
                <a:gd name="T14" fmla="*/ 522288 w 329"/>
                <a:gd name="T15" fmla="*/ 69850 h 278"/>
                <a:gd name="T16" fmla="*/ 334963 w 329"/>
                <a:gd name="T17" fmla="*/ 69850 h 278"/>
                <a:gd name="T18" fmla="*/ 211138 w 329"/>
                <a:gd name="T19" fmla="*/ 20638 h 278"/>
                <a:gd name="T20" fmla="*/ 314325 w 329"/>
                <a:gd name="T21" fmla="*/ 20638 h 278"/>
                <a:gd name="T22" fmla="*/ 314325 w 329"/>
                <a:gd name="T23" fmla="*/ 123825 h 278"/>
                <a:gd name="T24" fmla="*/ 211138 w 329"/>
                <a:gd name="T25" fmla="*/ 123825 h 278"/>
                <a:gd name="T26" fmla="*/ 211138 w 329"/>
                <a:gd name="T27" fmla="*/ 20638 h 278"/>
                <a:gd name="T28" fmla="*/ 501650 w 329"/>
                <a:gd name="T29" fmla="*/ 420688 h 278"/>
                <a:gd name="T30" fmla="*/ 23813 w 329"/>
                <a:gd name="T31" fmla="*/ 420688 h 278"/>
                <a:gd name="T32" fmla="*/ 23813 w 329"/>
                <a:gd name="T33" fmla="*/ 90488 h 278"/>
                <a:gd name="T34" fmla="*/ 187325 w 329"/>
                <a:gd name="T35" fmla="*/ 90488 h 278"/>
                <a:gd name="T36" fmla="*/ 187325 w 329"/>
                <a:gd name="T37" fmla="*/ 144463 h 278"/>
                <a:gd name="T38" fmla="*/ 334963 w 329"/>
                <a:gd name="T39" fmla="*/ 144463 h 278"/>
                <a:gd name="T40" fmla="*/ 334963 w 329"/>
                <a:gd name="T41" fmla="*/ 90488 h 278"/>
                <a:gd name="T42" fmla="*/ 501650 w 329"/>
                <a:gd name="T43" fmla="*/ 90488 h 278"/>
                <a:gd name="T44" fmla="*/ 501650 w 329"/>
                <a:gd name="T45" fmla="*/ 420688 h 278"/>
                <a:gd name="T46" fmla="*/ 501650 w 329"/>
                <a:gd name="T47" fmla="*/ 420688 h 2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29" h="278">
                  <a:moveTo>
                    <a:pt x="211" y="44"/>
                  </a:moveTo>
                  <a:lnTo>
                    <a:pt x="211" y="0"/>
                  </a:lnTo>
                  <a:lnTo>
                    <a:pt x="118" y="0"/>
                  </a:lnTo>
                  <a:lnTo>
                    <a:pt x="118" y="44"/>
                  </a:lnTo>
                  <a:lnTo>
                    <a:pt x="0" y="44"/>
                  </a:lnTo>
                  <a:lnTo>
                    <a:pt x="0" y="278"/>
                  </a:lnTo>
                  <a:lnTo>
                    <a:pt x="329" y="278"/>
                  </a:lnTo>
                  <a:lnTo>
                    <a:pt x="329" y="44"/>
                  </a:lnTo>
                  <a:lnTo>
                    <a:pt x="211" y="44"/>
                  </a:lnTo>
                  <a:close/>
                  <a:moveTo>
                    <a:pt x="133" y="13"/>
                  </a:moveTo>
                  <a:lnTo>
                    <a:pt x="198" y="13"/>
                  </a:lnTo>
                  <a:lnTo>
                    <a:pt x="198" y="78"/>
                  </a:lnTo>
                  <a:lnTo>
                    <a:pt x="133" y="78"/>
                  </a:lnTo>
                  <a:lnTo>
                    <a:pt x="133" y="13"/>
                  </a:lnTo>
                  <a:close/>
                  <a:moveTo>
                    <a:pt x="316" y="265"/>
                  </a:moveTo>
                  <a:lnTo>
                    <a:pt x="15" y="265"/>
                  </a:lnTo>
                  <a:lnTo>
                    <a:pt x="15" y="57"/>
                  </a:lnTo>
                  <a:lnTo>
                    <a:pt x="118" y="57"/>
                  </a:lnTo>
                  <a:lnTo>
                    <a:pt x="118" y="91"/>
                  </a:lnTo>
                  <a:lnTo>
                    <a:pt x="211" y="91"/>
                  </a:lnTo>
                  <a:lnTo>
                    <a:pt x="211" y="57"/>
                  </a:lnTo>
                  <a:lnTo>
                    <a:pt x="316" y="57"/>
                  </a:lnTo>
                  <a:lnTo>
                    <a:pt x="316" y="2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93">
              <a:extLst>
                <a:ext uri="{FF2B5EF4-FFF2-40B4-BE49-F238E27FC236}">
                  <a16:creationId xmlns:a16="http://schemas.microsoft.com/office/drawing/2014/main" id="{0643081E-ACDC-4324-8D8A-E49BBA64D0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8546" y="5154771"/>
              <a:ext cx="98425" cy="100012"/>
            </a:xfrm>
            <a:custGeom>
              <a:avLst/>
              <a:gdLst>
                <a:gd name="T0" fmla="*/ 47516 w 29"/>
                <a:gd name="T1" fmla="*/ 100013 h 29"/>
                <a:gd name="T2" fmla="*/ 98425 w 29"/>
                <a:gd name="T3" fmla="*/ 51731 h 29"/>
                <a:gd name="T4" fmla="*/ 47516 w 29"/>
                <a:gd name="T5" fmla="*/ 0 h 29"/>
                <a:gd name="T6" fmla="*/ 0 w 29"/>
                <a:gd name="T7" fmla="*/ 51731 h 29"/>
                <a:gd name="T8" fmla="*/ 47516 w 29"/>
                <a:gd name="T9" fmla="*/ 100013 h 29"/>
                <a:gd name="T10" fmla="*/ 47516 w 29"/>
                <a:gd name="T11" fmla="*/ 20692 h 29"/>
                <a:gd name="T12" fmla="*/ 74667 w 29"/>
                <a:gd name="T13" fmla="*/ 51731 h 29"/>
                <a:gd name="T14" fmla="*/ 47516 w 29"/>
                <a:gd name="T15" fmla="*/ 79321 h 29"/>
                <a:gd name="T16" fmla="*/ 20364 w 29"/>
                <a:gd name="T17" fmla="*/ 51731 h 29"/>
                <a:gd name="T18" fmla="*/ 47516 w 29"/>
                <a:gd name="T19" fmla="*/ 20692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29">
                  <a:moveTo>
                    <a:pt x="14" y="29"/>
                  </a:moveTo>
                  <a:cubicBezTo>
                    <a:pt x="22" y="29"/>
                    <a:pt x="29" y="23"/>
                    <a:pt x="29" y="15"/>
                  </a:cubicBezTo>
                  <a:cubicBezTo>
                    <a:pt x="29" y="6"/>
                    <a:pt x="22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23"/>
                    <a:pt x="6" y="29"/>
                    <a:pt x="14" y="29"/>
                  </a:cubicBezTo>
                  <a:close/>
                  <a:moveTo>
                    <a:pt x="14" y="6"/>
                  </a:moveTo>
                  <a:cubicBezTo>
                    <a:pt x="19" y="6"/>
                    <a:pt x="22" y="10"/>
                    <a:pt x="22" y="15"/>
                  </a:cubicBezTo>
                  <a:cubicBezTo>
                    <a:pt x="22" y="19"/>
                    <a:pt x="19" y="23"/>
                    <a:pt x="14" y="23"/>
                  </a:cubicBezTo>
                  <a:cubicBezTo>
                    <a:pt x="10" y="23"/>
                    <a:pt x="6" y="19"/>
                    <a:pt x="6" y="15"/>
                  </a:cubicBezTo>
                  <a:cubicBezTo>
                    <a:pt x="6" y="10"/>
                    <a:pt x="10" y="6"/>
                    <a:pt x="1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94">
              <a:extLst>
                <a:ext uri="{FF2B5EF4-FFF2-40B4-BE49-F238E27FC236}">
                  <a16:creationId xmlns:a16="http://schemas.microsoft.com/office/drawing/2014/main" id="{30FDCF38-393F-4A1C-88BA-964F670DA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6158" y="5269071"/>
              <a:ext cx="198438" cy="103187"/>
            </a:xfrm>
            <a:custGeom>
              <a:avLst/>
              <a:gdLst>
                <a:gd name="T0" fmla="*/ 99219 w 58"/>
                <a:gd name="T1" fmla="*/ 0 h 30"/>
                <a:gd name="T2" fmla="*/ 0 w 58"/>
                <a:gd name="T3" fmla="*/ 103188 h 30"/>
                <a:gd name="T4" fmla="*/ 20528 w 58"/>
                <a:gd name="T5" fmla="*/ 103188 h 30"/>
                <a:gd name="T6" fmla="*/ 99219 w 58"/>
                <a:gd name="T7" fmla="*/ 24077 h 30"/>
                <a:gd name="T8" fmla="*/ 177910 w 58"/>
                <a:gd name="T9" fmla="*/ 103188 h 30"/>
                <a:gd name="T10" fmla="*/ 198438 w 58"/>
                <a:gd name="T11" fmla="*/ 103188 h 30"/>
                <a:gd name="T12" fmla="*/ 99219 w 58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30">
                  <a:moveTo>
                    <a:pt x="29" y="0"/>
                  </a:moveTo>
                  <a:cubicBezTo>
                    <a:pt x="13" y="0"/>
                    <a:pt x="0" y="14"/>
                    <a:pt x="0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17"/>
                    <a:pt x="16" y="7"/>
                    <a:pt x="29" y="7"/>
                  </a:cubicBezTo>
                  <a:cubicBezTo>
                    <a:pt x="42" y="7"/>
                    <a:pt x="52" y="17"/>
                    <a:pt x="52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14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Rectangle 195">
              <a:extLst>
                <a:ext uri="{FF2B5EF4-FFF2-40B4-BE49-F238E27FC236}">
                  <a16:creationId xmlns:a16="http://schemas.microsoft.com/office/drawing/2014/main" id="{377AB79D-EAAC-426B-B925-9AADC63F2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3333" y="5227796"/>
              <a:ext cx="136525" cy="2381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" name="Rectangle 196">
              <a:extLst>
                <a:ext uri="{FF2B5EF4-FFF2-40B4-BE49-F238E27FC236}">
                  <a16:creationId xmlns:a16="http://schemas.microsoft.com/office/drawing/2014/main" id="{C9EB54AE-CAFD-4DD2-AF3E-9AEF30700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3333" y="5302408"/>
              <a:ext cx="136525" cy="206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35" name="Freeform 197">
            <a:extLst>
              <a:ext uri="{FF2B5EF4-FFF2-40B4-BE49-F238E27FC236}">
                <a16:creationId xmlns:a16="http://schemas.microsoft.com/office/drawing/2014/main" id="{A1282519-E125-4D7B-9B10-7480683FA6D8}"/>
              </a:ext>
            </a:extLst>
          </p:cNvPr>
          <p:cNvSpPr>
            <a:spLocks noEditPoints="1"/>
          </p:cNvSpPr>
          <p:nvPr/>
        </p:nvSpPr>
        <p:spPr bwMode="auto">
          <a:xfrm>
            <a:off x="7752985" y="4356172"/>
            <a:ext cx="373438" cy="290576"/>
          </a:xfrm>
          <a:custGeom>
            <a:avLst/>
            <a:gdLst>
              <a:gd name="T0" fmla="*/ 481324 w 153"/>
              <a:gd name="T1" fmla="*/ 0 h 118"/>
              <a:gd name="T2" fmla="*/ 37550 w 153"/>
              <a:gd name="T3" fmla="*/ 0 h 118"/>
              <a:gd name="T4" fmla="*/ 0 w 153"/>
              <a:gd name="T5" fmla="*/ 37885 h 118"/>
              <a:gd name="T6" fmla="*/ 0 w 153"/>
              <a:gd name="T7" fmla="*/ 365071 h 118"/>
              <a:gd name="T8" fmla="*/ 37550 w 153"/>
              <a:gd name="T9" fmla="*/ 406400 h 118"/>
              <a:gd name="T10" fmla="*/ 481324 w 153"/>
              <a:gd name="T11" fmla="*/ 406400 h 118"/>
              <a:gd name="T12" fmla="*/ 522288 w 153"/>
              <a:gd name="T13" fmla="*/ 365071 h 118"/>
              <a:gd name="T14" fmla="*/ 522288 w 153"/>
              <a:gd name="T15" fmla="*/ 37885 h 118"/>
              <a:gd name="T16" fmla="*/ 481324 w 153"/>
              <a:gd name="T17" fmla="*/ 0 h 118"/>
              <a:gd name="T18" fmla="*/ 501806 w 153"/>
              <a:gd name="T19" fmla="*/ 365071 h 118"/>
              <a:gd name="T20" fmla="*/ 481324 w 153"/>
              <a:gd name="T21" fmla="*/ 382292 h 118"/>
              <a:gd name="T22" fmla="*/ 37550 w 153"/>
              <a:gd name="T23" fmla="*/ 382292 h 118"/>
              <a:gd name="T24" fmla="*/ 20482 w 153"/>
              <a:gd name="T25" fmla="*/ 365071 h 118"/>
              <a:gd name="T26" fmla="*/ 20482 w 153"/>
              <a:gd name="T27" fmla="*/ 37885 h 118"/>
              <a:gd name="T28" fmla="*/ 37550 w 153"/>
              <a:gd name="T29" fmla="*/ 20664 h 118"/>
              <a:gd name="T30" fmla="*/ 481324 w 153"/>
              <a:gd name="T31" fmla="*/ 20664 h 118"/>
              <a:gd name="T32" fmla="*/ 501806 w 153"/>
              <a:gd name="T33" fmla="*/ 37885 h 118"/>
              <a:gd name="T34" fmla="*/ 501806 w 153"/>
              <a:gd name="T35" fmla="*/ 365071 h 118"/>
              <a:gd name="T36" fmla="*/ 177510 w 153"/>
              <a:gd name="T37" fmla="*/ 72325 h 118"/>
              <a:gd name="T38" fmla="*/ 61446 w 153"/>
              <a:gd name="T39" fmla="*/ 72325 h 118"/>
              <a:gd name="T40" fmla="*/ 61446 w 153"/>
              <a:gd name="T41" fmla="*/ 189424 h 118"/>
              <a:gd name="T42" fmla="*/ 177510 w 153"/>
              <a:gd name="T43" fmla="*/ 189424 h 118"/>
              <a:gd name="T44" fmla="*/ 177510 w 153"/>
              <a:gd name="T45" fmla="*/ 72325 h 118"/>
              <a:gd name="T46" fmla="*/ 157028 w 153"/>
              <a:gd name="T47" fmla="*/ 165315 h 118"/>
              <a:gd name="T48" fmla="*/ 85341 w 153"/>
              <a:gd name="T49" fmla="*/ 165315 h 118"/>
              <a:gd name="T50" fmla="*/ 85341 w 153"/>
              <a:gd name="T51" fmla="*/ 92990 h 118"/>
              <a:gd name="T52" fmla="*/ 157028 w 153"/>
              <a:gd name="T53" fmla="*/ 92990 h 118"/>
              <a:gd name="T54" fmla="*/ 157028 w 153"/>
              <a:gd name="T55" fmla="*/ 165315 h 118"/>
              <a:gd name="T56" fmla="*/ 71687 w 153"/>
              <a:gd name="T57" fmla="*/ 244529 h 118"/>
              <a:gd name="T58" fmla="*/ 303815 w 153"/>
              <a:gd name="T59" fmla="*/ 244529 h 118"/>
              <a:gd name="T60" fmla="*/ 303815 w 153"/>
              <a:gd name="T61" fmla="*/ 265193 h 118"/>
              <a:gd name="T62" fmla="*/ 71687 w 153"/>
              <a:gd name="T63" fmla="*/ 265193 h 118"/>
              <a:gd name="T64" fmla="*/ 71687 w 153"/>
              <a:gd name="T65" fmla="*/ 244529 h 118"/>
              <a:gd name="T66" fmla="*/ 71687 w 153"/>
              <a:gd name="T67" fmla="*/ 313410 h 118"/>
              <a:gd name="T68" fmla="*/ 303815 w 153"/>
              <a:gd name="T69" fmla="*/ 313410 h 118"/>
              <a:gd name="T70" fmla="*/ 303815 w 153"/>
              <a:gd name="T71" fmla="*/ 337519 h 118"/>
              <a:gd name="T72" fmla="*/ 71687 w 153"/>
              <a:gd name="T73" fmla="*/ 337519 h 118"/>
              <a:gd name="T74" fmla="*/ 71687 w 153"/>
              <a:gd name="T75" fmla="*/ 313410 h 11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3" h="118">
                <a:moveTo>
                  <a:pt x="14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3"/>
                  <a:pt x="5" y="118"/>
                  <a:pt x="11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8" y="118"/>
                  <a:pt x="153" y="113"/>
                  <a:pt x="153" y="106"/>
                </a:cubicBezTo>
                <a:cubicBezTo>
                  <a:pt x="153" y="11"/>
                  <a:pt x="153" y="11"/>
                  <a:pt x="153" y="11"/>
                </a:cubicBezTo>
                <a:cubicBezTo>
                  <a:pt x="153" y="5"/>
                  <a:pt x="148" y="0"/>
                  <a:pt x="141" y="0"/>
                </a:cubicBezTo>
                <a:close/>
                <a:moveTo>
                  <a:pt x="147" y="106"/>
                </a:moveTo>
                <a:cubicBezTo>
                  <a:pt x="147" y="109"/>
                  <a:pt x="144" y="111"/>
                  <a:pt x="141" y="111"/>
                </a:cubicBezTo>
                <a:cubicBezTo>
                  <a:pt x="11" y="111"/>
                  <a:pt x="11" y="111"/>
                  <a:pt x="11" y="111"/>
                </a:cubicBezTo>
                <a:cubicBezTo>
                  <a:pt x="8" y="111"/>
                  <a:pt x="6" y="109"/>
                  <a:pt x="6" y="106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8"/>
                  <a:pt x="8" y="6"/>
                  <a:pt x="11" y="6"/>
                </a:cubicBezTo>
                <a:cubicBezTo>
                  <a:pt x="141" y="6"/>
                  <a:pt x="141" y="6"/>
                  <a:pt x="141" y="6"/>
                </a:cubicBezTo>
                <a:cubicBezTo>
                  <a:pt x="144" y="6"/>
                  <a:pt x="147" y="8"/>
                  <a:pt x="147" y="11"/>
                </a:cubicBezTo>
                <a:cubicBezTo>
                  <a:pt x="147" y="106"/>
                  <a:pt x="147" y="106"/>
                  <a:pt x="147" y="106"/>
                </a:cubicBezTo>
                <a:close/>
                <a:moveTo>
                  <a:pt x="52" y="21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55"/>
                  <a:pt x="18" y="55"/>
                  <a:pt x="18" y="55"/>
                </a:cubicBezTo>
                <a:cubicBezTo>
                  <a:pt x="52" y="55"/>
                  <a:pt x="52" y="55"/>
                  <a:pt x="52" y="55"/>
                </a:cubicBezTo>
                <a:lnTo>
                  <a:pt x="52" y="21"/>
                </a:lnTo>
                <a:close/>
                <a:moveTo>
                  <a:pt x="46" y="48"/>
                </a:moveTo>
                <a:cubicBezTo>
                  <a:pt x="25" y="48"/>
                  <a:pt x="25" y="48"/>
                  <a:pt x="25" y="48"/>
                </a:cubicBezTo>
                <a:cubicBezTo>
                  <a:pt x="25" y="27"/>
                  <a:pt x="25" y="27"/>
                  <a:pt x="25" y="27"/>
                </a:cubicBezTo>
                <a:cubicBezTo>
                  <a:pt x="46" y="27"/>
                  <a:pt x="46" y="27"/>
                  <a:pt x="46" y="27"/>
                </a:cubicBezTo>
                <a:lnTo>
                  <a:pt x="46" y="48"/>
                </a:lnTo>
                <a:close/>
                <a:moveTo>
                  <a:pt x="21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9" y="77"/>
                  <a:pt x="89" y="77"/>
                  <a:pt x="89" y="77"/>
                </a:cubicBezTo>
                <a:cubicBezTo>
                  <a:pt x="21" y="77"/>
                  <a:pt x="21" y="77"/>
                  <a:pt x="21" y="77"/>
                </a:cubicBezTo>
                <a:lnTo>
                  <a:pt x="21" y="71"/>
                </a:lnTo>
                <a:close/>
                <a:moveTo>
                  <a:pt x="21" y="91"/>
                </a:moveTo>
                <a:cubicBezTo>
                  <a:pt x="89" y="91"/>
                  <a:pt x="89" y="91"/>
                  <a:pt x="89" y="91"/>
                </a:cubicBezTo>
                <a:cubicBezTo>
                  <a:pt x="89" y="98"/>
                  <a:pt x="89" y="98"/>
                  <a:pt x="89" y="98"/>
                </a:cubicBezTo>
                <a:cubicBezTo>
                  <a:pt x="21" y="98"/>
                  <a:pt x="21" y="98"/>
                  <a:pt x="21" y="98"/>
                </a:cubicBezTo>
                <a:lnTo>
                  <a:pt x="21" y="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" name="Freeform 151">
            <a:extLst>
              <a:ext uri="{FF2B5EF4-FFF2-40B4-BE49-F238E27FC236}">
                <a16:creationId xmlns:a16="http://schemas.microsoft.com/office/drawing/2014/main" id="{4FF029A0-C6D2-41CE-B340-4712C83CB0C1}"/>
              </a:ext>
            </a:extLst>
          </p:cNvPr>
          <p:cNvSpPr>
            <a:spLocks noEditPoints="1"/>
          </p:cNvSpPr>
          <p:nvPr/>
        </p:nvSpPr>
        <p:spPr bwMode="auto">
          <a:xfrm>
            <a:off x="10747254" y="4312471"/>
            <a:ext cx="373438" cy="377978"/>
          </a:xfrm>
          <a:custGeom>
            <a:avLst/>
            <a:gdLst>
              <a:gd name="T0" fmla="*/ 310642 w 153"/>
              <a:gd name="T1" fmla="*/ 528638 h 153"/>
              <a:gd name="T2" fmla="*/ 522288 w 153"/>
              <a:gd name="T3" fmla="*/ 214219 h 153"/>
              <a:gd name="T4" fmla="*/ 447188 w 153"/>
              <a:gd name="T5" fmla="*/ 148571 h 153"/>
              <a:gd name="T6" fmla="*/ 413051 w 153"/>
              <a:gd name="T7" fmla="*/ 41462 h 153"/>
              <a:gd name="T8" fmla="*/ 310642 w 153"/>
              <a:gd name="T9" fmla="*/ 51827 h 153"/>
              <a:gd name="T10" fmla="*/ 211646 w 153"/>
              <a:gd name="T11" fmla="*/ 0 h 153"/>
              <a:gd name="T12" fmla="*/ 146787 w 153"/>
              <a:gd name="T13" fmla="*/ 79468 h 153"/>
              <a:gd name="T14" fmla="*/ 40964 w 153"/>
              <a:gd name="T15" fmla="*/ 114020 h 153"/>
              <a:gd name="T16" fmla="*/ 71687 w 153"/>
              <a:gd name="T17" fmla="*/ 165847 h 153"/>
              <a:gd name="T18" fmla="*/ 0 w 153"/>
              <a:gd name="T19" fmla="*/ 217674 h 153"/>
              <a:gd name="T20" fmla="*/ 54618 w 153"/>
              <a:gd name="T21" fmla="*/ 314419 h 153"/>
              <a:gd name="T22" fmla="*/ 61446 w 153"/>
              <a:gd name="T23" fmla="*/ 335150 h 153"/>
              <a:gd name="T24" fmla="*/ 81928 w 153"/>
              <a:gd name="T25" fmla="*/ 380067 h 153"/>
              <a:gd name="T26" fmla="*/ 112650 w 153"/>
              <a:gd name="T27" fmla="*/ 487176 h 153"/>
              <a:gd name="T28" fmla="*/ 211646 w 153"/>
              <a:gd name="T29" fmla="*/ 476811 h 153"/>
              <a:gd name="T30" fmla="*/ 310642 w 153"/>
              <a:gd name="T31" fmla="*/ 528638 h 153"/>
              <a:gd name="T32" fmla="*/ 378915 w 153"/>
              <a:gd name="T33" fmla="*/ 449170 h 153"/>
              <a:gd name="T34" fmla="*/ 481324 w 153"/>
              <a:gd name="T35" fmla="*/ 414618 h 153"/>
              <a:gd name="T36" fmla="*/ 474497 w 153"/>
              <a:gd name="T37" fmla="*/ 314419 h 153"/>
              <a:gd name="T38" fmla="*/ 423292 w 153"/>
              <a:gd name="T39" fmla="*/ 383522 h 153"/>
              <a:gd name="T40" fmla="*/ 413051 w 153"/>
              <a:gd name="T41" fmla="*/ 452625 h 153"/>
              <a:gd name="T42" fmla="*/ 290160 w 153"/>
              <a:gd name="T43" fmla="*/ 459535 h 153"/>
              <a:gd name="T44" fmla="*/ 235542 w 153"/>
              <a:gd name="T45" fmla="*/ 507907 h 153"/>
              <a:gd name="T46" fmla="*/ 146787 w 153"/>
              <a:gd name="T47" fmla="*/ 421528 h 153"/>
              <a:gd name="T48" fmla="*/ 71687 w 153"/>
              <a:gd name="T49" fmla="*/ 418073 h 153"/>
              <a:gd name="T50" fmla="*/ 71687 w 153"/>
              <a:gd name="T51" fmla="*/ 293688 h 153"/>
              <a:gd name="T52" fmla="*/ 23896 w 153"/>
              <a:gd name="T53" fmla="*/ 238405 h 153"/>
              <a:gd name="T54" fmla="*/ 71687 w 153"/>
              <a:gd name="T55" fmla="*/ 234950 h 153"/>
              <a:gd name="T56" fmla="*/ 71687 w 153"/>
              <a:gd name="T57" fmla="*/ 114020 h 153"/>
              <a:gd name="T58" fmla="*/ 143373 w 153"/>
              <a:gd name="T59" fmla="*/ 107110 h 153"/>
              <a:gd name="T60" fmla="*/ 235542 w 153"/>
              <a:gd name="T61" fmla="*/ 24186 h 153"/>
              <a:gd name="T62" fmla="*/ 290160 w 153"/>
              <a:gd name="T63" fmla="*/ 69103 h 153"/>
              <a:gd name="T64" fmla="*/ 413051 w 153"/>
              <a:gd name="T65" fmla="*/ 72558 h 153"/>
              <a:gd name="T66" fmla="*/ 419879 w 153"/>
              <a:gd name="T67" fmla="*/ 145116 h 153"/>
              <a:gd name="T68" fmla="*/ 505220 w 153"/>
              <a:gd name="T69" fmla="*/ 234950 h 153"/>
              <a:gd name="T70" fmla="*/ 457429 w 153"/>
              <a:gd name="T71" fmla="*/ 290233 h 153"/>
              <a:gd name="T72" fmla="*/ 262851 w 153"/>
              <a:gd name="T73" fmla="*/ 141661 h 153"/>
              <a:gd name="T74" fmla="*/ 262851 w 153"/>
              <a:gd name="T75" fmla="*/ 386977 h 153"/>
              <a:gd name="T76" fmla="*/ 262851 w 153"/>
              <a:gd name="T77" fmla="*/ 141661 h 153"/>
              <a:gd name="T78" fmla="*/ 163855 w 153"/>
              <a:gd name="T79" fmla="*/ 266047 h 153"/>
              <a:gd name="T80" fmla="*/ 361847 w 153"/>
              <a:gd name="T81" fmla="*/ 266047 h 15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3" h="153">
                <a:moveTo>
                  <a:pt x="91" y="153"/>
                </a:moveTo>
                <a:cubicBezTo>
                  <a:pt x="91" y="153"/>
                  <a:pt x="91" y="153"/>
                  <a:pt x="91" y="153"/>
                </a:cubicBezTo>
                <a:moveTo>
                  <a:pt x="153" y="91"/>
                </a:moveTo>
                <a:cubicBezTo>
                  <a:pt x="153" y="62"/>
                  <a:pt x="153" y="62"/>
                  <a:pt x="153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7" y="55"/>
                  <a:pt x="135" y="48"/>
                  <a:pt x="131" y="43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04" y="19"/>
                  <a:pt x="98" y="16"/>
                  <a:pt x="91" y="15"/>
                </a:cubicBezTo>
                <a:cubicBezTo>
                  <a:pt x="91" y="0"/>
                  <a:pt x="91" y="0"/>
                  <a:pt x="91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15"/>
                  <a:pt x="62" y="15"/>
                  <a:pt x="62" y="15"/>
                </a:cubicBezTo>
                <a:cubicBezTo>
                  <a:pt x="55" y="17"/>
                  <a:pt x="49" y="20"/>
                  <a:pt x="43" y="23"/>
                </a:cubicBezTo>
                <a:cubicBezTo>
                  <a:pt x="32" y="13"/>
                  <a:pt x="32" y="13"/>
                  <a:pt x="32" y="13"/>
                </a:cubicBezTo>
                <a:cubicBezTo>
                  <a:pt x="12" y="33"/>
                  <a:pt x="12" y="33"/>
                  <a:pt x="12" y="33"/>
                </a:cubicBezTo>
                <a:cubicBezTo>
                  <a:pt x="23" y="44"/>
                  <a:pt x="23" y="44"/>
                  <a:pt x="23" y="44"/>
                </a:cubicBezTo>
                <a:cubicBezTo>
                  <a:pt x="22" y="45"/>
                  <a:pt x="22" y="47"/>
                  <a:pt x="21" y="48"/>
                </a:cubicBezTo>
                <a:cubicBezTo>
                  <a:pt x="18" y="53"/>
                  <a:pt x="17" y="58"/>
                  <a:pt x="15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91"/>
                  <a:pt x="0" y="91"/>
                  <a:pt x="0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3"/>
                  <a:pt x="17" y="95"/>
                  <a:pt x="17" y="97"/>
                </a:cubicBezTo>
                <a:cubicBezTo>
                  <a:pt x="17" y="97"/>
                  <a:pt x="17" y="97"/>
                  <a:pt x="18" y="97"/>
                </a:cubicBezTo>
                <a:cubicBezTo>
                  <a:pt x="18" y="97"/>
                  <a:pt x="18" y="97"/>
                  <a:pt x="18" y="97"/>
                </a:cubicBezTo>
                <a:cubicBezTo>
                  <a:pt x="19" y="102"/>
                  <a:pt x="21" y="106"/>
                  <a:pt x="24" y="110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44" y="130"/>
                  <a:pt x="44" y="130"/>
                  <a:pt x="44" y="130"/>
                </a:cubicBezTo>
                <a:cubicBezTo>
                  <a:pt x="49" y="134"/>
                  <a:pt x="56" y="136"/>
                  <a:pt x="62" y="138"/>
                </a:cubicBezTo>
                <a:cubicBezTo>
                  <a:pt x="62" y="153"/>
                  <a:pt x="62" y="153"/>
                  <a:pt x="62" y="15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91" y="138"/>
                  <a:pt x="91" y="138"/>
                  <a:pt x="91" y="138"/>
                </a:cubicBezTo>
                <a:cubicBezTo>
                  <a:pt x="98" y="137"/>
                  <a:pt x="105" y="134"/>
                  <a:pt x="111" y="130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31" y="110"/>
                  <a:pt x="131" y="110"/>
                  <a:pt x="131" y="110"/>
                </a:cubicBezTo>
                <a:cubicBezTo>
                  <a:pt x="135" y="104"/>
                  <a:pt x="138" y="98"/>
                  <a:pt x="139" y="91"/>
                </a:cubicBezTo>
                <a:cubicBezTo>
                  <a:pt x="153" y="91"/>
                  <a:pt x="153" y="91"/>
                  <a:pt x="153" y="91"/>
                </a:cubicBezTo>
                <a:close/>
                <a:moveTo>
                  <a:pt x="124" y="111"/>
                </a:moveTo>
                <a:cubicBezTo>
                  <a:pt x="133" y="120"/>
                  <a:pt x="133" y="120"/>
                  <a:pt x="133" y="120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12" y="122"/>
                  <a:pt x="112" y="122"/>
                  <a:pt x="112" y="122"/>
                </a:cubicBezTo>
                <a:cubicBezTo>
                  <a:pt x="104" y="128"/>
                  <a:pt x="95" y="132"/>
                  <a:pt x="85" y="133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59" y="132"/>
                  <a:pt x="50" y="128"/>
                  <a:pt x="43" y="122"/>
                </a:cubicBezTo>
                <a:cubicBezTo>
                  <a:pt x="33" y="132"/>
                  <a:pt x="33" y="132"/>
                  <a:pt x="33" y="132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26" y="103"/>
                  <a:pt x="22" y="94"/>
                  <a:pt x="21" y="85"/>
                </a:cubicBezTo>
                <a:cubicBezTo>
                  <a:pt x="7" y="85"/>
                  <a:pt x="7" y="85"/>
                  <a:pt x="7" y="85"/>
                </a:cubicBezTo>
                <a:cubicBezTo>
                  <a:pt x="7" y="69"/>
                  <a:pt x="7" y="69"/>
                  <a:pt x="7" y="69"/>
                </a:cubicBezTo>
                <a:cubicBezTo>
                  <a:pt x="20" y="69"/>
                  <a:pt x="20" y="69"/>
                  <a:pt x="20" y="69"/>
                </a:cubicBezTo>
                <a:cubicBezTo>
                  <a:pt x="21" y="68"/>
                  <a:pt x="21" y="68"/>
                  <a:pt x="21" y="68"/>
                </a:cubicBezTo>
                <a:cubicBezTo>
                  <a:pt x="22" y="58"/>
                  <a:pt x="26" y="50"/>
                  <a:pt x="31" y="43"/>
                </a:cubicBezTo>
                <a:cubicBezTo>
                  <a:pt x="21" y="33"/>
                  <a:pt x="21" y="33"/>
                  <a:pt x="21" y="33"/>
                </a:cubicBezTo>
                <a:cubicBezTo>
                  <a:pt x="33" y="21"/>
                  <a:pt x="33" y="21"/>
                  <a:pt x="33" y="21"/>
                </a:cubicBezTo>
                <a:cubicBezTo>
                  <a:pt x="42" y="31"/>
                  <a:pt x="42" y="31"/>
                  <a:pt x="42" y="31"/>
                </a:cubicBezTo>
                <a:cubicBezTo>
                  <a:pt x="50" y="25"/>
                  <a:pt x="59" y="21"/>
                  <a:pt x="69" y="20"/>
                </a:cubicBezTo>
                <a:cubicBezTo>
                  <a:pt x="69" y="7"/>
                  <a:pt x="69" y="7"/>
                  <a:pt x="69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20"/>
                  <a:pt x="85" y="20"/>
                  <a:pt x="85" y="20"/>
                </a:cubicBezTo>
                <a:cubicBezTo>
                  <a:pt x="95" y="21"/>
                  <a:pt x="104" y="25"/>
                  <a:pt x="112" y="31"/>
                </a:cubicBezTo>
                <a:cubicBezTo>
                  <a:pt x="121" y="21"/>
                  <a:pt x="121" y="21"/>
                  <a:pt x="121" y="21"/>
                </a:cubicBezTo>
                <a:cubicBezTo>
                  <a:pt x="132" y="33"/>
                  <a:pt x="132" y="33"/>
                  <a:pt x="132" y="33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29" y="49"/>
                  <a:pt x="133" y="58"/>
                  <a:pt x="134" y="68"/>
                </a:cubicBezTo>
                <a:cubicBezTo>
                  <a:pt x="148" y="68"/>
                  <a:pt x="148" y="68"/>
                  <a:pt x="148" y="68"/>
                </a:cubicBezTo>
                <a:cubicBezTo>
                  <a:pt x="148" y="84"/>
                  <a:pt x="148" y="84"/>
                  <a:pt x="148" y="84"/>
                </a:cubicBezTo>
                <a:cubicBezTo>
                  <a:pt x="134" y="84"/>
                  <a:pt x="134" y="84"/>
                  <a:pt x="134" y="84"/>
                </a:cubicBezTo>
                <a:cubicBezTo>
                  <a:pt x="133" y="94"/>
                  <a:pt x="129" y="103"/>
                  <a:pt x="124" y="111"/>
                </a:cubicBezTo>
                <a:close/>
                <a:moveTo>
                  <a:pt x="77" y="41"/>
                </a:moveTo>
                <a:cubicBezTo>
                  <a:pt x="58" y="41"/>
                  <a:pt x="42" y="57"/>
                  <a:pt x="42" y="77"/>
                </a:cubicBezTo>
                <a:cubicBezTo>
                  <a:pt x="42" y="96"/>
                  <a:pt x="58" y="112"/>
                  <a:pt x="77" y="112"/>
                </a:cubicBezTo>
                <a:cubicBezTo>
                  <a:pt x="96" y="112"/>
                  <a:pt x="112" y="96"/>
                  <a:pt x="112" y="77"/>
                </a:cubicBezTo>
                <a:cubicBezTo>
                  <a:pt x="112" y="57"/>
                  <a:pt x="96" y="41"/>
                  <a:pt x="77" y="41"/>
                </a:cubicBezTo>
                <a:close/>
                <a:moveTo>
                  <a:pt x="77" y="105"/>
                </a:moveTo>
                <a:cubicBezTo>
                  <a:pt x="61" y="105"/>
                  <a:pt x="48" y="93"/>
                  <a:pt x="48" y="77"/>
                </a:cubicBezTo>
                <a:cubicBezTo>
                  <a:pt x="48" y="61"/>
                  <a:pt x="61" y="48"/>
                  <a:pt x="77" y="48"/>
                </a:cubicBezTo>
                <a:cubicBezTo>
                  <a:pt x="93" y="48"/>
                  <a:pt x="106" y="61"/>
                  <a:pt x="106" y="77"/>
                </a:cubicBezTo>
                <a:cubicBezTo>
                  <a:pt x="106" y="93"/>
                  <a:pt x="93" y="105"/>
                  <a:pt x="77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" name="Freeform 245">
            <a:extLst>
              <a:ext uri="{FF2B5EF4-FFF2-40B4-BE49-F238E27FC236}">
                <a16:creationId xmlns:a16="http://schemas.microsoft.com/office/drawing/2014/main" id="{DE281A66-C97A-484C-A718-10F61C6856A5}"/>
              </a:ext>
            </a:extLst>
          </p:cNvPr>
          <p:cNvSpPr>
            <a:spLocks noEditPoints="1"/>
          </p:cNvSpPr>
          <p:nvPr/>
        </p:nvSpPr>
        <p:spPr bwMode="auto">
          <a:xfrm>
            <a:off x="1788047" y="5322473"/>
            <a:ext cx="372336" cy="336230"/>
          </a:xfrm>
          <a:custGeom>
            <a:avLst/>
            <a:gdLst>
              <a:gd name="T0" fmla="*/ 321858 w 153"/>
              <a:gd name="T1" fmla="*/ 51797 h 137"/>
              <a:gd name="T2" fmla="*/ 30816 w 153"/>
              <a:gd name="T3" fmla="*/ 0 h 137"/>
              <a:gd name="T4" fmla="*/ 0 w 153"/>
              <a:gd name="T5" fmla="*/ 355670 h 137"/>
              <a:gd name="T6" fmla="*/ 65056 w 153"/>
              <a:gd name="T7" fmla="*/ 386747 h 137"/>
              <a:gd name="T8" fmla="*/ 136961 w 153"/>
              <a:gd name="T9" fmla="*/ 473075 h 137"/>
              <a:gd name="T10" fmla="*/ 208865 w 153"/>
              <a:gd name="T11" fmla="*/ 386747 h 137"/>
              <a:gd name="T12" fmla="*/ 338978 w 153"/>
              <a:gd name="T13" fmla="*/ 400560 h 137"/>
              <a:gd name="T14" fmla="*/ 482787 w 153"/>
              <a:gd name="T15" fmla="*/ 400560 h 137"/>
              <a:gd name="T16" fmla="*/ 493059 w 153"/>
              <a:gd name="T17" fmla="*/ 386747 h 137"/>
              <a:gd name="T18" fmla="*/ 523875 w 153"/>
              <a:gd name="T19" fmla="*/ 207186 h 137"/>
              <a:gd name="T20" fmla="*/ 407458 w 153"/>
              <a:gd name="T21" fmla="*/ 72515 h 137"/>
              <a:gd name="T22" fmla="*/ 321858 w 153"/>
              <a:gd name="T23" fmla="*/ 200280 h 137"/>
              <a:gd name="T24" fmla="*/ 407458 w 153"/>
              <a:gd name="T25" fmla="*/ 72515 h 137"/>
              <a:gd name="T26" fmla="*/ 85600 w 153"/>
              <a:gd name="T27" fmla="*/ 400560 h 137"/>
              <a:gd name="T28" fmla="*/ 188321 w 153"/>
              <a:gd name="T29" fmla="*/ 400560 h 137"/>
              <a:gd name="T30" fmla="*/ 198593 w 153"/>
              <a:gd name="T31" fmla="*/ 366029 h 137"/>
              <a:gd name="T32" fmla="*/ 75328 w 153"/>
              <a:gd name="T33" fmla="*/ 366029 h 137"/>
              <a:gd name="T34" fmla="*/ 23968 w 153"/>
              <a:gd name="T35" fmla="*/ 355670 h 137"/>
              <a:gd name="T36" fmla="*/ 30816 w 153"/>
              <a:gd name="T37" fmla="*/ 24172 h 137"/>
              <a:gd name="T38" fmla="*/ 297890 w 153"/>
              <a:gd name="T39" fmla="*/ 366029 h 137"/>
              <a:gd name="T40" fmla="*/ 410882 w 153"/>
              <a:gd name="T41" fmla="*/ 452356 h 137"/>
              <a:gd name="T42" fmla="*/ 410882 w 153"/>
              <a:gd name="T43" fmla="*/ 348763 h 137"/>
              <a:gd name="T44" fmla="*/ 410882 w 153"/>
              <a:gd name="T45" fmla="*/ 452356 h 137"/>
              <a:gd name="T46" fmla="*/ 475939 w 153"/>
              <a:gd name="T47" fmla="*/ 366029 h 137"/>
              <a:gd name="T48" fmla="*/ 349250 w 153"/>
              <a:gd name="T49" fmla="*/ 366029 h 137"/>
              <a:gd name="T50" fmla="*/ 321858 w 153"/>
              <a:gd name="T51" fmla="*/ 220999 h 137"/>
              <a:gd name="T52" fmla="*/ 503331 w 153"/>
              <a:gd name="T53" fmla="*/ 355670 h 137"/>
              <a:gd name="T54" fmla="*/ 58208 w 153"/>
              <a:gd name="T55" fmla="*/ 179561 h 137"/>
              <a:gd name="T56" fmla="*/ 263650 w 153"/>
              <a:gd name="T57" fmla="*/ 89781 h 137"/>
              <a:gd name="T58" fmla="*/ 58208 w 153"/>
              <a:gd name="T59" fmla="*/ 179561 h 137"/>
              <a:gd name="T60" fmla="*/ 243105 w 153"/>
              <a:gd name="T61" fmla="*/ 113952 h 137"/>
              <a:gd name="T62" fmla="*/ 78752 w 153"/>
              <a:gd name="T63" fmla="*/ 158843 h 13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3" h="137">
                <a:moveTo>
                  <a:pt x="122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4" y="0"/>
                  <a:pt x="94" y="0"/>
                  <a:pt x="9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8"/>
                  <a:pt x="4" y="112"/>
                  <a:pt x="9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13"/>
                  <a:pt x="19" y="115"/>
                  <a:pt x="19" y="116"/>
                </a:cubicBezTo>
                <a:cubicBezTo>
                  <a:pt x="19" y="128"/>
                  <a:pt x="28" y="137"/>
                  <a:pt x="40" y="137"/>
                </a:cubicBezTo>
                <a:cubicBezTo>
                  <a:pt x="51" y="137"/>
                  <a:pt x="61" y="128"/>
                  <a:pt x="61" y="116"/>
                </a:cubicBezTo>
                <a:cubicBezTo>
                  <a:pt x="61" y="115"/>
                  <a:pt x="61" y="114"/>
                  <a:pt x="61" y="112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99" y="114"/>
                  <a:pt x="99" y="115"/>
                  <a:pt x="99" y="116"/>
                </a:cubicBezTo>
                <a:cubicBezTo>
                  <a:pt x="99" y="128"/>
                  <a:pt x="108" y="137"/>
                  <a:pt x="120" y="137"/>
                </a:cubicBezTo>
                <a:cubicBezTo>
                  <a:pt x="132" y="137"/>
                  <a:pt x="141" y="128"/>
                  <a:pt x="141" y="116"/>
                </a:cubicBezTo>
                <a:cubicBezTo>
                  <a:pt x="141" y="115"/>
                  <a:pt x="141" y="114"/>
                  <a:pt x="141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9" y="112"/>
                  <a:pt x="153" y="108"/>
                  <a:pt x="153" y="103"/>
                </a:cubicBezTo>
                <a:cubicBezTo>
                  <a:pt x="153" y="60"/>
                  <a:pt x="153" y="60"/>
                  <a:pt x="153" y="60"/>
                </a:cubicBezTo>
                <a:lnTo>
                  <a:pt x="122" y="15"/>
                </a:lnTo>
                <a:close/>
                <a:moveTo>
                  <a:pt x="119" y="21"/>
                </a:moveTo>
                <a:cubicBezTo>
                  <a:pt x="144" y="58"/>
                  <a:pt x="144" y="58"/>
                  <a:pt x="144" y="58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21"/>
                  <a:pt x="94" y="21"/>
                  <a:pt x="94" y="21"/>
                </a:cubicBezTo>
                <a:lnTo>
                  <a:pt x="119" y="21"/>
                </a:lnTo>
                <a:close/>
                <a:moveTo>
                  <a:pt x="40" y="131"/>
                </a:moveTo>
                <a:cubicBezTo>
                  <a:pt x="32" y="131"/>
                  <a:pt x="25" y="124"/>
                  <a:pt x="25" y="116"/>
                </a:cubicBezTo>
                <a:cubicBezTo>
                  <a:pt x="25" y="108"/>
                  <a:pt x="32" y="101"/>
                  <a:pt x="40" y="101"/>
                </a:cubicBezTo>
                <a:cubicBezTo>
                  <a:pt x="48" y="101"/>
                  <a:pt x="55" y="108"/>
                  <a:pt x="55" y="116"/>
                </a:cubicBezTo>
                <a:cubicBezTo>
                  <a:pt x="55" y="124"/>
                  <a:pt x="48" y="131"/>
                  <a:pt x="40" y="131"/>
                </a:cubicBezTo>
                <a:close/>
                <a:moveTo>
                  <a:pt x="58" y="106"/>
                </a:moveTo>
                <a:cubicBezTo>
                  <a:pt x="55" y="99"/>
                  <a:pt x="48" y="95"/>
                  <a:pt x="40" y="95"/>
                </a:cubicBezTo>
                <a:cubicBezTo>
                  <a:pt x="32" y="95"/>
                  <a:pt x="25" y="99"/>
                  <a:pt x="22" y="106"/>
                </a:cubicBezTo>
                <a:cubicBezTo>
                  <a:pt x="9" y="106"/>
                  <a:pt x="9" y="106"/>
                  <a:pt x="9" y="106"/>
                </a:cubicBezTo>
                <a:cubicBezTo>
                  <a:pt x="7" y="106"/>
                  <a:pt x="7" y="105"/>
                  <a:pt x="7" y="103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7" y="7"/>
                  <a:pt x="9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87" y="106"/>
                  <a:pt x="87" y="106"/>
                  <a:pt x="87" y="106"/>
                </a:cubicBezTo>
                <a:lnTo>
                  <a:pt x="58" y="106"/>
                </a:lnTo>
                <a:close/>
                <a:moveTo>
                  <a:pt x="120" y="131"/>
                </a:moveTo>
                <a:cubicBezTo>
                  <a:pt x="112" y="131"/>
                  <a:pt x="105" y="124"/>
                  <a:pt x="105" y="116"/>
                </a:cubicBezTo>
                <a:cubicBezTo>
                  <a:pt x="105" y="108"/>
                  <a:pt x="112" y="101"/>
                  <a:pt x="120" y="101"/>
                </a:cubicBezTo>
                <a:cubicBezTo>
                  <a:pt x="128" y="101"/>
                  <a:pt x="135" y="108"/>
                  <a:pt x="135" y="116"/>
                </a:cubicBezTo>
                <a:cubicBezTo>
                  <a:pt x="135" y="124"/>
                  <a:pt x="128" y="131"/>
                  <a:pt x="120" y="131"/>
                </a:cubicBezTo>
                <a:close/>
                <a:moveTo>
                  <a:pt x="144" y="106"/>
                </a:moveTo>
                <a:cubicBezTo>
                  <a:pt x="139" y="106"/>
                  <a:pt x="139" y="106"/>
                  <a:pt x="139" y="106"/>
                </a:cubicBezTo>
                <a:cubicBezTo>
                  <a:pt x="135" y="99"/>
                  <a:pt x="128" y="95"/>
                  <a:pt x="120" y="95"/>
                </a:cubicBezTo>
                <a:cubicBezTo>
                  <a:pt x="112" y="95"/>
                  <a:pt x="105" y="99"/>
                  <a:pt x="102" y="106"/>
                </a:cubicBezTo>
                <a:cubicBezTo>
                  <a:pt x="94" y="106"/>
                  <a:pt x="94" y="106"/>
                  <a:pt x="94" y="106"/>
                </a:cubicBezTo>
                <a:cubicBezTo>
                  <a:pt x="94" y="64"/>
                  <a:pt x="94" y="64"/>
                  <a:pt x="94" y="64"/>
                </a:cubicBezTo>
                <a:cubicBezTo>
                  <a:pt x="147" y="64"/>
                  <a:pt x="147" y="64"/>
                  <a:pt x="147" y="64"/>
                </a:cubicBezTo>
                <a:cubicBezTo>
                  <a:pt x="147" y="103"/>
                  <a:pt x="147" y="103"/>
                  <a:pt x="147" y="103"/>
                </a:cubicBezTo>
                <a:cubicBezTo>
                  <a:pt x="147" y="105"/>
                  <a:pt x="146" y="106"/>
                  <a:pt x="144" y="106"/>
                </a:cubicBezTo>
                <a:close/>
                <a:moveTo>
                  <a:pt x="17" y="52"/>
                </a:moveTo>
                <a:cubicBezTo>
                  <a:pt x="77" y="52"/>
                  <a:pt x="77" y="52"/>
                  <a:pt x="77" y="52"/>
                </a:cubicBezTo>
                <a:cubicBezTo>
                  <a:pt x="77" y="26"/>
                  <a:pt x="77" y="26"/>
                  <a:pt x="77" y="26"/>
                </a:cubicBezTo>
                <a:cubicBezTo>
                  <a:pt x="17" y="26"/>
                  <a:pt x="17" y="26"/>
                  <a:pt x="17" y="26"/>
                </a:cubicBezTo>
                <a:lnTo>
                  <a:pt x="17" y="52"/>
                </a:lnTo>
                <a:close/>
                <a:moveTo>
                  <a:pt x="23" y="33"/>
                </a:moveTo>
                <a:cubicBezTo>
                  <a:pt x="71" y="33"/>
                  <a:pt x="71" y="33"/>
                  <a:pt x="71" y="33"/>
                </a:cubicBezTo>
                <a:cubicBezTo>
                  <a:pt x="71" y="46"/>
                  <a:pt x="71" y="46"/>
                  <a:pt x="71" y="46"/>
                </a:cubicBezTo>
                <a:cubicBezTo>
                  <a:pt x="23" y="46"/>
                  <a:pt x="23" y="46"/>
                  <a:pt x="23" y="46"/>
                </a:cubicBezTo>
                <a:lnTo>
                  <a:pt x="2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42" name="Freeform 246">
            <a:extLst>
              <a:ext uri="{FF2B5EF4-FFF2-40B4-BE49-F238E27FC236}">
                <a16:creationId xmlns:a16="http://schemas.microsoft.com/office/drawing/2014/main" id="{CA8F11CF-B2AD-48DB-B604-98A1AC3CC70C}"/>
              </a:ext>
            </a:extLst>
          </p:cNvPr>
          <p:cNvSpPr>
            <a:spLocks noEditPoints="1"/>
          </p:cNvSpPr>
          <p:nvPr/>
        </p:nvSpPr>
        <p:spPr bwMode="auto">
          <a:xfrm>
            <a:off x="2779044" y="5317395"/>
            <a:ext cx="372336" cy="346386"/>
          </a:xfrm>
          <a:custGeom>
            <a:avLst/>
            <a:gdLst>
              <a:gd name="T0" fmla="*/ 352674 w 153"/>
              <a:gd name="T1" fmla="*/ 203932 h 141"/>
              <a:gd name="T2" fmla="*/ 451971 w 153"/>
              <a:gd name="T3" fmla="*/ 165911 h 141"/>
              <a:gd name="T4" fmla="*/ 352674 w 153"/>
              <a:gd name="T5" fmla="*/ 96781 h 141"/>
              <a:gd name="T6" fmla="*/ 373218 w 153"/>
              <a:gd name="T7" fmla="*/ 179737 h 141"/>
              <a:gd name="T8" fmla="*/ 393762 w 153"/>
              <a:gd name="T9" fmla="*/ 117520 h 141"/>
              <a:gd name="T10" fmla="*/ 428002 w 153"/>
              <a:gd name="T11" fmla="*/ 179737 h 141"/>
              <a:gd name="T12" fmla="*/ 506755 w 153"/>
              <a:gd name="T13" fmla="*/ 335278 h 141"/>
              <a:gd name="T14" fmla="*/ 424578 w 153"/>
              <a:gd name="T15" fmla="*/ 55304 h 141"/>
              <a:gd name="T16" fmla="*/ 311586 w 153"/>
              <a:gd name="T17" fmla="*/ 335278 h 141"/>
              <a:gd name="T18" fmla="*/ 287618 w 153"/>
              <a:gd name="T19" fmla="*/ 44934 h 141"/>
              <a:gd name="T20" fmla="*/ 335554 w 153"/>
              <a:gd name="T21" fmla="*/ 0 h 141"/>
              <a:gd name="T22" fmla="*/ 263650 w 153"/>
              <a:gd name="T23" fmla="*/ 72586 h 141"/>
              <a:gd name="T24" fmla="*/ 0 w 153"/>
              <a:gd name="T25" fmla="*/ 435516 h 141"/>
              <a:gd name="T26" fmla="*/ 106145 w 153"/>
              <a:gd name="T27" fmla="*/ 487363 h 141"/>
              <a:gd name="T28" fmla="*/ 362946 w 153"/>
              <a:gd name="T29" fmla="*/ 435516 h 141"/>
              <a:gd name="T30" fmla="*/ 479363 w 153"/>
              <a:gd name="T31" fmla="*/ 435516 h 141"/>
              <a:gd name="T32" fmla="*/ 523875 w 153"/>
              <a:gd name="T33" fmla="*/ 335278 h 141"/>
              <a:gd name="T34" fmla="*/ 267074 w 153"/>
              <a:gd name="T35" fmla="*/ 93325 h 141"/>
              <a:gd name="T36" fmla="*/ 23968 w 153"/>
              <a:gd name="T37" fmla="*/ 335278 h 141"/>
              <a:gd name="T38" fmla="*/ 335554 w 153"/>
              <a:gd name="T39" fmla="*/ 79499 h 141"/>
              <a:gd name="T40" fmla="*/ 486211 w 153"/>
              <a:gd name="T41" fmla="*/ 193563 h 141"/>
              <a:gd name="T42" fmla="*/ 335554 w 153"/>
              <a:gd name="T43" fmla="*/ 335278 h 141"/>
              <a:gd name="T44" fmla="*/ 102721 w 153"/>
              <a:gd name="T45" fmla="*/ 463168 h 141"/>
              <a:gd name="T46" fmla="*/ 102721 w 153"/>
              <a:gd name="T47" fmla="*/ 390582 h 141"/>
              <a:gd name="T48" fmla="*/ 102721 w 153"/>
              <a:gd name="T49" fmla="*/ 463168 h 141"/>
              <a:gd name="T50" fmla="*/ 383490 w 153"/>
              <a:gd name="T51" fmla="*/ 425146 h 141"/>
              <a:gd name="T52" fmla="*/ 455395 w 153"/>
              <a:gd name="T53" fmla="*/ 425146 h 141"/>
              <a:gd name="T54" fmla="*/ 499907 w 153"/>
              <a:gd name="T55" fmla="*/ 411321 h 141"/>
              <a:gd name="T56" fmla="*/ 421154 w 153"/>
              <a:gd name="T57" fmla="*/ 366386 h 141"/>
              <a:gd name="T58" fmla="*/ 160929 w 153"/>
              <a:gd name="T59" fmla="*/ 411321 h 141"/>
              <a:gd name="T60" fmla="*/ 47936 w 153"/>
              <a:gd name="T61" fmla="*/ 411321 h 141"/>
              <a:gd name="T62" fmla="*/ 23968 w 153"/>
              <a:gd name="T63" fmla="*/ 356017 h 141"/>
              <a:gd name="T64" fmla="*/ 499907 w 153"/>
              <a:gd name="T65" fmla="*/ 411321 h 14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3" h="141">
                <a:moveTo>
                  <a:pt x="103" y="28"/>
                </a:moveTo>
                <a:cubicBezTo>
                  <a:pt x="103" y="59"/>
                  <a:pt x="103" y="59"/>
                  <a:pt x="103" y="5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03" y="28"/>
                  <a:pt x="103" y="28"/>
                  <a:pt x="103" y="28"/>
                </a:cubicBezTo>
                <a:close/>
                <a:moveTo>
                  <a:pt x="125" y="52"/>
                </a:moveTo>
                <a:cubicBezTo>
                  <a:pt x="109" y="52"/>
                  <a:pt x="109" y="52"/>
                  <a:pt x="109" y="52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15" y="34"/>
                  <a:pt x="115" y="34"/>
                  <a:pt x="115" y="34"/>
                </a:cubicBezTo>
                <a:cubicBezTo>
                  <a:pt x="125" y="49"/>
                  <a:pt x="125" y="49"/>
                  <a:pt x="125" y="49"/>
                </a:cubicBezTo>
                <a:lnTo>
                  <a:pt x="125" y="52"/>
                </a:lnTo>
                <a:close/>
                <a:moveTo>
                  <a:pt x="153" y="97"/>
                </a:moveTo>
                <a:cubicBezTo>
                  <a:pt x="148" y="97"/>
                  <a:pt x="148" y="97"/>
                  <a:pt x="148" y="97"/>
                </a:cubicBezTo>
                <a:cubicBezTo>
                  <a:pt x="148" y="53"/>
                  <a:pt x="148" y="53"/>
                  <a:pt x="148" y="53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97"/>
                  <a:pt x="91" y="97"/>
                  <a:pt x="91" y="97"/>
                </a:cubicBezTo>
                <a:cubicBezTo>
                  <a:pt x="84" y="97"/>
                  <a:pt x="84" y="97"/>
                  <a:pt x="84" y="97"/>
                </a:cubicBezTo>
                <a:cubicBezTo>
                  <a:pt x="84" y="13"/>
                  <a:pt x="84" y="13"/>
                  <a:pt x="84" y="13"/>
                </a:cubicBezTo>
                <a:cubicBezTo>
                  <a:pt x="101" y="6"/>
                  <a:pt x="101" y="6"/>
                  <a:pt x="101" y="6"/>
                </a:cubicBezTo>
                <a:cubicBezTo>
                  <a:pt x="98" y="0"/>
                  <a:pt x="98" y="0"/>
                  <a:pt x="98" y="0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21"/>
                  <a:pt x="77" y="21"/>
                  <a:pt x="77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26"/>
                  <a:pt x="0" y="126"/>
                  <a:pt x="0" y="126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15" y="134"/>
                  <a:pt x="22" y="141"/>
                  <a:pt x="31" y="141"/>
                </a:cubicBezTo>
                <a:cubicBezTo>
                  <a:pt x="39" y="141"/>
                  <a:pt x="46" y="134"/>
                  <a:pt x="48" y="126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7" y="134"/>
                  <a:pt x="114" y="140"/>
                  <a:pt x="123" y="140"/>
                </a:cubicBezTo>
                <a:cubicBezTo>
                  <a:pt x="132" y="140"/>
                  <a:pt x="139" y="134"/>
                  <a:pt x="140" y="126"/>
                </a:cubicBezTo>
                <a:cubicBezTo>
                  <a:pt x="153" y="126"/>
                  <a:pt x="153" y="126"/>
                  <a:pt x="153" y="126"/>
                </a:cubicBezTo>
                <a:lnTo>
                  <a:pt x="153" y="97"/>
                </a:lnTo>
                <a:close/>
                <a:moveTo>
                  <a:pt x="7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97"/>
                  <a:pt x="78" y="97"/>
                  <a:pt x="78" y="97"/>
                </a:cubicBezTo>
                <a:cubicBezTo>
                  <a:pt x="7" y="97"/>
                  <a:pt x="7" y="97"/>
                  <a:pt x="7" y="97"/>
                </a:cubicBezTo>
                <a:lnTo>
                  <a:pt x="7" y="27"/>
                </a:lnTo>
                <a:close/>
                <a:moveTo>
                  <a:pt x="98" y="23"/>
                </a:moveTo>
                <a:cubicBezTo>
                  <a:pt x="121" y="23"/>
                  <a:pt x="121" y="23"/>
                  <a:pt x="121" y="23"/>
                </a:cubicBezTo>
                <a:cubicBezTo>
                  <a:pt x="142" y="56"/>
                  <a:pt x="142" y="56"/>
                  <a:pt x="142" y="56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98" y="97"/>
                  <a:pt x="98" y="97"/>
                  <a:pt x="98" y="97"/>
                </a:cubicBezTo>
                <a:lnTo>
                  <a:pt x="98" y="23"/>
                </a:lnTo>
                <a:close/>
                <a:moveTo>
                  <a:pt x="30" y="134"/>
                </a:moveTo>
                <a:cubicBezTo>
                  <a:pt x="25" y="134"/>
                  <a:pt x="20" y="129"/>
                  <a:pt x="20" y="123"/>
                </a:cubicBezTo>
                <a:cubicBezTo>
                  <a:pt x="20" y="117"/>
                  <a:pt x="25" y="113"/>
                  <a:pt x="30" y="113"/>
                </a:cubicBezTo>
                <a:cubicBezTo>
                  <a:pt x="36" y="113"/>
                  <a:pt x="41" y="117"/>
                  <a:pt x="41" y="123"/>
                </a:cubicBezTo>
                <a:cubicBezTo>
                  <a:pt x="41" y="129"/>
                  <a:pt x="36" y="134"/>
                  <a:pt x="30" y="134"/>
                </a:cubicBezTo>
                <a:close/>
                <a:moveTo>
                  <a:pt x="123" y="134"/>
                </a:moveTo>
                <a:cubicBezTo>
                  <a:pt x="117" y="134"/>
                  <a:pt x="112" y="129"/>
                  <a:pt x="112" y="123"/>
                </a:cubicBezTo>
                <a:cubicBezTo>
                  <a:pt x="112" y="117"/>
                  <a:pt x="117" y="113"/>
                  <a:pt x="123" y="113"/>
                </a:cubicBezTo>
                <a:cubicBezTo>
                  <a:pt x="129" y="113"/>
                  <a:pt x="133" y="117"/>
                  <a:pt x="133" y="123"/>
                </a:cubicBezTo>
                <a:cubicBezTo>
                  <a:pt x="133" y="129"/>
                  <a:pt x="129" y="134"/>
                  <a:pt x="123" y="134"/>
                </a:cubicBezTo>
                <a:close/>
                <a:moveTo>
                  <a:pt x="146" y="119"/>
                </a:moveTo>
                <a:cubicBezTo>
                  <a:pt x="139" y="119"/>
                  <a:pt x="139" y="119"/>
                  <a:pt x="139" y="119"/>
                </a:cubicBezTo>
                <a:cubicBezTo>
                  <a:pt x="138" y="112"/>
                  <a:pt x="131" y="106"/>
                  <a:pt x="123" y="106"/>
                </a:cubicBezTo>
                <a:cubicBezTo>
                  <a:pt x="115" y="106"/>
                  <a:pt x="108" y="112"/>
                  <a:pt x="106" y="119"/>
                </a:cubicBezTo>
                <a:cubicBezTo>
                  <a:pt x="47" y="119"/>
                  <a:pt x="47" y="119"/>
                  <a:pt x="47" y="119"/>
                </a:cubicBezTo>
                <a:cubicBezTo>
                  <a:pt x="45" y="112"/>
                  <a:pt x="39" y="106"/>
                  <a:pt x="30" y="106"/>
                </a:cubicBezTo>
                <a:cubicBezTo>
                  <a:pt x="22" y="106"/>
                  <a:pt x="15" y="112"/>
                  <a:pt x="14" y="119"/>
                </a:cubicBezTo>
                <a:cubicBezTo>
                  <a:pt x="7" y="119"/>
                  <a:pt x="7" y="119"/>
                  <a:pt x="7" y="119"/>
                </a:cubicBezTo>
                <a:cubicBezTo>
                  <a:pt x="7" y="103"/>
                  <a:pt x="7" y="103"/>
                  <a:pt x="7" y="103"/>
                </a:cubicBezTo>
                <a:cubicBezTo>
                  <a:pt x="146" y="103"/>
                  <a:pt x="146" y="103"/>
                  <a:pt x="146" y="103"/>
                </a:cubicBezTo>
                <a:cubicBezTo>
                  <a:pt x="146" y="119"/>
                  <a:pt x="146" y="119"/>
                  <a:pt x="146" y="1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" name="Freeform 247">
            <a:extLst>
              <a:ext uri="{FF2B5EF4-FFF2-40B4-BE49-F238E27FC236}">
                <a16:creationId xmlns:a16="http://schemas.microsoft.com/office/drawing/2014/main" id="{1DB00F1E-3A4D-4F1A-8F9B-4B4854805C4A}"/>
              </a:ext>
            </a:extLst>
          </p:cNvPr>
          <p:cNvSpPr>
            <a:spLocks noEditPoints="1"/>
          </p:cNvSpPr>
          <p:nvPr/>
        </p:nvSpPr>
        <p:spPr bwMode="auto">
          <a:xfrm>
            <a:off x="3777994" y="5303292"/>
            <a:ext cx="372336" cy="374592"/>
          </a:xfrm>
          <a:custGeom>
            <a:avLst/>
            <a:gdLst>
              <a:gd name="T0" fmla="*/ 270498 w 153"/>
              <a:gd name="T1" fmla="*/ 17224 h 153"/>
              <a:gd name="T2" fmla="*/ 270498 w 153"/>
              <a:gd name="T3" fmla="*/ 0 h 153"/>
              <a:gd name="T4" fmla="*/ 249953 w 153"/>
              <a:gd name="T5" fmla="*/ 0 h 153"/>
              <a:gd name="T6" fmla="*/ 249953 w 153"/>
              <a:gd name="T7" fmla="*/ 17224 h 153"/>
              <a:gd name="T8" fmla="*/ 0 w 153"/>
              <a:gd name="T9" fmla="*/ 241134 h 153"/>
              <a:gd name="T10" fmla="*/ 0 w 153"/>
              <a:gd name="T11" fmla="*/ 244579 h 153"/>
              <a:gd name="T12" fmla="*/ 17120 w 153"/>
              <a:gd name="T13" fmla="*/ 241134 h 153"/>
              <a:gd name="T14" fmla="*/ 68480 w 153"/>
              <a:gd name="T15" fmla="*/ 199797 h 153"/>
              <a:gd name="T16" fmla="*/ 123265 w 153"/>
              <a:gd name="T17" fmla="*/ 244579 h 153"/>
              <a:gd name="T18" fmla="*/ 143809 w 153"/>
              <a:gd name="T19" fmla="*/ 244579 h 153"/>
              <a:gd name="T20" fmla="*/ 195169 w 153"/>
              <a:gd name="T21" fmla="*/ 199797 h 153"/>
              <a:gd name="T22" fmla="*/ 249953 w 153"/>
              <a:gd name="T23" fmla="*/ 244579 h 153"/>
              <a:gd name="T24" fmla="*/ 249953 w 153"/>
              <a:gd name="T25" fmla="*/ 461599 h 153"/>
              <a:gd name="T26" fmla="*/ 311586 w 153"/>
              <a:gd name="T27" fmla="*/ 527050 h 153"/>
              <a:gd name="T28" fmla="*/ 373218 w 153"/>
              <a:gd name="T29" fmla="*/ 461599 h 153"/>
              <a:gd name="T30" fmla="*/ 352674 w 153"/>
              <a:gd name="T31" fmla="*/ 461599 h 153"/>
              <a:gd name="T32" fmla="*/ 311586 w 153"/>
              <a:gd name="T33" fmla="*/ 502937 h 153"/>
              <a:gd name="T34" fmla="*/ 270498 w 153"/>
              <a:gd name="T35" fmla="*/ 461599 h 153"/>
              <a:gd name="T36" fmla="*/ 270498 w 153"/>
              <a:gd name="T37" fmla="*/ 241134 h 153"/>
              <a:gd name="T38" fmla="*/ 325282 w 153"/>
              <a:gd name="T39" fmla="*/ 199797 h 153"/>
              <a:gd name="T40" fmla="*/ 376642 w 153"/>
              <a:gd name="T41" fmla="*/ 244579 h 153"/>
              <a:gd name="T42" fmla="*/ 397186 w 153"/>
              <a:gd name="T43" fmla="*/ 244579 h 153"/>
              <a:gd name="T44" fmla="*/ 451971 w 153"/>
              <a:gd name="T45" fmla="*/ 199797 h 153"/>
              <a:gd name="T46" fmla="*/ 503331 w 153"/>
              <a:gd name="T47" fmla="*/ 241134 h 153"/>
              <a:gd name="T48" fmla="*/ 523875 w 153"/>
              <a:gd name="T49" fmla="*/ 241134 h 153"/>
              <a:gd name="T50" fmla="*/ 523875 w 153"/>
              <a:gd name="T51" fmla="*/ 241134 h 153"/>
              <a:gd name="T52" fmla="*/ 270498 w 153"/>
              <a:gd name="T53" fmla="*/ 17224 h 153"/>
              <a:gd name="T54" fmla="*/ 448547 w 153"/>
              <a:gd name="T55" fmla="*/ 179128 h 153"/>
              <a:gd name="T56" fmla="*/ 386914 w 153"/>
              <a:gd name="T57" fmla="*/ 210131 h 153"/>
              <a:gd name="T58" fmla="*/ 325282 w 153"/>
              <a:gd name="T59" fmla="*/ 179128 h 153"/>
              <a:gd name="T60" fmla="*/ 260225 w 153"/>
              <a:gd name="T61" fmla="*/ 210131 h 153"/>
              <a:gd name="T62" fmla="*/ 198593 w 153"/>
              <a:gd name="T63" fmla="*/ 179128 h 153"/>
              <a:gd name="T64" fmla="*/ 136961 w 153"/>
              <a:gd name="T65" fmla="*/ 210131 h 153"/>
              <a:gd name="T66" fmla="*/ 71904 w 153"/>
              <a:gd name="T67" fmla="*/ 179128 h 153"/>
              <a:gd name="T68" fmla="*/ 27392 w 153"/>
              <a:gd name="T69" fmla="*/ 192907 h 153"/>
              <a:gd name="T70" fmla="*/ 263650 w 153"/>
              <a:gd name="T71" fmla="*/ 41337 h 153"/>
              <a:gd name="T72" fmla="*/ 493059 w 153"/>
              <a:gd name="T73" fmla="*/ 189462 h 153"/>
              <a:gd name="T74" fmla="*/ 448547 w 153"/>
              <a:gd name="T75" fmla="*/ 179128 h 15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3" h="153">
                <a:moveTo>
                  <a:pt x="79" y="5"/>
                </a:moveTo>
                <a:cubicBezTo>
                  <a:pt x="79" y="0"/>
                  <a:pt x="79" y="0"/>
                  <a:pt x="7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5"/>
                  <a:pt x="73" y="5"/>
                  <a:pt x="73" y="5"/>
                </a:cubicBezTo>
                <a:cubicBezTo>
                  <a:pt x="32" y="7"/>
                  <a:pt x="0" y="35"/>
                  <a:pt x="0" y="70"/>
                </a:cubicBezTo>
                <a:cubicBezTo>
                  <a:pt x="0" y="71"/>
                  <a:pt x="0" y="71"/>
                  <a:pt x="0" y="71"/>
                </a:cubicBezTo>
                <a:cubicBezTo>
                  <a:pt x="5" y="70"/>
                  <a:pt x="5" y="70"/>
                  <a:pt x="5" y="70"/>
                </a:cubicBezTo>
                <a:cubicBezTo>
                  <a:pt x="5" y="64"/>
                  <a:pt x="12" y="58"/>
                  <a:pt x="20" y="58"/>
                </a:cubicBezTo>
                <a:cubicBezTo>
                  <a:pt x="29" y="58"/>
                  <a:pt x="36" y="64"/>
                  <a:pt x="36" y="7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64"/>
                  <a:pt x="49" y="58"/>
                  <a:pt x="57" y="58"/>
                </a:cubicBezTo>
                <a:cubicBezTo>
                  <a:pt x="66" y="58"/>
                  <a:pt x="73" y="64"/>
                  <a:pt x="73" y="71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45"/>
                  <a:pt x="81" y="153"/>
                  <a:pt x="91" y="153"/>
                </a:cubicBezTo>
                <a:cubicBezTo>
                  <a:pt x="101" y="153"/>
                  <a:pt x="109" y="145"/>
                  <a:pt x="109" y="134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103" y="141"/>
                  <a:pt x="97" y="146"/>
                  <a:pt x="91" y="146"/>
                </a:cubicBezTo>
                <a:cubicBezTo>
                  <a:pt x="84" y="146"/>
                  <a:pt x="79" y="141"/>
                  <a:pt x="79" y="134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64"/>
                  <a:pt x="86" y="58"/>
                  <a:pt x="95" y="58"/>
                </a:cubicBezTo>
                <a:cubicBezTo>
                  <a:pt x="103" y="58"/>
                  <a:pt x="110" y="64"/>
                  <a:pt x="110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64"/>
                  <a:pt x="123" y="58"/>
                  <a:pt x="132" y="58"/>
                </a:cubicBezTo>
                <a:cubicBezTo>
                  <a:pt x="140" y="58"/>
                  <a:pt x="147" y="64"/>
                  <a:pt x="147" y="70"/>
                </a:cubicBezTo>
                <a:cubicBezTo>
                  <a:pt x="153" y="70"/>
                  <a:pt x="153" y="70"/>
                  <a:pt x="153" y="70"/>
                </a:cubicBezTo>
                <a:cubicBezTo>
                  <a:pt x="153" y="70"/>
                  <a:pt x="153" y="70"/>
                  <a:pt x="153" y="70"/>
                </a:cubicBezTo>
                <a:cubicBezTo>
                  <a:pt x="153" y="35"/>
                  <a:pt x="120" y="6"/>
                  <a:pt x="79" y="5"/>
                </a:cubicBezTo>
                <a:close/>
                <a:moveTo>
                  <a:pt x="131" y="52"/>
                </a:moveTo>
                <a:cubicBezTo>
                  <a:pt x="124" y="52"/>
                  <a:pt x="117" y="55"/>
                  <a:pt x="113" y="61"/>
                </a:cubicBezTo>
                <a:cubicBezTo>
                  <a:pt x="109" y="55"/>
                  <a:pt x="103" y="52"/>
                  <a:pt x="95" y="52"/>
                </a:cubicBezTo>
                <a:cubicBezTo>
                  <a:pt x="87" y="52"/>
                  <a:pt x="80" y="55"/>
                  <a:pt x="76" y="61"/>
                </a:cubicBezTo>
                <a:cubicBezTo>
                  <a:pt x="73" y="56"/>
                  <a:pt x="66" y="52"/>
                  <a:pt x="58" y="52"/>
                </a:cubicBezTo>
                <a:cubicBezTo>
                  <a:pt x="50" y="52"/>
                  <a:pt x="44" y="56"/>
                  <a:pt x="40" y="61"/>
                </a:cubicBezTo>
                <a:cubicBezTo>
                  <a:pt x="36" y="56"/>
                  <a:pt x="29" y="52"/>
                  <a:pt x="21" y="52"/>
                </a:cubicBezTo>
                <a:cubicBezTo>
                  <a:pt x="17" y="52"/>
                  <a:pt x="12" y="53"/>
                  <a:pt x="8" y="56"/>
                </a:cubicBezTo>
                <a:cubicBezTo>
                  <a:pt x="16" y="30"/>
                  <a:pt x="44" y="12"/>
                  <a:pt x="77" y="12"/>
                </a:cubicBezTo>
                <a:cubicBezTo>
                  <a:pt x="109" y="12"/>
                  <a:pt x="137" y="30"/>
                  <a:pt x="144" y="55"/>
                </a:cubicBezTo>
                <a:cubicBezTo>
                  <a:pt x="141" y="53"/>
                  <a:pt x="136" y="52"/>
                  <a:pt x="131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828672F1-DEF1-411D-B018-42E6648927A3}"/>
              </a:ext>
            </a:extLst>
          </p:cNvPr>
          <p:cNvGrpSpPr/>
          <p:nvPr/>
        </p:nvGrpSpPr>
        <p:grpSpPr>
          <a:xfrm>
            <a:off x="4822777" y="5303292"/>
            <a:ext cx="280946" cy="374592"/>
            <a:chOff x="10217150" y="2230438"/>
            <a:chExt cx="395288" cy="527050"/>
          </a:xfrm>
        </p:grpSpPr>
        <p:sp>
          <p:nvSpPr>
            <p:cNvPr id="144" name="Freeform 248">
              <a:extLst>
                <a:ext uri="{FF2B5EF4-FFF2-40B4-BE49-F238E27FC236}">
                  <a16:creationId xmlns:a16="http://schemas.microsoft.com/office/drawing/2014/main" id="{98255CD6-8BF6-42E8-B0D4-418B66833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8588" y="2524125"/>
              <a:ext cx="136525" cy="144463"/>
            </a:xfrm>
            <a:custGeom>
              <a:avLst/>
              <a:gdLst>
                <a:gd name="T0" fmla="*/ 64849 w 40"/>
                <a:gd name="T1" fmla="*/ 30956 h 42"/>
                <a:gd name="T2" fmla="*/ 85328 w 40"/>
                <a:gd name="T3" fmla="*/ 24077 h 42"/>
                <a:gd name="T4" fmla="*/ 105807 w 40"/>
                <a:gd name="T5" fmla="*/ 27517 h 42"/>
                <a:gd name="T6" fmla="*/ 122873 w 40"/>
                <a:gd name="T7" fmla="*/ 41275 h 42"/>
                <a:gd name="T8" fmla="*/ 136525 w 40"/>
                <a:gd name="T9" fmla="*/ 20638 h 42"/>
                <a:gd name="T10" fmla="*/ 85328 w 40"/>
                <a:gd name="T11" fmla="*/ 0 h 42"/>
                <a:gd name="T12" fmla="*/ 44371 w 40"/>
                <a:gd name="T13" fmla="*/ 10319 h 42"/>
                <a:gd name="T14" fmla="*/ 23892 w 40"/>
                <a:gd name="T15" fmla="*/ 48154 h 42"/>
                <a:gd name="T16" fmla="*/ 0 w 40"/>
                <a:gd name="T17" fmla="*/ 48154 h 42"/>
                <a:gd name="T18" fmla="*/ 0 w 40"/>
                <a:gd name="T19" fmla="*/ 65352 h 42"/>
                <a:gd name="T20" fmla="*/ 0 w 40"/>
                <a:gd name="T21" fmla="*/ 65352 h 42"/>
                <a:gd name="T22" fmla="*/ 17066 w 40"/>
                <a:gd name="T23" fmla="*/ 65352 h 42"/>
                <a:gd name="T24" fmla="*/ 20479 w 40"/>
                <a:gd name="T25" fmla="*/ 82550 h 42"/>
                <a:gd name="T26" fmla="*/ 0 w 40"/>
                <a:gd name="T27" fmla="*/ 82550 h 42"/>
                <a:gd name="T28" fmla="*/ 0 w 40"/>
                <a:gd name="T29" fmla="*/ 99748 h 42"/>
                <a:gd name="T30" fmla="*/ 23892 w 40"/>
                <a:gd name="T31" fmla="*/ 99748 h 42"/>
                <a:gd name="T32" fmla="*/ 47784 w 40"/>
                <a:gd name="T33" fmla="*/ 134144 h 42"/>
                <a:gd name="T34" fmla="*/ 85328 w 40"/>
                <a:gd name="T35" fmla="*/ 144463 h 42"/>
                <a:gd name="T36" fmla="*/ 133112 w 40"/>
                <a:gd name="T37" fmla="*/ 120386 h 42"/>
                <a:gd name="T38" fmla="*/ 119459 w 40"/>
                <a:gd name="T39" fmla="*/ 103188 h 42"/>
                <a:gd name="T40" fmla="*/ 102394 w 40"/>
                <a:gd name="T41" fmla="*/ 116946 h 42"/>
                <a:gd name="T42" fmla="*/ 85328 w 40"/>
                <a:gd name="T43" fmla="*/ 120386 h 42"/>
                <a:gd name="T44" fmla="*/ 51197 w 40"/>
                <a:gd name="T45" fmla="*/ 99748 h 42"/>
                <a:gd name="T46" fmla="*/ 98981 w 40"/>
                <a:gd name="T47" fmla="*/ 99748 h 42"/>
                <a:gd name="T48" fmla="*/ 98981 w 40"/>
                <a:gd name="T49" fmla="*/ 82550 h 42"/>
                <a:gd name="T50" fmla="*/ 44371 w 40"/>
                <a:gd name="T51" fmla="*/ 82550 h 42"/>
                <a:gd name="T52" fmla="*/ 44371 w 40"/>
                <a:gd name="T53" fmla="*/ 65352 h 42"/>
                <a:gd name="T54" fmla="*/ 95568 w 40"/>
                <a:gd name="T55" fmla="*/ 65352 h 42"/>
                <a:gd name="T56" fmla="*/ 95568 w 40"/>
                <a:gd name="T57" fmla="*/ 48154 h 42"/>
                <a:gd name="T58" fmla="*/ 47784 w 40"/>
                <a:gd name="T59" fmla="*/ 48154 h 42"/>
                <a:gd name="T60" fmla="*/ 64849 w 40"/>
                <a:gd name="T61" fmla="*/ 30956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0" h="42">
                  <a:moveTo>
                    <a:pt x="19" y="9"/>
                  </a:moveTo>
                  <a:cubicBezTo>
                    <a:pt x="21" y="7"/>
                    <a:pt x="23" y="7"/>
                    <a:pt x="25" y="7"/>
                  </a:cubicBezTo>
                  <a:cubicBezTo>
                    <a:pt x="27" y="7"/>
                    <a:pt x="29" y="7"/>
                    <a:pt x="31" y="8"/>
                  </a:cubicBezTo>
                  <a:cubicBezTo>
                    <a:pt x="32" y="8"/>
                    <a:pt x="34" y="10"/>
                    <a:pt x="36" y="12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6" y="2"/>
                    <a:pt x="31" y="0"/>
                    <a:pt x="25" y="0"/>
                  </a:cubicBezTo>
                  <a:cubicBezTo>
                    <a:pt x="21" y="0"/>
                    <a:pt x="17" y="1"/>
                    <a:pt x="13" y="3"/>
                  </a:cubicBezTo>
                  <a:cubicBezTo>
                    <a:pt x="10" y="6"/>
                    <a:pt x="8" y="9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2"/>
                    <a:pt x="6" y="23"/>
                    <a:pt x="6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33"/>
                    <a:pt x="11" y="36"/>
                    <a:pt x="14" y="39"/>
                  </a:cubicBezTo>
                  <a:cubicBezTo>
                    <a:pt x="17" y="41"/>
                    <a:pt x="21" y="42"/>
                    <a:pt x="25" y="42"/>
                  </a:cubicBezTo>
                  <a:cubicBezTo>
                    <a:pt x="31" y="42"/>
                    <a:pt x="36" y="40"/>
                    <a:pt x="39" y="35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2"/>
                    <a:pt x="32" y="33"/>
                    <a:pt x="30" y="34"/>
                  </a:cubicBezTo>
                  <a:cubicBezTo>
                    <a:pt x="29" y="35"/>
                    <a:pt x="27" y="35"/>
                    <a:pt x="25" y="35"/>
                  </a:cubicBezTo>
                  <a:cubicBezTo>
                    <a:pt x="20" y="35"/>
                    <a:pt x="17" y="33"/>
                    <a:pt x="15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1"/>
                    <a:pt x="13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7" y="10"/>
                    <a:pt x="19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249">
              <a:extLst>
                <a:ext uri="{FF2B5EF4-FFF2-40B4-BE49-F238E27FC236}">
                  <a16:creationId xmlns:a16="http://schemas.microsoft.com/office/drawing/2014/main" id="{DCC6E3C8-38D8-46E6-93D9-9561705DCA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17150" y="2230438"/>
              <a:ext cx="395288" cy="527050"/>
            </a:xfrm>
            <a:custGeom>
              <a:avLst/>
              <a:gdLst>
                <a:gd name="T0" fmla="*/ 272612 w 116"/>
                <a:gd name="T1" fmla="*/ 0 h 153"/>
                <a:gd name="T2" fmla="*/ 0 w 116"/>
                <a:gd name="T3" fmla="*/ 0 h 153"/>
                <a:gd name="T4" fmla="*/ 0 w 116"/>
                <a:gd name="T5" fmla="*/ 527050 h 153"/>
                <a:gd name="T6" fmla="*/ 395288 w 116"/>
                <a:gd name="T7" fmla="*/ 527050 h 153"/>
                <a:gd name="T8" fmla="*/ 395288 w 116"/>
                <a:gd name="T9" fmla="*/ 124012 h 153"/>
                <a:gd name="T10" fmla="*/ 272612 w 116"/>
                <a:gd name="T11" fmla="*/ 0 h 153"/>
                <a:gd name="T12" fmla="*/ 357804 w 116"/>
                <a:gd name="T13" fmla="*/ 117122 h 153"/>
                <a:gd name="T14" fmla="*/ 279428 w 116"/>
                <a:gd name="T15" fmla="*/ 117122 h 153"/>
                <a:gd name="T16" fmla="*/ 279428 w 116"/>
                <a:gd name="T17" fmla="*/ 37892 h 153"/>
                <a:gd name="T18" fmla="*/ 357804 w 116"/>
                <a:gd name="T19" fmla="*/ 117122 h 153"/>
                <a:gd name="T20" fmla="*/ 20446 w 116"/>
                <a:gd name="T21" fmla="*/ 502937 h 153"/>
                <a:gd name="T22" fmla="*/ 20446 w 116"/>
                <a:gd name="T23" fmla="*/ 24113 h 153"/>
                <a:gd name="T24" fmla="*/ 255574 w 116"/>
                <a:gd name="T25" fmla="*/ 24113 h 153"/>
                <a:gd name="T26" fmla="*/ 255574 w 116"/>
                <a:gd name="T27" fmla="*/ 127457 h 153"/>
                <a:gd name="T28" fmla="*/ 265797 w 116"/>
                <a:gd name="T29" fmla="*/ 141236 h 153"/>
                <a:gd name="T30" fmla="*/ 374842 w 116"/>
                <a:gd name="T31" fmla="*/ 141236 h 153"/>
                <a:gd name="T32" fmla="*/ 374842 w 116"/>
                <a:gd name="T33" fmla="*/ 502937 h 153"/>
                <a:gd name="T34" fmla="*/ 20446 w 116"/>
                <a:gd name="T35" fmla="*/ 502937 h 1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6" h="153">
                  <a:moveTo>
                    <a:pt x="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16" y="36"/>
                    <a:pt x="116" y="36"/>
                    <a:pt x="116" y="36"/>
                  </a:cubicBezTo>
                  <a:lnTo>
                    <a:pt x="80" y="0"/>
                  </a:lnTo>
                  <a:close/>
                  <a:moveTo>
                    <a:pt x="105" y="34"/>
                  </a:moveTo>
                  <a:cubicBezTo>
                    <a:pt x="82" y="34"/>
                    <a:pt x="82" y="34"/>
                    <a:pt x="82" y="34"/>
                  </a:cubicBezTo>
                  <a:cubicBezTo>
                    <a:pt x="82" y="11"/>
                    <a:pt x="82" y="11"/>
                    <a:pt x="82" y="11"/>
                  </a:cubicBezTo>
                  <a:lnTo>
                    <a:pt x="105" y="34"/>
                  </a:lnTo>
                  <a:close/>
                  <a:moveTo>
                    <a:pt x="6" y="14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9"/>
                    <a:pt x="77" y="41"/>
                    <a:pt x="78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0" y="146"/>
                    <a:pt x="110" y="146"/>
                    <a:pt x="110" y="146"/>
                  </a:cubicBezTo>
                  <a:cubicBezTo>
                    <a:pt x="6" y="146"/>
                    <a:pt x="6" y="146"/>
                    <a:pt x="6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6" name="Freeform 250">
            <a:extLst>
              <a:ext uri="{FF2B5EF4-FFF2-40B4-BE49-F238E27FC236}">
                <a16:creationId xmlns:a16="http://schemas.microsoft.com/office/drawing/2014/main" id="{B999542B-2DD9-4F0E-9475-9A3AAD0E0D6C}"/>
              </a:ext>
            </a:extLst>
          </p:cNvPr>
          <p:cNvSpPr>
            <a:spLocks noEditPoints="1"/>
          </p:cNvSpPr>
          <p:nvPr/>
        </p:nvSpPr>
        <p:spPr bwMode="auto">
          <a:xfrm>
            <a:off x="5824334" y="5303292"/>
            <a:ext cx="280946" cy="374592"/>
          </a:xfrm>
          <a:custGeom>
            <a:avLst/>
            <a:gdLst>
              <a:gd name="T0" fmla="*/ 170383 w 116"/>
              <a:gd name="T1" fmla="*/ 368591 h 153"/>
              <a:gd name="T2" fmla="*/ 136306 w 116"/>
              <a:gd name="T3" fmla="*/ 351367 h 153"/>
              <a:gd name="T4" fmla="*/ 132899 w 116"/>
              <a:gd name="T5" fmla="*/ 351367 h 153"/>
              <a:gd name="T6" fmla="*/ 132899 w 116"/>
              <a:gd name="T7" fmla="*/ 313474 h 153"/>
              <a:gd name="T8" fmla="*/ 163567 w 116"/>
              <a:gd name="T9" fmla="*/ 327253 h 153"/>
              <a:gd name="T10" fmla="*/ 177198 w 116"/>
              <a:gd name="T11" fmla="*/ 306585 h 153"/>
              <a:gd name="T12" fmla="*/ 132899 w 116"/>
              <a:gd name="T13" fmla="*/ 292806 h 153"/>
              <a:gd name="T14" fmla="*/ 132899 w 116"/>
              <a:gd name="T15" fmla="*/ 282471 h 153"/>
              <a:gd name="T16" fmla="*/ 119268 w 116"/>
              <a:gd name="T17" fmla="*/ 282471 h 153"/>
              <a:gd name="T18" fmla="*/ 119268 w 116"/>
              <a:gd name="T19" fmla="*/ 292806 h 153"/>
              <a:gd name="T20" fmla="*/ 88599 w 116"/>
              <a:gd name="T21" fmla="*/ 303140 h 153"/>
              <a:gd name="T22" fmla="*/ 74968 w 116"/>
              <a:gd name="T23" fmla="*/ 334143 h 153"/>
              <a:gd name="T24" fmla="*/ 88599 w 116"/>
              <a:gd name="T25" fmla="*/ 361701 h 153"/>
              <a:gd name="T26" fmla="*/ 119268 w 116"/>
              <a:gd name="T27" fmla="*/ 375480 h 153"/>
              <a:gd name="T28" fmla="*/ 119268 w 116"/>
              <a:gd name="T29" fmla="*/ 416817 h 153"/>
              <a:gd name="T30" fmla="*/ 85191 w 116"/>
              <a:gd name="T31" fmla="*/ 396149 h 153"/>
              <a:gd name="T32" fmla="*/ 71561 w 116"/>
              <a:gd name="T33" fmla="*/ 416817 h 153"/>
              <a:gd name="T34" fmla="*/ 119268 w 116"/>
              <a:gd name="T35" fmla="*/ 437486 h 153"/>
              <a:gd name="T36" fmla="*/ 119268 w 116"/>
              <a:gd name="T37" fmla="*/ 451265 h 153"/>
              <a:gd name="T38" fmla="*/ 136306 w 116"/>
              <a:gd name="T39" fmla="*/ 451265 h 153"/>
              <a:gd name="T40" fmla="*/ 136306 w 116"/>
              <a:gd name="T41" fmla="*/ 434041 h 153"/>
              <a:gd name="T42" fmla="*/ 166975 w 116"/>
              <a:gd name="T43" fmla="*/ 423707 h 153"/>
              <a:gd name="T44" fmla="*/ 180606 w 116"/>
              <a:gd name="T45" fmla="*/ 392704 h 153"/>
              <a:gd name="T46" fmla="*/ 170383 w 116"/>
              <a:gd name="T47" fmla="*/ 368591 h 153"/>
              <a:gd name="T48" fmla="*/ 119268 w 116"/>
              <a:gd name="T49" fmla="*/ 351367 h 153"/>
              <a:gd name="T50" fmla="*/ 105637 w 116"/>
              <a:gd name="T51" fmla="*/ 344477 h 153"/>
              <a:gd name="T52" fmla="*/ 102230 w 116"/>
              <a:gd name="T53" fmla="*/ 330698 h 153"/>
              <a:gd name="T54" fmla="*/ 105637 w 116"/>
              <a:gd name="T55" fmla="*/ 320364 h 153"/>
              <a:gd name="T56" fmla="*/ 119268 w 116"/>
              <a:gd name="T57" fmla="*/ 313474 h 153"/>
              <a:gd name="T58" fmla="*/ 119268 w 116"/>
              <a:gd name="T59" fmla="*/ 351367 h 153"/>
              <a:gd name="T60" fmla="*/ 149937 w 116"/>
              <a:gd name="T61" fmla="*/ 409928 h 153"/>
              <a:gd name="T62" fmla="*/ 132899 w 116"/>
              <a:gd name="T63" fmla="*/ 416817 h 153"/>
              <a:gd name="T64" fmla="*/ 132899 w 116"/>
              <a:gd name="T65" fmla="*/ 378925 h 153"/>
              <a:gd name="T66" fmla="*/ 149937 w 116"/>
              <a:gd name="T67" fmla="*/ 385814 h 153"/>
              <a:gd name="T68" fmla="*/ 153344 w 116"/>
              <a:gd name="T69" fmla="*/ 396149 h 153"/>
              <a:gd name="T70" fmla="*/ 149937 w 116"/>
              <a:gd name="T71" fmla="*/ 409928 h 153"/>
              <a:gd name="T72" fmla="*/ 272612 w 116"/>
              <a:gd name="T73" fmla="*/ 0 h 153"/>
              <a:gd name="T74" fmla="*/ 0 w 116"/>
              <a:gd name="T75" fmla="*/ 0 h 153"/>
              <a:gd name="T76" fmla="*/ 0 w 116"/>
              <a:gd name="T77" fmla="*/ 527050 h 153"/>
              <a:gd name="T78" fmla="*/ 395288 w 116"/>
              <a:gd name="T79" fmla="*/ 527050 h 153"/>
              <a:gd name="T80" fmla="*/ 395288 w 116"/>
              <a:gd name="T81" fmla="*/ 124012 h 153"/>
              <a:gd name="T82" fmla="*/ 272612 w 116"/>
              <a:gd name="T83" fmla="*/ 0 h 153"/>
              <a:gd name="T84" fmla="*/ 279428 w 116"/>
              <a:gd name="T85" fmla="*/ 37892 h 153"/>
              <a:gd name="T86" fmla="*/ 357804 w 116"/>
              <a:gd name="T87" fmla="*/ 117122 h 153"/>
              <a:gd name="T88" fmla="*/ 279428 w 116"/>
              <a:gd name="T89" fmla="*/ 117122 h 153"/>
              <a:gd name="T90" fmla="*/ 279428 w 116"/>
              <a:gd name="T91" fmla="*/ 37892 h 153"/>
              <a:gd name="T92" fmla="*/ 20446 w 116"/>
              <a:gd name="T93" fmla="*/ 502937 h 153"/>
              <a:gd name="T94" fmla="*/ 20446 w 116"/>
              <a:gd name="T95" fmla="*/ 24113 h 153"/>
              <a:gd name="T96" fmla="*/ 255574 w 116"/>
              <a:gd name="T97" fmla="*/ 24113 h 153"/>
              <a:gd name="T98" fmla="*/ 255574 w 116"/>
              <a:gd name="T99" fmla="*/ 127457 h 153"/>
              <a:gd name="T100" fmla="*/ 265797 w 116"/>
              <a:gd name="T101" fmla="*/ 141236 h 153"/>
              <a:gd name="T102" fmla="*/ 374842 w 116"/>
              <a:gd name="T103" fmla="*/ 141236 h 153"/>
              <a:gd name="T104" fmla="*/ 374842 w 116"/>
              <a:gd name="T105" fmla="*/ 502937 h 153"/>
              <a:gd name="T106" fmla="*/ 20446 w 116"/>
              <a:gd name="T107" fmla="*/ 502937 h 15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16" h="153">
                <a:moveTo>
                  <a:pt x="50" y="107"/>
                </a:moveTo>
                <a:cubicBezTo>
                  <a:pt x="47" y="105"/>
                  <a:pt x="44" y="103"/>
                  <a:pt x="40" y="102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39" y="91"/>
                  <a:pt x="39" y="91"/>
                  <a:pt x="39" y="91"/>
                </a:cubicBezTo>
                <a:cubicBezTo>
                  <a:pt x="42" y="92"/>
                  <a:pt x="45" y="93"/>
                  <a:pt x="48" y="95"/>
                </a:cubicBezTo>
                <a:cubicBezTo>
                  <a:pt x="52" y="89"/>
                  <a:pt x="52" y="89"/>
                  <a:pt x="52" y="89"/>
                </a:cubicBezTo>
                <a:cubicBezTo>
                  <a:pt x="48" y="87"/>
                  <a:pt x="44" y="85"/>
                  <a:pt x="39" y="85"/>
                </a:cubicBezTo>
                <a:cubicBezTo>
                  <a:pt x="39" y="82"/>
                  <a:pt x="39" y="82"/>
                  <a:pt x="39" y="82"/>
                </a:cubicBezTo>
                <a:cubicBezTo>
                  <a:pt x="35" y="82"/>
                  <a:pt x="35" y="82"/>
                  <a:pt x="35" y="82"/>
                </a:cubicBezTo>
                <a:cubicBezTo>
                  <a:pt x="35" y="85"/>
                  <a:pt x="35" y="85"/>
                  <a:pt x="35" y="85"/>
                </a:cubicBezTo>
                <a:cubicBezTo>
                  <a:pt x="32" y="85"/>
                  <a:pt x="28" y="86"/>
                  <a:pt x="26" y="88"/>
                </a:cubicBezTo>
                <a:cubicBezTo>
                  <a:pt x="24" y="91"/>
                  <a:pt x="22" y="93"/>
                  <a:pt x="22" y="97"/>
                </a:cubicBezTo>
                <a:cubicBezTo>
                  <a:pt x="22" y="100"/>
                  <a:pt x="24" y="103"/>
                  <a:pt x="26" y="105"/>
                </a:cubicBezTo>
                <a:cubicBezTo>
                  <a:pt x="28" y="106"/>
                  <a:pt x="31" y="108"/>
                  <a:pt x="35" y="109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2" y="120"/>
                  <a:pt x="28" y="118"/>
                  <a:pt x="25" y="115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5" y="125"/>
                  <a:pt x="30" y="126"/>
                  <a:pt x="35" y="127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40" y="131"/>
                  <a:pt x="40" y="131"/>
                  <a:pt x="40" y="13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4" y="126"/>
                  <a:pt x="47" y="125"/>
                  <a:pt x="49" y="123"/>
                </a:cubicBezTo>
                <a:cubicBezTo>
                  <a:pt x="52" y="121"/>
                  <a:pt x="53" y="118"/>
                  <a:pt x="53" y="114"/>
                </a:cubicBezTo>
                <a:cubicBezTo>
                  <a:pt x="53" y="111"/>
                  <a:pt x="52" y="109"/>
                  <a:pt x="50" y="107"/>
                </a:cubicBezTo>
                <a:close/>
                <a:moveTo>
                  <a:pt x="35" y="102"/>
                </a:moveTo>
                <a:cubicBezTo>
                  <a:pt x="33" y="101"/>
                  <a:pt x="32" y="100"/>
                  <a:pt x="31" y="100"/>
                </a:cubicBezTo>
                <a:cubicBezTo>
                  <a:pt x="30" y="99"/>
                  <a:pt x="30" y="98"/>
                  <a:pt x="30" y="96"/>
                </a:cubicBezTo>
                <a:cubicBezTo>
                  <a:pt x="30" y="95"/>
                  <a:pt x="30" y="94"/>
                  <a:pt x="31" y="93"/>
                </a:cubicBezTo>
                <a:cubicBezTo>
                  <a:pt x="32" y="92"/>
                  <a:pt x="33" y="92"/>
                  <a:pt x="35" y="91"/>
                </a:cubicBezTo>
                <a:cubicBezTo>
                  <a:pt x="35" y="102"/>
                  <a:pt x="35" y="102"/>
                  <a:pt x="35" y="102"/>
                </a:cubicBezTo>
                <a:close/>
                <a:moveTo>
                  <a:pt x="44" y="119"/>
                </a:moveTo>
                <a:cubicBezTo>
                  <a:pt x="43" y="120"/>
                  <a:pt x="41" y="120"/>
                  <a:pt x="39" y="121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41" y="111"/>
                  <a:pt x="43" y="112"/>
                  <a:pt x="44" y="112"/>
                </a:cubicBezTo>
                <a:cubicBezTo>
                  <a:pt x="45" y="113"/>
                  <a:pt x="45" y="114"/>
                  <a:pt x="45" y="115"/>
                </a:cubicBezTo>
                <a:cubicBezTo>
                  <a:pt x="45" y="117"/>
                  <a:pt x="45" y="118"/>
                  <a:pt x="44" y="119"/>
                </a:cubicBezTo>
                <a:close/>
                <a:moveTo>
                  <a:pt x="8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53"/>
                  <a:pt x="0" y="153"/>
                  <a:pt x="0" y="153"/>
                </a:cubicBezTo>
                <a:cubicBezTo>
                  <a:pt x="116" y="153"/>
                  <a:pt x="116" y="153"/>
                  <a:pt x="116" y="153"/>
                </a:cubicBezTo>
                <a:cubicBezTo>
                  <a:pt x="116" y="36"/>
                  <a:pt x="116" y="36"/>
                  <a:pt x="116" y="36"/>
                </a:cubicBezTo>
                <a:lnTo>
                  <a:pt x="80" y="0"/>
                </a:lnTo>
                <a:close/>
                <a:moveTo>
                  <a:pt x="82" y="11"/>
                </a:moveTo>
                <a:cubicBezTo>
                  <a:pt x="105" y="34"/>
                  <a:pt x="105" y="34"/>
                  <a:pt x="105" y="34"/>
                </a:cubicBezTo>
                <a:cubicBezTo>
                  <a:pt x="82" y="34"/>
                  <a:pt x="82" y="34"/>
                  <a:pt x="82" y="34"/>
                </a:cubicBezTo>
                <a:lnTo>
                  <a:pt x="82" y="11"/>
                </a:lnTo>
                <a:close/>
                <a:moveTo>
                  <a:pt x="6" y="146"/>
                </a:moveTo>
                <a:cubicBezTo>
                  <a:pt x="6" y="7"/>
                  <a:pt x="6" y="7"/>
                  <a:pt x="6" y="7"/>
                </a:cubicBezTo>
                <a:cubicBezTo>
                  <a:pt x="75" y="7"/>
                  <a:pt x="75" y="7"/>
                  <a:pt x="75" y="7"/>
                </a:cubicBezTo>
                <a:cubicBezTo>
                  <a:pt x="75" y="37"/>
                  <a:pt x="75" y="37"/>
                  <a:pt x="75" y="37"/>
                </a:cubicBezTo>
                <a:cubicBezTo>
                  <a:pt x="75" y="39"/>
                  <a:pt x="77" y="41"/>
                  <a:pt x="78" y="41"/>
                </a:cubicBezTo>
                <a:cubicBezTo>
                  <a:pt x="110" y="41"/>
                  <a:pt x="110" y="41"/>
                  <a:pt x="110" y="41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6" y="146"/>
                  <a:pt x="6" y="146"/>
                  <a:pt x="6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" name="Freeform 251">
            <a:extLst>
              <a:ext uri="{FF2B5EF4-FFF2-40B4-BE49-F238E27FC236}">
                <a16:creationId xmlns:a16="http://schemas.microsoft.com/office/drawing/2014/main" id="{C55210FD-6BF8-4124-8C4C-01FFEF41B962}"/>
              </a:ext>
            </a:extLst>
          </p:cNvPr>
          <p:cNvSpPr>
            <a:spLocks noEditPoints="1"/>
          </p:cNvSpPr>
          <p:nvPr/>
        </p:nvSpPr>
        <p:spPr bwMode="auto">
          <a:xfrm>
            <a:off x="9822019" y="5303292"/>
            <a:ext cx="250480" cy="374592"/>
          </a:xfrm>
          <a:custGeom>
            <a:avLst/>
            <a:gdLst>
              <a:gd name="T0" fmla="*/ 266700 w 222"/>
              <a:gd name="T1" fmla="*/ 0 h 332"/>
              <a:gd name="T2" fmla="*/ 85725 w 222"/>
              <a:gd name="T3" fmla="*/ 103188 h 332"/>
              <a:gd name="T4" fmla="*/ 0 w 222"/>
              <a:gd name="T5" fmla="*/ 527050 h 332"/>
              <a:gd name="T6" fmla="*/ 352425 w 222"/>
              <a:gd name="T7" fmla="*/ 103188 h 332"/>
              <a:gd name="T8" fmla="*/ 109538 w 222"/>
              <a:gd name="T9" fmla="*/ 20638 h 332"/>
              <a:gd name="T10" fmla="*/ 246063 w 222"/>
              <a:gd name="T11" fmla="*/ 196850 h 332"/>
              <a:gd name="T12" fmla="*/ 109538 w 222"/>
              <a:gd name="T13" fmla="*/ 20638 h 332"/>
              <a:gd name="T14" fmla="*/ 20638 w 222"/>
              <a:gd name="T15" fmla="*/ 506413 h 332"/>
              <a:gd name="T16" fmla="*/ 85725 w 222"/>
              <a:gd name="T17" fmla="*/ 123825 h 332"/>
              <a:gd name="T18" fmla="*/ 61913 w 222"/>
              <a:gd name="T19" fmla="*/ 196850 h 332"/>
              <a:gd name="T20" fmla="*/ 293688 w 222"/>
              <a:gd name="T21" fmla="*/ 217488 h 332"/>
              <a:gd name="T22" fmla="*/ 266700 w 222"/>
              <a:gd name="T23" fmla="*/ 196850 h 332"/>
              <a:gd name="T24" fmla="*/ 331788 w 222"/>
              <a:gd name="T25" fmla="*/ 123825 h 332"/>
              <a:gd name="T26" fmla="*/ 331788 w 222"/>
              <a:gd name="T27" fmla="*/ 506413 h 332"/>
              <a:gd name="T28" fmla="*/ 109538 w 222"/>
              <a:gd name="T29" fmla="*/ 276225 h 332"/>
              <a:gd name="T30" fmla="*/ 68263 w 222"/>
              <a:gd name="T31" fmla="*/ 300038 h 332"/>
              <a:gd name="T32" fmla="*/ 157163 w 222"/>
              <a:gd name="T33" fmla="*/ 276225 h 332"/>
              <a:gd name="T34" fmla="*/ 198438 w 222"/>
              <a:gd name="T35" fmla="*/ 300038 h 332"/>
              <a:gd name="T36" fmla="*/ 157163 w 222"/>
              <a:gd name="T37" fmla="*/ 276225 h 332"/>
              <a:gd name="T38" fmla="*/ 287338 w 222"/>
              <a:gd name="T39" fmla="*/ 276225 h 332"/>
              <a:gd name="T40" fmla="*/ 246063 w 222"/>
              <a:gd name="T41" fmla="*/ 300038 h 332"/>
              <a:gd name="T42" fmla="*/ 68263 w 222"/>
              <a:gd name="T43" fmla="*/ 352425 h 332"/>
              <a:gd name="T44" fmla="*/ 109538 w 222"/>
              <a:gd name="T45" fmla="*/ 376238 h 332"/>
              <a:gd name="T46" fmla="*/ 68263 w 222"/>
              <a:gd name="T47" fmla="*/ 352425 h 332"/>
              <a:gd name="T48" fmla="*/ 198438 w 222"/>
              <a:gd name="T49" fmla="*/ 352425 h 332"/>
              <a:gd name="T50" fmla="*/ 157163 w 222"/>
              <a:gd name="T51" fmla="*/ 376238 h 332"/>
              <a:gd name="T52" fmla="*/ 246063 w 222"/>
              <a:gd name="T53" fmla="*/ 352425 h 332"/>
              <a:gd name="T54" fmla="*/ 287338 w 222"/>
              <a:gd name="T55" fmla="*/ 376238 h 332"/>
              <a:gd name="T56" fmla="*/ 246063 w 222"/>
              <a:gd name="T57" fmla="*/ 352425 h 332"/>
              <a:gd name="T58" fmla="*/ 109538 w 222"/>
              <a:gd name="T59" fmla="*/ 427038 h 332"/>
              <a:gd name="T60" fmla="*/ 68263 w 222"/>
              <a:gd name="T61" fmla="*/ 449263 h 332"/>
              <a:gd name="T62" fmla="*/ 157163 w 222"/>
              <a:gd name="T63" fmla="*/ 427038 h 332"/>
              <a:gd name="T64" fmla="*/ 198438 w 222"/>
              <a:gd name="T65" fmla="*/ 449263 h 332"/>
              <a:gd name="T66" fmla="*/ 157163 w 222"/>
              <a:gd name="T67" fmla="*/ 427038 h 332"/>
              <a:gd name="T68" fmla="*/ 287338 w 222"/>
              <a:gd name="T69" fmla="*/ 427038 h 332"/>
              <a:gd name="T70" fmla="*/ 246063 w 222"/>
              <a:gd name="T71" fmla="*/ 449263 h 332"/>
              <a:gd name="T72" fmla="*/ 139700 w 222"/>
              <a:gd name="T73" fmla="*/ 55563 h 332"/>
              <a:gd name="T74" fmla="*/ 212725 w 222"/>
              <a:gd name="T75" fmla="*/ 76200 h 332"/>
              <a:gd name="T76" fmla="*/ 139700 w 222"/>
              <a:gd name="T77" fmla="*/ 55563 h 332"/>
              <a:gd name="T78" fmla="*/ 212725 w 222"/>
              <a:gd name="T79" fmla="*/ 117475 h 332"/>
              <a:gd name="T80" fmla="*/ 139700 w 222"/>
              <a:gd name="T81" fmla="*/ 138113 h 3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22" h="332">
                <a:moveTo>
                  <a:pt x="168" y="65"/>
                </a:moveTo>
                <a:lnTo>
                  <a:pt x="168" y="0"/>
                </a:lnTo>
                <a:lnTo>
                  <a:pt x="54" y="0"/>
                </a:lnTo>
                <a:lnTo>
                  <a:pt x="54" y="65"/>
                </a:lnTo>
                <a:lnTo>
                  <a:pt x="0" y="65"/>
                </a:lnTo>
                <a:lnTo>
                  <a:pt x="0" y="332"/>
                </a:lnTo>
                <a:lnTo>
                  <a:pt x="222" y="332"/>
                </a:lnTo>
                <a:lnTo>
                  <a:pt x="222" y="65"/>
                </a:lnTo>
                <a:lnTo>
                  <a:pt x="168" y="65"/>
                </a:lnTo>
                <a:close/>
                <a:moveTo>
                  <a:pt x="69" y="13"/>
                </a:moveTo>
                <a:lnTo>
                  <a:pt x="155" y="13"/>
                </a:lnTo>
                <a:lnTo>
                  <a:pt x="155" y="124"/>
                </a:lnTo>
                <a:lnTo>
                  <a:pt x="69" y="124"/>
                </a:lnTo>
                <a:lnTo>
                  <a:pt x="69" y="13"/>
                </a:lnTo>
                <a:close/>
                <a:moveTo>
                  <a:pt x="209" y="319"/>
                </a:moveTo>
                <a:lnTo>
                  <a:pt x="13" y="319"/>
                </a:lnTo>
                <a:lnTo>
                  <a:pt x="13" y="78"/>
                </a:lnTo>
                <a:lnTo>
                  <a:pt x="54" y="78"/>
                </a:lnTo>
                <a:lnTo>
                  <a:pt x="54" y="124"/>
                </a:lnTo>
                <a:lnTo>
                  <a:pt x="39" y="124"/>
                </a:lnTo>
                <a:lnTo>
                  <a:pt x="39" y="137"/>
                </a:lnTo>
                <a:lnTo>
                  <a:pt x="185" y="137"/>
                </a:lnTo>
                <a:lnTo>
                  <a:pt x="185" y="124"/>
                </a:lnTo>
                <a:lnTo>
                  <a:pt x="168" y="124"/>
                </a:lnTo>
                <a:lnTo>
                  <a:pt x="168" y="78"/>
                </a:lnTo>
                <a:lnTo>
                  <a:pt x="209" y="78"/>
                </a:lnTo>
                <a:lnTo>
                  <a:pt x="209" y="319"/>
                </a:lnTo>
                <a:close/>
                <a:moveTo>
                  <a:pt x="43" y="174"/>
                </a:moveTo>
                <a:lnTo>
                  <a:pt x="69" y="174"/>
                </a:lnTo>
                <a:lnTo>
                  <a:pt x="69" y="189"/>
                </a:lnTo>
                <a:lnTo>
                  <a:pt x="43" y="189"/>
                </a:lnTo>
                <a:lnTo>
                  <a:pt x="43" y="174"/>
                </a:lnTo>
                <a:close/>
                <a:moveTo>
                  <a:pt x="99" y="174"/>
                </a:moveTo>
                <a:lnTo>
                  <a:pt x="125" y="174"/>
                </a:lnTo>
                <a:lnTo>
                  <a:pt x="125" y="189"/>
                </a:lnTo>
                <a:lnTo>
                  <a:pt x="99" y="189"/>
                </a:lnTo>
                <a:lnTo>
                  <a:pt x="99" y="174"/>
                </a:lnTo>
                <a:close/>
                <a:moveTo>
                  <a:pt x="155" y="174"/>
                </a:moveTo>
                <a:lnTo>
                  <a:pt x="181" y="174"/>
                </a:lnTo>
                <a:lnTo>
                  <a:pt x="181" y="189"/>
                </a:lnTo>
                <a:lnTo>
                  <a:pt x="155" y="189"/>
                </a:lnTo>
                <a:lnTo>
                  <a:pt x="155" y="174"/>
                </a:lnTo>
                <a:close/>
                <a:moveTo>
                  <a:pt x="43" y="222"/>
                </a:moveTo>
                <a:lnTo>
                  <a:pt x="69" y="222"/>
                </a:lnTo>
                <a:lnTo>
                  <a:pt x="69" y="237"/>
                </a:lnTo>
                <a:lnTo>
                  <a:pt x="43" y="237"/>
                </a:lnTo>
                <a:lnTo>
                  <a:pt x="43" y="222"/>
                </a:lnTo>
                <a:close/>
                <a:moveTo>
                  <a:pt x="99" y="222"/>
                </a:moveTo>
                <a:lnTo>
                  <a:pt x="125" y="222"/>
                </a:lnTo>
                <a:lnTo>
                  <a:pt x="125" y="237"/>
                </a:lnTo>
                <a:lnTo>
                  <a:pt x="99" y="237"/>
                </a:lnTo>
                <a:lnTo>
                  <a:pt x="99" y="222"/>
                </a:lnTo>
                <a:close/>
                <a:moveTo>
                  <a:pt x="155" y="222"/>
                </a:moveTo>
                <a:lnTo>
                  <a:pt x="181" y="222"/>
                </a:lnTo>
                <a:lnTo>
                  <a:pt x="181" y="237"/>
                </a:lnTo>
                <a:lnTo>
                  <a:pt x="155" y="237"/>
                </a:lnTo>
                <a:lnTo>
                  <a:pt x="155" y="222"/>
                </a:lnTo>
                <a:close/>
                <a:moveTo>
                  <a:pt x="43" y="269"/>
                </a:moveTo>
                <a:lnTo>
                  <a:pt x="69" y="269"/>
                </a:lnTo>
                <a:lnTo>
                  <a:pt x="69" y="283"/>
                </a:lnTo>
                <a:lnTo>
                  <a:pt x="43" y="283"/>
                </a:lnTo>
                <a:lnTo>
                  <a:pt x="43" y="269"/>
                </a:lnTo>
                <a:close/>
                <a:moveTo>
                  <a:pt x="99" y="269"/>
                </a:moveTo>
                <a:lnTo>
                  <a:pt x="125" y="269"/>
                </a:lnTo>
                <a:lnTo>
                  <a:pt x="125" y="283"/>
                </a:lnTo>
                <a:lnTo>
                  <a:pt x="99" y="283"/>
                </a:lnTo>
                <a:lnTo>
                  <a:pt x="99" y="269"/>
                </a:lnTo>
                <a:close/>
                <a:moveTo>
                  <a:pt x="155" y="269"/>
                </a:moveTo>
                <a:lnTo>
                  <a:pt x="181" y="269"/>
                </a:lnTo>
                <a:lnTo>
                  <a:pt x="181" y="283"/>
                </a:lnTo>
                <a:lnTo>
                  <a:pt x="155" y="283"/>
                </a:lnTo>
                <a:lnTo>
                  <a:pt x="155" y="269"/>
                </a:lnTo>
                <a:close/>
                <a:moveTo>
                  <a:pt x="88" y="35"/>
                </a:moveTo>
                <a:lnTo>
                  <a:pt x="134" y="35"/>
                </a:lnTo>
                <a:lnTo>
                  <a:pt x="134" y="48"/>
                </a:lnTo>
                <a:lnTo>
                  <a:pt x="88" y="48"/>
                </a:lnTo>
                <a:lnTo>
                  <a:pt x="88" y="35"/>
                </a:lnTo>
                <a:close/>
                <a:moveTo>
                  <a:pt x="88" y="74"/>
                </a:moveTo>
                <a:lnTo>
                  <a:pt x="134" y="74"/>
                </a:lnTo>
                <a:lnTo>
                  <a:pt x="134" y="87"/>
                </a:lnTo>
                <a:lnTo>
                  <a:pt x="88" y="87"/>
                </a:lnTo>
                <a:lnTo>
                  <a:pt x="88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" name="Freeform 252">
            <a:extLst>
              <a:ext uri="{FF2B5EF4-FFF2-40B4-BE49-F238E27FC236}">
                <a16:creationId xmlns:a16="http://schemas.microsoft.com/office/drawing/2014/main" id="{6429D1B4-17FE-4486-BC70-47814D3E745C}"/>
              </a:ext>
            </a:extLst>
          </p:cNvPr>
          <p:cNvSpPr>
            <a:spLocks noEditPoints="1"/>
          </p:cNvSpPr>
          <p:nvPr/>
        </p:nvSpPr>
        <p:spPr bwMode="auto">
          <a:xfrm>
            <a:off x="10733108" y="5302728"/>
            <a:ext cx="372336" cy="375720"/>
          </a:xfrm>
          <a:custGeom>
            <a:avLst/>
            <a:gdLst>
              <a:gd name="T0" fmla="*/ 493713 w 330"/>
              <a:gd name="T1" fmla="*/ 117475 h 333"/>
              <a:gd name="T2" fmla="*/ 280988 w 330"/>
              <a:gd name="T3" fmla="*/ 117475 h 333"/>
              <a:gd name="T4" fmla="*/ 206375 w 330"/>
              <a:gd name="T5" fmla="*/ 165100 h 333"/>
              <a:gd name="T6" fmla="*/ 69850 w 330"/>
              <a:gd name="T7" fmla="*/ 165100 h 333"/>
              <a:gd name="T8" fmla="*/ 523875 w 330"/>
              <a:gd name="T9" fmla="*/ 528638 h 333"/>
              <a:gd name="T10" fmla="*/ 301625 w 330"/>
              <a:gd name="T11" fmla="*/ 23813 h 333"/>
              <a:gd name="T12" fmla="*/ 301625 w 330"/>
              <a:gd name="T13" fmla="*/ 93663 h 333"/>
              <a:gd name="T14" fmla="*/ 404813 w 330"/>
              <a:gd name="T15" fmla="*/ 117475 h 333"/>
              <a:gd name="T16" fmla="*/ 366713 w 330"/>
              <a:gd name="T17" fmla="*/ 117475 h 333"/>
              <a:gd name="T18" fmla="*/ 182563 w 330"/>
              <a:gd name="T19" fmla="*/ 244475 h 333"/>
              <a:gd name="T20" fmla="*/ 503238 w 330"/>
              <a:gd name="T21" fmla="*/ 506413 h 333"/>
              <a:gd name="T22" fmla="*/ 69850 w 330"/>
              <a:gd name="T23" fmla="*/ 185738 h 333"/>
              <a:gd name="T24" fmla="*/ 38100 w 330"/>
              <a:gd name="T25" fmla="*/ 269875 h 333"/>
              <a:gd name="T26" fmla="*/ 206375 w 330"/>
              <a:gd name="T27" fmla="*/ 244475 h 333"/>
              <a:gd name="T28" fmla="*/ 503238 w 330"/>
              <a:gd name="T29" fmla="*/ 506413 h 333"/>
              <a:gd name="T30" fmla="*/ 274638 w 330"/>
              <a:gd name="T31" fmla="*/ 282575 h 333"/>
              <a:gd name="T32" fmla="*/ 452438 w 330"/>
              <a:gd name="T33" fmla="*/ 258763 h 333"/>
              <a:gd name="T34" fmla="*/ 452438 w 330"/>
              <a:gd name="T35" fmla="*/ 234950 h 333"/>
              <a:gd name="T36" fmla="*/ 120650 w 330"/>
              <a:gd name="T37" fmla="*/ 382588 h 333"/>
              <a:gd name="T38" fmla="*/ 49213 w 330"/>
              <a:gd name="T39" fmla="*/ 382588 h 333"/>
              <a:gd name="T40" fmla="*/ 100013 w 330"/>
              <a:gd name="T41" fmla="*/ 361950 h 333"/>
              <a:gd name="T42" fmla="*/ 168275 w 330"/>
              <a:gd name="T43" fmla="*/ 382588 h 333"/>
              <a:gd name="T44" fmla="*/ 168275 w 330"/>
              <a:gd name="T45" fmla="*/ 311150 h 333"/>
              <a:gd name="T46" fmla="*/ 219075 w 330"/>
              <a:gd name="T47" fmla="*/ 331788 h 333"/>
              <a:gd name="T48" fmla="*/ 188913 w 330"/>
              <a:gd name="T49" fmla="*/ 331788 h 333"/>
              <a:gd name="T50" fmla="*/ 360363 w 330"/>
              <a:gd name="T51" fmla="*/ 311150 h 333"/>
              <a:gd name="T52" fmla="*/ 307975 w 330"/>
              <a:gd name="T53" fmla="*/ 331788 h 333"/>
              <a:gd name="T54" fmla="*/ 307975 w 330"/>
              <a:gd name="T55" fmla="*/ 361950 h 333"/>
              <a:gd name="T56" fmla="*/ 476250 w 330"/>
              <a:gd name="T57" fmla="*/ 382588 h 333"/>
              <a:gd name="T58" fmla="*/ 404813 w 330"/>
              <a:gd name="T59" fmla="*/ 382588 h 333"/>
              <a:gd name="T60" fmla="*/ 455613 w 330"/>
              <a:gd name="T61" fmla="*/ 361950 h 333"/>
              <a:gd name="T62" fmla="*/ 49213 w 330"/>
              <a:gd name="T63" fmla="*/ 479425 h 333"/>
              <a:gd name="T64" fmla="*/ 49213 w 330"/>
              <a:gd name="T65" fmla="*/ 406400 h 333"/>
              <a:gd name="T66" fmla="*/ 100013 w 330"/>
              <a:gd name="T67" fmla="*/ 428625 h 333"/>
              <a:gd name="T68" fmla="*/ 69850 w 330"/>
              <a:gd name="T69" fmla="*/ 428625 h 333"/>
              <a:gd name="T70" fmla="*/ 239713 w 330"/>
              <a:gd name="T71" fmla="*/ 406400 h 333"/>
              <a:gd name="T72" fmla="*/ 188913 w 330"/>
              <a:gd name="T73" fmla="*/ 428625 h 333"/>
              <a:gd name="T74" fmla="*/ 188913 w 330"/>
              <a:gd name="T75" fmla="*/ 458788 h 333"/>
              <a:gd name="T76" fmla="*/ 360363 w 330"/>
              <a:gd name="T77" fmla="*/ 479425 h 333"/>
              <a:gd name="T78" fmla="*/ 284163 w 330"/>
              <a:gd name="T79" fmla="*/ 479425 h 333"/>
              <a:gd name="T80" fmla="*/ 336550 w 330"/>
              <a:gd name="T81" fmla="*/ 458788 h 333"/>
              <a:gd name="T82" fmla="*/ 404813 w 330"/>
              <a:gd name="T83" fmla="*/ 479425 h 333"/>
              <a:gd name="T84" fmla="*/ 404813 w 330"/>
              <a:gd name="T85" fmla="*/ 406400 h 333"/>
              <a:gd name="T86" fmla="*/ 455613 w 330"/>
              <a:gd name="T87" fmla="*/ 428625 h 333"/>
              <a:gd name="T88" fmla="*/ 425450 w 330"/>
              <a:gd name="T89" fmla="*/ 428625 h 3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30" h="333">
                <a:moveTo>
                  <a:pt x="270" y="104"/>
                </a:moveTo>
                <a:lnTo>
                  <a:pt x="270" y="74"/>
                </a:lnTo>
                <a:lnTo>
                  <a:pt x="311" y="74"/>
                </a:lnTo>
                <a:lnTo>
                  <a:pt x="311" y="0"/>
                </a:lnTo>
                <a:lnTo>
                  <a:pt x="177" y="0"/>
                </a:lnTo>
                <a:lnTo>
                  <a:pt x="177" y="74"/>
                </a:lnTo>
                <a:lnTo>
                  <a:pt x="218" y="74"/>
                </a:lnTo>
                <a:lnTo>
                  <a:pt x="218" y="104"/>
                </a:lnTo>
                <a:lnTo>
                  <a:pt x="130" y="104"/>
                </a:lnTo>
                <a:lnTo>
                  <a:pt x="130" y="61"/>
                </a:lnTo>
                <a:lnTo>
                  <a:pt x="44" y="61"/>
                </a:lnTo>
                <a:lnTo>
                  <a:pt x="44" y="104"/>
                </a:lnTo>
                <a:lnTo>
                  <a:pt x="0" y="104"/>
                </a:lnTo>
                <a:lnTo>
                  <a:pt x="0" y="333"/>
                </a:lnTo>
                <a:lnTo>
                  <a:pt x="330" y="333"/>
                </a:lnTo>
                <a:lnTo>
                  <a:pt x="330" y="104"/>
                </a:lnTo>
                <a:lnTo>
                  <a:pt x="270" y="104"/>
                </a:lnTo>
                <a:close/>
                <a:moveTo>
                  <a:pt x="190" y="15"/>
                </a:moveTo>
                <a:lnTo>
                  <a:pt x="296" y="15"/>
                </a:lnTo>
                <a:lnTo>
                  <a:pt x="296" y="59"/>
                </a:lnTo>
                <a:lnTo>
                  <a:pt x="190" y="59"/>
                </a:lnTo>
                <a:lnTo>
                  <a:pt x="190" y="15"/>
                </a:lnTo>
                <a:close/>
                <a:moveTo>
                  <a:pt x="231" y="74"/>
                </a:moveTo>
                <a:lnTo>
                  <a:pt x="255" y="74"/>
                </a:lnTo>
                <a:lnTo>
                  <a:pt x="255" y="104"/>
                </a:lnTo>
                <a:lnTo>
                  <a:pt x="231" y="104"/>
                </a:lnTo>
                <a:lnTo>
                  <a:pt x="231" y="74"/>
                </a:lnTo>
                <a:close/>
                <a:moveTo>
                  <a:pt x="56" y="76"/>
                </a:moveTo>
                <a:lnTo>
                  <a:pt x="115" y="76"/>
                </a:lnTo>
                <a:lnTo>
                  <a:pt x="115" y="154"/>
                </a:lnTo>
                <a:lnTo>
                  <a:pt x="56" y="154"/>
                </a:lnTo>
                <a:lnTo>
                  <a:pt x="56" y="76"/>
                </a:lnTo>
                <a:close/>
                <a:moveTo>
                  <a:pt x="317" y="319"/>
                </a:moveTo>
                <a:lnTo>
                  <a:pt x="16" y="319"/>
                </a:lnTo>
                <a:lnTo>
                  <a:pt x="16" y="117"/>
                </a:lnTo>
                <a:lnTo>
                  <a:pt x="44" y="117"/>
                </a:lnTo>
                <a:lnTo>
                  <a:pt x="44" y="154"/>
                </a:lnTo>
                <a:lnTo>
                  <a:pt x="24" y="154"/>
                </a:lnTo>
                <a:lnTo>
                  <a:pt x="24" y="170"/>
                </a:lnTo>
                <a:lnTo>
                  <a:pt x="147" y="170"/>
                </a:lnTo>
                <a:lnTo>
                  <a:pt x="147" y="154"/>
                </a:lnTo>
                <a:lnTo>
                  <a:pt x="130" y="154"/>
                </a:lnTo>
                <a:lnTo>
                  <a:pt x="130" y="117"/>
                </a:lnTo>
                <a:lnTo>
                  <a:pt x="317" y="117"/>
                </a:lnTo>
                <a:lnTo>
                  <a:pt x="317" y="319"/>
                </a:lnTo>
                <a:close/>
                <a:moveTo>
                  <a:pt x="298" y="135"/>
                </a:moveTo>
                <a:lnTo>
                  <a:pt x="173" y="135"/>
                </a:lnTo>
                <a:lnTo>
                  <a:pt x="173" y="178"/>
                </a:lnTo>
                <a:lnTo>
                  <a:pt x="298" y="178"/>
                </a:lnTo>
                <a:lnTo>
                  <a:pt x="298" y="135"/>
                </a:lnTo>
                <a:close/>
                <a:moveTo>
                  <a:pt x="285" y="163"/>
                </a:moveTo>
                <a:lnTo>
                  <a:pt x="186" y="163"/>
                </a:lnTo>
                <a:lnTo>
                  <a:pt x="186" y="148"/>
                </a:lnTo>
                <a:lnTo>
                  <a:pt x="285" y="148"/>
                </a:lnTo>
                <a:lnTo>
                  <a:pt x="285" y="163"/>
                </a:lnTo>
                <a:close/>
                <a:moveTo>
                  <a:pt x="31" y="241"/>
                </a:moveTo>
                <a:lnTo>
                  <a:pt x="76" y="241"/>
                </a:lnTo>
                <a:lnTo>
                  <a:pt x="76" y="196"/>
                </a:lnTo>
                <a:lnTo>
                  <a:pt x="31" y="196"/>
                </a:lnTo>
                <a:lnTo>
                  <a:pt x="31" y="241"/>
                </a:lnTo>
                <a:close/>
                <a:moveTo>
                  <a:pt x="44" y="209"/>
                </a:moveTo>
                <a:lnTo>
                  <a:pt x="63" y="209"/>
                </a:lnTo>
                <a:lnTo>
                  <a:pt x="63" y="228"/>
                </a:lnTo>
                <a:lnTo>
                  <a:pt x="44" y="228"/>
                </a:lnTo>
                <a:lnTo>
                  <a:pt x="44" y="209"/>
                </a:lnTo>
                <a:close/>
                <a:moveTo>
                  <a:pt x="106" y="241"/>
                </a:moveTo>
                <a:lnTo>
                  <a:pt x="151" y="241"/>
                </a:lnTo>
                <a:lnTo>
                  <a:pt x="151" y="196"/>
                </a:lnTo>
                <a:lnTo>
                  <a:pt x="106" y="196"/>
                </a:lnTo>
                <a:lnTo>
                  <a:pt x="106" y="241"/>
                </a:lnTo>
                <a:close/>
                <a:moveTo>
                  <a:pt x="119" y="209"/>
                </a:moveTo>
                <a:lnTo>
                  <a:pt x="138" y="209"/>
                </a:lnTo>
                <a:lnTo>
                  <a:pt x="138" y="228"/>
                </a:lnTo>
                <a:lnTo>
                  <a:pt x="119" y="228"/>
                </a:lnTo>
                <a:lnTo>
                  <a:pt x="119" y="209"/>
                </a:lnTo>
                <a:close/>
                <a:moveTo>
                  <a:pt x="179" y="241"/>
                </a:moveTo>
                <a:lnTo>
                  <a:pt x="227" y="241"/>
                </a:lnTo>
                <a:lnTo>
                  <a:pt x="227" y="196"/>
                </a:lnTo>
                <a:lnTo>
                  <a:pt x="179" y="196"/>
                </a:lnTo>
                <a:lnTo>
                  <a:pt x="179" y="241"/>
                </a:lnTo>
                <a:close/>
                <a:moveTo>
                  <a:pt x="194" y="209"/>
                </a:moveTo>
                <a:lnTo>
                  <a:pt x="212" y="209"/>
                </a:lnTo>
                <a:lnTo>
                  <a:pt x="212" y="228"/>
                </a:lnTo>
                <a:lnTo>
                  <a:pt x="194" y="228"/>
                </a:lnTo>
                <a:lnTo>
                  <a:pt x="194" y="209"/>
                </a:lnTo>
                <a:close/>
                <a:moveTo>
                  <a:pt x="255" y="241"/>
                </a:moveTo>
                <a:lnTo>
                  <a:pt x="300" y="241"/>
                </a:lnTo>
                <a:lnTo>
                  <a:pt x="300" y="196"/>
                </a:lnTo>
                <a:lnTo>
                  <a:pt x="255" y="196"/>
                </a:lnTo>
                <a:lnTo>
                  <a:pt x="255" y="241"/>
                </a:lnTo>
                <a:close/>
                <a:moveTo>
                  <a:pt x="268" y="209"/>
                </a:moveTo>
                <a:lnTo>
                  <a:pt x="287" y="209"/>
                </a:lnTo>
                <a:lnTo>
                  <a:pt x="287" y="228"/>
                </a:lnTo>
                <a:lnTo>
                  <a:pt x="268" y="228"/>
                </a:lnTo>
                <a:lnTo>
                  <a:pt x="268" y="209"/>
                </a:lnTo>
                <a:close/>
                <a:moveTo>
                  <a:pt x="31" y="302"/>
                </a:moveTo>
                <a:lnTo>
                  <a:pt x="76" y="302"/>
                </a:lnTo>
                <a:lnTo>
                  <a:pt x="76" y="256"/>
                </a:lnTo>
                <a:lnTo>
                  <a:pt x="31" y="256"/>
                </a:lnTo>
                <a:lnTo>
                  <a:pt x="31" y="302"/>
                </a:lnTo>
                <a:close/>
                <a:moveTo>
                  <a:pt x="44" y="270"/>
                </a:moveTo>
                <a:lnTo>
                  <a:pt x="63" y="270"/>
                </a:lnTo>
                <a:lnTo>
                  <a:pt x="63" y="289"/>
                </a:lnTo>
                <a:lnTo>
                  <a:pt x="44" y="289"/>
                </a:lnTo>
                <a:lnTo>
                  <a:pt x="44" y="270"/>
                </a:lnTo>
                <a:close/>
                <a:moveTo>
                  <a:pt x="106" y="302"/>
                </a:moveTo>
                <a:lnTo>
                  <a:pt x="151" y="302"/>
                </a:lnTo>
                <a:lnTo>
                  <a:pt x="151" y="256"/>
                </a:lnTo>
                <a:lnTo>
                  <a:pt x="106" y="256"/>
                </a:lnTo>
                <a:lnTo>
                  <a:pt x="106" y="302"/>
                </a:lnTo>
                <a:close/>
                <a:moveTo>
                  <a:pt x="119" y="270"/>
                </a:moveTo>
                <a:lnTo>
                  <a:pt x="138" y="270"/>
                </a:lnTo>
                <a:lnTo>
                  <a:pt x="138" y="289"/>
                </a:lnTo>
                <a:lnTo>
                  <a:pt x="119" y="289"/>
                </a:lnTo>
                <a:lnTo>
                  <a:pt x="119" y="270"/>
                </a:lnTo>
                <a:close/>
                <a:moveTo>
                  <a:pt x="179" y="302"/>
                </a:moveTo>
                <a:lnTo>
                  <a:pt x="227" y="302"/>
                </a:lnTo>
                <a:lnTo>
                  <a:pt x="227" y="256"/>
                </a:lnTo>
                <a:lnTo>
                  <a:pt x="179" y="256"/>
                </a:lnTo>
                <a:lnTo>
                  <a:pt x="179" y="302"/>
                </a:lnTo>
                <a:close/>
                <a:moveTo>
                  <a:pt x="194" y="270"/>
                </a:moveTo>
                <a:lnTo>
                  <a:pt x="212" y="270"/>
                </a:lnTo>
                <a:lnTo>
                  <a:pt x="212" y="289"/>
                </a:lnTo>
                <a:lnTo>
                  <a:pt x="194" y="289"/>
                </a:lnTo>
                <a:lnTo>
                  <a:pt x="194" y="270"/>
                </a:lnTo>
                <a:close/>
                <a:moveTo>
                  <a:pt x="255" y="302"/>
                </a:moveTo>
                <a:lnTo>
                  <a:pt x="300" y="302"/>
                </a:lnTo>
                <a:lnTo>
                  <a:pt x="300" y="256"/>
                </a:lnTo>
                <a:lnTo>
                  <a:pt x="255" y="256"/>
                </a:lnTo>
                <a:lnTo>
                  <a:pt x="255" y="302"/>
                </a:lnTo>
                <a:close/>
                <a:moveTo>
                  <a:pt x="268" y="270"/>
                </a:moveTo>
                <a:lnTo>
                  <a:pt x="287" y="270"/>
                </a:lnTo>
                <a:lnTo>
                  <a:pt x="287" y="289"/>
                </a:lnTo>
                <a:lnTo>
                  <a:pt x="268" y="289"/>
                </a:lnTo>
                <a:lnTo>
                  <a:pt x="268" y="2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" name="Freeform 253">
            <a:extLst>
              <a:ext uri="{FF2B5EF4-FFF2-40B4-BE49-F238E27FC236}">
                <a16:creationId xmlns:a16="http://schemas.microsoft.com/office/drawing/2014/main" id="{880567D1-75F0-4F92-B272-818BC8E1D142}"/>
              </a:ext>
            </a:extLst>
          </p:cNvPr>
          <p:cNvSpPr>
            <a:spLocks noEditPoints="1"/>
          </p:cNvSpPr>
          <p:nvPr/>
        </p:nvSpPr>
        <p:spPr bwMode="auto">
          <a:xfrm>
            <a:off x="8814479" y="5302728"/>
            <a:ext cx="280944" cy="375720"/>
          </a:xfrm>
          <a:custGeom>
            <a:avLst/>
            <a:gdLst>
              <a:gd name="T0" fmla="*/ 122676 w 116"/>
              <a:gd name="T1" fmla="*/ 314419 h 153"/>
              <a:gd name="T2" fmla="*/ 139714 w 116"/>
              <a:gd name="T3" fmla="*/ 310964 h 153"/>
              <a:gd name="T4" fmla="*/ 160160 w 116"/>
              <a:gd name="T5" fmla="*/ 324784 h 153"/>
              <a:gd name="T6" fmla="*/ 177198 w 116"/>
              <a:gd name="T7" fmla="*/ 310964 h 153"/>
              <a:gd name="T8" fmla="*/ 136306 w 116"/>
              <a:gd name="T9" fmla="*/ 286777 h 153"/>
              <a:gd name="T10" fmla="*/ 105637 w 116"/>
              <a:gd name="T11" fmla="*/ 297143 h 153"/>
              <a:gd name="T12" fmla="*/ 92007 w 116"/>
              <a:gd name="T13" fmla="*/ 335150 h 153"/>
              <a:gd name="T14" fmla="*/ 92007 w 116"/>
              <a:gd name="T15" fmla="*/ 359336 h 153"/>
              <a:gd name="T16" fmla="*/ 74968 w 116"/>
              <a:gd name="T17" fmla="*/ 359336 h 153"/>
              <a:gd name="T18" fmla="*/ 74968 w 116"/>
              <a:gd name="T19" fmla="*/ 380067 h 153"/>
              <a:gd name="T20" fmla="*/ 92007 w 116"/>
              <a:gd name="T21" fmla="*/ 380067 h 153"/>
              <a:gd name="T22" fmla="*/ 92007 w 116"/>
              <a:gd name="T23" fmla="*/ 418073 h 153"/>
              <a:gd name="T24" fmla="*/ 74968 w 116"/>
              <a:gd name="T25" fmla="*/ 418073 h 153"/>
              <a:gd name="T26" fmla="*/ 74968 w 116"/>
              <a:gd name="T27" fmla="*/ 438804 h 153"/>
              <a:gd name="T28" fmla="*/ 177198 w 116"/>
              <a:gd name="T29" fmla="*/ 438804 h 153"/>
              <a:gd name="T30" fmla="*/ 177198 w 116"/>
              <a:gd name="T31" fmla="*/ 418073 h 153"/>
              <a:gd name="T32" fmla="*/ 115860 w 116"/>
              <a:gd name="T33" fmla="*/ 418073 h 153"/>
              <a:gd name="T34" fmla="*/ 115860 w 116"/>
              <a:gd name="T35" fmla="*/ 380067 h 153"/>
              <a:gd name="T36" fmla="*/ 149937 w 116"/>
              <a:gd name="T37" fmla="*/ 380067 h 153"/>
              <a:gd name="T38" fmla="*/ 149937 w 116"/>
              <a:gd name="T39" fmla="*/ 359336 h 153"/>
              <a:gd name="T40" fmla="*/ 115860 w 116"/>
              <a:gd name="T41" fmla="*/ 359336 h 153"/>
              <a:gd name="T42" fmla="*/ 115860 w 116"/>
              <a:gd name="T43" fmla="*/ 331694 h 153"/>
              <a:gd name="T44" fmla="*/ 122676 w 116"/>
              <a:gd name="T45" fmla="*/ 314419 h 153"/>
              <a:gd name="T46" fmla="*/ 272612 w 116"/>
              <a:gd name="T47" fmla="*/ 0 h 153"/>
              <a:gd name="T48" fmla="*/ 0 w 116"/>
              <a:gd name="T49" fmla="*/ 0 h 153"/>
              <a:gd name="T50" fmla="*/ 0 w 116"/>
              <a:gd name="T51" fmla="*/ 528638 h 153"/>
              <a:gd name="T52" fmla="*/ 395288 w 116"/>
              <a:gd name="T53" fmla="*/ 528638 h 153"/>
              <a:gd name="T54" fmla="*/ 395288 w 116"/>
              <a:gd name="T55" fmla="*/ 124385 h 153"/>
              <a:gd name="T56" fmla="*/ 272612 w 116"/>
              <a:gd name="T57" fmla="*/ 0 h 153"/>
              <a:gd name="T58" fmla="*/ 279428 w 116"/>
              <a:gd name="T59" fmla="*/ 38007 h 153"/>
              <a:gd name="T60" fmla="*/ 357804 w 116"/>
              <a:gd name="T61" fmla="*/ 120930 h 153"/>
              <a:gd name="T62" fmla="*/ 279428 w 116"/>
              <a:gd name="T63" fmla="*/ 120930 h 153"/>
              <a:gd name="T64" fmla="*/ 279428 w 116"/>
              <a:gd name="T65" fmla="*/ 38007 h 153"/>
              <a:gd name="T66" fmla="*/ 20446 w 116"/>
              <a:gd name="T67" fmla="*/ 507907 h 153"/>
              <a:gd name="T68" fmla="*/ 20446 w 116"/>
              <a:gd name="T69" fmla="*/ 24186 h 153"/>
              <a:gd name="T70" fmla="*/ 255574 w 116"/>
              <a:gd name="T71" fmla="*/ 24186 h 153"/>
              <a:gd name="T72" fmla="*/ 255574 w 116"/>
              <a:gd name="T73" fmla="*/ 127841 h 153"/>
              <a:gd name="T74" fmla="*/ 269205 w 116"/>
              <a:gd name="T75" fmla="*/ 141661 h 153"/>
              <a:gd name="T76" fmla="*/ 374842 w 116"/>
              <a:gd name="T77" fmla="*/ 141661 h 153"/>
              <a:gd name="T78" fmla="*/ 374842 w 116"/>
              <a:gd name="T79" fmla="*/ 507907 h 153"/>
              <a:gd name="T80" fmla="*/ 20446 w 116"/>
              <a:gd name="T81" fmla="*/ 507907 h 15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16" h="153">
                <a:moveTo>
                  <a:pt x="36" y="91"/>
                </a:moveTo>
                <a:cubicBezTo>
                  <a:pt x="37" y="90"/>
                  <a:pt x="39" y="90"/>
                  <a:pt x="41" y="90"/>
                </a:cubicBezTo>
                <a:cubicBezTo>
                  <a:pt x="44" y="90"/>
                  <a:pt x="46" y="91"/>
                  <a:pt x="47" y="94"/>
                </a:cubicBezTo>
                <a:cubicBezTo>
                  <a:pt x="52" y="90"/>
                  <a:pt x="52" y="90"/>
                  <a:pt x="52" y="90"/>
                </a:cubicBezTo>
                <a:cubicBezTo>
                  <a:pt x="50" y="85"/>
                  <a:pt x="46" y="83"/>
                  <a:pt x="40" y="83"/>
                </a:cubicBezTo>
                <a:cubicBezTo>
                  <a:pt x="36" y="83"/>
                  <a:pt x="33" y="84"/>
                  <a:pt x="31" y="86"/>
                </a:cubicBezTo>
                <a:cubicBezTo>
                  <a:pt x="29" y="89"/>
                  <a:pt x="27" y="92"/>
                  <a:pt x="27" y="97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7" y="121"/>
                  <a:pt x="27" y="121"/>
                  <a:pt x="27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1"/>
                  <a:pt x="52" y="121"/>
                  <a:pt x="52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10"/>
                  <a:pt x="34" y="110"/>
                  <a:pt x="34" y="110"/>
                </a:cubicBezTo>
                <a:cubicBezTo>
                  <a:pt x="44" y="110"/>
                  <a:pt x="44" y="110"/>
                  <a:pt x="44" y="110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34" y="104"/>
                  <a:pt x="34" y="104"/>
                  <a:pt x="34" y="104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4"/>
                  <a:pt x="35" y="93"/>
                  <a:pt x="36" y="91"/>
                </a:cubicBezTo>
                <a:close/>
                <a:moveTo>
                  <a:pt x="8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53"/>
                  <a:pt x="0" y="153"/>
                  <a:pt x="0" y="153"/>
                </a:cubicBezTo>
                <a:cubicBezTo>
                  <a:pt x="116" y="153"/>
                  <a:pt x="116" y="153"/>
                  <a:pt x="116" y="153"/>
                </a:cubicBezTo>
                <a:cubicBezTo>
                  <a:pt x="116" y="36"/>
                  <a:pt x="116" y="36"/>
                  <a:pt x="116" y="36"/>
                </a:cubicBezTo>
                <a:lnTo>
                  <a:pt x="80" y="0"/>
                </a:lnTo>
                <a:close/>
                <a:moveTo>
                  <a:pt x="82" y="11"/>
                </a:moveTo>
                <a:cubicBezTo>
                  <a:pt x="105" y="35"/>
                  <a:pt x="105" y="35"/>
                  <a:pt x="105" y="35"/>
                </a:cubicBezTo>
                <a:cubicBezTo>
                  <a:pt x="82" y="35"/>
                  <a:pt x="82" y="35"/>
                  <a:pt x="82" y="35"/>
                </a:cubicBezTo>
                <a:lnTo>
                  <a:pt x="82" y="11"/>
                </a:lnTo>
                <a:close/>
                <a:moveTo>
                  <a:pt x="6" y="147"/>
                </a:moveTo>
                <a:cubicBezTo>
                  <a:pt x="6" y="7"/>
                  <a:pt x="6" y="7"/>
                  <a:pt x="6" y="7"/>
                </a:cubicBezTo>
                <a:cubicBezTo>
                  <a:pt x="75" y="7"/>
                  <a:pt x="75" y="7"/>
                  <a:pt x="75" y="7"/>
                </a:cubicBezTo>
                <a:cubicBezTo>
                  <a:pt x="75" y="37"/>
                  <a:pt x="75" y="37"/>
                  <a:pt x="75" y="37"/>
                </a:cubicBezTo>
                <a:cubicBezTo>
                  <a:pt x="75" y="39"/>
                  <a:pt x="77" y="41"/>
                  <a:pt x="79" y="41"/>
                </a:cubicBezTo>
                <a:cubicBezTo>
                  <a:pt x="110" y="41"/>
                  <a:pt x="110" y="41"/>
                  <a:pt x="110" y="41"/>
                </a:cubicBezTo>
                <a:cubicBezTo>
                  <a:pt x="110" y="147"/>
                  <a:pt x="110" y="147"/>
                  <a:pt x="110" y="147"/>
                </a:cubicBezTo>
                <a:cubicBezTo>
                  <a:pt x="6" y="147"/>
                  <a:pt x="6" y="147"/>
                  <a:pt x="6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" name="Freeform 254">
            <a:extLst>
              <a:ext uri="{FF2B5EF4-FFF2-40B4-BE49-F238E27FC236}">
                <a16:creationId xmlns:a16="http://schemas.microsoft.com/office/drawing/2014/main" id="{50ED6D1B-70A3-4E5F-BA4C-40757D7F312D}"/>
              </a:ext>
            </a:extLst>
          </p:cNvPr>
          <p:cNvSpPr>
            <a:spLocks noEditPoints="1"/>
          </p:cNvSpPr>
          <p:nvPr/>
        </p:nvSpPr>
        <p:spPr bwMode="auto">
          <a:xfrm>
            <a:off x="7758498" y="5302728"/>
            <a:ext cx="372336" cy="375720"/>
          </a:xfrm>
          <a:custGeom>
            <a:avLst/>
            <a:gdLst>
              <a:gd name="T0" fmla="*/ 513603 w 153"/>
              <a:gd name="T1" fmla="*/ 228040 h 153"/>
              <a:gd name="T2" fmla="*/ 499907 w 153"/>
              <a:gd name="T3" fmla="*/ 228040 h 153"/>
              <a:gd name="T4" fmla="*/ 499907 w 153"/>
              <a:gd name="T5" fmla="*/ 138206 h 153"/>
              <a:gd name="T6" fmla="*/ 462243 w 153"/>
              <a:gd name="T7" fmla="*/ 100199 h 153"/>
              <a:gd name="T8" fmla="*/ 451971 w 153"/>
              <a:gd name="T9" fmla="*/ 100199 h 153"/>
              <a:gd name="T10" fmla="*/ 451971 w 153"/>
              <a:gd name="T11" fmla="*/ 38007 h 153"/>
              <a:gd name="T12" fmla="*/ 417730 w 153"/>
              <a:gd name="T13" fmla="*/ 0 h 153"/>
              <a:gd name="T14" fmla="*/ 417730 w 153"/>
              <a:gd name="T15" fmla="*/ 0 h 153"/>
              <a:gd name="T16" fmla="*/ 34240 w 153"/>
              <a:gd name="T17" fmla="*/ 100199 h 153"/>
              <a:gd name="T18" fmla="*/ 34240 w 153"/>
              <a:gd name="T19" fmla="*/ 100199 h 153"/>
              <a:gd name="T20" fmla="*/ 0 w 153"/>
              <a:gd name="T21" fmla="*/ 138206 h 153"/>
              <a:gd name="T22" fmla="*/ 0 w 153"/>
              <a:gd name="T23" fmla="*/ 490631 h 153"/>
              <a:gd name="T24" fmla="*/ 37664 w 153"/>
              <a:gd name="T25" fmla="*/ 528638 h 153"/>
              <a:gd name="T26" fmla="*/ 462243 w 153"/>
              <a:gd name="T27" fmla="*/ 528638 h 153"/>
              <a:gd name="T28" fmla="*/ 499907 w 153"/>
              <a:gd name="T29" fmla="*/ 490631 h 153"/>
              <a:gd name="T30" fmla="*/ 499907 w 153"/>
              <a:gd name="T31" fmla="*/ 397342 h 153"/>
              <a:gd name="T32" fmla="*/ 513603 w 153"/>
              <a:gd name="T33" fmla="*/ 397342 h 153"/>
              <a:gd name="T34" fmla="*/ 523875 w 153"/>
              <a:gd name="T35" fmla="*/ 386977 h 153"/>
              <a:gd name="T36" fmla="*/ 523875 w 153"/>
              <a:gd name="T37" fmla="*/ 238405 h 153"/>
              <a:gd name="T38" fmla="*/ 513603 w 153"/>
              <a:gd name="T39" fmla="*/ 228040 h 153"/>
              <a:gd name="T40" fmla="*/ 421154 w 153"/>
              <a:gd name="T41" fmla="*/ 20731 h 153"/>
              <a:gd name="T42" fmla="*/ 431426 w 153"/>
              <a:gd name="T43" fmla="*/ 38007 h 153"/>
              <a:gd name="T44" fmla="*/ 431426 w 153"/>
              <a:gd name="T45" fmla="*/ 100199 h 153"/>
              <a:gd name="T46" fmla="*/ 123265 w 153"/>
              <a:gd name="T47" fmla="*/ 100199 h 153"/>
              <a:gd name="T48" fmla="*/ 421154 w 153"/>
              <a:gd name="T49" fmla="*/ 20731 h 153"/>
              <a:gd name="T50" fmla="*/ 479363 w 153"/>
              <a:gd name="T51" fmla="*/ 490631 h 153"/>
              <a:gd name="T52" fmla="*/ 462243 w 153"/>
              <a:gd name="T53" fmla="*/ 507907 h 153"/>
              <a:gd name="T54" fmla="*/ 37664 w 153"/>
              <a:gd name="T55" fmla="*/ 507907 h 153"/>
              <a:gd name="T56" fmla="*/ 20544 w 153"/>
              <a:gd name="T57" fmla="*/ 490631 h 153"/>
              <a:gd name="T58" fmla="*/ 20544 w 153"/>
              <a:gd name="T59" fmla="*/ 138206 h 153"/>
              <a:gd name="T60" fmla="*/ 37664 w 153"/>
              <a:gd name="T61" fmla="*/ 120930 h 153"/>
              <a:gd name="T62" fmla="*/ 462243 w 153"/>
              <a:gd name="T63" fmla="*/ 120930 h 153"/>
              <a:gd name="T64" fmla="*/ 475939 w 153"/>
              <a:gd name="T65" fmla="*/ 138206 h 153"/>
              <a:gd name="T66" fmla="*/ 475939 w 153"/>
              <a:gd name="T67" fmla="*/ 228040 h 153"/>
              <a:gd name="T68" fmla="*/ 366370 w 153"/>
              <a:gd name="T69" fmla="*/ 228040 h 153"/>
              <a:gd name="T70" fmla="*/ 284194 w 153"/>
              <a:gd name="T71" fmla="*/ 314419 h 153"/>
              <a:gd name="T72" fmla="*/ 366370 w 153"/>
              <a:gd name="T73" fmla="*/ 397342 h 153"/>
              <a:gd name="T74" fmla="*/ 479363 w 153"/>
              <a:gd name="T75" fmla="*/ 397342 h 153"/>
              <a:gd name="T76" fmla="*/ 479363 w 153"/>
              <a:gd name="T77" fmla="*/ 490631 h 153"/>
              <a:gd name="T78" fmla="*/ 503331 w 153"/>
              <a:gd name="T79" fmla="*/ 376611 h 153"/>
              <a:gd name="T80" fmla="*/ 366370 w 153"/>
              <a:gd name="T81" fmla="*/ 376611 h 153"/>
              <a:gd name="T82" fmla="*/ 304738 w 153"/>
              <a:gd name="T83" fmla="*/ 314419 h 153"/>
              <a:gd name="T84" fmla="*/ 366370 w 153"/>
              <a:gd name="T85" fmla="*/ 252226 h 153"/>
              <a:gd name="T86" fmla="*/ 503331 w 153"/>
              <a:gd name="T87" fmla="*/ 252226 h 153"/>
              <a:gd name="T88" fmla="*/ 503331 w 153"/>
              <a:gd name="T89" fmla="*/ 376611 h 153"/>
              <a:gd name="T90" fmla="*/ 356098 w 153"/>
              <a:gd name="T91" fmla="*/ 314419 h 153"/>
              <a:gd name="T92" fmla="*/ 366370 w 153"/>
              <a:gd name="T93" fmla="*/ 324784 h 153"/>
              <a:gd name="T94" fmla="*/ 376642 w 153"/>
              <a:gd name="T95" fmla="*/ 324784 h 153"/>
              <a:gd name="T96" fmla="*/ 386914 w 153"/>
              <a:gd name="T97" fmla="*/ 314419 h 153"/>
              <a:gd name="T98" fmla="*/ 376642 w 153"/>
              <a:gd name="T99" fmla="*/ 304053 h 153"/>
              <a:gd name="T100" fmla="*/ 366370 w 153"/>
              <a:gd name="T101" fmla="*/ 304053 h 153"/>
              <a:gd name="T102" fmla="*/ 356098 w 153"/>
              <a:gd name="T103" fmla="*/ 314419 h 15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53" h="153">
                <a:moveTo>
                  <a:pt x="150" y="66"/>
                </a:moveTo>
                <a:cubicBezTo>
                  <a:pt x="146" y="66"/>
                  <a:pt x="146" y="66"/>
                  <a:pt x="146" y="66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6" y="34"/>
                  <a:pt x="141" y="29"/>
                  <a:pt x="135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2" y="11"/>
                  <a:pt x="132" y="11"/>
                  <a:pt x="132" y="11"/>
                </a:cubicBezTo>
                <a:cubicBezTo>
                  <a:pt x="132" y="5"/>
                  <a:pt x="128" y="0"/>
                  <a:pt x="12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4" y="29"/>
                  <a:pt x="0" y="34"/>
                  <a:pt x="0" y="40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48"/>
                  <a:pt x="5" y="153"/>
                  <a:pt x="11" y="153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41" y="153"/>
                  <a:pt x="146" y="148"/>
                  <a:pt x="146" y="142"/>
                </a:cubicBezTo>
                <a:cubicBezTo>
                  <a:pt x="146" y="115"/>
                  <a:pt x="146" y="115"/>
                  <a:pt x="146" y="115"/>
                </a:cubicBezTo>
                <a:cubicBezTo>
                  <a:pt x="150" y="115"/>
                  <a:pt x="150" y="115"/>
                  <a:pt x="150" y="115"/>
                </a:cubicBezTo>
                <a:cubicBezTo>
                  <a:pt x="152" y="115"/>
                  <a:pt x="153" y="114"/>
                  <a:pt x="153" y="112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53" y="67"/>
                  <a:pt x="152" y="66"/>
                  <a:pt x="150" y="66"/>
                </a:cubicBezTo>
                <a:close/>
                <a:moveTo>
                  <a:pt x="123" y="6"/>
                </a:moveTo>
                <a:cubicBezTo>
                  <a:pt x="124" y="7"/>
                  <a:pt x="126" y="8"/>
                  <a:pt x="126" y="11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36" y="29"/>
                  <a:pt x="36" y="29"/>
                  <a:pt x="36" y="29"/>
                </a:cubicBezTo>
                <a:lnTo>
                  <a:pt x="123" y="6"/>
                </a:lnTo>
                <a:close/>
                <a:moveTo>
                  <a:pt x="140" y="142"/>
                </a:moveTo>
                <a:cubicBezTo>
                  <a:pt x="140" y="145"/>
                  <a:pt x="138" y="147"/>
                  <a:pt x="135" y="147"/>
                </a:cubicBezTo>
                <a:cubicBezTo>
                  <a:pt x="11" y="147"/>
                  <a:pt x="11" y="147"/>
                  <a:pt x="11" y="147"/>
                </a:cubicBezTo>
                <a:cubicBezTo>
                  <a:pt x="8" y="147"/>
                  <a:pt x="6" y="145"/>
                  <a:pt x="6" y="142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37"/>
                  <a:pt x="8" y="35"/>
                  <a:pt x="11" y="35"/>
                </a:cubicBezTo>
                <a:cubicBezTo>
                  <a:pt x="135" y="35"/>
                  <a:pt x="135" y="35"/>
                  <a:pt x="135" y="35"/>
                </a:cubicBezTo>
                <a:cubicBezTo>
                  <a:pt x="137" y="35"/>
                  <a:pt x="139" y="37"/>
                  <a:pt x="139" y="40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94" y="66"/>
                  <a:pt x="83" y="77"/>
                  <a:pt x="83" y="91"/>
                </a:cubicBezTo>
                <a:cubicBezTo>
                  <a:pt x="83" y="104"/>
                  <a:pt x="94" y="115"/>
                  <a:pt x="107" y="115"/>
                </a:cubicBezTo>
                <a:cubicBezTo>
                  <a:pt x="140" y="115"/>
                  <a:pt x="140" y="115"/>
                  <a:pt x="140" y="115"/>
                </a:cubicBezTo>
                <a:lnTo>
                  <a:pt x="140" y="142"/>
                </a:lnTo>
                <a:close/>
                <a:moveTo>
                  <a:pt x="147" y="109"/>
                </a:moveTo>
                <a:cubicBezTo>
                  <a:pt x="107" y="109"/>
                  <a:pt x="107" y="109"/>
                  <a:pt x="107" y="109"/>
                </a:cubicBezTo>
                <a:cubicBezTo>
                  <a:pt x="97" y="109"/>
                  <a:pt x="89" y="101"/>
                  <a:pt x="89" y="91"/>
                </a:cubicBezTo>
                <a:cubicBezTo>
                  <a:pt x="89" y="81"/>
                  <a:pt x="97" y="73"/>
                  <a:pt x="107" y="73"/>
                </a:cubicBezTo>
                <a:cubicBezTo>
                  <a:pt x="147" y="73"/>
                  <a:pt x="147" y="73"/>
                  <a:pt x="147" y="73"/>
                </a:cubicBezTo>
                <a:lnTo>
                  <a:pt x="147" y="109"/>
                </a:lnTo>
                <a:close/>
                <a:moveTo>
                  <a:pt x="104" y="91"/>
                </a:moveTo>
                <a:cubicBezTo>
                  <a:pt x="104" y="93"/>
                  <a:pt x="105" y="94"/>
                  <a:pt x="107" y="94"/>
                </a:cubicBezTo>
                <a:cubicBezTo>
                  <a:pt x="110" y="94"/>
                  <a:pt x="110" y="94"/>
                  <a:pt x="110" y="94"/>
                </a:cubicBezTo>
                <a:cubicBezTo>
                  <a:pt x="111" y="94"/>
                  <a:pt x="113" y="93"/>
                  <a:pt x="113" y="91"/>
                </a:cubicBezTo>
                <a:cubicBezTo>
                  <a:pt x="113" y="89"/>
                  <a:pt x="111" y="88"/>
                  <a:pt x="110" y="88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5" y="88"/>
                  <a:pt x="104" y="89"/>
                  <a:pt x="104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255">
            <a:extLst>
              <a:ext uri="{FF2B5EF4-FFF2-40B4-BE49-F238E27FC236}">
                <a16:creationId xmlns:a16="http://schemas.microsoft.com/office/drawing/2014/main" id="{7ECF9711-6158-4467-809C-B37E384516E9}"/>
              </a:ext>
            </a:extLst>
          </p:cNvPr>
          <p:cNvSpPr>
            <a:spLocks noEditPoints="1"/>
          </p:cNvSpPr>
          <p:nvPr/>
        </p:nvSpPr>
        <p:spPr bwMode="auto">
          <a:xfrm>
            <a:off x="6756287" y="5302728"/>
            <a:ext cx="372336" cy="375720"/>
          </a:xfrm>
          <a:custGeom>
            <a:avLst/>
            <a:gdLst>
              <a:gd name="T0" fmla="*/ 369794 w 153"/>
              <a:gd name="T1" fmla="*/ 176213 h 153"/>
              <a:gd name="T2" fmla="*/ 315010 w 153"/>
              <a:gd name="T3" fmla="*/ 196944 h 153"/>
              <a:gd name="T4" fmla="*/ 212289 w 153"/>
              <a:gd name="T5" fmla="*/ 196944 h 153"/>
              <a:gd name="T6" fmla="*/ 154081 w 153"/>
              <a:gd name="T7" fmla="*/ 176213 h 153"/>
              <a:gd name="T8" fmla="*/ 0 w 153"/>
              <a:gd name="T9" fmla="*/ 348970 h 153"/>
              <a:gd name="T10" fmla="*/ 126689 w 153"/>
              <a:gd name="T11" fmla="*/ 345515 h 153"/>
              <a:gd name="T12" fmla="*/ 397186 w 153"/>
              <a:gd name="T13" fmla="*/ 528638 h 153"/>
              <a:gd name="T14" fmla="*/ 441699 w 153"/>
              <a:gd name="T15" fmla="*/ 411163 h 153"/>
              <a:gd name="T16" fmla="*/ 421154 w 153"/>
              <a:gd name="T17" fmla="*/ 203854 h 153"/>
              <a:gd name="T18" fmla="*/ 390338 w 153"/>
              <a:gd name="T19" fmla="*/ 307508 h 153"/>
              <a:gd name="T20" fmla="*/ 376642 w 153"/>
              <a:gd name="T21" fmla="*/ 507907 h 153"/>
              <a:gd name="T22" fmla="*/ 147233 w 153"/>
              <a:gd name="T23" fmla="*/ 321329 h 153"/>
              <a:gd name="T24" fmla="*/ 123265 w 153"/>
              <a:gd name="T25" fmla="*/ 310964 h 153"/>
              <a:gd name="T26" fmla="*/ 30816 w 153"/>
              <a:gd name="T27" fmla="*/ 345515 h 153"/>
              <a:gd name="T28" fmla="*/ 154081 w 153"/>
              <a:gd name="T29" fmla="*/ 196944 h 153"/>
              <a:gd name="T30" fmla="*/ 195169 w 153"/>
              <a:gd name="T31" fmla="*/ 210764 h 153"/>
              <a:gd name="T32" fmla="*/ 328706 w 153"/>
              <a:gd name="T33" fmla="*/ 210764 h 153"/>
              <a:gd name="T34" fmla="*/ 373218 w 153"/>
              <a:gd name="T35" fmla="*/ 196944 h 153"/>
              <a:gd name="T36" fmla="*/ 493059 w 153"/>
              <a:gd name="T37" fmla="*/ 345515 h 153"/>
              <a:gd name="T38" fmla="*/ 400610 w 153"/>
              <a:gd name="T39" fmla="*/ 310964 h 153"/>
              <a:gd name="T40" fmla="*/ 352674 w 153"/>
              <a:gd name="T41" fmla="*/ 93289 h 153"/>
              <a:gd name="T42" fmla="*/ 171201 w 153"/>
              <a:gd name="T43" fmla="*/ 93289 h 153"/>
              <a:gd name="T44" fmla="*/ 263650 w 153"/>
              <a:gd name="T45" fmla="*/ 20731 h 153"/>
              <a:gd name="T46" fmla="*/ 263650 w 153"/>
              <a:gd name="T47" fmla="*/ 165847 h 153"/>
              <a:gd name="T48" fmla="*/ 263650 w 153"/>
              <a:gd name="T49" fmla="*/ 20731 h 153"/>
              <a:gd name="T50" fmla="*/ 225985 w 153"/>
              <a:gd name="T51" fmla="*/ 120930 h 153"/>
              <a:gd name="T52" fmla="*/ 256801 w 153"/>
              <a:gd name="T53" fmla="*/ 145116 h 153"/>
              <a:gd name="T54" fmla="*/ 270498 w 153"/>
              <a:gd name="T55" fmla="*/ 134751 h 153"/>
              <a:gd name="T56" fmla="*/ 297890 w 153"/>
              <a:gd name="T57" fmla="*/ 110565 h 153"/>
              <a:gd name="T58" fmla="*/ 270498 w 153"/>
              <a:gd name="T59" fmla="*/ 82924 h 153"/>
              <a:gd name="T60" fmla="*/ 284194 w 153"/>
              <a:gd name="T61" fmla="*/ 72558 h 153"/>
              <a:gd name="T62" fmla="*/ 270498 w 153"/>
              <a:gd name="T63" fmla="*/ 48372 h 153"/>
              <a:gd name="T64" fmla="*/ 256801 w 153"/>
              <a:gd name="T65" fmla="*/ 41462 h 153"/>
              <a:gd name="T66" fmla="*/ 239681 w 153"/>
              <a:gd name="T67" fmla="*/ 58738 h 153"/>
              <a:gd name="T68" fmla="*/ 236257 w 153"/>
              <a:gd name="T69" fmla="*/ 89834 h 153"/>
              <a:gd name="T70" fmla="*/ 256801 w 153"/>
              <a:gd name="T71" fmla="*/ 117475 h 153"/>
              <a:gd name="T72" fmla="*/ 270498 w 153"/>
              <a:gd name="T73" fmla="*/ 103655 h 153"/>
              <a:gd name="T74" fmla="*/ 277346 w 153"/>
              <a:gd name="T75" fmla="*/ 110565 h 153"/>
              <a:gd name="T76" fmla="*/ 270498 w 153"/>
              <a:gd name="T77" fmla="*/ 103655 h 153"/>
              <a:gd name="T78" fmla="*/ 256801 w 153"/>
              <a:gd name="T79" fmla="*/ 65648 h 153"/>
              <a:gd name="T80" fmla="*/ 249953 w 153"/>
              <a:gd name="T81" fmla="*/ 72558 h 153"/>
              <a:gd name="T82" fmla="*/ 349250 w 153"/>
              <a:gd name="T83" fmla="*/ 321329 h 153"/>
              <a:gd name="T84" fmla="*/ 280770 w 153"/>
              <a:gd name="T85" fmla="*/ 342060 h 1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3" h="153">
                <a:moveTo>
                  <a:pt x="123" y="59"/>
                </a:moveTo>
                <a:cubicBezTo>
                  <a:pt x="120" y="54"/>
                  <a:pt x="114" y="51"/>
                  <a:pt x="108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99" y="51"/>
                  <a:pt x="94" y="53"/>
                  <a:pt x="92" y="57"/>
                </a:cubicBezTo>
                <a:cubicBezTo>
                  <a:pt x="77" y="75"/>
                  <a:pt x="77" y="75"/>
                  <a:pt x="77" y="75"/>
                </a:cubicBezTo>
                <a:cubicBezTo>
                  <a:pt x="62" y="57"/>
                  <a:pt x="62" y="57"/>
                  <a:pt x="62" y="57"/>
                </a:cubicBezTo>
                <a:cubicBezTo>
                  <a:pt x="59" y="53"/>
                  <a:pt x="54" y="51"/>
                  <a:pt x="50" y="51"/>
                </a:cubicBezTo>
                <a:cubicBezTo>
                  <a:pt x="45" y="51"/>
                  <a:pt x="45" y="51"/>
                  <a:pt x="45" y="51"/>
                </a:cubicBezTo>
                <a:cubicBezTo>
                  <a:pt x="39" y="51"/>
                  <a:pt x="34" y="54"/>
                  <a:pt x="30" y="59"/>
                </a:cubicBezTo>
                <a:cubicBezTo>
                  <a:pt x="0" y="101"/>
                  <a:pt x="0" y="101"/>
                  <a:pt x="0" y="101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116" y="153"/>
                  <a:pt x="116" y="153"/>
                  <a:pt x="116" y="153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53" y="101"/>
                  <a:pt x="153" y="101"/>
                  <a:pt x="153" y="101"/>
                </a:cubicBezTo>
                <a:lnTo>
                  <a:pt x="123" y="59"/>
                </a:lnTo>
                <a:close/>
                <a:moveTo>
                  <a:pt x="117" y="90"/>
                </a:moveTo>
                <a:cubicBezTo>
                  <a:pt x="116" y="89"/>
                  <a:pt x="115" y="89"/>
                  <a:pt x="114" y="89"/>
                </a:cubicBezTo>
                <a:cubicBezTo>
                  <a:pt x="111" y="89"/>
                  <a:pt x="110" y="90"/>
                  <a:pt x="110" y="93"/>
                </a:cubicBezTo>
                <a:cubicBezTo>
                  <a:pt x="110" y="147"/>
                  <a:pt x="110" y="147"/>
                  <a:pt x="110" y="147"/>
                </a:cubicBezTo>
                <a:cubicBezTo>
                  <a:pt x="43" y="147"/>
                  <a:pt x="43" y="147"/>
                  <a:pt x="43" y="147"/>
                </a:cubicBezTo>
                <a:cubicBezTo>
                  <a:pt x="43" y="93"/>
                  <a:pt x="43" y="93"/>
                  <a:pt x="43" y="93"/>
                </a:cubicBezTo>
                <a:cubicBezTo>
                  <a:pt x="43" y="90"/>
                  <a:pt x="42" y="89"/>
                  <a:pt x="39" y="89"/>
                </a:cubicBezTo>
                <a:cubicBezTo>
                  <a:pt x="38" y="89"/>
                  <a:pt x="37" y="89"/>
                  <a:pt x="36" y="9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9" y="100"/>
                  <a:pt x="9" y="100"/>
                  <a:pt x="9" y="100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59"/>
                  <a:pt x="41" y="57"/>
                  <a:pt x="45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2" y="57"/>
                  <a:pt x="55" y="59"/>
                  <a:pt x="57" y="61"/>
                </a:cubicBezTo>
                <a:cubicBezTo>
                  <a:pt x="77" y="85"/>
                  <a:pt x="77" y="85"/>
                  <a:pt x="77" y="85"/>
                </a:cubicBezTo>
                <a:cubicBezTo>
                  <a:pt x="96" y="61"/>
                  <a:pt x="96" y="61"/>
                  <a:pt x="96" y="61"/>
                </a:cubicBezTo>
                <a:cubicBezTo>
                  <a:pt x="98" y="59"/>
                  <a:pt x="101" y="57"/>
                  <a:pt x="103" y="57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12" y="57"/>
                  <a:pt x="116" y="59"/>
                  <a:pt x="118" y="62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31" y="110"/>
                  <a:pt x="131" y="110"/>
                  <a:pt x="131" y="110"/>
                </a:cubicBezTo>
                <a:lnTo>
                  <a:pt x="117" y="90"/>
                </a:lnTo>
                <a:close/>
                <a:moveTo>
                  <a:pt x="77" y="54"/>
                </a:moveTo>
                <a:cubicBezTo>
                  <a:pt x="91" y="54"/>
                  <a:pt x="103" y="42"/>
                  <a:pt x="103" y="27"/>
                </a:cubicBezTo>
                <a:cubicBezTo>
                  <a:pt x="103" y="12"/>
                  <a:pt x="91" y="0"/>
                  <a:pt x="77" y="0"/>
                </a:cubicBezTo>
                <a:cubicBezTo>
                  <a:pt x="62" y="0"/>
                  <a:pt x="50" y="12"/>
                  <a:pt x="50" y="27"/>
                </a:cubicBezTo>
                <a:cubicBezTo>
                  <a:pt x="50" y="42"/>
                  <a:pt x="62" y="54"/>
                  <a:pt x="77" y="54"/>
                </a:cubicBezTo>
                <a:close/>
                <a:moveTo>
                  <a:pt x="77" y="6"/>
                </a:moveTo>
                <a:cubicBezTo>
                  <a:pt x="88" y="6"/>
                  <a:pt x="97" y="16"/>
                  <a:pt x="97" y="27"/>
                </a:cubicBezTo>
                <a:cubicBezTo>
                  <a:pt x="97" y="39"/>
                  <a:pt x="88" y="48"/>
                  <a:pt x="77" y="48"/>
                </a:cubicBezTo>
                <a:cubicBezTo>
                  <a:pt x="65" y="48"/>
                  <a:pt x="56" y="39"/>
                  <a:pt x="56" y="27"/>
                </a:cubicBezTo>
                <a:cubicBezTo>
                  <a:pt x="56" y="16"/>
                  <a:pt x="65" y="6"/>
                  <a:pt x="77" y="6"/>
                </a:cubicBezTo>
                <a:close/>
                <a:moveTo>
                  <a:pt x="70" y="31"/>
                </a:moveTo>
                <a:cubicBezTo>
                  <a:pt x="66" y="35"/>
                  <a:pt x="66" y="35"/>
                  <a:pt x="66" y="35"/>
                </a:cubicBezTo>
                <a:cubicBezTo>
                  <a:pt x="69" y="37"/>
                  <a:pt x="72" y="39"/>
                  <a:pt x="75" y="39"/>
                </a:cubicBezTo>
                <a:cubicBezTo>
                  <a:pt x="75" y="42"/>
                  <a:pt x="75" y="42"/>
                  <a:pt x="75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9" y="39"/>
                  <a:pt x="79" y="39"/>
                  <a:pt x="79" y="39"/>
                </a:cubicBezTo>
                <a:cubicBezTo>
                  <a:pt x="81" y="39"/>
                  <a:pt x="83" y="38"/>
                  <a:pt x="85" y="37"/>
                </a:cubicBezTo>
                <a:cubicBezTo>
                  <a:pt x="86" y="36"/>
                  <a:pt x="87" y="34"/>
                  <a:pt x="87" y="32"/>
                </a:cubicBezTo>
                <a:cubicBezTo>
                  <a:pt x="87" y="30"/>
                  <a:pt x="86" y="28"/>
                  <a:pt x="85" y="27"/>
                </a:cubicBezTo>
                <a:cubicBezTo>
                  <a:pt x="83" y="26"/>
                  <a:pt x="81" y="25"/>
                  <a:pt x="79" y="24"/>
                </a:cubicBezTo>
                <a:cubicBezTo>
                  <a:pt x="79" y="19"/>
                  <a:pt x="79" y="19"/>
                  <a:pt x="79" y="19"/>
                </a:cubicBezTo>
                <a:cubicBezTo>
                  <a:pt x="80" y="20"/>
                  <a:pt x="81" y="20"/>
                  <a:pt x="83" y="21"/>
                </a:cubicBezTo>
                <a:cubicBezTo>
                  <a:pt x="86" y="17"/>
                  <a:pt x="86" y="17"/>
                  <a:pt x="86" y="17"/>
                </a:cubicBezTo>
                <a:cubicBezTo>
                  <a:pt x="84" y="16"/>
                  <a:pt x="81" y="15"/>
                  <a:pt x="79" y="14"/>
                </a:cubicBezTo>
                <a:cubicBezTo>
                  <a:pt x="79" y="12"/>
                  <a:pt x="79" y="12"/>
                  <a:pt x="79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75" y="14"/>
                  <a:pt x="75" y="14"/>
                  <a:pt x="75" y="14"/>
                </a:cubicBezTo>
                <a:cubicBezTo>
                  <a:pt x="73" y="15"/>
                  <a:pt x="71" y="15"/>
                  <a:pt x="70" y="17"/>
                </a:cubicBezTo>
                <a:cubicBezTo>
                  <a:pt x="68" y="18"/>
                  <a:pt x="68" y="20"/>
                  <a:pt x="68" y="22"/>
                </a:cubicBezTo>
                <a:cubicBezTo>
                  <a:pt x="68" y="24"/>
                  <a:pt x="68" y="25"/>
                  <a:pt x="69" y="26"/>
                </a:cubicBezTo>
                <a:cubicBezTo>
                  <a:pt x="71" y="27"/>
                  <a:pt x="72" y="28"/>
                  <a:pt x="75" y="29"/>
                </a:cubicBezTo>
                <a:cubicBezTo>
                  <a:pt x="75" y="34"/>
                  <a:pt x="75" y="34"/>
                  <a:pt x="75" y="34"/>
                </a:cubicBezTo>
                <a:cubicBezTo>
                  <a:pt x="73" y="34"/>
                  <a:pt x="72" y="33"/>
                  <a:pt x="70" y="31"/>
                </a:cubicBezTo>
                <a:close/>
                <a:moveTo>
                  <a:pt x="79" y="30"/>
                </a:moveTo>
                <a:cubicBezTo>
                  <a:pt x="80" y="30"/>
                  <a:pt x="80" y="31"/>
                  <a:pt x="80" y="31"/>
                </a:cubicBezTo>
                <a:cubicBezTo>
                  <a:pt x="81" y="31"/>
                  <a:pt x="81" y="32"/>
                  <a:pt x="81" y="32"/>
                </a:cubicBezTo>
                <a:cubicBezTo>
                  <a:pt x="81" y="34"/>
                  <a:pt x="80" y="34"/>
                  <a:pt x="79" y="35"/>
                </a:cubicBezTo>
                <a:lnTo>
                  <a:pt x="79" y="30"/>
                </a:lnTo>
                <a:close/>
                <a:moveTo>
                  <a:pt x="73" y="21"/>
                </a:moveTo>
                <a:cubicBezTo>
                  <a:pt x="73" y="20"/>
                  <a:pt x="74" y="19"/>
                  <a:pt x="75" y="19"/>
                </a:cubicBezTo>
                <a:cubicBezTo>
                  <a:pt x="75" y="23"/>
                  <a:pt x="75" y="23"/>
                  <a:pt x="75" y="23"/>
                </a:cubicBezTo>
                <a:cubicBezTo>
                  <a:pt x="74" y="23"/>
                  <a:pt x="73" y="22"/>
                  <a:pt x="73" y="21"/>
                </a:cubicBezTo>
                <a:close/>
                <a:moveTo>
                  <a:pt x="82" y="93"/>
                </a:moveTo>
                <a:cubicBezTo>
                  <a:pt x="102" y="93"/>
                  <a:pt x="102" y="93"/>
                  <a:pt x="102" y="93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82" y="99"/>
                  <a:pt x="82" y="99"/>
                  <a:pt x="82" y="99"/>
                </a:cubicBezTo>
                <a:lnTo>
                  <a:pt x="82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732939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D1B83E3E-2F16-4B50-85FC-06AED317870F}"/>
              </a:ext>
            </a:extLst>
          </p:cNvPr>
          <p:cNvSpPr>
            <a:spLocks noEditPoints="1"/>
          </p:cNvSpPr>
          <p:nvPr/>
        </p:nvSpPr>
        <p:spPr bwMode="auto">
          <a:xfrm>
            <a:off x="1877196" y="1342768"/>
            <a:ext cx="192466" cy="384930"/>
          </a:xfrm>
          <a:custGeom>
            <a:avLst/>
            <a:gdLst>
              <a:gd name="T0" fmla="*/ 40687 w 81"/>
              <a:gd name="T1" fmla="*/ 185380 h 160"/>
              <a:gd name="T2" fmla="*/ 152577 w 81"/>
              <a:gd name="T3" fmla="*/ 185380 h 160"/>
              <a:gd name="T4" fmla="*/ 98327 w 81"/>
              <a:gd name="T5" fmla="*/ 219710 h 160"/>
              <a:gd name="T6" fmla="*/ 98327 w 81"/>
              <a:gd name="T7" fmla="*/ 151051 h 160"/>
              <a:gd name="T8" fmla="*/ 98327 w 81"/>
              <a:gd name="T9" fmla="*/ 219710 h 160"/>
              <a:gd name="T10" fmla="*/ 84765 w 81"/>
              <a:gd name="T11" fmla="*/ 68659 h 160"/>
              <a:gd name="T12" fmla="*/ 98327 w 81"/>
              <a:gd name="T13" fmla="*/ 109855 h 160"/>
              <a:gd name="T14" fmla="*/ 108499 w 81"/>
              <a:gd name="T15" fmla="*/ 68659 h 160"/>
              <a:gd name="T16" fmla="*/ 233951 w 81"/>
              <a:gd name="T17" fmla="*/ 250607 h 160"/>
              <a:gd name="T18" fmla="*/ 193264 w 81"/>
              <a:gd name="T19" fmla="*/ 10299 h 160"/>
              <a:gd name="T20" fmla="*/ 10172 w 81"/>
              <a:gd name="T21" fmla="*/ 0 h 160"/>
              <a:gd name="T22" fmla="*/ 0 w 81"/>
              <a:gd name="T23" fmla="*/ 357029 h 160"/>
              <a:gd name="T24" fmla="*/ 50859 w 81"/>
              <a:gd name="T25" fmla="*/ 370761 h 160"/>
              <a:gd name="T26" fmla="*/ 64421 w 81"/>
              <a:gd name="T27" fmla="*/ 466884 h 160"/>
              <a:gd name="T28" fmla="*/ 84765 w 81"/>
              <a:gd name="T29" fmla="*/ 508079 h 160"/>
              <a:gd name="T30" fmla="*/ 94937 w 81"/>
              <a:gd name="T31" fmla="*/ 549275 h 160"/>
              <a:gd name="T32" fmla="*/ 216998 w 81"/>
              <a:gd name="T33" fmla="*/ 538976 h 160"/>
              <a:gd name="T34" fmla="*/ 267857 w 81"/>
              <a:gd name="T35" fmla="*/ 360462 h 160"/>
              <a:gd name="T36" fmla="*/ 172920 w 81"/>
              <a:gd name="T37" fmla="*/ 24031 h 160"/>
              <a:gd name="T38" fmla="*/ 152577 w 81"/>
              <a:gd name="T39" fmla="*/ 24031 h 160"/>
              <a:gd name="T40" fmla="*/ 23734 w 81"/>
              <a:gd name="T41" fmla="*/ 24031 h 160"/>
              <a:gd name="T42" fmla="*/ 23734 w 81"/>
              <a:gd name="T43" fmla="*/ 44629 h 160"/>
              <a:gd name="T44" fmla="*/ 23734 w 81"/>
              <a:gd name="T45" fmla="*/ 346730 h 160"/>
              <a:gd name="T46" fmla="*/ 44078 w 81"/>
              <a:gd name="T47" fmla="*/ 346730 h 160"/>
              <a:gd name="T48" fmla="*/ 64421 w 81"/>
              <a:gd name="T49" fmla="*/ 284936 h 160"/>
              <a:gd name="T50" fmla="*/ 50859 w 81"/>
              <a:gd name="T51" fmla="*/ 319266 h 160"/>
              <a:gd name="T52" fmla="*/ 23734 w 81"/>
              <a:gd name="T53" fmla="*/ 65226 h 160"/>
              <a:gd name="T54" fmla="*/ 128843 w 81"/>
              <a:gd name="T55" fmla="*/ 24031 h 160"/>
              <a:gd name="T56" fmla="*/ 172920 w 81"/>
              <a:gd name="T57" fmla="*/ 302101 h 160"/>
              <a:gd name="T58" fmla="*/ 132233 w 81"/>
              <a:gd name="T59" fmla="*/ 312400 h 160"/>
              <a:gd name="T60" fmla="*/ 108499 w 81"/>
              <a:gd name="T61" fmla="*/ 271205 h 160"/>
              <a:gd name="T62" fmla="*/ 84765 w 81"/>
              <a:gd name="T63" fmla="*/ 271205 h 160"/>
              <a:gd name="T64" fmla="*/ 64421 w 81"/>
              <a:gd name="T65" fmla="*/ 284936 h 160"/>
              <a:gd name="T66" fmla="*/ 172920 w 81"/>
              <a:gd name="T67" fmla="*/ 346730 h 160"/>
              <a:gd name="T68" fmla="*/ 172920 w 81"/>
              <a:gd name="T69" fmla="*/ 326132 h 160"/>
              <a:gd name="T70" fmla="*/ 247513 w 81"/>
              <a:gd name="T71" fmla="*/ 357029 h 160"/>
              <a:gd name="T72" fmla="*/ 193264 w 81"/>
              <a:gd name="T73" fmla="*/ 504646 h 160"/>
              <a:gd name="T74" fmla="*/ 105108 w 81"/>
              <a:gd name="T75" fmla="*/ 525244 h 160"/>
              <a:gd name="T76" fmla="*/ 105108 w 81"/>
              <a:gd name="T77" fmla="*/ 501213 h 160"/>
              <a:gd name="T78" fmla="*/ 74593 w 81"/>
              <a:gd name="T79" fmla="*/ 401657 h 160"/>
              <a:gd name="T80" fmla="*/ 77984 w 81"/>
              <a:gd name="T81" fmla="*/ 298668 h 160"/>
              <a:gd name="T82" fmla="*/ 111890 w 81"/>
              <a:gd name="T83" fmla="*/ 312400 h 160"/>
              <a:gd name="T84" fmla="*/ 115280 w 81"/>
              <a:gd name="T85" fmla="*/ 360462 h 160"/>
              <a:gd name="T86" fmla="*/ 139014 w 81"/>
              <a:gd name="T87" fmla="*/ 405090 h 160"/>
              <a:gd name="T88" fmla="*/ 149186 w 81"/>
              <a:gd name="T89" fmla="*/ 394791 h 160"/>
              <a:gd name="T90" fmla="*/ 183092 w 81"/>
              <a:gd name="T91" fmla="*/ 370761 h 160"/>
              <a:gd name="T92" fmla="*/ 193264 w 81"/>
              <a:gd name="T93" fmla="*/ 233442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81" h="160">
                <a:moveTo>
                  <a:pt x="29" y="37"/>
                </a:moveTo>
                <a:cubicBezTo>
                  <a:pt x="19" y="37"/>
                  <a:pt x="12" y="45"/>
                  <a:pt x="12" y="54"/>
                </a:cubicBezTo>
                <a:cubicBezTo>
                  <a:pt x="12" y="63"/>
                  <a:pt x="19" y="71"/>
                  <a:pt x="29" y="71"/>
                </a:cubicBezTo>
                <a:cubicBezTo>
                  <a:pt x="38" y="71"/>
                  <a:pt x="45" y="63"/>
                  <a:pt x="45" y="54"/>
                </a:cubicBezTo>
                <a:cubicBezTo>
                  <a:pt x="45" y="45"/>
                  <a:pt x="38" y="37"/>
                  <a:pt x="29" y="37"/>
                </a:cubicBezTo>
                <a:close/>
                <a:moveTo>
                  <a:pt x="29" y="64"/>
                </a:moveTo>
                <a:cubicBezTo>
                  <a:pt x="23" y="64"/>
                  <a:pt x="18" y="59"/>
                  <a:pt x="18" y="54"/>
                </a:cubicBezTo>
                <a:cubicBezTo>
                  <a:pt x="18" y="48"/>
                  <a:pt x="23" y="44"/>
                  <a:pt x="29" y="44"/>
                </a:cubicBezTo>
                <a:cubicBezTo>
                  <a:pt x="34" y="44"/>
                  <a:pt x="39" y="48"/>
                  <a:pt x="39" y="54"/>
                </a:cubicBezTo>
                <a:cubicBezTo>
                  <a:pt x="39" y="59"/>
                  <a:pt x="34" y="64"/>
                  <a:pt x="29" y="64"/>
                </a:cubicBezTo>
                <a:close/>
                <a:moveTo>
                  <a:pt x="29" y="17"/>
                </a:moveTo>
                <a:cubicBezTo>
                  <a:pt x="27" y="17"/>
                  <a:pt x="25" y="19"/>
                  <a:pt x="25" y="20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31"/>
                  <a:pt x="27" y="32"/>
                  <a:pt x="29" y="32"/>
                </a:cubicBezTo>
                <a:cubicBezTo>
                  <a:pt x="30" y="32"/>
                  <a:pt x="32" y="31"/>
                  <a:pt x="32" y="29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19"/>
                  <a:pt x="30" y="17"/>
                  <a:pt x="29" y="17"/>
                </a:cubicBezTo>
                <a:close/>
                <a:moveTo>
                  <a:pt x="69" y="73"/>
                </a:moveTo>
                <a:cubicBezTo>
                  <a:pt x="64" y="66"/>
                  <a:pt x="59" y="59"/>
                  <a:pt x="57" y="57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1"/>
                  <a:pt x="56" y="0"/>
                  <a:pt x="5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6"/>
                  <a:pt x="1" y="108"/>
                  <a:pt x="3" y="108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15" y="124"/>
                  <a:pt x="17" y="130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25" y="148"/>
                  <a:pt x="25" y="148"/>
                  <a:pt x="25" y="148"/>
                </a:cubicBezTo>
                <a:cubicBezTo>
                  <a:pt x="25" y="157"/>
                  <a:pt x="25" y="157"/>
                  <a:pt x="25" y="157"/>
                </a:cubicBezTo>
                <a:cubicBezTo>
                  <a:pt x="25" y="159"/>
                  <a:pt x="26" y="160"/>
                  <a:pt x="28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2" y="160"/>
                  <a:pt x="64" y="159"/>
                  <a:pt x="64" y="157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66" y="143"/>
                  <a:pt x="78" y="114"/>
                  <a:pt x="79" y="105"/>
                </a:cubicBezTo>
                <a:cubicBezTo>
                  <a:pt x="81" y="98"/>
                  <a:pt x="78" y="87"/>
                  <a:pt x="69" y="73"/>
                </a:cubicBezTo>
                <a:close/>
                <a:moveTo>
                  <a:pt x="51" y="7"/>
                </a:moveTo>
                <a:cubicBezTo>
                  <a:pt x="51" y="13"/>
                  <a:pt x="51" y="13"/>
                  <a:pt x="51" y="13"/>
                </a:cubicBezTo>
                <a:cubicBezTo>
                  <a:pt x="48" y="12"/>
                  <a:pt x="46" y="9"/>
                  <a:pt x="45" y="7"/>
                </a:cubicBezTo>
                <a:lnTo>
                  <a:pt x="51" y="7"/>
                </a:lnTo>
                <a:close/>
                <a:moveTo>
                  <a:pt x="7" y="7"/>
                </a:moveTo>
                <a:cubicBezTo>
                  <a:pt x="13" y="7"/>
                  <a:pt x="13" y="7"/>
                  <a:pt x="13" y="7"/>
                </a:cubicBezTo>
                <a:cubicBezTo>
                  <a:pt x="12" y="9"/>
                  <a:pt x="9" y="12"/>
                  <a:pt x="7" y="13"/>
                </a:cubicBezTo>
                <a:lnTo>
                  <a:pt x="7" y="7"/>
                </a:lnTo>
                <a:close/>
                <a:moveTo>
                  <a:pt x="7" y="101"/>
                </a:moveTo>
                <a:cubicBezTo>
                  <a:pt x="7" y="95"/>
                  <a:pt x="7" y="95"/>
                  <a:pt x="7" y="95"/>
                </a:cubicBezTo>
                <a:cubicBezTo>
                  <a:pt x="9" y="96"/>
                  <a:pt x="12" y="98"/>
                  <a:pt x="13" y="101"/>
                </a:cubicBezTo>
                <a:lnTo>
                  <a:pt x="7" y="101"/>
                </a:lnTo>
                <a:close/>
                <a:moveTo>
                  <a:pt x="19" y="83"/>
                </a:moveTo>
                <a:cubicBezTo>
                  <a:pt x="16" y="85"/>
                  <a:pt x="15" y="88"/>
                  <a:pt x="15" y="92"/>
                </a:cubicBezTo>
                <a:cubicBezTo>
                  <a:pt x="15" y="93"/>
                  <a:pt x="15" y="93"/>
                  <a:pt x="15" y="93"/>
                </a:cubicBezTo>
                <a:cubicBezTo>
                  <a:pt x="13" y="90"/>
                  <a:pt x="10" y="89"/>
                  <a:pt x="7" y="88"/>
                </a:cubicBezTo>
                <a:cubicBezTo>
                  <a:pt x="7" y="19"/>
                  <a:pt x="7" y="19"/>
                  <a:pt x="7" y="19"/>
                </a:cubicBezTo>
                <a:cubicBezTo>
                  <a:pt x="13" y="18"/>
                  <a:pt x="18" y="13"/>
                  <a:pt x="19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9" y="13"/>
                  <a:pt x="44" y="18"/>
                  <a:pt x="51" y="19"/>
                </a:cubicBezTo>
                <a:cubicBezTo>
                  <a:pt x="51" y="88"/>
                  <a:pt x="51" y="88"/>
                  <a:pt x="51" y="88"/>
                </a:cubicBezTo>
                <a:cubicBezTo>
                  <a:pt x="46" y="89"/>
                  <a:pt x="42" y="92"/>
                  <a:pt x="39" y="96"/>
                </a:cubicBezTo>
                <a:cubicBezTo>
                  <a:pt x="39" y="95"/>
                  <a:pt x="39" y="93"/>
                  <a:pt x="39" y="91"/>
                </a:cubicBezTo>
                <a:cubicBezTo>
                  <a:pt x="39" y="86"/>
                  <a:pt x="36" y="82"/>
                  <a:pt x="32" y="80"/>
                </a:cubicBezTo>
                <a:cubicBezTo>
                  <a:pt x="32" y="79"/>
                  <a:pt x="32" y="79"/>
                  <a:pt x="32" y="79"/>
                </a:cubicBezTo>
                <a:cubicBezTo>
                  <a:pt x="32" y="77"/>
                  <a:pt x="30" y="75"/>
                  <a:pt x="29" y="75"/>
                </a:cubicBezTo>
                <a:cubicBezTo>
                  <a:pt x="27" y="75"/>
                  <a:pt x="25" y="77"/>
                  <a:pt x="25" y="79"/>
                </a:cubicBezTo>
                <a:cubicBezTo>
                  <a:pt x="25" y="79"/>
                  <a:pt x="25" y="79"/>
                  <a:pt x="25" y="79"/>
                </a:cubicBezTo>
                <a:cubicBezTo>
                  <a:pt x="23" y="80"/>
                  <a:pt x="21" y="81"/>
                  <a:pt x="19" y="83"/>
                </a:cubicBezTo>
                <a:close/>
                <a:moveTo>
                  <a:pt x="51" y="95"/>
                </a:moveTo>
                <a:cubicBezTo>
                  <a:pt x="51" y="101"/>
                  <a:pt x="51" y="101"/>
                  <a:pt x="51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6" y="98"/>
                  <a:pt x="48" y="96"/>
                  <a:pt x="51" y="95"/>
                </a:cubicBezTo>
                <a:close/>
                <a:moveTo>
                  <a:pt x="73" y="104"/>
                </a:moveTo>
                <a:cubicBezTo>
                  <a:pt x="73" y="104"/>
                  <a:pt x="73" y="104"/>
                  <a:pt x="73" y="104"/>
                </a:cubicBezTo>
                <a:cubicBezTo>
                  <a:pt x="71" y="111"/>
                  <a:pt x="62" y="134"/>
                  <a:pt x="57" y="146"/>
                </a:cubicBezTo>
                <a:cubicBezTo>
                  <a:pt x="57" y="146"/>
                  <a:pt x="57" y="147"/>
                  <a:pt x="57" y="147"/>
                </a:cubicBezTo>
                <a:cubicBezTo>
                  <a:pt x="57" y="153"/>
                  <a:pt x="57" y="153"/>
                  <a:pt x="57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31" y="147"/>
                  <a:pt x="31" y="146"/>
                  <a:pt x="31" y="146"/>
                </a:cubicBezTo>
                <a:cubicBezTo>
                  <a:pt x="25" y="134"/>
                  <a:pt x="25" y="134"/>
                  <a:pt x="25" y="134"/>
                </a:cubicBezTo>
                <a:cubicBezTo>
                  <a:pt x="23" y="129"/>
                  <a:pt x="22" y="123"/>
                  <a:pt x="22" y="117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0"/>
                  <a:pt x="22" y="89"/>
                  <a:pt x="23" y="87"/>
                </a:cubicBezTo>
                <a:cubicBezTo>
                  <a:pt x="25" y="86"/>
                  <a:pt x="26" y="86"/>
                  <a:pt x="27" y="86"/>
                </a:cubicBezTo>
                <a:cubicBezTo>
                  <a:pt x="30" y="86"/>
                  <a:pt x="33" y="88"/>
                  <a:pt x="33" y="91"/>
                </a:cubicBezTo>
                <a:cubicBezTo>
                  <a:pt x="33" y="97"/>
                  <a:pt x="33" y="101"/>
                  <a:pt x="34" y="105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5" y="114"/>
                  <a:pt x="38" y="116"/>
                  <a:pt x="39" y="117"/>
                </a:cubicBezTo>
                <a:cubicBezTo>
                  <a:pt x="39" y="118"/>
                  <a:pt x="40" y="118"/>
                  <a:pt x="41" y="118"/>
                </a:cubicBezTo>
                <a:cubicBezTo>
                  <a:pt x="41" y="118"/>
                  <a:pt x="41" y="118"/>
                  <a:pt x="42" y="118"/>
                </a:cubicBezTo>
                <a:cubicBezTo>
                  <a:pt x="43" y="117"/>
                  <a:pt x="43" y="116"/>
                  <a:pt x="44" y="115"/>
                </a:cubicBezTo>
                <a:cubicBezTo>
                  <a:pt x="46" y="108"/>
                  <a:pt x="46" y="108"/>
                  <a:pt x="46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6" y="108"/>
                  <a:pt x="57" y="106"/>
                  <a:pt x="57" y="104"/>
                </a:cubicBezTo>
                <a:cubicBezTo>
                  <a:pt x="57" y="68"/>
                  <a:pt x="57" y="68"/>
                  <a:pt x="57" y="68"/>
                </a:cubicBezTo>
                <a:cubicBezTo>
                  <a:pt x="65" y="78"/>
                  <a:pt x="75" y="94"/>
                  <a:pt x="73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A637ED50-1765-41B3-82A6-883D52E63D12}"/>
              </a:ext>
            </a:extLst>
          </p:cNvPr>
          <p:cNvSpPr>
            <a:spLocks noEditPoints="1"/>
          </p:cNvSpPr>
          <p:nvPr/>
        </p:nvSpPr>
        <p:spPr bwMode="auto">
          <a:xfrm>
            <a:off x="1782851" y="2397121"/>
            <a:ext cx="381592" cy="298154"/>
          </a:xfrm>
          <a:custGeom>
            <a:avLst/>
            <a:gdLst>
              <a:gd name="T0" fmla="*/ 473046 w 160"/>
              <a:gd name="T1" fmla="*/ 130380 h 124"/>
              <a:gd name="T2" fmla="*/ 374353 w 160"/>
              <a:gd name="T3" fmla="*/ 89207 h 124"/>
              <a:gd name="T4" fmla="*/ 333514 w 160"/>
              <a:gd name="T5" fmla="*/ 34310 h 124"/>
              <a:gd name="T6" fmla="*/ 272257 w 160"/>
              <a:gd name="T7" fmla="*/ 13724 h 124"/>
              <a:gd name="T8" fmla="*/ 210999 w 160"/>
              <a:gd name="T9" fmla="*/ 34310 h 124"/>
              <a:gd name="T10" fmla="*/ 170160 w 160"/>
              <a:gd name="T11" fmla="*/ 89207 h 124"/>
              <a:gd name="T12" fmla="*/ 71467 w 160"/>
              <a:gd name="T13" fmla="*/ 130380 h 124"/>
              <a:gd name="T14" fmla="*/ 0 w 160"/>
              <a:gd name="T15" fmla="*/ 291639 h 124"/>
              <a:gd name="T16" fmla="*/ 415191 w 160"/>
              <a:gd name="T17" fmla="*/ 425450 h 124"/>
              <a:gd name="T18" fmla="*/ 473046 w 160"/>
              <a:gd name="T19" fmla="*/ 174983 h 124"/>
              <a:gd name="T20" fmla="*/ 313095 w 160"/>
              <a:gd name="T21" fmla="*/ 34310 h 124"/>
              <a:gd name="T22" fmla="*/ 285869 w 160"/>
              <a:gd name="T23" fmla="*/ 34310 h 124"/>
              <a:gd name="T24" fmla="*/ 245031 w 160"/>
              <a:gd name="T25" fmla="*/ 24017 h 124"/>
              <a:gd name="T26" fmla="*/ 245031 w 160"/>
              <a:gd name="T27" fmla="*/ 48035 h 124"/>
              <a:gd name="T28" fmla="*/ 245031 w 160"/>
              <a:gd name="T29" fmla="*/ 24017 h 124"/>
              <a:gd name="T30" fmla="*/ 180370 w 160"/>
              <a:gd name="T31" fmla="*/ 106363 h 124"/>
              <a:gd name="T32" fmla="*/ 279063 w 160"/>
              <a:gd name="T33" fmla="*/ 82345 h 124"/>
              <a:gd name="T34" fmla="*/ 449223 w 160"/>
              <a:gd name="T35" fmla="*/ 140673 h 124"/>
              <a:gd name="T36" fmla="*/ 432207 w 160"/>
              <a:gd name="T37" fmla="*/ 161259 h 124"/>
              <a:gd name="T38" fmla="*/ 391369 w 160"/>
              <a:gd name="T39" fmla="*/ 147535 h 124"/>
              <a:gd name="T40" fmla="*/ 272257 w 160"/>
              <a:gd name="T41" fmla="*/ 109794 h 124"/>
              <a:gd name="T42" fmla="*/ 153144 w 160"/>
              <a:gd name="T43" fmla="*/ 147535 h 124"/>
              <a:gd name="T44" fmla="*/ 112306 w 160"/>
              <a:gd name="T45" fmla="*/ 161259 h 124"/>
              <a:gd name="T46" fmla="*/ 95290 w 160"/>
              <a:gd name="T47" fmla="*/ 140673 h 124"/>
              <a:gd name="T48" fmla="*/ 394772 w 160"/>
              <a:gd name="T49" fmla="*/ 401433 h 124"/>
              <a:gd name="T50" fmla="*/ 425401 w 160"/>
              <a:gd name="T51" fmla="*/ 349967 h 124"/>
              <a:gd name="T52" fmla="*/ 319901 w 160"/>
              <a:gd name="T53" fmla="*/ 401433 h 124"/>
              <a:gd name="T54" fmla="*/ 132725 w 160"/>
              <a:gd name="T55" fmla="*/ 353398 h 124"/>
              <a:gd name="T56" fmla="*/ 115709 w 160"/>
              <a:gd name="T57" fmla="*/ 367122 h 124"/>
              <a:gd name="T58" fmla="*/ 129322 w 160"/>
              <a:gd name="T59" fmla="*/ 401433 h 124"/>
              <a:gd name="T60" fmla="*/ 115709 w 160"/>
              <a:gd name="T61" fmla="*/ 185277 h 124"/>
              <a:gd name="T62" fmla="*/ 115709 w 160"/>
              <a:gd name="T63" fmla="*/ 185277 h 124"/>
              <a:gd name="T64" fmla="*/ 180370 w 160"/>
              <a:gd name="T65" fmla="*/ 157828 h 124"/>
              <a:gd name="T66" fmla="*/ 272257 w 160"/>
              <a:gd name="T67" fmla="*/ 130380 h 124"/>
              <a:gd name="T68" fmla="*/ 377756 w 160"/>
              <a:gd name="T69" fmla="*/ 164690 h 124"/>
              <a:gd name="T70" fmla="*/ 428804 w 160"/>
              <a:gd name="T71" fmla="*/ 185277 h 124"/>
              <a:gd name="T72" fmla="*/ 520691 w 160"/>
              <a:gd name="T73" fmla="*/ 29163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24">
                <a:moveTo>
                  <a:pt x="139" y="51"/>
                </a:moveTo>
                <a:cubicBezTo>
                  <a:pt x="139" y="38"/>
                  <a:pt x="139" y="38"/>
                  <a:pt x="139" y="38"/>
                </a:cubicBezTo>
                <a:cubicBezTo>
                  <a:pt x="139" y="37"/>
                  <a:pt x="137" y="35"/>
                  <a:pt x="136" y="35"/>
                </a:cubicBezTo>
                <a:cubicBezTo>
                  <a:pt x="135" y="35"/>
                  <a:pt x="126" y="34"/>
                  <a:pt x="110" y="26"/>
                </a:cubicBezTo>
                <a:cubicBezTo>
                  <a:pt x="104" y="22"/>
                  <a:pt x="98" y="20"/>
                  <a:pt x="94" y="19"/>
                </a:cubicBezTo>
                <a:cubicBezTo>
                  <a:pt x="96" y="17"/>
                  <a:pt x="98" y="14"/>
                  <a:pt x="98" y="10"/>
                </a:cubicBezTo>
                <a:cubicBezTo>
                  <a:pt x="98" y="5"/>
                  <a:pt x="94" y="0"/>
                  <a:pt x="88" y="0"/>
                </a:cubicBezTo>
                <a:cubicBezTo>
                  <a:pt x="85" y="0"/>
                  <a:pt x="82" y="2"/>
                  <a:pt x="80" y="4"/>
                </a:cubicBezTo>
                <a:cubicBezTo>
                  <a:pt x="78" y="2"/>
                  <a:pt x="75" y="0"/>
                  <a:pt x="72" y="0"/>
                </a:cubicBezTo>
                <a:cubicBezTo>
                  <a:pt x="66" y="0"/>
                  <a:pt x="62" y="5"/>
                  <a:pt x="62" y="10"/>
                </a:cubicBezTo>
                <a:cubicBezTo>
                  <a:pt x="62" y="14"/>
                  <a:pt x="64" y="17"/>
                  <a:pt x="66" y="19"/>
                </a:cubicBezTo>
                <a:cubicBezTo>
                  <a:pt x="62" y="20"/>
                  <a:pt x="56" y="22"/>
                  <a:pt x="50" y="26"/>
                </a:cubicBezTo>
                <a:cubicBezTo>
                  <a:pt x="34" y="34"/>
                  <a:pt x="25" y="35"/>
                  <a:pt x="24" y="35"/>
                </a:cubicBezTo>
                <a:cubicBezTo>
                  <a:pt x="23" y="35"/>
                  <a:pt x="21" y="37"/>
                  <a:pt x="21" y="38"/>
                </a:cubicBezTo>
                <a:cubicBezTo>
                  <a:pt x="21" y="51"/>
                  <a:pt x="21" y="51"/>
                  <a:pt x="21" y="51"/>
                </a:cubicBezTo>
                <a:cubicBezTo>
                  <a:pt x="9" y="57"/>
                  <a:pt x="0" y="71"/>
                  <a:pt x="0" y="85"/>
                </a:cubicBezTo>
                <a:cubicBezTo>
                  <a:pt x="0" y="107"/>
                  <a:pt x="17" y="124"/>
                  <a:pt x="38" y="124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43" y="124"/>
                  <a:pt x="160" y="107"/>
                  <a:pt x="160" y="85"/>
                </a:cubicBezTo>
                <a:cubicBezTo>
                  <a:pt x="160" y="71"/>
                  <a:pt x="151" y="57"/>
                  <a:pt x="139" y="51"/>
                </a:cubicBezTo>
                <a:close/>
                <a:moveTo>
                  <a:pt x="88" y="7"/>
                </a:moveTo>
                <a:cubicBezTo>
                  <a:pt x="90" y="7"/>
                  <a:pt x="92" y="8"/>
                  <a:pt x="92" y="10"/>
                </a:cubicBezTo>
                <a:cubicBezTo>
                  <a:pt x="92" y="12"/>
                  <a:pt x="90" y="14"/>
                  <a:pt x="88" y="14"/>
                </a:cubicBezTo>
                <a:cubicBezTo>
                  <a:pt x="86" y="14"/>
                  <a:pt x="84" y="12"/>
                  <a:pt x="84" y="10"/>
                </a:cubicBezTo>
                <a:cubicBezTo>
                  <a:pt x="84" y="8"/>
                  <a:pt x="86" y="7"/>
                  <a:pt x="88" y="7"/>
                </a:cubicBezTo>
                <a:close/>
                <a:moveTo>
                  <a:pt x="72" y="7"/>
                </a:moveTo>
                <a:cubicBezTo>
                  <a:pt x="74" y="7"/>
                  <a:pt x="76" y="8"/>
                  <a:pt x="76" y="10"/>
                </a:cubicBezTo>
                <a:cubicBezTo>
                  <a:pt x="76" y="12"/>
                  <a:pt x="74" y="14"/>
                  <a:pt x="72" y="14"/>
                </a:cubicBezTo>
                <a:cubicBezTo>
                  <a:pt x="70" y="14"/>
                  <a:pt x="68" y="12"/>
                  <a:pt x="68" y="10"/>
                </a:cubicBezTo>
                <a:cubicBezTo>
                  <a:pt x="68" y="8"/>
                  <a:pt x="70" y="7"/>
                  <a:pt x="72" y="7"/>
                </a:cubicBezTo>
                <a:close/>
                <a:moveTo>
                  <a:pt x="28" y="41"/>
                </a:moveTo>
                <a:cubicBezTo>
                  <a:pt x="32" y="40"/>
                  <a:pt x="41" y="38"/>
                  <a:pt x="53" y="31"/>
                </a:cubicBezTo>
                <a:cubicBezTo>
                  <a:pt x="69" y="23"/>
                  <a:pt x="78" y="24"/>
                  <a:pt x="78" y="24"/>
                </a:cubicBezTo>
                <a:cubicBezTo>
                  <a:pt x="78" y="24"/>
                  <a:pt x="82" y="24"/>
                  <a:pt x="82" y="24"/>
                </a:cubicBezTo>
                <a:cubicBezTo>
                  <a:pt x="82" y="24"/>
                  <a:pt x="91" y="23"/>
                  <a:pt x="107" y="31"/>
                </a:cubicBezTo>
                <a:cubicBezTo>
                  <a:pt x="119" y="38"/>
                  <a:pt x="128" y="40"/>
                  <a:pt x="132" y="41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0" y="48"/>
                  <a:pt x="129" y="48"/>
                  <a:pt x="127" y="47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1" y="47"/>
                  <a:pt x="119" y="45"/>
                  <a:pt x="115" y="43"/>
                </a:cubicBezTo>
                <a:cubicBezTo>
                  <a:pt x="113" y="42"/>
                  <a:pt x="112" y="41"/>
                  <a:pt x="110" y="40"/>
                </a:cubicBezTo>
                <a:cubicBezTo>
                  <a:pt x="94" y="31"/>
                  <a:pt x="82" y="31"/>
                  <a:pt x="80" y="32"/>
                </a:cubicBezTo>
                <a:cubicBezTo>
                  <a:pt x="78" y="31"/>
                  <a:pt x="66" y="31"/>
                  <a:pt x="50" y="40"/>
                </a:cubicBezTo>
                <a:cubicBezTo>
                  <a:pt x="48" y="41"/>
                  <a:pt x="47" y="42"/>
                  <a:pt x="45" y="43"/>
                </a:cubicBezTo>
                <a:cubicBezTo>
                  <a:pt x="41" y="45"/>
                  <a:pt x="39" y="47"/>
                  <a:pt x="33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1" y="48"/>
                  <a:pt x="30" y="48"/>
                  <a:pt x="28" y="49"/>
                </a:cubicBezTo>
                <a:lnTo>
                  <a:pt x="28" y="41"/>
                </a:lnTo>
                <a:close/>
                <a:moveTo>
                  <a:pt x="122" y="117"/>
                </a:moveTo>
                <a:cubicBezTo>
                  <a:pt x="116" y="117"/>
                  <a:pt x="116" y="117"/>
                  <a:pt x="116" y="117"/>
                </a:cubicBezTo>
                <a:cubicBezTo>
                  <a:pt x="120" y="114"/>
                  <a:pt x="123" y="111"/>
                  <a:pt x="126" y="107"/>
                </a:cubicBezTo>
                <a:cubicBezTo>
                  <a:pt x="127" y="105"/>
                  <a:pt x="127" y="103"/>
                  <a:pt x="125" y="102"/>
                </a:cubicBezTo>
                <a:cubicBezTo>
                  <a:pt x="124" y="101"/>
                  <a:pt x="122" y="102"/>
                  <a:pt x="121" y="103"/>
                </a:cubicBezTo>
                <a:cubicBezTo>
                  <a:pt x="115" y="112"/>
                  <a:pt x="105" y="117"/>
                  <a:pt x="94" y="117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55" y="117"/>
                  <a:pt x="45" y="112"/>
                  <a:pt x="39" y="103"/>
                </a:cubicBezTo>
                <a:cubicBezTo>
                  <a:pt x="38" y="102"/>
                  <a:pt x="36" y="101"/>
                  <a:pt x="35" y="102"/>
                </a:cubicBezTo>
                <a:cubicBezTo>
                  <a:pt x="33" y="103"/>
                  <a:pt x="33" y="105"/>
                  <a:pt x="34" y="107"/>
                </a:cubicBezTo>
                <a:cubicBezTo>
                  <a:pt x="37" y="111"/>
                  <a:pt x="40" y="114"/>
                  <a:pt x="44" y="117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21" y="117"/>
                  <a:pt x="7" y="103"/>
                  <a:pt x="7" y="85"/>
                </a:cubicBezTo>
                <a:cubicBezTo>
                  <a:pt x="7" y="70"/>
                  <a:pt x="18" y="56"/>
                  <a:pt x="34" y="54"/>
                </a:cubicBezTo>
                <a:cubicBezTo>
                  <a:pt x="34" y="54"/>
                  <a:pt x="34" y="54"/>
                  <a:pt x="34" y="54"/>
                </a:cubicBezTo>
                <a:cubicBezTo>
                  <a:pt x="34" y="54"/>
                  <a:pt x="34" y="54"/>
                  <a:pt x="34" y="54"/>
                </a:cubicBezTo>
                <a:cubicBezTo>
                  <a:pt x="41" y="53"/>
                  <a:pt x="44" y="51"/>
                  <a:pt x="49" y="48"/>
                </a:cubicBezTo>
                <a:cubicBezTo>
                  <a:pt x="50" y="47"/>
                  <a:pt x="52" y="47"/>
                  <a:pt x="53" y="46"/>
                </a:cubicBezTo>
                <a:cubicBezTo>
                  <a:pt x="68" y="37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2" y="38"/>
                  <a:pt x="92" y="38"/>
                  <a:pt x="107" y="46"/>
                </a:cubicBezTo>
                <a:cubicBezTo>
                  <a:pt x="108" y="47"/>
                  <a:pt x="110" y="47"/>
                  <a:pt x="111" y="48"/>
                </a:cubicBezTo>
                <a:cubicBezTo>
                  <a:pt x="116" y="51"/>
                  <a:pt x="119" y="53"/>
                  <a:pt x="126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42" y="56"/>
                  <a:pt x="153" y="70"/>
                  <a:pt x="153" y="85"/>
                </a:cubicBezTo>
                <a:cubicBezTo>
                  <a:pt x="153" y="103"/>
                  <a:pt x="139" y="117"/>
                  <a:pt x="122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2335AC6B-B7DD-4260-8757-30B1FB86886B}"/>
              </a:ext>
            </a:extLst>
          </p:cNvPr>
          <p:cNvSpPr>
            <a:spLocks noEditPoints="1"/>
          </p:cNvSpPr>
          <p:nvPr/>
        </p:nvSpPr>
        <p:spPr bwMode="auto">
          <a:xfrm>
            <a:off x="1775829" y="3338947"/>
            <a:ext cx="381590" cy="364902"/>
          </a:xfrm>
          <a:custGeom>
            <a:avLst/>
            <a:gdLst>
              <a:gd name="T0" fmla="*/ 384562 w 160"/>
              <a:gd name="T1" fmla="*/ 328863 h 152"/>
              <a:gd name="T2" fmla="*/ 381159 w 160"/>
              <a:gd name="T3" fmla="*/ 328863 h 152"/>
              <a:gd name="T4" fmla="*/ 374353 w 160"/>
              <a:gd name="T5" fmla="*/ 328863 h 152"/>
              <a:gd name="T6" fmla="*/ 370949 w 160"/>
              <a:gd name="T7" fmla="*/ 332289 h 152"/>
              <a:gd name="T8" fmla="*/ 367546 w 160"/>
              <a:gd name="T9" fmla="*/ 335714 h 152"/>
              <a:gd name="T10" fmla="*/ 367546 w 160"/>
              <a:gd name="T11" fmla="*/ 339140 h 152"/>
              <a:gd name="T12" fmla="*/ 367546 w 160"/>
              <a:gd name="T13" fmla="*/ 342566 h 152"/>
              <a:gd name="T14" fmla="*/ 370949 w 160"/>
              <a:gd name="T15" fmla="*/ 345991 h 152"/>
              <a:gd name="T16" fmla="*/ 374353 w 160"/>
              <a:gd name="T17" fmla="*/ 349417 h 152"/>
              <a:gd name="T18" fmla="*/ 381159 w 160"/>
              <a:gd name="T19" fmla="*/ 349417 h 152"/>
              <a:gd name="T20" fmla="*/ 384562 w 160"/>
              <a:gd name="T21" fmla="*/ 349417 h 152"/>
              <a:gd name="T22" fmla="*/ 387966 w 160"/>
              <a:gd name="T23" fmla="*/ 345991 h 152"/>
              <a:gd name="T24" fmla="*/ 387966 w 160"/>
              <a:gd name="T25" fmla="*/ 332289 h 152"/>
              <a:gd name="T26" fmla="*/ 513884 w 160"/>
              <a:gd name="T27" fmla="*/ 274053 h 152"/>
              <a:gd name="T28" fmla="*/ 513884 w 160"/>
              <a:gd name="T29" fmla="*/ 215816 h 152"/>
              <a:gd name="T30" fmla="*/ 452626 w 160"/>
              <a:gd name="T31" fmla="*/ 61662 h 152"/>
              <a:gd name="T32" fmla="*/ 391369 w 160"/>
              <a:gd name="T33" fmla="*/ 37682 h 152"/>
              <a:gd name="T34" fmla="*/ 323305 w 160"/>
              <a:gd name="T35" fmla="*/ 65088 h 152"/>
              <a:gd name="T36" fmla="*/ 262047 w 160"/>
              <a:gd name="T37" fmla="*/ 0 h 152"/>
              <a:gd name="T38" fmla="*/ 193983 w 160"/>
              <a:gd name="T39" fmla="*/ 61662 h 152"/>
              <a:gd name="T40" fmla="*/ 0 w 160"/>
              <a:gd name="T41" fmla="*/ 116472 h 152"/>
              <a:gd name="T42" fmla="*/ 61258 w 160"/>
              <a:gd name="T43" fmla="*/ 520700 h 152"/>
              <a:gd name="T44" fmla="*/ 513884 w 160"/>
              <a:gd name="T45" fmla="*/ 462464 h 152"/>
              <a:gd name="T46" fmla="*/ 534303 w 160"/>
              <a:gd name="T47" fmla="*/ 404228 h 152"/>
              <a:gd name="T48" fmla="*/ 544513 w 160"/>
              <a:gd name="T49" fmla="*/ 284330 h 152"/>
              <a:gd name="T50" fmla="*/ 452626 w 160"/>
              <a:gd name="T51" fmla="*/ 82216 h 152"/>
              <a:gd name="T52" fmla="*/ 490062 w 160"/>
              <a:gd name="T53" fmla="*/ 167857 h 152"/>
              <a:gd name="T54" fmla="*/ 415191 w 160"/>
              <a:gd name="T55" fmla="*/ 82216 h 152"/>
              <a:gd name="T56" fmla="*/ 377756 w 160"/>
              <a:gd name="T57" fmla="*/ 61662 h 152"/>
              <a:gd name="T58" fmla="*/ 398175 w 160"/>
              <a:gd name="T59" fmla="*/ 157580 h 152"/>
              <a:gd name="T60" fmla="*/ 377756 w 160"/>
              <a:gd name="T61" fmla="*/ 61662 h 152"/>
              <a:gd name="T62" fmla="*/ 302885 w 160"/>
              <a:gd name="T63" fmla="*/ 75364 h 152"/>
              <a:gd name="T64" fmla="*/ 122515 w 160"/>
              <a:gd name="T65" fmla="*/ 157580 h 152"/>
              <a:gd name="T66" fmla="*/ 61258 w 160"/>
              <a:gd name="T67" fmla="*/ 82216 h 152"/>
              <a:gd name="T68" fmla="*/ 88483 w 160"/>
              <a:gd name="T69" fmla="*/ 157580 h 152"/>
              <a:gd name="T70" fmla="*/ 23822 w 160"/>
              <a:gd name="T71" fmla="*/ 119898 h 152"/>
              <a:gd name="T72" fmla="*/ 490062 w 160"/>
              <a:gd name="T73" fmla="*/ 462464 h 152"/>
              <a:gd name="T74" fmla="*/ 452626 w 160"/>
              <a:gd name="T75" fmla="*/ 500146 h 152"/>
              <a:gd name="T76" fmla="*/ 23822 w 160"/>
              <a:gd name="T77" fmla="*/ 462464 h 152"/>
              <a:gd name="T78" fmla="*/ 61258 w 160"/>
              <a:gd name="T79" fmla="*/ 178134 h 152"/>
              <a:gd name="T80" fmla="*/ 490062 w 160"/>
              <a:gd name="T81" fmla="*/ 215816 h 152"/>
              <a:gd name="T82" fmla="*/ 490062 w 160"/>
              <a:gd name="T83" fmla="*/ 274053 h 152"/>
              <a:gd name="T84" fmla="*/ 316498 w 160"/>
              <a:gd name="T85" fmla="*/ 339140 h 152"/>
              <a:gd name="T86" fmla="*/ 490062 w 160"/>
              <a:gd name="T87" fmla="*/ 404228 h 152"/>
              <a:gd name="T88" fmla="*/ 520691 w 160"/>
              <a:gd name="T89" fmla="*/ 380248 h 152"/>
              <a:gd name="T90" fmla="*/ 340321 w 160"/>
              <a:gd name="T91" fmla="*/ 339140 h 152"/>
              <a:gd name="T92" fmla="*/ 520691 w 160"/>
              <a:gd name="T93" fmla="*/ 298032 h 15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52">
                <a:moveTo>
                  <a:pt x="114" y="97"/>
                </a:moveTo>
                <a:cubicBezTo>
                  <a:pt x="114" y="96"/>
                  <a:pt x="114" y="96"/>
                  <a:pt x="113" y="96"/>
                </a:cubicBezTo>
                <a:cubicBezTo>
                  <a:pt x="113" y="96"/>
                  <a:pt x="113" y="96"/>
                  <a:pt x="113" y="96"/>
                </a:cubicBezTo>
                <a:cubicBezTo>
                  <a:pt x="113" y="96"/>
                  <a:pt x="112" y="96"/>
                  <a:pt x="112" y="96"/>
                </a:cubicBezTo>
                <a:cubicBezTo>
                  <a:pt x="112" y="96"/>
                  <a:pt x="111" y="96"/>
                  <a:pt x="111" y="96"/>
                </a:cubicBezTo>
                <a:cubicBezTo>
                  <a:pt x="111" y="96"/>
                  <a:pt x="110" y="96"/>
                  <a:pt x="110" y="96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09" y="96"/>
                  <a:pt x="109" y="96"/>
                  <a:pt x="109" y="97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09" y="97"/>
                  <a:pt x="109" y="97"/>
                  <a:pt x="108" y="98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8" y="99"/>
                  <a:pt x="108" y="99"/>
                  <a:pt x="108" y="100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09" y="100"/>
                  <a:pt x="109" y="101"/>
                  <a:pt x="109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02"/>
                  <a:pt x="109" y="102"/>
                  <a:pt x="110" y="102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2"/>
                  <a:pt x="111" y="102"/>
                  <a:pt x="111" y="102"/>
                </a:cubicBezTo>
                <a:cubicBezTo>
                  <a:pt x="111" y="102"/>
                  <a:pt x="111" y="102"/>
                  <a:pt x="112" y="102"/>
                </a:cubicBezTo>
                <a:cubicBezTo>
                  <a:pt x="112" y="102"/>
                  <a:pt x="112" y="102"/>
                  <a:pt x="112" y="102"/>
                </a:cubicBezTo>
                <a:cubicBezTo>
                  <a:pt x="112" y="102"/>
                  <a:pt x="113" y="102"/>
                  <a:pt x="113" y="102"/>
                </a:cubicBezTo>
                <a:cubicBezTo>
                  <a:pt x="113" y="102"/>
                  <a:pt x="113" y="102"/>
                  <a:pt x="113" y="102"/>
                </a:cubicBezTo>
                <a:cubicBezTo>
                  <a:pt x="114" y="102"/>
                  <a:pt x="114" y="102"/>
                  <a:pt x="114" y="101"/>
                </a:cubicBezTo>
                <a:cubicBezTo>
                  <a:pt x="115" y="101"/>
                  <a:pt x="115" y="100"/>
                  <a:pt x="115" y="99"/>
                </a:cubicBezTo>
                <a:cubicBezTo>
                  <a:pt x="115" y="98"/>
                  <a:pt x="115" y="97"/>
                  <a:pt x="114" y="97"/>
                </a:cubicBezTo>
                <a:close/>
                <a:moveTo>
                  <a:pt x="157" y="80"/>
                </a:moveTo>
                <a:cubicBezTo>
                  <a:pt x="151" y="80"/>
                  <a:pt x="151" y="80"/>
                  <a:pt x="151" y="80"/>
                </a:cubicBezTo>
                <a:cubicBezTo>
                  <a:pt x="151" y="68"/>
                  <a:pt x="151" y="68"/>
                  <a:pt x="151" y="68"/>
                </a:cubicBezTo>
                <a:cubicBezTo>
                  <a:pt x="151" y="63"/>
                  <a:pt x="151" y="63"/>
                  <a:pt x="151" y="63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25"/>
                  <a:pt x="143" y="18"/>
                  <a:pt x="133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4" y="10"/>
                  <a:pt x="112" y="9"/>
                  <a:pt x="110" y="10"/>
                </a:cubicBezTo>
                <a:cubicBezTo>
                  <a:pt x="95" y="19"/>
                  <a:pt x="95" y="19"/>
                  <a:pt x="95" y="19"/>
                </a:cubicBezTo>
                <a:cubicBezTo>
                  <a:pt x="80" y="1"/>
                  <a:pt x="80" y="1"/>
                  <a:pt x="80" y="1"/>
                </a:cubicBezTo>
                <a:cubicBezTo>
                  <a:pt x="79" y="1"/>
                  <a:pt x="78" y="0"/>
                  <a:pt x="77" y="0"/>
                </a:cubicBezTo>
                <a:cubicBezTo>
                  <a:pt x="77" y="0"/>
                  <a:pt x="76" y="0"/>
                  <a:pt x="75" y="1"/>
                </a:cubicBezTo>
                <a:cubicBezTo>
                  <a:pt x="57" y="18"/>
                  <a:pt x="57" y="18"/>
                  <a:pt x="57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8" y="18"/>
                  <a:pt x="0" y="25"/>
                  <a:pt x="0" y="34"/>
                </a:cubicBezTo>
                <a:cubicBezTo>
                  <a:pt x="0" y="35"/>
                  <a:pt x="0" y="135"/>
                  <a:pt x="0" y="135"/>
                </a:cubicBezTo>
                <a:cubicBezTo>
                  <a:pt x="0" y="144"/>
                  <a:pt x="8" y="152"/>
                  <a:pt x="18" y="152"/>
                </a:cubicBezTo>
                <a:cubicBezTo>
                  <a:pt x="133" y="152"/>
                  <a:pt x="133" y="152"/>
                  <a:pt x="133" y="152"/>
                </a:cubicBezTo>
                <a:cubicBezTo>
                  <a:pt x="143" y="152"/>
                  <a:pt x="151" y="144"/>
                  <a:pt x="151" y="135"/>
                </a:cubicBezTo>
                <a:cubicBezTo>
                  <a:pt x="151" y="118"/>
                  <a:pt x="151" y="118"/>
                  <a:pt x="151" y="118"/>
                </a:cubicBezTo>
                <a:cubicBezTo>
                  <a:pt x="157" y="118"/>
                  <a:pt x="157" y="118"/>
                  <a:pt x="157" y="118"/>
                </a:cubicBezTo>
                <a:cubicBezTo>
                  <a:pt x="158" y="118"/>
                  <a:pt x="160" y="116"/>
                  <a:pt x="160" y="115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60" y="82"/>
                  <a:pt x="158" y="80"/>
                  <a:pt x="157" y="80"/>
                </a:cubicBezTo>
                <a:close/>
                <a:moveTo>
                  <a:pt x="133" y="24"/>
                </a:moveTo>
                <a:cubicBezTo>
                  <a:pt x="139" y="24"/>
                  <a:pt x="144" y="29"/>
                  <a:pt x="144" y="35"/>
                </a:cubicBezTo>
                <a:cubicBezTo>
                  <a:pt x="144" y="49"/>
                  <a:pt x="144" y="49"/>
                  <a:pt x="144" y="49"/>
                </a:cubicBezTo>
                <a:cubicBezTo>
                  <a:pt x="141" y="47"/>
                  <a:pt x="138" y="46"/>
                  <a:pt x="134" y="46"/>
                </a:cubicBezTo>
                <a:cubicBezTo>
                  <a:pt x="122" y="24"/>
                  <a:pt x="122" y="24"/>
                  <a:pt x="122" y="24"/>
                </a:cubicBezTo>
                <a:cubicBezTo>
                  <a:pt x="133" y="24"/>
                  <a:pt x="133" y="24"/>
                  <a:pt x="133" y="24"/>
                </a:cubicBezTo>
                <a:close/>
                <a:moveTo>
                  <a:pt x="111" y="18"/>
                </a:moveTo>
                <a:cubicBezTo>
                  <a:pt x="126" y="46"/>
                  <a:pt x="126" y="46"/>
                  <a:pt x="126" y="46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60" y="46"/>
                  <a:pt x="60" y="46"/>
                  <a:pt x="60" y="46"/>
                </a:cubicBezTo>
                <a:lnTo>
                  <a:pt x="111" y="18"/>
                </a:lnTo>
                <a:close/>
                <a:moveTo>
                  <a:pt x="77" y="8"/>
                </a:moveTo>
                <a:cubicBezTo>
                  <a:pt x="89" y="22"/>
                  <a:pt x="89" y="22"/>
                  <a:pt x="89" y="22"/>
                </a:cubicBezTo>
                <a:cubicBezTo>
                  <a:pt x="46" y="46"/>
                  <a:pt x="46" y="46"/>
                  <a:pt x="46" y="46"/>
                </a:cubicBezTo>
                <a:cubicBezTo>
                  <a:pt x="36" y="46"/>
                  <a:pt x="36" y="46"/>
                  <a:pt x="36" y="46"/>
                </a:cubicBezTo>
                <a:lnTo>
                  <a:pt x="77" y="8"/>
                </a:lnTo>
                <a:close/>
                <a:moveTo>
                  <a:pt x="18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26" y="46"/>
                  <a:pt x="26" y="46"/>
                  <a:pt x="26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2" y="46"/>
                  <a:pt x="7" y="41"/>
                  <a:pt x="7" y="35"/>
                </a:cubicBezTo>
                <a:cubicBezTo>
                  <a:pt x="7" y="29"/>
                  <a:pt x="12" y="24"/>
                  <a:pt x="18" y="24"/>
                </a:cubicBezTo>
                <a:close/>
                <a:moveTo>
                  <a:pt x="144" y="135"/>
                </a:moveTo>
                <a:cubicBezTo>
                  <a:pt x="144" y="135"/>
                  <a:pt x="144" y="135"/>
                  <a:pt x="144" y="135"/>
                </a:cubicBezTo>
                <a:cubicBezTo>
                  <a:pt x="144" y="141"/>
                  <a:pt x="139" y="146"/>
                  <a:pt x="133" y="146"/>
                </a:cubicBezTo>
                <a:cubicBezTo>
                  <a:pt x="18" y="146"/>
                  <a:pt x="18" y="146"/>
                  <a:pt x="18" y="146"/>
                </a:cubicBezTo>
                <a:cubicBezTo>
                  <a:pt x="12" y="146"/>
                  <a:pt x="7" y="141"/>
                  <a:pt x="7" y="135"/>
                </a:cubicBezTo>
                <a:cubicBezTo>
                  <a:pt x="7" y="49"/>
                  <a:pt x="7" y="49"/>
                  <a:pt x="7" y="49"/>
                </a:cubicBezTo>
                <a:cubicBezTo>
                  <a:pt x="10" y="51"/>
                  <a:pt x="14" y="52"/>
                  <a:pt x="18" y="52"/>
                </a:cubicBezTo>
                <a:cubicBezTo>
                  <a:pt x="133" y="52"/>
                  <a:pt x="133" y="52"/>
                  <a:pt x="133" y="52"/>
                </a:cubicBezTo>
                <a:cubicBezTo>
                  <a:pt x="139" y="52"/>
                  <a:pt x="144" y="57"/>
                  <a:pt x="144" y="63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01" y="80"/>
                  <a:pt x="93" y="89"/>
                  <a:pt x="93" y="99"/>
                </a:cubicBezTo>
                <a:cubicBezTo>
                  <a:pt x="93" y="109"/>
                  <a:pt x="101" y="118"/>
                  <a:pt x="112" y="118"/>
                </a:cubicBezTo>
                <a:cubicBezTo>
                  <a:pt x="144" y="118"/>
                  <a:pt x="144" y="118"/>
                  <a:pt x="144" y="118"/>
                </a:cubicBezTo>
                <a:lnTo>
                  <a:pt x="144" y="135"/>
                </a:lnTo>
                <a:close/>
                <a:moveTo>
                  <a:pt x="153" y="111"/>
                </a:moveTo>
                <a:cubicBezTo>
                  <a:pt x="112" y="111"/>
                  <a:pt x="112" y="111"/>
                  <a:pt x="112" y="111"/>
                </a:cubicBezTo>
                <a:cubicBezTo>
                  <a:pt x="105" y="111"/>
                  <a:pt x="100" y="106"/>
                  <a:pt x="100" y="99"/>
                </a:cubicBezTo>
                <a:cubicBezTo>
                  <a:pt x="100" y="92"/>
                  <a:pt x="105" y="87"/>
                  <a:pt x="112" y="87"/>
                </a:cubicBezTo>
                <a:cubicBezTo>
                  <a:pt x="153" y="87"/>
                  <a:pt x="153" y="87"/>
                  <a:pt x="153" y="87"/>
                </a:cubicBezTo>
                <a:lnTo>
                  <a:pt x="153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14">
            <a:extLst>
              <a:ext uri="{FF2B5EF4-FFF2-40B4-BE49-F238E27FC236}">
                <a16:creationId xmlns:a16="http://schemas.microsoft.com/office/drawing/2014/main" id="{5941EC9F-0F19-4C18-AEB1-47392989EB16}"/>
              </a:ext>
            </a:extLst>
          </p:cNvPr>
          <p:cNvSpPr>
            <a:spLocks noEditPoints="1"/>
          </p:cNvSpPr>
          <p:nvPr/>
        </p:nvSpPr>
        <p:spPr bwMode="auto">
          <a:xfrm>
            <a:off x="2781072" y="1382264"/>
            <a:ext cx="381590" cy="305938"/>
          </a:xfrm>
          <a:custGeom>
            <a:avLst/>
            <a:gdLst>
              <a:gd name="T0" fmla="*/ 102096 w 160"/>
              <a:gd name="T1" fmla="*/ 85938 h 127"/>
              <a:gd name="T2" fmla="*/ 139531 w 160"/>
              <a:gd name="T3" fmla="*/ 103125 h 127"/>
              <a:gd name="T4" fmla="*/ 102096 w 160"/>
              <a:gd name="T5" fmla="*/ 44688 h 127"/>
              <a:gd name="T6" fmla="*/ 61258 w 160"/>
              <a:gd name="T7" fmla="*/ 103125 h 127"/>
              <a:gd name="T8" fmla="*/ 102096 w 160"/>
              <a:gd name="T9" fmla="*/ 175313 h 127"/>
              <a:gd name="T10" fmla="*/ 61258 w 160"/>
              <a:gd name="T11" fmla="*/ 158125 h 127"/>
              <a:gd name="T12" fmla="*/ 102096 w 160"/>
              <a:gd name="T13" fmla="*/ 216563 h 127"/>
              <a:gd name="T14" fmla="*/ 139531 w 160"/>
              <a:gd name="T15" fmla="*/ 158125 h 127"/>
              <a:gd name="T16" fmla="*/ 10210 w 160"/>
              <a:gd name="T17" fmla="*/ 0 h 127"/>
              <a:gd name="T18" fmla="*/ 10210 w 160"/>
              <a:gd name="T19" fmla="*/ 257813 h 127"/>
              <a:gd name="T20" fmla="*/ 415191 w 160"/>
              <a:gd name="T21" fmla="*/ 402188 h 127"/>
              <a:gd name="T22" fmla="*/ 336917 w 160"/>
              <a:gd name="T23" fmla="*/ 316250 h 127"/>
              <a:gd name="T24" fmla="*/ 411788 w 160"/>
              <a:gd name="T25" fmla="*/ 429688 h 127"/>
              <a:gd name="T26" fmla="*/ 435610 w 160"/>
              <a:gd name="T27" fmla="*/ 419375 h 127"/>
              <a:gd name="T28" fmla="*/ 490062 w 160"/>
              <a:gd name="T29" fmla="*/ 429688 h 127"/>
              <a:gd name="T30" fmla="*/ 496868 w 160"/>
              <a:gd name="T31" fmla="*/ 364375 h 127"/>
              <a:gd name="T32" fmla="*/ 534303 w 160"/>
              <a:gd name="T33" fmla="*/ 257813 h 127"/>
              <a:gd name="T34" fmla="*/ 534303 w 160"/>
              <a:gd name="T35" fmla="*/ 0 h 127"/>
              <a:gd name="T36" fmla="*/ 476449 w 160"/>
              <a:gd name="T37" fmla="*/ 412500 h 127"/>
              <a:gd name="T38" fmla="*/ 452626 w 160"/>
              <a:gd name="T39" fmla="*/ 405625 h 127"/>
              <a:gd name="T40" fmla="*/ 469642 w 160"/>
              <a:gd name="T41" fmla="*/ 367813 h 127"/>
              <a:gd name="T42" fmla="*/ 330111 w 160"/>
              <a:gd name="T43" fmla="*/ 140938 h 127"/>
              <a:gd name="T44" fmla="*/ 296079 w 160"/>
              <a:gd name="T45" fmla="*/ 134063 h 127"/>
              <a:gd name="T46" fmla="*/ 313095 w 160"/>
              <a:gd name="T47" fmla="*/ 123750 h 127"/>
              <a:gd name="T48" fmla="*/ 418594 w 160"/>
              <a:gd name="T49" fmla="*/ 237188 h 127"/>
              <a:gd name="T50" fmla="*/ 425401 w 160"/>
              <a:gd name="T51" fmla="*/ 158125 h 127"/>
              <a:gd name="T52" fmla="*/ 343724 w 160"/>
              <a:gd name="T53" fmla="*/ 120313 h 127"/>
              <a:gd name="T54" fmla="*/ 302885 w 160"/>
              <a:gd name="T55" fmla="*/ 85938 h 127"/>
              <a:gd name="T56" fmla="*/ 268853 w 160"/>
              <a:gd name="T57" fmla="*/ 68750 h 127"/>
              <a:gd name="T58" fmla="*/ 265450 w 160"/>
              <a:gd name="T59" fmla="*/ 106563 h 127"/>
              <a:gd name="T60" fmla="*/ 279063 w 160"/>
              <a:gd name="T61" fmla="*/ 147813 h 127"/>
              <a:gd name="T62" fmla="*/ 176967 w 160"/>
              <a:gd name="T63" fmla="*/ 158125 h 127"/>
              <a:gd name="T64" fmla="*/ 323305 w 160"/>
              <a:gd name="T65" fmla="*/ 237188 h 127"/>
              <a:gd name="T66" fmla="*/ 520691 w 160"/>
              <a:gd name="T67" fmla="*/ 24063 h 127"/>
              <a:gd name="T68" fmla="*/ 187176 w 160"/>
              <a:gd name="T69" fmla="*/ 72188 h 127"/>
              <a:gd name="T70" fmla="*/ 207596 w 160"/>
              <a:gd name="T71" fmla="*/ 96250 h 127"/>
              <a:gd name="T72" fmla="*/ 251837 w 160"/>
              <a:gd name="T73" fmla="*/ 82500 h 127"/>
              <a:gd name="T74" fmla="*/ 248434 w 160"/>
              <a:gd name="T75" fmla="*/ 75625 h 127"/>
              <a:gd name="T76" fmla="*/ 241628 w 160"/>
              <a:gd name="T77" fmla="*/ 72188 h 127"/>
              <a:gd name="T78" fmla="*/ 234821 w 160"/>
              <a:gd name="T79" fmla="*/ 75625 h 127"/>
              <a:gd name="T80" fmla="*/ 228015 w 160"/>
              <a:gd name="T81" fmla="*/ 79063 h 127"/>
              <a:gd name="T82" fmla="*/ 228015 w 160"/>
              <a:gd name="T83" fmla="*/ 85938 h 127"/>
              <a:gd name="T84" fmla="*/ 231418 w 160"/>
              <a:gd name="T85" fmla="*/ 92813 h 127"/>
              <a:gd name="T86" fmla="*/ 248434 w 160"/>
              <a:gd name="T87" fmla="*/ 89375 h 127"/>
              <a:gd name="T88" fmla="*/ 251837 w 160"/>
              <a:gd name="T89" fmla="*/ 82500 h 127"/>
              <a:gd name="T90" fmla="*/ 187176 w 160"/>
              <a:gd name="T91" fmla="*/ 189063 h 127"/>
              <a:gd name="T92" fmla="*/ 251837 w 160"/>
              <a:gd name="T93" fmla="*/ 209688 h 127"/>
              <a:gd name="T94" fmla="*/ 490062 w 160"/>
              <a:gd name="T95" fmla="*/ 44688 h 127"/>
              <a:gd name="T96" fmla="*/ 404982 w 160"/>
              <a:gd name="T97" fmla="*/ 99688 h 127"/>
              <a:gd name="T98" fmla="*/ 500271 w 160"/>
              <a:gd name="T99" fmla="*/ 99688 h 127"/>
              <a:gd name="T100" fmla="*/ 479852 w 160"/>
              <a:gd name="T101" fmla="*/ 85938 h 127"/>
              <a:gd name="T102" fmla="*/ 479852 w 160"/>
              <a:gd name="T103" fmla="*/ 65313 h 12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27">
                <a:moveTo>
                  <a:pt x="30" y="34"/>
                </a:moveTo>
                <a:cubicBezTo>
                  <a:pt x="27" y="34"/>
                  <a:pt x="25" y="32"/>
                  <a:pt x="25" y="30"/>
                </a:cubicBezTo>
                <a:cubicBezTo>
                  <a:pt x="25" y="27"/>
                  <a:pt x="27" y="25"/>
                  <a:pt x="30" y="25"/>
                </a:cubicBezTo>
                <a:cubicBezTo>
                  <a:pt x="32" y="25"/>
                  <a:pt x="34" y="27"/>
                  <a:pt x="34" y="30"/>
                </a:cubicBezTo>
                <a:cubicBezTo>
                  <a:pt x="34" y="31"/>
                  <a:pt x="36" y="33"/>
                  <a:pt x="38" y="33"/>
                </a:cubicBezTo>
                <a:cubicBezTo>
                  <a:pt x="40" y="33"/>
                  <a:pt x="41" y="31"/>
                  <a:pt x="41" y="30"/>
                </a:cubicBezTo>
                <a:cubicBezTo>
                  <a:pt x="41" y="24"/>
                  <a:pt x="38" y="20"/>
                  <a:pt x="33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4"/>
                  <a:pt x="31" y="13"/>
                  <a:pt x="30" y="13"/>
                </a:cubicBezTo>
                <a:cubicBezTo>
                  <a:pt x="28" y="13"/>
                  <a:pt x="26" y="14"/>
                  <a:pt x="26" y="16"/>
                </a:cubicBezTo>
                <a:cubicBezTo>
                  <a:pt x="26" y="19"/>
                  <a:pt x="26" y="19"/>
                  <a:pt x="26" y="19"/>
                </a:cubicBezTo>
                <a:cubicBezTo>
                  <a:pt x="22" y="20"/>
                  <a:pt x="18" y="24"/>
                  <a:pt x="18" y="30"/>
                </a:cubicBezTo>
                <a:cubicBezTo>
                  <a:pt x="18" y="36"/>
                  <a:pt x="23" y="41"/>
                  <a:pt x="30" y="41"/>
                </a:cubicBezTo>
                <a:cubicBezTo>
                  <a:pt x="32" y="41"/>
                  <a:pt x="34" y="43"/>
                  <a:pt x="34" y="46"/>
                </a:cubicBezTo>
                <a:cubicBezTo>
                  <a:pt x="34" y="48"/>
                  <a:pt x="32" y="51"/>
                  <a:pt x="30" y="51"/>
                </a:cubicBezTo>
                <a:cubicBezTo>
                  <a:pt x="27" y="51"/>
                  <a:pt x="25" y="48"/>
                  <a:pt x="25" y="46"/>
                </a:cubicBezTo>
                <a:cubicBezTo>
                  <a:pt x="25" y="44"/>
                  <a:pt x="23" y="42"/>
                  <a:pt x="22" y="42"/>
                </a:cubicBezTo>
                <a:cubicBezTo>
                  <a:pt x="20" y="42"/>
                  <a:pt x="18" y="44"/>
                  <a:pt x="18" y="46"/>
                </a:cubicBezTo>
                <a:cubicBezTo>
                  <a:pt x="18" y="51"/>
                  <a:pt x="22" y="55"/>
                  <a:pt x="26" y="57"/>
                </a:cubicBezTo>
                <a:cubicBezTo>
                  <a:pt x="26" y="59"/>
                  <a:pt x="26" y="59"/>
                  <a:pt x="26" y="59"/>
                </a:cubicBezTo>
                <a:cubicBezTo>
                  <a:pt x="26" y="61"/>
                  <a:pt x="28" y="63"/>
                  <a:pt x="30" y="63"/>
                </a:cubicBezTo>
                <a:cubicBezTo>
                  <a:pt x="31" y="63"/>
                  <a:pt x="33" y="61"/>
                  <a:pt x="33" y="59"/>
                </a:cubicBezTo>
                <a:cubicBezTo>
                  <a:pt x="33" y="57"/>
                  <a:pt x="33" y="57"/>
                  <a:pt x="33" y="57"/>
                </a:cubicBezTo>
                <a:cubicBezTo>
                  <a:pt x="38" y="55"/>
                  <a:pt x="41" y="51"/>
                  <a:pt x="41" y="46"/>
                </a:cubicBezTo>
                <a:cubicBezTo>
                  <a:pt x="41" y="39"/>
                  <a:pt x="36" y="34"/>
                  <a:pt x="30" y="34"/>
                </a:cubicBezTo>
                <a:close/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4"/>
                  <a:pt x="1" y="75"/>
                  <a:pt x="3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3" y="116"/>
                  <a:pt x="122" y="117"/>
                  <a:pt x="122" y="117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3" y="87"/>
                  <a:pt x="101" y="87"/>
                  <a:pt x="100" y="87"/>
                </a:cubicBezTo>
                <a:cubicBezTo>
                  <a:pt x="98" y="88"/>
                  <a:pt x="98" y="90"/>
                  <a:pt x="99" y="92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4"/>
                  <a:pt x="119" y="125"/>
                  <a:pt x="120" y="125"/>
                </a:cubicBezTo>
                <a:cubicBezTo>
                  <a:pt x="120" y="125"/>
                  <a:pt x="120" y="125"/>
                  <a:pt x="121" y="125"/>
                </a:cubicBezTo>
                <a:cubicBezTo>
                  <a:pt x="121" y="125"/>
                  <a:pt x="122" y="125"/>
                  <a:pt x="122" y="124"/>
                </a:cubicBezTo>
                <a:cubicBezTo>
                  <a:pt x="122" y="124"/>
                  <a:pt x="125" y="123"/>
                  <a:pt x="128" y="121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29" y="124"/>
                  <a:pt x="132" y="126"/>
                  <a:pt x="135" y="127"/>
                </a:cubicBezTo>
                <a:cubicBezTo>
                  <a:pt x="136" y="127"/>
                  <a:pt x="137" y="127"/>
                  <a:pt x="138" y="127"/>
                </a:cubicBezTo>
                <a:cubicBezTo>
                  <a:pt x="140" y="127"/>
                  <a:pt x="142" y="126"/>
                  <a:pt x="144" y="125"/>
                </a:cubicBezTo>
                <a:cubicBezTo>
                  <a:pt x="146" y="124"/>
                  <a:pt x="148" y="121"/>
                  <a:pt x="149" y="118"/>
                </a:cubicBezTo>
                <a:cubicBezTo>
                  <a:pt x="150" y="115"/>
                  <a:pt x="149" y="112"/>
                  <a:pt x="148" y="109"/>
                </a:cubicBezTo>
                <a:cubicBezTo>
                  <a:pt x="146" y="106"/>
                  <a:pt x="146" y="106"/>
                  <a:pt x="146" y="106"/>
                </a:cubicBezTo>
                <a:cubicBezTo>
                  <a:pt x="146" y="106"/>
                  <a:pt x="146" y="106"/>
                  <a:pt x="146" y="106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57" y="75"/>
                  <a:pt x="157" y="75"/>
                  <a:pt x="157" y="75"/>
                </a:cubicBezTo>
                <a:cubicBezTo>
                  <a:pt x="159" y="75"/>
                  <a:pt x="160" y="74"/>
                  <a:pt x="160" y="72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42" y="113"/>
                </a:moveTo>
                <a:cubicBezTo>
                  <a:pt x="143" y="114"/>
                  <a:pt x="143" y="115"/>
                  <a:pt x="143" y="117"/>
                </a:cubicBezTo>
                <a:cubicBezTo>
                  <a:pt x="142" y="118"/>
                  <a:pt x="142" y="119"/>
                  <a:pt x="140" y="120"/>
                </a:cubicBezTo>
                <a:cubicBezTo>
                  <a:pt x="139" y="120"/>
                  <a:pt x="138" y="121"/>
                  <a:pt x="137" y="120"/>
                </a:cubicBezTo>
                <a:cubicBezTo>
                  <a:pt x="135" y="120"/>
                  <a:pt x="134" y="119"/>
                  <a:pt x="133" y="118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6" y="116"/>
                  <a:pt x="140" y="114"/>
                  <a:pt x="142" y="112"/>
                </a:cubicBezTo>
                <a:lnTo>
                  <a:pt x="142" y="113"/>
                </a:lnTo>
                <a:close/>
                <a:moveTo>
                  <a:pt x="138" y="107"/>
                </a:moveTo>
                <a:cubicBezTo>
                  <a:pt x="138" y="107"/>
                  <a:pt x="130" y="112"/>
                  <a:pt x="130" y="112"/>
                </a:cubicBezTo>
                <a:cubicBezTo>
                  <a:pt x="89" y="46"/>
                  <a:pt x="89" y="46"/>
                  <a:pt x="89" y="46"/>
                </a:cubicBezTo>
                <a:cubicBezTo>
                  <a:pt x="97" y="41"/>
                  <a:pt x="97" y="41"/>
                  <a:pt x="97" y="41"/>
                </a:cubicBezTo>
                <a:cubicBezTo>
                  <a:pt x="98" y="41"/>
                  <a:pt x="98" y="41"/>
                  <a:pt x="98" y="41"/>
                </a:cubicBezTo>
                <a:lnTo>
                  <a:pt x="138" y="107"/>
                </a:lnTo>
                <a:close/>
                <a:moveTo>
                  <a:pt x="87" y="39"/>
                </a:moveTo>
                <a:cubicBezTo>
                  <a:pt x="85" y="35"/>
                  <a:pt x="85" y="35"/>
                  <a:pt x="85" y="35"/>
                </a:cubicBezTo>
                <a:cubicBezTo>
                  <a:pt x="90" y="32"/>
                  <a:pt x="90" y="32"/>
                  <a:pt x="90" y="32"/>
                </a:cubicBezTo>
                <a:cubicBezTo>
                  <a:pt x="92" y="36"/>
                  <a:pt x="92" y="36"/>
                  <a:pt x="92" y="36"/>
                </a:cubicBezTo>
                <a:lnTo>
                  <a:pt x="87" y="39"/>
                </a:lnTo>
                <a:close/>
                <a:moveTo>
                  <a:pt x="153" y="69"/>
                </a:moveTo>
                <a:cubicBezTo>
                  <a:pt x="123" y="69"/>
                  <a:pt x="123" y="69"/>
                  <a:pt x="123" y="69"/>
                </a:cubicBezTo>
                <a:cubicBezTo>
                  <a:pt x="111" y="50"/>
                  <a:pt x="111" y="50"/>
                  <a:pt x="111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3" y="50"/>
                  <a:pt x="125" y="48"/>
                  <a:pt x="125" y="46"/>
                </a:cubicBezTo>
                <a:cubicBezTo>
                  <a:pt x="125" y="45"/>
                  <a:pt x="123" y="43"/>
                  <a:pt x="122" y="43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1" y="33"/>
                  <a:pt x="99" y="33"/>
                  <a:pt x="98" y="33"/>
                </a:cubicBezTo>
                <a:cubicBezTo>
                  <a:pt x="94" y="26"/>
                  <a:pt x="94" y="26"/>
                  <a:pt x="94" y="26"/>
                </a:cubicBezTo>
                <a:cubicBezTo>
                  <a:pt x="93" y="24"/>
                  <a:pt x="91" y="24"/>
                  <a:pt x="89" y="25"/>
                </a:cubicBezTo>
                <a:cubicBezTo>
                  <a:pt x="86" y="26"/>
                  <a:pt x="86" y="26"/>
                  <a:pt x="86" y="26"/>
                </a:cubicBezTo>
                <a:cubicBezTo>
                  <a:pt x="83" y="21"/>
                  <a:pt x="83" y="21"/>
                  <a:pt x="83" y="21"/>
                </a:cubicBezTo>
                <a:cubicBezTo>
                  <a:pt x="82" y="20"/>
                  <a:pt x="80" y="19"/>
                  <a:pt x="79" y="20"/>
                </a:cubicBezTo>
                <a:cubicBezTo>
                  <a:pt x="77" y="21"/>
                  <a:pt x="77" y="23"/>
                  <a:pt x="78" y="25"/>
                </a:cubicBezTo>
                <a:cubicBezTo>
                  <a:pt x="81" y="30"/>
                  <a:pt x="81" y="30"/>
                  <a:pt x="81" y="30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2"/>
                  <a:pt x="77" y="32"/>
                  <a:pt x="77" y="33"/>
                </a:cubicBezTo>
                <a:cubicBezTo>
                  <a:pt x="77" y="34"/>
                  <a:pt x="77" y="35"/>
                  <a:pt x="77" y="36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3" y="43"/>
                  <a:pt x="52" y="45"/>
                  <a:pt x="52" y="46"/>
                </a:cubicBezTo>
                <a:cubicBezTo>
                  <a:pt x="52" y="48"/>
                  <a:pt x="53" y="50"/>
                  <a:pt x="55" y="50"/>
                </a:cubicBezTo>
                <a:cubicBezTo>
                  <a:pt x="83" y="50"/>
                  <a:pt x="83" y="50"/>
                  <a:pt x="83" y="50"/>
                </a:cubicBezTo>
                <a:cubicBezTo>
                  <a:pt x="95" y="69"/>
                  <a:pt x="95" y="69"/>
                  <a:pt x="95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7"/>
                  <a:pt x="7" y="7"/>
                  <a:pt x="7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3" y="69"/>
                  <a:pt x="153" y="69"/>
                  <a:pt x="153" y="69"/>
                </a:cubicBezTo>
                <a:close/>
                <a:moveTo>
                  <a:pt x="61" y="21"/>
                </a:moveTo>
                <a:cubicBezTo>
                  <a:pt x="55" y="21"/>
                  <a:pt x="55" y="21"/>
                  <a:pt x="55" y="21"/>
                </a:cubicBezTo>
                <a:cubicBezTo>
                  <a:pt x="53" y="21"/>
                  <a:pt x="52" y="23"/>
                  <a:pt x="52" y="24"/>
                </a:cubicBezTo>
                <a:cubicBezTo>
                  <a:pt x="52" y="26"/>
                  <a:pt x="53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2" y="28"/>
                  <a:pt x="64" y="26"/>
                  <a:pt x="64" y="24"/>
                </a:cubicBezTo>
                <a:cubicBezTo>
                  <a:pt x="64" y="23"/>
                  <a:pt x="62" y="21"/>
                  <a:pt x="61" y="21"/>
                </a:cubicBezTo>
                <a:close/>
                <a:moveTo>
                  <a:pt x="74" y="24"/>
                </a:moveTo>
                <a:cubicBezTo>
                  <a:pt x="74" y="24"/>
                  <a:pt x="74" y="23"/>
                  <a:pt x="74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22"/>
                  <a:pt x="73" y="22"/>
                  <a:pt x="72" y="22"/>
                </a:cubicBezTo>
                <a:cubicBezTo>
                  <a:pt x="72" y="22"/>
                  <a:pt x="72" y="22"/>
                  <a:pt x="72" y="21"/>
                </a:cubicBezTo>
                <a:cubicBezTo>
                  <a:pt x="72" y="21"/>
                  <a:pt x="71" y="21"/>
                  <a:pt x="71" y="21"/>
                </a:cubicBezTo>
                <a:cubicBezTo>
                  <a:pt x="71" y="21"/>
                  <a:pt x="70" y="21"/>
                  <a:pt x="70" y="21"/>
                </a:cubicBezTo>
                <a:cubicBezTo>
                  <a:pt x="70" y="21"/>
                  <a:pt x="69" y="21"/>
                  <a:pt x="69" y="21"/>
                </a:cubicBezTo>
                <a:cubicBezTo>
                  <a:pt x="69" y="22"/>
                  <a:pt x="69" y="22"/>
                  <a:pt x="69" y="22"/>
                </a:cubicBezTo>
                <a:cubicBezTo>
                  <a:pt x="69" y="22"/>
                  <a:pt x="68" y="22"/>
                  <a:pt x="68" y="22"/>
                </a:cubicBezTo>
                <a:cubicBezTo>
                  <a:pt x="68" y="22"/>
                  <a:pt x="68" y="22"/>
                  <a:pt x="68" y="23"/>
                </a:cubicBezTo>
                <a:cubicBezTo>
                  <a:pt x="68" y="23"/>
                  <a:pt x="68" y="23"/>
                  <a:pt x="67" y="23"/>
                </a:cubicBezTo>
                <a:cubicBezTo>
                  <a:pt x="67" y="23"/>
                  <a:pt x="67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5"/>
                  <a:pt x="67" y="25"/>
                  <a:pt x="67" y="25"/>
                </a:cubicBezTo>
                <a:cubicBezTo>
                  <a:pt x="67" y="25"/>
                  <a:pt x="67" y="26"/>
                  <a:pt x="67" y="26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26"/>
                  <a:pt x="68" y="27"/>
                  <a:pt x="68" y="27"/>
                </a:cubicBezTo>
                <a:cubicBezTo>
                  <a:pt x="69" y="27"/>
                  <a:pt x="70" y="28"/>
                  <a:pt x="71" y="28"/>
                </a:cubicBezTo>
                <a:cubicBezTo>
                  <a:pt x="71" y="28"/>
                  <a:pt x="72" y="27"/>
                  <a:pt x="73" y="27"/>
                </a:cubicBezTo>
                <a:cubicBezTo>
                  <a:pt x="73" y="27"/>
                  <a:pt x="73" y="26"/>
                  <a:pt x="73" y="26"/>
                </a:cubicBezTo>
                <a:cubicBezTo>
                  <a:pt x="73" y="26"/>
                  <a:pt x="73" y="26"/>
                  <a:pt x="74" y="26"/>
                </a:cubicBezTo>
                <a:cubicBezTo>
                  <a:pt x="74" y="26"/>
                  <a:pt x="74" y="25"/>
                  <a:pt x="74" y="25"/>
                </a:cubicBezTo>
                <a:cubicBezTo>
                  <a:pt x="74" y="25"/>
                  <a:pt x="74" y="25"/>
                  <a:pt x="74" y="24"/>
                </a:cubicBezTo>
                <a:cubicBezTo>
                  <a:pt x="74" y="24"/>
                  <a:pt x="74" y="24"/>
                  <a:pt x="74" y="24"/>
                </a:cubicBezTo>
                <a:close/>
                <a:moveTo>
                  <a:pt x="74" y="55"/>
                </a:moveTo>
                <a:cubicBezTo>
                  <a:pt x="55" y="55"/>
                  <a:pt x="55" y="55"/>
                  <a:pt x="55" y="55"/>
                </a:cubicBezTo>
                <a:cubicBezTo>
                  <a:pt x="53" y="55"/>
                  <a:pt x="52" y="56"/>
                  <a:pt x="52" y="58"/>
                </a:cubicBezTo>
                <a:cubicBezTo>
                  <a:pt x="52" y="60"/>
                  <a:pt x="53" y="61"/>
                  <a:pt x="55" y="61"/>
                </a:cubicBezTo>
                <a:cubicBezTo>
                  <a:pt x="74" y="61"/>
                  <a:pt x="74" y="61"/>
                  <a:pt x="74" y="61"/>
                </a:cubicBezTo>
                <a:cubicBezTo>
                  <a:pt x="76" y="61"/>
                  <a:pt x="77" y="60"/>
                  <a:pt x="77" y="58"/>
                </a:cubicBezTo>
                <a:cubicBezTo>
                  <a:pt x="77" y="56"/>
                  <a:pt x="76" y="55"/>
                  <a:pt x="74" y="55"/>
                </a:cubicBezTo>
                <a:close/>
                <a:moveTo>
                  <a:pt x="144" y="13"/>
                </a:moveTo>
                <a:cubicBezTo>
                  <a:pt x="122" y="13"/>
                  <a:pt x="122" y="13"/>
                  <a:pt x="122" y="13"/>
                </a:cubicBezTo>
                <a:cubicBezTo>
                  <a:pt x="120" y="13"/>
                  <a:pt x="119" y="14"/>
                  <a:pt x="119" y="16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9" y="30"/>
                  <a:pt x="120" y="32"/>
                  <a:pt x="122" y="32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6" y="32"/>
                  <a:pt x="147" y="30"/>
                  <a:pt x="147" y="29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7" y="14"/>
                  <a:pt x="146" y="13"/>
                  <a:pt x="144" y="13"/>
                </a:cubicBezTo>
                <a:close/>
                <a:moveTo>
                  <a:pt x="141" y="25"/>
                </a:moveTo>
                <a:cubicBezTo>
                  <a:pt x="125" y="25"/>
                  <a:pt x="125" y="25"/>
                  <a:pt x="125" y="25"/>
                </a:cubicBezTo>
                <a:cubicBezTo>
                  <a:pt x="125" y="19"/>
                  <a:pt x="125" y="19"/>
                  <a:pt x="125" y="19"/>
                </a:cubicBezTo>
                <a:cubicBezTo>
                  <a:pt x="141" y="19"/>
                  <a:pt x="141" y="19"/>
                  <a:pt x="141" y="19"/>
                </a:cubicBezTo>
                <a:lnTo>
                  <a:pt x="141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15">
            <a:extLst>
              <a:ext uri="{FF2B5EF4-FFF2-40B4-BE49-F238E27FC236}">
                <a16:creationId xmlns:a16="http://schemas.microsoft.com/office/drawing/2014/main" id="{44F111EB-B9D5-4F97-ACFC-C979D8FC2AE1}"/>
              </a:ext>
            </a:extLst>
          </p:cNvPr>
          <p:cNvSpPr>
            <a:spLocks noEditPoints="1"/>
          </p:cNvSpPr>
          <p:nvPr/>
        </p:nvSpPr>
        <p:spPr bwMode="auto">
          <a:xfrm>
            <a:off x="2750592" y="2368196"/>
            <a:ext cx="381590" cy="356004"/>
          </a:xfrm>
          <a:custGeom>
            <a:avLst/>
            <a:gdLst>
              <a:gd name="T0" fmla="*/ 415191 w 160"/>
              <a:gd name="T1" fmla="*/ 99541 h 148"/>
              <a:gd name="T2" fmla="*/ 462836 w 160"/>
              <a:gd name="T3" fmla="*/ 192216 h 148"/>
              <a:gd name="T4" fmla="*/ 415191 w 160"/>
              <a:gd name="T5" fmla="*/ 284892 h 148"/>
              <a:gd name="T6" fmla="*/ 432207 w 160"/>
              <a:gd name="T7" fmla="*/ 288324 h 148"/>
              <a:gd name="T8" fmla="*/ 432207 w 160"/>
              <a:gd name="T9" fmla="*/ 96108 h 148"/>
              <a:gd name="T10" fmla="*/ 432207 w 160"/>
              <a:gd name="T11" fmla="*/ 27459 h 148"/>
              <a:gd name="T12" fmla="*/ 520691 w 160"/>
              <a:gd name="T13" fmla="*/ 192216 h 148"/>
              <a:gd name="T14" fmla="*/ 432207 w 160"/>
              <a:gd name="T15" fmla="*/ 356973 h 148"/>
              <a:gd name="T16" fmla="*/ 449223 w 160"/>
              <a:gd name="T17" fmla="*/ 360405 h 148"/>
              <a:gd name="T18" fmla="*/ 449223 w 160"/>
              <a:gd name="T19" fmla="*/ 24027 h 148"/>
              <a:gd name="T20" fmla="*/ 381159 w 160"/>
              <a:gd name="T21" fmla="*/ 3432 h 148"/>
              <a:gd name="T22" fmla="*/ 142935 w 160"/>
              <a:gd name="T23" fmla="*/ 109838 h 148"/>
              <a:gd name="T24" fmla="*/ 40838 w 160"/>
              <a:gd name="T25" fmla="*/ 144162 h 148"/>
              <a:gd name="T26" fmla="*/ 0 w 160"/>
              <a:gd name="T27" fmla="*/ 175054 h 148"/>
              <a:gd name="T28" fmla="*/ 30629 w 160"/>
              <a:gd name="T29" fmla="*/ 240270 h 148"/>
              <a:gd name="T30" fmla="*/ 71467 w 160"/>
              <a:gd name="T31" fmla="*/ 271162 h 148"/>
              <a:gd name="T32" fmla="*/ 142935 w 160"/>
              <a:gd name="T33" fmla="*/ 508000 h 148"/>
              <a:gd name="T34" fmla="*/ 214402 w 160"/>
              <a:gd name="T35" fmla="*/ 501135 h 148"/>
              <a:gd name="T36" fmla="*/ 159951 w 160"/>
              <a:gd name="T37" fmla="*/ 274595 h 148"/>
              <a:gd name="T38" fmla="*/ 387966 w 160"/>
              <a:gd name="T39" fmla="*/ 384432 h 148"/>
              <a:gd name="T40" fmla="*/ 401578 w 160"/>
              <a:gd name="T41" fmla="*/ 370703 h 148"/>
              <a:gd name="T42" fmla="*/ 394772 w 160"/>
              <a:gd name="T43" fmla="*/ 0 h 148"/>
              <a:gd name="T44" fmla="*/ 30629 w 160"/>
              <a:gd name="T45" fmla="*/ 216243 h 148"/>
              <a:gd name="T46" fmla="*/ 23822 w 160"/>
              <a:gd name="T47" fmla="*/ 175054 h 148"/>
              <a:gd name="T48" fmla="*/ 40838 w 160"/>
              <a:gd name="T49" fmla="*/ 168189 h 148"/>
              <a:gd name="T50" fmla="*/ 64661 w 160"/>
              <a:gd name="T51" fmla="*/ 236838 h 148"/>
              <a:gd name="T52" fmla="*/ 78274 w 160"/>
              <a:gd name="T53" fmla="*/ 133865 h 148"/>
              <a:gd name="T54" fmla="*/ 132725 w 160"/>
              <a:gd name="T55" fmla="*/ 250568 h 148"/>
              <a:gd name="T56" fmla="*/ 64661 w 160"/>
              <a:gd name="T57" fmla="*/ 236838 h 148"/>
              <a:gd name="T58" fmla="*/ 153144 w 160"/>
              <a:gd name="T59" fmla="*/ 483973 h 148"/>
              <a:gd name="T60" fmla="*/ 95290 w 160"/>
              <a:gd name="T61" fmla="*/ 274595 h 148"/>
              <a:gd name="T62" fmla="*/ 190580 w 160"/>
              <a:gd name="T63" fmla="*/ 483973 h 148"/>
              <a:gd name="T64" fmla="*/ 313095 w 160"/>
              <a:gd name="T65" fmla="*/ 305486 h 148"/>
              <a:gd name="T66" fmla="*/ 156547 w 160"/>
              <a:gd name="T67" fmla="*/ 133865 h 148"/>
              <a:gd name="T68" fmla="*/ 330111 w 160"/>
              <a:gd name="T69" fmla="*/ 68649 h 148"/>
              <a:gd name="T70" fmla="*/ 377756 w 160"/>
              <a:gd name="T71" fmla="*/ 350108 h 148"/>
              <a:gd name="T72" fmla="*/ 350530 w 160"/>
              <a:gd name="T73" fmla="*/ 329514 h 148"/>
              <a:gd name="T74" fmla="*/ 377756 w 160"/>
              <a:gd name="T75" fmla="*/ 34324 h 14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48">
                <a:moveTo>
                  <a:pt x="127" y="28"/>
                </a:moveTo>
                <a:cubicBezTo>
                  <a:pt x="125" y="27"/>
                  <a:pt x="123" y="28"/>
                  <a:pt x="122" y="29"/>
                </a:cubicBezTo>
                <a:cubicBezTo>
                  <a:pt x="122" y="31"/>
                  <a:pt x="122" y="33"/>
                  <a:pt x="124" y="34"/>
                </a:cubicBezTo>
                <a:cubicBezTo>
                  <a:pt x="132" y="38"/>
                  <a:pt x="136" y="47"/>
                  <a:pt x="136" y="56"/>
                </a:cubicBezTo>
                <a:cubicBezTo>
                  <a:pt x="136" y="65"/>
                  <a:pt x="132" y="73"/>
                  <a:pt x="124" y="78"/>
                </a:cubicBezTo>
                <a:cubicBezTo>
                  <a:pt x="122" y="79"/>
                  <a:pt x="122" y="81"/>
                  <a:pt x="122" y="83"/>
                </a:cubicBezTo>
                <a:cubicBezTo>
                  <a:pt x="123" y="84"/>
                  <a:pt x="124" y="84"/>
                  <a:pt x="125" y="84"/>
                </a:cubicBezTo>
                <a:cubicBezTo>
                  <a:pt x="126" y="84"/>
                  <a:pt x="127" y="84"/>
                  <a:pt x="127" y="84"/>
                </a:cubicBezTo>
                <a:cubicBezTo>
                  <a:pt x="137" y="78"/>
                  <a:pt x="143" y="67"/>
                  <a:pt x="143" y="56"/>
                </a:cubicBezTo>
                <a:cubicBezTo>
                  <a:pt x="143" y="44"/>
                  <a:pt x="137" y="34"/>
                  <a:pt x="127" y="28"/>
                </a:cubicBezTo>
                <a:close/>
                <a:moveTo>
                  <a:pt x="132" y="7"/>
                </a:moveTo>
                <a:cubicBezTo>
                  <a:pt x="130" y="6"/>
                  <a:pt x="128" y="6"/>
                  <a:pt x="127" y="8"/>
                </a:cubicBezTo>
                <a:cubicBezTo>
                  <a:pt x="126" y="9"/>
                  <a:pt x="127" y="11"/>
                  <a:pt x="128" y="12"/>
                </a:cubicBezTo>
                <a:cubicBezTo>
                  <a:pt x="144" y="21"/>
                  <a:pt x="153" y="38"/>
                  <a:pt x="153" y="56"/>
                </a:cubicBezTo>
                <a:cubicBezTo>
                  <a:pt x="153" y="74"/>
                  <a:pt x="144" y="90"/>
                  <a:pt x="128" y="99"/>
                </a:cubicBezTo>
                <a:cubicBezTo>
                  <a:pt x="127" y="100"/>
                  <a:pt x="126" y="102"/>
                  <a:pt x="127" y="104"/>
                </a:cubicBezTo>
                <a:cubicBezTo>
                  <a:pt x="128" y="105"/>
                  <a:pt x="129" y="106"/>
                  <a:pt x="130" y="106"/>
                </a:cubicBezTo>
                <a:cubicBezTo>
                  <a:pt x="130" y="106"/>
                  <a:pt x="131" y="106"/>
                  <a:pt x="132" y="105"/>
                </a:cubicBezTo>
                <a:cubicBezTo>
                  <a:pt x="149" y="95"/>
                  <a:pt x="160" y="76"/>
                  <a:pt x="160" y="56"/>
                </a:cubicBezTo>
                <a:cubicBezTo>
                  <a:pt x="160" y="36"/>
                  <a:pt x="149" y="17"/>
                  <a:pt x="132" y="7"/>
                </a:cubicBezTo>
                <a:close/>
                <a:moveTo>
                  <a:pt x="116" y="0"/>
                </a:moveTo>
                <a:cubicBezTo>
                  <a:pt x="115" y="0"/>
                  <a:pt x="113" y="0"/>
                  <a:pt x="112" y="1"/>
                </a:cubicBezTo>
                <a:cubicBezTo>
                  <a:pt x="112" y="1"/>
                  <a:pt x="74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17" y="32"/>
                  <a:pt x="12" y="36"/>
                  <a:pt x="12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4" y="42"/>
                  <a:pt x="0" y="46"/>
                  <a:pt x="0" y="5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6"/>
                  <a:pt x="4" y="70"/>
                  <a:pt x="9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5"/>
                  <a:pt x="16" y="79"/>
                  <a:pt x="21" y="79"/>
                </a:cubicBezTo>
                <a:cubicBezTo>
                  <a:pt x="39" y="145"/>
                  <a:pt x="39" y="145"/>
                  <a:pt x="39" y="145"/>
                </a:cubicBezTo>
                <a:cubicBezTo>
                  <a:pt x="39" y="147"/>
                  <a:pt x="40" y="148"/>
                  <a:pt x="42" y="148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62" y="148"/>
                  <a:pt x="63" y="147"/>
                  <a:pt x="63" y="146"/>
                </a:cubicBezTo>
                <a:cubicBezTo>
                  <a:pt x="64" y="146"/>
                  <a:pt x="64" y="145"/>
                  <a:pt x="64" y="144"/>
                </a:cubicBezTo>
                <a:cubicBezTo>
                  <a:pt x="47" y="80"/>
                  <a:pt x="47" y="80"/>
                  <a:pt x="47" y="80"/>
                </a:cubicBezTo>
                <a:cubicBezTo>
                  <a:pt x="77" y="82"/>
                  <a:pt x="112" y="111"/>
                  <a:pt x="112" y="111"/>
                </a:cubicBezTo>
                <a:cubicBezTo>
                  <a:pt x="113" y="112"/>
                  <a:pt x="114" y="112"/>
                  <a:pt x="114" y="112"/>
                </a:cubicBezTo>
                <a:cubicBezTo>
                  <a:pt x="115" y="112"/>
                  <a:pt x="115" y="112"/>
                  <a:pt x="116" y="111"/>
                </a:cubicBezTo>
                <a:cubicBezTo>
                  <a:pt x="117" y="111"/>
                  <a:pt x="118" y="110"/>
                  <a:pt x="118" y="108"/>
                </a:cubicBezTo>
                <a:cubicBezTo>
                  <a:pt x="118" y="3"/>
                  <a:pt x="118" y="3"/>
                  <a:pt x="118" y="3"/>
                </a:cubicBezTo>
                <a:cubicBezTo>
                  <a:pt x="118" y="2"/>
                  <a:pt x="117" y="1"/>
                  <a:pt x="116" y="0"/>
                </a:cubicBezTo>
                <a:close/>
                <a:moveTo>
                  <a:pt x="12" y="63"/>
                </a:moveTo>
                <a:cubicBezTo>
                  <a:pt x="9" y="63"/>
                  <a:pt x="9" y="63"/>
                  <a:pt x="9" y="63"/>
                </a:cubicBezTo>
                <a:cubicBezTo>
                  <a:pt x="8" y="63"/>
                  <a:pt x="7" y="62"/>
                  <a:pt x="7" y="61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0"/>
                  <a:pt x="8" y="49"/>
                  <a:pt x="9" y="49"/>
                </a:cubicBezTo>
                <a:cubicBezTo>
                  <a:pt x="12" y="49"/>
                  <a:pt x="12" y="49"/>
                  <a:pt x="12" y="49"/>
                </a:cubicBezTo>
                <a:lnTo>
                  <a:pt x="12" y="63"/>
                </a:lnTo>
                <a:close/>
                <a:moveTo>
                  <a:pt x="19" y="69"/>
                </a:moveTo>
                <a:cubicBezTo>
                  <a:pt x="19" y="43"/>
                  <a:pt x="19" y="43"/>
                  <a:pt x="19" y="43"/>
                </a:cubicBezTo>
                <a:cubicBezTo>
                  <a:pt x="19" y="41"/>
                  <a:pt x="20" y="39"/>
                  <a:pt x="23" y="39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73"/>
                  <a:pt x="39" y="73"/>
                  <a:pt x="39" y="73"/>
                </a:cubicBezTo>
                <a:cubicBezTo>
                  <a:pt x="23" y="73"/>
                  <a:pt x="23" y="73"/>
                  <a:pt x="23" y="73"/>
                </a:cubicBezTo>
                <a:cubicBezTo>
                  <a:pt x="20" y="73"/>
                  <a:pt x="19" y="71"/>
                  <a:pt x="19" y="69"/>
                </a:cubicBezTo>
                <a:close/>
                <a:moveTo>
                  <a:pt x="56" y="141"/>
                </a:moveTo>
                <a:cubicBezTo>
                  <a:pt x="45" y="141"/>
                  <a:pt x="45" y="141"/>
                  <a:pt x="45" y="141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28" y="80"/>
                  <a:pt x="28" y="80"/>
                  <a:pt x="28" y="80"/>
                </a:cubicBezTo>
                <a:cubicBezTo>
                  <a:pt x="40" y="80"/>
                  <a:pt x="40" y="80"/>
                  <a:pt x="40" y="80"/>
                </a:cubicBezTo>
                <a:lnTo>
                  <a:pt x="56" y="141"/>
                </a:lnTo>
                <a:close/>
                <a:moveTo>
                  <a:pt x="97" y="92"/>
                </a:moveTo>
                <a:cubicBezTo>
                  <a:pt x="95" y="91"/>
                  <a:pt x="94" y="90"/>
                  <a:pt x="92" y="89"/>
                </a:cubicBezTo>
                <a:cubicBezTo>
                  <a:pt x="75" y="79"/>
                  <a:pt x="59" y="74"/>
                  <a:pt x="46" y="73"/>
                </a:cubicBezTo>
                <a:cubicBezTo>
                  <a:pt x="46" y="39"/>
                  <a:pt x="46" y="39"/>
                  <a:pt x="46" y="39"/>
                </a:cubicBezTo>
                <a:cubicBezTo>
                  <a:pt x="59" y="38"/>
                  <a:pt x="75" y="33"/>
                  <a:pt x="92" y="22"/>
                </a:cubicBezTo>
                <a:cubicBezTo>
                  <a:pt x="94" y="22"/>
                  <a:pt x="95" y="21"/>
                  <a:pt x="97" y="20"/>
                </a:cubicBezTo>
                <a:lnTo>
                  <a:pt x="97" y="92"/>
                </a:lnTo>
                <a:close/>
                <a:moveTo>
                  <a:pt x="111" y="102"/>
                </a:moveTo>
                <a:cubicBezTo>
                  <a:pt x="111" y="102"/>
                  <a:pt x="111" y="102"/>
                  <a:pt x="111" y="102"/>
                </a:cubicBezTo>
                <a:cubicBezTo>
                  <a:pt x="109" y="100"/>
                  <a:pt x="106" y="98"/>
                  <a:pt x="103" y="9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6" y="13"/>
                  <a:pt x="109" y="12"/>
                  <a:pt x="111" y="10"/>
                </a:cubicBezTo>
                <a:lnTo>
                  <a:pt x="111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16">
            <a:extLst>
              <a:ext uri="{FF2B5EF4-FFF2-40B4-BE49-F238E27FC236}">
                <a16:creationId xmlns:a16="http://schemas.microsoft.com/office/drawing/2014/main" id="{A09B6FF0-7B83-4806-96A0-190368CC2E91}"/>
              </a:ext>
            </a:extLst>
          </p:cNvPr>
          <p:cNvSpPr>
            <a:spLocks noEditPoints="1"/>
          </p:cNvSpPr>
          <p:nvPr/>
        </p:nvSpPr>
        <p:spPr bwMode="auto">
          <a:xfrm>
            <a:off x="2823073" y="3328932"/>
            <a:ext cx="291480" cy="384932"/>
          </a:xfrm>
          <a:custGeom>
            <a:avLst/>
            <a:gdLst>
              <a:gd name="T0" fmla="*/ 10228 w 122"/>
              <a:gd name="T1" fmla="*/ 0 h 160"/>
              <a:gd name="T2" fmla="*/ 0 w 122"/>
              <a:gd name="T3" fmla="*/ 538976 h 160"/>
              <a:gd name="T4" fmla="*/ 405697 w 122"/>
              <a:gd name="T5" fmla="*/ 549275 h 160"/>
              <a:gd name="T6" fmla="*/ 415925 w 122"/>
              <a:gd name="T7" fmla="*/ 10299 h 160"/>
              <a:gd name="T8" fmla="*/ 392060 w 122"/>
              <a:gd name="T9" fmla="*/ 525244 h 160"/>
              <a:gd name="T10" fmla="*/ 23865 w 122"/>
              <a:gd name="T11" fmla="*/ 24031 h 160"/>
              <a:gd name="T12" fmla="*/ 392060 w 122"/>
              <a:gd name="T13" fmla="*/ 525244 h 160"/>
              <a:gd name="T14" fmla="*/ 160233 w 122"/>
              <a:gd name="T15" fmla="*/ 51495 h 160"/>
              <a:gd name="T16" fmla="*/ 160233 w 122"/>
              <a:gd name="T17" fmla="*/ 75525 h 160"/>
              <a:gd name="T18" fmla="*/ 269328 w 122"/>
              <a:gd name="T19" fmla="*/ 65226 h 160"/>
              <a:gd name="T20" fmla="*/ 351150 w 122"/>
              <a:gd name="T21" fmla="*/ 130453 h 160"/>
              <a:gd name="T22" fmla="*/ 54548 w 122"/>
              <a:gd name="T23" fmla="*/ 140752 h 160"/>
              <a:gd name="T24" fmla="*/ 351150 w 122"/>
              <a:gd name="T25" fmla="*/ 154484 h 160"/>
              <a:gd name="T26" fmla="*/ 351150 w 122"/>
              <a:gd name="T27" fmla="*/ 130453 h 160"/>
              <a:gd name="T28" fmla="*/ 64775 w 122"/>
              <a:gd name="T29" fmla="*/ 192246 h 160"/>
              <a:gd name="T30" fmla="*/ 64775 w 122"/>
              <a:gd name="T31" fmla="*/ 216277 h 160"/>
              <a:gd name="T32" fmla="*/ 361377 w 122"/>
              <a:gd name="T33" fmla="*/ 202545 h 160"/>
              <a:gd name="T34" fmla="*/ 351150 w 122"/>
              <a:gd name="T35" fmla="*/ 254040 h 160"/>
              <a:gd name="T36" fmla="*/ 54548 w 122"/>
              <a:gd name="T37" fmla="*/ 264339 h 160"/>
              <a:gd name="T38" fmla="*/ 351150 w 122"/>
              <a:gd name="T39" fmla="*/ 278070 h 160"/>
              <a:gd name="T40" fmla="*/ 351150 w 122"/>
              <a:gd name="T41" fmla="*/ 254040 h 160"/>
              <a:gd name="T42" fmla="*/ 64775 w 122"/>
              <a:gd name="T43" fmla="*/ 315833 h 160"/>
              <a:gd name="T44" fmla="*/ 64775 w 122"/>
              <a:gd name="T45" fmla="*/ 339864 h 160"/>
              <a:gd name="T46" fmla="*/ 136369 w 122"/>
              <a:gd name="T47" fmla="*/ 329565 h 160"/>
              <a:gd name="T48" fmla="*/ 126141 w 122"/>
              <a:gd name="T49" fmla="*/ 367328 h 160"/>
              <a:gd name="T50" fmla="*/ 54548 w 122"/>
              <a:gd name="T51" fmla="*/ 377627 h 160"/>
              <a:gd name="T52" fmla="*/ 126141 w 122"/>
              <a:gd name="T53" fmla="*/ 391358 h 160"/>
              <a:gd name="T54" fmla="*/ 126141 w 122"/>
              <a:gd name="T55" fmla="*/ 367328 h 160"/>
              <a:gd name="T56" fmla="*/ 313648 w 122"/>
              <a:gd name="T57" fmla="*/ 384493 h 160"/>
              <a:gd name="T58" fmla="*/ 255692 w 122"/>
              <a:gd name="T59" fmla="*/ 308967 h 160"/>
              <a:gd name="T60" fmla="*/ 194326 w 122"/>
              <a:gd name="T61" fmla="*/ 384493 h 160"/>
              <a:gd name="T62" fmla="*/ 150006 w 122"/>
              <a:gd name="T63" fmla="*/ 463451 h 160"/>
              <a:gd name="T64" fmla="*/ 160233 w 122"/>
              <a:gd name="T65" fmla="*/ 470317 h 160"/>
              <a:gd name="T66" fmla="*/ 194326 w 122"/>
              <a:gd name="T67" fmla="*/ 494348 h 160"/>
              <a:gd name="T68" fmla="*/ 207963 w 122"/>
              <a:gd name="T69" fmla="*/ 504646 h 160"/>
              <a:gd name="T70" fmla="*/ 255692 w 122"/>
              <a:gd name="T71" fmla="*/ 442853 h 160"/>
              <a:gd name="T72" fmla="*/ 303421 w 122"/>
              <a:gd name="T73" fmla="*/ 504646 h 160"/>
              <a:gd name="T74" fmla="*/ 313648 w 122"/>
              <a:gd name="T75" fmla="*/ 494348 h 160"/>
              <a:gd name="T76" fmla="*/ 351150 w 122"/>
              <a:gd name="T77" fmla="*/ 470317 h 160"/>
              <a:gd name="T78" fmla="*/ 361377 w 122"/>
              <a:gd name="T79" fmla="*/ 463451 h 160"/>
              <a:gd name="T80" fmla="*/ 211372 w 122"/>
              <a:gd name="T81" fmla="*/ 466884 h 160"/>
              <a:gd name="T82" fmla="*/ 204553 w 122"/>
              <a:gd name="T83" fmla="*/ 453152 h 160"/>
              <a:gd name="T84" fmla="*/ 180689 w 122"/>
              <a:gd name="T85" fmla="*/ 446286 h 160"/>
              <a:gd name="T86" fmla="*/ 235236 w 122"/>
              <a:gd name="T87" fmla="*/ 429121 h 160"/>
              <a:gd name="T88" fmla="*/ 255692 w 122"/>
              <a:gd name="T89" fmla="*/ 408523 h 160"/>
              <a:gd name="T90" fmla="*/ 255692 w 122"/>
              <a:gd name="T91" fmla="*/ 332998 h 160"/>
              <a:gd name="T92" fmla="*/ 255692 w 122"/>
              <a:gd name="T93" fmla="*/ 408523 h 160"/>
              <a:gd name="T94" fmla="*/ 303421 w 122"/>
              <a:gd name="T95" fmla="*/ 453152 h 160"/>
              <a:gd name="T96" fmla="*/ 300011 w 122"/>
              <a:gd name="T97" fmla="*/ 466884 h 160"/>
              <a:gd name="T98" fmla="*/ 303421 w 122"/>
              <a:gd name="T99" fmla="*/ 408523 h 160"/>
              <a:gd name="T100" fmla="*/ 313648 w 122"/>
              <a:gd name="T101" fmla="*/ 446286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2" h="160">
                <a:moveTo>
                  <a:pt x="119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8"/>
                  <a:pt x="2" y="160"/>
                  <a:pt x="3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21" y="160"/>
                  <a:pt x="122" y="158"/>
                  <a:pt x="122" y="157"/>
                </a:cubicBezTo>
                <a:cubicBezTo>
                  <a:pt x="122" y="3"/>
                  <a:pt x="122" y="3"/>
                  <a:pt x="122" y="3"/>
                </a:cubicBezTo>
                <a:cubicBezTo>
                  <a:pt x="122" y="2"/>
                  <a:pt x="121" y="0"/>
                  <a:pt x="119" y="0"/>
                </a:cubicBezTo>
                <a:close/>
                <a:moveTo>
                  <a:pt x="115" y="153"/>
                </a:moveTo>
                <a:cubicBezTo>
                  <a:pt x="7" y="153"/>
                  <a:pt x="7" y="153"/>
                  <a:pt x="7" y="153"/>
                </a:cubicBezTo>
                <a:cubicBezTo>
                  <a:pt x="7" y="7"/>
                  <a:pt x="7" y="7"/>
                  <a:pt x="7" y="7"/>
                </a:cubicBezTo>
                <a:cubicBezTo>
                  <a:pt x="115" y="7"/>
                  <a:pt x="115" y="7"/>
                  <a:pt x="115" y="7"/>
                </a:cubicBezTo>
                <a:lnTo>
                  <a:pt x="115" y="153"/>
                </a:lnTo>
                <a:close/>
                <a:moveTo>
                  <a:pt x="75" y="15"/>
                </a:moveTo>
                <a:cubicBezTo>
                  <a:pt x="47" y="15"/>
                  <a:pt x="47" y="15"/>
                  <a:pt x="47" y="15"/>
                </a:cubicBezTo>
                <a:cubicBezTo>
                  <a:pt x="45" y="15"/>
                  <a:pt x="43" y="17"/>
                  <a:pt x="43" y="19"/>
                </a:cubicBezTo>
                <a:cubicBezTo>
                  <a:pt x="43" y="21"/>
                  <a:pt x="45" y="22"/>
                  <a:pt x="47" y="22"/>
                </a:cubicBezTo>
                <a:cubicBezTo>
                  <a:pt x="75" y="22"/>
                  <a:pt x="75" y="22"/>
                  <a:pt x="75" y="22"/>
                </a:cubicBezTo>
                <a:cubicBezTo>
                  <a:pt x="77" y="22"/>
                  <a:pt x="79" y="21"/>
                  <a:pt x="79" y="19"/>
                </a:cubicBezTo>
                <a:cubicBezTo>
                  <a:pt x="79" y="17"/>
                  <a:pt x="77" y="15"/>
                  <a:pt x="75" y="15"/>
                </a:cubicBezTo>
                <a:close/>
                <a:moveTo>
                  <a:pt x="103" y="38"/>
                </a:moveTo>
                <a:cubicBezTo>
                  <a:pt x="19" y="38"/>
                  <a:pt x="19" y="38"/>
                  <a:pt x="19" y="38"/>
                </a:cubicBezTo>
                <a:cubicBezTo>
                  <a:pt x="17" y="38"/>
                  <a:pt x="16" y="39"/>
                  <a:pt x="16" y="41"/>
                </a:cubicBezTo>
                <a:cubicBezTo>
                  <a:pt x="16" y="43"/>
                  <a:pt x="17" y="45"/>
                  <a:pt x="19" y="4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5" y="45"/>
                  <a:pt x="106" y="43"/>
                  <a:pt x="106" y="41"/>
                </a:cubicBezTo>
                <a:cubicBezTo>
                  <a:pt x="106" y="39"/>
                  <a:pt x="105" y="38"/>
                  <a:pt x="103" y="38"/>
                </a:cubicBezTo>
                <a:close/>
                <a:moveTo>
                  <a:pt x="103" y="56"/>
                </a:moveTo>
                <a:cubicBezTo>
                  <a:pt x="19" y="56"/>
                  <a:pt x="19" y="56"/>
                  <a:pt x="19" y="56"/>
                </a:cubicBezTo>
                <a:cubicBezTo>
                  <a:pt x="17" y="56"/>
                  <a:pt x="16" y="57"/>
                  <a:pt x="16" y="59"/>
                </a:cubicBezTo>
                <a:cubicBezTo>
                  <a:pt x="16" y="61"/>
                  <a:pt x="17" y="63"/>
                  <a:pt x="19" y="63"/>
                </a:cubicBezTo>
                <a:cubicBezTo>
                  <a:pt x="103" y="63"/>
                  <a:pt x="103" y="63"/>
                  <a:pt x="103" y="63"/>
                </a:cubicBezTo>
                <a:cubicBezTo>
                  <a:pt x="105" y="63"/>
                  <a:pt x="106" y="61"/>
                  <a:pt x="106" y="59"/>
                </a:cubicBezTo>
                <a:cubicBezTo>
                  <a:pt x="106" y="57"/>
                  <a:pt x="105" y="56"/>
                  <a:pt x="103" y="56"/>
                </a:cubicBezTo>
                <a:close/>
                <a:moveTo>
                  <a:pt x="103" y="74"/>
                </a:moveTo>
                <a:cubicBezTo>
                  <a:pt x="19" y="74"/>
                  <a:pt x="19" y="74"/>
                  <a:pt x="19" y="74"/>
                </a:cubicBezTo>
                <a:cubicBezTo>
                  <a:pt x="17" y="74"/>
                  <a:pt x="16" y="75"/>
                  <a:pt x="16" y="77"/>
                </a:cubicBezTo>
                <a:cubicBezTo>
                  <a:pt x="16" y="79"/>
                  <a:pt x="17" y="81"/>
                  <a:pt x="19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5" y="81"/>
                  <a:pt x="106" y="79"/>
                  <a:pt x="106" y="77"/>
                </a:cubicBezTo>
                <a:cubicBezTo>
                  <a:pt x="106" y="75"/>
                  <a:pt x="105" y="74"/>
                  <a:pt x="103" y="74"/>
                </a:cubicBezTo>
                <a:close/>
                <a:moveTo>
                  <a:pt x="37" y="92"/>
                </a:moveTo>
                <a:cubicBezTo>
                  <a:pt x="19" y="92"/>
                  <a:pt x="19" y="92"/>
                  <a:pt x="19" y="92"/>
                </a:cubicBezTo>
                <a:cubicBezTo>
                  <a:pt x="17" y="92"/>
                  <a:pt x="16" y="94"/>
                  <a:pt x="16" y="96"/>
                </a:cubicBezTo>
                <a:cubicBezTo>
                  <a:pt x="16" y="98"/>
                  <a:pt x="17" y="99"/>
                  <a:pt x="19" y="99"/>
                </a:cubicBezTo>
                <a:cubicBezTo>
                  <a:pt x="37" y="99"/>
                  <a:pt x="37" y="99"/>
                  <a:pt x="37" y="99"/>
                </a:cubicBezTo>
                <a:cubicBezTo>
                  <a:pt x="38" y="99"/>
                  <a:pt x="40" y="98"/>
                  <a:pt x="40" y="96"/>
                </a:cubicBezTo>
                <a:cubicBezTo>
                  <a:pt x="40" y="94"/>
                  <a:pt x="38" y="92"/>
                  <a:pt x="37" y="92"/>
                </a:cubicBezTo>
                <a:close/>
                <a:moveTo>
                  <a:pt x="37" y="107"/>
                </a:moveTo>
                <a:cubicBezTo>
                  <a:pt x="19" y="107"/>
                  <a:pt x="19" y="107"/>
                  <a:pt x="19" y="107"/>
                </a:cubicBezTo>
                <a:cubicBezTo>
                  <a:pt x="17" y="107"/>
                  <a:pt x="16" y="108"/>
                  <a:pt x="16" y="110"/>
                </a:cubicBezTo>
                <a:cubicBezTo>
                  <a:pt x="16" y="112"/>
                  <a:pt x="17" y="114"/>
                  <a:pt x="19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8" y="114"/>
                  <a:pt x="40" y="112"/>
                  <a:pt x="40" y="110"/>
                </a:cubicBezTo>
                <a:cubicBezTo>
                  <a:pt x="40" y="108"/>
                  <a:pt x="38" y="107"/>
                  <a:pt x="37" y="107"/>
                </a:cubicBezTo>
                <a:close/>
                <a:moveTo>
                  <a:pt x="106" y="132"/>
                </a:moveTo>
                <a:cubicBezTo>
                  <a:pt x="92" y="112"/>
                  <a:pt x="92" y="112"/>
                  <a:pt x="92" y="112"/>
                </a:cubicBezTo>
                <a:cubicBezTo>
                  <a:pt x="93" y="111"/>
                  <a:pt x="93" y="109"/>
                  <a:pt x="93" y="108"/>
                </a:cubicBezTo>
                <a:cubicBezTo>
                  <a:pt x="93" y="98"/>
                  <a:pt x="85" y="90"/>
                  <a:pt x="75" y="90"/>
                </a:cubicBezTo>
                <a:cubicBezTo>
                  <a:pt x="65" y="90"/>
                  <a:pt x="57" y="98"/>
                  <a:pt x="57" y="108"/>
                </a:cubicBezTo>
                <a:cubicBezTo>
                  <a:pt x="57" y="109"/>
                  <a:pt x="57" y="111"/>
                  <a:pt x="57" y="11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3" y="133"/>
                  <a:pt x="43" y="134"/>
                  <a:pt x="44" y="135"/>
                </a:cubicBezTo>
                <a:cubicBezTo>
                  <a:pt x="44" y="136"/>
                  <a:pt x="45" y="137"/>
                  <a:pt x="47" y="137"/>
                </a:cubicBezTo>
                <a:cubicBezTo>
                  <a:pt x="47" y="137"/>
                  <a:pt x="47" y="137"/>
                  <a:pt x="47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7" y="144"/>
                  <a:pt x="57" y="144"/>
                  <a:pt x="57" y="144"/>
                </a:cubicBezTo>
                <a:cubicBezTo>
                  <a:pt x="58" y="145"/>
                  <a:pt x="59" y="146"/>
                  <a:pt x="60" y="147"/>
                </a:cubicBezTo>
                <a:cubicBezTo>
                  <a:pt x="60" y="147"/>
                  <a:pt x="61" y="147"/>
                  <a:pt x="61" y="147"/>
                </a:cubicBezTo>
                <a:cubicBezTo>
                  <a:pt x="62" y="147"/>
                  <a:pt x="63" y="146"/>
                  <a:pt x="63" y="145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87" y="146"/>
                  <a:pt x="88" y="147"/>
                  <a:pt x="89" y="147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90" y="146"/>
                  <a:pt x="92" y="145"/>
                  <a:pt x="92" y="144"/>
                </a:cubicBezTo>
                <a:cubicBezTo>
                  <a:pt x="95" y="137"/>
                  <a:pt x="95" y="137"/>
                  <a:pt x="95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4" y="137"/>
                  <a:pt x="105" y="136"/>
                  <a:pt x="106" y="135"/>
                </a:cubicBezTo>
                <a:cubicBezTo>
                  <a:pt x="106" y="134"/>
                  <a:pt x="106" y="133"/>
                  <a:pt x="106" y="132"/>
                </a:cubicBezTo>
                <a:close/>
                <a:moveTo>
                  <a:pt x="62" y="136"/>
                </a:moveTo>
                <a:cubicBezTo>
                  <a:pt x="60" y="132"/>
                  <a:pt x="60" y="132"/>
                  <a:pt x="6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131"/>
                  <a:pt x="59" y="130"/>
                  <a:pt x="57" y="130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3" y="122"/>
                  <a:pt x="66" y="124"/>
                  <a:pt x="69" y="125"/>
                </a:cubicBezTo>
                <a:lnTo>
                  <a:pt x="62" y="136"/>
                </a:lnTo>
                <a:close/>
                <a:moveTo>
                  <a:pt x="75" y="119"/>
                </a:moveTo>
                <a:cubicBezTo>
                  <a:pt x="68" y="119"/>
                  <a:pt x="63" y="114"/>
                  <a:pt x="63" y="108"/>
                </a:cubicBezTo>
                <a:cubicBezTo>
                  <a:pt x="63" y="102"/>
                  <a:pt x="68" y="97"/>
                  <a:pt x="75" y="97"/>
                </a:cubicBezTo>
                <a:cubicBezTo>
                  <a:pt x="81" y="97"/>
                  <a:pt x="86" y="102"/>
                  <a:pt x="86" y="108"/>
                </a:cubicBezTo>
                <a:cubicBezTo>
                  <a:pt x="86" y="114"/>
                  <a:pt x="81" y="119"/>
                  <a:pt x="75" y="119"/>
                </a:cubicBezTo>
                <a:close/>
                <a:moveTo>
                  <a:pt x="92" y="130"/>
                </a:moveTo>
                <a:cubicBezTo>
                  <a:pt x="91" y="130"/>
                  <a:pt x="89" y="131"/>
                  <a:pt x="8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4" y="124"/>
                  <a:pt x="87" y="122"/>
                  <a:pt x="89" y="119"/>
                </a:cubicBezTo>
                <a:cubicBezTo>
                  <a:pt x="96" y="130"/>
                  <a:pt x="96" y="130"/>
                  <a:pt x="96" y="130"/>
                </a:cubicBezTo>
                <a:lnTo>
                  <a:pt x="92" y="1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AD7093D0-C413-4FF8-85B9-2D4EBBF1D32E}"/>
              </a:ext>
            </a:extLst>
          </p:cNvPr>
          <p:cNvSpPr>
            <a:spLocks noEditPoints="1"/>
          </p:cNvSpPr>
          <p:nvPr/>
        </p:nvSpPr>
        <p:spPr bwMode="auto">
          <a:xfrm>
            <a:off x="3780878" y="1372806"/>
            <a:ext cx="381594" cy="324854"/>
          </a:xfrm>
          <a:custGeom>
            <a:avLst/>
            <a:gdLst>
              <a:gd name="T0" fmla="*/ 57855 w 160"/>
              <a:gd name="T1" fmla="*/ 343370 h 135"/>
              <a:gd name="T2" fmla="*/ 57855 w 160"/>
              <a:gd name="T3" fmla="*/ 367406 h 135"/>
              <a:gd name="T4" fmla="*/ 88483 w 160"/>
              <a:gd name="T5" fmla="*/ 357105 h 135"/>
              <a:gd name="T6" fmla="*/ 136128 w 160"/>
              <a:gd name="T7" fmla="*/ 343370 h 135"/>
              <a:gd name="T8" fmla="*/ 102096 w 160"/>
              <a:gd name="T9" fmla="*/ 357105 h 135"/>
              <a:gd name="T10" fmla="*/ 136128 w 160"/>
              <a:gd name="T11" fmla="*/ 367406 h 135"/>
              <a:gd name="T12" fmla="*/ 136128 w 160"/>
              <a:gd name="T13" fmla="*/ 343370 h 135"/>
              <a:gd name="T14" fmla="*/ 173564 w 160"/>
              <a:gd name="T15" fmla="*/ 343370 h 135"/>
              <a:gd name="T16" fmla="*/ 173564 w 160"/>
              <a:gd name="T17" fmla="*/ 367406 h 135"/>
              <a:gd name="T18" fmla="*/ 207596 w 160"/>
              <a:gd name="T19" fmla="*/ 357105 h 135"/>
              <a:gd name="T20" fmla="*/ 251837 w 160"/>
              <a:gd name="T21" fmla="*/ 343370 h 135"/>
              <a:gd name="T22" fmla="*/ 221208 w 160"/>
              <a:gd name="T23" fmla="*/ 357105 h 135"/>
              <a:gd name="T24" fmla="*/ 251837 w 160"/>
              <a:gd name="T25" fmla="*/ 367406 h 135"/>
              <a:gd name="T26" fmla="*/ 251837 w 160"/>
              <a:gd name="T27" fmla="*/ 343370 h 135"/>
              <a:gd name="T28" fmla="*/ 57855 w 160"/>
              <a:gd name="T29" fmla="*/ 216323 h 135"/>
              <a:gd name="T30" fmla="*/ 44242 w 160"/>
              <a:gd name="T31" fmla="*/ 288431 h 135"/>
              <a:gd name="T32" fmla="*/ 142935 w 160"/>
              <a:gd name="T33" fmla="*/ 298732 h 135"/>
              <a:gd name="T34" fmla="*/ 153144 w 160"/>
              <a:gd name="T35" fmla="*/ 226624 h 135"/>
              <a:gd name="T36" fmla="*/ 129322 w 160"/>
              <a:gd name="T37" fmla="*/ 274696 h 135"/>
              <a:gd name="T38" fmla="*/ 68064 w 160"/>
              <a:gd name="T39" fmla="*/ 240359 h 135"/>
              <a:gd name="T40" fmla="*/ 129322 w 160"/>
              <a:gd name="T41" fmla="*/ 274696 h 135"/>
              <a:gd name="T42" fmla="*/ 319901 w 160"/>
              <a:gd name="T43" fmla="*/ 192287 h 135"/>
              <a:gd name="T44" fmla="*/ 319901 w 160"/>
              <a:gd name="T45" fmla="*/ 216323 h 135"/>
              <a:gd name="T46" fmla="*/ 442417 w 160"/>
              <a:gd name="T47" fmla="*/ 202589 h 135"/>
              <a:gd name="T48" fmla="*/ 391369 w 160"/>
              <a:gd name="T49" fmla="*/ 319334 h 135"/>
              <a:gd name="T50" fmla="*/ 347127 w 160"/>
              <a:gd name="T51" fmla="*/ 319334 h 135"/>
              <a:gd name="T52" fmla="*/ 347127 w 160"/>
              <a:gd name="T53" fmla="*/ 412044 h 135"/>
              <a:gd name="T54" fmla="*/ 391369 w 160"/>
              <a:gd name="T55" fmla="*/ 412044 h 135"/>
              <a:gd name="T56" fmla="*/ 391369 w 160"/>
              <a:gd name="T57" fmla="*/ 319334 h 135"/>
              <a:gd name="T58" fmla="*/ 347127 w 160"/>
              <a:gd name="T59" fmla="*/ 388009 h 135"/>
              <a:gd name="T60" fmla="*/ 347127 w 160"/>
              <a:gd name="T61" fmla="*/ 343370 h 135"/>
              <a:gd name="T62" fmla="*/ 347127 w 160"/>
              <a:gd name="T63" fmla="*/ 367406 h 135"/>
              <a:gd name="T64" fmla="*/ 391369 w 160"/>
              <a:gd name="T65" fmla="*/ 388009 h 135"/>
              <a:gd name="T66" fmla="*/ 391369 w 160"/>
              <a:gd name="T67" fmla="*/ 343370 h 135"/>
              <a:gd name="T68" fmla="*/ 391369 w 160"/>
              <a:gd name="T69" fmla="*/ 388009 h 135"/>
              <a:gd name="T70" fmla="*/ 520691 w 160"/>
              <a:gd name="T71" fmla="*/ 34337 h 135"/>
              <a:gd name="T72" fmla="*/ 479852 w 160"/>
              <a:gd name="T73" fmla="*/ 0 h 135"/>
              <a:gd name="T74" fmla="*/ 40838 w 160"/>
              <a:gd name="T75" fmla="*/ 54939 h 135"/>
              <a:gd name="T76" fmla="*/ 37435 w 160"/>
              <a:gd name="T77" fmla="*/ 130481 h 135"/>
              <a:gd name="T78" fmla="*/ 0 w 160"/>
              <a:gd name="T79" fmla="*/ 168251 h 135"/>
              <a:gd name="T80" fmla="*/ 37435 w 160"/>
              <a:gd name="T81" fmla="*/ 463550 h 135"/>
              <a:gd name="T82" fmla="*/ 490062 w 160"/>
              <a:gd name="T83" fmla="*/ 429213 h 135"/>
              <a:gd name="T84" fmla="*/ 510481 w 160"/>
              <a:gd name="T85" fmla="*/ 333069 h 135"/>
              <a:gd name="T86" fmla="*/ 544513 w 160"/>
              <a:gd name="T87" fmla="*/ 291865 h 135"/>
              <a:gd name="T88" fmla="*/ 466239 w 160"/>
              <a:gd name="T89" fmla="*/ 429213 h 135"/>
              <a:gd name="T90" fmla="*/ 37435 w 160"/>
              <a:gd name="T91" fmla="*/ 439514 h 135"/>
              <a:gd name="T92" fmla="*/ 23822 w 160"/>
              <a:gd name="T93" fmla="*/ 168251 h 135"/>
              <a:gd name="T94" fmla="*/ 452626 w 160"/>
              <a:gd name="T95" fmla="*/ 154517 h 135"/>
              <a:gd name="T96" fmla="*/ 466239 w 160"/>
              <a:gd name="T97" fmla="*/ 429213 h 135"/>
              <a:gd name="T98" fmla="*/ 510481 w 160"/>
              <a:gd name="T99" fmla="*/ 309033 h 135"/>
              <a:gd name="T100" fmla="*/ 490062 w 160"/>
              <a:gd name="T101" fmla="*/ 168251 h 135"/>
              <a:gd name="T102" fmla="*/ 61258 w 160"/>
              <a:gd name="T103" fmla="*/ 130481 h 135"/>
              <a:gd name="T104" fmla="*/ 57855 w 160"/>
              <a:gd name="T105" fmla="*/ 68674 h 135"/>
              <a:gd name="T106" fmla="*/ 479852 w 160"/>
              <a:gd name="T107" fmla="*/ 24036 h 135"/>
              <a:gd name="T108" fmla="*/ 520691 w 160"/>
              <a:gd name="T109" fmla="*/ 295299 h 13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35">
                <a:moveTo>
                  <a:pt x="23" y="100"/>
                </a:moveTo>
                <a:cubicBezTo>
                  <a:pt x="17" y="100"/>
                  <a:pt x="17" y="100"/>
                  <a:pt x="17" y="100"/>
                </a:cubicBezTo>
                <a:cubicBezTo>
                  <a:pt x="15" y="100"/>
                  <a:pt x="13" y="102"/>
                  <a:pt x="13" y="104"/>
                </a:cubicBezTo>
                <a:cubicBezTo>
                  <a:pt x="13" y="106"/>
                  <a:pt x="15" y="107"/>
                  <a:pt x="17" y="107"/>
                </a:cubicBezTo>
                <a:cubicBezTo>
                  <a:pt x="23" y="107"/>
                  <a:pt x="23" y="107"/>
                  <a:pt x="23" y="107"/>
                </a:cubicBezTo>
                <a:cubicBezTo>
                  <a:pt x="25" y="107"/>
                  <a:pt x="26" y="106"/>
                  <a:pt x="26" y="104"/>
                </a:cubicBezTo>
                <a:cubicBezTo>
                  <a:pt x="26" y="102"/>
                  <a:pt x="25" y="100"/>
                  <a:pt x="23" y="100"/>
                </a:cubicBezTo>
                <a:close/>
                <a:moveTo>
                  <a:pt x="40" y="100"/>
                </a:moveTo>
                <a:cubicBezTo>
                  <a:pt x="34" y="100"/>
                  <a:pt x="34" y="100"/>
                  <a:pt x="34" y="100"/>
                </a:cubicBezTo>
                <a:cubicBezTo>
                  <a:pt x="32" y="100"/>
                  <a:pt x="30" y="102"/>
                  <a:pt x="30" y="104"/>
                </a:cubicBezTo>
                <a:cubicBezTo>
                  <a:pt x="30" y="106"/>
                  <a:pt x="32" y="107"/>
                  <a:pt x="34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2" y="107"/>
                  <a:pt x="43" y="106"/>
                  <a:pt x="43" y="104"/>
                </a:cubicBezTo>
                <a:cubicBezTo>
                  <a:pt x="43" y="102"/>
                  <a:pt x="42" y="100"/>
                  <a:pt x="40" y="100"/>
                </a:cubicBezTo>
                <a:close/>
                <a:moveTo>
                  <a:pt x="57" y="100"/>
                </a:moveTo>
                <a:cubicBezTo>
                  <a:pt x="51" y="100"/>
                  <a:pt x="51" y="100"/>
                  <a:pt x="51" y="100"/>
                </a:cubicBezTo>
                <a:cubicBezTo>
                  <a:pt x="49" y="100"/>
                  <a:pt x="48" y="102"/>
                  <a:pt x="48" y="104"/>
                </a:cubicBezTo>
                <a:cubicBezTo>
                  <a:pt x="48" y="106"/>
                  <a:pt x="49" y="107"/>
                  <a:pt x="51" y="107"/>
                </a:cubicBezTo>
                <a:cubicBezTo>
                  <a:pt x="57" y="107"/>
                  <a:pt x="57" y="107"/>
                  <a:pt x="57" y="107"/>
                </a:cubicBezTo>
                <a:cubicBezTo>
                  <a:pt x="59" y="107"/>
                  <a:pt x="61" y="106"/>
                  <a:pt x="61" y="104"/>
                </a:cubicBezTo>
                <a:cubicBezTo>
                  <a:pt x="61" y="102"/>
                  <a:pt x="59" y="100"/>
                  <a:pt x="57" y="100"/>
                </a:cubicBezTo>
                <a:close/>
                <a:moveTo>
                  <a:pt x="74" y="100"/>
                </a:moveTo>
                <a:cubicBezTo>
                  <a:pt x="68" y="100"/>
                  <a:pt x="68" y="100"/>
                  <a:pt x="68" y="100"/>
                </a:cubicBezTo>
                <a:cubicBezTo>
                  <a:pt x="66" y="100"/>
                  <a:pt x="65" y="102"/>
                  <a:pt x="65" y="104"/>
                </a:cubicBezTo>
                <a:cubicBezTo>
                  <a:pt x="65" y="106"/>
                  <a:pt x="66" y="107"/>
                  <a:pt x="68" y="107"/>
                </a:cubicBezTo>
                <a:cubicBezTo>
                  <a:pt x="74" y="107"/>
                  <a:pt x="74" y="107"/>
                  <a:pt x="74" y="107"/>
                </a:cubicBezTo>
                <a:cubicBezTo>
                  <a:pt x="76" y="107"/>
                  <a:pt x="78" y="106"/>
                  <a:pt x="78" y="104"/>
                </a:cubicBezTo>
                <a:cubicBezTo>
                  <a:pt x="78" y="102"/>
                  <a:pt x="76" y="100"/>
                  <a:pt x="74" y="100"/>
                </a:cubicBezTo>
                <a:close/>
                <a:moveTo>
                  <a:pt x="42" y="63"/>
                </a:moveTo>
                <a:cubicBezTo>
                  <a:pt x="17" y="63"/>
                  <a:pt x="17" y="63"/>
                  <a:pt x="17" y="63"/>
                </a:cubicBezTo>
                <a:cubicBezTo>
                  <a:pt x="15" y="63"/>
                  <a:pt x="13" y="65"/>
                  <a:pt x="13" y="66"/>
                </a:cubicBezTo>
                <a:cubicBezTo>
                  <a:pt x="13" y="84"/>
                  <a:pt x="13" y="84"/>
                  <a:pt x="13" y="84"/>
                </a:cubicBezTo>
                <a:cubicBezTo>
                  <a:pt x="13" y="86"/>
                  <a:pt x="15" y="87"/>
                  <a:pt x="17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3" y="87"/>
                  <a:pt x="45" y="86"/>
                  <a:pt x="45" y="84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5"/>
                  <a:pt x="43" y="63"/>
                  <a:pt x="42" y="63"/>
                </a:cubicBezTo>
                <a:close/>
                <a:moveTo>
                  <a:pt x="38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70"/>
                  <a:pt x="20" y="70"/>
                  <a:pt x="20" y="70"/>
                </a:cubicBezTo>
                <a:cubicBezTo>
                  <a:pt x="38" y="70"/>
                  <a:pt x="38" y="70"/>
                  <a:pt x="38" y="70"/>
                </a:cubicBezTo>
                <a:lnTo>
                  <a:pt x="38" y="80"/>
                </a:lnTo>
                <a:close/>
                <a:moveTo>
                  <a:pt x="127" y="56"/>
                </a:moveTo>
                <a:cubicBezTo>
                  <a:pt x="94" y="56"/>
                  <a:pt x="94" y="56"/>
                  <a:pt x="94" y="56"/>
                </a:cubicBezTo>
                <a:cubicBezTo>
                  <a:pt x="92" y="56"/>
                  <a:pt x="90" y="57"/>
                  <a:pt x="90" y="59"/>
                </a:cubicBezTo>
                <a:cubicBezTo>
                  <a:pt x="90" y="61"/>
                  <a:pt x="92" y="63"/>
                  <a:pt x="94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3"/>
                  <a:pt x="130" y="61"/>
                  <a:pt x="130" y="59"/>
                </a:cubicBezTo>
                <a:cubicBezTo>
                  <a:pt x="130" y="57"/>
                  <a:pt x="129" y="56"/>
                  <a:pt x="127" y="56"/>
                </a:cubicBezTo>
                <a:close/>
                <a:moveTo>
                  <a:pt x="115" y="93"/>
                </a:moveTo>
                <a:cubicBezTo>
                  <a:pt x="113" y="93"/>
                  <a:pt x="111" y="94"/>
                  <a:pt x="109" y="95"/>
                </a:cubicBezTo>
                <a:cubicBezTo>
                  <a:pt x="107" y="94"/>
                  <a:pt x="104" y="93"/>
                  <a:pt x="102" y="93"/>
                </a:cubicBezTo>
                <a:cubicBezTo>
                  <a:pt x="95" y="93"/>
                  <a:pt x="89" y="99"/>
                  <a:pt x="89" y="107"/>
                </a:cubicBezTo>
                <a:cubicBezTo>
                  <a:pt x="89" y="114"/>
                  <a:pt x="95" y="120"/>
                  <a:pt x="102" y="120"/>
                </a:cubicBezTo>
                <a:cubicBezTo>
                  <a:pt x="104" y="120"/>
                  <a:pt x="107" y="119"/>
                  <a:pt x="109" y="118"/>
                </a:cubicBezTo>
                <a:cubicBezTo>
                  <a:pt x="111" y="119"/>
                  <a:pt x="113" y="120"/>
                  <a:pt x="115" y="120"/>
                </a:cubicBezTo>
                <a:cubicBezTo>
                  <a:pt x="122" y="120"/>
                  <a:pt x="128" y="114"/>
                  <a:pt x="128" y="107"/>
                </a:cubicBezTo>
                <a:cubicBezTo>
                  <a:pt x="128" y="99"/>
                  <a:pt x="122" y="93"/>
                  <a:pt x="115" y="93"/>
                </a:cubicBezTo>
                <a:close/>
                <a:moveTo>
                  <a:pt x="103" y="113"/>
                </a:moveTo>
                <a:cubicBezTo>
                  <a:pt x="103" y="113"/>
                  <a:pt x="103" y="113"/>
                  <a:pt x="102" y="113"/>
                </a:cubicBezTo>
                <a:cubicBezTo>
                  <a:pt x="99" y="113"/>
                  <a:pt x="96" y="110"/>
                  <a:pt x="96" y="107"/>
                </a:cubicBezTo>
                <a:cubicBezTo>
                  <a:pt x="96" y="103"/>
                  <a:pt x="99" y="100"/>
                  <a:pt x="102" y="10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03" y="102"/>
                  <a:pt x="102" y="104"/>
                  <a:pt x="102" y="107"/>
                </a:cubicBezTo>
                <a:cubicBezTo>
                  <a:pt x="102" y="109"/>
                  <a:pt x="103" y="111"/>
                  <a:pt x="103" y="113"/>
                </a:cubicBezTo>
                <a:close/>
                <a:moveTo>
                  <a:pt x="115" y="113"/>
                </a:moveTo>
                <a:cubicBezTo>
                  <a:pt x="112" y="113"/>
                  <a:pt x="109" y="110"/>
                  <a:pt x="109" y="107"/>
                </a:cubicBezTo>
                <a:cubicBezTo>
                  <a:pt x="109" y="103"/>
                  <a:pt x="112" y="100"/>
                  <a:pt x="115" y="100"/>
                </a:cubicBezTo>
                <a:cubicBezTo>
                  <a:pt x="119" y="100"/>
                  <a:pt x="121" y="103"/>
                  <a:pt x="121" y="107"/>
                </a:cubicBezTo>
                <a:cubicBezTo>
                  <a:pt x="121" y="110"/>
                  <a:pt x="119" y="113"/>
                  <a:pt x="115" y="113"/>
                </a:cubicBezTo>
                <a:close/>
                <a:moveTo>
                  <a:pt x="160" y="85"/>
                </a:moveTo>
                <a:cubicBezTo>
                  <a:pt x="153" y="10"/>
                  <a:pt x="153" y="10"/>
                  <a:pt x="153" y="10"/>
                </a:cubicBezTo>
                <a:cubicBezTo>
                  <a:pt x="152" y="7"/>
                  <a:pt x="151" y="4"/>
                  <a:pt x="149" y="2"/>
                </a:cubicBezTo>
                <a:cubicBezTo>
                  <a:pt x="146" y="1"/>
                  <a:pt x="144" y="0"/>
                  <a:pt x="141" y="0"/>
                </a:cubicBezTo>
                <a:cubicBezTo>
                  <a:pt x="19" y="12"/>
                  <a:pt x="19" y="12"/>
                  <a:pt x="19" y="12"/>
                </a:cubicBezTo>
                <a:cubicBezTo>
                  <a:pt x="16" y="12"/>
                  <a:pt x="14" y="14"/>
                  <a:pt x="12" y="16"/>
                </a:cubicBezTo>
                <a:cubicBezTo>
                  <a:pt x="10" y="18"/>
                  <a:pt x="9" y="21"/>
                  <a:pt x="10" y="24"/>
                </a:cubicBezTo>
                <a:cubicBezTo>
                  <a:pt x="11" y="38"/>
                  <a:pt x="11" y="38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5" y="38"/>
                  <a:pt x="0" y="43"/>
                  <a:pt x="0" y="49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1"/>
                  <a:pt x="5" y="135"/>
                  <a:pt x="11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9" y="135"/>
                  <a:pt x="144" y="131"/>
                  <a:pt x="144" y="125"/>
                </a:cubicBezTo>
                <a:cubicBezTo>
                  <a:pt x="144" y="98"/>
                  <a:pt x="144" y="98"/>
                  <a:pt x="144" y="98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3" y="97"/>
                  <a:pt x="156" y="95"/>
                  <a:pt x="158" y="93"/>
                </a:cubicBezTo>
                <a:cubicBezTo>
                  <a:pt x="159" y="91"/>
                  <a:pt x="160" y="88"/>
                  <a:pt x="160" y="85"/>
                </a:cubicBezTo>
                <a:close/>
                <a:moveTo>
                  <a:pt x="137" y="125"/>
                </a:moveTo>
                <a:cubicBezTo>
                  <a:pt x="137" y="125"/>
                  <a:pt x="137" y="125"/>
                  <a:pt x="137" y="125"/>
                </a:cubicBezTo>
                <a:cubicBezTo>
                  <a:pt x="137" y="127"/>
                  <a:pt x="135" y="128"/>
                  <a:pt x="133" y="128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9" y="128"/>
                  <a:pt x="7" y="127"/>
                  <a:pt x="7" y="125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7"/>
                  <a:pt x="9" y="45"/>
                  <a:pt x="11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35" y="45"/>
                  <a:pt x="137" y="47"/>
                  <a:pt x="137" y="49"/>
                </a:cubicBezTo>
                <a:cubicBezTo>
                  <a:pt x="137" y="125"/>
                  <a:pt x="137" y="125"/>
                  <a:pt x="137" y="125"/>
                </a:cubicBezTo>
                <a:close/>
                <a:moveTo>
                  <a:pt x="152" y="89"/>
                </a:moveTo>
                <a:cubicBezTo>
                  <a:pt x="152" y="90"/>
                  <a:pt x="151" y="90"/>
                  <a:pt x="150" y="90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44" y="49"/>
                  <a:pt x="144" y="49"/>
                  <a:pt x="144" y="49"/>
                </a:cubicBezTo>
                <a:cubicBezTo>
                  <a:pt x="144" y="43"/>
                  <a:pt x="139" y="38"/>
                  <a:pt x="133" y="38"/>
                </a:cubicBezTo>
                <a:cubicBezTo>
                  <a:pt x="18" y="38"/>
                  <a:pt x="18" y="38"/>
                  <a:pt x="18" y="38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2"/>
                  <a:pt x="17" y="21"/>
                  <a:pt x="17" y="20"/>
                </a:cubicBezTo>
                <a:cubicBezTo>
                  <a:pt x="18" y="19"/>
                  <a:pt x="19" y="19"/>
                  <a:pt x="20" y="19"/>
                </a:cubicBezTo>
                <a:cubicBezTo>
                  <a:pt x="141" y="7"/>
                  <a:pt x="141" y="7"/>
                  <a:pt x="141" y="7"/>
                </a:cubicBezTo>
                <a:cubicBezTo>
                  <a:pt x="144" y="7"/>
                  <a:pt x="145" y="8"/>
                  <a:pt x="146" y="10"/>
                </a:cubicBezTo>
                <a:cubicBezTo>
                  <a:pt x="153" y="86"/>
                  <a:pt x="153" y="86"/>
                  <a:pt x="153" y="86"/>
                </a:cubicBezTo>
                <a:cubicBezTo>
                  <a:pt x="153" y="87"/>
                  <a:pt x="153" y="88"/>
                  <a:pt x="152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24">
            <a:extLst>
              <a:ext uri="{FF2B5EF4-FFF2-40B4-BE49-F238E27FC236}">
                <a16:creationId xmlns:a16="http://schemas.microsoft.com/office/drawing/2014/main" id="{8605DD61-898B-4418-8310-B685AD05426F}"/>
              </a:ext>
            </a:extLst>
          </p:cNvPr>
          <p:cNvSpPr>
            <a:spLocks noEditPoints="1"/>
          </p:cNvSpPr>
          <p:nvPr/>
        </p:nvSpPr>
        <p:spPr bwMode="auto">
          <a:xfrm>
            <a:off x="3758019" y="2416590"/>
            <a:ext cx="381592" cy="259216"/>
          </a:xfrm>
          <a:custGeom>
            <a:avLst/>
            <a:gdLst>
              <a:gd name="T0" fmla="*/ 503675 w 160"/>
              <a:gd name="T1" fmla="*/ 0 h 108"/>
              <a:gd name="T2" fmla="*/ 40838 w 160"/>
              <a:gd name="T3" fmla="*/ 0 h 108"/>
              <a:gd name="T4" fmla="*/ 0 w 160"/>
              <a:gd name="T5" fmla="*/ 41099 h 108"/>
              <a:gd name="T6" fmla="*/ 0 w 160"/>
              <a:gd name="T7" fmla="*/ 328789 h 108"/>
              <a:gd name="T8" fmla="*/ 40838 w 160"/>
              <a:gd name="T9" fmla="*/ 369888 h 108"/>
              <a:gd name="T10" fmla="*/ 503675 w 160"/>
              <a:gd name="T11" fmla="*/ 369888 h 108"/>
              <a:gd name="T12" fmla="*/ 544513 w 160"/>
              <a:gd name="T13" fmla="*/ 328789 h 108"/>
              <a:gd name="T14" fmla="*/ 544513 w 160"/>
              <a:gd name="T15" fmla="*/ 41099 h 108"/>
              <a:gd name="T16" fmla="*/ 503675 w 160"/>
              <a:gd name="T17" fmla="*/ 0 h 108"/>
              <a:gd name="T18" fmla="*/ 40838 w 160"/>
              <a:gd name="T19" fmla="*/ 23974 h 108"/>
              <a:gd name="T20" fmla="*/ 503675 w 160"/>
              <a:gd name="T21" fmla="*/ 23974 h 108"/>
              <a:gd name="T22" fmla="*/ 520691 w 160"/>
              <a:gd name="T23" fmla="*/ 41099 h 108"/>
              <a:gd name="T24" fmla="*/ 23822 w 160"/>
              <a:gd name="T25" fmla="*/ 41099 h 108"/>
              <a:gd name="T26" fmla="*/ 40838 w 160"/>
              <a:gd name="T27" fmla="*/ 23974 h 108"/>
              <a:gd name="T28" fmla="*/ 520691 w 160"/>
              <a:gd name="T29" fmla="*/ 328789 h 108"/>
              <a:gd name="T30" fmla="*/ 503675 w 160"/>
              <a:gd name="T31" fmla="*/ 345914 h 108"/>
              <a:gd name="T32" fmla="*/ 40838 w 160"/>
              <a:gd name="T33" fmla="*/ 345914 h 108"/>
              <a:gd name="T34" fmla="*/ 23822 w 160"/>
              <a:gd name="T35" fmla="*/ 328789 h 108"/>
              <a:gd name="T36" fmla="*/ 23822 w 160"/>
              <a:gd name="T37" fmla="*/ 143845 h 108"/>
              <a:gd name="T38" fmla="*/ 520691 w 160"/>
              <a:gd name="T39" fmla="*/ 143845 h 108"/>
              <a:gd name="T40" fmla="*/ 520691 w 160"/>
              <a:gd name="T41" fmla="*/ 328789 h 108"/>
              <a:gd name="T42" fmla="*/ 520691 w 160"/>
              <a:gd name="T43" fmla="*/ 119871 h 108"/>
              <a:gd name="T44" fmla="*/ 23822 w 160"/>
              <a:gd name="T45" fmla="*/ 119871 h 108"/>
              <a:gd name="T46" fmla="*/ 23822 w 160"/>
              <a:gd name="T47" fmla="*/ 61648 h 108"/>
              <a:gd name="T48" fmla="*/ 520691 w 160"/>
              <a:gd name="T49" fmla="*/ 61648 h 108"/>
              <a:gd name="T50" fmla="*/ 520691 w 160"/>
              <a:gd name="T51" fmla="*/ 119871 h 108"/>
              <a:gd name="T52" fmla="*/ 476449 w 160"/>
              <a:gd name="T53" fmla="*/ 160970 h 108"/>
              <a:gd name="T54" fmla="*/ 68064 w 160"/>
              <a:gd name="T55" fmla="*/ 160970 h 108"/>
              <a:gd name="T56" fmla="*/ 57855 w 160"/>
              <a:gd name="T57" fmla="*/ 171244 h 108"/>
              <a:gd name="T58" fmla="*/ 57855 w 160"/>
              <a:gd name="T59" fmla="*/ 229468 h 108"/>
              <a:gd name="T60" fmla="*/ 68064 w 160"/>
              <a:gd name="T61" fmla="*/ 239742 h 108"/>
              <a:gd name="T62" fmla="*/ 476449 w 160"/>
              <a:gd name="T63" fmla="*/ 239742 h 108"/>
              <a:gd name="T64" fmla="*/ 486658 w 160"/>
              <a:gd name="T65" fmla="*/ 229468 h 108"/>
              <a:gd name="T66" fmla="*/ 486658 w 160"/>
              <a:gd name="T67" fmla="*/ 171244 h 108"/>
              <a:gd name="T68" fmla="*/ 476449 w 160"/>
              <a:gd name="T69" fmla="*/ 160970 h 108"/>
              <a:gd name="T70" fmla="*/ 81677 w 160"/>
              <a:gd name="T71" fmla="*/ 215768 h 108"/>
              <a:gd name="T72" fmla="*/ 81677 w 160"/>
              <a:gd name="T73" fmla="*/ 184944 h 108"/>
              <a:gd name="T74" fmla="*/ 462836 w 160"/>
              <a:gd name="T75" fmla="*/ 184944 h 108"/>
              <a:gd name="T76" fmla="*/ 462836 w 160"/>
              <a:gd name="T77" fmla="*/ 215768 h 108"/>
              <a:gd name="T78" fmla="*/ 81677 w 160"/>
              <a:gd name="T79" fmla="*/ 215768 h 10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08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48" y="108"/>
                  <a:pt x="148" y="108"/>
                  <a:pt x="148" y="108"/>
                </a:cubicBezTo>
                <a:cubicBezTo>
                  <a:pt x="155" y="108"/>
                  <a:pt x="160" y="103"/>
                  <a:pt x="160" y="96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2" y="7"/>
                </a:moveTo>
                <a:cubicBezTo>
                  <a:pt x="148" y="7"/>
                  <a:pt x="148" y="7"/>
                  <a:pt x="148" y="7"/>
                </a:cubicBezTo>
                <a:cubicBezTo>
                  <a:pt x="151" y="7"/>
                  <a:pt x="153" y="9"/>
                  <a:pt x="15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9"/>
                  <a:pt x="9" y="7"/>
                  <a:pt x="12" y="7"/>
                </a:cubicBezTo>
                <a:close/>
                <a:moveTo>
                  <a:pt x="153" y="96"/>
                </a:moveTo>
                <a:cubicBezTo>
                  <a:pt x="153" y="99"/>
                  <a:pt x="151" y="101"/>
                  <a:pt x="148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9" y="101"/>
                  <a:pt x="7" y="99"/>
                  <a:pt x="7" y="96"/>
                </a:cubicBezTo>
                <a:cubicBezTo>
                  <a:pt x="7" y="42"/>
                  <a:pt x="7" y="42"/>
                  <a:pt x="7" y="42"/>
                </a:cubicBezTo>
                <a:cubicBezTo>
                  <a:pt x="153" y="42"/>
                  <a:pt x="153" y="42"/>
                  <a:pt x="153" y="42"/>
                </a:cubicBezTo>
                <a:lnTo>
                  <a:pt x="153" y="96"/>
                </a:lnTo>
                <a:close/>
                <a:moveTo>
                  <a:pt x="153" y="35"/>
                </a:moveTo>
                <a:cubicBezTo>
                  <a:pt x="7" y="35"/>
                  <a:pt x="7" y="35"/>
                  <a:pt x="7" y="35"/>
                </a:cubicBezTo>
                <a:cubicBezTo>
                  <a:pt x="7" y="18"/>
                  <a:pt x="7" y="18"/>
                  <a:pt x="7" y="18"/>
                </a:cubicBezTo>
                <a:cubicBezTo>
                  <a:pt x="153" y="18"/>
                  <a:pt x="153" y="18"/>
                  <a:pt x="153" y="18"/>
                </a:cubicBezTo>
                <a:lnTo>
                  <a:pt x="153" y="35"/>
                </a:lnTo>
                <a:close/>
                <a:moveTo>
                  <a:pt x="140" y="47"/>
                </a:moveTo>
                <a:cubicBezTo>
                  <a:pt x="20" y="47"/>
                  <a:pt x="20" y="47"/>
                  <a:pt x="20" y="47"/>
                </a:cubicBezTo>
                <a:cubicBezTo>
                  <a:pt x="18" y="47"/>
                  <a:pt x="17" y="49"/>
                  <a:pt x="17" y="50"/>
                </a:cubicBezTo>
                <a:cubicBezTo>
                  <a:pt x="17" y="67"/>
                  <a:pt x="17" y="67"/>
                  <a:pt x="17" y="67"/>
                </a:cubicBezTo>
                <a:cubicBezTo>
                  <a:pt x="17" y="69"/>
                  <a:pt x="18" y="70"/>
                  <a:pt x="20" y="70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2" y="70"/>
                  <a:pt x="143" y="69"/>
                  <a:pt x="143" y="67"/>
                </a:cubicBezTo>
                <a:cubicBezTo>
                  <a:pt x="143" y="50"/>
                  <a:pt x="143" y="50"/>
                  <a:pt x="143" y="50"/>
                </a:cubicBezTo>
                <a:cubicBezTo>
                  <a:pt x="143" y="49"/>
                  <a:pt x="142" y="47"/>
                  <a:pt x="140" y="47"/>
                </a:cubicBezTo>
                <a:close/>
                <a:moveTo>
                  <a:pt x="24" y="63"/>
                </a:moveTo>
                <a:cubicBezTo>
                  <a:pt x="24" y="54"/>
                  <a:pt x="24" y="54"/>
                  <a:pt x="24" y="54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36" y="63"/>
                  <a:pt x="136" y="63"/>
                  <a:pt x="136" y="63"/>
                </a:cubicBezTo>
                <a:lnTo>
                  <a:pt x="24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25">
            <a:extLst>
              <a:ext uri="{FF2B5EF4-FFF2-40B4-BE49-F238E27FC236}">
                <a16:creationId xmlns:a16="http://schemas.microsoft.com/office/drawing/2014/main" id="{4E87FD41-6C09-4987-A958-1F0562DFB003}"/>
              </a:ext>
            </a:extLst>
          </p:cNvPr>
          <p:cNvSpPr>
            <a:spLocks noEditPoints="1"/>
          </p:cNvSpPr>
          <p:nvPr/>
        </p:nvSpPr>
        <p:spPr bwMode="auto">
          <a:xfrm>
            <a:off x="3766236" y="3391790"/>
            <a:ext cx="381592" cy="259216"/>
          </a:xfrm>
          <a:custGeom>
            <a:avLst/>
            <a:gdLst>
              <a:gd name="T0" fmla="*/ 40838 w 160"/>
              <a:gd name="T1" fmla="*/ 0 h 108"/>
              <a:gd name="T2" fmla="*/ 0 w 160"/>
              <a:gd name="T3" fmla="*/ 328789 h 108"/>
              <a:gd name="T4" fmla="*/ 503675 w 160"/>
              <a:gd name="T5" fmla="*/ 369888 h 108"/>
              <a:gd name="T6" fmla="*/ 544513 w 160"/>
              <a:gd name="T7" fmla="*/ 41099 h 108"/>
              <a:gd name="T8" fmla="*/ 520691 w 160"/>
              <a:gd name="T9" fmla="*/ 328789 h 108"/>
              <a:gd name="T10" fmla="*/ 40838 w 160"/>
              <a:gd name="T11" fmla="*/ 345914 h 108"/>
              <a:gd name="T12" fmla="*/ 23822 w 160"/>
              <a:gd name="T13" fmla="*/ 41099 h 108"/>
              <a:gd name="T14" fmla="*/ 503675 w 160"/>
              <a:gd name="T15" fmla="*/ 23974 h 108"/>
              <a:gd name="T16" fmla="*/ 520691 w 160"/>
              <a:gd name="T17" fmla="*/ 328789 h 108"/>
              <a:gd name="T18" fmla="*/ 61258 w 160"/>
              <a:gd name="T19" fmla="*/ 239742 h 108"/>
              <a:gd name="T20" fmla="*/ 61258 w 160"/>
              <a:gd name="T21" fmla="*/ 263716 h 108"/>
              <a:gd name="T22" fmla="*/ 129322 w 160"/>
              <a:gd name="T23" fmla="*/ 253442 h 108"/>
              <a:gd name="T24" fmla="*/ 221208 w 160"/>
              <a:gd name="T25" fmla="*/ 239742 h 108"/>
              <a:gd name="T26" fmla="*/ 156547 w 160"/>
              <a:gd name="T27" fmla="*/ 253442 h 108"/>
              <a:gd name="T28" fmla="*/ 221208 w 160"/>
              <a:gd name="T29" fmla="*/ 263716 h 108"/>
              <a:gd name="T30" fmla="*/ 221208 w 160"/>
              <a:gd name="T31" fmla="*/ 239742 h 108"/>
              <a:gd name="T32" fmla="*/ 272257 w 160"/>
              <a:gd name="T33" fmla="*/ 239742 h 108"/>
              <a:gd name="T34" fmla="*/ 272257 w 160"/>
              <a:gd name="T35" fmla="*/ 263716 h 108"/>
              <a:gd name="T36" fmla="*/ 336917 w 160"/>
              <a:gd name="T37" fmla="*/ 253442 h 108"/>
              <a:gd name="T38" fmla="*/ 432207 w 160"/>
              <a:gd name="T39" fmla="*/ 239742 h 108"/>
              <a:gd name="T40" fmla="*/ 367546 w 160"/>
              <a:gd name="T41" fmla="*/ 253442 h 108"/>
              <a:gd name="T42" fmla="*/ 432207 w 160"/>
              <a:gd name="T43" fmla="*/ 263716 h 108"/>
              <a:gd name="T44" fmla="*/ 432207 w 160"/>
              <a:gd name="T45" fmla="*/ 239742 h 108"/>
              <a:gd name="T46" fmla="*/ 61258 w 160"/>
              <a:gd name="T47" fmla="*/ 294540 h 108"/>
              <a:gd name="T48" fmla="*/ 61258 w 160"/>
              <a:gd name="T49" fmla="*/ 318515 h 108"/>
              <a:gd name="T50" fmla="*/ 265450 w 160"/>
              <a:gd name="T51" fmla="*/ 304815 h 108"/>
              <a:gd name="T52" fmla="*/ 132725 w 160"/>
              <a:gd name="T53" fmla="*/ 109596 h 108"/>
              <a:gd name="T54" fmla="*/ 51048 w 160"/>
              <a:gd name="T55" fmla="*/ 123296 h 108"/>
              <a:gd name="T56" fmla="*/ 61258 w 160"/>
              <a:gd name="T57" fmla="*/ 184944 h 108"/>
              <a:gd name="T58" fmla="*/ 142935 w 160"/>
              <a:gd name="T59" fmla="*/ 174669 h 108"/>
              <a:gd name="T60" fmla="*/ 132725 w 160"/>
              <a:gd name="T61" fmla="*/ 109596 h 108"/>
              <a:gd name="T62" fmla="*/ 74871 w 160"/>
              <a:gd name="T63" fmla="*/ 160970 h 108"/>
              <a:gd name="T64" fmla="*/ 122515 w 160"/>
              <a:gd name="T65" fmla="*/ 133571 h 108"/>
              <a:gd name="T66" fmla="*/ 483255 w 160"/>
              <a:gd name="T67" fmla="*/ 68498 h 108"/>
              <a:gd name="T68" fmla="*/ 343724 w 160"/>
              <a:gd name="T69" fmla="*/ 82197 h 108"/>
              <a:gd name="T70" fmla="*/ 483255 w 160"/>
              <a:gd name="T71" fmla="*/ 92472 h 108"/>
              <a:gd name="T72" fmla="*/ 483255 w 160"/>
              <a:gd name="T73" fmla="*/ 68498 h 10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08"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48" y="108"/>
                  <a:pt x="148" y="108"/>
                  <a:pt x="148" y="108"/>
                </a:cubicBezTo>
                <a:cubicBezTo>
                  <a:pt x="155" y="108"/>
                  <a:pt x="160" y="103"/>
                  <a:pt x="160" y="96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53" y="96"/>
                </a:moveTo>
                <a:cubicBezTo>
                  <a:pt x="153" y="99"/>
                  <a:pt x="151" y="101"/>
                  <a:pt x="148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9" y="101"/>
                  <a:pt x="7" y="99"/>
                  <a:pt x="7" y="96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9"/>
                  <a:pt x="9" y="7"/>
                  <a:pt x="12" y="7"/>
                </a:cubicBezTo>
                <a:cubicBezTo>
                  <a:pt x="148" y="7"/>
                  <a:pt x="148" y="7"/>
                  <a:pt x="148" y="7"/>
                </a:cubicBezTo>
                <a:cubicBezTo>
                  <a:pt x="151" y="7"/>
                  <a:pt x="153" y="9"/>
                  <a:pt x="153" y="12"/>
                </a:cubicBezTo>
                <a:lnTo>
                  <a:pt x="153" y="96"/>
                </a:lnTo>
                <a:close/>
                <a:moveTo>
                  <a:pt x="34" y="70"/>
                </a:moveTo>
                <a:cubicBezTo>
                  <a:pt x="18" y="70"/>
                  <a:pt x="18" y="70"/>
                  <a:pt x="18" y="70"/>
                </a:cubicBezTo>
                <a:cubicBezTo>
                  <a:pt x="16" y="70"/>
                  <a:pt x="15" y="72"/>
                  <a:pt x="15" y="74"/>
                </a:cubicBezTo>
                <a:cubicBezTo>
                  <a:pt x="15" y="76"/>
                  <a:pt x="16" y="77"/>
                  <a:pt x="18" y="77"/>
                </a:cubicBezTo>
                <a:cubicBezTo>
                  <a:pt x="34" y="77"/>
                  <a:pt x="34" y="77"/>
                  <a:pt x="34" y="77"/>
                </a:cubicBezTo>
                <a:cubicBezTo>
                  <a:pt x="36" y="77"/>
                  <a:pt x="38" y="76"/>
                  <a:pt x="38" y="74"/>
                </a:cubicBezTo>
                <a:cubicBezTo>
                  <a:pt x="38" y="72"/>
                  <a:pt x="36" y="70"/>
                  <a:pt x="34" y="70"/>
                </a:cubicBezTo>
                <a:close/>
                <a:moveTo>
                  <a:pt x="65" y="70"/>
                </a:moveTo>
                <a:cubicBezTo>
                  <a:pt x="49" y="70"/>
                  <a:pt x="49" y="70"/>
                  <a:pt x="49" y="70"/>
                </a:cubicBezTo>
                <a:cubicBezTo>
                  <a:pt x="47" y="70"/>
                  <a:pt x="46" y="72"/>
                  <a:pt x="46" y="74"/>
                </a:cubicBezTo>
                <a:cubicBezTo>
                  <a:pt x="46" y="76"/>
                  <a:pt x="47" y="77"/>
                  <a:pt x="49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7" y="77"/>
                  <a:pt x="69" y="76"/>
                  <a:pt x="69" y="74"/>
                </a:cubicBezTo>
                <a:cubicBezTo>
                  <a:pt x="69" y="72"/>
                  <a:pt x="67" y="70"/>
                  <a:pt x="65" y="70"/>
                </a:cubicBezTo>
                <a:close/>
                <a:moveTo>
                  <a:pt x="96" y="70"/>
                </a:moveTo>
                <a:cubicBezTo>
                  <a:pt x="80" y="70"/>
                  <a:pt x="80" y="70"/>
                  <a:pt x="80" y="70"/>
                </a:cubicBezTo>
                <a:cubicBezTo>
                  <a:pt x="78" y="70"/>
                  <a:pt x="77" y="72"/>
                  <a:pt x="77" y="74"/>
                </a:cubicBezTo>
                <a:cubicBezTo>
                  <a:pt x="77" y="76"/>
                  <a:pt x="78" y="77"/>
                  <a:pt x="80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98" y="77"/>
                  <a:pt x="99" y="76"/>
                  <a:pt x="99" y="74"/>
                </a:cubicBezTo>
                <a:cubicBezTo>
                  <a:pt x="99" y="72"/>
                  <a:pt x="98" y="70"/>
                  <a:pt x="96" y="70"/>
                </a:cubicBezTo>
                <a:close/>
                <a:moveTo>
                  <a:pt x="127" y="70"/>
                </a:moveTo>
                <a:cubicBezTo>
                  <a:pt x="111" y="70"/>
                  <a:pt x="111" y="70"/>
                  <a:pt x="111" y="70"/>
                </a:cubicBezTo>
                <a:cubicBezTo>
                  <a:pt x="109" y="70"/>
                  <a:pt x="108" y="72"/>
                  <a:pt x="108" y="74"/>
                </a:cubicBezTo>
                <a:cubicBezTo>
                  <a:pt x="108" y="76"/>
                  <a:pt x="109" y="77"/>
                  <a:pt x="111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9" y="77"/>
                  <a:pt x="130" y="76"/>
                  <a:pt x="130" y="74"/>
                </a:cubicBezTo>
                <a:cubicBezTo>
                  <a:pt x="130" y="72"/>
                  <a:pt x="129" y="70"/>
                  <a:pt x="127" y="70"/>
                </a:cubicBezTo>
                <a:close/>
                <a:moveTo>
                  <a:pt x="75" y="86"/>
                </a:moveTo>
                <a:cubicBezTo>
                  <a:pt x="18" y="86"/>
                  <a:pt x="18" y="86"/>
                  <a:pt x="18" y="86"/>
                </a:cubicBezTo>
                <a:cubicBezTo>
                  <a:pt x="16" y="86"/>
                  <a:pt x="15" y="87"/>
                  <a:pt x="15" y="89"/>
                </a:cubicBezTo>
                <a:cubicBezTo>
                  <a:pt x="15" y="91"/>
                  <a:pt x="16" y="93"/>
                  <a:pt x="18" y="93"/>
                </a:cubicBezTo>
                <a:cubicBezTo>
                  <a:pt x="75" y="93"/>
                  <a:pt x="75" y="93"/>
                  <a:pt x="75" y="93"/>
                </a:cubicBezTo>
                <a:cubicBezTo>
                  <a:pt x="77" y="93"/>
                  <a:pt x="78" y="91"/>
                  <a:pt x="78" y="89"/>
                </a:cubicBezTo>
                <a:cubicBezTo>
                  <a:pt x="78" y="87"/>
                  <a:pt x="77" y="86"/>
                  <a:pt x="75" y="86"/>
                </a:cubicBezTo>
                <a:close/>
                <a:moveTo>
                  <a:pt x="39" y="32"/>
                </a:moveTo>
                <a:cubicBezTo>
                  <a:pt x="18" y="32"/>
                  <a:pt x="18" y="32"/>
                  <a:pt x="18" y="32"/>
                </a:cubicBezTo>
                <a:cubicBezTo>
                  <a:pt x="16" y="32"/>
                  <a:pt x="15" y="34"/>
                  <a:pt x="15" y="36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3"/>
                  <a:pt x="16" y="54"/>
                  <a:pt x="18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41" y="54"/>
                  <a:pt x="42" y="53"/>
                  <a:pt x="42" y="51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4"/>
                  <a:pt x="41" y="32"/>
                  <a:pt x="39" y="32"/>
                </a:cubicBezTo>
                <a:close/>
                <a:moveTo>
                  <a:pt x="36" y="47"/>
                </a:moveTo>
                <a:cubicBezTo>
                  <a:pt x="22" y="47"/>
                  <a:pt x="22" y="47"/>
                  <a:pt x="22" y="47"/>
                </a:cubicBezTo>
                <a:cubicBezTo>
                  <a:pt x="22" y="39"/>
                  <a:pt x="22" y="39"/>
                  <a:pt x="22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7"/>
                  <a:pt x="36" y="47"/>
                  <a:pt x="36" y="47"/>
                </a:cubicBezTo>
                <a:close/>
                <a:moveTo>
                  <a:pt x="142" y="20"/>
                </a:moveTo>
                <a:cubicBezTo>
                  <a:pt x="104" y="20"/>
                  <a:pt x="104" y="20"/>
                  <a:pt x="104" y="20"/>
                </a:cubicBezTo>
                <a:cubicBezTo>
                  <a:pt x="102" y="20"/>
                  <a:pt x="101" y="22"/>
                  <a:pt x="101" y="24"/>
                </a:cubicBezTo>
                <a:cubicBezTo>
                  <a:pt x="101" y="25"/>
                  <a:pt x="102" y="27"/>
                  <a:pt x="104" y="27"/>
                </a:cubicBezTo>
                <a:cubicBezTo>
                  <a:pt x="142" y="27"/>
                  <a:pt x="142" y="27"/>
                  <a:pt x="142" y="27"/>
                </a:cubicBezTo>
                <a:cubicBezTo>
                  <a:pt x="144" y="27"/>
                  <a:pt x="145" y="25"/>
                  <a:pt x="145" y="24"/>
                </a:cubicBezTo>
                <a:cubicBezTo>
                  <a:pt x="145" y="22"/>
                  <a:pt x="144" y="20"/>
                  <a:pt x="142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32">
            <a:extLst>
              <a:ext uri="{FF2B5EF4-FFF2-40B4-BE49-F238E27FC236}">
                <a16:creationId xmlns:a16="http://schemas.microsoft.com/office/drawing/2014/main" id="{B42B69F4-0740-41C8-9E05-91F1F38EC69F}"/>
              </a:ext>
            </a:extLst>
          </p:cNvPr>
          <p:cNvSpPr>
            <a:spLocks noEditPoints="1"/>
          </p:cNvSpPr>
          <p:nvPr/>
        </p:nvSpPr>
        <p:spPr bwMode="auto">
          <a:xfrm>
            <a:off x="4771478" y="1356118"/>
            <a:ext cx="381594" cy="358230"/>
          </a:xfrm>
          <a:custGeom>
            <a:avLst/>
            <a:gdLst>
              <a:gd name="T0" fmla="*/ 10210 w 160"/>
              <a:gd name="T1" fmla="*/ 0 h 149"/>
              <a:gd name="T2" fmla="*/ 0 w 160"/>
              <a:gd name="T3" fmla="*/ 408254 h 149"/>
              <a:gd name="T4" fmla="*/ 204192 w 160"/>
              <a:gd name="T5" fmla="*/ 418546 h 149"/>
              <a:gd name="T6" fmla="*/ 183773 w 160"/>
              <a:gd name="T7" fmla="*/ 487160 h 149"/>
              <a:gd name="T8" fmla="*/ 112306 w 160"/>
              <a:gd name="T9" fmla="*/ 497452 h 149"/>
              <a:gd name="T10" fmla="*/ 418594 w 160"/>
              <a:gd name="T11" fmla="*/ 511175 h 149"/>
              <a:gd name="T12" fmla="*/ 418594 w 160"/>
              <a:gd name="T13" fmla="*/ 487160 h 149"/>
              <a:gd name="T14" fmla="*/ 340321 w 160"/>
              <a:gd name="T15" fmla="*/ 463145 h 149"/>
              <a:gd name="T16" fmla="*/ 534303 w 160"/>
              <a:gd name="T17" fmla="*/ 418546 h 149"/>
              <a:gd name="T18" fmla="*/ 544513 w 160"/>
              <a:gd name="T19" fmla="*/ 10292 h 149"/>
              <a:gd name="T20" fmla="*/ 221208 w 160"/>
              <a:gd name="T21" fmla="*/ 487160 h 149"/>
              <a:gd name="T22" fmla="*/ 228015 w 160"/>
              <a:gd name="T23" fmla="*/ 418546 h 149"/>
              <a:gd name="T24" fmla="*/ 316498 w 160"/>
              <a:gd name="T25" fmla="*/ 463145 h 149"/>
              <a:gd name="T26" fmla="*/ 221208 w 160"/>
              <a:gd name="T27" fmla="*/ 487160 h 149"/>
              <a:gd name="T28" fmla="*/ 23822 w 160"/>
              <a:gd name="T29" fmla="*/ 394531 h 149"/>
              <a:gd name="T30" fmla="*/ 520691 w 160"/>
              <a:gd name="T31" fmla="*/ 349932 h 149"/>
              <a:gd name="T32" fmla="*/ 520691 w 160"/>
              <a:gd name="T33" fmla="*/ 325917 h 149"/>
              <a:gd name="T34" fmla="*/ 23822 w 160"/>
              <a:gd name="T35" fmla="*/ 24015 h 149"/>
              <a:gd name="T36" fmla="*/ 520691 w 160"/>
              <a:gd name="T37" fmla="*/ 325917 h 149"/>
              <a:gd name="T38" fmla="*/ 364143 w 160"/>
              <a:gd name="T39" fmla="*/ 123505 h 149"/>
              <a:gd name="T40" fmla="*/ 210999 w 160"/>
              <a:gd name="T41" fmla="*/ 82337 h 149"/>
              <a:gd name="T42" fmla="*/ 173564 w 160"/>
              <a:gd name="T43" fmla="*/ 75476 h 149"/>
              <a:gd name="T44" fmla="*/ 173564 w 160"/>
              <a:gd name="T45" fmla="*/ 96060 h 149"/>
              <a:gd name="T46" fmla="*/ 197386 w 160"/>
              <a:gd name="T47" fmla="*/ 123505 h 149"/>
              <a:gd name="T48" fmla="*/ 217805 w 160"/>
              <a:gd name="T49" fmla="*/ 209273 h 149"/>
              <a:gd name="T50" fmla="*/ 231418 w 160"/>
              <a:gd name="T51" fmla="*/ 271026 h 149"/>
              <a:gd name="T52" fmla="*/ 224612 w 160"/>
              <a:gd name="T53" fmla="*/ 288179 h 149"/>
              <a:gd name="T54" fmla="*/ 258644 w 160"/>
              <a:gd name="T55" fmla="*/ 288179 h 149"/>
              <a:gd name="T56" fmla="*/ 313095 w 160"/>
              <a:gd name="T57" fmla="*/ 271026 h 149"/>
              <a:gd name="T58" fmla="*/ 319901 w 160"/>
              <a:gd name="T59" fmla="*/ 305333 h 149"/>
              <a:gd name="T60" fmla="*/ 326708 w 160"/>
              <a:gd name="T61" fmla="*/ 271026 h 149"/>
              <a:gd name="T62" fmla="*/ 343724 w 160"/>
              <a:gd name="T63" fmla="*/ 260734 h 149"/>
              <a:gd name="T64" fmla="*/ 231418 w 160"/>
              <a:gd name="T65" fmla="*/ 247011 h 149"/>
              <a:gd name="T66" fmla="*/ 231418 w 160"/>
              <a:gd name="T67" fmla="*/ 229857 h 149"/>
              <a:gd name="T68" fmla="*/ 231418 w 160"/>
              <a:gd name="T69" fmla="*/ 229857 h 149"/>
              <a:gd name="T70" fmla="*/ 340321 w 160"/>
              <a:gd name="T71" fmla="*/ 222996 h 149"/>
              <a:gd name="T72" fmla="*/ 370949 w 160"/>
              <a:gd name="T73" fmla="*/ 137228 h 149"/>
              <a:gd name="T74" fmla="*/ 330111 w 160"/>
              <a:gd name="T75" fmla="*/ 198981 h 149"/>
              <a:gd name="T76" fmla="*/ 224612 w 160"/>
              <a:gd name="T77" fmla="*/ 133797 h 149"/>
              <a:gd name="T78" fmla="*/ 330111 w 160"/>
              <a:gd name="T79" fmla="*/ 198981 h 14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9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0"/>
                  <a:pt x="1" y="122"/>
                  <a:pt x="3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35"/>
                  <a:pt x="60" y="135"/>
                  <a:pt x="60" y="135"/>
                </a:cubicBezTo>
                <a:cubicBezTo>
                  <a:pt x="60" y="139"/>
                  <a:pt x="57" y="142"/>
                  <a:pt x="54" y="142"/>
                </a:cubicBezTo>
                <a:cubicBezTo>
                  <a:pt x="37" y="142"/>
                  <a:pt x="37" y="142"/>
                  <a:pt x="37" y="142"/>
                </a:cubicBezTo>
                <a:cubicBezTo>
                  <a:pt x="35" y="142"/>
                  <a:pt x="33" y="144"/>
                  <a:pt x="33" y="145"/>
                </a:cubicBezTo>
                <a:cubicBezTo>
                  <a:pt x="33" y="147"/>
                  <a:pt x="35" y="149"/>
                  <a:pt x="37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5" y="149"/>
                  <a:pt x="127" y="147"/>
                  <a:pt x="127" y="145"/>
                </a:cubicBezTo>
                <a:cubicBezTo>
                  <a:pt x="127" y="144"/>
                  <a:pt x="125" y="142"/>
                  <a:pt x="123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03" y="142"/>
                  <a:pt x="100" y="139"/>
                  <a:pt x="100" y="135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9" y="122"/>
                  <a:pt x="160" y="120"/>
                  <a:pt x="160" y="119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65" y="142"/>
                </a:moveTo>
                <a:cubicBezTo>
                  <a:pt x="66" y="140"/>
                  <a:pt x="67" y="138"/>
                  <a:pt x="67" y="135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93" y="138"/>
                  <a:pt x="94" y="140"/>
                  <a:pt x="95" y="142"/>
                </a:cubicBezTo>
                <a:lnTo>
                  <a:pt x="65" y="142"/>
                </a:lnTo>
                <a:close/>
                <a:moveTo>
                  <a:pt x="153" y="115"/>
                </a:moveTo>
                <a:cubicBezTo>
                  <a:pt x="7" y="115"/>
                  <a:pt x="7" y="115"/>
                  <a:pt x="7" y="115"/>
                </a:cubicBezTo>
                <a:cubicBezTo>
                  <a:pt x="7" y="102"/>
                  <a:pt x="7" y="102"/>
                  <a:pt x="7" y="102"/>
                </a:cubicBezTo>
                <a:cubicBezTo>
                  <a:pt x="153" y="102"/>
                  <a:pt x="153" y="102"/>
                  <a:pt x="153" y="102"/>
                </a:cubicBezTo>
                <a:lnTo>
                  <a:pt x="153" y="115"/>
                </a:lnTo>
                <a:close/>
                <a:moveTo>
                  <a:pt x="153" y="95"/>
                </a:moveTo>
                <a:cubicBezTo>
                  <a:pt x="7" y="95"/>
                  <a:pt x="7" y="95"/>
                  <a:pt x="7" y="95"/>
                </a:cubicBezTo>
                <a:cubicBezTo>
                  <a:pt x="7" y="7"/>
                  <a:pt x="7" y="7"/>
                  <a:pt x="7" y="7"/>
                </a:cubicBezTo>
                <a:cubicBezTo>
                  <a:pt x="153" y="7"/>
                  <a:pt x="153" y="7"/>
                  <a:pt x="153" y="7"/>
                </a:cubicBezTo>
                <a:lnTo>
                  <a:pt x="153" y="95"/>
                </a:lnTo>
                <a:close/>
                <a:moveTo>
                  <a:pt x="109" y="37"/>
                </a:moveTo>
                <a:cubicBezTo>
                  <a:pt x="108" y="36"/>
                  <a:pt x="108" y="36"/>
                  <a:pt x="107" y="36"/>
                </a:cubicBezTo>
                <a:cubicBezTo>
                  <a:pt x="64" y="32"/>
                  <a:pt x="64" y="32"/>
                  <a:pt x="64" y="32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23"/>
                  <a:pt x="61" y="22"/>
                  <a:pt x="59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0" y="22"/>
                  <a:pt x="48" y="23"/>
                  <a:pt x="48" y="25"/>
                </a:cubicBezTo>
                <a:cubicBezTo>
                  <a:pt x="48" y="27"/>
                  <a:pt x="50" y="28"/>
                  <a:pt x="51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8" y="36"/>
                  <a:pt x="58" y="36"/>
                  <a:pt x="58" y="36"/>
                </a:cubicBezTo>
                <a:cubicBezTo>
                  <a:pt x="58" y="36"/>
                  <a:pt x="58" y="36"/>
                  <a:pt x="58" y="36"/>
                </a:cubicBezTo>
                <a:cubicBezTo>
                  <a:pt x="64" y="61"/>
                  <a:pt x="64" y="61"/>
                  <a:pt x="64" y="61"/>
                </a:cubicBezTo>
                <a:cubicBezTo>
                  <a:pt x="61" y="63"/>
                  <a:pt x="58" y="66"/>
                  <a:pt x="58" y="70"/>
                </a:cubicBezTo>
                <a:cubicBezTo>
                  <a:pt x="58" y="75"/>
                  <a:pt x="63" y="79"/>
                  <a:pt x="68" y="79"/>
                </a:cubicBezTo>
                <a:cubicBezTo>
                  <a:pt x="69" y="79"/>
                  <a:pt x="69" y="79"/>
                  <a:pt x="69" y="79"/>
                </a:cubicBezTo>
                <a:cubicBezTo>
                  <a:pt x="68" y="80"/>
                  <a:pt x="66" y="82"/>
                  <a:pt x="66" y="84"/>
                </a:cubicBezTo>
                <a:cubicBezTo>
                  <a:pt x="66" y="86"/>
                  <a:pt x="69" y="89"/>
                  <a:pt x="71" y="89"/>
                </a:cubicBezTo>
                <a:cubicBezTo>
                  <a:pt x="74" y="89"/>
                  <a:pt x="76" y="86"/>
                  <a:pt x="76" y="84"/>
                </a:cubicBezTo>
                <a:cubicBezTo>
                  <a:pt x="76" y="82"/>
                  <a:pt x="75" y="80"/>
                  <a:pt x="73" y="79"/>
                </a:cubicBezTo>
                <a:cubicBezTo>
                  <a:pt x="92" y="79"/>
                  <a:pt x="92" y="79"/>
                  <a:pt x="92" y="79"/>
                </a:cubicBezTo>
                <a:cubicBezTo>
                  <a:pt x="90" y="80"/>
                  <a:pt x="89" y="82"/>
                  <a:pt x="89" y="84"/>
                </a:cubicBezTo>
                <a:cubicBezTo>
                  <a:pt x="89" y="86"/>
                  <a:pt x="91" y="89"/>
                  <a:pt x="94" y="89"/>
                </a:cubicBezTo>
                <a:cubicBezTo>
                  <a:pt x="97" y="89"/>
                  <a:pt x="99" y="86"/>
                  <a:pt x="99" y="84"/>
                </a:cubicBezTo>
                <a:cubicBezTo>
                  <a:pt x="99" y="82"/>
                  <a:pt x="98" y="80"/>
                  <a:pt x="96" y="79"/>
                </a:cubicBezTo>
                <a:cubicBezTo>
                  <a:pt x="97" y="79"/>
                  <a:pt x="97" y="79"/>
                  <a:pt x="97" y="79"/>
                </a:cubicBezTo>
                <a:cubicBezTo>
                  <a:pt x="99" y="79"/>
                  <a:pt x="101" y="77"/>
                  <a:pt x="101" y="76"/>
                </a:cubicBezTo>
                <a:cubicBezTo>
                  <a:pt x="101" y="74"/>
                  <a:pt x="99" y="72"/>
                  <a:pt x="97" y="72"/>
                </a:cubicBezTo>
                <a:cubicBezTo>
                  <a:pt x="68" y="72"/>
                  <a:pt x="68" y="72"/>
                  <a:pt x="68" y="72"/>
                </a:cubicBezTo>
                <a:cubicBezTo>
                  <a:pt x="66" y="72"/>
                  <a:pt x="65" y="71"/>
                  <a:pt x="65" y="70"/>
                </a:cubicBezTo>
                <a:cubicBezTo>
                  <a:pt x="65" y="68"/>
                  <a:pt x="66" y="67"/>
                  <a:pt x="68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2" y="65"/>
                  <a:pt x="103" y="64"/>
                  <a:pt x="103" y="62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10" y="39"/>
                  <a:pt x="110" y="38"/>
                  <a:pt x="109" y="37"/>
                </a:cubicBezTo>
                <a:close/>
                <a:moveTo>
                  <a:pt x="97" y="58"/>
                </a:moveTo>
                <a:cubicBezTo>
                  <a:pt x="70" y="60"/>
                  <a:pt x="70" y="60"/>
                  <a:pt x="70" y="60"/>
                </a:cubicBezTo>
                <a:cubicBezTo>
                  <a:pt x="66" y="39"/>
                  <a:pt x="66" y="39"/>
                  <a:pt x="66" y="39"/>
                </a:cubicBezTo>
                <a:cubicBezTo>
                  <a:pt x="102" y="42"/>
                  <a:pt x="102" y="42"/>
                  <a:pt x="102" y="42"/>
                </a:cubicBezTo>
                <a:lnTo>
                  <a:pt x="97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33">
            <a:extLst>
              <a:ext uri="{FF2B5EF4-FFF2-40B4-BE49-F238E27FC236}">
                <a16:creationId xmlns:a16="http://schemas.microsoft.com/office/drawing/2014/main" id="{A24E22F6-65D8-481C-9F63-F067191E6E5B}"/>
              </a:ext>
            </a:extLst>
          </p:cNvPr>
          <p:cNvSpPr>
            <a:spLocks noEditPoints="1"/>
          </p:cNvSpPr>
          <p:nvPr/>
        </p:nvSpPr>
        <p:spPr bwMode="auto">
          <a:xfrm>
            <a:off x="4798011" y="2352620"/>
            <a:ext cx="343768" cy="387156"/>
          </a:xfrm>
          <a:custGeom>
            <a:avLst/>
            <a:gdLst>
              <a:gd name="T0" fmla="*/ 119228 w 144"/>
              <a:gd name="T1" fmla="*/ 401470 h 161"/>
              <a:gd name="T2" fmla="*/ 139667 w 144"/>
              <a:gd name="T3" fmla="*/ 295098 h 161"/>
              <a:gd name="T4" fmla="*/ 183952 w 144"/>
              <a:gd name="T5" fmla="*/ 295098 h 161"/>
              <a:gd name="T6" fmla="*/ 204391 w 144"/>
              <a:gd name="T7" fmla="*/ 401470 h 161"/>
              <a:gd name="T8" fmla="*/ 408782 w 144"/>
              <a:gd name="T9" fmla="*/ 315686 h 161"/>
              <a:gd name="T10" fmla="*/ 453066 w 144"/>
              <a:gd name="T11" fmla="*/ 247058 h 161"/>
              <a:gd name="T12" fmla="*/ 381530 w 144"/>
              <a:gd name="T13" fmla="*/ 181862 h 161"/>
              <a:gd name="T14" fmla="*/ 292960 w 144"/>
              <a:gd name="T15" fmla="*/ 6863 h 161"/>
              <a:gd name="T16" fmla="*/ 132854 w 144"/>
              <a:gd name="T17" fmla="*/ 181862 h 161"/>
              <a:gd name="T18" fmla="*/ 153293 w 144"/>
              <a:gd name="T19" fmla="*/ 3431 h 161"/>
              <a:gd name="T20" fmla="*/ 27252 w 144"/>
              <a:gd name="T21" fmla="*/ 181862 h 161"/>
              <a:gd name="T22" fmla="*/ 27252 w 144"/>
              <a:gd name="T23" fmla="*/ 271078 h 161"/>
              <a:gd name="T24" fmla="*/ 112415 w 144"/>
              <a:gd name="T25" fmla="*/ 452940 h 161"/>
              <a:gd name="T26" fmla="*/ 490538 w 144"/>
              <a:gd name="T27" fmla="*/ 432352 h 161"/>
              <a:gd name="T28" fmla="*/ 299773 w 144"/>
              <a:gd name="T29" fmla="*/ 27451 h 161"/>
              <a:gd name="T30" fmla="*/ 309993 w 144"/>
              <a:gd name="T31" fmla="*/ 27451 h 161"/>
              <a:gd name="T32" fmla="*/ 361090 w 144"/>
              <a:gd name="T33" fmla="*/ 223039 h 161"/>
              <a:gd name="T34" fmla="*/ 85163 w 144"/>
              <a:gd name="T35" fmla="*/ 216176 h 161"/>
              <a:gd name="T36" fmla="*/ 153293 w 144"/>
              <a:gd name="T37" fmla="*/ 27451 h 161"/>
              <a:gd name="T38" fmla="*/ 91976 w 144"/>
              <a:gd name="T39" fmla="*/ 223039 h 161"/>
              <a:gd name="T40" fmla="*/ 27252 w 144"/>
              <a:gd name="T41" fmla="*/ 247058 h 161"/>
              <a:gd name="T42" fmla="*/ 27252 w 144"/>
              <a:gd name="T43" fmla="*/ 205882 h 161"/>
              <a:gd name="T44" fmla="*/ 81756 w 144"/>
              <a:gd name="T45" fmla="*/ 240196 h 161"/>
              <a:gd name="T46" fmla="*/ 95382 w 144"/>
              <a:gd name="T47" fmla="*/ 243627 h 161"/>
              <a:gd name="T48" fmla="*/ 330432 w 144"/>
              <a:gd name="T49" fmla="*/ 205882 h 161"/>
              <a:gd name="T50" fmla="*/ 367904 w 144"/>
              <a:gd name="T51" fmla="*/ 243627 h 161"/>
              <a:gd name="T52" fmla="*/ 388343 w 144"/>
              <a:gd name="T53" fmla="*/ 209313 h 161"/>
              <a:gd name="T54" fmla="*/ 432627 w 144"/>
              <a:gd name="T55" fmla="*/ 209313 h 161"/>
              <a:gd name="T56" fmla="*/ 27252 w 144"/>
              <a:gd name="T57" fmla="*/ 247058 h 161"/>
              <a:gd name="T58" fmla="*/ 248676 w 144"/>
              <a:gd name="T59" fmla="*/ 401470 h 161"/>
              <a:gd name="T60" fmla="*/ 248676 w 144"/>
              <a:gd name="T61" fmla="*/ 432352 h 161"/>
              <a:gd name="T62" fmla="*/ 88569 w 144"/>
              <a:gd name="T63" fmla="*/ 415195 h 161"/>
              <a:gd name="T64" fmla="*/ 388343 w 144"/>
              <a:gd name="T65" fmla="*/ 312254 h 161"/>
              <a:gd name="T66" fmla="*/ 333838 w 144"/>
              <a:gd name="T67" fmla="*/ 295098 h 161"/>
              <a:gd name="T68" fmla="*/ 313399 w 144"/>
              <a:gd name="T69" fmla="*/ 322548 h 161"/>
              <a:gd name="T70" fmla="*/ 258895 w 144"/>
              <a:gd name="T71" fmla="*/ 284803 h 161"/>
              <a:gd name="T72" fmla="*/ 367904 w 144"/>
              <a:gd name="T73" fmla="*/ 332843 h 161"/>
              <a:gd name="T74" fmla="*/ 384936 w 144"/>
              <a:gd name="T75" fmla="*/ 432352 h 161"/>
              <a:gd name="T76" fmla="*/ 398562 w 144"/>
              <a:gd name="T77" fmla="*/ 384313 h 161"/>
              <a:gd name="T78" fmla="*/ 323619 w 144"/>
              <a:gd name="T79" fmla="*/ 384313 h 161"/>
              <a:gd name="T80" fmla="*/ 323619 w 144"/>
              <a:gd name="T81" fmla="*/ 463234 h 161"/>
              <a:gd name="T82" fmla="*/ 340651 w 144"/>
              <a:gd name="T83" fmla="*/ 476960 h 161"/>
              <a:gd name="T84" fmla="*/ 408782 w 144"/>
              <a:gd name="T85" fmla="*/ 480391 h 161"/>
              <a:gd name="T86" fmla="*/ 384936 w 144"/>
              <a:gd name="T87" fmla="*/ 43235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61">
                <a:moveTo>
                  <a:pt x="38" y="83"/>
                </a:moveTo>
                <a:cubicBezTo>
                  <a:pt x="36" y="83"/>
                  <a:pt x="35" y="84"/>
                  <a:pt x="35" y="86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9"/>
                  <a:pt x="36" y="120"/>
                  <a:pt x="38" y="120"/>
                </a:cubicBezTo>
                <a:cubicBezTo>
                  <a:pt x="40" y="120"/>
                  <a:pt x="41" y="119"/>
                  <a:pt x="41" y="117"/>
                </a:cubicBezTo>
                <a:cubicBezTo>
                  <a:pt x="41" y="86"/>
                  <a:pt x="41" y="86"/>
                  <a:pt x="41" y="86"/>
                </a:cubicBezTo>
                <a:cubicBezTo>
                  <a:pt x="41" y="84"/>
                  <a:pt x="40" y="83"/>
                  <a:pt x="38" y="83"/>
                </a:cubicBezTo>
                <a:close/>
                <a:moveTo>
                  <a:pt x="57" y="83"/>
                </a:moveTo>
                <a:cubicBezTo>
                  <a:pt x="55" y="83"/>
                  <a:pt x="54" y="84"/>
                  <a:pt x="54" y="86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9"/>
                  <a:pt x="55" y="120"/>
                  <a:pt x="57" y="120"/>
                </a:cubicBezTo>
                <a:cubicBezTo>
                  <a:pt x="59" y="120"/>
                  <a:pt x="60" y="119"/>
                  <a:pt x="60" y="11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4"/>
                  <a:pt x="59" y="83"/>
                  <a:pt x="57" y="83"/>
                </a:cubicBezTo>
                <a:close/>
                <a:moveTo>
                  <a:pt x="120" y="92"/>
                </a:moveTo>
                <a:cubicBezTo>
                  <a:pt x="124" y="79"/>
                  <a:pt x="124" y="79"/>
                  <a:pt x="124" y="79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30" y="79"/>
                  <a:pt x="133" y="76"/>
                  <a:pt x="133" y="72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57"/>
                  <a:pt x="130" y="53"/>
                  <a:pt x="126" y="53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98" y="6"/>
                  <a:pt x="98" y="6"/>
                  <a:pt x="98" y="6"/>
                </a:cubicBezTo>
                <a:cubicBezTo>
                  <a:pt x="96" y="2"/>
                  <a:pt x="92" y="0"/>
                  <a:pt x="88" y="1"/>
                </a:cubicBezTo>
                <a:cubicBezTo>
                  <a:pt x="86" y="2"/>
                  <a:pt x="86" y="2"/>
                  <a:pt x="86" y="2"/>
                </a:cubicBezTo>
                <a:cubicBezTo>
                  <a:pt x="83" y="3"/>
                  <a:pt x="80" y="7"/>
                  <a:pt x="82" y="11"/>
                </a:cubicBezTo>
                <a:cubicBezTo>
                  <a:pt x="95" y="53"/>
                  <a:pt x="95" y="53"/>
                  <a:pt x="95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52" y="11"/>
                  <a:pt x="52" y="11"/>
                  <a:pt x="52" y="11"/>
                </a:cubicBezTo>
                <a:cubicBezTo>
                  <a:pt x="53" y="7"/>
                  <a:pt x="51" y="3"/>
                  <a:pt x="47" y="2"/>
                </a:cubicBezTo>
                <a:cubicBezTo>
                  <a:pt x="45" y="1"/>
                  <a:pt x="45" y="1"/>
                  <a:pt x="45" y="1"/>
                </a:cubicBezTo>
                <a:cubicBezTo>
                  <a:pt x="41" y="0"/>
                  <a:pt x="37" y="2"/>
                  <a:pt x="36" y="6"/>
                </a:cubicBezTo>
                <a:cubicBezTo>
                  <a:pt x="21" y="53"/>
                  <a:pt x="21" y="53"/>
                  <a:pt x="2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3" y="53"/>
                  <a:pt x="0" y="57"/>
                  <a:pt x="0" y="6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3" y="79"/>
                  <a:pt x="8" y="79"/>
                </a:cubicBezTo>
                <a:cubicBezTo>
                  <a:pt x="10" y="79"/>
                  <a:pt x="10" y="79"/>
                  <a:pt x="10" y="79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21" y="128"/>
                  <a:pt x="27" y="132"/>
                  <a:pt x="33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7" y="149"/>
                  <a:pt x="91" y="161"/>
                  <a:pt x="108" y="161"/>
                </a:cubicBezTo>
                <a:cubicBezTo>
                  <a:pt x="128" y="161"/>
                  <a:pt x="144" y="145"/>
                  <a:pt x="144" y="126"/>
                </a:cubicBezTo>
                <a:cubicBezTo>
                  <a:pt x="144" y="110"/>
                  <a:pt x="134" y="97"/>
                  <a:pt x="120" y="92"/>
                </a:cubicBezTo>
                <a:close/>
                <a:moveTo>
                  <a:pt x="88" y="9"/>
                </a:moveTo>
                <a:cubicBezTo>
                  <a:pt x="88" y="9"/>
                  <a:pt x="88" y="8"/>
                  <a:pt x="88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8" y="63"/>
                  <a:pt x="108" y="64"/>
                  <a:pt x="108" y="64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5" y="65"/>
                  <a:pt x="105" y="64"/>
                  <a:pt x="105" y="64"/>
                </a:cubicBezTo>
                <a:lnTo>
                  <a:pt x="88" y="9"/>
                </a:lnTo>
                <a:close/>
                <a:moveTo>
                  <a:pt x="25" y="63"/>
                </a:move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3" y="7"/>
                  <a:pt x="43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8"/>
                  <a:pt x="46" y="9"/>
                  <a:pt x="45" y="9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8" y="65"/>
                  <a:pt x="27" y="65"/>
                </a:cubicBezTo>
                <a:cubicBezTo>
                  <a:pt x="26" y="64"/>
                  <a:pt x="26" y="64"/>
                  <a:pt x="26" y="64"/>
                </a:cubicBezTo>
                <a:cubicBezTo>
                  <a:pt x="25" y="64"/>
                  <a:pt x="25" y="63"/>
                  <a:pt x="25" y="63"/>
                </a:cubicBezTo>
                <a:close/>
                <a:moveTo>
                  <a:pt x="8" y="72"/>
                </a:moveTo>
                <a:cubicBezTo>
                  <a:pt x="7" y="72"/>
                  <a:pt x="7" y="72"/>
                  <a:pt x="7" y="72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0"/>
                  <a:pt x="7" y="60"/>
                  <a:pt x="8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1"/>
                  <a:pt x="19" y="61"/>
                  <a:pt x="19" y="61"/>
                </a:cubicBezTo>
                <a:cubicBezTo>
                  <a:pt x="18" y="65"/>
                  <a:pt x="20" y="69"/>
                  <a:pt x="24" y="70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6" y="71"/>
                  <a:pt x="27" y="71"/>
                  <a:pt x="28" y="71"/>
                </a:cubicBezTo>
                <a:cubicBezTo>
                  <a:pt x="31" y="71"/>
                  <a:pt x="34" y="69"/>
                  <a:pt x="35" y="66"/>
                </a:cubicBezTo>
                <a:cubicBezTo>
                  <a:pt x="37" y="60"/>
                  <a:pt x="37" y="60"/>
                  <a:pt x="37" y="60"/>
                </a:cubicBezTo>
                <a:cubicBezTo>
                  <a:pt x="97" y="60"/>
                  <a:pt x="97" y="60"/>
                  <a:pt x="97" y="60"/>
                </a:cubicBezTo>
                <a:cubicBezTo>
                  <a:pt x="98" y="66"/>
                  <a:pt x="98" y="66"/>
                  <a:pt x="98" y="66"/>
                </a:cubicBezTo>
                <a:cubicBezTo>
                  <a:pt x="99" y="69"/>
                  <a:pt x="102" y="71"/>
                  <a:pt x="106" y="71"/>
                </a:cubicBezTo>
                <a:cubicBezTo>
                  <a:pt x="106" y="71"/>
                  <a:pt x="107" y="71"/>
                  <a:pt x="108" y="71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13" y="69"/>
                  <a:pt x="116" y="65"/>
                  <a:pt x="114" y="61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6" y="60"/>
                  <a:pt x="127" y="60"/>
                  <a:pt x="127" y="6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7" y="72"/>
                  <a:pt x="126" y="72"/>
                  <a:pt x="126" y="72"/>
                </a:cubicBezTo>
                <a:lnTo>
                  <a:pt x="8" y="72"/>
                </a:lnTo>
                <a:close/>
                <a:moveTo>
                  <a:pt x="76" y="83"/>
                </a:moveTo>
                <a:cubicBezTo>
                  <a:pt x="74" y="83"/>
                  <a:pt x="73" y="84"/>
                  <a:pt x="73" y="8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18"/>
                  <a:pt x="73" y="119"/>
                  <a:pt x="74" y="119"/>
                </a:cubicBezTo>
                <a:cubicBezTo>
                  <a:pt x="73" y="121"/>
                  <a:pt x="73" y="123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0" y="126"/>
                  <a:pt x="27" y="124"/>
                  <a:pt x="26" y="121"/>
                </a:cubicBezTo>
                <a:cubicBezTo>
                  <a:pt x="16" y="79"/>
                  <a:pt x="16" y="79"/>
                  <a:pt x="16" y="79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2" y="90"/>
                  <a:pt x="110" y="90"/>
                  <a:pt x="108" y="90"/>
                </a:cubicBezTo>
                <a:cubicBezTo>
                  <a:pt x="105" y="90"/>
                  <a:pt x="102" y="91"/>
                  <a:pt x="98" y="92"/>
                </a:cubicBezTo>
                <a:cubicBezTo>
                  <a:pt x="98" y="86"/>
                  <a:pt x="98" y="86"/>
                  <a:pt x="98" y="86"/>
                </a:cubicBezTo>
                <a:cubicBezTo>
                  <a:pt x="98" y="84"/>
                  <a:pt x="97" y="83"/>
                  <a:pt x="95" y="83"/>
                </a:cubicBezTo>
                <a:cubicBezTo>
                  <a:pt x="93" y="83"/>
                  <a:pt x="92" y="84"/>
                  <a:pt x="92" y="86"/>
                </a:cubicBezTo>
                <a:cubicBezTo>
                  <a:pt x="92" y="94"/>
                  <a:pt x="92" y="94"/>
                  <a:pt x="92" y="94"/>
                </a:cubicBezTo>
                <a:cubicBezTo>
                  <a:pt x="87" y="97"/>
                  <a:pt x="83" y="101"/>
                  <a:pt x="79" y="105"/>
                </a:cubicBezTo>
                <a:cubicBezTo>
                  <a:pt x="79" y="86"/>
                  <a:pt x="79" y="86"/>
                  <a:pt x="79" y="86"/>
                </a:cubicBezTo>
                <a:cubicBezTo>
                  <a:pt x="79" y="84"/>
                  <a:pt x="78" y="83"/>
                  <a:pt x="76" y="83"/>
                </a:cubicBezTo>
                <a:close/>
                <a:moveTo>
                  <a:pt x="108" y="154"/>
                </a:moveTo>
                <a:cubicBezTo>
                  <a:pt x="93" y="154"/>
                  <a:pt x="80" y="142"/>
                  <a:pt x="80" y="126"/>
                </a:cubicBezTo>
                <a:cubicBezTo>
                  <a:pt x="80" y="110"/>
                  <a:pt x="93" y="97"/>
                  <a:pt x="108" y="97"/>
                </a:cubicBezTo>
                <a:cubicBezTo>
                  <a:pt x="124" y="97"/>
                  <a:pt x="137" y="110"/>
                  <a:pt x="137" y="126"/>
                </a:cubicBezTo>
                <a:cubicBezTo>
                  <a:pt x="137" y="142"/>
                  <a:pt x="124" y="154"/>
                  <a:pt x="108" y="154"/>
                </a:cubicBezTo>
                <a:close/>
                <a:moveTo>
                  <a:pt x="113" y="126"/>
                </a:moveTo>
                <a:cubicBezTo>
                  <a:pt x="122" y="117"/>
                  <a:pt x="122" y="117"/>
                  <a:pt x="122" y="117"/>
                </a:cubicBezTo>
                <a:cubicBezTo>
                  <a:pt x="123" y="115"/>
                  <a:pt x="123" y="113"/>
                  <a:pt x="122" y="112"/>
                </a:cubicBezTo>
                <a:cubicBezTo>
                  <a:pt x="121" y="111"/>
                  <a:pt x="119" y="111"/>
                  <a:pt x="117" y="112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98" y="111"/>
                  <a:pt x="96" y="111"/>
                  <a:pt x="95" y="112"/>
                </a:cubicBezTo>
                <a:cubicBezTo>
                  <a:pt x="94" y="113"/>
                  <a:pt x="94" y="115"/>
                  <a:pt x="95" y="117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4" y="136"/>
                  <a:pt x="94" y="138"/>
                  <a:pt x="95" y="139"/>
                </a:cubicBezTo>
                <a:cubicBezTo>
                  <a:pt x="96" y="140"/>
                  <a:pt x="96" y="140"/>
                  <a:pt x="97" y="140"/>
                </a:cubicBezTo>
                <a:cubicBezTo>
                  <a:pt x="98" y="140"/>
                  <a:pt x="99" y="140"/>
                  <a:pt x="100" y="139"/>
                </a:cubicBezTo>
                <a:cubicBezTo>
                  <a:pt x="108" y="130"/>
                  <a:pt x="108" y="130"/>
                  <a:pt x="108" y="130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18" y="140"/>
                  <a:pt x="119" y="140"/>
                  <a:pt x="120" y="140"/>
                </a:cubicBezTo>
                <a:cubicBezTo>
                  <a:pt x="121" y="140"/>
                  <a:pt x="121" y="140"/>
                  <a:pt x="122" y="139"/>
                </a:cubicBezTo>
                <a:cubicBezTo>
                  <a:pt x="123" y="138"/>
                  <a:pt x="123" y="136"/>
                  <a:pt x="122" y="135"/>
                </a:cubicBezTo>
                <a:lnTo>
                  <a:pt x="113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34">
            <a:extLst>
              <a:ext uri="{FF2B5EF4-FFF2-40B4-BE49-F238E27FC236}">
                <a16:creationId xmlns:a16="http://schemas.microsoft.com/office/drawing/2014/main" id="{2BA0865D-452D-4A98-BF1E-13E1C144C225}"/>
              </a:ext>
            </a:extLst>
          </p:cNvPr>
          <p:cNvSpPr>
            <a:spLocks noEditPoints="1"/>
          </p:cNvSpPr>
          <p:nvPr/>
        </p:nvSpPr>
        <p:spPr bwMode="auto">
          <a:xfrm>
            <a:off x="4783368" y="3327820"/>
            <a:ext cx="343768" cy="387156"/>
          </a:xfrm>
          <a:custGeom>
            <a:avLst/>
            <a:gdLst>
              <a:gd name="T0" fmla="*/ 119228 w 144"/>
              <a:gd name="T1" fmla="*/ 295098 h 161"/>
              <a:gd name="T2" fmla="*/ 129448 w 144"/>
              <a:gd name="T3" fmla="*/ 411764 h 161"/>
              <a:gd name="T4" fmla="*/ 139667 w 144"/>
              <a:gd name="T5" fmla="*/ 295098 h 161"/>
              <a:gd name="T6" fmla="*/ 194171 w 144"/>
              <a:gd name="T7" fmla="*/ 284803 h 161"/>
              <a:gd name="T8" fmla="*/ 183952 w 144"/>
              <a:gd name="T9" fmla="*/ 401470 h 161"/>
              <a:gd name="T10" fmla="*/ 204391 w 144"/>
              <a:gd name="T11" fmla="*/ 401470 h 161"/>
              <a:gd name="T12" fmla="*/ 194171 w 144"/>
              <a:gd name="T13" fmla="*/ 284803 h 161"/>
              <a:gd name="T14" fmla="*/ 422408 w 144"/>
              <a:gd name="T15" fmla="*/ 271078 h 161"/>
              <a:gd name="T16" fmla="*/ 453066 w 144"/>
              <a:gd name="T17" fmla="*/ 247058 h 161"/>
              <a:gd name="T18" fmla="*/ 429221 w 144"/>
              <a:gd name="T19" fmla="*/ 181862 h 161"/>
              <a:gd name="T20" fmla="*/ 333838 w 144"/>
              <a:gd name="T21" fmla="*/ 20588 h 161"/>
              <a:gd name="T22" fmla="*/ 292960 w 144"/>
              <a:gd name="T23" fmla="*/ 6863 h 161"/>
              <a:gd name="T24" fmla="*/ 323619 w 144"/>
              <a:gd name="T25" fmla="*/ 181862 h 161"/>
              <a:gd name="T26" fmla="*/ 177139 w 144"/>
              <a:gd name="T27" fmla="*/ 37745 h 161"/>
              <a:gd name="T28" fmla="*/ 153293 w 144"/>
              <a:gd name="T29" fmla="*/ 3431 h 161"/>
              <a:gd name="T30" fmla="*/ 71537 w 144"/>
              <a:gd name="T31" fmla="*/ 181862 h 161"/>
              <a:gd name="T32" fmla="*/ 0 w 144"/>
              <a:gd name="T33" fmla="*/ 209313 h 161"/>
              <a:gd name="T34" fmla="*/ 27252 w 144"/>
              <a:gd name="T35" fmla="*/ 271078 h 161"/>
              <a:gd name="T36" fmla="*/ 68130 w 144"/>
              <a:gd name="T37" fmla="*/ 418627 h 161"/>
              <a:gd name="T38" fmla="*/ 252082 w 144"/>
              <a:gd name="T39" fmla="*/ 452940 h 161"/>
              <a:gd name="T40" fmla="*/ 490538 w 144"/>
              <a:gd name="T41" fmla="*/ 432352 h 161"/>
              <a:gd name="T42" fmla="*/ 299773 w 144"/>
              <a:gd name="T43" fmla="*/ 30882 h 161"/>
              <a:gd name="T44" fmla="*/ 306586 w 144"/>
              <a:gd name="T45" fmla="*/ 27451 h 161"/>
              <a:gd name="T46" fmla="*/ 309993 w 144"/>
              <a:gd name="T47" fmla="*/ 27451 h 161"/>
              <a:gd name="T48" fmla="*/ 367904 w 144"/>
              <a:gd name="T49" fmla="*/ 219607 h 161"/>
              <a:gd name="T50" fmla="*/ 357684 w 144"/>
              <a:gd name="T51" fmla="*/ 219607 h 161"/>
              <a:gd name="T52" fmla="*/ 85163 w 144"/>
              <a:gd name="T53" fmla="*/ 216176 h 161"/>
              <a:gd name="T54" fmla="*/ 146480 w 144"/>
              <a:gd name="T55" fmla="*/ 27451 h 161"/>
              <a:gd name="T56" fmla="*/ 153293 w 144"/>
              <a:gd name="T57" fmla="*/ 30882 h 161"/>
              <a:gd name="T58" fmla="*/ 91976 w 144"/>
              <a:gd name="T59" fmla="*/ 223039 h 161"/>
              <a:gd name="T60" fmla="*/ 85163 w 144"/>
              <a:gd name="T61" fmla="*/ 219607 h 161"/>
              <a:gd name="T62" fmla="*/ 27252 w 144"/>
              <a:gd name="T63" fmla="*/ 247058 h 161"/>
              <a:gd name="T64" fmla="*/ 23846 w 144"/>
              <a:gd name="T65" fmla="*/ 209313 h 161"/>
              <a:gd name="T66" fmla="*/ 64724 w 144"/>
              <a:gd name="T67" fmla="*/ 205882 h 161"/>
              <a:gd name="T68" fmla="*/ 64724 w 144"/>
              <a:gd name="T69" fmla="*/ 229902 h 161"/>
              <a:gd name="T70" fmla="*/ 85163 w 144"/>
              <a:gd name="T71" fmla="*/ 243627 h 161"/>
              <a:gd name="T72" fmla="*/ 95382 w 144"/>
              <a:gd name="T73" fmla="*/ 243627 h 161"/>
              <a:gd name="T74" fmla="*/ 126041 w 144"/>
              <a:gd name="T75" fmla="*/ 205882 h 161"/>
              <a:gd name="T76" fmla="*/ 333838 w 144"/>
              <a:gd name="T77" fmla="*/ 226470 h 161"/>
              <a:gd name="T78" fmla="*/ 367904 w 144"/>
              <a:gd name="T79" fmla="*/ 243627 h 161"/>
              <a:gd name="T80" fmla="*/ 374717 w 144"/>
              <a:gd name="T81" fmla="*/ 240196 h 161"/>
              <a:gd name="T82" fmla="*/ 388343 w 144"/>
              <a:gd name="T83" fmla="*/ 205882 h 161"/>
              <a:gd name="T84" fmla="*/ 432627 w 144"/>
              <a:gd name="T85" fmla="*/ 209313 h 161"/>
              <a:gd name="T86" fmla="*/ 429221 w 144"/>
              <a:gd name="T87" fmla="*/ 247058 h 161"/>
              <a:gd name="T88" fmla="*/ 258895 w 144"/>
              <a:gd name="T89" fmla="*/ 284803 h 161"/>
              <a:gd name="T90" fmla="*/ 248676 w 144"/>
              <a:gd name="T91" fmla="*/ 401470 h 161"/>
              <a:gd name="T92" fmla="*/ 248676 w 144"/>
              <a:gd name="T93" fmla="*/ 432352 h 161"/>
              <a:gd name="T94" fmla="*/ 112415 w 144"/>
              <a:gd name="T95" fmla="*/ 432352 h 161"/>
              <a:gd name="T96" fmla="*/ 88569 w 144"/>
              <a:gd name="T97" fmla="*/ 415195 h 161"/>
              <a:gd name="T98" fmla="*/ 398562 w 144"/>
              <a:gd name="T99" fmla="*/ 271078 h 161"/>
              <a:gd name="T100" fmla="*/ 367904 w 144"/>
              <a:gd name="T101" fmla="*/ 308823 h 161"/>
              <a:gd name="T102" fmla="*/ 333838 w 144"/>
              <a:gd name="T103" fmla="*/ 295098 h 161"/>
              <a:gd name="T104" fmla="*/ 313399 w 144"/>
              <a:gd name="T105" fmla="*/ 295098 h 161"/>
              <a:gd name="T106" fmla="*/ 269115 w 144"/>
              <a:gd name="T107" fmla="*/ 360293 h 161"/>
              <a:gd name="T108" fmla="*/ 258895 w 144"/>
              <a:gd name="T109" fmla="*/ 284803 h 161"/>
              <a:gd name="T110" fmla="*/ 272521 w 144"/>
              <a:gd name="T111" fmla="*/ 432352 h 161"/>
              <a:gd name="T112" fmla="*/ 466692 w 144"/>
              <a:gd name="T113" fmla="*/ 432352 h 161"/>
              <a:gd name="T114" fmla="*/ 422408 w 144"/>
              <a:gd name="T115" fmla="*/ 418627 h 161"/>
              <a:gd name="T116" fmla="*/ 303180 w 144"/>
              <a:gd name="T117" fmla="*/ 432352 h 161"/>
              <a:gd name="T118" fmla="*/ 422408 w 144"/>
              <a:gd name="T119" fmla="*/ 442646 h 161"/>
              <a:gd name="T120" fmla="*/ 422408 w 144"/>
              <a:gd name="T121" fmla="*/ 418627 h 16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44" h="161">
                <a:moveTo>
                  <a:pt x="38" y="83"/>
                </a:moveTo>
                <a:cubicBezTo>
                  <a:pt x="36" y="83"/>
                  <a:pt x="35" y="84"/>
                  <a:pt x="35" y="86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9"/>
                  <a:pt x="36" y="120"/>
                  <a:pt x="38" y="120"/>
                </a:cubicBezTo>
                <a:cubicBezTo>
                  <a:pt x="40" y="120"/>
                  <a:pt x="41" y="119"/>
                  <a:pt x="41" y="117"/>
                </a:cubicBezTo>
                <a:cubicBezTo>
                  <a:pt x="41" y="86"/>
                  <a:pt x="41" y="86"/>
                  <a:pt x="41" y="86"/>
                </a:cubicBezTo>
                <a:cubicBezTo>
                  <a:pt x="41" y="84"/>
                  <a:pt x="40" y="83"/>
                  <a:pt x="38" y="83"/>
                </a:cubicBezTo>
                <a:close/>
                <a:moveTo>
                  <a:pt x="57" y="83"/>
                </a:moveTo>
                <a:cubicBezTo>
                  <a:pt x="55" y="83"/>
                  <a:pt x="54" y="84"/>
                  <a:pt x="54" y="86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9"/>
                  <a:pt x="55" y="120"/>
                  <a:pt x="57" y="120"/>
                </a:cubicBezTo>
                <a:cubicBezTo>
                  <a:pt x="59" y="120"/>
                  <a:pt x="60" y="119"/>
                  <a:pt x="60" y="11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4"/>
                  <a:pt x="59" y="83"/>
                  <a:pt x="57" y="83"/>
                </a:cubicBezTo>
                <a:close/>
                <a:moveTo>
                  <a:pt x="120" y="92"/>
                </a:moveTo>
                <a:cubicBezTo>
                  <a:pt x="124" y="79"/>
                  <a:pt x="124" y="79"/>
                  <a:pt x="124" y="79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30" y="79"/>
                  <a:pt x="133" y="76"/>
                  <a:pt x="133" y="72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57"/>
                  <a:pt x="130" y="53"/>
                  <a:pt x="126" y="53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98" y="6"/>
                  <a:pt x="98" y="6"/>
                  <a:pt x="98" y="6"/>
                </a:cubicBezTo>
                <a:cubicBezTo>
                  <a:pt x="96" y="2"/>
                  <a:pt x="92" y="0"/>
                  <a:pt x="88" y="1"/>
                </a:cubicBezTo>
                <a:cubicBezTo>
                  <a:pt x="86" y="2"/>
                  <a:pt x="86" y="2"/>
                  <a:pt x="86" y="2"/>
                </a:cubicBezTo>
                <a:cubicBezTo>
                  <a:pt x="83" y="3"/>
                  <a:pt x="80" y="7"/>
                  <a:pt x="82" y="11"/>
                </a:cubicBezTo>
                <a:cubicBezTo>
                  <a:pt x="95" y="53"/>
                  <a:pt x="95" y="53"/>
                  <a:pt x="95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52" y="11"/>
                  <a:pt x="52" y="11"/>
                  <a:pt x="52" y="11"/>
                </a:cubicBezTo>
                <a:cubicBezTo>
                  <a:pt x="53" y="7"/>
                  <a:pt x="51" y="3"/>
                  <a:pt x="47" y="2"/>
                </a:cubicBezTo>
                <a:cubicBezTo>
                  <a:pt x="45" y="1"/>
                  <a:pt x="45" y="1"/>
                  <a:pt x="45" y="1"/>
                </a:cubicBezTo>
                <a:cubicBezTo>
                  <a:pt x="41" y="0"/>
                  <a:pt x="37" y="2"/>
                  <a:pt x="36" y="6"/>
                </a:cubicBezTo>
                <a:cubicBezTo>
                  <a:pt x="21" y="53"/>
                  <a:pt x="21" y="53"/>
                  <a:pt x="2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3" y="53"/>
                  <a:pt x="0" y="57"/>
                  <a:pt x="0" y="6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3" y="79"/>
                  <a:pt x="8" y="79"/>
                </a:cubicBezTo>
                <a:cubicBezTo>
                  <a:pt x="10" y="79"/>
                  <a:pt x="10" y="79"/>
                  <a:pt x="10" y="79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21" y="128"/>
                  <a:pt x="27" y="132"/>
                  <a:pt x="33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7" y="149"/>
                  <a:pt x="91" y="161"/>
                  <a:pt x="108" y="161"/>
                </a:cubicBezTo>
                <a:cubicBezTo>
                  <a:pt x="128" y="161"/>
                  <a:pt x="144" y="145"/>
                  <a:pt x="144" y="126"/>
                </a:cubicBezTo>
                <a:cubicBezTo>
                  <a:pt x="144" y="110"/>
                  <a:pt x="134" y="97"/>
                  <a:pt x="120" y="92"/>
                </a:cubicBezTo>
                <a:close/>
                <a:moveTo>
                  <a:pt x="88" y="9"/>
                </a:moveTo>
                <a:cubicBezTo>
                  <a:pt x="88" y="9"/>
                  <a:pt x="88" y="8"/>
                  <a:pt x="88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8" y="63"/>
                  <a:pt x="108" y="64"/>
                  <a:pt x="108" y="64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5" y="65"/>
                  <a:pt x="105" y="64"/>
                  <a:pt x="105" y="64"/>
                </a:cubicBezTo>
                <a:lnTo>
                  <a:pt x="88" y="9"/>
                </a:lnTo>
                <a:close/>
                <a:moveTo>
                  <a:pt x="25" y="63"/>
                </a:move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3" y="7"/>
                  <a:pt x="43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8"/>
                  <a:pt x="46" y="9"/>
                  <a:pt x="45" y="9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8" y="65"/>
                  <a:pt x="27" y="65"/>
                </a:cubicBezTo>
                <a:cubicBezTo>
                  <a:pt x="26" y="64"/>
                  <a:pt x="26" y="64"/>
                  <a:pt x="26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5" y="63"/>
                  <a:pt x="25" y="63"/>
                  <a:pt x="25" y="63"/>
                </a:cubicBezTo>
                <a:close/>
                <a:moveTo>
                  <a:pt x="8" y="72"/>
                </a:moveTo>
                <a:cubicBezTo>
                  <a:pt x="7" y="72"/>
                  <a:pt x="7" y="72"/>
                  <a:pt x="7" y="72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0"/>
                  <a:pt x="7" y="60"/>
                  <a:pt x="8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1"/>
                  <a:pt x="19" y="61"/>
                  <a:pt x="19" y="61"/>
                </a:cubicBezTo>
                <a:cubicBezTo>
                  <a:pt x="18" y="63"/>
                  <a:pt x="18" y="65"/>
                  <a:pt x="19" y="67"/>
                </a:cubicBezTo>
                <a:cubicBezTo>
                  <a:pt x="20" y="68"/>
                  <a:pt x="22" y="70"/>
                  <a:pt x="24" y="70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6" y="71"/>
                  <a:pt x="27" y="71"/>
                  <a:pt x="28" y="71"/>
                </a:cubicBezTo>
                <a:cubicBezTo>
                  <a:pt x="31" y="71"/>
                  <a:pt x="34" y="69"/>
                  <a:pt x="35" y="66"/>
                </a:cubicBezTo>
                <a:cubicBezTo>
                  <a:pt x="37" y="60"/>
                  <a:pt x="37" y="60"/>
                  <a:pt x="37" y="60"/>
                </a:cubicBezTo>
                <a:cubicBezTo>
                  <a:pt x="97" y="60"/>
                  <a:pt x="97" y="60"/>
                  <a:pt x="97" y="60"/>
                </a:cubicBezTo>
                <a:cubicBezTo>
                  <a:pt x="98" y="66"/>
                  <a:pt x="98" y="66"/>
                  <a:pt x="98" y="66"/>
                </a:cubicBezTo>
                <a:cubicBezTo>
                  <a:pt x="99" y="69"/>
                  <a:pt x="102" y="71"/>
                  <a:pt x="106" y="71"/>
                </a:cubicBezTo>
                <a:cubicBezTo>
                  <a:pt x="106" y="71"/>
                  <a:pt x="107" y="71"/>
                  <a:pt x="108" y="71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14" y="69"/>
                  <a:pt x="116" y="65"/>
                  <a:pt x="114" y="61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6" y="60"/>
                  <a:pt x="127" y="60"/>
                  <a:pt x="127" y="6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7" y="72"/>
                  <a:pt x="126" y="72"/>
                  <a:pt x="126" y="72"/>
                </a:cubicBezTo>
                <a:lnTo>
                  <a:pt x="8" y="72"/>
                </a:lnTo>
                <a:close/>
                <a:moveTo>
                  <a:pt x="76" y="83"/>
                </a:moveTo>
                <a:cubicBezTo>
                  <a:pt x="74" y="83"/>
                  <a:pt x="73" y="84"/>
                  <a:pt x="73" y="8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18"/>
                  <a:pt x="73" y="119"/>
                  <a:pt x="74" y="119"/>
                </a:cubicBezTo>
                <a:cubicBezTo>
                  <a:pt x="73" y="121"/>
                  <a:pt x="73" y="123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0" y="126"/>
                  <a:pt x="27" y="124"/>
                  <a:pt x="26" y="121"/>
                </a:cubicBezTo>
                <a:cubicBezTo>
                  <a:pt x="16" y="79"/>
                  <a:pt x="16" y="79"/>
                  <a:pt x="16" y="79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2" y="90"/>
                  <a:pt x="110" y="90"/>
                  <a:pt x="108" y="90"/>
                </a:cubicBezTo>
                <a:cubicBezTo>
                  <a:pt x="105" y="90"/>
                  <a:pt x="102" y="91"/>
                  <a:pt x="98" y="92"/>
                </a:cubicBezTo>
                <a:cubicBezTo>
                  <a:pt x="98" y="86"/>
                  <a:pt x="98" y="86"/>
                  <a:pt x="98" y="86"/>
                </a:cubicBezTo>
                <a:cubicBezTo>
                  <a:pt x="98" y="84"/>
                  <a:pt x="97" y="83"/>
                  <a:pt x="95" y="83"/>
                </a:cubicBezTo>
                <a:cubicBezTo>
                  <a:pt x="93" y="83"/>
                  <a:pt x="92" y="84"/>
                  <a:pt x="92" y="86"/>
                </a:cubicBezTo>
                <a:cubicBezTo>
                  <a:pt x="92" y="94"/>
                  <a:pt x="92" y="94"/>
                  <a:pt x="92" y="94"/>
                </a:cubicBezTo>
                <a:cubicBezTo>
                  <a:pt x="87" y="97"/>
                  <a:pt x="83" y="101"/>
                  <a:pt x="79" y="105"/>
                </a:cubicBezTo>
                <a:cubicBezTo>
                  <a:pt x="79" y="86"/>
                  <a:pt x="79" y="86"/>
                  <a:pt x="79" y="86"/>
                </a:cubicBezTo>
                <a:cubicBezTo>
                  <a:pt x="79" y="84"/>
                  <a:pt x="78" y="83"/>
                  <a:pt x="76" y="83"/>
                </a:cubicBezTo>
                <a:close/>
                <a:moveTo>
                  <a:pt x="108" y="154"/>
                </a:moveTo>
                <a:cubicBezTo>
                  <a:pt x="93" y="154"/>
                  <a:pt x="80" y="142"/>
                  <a:pt x="80" y="126"/>
                </a:cubicBezTo>
                <a:cubicBezTo>
                  <a:pt x="80" y="110"/>
                  <a:pt x="93" y="97"/>
                  <a:pt x="108" y="97"/>
                </a:cubicBezTo>
                <a:cubicBezTo>
                  <a:pt x="124" y="97"/>
                  <a:pt x="137" y="110"/>
                  <a:pt x="137" y="126"/>
                </a:cubicBezTo>
                <a:cubicBezTo>
                  <a:pt x="137" y="142"/>
                  <a:pt x="124" y="154"/>
                  <a:pt x="108" y="154"/>
                </a:cubicBezTo>
                <a:close/>
                <a:moveTo>
                  <a:pt x="124" y="122"/>
                </a:moveTo>
                <a:cubicBezTo>
                  <a:pt x="93" y="122"/>
                  <a:pt x="93" y="122"/>
                  <a:pt x="93" y="122"/>
                </a:cubicBezTo>
                <a:cubicBezTo>
                  <a:pt x="91" y="122"/>
                  <a:pt x="89" y="124"/>
                  <a:pt x="89" y="126"/>
                </a:cubicBezTo>
                <a:cubicBezTo>
                  <a:pt x="89" y="127"/>
                  <a:pt x="91" y="129"/>
                  <a:pt x="93" y="129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26" y="129"/>
                  <a:pt x="128" y="127"/>
                  <a:pt x="128" y="126"/>
                </a:cubicBezTo>
                <a:cubicBezTo>
                  <a:pt x="128" y="124"/>
                  <a:pt x="126" y="122"/>
                  <a:pt x="124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41">
            <a:extLst>
              <a:ext uri="{FF2B5EF4-FFF2-40B4-BE49-F238E27FC236}">
                <a16:creationId xmlns:a16="http://schemas.microsoft.com/office/drawing/2014/main" id="{CA0521B7-17D9-45D0-AB23-173CEF515CEC}"/>
              </a:ext>
            </a:extLst>
          </p:cNvPr>
          <p:cNvSpPr>
            <a:spLocks noEditPoints="1"/>
          </p:cNvSpPr>
          <p:nvPr/>
        </p:nvSpPr>
        <p:spPr bwMode="auto">
          <a:xfrm>
            <a:off x="5762661" y="1342768"/>
            <a:ext cx="333754" cy="384930"/>
          </a:xfrm>
          <a:custGeom>
            <a:avLst/>
            <a:gdLst>
              <a:gd name="T0" fmla="*/ 466045 w 140"/>
              <a:gd name="T1" fmla="*/ 137319 h 160"/>
              <a:gd name="T2" fmla="*/ 455839 w 140"/>
              <a:gd name="T3" fmla="*/ 89257 h 160"/>
              <a:gd name="T4" fmla="*/ 384402 w 140"/>
              <a:gd name="T5" fmla="*/ 78958 h 160"/>
              <a:gd name="T6" fmla="*/ 295955 w 140"/>
              <a:gd name="T7" fmla="*/ 10299 h 160"/>
              <a:gd name="T8" fmla="*/ 258536 w 140"/>
              <a:gd name="T9" fmla="*/ 10299 h 160"/>
              <a:gd name="T10" fmla="*/ 125866 w 140"/>
              <a:gd name="T11" fmla="*/ 0 h 160"/>
              <a:gd name="T12" fmla="*/ 115661 w 140"/>
              <a:gd name="T13" fmla="*/ 106422 h 160"/>
              <a:gd name="T14" fmla="*/ 85045 w 140"/>
              <a:gd name="T15" fmla="*/ 27464 h 160"/>
              <a:gd name="T16" fmla="*/ 13607 w 140"/>
              <a:gd name="T17" fmla="*/ 20598 h 160"/>
              <a:gd name="T18" fmla="*/ 13607 w 140"/>
              <a:gd name="T19" fmla="*/ 44629 h 160"/>
              <a:gd name="T20" fmla="*/ 81643 w 140"/>
              <a:gd name="T21" fmla="*/ 120154 h 160"/>
              <a:gd name="T22" fmla="*/ 132670 w 140"/>
              <a:gd name="T23" fmla="*/ 343297 h 160"/>
              <a:gd name="T24" fmla="*/ 132670 w 140"/>
              <a:gd name="T25" fmla="*/ 463451 h 160"/>
              <a:gd name="T26" fmla="*/ 176893 w 140"/>
              <a:gd name="T27" fmla="*/ 549275 h 160"/>
              <a:gd name="T28" fmla="*/ 221116 w 140"/>
              <a:gd name="T29" fmla="*/ 466884 h 160"/>
              <a:gd name="T30" fmla="*/ 312964 w 140"/>
              <a:gd name="T31" fmla="*/ 494348 h 160"/>
              <a:gd name="T32" fmla="*/ 418420 w 140"/>
              <a:gd name="T33" fmla="*/ 494348 h 160"/>
              <a:gd name="T34" fmla="*/ 401411 w 140"/>
              <a:gd name="T35" fmla="*/ 453152 h 160"/>
              <a:gd name="T36" fmla="*/ 146277 w 140"/>
              <a:gd name="T37" fmla="*/ 442853 h 160"/>
              <a:gd name="T38" fmla="*/ 146277 w 140"/>
              <a:gd name="T39" fmla="*/ 367328 h 160"/>
              <a:gd name="T40" fmla="*/ 146277 w 140"/>
              <a:gd name="T41" fmla="*/ 367328 h 160"/>
              <a:gd name="T42" fmla="*/ 411616 w 140"/>
              <a:gd name="T43" fmla="*/ 346730 h 160"/>
              <a:gd name="T44" fmla="*/ 476250 w 140"/>
              <a:gd name="T45" fmla="*/ 151051 h 160"/>
              <a:gd name="T46" fmla="*/ 363991 w 140"/>
              <a:gd name="T47" fmla="*/ 466884 h 160"/>
              <a:gd name="T48" fmla="*/ 363991 w 140"/>
              <a:gd name="T49" fmla="*/ 525244 h 160"/>
              <a:gd name="T50" fmla="*/ 363991 w 140"/>
              <a:gd name="T51" fmla="*/ 466884 h 160"/>
              <a:gd name="T52" fmla="*/ 204107 w 140"/>
              <a:gd name="T53" fmla="*/ 494348 h 160"/>
              <a:gd name="T54" fmla="*/ 146277 w 140"/>
              <a:gd name="T55" fmla="*/ 494348 h 160"/>
              <a:gd name="T56" fmla="*/ 391205 w 140"/>
              <a:gd name="T57" fmla="*/ 102989 h 160"/>
              <a:gd name="T58" fmla="*/ 432027 w 140"/>
              <a:gd name="T59" fmla="*/ 133886 h 160"/>
              <a:gd name="T60" fmla="*/ 391205 w 140"/>
              <a:gd name="T61" fmla="*/ 102989 h 160"/>
              <a:gd name="T62" fmla="*/ 306161 w 140"/>
              <a:gd name="T63" fmla="*/ 37763 h 160"/>
              <a:gd name="T64" fmla="*/ 360589 w 140"/>
              <a:gd name="T65" fmla="*/ 127020 h 160"/>
              <a:gd name="T66" fmla="*/ 258536 w 140"/>
              <a:gd name="T67" fmla="*/ 85824 h 160"/>
              <a:gd name="T68" fmla="*/ 234723 w 140"/>
              <a:gd name="T69" fmla="*/ 24031 h 160"/>
              <a:gd name="T70" fmla="*/ 187098 w 140"/>
              <a:gd name="T71" fmla="*/ 113288 h 160"/>
              <a:gd name="T72" fmla="*/ 139473 w 140"/>
              <a:gd name="T73" fmla="*/ 109855 h 160"/>
              <a:gd name="T74" fmla="*/ 129268 w 140"/>
              <a:gd name="T75" fmla="*/ 223143 h 160"/>
              <a:gd name="T76" fmla="*/ 176893 w 140"/>
              <a:gd name="T77" fmla="*/ 137319 h 160"/>
              <a:gd name="T78" fmla="*/ 129268 w 140"/>
              <a:gd name="T79" fmla="*/ 223143 h 160"/>
              <a:gd name="T80" fmla="*/ 136071 w 140"/>
              <a:gd name="T81" fmla="*/ 247174 h 160"/>
              <a:gd name="T82" fmla="*/ 200705 w 140"/>
              <a:gd name="T83" fmla="*/ 336431 h 160"/>
              <a:gd name="T84" fmla="*/ 268741 w 140"/>
              <a:gd name="T85" fmla="*/ 332998 h 160"/>
              <a:gd name="T86" fmla="*/ 214313 w 140"/>
              <a:gd name="T87" fmla="*/ 247174 h 160"/>
              <a:gd name="T88" fmla="*/ 268741 w 140"/>
              <a:gd name="T89" fmla="*/ 332998 h 160"/>
              <a:gd name="T90" fmla="*/ 210911 w 140"/>
              <a:gd name="T91" fmla="*/ 223143 h 160"/>
              <a:gd name="T92" fmla="*/ 268741 w 140"/>
              <a:gd name="T93" fmla="*/ 144185 h 160"/>
              <a:gd name="T94" fmla="*/ 333375 w 140"/>
              <a:gd name="T95" fmla="*/ 329565 h 160"/>
              <a:gd name="T96" fmla="*/ 292554 w 140"/>
              <a:gd name="T97" fmla="*/ 247174 h 160"/>
              <a:gd name="T98" fmla="*/ 333375 w 140"/>
              <a:gd name="T99" fmla="*/ 329565 h 160"/>
              <a:gd name="T100" fmla="*/ 292554 w 140"/>
              <a:gd name="T101" fmla="*/ 223143 h 160"/>
              <a:gd name="T102" fmla="*/ 353786 w 140"/>
              <a:gd name="T103" fmla="*/ 151051 h 160"/>
              <a:gd name="T104" fmla="*/ 401411 w 140"/>
              <a:gd name="T105" fmla="*/ 322699 h 160"/>
              <a:gd name="T106" fmla="*/ 367393 w 140"/>
              <a:gd name="T107" fmla="*/ 247174 h 160"/>
              <a:gd name="T108" fmla="*/ 401411 w 140"/>
              <a:gd name="T109" fmla="*/ 322699 h 160"/>
              <a:gd name="T110" fmla="*/ 370795 w 140"/>
              <a:gd name="T111" fmla="*/ 223143 h 160"/>
              <a:gd name="T112" fmla="*/ 377598 w 140"/>
              <a:gd name="T113" fmla="*/ 154484 h 160"/>
              <a:gd name="T114" fmla="*/ 432027 w 140"/>
              <a:gd name="T115" fmla="*/ 223143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0" h="160">
                <a:moveTo>
                  <a:pt x="139" y="41"/>
                </a:moveTo>
                <a:cubicBezTo>
                  <a:pt x="139" y="41"/>
                  <a:pt x="138" y="40"/>
                  <a:pt x="137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134" y="24"/>
                  <a:pt x="132" y="23"/>
                  <a:pt x="130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92" y="3"/>
                  <a:pt x="92" y="3"/>
                  <a:pt x="92" y="3"/>
                </a:cubicBezTo>
                <a:cubicBezTo>
                  <a:pt x="91" y="2"/>
                  <a:pt x="89" y="2"/>
                  <a:pt x="87" y="3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2"/>
                  <a:pt x="75" y="0"/>
                  <a:pt x="7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5" y="0"/>
                  <a:pt x="34" y="2"/>
                  <a:pt x="34" y="3"/>
                </a:cubicBezTo>
                <a:cubicBezTo>
                  <a:pt x="34" y="31"/>
                  <a:pt x="34" y="31"/>
                  <a:pt x="34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4" y="6"/>
                  <a:pt x="22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6"/>
                  <a:pt x="0" y="7"/>
                  <a:pt x="0" y="9"/>
                </a:cubicBezTo>
                <a:cubicBezTo>
                  <a:pt x="0" y="11"/>
                  <a:pt x="2" y="13"/>
                  <a:pt x="4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1" y="102"/>
                  <a:pt x="25" y="109"/>
                  <a:pt x="25" y="118"/>
                </a:cubicBezTo>
                <a:cubicBezTo>
                  <a:pt x="25" y="126"/>
                  <a:pt x="31" y="133"/>
                  <a:pt x="39" y="135"/>
                </a:cubicBezTo>
                <a:cubicBezTo>
                  <a:pt x="37" y="138"/>
                  <a:pt x="36" y="141"/>
                  <a:pt x="36" y="144"/>
                </a:cubicBezTo>
                <a:cubicBezTo>
                  <a:pt x="36" y="153"/>
                  <a:pt x="43" y="160"/>
                  <a:pt x="52" y="160"/>
                </a:cubicBezTo>
                <a:cubicBezTo>
                  <a:pt x="60" y="160"/>
                  <a:pt x="67" y="153"/>
                  <a:pt x="67" y="144"/>
                </a:cubicBezTo>
                <a:cubicBezTo>
                  <a:pt x="67" y="141"/>
                  <a:pt x="66" y="138"/>
                  <a:pt x="65" y="136"/>
                </a:cubicBezTo>
                <a:cubicBezTo>
                  <a:pt x="94" y="136"/>
                  <a:pt x="94" y="136"/>
                  <a:pt x="94" y="136"/>
                </a:cubicBezTo>
                <a:cubicBezTo>
                  <a:pt x="92" y="138"/>
                  <a:pt x="92" y="141"/>
                  <a:pt x="92" y="144"/>
                </a:cubicBezTo>
                <a:cubicBezTo>
                  <a:pt x="92" y="153"/>
                  <a:pt x="99" y="160"/>
                  <a:pt x="107" y="160"/>
                </a:cubicBezTo>
                <a:cubicBezTo>
                  <a:pt x="116" y="160"/>
                  <a:pt x="123" y="153"/>
                  <a:pt x="123" y="144"/>
                </a:cubicBezTo>
                <a:cubicBezTo>
                  <a:pt x="123" y="140"/>
                  <a:pt x="121" y="136"/>
                  <a:pt x="118" y="133"/>
                </a:cubicBezTo>
                <a:cubicBezTo>
                  <a:pt x="118" y="133"/>
                  <a:pt x="118" y="132"/>
                  <a:pt x="118" y="132"/>
                </a:cubicBezTo>
                <a:cubicBezTo>
                  <a:pt x="118" y="130"/>
                  <a:pt x="117" y="129"/>
                  <a:pt x="115" y="129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37" y="129"/>
                  <a:pt x="32" y="124"/>
                  <a:pt x="32" y="118"/>
                </a:cubicBezTo>
                <a:cubicBezTo>
                  <a:pt x="32" y="112"/>
                  <a:pt x="37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121" y="101"/>
                  <a:pt x="121" y="101"/>
                  <a:pt x="121" y="101"/>
                </a:cubicBezTo>
                <a:cubicBezTo>
                  <a:pt x="123" y="101"/>
                  <a:pt x="124" y="100"/>
                  <a:pt x="125" y="98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43"/>
                  <a:pt x="140" y="42"/>
                  <a:pt x="139" y="41"/>
                </a:cubicBezTo>
                <a:close/>
                <a:moveTo>
                  <a:pt x="107" y="136"/>
                </a:moveTo>
                <a:cubicBezTo>
                  <a:pt x="112" y="136"/>
                  <a:pt x="116" y="139"/>
                  <a:pt x="116" y="144"/>
                </a:cubicBezTo>
                <a:cubicBezTo>
                  <a:pt x="116" y="149"/>
                  <a:pt x="112" y="153"/>
                  <a:pt x="107" y="153"/>
                </a:cubicBezTo>
                <a:cubicBezTo>
                  <a:pt x="102" y="153"/>
                  <a:pt x="99" y="149"/>
                  <a:pt x="99" y="144"/>
                </a:cubicBezTo>
                <a:cubicBezTo>
                  <a:pt x="99" y="139"/>
                  <a:pt x="102" y="136"/>
                  <a:pt x="107" y="136"/>
                </a:cubicBezTo>
                <a:close/>
                <a:moveTo>
                  <a:pt x="52" y="136"/>
                </a:moveTo>
                <a:cubicBezTo>
                  <a:pt x="57" y="136"/>
                  <a:pt x="60" y="139"/>
                  <a:pt x="60" y="144"/>
                </a:cubicBezTo>
                <a:cubicBezTo>
                  <a:pt x="60" y="149"/>
                  <a:pt x="57" y="153"/>
                  <a:pt x="52" y="153"/>
                </a:cubicBezTo>
                <a:cubicBezTo>
                  <a:pt x="47" y="153"/>
                  <a:pt x="43" y="149"/>
                  <a:pt x="43" y="144"/>
                </a:cubicBezTo>
                <a:cubicBezTo>
                  <a:pt x="43" y="139"/>
                  <a:pt x="47" y="136"/>
                  <a:pt x="52" y="136"/>
                </a:cubicBezTo>
                <a:close/>
                <a:moveTo>
                  <a:pt x="115" y="30"/>
                </a:moveTo>
                <a:cubicBezTo>
                  <a:pt x="127" y="30"/>
                  <a:pt x="127" y="30"/>
                  <a:pt x="127" y="30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13" y="38"/>
                  <a:pt x="113" y="38"/>
                  <a:pt x="113" y="38"/>
                </a:cubicBezTo>
                <a:lnTo>
                  <a:pt x="115" y="30"/>
                </a:lnTo>
                <a:close/>
                <a:moveTo>
                  <a:pt x="76" y="25"/>
                </a:moveTo>
                <a:cubicBezTo>
                  <a:pt x="90" y="11"/>
                  <a:pt x="90" y="11"/>
                  <a:pt x="90" y="11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76" y="35"/>
                  <a:pt x="76" y="35"/>
                  <a:pt x="76" y="35"/>
                </a:cubicBezTo>
                <a:lnTo>
                  <a:pt x="76" y="25"/>
                </a:lnTo>
                <a:close/>
                <a:moveTo>
                  <a:pt x="41" y="7"/>
                </a:moveTo>
                <a:cubicBezTo>
                  <a:pt x="69" y="7"/>
                  <a:pt x="69" y="7"/>
                  <a:pt x="69" y="7"/>
                </a:cubicBezTo>
                <a:cubicBezTo>
                  <a:pt x="69" y="34"/>
                  <a:pt x="69" y="34"/>
                  <a:pt x="69" y="3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41" y="32"/>
                  <a:pt x="41" y="32"/>
                  <a:pt x="41" y="32"/>
                </a:cubicBezTo>
                <a:lnTo>
                  <a:pt x="41" y="7"/>
                </a:lnTo>
                <a:close/>
                <a:moveTo>
                  <a:pt x="38" y="65"/>
                </a:moveTo>
                <a:cubicBezTo>
                  <a:pt x="32" y="38"/>
                  <a:pt x="32" y="38"/>
                  <a:pt x="32" y="38"/>
                </a:cubicBezTo>
                <a:cubicBezTo>
                  <a:pt x="52" y="40"/>
                  <a:pt x="52" y="40"/>
                  <a:pt x="52" y="40"/>
                </a:cubicBezTo>
                <a:cubicBezTo>
                  <a:pt x="55" y="65"/>
                  <a:pt x="55" y="65"/>
                  <a:pt x="55" y="65"/>
                </a:cubicBezTo>
                <a:lnTo>
                  <a:pt x="38" y="65"/>
                </a:lnTo>
                <a:close/>
                <a:moveTo>
                  <a:pt x="46" y="99"/>
                </a:moveTo>
                <a:cubicBezTo>
                  <a:pt x="40" y="72"/>
                  <a:pt x="40" y="72"/>
                  <a:pt x="40" y="72"/>
                </a:cubicBezTo>
                <a:cubicBezTo>
                  <a:pt x="56" y="72"/>
                  <a:pt x="56" y="72"/>
                  <a:pt x="56" y="72"/>
                </a:cubicBezTo>
                <a:cubicBezTo>
                  <a:pt x="59" y="98"/>
                  <a:pt x="59" y="98"/>
                  <a:pt x="59" y="98"/>
                </a:cubicBezTo>
                <a:lnTo>
                  <a:pt x="46" y="99"/>
                </a:lnTo>
                <a:close/>
                <a:moveTo>
                  <a:pt x="79" y="97"/>
                </a:moveTo>
                <a:cubicBezTo>
                  <a:pt x="66" y="98"/>
                  <a:pt x="66" y="98"/>
                  <a:pt x="66" y="98"/>
                </a:cubicBezTo>
                <a:cubicBezTo>
                  <a:pt x="63" y="72"/>
                  <a:pt x="63" y="72"/>
                  <a:pt x="63" y="72"/>
                </a:cubicBezTo>
                <a:cubicBezTo>
                  <a:pt x="79" y="72"/>
                  <a:pt x="79" y="72"/>
                  <a:pt x="79" y="72"/>
                </a:cubicBezTo>
                <a:lnTo>
                  <a:pt x="79" y="97"/>
                </a:lnTo>
                <a:close/>
                <a:moveTo>
                  <a:pt x="79" y="65"/>
                </a:moveTo>
                <a:cubicBezTo>
                  <a:pt x="62" y="65"/>
                  <a:pt x="62" y="65"/>
                  <a:pt x="62" y="65"/>
                </a:cubicBezTo>
                <a:cubicBezTo>
                  <a:pt x="59" y="40"/>
                  <a:pt x="59" y="40"/>
                  <a:pt x="59" y="40"/>
                </a:cubicBezTo>
                <a:cubicBezTo>
                  <a:pt x="79" y="42"/>
                  <a:pt x="79" y="42"/>
                  <a:pt x="79" y="42"/>
                </a:cubicBezTo>
                <a:lnTo>
                  <a:pt x="79" y="65"/>
                </a:lnTo>
                <a:close/>
                <a:moveTo>
                  <a:pt x="98" y="96"/>
                </a:moveTo>
                <a:cubicBezTo>
                  <a:pt x="86" y="97"/>
                  <a:pt x="86" y="97"/>
                  <a:pt x="86" y="97"/>
                </a:cubicBezTo>
                <a:cubicBezTo>
                  <a:pt x="86" y="72"/>
                  <a:pt x="86" y="72"/>
                  <a:pt x="86" y="72"/>
                </a:cubicBezTo>
                <a:cubicBezTo>
                  <a:pt x="101" y="72"/>
                  <a:pt x="101" y="72"/>
                  <a:pt x="101" y="72"/>
                </a:cubicBezTo>
                <a:lnTo>
                  <a:pt x="98" y="96"/>
                </a:lnTo>
                <a:close/>
                <a:moveTo>
                  <a:pt x="102" y="65"/>
                </a:moveTo>
                <a:cubicBezTo>
                  <a:pt x="86" y="65"/>
                  <a:pt x="86" y="65"/>
                  <a:pt x="86" y="65"/>
                </a:cubicBezTo>
                <a:cubicBezTo>
                  <a:pt x="86" y="43"/>
                  <a:pt x="86" y="43"/>
                  <a:pt x="86" y="43"/>
                </a:cubicBezTo>
                <a:cubicBezTo>
                  <a:pt x="104" y="44"/>
                  <a:pt x="104" y="44"/>
                  <a:pt x="104" y="44"/>
                </a:cubicBezTo>
                <a:lnTo>
                  <a:pt x="102" y="65"/>
                </a:lnTo>
                <a:close/>
                <a:moveTo>
                  <a:pt x="118" y="94"/>
                </a:moveTo>
                <a:cubicBezTo>
                  <a:pt x="105" y="95"/>
                  <a:pt x="105" y="95"/>
                  <a:pt x="105" y="95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25" y="72"/>
                  <a:pt x="125" y="72"/>
                  <a:pt x="125" y="72"/>
                </a:cubicBezTo>
                <a:lnTo>
                  <a:pt x="118" y="94"/>
                </a:lnTo>
                <a:close/>
                <a:moveTo>
                  <a:pt x="127" y="65"/>
                </a:moveTo>
                <a:cubicBezTo>
                  <a:pt x="109" y="65"/>
                  <a:pt x="109" y="65"/>
                  <a:pt x="109" y="65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32" y="47"/>
                  <a:pt x="132" y="47"/>
                  <a:pt x="132" y="47"/>
                </a:cubicBezTo>
                <a:lnTo>
                  <a:pt x="127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42">
            <a:extLst>
              <a:ext uri="{FF2B5EF4-FFF2-40B4-BE49-F238E27FC236}">
                <a16:creationId xmlns:a16="http://schemas.microsoft.com/office/drawing/2014/main" id="{43878ECD-C147-43FB-AA07-D923937DD1B8}"/>
              </a:ext>
            </a:extLst>
          </p:cNvPr>
          <p:cNvSpPr>
            <a:spLocks noEditPoints="1"/>
          </p:cNvSpPr>
          <p:nvPr/>
        </p:nvSpPr>
        <p:spPr bwMode="auto">
          <a:xfrm>
            <a:off x="5783037" y="2353732"/>
            <a:ext cx="372696" cy="384932"/>
          </a:xfrm>
          <a:custGeom>
            <a:avLst/>
            <a:gdLst>
              <a:gd name="T0" fmla="*/ 279543 w 156"/>
              <a:gd name="T1" fmla="*/ 127020 h 160"/>
              <a:gd name="T2" fmla="*/ 92045 w 156"/>
              <a:gd name="T3" fmla="*/ 161350 h 160"/>
              <a:gd name="T4" fmla="*/ 64772 w 156"/>
              <a:gd name="T5" fmla="*/ 85824 h 160"/>
              <a:gd name="T6" fmla="*/ 0 w 156"/>
              <a:gd name="T7" fmla="*/ 96123 h 160"/>
              <a:gd name="T8" fmla="*/ 57954 w 156"/>
              <a:gd name="T9" fmla="*/ 106422 h 160"/>
              <a:gd name="T10" fmla="*/ 71590 w 156"/>
              <a:gd name="T11" fmla="*/ 175081 h 160"/>
              <a:gd name="T12" fmla="*/ 74999 w 156"/>
              <a:gd name="T13" fmla="*/ 422255 h 160"/>
              <a:gd name="T14" fmla="*/ 105681 w 156"/>
              <a:gd name="T15" fmla="*/ 501213 h 160"/>
              <a:gd name="T16" fmla="*/ 201134 w 156"/>
              <a:gd name="T17" fmla="*/ 501213 h 160"/>
              <a:gd name="T18" fmla="*/ 279543 w 156"/>
              <a:gd name="T19" fmla="*/ 477183 h 160"/>
              <a:gd name="T20" fmla="*/ 320451 w 156"/>
              <a:gd name="T21" fmla="*/ 549275 h 160"/>
              <a:gd name="T22" fmla="*/ 354542 w 156"/>
              <a:gd name="T23" fmla="*/ 466884 h 160"/>
              <a:gd name="T24" fmla="*/ 340906 w 156"/>
              <a:gd name="T25" fmla="*/ 453152 h 160"/>
              <a:gd name="T26" fmla="*/ 95454 w 156"/>
              <a:gd name="T27" fmla="*/ 422255 h 160"/>
              <a:gd name="T28" fmla="*/ 129544 w 156"/>
              <a:gd name="T29" fmla="*/ 387925 h 160"/>
              <a:gd name="T30" fmla="*/ 129544 w 156"/>
              <a:gd name="T31" fmla="*/ 387925 h 160"/>
              <a:gd name="T32" fmla="*/ 129544 w 156"/>
              <a:gd name="T33" fmla="*/ 387925 h 160"/>
              <a:gd name="T34" fmla="*/ 371587 w 156"/>
              <a:gd name="T35" fmla="*/ 363895 h 160"/>
              <a:gd name="T36" fmla="*/ 395451 w 156"/>
              <a:gd name="T37" fmla="*/ 278070 h 160"/>
              <a:gd name="T38" fmla="*/ 405678 w 156"/>
              <a:gd name="T39" fmla="*/ 254040 h 160"/>
              <a:gd name="T40" fmla="*/ 405678 w 156"/>
              <a:gd name="T41" fmla="*/ 0 h 160"/>
              <a:gd name="T42" fmla="*/ 344315 w 156"/>
              <a:gd name="T43" fmla="*/ 501213 h 160"/>
              <a:gd name="T44" fmla="*/ 293179 w 156"/>
              <a:gd name="T45" fmla="*/ 501213 h 160"/>
              <a:gd name="T46" fmla="*/ 153408 w 156"/>
              <a:gd name="T47" fmla="*/ 477183 h 160"/>
              <a:gd name="T48" fmla="*/ 153408 w 156"/>
              <a:gd name="T49" fmla="*/ 525244 h 160"/>
              <a:gd name="T50" fmla="*/ 153408 w 156"/>
              <a:gd name="T51" fmla="*/ 477183 h 160"/>
              <a:gd name="T52" fmla="*/ 153408 w 156"/>
              <a:gd name="T53" fmla="*/ 188813 h 160"/>
              <a:gd name="T54" fmla="*/ 115908 w 156"/>
              <a:gd name="T55" fmla="*/ 264339 h 160"/>
              <a:gd name="T56" fmla="*/ 136362 w 156"/>
              <a:gd name="T57" fmla="*/ 367328 h 160"/>
              <a:gd name="T58" fmla="*/ 167044 w 156"/>
              <a:gd name="T59" fmla="*/ 284936 h 160"/>
              <a:gd name="T60" fmla="*/ 136362 w 156"/>
              <a:gd name="T61" fmla="*/ 367328 h 160"/>
              <a:gd name="T62" fmla="*/ 197725 w 156"/>
              <a:gd name="T63" fmla="*/ 360462 h 160"/>
              <a:gd name="T64" fmla="*/ 235225 w 156"/>
              <a:gd name="T65" fmla="*/ 284936 h 160"/>
              <a:gd name="T66" fmla="*/ 235225 w 156"/>
              <a:gd name="T67" fmla="*/ 264339 h 160"/>
              <a:gd name="T68" fmla="*/ 187498 w 156"/>
              <a:gd name="T69" fmla="*/ 264339 h 160"/>
              <a:gd name="T70" fmla="*/ 235225 w 156"/>
              <a:gd name="T71" fmla="*/ 195679 h 160"/>
              <a:gd name="T72" fmla="*/ 293179 w 156"/>
              <a:gd name="T73" fmla="*/ 353596 h 160"/>
              <a:gd name="T74" fmla="*/ 255679 w 156"/>
              <a:gd name="T75" fmla="*/ 284936 h 160"/>
              <a:gd name="T76" fmla="*/ 293179 w 156"/>
              <a:gd name="T77" fmla="*/ 353596 h 160"/>
              <a:gd name="T78" fmla="*/ 255679 w 156"/>
              <a:gd name="T79" fmla="*/ 264339 h 160"/>
              <a:gd name="T80" fmla="*/ 303406 w 156"/>
              <a:gd name="T81" fmla="*/ 202545 h 160"/>
              <a:gd name="T82" fmla="*/ 303406 w 156"/>
              <a:gd name="T83" fmla="*/ 264339 h 160"/>
              <a:gd name="T84" fmla="*/ 313633 w 156"/>
              <a:gd name="T85" fmla="*/ 353596 h 160"/>
              <a:gd name="T86" fmla="*/ 371587 w 156"/>
              <a:gd name="T87" fmla="*/ 284936 h 160"/>
              <a:gd name="T88" fmla="*/ 378405 w 156"/>
              <a:gd name="T89" fmla="*/ 264339 h 160"/>
              <a:gd name="T90" fmla="*/ 327270 w 156"/>
              <a:gd name="T91" fmla="*/ 226576 h 160"/>
              <a:gd name="T92" fmla="*/ 378405 w 156"/>
              <a:gd name="T93" fmla="*/ 264339 h 160"/>
              <a:gd name="T94" fmla="*/ 320451 w 156"/>
              <a:gd name="T95" fmla="*/ 185380 h 160"/>
              <a:gd name="T96" fmla="*/ 303406 w 156"/>
              <a:gd name="T97" fmla="*/ 127020 h 160"/>
              <a:gd name="T98" fmla="*/ 511359 w 156"/>
              <a:gd name="T99" fmla="*/ 127020 h 160"/>
              <a:gd name="T100" fmla="*/ 467041 w 156"/>
              <a:gd name="T101" fmla="*/ 89257 h 160"/>
              <a:gd name="T102" fmla="*/ 388633 w 156"/>
              <a:gd name="T103" fmla="*/ 157917 h 160"/>
              <a:gd name="T104" fmla="*/ 344315 w 156"/>
              <a:gd name="T105" fmla="*/ 133886 h 160"/>
              <a:gd name="T106" fmla="*/ 381814 w 156"/>
              <a:gd name="T107" fmla="*/ 181947 h 160"/>
              <a:gd name="T108" fmla="*/ 395451 w 156"/>
              <a:gd name="T109" fmla="*/ 181947 h 160"/>
              <a:gd name="T110" fmla="*/ 467041 w 156"/>
              <a:gd name="T111" fmla="*/ 89257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6" h="160">
                <a:moveTo>
                  <a:pt x="119" y="0"/>
                </a:moveTo>
                <a:cubicBezTo>
                  <a:pt x="99" y="0"/>
                  <a:pt x="82" y="17"/>
                  <a:pt x="82" y="37"/>
                </a:cubicBezTo>
                <a:cubicBezTo>
                  <a:pt x="82" y="42"/>
                  <a:pt x="83" y="47"/>
                  <a:pt x="85" y="52"/>
                </a:cubicBezTo>
                <a:cubicBezTo>
                  <a:pt x="27" y="47"/>
                  <a:pt x="27" y="47"/>
                  <a:pt x="27" y="47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6"/>
                  <a:pt x="21" y="25"/>
                  <a:pt x="19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0"/>
                  <a:pt x="1" y="31"/>
                  <a:pt x="3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27" y="109"/>
                  <a:pt x="22" y="115"/>
                  <a:pt x="22" y="123"/>
                </a:cubicBezTo>
                <a:cubicBezTo>
                  <a:pt x="22" y="130"/>
                  <a:pt x="27" y="137"/>
                  <a:pt x="34" y="138"/>
                </a:cubicBezTo>
                <a:cubicBezTo>
                  <a:pt x="32" y="140"/>
                  <a:pt x="31" y="143"/>
                  <a:pt x="31" y="146"/>
                </a:cubicBezTo>
                <a:cubicBezTo>
                  <a:pt x="31" y="154"/>
                  <a:pt x="38" y="160"/>
                  <a:pt x="45" y="160"/>
                </a:cubicBezTo>
                <a:cubicBezTo>
                  <a:pt x="53" y="160"/>
                  <a:pt x="59" y="154"/>
                  <a:pt x="59" y="146"/>
                </a:cubicBezTo>
                <a:cubicBezTo>
                  <a:pt x="59" y="143"/>
                  <a:pt x="59" y="141"/>
                  <a:pt x="57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1" y="141"/>
                  <a:pt x="80" y="143"/>
                  <a:pt x="80" y="146"/>
                </a:cubicBezTo>
                <a:cubicBezTo>
                  <a:pt x="80" y="154"/>
                  <a:pt x="86" y="160"/>
                  <a:pt x="94" y="160"/>
                </a:cubicBezTo>
                <a:cubicBezTo>
                  <a:pt x="101" y="160"/>
                  <a:pt x="108" y="154"/>
                  <a:pt x="108" y="146"/>
                </a:cubicBezTo>
                <a:cubicBezTo>
                  <a:pt x="108" y="142"/>
                  <a:pt x="106" y="139"/>
                  <a:pt x="104" y="136"/>
                </a:cubicBezTo>
                <a:cubicBezTo>
                  <a:pt x="104" y="136"/>
                  <a:pt x="104" y="136"/>
                  <a:pt x="104" y="135"/>
                </a:cubicBezTo>
                <a:cubicBezTo>
                  <a:pt x="104" y="134"/>
                  <a:pt x="102" y="132"/>
                  <a:pt x="100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2" y="132"/>
                  <a:pt x="28" y="128"/>
                  <a:pt x="28" y="123"/>
                </a:cubicBezTo>
                <a:cubicBezTo>
                  <a:pt x="28" y="118"/>
                  <a:pt x="32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8" y="108"/>
                  <a:pt x="109" y="107"/>
                  <a:pt x="109" y="106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40" y="74"/>
                  <a:pt x="156" y="57"/>
                  <a:pt x="156" y="37"/>
                </a:cubicBezTo>
                <a:cubicBezTo>
                  <a:pt x="156" y="17"/>
                  <a:pt x="140" y="0"/>
                  <a:pt x="119" y="0"/>
                </a:cubicBezTo>
                <a:close/>
                <a:moveTo>
                  <a:pt x="94" y="139"/>
                </a:moveTo>
                <a:cubicBezTo>
                  <a:pt x="98" y="139"/>
                  <a:pt x="101" y="142"/>
                  <a:pt x="101" y="146"/>
                </a:cubicBezTo>
                <a:cubicBezTo>
                  <a:pt x="101" y="150"/>
                  <a:pt x="98" y="153"/>
                  <a:pt x="94" y="153"/>
                </a:cubicBezTo>
                <a:cubicBezTo>
                  <a:pt x="90" y="153"/>
                  <a:pt x="86" y="150"/>
                  <a:pt x="86" y="146"/>
                </a:cubicBezTo>
                <a:cubicBezTo>
                  <a:pt x="86" y="142"/>
                  <a:pt x="90" y="139"/>
                  <a:pt x="94" y="139"/>
                </a:cubicBezTo>
                <a:close/>
                <a:moveTo>
                  <a:pt x="45" y="139"/>
                </a:moveTo>
                <a:cubicBezTo>
                  <a:pt x="49" y="139"/>
                  <a:pt x="53" y="142"/>
                  <a:pt x="53" y="146"/>
                </a:cubicBezTo>
                <a:cubicBezTo>
                  <a:pt x="53" y="150"/>
                  <a:pt x="49" y="153"/>
                  <a:pt x="45" y="153"/>
                </a:cubicBezTo>
                <a:cubicBezTo>
                  <a:pt x="41" y="153"/>
                  <a:pt x="38" y="150"/>
                  <a:pt x="38" y="146"/>
                </a:cubicBezTo>
                <a:cubicBezTo>
                  <a:pt x="38" y="142"/>
                  <a:pt x="41" y="139"/>
                  <a:pt x="45" y="139"/>
                </a:cubicBezTo>
                <a:close/>
                <a:moveTo>
                  <a:pt x="29" y="54"/>
                </a:moveTo>
                <a:cubicBezTo>
                  <a:pt x="45" y="55"/>
                  <a:pt x="45" y="55"/>
                  <a:pt x="45" y="55"/>
                </a:cubicBezTo>
                <a:cubicBezTo>
                  <a:pt x="48" y="77"/>
                  <a:pt x="48" y="77"/>
                  <a:pt x="48" y="77"/>
                </a:cubicBezTo>
                <a:cubicBezTo>
                  <a:pt x="34" y="77"/>
                  <a:pt x="34" y="77"/>
                  <a:pt x="34" y="77"/>
                </a:cubicBezTo>
                <a:lnTo>
                  <a:pt x="29" y="54"/>
                </a:lnTo>
                <a:close/>
                <a:moveTo>
                  <a:pt x="40" y="107"/>
                </a:moveTo>
                <a:cubicBezTo>
                  <a:pt x="35" y="83"/>
                  <a:pt x="35" y="83"/>
                  <a:pt x="35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1" y="106"/>
                  <a:pt x="51" y="106"/>
                  <a:pt x="51" y="106"/>
                </a:cubicBezTo>
                <a:lnTo>
                  <a:pt x="40" y="107"/>
                </a:lnTo>
                <a:close/>
                <a:moveTo>
                  <a:pt x="69" y="105"/>
                </a:moveTo>
                <a:cubicBezTo>
                  <a:pt x="58" y="105"/>
                  <a:pt x="58" y="105"/>
                  <a:pt x="58" y="105"/>
                </a:cubicBezTo>
                <a:cubicBezTo>
                  <a:pt x="55" y="83"/>
                  <a:pt x="55" y="83"/>
                  <a:pt x="55" y="83"/>
                </a:cubicBezTo>
                <a:cubicBezTo>
                  <a:pt x="69" y="83"/>
                  <a:pt x="69" y="83"/>
                  <a:pt x="69" y="83"/>
                </a:cubicBezTo>
                <a:lnTo>
                  <a:pt x="69" y="105"/>
                </a:lnTo>
                <a:close/>
                <a:moveTo>
                  <a:pt x="69" y="77"/>
                </a:move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2" y="56"/>
                  <a:pt x="52" y="56"/>
                  <a:pt x="52" y="56"/>
                </a:cubicBezTo>
                <a:cubicBezTo>
                  <a:pt x="69" y="57"/>
                  <a:pt x="69" y="57"/>
                  <a:pt x="69" y="57"/>
                </a:cubicBezTo>
                <a:lnTo>
                  <a:pt x="69" y="77"/>
                </a:lnTo>
                <a:close/>
                <a:moveTo>
                  <a:pt x="86" y="103"/>
                </a:moveTo>
                <a:cubicBezTo>
                  <a:pt x="75" y="104"/>
                  <a:pt x="75" y="104"/>
                  <a:pt x="75" y="104"/>
                </a:cubicBezTo>
                <a:cubicBezTo>
                  <a:pt x="75" y="83"/>
                  <a:pt x="75" y="83"/>
                  <a:pt x="75" y="83"/>
                </a:cubicBezTo>
                <a:cubicBezTo>
                  <a:pt x="88" y="83"/>
                  <a:pt x="88" y="83"/>
                  <a:pt x="88" y="83"/>
                </a:cubicBezTo>
                <a:lnTo>
                  <a:pt x="86" y="103"/>
                </a:lnTo>
                <a:close/>
                <a:moveTo>
                  <a:pt x="89" y="77"/>
                </a:moveTo>
                <a:cubicBezTo>
                  <a:pt x="75" y="77"/>
                  <a:pt x="75" y="77"/>
                  <a:pt x="75" y="77"/>
                </a:cubicBezTo>
                <a:cubicBezTo>
                  <a:pt x="75" y="58"/>
                  <a:pt x="75" y="58"/>
                  <a:pt x="75" y="58"/>
                </a:cubicBezTo>
                <a:cubicBezTo>
                  <a:pt x="89" y="59"/>
                  <a:pt x="89" y="59"/>
                  <a:pt x="89" y="59"/>
                </a:cubicBezTo>
                <a:cubicBezTo>
                  <a:pt x="90" y="59"/>
                  <a:pt x="90" y="60"/>
                  <a:pt x="91" y="60"/>
                </a:cubicBezTo>
                <a:lnTo>
                  <a:pt x="89" y="77"/>
                </a:lnTo>
                <a:close/>
                <a:moveTo>
                  <a:pt x="103" y="102"/>
                </a:moveTo>
                <a:cubicBezTo>
                  <a:pt x="92" y="103"/>
                  <a:pt x="92" y="103"/>
                  <a:pt x="92" y="103"/>
                </a:cubicBezTo>
                <a:cubicBezTo>
                  <a:pt x="95" y="83"/>
                  <a:pt x="95" y="83"/>
                  <a:pt x="95" y="83"/>
                </a:cubicBezTo>
                <a:cubicBezTo>
                  <a:pt x="109" y="83"/>
                  <a:pt x="109" y="83"/>
                  <a:pt x="109" y="83"/>
                </a:cubicBezTo>
                <a:lnTo>
                  <a:pt x="103" y="102"/>
                </a:lnTo>
                <a:close/>
                <a:moveTo>
                  <a:pt x="111" y="77"/>
                </a:moveTo>
                <a:cubicBezTo>
                  <a:pt x="95" y="77"/>
                  <a:pt x="95" y="77"/>
                  <a:pt x="95" y="7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1" y="70"/>
                  <a:pt x="106" y="72"/>
                  <a:pt x="112" y="73"/>
                </a:cubicBezTo>
                <a:lnTo>
                  <a:pt x="111" y="77"/>
                </a:lnTo>
                <a:close/>
                <a:moveTo>
                  <a:pt x="119" y="67"/>
                </a:moveTo>
                <a:cubicBezTo>
                  <a:pt x="109" y="67"/>
                  <a:pt x="100" y="62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1" y="49"/>
                  <a:pt x="89" y="43"/>
                  <a:pt x="89" y="37"/>
                </a:cubicBezTo>
                <a:cubicBezTo>
                  <a:pt x="89" y="20"/>
                  <a:pt x="102" y="7"/>
                  <a:pt x="119" y="7"/>
                </a:cubicBezTo>
                <a:cubicBezTo>
                  <a:pt x="136" y="7"/>
                  <a:pt x="150" y="20"/>
                  <a:pt x="150" y="37"/>
                </a:cubicBezTo>
                <a:cubicBezTo>
                  <a:pt x="150" y="54"/>
                  <a:pt x="136" y="67"/>
                  <a:pt x="119" y="67"/>
                </a:cubicBezTo>
                <a:close/>
                <a:moveTo>
                  <a:pt x="137" y="26"/>
                </a:moveTo>
                <a:cubicBezTo>
                  <a:pt x="136" y="24"/>
                  <a:pt x="134" y="25"/>
                  <a:pt x="133" y="2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4" y="38"/>
                  <a:pt x="102" y="38"/>
                  <a:pt x="101" y="39"/>
                </a:cubicBezTo>
                <a:cubicBezTo>
                  <a:pt x="99" y="40"/>
                  <a:pt x="99" y="43"/>
                  <a:pt x="101" y="44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2" y="54"/>
                  <a:pt x="113" y="54"/>
                  <a:pt x="114" y="54"/>
                </a:cubicBezTo>
                <a:cubicBezTo>
                  <a:pt x="115" y="54"/>
                  <a:pt x="116" y="54"/>
                  <a:pt x="116" y="53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39" y="29"/>
                  <a:pt x="139" y="27"/>
                  <a:pt x="137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43">
            <a:extLst>
              <a:ext uri="{FF2B5EF4-FFF2-40B4-BE49-F238E27FC236}">
                <a16:creationId xmlns:a16="http://schemas.microsoft.com/office/drawing/2014/main" id="{8BAA9366-F769-4017-968C-254C506F5BB6}"/>
              </a:ext>
            </a:extLst>
          </p:cNvPr>
          <p:cNvSpPr>
            <a:spLocks noEditPoints="1"/>
          </p:cNvSpPr>
          <p:nvPr/>
        </p:nvSpPr>
        <p:spPr bwMode="auto">
          <a:xfrm>
            <a:off x="5770533" y="3342283"/>
            <a:ext cx="382704" cy="358230"/>
          </a:xfrm>
          <a:custGeom>
            <a:avLst/>
            <a:gdLst>
              <a:gd name="T0" fmla="*/ 133112 w 160"/>
              <a:gd name="T1" fmla="*/ 188689 h 149"/>
              <a:gd name="T2" fmla="*/ 133112 w 160"/>
              <a:gd name="T3" fmla="*/ 212704 h 149"/>
              <a:gd name="T4" fmla="*/ 133112 w 160"/>
              <a:gd name="T5" fmla="*/ 277887 h 149"/>
              <a:gd name="T6" fmla="*/ 150178 w 160"/>
              <a:gd name="T7" fmla="*/ 284748 h 149"/>
              <a:gd name="T8" fmla="*/ 197961 w 160"/>
              <a:gd name="T9" fmla="*/ 192119 h 149"/>
              <a:gd name="T10" fmla="*/ 249158 w 160"/>
              <a:gd name="T11" fmla="*/ 178397 h 149"/>
              <a:gd name="T12" fmla="*/ 204788 w 160"/>
              <a:gd name="T13" fmla="*/ 295041 h 149"/>
              <a:gd name="T14" fmla="*/ 218440 w 160"/>
              <a:gd name="T15" fmla="*/ 301902 h 149"/>
              <a:gd name="T16" fmla="*/ 262811 w 160"/>
              <a:gd name="T17" fmla="*/ 185258 h 149"/>
              <a:gd name="T18" fmla="*/ 324247 w 160"/>
              <a:gd name="T19" fmla="*/ 253872 h 149"/>
              <a:gd name="T20" fmla="*/ 337899 w 160"/>
              <a:gd name="T21" fmla="*/ 209273 h 149"/>
              <a:gd name="T22" fmla="*/ 307181 w 160"/>
              <a:gd name="T23" fmla="*/ 188689 h 149"/>
              <a:gd name="T24" fmla="*/ 276463 w 160"/>
              <a:gd name="T25" fmla="*/ 219565 h 149"/>
              <a:gd name="T26" fmla="*/ 300355 w 160"/>
              <a:gd name="T27" fmla="*/ 219565 h 149"/>
              <a:gd name="T28" fmla="*/ 307181 w 160"/>
              <a:gd name="T29" fmla="*/ 209273 h 149"/>
              <a:gd name="T30" fmla="*/ 310594 w 160"/>
              <a:gd name="T31" fmla="*/ 226427 h 149"/>
              <a:gd name="T32" fmla="*/ 276463 w 160"/>
              <a:gd name="T33" fmla="*/ 274456 h 149"/>
              <a:gd name="T34" fmla="*/ 334486 w 160"/>
              <a:gd name="T35" fmla="*/ 281318 h 149"/>
              <a:gd name="T36" fmla="*/ 334486 w 160"/>
              <a:gd name="T37" fmla="*/ 260734 h 149"/>
              <a:gd name="T38" fmla="*/ 406162 w 160"/>
              <a:gd name="T39" fmla="*/ 192119 h 149"/>
              <a:gd name="T40" fmla="*/ 385683 w 160"/>
              <a:gd name="T41" fmla="*/ 192119 h 149"/>
              <a:gd name="T42" fmla="*/ 348139 w 160"/>
              <a:gd name="T43" fmla="*/ 264164 h 149"/>
              <a:gd name="T44" fmla="*/ 385683 w 160"/>
              <a:gd name="T45" fmla="*/ 277887 h 149"/>
              <a:gd name="T46" fmla="*/ 406162 w 160"/>
              <a:gd name="T47" fmla="*/ 277887 h 149"/>
              <a:gd name="T48" fmla="*/ 416401 w 160"/>
              <a:gd name="T49" fmla="*/ 264164 h 149"/>
              <a:gd name="T50" fmla="*/ 385683 w 160"/>
              <a:gd name="T51" fmla="*/ 247011 h 149"/>
              <a:gd name="T52" fmla="*/ 385683 w 160"/>
              <a:gd name="T53" fmla="*/ 247011 h 149"/>
              <a:gd name="T54" fmla="*/ 0 w 160"/>
              <a:gd name="T55" fmla="*/ 10292 h 149"/>
              <a:gd name="T56" fmla="*/ 204788 w 160"/>
              <a:gd name="T57" fmla="*/ 418546 h 149"/>
              <a:gd name="T58" fmla="*/ 126286 w 160"/>
              <a:gd name="T59" fmla="*/ 487160 h 149"/>
              <a:gd name="T60" fmla="*/ 419814 w 160"/>
              <a:gd name="T61" fmla="*/ 511175 h 149"/>
              <a:gd name="T62" fmla="*/ 361791 w 160"/>
              <a:gd name="T63" fmla="*/ 487160 h 149"/>
              <a:gd name="T64" fmla="*/ 535861 w 160"/>
              <a:gd name="T65" fmla="*/ 418546 h 149"/>
              <a:gd name="T66" fmla="*/ 535861 w 160"/>
              <a:gd name="T67" fmla="*/ 0 h 149"/>
              <a:gd name="T68" fmla="*/ 460772 w 160"/>
              <a:gd name="T69" fmla="*/ 51461 h 149"/>
              <a:gd name="T70" fmla="*/ 471011 w 160"/>
              <a:gd name="T71" fmla="*/ 75476 h 149"/>
              <a:gd name="T72" fmla="*/ 409575 w 160"/>
              <a:gd name="T73" fmla="*/ 102921 h 149"/>
              <a:gd name="T74" fmla="*/ 385683 w 160"/>
              <a:gd name="T75" fmla="*/ 75476 h 149"/>
              <a:gd name="T76" fmla="*/ 327660 w 160"/>
              <a:gd name="T77" fmla="*/ 102921 h 149"/>
              <a:gd name="T78" fmla="*/ 303768 w 160"/>
              <a:gd name="T79" fmla="*/ 75476 h 149"/>
              <a:gd name="T80" fmla="*/ 242332 w 160"/>
              <a:gd name="T81" fmla="*/ 102921 h 149"/>
              <a:gd name="T82" fmla="*/ 218440 w 160"/>
              <a:gd name="T83" fmla="*/ 75476 h 149"/>
              <a:gd name="T84" fmla="*/ 160417 w 160"/>
              <a:gd name="T85" fmla="*/ 102921 h 149"/>
              <a:gd name="T86" fmla="*/ 218440 w 160"/>
              <a:gd name="T87" fmla="*/ 75476 h 149"/>
              <a:gd name="T88" fmla="*/ 105807 w 160"/>
              <a:gd name="T89" fmla="*/ 123505 h 149"/>
              <a:gd name="T90" fmla="*/ 136525 w 160"/>
              <a:gd name="T91" fmla="*/ 75476 h 149"/>
              <a:gd name="T92" fmla="*/ 228679 w 160"/>
              <a:gd name="T93" fmla="*/ 418546 h 149"/>
              <a:gd name="T94" fmla="*/ 324247 w 160"/>
              <a:gd name="T95" fmla="*/ 487160 h 149"/>
              <a:gd name="T96" fmla="*/ 23892 w 160"/>
              <a:gd name="T97" fmla="*/ 394531 h 149"/>
              <a:gd name="T98" fmla="*/ 522208 w 160"/>
              <a:gd name="T99" fmla="*/ 394531 h 149"/>
              <a:gd name="T100" fmla="*/ 23892 w 160"/>
              <a:gd name="T101" fmla="*/ 24015 h 149"/>
              <a:gd name="T102" fmla="*/ 51197 w 160"/>
              <a:gd name="T103" fmla="*/ 61753 h 149"/>
              <a:gd name="T104" fmla="*/ 105807 w 160"/>
              <a:gd name="T105" fmla="*/ 147520 h 149"/>
              <a:gd name="T106" fmla="*/ 232093 w 160"/>
              <a:gd name="T107" fmla="*/ 130367 h 149"/>
              <a:gd name="T108" fmla="*/ 358378 w 160"/>
              <a:gd name="T109" fmla="*/ 147520 h 149"/>
              <a:gd name="T110" fmla="*/ 494903 w 160"/>
              <a:gd name="T111" fmla="*/ 102921 h 149"/>
              <a:gd name="T112" fmla="*/ 491490 w 160"/>
              <a:gd name="T113" fmla="*/ 54891 h 149"/>
              <a:gd name="T114" fmla="*/ 522208 w 160"/>
              <a:gd name="T115" fmla="*/ 325917 h 1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49">
                <a:moveTo>
                  <a:pt x="58" y="56"/>
                </a:moveTo>
                <a:cubicBezTo>
                  <a:pt x="58" y="56"/>
                  <a:pt x="57" y="55"/>
                  <a:pt x="57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8" y="56"/>
                  <a:pt x="38" y="57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9" y="62"/>
                  <a:pt x="39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80"/>
                  <a:pt x="38" y="80"/>
                  <a:pt x="39" y="81"/>
                </a:cubicBezTo>
                <a:cubicBezTo>
                  <a:pt x="43" y="83"/>
                  <a:pt x="43" y="83"/>
                  <a:pt x="43" y="83"/>
                </a:cubicBezTo>
                <a:cubicBezTo>
                  <a:pt x="43" y="83"/>
                  <a:pt x="43" y="83"/>
                  <a:pt x="43" y="83"/>
                </a:cubicBezTo>
                <a:cubicBezTo>
                  <a:pt x="43" y="83"/>
                  <a:pt x="44" y="83"/>
                  <a:pt x="44" y="83"/>
                </a:cubicBezTo>
                <a:cubicBezTo>
                  <a:pt x="44" y="83"/>
                  <a:pt x="44" y="83"/>
                  <a:pt x="44" y="82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7"/>
                  <a:pt x="58" y="56"/>
                  <a:pt x="58" y="56"/>
                </a:cubicBezTo>
                <a:close/>
                <a:moveTo>
                  <a:pt x="77" y="54"/>
                </a:moveTo>
                <a:cubicBezTo>
                  <a:pt x="77" y="54"/>
                  <a:pt x="77" y="54"/>
                  <a:pt x="77" y="54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52"/>
                  <a:pt x="72" y="53"/>
                  <a:pt x="72" y="53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5"/>
                  <a:pt x="60" y="85"/>
                  <a:pt x="60" y="86"/>
                </a:cubicBezTo>
                <a:cubicBezTo>
                  <a:pt x="60" y="86"/>
                  <a:pt x="60" y="86"/>
                  <a:pt x="61" y="86"/>
                </a:cubicBezTo>
                <a:cubicBezTo>
                  <a:pt x="64" y="87"/>
                  <a:pt x="64" y="87"/>
                  <a:pt x="64" y="87"/>
                </a:cubicBezTo>
                <a:cubicBezTo>
                  <a:pt x="64" y="88"/>
                  <a:pt x="64" y="88"/>
                  <a:pt x="64" y="88"/>
                </a:cubicBezTo>
                <a:cubicBezTo>
                  <a:pt x="65" y="88"/>
                  <a:pt x="65" y="87"/>
                  <a:pt x="65" y="87"/>
                </a:cubicBezTo>
                <a:cubicBezTo>
                  <a:pt x="77" y="55"/>
                  <a:pt x="77" y="55"/>
                  <a:pt x="77" y="55"/>
                </a:cubicBezTo>
                <a:cubicBezTo>
                  <a:pt x="77" y="55"/>
                  <a:pt x="77" y="54"/>
                  <a:pt x="77" y="54"/>
                </a:cubicBezTo>
                <a:close/>
                <a:moveTo>
                  <a:pt x="98" y="76"/>
                </a:moveTo>
                <a:cubicBezTo>
                  <a:pt x="93" y="76"/>
                  <a:pt x="93" y="76"/>
                  <a:pt x="93" y="76"/>
                </a:cubicBezTo>
                <a:cubicBezTo>
                  <a:pt x="95" y="74"/>
                  <a:pt x="95" y="74"/>
                  <a:pt x="95" y="74"/>
                </a:cubicBezTo>
                <a:cubicBezTo>
                  <a:pt x="96" y="72"/>
                  <a:pt x="97" y="70"/>
                  <a:pt x="98" y="69"/>
                </a:cubicBezTo>
                <a:cubicBezTo>
                  <a:pt x="99" y="67"/>
                  <a:pt x="99" y="66"/>
                  <a:pt x="99" y="64"/>
                </a:cubicBezTo>
                <a:cubicBezTo>
                  <a:pt x="99" y="63"/>
                  <a:pt x="99" y="62"/>
                  <a:pt x="99" y="61"/>
                </a:cubicBezTo>
                <a:cubicBezTo>
                  <a:pt x="99" y="61"/>
                  <a:pt x="98" y="60"/>
                  <a:pt x="98" y="59"/>
                </a:cubicBezTo>
                <a:cubicBezTo>
                  <a:pt x="97" y="58"/>
                  <a:pt x="96" y="57"/>
                  <a:pt x="95" y="56"/>
                </a:cubicBezTo>
                <a:cubicBezTo>
                  <a:pt x="93" y="55"/>
                  <a:pt x="92" y="55"/>
                  <a:pt x="90" y="55"/>
                </a:cubicBezTo>
                <a:cubicBezTo>
                  <a:pt x="87" y="55"/>
                  <a:pt x="85" y="56"/>
                  <a:pt x="83" y="58"/>
                </a:cubicBezTo>
                <a:cubicBezTo>
                  <a:pt x="83" y="58"/>
                  <a:pt x="82" y="59"/>
                  <a:pt x="82" y="61"/>
                </a:cubicBezTo>
                <a:cubicBezTo>
                  <a:pt x="81" y="62"/>
                  <a:pt x="81" y="63"/>
                  <a:pt x="81" y="64"/>
                </a:cubicBezTo>
                <a:cubicBezTo>
                  <a:pt x="81" y="65"/>
                  <a:pt x="81" y="65"/>
                  <a:pt x="82" y="65"/>
                </a:cubicBezTo>
                <a:cubicBezTo>
                  <a:pt x="87" y="65"/>
                  <a:pt x="87" y="65"/>
                  <a:pt x="87" y="65"/>
                </a:cubicBezTo>
                <a:cubicBezTo>
                  <a:pt x="88" y="65"/>
                  <a:pt x="88" y="65"/>
                  <a:pt x="88" y="64"/>
                </a:cubicBezTo>
                <a:cubicBezTo>
                  <a:pt x="88" y="64"/>
                  <a:pt x="88" y="63"/>
                  <a:pt x="88" y="63"/>
                </a:cubicBezTo>
                <a:cubicBezTo>
                  <a:pt x="89" y="62"/>
                  <a:pt x="89" y="62"/>
                  <a:pt x="89" y="62"/>
                </a:cubicBezTo>
                <a:cubicBezTo>
                  <a:pt x="89" y="61"/>
                  <a:pt x="90" y="61"/>
                  <a:pt x="90" y="61"/>
                </a:cubicBezTo>
                <a:cubicBezTo>
                  <a:pt x="91" y="61"/>
                  <a:pt x="91" y="61"/>
                  <a:pt x="91" y="62"/>
                </a:cubicBezTo>
                <a:cubicBezTo>
                  <a:pt x="92" y="63"/>
                  <a:pt x="92" y="63"/>
                  <a:pt x="92" y="64"/>
                </a:cubicBezTo>
                <a:cubicBezTo>
                  <a:pt x="92" y="65"/>
                  <a:pt x="92" y="66"/>
                  <a:pt x="91" y="66"/>
                </a:cubicBezTo>
                <a:cubicBezTo>
                  <a:pt x="91" y="68"/>
                  <a:pt x="90" y="68"/>
                  <a:pt x="90" y="69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80"/>
                  <a:pt x="81" y="80"/>
                  <a:pt x="81" y="80"/>
                </a:cubicBezTo>
                <a:cubicBezTo>
                  <a:pt x="80" y="81"/>
                  <a:pt x="80" y="81"/>
                  <a:pt x="81" y="82"/>
                </a:cubicBezTo>
                <a:cubicBezTo>
                  <a:pt x="81" y="82"/>
                  <a:pt x="81" y="82"/>
                  <a:pt x="82" y="82"/>
                </a:cubicBezTo>
                <a:cubicBezTo>
                  <a:pt x="98" y="82"/>
                  <a:pt x="98" y="82"/>
                  <a:pt x="98" y="82"/>
                </a:cubicBezTo>
                <a:cubicBezTo>
                  <a:pt x="99" y="82"/>
                  <a:pt x="99" y="82"/>
                  <a:pt x="99" y="81"/>
                </a:cubicBezTo>
                <a:cubicBezTo>
                  <a:pt x="99" y="77"/>
                  <a:pt x="99" y="77"/>
                  <a:pt x="99" y="77"/>
                </a:cubicBezTo>
                <a:cubicBezTo>
                  <a:pt x="99" y="76"/>
                  <a:pt x="99" y="76"/>
                  <a:pt x="98" y="76"/>
                </a:cubicBezTo>
                <a:close/>
                <a:moveTo>
                  <a:pt x="121" y="72"/>
                </a:moveTo>
                <a:cubicBezTo>
                  <a:pt x="119" y="72"/>
                  <a:pt x="119" y="72"/>
                  <a:pt x="119" y="72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19" y="56"/>
                  <a:pt x="119" y="55"/>
                  <a:pt x="118" y="55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13" y="55"/>
                  <a:pt x="113" y="55"/>
                  <a:pt x="113" y="56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74"/>
                  <a:pt x="102" y="74"/>
                  <a:pt x="102" y="75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2" y="77"/>
                  <a:pt x="102" y="78"/>
                  <a:pt x="103" y="78"/>
                </a:cubicBezTo>
                <a:cubicBezTo>
                  <a:pt x="113" y="78"/>
                  <a:pt x="113" y="78"/>
                  <a:pt x="113" y="78"/>
                </a:cubicBezTo>
                <a:cubicBezTo>
                  <a:pt x="113" y="81"/>
                  <a:pt x="113" y="81"/>
                  <a:pt x="113" y="81"/>
                </a:cubicBezTo>
                <a:cubicBezTo>
                  <a:pt x="113" y="82"/>
                  <a:pt x="113" y="82"/>
                  <a:pt x="114" y="82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9" y="82"/>
                  <a:pt x="119" y="82"/>
                  <a:pt x="119" y="81"/>
                </a:cubicBezTo>
                <a:cubicBezTo>
                  <a:pt x="119" y="78"/>
                  <a:pt x="119" y="78"/>
                  <a:pt x="119" y="78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1" y="78"/>
                  <a:pt x="122" y="77"/>
                  <a:pt x="122" y="77"/>
                </a:cubicBezTo>
                <a:cubicBezTo>
                  <a:pt x="122" y="73"/>
                  <a:pt x="122" y="73"/>
                  <a:pt x="122" y="73"/>
                </a:cubicBezTo>
                <a:cubicBezTo>
                  <a:pt x="122" y="72"/>
                  <a:pt x="121" y="72"/>
                  <a:pt x="121" y="72"/>
                </a:cubicBezTo>
                <a:close/>
                <a:moveTo>
                  <a:pt x="113" y="72"/>
                </a:moveTo>
                <a:cubicBezTo>
                  <a:pt x="110" y="72"/>
                  <a:pt x="110" y="72"/>
                  <a:pt x="110" y="72"/>
                </a:cubicBezTo>
                <a:cubicBezTo>
                  <a:pt x="113" y="68"/>
                  <a:pt x="113" y="68"/>
                  <a:pt x="113" y="68"/>
                </a:cubicBezTo>
                <a:lnTo>
                  <a:pt x="113" y="72"/>
                </a:lnTo>
                <a:close/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0"/>
                  <a:pt x="1" y="122"/>
                  <a:pt x="3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35"/>
                  <a:pt x="60" y="135"/>
                  <a:pt x="60" y="135"/>
                </a:cubicBezTo>
                <a:cubicBezTo>
                  <a:pt x="60" y="139"/>
                  <a:pt x="57" y="142"/>
                  <a:pt x="54" y="142"/>
                </a:cubicBezTo>
                <a:cubicBezTo>
                  <a:pt x="37" y="142"/>
                  <a:pt x="37" y="142"/>
                  <a:pt x="37" y="142"/>
                </a:cubicBezTo>
                <a:cubicBezTo>
                  <a:pt x="35" y="142"/>
                  <a:pt x="33" y="144"/>
                  <a:pt x="33" y="145"/>
                </a:cubicBezTo>
                <a:cubicBezTo>
                  <a:pt x="33" y="147"/>
                  <a:pt x="35" y="149"/>
                  <a:pt x="37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5" y="149"/>
                  <a:pt x="127" y="147"/>
                  <a:pt x="127" y="145"/>
                </a:cubicBezTo>
                <a:cubicBezTo>
                  <a:pt x="127" y="144"/>
                  <a:pt x="125" y="142"/>
                  <a:pt x="123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03" y="142"/>
                  <a:pt x="100" y="139"/>
                  <a:pt x="100" y="135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9" y="122"/>
                  <a:pt x="160" y="120"/>
                  <a:pt x="160" y="119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30" y="7"/>
                </a:moveTo>
                <a:cubicBezTo>
                  <a:pt x="130" y="7"/>
                  <a:pt x="130" y="7"/>
                  <a:pt x="130" y="7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25" y="15"/>
                  <a:pt x="25" y="15"/>
                  <a:pt x="25" y="15"/>
                </a:cubicBezTo>
                <a:lnTo>
                  <a:pt x="30" y="7"/>
                </a:lnTo>
                <a:close/>
                <a:moveTo>
                  <a:pt x="138" y="22"/>
                </a:moveTo>
                <a:cubicBezTo>
                  <a:pt x="138" y="30"/>
                  <a:pt x="138" y="30"/>
                  <a:pt x="138" y="30"/>
                </a:cubicBezTo>
                <a:cubicBezTo>
                  <a:pt x="138" y="33"/>
                  <a:pt x="134" y="36"/>
                  <a:pt x="129" y="36"/>
                </a:cubicBezTo>
                <a:cubicBezTo>
                  <a:pt x="124" y="36"/>
                  <a:pt x="120" y="33"/>
                  <a:pt x="120" y="30"/>
                </a:cubicBezTo>
                <a:cubicBezTo>
                  <a:pt x="120" y="22"/>
                  <a:pt x="120" y="22"/>
                  <a:pt x="120" y="22"/>
                </a:cubicBezTo>
                <a:lnTo>
                  <a:pt x="138" y="22"/>
                </a:lnTo>
                <a:close/>
                <a:moveTo>
                  <a:pt x="113" y="22"/>
                </a:moveTo>
                <a:cubicBezTo>
                  <a:pt x="113" y="30"/>
                  <a:pt x="113" y="30"/>
                  <a:pt x="113" y="30"/>
                </a:cubicBezTo>
                <a:cubicBezTo>
                  <a:pt x="113" y="33"/>
                  <a:pt x="109" y="36"/>
                  <a:pt x="105" y="36"/>
                </a:cubicBezTo>
                <a:cubicBezTo>
                  <a:pt x="100" y="36"/>
                  <a:pt x="96" y="33"/>
                  <a:pt x="96" y="30"/>
                </a:cubicBezTo>
                <a:cubicBezTo>
                  <a:pt x="96" y="22"/>
                  <a:pt x="96" y="22"/>
                  <a:pt x="96" y="22"/>
                </a:cubicBezTo>
                <a:lnTo>
                  <a:pt x="113" y="22"/>
                </a:lnTo>
                <a:close/>
                <a:moveTo>
                  <a:pt x="89" y="22"/>
                </a:moveTo>
                <a:cubicBezTo>
                  <a:pt x="89" y="30"/>
                  <a:pt x="89" y="30"/>
                  <a:pt x="89" y="30"/>
                </a:cubicBezTo>
                <a:cubicBezTo>
                  <a:pt x="89" y="33"/>
                  <a:pt x="85" y="36"/>
                  <a:pt x="80" y="36"/>
                </a:cubicBezTo>
                <a:cubicBezTo>
                  <a:pt x="75" y="36"/>
                  <a:pt x="71" y="33"/>
                  <a:pt x="71" y="30"/>
                </a:cubicBezTo>
                <a:cubicBezTo>
                  <a:pt x="71" y="22"/>
                  <a:pt x="71" y="22"/>
                  <a:pt x="71" y="22"/>
                </a:cubicBezTo>
                <a:lnTo>
                  <a:pt x="89" y="22"/>
                </a:lnTo>
                <a:close/>
                <a:moveTo>
                  <a:pt x="64" y="22"/>
                </a:moveTo>
                <a:cubicBezTo>
                  <a:pt x="64" y="30"/>
                  <a:pt x="64" y="30"/>
                  <a:pt x="64" y="30"/>
                </a:cubicBezTo>
                <a:cubicBezTo>
                  <a:pt x="64" y="33"/>
                  <a:pt x="60" y="36"/>
                  <a:pt x="56" y="36"/>
                </a:cubicBezTo>
                <a:cubicBezTo>
                  <a:pt x="51" y="36"/>
                  <a:pt x="47" y="33"/>
                  <a:pt x="47" y="30"/>
                </a:cubicBezTo>
                <a:cubicBezTo>
                  <a:pt x="47" y="22"/>
                  <a:pt x="47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lnTo>
                  <a:pt x="64" y="22"/>
                </a:lnTo>
                <a:close/>
                <a:moveTo>
                  <a:pt x="40" y="22"/>
                </a:moveTo>
                <a:cubicBezTo>
                  <a:pt x="40" y="30"/>
                  <a:pt x="40" y="30"/>
                  <a:pt x="40" y="30"/>
                </a:cubicBezTo>
                <a:cubicBezTo>
                  <a:pt x="40" y="33"/>
                  <a:pt x="36" y="36"/>
                  <a:pt x="31" y="36"/>
                </a:cubicBezTo>
                <a:cubicBezTo>
                  <a:pt x="26" y="36"/>
                  <a:pt x="22" y="33"/>
                  <a:pt x="22" y="30"/>
                </a:cubicBezTo>
                <a:cubicBezTo>
                  <a:pt x="22" y="22"/>
                  <a:pt x="22" y="22"/>
                  <a:pt x="22" y="22"/>
                </a:cubicBezTo>
                <a:lnTo>
                  <a:pt x="40" y="22"/>
                </a:lnTo>
                <a:close/>
                <a:moveTo>
                  <a:pt x="65" y="142"/>
                </a:moveTo>
                <a:cubicBezTo>
                  <a:pt x="66" y="140"/>
                  <a:pt x="67" y="138"/>
                  <a:pt x="67" y="135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93" y="138"/>
                  <a:pt x="94" y="140"/>
                  <a:pt x="95" y="142"/>
                </a:cubicBezTo>
                <a:lnTo>
                  <a:pt x="65" y="142"/>
                </a:lnTo>
                <a:close/>
                <a:moveTo>
                  <a:pt x="153" y="115"/>
                </a:moveTo>
                <a:cubicBezTo>
                  <a:pt x="7" y="115"/>
                  <a:pt x="7" y="115"/>
                  <a:pt x="7" y="115"/>
                </a:cubicBezTo>
                <a:cubicBezTo>
                  <a:pt x="7" y="102"/>
                  <a:pt x="7" y="102"/>
                  <a:pt x="7" y="102"/>
                </a:cubicBezTo>
                <a:cubicBezTo>
                  <a:pt x="153" y="102"/>
                  <a:pt x="153" y="102"/>
                  <a:pt x="153" y="102"/>
                </a:cubicBezTo>
                <a:lnTo>
                  <a:pt x="153" y="115"/>
                </a:lnTo>
                <a:close/>
                <a:moveTo>
                  <a:pt x="153" y="95"/>
                </a:moveTo>
                <a:cubicBezTo>
                  <a:pt x="7" y="95"/>
                  <a:pt x="7" y="95"/>
                  <a:pt x="7" y="95"/>
                </a:cubicBezTo>
                <a:cubicBezTo>
                  <a:pt x="7" y="7"/>
                  <a:pt x="7" y="7"/>
                  <a:pt x="7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7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7"/>
                  <a:pt x="22" y="43"/>
                  <a:pt x="31" y="43"/>
                </a:cubicBezTo>
                <a:cubicBezTo>
                  <a:pt x="36" y="43"/>
                  <a:pt x="40" y="41"/>
                  <a:pt x="43" y="38"/>
                </a:cubicBezTo>
                <a:cubicBezTo>
                  <a:pt x="46" y="41"/>
                  <a:pt x="51" y="43"/>
                  <a:pt x="56" y="43"/>
                </a:cubicBezTo>
                <a:cubicBezTo>
                  <a:pt x="60" y="43"/>
                  <a:pt x="65" y="41"/>
                  <a:pt x="68" y="38"/>
                </a:cubicBezTo>
                <a:cubicBezTo>
                  <a:pt x="71" y="41"/>
                  <a:pt x="75" y="43"/>
                  <a:pt x="80" y="43"/>
                </a:cubicBezTo>
                <a:cubicBezTo>
                  <a:pt x="85" y="43"/>
                  <a:pt x="89" y="41"/>
                  <a:pt x="92" y="38"/>
                </a:cubicBezTo>
                <a:cubicBezTo>
                  <a:pt x="95" y="41"/>
                  <a:pt x="100" y="43"/>
                  <a:pt x="105" y="43"/>
                </a:cubicBezTo>
                <a:cubicBezTo>
                  <a:pt x="109" y="43"/>
                  <a:pt x="114" y="41"/>
                  <a:pt x="117" y="38"/>
                </a:cubicBezTo>
                <a:cubicBezTo>
                  <a:pt x="120" y="41"/>
                  <a:pt x="124" y="43"/>
                  <a:pt x="129" y="43"/>
                </a:cubicBezTo>
                <a:cubicBezTo>
                  <a:pt x="138" y="43"/>
                  <a:pt x="145" y="37"/>
                  <a:pt x="145" y="30"/>
                </a:cubicBezTo>
                <a:cubicBezTo>
                  <a:pt x="145" y="18"/>
                  <a:pt x="145" y="18"/>
                  <a:pt x="145" y="18"/>
                </a:cubicBezTo>
                <a:cubicBezTo>
                  <a:pt x="145" y="18"/>
                  <a:pt x="145" y="18"/>
                  <a:pt x="145" y="18"/>
                </a:cubicBezTo>
                <a:cubicBezTo>
                  <a:pt x="145" y="18"/>
                  <a:pt x="144" y="17"/>
                  <a:pt x="144" y="16"/>
                </a:cubicBezTo>
                <a:cubicBezTo>
                  <a:pt x="138" y="7"/>
                  <a:pt x="138" y="7"/>
                  <a:pt x="138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3" y="95"/>
                  <a:pt x="153" y="95"/>
                  <a:pt x="153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50">
            <a:extLst>
              <a:ext uri="{FF2B5EF4-FFF2-40B4-BE49-F238E27FC236}">
                <a16:creationId xmlns:a16="http://schemas.microsoft.com/office/drawing/2014/main" id="{EE5C2292-4366-4F6E-9AB3-C211E7102B61}"/>
              </a:ext>
            </a:extLst>
          </p:cNvPr>
          <p:cNvSpPr>
            <a:spLocks noEditPoints="1"/>
          </p:cNvSpPr>
          <p:nvPr/>
        </p:nvSpPr>
        <p:spPr bwMode="auto">
          <a:xfrm>
            <a:off x="6752324" y="1382264"/>
            <a:ext cx="381590" cy="305938"/>
          </a:xfrm>
          <a:custGeom>
            <a:avLst/>
            <a:gdLst>
              <a:gd name="T0" fmla="*/ 173564 w 160"/>
              <a:gd name="T1" fmla="*/ 309375 h 127"/>
              <a:gd name="T2" fmla="*/ 309692 w 160"/>
              <a:gd name="T3" fmla="*/ 309375 h 127"/>
              <a:gd name="T4" fmla="*/ 241628 w 160"/>
              <a:gd name="T5" fmla="*/ 354063 h 127"/>
              <a:gd name="T6" fmla="*/ 241628 w 160"/>
              <a:gd name="T7" fmla="*/ 261250 h 127"/>
              <a:gd name="T8" fmla="*/ 241628 w 160"/>
              <a:gd name="T9" fmla="*/ 354063 h 127"/>
              <a:gd name="T10" fmla="*/ 88483 w 160"/>
              <a:gd name="T11" fmla="*/ 295625 h 127"/>
              <a:gd name="T12" fmla="*/ 88483 w 160"/>
              <a:gd name="T13" fmla="*/ 319688 h 127"/>
              <a:gd name="T14" fmla="*/ 139531 w 160"/>
              <a:gd name="T15" fmla="*/ 309375 h 127"/>
              <a:gd name="T16" fmla="*/ 391369 w 160"/>
              <a:gd name="T17" fmla="*/ 295625 h 127"/>
              <a:gd name="T18" fmla="*/ 343724 w 160"/>
              <a:gd name="T19" fmla="*/ 309375 h 127"/>
              <a:gd name="T20" fmla="*/ 391369 w 160"/>
              <a:gd name="T21" fmla="*/ 319688 h 127"/>
              <a:gd name="T22" fmla="*/ 391369 w 160"/>
              <a:gd name="T23" fmla="*/ 295625 h 127"/>
              <a:gd name="T24" fmla="*/ 88483 w 160"/>
              <a:gd name="T25" fmla="*/ 0 h 127"/>
              <a:gd name="T26" fmla="*/ 61258 w 160"/>
              <a:gd name="T27" fmla="*/ 68750 h 127"/>
              <a:gd name="T28" fmla="*/ 10210 w 160"/>
              <a:gd name="T29" fmla="*/ 182188 h 127"/>
              <a:gd name="T30" fmla="*/ 0 w 160"/>
              <a:gd name="T31" fmla="*/ 426250 h 127"/>
              <a:gd name="T32" fmla="*/ 469642 w 160"/>
              <a:gd name="T33" fmla="*/ 436563 h 127"/>
              <a:gd name="T34" fmla="*/ 479852 w 160"/>
              <a:gd name="T35" fmla="*/ 350625 h 127"/>
              <a:gd name="T36" fmla="*/ 483255 w 160"/>
              <a:gd name="T37" fmla="*/ 350625 h 127"/>
              <a:gd name="T38" fmla="*/ 493465 w 160"/>
              <a:gd name="T39" fmla="*/ 340313 h 127"/>
              <a:gd name="T40" fmla="*/ 534303 w 160"/>
              <a:gd name="T41" fmla="*/ 99688 h 127"/>
              <a:gd name="T42" fmla="*/ 129322 w 160"/>
              <a:gd name="T43" fmla="*/ 34375 h 127"/>
              <a:gd name="T44" fmla="*/ 85080 w 160"/>
              <a:gd name="T45" fmla="*/ 61875 h 127"/>
              <a:gd name="T46" fmla="*/ 23822 w 160"/>
              <a:gd name="T47" fmla="*/ 202813 h 127"/>
              <a:gd name="T48" fmla="*/ 23822 w 160"/>
              <a:gd name="T49" fmla="*/ 240625 h 127"/>
              <a:gd name="T50" fmla="*/ 23822 w 160"/>
              <a:gd name="T51" fmla="*/ 412500 h 127"/>
              <a:gd name="T52" fmla="*/ 57855 w 160"/>
              <a:gd name="T53" fmla="*/ 412500 h 127"/>
              <a:gd name="T54" fmla="*/ 459433 w 160"/>
              <a:gd name="T55" fmla="*/ 412500 h 127"/>
              <a:gd name="T56" fmla="*/ 459433 w 160"/>
              <a:gd name="T57" fmla="*/ 378125 h 127"/>
              <a:gd name="T58" fmla="*/ 459433 w 160"/>
              <a:gd name="T59" fmla="*/ 354063 h 127"/>
              <a:gd name="T60" fmla="*/ 81677 w 160"/>
              <a:gd name="T61" fmla="*/ 412500 h 127"/>
              <a:gd name="T62" fmla="*/ 23822 w 160"/>
              <a:gd name="T63" fmla="*/ 264688 h 127"/>
              <a:gd name="T64" fmla="*/ 398175 w 160"/>
              <a:gd name="T65" fmla="*/ 202813 h 127"/>
              <a:gd name="T66" fmla="*/ 459433 w 160"/>
              <a:gd name="T67" fmla="*/ 354063 h 127"/>
              <a:gd name="T68" fmla="*/ 258644 w 160"/>
              <a:gd name="T69" fmla="*/ 134063 h 127"/>
              <a:gd name="T70" fmla="*/ 323305 w 160"/>
              <a:gd name="T71" fmla="*/ 151250 h 127"/>
              <a:gd name="T72" fmla="*/ 238224 w 160"/>
              <a:gd name="T73" fmla="*/ 182188 h 127"/>
              <a:gd name="T74" fmla="*/ 421998 w 160"/>
              <a:gd name="T75" fmla="*/ 202813 h 127"/>
              <a:gd name="T76" fmla="*/ 459433 w 160"/>
              <a:gd name="T77" fmla="*/ 240625 h 127"/>
              <a:gd name="T78" fmla="*/ 479852 w 160"/>
              <a:gd name="T79" fmla="*/ 299063 h 127"/>
              <a:gd name="T80" fmla="*/ 483255 w 160"/>
              <a:gd name="T81" fmla="*/ 288750 h 127"/>
              <a:gd name="T82" fmla="*/ 486658 w 160"/>
              <a:gd name="T83" fmla="*/ 264688 h 127"/>
              <a:gd name="T84" fmla="*/ 479852 w 160"/>
              <a:gd name="T85" fmla="*/ 192500 h 127"/>
              <a:gd name="T86" fmla="*/ 353933 w 160"/>
              <a:gd name="T87" fmla="*/ 182188 h 127"/>
              <a:gd name="T88" fmla="*/ 299482 w 160"/>
              <a:gd name="T89" fmla="*/ 106563 h 127"/>
              <a:gd name="T90" fmla="*/ 217805 w 160"/>
              <a:gd name="T91" fmla="*/ 158125 h 127"/>
              <a:gd name="T92" fmla="*/ 78274 w 160"/>
              <a:gd name="T93" fmla="*/ 182188 h 127"/>
              <a:gd name="T94" fmla="*/ 81677 w 160"/>
              <a:gd name="T95" fmla="*/ 82500 h 127"/>
              <a:gd name="T96" fmla="*/ 122515 w 160"/>
              <a:gd name="T97" fmla="*/ 72188 h 127"/>
              <a:gd name="T98" fmla="*/ 462836 w 160"/>
              <a:gd name="T99" fmla="*/ 106563 h 127"/>
              <a:gd name="T100" fmla="*/ 486658 w 160"/>
              <a:gd name="T101" fmla="*/ 264688 h 127"/>
              <a:gd name="T102" fmla="*/ 483255 w 160"/>
              <a:gd name="T103" fmla="*/ 113438 h 127"/>
              <a:gd name="T104" fmla="*/ 510481 w 160"/>
              <a:gd name="T105" fmla="*/ 154688 h 127"/>
              <a:gd name="T106" fmla="*/ 139531 w 160"/>
              <a:gd name="T107" fmla="*/ 130625 h 127"/>
              <a:gd name="T108" fmla="*/ 132725 w 160"/>
              <a:gd name="T109" fmla="*/ 151250 h 127"/>
              <a:gd name="T110" fmla="*/ 173564 w 160"/>
              <a:gd name="T111" fmla="*/ 161563 h 127"/>
              <a:gd name="T112" fmla="*/ 176967 w 160"/>
              <a:gd name="T113" fmla="*/ 137500 h 12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27">
                <a:moveTo>
                  <a:pt x="71" y="70"/>
                </a:moveTo>
                <a:cubicBezTo>
                  <a:pt x="60" y="70"/>
                  <a:pt x="51" y="79"/>
                  <a:pt x="51" y="90"/>
                </a:cubicBezTo>
                <a:cubicBezTo>
                  <a:pt x="51" y="101"/>
                  <a:pt x="60" y="110"/>
                  <a:pt x="71" y="110"/>
                </a:cubicBezTo>
                <a:cubicBezTo>
                  <a:pt x="82" y="110"/>
                  <a:pt x="91" y="101"/>
                  <a:pt x="91" y="90"/>
                </a:cubicBezTo>
                <a:cubicBezTo>
                  <a:pt x="91" y="79"/>
                  <a:pt x="82" y="70"/>
                  <a:pt x="71" y="70"/>
                </a:cubicBezTo>
                <a:close/>
                <a:moveTo>
                  <a:pt x="71" y="103"/>
                </a:moveTo>
                <a:cubicBezTo>
                  <a:pt x="63" y="103"/>
                  <a:pt x="57" y="97"/>
                  <a:pt x="57" y="90"/>
                </a:cubicBezTo>
                <a:cubicBezTo>
                  <a:pt x="57" y="82"/>
                  <a:pt x="63" y="76"/>
                  <a:pt x="71" y="76"/>
                </a:cubicBezTo>
                <a:cubicBezTo>
                  <a:pt x="78" y="76"/>
                  <a:pt x="84" y="82"/>
                  <a:pt x="84" y="90"/>
                </a:cubicBezTo>
                <a:cubicBezTo>
                  <a:pt x="84" y="97"/>
                  <a:pt x="78" y="103"/>
                  <a:pt x="71" y="103"/>
                </a:cubicBezTo>
                <a:close/>
                <a:moveTo>
                  <a:pt x="37" y="86"/>
                </a:moveTo>
                <a:cubicBezTo>
                  <a:pt x="26" y="86"/>
                  <a:pt x="26" y="86"/>
                  <a:pt x="26" y="86"/>
                </a:cubicBezTo>
                <a:cubicBezTo>
                  <a:pt x="24" y="86"/>
                  <a:pt x="23" y="88"/>
                  <a:pt x="23" y="90"/>
                </a:cubicBezTo>
                <a:cubicBezTo>
                  <a:pt x="23" y="92"/>
                  <a:pt x="24" y="93"/>
                  <a:pt x="26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9" y="93"/>
                  <a:pt x="41" y="92"/>
                  <a:pt x="41" y="90"/>
                </a:cubicBezTo>
                <a:cubicBezTo>
                  <a:pt x="41" y="88"/>
                  <a:pt x="39" y="86"/>
                  <a:pt x="37" y="86"/>
                </a:cubicBezTo>
                <a:close/>
                <a:moveTo>
                  <a:pt x="115" y="86"/>
                </a:moveTo>
                <a:cubicBezTo>
                  <a:pt x="104" y="86"/>
                  <a:pt x="104" y="86"/>
                  <a:pt x="104" y="86"/>
                </a:cubicBezTo>
                <a:cubicBezTo>
                  <a:pt x="102" y="86"/>
                  <a:pt x="101" y="88"/>
                  <a:pt x="101" y="90"/>
                </a:cubicBezTo>
                <a:cubicBezTo>
                  <a:pt x="101" y="92"/>
                  <a:pt x="102" y="93"/>
                  <a:pt x="104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7" y="93"/>
                  <a:pt x="118" y="92"/>
                  <a:pt x="118" y="90"/>
                </a:cubicBezTo>
                <a:cubicBezTo>
                  <a:pt x="118" y="88"/>
                  <a:pt x="117" y="86"/>
                  <a:pt x="115" y="86"/>
                </a:cubicBezTo>
                <a:close/>
                <a:moveTo>
                  <a:pt x="157" y="29"/>
                </a:moveTo>
                <a:cubicBezTo>
                  <a:pt x="26" y="0"/>
                  <a:pt x="26" y="0"/>
                  <a:pt x="26" y="0"/>
                </a:cubicBezTo>
                <a:cubicBezTo>
                  <a:pt x="24" y="0"/>
                  <a:pt x="22" y="1"/>
                  <a:pt x="22" y="3"/>
                </a:cubicBezTo>
                <a:cubicBezTo>
                  <a:pt x="18" y="20"/>
                  <a:pt x="18" y="20"/>
                  <a:pt x="18" y="20"/>
                </a:cubicBezTo>
                <a:cubicBezTo>
                  <a:pt x="11" y="53"/>
                  <a:pt x="11" y="53"/>
                  <a:pt x="11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4"/>
                  <a:pt x="0" y="56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5"/>
                  <a:pt x="1" y="127"/>
                  <a:pt x="3" y="127"/>
                </a:cubicBezTo>
                <a:cubicBezTo>
                  <a:pt x="138" y="127"/>
                  <a:pt x="138" y="127"/>
                  <a:pt x="138" y="127"/>
                </a:cubicBezTo>
                <a:cubicBezTo>
                  <a:pt x="140" y="127"/>
                  <a:pt x="141" y="125"/>
                  <a:pt x="141" y="124"/>
                </a:cubicBezTo>
                <a:cubicBezTo>
                  <a:pt x="141" y="102"/>
                  <a:pt x="141" y="102"/>
                  <a:pt x="141" y="102"/>
                </a:cubicBezTo>
                <a:cubicBezTo>
                  <a:pt x="141" y="102"/>
                  <a:pt x="141" y="102"/>
                  <a:pt x="141" y="102"/>
                </a:cubicBezTo>
                <a:cubicBezTo>
                  <a:pt x="142" y="102"/>
                  <a:pt x="142" y="102"/>
                  <a:pt x="142" y="102"/>
                </a:cubicBezTo>
                <a:cubicBezTo>
                  <a:pt x="143" y="102"/>
                  <a:pt x="143" y="101"/>
                  <a:pt x="144" y="101"/>
                </a:cubicBezTo>
                <a:cubicBezTo>
                  <a:pt x="145" y="101"/>
                  <a:pt x="145" y="100"/>
                  <a:pt x="145" y="99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31"/>
                  <a:pt x="159" y="30"/>
                  <a:pt x="157" y="29"/>
                </a:cubicBezTo>
                <a:close/>
                <a:moveTo>
                  <a:pt x="28" y="7"/>
                </a:moveTo>
                <a:cubicBezTo>
                  <a:pt x="38" y="10"/>
                  <a:pt x="38" y="10"/>
                  <a:pt x="38" y="10"/>
                </a:cubicBezTo>
                <a:cubicBezTo>
                  <a:pt x="37" y="12"/>
                  <a:pt x="35" y="14"/>
                  <a:pt x="33" y="15"/>
                </a:cubicBezTo>
                <a:cubicBezTo>
                  <a:pt x="31" y="17"/>
                  <a:pt x="28" y="18"/>
                  <a:pt x="25" y="18"/>
                </a:cubicBezTo>
                <a:lnTo>
                  <a:pt x="28" y="7"/>
                </a:lnTo>
                <a:close/>
                <a:moveTo>
                  <a:pt x="7" y="59"/>
                </a:moveTo>
                <a:cubicBezTo>
                  <a:pt x="17" y="59"/>
                  <a:pt x="17" y="59"/>
                  <a:pt x="17" y="59"/>
                </a:cubicBezTo>
                <a:cubicBezTo>
                  <a:pt x="16" y="65"/>
                  <a:pt x="12" y="69"/>
                  <a:pt x="7" y="70"/>
                </a:cubicBezTo>
                <a:lnTo>
                  <a:pt x="7" y="59"/>
                </a:lnTo>
                <a:close/>
                <a:moveTo>
                  <a:pt x="7" y="120"/>
                </a:moveTo>
                <a:cubicBezTo>
                  <a:pt x="7" y="110"/>
                  <a:pt x="7" y="110"/>
                  <a:pt x="7" y="110"/>
                </a:cubicBezTo>
                <a:cubicBezTo>
                  <a:pt x="12" y="111"/>
                  <a:pt x="16" y="115"/>
                  <a:pt x="17" y="120"/>
                </a:cubicBezTo>
                <a:lnTo>
                  <a:pt x="7" y="120"/>
                </a:lnTo>
                <a:close/>
                <a:moveTo>
                  <a:pt x="135" y="120"/>
                </a:moveTo>
                <a:cubicBezTo>
                  <a:pt x="124" y="120"/>
                  <a:pt x="124" y="120"/>
                  <a:pt x="124" y="120"/>
                </a:cubicBezTo>
                <a:cubicBezTo>
                  <a:pt x="125" y="115"/>
                  <a:pt x="129" y="111"/>
                  <a:pt x="135" y="110"/>
                </a:cubicBezTo>
                <a:lnTo>
                  <a:pt x="135" y="120"/>
                </a:lnTo>
                <a:close/>
                <a:moveTo>
                  <a:pt x="135" y="103"/>
                </a:moveTo>
                <a:cubicBezTo>
                  <a:pt x="126" y="104"/>
                  <a:pt x="119" y="111"/>
                  <a:pt x="117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3" y="111"/>
                  <a:pt x="15" y="104"/>
                  <a:pt x="7" y="103"/>
                </a:cubicBezTo>
                <a:cubicBezTo>
                  <a:pt x="7" y="77"/>
                  <a:pt x="7" y="77"/>
                  <a:pt x="7" y="77"/>
                </a:cubicBezTo>
                <a:cubicBezTo>
                  <a:pt x="15" y="75"/>
                  <a:pt x="23" y="68"/>
                  <a:pt x="24" y="5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9" y="68"/>
                  <a:pt x="126" y="75"/>
                  <a:pt x="135" y="77"/>
                </a:cubicBezTo>
                <a:lnTo>
                  <a:pt x="135" y="103"/>
                </a:lnTo>
                <a:close/>
                <a:moveTo>
                  <a:pt x="70" y="48"/>
                </a:moveTo>
                <a:cubicBezTo>
                  <a:pt x="71" y="44"/>
                  <a:pt x="73" y="41"/>
                  <a:pt x="76" y="39"/>
                </a:cubicBezTo>
                <a:cubicBezTo>
                  <a:pt x="79" y="37"/>
                  <a:pt x="83" y="37"/>
                  <a:pt x="87" y="38"/>
                </a:cubicBezTo>
                <a:cubicBezTo>
                  <a:pt x="90" y="38"/>
                  <a:pt x="93" y="40"/>
                  <a:pt x="95" y="44"/>
                </a:cubicBezTo>
                <a:cubicBezTo>
                  <a:pt x="97" y="46"/>
                  <a:pt x="97" y="50"/>
                  <a:pt x="97" y="53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1"/>
                  <a:pt x="70" y="49"/>
                  <a:pt x="70" y="48"/>
                </a:cubicBezTo>
                <a:close/>
                <a:moveTo>
                  <a:pt x="124" y="59"/>
                </a:moveTo>
                <a:cubicBezTo>
                  <a:pt x="135" y="59"/>
                  <a:pt x="135" y="59"/>
                  <a:pt x="135" y="59"/>
                </a:cubicBezTo>
                <a:cubicBezTo>
                  <a:pt x="135" y="70"/>
                  <a:pt x="135" y="70"/>
                  <a:pt x="135" y="70"/>
                </a:cubicBezTo>
                <a:cubicBezTo>
                  <a:pt x="129" y="69"/>
                  <a:pt x="125" y="65"/>
                  <a:pt x="124" y="59"/>
                </a:cubicBezTo>
                <a:close/>
                <a:moveTo>
                  <a:pt x="141" y="87"/>
                </a:moveTo>
                <a:cubicBezTo>
                  <a:pt x="141" y="84"/>
                  <a:pt x="141" y="84"/>
                  <a:pt x="141" y="84"/>
                </a:cubicBezTo>
                <a:cubicBezTo>
                  <a:pt x="142" y="84"/>
                  <a:pt x="142" y="84"/>
                  <a:pt x="142" y="84"/>
                </a:cubicBezTo>
                <a:lnTo>
                  <a:pt x="141" y="87"/>
                </a:lnTo>
                <a:close/>
                <a:moveTo>
                  <a:pt x="143" y="77"/>
                </a:moveTo>
                <a:cubicBezTo>
                  <a:pt x="143" y="77"/>
                  <a:pt x="142" y="77"/>
                  <a:pt x="141" y="77"/>
                </a:cubicBezTo>
                <a:cubicBezTo>
                  <a:pt x="141" y="56"/>
                  <a:pt x="141" y="56"/>
                  <a:pt x="141" y="56"/>
                </a:cubicBezTo>
                <a:cubicBezTo>
                  <a:pt x="141" y="54"/>
                  <a:pt x="140" y="53"/>
                  <a:pt x="138" y="53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4" y="48"/>
                  <a:pt x="103" y="44"/>
                  <a:pt x="101" y="40"/>
                </a:cubicBezTo>
                <a:cubicBezTo>
                  <a:pt x="98" y="35"/>
                  <a:pt x="93" y="32"/>
                  <a:pt x="88" y="31"/>
                </a:cubicBezTo>
                <a:cubicBezTo>
                  <a:pt x="83" y="30"/>
                  <a:pt x="77" y="31"/>
                  <a:pt x="73" y="34"/>
                </a:cubicBezTo>
                <a:cubicBezTo>
                  <a:pt x="68" y="37"/>
                  <a:pt x="65" y="41"/>
                  <a:pt x="64" y="46"/>
                </a:cubicBezTo>
                <a:cubicBezTo>
                  <a:pt x="64" y="49"/>
                  <a:pt x="63" y="51"/>
                  <a:pt x="64" y="53"/>
                </a:cubicBezTo>
                <a:cubicBezTo>
                  <a:pt x="23" y="53"/>
                  <a:pt x="23" y="53"/>
                  <a:pt x="23" y="53"/>
                </a:cubicBezTo>
                <a:cubicBezTo>
                  <a:pt x="22" y="52"/>
                  <a:pt x="20" y="51"/>
                  <a:pt x="18" y="50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5" y="24"/>
                  <a:pt x="25" y="24"/>
                </a:cubicBezTo>
                <a:cubicBezTo>
                  <a:pt x="29" y="24"/>
                  <a:pt x="33" y="23"/>
                  <a:pt x="36" y="21"/>
                </a:cubicBezTo>
                <a:cubicBezTo>
                  <a:pt x="40" y="19"/>
                  <a:pt x="43" y="15"/>
                  <a:pt x="45" y="1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5" y="40"/>
                  <a:pt x="141" y="49"/>
                  <a:pt x="149" y="52"/>
                </a:cubicBezTo>
                <a:lnTo>
                  <a:pt x="143" y="77"/>
                </a:lnTo>
                <a:close/>
                <a:moveTo>
                  <a:pt x="150" y="45"/>
                </a:moveTo>
                <a:cubicBezTo>
                  <a:pt x="146" y="43"/>
                  <a:pt x="142" y="38"/>
                  <a:pt x="142" y="33"/>
                </a:cubicBezTo>
                <a:cubicBezTo>
                  <a:pt x="153" y="35"/>
                  <a:pt x="153" y="35"/>
                  <a:pt x="153" y="35"/>
                </a:cubicBezTo>
                <a:lnTo>
                  <a:pt x="150" y="45"/>
                </a:lnTo>
                <a:close/>
                <a:moveTo>
                  <a:pt x="52" y="40"/>
                </a:moveTo>
                <a:cubicBezTo>
                  <a:pt x="41" y="38"/>
                  <a:pt x="41" y="38"/>
                  <a:pt x="41" y="38"/>
                </a:cubicBezTo>
                <a:cubicBezTo>
                  <a:pt x="39" y="38"/>
                  <a:pt x="37" y="39"/>
                  <a:pt x="37" y="40"/>
                </a:cubicBezTo>
                <a:cubicBezTo>
                  <a:pt x="37" y="42"/>
                  <a:pt x="38" y="44"/>
                  <a:pt x="39" y="44"/>
                </a:cubicBezTo>
                <a:cubicBezTo>
                  <a:pt x="50" y="47"/>
                  <a:pt x="50" y="47"/>
                  <a:pt x="50" y="47"/>
                </a:cubicBezTo>
                <a:cubicBezTo>
                  <a:pt x="51" y="47"/>
                  <a:pt x="51" y="47"/>
                  <a:pt x="51" y="47"/>
                </a:cubicBezTo>
                <a:cubicBezTo>
                  <a:pt x="53" y="47"/>
                  <a:pt x="54" y="46"/>
                  <a:pt x="54" y="44"/>
                </a:cubicBezTo>
                <a:cubicBezTo>
                  <a:pt x="55" y="43"/>
                  <a:pt x="54" y="41"/>
                  <a:pt x="52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51">
            <a:extLst>
              <a:ext uri="{FF2B5EF4-FFF2-40B4-BE49-F238E27FC236}">
                <a16:creationId xmlns:a16="http://schemas.microsoft.com/office/drawing/2014/main" id="{8F06D8E5-DE17-41D7-8127-DC0A715FD85B}"/>
              </a:ext>
            </a:extLst>
          </p:cNvPr>
          <p:cNvSpPr>
            <a:spLocks noEditPoints="1"/>
          </p:cNvSpPr>
          <p:nvPr/>
        </p:nvSpPr>
        <p:spPr bwMode="auto">
          <a:xfrm>
            <a:off x="6764467" y="2385440"/>
            <a:ext cx="381590" cy="321516"/>
          </a:xfrm>
          <a:custGeom>
            <a:avLst/>
            <a:gdLst>
              <a:gd name="T0" fmla="*/ 10210 w 160"/>
              <a:gd name="T1" fmla="*/ 0 h 134"/>
              <a:gd name="T2" fmla="*/ 0 w 160"/>
              <a:gd name="T3" fmla="*/ 448517 h 134"/>
              <a:gd name="T4" fmla="*/ 534303 w 160"/>
              <a:gd name="T5" fmla="*/ 458788 h 134"/>
              <a:gd name="T6" fmla="*/ 544513 w 160"/>
              <a:gd name="T7" fmla="*/ 10271 h 134"/>
              <a:gd name="T8" fmla="*/ 520691 w 160"/>
              <a:gd name="T9" fmla="*/ 23967 h 134"/>
              <a:gd name="T10" fmla="*/ 520691 w 160"/>
              <a:gd name="T11" fmla="*/ 68476 h 134"/>
              <a:gd name="T12" fmla="*/ 520691 w 160"/>
              <a:gd name="T13" fmla="*/ 23967 h 134"/>
              <a:gd name="T14" fmla="*/ 23822 w 160"/>
              <a:gd name="T15" fmla="*/ 23967 h 134"/>
              <a:gd name="T16" fmla="*/ 23822 w 160"/>
              <a:gd name="T17" fmla="*/ 68476 h 134"/>
              <a:gd name="T18" fmla="*/ 23822 w 160"/>
              <a:gd name="T19" fmla="*/ 219123 h 134"/>
              <a:gd name="T20" fmla="*/ 23822 w 160"/>
              <a:gd name="T21" fmla="*/ 263632 h 134"/>
              <a:gd name="T22" fmla="*/ 520691 w 160"/>
              <a:gd name="T23" fmla="*/ 434821 h 134"/>
              <a:gd name="T24" fmla="*/ 23822 w 160"/>
              <a:gd name="T25" fmla="*/ 400584 h 134"/>
              <a:gd name="T26" fmla="*/ 520691 w 160"/>
              <a:gd name="T27" fmla="*/ 434821 h 134"/>
              <a:gd name="T28" fmla="*/ 23822 w 160"/>
              <a:gd name="T29" fmla="*/ 376617 h 134"/>
              <a:gd name="T30" fmla="*/ 520691 w 160"/>
              <a:gd name="T31" fmla="*/ 338955 h 134"/>
              <a:gd name="T32" fmla="*/ 520691 w 160"/>
              <a:gd name="T33" fmla="*/ 318413 h 134"/>
              <a:gd name="T34" fmla="*/ 23822 w 160"/>
              <a:gd name="T35" fmla="*/ 287598 h 134"/>
              <a:gd name="T36" fmla="*/ 520691 w 160"/>
              <a:gd name="T37" fmla="*/ 318413 h 134"/>
              <a:gd name="T38" fmla="*/ 476449 w 160"/>
              <a:gd name="T39" fmla="*/ 263632 h 134"/>
              <a:gd name="T40" fmla="*/ 520691 w 160"/>
              <a:gd name="T41" fmla="*/ 263632 h 134"/>
              <a:gd name="T42" fmla="*/ 456030 w 160"/>
              <a:gd name="T43" fmla="*/ 263632 h 134"/>
              <a:gd name="T44" fmla="*/ 23822 w 160"/>
              <a:gd name="T45" fmla="*/ 195156 h 134"/>
              <a:gd name="T46" fmla="*/ 88483 w 160"/>
              <a:gd name="T47" fmla="*/ 23967 h 134"/>
              <a:gd name="T48" fmla="*/ 520691 w 160"/>
              <a:gd name="T49" fmla="*/ 89019 h 134"/>
              <a:gd name="T50" fmla="*/ 272257 w 160"/>
              <a:gd name="T51" fmla="*/ 65052 h 134"/>
              <a:gd name="T52" fmla="*/ 272257 w 160"/>
              <a:gd name="T53" fmla="*/ 219123 h 134"/>
              <a:gd name="T54" fmla="*/ 272257 w 160"/>
              <a:gd name="T55" fmla="*/ 65052 h 134"/>
              <a:gd name="T56" fmla="*/ 217805 w 160"/>
              <a:gd name="T57" fmla="*/ 143799 h 134"/>
              <a:gd name="T58" fmla="*/ 326708 w 160"/>
              <a:gd name="T59" fmla="*/ 143799 h 134"/>
              <a:gd name="T60" fmla="*/ 142935 w 160"/>
              <a:gd name="T61" fmla="*/ 130104 h 134"/>
              <a:gd name="T62" fmla="*/ 88483 w 160"/>
              <a:gd name="T63" fmla="*/ 143799 h 134"/>
              <a:gd name="T64" fmla="*/ 142935 w 160"/>
              <a:gd name="T65" fmla="*/ 154071 h 134"/>
              <a:gd name="T66" fmla="*/ 142935 w 160"/>
              <a:gd name="T67" fmla="*/ 130104 h 134"/>
              <a:gd name="T68" fmla="*/ 401578 w 160"/>
              <a:gd name="T69" fmla="*/ 130104 h 134"/>
              <a:gd name="T70" fmla="*/ 401578 w 160"/>
              <a:gd name="T71" fmla="*/ 154071 h 134"/>
              <a:gd name="T72" fmla="*/ 456030 w 160"/>
              <a:gd name="T73" fmla="*/ 143799 h 13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34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3"/>
                  <a:pt x="1" y="134"/>
                  <a:pt x="3" y="134"/>
                </a:cubicBezTo>
                <a:cubicBezTo>
                  <a:pt x="157" y="134"/>
                  <a:pt x="157" y="134"/>
                  <a:pt x="157" y="134"/>
                </a:cubicBezTo>
                <a:cubicBezTo>
                  <a:pt x="159" y="134"/>
                  <a:pt x="160" y="133"/>
                  <a:pt x="160" y="131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3" y="7"/>
                </a:moveTo>
                <a:cubicBezTo>
                  <a:pt x="153" y="19"/>
                  <a:pt x="153" y="19"/>
                  <a:pt x="153" y="19"/>
                </a:cubicBezTo>
                <a:cubicBezTo>
                  <a:pt x="153" y="20"/>
                  <a:pt x="153" y="20"/>
                  <a:pt x="153" y="20"/>
                </a:cubicBezTo>
                <a:cubicBezTo>
                  <a:pt x="147" y="18"/>
                  <a:pt x="142" y="13"/>
                  <a:pt x="140" y="7"/>
                </a:cubicBezTo>
                <a:lnTo>
                  <a:pt x="153" y="7"/>
                </a:lnTo>
                <a:close/>
                <a:moveTo>
                  <a:pt x="7" y="19"/>
                </a:moveTo>
                <a:cubicBezTo>
                  <a:pt x="7" y="7"/>
                  <a:pt x="7" y="7"/>
                  <a:pt x="7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13"/>
                  <a:pt x="13" y="18"/>
                  <a:pt x="7" y="20"/>
                </a:cubicBezTo>
                <a:lnTo>
                  <a:pt x="7" y="19"/>
                </a:lnTo>
                <a:close/>
                <a:moveTo>
                  <a:pt x="7" y="64"/>
                </a:moveTo>
                <a:cubicBezTo>
                  <a:pt x="13" y="65"/>
                  <a:pt x="18" y="70"/>
                  <a:pt x="20" y="77"/>
                </a:cubicBezTo>
                <a:cubicBezTo>
                  <a:pt x="7" y="77"/>
                  <a:pt x="7" y="77"/>
                  <a:pt x="7" y="77"/>
                </a:cubicBezTo>
                <a:lnTo>
                  <a:pt x="7" y="64"/>
                </a:lnTo>
                <a:close/>
                <a:moveTo>
                  <a:pt x="153" y="127"/>
                </a:moveTo>
                <a:cubicBezTo>
                  <a:pt x="7" y="127"/>
                  <a:pt x="7" y="127"/>
                  <a:pt x="7" y="127"/>
                </a:cubicBezTo>
                <a:cubicBezTo>
                  <a:pt x="7" y="117"/>
                  <a:pt x="7" y="117"/>
                  <a:pt x="7" y="117"/>
                </a:cubicBezTo>
                <a:cubicBezTo>
                  <a:pt x="153" y="117"/>
                  <a:pt x="153" y="117"/>
                  <a:pt x="153" y="117"/>
                </a:cubicBezTo>
                <a:lnTo>
                  <a:pt x="153" y="127"/>
                </a:lnTo>
                <a:close/>
                <a:moveTo>
                  <a:pt x="153" y="110"/>
                </a:moveTo>
                <a:cubicBezTo>
                  <a:pt x="7" y="110"/>
                  <a:pt x="7" y="110"/>
                  <a:pt x="7" y="110"/>
                </a:cubicBezTo>
                <a:cubicBezTo>
                  <a:pt x="7" y="99"/>
                  <a:pt x="7" y="99"/>
                  <a:pt x="7" y="99"/>
                </a:cubicBezTo>
                <a:cubicBezTo>
                  <a:pt x="153" y="99"/>
                  <a:pt x="153" y="99"/>
                  <a:pt x="153" y="99"/>
                </a:cubicBezTo>
                <a:lnTo>
                  <a:pt x="153" y="110"/>
                </a:lnTo>
                <a:close/>
                <a:moveTo>
                  <a:pt x="153" y="93"/>
                </a:moveTo>
                <a:cubicBezTo>
                  <a:pt x="7" y="93"/>
                  <a:pt x="7" y="93"/>
                  <a:pt x="7" y="93"/>
                </a:cubicBezTo>
                <a:cubicBezTo>
                  <a:pt x="7" y="84"/>
                  <a:pt x="7" y="84"/>
                  <a:pt x="7" y="84"/>
                </a:cubicBezTo>
                <a:cubicBezTo>
                  <a:pt x="153" y="84"/>
                  <a:pt x="153" y="84"/>
                  <a:pt x="153" y="84"/>
                </a:cubicBezTo>
                <a:lnTo>
                  <a:pt x="153" y="93"/>
                </a:lnTo>
                <a:close/>
                <a:moveTo>
                  <a:pt x="153" y="77"/>
                </a:moveTo>
                <a:cubicBezTo>
                  <a:pt x="140" y="77"/>
                  <a:pt x="140" y="77"/>
                  <a:pt x="140" y="77"/>
                </a:cubicBezTo>
                <a:cubicBezTo>
                  <a:pt x="142" y="70"/>
                  <a:pt x="147" y="65"/>
                  <a:pt x="153" y="64"/>
                </a:cubicBezTo>
                <a:lnTo>
                  <a:pt x="153" y="77"/>
                </a:lnTo>
                <a:close/>
                <a:moveTo>
                  <a:pt x="153" y="57"/>
                </a:moveTo>
                <a:cubicBezTo>
                  <a:pt x="143" y="59"/>
                  <a:pt x="135" y="67"/>
                  <a:pt x="134" y="77"/>
                </a:cubicBezTo>
                <a:cubicBezTo>
                  <a:pt x="26" y="77"/>
                  <a:pt x="26" y="77"/>
                  <a:pt x="26" y="77"/>
                </a:cubicBezTo>
                <a:cubicBezTo>
                  <a:pt x="25" y="67"/>
                  <a:pt x="17" y="59"/>
                  <a:pt x="7" y="57"/>
                </a:cubicBezTo>
                <a:cubicBezTo>
                  <a:pt x="7" y="26"/>
                  <a:pt x="7" y="26"/>
                  <a:pt x="7" y="26"/>
                </a:cubicBezTo>
                <a:cubicBezTo>
                  <a:pt x="17" y="25"/>
                  <a:pt x="25" y="17"/>
                  <a:pt x="26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5" y="17"/>
                  <a:pt x="143" y="25"/>
                  <a:pt x="153" y="26"/>
                </a:cubicBezTo>
                <a:lnTo>
                  <a:pt x="153" y="57"/>
                </a:lnTo>
                <a:close/>
                <a:moveTo>
                  <a:pt x="80" y="19"/>
                </a:moveTo>
                <a:cubicBezTo>
                  <a:pt x="68" y="19"/>
                  <a:pt x="58" y="29"/>
                  <a:pt x="58" y="42"/>
                </a:cubicBezTo>
                <a:cubicBezTo>
                  <a:pt x="58" y="54"/>
                  <a:pt x="68" y="64"/>
                  <a:pt x="80" y="64"/>
                </a:cubicBezTo>
                <a:cubicBezTo>
                  <a:pt x="92" y="64"/>
                  <a:pt x="102" y="54"/>
                  <a:pt x="102" y="42"/>
                </a:cubicBezTo>
                <a:cubicBezTo>
                  <a:pt x="102" y="29"/>
                  <a:pt x="92" y="19"/>
                  <a:pt x="80" y="19"/>
                </a:cubicBezTo>
                <a:close/>
                <a:moveTo>
                  <a:pt x="80" y="58"/>
                </a:moveTo>
                <a:cubicBezTo>
                  <a:pt x="71" y="58"/>
                  <a:pt x="64" y="50"/>
                  <a:pt x="64" y="42"/>
                </a:cubicBezTo>
                <a:cubicBezTo>
                  <a:pt x="64" y="33"/>
                  <a:pt x="71" y="26"/>
                  <a:pt x="80" y="26"/>
                </a:cubicBezTo>
                <a:cubicBezTo>
                  <a:pt x="89" y="26"/>
                  <a:pt x="96" y="33"/>
                  <a:pt x="96" y="42"/>
                </a:cubicBezTo>
                <a:cubicBezTo>
                  <a:pt x="96" y="50"/>
                  <a:pt x="89" y="58"/>
                  <a:pt x="80" y="58"/>
                </a:cubicBezTo>
                <a:close/>
                <a:moveTo>
                  <a:pt x="42" y="38"/>
                </a:moveTo>
                <a:cubicBezTo>
                  <a:pt x="29" y="38"/>
                  <a:pt x="29" y="38"/>
                  <a:pt x="29" y="38"/>
                </a:cubicBezTo>
                <a:cubicBezTo>
                  <a:pt x="27" y="38"/>
                  <a:pt x="26" y="40"/>
                  <a:pt x="26" y="42"/>
                </a:cubicBezTo>
                <a:cubicBezTo>
                  <a:pt x="26" y="44"/>
                  <a:pt x="27" y="45"/>
                  <a:pt x="29" y="45"/>
                </a:cubicBezTo>
                <a:cubicBezTo>
                  <a:pt x="42" y="45"/>
                  <a:pt x="42" y="45"/>
                  <a:pt x="42" y="45"/>
                </a:cubicBezTo>
                <a:cubicBezTo>
                  <a:pt x="44" y="45"/>
                  <a:pt x="45" y="44"/>
                  <a:pt x="45" y="42"/>
                </a:cubicBezTo>
                <a:cubicBezTo>
                  <a:pt x="45" y="40"/>
                  <a:pt x="44" y="38"/>
                  <a:pt x="42" y="38"/>
                </a:cubicBezTo>
                <a:close/>
                <a:moveTo>
                  <a:pt x="131" y="38"/>
                </a:moveTo>
                <a:cubicBezTo>
                  <a:pt x="118" y="38"/>
                  <a:pt x="118" y="38"/>
                  <a:pt x="118" y="38"/>
                </a:cubicBezTo>
                <a:cubicBezTo>
                  <a:pt x="116" y="38"/>
                  <a:pt x="115" y="40"/>
                  <a:pt x="115" y="42"/>
                </a:cubicBezTo>
                <a:cubicBezTo>
                  <a:pt x="115" y="44"/>
                  <a:pt x="116" y="45"/>
                  <a:pt x="118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3" y="45"/>
                  <a:pt x="134" y="44"/>
                  <a:pt x="134" y="42"/>
                </a:cubicBezTo>
                <a:cubicBezTo>
                  <a:pt x="134" y="40"/>
                  <a:pt x="133" y="38"/>
                  <a:pt x="131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52">
            <a:extLst>
              <a:ext uri="{FF2B5EF4-FFF2-40B4-BE49-F238E27FC236}">
                <a16:creationId xmlns:a16="http://schemas.microsoft.com/office/drawing/2014/main" id="{846992BA-6A55-4565-857A-8E1953798C5E}"/>
              </a:ext>
            </a:extLst>
          </p:cNvPr>
          <p:cNvSpPr>
            <a:spLocks noEditPoints="1"/>
          </p:cNvSpPr>
          <p:nvPr/>
        </p:nvSpPr>
        <p:spPr bwMode="auto">
          <a:xfrm>
            <a:off x="6762483" y="3421828"/>
            <a:ext cx="381592" cy="199140"/>
          </a:xfrm>
          <a:custGeom>
            <a:avLst/>
            <a:gdLst>
              <a:gd name="T0" fmla="*/ 534303 w 160"/>
              <a:gd name="T1" fmla="*/ 0 h 83"/>
              <a:gd name="T2" fmla="*/ 10210 w 160"/>
              <a:gd name="T3" fmla="*/ 0 h 83"/>
              <a:gd name="T4" fmla="*/ 0 w 160"/>
              <a:gd name="T5" fmla="*/ 10271 h 83"/>
              <a:gd name="T6" fmla="*/ 0 w 160"/>
              <a:gd name="T7" fmla="*/ 273892 h 83"/>
              <a:gd name="T8" fmla="*/ 10210 w 160"/>
              <a:gd name="T9" fmla="*/ 284163 h 83"/>
              <a:gd name="T10" fmla="*/ 534303 w 160"/>
              <a:gd name="T11" fmla="*/ 284163 h 83"/>
              <a:gd name="T12" fmla="*/ 544513 w 160"/>
              <a:gd name="T13" fmla="*/ 273892 h 83"/>
              <a:gd name="T14" fmla="*/ 544513 w 160"/>
              <a:gd name="T15" fmla="*/ 10271 h 83"/>
              <a:gd name="T16" fmla="*/ 534303 w 160"/>
              <a:gd name="T17" fmla="*/ 0 h 83"/>
              <a:gd name="T18" fmla="*/ 520691 w 160"/>
              <a:gd name="T19" fmla="*/ 23966 h 83"/>
              <a:gd name="T20" fmla="*/ 520691 w 160"/>
              <a:gd name="T21" fmla="*/ 68473 h 83"/>
              <a:gd name="T22" fmla="*/ 476449 w 160"/>
              <a:gd name="T23" fmla="*/ 23966 h 83"/>
              <a:gd name="T24" fmla="*/ 520691 w 160"/>
              <a:gd name="T25" fmla="*/ 23966 h 83"/>
              <a:gd name="T26" fmla="*/ 23822 w 160"/>
              <a:gd name="T27" fmla="*/ 23966 h 83"/>
              <a:gd name="T28" fmla="*/ 68064 w 160"/>
              <a:gd name="T29" fmla="*/ 23966 h 83"/>
              <a:gd name="T30" fmla="*/ 23822 w 160"/>
              <a:gd name="T31" fmla="*/ 68473 h 83"/>
              <a:gd name="T32" fmla="*/ 23822 w 160"/>
              <a:gd name="T33" fmla="*/ 23966 h 83"/>
              <a:gd name="T34" fmla="*/ 23822 w 160"/>
              <a:gd name="T35" fmla="*/ 263621 h 83"/>
              <a:gd name="T36" fmla="*/ 23822 w 160"/>
              <a:gd name="T37" fmla="*/ 219114 h 83"/>
              <a:gd name="T38" fmla="*/ 68064 w 160"/>
              <a:gd name="T39" fmla="*/ 263621 h 83"/>
              <a:gd name="T40" fmla="*/ 23822 w 160"/>
              <a:gd name="T41" fmla="*/ 263621 h 83"/>
              <a:gd name="T42" fmla="*/ 520691 w 160"/>
              <a:gd name="T43" fmla="*/ 263621 h 83"/>
              <a:gd name="T44" fmla="*/ 476449 w 160"/>
              <a:gd name="T45" fmla="*/ 263621 h 83"/>
              <a:gd name="T46" fmla="*/ 520691 w 160"/>
              <a:gd name="T47" fmla="*/ 219114 h 83"/>
              <a:gd name="T48" fmla="*/ 520691 w 160"/>
              <a:gd name="T49" fmla="*/ 263621 h 83"/>
              <a:gd name="T50" fmla="*/ 520691 w 160"/>
              <a:gd name="T51" fmla="*/ 195148 h 83"/>
              <a:gd name="T52" fmla="*/ 456030 w 160"/>
              <a:gd name="T53" fmla="*/ 263621 h 83"/>
              <a:gd name="T54" fmla="*/ 88483 w 160"/>
              <a:gd name="T55" fmla="*/ 263621 h 83"/>
              <a:gd name="T56" fmla="*/ 23822 w 160"/>
              <a:gd name="T57" fmla="*/ 195148 h 83"/>
              <a:gd name="T58" fmla="*/ 23822 w 160"/>
              <a:gd name="T59" fmla="*/ 89015 h 83"/>
              <a:gd name="T60" fmla="*/ 88483 w 160"/>
              <a:gd name="T61" fmla="*/ 23966 h 83"/>
              <a:gd name="T62" fmla="*/ 456030 w 160"/>
              <a:gd name="T63" fmla="*/ 23966 h 83"/>
              <a:gd name="T64" fmla="*/ 520691 w 160"/>
              <a:gd name="T65" fmla="*/ 89015 h 83"/>
              <a:gd name="T66" fmla="*/ 520691 w 160"/>
              <a:gd name="T67" fmla="*/ 195148 h 83"/>
              <a:gd name="T68" fmla="*/ 272257 w 160"/>
              <a:gd name="T69" fmla="*/ 65049 h 83"/>
              <a:gd name="T70" fmla="*/ 197386 w 160"/>
              <a:gd name="T71" fmla="*/ 143793 h 83"/>
              <a:gd name="T72" fmla="*/ 272257 w 160"/>
              <a:gd name="T73" fmla="*/ 219114 h 83"/>
              <a:gd name="T74" fmla="*/ 347127 w 160"/>
              <a:gd name="T75" fmla="*/ 143793 h 83"/>
              <a:gd name="T76" fmla="*/ 272257 w 160"/>
              <a:gd name="T77" fmla="*/ 65049 h 83"/>
              <a:gd name="T78" fmla="*/ 272257 w 160"/>
              <a:gd name="T79" fmla="*/ 198572 h 83"/>
              <a:gd name="T80" fmla="*/ 217805 w 160"/>
              <a:gd name="T81" fmla="*/ 143793 h 83"/>
              <a:gd name="T82" fmla="*/ 272257 w 160"/>
              <a:gd name="T83" fmla="*/ 89015 h 83"/>
              <a:gd name="T84" fmla="*/ 326708 w 160"/>
              <a:gd name="T85" fmla="*/ 143793 h 83"/>
              <a:gd name="T86" fmla="*/ 272257 w 160"/>
              <a:gd name="T87" fmla="*/ 198572 h 83"/>
              <a:gd name="T88" fmla="*/ 142935 w 160"/>
              <a:gd name="T89" fmla="*/ 130099 h 83"/>
              <a:gd name="T90" fmla="*/ 98693 w 160"/>
              <a:gd name="T91" fmla="*/ 130099 h 83"/>
              <a:gd name="T92" fmla="*/ 88483 w 160"/>
              <a:gd name="T93" fmla="*/ 143793 h 83"/>
              <a:gd name="T94" fmla="*/ 98693 w 160"/>
              <a:gd name="T95" fmla="*/ 154064 h 83"/>
              <a:gd name="T96" fmla="*/ 142935 w 160"/>
              <a:gd name="T97" fmla="*/ 154064 h 83"/>
              <a:gd name="T98" fmla="*/ 153144 w 160"/>
              <a:gd name="T99" fmla="*/ 143793 h 83"/>
              <a:gd name="T100" fmla="*/ 142935 w 160"/>
              <a:gd name="T101" fmla="*/ 130099 h 83"/>
              <a:gd name="T102" fmla="*/ 445820 w 160"/>
              <a:gd name="T103" fmla="*/ 130099 h 83"/>
              <a:gd name="T104" fmla="*/ 401578 w 160"/>
              <a:gd name="T105" fmla="*/ 130099 h 83"/>
              <a:gd name="T106" fmla="*/ 391369 w 160"/>
              <a:gd name="T107" fmla="*/ 143793 h 83"/>
              <a:gd name="T108" fmla="*/ 401578 w 160"/>
              <a:gd name="T109" fmla="*/ 154064 h 83"/>
              <a:gd name="T110" fmla="*/ 445820 w 160"/>
              <a:gd name="T111" fmla="*/ 154064 h 83"/>
              <a:gd name="T112" fmla="*/ 456030 w 160"/>
              <a:gd name="T113" fmla="*/ 143793 h 83"/>
              <a:gd name="T114" fmla="*/ 445820 w 160"/>
              <a:gd name="T115" fmla="*/ 130099 h 8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83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2"/>
                  <a:pt x="1" y="83"/>
                  <a:pt x="3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2"/>
                  <a:pt x="160" y="80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3" y="7"/>
                </a:moveTo>
                <a:cubicBezTo>
                  <a:pt x="153" y="20"/>
                  <a:pt x="153" y="20"/>
                  <a:pt x="153" y="20"/>
                </a:cubicBezTo>
                <a:cubicBezTo>
                  <a:pt x="147" y="18"/>
                  <a:pt x="142" y="13"/>
                  <a:pt x="140" y="7"/>
                </a:cubicBezTo>
                <a:lnTo>
                  <a:pt x="153" y="7"/>
                </a:lnTo>
                <a:close/>
                <a:moveTo>
                  <a:pt x="7" y="7"/>
                </a:moveTo>
                <a:cubicBezTo>
                  <a:pt x="20" y="7"/>
                  <a:pt x="20" y="7"/>
                  <a:pt x="20" y="7"/>
                </a:cubicBezTo>
                <a:cubicBezTo>
                  <a:pt x="18" y="13"/>
                  <a:pt x="13" y="18"/>
                  <a:pt x="7" y="20"/>
                </a:cubicBezTo>
                <a:lnTo>
                  <a:pt x="7" y="7"/>
                </a:lnTo>
                <a:close/>
                <a:moveTo>
                  <a:pt x="7" y="77"/>
                </a:moveTo>
                <a:cubicBezTo>
                  <a:pt x="7" y="64"/>
                  <a:pt x="7" y="64"/>
                  <a:pt x="7" y="64"/>
                </a:cubicBezTo>
                <a:cubicBezTo>
                  <a:pt x="13" y="65"/>
                  <a:pt x="18" y="70"/>
                  <a:pt x="20" y="77"/>
                </a:cubicBezTo>
                <a:lnTo>
                  <a:pt x="7" y="77"/>
                </a:lnTo>
                <a:close/>
                <a:moveTo>
                  <a:pt x="153" y="77"/>
                </a:moveTo>
                <a:cubicBezTo>
                  <a:pt x="140" y="77"/>
                  <a:pt x="140" y="77"/>
                  <a:pt x="140" y="77"/>
                </a:cubicBezTo>
                <a:cubicBezTo>
                  <a:pt x="142" y="70"/>
                  <a:pt x="147" y="65"/>
                  <a:pt x="153" y="64"/>
                </a:cubicBezTo>
                <a:lnTo>
                  <a:pt x="153" y="77"/>
                </a:lnTo>
                <a:close/>
                <a:moveTo>
                  <a:pt x="153" y="57"/>
                </a:moveTo>
                <a:cubicBezTo>
                  <a:pt x="143" y="59"/>
                  <a:pt x="135" y="67"/>
                  <a:pt x="134" y="77"/>
                </a:cubicBezTo>
                <a:cubicBezTo>
                  <a:pt x="26" y="77"/>
                  <a:pt x="26" y="77"/>
                  <a:pt x="26" y="77"/>
                </a:cubicBezTo>
                <a:cubicBezTo>
                  <a:pt x="25" y="67"/>
                  <a:pt x="17" y="59"/>
                  <a:pt x="7" y="57"/>
                </a:cubicBezTo>
                <a:cubicBezTo>
                  <a:pt x="7" y="26"/>
                  <a:pt x="7" y="26"/>
                  <a:pt x="7" y="26"/>
                </a:cubicBezTo>
                <a:cubicBezTo>
                  <a:pt x="17" y="25"/>
                  <a:pt x="25" y="17"/>
                  <a:pt x="26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5" y="17"/>
                  <a:pt x="143" y="25"/>
                  <a:pt x="153" y="26"/>
                </a:cubicBezTo>
                <a:lnTo>
                  <a:pt x="153" y="57"/>
                </a:lnTo>
                <a:close/>
                <a:moveTo>
                  <a:pt x="80" y="19"/>
                </a:moveTo>
                <a:cubicBezTo>
                  <a:pt x="68" y="19"/>
                  <a:pt x="58" y="29"/>
                  <a:pt x="58" y="42"/>
                </a:cubicBezTo>
                <a:cubicBezTo>
                  <a:pt x="58" y="54"/>
                  <a:pt x="68" y="64"/>
                  <a:pt x="80" y="64"/>
                </a:cubicBezTo>
                <a:cubicBezTo>
                  <a:pt x="92" y="64"/>
                  <a:pt x="102" y="54"/>
                  <a:pt x="102" y="42"/>
                </a:cubicBezTo>
                <a:cubicBezTo>
                  <a:pt x="102" y="29"/>
                  <a:pt x="92" y="19"/>
                  <a:pt x="80" y="19"/>
                </a:cubicBezTo>
                <a:close/>
                <a:moveTo>
                  <a:pt x="80" y="58"/>
                </a:moveTo>
                <a:cubicBezTo>
                  <a:pt x="71" y="58"/>
                  <a:pt x="64" y="50"/>
                  <a:pt x="64" y="42"/>
                </a:cubicBezTo>
                <a:cubicBezTo>
                  <a:pt x="64" y="33"/>
                  <a:pt x="71" y="26"/>
                  <a:pt x="80" y="26"/>
                </a:cubicBezTo>
                <a:cubicBezTo>
                  <a:pt x="89" y="26"/>
                  <a:pt x="96" y="33"/>
                  <a:pt x="96" y="42"/>
                </a:cubicBezTo>
                <a:cubicBezTo>
                  <a:pt x="96" y="50"/>
                  <a:pt x="89" y="58"/>
                  <a:pt x="80" y="58"/>
                </a:cubicBezTo>
                <a:close/>
                <a:moveTo>
                  <a:pt x="42" y="38"/>
                </a:moveTo>
                <a:cubicBezTo>
                  <a:pt x="29" y="38"/>
                  <a:pt x="29" y="38"/>
                  <a:pt x="29" y="38"/>
                </a:cubicBezTo>
                <a:cubicBezTo>
                  <a:pt x="27" y="38"/>
                  <a:pt x="26" y="40"/>
                  <a:pt x="26" y="42"/>
                </a:cubicBezTo>
                <a:cubicBezTo>
                  <a:pt x="26" y="44"/>
                  <a:pt x="27" y="45"/>
                  <a:pt x="29" y="45"/>
                </a:cubicBezTo>
                <a:cubicBezTo>
                  <a:pt x="42" y="45"/>
                  <a:pt x="42" y="45"/>
                  <a:pt x="42" y="45"/>
                </a:cubicBezTo>
                <a:cubicBezTo>
                  <a:pt x="44" y="45"/>
                  <a:pt x="45" y="44"/>
                  <a:pt x="45" y="42"/>
                </a:cubicBezTo>
                <a:cubicBezTo>
                  <a:pt x="45" y="40"/>
                  <a:pt x="44" y="38"/>
                  <a:pt x="42" y="38"/>
                </a:cubicBezTo>
                <a:close/>
                <a:moveTo>
                  <a:pt x="131" y="38"/>
                </a:moveTo>
                <a:cubicBezTo>
                  <a:pt x="118" y="38"/>
                  <a:pt x="118" y="38"/>
                  <a:pt x="118" y="38"/>
                </a:cubicBezTo>
                <a:cubicBezTo>
                  <a:pt x="116" y="38"/>
                  <a:pt x="115" y="40"/>
                  <a:pt x="115" y="42"/>
                </a:cubicBezTo>
                <a:cubicBezTo>
                  <a:pt x="115" y="44"/>
                  <a:pt x="116" y="45"/>
                  <a:pt x="118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3" y="45"/>
                  <a:pt x="134" y="44"/>
                  <a:pt x="134" y="42"/>
                </a:cubicBezTo>
                <a:cubicBezTo>
                  <a:pt x="134" y="40"/>
                  <a:pt x="133" y="38"/>
                  <a:pt x="131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59">
            <a:extLst>
              <a:ext uri="{FF2B5EF4-FFF2-40B4-BE49-F238E27FC236}">
                <a16:creationId xmlns:a16="http://schemas.microsoft.com/office/drawing/2014/main" id="{592505F5-038B-46D0-8250-EBEF226C7D76}"/>
              </a:ext>
            </a:extLst>
          </p:cNvPr>
          <p:cNvSpPr>
            <a:spLocks noEditPoints="1"/>
          </p:cNvSpPr>
          <p:nvPr/>
        </p:nvSpPr>
        <p:spPr bwMode="auto">
          <a:xfrm>
            <a:off x="7735303" y="1342768"/>
            <a:ext cx="381592" cy="384930"/>
          </a:xfrm>
          <a:custGeom>
            <a:avLst/>
            <a:gdLst>
              <a:gd name="T0" fmla="*/ 0 w 343"/>
              <a:gd name="T1" fmla="*/ 222250 h 346"/>
              <a:gd name="T2" fmla="*/ 225425 w 343"/>
              <a:gd name="T3" fmla="*/ 322263 h 346"/>
              <a:gd name="T4" fmla="*/ 323850 w 343"/>
              <a:gd name="T5" fmla="*/ 549275 h 346"/>
              <a:gd name="T6" fmla="*/ 544513 w 343"/>
              <a:gd name="T7" fmla="*/ 0 h 346"/>
              <a:gd name="T8" fmla="*/ 0 w 343"/>
              <a:gd name="T9" fmla="*/ 222250 h 346"/>
              <a:gd name="T10" fmla="*/ 323850 w 343"/>
              <a:gd name="T11" fmla="*/ 496888 h 346"/>
              <a:gd name="T12" fmla="*/ 246063 w 343"/>
              <a:gd name="T13" fmla="*/ 315913 h 346"/>
              <a:gd name="T14" fmla="*/ 336550 w 343"/>
              <a:gd name="T15" fmla="*/ 222250 h 346"/>
              <a:gd name="T16" fmla="*/ 323850 w 343"/>
              <a:gd name="T17" fmla="*/ 209550 h 346"/>
              <a:gd name="T18" fmla="*/ 231775 w 343"/>
              <a:gd name="T19" fmla="*/ 301625 h 346"/>
              <a:gd name="T20" fmla="*/ 50800 w 343"/>
              <a:gd name="T21" fmla="*/ 222250 h 346"/>
              <a:gd name="T22" fmla="*/ 511175 w 343"/>
              <a:gd name="T23" fmla="*/ 33338 h 346"/>
              <a:gd name="T24" fmla="*/ 323850 w 343"/>
              <a:gd name="T25" fmla="*/ 496888 h 346"/>
              <a:gd name="T26" fmla="*/ 142875 w 343"/>
              <a:gd name="T27" fmla="*/ 419100 h 346"/>
              <a:gd name="T28" fmla="*/ 130175 w 343"/>
              <a:gd name="T29" fmla="*/ 404813 h 346"/>
              <a:gd name="T30" fmla="*/ 142875 w 343"/>
              <a:gd name="T31" fmla="*/ 390525 h 346"/>
              <a:gd name="T32" fmla="*/ 157163 w 343"/>
              <a:gd name="T33" fmla="*/ 404813 h 346"/>
              <a:gd name="T34" fmla="*/ 142875 w 343"/>
              <a:gd name="T35" fmla="*/ 419100 h 346"/>
              <a:gd name="T36" fmla="*/ 169863 w 343"/>
              <a:gd name="T37" fmla="*/ 390525 h 346"/>
              <a:gd name="T38" fmla="*/ 157163 w 343"/>
              <a:gd name="T39" fmla="*/ 377825 h 346"/>
              <a:gd name="T40" fmla="*/ 169863 w 343"/>
              <a:gd name="T41" fmla="*/ 363538 h 346"/>
              <a:gd name="T42" fmla="*/ 184150 w 343"/>
              <a:gd name="T43" fmla="*/ 377825 h 346"/>
              <a:gd name="T44" fmla="*/ 169863 w 343"/>
              <a:gd name="T45" fmla="*/ 390525 h 346"/>
              <a:gd name="T46" fmla="*/ 198438 w 343"/>
              <a:gd name="T47" fmla="*/ 363538 h 346"/>
              <a:gd name="T48" fmla="*/ 184150 w 343"/>
              <a:gd name="T49" fmla="*/ 349250 h 346"/>
              <a:gd name="T50" fmla="*/ 198438 w 343"/>
              <a:gd name="T51" fmla="*/ 336550 h 346"/>
              <a:gd name="T52" fmla="*/ 211138 w 343"/>
              <a:gd name="T53" fmla="*/ 349250 h 346"/>
              <a:gd name="T54" fmla="*/ 198438 w 343"/>
              <a:gd name="T55" fmla="*/ 363538 h 34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43" h="346">
                <a:moveTo>
                  <a:pt x="0" y="140"/>
                </a:moveTo>
                <a:lnTo>
                  <a:pt x="142" y="203"/>
                </a:lnTo>
                <a:lnTo>
                  <a:pt x="204" y="346"/>
                </a:lnTo>
                <a:lnTo>
                  <a:pt x="343" y="0"/>
                </a:lnTo>
                <a:lnTo>
                  <a:pt x="0" y="140"/>
                </a:lnTo>
                <a:close/>
                <a:moveTo>
                  <a:pt x="204" y="313"/>
                </a:moveTo>
                <a:lnTo>
                  <a:pt x="155" y="199"/>
                </a:lnTo>
                <a:lnTo>
                  <a:pt x="212" y="140"/>
                </a:lnTo>
                <a:lnTo>
                  <a:pt x="204" y="132"/>
                </a:lnTo>
                <a:lnTo>
                  <a:pt x="146" y="190"/>
                </a:lnTo>
                <a:lnTo>
                  <a:pt x="32" y="140"/>
                </a:lnTo>
                <a:lnTo>
                  <a:pt x="322" y="21"/>
                </a:lnTo>
                <a:lnTo>
                  <a:pt x="204" y="313"/>
                </a:lnTo>
                <a:close/>
                <a:moveTo>
                  <a:pt x="90" y="264"/>
                </a:moveTo>
                <a:lnTo>
                  <a:pt x="82" y="255"/>
                </a:lnTo>
                <a:lnTo>
                  <a:pt x="90" y="246"/>
                </a:lnTo>
                <a:lnTo>
                  <a:pt x="99" y="255"/>
                </a:lnTo>
                <a:lnTo>
                  <a:pt x="90" y="264"/>
                </a:lnTo>
                <a:close/>
                <a:moveTo>
                  <a:pt x="107" y="246"/>
                </a:moveTo>
                <a:lnTo>
                  <a:pt x="99" y="238"/>
                </a:lnTo>
                <a:lnTo>
                  <a:pt x="107" y="229"/>
                </a:lnTo>
                <a:lnTo>
                  <a:pt x="116" y="238"/>
                </a:lnTo>
                <a:lnTo>
                  <a:pt x="107" y="246"/>
                </a:lnTo>
                <a:close/>
                <a:moveTo>
                  <a:pt x="125" y="229"/>
                </a:moveTo>
                <a:lnTo>
                  <a:pt x="116" y="220"/>
                </a:lnTo>
                <a:lnTo>
                  <a:pt x="125" y="212"/>
                </a:lnTo>
                <a:lnTo>
                  <a:pt x="133" y="220"/>
                </a:lnTo>
                <a:lnTo>
                  <a:pt x="125" y="2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60">
            <a:extLst>
              <a:ext uri="{FF2B5EF4-FFF2-40B4-BE49-F238E27FC236}">
                <a16:creationId xmlns:a16="http://schemas.microsoft.com/office/drawing/2014/main" id="{96C177B8-3E91-43F7-9A56-574D01286FCA}"/>
              </a:ext>
            </a:extLst>
          </p:cNvPr>
          <p:cNvSpPr>
            <a:spLocks noEditPoints="1"/>
          </p:cNvSpPr>
          <p:nvPr/>
        </p:nvSpPr>
        <p:spPr bwMode="auto">
          <a:xfrm>
            <a:off x="7788923" y="2353733"/>
            <a:ext cx="357118" cy="384930"/>
          </a:xfrm>
          <a:custGeom>
            <a:avLst/>
            <a:gdLst>
              <a:gd name="T0" fmla="*/ 207232 w 150"/>
              <a:gd name="T1" fmla="*/ 89257 h 160"/>
              <a:gd name="T2" fmla="*/ 61151 w 150"/>
              <a:gd name="T3" fmla="*/ 109855 h 160"/>
              <a:gd name="T4" fmla="*/ 61151 w 150"/>
              <a:gd name="T5" fmla="*/ 133886 h 160"/>
              <a:gd name="T6" fmla="*/ 349917 w 150"/>
              <a:gd name="T7" fmla="*/ 151051 h 160"/>
              <a:gd name="T8" fmla="*/ 61151 w 150"/>
              <a:gd name="T9" fmla="*/ 133886 h 160"/>
              <a:gd name="T10" fmla="*/ 349917 w 150"/>
              <a:gd name="T11" fmla="*/ 175081 h 160"/>
              <a:gd name="T12" fmla="*/ 61151 w 150"/>
              <a:gd name="T13" fmla="*/ 195679 h 160"/>
              <a:gd name="T14" fmla="*/ 61151 w 150"/>
              <a:gd name="T15" fmla="*/ 219710 h 160"/>
              <a:gd name="T16" fmla="*/ 315945 w 150"/>
              <a:gd name="T17" fmla="*/ 240308 h 160"/>
              <a:gd name="T18" fmla="*/ 61151 w 150"/>
              <a:gd name="T19" fmla="*/ 219710 h 160"/>
              <a:gd name="T20" fmla="*/ 173260 w 150"/>
              <a:gd name="T21" fmla="*/ 466884 h 160"/>
              <a:gd name="T22" fmla="*/ 61151 w 150"/>
              <a:gd name="T23" fmla="*/ 487482 h 160"/>
              <a:gd name="T24" fmla="*/ 485807 w 150"/>
              <a:gd name="T25" fmla="*/ 284936 h 160"/>
              <a:gd name="T26" fmla="*/ 441643 w 150"/>
              <a:gd name="T27" fmla="*/ 175081 h 160"/>
              <a:gd name="T28" fmla="*/ 411068 w 150"/>
              <a:gd name="T29" fmla="*/ 92690 h 160"/>
              <a:gd name="T30" fmla="*/ 0 w 150"/>
              <a:gd name="T31" fmla="*/ 0 h 160"/>
              <a:gd name="T32" fmla="*/ 411068 w 150"/>
              <a:gd name="T33" fmla="*/ 549275 h 160"/>
              <a:gd name="T34" fmla="*/ 485807 w 150"/>
              <a:gd name="T35" fmla="*/ 288369 h 160"/>
              <a:gd name="T36" fmla="*/ 441643 w 150"/>
              <a:gd name="T37" fmla="*/ 195679 h 160"/>
              <a:gd name="T38" fmla="*/ 479013 w 150"/>
              <a:gd name="T39" fmla="*/ 264339 h 160"/>
              <a:gd name="T40" fmla="*/ 417862 w 150"/>
              <a:gd name="T41" fmla="*/ 202545 h 160"/>
              <a:gd name="T42" fmla="*/ 217424 w 150"/>
              <a:gd name="T43" fmla="*/ 425688 h 160"/>
              <a:gd name="T44" fmla="*/ 217424 w 150"/>
              <a:gd name="T45" fmla="*/ 466884 h 160"/>
              <a:gd name="T46" fmla="*/ 326136 w 150"/>
              <a:gd name="T47" fmla="*/ 34330 h 160"/>
              <a:gd name="T48" fmla="*/ 326136 w 150"/>
              <a:gd name="T49" fmla="*/ 89257 h 160"/>
              <a:gd name="T50" fmla="*/ 404273 w 150"/>
              <a:gd name="T51" fmla="*/ 216277 h 160"/>
              <a:gd name="T52" fmla="*/ 244602 w 150"/>
              <a:gd name="T53" fmla="*/ 425688 h 160"/>
              <a:gd name="T54" fmla="*/ 404273 w 150"/>
              <a:gd name="T55" fmla="*/ 216277 h 160"/>
              <a:gd name="T56" fmla="*/ 441643 w 150"/>
              <a:gd name="T57" fmla="*/ 254040 h 160"/>
              <a:gd name="T58" fmla="*/ 465424 w 150"/>
              <a:gd name="T59" fmla="*/ 281503 h 160"/>
              <a:gd name="T60" fmla="*/ 258191 w 150"/>
              <a:gd name="T61" fmla="*/ 439420 h 160"/>
              <a:gd name="T62" fmla="*/ 20384 w 150"/>
              <a:gd name="T63" fmla="*/ 528677 h 160"/>
              <a:gd name="T64" fmla="*/ 305753 w 150"/>
              <a:gd name="T65" fmla="*/ 20598 h 160"/>
              <a:gd name="T66" fmla="*/ 394081 w 150"/>
              <a:gd name="T67" fmla="*/ 109855 h 160"/>
              <a:gd name="T68" fmla="*/ 200438 w 150"/>
              <a:gd name="T69" fmla="*/ 394791 h 160"/>
              <a:gd name="T70" fmla="*/ 197041 w 150"/>
              <a:gd name="T71" fmla="*/ 401657 h 160"/>
              <a:gd name="T72" fmla="*/ 281972 w 150"/>
              <a:gd name="T73" fmla="*/ 487482 h 160"/>
              <a:gd name="T74" fmla="*/ 281972 w 150"/>
              <a:gd name="T75" fmla="*/ 487482 h 160"/>
              <a:gd name="T76" fmla="*/ 394081 w 150"/>
              <a:gd name="T77" fmla="*/ 381060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0" h="160">
                <a:moveTo>
                  <a:pt x="18" y="26"/>
                </a:moveTo>
                <a:cubicBezTo>
                  <a:pt x="61" y="26"/>
                  <a:pt x="61" y="26"/>
                  <a:pt x="61" y="26"/>
                </a:cubicBezTo>
                <a:cubicBezTo>
                  <a:pt x="61" y="32"/>
                  <a:pt x="61" y="32"/>
                  <a:pt x="61" y="32"/>
                </a:cubicBezTo>
                <a:cubicBezTo>
                  <a:pt x="18" y="32"/>
                  <a:pt x="18" y="32"/>
                  <a:pt x="18" y="32"/>
                </a:cubicBezTo>
                <a:lnTo>
                  <a:pt x="18" y="26"/>
                </a:lnTo>
                <a:close/>
                <a:moveTo>
                  <a:pt x="18" y="39"/>
                </a:moveTo>
                <a:cubicBezTo>
                  <a:pt x="103" y="39"/>
                  <a:pt x="103" y="39"/>
                  <a:pt x="103" y="39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8" y="44"/>
                  <a:pt x="18" y="44"/>
                  <a:pt x="18" y="44"/>
                </a:cubicBezTo>
                <a:lnTo>
                  <a:pt x="18" y="39"/>
                </a:lnTo>
                <a:close/>
                <a:moveTo>
                  <a:pt x="18" y="51"/>
                </a:moveTo>
                <a:cubicBezTo>
                  <a:pt x="103" y="51"/>
                  <a:pt x="103" y="51"/>
                  <a:pt x="103" y="51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8" y="57"/>
                  <a:pt x="18" y="57"/>
                  <a:pt x="18" y="57"/>
                </a:cubicBezTo>
                <a:lnTo>
                  <a:pt x="18" y="51"/>
                </a:lnTo>
                <a:close/>
                <a:moveTo>
                  <a:pt x="18" y="64"/>
                </a:moveTo>
                <a:cubicBezTo>
                  <a:pt x="93" y="64"/>
                  <a:pt x="93" y="64"/>
                  <a:pt x="93" y="64"/>
                </a:cubicBezTo>
                <a:cubicBezTo>
                  <a:pt x="93" y="70"/>
                  <a:pt x="93" y="70"/>
                  <a:pt x="93" y="70"/>
                </a:cubicBezTo>
                <a:cubicBezTo>
                  <a:pt x="18" y="70"/>
                  <a:pt x="18" y="70"/>
                  <a:pt x="18" y="70"/>
                </a:cubicBezTo>
                <a:lnTo>
                  <a:pt x="18" y="64"/>
                </a:lnTo>
                <a:close/>
                <a:moveTo>
                  <a:pt x="18" y="136"/>
                </a:moveTo>
                <a:cubicBezTo>
                  <a:pt x="51" y="136"/>
                  <a:pt x="51" y="136"/>
                  <a:pt x="51" y="136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18" y="142"/>
                  <a:pt x="18" y="142"/>
                  <a:pt x="18" y="142"/>
                </a:cubicBezTo>
                <a:lnTo>
                  <a:pt x="18" y="136"/>
                </a:lnTo>
                <a:close/>
                <a:moveTo>
                  <a:pt x="143" y="83"/>
                </a:moveTo>
                <a:cubicBezTo>
                  <a:pt x="150" y="76"/>
                  <a:pt x="150" y="64"/>
                  <a:pt x="143" y="57"/>
                </a:cubicBezTo>
                <a:cubicBezTo>
                  <a:pt x="140" y="53"/>
                  <a:pt x="135" y="51"/>
                  <a:pt x="130" y="51"/>
                </a:cubicBezTo>
                <a:cubicBezTo>
                  <a:pt x="127" y="51"/>
                  <a:pt x="124" y="52"/>
                  <a:pt x="121" y="53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94" y="0"/>
                  <a:pt x="94" y="0"/>
                  <a:pt x="9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05"/>
                  <a:pt x="121" y="105"/>
                  <a:pt x="121" y="105"/>
                </a:cubicBezTo>
                <a:cubicBezTo>
                  <a:pt x="143" y="84"/>
                  <a:pt x="143" y="84"/>
                  <a:pt x="143" y="84"/>
                </a:cubicBezTo>
                <a:cubicBezTo>
                  <a:pt x="143" y="84"/>
                  <a:pt x="143" y="84"/>
                  <a:pt x="143" y="83"/>
                </a:cubicBezTo>
                <a:close/>
                <a:moveTo>
                  <a:pt x="130" y="57"/>
                </a:moveTo>
                <a:cubicBezTo>
                  <a:pt x="133" y="57"/>
                  <a:pt x="137" y="59"/>
                  <a:pt x="139" y="61"/>
                </a:cubicBezTo>
                <a:cubicBezTo>
                  <a:pt x="143" y="65"/>
                  <a:pt x="144" y="72"/>
                  <a:pt x="141" y="77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23" y="59"/>
                  <a:pt x="123" y="59"/>
                  <a:pt x="123" y="59"/>
                </a:cubicBezTo>
                <a:cubicBezTo>
                  <a:pt x="125" y="58"/>
                  <a:pt x="127" y="57"/>
                  <a:pt x="130" y="57"/>
                </a:cubicBezTo>
                <a:close/>
                <a:moveTo>
                  <a:pt x="64" y="124"/>
                </a:moveTo>
                <a:cubicBezTo>
                  <a:pt x="76" y="136"/>
                  <a:pt x="76" y="136"/>
                  <a:pt x="76" y="136"/>
                </a:cubicBezTo>
                <a:cubicBezTo>
                  <a:pt x="64" y="136"/>
                  <a:pt x="64" y="136"/>
                  <a:pt x="64" y="136"/>
                </a:cubicBezTo>
                <a:lnTo>
                  <a:pt x="64" y="124"/>
                </a:lnTo>
                <a:close/>
                <a:moveTo>
                  <a:pt x="96" y="10"/>
                </a:moveTo>
                <a:cubicBezTo>
                  <a:pt x="112" y="26"/>
                  <a:pt x="112" y="26"/>
                  <a:pt x="112" y="26"/>
                </a:cubicBezTo>
                <a:cubicBezTo>
                  <a:pt x="96" y="26"/>
                  <a:pt x="96" y="26"/>
                  <a:pt x="96" y="26"/>
                </a:cubicBezTo>
                <a:lnTo>
                  <a:pt x="96" y="10"/>
                </a:lnTo>
                <a:close/>
                <a:moveTo>
                  <a:pt x="119" y="63"/>
                </a:moveTo>
                <a:cubicBezTo>
                  <a:pt x="126" y="70"/>
                  <a:pt x="126" y="70"/>
                  <a:pt x="126" y="70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65" y="117"/>
                  <a:pt x="65" y="117"/>
                  <a:pt x="65" y="117"/>
                </a:cubicBezTo>
                <a:lnTo>
                  <a:pt x="119" y="63"/>
                </a:lnTo>
                <a:close/>
                <a:moveTo>
                  <a:pt x="76" y="128"/>
                </a:moveTo>
                <a:cubicBezTo>
                  <a:pt x="130" y="74"/>
                  <a:pt x="130" y="74"/>
                  <a:pt x="130" y="74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7" y="82"/>
                  <a:pt x="137" y="82"/>
                  <a:pt x="137" y="82"/>
                </a:cubicBezTo>
                <a:cubicBezTo>
                  <a:pt x="83" y="135"/>
                  <a:pt x="83" y="135"/>
                  <a:pt x="83" y="135"/>
                </a:cubicBezTo>
                <a:lnTo>
                  <a:pt x="76" y="128"/>
                </a:lnTo>
                <a:close/>
                <a:moveTo>
                  <a:pt x="116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6"/>
                  <a:pt x="6" y="6"/>
                  <a:pt x="6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90" y="32"/>
                  <a:pt x="90" y="32"/>
                  <a:pt x="90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8" y="115"/>
                  <a:pt x="58" y="116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4" y="142"/>
                  <a:pt x="85" y="142"/>
                  <a:pt x="85" y="14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54"/>
                  <a:pt x="116" y="154"/>
                  <a:pt x="116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61">
            <a:extLst>
              <a:ext uri="{FF2B5EF4-FFF2-40B4-BE49-F238E27FC236}">
                <a16:creationId xmlns:a16="http://schemas.microsoft.com/office/drawing/2014/main" id="{A550ABE3-77C6-4558-BB13-CFD026EB9B5B}"/>
              </a:ext>
            </a:extLst>
          </p:cNvPr>
          <p:cNvSpPr>
            <a:spLocks noEditPoints="1"/>
          </p:cNvSpPr>
          <p:nvPr/>
        </p:nvSpPr>
        <p:spPr bwMode="auto">
          <a:xfrm>
            <a:off x="7781278" y="3328932"/>
            <a:ext cx="351554" cy="384932"/>
          </a:xfrm>
          <a:custGeom>
            <a:avLst/>
            <a:gdLst>
              <a:gd name="T0" fmla="*/ 447049 w 147"/>
              <a:gd name="T1" fmla="*/ 75525 h 160"/>
              <a:gd name="T2" fmla="*/ 443636 w 147"/>
              <a:gd name="T3" fmla="*/ 72092 h 160"/>
              <a:gd name="T4" fmla="*/ 375384 w 147"/>
              <a:gd name="T5" fmla="*/ 3433 h 160"/>
              <a:gd name="T6" fmla="*/ 54601 w 147"/>
              <a:gd name="T7" fmla="*/ 0 h 160"/>
              <a:gd name="T8" fmla="*/ 0 w 147"/>
              <a:gd name="T9" fmla="*/ 240308 h 160"/>
              <a:gd name="T10" fmla="*/ 501650 w 147"/>
              <a:gd name="T11" fmla="*/ 549275 h 160"/>
              <a:gd name="T12" fmla="*/ 447049 w 147"/>
              <a:gd name="T13" fmla="*/ 199112 h 160"/>
              <a:gd name="T14" fmla="*/ 20476 w 147"/>
              <a:gd name="T15" fmla="*/ 521811 h 160"/>
              <a:gd name="T16" fmla="*/ 232056 w 147"/>
              <a:gd name="T17" fmla="*/ 391358 h 160"/>
              <a:gd name="T18" fmla="*/ 453874 w 147"/>
              <a:gd name="T19" fmla="*/ 528677 h 160"/>
              <a:gd name="T20" fmla="*/ 249119 w 147"/>
              <a:gd name="T21" fmla="*/ 405090 h 160"/>
              <a:gd name="T22" fmla="*/ 481174 w 147"/>
              <a:gd name="T23" fmla="*/ 264339 h 160"/>
              <a:gd name="T24" fmla="*/ 269594 w 147"/>
              <a:gd name="T25" fmla="*/ 391358 h 160"/>
              <a:gd name="T26" fmla="*/ 409510 w 147"/>
              <a:gd name="T27" fmla="*/ 68659 h 160"/>
              <a:gd name="T28" fmla="*/ 378797 w 147"/>
              <a:gd name="T29" fmla="*/ 34330 h 160"/>
              <a:gd name="T30" fmla="*/ 447049 w 147"/>
              <a:gd name="T31" fmla="*/ 260906 h 160"/>
              <a:gd name="T32" fmla="*/ 470937 w 147"/>
              <a:gd name="T33" fmla="*/ 243741 h 160"/>
              <a:gd name="T34" fmla="*/ 358321 w 147"/>
              <a:gd name="T35" fmla="*/ 89257 h 160"/>
              <a:gd name="T36" fmla="*/ 426573 w 147"/>
              <a:gd name="T37" fmla="*/ 271205 h 160"/>
              <a:gd name="T38" fmla="*/ 75077 w 147"/>
              <a:gd name="T39" fmla="*/ 271205 h 160"/>
              <a:gd name="T40" fmla="*/ 358321 w 147"/>
              <a:gd name="T41" fmla="*/ 20598 h 160"/>
              <a:gd name="T42" fmla="*/ 27301 w 147"/>
              <a:gd name="T43" fmla="*/ 243741 h 160"/>
              <a:gd name="T44" fmla="*/ 54601 w 147"/>
              <a:gd name="T45" fmla="*/ 260906 h 160"/>
              <a:gd name="T46" fmla="*/ 218405 w 147"/>
              <a:gd name="T47" fmla="*/ 484049 h 160"/>
              <a:gd name="T48" fmla="*/ 197930 w 147"/>
              <a:gd name="T49" fmla="*/ 504646 h 160"/>
              <a:gd name="T50" fmla="*/ 238881 w 147"/>
              <a:gd name="T51" fmla="*/ 484049 h 160"/>
              <a:gd name="T52" fmla="*/ 259356 w 147"/>
              <a:gd name="T53" fmla="*/ 504646 h 160"/>
              <a:gd name="T54" fmla="*/ 238881 w 147"/>
              <a:gd name="T55" fmla="*/ 484049 h 160"/>
              <a:gd name="T56" fmla="*/ 300307 w 147"/>
              <a:gd name="T57" fmla="*/ 484049 h 160"/>
              <a:gd name="T58" fmla="*/ 279832 w 147"/>
              <a:gd name="T59" fmla="*/ 504646 h 160"/>
              <a:gd name="T60" fmla="*/ 249119 w 147"/>
              <a:gd name="T61" fmla="*/ 302101 h 160"/>
              <a:gd name="T62" fmla="*/ 303720 w 147"/>
              <a:gd name="T63" fmla="*/ 274638 h 160"/>
              <a:gd name="T64" fmla="*/ 249119 w 147"/>
              <a:gd name="T65" fmla="*/ 281503 h 160"/>
              <a:gd name="T66" fmla="*/ 249119 w 147"/>
              <a:gd name="T67" fmla="*/ 120154 h 160"/>
              <a:gd name="T68" fmla="*/ 331021 w 147"/>
              <a:gd name="T69" fmla="*/ 199112 h 160"/>
              <a:gd name="T70" fmla="*/ 331021 w 147"/>
              <a:gd name="T71" fmla="*/ 223143 h 160"/>
              <a:gd name="T72" fmla="*/ 310545 w 147"/>
              <a:gd name="T73" fmla="*/ 233442 h 160"/>
              <a:gd name="T74" fmla="*/ 307133 w 147"/>
              <a:gd name="T75" fmla="*/ 199112 h 160"/>
              <a:gd name="T76" fmla="*/ 194517 w 147"/>
              <a:gd name="T77" fmla="*/ 199112 h 160"/>
              <a:gd name="T78" fmla="*/ 290070 w 147"/>
              <a:gd name="T79" fmla="*/ 240308 h 160"/>
              <a:gd name="T80" fmla="*/ 317370 w 147"/>
              <a:gd name="T81" fmla="*/ 257473 h 160"/>
              <a:gd name="T82" fmla="*/ 351496 w 147"/>
              <a:gd name="T83" fmla="*/ 223143 h 160"/>
              <a:gd name="T84" fmla="*/ 351496 w 147"/>
              <a:gd name="T85" fmla="*/ 199112 h 160"/>
              <a:gd name="T86" fmla="*/ 249119 w 147"/>
              <a:gd name="T87" fmla="*/ 99556 h 160"/>
              <a:gd name="T88" fmla="*/ 249119 w 147"/>
              <a:gd name="T89" fmla="*/ 302101 h 160"/>
              <a:gd name="T90" fmla="*/ 214993 w 147"/>
              <a:gd name="T91" fmla="*/ 199112 h 160"/>
              <a:gd name="T92" fmla="*/ 286657 w 147"/>
              <a:gd name="T93" fmla="*/ 199112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47" h="160">
                <a:moveTo>
                  <a:pt x="131" y="58"/>
                </a:moveTo>
                <a:cubicBezTo>
                  <a:pt x="131" y="22"/>
                  <a:pt x="131" y="22"/>
                  <a:pt x="131" y="22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10" y="1"/>
                  <a:pt x="110" y="1"/>
                  <a:pt x="110" y="1"/>
                </a:cubicBezTo>
                <a:cubicBezTo>
                  <a:pt x="110" y="1"/>
                  <a:pt x="110" y="1"/>
                  <a:pt x="110" y="1"/>
                </a:cubicBezTo>
                <a:cubicBezTo>
                  <a:pt x="109" y="0"/>
                  <a:pt x="109" y="0"/>
                  <a:pt x="10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58"/>
                  <a:pt x="16" y="58"/>
                  <a:pt x="16" y="58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160"/>
                  <a:pt x="0" y="160"/>
                  <a:pt x="0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7" y="70"/>
                  <a:pt x="147" y="70"/>
                  <a:pt x="147" y="70"/>
                </a:cubicBezTo>
                <a:lnTo>
                  <a:pt x="131" y="58"/>
                </a:lnTo>
                <a:close/>
                <a:moveTo>
                  <a:pt x="68" y="114"/>
                </a:moveTo>
                <a:cubicBezTo>
                  <a:pt x="6" y="152"/>
                  <a:pt x="6" y="152"/>
                  <a:pt x="6" y="152"/>
                </a:cubicBezTo>
                <a:cubicBezTo>
                  <a:pt x="6" y="77"/>
                  <a:pt x="6" y="77"/>
                  <a:pt x="6" y="77"/>
                </a:cubicBezTo>
                <a:lnTo>
                  <a:pt x="68" y="114"/>
                </a:lnTo>
                <a:close/>
                <a:moveTo>
                  <a:pt x="73" y="118"/>
                </a:moveTo>
                <a:cubicBezTo>
                  <a:pt x="133" y="154"/>
                  <a:pt x="133" y="154"/>
                  <a:pt x="133" y="154"/>
                </a:cubicBezTo>
                <a:cubicBezTo>
                  <a:pt x="14" y="154"/>
                  <a:pt x="14" y="154"/>
                  <a:pt x="14" y="154"/>
                </a:cubicBezTo>
                <a:lnTo>
                  <a:pt x="73" y="118"/>
                </a:lnTo>
                <a:close/>
                <a:moveTo>
                  <a:pt x="79" y="114"/>
                </a:moveTo>
                <a:cubicBezTo>
                  <a:pt x="141" y="77"/>
                  <a:pt x="141" y="77"/>
                  <a:pt x="141" y="77"/>
                </a:cubicBezTo>
                <a:cubicBezTo>
                  <a:pt x="141" y="152"/>
                  <a:pt x="141" y="152"/>
                  <a:pt x="141" y="152"/>
                </a:cubicBezTo>
                <a:lnTo>
                  <a:pt x="79" y="114"/>
                </a:lnTo>
                <a:close/>
                <a:moveTo>
                  <a:pt x="111" y="10"/>
                </a:moveTo>
                <a:cubicBezTo>
                  <a:pt x="120" y="20"/>
                  <a:pt x="120" y="20"/>
                  <a:pt x="120" y="20"/>
                </a:cubicBezTo>
                <a:cubicBezTo>
                  <a:pt x="111" y="20"/>
                  <a:pt x="111" y="20"/>
                  <a:pt x="111" y="20"/>
                </a:cubicBezTo>
                <a:lnTo>
                  <a:pt x="111" y="10"/>
                </a:lnTo>
                <a:close/>
                <a:moveTo>
                  <a:pt x="138" y="71"/>
                </a:moveTo>
                <a:cubicBezTo>
                  <a:pt x="131" y="76"/>
                  <a:pt x="131" y="76"/>
                  <a:pt x="131" y="76"/>
                </a:cubicBezTo>
                <a:cubicBezTo>
                  <a:pt x="131" y="66"/>
                  <a:pt x="131" y="66"/>
                  <a:pt x="131" y="66"/>
                </a:cubicBezTo>
                <a:lnTo>
                  <a:pt x="138" y="71"/>
                </a:lnTo>
                <a:close/>
                <a:moveTo>
                  <a:pt x="105" y="6"/>
                </a:moveTo>
                <a:cubicBezTo>
                  <a:pt x="105" y="26"/>
                  <a:pt x="105" y="26"/>
                  <a:pt x="105" y="26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6"/>
                  <a:pt x="22" y="6"/>
                  <a:pt x="22" y="6"/>
                </a:cubicBezTo>
                <a:lnTo>
                  <a:pt x="105" y="6"/>
                </a:lnTo>
                <a:close/>
                <a:moveTo>
                  <a:pt x="16" y="76"/>
                </a:moveTo>
                <a:cubicBezTo>
                  <a:pt x="8" y="71"/>
                  <a:pt x="8" y="71"/>
                  <a:pt x="8" y="71"/>
                </a:cubicBezTo>
                <a:cubicBezTo>
                  <a:pt x="16" y="66"/>
                  <a:pt x="16" y="66"/>
                  <a:pt x="16" y="66"/>
                </a:cubicBezTo>
                <a:lnTo>
                  <a:pt x="16" y="76"/>
                </a:lnTo>
                <a:close/>
                <a:moveTo>
                  <a:pt x="58" y="141"/>
                </a:moveTo>
                <a:cubicBezTo>
                  <a:pt x="64" y="141"/>
                  <a:pt x="64" y="141"/>
                  <a:pt x="64" y="141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58" y="147"/>
                  <a:pt x="58" y="147"/>
                  <a:pt x="58" y="147"/>
                </a:cubicBezTo>
                <a:lnTo>
                  <a:pt x="58" y="141"/>
                </a:lnTo>
                <a:close/>
                <a:moveTo>
                  <a:pt x="70" y="141"/>
                </a:moveTo>
                <a:cubicBezTo>
                  <a:pt x="76" y="141"/>
                  <a:pt x="76" y="141"/>
                  <a:pt x="76" y="141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0" y="147"/>
                  <a:pt x="70" y="147"/>
                  <a:pt x="70" y="147"/>
                </a:cubicBezTo>
                <a:lnTo>
                  <a:pt x="70" y="141"/>
                </a:lnTo>
                <a:close/>
                <a:moveTo>
                  <a:pt x="82" y="141"/>
                </a:moveTo>
                <a:cubicBezTo>
                  <a:pt x="88" y="141"/>
                  <a:pt x="88" y="141"/>
                  <a:pt x="88" y="141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82" y="147"/>
                  <a:pt x="82" y="147"/>
                  <a:pt x="82" y="147"/>
                </a:cubicBezTo>
                <a:lnTo>
                  <a:pt x="82" y="141"/>
                </a:lnTo>
                <a:close/>
                <a:moveTo>
                  <a:pt x="73" y="88"/>
                </a:moveTo>
                <a:cubicBezTo>
                  <a:pt x="79" y="88"/>
                  <a:pt x="84" y="87"/>
                  <a:pt x="88" y="84"/>
                </a:cubicBezTo>
                <a:cubicBezTo>
                  <a:pt x="90" y="83"/>
                  <a:pt x="90" y="82"/>
                  <a:pt x="89" y="80"/>
                </a:cubicBezTo>
                <a:cubicBezTo>
                  <a:pt x="89" y="79"/>
                  <a:pt x="87" y="78"/>
                  <a:pt x="85" y="79"/>
                </a:cubicBezTo>
                <a:cubicBezTo>
                  <a:pt x="82" y="81"/>
                  <a:pt x="78" y="82"/>
                  <a:pt x="73" y="82"/>
                </a:cubicBezTo>
                <a:cubicBezTo>
                  <a:pt x="60" y="82"/>
                  <a:pt x="50" y="71"/>
                  <a:pt x="50" y="58"/>
                </a:cubicBezTo>
                <a:cubicBezTo>
                  <a:pt x="50" y="45"/>
                  <a:pt x="60" y="35"/>
                  <a:pt x="73" y="35"/>
                </a:cubicBezTo>
                <a:cubicBezTo>
                  <a:pt x="86" y="35"/>
                  <a:pt x="97" y="45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65"/>
                  <a:pt x="97" y="65"/>
                  <a:pt x="97" y="65"/>
                </a:cubicBezTo>
                <a:cubicBezTo>
                  <a:pt x="97" y="66"/>
                  <a:pt x="97" y="67"/>
                  <a:pt x="96" y="68"/>
                </a:cubicBezTo>
                <a:cubicBezTo>
                  <a:pt x="95" y="69"/>
                  <a:pt x="92" y="69"/>
                  <a:pt x="91" y="68"/>
                </a:cubicBezTo>
                <a:cubicBezTo>
                  <a:pt x="90" y="67"/>
                  <a:pt x="90" y="66"/>
                  <a:pt x="90" y="65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49"/>
                  <a:pt x="82" y="42"/>
                  <a:pt x="73" y="42"/>
                </a:cubicBezTo>
                <a:cubicBezTo>
                  <a:pt x="64" y="42"/>
                  <a:pt x="57" y="49"/>
                  <a:pt x="57" y="58"/>
                </a:cubicBezTo>
                <a:cubicBezTo>
                  <a:pt x="57" y="67"/>
                  <a:pt x="64" y="75"/>
                  <a:pt x="73" y="75"/>
                </a:cubicBezTo>
                <a:cubicBezTo>
                  <a:pt x="78" y="75"/>
                  <a:pt x="82" y="73"/>
                  <a:pt x="85" y="70"/>
                </a:cubicBezTo>
                <a:cubicBezTo>
                  <a:pt x="85" y="71"/>
                  <a:pt x="86" y="71"/>
                  <a:pt x="87" y="72"/>
                </a:cubicBezTo>
                <a:cubicBezTo>
                  <a:pt x="88" y="74"/>
                  <a:pt x="91" y="75"/>
                  <a:pt x="93" y="75"/>
                </a:cubicBezTo>
                <a:cubicBezTo>
                  <a:pt x="96" y="75"/>
                  <a:pt x="98" y="74"/>
                  <a:pt x="100" y="72"/>
                </a:cubicBezTo>
                <a:cubicBezTo>
                  <a:pt x="102" y="70"/>
                  <a:pt x="103" y="68"/>
                  <a:pt x="103" y="6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42"/>
                  <a:pt x="90" y="29"/>
                  <a:pt x="73" y="29"/>
                </a:cubicBezTo>
                <a:cubicBezTo>
                  <a:pt x="57" y="29"/>
                  <a:pt x="44" y="42"/>
                  <a:pt x="44" y="58"/>
                </a:cubicBezTo>
                <a:cubicBezTo>
                  <a:pt x="44" y="75"/>
                  <a:pt x="57" y="88"/>
                  <a:pt x="73" y="88"/>
                </a:cubicBezTo>
                <a:close/>
                <a:moveTo>
                  <a:pt x="73" y="69"/>
                </a:moveTo>
                <a:cubicBezTo>
                  <a:pt x="68" y="69"/>
                  <a:pt x="63" y="64"/>
                  <a:pt x="63" y="58"/>
                </a:cubicBezTo>
                <a:cubicBezTo>
                  <a:pt x="63" y="53"/>
                  <a:pt x="68" y="48"/>
                  <a:pt x="73" y="48"/>
                </a:cubicBezTo>
                <a:cubicBezTo>
                  <a:pt x="79" y="48"/>
                  <a:pt x="84" y="53"/>
                  <a:pt x="84" y="58"/>
                </a:cubicBezTo>
                <a:cubicBezTo>
                  <a:pt x="84" y="64"/>
                  <a:pt x="79" y="69"/>
                  <a:pt x="73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68">
            <a:extLst>
              <a:ext uri="{FF2B5EF4-FFF2-40B4-BE49-F238E27FC236}">
                <a16:creationId xmlns:a16="http://schemas.microsoft.com/office/drawing/2014/main" id="{DB32ADBB-1D31-4C1F-93E5-6C2992467C7B}"/>
              </a:ext>
            </a:extLst>
          </p:cNvPr>
          <p:cNvSpPr>
            <a:spLocks noEditPoints="1"/>
          </p:cNvSpPr>
          <p:nvPr/>
        </p:nvSpPr>
        <p:spPr bwMode="auto">
          <a:xfrm>
            <a:off x="8774746" y="1342768"/>
            <a:ext cx="333754" cy="384930"/>
          </a:xfrm>
          <a:custGeom>
            <a:avLst/>
            <a:gdLst>
              <a:gd name="T0" fmla="*/ 394607 w 140"/>
              <a:gd name="T1" fmla="*/ 357029 h 160"/>
              <a:gd name="T2" fmla="*/ 357188 w 140"/>
              <a:gd name="T3" fmla="*/ 394791 h 160"/>
              <a:gd name="T4" fmla="*/ 394607 w 140"/>
              <a:gd name="T5" fmla="*/ 432554 h 160"/>
              <a:gd name="T6" fmla="*/ 432027 w 140"/>
              <a:gd name="T7" fmla="*/ 394791 h 160"/>
              <a:gd name="T8" fmla="*/ 394607 w 140"/>
              <a:gd name="T9" fmla="*/ 357029 h 160"/>
              <a:gd name="T10" fmla="*/ 394607 w 140"/>
              <a:gd name="T11" fmla="*/ 411956 h 160"/>
              <a:gd name="T12" fmla="*/ 377598 w 140"/>
              <a:gd name="T13" fmla="*/ 394791 h 160"/>
              <a:gd name="T14" fmla="*/ 394607 w 140"/>
              <a:gd name="T15" fmla="*/ 377627 h 160"/>
              <a:gd name="T16" fmla="*/ 411616 w 140"/>
              <a:gd name="T17" fmla="*/ 394791 h 160"/>
              <a:gd name="T18" fmla="*/ 394607 w 140"/>
              <a:gd name="T19" fmla="*/ 411956 h 160"/>
              <a:gd name="T20" fmla="*/ 81643 w 140"/>
              <a:gd name="T21" fmla="*/ 429121 h 160"/>
              <a:gd name="T22" fmla="*/ 44223 w 140"/>
              <a:gd name="T23" fmla="*/ 466884 h 160"/>
              <a:gd name="T24" fmla="*/ 81643 w 140"/>
              <a:gd name="T25" fmla="*/ 504646 h 160"/>
              <a:gd name="T26" fmla="*/ 119063 w 140"/>
              <a:gd name="T27" fmla="*/ 466884 h 160"/>
              <a:gd name="T28" fmla="*/ 81643 w 140"/>
              <a:gd name="T29" fmla="*/ 429121 h 160"/>
              <a:gd name="T30" fmla="*/ 81643 w 140"/>
              <a:gd name="T31" fmla="*/ 484049 h 160"/>
              <a:gd name="T32" fmla="*/ 64634 w 140"/>
              <a:gd name="T33" fmla="*/ 466884 h 160"/>
              <a:gd name="T34" fmla="*/ 81643 w 140"/>
              <a:gd name="T35" fmla="*/ 449719 h 160"/>
              <a:gd name="T36" fmla="*/ 98652 w 140"/>
              <a:gd name="T37" fmla="*/ 466884 h 160"/>
              <a:gd name="T38" fmla="*/ 81643 w 140"/>
              <a:gd name="T39" fmla="*/ 484049 h 160"/>
              <a:gd name="T40" fmla="*/ 163286 w 140"/>
              <a:gd name="T41" fmla="*/ 92690 h 160"/>
              <a:gd name="T42" fmla="*/ 418420 w 140"/>
              <a:gd name="T43" fmla="*/ 92690 h 160"/>
              <a:gd name="T44" fmla="*/ 418420 w 140"/>
              <a:gd name="T45" fmla="*/ 72092 h 160"/>
              <a:gd name="T46" fmla="*/ 142875 w 140"/>
              <a:gd name="T47" fmla="*/ 72092 h 160"/>
              <a:gd name="T48" fmla="*/ 142875 w 140"/>
              <a:gd name="T49" fmla="*/ 411956 h 160"/>
              <a:gd name="T50" fmla="*/ 81643 w 140"/>
              <a:gd name="T51" fmla="*/ 384493 h 160"/>
              <a:gd name="T52" fmla="*/ 0 w 140"/>
              <a:gd name="T53" fmla="*/ 466884 h 160"/>
              <a:gd name="T54" fmla="*/ 81643 w 140"/>
              <a:gd name="T55" fmla="*/ 549275 h 160"/>
              <a:gd name="T56" fmla="*/ 163286 w 140"/>
              <a:gd name="T57" fmla="*/ 466884 h 160"/>
              <a:gd name="T58" fmla="*/ 163286 w 140"/>
              <a:gd name="T59" fmla="*/ 466884 h 160"/>
              <a:gd name="T60" fmla="*/ 163286 w 140"/>
              <a:gd name="T61" fmla="*/ 92690 h 160"/>
              <a:gd name="T62" fmla="*/ 81643 w 140"/>
              <a:gd name="T63" fmla="*/ 528677 h 160"/>
              <a:gd name="T64" fmla="*/ 20411 w 140"/>
              <a:gd name="T65" fmla="*/ 466884 h 160"/>
              <a:gd name="T66" fmla="*/ 81643 w 140"/>
              <a:gd name="T67" fmla="*/ 405090 h 160"/>
              <a:gd name="T68" fmla="*/ 142875 w 140"/>
              <a:gd name="T69" fmla="*/ 466884 h 160"/>
              <a:gd name="T70" fmla="*/ 142875 w 140"/>
              <a:gd name="T71" fmla="*/ 466884 h 160"/>
              <a:gd name="T72" fmla="*/ 142875 w 140"/>
              <a:gd name="T73" fmla="*/ 466884 h 160"/>
              <a:gd name="T74" fmla="*/ 81643 w 140"/>
              <a:gd name="T75" fmla="*/ 528677 h 160"/>
              <a:gd name="T76" fmla="*/ 326571 w 140"/>
              <a:gd name="T77" fmla="*/ 144185 h 160"/>
              <a:gd name="T78" fmla="*/ 210911 w 140"/>
              <a:gd name="T79" fmla="*/ 144185 h 160"/>
              <a:gd name="T80" fmla="*/ 210911 w 140"/>
              <a:gd name="T81" fmla="*/ 326132 h 160"/>
              <a:gd name="T82" fmla="*/ 231321 w 140"/>
              <a:gd name="T83" fmla="*/ 326132 h 160"/>
              <a:gd name="T84" fmla="*/ 231321 w 140"/>
              <a:gd name="T85" fmla="*/ 164783 h 160"/>
              <a:gd name="T86" fmla="*/ 326571 w 140"/>
              <a:gd name="T87" fmla="*/ 164783 h 160"/>
              <a:gd name="T88" fmla="*/ 326571 w 140"/>
              <a:gd name="T89" fmla="*/ 144185 h 160"/>
              <a:gd name="T90" fmla="*/ 476250 w 140"/>
              <a:gd name="T91" fmla="*/ 394791 h 160"/>
              <a:gd name="T92" fmla="*/ 476250 w 140"/>
              <a:gd name="T93" fmla="*/ 0 h 160"/>
              <a:gd name="T94" fmla="*/ 139473 w 140"/>
              <a:gd name="T95" fmla="*/ 0 h 160"/>
              <a:gd name="T96" fmla="*/ 139473 w 140"/>
              <a:gd name="T97" fmla="*/ 20598 h 160"/>
              <a:gd name="T98" fmla="*/ 455839 w 140"/>
              <a:gd name="T99" fmla="*/ 20598 h 160"/>
              <a:gd name="T100" fmla="*/ 455839 w 140"/>
              <a:gd name="T101" fmla="*/ 343297 h 160"/>
              <a:gd name="T102" fmla="*/ 394607 w 140"/>
              <a:gd name="T103" fmla="*/ 315833 h 160"/>
              <a:gd name="T104" fmla="*/ 316366 w 140"/>
              <a:gd name="T105" fmla="*/ 394791 h 160"/>
              <a:gd name="T106" fmla="*/ 394607 w 140"/>
              <a:gd name="T107" fmla="*/ 477183 h 160"/>
              <a:gd name="T108" fmla="*/ 476250 w 140"/>
              <a:gd name="T109" fmla="*/ 394791 h 160"/>
              <a:gd name="T110" fmla="*/ 476250 w 140"/>
              <a:gd name="T111" fmla="*/ 394791 h 160"/>
              <a:gd name="T112" fmla="*/ 394607 w 140"/>
              <a:gd name="T113" fmla="*/ 456585 h 160"/>
              <a:gd name="T114" fmla="*/ 336777 w 140"/>
              <a:gd name="T115" fmla="*/ 394791 h 160"/>
              <a:gd name="T116" fmla="*/ 394607 w 140"/>
              <a:gd name="T117" fmla="*/ 336431 h 160"/>
              <a:gd name="T118" fmla="*/ 455839 w 140"/>
              <a:gd name="T119" fmla="*/ 394791 h 160"/>
              <a:gd name="T120" fmla="*/ 455839 w 140"/>
              <a:gd name="T121" fmla="*/ 394791 h 160"/>
              <a:gd name="T122" fmla="*/ 455839 w 140"/>
              <a:gd name="T123" fmla="*/ 394791 h 160"/>
              <a:gd name="T124" fmla="*/ 394607 w 140"/>
              <a:gd name="T125" fmla="*/ 456585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0" h="160">
                <a:moveTo>
                  <a:pt x="116" y="104"/>
                </a:moveTo>
                <a:cubicBezTo>
                  <a:pt x="110" y="104"/>
                  <a:pt x="105" y="109"/>
                  <a:pt x="105" y="115"/>
                </a:cubicBezTo>
                <a:cubicBezTo>
                  <a:pt x="105" y="121"/>
                  <a:pt x="110" y="126"/>
                  <a:pt x="116" y="126"/>
                </a:cubicBezTo>
                <a:cubicBezTo>
                  <a:pt x="122" y="126"/>
                  <a:pt x="127" y="121"/>
                  <a:pt x="127" y="115"/>
                </a:cubicBezTo>
                <a:cubicBezTo>
                  <a:pt x="127" y="109"/>
                  <a:pt x="122" y="104"/>
                  <a:pt x="116" y="104"/>
                </a:cubicBezTo>
                <a:close/>
                <a:moveTo>
                  <a:pt x="116" y="120"/>
                </a:moveTo>
                <a:cubicBezTo>
                  <a:pt x="114" y="120"/>
                  <a:pt x="111" y="118"/>
                  <a:pt x="111" y="115"/>
                </a:cubicBezTo>
                <a:cubicBezTo>
                  <a:pt x="111" y="113"/>
                  <a:pt x="114" y="110"/>
                  <a:pt x="116" y="110"/>
                </a:cubicBezTo>
                <a:cubicBezTo>
                  <a:pt x="119" y="110"/>
                  <a:pt x="121" y="113"/>
                  <a:pt x="121" y="115"/>
                </a:cubicBezTo>
                <a:cubicBezTo>
                  <a:pt x="121" y="118"/>
                  <a:pt x="119" y="120"/>
                  <a:pt x="116" y="120"/>
                </a:cubicBezTo>
                <a:close/>
                <a:moveTo>
                  <a:pt x="24" y="125"/>
                </a:moveTo>
                <a:cubicBezTo>
                  <a:pt x="18" y="125"/>
                  <a:pt x="13" y="130"/>
                  <a:pt x="13" y="136"/>
                </a:cubicBezTo>
                <a:cubicBezTo>
                  <a:pt x="13" y="142"/>
                  <a:pt x="18" y="147"/>
                  <a:pt x="24" y="147"/>
                </a:cubicBezTo>
                <a:cubicBezTo>
                  <a:pt x="30" y="147"/>
                  <a:pt x="35" y="142"/>
                  <a:pt x="35" y="136"/>
                </a:cubicBezTo>
                <a:cubicBezTo>
                  <a:pt x="35" y="130"/>
                  <a:pt x="30" y="125"/>
                  <a:pt x="24" y="125"/>
                </a:cubicBezTo>
                <a:close/>
                <a:moveTo>
                  <a:pt x="24" y="141"/>
                </a:moveTo>
                <a:cubicBezTo>
                  <a:pt x="21" y="141"/>
                  <a:pt x="19" y="139"/>
                  <a:pt x="19" y="136"/>
                </a:cubicBezTo>
                <a:cubicBezTo>
                  <a:pt x="19" y="133"/>
                  <a:pt x="21" y="131"/>
                  <a:pt x="24" y="131"/>
                </a:cubicBezTo>
                <a:cubicBezTo>
                  <a:pt x="27" y="131"/>
                  <a:pt x="29" y="133"/>
                  <a:pt x="29" y="136"/>
                </a:cubicBezTo>
                <a:cubicBezTo>
                  <a:pt x="29" y="139"/>
                  <a:pt x="27" y="141"/>
                  <a:pt x="24" y="141"/>
                </a:cubicBezTo>
                <a:close/>
                <a:moveTo>
                  <a:pt x="48" y="27"/>
                </a:moveTo>
                <a:cubicBezTo>
                  <a:pt x="123" y="27"/>
                  <a:pt x="123" y="27"/>
                  <a:pt x="123" y="27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120"/>
                  <a:pt x="42" y="120"/>
                  <a:pt x="42" y="120"/>
                </a:cubicBezTo>
                <a:cubicBezTo>
                  <a:pt x="37" y="116"/>
                  <a:pt x="31" y="112"/>
                  <a:pt x="24" y="112"/>
                </a:cubicBezTo>
                <a:cubicBezTo>
                  <a:pt x="11" y="112"/>
                  <a:pt x="0" y="123"/>
                  <a:pt x="0" y="136"/>
                </a:cubicBezTo>
                <a:cubicBezTo>
                  <a:pt x="0" y="149"/>
                  <a:pt x="11" y="160"/>
                  <a:pt x="24" y="160"/>
                </a:cubicBezTo>
                <a:cubicBezTo>
                  <a:pt x="37" y="160"/>
                  <a:pt x="48" y="149"/>
                  <a:pt x="48" y="136"/>
                </a:cubicBezTo>
                <a:cubicBezTo>
                  <a:pt x="48" y="136"/>
                  <a:pt x="48" y="136"/>
                  <a:pt x="48" y="136"/>
                </a:cubicBezTo>
                <a:lnTo>
                  <a:pt x="48" y="27"/>
                </a:lnTo>
                <a:close/>
                <a:moveTo>
                  <a:pt x="24" y="154"/>
                </a:moveTo>
                <a:cubicBezTo>
                  <a:pt x="14" y="154"/>
                  <a:pt x="6" y="146"/>
                  <a:pt x="6" y="136"/>
                </a:cubicBezTo>
                <a:cubicBezTo>
                  <a:pt x="6" y="126"/>
                  <a:pt x="14" y="118"/>
                  <a:pt x="24" y="118"/>
                </a:cubicBezTo>
                <a:cubicBezTo>
                  <a:pt x="34" y="118"/>
                  <a:pt x="42" y="126"/>
                  <a:pt x="42" y="136"/>
                </a:cubicBezTo>
                <a:cubicBezTo>
                  <a:pt x="42" y="136"/>
                  <a:pt x="42" y="136"/>
                  <a:pt x="42" y="136"/>
                </a:cubicBezTo>
                <a:cubicBezTo>
                  <a:pt x="42" y="136"/>
                  <a:pt x="42" y="136"/>
                  <a:pt x="42" y="136"/>
                </a:cubicBezTo>
                <a:cubicBezTo>
                  <a:pt x="42" y="146"/>
                  <a:pt x="34" y="154"/>
                  <a:pt x="24" y="154"/>
                </a:cubicBezTo>
                <a:close/>
                <a:moveTo>
                  <a:pt x="96" y="42"/>
                </a:moveTo>
                <a:cubicBezTo>
                  <a:pt x="62" y="42"/>
                  <a:pt x="62" y="42"/>
                  <a:pt x="62" y="42"/>
                </a:cubicBezTo>
                <a:cubicBezTo>
                  <a:pt x="62" y="95"/>
                  <a:pt x="62" y="95"/>
                  <a:pt x="62" y="95"/>
                </a:cubicBezTo>
                <a:cubicBezTo>
                  <a:pt x="68" y="95"/>
                  <a:pt x="68" y="95"/>
                  <a:pt x="68" y="95"/>
                </a:cubicBezTo>
                <a:cubicBezTo>
                  <a:pt x="68" y="48"/>
                  <a:pt x="68" y="48"/>
                  <a:pt x="68" y="48"/>
                </a:cubicBezTo>
                <a:cubicBezTo>
                  <a:pt x="96" y="48"/>
                  <a:pt x="96" y="48"/>
                  <a:pt x="96" y="48"/>
                </a:cubicBezTo>
                <a:lnTo>
                  <a:pt x="96" y="42"/>
                </a:lnTo>
                <a:close/>
                <a:moveTo>
                  <a:pt x="140" y="115"/>
                </a:moveTo>
                <a:cubicBezTo>
                  <a:pt x="140" y="0"/>
                  <a:pt x="140" y="0"/>
                  <a:pt x="140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6"/>
                  <a:pt x="41" y="6"/>
                  <a:pt x="41" y="6"/>
                </a:cubicBezTo>
                <a:cubicBezTo>
                  <a:pt x="134" y="6"/>
                  <a:pt x="134" y="6"/>
                  <a:pt x="134" y="6"/>
                </a:cubicBezTo>
                <a:cubicBezTo>
                  <a:pt x="134" y="100"/>
                  <a:pt x="134" y="100"/>
                  <a:pt x="134" y="100"/>
                </a:cubicBezTo>
                <a:cubicBezTo>
                  <a:pt x="130" y="95"/>
                  <a:pt x="123" y="92"/>
                  <a:pt x="116" y="92"/>
                </a:cubicBezTo>
                <a:cubicBezTo>
                  <a:pt x="103" y="92"/>
                  <a:pt x="93" y="102"/>
                  <a:pt x="93" y="115"/>
                </a:cubicBezTo>
                <a:cubicBezTo>
                  <a:pt x="93" y="128"/>
                  <a:pt x="103" y="139"/>
                  <a:pt x="116" y="139"/>
                </a:cubicBezTo>
                <a:cubicBezTo>
                  <a:pt x="129" y="139"/>
                  <a:pt x="140" y="128"/>
                  <a:pt x="140" y="115"/>
                </a:cubicBezTo>
                <a:cubicBezTo>
                  <a:pt x="140" y="115"/>
                  <a:pt x="140" y="115"/>
                  <a:pt x="140" y="115"/>
                </a:cubicBezTo>
                <a:close/>
                <a:moveTo>
                  <a:pt x="116" y="133"/>
                </a:moveTo>
                <a:cubicBezTo>
                  <a:pt x="107" y="133"/>
                  <a:pt x="99" y="125"/>
                  <a:pt x="99" y="115"/>
                </a:cubicBezTo>
                <a:cubicBezTo>
                  <a:pt x="99" y="106"/>
                  <a:pt x="107" y="98"/>
                  <a:pt x="116" y="98"/>
                </a:cubicBezTo>
                <a:cubicBezTo>
                  <a:pt x="126" y="98"/>
                  <a:pt x="134" y="106"/>
                  <a:pt x="134" y="115"/>
                </a:cubicBezTo>
                <a:cubicBezTo>
                  <a:pt x="134" y="115"/>
                  <a:pt x="134" y="115"/>
                  <a:pt x="134" y="115"/>
                </a:cubicBezTo>
                <a:cubicBezTo>
                  <a:pt x="134" y="115"/>
                  <a:pt x="134" y="115"/>
                  <a:pt x="134" y="115"/>
                </a:cubicBezTo>
                <a:cubicBezTo>
                  <a:pt x="134" y="125"/>
                  <a:pt x="126" y="133"/>
                  <a:pt x="116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69">
            <a:extLst>
              <a:ext uri="{FF2B5EF4-FFF2-40B4-BE49-F238E27FC236}">
                <a16:creationId xmlns:a16="http://schemas.microsoft.com/office/drawing/2014/main" id="{802F7329-9515-46C0-ABB4-8FC4C18E5E3D}"/>
              </a:ext>
            </a:extLst>
          </p:cNvPr>
          <p:cNvSpPr>
            <a:spLocks noEditPoints="1"/>
          </p:cNvSpPr>
          <p:nvPr/>
        </p:nvSpPr>
        <p:spPr bwMode="auto">
          <a:xfrm>
            <a:off x="8779797" y="2398233"/>
            <a:ext cx="381594" cy="295930"/>
          </a:xfrm>
          <a:custGeom>
            <a:avLst/>
            <a:gdLst>
              <a:gd name="T0" fmla="*/ 425401 w 160"/>
              <a:gd name="T1" fmla="*/ 65229 h 123"/>
              <a:gd name="T2" fmla="*/ 190580 w 160"/>
              <a:gd name="T3" fmla="*/ 0 h 123"/>
              <a:gd name="T4" fmla="*/ 0 w 160"/>
              <a:gd name="T5" fmla="*/ 65229 h 123"/>
              <a:gd name="T6" fmla="*/ 200789 w 160"/>
              <a:gd name="T7" fmla="*/ 405109 h 123"/>
              <a:gd name="T8" fmla="*/ 343724 w 160"/>
              <a:gd name="T9" fmla="*/ 405109 h 123"/>
              <a:gd name="T10" fmla="*/ 544513 w 160"/>
              <a:gd name="T11" fmla="*/ 65229 h 123"/>
              <a:gd name="T12" fmla="*/ 347127 w 160"/>
              <a:gd name="T13" fmla="*/ 20599 h 123"/>
              <a:gd name="T14" fmla="*/ 146338 w 160"/>
              <a:gd name="T15" fmla="*/ 65229 h 123"/>
              <a:gd name="T16" fmla="*/ 142935 w 160"/>
              <a:gd name="T17" fmla="*/ 271217 h 123"/>
              <a:gd name="T18" fmla="*/ 401578 w 160"/>
              <a:gd name="T19" fmla="*/ 271217 h 123"/>
              <a:gd name="T20" fmla="*/ 142935 w 160"/>
              <a:gd name="T21" fmla="*/ 271217 h 123"/>
              <a:gd name="T22" fmla="*/ 370949 w 160"/>
              <a:gd name="T23" fmla="*/ 384511 h 123"/>
              <a:gd name="T24" fmla="*/ 272257 w 160"/>
              <a:gd name="T25" fmla="*/ 123593 h 123"/>
              <a:gd name="T26" fmla="*/ 173564 w 160"/>
              <a:gd name="T27" fmla="*/ 384511 h 123"/>
              <a:gd name="T28" fmla="*/ 20419 w 160"/>
              <a:gd name="T29" fmla="*/ 85828 h 123"/>
              <a:gd name="T30" fmla="*/ 95290 w 160"/>
              <a:gd name="T31" fmla="*/ 85828 h 123"/>
              <a:gd name="T32" fmla="*/ 449223 w 160"/>
              <a:gd name="T33" fmla="*/ 85828 h 123"/>
              <a:gd name="T34" fmla="*/ 524094 w 160"/>
              <a:gd name="T35" fmla="*/ 384511 h 123"/>
              <a:gd name="T36" fmla="*/ 74871 w 160"/>
              <a:gd name="T37" fmla="*/ 185389 h 123"/>
              <a:gd name="T38" fmla="*/ 54451 w 160"/>
              <a:gd name="T39" fmla="*/ 339880 h 123"/>
              <a:gd name="T40" fmla="*/ 272257 w 160"/>
              <a:gd name="T41" fmla="*/ 161357 h 123"/>
              <a:gd name="T42" fmla="*/ 272257 w 160"/>
              <a:gd name="T43" fmla="*/ 381077 h 123"/>
              <a:gd name="T44" fmla="*/ 272257 w 160"/>
              <a:gd name="T45" fmla="*/ 161357 h 123"/>
              <a:gd name="T46" fmla="*/ 183773 w 160"/>
              <a:gd name="T47" fmla="*/ 271217 h 123"/>
              <a:gd name="T48" fmla="*/ 360740 w 160"/>
              <a:gd name="T49" fmla="*/ 271217 h 123"/>
              <a:gd name="T50" fmla="*/ 210999 w 160"/>
              <a:gd name="T51" fmla="*/ 271217 h 123"/>
              <a:gd name="T52" fmla="*/ 272257 w 160"/>
              <a:gd name="T53" fmla="*/ 230020 h 123"/>
              <a:gd name="T54" fmla="*/ 210999 w 160"/>
              <a:gd name="T55" fmla="*/ 271217 h 123"/>
              <a:gd name="T56" fmla="*/ 503675 w 160"/>
              <a:gd name="T57" fmla="*/ 168223 h 123"/>
              <a:gd name="T58" fmla="*/ 442417 w 160"/>
              <a:gd name="T59" fmla="*/ 106427 h 123"/>
              <a:gd name="T60" fmla="*/ 462836 w 160"/>
              <a:gd name="T61" fmla="*/ 123593 h 123"/>
              <a:gd name="T62" fmla="*/ 486658 w 160"/>
              <a:gd name="T63" fmla="*/ 151058 h 123"/>
              <a:gd name="T64" fmla="*/ 462836 w 160"/>
              <a:gd name="T65" fmla="*/ 123593 h 123"/>
              <a:gd name="T66" fmla="*/ 98693 w 160"/>
              <a:gd name="T67" fmla="*/ 34331 h 123"/>
              <a:gd name="T68" fmla="*/ 34032 w 160"/>
              <a:gd name="T69" fmla="*/ 51497 h 12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23">
                <a:moveTo>
                  <a:pt x="160" y="19"/>
                </a:moveTo>
                <a:cubicBezTo>
                  <a:pt x="125" y="19"/>
                  <a:pt x="125" y="19"/>
                  <a:pt x="125" y="19"/>
                </a:cubicBezTo>
                <a:cubicBezTo>
                  <a:pt x="104" y="0"/>
                  <a:pt x="104" y="0"/>
                  <a:pt x="10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35" y="19"/>
                  <a:pt x="35" y="19"/>
                  <a:pt x="3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18"/>
                  <a:pt x="0" y="118"/>
                  <a:pt x="0" y="118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65" y="121"/>
                  <a:pt x="72" y="123"/>
                  <a:pt x="80" y="123"/>
                </a:cubicBezTo>
                <a:cubicBezTo>
                  <a:pt x="88" y="123"/>
                  <a:pt x="95" y="121"/>
                  <a:pt x="101" y="118"/>
                </a:cubicBezTo>
                <a:cubicBezTo>
                  <a:pt x="160" y="118"/>
                  <a:pt x="160" y="118"/>
                  <a:pt x="160" y="118"/>
                </a:cubicBezTo>
                <a:lnTo>
                  <a:pt x="160" y="19"/>
                </a:lnTo>
                <a:close/>
                <a:moveTo>
                  <a:pt x="58" y="6"/>
                </a:moveTo>
                <a:cubicBezTo>
                  <a:pt x="102" y="6"/>
                  <a:pt x="102" y="6"/>
                  <a:pt x="102" y="6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43" y="19"/>
                  <a:pt x="43" y="19"/>
                  <a:pt x="43" y="19"/>
                </a:cubicBezTo>
                <a:lnTo>
                  <a:pt x="58" y="6"/>
                </a:lnTo>
                <a:close/>
                <a:moveTo>
                  <a:pt x="42" y="79"/>
                </a:moveTo>
                <a:cubicBezTo>
                  <a:pt x="42" y="58"/>
                  <a:pt x="59" y="41"/>
                  <a:pt x="80" y="41"/>
                </a:cubicBezTo>
                <a:cubicBezTo>
                  <a:pt x="101" y="41"/>
                  <a:pt x="118" y="58"/>
                  <a:pt x="118" y="79"/>
                </a:cubicBezTo>
                <a:cubicBezTo>
                  <a:pt x="118" y="100"/>
                  <a:pt x="101" y="117"/>
                  <a:pt x="80" y="117"/>
                </a:cubicBezTo>
                <a:cubicBezTo>
                  <a:pt x="59" y="117"/>
                  <a:pt x="42" y="100"/>
                  <a:pt x="42" y="79"/>
                </a:cubicBezTo>
                <a:close/>
                <a:moveTo>
                  <a:pt x="154" y="112"/>
                </a:moveTo>
                <a:cubicBezTo>
                  <a:pt x="109" y="112"/>
                  <a:pt x="109" y="112"/>
                  <a:pt x="109" y="112"/>
                </a:cubicBezTo>
                <a:cubicBezTo>
                  <a:pt x="118" y="104"/>
                  <a:pt x="124" y="92"/>
                  <a:pt x="124" y="79"/>
                </a:cubicBezTo>
                <a:cubicBezTo>
                  <a:pt x="124" y="55"/>
                  <a:pt x="104" y="36"/>
                  <a:pt x="80" y="36"/>
                </a:cubicBezTo>
                <a:cubicBezTo>
                  <a:pt x="56" y="36"/>
                  <a:pt x="36" y="55"/>
                  <a:pt x="36" y="79"/>
                </a:cubicBezTo>
                <a:cubicBezTo>
                  <a:pt x="36" y="92"/>
                  <a:pt x="42" y="104"/>
                  <a:pt x="51" y="112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25"/>
                  <a:pt x="6" y="25"/>
                  <a:pt x="6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54" y="25"/>
                  <a:pt x="154" y="25"/>
                  <a:pt x="154" y="25"/>
                </a:cubicBezTo>
                <a:lnTo>
                  <a:pt x="154" y="112"/>
                </a:lnTo>
                <a:close/>
                <a:moveTo>
                  <a:pt x="16" y="54"/>
                </a:moveTo>
                <a:cubicBezTo>
                  <a:pt x="22" y="54"/>
                  <a:pt x="22" y="54"/>
                  <a:pt x="22" y="54"/>
                </a:cubicBezTo>
                <a:cubicBezTo>
                  <a:pt x="22" y="99"/>
                  <a:pt x="22" y="99"/>
                  <a:pt x="22" y="99"/>
                </a:cubicBezTo>
                <a:cubicBezTo>
                  <a:pt x="16" y="99"/>
                  <a:pt x="16" y="99"/>
                  <a:pt x="16" y="99"/>
                </a:cubicBezTo>
                <a:lnTo>
                  <a:pt x="16" y="54"/>
                </a:lnTo>
                <a:close/>
                <a:moveTo>
                  <a:pt x="80" y="47"/>
                </a:moveTo>
                <a:cubicBezTo>
                  <a:pt x="62" y="47"/>
                  <a:pt x="48" y="62"/>
                  <a:pt x="48" y="79"/>
                </a:cubicBezTo>
                <a:cubicBezTo>
                  <a:pt x="48" y="97"/>
                  <a:pt x="62" y="111"/>
                  <a:pt x="80" y="111"/>
                </a:cubicBezTo>
                <a:cubicBezTo>
                  <a:pt x="98" y="111"/>
                  <a:pt x="112" y="97"/>
                  <a:pt x="112" y="79"/>
                </a:cubicBezTo>
                <a:cubicBezTo>
                  <a:pt x="112" y="62"/>
                  <a:pt x="98" y="47"/>
                  <a:pt x="80" y="47"/>
                </a:cubicBezTo>
                <a:close/>
                <a:moveTo>
                  <a:pt x="80" y="106"/>
                </a:moveTo>
                <a:cubicBezTo>
                  <a:pt x="66" y="106"/>
                  <a:pt x="54" y="94"/>
                  <a:pt x="54" y="79"/>
                </a:cubicBezTo>
                <a:cubicBezTo>
                  <a:pt x="54" y="65"/>
                  <a:pt x="66" y="53"/>
                  <a:pt x="80" y="53"/>
                </a:cubicBezTo>
                <a:cubicBezTo>
                  <a:pt x="94" y="53"/>
                  <a:pt x="106" y="65"/>
                  <a:pt x="106" y="79"/>
                </a:cubicBezTo>
                <a:cubicBezTo>
                  <a:pt x="106" y="94"/>
                  <a:pt x="94" y="106"/>
                  <a:pt x="80" y="106"/>
                </a:cubicBezTo>
                <a:close/>
                <a:moveTo>
                  <a:pt x="62" y="79"/>
                </a:moveTo>
                <a:cubicBezTo>
                  <a:pt x="67" y="79"/>
                  <a:pt x="67" y="79"/>
                  <a:pt x="67" y="79"/>
                </a:cubicBezTo>
                <a:cubicBezTo>
                  <a:pt x="67" y="72"/>
                  <a:pt x="73" y="67"/>
                  <a:pt x="80" y="67"/>
                </a:cubicBezTo>
                <a:cubicBezTo>
                  <a:pt x="80" y="61"/>
                  <a:pt x="80" y="61"/>
                  <a:pt x="80" y="61"/>
                </a:cubicBezTo>
                <a:cubicBezTo>
                  <a:pt x="70" y="61"/>
                  <a:pt x="62" y="69"/>
                  <a:pt x="62" y="79"/>
                </a:cubicBezTo>
                <a:close/>
                <a:moveTo>
                  <a:pt x="130" y="49"/>
                </a:moveTo>
                <a:cubicBezTo>
                  <a:pt x="148" y="49"/>
                  <a:pt x="148" y="49"/>
                  <a:pt x="148" y="49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30" y="31"/>
                  <a:pt x="130" y="31"/>
                  <a:pt x="130" y="31"/>
                </a:cubicBezTo>
                <a:lnTo>
                  <a:pt x="130" y="49"/>
                </a:lnTo>
                <a:close/>
                <a:moveTo>
                  <a:pt x="136" y="36"/>
                </a:moveTo>
                <a:cubicBezTo>
                  <a:pt x="143" y="36"/>
                  <a:pt x="143" y="36"/>
                  <a:pt x="143" y="36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36" y="44"/>
                  <a:pt x="136" y="44"/>
                  <a:pt x="136" y="44"/>
                </a:cubicBezTo>
                <a:lnTo>
                  <a:pt x="136" y="36"/>
                </a:lnTo>
                <a:close/>
                <a:moveTo>
                  <a:pt x="10" y="10"/>
                </a:moveTo>
                <a:cubicBezTo>
                  <a:pt x="29" y="10"/>
                  <a:pt x="29" y="10"/>
                  <a:pt x="29" y="10"/>
                </a:cubicBezTo>
                <a:cubicBezTo>
                  <a:pt x="29" y="15"/>
                  <a:pt x="29" y="15"/>
                  <a:pt x="29" y="15"/>
                </a:cubicBezTo>
                <a:cubicBezTo>
                  <a:pt x="10" y="15"/>
                  <a:pt x="10" y="15"/>
                  <a:pt x="10" y="15"/>
                </a:cubicBez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70">
            <a:extLst>
              <a:ext uri="{FF2B5EF4-FFF2-40B4-BE49-F238E27FC236}">
                <a16:creationId xmlns:a16="http://schemas.microsoft.com/office/drawing/2014/main" id="{B17372EE-C578-439C-9EBC-DD7E620E1849}"/>
              </a:ext>
            </a:extLst>
          </p:cNvPr>
          <p:cNvSpPr>
            <a:spLocks noEditPoints="1"/>
          </p:cNvSpPr>
          <p:nvPr/>
        </p:nvSpPr>
        <p:spPr bwMode="auto">
          <a:xfrm>
            <a:off x="8813430" y="3328932"/>
            <a:ext cx="281468" cy="384932"/>
          </a:xfrm>
          <a:custGeom>
            <a:avLst/>
            <a:gdLst>
              <a:gd name="T0" fmla="*/ 200819 w 118"/>
              <a:gd name="T1" fmla="*/ 0 h 160"/>
              <a:gd name="T2" fmla="*/ 0 w 118"/>
              <a:gd name="T3" fmla="*/ 202545 h 160"/>
              <a:gd name="T4" fmla="*/ 40845 w 118"/>
              <a:gd name="T5" fmla="*/ 326132 h 160"/>
              <a:gd name="T6" fmla="*/ 200819 w 118"/>
              <a:gd name="T7" fmla="*/ 549275 h 160"/>
              <a:gd name="T8" fmla="*/ 360793 w 118"/>
              <a:gd name="T9" fmla="*/ 326132 h 160"/>
              <a:gd name="T10" fmla="*/ 401638 w 118"/>
              <a:gd name="T11" fmla="*/ 202545 h 160"/>
              <a:gd name="T12" fmla="*/ 200819 w 118"/>
              <a:gd name="T13" fmla="*/ 0 h 160"/>
              <a:gd name="T14" fmla="*/ 343775 w 118"/>
              <a:gd name="T15" fmla="*/ 312400 h 160"/>
              <a:gd name="T16" fmla="*/ 200819 w 118"/>
              <a:gd name="T17" fmla="*/ 514945 h 160"/>
              <a:gd name="T18" fmla="*/ 57863 w 118"/>
              <a:gd name="T19" fmla="*/ 312400 h 160"/>
              <a:gd name="T20" fmla="*/ 20422 w 118"/>
              <a:gd name="T21" fmla="*/ 202545 h 160"/>
              <a:gd name="T22" fmla="*/ 200819 w 118"/>
              <a:gd name="T23" fmla="*/ 20598 h 160"/>
              <a:gd name="T24" fmla="*/ 381216 w 118"/>
              <a:gd name="T25" fmla="*/ 202545 h 160"/>
              <a:gd name="T26" fmla="*/ 343775 w 118"/>
              <a:gd name="T27" fmla="*/ 312400 h 160"/>
              <a:gd name="T28" fmla="*/ 200819 w 118"/>
              <a:gd name="T29" fmla="*/ 78958 h 160"/>
              <a:gd name="T30" fmla="*/ 200819 w 118"/>
              <a:gd name="T31" fmla="*/ 99556 h 160"/>
              <a:gd name="T32" fmla="*/ 299527 w 118"/>
              <a:gd name="T33" fmla="*/ 202545 h 160"/>
              <a:gd name="T34" fmla="*/ 200819 w 118"/>
              <a:gd name="T35" fmla="*/ 302101 h 160"/>
              <a:gd name="T36" fmla="*/ 98708 w 118"/>
              <a:gd name="T37" fmla="*/ 202545 h 160"/>
              <a:gd name="T38" fmla="*/ 78285 w 118"/>
              <a:gd name="T39" fmla="*/ 202545 h 160"/>
              <a:gd name="T40" fmla="*/ 200819 w 118"/>
              <a:gd name="T41" fmla="*/ 322699 h 160"/>
              <a:gd name="T42" fmla="*/ 319949 w 118"/>
              <a:gd name="T43" fmla="*/ 202545 h 160"/>
              <a:gd name="T44" fmla="*/ 200819 w 118"/>
              <a:gd name="T45" fmla="*/ 78958 h 160"/>
              <a:gd name="T46" fmla="*/ 170186 w 118"/>
              <a:gd name="T47" fmla="*/ 106422 h 160"/>
              <a:gd name="T48" fmla="*/ 163378 w 118"/>
              <a:gd name="T49" fmla="*/ 85824 h 160"/>
              <a:gd name="T50" fmla="*/ 85093 w 118"/>
              <a:gd name="T51" fmla="*/ 164783 h 160"/>
              <a:gd name="T52" fmla="*/ 105515 w 118"/>
              <a:gd name="T53" fmla="*/ 171648 h 160"/>
              <a:gd name="T54" fmla="*/ 170186 w 118"/>
              <a:gd name="T55" fmla="*/ 106422 h 160"/>
              <a:gd name="T56" fmla="*/ 146360 w 118"/>
              <a:gd name="T57" fmla="*/ 202545 h 160"/>
              <a:gd name="T58" fmla="*/ 200819 w 118"/>
              <a:gd name="T59" fmla="*/ 254040 h 160"/>
              <a:gd name="T60" fmla="*/ 251875 w 118"/>
              <a:gd name="T61" fmla="*/ 202545 h 160"/>
              <a:gd name="T62" fmla="*/ 200819 w 118"/>
              <a:gd name="T63" fmla="*/ 147618 h 160"/>
              <a:gd name="T64" fmla="*/ 146360 w 118"/>
              <a:gd name="T65" fmla="*/ 202545 h 160"/>
              <a:gd name="T66" fmla="*/ 200819 w 118"/>
              <a:gd name="T67" fmla="*/ 168215 h 160"/>
              <a:gd name="T68" fmla="*/ 234856 w 118"/>
              <a:gd name="T69" fmla="*/ 202545 h 160"/>
              <a:gd name="T70" fmla="*/ 200819 w 118"/>
              <a:gd name="T71" fmla="*/ 236875 h 160"/>
              <a:gd name="T72" fmla="*/ 166782 w 118"/>
              <a:gd name="T73" fmla="*/ 202545 h 160"/>
              <a:gd name="T74" fmla="*/ 200819 w 118"/>
              <a:gd name="T75" fmla="*/ 168215 h 160"/>
              <a:gd name="T76" fmla="*/ 190608 w 118"/>
              <a:gd name="T77" fmla="*/ 353596 h 160"/>
              <a:gd name="T78" fmla="*/ 211030 w 118"/>
              <a:gd name="T79" fmla="*/ 353596 h 160"/>
              <a:gd name="T80" fmla="*/ 211030 w 118"/>
              <a:gd name="T81" fmla="*/ 370761 h 160"/>
              <a:gd name="T82" fmla="*/ 190608 w 118"/>
              <a:gd name="T83" fmla="*/ 370761 h 160"/>
              <a:gd name="T84" fmla="*/ 190608 w 118"/>
              <a:gd name="T85" fmla="*/ 353596 h 160"/>
              <a:gd name="T86" fmla="*/ 190608 w 118"/>
              <a:gd name="T87" fmla="*/ 391358 h 160"/>
              <a:gd name="T88" fmla="*/ 211030 w 118"/>
              <a:gd name="T89" fmla="*/ 391358 h 160"/>
              <a:gd name="T90" fmla="*/ 211030 w 118"/>
              <a:gd name="T91" fmla="*/ 411956 h 160"/>
              <a:gd name="T92" fmla="*/ 190608 w 118"/>
              <a:gd name="T93" fmla="*/ 411956 h 160"/>
              <a:gd name="T94" fmla="*/ 190608 w 118"/>
              <a:gd name="T95" fmla="*/ 391358 h 160"/>
              <a:gd name="T96" fmla="*/ 190608 w 118"/>
              <a:gd name="T97" fmla="*/ 432554 h 160"/>
              <a:gd name="T98" fmla="*/ 211030 w 118"/>
              <a:gd name="T99" fmla="*/ 432554 h 160"/>
              <a:gd name="T100" fmla="*/ 211030 w 118"/>
              <a:gd name="T101" fmla="*/ 449719 h 160"/>
              <a:gd name="T102" fmla="*/ 190608 w 118"/>
              <a:gd name="T103" fmla="*/ 449719 h 160"/>
              <a:gd name="T104" fmla="*/ 190608 w 118"/>
              <a:gd name="T105" fmla="*/ 432554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18" h="160">
                <a:moveTo>
                  <a:pt x="59" y="0"/>
                </a:moveTo>
                <a:cubicBezTo>
                  <a:pt x="26" y="0"/>
                  <a:pt x="0" y="26"/>
                  <a:pt x="0" y="59"/>
                </a:cubicBezTo>
                <a:cubicBezTo>
                  <a:pt x="0" y="71"/>
                  <a:pt x="4" y="83"/>
                  <a:pt x="12" y="95"/>
                </a:cubicBezTo>
                <a:cubicBezTo>
                  <a:pt x="59" y="160"/>
                  <a:pt x="59" y="160"/>
                  <a:pt x="59" y="160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13" y="83"/>
                  <a:pt x="118" y="71"/>
                  <a:pt x="118" y="59"/>
                </a:cubicBezTo>
                <a:cubicBezTo>
                  <a:pt x="118" y="26"/>
                  <a:pt x="91" y="0"/>
                  <a:pt x="59" y="0"/>
                </a:cubicBezTo>
                <a:close/>
                <a:moveTo>
                  <a:pt x="101" y="91"/>
                </a:moveTo>
                <a:cubicBezTo>
                  <a:pt x="59" y="150"/>
                  <a:pt x="59" y="150"/>
                  <a:pt x="59" y="150"/>
                </a:cubicBezTo>
                <a:cubicBezTo>
                  <a:pt x="17" y="91"/>
                  <a:pt x="17" y="91"/>
                  <a:pt x="17" y="91"/>
                </a:cubicBezTo>
                <a:cubicBezTo>
                  <a:pt x="9" y="81"/>
                  <a:pt x="6" y="70"/>
                  <a:pt x="6" y="59"/>
                </a:cubicBezTo>
                <a:cubicBezTo>
                  <a:pt x="6" y="30"/>
                  <a:pt x="30" y="6"/>
                  <a:pt x="59" y="6"/>
                </a:cubicBezTo>
                <a:cubicBezTo>
                  <a:pt x="88" y="6"/>
                  <a:pt x="112" y="30"/>
                  <a:pt x="112" y="59"/>
                </a:cubicBezTo>
                <a:cubicBezTo>
                  <a:pt x="112" y="70"/>
                  <a:pt x="108" y="81"/>
                  <a:pt x="101" y="91"/>
                </a:cubicBezTo>
                <a:close/>
                <a:moveTo>
                  <a:pt x="59" y="23"/>
                </a:moveTo>
                <a:cubicBezTo>
                  <a:pt x="59" y="29"/>
                  <a:pt x="59" y="29"/>
                  <a:pt x="59" y="29"/>
                </a:cubicBezTo>
                <a:cubicBezTo>
                  <a:pt x="75" y="29"/>
                  <a:pt x="88" y="42"/>
                  <a:pt x="88" y="59"/>
                </a:cubicBezTo>
                <a:cubicBezTo>
                  <a:pt x="88" y="75"/>
                  <a:pt x="75" y="88"/>
                  <a:pt x="59" y="88"/>
                </a:cubicBezTo>
                <a:cubicBezTo>
                  <a:pt x="42" y="88"/>
                  <a:pt x="29" y="75"/>
                  <a:pt x="29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78"/>
                  <a:pt x="39" y="94"/>
                  <a:pt x="59" y="94"/>
                </a:cubicBezTo>
                <a:cubicBezTo>
                  <a:pt x="78" y="94"/>
                  <a:pt x="94" y="78"/>
                  <a:pt x="94" y="59"/>
                </a:cubicBezTo>
                <a:cubicBezTo>
                  <a:pt x="94" y="39"/>
                  <a:pt x="78" y="23"/>
                  <a:pt x="59" y="23"/>
                </a:cubicBezTo>
                <a:close/>
                <a:moveTo>
                  <a:pt x="50" y="31"/>
                </a:moveTo>
                <a:cubicBezTo>
                  <a:pt x="48" y="25"/>
                  <a:pt x="48" y="25"/>
                  <a:pt x="48" y="25"/>
                </a:cubicBezTo>
                <a:cubicBezTo>
                  <a:pt x="37" y="29"/>
                  <a:pt x="29" y="37"/>
                  <a:pt x="25" y="48"/>
                </a:cubicBezTo>
                <a:cubicBezTo>
                  <a:pt x="31" y="50"/>
                  <a:pt x="31" y="50"/>
                  <a:pt x="31" y="50"/>
                </a:cubicBezTo>
                <a:cubicBezTo>
                  <a:pt x="34" y="41"/>
                  <a:pt x="41" y="34"/>
                  <a:pt x="50" y="31"/>
                </a:cubicBezTo>
                <a:close/>
                <a:moveTo>
                  <a:pt x="43" y="59"/>
                </a:moveTo>
                <a:cubicBezTo>
                  <a:pt x="43" y="67"/>
                  <a:pt x="50" y="74"/>
                  <a:pt x="59" y="74"/>
                </a:cubicBezTo>
                <a:cubicBezTo>
                  <a:pt x="67" y="74"/>
                  <a:pt x="74" y="67"/>
                  <a:pt x="74" y="59"/>
                </a:cubicBezTo>
                <a:cubicBezTo>
                  <a:pt x="74" y="50"/>
                  <a:pt x="67" y="43"/>
                  <a:pt x="59" y="43"/>
                </a:cubicBezTo>
                <a:cubicBezTo>
                  <a:pt x="50" y="43"/>
                  <a:pt x="43" y="50"/>
                  <a:pt x="43" y="59"/>
                </a:cubicBezTo>
                <a:close/>
                <a:moveTo>
                  <a:pt x="59" y="49"/>
                </a:moveTo>
                <a:cubicBezTo>
                  <a:pt x="64" y="49"/>
                  <a:pt x="69" y="53"/>
                  <a:pt x="69" y="59"/>
                </a:cubicBezTo>
                <a:cubicBezTo>
                  <a:pt x="69" y="64"/>
                  <a:pt x="64" y="69"/>
                  <a:pt x="59" y="69"/>
                </a:cubicBezTo>
                <a:cubicBezTo>
                  <a:pt x="53" y="69"/>
                  <a:pt x="49" y="64"/>
                  <a:pt x="49" y="59"/>
                </a:cubicBezTo>
                <a:cubicBezTo>
                  <a:pt x="49" y="53"/>
                  <a:pt x="53" y="49"/>
                  <a:pt x="59" y="49"/>
                </a:cubicBezTo>
                <a:close/>
                <a:moveTo>
                  <a:pt x="56" y="103"/>
                </a:moveTo>
                <a:cubicBezTo>
                  <a:pt x="62" y="103"/>
                  <a:pt x="62" y="103"/>
                  <a:pt x="62" y="103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56" y="108"/>
                  <a:pt x="56" y="108"/>
                  <a:pt x="56" y="108"/>
                </a:cubicBezTo>
                <a:lnTo>
                  <a:pt x="56" y="103"/>
                </a:lnTo>
                <a:close/>
                <a:moveTo>
                  <a:pt x="56" y="114"/>
                </a:moveTo>
                <a:cubicBezTo>
                  <a:pt x="62" y="114"/>
                  <a:pt x="62" y="114"/>
                  <a:pt x="62" y="114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56" y="120"/>
                  <a:pt x="56" y="120"/>
                  <a:pt x="56" y="120"/>
                </a:cubicBezTo>
                <a:lnTo>
                  <a:pt x="56" y="114"/>
                </a:lnTo>
                <a:close/>
                <a:moveTo>
                  <a:pt x="56" y="126"/>
                </a:moveTo>
                <a:cubicBezTo>
                  <a:pt x="62" y="126"/>
                  <a:pt x="62" y="126"/>
                  <a:pt x="62" y="126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6" y="131"/>
                  <a:pt x="56" y="131"/>
                  <a:pt x="56" y="131"/>
                </a:cubicBezTo>
                <a:lnTo>
                  <a:pt x="56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77">
            <a:extLst>
              <a:ext uri="{FF2B5EF4-FFF2-40B4-BE49-F238E27FC236}">
                <a16:creationId xmlns:a16="http://schemas.microsoft.com/office/drawing/2014/main" id="{BD9306FE-06E9-4253-A019-D715D35B01F0}"/>
              </a:ext>
            </a:extLst>
          </p:cNvPr>
          <p:cNvSpPr>
            <a:spLocks noEditPoints="1"/>
          </p:cNvSpPr>
          <p:nvPr/>
        </p:nvSpPr>
        <p:spPr bwMode="auto">
          <a:xfrm>
            <a:off x="9725711" y="1405625"/>
            <a:ext cx="381592" cy="259216"/>
          </a:xfrm>
          <a:custGeom>
            <a:avLst/>
            <a:gdLst>
              <a:gd name="T0" fmla="*/ 544513 w 160"/>
              <a:gd name="T1" fmla="*/ 99322 h 108"/>
              <a:gd name="T2" fmla="*/ 490062 w 160"/>
              <a:gd name="T3" fmla="*/ 102747 h 108"/>
              <a:gd name="T4" fmla="*/ 251837 w 160"/>
              <a:gd name="T5" fmla="*/ 82197 h 108"/>
              <a:gd name="T6" fmla="*/ 95290 w 160"/>
              <a:gd name="T7" fmla="*/ 6850 h 108"/>
              <a:gd name="T8" fmla="*/ 102096 w 160"/>
              <a:gd name="T9" fmla="*/ 58223 h 108"/>
              <a:gd name="T10" fmla="*/ 102096 w 160"/>
              <a:gd name="T11" fmla="*/ 99322 h 108"/>
              <a:gd name="T12" fmla="*/ 0 w 160"/>
              <a:gd name="T13" fmla="*/ 109596 h 108"/>
              <a:gd name="T14" fmla="*/ 13613 w 160"/>
              <a:gd name="T15" fmla="*/ 150695 h 108"/>
              <a:gd name="T16" fmla="*/ 30629 w 160"/>
              <a:gd name="T17" fmla="*/ 167820 h 108"/>
              <a:gd name="T18" fmla="*/ 64661 w 160"/>
              <a:gd name="T19" fmla="*/ 205493 h 108"/>
              <a:gd name="T20" fmla="*/ 91887 w 160"/>
              <a:gd name="T21" fmla="*/ 236317 h 108"/>
              <a:gd name="T22" fmla="*/ 115709 w 160"/>
              <a:gd name="T23" fmla="*/ 243167 h 108"/>
              <a:gd name="T24" fmla="*/ 159951 w 160"/>
              <a:gd name="T25" fmla="*/ 263716 h 108"/>
              <a:gd name="T26" fmla="*/ 197386 w 160"/>
              <a:gd name="T27" fmla="*/ 284266 h 108"/>
              <a:gd name="T28" fmla="*/ 234821 w 160"/>
              <a:gd name="T29" fmla="*/ 267141 h 108"/>
              <a:gd name="T30" fmla="*/ 176967 w 160"/>
              <a:gd name="T31" fmla="*/ 325364 h 108"/>
              <a:gd name="T32" fmla="*/ 279063 w 160"/>
              <a:gd name="T33" fmla="*/ 369888 h 108"/>
              <a:gd name="T34" fmla="*/ 500271 w 160"/>
              <a:gd name="T35" fmla="*/ 136996 h 108"/>
              <a:gd name="T36" fmla="*/ 544513 w 160"/>
              <a:gd name="T37" fmla="*/ 136996 h 108"/>
              <a:gd name="T38" fmla="*/ 496868 w 160"/>
              <a:gd name="T39" fmla="*/ 116446 h 108"/>
              <a:gd name="T40" fmla="*/ 115709 w 160"/>
              <a:gd name="T41" fmla="*/ 92472 h 108"/>
              <a:gd name="T42" fmla="*/ 149741 w 160"/>
              <a:gd name="T43" fmla="*/ 89047 h 108"/>
              <a:gd name="T44" fmla="*/ 122515 w 160"/>
              <a:gd name="T45" fmla="*/ 54798 h 108"/>
              <a:gd name="T46" fmla="*/ 105499 w 160"/>
              <a:gd name="T47" fmla="*/ 23974 h 108"/>
              <a:gd name="T48" fmla="*/ 238224 w 160"/>
              <a:gd name="T49" fmla="*/ 109596 h 108"/>
              <a:gd name="T50" fmla="*/ 136128 w 160"/>
              <a:gd name="T51" fmla="*/ 106172 h 108"/>
              <a:gd name="T52" fmla="*/ 248434 w 160"/>
              <a:gd name="T53" fmla="*/ 349339 h 108"/>
              <a:gd name="T54" fmla="*/ 221208 w 160"/>
              <a:gd name="T55" fmla="*/ 260292 h 108"/>
              <a:gd name="T56" fmla="*/ 183773 w 160"/>
              <a:gd name="T57" fmla="*/ 263716 h 108"/>
              <a:gd name="T58" fmla="*/ 200789 w 160"/>
              <a:gd name="T59" fmla="*/ 222618 h 108"/>
              <a:gd name="T60" fmla="*/ 146338 w 160"/>
              <a:gd name="T61" fmla="*/ 250017 h 108"/>
              <a:gd name="T62" fmla="*/ 166757 w 160"/>
              <a:gd name="T63" fmla="*/ 219193 h 108"/>
              <a:gd name="T64" fmla="*/ 122515 w 160"/>
              <a:gd name="T65" fmla="*/ 219193 h 108"/>
              <a:gd name="T66" fmla="*/ 88483 w 160"/>
              <a:gd name="T67" fmla="*/ 212343 h 108"/>
              <a:gd name="T68" fmla="*/ 119112 w 160"/>
              <a:gd name="T69" fmla="*/ 181519 h 108"/>
              <a:gd name="T70" fmla="*/ 57855 w 160"/>
              <a:gd name="T71" fmla="*/ 184944 h 108"/>
              <a:gd name="T72" fmla="*/ 85080 w 160"/>
              <a:gd name="T73" fmla="*/ 164395 h 108"/>
              <a:gd name="T74" fmla="*/ 47645 w 160"/>
              <a:gd name="T75" fmla="*/ 147270 h 108"/>
              <a:gd name="T76" fmla="*/ 17016 w 160"/>
              <a:gd name="T77" fmla="*/ 126721 h 108"/>
              <a:gd name="T78" fmla="*/ 234821 w 160"/>
              <a:gd name="T79" fmla="*/ 147270 h 108"/>
              <a:gd name="T80" fmla="*/ 367546 w 160"/>
              <a:gd name="T81" fmla="*/ 30824 h 108"/>
              <a:gd name="T82" fmla="*/ 479852 w 160"/>
              <a:gd name="T83" fmla="*/ 188369 h 108"/>
              <a:gd name="T84" fmla="*/ 323305 w 160"/>
              <a:gd name="T85" fmla="*/ 308240 h 108"/>
              <a:gd name="T86" fmla="*/ 279063 w 160"/>
              <a:gd name="T87" fmla="*/ 352764 h 108"/>
              <a:gd name="T88" fmla="*/ 336917 w 160"/>
              <a:gd name="T89" fmla="*/ 308240 h 108"/>
              <a:gd name="T90" fmla="*/ 476449 w 160"/>
              <a:gd name="T91" fmla="*/ 202068 h 108"/>
              <a:gd name="T92" fmla="*/ 415191 w 160"/>
              <a:gd name="T93" fmla="*/ 143845 h 108"/>
              <a:gd name="T94" fmla="*/ 415191 w 160"/>
              <a:gd name="T95" fmla="*/ 92472 h 108"/>
              <a:gd name="T96" fmla="*/ 415191 w 160"/>
              <a:gd name="T97" fmla="*/ 143845 h 108"/>
              <a:gd name="T98" fmla="*/ 425401 w 160"/>
              <a:gd name="T99" fmla="*/ 116446 h 108"/>
              <a:gd name="T100" fmla="*/ 404982 w 160"/>
              <a:gd name="T101" fmla="*/ 116446 h 10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08">
                <a:moveTo>
                  <a:pt x="146" y="34"/>
                </a:moveTo>
                <a:cubicBezTo>
                  <a:pt x="160" y="29"/>
                  <a:pt x="160" y="29"/>
                  <a:pt x="160" y="29"/>
                </a:cubicBezTo>
                <a:cubicBezTo>
                  <a:pt x="158" y="25"/>
                  <a:pt x="158" y="25"/>
                  <a:pt x="158" y="25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39" y="15"/>
                  <a:pt x="125" y="4"/>
                  <a:pt x="108" y="4"/>
                </a:cubicBezTo>
                <a:cubicBezTo>
                  <a:pt x="93" y="4"/>
                  <a:pt x="81" y="12"/>
                  <a:pt x="74" y="24"/>
                </a:cubicBezTo>
                <a:cubicBezTo>
                  <a:pt x="29" y="0"/>
                  <a:pt x="29" y="0"/>
                  <a:pt x="29" y="0"/>
                </a:cubicBezTo>
                <a:cubicBezTo>
                  <a:pt x="28" y="2"/>
                  <a:pt x="28" y="2"/>
                  <a:pt x="28" y="2"/>
                </a:cubicBezTo>
                <a:cubicBezTo>
                  <a:pt x="26" y="5"/>
                  <a:pt x="26" y="9"/>
                  <a:pt x="27" y="12"/>
                </a:cubicBezTo>
                <a:cubicBezTo>
                  <a:pt x="28" y="14"/>
                  <a:pt x="28" y="16"/>
                  <a:pt x="30" y="17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22"/>
                  <a:pt x="28" y="26"/>
                  <a:pt x="30" y="29"/>
                </a:cubicBezTo>
                <a:cubicBezTo>
                  <a:pt x="31" y="30"/>
                  <a:pt x="31" y="31"/>
                  <a:pt x="32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8"/>
                  <a:pt x="1" y="41"/>
                  <a:pt x="4" y="44"/>
                </a:cubicBezTo>
                <a:cubicBezTo>
                  <a:pt x="5" y="45"/>
                  <a:pt x="7" y="46"/>
                  <a:pt x="8" y="47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2"/>
                  <a:pt x="11" y="55"/>
                  <a:pt x="14" y="57"/>
                </a:cubicBezTo>
                <a:cubicBezTo>
                  <a:pt x="16" y="58"/>
                  <a:pt x="18" y="59"/>
                  <a:pt x="19" y="60"/>
                </a:cubicBezTo>
                <a:cubicBezTo>
                  <a:pt x="20" y="61"/>
                  <a:pt x="20" y="61"/>
                  <a:pt x="20" y="61"/>
                </a:cubicBezTo>
                <a:cubicBezTo>
                  <a:pt x="21" y="65"/>
                  <a:pt x="24" y="67"/>
                  <a:pt x="27" y="69"/>
                </a:cubicBezTo>
                <a:cubicBezTo>
                  <a:pt x="29" y="69"/>
                  <a:pt x="31" y="70"/>
                  <a:pt x="33" y="70"/>
                </a:cubicBezTo>
                <a:cubicBezTo>
                  <a:pt x="34" y="71"/>
                  <a:pt x="34" y="71"/>
                  <a:pt x="34" y="71"/>
                </a:cubicBezTo>
                <a:cubicBezTo>
                  <a:pt x="36" y="74"/>
                  <a:pt x="39" y="76"/>
                  <a:pt x="42" y="77"/>
                </a:cubicBezTo>
                <a:cubicBezTo>
                  <a:pt x="44" y="78"/>
                  <a:pt x="46" y="78"/>
                  <a:pt x="47" y="77"/>
                </a:cubicBezTo>
                <a:cubicBezTo>
                  <a:pt x="49" y="79"/>
                  <a:pt x="49" y="79"/>
                  <a:pt x="49" y="79"/>
                </a:cubicBezTo>
                <a:cubicBezTo>
                  <a:pt x="51" y="81"/>
                  <a:pt x="55" y="83"/>
                  <a:pt x="58" y="83"/>
                </a:cubicBezTo>
                <a:cubicBezTo>
                  <a:pt x="62" y="83"/>
                  <a:pt x="65" y="82"/>
                  <a:pt x="68" y="79"/>
                </a:cubicBezTo>
                <a:cubicBezTo>
                  <a:pt x="69" y="78"/>
                  <a:pt x="69" y="78"/>
                  <a:pt x="69" y="78"/>
                </a:cubicBezTo>
                <a:cubicBezTo>
                  <a:pt x="69" y="102"/>
                  <a:pt x="69" y="102"/>
                  <a:pt x="69" y="102"/>
                </a:cubicBezTo>
                <a:cubicBezTo>
                  <a:pt x="63" y="100"/>
                  <a:pt x="57" y="98"/>
                  <a:pt x="52" y="95"/>
                </a:cubicBezTo>
                <a:cubicBezTo>
                  <a:pt x="50" y="99"/>
                  <a:pt x="50" y="99"/>
                  <a:pt x="50" y="99"/>
                </a:cubicBezTo>
                <a:cubicBezTo>
                  <a:pt x="59" y="105"/>
                  <a:pt x="71" y="108"/>
                  <a:pt x="82" y="108"/>
                </a:cubicBezTo>
                <a:cubicBezTo>
                  <a:pt x="118" y="108"/>
                  <a:pt x="147" y="79"/>
                  <a:pt x="147" y="43"/>
                </a:cubicBezTo>
                <a:cubicBezTo>
                  <a:pt x="147" y="42"/>
                  <a:pt x="147" y="41"/>
                  <a:pt x="147" y="40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46" y="35"/>
                  <a:pt x="146" y="35"/>
                  <a:pt x="146" y="35"/>
                </a:cubicBezTo>
                <a:cubicBezTo>
                  <a:pt x="146" y="34"/>
                  <a:pt x="146" y="34"/>
                  <a:pt x="146" y="34"/>
                </a:cubicBezTo>
                <a:close/>
                <a:moveTo>
                  <a:pt x="40" y="31"/>
                </a:moveTo>
                <a:cubicBezTo>
                  <a:pt x="37" y="31"/>
                  <a:pt x="35" y="29"/>
                  <a:pt x="34" y="27"/>
                </a:cubicBezTo>
                <a:cubicBezTo>
                  <a:pt x="34" y="26"/>
                  <a:pt x="33" y="24"/>
                  <a:pt x="33" y="23"/>
                </a:cubicBezTo>
                <a:cubicBezTo>
                  <a:pt x="44" y="26"/>
                  <a:pt x="44" y="26"/>
                  <a:pt x="44" y="26"/>
                </a:cubicBezTo>
                <a:cubicBezTo>
                  <a:pt x="46" y="22"/>
                  <a:pt x="46" y="22"/>
                  <a:pt x="46" y="22"/>
                </a:cubicBezTo>
                <a:cubicBezTo>
                  <a:pt x="36" y="16"/>
                  <a:pt x="36" y="16"/>
                  <a:pt x="36" y="16"/>
                </a:cubicBezTo>
                <a:cubicBezTo>
                  <a:pt x="34" y="15"/>
                  <a:pt x="32" y="13"/>
                  <a:pt x="32" y="11"/>
                </a:cubicBezTo>
                <a:cubicBezTo>
                  <a:pt x="31" y="10"/>
                  <a:pt x="31" y="8"/>
                  <a:pt x="31" y="7"/>
                </a:cubicBezTo>
                <a:cubicBezTo>
                  <a:pt x="72" y="28"/>
                  <a:pt x="72" y="28"/>
                  <a:pt x="72" y="28"/>
                </a:cubicBezTo>
                <a:cubicBezTo>
                  <a:pt x="71" y="29"/>
                  <a:pt x="71" y="31"/>
                  <a:pt x="70" y="32"/>
                </a:cubicBezTo>
                <a:cubicBezTo>
                  <a:pt x="42" y="32"/>
                  <a:pt x="42" y="32"/>
                  <a:pt x="42" y="32"/>
                </a:cubicBezTo>
                <a:lnTo>
                  <a:pt x="40" y="31"/>
                </a:lnTo>
                <a:close/>
                <a:moveTo>
                  <a:pt x="82" y="103"/>
                </a:moveTo>
                <a:cubicBezTo>
                  <a:pt x="79" y="103"/>
                  <a:pt x="76" y="103"/>
                  <a:pt x="73" y="102"/>
                </a:cubicBezTo>
                <a:cubicBezTo>
                  <a:pt x="73" y="67"/>
                  <a:pt x="73" y="67"/>
                  <a:pt x="73" y="67"/>
                </a:cubicBezTo>
                <a:cubicBezTo>
                  <a:pt x="65" y="76"/>
                  <a:pt x="65" y="76"/>
                  <a:pt x="65" y="76"/>
                </a:cubicBezTo>
                <a:cubicBezTo>
                  <a:pt x="63" y="77"/>
                  <a:pt x="61" y="78"/>
                  <a:pt x="58" y="78"/>
                </a:cubicBezTo>
                <a:cubicBezTo>
                  <a:pt x="57" y="78"/>
                  <a:pt x="55" y="78"/>
                  <a:pt x="54" y="77"/>
                </a:cubicBezTo>
                <a:cubicBezTo>
                  <a:pt x="62" y="69"/>
                  <a:pt x="62" y="69"/>
                  <a:pt x="62" y="69"/>
                </a:cubicBezTo>
                <a:cubicBezTo>
                  <a:pt x="59" y="65"/>
                  <a:pt x="59" y="65"/>
                  <a:pt x="59" y="65"/>
                </a:cubicBezTo>
                <a:cubicBezTo>
                  <a:pt x="50" y="71"/>
                  <a:pt x="50" y="71"/>
                  <a:pt x="50" y="71"/>
                </a:cubicBezTo>
                <a:cubicBezTo>
                  <a:pt x="48" y="73"/>
                  <a:pt x="45" y="73"/>
                  <a:pt x="43" y="73"/>
                </a:cubicBezTo>
                <a:cubicBezTo>
                  <a:pt x="42" y="72"/>
                  <a:pt x="40" y="72"/>
                  <a:pt x="39" y="71"/>
                </a:cubicBezTo>
                <a:cubicBezTo>
                  <a:pt x="49" y="64"/>
                  <a:pt x="49" y="64"/>
                  <a:pt x="49" y="64"/>
                </a:cubicBezTo>
                <a:cubicBezTo>
                  <a:pt x="46" y="60"/>
                  <a:pt x="46" y="60"/>
                  <a:pt x="46" y="60"/>
                </a:cubicBezTo>
                <a:cubicBezTo>
                  <a:pt x="36" y="64"/>
                  <a:pt x="36" y="64"/>
                  <a:pt x="36" y="64"/>
                </a:cubicBezTo>
                <a:cubicBezTo>
                  <a:pt x="34" y="65"/>
                  <a:pt x="31" y="65"/>
                  <a:pt x="29" y="64"/>
                </a:cubicBezTo>
                <a:cubicBezTo>
                  <a:pt x="28" y="64"/>
                  <a:pt x="27" y="63"/>
                  <a:pt x="26" y="62"/>
                </a:cubicBezTo>
                <a:cubicBezTo>
                  <a:pt x="36" y="57"/>
                  <a:pt x="36" y="57"/>
                  <a:pt x="36" y="57"/>
                </a:cubicBezTo>
                <a:cubicBezTo>
                  <a:pt x="35" y="53"/>
                  <a:pt x="35" y="53"/>
                  <a:pt x="35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21" y="55"/>
                  <a:pt x="19" y="55"/>
                  <a:pt x="17" y="54"/>
                </a:cubicBezTo>
                <a:cubicBezTo>
                  <a:pt x="16" y="53"/>
                  <a:pt x="15" y="52"/>
                  <a:pt x="14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43"/>
                  <a:pt x="25" y="43"/>
                  <a:pt x="25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1" y="43"/>
                  <a:pt x="9" y="42"/>
                  <a:pt x="7" y="41"/>
                </a:cubicBezTo>
                <a:cubicBezTo>
                  <a:pt x="6" y="40"/>
                  <a:pt x="5" y="38"/>
                  <a:pt x="5" y="37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9"/>
                  <a:pt x="69" y="41"/>
                  <a:pt x="69" y="43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24"/>
                  <a:pt x="89" y="9"/>
                  <a:pt x="108" y="9"/>
                </a:cubicBezTo>
                <a:cubicBezTo>
                  <a:pt x="127" y="9"/>
                  <a:pt x="142" y="24"/>
                  <a:pt x="142" y="43"/>
                </a:cubicBezTo>
                <a:cubicBezTo>
                  <a:pt x="142" y="47"/>
                  <a:pt x="142" y="51"/>
                  <a:pt x="141" y="55"/>
                </a:cubicBezTo>
                <a:cubicBezTo>
                  <a:pt x="138" y="54"/>
                  <a:pt x="135" y="53"/>
                  <a:pt x="131" y="53"/>
                </a:cubicBezTo>
                <a:cubicBezTo>
                  <a:pt x="111" y="53"/>
                  <a:pt x="95" y="70"/>
                  <a:pt x="95" y="90"/>
                </a:cubicBezTo>
                <a:cubicBezTo>
                  <a:pt x="95" y="94"/>
                  <a:pt x="95" y="98"/>
                  <a:pt x="96" y="101"/>
                </a:cubicBezTo>
                <a:cubicBezTo>
                  <a:pt x="92" y="102"/>
                  <a:pt x="87" y="103"/>
                  <a:pt x="82" y="103"/>
                </a:cubicBezTo>
                <a:close/>
                <a:moveTo>
                  <a:pt x="101" y="100"/>
                </a:moveTo>
                <a:cubicBezTo>
                  <a:pt x="100" y="97"/>
                  <a:pt x="99" y="93"/>
                  <a:pt x="99" y="90"/>
                </a:cubicBezTo>
                <a:cubicBezTo>
                  <a:pt x="99" y="72"/>
                  <a:pt x="114" y="58"/>
                  <a:pt x="131" y="58"/>
                </a:cubicBezTo>
                <a:cubicBezTo>
                  <a:pt x="134" y="58"/>
                  <a:pt x="137" y="58"/>
                  <a:pt x="140" y="59"/>
                </a:cubicBezTo>
                <a:cubicBezTo>
                  <a:pt x="134" y="78"/>
                  <a:pt x="120" y="94"/>
                  <a:pt x="101" y="100"/>
                </a:cubicBezTo>
                <a:close/>
                <a:moveTo>
                  <a:pt x="122" y="42"/>
                </a:moveTo>
                <a:cubicBezTo>
                  <a:pt x="127" y="42"/>
                  <a:pt x="130" y="39"/>
                  <a:pt x="130" y="34"/>
                </a:cubicBezTo>
                <a:cubicBezTo>
                  <a:pt x="130" y="30"/>
                  <a:pt x="127" y="27"/>
                  <a:pt x="122" y="27"/>
                </a:cubicBezTo>
                <a:cubicBezTo>
                  <a:pt x="118" y="27"/>
                  <a:pt x="115" y="30"/>
                  <a:pt x="115" y="34"/>
                </a:cubicBezTo>
                <a:cubicBezTo>
                  <a:pt x="115" y="39"/>
                  <a:pt x="118" y="42"/>
                  <a:pt x="122" y="42"/>
                </a:cubicBezTo>
                <a:close/>
                <a:moveTo>
                  <a:pt x="122" y="31"/>
                </a:moveTo>
                <a:cubicBezTo>
                  <a:pt x="124" y="31"/>
                  <a:pt x="125" y="33"/>
                  <a:pt x="125" y="34"/>
                </a:cubicBezTo>
                <a:cubicBezTo>
                  <a:pt x="125" y="36"/>
                  <a:pt x="124" y="37"/>
                  <a:pt x="122" y="37"/>
                </a:cubicBezTo>
                <a:cubicBezTo>
                  <a:pt x="121" y="37"/>
                  <a:pt x="119" y="36"/>
                  <a:pt x="119" y="34"/>
                </a:cubicBezTo>
                <a:cubicBezTo>
                  <a:pt x="119" y="33"/>
                  <a:pt x="121" y="31"/>
                  <a:pt x="122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78">
            <a:extLst>
              <a:ext uri="{FF2B5EF4-FFF2-40B4-BE49-F238E27FC236}">
                <a16:creationId xmlns:a16="http://schemas.microsoft.com/office/drawing/2014/main" id="{E686808D-1D54-46C1-BE08-7A6D704ED2C1}"/>
              </a:ext>
            </a:extLst>
          </p:cNvPr>
          <p:cNvSpPr>
            <a:spLocks noEditPoints="1"/>
          </p:cNvSpPr>
          <p:nvPr/>
        </p:nvSpPr>
        <p:spPr bwMode="auto">
          <a:xfrm>
            <a:off x="9755157" y="2387664"/>
            <a:ext cx="381594" cy="317068"/>
          </a:xfrm>
          <a:custGeom>
            <a:avLst/>
            <a:gdLst>
              <a:gd name="T0" fmla="*/ 428804 w 160"/>
              <a:gd name="T1" fmla="*/ 287915 h 132"/>
              <a:gd name="T2" fmla="*/ 483255 w 160"/>
              <a:gd name="T3" fmla="*/ 198799 h 132"/>
              <a:gd name="T4" fmla="*/ 381159 w 160"/>
              <a:gd name="T5" fmla="*/ 95972 h 132"/>
              <a:gd name="T6" fmla="*/ 353933 w 160"/>
              <a:gd name="T7" fmla="*/ 99399 h 132"/>
              <a:gd name="T8" fmla="*/ 357337 w 160"/>
              <a:gd name="T9" fmla="*/ 116537 h 132"/>
              <a:gd name="T10" fmla="*/ 381159 w 160"/>
              <a:gd name="T11" fmla="*/ 113110 h 132"/>
              <a:gd name="T12" fmla="*/ 466239 w 160"/>
              <a:gd name="T13" fmla="*/ 198799 h 132"/>
              <a:gd name="T14" fmla="*/ 415191 w 160"/>
              <a:gd name="T15" fmla="*/ 274205 h 132"/>
              <a:gd name="T16" fmla="*/ 404982 w 160"/>
              <a:gd name="T17" fmla="*/ 287915 h 132"/>
              <a:gd name="T18" fmla="*/ 415191 w 160"/>
              <a:gd name="T19" fmla="*/ 301625 h 132"/>
              <a:gd name="T20" fmla="*/ 418594 w 160"/>
              <a:gd name="T21" fmla="*/ 301625 h 132"/>
              <a:gd name="T22" fmla="*/ 527497 w 160"/>
              <a:gd name="T23" fmla="*/ 435300 h 132"/>
              <a:gd name="T24" fmla="*/ 435610 w 160"/>
              <a:gd name="T25" fmla="*/ 435300 h 132"/>
              <a:gd name="T26" fmla="*/ 435610 w 160"/>
              <a:gd name="T27" fmla="*/ 452438 h 132"/>
              <a:gd name="T28" fmla="*/ 544513 w 160"/>
              <a:gd name="T29" fmla="*/ 452438 h 132"/>
              <a:gd name="T30" fmla="*/ 544513 w 160"/>
              <a:gd name="T31" fmla="*/ 442155 h 132"/>
              <a:gd name="T32" fmla="*/ 428804 w 160"/>
              <a:gd name="T33" fmla="*/ 287915 h 132"/>
              <a:gd name="T34" fmla="*/ 258644 w 160"/>
              <a:gd name="T35" fmla="*/ 243357 h 132"/>
              <a:gd name="T36" fmla="*/ 333514 w 160"/>
              <a:gd name="T37" fmla="*/ 126820 h 132"/>
              <a:gd name="T38" fmla="*/ 204192 w 160"/>
              <a:gd name="T39" fmla="*/ 0 h 132"/>
              <a:gd name="T40" fmla="*/ 78274 w 160"/>
              <a:gd name="T41" fmla="*/ 126820 h 132"/>
              <a:gd name="T42" fmla="*/ 153144 w 160"/>
              <a:gd name="T43" fmla="*/ 243357 h 132"/>
              <a:gd name="T44" fmla="*/ 0 w 160"/>
              <a:gd name="T45" fmla="*/ 442155 h 132"/>
              <a:gd name="T46" fmla="*/ 0 w 160"/>
              <a:gd name="T47" fmla="*/ 452438 h 132"/>
              <a:gd name="T48" fmla="*/ 411788 w 160"/>
              <a:gd name="T49" fmla="*/ 452438 h 132"/>
              <a:gd name="T50" fmla="*/ 411788 w 160"/>
              <a:gd name="T51" fmla="*/ 442155 h 132"/>
              <a:gd name="T52" fmla="*/ 258644 w 160"/>
              <a:gd name="T53" fmla="*/ 243357 h 132"/>
              <a:gd name="T54" fmla="*/ 17016 w 160"/>
              <a:gd name="T55" fmla="*/ 435300 h 132"/>
              <a:gd name="T56" fmla="*/ 159951 w 160"/>
              <a:gd name="T57" fmla="*/ 260495 h 132"/>
              <a:gd name="T58" fmla="*/ 163354 w 160"/>
              <a:gd name="T59" fmla="*/ 260495 h 132"/>
              <a:gd name="T60" fmla="*/ 173564 w 160"/>
              <a:gd name="T61" fmla="*/ 243357 h 132"/>
              <a:gd name="T62" fmla="*/ 163354 w 160"/>
              <a:gd name="T63" fmla="*/ 229647 h 132"/>
              <a:gd name="T64" fmla="*/ 95290 w 160"/>
              <a:gd name="T65" fmla="*/ 126820 h 132"/>
              <a:gd name="T66" fmla="*/ 204192 w 160"/>
              <a:gd name="T67" fmla="*/ 17138 h 132"/>
              <a:gd name="T68" fmla="*/ 313095 w 160"/>
              <a:gd name="T69" fmla="*/ 126820 h 132"/>
              <a:gd name="T70" fmla="*/ 248434 w 160"/>
              <a:gd name="T71" fmla="*/ 229647 h 132"/>
              <a:gd name="T72" fmla="*/ 238224 w 160"/>
              <a:gd name="T73" fmla="*/ 243357 h 132"/>
              <a:gd name="T74" fmla="*/ 248434 w 160"/>
              <a:gd name="T75" fmla="*/ 260495 h 132"/>
              <a:gd name="T76" fmla="*/ 251837 w 160"/>
              <a:gd name="T77" fmla="*/ 260495 h 132"/>
              <a:gd name="T78" fmla="*/ 391369 w 160"/>
              <a:gd name="T79" fmla="*/ 435300 h 132"/>
              <a:gd name="T80" fmla="*/ 17016 w 160"/>
              <a:gd name="T81" fmla="*/ 435300 h 1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32">
                <a:moveTo>
                  <a:pt x="126" y="84"/>
                </a:moveTo>
                <a:cubicBezTo>
                  <a:pt x="136" y="79"/>
                  <a:pt x="142" y="69"/>
                  <a:pt x="142" y="58"/>
                </a:cubicBezTo>
                <a:cubicBezTo>
                  <a:pt x="142" y="41"/>
                  <a:pt x="129" y="28"/>
                  <a:pt x="112" y="28"/>
                </a:cubicBezTo>
                <a:cubicBezTo>
                  <a:pt x="109" y="28"/>
                  <a:pt x="107" y="28"/>
                  <a:pt x="104" y="29"/>
                </a:cubicBezTo>
                <a:cubicBezTo>
                  <a:pt x="105" y="34"/>
                  <a:pt x="105" y="34"/>
                  <a:pt x="105" y="34"/>
                </a:cubicBezTo>
                <a:cubicBezTo>
                  <a:pt x="108" y="34"/>
                  <a:pt x="110" y="33"/>
                  <a:pt x="112" y="33"/>
                </a:cubicBezTo>
                <a:cubicBezTo>
                  <a:pt x="126" y="33"/>
                  <a:pt x="137" y="44"/>
                  <a:pt x="137" y="58"/>
                </a:cubicBezTo>
                <a:cubicBezTo>
                  <a:pt x="137" y="67"/>
                  <a:pt x="131" y="76"/>
                  <a:pt x="122" y="80"/>
                </a:cubicBezTo>
                <a:cubicBezTo>
                  <a:pt x="120" y="81"/>
                  <a:pt x="119" y="82"/>
                  <a:pt x="119" y="84"/>
                </a:cubicBezTo>
                <a:cubicBezTo>
                  <a:pt x="119" y="86"/>
                  <a:pt x="120" y="88"/>
                  <a:pt x="122" y="88"/>
                </a:cubicBezTo>
                <a:cubicBezTo>
                  <a:pt x="122" y="88"/>
                  <a:pt x="123" y="88"/>
                  <a:pt x="123" y="88"/>
                </a:cubicBezTo>
                <a:cubicBezTo>
                  <a:pt x="141" y="93"/>
                  <a:pt x="153" y="109"/>
                  <a:pt x="155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108"/>
                  <a:pt x="146" y="90"/>
                  <a:pt x="126" y="84"/>
                </a:cubicBezTo>
                <a:close/>
                <a:moveTo>
                  <a:pt x="76" y="71"/>
                </a:moveTo>
                <a:cubicBezTo>
                  <a:pt x="89" y="65"/>
                  <a:pt x="98" y="52"/>
                  <a:pt x="98" y="37"/>
                </a:cubicBezTo>
                <a:cubicBezTo>
                  <a:pt x="98" y="17"/>
                  <a:pt x="81" y="0"/>
                  <a:pt x="60" y="0"/>
                </a:cubicBezTo>
                <a:cubicBezTo>
                  <a:pt x="40" y="0"/>
                  <a:pt x="23" y="17"/>
                  <a:pt x="23" y="37"/>
                </a:cubicBezTo>
                <a:cubicBezTo>
                  <a:pt x="23" y="52"/>
                  <a:pt x="32" y="65"/>
                  <a:pt x="45" y="71"/>
                </a:cubicBezTo>
                <a:cubicBezTo>
                  <a:pt x="18" y="78"/>
                  <a:pt x="0" y="102"/>
                  <a:pt x="0" y="129"/>
                </a:cubicBezTo>
                <a:cubicBezTo>
                  <a:pt x="0" y="132"/>
                  <a:pt x="0" y="132"/>
                  <a:pt x="0" y="132"/>
                </a:cubicBezTo>
                <a:cubicBezTo>
                  <a:pt x="121" y="132"/>
                  <a:pt x="121" y="132"/>
                  <a:pt x="121" y="132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1" y="102"/>
                  <a:pt x="102" y="78"/>
                  <a:pt x="76" y="71"/>
                </a:cubicBezTo>
                <a:close/>
                <a:moveTo>
                  <a:pt x="5" y="127"/>
                </a:moveTo>
                <a:cubicBezTo>
                  <a:pt x="7" y="103"/>
                  <a:pt x="23" y="82"/>
                  <a:pt x="47" y="76"/>
                </a:cubicBezTo>
                <a:cubicBezTo>
                  <a:pt x="47" y="76"/>
                  <a:pt x="47" y="76"/>
                  <a:pt x="48" y="76"/>
                </a:cubicBezTo>
                <a:cubicBezTo>
                  <a:pt x="50" y="75"/>
                  <a:pt x="51" y="73"/>
                  <a:pt x="51" y="71"/>
                </a:cubicBezTo>
                <a:cubicBezTo>
                  <a:pt x="51" y="69"/>
                  <a:pt x="50" y="67"/>
                  <a:pt x="48" y="67"/>
                </a:cubicBezTo>
                <a:cubicBezTo>
                  <a:pt x="36" y="62"/>
                  <a:pt x="28" y="50"/>
                  <a:pt x="28" y="37"/>
                </a:cubicBezTo>
                <a:cubicBezTo>
                  <a:pt x="28" y="20"/>
                  <a:pt x="43" y="5"/>
                  <a:pt x="60" y="5"/>
                </a:cubicBezTo>
                <a:cubicBezTo>
                  <a:pt x="78" y="5"/>
                  <a:pt x="92" y="20"/>
                  <a:pt x="92" y="37"/>
                </a:cubicBezTo>
                <a:cubicBezTo>
                  <a:pt x="92" y="50"/>
                  <a:pt x="85" y="62"/>
                  <a:pt x="73" y="67"/>
                </a:cubicBezTo>
                <a:cubicBezTo>
                  <a:pt x="71" y="67"/>
                  <a:pt x="70" y="69"/>
                  <a:pt x="70" y="71"/>
                </a:cubicBezTo>
                <a:cubicBezTo>
                  <a:pt x="70" y="73"/>
                  <a:pt x="71" y="75"/>
                  <a:pt x="73" y="76"/>
                </a:cubicBezTo>
                <a:cubicBezTo>
                  <a:pt x="73" y="76"/>
                  <a:pt x="74" y="76"/>
                  <a:pt x="74" y="76"/>
                </a:cubicBezTo>
                <a:cubicBezTo>
                  <a:pt x="97" y="82"/>
                  <a:pt x="114" y="103"/>
                  <a:pt x="115" y="127"/>
                </a:cubicBezTo>
                <a:cubicBezTo>
                  <a:pt x="5" y="127"/>
                  <a:pt x="5" y="127"/>
                  <a:pt x="5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79">
            <a:extLst>
              <a:ext uri="{FF2B5EF4-FFF2-40B4-BE49-F238E27FC236}">
                <a16:creationId xmlns:a16="http://schemas.microsoft.com/office/drawing/2014/main" id="{FC66DF7A-C0D3-4904-BCE4-F598093C1213}"/>
              </a:ext>
            </a:extLst>
          </p:cNvPr>
          <p:cNvSpPr>
            <a:spLocks noEditPoints="1"/>
          </p:cNvSpPr>
          <p:nvPr/>
        </p:nvSpPr>
        <p:spPr bwMode="auto">
          <a:xfrm>
            <a:off x="9751110" y="3363977"/>
            <a:ext cx="381594" cy="314842"/>
          </a:xfrm>
          <a:custGeom>
            <a:avLst/>
            <a:gdLst>
              <a:gd name="T0" fmla="*/ 493465 w 160"/>
              <a:gd name="T1" fmla="*/ 51442 h 131"/>
              <a:gd name="T2" fmla="*/ 51048 w 160"/>
              <a:gd name="T3" fmla="*/ 51442 h 131"/>
              <a:gd name="T4" fmla="*/ 51048 w 160"/>
              <a:gd name="T5" fmla="*/ 301795 h 131"/>
              <a:gd name="T6" fmla="*/ 493465 w 160"/>
              <a:gd name="T7" fmla="*/ 301795 h 131"/>
              <a:gd name="T8" fmla="*/ 493465 w 160"/>
              <a:gd name="T9" fmla="*/ 51442 h 131"/>
              <a:gd name="T10" fmla="*/ 473046 w 160"/>
              <a:gd name="T11" fmla="*/ 281218 h 131"/>
              <a:gd name="T12" fmla="*/ 71467 w 160"/>
              <a:gd name="T13" fmla="*/ 281218 h 131"/>
              <a:gd name="T14" fmla="*/ 71467 w 160"/>
              <a:gd name="T15" fmla="*/ 72019 h 131"/>
              <a:gd name="T16" fmla="*/ 473046 w 160"/>
              <a:gd name="T17" fmla="*/ 72019 h 131"/>
              <a:gd name="T18" fmla="*/ 473046 w 160"/>
              <a:gd name="T19" fmla="*/ 281218 h 131"/>
              <a:gd name="T20" fmla="*/ 224612 w 160"/>
              <a:gd name="T21" fmla="*/ 116603 h 131"/>
              <a:gd name="T22" fmla="*/ 224612 w 160"/>
              <a:gd name="T23" fmla="*/ 236635 h 131"/>
              <a:gd name="T24" fmla="*/ 330111 w 160"/>
              <a:gd name="T25" fmla="*/ 178333 h 131"/>
              <a:gd name="T26" fmla="*/ 224612 w 160"/>
              <a:gd name="T27" fmla="*/ 116603 h 131"/>
              <a:gd name="T28" fmla="*/ 245031 w 160"/>
              <a:gd name="T29" fmla="*/ 150897 h 131"/>
              <a:gd name="T30" fmla="*/ 289273 w 160"/>
              <a:gd name="T31" fmla="*/ 178333 h 131"/>
              <a:gd name="T32" fmla="*/ 245031 w 160"/>
              <a:gd name="T33" fmla="*/ 202340 h 131"/>
              <a:gd name="T34" fmla="*/ 245031 w 160"/>
              <a:gd name="T35" fmla="*/ 150897 h 131"/>
              <a:gd name="T36" fmla="*/ 0 w 160"/>
              <a:gd name="T37" fmla="*/ 0 h 131"/>
              <a:gd name="T38" fmla="*/ 0 w 160"/>
              <a:gd name="T39" fmla="*/ 353237 h 131"/>
              <a:gd name="T40" fmla="*/ 544513 w 160"/>
              <a:gd name="T41" fmla="*/ 353237 h 131"/>
              <a:gd name="T42" fmla="*/ 544513 w 160"/>
              <a:gd name="T43" fmla="*/ 0 h 131"/>
              <a:gd name="T44" fmla="*/ 0 w 160"/>
              <a:gd name="T45" fmla="*/ 0 h 131"/>
              <a:gd name="T46" fmla="*/ 524094 w 160"/>
              <a:gd name="T47" fmla="*/ 336090 h 131"/>
              <a:gd name="T48" fmla="*/ 20419 w 160"/>
              <a:gd name="T49" fmla="*/ 336090 h 131"/>
              <a:gd name="T50" fmla="*/ 20419 w 160"/>
              <a:gd name="T51" fmla="*/ 20577 h 131"/>
              <a:gd name="T52" fmla="*/ 524094 w 160"/>
              <a:gd name="T53" fmla="*/ 20577 h 131"/>
              <a:gd name="T54" fmla="*/ 524094 w 160"/>
              <a:gd name="T55" fmla="*/ 336090 h 131"/>
              <a:gd name="T56" fmla="*/ 176967 w 160"/>
              <a:gd name="T57" fmla="*/ 404680 h 131"/>
              <a:gd name="T58" fmla="*/ 534303 w 160"/>
              <a:gd name="T59" fmla="*/ 404680 h 131"/>
              <a:gd name="T60" fmla="*/ 534303 w 160"/>
              <a:gd name="T61" fmla="*/ 425257 h 131"/>
              <a:gd name="T62" fmla="*/ 176967 w 160"/>
              <a:gd name="T63" fmla="*/ 425257 h 131"/>
              <a:gd name="T64" fmla="*/ 176967 w 160"/>
              <a:gd name="T65" fmla="*/ 404680 h 131"/>
              <a:gd name="T66" fmla="*/ 85080 w 160"/>
              <a:gd name="T67" fmla="*/ 380673 h 131"/>
              <a:gd name="T68" fmla="*/ 54451 w 160"/>
              <a:gd name="T69" fmla="*/ 404680 h 131"/>
              <a:gd name="T70" fmla="*/ 10210 w 160"/>
              <a:gd name="T71" fmla="*/ 404680 h 131"/>
              <a:gd name="T72" fmla="*/ 10210 w 160"/>
              <a:gd name="T73" fmla="*/ 425257 h 131"/>
              <a:gd name="T74" fmla="*/ 54451 w 160"/>
              <a:gd name="T75" fmla="*/ 425257 h 131"/>
              <a:gd name="T76" fmla="*/ 85080 w 160"/>
              <a:gd name="T77" fmla="*/ 449263 h 131"/>
              <a:gd name="T78" fmla="*/ 119112 w 160"/>
              <a:gd name="T79" fmla="*/ 414968 h 131"/>
              <a:gd name="T80" fmla="*/ 85080 w 160"/>
              <a:gd name="T81" fmla="*/ 380673 h 131"/>
              <a:gd name="T82" fmla="*/ 85080 w 160"/>
              <a:gd name="T83" fmla="*/ 428686 h 131"/>
              <a:gd name="T84" fmla="*/ 71467 w 160"/>
              <a:gd name="T85" fmla="*/ 414968 h 131"/>
              <a:gd name="T86" fmla="*/ 85080 w 160"/>
              <a:gd name="T87" fmla="*/ 401250 h 131"/>
              <a:gd name="T88" fmla="*/ 102096 w 160"/>
              <a:gd name="T89" fmla="*/ 414968 h 131"/>
              <a:gd name="T90" fmla="*/ 85080 w 160"/>
              <a:gd name="T91" fmla="*/ 428686 h 1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31">
                <a:moveTo>
                  <a:pt x="145" y="15"/>
                </a:moveTo>
                <a:cubicBezTo>
                  <a:pt x="15" y="15"/>
                  <a:pt x="15" y="15"/>
                  <a:pt x="15" y="15"/>
                </a:cubicBezTo>
                <a:cubicBezTo>
                  <a:pt x="15" y="88"/>
                  <a:pt x="15" y="88"/>
                  <a:pt x="15" y="88"/>
                </a:cubicBezTo>
                <a:cubicBezTo>
                  <a:pt x="145" y="88"/>
                  <a:pt x="145" y="88"/>
                  <a:pt x="145" y="88"/>
                </a:cubicBezTo>
                <a:lnTo>
                  <a:pt x="145" y="15"/>
                </a:lnTo>
                <a:close/>
                <a:moveTo>
                  <a:pt x="139" y="82"/>
                </a:moveTo>
                <a:cubicBezTo>
                  <a:pt x="21" y="82"/>
                  <a:pt x="21" y="82"/>
                  <a:pt x="21" y="82"/>
                </a:cubicBezTo>
                <a:cubicBezTo>
                  <a:pt x="21" y="21"/>
                  <a:pt x="21" y="21"/>
                  <a:pt x="21" y="21"/>
                </a:cubicBezTo>
                <a:cubicBezTo>
                  <a:pt x="139" y="21"/>
                  <a:pt x="139" y="21"/>
                  <a:pt x="139" y="21"/>
                </a:cubicBezTo>
                <a:lnTo>
                  <a:pt x="139" y="82"/>
                </a:lnTo>
                <a:close/>
                <a:moveTo>
                  <a:pt x="66" y="34"/>
                </a:moveTo>
                <a:cubicBezTo>
                  <a:pt x="66" y="69"/>
                  <a:pt x="66" y="69"/>
                  <a:pt x="66" y="69"/>
                </a:cubicBezTo>
                <a:cubicBezTo>
                  <a:pt x="97" y="52"/>
                  <a:pt x="97" y="52"/>
                  <a:pt x="97" y="52"/>
                </a:cubicBezTo>
                <a:lnTo>
                  <a:pt x="66" y="34"/>
                </a:lnTo>
                <a:close/>
                <a:moveTo>
                  <a:pt x="72" y="44"/>
                </a:moveTo>
                <a:cubicBezTo>
                  <a:pt x="85" y="52"/>
                  <a:pt x="85" y="52"/>
                  <a:pt x="85" y="52"/>
                </a:cubicBezTo>
                <a:cubicBezTo>
                  <a:pt x="72" y="59"/>
                  <a:pt x="72" y="59"/>
                  <a:pt x="72" y="59"/>
                </a:cubicBezTo>
                <a:lnTo>
                  <a:pt x="72" y="44"/>
                </a:lnTo>
                <a:close/>
                <a:moveTo>
                  <a:pt x="0" y="0"/>
                </a:moveTo>
                <a:cubicBezTo>
                  <a:pt x="0" y="103"/>
                  <a:pt x="0" y="103"/>
                  <a:pt x="0" y="103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154" y="98"/>
                </a:moveTo>
                <a:cubicBezTo>
                  <a:pt x="6" y="98"/>
                  <a:pt x="6" y="98"/>
                  <a:pt x="6" y="98"/>
                </a:cubicBezTo>
                <a:cubicBezTo>
                  <a:pt x="6" y="6"/>
                  <a:pt x="6" y="6"/>
                  <a:pt x="6" y="6"/>
                </a:cubicBezTo>
                <a:cubicBezTo>
                  <a:pt x="154" y="6"/>
                  <a:pt x="154" y="6"/>
                  <a:pt x="154" y="6"/>
                </a:cubicBezTo>
                <a:lnTo>
                  <a:pt x="154" y="98"/>
                </a:lnTo>
                <a:close/>
                <a:moveTo>
                  <a:pt x="52" y="118"/>
                </a:moveTo>
                <a:cubicBezTo>
                  <a:pt x="157" y="118"/>
                  <a:pt x="157" y="118"/>
                  <a:pt x="157" y="118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52" y="124"/>
                  <a:pt x="52" y="124"/>
                  <a:pt x="52" y="124"/>
                </a:cubicBezTo>
                <a:lnTo>
                  <a:pt x="52" y="118"/>
                </a:lnTo>
                <a:close/>
                <a:moveTo>
                  <a:pt x="25" y="111"/>
                </a:moveTo>
                <a:cubicBezTo>
                  <a:pt x="21" y="111"/>
                  <a:pt x="17" y="114"/>
                  <a:pt x="16" y="118"/>
                </a:cubicBezTo>
                <a:cubicBezTo>
                  <a:pt x="3" y="118"/>
                  <a:pt x="3" y="118"/>
                  <a:pt x="3" y="118"/>
                </a:cubicBezTo>
                <a:cubicBezTo>
                  <a:pt x="3" y="124"/>
                  <a:pt x="3" y="124"/>
                  <a:pt x="3" y="124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7" y="128"/>
                  <a:pt x="21" y="131"/>
                  <a:pt x="25" y="131"/>
                </a:cubicBezTo>
                <a:cubicBezTo>
                  <a:pt x="31" y="131"/>
                  <a:pt x="35" y="127"/>
                  <a:pt x="35" y="121"/>
                </a:cubicBezTo>
                <a:cubicBezTo>
                  <a:pt x="35" y="116"/>
                  <a:pt x="31" y="111"/>
                  <a:pt x="25" y="111"/>
                </a:cubicBezTo>
                <a:close/>
                <a:moveTo>
                  <a:pt x="25" y="125"/>
                </a:moveTo>
                <a:cubicBezTo>
                  <a:pt x="23" y="125"/>
                  <a:pt x="21" y="123"/>
                  <a:pt x="21" y="121"/>
                </a:cubicBezTo>
                <a:cubicBezTo>
                  <a:pt x="21" y="119"/>
                  <a:pt x="23" y="117"/>
                  <a:pt x="25" y="117"/>
                </a:cubicBezTo>
                <a:cubicBezTo>
                  <a:pt x="28" y="117"/>
                  <a:pt x="30" y="119"/>
                  <a:pt x="30" y="121"/>
                </a:cubicBezTo>
                <a:cubicBezTo>
                  <a:pt x="30" y="123"/>
                  <a:pt x="28" y="125"/>
                  <a:pt x="25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71">
            <a:extLst>
              <a:ext uri="{FF2B5EF4-FFF2-40B4-BE49-F238E27FC236}">
                <a16:creationId xmlns:a16="http://schemas.microsoft.com/office/drawing/2014/main" id="{8B841E5C-5D28-4C64-A58C-2CB072F2D889}"/>
              </a:ext>
            </a:extLst>
          </p:cNvPr>
          <p:cNvSpPr>
            <a:spLocks noEditPoints="1"/>
          </p:cNvSpPr>
          <p:nvPr/>
        </p:nvSpPr>
        <p:spPr bwMode="auto">
          <a:xfrm>
            <a:off x="10760491" y="1342768"/>
            <a:ext cx="381594" cy="384930"/>
          </a:xfrm>
          <a:custGeom>
            <a:avLst/>
            <a:gdLst>
              <a:gd name="T0" fmla="*/ 0 w 160"/>
              <a:gd name="T1" fmla="*/ 0 h 160"/>
              <a:gd name="T2" fmla="*/ 0 w 160"/>
              <a:gd name="T3" fmla="*/ 116721 h 160"/>
              <a:gd name="T4" fmla="*/ 428804 w 160"/>
              <a:gd name="T5" fmla="*/ 549275 h 160"/>
              <a:gd name="T6" fmla="*/ 544513 w 160"/>
              <a:gd name="T7" fmla="*/ 549275 h 160"/>
              <a:gd name="T8" fmla="*/ 0 w 160"/>
              <a:gd name="T9" fmla="*/ 0 h 160"/>
              <a:gd name="T10" fmla="*/ 20419 w 160"/>
              <a:gd name="T11" fmla="*/ 96123 h 160"/>
              <a:gd name="T12" fmla="*/ 20419 w 160"/>
              <a:gd name="T13" fmla="*/ 20598 h 160"/>
              <a:gd name="T14" fmla="*/ 524094 w 160"/>
              <a:gd name="T15" fmla="*/ 528677 h 160"/>
              <a:gd name="T16" fmla="*/ 449223 w 160"/>
              <a:gd name="T17" fmla="*/ 528677 h 160"/>
              <a:gd name="T18" fmla="*/ 20419 w 160"/>
              <a:gd name="T19" fmla="*/ 96123 h 160"/>
              <a:gd name="T20" fmla="*/ 0 w 160"/>
              <a:gd name="T21" fmla="*/ 202545 h 160"/>
              <a:gd name="T22" fmla="*/ 0 w 160"/>
              <a:gd name="T23" fmla="*/ 319266 h 160"/>
              <a:gd name="T24" fmla="*/ 228015 w 160"/>
              <a:gd name="T25" fmla="*/ 549275 h 160"/>
              <a:gd name="T26" fmla="*/ 343724 w 160"/>
              <a:gd name="T27" fmla="*/ 549275 h 160"/>
              <a:gd name="T28" fmla="*/ 0 w 160"/>
              <a:gd name="T29" fmla="*/ 202545 h 160"/>
              <a:gd name="T30" fmla="*/ 248434 w 160"/>
              <a:gd name="T31" fmla="*/ 528677 h 160"/>
              <a:gd name="T32" fmla="*/ 20419 w 160"/>
              <a:gd name="T33" fmla="*/ 298668 h 160"/>
              <a:gd name="T34" fmla="*/ 20419 w 160"/>
              <a:gd name="T35" fmla="*/ 223143 h 160"/>
              <a:gd name="T36" fmla="*/ 323305 w 160"/>
              <a:gd name="T37" fmla="*/ 528677 h 160"/>
              <a:gd name="T38" fmla="*/ 248434 w 160"/>
              <a:gd name="T39" fmla="*/ 528677 h 160"/>
              <a:gd name="T40" fmla="*/ 61258 w 160"/>
              <a:gd name="T41" fmla="*/ 425688 h 160"/>
              <a:gd name="T42" fmla="*/ 0 w 160"/>
              <a:gd name="T43" fmla="*/ 487482 h 160"/>
              <a:gd name="T44" fmla="*/ 61258 w 160"/>
              <a:gd name="T45" fmla="*/ 549275 h 160"/>
              <a:gd name="T46" fmla="*/ 122515 w 160"/>
              <a:gd name="T47" fmla="*/ 487482 h 160"/>
              <a:gd name="T48" fmla="*/ 61258 w 160"/>
              <a:gd name="T49" fmla="*/ 425688 h 160"/>
              <a:gd name="T50" fmla="*/ 61258 w 160"/>
              <a:gd name="T51" fmla="*/ 528677 h 160"/>
              <a:gd name="T52" fmla="*/ 20419 w 160"/>
              <a:gd name="T53" fmla="*/ 487482 h 160"/>
              <a:gd name="T54" fmla="*/ 61258 w 160"/>
              <a:gd name="T55" fmla="*/ 449719 h 160"/>
              <a:gd name="T56" fmla="*/ 98693 w 160"/>
              <a:gd name="T57" fmla="*/ 487482 h 160"/>
              <a:gd name="T58" fmla="*/ 61258 w 160"/>
              <a:gd name="T59" fmla="*/ 528677 h 1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60">
                <a:moveTo>
                  <a:pt x="0" y="0"/>
                </a:moveTo>
                <a:cubicBezTo>
                  <a:pt x="0" y="34"/>
                  <a:pt x="0" y="34"/>
                  <a:pt x="0" y="34"/>
                </a:cubicBezTo>
                <a:cubicBezTo>
                  <a:pt x="69" y="34"/>
                  <a:pt x="126" y="91"/>
                  <a:pt x="126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72"/>
                  <a:pt x="88" y="0"/>
                  <a:pt x="0" y="0"/>
                </a:cubicBezTo>
                <a:close/>
                <a:moveTo>
                  <a:pt x="6" y="28"/>
                </a:moveTo>
                <a:cubicBezTo>
                  <a:pt x="6" y="6"/>
                  <a:pt x="6" y="6"/>
                  <a:pt x="6" y="6"/>
                </a:cubicBezTo>
                <a:cubicBezTo>
                  <a:pt x="86" y="10"/>
                  <a:pt x="150" y="74"/>
                  <a:pt x="154" y="154"/>
                </a:cubicBezTo>
                <a:cubicBezTo>
                  <a:pt x="132" y="154"/>
                  <a:pt x="132" y="154"/>
                  <a:pt x="132" y="154"/>
                </a:cubicBezTo>
                <a:cubicBezTo>
                  <a:pt x="129" y="86"/>
                  <a:pt x="74" y="31"/>
                  <a:pt x="6" y="28"/>
                </a:cubicBezTo>
                <a:close/>
                <a:moveTo>
                  <a:pt x="0" y="59"/>
                </a:moveTo>
                <a:cubicBezTo>
                  <a:pt x="0" y="93"/>
                  <a:pt x="0" y="93"/>
                  <a:pt x="0" y="93"/>
                </a:cubicBezTo>
                <a:cubicBezTo>
                  <a:pt x="37" y="93"/>
                  <a:pt x="67" y="123"/>
                  <a:pt x="67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1" y="104"/>
                  <a:pt x="56" y="59"/>
                  <a:pt x="0" y="59"/>
                </a:cubicBezTo>
                <a:close/>
                <a:moveTo>
                  <a:pt x="73" y="154"/>
                </a:moveTo>
                <a:cubicBezTo>
                  <a:pt x="70" y="118"/>
                  <a:pt x="42" y="90"/>
                  <a:pt x="6" y="87"/>
                </a:cubicBezTo>
                <a:cubicBezTo>
                  <a:pt x="6" y="65"/>
                  <a:pt x="6" y="65"/>
                  <a:pt x="6" y="65"/>
                </a:cubicBezTo>
                <a:cubicBezTo>
                  <a:pt x="54" y="68"/>
                  <a:pt x="92" y="106"/>
                  <a:pt x="95" y="154"/>
                </a:cubicBezTo>
                <a:cubicBezTo>
                  <a:pt x="73" y="154"/>
                  <a:pt x="73" y="154"/>
                  <a:pt x="73" y="154"/>
                </a:cubicBezTo>
                <a:close/>
                <a:moveTo>
                  <a:pt x="18" y="124"/>
                </a:moveTo>
                <a:cubicBezTo>
                  <a:pt x="8" y="124"/>
                  <a:pt x="0" y="132"/>
                  <a:pt x="0" y="142"/>
                </a:cubicBezTo>
                <a:cubicBezTo>
                  <a:pt x="0" y="152"/>
                  <a:pt x="8" y="160"/>
                  <a:pt x="18" y="160"/>
                </a:cubicBezTo>
                <a:cubicBezTo>
                  <a:pt x="28" y="160"/>
                  <a:pt x="36" y="152"/>
                  <a:pt x="36" y="142"/>
                </a:cubicBezTo>
                <a:cubicBezTo>
                  <a:pt x="36" y="132"/>
                  <a:pt x="28" y="124"/>
                  <a:pt x="18" y="124"/>
                </a:cubicBezTo>
                <a:close/>
                <a:moveTo>
                  <a:pt x="18" y="154"/>
                </a:moveTo>
                <a:cubicBezTo>
                  <a:pt x="11" y="154"/>
                  <a:pt x="6" y="149"/>
                  <a:pt x="6" y="142"/>
                </a:cubicBezTo>
                <a:cubicBezTo>
                  <a:pt x="6" y="136"/>
                  <a:pt x="11" y="131"/>
                  <a:pt x="18" y="131"/>
                </a:cubicBezTo>
                <a:cubicBezTo>
                  <a:pt x="24" y="131"/>
                  <a:pt x="29" y="136"/>
                  <a:pt x="29" y="142"/>
                </a:cubicBezTo>
                <a:cubicBezTo>
                  <a:pt x="29" y="149"/>
                  <a:pt x="24" y="154"/>
                  <a:pt x="18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72">
            <a:extLst>
              <a:ext uri="{FF2B5EF4-FFF2-40B4-BE49-F238E27FC236}">
                <a16:creationId xmlns:a16="http://schemas.microsoft.com/office/drawing/2014/main" id="{99FEEB87-6B6E-4C80-9708-D792CC487CCC}"/>
              </a:ext>
            </a:extLst>
          </p:cNvPr>
          <p:cNvSpPr>
            <a:spLocks noEditPoints="1"/>
          </p:cNvSpPr>
          <p:nvPr/>
        </p:nvSpPr>
        <p:spPr bwMode="auto">
          <a:xfrm>
            <a:off x="10768132" y="2353733"/>
            <a:ext cx="345990" cy="384930"/>
          </a:xfrm>
          <a:custGeom>
            <a:avLst/>
            <a:gdLst>
              <a:gd name="T0" fmla="*/ 44264 w 145"/>
              <a:gd name="T1" fmla="*/ 274638 h 160"/>
              <a:gd name="T2" fmla="*/ 119172 w 145"/>
              <a:gd name="T3" fmla="*/ 274638 h 160"/>
              <a:gd name="T4" fmla="*/ 81718 w 145"/>
              <a:gd name="T5" fmla="*/ 291802 h 160"/>
              <a:gd name="T6" fmla="*/ 81718 w 145"/>
              <a:gd name="T7" fmla="*/ 257473 h 160"/>
              <a:gd name="T8" fmla="*/ 81718 w 145"/>
              <a:gd name="T9" fmla="*/ 291802 h 160"/>
              <a:gd name="T10" fmla="*/ 449449 w 145"/>
              <a:gd name="T11" fmla="*/ 82391 h 160"/>
              <a:gd name="T12" fmla="*/ 374541 w 145"/>
              <a:gd name="T13" fmla="*/ 82391 h 160"/>
              <a:gd name="T14" fmla="*/ 411995 w 145"/>
              <a:gd name="T15" fmla="*/ 65226 h 160"/>
              <a:gd name="T16" fmla="*/ 411995 w 145"/>
              <a:gd name="T17" fmla="*/ 99556 h 160"/>
              <a:gd name="T18" fmla="*/ 411995 w 145"/>
              <a:gd name="T19" fmla="*/ 65226 h 160"/>
              <a:gd name="T20" fmla="*/ 374541 w 145"/>
              <a:gd name="T21" fmla="*/ 466884 h 160"/>
              <a:gd name="T22" fmla="*/ 449449 w 145"/>
              <a:gd name="T23" fmla="*/ 466884 h 160"/>
              <a:gd name="T24" fmla="*/ 411995 w 145"/>
              <a:gd name="T25" fmla="*/ 484049 h 160"/>
              <a:gd name="T26" fmla="*/ 411995 w 145"/>
              <a:gd name="T27" fmla="*/ 449719 h 160"/>
              <a:gd name="T28" fmla="*/ 411995 w 145"/>
              <a:gd name="T29" fmla="*/ 484049 h 160"/>
              <a:gd name="T30" fmla="*/ 262179 w 145"/>
              <a:gd name="T31" fmla="*/ 264339 h 160"/>
              <a:gd name="T32" fmla="*/ 241749 w 145"/>
              <a:gd name="T33" fmla="*/ 284936 h 160"/>
              <a:gd name="T34" fmla="*/ 282608 w 145"/>
              <a:gd name="T35" fmla="*/ 264339 h 160"/>
              <a:gd name="T36" fmla="*/ 299633 w 145"/>
              <a:gd name="T37" fmla="*/ 284936 h 160"/>
              <a:gd name="T38" fmla="*/ 282608 w 145"/>
              <a:gd name="T39" fmla="*/ 264339 h 160"/>
              <a:gd name="T40" fmla="*/ 340492 w 145"/>
              <a:gd name="T41" fmla="*/ 264339 h 160"/>
              <a:gd name="T42" fmla="*/ 320062 w 145"/>
              <a:gd name="T43" fmla="*/ 284936 h 160"/>
              <a:gd name="T44" fmla="*/ 292823 w 145"/>
              <a:gd name="T45" fmla="*/ 164783 h 160"/>
              <a:gd name="T46" fmla="*/ 146411 w 145"/>
              <a:gd name="T47" fmla="*/ 226576 h 160"/>
              <a:gd name="T48" fmla="*/ 0 w 145"/>
              <a:gd name="T49" fmla="*/ 274638 h 160"/>
              <a:gd name="T50" fmla="*/ 163436 w 145"/>
              <a:gd name="T51" fmla="*/ 274638 h 160"/>
              <a:gd name="T52" fmla="*/ 292823 w 145"/>
              <a:gd name="T53" fmla="*/ 164783 h 160"/>
              <a:gd name="T54" fmla="*/ 20430 w 145"/>
              <a:gd name="T55" fmla="*/ 274638 h 160"/>
              <a:gd name="T56" fmla="*/ 143007 w 145"/>
              <a:gd name="T57" fmla="*/ 274638 h 160"/>
              <a:gd name="T58" fmla="*/ 411995 w 145"/>
              <a:gd name="T59" fmla="*/ 164783 h 160"/>
              <a:gd name="T60" fmla="*/ 411995 w 145"/>
              <a:gd name="T61" fmla="*/ 0 h 160"/>
              <a:gd name="T62" fmla="*/ 411995 w 145"/>
              <a:gd name="T63" fmla="*/ 164783 h 160"/>
              <a:gd name="T64" fmla="*/ 473283 w 145"/>
              <a:gd name="T65" fmla="*/ 82391 h 160"/>
              <a:gd name="T66" fmla="*/ 350706 w 145"/>
              <a:gd name="T67" fmla="*/ 82391 h 160"/>
              <a:gd name="T68" fmla="*/ 411995 w 145"/>
              <a:gd name="T69" fmla="*/ 384493 h 160"/>
              <a:gd name="T70" fmla="*/ 190675 w 145"/>
              <a:gd name="T71" fmla="*/ 326132 h 160"/>
              <a:gd name="T72" fmla="*/ 337087 w 145"/>
              <a:gd name="T73" fmla="*/ 435987 h 160"/>
              <a:gd name="T74" fmla="*/ 411995 w 145"/>
              <a:gd name="T75" fmla="*/ 549275 h 160"/>
              <a:gd name="T76" fmla="*/ 411995 w 145"/>
              <a:gd name="T77" fmla="*/ 384493 h 160"/>
              <a:gd name="T78" fmla="*/ 350706 w 145"/>
              <a:gd name="T79" fmla="*/ 466884 h 160"/>
              <a:gd name="T80" fmla="*/ 473283 w 145"/>
              <a:gd name="T81" fmla="*/ 466884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60">
                <a:moveTo>
                  <a:pt x="24" y="69"/>
                </a:moveTo>
                <a:cubicBezTo>
                  <a:pt x="18" y="69"/>
                  <a:pt x="13" y="74"/>
                  <a:pt x="13" y="80"/>
                </a:cubicBezTo>
                <a:cubicBezTo>
                  <a:pt x="13" y="86"/>
                  <a:pt x="18" y="91"/>
                  <a:pt x="24" y="91"/>
                </a:cubicBezTo>
                <a:cubicBezTo>
                  <a:pt x="30" y="91"/>
                  <a:pt x="35" y="86"/>
                  <a:pt x="35" y="80"/>
                </a:cubicBezTo>
                <a:cubicBezTo>
                  <a:pt x="35" y="74"/>
                  <a:pt x="30" y="69"/>
                  <a:pt x="24" y="69"/>
                </a:cubicBezTo>
                <a:close/>
                <a:moveTo>
                  <a:pt x="24" y="85"/>
                </a:moveTo>
                <a:cubicBezTo>
                  <a:pt x="21" y="85"/>
                  <a:pt x="19" y="83"/>
                  <a:pt x="19" y="80"/>
                </a:cubicBezTo>
                <a:cubicBezTo>
                  <a:pt x="19" y="77"/>
                  <a:pt x="21" y="75"/>
                  <a:pt x="24" y="75"/>
                </a:cubicBezTo>
                <a:cubicBezTo>
                  <a:pt x="27" y="75"/>
                  <a:pt x="29" y="77"/>
                  <a:pt x="29" y="80"/>
                </a:cubicBezTo>
                <a:cubicBezTo>
                  <a:pt x="29" y="83"/>
                  <a:pt x="27" y="85"/>
                  <a:pt x="24" y="85"/>
                </a:cubicBezTo>
                <a:close/>
                <a:moveTo>
                  <a:pt x="121" y="35"/>
                </a:moveTo>
                <a:cubicBezTo>
                  <a:pt x="127" y="35"/>
                  <a:pt x="132" y="30"/>
                  <a:pt x="132" y="24"/>
                </a:cubicBezTo>
                <a:cubicBezTo>
                  <a:pt x="132" y="18"/>
                  <a:pt x="127" y="13"/>
                  <a:pt x="121" y="13"/>
                </a:cubicBezTo>
                <a:cubicBezTo>
                  <a:pt x="115" y="13"/>
                  <a:pt x="110" y="18"/>
                  <a:pt x="110" y="24"/>
                </a:cubicBezTo>
                <a:cubicBezTo>
                  <a:pt x="110" y="30"/>
                  <a:pt x="115" y="35"/>
                  <a:pt x="121" y="35"/>
                </a:cubicBezTo>
                <a:close/>
                <a:moveTo>
                  <a:pt x="121" y="19"/>
                </a:moveTo>
                <a:cubicBezTo>
                  <a:pt x="124" y="19"/>
                  <a:pt x="126" y="21"/>
                  <a:pt x="126" y="24"/>
                </a:cubicBezTo>
                <a:cubicBezTo>
                  <a:pt x="126" y="27"/>
                  <a:pt x="124" y="29"/>
                  <a:pt x="121" y="29"/>
                </a:cubicBezTo>
                <a:cubicBezTo>
                  <a:pt x="118" y="29"/>
                  <a:pt x="116" y="27"/>
                  <a:pt x="116" y="24"/>
                </a:cubicBezTo>
                <a:cubicBezTo>
                  <a:pt x="116" y="21"/>
                  <a:pt x="118" y="19"/>
                  <a:pt x="121" y="19"/>
                </a:cubicBezTo>
                <a:close/>
                <a:moveTo>
                  <a:pt x="121" y="125"/>
                </a:moveTo>
                <a:cubicBezTo>
                  <a:pt x="115" y="125"/>
                  <a:pt x="110" y="130"/>
                  <a:pt x="110" y="136"/>
                </a:cubicBezTo>
                <a:cubicBezTo>
                  <a:pt x="110" y="142"/>
                  <a:pt x="115" y="147"/>
                  <a:pt x="121" y="147"/>
                </a:cubicBezTo>
                <a:cubicBezTo>
                  <a:pt x="127" y="147"/>
                  <a:pt x="132" y="142"/>
                  <a:pt x="132" y="136"/>
                </a:cubicBezTo>
                <a:cubicBezTo>
                  <a:pt x="132" y="130"/>
                  <a:pt x="127" y="125"/>
                  <a:pt x="121" y="125"/>
                </a:cubicBezTo>
                <a:close/>
                <a:moveTo>
                  <a:pt x="121" y="141"/>
                </a:moveTo>
                <a:cubicBezTo>
                  <a:pt x="118" y="141"/>
                  <a:pt x="116" y="139"/>
                  <a:pt x="116" y="136"/>
                </a:cubicBezTo>
                <a:cubicBezTo>
                  <a:pt x="116" y="133"/>
                  <a:pt x="118" y="131"/>
                  <a:pt x="121" y="131"/>
                </a:cubicBezTo>
                <a:cubicBezTo>
                  <a:pt x="124" y="131"/>
                  <a:pt x="126" y="133"/>
                  <a:pt x="126" y="136"/>
                </a:cubicBezTo>
                <a:cubicBezTo>
                  <a:pt x="126" y="139"/>
                  <a:pt x="124" y="141"/>
                  <a:pt x="121" y="141"/>
                </a:cubicBezTo>
                <a:close/>
                <a:moveTo>
                  <a:pt x="71" y="77"/>
                </a:moveTo>
                <a:cubicBezTo>
                  <a:pt x="77" y="77"/>
                  <a:pt x="77" y="77"/>
                  <a:pt x="77" y="77"/>
                </a:cubicBezTo>
                <a:cubicBezTo>
                  <a:pt x="77" y="83"/>
                  <a:pt x="77" y="83"/>
                  <a:pt x="77" y="83"/>
                </a:cubicBezTo>
                <a:cubicBezTo>
                  <a:pt x="71" y="83"/>
                  <a:pt x="71" y="83"/>
                  <a:pt x="71" y="83"/>
                </a:cubicBezTo>
                <a:lnTo>
                  <a:pt x="71" y="77"/>
                </a:lnTo>
                <a:close/>
                <a:moveTo>
                  <a:pt x="83" y="77"/>
                </a:moveTo>
                <a:cubicBezTo>
                  <a:pt x="88" y="77"/>
                  <a:pt x="88" y="77"/>
                  <a:pt x="88" y="77"/>
                </a:cubicBezTo>
                <a:cubicBezTo>
                  <a:pt x="88" y="83"/>
                  <a:pt x="88" y="83"/>
                  <a:pt x="88" y="83"/>
                </a:cubicBezTo>
                <a:cubicBezTo>
                  <a:pt x="83" y="83"/>
                  <a:pt x="83" y="83"/>
                  <a:pt x="83" y="83"/>
                </a:cubicBezTo>
                <a:lnTo>
                  <a:pt x="83" y="77"/>
                </a:lnTo>
                <a:close/>
                <a:moveTo>
                  <a:pt x="94" y="77"/>
                </a:moveTo>
                <a:cubicBezTo>
                  <a:pt x="100" y="77"/>
                  <a:pt x="100" y="77"/>
                  <a:pt x="100" y="77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4" y="83"/>
                  <a:pt x="94" y="83"/>
                  <a:pt x="94" y="83"/>
                </a:cubicBezTo>
                <a:lnTo>
                  <a:pt x="94" y="77"/>
                </a:lnTo>
                <a:close/>
                <a:moveTo>
                  <a:pt x="86" y="48"/>
                </a:moveTo>
                <a:cubicBezTo>
                  <a:pt x="83" y="43"/>
                  <a:pt x="83" y="43"/>
                  <a:pt x="83" y="43"/>
                </a:cubicBezTo>
                <a:cubicBezTo>
                  <a:pt x="43" y="66"/>
                  <a:pt x="43" y="66"/>
                  <a:pt x="43" y="66"/>
                </a:cubicBezTo>
                <a:cubicBezTo>
                  <a:pt x="39" y="60"/>
                  <a:pt x="32" y="56"/>
                  <a:pt x="24" y="56"/>
                </a:cubicBezTo>
                <a:cubicBezTo>
                  <a:pt x="11" y="56"/>
                  <a:pt x="0" y="67"/>
                  <a:pt x="0" y="80"/>
                </a:cubicBezTo>
                <a:cubicBezTo>
                  <a:pt x="0" y="93"/>
                  <a:pt x="11" y="104"/>
                  <a:pt x="24" y="104"/>
                </a:cubicBezTo>
                <a:cubicBezTo>
                  <a:pt x="37" y="104"/>
                  <a:pt x="48" y="93"/>
                  <a:pt x="48" y="80"/>
                </a:cubicBezTo>
                <a:cubicBezTo>
                  <a:pt x="48" y="77"/>
                  <a:pt x="47" y="73"/>
                  <a:pt x="46" y="71"/>
                </a:cubicBezTo>
                <a:lnTo>
                  <a:pt x="86" y="48"/>
                </a:lnTo>
                <a:close/>
                <a:moveTo>
                  <a:pt x="24" y="98"/>
                </a:moveTo>
                <a:cubicBezTo>
                  <a:pt x="14" y="98"/>
                  <a:pt x="6" y="90"/>
                  <a:pt x="6" y="80"/>
                </a:cubicBezTo>
                <a:cubicBezTo>
                  <a:pt x="6" y="70"/>
                  <a:pt x="14" y="62"/>
                  <a:pt x="24" y="62"/>
                </a:cubicBezTo>
                <a:cubicBezTo>
                  <a:pt x="34" y="62"/>
                  <a:pt x="42" y="70"/>
                  <a:pt x="42" y="80"/>
                </a:cubicBezTo>
                <a:cubicBezTo>
                  <a:pt x="42" y="90"/>
                  <a:pt x="34" y="98"/>
                  <a:pt x="24" y="98"/>
                </a:cubicBezTo>
                <a:close/>
                <a:moveTo>
                  <a:pt x="121" y="48"/>
                </a:moveTo>
                <a:cubicBezTo>
                  <a:pt x="134" y="48"/>
                  <a:pt x="145" y="37"/>
                  <a:pt x="145" y="24"/>
                </a:cubicBezTo>
                <a:cubicBezTo>
                  <a:pt x="145" y="11"/>
                  <a:pt x="134" y="0"/>
                  <a:pt x="121" y="0"/>
                </a:cubicBezTo>
                <a:cubicBezTo>
                  <a:pt x="108" y="0"/>
                  <a:pt x="97" y="11"/>
                  <a:pt x="97" y="24"/>
                </a:cubicBezTo>
                <a:cubicBezTo>
                  <a:pt x="97" y="37"/>
                  <a:pt x="108" y="48"/>
                  <a:pt x="121" y="48"/>
                </a:cubicBezTo>
                <a:close/>
                <a:moveTo>
                  <a:pt x="121" y="6"/>
                </a:moveTo>
                <a:cubicBezTo>
                  <a:pt x="131" y="6"/>
                  <a:pt x="139" y="14"/>
                  <a:pt x="139" y="24"/>
                </a:cubicBezTo>
                <a:cubicBezTo>
                  <a:pt x="139" y="34"/>
                  <a:pt x="131" y="42"/>
                  <a:pt x="121" y="42"/>
                </a:cubicBezTo>
                <a:cubicBezTo>
                  <a:pt x="111" y="42"/>
                  <a:pt x="103" y="34"/>
                  <a:pt x="103" y="24"/>
                </a:cubicBezTo>
                <a:cubicBezTo>
                  <a:pt x="103" y="14"/>
                  <a:pt x="111" y="6"/>
                  <a:pt x="121" y="6"/>
                </a:cubicBezTo>
                <a:close/>
                <a:moveTo>
                  <a:pt x="121" y="112"/>
                </a:moveTo>
                <a:cubicBezTo>
                  <a:pt x="113" y="112"/>
                  <a:pt x="106" y="116"/>
                  <a:pt x="102" y="122"/>
                </a:cubicBezTo>
                <a:cubicBezTo>
                  <a:pt x="56" y="95"/>
                  <a:pt x="56" y="95"/>
                  <a:pt x="56" y="95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98" y="130"/>
                  <a:pt x="97" y="133"/>
                  <a:pt x="97" y="136"/>
                </a:cubicBezTo>
                <a:cubicBezTo>
                  <a:pt x="97" y="149"/>
                  <a:pt x="108" y="160"/>
                  <a:pt x="121" y="160"/>
                </a:cubicBezTo>
                <a:cubicBezTo>
                  <a:pt x="134" y="160"/>
                  <a:pt x="145" y="149"/>
                  <a:pt x="145" y="136"/>
                </a:cubicBezTo>
                <a:cubicBezTo>
                  <a:pt x="145" y="123"/>
                  <a:pt x="134" y="112"/>
                  <a:pt x="121" y="112"/>
                </a:cubicBezTo>
                <a:close/>
                <a:moveTo>
                  <a:pt x="121" y="154"/>
                </a:moveTo>
                <a:cubicBezTo>
                  <a:pt x="111" y="154"/>
                  <a:pt x="103" y="146"/>
                  <a:pt x="103" y="136"/>
                </a:cubicBezTo>
                <a:cubicBezTo>
                  <a:pt x="103" y="126"/>
                  <a:pt x="111" y="118"/>
                  <a:pt x="121" y="118"/>
                </a:cubicBezTo>
                <a:cubicBezTo>
                  <a:pt x="131" y="118"/>
                  <a:pt x="139" y="126"/>
                  <a:pt x="139" y="136"/>
                </a:cubicBezTo>
                <a:cubicBezTo>
                  <a:pt x="139" y="146"/>
                  <a:pt x="131" y="154"/>
                  <a:pt x="121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73">
            <a:extLst>
              <a:ext uri="{FF2B5EF4-FFF2-40B4-BE49-F238E27FC236}">
                <a16:creationId xmlns:a16="http://schemas.microsoft.com/office/drawing/2014/main" id="{2DD5A89C-F7F7-4442-AE12-2DF2EF6CE8AD}"/>
              </a:ext>
            </a:extLst>
          </p:cNvPr>
          <p:cNvSpPr>
            <a:spLocks noEditPoints="1"/>
          </p:cNvSpPr>
          <p:nvPr/>
        </p:nvSpPr>
        <p:spPr bwMode="auto">
          <a:xfrm>
            <a:off x="10762893" y="3328933"/>
            <a:ext cx="348216" cy="384930"/>
          </a:xfrm>
          <a:custGeom>
            <a:avLst/>
            <a:gdLst>
              <a:gd name="T0" fmla="*/ 476468 w 146"/>
              <a:gd name="T1" fmla="*/ 326132 h 160"/>
              <a:gd name="T2" fmla="*/ 496888 w 146"/>
              <a:gd name="T3" fmla="*/ 130453 h 160"/>
              <a:gd name="T4" fmla="*/ 394788 w 146"/>
              <a:gd name="T5" fmla="*/ 48062 h 160"/>
              <a:gd name="T6" fmla="*/ 125924 w 146"/>
              <a:gd name="T7" fmla="*/ 0 h 160"/>
              <a:gd name="T8" fmla="*/ 78277 w 146"/>
              <a:gd name="T9" fmla="*/ 257473 h 160"/>
              <a:gd name="T10" fmla="*/ 0 w 146"/>
              <a:gd name="T11" fmla="*/ 384493 h 160"/>
              <a:gd name="T12" fmla="*/ 17017 w 146"/>
              <a:gd name="T13" fmla="*/ 425688 h 160"/>
              <a:gd name="T14" fmla="*/ 78277 w 146"/>
              <a:gd name="T15" fmla="*/ 384493 h 160"/>
              <a:gd name="T16" fmla="*/ 125924 w 146"/>
              <a:gd name="T17" fmla="*/ 549275 h 160"/>
              <a:gd name="T18" fmla="*/ 394788 w 146"/>
              <a:gd name="T19" fmla="*/ 501213 h 160"/>
              <a:gd name="T20" fmla="*/ 428821 w 146"/>
              <a:gd name="T21" fmla="*/ 278070 h 160"/>
              <a:gd name="T22" fmla="*/ 476468 w 146"/>
              <a:gd name="T23" fmla="*/ 278070 h 160"/>
              <a:gd name="T24" fmla="*/ 95294 w 146"/>
              <a:gd name="T25" fmla="*/ 48062 h 160"/>
              <a:gd name="T26" fmla="*/ 347141 w 146"/>
              <a:gd name="T27" fmla="*/ 20598 h 160"/>
              <a:gd name="T28" fmla="*/ 377771 w 146"/>
              <a:gd name="T29" fmla="*/ 130453 h 160"/>
              <a:gd name="T30" fmla="*/ 353948 w 146"/>
              <a:gd name="T31" fmla="*/ 89257 h 160"/>
              <a:gd name="T32" fmla="*/ 119117 w 146"/>
              <a:gd name="T33" fmla="*/ 257473 h 160"/>
              <a:gd name="T34" fmla="*/ 95294 w 146"/>
              <a:gd name="T35" fmla="*/ 48062 h 160"/>
              <a:gd name="T36" fmla="*/ 333528 w 146"/>
              <a:gd name="T37" fmla="*/ 439420 h 160"/>
              <a:gd name="T38" fmla="*/ 139537 w 146"/>
              <a:gd name="T39" fmla="*/ 384493 h 160"/>
              <a:gd name="T40" fmla="*/ 193991 w 146"/>
              <a:gd name="T41" fmla="*/ 257473 h 160"/>
              <a:gd name="T42" fmla="*/ 139537 w 146"/>
              <a:gd name="T43" fmla="*/ 109855 h 160"/>
              <a:gd name="T44" fmla="*/ 333528 w 146"/>
              <a:gd name="T45" fmla="*/ 130453 h 160"/>
              <a:gd name="T46" fmla="*/ 265461 w 146"/>
              <a:gd name="T47" fmla="*/ 278070 h 160"/>
              <a:gd name="T48" fmla="*/ 51050 w 146"/>
              <a:gd name="T49" fmla="*/ 363895 h 160"/>
              <a:gd name="T50" fmla="*/ 37437 w 146"/>
              <a:gd name="T51" fmla="*/ 363895 h 160"/>
              <a:gd name="T52" fmla="*/ 20420 w 146"/>
              <a:gd name="T53" fmla="*/ 278070 h 160"/>
              <a:gd name="T54" fmla="*/ 173570 w 146"/>
              <a:gd name="T55" fmla="*/ 363895 h 160"/>
              <a:gd name="T56" fmla="*/ 377771 w 146"/>
              <a:gd name="T57" fmla="*/ 501213 h 160"/>
              <a:gd name="T58" fmla="*/ 125924 w 146"/>
              <a:gd name="T59" fmla="*/ 528677 h 160"/>
              <a:gd name="T60" fmla="*/ 95294 w 146"/>
              <a:gd name="T61" fmla="*/ 384493 h 160"/>
              <a:gd name="T62" fmla="*/ 119117 w 146"/>
              <a:gd name="T63" fmla="*/ 460018 h 160"/>
              <a:gd name="T64" fmla="*/ 353948 w 146"/>
              <a:gd name="T65" fmla="*/ 278070 h 160"/>
              <a:gd name="T66" fmla="*/ 377771 w 146"/>
              <a:gd name="T67" fmla="*/ 501213 h 160"/>
              <a:gd name="T68" fmla="*/ 435628 w 146"/>
              <a:gd name="T69" fmla="*/ 257473 h 160"/>
              <a:gd name="T70" fmla="*/ 285881 w 146"/>
              <a:gd name="T71" fmla="*/ 151051 h 160"/>
              <a:gd name="T72" fmla="*/ 476468 w 146"/>
              <a:gd name="T73" fmla="*/ 257473 h 160"/>
              <a:gd name="T74" fmla="*/ 456048 w 146"/>
              <a:gd name="T75" fmla="*/ 278070 h 160"/>
              <a:gd name="T76" fmla="*/ 381174 w 146"/>
              <a:gd name="T77" fmla="*/ 216277 h 160"/>
              <a:gd name="T78" fmla="*/ 330124 w 146"/>
              <a:gd name="T79" fmla="*/ 236875 h 160"/>
              <a:gd name="T80" fmla="*/ 330124 w 146"/>
              <a:gd name="T81" fmla="*/ 175081 h 160"/>
              <a:gd name="T82" fmla="*/ 432224 w 146"/>
              <a:gd name="T83" fmla="*/ 192246 h 160"/>
              <a:gd name="T84" fmla="*/ 330124 w 146"/>
              <a:gd name="T85" fmla="*/ 175081 h 160"/>
              <a:gd name="T86" fmla="*/ 139537 w 146"/>
              <a:gd name="T87" fmla="*/ 312400 h 160"/>
              <a:gd name="T88" fmla="*/ 54453 w 146"/>
              <a:gd name="T89" fmla="*/ 329565 h 160"/>
              <a:gd name="T90" fmla="*/ 224621 w 146"/>
              <a:gd name="T91" fmla="*/ 51495 h 160"/>
              <a:gd name="T92" fmla="*/ 248444 w 146"/>
              <a:gd name="T93" fmla="*/ 68659 h 160"/>
              <a:gd name="T94" fmla="*/ 224621 w 146"/>
              <a:gd name="T95" fmla="*/ 51495 h 160"/>
              <a:gd name="T96" fmla="*/ 282477 w 146"/>
              <a:gd name="T97" fmla="*/ 480616 h 160"/>
              <a:gd name="T98" fmla="*/ 190587 w 146"/>
              <a:gd name="T99" fmla="*/ 497780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46" h="160">
                <a:moveTo>
                  <a:pt x="140" y="95"/>
                </a:moveTo>
                <a:cubicBezTo>
                  <a:pt x="140" y="95"/>
                  <a:pt x="140" y="95"/>
                  <a:pt x="140" y="95"/>
                </a:cubicBezTo>
                <a:close/>
                <a:moveTo>
                  <a:pt x="146" y="81"/>
                </a:moveTo>
                <a:cubicBezTo>
                  <a:pt x="146" y="38"/>
                  <a:pt x="146" y="38"/>
                  <a:pt x="146" y="38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6" y="6"/>
                  <a:pt x="110" y="0"/>
                  <a:pt x="10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29" y="0"/>
                  <a:pt x="23" y="6"/>
                  <a:pt x="23" y="14"/>
                </a:cubicBezTo>
                <a:cubicBezTo>
                  <a:pt x="23" y="75"/>
                  <a:pt x="23" y="75"/>
                  <a:pt x="23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112"/>
                  <a:pt x="0" y="112"/>
                  <a:pt x="0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24"/>
                  <a:pt x="5" y="124"/>
                  <a:pt x="5" y="124"/>
                </a:cubicBezTo>
                <a:cubicBezTo>
                  <a:pt x="17" y="112"/>
                  <a:pt x="17" y="112"/>
                  <a:pt x="17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23" y="146"/>
                  <a:pt x="23" y="146"/>
                  <a:pt x="23" y="146"/>
                </a:cubicBezTo>
                <a:cubicBezTo>
                  <a:pt x="23" y="154"/>
                  <a:pt x="29" y="160"/>
                  <a:pt x="37" y="160"/>
                </a:cubicBezTo>
                <a:cubicBezTo>
                  <a:pt x="102" y="160"/>
                  <a:pt x="102" y="160"/>
                  <a:pt x="102" y="160"/>
                </a:cubicBezTo>
                <a:cubicBezTo>
                  <a:pt x="110" y="160"/>
                  <a:pt x="116" y="154"/>
                  <a:pt x="116" y="146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40" y="95"/>
                  <a:pt x="140" y="95"/>
                  <a:pt x="140" y="95"/>
                </a:cubicBezTo>
                <a:cubicBezTo>
                  <a:pt x="140" y="81"/>
                  <a:pt x="140" y="81"/>
                  <a:pt x="140" y="81"/>
                </a:cubicBezTo>
                <a:lnTo>
                  <a:pt x="146" y="81"/>
                </a:lnTo>
                <a:close/>
                <a:moveTo>
                  <a:pt x="28" y="14"/>
                </a:moveTo>
                <a:cubicBezTo>
                  <a:pt x="28" y="9"/>
                  <a:pt x="32" y="6"/>
                  <a:pt x="37" y="6"/>
                </a:cubicBezTo>
                <a:cubicBezTo>
                  <a:pt x="102" y="6"/>
                  <a:pt x="102" y="6"/>
                  <a:pt x="102" y="6"/>
                </a:cubicBezTo>
                <a:cubicBezTo>
                  <a:pt x="107" y="6"/>
                  <a:pt x="111" y="9"/>
                  <a:pt x="111" y="14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75"/>
                  <a:pt x="35" y="75"/>
                  <a:pt x="35" y="75"/>
                </a:cubicBezTo>
                <a:cubicBezTo>
                  <a:pt x="28" y="75"/>
                  <a:pt x="28" y="75"/>
                  <a:pt x="28" y="75"/>
                </a:cubicBezTo>
                <a:lnTo>
                  <a:pt x="28" y="14"/>
                </a:lnTo>
                <a:close/>
                <a:moveTo>
                  <a:pt x="98" y="81"/>
                </a:moveTo>
                <a:cubicBezTo>
                  <a:pt x="98" y="128"/>
                  <a:pt x="98" y="128"/>
                  <a:pt x="98" y="128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7" y="75"/>
                  <a:pt x="57" y="75"/>
                  <a:pt x="57" y="75"/>
                </a:cubicBezTo>
                <a:cubicBezTo>
                  <a:pt x="41" y="75"/>
                  <a:pt x="41" y="75"/>
                  <a:pt x="41" y="75"/>
                </a:cubicBezTo>
                <a:cubicBezTo>
                  <a:pt x="41" y="32"/>
                  <a:pt x="41" y="32"/>
                  <a:pt x="41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38"/>
                  <a:pt x="98" y="38"/>
                  <a:pt x="98" y="38"/>
                </a:cubicBezTo>
                <a:cubicBezTo>
                  <a:pt x="78" y="38"/>
                  <a:pt x="78" y="38"/>
                  <a:pt x="78" y="38"/>
                </a:cubicBezTo>
                <a:cubicBezTo>
                  <a:pt x="78" y="81"/>
                  <a:pt x="78" y="81"/>
                  <a:pt x="78" y="81"/>
                </a:cubicBezTo>
                <a:lnTo>
                  <a:pt x="98" y="81"/>
                </a:lnTo>
                <a:close/>
                <a:moveTo>
                  <a:pt x="15" y="106"/>
                </a:moveTo>
                <a:cubicBezTo>
                  <a:pt x="11" y="110"/>
                  <a:pt x="11" y="110"/>
                  <a:pt x="11" y="110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6" y="106"/>
                  <a:pt x="6" y="106"/>
                  <a:pt x="6" y="106"/>
                </a:cubicBezTo>
                <a:cubicBezTo>
                  <a:pt x="6" y="81"/>
                  <a:pt x="6" y="81"/>
                  <a:pt x="6" y="81"/>
                </a:cubicBezTo>
                <a:cubicBezTo>
                  <a:pt x="51" y="81"/>
                  <a:pt x="51" y="81"/>
                  <a:pt x="51" y="81"/>
                </a:cubicBezTo>
                <a:cubicBezTo>
                  <a:pt x="51" y="106"/>
                  <a:pt x="51" y="106"/>
                  <a:pt x="51" y="106"/>
                </a:cubicBezTo>
                <a:lnTo>
                  <a:pt x="15" y="106"/>
                </a:lnTo>
                <a:close/>
                <a:moveTo>
                  <a:pt x="111" y="146"/>
                </a:moveTo>
                <a:cubicBezTo>
                  <a:pt x="111" y="151"/>
                  <a:pt x="107" y="154"/>
                  <a:pt x="102" y="154"/>
                </a:cubicBezTo>
                <a:cubicBezTo>
                  <a:pt x="37" y="154"/>
                  <a:pt x="37" y="154"/>
                  <a:pt x="37" y="154"/>
                </a:cubicBezTo>
                <a:cubicBezTo>
                  <a:pt x="32" y="154"/>
                  <a:pt x="28" y="151"/>
                  <a:pt x="28" y="146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35" y="112"/>
                  <a:pt x="35" y="112"/>
                  <a:pt x="35" y="112"/>
                </a:cubicBezTo>
                <a:cubicBezTo>
                  <a:pt x="35" y="134"/>
                  <a:pt x="35" y="134"/>
                  <a:pt x="35" y="134"/>
                </a:cubicBezTo>
                <a:cubicBezTo>
                  <a:pt x="104" y="134"/>
                  <a:pt x="104" y="134"/>
                  <a:pt x="104" y="134"/>
                </a:cubicBezTo>
                <a:cubicBezTo>
                  <a:pt x="104" y="81"/>
                  <a:pt x="104" y="81"/>
                  <a:pt x="104" y="81"/>
                </a:cubicBezTo>
                <a:cubicBezTo>
                  <a:pt x="111" y="81"/>
                  <a:pt x="111" y="81"/>
                  <a:pt x="111" y="81"/>
                </a:cubicBezTo>
                <a:lnTo>
                  <a:pt x="111" y="146"/>
                </a:lnTo>
                <a:close/>
                <a:moveTo>
                  <a:pt x="134" y="81"/>
                </a:moveTo>
                <a:cubicBezTo>
                  <a:pt x="128" y="75"/>
                  <a:pt x="128" y="75"/>
                  <a:pt x="128" y="75"/>
                </a:cubicBezTo>
                <a:cubicBezTo>
                  <a:pt x="84" y="75"/>
                  <a:pt x="84" y="75"/>
                  <a:pt x="84" y="75"/>
                </a:cubicBezTo>
                <a:cubicBezTo>
                  <a:pt x="84" y="44"/>
                  <a:pt x="84" y="44"/>
                  <a:pt x="84" y="44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75"/>
                  <a:pt x="140" y="75"/>
                  <a:pt x="140" y="75"/>
                </a:cubicBezTo>
                <a:cubicBezTo>
                  <a:pt x="134" y="75"/>
                  <a:pt x="134" y="75"/>
                  <a:pt x="134" y="75"/>
                </a:cubicBezTo>
                <a:lnTo>
                  <a:pt x="134" y="81"/>
                </a:lnTo>
                <a:close/>
                <a:moveTo>
                  <a:pt x="97" y="63"/>
                </a:moveTo>
                <a:cubicBezTo>
                  <a:pt x="112" y="63"/>
                  <a:pt x="112" y="63"/>
                  <a:pt x="112" y="63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97" y="69"/>
                  <a:pt x="97" y="69"/>
                  <a:pt x="97" y="69"/>
                </a:cubicBezTo>
                <a:lnTo>
                  <a:pt x="97" y="63"/>
                </a:lnTo>
                <a:close/>
                <a:moveTo>
                  <a:pt x="97" y="51"/>
                </a:moveTo>
                <a:cubicBezTo>
                  <a:pt x="127" y="51"/>
                  <a:pt x="127" y="51"/>
                  <a:pt x="127" y="51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97" y="56"/>
                  <a:pt x="97" y="56"/>
                  <a:pt x="97" y="56"/>
                </a:cubicBezTo>
                <a:lnTo>
                  <a:pt x="97" y="51"/>
                </a:lnTo>
                <a:close/>
                <a:moveTo>
                  <a:pt x="16" y="91"/>
                </a:moveTo>
                <a:cubicBezTo>
                  <a:pt x="41" y="91"/>
                  <a:pt x="41" y="91"/>
                  <a:pt x="41" y="91"/>
                </a:cubicBezTo>
                <a:cubicBezTo>
                  <a:pt x="41" y="96"/>
                  <a:pt x="41" y="96"/>
                  <a:pt x="41" y="96"/>
                </a:cubicBezTo>
                <a:cubicBezTo>
                  <a:pt x="16" y="96"/>
                  <a:pt x="16" y="96"/>
                  <a:pt x="16" y="96"/>
                </a:cubicBezTo>
                <a:lnTo>
                  <a:pt x="16" y="91"/>
                </a:lnTo>
                <a:close/>
                <a:moveTo>
                  <a:pt x="66" y="15"/>
                </a:moveTo>
                <a:cubicBezTo>
                  <a:pt x="73" y="15"/>
                  <a:pt x="73" y="15"/>
                  <a:pt x="73" y="15"/>
                </a:cubicBezTo>
                <a:cubicBezTo>
                  <a:pt x="73" y="20"/>
                  <a:pt x="73" y="20"/>
                  <a:pt x="73" y="20"/>
                </a:cubicBezTo>
                <a:cubicBezTo>
                  <a:pt x="66" y="20"/>
                  <a:pt x="66" y="20"/>
                  <a:pt x="66" y="20"/>
                </a:cubicBezTo>
                <a:lnTo>
                  <a:pt x="66" y="15"/>
                </a:lnTo>
                <a:close/>
                <a:moveTo>
                  <a:pt x="56" y="140"/>
                </a:moveTo>
                <a:cubicBezTo>
                  <a:pt x="83" y="140"/>
                  <a:pt x="83" y="140"/>
                  <a:pt x="83" y="140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56" y="145"/>
                  <a:pt x="56" y="145"/>
                  <a:pt x="56" y="145"/>
                </a:cubicBezTo>
                <a:lnTo>
                  <a:pt x="56" y="1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8">
            <a:extLst>
              <a:ext uri="{FF2B5EF4-FFF2-40B4-BE49-F238E27FC236}">
                <a16:creationId xmlns:a16="http://schemas.microsoft.com/office/drawing/2014/main" id="{3424A727-AFBB-4AAA-A76F-2A0A879A1439}"/>
              </a:ext>
            </a:extLst>
          </p:cNvPr>
          <p:cNvSpPr>
            <a:spLocks noEditPoints="1"/>
          </p:cNvSpPr>
          <p:nvPr/>
        </p:nvSpPr>
        <p:spPr bwMode="auto">
          <a:xfrm>
            <a:off x="1783448" y="4369826"/>
            <a:ext cx="381592" cy="324854"/>
          </a:xfrm>
          <a:custGeom>
            <a:avLst/>
            <a:gdLst>
              <a:gd name="T0" fmla="*/ 513884 w 160"/>
              <a:gd name="T1" fmla="*/ 216323 h 135"/>
              <a:gd name="T2" fmla="*/ 513884 w 160"/>
              <a:gd name="T3" fmla="*/ 61807 h 135"/>
              <a:gd name="T4" fmla="*/ 61258 w 160"/>
              <a:gd name="T5" fmla="*/ 0 h 135"/>
              <a:gd name="T6" fmla="*/ 0 w 160"/>
              <a:gd name="T7" fmla="*/ 401743 h 135"/>
              <a:gd name="T8" fmla="*/ 452626 w 160"/>
              <a:gd name="T9" fmla="*/ 463550 h 135"/>
              <a:gd name="T10" fmla="*/ 513884 w 160"/>
              <a:gd name="T11" fmla="*/ 343370 h 135"/>
              <a:gd name="T12" fmla="*/ 544513 w 160"/>
              <a:gd name="T13" fmla="*/ 333069 h 135"/>
              <a:gd name="T14" fmla="*/ 534303 w 160"/>
              <a:gd name="T15" fmla="*/ 216323 h 135"/>
              <a:gd name="T16" fmla="*/ 452626 w 160"/>
              <a:gd name="T17" fmla="*/ 24036 h 135"/>
              <a:gd name="T18" fmla="*/ 490062 w 160"/>
              <a:gd name="T19" fmla="*/ 109879 h 135"/>
              <a:gd name="T20" fmla="*/ 61258 w 160"/>
              <a:gd name="T21" fmla="*/ 96144 h 135"/>
              <a:gd name="T22" fmla="*/ 61258 w 160"/>
              <a:gd name="T23" fmla="*/ 24036 h 135"/>
              <a:gd name="T24" fmla="*/ 490062 w 160"/>
              <a:gd name="T25" fmla="*/ 401743 h 135"/>
              <a:gd name="T26" fmla="*/ 61258 w 160"/>
              <a:gd name="T27" fmla="*/ 439514 h 135"/>
              <a:gd name="T28" fmla="*/ 23822 w 160"/>
              <a:gd name="T29" fmla="*/ 106445 h 135"/>
              <a:gd name="T30" fmla="*/ 452626 w 160"/>
              <a:gd name="T31" fmla="*/ 120180 h 135"/>
              <a:gd name="T32" fmla="*/ 490062 w 160"/>
              <a:gd name="T33" fmla="*/ 216323 h 135"/>
              <a:gd name="T34" fmla="*/ 316498 w 160"/>
              <a:gd name="T35" fmla="*/ 281564 h 135"/>
              <a:gd name="T36" fmla="*/ 490062 w 160"/>
              <a:gd name="T37" fmla="*/ 343370 h 135"/>
              <a:gd name="T38" fmla="*/ 381159 w 160"/>
              <a:gd name="T39" fmla="*/ 322768 h 135"/>
              <a:gd name="T40" fmla="*/ 381159 w 160"/>
              <a:gd name="T41" fmla="*/ 236926 h 135"/>
              <a:gd name="T42" fmla="*/ 520691 w 160"/>
              <a:gd name="T43" fmla="*/ 322768 h 135"/>
              <a:gd name="T44" fmla="*/ 391369 w 160"/>
              <a:gd name="T45" fmla="*/ 278130 h 135"/>
              <a:gd name="T46" fmla="*/ 387966 w 160"/>
              <a:gd name="T47" fmla="*/ 274696 h 135"/>
              <a:gd name="T48" fmla="*/ 387966 w 160"/>
              <a:gd name="T49" fmla="*/ 271263 h 135"/>
              <a:gd name="T50" fmla="*/ 381159 w 160"/>
              <a:gd name="T51" fmla="*/ 267829 h 135"/>
              <a:gd name="T52" fmla="*/ 374353 w 160"/>
              <a:gd name="T53" fmla="*/ 267829 h 135"/>
              <a:gd name="T54" fmla="*/ 370949 w 160"/>
              <a:gd name="T55" fmla="*/ 271263 h 135"/>
              <a:gd name="T56" fmla="*/ 370949 w 160"/>
              <a:gd name="T57" fmla="*/ 274696 h 135"/>
              <a:gd name="T58" fmla="*/ 367546 w 160"/>
              <a:gd name="T59" fmla="*/ 281564 h 135"/>
              <a:gd name="T60" fmla="*/ 374353 w 160"/>
              <a:gd name="T61" fmla="*/ 288431 h 135"/>
              <a:gd name="T62" fmla="*/ 377756 w 160"/>
              <a:gd name="T63" fmla="*/ 291865 h 135"/>
              <a:gd name="T64" fmla="*/ 381159 w 160"/>
              <a:gd name="T65" fmla="*/ 291865 h 135"/>
              <a:gd name="T66" fmla="*/ 387966 w 160"/>
              <a:gd name="T67" fmla="*/ 288431 h 135"/>
              <a:gd name="T68" fmla="*/ 387966 w 160"/>
              <a:gd name="T69" fmla="*/ 284997 h 135"/>
              <a:gd name="T70" fmla="*/ 391369 w 160"/>
              <a:gd name="T71" fmla="*/ 281564 h 135"/>
              <a:gd name="T72" fmla="*/ 391369 w 160"/>
              <a:gd name="T73" fmla="*/ 278130 h 135"/>
              <a:gd name="T74" fmla="*/ 64661 w 160"/>
              <a:gd name="T75" fmla="*/ 48072 h 135"/>
              <a:gd name="T76" fmla="*/ 64661 w 160"/>
              <a:gd name="T77" fmla="*/ 72108 h 135"/>
              <a:gd name="T78" fmla="*/ 456030 w 160"/>
              <a:gd name="T79" fmla="*/ 58373 h 1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35">
                <a:moveTo>
                  <a:pt x="157" y="63"/>
                </a:moveTo>
                <a:cubicBezTo>
                  <a:pt x="151" y="63"/>
                  <a:pt x="151" y="63"/>
                  <a:pt x="151" y="63"/>
                </a:cubicBezTo>
                <a:cubicBezTo>
                  <a:pt x="151" y="46"/>
                  <a:pt x="151" y="46"/>
                  <a:pt x="151" y="46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51" y="8"/>
                  <a:pt x="143" y="0"/>
                  <a:pt x="13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7"/>
                  <a:pt x="0" y="117"/>
                  <a:pt x="0" y="117"/>
                </a:cubicBezTo>
                <a:cubicBezTo>
                  <a:pt x="0" y="127"/>
                  <a:pt x="8" y="135"/>
                  <a:pt x="18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43" y="135"/>
                  <a:pt x="151" y="127"/>
                  <a:pt x="151" y="117"/>
                </a:cubicBezTo>
                <a:cubicBezTo>
                  <a:pt x="151" y="100"/>
                  <a:pt x="151" y="100"/>
                  <a:pt x="151" y="100"/>
                </a:cubicBezTo>
                <a:cubicBezTo>
                  <a:pt x="157" y="100"/>
                  <a:pt x="157" y="100"/>
                  <a:pt x="157" y="100"/>
                </a:cubicBezTo>
                <a:cubicBezTo>
                  <a:pt x="158" y="100"/>
                  <a:pt x="160" y="99"/>
                  <a:pt x="160" y="97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60" y="64"/>
                  <a:pt x="158" y="63"/>
                  <a:pt x="157" y="63"/>
                </a:cubicBezTo>
                <a:close/>
                <a:moveTo>
                  <a:pt x="18" y="7"/>
                </a:moveTo>
                <a:cubicBezTo>
                  <a:pt x="133" y="7"/>
                  <a:pt x="133" y="7"/>
                  <a:pt x="133" y="7"/>
                </a:cubicBezTo>
                <a:cubicBezTo>
                  <a:pt x="139" y="7"/>
                  <a:pt x="144" y="12"/>
                  <a:pt x="144" y="18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1" y="30"/>
                  <a:pt x="137" y="28"/>
                  <a:pt x="133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2" y="28"/>
                  <a:pt x="7" y="23"/>
                  <a:pt x="7" y="17"/>
                </a:cubicBezTo>
                <a:cubicBezTo>
                  <a:pt x="7" y="12"/>
                  <a:pt x="12" y="7"/>
                  <a:pt x="18" y="7"/>
                </a:cubicBezTo>
                <a:close/>
                <a:moveTo>
                  <a:pt x="144" y="117"/>
                </a:moveTo>
                <a:cubicBezTo>
                  <a:pt x="144" y="117"/>
                  <a:pt x="144" y="117"/>
                  <a:pt x="144" y="117"/>
                </a:cubicBezTo>
                <a:cubicBezTo>
                  <a:pt x="144" y="123"/>
                  <a:pt x="139" y="128"/>
                  <a:pt x="133" y="128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12" y="128"/>
                  <a:pt x="7" y="123"/>
                  <a:pt x="7" y="117"/>
                </a:cubicBezTo>
                <a:cubicBezTo>
                  <a:pt x="7" y="31"/>
                  <a:pt x="7" y="31"/>
                  <a:pt x="7" y="31"/>
                </a:cubicBezTo>
                <a:cubicBezTo>
                  <a:pt x="10" y="33"/>
                  <a:pt x="14" y="35"/>
                  <a:pt x="18" y="35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9" y="35"/>
                  <a:pt x="144" y="40"/>
                  <a:pt x="144" y="46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02" y="63"/>
                  <a:pt x="93" y="71"/>
                  <a:pt x="93" y="82"/>
                </a:cubicBezTo>
                <a:cubicBezTo>
                  <a:pt x="93" y="92"/>
                  <a:pt x="102" y="100"/>
                  <a:pt x="112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117"/>
                  <a:pt x="144" y="117"/>
                  <a:pt x="144" y="117"/>
                </a:cubicBezTo>
                <a:close/>
                <a:moveTo>
                  <a:pt x="112" y="94"/>
                </a:moveTo>
                <a:cubicBezTo>
                  <a:pt x="105" y="94"/>
                  <a:pt x="100" y="88"/>
                  <a:pt x="100" y="82"/>
                </a:cubicBezTo>
                <a:cubicBezTo>
                  <a:pt x="100" y="75"/>
                  <a:pt x="105" y="69"/>
                  <a:pt x="112" y="69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53" y="94"/>
                  <a:pt x="153" y="94"/>
                  <a:pt x="153" y="94"/>
                </a:cubicBezTo>
                <a:lnTo>
                  <a:pt x="112" y="94"/>
                </a:lnTo>
                <a:close/>
                <a:moveTo>
                  <a:pt x="115" y="81"/>
                </a:moveTo>
                <a:cubicBezTo>
                  <a:pt x="115" y="81"/>
                  <a:pt x="115" y="80"/>
                  <a:pt x="115" y="80"/>
                </a:cubicBezTo>
                <a:cubicBezTo>
                  <a:pt x="115" y="80"/>
                  <a:pt x="115" y="80"/>
                  <a:pt x="114" y="80"/>
                </a:cubicBezTo>
                <a:cubicBezTo>
                  <a:pt x="114" y="79"/>
                  <a:pt x="114" y="79"/>
                  <a:pt x="114" y="79"/>
                </a:cubicBezTo>
                <a:cubicBezTo>
                  <a:pt x="114" y="79"/>
                  <a:pt x="114" y="79"/>
                  <a:pt x="114" y="79"/>
                </a:cubicBezTo>
                <a:cubicBezTo>
                  <a:pt x="113" y="79"/>
                  <a:pt x="113" y="78"/>
                  <a:pt x="113" y="78"/>
                </a:cubicBezTo>
                <a:cubicBezTo>
                  <a:pt x="113" y="78"/>
                  <a:pt x="113" y="78"/>
                  <a:pt x="112" y="78"/>
                </a:cubicBezTo>
                <a:cubicBezTo>
                  <a:pt x="112" y="78"/>
                  <a:pt x="111" y="78"/>
                  <a:pt x="111" y="78"/>
                </a:cubicBezTo>
                <a:cubicBezTo>
                  <a:pt x="111" y="78"/>
                  <a:pt x="111" y="78"/>
                  <a:pt x="110" y="78"/>
                </a:cubicBezTo>
                <a:cubicBezTo>
                  <a:pt x="110" y="78"/>
                  <a:pt x="110" y="79"/>
                  <a:pt x="110" y="79"/>
                </a:cubicBezTo>
                <a:cubicBezTo>
                  <a:pt x="110" y="79"/>
                  <a:pt x="109" y="79"/>
                  <a:pt x="109" y="79"/>
                </a:cubicBezTo>
                <a:cubicBezTo>
                  <a:pt x="109" y="79"/>
                  <a:pt x="109" y="79"/>
                  <a:pt x="109" y="80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8" y="80"/>
                  <a:pt x="108" y="81"/>
                  <a:pt x="108" y="81"/>
                </a:cubicBezTo>
                <a:cubicBezTo>
                  <a:pt x="108" y="81"/>
                  <a:pt x="108" y="81"/>
                  <a:pt x="108" y="82"/>
                </a:cubicBezTo>
                <a:cubicBezTo>
                  <a:pt x="108" y="82"/>
                  <a:pt x="109" y="83"/>
                  <a:pt x="109" y="84"/>
                </a:cubicBezTo>
                <a:cubicBezTo>
                  <a:pt x="109" y="84"/>
                  <a:pt x="110" y="84"/>
                  <a:pt x="110" y="84"/>
                </a:cubicBezTo>
                <a:cubicBezTo>
                  <a:pt x="110" y="84"/>
                  <a:pt x="110" y="85"/>
                  <a:pt x="110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1" y="85"/>
                  <a:pt x="111" y="85"/>
                  <a:pt x="112" y="85"/>
                </a:cubicBezTo>
                <a:cubicBezTo>
                  <a:pt x="112" y="85"/>
                  <a:pt x="112" y="85"/>
                  <a:pt x="112" y="85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13" y="85"/>
                  <a:pt x="113" y="84"/>
                  <a:pt x="114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4" y="84"/>
                  <a:pt x="114" y="84"/>
                  <a:pt x="114" y="83"/>
                </a:cubicBezTo>
                <a:cubicBezTo>
                  <a:pt x="115" y="83"/>
                  <a:pt x="115" y="83"/>
                  <a:pt x="115" y="83"/>
                </a:cubicBezTo>
                <a:cubicBezTo>
                  <a:pt x="115" y="83"/>
                  <a:pt x="115" y="82"/>
                  <a:pt x="115" y="82"/>
                </a:cubicBezTo>
                <a:cubicBezTo>
                  <a:pt x="115" y="82"/>
                  <a:pt x="115" y="82"/>
                  <a:pt x="115" y="82"/>
                </a:cubicBezTo>
                <a:cubicBezTo>
                  <a:pt x="115" y="81"/>
                  <a:pt x="115" y="81"/>
                  <a:pt x="115" y="81"/>
                </a:cubicBezTo>
                <a:close/>
                <a:moveTo>
                  <a:pt x="131" y="14"/>
                </a:move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6" y="15"/>
                  <a:pt x="16" y="17"/>
                </a:cubicBezTo>
                <a:cubicBezTo>
                  <a:pt x="16" y="19"/>
                  <a:pt x="18" y="21"/>
                  <a:pt x="19" y="21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33" y="21"/>
                  <a:pt x="134" y="19"/>
                  <a:pt x="134" y="17"/>
                </a:cubicBezTo>
                <a:cubicBezTo>
                  <a:pt x="134" y="15"/>
                  <a:pt x="133" y="14"/>
                  <a:pt x="131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83DB0E85-3E2E-451C-A367-4B1F52A03847}"/>
              </a:ext>
            </a:extLst>
          </p:cNvPr>
          <p:cNvSpPr>
            <a:spLocks noEditPoints="1"/>
          </p:cNvSpPr>
          <p:nvPr/>
        </p:nvSpPr>
        <p:spPr bwMode="auto">
          <a:xfrm>
            <a:off x="1768208" y="5365371"/>
            <a:ext cx="381592" cy="319292"/>
          </a:xfrm>
          <a:custGeom>
            <a:avLst/>
            <a:gdLst>
              <a:gd name="T0" fmla="*/ 309692 w 160"/>
              <a:gd name="T1" fmla="*/ 54811 h 133"/>
              <a:gd name="T2" fmla="*/ 319901 w 160"/>
              <a:gd name="T3" fmla="*/ 75365 h 133"/>
              <a:gd name="T4" fmla="*/ 404982 w 160"/>
              <a:gd name="T5" fmla="*/ 109621 h 133"/>
              <a:gd name="T6" fmla="*/ 415191 w 160"/>
              <a:gd name="T7" fmla="*/ 92493 h 133"/>
              <a:gd name="T8" fmla="*/ 51048 w 160"/>
              <a:gd name="T9" fmla="*/ 102770 h 133"/>
              <a:gd name="T10" fmla="*/ 64661 w 160"/>
              <a:gd name="T11" fmla="*/ 184986 h 133"/>
              <a:gd name="T12" fmla="*/ 74871 w 160"/>
              <a:gd name="T13" fmla="*/ 102770 h 133"/>
              <a:gd name="T14" fmla="*/ 541110 w 160"/>
              <a:gd name="T15" fmla="*/ 393951 h 133"/>
              <a:gd name="T16" fmla="*/ 503675 w 160"/>
              <a:gd name="T17" fmla="*/ 229519 h 133"/>
              <a:gd name="T18" fmla="*/ 530900 w 160"/>
              <a:gd name="T19" fmla="*/ 75365 h 133"/>
              <a:gd name="T20" fmla="*/ 439014 w 160"/>
              <a:gd name="T21" fmla="*/ 47959 h 133"/>
              <a:gd name="T22" fmla="*/ 282466 w 160"/>
              <a:gd name="T23" fmla="*/ 17128 h 133"/>
              <a:gd name="T24" fmla="*/ 27226 w 160"/>
              <a:gd name="T25" fmla="*/ 47959 h 133"/>
              <a:gd name="T26" fmla="*/ 0 w 160"/>
              <a:gd name="T27" fmla="*/ 202114 h 133"/>
              <a:gd name="T28" fmla="*/ 241628 w 160"/>
              <a:gd name="T29" fmla="*/ 229519 h 133"/>
              <a:gd name="T30" fmla="*/ 367546 w 160"/>
              <a:gd name="T31" fmla="*/ 270627 h 133"/>
              <a:gd name="T32" fmla="*/ 486658 w 160"/>
              <a:gd name="T33" fmla="*/ 452187 h 133"/>
              <a:gd name="T34" fmla="*/ 510481 w 160"/>
              <a:gd name="T35" fmla="*/ 448762 h 133"/>
              <a:gd name="T36" fmla="*/ 544513 w 160"/>
              <a:gd name="T37" fmla="*/ 417931 h 133"/>
              <a:gd name="T38" fmla="*/ 503675 w 160"/>
              <a:gd name="T39" fmla="*/ 68513 h 133"/>
              <a:gd name="T40" fmla="*/ 510481 w 160"/>
              <a:gd name="T41" fmla="*/ 202114 h 133"/>
              <a:gd name="T42" fmla="*/ 456030 w 160"/>
              <a:gd name="T43" fmla="*/ 205540 h 133"/>
              <a:gd name="T44" fmla="*/ 459433 w 160"/>
              <a:gd name="T45" fmla="*/ 78790 h 133"/>
              <a:gd name="T46" fmla="*/ 503675 w 160"/>
              <a:gd name="T47" fmla="*/ 68513 h 133"/>
              <a:gd name="T48" fmla="*/ 23822 w 160"/>
              <a:gd name="T49" fmla="*/ 202114 h 133"/>
              <a:gd name="T50" fmla="*/ 27226 w 160"/>
              <a:gd name="T51" fmla="*/ 68513 h 133"/>
              <a:gd name="T52" fmla="*/ 214402 w 160"/>
              <a:gd name="T53" fmla="*/ 92493 h 133"/>
              <a:gd name="T54" fmla="*/ 224612 w 160"/>
              <a:gd name="T55" fmla="*/ 205540 h 133"/>
              <a:gd name="T56" fmla="*/ 238224 w 160"/>
              <a:gd name="T57" fmla="*/ 184986 h 133"/>
              <a:gd name="T58" fmla="*/ 292676 w 160"/>
              <a:gd name="T59" fmla="*/ 37682 h 133"/>
              <a:gd name="T60" fmla="*/ 387966 w 160"/>
              <a:gd name="T61" fmla="*/ 239796 h 133"/>
              <a:gd name="T62" fmla="*/ 520691 w 160"/>
              <a:gd name="T63" fmla="*/ 414505 h 133"/>
              <a:gd name="T64" fmla="*/ 500271 w 160"/>
              <a:gd name="T65" fmla="*/ 431633 h 133"/>
              <a:gd name="T66" fmla="*/ 486658 w 160"/>
              <a:gd name="T67" fmla="*/ 428208 h 133"/>
              <a:gd name="T68" fmla="*/ 398175 w 160"/>
              <a:gd name="T69" fmla="*/ 260350 h 133"/>
              <a:gd name="T70" fmla="*/ 520691 w 160"/>
              <a:gd name="T71" fmla="*/ 407654 h 13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33">
                <a:moveTo>
                  <a:pt x="122" y="27"/>
                </a:moveTo>
                <a:cubicBezTo>
                  <a:pt x="116" y="16"/>
                  <a:pt x="103" y="11"/>
                  <a:pt x="91" y="16"/>
                </a:cubicBezTo>
                <a:cubicBezTo>
                  <a:pt x="90" y="17"/>
                  <a:pt x="89" y="19"/>
                  <a:pt x="90" y="21"/>
                </a:cubicBezTo>
                <a:cubicBezTo>
                  <a:pt x="91" y="22"/>
                  <a:pt x="92" y="23"/>
                  <a:pt x="94" y="22"/>
                </a:cubicBezTo>
                <a:cubicBezTo>
                  <a:pt x="102" y="19"/>
                  <a:pt x="112" y="22"/>
                  <a:pt x="116" y="30"/>
                </a:cubicBezTo>
                <a:cubicBezTo>
                  <a:pt x="116" y="31"/>
                  <a:pt x="117" y="32"/>
                  <a:pt x="119" y="32"/>
                </a:cubicBezTo>
                <a:cubicBezTo>
                  <a:pt x="119" y="32"/>
                  <a:pt x="120" y="32"/>
                  <a:pt x="120" y="32"/>
                </a:cubicBezTo>
                <a:cubicBezTo>
                  <a:pt x="122" y="31"/>
                  <a:pt x="122" y="29"/>
                  <a:pt x="122" y="27"/>
                </a:cubicBezTo>
                <a:close/>
                <a:moveTo>
                  <a:pt x="19" y="26"/>
                </a:moveTo>
                <a:cubicBezTo>
                  <a:pt x="17" y="26"/>
                  <a:pt x="15" y="28"/>
                  <a:pt x="15" y="30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3"/>
                  <a:pt x="17" y="54"/>
                  <a:pt x="19" y="54"/>
                </a:cubicBezTo>
                <a:cubicBezTo>
                  <a:pt x="20" y="54"/>
                  <a:pt x="22" y="53"/>
                  <a:pt x="22" y="51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8"/>
                  <a:pt x="20" y="26"/>
                  <a:pt x="19" y="26"/>
                </a:cubicBezTo>
                <a:close/>
                <a:moveTo>
                  <a:pt x="159" y="115"/>
                </a:moveTo>
                <a:cubicBezTo>
                  <a:pt x="130" y="67"/>
                  <a:pt x="130" y="67"/>
                  <a:pt x="130" y="67"/>
                </a:cubicBezTo>
                <a:cubicBezTo>
                  <a:pt x="148" y="67"/>
                  <a:pt x="148" y="67"/>
                  <a:pt x="148" y="67"/>
                </a:cubicBezTo>
                <a:cubicBezTo>
                  <a:pt x="153" y="67"/>
                  <a:pt x="156" y="63"/>
                  <a:pt x="156" y="59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6" y="17"/>
                  <a:pt x="153" y="14"/>
                  <a:pt x="148" y="14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4" y="9"/>
                  <a:pt x="119" y="5"/>
                  <a:pt x="113" y="3"/>
                </a:cubicBezTo>
                <a:cubicBezTo>
                  <a:pt x="103" y="0"/>
                  <a:pt x="92" y="0"/>
                  <a:pt x="83" y="5"/>
                </a:cubicBezTo>
                <a:cubicBezTo>
                  <a:pt x="78" y="7"/>
                  <a:pt x="74" y="10"/>
                  <a:pt x="71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4" y="14"/>
                  <a:pt x="0" y="17"/>
                  <a:pt x="0" y="2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3"/>
                  <a:pt x="4" y="67"/>
                  <a:pt x="8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9" y="75"/>
                  <a:pt x="89" y="79"/>
                  <a:pt x="100" y="79"/>
                </a:cubicBezTo>
                <a:cubicBezTo>
                  <a:pt x="103" y="79"/>
                  <a:pt x="105" y="79"/>
                  <a:pt x="108" y="79"/>
                </a:cubicBezTo>
                <a:cubicBezTo>
                  <a:pt x="137" y="128"/>
                  <a:pt x="137" y="128"/>
                  <a:pt x="137" y="128"/>
                </a:cubicBezTo>
                <a:cubicBezTo>
                  <a:pt x="138" y="130"/>
                  <a:pt x="140" y="132"/>
                  <a:pt x="143" y="132"/>
                </a:cubicBezTo>
                <a:cubicBezTo>
                  <a:pt x="144" y="133"/>
                  <a:pt x="144" y="133"/>
                  <a:pt x="145" y="133"/>
                </a:cubicBezTo>
                <a:cubicBezTo>
                  <a:pt x="147" y="133"/>
                  <a:pt x="148" y="132"/>
                  <a:pt x="150" y="131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8" y="127"/>
                  <a:pt x="159" y="125"/>
                  <a:pt x="160" y="122"/>
                </a:cubicBezTo>
                <a:cubicBezTo>
                  <a:pt x="160" y="120"/>
                  <a:pt x="160" y="117"/>
                  <a:pt x="159" y="115"/>
                </a:cubicBezTo>
                <a:close/>
                <a:moveTo>
                  <a:pt x="148" y="20"/>
                </a:moveTo>
                <a:cubicBezTo>
                  <a:pt x="149" y="20"/>
                  <a:pt x="150" y="21"/>
                  <a:pt x="150" y="22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0" y="60"/>
                  <a:pt x="149" y="60"/>
                  <a:pt x="148" y="60"/>
                </a:cubicBezTo>
                <a:cubicBezTo>
                  <a:pt x="134" y="60"/>
                  <a:pt x="134" y="60"/>
                  <a:pt x="134" y="60"/>
                </a:cubicBezTo>
                <a:cubicBezTo>
                  <a:pt x="135" y="58"/>
                  <a:pt x="136" y="56"/>
                  <a:pt x="137" y="53"/>
                </a:cubicBezTo>
                <a:cubicBezTo>
                  <a:pt x="140" y="43"/>
                  <a:pt x="140" y="33"/>
                  <a:pt x="135" y="23"/>
                </a:cubicBezTo>
                <a:cubicBezTo>
                  <a:pt x="135" y="22"/>
                  <a:pt x="134" y="21"/>
                  <a:pt x="134" y="20"/>
                </a:cubicBezTo>
                <a:cubicBezTo>
                  <a:pt x="148" y="20"/>
                  <a:pt x="148" y="20"/>
                  <a:pt x="148" y="20"/>
                </a:cubicBezTo>
                <a:close/>
                <a:moveTo>
                  <a:pt x="8" y="60"/>
                </a:moveTo>
                <a:cubicBezTo>
                  <a:pt x="7" y="60"/>
                  <a:pt x="7" y="60"/>
                  <a:pt x="7" y="59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1"/>
                  <a:pt x="7" y="20"/>
                  <a:pt x="8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2"/>
                  <a:pt x="64" y="25"/>
                  <a:pt x="63" y="27"/>
                </a:cubicBezTo>
                <a:cubicBezTo>
                  <a:pt x="59" y="37"/>
                  <a:pt x="60" y="48"/>
                  <a:pt x="64" y="57"/>
                </a:cubicBezTo>
                <a:cubicBezTo>
                  <a:pt x="65" y="58"/>
                  <a:pt x="66" y="59"/>
                  <a:pt x="66" y="60"/>
                </a:cubicBezTo>
                <a:lnTo>
                  <a:pt x="8" y="60"/>
                </a:lnTo>
                <a:close/>
                <a:moveTo>
                  <a:pt x="70" y="54"/>
                </a:moveTo>
                <a:cubicBezTo>
                  <a:pt x="67" y="46"/>
                  <a:pt x="66" y="38"/>
                  <a:pt x="69" y="29"/>
                </a:cubicBezTo>
                <a:cubicBezTo>
                  <a:pt x="72" y="21"/>
                  <a:pt x="78" y="15"/>
                  <a:pt x="86" y="11"/>
                </a:cubicBezTo>
                <a:cubicBezTo>
                  <a:pt x="102" y="3"/>
                  <a:pt x="122" y="10"/>
                  <a:pt x="129" y="26"/>
                </a:cubicBezTo>
                <a:cubicBezTo>
                  <a:pt x="137" y="42"/>
                  <a:pt x="130" y="62"/>
                  <a:pt x="114" y="70"/>
                </a:cubicBezTo>
                <a:cubicBezTo>
                  <a:pt x="98" y="77"/>
                  <a:pt x="78" y="70"/>
                  <a:pt x="70" y="54"/>
                </a:cubicBezTo>
                <a:close/>
                <a:moveTo>
                  <a:pt x="153" y="121"/>
                </a:moveTo>
                <a:cubicBezTo>
                  <a:pt x="153" y="122"/>
                  <a:pt x="153" y="122"/>
                  <a:pt x="152" y="123"/>
                </a:cubicBezTo>
                <a:cubicBezTo>
                  <a:pt x="147" y="126"/>
                  <a:pt x="147" y="126"/>
                  <a:pt x="147" y="126"/>
                </a:cubicBezTo>
                <a:cubicBezTo>
                  <a:pt x="146" y="126"/>
                  <a:pt x="145" y="126"/>
                  <a:pt x="144" y="126"/>
                </a:cubicBezTo>
                <a:cubicBezTo>
                  <a:pt x="144" y="126"/>
                  <a:pt x="143" y="125"/>
                  <a:pt x="143" y="12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5" y="76"/>
                  <a:pt x="116" y="76"/>
                  <a:pt x="117" y="76"/>
                </a:cubicBezTo>
                <a:cubicBezTo>
                  <a:pt x="120" y="74"/>
                  <a:pt x="122" y="73"/>
                  <a:pt x="125" y="71"/>
                </a:cubicBezTo>
                <a:cubicBezTo>
                  <a:pt x="153" y="119"/>
                  <a:pt x="153" y="119"/>
                  <a:pt x="153" y="119"/>
                </a:cubicBezTo>
                <a:cubicBezTo>
                  <a:pt x="153" y="119"/>
                  <a:pt x="154" y="120"/>
                  <a:pt x="153" y="1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17">
            <a:extLst>
              <a:ext uri="{FF2B5EF4-FFF2-40B4-BE49-F238E27FC236}">
                <a16:creationId xmlns:a16="http://schemas.microsoft.com/office/drawing/2014/main" id="{4D857BAF-59CA-43B2-8C19-0D132BBBE204}"/>
              </a:ext>
            </a:extLst>
          </p:cNvPr>
          <p:cNvSpPr>
            <a:spLocks noEditPoints="1"/>
          </p:cNvSpPr>
          <p:nvPr/>
        </p:nvSpPr>
        <p:spPr bwMode="auto">
          <a:xfrm>
            <a:off x="2788813" y="4339788"/>
            <a:ext cx="379368" cy="384930"/>
          </a:xfrm>
          <a:custGeom>
            <a:avLst/>
            <a:gdLst>
              <a:gd name="T0" fmla="*/ 136186 w 159"/>
              <a:gd name="T1" fmla="*/ 250607 h 160"/>
              <a:gd name="T2" fmla="*/ 228111 w 159"/>
              <a:gd name="T3" fmla="*/ 230009 h 160"/>
              <a:gd name="T4" fmla="*/ 228111 w 159"/>
              <a:gd name="T5" fmla="*/ 250607 h 160"/>
              <a:gd name="T6" fmla="*/ 268967 w 159"/>
              <a:gd name="T7" fmla="*/ 230009 h 160"/>
              <a:gd name="T8" fmla="*/ 306418 w 159"/>
              <a:gd name="T9" fmla="*/ 240308 h 160"/>
              <a:gd name="T10" fmla="*/ 367701 w 159"/>
              <a:gd name="T11" fmla="*/ 240308 h 160"/>
              <a:gd name="T12" fmla="*/ 401748 w 159"/>
              <a:gd name="T13" fmla="*/ 230009 h 160"/>
              <a:gd name="T14" fmla="*/ 136186 w 159"/>
              <a:gd name="T15" fmla="*/ 298668 h 160"/>
              <a:gd name="T16" fmla="*/ 228111 w 159"/>
              <a:gd name="T17" fmla="*/ 274638 h 160"/>
              <a:gd name="T18" fmla="*/ 228111 w 159"/>
              <a:gd name="T19" fmla="*/ 298668 h 160"/>
              <a:gd name="T20" fmla="*/ 268967 w 159"/>
              <a:gd name="T21" fmla="*/ 274638 h 160"/>
              <a:gd name="T22" fmla="*/ 306418 w 159"/>
              <a:gd name="T23" fmla="*/ 284936 h 160"/>
              <a:gd name="T24" fmla="*/ 367701 w 159"/>
              <a:gd name="T25" fmla="*/ 284936 h 160"/>
              <a:gd name="T26" fmla="*/ 401748 w 159"/>
              <a:gd name="T27" fmla="*/ 274638 h 160"/>
              <a:gd name="T28" fmla="*/ 136186 w 159"/>
              <a:gd name="T29" fmla="*/ 343297 h 160"/>
              <a:gd name="T30" fmla="*/ 228111 w 159"/>
              <a:gd name="T31" fmla="*/ 319266 h 160"/>
              <a:gd name="T32" fmla="*/ 228111 w 159"/>
              <a:gd name="T33" fmla="*/ 343297 h 160"/>
              <a:gd name="T34" fmla="*/ 268967 w 159"/>
              <a:gd name="T35" fmla="*/ 319266 h 160"/>
              <a:gd name="T36" fmla="*/ 306418 w 159"/>
              <a:gd name="T37" fmla="*/ 332998 h 160"/>
              <a:gd name="T38" fmla="*/ 367701 w 159"/>
              <a:gd name="T39" fmla="*/ 332998 h 160"/>
              <a:gd name="T40" fmla="*/ 401748 w 159"/>
              <a:gd name="T41" fmla="*/ 319266 h 160"/>
              <a:gd name="T42" fmla="*/ 136186 w 159"/>
              <a:gd name="T43" fmla="*/ 387925 h 160"/>
              <a:gd name="T44" fmla="*/ 228111 w 159"/>
              <a:gd name="T45" fmla="*/ 367328 h 160"/>
              <a:gd name="T46" fmla="*/ 228111 w 159"/>
              <a:gd name="T47" fmla="*/ 387925 h 160"/>
              <a:gd name="T48" fmla="*/ 268967 w 159"/>
              <a:gd name="T49" fmla="*/ 367328 h 160"/>
              <a:gd name="T50" fmla="*/ 306418 w 159"/>
              <a:gd name="T51" fmla="*/ 377627 h 160"/>
              <a:gd name="T52" fmla="*/ 367701 w 159"/>
              <a:gd name="T53" fmla="*/ 377627 h 160"/>
              <a:gd name="T54" fmla="*/ 401748 w 159"/>
              <a:gd name="T55" fmla="*/ 367328 h 160"/>
              <a:gd name="T56" fmla="*/ 371106 w 159"/>
              <a:gd name="T57" fmla="*/ 123587 h 160"/>
              <a:gd name="T58" fmla="*/ 449413 w 159"/>
              <a:gd name="T59" fmla="*/ 10299 h 160"/>
              <a:gd name="T60" fmla="*/ 265562 w 159"/>
              <a:gd name="T61" fmla="*/ 89257 h 160"/>
              <a:gd name="T62" fmla="*/ 245134 w 159"/>
              <a:gd name="T63" fmla="*/ 123587 h 160"/>
              <a:gd name="T64" fmla="*/ 187255 w 159"/>
              <a:gd name="T65" fmla="*/ 92690 h 160"/>
              <a:gd name="T66" fmla="*/ 132781 w 159"/>
              <a:gd name="T67" fmla="*/ 123587 h 160"/>
              <a:gd name="T68" fmla="*/ 0 w 159"/>
              <a:gd name="T69" fmla="*/ 456585 h 160"/>
              <a:gd name="T70" fmla="*/ 541338 w 159"/>
              <a:gd name="T71" fmla="*/ 508079 h 160"/>
              <a:gd name="T72" fmla="*/ 289395 w 159"/>
              <a:gd name="T73" fmla="*/ 24031 h 160"/>
              <a:gd name="T74" fmla="*/ 153209 w 159"/>
              <a:gd name="T75" fmla="*/ 99556 h 160"/>
              <a:gd name="T76" fmla="*/ 224706 w 159"/>
              <a:gd name="T77" fmla="*/ 178514 h 160"/>
              <a:gd name="T78" fmla="*/ 132781 w 159"/>
              <a:gd name="T79" fmla="*/ 147618 h 160"/>
              <a:gd name="T80" fmla="*/ 245134 w 159"/>
              <a:gd name="T81" fmla="*/ 188813 h 160"/>
              <a:gd name="T82" fmla="*/ 323441 w 159"/>
              <a:gd name="T83" fmla="*/ 164783 h 160"/>
              <a:gd name="T84" fmla="*/ 405152 w 159"/>
              <a:gd name="T85" fmla="*/ 178514 h 160"/>
              <a:gd name="T86" fmla="*/ 432389 w 159"/>
              <a:gd name="T87" fmla="*/ 147618 h 160"/>
              <a:gd name="T88" fmla="*/ 517506 w 159"/>
              <a:gd name="T89" fmla="*/ 508079 h 160"/>
              <a:gd name="T90" fmla="*/ 23832 w 159"/>
              <a:gd name="T91" fmla="*/ 456585 h 160"/>
              <a:gd name="T92" fmla="*/ 517506 w 159"/>
              <a:gd name="T93" fmla="*/ 508079 h 160"/>
              <a:gd name="T94" fmla="*/ 248539 w 159"/>
              <a:gd name="T95" fmla="*/ 494348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9" h="160">
                <a:moveTo>
                  <a:pt x="48" y="67"/>
                </a:moveTo>
                <a:cubicBezTo>
                  <a:pt x="40" y="67"/>
                  <a:pt x="40" y="67"/>
                  <a:pt x="40" y="67"/>
                </a:cubicBezTo>
                <a:cubicBezTo>
                  <a:pt x="39" y="67"/>
                  <a:pt x="37" y="68"/>
                  <a:pt x="37" y="70"/>
                </a:cubicBezTo>
                <a:cubicBezTo>
                  <a:pt x="37" y="72"/>
                  <a:pt x="39" y="73"/>
                  <a:pt x="40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50" y="73"/>
                  <a:pt x="51" y="72"/>
                  <a:pt x="51" y="70"/>
                </a:cubicBezTo>
                <a:cubicBezTo>
                  <a:pt x="51" y="68"/>
                  <a:pt x="50" y="67"/>
                  <a:pt x="48" y="67"/>
                </a:cubicBezTo>
                <a:close/>
                <a:moveTo>
                  <a:pt x="67" y="67"/>
                </a:moveTo>
                <a:cubicBezTo>
                  <a:pt x="60" y="67"/>
                  <a:pt x="60" y="67"/>
                  <a:pt x="60" y="67"/>
                </a:cubicBezTo>
                <a:cubicBezTo>
                  <a:pt x="58" y="67"/>
                  <a:pt x="57" y="68"/>
                  <a:pt x="57" y="70"/>
                </a:cubicBezTo>
                <a:cubicBezTo>
                  <a:pt x="57" y="72"/>
                  <a:pt x="58" y="73"/>
                  <a:pt x="60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69" y="73"/>
                  <a:pt x="70" y="72"/>
                  <a:pt x="70" y="70"/>
                </a:cubicBezTo>
                <a:cubicBezTo>
                  <a:pt x="70" y="68"/>
                  <a:pt x="69" y="67"/>
                  <a:pt x="67" y="67"/>
                </a:cubicBezTo>
                <a:close/>
                <a:moveTo>
                  <a:pt x="87" y="67"/>
                </a:moveTo>
                <a:cubicBezTo>
                  <a:pt x="79" y="67"/>
                  <a:pt x="79" y="67"/>
                  <a:pt x="79" y="67"/>
                </a:cubicBezTo>
                <a:cubicBezTo>
                  <a:pt x="77" y="67"/>
                  <a:pt x="76" y="68"/>
                  <a:pt x="76" y="70"/>
                </a:cubicBezTo>
                <a:cubicBezTo>
                  <a:pt x="76" y="72"/>
                  <a:pt x="77" y="73"/>
                  <a:pt x="7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8" y="73"/>
                  <a:pt x="90" y="72"/>
                  <a:pt x="90" y="70"/>
                </a:cubicBezTo>
                <a:cubicBezTo>
                  <a:pt x="90" y="68"/>
                  <a:pt x="88" y="67"/>
                  <a:pt x="87" y="67"/>
                </a:cubicBezTo>
                <a:close/>
                <a:moveTo>
                  <a:pt x="118" y="67"/>
                </a:moveTo>
                <a:cubicBezTo>
                  <a:pt x="111" y="67"/>
                  <a:pt x="111" y="67"/>
                  <a:pt x="111" y="67"/>
                </a:cubicBezTo>
                <a:cubicBezTo>
                  <a:pt x="109" y="67"/>
                  <a:pt x="108" y="68"/>
                  <a:pt x="108" y="70"/>
                </a:cubicBezTo>
                <a:cubicBezTo>
                  <a:pt x="108" y="72"/>
                  <a:pt x="109" y="73"/>
                  <a:pt x="111" y="73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20" y="73"/>
                  <a:pt x="122" y="72"/>
                  <a:pt x="122" y="70"/>
                </a:cubicBezTo>
                <a:cubicBezTo>
                  <a:pt x="122" y="68"/>
                  <a:pt x="120" y="67"/>
                  <a:pt x="118" y="67"/>
                </a:cubicBezTo>
                <a:close/>
                <a:moveTo>
                  <a:pt x="48" y="80"/>
                </a:moveTo>
                <a:cubicBezTo>
                  <a:pt x="40" y="80"/>
                  <a:pt x="40" y="80"/>
                  <a:pt x="40" y="80"/>
                </a:cubicBezTo>
                <a:cubicBezTo>
                  <a:pt x="39" y="80"/>
                  <a:pt x="37" y="81"/>
                  <a:pt x="37" y="83"/>
                </a:cubicBezTo>
                <a:cubicBezTo>
                  <a:pt x="37" y="85"/>
                  <a:pt x="39" y="87"/>
                  <a:pt x="40" y="87"/>
                </a:cubicBezTo>
                <a:cubicBezTo>
                  <a:pt x="48" y="87"/>
                  <a:pt x="48" y="87"/>
                  <a:pt x="48" y="87"/>
                </a:cubicBezTo>
                <a:cubicBezTo>
                  <a:pt x="50" y="87"/>
                  <a:pt x="51" y="85"/>
                  <a:pt x="51" y="83"/>
                </a:cubicBezTo>
                <a:cubicBezTo>
                  <a:pt x="51" y="81"/>
                  <a:pt x="50" y="80"/>
                  <a:pt x="48" y="80"/>
                </a:cubicBezTo>
                <a:close/>
                <a:moveTo>
                  <a:pt x="67" y="80"/>
                </a:moveTo>
                <a:cubicBezTo>
                  <a:pt x="60" y="80"/>
                  <a:pt x="60" y="80"/>
                  <a:pt x="60" y="80"/>
                </a:cubicBezTo>
                <a:cubicBezTo>
                  <a:pt x="58" y="80"/>
                  <a:pt x="57" y="81"/>
                  <a:pt x="57" y="83"/>
                </a:cubicBezTo>
                <a:cubicBezTo>
                  <a:pt x="57" y="85"/>
                  <a:pt x="58" y="87"/>
                  <a:pt x="60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9" y="87"/>
                  <a:pt x="70" y="85"/>
                  <a:pt x="70" y="83"/>
                </a:cubicBezTo>
                <a:cubicBezTo>
                  <a:pt x="70" y="81"/>
                  <a:pt x="69" y="80"/>
                  <a:pt x="67" y="80"/>
                </a:cubicBezTo>
                <a:close/>
                <a:moveTo>
                  <a:pt x="87" y="80"/>
                </a:moveTo>
                <a:cubicBezTo>
                  <a:pt x="79" y="80"/>
                  <a:pt x="79" y="80"/>
                  <a:pt x="79" y="80"/>
                </a:cubicBezTo>
                <a:cubicBezTo>
                  <a:pt x="77" y="80"/>
                  <a:pt x="76" y="81"/>
                  <a:pt x="76" y="83"/>
                </a:cubicBezTo>
                <a:cubicBezTo>
                  <a:pt x="76" y="85"/>
                  <a:pt x="77" y="87"/>
                  <a:pt x="79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88" y="87"/>
                  <a:pt x="90" y="85"/>
                  <a:pt x="90" y="83"/>
                </a:cubicBezTo>
                <a:cubicBezTo>
                  <a:pt x="90" y="81"/>
                  <a:pt x="88" y="80"/>
                  <a:pt x="87" y="80"/>
                </a:cubicBezTo>
                <a:close/>
                <a:moveTo>
                  <a:pt x="118" y="80"/>
                </a:moveTo>
                <a:cubicBezTo>
                  <a:pt x="111" y="80"/>
                  <a:pt x="111" y="80"/>
                  <a:pt x="111" y="80"/>
                </a:cubicBezTo>
                <a:cubicBezTo>
                  <a:pt x="109" y="80"/>
                  <a:pt x="108" y="81"/>
                  <a:pt x="108" y="83"/>
                </a:cubicBezTo>
                <a:cubicBezTo>
                  <a:pt x="108" y="85"/>
                  <a:pt x="109" y="87"/>
                  <a:pt x="111" y="87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0" y="87"/>
                  <a:pt x="122" y="85"/>
                  <a:pt x="122" y="83"/>
                </a:cubicBezTo>
                <a:cubicBezTo>
                  <a:pt x="122" y="81"/>
                  <a:pt x="120" y="80"/>
                  <a:pt x="118" y="80"/>
                </a:cubicBezTo>
                <a:close/>
                <a:moveTo>
                  <a:pt x="48" y="93"/>
                </a:moveTo>
                <a:cubicBezTo>
                  <a:pt x="40" y="93"/>
                  <a:pt x="40" y="93"/>
                  <a:pt x="40" y="93"/>
                </a:cubicBezTo>
                <a:cubicBezTo>
                  <a:pt x="39" y="93"/>
                  <a:pt x="37" y="95"/>
                  <a:pt x="37" y="97"/>
                </a:cubicBezTo>
                <a:cubicBezTo>
                  <a:pt x="37" y="98"/>
                  <a:pt x="39" y="100"/>
                  <a:pt x="40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50" y="100"/>
                  <a:pt x="51" y="98"/>
                  <a:pt x="51" y="97"/>
                </a:cubicBezTo>
                <a:cubicBezTo>
                  <a:pt x="51" y="95"/>
                  <a:pt x="50" y="93"/>
                  <a:pt x="48" y="93"/>
                </a:cubicBezTo>
                <a:close/>
                <a:moveTo>
                  <a:pt x="67" y="93"/>
                </a:moveTo>
                <a:cubicBezTo>
                  <a:pt x="60" y="93"/>
                  <a:pt x="60" y="93"/>
                  <a:pt x="60" y="93"/>
                </a:cubicBezTo>
                <a:cubicBezTo>
                  <a:pt x="58" y="93"/>
                  <a:pt x="57" y="95"/>
                  <a:pt x="57" y="97"/>
                </a:cubicBezTo>
                <a:cubicBezTo>
                  <a:pt x="57" y="98"/>
                  <a:pt x="58" y="100"/>
                  <a:pt x="60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100"/>
                  <a:pt x="70" y="98"/>
                  <a:pt x="70" y="97"/>
                </a:cubicBezTo>
                <a:cubicBezTo>
                  <a:pt x="70" y="95"/>
                  <a:pt x="69" y="93"/>
                  <a:pt x="67" y="93"/>
                </a:cubicBezTo>
                <a:close/>
                <a:moveTo>
                  <a:pt x="87" y="93"/>
                </a:moveTo>
                <a:cubicBezTo>
                  <a:pt x="79" y="93"/>
                  <a:pt x="79" y="93"/>
                  <a:pt x="79" y="93"/>
                </a:cubicBezTo>
                <a:cubicBezTo>
                  <a:pt x="77" y="93"/>
                  <a:pt x="76" y="95"/>
                  <a:pt x="76" y="97"/>
                </a:cubicBezTo>
                <a:cubicBezTo>
                  <a:pt x="76" y="98"/>
                  <a:pt x="77" y="100"/>
                  <a:pt x="79" y="100"/>
                </a:cubicBezTo>
                <a:cubicBezTo>
                  <a:pt x="87" y="100"/>
                  <a:pt x="87" y="100"/>
                  <a:pt x="87" y="100"/>
                </a:cubicBezTo>
                <a:cubicBezTo>
                  <a:pt x="88" y="100"/>
                  <a:pt x="90" y="98"/>
                  <a:pt x="90" y="97"/>
                </a:cubicBezTo>
                <a:cubicBezTo>
                  <a:pt x="90" y="95"/>
                  <a:pt x="88" y="93"/>
                  <a:pt x="87" y="93"/>
                </a:cubicBezTo>
                <a:close/>
                <a:moveTo>
                  <a:pt x="118" y="93"/>
                </a:moveTo>
                <a:cubicBezTo>
                  <a:pt x="111" y="93"/>
                  <a:pt x="111" y="93"/>
                  <a:pt x="111" y="93"/>
                </a:cubicBezTo>
                <a:cubicBezTo>
                  <a:pt x="109" y="93"/>
                  <a:pt x="108" y="95"/>
                  <a:pt x="108" y="97"/>
                </a:cubicBezTo>
                <a:cubicBezTo>
                  <a:pt x="108" y="98"/>
                  <a:pt x="109" y="100"/>
                  <a:pt x="111" y="100"/>
                </a:cubicBezTo>
                <a:cubicBezTo>
                  <a:pt x="118" y="100"/>
                  <a:pt x="118" y="100"/>
                  <a:pt x="118" y="100"/>
                </a:cubicBezTo>
                <a:cubicBezTo>
                  <a:pt x="120" y="100"/>
                  <a:pt x="122" y="98"/>
                  <a:pt x="122" y="97"/>
                </a:cubicBezTo>
                <a:cubicBezTo>
                  <a:pt x="122" y="95"/>
                  <a:pt x="120" y="93"/>
                  <a:pt x="118" y="93"/>
                </a:cubicBezTo>
                <a:close/>
                <a:moveTo>
                  <a:pt x="48" y="107"/>
                </a:moveTo>
                <a:cubicBezTo>
                  <a:pt x="40" y="107"/>
                  <a:pt x="40" y="107"/>
                  <a:pt x="40" y="107"/>
                </a:cubicBezTo>
                <a:cubicBezTo>
                  <a:pt x="39" y="107"/>
                  <a:pt x="37" y="108"/>
                  <a:pt x="37" y="110"/>
                </a:cubicBezTo>
                <a:cubicBezTo>
                  <a:pt x="37" y="112"/>
                  <a:pt x="39" y="113"/>
                  <a:pt x="40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50" y="113"/>
                  <a:pt x="51" y="112"/>
                  <a:pt x="51" y="110"/>
                </a:cubicBezTo>
                <a:cubicBezTo>
                  <a:pt x="51" y="108"/>
                  <a:pt x="50" y="107"/>
                  <a:pt x="48" y="107"/>
                </a:cubicBezTo>
                <a:close/>
                <a:moveTo>
                  <a:pt x="67" y="107"/>
                </a:moveTo>
                <a:cubicBezTo>
                  <a:pt x="60" y="107"/>
                  <a:pt x="60" y="107"/>
                  <a:pt x="60" y="107"/>
                </a:cubicBezTo>
                <a:cubicBezTo>
                  <a:pt x="58" y="107"/>
                  <a:pt x="57" y="108"/>
                  <a:pt x="57" y="110"/>
                </a:cubicBezTo>
                <a:cubicBezTo>
                  <a:pt x="57" y="112"/>
                  <a:pt x="58" y="113"/>
                  <a:pt x="60" y="113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69" y="113"/>
                  <a:pt x="70" y="112"/>
                  <a:pt x="70" y="110"/>
                </a:cubicBezTo>
                <a:cubicBezTo>
                  <a:pt x="70" y="108"/>
                  <a:pt x="69" y="107"/>
                  <a:pt x="67" y="107"/>
                </a:cubicBezTo>
                <a:close/>
                <a:moveTo>
                  <a:pt x="87" y="107"/>
                </a:moveTo>
                <a:cubicBezTo>
                  <a:pt x="79" y="107"/>
                  <a:pt x="79" y="107"/>
                  <a:pt x="79" y="107"/>
                </a:cubicBezTo>
                <a:cubicBezTo>
                  <a:pt x="77" y="107"/>
                  <a:pt x="76" y="108"/>
                  <a:pt x="76" y="110"/>
                </a:cubicBezTo>
                <a:cubicBezTo>
                  <a:pt x="76" y="112"/>
                  <a:pt x="77" y="113"/>
                  <a:pt x="79" y="113"/>
                </a:cubicBezTo>
                <a:cubicBezTo>
                  <a:pt x="87" y="113"/>
                  <a:pt x="87" y="113"/>
                  <a:pt x="87" y="113"/>
                </a:cubicBezTo>
                <a:cubicBezTo>
                  <a:pt x="88" y="113"/>
                  <a:pt x="90" y="112"/>
                  <a:pt x="90" y="110"/>
                </a:cubicBezTo>
                <a:cubicBezTo>
                  <a:pt x="90" y="108"/>
                  <a:pt x="88" y="107"/>
                  <a:pt x="87" y="107"/>
                </a:cubicBezTo>
                <a:close/>
                <a:moveTo>
                  <a:pt x="118" y="107"/>
                </a:moveTo>
                <a:cubicBezTo>
                  <a:pt x="111" y="107"/>
                  <a:pt x="111" y="107"/>
                  <a:pt x="111" y="107"/>
                </a:cubicBezTo>
                <a:cubicBezTo>
                  <a:pt x="109" y="107"/>
                  <a:pt x="108" y="108"/>
                  <a:pt x="108" y="110"/>
                </a:cubicBezTo>
                <a:cubicBezTo>
                  <a:pt x="108" y="112"/>
                  <a:pt x="109" y="113"/>
                  <a:pt x="111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20" y="113"/>
                  <a:pt x="122" y="112"/>
                  <a:pt x="122" y="110"/>
                </a:cubicBezTo>
                <a:cubicBezTo>
                  <a:pt x="122" y="108"/>
                  <a:pt x="120" y="107"/>
                  <a:pt x="118" y="107"/>
                </a:cubicBezTo>
                <a:close/>
                <a:moveTo>
                  <a:pt x="148" y="122"/>
                </a:moveTo>
                <a:cubicBezTo>
                  <a:pt x="133" y="39"/>
                  <a:pt x="133" y="39"/>
                  <a:pt x="133" y="39"/>
                </a:cubicBezTo>
                <a:cubicBezTo>
                  <a:pt x="133" y="37"/>
                  <a:pt x="132" y="36"/>
                  <a:pt x="130" y="36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1" y="29"/>
                  <a:pt x="132" y="28"/>
                  <a:pt x="132" y="26"/>
                </a:cubicBezTo>
                <a:cubicBezTo>
                  <a:pt x="132" y="3"/>
                  <a:pt x="132" y="3"/>
                  <a:pt x="132" y="3"/>
                </a:cubicBezTo>
                <a:cubicBezTo>
                  <a:pt x="132" y="1"/>
                  <a:pt x="131" y="0"/>
                  <a:pt x="129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0" y="0"/>
                  <a:pt x="78" y="1"/>
                  <a:pt x="78" y="3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8"/>
                  <a:pt x="80" y="29"/>
                  <a:pt x="81" y="29"/>
                </a:cubicBezTo>
                <a:cubicBezTo>
                  <a:pt x="102" y="29"/>
                  <a:pt x="102" y="29"/>
                  <a:pt x="102" y="29"/>
                </a:cubicBezTo>
                <a:cubicBezTo>
                  <a:pt x="102" y="36"/>
                  <a:pt x="102" y="36"/>
                  <a:pt x="10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1" y="21"/>
                </a:cubicBezTo>
                <a:cubicBezTo>
                  <a:pt x="70" y="20"/>
                  <a:pt x="68" y="20"/>
                  <a:pt x="67" y="21"/>
                </a:cubicBezTo>
                <a:cubicBezTo>
                  <a:pt x="55" y="27"/>
                  <a:pt x="55" y="27"/>
                  <a:pt x="55" y="27"/>
                </a:cubicBezTo>
                <a:cubicBezTo>
                  <a:pt x="43" y="21"/>
                  <a:pt x="43" y="21"/>
                  <a:pt x="43" y="21"/>
                </a:cubicBezTo>
                <a:cubicBezTo>
                  <a:pt x="42" y="20"/>
                  <a:pt x="41" y="20"/>
                  <a:pt x="40" y="21"/>
                </a:cubicBezTo>
                <a:cubicBezTo>
                  <a:pt x="39" y="22"/>
                  <a:pt x="39" y="23"/>
                  <a:pt x="39" y="24"/>
                </a:cubicBezTo>
                <a:cubicBezTo>
                  <a:pt x="39" y="36"/>
                  <a:pt x="39" y="36"/>
                  <a:pt x="39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7" y="36"/>
                  <a:pt x="25" y="37"/>
                  <a:pt x="25" y="39"/>
                </a:cubicBezTo>
                <a:cubicBezTo>
                  <a:pt x="10" y="122"/>
                  <a:pt x="10" y="122"/>
                  <a:pt x="10" y="122"/>
                </a:cubicBezTo>
                <a:cubicBezTo>
                  <a:pt x="4" y="123"/>
                  <a:pt x="0" y="128"/>
                  <a:pt x="0" y="133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3" y="160"/>
                  <a:pt x="159" y="155"/>
                  <a:pt x="159" y="148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59" y="128"/>
                  <a:pt x="154" y="123"/>
                  <a:pt x="148" y="122"/>
                </a:cubicBezTo>
                <a:close/>
                <a:moveTo>
                  <a:pt x="85" y="23"/>
                </a:moveTo>
                <a:cubicBezTo>
                  <a:pt x="85" y="7"/>
                  <a:pt x="85" y="7"/>
                  <a:pt x="85" y="7"/>
                </a:cubicBezTo>
                <a:cubicBezTo>
                  <a:pt x="126" y="7"/>
                  <a:pt x="126" y="7"/>
                  <a:pt x="126" y="7"/>
                </a:cubicBezTo>
                <a:cubicBezTo>
                  <a:pt x="126" y="23"/>
                  <a:pt x="126" y="23"/>
                  <a:pt x="126" y="23"/>
                </a:cubicBezTo>
                <a:lnTo>
                  <a:pt x="85" y="23"/>
                </a:lnTo>
                <a:close/>
                <a:moveTo>
                  <a:pt x="45" y="29"/>
                </a:moveTo>
                <a:cubicBezTo>
                  <a:pt x="54" y="33"/>
                  <a:pt x="54" y="33"/>
                  <a:pt x="54" y="33"/>
                </a:cubicBezTo>
                <a:cubicBezTo>
                  <a:pt x="55" y="34"/>
                  <a:pt x="56" y="34"/>
                  <a:pt x="57" y="33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52"/>
                  <a:pt x="66" y="52"/>
                  <a:pt x="66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5" y="29"/>
                  <a:pt x="45" y="29"/>
                  <a:pt x="45" y="29"/>
                </a:cubicBezTo>
                <a:close/>
                <a:moveTo>
                  <a:pt x="31" y="43"/>
                </a:moveTo>
                <a:cubicBezTo>
                  <a:pt x="39" y="43"/>
                  <a:pt x="39" y="43"/>
                  <a:pt x="39" y="43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7"/>
                  <a:pt x="40" y="58"/>
                  <a:pt x="42" y="58"/>
                </a:cubicBezTo>
                <a:cubicBezTo>
                  <a:pt x="69" y="58"/>
                  <a:pt x="69" y="58"/>
                  <a:pt x="69" y="58"/>
                </a:cubicBezTo>
                <a:cubicBezTo>
                  <a:pt x="71" y="58"/>
                  <a:pt x="72" y="57"/>
                  <a:pt x="72" y="55"/>
                </a:cubicBezTo>
                <a:cubicBezTo>
                  <a:pt x="72" y="43"/>
                  <a:pt x="72" y="43"/>
                  <a:pt x="72" y="43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93" y="48"/>
                  <a:pt x="91" y="50"/>
                  <a:pt x="91" y="52"/>
                </a:cubicBezTo>
                <a:cubicBezTo>
                  <a:pt x="91" y="54"/>
                  <a:pt x="93" y="55"/>
                  <a:pt x="95" y="55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18" y="55"/>
                  <a:pt x="119" y="54"/>
                  <a:pt x="119" y="52"/>
                </a:cubicBezTo>
                <a:cubicBezTo>
                  <a:pt x="119" y="50"/>
                  <a:pt x="118" y="48"/>
                  <a:pt x="116" y="48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42" y="122"/>
                  <a:pt x="142" y="122"/>
                  <a:pt x="142" y="122"/>
                </a:cubicBezTo>
                <a:cubicBezTo>
                  <a:pt x="17" y="122"/>
                  <a:pt x="17" y="122"/>
                  <a:pt x="17" y="122"/>
                </a:cubicBezTo>
                <a:lnTo>
                  <a:pt x="31" y="43"/>
                </a:lnTo>
                <a:close/>
                <a:moveTo>
                  <a:pt x="152" y="148"/>
                </a:moveTo>
                <a:cubicBezTo>
                  <a:pt x="152" y="151"/>
                  <a:pt x="150" y="153"/>
                  <a:pt x="147" y="153"/>
                </a:cubicBezTo>
                <a:cubicBezTo>
                  <a:pt x="12" y="153"/>
                  <a:pt x="12" y="153"/>
                  <a:pt x="12" y="153"/>
                </a:cubicBezTo>
                <a:cubicBezTo>
                  <a:pt x="9" y="153"/>
                  <a:pt x="7" y="151"/>
                  <a:pt x="7" y="148"/>
                </a:cubicBezTo>
                <a:cubicBezTo>
                  <a:pt x="7" y="133"/>
                  <a:pt x="7" y="133"/>
                  <a:pt x="7" y="133"/>
                </a:cubicBezTo>
                <a:cubicBezTo>
                  <a:pt x="7" y="131"/>
                  <a:pt x="9" y="128"/>
                  <a:pt x="12" y="128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50" y="128"/>
                  <a:pt x="152" y="131"/>
                  <a:pt x="152" y="133"/>
                </a:cubicBezTo>
                <a:lnTo>
                  <a:pt x="152" y="148"/>
                </a:lnTo>
                <a:close/>
                <a:moveTo>
                  <a:pt x="86" y="138"/>
                </a:moveTo>
                <a:cubicBezTo>
                  <a:pt x="73" y="138"/>
                  <a:pt x="73" y="138"/>
                  <a:pt x="73" y="138"/>
                </a:cubicBezTo>
                <a:cubicBezTo>
                  <a:pt x="71" y="138"/>
                  <a:pt x="70" y="139"/>
                  <a:pt x="70" y="141"/>
                </a:cubicBezTo>
                <a:cubicBezTo>
                  <a:pt x="70" y="143"/>
                  <a:pt x="71" y="144"/>
                  <a:pt x="73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7" y="144"/>
                  <a:pt x="89" y="143"/>
                  <a:pt x="89" y="141"/>
                </a:cubicBezTo>
                <a:cubicBezTo>
                  <a:pt x="89" y="139"/>
                  <a:pt x="87" y="138"/>
                  <a:pt x="86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18">
            <a:extLst>
              <a:ext uri="{FF2B5EF4-FFF2-40B4-BE49-F238E27FC236}">
                <a16:creationId xmlns:a16="http://schemas.microsoft.com/office/drawing/2014/main" id="{C2BEA3F9-416F-498B-9619-7E8ACC5B4C43}"/>
              </a:ext>
            </a:extLst>
          </p:cNvPr>
          <p:cNvSpPr>
            <a:spLocks noEditPoints="1"/>
          </p:cNvSpPr>
          <p:nvPr/>
        </p:nvSpPr>
        <p:spPr bwMode="auto">
          <a:xfrm>
            <a:off x="2803687" y="5332552"/>
            <a:ext cx="327078" cy="384930"/>
          </a:xfrm>
          <a:custGeom>
            <a:avLst/>
            <a:gdLst>
              <a:gd name="T0" fmla="*/ 91982 w 137"/>
              <a:gd name="T1" fmla="*/ 120154 h 160"/>
              <a:gd name="T2" fmla="*/ 10220 w 137"/>
              <a:gd name="T3" fmla="*/ 164783 h 160"/>
              <a:gd name="T4" fmla="*/ 27254 w 137"/>
              <a:gd name="T5" fmla="*/ 260906 h 160"/>
              <a:gd name="T6" fmla="*/ 81762 w 137"/>
              <a:gd name="T7" fmla="*/ 250607 h 160"/>
              <a:gd name="T8" fmla="*/ 129457 w 137"/>
              <a:gd name="T9" fmla="*/ 216277 h 160"/>
              <a:gd name="T10" fmla="*/ 105609 w 137"/>
              <a:gd name="T11" fmla="*/ 212844 h 160"/>
              <a:gd name="T12" fmla="*/ 54508 w 137"/>
              <a:gd name="T13" fmla="*/ 240308 h 160"/>
              <a:gd name="T14" fmla="*/ 61322 w 137"/>
              <a:gd name="T15" fmla="*/ 181947 h 160"/>
              <a:gd name="T16" fmla="*/ 102203 w 137"/>
              <a:gd name="T17" fmla="*/ 181947 h 160"/>
              <a:gd name="T18" fmla="*/ 456505 w 137"/>
              <a:gd name="T19" fmla="*/ 164783 h 160"/>
              <a:gd name="T20" fmla="*/ 374743 w 137"/>
              <a:gd name="T21" fmla="*/ 120154 h 160"/>
              <a:gd name="T22" fmla="*/ 306608 w 137"/>
              <a:gd name="T23" fmla="*/ 185380 h 160"/>
              <a:gd name="T24" fmla="*/ 347489 w 137"/>
              <a:gd name="T25" fmla="*/ 271205 h 160"/>
              <a:gd name="T26" fmla="*/ 436064 w 137"/>
              <a:gd name="T27" fmla="*/ 271205 h 160"/>
              <a:gd name="T28" fmla="*/ 466725 w 137"/>
              <a:gd name="T29" fmla="*/ 175081 h 160"/>
              <a:gd name="T30" fmla="*/ 391776 w 137"/>
              <a:gd name="T31" fmla="*/ 226576 h 160"/>
              <a:gd name="T32" fmla="*/ 361116 w 137"/>
              <a:gd name="T33" fmla="*/ 212844 h 160"/>
              <a:gd name="T34" fmla="*/ 374743 w 137"/>
              <a:gd name="T35" fmla="*/ 175081 h 160"/>
              <a:gd name="T36" fmla="*/ 432657 w 137"/>
              <a:gd name="T37" fmla="*/ 185380 h 160"/>
              <a:gd name="T38" fmla="*/ 262320 w 137"/>
              <a:gd name="T39" fmla="*/ 44629 h 160"/>
              <a:gd name="T40" fmla="*/ 204405 w 137"/>
              <a:gd name="T41" fmla="*/ 44629 h 160"/>
              <a:gd name="T42" fmla="*/ 187371 w 137"/>
              <a:gd name="T43" fmla="*/ 102989 h 160"/>
              <a:gd name="T44" fmla="*/ 235066 w 137"/>
              <a:gd name="T45" fmla="*/ 137319 h 160"/>
              <a:gd name="T46" fmla="*/ 289574 w 137"/>
              <a:gd name="T47" fmla="*/ 144185 h 160"/>
              <a:gd name="T48" fmla="*/ 262320 w 137"/>
              <a:gd name="T49" fmla="*/ 89257 h 160"/>
              <a:gd name="T50" fmla="*/ 235066 w 137"/>
              <a:gd name="T51" fmla="*/ 113288 h 160"/>
              <a:gd name="T52" fmla="*/ 207812 w 137"/>
              <a:gd name="T53" fmla="*/ 89257 h 160"/>
              <a:gd name="T54" fmla="*/ 235066 w 137"/>
              <a:gd name="T55" fmla="*/ 37763 h 160"/>
              <a:gd name="T56" fmla="*/ 262320 w 137"/>
              <a:gd name="T57" fmla="*/ 89257 h 160"/>
              <a:gd name="T58" fmla="*/ 255506 w 137"/>
              <a:gd name="T59" fmla="*/ 332998 h 160"/>
              <a:gd name="T60" fmla="*/ 224846 w 137"/>
              <a:gd name="T61" fmla="*/ 199112 h 160"/>
              <a:gd name="T62" fmla="*/ 119236 w 137"/>
              <a:gd name="T63" fmla="*/ 343297 h 160"/>
              <a:gd name="T64" fmla="*/ 47695 w 137"/>
              <a:gd name="T65" fmla="*/ 508079 h 160"/>
              <a:gd name="T66" fmla="*/ 200998 w 137"/>
              <a:gd name="T67" fmla="*/ 549275 h 160"/>
              <a:gd name="T68" fmla="*/ 306608 w 137"/>
              <a:gd name="T69" fmla="*/ 497780 h 160"/>
              <a:gd name="T70" fmla="*/ 340675 w 137"/>
              <a:gd name="T71" fmla="*/ 401657 h 160"/>
              <a:gd name="T72" fmla="*/ 310014 w 137"/>
              <a:gd name="T73" fmla="*/ 381060 h 160"/>
              <a:gd name="T74" fmla="*/ 310014 w 137"/>
              <a:gd name="T75" fmla="*/ 401657 h 160"/>
              <a:gd name="T76" fmla="*/ 292981 w 137"/>
              <a:gd name="T77" fmla="*/ 429121 h 160"/>
              <a:gd name="T78" fmla="*/ 272540 w 137"/>
              <a:gd name="T79" fmla="*/ 453152 h 160"/>
              <a:gd name="T80" fmla="*/ 292981 w 137"/>
              <a:gd name="T81" fmla="*/ 477183 h 160"/>
              <a:gd name="T82" fmla="*/ 245286 w 137"/>
              <a:gd name="T83" fmla="*/ 487482 h 160"/>
              <a:gd name="T84" fmla="*/ 286167 w 137"/>
              <a:gd name="T85" fmla="*/ 514945 h 160"/>
              <a:gd name="T86" fmla="*/ 160117 w 137"/>
              <a:gd name="T87" fmla="*/ 511512 h 160"/>
              <a:gd name="T88" fmla="*/ 85169 w 137"/>
              <a:gd name="T89" fmla="*/ 363895 h 160"/>
              <a:gd name="T90" fmla="*/ 211219 w 137"/>
              <a:gd name="T91" fmla="*/ 274638 h 160"/>
              <a:gd name="T92" fmla="*/ 258913 w 137"/>
              <a:gd name="T93" fmla="*/ 278070 h 160"/>
              <a:gd name="T94" fmla="*/ 235066 w 137"/>
              <a:gd name="T95" fmla="*/ 353596 h 160"/>
              <a:gd name="T96" fmla="*/ 337268 w 137"/>
              <a:gd name="T97" fmla="*/ 367328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7" h="160">
                <a:moveTo>
                  <a:pt x="48" y="51"/>
                </a:moveTo>
                <a:cubicBezTo>
                  <a:pt x="48" y="49"/>
                  <a:pt x="47" y="49"/>
                  <a:pt x="45" y="48"/>
                </a:cubicBezTo>
                <a:cubicBezTo>
                  <a:pt x="33" y="47"/>
                  <a:pt x="33" y="47"/>
                  <a:pt x="33" y="47"/>
                </a:cubicBezTo>
                <a:cubicBezTo>
                  <a:pt x="27" y="35"/>
                  <a:pt x="27" y="35"/>
                  <a:pt x="27" y="35"/>
                </a:cubicBezTo>
                <a:cubicBezTo>
                  <a:pt x="26" y="34"/>
                  <a:pt x="25" y="33"/>
                  <a:pt x="24" y="33"/>
                </a:cubicBezTo>
                <a:cubicBezTo>
                  <a:pt x="23" y="33"/>
                  <a:pt x="22" y="34"/>
                  <a:pt x="21" y="35"/>
                </a:cubicBezTo>
                <a:cubicBezTo>
                  <a:pt x="15" y="47"/>
                  <a:pt x="15" y="47"/>
                  <a:pt x="15" y="47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49"/>
                  <a:pt x="1" y="49"/>
                  <a:pt x="0" y="51"/>
                </a:cubicBezTo>
                <a:cubicBezTo>
                  <a:pt x="0" y="52"/>
                  <a:pt x="0" y="53"/>
                  <a:pt x="1" y="54"/>
                </a:cubicBezTo>
                <a:cubicBezTo>
                  <a:pt x="10" y="63"/>
                  <a:pt x="10" y="63"/>
                  <a:pt x="10" y="63"/>
                </a:cubicBezTo>
                <a:cubicBezTo>
                  <a:pt x="8" y="76"/>
                  <a:pt x="8" y="76"/>
                  <a:pt x="8" y="76"/>
                </a:cubicBezTo>
                <a:cubicBezTo>
                  <a:pt x="8" y="77"/>
                  <a:pt x="8" y="78"/>
                  <a:pt x="9" y="79"/>
                </a:cubicBezTo>
                <a:cubicBezTo>
                  <a:pt x="10" y="79"/>
                  <a:pt x="11" y="79"/>
                  <a:pt x="11" y="79"/>
                </a:cubicBezTo>
                <a:cubicBezTo>
                  <a:pt x="12" y="79"/>
                  <a:pt x="12" y="79"/>
                  <a:pt x="13" y="79"/>
                </a:cubicBezTo>
                <a:cubicBezTo>
                  <a:pt x="24" y="73"/>
                  <a:pt x="24" y="73"/>
                  <a:pt x="24" y="73"/>
                </a:cubicBezTo>
                <a:cubicBezTo>
                  <a:pt x="35" y="79"/>
                  <a:pt x="35" y="79"/>
                  <a:pt x="35" y="79"/>
                </a:cubicBezTo>
                <a:cubicBezTo>
                  <a:pt x="36" y="80"/>
                  <a:pt x="38" y="80"/>
                  <a:pt x="39" y="79"/>
                </a:cubicBezTo>
                <a:cubicBezTo>
                  <a:pt x="40" y="78"/>
                  <a:pt x="40" y="77"/>
                  <a:pt x="40" y="76"/>
                </a:cubicBezTo>
                <a:cubicBezTo>
                  <a:pt x="38" y="63"/>
                  <a:pt x="38" y="63"/>
                  <a:pt x="38" y="63"/>
                </a:cubicBezTo>
                <a:cubicBezTo>
                  <a:pt x="47" y="54"/>
                  <a:pt x="47" y="54"/>
                  <a:pt x="47" y="54"/>
                </a:cubicBezTo>
                <a:cubicBezTo>
                  <a:pt x="48" y="53"/>
                  <a:pt x="48" y="52"/>
                  <a:pt x="48" y="51"/>
                </a:cubicBezTo>
                <a:close/>
                <a:moveTo>
                  <a:pt x="32" y="59"/>
                </a:moveTo>
                <a:cubicBezTo>
                  <a:pt x="31" y="60"/>
                  <a:pt x="31" y="61"/>
                  <a:pt x="31" y="62"/>
                </a:cubicBezTo>
                <a:cubicBezTo>
                  <a:pt x="32" y="70"/>
                  <a:pt x="32" y="70"/>
                  <a:pt x="32" y="70"/>
                </a:cubicBezTo>
                <a:cubicBezTo>
                  <a:pt x="26" y="66"/>
                  <a:pt x="26" y="66"/>
                  <a:pt x="26" y="66"/>
                </a:cubicBezTo>
                <a:cubicBezTo>
                  <a:pt x="25" y="66"/>
                  <a:pt x="24" y="66"/>
                  <a:pt x="23" y="66"/>
                </a:cubicBezTo>
                <a:cubicBezTo>
                  <a:pt x="16" y="70"/>
                  <a:pt x="16" y="70"/>
                  <a:pt x="16" y="70"/>
                </a:cubicBezTo>
                <a:cubicBezTo>
                  <a:pt x="17" y="62"/>
                  <a:pt x="17" y="62"/>
                  <a:pt x="17" y="62"/>
                </a:cubicBezTo>
                <a:cubicBezTo>
                  <a:pt x="17" y="61"/>
                  <a:pt x="17" y="60"/>
                  <a:pt x="16" y="59"/>
                </a:cubicBezTo>
                <a:cubicBezTo>
                  <a:pt x="10" y="54"/>
                  <a:pt x="10" y="54"/>
                  <a:pt x="10" y="54"/>
                </a:cubicBezTo>
                <a:cubicBezTo>
                  <a:pt x="18" y="53"/>
                  <a:pt x="18" y="53"/>
                  <a:pt x="18" y="53"/>
                </a:cubicBezTo>
                <a:cubicBezTo>
                  <a:pt x="19" y="53"/>
                  <a:pt x="20" y="52"/>
                  <a:pt x="21" y="51"/>
                </a:cubicBezTo>
                <a:cubicBezTo>
                  <a:pt x="24" y="44"/>
                  <a:pt x="24" y="44"/>
                  <a:pt x="24" y="44"/>
                </a:cubicBezTo>
                <a:cubicBezTo>
                  <a:pt x="28" y="51"/>
                  <a:pt x="28" y="51"/>
                  <a:pt x="28" y="51"/>
                </a:cubicBezTo>
                <a:cubicBezTo>
                  <a:pt x="28" y="52"/>
                  <a:pt x="29" y="53"/>
                  <a:pt x="30" y="53"/>
                </a:cubicBezTo>
                <a:cubicBezTo>
                  <a:pt x="38" y="54"/>
                  <a:pt x="38" y="54"/>
                  <a:pt x="38" y="54"/>
                </a:cubicBezTo>
                <a:lnTo>
                  <a:pt x="32" y="59"/>
                </a:lnTo>
                <a:close/>
                <a:moveTo>
                  <a:pt x="137" y="51"/>
                </a:moveTo>
                <a:cubicBezTo>
                  <a:pt x="137" y="49"/>
                  <a:pt x="136" y="49"/>
                  <a:pt x="134" y="48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16" y="35"/>
                  <a:pt x="116" y="35"/>
                  <a:pt x="116" y="35"/>
                </a:cubicBezTo>
                <a:cubicBezTo>
                  <a:pt x="116" y="34"/>
                  <a:pt x="114" y="33"/>
                  <a:pt x="113" y="33"/>
                </a:cubicBezTo>
                <a:cubicBezTo>
                  <a:pt x="112" y="33"/>
                  <a:pt x="111" y="34"/>
                  <a:pt x="110" y="35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92" y="48"/>
                  <a:pt x="92" y="48"/>
                  <a:pt x="92" y="48"/>
                </a:cubicBezTo>
                <a:cubicBezTo>
                  <a:pt x="91" y="49"/>
                  <a:pt x="90" y="49"/>
                  <a:pt x="89" y="51"/>
                </a:cubicBezTo>
                <a:cubicBezTo>
                  <a:pt x="89" y="52"/>
                  <a:pt x="89" y="53"/>
                  <a:pt x="90" y="54"/>
                </a:cubicBezTo>
                <a:cubicBezTo>
                  <a:pt x="99" y="63"/>
                  <a:pt x="99" y="63"/>
                  <a:pt x="99" y="63"/>
                </a:cubicBezTo>
                <a:cubicBezTo>
                  <a:pt x="97" y="76"/>
                  <a:pt x="97" y="76"/>
                  <a:pt x="97" y="76"/>
                </a:cubicBezTo>
                <a:cubicBezTo>
                  <a:pt x="97" y="77"/>
                  <a:pt x="97" y="78"/>
                  <a:pt x="98" y="79"/>
                </a:cubicBezTo>
                <a:cubicBezTo>
                  <a:pt x="99" y="80"/>
                  <a:pt x="101" y="80"/>
                  <a:pt x="102" y="79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5" y="79"/>
                  <a:pt x="125" y="79"/>
                  <a:pt x="126" y="79"/>
                </a:cubicBezTo>
                <a:cubicBezTo>
                  <a:pt x="127" y="79"/>
                  <a:pt x="127" y="79"/>
                  <a:pt x="128" y="79"/>
                </a:cubicBezTo>
                <a:cubicBezTo>
                  <a:pt x="129" y="78"/>
                  <a:pt x="129" y="77"/>
                  <a:pt x="129" y="76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37" y="53"/>
                  <a:pt x="137" y="52"/>
                  <a:pt x="137" y="51"/>
                </a:cubicBezTo>
                <a:close/>
                <a:moveTo>
                  <a:pt x="121" y="59"/>
                </a:moveTo>
                <a:cubicBezTo>
                  <a:pt x="120" y="60"/>
                  <a:pt x="120" y="61"/>
                  <a:pt x="120" y="62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4" y="66"/>
                  <a:pt x="114" y="66"/>
                  <a:pt x="113" y="66"/>
                </a:cubicBezTo>
                <a:cubicBezTo>
                  <a:pt x="113" y="66"/>
                  <a:pt x="112" y="66"/>
                  <a:pt x="112" y="66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6" y="62"/>
                  <a:pt x="106" y="62"/>
                  <a:pt x="106" y="62"/>
                </a:cubicBezTo>
                <a:cubicBezTo>
                  <a:pt x="106" y="61"/>
                  <a:pt x="106" y="60"/>
                  <a:pt x="105" y="59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8" y="53"/>
                  <a:pt x="109" y="52"/>
                  <a:pt x="110" y="51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17" y="52"/>
                  <a:pt x="118" y="53"/>
                  <a:pt x="119" y="53"/>
                </a:cubicBezTo>
                <a:cubicBezTo>
                  <a:pt x="127" y="54"/>
                  <a:pt x="127" y="54"/>
                  <a:pt x="127" y="54"/>
                </a:cubicBezTo>
                <a:lnTo>
                  <a:pt x="121" y="59"/>
                </a:lnTo>
                <a:close/>
                <a:moveTo>
                  <a:pt x="93" y="17"/>
                </a:moveTo>
                <a:cubicBezTo>
                  <a:pt x="92" y="16"/>
                  <a:pt x="91" y="15"/>
                  <a:pt x="90" y="15"/>
                </a:cubicBezTo>
                <a:cubicBezTo>
                  <a:pt x="77" y="13"/>
                  <a:pt x="77" y="13"/>
                  <a:pt x="77" y="13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1"/>
                  <a:pt x="70" y="0"/>
                  <a:pt x="69" y="0"/>
                </a:cubicBezTo>
                <a:cubicBezTo>
                  <a:pt x="67" y="0"/>
                  <a:pt x="66" y="1"/>
                  <a:pt x="66" y="2"/>
                </a:cubicBezTo>
                <a:cubicBezTo>
                  <a:pt x="60" y="13"/>
                  <a:pt x="60" y="13"/>
                  <a:pt x="60" y="13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5"/>
                  <a:pt x="45" y="16"/>
                  <a:pt x="45" y="17"/>
                </a:cubicBezTo>
                <a:cubicBezTo>
                  <a:pt x="44" y="19"/>
                  <a:pt x="45" y="20"/>
                  <a:pt x="46" y="21"/>
                </a:cubicBezTo>
                <a:cubicBezTo>
                  <a:pt x="55" y="30"/>
                  <a:pt x="55" y="30"/>
                  <a:pt x="55" y="30"/>
                </a:cubicBezTo>
                <a:cubicBezTo>
                  <a:pt x="53" y="42"/>
                  <a:pt x="53" y="42"/>
                  <a:pt x="53" y="42"/>
                </a:cubicBezTo>
                <a:cubicBezTo>
                  <a:pt x="52" y="43"/>
                  <a:pt x="53" y="45"/>
                  <a:pt x="54" y="45"/>
                </a:cubicBezTo>
                <a:cubicBezTo>
                  <a:pt x="55" y="46"/>
                  <a:pt x="56" y="46"/>
                  <a:pt x="57" y="46"/>
                </a:cubicBezTo>
                <a:cubicBezTo>
                  <a:pt x="69" y="40"/>
                  <a:pt x="69" y="40"/>
                  <a:pt x="69" y="40"/>
                </a:cubicBezTo>
                <a:cubicBezTo>
                  <a:pt x="80" y="46"/>
                  <a:pt x="80" y="46"/>
                  <a:pt x="80" y="46"/>
                </a:cubicBezTo>
                <a:cubicBezTo>
                  <a:pt x="80" y="46"/>
                  <a:pt x="81" y="46"/>
                  <a:pt x="81" y="46"/>
                </a:cubicBezTo>
                <a:cubicBezTo>
                  <a:pt x="82" y="46"/>
                  <a:pt x="83" y="46"/>
                  <a:pt x="83" y="45"/>
                </a:cubicBezTo>
                <a:cubicBezTo>
                  <a:pt x="84" y="45"/>
                  <a:pt x="85" y="43"/>
                  <a:pt x="85" y="42"/>
                </a:cubicBezTo>
                <a:cubicBezTo>
                  <a:pt x="83" y="30"/>
                  <a:pt x="83" y="30"/>
                  <a:pt x="83" y="30"/>
                </a:cubicBezTo>
                <a:cubicBezTo>
                  <a:pt x="92" y="21"/>
                  <a:pt x="92" y="21"/>
                  <a:pt x="92" y="21"/>
                </a:cubicBezTo>
                <a:cubicBezTo>
                  <a:pt x="93" y="20"/>
                  <a:pt x="93" y="19"/>
                  <a:pt x="93" y="17"/>
                </a:cubicBezTo>
                <a:close/>
                <a:moveTo>
                  <a:pt x="77" y="26"/>
                </a:moveTo>
                <a:cubicBezTo>
                  <a:pt x="76" y="27"/>
                  <a:pt x="76" y="28"/>
                  <a:pt x="76" y="29"/>
                </a:cubicBezTo>
                <a:cubicBezTo>
                  <a:pt x="77" y="37"/>
                  <a:pt x="77" y="37"/>
                  <a:pt x="77" y="37"/>
                </a:cubicBezTo>
                <a:cubicBezTo>
                  <a:pt x="70" y="33"/>
                  <a:pt x="70" y="33"/>
                  <a:pt x="70" y="33"/>
                </a:cubicBezTo>
                <a:cubicBezTo>
                  <a:pt x="70" y="33"/>
                  <a:pt x="69" y="33"/>
                  <a:pt x="69" y="33"/>
                </a:cubicBezTo>
                <a:cubicBezTo>
                  <a:pt x="68" y="33"/>
                  <a:pt x="68" y="33"/>
                  <a:pt x="67" y="33"/>
                </a:cubicBezTo>
                <a:cubicBezTo>
                  <a:pt x="60" y="37"/>
                  <a:pt x="60" y="37"/>
                  <a:pt x="60" y="37"/>
                </a:cubicBezTo>
                <a:cubicBezTo>
                  <a:pt x="62" y="29"/>
                  <a:pt x="62" y="29"/>
                  <a:pt x="62" y="29"/>
                </a:cubicBezTo>
                <a:cubicBezTo>
                  <a:pt x="62" y="28"/>
                  <a:pt x="61" y="27"/>
                  <a:pt x="61" y="26"/>
                </a:cubicBezTo>
                <a:cubicBezTo>
                  <a:pt x="55" y="21"/>
                  <a:pt x="55" y="21"/>
                  <a:pt x="55" y="21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19"/>
                  <a:pt x="65" y="19"/>
                  <a:pt x="65" y="18"/>
                </a:cubicBezTo>
                <a:cubicBezTo>
                  <a:pt x="69" y="11"/>
                  <a:pt x="69" y="11"/>
                  <a:pt x="69" y="11"/>
                </a:cubicBezTo>
                <a:cubicBezTo>
                  <a:pt x="72" y="18"/>
                  <a:pt x="72" y="18"/>
                  <a:pt x="72" y="18"/>
                </a:cubicBezTo>
                <a:cubicBezTo>
                  <a:pt x="73" y="19"/>
                  <a:pt x="73" y="19"/>
                  <a:pt x="75" y="20"/>
                </a:cubicBezTo>
                <a:cubicBezTo>
                  <a:pt x="82" y="21"/>
                  <a:pt x="82" y="21"/>
                  <a:pt x="82" y="21"/>
                </a:cubicBezTo>
                <a:lnTo>
                  <a:pt x="77" y="26"/>
                </a:lnTo>
                <a:close/>
                <a:moveTo>
                  <a:pt x="106" y="107"/>
                </a:moveTo>
                <a:cubicBezTo>
                  <a:pt x="106" y="104"/>
                  <a:pt x="105" y="101"/>
                  <a:pt x="103" y="99"/>
                </a:cubicBezTo>
                <a:cubicBezTo>
                  <a:pt x="101" y="97"/>
                  <a:pt x="99" y="97"/>
                  <a:pt x="97" y="97"/>
                </a:cubicBezTo>
                <a:cubicBezTo>
                  <a:pt x="75" y="97"/>
                  <a:pt x="75" y="97"/>
                  <a:pt x="75" y="97"/>
                </a:cubicBezTo>
                <a:cubicBezTo>
                  <a:pt x="82" y="84"/>
                  <a:pt x="82" y="84"/>
                  <a:pt x="82" y="84"/>
                </a:cubicBezTo>
                <a:cubicBezTo>
                  <a:pt x="82" y="84"/>
                  <a:pt x="82" y="84"/>
                  <a:pt x="82" y="83"/>
                </a:cubicBezTo>
                <a:cubicBezTo>
                  <a:pt x="86" y="74"/>
                  <a:pt x="83" y="65"/>
                  <a:pt x="76" y="60"/>
                </a:cubicBezTo>
                <a:cubicBezTo>
                  <a:pt x="73" y="58"/>
                  <a:pt x="69" y="57"/>
                  <a:pt x="66" y="58"/>
                </a:cubicBezTo>
                <a:cubicBezTo>
                  <a:pt x="64" y="59"/>
                  <a:pt x="62" y="60"/>
                  <a:pt x="61" y="62"/>
                </a:cubicBezTo>
                <a:cubicBezTo>
                  <a:pt x="60" y="62"/>
                  <a:pt x="60" y="63"/>
                  <a:pt x="60" y="63"/>
                </a:cubicBezTo>
                <a:cubicBezTo>
                  <a:pt x="56" y="78"/>
                  <a:pt x="56" y="78"/>
                  <a:pt x="56" y="78"/>
                </a:cubicBezTo>
                <a:cubicBezTo>
                  <a:pt x="35" y="100"/>
                  <a:pt x="35" y="100"/>
                  <a:pt x="35" y="100"/>
                </a:cubicBezTo>
                <a:cubicBezTo>
                  <a:pt x="22" y="100"/>
                  <a:pt x="22" y="100"/>
                  <a:pt x="22" y="100"/>
                </a:cubicBezTo>
                <a:cubicBezTo>
                  <a:pt x="21" y="100"/>
                  <a:pt x="19" y="101"/>
                  <a:pt x="19" y="103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7"/>
                  <a:pt x="13" y="148"/>
                  <a:pt x="14" y="148"/>
                </a:cubicBezTo>
                <a:cubicBezTo>
                  <a:pt x="15" y="149"/>
                  <a:pt x="16" y="149"/>
                  <a:pt x="16" y="149"/>
                </a:cubicBezTo>
                <a:cubicBezTo>
                  <a:pt x="32" y="149"/>
                  <a:pt x="32" y="149"/>
                  <a:pt x="32" y="149"/>
                </a:cubicBezTo>
                <a:cubicBezTo>
                  <a:pt x="37" y="151"/>
                  <a:pt x="40" y="153"/>
                  <a:pt x="44" y="155"/>
                </a:cubicBezTo>
                <a:cubicBezTo>
                  <a:pt x="48" y="157"/>
                  <a:pt x="53" y="160"/>
                  <a:pt x="59" y="160"/>
                </a:cubicBezTo>
                <a:cubicBezTo>
                  <a:pt x="59" y="160"/>
                  <a:pt x="59" y="160"/>
                  <a:pt x="59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7" y="160"/>
                  <a:pt x="91" y="156"/>
                  <a:pt x="91" y="150"/>
                </a:cubicBezTo>
                <a:cubicBezTo>
                  <a:pt x="91" y="148"/>
                  <a:pt x="90" y="146"/>
                  <a:pt x="90" y="145"/>
                </a:cubicBezTo>
                <a:cubicBezTo>
                  <a:pt x="93" y="144"/>
                  <a:pt x="96" y="140"/>
                  <a:pt x="96" y="135"/>
                </a:cubicBezTo>
                <a:cubicBezTo>
                  <a:pt x="96" y="134"/>
                  <a:pt x="95" y="132"/>
                  <a:pt x="95" y="131"/>
                </a:cubicBezTo>
                <a:cubicBezTo>
                  <a:pt x="98" y="130"/>
                  <a:pt x="101" y="126"/>
                  <a:pt x="101" y="121"/>
                </a:cubicBezTo>
                <a:cubicBezTo>
                  <a:pt x="101" y="120"/>
                  <a:pt x="100" y="118"/>
                  <a:pt x="100" y="117"/>
                </a:cubicBezTo>
                <a:cubicBezTo>
                  <a:pt x="104" y="115"/>
                  <a:pt x="106" y="112"/>
                  <a:pt x="106" y="107"/>
                </a:cubicBezTo>
                <a:close/>
                <a:moveTo>
                  <a:pt x="97" y="111"/>
                </a:moveTo>
                <a:cubicBezTo>
                  <a:pt x="91" y="111"/>
                  <a:pt x="91" y="111"/>
                  <a:pt x="91" y="111"/>
                </a:cubicBezTo>
                <a:cubicBezTo>
                  <a:pt x="91" y="111"/>
                  <a:pt x="91" y="111"/>
                  <a:pt x="91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4" y="111"/>
                  <a:pt x="82" y="112"/>
                  <a:pt x="82" y="114"/>
                </a:cubicBezTo>
                <a:cubicBezTo>
                  <a:pt x="82" y="116"/>
                  <a:pt x="84" y="117"/>
                  <a:pt x="86" y="117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4" y="117"/>
                  <a:pt x="94" y="120"/>
                  <a:pt x="94" y="121"/>
                </a:cubicBezTo>
                <a:cubicBezTo>
                  <a:pt x="94" y="123"/>
                  <a:pt x="94" y="125"/>
                  <a:pt x="91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8" y="125"/>
                  <a:pt x="77" y="126"/>
                  <a:pt x="77" y="128"/>
                </a:cubicBezTo>
                <a:cubicBezTo>
                  <a:pt x="77" y="130"/>
                  <a:pt x="78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6" y="132"/>
                  <a:pt x="86" y="132"/>
                  <a:pt x="86" y="132"/>
                </a:cubicBezTo>
                <a:cubicBezTo>
                  <a:pt x="89" y="132"/>
                  <a:pt x="89" y="134"/>
                  <a:pt x="89" y="135"/>
                </a:cubicBezTo>
                <a:cubicBezTo>
                  <a:pt x="89" y="137"/>
                  <a:pt x="89" y="139"/>
                  <a:pt x="86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5" y="139"/>
                  <a:pt x="75" y="139"/>
                  <a:pt x="75" y="139"/>
                </a:cubicBezTo>
                <a:cubicBezTo>
                  <a:pt x="73" y="139"/>
                  <a:pt x="72" y="141"/>
                  <a:pt x="72" y="142"/>
                </a:cubicBezTo>
                <a:cubicBezTo>
                  <a:pt x="72" y="144"/>
                  <a:pt x="73" y="146"/>
                  <a:pt x="75" y="146"/>
                </a:cubicBezTo>
                <a:cubicBezTo>
                  <a:pt x="77" y="146"/>
                  <a:pt x="77" y="146"/>
                  <a:pt x="77" y="14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4" y="146"/>
                  <a:pt x="84" y="148"/>
                  <a:pt x="84" y="150"/>
                </a:cubicBezTo>
                <a:cubicBezTo>
                  <a:pt x="84" y="151"/>
                  <a:pt x="83" y="153"/>
                  <a:pt x="81" y="153"/>
                </a:cubicBezTo>
                <a:cubicBezTo>
                  <a:pt x="59" y="153"/>
                  <a:pt x="59" y="153"/>
                  <a:pt x="59" y="153"/>
                </a:cubicBezTo>
                <a:cubicBezTo>
                  <a:pt x="59" y="153"/>
                  <a:pt x="59" y="153"/>
                  <a:pt x="59" y="153"/>
                </a:cubicBezTo>
                <a:cubicBezTo>
                  <a:pt x="55" y="153"/>
                  <a:pt x="51" y="151"/>
                  <a:pt x="47" y="149"/>
                </a:cubicBezTo>
                <a:cubicBezTo>
                  <a:pt x="43" y="147"/>
                  <a:pt x="39" y="144"/>
                  <a:pt x="34" y="143"/>
                </a:cubicBezTo>
                <a:cubicBezTo>
                  <a:pt x="33" y="143"/>
                  <a:pt x="33" y="143"/>
                  <a:pt x="33" y="143"/>
                </a:cubicBezTo>
                <a:cubicBezTo>
                  <a:pt x="20" y="143"/>
                  <a:pt x="20" y="143"/>
                  <a:pt x="20" y="143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7" y="106"/>
                  <a:pt x="38" y="106"/>
                  <a:pt x="39" y="105"/>
                </a:cubicBezTo>
                <a:cubicBezTo>
                  <a:pt x="61" y="82"/>
                  <a:pt x="61" y="82"/>
                  <a:pt x="61" y="82"/>
                </a:cubicBezTo>
                <a:cubicBezTo>
                  <a:pt x="62" y="81"/>
                  <a:pt x="62" y="81"/>
                  <a:pt x="62" y="80"/>
                </a:cubicBezTo>
                <a:cubicBezTo>
                  <a:pt x="66" y="65"/>
                  <a:pt x="66" y="65"/>
                  <a:pt x="66" y="65"/>
                </a:cubicBezTo>
                <a:cubicBezTo>
                  <a:pt x="67" y="65"/>
                  <a:pt x="67" y="65"/>
                  <a:pt x="68" y="65"/>
                </a:cubicBezTo>
                <a:cubicBezTo>
                  <a:pt x="69" y="64"/>
                  <a:pt x="71" y="65"/>
                  <a:pt x="72" y="66"/>
                </a:cubicBezTo>
                <a:cubicBezTo>
                  <a:pt x="75" y="68"/>
                  <a:pt x="79" y="72"/>
                  <a:pt x="76" y="81"/>
                </a:cubicBezTo>
                <a:cubicBezTo>
                  <a:pt x="66" y="98"/>
                  <a:pt x="66" y="98"/>
                  <a:pt x="66" y="98"/>
                </a:cubicBezTo>
                <a:cubicBezTo>
                  <a:pt x="65" y="100"/>
                  <a:pt x="66" y="102"/>
                  <a:pt x="67" y="103"/>
                </a:cubicBezTo>
                <a:cubicBezTo>
                  <a:pt x="68" y="103"/>
                  <a:pt x="68" y="103"/>
                  <a:pt x="69" y="103"/>
                </a:cubicBezTo>
                <a:cubicBezTo>
                  <a:pt x="69" y="103"/>
                  <a:pt x="69" y="103"/>
                  <a:pt x="69" y="103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98" y="103"/>
                  <a:pt x="98" y="104"/>
                  <a:pt x="98" y="104"/>
                </a:cubicBezTo>
                <a:cubicBezTo>
                  <a:pt x="99" y="104"/>
                  <a:pt x="99" y="106"/>
                  <a:pt x="99" y="107"/>
                </a:cubicBezTo>
                <a:cubicBezTo>
                  <a:pt x="99" y="108"/>
                  <a:pt x="99" y="111"/>
                  <a:pt x="97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26">
            <a:extLst>
              <a:ext uri="{FF2B5EF4-FFF2-40B4-BE49-F238E27FC236}">
                <a16:creationId xmlns:a16="http://schemas.microsoft.com/office/drawing/2014/main" id="{7F6DCE42-655E-4CE3-A0BE-0A7A26B7EE75}"/>
              </a:ext>
            </a:extLst>
          </p:cNvPr>
          <p:cNvSpPr>
            <a:spLocks noEditPoints="1"/>
          </p:cNvSpPr>
          <p:nvPr/>
        </p:nvSpPr>
        <p:spPr bwMode="auto">
          <a:xfrm>
            <a:off x="3773855" y="4378169"/>
            <a:ext cx="381594" cy="308168"/>
          </a:xfrm>
          <a:custGeom>
            <a:avLst/>
            <a:gdLst>
              <a:gd name="T0" fmla="*/ 272257 w 160"/>
              <a:gd name="T1" fmla="*/ 0 h 128"/>
              <a:gd name="T2" fmla="*/ 0 w 160"/>
              <a:gd name="T3" fmla="*/ 10306 h 128"/>
              <a:gd name="T4" fmla="*/ 6806 w 160"/>
              <a:gd name="T5" fmla="*/ 281707 h 128"/>
              <a:gd name="T6" fmla="*/ 272257 w 160"/>
              <a:gd name="T7" fmla="*/ 439738 h 128"/>
              <a:gd name="T8" fmla="*/ 272257 w 160"/>
              <a:gd name="T9" fmla="*/ 439738 h 128"/>
              <a:gd name="T10" fmla="*/ 272257 w 160"/>
              <a:gd name="T11" fmla="*/ 439738 h 128"/>
              <a:gd name="T12" fmla="*/ 275660 w 160"/>
              <a:gd name="T13" fmla="*/ 439738 h 128"/>
              <a:gd name="T14" fmla="*/ 275660 w 160"/>
              <a:gd name="T15" fmla="*/ 439738 h 128"/>
              <a:gd name="T16" fmla="*/ 279063 w 160"/>
              <a:gd name="T17" fmla="*/ 439738 h 128"/>
              <a:gd name="T18" fmla="*/ 537707 w 160"/>
              <a:gd name="T19" fmla="*/ 281707 h 128"/>
              <a:gd name="T20" fmla="*/ 544513 w 160"/>
              <a:gd name="T21" fmla="*/ 10306 h 128"/>
              <a:gd name="T22" fmla="*/ 520691 w 160"/>
              <a:gd name="T23" fmla="*/ 264530 h 128"/>
              <a:gd name="T24" fmla="*/ 272257 w 160"/>
              <a:gd name="T25" fmla="*/ 415690 h 128"/>
              <a:gd name="T26" fmla="*/ 23822 w 160"/>
              <a:gd name="T27" fmla="*/ 24048 h 128"/>
              <a:gd name="T28" fmla="*/ 520691 w 160"/>
              <a:gd name="T29" fmla="*/ 24048 h 128"/>
              <a:gd name="T30" fmla="*/ 156547 w 160"/>
              <a:gd name="T31" fmla="*/ 175208 h 128"/>
              <a:gd name="T32" fmla="*/ 115709 w 160"/>
              <a:gd name="T33" fmla="*/ 151160 h 128"/>
              <a:gd name="T34" fmla="*/ 119112 w 160"/>
              <a:gd name="T35" fmla="*/ 137418 h 128"/>
              <a:gd name="T36" fmla="*/ 139531 w 160"/>
              <a:gd name="T37" fmla="*/ 144289 h 128"/>
              <a:gd name="T38" fmla="*/ 149741 w 160"/>
              <a:gd name="T39" fmla="*/ 144289 h 128"/>
              <a:gd name="T40" fmla="*/ 159951 w 160"/>
              <a:gd name="T41" fmla="*/ 120241 h 128"/>
              <a:gd name="T42" fmla="*/ 136128 w 160"/>
              <a:gd name="T43" fmla="*/ 106499 h 128"/>
              <a:gd name="T44" fmla="*/ 102096 w 160"/>
              <a:gd name="T45" fmla="*/ 109935 h 128"/>
              <a:gd name="T46" fmla="*/ 81677 w 160"/>
              <a:gd name="T47" fmla="*/ 147724 h 128"/>
              <a:gd name="T48" fmla="*/ 85080 w 160"/>
              <a:gd name="T49" fmla="*/ 164902 h 128"/>
              <a:gd name="T50" fmla="*/ 112306 w 160"/>
              <a:gd name="T51" fmla="*/ 185514 h 128"/>
              <a:gd name="T52" fmla="*/ 129322 w 160"/>
              <a:gd name="T53" fmla="*/ 195821 h 128"/>
              <a:gd name="T54" fmla="*/ 125919 w 160"/>
              <a:gd name="T55" fmla="*/ 212998 h 128"/>
              <a:gd name="T56" fmla="*/ 108903 w 160"/>
              <a:gd name="T57" fmla="*/ 212998 h 128"/>
              <a:gd name="T58" fmla="*/ 98693 w 160"/>
              <a:gd name="T59" fmla="*/ 199256 h 128"/>
              <a:gd name="T60" fmla="*/ 78274 w 160"/>
              <a:gd name="T61" fmla="*/ 212998 h 128"/>
              <a:gd name="T62" fmla="*/ 119112 w 160"/>
              <a:gd name="T63" fmla="*/ 247353 h 128"/>
              <a:gd name="T64" fmla="*/ 159951 w 160"/>
              <a:gd name="T65" fmla="*/ 223304 h 128"/>
              <a:gd name="T66" fmla="*/ 156547 w 160"/>
              <a:gd name="T67" fmla="*/ 175208 h 128"/>
              <a:gd name="T68" fmla="*/ 248434 w 160"/>
              <a:gd name="T69" fmla="*/ 109935 h 128"/>
              <a:gd name="T70" fmla="*/ 228015 w 160"/>
              <a:gd name="T71" fmla="*/ 106499 h 128"/>
              <a:gd name="T72" fmla="*/ 173564 w 160"/>
              <a:gd name="T73" fmla="*/ 237046 h 128"/>
              <a:gd name="T74" fmla="*/ 176967 w 160"/>
              <a:gd name="T75" fmla="*/ 243917 h 128"/>
              <a:gd name="T76" fmla="*/ 207596 w 160"/>
              <a:gd name="T77" fmla="*/ 240482 h 128"/>
              <a:gd name="T78" fmla="*/ 255240 w 160"/>
              <a:gd name="T79" fmla="*/ 216434 h 128"/>
              <a:gd name="T80" fmla="*/ 265450 w 160"/>
              <a:gd name="T81" fmla="*/ 243917 h 128"/>
              <a:gd name="T82" fmla="*/ 296079 w 160"/>
              <a:gd name="T83" fmla="*/ 240482 h 128"/>
              <a:gd name="T84" fmla="*/ 228015 w 160"/>
              <a:gd name="T85" fmla="*/ 188950 h 128"/>
              <a:gd name="T86" fmla="*/ 245031 w 160"/>
              <a:gd name="T87" fmla="*/ 188950 h 128"/>
              <a:gd name="T88" fmla="*/ 374353 w 160"/>
              <a:gd name="T89" fmla="*/ 212998 h 128"/>
              <a:gd name="T90" fmla="*/ 347127 w 160"/>
              <a:gd name="T91" fmla="*/ 113370 h 128"/>
              <a:gd name="T92" fmla="*/ 316498 w 160"/>
              <a:gd name="T93" fmla="*/ 109935 h 128"/>
              <a:gd name="T94" fmla="*/ 313095 w 160"/>
              <a:gd name="T95" fmla="*/ 240482 h 128"/>
              <a:gd name="T96" fmla="*/ 374353 w 160"/>
              <a:gd name="T97" fmla="*/ 243917 h 128"/>
              <a:gd name="T98" fmla="*/ 381159 w 160"/>
              <a:gd name="T99" fmla="*/ 216434 h 128"/>
              <a:gd name="T100" fmla="*/ 469642 w 160"/>
              <a:gd name="T101" fmla="*/ 133983 h 128"/>
              <a:gd name="T102" fmla="*/ 462836 w 160"/>
              <a:gd name="T103" fmla="*/ 109935 h 128"/>
              <a:gd name="T104" fmla="*/ 394772 w 160"/>
              <a:gd name="T105" fmla="*/ 113370 h 128"/>
              <a:gd name="T106" fmla="*/ 398175 w 160"/>
              <a:gd name="T107" fmla="*/ 243917 h 128"/>
              <a:gd name="T108" fmla="*/ 469642 w 160"/>
              <a:gd name="T109" fmla="*/ 240482 h 128"/>
              <a:gd name="T110" fmla="*/ 462836 w 160"/>
              <a:gd name="T111" fmla="*/ 212998 h 128"/>
              <a:gd name="T112" fmla="*/ 428804 w 160"/>
              <a:gd name="T113" fmla="*/ 188950 h 128"/>
              <a:gd name="T114" fmla="*/ 466239 w 160"/>
              <a:gd name="T115" fmla="*/ 182079 h 128"/>
              <a:gd name="T116" fmla="*/ 462836 w 160"/>
              <a:gd name="T117" fmla="*/ 158031 h 128"/>
              <a:gd name="T118" fmla="*/ 428804 w 160"/>
              <a:gd name="T119" fmla="*/ 140854 h 128"/>
              <a:gd name="T120" fmla="*/ 462836 w 160"/>
              <a:gd name="T121" fmla="*/ 140854 h 1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28">
                <a:moveTo>
                  <a:pt x="157" y="0"/>
                </a:moveTo>
                <a:cubicBezTo>
                  <a:pt x="80" y="0"/>
                  <a:pt x="80" y="0"/>
                  <a:pt x="80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0"/>
                  <a:pt x="1" y="81"/>
                  <a:pt x="2" y="82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9" y="128"/>
                  <a:pt x="79" y="128"/>
                  <a:pt x="80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158" y="82"/>
                  <a:pt x="158" y="82"/>
                  <a:pt x="158" y="82"/>
                </a:cubicBezTo>
                <a:cubicBezTo>
                  <a:pt x="159" y="81"/>
                  <a:pt x="160" y="80"/>
                  <a:pt x="160" y="79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2"/>
                  <a:pt x="158" y="0"/>
                  <a:pt x="157" y="0"/>
                </a:cubicBezTo>
                <a:close/>
                <a:moveTo>
                  <a:pt x="153" y="77"/>
                </a:moveTo>
                <a:cubicBezTo>
                  <a:pt x="153" y="77"/>
                  <a:pt x="153" y="77"/>
                  <a:pt x="153" y="77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7" y="77"/>
                  <a:pt x="7" y="77"/>
                  <a:pt x="7" y="77"/>
                </a:cubicBezTo>
                <a:cubicBezTo>
                  <a:pt x="7" y="7"/>
                  <a:pt x="7" y="7"/>
                  <a:pt x="7" y="7"/>
                </a:cubicBezTo>
                <a:cubicBezTo>
                  <a:pt x="80" y="7"/>
                  <a:pt x="80" y="7"/>
                  <a:pt x="80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3" y="77"/>
                  <a:pt x="153" y="77"/>
                  <a:pt x="153" y="77"/>
                </a:cubicBezTo>
                <a:close/>
                <a:moveTo>
                  <a:pt x="46" y="51"/>
                </a:moveTo>
                <a:cubicBezTo>
                  <a:pt x="45" y="49"/>
                  <a:pt x="42" y="48"/>
                  <a:pt x="39" y="46"/>
                </a:cubicBezTo>
                <a:cubicBezTo>
                  <a:pt x="37" y="45"/>
                  <a:pt x="35" y="44"/>
                  <a:pt x="34" y="44"/>
                </a:cubicBezTo>
                <a:cubicBezTo>
                  <a:pt x="34" y="44"/>
                  <a:pt x="34" y="43"/>
                  <a:pt x="34" y="42"/>
                </a:cubicBezTo>
                <a:cubicBezTo>
                  <a:pt x="34" y="41"/>
                  <a:pt x="34" y="41"/>
                  <a:pt x="35" y="40"/>
                </a:cubicBezTo>
                <a:cubicBezTo>
                  <a:pt x="35" y="40"/>
                  <a:pt x="36" y="39"/>
                  <a:pt x="37" y="39"/>
                </a:cubicBezTo>
                <a:cubicBezTo>
                  <a:pt x="39" y="39"/>
                  <a:pt x="40" y="40"/>
                  <a:pt x="41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3" y="42"/>
                  <a:pt x="43" y="42"/>
                  <a:pt x="44" y="42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6"/>
                  <a:pt x="47" y="36"/>
                  <a:pt x="47" y="35"/>
                </a:cubicBezTo>
                <a:cubicBezTo>
                  <a:pt x="46" y="34"/>
                  <a:pt x="45" y="33"/>
                  <a:pt x="44" y="33"/>
                </a:cubicBezTo>
                <a:cubicBezTo>
                  <a:pt x="42" y="32"/>
                  <a:pt x="41" y="32"/>
                  <a:pt x="40" y="31"/>
                </a:cubicBezTo>
                <a:cubicBezTo>
                  <a:pt x="38" y="31"/>
                  <a:pt x="37" y="31"/>
                  <a:pt x="36" y="31"/>
                </a:cubicBezTo>
                <a:cubicBezTo>
                  <a:pt x="33" y="31"/>
                  <a:pt x="31" y="31"/>
                  <a:pt x="30" y="32"/>
                </a:cubicBezTo>
                <a:cubicBezTo>
                  <a:pt x="28" y="33"/>
                  <a:pt x="26" y="35"/>
                  <a:pt x="25" y="37"/>
                </a:cubicBezTo>
                <a:cubicBezTo>
                  <a:pt x="24" y="39"/>
                  <a:pt x="24" y="41"/>
                  <a:pt x="24" y="43"/>
                </a:cubicBezTo>
                <a:cubicBezTo>
                  <a:pt x="24" y="44"/>
                  <a:pt x="24" y="45"/>
                  <a:pt x="24" y="46"/>
                </a:cubicBezTo>
                <a:cubicBezTo>
                  <a:pt x="24" y="47"/>
                  <a:pt x="24" y="48"/>
                  <a:pt x="25" y="48"/>
                </a:cubicBezTo>
                <a:cubicBezTo>
                  <a:pt x="26" y="50"/>
                  <a:pt x="27" y="51"/>
                  <a:pt x="28" y="52"/>
                </a:cubicBezTo>
                <a:cubicBezTo>
                  <a:pt x="29" y="53"/>
                  <a:pt x="31" y="54"/>
                  <a:pt x="33" y="54"/>
                </a:cubicBezTo>
                <a:cubicBezTo>
                  <a:pt x="36" y="56"/>
                  <a:pt x="36" y="56"/>
                  <a:pt x="36" y="56"/>
                </a:cubicBezTo>
                <a:cubicBezTo>
                  <a:pt x="37" y="56"/>
                  <a:pt x="37" y="56"/>
                  <a:pt x="38" y="57"/>
                </a:cubicBezTo>
                <a:cubicBezTo>
                  <a:pt x="38" y="57"/>
                  <a:pt x="38" y="58"/>
                  <a:pt x="38" y="59"/>
                </a:cubicBezTo>
                <a:cubicBezTo>
                  <a:pt x="38" y="60"/>
                  <a:pt x="38" y="61"/>
                  <a:pt x="37" y="62"/>
                </a:cubicBezTo>
                <a:cubicBezTo>
                  <a:pt x="37" y="63"/>
                  <a:pt x="36" y="63"/>
                  <a:pt x="35" y="63"/>
                </a:cubicBezTo>
                <a:cubicBezTo>
                  <a:pt x="34" y="63"/>
                  <a:pt x="33" y="62"/>
                  <a:pt x="32" y="62"/>
                </a:cubicBezTo>
                <a:cubicBezTo>
                  <a:pt x="31" y="61"/>
                  <a:pt x="30" y="60"/>
                  <a:pt x="30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8" y="57"/>
                  <a:pt x="28" y="58"/>
                  <a:pt x="27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2" y="63"/>
                  <a:pt x="22" y="64"/>
                  <a:pt x="22" y="64"/>
                </a:cubicBezTo>
                <a:cubicBezTo>
                  <a:pt x="26" y="69"/>
                  <a:pt x="30" y="72"/>
                  <a:pt x="35" y="72"/>
                </a:cubicBezTo>
                <a:cubicBezTo>
                  <a:pt x="38" y="72"/>
                  <a:pt x="40" y="71"/>
                  <a:pt x="42" y="70"/>
                </a:cubicBezTo>
                <a:cubicBezTo>
                  <a:pt x="44" y="69"/>
                  <a:pt x="46" y="67"/>
                  <a:pt x="47" y="65"/>
                </a:cubicBezTo>
                <a:cubicBezTo>
                  <a:pt x="48" y="63"/>
                  <a:pt x="48" y="61"/>
                  <a:pt x="48" y="58"/>
                </a:cubicBezTo>
                <a:cubicBezTo>
                  <a:pt x="48" y="55"/>
                  <a:pt x="48" y="52"/>
                  <a:pt x="46" y="51"/>
                </a:cubicBezTo>
                <a:close/>
                <a:moveTo>
                  <a:pt x="87" y="69"/>
                </a:moveTo>
                <a:cubicBezTo>
                  <a:pt x="73" y="32"/>
                  <a:pt x="73" y="32"/>
                  <a:pt x="73" y="32"/>
                </a:cubicBezTo>
                <a:cubicBezTo>
                  <a:pt x="73" y="31"/>
                  <a:pt x="73" y="31"/>
                  <a:pt x="72" y="31"/>
                </a:cubicBezTo>
                <a:cubicBezTo>
                  <a:pt x="67" y="31"/>
                  <a:pt x="67" y="31"/>
                  <a:pt x="67" y="31"/>
                </a:cubicBezTo>
                <a:cubicBezTo>
                  <a:pt x="66" y="31"/>
                  <a:pt x="66" y="31"/>
                  <a:pt x="65" y="32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70"/>
                  <a:pt x="51" y="70"/>
                  <a:pt x="51" y="70"/>
                </a:cubicBezTo>
                <a:cubicBezTo>
                  <a:pt x="52" y="71"/>
                  <a:pt x="52" y="71"/>
                  <a:pt x="52" y="71"/>
                </a:cubicBezTo>
                <a:cubicBezTo>
                  <a:pt x="60" y="71"/>
                  <a:pt x="60" y="71"/>
                  <a:pt x="60" y="71"/>
                </a:cubicBezTo>
                <a:cubicBezTo>
                  <a:pt x="61" y="71"/>
                  <a:pt x="61" y="71"/>
                  <a:pt x="61" y="70"/>
                </a:cubicBezTo>
                <a:cubicBezTo>
                  <a:pt x="64" y="63"/>
                  <a:pt x="64" y="63"/>
                  <a:pt x="64" y="63"/>
                </a:cubicBezTo>
                <a:cubicBezTo>
                  <a:pt x="75" y="63"/>
                  <a:pt x="75" y="63"/>
                  <a:pt x="75" y="63"/>
                </a:cubicBezTo>
                <a:cubicBezTo>
                  <a:pt x="77" y="70"/>
                  <a:pt x="77" y="70"/>
                  <a:pt x="77" y="70"/>
                </a:cubicBezTo>
                <a:cubicBezTo>
                  <a:pt x="77" y="71"/>
                  <a:pt x="78" y="71"/>
                  <a:pt x="78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7" y="71"/>
                  <a:pt x="87" y="71"/>
                  <a:pt x="87" y="70"/>
                </a:cubicBezTo>
                <a:cubicBezTo>
                  <a:pt x="87" y="70"/>
                  <a:pt x="88" y="70"/>
                  <a:pt x="87" y="69"/>
                </a:cubicBezTo>
                <a:close/>
                <a:moveTo>
                  <a:pt x="67" y="55"/>
                </a:moveTo>
                <a:cubicBezTo>
                  <a:pt x="69" y="47"/>
                  <a:pt x="69" y="47"/>
                  <a:pt x="69" y="47"/>
                </a:cubicBezTo>
                <a:cubicBezTo>
                  <a:pt x="72" y="55"/>
                  <a:pt x="72" y="55"/>
                  <a:pt x="72" y="55"/>
                </a:cubicBezTo>
                <a:lnTo>
                  <a:pt x="67" y="55"/>
                </a:lnTo>
                <a:close/>
                <a:moveTo>
                  <a:pt x="110" y="62"/>
                </a:moveTo>
                <a:cubicBezTo>
                  <a:pt x="102" y="62"/>
                  <a:pt x="102" y="62"/>
                  <a:pt x="102" y="62"/>
                </a:cubicBezTo>
                <a:cubicBezTo>
                  <a:pt x="102" y="33"/>
                  <a:pt x="102" y="33"/>
                  <a:pt x="102" y="33"/>
                </a:cubicBezTo>
                <a:cubicBezTo>
                  <a:pt x="102" y="32"/>
                  <a:pt x="101" y="32"/>
                  <a:pt x="100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2" y="32"/>
                  <a:pt x="92" y="33"/>
                </a:cubicBezTo>
                <a:cubicBezTo>
                  <a:pt x="92" y="70"/>
                  <a:pt x="92" y="70"/>
                  <a:pt x="92" y="70"/>
                </a:cubicBezTo>
                <a:cubicBezTo>
                  <a:pt x="92" y="70"/>
                  <a:pt x="92" y="71"/>
                  <a:pt x="93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1" y="71"/>
                  <a:pt x="112" y="70"/>
                  <a:pt x="112" y="70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2" y="63"/>
                  <a:pt x="111" y="62"/>
                  <a:pt x="110" y="62"/>
                </a:cubicBezTo>
                <a:close/>
                <a:moveTo>
                  <a:pt x="138" y="39"/>
                </a:moveTo>
                <a:cubicBezTo>
                  <a:pt x="138" y="33"/>
                  <a:pt x="138" y="33"/>
                  <a:pt x="138" y="33"/>
                </a:cubicBezTo>
                <a:cubicBezTo>
                  <a:pt x="138" y="32"/>
                  <a:pt x="137" y="32"/>
                  <a:pt x="136" y="32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7" y="32"/>
                  <a:pt x="116" y="32"/>
                  <a:pt x="116" y="33"/>
                </a:cubicBezTo>
                <a:cubicBezTo>
                  <a:pt x="116" y="70"/>
                  <a:pt x="116" y="70"/>
                  <a:pt x="116" y="70"/>
                </a:cubicBezTo>
                <a:cubicBezTo>
                  <a:pt x="116" y="70"/>
                  <a:pt x="117" y="71"/>
                  <a:pt x="117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7" y="71"/>
                  <a:pt x="138" y="70"/>
                  <a:pt x="138" y="70"/>
                </a:cubicBezTo>
                <a:cubicBezTo>
                  <a:pt x="138" y="63"/>
                  <a:pt x="138" y="63"/>
                  <a:pt x="138" y="63"/>
                </a:cubicBezTo>
                <a:cubicBezTo>
                  <a:pt x="138" y="63"/>
                  <a:pt x="137" y="62"/>
                  <a:pt x="136" y="62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36" y="55"/>
                  <a:pt x="136" y="55"/>
                  <a:pt x="136" y="55"/>
                </a:cubicBezTo>
                <a:cubicBezTo>
                  <a:pt x="137" y="55"/>
                  <a:pt x="137" y="54"/>
                  <a:pt x="137" y="53"/>
                </a:cubicBezTo>
                <a:cubicBezTo>
                  <a:pt x="137" y="47"/>
                  <a:pt x="137" y="47"/>
                  <a:pt x="137" y="47"/>
                </a:cubicBezTo>
                <a:cubicBezTo>
                  <a:pt x="137" y="47"/>
                  <a:pt x="137" y="46"/>
                  <a:pt x="136" y="46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7" y="41"/>
                  <a:pt x="138" y="40"/>
                  <a:pt x="138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27">
            <a:extLst>
              <a:ext uri="{FF2B5EF4-FFF2-40B4-BE49-F238E27FC236}">
                <a16:creationId xmlns:a16="http://schemas.microsoft.com/office/drawing/2014/main" id="{E791E900-2A52-4BEC-BE4D-B13CA2F3D893}"/>
              </a:ext>
            </a:extLst>
          </p:cNvPr>
          <p:cNvSpPr>
            <a:spLocks noEditPoints="1"/>
          </p:cNvSpPr>
          <p:nvPr/>
        </p:nvSpPr>
        <p:spPr bwMode="auto">
          <a:xfrm>
            <a:off x="3785148" y="5332552"/>
            <a:ext cx="343768" cy="384930"/>
          </a:xfrm>
          <a:custGeom>
            <a:avLst/>
            <a:gdLst>
              <a:gd name="T0" fmla="*/ 487131 w 144"/>
              <a:gd name="T1" fmla="*/ 322699 h 160"/>
              <a:gd name="T2" fmla="*/ 476912 w 144"/>
              <a:gd name="T3" fmla="*/ 315833 h 160"/>
              <a:gd name="T4" fmla="*/ 384936 w 144"/>
              <a:gd name="T5" fmla="*/ 315833 h 160"/>
              <a:gd name="T6" fmla="*/ 384936 w 144"/>
              <a:gd name="T7" fmla="*/ 10299 h 160"/>
              <a:gd name="T8" fmla="*/ 378123 w 144"/>
              <a:gd name="T9" fmla="*/ 3433 h 160"/>
              <a:gd name="T10" fmla="*/ 367904 w 144"/>
              <a:gd name="T11" fmla="*/ 0 h 160"/>
              <a:gd name="T12" fmla="*/ 245269 w 144"/>
              <a:gd name="T13" fmla="*/ 61793 h 160"/>
              <a:gd name="T14" fmla="*/ 122635 w 144"/>
              <a:gd name="T15" fmla="*/ 0 h 160"/>
              <a:gd name="T16" fmla="*/ 112415 w 144"/>
              <a:gd name="T17" fmla="*/ 3433 h 160"/>
              <a:gd name="T18" fmla="*/ 105602 w 144"/>
              <a:gd name="T19" fmla="*/ 10299 h 160"/>
              <a:gd name="T20" fmla="*/ 105602 w 144"/>
              <a:gd name="T21" fmla="*/ 315833 h 160"/>
              <a:gd name="T22" fmla="*/ 10220 w 144"/>
              <a:gd name="T23" fmla="*/ 315833 h 160"/>
              <a:gd name="T24" fmla="*/ 0 w 144"/>
              <a:gd name="T25" fmla="*/ 322699 h 160"/>
              <a:gd name="T26" fmla="*/ 3407 w 144"/>
              <a:gd name="T27" fmla="*/ 336431 h 160"/>
              <a:gd name="T28" fmla="*/ 238456 w 144"/>
              <a:gd name="T29" fmla="*/ 545842 h 160"/>
              <a:gd name="T30" fmla="*/ 245269 w 144"/>
              <a:gd name="T31" fmla="*/ 549275 h 160"/>
              <a:gd name="T32" fmla="*/ 252082 w 144"/>
              <a:gd name="T33" fmla="*/ 545842 h 160"/>
              <a:gd name="T34" fmla="*/ 483725 w 144"/>
              <a:gd name="T35" fmla="*/ 336431 h 160"/>
              <a:gd name="T36" fmla="*/ 487131 w 144"/>
              <a:gd name="T37" fmla="*/ 322699 h 160"/>
              <a:gd name="T38" fmla="*/ 245269 w 144"/>
              <a:gd name="T39" fmla="*/ 521811 h 160"/>
              <a:gd name="T40" fmla="*/ 40878 w 144"/>
              <a:gd name="T41" fmla="*/ 339864 h 160"/>
              <a:gd name="T42" fmla="*/ 115821 w 144"/>
              <a:gd name="T43" fmla="*/ 339864 h 160"/>
              <a:gd name="T44" fmla="*/ 129448 w 144"/>
              <a:gd name="T45" fmla="*/ 326132 h 160"/>
              <a:gd name="T46" fmla="*/ 129448 w 144"/>
              <a:gd name="T47" fmla="*/ 30897 h 160"/>
              <a:gd name="T48" fmla="*/ 238456 w 144"/>
              <a:gd name="T49" fmla="*/ 85824 h 160"/>
              <a:gd name="T50" fmla="*/ 248676 w 144"/>
              <a:gd name="T51" fmla="*/ 85824 h 160"/>
              <a:gd name="T52" fmla="*/ 361090 w 144"/>
              <a:gd name="T53" fmla="*/ 30897 h 160"/>
              <a:gd name="T54" fmla="*/ 361090 w 144"/>
              <a:gd name="T55" fmla="*/ 326132 h 160"/>
              <a:gd name="T56" fmla="*/ 371310 w 144"/>
              <a:gd name="T57" fmla="*/ 339864 h 160"/>
              <a:gd name="T58" fmla="*/ 446253 w 144"/>
              <a:gd name="T59" fmla="*/ 339864 h 160"/>
              <a:gd name="T60" fmla="*/ 245269 w 144"/>
              <a:gd name="T61" fmla="*/ 521811 h 160"/>
              <a:gd name="T62" fmla="*/ 197578 w 144"/>
              <a:gd name="T63" fmla="*/ 154484 h 160"/>
              <a:gd name="T64" fmla="*/ 163513 w 144"/>
              <a:gd name="T65" fmla="*/ 192246 h 160"/>
              <a:gd name="T66" fmla="*/ 197578 w 144"/>
              <a:gd name="T67" fmla="*/ 226576 h 160"/>
              <a:gd name="T68" fmla="*/ 235049 w 144"/>
              <a:gd name="T69" fmla="*/ 192246 h 160"/>
              <a:gd name="T70" fmla="*/ 197578 w 144"/>
              <a:gd name="T71" fmla="*/ 154484 h 160"/>
              <a:gd name="T72" fmla="*/ 197578 w 144"/>
              <a:gd name="T73" fmla="*/ 205978 h 160"/>
              <a:gd name="T74" fmla="*/ 187358 w 144"/>
              <a:gd name="T75" fmla="*/ 192246 h 160"/>
              <a:gd name="T76" fmla="*/ 197578 w 144"/>
              <a:gd name="T77" fmla="*/ 178514 h 160"/>
              <a:gd name="T78" fmla="*/ 211204 w 144"/>
              <a:gd name="T79" fmla="*/ 192246 h 160"/>
              <a:gd name="T80" fmla="*/ 197578 w 144"/>
              <a:gd name="T81" fmla="*/ 205978 h 160"/>
              <a:gd name="T82" fmla="*/ 289554 w 144"/>
              <a:gd name="T83" fmla="*/ 247174 h 160"/>
              <a:gd name="T84" fmla="*/ 255489 w 144"/>
              <a:gd name="T85" fmla="*/ 281503 h 160"/>
              <a:gd name="T86" fmla="*/ 289554 w 144"/>
              <a:gd name="T87" fmla="*/ 319266 h 160"/>
              <a:gd name="T88" fmla="*/ 327025 w 144"/>
              <a:gd name="T89" fmla="*/ 281503 h 160"/>
              <a:gd name="T90" fmla="*/ 289554 w 144"/>
              <a:gd name="T91" fmla="*/ 247174 h 160"/>
              <a:gd name="T92" fmla="*/ 289554 w 144"/>
              <a:gd name="T93" fmla="*/ 295235 h 160"/>
              <a:gd name="T94" fmla="*/ 275928 w 144"/>
              <a:gd name="T95" fmla="*/ 281503 h 160"/>
              <a:gd name="T96" fmla="*/ 289554 w 144"/>
              <a:gd name="T97" fmla="*/ 271205 h 160"/>
              <a:gd name="T98" fmla="*/ 303180 w 144"/>
              <a:gd name="T99" fmla="*/ 281503 h 160"/>
              <a:gd name="T100" fmla="*/ 289554 w 144"/>
              <a:gd name="T101" fmla="*/ 295235 h 160"/>
              <a:gd name="T102" fmla="*/ 323619 w 144"/>
              <a:gd name="T103" fmla="*/ 157917 h 160"/>
              <a:gd name="T104" fmla="*/ 306586 w 144"/>
              <a:gd name="T105" fmla="*/ 157917 h 160"/>
              <a:gd name="T106" fmla="*/ 166919 w 144"/>
              <a:gd name="T107" fmla="*/ 298668 h 160"/>
              <a:gd name="T108" fmla="*/ 166919 w 144"/>
              <a:gd name="T109" fmla="*/ 315833 h 160"/>
              <a:gd name="T110" fmla="*/ 173732 w 144"/>
              <a:gd name="T111" fmla="*/ 319266 h 160"/>
              <a:gd name="T112" fmla="*/ 183952 w 144"/>
              <a:gd name="T113" fmla="*/ 315833 h 160"/>
              <a:gd name="T114" fmla="*/ 323619 w 144"/>
              <a:gd name="T115" fmla="*/ 175081 h 160"/>
              <a:gd name="T116" fmla="*/ 323619 w 144"/>
              <a:gd name="T117" fmla="*/ 157917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4" h="160">
                <a:moveTo>
                  <a:pt x="143" y="94"/>
                </a:moveTo>
                <a:cubicBezTo>
                  <a:pt x="143" y="93"/>
                  <a:pt x="142" y="92"/>
                  <a:pt x="140" y="92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13" y="3"/>
                  <a:pt x="113" y="3"/>
                  <a:pt x="113" y="3"/>
                </a:cubicBezTo>
                <a:cubicBezTo>
                  <a:pt x="113" y="2"/>
                  <a:pt x="112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72" y="18"/>
                  <a:pt x="72" y="18"/>
                  <a:pt x="72" y="18"/>
                </a:cubicBezTo>
                <a:cubicBezTo>
                  <a:pt x="36" y="0"/>
                  <a:pt x="36" y="0"/>
                  <a:pt x="36" y="0"/>
                </a:cubicBezTo>
                <a:cubicBezTo>
                  <a:pt x="35" y="0"/>
                  <a:pt x="34" y="0"/>
                  <a:pt x="33" y="1"/>
                </a:cubicBezTo>
                <a:cubicBezTo>
                  <a:pt x="32" y="1"/>
                  <a:pt x="31" y="2"/>
                  <a:pt x="31" y="3"/>
                </a:cubicBezTo>
                <a:cubicBezTo>
                  <a:pt x="31" y="92"/>
                  <a:pt x="31" y="92"/>
                  <a:pt x="31" y="92"/>
                </a:cubicBezTo>
                <a:cubicBezTo>
                  <a:pt x="3" y="92"/>
                  <a:pt x="3" y="92"/>
                  <a:pt x="3" y="92"/>
                </a:cubicBezTo>
                <a:cubicBezTo>
                  <a:pt x="2" y="92"/>
                  <a:pt x="1" y="93"/>
                  <a:pt x="0" y="94"/>
                </a:cubicBezTo>
                <a:cubicBezTo>
                  <a:pt x="0" y="95"/>
                  <a:pt x="0" y="97"/>
                  <a:pt x="1" y="98"/>
                </a:cubicBezTo>
                <a:cubicBezTo>
                  <a:pt x="70" y="159"/>
                  <a:pt x="70" y="159"/>
                  <a:pt x="70" y="159"/>
                </a:cubicBezTo>
                <a:cubicBezTo>
                  <a:pt x="70" y="160"/>
                  <a:pt x="71" y="160"/>
                  <a:pt x="72" y="160"/>
                </a:cubicBezTo>
                <a:cubicBezTo>
                  <a:pt x="73" y="160"/>
                  <a:pt x="73" y="160"/>
                  <a:pt x="74" y="159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44" y="97"/>
                  <a:pt x="144" y="95"/>
                  <a:pt x="143" y="94"/>
                </a:cubicBezTo>
                <a:close/>
                <a:moveTo>
                  <a:pt x="72" y="152"/>
                </a:moveTo>
                <a:cubicBezTo>
                  <a:pt x="12" y="99"/>
                  <a:pt x="12" y="99"/>
                  <a:pt x="12" y="99"/>
                </a:cubicBezTo>
                <a:cubicBezTo>
                  <a:pt x="34" y="99"/>
                  <a:pt x="34" y="99"/>
                  <a:pt x="34" y="99"/>
                </a:cubicBezTo>
                <a:cubicBezTo>
                  <a:pt x="36" y="99"/>
                  <a:pt x="38" y="97"/>
                  <a:pt x="38" y="95"/>
                </a:cubicBezTo>
                <a:cubicBezTo>
                  <a:pt x="38" y="9"/>
                  <a:pt x="38" y="9"/>
                  <a:pt x="38" y="9"/>
                </a:cubicBezTo>
                <a:cubicBezTo>
                  <a:pt x="70" y="25"/>
                  <a:pt x="70" y="25"/>
                  <a:pt x="70" y="25"/>
                </a:cubicBezTo>
                <a:cubicBezTo>
                  <a:pt x="71" y="26"/>
                  <a:pt x="72" y="26"/>
                  <a:pt x="73" y="25"/>
                </a:cubicBezTo>
                <a:cubicBezTo>
                  <a:pt x="106" y="9"/>
                  <a:pt x="106" y="9"/>
                  <a:pt x="106" y="9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06" y="97"/>
                  <a:pt x="107" y="99"/>
                  <a:pt x="109" y="99"/>
                </a:cubicBezTo>
                <a:cubicBezTo>
                  <a:pt x="131" y="99"/>
                  <a:pt x="131" y="99"/>
                  <a:pt x="131" y="99"/>
                </a:cubicBezTo>
                <a:lnTo>
                  <a:pt x="72" y="152"/>
                </a:lnTo>
                <a:close/>
                <a:moveTo>
                  <a:pt x="58" y="45"/>
                </a:moveTo>
                <a:cubicBezTo>
                  <a:pt x="53" y="45"/>
                  <a:pt x="48" y="50"/>
                  <a:pt x="48" y="56"/>
                </a:cubicBezTo>
                <a:cubicBezTo>
                  <a:pt x="48" y="62"/>
                  <a:pt x="53" y="66"/>
                  <a:pt x="58" y="66"/>
                </a:cubicBezTo>
                <a:cubicBezTo>
                  <a:pt x="64" y="66"/>
                  <a:pt x="69" y="62"/>
                  <a:pt x="69" y="56"/>
                </a:cubicBezTo>
                <a:cubicBezTo>
                  <a:pt x="69" y="50"/>
                  <a:pt x="64" y="45"/>
                  <a:pt x="58" y="45"/>
                </a:cubicBezTo>
                <a:close/>
                <a:moveTo>
                  <a:pt x="58" y="60"/>
                </a:moveTo>
                <a:cubicBezTo>
                  <a:pt x="56" y="60"/>
                  <a:pt x="55" y="58"/>
                  <a:pt x="55" y="56"/>
                </a:cubicBezTo>
                <a:cubicBezTo>
                  <a:pt x="55" y="54"/>
                  <a:pt x="56" y="52"/>
                  <a:pt x="58" y="52"/>
                </a:cubicBezTo>
                <a:cubicBezTo>
                  <a:pt x="60" y="52"/>
                  <a:pt x="62" y="54"/>
                  <a:pt x="62" y="56"/>
                </a:cubicBezTo>
                <a:cubicBezTo>
                  <a:pt x="62" y="58"/>
                  <a:pt x="60" y="60"/>
                  <a:pt x="58" y="60"/>
                </a:cubicBezTo>
                <a:close/>
                <a:moveTo>
                  <a:pt x="85" y="72"/>
                </a:moveTo>
                <a:cubicBezTo>
                  <a:pt x="79" y="72"/>
                  <a:pt x="75" y="77"/>
                  <a:pt x="75" y="82"/>
                </a:cubicBezTo>
                <a:cubicBezTo>
                  <a:pt x="75" y="88"/>
                  <a:pt x="79" y="93"/>
                  <a:pt x="85" y="93"/>
                </a:cubicBezTo>
                <a:cubicBezTo>
                  <a:pt x="91" y="93"/>
                  <a:pt x="96" y="88"/>
                  <a:pt x="96" y="82"/>
                </a:cubicBezTo>
                <a:cubicBezTo>
                  <a:pt x="96" y="77"/>
                  <a:pt x="91" y="72"/>
                  <a:pt x="85" y="72"/>
                </a:cubicBezTo>
                <a:close/>
                <a:moveTo>
                  <a:pt x="85" y="86"/>
                </a:moveTo>
                <a:cubicBezTo>
                  <a:pt x="83" y="86"/>
                  <a:pt x="81" y="85"/>
                  <a:pt x="81" y="82"/>
                </a:cubicBezTo>
                <a:cubicBezTo>
                  <a:pt x="81" y="80"/>
                  <a:pt x="83" y="79"/>
                  <a:pt x="85" y="79"/>
                </a:cubicBezTo>
                <a:cubicBezTo>
                  <a:pt x="87" y="79"/>
                  <a:pt x="89" y="80"/>
                  <a:pt x="89" y="82"/>
                </a:cubicBezTo>
                <a:cubicBezTo>
                  <a:pt x="89" y="85"/>
                  <a:pt x="87" y="86"/>
                  <a:pt x="85" y="86"/>
                </a:cubicBezTo>
                <a:close/>
                <a:moveTo>
                  <a:pt x="95" y="46"/>
                </a:moveTo>
                <a:cubicBezTo>
                  <a:pt x="93" y="45"/>
                  <a:pt x="91" y="45"/>
                  <a:pt x="90" y="46"/>
                </a:cubicBezTo>
                <a:cubicBezTo>
                  <a:pt x="49" y="87"/>
                  <a:pt x="49" y="87"/>
                  <a:pt x="49" y="87"/>
                </a:cubicBezTo>
                <a:cubicBezTo>
                  <a:pt x="48" y="88"/>
                  <a:pt x="48" y="91"/>
                  <a:pt x="49" y="92"/>
                </a:cubicBezTo>
                <a:cubicBezTo>
                  <a:pt x="50" y="93"/>
                  <a:pt x="51" y="93"/>
                  <a:pt x="51" y="93"/>
                </a:cubicBezTo>
                <a:cubicBezTo>
                  <a:pt x="52" y="93"/>
                  <a:pt x="53" y="93"/>
                  <a:pt x="54" y="92"/>
                </a:cubicBezTo>
                <a:cubicBezTo>
                  <a:pt x="95" y="51"/>
                  <a:pt x="95" y="51"/>
                  <a:pt x="95" y="51"/>
                </a:cubicBezTo>
                <a:cubicBezTo>
                  <a:pt x="96" y="50"/>
                  <a:pt x="96" y="48"/>
                  <a:pt x="95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35">
            <a:extLst>
              <a:ext uri="{FF2B5EF4-FFF2-40B4-BE49-F238E27FC236}">
                <a16:creationId xmlns:a16="http://schemas.microsoft.com/office/drawing/2014/main" id="{7DAC536D-32D7-4165-82A7-575C41F1DDF0}"/>
              </a:ext>
            </a:extLst>
          </p:cNvPr>
          <p:cNvSpPr>
            <a:spLocks noEditPoints="1"/>
          </p:cNvSpPr>
          <p:nvPr/>
        </p:nvSpPr>
        <p:spPr bwMode="auto">
          <a:xfrm>
            <a:off x="4790988" y="4338675"/>
            <a:ext cx="343768" cy="387156"/>
          </a:xfrm>
          <a:custGeom>
            <a:avLst/>
            <a:gdLst>
              <a:gd name="T0" fmla="*/ 119228 w 144"/>
              <a:gd name="T1" fmla="*/ 401470 h 161"/>
              <a:gd name="T2" fmla="*/ 139667 w 144"/>
              <a:gd name="T3" fmla="*/ 295098 h 161"/>
              <a:gd name="T4" fmla="*/ 183952 w 144"/>
              <a:gd name="T5" fmla="*/ 295098 h 161"/>
              <a:gd name="T6" fmla="*/ 204391 w 144"/>
              <a:gd name="T7" fmla="*/ 401470 h 161"/>
              <a:gd name="T8" fmla="*/ 323619 w 144"/>
              <a:gd name="T9" fmla="*/ 284803 h 161"/>
              <a:gd name="T10" fmla="*/ 323619 w 144"/>
              <a:gd name="T11" fmla="*/ 343137 h 161"/>
              <a:gd name="T12" fmla="*/ 323619 w 144"/>
              <a:gd name="T13" fmla="*/ 284803 h 161"/>
              <a:gd name="T14" fmla="*/ 429221 w 144"/>
              <a:gd name="T15" fmla="*/ 271078 h 161"/>
              <a:gd name="T16" fmla="*/ 429221 w 144"/>
              <a:gd name="T17" fmla="*/ 181862 h 161"/>
              <a:gd name="T18" fmla="*/ 299773 w 144"/>
              <a:gd name="T19" fmla="*/ 3431 h 161"/>
              <a:gd name="T20" fmla="*/ 323619 w 144"/>
              <a:gd name="T21" fmla="*/ 181862 h 161"/>
              <a:gd name="T22" fmla="*/ 160106 w 144"/>
              <a:gd name="T23" fmla="*/ 6863 h 161"/>
              <a:gd name="T24" fmla="*/ 71537 w 144"/>
              <a:gd name="T25" fmla="*/ 181862 h 161"/>
              <a:gd name="T26" fmla="*/ 0 w 144"/>
              <a:gd name="T27" fmla="*/ 247058 h 161"/>
              <a:gd name="T28" fmla="*/ 68130 w 144"/>
              <a:gd name="T29" fmla="*/ 418627 h 161"/>
              <a:gd name="T30" fmla="*/ 367904 w 144"/>
              <a:gd name="T31" fmla="*/ 552450 h 161"/>
              <a:gd name="T32" fmla="*/ 299773 w 144"/>
              <a:gd name="T33" fmla="*/ 30882 h 161"/>
              <a:gd name="T34" fmla="*/ 306586 w 144"/>
              <a:gd name="T35" fmla="*/ 27451 h 161"/>
              <a:gd name="T36" fmla="*/ 367904 w 144"/>
              <a:gd name="T37" fmla="*/ 219607 h 161"/>
              <a:gd name="T38" fmla="*/ 357684 w 144"/>
              <a:gd name="T39" fmla="*/ 219607 h 161"/>
              <a:gd name="T40" fmla="*/ 143074 w 144"/>
              <a:gd name="T41" fmla="*/ 27451 h 161"/>
              <a:gd name="T42" fmla="*/ 153293 w 144"/>
              <a:gd name="T43" fmla="*/ 30882 h 161"/>
              <a:gd name="T44" fmla="*/ 88569 w 144"/>
              <a:gd name="T45" fmla="*/ 219607 h 161"/>
              <a:gd name="T46" fmla="*/ 27252 w 144"/>
              <a:gd name="T47" fmla="*/ 247058 h 161"/>
              <a:gd name="T48" fmla="*/ 27252 w 144"/>
              <a:gd name="T49" fmla="*/ 205882 h 161"/>
              <a:gd name="T50" fmla="*/ 64724 w 144"/>
              <a:gd name="T51" fmla="*/ 229902 h 161"/>
              <a:gd name="T52" fmla="*/ 85163 w 144"/>
              <a:gd name="T53" fmla="*/ 243627 h 161"/>
              <a:gd name="T54" fmla="*/ 126041 w 144"/>
              <a:gd name="T55" fmla="*/ 205882 h 161"/>
              <a:gd name="T56" fmla="*/ 361090 w 144"/>
              <a:gd name="T57" fmla="*/ 243627 h 161"/>
              <a:gd name="T58" fmla="*/ 374717 w 144"/>
              <a:gd name="T59" fmla="*/ 240196 h 161"/>
              <a:gd name="T60" fmla="*/ 388343 w 144"/>
              <a:gd name="T61" fmla="*/ 205882 h 161"/>
              <a:gd name="T62" fmla="*/ 432627 w 144"/>
              <a:gd name="T63" fmla="*/ 247058 h 161"/>
              <a:gd name="T64" fmla="*/ 258895 w 144"/>
              <a:gd name="T65" fmla="*/ 284803 h 161"/>
              <a:gd name="T66" fmla="*/ 252082 w 144"/>
              <a:gd name="T67" fmla="*/ 408333 h 161"/>
              <a:gd name="T68" fmla="*/ 112415 w 144"/>
              <a:gd name="T69" fmla="*/ 432352 h 161"/>
              <a:gd name="T70" fmla="*/ 54504 w 144"/>
              <a:gd name="T71" fmla="*/ 271078 h 161"/>
              <a:gd name="T72" fmla="*/ 367904 w 144"/>
              <a:gd name="T73" fmla="*/ 308823 h 161"/>
              <a:gd name="T74" fmla="*/ 258895 w 144"/>
              <a:gd name="T75" fmla="*/ 284803 h 161"/>
              <a:gd name="T76" fmla="*/ 367904 w 144"/>
              <a:gd name="T77" fmla="*/ 332843 h 161"/>
              <a:gd name="T78" fmla="*/ 422408 w 144"/>
              <a:gd name="T79" fmla="*/ 418627 h 161"/>
              <a:gd name="T80" fmla="*/ 367904 w 144"/>
              <a:gd name="T81" fmla="*/ 363725 h 161"/>
              <a:gd name="T82" fmla="*/ 316806 w 144"/>
              <a:gd name="T83" fmla="*/ 418627 h 161"/>
              <a:gd name="T84" fmla="*/ 357684 w 144"/>
              <a:gd name="T85" fmla="*/ 442646 h 161"/>
              <a:gd name="T86" fmla="*/ 381530 w 144"/>
              <a:gd name="T87" fmla="*/ 487254 h 161"/>
              <a:gd name="T88" fmla="*/ 436034 w 144"/>
              <a:gd name="T89" fmla="*/ 432352 h 16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4" h="161">
                <a:moveTo>
                  <a:pt x="38" y="83"/>
                </a:moveTo>
                <a:cubicBezTo>
                  <a:pt x="36" y="83"/>
                  <a:pt x="35" y="84"/>
                  <a:pt x="35" y="86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9"/>
                  <a:pt x="36" y="120"/>
                  <a:pt x="38" y="120"/>
                </a:cubicBezTo>
                <a:cubicBezTo>
                  <a:pt x="40" y="120"/>
                  <a:pt x="41" y="119"/>
                  <a:pt x="41" y="117"/>
                </a:cubicBezTo>
                <a:cubicBezTo>
                  <a:pt x="41" y="86"/>
                  <a:pt x="41" y="86"/>
                  <a:pt x="41" y="86"/>
                </a:cubicBezTo>
                <a:cubicBezTo>
                  <a:pt x="41" y="84"/>
                  <a:pt x="40" y="83"/>
                  <a:pt x="38" y="83"/>
                </a:cubicBezTo>
                <a:close/>
                <a:moveTo>
                  <a:pt x="57" y="83"/>
                </a:moveTo>
                <a:cubicBezTo>
                  <a:pt x="55" y="83"/>
                  <a:pt x="54" y="84"/>
                  <a:pt x="54" y="86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9"/>
                  <a:pt x="55" y="120"/>
                  <a:pt x="57" y="120"/>
                </a:cubicBezTo>
                <a:cubicBezTo>
                  <a:pt x="59" y="120"/>
                  <a:pt x="60" y="119"/>
                  <a:pt x="60" y="11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4"/>
                  <a:pt x="59" y="83"/>
                  <a:pt x="57" y="83"/>
                </a:cubicBezTo>
                <a:close/>
                <a:moveTo>
                  <a:pt x="95" y="83"/>
                </a:moveTo>
                <a:cubicBezTo>
                  <a:pt x="93" y="83"/>
                  <a:pt x="92" y="84"/>
                  <a:pt x="92" y="8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8"/>
                  <a:pt x="93" y="100"/>
                  <a:pt x="95" y="100"/>
                </a:cubicBezTo>
                <a:cubicBezTo>
                  <a:pt x="97" y="100"/>
                  <a:pt x="98" y="98"/>
                  <a:pt x="98" y="96"/>
                </a:cubicBezTo>
                <a:cubicBezTo>
                  <a:pt x="98" y="86"/>
                  <a:pt x="98" y="86"/>
                  <a:pt x="98" y="86"/>
                </a:cubicBezTo>
                <a:cubicBezTo>
                  <a:pt x="98" y="84"/>
                  <a:pt x="97" y="83"/>
                  <a:pt x="95" y="83"/>
                </a:cubicBezTo>
                <a:close/>
                <a:moveTo>
                  <a:pt x="120" y="92"/>
                </a:moveTo>
                <a:cubicBezTo>
                  <a:pt x="124" y="79"/>
                  <a:pt x="124" y="79"/>
                  <a:pt x="124" y="79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30" y="79"/>
                  <a:pt x="133" y="76"/>
                  <a:pt x="133" y="72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57"/>
                  <a:pt x="130" y="53"/>
                  <a:pt x="126" y="53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98" y="6"/>
                  <a:pt x="98" y="6"/>
                  <a:pt x="98" y="6"/>
                </a:cubicBezTo>
                <a:cubicBezTo>
                  <a:pt x="96" y="2"/>
                  <a:pt x="92" y="0"/>
                  <a:pt x="88" y="1"/>
                </a:cubicBezTo>
                <a:cubicBezTo>
                  <a:pt x="86" y="2"/>
                  <a:pt x="86" y="2"/>
                  <a:pt x="86" y="2"/>
                </a:cubicBezTo>
                <a:cubicBezTo>
                  <a:pt x="83" y="3"/>
                  <a:pt x="80" y="7"/>
                  <a:pt x="82" y="11"/>
                </a:cubicBezTo>
                <a:cubicBezTo>
                  <a:pt x="95" y="53"/>
                  <a:pt x="95" y="53"/>
                  <a:pt x="95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52" y="11"/>
                  <a:pt x="52" y="11"/>
                  <a:pt x="52" y="11"/>
                </a:cubicBezTo>
                <a:cubicBezTo>
                  <a:pt x="53" y="7"/>
                  <a:pt x="51" y="3"/>
                  <a:pt x="47" y="2"/>
                </a:cubicBezTo>
                <a:cubicBezTo>
                  <a:pt x="45" y="1"/>
                  <a:pt x="45" y="1"/>
                  <a:pt x="45" y="1"/>
                </a:cubicBezTo>
                <a:cubicBezTo>
                  <a:pt x="41" y="0"/>
                  <a:pt x="37" y="2"/>
                  <a:pt x="36" y="6"/>
                </a:cubicBezTo>
                <a:cubicBezTo>
                  <a:pt x="21" y="53"/>
                  <a:pt x="21" y="53"/>
                  <a:pt x="2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3" y="53"/>
                  <a:pt x="0" y="57"/>
                  <a:pt x="0" y="6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3" y="79"/>
                  <a:pt x="8" y="79"/>
                </a:cubicBezTo>
                <a:cubicBezTo>
                  <a:pt x="10" y="79"/>
                  <a:pt x="10" y="79"/>
                  <a:pt x="10" y="79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21" y="128"/>
                  <a:pt x="27" y="132"/>
                  <a:pt x="33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7" y="149"/>
                  <a:pt x="91" y="161"/>
                  <a:pt x="108" y="161"/>
                </a:cubicBezTo>
                <a:cubicBezTo>
                  <a:pt x="128" y="161"/>
                  <a:pt x="144" y="145"/>
                  <a:pt x="144" y="126"/>
                </a:cubicBezTo>
                <a:cubicBezTo>
                  <a:pt x="144" y="110"/>
                  <a:pt x="134" y="97"/>
                  <a:pt x="120" y="92"/>
                </a:cubicBezTo>
                <a:close/>
                <a:moveTo>
                  <a:pt x="88" y="9"/>
                </a:moveTo>
                <a:cubicBezTo>
                  <a:pt x="88" y="9"/>
                  <a:pt x="88" y="8"/>
                  <a:pt x="88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8" y="63"/>
                  <a:pt x="108" y="63"/>
                  <a:pt x="108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5" y="65"/>
                  <a:pt x="105" y="64"/>
                  <a:pt x="105" y="64"/>
                </a:cubicBezTo>
                <a:lnTo>
                  <a:pt x="88" y="9"/>
                </a:lnTo>
                <a:close/>
                <a:moveTo>
                  <a:pt x="25" y="63"/>
                </a:move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3" y="7"/>
                  <a:pt x="43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8"/>
                  <a:pt x="46" y="9"/>
                  <a:pt x="45" y="9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8" y="65"/>
                  <a:pt x="27" y="65"/>
                </a:cubicBezTo>
                <a:cubicBezTo>
                  <a:pt x="26" y="64"/>
                  <a:pt x="26" y="64"/>
                  <a:pt x="26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5" y="63"/>
                  <a:pt x="25" y="63"/>
                  <a:pt x="25" y="63"/>
                </a:cubicBezTo>
                <a:close/>
                <a:moveTo>
                  <a:pt x="8" y="72"/>
                </a:moveTo>
                <a:cubicBezTo>
                  <a:pt x="7" y="72"/>
                  <a:pt x="7" y="72"/>
                  <a:pt x="7" y="72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0"/>
                  <a:pt x="7" y="60"/>
                  <a:pt x="8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1"/>
                  <a:pt x="19" y="61"/>
                  <a:pt x="19" y="61"/>
                </a:cubicBezTo>
                <a:cubicBezTo>
                  <a:pt x="18" y="63"/>
                  <a:pt x="18" y="65"/>
                  <a:pt x="19" y="67"/>
                </a:cubicBezTo>
                <a:cubicBezTo>
                  <a:pt x="20" y="68"/>
                  <a:pt x="22" y="70"/>
                  <a:pt x="24" y="70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6" y="71"/>
                  <a:pt x="27" y="71"/>
                  <a:pt x="28" y="71"/>
                </a:cubicBezTo>
                <a:cubicBezTo>
                  <a:pt x="31" y="71"/>
                  <a:pt x="34" y="69"/>
                  <a:pt x="35" y="66"/>
                </a:cubicBezTo>
                <a:cubicBezTo>
                  <a:pt x="37" y="60"/>
                  <a:pt x="37" y="60"/>
                  <a:pt x="37" y="60"/>
                </a:cubicBezTo>
                <a:cubicBezTo>
                  <a:pt x="97" y="60"/>
                  <a:pt x="97" y="60"/>
                  <a:pt x="97" y="60"/>
                </a:cubicBezTo>
                <a:cubicBezTo>
                  <a:pt x="98" y="66"/>
                  <a:pt x="98" y="66"/>
                  <a:pt x="98" y="66"/>
                </a:cubicBezTo>
                <a:cubicBezTo>
                  <a:pt x="99" y="69"/>
                  <a:pt x="102" y="71"/>
                  <a:pt x="106" y="71"/>
                </a:cubicBezTo>
                <a:cubicBezTo>
                  <a:pt x="106" y="71"/>
                  <a:pt x="107" y="71"/>
                  <a:pt x="108" y="71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11" y="70"/>
                  <a:pt x="113" y="68"/>
                  <a:pt x="114" y="67"/>
                </a:cubicBezTo>
                <a:cubicBezTo>
                  <a:pt x="115" y="65"/>
                  <a:pt x="115" y="63"/>
                  <a:pt x="114" y="61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6" y="60"/>
                  <a:pt x="127" y="60"/>
                  <a:pt x="127" y="6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7" y="72"/>
                  <a:pt x="126" y="72"/>
                  <a:pt x="126" y="72"/>
                </a:cubicBezTo>
                <a:lnTo>
                  <a:pt x="8" y="72"/>
                </a:lnTo>
                <a:close/>
                <a:moveTo>
                  <a:pt x="76" y="83"/>
                </a:moveTo>
                <a:cubicBezTo>
                  <a:pt x="74" y="83"/>
                  <a:pt x="73" y="84"/>
                  <a:pt x="73" y="8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18"/>
                  <a:pt x="73" y="119"/>
                  <a:pt x="74" y="119"/>
                </a:cubicBezTo>
                <a:cubicBezTo>
                  <a:pt x="73" y="121"/>
                  <a:pt x="73" y="123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0" y="126"/>
                  <a:pt x="27" y="124"/>
                  <a:pt x="26" y="121"/>
                </a:cubicBezTo>
                <a:cubicBezTo>
                  <a:pt x="16" y="79"/>
                  <a:pt x="16" y="79"/>
                  <a:pt x="16" y="79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2" y="90"/>
                  <a:pt x="110" y="90"/>
                  <a:pt x="108" y="90"/>
                </a:cubicBezTo>
                <a:cubicBezTo>
                  <a:pt x="96" y="90"/>
                  <a:pt x="86" y="96"/>
                  <a:pt x="79" y="105"/>
                </a:cubicBezTo>
                <a:cubicBezTo>
                  <a:pt x="79" y="86"/>
                  <a:pt x="79" y="86"/>
                  <a:pt x="79" y="86"/>
                </a:cubicBezTo>
                <a:cubicBezTo>
                  <a:pt x="79" y="84"/>
                  <a:pt x="78" y="83"/>
                  <a:pt x="76" y="83"/>
                </a:cubicBezTo>
                <a:close/>
                <a:moveTo>
                  <a:pt x="108" y="154"/>
                </a:moveTo>
                <a:cubicBezTo>
                  <a:pt x="93" y="154"/>
                  <a:pt x="80" y="142"/>
                  <a:pt x="80" y="126"/>
                </a:cubicBezTo>
                <a:cubicBezTo>
                  <a:pt x="80" y="110"/>
                  <a:pt x="93" y="97"/>
                  <a:pt x="108" y="97"/>
                </a:cubicBezTo>
                <a:cubicBezTo>
                  <a:pt x="124" y="97"/>
                  <a:pt x="137" y="110"/>
                  <a:pt x="137" y="126"/>
                </a:cubicBezTo>
                <a:cubicBezTo>
                  <a:pt x="137" y="142"/>
                  <a:pt x="124" y="154"/>
                  <a:pt x="108" y="154"/>
                </a:cubicBezTo>
                <a:close/>
                <a:moveTo>
                  <a:pt x="124" y="122"/>
                </a:moveTo>
                <a:cubicBezTo>
                  <a:pt x="112" y="122"/>
                  <a:pt x="112" y="122"/>
                  <a:pt x="112" y="122"/>
                </a:cubicBezTo>
                <a:cubicBezTo>
                  <a:pt x="112" y="110"/>
                  <a:pt x="112" y="110"/>
                  <a:pt x="112" y="110"/>
                </a:cubicBezTo>
                <a:cubicBezTo>
                  <a:pt x="112" y="108"/>
                  <a:pt x="110" y="106"/>
                  <a:pt x="108" y="106"/>
                </a:cubicBezTo>
                <a:cubicBezTo>
                  <a:pt x="107" y="106"/>
                  <a:pt x="105" y="108"/>
                  <a:pt x="105" y="110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1" y="122"/>
                  <a:pt x="89" y="124"/>
                  <a:pt x="89" y="126"/>
                </a:cubicBezTo>
                <a:cubicBezTo>
                  <a:pt x="89" y="127"/>
                  <a:pt x="91" y="129"/>
                  <a:pt x="93" y="129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42"/>
                  <a:pt x="105" y="142"/>
                  <a:pt x="105" y="142"/>
                </a:cubicBezTo>
                <a:cubicBezTo>
                  <a:pt x="105" y="143"/>
                  <a:pt x="107" y="145"/>
                  <a:pt x="108" y="145"/>
                </a:cubicBezTo>
                <a:cubicBezTo>
                  <a:pt x="110" y="145"/>
                  <a:pt x="112" y="143"/>
                  <a:pt x="112" y="142"/>
                </a:cubicBezTo>
                <a:cubicBezTo>
                  <a:pt x="112" y="129"/>
                  <a:pt x="112" y="129"/>
                  <a:pt x="112" y="129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26" y="129"/>
                  <a:pt x="128" y="127"/>
                  <a:pt x="128" y="126"/>
                </a:cubicBezTo>
                <a:cubicBezTo>
                  <a:pt x="128" y="124"/>
                  <a:pt x="126" y="122"/>
                  <a:pt x="124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36">
            <a:extLst>
              <a:ext uri="{FF2B5EF4-FFF2-40B4-BE49-F238E27FC236}">
                <a16:creationId xmlns:a16="http://schemas.microsoft.com/office/drawing/2014/main" id="{0C19688D-540D-4816-837D-F590CE22A6C8}"/>
              </a:ext>
            </a:extLst>
          </p:cNvPr>
          <p:cNvSpPr>
            <a:spLocks noEditPoints="1"/>
          </p:cNvSpPr>
          <p:nvPr/>
        </p:nvSpPr>
        <p:spPr bwMode="auto">
          <a:xfrm>
            <a:off x="4772075" y="5335333"/>
            <a:ext cx="381594" cy="379368"/>
          </a:xfrm>
          <a:custGeom>
            <a:avLst/>
            <a:gdLst>
              <a:gd name="T0" fmla="*/ 459433 w 160"/>
              <a:gd name="T1" fmla="*/ 215850 h 158"/>
              <a:gd name="T2" fmla="*/ 384562 w 160"/>
              <a:gd name="T3" fmla="*/ 3426 h 158"/>
              <a:gd name="T4" fmla="*/ 353933 w 160"/>
              <a:gd name="T5" fmla="*/ 3426 h 158"/>
              <a:gd name="T6" fmla="*/ 387966 w 160"/>
              <a:gd name="T7" fmla="*/ 215850 h 158"/>
              <a:gd name="T8" fmla="*/ 210999 w 160"/>
              <a:gd name="T9" fmla="*/ 41114 h 158"/>
              <a:gd name="T10" fmla="*/ 183773 w 160"/>
              <a:gd name="T11" fmla="*/ 0 h 158"/>
              <a:gd name="T12" fmla="*/ 146338 w 160"/>
              <a:gd name="T13" fmla="*/ 20557 h 158"/>
              <a:gd name="T14" fmla="*/ 30629 w 160"/>
              <a:gd name="T15" fmla="*/ 215850 h 158"/>
              <a:gd name="T16" fmla="*/ 0 w 160"/>
              <a:gd name="T17" fmla="*/ 291226 h 158"/>
              <a:gd name="T18" fmla="*/ 40838 w 160"/>
              <a:gd name="T19" fmla="*/ 318636 h 158"/>
              <a:gd name="T20" fmla="*/ 132725 w 160"/>
              <a:gd name="T21" fmla="*/ 541338 h 158"/>
              <a:gd name="T22" fmla="*/ 462836 w 160"/>
              <a:gd name="T23" fmla="*/ 500224 h 158"/>
              <a:gd name="T24" fmla="*/ 513884 w 160"/>
              <a:gd name="T25" fmla="*/ 318636 h 158"/>
              <a:gd name="T26" fmla="*/ 544513 w 160"/>
              <a:gd name="T27" fmla="*/ 246686 h 158"/>
              <a:gd name="T28" fmla="*/ 357337 w 160"/>
              <a:gd name="T29" fmla="*/ 34262 h 158"/>
              <a:gd name="T30" fmla="*/ 367546 w 160"/>
              <a:gd name="T31" fmla="*/ 23983 h 158"/>
              <a:gd name="T32" fmla="*/ 370949 w 160"/>
              <a:gd name="T33" fmla="*/ 23983 h 158"/>
              <a:gd name="T34" fmla="*/ 442417 w 160"/>
              <a:gd name="T35" fmla="*/ 253538 h 158"/>
              <a:gd name="T36" fmla="*/ 432207 w 160"/>
              <a:gd name="T37" fmla="*/ 263817 h 158"/>
              <a:gd name="T38" fmla="*/ 428804 w 160"/>
              <a:gd name="T39" fmla="*/ 260390 h 158"/>
              <a:gd name="T40" fmla="*/ 102096 w 160"/>
              <a:gd name="T41" fmla="*/ 253538 h 158"/>
              <a:gd name="T42" fmla="*/ 173564 w 160"/>
              <a:gd name="T43" fmla="*/ 23983 h 158"/>
              <a:gd name="T44" fmla="*/ 183773 w 160"/>
              <a:gd name="T45" fmla="*/ 27410 h 158"/>
              <a:gd name="T46" fmla="*/ 115709 w 160"/>
              <a:gd name="T47" fmla="*/ 260390 h 158"/>
              <a:gd name="T48" fmla="*/ 112306 w 160"/>
              <a:gd name="T49" fmla="*/ 263817 h 158"/>
              <a:gd name="T50" fmla="*/ 102096 w 160"/>
              <a:gd name="T51" fmla="*/ 253538 h 158"/>
              <a:gd name="T52" fmla="*/ 411788 w 160"/>
              <a:gd name="T53" fmla="*/ 513928 h 158"/>
              <a:gd name="T54" fmla="*/ 105499 w 160"/>
              <a:gd name="T55" fmla="*/ 493371 h 158"/>
              <a:gd name="T56" fmla="*/ 479852 w 160"/>
              <a:gd name="T57" fmla="*/ 318636 h 158"/>
              <a:gd name="T58" fmla="*/ 513884 w 160"/>
              <a:gd name="T59" fmla="*/ 294652 h 158"/>
              <a:gd name="T60" fmla="*/ 23822 w 160"/>
              <a:gd name="T61" fmla="*/ 291226 h 158"/>
              <a:gd name="T62" fmla="*/ 30629 w 160"/>
              <a:gd name="T63" fmla="*/ 239833 h 158"/>
              <a:gd name="T64" fmla="*/ 78274 w 160"/>
              <a:gd name="T65" fmla="*/ 246686 h 158"/>
              <a:gd name="T66" fmla="*/ 102096 w 160"/>
              <a:gd name="T67" fmla="*/ 287800 h 158"/>
              <a:gd name="T68" fmla="*/ 125919 w 160"/>
              <a:gd name="T69" fmla="*/ 284374 h 158"/>
              <a:gd name="T70" fmla="*/ 149741 w 160"/>
              <a:gd name="T71" fmla="*/ 239833 h 158"/>
              <a:gd name="T72" fmla="*/ 404982 w 160"/>
              <a:gd name="T73" fmla="*/ 267243 h 158"/>
              <a:gd name="T74" fmla="*/ 432207 w 160"/>
              <a:gd name="T75" fmla="*/ 287800 h 158"/>
              <a:gd name="T76" fmla="*/ 449223 w 160"/>
              <a:gd name="T77" fmla="*/ 284374 h 158"/>
              <a:gd name="T78" fmla="*/ 466239 w 160"/>
              <a:gd name="T79" fmla="*/ 239833 h 158"/>
              <a:gd name="T80" fmla="*/ 520691 w 160"/>
              <a:gd name="T81" fmla="*/ 246686 h 158"/>
              <a:gd name="T82" fmla="*/ 520691 w 160"/>
              <a:gd name="T83" fmla="*/ 291226 h 158"/>
              <a:gd name="T84" fmla="*/ 156547 w 160"/>
              <a:gd name="T85" fmla="*/ 339193 h 158"/>
              <a:gd name="T86" fmla="*/ 142935 w 160"/>
              <a:gd name="T87" fmla="*/ 479667 h 158"/>
              <a:gd name="T88" fmla="*/ 166757 w 160"/>
              <a:gd name="T89" fmla="*/ 479667 h 158"/>
              <a:gd name="T90" fmla="*/ 156547 w 160"/>
              <a:gd name="T91" fmla="*/ 339193 h 158"/>
              <a:gd name="T92" fmla="*/ 221208 w 160"/>
              <a:gd name="T93" fmla="*/ 349471 h 158"/>
              <a:gd name="T94" fmla="*/ 234821 w 160"/>
              <a:gd name="T95" fmla="*/ 489945 h 158"/>
              <a:gd name="T96" fmla="*/ 245031 w 160"/>
              <a:gd name="T97" fmla="*/ 349471 h 158"/>
              <a:gd name="T98" fmla="*/ 309692 w 160"/>
              <a:gd name="T99" fmla="*/ 339193 h 158"/>
              <a:gd name="T100" fmla="*/ 299482 w 160"/>
              <a:gd name="T101" fmla="*/ 479667 h 158"/>
              <a:gd name="T102" fmla="*/ 323305 w 160"/>
              <a:gd name="T103" fmla="*/ 479667 h 158"/>
              <a:gd name="T104" fmla="*/ 309692 w 160"/>
              <a:gd name="T105" fmla="*/ 339193 h 158"/>
              <a:gd name="T106" fmla="*/ 377756 w 160"/>
              <a:gd name="T107" fmla="*/ 349471 h 158"/>
              <a:gd name="T108" fmla="*/ 387966 w 160"/>
              <a:gd name="T109" fmla="*/ 489945 h 158"/>
              <a:gd name="T110" fmla="*/ 401578 w 160"/>
              <a:gd name="T111" fmla="*/ 349471 h 15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58">
                <a:moveTo>
                  <a:pt x="151" y="63"/>
                </a:moveTo>
                <a:cubicBezTo>
                  <a:pt x="135" y="63"/>
                  <a:pt x="135" y="63"/>
                  <a:pt x="135" y="63"/>
                </a:cubicBezTo>
                <a:cubicBezTo>
                  <a:pt x="117" y="6"/>
                  <a:pt x="117" y="6"/>
                  <a:pt x="117" y="6"/>
                </a:cubicBezTo>
                <a:cubicBezTo>
                  <a:pt x="116" y="4"/>
                  <a:pt x="115" y="2"/>
                  <a:pt x="113" y="1"/>
                </a:cubicBezTo>
                <a:cubicBezTo>
                  <a:pt x="111" y="0"/>
                  <a:pt x="108" y="0"/>
                  <a:pt x="106" y="0"/>
                </a:cubicBezTo>
                <a:cubicBezTo>
                  <a:pt x="104" y="1"/>
                  <a:pt x="104" y="1"/>
                  <a:pt x="104" y="1"/>
                </a:cubicBezTo>
                <a:cubicBezTo>
                  <a:pt x="99" y="2"/>
                  <a:pt x="97" y="7"/>
                  <a:pt x="98" y="12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62" y="12"/>
                  <a:pt x="62" y="12"/>
                  <a:pt x="62" y="12"/>
                </a:cubicBezTo>
                <a:cubicBezTo>
                  <a:pt x="63" y="7"/>
                  <a:pt x="61" y="2"/>
                  <a:pt x="56" y="1"/>
                </a:cubicBezTo>
                <a:cubicBezTo>
                  <a:pt x="54" y="0"/>
                  <a:pt x="54" y="0"/>
                  <a:pt x="54" y="0"/>
                </a:cubicBezTo>
                <a:cubicBezTo>
                  <a:pt x="52" y="0"/>
                  <a:pt x="49" y="0"/>
                  <a:pt x="47" y="1"/>
                </a:cubicBezTo>
                <a:cubicBezTo>
                  <a:pt x="45" y="2"/>
                  <a:pt x="44" y="4"/>
                  <a:pt x="43" y="6"/>
                </a:cubicBezTo>
                <a:cubicBezTo>
                  <a:pt x="25" y="63"/>
                  <a:pt x="25" y="63"/>
                  <a:pt x="25" y="63"/>
                </a:cubicBezTo>
                <a:cubicBezTo>
                  <a:pt x="9" y="63"/>
                  <a:pt x="9" y="63"/>
                  <a:pt x="9" y="63"/>
                </a:cubicBezTo>
                <a:cubicBezTo>
                  <a:pt x="4" y="63"/>
                  <a:pt x="0" y="67"/>
                  <a:pt x="0" y="7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90"/>
                  <a:pt x="4" y="93"/>
                  <a:pt x="9" y="93"/>
                </a:cubicBezTo>
                <a:cubicBezTo>
                  <a:pt x="12" y="93"/>
                  <a:pt x="12" y="93"/>
                  <a:pt x="12" y="93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6" y="153"/>
                  <a:pt x="32" y="158"/>
                  <a:pt x="39" y="158"/>
                </a:cubicBezTo>
                <a:cubicBezTo>
                  <a:pt x="121" y="158"/>
                  <a:pt x="121" y="158"/>
                  <a:pt x="121" y="158"/>
                </a:cubicBezTo>
                <a:cubicBezTo>
                  <a:pt x="128" y="158"/>
                  <a:pt x="134" y="153"/>
                  <a:pt x="136" y="146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56" y="93"/>
                  <a:pt x="160" y="90"/>
                  <a:pt x="160" y="85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67"/>
                  <a:pt x="156" y="63"/>
                  <a:pt x="151" y="63"/>
                </a:cubicBezTo>
                <a:close/>
                <a:moveTo>
                  <a:pt x="105" y="10"/>
                </a:moveTo>
                <a:cubicBezTo>
                  <a:pt x="105" y="9"/>
                  <a:pt x="105" y="8"/>
                  <a:pt x="106" y="8"/>
                </a:cubicBezTo>
                <a:cubicBezTo>
                  <a:pt x="108" y="7"/>
                  <a:pt x="108" y="7"/>
                  <a:pt x="108" y="7"/>
                </a:cubicBezTo>
                <a:cubicBezTo>
                  <a:pt x="108" y="7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10" y="8"/>
                  <a:pt x="110" y="8"/>
                  <a:pt x="110" y="8"/>
                </a:cubicBezTo>
                <a:cubicBezTo>
                  <a:pt x="130" y="74"/>
                  <a:pt x="130" y="74"/>
                  <a:pt x="130" y="74"/>
                </a:cubicBezTo>
                <a:cubicBezTo>
                  <a:pt x="131" y="75"/>
                  <a:pt x="130" y="76"/>
                  <a:pt x="130" y="76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7"/>
                  <a:pt x="126" y="77"/>
                </a:cubicBezTo>
                <a:cubicBezTo>
                  <a:pt x="126" y="76"/>
                  <a:pt x="126" y="76"/>
                  <a:pt x="126" y="76"/>
                </a:cubicBezTo>
                <a:lnTo>
                  <a:pt x="105" y="10"/>
                </a:lnTo>
                <a:close/>
                <a:moveTo>
                  <a:pt x="30" y="74"/>
                </a:moveTo>
                <a:cubicBezTo>
                  <a:pt x="50" y="8"/>
                  <a:pt x="50" y="8"/>
                  <a:pt x="50" y="8"/>
                </a:cubicBezTo>
                <a:cubicBezTo>
                  <a:pt x="50" y="8"/>
                  <a:pt x="50" y="8"/>
                  <a:pt x="51" y="7"/>
                </a:cubicBezTo>
                <a:cubicBezTo>
                  <a:pt x="51" y="7"/>
                  <a:pt x="51" y="7"/>
                  <a:pt x="52" y="7"/>
                </a:cubicBezTo>
                <a:cubicBezTo>
                  <a:pt x="54" y="8"/>
                  <a:pt x="54" y="8"/>
                  <a:pt x="54" y="8"/>
                </a:cubicBezTo>
                <a:cubicBezTo>
                  <a:pt x="55" y="8"/>
                  <a:pt x="55" y="9"/>
                  <a:pt x="55" y="10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4" y="76"/>
                  <a:pt x="34" y="77"/>
                </a:cubicBezTo>
                <a:cubicBezTo>
                  <a:pt x="33" y="77"/>
                  <a:pt x="33" y="77"/>
                  <a:pt x="33" y="7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6"/>
                  <a:pt x="29" y="75"/>
                  <a:pt x="30" y="74"/>
                </a:cubicBezTo>
                <a:close/>
                <a:moveTo>
                  <a:pt x="129" y="144"/>
                </a:moveTo>
                <a:cubicBezTo>
                  <a:pt x="128" y="148"/>
                  <a:pt x="125" y="150"/>
                  <a:pt x="121" y="150"/>
                </a:cubicBezTo>
                <a:cubicBezTo>
                  <a:pt x="39" y="150"/>
                  <a:pt x="39" y="150"/>
                  <a:pt x="39" y="150"/>
                </a:cubicBezTo>
                <a:cubicBezTo>
                  <a:pt x="35" y="150"/>
                  <a:pt x="32" y="148"/>
                  <a:pt x="31" y="144"/>
                </a:cubicBezTo>
                <a:cubicBezTo>
                  <a:pt x="19" y="93"/>
                  <a:pt x="19" y="93"/>
                  <a:pt x="19" y="93"/>
                </a:cubicBezTo>
                <a:cubicBezTo>
                  <a:pt x="141" y="93"/>
                  <a:pt x="141" y="93"/>
                  <a:pt x="141" y="93"/>
                </a:cubicBezTo>
                <a:lnTo>
                  <a:pt x="129" y="144"/>
                </a:lnTo>
                <a:close/>
                <a:moveTo>
                  <a:pt x="151" y="86"/>
                </a:moveTo>
                <a:cubicBezTo>
                  <a:pt x="9" y="86"/>
                  <a:pt x="9" y="86"/>
                  <a:pt x="9" y="86"/>
                </a:cubicBezTo>
                <a:cubicBezTo>
                  <a:pt x="8" y="86"/>
                  <a:pt x="7" y="86"/>
                  <a:pt x="7" y="85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1"/>
                  <a:pt x="8" y="70"/>
                  <a:pt x="9" y="70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72"/>
                  <a:pt x="23" y="72"/>
                  <a:pt x="23" y="72"/>
                </a:cubicBezTo>
                <a:cubicBezTo>
                  <a:pt x="21" y="77"/>
                  <a:pt x="24" y="81"/>
                  <a:pt x="28" y="83"/>
                </a:cubicBezTo>
                <a:cubicBezTo>
                  <a:pt x="30" y="84"/>
                  <a:pt x="30" y="84"/>
                  <a:pt x="30" y="84"/>
                </a:cubicBezTo>
                <a:cubicBezTo>
                  <a:pt x="31" y="84"/>
                  <a:pt x="32" y="84"/>
                  <a:pt x="33" y="84"/>
                </a:cubicBezTo>
                <a:cubicBezTo>
                  <a:pt x="34" y="84"/>
                  <a:pt x="36" y="84"/>
                  <a:pt x="37" y="83"/>
                </a:cubicBezTo>
                <a:cubicBezTo>
                  <a:pt x="39" y="82"/>
                  <a:pt x="41" y="80"/>
                  <a:pt x="41" y="78"/>
                </a:cubicBezTo>
                <a:cubicBezTo>
                  <a:pt x="44" y="70"/>
                  <a:pt x="44" y="70"/>
                  <a:pt x="44" y="70"/>
                </a:cubicBezTo>
                <a:cubicBezTo>
                  <a:pt x="116" y="70"/>
                  <a:pt x="116" y="70"/>
                  <a:pt x="116" y="70"/>
                </a:cubicBezTo>
                <a:cubicBezTo>
                  <a:pt x="119" y="78"/>
                  <a:pt x="119" y="78"/>
                  <a:pt x="119" y="78"/>
                </a:cubicBezTo>
                <a:cubicBezTo>
                  <a:pt x="119" y="80"/>
                  <a:pt x="121" y="82"/>
                  <a:pt x="123" y="83"/>
                </a:cubicBezTo>
                <a:cubicBezTo>
                  <a:pt x="124" y="84"/>
                  <a:pt x="126" y="84"/>
                  <a:pt x="127" y="84"/>
                </a:cubicBezTo>
                <a:cubicBezTo>
                  <a:pt x="128" y="84"/>
                  <a:pt x="129" y="84"/>
                  <a:pt x="130" y="84"/>
                </a:cubicBezTo>
                <a:cubicBezTo>
                  <a:pt x="132" y="83"/>
                  <a:pt x="132" y="83"/>
                  <a:pt x="132" y="83"/>
                </a:cubicBezTo>
                <a:cubicBezTo>
                  <a:pt x="136" y="81"/>
                  <a:pt x="139" y="77"/>
                  <a:pt x="137" y="72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51" y="70"/>
                  <a:pt x="151" y="70"/>
                  <a:pt x="151" y="70"/>
                </a:cubicBezTo>
                <a:cubicBezTo>
                  <a:pt x="152" y="70"/>
                  <a:pt x="153" y="71"/>
                  <a:pt x="153" y="72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86"/>
                  <a:pt x="152" y="86"/>
                  <a:pt x="151" y="86"/>
                </a:cubicBezTo>
                <a:close/>
                <a:moveTo>
                  <a:pt x="46" y="99"/>
                </a:moveTo>
                <a:cubicBezTo>
                  <a:pt x="44" y="99"/>
                  <a:pt x="42" y="100"/>
                  <a:pt x="42" y="102"/>
                </a:cubicBezTo>
                <a:cubicBezTo>
                  <a:pt x="42" y="140"/>
                  <a:pt x="42" y="140"/>
                  <a:pt x="42" y="140"/>
                </a:cubicBezTo>
                <a:cubicBezTo>
                  <a:pt x="42" y="142"/>
                  <a:pt x="44" y="143"/>
                  <a:pt x="46" y="143"/>
                </a:cubicBezTo>
                <a:cubicBezTo>
                  <a:pt x="48" y="143"/>
                  <a:pt x="49" y="142"/>
                  <a:pt x="49" y="140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49" y="100"/>
                  <a:pt x="48" y="99"/>
                  <a:pt x="46" y="99"/>
                </a:cubicBezTo>
                <a:close/>
                <a:moveTo>
                  <a:pt x="69" y="99"/>
                </a:moveTo>
                <a:cubicBezTo>
                  <a:pt x="67" y="99"/>
                  <a:pt x="65" y="100"/>
                  <a:pt x="65" y="102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5" y="142"/>
                  <a:pt x="67" y="143"/>
                  <a:pt x="69" y="143"/>
                </a:cubicBezTo>
                <a:cubicBezTo>
                  <a:pt x="71" y="143"/>
                  <a:pt x="72" y="142"/>
                  <a:pt x="72" y="140"/>
                </a:cubicBezTo>
                <a:cubicBezTo>
                  <a:pt x="72" y="102"/>
                  <a:pt x="72" y="102"/>
                  <a:pt x="72" y="102"/>
                </a:cubicBezTo>
                <a:cubicBezTo>
                  <a:pt x="72" y="100"/>
                  <a:pt x="71" y="99"/>
                  <a:pt x="69" y="99"/>
                </a:cubicBezTo>
                <a:close/>
                <a:moveTo>
                  <a:pt x="91" y="99"/>
                </a:moveTo>
                <a:cubicBezTo>
                  <a:pt x="89" y="99"/>
                  <a:pt x="88" y="100"/>
                  <a:pt x="88" y="102"/>
                </a:cubicBezTo>
                <a:cubicBezTo>
                  <a:pt x="88" y="140"/>
                  <a:pt x="88" y="140"/>
                  <a:pt x="88" y="140"/>
                </a:cubicBezTo>
                <a:cubicBezTo>
                  <a:pt x="88" y="142"/>
                  <a:pt x="89" y="143"/>
                  <a:pt x="91" y="143"/>
                </a:cubicBezTo>
                <a:cubicBezTo>
                  <a:pt x="93" y="143"/>
                  <a:pt x="95" y="142"/>
                  <a:pt x="95" y="140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5" y="100"/>
                  <a:pt x="93" y="99"/>
                  <a:pt x="91" y="99"/>
                </a:cubicBezTo>
                <a:close/>
                <a:moveTo>
                  <a:pt x="114" y="99"/>
                </a:moveTo>
                <a:cubicBezTo>
                  <a:pt x="112" y="99"/>
                  <a:pt x="111" y="100"/>
                  <a:pt x="111" y="102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1" y="142"/>
                  <a:pt x="112" y="143"/>
                  <a:pt x="114" y="143"/>
                </a:cubicBezTo>
                <a:cubicBezTo>
                  <a:pt x="116" y="143"/>
                  <a:pt x="118" y="142"/>
                  <a:pt x="118" y="140"/>
                </a:cubicBezTo>
                <a:cubicBezTo>
                  <a:pt x="118" y="102"/>
                  <a:pt x="118" y="102"/>
                  <a:pt x="118" y="102"/>
                </a:cubicBezTo>
                <a:cubicBezTo>
                  <a:pt x="118" y="100"/>
                  <a:pt x="116" y="99"/>
                  <a:pt x="114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44">
            <a:extLst>
              <a:ext uri="{FF2B5EF4-FFF2-40B4-BE49-F238E27FC236}">
                <a16:creationId xmlns:a16="http://schemas.microsoft.com/office/drawing/2014/main" id="{E8C7584E-6A44-4196-ACE8-1A2E94C203F2}"/>
              </a:ext>
            </a:extLst>
          </p:cNvPr>
          <p:cNvSpPr>
            <a:spLocks noEditPoints="1"/>
          </p:cNvSpPr>
          <p:nvPr/>
        </p:nvSpPr>
        <p:spPr bwMode="auto">
          <a:xfrm>
            <a:off x="5753154" y="4339787"/>
            <a:ext cx="372696" cy="384932"/>
          </a:xfrm>
          <a:custGeom>
            <a:avLst/>
            <a:gdLst>
              <a:gd name="T0" fmla="*/ 279543 w 156"/>
              <a:gd name="T1" fmla="*/ 127020 h 160"/>
              <a:gd name="T2" fmla="*/ 92045 w 156"/>
              <a:gd name="T3" fmla="*/ 161350 h 160"/>
              <a:gd name="T4" fmla="*/ 64772 w 156"/>
              <a:gd name="T5" fmla="*/ 85824 h 160"/>
              <a:gd name="T6" fmla="*/ 0 w 156"/>
              <a:gd name="T7" fmla="*/ 96123 h 160"/>
              <a:gd name="T8" fmla="*/ 57954 w 156"/>
              <a:gd name="T9" fmla="*/ 106422 h 160"/>
              <a:gd name="T10" fmla="*/ 71590 w 156"/>
              <a:gd name="T11" fmla="*/ 175081 h 160"/>
              <a:gd name="T12" fmla="*/ 74999 w 156"/>
              <a:gd name="T13" fmla="*/ 422255 h 160"/>
              <a:gd name="T14" fmla="*/ 105681 w 156"/>
              <a:gd name="T15" fmla="*/ 501213 h 160"/>
              <a:gd name="T16" fmla="*/ 201134 w 156"/>
              <a:gd name="T17" fmla="*/ 501213 h 160"/>
              <a:gd name="T18" fmla="*/ 279543 w 156"/>
              <a:gd name="T19" fmla="*/ 477183 h 160"/>
              <a:gd name="T20" fmla="*/ 320451 w 156"/>
              <a:gd name="T21" fmla="*/ 549275 h 160"/>
              <a:gd name="T22" fmla="*/ 354542 w 156"/>
              <a:gd name="T23" fmla="*/ 466884 h 160"/>
              <a:gd name="T24" fmla="*/ 340906 w 156"/>
              <a:gd name="T25" fmla="*/ 453152 h 160"/>
              <a:gd name="T26" fmla="*/ 95454 w 156"/>
              <a:gd name="T27" fmla="*/ 422255 h 160"/>
              <a:gd name="T28" fmla="*/ 129544 w 156"/>
              <a:gd name="T29" fmla="*/ 387925 h 160"/>
              <a:gd name="T30" fmla="*/ 129544 w 156"/>
              <a:gd name="T31" fmla="*/ 387925 h 160"/>
              <a:gd name="T32" fmla="*/ 129544 w 156"/>
              <a:gd name="T33" fmla="*/ 387925 h 160"/>
              <a:gd name="T34" fmla="*/ 371587 w 156"/>
              <a:gd name="T35" fmla="*/ 363895 h 160"/>
              <a:gd name="T36" fmla="*/ 395451 w 156"/>
              <a:gd name="T37" fmla="*/ 278070 h 160"/>
              <a:gd name="T38" fmla="*/ 405678 w 156"/>
              <a:gd name="T39" fmla="*/ 254040 h 160"/>
              <a:gd name="T40" fmla="*/ 405678 w 156"/>
              <a:gd name="T41" fmla="*/ 0 h 160"/>
              <a:gd name="T42" fmla="*/ 344315 w 156"/>
              <a:gd name="T43" fmla="*/ 501213 h 160"/>
              <a:gd name="T44" fmla="*/ 293179 w 156"/>
              <a:gd name="T45" fmla="*/ 501213 h 160"/>
              <a:gd name="T46" fmla="*/ 153408 w 156"/>
              <a:gd name="T47" fmla="*/ 477183 h 160"/>
              <a:gd name="T48" fmla="*/ 153408 w 156"/>
              <a:gd name="T49" fmla="*/ 525244 h 160"/>
              <a:gd name="T50" fmla="*/ 153408 w 156"/>
              <a:gd name="T51" fmla="*/ 477183 h 160"/>
              <a:gd name="T52" fmla="*/ 153408 w 156"/>
              <a:gd name="T53" fmla="*/ 188813 h 160"/>
              <a:gd name="T54" fmla="*/ 115908 w 156"/>
              <a:gd name="T55" fmla="*/ 264339 h 160"/>
              <a:gd name="T56" fmla="*/ 136362 w 156"/>
              <a:gd name="T57" fmla="*/ 367328 h 160"/>
              <a:gd name="T58" fmla="*/ 167044 w 156"/>
              <a:gd name="T59" fmla="*/ 284936 h 160"/>
              <a:gd name="T60" fmla="*/ 136362 w 156"/>
              <a:gd name="T61" fmla="*/ 367328 h 160"/>
              <a:gd name="T62" fmla="*/ 197725 w 156"/>
              <a:gd name="T63" fmla="*/ 360462 h 160"/>
              <a:gd name="T64" fmla="*/ 235225 w 156"/>
              <a:gd name="T65" fmla="*/ 284936 h 160"/>
              <a:gd name="T66" fmla="*/ 235225 w 156"/>
              <a:gd name="T67" fmla="*/ 264339 h 160"/>
              <a:gd name="T68" fmla="*/ 187498 w 156"/>
              <a:gd name="T69" fmla="*/ 264339 h 160"/>
              <a:gd name="T70" fmla="*/ 235225 w 156"/>
              <a:gd name="T71" fmla="*/ 195679 h 160"/>
              <a:gd name="T72" fmla="*/ 293179 w 156"/>
              <a:gd name="T73" fmla="*/ 353596 h 160"/>
              <a:gd name="T74" fmla="*/ 255679 w 156"/>
              <a:gd name="T75" fmla="*/ 284936 h 160"/>
              <a:gd name="T76" fmla="*/ 293179 w 156"/>
              <a:gd name="T77" fmla="*/ 353596 h 160"/>
              <a:gd name="T78" fmla="*/ 255679 w 156"/>
              <a:gd name="T79" fmla="*/ 264339 h 160"/>
              <a:gd name="T80" fmla="*/ 303406 w 156"/>
              <a:gd name="T81" fmla="*/ 202545 h 160"/>
              <a:gd name="T82" fmla="*/ 303406 w 156"/>
              <a:gd name="T83" fmla="*/ 264339 h 160"/>
              <a:gd name="T84" fmla="*/ 313633 w 156"/>
              <a:gd name="T85" fmla="*/ 353596 h 160"/>
              <a:gd name="T86" fmla="*/ 371587 w 156"/>
              <a:gd name="T87" fmla="*/ 284936 h 160"/>
              <a:gd name="T88" fmla="*/ 378405 w 156"/>
              <a:gd name="T89" fmla="*/ 264339 h 160"/>
              <a:gd name="T90" fmla="*/ 327270 w 156"/>
              <a:gd name="T91" fmla="*/ 226576 h 160"/>
              <a:gd name="T92" fmla="*/ 378405 w 156"/>
              <a:gd name="T93" fmla="*/ 264339 h 160"/>
              <a:gd name="T94" fmla="*/ 320451 w 156"/>
              <a:gd name="T95" fmla="*/ 185380 h 160"/>
              <a:gd name="T96" fmla="*/ 303406 w 156"/>
              <a:gd name="T97" fmla="*/ 127020 h 160"/>
              <a:gd name="T98" fmla="*/ 511359 w 156"/>
              <a:gd name="T99" fmla="*/ 127020 h 160"/>
              <a:gd name="T100" fmla="*/ 422723 w 156"/>
              <a:gd name="T101" fmla="*/ 127020 h 160"/>
              <a:gd name="T102" fmla="*/ 453405 w 156"/>
              <a:gd name="T103" fmla="*/ 78958 h 160"/>
              <a:gd name="T104" fmla="*/ 405678 w 156"/>
              <a:gd name="T105" fmla="*/ 109855 h 160"/>
              <a:gd name="T106" fmla="*/ 357951 w 156"/>
              <a:gd name="T107" fmla="*/ 78958 h 160"/>
              <a:gd name="T108" fmla="*/ 392042 w 156"/>
              <a:gd name="T109" fmla="*/ 127020 h 160"/>
              <a:gd name="T110" fmla="*/ 357951 w 156"/>
              <a:gd name="T111" fmla="*/ 175081 h 160"/>
              <a:gd name="T112" fmla="*/ 374996 w 156"/>
              <a:gd name="T113" fmla="*/ 175081 h 160"/>
              <a:gd name="T114" fmla="*/ 439768 w 156"/>
              <a:gd name="T115" fmla="*/ 175081 h 160"/>
              <a:gd name="T116" fmla="*/ 453405 w 156"/>
              <a:gd name="T117" fmla="*/ 175081 h 160"/>
              <a:gd name="T118" fmla="*/ 422723 w 156"/>
              <a:gd name="T119" fmla="*/ 127020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6" h="160">
                <a:moveTo>
                  <a:pt x="119" y="0"/>
                </a:moveTo>
                <a:cubicBezTo>
                  <a:pt x="99" y="0"/>
                  <a:pt x="82" y="17"/>
                  <a:pt x="82" y="37"/>
                </a:cubicBezTo>
                <a:cubicBezTo>
                  <a:pt x="82" y="42"/>
                  <a:pt x="83" y="47"/>
                  <a:pt x="85" y="52"/>
                </a:cubicBezTo>
                <a:cubicBezTo>
                  <a:pt x="27" y="47"/>
                  <a:pt x="27" y="47"/>
                  <a:pt x="27" y="47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6"/>
                  <a:pt x="21" y="25"/>
                  <a:pt x="19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0"/>
                  <a:pt x="1" y="31"/>
                  <a:pt x="3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27" y="109"/>
                  <a:pt x="22" y="115"/>
                  <a:pt x="22" y="123"/>
                </a:cubicBezTo>
                <a:cubicBezTo>
                  <a:pt x="22" y="130"/>
                  <a:pt x="27" y="137"/>
                  <a:pt x="34" y="138"/>
                </a:cubicBezTo>
                <a:cubicBezTo>
                  <a:pt x="32" y="140"/>
                  <a:pt x="31" y="143"/>
                  <a:pt x="31" y="146"/>
                </a:cubicBezTo>
                <a:cubicBezTo>
                  <a:pt x="31" y="154"/>
                  <a:pt x="38" y="160"/>
                  <a:pt x="45" y="160"/>
                </a:cubicBezTo>
                <a:cubicBezTo>
                  <a:pt x="53" y="160"/>
                  <a:pt x="59" y="154"/>
                  <a:pt x="59" y="146"/>
                </a:cubicBezTo>
                <a:cubicBezTo>
                  <a:pt x="59" y="143"/>
                  <a:pt x="59" y="141"/>
                  <a:pt x="57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1" y="141"/>
                  <a:pt x="80" y="143"/>
                  <a:pt x="80" y="146"/>
                </a:cubicBezTo>
                <a:cubicBezTo>
                  <a:pt x="80" y="154"/>
                  <a:pt x="86" y="160"/>
                  <a:pt x="94" y="160"/>
                </a:cubicBezTo>
                <a:cubicBezTo>
                  <a:pt x="101" y="160"/>
                  <a:pt x="108" y="154"/>
                  <a:pt x="108" y="146"/>
                </a:cubicBezTo>
                <a:cubicBezTo>
                  <a:pt x="108" y="142"/>
                  <a:pt x="106" y="139"/>
                  <a:pt x="104" y="136"/>
                </a:cubicBezTo>
                <a:cubicBezTo>
                  <a:pt x="104" y="136"/>
                  <a:pt x="104" y="136"/>
                  <a:pt x="104" y="135"/>
                </a:cubicBezTo>
                <a:cubicBezTo>
                  <a:pt x="104" y="134"/>
                  <a:pt x="102" y="132"/>
                  <a:pt x="100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2" y="132"/>
                  <a:pt x="28" y="128"/>
                  <a:pt x="28" y="123"/>
                </a:cubicBezTo>
                <a:cubicBezTo>
                  <a:pt x="28" y="118"/>
                  <a:pt x="32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8" y="108"/>
                  <a:pt x="109" y="107"/>
                  <a:pt x="109" y="106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40" y="74"/>
                  <a:pt x="156" y="57"/>
                  <a:pt x="156" y="37"/>
                </a:cubicBezTo>
                <a:cubicBezTo>
                  <a:pt x="156" y="17"/>
                  <a:pt x="140" y="0"/>
                  <a:pt x="119" y="0"/>
                </a:cubicBezTo>
                <a:close/>
                <a:moveTo>
                  <a:pt x="94" y="139"/>
                </a:moveTo>
                <a:cubicBezTo>
                  <a:pt x="98" y="139"/>
                  <a:pt x="101" y="142"/>
                  <a:pt x="101" y="146"/>
                </a:cubicBezTo>
                <a:cubicBezTo>
                  <a:pt x="101" y="150"/>
                  <a:pt x="98" y="153"/>
                  <a:pt x="94" y="153"/>
                </a:cubicBezTo>
                <a:cubicBezTo>
                  <a:pt x="90" y="153"/>
                  <a:pt x="86" y="150"/>
                  <a:pt x="86" y="146"/>
                </a:cubicBezTo>
                <a:cubicBezTo>
                  <a:pt x="86" y="142"/>
                  <a:pt x="90" y="139"/>
                  <a:pt x="94" y="139"/>
                </a:cubicBezTo>
                <a:close/>
                <a:moveTo>
                  <a:pt x="45" y="139"/>
                </a:moveTo>
                <a:cubicBezTo>
                  <a:pt x="49" y="139"/>
                  <a:pt x="53" y="142"/>
                  <a:pt x="53" y="146"/>
                </a:cubicBezTo>
                <a:cubicBezTo>
                  <a:pt x="53" y="150"/>
                  <a:pt x="49" y="153"/>
                  <a:pt x="45" y="153"/>
                </a:cubicBezTo>
                <a:cubicBezTo>
                  <a:pt x="41" y="153"/>
                  <a:pt x="38" y="150"/>
                  <a:pt x="38" y="146"/>
                </a:cubicBezTo>
                <a:cubicBezTo>
                  <a:pt x="38" y="142"/>
                  <a:pt x="41" y="139"/>
                  <a:pt x="45" y="139"/>
                </a:cubicBezTo>
                <a:close/>
                <a:moveTo>
                  <a:pt x="29" y="54"/>
                </a:moveTo>
                <a:cubicBezTo>
                  <a:pt x="45" y="55"/>
                  <a:pt x="45" y="55"/>
                  <a:pt x="45" y="55"/>
                </a:cubicBezTo>
                <a:cubicBezTo>
                  <a:pt x="48" y="77"/>
                  <a:pt x="48" y="77"/>
                  <a:pt x="48" y="77"/>
                </a:cubicBezTo>
                <a:cubicBezTo>
                  <a:pt x="34" y="77"/>
                  <a:pt x="34" y="77"/>
                  <a:pt x="34" y="77"/>
                </a:cubicBezTo>
                <a:lnTo>
                  <a:pt x="29" y="54"/>
                </a:lnTo>
                <a:close/>
                <a:moveTo>
                  <a:pt x="40" y="107"/>
                </a:moveTo>
                <a:cubicBezTo>
                  <a:pt x="35" y="83"/>
                  <a:pt x="35" y="83"/>
                  <a:pt x="35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1" y="106"/>
                  <a:pt x="51" y="106"/>
                  <a:pt x="51" y="106"/>
                </a:cubicBezTo>
                <a:lnTo>
                  <a:pt x="40" y="107"/>
                </a:lnTo>
                <a:close/>
                <a:moveTo>
                  <a:pt x="69" y="105"/>
                </a:moveTo>
                <a:cubicBezTo>
                  <a:pt x="58" y="105"/>
                  <a:pt x="58" y="105"/>
                  <a:pt x="58" y="105"/>
                </a:cubicBezTo>
                <a:cubicBezTo>
                  <a:pt x="55" y="83"/>
                  <a:pt x="55" y="83"/>
                  <a:pt x="55" y="83"/>
                </a:cubicBezTo>
                <a:cubicBezTo>
                  <a:pt x="69" y="83"/>
                  <a:pt x="69" y="83"/>
                  <a:pt x="69" y="83"/>
                </a:cubicBezTo>
                <a:lnTo>
                  <a:pt x="69" y="105"/>
                </a:lnTo>
                <a:close/>
                <a:moveTo>
                  <a:pt x="69" y="77"/>
                </a:move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2" y="56"/>
                  <a:pt x="52" y="56"/>
                  <a:pt x="52" y="56"/>
                </a:cubicBezTo>
                <a:cubicBezTo>
                  <a:pt x="69" y="57"/>
                  <a:pt x="69" y="57"/>
                  <a:pt x="69" y="57"/>
                </a:cubicBezTo>
                <a:lnTo>
                  <a:pt x="69" y="77"/>
                </a:lnTo>
                <a:close/>
                <a:moveTo>
                  <a:pt x="86" y="103"/>
                </a:moveTo>
                <a:cubicBezTo>
                  <a:pt x="75" y="104"/>
                  <a:pt x="75" y="104"/>
                  <a:pt x="75" y="104"/>
                </a:cubicBezTo>
                <a:cubicBezTo>
                  <a:pt x="75" y="83"/>
                  <a:pt x="75" y="83"/>
                  <a:pt x="75" y="83"/>
                </a:cubicBezTo>
                <a:cubicBezTo>
                  <a:pt x="88" y="83"/>
                  <a:pt x="88" y="83"/>
                  <a:pt x="88" y="83"/>
                </a:cubicBezTo>
                <a:lnTo>
                  <a:pt x="86" y="103"/>
                </a:lnTo>
                <a:close/>
                <a:moveTo>
                  <a:pt x="89" y="77"/>
                </a:moveTo>
                <a:cubicBezTo>
                  <a:pt x="75" y="77"/>
                  <a:pt x="75" y="77"/>
                  <a:pt x="75" y="77"/>
                </a:cubicBezTo>
                <a:cubicBezTo>
                  <a:pt x="75" y="58"/>
                  <a:pt x="75" y="58"/>
                  <a:pt x="75" y="58"/>
                </a:cubicBezTo>
                <a:cubicBezTo>
                  <a:pt x="89" y="59"/>
                  <a:pt x="89" y="59"/>
                  <a:pt x="89" y="59"/>
                </a:cubicBezTo>
                <a:cubicBezTo>
                  <a:pt x="90" y="59"/>
                  <a:pt x="90" y="60"/>
                  <a:pt x="91" y="60"/>
                </a:cubicBezTo>
                <a:lnTo>
                  <a:pt x="89" y="77"/>
                </a:lnTo>
                <a:close/>
                <a:moveTo>
                  <a:pt x="103" y="102"/>
                </a:moveTo>
                <a:cubicBezTo>
                  <a:pt x="92" y="103"/>
                  <a:pt x="92" y="103"/>
                  <a:pt x="92" y="103"/>
                </a:cubicBezTo>
                <a:cubicBezTo>
                  <a:pt x="95" y="83"/>
                  <a:pt x="95" y="83"/>
                  <a:pt x="95" y="83"/>
                </a:cubicBezTo>
                <a:cubicBezTo>
                  <a:pt x="109" y="83"/>
                  <a:pt x="109" y="83"/>
                  <a:pt x="109" y="83"/>
                </a:cubicBezTo>
                <a:lnTo>
                  <a:pt x="103" y="102"/>
                </a:lnTo>
                <a:close/>
                <a:moveTo>
                  <a:pt x="111" y="77"/>
                </a:moveTo>
                <a:cubicBezTo>
                  <a:pt x="95" y="77"/>
                  <a:pt x="95" y="77"/>
                  <a:pt x="95" y="7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1" y="70"/>
                  <a:pt x="106" y="72"/>
                  <a:pt x="112" y="73"/>
                </a:cubicBezTo>
                <a:lnTo>
                  <a:pt x="111" y="77"/>
                </a:lnTo>
                <a:close/>
                <a:moveTo>
                  <a:pt x="119" y="67"/>
                </a:moveTo>
                <a:cubicBezTo>
                  <a:pt x="109" y="67"/>
                  <a:pt x="100" y="62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1" y="49"/>
                  <a:pt x="89" y="43"/>
                  <a:pt x="89" y="37"/>
                </a:cubicBezTo>
                <a:cubicBezTo>
                  <a:pt x="89" y="20"/>
                  <a:pt x="102" y="7"/>
                  <a:pt x="119" y="7"/>
                </a:cubicBezTo>
                <a:cubicBezTo>
                  <a:pt x="136" y="7"/>
                  <a:pt x="150" y="20"/>
                  <a:pt x="150" y="37"/>
                </a:cubicBezTo>
                <a:cubicBezTo>
                  <a:pt x="150" y="54"/>
                  <a:pt x="136" y="67"/>
                  <a:pt x="119" y="67"/>
                </a:cubicBezTo>
                <a:close/>
                <a:moveTo>
                  <a:pt x="124" y="37"/>
                </a:moveTo>
                <a:cubicBezTo>
                  <a:pt x="133" y="28"/>
                  <a:pt x="133" y="28"/>
                  <a:pt x="133" y="28"/>
                </a:cubicBezTo>
                <a:cubicBezTo>
                  <a:pt x="135" y="26"/>
                  <a:pt x="135" y="24"/>
                  <a:pt x="133" y="23"/>
                </a:cubicBezTo>
                <a:cubicBezTo>
                  <a:pt x="132" y="22"/>
                  <a:pt x="130" y="22"/>
                  <a:pt x="129" y="23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08" y="22"/>
                  <a:pt x="106" y="22"/>
                  <a:pt x="105" y="23"/>
                </a:cubicBezTo>
                <a:cubicBezTo>
                  <a:pt x="104" y="24"/>
                  <a:pt x="104" y="26"/>
                  <a:pt x="105" y="28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4" y="48"/>
                  <a:pt x="104" y="50"/>
                  <a:pt x="105" y="51"/>
                </a:cubicBezTo>
                <a:cubicBezTo>
                  <a:pt x="106" y="52"/>
                  <a:pt x="107" y="52"/>
                  <a:pt x="107" y="52"/>
                </a:cubicBezTo>
                <a:cubicBezTo>
                  <a:pt x="108" y="52"/>
                  <a:pt x="109" y="52"/>
                  <a:pt x="110" y="51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29" y="51"/>
                  <a:pt x="129" y="51"/>
                  <a:pt x="129" y="51"/>
                </a:cubicBezTo>
                <a:cubicBezTo>
                  <a:pt x="129" y="52"/>
                  <a:pt x="130" y="52"/>
                  <a:pt x="131" y="52"/>
                </a:cubicBezTo>
                <a:cubicBezTo>
                  <a:pt x="132" y="52"/>
                  <a:pt x="133" y="52"/>
                  <a:pt x="133" y="51"/>
                </a:cubicBezTo>
                <a:cubicBezTo>
                  <a:pt x="135" y="50"/>
                  <a:pt x="135" y="48"/>
                  <a:pt x="133" y="46"/>
                </a:cubicBezTo>
                <a:lnTo>
                  <a:pt x="124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45">
            <a:extLst>
              <a:ext uri="{FF2B5EF4-FFF2-40B4-BE49-F238E27FC236}">
                <a16:creationId xmlns:a16="http://schemas.microsoft.com/office/drawing/2014/main" id="{D3271FB7-442F-4B7E-BE94-B12FAE713284}"/>
              </a:ext>
            </a:extLst>
          </p:cNvPr>
          <p:cNvSpPr>
            <a:spLocks noEditPoints="1"/>
          </p:cNvSpPr>
          <p:nvPr/>
        </p:nvSpPr>
        <p:spPr bwMode="auto">
          <a:xfrm>
            <a:off x="5776014" y="5332551"/>
            <a:ext cx="372696" cy="384932"/>
          </a:xfrm>
          <a:custGeom>
            <a:avLst/>
            <a:gdLst>
              <a:gd name="T0" fmla="*/ 279543 w 156"/>
              <a:gd name="T1" fmla="*/ 127020 h 160"/>
              <a:gd name="T2" fmla="*/ 92045 w 156"/>
              <a:gd name="T3" fmla="*/ 161350 h 160"/>
              <a:gd name="T4" fmla="*/ 64772 w 156"/>
              <a:gd name="T5" fmla="*/ 85824 h 160"/>
              <a:gd name="T6" fmla="*/ 0 w 156"/>
              <a:gd name="T7" fmla="*/ 96123 h 160"/>
              <a:gd name="T8" fmla="*/ 57954 w 156"/>
              <a:gd name="T9" fmla="*/ 106422 h 160"/>
              <a:gd name="T10" fmla="*/ 71590 w 156"/>
              <a:gd name="T11" fmla="*/ 175081 h 160"/>
              <a:gd name="T12" fmla="*/ 74999 w 156"/>
              <a:gd name="T13" fmla="*/ 422255 h 160"/>
              <a:gd name="T14" fmla="*/ 105681 w 156"/>
              <a:gd name="T15" fmla="*/ 501213 h 160"/>
              <a:gd name="T16" fmla="*/ 201134 w 156"/>
              <a:gd name="T17" fmla="*/ 501213 h 160"/>
              <a:gd name="T18" fmla="*/ 279543 w 156"/>
              <a:gd name="T19" fmla="*/ 477183 h 160"/>
              <a:gd name="T20" fmla="*/ 320451 w 156"/>
              <a:gd name="T21" fmla="*/ 549275 h 160"/>
              <a:gd name="T22" fmla="*/ 354542 w 156"/>
              <a:gd name="T23" fmla="*/ 466884 h 160"/>
              <a:gd name="T24" fmla="*/ 340906 w 156"/>
              <a:gd name="T25" fmla="*/ 453152 h 160"/>
              <a:gd name="T26" fmla="*/ 95454 w 156"/>
              <a:gd name="T27" fmla="*/ 422255 h 160"/>
              <a:gd name="T28" fmla="*/ 129544 w 156"/>
              <a:gd name="T29" fmla="*/ 387925 h 160"/>
              <a:gd name="T30" fmla="*/ 129544 w 156"/>
              <a:gd name="T31" fmla="*/ 387925 h 160"/>
              <a:gd name="T32" fmla="*/ 129544 w 156"/>
              <a:gd name="T33" fmla="*/ 387925 h 160"/>
              <a:gd name="T34" fmla="*/ 371587 w 156"/>
              <a:gd name="T35" fmla="*/ 363895 h 160"/>
              <a:gd name="T36" fmla="*/ 395451 w 156"/>
              <a:gd name="T37" fmla="*/ 278070 h 160"/>
              <a:gd name="T38" fmla="*/ 405678 w 156"/>
              <a:gd name="T39" fmla="*/ 254040 h 160"/>
              <a:gd name="T40" fmla="*/ 405678 w 156"/>
              <a:gd name="T41" fmla="*/ 0 h 160"/>
              <a:gd name="T42" fmla="*/ 344315 w 156"/>
              <a:gd name="T43" fmla="*/ 501213 h 160"/>
              <a:gd name="T44" fmla="*/ 293179 w 156"/>
              <a:gd name="T45" fmla="*/ 501213 h 160"/>
              <a:gd name="T46" fmla="*/ 153408 w 156"/>
              <a:gd name="T47" fmla="*/ 477183 h 160"/>
              <a:gd name="T48" fmla="*/ 153408 w 156"/>
              <a:gd name="T49" fmla="*/ 525244 h 160"/>
              <a:gd name="T50" fmla="*/ 153408 w 156"/>
              <a:gd name="T51" fmla="*/ 477183 h 160"/>
              <a:gd name="T52" fmla="*/ 153408 w 156"/>
              <a:gd name="T53" fmla="*/ 188813 h 160"/>
              <a:gd name="T54" fmla="*/ 115908 w 156"/>
              <a:gd name="T55" fmla="*/ 264339 h 160"/>
              <a:gd name="T56" fmla="*/ 136362 w 156"/>
              <a:gd name="T57" fmla="*/ 367328 h 160"/>
              <a:gd name="T58" fmla="*/ 167044 w 156"/>
              <a:gd name="T59" fmla="*/ 284936 h 160"/>
              <a:gd name="T60" fmla="*/ 136362 w 156"/>
              <a:gd name="T61" fmla="*/ 367328 h 160"/>
              <a:gd name="T62" fmla="*/ 197725 w 156"/>
              <a:gd name="T63" fmla="*/ 360462 h 160"/>
              <a:gd name="T64" fmla="*/ 235225 w 156"/>
              <a:gd name="T65" fmla="*/ 284936 h 160"/>
              <a:gd name="T66" fmla="*/ 235225 w 156"/>
              <a:gd name="T67" fmla="*/ 264339 h 160"/>
              <a:gd name="T68" fmla="*/ 187498 w 156"/>
              <a:gd name="T69" fmla="*/ 264339 h 160"/>
              <a:gd name="T70" fmla="*/ 235225 w 156"/>
              <a:gd name="T71" fmla="*/ 195679 h 160"/>
              <a:gd name="T72" fmla="*/ 293179 w 156"/>
              <a:gd name="T73" fmla="*/ 353596 h 160"/>
              <a:gd name="T74" fmla="*/ 255679 w 156"/>
              <a:gd name="T75" fmla="*/ 284936 h 160"/>
              <a:gd name="T76" fmla="*/ 293179 w 156"/>
              <a:gd name="T77" fmla="*/ 353596 h 160"/>
              <a:gd name="T78" fmla="*/ 255679 w 156"/>
              <a:gd name="T79" fmla="*/ 264339 h 160"/>
              <a:gd name="T80" fmla="*/ 303406 w 156"/>
              <a:gd name="T81" fmla="*/ 202545 h 160"/>
              <a:gd name="T82" fmla="*/ 303406 w 156"/>
              <a:gd name="T83" fmla="*/ 264339 h 160"/>
              <a:gd name="T84" fmla="*/ 313633 w 156"/>
              <a:gd name="T85" fmla="*/ 353596 h 160"/>
              <a:gd name="T86" fmla="*/ 371587 w 156"/>
              <a:gd name="T87" fmla="*/ 284936 h 160"/>
              <a:gd name="T88" fmla="*/ 378405 w 156"/>
              <a:gd name="T89" fmla="*/ 264339 h 160"/>
              <a:gd name="T90" fmla="*/ 327270 w 156"/>
              <a:gd name="T91" fmla="*/ 226576 h 160"/>
              <a:gd name="T92" fmla="*/ 378405 w 156"/>
              <a:gd name="T93" fmla="*/ 264339 h 160"/>
              <a:gd name="T94" fmla="*/ 320451 w 156"/>
              <a:gd name="T95" fmla="*/ 185380 h 160"/>
              <a:gd name="T96" fmla="*/ 303406 w 156"/>
              <a:gd name="T97" fmla="*/ 127020 h 160"/>
              <a:gd name="T98" fmla="*/ 511359 w 156"/>
              <a:gd name="T99" fmla="*/ 127020 h 160"/>
              <a:gd name="T100" fmla="*/ 463632 w 156"/>
              <a:gd name="T101" fmla="*/ 116721 h 160"/>
              <a:gd name="T102" fmla="*/ 337497 w 156"/>
              <a:gd name="T103" fmla="*/ 127020 h 160"/>
              <a:gd name="T104" fmla="*/ 463632 w 156"/>
              <a:gd name="T105" fmla="*/ 137319 h 160"/>
              <a:gd name="T106" fmla="*/ 463632 w 156"/>
              <a:gd name="T107" fmla="*/ 116721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6" h="160">
                <a:moveTo>
                  <a:pt x="119" y="0"/>
                </a:moveTo>
                <a:cubicBezTo>
                  <a:pt x="99" y="0"/>
                  <a:pt x="82" y="17"/>
                  <a:pt x="82" y="37"/>
                </a:cubicBezTo>
                <a:cubicBezTo>
                  <a:pt x="82" y="42"/>
                  <a:pt x="83" y="47"/>
                  <a:pt x="85" y="52"/>
                </a:cubicBezTo>
                <a:cubicBezTo>
                  <a:pt x="27" y="47"/>
                  <a:pt x="27" y="47"/>
                  <a:pt x="27" y="47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6"/>
                  <a:pt x="21" y="25"/>
                  <a:pt x="19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0"/>
                  <a:pt x="1" y="31"/>
                  <a:pt x="3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27" y="109"/>
                  <a:pt x="22" y="115"/>
                  <a:pt x="22" y="123"/>
                </a:cubicBezTo>
                <a:cubicBezTo>
                  <a:pt x="22" y="130"/>
                  <a:pt x="27" y="137"/>
                  <a:pt x="34" y="138"/>
                </a:cubicBezTo>
                <a:cubicBezTo>
                  <a:pt x="32" y="140"/>
                  <a:pt x="31" y="143"/>
                  <a:pt x="31" y="146"/>
                </a:cubicBezTo>
                <a:cubicBezTo>
                  <a:pt x="31" y="154"/>
                  <a:pt x="38" y="160"/>
                  <a:pt x="45" y="160"/>
                </a:cubicBezTo>
                <a:cubicBezTo>
                  <a:pt x="53" y="160"/>
                  <a:pt x="59" y="154"/>
                  <a:pt x="59" y="146"/>
                </a:cubicBezTo>
                <a:cubicBezTo>
                  <a:pt x="59" y="143"/>
                  <a:pt x="59" y="141"/>
                  <a:pt x="57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1" y="141"/>
                  <a:pt x="80" y="143"/>
                  <a:pt x="80" y="146"/>
                </a:cubicBezTo>
                <a:cubicBezTo>
                  <a:pt x="80" y="154"/>
                  <a:pt x="86" y="160"/>
                  <a:pt x="94" y="160"/>
                </a:cubicBezTo>
                <a:cubicBezTo>
                  <a:pt x="101" y="160"/>
                  <a:pt x="108" y="154"/>
                  <a:pt x="108" y="146"/>
                </a:cubicBezTo>
                <a:cubicBezTo>
                  <a:pt x="108" y="142"/>
                  <a:pt x="106" y="139"/>
                  <a:pt x="104" y="136"/>
                </a:cubicBezTo>
                <a:cubicBezTo>
                  <a:pt x="104" y="136"/>
                  <a:pt x="104" y="136"/>
                  <a:pt x="104" y="135"/>
                </a:cubicBezTo>
                <a:cubicBezTo>
                  <a:pt x="104" y="134"/>
                  <a:pt x="102" y="132"/>
                  <a:pt x="100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2" y="132"/>
                  <a:pt x="28" y="128"/>
                  <a:pt x="28" y="123"/>
                </a:cubicBezTo>
                <a:cubicBezTo>
                  <a:pt x="28" y="118"/>
                  <a:pt x="32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8" y="108"/>
                  <a:pt x="109" y="107"/>
                  <a:pt x="109" y="106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40" y="74"/>
                  <a:pt x="156" y="57"/>
                  <a:pt x="156" y="37"/>
                </a:cubicBezTo>
                <a:cubicBezTo>
                  <a:pt x="156" y="17"/>
                  <a:pt x="140" y="0"/>
                  <a:pt x="119" y="0"/>
                </a:cubicBezTo>
                <a:close/>
                <a:moveTo>
                  <a:pt x="94" y="139"/>
                </a:moveTo>
                <a:cubicBezTo>
                  <a:pt x="98" y="139"/>
                  <a:pt x="101" y="142"/>
                  <a:pt x="101" y="146"/>
                </a:cubicBezTo>
                <a:cubicBezTo>
                  <a:pt x="101" y="150"/>
                  <a:pt x="98" y="153"/>
                  <a:pt x="94" y="153"/>
                </a:cubicBezTo>
                <a:cubicBezTo>
                  <a:pt x="90" y="153"/>
                  <a:pt x="86" y="150"/>
                  <a:pt x="86" y="146"/>
                </a:cubicBezTo>
                <a:cubicBezTo>
                  <a:pt x="86" y="142"/>
                  <a:pt x="90" y="139"/>
                  <a:pt x="94" y="139"/>
                </a:cubicBezTo>
                <a:close/>
                <a:moveTo>
                  <a:pt x="45" y="139"/>
                </a:moveTo>
                <a:cubicBezTo>
                  <a:pt x="49" y="139"/>
                  <a:pt x="53" y="142"/>
                  <a:pt x="53" y="146"/>
                </a:cubicBezTo>
                <a:cubicBezTo>
                  <a:pt x="53" y="150"/>
                  <a:pt x="49" y="153"/>
                  <a:pt x="45" y="153"/>
                </a:cubicBezTo>
                <a:cubicBezTo>
                  <a:pt x="41" y="153"/>
                  <a:pt x="38" y="150"/>
                  <a:pt x="38" y="146"/>
                </a:cubicBezTo>
                <a:cubicBezTo>
                  <a:pt x="38" y="142"/>
                  <a:pt x="41" y="139"/>
                  <a:pt x="45" y="139"/>
                </a:cubicBezTo>
                <a:close/>
                <a:moveTo>
                  <a:pt x="29" y="54"/>
                </a:moveTo>
                <a:cubicBezTo>
                  <a:pt x="45" y="55"/>
                  <a:pt x="45" y="55"/>
                  <a:pt x="45" y="55"/>
                </a:cubicBezTo>
                <a:cubicBezTo>
                  <a:pt x="48" y="77"/>
                  <a:pt x="48" y="77"/>
                  <a:pt x="48" y="77"/>
                </a:cubicBezTo>
                <a:cubicBezTo>
                  <a:pt x="34" y="77"/>
                  <a:pt x="34" y="77"/>
                  <a:pt x="34" y="77"/>
                </a:cubicBezTo>
                <a:lnTo>
                  <a:pt x="29" y="54"/>
                </a:lnTo>
                <a:close/>
                <a:moveTo>
                  <a:pt x="40" y="107"/>
                </a:moveTo>
                <a:cubicBezTo>
                  <a:pt x="35" y="83"/>
                  <a:pt x="35" y="83"/>
                  <a:pt x="35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1" y="106"/>
                  <a:pt x="51" y="106"/>
                  <a:pt x="51" y="106"/>
                </a:cubicBezTo>
                <a:lnTo>
                  <a:pt x="40" y="107"/>
                </a:lnTo>
                <a:close/>
                <a:moveTo>
                  <a:pt x="69" y="105"/>
                </a:moveTo>
                <a:cubicBezTo>
                  <a:pt x="58" y="105"/>
                  <a:pt x="58" y="105"/>
                  <a:pt x="58" y="105"/>
                </a:cubicBezTo>
                <a:cubicBezTo>
                  <a:pt x="55" y="83"/>
                  <a:pt x="55" y="83"/>
                  <a:pt x="55" y="83"/>
                </a:cubicBezTo>
                <a:cubicBezTo>
                  <a:pt x="69" y="83"/>
                  <a:pt x="69" y="83"/>
                  <a:pt x="69" y="83"/>
                </a:cubicBezTo>
                <a:lnTo>
                  <a:pt x="69" y="105"/>
                </a:lnTo>
                <a:close/>
                <a:moveTo>
                  <a:pt x="69" y="77"/>
                </a:move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2" y="56"/>
                  <a:pt x="52" y="56"/>
                  <a:pt x="52" y="56"/>
                </a:cubicBezTo>
                <a:cubicBezTo>
                  <a:pt x="69" y="57"/>
                  <a:pt x="69" y="57"/>
                  <a:pt x="69" y="57"/>
                </a:cubicBezTo>
                <a:lnTo>
                  <a:pt x="69" y="77"/>
                </a:lnTo>
                <a:close/>
                <a:moveTo>
                  <a:pt x="86" y="103"/>
                </a:moveTo>
                <a:cubicBezTo>
                  <a:pt x="75" y="104"/>
                  <a:pt x="75" y="104"/>
                  <a:pt x="75" y="104"/>
                </a:cubicBezTo>
                <a:cubicBezTo>
                  <a:pt x="75" y="83"/>
                  <a:pt x="75" y="83"/>
                  <a:pt x="75" y="83"/>
                </a:cubicBezTo>
                <a:cubicBezTo>
                  <a:pt x="88" y="83"/>
                  <a:pt x="88" y="83"/>
                  <a:pt x="88" y="83"/>
                </a:cubicBezTo>
                <a:lnTo>
                  <a:pt x="86" y="103"/>
                </a:lnTo>
                <a:close/>
                <a:moveTo>
                  <a:pt x="89" y="77"/>
                </a:moveTo>
                <a:cubicBezTo>
                  <a:pt x="75" y="77"/>
                  <a:pt x="75" y="77"/>
                  <a:pt x="75" y="77"/>
                </a:cubicBezTo>
                <a:cubicBezTo>
                  <a:pt x="75" y="58"/>
                  <a:pt x="75" y="58"/>
                  <a:pt x="75" y="58"/>
                </a:cubicBezTo>
                <a:cubicBezTo>
                  <a:pt x="89" y="59"/>
                  <a:pt x="89" y="59"/>
                  <a:pt x="89" y="59"/>
                </a:cubicBezTo>
                <a:cubicBezTo>
                  <a:pt x="90" y="59"/>
                  <a:pt x="90" y="60"/>
                  <a:pt x="91" y="60"/>
                </a:cubicBezTo>
                <a:lnTo>
                  <a:pt x="89" y="77"/>
                </a:lnTo>
                <a:close/>
                <a:moveTo>
                  <a:pt x="103" y="102"/>
                </a:moveTo>
                <a:cubicBezTo>
                  <a:pt x="92" y="103"/>
                  <a:pt x="92" y="103"/>
                  <a:pt x="92" y="103"/>
                </a:cubicBezTo>
                <a:cubicBezTo>
                  <a:pt x="95" y="83"/>
                  <a:pt x="95" y="83"/>
                  <a:pt x="95" y="83"/>
                </a:cubicBezTo>
                <a:cubicBezTo>
                  <a:pt x="109" y="83"/>
                  <a:pt x="109" y="83"/>
                  <a:pt x="109" y="83"/>
                </a:cubicBezTo>
                <a:lnTo>
                  <a:pt x="103" y="102"/>
                </a:lnTo>
                <a:close/>
                <a:moveTo>
                  <a:pt x="111" y="77"/>
                </a:moveTo>
                <a:cubicBezTo>
                  <a:pt x="95" y="77"/>
                  <a:pt x="95" y="77"/>
                  <a:pt x="95" y="7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1" y="70"/>
                  <a:pt x="106" y="72"/>
                  <a:pt x="112" y="73"/>
                </a:cubicBezTo>
                <a:lnTo>
                  <a:pt x="111" y="77"/>
                </a:lnTo>
                <a:close/>
                <a:moveTo>
                  <a:pt x="119" y="67"/>
                </a:moveTo>
                <a:cubicBezTo>
                  <a:pt x="109" y="67"/>
                  <a:pt x="100" y="62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1" y="49"/>
                  <a:pt x="89" y="43"/>
                  <a:pt x="89" y="37"/>
                </a:cubicBezTo>
                <a:cubicBezTo>
                  <a:pt x="89" y="20"/>
                  <a:pt x="102" y="7"/>
                  <a:pt x="119" y="7"/>
                </a:cubicBezTo>
                <a:cubicBezTo>
                  <a:pt x="136" y="7"/>
                  <a:pt x="150" y="20"/>
                  <a:pt x="150" y="37"/>
                </a:cubicBezTo>
                <a:cubicBezTo>
                  <a:pt x="150" y="54"/>
                  <a:pt x="136" y="67"/>
                  <a:pt x="119" y="67"/>
                </a:cubicBezTo>
                <a:close/>
                <a:moveTo>
                  <a:pt x="136" y="34"/>
                </a:moveTo>
                <a:cubicBezTo>
                  <a:pt x="103" y="34"/>
                  <a:pt x="103" y="34"/>
                  <a:pt x="103" y="34"/>
                </a:cubicBezTo>
                <a:cubicBezTo>
                  <a:pt x="101" y="34"/>
                  <a:pt x="99" y="35"/>
                  <a:pt x="99" y="37"/>
                </a:cubicBezTo>
                <a:cubicBezTo>
                  <a:pt x="99" y="39"/>
                  <a:pt x="101" y="40"/>
                  <a:pt x="103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8" y="40"/>
                  <a:pt x="139" y="39"/>
                  <a:pt x="139" y="37"/>
                </a:cubicBezTo>
                <a:cubicBezTo>
                  <a:pt x="139" y="35"/>
                  <a:pt x="138" y="34"/>
                  <a:pt x="136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53">
            <a:extLst>
              <a:ext uri="{FF2B5EF4-FFF2-40B4-BE49-F238E27FC236}">
                <a16:creationId xmlns:a16="http://schemas.microsoft.com/office/drawing/2014/main" id="{CC9877DF-8F4D-44DE-A0BB-18FF2FC732B2}"/>
              </a:ext>
            </a:extLst>
          </p:cNvPr>
          <p:cNvSpPr>
            <a:spLocks noEditPoints="1"/>
          </p:cNvSpPr>
          <p:nvPr/>
        </p:nvSpPr>
        <p:spPr bwMode="auto">
          <a:xfrm>
            <a:off x="6841951" y="4339788"/>
            <a:ext cx="216942" cy="384930"/>
          </a:xfrm>
          <a:custGeom>
            <a:avLst/>
            <a:gdLst>
              <a:gd name="T0" fmla="*/ 221116 w 91"/>
              <a:gd name="T1" fmla="*/ 175081 h 160"/>
              <a:gd name="T2" fmla="*/ 190500 w 91"/>
              <a:gd name="T3" fmla="*/ 0 h 160"/>
              <a:gd name="T4" fmla="*/ 0 w 91"/>
              <a:gd name="T5" fmla="*/ 27464 h 160"/>
              <a:gd name="T6" fmla="*/ 27214 w 91"/>
              <a:gd name="T7" fmla="*/ 322699 h 160"/>
              <a:gd name="T8" fmla="*/ 74839 w 91"/>
              <a:gd name="T9" fmla="*/ 394791 h 160"/>
              <a:gd name="T10" fmla="*/ 88447 w 91"/>
              <a:gd name="T11" fmla="*/ 463451 h 160"/>
              <a:gd name="T12" fmla="*/ 108857 w 91"/>
              <a:gd name="T13" fmla="*/ 538976 h 160"/>
              <a:gd name="T14" fmla="*/ 234724 w 91"/>
              <a:gd name="T15" fmla="*/ 549275 h 160"/>
              <a:gd name="T16" fmla="*/ 248331 w 91"/>
              <a:gd name="T17" fmla="*/ 504646 h 160"/>
              <a:gd name="T18" fmla="*/ 265340 w 91"/>
              <a:gd name="T19" fmla="*/ 236875 h 160"/>
              <a:gd name="T20" fmla="*/ 74839 w 91"/>
              <a:gd name="T21" fmla="*/ 298668 h 160"/>
              <a:gd name="T22" fmla="*/ 23813 w 91"/>
              <a:gd name="T23" fmla="*/ 295235 h 160"/>
              <a:gd name="T24" fmla="*/ 27214 w 91"/>
              <a:gd name="T25" fmla="*/ 24031 h 160"/>
              <a:gd name="T26" fmla="*/ 197304 w 91"/>
              <a:gd name="T27" fmla="*/ 27464 h 160"/>
              <a:gd name="T28" fmla="*/ 190500 w 91"/>
              <a:gd name="T29" fmla="*/ 298668 h 160"/>
              <a:gd name="T30" fmla="*/ 119063 w 91"/>
              <a:gd name="T31" fmla="*/ 260906 h 160"/>
              <a:gd name="T32" fmla="*/ 176893 w 91"/>
              <a:gd name="T33" fmla="*/ 322699 h 160"/>
              <a:gd name="T34" fmla="*/ 159884 w 91"/>
              <a:gd name="T35" fmla="*/ 322699 h 160"/>
              <a:gd name="T36" fmla="*/ 278947 w 91"/>
              <a:gd name="T37" fmla="*/ 346730 h 160"/>
              <a:gd name="T38" fmla="*/ 224518 w 91"/>
              <a:gd name="T39" fmla="*/ 497780 h 160"/>
              <a:gd name="T40" fmla="*/ 224518 w 91"/>
              <a:gd name="T41" fmla="*/ 525244 h 160"/>
              <a:gd name="T42" fmla="*/ 132670 w 91"/>
              <a:gd name="T43" fmla="*/ 504646 h 160"/>
              <a:gd name="T44" fmla="*/ 112259 w 91"/>
              <a:gd name="T45" fmla="*/ 453152 h 160"/>
              <a:gd name="T46" fmla="*/ 98652 w 91"/>
              <a:gd name="T47" fmla="*/ 305534 h 160"/>
              <a:gd name="T48" fmla="*/ 119063 w 91"/>
              <a:gd name="T49" fmla="*/ 284936 h 160"/>
              <a:gd name="T50" fmla="*/ 136072 w 91"/>
              <a:gd name="T51" fmla="*/ 312400 h 160"/>
              <a:gd name="T52" fmla="*/ 136072 w 91"/>
              <a:gd name="T53" fmla="*/ 312400 h 160"/>
              <a:gd name="T54" fmla="*/ 166688 w 91"/>
              <a:gd name="T55" fmla="*/ 398224 h 160"/>
              <a:gd name="T56" fmla="*/ 176893 w 91"/>
              <a:gd name="T57" fmla="*/ 391358 h 160"/>
              <a:gd name="T58" fmla="*/ 221116 w 91"/>
              <a:gd name="T59" fmla="*/ 295235 h 160"/>
              <a:gd name="T60" fmla="*/ 278947 w 91"/>
              <a:gd name="T61" fmla="*/ 346730 h 160"/>
              <a:gd name="T62" fmla="*/ 40821 w 91"/>
              <a:gd name="T63" fmla="*/ 51495 h 160"/>
              <a:gd name="T64" fmla="*/ 51027 w 91"/>
              <a:gd name="T65" fmla="*/ 85824 h 160"/>
              <a:gd name="T66" fmla="*/ 64634 w 91"/>
              <a:gd name="T67" fmla="*/ 51495 h 160"/>
              <a:gd name="T68" fmla="*/ 51027 w 91"/>
              <a:gd name="T69" fmla="*/ 96123 h 160"/>
              <a:gd name="T70" fmla="*/ 40821 w 91"/>
              <a:gd name="T71" fmla="*/ 130453 h 160"/>
              <a:gd name="T72" fmla="*/ 64634 w 91"/>
              <a:gd name="T73" fmla="*/ 130453 h 160"/>
              <a:gd name="T74" fmla="*/ 51027 w 91"/>
              <a:gd name="T75" fmla="*/ 96123 h 160"/>
              <a:gd name="T76" fmla="*/ 40821 w 91"/>
              <a:gd name="T77" fmla="*/ 164783 h 160"/>
              <a:gd name="T78" fmla="*/ 51027 w 91"/>
              <a:gd name="T79" fmla="*/ 195679 h 160"/>
              <a:gd name="T80" fmla="*/ 64634 w 91"/>
              <a:gd name="T81" fmla="*/ 164783 h 160"/>
              <a:gd name="T82" fmla="*/ 51027 w 91"/>
              <a:gd name="T83" fmla="*/ 209411 h 160"/>
              <a:gd name="T84" fmla="*/ 40821 w 91"/>
              <a:gd name="T85" fmla="*/ 240308 h 160"/>
              <a:gd name="T86" fmla="*/ 64634 w 91"/>
              <a:gd name="T87" fmla="*/ 240308 h 160"/>
              <a:gd name="T88" fmla="*/ 51027 w 91"/>
              <a:gd name="T89" fmla="*/ 209411 h 160"/>
              <a:gd name="T90" fmla="*/ 156482 w 91"/>
              <a:gd name="T91" fmla="*/ 216277 h 160"/>
              <a:gd name="T92" fmla="*/ 166688 w 91"/>
              <a:gd name="T93" fmla="*/ 267772 h 160"/>
              <a:gd name="T94" fmla="*/ 180295 w 91"/>
              <a:gd name="T95" fmla="*/ 216277 h 160"/>
              <a:gd name="T96" fmla="*/ 166688 w 91"/>
              <a:gd name="T97" fmla="*/ 41196 h 160"/>
              <a:gd name="T98" fmla="*/ 112259 w 91"/>
              <a:gd name="T99" fmla="*/ 51495 h 160"/>
              <a:gd name="T100" fmla="*/ 125866 w 91"/>
              <a:gd name="T101" fmla="*/ 130453 h 160"/>
              <a:gd name="T102" fmla="*/ 180295 w 91"/>
              <a:gd name="T103" fmla="*/ 120154 h 160"/>
              <a:gd name="T104" fmla="*/ 166688 w 91"/>
              <a:gd name="T105" fmla="*/ 41196 h 160"/>
              <a:gd name="T106" fmla="*/ 136072 w 91"/>
              <a:gd name="T107" fmla="*/ 106422 h 160"/>
              <a:gd name="T108" fmla="*/ 156482 w 91"/>
              <a:gd name="T109" fmla="*/ 65226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1" h="160">
                <a:moveTo>
                  <a:pt x="78" y="69"/>
                </a:moveTo>
                <a:cubicBezTo>
                  <a:pt x="73" y="60"/>
                  <a:pt x="67" y="53"/>
                  <a:pt x="65" y="51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4"/>
                  <a:pt x="61" y="0"/>
                  <a:pt x="56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0"/>
                  <a:pt x="4" y="94"/>
                  <a:pt x="8" y="94"/>
                </a:cubicBezTo>
                <a:cubicBezTo>
                  <a:pt x="22" y="94"/>
                  <a:pt x="22" y="94"/>
                  <a:pt x="22" y="94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22" y="122"/>
                  <a:pt x="24" y="129"/>
                  <a:pt x="26" y="135"/>
                </a:cubicBezTo>
                <a:cubicBezTo>
                  <a:pt x="26" y="135"/>
                  <a:pt x="26" y="135"/>
                  <a:pt x="26" y="135"/>
                </a:cubicBezTo>
                <a:cubicBezTo>
                  <a:pt x="32" y="147"/>
                  <a:pt x="32" y="147"/>
                  <a:pt x="32" y="147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8"/>
                  <a:pt x="34" y="160"/>
                  <a:pt x="36" y="160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71" y="160"/>
                  <a:pt x="73" y="158"/>
                  <a:pt x="73" y="157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5" y="142"/>
                  <a:pt x="87" y="112"/>
                  <a:pt x="89" y="103"/>
                </a:cubicBezTo>
                <a:cubicBezTo>
                  <a:pt x="91" y="95"/>
                  <a:pt x="87" y="83"/>
                  <a:pt x="78" y="69"/>
                </a:cubicBezTo>
                <a:close/>
                <a:moveTo>
                  <a:pt x="26" y="79"/>
                </a:moveTo>
                <a:cubicBezTo>
                  <a:pt x="24" y="81"/>
                  <a:pt x="22" y="84"/>
                  <a:pt x="22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7" y="87"/>
                  <a:pt x="7" y="87"/>
                  <a:pt x="7" y="86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56" y="7"/>
                  <a:pt x="56" y="7"/>
                  <a:pt x="56" y="7"/>
                </a:cubicBezTo>
                <a:cubicBezTo>
                  <a:pt x="57" y="7"/>
                  <a:pt x="58" y="7"/>
                  <a:pt x="58" y="8"/>
                </a:cubicBezTo>
                <a:cubicBezTo>
                  <a:pt x="58" y="86"/>
                  <a:pt x="58" y="86"/>
                  <a:pt x="58" y="86"/>
                </a:cubicBezTo>
                <a:cubicBezTo>
                  <a:pt x="58" y="87"/>
                  <a:pt x="57" y="87"/>
                  <a:pt x="56" y="87"/>
                </a:cubicBezTo>
                <a:cubicBezTo>
                  <a:pt x="47" y="87"/>
                  <a:pt x="47" y="87"/>
                  <a:pt x="47" y="87"/>
                </a:cubicBezTo>
                <a:cubicBezTo>
                  <a:pt x="47" y="81"/>
                  <a:pt x="41" y="76"/>
                  <a:pt x="35" y="76"/>
                </a:cubicBezTo>
                <a:cubicBezTo>
                  <a:pt x="32" y="76"/>
                  <a:pt x="28" y="77"/>
                  <a:pt x="26" y="79"/>
                </a:cubicBezTo>
                <a:close/>
                <a:moveTo>
                  <a:pt x="52" y="94"/>
                </a:moveTo>
                <a:cubicBezTo>
                  <a:pt x="48" y="103"/>
                  <a:pt x="48" y="103"/>
                  <a:pt x="48" y="103"/>
                </a:cubicBezTo>
                <a:cubicBezTo>
                  <a:pt x="48" y="101"/>
                  <a:pt x="48" y="98"/>
                  <a:pt x="47" y="94"/>
                </a:cubicBezTo>
                <a:lnTo>
                  <a:pt x="52" y="94"/>
                </a:lnTo>
                <a:close/>
                <a:moveTo>
                  <a:pt x="82" y="101"/>
                </a:moveTo>
                <a:cubicBezTo>
                  <a:pt x="82" y="101"/>
                  <a:pt x="82" y="101"/>
                  <a:pt x="82" y="102"/>
                </a:cubicBezTo>
                <a:cubicBezTo>
                  <a:pt x="81" y="108"/>
                  <a:pt x="71" y="133"/>
                  <a:pt x="66" y="145"/>
                </a:cubicBezTo>
                <a:cubicBezTo>
                  <a:pt x="66" y="146"/>
                  <a:pt x="66" y="146"/>
                  <a:pt x="66" y="147"/>
                </a:cubicBezTo>
                <a:cubicBezTo>
                  <a:pt x="66" y="153"/>
                  <a:pt x="66" y="153"/>
                  <a:pt x="66" y="153"/>
                </a:cubicBezTo>
                <a:cubicBezTo>
                  <a:pt x="39" y="153"/>
                  <a:pt x="39" y="153"/>
                  <a:pt x="39" y="153"/>
                </a:cubicBezTo>
                <a:cubicBezTo>
                  <a:pt x="39" y="147"/>
                  <a:pt x="39" y="147"/>
                  <a:pt x="39" y="147"/>
                </a:cubicBezTo>
                <a:cubicBezTo>
                  <a:pt x="39" y="146"/>
                  <a:pt x="39" y="145"/>
                  <a:pt x="39" y="145"/>
                </a:cubicBezTo>
                <a:cubicBezTo>
                  <a:pt x="33" y="132"/>
                  <a:pt x="33" y="132"/>
                  <a:pt x="33" y="132"/>
                </a:cubicBezTo>
                <a:cubicBezTo>
                  <a:pt x="30" y="127"/>
                  <a:pt x="29" y="121"/>
                  <a:pt x="29" y="115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87"/>
                  <a:pt x="30" y="85"/>
                  <a:pt x="31" y="84"/>
                </a:cubicBezTo>
                <a:cubicBezTo>
                  <a:pt x="32" y="83"/>
                  <a:pt x="33" y="83"/>
                  <a:pt x="35" y="83"/>
                </a:cubicBezTo>
                <a:cubicBezTo>
                  <a:pt x="38" y="83"/>
                  <a:pt x="40" y="85"/>
                  <a:pt x="40" y="88"/>
                </a:cubicBezTo>
                <a:cubicBezTo>
                  <a:pt x="40" y="89"/>
                  <a:pt x="40" y="90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41" y="110"/>
                  <a:pt x="45" y="114"/>
                  <a:pt x="47" y="115"/>
                </a:cubicBezTo>
                <a:cubicBezTo>
                  <a:pt x="47" y="116"/>
                  <a:pt x="48" y="116"/>
                  <a:pt x="49" y="116"/>
                </a:cubicBezTo>
                <a:cubicBezTo>
                  <a:pt x="49" y="116"/>
                  <a:pt x="49" y="116"/>
                  <a:pt x="50" y="116"/>
                </a:cubicBezTo>
                <a:cubicBezTo>
                  <a:pt x="51" y="115"/>
                  <a:pt x="51" y="115"/>
                  <a:pt x="52" y="114"/>
                </a:cubicBezTo>
                <a:cubicBezTo>
                  <a:pt x="59" y="94"/>
                  <a:pt x="59" y="94"/>
                  <a:pt x="59" y="94"/>
                </a:cubicBezTo>
                <a:cubicBezTo>
                  <a:pt x="62" y="93"/>
                  <a:pt x="65" y="90"/>
                  <a:pt x="65" y="86"/>
                </a:cubicBezTo>
                <a:cubicBezTo>
                  <a:pt x="65" y="62"/>
                  <a:pt x="65" y="62"/>
                  <a:pt x="65" y="62"/>
                </a:cubicBezTo>
                <a:cubicBezTo>
                  <a:pt x="73" y="73"/>
                  <a:pt x="85" y="91"/>
                  <a:pt x="82" y="101"/>
                </a:cubicBezTo>
                <a:close/>
                <a:moveTo>
                  <a:pt x="15" y="12"/>
                </a:moveTo>
                <a:cubicBezTo>
                  <a:pt x="13" y="12"/>
                  <a:pt x="12" y="13"/>
                  <a:pt x="12" y="15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3"/>
                  <a:pt x="13" y="25"/>
                  <a:pt x="15" y="25"/>
                </a:cubicBezTo>
                <a:cubicBezTo>
                  <a:pt x="17" y="25"/>
                  <a:pt x="19" y="23"/>
                  <a:pt x="19" y="21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3"/>
                  <a:pt x="17" y="12"/>
                  <a:pt x="15" y="12"/>
                </a:cubicBezTo>
                <a:close/>
                <a:moveTo>
                  <a:pt x="15" y="28"/>
                </a:moveTo>
                <a:cubicBezTo>
                  <a:pt x="13" y="28"/>
                  <a:pt x="12" y="30"/>
                  <a:pt x="12" y="32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40"/>
                  <a:pt x="13" y="41"/>
                  <a:pt x="15" y="41"/>
                </a:cubicBezTo>
                <a:cubicBezTo>
                  <a:pt x="17" y="41"/>
                  <a:pt x="19" y="40"/>
                  <a:pt x="19" y="38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0"/>
                  <a:pt x="17" y="28"/>
                  <a:pt x="15" y="28"/>
                </a:cubicBezTo>
                <a:close/>
                <a:moveTo>
                  <a:pt x="15" y="44"/>
                </a:moveTo>
                <a:cubicBezTo>
                  <a:pt x="13" y="44"/>
                  <a:pt x="12" y="46"/>
                  <a:pt x="12" y="48"/>
                </a:cubicBezTo>
                <a:cubicBezTo>
                  <a:pt x="12" y="54"/>
                  <a:pt x="12" y="54"/>
                  <a:pt x="12" y="54"/>
                </a:cubicBezTo>
                <a:cubicBezTo>
                  <a:pt x="12" y="56"/>
                  <a:pt x="13" y="57"/>
                  <a:pt x="15" y="57"/>
                </a:cubicBezTo>
                <a:cubicBezTo>
                  <a:pt x="17" y="57"/>
                  <a:pt x="19" y="56"/>
                  <a:pt x="19" y="54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6"/>
                  <a:pt x="17" y="44"/>
                  <a:pt x="15" y="44"/>
                </a:cubicBezTo>
                <a:close/>
                <a:moveTo>
                  <a:pt x="15" y="61"/>
                </a:moveTo>
                <a:cubicBezTo>
                  <a:pt x="13" y="61"/>
                  <a:pt x="12" y="62"/>
                  <a:pt x="1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2"/>
                  <a:pt x="13" y="74"/>
                  <a:pt x="15" y="74"/>
                </a:cubicBezTo>
                <a:cubicBezTo>
                  <a:pt x="17" y="74"/>
                  <a:pt x="19" y="72"/>
                  <a:pt x="19" y="70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2"/>
                  <a:pt x="17" y="61"/>
                  <a:pt x="15" y="61"/>
                </a:cubicBezTo>
                <a:close/>
                <a:moveTo>
                  <a:pt x="49" y="60"/>
                </a:moveTo>
                <a:cubicBezTo>
                  <a:pt x="47" y="60"/>
                  <a:pt x="46" y="61"/>
                  <a:pt x="46" y="63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7"/>
                  <a:pt x="47" y="78"/>
                  <a:pt x="49" y="78"/>
                </a:cubicBezTo>
                <a:cubicBezTo>
                  <a:pt x="51" y="78"/>
                  <a:pt x="53" y="77"/>
                  <a:pt x="53" y="75"/>
                </a:cubicBezTo>
                <a:cubicBezTo>
                  <a:pt x="53" y="63"/>
                  <a:pt x="53" y="63"/>
                  <a:pt x="53" y="63"/>
                </a:cubicBezTo>
                <a:cubicBezTo>
                  <a:pt x="53" y="61"/>
                  <a:pt x="51" y="60"/>
                  <a:pt x="49" y="60"/>
                </a:cubicBezTo>
                <a:close/>
                <a:moveTo>
                  <a:pt x="49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5" y="12"/>
                  <a:pt x="33" y="13"/>
                  <a:pt x="33" y="15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7"/>
                  <a:pt x="35" y="38"/>
                  <a:pt x="37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51" y="38"/>
                  <a:pt x="53" y="37"/>
                  <a:pt x="53" y="35"/>
                </a:cubicBezTo>
                <a:cubicBezTo>
                  <a:pt x="53" y="15"/>
                  <a:pt x="53" y="15"/>
                  <a:pt x="53" y="15"/>
                </a:cubicBezTo>
                <a:cubicBezTo>
                  <a:pt x="53" y="13"/>
                  <a:pt x="51" y="12"/>
                  <a:pt x="49" y="12"/>
                </a:cubicBezTo>
                <a:close/>
                <a:moveTo>
                  <a:pt x="46" y="31"/>
                </a:moveTo>
                <a:cubicBezTo>
                  <a:pt x="40" y="31"/>
                  <a:pt x="40" y="31"/>
                  <a:pt x="40" y="31"/>
                </a:cubicBezTo>
                <a:cubicBezTo>
                  <a:pt x="40" y="19"/>
                  <a:pt x="40" y="19"/>
                  <a:pt x="40" y="19"/>
                </a:cubicBezTo>
                <a:cubicBezTo>
                  <a:pt x="46" y="19"/>
                  <a:pt x="46" y="19"/>
                  <a:pt x="46" y="19"/>
                </a:cubicBezTo>
                <a:lnTo>
                  <a:pt x="46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54">
            <a:extLst>
              <a:ext uri="{FF2B5EF4-FFF2-40B4-BE49-F238E27FC236}">
                <a16:creationId xmlns:a16="http://schemas.microsoft.com/office/drawing/2014/main" id="{85C652F9-41F3-4072-92EE-B22F7DCAABC0}"/>
              </a:ext>
            </a:extLst>
          </p:cNvPr>
          <p:cNvSpPr>
            <a:spLocks noEditPoints="1"/>
          </p:cNvSpPr>
          <p:nvPr/>
        </p:nvSpPr>
        <p:spPr bwMode="auto">
          <a:xfrm>
            <a:off x="6754864" y="5349796"/>
            <a:ext cx="381590" cy="350442"/>
          </a:xfrm>
          <a:custGeom>
            <a:avLst/>
            <a:gdLst>
              <a:gd name="T0" fmla="*/ 513884 w 160"/>
              <a:gd name="T1" fmla="*/ 6850 h 146"/>
              <a:gd name="T2" fmla="*/ 30629 w 160"/>
              <a:gd name="T3" fmla="*/ 6850 h 146"/>
              <a:gd name="T4" fmla="*/ 0 w 160"/>
              <a:gd name="T5" fmla="*/ 130153 h 146"/>
              <a:gd name="T6" fmla="*/ 30629 w 160"/>
              <a:gd name="T7" fmla="*/ 489788 h 146"/>
              <a:gd name="T8" fmla="*/ 513884 w 160"/>
              <a:gd name="T9" fmla="*/ 489788 h 146"/>
              <a:gd name="T10" fmla="*/ 544513 w 160"/>
              <a:gd name="T11" fmla="*/ 130153 h 146"/>
              <a:gd name="T12" fmla="*/ 493465 w 160"/>
              <a:gd name="T13" fmla="*/ 23976 h 146"/>
              <a:gd name="T14" fmla="*/ 51048 w 160"/>
              <a:gd name="T15" fmla="*/ 23976 h 146"/>
              <a:gd name="T16" fmla="*/ 377756 w 160"/>
              <a:gd name="T17" fmla="*/ 208930 h 146"/>
              <a:gd name="T18" fmla="*/ 418594 w 160"/>
              <a:gd name="T19" fmla="*/ 143854 h 146"/>
              <a:gd name="T20" fmla="*/ 272257 w 160"/>
              <a:gd name="T21" fmla="*/ 208930 h 146"/>
              <a:gd name="T22" fmla="*/ 313095 w 160"/>
              <a:gd name="T23" fmla="*/ 143854 h 146"/>
              <a:gd name="T24" fmla="*/ 166757 w 160"/>
              <a:gd name="T25" fmla="*/ 208930 h 146"/>
              <a:gd name="T26" fmla="*/ 207596 w 160"/>
              <a:gd name="T27" fmla="*/ 143854 h 146"/>
              <a:gd name="T28" fmla="*/ 105499 w 160"/>
              <a:gd name="T29" fmla="*/ 143854 h 146"/>
              <a:gd name="T30" fmla="*/ 23822 w 160"/>
              <a:gd name="T31" fmla="*/ 167829 h 146"/>
              <a:gd name="T32" fmla="*/ 51048 w 160"/>
              <a:gd name="T33" fmla="*/ 390460 h 146"/>
              <a:gd name="T34" fmla="*/ 183773 w 160"/>
              <a:gd name="T35" fmla="*/ 476087 h 146"/>
              <a:gd name="T36" fmla="*/ 204192 w 160"/>
              <a:gd name="T37" fmla="*/ 294558 h 146"/>
              <a:gd name="T38" fmla="*/ 493465 w 160"/>
              <a:gd name="T39" fmla="*/ 390460 h 146"/>
              <a:gd name="T40" fmla="*/ 360740 w 160"/>
              <a:gd name="T41" fmla="*/ 294558 h 146"/>
              <a:gd name="T42" fmla="*/ 493465 w 160"/>
              <a:gd name="T43" fmla="*/ 270582 h 146"/>
              <a:gd name="T44" fmla="*/ 51048 w 160"/>
              <a:gd name="T45" fmla="*/ 229481 h 146"/>
              <a:gd name="T46" fmla="*/ 166757 w 160"/>
              <a:gd name="T47" fmla="*/ 229481 h 146"/>
              <a:gd name="T48" fmla="*/ 323305 w 160"/>
              <a:gd name="T49" fmla="*/ 202080 h 146"/>
              <a:gd name="T50" fmla="*/ 479852 w 160"/>
              <a:gd name="T51" fmla="*/ 229481 h 146"/>
              <a:gd name="T52" fmla="*/ 520691 w 160"/>
              <a:gd name="T53" fmla="*/ 167829 h 146"/>
              <a:gd name="T54" fmla="*/ 439014 w 160"/>
              <a:gd name="T55" fmla="*/ 143854 h 146"/>
              <a:gd name="T56" fmla="*/ 149741 w 160"/>
              <a:gd name="T57" fmla="*/ 339084 h 146"/>
              <a:gd name="T58" fmla="*/ 88483 w 160"/>
              <a:gd name="T59" fmla="*/ 380185 h 146"/>
              <a:gd name="T60" fmla="*/ 146338 w 160"/>
              <a:gd name="T61" fmla="*/ 356209 h 146"/>
              <a:gd name="T62" fmla="*/ 132725 w 160"/>
              <a:gd name="T63" fmla="*/ 387035 h 146"/>
              <a:gd name="T64" fmla="*/ 98693 w 160"/>
              <a:gd name="T65" fmla="*/ 434986 h 146"/>
              <a:gd name="T66" fmla="*/ 149741 w 160"/>
              <a:gd name="T67" fmla="*/ 390460 h 146"/>
              <a:gd name="T68" fmla="*/ 398175 w 160"/>
              <a:gd name="T69" fmla="*/ 363059 h 146"/>
              <a:gd name="T70" fmla="*/ 411788 w 160"/>
              <a:gd name="T71" fmla="*/ 383610 h 146"/>
              <a:gd name="T72" fmla="*/ 456030 w 160"/>
              <a:gd name="T73" fmla="*/ 390460 h 146"/>
              <a:gd name="T74" fmla="*/ 394772 w 160"/>
              <a:gd name="T75" fmla="*/ 431561 h 146"/>
              <a:gd name="T76" fmla="*/ 452626 w 160"/>
              <a:gd name="T77" fmla="*/ 407586 h 146"/>
              <a:gd name="T78" fmla="*/ 248434 w 160"/>
              <a:gd name="T79" fmla="*/ 407586 h 146"/>
              <a:gd name="T80" fmla="*/ 245031 w 160"/>
              <a:gd name="T81" fmla="*/ 404161 h 146"/>
              <a:gd name="T82" fmla="*/ 234821 w 160"/>
              <a:gd name="T83" fmla="*/ 400735 h 146"/>
              <a:gd name="T84" fmla="*/ 231418 w 160"/>
              <a:gd name="T85" fmla="*/ 404161 h 146"/>
              <a:gd name="T86" fmla="*/ 228015 w 160"/>
              <a:gd name="T87" fmla="*/ 411011 h 146"/>
              <a:gd name="T88" fmla="*/ 228015 w 160"/>
              <a:gd name="T89" fmla="*/ 417861 h 146"/>
              <a:gd name="T90" fmla="*/ 231418 w 160"/>
              <a:gd name="T91" fmla="*/ 421286 h 146"/>
              <a:gd name="T92" fmla="*/ 238224 w 160"/>
              <a:gd name="T93" fmla="*/ 424711 h 146"/>
              <a:gd name="T94" fmla="*/ 245031 w 160"/>
              <a:gd name="T95" fmla="*/ 421286 h 146"/>
              <a:gd name="T96" fmla="*/ 248434 w 160"/>
              <a:gd name="T97" fmla="*/ 417861 h 146"/>
              <a:gd name="T98" fmla="*/ 248434 w 160"/>
              <a:gd name="T99" fmla="*/ 411011 h 1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46">
                <a:moveTo>
                  <a:pt x="160" y="38"/>
                </a:moveTo>
                <a:cubicBezTo>
                  <a:pt x="160" y="38"/>
                  <a:pt x="160" y="38"/>
                  <a:pt x="160" y="37"/>
                </a:cubicBezTo>
                <a:cubicBezTo>
                  <a:pt x="151" y="2"/>
                  <a:pt x="151" y="2"/>
                  <a:pt x="151" y="2"/>
                </a:cubicBezTo>
                <a:cubicBezTo>
                  <a:pt x="151" y="1"/>
                  <a:pt x="149" y="0"/>
                  <a:pt x="14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1" y="0"/>
                  <a:pt x="9" y="1"/>
                  <a:pt x="9" y="2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5"/>
                  <a:pt x="3" y="61"/>
                  <a:pt x="9" y="65"/>
                </a:cubicBezTo>
                <a:cubicBezTo>
                  <a:pt x="9" y="143"/>
                  <a:pt x="9" y="143"/>
                  <a:pt x="9" y="143"/>
                </a:cubicBezTo>
                <a:cubicBezTo>
                  <a:pt x="9" y="144"/>
                  <a:pt x="10" y="146"/>
                  <a:pt x="12" y="146"/>
                </a:cubicBezTo>
                <a:cubicBezTo>
                  <a:pt x="148" y="146"/>
                  <a:pt x="148" y="146"/>
                  <a:pt x="148" y="146"/>
                </a:cubicBezTo>
                <a:cubicBezTo>
                  <a:pt x="150" y="146"/>
                  <a:pt x="151" y="144"/>
                  <a:pt x="151" y="143"/>
                </a:cubicBezTo>
                <a:cubicBezTo>
                  <a:pt x="151" y="65"/>
                  <a:pt x="151" y="65"/>
                  <a:pt x="151" y="65"/>
                </a:cubicBezTo>
                <a:cubicBezTo>
                  <a:pt x="157" y="61"/>
                  <a:pt x="160" y="55"/>
                  <a:pt x="160" y="49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lose/>
                <a:moveTo>
                  <a:pt x="15" y="7"/>
                </a:moveTo>
                <a:cubicBezTo>
                  <a:pt x="145" y="7"/>
                  <a:pt x="145" y="7"/>
                  <a:pt x="145" y="7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8" y="35"/>
                  <a:pt x="8" y="35"/>
                  <a:pt x="8" y="35"/>
                </a:cubicBezTo>
                <a:lnTo>
                  <a:pt x="15" y="7"/>
                </a:lnTo>
                <a:close/>
                <a:moveTo>
                  <a:pt x="123" y="42"/>
                </a:moveTo>
                <a:cubicBezTo>
                  <a:pt x="123" y="49"/>
                  <a:pt x="123" y="49"/>
                  <a:pt x="123" y="49"/>
                </a:cubicBezTo>
                <a:cubicBezTo>
                  <a:pt x="123" y="55"/>
                  <a:pt x="117" y="61"/>
                  <a:pt x="111" y="61"/>
                </a:cubicBezTo>
                <a:cubicBezTo>
                  <a:pt x="104" y="61"/>
                  <a:pt x="99" y="55"/>
                  <a:pt x="99" y="49"/>
                </a:cubicBezTo>
                <a:cubicBezTo>
                  <a:pt x="99" y="42"/>
                  <a:pt x="99" y="42"/>
                  <a:pt x="99" y="42"/>
                </a:cubicBezTo>
                <a:lnTo>
                  <a:pt x="123" y="42"/>
                </a:lnTo>
                <a:close/>
                <a:moveTo>
                  <a:pt x="92" y="42"/>
                </a:moveTo>
                <a:cubicBezTo>
                  <a:pt x="92" y="49"/>
                  <a:pt x="92" y="49"/>
                  <a:pt x="92" y="49"/>
                </a:cubicBezTo>
                <a:cubicBezTo>
                  <a:pt x="92" y="55"/>
                  <a:pt x="87" y="61"/>
                  <a:pt x="80" y="61"/>
                </a:cubicBezTo>
                <a:cubicBezTo>
                  <a:pt x="73" y="61"/>
                  <a:pt x="68" y="55"/>
                  <a:pt x="68" y="49"/>
                </a:cubicBezTo>
                <a:cubicBezTo>
                  <a:pt x="68" y="42"/>
                  <a:pt x="68" y="42"/>
                  <a:pt x="68" y="42"/>
                </a:cubicBezTo>
                <a:lnTo>
                  <a:pt x="92" y="42"/>
                </a:lnTo>
                <a:close/>
                <a:moveTo>
                  <a:pt x="61" y="42"/>
                </a:moveTo>
                <a:cubicBezTo>
                  <a:pt x="61" y="49"/>
                  <a:pt x="61" y="49"/>
                  <a:pt x="61" y="49"/>
                </a:cubicBezTo>
                <a:cubicBezTo>
                  <a:pt x="61" y="55"/>
                  <a:pt x="56" y="61"/>
                  <a:pt x="49" y="61"/>
                </a:cubicBezTo>
                <a:cubicBezTo>
                  <a:pt x="43" y="61"/>
                  <a:pt x="37" y="55"/>
                  <a:pt x="37" y="49"/>
                </a:cubicBezTo>
                <a:cubicBezTo>
                  <a:pt x="37" y="42"/>
                  <a:pt x="37" y="42"/>
                  <a:pt x="37" y="42"/>
                </a:cubicBezTo>
                <a:lnTo>
                  <a:pt x="61" y="42"/>
                </a:lnTo>
                <a:close/>
                <a:moveTo>
                  <a:pt x="7" y="49"/>
                </a:moveTo>
                <a:cubicBezTo>
                  <a:pt x="7" y="42"/>
                  <a:pt x="7" y="42"/>
                  <a:pt x="7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5"/>
                  <a:pt x="25" y="61"/>
                  <a:pt x="19" y="61"/>
                </a:cubicBezTo>
                <a:cubicBezTo>
                  <a:pt x="12" y="61"/>
                  <a:pt x="7" y="55"/>
                  <a:pt x="7" y="49"/>
                </a:cubicBezTo>
                <a:close/>
                <a:moveTo>
                  <a:pt x="54" y="139"/>
                </a:moveTo>
                <a:cubicBezTo>
                  <a:pt x="15" y="139"/>
                  <a:pt x="15" y="139"/>
                  <a:pt x="15" y="139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5" y="86"/>
                  <a:pt x="15" y="86"/>
                  <a:pt x="15" y="86"/>
                </a:cubicBezTo>
                <a:cubicBezTo>
                  <a:pt x="54" y="86"/>
                  <a:pt x="54" y="86"/>
                  <a:pt x="54" y="86"/>
                </a:cubicBezTo>
                <a:lnTo>
                  <a:pt x="54" y="139"/>
                </a:lnTo>
                <a:close/>
                <a:moveTo>
                  <a:pt x="100" y="139"/>
                </a:moveTo>
                <a:cubicBezTo>
                  <a:pt x="60" y="139"/>
                  <a:pt x="60" y="139"/>
                  <a:pt x="60" y="139"/>
                </a:cubicBezTo>
                <a:cubicBezTo>
                  <a:pt x="60" y="86"/>
                  <a:pt x="60" y="86"/>
                  <a:pt x="60" y="86"/>
                </a:cubicBezTo>
                <a:cubicBezTo>
                  <a:pt x="100" y="86"/>
                  <a:pt x="100" y="86"/>
                  <a:pt x="100" y="86"/>
                </a:cubicBezTo>
                <a:lnTo>
                  <a:pt x="100" y="139"/>
                </a:lnTo>
                <a:close/>
                <a:moveTo>
                  <a:pt x="145" y="114"/>
                </a:moveTo>
                <a:cubicBezTo>
                  <a:pt x="145" y="139"/>
                  <a:pt x="145" y="139"/>
                  <a:pt x="145" y="13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6" y="86"/>
                  <a:pt x="106" y="86"/>
                  <a:pt x="106" y="86"/>
                </a:cubicBezTo>
                <a:cubicBezTo>
                  <a:pt x="145" y="86"/>
                  <a:pt x="145" y="86"/>
                  <a:pt x="145" y="86"/>
                </a:cubicBezTo>
                <a:cubicBezTo>
                  <a:pt x="145" y="114"/>
                  <a:pt x="145" y="114"/>
                  <a:pt x="145" y="114"/>
                </a:cubicBezTo>
                <a:close/>
                <a:moveTo>
                  <a:pt x="145" y="79"/>
                </a:moveTo>
                <a:cubicBezTo>
                  <a:pt x="145" y="79"/>
                  <a:pt x="145" y="79"/>
                  <a:pt x="145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15" y="67"/>
                  <a:pt x="15" y="67"/>
                  <a:pt x="15" y="67"/>
                </a:cubicBezTo>
                <a:cubicBezTo>
                  <a:pt x="16" y="67"/>
                  <a:pt x="18" y="67"/>
                  <a:pt x="19" y="67"/>
                </a:cubicBezTo>
                <a:cubicBezTo>
                  <a:pt x="25" y="67"/>
                  <a:pt x="31" y="64"/>
                  <a:pt x="34" y="59"/>
                </a:cubicBezTo>
                <a:cubicBezTo>
                  <a:pt x="37" y="64"/>
                  <a:pt x="43" y="67"/>
                  <a:pt x="49" y="67"/>
                </a:cubicBezTo>
                <a:cubicBezTo>
                  <a:pt x="56" y="67"/>
                  <a:pt x="61" y="64"/>
                  <a:pt x="65" y="59"/>
                </a:cubicBezTo>
                <a:cubicBezTo>
                  <a:pt x="68" y="64"/>
                  <a:pt x="74" y="67"/>
                  <a:pt x="80" y="67"/>
                </a:cubicBezTo>
                <a:cubicBezTo>
                  <a:pt x="86" y="67"/>
                  <a:pt x="92" y="64"/>
                  <a:pt x="95" y="59"/>
                </a:cubicBezTo>
                <a:cubicBezTo>
                  <a:pt x="99" y="64"/>
                  <a:pt x="104" y="67"/>
                  <a:pt x="111" y="67"/>
                </a:cubicBezTo>
                <a:cubicBezTo>
                  <a:pt x="117" y="67"/>
                  <a:pt x="123" y="64"/>
                  <a:pt x="126" y="59"/>
                </a:cubicBezTo>
                <a:cubicBezTo>
                  <a:pt x="129" y="64"/>
                  <a:pt x="135" y="67"/>
                  <a:pt x="141" y="67"/>
                </a:cubicBezTo>
                <a:cubicBezTo>
                  <a:pt x="142" y="67"/>
                  <a:pt x="144" y="67"/>
                  <a:pt x="145" y="67"/>
                </a:cubicBezTo>
                <a:lnTo>
                  <a:pt x="145" y="79"/>
                </a:lnTo>
                <a:close/>
                <a:moveTo>
                  <a:pt x="153" y="49"/>
                </a:moveTo>
                <a:cubicBezTo>
                  <a:pt x="153" y="55"/>
                  <a:pt x="148" y="61"/>
                  <a:pt x="141" y="61"/>
                </a:cubicBezTo>
                <a:cubicBezTo>
                  <a:pt x="135" y="61"/>
                  <a:pt x="129" y="55"/>
                  <a:pt x="129" y="49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53" y="42"/>
                  <a:pt x="153" y="42"/>
                  <a:pt x="153" y="42"/>
                </a:cubicBezTo>
                <a:lnTo>
                  <a:pt x="153" y="49"/>
                </a:lnTo>
                <a:close/>
                <a:moveTo>
                  <a:pt x="44" y="99"/>
                </a:moveTo>
                <a:cubicBezTo>
                  <a:pt x="43" y="97"/>
                  <a:pt x="41" y="97"/>
                  <a:pt x="39" y="98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5" y="107"/>
                  <a:pt x="25" y="109"/>
                  <a:pt x="26" y="111"/>
                </a:cubicBezTo>
                <a:cubicBezTo>
                  <a:pt x="27" y="112"/>
                  <a:pt x="28" y="112"/>
                  <a:pt x="29" y="112"/>
                </a:cubicBezTo>
                <a:cubicBezTo>
                  <a:pt x="29" y="112"/>
                  <a:pt x="30" y="112"/>
                  <a:pt x="31" y="112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44" y="103"/>
                  <a:pt x="45" y="101"/>
                  <a:pt x="44" y="99"/>
                </a:cubicBezTo>
                <a:close/>
                <a:moveTo>
                  <a:pt x="44" y="114"/>
                </a:moveTo>
                <a:cubicBezTo>
                  <a:pt x="43" y="113"/>
                  <a:pt x="41" y="112"/>
                  <a:pt x="39" y="113"/>
                </a:cubicBezTo>
                <a:cubicBezTo>
                  <a:pt x="27" y="121"/>
                  <a:pt x="27" y="121"/>
                  <a:pt x="27" y="121"/>
                </a:cubicBezTo>
                <a:cubicBezTo>
                  <a:pt x="25" y="122"/>
                  <a:pt x="25" y="124"/>
                  <a:pt x="26" y="126"/>
                </a:cubicBezTo>
                <a:cubicBezTo>
                  <a:pt x="27" y="127"/>
                  <a:pt x="28" y="127"/>
                  <a:pt x="29" y="127"/>
                </a:cubicBezTo>
                <a:cubicBezTo>
                  <a:pt x="29" y="127"/>
                  <a:pt x="30" y="127"/>
                  <a:pt x="31" y="127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4" y="118"/>
                  <a:pt x="45" y="116"/>
                  <a:pt x="44" y="114"/>
                </a:cubicBezTo>
                <a:close/>
                <a:moveTo>
                  <a:pt x="134" y="99"/>
                </a:moveTo>
                <a:cubicBezTo>
                  <a:pt x="133" y="97"/>
                  <a:pt x="131" y="97"/>
                  <a:pt x="129" y="98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6" y="107"/>
                  <a:pt x="115" y="109"/>
                  <a:pt x="116" y="111"/>
                </a:cubicBezTo>
                <a:cubicBezTo>
                  <a:pt x="117" y="112"/>
                  <a:pt x="118" y="112"/>
                  <a:pt x="119" y="112"/>
                </a:cubicBezTo>
                <a:cubicBezTo>
                  <a:pt x="120" y="112"/>
                  <a:pt x="120" y="112"/>
                  <a:pt x="121" y="112"/>
                </a:cubicBezTo>
                <a:cubicBezTo>
                  <a:pt x="133" y="104"/>
                  <a:pt x="133" y="104"/>
                  <a:pt x="133" y="104"/>
                </a:cubicBezTo>
                <a:cubicBezTo>
                  <a:pt x="135" y="103"/>
                  <a:pt x="135" y="101"/>
                  <a:pt x="134" y="99"/>
                </a:cubicBezTo>
                <a:close/>
                <a:moveTo>
                  <a:pt x="134" y="114"/>
                </a:moveTo>
                <a:cubicBezTo>
                  <a:pt x="133" y="113"/>
                  <a:pt x="131" y="112"/>
                  <a:pt x="129" y="113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5" y="124"/>
                  <a:pt x="116" y="126"/>
                </a:cubicBezTo>
                <a:cubicBezTo>
                  <a:pt x="117" y="127"/>
                  <a:pt x="118" y="127"/>
                  <a:pt x="119" y="127"/>
                </a:cubicBezTo>
                <a:cubicBezTo>
                  <a:pt x="120" y="127"/>
                  <a:pt x="120" y="127"/>
                  <a:pt x="121" y="127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5" y="118"/>
                  <a:pt x="135" y="116"/>
                  <a:pt x="134" y="114"/>
                </a:cubicBezTo>
                <a:close/>
                <a:moveTo>
                  <a:pt x="73" y="120"/>
                </a:moveTo>
                <a:cubicBezTo>
                  <a:pt x="73" y="120"/>
                  <a:pt x="73" y="119"/>
                  <a:pt x="73" y="119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73" y="118"/>
                  <a:pt x="73" y="118"/>
                  <a:pt x="72" y="118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2" y="118"/>
                  <a:pt x="72" y="117"/>
                  <a:pt x="71" y="117"/>
                </a:cubicBezTo>
                <a:cubicBezTo>
                  <a:pt x="71" y="117"/>
                  <a:pt x="71" y="117"/>
                  <a:pt x="71" y="117"/>
                </a:cubicBezTo>
                <a:cubicBezTo>
                  <a:pt x="70" y="117"/>
                  <a:pt x="70" y="117"/>
                  <a:pt x="69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69" y="117"/>
                  <a:pt x="68" y="118"/>
                  <a:pt x="68" y="118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8" y="118"/>
                  <a:pt x="68" y="118"/>
                  <a:pt x="67" y="119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67" y="119"/>
                  <a:pt x="67" y="120"/>
                  <a:pt x="67" y="120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2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8" y="122"/>
                  <a:pt x="68" y="123"/>
                  <a:pt x="68" y="123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8" y="123"/>
                  <a:pt x="69" y="123"/>
                  <a:pt x="69" y="123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1" y="124"/>
                  <a:pt x="71" y="124"/>
                </a:cubicBezTo>
                <a:cubicBezTo>
                  <a:pt x="71" y="124"/>
                  <a:pt x="71" y="124"/>
                  <a:pt x="71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3" y="123"/>
                  <a:pt x="73" y="122"/>
                  <a:pt x="73" y="122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3" y="121"/>
                  <a:pt x="73" y="121"/>
                  <a:pt x="73" y="120"/>
                </a:cubicBezTo>
                <a:cubicBezTo>
                  <a:pt x="73" y="120"/>
                  <a:pt x="73" y="120"/>
                  <a:pt x="73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62">
            <a:extLst>
              <a:ext uri="{FF2B5EF4-FFF2-40B4-BE49-F238E27FC236}">
                <a16:creationId xmlns:a16="http://schemas.microsoft.com/office/drawing/2014/main" id="{1EDAE614-4463-4F6E-BC99-9CC94F506012}"/>
              </a:ext>
            </a:extLst>
          </p:cNvPr>
          <p:cNvSpPr>
            <a:spLocks noEditPoints="1"/>
          </p:cNvSpPr>
          <p:nvPr/>
        </p:nvSpPr>
        <p:spPr bwMode="auto">
          <a:xfrm>
            <a:off x="7760703" y="4354807"/>
            <a:ext cx="381592" cy="354892"/>
          </a:xfrm>
          <a:custGeom>
            <a:avLst/>
            <a:gdLst>
              <a:gd name="T0" fmla="*/ 381159 w 160"/>
              <a:gd name="T1" fmla="*/ 0 h 148"/>
              <a:gd name="T2" fmla="*/ 272257 w 160"/>
              <a:gd name="T3" fmla="*/ 41061 h 148"/>
              <a:gd name="T4" fmla="*/ 163354 w 160"/>
              <a:gd name="T5" fmla="*/ 0 h 148"/>
              <a:gd name="T6" fmla="*/ 0 w 160"/>
              <a:gd name="T7" fmla="*/ 164242 h 148"/>
              <a:gd name="T8" fmla="*/ 47645 w 160"/>
              <a:gd name="T9" fmla="*/ 280580 h 148"/>
              <a:gd name="T10" fmla="*/ 272257 w 160"/>
              <a:gd name="T11" fmla="*/ 506413 h 148"/>
              <a:gd name="T12" fmla="*/ 496868 w 160"/>
              <a:gd name="T13" fmla="*/ 280580 h 148"/>
              <a:gd name="T14" fmla="*/ 544513 w 160"/>
              <a:gd name="T15" fmla="*/ 164242 h 148"/>
              <a:gd name="T16" fmla="*/ 381159 w 160"/>
              <a:gd name="T17" fmla="*/ 0 h 148"/>
              <a:gd name="T18" fmla="*/ 483255 w 160"/>
              <a:gd name="T19" fmla="*/ 266893 h 148"/>
              <a:gd name="T20" fmla="*/ 272257 w 160"/>
              <a:gd name="T21" fmla="*/ 479039 h 148"/>
              <a:gd name="T22" fmla="*/ 61258 w 160"/>
              <a:gd name="T23" fmla="*/ 266893 h 148"/>
              <a:gd name="T24" fmla="*/ 20419 w 160"/>
              <a:gd name="T25" fmla="*/ 164242 h 148"/>
              <a:gd name="T26" fmla="*/ 163354 w 160"/>
              <a:gd name="T27" fmla="*/ 20530 h 148"/>
              <a:gd name="T28" fmla="*/ 265450 w 160"/>
              <a:gd name="T29" fmla="*/ 61591 h 148"/>
              <a:gd name="T30" fmla="*/ 272257 w 160"/>
              <a:gd name="T31" fmla="*/ 68434 h 148"/>
              <a:gd name="T32" fmla="*/ 279063 w 160"/>
              <a:gd name="T33" fmla="*/ 61591 h 148"/>
              <a:gd name="T34" fmla="*/ 381159 w 160"/>
              <a:gd name="T35" fmla="*/ 20530 h 148"/>
              <a:gd name="T36" fmla="*/ 524094 w 160"/>
              <a:gd name="T37" fmla="*/ 164242 h 148"/>
              <a:gd name="T38" fmla="*/ 483255 w 160"/>
              <a:gd name="T39" fmla="*/ 266893 h 148"/>
              <a:gd name="T40" fmla="*/ 54451 w 160"/>
              <a:gd name="T41" fmla="*/ 164242 h 148"/>
              <a:gd name="T42" fmla="*/ 74871 w 160"/>
              <a:gd name="T43" fmla="*/ 164242 h 148"/>
              <a:gd name="T44" fmla="*/ 163354 w 160"/>
              <a:gd name="T45" fmla="*/ 75278 h 148"/>
              <a:gd name="T46" fmla="*/ 163354 w 160"/>
              <a:gd name="T47" fmla="*/ 54747 h 148"/>
              <a:gd name="T48" fmla="*/ 54451 w 160"/>
              <a:gd name="T49" fmla="*/ 164242 h 148"/>
              <a:gd name="T50" fmla="*/ 272257 w 160"/>
              <a:gd name="T51" fmla="*/ 164242 h 148"/>
              <a:gd name="T52" fmla="*/ 292676 w 160"/>
              <a:gd name="T53" fmla="*/ 164242 h 148"/>
              <a:gd name="T54" fmla="*/ 381159 w 160"/>
              <a:gd name="T55" fmla="*/ 75278 h 148"/>
              <a:gd name="T56" fmla="*/ 381159 w 160"/>
              <a:gd name="T57" fmla="*/ 54747 h 148"/>
              <a:gd name="T58" fmla="*/ 272257 w 160"/>
              <a:gd name="T59" fmla="*/ 164242 h 1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48">
                <a:moveTo>
                  <a:pt x="112" y="0"/>
                </a:moveTo>
                <a:cubicBezTo>
                  <a:pt x="100" y="0"/>
                  <a:pt x="89" y="4"/>
                  <a:pt x="80" y="12"/>
                </a:cubicBezTo>
                <a:cubicBezTo>
                  <a:pt x="71" y="4"/>
                  <a:pt x="60" y="0"/>
                  <a:pt x="48" y="0"/>
                </a:cubicBezTo>
                <a:cubicBezTo>
                  <a:pt x="22" y="0"/>
                  <a:pt x="0" y="22"/>
                  <a:pt x="0" y="48"/>
                </a:cubicBezTo>
                <a:cubicBezTo>
                  <a:pt x="0" y="61"/>
                  <a:pt x="5" y="73"/>
                  <a:pt x="14" y="82"/>
                </a:cubicBezTo>
                <a:cubicBezTo>
                  <a:pt x="80" y="148"/>
                  <a:pt x="80" y="148"/>
                  <a:pt x="80" y="148"/>
                </a:cubicBezTo>
                <a:cubicBezTo>
                  <a:pt x="146" y="82"/>
                  <a:pt x="146" y="82"/>
                  <a:pt x="146" y="82"/>
                </a:cubicBezTo>
                <a:cubicBezTo>
                  <a:pt x="155" y="73"/>
                  <a:pt x="160" y="61"/>
                  <a:pt x="160" y="48"/>
                </a:cubicBezTo>
                <a:cubicBezTo>
                  <a:pt x="160" y="22"/>
                  <a:pt x="138" y="0"/>
                  <a:pt x="112" y="0"/>
                </a:cubicBezTo>
                <a:close/>
                <a:moveTo>
                  <a:pt x="142" y="78"/>
                </a:moveTo>
                <a:cubicBezTo>
                  <a:pt x="80" y="140"/>
                  <a:pt x="80" y="140"/>
                  <a:pt x="80" y="140"/>
                </a:cubicBezTo>
                <a:cubicBezTo>
                  <a:pt x="18" y="78"/>
                  <a:pt x="18" y="78"/>
                  <a:pt x="18" y="78"/>
                </a:cubicBezTo>
                <a:cubicBezTo>
                  <a:pt x="10" y="70"/>
                  <a:pt x="6" y="59"/>
                  <a:pt x="6" y="48"/>
                </a:cubicBezTo>
                <a:cubicBezTo>
                  <a:pt x="6" y="25"/>
                  <a:pt x="25" y="6"/>
                  <a:pt x="48" y="6"/>
                </a:cubicBezTo>
                <a:cubicBezTo>
                  <a:pt x="59" y="6"/>
                  <a:pt x="70" y="10"/>
                  <a:pt x="78" y="18"/>
                </a:cubicBezTo>
                <a:cubicBezTo>
                  <a:pt x="80" y="20"/>
                  <a:pt x="80" y="20"/>
                  <a:pt x="80" y="20"/>
                </a:cubicBezTo>
                <a:cubicBezTo>
                  <a:pt x="82" y="18"/>
                  <a:pt x="82" y="18"/>
                  <a:pt x="82" y="18"/>
                </a:cubicBezTo>
                <a:cubicBezTo>
                  <a:pt x="90" y="10"/>
                  <a:pt x="101" y="6"/>
                  <a:pt x="112" y="6"/>
                </a:cubicBezTo>
                <a:cubicBezTo>
                  <a:pt x="135" y="6"/>
                  <a:pt x="154" y="25"/>
                  <a:pt x="154" y="48"/>
                </a:cubicBezTo>
                <a:cubicBezTo>
                  <a:pt x="154" y="59"/>
                  <a:pt x="150" y="70"/>
                  <a:pt x="142" y="78"/>
                </a:cubicBezTo>
                <a:close/>
                <a:moveTo>
                  <a:pt x="16" y="48"/>
                </a:moveTo>
                <a:cubicBezTo>
                  <a:pt x="22" y="48"/>
                  <a:pt x="22" y="48"/>
                  <a:pt x="22" y="48"/>
                </a:cubicBezTo>
                <a:cubicBezTo>
                  <a:pt x="22" y="34"/>
                  <a:pt x="34" y="22"/>
                  <a:pt x="48" y="22"/>
                </a:cubicBezTo>
                <a:cubicBezTo>
                  <a:pt x="48" y="16"/>
                  <a:pt x="48" y="16"/>
                  <a:pt x="48" y="16"/>
                </a:cubicBezTo>
                <a:cubicBezTo>
                  <a:pt x="30" y="16"/>
                  <a:pt x="16" y="30"/>
                  <a:pt x="16" y="48"/>
                </a:cubicBezTo>
                <a:close/>
                <a:moveTo>
                  <a:pt x="80" y="48"/>
                </a:moveTo>
                <a:cubicBezTo>
                  <a:pt x="86" y="48"/>
                  <a:pt x="86" y="48"/>
                  <a:pt x="86" y="48"/>
                </a:cubicBezTo>
                <a:cubicBezTo>
                  <a:pt x="86" y="34"/>
                  <a:pt x="98" y="22"/>
                  <a:pt x="112" y="22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94" y="16"/>
                  <a:pt x="80" y="30"/>
                  <a:pt x="80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Freeform 63">
            <a:extLst>
              <a:ext uri="{FF2B5EF4-FFF2-40B4-BE49-F238E27FC236}">
                <a16:creationId xmlns:a16="http://schemas.microsoft.com/office/drawing/2014/main" id="{AC46CCFE-AF4D-462E-917F-784F0E850E87}"/>
              </a:ext>
            </a:extLst>
          </p:cNvPr>
          <p:cNvSpPr>
            <a:spLocks noEditPoints="1"/>
          </p:cNvSpPr>
          <p:nvPr/>
        </p:nvSpPr>
        <p:spPr bwMode="auto">
          <a:xfrm>
            <a:off x="7775944" y="5373716"/>
            <a:ext cx="381590" cy="302602"/>
          </a:xfrm>
          <a:custGeom>
            <a:avLst/>
            <a:gdLst>
              <a:gd name="T0" fmla="*/ 54451 w 160"/>
              <a:gd name="T1" fmla="*/ 0 h 126"/>
              <a:gd name="T2" fmla="*/ 54451 w 160"/>
              <a:gd name="T3" fmla="*/ 54832 h 126"/>
              <a:gd name="T4" fmla="*/ 0 w 160"/>
              <a:gd name="T5" fmla="*/ 54832 h 126"/>
              <a:gd name="T6" fmla="*/ 0 w 160"/>
              <a:gd name="T7" fmla="*/ 431800 h 126"/>
              <a:gd name="T8" fmla="*/ 490062 w 160"/>
              <a:gd name="T9" fmla="*/ 431800 h 126"/>
              <a:gd name="T10" fmla="*/ 490062 w 160"/>
              <a:gd name="T11" fmla="*/ 376968 h 126"/>
              <a:gd name="T12" fmla="*/ 544513 w 160"/>
              <a:gd name="T13" fmla="*/ 376968 h 126"/>
              <a:gd name="T14" fmla="*/ 544513 w 160"/>
              <a:gd name="T15" fmla="*/ 0 h 126"/>
              <a:gd name="T16" fmla="*/ 54451 w 160"/>
              <a:gd name="T17" fmla="*/ 0 h 126"/>
              <a:gd name="T18" fmla="*/ 469642 w 160"/>
              <a:gd name="T19" fmla="*/ 414665 h 126"/>
              <a:gd name="T20" fmla="*/ 20419 w 160"/>
              <a:gd name="T21" fmla="*/ 414665 h 126"/>
              <a:gd name="T22" fmla="*/ 20419 w 160"/>
              <a:gd name="T23" fmla="*/ 75394 h 126"/>
              <a:gd name="T24" fmla="*/ 469642 w 160"/>
              <a:gd name="T25" fmla="*/ 75394 h 126"/>
              <a:gd name="T26" fmla="*/ 469642 w 160"/>
              <a:gd name="T27" fmla="*/ 414665 h 126"/>
              <a:gd name="T28" fmla="*/ 524094 w 160"/>
              <a:gd name="T29" fmla="*/ 359833 h 126"/>
              <a:gd name="T30" fmla="*/ 490062 w 160"/>
              <a:gd name="T31" fmla="*/ 359833 h 126"/>
              <a:gd name="T32" fmla="*/ 490062 w 160"/>
              <a:gd name="T33" fmla="*/ 54832 h 126"/>
              <a:gd name="T34" fmla="*/ 74871 w 160"/>
              <a:gd name="T35" fmla="*/ 54832 h 126"/>
              <a:gd name="T36" fmla="*/ 74871 w 160"/>
              <a:gd name="T37" fmla="*/ 20562 h 126"/>
              <a:gd name="T38" fmla="*/ 524094 w 160"/>
              <a:gd name="T39" fmla="*/ 20562 h 126"/>
              <a:gd name="T40" fmla="*/ 524094 w 160"/>
              <a:gd name="T41" fmla="*/ 359833 h 126"/>
              <a:gd name="T42" fmla="*/ 255240 w 160"/>
              <a:gd name="T43" fmla="*/ 212473 h 126"/>
              <a:gd name="T44" fmla="*/ 302885 w 160"/>
              <a:gd name="T45" fmla="*/ 164495 h 126"/>
              <a:gd name="T46" fmla="*/ 255240 w 160"/>
              <a:gd name="T47" fmla="*/ 119944 h 126"/>
              <a:gd name="T48" fmla="*/ 210999 w 160"/>
              <a:gd name="T49" fmla="*/ 164495 h 126"/>
              <a:gd name="T50" fmla="*/ 255240 w 160"/>
              <a:gd name="T51" fmla="*/ 212473 h 126"/>
              <a:gd name="T52" fmla="*/ 255240 w 160"/>
              <a:gd name="T53" fmla="*/ 137079 h 126"/>
              <a:gd name="T54" fmla="*/ 285869 w 160"/>
              <a:gd name="T55" fmla="*/ 164495 h 126"/>
              <a:gd name="T56" fmla="*/ 255240 w 160"/>
              <a:gd name="T57" fmla="*/ 195338 h 126"/>
              <a:gd name="T58" fmla="*/ 228015 w 160"/>
              <a:gd name="T59" fmla="*/ 164495 h 126"/>
              <a:gd name="T60" fmla="*/ 255240 w 160"/>
              <a:gd name="T61" fmla="*/ 137079 h 126"/>
              <a:gd name="T62" fmla="*/ 449223 w 160"/>
              <a:gd name="T63" fmla="*/ 250170 h 126"/>
              <a:gd name="T64" fmla="*/ 353933 w 160"/>
              <a:gd name="T65" fmla="*/ 154214 h 126"/>
              <a:gd name="T66" fmla="*/ 217805 w 160"/>
              <a:gd name="T67" fmla="*/ 291294 h 126"/>
              <a:gd name="T68" fmla="*/ 173564 w 160"/>
              <a:gd name="T69" fmla="*/ 246743 h 126"/>
              <a:gd name="T70" fmla="*/ 27226 w 160"/>
              <a:gd name="T71" fmla="*/ 390676 h 126"/>
              <a:gd name="T72" fmla="*/ 449223 w 160"/>
              <a:gd name="T73" fmla="*/ 390676 h 126"/>
              <a:gd name="T74" fmla="*/ 449223 w 160"/>
              <a:gd name="T75" fmla="*/ 250170 h 126"/>
              <a:gd name="T76" fmla="*/ 381159 w 160"/>
              <a:gd name="T77" fmla="*/ 209046 h 126"/>
              <a:gd name="T78" fmla="*/ 353933 w 160"/>
              <a:gd name="T79" fmla="*/ 236462 h 126"/>
              <a:gd name="T80" fmla="*/ 330111 w 160"/>
              <a:gd name="T81" fmla="*/ 209046 h 126"/>
              <a:gd name="T82" fmla="*/ 353933 w 160"/>
              <a:gd name="T83" fmla="*/ 181630 h 126"/>
              <a:gd name="T84" fmla="*/ 381159 w 160"/>
              <a:gd name="T85" fmla="*/ 209046 h 126"/>
              <a:gd name="T86" fmla="*/ 428804 w 160"/>
              <a:gd name="T87" fmla="*/ 373541 h 126"/>
              <a:gd name="T88" fmla="*/ 74871 w 160"/>
              <a:gd name="T89" fmla="*/ 373541 h 126"/>
              <a:gd name="T90" fmla="*/ 173564 w 160"/>
              <a:gd name="T91" fmla="*/ 274159 h 126"/>
              <a:gd name="T92" fmla="*/ 204192 w 160"/>
              <a:gd name="T93" fmla="*/ 305002 h 126"/>
              <a:gd name="T94" fmla="*/ 180370 w 160"/>
              <a:gd name="T95" fmla="*/ 332417 h 126"/>
              <a:gd name="T96" fmla="*/ 193983 w 160"/>
              <a:gd name="T97" fmla="*/ 346125 h 126"/>
              <a:gd name="T98" fmla="*/ 316498 w 160"/>
              <a:gd name="T99" fmla="*/ 222754 h 126"/>
              <a:gd name="T100" fmla="*/ 353933 w 160"/>
              <a:gd name="T101" fmla="*/ 260451 h 126"/>
              <a:gd name="T102" fmla="*/ 394772 w 160"/>
              <a:gd name="T103" fmla="*/ 222754 h 126"/>
              <a:gd name="T104" fmla="*/ 428804 w 160"/>
              <a:gd name="T105" fmla="*/ 257024 h 126"/>
              <a:gd name="T106" fmla="*/ 428804 w 160"/>
              <a:gd name="T107" fmla="*/ 373541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26">
                <a:moveTo>
                  <a:pt x="16" y="0"/>
                </a:moveTo>
                <a:cubicBezTo>
                  <a:pt x="16" y="16"/>
                  <a:pt x="16" y="16"/>
                  <a:pt x="16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26"/>
                  <a:pt x="0" y="126"/>
                  <a:pt x="0" y="126"/>
                </a:cubicBezTo>
                <a:cubicBezTo>
                  <a:pt x="144" y="126"/>
                  <a:pt x="144" y="126"/>
                  <a:pt x="144" y="126"/>
                </a:cubicBezTo>
                <a:cubicBezTo>
                  <a:pt x="144" y="110"/>
                  <a:pt x="144" y="110"/>
                  <a:pt x="144" y="110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0"/>
                  <a:pt x="160" y="0"/>
                  <a:pt x="160" y="0"/>
                </a:cubicBezTo>
                <a:lnTo>
                  <a:pt x="16" y="0"/>
                </a:lnTo>
                <a:close/>
                <a:moveTo>
                  <a:pt x="138" y="121"/>
                </a:moveTo>
                <a:cubicBezTo>
                  <a:pt x="6" y="121"/>
                  <a:pt x="6" y="121"/>
                  <a:pt x="6" y="121"/>
                </a:cubicBezTo>
                <a:cubicBezTo>
                  <a:pt x="6" y="22"/>
                  <a:pt x="6" y="22"/>
                  <a:pt x="6" y="22"/>
                </a:cubicBezTo>
                <a:cubicBezTo>
                  <a:pt x="138" y="22"/>
                  <a:pt x="138" y="22"/>
                  <a:pt x="138" y="22"/>
                </a:cubicBezTo>
                <a:lnTo>
                  <a:pt x="138" y="121"/>
                </a:lnTo>
                <a:close/>
                <a:moveTo>
                  <a:pt x="154" y="105"/>
                </a:moveTo>
                <a:cubicBezTo>
                  <a:pt x="144" y="105"/>
                  <a:pt x="144" y="105"/>
                  <a:pt x="144" y="105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6"/>
                  <a:pt x="22" y="6"/>
                  <a:pt x="22" y="6"/>
                </a:cubicBezTo>
                <a:cubicBezTo>
                  <a:pt x="154" y="6"/>
                  <a:pt x="154" y="6"/>
                  <a:pt x="154" y="6"/>
                </a:cubicBezTo>
                <a:lnTo>
                  <a:pt x="154" y="105"/>
                </a:lnTo>
                <a:close/>
                <a:moveTo>
                  <a:pt x="75" y="62"/>
                </a:moveTo>
                <a:cubicBezTo>
                  <a:pt x="83" y="62"/>
                  <a:pt x="89" y="56"/>
                  <a:pt x="89" y="48"/>
                </a:cubicBezTo>
                <a:cubicBezTo>
                  <a:pt x="89" y="41"/>
                  <a:pt x="83" y="35"/>
                  <a:pt x="75" y="35"/>
                </a:cubicBezTo>
                <a:cubicBezTo>
                  <a:pt x="68" y="35"/>
                  <a:pt x="62" y="41"/>
                  <a:pt x="62" y="48"/>
                </a:cubicBezTo>
                <a:cubicBezTo>
                  <a:pt x="62" y="56"/>
                  <a:pt x="68" y="62"/>
                  <a:pt x="75" y="62"/>
                </a:cubicBezTo>
                <a:close/>
                <a:moveTo>
                  <a:pt x="75" y="40"/>
                </a:moveTo>
                <a:cubicBezTo>
                  <a:pt x="80" y="40"/>
                  <a:pt x="84" y="44"/>
                  <a:pt x="84" y="48"/>
                </a:cubicBezTo>
                <a:cubicBezTo>
                  <a:pt x="84" y="53"/>
                  <a:pt x="80" y="57"/>
                  <a:pt x="75" y="57"/>
                </a:cubicBezTo>
                <a:cubicBezTo>
                  <a:pt x="71" y="57"/>
                  <a:pt x="67" y="53"/>
                  <a:pt x="67" y="48"/>
                </a:cubicBezTo>
                <a:cubicBezTo>
                  <a:pt x="67" y="44"/>
                  <a:pt x="71" y="40"/>
                  <a:pt x="75" y="40"/>
                </a:cubicBezTo>
                <a:close/>
                <a:moveTo>
                  <a:pt x="132" y="73"/>
                </a:moveTo>
                <a:cubicBezTo>
                  <a:pt x="104" y="45"/>
                  <a:pt x="104" y="45"/>
                  <a:pt x="104" y="45"/>
                </a:cubicBezTo>
                <a:cubicBezTo>
                  <a:pt x="64" y="85"/>
                  <a:pt x="64" y="85"/>
                  <a:pt x="64" y="85"/>
                </a:cubicBezTo>
                <a:cubicBezTo>
                  <a:pt x="51" y="72"/>
                  <a:pt x="51" y="72"/>
                  <a:pt x="51" y="72"/>
                </a:cubicBezTo>
                <a:cubicBezTo>
                  <a:pt x="8" y="114"/>
                  <a:pt x="8" y="114"/>
                  <a:pt x="8" y="114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2" y="73"/>
                  <a:pt x="132" y="73"/>
                  <a:pt x="132" y="73"/>
                </a:cubicBezTo>
                <a:close/>
                <a:moveTo>
                  <a:pt x="112" y="61"/>
                </a:moveTo>
                <a:cubicBezTo>
                  <a:pt x="104" y="69"/>
                  <a:pt x="104" y="69"/>
                  <a:pt x="104" y="69"/>
                </a:cubicBezTo>
                <a:cubicBezTo>
                  <a:pt x="97" y="61"/>
                  <a:pt x="97" y="61"/>
                  <a:pt x="97" y="61"/>
                </a:cubicBezTo>
                <a:cubicBezTo>
                  <a:pt x="104" y="53"/>
                  <a:pt x="104" y="53"/>
                  <a:pt x="104" y="53"/>
                </a:cubicBezTo>
                <a:lnTo>
                  <a:pt x="112" y="61"/>
                </a:lnTo>
                <a:close/>
                <a:moveTo>
                  <a:pt x="126" y="109"/>
                </a:moveTo>
                <a:cubicBezTo>
                  <a:pt x="22" y="109"/>
                  <a:pt x="22" y="109"/>
                  <a:pt x="22" y="109"/>
                </a:cubicBezTo>
                <a:cubicBezTo>
                  <a:pt x="51" y="80"/>
                  <a:pt x="51" y="80"/>
                  <a:pt x="51" y="80"/>
                </a:cubicBezTo>
                <a:cubicBezTo>
                  <a:pt x="60" y="89"/>
                  <a:pt x="60" y="89"/>
                  <a:pt x="60" y="89"/>
                </a:cubicBezTo>
                <a:cubicBezTo>
                  <a:pt x="53" y="97"/>
                  <a:pt x="53" y="97"/>
                  <a:pt x="53" y="97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93" y="65"/>
                  <a:pt x="93" y="65"/>
                  <a:pt x="93" y="65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26" y="75"/>
                  <a:pt x="126" y="75"/>
                  <a:pt x="126" y="75"/>
                </a:cubicBezTo>
                <a:lnTo>
                  <a:pt x="126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" name="Freeform 65">
            <a:extLst>
              <a:ext uri="{FF2B5EF4-FFF2-40B4-BE49-F238E27FC236}">
                <a16:creationId xmlns:a16="http://schemas.microsoft.com/office/drawing/2014/main" id="{48107EDA-2EF7-4E2A-9C13-D7F3AF61AC4F}"/>
              </a:ext>
            </a:extLst>
          </p:cNvPr>
          <p:cNvSpPr>
            <a:spLocks noEditPoints="1"/>
          </p:cNvSpPr>
          <p:nvPr/>
        </p:nvSpPr>
        <p:spPr bwMode="auto">
          <a:xfrm>
            <a:off x="8758606" y="4364820"/>
            <a:ext cx="381590" cy="334866"/>
          </a:xfrm>
          <a:custGeom>
            <a:avLst/>
            <a:gdLst>
              <a:gd name="T0" fmla="*/ 500271 w 160"/>
              <a:gd name="T1" fmla="*/ 158133 h 139"/>
              <a:gd name="T2" fmla="*/ 343724 w 160"/>
              <a:gd name="T3" fmla="*/ 158133 h 139"/>
              <a:gd name="T4" fmla="*/ 360740 w 160"/>
              <a:gd name="T5" fmla="*/ 44690 h 139"/>
              <a:gd name="T6" fmla="*/ 285869 w 160"/>
              <a:gd name="T7" fmla="*/ 13751 h 139"/>
              <a:gd name="T8" fmla="*/ 238224 w 160"/>
              <a:gd name="T9" fmla="*/ 127194 h 139"/>
              <a:gd name="T10" fmla="*/ 149741 w 160"/>
              <a:gd name="T11" fmla="*/ 158133 h 139"/>
              <a:gd name="T12" fmla="*/ 0 w 160"/>
              <a:gd name="T13" fmla="*/ 140945 h 139"/>
              <a:gd name="T14" fmla="*/ 132725 w 160"/>
              <a:gd name="T15" fmla="*/ 460650 h 139"/>
              <a:gd name="T16" fmla="*/ 139531 w 160"/>
              <a:gd name="T17" fmla="*/ 477838 h 139"/>
              <a:gd name="T18" fmla="*/ 391369 w 160"/>
              <a:gd name="T19" fmla="*/ 460650 h 139"/>
              <a:gd name="T20" fmla="*/ 473046 w 160"/>
              <a:gd name="T21" fmla="*/ 446899 h 139"/>
              <a:gd name="T22" fmla="*/ 493465 w 160"/>
              <a:gd name="T23" fmla="*/ 378145 h 139"/>
              <a:gd name="T24" fmla="*/ 510481 w 160"/>
              <a:gd name="T25" fmla="*/ 305954 h 139"/>
              <a:gd name="T26" fmla="*/ 530900 w 160"/>
              <a:gd name="T27" fmla="*/ 233762 h 139"/>
              <a:gd name="T28" fmla="*/ 163354 w 160"/>
              <a:gd name="T29" fmla="*/ 178760 h 139"/>
              <a:gd name="T30" fmla="*/ 282466 w 160"/>
              <a:gd name="T31" fmla="*/ 96255 h 139"/>
              <a:gd name="T32" fmla="*/ 316498 w 160"/>
              <a:gd name="T33" fmla="*/ 20626 h 139"/>
              <a:gd name="T34" fmla="*/ 343724 w 160"/>
              <a:gd name="T35" fmla="*/ 65316 h 139"/>
              <a:gd name="T36" fmla="*/ 319901 w 160"/>
              <a:gd name="T37" fmla="*/ 171884 h 139"/>
              <a:gd name="T38" fmla="*/ 350530 w 160"/>
              <a:gd name="T39" fmla="*/ 202823 h 139"/>
              <a:gd name="T40" fmla="*/ 364143 w 160"/>
              <a:gd name="T41" fmla="*/ 244076 h 139"/>
              <a:gd name="T42" fmla="*/ 367546 w 160"/>
              <a:gd name="T43" fmla="*/ 309392 h 139"/>
              <a:gd name="T44" fmla="*/ 364143 w 160"/>
              <a:gd name="T45" fmla="*/ 378145 h 139"/>
              <a:gd name="T46" fmla="*/ 350530 w 160"/>
              <a:gd name="T47" fmla="*/ 415960 h 139"/>
              <a:gd name="T48" fmla="*/ 149741 w 160"/>
              <a:gd name="T49" fmla="*/ 178760 h 139"/>
              <a:gd name="T50" fmla="*/ 394772 w 160"/>
              <a:gd name="T51" fmla="*/ 443461 h 139"/>
              <a:gd name="T52" fmla="*/ 377756 w 160"/>
              <a:gd name="T53" fmla="*/ 433148 h 139"/>
              <a:gd name="T54" fmla="*/ 394772 w 160"/>
              <a:gd name="T55" fmla="*/ 388458 h 139"/>
              <a:gd name="T56" fmla="*/ 466239 w 160"/>
              <a:gd name="T57" fmla="*/ 415960 h 139"/>
              <a:gd name="T58" fmla="*/ 459433 w 160"/>
              <a:gd name="T59" fmla="*/ 371270 h 139"/>
              <a:gd name="T60" fmla="*/ 377756 w 160"/>
              <a:gd name="T61" fmla="*/ 364394 h 139"/>
              <a:gd name="T62" fmla="*/ 394772 w 160"/>
              <a:gd name="T63" fmla="*/ 319705 h 139"/>
              <a:gd name="T64" fmla="*/ 486658 w 160"/>
              <a:gd name="T65" fmla="*/ 343768 h 139"/>
              <a:gd name="T66" fmla="*/ 479852 w 160"/>
              <a:gd name="T67" fmla="*/ 299078 h 139"/>
              <a:gd name="T68" fmla="*/ 367546 w 160"/>
              <a:gd name="T69" fmla="*/ 275015 h 139"/>
              <a:gd name="T70" fmla="*/ 479852 w 160"/>
              <a:gd name="T71" fmla="*/ 247513 h 139"/>
              <a:gd name="T72" fmla="*/ 496868 w 160"/>
              <a:gd name="T73" fmla="*/ 292203 h 139"/>
              <a:gd name="T74" fmla="*/ 394772 w 160"/>
              <a:gd name="T75" fmla="*/ 230325 h 139"/>
              <a:gd name="T76" fmla="*/ 377756 w 160"/>
              <a:gd name="T77" fmla="*/ 185635 h 139"/>
              <a:gd name="T78" fmla="*/ 517287 w 160"/>
              <a:gd name="T79" fmla="*/ 185635 h 139"/>
              <a:gd name="T80" fmla="*/ 193983 w 160"/>
              <a:gd name="T81" fmla="*/ 336893 h 139"/>
              <a:gd name="T82" fmla="*/ 193983 w 160"/>
              <a:gd name="T83" fmla="*/ 354081 h 139"/>
              <a:gd name="T84" fmla="*/ 193983 w 160"/>
              <a:gd name="T85" fmla="*/ 336893 h 139"/>
              <a:gd name="T86" fmla="*/ 108903 w 160"/>
              <a:gd name="T87" fmla="*/ 433148 h 139"/>
              <a:gd name="T88" fmla="*/ 54451 w 160"/>
              <a:gd name="T89" fmla="*/ 415960 h 139"/>
              <a:gd name="T90" fmla="*/ 54451 w 160"/>
              <a:gd name="T91" fmla="*/ 433148 h 13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39">
                <a:moveTo>
                  <a:pt x="160" y="59"/>
                </a:moveTo>
                <a:cubicBezTo>
                  <a:pt x="160" y="56"/>
                  <a:pt x="159" y="53"/>
                  <a:pt x="156" y="50"/>
                </a:cubicBezTo>
                <a:cubicBezTo>
                  <a:pt x="154" y="48"/>
                  <a:pt x="150" y="46"/>
                  <a:pt x="147" y="46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01" y="46"/>
                  <a:pt x="101" y="46"/>
                  <a:pt x="101" y="46"/>
                </a:cubicBezTo>
                <a:cubicBezTo>
                  <a:pt x="102" y="43"/>
                  <a:pt x="104" y="39"/>
                  <a:pt x="104" y="35"/>
                </a:cubicBezTo>
                <a:cubicBezTo>
                  <a:pt x="106" y="30"/>
                  <a:pt x="106" y="25"/>
                  <a:pt x="106" y="19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0"/>
                  <a:pt x="105" y="6"/>
                  <a:pt x="103" y="4"/>
                </a:cubicBezTo>
                <a:cubicBezTo>
                  <a:pt x="100" y="1"/>
                  <a:pt x="97" y="0"/>
                  <a:pt x="93" y="0"/>
                </a:cubicBezTo>
                <a:cubicBezTo>
                  <a:pt x="90" y="0"/>
                  <a:pt x="87" y="1"/>
                  <a:pt x="84" y="4"/>
                </a:cubicBezTo>
                <a:cubicBezTo>
                  <a:pt x="82" y="6"/>
                  <a:pt x="80" y="10"/>
                  <a:pt x="80" y="13"/>
                </a:cubicBezTo>
                <a:cubicBezTo>
                  <a:pt x="80" y="17"/>
                  <a:pt x="79" y="21"/>
                  <a:pt x="77" y="26"/>
                </a:cubicBezTo>
                <a:cubicBezTo>
                  <a:pt x="76" y="30"/>
                  <a:pt x="73" y="34"/>
                  <a:pt x="70" y="37"/>
                </a:cubicBezTo>
                <a:cubicBezTo>
                  <a:pt x="67" y="40"/>
                  <a:pt x="64" y="42"/>
                  <a:pt x="60" y="44"/>
                </a:cubicBezTo>
                <a:cubicBezTo>
                  <a:pt x="56" y="45"/>
                  <a:pt x="52" y="46"/>
                  <a:pt x="48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42"/>
                  <a:pt x="43" y="41"/>
                  <a:pt x="41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0" y="47"/>
                  <a:pt x="0" y="47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9"/>
                  <a:pt x="0" y="139"/>
                  <a:pt x="0" y="139"/>
                </a:cubicBezTo>
                <a:cubicBezTo>
                  <a:pt x="41" y="139"/>
                  <a:pt x="41" y="139"/>
                  <a:pt x="41" y="139"/>
                </a:cubicBezTo>
                <a:cubicBezTo>
                  <a:pt x="43" y="139"/>
                  <a:pt x="44" y="138"/>
                  <a:pt x="44" y="136"/>
                </a:cubicBezTo>
                <a:cubicBezTo>
                  <a:pt x="44" y="134"/>
                  <a:pt x="44" y="134"/>
                  <a:pt x="44" y="134"/>
                </a:cubicBezTo>
                <a:cubicBezTo>
                  <a:pt x="115" y="134"/>
                  <a:pt x="115" y="134"/>
                  <a:pt x="115" y="134"/>
                </a:cubicBezTo>
                <a:cubicBezTo>
                  <a:pt x="115" y="134"/>
                  <a:pt x="116" y="134"/>
                  <a:pt x="116" y="134"/>
                </a:cubicBezTo>
                <a:cubicBezTo>
                  <a:pt x="130" y="134"/>
                  <a:pt x="130" y="134"/>
                  <a:pt x="130" y="134"/>
                </a:cubicBezTo>
                <a:cubicBezTo>
                  <a:pt x="133" y="134"/>
                  <a:pt x="136" y="133"/>
                  <a:pt x="139" y="130"/>
                </a:cubicBezTo>
                <a:cubicBezTo>
                  <a:pt x="141" y="128"/>
                  <a:pt x="143" y="124"/>
                  <a:pt x="143" y="121"/>
                </a:cubicBezTo>
                <a:cubicBezTo>
                  <a:pt x="143" y="118"/>
                  <a:pt x="142" y="115"/>
                  <a:pt x="140" y="113"/>
                </a:cubicBezTo>
                <a:cubicBezTo>
                  <a:pt x="142" y="112"/>
                  <a:pt x="143" y="111"/>
                  <a:pt x="145" y="110"/>
                </a:cubicBezTo>
                <a:cubicBezTo>
                  <a:pt x="147" y="107"/>
                  <a:pt x="148" y="104"/>
                  <a:pt x="148" y="100"/>
                </a:cubicBezTo>
                <a:cubicBezTo>
                  <a:pt x="148" y="97"/>
                  <a:pt x="147" y="94"/>
                  <a:pt x="146" y="92"/>
                </a:cubicBezTo>
                <a:cubicBezTo>
                  <a:pt x="147" y="92"/>
                  <a:pt x="149" y="90"/>
                  <a:pt x="150" y="89"/>
                </a:cubicBezTo>
                <a:cubicBezTo>
                  <a:pt x="153" y="87"/>
                  <a:pt x="154" y="83"/>
                  <a:pt x="154" y="80"/>
                </a:cubicBezTo>
                <a:cubicBezTo>
                  <a:pt x="154" y="77"/>
                  <a:pt x="153" y="74"/>
                  <a:pt x="151" y="72"/>
                </a:cubicBezTo>
                <a:cubicBezTo>
                  <a:pt x="153" y="71"/>
                  <a:pt x="155" y="70"/>
                  <a:pt x="156" y="68"/>
                </a:cubicBezTo>
                <a:cubicBezTo>
                  <a:pt x="159" y="66"/>
                  <a:pt x="160" y="63"/>
                  <a:pt x="160" y="59"/>
                </a:cubicBezTo>
                <a:close/>
                <a:moveTo>
                  <a:pt x="44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53" y="52"/>
                  <a:pt x="58" y="51"/>
                  <a:pt x="62" y="49"/>
                </a:cubicBezTo>
                <a:cubicBezTo>
                  <a:pt x="66" y="47"/>
                  <a:pt x="70" y="45"/>
                  <a:pt x="74" y="41"/>
                </a:cubicBezTo>
                <a:cubicBezTo>
                  <a:pt x="77" y="38"/>
                  <a:pt x="80" y="33"/>
                  <a:pt x="83" y="28"/>
                </a:cubicBezTo>
                <a:cubicBezTo>
                  <a:pt x="85" y="23"/>
                  <a:pt x="86" y="18"/>
                  <a:pt x="86" y="13"/>
                </a:cubicBezTo>
                <a:cubicBezTo>
                  <a:pt x="86" y="11"/>
                  <a:pt x="87" y="9"/>
                  <a:pt x="88" y="8"/>
                </a:cubicBezTo>
                <a:cubicBezTo>
                  <a:pt x="89" y="6"/>
                  <a:pt x="91" y="6"/>
                  <a:pt x="93" y="6"/>
                </a:cubicBezTo>
                <a:cubicBezTo>
                  <a:pt x="95" y="6"/>
                  <a:pt x="97" y="6"/>
                  <a:pt x="99" y="8"/>
                </a:cubicBezTo>
                <a:cubicBezTo>
                  <a:pt x="100" y="9"/>
                  <a:pt x="101" y="11"/>
                  <a:pt x="101" y="13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24"/>
                  <a:pt x="100" y="29"/>
                  <a:pt x="99" y="34"/>
                </a:cubicBezTo>
                <a:cubicBezTo>
                  <a:pt x="98" y="39"/>
                  <a:pt x="96" y="43"/>
                  <a:pt x="94" y="48"/>
                </a:cubicBezTo>
                <a:cubicBezTo>
                  <a:pt x="93" y="49"/>
                  <a:pt x="93" y="50"/>
                  <a:pt x="94" y="50"/>
                </a:cubicBezTo>
                <a:cubicBezTo>
                  <a:pt x="94" y="51"/>
                  <a:pt x="95" y="52"/>
                  <a:pt x="96" y="52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04" y="54"/>
                  <a:pt x="103" y="57"/>
                  <a:pt x="103" y="59"/>
                </a:cubicBezTo>
                <a:cubicBezTo>
                  <a:pt x="103" y="63"/>
                  <a:pt x="104" y="66"/>
                  <a:pt x="107" y="68"/>
                </a:cubicBezTo>
                <a:cubicBezTo>
                  <a:pt x="107" y="69"/>
                  <a:pt x="107" y="69"/>
                  <a:pt x="108" y="70"/>
                </a:cubicBezTo>
                <a:cubicBezTo>
                  <a:pt x="107" y="70"/>
                  <a:pt x="107" y="70"/>
                  <a:pt x="107" y="71"/>
                </a:cubicBezTo>
                <a:cubicBezTo>
                  <a:pt x="104" y="73"/>
                  <a:pt x="103" y="76"/>
                  <a:pt x="103" y="80"/>
                </a:cubicBezTo>
                <a:cubicBezTo>
                  <a:pt x="103" y="83"/>
                  <a:pt x="104" y="87"/>
                  <a:pt x="107" y="89"/>
                </a:cubicBezTo>
                <a:cubicBezTo>
                  <a:pt x="107" y="89"/>
                  <a:pt x="107" y="90"/>
                  <a:pt x="108" y="90"/>
                </a:cubicBezTo>
                <a:cubicBezTo>
                  <a:pt x="107" y="90"/>
                  <a:pt x="107" y="91"/>
                  <a:pt x="107" y="91"/>
                </a:cubicBezTo>
                <a:cubicBezTo>
                  <a:pt x="104" y="94"/>
                  <a:pt x="103" y="97"/>
                  <a:pt x="103" y="100"/>
                </a:cubicBezTo>
                <a:cubicBezTo>
                  <a:pt x="103" y="104"/>
                  <a:pt x="104" y="107"/>
                  <a:pt x="107" y="110"/>
                </a:cubicBezTo>
                <a:cubicBezTo>
                  <a:pt x="107" y="110"/>
                  <a:pt x="107" y="110"/>
                  <a:pt x="108" y="111"/>
                </a:cubicBezTo>
                <a:cubicBezTo>
                  <a:pt x="107" y="111"/>
                  <a:pt x="107" y="111"/>
                  <a:pt x="107" y="112"/>
                </a:cubicBezTo>
                <a:cubicBezTo>
                  <a:pt x="104" y="114"/>
                  <a:pt x="103" y="118"/>
                  <a:pt x="103" y="121"/>
                </a:cubicBezTo>
                <a:cubicBezTo>
                  <a:pt x="103" y="124"/>
                  <a:pt x="104" y="126"/>
                  <a:pt x="105" y="129"/>
                </a:cubicBezTo>
                <a:cubicBezTo>
                  <a:pt x="44" y="129"/>
                  <a:pt x="44" y="129"/>
                  <a:pt x="44" y="129"/>
                </a:cubicBezTo>
                <a:lnTo>
                  <a:pt x="44" y="52"/>
                </a:lnTo>
                <a:close/>
                <a:moveTo>
                  <a:pt x="135" y="126"/>
                </a:moveTo>
                <a:cubicBezTo>
                  <a:pt x="134" y="128"/>
                  <a:pt x="132" y="129"/>
                  <a:pt x="130" y="129"/>
                </a:cubicBezTo>
                <a:cubicBezTo>
                  <a:pt x="116" y="129"/>
                  <a:pt x="116" y="129"/>
                  <a:pt x="116" y="129"/>
                </a:cubicBezTo>
                <a:cubicBezTo>
                  <a:pt x="116" y="129"/>
                  <a:pt x="116" y="129"/>
                  <a:pt x="116" y="129"/>
                </a:cubicBezTo>
                <a:cubicBezTo>
                  <a:pt x="115" y="129"/>
                  <a:pt x="115" y="129"/>
                  <a:pt x="115" y="129"/>
                </a:cubicBezTo>
                <a:cubicBezTo>
                  <a:pt x="114" y="128"/>
                  <a:pt x="112" y="128"/>
                  <a:pt x="111" y="126"/>
                </a:cubicBezTo>
                <a:cubicBezTo>
                  <a:pt x="109" y="125"/>
                  <a:pt x="108" y="123"/>
                  <a:pt x="108" y="121"/>
                </a:cubicBezTo>
                <a:cubicBezTo>
                  <a:pt x="108" y="119"/>
                  <a:pt x="109" y="117"/>
                  <a:pt x="111" y="116"/>
                </a:cubicBezTo>
                <a:cubicBezTo>
                  <a:pt x="112" y="114"/>
                  <a:pt x="114" y="113"/>
                  <a:pt x="116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2" y="113"/>
                  <a:pt x="134" y="114"/>
                  <a:pt x="135" y="116"/>
                </a:cubicBezTo>
                <a:cubicBezTo>
                  <a:pt x="136" y="117"/>
                  <a:pt x="137" y="119"/>
                  <a:pt x="137" y="121"/>
                </a:cubicBezTo>
                <a:cubicBezTo>
                  <a:pt x="137" y="123"/>
                  <a:pt x="136" y="125"/>
                  <a:pt x="135" y="126"/>
                </a:cubicBezTo>
                <a:close/>
                <a:moveTo>
                  <a:pt x="141" y="106"/>
                </a:moveTo>
                <a:cubicBezTo>
                  <a:pt x="139" y="107"/>
                  <a:pt x="137" y="108"/>
                  <a:pt x="135" y="108"/>
                </a:cubicBezTo>
                <a:cubicBezTo>
                  <a:pt x="130" y="108"/>
                  <a:pt x="130" y="108"/>
                  <a:pt x="130" y="108"/>
                </a:cubicBezTo>
                <a:cubicBezTo>
                  <a:pt x="116" y="108"/>
                  <a:pt x="116" y="108"/>
                  <a:pt x="116" y="108"/>
                </a:cubicBezTo>
                <a:cubicBezTo>
                  <a:pt x="114" y="108"/>
                  <a:pt x="112" y="107"/>
                  <a:pt x="111" y="106"/>
                </a:cubicBezTo>
                <a:cubicBezTo>
                  <a:pt x="109" y="104"/>
                  <a:pt x="108" y="102"/>
                  <a:pt x="108" y="100"/>
                </a:cubicBezTo>
                <a:cubicBezTo>
                  <a:pt x="108" y="98"/>
                  <a:pt x="109" y="97"/>
                  <a:pt x="111" y="95"/>
                </a:cubicBezTo>
                <a:cubicBezTo>
                  <a:pt x="112" y="94"/>
                  <a:pt x="114" y="93"/>
                  <a:pt x="116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7" y="93"/>
                  <a:pt x="139" y="94"/>
                  <a:pt x="141" y="95"/>
                </a:cubicBezTo>
                <a:cubicBezTo>
                  <a:pt x="142" y="97"/>
                  <a:pt x="143" y="98"/>
                  <a:pt x="143" y="100"/>
                </a:cubicBezTo>
                <a:cubicBezTo>
                  <a:pt x="143" y="102"/>
                  <a:pt x="142" y="104"/>
                  <a:pt x="141" y="106"/>
                </a:cubicBezTo>
                <a:close/>
                <a:moveTo>
                  <a:pt x="146" y="85"/>
                </a:moveTo>
                <a:cubicBezTo>
                  <a:pt x="145" y="87"/>
                  <a:pt x="143" y="87"/>
                  <a:pt x="141" y="87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4" y="87"/>
                  <a:pt x="112" y="87"/>
                  <a:pt x="111" y="85"/>
                </a:cubicBezTo>
                <a:cubicBezTo>
                  <a:pt x="109" y="84"/>
                  <a:pt x="108" y="82"/>
                  <a:pt x="108" y="80"/>
                </a:cubicBezTo>
                <a:cubicBezTo>
                  <a:pt x="108" y="78"/>
                  <a:pt x="109" y="76"/>
                  <a:pt x="111" y="75"/>
                </a:cubicBezTo>
                <a:cubicBezTo>
                  <a:pt x="112" y="73"/>
                  <a:pt x="114" y="72"/>
                  <a:pt x="116" y="72"/>
                </a:cubicBezTo>
                <a:cubicBezTo>
                  <a:pt x="141" y="72"/>
                  <a:pt x="141" y="72"/>
                  <a:pt x="141" y="72"/>
                </a:cubicBezTo>
                <a:cubicBezTo>
                  <a:pt x="143" y="72"/>
                  <a:pt x="145" y="73"/>
                  <a:pt x="146" y="75"/>
                </a:cubicBezTo>
                <a:cubicBezTo>
                  <a:pt x="148" y="76"/>
                  <a:pt x="149" y="78"/>
                  <a:pt x="149" y="80"/>
                </a:cubicBezTo>
                <a:cubicBezTo>
                  <a:pt x="149" y="82"/>
                  <a:pt x="148" y="84"/>
                  <a:pt x="146" y="85"/>
                </a:cubicBezTo>
                <a:close/>
                <a:moveTo>
                  <a:pt x="152" y="65"/>
                </a:moveTo>
                <a:cubicBezTo>
                  <a:pt x="151" y="66"/>
                  <a:pt x="149" y="67"/>
                  <a:pt x="147" y="67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4" y="67"/>
                  <a:pt x="112" y="66"/>
                  <a:pt x="111" y="65"/>
                </a:cubicBezTo>
                <a:cubicBezTo>
                  <a:pt x="109" y="63"/>
                  <a:pt x="108" y="61"/>
                  <a:pt x="108" y="59"/>
                </a:cubicBezTo>
                <a:cubicBezTo>
                  <a:pt x="108" y="57"/>
                  <a:pt x="109" y="55"/>
                  <a:pt x="111" y="54"/>
                </a:cubicBezTo>
                <a:cubicBezTo>
                  <a:pt x="112" y="53"/>
                  <a:pt x="114" y="52"/>
                  <a:pt x="116" y="52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149" y="52"/>
                  <a:pt x="151" y="53"/>
                  <a:pt x="152" y="54"/>
                </a:cubicBezTo>
                <a:cubicBezTo>
                  <a:pt x="154" y="55"/>
                  <a:pt x="154" y="57"/>
                  <a:pt x="154" y="59"/>
                </a:cubicBezTo>
                <a:cubicBezTo>
                  <a:pt x="154" y="61"/>
                  <a:pt x="154" y="63"/>
                  <a:pt x="152" y="65"/>
                </a:cubicBezTo>
                <a:close/>
                <a:moveTo>
                  <a:pt x="57" y="98"/>
                </a:moveTo>
                <a:cubicBezTo>
                  <a:pt x="51" y="98"/>
                  <a:pt x="51" y="98"/>
                  <a:pt x="51" y="98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75" y="103"/>
                  <a:pt x="90" y="88"/>
                  <a:pt x="90" y="70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85"/>
                  <a:pt x="72" y="98"/>
                  <a:pt x="57" y="98"/>
                </a:cubicBezTo>
                <a:close/>
                <a:moveTo>
                  <a:pt x="27" y="121"/>
                </a:moveTo>
                <a:cubicBezTo>
                  <a:pt x="32" y="121"/>
                  <a:pt x="32" y="121"/>
                  <a:pt x="32" y="12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7" y="126"/>
                  <a:pt x="27" y="126"/>
                  <a:pt x="27" y="126"/>
                </a:cubicBezTo>
                <a:lnTo>
                  <a:pt x="27" y="121"/>
                </a:lnTo>
                <a:close/>
                <a:moveTo>
                  <a:pt x="16" y="121"/>
                </a:moveTo>
                <a:cubicBezTo>
                  <a:pt x="21" y="121"/>
                  <a:pt x="21" y="121"/>
                  <a:pt x="21" y="121"/>
                </a:cubicBezTo>
                <a:cubicBezTo>
                  <a:pt x="21" y="126"/>
                  <a:pt x="21" y="126"/>
                  <a:pt x="21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6" y="1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Freeform 66">
            <a:extLst>
              <a:ext uri="{FF2B5EF4-FFF2-40B4-BE49-F238E27FC236}">
                <a16:creationId xmlns:a16="http://schemas.microsoft.com/office/drawing/2014/main" id="{43D65229-7028-4822-98F9-EBFFD932A98E}"/>
              </a:ext>
            </a:extLst>
          </p:cNvPr>
          <p:cNvSpPr>
            <a:spLocks noEditPoints="1"/>
          </p:cNvSpPr>
          <p:nvPr/>
        </p:nvSpPr>
        <p:spPr bwMode="auto">
          <a:xfrm>
            <a:off x="10749332" y="4399864"/>
            <a:ext cx="381590" cy="264778"/>
          </a:xfrm>
          <a:custGeom>
            <a:avLst/>
            <a:gdLst>
              <a:gd name="T0" fmla="*/ 166757 w 160"/>
              <a:gd name="T1" fmla="*/ 267912 h 110"/>
              <a:gd name="T2" fmla="*/ 40838 w 160"/>
              <a:gd name="T3" fmla="*/ 243869 h 110"/>
              <a:gd name="T4" fmla="*/ 40838 w 160"/>
              <a:gd name="T5" fmla="*/ 133956 h 110"/>
              <a:gd name="T6" fmla="*/ 166757 w 160"/>
              <a:gd name="T7" fmla="*/ 109913 h 110"/>
              <a:gd name="T8" fmla="*/ 241628 w 160"/>
              <a:gd name="T9" fmla="*/ 164869 h 110"/>
              <a:gd name="T10" fmla="*/ 234821 w 160"/>
              <a:gd name="T11" fmla="*/ 120217 h 110"/>
              <a:gd name="T12" fmla="*/ 95290 w 160"/>
              <a:gd name="T13" fmla="*/ 92739 h 110"/>
              <a:gd name="T14" fmla="*/ 0 w 160"/>
              <a:gd name="T15" fmla="*/ 188913 h 110"/>
              <a:gd name="T16" fmla="*/ 95290 w 160"/>
              <a:gd name="T17" fmla="*/ 285086 h 110"/>
              <a:gd name="T18" fmla="*/ 234821 w 160"/>
              <a:gd name="T19" fmla="*/ 254173 h 110"/>
              <a:gd name="T20" fmla="*/ 241628 w 160"/>
              <a:gd name="T21" fmla="*/ 212956 h 110"/>
              <a:gd name="T22" fmla="*/ 517287 w 160"/>
              <a:gd name="T23" fmla="*/ 120217 h 110"/>
              <a:gd name="T24" fmla="*/ 377756 w 160"/>
              <a:gd name="T25" fmla="*/ 92739 h 110"/>
              <a:gd name="T26" fmla="*/ 285869 w 160"/>
              <a:gd name="T27" fmla="*/ 158000 h 110"/>
              <a:gd name="T28" fmla="*/ 323305 w 160"/>
              <a:gd name="T29" fmla="*/ 133956 h 110"/>
              <a:gd name="T30" fmla="*/ 449223 w 160"/>
              <a:gd name="T31" fmla="*/ 109913 h 110"/>
              <a:gd name="T32" fmla="*/ 527497 w 160"/>
              <a:gd name="T33" fmla="*/ 188913 h 110"/>
              <a:gd name="T34" fmla="*/ 449223 w 160"/>
              <a:gd name="T35" fmla="*/ 267912 h 110"/>
              <a:gd name="T36" fmla="*/ 377756 w 160"/>
              <a:gd name="T37" fmla="*/ 267912 h 110"/>
              <a:gd name="T38" fmla="*/ 302885 w 160"/>
              <a:gd name="T39" fmla="*/ 212956 h 110"/>
              <a:gd name="T40" fmla="*/ 309692 w 160"/>
              <a:gd name="T41" fmla="*/ 254173 h 110"/>
              <a:gd name="T42" fmla="*/ 449223 w 160"/>
              <a:gd name="T43" fmla="*/ 285086 h 110"/>
              <a:gd name="T44" fmla="*/ 517287 w 160"/>
              <a:gd name="T45" fmla="*/ 254173 h 110"/>
              <a:gd name="T46" fmla="*/ 517287 w 160"/>
              <a:gd name="T47" fmla="*/ 120217 h 110"/>
              <a:gd name="T48" fmla="*/ 394772 w 160"/>
              <a:gd name="T49" fmla="*/ 178608 h 110"/>
              <a:gd name="T50" fmla="*/ 149741 w 160"/>
              <a:gd name="T51" fmla="*/ 195782 h 110"/>
              <a:gd name="T52" fmla="*/ 265450 w 160"/>
              <a:gd name="T53" fmla="*/ 0 h 110"/>
              <a:gd name="T54" fmla="*/ 279063 w 160"/>
              <a:gd name="T55" fmla="*/ 20609 h 110"/>
              <a:gd name="T56" fmla="*/ 265450 w 160"/>
              <a:gd name="T57" fmla="*/ 0 h 110"/>
              <a:gd name="T58" fmla="*/ 330111 w 160"/>
              <a:gd name="T59" fmla="*/ 10304 h 110"/>
              <a:gd name="T60" fmla="*/ 306289 w 160"/>
              <a:gd name="T61" fmla="*/ 24043 h 110"/>
              <a:gd name="T62" fmla="*/ 357337 w 160"/>
              <a:gd name="T63" fmla="*/ 20609 h 110"/>
              <a:gd name="T64" fmla="*/ 364143 w 160"/>
              <a:gd name="T65" fmla="*/ 44652 h 110"/>
              <a:gd name="T66" fmla="*/ 357337 w 160"/>
              <a:gd name="T67" fmla="*/ 20609 h 110"/>
              <a:gd name="T68" fmla="*/ 411788 w 160"/>
              <a:gd name="T69" fmla="*/ 61826 h 110"/>
              <a:gd name="T70" fmla="*/ 384562 w 160"/>
              <a:gd name="T71" fmla="*/ 61826 h 110"/>
              <a:gd name="T72" fmla="*/ 231418 w 160"/>
              <a:gd name="T73" fmla="*/ 3435 h 110"/>
              <a:gd name="T74" fmla="*/ 221208 w 160"/>
              <a:gd name="T75" fmla="*/ 27478 h 110"/>
              <a:gd name="T76" fmla="*/ 231418 w 160"/>
              <a:gd name="T77" fmla="*/ 3435 h 110"/>
              <a:gd name="T78" fmla="*/ 197386 w 160"/>
              <a:gd name="T79" fmla="*/ 37783 h 110"/>
              <a:gd name="T80" fmla="*/ 170160 w 160"/>
              <a:gd name="T81" fmla="*/ 30913 h 110"/>
              <a:gd name="T82" fmla="*/ 146338 w 160"/>
              <a:gd name="T83" fmla="*/ 48087 h 110"/>
              <a:gd name="T84" fmla="*/ 146338 w 160"/>
              <a:gd name="T85" fmla="*/ 75565 h 110"/>
              <a:gd name="T86" fmla="*/ 146338 w 160"/>
              <a:gd name="T87" fmla="*/ 48087 h 110"/>
              <a:gd name="T88" fmla="*/ 279063 w 160"/>
              <a:gd name="T89" fmla="*/ 357216 h 110"/>
              <a:gd name="T90" fmla="*/ 265450 w 160"/>
              <a:gd name="T91" fmla="*/ 377825 h 110"/>
              <a:gd name="T92" fmla="*/ 231418 w 160"/>
              <a:gd name="T93" fmla="*/ 370955 h 110"/>
              <a:gd name="T94" fmla="*/ 221208 w 160"/>
              <a:gd name="T95" fmla="*/ 350347 h 110"/>
              <a:gd name="T96" fmla="*/ 231418 w 160"/>
              <a:gd name="T97" fmla="*/ 370955 h 110"/>
              <a:gd name="T98" fmla="*/ 170160 w 160"/>
              <a:gd name="T99" fmla="*/ 346912 h 110"/>
              <a:gd name="T100" fmla="*/ 193983 w 160"/>
              <a:gd name="T101" fmla="*/ 340043 h 110"/>
              <a:gd name="T102" fmla="*/ 146338 w 160"/>
              <a:gd name="T103" fmla="*/ 326303 h 110"/>
              <a:gd name="T104" fmla="*/ 146338 w 160"/>
              <a:gd name="T105" fmla="*/ 302260 h 110"/>
              <a:gd name="T106" fmla="*/ 146338 w 160"/>
              <a:gd name="T107" fmla="*/ 326303 h 110"/>
              <a:gd name="T108" fmla="*/ 306289 w 160"/>
              <a:gd name="T109" fmla="*/ 353782 h 110"/>
              <a:gd name="T110" fmla="*/ 330111 w 160"/>
              <a:gd name="T111" fmla="*/ 367521 h 110"/>
              <a:gd name="T112" fmla="*/ 357337 w 160"/>
              <a:gd name="T113" fmla="*/ 357216 h 110"/>
              <a:gd name="T114" fmla="*/ 364143 w 160"/>
              <a:gd name="T115" fmla="*/ 329738 h 110"/>
              <a:gd name="T116" fmla="*/ 357337 w 160"/>
              <a:gd name="T117" fmla="*/ 357216 h 110"/>
              <a:gd name="T118" fmla="*/ 384562 w 160"/>
              <a:gd name="T119" fmla="*/ 312564 h 110"/>
              <a:gd name="T120" fmla="*/ 411788 w 160"/>
              <a:gd name="T121" fmla="*/ 315999 h 1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10">
                <a:moveTo>
                  <a:pt x="65" y="71"/>
                </a:moveTo>
                <a:cubicBezTo>
                  <a:pt x="61" y="75"/>
                  <a:pt x="55" y="78"/>
                  <a:pt x="49" y="78"/>
                </a:cubicBezTo>
                <a:cubicBezTo>
                  <a:pt x="28" y="78"/>
                  <a:pt x="28" y="78"/>
                  <a:pt x="28" y="78"/>
                </a:cubicBezTo>
                <a:cubicBezTo>
                  <a:pt x="22" y="78"/>
                  <a:pt x="16" y="75"/>
                  <a:pt x="12" y="71"/>
                </a:cubicBezTo>
                <a:cubicBezTo>
                  <a:pt x="7" y="67"/>
                  <a:pt x="5" y="61"/>
                  <a:pt x="5" y="55"/>
                </a:cubicBezTo>
                <a:cubicBezTo>
                  <a:pt x="5" y="49"/>
                  <a:pt x="7" y="43"/>
                  <a:pt x="12" y="39"/>
                </a:cubicBezTo>
                <a:cubicBezTo>
                  <a:pt x="16" y="34"/>
                  <a:pt x="22" y="32"/>
                  <a:pt x="28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5" y="32"/>
                  <a:pt x="61" y="34"/>
                  <a:pt x="65" y="39"/>
                </a:cubicBezTo>
                <a:cubicBezTo>
                  <a:pt x="68" y="41"/>
                  <a:pt x="70" y="44"/>
                  <a:pt x="71" y="48"/>
                </a:cubicBezTo>
                <a:cubicBezTo>
                  <a:pt x="76" y="46"/>
                  <a:pt x="76" y="46"/>
                  <a:pt x="76" y="46"/>
                </a:cubicBezTo>
                <a:cubicBezTo>
                  <a:pt x="74" y="42"/>
                  <a:pt x="72" y="38"/>
                  <a:pt x="69" y="35"/>
                </a:cubicBezTo>
                <a:cubicBezTo>
                  <a:pt x="64" y="30"/>
                  <a:pt x="57" y="27"/>
                  <a:pt x="49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0" y="27"/>
                  <a:pt x="13" y="30"/>
                  <a:pt x="8" y="35"/>
                </a:cubicBezTo>
                <a:cubicBezTo>
                  <a:pt x="3" y="40"/>
                  <a:pt x="0" y="47"/>
                  <a:pt x="0" y="55"/>
                </a:cubicBezTo>
                <a:cubicBezTo>
                  <a:pt x="0" y="62"/>
                  <a:pt x="3" y="69"/>
                  <a:pt x="8" y="74"/>
                </a:cubicBezTo>
                <a:cubicBezTo>
                  <a:pt x="13" y="80"/>
                  <a:pt x="20" y="83"/>
                  <a:pt x="28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7" y="83"/>
                  <a:pt x="64" y="80"/>
                  <a:pt x="69" y="74"/>
                </a:cubicBezTo>
                <a:cubicBezTo>
                  <a:pt x="72" y="71"/>
                  <a:pt x="74" y="68"/>
                  <a:pt x="76" y="63"/>
                </a:cubicBezTo>
                <a:cubicBezTo>
                  <a:pt x="71" y="62"/>
                  <a:pt x="71" y="62"/>
                  <a:pt x="71" y="62"/>
                </a:cubicBezTo>
                <a:cubicBezTo>
                  <a:pt x="70" y="65"/>
                  <a:pt x="68" y="68"/>
                  <a:pt x="65" y="71"/>
                </a:cubicBezTo>
                <a:close/>
                <a:moveTo>
                  <a:pt x="152" y="35"/>
                </a:moveTo>
                <a:cubicBezTo>
                  <a:pt x="147" y="30"/>
                  <a:pt x="140" y="27"/>
                  <a:pt x="132" y="27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03" y="27"/>
                  <a:pt x="96" y="30"/>
                  <a:pt x="91" y="35"/>
                </a:cubicBezTo>
                <a:cubicBezTo>
                  <a:pt x="88" y="38"/>
                  <a:pt x="86" y="42"/>
                  <a:pt x="84" y="46"/>
                </a:cubicBezTo>
                <a:cubicBezTo>
                  <a:pt x="89" y="48"/>
                  <a:pt x="89" y="48"/>
                  <a:pt x="89" y="48"/>
                </a:cubicBezTo>
                <a:cubicBezTo>
                  <a:pt x="90" y="44"/>
                  <a:pt x="92" y="41"/>
                  <a:pt x="95" y="39"/>
                </a:cubicBezTo>
                <a:cubicBezTo>
                  <a:pt x="99" y="34"/>
                  <a:pt x="105" y="32"/>
                  <a:pt x="111" y="32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8" y="32"/>
                  <a:pt x="144" y="34"/>
                  <a:pt x="148" y="39"/>
                </a:cubicBezTo>
                <a:cubicBezTo>
                  <a:pt x="153" y="43"/>
                  <a:pt x="155" y="49"/>
                  <a:pt x="155" y="55"/>
                </a:cubicBezTo>
                <a:cubicBezTo>
                  <a:pt x="155" y="61"/>
                  <a:pt x="153" y="67"/>
                  <a:pt x="148" y="71"/>
                </a:cubicBezTo>
                <a:cubicBezTo>
                  <a:pt x="144" y="75"/>
                  <a:pt x="138" y="78"/>
                  <a:pt x="132" y="78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05" y="78"/>
                  <a:pt x="99" y="75"/>
                  <a:pt x="95" y="71"/>
                </a:cubicBezTo>
                <a:cubicBezTo>
                  <a:pt x="92" y="68"/>
                  <a:pt x="90" y="65"/>
                  <a:pt x="89" y="62"/>
                </a:cubicBezTo>
                <a:cubicBezTo>
                  <a:pt x="84" y="63"/>
                  <a:pt x="84" y="63"/>
                  <a:pt x="84" y="63"/>
                </a:cubicBezTo>
                <a:cubicBezTo>
                  <a:pt x="86" y="68"/>
                  <a:pt x="88" y="71"/>
                  <a:pt x="91" y="74"/>
                </a:cubicBezTo>
                <a:cubicBezTo>
                  <a:pt x="96" y="80"/>
                  <a:pt x="103" y="83"/>
                  <a:pt x="111" y="83"/>
                </a:cubicBezTo>
                <a:cubicBezTo>
                  <a:pt x="132" y="83"/>
                  <a:pt x="132" y="83"/>
                  <a:pt x="132" y="83"/>
                </a:cubicBezTo>
                <a:cubicBezTo>
                  <a:pt x="132" y="83"/>
                  <a:pt x="132" y="83"/>
                  <a:pt x="132" y="83"/>
                </a:cubicBezTo>
                <a:cubicBezTo>
                  <a:pt x="140" y="83"/>
                  <a:pt x="147" y="80"/>
                  <a:pt x="152" y="74"/>
                </a:cubicBezTo>
                <a:cubicBezTo>
                  <a:pt x="157" y="69"/>
                  <a:pt x="160" y="62"/>
                  <a:pt x="160" y="55"/>
                </a:cubicBezTo>
                <a:cubicBezTo>
                  <a:pt x="160" y="47"/>
                  <a:pt x="157" y="40"/>
                  <a:pt x="152" y="35"/>
                </a:cubicBezTo>
                <a:close/>
                <a:moveTo>
                  <a:pt x="44" y="52"/>
                </a:moveTo>
                <a:cubicBezTo>
                  <a:pt x="116" y="52"/>
                  <a:pt x="116" y="52"/>
                  <a:pt x="116" y="52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44" y="57"/>
                  <a:pt x="44" y="57"/>
                  <a:pt x="44" y="57"/>
                </a:cubicBezTo>
                <a:lnTo>
                  <a:pt x="44" y="52"/>
                </a:lnTo>
                <a:close/>
                <a:moveTo>
                  <a:pt x="78" y="0"/>
                </a:moveTo>
                <a:cubicBezTo>
                  <a:pt x="82" y="0"/>
                  <a:pt x="82" y="0"/>
                  <a:pt x="82" y="0"/>
                </a:cubicBezTo>
                <a:cubicBezTo>
                  <a:pt x="82" y="6"/>
                  <a:pt x="82" y="6"/>
                  <a:pt x="82" y="6"/>
                </a:cubicBezTo>
                <a:cubicBezTo>
                  <a:pt x="78" y="6"/>
                  <a:pt x="78" y="6"/>
                  <a:pt x="78" y="6"/>
                </a:cubicBezTo>
                <a:lnTo>
                  <a:pt x="78" y="0"/>
                </a:lnTo>
                <a:close/>
                <a:moveTo>
                  <a:pt x="92" y="1"/>
                </a:moveTo>
                <a:cubicBezTo>
                  <a:pt x="97" y="3"/>
                  <a:pt x="97" y="3"/>
                  <a:pt x="97" y="3"/>
                </a:cubicBezTo>
                <a:cubicBezTo>
                  <a:pt x="95" y="8"/>
                  <a:pt x="95" y="8"/>
                  <a:pt x="95" y="8"/>
                </a:cubicBezTo>
                <a:cubicBezTo>
                  <a:pt x="90" y="7"/>
                  <a:pt x="90" y="7"/>
                  <a:pt x="90" y="7"/>
                </a:cubicBezTo>
                <a:lnTo>
                  <a:pt x="92" y="1"/>
                </a:lnTo>
                <a:close/>
                <a:moveTo>
                  <a:pt x="105" y="6"/>
                </a:moveTo>
                <a:cubicBezTo>
                  <a:pt x="110" y="9"/>
                  <a:pt x="110" y="9"/>
                  <a:pt x="110" y="9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3" y="11"/>
                  <a:pt x="103" y="11"/>
                  <a:pt x="103" y="11"/>
                </a:cubicBezTo>
                <a:lnTo>
                  <a:pt x="105" y="6"/>
                </a:lnTo>
                <a:close/>
                <a:moveTo>
                  <a:pt x="117" y="14"/>
                </a:moveTo>
                <a:cubicBezTo>
                  <a:pt x="121" y="18"/>
                  <a:pt x="121" y="18"/>
                  <a:pt x="121" y="18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3" y="18"/>
                  <a:pt x="113" y="18"/>
                  <a:pt x="113" y="18"/>
                </a:cubicBezTo>
                <a:lnTo>
                  <a:pt x="117" y="14"/>
                </a:lnTo>
                <a:close/>
                <a:moveTo>
                  <a:pt x="68" y="1"/>
                </a:moveTo>
                <a:cubicBezTo>
                  <a:pt x="70" y="7"/>
                  <a:pt x="70" y="7"/>
                  <a:pt x="70" y="7"/>
                </a:cubicBezTo>
                <a:cubicBezTo>
                  <a:pt x="65" y="8"/>
                  <a:pt x="65" y="8"/>
                  <a:pt x="65" y="8"/>
                </a:cubicBezTo>
                <a:cubicBezTo>
                  <a:pt x="63" y="3"/>
                  <a:pt x="63" y="3"/>
                  <a:pt x="63" y="3"/>
                </a:cubicBezTo>
                <a:lnTo>
                  <a:pt x="68" y="1"/>
                </a:lnTo>
                <a:close/>
                <a:moveTo>
                  <a:pt x="55" y="6"/>
                </a:moveTo>
                <a:cubicBezTo>
                  <a:pt x="58" y="11"/>
                  <a:pt x="58" y="11"/>
                  <a:pt x="58" y="11"/>
                </a:cubicBezTo>
                <a:cubicBezTo>
                  <a:pt x="53" y="13"/>
                  <a:pt x="53" y="13"/>
                  <a:pt x="53" y="13"/>
                </a:cubicBezTo>
                <a:cubicBezTo>
                  <a:pt x="50" y="9"/>
                  <a:pt x="50" y="9"/>
                  <a:pt x="50" y="9"/>
                </a:cubicBezTo>
                <a:lnTo>
                  <a:pt x="55" y="6"/>
                </a:lnTo>
                <a:close/>
                <a:moveTo>
                  <a:pt x="43" y="14"/>
                </a:moveTo>
                <a:cubicBezTo>
                  <a:pt x="47" y="18"/>
                  <a:pt x="47" y="18"/>
                  <a:pt x="47" y="18"/>
                </a:cubicBezTo>
                <a:cubicBezTo>
                  <a:pt x="43" y="22"/>
                  <a:pt x="43" y="22"/>
                  <a:pt x="43" y="22"/>
                </a:cubicBezTo>
                <a:cubicBezTo>
                  <a:pt x="39" y="18"/>
                  <a:pt x="39" y="18"/>
                  <a:pt x="39" y="18"/>
                </a:cubicBezTo>
                <a:lnTo>
                  <a:pt x="43" y="14"/>
                </a:lnTo>
                <a:close/>
                <a:moveTo>
                  <a:pt x="78" y="104"/>
                </a:moveTo>
                <a:cubicBezTo>
                  <a:pt x="82" y="104"/>
                  <a:pt x="82" y="104"/>
                  <a:pt x="82" y="104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8" y="110"/>
                  <a:pt x="78" y="110"/>
                  <a:pt x="78" y="110"/>
                </a:cubicBezTo>
                <a:lnTo>
                  <a:pt x="78" y="104"/>
                </a:lnTo>
                <a:close/>
                <a:moveTo>
                  <a:pt x="68" y="108"/>
                </a:moveTo>
                <a:cubicBezTo>
                  <a:pt x="63" y="107"/>
                  <a:pt x="63" y="107"/>
                  <a:pt x="63" y="107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103"/>
                  <a:pt x="70" y="103"/>
                  <a:pt x="70" y="103"/>
                </a:cubicBezTo>
                <a:lnTo>
                  <a:pt x="68" y="108"/>
                </a:lnTo>
                <a:close/>
                <a:moveTo>
                  <a:pt x="55" y="104"/>
                </a:moveTo>
                <a:cubicBezTo>
                  <a:pt x="50" y="101"/>
                  <a:pt x="50" y="101"/>
                  <a:pt x="50" y="101"/>
                </a:cubicBezTo>
                <a:cubicBezTo>
                  <a:pt x="53" y="96"/>
                  <a:pt x="53" y="96"/>
                  <a:pt x="53" y="96"/>
                </a:cubicBezTo>
                <a:cubicBezTo>
                  <a:pt x="57" y="99"/>
                  <a:pt x="57" y="99"/>
                  <a:pt x="57" y="99"/>
                </a:cubicBezTo>
                <a:lnTo>
                  <a:pt x="55" y="104"/>
                </a:lnTo>
                <a:close/>
                <a:moveTo>
                  <a:pt x="43" y="95"/>
                </a:moveTo>
                <a:cubicBezTo>
                  <a:pt x="39" y="92"/>
                  <a:pt x="39" y="92"/>
                  <a:pt x="39" y="92"/>
                </a:cubicBezTo>
                <a:cubicBezTo>
                  <a:pt x="43" y="88"/>
                  <a:pt x="43" y="88"/>
                  <a:pt x="43" y="88"/>
                </a:cubicBezTo>
                <a:cubicBezTo>
                  <a:pt x="47" y="91"/>
                  <a:pt x="47" y="91"/>
                  <a:pt x="47" y="91"/>
                </a:cubicBezTo>
                <a:lnTo>
                  <a:pt x="43" y="95"/>
                </a:lnTo>
                <a:close/>
                <a:moveTo>
                  <a:pt x="92" y="108"/>
                </a:moveTo>
                <a:cubicBezTo>
                  <a:pt x="90" y="103"/>
                  <a:pt x="90" y="103"/>
                  <a:pt x="90" y="103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7" y="107"/>
                  <a:pt x="97" y="107"/>
                  <a:pt x="97" y="107"/>
                </a:cubicBezTo>
                <a:lnTo>
                  <a:pt x="92" y="108"/>
                </a:lnTo>
                <a:close/>
                <a:moveTo>
                  <a:pt x="105" y="104"/>
                </a:moveTo>
                <a:cubicBezTo>
                  <a:pt x="103" y="99"/>
                  <a:pt x="103" y="99"/>
                  <a:pt x="103" y="99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10" y="101"/>
                  <a:pt x="110" y="101"/>
                  <a:pt x="110" y="101"/>
                </a:cubicBezTo>
                <a:lnTo>
                  <a:pt x="105" y="104"/>
                </a:lnTo>
                <a:close/>
                <a:moveTo>
                  <a:pt x="117" y="95"/>
                </a:moveTo>
                <a:cubicBezTo>
                  <a:pt x="113" y="91"/>
                  <a:pt x="113" y="91"/>
                  <a:pt x="113" y="91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21" y="92"/>
                  <a:pt x="121" y="92"/>
                  <a:pt x="121" y="92"/>
                </a:cubicBezTo>
                <a:lnTo>
                  <a:pt x="117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" name="Freeform 67">
            <a:extLst>
              <a:ext uri="{FF2B5EF4-FFF2-40B4-BE49-F238E27FC236}">
                <a16:creationId xmlns:a16="http://schemas.microsoft.com/office/drawing/2014/main" id="{4B58ACF1-7FE0-4982-8905-D80E83E51E23}"/>
              </a:ext>
            </a:extLst>
          </p:cNvPr>
          <p:cNvSpPr>
            <a:spLocks noEditPoints="1"/>
          </p:cNvSpPr>
          <p:nvPr/>
        </p:nvSpPr>
        <p:spPr bwMode="auto">
          <a:xfrm>
            <a:off x="8758447" y="5375940"/>
            <a:ext cx="381592" cy="298154"/>
          </a:xfrm>
          <a:custGeom>
            <a:avLst/>
            <a:gdLst>
              <a:gd name="T0" fmla="*/ 530900 w 160"/>
              <a:gd name="T1" fmla="*/ 6862 h 124"/>
              <a:gd name="T2" fmla="*/ 503675 w 160"/>
              <a:gd name="T3" fmla="*/ 3431 h 124"/>
              <a:gd name="T4" fmla="*/ 95290 w 160"/>
              <a:gd name="T5" fmla="*/ 147535 h 124"/>
              <a:gd name="T6" fmla="*/ 27226 w 160"/>
              <a:gd name="T7" fmla="*/ 109794 h 124"/>
              <a:gd name="T8" fmla="*/ 10210 w 160"/>
              <a:gd name="T9" fmla="*/ 113225 h 124"/>
              <a:gd name="T10" fmla="*/ 0 w 160"/>
              <a:gd name="T11" fmla="*/ 126949 h 124"/>
              <a:gd name="T12" fmla="*/ 0 w 160"/>
              <a:gd name="T13" fmla="*/ 295070 h 124"/>
              <a:gd name="T14" fmla="*/ 10210 w 160"/>
              <a:gd name="T15" fmla="*/ 312225 h 124"/>
              <a:gd name="T16" fmla="*/ 27226 w 160"/>
              <a:gd name="T17" fmla="*/ 312225 h 124"/>
              <a:gd name="T18" fmla="*/ 95290 w 160"/>
              <a:gd name="T19" fmla="*/ 274484 h 124"/>
              <a:gd name="T20" fmla="*/ 125919 w 160"/>
              <a:gd name="T21" fmla="*/ 288208 h 124"/>
              <a:gd name="T22" fmla="*/ 122515 w 160"/>
              <a:gd name="T23" fmla="*/ 305363 h 124"/>
              <a:gd name="T24" fmla="*/ 122515 w 160"/>
              <a:gd name="T25" fmla="*/ 339674 h 124"/>
              <a:gd name="T26" fmla="*/ 149741 w 160"/>
              <a:gd name="T27" fmla="*/ 363691 h 124"/>
              <a:gd name="T28" fmla="*/ 248434 w 160"/>
              <a:gd name="T29" fmla="*/ 398002 h 124"/>
              <a:gd name="T30" fmla="*/ 265450 w 160"/>
              <a:gd name="T31" fmla="*/ 401433 h 124"/>
              <a:gd name="T32" fmla="*/ 285869 w 160"/>
              <a:gd name="T33" fmla="*/ 398002 h 124"/>
              <a:gd name="T34" fmla="*/ 306289 w 160"/>
              <a:gd name="T35" fmla="*/ 370553 h 124"/>
              <a:gd name="T36" fmla="*/ 313095 w 160"/>
              <a:gd name="T37" fmla="*/ 353398 h 124"/>
              <a:gd name="T38" fmla="*/ 503675 w 160"/>
              <a:gd name="T39" fmla="*/ 422019 h 124"/>
              <a:gd name="T40" fmla="*/ 513884 w 160"/>
              <a:gd name="T41" fmla="*/ 425450 h 124"/>
              <a:gd name="T42" fmla="*/ 530900 w 160"/>
              <a:gd name="T43" fmla="*/ 418588 h 124"/>
              <a:gd name="T44" fmla="*/ 544513 w 160"/>
              <a:gd name="T45" fmla="*/ 391140 h 124"/>
              <a:gd name="T46" fmla="*/ 544513 w 160"/>
              <a:gd name="T47" fmla="*/ 30879 h 124"/>
              <a:gd name="T48" fmla="*/ 530900 w 160"/>
              <a:gd name="T49" fmla="*/ 6862 h 124"/>
              <a:gd name="T50" fmla="*/ 105499 w 160"/>
              <a:gd name="T51" fmla="*/ 168121 h 124"/>
              <a:gd name="T52" fmla="*/ 404982 w 160"/>
              <a:gd name="T53" fmla="*/ 58328 h 124"/>
              <a:gd name="T54" fmla="*/ 404982 w 160"/>
              <a:gd name="T55" fmla="*/ 367122 h 124"/>
              <a:gd name="T56" fmla="*/ 105499 w 160"/>
              <a:gd name="T57" fmla="*/ 257329 h 124"/>
              <a:gd name="T58" fmla="*/ 105499 w 160"/>
              <a:gd name="T59" fmla="*/ 168121 h 124"/>
              <a:gd name="T60" fmla="*/ 20419 w 160"/>
              <a:gd name="T61" fmla="*/ 295070 h 124"/>
              <a:gd name="T62" fmla="*/ 20419 w 160"/>
              <a:gd name="T63" fmla="*/ 130380 h 124"/>
              <a:gd name="T64" fmla="*/ 85080 w 160"/>
              <a:gd name="T65" fmla="*/ 164690 h 124"/>
              <a:gd name="T66" fmla="*/ 85080 w 160"/>
              <a:gd name="T67" fmla="*/ 257329 h 124"/>
              <a:gd name="T68" fmla="*/ 20419 w 160"/>
              <a:gd name="T69" fmla="*/ 295070 h 124"/>
              <a:gd name="T70" fmla="*/ 296079 w 160"/>
              <a:gd name="T71" fmla="*/ 346536 h 124"/>
              <a:gd name="T72" fmla="*/ 289273 w 160"/>
              <a:gd name="T73" fmla="*/ 363691 h 124"/>
              <a:gd name="T74" fmla="*/ 275660 w 160"/>
              <a:gd name="T75" fmla="*/ 380846 h 124"/>
              <a:gd name="T76" fmla="*/ 255240 w 160"/>
              <a:gd name="T77" fmla="*/ 380846 h 124"/>
              <a:gd name="T78" fmla="*/ 153144 w 160"/>
              <a:gd name="T79" fmla="*/ 343105 h 124"/>
              <a:gd name="T80" fmla="*/ 139531 w 160"/>
              <a:gd name="T81" fmla="*/ 329381 h 124"/>
              <a:gd name="T82" fmla="*/ 139531 w 160"/>
              <a:gd name="T83" fmla="*/ 312225 h 124"/>
              <a:gd name="T84" fmla="*/ 146338 w 160"/>
              <a:gd name="T85" fmla="*/ 295070 h 124"/>
              <a:gd name="T86" fmla="*/ 153144 w 160"/>
              <a:gd name="T87" fmla="*/ 295070 h 124"/>
              <a:gd name="T88" fmla="*/ 296079 w 160"/>
              <a:gd name="T89" fmla="*/ 346536 h 124"/>
              <a:gd name="T90" fmla="*/ 524094 w 160"/>
              <a:gd name="T91" fmla="*/ 391140 h 124"/>
              <a:gd name="T92" fmla="*/ 520691 w 160"/>
              <a:gd name="T93" fmla="*/ 401433 h 124"/>
              <a:gd name="T94" fmla="*/ 507078 w 160"/>
              <a:gd name="T95" fmla="*/ 404864 h 124"/>
              <a:gd name="T96" fmla="*/ 425401 w 160"/>
              <a:gd name="T97" fmla="*/ 373984 h 124"/>
              <a:gd name="T98" fmla="*/ 425401 w 160"/>
              <a:gd name="T99" fmla="*/ 51466 h 124"/>
              <a:gd name="T100" fmla="*/ 507078 w 160"/>
              <a:gd name="T101" fmla="*/ 20586 h 124"/>
              <a:gd name="T102" fmla="*/ 520691 w 160"/>
              <a:gd name="T103" fmla="*/ 20586 h 124"/>
              <a:gd name="T104" fmla="*/ 524094 w 160"/>
              <a:gd name="T105" fmla="*/ 30879 h 124"/>
              <a:gd name="T106" fmla="*/ 524094 w 160"/>
              <a:gd name="T107" fmla="*/ 391140 h 124"/>
              <a:gd name="T108" fmla="*/ 142935 w 160"/>
              <a:gd name="T109" fmla="*/ 178415 h 124"/>
              <a:gd name="T110" fmla="*/ 285869 w 160"/>
              <a:gd name="T111" fmla="*/ 126949 h 124"/>
              <a:gd name="T112" fmla="*/ 289273 w 160"/>
              <a:gd name="T113" fmla="*/ 147535 h 124"/>
              <a:gd name="T114" fmla="*/ 149741 w 160"/>
              <a:gd name="T115" fmla="*/ 199001 h 124"/>
              <a:gd name="T116" fmla="*/ 142935 w 160"/>
              <a:gd name="T117" fmla="*/ 178415 h 12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24">
                <a:moveTo>
                  <a:pt x="156" y="2"/>
                </a:moveTo>
                <a:cubicBezTo>
                  <a:pt x="154" y="0"/>
                  <a:pt x="150" y="0"/>
                  <a:pt x="148" y="1"/>
                </a:cubicBezTo>
                <a:cubicBezTo>
                  <a:pt x="28" y="43"/>
                  <a:pt x="28" y="43"/>
                  <a:pt x="28" y="43"/>
                </a:cubicBezTo>
                <a:cubicBezTo>
                  <a:pt x="8" y="32"/>
                  <a:pt x="8" y="32"/>
                  <a:pt x="8" y="32"/>
                </a:cubicBezTo>
                <a:cubicBezTo>
                  <a:pt x="6" y="32"/>
                  <a:pt x="4" y="32"/>
                  <a:pt x="3" y="33"/>
                </a:cubicBezTo>
                <a:cubicBezTo>
                  <a:pt x="1" y="34"/>
                  <a:pt x="0" y="35"/>
                  <a:pt x="0" y="37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8"/>
                  <a:pt x="1" y="90"/>
                  <a:pt x="3" y="91"/>
                </a:cubicBezTo>
                <a:cubicBezTo>
                  <a:pt x="4" y="92"/>
                  <a:pt x="6" y="92"/>
                  <a:pt x="8" y="91"/>
                </a:cubicBezTo>
                <a:cubicBezTo>
                  <a:pt x="28" y="80"/>
                  <a:pt x="28" y="80"/>
                  <a:pt x="28" y="80"/>
                </a:cubicBezTo>
                <a:cubicBezTo>
                  <a:pt x="37" y="84"/>
                  <a:pt x="37" y="84"/>
                  <a:pt x="37" y="84"/>
                </a:cubicBezTo>
                <a:cubicBezTo>
                  <a:pt x="36" y="89"/>
                  <a:pt x="36" y="89"/>
                  <a:pt x="36" y="89"/>
                </a:cubicBezTo>
                <a:cubicBezTo>
                  <a:pt x="34" y="92"/>
                  <a:pt x="35" y="96"/>
                  <a:pt x="36" y="99"/>
                </a:cubicBezTo>
                <a:cubicBezTo>
                  <a:pt x="38" y="102"/>
                  <a:pt x="40" y="104"/>
                  <a:pt x="44" y="10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5" y="117"/>
                  <a:pt x="76" y="117"/>
                  <a:pt x="78" y="117"/>
                </a:cubicBezTo>
                <a:cubicBezTo>
                  <a:pt x="80" y="117"/>
                  <a:pt x="82" y="117"/>
                  <a:pt x="84" y="116"/>
                </a:cubicBezTo>
                <a:cubicBezTo>
                  <a:pt x="87" y="114"/>
                  <a:pt x="89" y="112"/>
                  <a:pt x="90" y="10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9" y="124"/>
                  <a:pt x="150" y="124"/>
                  <a:pt x="151" y="124"/>
                </a:cubicBezTo>
                <a:cubicBezTo>
                  <a:pt x="153" y="124"/>
                  <a:pt x="154" y="123"/>
                  <a:pt x="156" y="122"/>
                </a:cubicBezTo>
                <a:cubicBezTo>
                  <a:pt x="159" y="120"/>
                  <a:pt x="160" y="117"/>
                  <a:pt x="160" y="114"/>
                </a:cubicBezTo>
                <a:cubicBezTo>
                  <a:pt x="160" y="9"/>
                  <a:pt x="160" y="9"/>
                  <a:pt x="160" y="9"/>
                </a:cubicBezTo>
                <a:cubicBezTo>
                  <a:pt x="160" y="6"/>
                  <a:pt x="159" y="3"/>
                  <a:pt x="156" y="2"/>
                </a:cubicBezTo>
                <a:close/>
                <a:moveTo>
                  <a:pt x="31" y="49"/>
                </a:moveTo>
                <a:cubicBezTo>
                  <a:pt x="119" y="17"/>
                  <a:pt x="119" y="17"/>
                  <a:pt x="119" y="17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31" y="75"/>
                  <a:pt x="31" y="75"/>
                  <a:pt x="31" y="75"/>
                </a:cubicBezTo>
                <a:lnTo>
                  <a:pt x="31" y="49"/>
                </a:lnTo>
                <a:close/>
                <a:moveTo>
                  <a:pt x="6" y="86"/>
                </a:moveTo>
                <a:cubicBezTo>
                  <a:pt x="6" y="38"/>
                  <a:pt x="6" y="38"/>
                  <a:pt x="6" y="38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75"/>
                  <a:pt x="25" y="75"/>
                  <a:pt x="25" y="75"/>
                </a:cubicBezTo>
                <a:lnTo>
                  <a:pt x="6" y="86"/>
                </a:lnTo>
                <a:close/>
                <a:moveTo>
                  <a:pt x="87" y="101"/>
                </a:moveTo>
                <a:cubicBezTo>
                  <a:pt x="85" y="106"/>
                  <a:pt x="85" y="106"/>
                  <a:pt x="85" y="106"/>
                </a:cubicBezTo>
                <a:cubicBezTo>
                  <a:pt x="84" y="108"/>
                  <a:pt x="83" y="110"/>
                  <a:pt x="81" y="111"/>
                </a:cubicBezTo>
                <a:cubicBezTo>
                  <a:pt x="79" y="111"/>
                  <a:pt x="77" y="112"/>
                  <a:pt x="75" y="111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4" y="100"/>
                  <a:pt x="42" y="98"/>
                  <a:pt x="41" y="96"/>
                </a:cubicBezTo>
                <a:cubicBezTo>
                  <a:pt x="40" y="95"/>
                  <a:pt x="40" y="93"/>
                  <a:pt x="41" y="91"/>
                </a:cubicBezTo>
                <a:cubicBezTo>
                  <a:pt x="43" y="86"/>
                  <a:pt x="43" y="86"/>
                  <a:pt x="43" y="86"/>
                </a:cubicBezTo>
                <a:cubicBezTo>
                  <a:pt x="45" y="86"/>
                  <a:pt x="45" y="86"/>
                  <a:pt x="45" y="86"/>
                </a:cubicBezTo>
                <a:lnTo>
                  <a:pt x="87" y="101"/>
                </a:lnTo>
                <a:close/>
                <a:moveTo>
                  <a:pt x="154" y="114"/>
                </a:moveTo>
                <a:cubicBezTo>
                  <a:pt x="154" y="116"/>
                  <a:pt x="154" y="117"/>
                  <a:pt x="153" y="117"/>
                </a:cubicBezTo>
                <a:cubicBezTo>
                  <a:pt x="152" y="118"/>
                  <a:pt x="151" y="118"/>
                  <a:pt x="149" y="118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5"/>
                  <a:pt x="125" y="15"/>
                  <a:pt x="125" y="15"/>
                </a:cubicBezTo>
                <a:cubicBezTo>
                  <a:pt x="149" y="6"/>
                  <a:pt x="149" y="6"/>
                  <a:pt x="149" y="6"/>
                </a:cubicBezTo>
                <a:cubicBezTo>
                  <a:pt x="151" y="6"/>
                  <a:pt x="152" y="6"/>
                  <a:pt x="153" y="6"/>
                </a:cubicBezTo>
                <a:cubicBezTo>
                  <a:pt x="154" y="7"/>
                  <a:pt x="154" y="8"/>
                  <a:pt x="154" y="9"/>
                </a:cubicBezTo>
                <a:lnTo>
                  <a:pt x="154" y="114"/>
                </a:lnTo>
                <a:close/>
                <a:moveTo>
                  <a:pt x="42" y="52"/>
                </a:moveTo>
                <a:cubicBezTo>
                  <a:pt x="84" y="37"/>
                  <a:pt x="84" y="37"/>
                  <a:pt x="84" y="37"/>
                </a:cubicBezTo>
                <a:cubicBezTo>
                  <a:pt x="85" y="43"/>
                  <a:pt x="85" y="43"/>
                  <a:pt x="85" y="43"/>
                </a:cubicBezTo>
                <a:cubicBezTo>
                  <a:pt x="44" y="58"/>
                  <a:pt x="44" y="58"/>
                  <a:pt x="44" y="58"/>
                </a:cubicBezTo>
                <a:lnTo>
                  <a:pt x="42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" name="Freeform 74">
            <a:extLst>
              <a:ext uri="{FF2B5EF4-FFF2-40B4-BE49-F238E27FC236}">
                <a16:creationId xmlns:a16="http://schemas.microsoft.com/office/drawing/2014/main" id="{4FACF690-49C7-4765-A873-16F2170DEA21}"/>
              </a:ext>
            </a:extLst>
          </p:cNvPr>
          <p:cNvSpPr>
            <a:spLocks noEditPoints="1"/>
          </p:cNvSpPr>
          <p:nvPr/>
        </p:nvSpPr>
        <p:spPr bwMode="auto">
          <a:xfrm>
            <a:off x="9761035" y="4339788"/>
            <a:ext cx="373806" cy="384930"/>
          </a:xfrm>
          <a:custGeom>
            <a:avLst/>
            <a:gdLst>
              <a:gd name="T0" fmla="*/ 265001 w 157"/>
              <a:gd name="T1" fmla="*/ 54928 h 160"/>
              <a:gd name="T2" fmla="*/ 54359 w 157"/>
              <a:gd name="T3" fmla="*/ 236875 h 160"/>
              <a:gd name="T4" fmla="*/ 265001 w 157"/>
              <a:gd name="T5" fmla="*/ 418822 h 160"/>
              <a:gd name="T6" fmla="*/ 479041 w 157"/>
              <a:gd name="T7" fmla="*/ 236875 h 160"/>
              <a:gd name="T8" fmla="*/ 265001 w 157"/>
              <a:gd name="T9" fmla="*/ 54928 h 160"/>
              <a:gd name="T10" fmla="*/ 265001 w 157"/>
              <a:gd name="T11" fmla="*/ 398224 h 160"/>
              <a:gd name="T12" fmla="*/ 74744 w 157"/>
              <a:gd name="T13" fmla="*/ 236875 h 160"/>
              <a:gd name="T14" fmla="*/ 265001 w 157"/>
              <a:gd name="T15" fmla="*/ 75525 h 160"/>
              <a:gd name="T16" fmla="*/ 458656 w 157"/>
              <a:gd name="T17" fmla="*/ 236875 h 160"/>
              <a:gd name="T18" fmla="*/ 265001 w 157"/>
              <a:gd name="T19" fmla="*/ 398224 h 160"/>
              <a:gd name="T20" fmla="*/ 200450 w 157"/>
              <a:gd name="T21" fmla="*/ 209411 h 160"/>
              <a:gd name="T22" fmla="*/ 241219 w 157"/>
              <a:gd name="T23" fmla="*/ 164783 h 160"/>
              <a:gd name="T24" fmla="*/ 224232 w 157"/>
              <a:gd name="T25" fmla="*/ 164783 h 160"/>
              <a:gd name="T26" fmla="*/ 200450 w 157"/>
              <a:gd name="T27" fmla="*/ 188813 h 160"/>
              <a:gd name="T28" fmla="*/ 176668 w 157"/>
              <a:gd name="T29" fmla="*/ 164783 h 160"/>
              <a:gd name="T30" fmla="*/ 156283 w 157"/>
              <a:gd name="T31" fmla="*/ 164783 h 160"/>
              <a:gd name="T32" fmla="*/ 200450 w 157"/>
              <a:gd name="T33" fmla="*/ 209411 h 160"/>
              <a:gd name="T34" fmla="*/ 332950 w 157"/>
              <a:gd name="T35" fmla="*/ 188813 h 160"/>
              <a:gd name="T36" fmla="*/ 309168 w 157"/>
              <a:gd name="T37" fmla="*/ 164783 h 160"/>
              <a:gd name="T38" fmla="*/ 288783 w 157"/>
              <a:gd name="T39" fmla="*/ 164783 h 160"/>
              <a:gd name="T40" fmla="*/ 332950 w 157"/>
              <a:gd name="T41" fmla="*/ 209411 h 160"/>
              <a:gd name="T42" fmla="*/ 377117 w 157"/>
              <a:gd name="T43" fmla="*/ 164783 h 160"/>
              <a:gd name="T44" fmla="*/ 356732 w 157"/>
              <a:gd name="T45" fmla="*/ 164783 h 160"/>
              <a:gd name="T46" fmla="*/ 332950 w 157"/>
              <a:gd name="T47" fmla="*/ 188813 h 160"/>
              <a:gd name="T48" fmla="*/ 265001 w 157"/>
              <a:gd name="T49" fmla="*/ 298668 h 160"/>
              <a:gd name="T50" fmla="*/ 176668 w 157"/>
              <a:gd name="T51" fmla="*/ 240308 h 160"/>
              <a:gd name="T52" fmla="*/ 156283 w 157"/>
              <a:gd name="T53" fmla="*/ 247174 h 160"/>
              <a:gd name="T54" fmla="*/ 265001 w 157"/>
              <a:gd name="T55" fmla="*/ 319266 h 160"/>
              <a:gd name="T56" fmla="*/ 373720 w 157"/>
              <a:gd name="T57" fmla="*/ 247174 h 160"/>
              <a:gd name="T58" fmla="*/ 356732 w 157"/>
              <a:gd name="T59" fmla="*/ 240308 h 160"/>
              <a:gd name="T60" fmla="*/ 265001 w 157"/>
              <a:gd name="T61" fmla="*/ 298668 h 160"/>
              <a:gd name="T62" fmla="*/ 438271 w 157"/>
              <a:gd name="T63" fmla="*/ 453152 h 160"/>
              <a:gd name="T64" fmla="*/ 265001 w 157"/>
              <a:gd name="T65" fmla="*/ 453152 h 160"/>
              <a:gd name="T66" fmla="*/ 20385 w 157"/>
              <a:gd name="T67" fmla="*/ 236875 h 160"/>
              <a:gd name="T68" fmla="*/ 265001 w 157"/>
              <a:gd name="T69" fmla="*/ 20598 h 160"/>
              <a:gd name="T70" fmla="*/ 513015 w 157"/>
              <a:gd name="T71" fmla="*/ 236875 h 160"/>
              <a:gd name="T72" fmla="*/ 479041 w 157"/>
              <a:gd name="T73" fmla="*/ 343297 h 160"/>
              <a:gd name="T74" fmla="*/ 496028 w 157"/>
              <a:gd name="T75" fmla="*/ 357029 h 160"/>
              <a:gd name="T76" fmla="*/ 533400 w 157"/>
              <a:gd name="T77" fmla="*/ 236875 h 160"/>
              <a:gd name="T78" fmla="*/ 265001 w 157"/>
              <a:gd name="T79" fmla="*/ 0 h 160"/>
              <a:gd name="T80" fmla="*/ 0 w 157"/>
              <a:gd name="T81" fmla="*/ 236875 h 160"/>
              <a:gd name="T82" fmla="*/ 265001 w 157"/>
              <a:gd name="T83" fmla="*/ 473750 h 160"/>
              <a:gd name="T84" fmla="*/ 438271 w 157"/>
              <a:gd name="T85" fmla="*/ 473750 h 160"/>
              <a:gd name="T86" fmla="*/ 513015 w 157"/>
              <a:gd name="T87" fmla="*/ 549275 h 160"/>
              <a:gd name="T88" fmla="*/ 533400 w 157"/>
              <a:gd name="T89" fmla="*/ 549275 h 160"/>
              <a:gd name="T90" fmla="*/ 438271 w 157"/>
              <a:gd name="T91" fmla="*/ 453152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7" h="160">
                <a:moveTo>
                  <a:pt x="78" y="16"/>
                </a:moveTo>
                <a:cubicBezTo>
                  <a:pt x="44" y="16"/>
                  <a:pt x="16" y="40"/>
                  <a:pt x="16" y="69"/>
                </a:cubicBezTo>
                <a:cubicBezTo>
                  <a:pt x="16" y="98"/>
                  <a:pt x="44" y="122"/>
                  <a:pt x="78" y="122"/>
                </a:cubicBezTo>
                <a:cubicBezTo>
                  <a:pt x="113" y="122"/>
                  <a:pt x="141" y="98"/>
                  <a:pt x="141" y="69"/>
                </a:cubicBezTo>
                <a:cubicBezTo>
                  <a:pt x="141" y="40"/>
                  <a:pt x="113" y="16"/>
                  <a:pt x="78" y="16"/>
                </a:cubicBezTo>
                <a:close/>
                <a:moveTo>
                  <a:pt x="78" y="116"/>
                </a:moveTo>
                <a:cubicBezTo>
                  <a:pt x="47" y="116"/>
                  <a:pt x="22" y="95"/>
                  <a:pt x="22" y="69"/>
                </a:cubicBezTo>
                <a:cubicBezTo>
                  <a:pt x="22" y="43"/>
                  <a:pt x="47" y="22"/>
                  <a:pt x="78" y="22"/>
                </a:cubicBezTo>
                <a:cubicBezTo>
                  <a:pt x="110" y="22"/>
                  <a:pt x="135" y="43"/>
                  <a:pt x="135" y="69"/>
                </a:cubicBezTo>
                <a:cubicBezTo>
                  <a:pt x="135" y="95"/>
                  <a:pt x="110" y="116"/>
                  <a:pt x="78" y="116"/>
                </a:cubicBezTo>
                <a:close/>
                <a:moveTo>
                  <a:pt x="59" y="61"/>
                </a:moveTo>
                <a:cubicBezTo>
                  <a:pt x="66" y="61"/>
                  <a:pt x="71" y="55"/>
                  <a:pt x="7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52"/>
                  <a:pt x="62" y="55"/>
                  <a:pt x="59" y="55"/>
                </a:cubicBezTo>
                <a:cubicBezTo>
                  <a:pt x="55" y="55"/>
                  <a:pt x="52" y="52"/>
                  <a:pt x="52" y="48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55"/>
                  <a:pt x="52" y="61"/>
                  <a:pt x="59" y="61"/>
                </a:cubicBezTo>
                <a:close/>
                <a:moveTo>
                  <a:pt x="98" y="55"/>
                </a:moveTo>
                <a:cubicBezTo>
                  <a:pt x="94" y="55"/>
                  <a:pt x="91" y="52"/>
                  <a:pt x="91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5"/>
                  <a:pt x="91" y="61"/>
                  <a:pt x="98" y="61"/>
                </a:cubicBezTo>
                <a:cubicBezTo>
                  <a:pt x="105" y="61"/>
                  <a:pt x="111" y="55"/>
                  <a:pt x="111" y="48"/>
                </a:cubicBezTo>
                <a:cubicBezTo>
                  <a:pt x="105" y="48"/>
                  <a:pt x="105" y="48"/>
                  <a:pt x="105" y="48"/>
                </a:cubicBezTo>
                <a:cubicBezTo>
                  <a:pt x="105" y="52"/>
                  <a:pt x="102" y="55"/>
                  <a:pt x="98" y="55"/>
                </a:cubicBezTo>
                <a:close/>
                <a:moveTo>
                  <a:pt x="78" y="87"/>
                </a:moveTo>
                <a:cubicBezTo>
                  <a:pt x="67" y="87"/>
                  <a:pt x="56" y="80"/>
                  <a:pt x="52" y="70"/>
                </a:cubicBezTo>
                <a:cubicBezTo>
                  <a:pt x="46" y="72"/>
                  <a:pt x="46" y="72"/>
                  <a:pt x="46" y="72"/>
                </a:cubicBezTo>
                <a:cubicBezTo>
                  <a:pt x="52" y="85"/>
                  <a:pt x="64" y="93"/>
                  <a:pt x="78" y="93"/>
                </a:cubicBezTo>
                <a:cubicBezTo>
                  <a:pt x="92" y="93"/>
                  <a:pt x="105" y="85"/>
                  <a:pt x="110" y="72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1" y="80"/>
                  <a:pt x="90" y="87"/>
                  <a:pt x="78" y="87"/>
                </a:cubicBezTo>
                <a:close/>
                <a:moveTo>
                  <a:pt x="129" y="132"/>
                </a:moveTo>
                <a:cubicBezTo>
                  <a:pt x="78" y="132"/>
                  <a:pt x="78" y="132"/>
                  <a:pt x="78" y="132"/>
                </a:cubicBezTo>
                <a:cubicBezTo>
                  <a:pt x="38" y="132"/>
                  <a:pt x="6" y="104"/>
                  <a:pt x="6" y="69"/>
                </a:cubicBezTo>
                <a:cubicBezTo>
                  <a:pt x="6" y="34"/>
                  <a:pt x="38" y="6"/>
                  <a:pt x="78" y="6"/>
                </a:cubicBezTo>
                <a:cubicBezTo>
                  <a:pt x="118" y="6"/>
                  <a:pt x="151" y="34"/>
                  <a:pt x="151" y="69"/>
                </a:cubicBezTo>
                <a:cubicBezTo>
                  <a:pt x="151" y="80"/>
                  <a:pt x="147" y="91"/>
                  <a:pt x="141" y="100"/>
                </a:cubicBezTo>
                <a:cubicBezTo>
                  <a:pt x="146" y="104"/>
                  <a:pt x="146" y="104"/>
                  <a:pt x="146" y="104"/>
                </a:cubicBezTo>
                <a:cubicBezTo>
                  <a:pt x="153" y="93"/>
                  <a:pt x="157" y="81"/>
                  <a:pt x="157" y="69"/>
                </a:cubicBezTo>
                <a:cubicBezTo>
                  <a:pt x="157" y="31"/>
                  <a:pt x="122" y="0"/>
                  <a:pt x="78" y="0"/>
                </a:cubicBezTo>
                <a:cubicBezTo>
                  <a:pt x="35" y="0"/>
                  <a:pt x="0" y="31"/>
                  <a:pt x="0" y="69"/>
                </a:cubicBezTo>
                <a:cubicBezTo>
                  <a:pt x="0" y="107"/>
                  <a:pt x="35" y="138"/>
                  <a:pt x="78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41" y="138"/>
                  <a:pt x="151" y="148"/>
                  <a:pt x="151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145"/>
                  <a:pt x="144" y="132"/>
                  <a:pt x="129" y="1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" name="Freeform 75">
            <a:extLst>
              <a:ext uri="{FF2B5EF4-FFF2-40B4-BE49-F238E27FC236}">
                <a16:creationId xmlns:a16="http://schemas.microsoft.com/office/drawing/2014/main" id="{B4A3DB1B-656F-48BA-A99B-B3F001F42A39}"/>
              </a:ext>
            </a:extLst>
          </p:cNvPr>
          <p:cNvSpPr>
            <a:spLocks noEditPoints="1"/>
          </p:cNvSpPr>
          <p:nvPr/>
        </p:nvSpPr>
        <p:spPr bwMode="auto">
          <a:xfrm>
            <a:off x="10755616" y="5342008"/>
            <a:ext cx="381594" cy="366018"/>
          </a:xfrm>
          <a:custGeom>
            <a:avLst/>
            <a:gdLst>
              <a:gd name="T0" fmla="*/ 544513 w 343"/>
              <a:gd name="T1" fmla="*/ 200025 h 329"/>
              <a:gd name="T2" fmla="*/ 357188 w 343"/>
              <a:gd name="T3" fmla="*/ 171450 h 329"/>
              <a:gd name="T4" fmla="*/ 271463 w 343"/>
              <a:gd name="T5" fmla="*/ 0 h 329"/>
              <a:gd name="T6" fmla="*/ 185738 w 343"/>
              <a:gd name="T7" fmla="*/ 171450 h 329"/>
              <a:gd name="T8" fmla="*/ 0 w 343"/>
              <a:gd name="T9" fmla="*/ 200025 h 329"/>
              <a:gd name="T10" fmla="*/ 134938 w 343"/>
              <a:gd name="T11" fmla="*/ 333375 h 329"/>
              <a:gd name="T12" fmla="*/ 104775 w 343"/>
              <a:gd name="T13" fmla="*/ 522288 h 329"/>
              <a:gd name="T14" fmla="*/ 271463 w 343"/>
              <a:gd name="T15" fmla="*/ 431800 h 329"/>
              <a:gd name="T16" fmla="*/ 438150 w 343"/>
              <a:gd name="T17" fmla="*/ 522288 h 329"/>
              <a:gd name="T18" fmla="*/ 407988 w 343"/>
              <a:gd name="T19" fmla="*/ 333375 h 329"/>
              <a:gd name="T20" fmla="*/ 544513 w 343"/>
              <a:gd name="T21" fmla="*/ 200025 h 329"/>
              <a:gd name="T22" fmla="*/ 414338 w 343"/>
              <a:gd name="T23" fmla="*/ 487363 h 329"/>
              <a:gd name="T24" fmla="*/ 271463 w 343"/>
              <a:gd name="T25" fmla="*/ 412750 h 329"/>
              <a:gd name="T26" fmla="*/ 128588 w 343"/>
              <a:gd name="T27" fmla="*/ 487363 h 329"/>
              <a:gd name="T28" fmla="*/ 155575 w 343"/>
              <a:gd name="T29" fmla="*/ 325438 h 329"/>
              <a:gd name="T30" fmla="*/ 39688 w 343"/>
              <a:gd name="T31" fmla="*/ 212725 h 329"/>
              <a:gd name="T32" fmla="*/ 200025 w 343"/>
              <a:gd name="T33" fmla="*/ 188913 h 329"/>
              <a:gd name="T34" fmla="*/ 271463 w 343"/>
              <a:gd name="T35" fmla="*/ 44450 h 329"/>
              <a:gd name="T36" fmla="*/ 342900 w 343"/>
              <a:gd name="T37" fmla="*/ 188913 h 329"/>
              <a:gd name="T38" fmla="*/ 503238 w 343"/>
              <a:gd name="T39" fmla="*/ 212725 h 329"/>
              <a:gd name="T40" fmla="*/ 387350 w 343"/>
              <a:gd name="T41" fmla="*/ 325438 h 329"/>
              <a:gd name="T42" fmla="*/ 414338 w 343"/>
              <a:gd name="T43" fmla="*/ 487363 h 329"/>
              <a:gd name="T44" fmla="*/ 407988 w 343"/>
              <a:gd name="T45" fmla="*/ 244475 h 329"/>
              <a:gd name="T46" fmla="*/ 312738 w 343"/>
              <a:gd name="T47" fmla="*/ 230188 h 329"/>
              <a:gd name="T48" fmla="*/ 271463 w 343"/>
              <a:gd name="T49" fmla="*/ 144463 h 329"/>
              <a:gd name="T50" fmla="*/ 230188 w 343"/>
              <a:gd name="T51" fmla="*/ 230188 h 329"/>
              <a:gd name="T52" fmla="*/ 134938 w 343"/>
              <a:gd name="T53" fmla="*/ 244475 h 329"/>
              <a:gd name="T54" fmla="*/ 203200 w 343"/>
              <a:gd name="T55" fmla="*/ 312738 h 329"/>
              <a:gd name="T56" fmla="*/ 185738 w 343"/>
              <a:gd name="T57" fmla="*/ 404813 h 329"/>
              <a:gd name="T58" fmla="*/ 271463 w 343"/>
              <a:gd name="T59" fmla="*/ 360363 h 329"/>
              <a:gd name="T60" fmla="*/ 357188 w 343"/>
              <a:gd name="T61" fmla="*/ 404813 h 329"/>
              <a:gd name="T62" fmla="*/ 339725 w 343"/>
              <a:gd name="T63" fmla="*/ 312738 h 329"/>
              <a:gd name="T64" fmla="*/ 407988 w 343"/>
              <a:gd name="T65" fmla="*/ 244475 h 329"/>
              <a:gd name="T66" fmla="*/ 271463 w 343"/>
              <a:gd name="T67" fmla="*/ 339725 h 329"/>
              <a:gd name="T68" fmla="*/ 214313 w 343"/>
              <a:gd name="T69" fmla="*/ 371475 h 329"/>
              <a:gd name="T70" fmla="*/ 223838 w 343"/>
              <a:gd name="T71" fmla="*/ 306388 h 329"/>
              <a:gd name="T72" fmla="*/ 176213 w 343"/>
              <a:gd name="T73" fmla="*/ 257175 h 329"/>
              <a:gd name="T74" fmla="*/ 241300 w 343"/>
              <a:gd name="T75" fmla="*/ 247650 h 329"/>
              <a:gd name="T76" fmla="*/ 271463 w 343"/>
              <a:gd name="T77" fmla="*/ 185738 h 329"/>
              <a:gd name="T78" fmla="*/ 301625 w 343"/>
              <a:gd name="T79" fmla="*/ 247650 h 329"/>
              <a:gd name="T80" fmla="*/ 366713 w 343"/>
              <a:gd name="T81" fmla="*/ 257175 h 329"/>
              <a:gd name="T82" fmla="*/ 319088 w 343"/>
              <a:gd name="T83" fmla="*/ 306388 h 329"/>
              <a:gd name="T84" fmla="*/ 330200 w 343"/>
              <a:gd name="T85" fmla="*/ 371475 h 329"/>
              <a:gd name="T86" fmla="*/ 271463 w 343"/>
              <a:gd name="T87" fmla="*/ 339725 h 32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343" h="329">
                <a:moveTo>
                  <a:pt x="343" y="126"/>
                </a:moveTo>
                <a:lnTo>
                  <a:pt x="225" y="108"/>
                </a:lnTo>
                <a:lnTo>
                  <a:pt x="171" y="0"/>
                </a:lnTo>
                <a:lnTo>
                  <a:pt x="117" y="108"/>
                </a:lnTo>
                <a:lnTo>
                  <a:pt x="0" y="126"/>
                </a:lnTo>
                <a:lnTo>
                  <a:pt x="85" y="210"/>
                </a:lnTo>
                <a:lnTo>
                  <a:pt x="66" y="329"/>
                </a:lnTo>
                <a:lnTo>
                  <a:pt x="171" y="272"/>
                </a:lnTo>
                <a:lnTo>
                  <a:pt x="276" y="329"/>
                </a:lnTo>
                <a:lnTo>
                  <a:pt x="257" y="210"/>
                </a:lnTo>
                <a:lnTo>
                  <a:pt x="343" y="126"/>
                </a:lnTo>
                <a:close/>
                <a:moveTo>
                  <a:pt x="261" y="307"/>
                </a:moveTo>
                <a:lnTo>
                  <a:pt x="171" y="260"/>
                </a:lnTo>
                <a:lnTo>
                  <a:pt x="81" y="307"/>
                </a:lnTo>
                <a:lnTo>
                  <a:pt x="98" y="205"/>
                </a:lnTo>
                <a:lnTo>
                  <a:pt x="25" y="134"/>
                </a:lnTo>
                <a:lnTo>
                  <a:pt x="126" y="119"/>
                </a:lnTo>
                <a:lnTo>
                  <a:pt x="171" y="28"/>
                </a:lnTo>
                <a:lnTo>
                  <a:pt x="216" y="119"/>
                </a:lnTo>
                <a:lnTo>
                  <a:pt x="317" y="134"/>
                </a:lnTo>
                <a:lnTo>
                  <a:pt x="244" y="205"/>
                </a:lnTo>
                <a:lnTo>
                  <a:pt x="261" y="307"/>
                </a:lnTo>
                <a:close/>
                <a:moveTo>
                  <a:pt x="257" y="154"/>
                </a:moveTo>
                <a:lnTo>
                  <a:pt x="197" y="145"/>
                </a:lnTo>
                <a:lnTo>
                  <a:pt x="171" y="91"/>
                </a:lnTo>
                <a:lnTo>
                  <a:pt x="145" y="145"/>
                </a:lnTo>
                <a:lnTo>
                  <a:pt x="85" y="154"/>
                </a:lnTo>
                <a:lnTo>
                  <a:pt x="128" y="197"/>
                </a:lnTo>
                <a:lnTo>
                  <a:pt x="117" y="255"/>
                </a:lnTo>
                <a:lnTo>
                  <a:pt x="171" y="227"/>
                </a:lnTo>
                <a:lnTo>
                  <a:pt x="225" y="255"/>
                </a:lnTo>
                <a:lnTo>
                  <a:pt x="214" y="197"/>
                </a:lnTo>
                <a:lnTo>
                  <a:pt x="257" y="154"/>
                </a:lnTo>
                <a:close/>
                <a:moveTo>
                  <a:pt x="171" y="214"/>
                </a:moveTo>
                <a:lnTo>
                  <a:pt x="135" y="234"/>
                </a:lnTo>
                <a:lnTo>
                  <a:pt x="141" y="193"/>
                </a:lnTo>
                <a:lnTo>
                  <a:pt x="111" y="162"/>
                </a:lnTo>
                <a:lnTo>
                  <a:pt x="152" y="156"/>
                </a:lnTo>
                <a:lnTo>
                  <a:pt x="171" y="117"/>
                </a:lnTo>
                <a:lnTo>
                  <a:pt x="190" y="156"/>
                </a:lnTo>
                <a:lnTo>
                  <a:pt x="231" y="162"/>
                </a:lnTo>
                <a:lnTo>
                  <a:pt x="201" y="193"/>
                </a:lnTo>
                <a:lnTo>
                  <a:pt x="208" y="234"/>
                </a:lnTo>
                <a:lnTo>
                  <a:pt x="171" y="2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" name="Freeform 76">
            <a:extLst>
              <a:ext uri="{FF2B5EF4-FFF2-40B4-BE49-F238E27FC236}">
                <a16:creationId xmlns:a16="http://schemas.microsoft.com/office/drawing/2014/main" id="{66B111E8-69A6-41D4-893F-BE07BA6B6D96}"/>
              </a:ext>
            </a:extLst>
          </p:cNvPr>
          <p:cNvSpPr>
            <a:spLocks noEditPoints="1"/>
          </p:cNvSpPr>
          <p:nvPr/>
        </p:nvSpPr>
        <p:spPr bwMode="auto">
          <a:xfrm>
            <a:off x="9769310" y="5332552"/>
            <a:ext cx="342654" cy="384930"/>
          </a:xfrm>
          <a:custGeom>
            <a:avLst/>
            <a:gdLst>
              <a:gd name="T0" fmla="*/ 57723 w 144"/>
              <a:gd name="T1" fmla="*/ 353596 h 160"/>
              <a:gd name="T2" fmla="*/ 193543 w 144"/>
              <a:gd name="T3" fmla="*/ 490915 h 160"/>
              <a:gd name="T4" fmla="*/ 434622 w 144"/>
              <a:gd name="T5" fmla="*/ 247174 h 160"/>
              <a:gd name="T6" fmla="*/ 298803 w 144"/>
              <a:gd name="T7" fmla="*/ 109855 h 160"/>
              <a:gd name="T8" fmla="*/ 57723 w 144"/>
              <a:gd name="T9" fmla="*/ 353596 h 160"/>
              <a:gd name="T10" fmla="*/ 193543 w 144"/>
              <a:gd name="T11" fmla="*/ 466884 h 160"/>
              <a:gd name="T12" fmla="*/ 81492 w 144"/>
              <a:gd name="T13" fmla="*/ 353596 h 160"/>
              <a:gd name="T14" fmla="*/ 298803 w 144"/>
              <a:gd name="T15" fmla="*/ 133886 h 160"/>
              <a:gd name="T16" fmla="*/ 410854 w 144"/>
              <a:gd name="T17" fmla="*/ 247174 h 160"/>
              <a:gd name="T18" fmla="*/ 193543 w 144"/>
              <a:gd name="T19" fmla="*/ 466884 h 160"/>
              <a:gd name="T20" fmla="*/ 190147 w 144"/>
              <a:gd name="T21" fmla="*/ 425688 h 160"/>
              <a:gd name="T22" fmla="*/ 179961 w 144"/>
              <a:gd name="T23" fmla="*/ 411956 h 160"/>
              <a:gd name="T24" fmla="*/ 268243 w 144"/>
              <a:gd name="T25" fmla="*/ 322699 h 160"/>
              <a:gd name="T26" fmla="*/ 281825 w 144"/>
              <a:gd name="T27" fmla="*/ 336431 h 160"/>
              <a:gd name="T28" fmla="*/ 190147 w 144"/>
              <a:gd name="T29" fmla="*/ 425688 h 160"/>
              <a:gd name="T30" fmla="*/ 342944 w 144"/>
              <a:gd name="T31" fmla="*/ 216277 h 160"/>
              <a:gd name="T32" fmla="*/ 162983 w 144"/>
              <a:gd name="T33" fmla="*/ 398224 h 160"/>
              <a:gd name="T34" fmla="*/ 149401 w 144"/>
              <a:gd name="T35" fmla="*/ 384493 h 160"/>
              <a:gd name="T36" fmla="*/ 329362 w 144"/>
              <a:gd name="T37" fmla="*/ 202545 h 160"/>
              <a:gd name="T38" fmla="*/ 342944 w 144"/>
              <a:gd name="T39" fmla="*/ 216277 h 160"/>
              <a:gd name="T40" fmla="*/ 312385 w 144"/>
              <a:gd name="T41" fmla="*/ 188813 h 160"/>
              <a:gd name="T42" fmla="*/ 135819 w 144"/>
              <a:gd name="T43" fmla="*/ 367328 h 160"/>
              <a:gd name="T44" fmla="*/ 122238 w 144"/>
              <a:gd name="T45" fmla="*/ 357029 h 160"/>
              <a:gd name="T46" fmla="*/ 302198 w 144"/>
              <a:gd name="T47" fmla="*/ 175081 h 160"/>
              <a:gd name="T48" fmla="*/ 312385 w 144"/>
              <a:gd name="T49" fmla="*/ 188813 h 160"/>
              <a:gd name="T50" fmla="*/ 414249 w 144"/>
              <a:gd name="T51" fmla="*/ 54928 h 160"/>
              <a:gd name="T52" fmla="*/ 414249 w 144"/>
              <a:gd name="T53" fmla="*/ 0 h 160"/>
              <a:gd name="T54" fmla="*/ 393876 w 144"/>
              <a:gd name="T55" fmla="*/ 0 h 160"/>
              <a:gd name="T56" fmla="*/ 393876 w 144"/>
              <a:gd name="T57" fmla="*/ 54928 h 160"/>
              <a:gd name="T58" fmla="*/ 295407 w 144"/>
              <a:gd name="T59" fmla="*/ 54928 h 160"/>
              <a:gd name="T60" fmla="*/ 0 w 144"/>
              <a:gd name="T61" fmla="*/ 353596 h 160"/>
              <a:gd name="T62" fmla="*/ 193543 w 144"/>
              <a:gd name="T63" fmla="*/ 549275 h 160"/>
              <a:gd name="T64" fmla="*/ 488950 w 144"/>
              <a:gd name="T65" fmla="*/ 250607 h 160"/>
              <a:gd name="T66" fmla="*/ 488950 w 144"/>
              <a:gd name="T67" fmla="*/ 54928 h 160"/>
              <a:gd name="T68" fmla="*/ 414249 w 144"/>
              <a:gd name="T69" fmla="*/ 54928 h 160"/>
              <a:gd name="T70" fmla="*/ 471973 w 144"/>
              <a:gd name="T71" fmla="*/ 243741 h 160"/>
              <a:gd name="T72" fmla="*/ 193543 w 144"/>
              <a:gd name="T73" fmla="*/ 525244 h 160"/>
              <a:gd name="T74" fmla="*/ 23768 w 144"/>
              <a:gd name="T75" fmla="*/ 353596 h 160"/>
              <a:gd name="T76" fmla="*/ 302198 w 144"/>
              <a:gd name="T77" fmla="*/ 72092 h 160"/>
              <a:gd name="T78" fmla="*/ 393876 w 144"/>
              <a:gd name="T79" fmla="*/ 72092 h 160"/>
              <a:gd name="T80" fmla="*/ 393876 w 144"/>
              <a:gd name="T81" fmla="*/ 109855 h 160"/>
              <a:gd name="T82" fmla="*/ 380294 w 144"/>
              <a:gd name="T83" fmla="*/ 116721 h 160"/>
              <a:gd name="T84" fmla="*/ 370108 w 144"/>
              <a:gd name="T85" fmla="*/ 140752 h 160"/>
              <a:gd name="T86" fmla="*/ 380294 w 144"/>
              <a:gd name="T87" fmla="*/ 164783 h 160"/>
              <a:gd name="T88" fmla="*/ 404063 w 144"/>
              <a:gd name="T89" fmla="*/ 175081 h 160"/>
              <a:gd name="T90" fmla="*/ 427831 w 144"/>
              <a:gd name="T91" fmla="*/ 164783 h 160"/>
              <a:gd name="T92" fmla="*/ 427831 w 144"/>
              <a:gd name="T93" fmla="*/ 116721 h 160"/>
              <a:gd name="T94" fmla="*/ 414249 w 144"/>
              <a:gd name="T95" fmla="*/ 109855 h 160"/>
              <a:gd name="T96" fmla="*/ 414249 w 144"/>
              <a:gd name="T97" fmla="*/ 72092 h 160"/>
              <a:gd name="T98" fmla="*/ 471973 w 144"/>
              <a:gd name="T99" fmla="*/ 72092 h 160"/>
              <a:gd name="T100" fmla="*/ 471973 w 144"/>
              <a:gd name="T101" fmla="*/ 243741 h 160"/>
              <a:gd name="T102" fmla="*/ 414249 w 144"/>
              <a:gd name="T103" fmla="*/ 130453 h 160"/>
              <a:gd name="T104" fmla="*/ 414249 w 144"/>
              <a:gd name="T105" fmla="*/ 130453 h 160"/>
              <a:gd name="T106" fmla="*/ 414249 w 144"/>
              <a:gd name="T107" fmla="*/ 151051 h 160"/>
              <a:gd name="T108" fmla="*/ 393876 w 144"/>
              <a:gd name="T109" fmla="*/ 151051 h 160"/>
              <a:gd name="T110" fmla="*/ 387085 w 144"/>
              <a:gd name="T111" fmla="*/ 140752 h 160"/>
              <a:gd name="T112" fmla="*/ 393876 w 144"/>
              <a:gd name="T113" fmla="*/ 130453 h 160"/>
              <a:gd name="T114" fmla="*/ 393876 w 144"/>
              <a:gd name="T115" fmla="*/ 130453 h 160"/>
              <a:gd name="T116" fmla="*/ 393876 w 144"/>
              <a:gd name="T117" fmla="*/ 140752 h 160"/>
              <a:gd name="T118" fmla="*/ 414249 w 144"/>
              <a:gd name="T119" fmla="*/ 140752 h 160"/>
              <a:gd name="T120" fmla="*/ 414249 w 144"/>
              <a:gd name="T121" fmla="*/ 130453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44" h="160">
                <a:moveTo>
                  <a:pt x="17" y="103"/>
                </a:moveTo>
                <a:cubicBezTo>
                  <a:pt x="57" y="143"/>
                  <a:pt x="57" y="143"/>
                  <a:pt x="57" y="143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88" y="32"/>
                  <a:pt x="88" y="32"/>
                  <a:pt x="88" y="32"/>
                </a:cubicBezTo>
                <a:lnTo>
                  <a:pt x="17" y="103"/>
                </a:lnTo>
                <a:close/>
                <a:moveTo>
                  <a:pt x="57" y="136"/>
                </a:moveTo>
                <a:cubicBezTo>
                  <a:pt x="24" y="103"/>
                  <a:pt x="24" y="103"/>
                  <a:pt x="24" y="103"/>
                </a:cubicBezTo>
                <a:cubicBezTo>
                  <a:pt x="88" y="39"/>
                  <a:pt x="88" y="39"/>
                  <a:pt x="88" y="39"/>
                </a:cubicBezTo>
                <a:cubicBezTo>
                  <a:pt x="121" y="72"/>
                  <a:pt x="121" y="72"/>
                  <a:pt x="121" y="72"/>
                </a:cubicBezTo>
                <a:lnTo>
                  <a:pt x="57" y="136"/>
                </a:lnTo>
                <a:close/>
                <a:moveTo>
                  <a:pt x="56" y="124"/>
                </a:moveTo>
                <a:cubicBezTo>
                  <a:pt x="53" y="120"/>
                  <a:pt x="53" y="120"/>
                  <a:pt x="53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83" y="98"/>
                  <a:pt x="83" y="98"/>
                  <a:pt x="83" y="98"/>
                </a:cubicBezTo>
                <a:lnTo>
                  <a:pt x="56" y="124"/>
                </a:lnTo>
                <a:close/>
                <a:moveTo>
                  <a:pt x="101" y="63"/>
                </a:moveTo>
                <a:cubicBezTo>
                  <a:pt x="48" y="116"/>
                  <a:pt x="48" y="116"/>
                  <a:pt x="48" y="116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97" y="59"/>
                  <a:pt x="97" y="59"/>
                  <a:pt x="97" y="59"/>
                </a:cubicBezTo>
                <a:lnTo>
                  <a:pt x="101" y="63"/>
                </a:lnTo>
                <a:close/>
                <a:moveTo>
                  <a:pt x="92" y="55"/>
                </a:moveTo>
                <a:cubicBezTo>
                  <a:pt x="40" y="107"/>
                  <a:pt x="40" y="107"/>
                  <a:pt x="40" y="107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89" y="51"/>
                  <a:pt x="89" y="51"/>
                  <a:pt x="89" y="51"/>
                </a:cubicBezTo>
                <a:lnTo>
                  <a:pt x="92" y="55"/>
                </a:lnTo>
                <a:close/>
                <a:moveTo>
                  <a:pt x="122" y="16"/>
                </a:moveTo>
                <a:cubicBezTo>
                  <a:pt x="122" y="0"/>
                  <a:pt x="122" y="0"/>
                  <a:pt x="122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87" y="16"/>
                  <a:pt x="87" y="16"/>
                  <a:pt x="87" y="16"/>
                </a:cubicBezTo>
                <a:cubicBezTo>
                  <a:pt x="0" y="103"/>
                  <a:pt x="0" y="103"/>
                  <a:pt x="0" y="103"/>
                </a:cubicBezTo>
                <a:cubicBezTo>
                  <a:pt x="57" y="160"/>
                  <a:pt x="57" y="160"/>
                  <a:pt x="57" y="160"/>
                </a:cubicBezTo>
                <a:cubicBezTo>
                  <a:pt x="144" y="73"/>
                  <a:pt x="144" y="73"/>
                  <a:pt x="144" y="73"/>
                </a:cubicBezTo>
                <a:cubicBezTo>
                  <a:pt x="144" y="16"/>
                  <a:pt x="144" y="16"/>
                  <a:pt x="144" y="16"/>
                </a:cubicBezTo>
                <a:lnTo>
                  <a:pt x="122" y="16"/>
                </a:lnTo>
                <a:close/>
                <a:moveTo>
                  <a:pt x="139" y="71"/>
                </a:moveTo>
                <a:cubicBezTo>
                  <a:pt x="57" y="153"/>
                  <a:pt x="57" y="153"/>
                  <a:pt x="57" y="153"/>
                </a:cubicBezTo>
                <a:cubicBezTo>
                  <a:pt x="7" y="103"/>
                  <a:pt x="7" y="103"/>
                  <a:pt x="7" y="103"/>
                </a:cubicBezTo>
                <a:cubicBezTo>
                  <a:pt x="89" y="21"/>
                  <a:pt x="89" y="21"/>
                  <a:pt x="89" y="21"/>
                </a:cubicBezTo>
                <a:cubicBezTo>
                  <a:pt x="116" y="21"/>
                  <a:pt x="116" y="21"/>
                  <a:pt x="116" y="21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5" y="32"/>
                  <a:pt x="113" y="33"/>
                  <a:pt x="112" y="34"/>
                </a:cubicBezTo>
                <a:cubicBezTo>
                  <a:pt x="110" y="36"/>
                  <a:pt x="109" y="39"/>
                  <a:pt x="109" y="41"/>
                </a:cubicBezTo>
                <a:cubicBezTo>
                  <a:pt x="109" y="44"/>
                  <a:pt x="110" y="46"/>
                  <a:pt x="112" y="48"/>
                </a:cubicBezTo>
                <a:cubicBezTo>
                  <a:pt x="114" y="50"/>
                  <a:pt x="116" y="51"/>
                  <a:pt x="119" y="51"/>
                </a:cubicBezTo>
                <a:cubicBezTo>
                  <a:pt x="121" y="51"/>
                  <a:pt x="124" y="50"/>
                  <a:pt x="126" y="48"/>
                </a:cubicBezTo>
                <a:cubicBezTo>
                  <a:pt x="130" y="44"/>
                  <a:pt x="130" y="38"/>
                  <a:pt x="126" y="34"/>
                </a:cubicBezTo>
                <a:cubicBezTo>
                  <a:pt x="125" y="33"/>
                  <a:pt x="123" y="32"/>
                  <a:pt x="122" y="32"/>
                </a:cubicBezTo>
                <a:cubicBezTo>
                  <a:pt x="122" y="21"/>
                  <a:pt x="122" y="21"/>
                  <a:pt x="122" y="21"/>
                </a:cubicBezTo>
                <a:cubicBezTo>
                  <a:pt x="139" y="21"/>
                  <a:pt x="139" y="21"/>
                  <a:pt x="139" y="21"/>
                </a:cubicBezTo>
                <a:lnTo>
                  <a:pt x="139" y="71"/>
                </a:lnTo>
                <a:close/>
                <a:moveTo>
                  <a:pt x="122" y="38"/>
                </a:moveTo>
                <a:cubicBezTo>
                  <a:pt x="122" y="38"/>
                  <a:pt x="122" y="38"/>
                  <a:pt x="122" y="38"/>
                </a:cubicBezTo>
                <a:cubicBezTo>
                  <a:pt x="124" y="40"/>
                  <a:pt x="124" y="43"/>
                  <a:pt x="122" y="44"/>
                </a:cubicBezTo>
                <a:cubicBezTo>
                  <a:pt x="120" y="46"/>
                  <a:pt x="117" y="46"/>
                  <a:pt x="116" y="44"/>
                </a:cubicBezTo>
                <a:cubicBezTo>
                  <a:pt x="115" y="43"/>
                  <a:pt x="114" y="42"/>
                  <a:pt x="114" y="41"/>
                </a:cubicBezTo>
                <a:cubicBezTo>
                  <a:pt x="114" y="40"/>
                  <a:pt x="115" y="39"/>
                  <a:pt x="116" y="38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2" y="38"/>
                  <a:pt x="122" y="38"/>
                  <a:pt x="122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647963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">
            <a:extLst>
              <a:ext uri="{FF2B5EF4-FFF2-40B4-BE49-F238E27FC236}">
                <a16:creationId xmlns:a16="http://schemas.microsoft.com/office/drawing/2014/main" id="{641E0D9E-CC0D-4135-B2A5-A9F4A48BC2E5}"/>
              </a:ext>
            </a:extLst>
          </p:cNvPr>
          <p:cNvSpPr>
            <a:spLocks noEditPoints="1"/>
          </p:cNvSpPr>
          <p:nvPr/>
        </p:nvSpPr>
        <p:spPr bwMode="auto">
          <a:xfrm>
            <a:off x="1852015" y="1351343"/>
            <a:ext cx="215246" cy="381922"/>
          </a:xfrm>
          <a:custGeom>
            <a:avLst/>
            <a:gdLst>
              <a:gd name="T0" fmla="*/ 27214 w 91"/>
              <a:gd name="T1" fmla="*/ 0 h 160"/>
              <a:gd name="T2" fmla="*/ 0 w 91"/>
              <a:gd name="T3" fmla="*/ 521811 h 160"/>
              <a:gd name="T4" fmla="*/ 282349 w 91"/>
              <a:gd name="T5" fmla="*/ 549275 h 160"/>
              <a:gd name="T6" fmla="*/ 309563 w 91"/>
              <a:gd name="T7" fmla="*/ 27464 h 160"/>
              <a:gd name="T8" fmla="*/ 285750 w 91"/>
              <a:gd name="T9" fmla="*/ 521811 h 160"/>
              <a:gd name="T10" fmla="*/ 27214 w 91"/>
              <a:gd name="T11" fmla="*/ 525244 h 160"/>
              <a:gd name="T12" fmla="*/ 23813 w 91"/>
              <a:gd name="T13" fmla="*/ 477183 h 160"/>
              <a:gd name="T14" fmla="*/ 285750 w 91"/>
              <a:gd name="T15" fmla="*/ 521811 h 160"/>
              <a:gd name="T16" fmla="*/ 23813 w 91"/>
              <a:gd name="T17" fmla="*/ 453152 h 160"/>
              <a:gd name="T18" fmla="*/ 27214 w 91"/>
              <a:gd name="T19" fmla="*/ 24031 h 160"/>
              <a:gd name="T20" fmla="*/ 285750 w 91"/>
              <a:gd name="T21" fmla="*/ 27464 h 160"/>
              <a:gd name="T22" fmla="*/ 166688 w 91"/>
              <a:gd name="T23" fmla="*/ 497780 h 160"/>
              <a:gd name="T24" fmla="*/ 163286 w 91"/>
              <a:gd name="T25" fmla="*/ 494348 h 160"/>
              <a:gd name="T26" fmla="*/ 153081 w 91"/>
              <a:gd name="T27" fmla="*/ 487482 h 160"/>
              <a:gd name="T28" fmla="*/ 146277 w 91"/>
              <a:gd name="T29" fmla="*/ 490915 h 160"/>
              <a:gd name="T30" fmla="*/ 142875 w 91"/>
              <a:gd name="T31" fmla="*/ 494348 h 160"/>
              <a:gd name="T32" fmla="*/ 142875 w 91"/>
              <a:gd name="T33" fmla="*/ 497780 h 160"/>
              <a:gd name="T34" fmla="*/ 142875 w 91"/>
              <a:gd name="T35" fmla="*/ 501213 h 160"/>
              <a:gd name="T36" fmla="*/ 142875 w 91"/>
              <a:gd name="T37" fmla="*/ 508079 h 160"/>
              <a:gd name="T38" fmla="*/ 146277 w 91"/>
              <a:gd name="T39" fmla="*/ 508079 h 160"/>
              <a:gd name="T40" fmla="*/ 153081 w 91"/>
              <a:gd name="T41" fmla="*/ 511512 h 160"/>
              <a:gd name="T42" fmla="*/ 163286 w 91"/>
              <a:gd name="T43" fmla="*/ 508079 h 160"/>
              <a:gd name="T44" fmla="*/ 163286 w 91"/>
              <a:gd name="T45" fmla="*/ 504646 h 160"/>
              <a:gd name="T46" fmla="*/ 166688 w 91"/>
              <a:gd name="T47" fmla="*/ 501213 h 160"/>
              <a:gd name="T48" fmla="*/ 258536 w 91"/>
              <a:gd name="T49" fmla="*/ 195679 h 160"/>
              <a:gd name="T50" fmla="*/ 98652 w 91"/>
              <a:gd name="T51" fmla="*/ 178514 h 160"/>
              <a:gd name="T52" fmla="*/ 81643 w 91"/>
              <a:gd name="T53" fmla="*/ 140752 h 160"/>
              <a:gd name="T54" fmla="*/ 40821 w 91"/>
              <a:gd name="T55" fmla="*/ 151051 h 160"/>
              <a:gd name="T56" fmla="*/ 71438 w 91"/>
              <a:gd name="T57" fmla="*/ 161350 h 160"/>
              <a:gd name="T58" fmla="*/ 78241 w 91"/>
              <a:gd name="T59" fmla="*/ 192246 h 160"/>
              <a:gd name="T60" fmla="*/ 78241 w 91"/>
              <a:gd name="T61" fmla="*/ 312400 h 160"/>
              <a:gd name="T62" fmla="*/ 115661 w 91"/>
              <a:gd name="T63" fmla="*/ 346730 h 160"/>
              <a:gd name="T64" fmla="*/ 122464 w 91"/>
              <a:gd name="T65" fmla="*/ 381060 h 160"/>
              <a:gd name="T66" fmla="*/ 129268 w 91"/>
              <a:gd name="T67" fmla="*/ 346730 h 160"/>
              <a:gd name="T68" fmla="*/ 187099 w 91"/>
              <a:gd name="T69" fmla="*/ 360462 h 160"/>
              <a:gd name="T70" fmla="*/ 224518 w 91"/>
              <a:gd name="T71" fmla="*/ 360462 h 160"/>
              <a:gd name="T72" fmla="*/ 217715 w 91"/>
              <a:gd name="T73" fmla="*/ 346730 h 160"/>
              <a:gd name="T74" fmla="*/ 217715 w 91"/>
              <a:gd name="T75" fmla="*/ 322699 h 160"/>
              <a:gd name="T76" fmla="*/ 102054 w 91"/>
              <a:gd name="T77" fmla="*/ 312400 h 160"/>
              <a:gd name="T78" fmla="*/ 112259 w 91"/>
              <a:gd name="T79" fmla="*/ 302101 h 160"/>
              <a:gd name="T80" fmla="*/ 112259 w 91"/>
              <a:gd name="T81" fmla="*/ 302101 h 160"/>
              <a:gd name="T82" fmla="*/ 238125 w 91"/>
              <a:gd name="T83" fmla="*/ 284936 h 160"/>
              <a:gd name="T84" fmla="*/ 258536 w 91"/>
              <a:gd name="T85" fmla="*/ 195679 h 160"/>
              <a:gd name="T86" fmla="*/ 119063 w 91"/>
              <a:gd name="T87" fmla="*/ 278070 h 160"/>
              <a:gd name="T88" fmla="*/ 231322 w 91"/>
              <a:gd name="T89" fmla="*/ 212844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160">
                <a:moveTo>
                  <a:pt x="83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56"/>
                  <a:pt x="4" y="160"/>
                  <a:pt x="8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7" y="160"/>
                  <a:pt x="91" y="156"/>
                  <a:pt x="91" y="152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4"/>
                  <a:pt x="87" y="0"/>
                  <a:pt x="83" y="0"/>
                </a:cubicBezTo>
                <a:close/>
                <a:moveTo>
                  <a:pt x="84" y="152"/>
                </a:moveTo>
                <a:cubicBezTo>
                  <a:pt x="84" y="153"/>
                  <a:pt x="83" y="153"/>
                  <a:pt x="83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7" y="153"/>
                  <a:pt x="7" y="153"/>
                  <a:pt x="7" y="152"/>
                </a:cubicBezTo>
                <a:cubicBezTo>
                  <a:pt x="7" y="139"/>
                  <a:pt x="7" y="139"/>
                  <a:pt x="7" y="139"/>
                </a:cubicBezTo>
                <a:cubicBezTo>
                  <a:pt x="84" y="139"/>
                  <a:pt x="84" y="139"/>
                  <a:pt x="84" y="139"/>
                </a:cubicBezTo>
                <a:lnTo>
                  <a:pt x="84" y="152"/>
                </a:lnTo>
                <a:close/>
                <a:moveTo>
                  <a:pt x="84" y="132"/>
                </a:moveTo>
                <a:cubicBezTo>
                  <a:pt x="7" y="132"/>
                  <a:pt x="7" y="132"/>
                  <a:pt x="7" y="13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4" y="7"/>
                  <a:pt x="84" y="8"/>
                </a:cubicBezTo>
                <a:lnTo>
                  <a:pt x="84" y="132"/>
                </a:lnTo>
                <a:close/>
                <a:moveTo>
                  <a:pt x="49" y="145"/>
                </a:moveTo>
                <a:cubicBezTo>
                  <a:pt x="49" y="145"/>
                  <a:pt x="49" y="145"/>
                  <a:pt x="48" y="144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48" y="144"/>
                  <a:pt x="48" y="143"/>
                  <a:pt x="48" y="143"/>
                </a:cubicBezTo>
                <a:cubicBezTo>
                  <a:pt x="47" y="142"/>
                  <a:pt x="46" y="142"/>
                  <a:pt x="45" y="142"/>
                </a:cubicBezTo>
                <a:cubicBezTo>
                  <a:pt x="44" y="142"/>
                  <a:pt x="44" y="142"/>
                  <a:pt x="44" y="142"/>
                </a:cubicBezTo>
                <a:cubicBezTo>
                  <a:pt x="44" y="143"/>
                  <a:pt x="44" y="143"/>
                  <a:pt x="43" y="143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43" y="143"/>
                  <a:pt x="43" y="144"/>
                  <a:pt x="42" y="144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2" y="145"/>
                  <a:pt x="42" y="145"/>
                  <a:pt x="42" y="145"/>
                </a:cubicBezTo>
                <a:cubicBezTo>
                  <a:pt x="42" y="145"/>
                  <a:pt x="42" y="145"/>
                  <a:pt x="42" y="146"/>
                </a:cubicBezTo>
                <a:cubicBezTo>
                  <a:pt x="42" y="146"/>
                  <a:pt x="42" y="146"/>
                  <a:pt x="42" y="146"/>
                </a:cubicBezTo>
                <a:cubicBezTo>
                  <a:pt x="42" y="147"/>
                  <a:pt x="42" y="147"/>
                  <a:pt x="42" y="147"/>
                </a:cubicBezTo>
                <a:cubicBezTo>
                  <a:pt x="42" y="147"/>
                  <a:pt x="42" y="147"/>
                  <a:pt x="42" y="148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44" y="149"/>
                  <a:pt x="44" y="149"/>
                  <a:pt x="44" y="149"/>
                </a:cubicBezTo>
                <a:cubicBezTo>
                  <a:pt x="44" y="149"/>
                  <a:pt x="44" y="149"/>
                  <a:pt x="45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6" y="149"/>
                  <a:pt x="47" y="149"/>
                  <a:pt x="48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147"/>
                  <a:pt x="48" y="147"/>
                  <a:pt x="48" y="147"/>
                </a:cubicBezTo>
                <a:cubicBezTo>
                  <a:pt x="49" y="147"/>
                  <a:pt x="49" y="147"/>
                  <a:pt x="49" y="146"/>
                </a:cubicBezTo>
                <a:cubicBezTo>
                  <a:pt x="49" y="146"/>
                  <a:pt x="49" y="146"/>
                  <a:pt x="49" y="146"/>
                </a:cubicBezTo>
                <a:cubicBezTo>
                  <a:pt x="49" y="145"/>
                  <a:pt x="49" y="145"/>
                  <a:pt x="49" y="145"/>
                </a:cubicBezTo>
                <a:close/>
                <a:moveTo>
                  <a:pt x="76" y="57"/>
                </a:moveTo>
                <a:cubicBezTo>
                  <a:pt x="75" y="56"/>
                  <a:pt x="74" y="55"/>
                  <a:pt x="73" y="55"/>
                </a:cubicBezTo>
                <a:cubicBezTo>
                  <a:pt x="29" y="52"/>
                  <a:pt x="29" y="52"/>
                  <a:pt x="29" y="52"/>
                </a:cubicBezTo>
                <a:cubicBezTo>
                  <a:pt x="27" y="43"/>
                  <a:pt x="27" y="43"/>
                  <a:pt x="27" y="43"/>
                </a:cubicBezTo>
                <a:cubicBezTo>
                  <a:pt x="27" y="42"/>
                  <a:pt x="25" y="41"/>
                  <a:pt x="24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4" y="41"/>
                  <a:pt x="12" y="42"/>
                  <a:pt x="12" y="44"/>
                </a:cubicBezTo>
                <a:cubicBezTo>
                  <a:pt x="12" y="46"/>
                  <a:pt x="14" y="47"/>
                  <a:pt x="16" y="47"/>
                </a:cubicBezTo>
                <a:cubicBezTo>
                  <a:pt x="21" y="47"/>
                  <a:pt x="21" y="47"/>
                  <a:pt x="21" y="47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6"/>
                  <a:pt x="23" y="56"/>
                  <a:pt x="23" y="56"/>
                </a:cubicBezTo>
                <a:cubicBezTo>
                  <a:pt x="28" y="82"/>
                  <a:pt x="28" y="82"/>
                  <a:pt x="28" y="82"/>
                </a:cubicBezTo>
                <a:cubicBezTo>
                  <a:pt x="25" y="84"/>
                  <a:pt x="23" y="87"/>
                  <a:pt x="23" y="91"/>
                </a:cubicBezTo>
                <a:cubicBezTo>
                  <a:pt x="23" y="96"/>
                  <a:pt x="27" y="101"/>
                  <a:pt x="33" y="101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32" y="101"/>
                  <a:pt x="31" y="103"/>
                  <a:pt x="31" y="105"/>
                </a:cubicBezTo>
                <a:cubicBezTo>
                  <a:pt x="31" y="108"/>
                  <a:pt x="33" y="111"/>
                  <a:pt x="36" y="111"/>
                </a:cubicBezTo>
                <a:cubicBezTo>
                  <a:pt x="39" y="111"/>
                  <a:pt x="42" y="108"/>
                  <a:pt x="42" y="105"/>
                </a:cubicBezTo>
                <a:cubicBezTo>
                  <a:pt x="42" y="103"/>
                  <a:pt x="40" y="101"/>
                  <a:pt x="38" y="101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6" y="101"/>
                  <a:pt x="55" y="103"/>
                  <a:pt x="55" y="105"/>
                </a:cubicBezTo>
                <a:cubicBezTo>
                  <a:pt x="55" y="108"/>
                  <a:pt x="57" y="111"/>
                  <a:pt x="60" y="111"/>
                </a:cubicBezTo>
                <a:cubicBezTo>
                  <a:pt x="63" y="111"/>
                  <a:pt x="66" y="108"/>
                  <a:pt x="66" y="105"/>
                </a:cubicBezTo>
                <a:cubicBezTo>
                  <a:pt x="66" y="103"/>
                  <a:pt x="64" y="101"/>
                  <a:pt x="62" y="101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5" y="101"/>
                  <a:pt x="67" y="99"/>
                  <a:pt x="67" y="97"/>
                </a:cubicBezTo>
                <a:cubicBezTo>
                  <a:pt x="67" y="95"/>
                  <a:pt x="65" y="94"/>
                  <a:pt x="64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1" y="94"/>
                  <a:pt x="30" y="92"/>
                  <a:pt x="30" y="91"/>
                </a:cubicBezTo>
                <a:cubicBezTo>
                  <a:pt x="30" y="89"/>
                  <a:pt x="31" y="88"/>
                  <a:pt x="33" y="88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88"/>
                  <a:pt x="33" y="88"/>
                  <a:pt x="33" y="88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85"/>
                  <a:pt x="69" y="84"/>
                  <a:pt x="70" y="83"/>
                </a:cubicBezTo>
                <a:cubicBezTo>
                  <a:pt x="76" y="60"/>
                  <a:pt x="76" y="60"/>
                  <a:pt x="76" y="60"/>
                </a:cubicBezTo>
                <a:cubicBezTo>
                  <a:pt x="77" y="59"/>
                  <a:pt x="76" y="58"/>
                  <a:pt x="76" y="57"/>
                </a:cubicBezTo>
                <a:close/>
                <a:moveTo>
                  <a:pt x="64" y="79"/>
                </a:moveTo>
                <a:cubicBezTo>
                  <a:pt x="35" y="81"/>
                  <a:pt x="35" y="81"/>
                  <a:pt x="35" y="81"/>
                </a:cubicBezTo>
                <a:cubicBezTo>
                  <a:pt x="30" y="59"/>
                  <a:pt x="30" y="59"/>
                  <a:pt x="30" y="59"/>
                </a:cubicBezTo>
                <a:cubicBezTo>
                  <a:pt x="68" y="62"/>
                  <a:pt x="68" y="62"/>
                  <a:pt x="68" y="62"/>
                </a:cubicBezTo>
                <a:lnTo>
                  <a:pt x="64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11">
            <a:extLst>
              <a:ext uri="{FF2B5EF4-FFF2-40B4-BE49-F238E27FC236}">
                <a16:creationId xmlns:a16="http://schemas.microsoft.com/office/drawing/2014/main" id="{DB08681A-F9C9-43B6-A6C4-3D2E09F4B515}"/>
              </a:ext>
            </a:extLst>
          </p:cNvPr>
          <p:cNvSpPr>
            <a:spLocks noEditPoints="1"/>
          </p:cNvSpPr>
          <p:nvPr/>
        </p:nvSpPr>
        <p:spPr bwMode="auto">
          <a:xfrm>
            <a:off x="1781550" y="5326409"/>
            <a:ext cx="392956" cy="394062"/>
          </a:xfrm>
          <a:custGeom>
            <a:avLst/>
            <a:gdLst>
              <a:gd name="T0" fmla="*/ 180439 w 166"/>
              <a:gd name="T1" fmla="*/ 168304 h 165"/>
              <a:gd name="T2" fmla="*/ 228103 w 166"/>
              <a:gd name="T3" fmla="*/ 168304 h 165"/>
              <a:gd name="T4" fmla="*/ 251934 w 166"/>
              <a:gd name="T5" fmla="*/ 168304 h 165"/>
              <a:gd name="T6" fmla="*/ 214485 w 166"/>
              <a:gd name="T7" fmla="*/ 103043 h 165"/>
              <a:gd name="T8" fmla="*/ 194058 w 166"/>
              <a:gd name="T9" fmla="*/ 103043 h 165"/>
              <a:gd name="T10" fmla="*/ 156608 w 166"/>
              <a:gd name="T11" fmla="*/ 168304 h 165"/>
              <a:gd name="T12" fmla="*/ 228103 w 166"/>
              <a:gd name="T13" fmla="*/ 243869 h 165"/>
              <a:gd name="T14" fmla="*/ 180439 w 166"/>
              <a:gd name="T15" fmla="*/ 243869 h 165"/>
              <a:gd name="T16" fmla="*/ 156608 w 166"/>
              <a:gd name="T17" fmla="*/ 243869 h 165"/>
              <a:gd name="T18" fmla="*/ 194058 w 166"/>
              <a:gd name="T19" fmla="*/ 309130 h 165"/>
              <a:gd name="T20" fmla="*/ 214485 w 166"/>
              <a:gd name="T21" fmla="*/ 309130 h 165"/>
              <a:gd name="T22" fmla="*/ 251934 w 166"/>
              <a:gd name="T23" fmla="*/ 243869 h 165"/>
              <a:gd name="T24" fmla="*/ 177035 w 166"/>
              <a:gd name="T25" fmla="*/ 82435 h 165"/>
              <a:gd name="T26" fmla="*/ 71495 w 166"/>
              <a:gd name="T27" fmla="*/ 178608 h 165"/>
              <a:gd name="T28" fmla="*/ 81708 w 166"/>
              <a:gd name="T29" fmla="*/ 192347 h 165"/>
              <a:gd name="T30" fmla="*/ 170226 w 166"/>
              <a:gd name="T31" fmla="*/ 96174 h 165"/>
              <a:gd name="T32" fmla="*/ 551532 w 166"/>
              <a:gd name="T33" fmla="*/ 487738 h 165"/>
              <a:gd name="T34" fmla="*/ 337047 w 166"/>
              <a:gd name="T35" fmla="*/ 72130 h 165"/>
              <a:gd name="T36" fmla="*/ 71495 w 166"/>
              <a:gd name="T37" fmla="*/ 340043 h 165"/>
              <a:gd name="T38" fmla="*/ 299598 w 166"/>
              <a:gd name="T39" fmla="*/ 370956 h 165"/>
              <a:gd name="T40" fmla="*/ 503869 w 166"/>
              <a:gd name="T41" fmla="*/ 566738 h 165"/>
              <a:gd name="T42" fmla="*/ 551532 w 166"/>
              <a:gd name="T43" fmla="*/ 532390 h 165"/>
              <a:gd name="T44" fmla="*/ 88517 w 166"/>
              <a:gd name="T45" fmla="*/ 322869 h 165"/>
              <a:gd name="T46" fmla="*/ 204271 w 166"/>
              <a:gd name="T47" fmla="*/ 41217 h 165"/>
              <a:gd name="T48" fmla="*/ 320025 w 166"/>
              <a:gd name="T49" fmla="*/ 322869 h 165"/>
              <a:gd name="T50" fmla="*/ 316620 w 166"/>
              <a:gd name="T51" fmla="*/ 357217 h 165"/>
              <a:gd name="T52" fmla="*/ 354070 w 166"/>
              <a:gd name="T53" fmla="*/ 319434 h 165"/>
              <a:gd name="T54" fmla="*/ 466419 w 166"/>
              <a:gd name="T55" fmla="*/ 508347 h 165"/>
              <a:gd name="T56" fmla="*/ 537914 w 166"/>
              <a:gd name="T57" fmla="*/ 515216 h 165"/>
              <a:gd name="T58" fmla="*/ 500464 w 166"/>
              <a:gd name="T59" fmla="*/ 542695 h 165"/>
              <a:gd name="T60" fmla="*/ 520891 w 166"/>
              <a:gd name="T61" fmla="*/ 487738 h 165"/>
              <a:gd name="T62" fmla="*/ 537914 w 166"/>
              <a:gd name="T63" fmla="*/ 515216 h 16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6" h="165">
                <a:moveTo>
                  <a:pt x="60" y="57"/>
                </a:moveTo>
                <a:cubicBezTo>
                  <a:pt x="56" y="57"/>
                  <a:pt x="53" y="53"/>
                  <a:pt x="53" y="49"/>
                </a:cubicBezTo>
                <a:cubicBezTo>
                  <a:pt x="53" y="45"/>
                  <a:pt x="56" y="42"/>
                  <a:pt x="60" y="42"/>
                </a:cubicBezTo>
                <a:cubicBezTo>
                  <a:pt x="64" y="42"/>
                  <a:pt x="67" y="45"/>
                  <a:pt x="67" y="49"/>
                </a:cubicBezTo>
                <a:cubicBezTo>
                  <a:pt x="67" y="51"/>
                  <a:pt x="69" y="53"/>
                  <a:pt x="71" y="53"/>
                </a:cubicBezTo>
                <a:cubicBezTo>
                  <a:pt x="73" y="53"/>
                  <a:pt x="74" y="51"/>
                  <a:pt x="74" y="49"/>
                </a:cubicBezTo>
                <a:cubicBezTo>
                  <a:pt x="74" y="43"/>
                  <a:pt x="70" y="37"/>
                  <a:pt x="63" y="36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28"/>
                  <a:pt x="62" y="27"/>
                  <a:pt x="60" y="27"/>
                </a:cubicBezTo>
                <a:cubicBezTo>
                  <a:pt x="58" y="27"/>
                  <a:pt x="57" y="28"/>
                  <a:pt x="57" y="30"/>
                </a:cubicBezTo>
                <a:cubicBezTo>
                  <a:pt x="57" y="36"/>
                  <a:pt x="57" y="36"/>
                  <a:pt x="57" y="36"/>
                </a:cubicBezTo>
                <a:cubicBezTo>
                  <a:pt x="51" y="37"/>
                  <a:pt x="46" y="43"/>
                  <a:pt x="46" y="49"/>
                </a:cubicBezTo>
                <a:cubicBezTo>
                  <a:pt x="46" y="57"/>
                  <a:pt x="52" y="63"/>
                  <a:pt x="60" y="63"/>
                </a:cubicBezTo>
                <a:cubicBezTo>
                  <a:pt x="64" y="63"/>
                  <a:pt x="67" y="67"/>
                  <a:pt x="67" y="71"/>
                </a:cubicBezTo>
                <a:cubicBezTo>
                  <a:pt x="67" y="75"/>
                  <a:pt x="64" y="78"/>
                  <a:pt x="60" y="78"/>
                </a:cubicBezTo>
                <a:cubicBezTo>
                  <a:pt x="56" y="78"/>
                  <a:pt x="53" y="75"/>
                  <a:pt x="53" y="71"/>
                </a:cubicBezTo>
                <a:cubicBezTo>
                  <a:pt x="53" y="69"/>
                  <a:pt x="51" y="67"/>
                  <a:pt x="49" y="67"/>
                </a:cubicBezTo>
                <a:cubicBezTo>
                  <a:pt x="48" y="67"/>
                  <a:pt x="46" y="69"/>
                  <a:pt x="46" y="71"/>
                </a:cubicBezTo>
                <a:cubicBezTo>
                  <a:pt x="46" y="77"/>
                  <a:pt x="51" y="83"/>
                  <a:pt x="57" y="84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92"/>
                  <a:pt x="58" y="94"/>
                  <a:pt x="60" y="94"/>
                </a:cubicBezTo>
                <a:cubicBezTo>
                  <a:pt x="62" y="94"/>
                  <a:pt x="63" y="92"/>
                  <a:pt x="63" y="90"/>
                </a:cubicBezTo>
                <a:cubicBezTo>
                  <a:pt x="63" y="84"/>
                  <a:pt x="63" y="84"/>
                  <a:pt x="63" y="84"/>
                </a:cubicBezTo>
                <a:cubicBezTo>
                  <a:pt x="70" y="83"/>
                  <a:pt x="74" y="77"/>
                  <a:pt x="74" y="71"/>
                </a:cubicBezTo>
                <a:cubicBezTo>
                  <a:pt x="74" y="63"/>
                  <a:pt x="68" y="57"/>
                  <a:pt x="60" y="57"/>
                </a:cubicBezTo>
                <a:close/>
                <a:moveTo>
                  <a:pt x="52" y="24"/>
                </a:moveTo>
                <a:cubicBezTo>
                  <a:pt x="52" y="22"/>
                  <a:pt x="50" y="21"/>
                  <a:pt x="48" y="22"/>
                </a:cubicBezTo>
                <a:cubicBezTo>
                  <a:pt x="34" y="26"/>
                  <a:pt x="24" y="38"/>
                  <a:pt x="21" y="52"/>
                </a:cubicBezTo>
                <a:cubicBezTo>
                  <a:pt x="21" y="54"/>
                  <a:pt x="22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6" y="56"/>
                  <a:pt x="27" y="55"/>
                  <a:pt x="27" y="53"/>
                </a:cubicBezTo>
                <a:cubicBezTo>
                  <a:pt x="30" y="42"/>
                  <a:pt x="39" y="32"/>
                  <a:pt x="50" y="28"/>
                </a:cubicBezTo>
                <a:cubicBezTo>
                  <a:pt x="52" y="28"/>
                  <a:pt x="53" y="26"/>
                  <a:pt x="52" y="24"/>
                </a:cubicBezTo>
                <a:close/>
                <a:moveTo>
                  <a:pt x="162" y="142"/>
                </a:moveTo>
                <a:cubicBezTo>
                  <a:pt x="108" y="88"/>
                  <a:pt x="108" y="88"/>
                  <a:pt x="108" y="88"/>
                </a:cubicBezTo>
                <a:cubicBezTo>
                  <a:pt x="120" y="67"/>
                  <a:pt x="117" y="39"/>
                  <a:pt x="99" y="21"/>
                </a:cubicBezTo>
                <a:cubicBezTo>
                  <a:pt x="78" y="0"/>
                  <a:pt x="43" y="0"/>
                  <a:pt x="21" y="21"/>
                </a:cubicBezTo>
                <a:cubicBezTo>
                  <a:pt x="0" y="43"/>
                  <a:pt x="0" y="78"/>
                  <a:pt x="21" y="99"/>
                </a:cubicBezTo>
                <a:cubicBezTo>
                  <a:pt x="32" y="110"/>
                  <a:pt x="46" y="115"/>
                  <a:pt x="60" y="115"/>
                </a:cubicBezTo>
                <a:cubicBezTo>
                  <a:pt x="70" y="115"/>
                  <a:pt x="79" y="113"/>
                  <a:pt x="88" y="108"/>
                </a:cubicBezTo>
                <a:cubicBezTo>
                  <a:pt x="142" y="162"/>
                  <a:pt x="142" y="162"/>
                  <a:pt x="142" y="162"/>
                </a:cubicBezTo>
                <a:cubicBezTo>
                  <a:pt x="144" y="164"/>
                  <a:pt x="146" y="165"/>
                  <a:pt x="148" y="165"/>
                </a:cubicBezTo>
                <a:cubicBezTo>
                  <a:pt x="151" y="165"/>
                  <a:pt x="153" y="164"/>
                  <a:pt x="155" y="162"/>
                </a:cubicBezTo>
                <a:cubicBezTo>
                  <a:pt x="162" y="155"/>
                  <a:pt x="162" y="155"/>
                  <a:pt x="162" y="155"/>
                </a:cubicBezTo>
                <a:cubicBezTo>
                  <a:pt x="166" y="151"/>
                  <a:pt x="166" y="146"/>
                  <a:pt x="162" y="142"/>
                </a:cubicBezTo>
                <a:close/>
                <a:moveTo>
                  <a:pt x="26" y="94"/>
                </a:moveTo>
                <a:cubicBezTo>
                  <a:pt x="7" y="75"/>
                  <a:pt x="7" y="45"/>
                  <a:pt x="26" y="26"/>
                </a:cubicBezTo>
                <a:cubicBezTo>
                  <a:pt x="35" y="16"/>
                  <a:pt x="48" y="12"/>
                  <a:pt x="60" y="12"/>
                </a:cubicBezTo>
                <a:cubicBezTo>
                  <a:pt x="72" y="12"/>
                  <a:pt x="85" y="16"/>
                  <a:pt x="94" y="26"/>
                </a:cubicBezTo>
                <a:cubicBezTo>
                  <a:pt x="113" y="45"/>
                  <a:pt x="113" y="75"/>
                  <a:pt x="94" y="94"/>
                </a:cubicBezTo>
                <a:cubicBezTo>
                  <a:pt x="75" y="113"/>
                  <a:pt x="45" y="113"/>
                  <a:pt x="26" y="94"/>
                </a:cubicBezTo>
                <a:close/>
                <a:moveTo>
                  <a:pt x="93" y="104"/>
                </a:moveTo>
                <a:cubicBezTo>
                  <a:pt x="95" y="103"/>
                  <a:pt x="97" y="101"/>
                  <a:pt x="99" y="99"/>
                </a:cubicBezTo>
                <a:cubicBezTo>
                  <a:pt x="101" y="97"/>
                  <a:pt x="103" y="95"/>
                  <a:pt x="104" y="93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37" y="148"/>
                  <a:pt x="137" y="148"/>
                  <a:pt x="137" y="148"/>
                </a:cubicBezTo>
                <a:lnTo>
                  <a:pt x="93" y="104"/>
                </a:lnTo>
                <a:close/>
                <a:moveTo>
                  <a:pt x="158" y="150"/>
                </a:moveTo>
                <a:cubicBezTo>
                  <a:pt x="150" y="158"/>
                  <a:pt x="150" y="158"/>
                  <a:pt x="150" y="158"/>
                </a:cubicBezTo>
                <a:cubicBezTo>
                  <a:pt x="149" y="159"/>
                  <a:pt x="148" y="159"/>
                  <a:pt x="147" y="158"/>
                </a:cubicBezTo>
                <a:cubicBezTo>
                  <a:pt x="142" y="153"/>
                  <a:pt x="142" y="153"/>
                  <a:pt x="142" y="153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8" y="147"/>
                  <a:pt x="158" y="147"/>
                  <a:pt x="158" y="147"/>
                </a:cubicBezTo>
                <a:cubicBezTo>
                  <a:pt x="159" y="148"/>
                  <a:pt x="159" y="149"/>
                  <a:pt x="158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12">
            <a:extLst>
              <a:ext uri="{FF2B5EF4-FFF2-40B4-BE49-F238E27FC236}">
                <a16:creationId xmlns:a16="http://schemas.microsoft.com/office/drawing/2014/main" id="{C959747D-3526-435C-BACE-7E8D54B8D585}"/>
              </a:ext>
            </a:extLst>
          </p:cNvPr>
          <p:cNvSpPr>
            <a:spLocks noEditPoints="1"/>
          </p:cNvSpPr>
          <p:nvPr/>
        </p:nvSpPr>
        <p:spPr bwMode="auto">
          <a:xfrm>
            <a:off x="1781553" y="2340767"/>
            <a:ext cx="380816" cy="368758"/>
          </a:xfrm>
          <a:custGeom>
            <a:avLst/>
            <a:gdLst>
              <a:gd name="T0" fmla="*/ 510268 w 161"/>
              <a:gd name="T1" fmla="*/ 349800 h 156"/>
              <a:gd name="T2" fmla="*/ 353786 w 161"/>
              <a:gd name="T3" fmla="*/ 401241 h 156"/>
              <a:gd name="T4" fmla="*/ 357188 w 161"/>
              <a:gd name="T5" fmla="*/ 339512 h 156"/>
              <a:gd name="T6" fmla="*/ 207509 w 161"/>
              <a:gd name="T7" fmla="*/ 322365 h 156"/>
              <a:gd name="T8" fmla="*/ 153080 w 161"/>
              <a:gd name="T9" fmla="*/ 336082 h 156"/>
              <a:gd name="T10" fmla="*/ 6804 w 161"/>
              <a:gd name="T11" fmla="*/ 401241 h 156"/>
              <a:gd name="T12" fmla="*/ 3402 w 161"/>
              <a:gd name="T13" fmla="*/ 418388 h 156"/>
              <a:gd name="T14" fmla="*/ 88447 w 161"/>
              <a:gd name="T15" fmla="*/ 534988 h 156"/>
              <a:gd name="T16" fmla="*/ 200706 w 161"/>
              <a:gd name="T17" fmla="*/ 507553 h 156"/>
              <a:gd name="T18" fmla="*/ 384402 w 161"/>
              <a:gd name="T19" fmla="*/ 504123 h 156"/>
              <a:gd name="T20" fmla="*/ 425224 w 161"/>
              <a:gd name="T21" fmla="*/ 486976 h 156"/>
              <a:gd name="T22" fmla="*/ 530679 w 161"/>
              <a:gd name="T23" fmla="*/ 411529 h 156"/>
              <a:gd name="T24" fmla="*/ 517072 w 161"/>
              <a:gd name="T25" fmla="*/ 394382 h 156"/>
              <a:gd name="T26" fmla="*/ 411616 w 161"/>
              <a:gd name="T27" fmla="*/ 469829 h 156"/>
              <a:gd name="T28" fmla="*/ 377599 w 161"/>
              <a:gd name="T29" fmla="*/ 483547 h 156"/>
              <a:gd name="T30" fmla="*/ 207509 w 161"/>
              <a:gd name="T31" fmla="*/ 486976 h 156"/>
              <a:gd name="T32" fmla="*/ 91848 w 161"/>
              <a:gd name="T33" fmla="*/ 507553 h 156"/>
              <a:gd name="T34" fmla="*/ 30616 w 161"/>
              <a:gd name="T35" fmla="*/ 414959 h 156"/>
              <a:gd name="T36" fmla="*/ 163286 w 161"/>
              <a:gd name="T37" fmla="*/ 356659 h 156"/>
              <a:gd name="T38" fmla="*/ 326572 w 161"/>
              <a:gd name="T39" fmla="*/ 346370 h 156"/>
              <a:gd name="T40" fmla="*/ 343581 w 161"/>
              <a:gd name="T41" fmla="*/ 366947 h 156"/>
              <a:gd name="T42" fmla="*/ 272143 w 161"/>
              <a:gd name="T43" fmla="*/ 408100 h 156"/>
              <a:gd name="T44" fmla="*/ 398009 w 161"/>
              <a:gd name="T45" fmla="*/ 404670 h 156"/>
              <a:gd name="T46" fmla="*/ 520474 w 161"/>
              <a:gd name="T47" fmla="*/ 380665 h 156"/>
              <a:gd name="T48" fmla="*/ 272143 w 161"/>
              <a:gd name="T49" fmla="*/ 0 h 156"/>
              <a:gd name="T50" fmla="*/ 272143 w 161"/>
              <a:gd name="T51" fmla="*/ 291500 h 156"/>
              <a:gd name="T52" fmla="*/ 272143 w 161"/>
              <a:gd name="T53" fmla="*/ 0 h 156"/>
              <a:gd name="T54" fmla="*/ 149679 w 161"/>
              <a:gd name="T55" fmla="*/ 147465 h 156"/>
              <a:gd name="T56" fmla="*/ 394608 w 161"/>
              <a:gd name="T57" fmla="*/ 147465 h 156"/>
              <a:gd name="T58" fmla="*/ 272143 w 161"/>
              <a:gd name="T59" fmla="*/ 133747 h 156"/>
              <a:gd name="T60" fmla="*/ 272143 w 161"/>
              <a:gd name="T61" fmla="*/ 96023 h 156"/>
              <a:gd name="T62" fmla="*/ 302759 w 161"/>
              <a:gd name="T63" fmla="*/ 126888 h 156"/>
              <a:gd name="T64" fmla="*/ 282348 w 161"/>
              <a:gd name="T65" fmla="*/ 72018 h 156"/>
              <a:gd name="T66" fmla="*/ 272143 w 161"/>
              <a:gd name="T67" fmla="*/ 44582 h 156"/>
              <a:gd name="T68" fmla="*/ 261938 w 161"/>
              <a:gd name="T69" fmla="*/ 72018 h 156"/>
              <a:gd name="T70" fmla="*/ 272143 w 161"/>
              <a:gd name="T71" fmla="*/ 157753 h 156"/>
              <a:gd name="T72" fmla="*/ 272143 w 161"/>
              <a:gd name="T73" fmla="*/ 198906 h 156"/>
              <a:gd name="T74" fmla="*/ 241527 w 161"/>
              <a:gd name="T75" fmla="*/ 164612 h 156"/>
              <a:gd name="T76" fmla="*/ 261938 w 161"/>
              <a:gd name="T77" fmla="*/ 219482 h 156"/>
              <a:gd name="T78" fmla="*/ 272143 w 161"/>
              <a:gd name="T79" fmla="*/ 246918 h 156"/>
              <a:gd name="T80" fmla="*/ 282348 w 161"/>
              <a:gd name="T81" fmla="*/ 219482 h 156"/>
              <a:gd name="T82" fmla="*/ 272143 w 161"/>
              <a:gd name="T83" fmla="*/ 133747 h 1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1" h="156">
                <a:moveTo>
                  <a:pt x="159" y="109"/>
                </a:moveTo>
                <a:cubicBezTo>
                  <a:pt x="158" y="105"/>
                  <a:pt x="154" y="102"/>
                  <a:pt x="150" y="102"/>
                </a:cubicBezTo>
                <a:cubicBezTo>
                  <a:pt x="140" y="101"/>
                  <a:pt x="128" y="105"/>
                  <a:pt x="114" y="113"/>
                </a:cubicBezTo>
                <a:cubicBezTo>
                  <a:pt x="110" y="115"/>
                  <a:pt x="107" y="116"/>
                  <a:pt x="104" y="117"/>
                </a:cubicBezTo>
                <a:cubicBezTo>
                  <a:pt x="105" y="115"/>
                  <a:pt x="107" y="112"/>
                  <a:pt x="107" y="109"/>
                </a:cubicBezTo>
                <a:cubicBezTo>
                  <a:pt x="108" y="105"/>
                  <a:pt x="108" y="102"/>
                  <a:pt x="105" y="99"/>
                </a:cubicBezTo>
                <a:cubicBezTo>
                  <a:pt x="103" y="96"/>
                  <a:pt x="100" y="94"/>
                  <a:pt x="96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56" y="94"/>
                  <a:pt x="50" y="96"/>
                  <a:pt x="46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30" y="104"/>
                  <a:pt x="13" y="112"/>
                  <a:pt x="6" y="115"/>
                </a:cubicBezTo>
                <a:cubicBezTo>
                  <a:pt x="4" y="116"/>
                  <a:pt x="2" y="117"/>
                  <a:pt x="2" y="117"/>
                </a:cubicBezTo>
                <a:cubicBezTo>
                  <a:pt x="1" y="117"/>
                  <a:pt x="0" y="118"/>
                  <a:pt x="0" y="119"/>
                </a:cubicBezTo>
                <a:cubicBezTo>
                  <a:pt x="0" y="120"/>
                  <a:pt x="0" y="121"/>
                  <a:pt x="1" y="122"/>
                </a:cubicBezTo>
                <a:cubicBezTo>
                  <a:pt x="24" y="154"/>
                  <a:pt x="24" y="154"/>
                  <a:pt x="24" y="154"/>
                </a:cubicBezTo>
                <a:cubicBezTo>
                  <a:pt x="24" y="155"/>
                  <a:pt x="25" y="156"/>
                  <a:pt x="26" y="156"/>
                </a:cubicBezTo>
                <a:cubicBezTo>
                  <a:pt x="27" y="156"/>
                  <a:pt x="28" y="156"/>
                  <a:pt x="28" y="155"/>
                </a:cubicBezTo>
                <a:cubicBezTo>
                  <a:pt x="46" y="144"/>
                  <a:pt x="51" y="146"/>
                  <a:pt x="59" y="148"/>
                </a:cubicBezTo>
                <a:cubicBezTo>
                  <a:pt x="63" y="150"/>
                  <a:pt x="68" y="151"/>
                  <a:pt x="75" y="152"/>
                </a:cubicBezTo>
                <a:cubicBezTo>
                  <a:pt x="90" y="153"/>
                  <a:pt x="104" y="149"/>
                  <a:pt x="113" y="147"/>
                </a:cubicBezTo>
                <a:cubicBezTo>
                  <a:pt x="114" y="147"/>
                  <a:pt x="115" y="147"/>
                  <a:pt x="116" y="146"/>
                </a:cubicBezTo>
                <a:cubicBezTo>
                  <a:pt x="119" y="146"/>
                  <a:pt x="122" y="144"/>
                  <a:pt x="125" y="142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60" y="117"/>
                  <a:pt x="161" y="113"/>
                  <a:pt x="159" y="109"/>
                </a:cubicBezTo>
                <a:close/>
                <a:moveTo>
                  <a:pt x="152" y="115"/>
                </a:moveTo>
                <a:cubicBezTo>
                  <a:pt x="121" y="137"/>
                  <a:pt x="121" y="137"/>
                  <a:pt x="121" y="137"/>
                </a:cubicBezTo>
                <a:cubicBezTo>
                  <a:pt x="121" y="137"/>
                  <a:pt x="121" y="137"/>
                  <a:pt x="121" y="137"/>
                </a:cubicBezTo>
                <a:cubicBezTo>
                  <a:pt x="119" y="138"/>
                  <a:pt x="117" y="139"/>
                  <a:pt x="115" y="140"/>
                </a:cubicBezTo>
                <a:cubicBezTo>
                  <a:pt x="114" y="140"/>
                  <a:pt x="112" y="140"/>
                  <a:pt x="111" y="141"/>
                </a:cubicBezTo>
                <a:cubicBezTo>
                  <a:pt x="103" y="143"/>
                  <a:pt x="89" y="146"/>
                  <a:pt x="76" y="145"/>
                </a:cubicBezTo>
                <a:cubicBezTo>
                  <a:pt x="69" y="144"/>
                  <a:pt x="65" y="143"/>
                  <a:pt x="61" y="142"/>
                </a:cubicBezTo>
                <a:cubicBezTo>
                  <a:pt x="57" y="140"/>
                  <a:pt x="52" y="139"/>
                  <a:pt x="47" y="140"/>
                </a:cubicBezTo>
                <a:cubicBezTo>
                  <a:pt x="41" y="141"/>
                  <a:pt x="35" y="143"/>
                  <a:pt x="27" y="148"/>
                </a:cubicBezTo>
                <a:cubicBezTo>
                  <a:pt x="8" y="121"/>
                  <a:pt x="8" y="121"/>
                  <a:pt x="8" y="121"/>
                </a:cubicBezTo>
                <a:cubicBezTo>
                  <a:pt x="9" y="121"/>
                  <a:pt x="9" y="121"/>
                  <a:pt x="9" y="121"/>
                </a:cubicBezTo>
                <a:cubicBezTo>
                  <a:pt x="16" y="118"/>
                  <a:pt x="32" y="110"/>
                  <a:pt x="47" y="104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2" y="102"/>
                  <a:pt x="57" y="101"/>
                  <a:pt x="61" y="101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7" y="101"/>
                  <a:pt x="99" y="102"/>
                  <a:pt x="100" y="103"/>
                </a:cubicBezTo>
                <a:cubicBezTo>
                  <a:pt x="101" y="104"/>
                  <a:pt x="101" y="106"/>
                  <a:pt x="101" y="107"/>
                </a:cubicBezTo>
                <a:cubicBezTo>
                  <a:pt x="99" y="114"/>
                  <a:pt x="95" y="116"/>
                  <a:pt x="88" y="116"/>
                </a:cubicBezTo>
                <a:cubicBezTo>
                  <a:pt x="85" y="116"/>
                  <a:pt x="81" y="117"/>
                  <a:pt x="80" y="119"/>
                </a:cubicBezTo>
                <a:cubicBezTo>
                  <a:pt x="80" y="121"/>
                  <a:pt x="80" y="123"/>
                  <a:pt x="81" y="124"/>
                </a:cubicBezTo>
                <a:cubicBezTo>
                  <a:pt x="85" y="127"/>
                  <a:pt x="102" y="127"/>
                  <a:pt x="117" y="118"/>
                </a:cubicBezTo>
                <a:cubicBezTo>
                  <a:pt x="130" y="112"/>
                  <a:pt x="141" y="108"/>
                  <a:pt x="150" y="108"/>
                </a:cubicBezTo>
                <a:cubicBezTo>
                  <a:pt x="152" y="108"/>
                  <a:pt x="153" y="110"/>
                  <a:pt x="153" y="111"/>
                </a:cubicBezTo>
                <a:cubicBezTo>
                  <a:pt x="153" y="111"/>
                  <a:pt x="154" y="113"/>
                  <a:pt x="152" y="115"/>
                </a:cubicBezTo>
                <a:close/>
                <a:moveTo>
                  <a:pt x="80" y="0"/>
                </a:moveTo>
                <a:cubicBezTo>
                  <a:pt x="57" y="0"/>
                  <a:pt x="37" y="19"/>
                  <a:pt x="37" y="43"/>
                </a:cubicBezTo>
                <a:cubicBezTo>
                  <a:pt x="37" y="66"/>
                  <a:pt x="57" y="85"/>
                  <a:pt x="80" y="85"/>
                </a:cubicBezTo>
                <a:cubicBezTo>
                  <a:pt x="103" y="85"/>
                  <a:pt x="123" y="66"/>
                  <a:pt x="123" y="43"/>
                </a:cubicBezTo>
                <a:cubicBezTo>
                  <a:pt x="123" y="19"/>
                  <a:pt x="103" y="0"/>
                  <a:pt x="80" y="0"/>
                </a:cubicBezTo>
                <a:close/>
                <a:moveTo>
                  <a:pt x="80" y="78"/>
                </a:moveTo>
                <a:cubicBezTo>
                  <a:pt x="60" y="78"/>
                  <a:pt x="44" y="62"/>
                  <a:pt x="44" y="43"/>
                </a:cubicBezTo>
                <a:cubicBezTo>
                  <a:pt x="44" y="23"/>
                  <a:pt x="60" y="7"/>
                  <a:pt x="80" y="7"/>
                </a:cubicBezTo>
                <a:cubicBezTo>
                  <a:pt x="100" y="7"/>
                  <a:pt x="116" y="23"/>
                  <a:pt x="116" y="43"/>
                </a:cubicBezTo>
                <a:cubicBezTo>
                  <a:pt x="116" y="62"/>
                  <a:pt x="100" y="78"/>
                  <a:pt x="80" y="78"/>
                </a:cubicBezTo>
                <a:close/>
                <a:moveTo>
                  <a:pt x="80" y="39"/>
                </a:moveTo>
                <a:cubicBezTo>
                  <a:pt x="77" y="39"/>
                  <a:pt x="74" y="37"/>
                  <a:pt x="74" y="33"/>
                </a:cubicBezTo>
                <a:cubicBezTo>
                  <a:pt x="74" y="30"/>
                  <a:pt x="77" y="28"/>
                  <a:pt x="80" y="28"/>
                </a:cubicBezTo>
                <a:cubicBezTo>
                  <a:pt x="83" y="28"/>
                  <a:pt x="86" y="30"/>
                  <a:pt x="86" y="33"/>
                </a:cubicBezTo>
                <a:cubicBezTo>
                  <a:pt x="86" y="35"/>
                  <a:pt x="87" y="37"/>
                  <a:pt x="89" y="37"/>
                </a:cubicBezTo>
                <a:cubicBezTo>
                  <a:pt x="91" y="37"/>
                  <a:pt x="93" y="35"/>
                  <a:pt x="93" y="33"/>
                </a:cubicBezTo>
                <a:cubicBezTo>
                  <a:pt x="93" y="28"/>
                  <a:pt x="89" y="23"/>
                  <a:pt x="83" y="21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5"/>
                  <a:pt x="82" y="13"/>
                  <a:pt x="80" y="13"/>
                </a:cubicBezTo>
                <a:cubicBezTo>
                  <a:pt x="78" y="13"/>
                  <a:pt x="77" y="15"/>
                  <a:pt x="77" y="17"/>
                </a:cubicBezTo>
                <a:cubicBezTo>
                  <a:pt x="77" y="21"/>
                  <a:pt x="77" y="21"/>
                  <a:pt x="77" y="21"/>
                </a:cubicBezTo>
                <a:cubicBezTo>
                  <a:pt x="71" y="23"/>
                  <a:pt x="67" y="28"/>
                  <a:pt x="67" y="33"/>
                </a:cubicBezTo>
                <a:cubicBezTo>
                  <a:pt x="67" y="40"/>
                  <a:pt x="73" y="46"/>
                  <a:pt x="80" y="46"/>
                </a:cubicBezTo>
                <a:cubicBezTo>
                  <a:pt x="83" y="46"/>
                  <a:pt x="86" y="49"/>
                  <a:pt x="86" y="52"/>
                </a:cubicBezTo>
                <a:cubicBezTo>
                  <a:pt x="86" y="55"/>
                  <a:pt x="83" y="58"/>
                  <a:pt x="80" y="58"/>
                </a:cubicBezTo>
                <a:cubicBezTo>
                  <a:pt x="77" y="58"/>
                  <a:pt x="74" y="55"/>
                  <a:pt x="74" y="52"/>
                </a:cubicBezTo>
                <a:cubicBezTo>
                  <a:pt x="74" y="50"/>
                  <a:pt x="73" y="48"/>
                  <a:pt x="71" y="48"/>
                </a:cubicBezTo>
                <a:cubicBezTo>
                  <a:pt x="69" y="48"/>
                  <a:pt x="67" y="50"/>
                  <a:pt x="67" y="52"/>
                </a:cubicBezTo>
                <a:cubicBezTo>
                  <a:pt x="67" y="57"/>
                  <a:pt x="71" y="62"/>
                  <a:pt x="77" y="64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70"/>
                  <a:pt x="78" y="72"/>
                  <a:pt x="80" y="72"/>
                </a:cubicBezTo>
                <a:cubicBezTo>
                  <a:pt x="82" y="72"/>
                  <a:pt x="83" y="70"/>
                  <a:pt x="83" y="69"/>
                </a:cubicBezTo>
                <a:cubicBezTo>
                  <a:pt x="83" y="64"/>
                  <a:pt x="83" y="64"/>
                  <a:pt x="83" y="64"/>
                </a:cubicBezTo>
                <a:cubicBezTo>
                  <a:pt x="89" y="62"/>
                  <a:pt x="93" y="57"/>
                  <a:pt x="93" y="52"/>
                </a:cubicBezTo>
                <a:cubicBezTo>
                  <a:pt x="93" y="45"/>
                  <a:pt x="87" y="39"/>
                  <a:pt x="80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13">
            <a:extLst>
              <a:ext uri="{FF2B5EF4-FFF2-40B4-BE49-F238E27FC236}">
                <a16:creationId xmlns:a16="http://schemas.microsoft.com/office/drawing/2014/main" id="{72E147D4-E47D-49EA-A3ED-5525A8F0CE44}"/>
              </a:ext>
            </a:extLst>
          </p:cNvPr>
          <p:cNvSpPr>
            <a:spLocks noEditPoints="1"/>
          </p:cNvSpPr>
          <p:nvPr/>
        </p:nvSpPr>
        <p:spPr bwMode="auto">
          <a:xfrm>
            <a:off x="1789302" y="3338420"/>
            <a:ext cx="380816" cy="365362"/>
          </a:xfrm>
          <a:custGeom>
            <a:avLst/>
            <a:gdLst>
              <a:gd name="T0" fmla="*/ 23813 w 161"/>
              <a:gd name="T1" fmla="*/ 0 h 153"/>
              <a:gd name="T2" fmla="*/ 13607 w 161"/>
              <a:gd name="T3" fmla="*/ 261014 h 153"/>
              <a:gd name="T4" fmla="*/ 520474 w 161"/>
              <a:gd name="T5" fmla="*/ 274752 h 153"/>
              <a:gd name="T6" fmla="*/ 530679 w 161"/>
              <a:gd name="T7" fmla="*/ 10303 h 153"/>
              <a:gd name="T8" fmla="*/ 37420 w 161"/>
              <a:gd name="T9" fmla="*/ 24041 h 153"/>
              <a:gd name="T10" fmla="*/ 37420 w 161"/>
              <a:gd name="T11" fmla="*/ 65254 h 153"/>
              <a:gd name="T12" fmla="*/ 37420 w 161"/>
              <a:gd name="T13" fmla="*/ 250711 h 153"/>
              <a:gd name="T14" fmla="*/ 78241 w 161"/>
              <a:gd name="T15" fmla="*/ 250711 h 153"/>
              <a:gd name="T16" fmla="*/ 506867 w 161"/>
              <a:gd name="T17" fmla="*/ 250711 h 153"/>
              <a:gd name="T18" fmla="*/ 506867 w 161"/>
              <a:gd name="T19" fmla="*/ 209498 h 153"/>
              <a:gd name="T20" fmla="*/ 506867 w 161"/>
              <a:gd name="T21" fmla="*/ 185458 h 153"/>
              <a:gd name="T22" fmla="*/ 102054 w 161"/>
              <a:gd name="T23" fmla="*/ 250711 h 153"/>
              <a:gd name="T24" fmla="*/ 37420 w 161"/>
              <a:gd name="T25" fmla="*/ 89294 h 153"/>
              <a:gd name="T26" fmla="*/ 442233 w 161"/>
              <a:gd name="T27" fmla="*/ 24041 h 153"/>
              <a:gd name="T28" fmla="*/ 506867 w 161"/>
              <a:gd name="T29" fmla="*/ 185458 h 153"/>
              <a:gd name="T30" fmla="*/ 466045 w 161"/>
              <a:gd name="T31" fmla="*/ 24041 h 153"/>
              <a:gd name="T32" fmla="*/ 506867 w 161"/>
              <a:gd name="T33" fmla="*/ 65254 h 153"/>
              <a:gd name="T34" fmla="*/ 197304 w 161"/>
              <a:gd name="T35" fmla="*/ 137376 h 153"/>
              <a:gd name="T36" fmla="*/ 346982 w 161"/>
              <a:gd name="T37" fmla="*/ 137376 h 153"/>
              <a:gd name="T38" fmla="*/ 272143 w 161"/>
              <a:gd name="T39" fmla="*/ 188892 h 153"/>
              <a:gd name="T40" fmla="*/ 272143 w 161"/>
              <a:gd name="T41" fmla="*/ 85860 h 153"/>
              <a:gd name="T42" fmla="*/ 272143 w 161"/>
              <a:gd name="T43" fmla="*/ 188892 h 153"/>
              <a:gd name="T44" fmla="*/ 108857 w 161"/>
              <a:gd name="T45" fmla="*/ 123638 h 153"/>
              <a:gd name="T46" fmla="*/ 108857 w 161"/>
              <a:gd name="T47" fmla="*/ 147679 h 153"/>
              <a:gd name="T48" fmla="*/ 163286 w 161"/>
              <a:gd name="T49" fmla="*/ 137376 h 153"/>
              <a:gd name="T50" fmla="*/ 435429 w 161"/>
              <a:gd name="T51" fmla="*/ 123638 h 153"/>
              <a:gd name="T52" fmla="*/ 381000 w 161"/>
              <a:gd name="T53" fmla="*/ 137376 h 153"/>
              <a:gd name="T54" fmla="*/ 435429 w 161"/>
              <a:gd name="T55" fmla="*/ 147679 h 153"/>
              <a:gd name="T56" fmla="*/ 435429 w 161"/>
              <a:gd name="T57" fmla="*/ 123638 h 153"/>
              <a:gd name="T58" fmla="*/ 510268 w 161"/>
              <a:gd name="T59" fmla="*/ 336571 h 153"/>
              <a:gd name="T60" fmla="*/ 353786 w 161"/>
              <a:gd name="T61" fmla="*/ 391521 h 153"/>
              <a:gd name="T62" fmla="*/ 357188 w 161"/>
              <a:gd name="T63" fmla="*/ 326268 h 153"/>
              <a:gd name="T64" fmla="*/ 207509 w 161"/>
              <a:gd name="T65" fmla="*/ 312530 h 153"/>
              <a:gd name="T66" fmla="*/ 153080 w 161"/>
              <a:gd name="T67" fmla="*/ 326268 h 153"/>
              <a:gd name="T68" fmla="*/ 6804 w 161"/>
              <a:gd name="T69" fmla="*/ 388087 h 153"/>
              <a:gd name="T70" fmla="*/ 3402 w 161"/>
              <a:gd name="T71" fmla="*/ 408693 h 153"/>
              <a:gd name="T72" fmla="*/ 88447 w 161"/>
              <a:gd name="T73" fmla="*/ 525463 h 153"/>
              <a:gd name="T74" fmla="*/ 200706 w 161"/>
              <a:gd name="T75" fmla="*/ 497988 h 153"/>
              <a:gd name="T76" fmla="*/ 384402 w 161"/>
              <a:gd name="T77" fmla="*/ 494553 h 153"/>
              <a:gd name="T78" fmla="*/ 425224 w 161"/>
              <a:gd name="T79" fmla="*/ 477381 h 153"/>
              <a:gd name="T80" fmla="*/ 530679 w 161"/>
              <a:gd name="T81" fmla="*/ 401825 h 153"/>
              <a:gd name="T82" fmla="*/ 517072 w 161"/>
              <a:gd name="T83" fmla="*/ 381218 h 153"/>
              <a:gd name="T84" fmla="*/ 411616 w 161"/>
              <a:gd name="T85" fmla="*/ 460209 h 153"/>
              <a:gd name="T86" fmla="*/ 377599 w 161"/>
              <a:gd name="T87" fmla="*/ 470513 h 153"/>
              <a:gd name="T88" fmla="*/ 207509 w 161"/>
              <a:gd name="T89" fmla="*/ 477381 h 153"/>
              <a:gd name="T90" fmla="*/ 91848 w 161"/>
              <a:gd name="T91" fmla="*/ 497988 h 153"/>
              <a:gd name="T92" fmla="*/ 30616 w 161"/>
              <a:gd name="T93" fmla="*/ 405259 h 153"/>
              <a:gd name="T94" fmla="*/ 163286 w 161"/>
              <a:gd name="T95" fmla="*/ 346874 h 153"/>
              <a:gd name="T96" fmla="*/ 326572 w 161"/>
              <a:gd name="T97" fmla="*/ 336571 h 153"/>
              <a:gd name="T98" fmla="*/ 343581 w 161"/>
              <a:gd name="T99" fmla="*/ 357177 h 153"/>
              <a:gd name="T100" fmla="*/ 272143 w 161"/>
              <a:gd name="T101" fmla="*/ 398390 h 153"/>
              <a:gd name="T102" fmla="*/ 398009 w 161"/>
              <a:gd name="T103" fmla="*/ 394956 h 153"/>
              <a:gd name="T104" fmla="*/ 520474 w 161"/>
              <a:gd name="T105" fmla="*/ 370915 h 15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1" h="153">
                <a:moveTo>
                  <a:pt x="153" y="0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4" y="2"/>
                  <a:pt x="4" y="3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8"/>
                  <a:pt x="6" y="80"/>
                  <a:pt x="7" y="80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154" y="80"/>
                  <a:pt x="156" y="78"/>
                  <a:pt x="156" y="76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2"/>
                  <a:pt x="154" y="0"/>
                  <a:pt x="153" y="0"/>
                </a:cubicBezTo>
                <a:close/>
                <a:moveTo>
                  <a:pt x="11" y="7"/>
                </a:moveTo>
                <a:cubicBezTo>
                  <a:pt x="23" y="7"/>
                  <a:pt x="23" y="7"/>
                  <a:pt x="23" y="7"/>
                </a:cubicBezTo>
                <a:cubicBezTo>
                  <a:pt x="21" y="13"/>
                  <a:pt x="17" y="17"/>
                  <a:pt x="11" y="19"/>
                </a:cubicBezTo>
                <a:lnTo>
                  <a:pt x="11" y="7"/>
                </a:lnTo>
                <a:close/>
                <a:moveTo>
                  <a:pt x="11" y="73"/>
                </a:moveTo>
                <a:cubicBezTo>
                  <a:pt x="11" y="61"/>
                  <a:pt x="11" y="61"/>
                  <a:pt x="11" y="61"/>
                </a:cubicBezTo>
                <a:cubicBezTo>
                  <a:pt x="17" y="62"/>
                  <a:pt x="21" y="67"/>
                  <a:pt x="23" y="73"/>
                </a:cubicBezTo>
                <a:lnTo>
                  <a:pt x="11" y="73"/>
                </a:lnTo>
                <a:close/>
                <a:moveTo>
                  <a:pt x="149" y="73"/>
                </a:moveTo>
                <a:cubicBezTo>
                  <a:pt x="137" y="73"/>
                  <a:pt x="137" y="73"/>
                  <a:pt x="137" y="73"/>
                </a:cubicBezTo>
                <a:cubicBezTo>
                  <a:pt x="139" y="67"/>
                  <a:pt x="143" y="62"/>
                  <a:pt x="149" y="61"/>
                </a:cubicBezTo>
                <a:lnTo>
                  <a:pt x="149" y="73"/>
                </a:lnTo>
                <a:close/>
                <a:moveTo>
                  <a:pt x="149" y="54"/>
                </a:moveTo>
                <a:cubicBezTo>
                  <a:pt x="140" y="56"/>
                  <a:pt x="132" y="63"/>
                  <a:pt x="130" y="73"/>
                </a:cubicBezTo>
                <a:cubicBezTo>
                  <a:pt x="30" y="73"/>
                  <a:pt x="30" y="73"/>
                  <a:pt x="30" y="73"/>
                </a:cubicBezTo>
                <a:cubicBezTo>
                  <a:pt x="28" y="63"/>
                  <a:pt x="20" y="56"/>
                  <a:pt x="11" y="54"/>
                </a:cubicBezTo>
                <a:cubicBezTo>
                  <a:pt x="11" y="26"/>
                  <a:pt x="11" y="26"/>
                  <a:pt x="11" y="26"/>
                </a:cubicBezTo>
                <a:cubicBezTo>
                  <a:pt x="20" y="24"/>
                  <a:pt x="28" y="16"/>
                  <a:pt x="30" y="7"/>
                </a:cubicBezTo>
                <a:cubicBezTo>
                  <a:pt x="130" y="7"/>
                  <a:pt x="130" y="7"/>
                  <a:pt x="130" y="7"/>
                </a:cubicBezTo>
                <a:cubicBezTo>
                  <a:pt x="132" y="16"/>
                  <a:pt x="140" y="24"/>
                  <a:pt x="149" y="26"/>
                </a:cubicBezTo>
                <a:cubicBezTo>
                  <a:pt x="149" y="54"/>
                  <a:pt x="149" y="54"/>
                  <a:pt x="149" y="54"/>
                </a:cubicBezTo>
                <a:close/>
                <a:moveTo>
                  <a:pt x="149" y="19"/>
                </a:moveTo>
                <a:cubicBezTo>
                  <a:pt x="143" y="17"/>
                  <a:pt x="139" y="13"/>
                  <a:pt x="137" y="7"/>
                </a:cubicBezTo>
                <a:cubicBezTo>
                  <a:pt x="149" y="7"/>
                  <a:pt x="149" y="7"/>
                  <a:pt x="149" y="7"/>
                </a:cubicBezTo>
                <a:lnTo>
                  <a:pt x="149" y="19"/>
                </a:lnTo>
                <a:close/>
                <a:moveTo>
                  <a:pt x="80" y="18"/>
                </a:moveTo>
                <a:cubicBezTo>
                  <a:pt x="68" y="18"/>
                  <a:pt x="58" y="28"/>
                  <a:pt x="58" y="40"/>
                </a:cubicBezTo>
                <a:cubicBezTo>
                  <a:pt x="58" y="52"/>
                  <a:pt x="68" y="61"/>
                  <a:pt x="80" y="61"/>
                </a:cubicBezTo>
                <a:cubicBezTo>
                  <a:pt x="92" y="61"/>
                  <a:pt x="102" y="52"/>
                  <a:pt x="102" y="40"/>
                </a:cubicBezTo>
                <a:cubicBezTo>
                  <a:pt x="102" y="28"/>
                  <a:pt x="92" y="18"/>
                  <a:pt x="80" y="18"/>
                </a:cubicBezTo>
                <a:close/>
                <a:moveTo>
                  <a:pt x="80" y="55"/>
                </a:moveTo>
                <a:cubicBezTo>
                  <a:pt x="72" y="55"/>
                  <a:pt x="65" y="48"/>
                  <a:pt x="65" y="40"/>
                </a:cubicBezTo>
                <a:cubicBezTo>
                  <a:pt x="65" y="32"/>
                  <a:pt x="72" y="25"/>
                  <a:pt x="80" y="25"/>
                </a:cubicBezTo>
                <a:cubicBezTo>
                  <a:pt x="88" y="25"/>
                  <a:pt x="95" y="32"/>
                  <a:pt x="95" y="40"/>
                </a:cubicBezTo>
                <a:cubicBezTo>
                  <a:pt x="95" y="48"/>
                  <a:pt x="88" y="55"/>
                  <a:pt x="80" y="55"/>
                </a:cubicBezTo>
                <a:close/>
                <a:moveTo>
                  <a:pt x="44" y="36"/>
                </a:moveTo>
                <a:cubicBezTo>
                  <a:pt x="32" y="36"/>
                  <a:pt x="32" y="36"/>
                  <a:pt x="32" y="36"/>
                </a:cubicBezTo>
                <a:cubicBezTo>
                  <a:pt x="30" y="36"/>
                  <a:pt x="29" y="38"/>
                  <a:pt x="29" y="40"/>
                </a:cubicBezTo>
                <a:cubicBezTo>
                  <a:pt x="29" y="42"/>
                  <a:pt x="30" y="43"/>
                  <a:pt x="32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6" y="43"/>
                  <a:pt x="48" y="42"/>
                  <a:pt x="48" y="40"/>
                </a:cubicBezTo>
                <a:cubicBezTo>
                  <a:pt x="48" y="38"/>
                  <a:pt x="46" y="36"/>
                  <a:pt x="44" y="36"/>
                </a:cubicBezTo>
                <a:close/>
                <a:moveTo>
                  <a:pt x="128" y="36"/>
                </a:moveTo>
                <a:cubicBezTo>
                  <a:pt x="116" y="36"/>
                  <a:pt x="116" y="36"/>
                  <a:pt x="116" y="36"/>
                </a:cubicBezTo>
                <a:cubicBezTo>
                  <a:pt x="114" y="36"/>
                  <a:pt x="112" y="38"/>
                  <a:pt x="112" y="40"/>
                </a:cubicBezTo>
                <a:cubicBezTo>
                  <a:pt x="112" y="42"/>
                  <a:pt x="114" y="43"/>
                  <a:pt x="116" y="43"/>
                </a:cubicBezTo>
                <a:cubicBezTo>
                  <a:pt x="128" y="43"/>
                  <a:pt x="128" y="43"/>
                  <a:pt x="128" y="43"/>
                </a:cubicBezTo>
                <a:cubicBezTo>
                  <a:pt x="130" y="43"/>
                  <a:pt x="131" y="42"/>
                  <a:pt x="131" y="40"/>
                </a:cubicBezTo>
                <a:cubicBezTo>
                  <a:pt x="131" y="38"/>
                  <a:pt x="130" y="36"/>
                  <a:pt x="128" y="36"/>
                </a:cubicBezTo>
                <a:close/>
                <a:moveTo>
                  <a:pt x="159" y="105"/>
                </a:moveTo>
                <a:cubicBezTo>
                  <a:pt x="158" y="101"/>
                  <a:pt x="154" y="99"/>
                  <a:pt x="150" y="98"/>
                </a:cubicBezTo>
                <a:cubicBezTo>
                  <a:pt x="140" y="98"/>
                  <a:pt x="128" y="102"/>
                  <a:pt x="114" y="109"/>
                </a:cubicBezTo>
                <a:cubicBezTo>
                  <a:pt x="110" y="111"/>
                  <a:pt x="107" y="113"/>
                  <a:pt x="104" y="114"/>
                </a:cubicBezTo>
                <a:cubicBezTo>
                  <a:pt x="105" y="112"/>
                  <a:pt x="107" y="109"/>
                  <a:pt x="107" y="106"/>
                </a:cubicBezTo>
                <a:cubicBezTo>
                  <a:pt x="108" y="102"/>
                  <a:pt x="108" y="98"/>
                  <a:pt x="105" y="95"/>
                </a:cubicBezTo>
                <a:cubicBezTo>
                  <a:pt x="103" y="92"/>
                  <a:pt x="100" y="91"/>
                  <a:pt x="96" y="91"/>
                </a:cubicBezTo>
                <a:cubicBezTo>
                  <a:pt x="61" y="91"/>
                  <a:pt x="61" y="91"/>
                  <a:pt x="61" y="91"/>
                </a:cubicBezTo>
                <a:cubicBezTo>
                  <a:pt x="56" y="91"/>
                  <a:pt x="50" y="93"/>
                  <a:pt x="46" y="94"/>
                </a:cubicBezTo>
                <a:cubicBezTo>
                  <a:pt x="45" y="95"/>
                  <a:pt x="45" y="95"/>
                  <a:pt x="45" y="95"/>
                </a:cubicBezTo>
                <a:cubicBezTo>
                  <a:pt x="30" y="100"/>
                  <a:pt x="13" y="108"/>
                  <a:pt x="6" y="112"/>
                </a:cubicBezTo>
                <a:cubicBezTo>
                  <a:pt x="4" y="113"/>
                  <a:pt x="2" y="113"/>
                  <a:pt x="2" y="113"/>
                </a:cubicBezTo>
                <a:cubicBezTo>
                  <a:pt x="1" y="114"/>
                  <a:pt x="0" y="115"/>
                  <a:pt x="0" y="116"/>
                </a:cubicBezTo>
                <a:cubicBezTo>
                  <a:pt x="0" y="117"/>
                  <a:pt x="0" y="118"/>
                  <a:pt x="1" y="119"/>
                </a:cubicBezTo>
                <a:cubicBezTo>
                  <a:pt x="24" y="151"/>
                  <a:pt x="24" y="151"/>
                  <a:pt x="24" y="151"/>
                </a:cubicBezTo>
                <a:cubicBezTo>
                  <a:pt x="24" y="152"/>
                  <a:pt x="25" y="153"/>
                  <a:pt x="26" y="153"/>
                </a:cubicBezTo>
                <a:cubicBezTo>
                  <a:pt x="27" y="153"/>
                  <a:pt x="28" y="152"/>
                  <a:pt x="28" y="152"/>
                </a:cubicBezTo>
                <a:cubicBezTo>
                  <a:pt x="46" y="141"/>
                  <a:pt x="51" y="143"/>
                  <a:pt x="59" y="145"/>
                </a:cubicBezTo>
                <a:cubicBezTo>
                  <a:pt x="63" y="146"/>
                  <a:pt x="68" y="148"/>
                  <a:pt x="75" y="148"/>
                </a:cubicBezTo>
                <a:cubicBezTo>
                  <a:pt x="90" y="149"/>
                  <a:pt x="104" y="146"/>
                  <a:pt x="113" y="144"/>
                </a:cubicBezTo>
                <a:cubicBezTo>
                  <a:pt x="114" y="144"/>
                  <a:pt x="115" y="143"/>
                  <a:pt x="116" y="143"/>
                </a:cubicBezTo>
                <a:cubicBezTo>
                  <a:pt x="119" y="142"/>
                  <a:pt x="122" y="141"/>
                  <a:pt x="125" y="139"/>
                </a:cubicBezTo>
                <a:cubicBezTo>
                  <a:pt x="156" y="117"/>
                  <a:pt x="156" y="117"/>
                  <a:pt x="156" y="117"/>
                </a:cubicBezTo>
                <a:cubicBezTo>
                  <a:pt x="156" y="117"/>
                  <a:pt x="156" y="117"/>
                  <a:pt x="156" y="117"/>
                </a:cubicBezTo>
                <a:cubicBezTo>
                  <a:pt x="160" y="114"/>
                  <a:pt x="161" y="110"/>
                  <a:pt x="159" y="105"/>
                </a:cubicBezTo>
                <a:close/>
                <a:moveTo>
                  <a:pt x="152" y="111"/>
                </a:moveTo>
                <a:cubicBezTo>
                  <a:pt x="121" y="133"/>
                  <a:pt x="121" y="133"/>
                  <a:pt x="121" y="133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19" y="135"/>
                  <a:pt x="117" y="136"/>
                  <a:pt x="115" y="136"/>
                </a:cubicBezTo>
                <a:cubicBezTo>
                  <a:pt x="114" y="137"/>
                  <a:pt x="112" y="137"/>
                  <a:pt x="111" y="137"/>
                </a:cubicBezTo>
                <a:cubicBezTo>
                  <a:pt x="103" y="139"/>
                  <a:pt x="89" y="143"/>
                  <a:pt x="76" y="142"/>
                </a:cubicBezTo>
                <a:cubicBezTo>
                  <a:pt x="69" y="141"/>
                  <a:pt x="65" y="140"/>
                  <a:pt x="61" y="139"/>
                </a:cubicBezTo>
                <a:cubicBezTo>
                  <a:pt x="57" y="137"/>
                  <a:pt x="52" y="136"/>
                  <a:pt x="47" y="137"/>
                </a:cubicBezTo>
                <a:cubicBezTo>
                  <a:pt x="41" y="137"/>
                  <a:pt x="35" y="140"/>
                  <a:pt x="27" y="145"/>
                </a:cubicBezTo>
                <a:cubicBezTo>
                  <a:pt x="8" y="118"/>
                  <a:pt x="8" y="118"/>
                  <a:pt x="8" y="118"/>
                </a:cubicBezTo>
                <a:cubicBezTo>
                  <a:pt x="9" y="118"/>
                  <a:pt x="9" y="118"/>
                  <a:pt x="9" y="118"/>
                </a:cubicBezTo>
                <a:cubicBezTo>
                  <a:pt x="16" y="115"/>
                  <a:pt x="32" y="107"/>
                  <a:pt x="47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2" y="99"/>
                  <a:pt x="57" y="98"/>
                  <a:pt x="61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7" y="98"/>
                  <a:pt x="99" y="98"/>
                  <a:pt x="100" y="100"/>
                </a:cubicBezTo>
                <a:cubicBezTo>
                  <a:pt x="101" y="101"/>
                  <a:pt x="101" y="103"/>
                  <a:pt x="101" y="104"/>
                </a:cubicBezTo>
                <a:cubicBezTo>
                  <a:pt x="99" y="110"/>
                  <a:pt x="95" y="113"/>
                  <a:pt x="88" y="113"/>
                </a:cubicBezTo>
                <a:cubicBezTo>
                  <a:pt x="85" y="113"/>
                  <a:pt x="81" y="113"/>
                  <a:pt x="80" y="116"/>
                </a:cubicBezTo>
                <a:cubicBezTo>
                  <a:pt x="80" y="118"/>
                  <a:pt x="80" y="119"/>
                  <a:pt x="81" y="120"/>
                </a:cubicBezTo>
                <a:cubicBezTo>
                  <a:pt x="85" y="123"/>
                  <a:pt x="102" y="124"/>
                  <a:pt x="117" y="115"/>
                </a:cubicBezTo>
                <a:cubicBezTo>
                  <a:pt x="130" y="108"/>
                  <a:pt x="141" y="105"/>
                  <a:pt x="150" y="105"/>
                </a:cubicBezTo>
                <a:cubicBezTo>
                  <a:pt x="152" y="105"/>
                  <a:pt x="153" y="107"/>
                  <a:pt x="153" y="108"/>
                </a:cubicBezTo>
                <a:cubicBezTo>
                  <a:pt x="153" y="108"/>
                  <a:pt x="154" y="110"/>
                  <a:pt x="152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19">
            <a:extLst>
              <a:ext uri="{FF2B5EF4-FFF2-40B4-BE49-F238E27FC236}">
                <a16:creationId xmlns:a16="http://schemas.microsoft.com/office/drawing/2014/main" id="{45CD0AB3-BACA-4BFE-8658-EEFD5B2FA481}"/>
              </a:ext>
            </a:extLst>
          </p:cNvPr>
          <p:cNvSpPr>
            <a:spLocks noEditPoints="1"/>
          </p:cNvSpPr>
          <p:nvPr/>
        </p:nvSpPr>
        <p:spPr bwMode="auto">
          <a:xfrm>
            <a:off x="2772315" y="1393289"/>
            <a:ext cx="378606" cy="298030"/>
          </a:xfrm>
          <a:custGeom>
            <a:avLst/>
            <a:gdLst>
              <a:gd name="T0" fmla="*/ 330111 w 160"/>
              <a:gd name="T1" fmla="*/ 318897 h 125"/>
              <a:gd name="T2" fmla="*/ 340321 w 160"/>
              <a:gd name="T3" fmla="*/ 373761 h 125"/>
              <a:gd name="T4" fmla="*/ 381159 w 160"/>
              <a:gd name="T5" fmla="*/ 384048 h 125"/>
              <a:gd name="T6" fmla="*/ 391369 w 160"/>
              <a:gd name="T7" fmla="*/ 346329 h 125"/>
              <a:gd name="T8" fmla="*/ 367546 w 160"/>
              <a:gd name="T9" fmla="*/ 284607 h 125"/>
              <a:gd name="T10" fmla="*/ 370949 w 160"/>
              <a:gd name="T11" fmla="*/ 339471 h 125"/>
              <a:gd name="T12" fmla="*/ 364143 w 160"/>
              <a:gd name="T13" fmla="*/ 363474 h 125"/>
              <a:gd name="T14" fmla="*/ 357337 w 160"/>
              <a:gd name="T15" fmla="*/ 329184 h 125"/>
              <a:gd name="T16" fmla="*/ 367546 w 160"/>
              <a:gd name="T17" fmla="*/ 308610 h 125"/>
              <a:gd name="T18" fmla="*/ 374353 w 160"/>
              <a:gd name="T19" fmla="*/ 329184 h 125"/>
              <a:gd name="T20" fmla="*/ 61258 w 160"/>
              <a:gd name="T21" fmla="*/ 240030 h 125"/>
              <a:gd name="T22" fmla="*/ 61258 w 160"/>
              <a:gd name="T23" fmla="*/ 264033 h 125"/>
              <a:gd name="T24" fmla="*/ 129322 w 160"/>
              <a:gd name="T25" fmla="*/ 253746 h 125"/>
              <a:gd name="T26" fmla="*/ 221208 w 160"/>
              <a:gd name="T27" fmla="*/ 240030 h 125"/>
              <a:gd name="T28" fmla="*/ 156547 w 160"/>
              <a:gd name="T29" fmla="*/ 253746 h 125"/>
              <a:gd name="T30" fmla="*/ 221208 w 160"/>
              <a:gd name="T31" fmla="*/ 264033 h 125"/>
              <a:gd name="T32" fmla="*/ 221208 w 160"/>
              <a:gd name="T33" fmla="*/ 240030 h 125"/>
              <a:gd name="T34" fmla="*/ 40838 w 160"/>
              <a:gd name="T35" fmla="*/ 0 h 125"/>
              <a:gd name="T36" fmla="*/ 0 w 160"/>
              <a:gd name="T37" fmla="*/ 329184 h 125"/>
              <a:gd name="T38" fmla="*/ 251837 w 160"/>
              <a:gd name="T39" fmla="*/ 370332 h 125"/>
              <a:gd name="T40" fmla="*/ 279063 w 160"/>
              <a:gd name="T41" fmla="*/ 428625 h 125"/>
              <a:gd name="T42" fmla="*/ 483255 w 160"/>
              <a:gd name="T43" fmla="*/ 401193 h 125"/>
              <a:gd name="T44" fmla="*/ 503675 w 160"/>
              <a:gd name="T45" fmla="*/ 370332 h 125"/>
              <a:gd name="T46" fmla="*/ 544513 w 160"/>
              <a:gd name="T47" fmla="*/ 41148 h 125"/>
              <a:gd name="T48" fmla="*/ 459433 w 160"/>
              <a:gd name="T49" fmla="*/ 401193 h 125"/>
              <a:gd name="T50" fmla="*/ 456030 w 160"/>
              <a:gd name="T51" fmla="*/ 404622 h 125"/>
              <a:gd name="T52" fmla="*/ 272257 w 160"/>
              <a:gd name="T53" fmla="*/ 401193 h 125"/>
              <a:gd name="T54" fmla="*/ 279063 w 160"/>
              <a:gd name="T55" fmla="*/ 264033 h 125"/>
              <a:gd name="T56" fmla="*/ 459433 w 160"/>
              <a:gd name="T57" fmla="*/ 267462 h 125"/>
              <a:gd name="T58" fmla="*/ 323305 w 160"/>
              <a:gd name="T59" fmla="*/ 240030 h 125"/>
              <a:gd name="T60" fmla="*/ 367546 w 160"/>
              <a:gd name="T61" fmla="*/ 168021 h 125"/>
              <a:gd name="T62" fmla="*/ 408385 w 160"/>
              <a:gd name="T63" fmla="*/ 240030 h 125"/>
              <a:gd name="T64" fmla="*/ 323305 w 160"/>
              <a:gd name="T65" fmla="*/ 240030 h 125"/>
              <a:gd name="T66" fmla="*/ 483255 w 160"/>
              <a:gd name="T67" fmla="*/ 346329 h 125"/>
              <a:gd name="T68" fmla="*/ 456030 w 160"/>
              <a:gd name="T69" fmla="*/ 240030 h 125"/>
              <a:gd name="T70" fmla="*/ 432207 w 160"/>
              <a:gd name="T71" fmla="*/ 209169 h 125"/>
              <a:gd name="T72" fmla="*/ 299482 w 160"/>
              <a:gd name="T73" fmla="*/ 209169 h 125"/>
              <a:gd name="T74" fmla="*/ 279063 w 160"/>
              <a:gd name="T75" fmla="*/ 240030 h 125"/>
              <a:gd name="T76" fmla="*/ 251837 w 160"/>
              <a:gd name="T77" fmla="*/ 294894 h 125"/>
              <a:gd name="T78" fmla="*/ 51048 w 160"/>
              <a:gd name="T79" fmla="*/ 305181 h 125"/>
              <a:gd name="T80" fmla="*/ 251837 w 160"/>
              <a:gd name="T81" fmla="*/ 318897 h 125"/>
              <a:gd name="T82" fmla="*/ 40838 w 160"/>
              <a:gd name="T83" fmla="*/ 346329 h 125"/>
              <a:gd name="T84" fmla="*/ 23822 w 160"/>
              <a:gd name="T85" fmla="*/ 41148 h 125"/>
              <a:gd name="T86" fmla="*/ 503675 w 160"/>
              <a:gd name="T87" fmla="*/ 24003 h 125"/>
              <a:gd name="T88" fmla="*/ 520691 w 160"/>
              <a:gd name="T89" fmla="*/ 329184 h 125"/>
              <a:gd name="T90" fmla="*/ 503675 w 160"/>
              <a:gd name="T91" fmla="*/ 346329 h 125"/>
              <a:gd name="T92" fmla="*/ 61258 w 160"/>
              <a:gd name="T93" fmla="*/ 109728 h 125"/>
              <a:gd name="T94" fmla="*/ 51048 w 160"/>
              <a:gd name="T95" fmla="*/ 174879 h 125"/>
              <a:gd name="T96" fmla="*/ 132725 w 160"/>
              <a:gd name="T97" fmla="*/ 185166 h 125"/>
              <a:gd name="T98" fmla="*/ 142935 w 160"/>
              <a:gd name="T99" fmla="*/ 123444 h 125"/>
              <a:gd name="T100" fmla="*/ 122515 w 160"/>
              <a:gd name="T101" fmla="*/ 161163 h 125"/>
              <a:gd name="T102" fmla="*/ 74871 w 160"/>
              <a:gd name="T103" fmla="*/ 133731 h 125"/>
              <a:gd name="T104" fmla="*/ 122515 w 160"/>
              <a:gd name="T105" fmla="*/ 161163 h 125"/>
              <a:gd name="T106" fmla="*/ 353933 w 160"/>
              <a:gd name="T107" fmla="*/ 68580 h 125"/>
              <a:gd name="T108" fmla="*/ 353933 w 160"/>
              <a:gd name="T109" fmla="*/ 92583 h 125"/>
              <a:gd name="T110" fmla="*/ 493465 w 160"/>
              <a:gd name="T111" fmla="*/ 82296 h 1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25">
                <a:moveTo>
                  <a:pt x="108" y="83"/>
                </a:moveTo>
                <a:cubicBezTo>
                  <a:pt x="102" y="83"/>
                  <a:pt x="97" y="87"/>
                  <a:pt x="97" y="93"/>
                </a:cubicBezTo>
                <a:cubicBezTo>
                  <a:pt x="97" y="96"/>
                  <a:pt x="98" y="99"/>
                  <a:pt x="100" y="101"/>
                </a:cubicBezTo>
                <a:cubicBezTo>
                  <a:pt x="100" y="109"/>
                  <a:pt x="100" y="109"/>
                  <a:pt x="100" y="109"/>
                </a:cubicBezTo>
                <a:cubicBezTo>
                  <a:pt x="100" y="111"/>
                  <a:pt x="101" y="112"/>
                  <a:pt x="103" y="112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14" y="112"/>
                  <a:pt x="115" y="111"/>
                  <a:pt x="115" y="10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7" y="99"/>
                  <a:pt x="118" y="96"/>
                  <a:pt x="118" y="93"/>
                </a:cubicBezTo>
                <a:cubicBezTo>
                  <a:pt x="118" y="87"/>
                  <a:pt x="113" y="83"/>
                  <a:pt x="108" y="83"/>
                </a:cubicBezTo>
                <a:close/>
                <a:moveTo>
                  <a:pt x="110" y="96"/>
                </a:moveTo>
                <a:cubicBezTo>
                  <a:pt x="109" y="97"/>
                  <a:pt x="109" y="98"/>
                  <a:pt x="109" y="99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8"/>
                  <a:pt x="106" y="97"/>
                  <a:pt x="105" y="96"/>
                </a:cubicBezTo>
                <a:cubicBezTo>
                  <a:pt x="104" y="96"/>
                  <a:pt x="104" y="94"/>
                  <a:pt x="104" y="93"/>
                </a:cubicBezTo>
                <a:cubicBezTo>
                  <a:pt x="104" y="91"/>
                  <a:pt x="106" y="90"/>
                  <a:pt x="108" y="90"/>
                </a:cubicBezTo>
                <a:cubicBezTo>
                  <a:pt x="110" y="90"/>
                  <a:pt x="111" y="91"/>
                  <a:pt x="111" y="93"/>
                </a:cubicBezTo>
                <a:cubicBezTo>
                  <a:pt x="111" y="94"/>
                  <a:pt x="111" y="96"/>
                  <a:pt x="110" y="96"/>
                </a:cubicBezTo>
                <a:close/>
                <a:moveTo>
                  <a:pt x="34" y="70"/>
                </a:moveTo>
                <a:cubicBezTo>
                  <a:pt x="18" y="70"/>
                  <a:pt x="18" y="70"/>
                  <a:pt x="18" y="70"/>
                </a:cubicBezTo>
                <a:cubicBezTo>
                  <a:pt x="16" y="70"/>
                  <a:pt x="15" y="72"/>
                  <a:pt x="15" y="74"/>
                </a:cubicBezTo>
                <a:cubicBezTo>
                  <a:pt x="15" y="76"/>
                  <a:pt x="16" y="77"/>
                  <a:pt x="18" y="77"/>
                </a:cubicBezTo>
                <a:cubicBezTo>
                  <a:pt x="34" y="77"/>
                  <a:pt x="34" y="77"/>
                  <a:pt x="34" y="77"/>
                </a:cubicBezTo>
                <a:cubicBezTo>
                  <a:pt x="36" y="77"/>
                  <a:pt x="38" y="76"/>
                  <a:pt x="38" y="74"/>
                </a:cubicBezTo>
                <a:cubicBezTo>
                  <a:pt x="38" y="72"/>
                  <a:pt x="36" y="70"/>
                  <a:pt x="34" y="70"/>
                </a:cubicBezTo>
                <a:close/>
                <a:moveTo>
                  <a:pt x="65" y="70"/>
                </a:moveTo>
                <a:cubicBezTo>
                  <a:pt x="49" y="70"/>
                  <a:pt x="49" y="70"/>
                  <a:pt x="49" y="70"/>
                </a:cubicBezTo>
                <a:cubicBezTo>
                  <a:pt x="47" y="70"/>
                  <a:pt x="46" y="72"/>
                  <a:pt x="46" y="74"/>
                </a:cubicBezTo>
                <a:cubicBezTo>
                  <a:pt x="46" y="76"/>
                  <a:pt x="47" y="77"/>
                  <a:pt x="49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7" y="77"/>
                  <a:pt x="69" y="76"/>
                  <a:pt x="69" y="74"/>
                </a:cubicBezTo>
                <a:cubicBezTo>
                  <a:pt x="69" y="72"/>
                  <a:pt x="67" y="70"/>
                  <a:pt x="65" y="70"/>
                </a:cubicBezTo>
                <a:close/>
                <a:moveTo>
                  <a:pt x="1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17"/>
                  <a:pt x="74" y="117"/>
                  <a:pt x="74" y="117"/>
                </a:cubicBezTo>
                <a:cubicBezTo>
                  <a:pt x="74" y="121"/>
                  <a:pt x="77" y="125"/>
                  <a:pt x="82" y="125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38" y="125"/>
                  <a:pt x="142" y="121"/>
                  <a:pt x="142" y="117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8" y="108"/>
                  <a:pt x="148" y="108"/>
                  <a:pt x="148" y="108"/>
                </a:cubicBezTo>
                <a:cubicBezTo>
                  <a:pt x="155" y="108"/>
                  <a:pt x="160" y="103"/>
                  <a:pt x="160" y="96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5"/>
                  <a:pt x="155" y="0"/>
                  <a:pt x="148" y="0"/>
                </a:cubicBezTo>
                <a:close/>
                <a:moveTo>
                  <a:pt x="135" y="117"/>
                </a:moveTo>
                <a:cubicBezTo>
                  <a:pt x="135" y="117"/>
                  <a:pt x="135" y="117"/>
                  <a:pt x="135" y="117"/>
                </a:cubicBezTo>
                <a:cubicBezTo>
                  <a:pt x="135" y="117"/>
                  <a:pt x="134" y="118"/>
                  <a:pt x="134" y="118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1" y="118"/>
                  <a:pt x="80" y="117"/>
                  <a:pt x="80" y="117"/>
                </a:cubicBezTo>
                <a:cubicBezTo>
                  <a:pt x="80" y="78"/>
                  <a:pt x="80" y="78"/>
                  <a:pt x="80" y="78"/>
                </a:cubicBezTo>
                <a:cubicBezTo>
                  <a:pt x="80" y="78"/>
                  <a:pt x="81" y="77"/>
                  <a:pt x="82" y="7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77"/>
                  <a:pt x="135" y="78"/>
                  <a:pt x="135" y="78"/>
                </a:cubicBezTo>
                <a:lnTo>
                  <a:pt x="135" y="117"/>
                </a:lnTo>
                <a:close/>
                <a:moveTo>
                  <a:pt x="95" y="70"/>
                </a:moveTo>
                <a:cubicBezTo>
                  <a:pt x="95" y="61"/>
                  <a:pt x="95" y="61"/>
                  <a:pt x="95" y="61"/>
                </a:cubicBezTo>
                <a:cubicBezTo>
                  <a:pt x="95" y="55"/>
                  <a:pt x="101" y="49"/>
                  <a:pt x="108" y="49"/>
                </a:cubicBezTo>
                <a:cubicBezTo>
                  <a:pt x="114" y="49"/>
                  <a:pt x="120" y="55"/>
                  <a:pt x="120" y="61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20" y="70"/>
                  <a:pt x="120" y="70"/>
                  <a:pt x="120" y="70"/>
                </a:cubicBezTo>
                <a:lnTo>
                  <a:pt x="95" y="70"/>
                </a:lnTo>
                <a:close/>
                <a:moveTo>
                  <a:pt x="148" y="101"/>
                </a:moveTo>
                <a:cubicBezTo>
                  <a:pt x="142" y="101"/>
                  <a:pt x="142" y="101"/>
                  <a:pt x="142" y="101"/>
                </a:cubicBezTo>
                <a:cubicBezTo>
                  <a:pt x="142" y="78"/>
                  <a:pt x="142" y="78"/>
                  <a:pt x="142" y="78"/>
                </a:cubicBezTo>
                <a:cubicBezTo>
                  <a:pt x="142" y="74"/>
                  <a:pt x="138" y="70"/>
                  <a:pt x="134" y="70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7" y="51"/>
                  <a:pt x="118" y="42"/>
                  <a:pt x="108" y="42"/>
                </a:cubicBezTo>
                <a:cubicBezTo>
                  <a:pt x="97" y="42"/>
                  <a:pt x="88" y="51"/>
                  <a:pt x="88" y="61"/>
                </a:cubicBezTo>
                <a:cubicBezTo>
                  <a:pt x="88" y="70"/>
                  <a:pt x="88" y="70"/>
                  <a:pt x="88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77" y="70"/>
                  <a:pt x="74" y="74"/>
                  <a:pt x="74" y="78"/>
                </a:cubicBezTo>
                <a:cubicBezTo>
                  <a:pt x="74" y="86"/>
                  <a:pt x="74" y="86"/>
                  <a:pt x="74" y="86"/>
                </a:cubicBezTo>
                <a:cubicBezTo>
                  <a:pt x="18" y="86"/>
                  <a:pt x="18" y="86"/>
                  <a:pt x="18" y="86"/>
                </a:cubicBezTo>
                <a:cubicBezTo>
                  <a:pt x="16" y="86"/>
                  <a:pt x="15" y="87"/>
                  <a:pt x="15" y="89"/>
                </a:cubicBezTo>
                <a:cubicBezTo>
                  <a:pt x="15" y="91"/>
                  <a:pt x="16" y="93"/>
                  <a:pt x="18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101"/>
                  <a:pt x="74" y="101"/>
                  <a:pt x="74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9" y="101"/>
                  <a:pt x="7" y="99"/>
                  <a:pt x="7" y="96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9"/>
                  <a:pt x="9" y="7"/>
                  <a:pt x="12" y="7"/>
                </a:cubicBezTo>
                <a:cubicBezTo>
                  <a:pt x="148" y="7"/>
                  <a:pt x="148" y="7"/>
                  <a:pt x="148" y="7"/>
                </a:cubicBezTo>
                <a:cubicBezTo>
                  <a:pt x="151" y="7"/>
                  <a:pt x="153" y="9"/>
                  <a:pt x="153" y="12"/>
                </a:cubicBezTo>
                <a:cubicBezTo>
                  <a:pt x="153" y="96"/>
                  <a:pt x="153" y="96"/>
                  <a:pt x="153" y="96"/>
                </a:cubicBezTo>
                <a:cubicBezTo>
                  <a:pt x="153" y="96"/>
                  <a:pt x="153" y="96"/>
                  <a:pt x="153" y="96"/>
                </a:cubicBezTo>
                <a:cubicBezTo>
                  <a:pt x="153" y="99"/>
                  <a:pt x="151" y="101"/>
                  <a:pt x="148" y="101"/>
                </a:cubicBezTo>
                <a:close/>
                <a:moveTo>
                  <a:pt x="39" y="32"/>
                </a:moveTo>
                <a:cubicBezTo>
                  <a:pt x="18" y="32"/>
                  <a:pt x="18" y="32"/>
                  <a:pt x="18" y="32"/>
                </a:cubicBezTo>
                <a:cubicBezTo>
                  <a:pt x="16" y="32"/>
                  <a:pt x="15" y="34"/>
                  <a:pt x="15" y="36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3"/>
                  <a:pt x="16" y="54"/>
                  <a:pt x="18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41" y="54"/>
                  <a:pt x="42" y="53"/>
                  <a:pt x="42" y="51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4"/>
                  <a:pt x="41" y="32"/>
                  <a:pt x="39" y="32"/>
                </a:cubicBezTo>
                <a:close/>
                <a:moveTo>
                  <a:pt x="36" y="47"/>
                </a:moveTo>
                <a:cubicBezTo>
                  <a:pt x="22" y="47"/>
                  <a:pt x="22" y="47"/>
                  <a:pt x="22" y="47"/>
                </a:cubicBezTo>
                <a:cubicBezTo>
                  <a:pt x="22" y="39"/>
                  <a:pt x="22" y="39"/>
                  <a:pt x="22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7"/>
                  <a:pt x="36" y="47"/>
                  <a:pt x="36" y="47"/>
                </a:cubicBezTo>
                <a:close/>
                <a:moveTo>
                  <a:pt x="142" y="20"/>
                </a:moveTo>
                <a:cubicBezTo>
                  <a:pt x="104" y="20"/>
                  <a:pt x="104" y="20"/>
                  <a:pt x="104" y="20"/>
                </a:cubicBezTo>
                <a:cubicBezTo>
                  <a:pt x="102" y="20"/>
                  <a:pt x="101" y="22"/>
                  <a:pt x="101" y="24"/>
                </a:cubicBezTo>
                <a:cubicBezTo>
                  <a:pt x="101" y="25"/>
                  <a:pt x="102" y="27"/>
                  <a:pt x="104" y="27"/>
                </a:cubicBezTo>
                <a:cubicBezTo>
                  <a:pt x="142" y="27"/>
                  <a:pt x="142" y="27"/>
                  <a:pt x="142" y="27"/>
                </a:cubicBezTo>
                <a:cubicBezTo>
                  <a:pt x="144" y="27"/>
                  <a:pt x="145" y="25"/>
                  <a:pt x="145" y="24"/>
                </a:cubicBezTo>
                <a:cubicBezTo>
                  <a:pt x="145" y="22"/>
                  <a:pt x="144" y="20"/>
                  <a:pt x="142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20">
            <a:extLst>
              <a:ext uri="{FF2B5EF4-FFF2-40B4-BE49-F238E27FC236}">
                <a16:creationId xmlns:a16="http://schemas.microsoft.com/office/drawing/2014/main" id="{F7198532-D1B0-4C44-8CD9-75697A951567}"/>
              </a:ext>
            </a:extLst>
          </p:cNvPr>
          <p:cNvSpPr>
            <a:spLocks noEditPoints="1"/>
          </p:cNvSpPr>
          <p:nvPr/>
        </p:nvSpPr>
        <p:spPr bwMode="auto">
          <a:xfrm>
            <a:off x="2803346" y="5332481"/>
            <a:ext cx="352116" cy="381918"/>
          </a:xfrm>
          <a:custGeom>
            <a:avLst/>
            <a:gdLst>
              <a:gd name="T0" fmla="*/ 44184 w 149"/>
              <a:gd name="T1" fmla="*/ 178514 h 160"/>
              <a:gd name="T2" fmla="*/ 312685 w 149"/>
              <a:gd name="T3" fmla="*/ 65226 h 160"/>
              <a:gd name="T4" fmla="*/ 71374 w 149"/>
              <a:gd name="T5" fmla="*/ 75525 h 160"/>
              <a:gd name="T6" fmla="*/ 74772 w 149"/>
              <a:gd name="T7" fmla="*/ 281503 h 160"/>
              <a:gd name="T8" fmla="*/ 122355 w 149"/>
              <a:gd name="T9" fmla="*/ 291802 h 160"/>
              <a:gd name="T10" fmla="*/ 149545 w 149"/>
              <a:gd name="T11" fmla="*/ 291802 h 160"/>
              <a:gd name="T12" fmla="*/ 197127 w 149"/>
              <a:gd name="T13" fmla="*/ 281503 h 160"/>
              <a:gd name="T14" fmla="*/ 248108 w 149"/>
              <a:gd name="T15" fmla="*/ 305534 h 160"/>
              <a:gd name="T16" fmla="*/ 112159 w 149"/>
              <a:gd name="T17" fmla="*/ 326132 h 160"/>
              <a:gd name="T18" fmla="*/ 112159 w 149"/>
              <a:gd name="T19" fmla="*/ 350163 h 160"/>
              <a:gd name="T20" fmla="*/ 159741 w 149"/>
              <a:gd name="T21" fmla="*/ 326132 h 160"/>
              <a:gd name="T22" fmla="*/ 210722 w 149"/>
              <a:gd name="T23" fmla="*/ 336431 h 160"/>
              <a:gd name="T24" fmla="*/ 234513 w 149"/>
              <a:gd name="T25" fmla="*/ 336431 h 160"/>
              <a:gd name="T26" fmla="*/ 285495 w 149"/>
              <a:gd name="T27" fmla="*/ 326132 h 160"/>
              <a:gd name="T28" fmla="*/ 74772 w 149"/>
              <a:gd name="T29" fmla="*/ 394791 h 160"/>
              <a:gd name="T30" fmla="*/ 197127 w 149"/>
              <a:gd name="T31" fmla="*/ 367328 h 160"/>
              <a:gd name="T32" fmla="*/ 197127 w 149"/>
              <a:gd name="T33" fmla="*/ 394791 h 160"/>
              <a:gd name="T34" fmla="*/ 248108 w 149"/>
              <a:gd name="T35" fmla="*/ 367328 h 160"/>
              <a:gd name="T36" fmla="*/ 299090 w 149"/>
              <a:gd name="T37" fmla="*/ 381060 h 160"/>
              <a:gd name="T38" fmla="*/ 61177 w 149"/>
              <a:gd name="T39" fmla="*/ 425688 h 160"/>
              <a:gd name="T40" fmla="*/ 112159 w 149"/>
              <a:gd name="T41" fmla="*/ 411956 h 160"/>
              <a:gd name="T42" fmla="*/ 159741 w 149"/>
              <a:gd name="T43" fmla="*/ 435987 h 160"/>
              <a:gd name="T44" fmla="*/ 285495 w 149"/>
              <a:gd name="T45" fmla="*/ 411956 h 160"/>
              <a:gd name="T46" fmla="*/ 285495 w 149"/>
              <a:gd name="T47" fmla="*/ 435987 h 160"/>
              <a:gd name="T48" fmla="*/ 67975 w 149"/>
              <a:gd name="T49" fmla="*/ 223143 h 160"/>
              <a:gd name="T50" fmla="*/ 84969 w 149"/>
              <a:gd name="T51" fmla="*/ 250607 h 160"/>
              <a:gd name="T52" fmla="*/ 115557 w 149"/>
              <a:gd name="T53" fmla="*/ 223143 h 160"/>
              <a:gd name="T54" fmla="*/ 132551 w 149"/>
              <a:gd name="T55" fmla="*/ 250607 h 160"/>
              <a:gd name="T56" fmla="*/ 292292 w 149"/>
              <a:gd name="T57" fmla="*/ 223143 h 160"/>
              <a:gd name="T58" fmla="*/ 285495 w 149"/>
              <a:gd name="T59" fmla="*/ 257473 h 160"/>
              <a:gd name="T60" fmla="*/ 244710 w 149"/>
              <a:gd name="T61" fmla="*/ 223143 h 160"/>
              <a:gd name="T62" fmla="*/ 237912 w 149"/>
              <a:gd name="T63" fmla="*/ 257473 h 160"/>
              <a:gd name="T64" fmla="*/ 169937 w 149"/>
              <a:gd name="T65" fmla="*/ 226576 h 160"/>
              <a:gd name="T66" fmla="*/ 203925 w 149"/>
              <a:gd name="T67" fmla="*/ 240308 h 160"/>
              <a:gd name="T68" fmla="*/ 248108 w 149"/>
              <a:gd name="T69" fmla="*/ 127020 h 160"/>
              <a:gd name="T70" fmla="*/ 258305 w 149"/>
              <a:gd name="T71" fmla="*/ 92690 h 160"/>
              <a:gd name="T72" fmla="*/ 309286 w 149"/>
              <a:gd name="T73" fmla="*/ 0 h 160"/>
              <a:gd name="T74" fmla="*/ 0 w 149"/>
              <a:gd name="T75" fmla="*/ 336431 h 160"/>
              <a:gd name="T76" fmla="*/ 329678 w 149"/>
              <a:gd name="T77" fmla="*/ 501213 h 160"/>
              <a:gd name="T78" fmla="*/ 506413 w 149"/>
              <a:gd name="T79" fmla="*/ 89257 h 160"/>
              <a:gd name="T80" fmla="*/ 101962 w 149"/>
              <a:gd name="T81" fmla="*/ 487482 h 160"/>
              <a:gd name="T82" fmla="*/ 305887 w 149"/>
              <a:gd name="T83" fmla="*/ 497780 h 160"/>
              <a:gd name="T84" fmla="*/ 271900 w 149"/>
              <a:gd name="T85" fmla="*/ 463451 h 160"/>
              <a:gd name="T86" fmla="*/ 54380 w 149"/>
              <a:gd name="T87" fmla="*/ 497780 h 160"/>
              <a:gd name="T88" fmla="*/ 50981 w 149"/>
              <a:gd name="T89" fmla="*/ 24031 h 160"/>
              <a:gd name="T90" fmla="*/ 482622 w 149"/>
              <a:gd name="T91" fmla="*/ 381060 h 160"/>
              <a:gd name="T92" fmla="*/ 360267 w 149"/>
              <a:gd name="T93" fmla="*/ 336431 h 160"/>
              <a:gd name="T94" fmla="*/ 482622 w 149"/>
              <a:gd name="T95" fmla="*/ 89257 h 160"/>
              <a:gd name="T96" fmla="*/ 435039 w 149"/>
              <a:gd name="T97" fmla="*/ 353596 h 160"/>
              <a:gd name="T98" fmla="*/ 448634 w 149"/>
              <a:gd name="T99" fmla="*/ 267772 h 160"/>
              <a:gd name="T100" fmla="*/ 394254 w 149"/>
              <a:gd name="T101" fmla="*/ 178514 h 160"/>
              <a:gd name="T102" fmla="*/ 465628 w 149"/>
              <a:gd name="T103" fmla="*/ 109855 h 160"/>
              <a:gd name="T104" fmla="*/ 418046 w 149"/>
              <a:gd name="T105" fmla="*/ 123587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9" h="160">
                <a:moveTo>
                  <a:pt x="89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5" y="15"/>
                  <a:pt x="13" y="17"/>
                  <a:pt x="13" y="19"/>
                </a:cubicBezTo>
                <a:cubicBezTo>
                  <a:pt x="13" y="52"/>
                  <a:pt x="13" y="52"/>
                  <a:pt x="13" y="52"/>
                </a:cubicBezTo>
                <a:cubicBezTo>
                  <a:pt x="13" y="54"/>
                  <a:pt x="15" y="56"/>
                  <a:pt x="17" y="56"/>
                </a:cubicBezTo>
                <a:cubicBezTo>
                  <a:pt x="89" y="56"/>
                  <a:pt x="89" y="56"/>
                  <a:pt x="89" y="56"/>
                </a:cubicBezTo>
                <a:cubicBezTo>
                  <a:pt x="91" y="56"/>
                  <a:pt x="92" y="54"/>
                  <a:pt x="92" y="52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7"/>
                  <a:pt x="91" y="15"/>
                  <a:pt x="89" y="15"/>
                </a:cubicBezTo>
                <a:close/>
                <a:moveTo>
                  <a:pt x="85" y="48"/>
                </a:moveTo>
                <a:cubicBezTo>
                  <a:pt x="21" y="48"/>
                  <a:pt x="21" y="48"/>
                  <a:pt x="21" y="48"/>
                </a:cubicBezTo>
                <a:cubicBezTo>
                  <a:pt x="21" y="22"/>
                  <a:pt x="21" y="22"/>
                  <a:pt x="21" y="22"/>
                </a:cubicBezTo>
                <a:cubicBezTo>
                  <a:pt x="85" y="22"/>
                  <a:pt x="85" y="22"/>
                  <a:pt x="85" y="22"/>
                </a:cubicBezTo>
                <a:lnTo>
                  <a:pt x="85" y="48"/>
                </a:lnTo>
                <a:close/>
                <a:moveTo>
                  <a:pt x="33" y="82"/>
                </a:moveTo>
                <a:cubicBezTo>
                  <a:pt x="22" y="82"/>
                  <a:pt x="22" y="82"/>
                  <a:pt x="22" y="82"/>
                </a:cubicBezTo>
                <a:cubicBezTo>
                  <a:pt x="20" y="82"/>
                  <a:pt x="18" y="83"/>
                  <a:pt x="18" y="85"/>
                </a:cubicBezTo>
                <a:cubicBezTo>
                  <a:pt x="18" y="87"/>
                  <a:pt x="20" y="89"/>
                  <a:pt x="22" y="89"/>
                </a:cubicBezTo>
                <a:cubicBezTo>
                  <a:pt x="33" y="89"/>
                  <a:pt x="33" y="89"/>
                  <a:pt x="33" y="89"/>
                </a:cubicBezTo>
                <a:cubicBezTo>
                  <a:pt x="35" y="89"/>
                  <a:pt x="36" y="87"/>
                  <a:pt x="36" y="85"/>
                </a:cubicBezTo>
                <a:cubicBezTo>
                  <a:pt x="36" y="83"/>
                  <a:pt x="35" y="82"/>
                  <a:pt x="33" y="82"/>
                </a:cubicBezTo>
                <a:close/>
                <a:moveTo>
                  <a:pt x="58" y="82"/>
                </a:moveTo>
                <a:cubicBezTo>
                  <a:pt x="47" y="82"/>
                  <a:pt x="47" y="82"/>
                  <a:pt x="47" y="82"/>
                </a:cubicBezTo>
                <a:cubicBezTo>
                  <a:pt x="45" y="82"/>
                  <a:pt x="44" y="83"/>
                  <a:pt x="44" y="85"/>
                </a:cubicBezTo>
                <a:cubicBezTo>
                  <a:pt x="44" y="87"/>
                  <a:pt x="45" y="89"/>
                  <a:pt x="47" y="89"/>
                </a:cubicBezTo>
                <a:cubicBezTo>
                  <a:pt x="58" y="89"/>
                  <a:pt x="58" y="89"/>
                  <a:pt x="58" y="89"/>
                </a:cubicBezTo>
                <a:cubicBezTo>
                  <a:pt x="60" y="89"/>
                  <a:pt x="62" y="87"/>
                  <a:pt x="62" y="85"/>
                </a:cubicBezTo>
                <a:cubicBezTo>
                  <a:pt x="62" y="83"/>
                  <a:pt x="60" y="82"/>
                  <a:pt x="58" y="82"/>
                </a:cubicBezTo>
                <a:close/>
                <a:moveTo>
                  <a:pt x="84" y="82"/>
                </a:moveTo>
                <a:cubicBezTo>
                  <a:pt x="73" y="82"/>
                  <a:pt x="73" y="82"/>
                  <a:pt x="73" y="82"/>
                </a:cubicBezTo>
                <a:cubicBezTo>
                  <a:pt x="71" y="82"/>
                  <a:pt x="69" y="83"/>
                  <a:pt x="69" y="85"/>
                </a:cubicBezTo>
                <a:cubicBezTo>
                  <a:pt x="69" y="87"/>
                  <a:pt x="71" y="89"/>
                  <a:pt x="73" y="89"/>
                </a:cubicBezTo>
                <a:cubicBezTo>
                  <a:pt x="84" y="89"/>
                  <a:pt x="84" y="89"/>
                  <a:pt x="84" y="89"/>
                </a:cubicBezTo>
                <a:cubicBezTo>
                  <a:pt x="86" y="89"/>
                  <a:pt x="88" y="87"/>
                  <a:pt x="88" y="85"/>
                </a:cubicBezTo>
                <a:cubicBezTo>
                  <a:pt x="88" y="83"/>
                  <a:pt x="86" y="82"/>
                  <a:pt x="84" y="82"/>
                </a:cubicBezTo>
                <a:close/>
                <a:moveTo>
                  <a:pt x="33" y="95"/>
                </a:moveTo>
                <a:cubicBezTo>
                  <a:pt x="22" y="95"/>
                  <a:pt x="22" y="95"/>
                  <a:pt x="22" y="95"/>
                </a:cubicBezTo>
                <a:cubicBezTo>
                  <a:pt x="20" y="95"/>
                  <a:pt x="18" y="96"/>
                  <a:pt x="18" y="98"/>
                </a:cubicBezTo>
                <a:cubicBezTo>
                  <a:pt x="18" y="100"/>
                  <a:pt x="20" y="102"/>
                  <a:pt x="22" y="10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5" y="102"/>
                  <a:pt x="36" y="100"/>
                  <a:pt x="36" y="98"/>
                </a:cubicBezTo>
                <a:cubicBezTo>
                  <a:pt x="36" y="96"/>
                  <a:pt x="35" y="95"/>
                  <a:pt x="33" y="95"/>
                </a:cubicBezTo>
                <a:close/>
                <a:moveTo>
                  <a:pt x="58" y="95"/>
                </a:move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4" y="96"/>
                  <a:pt x="44" y="98"/>
                </a:cubicBezTo>
                <a:cubicBezTo>
                  <a:pt x="44" y="100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60" y="102"/>
                  <a:pt x="62" y="100"/>
                  <a:pt x="62" y="98"/>
                </a:cubicBezTo>
                <a:cubicBezTo>
                  <a:pt x="62" y="96"/>
                  <a:pt x="60" y="95"/>
                  <a:pt x="58" y="95"/>
                </a:cubicBezTo>
                <a:close/>
                <a:moveTo>
                  <a:pt x="84" y="95"/>
                </a:moveTo>
                <a:cubicBezTo>
                  <a:pt x="73" y="95"/>
                  <a:pt x="73" y="95"/>
                  <a:pt x="73" y="95"/>
                </a:cubicBezTo>
                <a:cubicBezTo>
                  <a:pt x="71" y="95"/>
                  <a:pt x="69" y="96"/>
                  <a:pt x="69" y="98"/>
                </a:cubicBezTo>
                <a:cubicBezTo>
                  <a:pt x="69" y="100"/>
                  <a:pt x="71" y="102"/>
                  <a:pt x="73" y="102"/>
                </a:cubicBezTo>
                <a:cubicBezTo>
                  <a:pt x="84" y="102"/>
                  <a:pt x="84" y="102"/>
                  <a:pt x="84" y="102"/>
                </a:cubicBezTo>
                <a:cubicBezTo>
                  <a:pt x="86" y="102"/>
                  <a:pt x="88" y="100"/>
                  <a:pt x="88" y="98"/>
                </a:cubicBezTo>
                <a:cubicBezTo>
                  <a:pt x="88" y="96"/>
                  <a:pt x="86" y="95"/>
                  <a:pt x="84" y="95"/>
                </a:cubicBezTo>
                <a:close/>
                <a:moveTo>
                  <a:pt x="33" y="107"/>
                </a:moveTo>
                <a:cubicBezTo>
                  <a:pt x="22" y="107"/>
                  <a:pt x="22" y="107"/>
                  <a:pt x="22" y="107"/>
                </a:cubicBezTo>
                <a:cubicBezTo>
                  <a:pt x="20" y="107"/>
                  <a:pt x="18" y="109"/>
                  <a:pt x="18" y="111"/>
                </a:cubicBezTo>
                <a:cubicBezTo>
                  <a:pt x="18" y="113"/>
                  <a:pt x="20" y="115"/>
                  <a:pt x="22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5" y="115"/>
                  <a:pt x="36" y="113"/>
                  <a:pt x="36" y="111"/>
                </a:cubicBezTo>
                <a:cubicBezTo>
                  <a:pt x="36" y="109"/>
                  <a:pt x="35" y="107"/>
                  <a:pt x="33" y="107"/>
                </a:cubicBezTo>
                <a:close/>
                <a:moveTo>
                  <a:pt x="58" y="107"/>
                </a:moveTo>
                <a:cubicBezTo>
                  <a:pt x="47" y="107"/>
                  <a:pt x="47" y="107"/>
                  <a:pt x="47" y="107"/>
                </a:cubicBezTo>
                <a:cubicBezTo>
                  <a:pt x="45" y="107"/>
                  <a:pt x="44" y="109"/>
                  <a:pt x="44" y="111"/>
                </a:cubicBezTo>
                <a:cubicBezTo>
                  <a:pt x="44" y="113"/>
                  <a:pt x="45" y="115"/>
                  <a:pt x="47" y="115"/>
                </a:cubicBezTo>
                <a:cubicBezTo>
                  <a:pt x="58" y="115"/>
                  <a:pt x="58" y="115"/>
                  <a:pt x="58" y="115"/>
                </a:cubicBezTo>
                <a:cubicBezTo>
                  <a:pt x="60" y="115"/>
                  <a:pt x="62" y="113"/>
                  <a:pt x="62" y="111"/>
                </a:cubicBezTo>
                <a:cubicBezTo>
                  <a:pt x="62" y="109"/>
                  <a:pt x="60" y="107"/>
                  <a:pt x="58" y="107"/>
                </a:cubicBezTo>
                <a:close/>
                <a:moveTo>
                  <a:pt x="84" y="107"/>
                </a:moveTo>
                <a:cubicBezTo>
                  <a:pt x="73" y="107"/>
                  <a:pt x="73" y="107"/>
                  <a:pt x="73" y="107"/>
                </a:cubicBezTo>
                <a:cubicBezTo>
                  <a:pt x="71" y="107"/>
                  <a:pt x="69" y="109"/>
                  <a:pt x="69" y="111"/>
                </a:cubicBezTo>
                <a:cubicBezTo>
                  <a:pt x="69" y="113"/>
                  <a:pt x="71" y="115"/>
                  <a:pt x="73" y="115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86" y="115"/>
                  <a:pt x="88" y="113"/>
                  <a:pt x="88" y="111"/>
                </a:cubicBezTo>
                <a:cubicBezTo>
                  <a:pt x="88" y="109"/>
                  <a:pt x="86" y="107"/>
                  <a:pt x="84" y="107"/>
                </a:cubicBezTo>
                <a:close/>
                <a:moveTo>
                  <a:pt x="33" y="120"/>
                </a:moveTo>
                <a:cubicBezTo>
                  <a:pt x="22" y="120"/>
                  <a:pt x="22" y="120"/>
                  <a:pt x="22" y="120"/>
                </a:cubicBezTo>
                <a:cubicBezTo>
                  <a:pt x="20" y="120"/>
                  <a:pt x="18" y="122"/>
                  <a:pt x="18" y="124"/>
                </a:cubicBezTo>
                <a:cubicBezTo>
                  <a:pt x="18" y="126"/>
                  <a:pt x="20" y="127"/>
                  <a:pt x="22" y="127"/>
                </a:cubicBezTo>
                <a:cubicBezTo>
                  <a:pt x="33" y="127"/>
                  <a:pt x="33" y="127"/>
                  <a:pt x="33" y="127"/>
                </a:cubicBezTo>
                <a:cubicBezTo>
                  <a:pt x="35" y="127"/>
                  <a:pt x="36" y="126"/>
                  <a:pt x="36" y="124"/>
                </a:cubicBezTo>
                <a:cubicBezTo>
                  <a:pt x="36" y="122"/>
                  <a:pt x="35" y="120"/>
                  <a:pt x="33" y="120"/>
                </a:cubicBezTo>
                <a:close/>
                <a:moveTo>
                  <a:pt x="58" y="120"/>
                </a:moveTo>
                <a:cubicBezTo>
                  <a:pt x="47" y="120"/>
                  <a:pt x="47" y="120"/>
                  <a:pt x="47" y="120"/>
                </a:cubicBezTo>
                <a:cubicBezTo>
                  <a:pt x="45" y="120"/>
                  <a:pt x="44" y="122"/>
                  <a:pt x="44" y="124"/>
                </a:cubicBezTo>
                <a:cubicBezTo>
                  <a:pt x="44" y="126"/>
                  <a:pt x="45" y="127"/>
                  <a:pt x="47" y="127"/>
                </a:cubicBezTo>
                <a:cubicBezTo>
                  <a:pt x="58" y="127"/>
                  <a:pt x="58" y="127"/>
                  <a:pt x="58" y="127"/>
                </a:cubicBezTo>
                <a:cubicBezTo>
                  <a:pt x="60" y="127"/>
                  <a:pt x="62" y="126"/>
                  <a:pt x="62" y="124"/>
                </a:cubicBezTo>
                <a:cubicBezTo>
                  <a:pt x="62" y="122"/>
                  <a:pt x="60" y="120"/>
                  <a:pt x="58" y="120"/>
                </a:cubicBezTo>
                <a:close/>
                <a:moveTo>
                  <a:pt x="84" y="120"/>
                </a:move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69" y="122"/>
                  <a:pt x="69" y="124"/>
                </a:cubicBezTo>
                <a:cubicBezTo>
                  <a:pt x="69" y="126"/>
                  <a:pt x="71" y="127"/>
                  <a:pt x="73" y="127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6" y="127"/>
                  <a:pt x="88" y="126"/>
                  <a:pt x="88" y="124"/>
                </a:cubicBezTo>
                <a:cubicBezTo>
                  <a:pt x="88" y="122"/>
                  <a:pt x="86" y="120"/>
                  <a:pt x="84" y="120"/>
                </a:cubicBezTo>
                <a:close/>
                <a:moveTo>
                  <a:pt x="24" y="62"/>
                </a:moveTo>
                <a:cubicBezTo>
                  <a:pt x="22" y="62"/>
                  <a:pt x="20" y="63"/>
                  <a:pt x="20" y="65"/>
                </a:cubicBezTo>
                <a:cubicBezTo>
                  <a:pt x="18" y="71"/>
                  <a:pt x="18" y="71"/>
                  <a:pt x="18" y="71"/>
                </a:cubicBezTo>
                <a:cubicBezTo>
                  <a:pt x="18" y="73"/>
                  <a:pt x="19" y="75"/>
                  <a:pt x="21" y="75"/>
                </a:cubicBezTo>
                <a:cubicBezTo>
                  <a:pt x="21" y="75"/>
                  <a:pt x="22" y="75"/>
                  <a:pt x="22" y="75"/>
                </a:cubicBezTo>
                <a:cubicBezTo>
                  <a:pt x="23" y="75"/>
                  <a:pt x="25" y="74"/>
                  <a:pt x="25" y="73"/>
                </a:cubicBezTo>
                <a:cubicBezTo>
                  <a:pt x="27" y="67"/>
                  <a:pt x="27" y="67"/>
                  <a:pt x="27" y="67"/>
                </a:cubicBezTo>
                <a:cubicBezTo>
                  <a:pt x="27" y="65"/>
                  <a:pt x="26" y="63"/>
                  <a:pt x="24" y="62"/>
                </a:cubicBezTo>
                <a:close/>
                <a:moveTo>
                  <a:pt x="38" y="62"/>
                </a:moveTo>
                <a:cubicBezTo>
                  <a:pt x="37" y="62"/>
                  <a:pt x="35" y="63"/>
                  <a:pt x="34" y="65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73"/>
                  <a:pt x="33" y="75"/>
                  <a:pt x="35" y="75"/>
                </a:cubicBezTo>
                <a:cubicBezTo>
                  <a:pt x="35" y="75"/>
                  <a:pt x="36" y="75"/>
                  <a:pt x="36" y="75"/>
                </a:cubicBezTo>
                <a:cubicBezTo>
                  <a:pt x="38" y="75"/>
                  <a:pt x="39" y="74"/>
                  <a:pt x="39" y="73"/>
                </a:cubicBezTo>
                <a:cubicBezTo>
                  <a:pt x="41" y="67"/>
                  <a:pt x="41" y="67"/>
                  <a:pt x="41" y="67"/>
                </a:cubicBezTo>
                <a:cubicBezTo>
                  <a:pt x="42" y="65"/>
                  <a:pt x="40" y="63"/>
                  <a:pt x="38" y="62"/>
                </a:cubicBezTo>
                <a:close/>
                <a:moveTo>
                  <a:pt x="87" y="71"/>
                </a:moveTo>
                <a:cubicBezTo>
                  <a:pt x="86" y="65"/>
                  <a:pt x="86" y="65"/>
                  <a:pt x="86" y="65"/>
                </a:cubicBezTo>
                <a:cubicBezTo>
                  <a:pt x="85" y="63"/>
                  <a:pt x="83" y="62"/>
                  <a:pt x="81" y="62"/>
                </a:cubicBezTo>
                <a:cubicBezTo>
                  <a:pt x="79" y="63"/>
                  <a:pt x="78" y="65"/>
                  <a:pt x="79" y="67"/>
                </a:cubicBezTo>
                <a:cubicBezTo>
                  <a:pt x="80" y="73"/>
                  <a:pt x="80" y="73"/>
                  <a:pt x="80" y="73"/>
                </a:cubicBezTo>
                <a:cubicBezTo>
                  <a:pt x="81" y="74"/>
                  <a:pt x="82" y="75"/>
                  <a:pt x="84" y="75"/>
                </a:cubicBezTo>
                <a:cubicBezTo>
                  <a:pt x="84" y="75"/>
                  <a:pt x="85" y="75"/>
                  <a:pt x="85" y="75"/>
                </a:cubicBezTo>
                <a:cubicBezTo>
                  <a:pt x="87" y="75"/>
                  <a:pt x="88" y="73"/>
                  <a:pt x="87" y="71"/>
                </a:cubicBezTo>
                <a:close/>
                <a:moveTo>
                  <a:pt x="73" y="71"/>
                </a:moveTo>
                <a:cubicBezTo>
                  <a:pt x="72" y="65"/>
                  <a:pt x="72" y="65"/>
                  <a:pt x="72" y="65"/>
                </a:cubicBezTo>
                <a:cubicBezTo>
                  <a:pt x="71" y="63"/>
                  <a:pt x="69" y="62"/>
                  <a:pt x="67" y="62"/>
                </a:cubicBezTo>
                <a:cubicBezTo>
                  <a:pt x="65" y="63"/>
                  <a:pt x="64" y="65"/>
                  <a:pt x="65" y="67"/>
                </a:cubicBezTo>
                <a:cubicBezTo>
                  <a:pt x="66" y="73"/>
                  <a:pt x="66" y="73"/>
                  <a:pt x="66" y="73"/>
                </a:cubicBezTo>
                <a:cubicBezTo>
                  <a:pt x="67" y="74"/>
                  <a:pt x="68" y="75"/>
                  <a:pt x="70" y="75"/>
                </a:cubicBezTo>
                <a:cubicBezTo>
                  <a:pt x="70" y="75"/>
                  <a:pt x="70" y="75"/>
                  <a:pt x="71" y="75"/>
                </a:cubicBezTo>
                <a:cubicBezTo>
                  <a:pt x="73" y="75"/>
                  <a:pt x="74" y="73"/>
                  <a:pt x="73" y="71"/>
                </a:cubicBezTo>
                <a:close/>
                <a:moveTo>
                  <a:pt x="56" y="66"/>
                </a:moveTo>
                <a:cubicBezTo>
                  <a:pt x="50" y="66"/>
                  <a:pt x="50" y="66"/>
                  <a:pt x="50" y="66"/>
                </a:cubicBezTo>
                <a:cubicBezTo>
                  <a:pt x="48" y="66"/>
                  <a:pt x="46" y="68"/>
                  <a:pt x="46" y="70"/>
                </a:cubicBezTo>
                <a:cubicBezTo>
                  <a:pt x="46" y="72"/>
                  <a:pt x="48" y="73"/>
                  <a:pt x="50" y="73"/>
                </a:cubicBezTo>
                <a:cubicBezTo>
                  <a:pt x="56" y="73"/>
                  <a:pt x="56" y="73"/>
                  <a:pt x="56" y="73"/>
                </a:cubicBezTo>
                <a:cubicBezTo>
                  <a:pt x="58" y="73"/>
                  <a:pt x="60" y="72"/>
                  <a:pt x="60" y="70"/>
                </a:cubicBezTo>
                <a:cubicBezTo>
                  <a:pt x="60" y="68"/>
                  <a:pt x="58" y="66"/>
                  <a:pt x="56" y="66"/>
                </a:cubicBezTo>
                <a:close/>
                <a:moveTo>
                  <a:pt x="76" y="27"/>
                </a:moveTo>
                <a:cubicBezTo>
                  <a:pt x="74" y="27"/>
                  <a:pt x="73" y="29"/>
                  <a:pt x="73" y="31"/>
                </a:cubicBezTo>
                <a:cubicBezTo>
                  <a:pt x="73" y="37"/>
                  <a:pt x="73" y="37"/>
                  <a:pt x="73" y="37"/>
                </a:cubicBezTo>
                <a:cubicBezTo>
                  <a:pt x="73" y="39"/>
                  <a:pt x="74" y="41"/>
                  <a:pt x="76" y="41"/>
                </a:cubicBezTo>
                <a:cubicBezTo>
                  <a:pt x="78" y="41"/>
                  <a:pt x="80" y="39"/>
                  <a:pt x="80" y="37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29"/>
                  <a:pt x="78" y="27"/>
                  <a:pt x="76" y="27"/>
                </a:cubicBezTo>
                <a:close/>
                <a:moveTo>
                  <a:pt x="142" y="17"/>
                </a:moveTo>
                <a:cubicBezTo>
                  <a:pt x="106" y="17"/>
                  <a:pt x="106" y="17"/>
                  <a:pt x="106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7"/>
                  <a:pt x="99" y="0"/>
                  <a:pt x="9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7"/>
                  <a:pt x="0" y="98"/>
                  <a:pt x="0" y="98"/>
                </a:cubicBezTo>
                <a:cubicBezTo>
                  <a:pt x="8" y="146"/>
                  <a:pt x="8" y="146"/>
                  <a:pt x="8" y="146"/>
                </a:cubicBezTo>
                <a:cubicBezTo>
                  <a:pt x="10" y="154"/>
                  <a:pt x="17" y="160"/>
                  <a:pt x="25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9" y="160"/>
                  <a:pt x="96" y="154"/>
                  <a:pt x="97" y="146"/>
                </a:cubicBezTo>
                <a:cubicBezTo>
                  <a:pt x="102" y="120"/>
                  <a:pt x="102" y="120"/>
                  <a:pt x="102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5" y="120"/>
                  <a:pt x="149" y="116"/>
                  <a:pt x="149" y="111"/>
                </a:cubicBezTo>
                <a:cubicBezTo>
                  <a:pt x="149" y="26"/>
                  <a:pt x="149" y="26"/>
                  <a:pt x="149" y="26"/>
                </a:cubicBezTo>
                <a:cubicBezTo>
                  <a:pt x="149" y="21"/>
                  <a:pt x="145" y="17"/>
                  <a:pt x="142" y="17"/>
                </a:cubicBezTo>
                <a:close/>
                <a:moveTo>
                  <a:pt x="76" y="153"/>
                </a:moveTo>
                <a:cubicBezTo>
                  <a:pt x="30" y="153"/>
                  <a:pt x="30" y="153"/>
                  <a:pt x="30" y="153"/>
                </a:cubicBezTo>
                <a:cubicBezTo>
                  <a:pt x="30" y="142"/>
                  <a:pt x="30" y="142"/>
                  <a:pt x="30" y="142"/>
                </a:cubicBezTo>
                <a:cubicBezTo>
                  <a:pt x="76" y="142"/>
                  <a:pt x="76" y="142"/>
                  <a:pt x="76" y="142"/>
                </a:cubicBezTo>
                <a:lnTo>
                  <a:pt x="76" y="153"/>
                </a:lnTo>
                <a:close/>
                <a:moveTo>
                  <a:pt x="98" y="97"/>
                </a:move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89" y="149"/>
                  <a:pt x="87" y="151"/>
                  <a:pt x="83" y="152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7"/>
                  <a:pt x="82" y="135"/>
                  <a:pt x="80" y="135"/>
                </a:cubicBezTo>
                <a:cubicBezTo>
                  <a:pt x="26" y="135"/>
                  <a:pt x="26" y="135"/>
                  <a:pt x="26" y="135"/>
                </a:cubicBezTo>
                <a:cubicBezTo>
                  <a:pt x="24" y="135"/>
                  <a:pt x="22" y="137"/>
                  <a:pt x="22" y="139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19" y="151"/>
                  <a:pt x="16" y="149"/>
                  <a:pt x="16" y="145"/>
                </a:cubicBezTo>
                <a:cubicBezTo>
                  <a:pt x="16" y="145"/>
                  <a:pt x="16" y="145"/>
                  <a:pt x="16" y="145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1"/>
                  <a:pt x="11" y="7"/>
                  <a:pt x="15" y="7"/>
                </a:cubicBezTo>
                <a:cubicBezTo>
                  <a:pt x="91" y="7"/>
                  <a:pt x="91" y="7"/>
                  <a:pt x="91" y="7"/>
                </a:cubicBezTo>
                <a:cubicBezTo>
                  <a:pt x="95" y="7"/>
                  <a:pt x="98" y="11"/>
                  <a:pt x="98" y="15"/>
                </a:cubicBezTo>
                <a:cubicBezTo>
                  <a:pt x="98" y="97"/>
                  <a:pt x="98" y="97"/>
                  <a:pt x="98" y="97"/>
                </a:cubicBezTo>
                <a:close/>
                <a:moveTo>
                  <a:pt x="142" y="111"/>
                </a:moveTo>
                <a:cubicBezTo>
                  <a:pt x="142" y="111"/>
                  <a:pt x="142" y="111"/>
                  <a:pt x="142" y="111"/>
                </a:cubicBezTo>
                <a:cubicBezTo>
                  <a:pt x="142" y="112"/>
                  <a:pt x="141" y="112"/>
                  <a:pt x="140" y="112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6" y="98"/>
                  <a:pt x="106" y="97"/>
                  <a:pt x="106" y="97"/>
                </a:cubicBezTo>
                <a:cubicBezTo>
                  <a:pt x="106" y="24"/>
                  <a:pt x="106" y="24"/>
                  <a:pt x="106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42" y="25"/>
                  <a:pt x="142" y="26"/>
                </a:cubicBezTo>
                <a:cubicBezTo>
                  <a:pt x="142" y="111"/>
                  <a:pt x="142" y="111"/>
                  <a:pt x="142" y="111"/>
                </a:cubicBezTo>
                <a:close/>
                <a:moveTo>
                  <a:pt x="132" y="78"/>
                </a:moveTo>
                <a:cubicBezTo>
                  <a:pt x="130" y="78"/>
                  <a:pt x="128" y="80"/>
                  <a:pt x="128" y="82"/>
                </a:cubicBezTo>
                <a:cubicBezTo>
                  <a:pt x="128" y="103"/>
                  <a:pt x="128" y="103"/>
                  <a:pt x="128" y="103"/>
                </a:cubicBezTo>
                <a:cubicBezTo>
                  <a:pt x="128" y="106"/>
                  <a:pt x="130" y="107"/>
                  <a:pt x="132" y="107"/>
                </a:cubicBezTo>
                <a:cubicBezTo>
                  <a:pt x="134" y="107"/>
                  <a:pt x="136" y="106"/>
                  <a:pt x="136" y="103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6" y="80"/>
                  <a:pt x="134" y="78"/>
                  <a:pt x="132" y="78"/>
                </a:cubicBezTo>
                <a:close/>
                <a:moveTo>
                  <a:pt x="133" y="29"/>
                </a:moveTo>
                <a:cubicBezTo>
                  <a:pt x="120" y="29"/>
                  <a:pt x="120" y="29"/>
                  <a:pt x="120" y="29"/>
                </a:cubicBezTo>
                <a:cubicBezTo>
                  <a:pt x="118" y="29"/>
                  <a:pt x="116" y="30"/>
                  <a:pt x="116" y="32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16" y="54"/>
                  <a:pt x="118" y="56"/>
                  <a:pt x="120" y="56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5" y="56"/>
                  <a:pt x="137" y="54"/>
                  <a:pt x="137" y="5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37" y="30"/>
                  <a:pt x="135" y="29"/>
                  <a:pt x="133" y="29"/>
                </a:cubicBezTo>
                <a:close/>
                <a:moveTo>
                  <a:pt x="129" y="48"/>
                </a:moveTo>
                <a:cubicBezTo>
                  <a:pt x="123" y="48"/>
                  <a:pt x="123" y="48"/>
                  <a:pt x="123" y="48"/>
                </a:cubicBezTo>
                <a:cubicBezTo>
                  <a:pt x="123" y="36"/>
                  <a:pt x="123" y="36"/>
                  <a:pt x="123" y="36"/>
                </a:cubicBezTo>
                <a:cubicBezTo>
                  <a:pt x="129" y="36"/>
                  <a:pt x="129" y="36"/>
                  <a:pt x="129" y="36"/>
                </a:cubicBezTo>
                <a:lnTo>
                  <a:pt x="129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21">
            <a:extLst>
              <a:ext uri="{FF2B5EF4-FFF2-40B4-BE49-F238E27FC236}">
                <a16:creationId xmlns:a16="http://schemas.microsoft.com/office/drawing/2014/main" id="{07B40CCE-94B2-425A-8DA6-E302B4FA8F37}"/>
              </a:ext>
            </a:extLst>
          </p:cNvPr>
          <p:cNvSpPr>
            <a:spLocks noEditPoints="1"/>
          </p:cNvSpPr>
          <p:nvPr/>
        </p:nvSpPr>
        <p:spPr bwMode="auto">
          <a:xfrm>
            <a:off x="2780064" y="2361558"/>
            <a:ext cx="378606" cy="327176"/>
          </a:xfrm>
          <a:custGeom>
            <a:avLst/>
            <a:gdLst>
              <a:gd name="T0" fmla="*/ 544513 w 160"/>
              <a:gd name="T1" fmla="*/ 412750 h 138"/>
              <a:gd name="T2" fmla="*/ 483255 w 160"/>
              <a:gd name="T3" fmla="*/ 10319 h 138"/>
              <a:gd name="T4" fmla="*/ 71467 w 160"/>
              <a:gd name="T5" fmla="*/ 0 h 138"/>
              <a:gd name="T6" fmla="*/ 61258 w 160"/>
              <a:gd name="T7" fmla="*/ 288925 h 138"/>
              <a:gd name="T8" fmla="*/ 0 w 160"/>
              <a:gd name="T9" fmla="*/ 419630 h 138"/>
              <a:gd name="T10" fmla="*/ 0 w 160"/>
              <a:gd name="T11" fmla="*/ 433388 h 138"/>
              <a:gd name="T12" fmla="*/ 503675 w 160"/>
              <a:gd name="T13" fmla="*/ 474663 h 138"/>
              <a:gd name="T14" fmla="*/ 544513 w 160"/>
              <a:gd name="T15" fmla="*/ 419630 h 138"/>
              <a:gd name="T16" fmla="*/ 462836 w 160"/>
              <a:gd name="T17" fmla="*/ 20638 h 138"/>
              <a:gd name="T18" fmla="*/ 81677 w 160"/>
              <a:gd name="T19" fmla="*/ 282046 h 138"/>
              <a:gd name="T20" fmla="*/ 78274 w 160"/>
              <a:gd name="T21" fmla="*/ 302684 h 138"/>
              <a:gd name="T22" fmla="*/ 517287 w 160"/>
              <a:gd name="T23" fmla="*/ 409311 h 138"/>
              <a:gd name="T24" fmla="*/ 78274 w 160"/>
              <a:gd name="T25" fmla="*/ 302684 h 138"/>
              <a:gd name="T26" fmla="*/ 503675 w 160"/>
              <a:gd name="T27" fmla="*/ 450586 h 138"/>
              <a:gd name="T28" fmla="*/ 20419 w 160"/>
              <a:gd name="T29" fmla="*/ 433388 h 138"/>
              <a:gd name="T30" fmla="*/ 524094 w 160"/>
              <a:gd name="T31" fmla="*/ 429948 h 138"/>
              <a:gd name="T32" fmla="*/ 306289 w 160"/>
              <a:gd name="T33" fmla="*/ 368036 h 138"/>
              <a:gd name="T34" fmla="*/ 228015 w 160"/>
              <a:gd name="T35" fmla="*/ 378355 h 138"/>
              <a:gd name="T36" fmla="*/ 306289 w 160"/>
              <a:gd name="T37" fmla="*/ 388673 h 138"/>
              <a:gd name="T38" fmla="*/ 306289 w 160"/>
              <a:gd name="T39" fmla="*/ 368036 h 138"/>
              <a:gd name="T40" fmla="*/ 360740 w 160"/>
              <a:gd name="T41" fmla="*/ 89429 h 138"/>
              <a:gd name="T42" fmla="*/ 217805 w 160"/>
              <a:gd name="T43" fmla="*/ 51594 h 138"/>
              <a:gd name="T44" fmla="*/ 183773 w 160"/>
              <a:gd name="T45" fmla="*/ 44715 h 138"/>
              <a:gd name="T46" fmla="*/ 183773 w 160"/>
              <a:gd name="T47" fmla="*/ 65352 h 138"/>
              <a:gd name="T48" fmla="*/ 204192 w 160"/>
              <a:gd name="T49" fmla="*/ 89429 h 138"/>
              <a:gd name="T50" fmla="*/ 224612 w 160"/>
              <a:gd name="T51" fmla="*/ 175419 h 138"/>
              <a:gd name="T52" fmla="*/ 234821 w 160"/>
              <a:gd name="T53" fmla="*/ 230452 h 138"/>
              <a:gd name="T54" fmla="*/ 231418 w 160"/>
              <a:gd name="T55" fmla="*/ 247650 h 138"/>
              <a:gd name="T56" fmla="*/ 265450 w 160"/>
              <a:gd name="T57" fmla="*/ 247650 h 138"/>
              <a:gd name="T58" fmla="*/ 316498 w 160"/>
              <a:gd name="T59" fmla="*/ 230452 h 138"/>
              <a:gd name="T60" fmla="*/ 323305 w 160"/>
              <a:gd name="T61" fmla="*/ 264848 h 138"/>
              <a:gd name="T62" fmla="*/ 330111 w 160"/>
              <a:gd name="T63" fmla="*/ 230452 h 138"/>
              <a:gd name="T64" fmla="*/ 343724 w 160"/>
              <a:gd name="T65" fmla="*/ 220134 h 138"/>
              <a:gd name="T66" fmla="*/ 234821 w 160"/>
              <a:gd name="T67" fmla="*/ 209815 h 138"/>
              <a:gd name="T68" fmla="*/ 234821 w 160"/>
              <a:gd name="T69" fmla="*/ 192617 h 138"/>
              <a:gd name="T70" fmla="*/ 234821 w 160"/>
              <a:gd name="T71" fmla="*/ 192617 h 138"/>
              <a:gd name="T72" fmla="*/ 340321 w 160"/>
              <a:gd name="T73" fmla="*/ 185738 h 138"/>
              <a:gd name="T74" fmla="*/ 370949 w 160"/>
              <a:gd name="T75" fmla="*/ 103188 h 138"/>
              <a:gd name="T76" fmla="*/ 333514 w 160"/>
              <a:gd name="T77" fmla="*/ 165100 h 138"/>
              <a:gd name="T78" fmla="*/ 228015 w 160"/>
              <a:gd name="T79" fmla="*/ 99748 h 138"/>
              <a:gd name="T80" fmla="*/ 333514 w 160"/>
              <a:gd name="T81" fmla="*/ 165100 h 1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38">
                <a:moveTo>
                  <a:pt x="160" y="122"/>
                </a:moveTo>
                <a:cubicBezTo>
                  <a:pt x="160" y="121"/>
                  <a:pt x="160" y="121"/>
                  <a:pt x="160" y="120"/>
                </a:cubicBezTo>
                <a:cubicBezTo>
                  <a:pt x="142" y="84"/>
                  <a:pt x="142" y="84"/>
                  <a:pt x="142" y="84"/>
                </a:cubicBezTo>
                <a:cubicBezTo>
                  <a:pt x="142" y="3"/>
                  <a:pt x="142" y="3"/>
                  <a:pt x="142" y="3"/>
                </a:cubicBezTo>
                <a:cubicBezTo>
                  <a:pt x="142" y="1"/>
                  <a:pt x="140" y="0"/>
                  <a:pt x="13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8" y="1"/>
                  <a:pt x="18" y="3"/>
                </a:cubicBezTo>
                <a:cubicBezTo>
                  <a:pt x="18" y="84"/>
                  <a:pt x="18" y="84"/>
                  <a:pt x="18" y="84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1"/>
                  <a:pt x="0" y="121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2"/>
                  <a:pt x="5" y="138"/>
                  <a:pt x="12" y="138"/>
                </a:cubicBezTo>
                <a:cubicBezTo>
                  <a:pt x="148" y="138"/>
                  <a:pt x="148" y="138"/>
                  <a:pt x="148" y="138"/>
                </a:cubicBezTo>
                <a:cubicBezTo>
                  <a:pt x="155" y="138"/>
                  <a:pt x="160" y="132"/>
                  <a:pt x="160" y="126"/>
                </a:cubicBezTo>
                <a:cubicBezTo>
                  <a:pt x="160" y="122"/>
                  <a:pt x="160" y="122"/>
                  <a:pt x="160" y="122"/>
                </a:cubicBezTo>
                <a:close/>
                <a:moveTo>
                  <a:pt x="24" y="6"/>
                </a:moveTo>
                <a:cubicBezTo>
                  <a:pt x="136" y="6"/>
                  <a:pt x="136" y="6"/>
                  <a:pt x="136" y="6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24" y="82"/>
                  <a:pt x="24" y="82"/>
                  <a:pt x="24" y="82"/>
                </a:cubicBezTo>
                <a:lnTo>
                  <a:pt x="24" y="6"/>
                </a:lnTo>
                <a:close/>
                <a:moveTo>
                  <a:pt x="23" y="88"/>
                </a:moveTo>
                <a:cubicBezTo>
                  <a:pt x="137" y="88"/>
                  <a:pt x="137" y="88"/>
                  <a:pt x="137" y="88"/>
                </a:cubicBezTo>
                <a:cubicBezTo>
                  <a:pt x="152" y="119"/>
                  <a:pt x="152" y="119"/>
                  <a:pt x="152" y="119"/>
                </a:cubicBezTo>
                <a:cubicBezTo>
                  <a:pt x="8" y="119"/>
                  <a:pt x="8" y="119"/>
                  <a:pt x="8" y="119"/>
                </a:cubicBezTo>
                <a:lnTo>
                  <a:pt x="23" y="88"/>
                </a:lnTo>
                <a:close/>
                <a:moveTo>
                  <a:pt x="154" y="126"/>
                </a:moveTo>
                <a:cubicBezTo>
                  <a:pt x="154" y="129"/>
                  <a:pt x="151" y="131"/>
                  <a:pt x="148" y="131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9" y="131"/>
                  <a:pt x="6" y="129"/>
                  <a:pt x="6" y="126"/>
                </a:cubicBezTo>
                <a:cubicBezTo>
                  <a:pt x="6" y="125"/>
                  <a:pt x="6" y="125"/>
                  <a:pt x="6" y="125"/>
                </a:cubicBezTo>
                <a:cubicBezTo>
                  <a:pt x="154" y="125"/>
                  <a:pt x="154" y="125"/>
                  <a:pt x="154" y="125"/>
                </a:cubicBezTo>
                <a:lnTo>
                  <a:pt x="154" y="126"/>
                </a:lnTo>
                <a:close/>
                <a:moveTo>
                  <a:pt x="90" y="107"/>
                </a:moveTo>
                <a:cubicBezTo>
                  <a:pt x="70" y="107"/>
                  <a:pt x="70" y="107"/>
                  <a:pt x="70" y="107"/>
                </a:cubicBezTo>
                <a:cubicBezTo>
                  <a:pt x="69" y="107"/>
                  <a:pt x="67" y="108"/>
                  <a:pt x="67" y="110"/>
                </a:cubicBezTo>
                <a:cubicBezTo>
                  <a:pt x="67" y="112"/>
                  <a:pt x="69" y="113"/>
                  <a:pt x="70" y="113"/>
                </a:cubicBezTo>
                <a:cubicBezTo>
                  <a:pt x="90" y="113"/>
                  <a:pt x="90" y="113"/>
                  <a:pt x="90" y="113"/>
                </a:cubicBezTo>
                <a:cubicBezTo>
                  <a:pt x="91" y="113"/>
                  <a:pt x="93" y="112"/>
                  <a:pt x="93" y="110"/>
                </a:cubicBezTo>
                <a:cubicBezTo>
                  <a:pt x="93" y="108"/>
                  <a:pt x="91" y="107"/>
                  <a:pt x="90" y="107"/>
                </a:cubicBezTo>
                <a:close/>
                <a:moveTo>
                  <a:pt x="109" y="28"/>
                </a:moveTo>
                <a:cubicBezTo>
                  <a:pt x="108" y="27"/>
                  <a:pt x="107" y="26"/>
                  <a:pt x="106" y="26"/>
                </a:cubicBezTo>
                <a:cubicBezTo>
                  <a:pt x="66" y="23"/>
                  <a:pt x="66" y="23"/>
                  <a:pt x="66" y="23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4"/>
                  <a:pt x="63" y="13"/>
                  <a:pt x="61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52" y="13"/>
                  <a:pt x="51" y="14"/>
                  <a:pt x="51" y="16"/>
                </a:cubicBezTo>
                <a:cubicBezTo>
                  <a:pt x="51" y="18"/>
                  <a:pt x="52" y="19"/>
                  <a:pt x="54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60" y="26"/>
                  <a:pt x="60" y="26"/>
                  <a:pt x="60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6" y="51"/>
                  <a:pt x="66" y="51"/>
                  <a:pt x="66" y="51"/>
                </a:cubicBezTo>
                <a:cubicBezTo>
                  <a:pt x="63" y="52"/>
                  <a:pt x="60" y="55"/>
                  <a:pt x="60" y="59"/>
                </a:cubicBezTo>
                <a:cubicBezTo>
                  <a:pt x="60" y="63"/>
                  <a:pt x="64" y="67"/>
                  <a:pt x="69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69" y="68"/>
                  <a:pt x="68" y="70"/>
                  <a:pt x="68" y="72"/>
                </a:cubicBezTo>
                <a:cubicBezTo>
                  <a:pt x="68" y="74"/>
                  <a:pt x="70" y="77"/>
                  <a:pt x="73" y="77"/>
                </a:cubicBezTo>
                <a:cubicBezTo>
                  <a:pt x="75" y="77"/>
                  <a:pt x="78" y="74"/>
                  <a:pt x="78" y="72"/>
                </a:cubicBezTo>
                <a:cubicBezTo>
                  <a:pt x="78" y="70"/>
                  <a:pt x="76" y="68"/>
                  <a:pt x="75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1" y="68"/>
                  <a:pt x="90" y="70"/>
                  <a:pt x="90" y="72"/>
                </a:cubicBezTo>
                <a:cubicBezTo>
                  <a:pt x="90" y="74"/>
                  <a:pt x="92" y="77"/>
                  <a:pt x="95" y="77"/>
                </a:cubicBezTo>
                <a:cubicBezTo>
                  <a:pt x="97" y="77"/>
                  <a:pt x="99" y="74"/>
                  <a:pt x="99" y="72"/>
                </a:cubicBezTo>
                <a:cubicBezTo>
                  <a:pt x="99" y="70"/>
                  <a:pt x="98" y="68"/>
                  <a:pt x="97" y="67"/>
                </a:cubicBezTo>
                <a:cubicBezTo>
                  <a:pt x="98" y="67"/>
                  <a:pt x="98" y="67"/>
                  <a:pt x="98" y="67"/>
                </a:cubicBezTo>
                <a:cubicBezTo>
                  <a:pt x="99" y="67"/>
                  <a:pt x="101" y="66"/>
                  <a:pt x="101" y="64"/>
                </a:cubicBezTo>
                <a:cubicBezTo>
                  <a:pt x="101" y="63"/>
                  <a:pt x="99" y="61"/>
                  <a:pt x="98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68" y="61"/>
                  <a:pt x="67" y="60"/>
                  <a:pt x="67" y="59"/>
                </a:cubicBezTo>
                <a:cubicBezTo>
                  <a:pt x="67" y="57"/>
                  <a:pt x="68" y="56"/>
                  <a:pt x="69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69" y="56"/>
                  <a:pt x="69" y="56"/>
                  <a:pt x="70" y="56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2" y="54"/>
                  <a:pt x="103" y="53"/>
                  <a:pt x="103" y="52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09" y="29"/>
                  <a:pt x="109" y="28"/>
                  <a:pt x="109" y="28"/>
                </a:cubicBezTo>
                <a:close/>
                <a:moveTo>
                  <a:pt x="98" y="48"/>
                </a:moveTo>
                <a:cubicBezTo>
                  <a:pt x="72" y="50"/>
                  <a:pt x="72" y="50"/>
                  <a:pt x="72" y="50"/>
                </a:cubicBezTo>
                <a:cubicBezTo>
                  <a:pt x="67" y="29"/>
                  <a:pt x="67" y="29"/>
                  <a:pt x="67" y="29"/>
                </a:cubicBezTo>
                <a:cubicBezTo>
                  <a:pt x="102" y="32"/>
                  <a:pt x="102" y="32"/>
                  <a:pt x="102" y="32"/>
                </a:cubicBezTo>
                <a:lnTo>
                  <a:pt x="98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22">
            <a:extLst>
              <a:ext uri="{FF2B5EF4-FFF2-40B4-BE49-F238E27FC236}">
                <a16:creationId xmlns:a16="http://schemas.microsoft.com/office/drawing/2014/main" id="{6C093545-40D2-43C2-9402-6193CD52CB3C}"/>
              </a:ext>
            </a:extLst>
          </p:cNvPr>
          <p:cNvSpPr>
            <a:spLocks noEditPoints="1"/>
          </p:cNvSpPr>
          <p:nvPr/>
        </p:nvSpPr>
        <p:spPr bwMode="auto">
          <a:xfrm>
            <a:off x="2841454" y="3330142"/>
            <a:ext cx="229592" cy="381918"/>
          </a:xfrm>
          <a:custGeom>
            <a:avLst/>
            <a:gdLst>
              <a:gd name="T0" fmla="*/ 40849 w 97"/>
              <a:gd name="T1" fmla="*/ 164783 h 160"/>
              <a:gd name="T2" fmla="*/ 289351 w 97"/>
              <a:gd name="T3" fmla="*/ 58360 h 160"/>
              <a:gd name="T4" fmla="*/ 64678 w 97"/>
              <a:gd name="T5" fmla="*/ 72092 h 160"/>
              <a:gd name="T6" fmla="*/ 68082 w 97"/>
              <a:gd name="T7" fmla="*/ 257473 h 160"/>
              <a:gd name="T8" fmla="*/ 112336 w 97"/>
              <a:gd name="T9" fmla="*/ 271205 h 160"/>
              <a:gd name="T10" fmla="*/ 136165 w 97"/>
              <a:gd name="T11" fmla="*/ 271205 h 160"/>
              <a:gd name="T12" fmla="*/ 183823 w 97"/>
              <a:gd name="T13" fmla="*/ 257473 h 160"/>
              <a:gd name="T14" fmla="*/ 228076 w 97"/>
              <a:gd name="T15" fmla="*/ 281503 h 160"/>
              <a:gd name="T16" fmla="*/ 102124 w 97"/>
              <a:gd name="T17" fmla="*/ 298668 h 160"/>
              <a:gd name="T18" fmla="*/ 102124 w 97"/>
              <a:gd name="T19" fmla="*/ 322699 h 160"/>
              <a:gd name="T20" fmla="*/ 149781 w 97"/>
              <a:gd name="T21" fmla="*/ 298668 h 160"/>
              <a:gd name="T22" fmla="*/ 194035 w 97"/>
              <a:gd name="T23" fmla="*/ 312400 h 160"/>
              <a:gd name="T24" fmla="*/ 217864 w 97"/>
              <a:gd name="T25" fmla="*/ 312400 h 160"/>
              <a:gd name="T26" fmla="*/ 262118 w 97"/>
              <a:gd name="T27" fmla="*/ 298668 h 160"/>
              <a:gd name="T28" fmla="*/ 68082 w 97"/>
              <a:gd name="T29" fmla="*/ 363895 h 160"/>
              <a:gd name="T30" fmla="*/ 183823 w 97"/>
              <a:gd name="T31" fmla="*/ 339864 h 160"/>
              <a:gd name="T32" fmla="*/ 183823 w 97"/>
              <a:gd name="T33" fmla="*/ 363895 h 160"/>
              <a:gd name="T34" fmla="*/ 228076 w 97"/>
              <a:gd name="T35" fmla="*/ 339864 h 160"/>
              <a:gd name="T36" fmla="*/ 275734 w 97"/>
              <a:gd name="T37" fmla="*/ 350163 h 160"/>
              <a:gd name="T38" fmla="*/ 57870 w 97"/>
              <a:gd name="T39" fmla="*/ 391358 h 160"/>
              <a:gd name="T40" fmla="*/ 102124 w 97"/>
              <a:gd name="T41" fmla="*/ 381060 h 160"/>
              <a:gd name="T42" fmla="*/ 149781 w 97"/>
              <a:gd name="T43" fmla="*/ 401657 h 160"/>
              <a:gd name="T44" fmla="*/ 262118 w 97"/>
              <a:gd name="T45" fmla="*/ 381060 h 160"/>
              <a:gd name="T46" fmla="*/ 262118 w 97"/>
              <a:gd name="T47" fmla="*/ 401657 h 160"/>
              <a:gd name="T48" fmla="*/ 61274 w 97"/>
              <a:gd name="T49" fmla="*/ 205978 h 160"/>
              <a:gd name="T50" fmla="*/ 78295 w 97"/>
              <a:gd name="T51" fmla="*/ 230009 h 160"/>
              <a:gd name="T52" fmla="*/ 105528 w 97"/>
              <a:gd name="T53" fmla="*/ 205978 h 160"/>
              <a:gd name="T54" fmla="*/ 122548 w 97"/>
              <a:gd name="T55" fmla="*/ 230009 h 160"/>
              <a:gd name="T56" fmla="*/ 268926 w 97"/>
              <a:gd name="T57" fmla="*/ 205978 h 160"/>
              <a:gd name="T58" fmla="*/ 262118 w 97"/>
              <a:gd name="T59" fmla="*/ 240308 h 160"/>
              <a:gd name="T60" fmla="*/ 224672 w 97"/>
              <a:gd name="T61" fmla="*/ 205978 h 160"/>
              <a:gd name="T62" fmla="*/ 217864 w 97"/>
              <a:gd name="T63" fmla="*/ 240308 h 160"/>
              <a:gd name="T64" fmla="*/ 156590 w 97"/>
              <a:gd name="T65" fmla="*/ 209411 h 160"/>
              <a:gd name="T66" fmla="*/ 187227 w 97"/>
              <a:gd name="T67" fmla="*/ 219710 h 160"/>
              <a:gd name="T68" fmla="*/ 0 w 97"/>
              <a:gd name="T69" fmla="*/ 48062 h 160"/>
              <a:gd name="T70" fmla="*/ 74891 w 97"/>
              <a:gd name="T71" fmla="*/ 504646 h 160"/>
              <a:gd name="T72" fmla="*/ 258713 w 97"/>
              <a:gd name="T73" fmla="*/ 525244 h 160"/>
              <a:gd name="T74" fmla="*/ 330200 w 97"/>
              <a:gd name="T75" fmla="*/ 308967 h 160"/>
              <a:gd name="T76" fmla="*/ 95315 w 97"/>
              <a:gd name="T77" fmla="*/ 525244 h 160"/>
              <a:gd name="T78" fmla="*/ 98720 w 97"/>
              <a:gd name="T79" fmla="*/ 525244 h 160"/>
              <a:gd name="T80" fmla="*/ 200843 w 97"/>
              <a:gd name="T81" fmla="*/ 449719 h 160"/>
              <a:gd name="T82" fmla="*/ 231480 w 97"/>
              <a:gd name="T83" fmla="*/ 525244 h 160"/>
              <a:gd name="T84" fmla="*/ 234885 w 97"/>
              <a:gd name="T85" fmla="*/ 525244 h 160"/>
              <a:gd name="T86" fmla="*/ 282542 w 97"/>
              <a:gd name="T87" fmla="*/ 460018 h 160"/>
              <a:gd name="T88" fmla="*/ 275734 w 97"/>
              <a:gd name="T89" fmla="*/ 439420 h 160"/>
              <a:gd name="T90" fmla="*/ 68082 w 97"/>
              <a:gd name="T91" fmla="*/ 449719 h 160"/>
              <a:gd name="T92" fmla="*/ 47658 w 97"/>
              <a:gd name="T93" fmla="*/ 460018 h 160"/>
              <a:gd name="T94" fmla="*/ 285946 w 97"/>
              <a:gd name="T95" fmla="*/ 24031 h 160"/>
              <a:gd name="T96" fmla="*/ 228076 w 97"/>
              <a:gd name="T97" fmla="*/ 96123 h 160"/>
              <a:gd name="T98" fmla="*/ 251905 w 97"/>
              <a:gd name="T99" fmla="*/ 96123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7" h="160">
                <a:moveTo>
                  <a:pt x="82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4" y="14"/>
                  <a:pt x="12" y="15"/>
                  <a:pt x="12" y="17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1"/>
                  <a:pt x="16" y="51"/>
                </a:cubicBezTo>
                <a:cubicBezTo>
                  <a:pt x="82" y="51"/>
                  <a:pt x="82" y="51"/>
                  <a:pt x="82" y="51"/>
                </a:cubicBezTo>
                <a:cubicBezTo>
                  <a:pt x="84" y="51"/>
                  <a:pt x="85" y="50"/>
                  <a:pt x="85" y="48"/>
                </a:cubicBezTo>
                <a:cubicBezTo>
                  <a:pt x="85" y="17"/>
                  <a:pt x="85" y="17"/>
                  <a:pt x="85" y="17"/>
                </a:cubicBezTo>
                <a:cubicBezTo>
                  <a:pt x="85" y="15"/>
                  <a:pt x="84" y="14"/>
                  <a:pt x="82" y="14"/>
                </a:cubicBezTo>
                <a:close/>
                <a:moveTo>
                  <a:pt x="78" y="45"/>
                </a:moveTo>
                <a:cubicBezTo>
                  <a:pt x="19" y="45"/>
                  <a:pt x="19" y="45"/>
                  <a:pt x="19" y="45"/>
                </a:cubicBezTo>
                <a:cubicBezTo>
                  <a:pt x="19" y="21"/>
                  <a:pt x="19" y="21"/>
                  <a:pt x="19" y="21"/>
                </a:cubicBezTo>
                <a:cubicBezTo>
                  <a:pt x="78" y="21"/>
                  <a:pt x="78" y="21"/>
                  <a:pt x="78" y="21"/>
                </a:cubicBezTo>
                <a:lnTo>
                  <a:pt x="78" y="45"/>
                </a:lnTo>
                <a:close/>
                <a:moveTo>
                  <a:pt x="30" y="75"/>
                </a:moveTo>
                <a:cubicBezTo>
                  <a:pt x="20" y="75"/>
                  <a:pt x="20" y="75"/>
                  <a:pt x="20" y="75"/>
                </a:cubicBezTo>
                <a:cubicBezTo>
                  <a:pt x="18" y="75"/>
                  <a:pt x="17" y="77"/>
                  <a:pt x="17" y="79"/>
                </a:cubicBezTo>
                <a:cubicBezTo>
                  <a:pt x="17" y="81"/>
                  <a:pt x="18" y="82"/>
                  <a:pt x="20" y="82"/>
                </a:cubicBezTo>
                <a:cubicBezTo>
                  <a:pt x="30" y="82"/>
                  <a:pt x="30" y="82"/>
                  <a:pt x="30" y="82"/>
                </a:cubicBezTo>
                <a:cubicBezTo>
                  <a:pt x="32" y="82"/>
                  <a:pt x="33" y="81"/>
                  <a:pt x="33" y="79"/>
                </a:cubicBezTo>
                <a:cubicBezTo>
                  <a:pt x="33" y="77"/>
                  <a:pt x="32" y="75"/>
                  <a:pt x="30" y="75"/>
                </a:cubicBezTo>
                <a:close/>
                <a:moveTo>
                  <a:pt x="54" y="75"/>
                </a:moveTo>
                <a:cubicBezTo>
                  <a:pt x="44" y="75"/>
                  <a:pt x="44" y="75"/>
                  <a:pt x="44" y="75"/>
                </a:cubicBezTo>
                <a:cubicBezTo>
                  <a:pt x="42" y="75"/>
                  <a:pt x="40" y="77"/>
                  <a:pt x="40" y="79"/>
                </a:cubicBezTo>
                <a:cubicBezTo>
                  <a:pt x="40" y="81"/>
                  <a:pt x="42" y="82"/>
                  <a:pt x="44" y="82"/>
                </a:cubicBezTo>
                <a:cubicBezTo>
                  <a:pt x="54" y="82"/>
                  <a:pt x="54" y="82"/>
                  <a:pt x="54" y="82"/>
                </a:cubicBezTo>
                <a:cubicBezTo>
                  <a:pt x="56" y="82"/>
                  <a:pt x="57" y="81"/>
                  <a:pt x="57" y="79"/>
                </a:cubicBezTo>
                <a:cubicBezTo>
                  <a:pt x="57" y="77"/>
                  <a:pt x="56" y="75"/>
                  <a:pt x="54" y="75"/>
                </a:cubicBezTo>
                <a:close/>
                <a:moveTo>
                  <a:pt x="77" y="75"/>
                </a:moveTo>
                <a:cubicBezTo>
                  <a:pt x="67" y="75"/>
                  <a:pt x="67" y="75"/>
                  <a:pt x="67" y="75"/>
                </a:cubicBezTo>
                <a:cubicBezTo>
                  <a:pt x="66" y="75"/>
                  <a:pt x="64" y="77"/>
                  <a:pt x="64" y="79"/>
                </a:cubicBezTo>
                <a:cubicBezTo>
                  <a:pt x="64" y="81"/>
                  <a:pt x="66" y="82"/>
                  <a:pt x="6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9" y="82"/>
                  <a:pt x="81" y="81"/>
                  <a:pt x="81" y="79"/>
                </a:cubicBezTo>
                <a:cubicBezTo>
                  <a:pt x="81" y="77"/>
                  <a:pt x="79" y="75"/>
                  <a:pt x="77" y="75"/>
                </a:cubicBezTo>
                <a:close/>
                <a:moveTo>
                  <a:pt x="30" y="87"/>
                </a:moveTo>
                <a:cubicBezTo>
                  <a:pt x="20" y="87"/>
                  <a:pt x="20" y="87"/>
                  <a:pt x="20" y="87"/>
                </a:cubicBezTo>
                <a:cubicBezTo>
                  <a:pt x="18" y="87"/>
                  <a:pt x="17" y="89"/>
                  <a:pt x="17" y="91"/>
                </a:cubicBezTo>
                <a:cubicBezTo>
                  <a:pt x="17" y="92"/>
                  <a:pt x="18" y="94"/>
                  <a:pt x="20" y="94"/>
                </a:cubicBezTo>
                <a:cubicBezTo>
                  <a:pt x="30" y="94"/>
                  <a:pt x="30" y="94"/>
                  <a:pt x="30" y="94"/>
                </a:cubicBezTo>
                <a:cubicBezTo>
                  <a:pt x="32" y="94"/>
                  <a:pt x="33" y="92"/>
                  <a:pt x="33" y="91"/>
                </a:cubicBezTo>
                <a:cubicBezTo>
                  <a:pt x="33" y="89"/>
                  <a:pt x="32" y="87"/>
                  <a:pt x="30" y="87"/>
                </a:cubicBezTo>
                <a:close/>
                <a:moveTo>
                  <a:pt x="54" y="87"/>
                </a:moveTo>
                <a:cubicBezTo>
                  <a:pt x="44" y="87"/>
                  <a:pt x="44" y="87"/>
                  <a:pt x="44" y="87"/>
                </a:cubicBezTo>
                <a:cubicBezTo>
                  <a:pt x="42" y="87"/>
                  <a:pt x="40" y="89"/>
                  <a:pt x="40" y="91"/>
                </a:cubicBezTo>
                <a:cubicBezTo>
                  <a:pt x="40" y="92"/>
                  <a:pt x="42" y="94"/>
                  <a:pt x="44" y="94"/>
                </a:cubicBezTo>
                <a:cubicBezTo>
                  <a:pt x="54" y="94"/>
                  <a:pt x="54" y="94"/>
                  <a:pt x="54" y="94"/>
                </a:cubicBezTo>
                <a:cubicBezTo>
                  <a:pt x="56" y="94"/>
                  <a:pt x="57" y="92"/>
                  <a:pt x="57" y="91"/>
                </a:cubicBezTo>
                <a:cubicBezTo>
                  <a:pt x="57" y="89"/>
                  <a:pt x="56" y="87"/>
                  <a:pt x="54" y="87"/>
                </a:cubicBezTo>
                <a:close/>
                <a:moveTo>
                  <a:pt x="77" y="87"/>
                </a:moveTo>
                <a:cubicBezTo>
                  <a:pt x="67" y="87"/>
                  <a:pt x="67" y="87"/>
                  <a:pt x="67" y="87"/>
                </a:cubicBezTo>
                <a:cubicBezTo>
                  <a:pt x="66" y="87"/>
                  <a:pt x="64" y="89"/>
                  <a:pt x="64" y="91"/>
                </a:cubicBezTo>
                <a:cubicBezTo>
                  <a:pt x="64" y="92"/>
                  <a:pt x="66" y="94"/>
                  <a:pt x="67" y="94"/>
                </a:cubicBezTo>
                <a:cubicBezTo>
                  <a:pt x="77" y="94"/>
                  <a:pt x="77" y="94"/>
                  <a:pt x="77" y="94"/>
                </a:cubicBezTo>
                <a:cubicBezTo>
                  <a:pt x="79" y="94"/>
                  <a:pt x="81" y="92"/>
                  <a:pt x="81" y="91"/>
                </a:cubicBezTo>
                <a:cubicBezTo>
                  <a:pt x="81" y="89"/>
                  <a:pt x="79" y="87"/>
                  <a:pt x="77" y="87"/>
                </a:cubicBezTo>
                <a:close/>
                <a:moveTo>
                  <a:pt x="30" y="99"/>
                </a:moveTo>
                <a:cubicBezTo>
                  <a:pt x="20" y="99"/>
                  <a:pt x="20" y="99"/>
                  <a:pt x="20" y="99"/>
                </a:cubicBezTo>
                <a:cubicBezTo>
                  <a:pt x="18" y="99"/>
                  <a:pt x="17" y="100"/>
                  <a:pt x="17" y="102"/>
                </a:cubicBezTo>
                <a:cubicBezTo>
                  <a:pt x="17" y="104"/>
                  <a:pt x="18" y="106"/>
                  <a:pt x="20" y="106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2" y="106"/>
                  <a:pt x="33" y="104"/>
                  <a:pt x="33" y="102"/>
                </a:cubicBezTo>
                <a:cubicBezTo>
                  <a:pt x="33" y="100"/>
                  <a:pt x="32" y="99"/>
                  <a:pt x="30" y="99"/>
                </a:cubicBezTo>
                <a:close/>
                <a:moveTo>
                  <a:pt x="54" y="99"/>
                </a:moveTo>
                <a:cubicBezTo>
                  <a:pt x="44" y="99"/>
                  <a:pt x="44" y="99"/>
                  <a:pt x="44" y="99"/>
                </a:cubicBezTo>
                <a:cubicBezTo>
                  <a:pt x="42" y="99"/>
                  <a:pt x="40" y="100"/>
                  <a:pt x="40" y="102"/>
                </a:cubicBezTo>
                <a:cubicBezTo>
                  <a:pt x="40" y="104"/>
                  <a:pt x="42" y="106"/>
                  <a:pt x="4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6" y="106"/>
                  <a:pt x="57" y="104"/>
                  <a:pt x="57" y="102"/>
                </a:cubicBezTo>
                <a:cubicBezTo>
                  <a:pt x="57" y="100"/>
                  <a:pt x="56" y="99"/>
                  <a:pt x="54" y="99"/>
                </a:cubicBezTo>
                <a:close/>
                <a:moveTo>
                  <a:pt x="77" y="99"/>
                </a:moveTo>
                <a:cubicBezTo>
                  <a:pt x="67" y="99"/>
                  <a:pt x="67" y="99"/>
                  <a:pt x="67" y="99"/>
                </a:cubicBezTo>
                <a:cubicBezTo>
                  <a:pt x="66" y="99"/>
                  <a:pt x="64" y="100"/>
                  <a:pt x="64" y="102"/>
                </a:cubicBezTo>
                <a:cubicBezTo>
                  <a:pt x="64" y="104"/>
                  <a:pt x="66" y="106"/>
                  <a:pt x="67" y="106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9" y="106"/>
                  <a:pt x="81" y="104"/>
                  <a:pt x="81" y="102"/>
                </a:cubicBezTo>
                <a:cubicBezTo>
                  <a:pt x="81" y="100"/>
                  <a:pt x="79" y="99"/>
                  <a:pt x="77" y="99"/>
                </a:cubicBezTo>
                <a:close/>
                <a:moveTo>
                  <a:pt x="30" y="111"/>
                </a:moveTo>
                <a:cubicBezTo>
                  <a:pt x="20" y="111"/>
                  <a:pt x="20" y="111"/>
                  <a:pt x="20" y="111"/>
                </a:cubicBezTo>
                <a:cubicBezTo>
                  <a:pt x="18" y="111"/>
                  <a:pt x="17" y="112"/>
                  <a:pt x="17" y="114"/>
                </a:cubicBezTo>
                <a:cubicBezTo>
                  <a:pt x="17" y="116"/>
                  <a:pt x="18" y="117"/>
                  <a:pt x="20" y="117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32" y="117"/>
                  <a:pt x="33" y="116"/>
                  <a:pt x="33" y="114"/>
                </a:cubicBezTo>
                <a:cubicBezTo>
                  <a:pt x="33" y="112"/>
                  <a:pt x="32" y="111"/>
                  <a:pt x="30" y="111"/>
                </a:cubicBezTo>
                <a:close/>
                <a:moveTo>
                  <a:pt x="54" y="111"/>
                </a:moveTo>
                <a:cubicBezTo>
                  <a:pt x="44" y="111"/>
                  <a:pt x="44" y="111"/>
                  <a:pt x="44" y="111"/>
                </a:cubicBezTo>
                <a:cubicBezTo>
                  <a:pt x="42" y="111"/>
                  <a:pt x="40" y="112"/>
                  <a:pt x="40" y="114"/>
                </a:cubicBezTo>
                <a:cubicBezTo>
                  <a:pt x="40" y="116"/>
                  <a:pt x="42" y="117"/>
                  <a:pt x="4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6" y="117"/>
                  <a:pt x="57" y="116"/>
                  <a:pt x="57" y="114"/>
                </a:cubicBezTo>
                <a:cubicBezTo>
                  <a:pt x="57" y="112"/>
                  <a:pt x="56" y="111"/>
                  <a:pt x="54" y="111"/>
                </a:cubicBezTo>
                <a:close/>
                <a:moveTo>
                  <a:pt x="77" y="111"/>
                </a:moveTo>
                <a:cubicBezTo>
                  <a:pt x="67" y="111"/>
                  <a:pt x="67" y="111"/>
                  <a:pt x="67" y="111"/>
                </a:cubicBezTo>
                <a:cubicBezTo>
                  <a:pt x="66" y="111"/>
                  <a:pt x="64" y="112"/>
                  <a:pt x="64" y="114"/>
                </a:cubicBezTo>
                <a:cubicBezTo>
                  <a:pt x="64" y="116"/>
                  <a:pt x="66" y="117"/>
                  <a:pt x="6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9" y="117"/>
                  <a:pt x="81" y="116"/>
                  <a:pt x="81" y="114"/>
                </a:cubicBezTo>
                <a:cubicBezTo>
                  <a:pt x="81" y="112"/>
                  <a:pt x="79" y="111"/>
                  <a:pt x="77" y="111"/>
                </a:cubicBezTo>
                <a:close/>
                <a:moveTo>
                  <a:pt x="22" y="57"/>
                </a:moveTo>
                <a:cubicBezTo>
                  <a:pt x="21" y="57"/>
                  <a:pt x="19" y="58"/>
                  <a:pt x="18" y="60"/>
                </a:cubicBezTo>
                <a:cubicBezTo>
                  <a:pt x="17" y="65"/>
                  <a:pt x="17" y="65"/>
                  <a:pt x="17" y="65"/>
                </a:cubicBezTo>
                <a:cubicBezTo>
                  <a:pt x="16" y="67"/>
                  <a:pt x="17" y="69"/>
                  <a:pt x="19" y="69"/>
                </a:cubicBezTo>
                <a:cubicBezTo>
                  <a:pt x="20" y="70"/>
                  <a:pt x="20" y="70"/>
                  <a:pt x="20" y="70"/>
                </a:cubicBezTo>
                <a:cubicBezTo>
                  <a:pt x="22" y="70"/>
                  <a:pt x="23" y="69"/>
                  <a:pt x="23" y="67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60"/>
                  <a:pt x="24" y="58"/>
                  <a:pt x="22" y="57"/>
                </a:cubicBezTo>
                <a:close/>
                <a:moveTo>
                  <a:pt x="35" y="57"/>
                </a:moveTo>
                <a:cubicBezTo>
                  <a:pt x="34" y="57"/>
                  <a:pt x="32" y="58"/>
                  <a:pt x="31" y="60"/>
                </a:cubicBezTo>
                <a:cubicBezTo>
                  <a:pt x="30" y="65"/>
                  <a:pt x="30" y="65"/>
                  <a:pt x="30" y="65"/>
                </a:cubicBezTo>
                <a:cubicBezTo>
                  <a:pt x="29" y="67"/>
                  <a:pt x="30" y="69"/>
                  <a:pt x="32" y="69"/>
                </a:cubicBezTo>
                <a:cubicBezTo>
                  <a:pt x="33" y="70"/>
                  <a:pt x="33" y="70"/>
                  <a:pt x="33" y="70"/>
                </a:cubicBezTo>
                <a:cubicBezTo>
                  <a:pt x="35" y="70"/>
                  <a:pt x="36" y="69"/>
                  <a:pt x="36" y="67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0"/>
                  <a:pt x="37" y="58"/>
                  <a:pt x="35" y="57"/>
                </a:cubicBezTo>
                <a:close/>
                <a:moveTo>
                  <a:pt x="81" y="65"/>
                </a:moveTo>
                <a:cubicBezTo>
                  <a:pt x="79" y="60"/>
                  <a:pt x="79" y="60"/>
                  <a:pt x="79" y="60"/>
                </a:cubicBezTo>
                <a:cubicBezTo>
                  <a:pt x="79" y="58"/>
                  <a:pt x="77" y="57"/>
                  <a:pt x="75" y="57"/>
                </a:cubicBezTo>
                <a:cubicBezTo>
                  <a:pt x="73" y="58"/>
                  <a:pt x="72" y="60"/>
                  <a:pt x="73" y="62"/>
                </a:cubicBezTo>
                <a:cubicBezTo>
                  <a:pt x="74" y="67"/>
                  <a:pt x="74" y="67"/>
                  <a:pt x="74" y="67"/>
                </a:cubicBezTo>
                <a:cubicBezTo>
                  <a:pt x="75" y="69"/>
                  <a:pt x="76" y="70"/>
                  <a:pt x="77" y="70"/>
                </a:cubicBezTo>
                <a:cubicBezTo>
                  <a:pt x="78" y="70"/>
                  <a:pt x="78" y="70"/>
                  <a:pt x="78" y="69"/>
                </a:cubicBezTo>
                <a:cubicBezTo>
                  <a:pt x="80" y="69"/>
                  <a:pt x="81" y="67"/>
                  <a:pt x="81" y="65"/>
                </a:cubicBezTo>
                <a:close/>
                <a:moveTo>
                  <a:pt x="68" y="65"/>
                </a:moveTo>
                <a:cubicBezTo>
                  <a:pt x="66" y="60"/>
                  <a:pt x="66" y="60"/>
                  <a:pt x="66" y="60"/>
                </a:cubicBezTo>
                <a:cubicBezTo>
                  <a:pt x="66" y="58"/>
                  <a:pt x="64" y="57"/>
                  <a:pt x="62" y="57"/>
                </a:cubicBezTo>
                <a:cubicBezTo>
                  <a:pt x="60" y="58"/>
                  <a:pt x="59" y="60"/>
                  <a:pt x="60" y="62"/>
                </a:cubicBezTo>
                <a:cubicBezTo>
                  <a:pt x="61" y="67"/>
                  <a:pt x="61" y="67"/>
                  <a:pt x="61" y="67"/>
                </a:cubicBezTo>
                <a:cubicBezTo>
                  <a:pt x="62" y="69"/>
                  <a:pt x="63" y="70"/>
                  <a:pt x="64" y="70"/>
                </a:cubicBezTo>
                <a:cubicBezTo>
                  <a:pt x="65" y="70"/>
                  <a:pt x="65" y="70"/>
                  <a:pt x="65" y="69"/>
                </a:cubicBezTo>
                <a:cubicBezTo>
                  <a:pt x="67" y="69"/>
                  <a:pt x="68" y="67"/>
                  <a:pt x="68" y="65"/>
                </a:cubicBezTo>
                <a:close/>
                <a:moveTo>
                  <a:pt x="52" y="61"/>
                </a:moveTo>
                <a:cubicBezTo>
                  <a:pt x="46" y="61"/>
                  <a:pt x="46" y="61"/>
                  <a:pt x="46" y="61"/>
                </a:cubicBezTo>
                <a:cubicBezTo>
                  <a:pt x="44" y="61"/>
                  <a:pt x="42" y="63"/>
                  <a:pt x="42" y="64"/>
                </a:cubicBezTo>
                <a:cubicBezTo>
                  <a:pt x="42" y="66"/>
                  <a:pt x="44" y="68"/>
                  <a:pt x="46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8"/>
                  <a:pt x="55" y="66"/>
                  <a:pt x="55" y="64"/>
                </a:cubicBezTo>
                <a:cubicBezTo>
                  <a:pt x="55" y="63"/>
                  <a:pt x="53" y="61"/>
                  <a:pt x="52" y="61"/>
                </a:cubicBezTo>
                <a:close/>
                <a:moveTo>
                  <a:pt x="84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8" y="135"/>
                  <a:pt x="8" y="135"/>
                  <a:pt x="8" y="135"/>
                </a:cubicBezTo>
                <a:cubicBezTo>
                  <a:pt x="9" y="142"/>
                  <a:pt x="15" y="147"/>
                  <a:pt x="22" y="147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7"/>
                  <a:pt x="25" y="160"/>
                  <a:pt x="29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72" y="160"/>
                  <a:pt x="76" y="157"/>
                  <a:pt x="76" y="153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83" y="147"/>
                  <a:pt x="89" y="142"/>
                  <a:pt x="90" y="135"/>
                </a:cubicBezTo>
                <a:cubicBezTo>
                  <a:pt x="97" y="90"/>
                  <a:pt x="97" y="90"/>
                  <a:pt x="97" y="90"/>
                </a:cubicBezTo>
                <a:cubicBezTo>
                  <a:pt x="97" y="90"/>
                  <a:pt x="97" y="90"/>
                  <a:pt x="97" y="90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6"/>
                  <a:pt x="91" y="0"/>
                  <a:pt x="84" y="0"/>
                </a:cubicBezTo>
                <a:close/>
                <a:moveTo>
                  <a:pt x="29" y="153"/>
                </a:moveTo>
                <a:cubicBezTo>
                  <a:pt x="29" y="153"/>
                  <a:pt x="28" y="153"/>
                  <a:pt x="28" y="153"/>
                </a:cubicBezTo>
                <a:cubicBezTo>
                  <a:pt x="28" y="131"/>
                  <a:pt x="28" y="131"/>
                  <a:pt x="28" y="131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5" y="153"/>
                  <a:pt x="45" y="153"/>
                  <a:pt x="45" y="153"/>
                </a:cubicBezTo>
                <a:lnTo>
                  <a:pt x="29" y="153"/>
                </a:lnTo>
                <a:close/>
                <a:moveTo>
                  <a:pt x="59" y="153"/>
                </a:moveTo>
                <a:cubicBezTo>
                  <a:pt x="52" y="153"/>
                  <a:pt x="52" y="153"/>
                  <a:pt x="52" y="153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59" y="131"/>
                  <a:pt x="59" y="131"/>
                  <a:pt x="59" y="131"/>
                </a:cubicBezTo>
                <a:lnTo>
                  <a:pt x="59" y="153"/>
                </a:lnTo>
                <a:close/>
                <a:moveTo>
                  <a:pt x="69" y="153"/>
                </a:moveTo>
                <a:cubicBezTo>
                  <a:pt x="69" y="153"/>
                  <a:pt x="69" y="153"/>
                  <a:pt x="69" y="153"/>
                </a:cubicBezTo>
                <a:cubicBezTo>
                  <a:pt x="69" y="153"/>
                  <a:pt x="69" y="153"/>
                  <a:pt x="68" y="153"/>
                </a:cubicBezTo>
                <a:cubicBezTo>
                  <a:pt x="66" y="153"/>
                  <a:pt x="66" y="153"/>
                  <a:pt x="66" y="153"/>
                </a:cubicBezTo>
                <a:cubicBezTo>
                  <a:pt x="66" y="131"/>
                  <a:pt x="66" y="131"/>
                  <a:pt x="66" y="131"/>
                </a:cubicBezTo>
                <a:cubicBezTo>
                  <a:pt x="69" y="131"/>
                  <a:pt x="69" y="131"/>
                  <a:pt x="69" y="131"/>
                </a:cubicBezTo>
                <a:lnTo>
                  <a:pt x="69" y="153"/>
                </a:lnTo>
                <a:close/>
                <a:moveTo>
                  <a:pt x="91" y="89"/>
                </a:moveTo>
                <a:cubicBezTo>
                  <a:pt x="91" y="89"/>
                  <a:pt x="91" y="89"/>
                  <a:pt x="91" y="89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82" y="137"/>
                  <a:pt x="79" y="140"/>
                  <a:pt x="76" y="14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9" y="131"/>
                  <a:pt x="81" y="130"/>
                  <a:pt x="81" y="128"/>
                </a:cubicBezTo>
                <a:cubicBezTo>
                  <a:pt x="81" y="126"/>
                  <a:pt x="79" y="125"/>
                  <a:pt x="77" y="125"/>
                </a:cubicBezTo>
                <a:cubicBezTo>
                  <a:pt x="20" y="125"/>
                  <a:pt x="20" y="125"/>
                  <a:pt x="20" y="125"/>
                </a:cubicBezTo>
                <a:cubicBezTo>
                  <a:pt x="18" y="125"/>
                  <a:pt x="17" y="126"/>
                  <a:pt x="17" y="128"/>
                </a:cubicBezTo>
                <a:cubicBezTo>
                  <a:pt x="17" y="130"/>
                  <a:pt x="18" y="131"/>
                  <a:pt x="20" y="131"/>
                </a:cubicBezTo>
                <a:cubicBezTo>
                  <a:pt x="22" y="131"/>
                  <a:pt x="22" y="131"/>
                  <a:pt x="22" y="131"/>
                </a:cubicBezTo>
                <a:cubicBezTo>
                  <a:pt x="22" y="141"/>
                  <a:pt x="22" y="141"/>
                  <a:pt x="22" y="141"/>
                </a:cubicBezTo>
                <a:cubicBezTo>
                  <a:pt x="18" y="140"/>
                  <a:pt x="15" y="137"/>
                  <a:pt x="14" y="134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7" y="89"/>
                  <a:pt x="7" y="89"/>
                  <a:pt x="7" y="89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0"/>
                  <a:pt x="10" y="7"/>
                  <a:pt x="1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8" y="7"/>
                  <a:pt x="91" y="10"/>
                  <a:pt x="91" y="14"/>
                </a:cubicBezTo>
                <a:cubicBezTo>
                  <a:pt x="91" y="89"/>
                  <a:pt x="91" y="89"/>
                  <a:pt x="91" y="89"/>
                </a:cubicBezTo>
                <a:close/>
                <a:moveTo>
                  <a:pt x="70" y="25"/>
                </a:moveTo>
                <a:cubicBezTo>
                  <a:pt x="69" y="25"/>
                  <a:pt x="67" y="26"/>
                  <a:pt x="67" y="28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6"/>
                  <a:pt x="69" y="38"/>
                  <a:pt x="70" y="38"/>
                </a:cubicBezTo>
                <a:cubicBezTo>
                  <a:pt x="72" y="38"/>
                  <a:pt x="74" y="36"/>
                  <a:pt x="74" y="34"/>
                </a:cubicBezTo>
                <a:cubicBezTo>
                  <a:pt x="74" y="28"/>
                  <a:pt x="74" y="28"/>
                  <a:pt x="74" y="28"/>
                </a:cubicBezTo>
                <a:cubicBezTo>
                  <a:pt x="74" y="26"/>
                  <a:pt x="72" y="25"/>
                  <a:pt x="70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28">
            <a:extLst>
              <a:ext uri="{FF2B5EF4-FFF2-40B4-BE49-F238E27FC236}">
                <a16:creationId xmlns:a16="http://schemas.microsoft.com/office/drawing/2014/main" id="{198F85F9-4961-4058-99CC-BEBAD2FAAC31}"/>
              </a:ext>
            </a:extLst>
          </p:cNvPr>
          <p:cNvSpPr>
            <a:spLocks noEditPoints="1"/>
          </p:cNvSpPr>
          <p:nvPr/>
        </p:nvSpPr>
        <p:spPr bwMode="auto">
          <a:xfrm>
            <a:off x="3765146" y="1351344"/>
            <a:ext cx="378610" cy="381920"/>
          </a:xfrm>
          <a:custGeom>
            <a:avLst/>
            <a:gdLst>
              <a:gd name="T0" fmla="*/ 527497 w 160"/>
              <a:gd name="T1" fmla="*/ 181947 h 160"/>
              <a:gd name="T2" fmla="*/ 445820 w 160"/>
              <a:gd name="T3" fmla="*/ 99556 h 160"/>
              <a:gd name="T4" fmla="*/ 364143 w 160"/>
              <a:gd name="T5" fmla="*/ 17165 h 160"/>
              <a:gd name="T6" fmla="*/ 265450 w 160"/>
              <a:gd name="T7" fmla="*/ 3433 h 160"/>
              <a:gd name="T8" fmla="*/ 159951 w 160"/>
              <a:gd name="T9" fmla="*/ 51495 h 160"/>
              <a:gd name="T10" fmla="*/ 57855 w 160"/>
              <a:gd name="T11" fmla="*/ 109855 h 160"/>
              <a:gd name="T12" fmla="*/ 13613 w 160"/>
              <a:gd name="T13" fmla="*/ 199112 h 160"/>
              <a:gd name="T14" fmla="*/ 27226 w 160"/>
              <a:gd name="T15" fmla="*/ 312400 h 160"/>
              <a:gd name="T16" fmla="*/ 51048 w 160"/>
              <a:gd name="T17" fmla="*/ 429121 h 160"/>
              <a:gd name="T18" fmla="*/ 119112 w 160"/>
              <a:gd name="T19" fmla="*/ 497780 h 160"/>
              <a:gd name="T20" fmla="*/ 234821 w 160"/>
              <a:gd name="T21" fmla="*/ 521811 h 160"/>
              <a:gd name="T22" fmla="*/ 309692 w 160"/>
              <a:gd name="T23" fmla="*/ 521811 h 160"/>
              <a:gd name="T24" fmla="*/ 425401 w 160"/>
              <a:gd name="T25" fmla="*/ 497780 h 160"/>
              <a:gd name="T26" fmla="*/ 493465 w 160"/>
              <a:gd name="T27" fmla="*/ 429121 h 160"/>
              <a:gd name="T28" fmla="*/ 517287 w 160"/>
              <a:gd name="T29" fmla="*/ 312400 h 160"/>
              <a:gd name="T30" fmla="*/ 493465 w 160"/>
              <a:gd name="T31" fmla="*/ 315833 h 160"/>
              <a:gd name="T32" fmla="*/ 473046 w 160"/>
              <a:gd name="T33" fmla="*/ 422255 h 160"/>
              <a:gd name="T34" fmla="*/ 377756 w 160"/>
              <a:gd name="T35" fmla="*/ 473750 h 160"/>
              <a:gd name="T36" fmla="*/ 302885 w 160"/>
              <a:gd name="T37" fmla="*/ 497780 h 160"/>
              <a:gd name="T38" fmla="*/ 231418 w 160"/>
              <a:gd name="T39" fmla="*/ 497780 h 160"/>
              <a:gd name="T40" fmla="*/ 125919 w 160"/>
              <a:gd name="T41" fmla="*/ 477183 h 160"/>
              <a:gd name="T42" fmla="*/ 74871 w 160"/>
              <a:gd name="T43" fmla="*/ 381060 h 160"/>
              <a:gd name="T44" fmla="*/ 51048 w 160"/>
              <a:gd name="T45" fmla="*/ 305534 h 160"/>
              <a:gd name="T46" fmla="*/ 37435 w 160"/>
              <a:gd name="T47" fmla="*/ 199112 h 160"/>
              <a:gd name="T48" fmla="*/ 108903 w 160"/>
              <a:gd name="T49" fmla="*/ 120154 h 160"/>
              <a:gd name="T50" fmla="*/ 176967 w 160"/>
              <a:gd name="T51" fmla="*/ 72092 h 160"/>
              <a:gd name="T52" fmla="*/ 272257 w 160"/>
              <a:gd name="T53" fmla="*/ 27464 h 160"/>
              <a:gd name="T54" fmla="*/ 367546 w 160"/>
              <a:gd name="T55" fmla="*/ 72092 h 160"/>
              <a:gd name="T56" fmla="*/ 435610 w 160"/>
              <a:gd name="T57" fmla="*/ 120154 h 160"/>
              <a:gd name="T58" fmla="*/ 507078 w 160"/>
              <a:gd name="T59" fmla="*/ 199112 h 160"/>
              <a:gd name="T60" fmla="*/ 493465 w 160"/>
              <a:gd name="T61" fmla="*/ 305534 h 160"/>
              <a:gd name="T62" fmla="*/ 146338 w 160"/>
              <a:gd name="T63" fmla="*/ 250607 h 160"/>
              <a:gd name="T64" fmla="*/ 170160 w 160"/>
              <a:gd name="T65" fmla="*/ 250607 h 160"/>
              <a:gd name="T66" fmla="*/ 180370 w 160"/>
              <a:gd name="T67" fmla="*/ 230009 h 160"/>
              <a:gd name="T68" fmla="*/ 136128 w 160"/>
              <a:gd name="T69" fmla="*/ 223143 h 160"/>
              <a:gd name="T70" fmla="*/ 122515 w 160"/>
              <a:gd name="T71" fmla="*/ 267772 h 160"/>
              <a:gd name="T72" fmla="*/ 156547 w 160"/>
              <a:gd name="T73" fmla="*/ 291802 h 160"/>
              <a:gd name="T74" fmla="*/ 139531 w 160"/>
              <a:gd name="T75" fmla="*/ 302101 h 160"/>
              <a:gd name="T76" fmla="*/ 115709 w 160"/>
              <a:gd name="T77" fmla="*/ 305534 h 160"/>
              <a:gd name="T78" fmla="*/ 180370 w 160"/>
              <a:gd name="T79" fmla="*/ 312400 h 160"/>
              <a:gd name="T80" fmla="*/ 255240 w 160"/>
              <a:gd name="T81" fmla="*/ 219710 h 160"/>
              <a:gd name="T82" fmla="*/ 193983 w 160"/>
              <a:gd name="T83" fmla="*/ 322699 h 160"/>
              <a:gd name="T84" fmla="*/ 221208 w 160"/>
              <a:gd name="T85" fmla="*/ 326132 h 160"/>
              <a:gd name="T86" fmla="*/ 268853 w 160"/>
              <a:gd name="T87" fmla="*/ 329565 h 160"/>
              <a:gd name="T88" fmla="*/ 238224 w 160"/>
              <a:gd name="T89" fmla="*/ 284936 h 160"/>
              <a:gd name="T90" fmla="*/ 353933 w 160"/>
              <a:gd name="T91" fmla="*/ 305534 h 160"/>
              <a:gd name="T92" fmla="*/ 306289 w 160"/>
              <a:gd name="T93" fmla="*/ 219710 h 160"/>
              <a:gd name="T94" fmla="*/ 353933 w 160"/>
              <a:gd name="T95" fmla="*/ 329565 h 160"/>
              <a:gd name="T96" fmla="*/ 428804 w 160"/>
              <a:gd name="T97" fmla="*/ 240308 h 160"/>
              <a:gd name="T98" fmla="*/ 370949 w 160"/>
              <a:gd name="T99" fmla="*/ 223143 h 160"/>
              <a:gd name="T100" fmla="*/ 428804 w 160"/>
              <a:gd name="T101" fmla="*/ 326132 h 160"/>
              <a:gd name="T102" fmla="*/ 398175 w 160"/>
              <a:gd name="T103" fmla="*/ 284936 h 160"/>
              <a:gd name="T104" fmla="*/ 425401 w 160"/>
              <a:gd name="T105" fmla="*/ 260906 h 160"/>
              <a:gd name="T106" fmla="*/ 425401 w 160"/>
              <a:gd name="T107" fmla="*/ 247174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60">
                <a:moveTo>
                  <a:pt x="159" y="78"/>
                </a:moveTo>
                <a:cubicBezTo>
                  <a:pt x="152" y="69"/>
                  <a:pt x="152" y="69"/>
                  <a:pt x="152" y="69"/>
                </a:cubicBezTo>
                <a:cubicBezTo>
                  <a:pt x="156" y="58"/>
                  <a:pt x="156" y="58"/>
                  <a:pt x="156" y="58"/>
                </a:cubicBezTo>
                <a:cubicBezTo>
                  <a:pt x="157" y="56"/>
                  <a:pt x="156" y="54"/>
                  <a:pt x="155" y="53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45" y="34"/>
                  <a:pt x="144" y="32"/>
                  <a:pt x="143" y="32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8" y="16"/>
                  <a:pt x="126" y="15"/>
                  <a:pt x="125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6" y="4"/>
                  <a:pt x="104" y="3"/>
                  <a:pt x="102" y="4"/>
                </a:cubicBezTo>
                <a:cubicBezTo>
                  <a:pt x="91" y="8"/>
                  <a:pt x="91" y="8"/>
                  <a:pt x="91" y="8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9" y="8"/>
                  <a:pt x="69" y="8"/>
                  <a:pt x="69" y="8"/>
                </a:cubicBezTo>
                <a:cubicBezTo>
                  <a:pt x="58" y="4"/>
                  <a:pt x="58" y="4"/>
                  <a:pt x="58" y="4"/>
                </a:cubicBezTo>
                <a:cubicBezTo>
                  <a:pt x="56" y="3"/>
                  <a:pt x="54" y="4"/>
                  <a:pt x="53" y="5"/>
                </a:cubicBezTo>
                <a:cubicBezTo>
                  <a:pt x="47" y="15"/>
                  <a:pt x="47" y="15"/>
                  <a:pt x="47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5"/>
                  <a:pt x="32" y="16"/>
                  <a:pt x="32" y="17"/>
                </a:cubicBezTo>
                <a:cubicBezTo>
                  <a:pt x="29" y="29"/>
                  <a:pt x="29" y="29"/>
                  <a:pt x="29" y="29"/>
                </a:cubicBezTo>
                <a:cubicBezTo>
                  <a:pt x="17" y="32"/>
                  <a:pt x="17" y="32"/>
                  <a:pt x="17" y="32"/>
                </a:cubicBezTo>
                <a:cubicBezTo>
                  <a:pt x="16" y="32"/>
                  <a:pt x="15" y="34"/>
                  <a:pt x="15" y="35"/>
                </a:cubicBezTo>
                <a:cubicBezTo>
                  <a:pt x="15" y="47"/>
                  <a:pt x="15" y="47"/>
                  <a:pt x="15" y="47"/>
                </a:cubicBezTo>
                <a:cubicBezTo>
                  <a:pt x="5" y="53"/>
                  <a:pt x="5" y="53"/>
                  <a:pt x="5" y="53"/>
                </a:cubicBezTo>
                <a:cubicBezTo>
                  <a:pt x="4" y="54"/>
                  <a:pt x="3" y="56"/>
                  <a:pt x="4" y="58"/>
                </a:cubicBezTo>
                <a:cubicBezTo>
                  <a:pt x="8" y="69"/>
                  <a:pt x="8" y="69"/>
                  <a:pt x="8" y="69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cubicBezTo>
                  <a:pt x="8" y="91"/>
                  <a:pt x="8" y="91"/>
                  <a:pt x="8" y="91"/>
                </a:cubicBezTo>
                <a:cubicBezTo>
                  <a:pt x="4" y="102"/>
                  <a:pt x="4" y="102"/>
                  <a:pt x="4" y="102"/>
                </a:cubicBezTo>
                <a:cubicBezTo>
                  <a:pt x="3" y="104"/>
                  <a:pt x="4" y="106"/>
                  <a:pt x="5" y="107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15" y="126"/>
                  <a:pt x="16" y="128"/>
                  <a:pt x="17" y="128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4"/>
                  <a:pt x="34" y="145"/>
                  <a:pt x="35" y="145"/>
                </a:cubicBezTo>
                <a:cubicBezTo>
                  <a:pt x="47" y="145"/>
                  <a:pt x="47" y="145"/>
                  <a:pt x="47" y="14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6"/>
                  <a:pt x="56" y="157"/>
                  <a:pt x="58" y="156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2" y="160"/>
                  <a:pt x="82" y="159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102" y="156"/>
                  <a:pt x="102" y="156"/>
                  <a:pt x="102" y="156"/>
                </a:cubicBezTo>
                <a:cubicBezTo>
                  <a:pt x="104" y="157"/>
                  <a:pt x="106" y="156"/>
                  <a:pt x="107" y="15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25" y="145"/>
                  <a:pt x="125" y="145"/>
                  <a:pt x="125" y="145"/>
                </a:cubicBezTo>
                <a:cubicBezTo>
                  <a:pt x="126" y="145"/>
                  <a:pt x="128" y="144"/>
                  <a:pt x="128" y="143"/>
                </a:cubicBezTo>
                <a:cubicBezTo>
                  <a:pt x="131" y="131"/>
                  <a:pt x="131" y="131"/>
                  <a:pt x="131" y="131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4" y="128"/>
                  <a:pt x="145" y="126"/>
                  <a:pt x="145" y="125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6" y="106"/>
                  <a:pt x="157" y="104"/>
                  <a:pt x="156" y="102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lose/>
                <a:moveTo>
                  <a:pt x="145" y="89"/>
                </a:moveTo>
                <a:cubicBezTo>
                  <a:pt x="144" y="90"/>
                  <a:pt x="144" y="91"/>
                  <a:pt x="145" y="92"/>
                </a:cubicBezTo>
                <a:cubicBezTo>
                  <a:pt x="149" y="102"/>
                  <a:pt x="149" y="102"/>
                  <a:pt x="149" y="102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8" y="109"/>
                  <a:pt x="138" y="110"/>
                  <a:pt x="138" y="111"/>
                </a:cubicBezTo>
                <a:cubicBezTo>
                  <a:pt x="139" y="123"/>
                  <a:pt x="139" y="123"/>
                  <a:pt x="139" y="123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7" y="126"/>
                  <a:pt x="126" y="127"/>
                  <a:pt x="125" y="128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0" y="138"/>
                  <a:pt x="109" y="138"/>
                  <a:pt x="108" y="139"/>
                </a:cubicBezTo>
                <a:cubicBezTo>
                  <a:pt x="102" y="149"/>
                  <a:pt x="102" y="149"/>
                  <a:pt x="102" y="149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1" y="144"/>
                  <a:pt x="90" y="144"/>
                  <a:pt x="89" y="145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71" y="145"/>
                  <a:pt x="70" y="144"/>
                  <a:pt x="69" y="144"/>
                </a:cubicBezTo>
                <a:cubicBezTo>
                  <a:pt x="69" y="144"/>
                  <a:pt x="68" y="145"/>
                  <a:pt x="68" y="145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1" y="138"/>
                  <a:pt x="50" y="138"/>
                  <a:pt x="49" y="138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4" y="127"/>
                  <a:pt x="33" y="126"/>
                  <a:pt x="32" y="125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11"/>
                  <a:pt x="22" y="111"/>
                  <a:pt x="22" y="111"/>
                </a:cubicBezTo>
                <a:cubicBezTo>
                  <a:pt x="22" y="110"/>
                  <a:pt x="22" y="109"/>
                  <a:pt x="21" y="108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15" y="92"/>
                  <a:pt x="15" y="92"/>
                  <a:pt x="15" y="92"/>
                </a:cubicBezTo>
                <a:cubicBezTo>
                  <a:pt x="16" y="91"/>
                  <a:pt x="16" y="90"/>
                  <a:pt x="15" y="89"/>
                </a:cubicBezTo>
                <a:cubicBezTo>
                  <a:pt x="8" y="80"/>
                  <a:pt x="8" y="80"/>
                  <a:pt x="8" y="80"/>
                </a:cubicBezTo>
                <a:cubicBezTo>
                  <a:pt x="15" y="71"/>
                  <a:pt x="15" y="71"/>
                  <a:pt x="15" y="71"/>
                </a:cubicBezTo>
                <a:cubicBezTo>
                  <a:pt x="16" y="70"/>
                  <a:pt x="16" y="69"/>
                  <a:pt x="15" y="68"/>
                </a:cubicBezTo>
                <a:cubicBezTo>
                  <a:pt x="11" y="58"/>
                  <a:pt x="11" y="58"/>
                  <a:pt x="11" y="58"/>
                </a:cubicBezTo>
                <a:cubicBezTo>
                  <a:pt x="21" y="52"/>
                  <a:pt x="21" y="52"/>
                  <a:pt x="21" y="52"/>
                </a:cubicBezTo>
                <a:cubicBezTo>
                  <a:pt x="22" y="51"/>
                  <a:pt x="22" y="50"/>
                  <a:pt x="22" y="49"/>
                </a:cubicBezTo>
                <a:cubicBezTo>
                  <a:pt x="21" y="37"/>
                  <a:pt x="21" y="37"/>
                  <a:pt x="21" y="37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4"/>
                  <a:pt x="34" y="33"/>
                  <a:pt x="35" y="32"/>
                </a:cubicBezTo>
                <a:cubicBezTo>
                  <a:pt x="37" y="21"/>
                  <a:pt x="37" y="21"/>
                  <a:pt x="37" y="21"/>
                </a:cubicBezTo>
                <a:cubicBezTo>
                  <a:pt x="49" y="22"/>
                  <a:pt x="49" y="22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8" y="11"/>
                  <a:pt x="58" y="11"/>
                  <a:pt x="58" y="11"/>
                </a:cubicBezTo>
                <a:cubicBezTo>
                  <a:pt x="68" y="15"/>
                  <a:pt x="68" y="15"/>
                  <a:pt x="68" y="15"/>
                </a:cubicBezTo>
                <a:cubicBezTo>
                  <a:pt x="69" y="16"/>
                  <a:pt x="70" y="16"/>
                  <a:pt x="71" y="15"/>
                </a:cubicBezTo>
                <a:cubicBezTo>
                  <a:pt x="80" y="8"/>
                  <a:pt x="80" y="8"/>
                  <a:pt x="80" y="8"/>
                </a:cubicBezTo>
                <a:cubicBezTo>
                  <a:pt x="89" y="15"/>
                  <a:pt x="89" y="15"/>
                  <a:pt x="89" y="15"/>
                </a:cubicBezTo>
                <a:cubicBezTo>
                  <a:pt x="90" y="16"/>
                  <a:pt x="91" y="16"/>
                  <a:pt x="92" y="15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9" y="22"/>
                  <a:pt x="110" y="22"/>
                  <a:pt x="111" y="22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6" y="33"/>
                  <a:pt x="127" y="34"/>
                  <a:pt x="128" y="35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8" y="50"/>
                  <a:pt x="138" y="51"/>
                  <a:pt x="139" y="52"/>
                </a:cubicBezTo>
                <a:cubicBezTo>
                  <a:pt x="149" y="58"/>
                  <a:pt x="149" y="58"/>
                  <a:pt x="149" y="58"/>
                </a:cubicBezTo>
                <a:cubicBezTo>
                  <a:pt x="145" y="68"/>
                  <a:pt x="145" y="68"/>
                  <a:pt x="145" y="68"/>
                </a:cubicBezTo>
                <a:cubicBezTo>
                  <a:pt x="144" y="69"/>
                  <a:pt x="144" y="70"/>
                  <a:pt x="145" y="71"/>
                </a:cubicBezTo>
                <a:cubicBezTo>
                  <a:pt x="152" y="80"/>
                  <a:pt x="152" y="80"/>
                  <a:pt x="152" y="80"/>
                </a:cubicBezTo>
                <a:lnTo>
                  <a:pt x="145" y="89"/>
                </a:lnTo>
                <a:close/>
                <a:moveTo>
                  <a:pt x="53" y="79"/>
                </a:moveTo>
                <a:cubicBezTo>
                  <a:pt x="52" y="78"/>
                  <a:pt x="50" y="77"/>
                  <a:pt x="48" y="76"/>
                </a:cubicBezTo>
                <a:cubicBezTo>
                  <a:pt x="45" y="75"/>
                  <a:pt x="44" y="74"/>
                  <a:pt x="43" y="74"/>
                </a:cubicBezTo>
                <a:cubicBezTo>
                  <a:pt x="43" y="74"/>
                  <a:pt x="43" y="74"/>
                  <a:pt x="43" y="73"/>
                </a:cubicBezTo>
                <a:cubicBezTo>
                  <a:pt x="43" y="72"/>
                  <a:pt x="43" y="72"/>
                  <a:pt x="44" y="71"/>
                </a:cubicBezTo>
                <a:cubicBezTo>
                  <a:pt x="44" y="71"/>
                  <a:pt x="45" y="71"/>
                  <a:pt x="45" y="71"/>
                </a:cubicBezTo>
                <a:cubicBezTo>
                  <a:pt x="47" y="71"/>
                  <a:pt x="48" y="71"/>
                  <a:pt x="49" y="73"/>
                </a:cubicBezTo>
                <a:cubicBezTo>
                  <a:pt x="49" y="73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3"/>
                  <a:pt x="51" y="73"/>
                  <a:pt x="51" y="72"/>
                </a:cubicBezTo>
                <a:cubicBezTo>
                  <a:pt x="54" y="69"/>
                  <a:pt x="54" y="69"/>
                  <a:pt x="54" y="69"/>
                </a:cubicBezTo>
                <a:cubicBezTo>
                  <a:pt x="54" y="68"/>
                  <a:pt x="54" y="67"/>
                  <a:pt x="53" y="67"/>
                </a:cubicBezTo>
                <a:cubicBezTo>
                  <a:pt x="53" y="66"/>
                  <a:pt x="52" y="66"/>
                  <a:pt x="51" y="65"/>
                </a:cubicBezTo>
                <a:cubicBezTo>
                  <a:pt x="50" y="65"/>
                  <a:pt x="49" y="64"/>
                  <a:pt x="48" y="64"/>
                </a:cubicBezTo>
                <a:cubicBezTo>
                  <a:pt x="47" y="64"/>
                  <a:pt x="45" y="63"/>
                  <a:pt x="45" y="63"/>
                </a:cubicBezTo>
                <a:cubicBezTo>
                  <a:pt x="43" y="63"/>
                  <a:pt x="41" y="64"/>
                  <a:pt x="40" y="65"/>
                </a:cubicBezTo>
                <a:cubicBezTo>
                  <a:pt x="38" y="66"/>
                  <a:pt x="37" y="67"/>
                  <a:pt x="36" y="68"/>
                </a:cubicBezTo>
                <a:cubicBezTo>
                  <a:pt x="35" y="70"/>
                  <a:pt x="35" y="72"/>
                  <a:pt x="35" y="73"/>
                </a:cubicBezTo>
                <a:cubicBezTo>
                  <a:pt x="35" y="74"/>
                  <a:pt x="35" y="75"/>
                  <a:pt x="35" y="76"/>
                </a:cubicBezTo>
                <a:cubicBezTo>
                  <a:pt x="35" y="76"/>
                  <a:pt x="36" y="77"/>
                  <a:pt x="36" y="78"/>
                </a:cubicBezTo>
                <a:cubicBezTo>
                  <a:pt x="36" y="79"/>
                  <a:pt x="37" y="80"/>
                  <a:pt x="38" y="80"/>
                </a:cubicBezTo>
                <a:cubicBezTo>
                  <a:pt x="39" y="81"/>
                  <a:pt x="41" y="82"/>
                  <a:pt x="42" y="82"/>
                </a:cubicBezTo>
                <a:cubicBezTo>
                  <a:pt x="45" y="84"/>
                  <a:pt x="45" y="84"/>
                  <a:pt x="45" y="84"/>
                </a:cubicBezTo>
                <a:cubicBezTo>
                  <a:pt x="45" y="84"/>
                  <a:pt x="46" y="84"/>
                  <a:pt x="46" y="85"/>
                </a:cubicBezTo>
                <a:cubicBezTo>
                  <a:pt x="46" y="85"/>
                  <a:pt x="46" y="85"/>
                  <a:pt x="46" y="86"/>
                </a:cubicBezTo>
                <a:cubicBezTo>
                  <a:pt x="46" y="87"/>
                  <a:pt x="46" y="88"/>
                  <a:pt x="46" y="88"/>
                </a:cubicBezTo>
                <a:cubicBezTo>
                  <a:pt x="45" y="89"/>
                  <a:pt x="45" y="89"/>
                  <a:pt x="44" y="89"/>
                </a:cubicBezTo>
                <a:cubicBezTo>
                  <a:pt x="43" y="89"/>
                  <a:pt x="42" y="89"/>
                  <a:pt x="41" y="88"/>
                </a:cubicBezTo>
                <a:cubicBezTo>
                  <a:pt x="41" y="88"/>
                  <a:pt x="40" y="87"/>
                  <a:pt x="40" y="86"/>
                </a:cubicBezTo>
                <a:cubicBezTo>
                  <a:pt x="40" y="85"/>
                  <a:pt x="39" y="85"/>
                  <a:pt x="39" y="85"/>
                </a:cubicBezTo>
                <a:cubicBezTo>
                  <a:pt x="38" y="85"/>
                  <a:pt x="38" y="85"/>
                  <a:pt x="38" y="85"/>
                </a:cubicBezTo>
                <a:cubicBezTo>
                  <a:pt x="34" y="89"/>
                  <a:pt x="34" y="89"/>
                  <a:pt x="34" y="89"/>
                </a:cubicBezTo>
                <a:cubicBezTo>
                  <a:pt x="34" y="89"/>
                  <a:pt x="34" y="90"/>
                  <a:pt x="34" y="90"/>
                </a:cubicBezTo>
                <a:cubicBezTo>
                  <a:pt x="36" y="94"/>
                  <a:pt x="40" y="97"/>
                  <a:pt x="44" y="97"/>
                </a:cubicBezTo>
                <a:cubicBezTo>
                  <a:pt x="46" y="97"/>
                  <a:pt x="48" y="96"/>
                  <a:pt x="50" y="95"/>
                </a:cubicBezTo>
                <a:cubicBezTo>
                  <a:pt x="51" y="94"/>
                  <a:pt x="53" y="93"/>
                  <a:pt x="53" y="91"/>
                </a:cubicBezTo>
                <a:cubicBezTo>
                  <a:pt x="54" y="89"/>
                  <a:pt x="55" y="88"/>
                  <a:pt x="55" y="85"/>
                </a:cubicBezTo>
                <a:cubicBezTo>
                  <a:pt x="55" y="83"/>
                  <a:pt x="54" y="81"/>
                  <a:pt x="53" y="79"/>
                </a:cubicBezTo>
                <a:close/>
                <a:moveTo>
                  <a:pt x="86" y="94"/>
                </a:moveTo>
                <a:cubicBezTo>
                  <a:pt x="75" y="64"/>
                  <a:pt x="75" y="64"/>
                  <a:pt x="75" y="64"/>
                </a:cubicBezTo>
                <a:cubicBezTo>
                  <a:pt x="75" y="64"/>
                  <a:pt x="74" y="63"/>
                  <a:pt x="74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3"/>
                  <a:pt x="68" y="64"/>
                  <a:pt x="68" y="64"/>
                </a:cubicBezTo>
                <a:cubicBezTo>
                  <a:pt x="57" y="94"/>
                  <a:pt x="57" y="94"/>
                  <a:pt x="57" y="94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6"/>
                  <a:pt x="58" y="96"/>
                  <a:pt x="58" y="96"/>
                </a:cubicBezTo>
                <a:cubicBezTo>
                  <a:pt x="64" y="96"/>
                  <a:pt x="64" y="96"/>
                  <a:pt x="64" y="96"/>
                </a:cubicBezTo>
                <a:cubicBezTo>
                  <a:pt x="64" y="96"/>
                  <a:pt x="65" y="95"/>
                  <a:pt x="65" y="95"/>
                </a:cubicBezTo>
                <a:cubicBezTo>
                  <a:pt x="67" y="90"/>
                  <a:pt x="67" y="90"/>
                  <a:pt x="67" y="90"/>
                </a:cubicBezTo>
                <a:cubicBezTo>
                  <a:pt x="76" y="90"/>
                  <a:pt x="76" y="90"/>
                  <a:pt x="76" y="90"/>
                </a:cubicBezTo>
                <a:cubicBezTo>
                  <a:pt x="78" y="95"/>
                  <a:pt x="78" y="95"/>
                  <a:pt x="78" y="95"/>
                </a:cubicBezTo>
                <a:cubicBezTo>
                  <a:pt x="78" y="95"/>
                  <a:pt x="78" y="96"/>
                  <a:pt x="79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96"/>
                  <a:pt x="86" y="96"/>
                  <a:pt x="86" y="95"/>
                </a:cubicBezTo>
                <a:cubicBezTo>
                  <a:pt x="86" y="95"/>
                  <a:pt x="86" y="95"/>
                  <a:pt x="86" y="94"/>
                </a:cubicBezTo>
                <a:close/>
                <a:moveTo>
                  <a:pt x="70" y="83"/>
                </a:moveTo>
                <a:cubicBezTo>
                  <a:pt x="71" y="77"/>
                  <a:pt x="71" y="77"/>
                  <a:pt x="71" y="77"/>
                </a:cubicBezTo>
                <a:cubicBezTo>
                  <a:pt x="73" y="83"/>
                  <a:pt x="73" y="83"/>
                  <a:pt x="73" y="83"/>
                </a:cubicBezTo>
                <a:lnTo>
                  <a:pt x="70" y="83"/>
                </a:lnTo>
                <a:close/>
                <a:moveTo>
                  <a:pt x="104" y="89"/>
                </a:moveTo>
                <a:cubicBezTo>
                  <a:pt x="97" y="89"/>
                  <a:pt x="97" y="89"/>
                  <a:pt x="97" y="89"/>
                </a:cubicBezTo>
                <a:cubicBezTo>
                  <a:pt x="97" y="65"/>
                  <a:pt x="97" y="65"/>
                  <a:pt x="97" y="65"/>
                </a:cubicBezTo>
                <a:cubicBezTo>
                  <a:pt x="97" y="65"/>
                  <a:pt x="97" y="64"/>
                  <a:pt x="96" y="64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89" y="65"/>
                  <a:pt x="89" y="65"/>
                </a:cubicBezTo>
                <a:cubicBezTo>
                  <a:pt x="89" y="95"/>
                  <a:pt x="89" y="95"/>
                  <a:pt x="89" y="95"/>
                </a:cubicBezTo>
                <a:cubicBezTo>
                  <a:pt x="89" y="95"/>
                  <a:pt x="90" y="96"/>
                  <a:pt x="90" y="96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5" y="96"/>
                  <a:pt x="105" y="95"/>
                  <a:pt x="105" y="95"/>
                </a:cubicBezTo>
                <a:cubicBezTo>
                  <a:pt x="105" y="90"/>
                  <a:pt x="105" y="90"/>
                  <a:pt x="105" y="90"/>
                </a:cubicBezTo>
                <a:cubicBezTo>
                  <a:pt x="105" y="89"/>
                  <a:pt x="105" y="89"/>
                  <a:pt x="104" y="89"/>
                </a:cubicBezTo>
                <a:close/>
                <a:moveTo>
                  <a:pt x="126" y="70"/>
                </a:moveTo>
                <a:cubicBezTo>
                  <a:pt x="126" y="65"/>
                  <a:pt x="126" y="65"/>
                  <a:pt x="126" y="65"/>
                </a:cubicBezTo>
                <a:cubicBezTo>
                  <a:pt x="126" y="65"/>
                  <a:pt x="126" y="64"/>
                  <a:pt x="125" y="64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09" y="64"/>
                  <a:pt x="109" y="65"/>
                  <a:pt x="109" y="65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09" y="95"/>
                  <a:pt x="109" y="96"/>
                  <a:pt x="110" y="96"/>
                </a:cubicBezTo>
                <a:cubicBezTo>
                  <a:pt x="125" y="96"/>
                  <a:pt x="125" y="96"/>
                  <a:pt x="125" y="96"/>
                </a:cubicBezTo>
                <a:cubicBezTo>
                  <a:pt x="126" y="96"/>
                  <a:pt x="126" y="95"/>
                  <a:pt x="126" y="95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26" y="89"/>
                  <a:pt x="126" y="89"/>
                  <a:pt x="125" y="89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7" y="83"/>
                  <a:pt x="117" y="83"/>
                  <a:pt x="117" y="83"/>
                </a:cubicBezTo>
                <a:cubicBezTo>
                  <a:pt x="125" y="83"/>
                  <a:pt x="125" y="83"/>
                  <a:pt x="125" y="83"/>
                </a:cubicBezTo>
                <a:cubicBezTo>
                  <a:pt x="125" y="83"/>
                  <a:pt x="126" y="82"/>
                  <a:pt x="126" y="82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26" y="76"/>
                  <a:pt x="125" y="76"/>
                  <a:pt x="125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6" y="72"/>
                  <a:pt x="126" y="71"/>
                  <a:pt x="126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29">
            <a:extLst>
              <a:ext uri="{FF2B5EF4-FFF2-40B4-BE49-F238E27FC236}">
                <a16:creationId xmlns:a16="http://schemas.microsoft.com/office/drawing/2014/main" id="{061D6964-0D64-45D9-BF66-4245D6828F59}"/>
              </a:ext>
            </a:extLst>
          </p:cNvPr>
          <p:cNvSpPr>
            <a:spLocks noEditPoints="1"/>
          </p:cNvSpPr>
          <p:nvPr/>
        </p:nvSpPr>
        <p:spPr bwMode="auto">
          <a:xfrm>
            <a:off x="3772196" y="5332480"/>
            <a:ext cx="378610" cy="381920"/>
          </a:xfrm>
          <a:custGeom>
            <a:avLst/>
            <a:gdLst>
              <a:gd name="T0" fmla="*/ 530900 w 160"/>
              <a:gd name="T1" fmla="*/ 199112 h 160"/>
              <a:gd name="T2" fmla="*/ 493465 w 160"/>
              <a:gd name="T3" fmla="*/ 120154 h 160"/>
              <a:gd name="T4" fmla="*/ 435610 w 160"/>
              <a:gd name="T5" fmla="*/ 58360 h 160"/>
              <a:gd name="T6" fmla="*/ 364143 w 160"/>
              <a:gd name="T7" fmla="*/ 17165 h 160"/>
              <a:gd name="T8" fmla="*/ 279063 w 160"/>
              <a:gd name="T9" fmla="*/ 3433 h 160"/>
              <a:gd name="T10" fmla="*/ 197386 w 160"/>
              <a:gd name="T11" fmla="*/ 13732 h 160"/>
              <a:gd name="T12" fmla="*/ 119112 w 160"/>
              <a:gd name="T13" fmla="*/ 51495 h 160"/>
              <a:gd name="T14" fmla="*/ 57855 w 160"/>
              <a:gd name="T15" fmla="*/ 109855 h 160"/>
              <a:gd name="T16" fmla="*/ 17016 w 160"/>
              <a:gd name="T17" fmla="*/ 181947 h 160"/>
              <a:gd name="T18" fmla="*/ 3403 w 160"/>
              <a:gd name="T19" fmla="*/ 267772 h 160"/>
              <a:gd name="T20" fmla="*/ 13613 w 160"/>
              <a:gd name="T21" fmla="*/ 350163 h 160"/>
              <a:gd name="T22" fmla="*/ 51048 w 160"/>
              <a:gd name="T23" fmla="*/ 429121 h 160"/>
              <a:gd name="T24" fmla="*/ 108903 w 160"/>
              <a:gd name="T25" fmla="*/ 490915 h 160"/>
              <a:gd name="T26" fmla="*/ 180370 w 160"/>
              <a:gd name="T27" fmla="*/ 532110 h 160"/>
              <a:gd name="T28" fmla="*/ 265450 w 160"/>
              <a:gd name="T29" fmla="*/ 545842 h 160"/>
              <a:gd name="T30" fmla="*/ 309692 w 160"/>
              <a:gd name="T31" fmla="*/ 521811 h 160"/>
              <a:gd name="T32" fmla="*/ 384562 w 160"/>
              <a:gd name="T33" fmla="*/ 497780 h 160"/>
              <a:gd name="T34" fmla="*/ 445820 w 160"/>
              <a:gd name="T35" fmla="*/ 449719 h 160"/>
              <a:gd name="T36" fmla="*/ 493465 w 160"/>
              <a:gd name="T37" fmla="*/ 387925 h 160"/>
              <a:gd name="T38" fmla="*/ 517287 w 160"/>
              <a:gd name="T39" fmla="*/ 312400 h 160"/>
              <a:gd name="T40" fmla="*/ 493465 w 160"/>
              <a:gd name="T41" fmla="*/ 305534 h 160"/>
              <a:gd name="T42" fmla="*/ 473046 w 160"/>
              <a:gd name="T43" fmla="*/ 370761 h 160"/>
              <a:gd name="T44" fmla="*/ 435610 w 160"/>
              <a:gd name="T45" fmla="*/ 429121 h 160"/>
              <a:gd name="T46" fmla="*/ 377756 w 160"/>
              <a:gd name="T47" fmla="*/ 473750 h 160"/>
              <a:gd name="T48" fmla="*/ 313095 w 160"/>
              <a:gd name="T49" fmla="*/ 497780 h 160"/>
              <a:gd name="T50" fmla="*/ 241628 w 160"/>
              <a:gd name="T51" fmla="*/ 497780 h 160"/>
              <a:gd name="T52" fmla="*/ 197386 w 160"/>
              <a:gd name="T53" fmla="*/ 511512 h 160"/>
              <a:gd name="T54" fmla="*/ 125919 w 160"/>
              <a:gd name="T55" fmla="*/ 477183 h 160"/>
              <a:gd name="T56" fmla="*/ 71467 w 160"/>
              <a:gd name="T57" fmla="*/ 422255 h 160"/>
              <a:gd name="T58" fmla="*/ 37435 w 160"/>
              <a:gd name="T59" fmla="*/ 350163 h 160"/>
              <a:gd name="T60" fmla="*/ 27226 w 160"/>
              <a:gd name="T61" fmla="*/ 274638 h 160"/>
              <a:gd name="T62" fmla="*/ 37435 w 160"/>
              <a:gd name="T63" fmla="*/ 199112 h 160"/>
              <a:gd name="T64" fmla="*/ 71467 w 160"/>
              <a:gd name="T65" fmla="*/ 127020 h 160"/>
              <a:gd name="T66" fmla="*/ 125919 w 160"/>
              <a:gd name="T67" fmla="*/ 72092 h 160"/>
              <a:gd name="T68" fmla="*/ 197386 w 160"/>
              <a:gd name="T69" fmla="*/ 37763 h 160"/>
              <a:gd name="T70" fmla="*/ 272257 w 160"/>
              <a:gd name="T71" fmla="*/ 27464 h 160"/>
              <a:gd name="T72" fmla="*/ 347127 w 160"/>
              <a:gd name="T73" fmla="*/ 37763 h 160"/>
              <a:gd name="T74" fmla="*/ 418594 w 160"/>
              <a:gd name="T75" fmla="*/ 72092 h 160"/>
              <a:gd name="T76" fmla="*/ 473046 w 160"/>
              <a:gd name="T77" fmla="*/ 127020 h 160"/>
              <a:gd name="T78" fmla="*/ 507078 w 160"/>
              <a:gd name="T79" fmla="*/ 199112 h 160"/>
              <a:gd name="T80" fmla="*/ 517287 w 160"/>
              <a:gd name="T81" fmla="*/ 274638 h 160"/>
              <a:gd name="T82" fmla="*/ 173564 w 160"/>
              <a:gd name="T83" fmla="*/ 216277 h 160"/>
              <a:gd name="T84" fmla="*/ 214402 w 160"/>
              <a:gd name="T85" fmla="*/ 175081 h 160"/>
              <a:gd name="T86" fmla="*/ 214402 w 160"/>
              <a:gd name="T87" fmla="*/ 195679 h 160"/>
              <a:gd name="T88" fmla="*/ 330111 w 160"/>
              <a:gd name="T89" fmla="*/ 291802 h 160"/>
              <a:gd name="T90" fmla="*/ 370949 w 160"/>
              <a:gd name="T91" fmla="*/ 332998 h 160"/>
              <a:gd name="T92" fmla="*/ 309692 w 160"/>
              <a:gd name="T93" fmla="*/ 332998 h 160"/>
              <a:gd name="T94" fmla="*/ 330111 w 160"/>
              <a:gd name="T95" fmla="*/ 353596 h 160"/>
              <a:gd name="T96" fmla="*/ 176967 w 160"/>
              <a:gd name="T97" fmla="*/ 357029 h 160"/>
              <a:gd name="T98" fmla="*/ 190580 w 160"/>
              <a:gd name="T99" fmla="*/ 370761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60">
                <a:moveTo>
                  <a:pt x="159" y="78"/>
                </a:moveTo>
                <a:cubicBezTo>
                  <a:pt x="152" y="69"/>
                  <a:pt x="152" y="69"/>
                  <a:pt x="152" y="69"/>
                </a:cubicBezTo>
                <a:cubicBezTo>
                  <a:pt x="156" y="58"/>
                  <a:pt x="156" y="58"/>
                  <a:pt x="156" y="58"/>
                </a:cubicBezTo>
                <a:cubicBezTo>
                  <a:pt x="157" y="56"/>
                  <a:pt x="156" y="54"/>
                  <a:pt x="155" y="53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45" y="34"/>
                  <a:pt x="144" y="32"/>
                  <a:pt x="143" y="32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8" y="16"/>
                  <a:pt x="126" y="15"/>
                  <a:pt x="125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6" y="4"/>
                  <a:pt x="104" y="3"/>
                  <a:pt x="102" y="4"/>
                </a:cubicBezTo>
                <a:cubicBezTo>
                  <a:pt x="91" y="8"/>
                  <a:pt x="91" y="8"/>
                  <a:pt x="91" y="8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9" y="8"/>
                  <a:pt x="69" y="8"/>
                  <a:pt x="69" y="8"/>
                </a:cubicBezTo>
                <a:cubicBezTo>
                  <a:pt x="58" y="4"/>
                  <a:pt x="58" y="4"/>
                  <a:pt x="58" y="4"/>
                </a:cubicBezTo>
                <a:cubicBezTo>
                  <a:pt x="56" y="3"/>
                  <a:pt x="54" y="4"/>
                  <a:pt x="53" y="5"/>
                </a:cubicBezTo>
                <a:cubicBezTo>
                  <a:pt x="47" y="15"/>
                  <a:pt x="47" y="15"/>
                  <a:pt x="47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5"/>
                  <a:pt x="32" y="16"/>
                  <a:pt x="32" y="17"/>
                </a:cubicBezTo>
                <a:cubicBezTo>
                  <a:pt x="29" y="29"/>
                  <a:pt x="29" y="29"/>
                  <a:pt x="29" y="29"/>
                </a:cubicBezTo>
                <a:cubicBezTo>
                  <a:pt x="17" y="32"/>
                  <a:pt x="17" y="32"/>
                  <a:pt x="17" y="32"/>
                </a:cubicBezTo>
                <a:cubicBezTo>
                  <a:pt x="16" y="32"/>
                  <a:pt x="15" y="34"/>
                  <a:pt x="15" y="35"/>
                </a:cubicBezTo>
                <a:cubicBezTo>
                  <a:pt x="15" y="47"/>
                  <a:pt x="15" y="47"/>
                  <a:pt x="15" y="47"/>
                </a:cubicBezTo>
                <a:cubicBezTo>
                  <a:pt x="5" y="53"/>
                  <a:pt x="5" y="53"/>
                  <a:pt x="5" y="53"/>
                </a:cubicBezTo>
                <a:cubicBezTo>
                  <a:pt x="4" y="54"/>
                  <a:pt x="3" y="56"/>
                  <a:pt x="4" y="58"/>
                </a:cubicBezTo>
                <a:cubicBezTo>
                  <a:pt x="8" y="69"/>
                  <a:pt x="8" y="69"/>
                  <a:pt x="8" y="69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cubicBezTo>
                  <a:pt x="8" y="91"/>
                  <a:pt x="8" y="91"/>
                  <a:pt x="8" y="91"/>
                </a:cubicBezTo>
                <a:cubicBezTo>
                  <a:pt x="4" y="102"/>
                  <a:pt x="4" y="102"/>
                  <a:pt x="4" y="102"/>
                </a:cubicBezTo>
                <a:cubicBezTo>
                  <a:pt x="3" y="104"/>
                  <a:pt x="4" y="106"/>
                  <a:pt x="5" y="107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15" y="126"/>
                  <a:pt x="16" y="128"/>
                  <a:pt x="17" y="128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4"/>
                  <a:pt x="34" y="145"/>
                  <a:pt x="35" y="145"/>
                </a:cubicBezTo>
                <a:cubicBezTo>
                  <a:pt x="47" y="145"/>
                  <a:pt x="47" y="145"/>
                  <a:pt x="47" y="14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6"/>
                  <a:pt x="56" y="157"/>
                  <a:pt x="58" y="156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2" y="160"/>
                  <a:pt x="82" y="159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102" y="156"/>
                  <a:pt x="102" y="156"/>
                  <a:pt x="102" y="156"/>
                </a:cubicBezTo>
                <a:cubicBezTo>
                  <a:pt x="104" y="157"/>
                  <a:pt x="106" y="156"/>
                  <a:pt x="107" y="15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25" y="145"/>
                  <a:pt x="125" y="145"/>
                  <a:pt x="125" y="145"/>
                </a:cubicBezTo>
                <a:cubicBezTo>
                  <a:pt x="126" y="145"/>
                  <a:pt x="128" y="144"/>
                  <a:pt x="128" y="143"/>
                </a:cubicBezTo>
                <a:cubicBezTo>
                  <a:pt x="131" y="131"/>
                  <a:pt x="131" y="131"/>
                  <a:pt x="131" y="131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4" y="128"/>
                  <a:pt x="145" y="126"/>
                  <a:pt x="145" y="125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6" y="106"/>
                  <a:pt x="157" y="104"/>
                  <a:pt x="156" y="102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lose/>
                <a:moveTo>
                  <a:pt x="145" y="89"/>
                </a:moveTo>
                <a:cubicBezTo>
                  <a:pt x="144" y="90"/>
                  <a:pt x="144" y="91"/>
                  <a:pt x="145" y="92"/>
                </a:cubicBezTo>
                <a:cubicBezTo>
                  <a:pt x="149" y="102"/>
                  <a:pt x="149" y="102"/>
                  <a:pt x="149" y="102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8" y="109"/>
                  <a:pt x="138" y="110"/>
                  <a:pt x="138" y="111"/>
                </a:cubicBezTo>
                <a:cubicBezTo>
                  <a:pt x="139" y="123"/>
                  <a:pt x="139" y="123"/>
                  <a:pt x="139" y="123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7" y="126"/>
                  <a:pt x="126" y="127"/>
                  <a:pt x="125" y="128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0" y="138"/>
                  <a:pt x="109" y="138"/>
                  <a:pt x="108" y="139"/>
                </a:cubicBezTo>
                <a:cubicBezTo>
                  <a:pt x="102" y="149"/>
                  <a:pt x="102" y="149"/>
                  <a:pt x="102" y="149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1" y="144"/>
                  <a:pt x="90" y="144"/>
                  <a:pt x="89" y="145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71" y="145"/>
                  <a:pt x="70" y="144"/>
                  <a:pt x="69" y="144"/>
                </a:cubicBezTo>
                <a:cubicBezTo>
                  <a:pt x="69" y="144"/>
                  <a:pt x="68" y="145"/>
                  <a:pt x="68" y="145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1" y="138"/>
                  <a:pt x="50" y="138"/>
                  <a:pt x="49" y="138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4" y="127"/>
                  <a:pt x="33" y="126"/>
                  <a:pt x="32" y="125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11"/>
                  <a:pt x="22" y="111"/>
                  <a:pt x="22" y="111"/>
                </a:cubicBezTo>
                <a:cubicBezTo>
                  <a:pt x="22" y="110"/>
                  <a:pt x="22" y="109"/>
                  <a:pt x="21" y="108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15" y="92"/>
                  <a:pt x="15" y="92"/>
                  <a:pt x="15" y="92"/>
                </a:cubicBezTo>
                <a:cubicBezTo>
                  <a:pt x="16" y="91"/>
                  <a:pt x="16" y="90"/>
                  <a:pt x="15" y="89"/>
                </a:cubicBezTo>
                <a:cubicBezTo>
                  <a:pt x="8" y="80"/>
                  <a:pt x="8" y="80"/>
                  <a:pt x="8" y="80"/>
                </a:cubicBezTo>
                <a:cubicBezTo>
                  <a:pt x="15" y="71"/>
                  <a:pt x="15" y="71"/>
                  <a:pt x="15" y="71"/>
                </a:cubicBezTo>
                <a:cubicBezTo>
                  <a:pt x="16" y="70"/>
                  <a:pt x="16" y="69"/>
                  <a:pt x="15" y="68"/>
                </a:cubicBezTo>
                <a:cubicBezTo>
                  <a:pt x="11" y="58"/>
                  <a:pt x="11" y="58"/>
                  <a:pt x="11" y="58"/>
                </a:cubicBezTo>
                <a:cubicBezTo>
                  <a:pt x="21" y="52"/>
                  <a:pt x="21" y="52"/>
                  <a:pt x="21" y="52"/>
                </a:cubicBezTo>
                <a:cubicBezTo>
                  <a:pt x="22" y="51"/>
                  <a:pt x="22" y="50"/>
                  <a:pt x="22" y="49"/>
                </a:cubicBezTo>
                <a:cubicBezTo>
                  <a:pt x="21" y="37"/>
                  <a:pt x="21" y="37"/>
                  <a:pt x="21" y="37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4"/>
                  <a:pt x="34" y="33"/>
                  <a:pt x="35" y="32"/>
                </a:cubicBezTo>
                <a:cubicBezTo>
                  <a:pt x="37" y="21"/>
                  <a:pt x="37" y="21"/>
                  <a:pt x="37" y="21"/>
                </a:cubicBezTo>
                <a:cubicBezTo>
                  <a:pt x="49" y="22"/>
                  <a:pt x="49" y="22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8" y="11"/>
                  <a:pt x="58" y="11"/>
                  <a:pt x="58" y="11"/>
                </a:cubicBezTo>
                <a:cubicBezTo>
                  <a:pt x="68" y="15"/>
                  <a:pt x="68" y="15"/>
                  <a:pt x="68" y="15"/>
                </a:cubicBezTo>
                <a:cubicBezTo>
                  <a:pt x="69" y="16"/>
                  <a:pt x="70" y="16"/>
                  <a:pt x="71" y="15"/>
                </a:cubicBezTo>
                <a:cubicBezTo>
                  <a:pt x="80" y="8"/>
                  <a:pt x="80" y="8"/>
                  <a:pt x="80" y="8"/>
                </a:cubicBezTo>
                <a:cubicBezTo>
                  <a:pt x="89" y="15"/>
                  <a:pt x="89" y="15"/>
                  <a:pt x="89" y="15"/>
                </a:cubicBezTo>
                <a:cubicBezTo>
                  <a:pt x="90" y="16"/>
                  <a:pt x="91" y="16"/>
                  <a:pt x="92" y="15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9" y="22"/>
                  <a:pt x="110" y="22"/>
                  <a:pt x="111" y="22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6" y="33"/>
                  <a:pt x="127" y="34"/>
                  <a:pt x="128" y="35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8" y="50"/>
                  <a:pt x="138" y="51"/>
                  <a:pt x="139" y="52"/>
                </a:cubicBezTo>
                <a:cubicBezTo>
                  <a:pt x="149" y="58"/>
                  <a:pt x="149" y="58"/>
                  <a:pt x="149" y="58"/>
                </a:cubicBezTo>
                <a:cubicBezTo>
                  <a:pt x="145" y="68"/>
                  <a:pt x="145" y="68"/>
                  <a:pt x="145" y="68"/>
                </a:cubicBezTo>
                <a:cubicBezTo>
                  <a:pt x="144" y="69"/>
                  <a:pt x="144" y="70"/>
                  <a:pt x="145" y="71"/>
                </a:cubicBezTo>
                <a:cubicBezTo>
                  <a:pt x="152" y="80"/>
                  <a:pt x="152" y="80"/>
                  <a:pt x="152" y="80"/>
                </a:cubicBezTo>
                <a:lnTo>
                  <a:pt x="145" y="89"/>
                </a:lnTo>
                <a:close/>
                <a:moveTo>
                  <a:pt x="63" y="51"/>
                </a:moveTo>
                <a:cubicBezTo>
                  <a:pt x="56" y="51"/>
                  <a:pt x="51" y="56"/>
                  <a:pt x="51" y="63"/>
                </a:cubicBezTo>
                <a:cubicBezTo>
                  <a:pt x="51" y="70"/>
                  <a:pt x="56" y="75"/>
                  <a:pt x="63" y="75"/>
                </a:cubicBezTo>
                <a:cubicBezTo>
                  <a:pt x="70" y="75"/>
                  <a:pt x="75" y="70"/>
                  <a:pt x="75" y="63"/>
                </a:cubicBezTo>
                <a:cubicBezTo>
                  <a:pt x="75" y="56"/>
                  <a:pt x="70" y="51"/>
                  <a:pt x="63" y="51"/>
                </a:cubicBezTo>
                <a:close/>
                <a:moveTo>
                  <a:pt x="63" y="69"/>
                </a:moveTo>
                <a:cubicBezTo>
                  <a:pt x="60" y="69"/>
                  <a:pt x="57" y="66"/>
                  <a:pt x="57" y="63"/>
                </a:cubicBezTo>
                <a:cubicBezTo>
                  <a:pt x="57" y="60"/>
                  <a:pt x="60" y="57"/>
                  <a:pt x="63" y="57"/>
                </a:cubicBezTo>
                <a:cubicBezTo>
                  <a:pt x="66" y="57"/>
                  <a:pt x="69" y="60"/>
                  <a:pt x="69" y="63"/>
                </a:cubicBezTo>
                <a:cubicBezTo>
                  <a:pt x="69" y="66"/>
                  <a:pt x="66" y="69"/>
                  <a:pt x="63" y="69"/>
                </a:cubicBezTo>
                <a:close/>
                <a:moveTo>
                  <a:pt x="97" y="85"/>
                </a:moveTo>
                <a:cubicBezTo>
                  <a:pt x="90" y="85"/>
                  <a:pt x="85" y="90"/>
                  <a:pt x="85" y="97"/>
                </a:cubicBezTo>
                <a:cubicBezTo>
                  <a:pt x="85" y="104"/>
                  <a:pt x="90" y="109"/>
                  <a:pt x="97" y="109"/>
                </a:cubicBezTo>
                <a:cubicBezTo>
                  <a:pt x="104" y="109"/>
                  <a:pt x="109" y="104"/>
                  <a:pt x="109" y="97"/>
                </a:cubicBezTo>
                <a:cubicBezTo>
                  <a:pt x="109" y="90"/>
                  <a:pt x="104" y="85"/>
                  <a:pt x="97" y="85"/>
                </a:cubicBezTo>
                <a:close/>
                <a:moveTo>
                  <a:pt x="97" y="103"/>
                </a:moveTo>
                <a:cubicBezTo>
                  <a:pt x="94" y="103"/>
                  <a:pt x="91" y="100"/>
                  <a:pt x="91" y="97"/>
                </a:cubicBezTo>
                <a:cubicBezTo>
                  <a:pt x="91" y="94"/>
                  <a:pt x="94" y="91"/>
                  <a:pt x="97" y="91"/>
                </a:cubicBezTo>
                <a:cubicBezTo>
                  <a:pt x="100" y="91"/>
                  <a:pt x="103" y="94"/>
                  <a:pt x="103" y="97"/>
                </a:cubicBezTo>
                <a:cubicBezTo>
                  <a:pt x="103" y="100"/>
                  <a:pt x="100" y="103"/>
                  <a:pt x="97" y="103"/>
                </a:cubicBezTo>
                <a:close/>
                <a:moveTo>
                  <a:pt x="108" y="52"/>
                </a:moveTo>
                <a:cubicBezTo>
                  <a:pt x="107" y="51"/>
                  <a:pt x="105" y="51"/>
                  <a:pt x="104" y="52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1" y="105"/>
                  <a:pt x="51" y="107"/>
                  <a:pt x="52" y="108"/>
                </a:cubicBezTo>
                <a:cubicBezTo>
                  <a:pt x="52" y="109"/>
                  <a:pt x="53" y="109"/>
                  <a:pt x="54" y="109"/>
                </a:cubicBezTo>
                <a:cubicBezTo>
                  <a:pt x="55" y="109"/>
                  <a:pt x="56" y="109"/>
                  <a:pt x="56" y="108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10" y="55"/>
                  <a:pt x="110" y="53"/>
                  <a:pt x="108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30">
            <a:extLst>
              <a:ext uri="{FF2B5EF4-FFF2-40B4-BE49-F238E27FC236}">
                <a16:creationId xmlns:a16="http://schemas.microsoft.com/office/drawing/2014/main" id="{90B5B1EA-B6FF-480F-AD93-C4788AAB87F5}"/>
              </a:ext>
            </a:extLst>
          </p:cNvPr>
          <p:cNvSpPr>
            <a:spLocks noEditPoints="1"/>
          </p:cNvSpPr>
          <p:nvPr/>
        </p:nvSpPr>
        <p:spPr bwMode="auto">
          <a:xfrm>
            <a:off x="3765146" y="2335842"/>
            <a:ext cx="378610" cy="378608"/>
          </a:xfrm>
          <a:custGeom>
            <a:avLst/>
            <a:gdLst>
              <a:gd name="T0" fmla="*/ 530900 w 160"/>
              <a:gd name="T1" fmla="*/ 199112 h 160"/>
              <a:gd name="T2" fmla="*/ 493465 w 160"/>
              <a:gd name="T3" fmla="*/ 120154 h 160"/>
              <a:gd name="T4" fmla="*/ 435610 w 160"/>
              <a:gd name="T5" fmla="*/ 58360 h 160"/>
              <a:gd name="T6" fmla="*/ 364143 w 160"/>
              <a:gd name="T7" fmla="*/ 17165 h 160"/>
              <a:gd name="T8" fmla="*/ 279063 w 160"/>
              <a:gd name="T9" fmla="*/ 3433 h 160"/>
              <a:gd name="T10" fmla="*/ 197386 w 160"/>
              <a:gd name="T11" fmla="*/ 13732 h 160"/>
              <a:gd name="T12" fmla="*/ 119112 w 160"/>
              <a:gd name="T13" fmla="*/ 51495 h 160"/>
              <a:gd name="T14" fmla="*/ 57855 w 160"/>
              <a:gd name="T15" fmla="*/ 109855 h 160"/>
              <a:gd name="T16" fmla="*/ 17016 w 160"/>
              <a:gd name="T17" fmla="*/ 181947 h 160"/>
              <a:gd name="T18" fmla="*/ 3403 w 160"/>
              <a:gd name="T19" fmla="*/ 267772 h 160"/>
              <a:gd name="T20" fmla="*/ 13613 w 160"/>
              <a:gd name="T21" fmla="*/ 350163 h 160"/>
              <a:gd name="T22" fmla="*/ 51048 w 160"/>
              <a:gd name="T23" fmla="*/ 429121 h 160"/>
              <a:gd name="T24" fmla="*/ 108903 w 160"/>
              <a:gd name="T25" fmla="*/ 490915 h 160"/>
              <a:gd name="T26" fmla="*/ 180370 w 160"/>
              <a:gd name="T27" fmla="*/ 532110 h 160"/>
              <a:gd name="T28" fmla="*/ 265450 w 160"/>
              <a:gd name="T29" fmla="*/ 545842 h 160"/>
              <a:gd name="T30" fmla="*/ 309692 w 160"/>
              <a:gd name="T31" fmla="*/ 521811 h 160"/>
              <a:gd name="T32" fmla="*/ 384562 w 160"/>
              <a:gd name="T33" fmla="*/ 497780 h 160"/>
              <a:gd name="T34" fmla="*/ 445820 w 160"/>
              <a:gd name="T35" fmla="*/ 449719 h 160"/>
              <a:gd name="T36" fmla="*/ 493465 w 160"/>
              <a:gd name="T37" fmla="*/ 387925 h 160"/>
              <a:gd name="T38" fmla="*/ 517287 w 160"/>
              <a:gd name="T39" fmla="*/ 312400 h 160"/>
              <a:gd name="T40" fmla="*/ 493465 w 160"/>
              <a:gd name="T41" fmla="*/ 305534 h 160"/>
              <a:gd name="T42" fmla="*/ 473046 w 160"/>
              <a:gd name="T43" fmla="*/ 370761 h 160"/>
              <a:gd name="T44" fmla="*/ 435610 w 160"/>
              <a:gd name="T45" fmla="*/ 429121 h 160"/>
              <a:gd name="T46" fmla="*/ 377756 w 160"/>
              <a:gd name="T47" fmla="*/ 473750 h 160"/>
              <a:gd name="T48" fmla="*/ 313095 w 160"/>
              <a:gd name="T49" fmla="*/ 497780 h 160"/>
              <a:gd name="T50" fmla="*/ 241628 w 160"/>
              <a:gd name="T51" fmla="*/ 497780 h 160"/>
              <a:gd name="T52" fmla="*/ 197386 w 160"/>
              <a:gd name="T53" fmla="*/ 511512 h 160"/>
              <a:gd name="T54" fmla="*/ 125919 w 160"/>
              <a:gd name="T55" fmla="*/ 477183 h 160"/>
              <a:gd name="T56" fmla="*/ 71467 w 160"/>
              <a:gd name="T57" fmla="*/ 422255 h 160"/>
              <a:gd name="T58" fmla="*/ 37435 w 160"/>
              <a:gd name="T59" fmla="*/ 350163 h 160"/>
              <a:gd name="T60" fmla="*/ 27226 w 160"/>
              <a:gd name="T61" fmla="*/ 274638 h 160"/>
              <a:gd name="T62" fmla="*/ 37435 w 160"/>
              <a:gd name="T63" fmla="*/ 199112 h 160"/>
              <a:gd name="T64" fmla="*/ 71467 w 160"/>
              <a:gd name="T65" fmla="*/ 127020 h 160"/>
              <a:gd name="T66" fmla="*/ 125919 w 160"/>
              <a:gd name="T67" fmla="*/ 72092 h 160"/>
              <a:gd name="T68" fmla="*/ 197386 w 160"/>
              <a:gd name="T69" fmla="*/ 37763 h 160"/>
              <a:gd name="T70" fmla="*/ 272257 w 160"/>
              <a:gd name="T71" fmla="*/ 27464 h 160"/>
              <a:gd name="T72" fmla="*/ 347127 w 160"/>
              <a:gd name="T73" fmla="*/ 37763 h 160"/>
              <a:gd name="T74" fmla="*/ 418594 w 160"/>
              <a:gd name="T75" fmla="*/ 72092 h 160"/>
              <a:gd name="T76" fmla="*/ 473046 w 160"/>
              <a:gd name="T77" fmla="*/ 127020 h 160"/>
              <a:gd name="T78" fmla="*/ 507078 w 160"/>
              <a:gd name="T79" fmla="*/ 199112 h 160"/>
              <a:gd name="T80" fmla="*/ 517287 w 160"/>
              <a:gd name="T81" fmla="*/ 274638 h 160"/>
              <a:gd name="T82" fmla="*/ 180370 w 160"/>
              <a:gd name="T83" fmla="*/ 219710 h 160"/>
              <a:gd name="T84" fmla="*/ 132725 w 160"/>
              <a:gd name="T85" fmla="*/ 219710 h 160"/>
              <a:gd name="T86" fmla="*/ 112306 w 160"/>
              <a:gd name="T87" fmla="*/ 223143 h 160"/>
              <a:gd name="T88" fmla="*/ 132725 w 160"/>
              <a:gd name="T89" fmla="*/ 329565 h 160"/>
              <a:gd name="T90" fmla="*/ 183773 w 160"/>
              <a:gd name="T91" fmla="*/ 329565 h 160"/>
              <a:gd name="T92" fmla="*/ 204192 w 160"/>
              <a:gd name="T93" fmla="*/ 326132 h 160"/>
              <a:gd name="T94" fmla="*/ 279063 w 160"/>
              <a:gd name="T95" fmla="*/ 247174 h 160"/>
              <a:gd name="T96" fmla="*/ 279063 w 160"/>
              <a:gd name="T97" fmla="*/ 219710 h 160"/>
              <a:gd name="T98" fmla="*/ 224612 w 160"/>
              <a:gd name="T99" fmla="*/ 326132 h 160"/>
              <a:gd name="T100" fmla="*/ 282466 w 160"/>
              <a:gd name="T101" fmla="*/ 326132 h 160"/>
              <a:gd name="T102" fmla="*/ 251837 w 160"/>
              <a:gd name="T103" fmla="*/ 305534 h 160"/>
              <a:gd name="T104" fmla="*/ 282466 w 160"/>
              <a:gd name="T105" fmla="*/ 281503 h 160"/>
              <a:gd name="T106" fmla="*/ 251837 w 160"/>
              <a:gd name="T107" fmla="*/ 260906 h 160"/>
              <a:gd name="T108" fmla="*/ 432207 w 160"/>
              <a:gd name="T109" fmla="*/ 223143 h 160"/>
              <a:gd name="T110" fmla="*/ 404982 w 160"/>
              <a:gd name="T111" fmla="*/ 223143 h 160"/>
              <a:gd name="T112" fmla="*/ 367546 w 160"/>
              <a:gd name="T113" fmla="*/ 219710 h 160"/>
              <a:gd name="T114" fmla="*/ 336917 w 160"/>
              <a:gd name="T115" fmla="*/ 278070 h 160"/>
              <a:gd name="T116" fmla="*/ 296079 w 160"/>
              <a:gd name="T117" fmla="*/ 219710 h 160"/>
              <a:gd name="T118" fmla="*/ 323305 w 160"/>
              <a:gd name="T119" fmla="*/ 329565 h 160"/>
              <a:gd name="T120" fmla="*/ 347127 w 160"/>
              <a:gd name="T121" fmla="*/ 329565 h 160"/>
              <a:gd name="T122" fmla="*/ 381159 w 160"/>
              <a:gd name="T123" fmla="*/ 329565 h 160"/>
              <a:gd name="T124" fmla="*/ 432207 w 160"/>
              <a:gd name="T125" fmla="*/ 226576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60">
                <a:moveTo>
                  <a:pt x="159" y="78"/>
                </a:moveTo>
                <a:cubicBezTo>
                  <a:pt x="152" y="69"/>
                  <a:pt x="152" y="69"/>
                  <a:pt x="152" y="69"/>
                </a:cubicBezTo>
                <a:cubicBezTo>
                  <a:pt x="156" y="58"/>
                  <a:pt x="156" y="58"/>
                  <a:pt x="156" y="58"/>
                </a:cubicBezTo>
                <a:cubicBezTo>
                  <a:pt x="157" y="56"/>
                  <a:pt x="156" y="54"/>
                  <a:pt x="155" y="53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45" y="34"/>
                  <a:pt x="144" y="32"/>
                  <a:pt x="143" y="32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8" y="16"/>
                  <a:pt x="126" y="15"/>
                  <a:pt x="125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6" y="4"/>
                  <a:pt x="104" y="3"/>
                  <a:pt x="102" y="4"/>
                </a:cubicBezTo>
                <a:cubicBezTo>
                  <a:pt x="91" y="8"/>
                  <a:pt x="91" y="8"/>
                  <a:pt x="91" y="8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0"/>
                  <a:pt x="78" y="1"/>
                </a:cubicBezTo>
                <a:cubicBezTo>
                  <a:pt x="69" y="8"/>
                  <a:pt x="69" y="8"/>
                  <a:pt x="69" y="8"/>
                </a:cubicBezTo>
                <a:cubicBezTo>
                  <a:pt x="58" y="4"/>
                  <a:pt x="58" y="4"/>
                  <a:pt x="58" y="4"/>
                </a:cubicBezTo>
                <a:cubicBezTo>
                  <a:pt x="56" y="3"/>
                  <a:pt x="54" y="4"/>
                  <a:pt x="53" y="5"/>
                </a:cubicBezTo>
                <a:cubicBezTo>
                  <a:pt x="47" y="15"/>
                  <a:pt x="47" y="15"/>
                  <a:pt x="47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5"/>
                  <a:pt x="32" y="16"/>
                  <a:pt x="32" y="17"/>
                </a:cubicBezTo>
                <a:cubicBezTo>
                  <a:pt x="29" y="29"/>
                  <a:pt x="29" y="29"/>
                  <a:pt x="29" y="29"/>
                </a:cubicBezTo>
                <a:cubicBezTo>
                  <a:pt x="17" y="32"/>
                  <a:pt x="17" y="32"/>
                  <a:pt x="17" y="32"/>
                </a:cubicBezTo>
                <a:cubicBezTo>
                  <a:pt x="16" y="32"/>
                  <a:pt x="15" y="34"/>
                  <a:pt x="15" y="35"/>
                </a:cubicBezTo>
                <a:cubicBezTo>
                  <a:pt x="15" y="47"/>
                  <a:pt x="15" y="47"/>
                  <a:pt x="15" y="47"/>
                </a:cubicBezTo>
                <a:cubicBezTo>
                  <a:pt x="5" y="53"/>
                  <a:pt x="5" y="53"/>
                  <a:pt x="5" y="53"/>
                </a:cubicBezTo>
                <a:cubicBezTo>
                  <a:pt x="4" y="54"/>
                  <a:pt x="3" y="56"/>
                  <a:pt x="4" y="58"/>
                </a:cubicBezTo>
                <a:cubicBezTo>
                  <a:pt x="8" y="69"/>
                  <a:pt x="8" y="69"/>
                  <a:pt x="8" y="69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79"/>
                  <a:pt x="0" y="81"/>
                  <a:pt x="1" y="82"/>
                </a:cubicBezTo>
                <a:cubicBezTo>
                  <a:pt x="8" y="91"/>
                  <a:pt x="8" y="91"/>
                  <a:pt x="8" y="91"/>
                </a:cubicBezTo>
                <a:cubicBezTo>
                  <a:pt x="4" y="102"/>
                  <a:pt x="4" y="102"/>
                  <a:pt x="4" y="102"/>
                </a:cubicBezTo>
                <a:cubicBezTo>
                  <a:pt x="3" y="104"/>
                  <a:pt x="4" y="106"/>
                  <a:pt x="5" y="107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15" y="126"/>
                  <a:pt x="16" y="128"/>
                  <a:pt x="17" y="128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2" y="144"/>
                  <a:pt x="34" y="145"/>
                  <a:pt x="35" y="145"/>
                </a:cubicBezTo>
                <a:cubicBezTo>
                  <a:pt x="47" y="145"/>
                  <a:pt x="47" y="145"/>
                  <a:pt x="47" y="14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6"/>
                  <a:pt x="56" y="157"/>
                  <a:pt x="58" y="156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78" y="159"/>
                  <a:pt x="78" y="159"/>
                  <a:pt x="78" y="159"/>
                </a:cubicBezTo>
                <a:cubicBezTo>
                  <a:pt x="78" y="160"/>
                  <a:pt x="79" y="160"/>
                  <a:pt x="80" y="160"/>
                </a:cubicBezTo>
                <a:cubicBezTo>
                  <a:pt x="81" y="160"/>
                  <a:pt x="82" y="160"/>
                  <a:pt x="82" y="159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102" y="156"/>
                  <a:pt x="102" y="156"/>
                  <a:pt x="102" y="156"/>
                </a:cubicBezTo>
                <a:cubicBezTo>
                  <a:pt x="104" y="157"/>
                  <a:pt x="106" y="156"/>
                  <a:pt x="107" y="15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25" y="145"/>
                  <a:pt x="125" y="145"/>
                  <a:pt x="125" y="145"/>
                </a:cubicBezTo>
                <a:cubicBezTo>
                  <a:pt x="126" y="145"/>
                  <a:pt x="128" y="144"/>
                  <a:pt x="128" y="143"/>
                </a:cubicBezTo>
                <a:cubicBezTo>
                  <a:pt x="131" y="131"/>
                  <a:pt x="131" y="131"/>
                  <a:pt x="131" y="131"/>
                </a:cubicBezTo>
                <a:cubicBezTo>
                  <a:pt x="143" y="128"/>
                  <a:pt x="143" y="128"/>
                  <a:pt x="143" y="128"/>
                </a:cubicBezTo>
                <a:cubicBezTo>
                  <a:pt x="144" y="128"/>
                  <a:pt x="145" y="126"/>
                  <a:pt x="145" y="125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6" y="106"/>
                  <a:pt x="157" y="104"/>
                  <a:pt x="156" y="102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160" y="81"/>
                  <a:pt x="160" y="79"/>
                  <a:pt x="159" y="78"/>
                </a:cubicBezTo>
                <a:close/>
                <a:moveTo>
                  <a:pt x="145" y="89"/>
                </a:moveTo>
                <a:cubicBezTo>
                  <a:pt x="144" y="90"/>
                  <a:pt x="144" y="91"/>
                  <a:pt x="145" y="92"/>
                </a:cubicBezTo>
                <a:cubicBezTo>
                  <a:pt x="149" y="102"/>
                  <a:pt x="149" y="102"/>
                  <a:pt x="149" y="102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8" y="109"/>
                  <a:pt x="138" y="110"/>
                  <a:pt x="138" y="111"/>
                </a:cubicBezTo>
                <a:cubicBezTo>
                  <a:pt x="139" y="123"/>
                  <a:pt x="139" y="123"/>
                  <a:pt x="139" y="123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7" y="126"/>
                  <a:pt x="126" y="127"/>
                  <a:pt x="125" y="128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0" y="138"/>
                  <a:pt x="109" y="138"/>
                  <a:pt x="108" y="139"/>
                </a:cubicBezTo>
                <a:cubicBezTo>
                  <a:pt x="102" y="149"/>
                  <a:pt x="102" y="149"/>
                  <a:pt x="102" y="149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1" y="144"/>
                  <a:pt x="90" y="144"/>
                  <a:pt x="89" y="145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71" y="145"/>
                  <a:pt x="70" y="144"/>
                  <a:pt x="69" y="144"/>
                </a:cubicBezTo>
                <a:cubicBezTo>
                  <a:pt x="69" y="144"/>
                  <a:pt x="68" y="145"/>
                  <a:pt x="68" y="145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1" y="138"/>
                  <a:pt x="50" y="138"/>
                  <a:pt x="49" y="138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34" y="127"/>
                  <a:pt x="33" y="126"/>
                  <a:pt x="32" y="125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11"/>
                  <a:pt x="22" y="111"/>
                  <a:pt x="22" y="111"/>
                </a:cubicBezTo>
                <a:cubicBezTo>
                  <a:pt x="22" y="110"/>
                  <a:pt x="22" y="109"/>
                  <a:pt x="21" y="108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15" y="92"/>
                  <a:pt x="15" y="92"/>
                  <a:pt x="15" y="92"/>
                </a:cubicBezTo>
                <a:cubicBezTo>
                  <a:pt x="16" y="91"/>
                  <a:pt x="16" y="90"/>
                  <a:pt x="15" y="89"/>
                </a:cubicBezTo>
                <a:cubicBezTo>
                  <a:pt x="8" y="80"/>
                  <a:pt x="8" y="80"/>
                  <a:pt x="8" y="80"/>
                </a:cubicBezTo>
                <a:cubicBezTo>
                  <a:pt x="15" y="71"/>
                  <a:pt x="15" y="71"/>
                  <a:pt x="15" y="71"/>
                </a:cubicBezTo>
                <a:cubicBezTo>
                  <a:pt x="16" y="70"/>
                  <a:pt x="16" y="69"/>
                  <a:pt x="15" y="68"/>
                </a:cubicBezTo>
                <a:cubicBezTo>
                  <a:pt x="11" y="58"/>
                  <a:pt x="11" y="58"/>
                  <a:pt x="11" y="58"/>
                </a:cubicBezTo>
                <a:cubicBezTo>
                  <a:pt x="21" y="52"/>
                  <a:pt x="21" y="52"/>
                  <a:pt x="21" y="52"/>
                </a:cubicBezTo>
                <a:cubicBezTo>
                  <a:pt x="22" y="51"/>
                  <a:pt x="22" y="50"/>
                  <a:pt x="22" y="49"/>
                </a:cubicBezTo>
                <a:cubicBezTo>
                  <a:pt x="21" y="37"/>
                  <a:pt x="21" y="37"/>
                  <a:pt x="21" y="37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4"/>
                  <a:pt x="34" y="33"/>
                  <a:pt x="35" y="32"/>
                </a:cubicBezTo>
                <a:cubicBezTo>
                  <a:pt x="37" y="21"/>
                  <a:pt x="37" y="21"/>
                  <a:pt x="37" y="21"/>
                </a:cubicBezTo>
                <a:cubicBezTo>
                  <a:pt x="49" y="22"/>
                  <a:pt x="49" y="22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8" y="11"/>
                  <a:pt x="58" y="11"/>
                  <a:pt x="58" y="11"/>
                </a:cubicBezTo>
                <a:cubicBezTo>
                  <a:pt x="68" y="15"/>
                  <a:pt x="68" y="15"/>
                  <a:pt x="68" y="15"/>
                </a:cubicBezTo>
                <a:cubicBezTo>
                  <a:pt x="69" y="16"/>
                  <a:pt x="70" y="16"/>
                  <a:pt x="71" y="15"/>
                </a:cubicBezTo>
                <a:cubicBezTo>
                  <a:pt x="80" y="8"/>
                  <a:pt x="80" y="8"/>
                  <a:pt x="80" y="8"/>
                </a:cubicBezTo>
                <a:cubicBezTo>
                  <a:pt x="89" y="15"/>
                  <a:pt x="89" y="15"/>
                  <a:pt x="89" y="15"/>
                </a:cubicBezTo>
                <a:cubicBezTo>
                  <a:pt x="90" y="16"/>
                  <a:pt x="91" y="16"/>
                  <a:pt x="92" y="15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9" y="22"/>
                  <a:pt x="110" y="22"/>
                  <a:pt x="111" y="22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6" y="33"/>
                  <a:pt x="127" y="34"/>
                  <a:pt x="128" y="35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8" y="50"/>
                  <a:pt x="138" y="51"/>
                  <a:pt x="139" y="52"/>
                </a:cubicBezTo>
                <a:cubicBezTo>
                  <a:pt x="149" y="58"/>
                  <a:pt x="149" y="58"/>
                  <a:pt x="149" y="58"/>
                </a:cubicBezTo>
                <a:cubicBezTo>
                  <a:pt x="145" y="68"/>
                  <a:pt x="145" y="68"/>
                  <a:pt x="145" y="68"/>
                </a:cubicBezTo>
                <a:cubicBezTo>
                  <a:pt x="144" y="69"/>
                  <a:pt x="144" y="70"/>
                  <a:pt x="145" y="71"/>
                </a:cubicBezTo>
                <a:cubicBezTo>
                  <a:pt x="152" y="80"/>
                  <a:pt x="152" y="80"/>
                  <a:pt x="152" y="80"/>
                </a:cubicBezTo>
                <a:lnTo>
                  <a:pt x="145" y="89"/>
                </a:lnTo>
                <a:close/>
                <a:moveTo>
                  <a:pt x="59" y="64"/>
                </a:moveTo>
                <a:cubicBezTo>
                  <a:pt x="53" y="64"/>
                  <a:pt x="53" y="64"/>
                  <a:pt x="53" y="64"/>
                </a:cubicBezTo>
                <a:cubicBezTo>
                  <a:pt x="53" y="64"/>
                  <a:pt x="52" y="65"/>
                  <a:pt x="52" y="65"/>
                </a:cubicBezTo>
                <a:cubicBezTo>
                  <a:pt x="52" y="82"/>
                  <a:pt x="52" y="82"/>
                  <a:pt x="52" y="82"/>
                </a:cubicBezTo>
                <a:cubicBezTo>
                  <a:pt x="39" y="64"/>
                  <a:pt x="39" y="64"/>
                  <a:pt x="39" y="64"/>
                </a:cubicBezTo>
                <a:cubicBezTo>
                  <a:pt x="39" y="64"/>
                  <a:pt x="38" y="64"/>
                  <a:pt x="38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3" y="64"/>
                  <a:pt x="33" y="64"/>
                  <a:pt x="33" y="65"/>
                </a:cubicBezTo>
                <a:cubicBezTo>
                  <a:pt x="33" y="95"/>
                  <a:pt x="33" y="95"/>
                  <a:pt x="33" y="95"/>
                </a:cubicBezTo>
                <a:cubicBezTo>
                  <a:pt x="33" y="95"/>
                  <a:pt x="33" y="96"/>
                  <a:pt x="34" y="96"/>
                </a:cubicBezTo>
                <a:cubicBezTo>
                  <a:pt x="39" y="96"/>
                  <a:pt x="39" y="96"/>
                  <a:pt x="39" y="96"/>
                </a:cubicBezTo>
                <a:cubicBezTo>
                  <a:pt x="40" y="96"/>
                  <a:pt x="41" y="95"/>
                  <a:pt x="41" y="95"/>
                </a:cubicBezTo>
                <a:cubicBezTo>
                  <a:pt x="41" y="78"/>
                  <a:pt x="41" y="78"/>
                  <a:pt x="41" y="78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96"/>
                  <a:pt x="55" y="96"/>
                  <a:pt x="55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0" y="96"/>
                  <a:pt x="60" y="96"/>
                  <a:pt x="60" y="95"/>
                </a:cubicBezTo>
                <a:cubicBezTo>
                  <a:pt x="60" y="65"/>
                  <a:pt x="60" y="65"/>
                  <a:pt x="60" y="65"/>
                </a:cubicBezTo>
                <a:cubicBezTo>
                  <a:pt x="60" y="65"/>
                  <a:pt x="60" y="64"/>
                  <a:pt x="59" y="64"/>
                </a:cubicBezTo>
                <a:close/>
                <a:moveTo>
                  <a:pt x="82" y="72"/>
                </a:moveTo>
                <a:cubicBezTo>
                  <a:pt x="83" y="72"/>
                  <a:pt x="83" y="71"/>
                  <a:pt x="83" y="70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4"/>
                  <a:pt x="82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6" y="96"/>
                  <a:pt x="67" y="96"/>
                </a:cubicBezTo>
                <a:cubicBezTo>
                  <a:pt x="82" y="96"/>
                  <a:pt x="82" y="96"/>
                  <a:pt x="82" y="96"/>
                </a:cubicBezTo>
                <a:cubicBezTo>
                  <a:pt x="83" y="96"/>
                  <a:pt x="83" y="95"/>
                  <a:pt x="83" y="95"/>
                </a:cubicBezTo>
                <a:cubicBezTo>
                  <a:pt x="83" y="90"/>
                  <a:pt x="83" y="90"/>
                  <a:pt x="83" y="90"/>
                </a:cubicBezTo>
                <a:cubicBezTo>
                  <a:pt x="83" y="89"/>
                  <a:pt x="83" y="89"/>
                  <a:pt x="82" y="89"/>
                </a:cubicBezTo>
                <a:cubicBezTo>
                  <a:pt x="74" y="89"/>
                  <a:pt x="74" y="89"/>
                  <a:pt x="74" y="89"/>
                </a:cubicBezTo>
                <a:cubicBezTo>
                  <a:pt x="74" y="83"/>
                  <a:pt x="74" y="83"/>
                  <a:pt x="74" y="83"/>
                </a:cubicBezTo>
                <a:cubicBezTo>
                  <a:pt x="82" y="83"/>
                  <a:pt x="82" y="83"/>
                  <a:pt x="82" y="83"/>
                </a:cubicBezTo>
                <a:cubicBezTo>
                  <a:pt x="83" y="83"/>
                  <a:pt x="83" y="82"/>
                  <a:pt x="83" y="82"/>
                </a:cubicBezTo>
                <a:cubicBezTo>
                  <a:pt x="83" y="77"/>
                  <a:pt x="83" y="77"/>
                  <a:pt x="83" y="77"/>
                </a:cubicBezTo>
                <a:cubicBezTo>
                  <a:pt x="83" y="76"/>
                  <a:pt x="83" y="76"/>
                  <a:pt x="82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4" y="72"/>
                  <a:pt x="74" y="72"/>
                  <a:pt x="74" y="72"/>
                </a:cubicBezTo>
                <a:cubicBezTo>
                  <a:pt x="82" y="72"/>
                  <a:pt x="82" y="72"/>
                  <a:pt x="82" y="72"/>
                </a:cubicBezTo>
                <a:close/>
                <a:moveTo>
                  <a:pt x="127" y="65"/>
                </a:moveTo>
                <a:cubicBezTo>
                  <a:pt x="127" y="65"/>
                  <a:pt x="127" y="64"/>
                  <a:pt x="126" y="64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20" y="64"/>
                  <a:pt x="119" y="65"/>
                  <a:pt x="119" y="65"/>
                </a:cubicBezTo>
                <a:cubicBezTo>
                  <a:pt x="114" y="81"/>
                  <a:pt x="114" y="81"/>
                  <a:pt x="114" y="81"/>
                </a:cubicBezTo>
                <a:cubicBezTo>
                  <a:pt x="110" y="65"/>
                  <a:pt x="110" y="65"/>
                  <a:pt x="110" y="65"/>
                </a:cubicBezTo>
                <a:cubicBezTo>
                  <a:pt x="109" y="64"/>
                  <a:pt x="109" y="64"/>
                  <a:pt x="108" y="6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4"/>
                  <a:pt x="104" y="64"/>
                  <a:pt x="104" y="65"/>
                </a:cubicBezTo>
                <a:cubicBezTo>
                  <a:pt x="99" y="81"/>
                  <a:pt x="99" y="81"/>
                  <a:pt x="99" y="81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5"/>
                  <a:pt x="94" y="64"/>
                  <a:pt x="93" y="64"/>
                </a:cubicBezTo>
                <a:cubicBezTo>
                  <a:pt x="87" y="64"/>
                  <a:pt x="87" y="64"/>
                  <a:pt x="87" y="64"/>
                </a:cubicBezTo>
                <a:cubicBezTo>
                  <a:pt x="87" y="64"/>
                  <a:pt x="87" y="65"/>
                  <a:pt x="86" y="65"/>
                </a:cubicBezTo>
                <a:cubicBezTo>
                  <a:pt x="86" y="65"/>
                  <a:pt x="86" y="65"/>
                  <a:pt x="86" y="66"/>
                </a:cubicBezTo>
                <a:cubicBezTo>
                  <a:pt x="95" y="96"/>
                  <a:pt x="95" y="96"/>
                  <a:pt x="95" y="96"/>
                </a:cubicBezTo>
                <a:cubicBezTo>
                  <a:pt x="96" y="96"/>
                  <a:pt x="96" y="96"/>
                  <a:pt x="97" y="96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101" y="96"/>
                  <a:pt x="102" y="96"/>
                  <a:pt x="102" y="96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11" y="96"/>
                  <a:pt x="111" y="96"/>
                  <a:pt x="111" y="96"/>
                </a:cubicBezTo>
                <a:cubicBezTo>
                  <a:pt x="111" y="96"/>
                  <a:pt x="112" y="96"/>
                  <a:pt x="112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5"/>
                  <a:pt x="127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31">
            <a:extLst>
              <a:ext uri="{FF2B5EF4-FFF2-40B4-BE49-F238E27FC236}">
                <a16:creationId xmlns:a16="http://schemas.microsoft.com/office/drawing/2014/main" id="{3BABB6F1-5012-40B1-B491-59B1726FBAF7}"/>
              </a:ext>
            </a:extLst>
          </p:cNvPr>
          <p:cNvSpPr>
            <a:spLocks noEditPoints="1"/>
          </p:cNvSpPr>
          <p:nvPr/>
        </p:nvSpPr>
        <p:spPr bwMode="auto">
          <a:xfrm>
            <a:off x="3783912" y="3329038"/>
            <a:ext cx="341078" cy="384126"/>
          </a:xfrm>
          <a:custGeom>
            <a:avLst/>
            <a:gdLst>
              <a:gd name="T0" fmla="*/ 119228 w 144"/>
              <a:gd name="T1" fmla="*/ 295098 h 161"/>
              <a:gd name="T2" fmla="*/ 129448 w 144"/>
              <a:gd name="T3" fmla="*/ 411764 h 161"/>
              <a:gd name="T4" fmla="*/ 139667 w 144"/>
              <a:gd name="T5" fmla="*/ 295098 h 161"/>
              <a:gd name="T6" fmla="*/ 194171 w 144"/>
              <a:gd name="T7" fmla="*/ 284803 h 161"/>
              <a:gd name="T8" fmla="*/ 183952 w 144"/>
              <a:gd name="T9" fmla="*/ 401470 h 161"/>
              <a:gd name="T10" fmla="*/ 204391 w 144"/>
              <a:gd name="T11" fmla="*/ 401470 h 161"/>
              <a:gd name="T12" fmla="*/ 194171 w 144"/>
              <a:gd name="T13" fmla="*/ 284803 h 161"/>
              <a:gd name="T14" fmla="*/ 422408 w 144"/>
              <a:gd name="T15" fmla="*/ 271078 h 161"/>
              <a:gd name="T16" fmla="*/ 453066 w 144"/>
              <a:gd name="T17" fmla="*/ 247058 h 161"/>
              <a:gd name="T18" fmla="*/ 429221 w 144"/>
              <a:gd name="T19" fmla="*/ 181862 h 161"/>
              <a:gd name="T20" fmla="*/ 333838 w 144"/>
              <a:gd name="T21" fmla="*/ 20588 h 161"/>
              <a:gd name="T22" fmla="*/ 292960 w 144"/>
              <a:gd name="T23" fmla="*/ 6863 h 161"/>
              <a:gd name="T24" fmla="*/ 323619 w 144"/>
              <a:gd name="T25" fmla="*/ 181862 h 161"/>
              <a:gd name="T26" fmla="*/ 177139 w 144"/>
              <a:gd name="T27" fmla="*/ 37745 h 161"/>
              <a:gd name="T28" fmla="*/ 153293 w 144"/>
              <a:gd name="T29" fmla="*/ 3431 h 161"/>
              <a:gd name="T30" fmla="*/ 71537 w 144"/>
              <a:gd name="T31" fmla="*/ 181862 h 161"/>
              <a:gd name="T32" fmla="*/ 0 w 144"/>
              <a:gd name="T33" fmla="*/ 209313 h 161"/>
              <a:gd name="T34" fmla="*/ 27252 w 144"/>
              <a:gd name="T35" fmla="*/ 271078 h 161"/>
              <a:gd name="T36" fmla="*/ 68130 w 144"/>
              <a:gd name="T37" fmla="*/ 418627 h 161"/>
              <a:gd name="T38" fmla="*/ 252082 w 144"/>
              <a:gd name="T39" fmla="*/ 452940 h 161"/>
              <a:gd name="T40" fmla="*/ 490538 w 144"/>
              <a:gd name="T41" fmla="*/ 432352 h 161"/>
              <a:gd name="T42" fmla="*/ 299773 w 144"/>
              <a:gd name="T43" fmla="*/ 30882 h 161"/>
              <a:gd name="T44" fmla="*/ 306586 w 144"/>
              <a:gd name="T45" fmla="*/ 27451 h 161"/>
              <a:gd name="T46" fmla="*/ 309993 w 144"/>
              <a:gd name="T47" fmla="*/ 27451 h 161"/>
              <a:gd name="T48" fmla="*/ 367904 w 144"/>
              <a:gd name="T49" fmla="*/ 219607 h 161"/>
              <a:gd name="T50" fmla="*/ 357684 w 144"/>
              <a:gd name="T51" fmla="*/ 219607 h 161"/>
              <a:gd name="T52" fmla="*/ 85163 w 144"/>
              <a:gd name="T53" fmla="*/ 216176 h 161"/>
              <a:gd name="T54" fmla="*/ 146480 w 144"/>
              <a:gd name="T55" fmla="*/ 27451 h 161"/>
              <a:gd name="T56" fmla="*/ 153293 w 144"/>
              <a:gd name="T57" fmla="*/ 30882 h 161"/>
              <a:gd name="T58" fmla="*/ 91976 w 144"/>
              <a:gd name="T59" fmla="*/ 223039 h 161"/>
              <a:gd name="T60" fmla="*/ 85163 w 144"/>
              <a:gd name="T61" fmla="*/ 216176 h 161"/>
              <a:gd name="T62" fmla="*/ 23846 w 144"/>
              <a:gd name="T63" fmla="*/ 247058 h 161"/>
              <a:gd name="T64" fmla="*/ 27252 w 144"/>
              <a:gd name="T65" fmla="*/ 205882 h 161"/>
              <a:gd name="T66" fmla="*/ 64724 w 144"/>
              <a:gd name="T67" fmla="*/ 209313 h 161"/>
              <a:gd name="T68" fmla="*/ 85163 w 144"/>
              <a:gd name="T69" fmla="*/ 243627 h 161"/>
              <a:gd name="T70" fmla="*/ 95382 w 144"/>
              <a:gd name="T71" fmla="*/ 243627 h 161"/>
              <a:gd name="T72" fmla="*/ 126041 w 144"/>
              <a:gd name="T73" fmla="*/ 205882 h 161"/>
              <a:gd name="T74" fmla="*/ 333838 w 144"/>
              <a:gd name="T75" fmla="*/ 226470 h 161"/>
              <a:gd name="T76" fmla="*/ 367904 w 144"/>
              <a:gd name="T77" fmla="*/ 243627 h 161"/>
              <a:gd name="T78" fmla="*/ 374717 w 144"/>
              <a:gd name="T79" fmla="*/ 240196 h 161"/>
              <a:gd name="T80" fmla="*/ 388343 w 144"/>
              <a:gd name="T81" fmla="*/ 205882 h 161"/>
              <a:gd name="T82" fmla="*/ 432627 w 144"/>
              <a:gd name="T83" fmla="*/ 209313 h 161"/>
              <a:gd name="T84" fmla="*/ 429221 w 144"/>
              <a:gd name="T85" fmla="*/ 247058 h 161"/>
              <a:gd name="T86" fmla="*/ 258895 w 144"/>
              <a:gd name="T87" fmla="*/ 284803 h 161"/>
              <a:gd name="T88" fmla="*/ 248676 w 144"/>
              <a:gd name="T89" fmla="*/ 401470 h 161"/>
              <a:gd name="T90" fmla="*/ 248676 w 144"/>
              <a:gd name="T91" fmla="*/ 432352 h 161"/>
              <a:gd name="T92" fmla="*/ 112415 w 144"/>
              <a:gd name="T93" fmla="*/ 432352 h 161"/>
              <a:gd name="T94" fmla="*/ 54504 w 144"/>
              <a:gd name="T95" fmla="*/ 271078 h 161"/>
              <a:gd name="T96" fmla="*/ 388343 w 144"/>
              <a:gd name="T97" fmla="*/ 312254 h 161"/>
              <a:gd name="T98" fmla="*/ 333838 w 144"/>
              <a:gd name="T99" fmla="*/ 315686 h 161"/>
              <a:gd name="T100" fmla="*/ 323619 w 144"/>
              <a:gd name="T101" fmla="*/ 284803 h 161"/>
              <a:gd name="T102" fmla="*/ 313399 w 144"/>
              <a:gd name="T103" fmla="*/ 322548 h 161"/>
              <a:gd name="T104" fmla="*/ 269115 w 144"/>
              <a:gd name="T105" fmla="*/ 295098 h 161"/>
              <a:gd name="T106" fmla="*/ 367904 w 144"/>
              <a:gd name="T107" fmla="*/ 528430 h 161"/>
              <a:gd name="T108" fmla="*/ 367904 w 144"/>
              <a:gd name="T109" fmla="*/ 332843 h 161"/>
              <a:gd name="T110" fmla="*/ 367904 w 144"/>
              <a:gd name="T111" fmla="*/ 528430 h 161"/>
              <a:gd name="T112" fmla="*/ 412188 w 144"/>
              <a:gd name="T113" fmla="*/ 394607 h 161"/>
              <a:gd name="T114" fmla="*/ 323619 w 144"/>
              <a:gd name="T115" fmla="*/ 435784 h 161"/>
              <a:gd name="T116" fmla="*/ 309993 w 144"/>
              <a:gd name="T117" fmla="*/ 452940 h 161"/>
              <a:gd name="T118" fmla="*/ 350871 w 144"/>
              <a:gd name="T119" fmla="*/ 487254 h 161"/>
              <a:gd name="T120" fmla="*/ 429221 w 144"/>
              <a:gd name="T121" fmla="*/ 408333 h 16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44" h="161">
                <a:moveTo>
                  <a:pt x="38" y="83"/>
                </a:moveTo>
                <a:cubicBezTo>
                  <a:pt x="36" y="83"/>
                  <a:pt x="35" y="84"/>
                  <a:pt x="35" y="86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19"/>
                  <a:pt x="36" y="120"/>
                  <a:pt x="38" y="120"/>
                </a:cubicBezTo>
                <a:cubicBezTo>
                  <a:pt x="40" y="120"/>
                  <a:pt x="41" y="119"/>
                  <a:pt x="41" y="117"/>
                </a:cubicBezTo>
                <a:cubicBezTo>
                  <a:pt x="41" y="86"/>
                  <a:pt x="41" y="86"/>
                  <a:pt x="41" y="86"/>
                </a:cubicBezTo>
                <a:cubicBezTo>
                  <a:pt x="41" y="84"/>
                  <a:pt x="40" y="83"/>
                  <a:pt x="38" y="83"/>
                </a:cubicBezTo>
                <a:close/>
                <a:moveTo>
                  <a:pt x="57" y="83"/>
                </a:moveTo>
                <a:cubicBezTo>
                  <a:pt x="55" y="83"/>
                  <a:pt x="54" y="84"/>
                  <a:pt x="54" y="86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4" y="119"/>
                  <a:pt x="55" y="120"/>
                  <a:pt x="57" y="120"/>
                </a:cubicBezTo>
                <a:cubicBezTo>
                  <a:pt x="59" y="120"/>
                  <a:pt x="60" y="119"/>
                  <a:pt x="60" y="11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4"/>
                  <a:pt x="59" y="83"/>
                  <a:pt x="57" y="83"/>
                </a:cubicBezTo>
                <a:close/>
                <a:moveTo>
                  <a:pt x="120" y="92"/>
                </a:moveTo>
                <a:cubicBezTo>
                  <a:pt x="124" y="79"/>
                  <a:pt x="124" y="79"/>
                  <a:pt x="124" y="79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30" y="79"/>
                  <a:pt x="133" y="76"/>
                  <a:pt x="133" y="72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57"/>
                  <a:pt x="130" y="53"/>
                  <a:pt x="126" y="53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98" y="6"/>
                  <a:pt x="98" y="6"/>
                  <a:pt x="98" y="6"/>
                </a:cubicBezTo>
                <a:cubicBezTo>
                  <a:pt x="96" y="2"/>
                  <a:pt x="92" y="0"/>
                  <a:pt x="88" y="1"/>
                </a:cubicBezTo>
                <a:cubicBezTo>
                  <a:pt x="86" y="2"/>
                  <a:pt x="86" y="2"/>
                  <a:pt x="86" y="2"/>
                </a:cubicBezTo>
                <a:cubicBezTo>
                  <a:pt x="83" y="3"/>
                  <a:pt x="80" y="7"/>
                  <a:pt x="82" y="11"/>
                </a:cubicBezTo>
                <a:cubicBezTo>
                  <a:pt x="95" y="53"/>
                  <a:pt x="95" y="53"/>
                  <a:pt x="95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52" y="11"/>
                  <a:pt x="52" y="11"/>
                  <a:pt x="52" y="11"/>
                </a:cubicBezTo>
                <a:cubicBezTo>
                  <a:pt x="53" y="7"/>
                  <a:pt x="51" y="3"/>
                  <a:pt x="47" y="2"/>
                </a:cubicBezTo>
                <a:cubicBezTo>
                  <a:pt x="45" y="1"/>
                  <a:pt x="45" y="1"/>
                  <a:pt x="45" y="1"/>
                </a:cubicBezTo>
                <a:cubicBezTo>
                  <a:pt x="41" y="0"/>
                  <a:pt x="37" y="2"/>
                  <a:pt x="36" y="6"/>
                </a:cubicBezTo>
                <a:cubicBezTo>
                  <a:pt x="21" y="53"/>
                  <a:pt x="21" y="53"/>
                  <a:pt x="2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3" y="53"/>
                  <a:pt x="0" y="57"/>
                  <a:pt x="0" y="6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3" y="79"/>
                  <a:pt x="8" y="79"/>
                </a:cubicBezTo>
                <a:cubicBezTo>
                  <a:pt x="10" y="79"/>
                  <a:pt x="10" y="79"/>
                  <a:pt x="10" y="79"/>
                </a:cubicBezTo>
                <a:cubicBezTo>
                  <a:pt x="20" y="122"/>
                  <a:pt x="20" y="122"/>
                  <a:pt x="20" y="122"/>
                </a:cubicBezTo>
                <a:cubicBezTo>
                  <a:pt x="21" y="128"/>
                  <a:pt x="27" y="132"/>
                  <a:pt x="33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7" y="149"/>
                  <a:pt x="91" y="161"/>
                  <a:pt x="108" y="161"/>
                </a:cubicBezTo>
                <a:cubicBezTo>
                  <a:pt x="128" y="161"/>
                  <a:pt x="144" y="145"/>
                  <a:pt x="144" y="126"/>
                </a:cubicBezTo>
                <a:cubicBezTo>
                  <a:pt x="144" y="110"/>
                  <a:pt x="134" y="97"/>
                  <a:pt x="120" y="92"/>
                </a:cubicBezTo>
                <a:close/>
                <a:moveTo>
                  <a:pt x="88" y="9"/>
                </a:moveTo>
                <a:cubicBezTo>
                  <a:pt x="88" y="9"/>
                  <a:pt x="88" y="8"/>
                  <a:pt x="88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8" y="63"/>
                  <a:pt x="108" y="64"/>
                  <a:pt x="108" y="64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5" y="65"/>
                  <a:pt x="105" y="64"/>
                  <a:pt x="105" y="64"/>
                </a:cubicBezTo>
                <a:lnTo>
                  <a:pt x="88" y="9"/>
                </a:lnTo>
                <a:close/>
                <a:moveTo>
                  <a:pt x="25" y="63"/>
                </a:move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3" y="7"/>
                  <a:pt x="43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8"/>
                  <a:pt x="46" y="9"/>
                  <a:pt x="45" y="9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8" y="65"/>
                  <a:pt x="27" y="65"/>
                </a:cubicBezTo>
                <a:cubicBezTo>
                  <a:pt x="26" y="64"/>
                  <a:pt x="26" y="64"/>
                  <a:pt x="26" y="64"/>
                </a:cubicBezTo>
                <a:cubicBezTo>
                  <a:pt x="25" y="64"/>
                  <a:pt x="25" y="63"/>
                  <a:pt x="25" y="63"/>
                </a:cubicBezTo>
                <a:close/>
                <a:moveTo>
                  <a:pt x="8" y="72"/>
                </a:moveTo>
                <a:cubicBezTo>
                  <a:pt x="7" y="72"/>
                  <a:pt x="7" y="72"/>
                  <a:pt x="7" y="72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0"/>
                  <a:pt x="7" y="60"/>
                  <a:pt x="8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1"/>
                  <a:pt x="19" y="61"/>
                  <a:pt x="19" y="61"/>
                </a:cubicBezTo>
                <a:cubicBezTo>
                  <a:pt x="18" y="65"/>
                  <a:pt x="20" y="69"/>
                  <a:pt x="24" y="70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6" y="71"/>
                  <a:pt x="27" y="71"/>
                  <a:pt x="28" y="71"/>
                </a:cubicBezTo>
                <a:cubicBezTo>
                  <a:pt x="31" y="71"/>
                  <a:pt x="34" y="69"/>
                  <a:pt x="35" y="66"/>
                </a:cubicBezTo>
                <a:cubicBezTo>
                  <a:pt x="37" y="60"/>
                  <a:pt x="37" y="60"/>
                  <a:pt x="37" y="60"/>
                </a:cubicBezTo>
                <a:cubicBezTo>
                  <a:pt x="97" y="60"/>
                  <a:pt x="97" y="60"/>
                  <a:pt x="97" y="60"/>
                </a:cubicBezTo>
                <a:cubicBezTo>
                  <a:pt x="98" y="66"/>
                  <a:pt x="98" y="66"/>
                  <a:pt x="98" y="66"/>
                </a:cubicBezTo>
                <a:cubicBezTo>
                  <a:pt x="99" y="69"/>
                  <a:pt x="102" y="71"/>
                  <a:pt x="106" y="71"/>
                </a:cubicBezTo>
                <a:cubicBezTo>
                  <a:pt x="106" y="71"/>
                  <a:pt x="107" y="71"/>
                  <a:pt x="108" y="71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10" y="70"/>
                  <a:pt x="110" y="70"/>
                  <a:pt x="110" y="70"/>
                </a:cubicBezTo>
                <a:cubicBezTo>
                  <a:pt x="113" y="69"/>
                  <a:pt x="116" y="65"/>
                  <a:pt x="114" y="61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6" y="60"/>
                  <a:pt x="127" y="60"/>
                  <a:pt x="127" y="6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7" y="72"/>
                  <a:pt x="126" y="72"/>
                  <a:pt x="126" y="72"/>
                </a:cubicBezTo>
                <a:lnTo>
                  <a:pt x="8" y="72"/>
                </a:lnTo>
                <a:close/>
                <a:moveTo>
                  <a:pt x="76" y="83"/>
                </a:moveTo>
                <a:cubicBezTo>
                  <a:pt x="74" y="83"/>
                  <a:pt x="73" y="84"/>
                  <a:pt x="73" y="8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18"/>
                  <a:pt x="73" y="119"/>
                  <a:pt x="74" y="119"/>
                </a:cubicBezTo>
                <a:cubicBezTo>
                  <a:pt x="73" y="121"/>
                  <a:pt x="73" y="123"/>
                  <a:pt x="73" y="126"/>
                </a:cubicBezTo>
                <a:cubicBezTo>
                  <a:pt x="73" y="126"/>
                  <a:pt x="73" y="126"/>
                  <a:pt x="73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0" y="126"/>
                  <a:pt x="27" y="124"/>
                  <a:pt x="26" y="121"/>
                </a:cubicBezTo>
                <a:cubicBezTo>
                  <a:pt x="16" y="79"/>
                  <a:pt x="16" y="79"/>
                  <a:pt x="16" y="79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2" y="90"/>
                  <a:pt x="110" y="90"/>
                  <a:pt x="108" y="90"/>
                </a:cubicBezTo>
                <a:cubicBezTo>
                  <a:pt x="105" y="90"/>
                  <a:pt x="102" y="91"/>
                  <a:pt x="98" y="92"/>
                </a:cubicBezTo>
                <a:cubicBezTo>
                  <a:pt x="98" y="86"/>
                  <a:pt x="98" y="86"/>
                  <a:pt x="98" y="86"/>
                </a:cubicBezTo>
                <a:cubicBezTo>
                  <a:pt x="98" y="84"/>
                  <a:pt x="97" y="83"/>
                  <a:pt x="95" y="83"/>
                </a:cubicBezTo>
                <a:cubicBezTo>
                  <a:pt x="93" y="83"/>
                  <a:pt x="92" y="84"/>
                  <a:pt x="92" y="86"/>
                </a:cubicBezTo>
                <a:cubicBezTo>
                  <a:pt x="92" y="94"/>
                  <a:pt x="92" y="94"/>
                  <a:pt x="92" y="94"/>
                </a:cubicBezTo>
                <a:cubicBezTo>
                  <a:pt x="87" y="97"/>
                  <a:pt x="83" y="101"/>
                  <a:pt x="79" y="105"/>
                </a:cubicBezTo>
                <a:cubicBezTo>
                  <a:pt x="79" y="86"/>
                  <a:pt x="79" y="86"/>
                  <a:pt x="79" y="86"/>
                </a:cubicBezTo>
                <a:cubicBezTo>
                  <a:pt x="79" y="84"/>
                  <a:pt x="78" y="83"/>
                  <a:pt x="76" y="83"/>
                </a:cubicBezTo>
                <a:close/>
                <a:moveTo>
                  <a:pt x="108" y="154"/>
                </a:moveTo>
                <a:cubicBezTo>
                  <a:pt x="93" y="154"/>
                  <a:pt x="80" y="142"/>
                  <a:pt x="80" y="126"/>
                </a:cubicBezTo>
                <a:cubicBezTo>
                  <a:pt x="80" y="110"/>
                  <a:pt x="93" y="97"/>
                  <a:pt x="108" y="97"/>
                </a:cubicBezTo>
                <a:cubicBezTo>
                  <a:pt x="124" y="97"/>
                  <a:pt x="137" y="110"/>
                  <a:pt x="137" y="126"/>
                </a:cubicBezTo>
                <a:cubicBezTo>
                  <a:pt x="137" y="142"/>
                  <a:pt x="124" y="154"/>
                  <a:pt x="108" y="154"/>
                </a:cubicBezTo>
                <a:close/>
                <a:moveTo>
                  <a:pt x="126" y="115"/>
                </a:moveTo>
                <a:cubicBezTo>
                  <a:pt x="125" y="114"/>
                  <a:pt x="122" y="114"/>
                  <a:pt x="121" y="115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4" y="126"/>
                  <a:pt x="92" y="126"/>
                  <a:pt x="90" y="128"/>
                </a:cubicBezTo>
                <a:cubicBezTo>
                  <a:pt x="89" y="129"/>
                  <a:pt x="89" y="131"/>
                  <a:pt x="91" y="132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2" y="142"/>
                  <a:pt x="103" y="142"/>
                  <a:pt x="103" y="142"/>
                </a:cubicBezTo>
                <a:cubicBezTo>
                  <a:pt x="104" y="142"/>
                  <a:pt x="105" y="142"/>
                  <a:pt x="106" y="141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27" y="118"/>
                  <a:pt x="127" y="116"/>
                  <a:pt x="126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37">
            <a:extLst>
              <a:ext uri="{FF2B5EF4-FFF2-40B4-BE49-F238E27FC236}">
                <a16:creationId xmlns:a16="http://schemas.microsoft.com/office/drawing/2014/main" id="{EC1CC02D-3062-4333-A0FF-6A6413D1F0AC}"/>
              </a:ext>
            </a:extLst>
          </p:cNvPr>
          <p:cNvSpPr>
            <a:spLocks noEditPoints="1"/>
          </p:cNvSpPr>
          <p:nvPr/>
        </p:nvSpPr>
        <p:spPr bwMode="auto">
          <a:xfrm>
            <a:off x="4764140" y="1351344"/>
            <a:ext cx="378610" cy="381920"/>
          </a:xfrm>
          <a:custGeom>
            <a:avLst/>
            <a:gdLst>
              <a:gd name="T0" fmla="*/ 272257 w 160"/>
              <a:gd name="T1" fmla="*/ 0 h 160"/>
              <a:gd name="T2" fmla="*/ 0 w 160"/>
              <a:gd name="T3" fmla="*/ 274638 h 160"/>
              <a:gd name="T4" fmla="*/ 272257 w 160"/>
              <a:gd name="T5" fmla="*/ 549275 h 160"/>
              <a:gd name="T6" fmla="*/ 544513 w 160"/>
              <a:gd name="T7" fmla="*/ 274638 h 160"/>
              <a:gd name="T8" fmla="*/ 272257 w 160"/>
              <a:gd name="T9" fmla="*/ 525244 h 160"/>
              <a:gd name="T10" fmla="*/ 272257 w 160"/>
              <a:gd name="T11" fmla="*/ 24031 h 160"/>
              <a:gd name="T12" fmla="*/ 272257 w 160"/>
              <a:gd name="T13" fmla="*/ 525244 h 160"/>
              <a:gd name="T14" fmla="*/ 418594 w 160"/>
              <a:gd name="T15" fmla="*/ 192246 h 160"/>
              <a:gd name="T16" fmla="*/ 166757 w 160"/>
              <a:gd name="T17" fmla="*/ 123587 h 160"/>
              <a:gd name="T18" fmla="*/ 115709 w 160"/>
              <a:gd name="T19" fmla="*/ 113288 h 160"/>
              <a:gd name="T20" fmla="*/ 115709 w 160"/>
              <a:gd name="T21" fmla="*/ 137319 h 160"/>
              <a:gd name="T22" fmla="*/ 159951 w 160"/>
              <a:gd name="T23" fmla="*/ 185380 h 160"/>
              <a:gd name="T24" fmla="*/ 190580 w 160"/>
              <a:gd name="T25" fmla="*/ 332998 h 160"/>
              <a:gd name="T26" fmla="*/ 190580 w 160"/>
              <a:gd name="T27" fmla="*/ 415389 h 160"/>
              <a:gd name="T28" fmla="*/ 224612 w 160"/>
              <a:gd name="T29" fmla="*/ 473750 h 160"/>
              <a:gd name="T30" fmla="*/ 258644 w 160"/>
              <a:gd name="T31" fmla="*/ 418822 h 160"/>
              <a:gd name="T32" fmla="*/ 309692 w 160"/>
              <a:gd name="T33" fmla="*/ 435987 h 160"/>
              <a:gd name="T34" fmla="*/ 387966 w 160"/>
              <a:gd name="T35" fmla="*/ 435987 h 160"/>
              <a:gd name="T36" fmla="*/ 377756 w 160"/>
              <a:gd name="T37" fmla="*/ 408523 h 160"/>
              <a:gd name="T38" fmla="*/ 204192 w 160"/>
              <a:gd name="T39" fmla="*/ 394791 h 160"/>
              <a:gd name="T40" fmla="*/ 204192 w 160"/>
              <a:gd name="T41" fmla="*/ 350163 h 160"/>
              <a:gd name="T42" fmla="*/ 204192 w 160"/>
              <a:gd name="T43" fmla="*/ 350163 h 160"/>
              <a:gd name="T44" fmla="*/ 381159 w 160"/>
              <a:gd name="T45" fmla="*/ 339864 h 160"/>
              <a:gd name="T46" fmla="*/ 428804 w 160"/>
              <a:gd name="T47" fmla="*/ 205978 h 160"/>
              <a:gd name="T48" fmla="*/ 350530 w 160"/>
              <a:gd name="T49" fmla="*/ 418822 h 160"/>
              <a:gd name="T50" fmla="*/ 350530 w 160"/>
              <a:gd name="T51" fmla="*/ 453152 h 160"/>
              <a:gd name="T52" fmla="*/ 350530 w 160"/>
              <a:gd name="T53" fmla="*/ 418822 h 160"/>
              <a:gd name="T54" fmla="*/ 241628 w 160"/>
              <a:gd name="T55" fmla="*/ 435987 h 160"/>
              <a:gd name="T56" fmla="*/ 207596 w 160"/>
              <a:gd name="T57" fmla="*/ 435987 h 160"/>
              <a:gd name="T58" fmla="*/ 183773 w 160"/>
              <a:gd name="T59" fmla="*/ 195679 h 160"/>
              <a:gd name="T60" fmla="*/ 228015 w 160"/>
              <a:gd name="T61" fmla="*/ 250607 h 160"/>
              <a:gd name="T62" fmla="*/ 183773 w 160"/>
              <a:gd name="T63" fmla="*/ 195679 h 160"/>
              <a:gd name="T64" fmla="*/ 200789 w 160"/>
              <a:gd name="T65" fmla="*/ 274638 h 160"/>
              <a:gd name="T66" fmla="*/ 238224 w 160"/>
              <a:gd name="T67" fmla="*/ 326132 h 160"/>
              <a:gd name="T68" fmla="*/ 282466 w 160"/>
              <a:gd name="T69" fmla="*/ 322699 h 160"/>
              <a:gd name="T70" fmla="*/ 251837 w 160"/>
              <a:gd name="T71" fmla="*/ 274638 h 160"/>
              <a:gd name="T72" fmla="*/ 282466 w 160"/>
              <a:gd name="T73" fmla="*/ 322699 h 160"/>
              <a:gd name="T74" fmla="*/ 251837 w 160"/>
              <a:gd name="T75" fmla="*/ 250607 h 160"/>
              <a:gd name="T76" fmla="*/ 282466 w 160"/>
              <a:gd name="T77" fmla="*/ 202545 h 160"/>
              <a:gd name="T78" fmla="*/ 326708 w 160"/>
              <a:gd name="T79" fmla="*/ 319266 h 160"/>
              <a:gd name="T80" fmla="*/ 302885 w 160"/>
              <a:gd name="T81" fmla="*/ 274638 h 160"/>
              <a:gd name="T82" fmla="*/ 326708 w 160"/>
              <a:gd name="T83" fmla="*/ 319266 h 160"/>
              <a:gd name="T84" fmla="*/ 302885 w 160"/>
              <a:gd name="T85" fmla="*/ 250607 h 160"/>
              <a:gd name="T86" fmla="*/ 340321 w 160"/>
              <a:gd name="T87" fmla="*/ 209411 h 160"/>
              <a:gd name="T88" fmla="*/ 374353 w 160"/>
              <a:gd name="T89" fmla="*/ 315833 h 160"/>
              <a:gd name="T90" fmla="*/ 353933 w 160"/>
              <a:gd name="T91" fmla="*/ 274638 h 160"/>
              <a:gd name="T92" fmla="*/ 374353 w 160"/>
              <a:gd name="T93" fmla="*/ 315833 h 160"/>
              <a:gd name="T94" fmla="*/ 357337 w 160"/>
              <a:gd name="T95" fmla="*/ 250607 h 160"/>
              <a:gd name="T96" fmla="*/ 401578 w 160"/>
              <a:gd name="T97" fmla="*/ 212844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53"/>
                </a:moveTo>
                <a:cubicBezTo>
                  <a:pt x="40" y="153"/>
                  <a:pt x="7" y="120"/>
                  <a:pt x="7" y="80"/>
                </a:cubicBezTo>
                <a:cubicBezTo>
                  <a:pt x="7" y="40"/>
                  <a:pt x="40" y="7"/>
                  <a:pt x="80" y="7"/>
                </a:cubicBezTo>
                <a:cubicBezTo>
                  <a:pt x="120" y="7"/>
                  <a:pt x="153" y="40"/>
                  <a:pt x="153" y="80"/>
                </a:cubicBezTo>
                <a:cubicBezTo>
                  <a:pt x="153" y="120"/>
                  <a:pt x="120" y="153"/>
                  <a:pt x="80" y="153"/>
                </a:cubicBezTo>
                <a:close/>
                <a:moveTo>
                  <a:pt x="125" y="57"/>
                </a:moveTo>
                <a:cubicBezTo>
                  <a:pt x="125" y="57"/>
                  <a:pt x="124" y="56"/>
                  <a:pt x="123" y="56"/>
                </a:cubicBezTo>
                <a:cubicBezTo>
                  <a:pt x="52" y="50"/>
                  <a:pt x="52" y="50"/>
                  <a:pt x="52" y="50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4"/>
                  <a:pt x="48" y="33"/>
                  <a:pt x="46" y="33"/>
                </a:cubicBezTo>
                <a:cubicBezTo>
                  <a:pt x="34" y="33"/>
                  <a:pt x="34" y="33"/>
                  <a:pt x="34" y="33"/>
                </a:cubicBezTo>
                <a:cubicBezTo>
                  <a:pt x="32" y="33"/>
                  <a:pt x="30" y="35"/>
                  <a:pt x="30" y="36"/>
                </a:cubicBezTo>
                <a:cubicBezTo>
                  <a:pt x="30" y="38"/>
                  <a:pt x="32" y="40"/>
                  <a:pt x="34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7" y="54"/>
                  <a:pt x="47" y="54"/>
                  <a:pt x="47" y="54"/>
                </a:cubicBezTo>
                <a:cubicBezTo>
                  <a:pt x="47" y="54"/>
                  <a:pt x="47" y="54"/>
                  <a:pt x="47" y="54"/>
                </a:cubicBezTo>
                <a:cubicBezTo>
                  <a:pt x="56" y="97"/>
                  <a:pt x="56" y="97"/>
                  <a:pt x="56" y="97"/>
                </a:cubicBezTo>
                <a:cubicBezTo>
                  <a:pt x="51" y="98"/>
                  <a:pt x="47" y="103"/>
                  <a:pt x="47" y="109"/>
                </a:cubicBezTo>
                <a:cubicBezTo>
                  <a:pt x="47" y="115"/>
                  <a:pt x="51" y="119"/>
                  <a:pt x="56" y="121"/>
                </a:cubicBezTo>
                <a:cubicBezTo>
                  <a:pt x="55" y="123"/>
                  <a:pt x="54" y="125"/>
                  <a:pt x="54" y="127"/>
                </a:cubicBezTo>
                <a:cubicBezTo>
                  <a:pt x="54" y="133"/>
                  <a:pt x="60" y="138"/>
                  <a:pt x="66" y="138"/>
                </a:cubicBezTo>
                <a:cubicBezTo>
                  <a:pt x="72" y="138"/>
                  <a:pt x="77" y="133"/>
                  <a:pt x="77" y="127"/>
                </a:cubicBezTo>
                <a:cubicBezTo>
                  <a:pt x="77" y="125"/>
                  <a:pt x="77" y="123"/>
                  <a:pt x="76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3"/>
                  <a:pt x="91" y="125"/>
                  <a:pt x="91" y="127"/>
                </a:cubicBezTo>
                <a:cubicBezTo>
                  <a:pt x="91" y="133"/>
                  <a:pt x="97" y="138"/>
                  <a:pt x="103" y="138"/>
                </a:cubicBezTo>
                <a:cubicBezTo>
                  <a:pt x="109" y="138"/>
                  <a:pt x="114" y="133"/>
                  <a:pt x="114" y="127"/>
                </a:cubicBezTo>
                <a:cubicBezTo>
                  <a:pt x="114" y="124"/>
                  <a:pt x="113" y="121"/>
                  <a:pt x="111" y="119"/>
                </a:cubicBezTo>
                <a:cubicBezTo>
                  <a:pt x="111" y="119"/>
                  <a:pt x="111" y="119"/>
                  <a:pt x="111" y="119"/>
                </a:cubicBezTo>
                <a:cubicBezTo>
                  <a:pt x="111" y="117"/>
                  <a:pt x="110" y="115"/>
                  <a:pt x="108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56" y="115"/>
                  <a:pt x="54" y="112"/>
                  <a:pt x="54" y="109"/>
                </a:cubicBezTo>
                <a:cubicBezTo>
                  <a:pt x="54" y="105"/>
                  <a:pt x="56" y="102"/>
                  <a:pt x="60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4" y="99"/>
                  <a:pt x="115" y="98"/>
                  <a:pt x="115" y="96"/>
                </a:cubicBezTo>
                <a:cubicBezTo>
                  <a:pt x="126" y="60"/>
                  <a:pt x="126" y="60"/>
                  <a:pt x="126" y="60"/>
                </a:cubicBezTo>
                <a:cubicBezTo>
                  <a:pt x="126" y="59"/>
                  <a:pt x="126" y="58"/>
                  <a:pt x="125" y="57"/>
                </a:cubicBezTo>
                <a:close/>
                <a:moveTo>
                  <a:pt x="103" y="122"/>
                </a:moveTo>
                <a:cubicBezTo>
                  <a:pt x="106" y="122"/>
                  <a:pt x="108" y="124"/>
                  <a:pt x="108" y="127"/>
                </a:cubicBezTo>
                <a:cubicBezTo>
                  <a:pt x="108" y="129"/>
                  <a:pt x="106" y="132"/>
                  <a:pt x="103" y="132"/>
                </a:cubicBezTo>
                <a:cubicBezTo>
                  <a:pt x="100" y="132"/>
                  <a:pt x="98" y="129"/>
                  <a:pt x="98" y="127"/>
                </a:cubicBezTo>
                <a:cubicBezTo>
                  <a:pt x="98" y="124"/>
                  <a:pt x="100" y="122"/>
                  <a:pt x="103" y="122"/>
                </a:cubicBezTo>
                <a:close/>
                <a:moveTo>
                  <a:pt x="66" y="122"/>
                </a:moveTo>
                <a:cubicBezTo>
                  <a:pt x="69" y="122"/>
                  <a:pt x="71" y="124"/>
                  <a:pt x="71" y="127"/>
                </a:cubicBezTo>
                <a:cubicBezTo>
                  <a:pt x="71" y="129"/>
                  <a:pt x="69" y="132"/>
                  <a:pt x="66" y="132"/>
                </a:cubicBezTo>
                <a:cubicBezTo>
                  <a:pt x="63" y="132"/>
                  <a:pt x="61" y="129"/>
                  <a:pt x="61" y="127"/>
                </a:cubicBezTo>
                <a:cubicBezTo>
                  <a:pt x="61" y="124"/>
                  <a:pt x="63" y="122"/>
                  <a:pt x="66" y="122"/>
                </a:cubicBezTo>
                <a:close/>
                <a:moveTo>
                  <a:pt x="54" y="57"/>
                </a:moveTo>
                <a:cubicBezTo>
                  <a:pt x="65" y="58"/>
                  <a:pt x="65" y="58"/>
                  <a:pt x="65" y="58"/>
                </a:cubicBezTo>
                <a:cubicBezTo>
                  <a:pt x="67" y="73"/>
                  <a:pt x="67" y="73"/>
                  <a:pt x="67" y="73"/>
                </a:cubicBezTo>
                <a:cubicBezTo>
                  <a:pt x="58" y="73"/>
                  <a:pt x="58" y="73"/>
                  <a:pt x="58" y="73"/>
                </a:cubicBezTo>
                <a:lnTo>
                  <a:pt x="54" y="57"/>
                </a:lnTo>
                <a:close/>
                <a:moveTo>
                  <a:pt x="63" y="96"/>
                </a:moveTo>
                <a:cubicBezTo>
                  <a:pt x="59" y="80"/>
                  <a:pt x="59" y="80"/>
                  <a:pt x="59" y="80"/>
                </a:cubicBezTo>
                <a:cubicBezTo>
                  <a:pt x="68" y="80"/>
                  <a:pt x="68" y="80"/>
                  <a:pt x="68" y="80"/>
                </a:cubicBezTo>
                <a:cubicBezTo>
                  <a:pt x="70" y="95"/>
                  <a:pt x="70" y="95"/>
                  <a:pt x="70" y="95"/>
                </a:cubicBezTo>
                <a:lnTo>
                  <a:pt x="63" y="96"/>
                </a:lnTo>
                <a:close/>
                <a:moveTo>
                  <a:pt x="83" y="94"/>
                </a:moveTo>
                <a:cubicBezTo>
                  <a:pt x="76" y="95"/>
                  <a:pt x="76" y="95"/>
                  <a:pt x="76" y="95"/>
                </a:cubicBezTo>
                <a:cubicBezTo>
                  <a:pt x="74" y="80"/>
                  <a:pt x="74" y="80"/>
                  <a:pt x="74" y="80"/>
                </a:cubicBezTo>
                <a:cubicBezTo>
                  <a:pt x="83" y="80"/>
                  <a:pt x="83" y="80"/>
                  <a:pt x="83" y="80"/>
                </a:cubicBezTo>
                <a:lnTo>
                  <a:pt x="83" y="94"/>
                </a:lnTo>
                <a:close/>
                <a:moveTo>
                  <a:pt x="83" y="73"/>
                </a:moveTo>
                <a:cubicBezTo>
                  <a:pt x="74" y="73"/>
                  <a:pt x="74" y="73"/>
                  <a:pt x="74" y="73"/>
                </a:cubicBezTo>
                <a:cubicBezTo>
                  <a:pt x="72" y="58"/>
                  <a:pt x="72" y="58"/>
                  <a:pt x="72" y="58"/>
                </a:cubicBezTo>
                <a:cubicBezTo>
                  <a:pt x="83" y="59"/>
                  <a:pt x="83" y="59"/>
                  <a:pt x="83" y="59"/>
                </a:cubicBezTo>
                <a:lnTo>
                  <a:pt x="83" y="73"/>
                </a:lnTo>
                <a:close/>
                <a:moveTo>
                  <a:pt x="96" y="93"/>
                </a:moveTo>
                <a:cubicBezTo>
                  <a:pt x="89" y="94"/>
                  <a:pt x="89" y="94"/>
                  <a:pt x="89" y="94"/>
                </a:cubicBezTo>
                <a:cubicBezTo>
                  <a:pt x="89" y="80"/>
                  <a:pt x="89" y="80"/>
                  <a:pt x="89" y="80"/>
                </a:cubicBezTo>
                <a:cubicBezTo>
                  <a:pt x="98" y="80"/>
                  <a:pt x="98" y="80"/>
                  <a:pt x="98" y="80"/>
                </a:cubicBezTo>
                <a:lnTo>
                  <a:pt x="96" y="93"/>
                </a:lnTo>
                <a:close/>
                <a:moveTo>
                  <a:pt x="98" y="73"/>
                </a:moveTo>
                <a:cubicBezTo>
                  <a:pt x="89" y="73"/>
                  <a:pt x="89" y="73"/>
                  <a:pt x="89" y="73"/>
                </a:cubicBezTo>
                <a:cubicBezTo>
                  <a:pt x="90" y="60"/>
                  <a:pt x="90" y="60"/>
                  <a:pt x="90" y="60"/>
                </a:cubicBezTo>
                <a:cubicBezTo>
                  <a:pt x="100" y="61"/>
                  <a:pt x="100" y="61"/>
                  <a:pt x="100" y="61"/>
                </a:cubicBezTo>
                <a:lnTo>
                  <a:pt x="98" y="73"/>
                </a:lnTo>
                <a:close/>
                <a:moveTo>
                  <a:pt x="110" y="92"/>
                </a:moveTo>
                <a:cubicBezTo>
                  <a:pt x="103" y="93"/>
                  <a:pt x="103" y="93"/>
                  <a:pt x="103" y="93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13" y="80"/>
                  <a:pt x="113" y="80"/>
                  <a:pt x="113" y="80"/>
                </a:cubicBezTo>
                <a:lnTo>
                  <a:pt x="110" y="92"/>
                </a:lnTo>
                <a:close/>
                <a:moveTo>
                  <a:pt x="115" y="73"/>
                </a:moveTo>
                <a:cubicBezTo>
                  <a:pt x="105" y="73"/>
                  <a:pt x="105" y="73"/>
                  <a:pt x="105" y="73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18" y="62"/>
                  <a:pt x="118" y="62"/>
                  <a:pt x="118" y="62"/>
                </a:cubicBezTo>
                <a:lnTo>
                  <a:pt x="115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38">
            <a:extLst>
              <a:ext uri="{FF2B5EF4-FFF2-40B4-BE49-F238E27FC236}">
                <a16:creationId xmlns:a16="http://schemas.microsoft.com/office/drawing/2014/main" id="{7C3A0256-FD95-47C7-8DA9-2A73CC0AF6D9}"/>
              </a:ext>
            </a:extLst>
          </p:cNvPr>
          <p:cNvSpPr>
            <a:spLocks noEditPoints="1"/>
          </p:cNvSpPr>
          <p:nvPr/>
        </p:nvSpPr>
        <p:spPr bwMode="auto">
          <a:xfrm>
            <a:off x="4819139" y="5332481"/>
            <a:ext cx="285886" cy="381918"/>
          </a:xfrm>
          <a:custGeom>
            <a:avLst/>
            <a:gdLst>
              <a:gd name="T0" fmla="*/ 397571 w 121"/>
              <a:gd name="T1" fmla="*/ 195679 h 160"/>
              <a:gd name="T2" fmla="*/ 74757 w 121"/>
              <a:gd name="T3" fmla="*/ 102989 h 160"/>
              <a:gd name="T4" fmla="*/ 10194 w 121"/>
              <a:gd name="T5" fmla="*/ 92690 h 160"/>
              <a:gd name="T6" fmla="*/ 10194 w 121"/>
              <a:gd name="T7" fmla="*/ 116721 h 160"/>
              <a:gd name="T8" fmla="*/ 71359 w 121"/>
              <a:gd name="T9" fmla="*/ 181947 h 160"/>
              <a:gd name="T10" fmla="*/ 112135 w 121"/>
              <a:gd name="T11" fmla="*/ 370761 h 160"/>
              <a:gd name="T12" fmla="*/ 112135 w 121"/>
              <a:gd name="T13" fmla="*/ 477183 h 160"/>
              <a:gd name="T14" fmla="*/ 152912 w 121"/>
              <a:gd name="T15" fmla="*/ 549275 h 160"/>
              <a:gd name="T16" fmla="*/ 190290 w 121"/>
              <a:gd name="T17" fmla="*/ 477183 h 160"/>
              <a:gd name="T18" fmla="*/ 265047 w 121"/>
              <a:gd name="T19" fmla="*/ 501213 h 160"/>
              <a:gd name="T20" fmla="*/ 360192 w 121"/>
              <a:gd name="T21" fmla="*/ 501213 h 160"/>
              <a:gd name="T22" fmla="*/ 346600 w 121"/>
              <a:gd name="T23" fmla="*/ 466884 h 160"/>
              <a:gd name="T24" fmla="*/ 125728 w 121"/>
              <a:gd name="T25" fmla="*/ 456585 h 160"/>
              <a:gd name="T26" fmla="*/ 125728 w 121"/>
              <a:gd name="T27" fmla="*/ 391358 h 160"/>
              <a:gd name="T28" fmla="*/ 125728 w 121"/>
              <a:gd name="T29" fmla="*/ 391358 h 160"/>
              <a:gd name="T30" fmla="*/ 353396 w 121"/>
              <a:gd name="T31" fmla="*/ 374194 h 160"/>
              <a:gd name="T32" fmla="*/ 407765 w 121"/>
              <a:gd name="T33" fmla="*/ 209411 h 160"/>
              <a:gd name="T34" fmla="*/ 312620 w 121"/>
              <a:gd name="T35" fmla="*/ 477183 h 160"/>
              <a:gd name="T36" fmla="*/ 312620 w 121"/>
              <a:gd name="T37" fmla="*/ 525244 h 160"/>
              <a:gd name="T38" fmla="*/ 312620 w 121"/>
              <a:gd name="T39" fmla="*/ 477183 h 160"/>
              <a:gd name="T40" fmla="*/ 176698 w 121"/>
              <a:gd name="T41" fmla="*/ 501213 h 160"/>
              <a:gd name="T42" fmla="*/ 125728 w 121"/>
              <a:gd name="T43" fmla="*/ 501213 h 160"/>
              <a:gd name="T44" fmla="*/ 95145 w 121"/>
              <a:gd name="T45" fmla="*/ 192246 h 160"/>
              <a:gd name="T46" fmla="*/ 159708 w 121"/>
              <a:gd name="T47" fmla="*/ 267772 h 160"/>
              <a:gd name="T48" fmla="*/ 95145 w 121"/>
              <a:gd name="T49" fmla="*/ 192246 h 160"/>
              <a:gd name="T50" fmla="*/ 118931 w 121"/>
              <a:gd name="T51" fmla="*/ 291802 h 160"/>
              <a:gd name="T52" fmla="*/ 169902 w 121"/>
              <a:gd name="T53" fmla="*/ 367328 h 160"/>
              <a:gd name="T54" fmla="*/ 227669 w 121"/>
              <a:gd name="T55" fmla="*/ 363895 h 160"/>
              <a:gd name="T56" fmla="*/ 183494 w 121"/>
              <a:gd name="T57" fmla="*/ 291802 h 160"/>
              <a:gd name="T58" fmla="*/ 227669 w 121"/>
              <a:gd name="T59" fmla="*/ 363895 h 160"/>
              <a:gd name="T60" fmla="*/ 183494 w 121"/>
              <a:gd name="T61" fmla="*/ 267772 h 160"/>
              <a:gd name="T62" fmla="*/ 227669 w 121"/>
              <a:gd name="T63" fmla="*/ 202545 h 160"/>
              <a:gd name="T64" fmla="*/ 285435 w 121"/>
              <a:gd name="T65" fmla="*/ 357029 h 160"/>
              <a:gd name="T66" fmla="*/ 251455 w 121"/>
              <a:gd name="T67" fmla="*/ 291802 h 160"/>
              <a:gd name="T68" fmla="*/ 285435 w 121"/>
              <a:gd name="T69" fmla="*/ 357029 h 160"/>
              <a:gd name="T70" fmla="*/ 251455 w 121"/>
              <a:gd name="T71" fmla="*/ 267772 h 160"/>
              <a:gd name="T72" fmla="*/ 302426 w 121"/>
              <a:gd name="T73" fmla="*/ 209411 h 160"/>
              <a:gd name="T74" fmla="*/ 343202 w 121"/>
              <a:gd name="T75" fmla="*/ 353596 h 160"/>
              <a:gd name="T76" fmla="*/ 316018 w 121"/>
              <a:gd name="T77" fmla="*/ 291802 h 160"/>
              <a:gd name="T78" fmla="*/ 343202 w 121"/>
              <a:gd name="T79" fmla="*/ 353596 h 160"/>
              <a:gd name="T80" fmla="*/ 319416 w 121"/>
              <a:gd name="T81" fmla="*/ 267772 h 160"/>
              <a:gd name="T82" fmla="*/ 383979 w 121"/>
              <a:gd name="T83" fmla="*/ 216277 h 160"/>
              <a:gd name="T84" fmla="*/ 295630 w 121"/>
              <a:gd name="T85" fmla="*/ 54928 h 160"/>
              <a:gd name="T86" fmla="*/ 237863 w 121"/>
              <a:gd name="T87" fmla="*/ 0 h 160"/>
              <a:gd name="T88" fmla="*/ 231067 w 121"/>
              <a:gd name="T89" fmla="*/ 3433 h 160"/>
              <a:gd name="T90" fmla="*/ 231067 w 121"/>
              <a:gd name="T91" fmla="*/ 3433 h 160"/>
              <a:gd name="T92" fmla="*/ 186892 w 121"/>
              <a:gd name="T93" fmla="*/ 68659 h 160"/>
              <a:gd name="T94" fmla="*/ 227669 w 121"/>
              <a:gd name="T95" fmla="*/ 41196 h 160"/>
              <a:gd name="T96" fmla="*/ 241261 w 121"/>
              <a:gd name="T97" fmla="*/ 151051 h 160"/>
              <a:gd name="T98" fmla="*/ 251455 w 121"/>
              <a:gd name="T99" fmla="*/ 41196 h 160"/>
              <a:gd name="T100" fmla="*/ 295630 w 121"/>
              <a:gd name="T101" fmla="*/ 68659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1" h="160">
                <a:moveTo>
                  <a:pt x="120" y="58"/>
                </a:moveTo>
                <a:cubicBezTo>
                  <a:pt x="119" y="57"/>
                  <a:pt x="118" y="57"/>
                  <a:pt x="117" y="57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8"/>
                  <a:pt x="21" y="27"/>
                  <a:pt x="19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1" y="27"/>
                  <a:pt x="0" y="29"/>
                  <a:pt x="0" y="30"/>
                </a:cubicBezTo>
                <a:cubicBezTo>
                  <a:pt x="0" y="32"/>
                  <a:pt x="1" y="34"/>
                  <a:pt x="3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26" y="110"/>
                  <a:pt x="21" y="116"/>
                  <a:pt x="21" y="123"/>
                </a:cubicBezTo>
                <a:cubicBezTo>
                  <a:pt x="21" y="131"/>
                  <a:pt x="26" y="137"/>
                  <a:pt x="33" y="139"/>
                </a:cubicBezTo>
                <a:cubicBezTo>
                  <a:pt x="32" y="141"/>
                  <a:pt x="31" y="143"/>
                  <a:pt x="31" y="146"/>
                </a:cubicBezTo>
                <a:cubicBezTo>
                  <a:pt x="31" y="154"/>
                  <a:pt x="37" y="160"/>
                  <a:pt x="45" y="160"/>
                </a:cubicBezTo>
                <a:cubicBezTo>
                  <a:pt x="52" y="160"/>
                  <a:pt x="58" y="154"/>
                  <a:pt x="58" y="146"/>
                </a:cubicBezTo>
                <a:cubicBezTo>
                  <a:pt x="58" y="144"/>
                  <a:pt x="58" y="141"/>
                  <a:pt x="56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79" y="141"/>
                  <a:pt x="78" y="144"/>
                  <a:pt x="78" y="146"/>
                </a:cubicBezTo>
                <a:cubicBezTo>
                  <a:pt x="78" y="154"/>
                  <a:pt x="85" y="160"/>
                  <a:pt x="92" y="160"/>
                </a:cubicBezTo>
                <a:cubicBezTo>
                  <a:pt x="100" y="160"/>
                  <a:pt x="106" y="154"/>
                  <a:pt x="106" y="146"/>
                </a:cubicBezTo>
                <a:cubicBezTo>
                  <a:pt x="106" y="143"/>
                  <a:pt x="104" y="139"/>
                  <a:pt x="102" y="137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4"/>
                  <a:pt x="100" y="133"/>
                  <a:pt x="99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2" y="133"/>
                  <a:pt x="28" y="128"/>
                  <a:pt x="28" y="123"/>
                </a:cubicBezTo>
                <a:cubicBezTo>
                  <a:pt x="28" y="118"/>
                  <a:pt x="32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6" y="109"/>
                  <a:pt x="107" y="108"/>
                  <a:pt x="107" y="107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0" y="59"/>
                  <a:pt x="120" y="58"/>
                </a:cubicBezTo>
                <a:close/>
                <a:moveTo>
                  <a:pt x="92" y="139"/>
                </a:moveTo>
                <a:cubicBezTo>
                  <a:pt x="96" y="139"/>
                  <a:pt x="99" y="142"/>
                  <a:pt x="99" y="146"/>
                </a:cubicBezTo>
                <a:cubicBezTo>
                  <a:pt x="99" y="150"/>
                  <a:pt x="96" y="153"/>
                  <a:pt x="92" y="153"/>
                </a:cubicBezTo>
                <a:cubicBezTo>
                  <a:pt x="88" y="153"/>
                  <a:pt x="85" y="150"/>
                  <a:pt x="85" y="146"/>
                </a:cubicBezTo>
                <a:cubicBezTo>
                  <a:pt x="85" y="142"/>
                  <a:pt x="88" y="139"/>
                  <a:pt x="92" y="139"/>
                </a:cubicBezTo>
                <a:close/>
                <a:moveTo>
                  <a:pt x="45" y="139"/>
                </a:moveTo>
                <a:cubicBezTo>
                  <a:pt x="49" y="139"/>
                  <a:pt x="52" y="142"/>
                  <a:pt x="52" y="146"/>
                </a:cubicBezTo>
                <a:cubicBezTo>
                  <a:pt x="52" y="150"/>
                  <a:pt x="49" y="153"/>
                  <a:pt x="45" y="153"/>
                </a:cubicBezTo>
                <a:cubicBezTo>
                  <a:pt x="41" y="153"/>
                  <a:pt x="37" y="150"/>
                  <a:pt x="37" y="146"/>
                </a:cubicBezTo>
                <a:cubicBezTo>
                  <a:pt x="37" y="142"/>
                  <a:pt x="41" y="139"/>
                  <a:pt x="45" y="139"/>
                </a:cubicBezTo>
                <a:close/>
                <a:moveTo>
                  <a:pt x="28" y="56"/>
                </a:moveTo>
                <a:cubicBezTo>
                  <a:pt x="45" y="57"/>
                  <a:pt x="45" y="57"/>
                  <a:pt x="45" y="57"/>
                </a:cubicBezTo>
                <a:cubicBezTo>
                  <a:pt x="47" y="78"/>
                  <a:pt x="47" y="78"/>
                  <a:pt x="47" y="78"/>
                </a:cubicBezTo>
                <a:cubicBezTo>
                  <a:pt x="33" y="78"/>
                  <a:pt x="33" y="78"/>
                  <a:pt x="33" y="78"/>
                </a:cubicBezTo>
                <a:lnTo>
                  <a:pt x="28" y="56"/>
                </a:lnTo>
                <a:close/>
                <a:moveTo>
                  <a:pt x="40" y="107"/>
                </a:moveTo>
                <a:cubicBezTo>
                  <a:pt x="35" y="85"/>
                  <a:pt x="35" y="85"/>
                  <a:pt x="35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50" y="107"/>
                  <a:pt x="50" y="107"/>
                  <a:pt x="50" y="107"/>
                </a:cubicBezTo>
                <a:lnTo>
                  <a:pt x="40" y="107"/>
                </a:lnTo>
                <a:close/>
                <a:moveTo>
                  <a:pt x="67" y="106"/>
                </a:moveTo>
                <a:cubicBezTo>
                  <a:pt x="57" y="106"/>
                  <a:pt x="57" y="106"/>
                  <a:pt x="57" y="106"/>
                </a:cubicBezTo>
                <a:cubicBezTo>
                  <a:pt x="54" y="85"/>
                  <a:pt x="54" y="85"/>
                  <a:pt x="54" y="85"/>
                </a:cubicBezTo>
                <a:cubicBezTo>
                  <a:pt x="67" y="85"/>
                  <a:pt x="67" y="85"/>
                  <a:pt x="67" y="85"/>
                </a:cubicBezTo>
                <a:lnTo>
                  <a:pt x="67" y="106"/>
                </a:lnTo>
                <a:close/>
                <a:moveTo>
                  <a:pt x="67" y="78"/>
                </a:moveTo>
                <a:cubicBezTo>
                  <a:pt x="54" y="78"/>
                  <a:pt x="54" y="78"/>
                  <a:pt x="54" y="78"/>
                </a:cubicBezTo>
                <a:cubicBezTo>
                  <a:pt x="51" y="58"/>
                  <a:pt x="51" y="58"/>
                  <a:pt x="51" y="58"/>
                </a:cubicBezTo>
                <a:cubicBezTo>
                  <a:pt x="67" y="59"/>
                  <a:pt x="67" y="59"/>
                  <a:pt x="67" y="59"/>
                </a:cubicBezTo>
                <a:lnTo>
                  <a:pt x="67" y="78"/>
                </a:lnTo>
                <a:close/>
                <a:moveTo>
                  <a:pt x="84" y="104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85"/>
                  <a:pt x="74" y="85"/>
                  <a:pt x="74" y="85"/>
                </a:cubicBezTo>
                <a:cubicBezTo>
                  <a:pt x="86" y="85"/>
                  <a:pt x="86" y="85"/>
                  <a:pt x="86" y="85"/>
                </a:cubicBezTo>
                <a:lnTo>
                  <a:pt x="84" y="104"/>
                </a:lnTo>
                <a:close/>
                <a:moveTo>
                  <a:pt x="87" y="78"/>
                </a:moveTo>
                <a:cubicBezTo>
                  <a:pt x="74" y="78"/>
                  <a:pt x="74" y="78"/>
                  <a:pt x="74" y="78"/>
                </a:cubicBezTo>
                <a:cubicBezTo>
                  <a:pt x="74" y="60"/>
                  <a:pt x="74" y="60"/>
                  <a:pt x="74" y="60"/>
                </a:cubicBezTo>
                <a:cubicBezTo>
                  <a:pt x="89" y="61"/>
                  <a:pt x="89" y="61"/>
                  <a:pt x="89" y="61"/>
                </a:cubicBezTo>
                <a:lnTo>
                  <a:pt x="87" y="78"/>
                </a:lnTo>
                <a:close/>
                <a:moveTo>
                  <a:pt x="101" y="103"/>
                </a:moveTo>
                <a:cubicBezTo>
                  <a:pt x="91" y="104"/>
                  <a:pt x="91" y="104"/>
                  <a:pt x="91" y="104"/>
                </a:cubicBezTo>
                <a:cubicBezTo>
                  <a:pt x="93" y="85"/>
                  <a:pt x="93" y="85"/>
                  <a:pt x="93" y="85"/>
                </a:cubicBezTo>
                <a:cubicBezTo>
                  <a:pt x="107" y="85"/>
                  <a:pt x="107" y="85"/>
                  <a:pt x="107" y="85"/>
                </a:cubicBezTo>
                <a:lnTo>
                  <a:pt x="101" y="103"/>
                </a:lnTo>
                <a:close/>
                <a:moveTo>
                  <a:pt x="108" y="78"/>
                </a:moveTo>
                <a:cubicBezTo>
                  <a:pt x="94" y="78"/>
                  <a:pt x="94" y="78"/>
                  <a:pt x="94" y="78"/>
                </a:cubicBezTo>
                <a:cubicBezTo>
                  <a:pt x="96" y="61"/>
                  <a:pt x="96" y="61"/>
                  <a:pt x="96" y="61"/>
                </a:cubicBezTo>
                <a:cubicBezTo>
                  <a:pt x="113" y="63"/>
                  <a:pt x="113" y="63"/>
                  <a:pt x="113" y="63"/>
                </a:cubicBezTo>
                <a:lnTo>
                  <a:pt x="108" y="78"/>
                </a:lnTo>
                <a:close/>
                <a:moveTo>
                  <a:pt x="87" y="16"/>
                </a:moveTo>
                <a:cubicBezTo>
                  <a:pt x="73" y="1"/>
                  <a:pt x="73" y="1"/>
                  <a:pt x="73" y="1"/>
                </a:cubicBezTo>
                <a:cubicBezTo>
                  <a:pt x="72" y="0"/>
                  <a:pt x="71" y="0"/>
                  <a:pt x="70" y="0"/>
                </a:cubicBezTo>
                <a:cubicBezTo>
                  <a:pt x="69" y="0"/>
                  <a:pt x="69" y="1"/>
                  <a:pt x="68" y="1"/>
                </a:cubicBezTo>
                <a:cubicBezTo>
                  <a:pt x="68" y="1"/>
                  <a:pt x="68" y="1"/>
                  <a:pt x="68" y="1"/>
                </a:cubicBezTo>
                <a:cubicBezTo>
                  <a:pt x="68" y="1"/>
                  <a:pt x="68" y="1"/>
                  <a:pt x="68" y="1"/>
                </a:cubicBezTo>
                <a:cubicBezTo>
                  <a:pt x="68" y="1"/>
                  <a:pt x="68" y="1"/>
                  <a:pt x="68" y="1"/>
                </a:cubicBezTo>
                <a:cubicBezTo>
                  <a:pt x="55" y="16"/>
                  <a:pt x="55" y="16"/>
                  <a:pt x="55" y="16"/>
                </a:cubicBezTo>
                <a:cubicBezTo>
                  <a:pt x="53" y="17"/>
                  <a:pt x="54" y="19"/>
                  <a:pt x="55" y="20"/>
                </a:cubicBezTo>
                <a:cubicBezTo>
                  <a:pt x="56" y="22"/>
                  <a:pt x="58" y="21"/>
                  <a:pt x="60" y="20"/>
                </a:cubicBezTo>
                <a:cubicBezTo>
                  <a:pt x="67" y="12"/>
                  <a:pt x="67" y="12"/>
                  <a:pt x="67" y="12"/>
                </a:cubicBezTo>
                <a:cubicBezTo>
                  <a:pt x="67" y="40"/>
                  <a:pt x="67" y="40"/>
                  <a:pt x="67" y="40"/>
                </a:cubicBezTo>
                <a:cubicBezTo>
                  <a:pt x="67" y="42"/>
                  <a:pt x="69" y="44"/>
                  <a:pt x="71" y="44"/>
                </a:cubicBezTo>
                <a:cubicBezTo>
                  <a:pt x="73" y="44"/>
                  <a:pt x="74" y="42"/>
                  <a:pt x="74" y="40"/>
                </a:cubicBezTo>
                <a:cubicBezTo>
                  <a:pt x="74" y="12"/>
                  <a:pt x="74" y="12"/>
                  <a:pt x="74" y="12"/>
                </a:cubicBezTo>
                <a:cubicBezTo>
                  <a:pt x="82" y="20"/>
                  <a:pt x="82" y="20"/>
                  <a:pt x="82" y="20"/>
                </a:cubicBezTo>
                <a:cubicBezTo>
                  <a:pt x="83" y="21"/>
                  <a:pt x="85" y="22"/>
                  <a:pt x="87" y="20"/>
                </a:cubicBezTo>
                <a:cubicBezTo>
                  <a:pt x="88" y="19"/>
                  <a:pt x="88" y="17"/>
                  <a:pt x="87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39">
            <a:extLst>
              <a:ext uri="{FF2B5EF4-FFF2-40B4-BE49-F238E27FC236}">
                <a16:creationId xmlns:a16="http://schemas.microsoft.com/office/drawing/2014/main" id="{84019EB5-6453-4486-8F8D-2C576A706A96}"/>
              </a:ext>
            </a:extLst>
          </p:cNvPr>
          <p:cNvSpPr>
            <a:spLocks noEditPoints="1"/>
          </p:cNvSpPr>
          <p:nvPr/>
        </p:nvSpPr>
        <p:spPr bwMode="auto">
          <a:xfrm>
            <a:off x="4804340" y="2335844"/>
            <a:ext cx="285886" cy="378604"/>
          </a:xfrm>
          <a:custGeom>
            <a:avLst/>
            <a:gdLst>
              <a:gd name="T0" fmla="*/ 397571 w 121"/>
              <a:gd name="T1" fmla="*/ 195679 h 160"/>
              <a:gd name="T2" fmla="*/ 74757 w 121"/>
              <a:gd name="T3" fmla="*/ 102989 h 160"/>
              <a:gd name="T4" fmla="*/ 10194 w 121"/>
              <a:gd name="T5" fmla="*/ 92690 h 160"/>
              <a:gd name="T6" fmla="*/ 10194 w 121"/>
              <a:gd name="T7" fmla="*/ 116721 h 160"/>
              <a:gd name="T8" fmla="*/ 71359 w 121"/>
              <a:gd name="T9" fmla="*/ 181947 h 160"/>
              <a:gd name="T10" fmla="*/ 112135 w 121"/>
              <a:gd name="T11" fmla="*/ 370761 h 160"/>
              <a:gd name="T12" fmla="*/ 112135 w 121"/>
              <a:gd name="T13" fmla="*/ 477183 h 160"/>
              <a:gd name="T14" fmla="*/ 152912 w 121"/>
              <a:gd name="T15" fmla="*/ 549275 h 160"/>
              <a:gd name="T16" fmla="*/ 190290 w 121"/>
              <a:gd name="T17" fmla="*/ 477183 h 160"/>
              <a:gd name="T18" fmla="*/ 265047 w 121"/>
              <a:gd name="T19" fmla="*/ 501213 h 160"/>
              <a:gd name="T20" fmla="*/ 360192 w 121"/>
              <a:gd name="T21" fmla="*/ 501213 h 160"/>
              <a:gd name="T22" fmla="*/ 346600 w 121"/>
              <a:gd name="T23" fmla="*/ 466884 h 160"/>
              <a:gd name="T24" fmla="*/ 125728 w 121"/>
              <a:gd name="T25" fmla="*/ 456585 h 160"/>
              <a:gd name="T26" fmla="*/ 125728 w 121"/>
              <a:gd name="T27" fmla="*/ 391358 h 160"/>
              <a:gd name="T28" fmla="*/ 125728 w 121"/>
              <a:gd name="T29" fmla="*/ 391358 h 160"/>
              <a:gd name="T30" fmla="*/ 353396 w 121"/>
              <a:gd name="T31" fmla="*/ 374194 h 160"/>
              <a:gd name="T32" fmla="*/ 407765 w 121"/>
              <a:gd name="T33" fmla="*/ 209411 h 160"/>
              <a:gd name="T34" fmla="*/ 312620 w 121"/>
              <a:gd name="T35" fmla="*/ 477183 h 160"/>
              <a:gd name="T36" fmla="*/ 312620 w 121"/>
              <a:gd name="T37" fmla="*/ 525244 h 160"/>
              <a:gd name="T38" fmla="*/ 312620 w 121"/>
              <a:gd name="T39" fmla="*/ 477183 h 160"/>
              <a:gd name="T40" fmla="*/ 176698 w 121"/>
              <a:gd name="T41" fmla="*/ 501213 h 160"/>
              <a:gd name="T42" fmla="*/ 125728 w 121"/>
              <a:gd name="T43" fmla="*/ 501213 h 160"/>
              <a:gd name="T44" fmla="*/ 95145 w 121"/>
              <a:gd name="T45" fmla="*/ 192246 h 160"/>
              <a:gd name="T46" fmla="*/ 159708 w 121"/>
              <a:gd name="T47" fmla="*/ 267772 h 160"/>
              <a:gd name="T48" fmla="*/ 95145 w 121"/>
              <a:gd name="T49" fmla="*/ 192246 h 160"/>
              <a:gd name="T50" fmla="*/ 118931 w 121"/>
              <a:gd name="T51" fmla="*/ 291802 h 160"/>
              <a:gd name="T52" fmla="*/ 169902 w 121"/>
              <a:gd name="T53" fmla="*/ 367328 h 160"/>
              <a:gd name="T54" fmla="*/ 227669 w 121"/>
              <a:gd name="T55" fmla="*/ 363895 h 160"/>
              <a:gd name="T56" fmla="*/ 183494 w 121"/>
              <a:gd name="T57" fmla="*/ 291802 h 160"/>
              <a:gd name="T58" fmla="*/ 227669 w 121"/>
              <a:gd name="T59" fmla="*/ 363895 h 160"/>
              <a:gd name="T60" fmla="*/ 183494 w 121"/>
              <a:gd name="T61" fmla="*/ 267772 h 160"/>
              <a:gd name="T62" fmla="*/ 227669 w 121"/>
              <a:gd name="T63" fmla="*/ 202545 h 160"/>
              <a:gd name="T64" fmla="*/ 285435 w 121"/>
              <a:gd name="T65" fmla="*/ 357029 h 160"/>
              <a:gd name="T66" fmla="*/ 251455 w 121"/>
              <a:gd name="T67" fmla="*/ 291802 h 160"/>
              <a:gd name="T68" fmla="*/ 285435 w 121"/>
              <a:gd name="T69" fmla="*/ 357029 h 160"/>
              <a:gd name="T70" fmla="*/ 251455 w 121"/>
              <a:gd name="T71" fmla="*/ 267772 h 160"/>
              <a:gd name="T72" fmla="*/ 302426 w 121"/>
              <a:gd name="T73" fmla="*/ 209411 h 160"/>
              <a:gd name="T74" fmla="*/ 343202 w 121"/>
              <a:gd name="T75" fmla="*/ 353596 h 160"/>
              <a:gd name="T76" fmla="*/ 316018 w 121"/>
              <a:gd name="T77" fmla="*/ 291802 h 160"/>
              <a:gd name="T78" fmla="*/ 343202 w 121"/>
              <a:gd name="T79" fmla="*/ 353596 h 160"/>
              <a:gd name="T80" fmla="*/ 319416 w 121"/>
              <a:gd name="T81" fmla="*/ 267772 h 160"/>
              <a:gd name="T82" fmla="*/ 383979 w 121"/>
              <a:gd name="T83" fmla="*/ 216277 h 160"/>
              <a:gd name="T84" fmla="*/ 295630 w 121"/>
              <a:gd name="T85" fmla="*/ 78958 h 160"/>
              <a:gd name="T86" fmla="*/ 251455 w 121"/>
              <a:gd name="T87" fmla="*/ 109855 h 160"/>
              <a:gd name="T88" fmla="*/ 241261 w 121"/>
              <a:gd name="T89" fmla="*/ 0 h 160"/>
              <a:gd name="T90" fmla="*/ 227669 w 121"/>
              <a:gd name="T91" fmla="*/ 109855 h 160"/>
              <a:gd name="T92" fmla="*/ 186892 w 121"/>
              <a:gd name="T93" fmla="*/ 78958 h 160"/>
              <a:gd name="T94" fmla="*/ 231067 w 121"/>
              <a:gd name="T95" fmla="*/ 144185 h 160"/>
              <a:gd name="T96" fmla="*/ 244659 w 121"/>
              <a:gd name="T97" fmla="*/ 147618 h 160"/>
              <a:gd name="T98" fmla="*/ 248057 w 121"/>
              <a:gd name="T99" fmla="*/ 144185 h 160"/>
              <a:gd name="T100" fmla="*/ 248057 w 121"/>
              <a:gd name="T101" fmla="*/ 144185 h 160"/>
              <a:gd name="T102" fmla="*/ 295630 w 121"/>
              <a:gd name="T103" fmla="*/ 78958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1" h="160">
                <a:moveTo>
                  <a:pt x="120" y="58"/>
                </a:moveTo>
                <a:cubicBezTo>
                  <a:pt x="119" y="57"/>
                  <a:pt x="118" y="57"/>
                  <a:pt x="117" y="57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8"/>
                  <a:pt x="21" y="27"/>
                  <a:pt x="19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1" y="27"/>
                  <a:pt x="0" y="29"/>
                  <a:pt x="0" y="30"/>
                </a:cubicBezTo>
                <a:cubicBezTo>
                  <a:pt x="0" y="32"/>
                  <a:pt x="1" y="34"/>
                  <a:pt x="3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26" y="110"/>
                  <a:pt x="21" y="116"/>
                  <a:pt x="21" y="123"/>
                </a:cubicBezTo>
                <a:cubicBezTo>
                  <a:pt x="21" y="131"/>
                  <a:pt x="26" y="137"/>
                  <a:pt x="33" y="139"/>
                </a:cubicBezTo>
                <a:cubicBezTo>
                  <a:pt x="32" y="141"/>
                  <a:pt x="31" y="143"/>
                  <a:pt x="31" y="146"/>
                </a:cubicBezTo>
                <a:cubicBezTo>
                  <a:pt x="31" y="154"/>
                  <a:pt x="37" y="160"/>
                  <a:pt x="45" y="160"/>
                </a:cubicBezTo>
                <a:cubicBezTo>
                  <a:pt x="52" y="160"/>
                  <a:pt x="58" y="154"/>
                  <a:pt x="58" y="146"/>
                </a:cubicBezTo>
                <a:cubicBezTo>
                  <a:pt x="58" y="144"/>
                  <a:pt x="58" y="141"/>
                  <a:pt x="56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79" y="141"/>
                  <a:pt x="78" y="144"/>
                  <a:pt x="78" y="146"/>
                </a:cubicBezTo>
                <a:cubicBezTo>
                  <a:pt x="78" y="154"/>
                  <a:pt x="85" y="160"/>
                  <a:pt x="92" y="160"/>
                </a:cubicBezTo>
                <a:cubicBezTo>
                  <a:pt x="100" y="160"/>
                  <a:pt x="106" y="154"/>
                  <a:pt x="106" y="146"/>
                </a:cubicBezTo>
                <a:cubicBezTo>
                  <a:pt x="106" y="143"/>
                  <a:pt x="104" y="139"/>
                  <a:pt x="102" y="137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4"/>
                  <a:pt x="100" y="133"/>
                  <a:pt x="99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2" y="133"/>
                  <a:pt x="28" y="128"/>
                  <a:pt x="28" y="123"/>
                </a:cubicBezTo>
                <a:cubicBezTo>
                  <a:pt x="28" y="118"/>
                  <a:pt x="32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37" y="114"/>
                  <a:pt x="37" y="114"/>
                  <a:pt x="37" y="114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6" y="109"/>
                  <a:pt x="107" y="108"/>
                  <a:pt x="107" y="107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0" y="59"/>
                  <a:pt x="120" y="58"/>
                </a:cubicBezTo>
                <a:close/>
                <a:moveTo>
                  <a:pt x="92" y="139"/>
                </a:moveTo>
                <a:cubicBezTo>
                  <a:pt x="96" y="139"/>
                  <a:pt x="99" y="142"/>
                  <a:pt x="99" y="146"/>
                </a:cubicBezTo>
                <a:cubicBezTo>
                  <a:pt x="99" y="150"/>
                  <a:pt x="96" y="153"/>
                  <a:pt x="92" y="153"/>
                </a:cubicBezTo>
                <a:cubicBezTo>
                  <a:pt x="88" y="153"/>
                  <a:pt x="85" y="150"/>
                  <a:pt x="85" y="146"/>
                </a:cubicBezTo>
                <a:cubicBezTo>
                  <a:pt x="85" y="142"/>
                  <a:pt x="88" y="139"/>
                  <a:pt x="92" y="139"/>
                </a:cubicBezTo>
                <a:close/>
                <a:moveTo>
                  <a:pt x="45" y="139"/>
                </a:moveTo>
                <a:cubicBezTo>
                  <a:pt x="49" y="139"/>
                  <a:pt x="52" y="142"/>
                  <a:pt x="52" y="146"/>
                </a:cubicBezTo>
                <a:cubicBezTo>
                  <a:pt x="52" y="150"/>
                  <a:pt x="49" y="153"/>
                  <a:pt x="45" y="153"/>
                </a:cubicBezTo>
                <a:cubicBezTo>
                  <a:pt x="41" y="153"/>
                  <a:pt x="37" y="150"/>
                  <a:pt x="37" y="146"/>
                </a:cubicBezTo>
                <a:cubicBezTo>
                  <a:pt x="37" y="142"/>
                  <a:pt x="41" y="139"/>
                  <a:pt x="45" y="139"/>
                </a:cubicBezTo>
                <a:close/>
                <a:moveTo>
                  <a:pt x="28" y="56"/>
                </a:moveTo>
                <a:cubicBezTo>
                  <a:pt x="45" y="57"/>
                  <a:pt x="45" y="57"/>
                  <a:pt x="45" y="57"/>
                </a:cubicBezTo>
                <a:cubicBezTo>
                  <a:pt x="47" y="78"/>
                  <a:pt x="47" y="78"/>
                  <a:pt x="47" y="78"/>
                </a:cubicBezTo>
                <a:cubicBezTo>
                  <a:pt x="33" y="78"/>
                  <a:pt x="33" y="78"/>
                  <a:pt x="33" y="78"/>
                </a:cubicBezTo>
                <a:lnTo>
                  <a:pt x="28" y="56"/>
                </a:lnTo>
                <a:close/>
                <a:moveTo>
                  <a:pt x="40" y="107"/>
                </a:moveTo>
                <a:cubicBezTo>
                  <a:pt x="35" y="85"/>
                  <a:pt x="35" y="85"/>
                  <a:pt x="35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50" y="107"/>
                  <a:pt x="50" y="107"/>
                  <a:pt x="50" y="107"/>
                </a:cubicBezTo>
                <a:lnTo>
                  <a:pt x="40" y="107"/>
                </a:lnTo>
                <a:close/>
                <a:moveTo>
                  <a:pt x="67" y="106"/>
                </a:moveTo>
                <a:cubicBezTo>
                  <a:pt x="57" y="106"/>
                  <a:pt x="57" y="106"/>
                  <a:pt x="57" y="106"/>
                </a:cubicBezTo>
                <a:cubicBezTo>
                  <a:pt x="54" y="85"/>
                  <a:pt x="54" y="85"/>
                  <a:pt x="54" y="85"/>
                </a:cubicBezTo>
                <a:cubicBezTo>
                  <a:pt x="67" y="85"/>
                  <a:pt x="67" y="85"/>
                  <a:pt x="67" y="85"/>
                </a:cubicBezTo>
                <a:lnTo>
                  <a:pt x="67" y="106"/>
                </a:lnTo>
                <a:close/>
                <a:moveTo>
                  <a:pt x="67" y="78"/>
                </a:moveTo>
                <a:cubicBezTo>
                  <a:pt x="54" y="78"/>
                  <a:pt x="54" y="78"/>
                  <a:pt x="54" y="78"/>
                </a:cubicBezTo>
                <a:cubicBezTo>
                  <a:pt x="51" y="58"/>
                  <a:pt x="51" y="58"/>
                  <a:pt x="51" y="58"/>
                </a:cubicBezTo>
                <a:cubicBezTo>
                  <a:pt x="67" y="59"/>
                  <a:pt x="67" y="59"/>
                  <a:pt x="67" y="59"/>
                </a:cubicBezTo>
                <a:lnTo>
                  <a:pt x="67" y="78"/>
                </a:lnTo>
                <a:close/>
                <a:moveTo>
                  <a:pt x="84" y="104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85"/>
                  <a:pt x="74" y="85"/>
                  <a:pt x="74" y="85"/>
                </a:cubicBezTo>
                <a:cubicBezTo>
                  <a:pt x="86" y="85"/>
                  <a:pt x="86" y="85"/>
                  <a:pt x="86" y="85"/>
                </a:cubicBezTo>
                <a:lnTo>
                  <a:pt x="84" y="104"/>
                </a:lnTo>
                <a:close/>
                <a:moveTo>
                  <a:pt x="87" y="78"/>
                </a:moveTo>
                <a:cubicBezTo>
                  <a:pt x="74" y="78"/>
                  <a:pt x="74" y="78"/>
                  <a:pt x="74" y="78"/>
                </a:cubicBezTo>
                <a:cubicBezTo>
                  <a:pt x="74" y="60"/>
                  <a:pt x="74" y="60"/>
                  <a:pt x="74" y="60"/>
                </a:cubicBezTo>
                <a:cubicBezTo>
                  <a:pt x="89" y="61"/>
                  <a:pt x="89" y="61"/>
                  <a:pt x="89" y="61"/>
                </a:cubicBezTo>
                <a:lnTo>
                  <a:pt x="87" y="78"/>
                </a:lnTo>
                <a:close/>
                <a:moveTo>
                  <a:pt x="101" y="103"/>
                </a:moveTo>
                <a:cubicBezTo>
                  <a:pt x="91" y="104"/>
                  <a:pt x="91" y="104"/>
                  <a:pt x="91" y="104"/>
                </a:cubicBezTo>
                <a:cubicBezTo>
                  <a:pt x="93" y="85"/>
                  <a:pt x="93" y="85"/>
                  <a:pt x="93" y="85"/>
                </a:cubicBezTo>
                <a:cubicBezTo>
                  <a:pt x="107" y="85"/>
                  <a:pt x="107" y="85"/>
                  <a:pt x="107" y="85"/>
                </a:cubicBezTo>
                <a:lnTo>
                  <a:pt x="101" y="103"/>
                </a:lnTo>
                <a:close/>
                <a:moveTo>
                  <a:pt x="108" y="78"/>
                </a:moveTo>
                <a:cubicBezTo>
                  <a:pt x="94" y="78"/>
                  <a:pt x="94" y="78"/>
                  <a:pt x="94" y="78"/>
                </a:cubicBezTo>
                <a:cubicBezTo>
                  <a:pt x="96" y="61"/>
                  <a:pt x="96" y="61"/>
                  <a:pt x="96" y="61"/>
                </a:cubicBezTo>
                <a:cubicBezTo>
                  <a:pt x="113" y="63"/>
                  <a:pt x="113" y="63"/>
                  <a:pt x="113" y="63"/>
                </a:cubicBezTo>
                <a:lnTo>
                  <a:pt x="108" y="78"/>
                </a:lnTo>
                <a:close/>
                <a:moveTo>
                  <a:pt x="87" y="23"/>
                </a:moveTo>
                <a:cubicBezTo>
                  <a:pt x="85" y="22"/>
                  <a:pt x="83" y="22"/>
                  <a:pt x="82" y="23"/>
                </a:cubicBezTo>
                <a:cubicBezTo>
                  <a:pt x="74" y="32"/>
                  <a:pt x="74" y="32"/>
                  <a:pt x="74" y="32"/>
                </a:cubicBezTo>
                <a:cubicBezTo>
                  <a:pt x="74" y="3"/>
                  <a:pt x="74" y="3"/>
                  <a:pt x="74" y="3"/>
                </a:cubicBezTo>
                <a:cubicBezTo>
                  <a:pt x="74" y="1"/>
                  <a:pt x="73" y="0"/>
                  <a:pt x="71" y="0"/>
                </a:cubicBezTo>
                <a:cubicBezTo>
                  <a:pt x="69" y="0"/>
                  <a:pt x="67" y="1"/>
                  <a:pt x="67" y="3"/>
                </a:cubicBezTo>
                <a:cubicBezTo>
                  <a:pt x="67" y="32"/>
                  <a:pt x="67" y="32"/>
                  <a:pt x="67" y="32"/>
                </a:cubicBezTo>
                <a:cubicBezTo>
                  <a:pt x="60" y="23"/>
                  <a:pt x="60" y="23"/>
                  <a:pt x="60" y="23"/>
                </a:cubicBezTo>
                <a:cubicBezTo>
                  <a:pt x="58" y="22"/>
                  <a:pt x="56" y="22"/>
                  <a:pt x="55" y="23"/>
                </a:cubicBezTo>
                <a:cubicBezTo>
                  <a:pt x="54" y="24"/>
                  <a:pt x="53" y="27"/>
                  <a:pt x="55" y="28"/>
                </a:cubicBezTo>
                <a:cubicBezTo>
                  <a:pt x="68" y="42"/>
                  <a:pt x="68" y="42"/>
                  <a:pt x="68" y="42"/>
                </a:cubicBezTo>
                <a:cubicBezTo>
                  <a:pt x="69" y="43"/>
                  <a:pt x="70" y="44"/>
                  <a:pt x="71" y="44"/>
                </a:cubicBezTo>
                <a:cubicBezTo>
                  <a:pt x="71" y="44"/>
                  <a:pt x="72" y="43"/>
                  <a:pt x="72" y="43"/>
                </a:cubicBezTo>
                <a:cubicBezTo>
                  <a:pt x="72" y="43"/>
                  <a:pt x="73" y="43"/>
                  <a:pt x="73" y="42"/>
                </a:cubicBezTo>
                <a:cubicBezTo>
                  <a:pt x="73" y="42"/>
                  <a:pt x="73" y="42"/>
                  <a:pt x="73" y="42"/>
                </a:cubicBezTo>
                <a:cubicBezTo>
                  <a:pt x="73" y="42"/>
                  <a:pt x="73" y="42"/>
                  <a:pt x="73" y="42"/>
                </a:cubicBezTo>
                <a:cubicBezTo>
                  <a:pt x="73" y="42"/>
                  <a:pt x="73" y="42"/>
                  <a:pt x="73" y="42"/>
                </a:cubicBezTo>
                <a:cubicBezTo>
                  <a:pt x="87" y="28"/>
                  <a:pt x="87" y="28"/>
                  <a:pt x="87" y="28"/>
                </a:cubicBezTo>
                <a:cubicBezTo>
                  <a:pt x="88" y="27"/>
                  <a:pt x="88" y="24"/>
                  <a:pt x="87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40">
            <a:extLst>
              <a:ext uri="{FF2B5EF4-FFF2-40B4-BE49-F238E27FC236}">
                <a16:creationId xmlns:a16="http://schemas.microsoft.com/office/drawing/2014/main" id="{9384BA1C-0106-4FF9-97E5-B3B7275FDC33}"/>
              </a:ext>
            </a:extLst>
          </p:cNvPr>
          <p:cNvSpPr>
            <a:spLocks noEditPoints="1"/>
          </p:cNvSpPr>
          <p:nvPr/>
        </p:nvSpPr>
        <p:spPr bwMode="auto">
          <a:xfrm>
            <a:off x="4788606" y="3330141"/>
            <a:ext cx="354324" cy="381920"/>
          </a:xfrm>
          <a:custGeom>
            <a:avLst/>
            <a:gdLst>
              <a:gd name="T0" fmla="*/ 383890 w 150"/>
              <a:gd name="T1" fmla="*/ 54928 h 160"/>
              <a:gd name="T2" fmla="*/ 380492 w 150"/>
              <a:gd name="T3" fmla="*/ 54928 h 160"/>
              <a:gd name="T4" fmla="*/ 380492 w 150"/>
              <a:gd name="T5" fmla="*/ 54928 h 160"/>
              <a:gd name="T6" fmla="*/ 377095 w 150"/>
              <a:gd name="T7" fmla="*/ 54928 h 160"/>
              <a:gd name="T8" fmla="*/ 305753 w 150"/>
              <a:gd name="T9" fmla="*/ 75525 h 160"/>
              <a:gd name="T10" fmla="*/ 305753 w 150"/>
              <a:gd name="T11" fmla="*/ 219710 h 160"/>
              <a:gd name="T12" fmla="*/ 377095 w 150"/>
              <a:gd name="T13" fmla="*/ 288369 h 160"/>
              <a:gd name="T14" fmla="*/ 380492 w 150"/>
              <a:gd name="T15" fmla="*/ 288369 h 160"/>
              <a:gd name="T16" fmla="*/ 383890 w 150"/>
              <a:gd name="T17" fmla="*/ 288369 h 160"/>
              <a:gd name="T18" fmla="*/ 455232 w 150"/>
              <a:gd name="T19" fmla="*/ 219710 h 160"/>
              <a:gd name="T20" fmla="*/ 458629 w 150"/>
              <a:gd name="T21" fmla="*/ 75525 h 160"/>
              <a:gd name="T22" fmla="*/ 380492 w 150"/>
              <a:gd name="T23" fmla="*/ 264339 h 160"/>
              <a:gd name="T24" fmla="*/ 319342 w 150"/>
              <a:gd name="T25" fmla="*/ 96123 h 160"/>
              <a:gd name="T26" fmla="*/ 441643 w 150"/>
              <a:gd name="T27" fmla="*/ 175081 h 160"/>
              <a:gd name="T28" fmla="*/ 383890 w 150"/>
              <a:gd name="T29" fmla="*/ 0 h 160"/>
              <a:gd name="T30" fmla="*/ 380492 w 150"/>
              <a:gd name="T31" fmla="*/ 0 h 160"/>
              <a:gd name="T32" fmla="*/ 380492 w 150"/>
              <a:gd name="T33" fmla="*/ 0 h 160"/>
              <a:gd name="T34" fmla="*/ 377095 w 150"/>
              <a:gd name="T35" fmla="*/ 0 h 160"/>
              <a:gd name="T36" fmla="*/ 258191 w 150"/>
              <a:gd name="T37" fmla="*/ 34330 h 160"/>
              <a:gd name="T38" fmla="*/ 254794 w 150"/>
              <a:gd name="T39" fmla="*/ 195679 h 160"/>
              <a:gd name="T40" fmla="*/ 64548 w 150"/>
              <a:gd name="T41" fmla="*/ 109855 h 160"/>
              <a:gd name="T42" fmla="*/ 10192 w 150"/>
              <a:gd name="T43" fmla="*/ 133886 h 160"/>
              <a:gd name="T44" fmla="*/ 67945 w 150"/>
              <a:gd name="T45" fmla="*/ 195679 h 160"/>
              <a:gd name="T46" fmla="*/ 108712 w 150"/>
              <a:gd name="T47" fmla="*/ 477183 h 160"/>
              <a:gd name="T48" fmla="*/ 190246 w 150"/>
              <a:gd name="T49" fmla="*/ 504646 h 160"/>
              <a:gd name="T50" fmla="*/ 254794 w 150"/>
              <a:gd name="T51" fmla="*/ 504646 h 160"/>
              <a:gd name="T52" fmla="*/ 332931 w 150"/>
              <a:gd name="T53" fmla="*/ 470317 h 160"/>
              <a:gd name="T54" fmla="*/ 122301 w 150"/>
              <a:gd name="T55" fmla="*/ 456585 h 160"/>
              <a:gd name="T56" fmla="*/ 122301 w 150"/>
              <a:gd name="T57" fmla="*/ 398224 h 160"/>
              <a:gd name="T58" fmla="*/ 122301 w 150"/>
              <a:gd name="T59" fmla="*/ 398224 h 160"/>
              <a:gd name="T60" fmla="*/ 349917 w 150"/>
              <a:gd name="T61" fmla="*/ 374194 h 160"/>
              <a:gd name="T62" fmla="*/ 377095 w 150"/>
              <a:gd name="T63" fmla="*/ 346730 h 160"/>
              <a:gd name="T64" fmla="*/ 380492 w 150"/>
              <a:gd name="T65" fmla="*/ 346730 h 160"/>
              <a:gd name="T66" fmla="*/ 383890 w 150"/>
              <a:gd name="T67" fmla="*/ 346730 h 160"/>
              <a:gd name="T68" fmla="*/ 383890 w 150"/>
              <a:gd name="T69" fmla="*/ 346730 h 160"/>
              <a:gd name="T70" fmla="*/ 509588 w 150"/>
              <a:gd name="T71" fmla="*/ 44629 h 160"/>
              <a:gd name="T72" fmla="*/ 322739 w 150"/>
              <a:gd name="T73" fmla="*/ 504646 h 160"/>
              <a:gd name="T74" fmla="*/ 302356 w 150"/>
              <a:gd name="T75" fmla="*/ 480616 h 160"/>
              <a:gd name="T76" fmla="*/ 146082 w 150"/>
              <a:gd name="T77" fmla="*/ 525244 h 160"/>
              <a:gd name="T78" fmla="*/ 91726 w 150"/>
              <a:gd name="T79" fmla="*/ 205978 h 160"/>
              <a:gd name="T80" fmla="*/ 108712 w 150"/>
              <a:gd name="T81" fmla="*/ 278070 h 160"/>
              <a:gd name="T82" fmla="*/ 115507 w 150"/>
              <a:gd name="T83" fmla="*/ 302101 h 160"/>
              <a:gd name="T84" fmla="*/ 129096 w 150"/>
              <a:gd name="T85" fmla="*/ 374194 h 160"/>
              <a:gd name="T86" fmla="*/ 180054 w 150"/>
              <a:gd name="T87" fmla="*/ 302101 h 160"/>
              <a:gd name="T88" fmla="*/ 220821 w 150"/>
              <a:gd name="T89" fmla="*/ 278070 h 160"/>
              <a:gd name="T90" fmla="*/ 220821 w 150"/>
              <a:gd name="T91" fmla="*/ 216277 h 160"/>
              <a:gd name="T92" fmla="*/ 241205 w 150"/>
              <a:gd name="T93" fmla="*/ 367328 h 160"/>
              <a:gd name="T94" fmla="*/ 275178 w 150"/>
              <a:gd name="T95" fmla="*/ 363895 h 160"/>
              <a:gd name="T96" fmla="*/ 241205 w 150"/>
              <a:gd name="T97" fmla="*/ 216277 h 160"/>
              <a:gd name="T98" fmla="*/ 285369 w 150"/>
              <a:gd name="T99" fmla="*/ 274638 h 160"/>
              <a:gd name="T100" fmla="*/ 298958 w 150"/>
              <a:gd name="T101" fmla="*/ 363895 h 160"/>
              <a:gd name="T102" fmla="*/ 339725 w 150"/>
              <a:gd name="T103" fmla="*/ 329565 h 160"/>
              <a:gd name="T104" fmla="*/ 489204 w 150"/>
              <a:gd name="T105" fmla="*/ 168215 h 160"/>
              <a:gd name="T106" fmla="*/ 360109 w 150"/>
              <a:gd name="T107" fmla="*/ 315833 h 160"/>
              <a:gd name="T108" fmla="*/ 315945 w 150"/>
              <a:gd name="T109" fmla="*/ 281503 h 160"/>
              <a:gd name="T110" fmla="*/ 288767 w 150"/>
              <a:gd name="T111" fmla="*/ 233442 h 160"/>
              <a:gd name="T112" fmla="*/ 380492 w 150"/>
              <a:gd name="T113" fmla="*/ 24031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0" h="160">
                <a:moveTo>
                  <a:pt x="135" y="22"/>
                </a:move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1" y="16"/>
                  <a:pt x="111" y="16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90" y="22"/>
                  <a:pt x="90" y="22"/>
                  <a:pt x="90" y="22"/>
                </a:cubicBezTo>
                <a:cubicBezTo>
                  <a:pt x="88" y="23"/>
                  <a:pt x="87" y="24"/>
                  <a:pt x="87" y="25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51"/>
                  <a:pt x="87" y="57"/>
                  <a:pt x="90" y="64"/>
                </a:cubicBezTo>
                <a:cubicBezTo>
                  <a:pt x="94" y="74"/>
                  <a:pt x="101" y="81"/>
                  <a:pt x="111" y="84"/>
                </a:cubicBezTo>
                <a:cubicBezTo>
                  <a:pt x="111" y="84"/>
                  <a:pt x="111" y="84"/>
                  <a:pt x="111" y="84"/>
                </a:cubicBezTo>
                <a:cubicBezTo>
                  <a:pt x="111" y="84"/>
                  <a:pt x="111" y="84"/>
                  <a:pt x="111" y="84"/>
                </a:cubicBezTo>
                <a:cubicBezTo>
                  <a:pt x="111" y="84"/>
                  <a:pt x="111" y="84"/>
                  <a:pt x="112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2" y="84"/>
                  <a:pt x="112" y="84"/>
                  <a:pt x="113" y="84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23" y="81"/>
                  <a:pt x="130" y="74"/>
                  <a:pt x="134" y="64"/>
                </a:cubicBezTo>
                <a:cubicBezTo>
                  <a:pt x="137" y="57"/>
                  <a:pt x="137" y="51"/>
                  <a:pt x="137" y="51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6" y="23"/>
                  <a:pt x="135" y="22"/>
                </a:cubicBezTo>
                <a:close/>
                <a:moveTo>
                  <a:pt x="130" y="51"/>
                </a:moveTo>
                <a:cubicBezTo>
                  <a:pt x="130" y="51"/>
                  <a:pt x="130" y="56"/>
                  <a:pt x="128" y="62"/>
                </a:cubicBezTo>
                <a:cubicBezTo>
                  <a:pt x="125" y="69"/>
                  <a:pt x="119" y="75"/>
                  <a:pt x="112" y="77"/>
                </a:cubicBezTo>
                <a:cubicBezTo>
                  <a:pt x="105" y="75"/>
                  <a:pt x="99" y="69"/>
                  <a:pt x="96" y="62"/>
                </a:cubicBezTo>
                <a:cubicBezTo>
                  <a:pt x="94" y="56"/>
                  <a:pt x="94" y="51"/>
                  <a:pt x="94" y="51"/>
                </a:cubicBezTo>
                <a:cubicBezTo>
                  <a:pt x="94" y="28"/>
                  <a:pt x="94" y="28"/>
                  <a:pt x="94" y="28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30" y="28"/>
                  <a:pt x="130" y="28"/>
                  <a:pt x="130" y="28"/>
                </a:cubicBezTo>
                <a:lnTo>
                  <a:pt x="130" y="51"/>
                </a:lnTo>
                <a:close/>
                <a:moveTo>
                  <a:pt x="148" y="10"/>
                </a:move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1" y="0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76" y="10"/>
                  <a:pt x="76" y="10"/>
                  <a:pt x="76" y="10"/>
                </a:cubicBezTo>
                <a:cubicBezTo>
                  <a:pt x="75" y="10"/>
                  <a:pt x="74" y="11"/>
                  <a:pt x="74" y="13"/>
                </a:cubicBezTo>
                <a:cubicBezTo>
                  <a:pt x="74" y="49"/>
                  <a:pt x="74" y="49"/>
                  <a:pt x="74" y="49"/>
                </a:cubicBezTo>
                <a:cubicBezTo>
                  <a:pt x="74" y="49"/>
                  <a:pt x="74" y="52"/>
                  <a:pt x="75" y="57"/>
                </a:cubicBezTo>
                <a:cubicBezTo>
                  <a:pt x="26" y="53"/>
                  <a:pt x="26" y="53"/>
                  <a:pt x="26" y="53"/>
                </a:cubicBezTo>
                <a:cubicBezTo>
                  <a:pt x="22" y="35"/>
                  <a:pt x="22" y="35"/>
                  <a:pt x="22" y="35"/>
                </a:cubicBezTo>
                <a:cubicBezTo>
                  <a:pt x="21" y="33"/>
                  <a:pt x="20" y="32"/>
                  <a:pt x="19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2"/>
                  <a:pt x="0" y="34"/>
                  <a:pt x="0" y="35"/>
                </a:cubicBezTo>
                <a:cubicBezTo>
                  <a:pt x="0" y="37"/>
                  <a:pt x="1" y="39"/>
                  <a:pt x="3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7"/>
                  <a:pt x="20" y="57"/>
                  <a:pt x="20" y="57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25" y="112"/>
                  <a:pt x="20" y="118"/>
                  <a:pt x="20" y="125"/>
                </a:cubicBezTo>
                <a:cubicBezTo>
                  <a:pt x="20" y="132"/>
                  <a:pt x="25" y="138"/>
                  <a:pt x="32" y="139"/>
                </a:cubicBezTo>
                <a:cubicBezTo>
                  <a:pt x="30" y="141"/>
                  <a:pt x="30" y="144"/>
                  <a:pt x="30" y="147"/>
                </a:cubicBezTo>
                <a:cubicBezTo>
                  <a:pt x="30" y="154"/>
                  <a:pt x="36" y="160"/>
                  <a:pt x="43" y="160"/>
                </a:cubicBezTo>
                <a:cubicBezTo>
                  <a:pt x="50" y="160"/>
                  <a:pt x="56" y="154"/>
                  <a:pt x="56" y="147"/>
                </a:cubicBezTo>
                <a:cubicBezTo>
                  <a:pt x="56" y="144"/>
                  <a:pt x="56" y="142"/>
                  <a:pt x="55" y="140"/>
                </a:cubicBezTo>
                <a:cubicBezTo>
                  <a:pt x="77" y="140"/>
                  <a:pt x="77" y="140"/>
                  <a:pt x="77" y="140"/>
                </a:cubicBezTo>
                <a:cubicBezTo>
                  <a:pt x="76" y="142"/>
                  <a:pt x="75" y="144"/>
                  <a:pt x="75" y="147"/>
                </a:cubicBezTo>
                <a:cubicBezTo>
                  <a:pt x="75" y="154"/>
                  <a:pt x="81" y="160"/>
                  <a:pt x="89" y="160"/>
                </a:cubicBezTo>
                <a:cubicBezTo>
                  <a:pt x="96" y="160"/>
                  <a:pt x="102" y="154"/>
                  <a:pt x="102" y="147"/>
                </a:cubicBezTo>
                <a:cubicBezTo>
                  <a:pt x="102" y="143"/>
                  <a:pt x="101" y="140"/>
                  <a:pt x="98" y="137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8" y="135"/>
                  <a:pt x="97" y="133"/>
                  <a:pt x="95" y="133"/>
                </a:cubicBezTo>
                <a:cubicBezTo>
                  <a:pt x="36" y="133"/>
                  <a:pt x="36" y="133"/>
                  <a:pt x="36" y="133"/>
                </a:cubicBezTo>
                <a:cubicBezTo>
                  <a:pt x="31" y="133"/>
                  <a:pt x="27" y="129"/>
                  <a:pt x="27" y="125"/>
                </a:cubicBezTo>
                <a:cubicBezTo>
                  <a:pt x="27" y="120"/>
                  <a:pt x="31" y="116"/>
                  <a:pt x="36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100" y="111"/>
                  <a:pt x="100" y="111"/>
                  <a:pt x="100" y="111"/>
                </a:cubicBezTo>
                <a:cubicBezTo>
                  <a:pt x="102" y="111"/>
                  <a:pt x="103" y="110"/>
                  <a:pt x="103" y="109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08" y="100"/>
                  <a:pt x="109" y="101"/>
                  <a:pt x="111" y="101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11" y="101"/>
                  <a:pt x="112" y="101"/>
                </a:cubicBezTo>
                <a:cubicBezTo>
                  <a:pt x="112" y="101"/>
                  <a:pt x="112" y="101"/>
                  <a:pt x="112" y="101"/>
                </a:cubicBezTo>
                <a:cubicBezTo>
                  <a:pt x="112" y="101"/>
                  <a:pt x="112" y="101"/>
                  <a:pt x="112" y="101"/>
                </a:cubicBezTo>
                <a:cubicBezTo>
                  <a:pt x="112" y="101"/>
                  <a:pt x="112" y="101"/>
                  <a:pt x="113" y="101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32" y="94"/>
                  <a:pt x="142" y="81"/>
                  <a:pt x="146" y="70"/>
                </a:cubicBezTo>
                <a:cubicBezTo>
                  <a:pt x="150" y="59"/>
                  <a:pt x="150" y="49"/>
                  <a:pt x="150" y="49"/>
                </a:cubicBezTo>
                <a:cubicBezTo>
                  <a:pt x="150" y="13"/>
                  <a:pt x="150" y="13"/>
                  <a:pt x="150" y="13"/>
                </a:cubicBezTo>
                <a:cubicBezTo>
                  <a:pt x="150" y="11"/>
                  <a:pt x="149" y="10"/>
                  <a:pt x="148" y="10"/>
                </a:cubicBezTo>
                <a:close/>
                <a:moveTo>
                  <a:pt x="89" y="140"/>
                </a:moveTo>
                <a:cubicBezTo>
                  <a:pt x="92" y="140"/>
                  <a:pt x="95" y="143"/>
                  <a:pt x="95" y="147"/>
                </a:cubicBezTo>
                <a:cubicBezTo>
                  <a:pt x="95" y="150"/>
                  <a:pt x="92" y="153"/>
                  <a:pt x="89" y="153"/>
                </a:cubicBezTo>
                <a:cubicBezTo>
                  <a:pt x="85" y="153"/>
                  <a:pt x="82" y="150"/>
                  <a:pt x="82" y="147"/>
                </a:cubicBezTo>
                <a:cubicBezTo>
                  <a:pt x="82" y="143"/>
                  <a:pt x="85" y="140"/>
                  <a:pt x="89" y="140"/>
                </a:cubicBezTo>
                <a:close/>
                <a:moveTo>
                  <a:pt x="43" y="140"/>
                </a:moveTo>
                <a:cubicBezTo>
                  <a:pt x="47" y="140"/>
                  <a:pt x="50" y="143"/>
                  <a:pt x="50" y="147"/>
                </a:cubicBezTo>
                <a:cubicBezTo>
                  <a:pt x="50" y="150"/>
                  <a:pt x="47" y="153"/>
                  <a:pt x="43" y="153"/>
                </a:cubicBezTo>
                <a:cubicBezTo>
                  <a:pt x="39" y="153"/>
                  <a:pt x="36" y="150"/>
                  <a:pt x="36" y="147"/>
                </a:cubicBezTo>
                <a:cubicBezTo>
                  <a:pt x="36" y="143"/>
                  <a:pt x="39" y="140"/>
                  <a:pt x="43" y="140"/>
                </a:cubicBezTo>
                <a:close/>
                <a:moveTo>
                  <a:pt x="27" y="60"/>
                </a:moveTo>
                <a:cubicBezTo>
                  <a:pt x="43" y="61"/>
                  <a:pt x="43" y="61"/>
                  <a:pt x="43" y="61"/>
                </a:cubicBezTo>
                <a:cubicBezTo>
                  <a:pt x="45" y="81"/>
                  <a:pt x="45" y="81"/>
                  <a:pt x="45" y="81"/>
                </a:cubicBezTo>
                <a:cubicBezTo>
                  <a:pt x="32" y="81"/>
                  <a:pt x="32" y="81"/>
                  <a:pt x="32" y="81"/>
                </a:cubicBezTo>
                <a:lnTo>
                  <a:pt x="27" y="60"/>
                </a:lnTo>
                <a:close/>
                <a:moveTo>
                  <a:pt x="38" y="109"/>
                </a:moveTo>
                <a:cubicBezTo>
                  <a:pt x="34" y="88"/>
                  <a:pt x="34" y="88"/>
                  <a:pt x="34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8" y="108"/>
                  <a:pt x="48" y="108"/>
                  <a:pt x="48" y="108"/>
                </a:cubicBezTo>
                <a:lnTo>
                  <a:pt x="38" y="109"/>
                </a:lnTo>
                <a:close/>
                <a:moveTo>
                  <a:pt x="65" y="107"/>
                </a:moveTo>
                <a:cubicBezTo>
                  <a:pt x="55" y="108"/>
                  <a:pt x="55" y="108"/>
                  <a:pt x="55" y="108"/>
                </a:cubicBezTo>
                <a:cubicBezTo>
                  <a:pt x="53" y="88"/>
                  <a:pt x="53" y="88"/>
                  <a:pt x="53" y="88"/>
                </a:cubicBezTo>
                <a:cubicBezTo>
                  <a:pt x="65" y="88"/>
                  <a:pt x="65" y="88"/>
                  <a:pt x="65" y="88"/>
                </a:cubicBezTo>
                <a:lnTo>
                  <a:pt x="65" y="107"/>
                </a:lnTo>
                <a:close/>
                <a:moveTo>
                  <a:pt x="65" y="81"/>
                </a:moveTo>
                <a:cubicBezTo>
                  <a:pt x="52" y="81"/>
                  <a:pt x="52" y="81"/>
                  <a:pt x="52" y="81"/>
                </a:cubicBezTo>
                <a:cubicBezTo>
                  <a:pt x="50" y="62"/>
                  <a:pt x="50" y="62"/>
                  <a:pt x="50" y="62"/>
                </a:cubicBezTo>
                <a:cubicBezTo>
                  <a:pt x="65" y="63"/>
                  <a:pt x="65" y="63"/>
                  <a:pt x="65" y="63"/>
                </a:cubicBezTo>
                <a:lnTo>
                  <a:pt x="65" y="81"/>
                </a:lnTo>
                <a:close/>
                <a:moveTo>
                  <a:pt x="81" y="106"/>
                </a:moveTo>
                <a:cubicBezTo>
                  <a:pt x="71" y="107"/>
                  <a:pt x="71" y="107"/>
                  <a:pt x="71" y="107"/>
                </a:cubicBezTo>
                <a:cubicBezTo>
                  <a:pt x="71" y="88"/>
                  <a:pt x="71" y="88"/>
                  <a:pt x="71" y="88"/>
                </a:cubicBezTo>
                <a:cubicBezTo>
                  <a:pt x="83" y="88"/>
                  <a:pt x="83" y="88"/>
                  <a:pt x="83" y="88"/>
                </a:cubicBezTo>
                <a:lnTo>
                  <a:pt x="81" y="106"/>
                </a:lnTo>
                <a:close/>
                <a:moveTo>
                  <a:pt x="84" y="81"/>
                </a:moveTo>
                <a:cubicBezTo>
                  <a:pt x="71" y="81"/>
                  <a:pt x="71" y="81"/>
                  <a:pt x="71" y="81"/>
                </a:cubicBezTo>
                <a:cubicBezTo>
                  <a:pt x="71" y="63"/>
                  <a:pt x="71" y="63"/>
                  <a:pt x="71" y="63"/>
                </a:cubicBezTo>
                <a:cubicBezTo>
                  <a:pt x="76" y="64"/>
                  <a:pt x="76" y="64"/>
                  <a:pt x="76" y="64"/>
                </a:cubicBezTo>
                <a:cubicBezTo>
                  <a:pt x="77" y="66"/>
                  <a:pt x="77" y="68"/>
                  <a:pt x="78" y="70"/>
                </a:cubicBezTo>
                <a:cubicBezTo>
                  <a:pt x="80" y="73"/>
                  <a:pt x="81" y="77"/>
                  <a:pt x="84" y="80"/>
                </a:cubicBezTo>
                <a:lnTo>
                  <a:pt x="84" y="81"/>
                </a:lnTo>
                <a:close/>
                <a:moveTo>
                  <a:pt x="98" y="105"/>
                </a:moveTo>
                <a:cubicBezTo>
                  <a:pt x="88" y="106"/>
                  <a:pt x="88" y="106"/>
                  <a:pt x="88" y="106"/>
                </a:cubicBezTo>
                <a:cubicBezTo>
                  <a:pt x="90" y="88"/>
                  <a:pt x="90" y="88"/>
                  <a:pt x="90" y="88"/>
                </a:cubicBezTo>
                <a:cubicBezTo>
                  <a:pt x="90" y="88"/>
                  <a:pt x="90" y="88"/>
                  <a:pt x="90" y="88"/>
                </a:cubicBezTo>
                <a:cubicBezTo>
                  <a:pt x="93" y="91"/>
                  <a:pt x="96" y="94"/>
                  <a:pt x="100" y="96"/>
                </a:cubicBezTo>
                <a:lnTo>
                  <a:pt x="98" y="105"/>
                </a:lnTo>
                <a:close/>
                <a:moveTo>
                  <a:pt x="144" y="49"/>
                </a:moveTo>
                <a:cubicBezTo>
                  <a:pt x="144" y="49"/>
                  <a:pt x="144" y="49"/>
                  <a:pt x="144" y="49"/>
                </a:cubicBezTo>
                <a:cubicBezTo>
                  <a:pt x="144" y="49"/>
                  <a:pt x="144" y="58"/>
                  <a:pt x="140" y="68"/>
                </a:cubicBezTo>
                <a:cubicBezTo>
                  <a:pt x="134" y="81"/>
                  <a:pt x="125" y="90"/>
                  <a:pt x="112" y="95"/>
                </a:cubicBezTo>
                <a:cubicBezTo>
                  <a:pt x="110" y="94"/>
                  <a:pt x="108" y="93"/>
                  <a:pt x="106" y="92"/>
                </a:cubicBezTo>
                <a:cubicBezTo>
                  <a:pt x="106" y="92"/>
                  <a:pt x="106" y="92"/>
                  <a:pt x="105" y="92"/>
                </a:cubicBezTo>
                <a:cubicBezTo>
                  <a:pt x="101" y="89"/>
                  <a:pt x="97" y="86"/>
                  <a:pt x="94" y="82"/>
                </a:cubicBezTo>
                <a:cubicBezTo>
                  <a:pt x="94" y="82"/>
                  <a:pt x="93" y="82"/>
                  <a:pt x="93" y="82"/>
                </a:cubicBezTo>
                <a:cubicBezTo>
                  <a:pt x="92" y="81"/>
                  <a:pt x="91" y="79"/>
                  <a:pt x="90" y="78"/>
                </a:cubicBezTo>
                <a:cubicBezTo>
                  <a:pt x="90" y="78"/>
                  <a:pt x="90" y="78"/>
                  <a:pt x="90" y="77"/>
                </a:cubicBezTo>
                <a:cubicBezTo>
                  <a:pt x="88" y="75"/>
                  <a:pt x="86" y="71"/>
                  <a:pt x="85" y="68"/>
                </a:cubicBezTo>
                <a:cubicBezTo>
                  <a:pt x="80" y="58"/>
                  <a:pt x="80" y="49"/>
                  <a:pt x="80" y="49"/>
                </a:cubicBezTo>
                <a:cubicBezTo>
                  <a:pt x="80" y="15"/>
                  <a:pt x="80" y="15"/>
                  <a:pt x="80" y="15"/>
                </a:cubicBezTo>
                <a:cubicBezTo>
                  <a:pt x="112" y="7"/>
                  <a:pt x="112" y="7"/>
                  <a:pt x="112" y="7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4" y="49"/>
                  <a:pt x="144" y="49"/>
                  <a:pt x="144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46">
            <a:extLst>
              <a:ext uri="{FF2B5EF4-FFF2-40B4-BE49-F238E27FC236}">
                <a16:creationId xmlns:a16="http://schemas.microsoft.com/office/drawing/2014/main" id="{C12FFA82-873E-4C6F-812D-D55892E68FD5}"/>
              </a:ext>
            </a:extLst>
          </p:cNvPr>
          <p:cNvSpPr>
            <a:spLocks noEditPoints="1"/>
          </p:cNvSpPr>
          <p:nvPr/>
        </p:nvSpPr>
        <p:spPr bwMode="auto">
          <a:xfrm>
            <a:off x="5799944" y="1351343"/>
            <a:ext cx="369780" cy="381922"/>
          </a:xfrm>
          <a:custGeom>
            <a:avLst/>
            <a:gdLst>
              <a:gd name="T0" fmla="*/ 279543 w 156"/>
              <a:gd name="T1" fmla="*/ 127020 h 160"/>
              <a:gd name="T2" fmla="*/ 92045 w 156"/>
              <a:gd name="T3" fmla="*/ 161350 h 160"/>
              <a:gd name="T4" fmla="*/ 64772 w 156"/>
              <a:gd name="T5" fmla="*/ 85824 h 160"/>
              <a:gd name="T6" fmla="*/ 0 w 156"/>
              <a:gd name="T7" fmla="*/ 96123 h 160"/>
              <a:gd name="T8" fmla="*/ 57954 w 156"/>
              <a:gd name="T9" fmla="*/ 106422 h 160"/>
              <a:gd name="T10" fmla="*/ 71590 w 156"/>
              <a:gd name="T11" fmla="*/ 175081 h 160"/>
              <a:gd name="T12" fmla="*/ 74999 w 156"/>
              <a:gd name="T13" fmla="*/ 422255 h 160"/>
              <a:gd name="T14" fmla="*/ 105681 w 156"/>
              <a:gd name="T15" fmla="*/ 501213 h 160"/>
              <a:gd name="T16" fmla="*/ 201134 w 156"/>
              <a:gd name="T17" fmla="*/ 501213 h 160"/>
              <a:gd name="T18" fmla="*/ 279543 w 156"/>
              <a:gd name="T19" fmla="*/ 477183 h 160"/>
              <a:gd name="T20" fmla="*/ 320451 w 156"/>
              <a:gd name="T21" fmla="*/ 549275 h 160"/>
              <a:gd name="T22" fmla="*/ 354542 w 156"/>
              <a:gd name="T23" fmla="*/ 466884 h 160"/>
              <a:gd name="T24" fmla="*/ 340906 w 156"/>
              <a:gd name="T25" fmla="*/ 453152 h 160"/>
              <a:gd name="T26" fmla="*/ 95454 w 156"/>
              <a:gd name="T27" fmla="*/ 422255 h 160"/>
              <a:gd name="T28" fmla="*/ 129544 w 156"/>
              <a:gd name="T29" fmla="*/ 387925 h 160"/>
              <a:gd name="T30" fmla="*/ 129544 w 156"/>
              <a:gd name="T31" fmla="*/ 387925 h 160"/>
              <a:gd name="T32" fmla="*/ 129544 w 156"/>
              <a:gd name="T33" fmla="*/ 387925 h 160"/>
              <a:gd name="T34" fmla="*/ 371587 w 156"/>
              <a:gd name="T35" fmla="*/ 363895 h 160"/>
              <a:gd name="T36" fmla="*/ 405678 w 156"/>
              <a:gd name="T37" fmla="*/ 254040 h 160"/>
              <a:gd name="T38" fmla="*/ 405678 w 156"/>
              <a:gd name="T39" fmla="*/ 0 h 160"/>
              <a:gd name="T40" fmla="*/ 344315 w 156"/>
              <a:gd name="T41" fmla="*/ 501213 h 160"/>
              <a:gd name="T42" fmla="*/ 293179 w 156"/>
              <a:gd name="T43" fmla="*/ 501213 h 160"/>
              <a:gd name="T44" fmla="*/ 153408 w 156"/>
              <a:gd name="T45" fmla="*/ 477183 h 160"/>
              <a:gd name="T46" fmla="*/ 153408 w 156"/>
              <a:gd name="T47" fmla="*/ 525244 h 160"/>
              <a:gd name="T48" fmla="*/ 153408 w 156"/>
              <a:gd name="T49" fmla="*/ 477183 h 160"/>
              <a:gd name="T50" fmla="*/ 153408 w 156"/>
              <a:gd name="T51" fmla="*/ 188813 h 160"/>
              <a:gd name="T52" fmla="*/ 115908 w 156"/>
              <a:gd name="T53" fmla="*/ 264339 h 160"/>
              <a:gd name="T54" fmla="*/ 136362 w 156"/>
              <a:gd name="T55" fmla="*/ 367328 h 160"/>
              <a:gd name="T56" fmla="*/ 167044 w 156"/>
              <a:gd name="T57" fmla="*/ 284936 h 160"/>
              <a:gd name="T58" fmla="*/ 136362 w 156"/>
              <a:gd name="T59" fmla="*/ 367328 h 160"/>
              <a:gd name="T60" fmla="*/ 197725 w 156"/>
              <a:gd name="T61" fmla="*/ 360462 h 160"/>
              <a:gd name="T62" fmla="*/ 235225 w 156"/>
              <a:gd name="T63" fmla="*/ 284936 h 160"/>
              <a:gd name="T64" fmla="*/ 235225 w 156"/>
              <a:gd name="T65" fmla="*/ 264339 h 160"/>
              <a:gd name="T66" fmla="*/ 187498 w 156"/>
              <a:gd name="T67" fmla="*/ 264339 h 160"/>
              <a:gd name="T68" fmla="*/ 235225 w 156"/>
              <a:gd name="T69" fmla="*/ 195679 h 160"/>
              <a:gd name="T70" fmla="*/ 293179 w 156"/>
              <a:gd name="T71" fmla="*/ 353596 h 160"/>
              <a:gd name="T72" fmla="*/ 255679 w 156"/>
              <a:gd name="T73" fmla="*/ 284936 h 160"/>
              <a:gd name="T74" fmla="*/ 293179 w 156"/>
              <a:gd name="T75" fmla="*/ 353596 h 160"/>
              <a:gd name="T76" fmla="*/ 255679 w 156"/>
              <a:gd name="T77" fmla="*/ 264339 h 160"/>
              <a:gd name="T78" fmla="*/ 303406 w 156"/>
              <a:gd name="T79" fmla="*/ 202545 h 160"/>
              <a:gd name="T80" fmla="*/ 303406 w 156"/>
              <a:gd name="T81" fmla="*/ 264339 h 160"/>
              <a:gd name="T82" fmla="*/ 313633 w 156"/>
              <a:gd name="T83" fmla="*/ 353596 h 160"/>
              <a:gd name="T84" fmla="*/ 371587 w 156"/>
              <a:gd name="T85" fmla="*/ 284936 h 160"/>
              <a:gd name="T86" fmla="*/ 378405 w 156"/>
              <a:gd name="T87" fmla="*/ 264339 h 160"/>
              <a:gd name="T88" fmla="*/ 327270 w 156"/>
              <a:gd name="T89" fmla="*/ 226576 h 160"/>
              <a:gd name="T90" fmla="*/ 378405 w 156"/>
              <a:gd name="T91" fmla="*/ 264339 h 160"/>
              <a:gd name="T92" fmla="*/ 320451 w 156"/>
              <a:gd name="T93" fmla="*/ 185380 h 160"/>
              <a:gd name="T94" fmla="*/ 303406 w 156"/>
              <a:gd name="T95" fmla="*/ 127020 h 160"/>
              <a:gd name="T96" fmla="*/ 511359 w 156"/>
              <a:gd name="T97" fmla="*/ 127020 h 160"/>
              <a:gd name="T98" fmla="*/ 463632 w 156"/>
              <a:gd name="T99" fmla="*/ 116721 h 160"/>
              <a:gd name="T100" fmla="*/ 419314 w 156"/>
              <a:gd name="T101" fmla="*/ 68659 h 160"/>
              <a:gd name="T102" fmla="*/ 395451 w 156"/>
              <a:gd name="T103" fmla="*/ 68659 h 160"/>
              <a:gd name="T104" fmla="*/ 351133 w 156"/>
              <a:gd name="T105" fmla="*/ 116721 h 160"/>
              <a:gd name="T106" fmla="*/ 351133 w 156"/>
              <a:gd name="T107" fmla="*/ 137319 h 160"/>
              <a:gd name="T108" fmla="*/ 395451 w 156"/>
              <a:gd name="T109" fmla="*/ 185380 h 160"/>
              <a:gd name="T110" fmla="*/ 419314 w 156"/>
              <a:gd name="T111" fmla="*/ 185380 h 160"/>
              <a:gd name="T112" fmla="*/ 463632 w 156"/>
              <a:gd name="T113" fmla="*/ 137319 h 160"/>
              <a:gd name="T114" fmla="*/ 463632 w 156"/>
              <a:gd name="T115" fmla="*/ 116721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6" h="160">
                <a:moveTo>
                  <a:pt x="119" y="0"/>
                </a:moveTo>
                <a:cubicBezTo>
                  <a:pt x="99" y="0"/>
                  <a:pt x="82" y="17"/>
                  <a:pt x="82" y="37"/>
                </a:cubicBezTo>
                <a:cubicBezTo>
                  <a:pt x="82" y="42"/>
                  <a:pt x="83" y="47"/>
                  <a:pt x="85" y="52"/>
                </a:cubicBezTo>
                <a:cubicBezTo>
                  <a:pt x="27" y="47"/>
                  <a:pt x="27" y="47"/>
                  <a:pt x="27" y="47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6"/>
                  <a:pt x="21" y="25"/>
                  <a:pt x="19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0"/>
                  <a:pt x="1" y="31"/>
                  <a:pt x="3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27" y="109"/>
                  <a:pt x="22" y="115"/>
                  <a:pt x="22" y="123"/>
                </a:cubicBezTo>
                <a:cubicBezTo>
                  <a:pt x="22" y="130"/>
                  <a:pt x="27" y="137"/>
                  <a:pt x="34" y="138"/>
                </a:cubicBezTo>
                <a:cubicBezTo>
                  <a:pt x="32" y="140"/>
                  <a:pt x="31" y="143"/>
                  <a:pt x="31" y="146"/>
                </a:cubicBezTo>
                <a:cubicBezTo>
                  <a:pt x="31" y="154"/>
                  <a:pt x="38" y="160"/>
                  <a:pt x="45" y="160"/>
                </a:cubicBezTo>
                <a:cubicBezTo>
                  <a:pt x="53" y="160"/>
                  <a:pt x="59" y="154"/>
                  <a:pt x="59" y="146"/>
                </a:cubicBezTo>
                <a:cubicBezTo>
                  <a:pt x="59" y="143"/>
                  <a:pt x="59" y="141"/>
                  <a:pt x="57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1" y="141"/>
                  <a:pt x="80" y="143"/>
                  <a:pt x="80" y="146"/>
                </a:cubicBezTo>
                <a:cubicBezTo>
                  <a:pt x="80" y="154"/>
                  <a:pt x="86" y="160"/>
                  <a:pt x="94" y="160"/>
                </a:cubicBezTo>
                <a:cubicBezTo>
                  <a:pt x="101" y="160"/>
                  <a:pt x="108" y="154"/>
                  <a:pt x="108" y="146"/>
                </a:cubicBezTo>
                <a:cubicBezTo>
                  <a:pt x="108" y="142"/>
                  <a:pt x="106" y="139"/>
                  <a:pt x="104" y="136"/>
                </a:cubicBezTo>
                <a:cubicBezTo>
                  <a:pt x="104" y="136"/>
                  <a:pt x="104" y="136"/>
                  <a:pt x="104" y="135"/>
                </a:cubicBezTo>
                <a:cubicBezTo>
                  <a:pt x="104" y="134"/>
                  <a:pt x="102" y="132"/>
                  <a:pt x="100" y="132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2" y="132"/>
                  <a:pt x="28" y="128"/>
                  <a:pt x="28" y="123"/>
                </a:cubicBezTo>
                <a:cubicBezTo>
                  <a:pt x="28" y="118"/>
                  <a:pt x="32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8" y="108"/>
                  <a:pt x="109" y="107"/>
                  <a:pt x="109" y="106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40" y="74"/>
                  <a:pt x="156" y="57"/>
                  <a:pt x="156" y="37"/>
                </a:cubicBezTo>
                <a:cubicBezTo>
                  <a:pt x="156" y="17"/>
                  <a:pt x="140" y="0"/>
                  <a:pt x="119" y="0"/>
                </a:cubicBezTo>
                <a:close/>
                <a:moveTo>
                  <a:pt x="94" y="139"/>
                </a:moveTo>
                <a:cubicBezTo>
                  <a:pt x="98" y="139"/>
                  <a:pt x="101" y="142"/>
                  <a:pt x="101" y="146"/>
                </a:cubicBezTo>
                <a:cubicBezTo>
                  <a:pt x="101" y="150"/>
                  <a:pt x="98" y="153"/>
                  <a:pt x="94" y="153"/>
                </a:cubicBezTo>
                <a:cubicBezTo>
                  <a:pt x="90" y="153"/>
                  <a:pt x="86" y="150"/>
                  <a:pt x="86" y="146"/>
                </a:cubicBezTo>
                <a:cubicBezTo>
                  <a:pt x="86" y="142"/>
                  <a:pt x="90" y="139"/>
                  <a:pt x="94" y="139"/>
                </a:cubicBezTo>
                <a:close/>
                <a:moveTo>
                  <a:pt x="45" y="139"/>
                </a:moveTo>
                <a:cubicBezTo>
                  <a:pt x="49" y="139"/>
                  <a:pt x="53" y="142"/>
                  <a:pt x="53" y="146"/>
                </a:cubicBezTo>
                <a:cubicBezTo>
                  <a:pt x="53" y="150"/>
                  <a:pt x="49" y="153"/>
                  <a:pt x="45" y="153"/>
                </a:cubicBezTo>
                <a:cubicBezTo>
                  <a:pt x="41" y="153"/>
                  <a:pt x="38" y="150"/>
                  <a:pt x="38" y="146"/>
                </a:cubicBezTo>
                <a:cubicBezTo>
                  <a:pt x="38" y="142"/>
                  <a:pt x="41" y="139"/>
                  <a:pt x="45" y="139"/>
                </a:cubicBezTo>
                <a:close/>
                <a:moveTo>
                  <a:pt x="29" y="54"/>
                </a:moveTo>
                <a:cubicBezTo>
                  <a:pt x="45" y="55"/>
                  <a:pt x="45" y="55"/>
                  <a:pt x="45" y="55"/>
                </a:cubicBezTo>
                <a:cubicBezTo>
                  <a:pt x="48" y="77"/>
                  <a:pt x="48" y="77"/>
                  <a:pt x="48" y="77"/>
                </a:cubicBezTo>
                <a:cubicBezTo>
                  <a:pt x="34" y="77"/>
                  <a:pt x="34" y="77"/>
                  <a:pt x="34" y="77"/>
                </a:cubicBezTo>
                <a:lnTo>
                  <a:pt x="29" y="54"/>
                </a:lnTo>
                <a:close/>
                <a:moveTo>
                  <a:pt x="40" y="107"/>
                </a:moveTo>
                <a:cubicBezTo>
                  <a:pt x="35" y="83"/>
                  <a:pt x="35" y="83"/>
                  <a:pt x="35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1" y="106"/>
                  <a:pt x="51" y="106"/>
                  <a:pt x="51" y="106"/>
                </a:cubicBezTo>
                <a:lnTo>
                  <a:pt x="40" y="107"/>
                </a:lnTo>
                <a:close/>
                <a:moveTo>
                  <a:pt x="69" y="105"/>
                </a:moveTo>
                <a:cubicBezTo>
                  <a:pt x="58" y="105"/>
                  <a:pt x="58" y="105"/>
                  <a:pt x="58" y="105"/>
                </a:cubicBezTo>
                <a:cubicBezTo>
                  <a:pt x="55" y="83"/>
                  <a:pt x="55" y="83"/>
                  <a:pt x="55" y="83"/>
                </a:cubicBezTo>
                <a:cubicBezTo>
                  <a:pt x="69" y="83"/>
                  <a:pt x="69" y="83"/>
                  <a:pt x="69" y="83"/>
                </a:cubicBezTo>
                <a:lnTo>
                  <a:pt x="69" y="105"/>
                </a:lnTo>
                <a:close/>
                <a:moveTo>
                  <a:pt x="69" y="77"/>
                </a:move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2" y="56"/>
                  <a:pt x="52" y="56"/>
                  <a:pt x="52" y="56"/>
                </a:cubicBezTo>
                <a:cubicBezTo>
                  <a:pt x="69" y="57"/>
                  <a:pt x="69" y="57"/>
                  <a:pt x="69" y="57"/>
                </a:cubicBezTo>
                <a:lnTo>
                  <a:pt x="69" y="77"/>
                </a:lnTo>
                <a:close/>
                <a:moveTo>
                  <a:pt x="86" y="103"/>
                </a:moveTo>
                <a:cubicBezTo>
                  <a:pt x="75" y="104"/>
                  <a:pt x="75" y="104"/>
                  <a:pt x="75" y="104"/>
                </a:cubicBezTo>
                <a:cubicBezTo>
                  <a:pt x="75" y="83"/>
                  <a:pt x="75" y="83"/>
                  <a:pt x="75" y="83"/>
                </a:cubicBezTo>
                <a:cubicBezTo>
                  <a:pt x="88" y="83"/>
                  <a:pt x="88" y="83"/>
                  <a:pt x="88" y="83"/>
                </a:cubicBezTo>
                <a:lnTo>
                  <a:pt x="86" y="103"/>
                </a:lnTo>
                <a:close/>
                <a:moveTo>
                  <a:pt x="89" y="77"/>
                </a:moveTo>
                <a:cubicBezTo>
                  <a:pt x="75" y="77"/>
                  <a:pt x="75" y="77"/>
                  <a:pt x="75" y="77"/>
                </a:cubicBezTo>
                <a:cubicBezTo>
                  <a:pt x="75" y="58"/>
                  <a:pt x="75" y="58"/>
                  <a:pt x="75" y="58"/>
                </a:cubicBezTo>
                <a:cubicBezTo>
                  <a:pt x="89" y="59"/>
                  <a:pt x="89" y="59"/>
                  <a:pt x="89" y="59"/>
                </a:cubicBezTo>
                <a:cubicBezTo>
                  <a:pt x="90" y="59"/>
                  <a:pt x="90" y="60"/>
                  <a:pt x="91" y="60"/>
                </a:cubicBezTo>
                <a:lnTo>
                  <a:pt x="89" y="77"/>
                </a:lnTo>
                <a:close/>
                <a:moveTo>
                  <a:pt x="103" y="102"/>
                </a:moveTo>
                <a:cubicBezTo>
                  <a:pt x="92" y="103"/>
                  <a:pt x="92" y="103"/>
                  <a:pt x="92" y="103"/>
                </a:cubicBezTo>
                <a:cubicBezTo>
                  <a:pt x="95" y="83"/>
                  <a:pt x="95" y="83"/>
                  <a:pt x="95" y="83"/>
                </a:cubicBezTo>
                <a:cubicBezTo>
                  <a:pt x="109" y="83"/>
                  <a:pt x="109" y="83"/>
                  <a:pt x="109" y="83"/>
                </a:cubicBezTo>
                <a:lnTo>
                  <a:pt x="103" y="102"/>
                </a:lnTo>
                <a:close/>
                <a:moveTo>
                  <a:pt x="111" y="77"/>
                </a:moveTo>
                <a:cubicBezTo>
                  <a:pt x="95" y="77"/>
                  <a:pt x="95" y="77"/>
                  <a:pt x="95" y="7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1" y="70"/>
                  <a:pt x="106" y="72"/>
                  <a:pt x="112" y="73"/>
                </a:cubicBezTo>
                <a:lnTo>
                  <a:pt x="111" y="77"/>
                </a:lnTo>
                <a:close/>
                <a:moveTo>
                  <a:pt x="119" y="67"/>
                </a:moveTo>
                <a:cubicBezTo>
                  <a:pt x="109" y="67"/>
                  <a:pt x="100" y="62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1" y="49"/>
                  <a:pt x="89" y="43"/>
                  <a:pt x="89" y="37"/>
                </a:cubicBezTo>
                <a:cubicBezTo>
                  <a:pt x="89" y="20"/>
                  <a:pt x="102" y="7"/>
                  <a:pt x="119" y="7"/>
                </a:cubicBezTo>
                <a:cubicBezTo>
                  <a:pt x="136" y="7"/>
                  <a:pt x="150" y="20"/>
                  <a:pt x="150" y="37"/>
                </a:cubicBezTo>
                <a:cubicBezTo>
                  <a:pt x="150" y="54"/>
                  <a:pt x="136" y="67"/>
                  <a:pt x="119" y="67"/>
                </a:cubicBezTo>
                <a:close/>
                <a:moveTo>
                  <a:pt x="136" y="34"/>
                </a:moveTo>
                <a:cubicBezTo>
                  <a:pt x="123" y="34"/>
                  <a:pt x="123" y="34"/>
                  <a:pt x="123" y="34"/>
                </a:cubicBezTo>
                <a:cubicBezTo>
                  <a:pt x="123" y="20"/>
                  <a:pt x="123" y="20"/>
                  <a:pt x="123" y="20"/>
                </a:cubicBezTo>
                <a:cubicBezTo>
                  <a:pt x="123" y="18"/>
                  <a:pt x="121" y="17"/>
                  <a:pt x="119" y="17"/>
                </a:cubicBezTo>
                <a:cubicBezTo>
                  <a:pt x="117" y="17"/>
                  <a:pt x="116" y="18"/>
                  <a:pt x="116" y="20"/>
                </a:cubicBezTo>
                <a:cubicBezTo>
                  <a:pt x="116" y="34"/>
                  <a:pt x="116" y="34"/>
                  <a:pt x="116" y="34"/>
                </a:cubicBezTo>
                <a:cubicBezTo>
                  <a:pt x="103" y="34"/>
                  <a:pt x="103" y="34"/>
                  <a:pt x="103" y="34"/>
                </a:cubicBezTo>
                <a:cubicBezTo>
                  <a:pt x="101" y="34"/>
                  <a:pt x="99" y="35"/>
                  <a:pt x="99" y="37"/>
                </a:cubicBezTo>
                <a:cubicBezTo>
                  <a:pt x="99" y="39"/>
                  <a:pt x="101" y="40"/>
                  <a:pt x="103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54"/>
                  <a:pt x="116" y="54"/>
                  <a:pt x="116" y="54"/>
                </a:cubicBezTo>
                <a:cubicBezTo>
                  <a:pt x="116" y="56"/>
                  <a:pt x="117" y="57"/>
                  <a:pt x="119" y="57"/>
                </a:cubicBezTo>
                <a:cubicBezTo>
                  <a:pt x="121" y="57"/>
                  <a:pt x="123" y="56"/>
                  <a:pt x="123" y="54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8" y="40"/>
                  <a:pt x="139" y="39"/>
                  <a:pt x="139" y="37"/>
                </a:cubicBezTo>
                <a:cubicBezTo>
                  <a:pt x="139" y="35"/>
                  <a:pt x="138" y="34"/>
                  <a:pt x="136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47">
            <a:extLst>
              <a:ext uri="{FF2B5EF4-FFF2-40B4-BE49-F238E27FC236}">
                <a16:creationId xmlns:a16="http://schemas.microsoft.com/office/drawing/2014/main" id="{EF21DC16-A547-4C57-910A-329901200CBF}"/>
              </a:ext>
            </a:extLst>
          </p:cNvPr>
          <p:cNvSpPr>
            <a:spLocks noEditPoints="1"/>
          </p:cNvSpPr>
          <p:nvPr/>
        </p:nvSpPr>
        <p:spPr bwMode="auto">
          <a:xfrm>
            <a:off x="5791021" y="5332480"/>
            <a:ext cx="343286" cy="381920"/>
          </a:xfrm>
          <a:custGeom>
            <a:avLst/>
            <a:gdLst>
              <a:gd name="T0" fmla="*/ 483498 w 145"/>
              <a:gd name="T1" fmla="*/ 123587 h 160"/>
              <a:gd name="T2" fmla="*/ 88528 w 145"/>
              <a:gd name="T3" fmla="*/ 10299 h 160"/>
              <a:gd name="T4" fmla="*/ 13620 w 145"/>
              <a:gd name="T5" fmla="*/ 0 h 160"/>
              <a:gd name="T6" fmla="*/ 13620 w 145"/>
              <a:gd name="T7" fmla="*/ 24031 h 160"/>
              <a:gd name="T8" fmla="*/ 85123 w 145"/>
              <a:gd name="T9" fmla="*/ 102989 h 160"/>
              <a:gd name="T10" fmla="*/ 136197 w 145"/>
              <a:gd name="T11" fmla="*/ 336431 h 160"/>
              <a:gd name="T12" fmla="*/ 136197 w 145"/>
              <a:gd name="T13" fmla="*/ 460018 h 160"/>
              <a:gd name="T14" fmla="*/ 183866 w 145"/>
              <a:gd name="T15" fmla="*/ 549275 h 160"/>
              <a:gd name="T16" fmla="*/ 228129 w 145"/>
              <a:gd name="T17" fmla="*/ 463451 h 160"/>
              <a:gd name="T18" fmla="*/ 323467 w 145"/>
              <a:gd name="T19" fmla="*/ 494348 h 160"/>
              <a:gd name="T20" fmla="*/ 432424 w 145"/>
              <a:gd name="T21" fmla="*/ 494348 h 160"/>
              <a:gd name="T22" fmla="*/ 418805 w 145"/>
              <a:gd name="T23" fmla="*/ 449719 h 160"/>
              <a:gd name="T24" fmla="*/ 149816 w 145"/>
              <a:gd name="T25" fmla="*/ 439420 h 160"/>
              <a:gd name="T26" fmla="*/ 149816 w 145"/>
              <a:gd name="T27" fmla="*/ 360462 h 160"/>
              <a:gd name="T28" fmla="*/ 149816 w 145"/>
              <a:gd name="T29" fmla="*/ 360462 h 160"/>
              <a:gd name="T30" fmla="*/ 149816 w 145"/>
              <a:gd name="T31" fmla="*/ 360462 h 160"/>
              <a:gd name="T32" fmla="*/ 429020 w 145"/>
              <a:gd name="T33" fmla="*/ 339864 h 160"/>
              <a:gd name="T34" fmla="*/ 493713 w 145"/>
              <a:gd name="T35" fmla="*/ 137319 h 160"/>
              <a:gd name="T36" fmla="*/ 377946 w 145"/>
              <a:gd name="T37" fmla="*/ 463451 h 160"/>
              <a:gd name="T38" fmla="*/ 377946 w 145"/>
              <a:gd name="T39" fmla="*/ 525244 h 160"/>
              <a:gd name="T40" fmla="*/ 377946 w 145"/>
              <a:gd name="T41" fmla="*/ 463451 h 160"/>
              <a:gd name="T42" fmla="*/ 214510 w 145"/>
              <a:gd name="T43" fmla="*/ 494348 h 160"/>
              <a:gd name="T44" fmla="*/ 149816 w 145"/>
              <a:gd name="T45" fmla="*/ 494348 h 160"/>
              <a:gd name="T46" fmla="*/ 132792 w 145"/>
              <a:gd name="T47" fmla="*/ 212844 h 160"/>
              <a:gd name="T48" fmla="*/ 183866 w 145"/>
              <a:gd name="T49" fmla="*/ 120154 h 160"/>
              <a:gd name="T50" fmla="*/ 132792 w 145"/>
              <a:gd name="T51" fmla="*/ 212844 h 160"/>
              <a:gd name="T52" fmla="*/ 139602 w 145"/>
              <a:gd name="T53" fmla="*/ 236875 h 160"/>
              <a:gd name="T54" fmla="*/ 207700 w 145"/>
              <a:gd name="T55" fmla="*/ 329565 h 160"/>
              <a:gd name="T56" fmla="*/ 275798 w 145"/>
              <a:gd name="T57" fmla="*/ 326132 h 160"/>
              <a:gd name="T58" fmla="*/ 221320 w 145"/>
              <a:gd name="T59" fmla="*/ 236875 h 160"/>
              <a:gd name="T60" fmla="*/ 275798 w 145"/>
              <a:gd name="T61" fmla="*/ 326132 h 160"/>
              <a:gd name="T62" fmla="*/ 217915 w 145"/>
              <a:gd name="T63" fmla="*/ 212844 h 160"/>
              <a:gd name="T64" fmla="*/ 279203 w 145"/>
              <a:gd name="T65" fmla="*/ 130453 h 160"/>
              <a:gd name="T66" fmla="*/ 347302 w 145"/>
              <a:gd name="T67" fmla="*/ 319266 h 160"/>
              <a:gd name="T68" fmla="*/ 303038 w 145"/>
              <a:gd name="T69" fmla="*/ 236875 h 160"/>
              <a:gd name="T70" fmla="*/ 347302 w 145"/>
              <a:gd name="T71" fmla="*/ 319266 h 160"/>
              <a:gd name="T72" fmla="*/ 303038 w 145"/>
              <a:gd name="T73" fmla="*/ 212844 h 160"/>
              <a:gd name="T74" fmla="*/ 367731 w 145"/>
              <a:gd name="T75" fmla="*/ 137319 h 160"/>
              <a:gd name="T76" fmla="*/ 418805 w 145"/>
              <a:gd name="T77" fmla="*/ 315833 h 160"/>
              <a:gd name="T78" fmla="*/ 381351 w 145"/>
              <a:gd name="T79" fmla="*/ 236875 h 160"/>
              <a:gd name="T80" fmla="*/ 418805 w 145"/>
              <a:gd name="T81" fmla="*/ 315833 h 160"/>
              <a:gd name="T82" fmla="*/ 381351 w 145"/>
              <a:gd name="T83" fmla="*/ 212844 h 160"/>
              <a:gd name="T84" fmla="*/ 466474 w 145"/>
              <a:gd name="T85" fmla="*/ 144185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5" h="160">
                <a:moveTo>
                  <a:pt x="144" y="37"/>
                </a:moveTo>
                <a:cubicBezTo>
                  <a:pt x="144" y="36"/>
                  <a:pt x="143" y="36"/>
                  <a:pt x="142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1"/>
                  <a:pt x="24" y="0"/>
                  <a:pt x="23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"/>
                  <a:pt x="2" y="7"/>
                  <a:pt x="4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40" y="98"/>
                  <a:pt x="40" y="98"/>
                  <a:pt x="40" y="98"/>
                </a:cubicBezTo>
                <a:cubicBezTo>
                  <a:pt x="32" y="100"/>
                  <a:pt x="26" y="107"/>
                  <a:pt x="26" y="116"/>
                </a:cubicBezTo>
                <a:cubicBezTo>
                  <a:pt x="26" y="125"/>
                  <a:pt x="32" y="133"/>
                  <a:pt x="40" y="134"/>
                </a:cubicBezTo>
                <a:cubicBezTo>
                  <a:pt x="39" y="137"/>
                  <a:pt x="37" y="140"/>
                  <a:pt x="37" y="144"/>
                </a:cubicBezTo>
                <a:cubicBezTo>
                  <a:pt x="37" y="153"/>
                  <a:pt x="45" y="160"/>
                  <a:pt x="54" y="160"/>
                </a:cubicBezTo>
                <a:cubicBezTo>
                  <a:pt x="62" y="160"/>
                  <a:pt x="70" y="153"/>
                  <a:pt x="70" y="144"/>
                </a:cubicBezTo>
                <a:cubicBezTo>
                  <a:pt x="70" y="140"/>
                  <a:pt x="69" y="137"/>
                  <a:pt x="67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6" y="137"/>
                  <a:pt x="95" y="140"/>
                  <a:pt x="95" y="144"/>
                </a:cubicBezTo>
                <a:cubicBezTo>
                  <a:pt x="95" y="153"/>
                  <a:pt x="102" y="160"/>
                  <a:pt x="111" y="160"/>
                </a:cubicBezTo>
                <a:cubicBezTo>
                  <a:pt x="120" y="160"/>
                  <a:pt x="127" y="153"/>
                  <a:pt x="127" y="144"/>
                </a:cubicBezTo>
                <a:cubicBezTo>
                  <a:pt x="127" y="139"/>
                  <a:pt x="125" y="135"/>
                  <a:pt x="122" y="132"/>
                </a:cubicBezTo>
                <a:cubicBezTo>
                  <a:pt x="123" y="132"/>
                  <a:pt x="123" y="132"/>
                  <a:pt x="123" y="131"/>
                </a:cubicBezTo>
                <a:cubicBezTo>
                  <a:pt x="123" y="129"/>
                  <a:pt x="121" y="128"/>
                  <a:pt x="119" y="128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38" y="128"/>
                  <a:pt x="33" y="122"/>
                  <a:pt x="33" y="116"/>
                </a:cubicBezTo>
                <a:cubicBezTo>
                  <a:pt x="33" y="110"/>
                  <a:pt x="38" y="105"/>
                  <a:pt x="44" y="105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4" y="105"/>
                  <a:pt x="45" y="105"/>
                  <a:pt x="45" y="105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27" y="99"/>
                  <a:pt x="129" y="98"/>
                  <a:pt x="129" y="96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5" y="39"/>
                  <a:pt x="145" y="38"/>
                  <a:pt x="144" y="37"/>
                </a:cubicBezTo>
                <a:close/>
                <a:moveTo>
                  <a:pt x="111" y="135"/>
                </a:moveTo>
                <a:cubicBezTo>
                  <a:pt x="116" y="135"/>
                  <a:pt x="120" y="139"/>
                  <a:pt x="120" y="144"/>
                </a:cubicBezTo>
                <a:cubicBezTo>
                  <a:pt x="120" y="149"/>
                  <a:pt x="116" y="153"/>
                  <a:pt x="111" y="153"/>
                </a:cubicBezTo>
                <a:cubicBezTo>
                  <a:pt x="106" y="153"/>
                  <a:pt x="102" y="149"/>
                  <a:pt x="102" y="144"/>
                </a:cubicBezTo>
                <a:cubicBezTo>
                  <a:pt x="102" y="139"/>
                  <a:pt x="106" y="135"/>
                  <a:pt x="111" y="135"/>
                </a:cubicBezTo>
                <a:close/>
                <a:moveTo>
                  <a:pt x="54" y="135"/>
                </a:moveTo>
                <a:cubicBezTo>
                  <a:pt x="59" y="135"/>
                  <a:pt x="63" y="139"/>
                  <a:pt x="63" y="144"/>
                </a:cubicBezTo>
                <a:cubicBezTo>
                  <a:pt x="63" y="149"/>
                  <a:pt x="59" y="153"/>
                  <a:pt x="54" y="153"/>
                </a:cubicBezTo>
                <a:cubicBezTo>
                  <a:pt x="48" y="153"/>
                  <a:pt x="44" y="149"/>
                  <a:pt x="44" y="144"/>
                </a:cubicBezTo>
                <a:cubicBezTo>
                  <a:pt x="44" y="139"/>
                  <a:pt x="48" y="135"/>
                  <a:pt x="54" y="135"/>
                </a:cubicBezTo>
                <a:close/>
                <a:moveTo>
                  <a:pt x="39" y="62"/>
                </a:moveTo>
                <a:cubicBezTo>
                  <a:pt x="33" y="34"/>
                  <a:pt x="33" y="34"/>
                  <a:pt x="33" y="34"/>
                </a:cubicBezTo>
                <a:cubicBezTo>
                  <a:pt x="54" y="35"/>
                  <a:pt x="54" y="35"/>
                  <a:pt x="54" y="35"/>
                </a:cubicBezTo>
                <a:cubicBezTo>
                  <a:pt x="57" y="62"/>
                  <a:pt x="57" y="62"/>
                  <a:pt x="57" y="62"/>
                </a:cubicBezTo>
                <a:lnTo>
                  <a:pt x="39" y="62"/>
                </a:lnTo>
                <a:close/>
                <a:moveTo>
                  <a:pt x="47" y="97"/>
                </a:moveTo>
                <a:cubicBezTo>
                  <a:pt x="41" y="69"/>
                  <a:pt x="41" y="69"/>
                  <a:pt x="41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61" y="96"/>
                  <a:pt x="61" y="96"/>
                  <a:pt x="61" y="96"/>
                </a:cubicBezTo>
                <a:lnTo>
                  <a:pt x="47" y="97"/>
                </a:lnTo>
                <a:close/>
                <a:moveTo>
                  <a:pt x="81" y="95"/>
                </a:moveTo>
                <a:cubicBezTo>
                  <a:pt x="68" y="96"/>
                  <a:pt x="68" y="96"/>
                  <a:pt x="68" y="96"/>
                </a:cubicBezTo>
                <a:cubicBezTo>
                  <a:pt x="65" y="69"/>
                  <a:pt x="65" y="69"/>
                  <a:pt x="65" y="69"/>
                </a:cubicBezTo>
                <a:cubicBezTo>
                  <a:pt x="82" y="69"/>
                  <a:pt x="82" y="69"/>
                  <a:pt x="82" y="69"/>
                </a:cubicBezTo>
                <a:lnTo>
                  <a:pt x="81" y="95"/>
                </a:lnTo>
                <a:close/>
                <a:moveTo>
                  <a:pt x="82" y="62"/>
                </a:moveTo>
                <a:cubicBezTo>
                  <a:pt x="64" y="62"/>
                  <a:pt x="64" y="62"/>
                  <a:pt x="64" y="62"/>
                </a:cubicBezTo>
                <a:cubicBezTo>
                  <a:pt x="61" y="36"/>
                  <a:pt x="61" y="36"/>
                  <a:pt x="61" y="36"/>
                </a:cubicBezTo>
                <a:cubicBezTo>
                  <a:pt x="82" y="38"/>
                  <a:pt x="82" y="38"/>
                  <a:pt x="82" y="38"/>
                </a:cubicBezTo>
                <a:lnTo>
                  <a:pt x="82" y="62"/>
                </a:lnTo>
                <a:close/>
                <a:moveTo>
                  <a:pt x="102" y="93"/>
                </a:moveTo>
                <a:cubicBezTo>
                  <a:pt x="89" y="94"/>
                  <a:pt x="89" y="94"/>
                  <a:pt x="89" y="94"/>
                </a:cubicBezTo>
                <a:cubicBezTo>
                  <a:pt x="89" y="69"/>
                  <a:pt x="89" y="69"/>
                  <a:pt x="89" y="69"/>
                </a:cubicBezTo>
                <a:cubicBezTo>
                  <a:pt x="105" y="69"/>
                  <a:pt x="105" y="69"/>
                  <a:pt x="105" y="69"/>
                </a:cubicBezTo>
                <a:lnTo>
                  <a:pt x="102" y="93"/>
                </a:lnTo>
                <a:close/>
                <a:moveTo>
                  <a:pt x="105" y="62"/>
                </a:moveTo>
                <a:cubicBezTo>
                  <a:pt x="89" y="62"/>
                  <a:pt x="89" y="62"/>
                  <a:pt x="89" y="62"/>
                </a:cubicBezTo>
                <a:cubicBezTo>
                  <a:pt x="89" y="38"/>
                  <a:pt x="89" y="38"/>
                  <a:pt x="89" y="38"/>
                </a:cubicBezTo>
                <a:cubicBezTo>
                  <a:pt x="108" y="40"/>
                  <a:pt x="108" y="40"/>
                  <a:pt x="108" y="40"/>
                </a:cubicBezTo>
                <a:lnTo>
                  <a:pt x="105" y="62"/>
                </a:lnTo>
                <a:close/>
                <a:moveTo>
                  <a:pt x="123" y="92"/>
                </a:moveTo>
                <a:cubicBezTo>
                  <a:pt x="109" y="93"/>
                  <a:pt x="109" y="93"/>
                  <a:pt x="109" y="93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29" y="69"/>
                  <a:pt x="129" y="69"/>
                  <a:pt x="129" y="69"/>
                </a:cubicBezTo>
                <a:lnTo>
                  <a:pt x="123" y="92"/>
                </a:lnTo>
                <a:close/>
                <a:moveTo>
                  <a:pt x="131" y="62"/>
                </a:moveTo>
                <a:cubicBezTo>
                  <a:pt x="112" y="62"/>
                  <a:pt x="112" y="62"/>
                  <a:pt x="112" y="62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37" y="42"/>
                  <a:pt x="137" y="42"/>
                  <a:pt x="137" y="42"/>
                </a:cubicBezTo>
                <a:lnTo>
                  <a:pt x="131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48">
            <a:extLst>
              <a:ext uri="{FF2B5EF4-FFF2-40B4-BE49-F238E27FC236}">
                <a16:creationId xmlns:a16="http://schemas.microsoft.com/office/drawing/2014/main" id="{1D82BA15-1CA7-4E5F-B19C-F49D46505980}"/>
              </a:ext>
            </a:extLst>
          </p:cNvPr>
          <p:cNvSpPr>
            <a:spLocks noEditPoints="1"/>
          </p:cNvSpPr>
          <p:nvPr/>
        </p:nvSpPr>
        <p:spPr bwMode="auto">
          <a:xfrm>
            <a:off x="5776707" y="2335843"/>
            <a:ext cx="345494" cy="378606"/>
          </a:xfrm>
          <a:custGeom>
            <a:avLst/>
            <a:gdLst>
              <a:gd name="T0" fmla="*/ 248444 w 146"/>
              <a:gd name="T1" fmla="*/ 75525 h 160"/>
              <a:gd name="T2" fmla="*/ 251847 w 146"/>
              <a:gd name="T3" fmla="*/ 44629 h 160"/>
              <a:gd name="T4" fmla="*/ 197394 w 146"/>
              <a:gd name="T5" fmla="*/ 75525 h 160"/>
              <a:gd name="T6" fmla="*/ 228024 w 146"/>
              <a:gd name="T7" fmla="*/ 109855 h 160"/>
              <a:gd name="T8" fmla="*/ 224621 w 146"/>
              <a:gd name="T9" fmla="*/ 144185 h 160"/>
              <a:gd name="T10" fmla="*/ 279074 w 146"/>
              <a:gd name="T11" fmla="*/ 109855 h 160"/>
              <a:gd name="T12" fmla="*/ 129327 w 146"/>
              <a:gd name="T13" fmla="*/ 377627 h 160"/>
              <a:gd name="T14" fmla="*/ 146344 w 146"/>
              <a:gd name="T15" fmla="*/ 360462 h 160"/>
              <a:gd name="T16" fmla="*/ 115714 w 146"/>
              <a:gd name="T17" fmla="*/ 360462 h 160"/>
              <a:gd name="T18" fmla="*/ 129327 w 146"/>
              <a:gd name="T19" fmla="*/ 429121 h 160"/>
              <a:gd name="T20" fmla="*/ 115714 w 146"/>
              <a:gd name="T21" fmla="*/ 446286 h 160"/>
              <a:gd name="T22" fmla="*/ 146344 w 146"/>
              <a:gd name="T23" fmla="*/ 446286 h 160"/>
              <a:gd name="T24" fmla="*/ 459451 w 146"/>
              <a:gd name="T25" fmla="*/ 236875 h 160"/>
              <a:gd name="T26" fmla="*/ 238234 w 146"/>
              <a:gd name="T27" fmla="*/ 0 h 160"/>
              <a:gd name="T28" fmla="*/ 40840 w 146"/>
              <a:gd name="T29" fmla="*/ 336431 h 160"/>
              <a:gd name="T30" fmla="*/ 129327 w 146"/>
              <a:gd name="T31" fmla="*/ 549275 h 160"/>
              <a:gd name="T32" fmla="*/ 367561 w 146"/>
              <a:gd name="T33" fmla="*/ 549275 h 160"/>
              <a:gd name="T34" fmla="*/ 159957 w 146"/>
              <a:gd name="T35" fmla="*/ 44629 h 160"/>
              <a:gd name="T36" fmla="*/ 316511 w 146"/>
              <a:gd name="T37" fmla="*/ 144185 h 160"/>
              <a:gd name="T38" fmla="*/ 159957 w 146"/>
              <a:gd name="T39" fmla="*/ 44629 h 160"/>
              <a:gd name="T40" fmla="*/ 323318 w 146"/>
              <a:gd name="T41" fmla="*/ 212844 h 160"/>
              <a:gd name="T42" fmla="*/ 159957 w 146"/>
              <a:gd name="T43" fmla="*/ 192246 h 160"/>
              <a:gd name="T44" fmla="*/ 326721 w 146"/>
              <a:gd name="T45" fmla="*/ 161350 h 160"/>
              <a:gd name="T46" fmla="*/ 129327 w 146"/>
              <a:gd name="T47" fmla="*/ 525244 h 160"/>
              <a:gd name="T48" fmla="*/ 129327 w 146"/>
              <a:gd name="T49" fmla="*/ 497780 h 160"/>
              <a:gd name="T50" fmla="*/ 207604 w 146"/>
              <a:gd name="T51" fmla="*/ 453152 h 160"/>
              <a:gd name="T52" fmla="*/ 51050 w 146"/>
              <a:gd name="T53" fmla="*/ 353596 h 160"/>
              <a:gd name="T54" fmla="*/ 207604 w 146"/>
              <a:gd name="T55" fmla="*/ 453152 h 160"/>
              <a:gd name="T56" fmla="*/ 129327 w 146"/>
              <a:gd name="T57" fmla="*/ 298668 h 160"/>
              <a:gd name="T58" fmla="*/ 224621 w 146"/>
              <a:gd name="T59" fmla="*/ 336431 h 160"/>
              <a:gd name="T60" fmla="*/ 159957 w 146"/>
              <a:gd name="T61" fmla="*/ 295235 h 160"/>
              <a:gd name="T62" fmla="*/ 238234 w 146"/>
              <a:gd name="T63" fmla="*/ 288369 h 160"/>
              <a:gd name="T64" fmla="*/ 238234 w 146"/>
              <a:gd name="T65" fmla="*/ 264339 h 160"/>
              <a:gd name="T66" fmla="*/ 238234 w 146"/>
              <a:gd name="T67" fmla="*/ 236875 h 160"/>
              <a:gd name="T68" fmla="*/ 289284 w 146"/>
              <a:gd name="T69" fmla="*/ 254040 h 160"/>
              <a:gd name="T70" fmla="*/ 445838 w 146"/>
              <a:gd name="T71" fmla="*/ 353596 h 160"/>
              <a:gd name="T72" fmla="*/ 289284 w 146"/>
              <a:gd name="T73" fmla="*/ 254040 h 160"/>
              <a:gd name="T74" fmla="*/ 262057 w 146"/>
              <a:gd name="T75" fmla="*/ 460018 h 160"/>
              <a:gd name="T76" fmla="*/ 476468 w 146"/>
              <a:gd name="T77" fmla="*/ 460018 h 160"/>
              <a:gd name="T78" fmla="*/ 289284 w 146"/>
              <a:gd name="T79" fmla="*/ 453152 h 160"/>
              <a:gd name="T80" fmla="*/ 459451 w 146"/>
              <a:gd name="T81" fmla="*/ 422255 h 160"/>
              <a:gd name="T82" fmla="*/ 367561 w 146"/>
              <a:gd name="T83" fmla="*/ 425688 h 160"/>
              <a:gd name="T84" fmla="*/ 367561 w 146"/>
              <a:gd name="T85" fmla="*/ 398224 h 160"/>
              <a:gd name="T86" fmla="*/ 367561 w 146"/>
              <a:gd name="T87" fmla="*/ 291802 h 160"/>
              <a:gd name="T88" fmla="*/ 391384 w 146"/>
              <a:gd name="T89" fmla="*/ 295235 h 160"/>
              <a:gd name="T90" fmla="*/ 367561 w 146"/>
              <a:gd name="T91" fmla="*/ 243741 h 160"/>
              <a:gd name="T92" fmla="*/ 367561 w 146"/>
              <a:gd name="T93" fmla="*/ 312400 h 160"/>
              <a:gd name="T94" fmla="*/ 343738 w 146"/>
              <a:gd name="T95" fmla="*/ 308967 h 160"/>
              <a:gd name="T96" fmla="*/ 367561 w 146"/>
              <a:gd name="T97" fmla="*/ 363895 h 160"/>
              <a:gd name="T98" fmla="*/ 367561 w 146"/>
              <a:gd name="T99" fmla="*/ 291802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46" h="160">
                <a:moveTo>
                  <a:pt x="70" y="24"/>
                </a:moveTo>
                <a:cubicBezTo>
                  <a:pt x="68" y="24"/>
                  <a:pt x="67" y="23"/>
                  <a:pt x="67" y="22"/>
                </a:cubicBezTo>
                <a:cubicBezTo>
                  <a:pt x="67" y="21"/>
                  <a:pt x="68" y="20"/>
                  <a:pt x="70" y="20"/>
                </a:cubicBezTo>
                <a:cubicBezTo>
                  <a:pt x="72" y="20"/>
                  <a:pt x="73" y="21"/>
                  <a:pt x="73" y="22"/>
                </a:cubicBezTo>
                <a:cubicBezTo>
                  <a:pt x="73" y="24"/>
                  <a:pt x="75" y="25"/>
                  <a:pt x="77" y="25"/>
                </a:cubicBezTo>
                <a:cubicBezTo>
                  <a:pt x="80" y="25"/>
                  <a:pt x="82" y="24"/>
                  <a:pt x="82" y="22"/>
                </a:cubicBezTo>
                <a:cubicBezTo>
                  <a:pt x="82" y="19"/>
                  <a:pt x="78" y="16"/>
                  <a:pt x="74" y="15"/>
                </a:cubicBezTo>
                <a:cubicBezTo>
                  <a:pt x="74" y="13"/>
                  <a:pt x="74" y="13"/>
                  <a:pt x="74" y="13"/>
                </a:cubicBezTo>
                <a:cubicBezTo>
                  <a:pt x="74" y="11"/>
                  <a:pt x="72" y="10"/>
                  <a:pt x="70" y="10"/>
                </a:cubicBezTo>
                <a:cubicBezTo>
                  <a:pt x="67" y="10"/>
                  <a:pt x="66" y="11"/>
                  <a:pt x="66" y="13"/>
                </a:cubicBezTo>
                <a:cubicBezTo>
                  <a:pt x="66" y="15"/>
                  <a:pt x="66" y="15"/>
                  <a:pt x="66" y="15"/>
                </a:cubicBezTo>
                <a:cubicBezTo>
                  <a:pt x="61" y="16"/>
                  <a:pt x="58" y="19"/>
                  <a:pt x="58" y="22"/>
                </a:cubicBezTo>
                <a:cubicBezTo>
                  <a:pt x="58" y="27"/>
                  <a:pt x="63" y="30"/>
                  <a:pt x="70" y="30"/>
                </a:cubicBezTo>
                <a:cubicBezTo>
                  <a:pt x="72" y="30"/>
                  <a:pt x="73" y="31"/>
                  <a:pt x="73" y="32"/>
                </a:cubicBezTo>
                <a:cubicBezTo>
                  <a:pt x="73" y="34"/>
                  <a:pt x="72" y="35"/>
                  <a:pt x="70" y="35"/>
                </a:cubicBezTo>
                <a:cubicBezTo>
                  <a:pt x="68" y="35"/>
                  <a:pt x="67" y="34"/>
                  <a:pt x="67" y="32"/>
                </a:cubicBezTo>
                <a:cubicBezTo>
                  <a:pt x="67" y="31"/>
                  <a:pt x="65" y="30"/>
                  <a:pt x="62" y="30"/>
                </a:cubicBezTo>
                <a:cubicBezTo>
                  <a:pt x="60" y="30"/>
                  <a:pt x="58" y="31"/>
                  <a:pt x="58" y="32"/>
                </a:cubicBezTo>
                <a:cubicBezTo>
                  <a:pt x="58" y="36"/>
                  <a:pt x="61" y="39"/>
                  <a:pt x="66" y="40"/>
                </a:cubicBezTo>
                <a:cubicBezTo>
                  <a:pt x="66" y="42"/>
                  <a:pt x="66" y="42"/>
                  <a:pt x="66" y="42"/>
                </a:cubicBezTo>
                <a:cubicBezTo>
                  <a:pt x="66" y="43"/>
                  <a:pt x="67" y="45"/>
                  <a:pt x="70" y="45"/>
                </a:cubicBezTo>
                <a:cubicBezTo>
                  <a:pt x="72" y="45"/>
                  <a:pt x="74" y="43"/>
                  <a:pt x="74" y="42"/>
                </a:cubicBezTo>
                <a:cubicBezTo>
                  <a:pt x="74" y="40"/>
                  <a:pt x="74" y="40"/>
                  <a:pt x="74" y="40"/>
                </a:cubicBezTo>
                <a:cubicBezTo>
                  <a:pt x="78" y="39"/>
                  <a:pt x="82" y="36"/>
                  <a:pt x="82" y="32"/>
                </a:cubicBezTo>
                <a:cubicBezTo>
                  <a:pt x="82" y="28"/>
                  <a:pt x="76" y="24"/>
                  <a:pt x="70" y="24"/>
                </a:cubicBezTo>
                <a:close/>
                <a:moveTo>
                  <a:pt x="38" y="115"/>
                </a:moveTo>
                <a:cubicBezTo>
                  <a:pt x="37" y="115"/>
                  <a:pt x="35" y="114"/>
                  <a:pt x="35" y="112"/>
                </a:cubicBezTo>
                <a:cubicBezTo>
                  <a:pt x="35" y="111"/>
                  <a:pt x="37" y="110"/>
                  <a:pt x="38" y="110"/>
                </a:cubicBezTo>
                <a:cubicBezTo>
                  <a:pt x="40" y="110"/>
                  <a:pt x="41" y="111"/>
                  <a:pt x="41" y="112"/>
                </a:cubicBezTo>
                <a:cubicBezTo>
                  <a:pt x="41" y="114"/>
                  <a:pt x="43" y="115"/>
                  <a:pt x="46" y="115"/>
                </a:cubicBezTo>
                <a:cubicBezTo>
                  <a:pt x="48" y="115"/>
                  <a:pt x="50" y="114"/>
                  <a:pt x="50" y="112"/>
                </a:cubicBezTo>
                <a:cubicBezTo>
                  <a:pt x="50" y="109"/>
                  <a:pt x="47" y="106"/>
                  <a:pt x="43" y="105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3" y="101"/>
                  <a:pt x="41" y="100"/>
                  <a:pt x="38" y="100"/>
                </a:cubicBezTo>
                <a:cubicBezTo>
                  <a:pt x="36" y="100"/>
                  <a:pt x="34" y="101"/>
                  <a:pt x="34" y="103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0" y="106"/>
                  <a:pt x="27" y="109"/>
                  <a:pt x="27" y="112"/>
                </a:cubicBezTo>
                <a:cubicBezTo>
                  <a:pt x="27" y="117"/>
                  <a:pt x="32" y="120"/>
                  <a:pt x="38" y="120"/>
                </a:cubicBezTo>
                <a:cubicBezTo>
                  <a:pt x="40" y="120"/>
                  <a:pt x="41" y="121"/>
                  <a:pt x="41" y="123"/>
                </a:cubicBezTo>
                <a:cubicBezTo>
                  <a:pt x="41" y="124"/>
                  <a:pt x="40" y="125"/>
                  <a:pt x="38" y="125"/>
                </a:cubicBezTo>
                <a:cubicBezTo>
                  <a:pt x="37" y="125"/>
                  <a:pt x="35" y="124"/>
                  <a:pt x="35" y="123"/>
                </a:cubicBezTo>
                <a:cubicBezTo>
                  <a:pt x="35" y="121"/>
                  <a:pt x="33" y="120"/>
                  <a:pt x="31" y="120"/>
                </a:cubicBezTo>
                <a:cubicBezTo>
                  <a:pt x="28" y="120"/>
                  <a:pt x="27" y="121"/>
                  <a:pt x="27" y="123"/>
                </a:cubicBezTo>
                <a:cubicBezTo>
                  <a:pt x="27" y="126"/>
                  <a:pt x="30" y="129"/>
                  <a:pt x="34" y="130"/>
                </a:cubicBezTo>
                <a:cubicBezTo>
                  <a:pt x="34" y="132"/>
                  <a:pt x="34" y="132"/>
                  <a:pt x="34" y="132"/>
                </a:cubicBezTo>
                <a:cubicBezTo>
                  <a:pt x="34" y="134"/>
                  <a:pt x="36" y="135"/>
                  <a:pt x="38" y="135"/>
                </a:cubicBezTo>
                <a:cubicBezTo>
                  <a:pt x="41" y="135"/>
                  <a:pt x="43" y="134"/>
                  <a:pt x="43" y="132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47" y="129"/>
                  <a:pt x="50" y="126"/>
                  <a:pt x="50" y="123"/>
                </a:cubicBezTo>
                <a:cubicBezTo>
                  <a:pt x="50" y="118"/>
                  <a:pt x="45" y="115"/>
                  <a:pt x="38" y="115"/>
                </a:cubicBezTo>
                <a:close/>
                <a:moveTo>
                  <a:pt x="146" y="88"/>
                </a:moveTo>
                <a:cubicBezTo>
                  <a:pt x="146" y="81"/>
                  <a:pt x="142" y="74"/>
                  <a:pt x="135" y="69"/>
                </a:cubicBezTo>
                <a:cubicBezTo>
                  <a:pt x="128" y="64"/>
                  <a:pt x="118" y="61"/>
                  <a:pt x="108" y="61"/>
                </a:cubicBezTo>
                <a:cubicBezTo>
                  <a:pt x="108" y="61"/>
                  <a:pt x="108" y="28"/>
                  <a:pt x="108" y="27"/>
                </a:cubicBezTo>
                <a:cubicBezTo>
                  <a:pt x="108" y="20"/>
                  <a:pt x="104" y="13"/>
                  <a:pt x="96" y="8"/>
                </a:cubicBezTo>
                <a:cubicBezTo>
                  <a:pt x="89" y="3"/>
                  <a:pt x="80" y="0"/>
                  <a:pt x="70" y="0"/>
                </a:cubicBezTo>
                <a:cubicBezTo>
                  <a:pt x="60" y="0"/>
                  <a:pt x="50" y="3"/>
                  <a:pt x="43" y="8"/>
                </a:cubicBezTo>
                <a:cubicBezTo>
                  <a:pt x="36" y="13"/>
                  <a:pt x="32" y="20"/>
                  <a:pt x="32" y="27"/>
                </a:cubicBezTo>
                <a:cubicBezTo>
                  <a:pt x="32" y="28"/>
                  <a:pt x="32" y="91"/>
                  <a:pt x="32" y="91"/>
                </a:cubicBezTo>
                <a:cubicBezTo>
                  <a:pt x="24" y="91"/>
                  <a:pt x="17" y="94"/>
                  <a:pt x="12" y="98"/>
                </a:cubicBezTo>
                <a:cubicBezTo>
                  <a:pt x="4" y="103"/>
                  <a:pt x="0" y="110"/>
                  <a:pt x="0" y="118"/>
                </a:cubicBezTo>
                <a:cubicBezTo>
                  <a:pt x="0" y="118"/>
                  <a:pt x="0" y="133"/>
                  <a:pt x="0" y="133"/>
                </a:cubicBezTo>
                <a:cubicBezTo>
                  <a:pt x="0" y="140"/>
                  <a:pt x="4" y="147"/>
                  <a:pt x="12" y="152"/>
                </a:cubicBezTo>
                <a:cubicBezTo>
                  <a:pt x="19" y="157"/>
                  <a:pt x="28" y="160"/>
                  <a:pt x="38" y="160"/>
                </a:cubicBezTo>
                <a:cubicBezTo>
                  <a:pt x="48" y="160"/>
                  <a:pt x="58" y="157"/>
                  <a:pt x="65" y="152"/>
                </a:cubicBezTo>
                <a:cubicBezTo>
                  <a:pt x="68" y="150"/>
                  <a:pt x="71" y="147"/>
                  <a:pt x="73" y="144"/>
                </a:cubicBezTo>
                <a:cubicBezTo>
                  <a:pt x="75" y="147"/>
                  <a:pt x="78" y="150"/>
                  <a:pt x="82" y="152"/>
                </a:cubicBezTo>
                <a:cubicBezTo>
                  <a:pt x="89" y="157"/>
                  <a:pt x="98" y="160"/>
                  <a:pt x="108" y="160"/>
                </a:cubicBezTo>
                <a:cubicBezTo>
                  <a:pt x="118" y="160"/>
                  <a:pt x="128" y="157"/>
                  <a:pt x="135" y="152"/>
                </a:cubicBezTo>
                <a:cubicBezTo>
                  <a:pt x="142" y="147"/>
                  <a:pt x="146" y="140"/>
                  <a:pt x="146" y="133"/>
                </a:cubicBezTo>
                <a:cubicBezTo>
                  <a:pt x="146" y="133"/>
                  <a:pt x="146" y="89"/>
                  <a:pt x="146" y="88"/>
                </a:cubicBezTo>
                <a:close/>
                <a:moveTo>
                  <a:pt x="47" y="13"/>
                </a:moveTo>
                <a:cubicBezTo>
                  <a:pt x="53" y="9"/>
                  <a:pt x="61" y="7"/>
                  <a:pt x="70" y="7"/>
                </a:cubicBezTo>
                <a:cubicBezTo>
                  <a:pt x="79" y="7"/>
                  <a:pt x="87" y="9"/>
                  <a:pt x="93" y="13"/>
                </a:cubicBezTo>
                <a:cubicBezTo>
                  <a:pt x="98" y="17"/>
                  <a:pt x="101" y="22"/>
                  <a:pt x="101" y="27"/>
                </a:cubicBezTo>
                <a:cubicBezTo>
                  <a:pt x="101" y="33"/>
                  <a:pt x="98" y="38"/>
                  <a:pt x="93" y="42"/>
                </a:cubicBezTo>
                <a:cubicBezTo>
                  <a:pt x="87" y="46"/>
                  <a:pt x="79" y="48"/>
                  <a:pt x="70" y="48"/>
                </a:cubicBezTo>
                <a:cubicBezTo>
                  <a:pt x="61" y="48"/>
                  <a:pt x="53" y="46"/>
                  <a:pt x="47" y="42"/>
                </a:cubicBezTo>
                <a:cubicBezTo>
                  <a:pt x="41" y="38"/>
                  <a:pt x="38" y="33"/>
                  <a:pt x="38" y="27"/>
                </a:cubicBezTo>
                <a:cubicBezTo>
                  <a:pt x="38" y="22"/>
                  <a:pt x="41" y="17"/>
                  <a:pt x="47" y="13"/>
                </a:cubicBezTo>
                <a:close/>
                <a:moveTo>
                  <a:pt x="96" y="62"/>
                </a:moveTo>
                <a:cubicBezTo>
                  <a:pt x="98" y="60"/>
                  <a:pt x="100" y="59"/>
                  <a:pt x="101" y="58"/>
                </a:cubicBezTo>
                <a:cubicBezTo>
                  <a:pt x="101" y="59"/>
                  <a:pt x="101" y="60"/>
                  <a:pt x="101" y="61"/>
                </a:cubicBezTo>
                <a:cubicBezTo>
                  <a:pt x="99" y="62"/>
                  <a:pt x="97" y="62"/>
                  <a:pt x="95" y="62"/>
                </a:cubicBezTo>
                <a:cubicBezTo>
                  <a:pt x="96" y="62"/>
                  <a:pt x="96" y="62"/>
                  <a:pt x="96" y="62"/>
                </a:cubicBezTo>
                <a:close/>
                <a:moveTo>
                  <a:pt x="93" y="56"/>
                </a:moveTo>
                <a:cubicBezTo>
                  <a:pt x="87" y="60"/>
                  <a:pt x="79" y="63"/>
                  <a:pt x="70" y="63"/>
                </a:cubicBezTo>
                <a:cubicBezTo>
                  <a:pt x="61" y="63"/>
                  <a:pt x="53" y="60"/>
                  <a:pt x="47" y="56"/>
                </a:cubicBezTo>
                <a:cubicBezTo>
                  <a:pt x="42" y="53"/>
                  <a:pt x="39" y="48"/>
                  <a:pt x="38" y="43"/>
                </a:cubicBezTo>
                <a:cubicBezTo>
                  <a:pt x="40" y="44"/>
                  <a:pt x="41" y="46"/>
                  <a:pt x="43" y="47"/>
                </a:cubicBezTo>
                <a:cubicBezTo>
                  <a:pt x="50" y="52"/>
                  <a:pt x="60" y="55"/>
                  <a:pt x="70" y="55"/>
                </a:cubicBezTo>
                <a:cubicBezTo>
                  <a:pt x="80" y="55"/>
                  <a:pt x="89" y="52"/>
                  <a:pt x="96" y="47"/>
                </a:cubicBezTo>
                <a:cubicBezTo>
                  <a:pt x="98" y="46"/>
                  <a:pt x="100" y="44"/>
                  <a:pt x="101" y="43"/>
                </a:cubicBezTo>
                <a:cubicBezTo>
                  <a:pt x="101" y="48"/>
                  <a:pt x="98" y="53"/>
                  <a:pt x="93" y="56"/>
                </a:cubicBezTo>
                <a:close/>
                <a:moveTo>
                  <a:pt x="61" y="147"/>
                </a:moveTo>
                <a:cubicBezTo>
                  <a:pt x="55" y="151"/>
                  <a:pt x="47" y="153"/>
                  <a:pt x="38" y="153"/>
                </a:cubicBezTo>
                <a:cubicBezTo>
                  <a:pt x="30" y="153"/>
                  <a:pt x="21" y="151"/>
                  <a:pt x="15" y="147"/>
                </a:cubicBezTo>
                <a:cubicBezTo>
                  <a:pt x="10" y="143"/>
                  <a:pt x="7" y="138"/>
                  <a:pt x="7" y="133"/>
                </a:cubicBezTo>
                <a:cubicBezTo>
                  <a:pt x="8" y="135"/>
                  <a:pt x="10" y="136"/>
                  <a:pt x="12" y="137"/>
                </a:cubicBezTo>
                <a:cubicBezTo>
                  <a:pt x="19" y="142"/>
                  <a:pt x="28" y="145"/>
                  <a:pt x="38" y="145"/>
                </a:cubicBezTo>
                <a:cubicBezTo>
                  <a:pt x="48" y="145"/>
                  <a:pt x="58" y="142"/>
                  <a:pt x="65" y="137"/>
                </a:cubicBezTo>
                <a:cubicBezTo>
                  <a:pt x="67" y="136"/>
                  <a:pt x="68" y="135"/>
                  <a:pt x="70" y="133"/>
                </a:cubicBezTo>
                <a:cubicBezTo>
                  <a:pt x="70" y="138"/>
                  <a:pt x="67" y="143"/>
                  <a:pt x="61" y="147"/>
                </a:cubicBezTo>
                <a:close/>
                <a:moveTo>
                  <a:pt x="61" y="132"/>
                </a:moveTo>
                <a:cubicBezTo>
                  <a:pt x="55" y="136"/>
                  <a:pt x="47" y="138"/>
                  <a:pt x="38" y="138"/>
                </a:cubicBezTo>
                <a:cubicBezTo>
                  <a:pt x="30" y="138"/>
                  <a:pt x="21" y="136"/>
                  <a:pt x="15" y="132"/>
                </a:cubicBezTo>
                <a:cubicBezTo>
                  <a:pt x="10" y="128"/>
                  <a:pt x="7" y="123"/>
                  <a:pt x="7" y="118"/>
                </a:cubicBezTo>
                <a:cubicBezTo>
                  <a:pt x="7" y="112"/>
                  <a:pt x="10" y="107"/>
                  <a:pt x="15" y="103"/>
                </a:cubicBezTo>
                <a:cubicBezTo>
                  <a:pt x="21" y="99"/>
                  <a:pt x="30" y="97"/>
                  <a:pt x="38" y="97"/>
                </a:cubicBezTo>
                <a:cubicBezTo>
                  <a:pt x="47" y="97"/>
                  <a:pt x="55" y="99"/>
                  <a:pt x="61" y="103"/>
                </a:cubicBezTo>
                <a:cubicBezTo>
                  <a:pt x="67" y="107"/>
                  <a:pt x="70" y="112"/>
                  <a:pt x="70" y="118"/>
                </a:cubicBezTo>
                <a:cubicBezTo>
                  <a:pt x="70" y="123"/>
                  <a:pt x="67" y="128"/>
                  <a:pt x="61" y="132"/>
                </a:cubicBezTo>
                <a:close/>
                <a:moveTo>
                  <a:pt x="38" y="87"/>
                </a:moveTo>
                <a:cubicBezTo>
                  <a:pt x="39" y="88"/>
                  <a:pt x="41" y="89"/>
                  <a:pt x="42" y="90"/>
                </a:cubicBezTo>
                <a:cubicBezTo>
                  <a:pt x="41" y="90"/>
                  <a:pt x="40" y="90"/>
                  <a:pt x="39" y="90"/>
                </a:cubicBezTo>
                <a:cubicBezTo>
                  <a:pt x="39" y="89"/>
                  <a:pt x="38" y="88"/>
                  <a:pt x="38" y="87"/>
                </a:cubicBezTo>
                <a:close/>
                <a:moveTo>
                  <a:pt x="66" y="98"/>
                </a:moveTo>
                <a:cubicBezTo>
                  <a:pt x="67" y="99"/>
                  <a:pt x="68" y="99"/>
                  <a:pt x="70" y="99"/>
                </a:cubicBezTo>
                <a:cubicBezTo>
                  <a:pt x="70" y="102"/>
                  <a:pt x="70" y="102"/>
                  <a:pt x="70" y="102"/>
                </a:cubicBezTo>
                <a:cubicBezTo>
                  <a:pt x="69" y="101"/>
                  <a:pt x="67" y="100"/>
                  <a:pt x="66" y="98"/>
                </a:cubicBezTo>
                <a:close/>
                <a:moveTo>
                  <a:pt x="70" y="89"/>
                </a:moveTo>
                <a:cubicBezTo>
                  <a:pt x="70" y="89"/>
                  <a:pt x="70" y="89"/>
                  <a:pt x="70" y="89"/>
                </a:cubicBezTo>
                <a:cubicBezTo>
                  <a:pt x="70" y="92"/>
                  <a:pt x="70" y="92"/>
                  <a:pt x="70" y="92"/>
                </a:cubicBezTo>
                <a:cubicBezTo>
                  <a:pt x="61" y="92"/>
                  <a:pt x="53" y="90"/>
                  <a:pt x="47" y="86"/>
                </a:cubicBezTo>
                <a:cubicBezTo>
                  <a:pt x="42" y="82"/>
                  <a:pt x="39" y="77"/>
                  <a:pt x="38" y="72"/>
                </a:cubicBezTo>
                <a:cubicBezTo>
                  <a:pt x="40" y="74"/>
                  <a:pt x="41" y="75"/>
                  <a:pt x="43" y="76"/>
                </a:cubicBezTo>
                <a:cubicBezTo>
                  <a:pt x="50" y="81"/>
                  <a:pt x="60" y="84"/>
                  <a:pt x="70" y="84"/>
                </a:cubicBezTo>
                <a:cubicBezTo>
                  <a:pt x="70" y="84"/>
                  <a:pt x="70" y="84"/>
                  <a:pt x="70" y="84"/>
                </a:cubicBezTo>
                <a:cubicBezTo>
                  <a:pt x="70" y="85"/>
                  <a:pt x="70" y="87"/>
                  <a:pt x="70" y="88"/>
                </a:cubicBezTo>
                <a:cubicBezTo>
                  <a:pt x="70" y="88"/>
                  <a:pt x="70" y="89"/>
                  <a:pt x="70" y="89"/>
                </a:cubicBezTo>
                <a:close/>
                <a:moveTo>
                  <a:pt x="73" y="77"/>
                </a:moveTo>
                <a:cubicBezTo>
                  <a:pt x="72" y="77"/>
                  <a:pt x="71" y="77"/>
                  <a:pt x="70" y="77"/>
                </a:cubicBezTo>
                <a:cubicBezTo>
                  <a:pt x="61" y="77"/>
                  <a:pt x="53" y="75"/>
                  <a:pt x="47" y="71"/>
                </a:cubicBezTo>
                <a:cubicBezTo>
                  <a:pt x="42" y="67"/>
                  <a:pt x="39" y="63"/>
                  <a:pt x="38" y="58"/>
                </a:cubicBezTo>
                <a:cubicBezTo>
                  <a:pt x="40" y="59"/>
                  <a:pt x="41" y="60"/>
                  <a:pt x="43" y="62"/>
                </a:cubicBezTo>
                <a:cubicBezTo>
                  <a:pt x="50" y="67"/>
                  <a:pt x="60" y="69"/>
                  <a:pt x="70" y="69"/>
                </a:cubicBezTo>
                <a:cubicBezTo>
                  <a:pt x="74" y="69"/>
                  <a:pt x="78" y="69"/>
                  <a:pt x="82" y="68"/>
                </a:cubicBezTo>
                <a:cubicBezTo>
                  <a:pt x="82" y="68"/>
                  <a:pt x="82" y="68"/>
                  <a:pt x="82" y="69"/>
                </a:cubicBezTo>
                <a:cubicBezTo>
                  <a:pt x="78" y="71"/>
                  <a:pt x="75" y="74"/>
                  <a:pt x="73" y="77"/>
                </a:cubicBezTo>
                <a:close/>
                <a:moveTo>
                  <a:pt x="85" y="74"/>
                </a:moveTo>
                <a:cubicBezTo>
                  <a:pt x="91" y="70"/>
                  <a:pt x="99" y="68"/>
                  <a:pt x="108" y="68"/>
                </a:cubicBezTo>
                <a:cubicBezTo>
                  <a:pt x="117" y="68"/>
                  <a:pt x="125" y="70"/>
                  <a:pt x="131" y="74"/>
                </a:cubicBezTo>
                <a:cubicBezTo>
                  <a:pt x="137" y="78"/>
                  <a:pt x="140" y="83"/>
                  <a:pt x="140" y="88"/>
                </a:cubicBezTo>
                <a:cubicBezTo>
                  <a:pt x="140" y="94"/>
                  <a:pt x="137" y="99"/>
                  <a:pt x="131" y="103"/>
                </a:cubicBezTo>
                <a:cubicBezTo>
                  <a:pt x="125" y="107"/>
                  <a:pt x="117" y="109"/>
                  <a:pt x="108" y="109"/>
                </a:cubicBezTo>
                <a:cubicBezTo>
                  <a:pt x="99" y="109"/>
                  <a:pt x="91" y="107"/>
                  <a:pt x="85" y="103"/>
                </a:cubicBezTo>
                <a:cubicBezTo>
                  <a:pt x="80" y="99"/>
                  <a:pt x="76" y="94"/>
                  <a:pt x="76" y="88"/>
                </a:cubicBezTo>
                <a:cubicBezTo>
                  <a:pt x="76" y="83"/>
                  <a:pt x="80" y="78"/>
                  <a:pt x="85" y="74"/>
                </a:cubicBezTo>
                <a:close/>
                <a:moveTo>
                  <a:pt x="131" y="147"/>
                </a:moveTo>
                <a:cubicBezTo>
                  <a:pt x="125" y="151"/>
                  <a:pt x="117" y="153"/>
                  <a:pt x="108" y="153"/>
                </a:cubicBezTo>
                <a:cubicBezTo>
                  <a:pt x="99" y="153"/>
                  <a:pt x="91" y="151"/>
                  <a:pt x="85" y="147"/>
                </a:cubicBezTo>
                <a:cubicBezTo>
                  <a:pt x="80" y="143"/>
                  <a:pt x="77" y="138"/>
                  <a:pt x="77" y="134"/>
                </a:cubicBezTo>
                <a:cubicBezTo>
                  <a:pt x="78" y="135"/>
                  <a:pt x="80" y="136"/>
                  <a:pt x="82" y="138"/>
                </a:cubicBezTo>
                <a:cubicBezTo>
                  <a:pt x="89" y="143"/>
                  <a:pt x="98" y="145"/>
                  <a:pt x="108" y="145"/>
                </a:cubicBezTo>
                <a:cubicBezTo>
                  <a:pt x="118" y="145"/>
                  <a:pt x="128" y="143"/>
                  <a:pt x="135" y="138"/>
                </a:cubicBezTo>
                <a:cubicBezTo>
                  <a:pt x="137" y="136"/>
                  <a:pt x="138" y="135"/>
                  <a:pt x="140" y="134"/>
                </a:cubicBezTo>
                <a:cubicBezTo>
                  <a:pt x="139" y="138"/>
                  <a:pt x="136" y="143"/>
                  <a:pt x="131" y="147"/>
                </a:cubicBezTo>
                <a:close/>
                <a:moveTo>
                  <a:pt x="131" y="132"/>
                </a:moveTo>
                <a:cubicBezTo>
                  <a:pt x="125" y="136"/>
                  <a:pt x="117" y="139"/>
                  <a:pt x="108" y="139"/>
                </a:cubicBezTo>
                <a:cubicBezTo>
                  <a:pt x="99" y="139"/>
                  <a:pt x="91" y="136"/>
                  <a:pt x="85" y="132"/>
                </a:cubicBezTo>
                <a:cubicBezTo>
                  <a:pt x="80" y="129"/>
                  <a:pt x="77" y="124"/>
                  <a:pt x="77" y="119"/>
                </a:cubicBezTo>
                <a:cubicBezTo>
                  <a:pt x="78" y="120"/>
                  <a:pt x="80" y="122"/>
                  <a:pt x="82" y="123"/>
                </a:cubicBezTo>
                <a:cubicBezTo>
                  <a:pt x="89" y="128"/>
                  <a:pt x="98" y="131"/>
                  <a:pt x="108" y="131"/>
                </a:cubicBezTo>
                <a:cubicBezTo>
                  <a:pt x="118" y="131"/>
                  <a:pt x="128" y="128"/>
                  <a:pt x="135" y="123"/>
                </a:cubicBezTo>
                <a:cubicBezTo>
                  <a:pt x="137" y="122"/>
                  <a:pt x="138" y="120"/>
                  <a:pt x="140" y="119"/>
                </a:cubicBezTo>
                <a:cubicBezTo>
                  <a:pt x="139" y="124"/>
                  <a:pt x="136" y="129"/>
                  <a:pt x="131" y="132"/>
                </a:cubicBezTo>
                <a:close/>
                <a:moveTo>
                  <a:pt x="131" y="118"/>
                </a:moveTo>
                <a:cubicBezTo>
                  <a:pt x="125" y="122"/>
                  <a:pt x="117" y="124"/>
                  <a:pt x="108" y="124"/>
                </a:cubicBezTo>
                <a:cubicBezTo>
                  <a:pt x="99" y="124"/>
                  <a:pt x="91" y="122"/>
                  <a:pt x="85" y="118"/>
                </a:cubicBezTo>
                <a:cubicBezTo>
                  <a:pt x="80" y="114"/>
                  <a:pt x="77" y="109"/>
                  <a:pt x="76" y="104"/>
                </a:cubicBezTo>
                <a:cubicBezTo>
                  <a:pt x="78" y="105"/>
                  <a:pt x="80" y="107"/>
                  <a:pt x="82" y="108"/>
                </a:cubicBezTo>
                <a:cubicBezTo>
                  <a:pt x="89" y="113"/>
                  <a:pt x="98" y="116"/>
                  <a:pt x="108" y="116"/>
                </a:cubicBezTo>
                <a:cubicBezTo>
                  <a:pt x="118" y="116"/>
                  <a:pt x="128" y="113"/>
                  <a:pt x="135" y="108"/>
                </a:cubicBezTo>
                <a:cubicBezTo>
                  <a:pt x="137" y="107"/>
                  <a:pt x="138" y="105"/>
                  <a:pt x="140" y="104"/>
                </a:cubicBezTo>
                <a:cubicBezTo>
                  <a:pt x="140" y="109"/>
                  <a:pt x="136" y="114"/>
                  <a:pt x="131" y="118"/>
                </a:cubicBezTo>
                <a:close/>
                <a:moveTo>
                  <a:pt x="108" y="85"/>
                </a:moveTo>
                <a:cubicBezTo>
                  <a:pt x="106" y="85"/>
                  <a:pt x="105" y="84"/>
                  <a:pt x="105" y="83"/>
                </a:cubicBezTo>
                <a:cubicBezTo>
                  <a:pt x="105" y="82"/>
                  <a:pt x="106" y="81"/>
                  <a:pt x="108" y="81"/>
                </a:cubicBezTo>
                <a:cubicBezTo>
                  <a:pt x="110" y="81"/>
                  <a:pt x="111" y="82"/>
                  <a:pt x="111" y="83"/>
                </a:cubicBezTo>
                <a:cubicBezTo>
                  <a:pt x="111" y="85"/>
                  <a:pt x="113" y="86"/>
                  <a:pt x="115" y="86"/>
                </a:cubicBezTo>
                <a:cubicBezTo>
                  <a:pt x="118" y="86"/>
                  <a:pt x="120" y="85"/>
                  <a:pt x="120" y="83"/>
                </a:cubicBezTo>
                <a:cubicBezTo>
                  <a:pt x="120" y="80"/>
                  <a:pt x="117" y="77"/>
                  <a:pt x="112" y="76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2"/>
                  <a:pt x="110" y="71"/>
                  <a:pt x="108" y="71"/>
                </a:cubicBezTo>
                <a:cubicBezTo>
                  <a:pt x="106" y="71"/>
                  <a:pt x="104" y="72"/>
                  <a:pt x="104" y="74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99" y="77"/>
                  <a:pt x="96" y="80"/>
                  <a:pt x="96" y="83"/>
                </a:cubicBezTo>
                <a:cubicBezTo>
                  <a:pt x="96" y="88"/>
                  <a:pt x="102" y="91"/>
                  <a:pt x="108" y="91"/>
                </a:cubicBezTo>
                <a:cubicBezTo>
                  <a:pt x="110" y="91"/>
                  <a:pt x="111" y="92"/>
                  <a:pt x="111" y="93"/>
                </a:cubicBezTo>
                <a:cubicBezTo>
                  <a:pt x="111" y="95"/>
                  <a:pt x="110" y="95"/>
                  <a:pt x="108" y="95"/>
                </a:cubicBezTo>
                <a:cubicBezTo>
                  <a:pt x="106" y="95"/>
                  <a:pt x="105" y="95"/>
                  <a:pt x="105" y="93"/>
                </a:cubicBezTo>
                <a:cubicBezTo>
                  <a:pt x="105" y="92"/>
                  <a:pt x="103" y="90"/>
                  <a:pt x="101" y="90"/>
                </a:cubicBezTo>
                <a:cubicBezTo>
                  <a:pt x="98" y="90"/>
                  <a:pt x="96" y="92"/>
                  <a:pt x="96" y="93"/>
                </a:cubicBezTo>
                <a:cubicBezTo>
                  <a:pt x="96" y="97"/>
                  <a:pt x="99" y="100"/>
                  <a:pt x="104" y="101"/>
                </a:cubicBezTo>
                <a:cubicBezTo>
                  <a:pt x="104" y="103"/>
                  <a:pt x="104" y="103"/>
                  <a:pt x="104" y="103"/>
                </a:cubicBezTo>
                <a:cubicBezTo>
                  <a:pt x="104" y="104"/>
                  <a:pt x="106" y="106"/>
                  <a:pt x="108" y="106"/>
                </a:cubicBezTo>
                <a:cubicBezTo>
                  <a:pt x="110" y="106"/>
                  <a:pt x="112" y="104"/>
                  <a:pt x="112" y="103"/>
                </a:cubicBezTo>
                <a:cubicBezTo>
                  <a:pt x="112" y="101"/>
                  <a:pt x="112" y="101"/>
                  <a:pt x="112" y="101"/>
                </a:cubicBezTo>
                <a:cubicBezTo>
                  <a:pt x="117" y="100"/>
                  <a:pt x="120" y="97"/>
                  <a:pt x="120" y="93"/>
                </a:cubicBezTo>
                <a:cubicBezTo>
                  <a:pt x="120" y="89"/>
                  <a:pt x="115" y="85"/>
                  <a:pt x="108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49">
            <a:extLst>
              <a:ext uri="{FF2B5EF4-FFF2-40B4-BE49-F238E27FC236}">
                <a16:creationId xmlns:a16="http://schemas.microsoft.com/office/drawing/2014/main" id="{1C16E2D8-DDEC-445C-811B-5C8BE6FBEE5C}"/>
              </a:ext>
            </a:extLst>
          </p:cNvPr>
          <p:cNvSpPr>
            <a:spLocks noEditPoints="1"/>
          </p:cNvSpPr>
          <p:nvPr/>
        </p:nvSpPr>
        <p:spPr bwMode="auto">
          <a:xfrm>
            <a:off x="5763376" y="3330141"/>
            <a:ext cx="379712" cy="381920"/>
          </a:xfrm>
          <a:custGeom>
            <a:avLst/>
            <a:gdLst>
              <a:gd name="T0" fmla="*/ 467598 w 160"/>
              <a:gd name="T1" fmla="*/ 78958 h 160"/>
              <a:gd name="T2" fmla="*/ 273050 w 160"/>
              <a:gd name="T3" fmla="*/ 0 h 160"/>
              <a:gd name="T4" fmla="*/ 78502 w 160"/>
              <a:gd name="T5" fmla="*/ 78958 h 160"/>
              <a:gd name="T6" fmla="*/ 0 w 160"/>
              <a:gd name="T7" fmla="*/ 274638 h 160"/>
              <a:gd name="T8" fmla="*/ 78502 w 160"/>
              <a:gd name="T9" fmla="*/ 470317 h 160"/>
              <a:gd name="T10" fmla="*/ 273050 w 160"/>
              <a:gd name="T11" fmla="*/ 549275 h 160"/>
              <a:gd name="T12" fmla="*/ 467598 w 160"/>
              <a:gd name="T13" fmla="*/ 470317 h 160"/>
              <a:gd name="T14" fmla="*/ 546100 w 160"/>
              <a:gd name="T15" fmla="*/ 274638 h 160"/>
              <a:gd name="T16" fmla="*/ 467598 w 160"/>
              <a:gd name="T17" fmla="*/ 78958 h 160"/>
              <a:gd name="T18" fmla="*/ 273050 w 160"/>
              <a:gd name="T19" fmla="*/ 525244 h 160"/>
              <a:gd name="T20" fmla="*/ 23892 w 160"/>
              <a:gd name="T21" fmla="*/ 274638 h 160"/>
              <a:gd name="T22" fmla="*/ 273050 w 160"/>
              <a:gd name="T23" fmla="*/ 24031 h 160"/>
              <a:gd name="T24" fmla="*/ 522208 w 160"/>
              <a:gd name="T25" fmla="*/ 274638 h 160"/>
              <a:gd name="T26" fmla="*/ 273050 w 160"/>
              <a:gd name="T27" fmla="*/ 525244 h 160"/>
              <a:gd name="T28" fmla="*/ 273050 w 160"/>
              <a:gd name="T29" fmla="*/ 41196 h 160"/>
              <a:gd name="T30" fmla="*/ 40958 w 160"/>
              <a:gd name="T31" fmla="*/ 274638 h 160"/>
              <a:gd name="T32" fmla="*/ 273050 w 160"/>
              <a:gd name="T33" fmla="*/ 508079 h 160"/>
              <a:gd name="T34" fmla="*/ 505143 w 160"/>
              <a:gd name="T35" fmla="*/ 274638 h 160"/>
              <a:gd name="T36" fmla="*/ 273050 w 160"/>
              <a:gd name="T37" fmla="*/ 41196 h 160"/>
              <a:gd name="T38" fmla="*/ 273050 w 160"/>
              <a:gd name="T39" fmla="*/ 484049 h 160"/>
              <a:gd name="T40" fmla="*/ 64849 w 160"/>
              <a:gd name="T41" fmla="*/ 274638 h 160"/>
              <a:gd name="T42" fmla="*/ 273050 w 160"/>
              <a:gd name="T43" fmla="*/ 65226 h 160"/>
              <a:gd name="T44" fmla="*/ 481251 w 160"/>
              <a:gd name="T45" fmla="*/ 274638 h 160"/>
              <a:gd name="T46" fmla="*/ 273050 w 160"/>
              <a:gd name="T47" fmla="*/ 484049 h 160"/>
              <a:gd name="T48" fmla="*/ 273050 w 160"/>
              <a:gd name="T49" fmla="*/ 264339 h 160"/>
              <a:gd name="T50" fmla="*/ 235506 w 160"/>
              <a:gd name="T51" fmla="*/ 226576 h 160"/>
              <a:gd name="T52" fmla="*/ 273050 w 160"/>
              <a:gd name="T53" fmla="*/ 192246 h 160"/>
              <a:gd name="T54" fmla="*/ 310594 w 160"/>
              <a:gd name="T55" fmla="*/ 226576 h 160"/>
              <a:gd name="T56" fmla="*/ 320834 w 160"/>
              <a:gd name="T57" fmla="*/ 236875 h 160"/>
              <a:gd name="T58" fmla="*/ 331073 w 160"/>
              <a:gd name="T59" fmla="*/ 226576 h 160"/>
              <a:gd name="T60" fmla="*/ 283289 w 160"/>
              <a:gd name="T61" fmla="*/ 168215 h 160"/>
              <a:gd name="T62" fmla="*/ 283289 w 160"/>
              <a:gd name="T63" fmla="*/ 140752 h 160"/>
              <a:gd name="T64" fmla="*/ 273050 w 160"/>
              <a:gd name="T65" fmla="*/ 127020 h 160"/>
              <a:gd name="T66" fmla="*/ 262811 w 160"/>
              <a:gd name="T67" fmla="*/ 140752 h 160"/>
              <a:gd name="T68" fmla="*/ 262811 w 160"/>
              <a:gd name="T69" fmla="*/ 168215 h 160"/>
              <a:gd name="T70" fmla="*/ 215027 w 160"/>
              <a:gd name="T71" fmla="*/ 226576 h 160"/>
              <a:gd name="T72" fmla="*/ 273050 w 160"/>
              <a:gd name="T73" fmla="*/ 284936 h 160"/>
              <a:gd name="T74" fmla="*/ 310594 w 160"/>
              <a:gd name="T75" fmla="*/ 322699 h 160"/>
              <a:gd name="T76" fmla="*/ 273050 w 160"/>
              <a:gd name="T77" fmla="*/ 360462 h 160"/>
              <a:gd name="T78" fmla="*/ 235506 w 160"/>
              <a:gd name="T79" fmla="*/ 322699 h 160"/>
              <a:gd name="T80" fmla="*/ 225266 w 160"/>
              <a:gd name="T81" fmla="*/ 312400 h 160"/>
              <a:gd name="T82" fmla="*/ 215027 w 160"/>
              <a:gd name="T83" fmla="*/ 322699 h 160"/>
              <a:gd name="T84" fmla="*/ 262811 w 160"/>
              <a:gd name="T85" fmla="*/ 381060 h 160"/>
              <a:gd name="T86" fmla="*/ 262811 w 160"/>
              <a:gd name="T87" fmla="*/ 408523 h 160"/>
              <a:gd name="T88" fmla="*/ 273050 w 160"/>
              <a:gd name="T89" fmla="*/ 422255 h 160"/>
              <a:gd name="T90" fmla="*/ 283289 w 160"/>
              <a:gd name="T91" fmla="*/ 408523 h 160"/>
              <a:gd name="T92" fmla="*/ 283289 w 160"/>
              <a:gd name="T93" fmla="*/ 381060 h 160"/>
              <a:gd name="T94" fmla="*/ 331073 w 160"/>
              <a:gd name="T95" fmla="*/ 322699 h 160"/>
              <a:gd name="T96" fmla="*/ 273050 w 160"/>
              <a:gd name="T97" fmla="*/ 264339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53"/>
                </a:moveTo>
                <a:cubicBezTo>
                  <a:pt x="40" y="153"/>
                  <a:pt x="7" y="120"/>
                  <a:pt x="7" y="80"/>
                </a:cubicBezTo>
                <a:cubicBezTo>
                  <a:pt x="7" y="40"/>
                  <a:pt x="40" y="7"/>
                  <a:pt x="80" y="7"/>
                </a:cubicBezTo>
                <a:cubicBezTo>
                  <a:pt x="120" y="7"/>
                  <a:pt x="153" y="40"/>
                  <a:pt x="153" y="80"/>
                </a:cubicBezTo>
                <a:cubicBezTo>
                  <a:pt x="153" y="120"/>
                  <a:pt x="120" y="153"/>
                  <a:pt x="80" y="153"/>
                </a:cubicBezTo>
                <a:close/>
                <a:moveTo>
                  <a:pt x="80" y="12"/>
                </a:moveTo>
                <a:cubicBezTo>
                  <a:pt x="43" y="12"/>
                  <a:pt x="12" y="43"/>
                  <a:pt x="12" y="80"/>
                </a:cubicBezTo>
                <a:cubicBezTo>
                  <a:pt x="12" y="117"/>
                  <a:pt x="43" y="148"/>
                  <a:pt x="80" y="148"/>
                </a:cubicBezTo>
                <a:cubicBezTo>
                  <a:pt x="117" y="148"/>
                  <a:pt x="148" y="117"/>
                  <a:pt x="148" y="80"/>
                </a:cubicBezTo>
                <a:cubicBezTo>
                  <a:pt x="148" y="43"/>
                  <a:pt x="117" y="12"/>
                  <a:pt x="80" y="12"/>
                </a:cubicBezTo>
                <a:close/>
                <a:moveTo>
                  <a:pt x="80" y="141"/>
                </a:moveTo>
                <a:cubicBezTo>
                  <a:pt x="46" y="141"/>
                  <a:pt x="19" y="114"/>
                  <a:pt x="19" y="80"/>
                </a:cubicBezTo>
                <a:cubicBezTo>
                  <a:pt x="19" y="46"/>
                  <a:pt x="46" y="19"/>
                  <a:pt x="80" y="19"/>
                </a:cubicBezTo>
                <a:cubicBezTo>
                  <a:pt x="114" y="19"/>
                  <a:pt x="141" y="46"/>
                  <a:pt x="141" y="80"/>
                </a:cubicBezTo>
                <a:cubicBezTo>
                  <a:pt x="141" y="114"/>
                  <a:pt x="114" y="141"/>
                  <a:pt x="80" y="141"/>
                </a:cubicBezTo>
                <a:close/>
                <a:moveTo>
                  <a:pt x="80" y="77"/>
                </a:moveTo>
                <a:cubicBezTo>
                  <a:pt x="74" y="77"/>
                  <a:pt x="69" y="72"/>
                  <a:pt x="69" y="66"/>
                </a:cubicBezTo>
                <a:cubicBezTo>
                  <a:pt x="69" y="60"/>
                  <a:pt x="74" y="56"/>
                  <a:pt x="80" y="56"/>
                </a:cubicBezTo>
                <a:cubicBezTo>
                  <a:pt x="86" y="56"/>
                  <a:pt x="91" y="60"/>
                  <a:pt x="91" y="66"/>
                </a:cubicBezTo>
                <a:cubicBezTo>
                  <a:pt x="91" y="68"/>
                  <a:pt x="92" y="69"/>
                  <a:pt x="94" y="69"/>
                </a:cubicBezTo>
                <a:cubicBezTo>
                  <a:pt x="96" y="69"/>
                  <a:pt x="97" y="68"/>
                  <a:pt x="97" y="66"/>
                </a:cubicBezTo>
                <a:cubicBezTo>
                  <a:pt x="97" y="58"/>
                  <a:pt x="91" y="51"/>
                  <a:pt x="83" y="49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39"/>
                  <a:pt x="82" y="37"/>
                  <a:pt x="80" y="37"/>
                </a:cubicBezTo>
                <a:cubicBezTo>
                  <a:pt x="78" y="37"/>
                  <a:pt x="77" y="39"/>
                  <a:pt x="77" y="41"/>
                </a:cubicBezTo>
                <a:cubicBezTo>
                  <a:pt x="77" y="49"/>
                  <a:pt x="77" y="49"/>
                  <a:pt x="77" y="49"/>
                </a:cubicBezTo>
                <a:cubicBezTo>
                  <a:pt x="69" y="51"/>
                  <a:pt x="63" y="58"/>
                  <a:pt x="63" y="66"/>
                </a:cubicBezTo>
                <a:cubicBezTo>
                  <a:pt x="63" y="76"/>
                  <a:pt x="71" y="83"/>
                  <a:pt x="80" y="83"/>
                </a:cubicBezTo>
                <a:cubicBezTo>
                  <a:pt x="86" y="83"/>
                  <a:pt x="91" y="88"/>
                  <a:pt x="91" y="94"/>
                </a:cubicBezTo>
                <a:cubicBezTo>
                  <a:pt x="91" y="100"/>
                  <a:pt x="86" y="105"/>
                  <a:pt x="80" y="105"/>
                </a:cubicBezTo>
                <a:cubicBezTo>
                  <a:pt x="74" y="105"/>
                  <a:pt x="69" y="100"/>
                  <a:pt x="69" y="94"/>
                </a:cubicBezTo>
                <a:cubicBezTo>
                  <a:pt x="69" y="92"/>
                  <a:pt x="68" y="91"/>
                  <a:pt x="66" y="91"/>
                </a:cubicBezTo>
                <a:cubicBezTo>
                  <a:pt x="64" y="91"/>
                  <a:pt x="63" y="92"/>
                  <a:pt x="63" y="94"/>
                </a:cubicBezTo>
                <a:cubicBezTo>
                  <a:pt x="63" y="102"/>
                  <a:pt x="69" y="109"/>
                  <a:pt x="77" y="111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7" y="121"/>
                  <a:pt x="78" y="123"/>
                  <a:pt x="80" y="123"/>
                </a:cubicBezTo>
                <a:cubicBezTo>
                  <a:pt x="82" y="123"/>
                  <a:pt x="83" y="121"/>
                  <a:pt x="83" y="119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91" y="109"/>
                  <a:pt x="97" y="102"/>
                  <a:pt x="97" y="94"/>
                </a:cubicBezTo>
                <a:cubicBezTo>
                  <a:pt x="97" y="84"/>
                  <a:pt x="89" y="77"/>
                  <a:pt x="80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55">
            <a:extLst>
              <a:ext uri="{FF2B5EF4-FFF2-40B4-BE49-F238E27FC236}">
                <a16:creationId xmlns:a16="http://schemas.microsoft.com/office/drawing/2014/main" id="{ED334E7C-1AB3-4ADF-8D23-39FE19E20A7E}"/>
              </a:ext>
            </a:extLst>
          </p:cNvPr>
          <p:cNvSpPr>
            <a:spLocks noEditPoints="1"/>
          </p:cNvSpPr>
          <p:nvPr/>
        </p:nvSpPr>
        <p:spPr bwMode="auto">
          <a:xfrm>
            <a:off x="6771466" y="1353552"/>
            <a:ext cx="378606" cy="377504"/>
          </a:xfrm>
          <a:custGeom>
            <a:avLst/>
            <a:gdLst>
              <a:gd name="T0" fmla="*/ 432207 w 160"/>
              <a:gd name="T1" fmla="*/ 316134 h 158"/>
              <a:gd name="T2" fmla="*/ 384562 w 160"/>
              <a:gd name="T3" fmla="*/ 326442 h 158"/>
              <a:gd name="T4" fmla="*/ 306289 w 160"/>
              <a:gd name="T5" fmla="*/ 292080 h 158"/>
              <a:gd name="T6" fmla="*/ 394772 w 160"/>
              <a:gd name="T7" fmla="*/ 151194 h 158"/>
              <a:gd name="T8" fmla="*/ 245031 w 160"/>
              <a:gd name="T9" fmla="*/ 0 h 158"/>
              <a:gd name="T10" fmla="*/ 91887 w 160"/>
              <a:gd name="T11" fmla="*/ 151194 h 158"/>
              <a:gd name="T12" fmla="*/ 180370 w 160"/>
              <a:gd name="T13" fmla="*/ 292080 h 158"/>
              <a:gd name="T14" fmla="*/ 0 w 160"/>
              <a:gd name="T15" fmla="*/ 529180 h 158"/>
              <a:gd name="T16" fmla="*/ 0 w 160"/>
              <a:gd name="T17" fmla="*/ 542925 h 158"/>
              <a:gd name="T18" fmla="*/ 432207 w 160"/>
              <a:gd name="T19" fmla="*/ 542925 h 158"/>
              <a:gd name="T20" fmla="*/ 432207 w 160"/>
              <a:gd name="T21" fmla="*/ 542925 h 158"/>
              <a:gd name="T22" fmla="*/ 544513 w 160"/>
              <a:gd name="T23" fmla="*/ 429529 h 158"/>
              <a:gd name="T24" fmla="*/ 432207 w 160"/>
              <a:gd name="T25" fmla="*/ 316134 h 158"/>
              <a:gd name="T26" fmla="*/ 23822 w 160"/>
              <a:gd name="T27" fmla="*/ 518871 h 158"/>
              <a:gd name="T28" fmla="*/ 190580 w 160"/>
              <a:gd name="T29" fmla="*/ 312697 h 158"/>
              <a:gd name="T30" fmla="*/ 193983 w 160"/>
              <a:gd name="T31" fmla="*/ 312697 h 158"/>
              <a:gd name="T32" fmla="*/ 207596 w 160"/>
              <a:gd name="T33" fmla="*/ 292080 h 158"/>
              <a:gd name="T34" fmla="*/ 193983 w 160"/>
              <a:gd name="T35" fmla="*/ 271463 h 158"/>
              <a:gd name="T36" fmla="*/ 115709 w 160"/>
              <a:gd name="T37" fmla="*/ 151194 h 158"/>
              <a:gd name="T38" fmla="*/ 245031 w 160"/>
              <a:gd name="T39" fmla="*/ 20617 h 158"/>
              <a:gd name="T40" fmla="*/ 374353 w 160"/>
              <a:gd name="T41" fmla="*/ 151194 h 158"/>
              <a:gd name="T42" fmla="*/ 296079 w 160"/>
              <a:gd name="T43" fmla="*/ 271463 h 158"/>
              <a:gd name="T44" fmla="*/ 282466 w 160"/>
              <a:gd name="T45" fmla="*/ 292080 h 158"/>
              <a:gd name="T46" fmla="*/ 296079 w 160"/>
              <a:gd name="T47" fmla="*/ 312697 h 158"/>
              <a:gd name="T48" fmla="*/ 299482 w 160"/>
              <a:gd name="T49" fmla="*/ 312697 h 158"/>
              <a:gd name="T50" fmla="*/ 364143 w 160"/>
              <a:gd name="T51" fmla="*/ 340187 h 158"/>
              <a:gd name="T52" fmla="*/ 323305 w 160"/>
              <a:gd name="T53" fmla="*/ 429529 h 158"/>
              <a:gd name="T54" fmla="*/ 367546 w 160"/>
              <a:gd name="T55" fmla="*/ 518871 h 158"/>
              <a:gd name="T56" fmla="*/ 23822 w 160"/>
              <a:gd name="T57" fmla="*/ 518871 h 158"/>
              <a:gd name="T58" fmla="*/ 432207 w 160"/>
              <a:gd name="T59" fmla="*/ 518871 h 158"/>
              <a:gd name="T60" fmla="*/ 343724 w 160"/>
              <a:gd name="T61" fmla="*/ 429529 h 158"/>
              <a:gd name="T62" fmla="*/ 432207 w 160"/>
              <a:gd name="T63" fmla="*/ 340187 h 158"/>
              <a:gd name="T64" fmla="*/ 524094 w 160"/>
              <a:gd name="T65" fmla="*/ 429529 h 158"/>
              <a:gd name="T66" fmla="*/ 432207 w 160"/>
              <a:gd name="T67" fmla="*/ 518871 h 158"/>
              <a:gd name="T68" fmla="*/ 445820 w 160"/>
              <a:gd name="T69" fmla="*/ 381422 h 158"/>
              <a:gd name="T70" fmla="*/ 421998 w 160"/>
              <a:gd name="T71" fmla="*/ 381422 h 158"/>
              <a:gd name="T72" fmla="*/ 421998 w 160"/>
              <a:gd name="T73" fmla="*/ 419221 h 158"/>
              <a:gd name="T74" fmla="*/ 387966 w 160"/>
              <a:gd name="T75" fmla="*/ 419221 h 158"/>
              <a:gd name="T76" fmla="*/ 387966 w 160"/>
              <a:gd name="T77" fmla="*/ 439838 h 158"/>
              <a:gd name="T78" fmla="*/ 421998 w 160"/>
              <a:gd name="T79" fmla="*/ 439838 h 158"/>
              <a:gd name="T80" fmla="*/ 421998 w 160"/>
              <a:gd name="T81" fmla="*/ 477637 h 158"/>
              <a:gd name="T82" fmla="*/ 445820 w 160"/>
              <a:gd name="T83" fmla="*/ 477637 h 158"/>
              <a:gd name="T84" fmla="*/ 445820 w 160"/>
              <a:gd name="T85" fmla="*/ 439838 h 158"/>
              <a:gd name="T86" fmla="*/ 479852 w 160"/>
              <a:gd name="T87" fmla="*/ 439838 h 158"/>
              <a:gd name="T88" fmla="*/ 479852 w 160"/>
              <a:gd name="T89" fmla="*/ 419221 h 158"/>
              <a:gd name="T90" fmla="*/ 445820 w 160"/>
              <a:gd name="T91" fmla="*/ 419221 h 158"/>
              <a:gd name="T92" fmla="*/ 445820 w 160"/>
              <a:gd name="T93" fmla="*/ 381422 h 1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58">
                <a:moveTo>
                  <a:pt x="127" y="92"/>
                </a:moveTo>
                <a:cubicBezTo>
                  <a:pt x="122" y="92"/>
                  <a:pt x="117" y="93"/>
                  <a:pt x="113" y="95"/>
                </a:cubicBezTo>
                <a:cubicBezTo>
                  <a:pt x="106" y="91"/>
                  <a:pt x="99" y="87"/>
                  <a:pt x="90" y="85"/>
                </a:cubicBezTo>
                <a:cubicBezTo>
                  <a:pt x="106" y="78"/>
                  <a:pt x="116" y="62"/>
                  <a:pt x="116" y="44"/>
                </a:cubicBezTo>
                <a:cubicBezTo>
                  <a:pt x="116" y="20"/>
                  <a:pt x="96" y="0"/>
                  <a:pt x="72" y="0"/>
                </a:cubicBezTo>
                <a:cubicBezTo>
                  <a:pt x="47" y="0"/>
                  <a:pt x="27" y="20"/>
                  <a:pt x="27" y="44"/>
                </a:cubicBezTo>
                <a:cubicBezTo>
                  <a:pt x="27" y="62"/>
                  <a:pt x="38" y="78"/>
                  <a:pt x="53" y="85"/>
                </a:cubicBezTo>
                <a:cubicBezTo>
                  <a:pt x="22" y="93"/>
                  <a:pt x="0" y="122"/>
                  <a:pt x="0" y="154"/>
                </a:cubicBezTo>
                <a:cubicBezTo>
                  <a:pt x="0" y="158"/>
                  <a:pt x="0" y="158"/>
                  <a:pt x="0" y="158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45" y="158"/>
                  <a:pt x="160" y="143"/>
                  <a:pt x="160" y="125"/>
                </a:cubicBezTo>
                <a:cubicBezTo>
                  <a:pt x="160" y="107"/>
                  <a:pt x="145" y="92"/>
                  <a:pt x="127" y="92"/>
                </a:cubicBezTo>
                <a:close/>
                <a:moveTo>
                  <a:pt x="7" y="151"/>
                </a:moveTo>
                <a:cubicBezTo>
                  <a:pt x="8" y="122"/>
                  <a:pt x="28" y="98"/>
                  <a:pt x="56" y="91"/>
                </a:cubicBezTo>
                <a:cubicBezTo>
                  <a:pt x="56" y="91"/>
                  <a:pt x="56" y="91"/>
                  <a:pt x="57" y="91"/>
                </a:cubicBezTo>
                <a:cubicBezTo>
                  <a:pt x="59" y="90"/>
                  <a:pt x="61" y="88"/>
                  <a:pt x="61" y="85"/>
                </a:cubicBezTo>
                <a:cubicBezTo>
                  <a:pt x="61" y="83"/>
                  <a:pt x="59" y="80"/>
                  <a:pt x="57" y="79"/>
                </a:cubicBezTo>
                <a:cubicBezTo>
                  <a:pt x="43" y="73"/>
                  <a:pt x="34" y="60"/>
                  <a:pt x="34" y="44"/>
                </a:cubicBezTo>
                <a:cubicBezTo>
                  <a:pt x="34" y="24"/>
                  <a:pt x="51" y="6"/>
                  <a:pt x="72" y="6"/>
                </a:cubicBezTo>
                <a:cubicBezTo>
                  <a:pt x="93" y="6"/>
                  <a:pt x="110" y="24"/>
                  <a:pt x="110" y="44"/>
                </a:cubicBezTo>
                <a:cubicBezTo>
                  <a:pt x="110" y="60"/>
                  <a:pt x="101" y="73"/>
                  <a:pt x="87" y="79"/>
                </a:cubicBezTo>
                <a:cubicBezTo>
                  <a:pt x="84" y="80"/>
                  <a:pt x="83" y="83"/>
                  <a:pt x="83" y="85"/>
                </a:cubicBezTo>
                <a:cubicBezTo>
                  <a:pt x="83" y="88"/>
                  <a:pt x="85" y="90"/>
                  <a:pt x="87" y="91"/>
                </a:cubicBezTo>
                <a:cubicBezTo>
                  <a:pt x="87" y="91"/>
                  <a:pt x="88" y="91"/>
                  <a:pt x="88" y="91"/>
                </a:cubicBezTo>
                <a:cubicBezTo>
                  <a:pt x="95" y="93"/>
                  <a:pt x="101" y="95"/>
                  <a:pt x="107" y="99"/>
                </a:cubicBezTo>
                <a:cubicBezTo>
                  <a:pt x="100" y="105"/>
                  <a:pt x="95" y="114"/>
                  <a:pt x="95" y="125"/>
                </a:cubicBezTo>
                <a:cubicBezTo>
                  <a:pt x="95" y="136"/>
                  <a:pt x="100" y="145"/>
                  <a:pt x="108" y="151"/>
                </a:cubicBezTo>
                <a:cubicBezTo>
                  <a:pt x="7" y="151"/>
                  <a:pt x="7" y="151"/>
                  <a:pt x="7" y="151"/>
                </a:cubicBezTo>
                <a:close/>
                <a:moveTo>
                  <a:pt x="127" y="151"/>
                </a:moveTo>
                <a:cubicBezTo>
                  <a:pt x="113" y="151"/>
                  <a:pt x="101" y="139"/>
                  <a:pt x="101" y="125"/>
                </a:cubicBezTo>
                <a:cubicBezTo>
                  <a:pt x="101" y="110"/>
                  <a:pt x="113" y="99"/>
                  <a:pt x="127" y="99"/>
                </a:cubicBezTo>
                <a:cubicBezTo>
                  <a:pt x="142" y="99"/>
                  <a:pt x="154" y="110"/>
                  <a:pt x="154" y="125"/>
                </a:cubicBezTo>
                <a:cubicBezTo>
                  <a:pt x="154" y="139"/>
                  <a:pt x="142" y="151"/>
                  <a:pt x="127" y="151"/>
                </a:cubicBezTo>
                <a:close/>
                <a:moveTo>
                  <a:pt x="131" y="111"/>
                </a:moveTo>
                <a:cubicBezTo>
                  <a:pt x="124" y="111"/>
                  <a:pt x="124" y="111"/>
                  <a:pt x="124" y="111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14" y="122"/>
                  <a:pt x="114" y="122"/>
                  <a:pt x="114" y="122"/>
                </a:cubicBezTo>
                <a:cubicBezTo>
                  <a:pt x="114" y="128"/>
                  <a:pt x="114" y="128"/>
                  <a:pt x="114" y="128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41" y="128"/>
                  <a:pt x="141" y="128"/>
                  <a:pt x="141" y="128"/>
                </a:cubicBezTo>
                <a:cubicBezTo>
                  <a:pt x="141" y="122"/>
                  <a:pt x="141" y="122"/>
                  <a:pt x="141" y="122"/>
                </a:cubicBezTo>
                <a:cubicBezTo>
                  <a:pt x="131" y="122"/>
                  <a:pt x="131" y="122"/>
                  <a:pt x="131" y="122"/>
                </a:cubicBezTo>
                <a:lnTo>
                  <a:pt x="131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56">
            <a:extLst>
              <a:ext uri="{FF2B5EF4-FFF2-40B4-BE49-F238E27FC236}">
                <a16:creationId xmlns:a16="http://schemas.microsoft.com/office/drawing/2014/main" id="{A297E382-F18E-4EB8-A034-B694AF8C0869}"/>
              </a:ext>
            </a:extLst>
          </p:cNvPr>
          <p:cNvSpPr>
            <a:spLocks noEditPoints="1"/>
          </p:cNvSpPr>
          <p:nvPr/>
        </p:nvSpPr>
        <p:spPr bwMode="auto">
          <a:xfrm>
            <a:off x="6801033" y="5332479"/>
            <a:ext cx="305758" cy="381922"/>
          </a:xfrm>
          <a:custGeom>
            <a:avLst/>
            <a:gdLst>
              <a:gd name="T0" fmla="*/ 82550 w 277"/>
              <a:gd name="T1" fmla="*/ 0 h 346"/>
              <a:gd name="T2" fmla="*/ 20638 w 277"/>
              <a:gd name="T3" fmla="*/ 47625 h 346"/>
              <a:gd name="T4" fmla="*/ 0 w 277"/>
              <a:gd name="T5" fmla="*/ 68263 h 346"/>
              <a:gd name="T6" fmla="*/ 20638 w 277"/>
              <a:gd name="T7" fmla="*/ 96838 h 346"/>
              <a:gd name="T8" fmla="*/ 0 w 277"/>
              <a:gd name="T9" fmla="*/ 117475 h 346"/>
              <a:gd name="T10" fmla="*/ 20638 w 277"/>
              <a:gd name="T11" fmla="*/ 144463 h 346"/>
              <a:gd name="T12" fmla="*/ 0 w 277"/>
              <a:gd name="T13" fmla="*/ 165100 h 346"/>
              <a:gd name="T14" fmla="*/ 20638 w 277"/>
              <a:gd name="T15" fmla="*/ 192088 h 346"/>
              <a:gd name="T16" fmla="*/ 0 w 277"/>
              <a:gd name="T17" fmla="*/ 212725 h 346"/>
              <a:gd name="T18" fmla="*/ 20638 w 277"/>
              <a:gd name="T19" fmla="*/ 239713 h 346"/>
              <a:gd name="T20" fmla="*/ 0 w 277"/>
              <a:gd name="T21" fmla="*/ 260350 h 346"/>
              <a:gd name="T22" fmla="*/ 20638 w 277"/>
              <a:gd name="T23" fmla="*/ 288925 h 346"/>
              <a:gd name="T24" fmla="*/ 0 w 277"/>
              <a:gd name="T25" fmla="*/ 309563 h 346"/>
              <a:gd name="T26" fmla="*/ 20638 w 277"/>
              <a:gd name="T27" fmla="*/ 336550 h 346"/>
              <a:gd name="T28" fmla="*/ 0 w 277"/>
              <a:gd name="T29" fmla="*/ 357188 h 346"/>
              <a:gd name="T30" fmla="*/ 20638 w 277"/>
              <a:gd name="T31" fmla="*/ 384175 h 346"/>
              <a:gd name="T32" fmla="*/ 0 w 277"/>
              <a:gd name="T33" fmla="*/ 404813 h 346"/>
              <a:gd name="T34" fmla="*/ 20638 w 277"/>
              <a:gd name="T35" fmla="*/ 431800 h 346"/>
              <a:gd name="T36" fmla="*/ 0 w 277"/>
              <a:gd name="T37" fmla="*/ 452438 h 346"/>
              <a:gd name="T38" fmla="*/ 20638 w 277"/>
              <a:gd name="T39" fmla="*/ 481013 h 346"/>
              <a:gd name="T40" fmla="*/ 0 w 277"/>
              <a:gd name="T41" fmla="*/ 501650 h 346"/>
              <a:gd name="T42" fmla="*/ 20638 w 277"/>
              <a:gd name="T43" fmla="*/ 549275 h 346"/>
              <a:gd name="T44" fmla="*/ 92075 w 277"/>
              <a:gd name="T45" fmla="*/ 549275 h 346"/>
              <a:gd name="T46" fmla="*/ 439738 w 277"/>
              <a:gd name="T47" fmla="*/ 0 h 346"/>
              <a:gd name="T48" fmla="*/ 419100 w 277"/>
              <a:gd name="T49" fmla="*/ 20638 h 346"/>
              <a:gd name="T50" fmla="*/ 101600 w 277"/>
              <a:gd name="T51" fmla="*/ 96838 h 346"/>
              <a:gd name="T52" fmla="*/ 419100 w 277"/>
              <a:gd name="T53" fmla="*/ 20638 h 346"/>
              <a:gd name="T54" fmla="*/ 419100 w 277"/>
              <a:gd name="T55" fmla="*/ 117475 h 346"/>
              <a:gd name="T56" fmla="*/ 101600 w 277"/>
              <a:gd name="T57" fmla="*/ 431800 h 346"/>
              <a:gd name="T58" fmla="*/ 41275 w 277"/>
              <a:gd name="T59" fmla="*/ 528638 h 346"/>
              <a:gd name="T60" fmla="*/ 61913 w 277"/>
              <a:gd name="T61" fmla="*/ 501650 h 346"/>
              <a:gd name="T62" fmla="*/ 41275 w 277"/>
              <a:gd name="T63" fmla="*/ 481013 h 346"/>
              <a:gd name="T64" fmla="*/ 61913 w 277"/>
              <a:gd name="T65" fmla="*/ 452438 h 346"/>
              <a:gd name="T66" fmla="*/ 41275 w 277"/>
              <a:gd name="T67" fmla="*/ 431800 h 346"/>
              <a:gd name="T68" fmla="*/ 61913 w 277"/>
              <a:gd name="T69" fmla="*/ 404813 h 346"/>
              <a:gd name="T70" fmla="*/ 41275 w 277"/>
              <a:gd name="T71" fmla="*/ 384175 h 346"/>
              <a:gd name="T72" fmla="*/ 61913 w 277"/>
              <a:gd name="T73" fmla="*/ 357188 h 346"/>
              <a:gd name="T74" fmla="*/ 41275 w 277"/>
              <a:gd name="T75" fmla="*/ 336550 h 346"/>
              <a:gd name="T76" fmla="*/ 61913 w 277"/>
              <a:gd name="T77" fmla="*/ 309563 h 346"/>
              <a:gd name="T78" fmla="*/ 41275 w 277"/>
              <a:gd name="T79" fmla="*/ 288925 h 346"/>
              <a:gd name="T80" fmla="*/ 61913 w 277"/>
              <a:gd name="T81" fmla="*/ 260350 h 346"/>
              <a:gd name="T82" fmla="*/ 41275 w 277"/>
              <a:gd name="T83" fmla="*/ 239713 h 346"/>
              <a:gd name="T84" fmla="*/ 61913 w 277"/>
              <a:gd name="T85" fmla="*/ 212725 h 346"/>
              <a:gd name="T86" fmla="*/ 41275 w 277"/>
              <a:gd name="T87" fmla="*/ 192088 h 346"/>
              <a:gd name="T88" fmla="*/ 61913 w 277"/>
              <a:gd name="T89" fmla="*/ 165100 h 346"/>
              <a:gd name="T90" fmla="*/ 41275 w 277"/>
              <a:gd name="T91" fmla="*/ 144463 h 346"/>
              <a:gd name="T92" fmla="*/ 61913 w 277"/>
              <a:gd name="T93" fmla="*/ 117475 h 346"/>
              <a:gd name="T94" fmla="*/ 41275 w 277"/>
              <a:gd name="T95" fmla="*/ 96838 h 346"/>
              <a:gd name="T96" fmla="*/ 61913 w 277"/>
              <a:gd name="T97" fmla="*/ 68263 h 346"/>
              <a:gd name="T98" fmla="*/ 41275 w 277"/>
              <a:gd name="T99" fmla="*/ 47625 h 346"/>
              <a:gd name="T100" fmla="*/ 82550 w 277"/>
              <a:gd name="T101" fmla="*/ 20638 h 346"/>
              <a:gd name="T102" fmla="*/ 41275 w 277"/>
              <a:gd name="T103" fmla="*/ 528638 h 346"/>
              <a:gd name="T104" fmla="*/ 101600 w 277"/>
              <a:gd name="T105" fmla="*/ 452438 h 346"/>
              <a:gd name="T106" fmla="*/ 419100 w 277"/>
              <a:gd name="T107" fmla="*/ 528638 h 346"/>
              <a:gd name="T108" fmla="*/ 196850 w 277"/>
              <a:gd name="T109" fmla="*/ 219075 h 346"/>
              <a:gd name="T110" fmla="*/ 323850 w 277"/>
              <a:gd name="T111" fmla="*/ 239713 h 346"/>
              <a:gd name="T112" fmla="*/ 196850 w 277"/>
              <a:gd name="T113" fmla="*/ 219075 h 346"/>
              <a:gd name="T114" fmla="*/ 371475 w 277"/>
              <a:gd name="T115" fmla="*/ 265113 h 346"/>
              <a:gd name="T116" fmla="*/ 149225 w 277"/>
              <a:gd name="T117" fmla="*/ 284163 h 346"/>
              <a:gd name="T118" fmla="*/ 149225 w 277"/>
              <a:gd name="T119" fmla="*/ 309563 h 346"/>
              <a:gd name="T120" fmla="*/ 371475 w 277"/>
              <a:gd name="T121" fmla="*/ 330200 h 346"/>
              <a:gd name="T122" fmla="*/ 149225 w 277"/>
              <a:gd name="T123" fmla="*/ 309563 h 34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77" h="346">
                <a:moveTo>
                  <a:pt x="58" y="0"/>
                </a:moveTo>
                <a:lnTo>
                  <a:pt x="52" y="0"/>
                </a:lnTo>
                <a:lnTo>
                  <a:pt x="13" y="0"/>
                </a:lnTo>
                <a:lnTo>
                  <a:pt x="13" y="30"/>
                </a:lnTo>
                <a:lnTo>
                  <a:pt x="0" y="30"/>
                </a:lnTo>
                <a:lnTo>
                  <a:pt x="0" y="43"/>
                </a:lnTo>
                <a:lnTo>
                  <a:pt x="13" y="43"/>
                </a:lnTo>
                <a:lnTo>
                  <a:pt x="13" y="61"/>
                </a:lnTo>
                <a:lnTo>
                  <a:pt x="0" y="61"/>
                </a:lnTo>
                <a:lnTo>
                  <a:pt x="0" y="74"/>
                </a:lnTo>
                <a:lnTo>
                  <a:pt x="13" y="74"/>
                </a:lnTo>
                <a:lnTo>
                  <a:pt x="13" y="91"/>
                </a:lnTo>
                <a:lnTo>
                  <a:pt x="0" y="91"/>
                </a:lnTo>
                <a:lnTo>
                  <a:pt x="0" y="104"/>
                </a:lnTo>
                <a:lnTo>
                  <a:pt x="13" y="104"/>
                </a:lnTo>
                <a:lnTo>
                  <a:pt x="13" y="121"/>
                </a:lnTo>
                <a:lnTo>
                  <a:pt x="0" y="121"/>
                </a:lnTo>
                <a:lnTo>
                  <a:pt x="0" y="134"/>
                </a:lnTo>
                <a:lnTo>
                  <a:pt x="13" y="134"/>
                </a:lnTo>
                <a:lnTo>
                  <a:pt x="13" y="151"/>
                </a:lnTo>
                <a:lnTo>
                  <a:pt x="0" y="151"/>
                </a:lnTo>
                <a:lnTo>
                  <a:pt x="0" y="164"/>
                </a:lnTo>
                <a:lnTo>
                  <a:pt x="13" y="164"/>
                </a:lnTo>
                <a:lnTo>
                  <a:pt x="13" y="182"/>
                </a:lnTo>
                <a:lnTo>
                  <a:pt x="0" y="182"/>
                </a:lnTo>
                <a:lnTo>
                  <a:pt x="0" y="195"/>
                </a:lnTo>
                <a:lnTo>
                  <a:pt x="13" y="195"/>
                </a:lnTo>
                <a:lnTo>
                  <a:pt x="13" y="212"/>
                </a:lnTo>
                <a:lnTo>
                  <a:pt x="0" y="212"/>
                </a:lnTo>
                <a:lnTo>
                  <a:pt x="0" y="225"/>
                </a:lnTo>
                <a:lnTo>
                  <a:pt x="13" y="225"/>
                </a:lnTo>
                <a:lnTo>
                  <a:pt x="13" y="242"/>
                </a:lnTo>
                <a:lnTo>
                  <a:pt x="0" y="242"/>
                </a:lnTo>
                <a:lnTo>
                  <a:pt x="0" y="255"/>
                </a:lnTo>
                <a:lnTo>
                  <a:pt x="13" y="255"/>
                </a:lnTo>
                <a:lnTo>
                  <a:pt x="13" y="272"/>
                </a:lnTo>
                <a:lnTo>
                  <a:pt x="0" y="272"/>
                </a:lnTo>
                <a:lnTo>
                  <a:pt x="0" y="285"/>
                </a:lnTo>
                <a:lnTo>
                  <a:pt x="13" y="285"/>
                </a:lnTo>
                <a:lnTo>
                  <a:pt x="13" y="303"/>
                </a:lnTo>
                <a:lnTo>
                  <a:pt x="0" y="303"/>
                </a:lnTo>
                <a:lnTo>
                  <a:pt x="0" y="316"/>
                </a:lnTo>
                <a:lnTo>
                  <a:pt x="13" y="316"/>
                </a:lnTo>
                <a:lnTo>
                  <a:pt x="13" y="346"/>
                </a:lnTo>
                <a:lnTo>
                  <a:pt x="52" y="346"/>
                </a:lnTo>
                <a:lnTo>
                  <a:pt x="58" y="346"/>
                </a:lnTo>
                <a:lnTo>
                  <a:pt x="277" y="346"/>
                </a:lnTo>
                <a:lnTo>
                  <a:pt x="277" y="0"/>
                </a:lnTo>
                <a:lnTo>
                  <a:pt x="58" y="0"/>
                </a:lnTo>
                <a:close/>
                <a:moveTo>
                  <a:pt x="264" y="13"/>
                </a:moveTo>
                <a:lnTo>
                  <a:pt x="264" y="61"/>
                </a:lnTo>
                <a:lnTo>
                  <a:pt x="64" y="61"/>
                </a:lnTo>
                <a:lnTo>
                  <a:pt x="64" y="13"/>
                </a:lnTo>
                <a:lnTo>
                  <a:pt x="264" y="13"/>
                </a:lnTo>
                <a:close/>
                <a:moveTo>
                  <a:pt x="64" y="74"/>
                </a:moveTo>
                <a:lnTo>
                  <a:pt x="264" y="74"/>
                </a:lnTo>
                <a:lnTo>
                  <a:pt x="264" y="272"/>
                </a:lnTo>
                <a:lnTo>
                  <a:pt x="64" y="272"/>
                </a:lnTo>
                <a:lnTo>
                  <a:pt x="64" y="74"/>
                </a:lnTo>
                <a:close/>
                <a:moveTo>
                  <a:pt x="26" y="333"/>
                </a:moveTo>
                <a:lnTo>
                  <a:pt x="26" y="316"/>
                </a:lnTo>
                <a:lnTo>
                  <a:pt x="39" y="316"/>
                </a:lnTo>
                <a:lnTo>
                  <a:pt x="39" y="303"/>
                </a:lnTo>
                <a:lnTo>
                  <a:pt x="26" y="303"/>
                </a:lnTo>
                <a:lnTo>
                  <a:pt x="26" y="285"/>
                </a:lnTo>
                <a:lnTo>
                  <a:pt x="39" y="285"/>
                </a:lnTo>
                <a:lnTo>
                  <a:pt x="39" y="272"/>
                </a:lnTo>
                <a:lnTo>
                  <a:pt x="26" y="272"/>
                </a:lnTo>
                <a:lnTo>
                  <a:pt x="26" y="255"/>
                </a:lnTo>
                <a:lnTo>
                  <a:pt x="39" y="255"/>
                </a:lnTo>
                <a:lnTo>
                  <a:pt x="39" y="242"/>
                </a:lnTo>
                <a:lnTo>
                  <a:pt x="26" y="242"/>
                </a:lnTo>
                <a:lnTo>
                  <a:pt x="26" y="225"/>
                </a:lnTo>
                <a:lnTo>
                  <a:pt x="39" y="225"/>
                </a:lnTo>
                <a:lnTo>
                  <a:pt x="39" y="212"/>
                </a:lnTo>
                <a:lnTo>
                  <a:pt x="26" y="212"/>
                </a:lnTo>
                <a:lnTo>
                  <a:pt x="26" y="195"/>
                </a:lnTo>
                <a:lnTo>
                  <a:pt x="39" y="195"/>
                </a:lnTo>
                <a:lnTo>
                  <a:pt x="39" y="182"/>
                </a:lnTo>
                <a:lnTo>
                  <a:pt x="26" y="182"/>
                </a:lnTo>
                <a:lnTo>
                  <a:pt x="26" y="164"/>
                </a:lnTo>
                <a:lnTo>
                  <a:pt x="39" y="164"/>
                </a:lnTo>
                <a:lnTo>
                  <a:pt x="39" y="151"/>
                </a:lnTo>
                <a:lnTo>
                  <a:pt x="26" y="151"/>
                </a:lnTo>
                <a:lnTo>
                  <a:pt x="26" y="134"/>
                </a:lnTo>
                <a:lnTo>
                  <a:pt x="39" y="134"/>
                </a:lnTo>
                <a:lnTo>
                  <a:pt x="39" y="121"/>
                </a:lnTo>
                <a:lnTo>
                  <a:pt x="26" y="121"/>
                </a:lnTo>
                <a:lnTo>
                  <a:pt x="26" y="104"/>
                </a:lnTo>
                <a:lnTo>
                  <a:pt x="39" y="104"/>
                </a:lnTo>
                <a:lnTo>
                  <a:pt x="39" y="91"/>
                </a:lnTo>
                <a:lnTo>
                  <a:pt x="26" y="91"/>
                </a:lnTo>
                <a:lnTo>
                  <a:pt x="26" y="74"/>
                </a:lnTo>
                <a:lnTo>
                  <a:pt x="39" y="74"/>
                </a:lnTo>
                <a:lnTo>
                  <a:pt x="39" y="61"/>
                </a:lnTo>
                <a:lnTo>
                  <a:pt x="26" y="61"/>
                </a:lnTo>
                <a:lnTo>
                  <a:pt x="26" y="43"/>
                </a:lnTo>
                <a:lnTo>
                  <a:pt x="39" y="43"/>
                </a:lnTo>
                <a:lnTo>
                  <a:pt x="39" y="30"/>
                </a:lnTo>
                <a:lnTo>
                  <a:pt x="26" y="30"/>
                </a:lnTo>
                <a:lnTo>
                  <a:pt x="26" y="13"/>
                </a:lnTo>
                <a:lnTo>
                  <a:pt x="52" y="13"/>
                </a:lnTo>
                <a:lnTo>
                  <a:pt x="52" y="333"/>
                </a:lnTo>
                <a:lnTo>
                  <a:pt x="26" y="333"/>
                </a:lnTo>
                <a:close/>
                <a:moveTo>
                  <a:pt x="64" y="333"/>
                </a:moveTo>
                <a:lnTo>
                  <a:pt x="64" y="285"/>
                </a:lnTo>
                <a:lnTo>
                  <a:pt x="264" y="285"/>
                </a:lnTo>
                <a:lnTo>
                  <a:pt x="264" y="333"/>
                </a:lnTo>
                <a:lnTo>
                  <a:pt x="64" y="333"/>
                </a:lnTo>
                <a:close/>
                <a:moveTo>
                  <a:pt x="124" y="138"/>
                </a:moveTo>
                <a:lnTo>
                  <a:pt x="204" y="138"/>
                </a:lnTo>
                <a:lnTo>
                  <a:pt x="204" y="151"/>
                </a:lnTo>
                <a:lnTo>
                  <a:pt x="124" y="151"/>
                </a:lnTo>
                <a:lnTo>
                  <a:pt x="124" y="138"/>
                </a:lnTo>
                <a:close/>
                <a:moveTo>
                  <a:pt x="94" y="167"/>
                </a:moveTo>
                <a:lnTo>
                  <a:pt x="234" y="167"/>
                </a:lnTo>
                <a:lnTo>
                  <a:pt x="234" y="179"/>
                </a:lnTo>
                <a:lnTo>
                  <a:pt x="94" y="179"/>
                </a:lnTo>
                <a:lnTo>
                  <a:pt x="94" y="167"/>
                </a:lnTo>
                <a:close/>
                <a:moveTo>
                  <a:pt x="94" y="195"/>
                </a:moveTo>
                <a:lnTo>
                  <a:pt x="234" y="195"/>
                </a:lnTo>
                <a:lnTo>
                  <a:pt x="234" y="208"/>
                </a:lnTo>
                <a:lnTo>
                  <a:pt x="94" y="208"/>
                </a:lnTo>
                <a:lnTo>
                  <a:pt x="94" y="1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57">
            <a:extLst>
              <a:ext uri="{FF2B5EF4-FFF2-40B4-BE49-F238E27FC236}">
                <a16:creationId xmlns:a16="http://schemas.microsoft.com/office/drawing/2014/main" id="{09E3B682-804E-4E80-8D26-BEA7C60CADE6}"/>
              </a:ext>
            </a:extLst>
          </p:cNvPr>
          <p:cNvSpPr>
            <a:spLocks noEditPoints="1"/>
          </p:cNvSpPr>
          <p:nvPr/>
        </p:nvSpPr>
        <p:spPr bwMode="auto">
          <a:xfrm>
            <a:off x="6767890" y="2372501"/>
            <a:ext cx="378606" cy="305292"/>
          </a:xfrm>
          <a:custGeom>
            <a:avLst/>
            <a:gdLst>
              <a:gd name="T0" fmla="*/ 493465 w 160"/>
              <a:gd name="T1" fmla="*/ 0 h 129"/>
              <a:gd name="T2" fmla="*/ 119112 w 160"/>
              <a:gd name="T3" fmla="*/ 13734 h 129"/>
              <a:gd name="T4" fmla="*/ 105499 w 160"/>
              <a:gd name="T5" fmla="*/ 144204 h 129"/>
              <a:gd name="T6" fmla="*/ 13613 w 160"/>
              <a:gd name="T7" fmla="*/ 154505 h 129"/>
              <a:gd name="T8" fmla="*/ 0 w 160"/>
              <a:gd name="T9" fmla="*/ 350210 h 129"/>
              <a:gd name="T10" fmla="*/ 44242 w 160"/>
              <a:gd name="T11" fmla="*/ 391411 h 129"/>
              <a:gd name="T12" fmla="*/ 51048 w 160"/>
              <a:gd name="T13" fmla="*/ 442913 h 129"/>
              <a:gd name="T14" fmla="*/ 64661 w 160"/>
              <a:gd name="T15" fmla="*/ 439480 h 129"/>
              <a:gd name="T16" fmla="*/ 316498 w 160"/>
              <a:gd name="T17" fmla="*/ 391411 h 129"/>
              <a:gd name="T18" fmla="*/ 357337 w 160"/>
              <a:gd name="T19" fmla="*/ 350210 h 129"/>
              <a:gd name="T20" fmla="*/ 411788 w 160"/>
              <a:gd name="T21" fmla="*/ 305576 h 129"/>
              <a:gd name="T22" fmla="*/ 476449 w 160"/>
              <a:gd name="T23" fmla="*/ 367377 h 129"/>
              <a:gd name="T24" fmla="*/ 490062 w 160"/>
              <a:gd name="T25" fmla="*/ 353644 h 129"/>
              <a:gd name="T26" fmla="*/ 493465 w 160"/>
              <a:gd name="T27" fmla="*/ 305576 h 129"/>
              <a:gd name="T28" fmla="*/ 544513 w 160"/>
              <a:gd name="T29" fmla="*/ 254074 h 129"/>
              <a:gd name="T30" fmla="*/ 530900 w 160"/>
              <a:gd name="T31" fmla="*/ 13734 h 129"/>
              <a:gd name="T32" fmla="*/ 333514 w 160"/>
              <a:gd name="T33" fmla="*/ 367377 h 129"/>
              <a:gd name="T34" fmla="*/ 102096 w 160"/>
              <a:gd name="T35" fmla="*/ 374244 h 129"/>
              <a:gd name="T36" fmla="*/ 61258 w 160"/>
              <a:gd name="T37" fmla="*/ 374244 h 129"/>
              <a:gd name="T38" fmla="*/ 27226 w 160"/>
              <a:gd name="T39" fmla="*/ 367377 h 129"/>
              <a:gd name="T40" fmla="*/ 20419 w 160"/>
              <a:gd name="T41" fmla="*/ 185405 h 129"/>
              <a:gd name="T42" fmla="*/ 44242 w 160"/>
              <a:gd name="T43" fmla="*/ 161371 h 129"/>
              <a:gd name="T44" fmla="*/ 105499 w 160"/>
              <a:gd name="T45" fmla="*/ 254074 h 129"/>
              <a:gd name="T46" fmla="*/ 156547 w 160"/>
              <a:gd name="T47" fmla="*/ 305576 h 129"/>
              <a:gd name="T48" fmla="*/ 340321 w 160"/>
              <a:gd name="T49" fmla="*/ 350210 h 129"/>
              <a:gd name="T50" fmla="*/ 517287 w 160"/>
              <a:gd name="T51" fmla="*/ 274675 h 129"/>
              <a:gd name="T52" fmla="*/ 473046 w 160"/>
              <a:gd name="T53" fmla="*/ 284975 h 129"/>
              <a:gd name="T54" fmla="*/ 418594 w 160"/>
              <a:gd name="T55" fmla="*/ 284975 h 129"/>
              <a:gd name="T56" fmla="*/ 132725 w 160"/>
              <a:gd name="T57" fmla="*/ 274675 h 129"/>
              <a:gd name="T58" fmla="*/ 122515 w 160"/>
              <a:gd name="T59" fmla="*/ 51502 h 129"/>
              <a:gd name="T60" fmla="*/ 156547 w 160"/>
              <a:gd name="T61" fmla="*/ 20601 h 129"/>
              <a:gd name="T62" fmla="*/ 517287 w 160"/>
              <a:gd name="T63" fmla="*/ 27467 h 129"/>
              <a:gd name="T64" fmla="*/ 524094 w 160"/>
              <a:gd name="T65" fmla="*/ 254074 h 129"/>
              <a:gd name="T66" fmla="*/ 296079 w 160"/>
              <a:gd name="T67" fmla="*/ 144204 h 129"/>
              <a:gd name="T68" fmla="*/ 279063 w 160"/>
              <a:gd name="T69" fmla="*/ 161371 h 129"/>
              <a:gd name="T70" fmla="*/ 316498 w 160"/>
              <a:gd name="T71" fmla="*/ 144204 h 129"/>
              <a:gd name="T72" fmla="*/ 333514 w 160"/>
              <a:gd name="T73" fmla="*/ 161371 h 129"/>
              <a:gd name="T74" fmla="*/ 316498 w 160"/>
              <a:gd name="T75" fmla="*/ 144204 h 129"/>
              <a:gd name="T76" fmla="*/ 370949 w 160"/>
              <a:gd name="T77" fmla="*/ 144204 h 129"/>
              <a:gd name="T78" fmla="*/ 353933 w 160"/>
              <a:gd name="T79" fmla="*/ 161371 h 129"/>
              <a:gd name="T80" fmla="*/ 156547 w 160"/>
              <a:gd name="T81" fmla="*/ 254074 h 129"/>
              <a:gd name="T82" fmla="*/ 493465 w 160"/>
              <a:gd name="T83" fmla="*/ 51502 h 129"/>
              <a:gd name="T84" fmla="*/ 156547 w 160"/>
              <a:gd name="T85" fmla="*/ 254074 h 129"/>
              <a:gd name="T86" fmla="*/ 476449 w 160"/>
              <a:gd name="T87" fmla="*/ 68669 h 129"/>
              <a:gd name="T88" fmla="*/ 173564 w 160"/>
              <a:gd name="T89" fmla="*/ 233474 h 12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29">
                <a:moveTo>
                  <a:pt x="156" y="4"/>
                </a:moveTo>
                <a:cubicBezTo>
                  <a:pt x="153" y="2"/>
                  <a:pt x="149" y="0"/>
                  <a:pt x="145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2" y="0"/>
                  <a:pt x="38" y="2"/>
                  <a:pt x="35" y="4"/>
                </a:cubicBezTo>
                <a:cubicBezTo>
                  <a:pt x="33" y="7"/>
                  <a:pt x="31" y="11"/>
                  <a:pt x="31" y="15"/>
                </a:cubicBezTo>
                <a:cubicBezTo>
                  <a:pt x="31" y="42"/>
                  <a:pt x="31" y="42"/>
                  <a:pt x="31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9" y="42"/>
                  <a:pt x="6" y="43"/>
                  <a:pt x="4" y="45"/>
                </a:cubicBezTo>
                <a:cubicBezTo>
                  <a:pt x="1" y="48"/>
                  <a:pt x="0" y="51"/>
                  <a:pt x="0" y="54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5"/>
                  <a:pt x="1" y="108"/>
                  <a:pt x="4" y="111"/>
                </a:cubicBezTo>
                <a:cubicBezTo>
                  <a:pt x="6" y="113"/>
                  <a:pt x="9" y="114"/>
                  <a:pt x="13" y="114"/>
                </a:cubicBezTo>
                <a:cubicBezTo>
                  <a:pt x="13" y="125"/>
                  <a:pt x="13" y="125"/>
                  <a:pt x="13" y="125"/>
                </a:cubicBezTo>
                <a:cubicBezTo>
                  <a:pt x="13" y="127"/>
                  <a:pt x="14" y="128"/>
                  <a:pt x="15" y="129"/>
                </a:cubicBezTo>
                <a:cubicBezTo>
                  <a:pt x="15" y="129"/>
                  <a:pt x="16" y="129"/>
                  <a:pt x="16" y="129"/>
                </a:cubicBezTo>
                <a:cubicBezTo>
                  <a:pt x="17" y="129"/>
                  <a:pt x="18" y="129"/>
                  <a:pt x="19" y="128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93" y="114"/>
                  <a:pt x="93" y="114"/>
                  <a:pt x="93" y="114"/>
                </a:cubicBezTo>
                <a:cubicBezTo>
                  <a:pt x="96" y="114"/>
                  <a:pt x="99" y="113"/>
                  <a:pt x="102" y="111"/>
                </a:cubicBezTo>
                <a:cubicBezTo>
                  <a:pt x="104" y="108"/>
                  <a:pt x="105" y="105"/>
                  <a:pt x="105" y="102"/>
                </a:cubicBezTo>
                <a:cubicBezTo>
                  <a:pt x="105" y="89"/>
                  <a:pt x="105" y="89"/>
                  <a:pt x="105" y="89"/>
                </a:cubicBezTo>
                <a:cubicBezTo>
                  <a:pt x="121" y="89"/>
                  <a:pt x="121" y="89"/>
                  <a:pt x="121" y="89"/>
                </a:cubicBezTo>
                <a:cubicBezTo>
                  <a:pt x="138" y="106"/>
                  <a:pt x="138" y="106"/>
                  <a:pt x="138" y="106"/>
                </a:cubicBezTo>
                <a:cubicBezTo>
                  <a:pt x="138" y="106"/>
                  <a:pt x="139" y="107"/>
                  <a:pt x="140" y="107"/>
                </a:cubicBezTo>
                <a:cubicBezTo>
                  <a:pt x="141" y="107"/>
                  <a:pt x="141" y="107"/>
                  <a:pt x="142" y="106"/>
                </a:cubicBezTo>
                <a:cubicBezTo>
                  <a:pt x="143" y="106"/>
                  <a:pt x="144" y="104"/>
                  <a:pt x="144" y="103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49" y="89"/>
                  <a:pt x="153" y="87"/>
                  <a:pt x="156" y="84"/>
                </a:cubicBezTo>
                <a:cubicBezTo>
                  <a:pt x="158" y="81"/>
                  <a:pt x="160" y="78"/>
                  <a:pt x="160" y="74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11"/>
                  <a:pt x="158" y="7"/>
                  <a:pt x="156" y="4"/>
                </a:cubicBezTo>
                <a:close/>
                <a:moveTo>
                  <a:pt x="100" y="102"/>
                </a:moveTo>
                <a:cubicBezTo>
                  <a:pt x="100" y="104"/>
                  <a:pt x="99" y="105"/>
                  <a:pt x="98" y="107"/>
                </a:cubicBezTo>
                <a:cubicBezTo>
                  <a:pt x="96" y="108"/>
                  <a:pt x="95" y="109"/>
                  <a:pt x="93" y="109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18" y="121"/>
                  <a:pt x="18" y="121"/>
                  <a:pt x="18" y="121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1" y="109"/>
                  <a:pt x="9" y="108"/>
                  <a:pt x="8" y="107"/>
                </a:cubicBezTo>
                <a:cubicBezTo>
                  <a:pt x="6" y="105"/>
                  <a:pt x="6" y="104"/>
                  <a:pt x="6" y="102"/>
                </a:cubicBezTo>
                <a:cubicBezTo>
                  <a:pt x="6" y="54"/>
                  <a:pt x="6" y="54"/>
                  <a:pt x="6" y="54"/>
                </a:cubicBezTo>
                <a:cubicBezTo>
                  <a:pt x="6" y="52"/>
                  <a:pt x="6" y="51"/>
                  <a:pt x="8" y="49"/>
                </a:cubicBezTo>
                <a:cubicBezTo>
                  <a:pt x="9" y="48"/>
                  <a:pt x="11" y="47"/>
                  <a:pt x="13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74"/>
                  <a:pt x="31" y="74"/>
                  <a:pt x="31" y="74"/>
                </a:cubicBezTo>
                <a:cubicBezTo>
                  <a:pt x="31" y="78"/>
                  <a:pt x="33" y="81"/>
                  <a:pt x="35" y="84"/>
                </a:cubicBezTo>
                <a:cubicBezTo>
                  <a:pt x="38" y="87"/>
                  <a:pt x="42" y="89"/>
                  <a:pt x="46" y="89"/>
                </a:cubicBezTo>
                <a:cubicBezTo>
                  <a:pt x="100" y="89"/>
                  <a:pt x="100" y="89"/>
                  <a:pt x="100" y="89"/>
                </a:cubicBezTo>
                <a:lnTo>
                  <a:pt x="100" y="102"/>
                </a:lnTo>
                <a:close/>
                <a:moveTo>
                  <a:pt x="154" y="74"/>
                </a:moveTo>
                <a:cubicBezTo>
                  <a:pt x="154" y="76"/>
                  <a:pt x="153" y="79"/>
                  <a:pt x="152" y="80"/>
                </a:cubicBezTo>
                <a:cubicBezTo>
                  <a:pt x="150" y="82"/>
                  <a:pt x="147" y="83"/>
                  <a:pt x="145" y="83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39" y="99"/>
                  <a:pt x="139" y="99"/>
                  <a:pt x="139" y="99"/>
                </a:cubicBezTo>
                <a:cubicBezTo>
                  <a:pt x="123" y="83"/>
                  <a:pt x="123" y="83"/>
                  <a:pt x="123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4" y="83"/>
                  <a:pt x="41" y="82"/>
                  <a:pt x="39" y="80"/>
                </a:cubicBezTo>
                <a:cubicBezTo>
                  <a:pt x="37" y="79"/>
                  <a:pt x="36" y="76"/>
                  <a:pt x="36" y="74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3"/>
                  <a:pt x="37" y="10"/>
                  <a:pt x="39" y="8"/>
                </a:cubicBezTo>
                <a:cubicBezTo>
                  <a:pt x="41" y="7"/>
                  <a:pt x="44" y="6"/>
                  <a:pt x="46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7" y="6"/>
                  <a:pt x="150" y="7"/>
                  <a:pt x="152" y="8"/>
                </a:cubicBezTo>
                <a:cubicBezTo>
                  <a:pt x="153" y="10"/>
                  <a:pt x="154" y="13"/>
                  <a:pt x="154" y="15"/>
                </a:cubicBezTo>
                <a:lnTo>
                  <a:pt x="154" y="74"/>
                </a:lnTo>
                <a:close/>
                <a:moveTo>
                  <a:pt x="82" y="42"/>
                </a:moveTo>
                <a:cubicBezTo>
                  <a:pt x="87" y="42"/>
                  <a:pt x="87" y="42"/>
                  <a:pt x="87" y="42"/>
                </a:cubicBezTo>
                <a:cubicBezTo>
                  <a:pt x="87" y="47"/>
                  <a:pt x="87" y="47"/>
                  <a:pt x="87" y="47"/>
                </a:cubicBezTo>
                <a:cubicBezTo>
                  <a:pt x="82" y="47"/>
                  <a:pt x="82" y="47"/>
                  <a:pt x="82" y="47"/>
                </a:cubicBezTo>
                <a:lnTo>
                  <a:pt x="82" y="42"/>
                </a:lnTo>
                <a:close/>
                <a:moveTo>
                  <a:pt x="93" y="42"/>
                </a:moveTo>
                <a:cubicBezTo>
                  <a:pt x="98" y="42"/>
                  <a:pt x="98" y="42"/>
                  <a:pt x="98" y="42"/>
                </a:cubicBezTo>
                <a:cubicBezTo>
                  <a:pt x="98" y="47"/>
                  <a:pt x="98" y="47"/>
                  <a:pt x="98" y="47"/>
                </a:cubicBezTo>
                <a:cubicBezTo>
                  <a:pt x="93" y="47"/>
                  <a:pt x="93" y="47"/>
                  <a:pt x="93" y="47"/>
                </a:cubicBezTo>
                <a:lnTo>
                  <a:pt x="93" y="42"/>
                </a:lnTo>
                <a:close/>
                <a:moveTo>
                  <a:pt x="104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4" y="47"/>
                  <a:pt x="104" y="47"/>
                  <a:pt x="104" y="47"/>
                </a:cubicBezTo>
                <a:lnTo>
                  <a:pt x="104" y="42"/>
                </a:lnTo>
                <a:close/>
                <a:moveTo>
                  <a:pt x="46" y="74"/>
                </a:moveTo>
                <a:cubicBezTo>
                  <a:pt x="145" y="74"/>
                  <a:pt x="145" y="74"/>
                  <a:pt x="145" y="74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74"/>
                </a:lnTo>
                <a:close/>
                <a:moveTo>
                  <a:pt x="51" y="20"/>
                </a:moveTo>
                <a:cubicBezTo>
                  <a:pt x="140" y="20"/>
                  <a:pt x="140" y="20"/>
                  <a:pt x="140" y="20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51" y="68"/>
                  <a:pt x="51" y="68"/>
                  <a:pt x="51" y="68"/>
                </a:cubicBezTo>
                <a:lnTo>
                  <a:pt x="51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58">
            <a:extLst>
              <a:ext uri="{FF2B5EF4-FFF2-40B4-BE49-F238E27FC236}">
                <a16:creationId xmlns:a16="http://schemas.microsoft.com/office/drawing/2014/main" id="{90D3D92A-5B9E-4A5D-8FE3-4053F8109175}"/>
              </a:ext>
            </a:extLst>
          </p:cNvPr>
          <p:cNvSpPr>
            <a:spLocks noEditPoints="1"/>
          </p:cNvSpPr>
          <p:nvPr/>
        </p:nvSpPr>
        <p:spPr bwMode="auto">
          <a:xfrm>
            <a:off x="6763717" y="3353873"/>
            <a:ext cx="378606" cy="334456"/>
          </a:xfrm>
          <a:custGeom>
            <a:avLst/>
            <a:gdLst>
              <a:gd name="T0" fmla="*/ 176967 w 160"/>
              <a:gd name="T1" fmla="*/ 144304 h 140"/>
              <a:gd name="T2" fmla="*/ 272257 w 160"/>
              <a:gd name="T3" fmla="*/ 89331 h 140"/>
              <a:gd name="T4" fmla="*/ 435610 w 160"/>
              <a:gd name="T5" fmla="*/ 120253 h 140"/>
              <a:gd name="T6" fmla="*/ 272257 w 160"/>
              <a:gd name="T7" fmla="*/ 0 h 140"/>
              <a:gd name="T8" fmla="*/ 108903 w 160"/>
              <a:gd name="T9" fmla="*/ 120253 h 140"/>
              <a:gd name="T10" fmla="*/ 108903 w 160"/>
              <a:gd name="T11" fmla="*/ 336709 h 140"/>
              <a:gd name="T12" fmla="*/ 214402 w 160"/>
              <a:gd name="T13" fmla="*/ 343581 h 140"/>
              <a:gd name="T14" fmla="*/ 221208 w 160"/>
              <a:gd name="T15" fmla="*/ 395118 h 140"/>
              <a:gd name="T16" fmla="*/ 251837 w 160"/>
              <a:gd name="T17" fmla="*/ 481013 h 140"/>
              <a:gd name="T18" fmla="*/ 282466 w 160"/>
              <a:gd name="T19" fmla="*/ 395118 h 140"/>
              <a:gd name="T20" fmla="*/ 262047 w 160"/>
              <a:gd name="T21" fmla="*/ 357324 h 140"/>
              <a:gd name="T22" fmla="*/ 289273 w 160"/>
              <a:gd name="T23" fmla="*/ 415733 h 140"/>
              <a:gd name="T24" fmla="*/ 214402 w 160"/>
              <a:gd name="T25" fmla="*/ 415733 h 140"/>
              <a:gd name="T26" fmla="*/ 241628 w 160"/>
              <a:gd name="T27" fmla="*/ 360760 h 140"/>
              <a:gd name="T28" fmla="*/ 200789 w 160"/>
              <a:gd name="T29" fmla="*/ 319530 h 140"/>
              <a:gd name="T30" fmla="*/ 20419 w 160"/>
              <a:gd name="T31" fmla="*/ 230199 h 140"/>
              <a:gd name="T32" fmla="*/ 119112 w 160"/>
              <a:gd name="T33" fmla="*/ 140868 h 140"/>
              <a:gd name="T34" fmla="*/ 129322 w 160"/>
              <a:gd name="T35" fmla="*/ 133996 h 140"/>
              <a:gd name="T36" fmla="*/ 415191 w 160"/>
              <a:gd name="T37" fmla="*/ 133996 h 140"/>
              <a:gd name="T38" fmla="*/ 425401 w 160"/>
              <a:gd name="T39" fmla="*/ 140868 h 140"/>
              <a:gd name="T40" fmla="*/ 524094 w 160"/>
              <a:gd name="T41" fmla="*/ 230199 h 140"/>
              <a:gd name="T42" fmla="*/ 343724 w 160"/>
              <a:gd name="T43" fmla="*/ 319530 h 140"/>
              <a:gd name="T44" fmla="*/ 323305 w 160"/>
              <a:gd name="T45" fmla="*/ 295479 h 140"/>
              <a:gd name="T46" fmla="*/ 377756 w 160"/>
              <a:gd name="T47" fmla="*/ 261121 h 140"/>
              <a:gd name="T48" fmla="*/ 207596 w 160"/>
              <a:gd name="T49" fmla="*/ 261121 h 140"/>
              <a:gd name="T50" fmla="*/ 262047 w 160"/>
              <a:gd name="T51" fmla="*/ 298915 h 140"/>
              <a:gd name="T52" fmla="*/ 282466 w 160"/>
              <a:gd name="T53" fmla="*/ 240507 h 140"/>
              <a:gd name="T54" fmla="*/ 292676 w 160"/>
              <a:gd name="T55" fmla="*/ 202713 h 140"/>
              <a:gd name="T56" fmla="*/ 302885 w 160"/>
              <a:gd name="T57" fmla="*/ 240507 h 140"/>
              <a:gd name="T58" fmla="*/ 316498 w 160"/>
              <a:gd name="T59" fmla="*/ 326402 h 140"/>
              <a:gd name="T60" fmla="*/ 435610 w 160"/>
              <a:gd name="T61" fmla="*/ 336709 h 140"/>
              <a:gd name="T62" fmla="*/ 435610 w 160"/>
              <a:gd name="T63" fmla="*/ 120253 h 140"/>
              <a:gd name="T64" fmla="*/ 282466 w 160"/>
              <a:gd name="T65" fmla="*/ 319530 h 140"/>
              <a:gd name="T66" fmla="*/ 262047 w 160"/>
              <a:gd name="T67" fmla="*/ 336709 h 14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40">
                <a:moveTo>
                  <a:pt x="80" y="20"/>
                </a:moveTo>
                <a:cubicBezTo>
                  <a:pt x="67" y="20"/>
                  <a:pt x="55" y="29"/>
                  <a:pt x="52" y="42"/>
                </a:cubicBezTo>
                <a:cubicBezTo>
                  <a:pt x="58" y="44"/>
                  <a:pt x="58" y="44"/>
                  <a:pt x="58" y="44"/>
                </a:cubicBezTo>
                <a:cubicBezTo>
                  <a:pt x="60" y="33"/>
                  <a:pt x="69" y="26"/>
                  <a:pt x="80" y="26"/>
                </a:cubicBezTo>
                <a:lnTo>
                  <a:pt x="80" y="20"/>
                </a:lnTo>
                <a:close/>
                <a:moveTo>
                  <a:pt x="128" y="35"/>
                </a:moveTo>
                <a:cubicBezTo>
                  <a:pt x="128" y="35"/>
                  <a:pt x="128" y="35"/>
                  <a:pt x="127" y="35"/>
                </a:cubicBezTo>
                <a:cubicBezTo>
                  <a:pt x="121" y="14"/>
                  <a:pt x="102" y="0"/>
                  <a:pt x="80" y="0"/>
                </a:cubicBezTo>
                <a:cubicBezTo>
                  <a:pt x="58" y="0"/>
                  <a:pt x="39" y="14"/>
                  <a:pt x="33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14" y="35"/>
                  <a:pt x="0" y="49"/>
                  <a:pt x="0" y="67"/>
                </a:cubicBezTo>
                <a:cubicBezTo>
                  <a:pt x="0" y="84"/>
                  <a:pt x="14" y="98"/>
                  <a:pt x="32" y="98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2" y="99"/>
                  <a:pt x="63" y="100"/>
                </a:cubicBezTo>
                <a:cubicBezTo>
                  <a:pt x="65" y="102"/>
                  <a:pt x="65" y="103"/>
                  <a:pt x="65" y="105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83" y="115"/>
                  <a:pt x="83" y="115"/>
                  <a:pt x="83" y="115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71" y="121"/>
                  <a:pt x="71" y="121"/>
                  <a:pt x="71" y="121"/>
                </a:cubicBezTo>
                <a:cubicBezTo>
                  <a:pt x="71" y="105"/>
                  <a:pt x="71" y="105"/>
                  <a:pt x="71" y="105"/>
                </a:cubicBezTo>
                <a:cubicBezTo>
                  <a:pt x="71" y="102"/>
                  <a:pt x="70" y="99"/>
                  <a:pt x="67" y="96"/>
                </a:cubicBezTo>
                <a:cubicBezTo>
                  <a:pt x="65" y="94"/>
                  <a:pt x="62" y="93"/>
                  <a:pt x="59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17" y="93"/>
                  <a:pt x="6" y="81"/>
                  <a:pt x="6" y="67"/>
                </a:cubicBezTo>
                <a:cubicBezTo>
                  <a:pt x="6" y="53"/>
                  <a:pt x="17" y="41"/>
                  <a:pt x="32" y="41"/>
                </a:cubicBezTo>
                <a:cubicBezTo>
                  <a:pt x="33" y="41"/>
                  <a:pt x="34" y="41"/>
                  <a:pt x="35" y="41"/>
                </a:cubicBezTo>
                <a:cubicBezTo>
                  <a:pt x="37" y="42"/>
                  <a:pt x="37" y="42"/>
                  <a:pt x="37" y="42"/>
                </a:cubicBezTo>
                <a:cubicBezTo>
                  <a:pt x="38" y="39"/>
                  <a:pt x="38" y="39"/>
                  <a:pt x="38" y="39"/>
                </a:cubicBezTo>
                <a:cubicBezTo>
                  <a:pt x="43" y="20"/>
                  <a:pt x="60" y="6"/>
                  <a:pt x="80" y="6"/>
                </a:cubicBezTo>
                <a:cubicBezTo>
                  <a:pt x="100" y="6"/>
                  <a:pt x="117" y="20"/>
                  <a:pt x="122" y="39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6" y="41"/>
                  <a:pt x="127" y="41"/>
                  <a:pt x="128" y="41"/>
                </a:cubicBezTo>
                <a:cubicBezTo>
                  <a:pt x="143" y="41"/>
                  <a:pt x="154" y="53"/>
                  <a:pt x="154" y="67"/>
                </a:cubicBezTo>
                <a:cubicBezTo>
                  <a:pt x="154" y="81"/>
                  <a:pt x="143" y="93"/>
                  <a:pt x="128" y="93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0" y="93"/>
                  <a:pt x="98" y="92"/>
                  <a:pt x="97" y="91"/>
                </a:cubicBezTo>
                <a:cubicBezTo>
                  <a:pt x="95" y="89"/>
                  <a:pt x="95" y="88"/>
                  <a:pt x="95" y="86"/>
                </a:cubicBezTo>
                <a:cubicBezTo>
                  <a:pt x="95" y="76"/>
                  <a:pt x="95" y="76"/>
                  <a:pt x="95" y="76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86" y="51"/>
                  <a:pt x="86" y="51"/>
                  <a:pt x="86" y="51"/>
                </a:cubicBezTo>
                <a:cubicBezTo>
                  <a:pt x="61" y="76"/>
                  <a:pt x="61" y="76"/>
                  <a:pt x="61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7" y="87"/>
                  <a:pt x="77" y="87"/>
                  <a:pt x="77" y="87"/>
                </a:cubicBezTo>
                <a:cubicBezTo>
                  <a:pt x="83" y="87"/>
                  <a:pt x="83" y="87"/>
                  <a:pt x="83" y="87"/>
                </a:cubicBezTo>
                <a:cubicBezTo>
                  <a:pt x="83" y="70"/>
                  <a:pt x="83" y="70"/>
                  <a:pt x="83" y="70"/>
                </a:cubicBezTo>
                <a:cubicBezTo>
                  <a:pt x="75" y="70"/>
                  <a:pt x="75" y="70"/>
                  <a:pt x="75" y="70"/>
                </a:cubicBezTo>
                <a:cubicBezTo>
                  <a:pt x="86" y="59"/>
                  <a:pt x="86" y="59"/>
                  <a:pt x="86" y="59"/>
                </a:cubicBezTo>
                <a:cubicBezTo>
                  <a:pt x="97" y="70"/>
                  <a:pt x="97" y="70"/>
                  <a:pt x="97" y="70"/>
                </a:cubicBezTo>
                <a:cubicBezTo>
                  <a:pt x="89" y="70"/>
                  <a:pt x="89" y="70"/>
                  <a:pt x="89" y="70"/>
                </a:cubicBezTo>
                <a:cubicBezTo>
                  <a:pt x="89" y="86"/>
                  <a:pt x="89" y="86"/>
                  <a:pt x="89" y="86"/>
                </a:cubicBezTo>
                <a:cubicBezTo>
                  <a:pt x="89" y="89"/>
                  <a:pt x="90" y="92"/>
                  <a:pt x="93" y="95"/>
                </a:cubicBezTo>
                <a:cubicBezTo>
                  <a:pt x="95" y="97"/>
                  <a:pt x="98" y="98"/>
                  <a:pt x="101" y="98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46" y="98"/>
                  <a:pt x="160" y="84"/>
                  <a:pt x="160" y="67"/>
                </a:cubicBezTo>
                <a:cubicBezTo>
                  <a:pt x="160" y="49"/>
                  <a:pt x="146" y="35"/>
                  <a:pt x="128" y="35"/>
                </a:cubicBezTo>
                <a:close/>
                <a:moveTo>
                  <a:pt x="77" y="93"/>
                </a:moveTo>
                <a:cubicBezTo>
                  <a:pt x="83" y="93"/>
                  <a:pt x="83" y="93"/>
                  <a:pt x="83" y="93"/>
                </a:cubicBezTo>
                <a:cubicBezTo>
                  <a:pt x="83" y="98"/>
                  <a:pt x="83" y="98"/>
                  <a:pt x="83" y="98"/>
                </a:cubicBezTo>
                <a:cubicBezTo>
                  <a:pt x="77" y="98"/>
                  <a:pt x="77" y="98"/>
                  <a:pt x="77" y="98"/>
                </a:cubicBezTo>
                <a:lnTo>
                  <a:pt x="77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64">
            <a:extLst>
              <a:ext uri="{FF2B5EF4-FFF2-40B4-BE49-F238E27FC236}">
                <a16:creationId xmlns:a16="http://schemas.microsoft.com/office/drawing/2014/main" id="{14922EA3-8F61-4A09-B0FF-73D800662673}"/>
              </a:ext>
            </a:extLst>
          </p:cNvPr>
          <p:cNvSpPr>
            <a:spLocks noEditPoints="1"/>
          </p:cNvSpPr>
          <p:nvPr/>
        </p:nvSpPr>
        <p:spPr bwMode="auto">
          <a:xfrm>
            <a:off x="1774038" y="4338664"/>
            <a:ext cx="378606" cy="381920"/>
          </a:xfrm>
          <a:custGeom>
            <a:avLst/>
            <a:gdLst>
              <a:gd name="T0" fmla="*/ 241628 w 160"/>
              <a:gd name="T1" fmla="*/ 264339 h 160"/>
              <a:gd name="T2" fmla="*/ 221208 w 160"/>
              <a:gd name="T3" fmla="*/ 284936 h 160"/>
              <a:gd name="T4" fmla="*/ 262047 w 160"/>
              <a:gd name="T5" fmla="*/ 264339 h 160"/>
              <a:gd name="T6" fmla="*/ 282466 w 160"/>
              <a:gd name="T7" fmla="*/ 284936 h 160"/>
              <a:gd name="T8" fmla="*/ 262047 w 160"/>
              <a:gd name="T9" fmla="*/ 264339 h 160"/>
              <a:gd name="T10" fmla="*/ 323305 w 160"/>
              <a:gd name="T11" fmla="*/ 264339 h 160"/>
              <a:gd name="T12" fmla="*/ 302885 w 160"/>
              <a:gd name="T13" fmla="*/ 284936 h 160"/>
              <a:gd name="T14" fmla="*/ 272257 w 160"/>
              <a:gd name="T15" fmla="*/ 0 h 160"/>
              <a:gd name="T16" fmla="*/ 272257 w 160"/>
              <a:gd name="T17" fmla="*/ 549275 h 160"/>
              <a:gd name="T18" fmla="*/ 272257 w 160"/>
              <a:gd name="T19" fmla="*/ 0 h 160"/>
              <a:gd name="T20" fmla="*/ 262047 w 160"/>
              <a:gd name="T21" fmla="*/ 418822 h 160"/>
              <a:gd name="T22" fmla="*/ 176967 w 160"/>
              <a:gd name="T23" fmla="*/ 425688 h 160"/>
              <a:gd name="T24" fmla="*/ 282466 w 160"/>
              <a:gd name="T25" fmla="*/ 418822 h 160"/>
              <a:gd name="T26" fmla="*/ 282466 w 160"/>
              <a:gd name="T27" fmla="*/ 528677 h 160"/>
              <a:gd name="T28" fmla="*/ 282466 w 160"/>
              <a:gd name="T29" fmla="*/ 305534 h 160"/>
              <a:gd name="T30" fmla="*/ 262047 w 160"/>
              <a:gd name="T31" fmla="*/ 398224 h 160"/>
              <a:gd name="T32" fmla="*/ 153144 w 160"/>
              <a:gd name="T33" fmla="*/ 284936 h 160"/>
              <a:gd name="T34" fmla="*/ 200789 w 160"/>
              <a:gd name="T35" fmla="*/ 264339 h 160"/>
              <a:gd name="T36" fmla="*/ 170160 w 160"/>
              <a:gd name="T37" fmla="*/ 144185 h 160"/>
              <a:gd name="T38" fmla="*/ 262047 w 160"/>
              <a:gd name="T39" fmla="*/ 243741 h 160"/>
              <a:gd name="T40" fmla="*/ 282466 w 160"/>
              <a:gd name="T41" fmla="*/ 151051 h 160"/>
              <a:gd name="T42" fmla="*/ 391369 w 160"/>
              <a:gd name="T43" fmla="*/ 264339 h 160"/>
              <a:gd name="T44" fmla="*/ 343724 w 160"/>
              <a:gd name="T45" fmla="*/ 284936 h 160"/>
              <a:gd name="T46" fmla="*/ 374353 w 160"/>
              <a:gd name="T47" fmla="*/ 405090 h 160"/>
              <a:gd name="T48" fmla="*/ 20419 w 160"/>
              <a:gd name="T49" fmla="*/ 264339 h 160"/>
              <a:gd name="T50" fmla="*/ 149741 w 160"/>
              <a:gd name="T51" fmla="*/ 140752 h 160"/>
              <a:gd name="T52" fmla="*/ 20419 w 160"/>
              <a:gd name="T53" fmla="*/ 264339 h 160"/>
              <a:gd name="T54" fmla="*/ 149741 w 160"/>
              <a:gd name="T55" fmla="*/ 408523 h 160"/>
              <a:gd name="T56" fmla="*/ 20419 w 160"/>
              <a:gd name="T57" fmla="*/ 284936 h 160"/>
              <a:gd name="T58" fmla="*/ 367546 w 160"/>
              <a:gd name="T59" fmla="*/ 123587 h 160"/>
              <a:gd name="T60" fmla="*/ 282466 w 160"/>
              <a:gd name="T61" fmla="*/ 20598 h 160"/>
              <a:gd name="T62" fmla="*/ 262047 w 160"/>
              <a:gd name="T63" fmla="*/ 20598 h 160"/>
              <a:gd name="T64" fmla="*/ 176967 w 160"/>
              <a:gd name="T65" fmla="*/ 123587 h 160"/>
              <a:gd name="T66" fmla="*/ 411788 w 160"/>
              <a:gd name="T67" fmla="*/ 284936 h 160"/>
              <a:gd name="T68" fmla="*/ 473046 w 160"/>
              <a:gd name="T69" fmla="*/ 429121 h 160"/>
              <a:gd name="T70" fmla="*/ 411788 w 160"/>
              <a:gd name="T71" fmla="*/ 284936 h 160"/>
              <a:gd name="T72" fmla="*/ 394772 w 160"/>
              <a:gd name="T73" fmla="*/ 140752 h 160"/>
              <a:gd name="T74" fmla="*/ 524094 w 160"/>
              <a:gd name="T75" fmla="*/ 264339 h 160"/>
              <a:gd name="T76" fmla="*/ 459433 w 160"/>
              <a:gd name="T77" fmla="*/ 102989 h 160"/>
              <a:gd name="T78" fmla="*/ 336917 w 160"/>
              <a:gd name="T79" fmla="*/ 27464 h 160"/>
              <a:gd name="T80" fmla="*/ 207596 w 160"/>
              <a:gd name="T81" fmla="*/ 27464 h 160"/>
              <a:gd name="T82" fmla="*/ 85080 w 160"/>
              <a:gd name="T83" fmla="*/ 102989 h 160"/>
              <a:gd name="T84" fmla="*/ 85080 w 160"/>
              <a:gd name="T85" fmla="*/ 446286 h 160"/>
              <a:gd name="T86" fmla="*/ 207596 w 160"/>
              <a:gd name="T87" fmla="*/ 521811 h 160"/>
              <a:gd name="T88" fmla="*/ 336917 w 160"/>
              <a:gd name="T89" fmla="*/ 521811 h 160"/>
              <a:gd name="T90" fmla="*/ 459433 w 160"/>
              <a:gd name="T91" fmla="*/ 446286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60">
                <a:moveTo>
                  <a:pt x="65" y="77"/>
                </a:moveTo>
                <a:cubicBezTo>
                  <a:pt x="71" y="77"/>
                  <a:pt x="71" y="77"/>
                  <a:pt x="71" y="77"/>
                </a:cubicBezTo>
                <a:cubicBezTo>
                  <a:pt x="71" y="83"/>
                  <a:pt x="71" y="83"/>
                  <a:pt x="71" y="83"/>
                </a:cubicBezTo>
                <a:cubicBezTo>
                  <a:pt x="65" y="83"/>
                  <a:pt x="65" y="83"/>
                  <a:pt x="65" y="83"/>
                </a:cubicBezTo>
                <a:lnTo>
                  <a:pt x="65" y="77"/>
                </a:lnTo>
                <a:close/>
                <a:moveTo>
                  <a:pt x="77" y="77"/>
                </a:moveTo>
                <a:cubicBezTo>
                  <a:pt x="83" y="77"/>
                  <a:pt x="83" y="77"/>
                  <a:pt x="83" y="77"/>
                </a:cubicBezTo>
                <a:cubicBezTo>
                  <a:pt x="83" y="83"/>
                  <a:pt x="83" y="83"/>
                  <a:pt x="83" y="83"/>
                </a:cubicBezTo>
                <a:cubicBezTo>
                  <a:pt x="77" y="83"/>
                  <a:pt x="77" y="83"/>
                  <a:pt x="77" y="83"/>
                </a:cubicBezTo>
                <a:lnTo>
                  <a:pt x="77" y="77"/>
                </a:lnTo>
                <a:close/>
                <a:moveTo>
                  <a:pt x="89" y="77"/>
                </a:moveTo>
                <a:cubicBezTo>
                  <a:pt x="95" y="77"/>
                  <a:pt x="95" y="77"/>
                  <a:pt x="95" y="77"/>
                </a:cubicBezTo>
                <a:cubicBezTo>
                  <a:pt x="95" y="83"/>
                  <a:pt x="95" y="83"/>
                  <a:pt x="95" y="83"/>
                </a:cubicBezTo>
                <a:cubicBezTo>
                  <a:pt x="89" y="83"/>
                  <a:pt x="89" y="83"/>
                  <a:pt x="89" y="83"/>
                </a:cubicBezTo>
                <a:lnTo>
                  <a:pt x="89" y="77"/>
                </a:ln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52" y="124"/>
                </a:moveTo>
                <a:cubicBezTo>
                  <a:pt x="60" y="122"/>
                  <a:pt x="68" y="122"/>
                  <a:pt x="77" y="122"/>
                </a:cubicBezTo>
                <a:cubicBezTo>
                  <a:pt x="77" y="154"/>
                  <a:pt x="77" y="154"/>
                  <a:pt x="77" y="154"/>
                </a:cubicBezTo>
                <a:cubicBezTo>
                  <a:pt x="67" y="152"/>
                  <a:pt x="58" y="140"/>
                  <a:pt x="52" y="124"/>
                </a:cubicBezTo>
                <a:close/>
                <a:moveTo>
                  <a:pt x="83" y="154"/>
                </a:moveTo>
                <a:cubicBezTo>
                  <a:pt x="83" y="122"/>
                  <a:pt x="83" y="122"/>
                  <a:pt x="83" y="122"/>
                </a:cubicBezTo>
                <a:cubicBezTo>
                  <a:pt x="92" y="122"/>
                  <a:pt x="100" y="122"/>
                  <a:pt x="108" y="124"/>
                </a:cubicBezTo>
                <a:cubicBezTo>
                  <a:pt x="102" y="140"/>
                  <a:pt x="93" y="152"/>
                  <a:pt x="83" y="154"/>
                </a:cubicBezTo>
                <a:close/>
                <a:moveTo>
                  <a:pt x="83" y="116"/>
                </a:moveTo>
                <a:cubicBezTo>
                  <a:pt x="83" y="89"/>
                  <a:pt x="83" y="89"/>
                  <a:pt x="83" y="89"/>
                </a:cubicBezTo>
                <a:cubicBezTo>
                  <a:pt x="77" y="89"/>
                  <a:pt x="77" y="89"/>
                  <a:pt x="77" y="89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68" y="116"/>
                  <a:pt x="59" y="116"/>
                  <a:pt x="50" y="118"/>
                </a:cubicBezTo>
                <a:cubicBezTo>
                  <a:pt x="47" y="108"/>
                  <a:pt x="45" y="96"/>
                  <a:pt x="4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59" y="77"/>
                  <a:pt x="59" y="77"/>
                  <a:pt x="5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64"/>
                  <a:pt x="47" y="53"/>
                  <a:pt x="50" y="42"/>
                </a:cubicBezTo>
                <a:cubicBezTo>
                  <a:pt x="59" y="44"/>
                  <a:pt x="68" y="44"/>
                  <a:pt x="77" y="44"/>
                </a:cubicBezTo>
                <a:cubicBezTo>
                  <a:pt x="77" y="71"/>
                  <a:pt x="77" y="71"/>
                  <a:pt x="77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44"/>
                  <a:pt x="83" y="44"/>
                  <a:pt x="83" y="44"/>
                </a:cubicBezTo>
                <a:cubicBezTo>
                  <a:pt x="92" y="44"/>
                  <a:pt x="101" y="44"/>
                  <a:pt x="110" y="42"/>
                </a:cubicBezTo>
                <a:cubicBezTo>
                  <a:pt x="113" y="53"/>
                  <a:pt x="115" y="64"/>
                  <a:pt x="115" y="77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115" y="83"/>
                  <a:pt x="115" y="83"/>
                  <a:pt x="115" y="83"/>
                </a:cubicBezTo>
                <a:cubicBezTo>
                  <a:pt x="115" y="96"/>
                  <a:pt x="113" y="108"/>
                  <a:pt x="110" y="118"/>
                </a:cubicBezTo>
                <a:cubicBezTo>
                  <a:pt x="101" y="116"/>
                  <a:pt x="92" y="116"/>
                  <a:pt x="83" y="116"/>
                </a:cubicBezTo>
                <a:close/>
                <a:moveTo>
                  <a:pt x="6" y="77"/>
                </a:moveTo>
                <a:cubicBezTo>
                  <a:pt x="7" y="61"/>
                  <a:pt x="12" y="47"/>
                  <a:pt x="21" y="35"/>
                </a:cubicBezTo>
                <a:cubicBezTo>
                  <a:pt x="28" y="38"/>
                  <a:pt x="36" y="40"/>
                  <a:pt x="44" y="41"/>
                </a:cubicBezTo>
                <a:cubicBezTo>
                  <a:pt x="41" y="52"/>
                  <a:pt x="39" y="64"/>
                  <a:pt x="39" y="77"/>
                </a:cubicBezTo>
                <a:lnTo>
                  <a:pt x="6" y="77"/>
                </a:lnTo>
                <a:close/>
                <a:moveTo>
                  <a:pt x="39" y="83"/>
                </a:moveTo>
                <a:cubicBezTo>
                  <a:pt x="39" y="96"/>
                  <a:pt x="41" y="108"/>
                  <a:pt x="44" y="119"/>
                </a:cubicBezTo>
                <a:cubicBezTo>
                  <a:pt x="36" y="120"/>
                  <a:pt x="28" y="122"/>
                  <a:pt x="21" y="125"/>
                </a:cubicBezTo>
                <a:cubicBezTo>
                  <a:pt x="12" y="113"/>
                  <a:pt x="7" y="99"/>
                  <a:pt x="6" y="83"/>
                </a:cubicBezTo>
                <a:lnTo>
                  <a:pt x="39" y="83"/>
                </a:lnTo>
                <a:close/>
                <a:moveTo>
                  <a:pt x="108" y="36"/>
                </a:moveTo>
                <a:cubicBezTo>
                  <a:pt x="100" y="38"/>
                  <a:pt x="92" y="38"/>
                  <a:pt x="83" y="38"/>
                </a:cubicBezTo>
                <a:cubicBezTo>
                  <a:pt x="83" y="6"/>
                  <a:pt x="83" y="6"/>
                  <a:pt x="83" y="6"/>
                </a:cubicBezTo>
                <a:cubicBezTo>
                  <a:pt x="93" y="8"/>
                  <a:pt x="102" y="20"/>
                  <a:pt x="108" y="36"/>
                </a:cubicBezTo>
                <a:close/>
                <a:moveTo>
                  <a:pt x="77" y="6"/>
                </a:moveTo>
                <a:cubicBezTo>
                  <a:pt x="77" y="38"/>
                  <a:pt x="77" y="38"/>
                  <a:pt x="77" y="38"/>
                </a:cubicBezTo>
                <a:cubicBezTo>
                  <a:pt x="68" y="38"/>
                  <a:pt x="60" y="38"/>
                  <a:pt x="52" y="36"/>
                </a:cubicBezTo>
                <a:cubicBezTo>
                  <a:pt x="58" y="20"/>
                  <a:pt x="67" y="8"/>
                  <a:pt x="77" y="6"/>
                </a:cubicBezTo>
                <a:close/>
                <a:moveTo>
                  <a:pt x="121" y="83"/>
                </a:moveTo>
                <a:cubicBezTo>
                  <a:pt x="154" y="83"/>
                  <a:pt x="154" y="83"/>
                  <a:pt x="154" y="83"/>
                </a:cubicBezTo>
                <a:cubicBezTo>
                  <a:pt x="153" y="99"/>
                  <a:pt x="148" y="113"/>
                  <a:pt x="139" y="125"/>
                </a:cubicBezTo>
                <a:cubicBezTo>
                  <a:pt x="132" y="122"/>
                  <a:pt x="124" y="120"/>
                  <a:pt x="116" y="119"/>
                </a:cubicBezTo>
                <a:cubicBezTo>
                  <a:pt x="119" y="108"/>
                  <a:pt x="121" y="96"/>
                  <a:pt x="121" y="83"/>
                </a:cubicBezTo>
                <a:close/>
                <a:moveTo>
                  <a:pt x="121" y="77"/>
                </a:moveTo>
                <a:cubicBezTo>
                  <a:pt x="121" y="64"/>
                  <a:pt x="119" y="52"/>
                  <a:pt x="116" y="41"/>
                </a:cubicBezTo>
                <a:cubicBezTo>
                  <a:pt x="124" y="40"/>
                  <a:pt x="132" y="38"/>
                  <a:pt x="139" y="35"/>
                </a:cubicBezTo>
                <a:cubicBezTo>
                  <a:pt x="148" y="47"/>
                  <a:pt x="153" y="61"/>
                  <a:pt x="154" y="77"/>
                </a:cubicBezTo>
                <a:lnTo>
                  <a:pt x="121" y="77"/>
                </a:lnTo>
                <a:close/>
                <a:moveTo>
                  <a:pt x="135" y="30"/>
                </a:moveTo>
                <a:cubicBezTo>
                  <a:pt x="128" y="32"/>
                  <a:pt x="121" y="34"/>
                  <a:pt x="115" y="35"/>
                </a:cubicBezTo>
                <a:cubicBezTo>
                  <a:pt x="111" y="24"/>
                  <a:pt x="105" y="15"/>
                  <a:pt x="99" y="8"/>
                </a:cubicBezTo>
                <a:cubicBezTo>
                  <a:pt x="113" y="12"/>
                  <a:pt x="125" y="20"/>
                  <a:pt x="135" y="30"/>
                </a:cubicBezTo>
                <a:close/>
                <a:moveTo>
                  <a:pt x="61" y="8"/>
                </a:moveTo>
                <a:cubicBezTo>
                  <a:pt x="55" y="15"/>
                  <a:pt x="49" y="24"/>
                  <a:pt x="45" y="35"/>
                </a:cubicBezTo>
                <a:cubicBezTo>
                  <a:pt x="39" y="34"/>
                  <a:pt x="32" y="32"/>
                  <a:pt x="25" y="30"/>
                </a:cubicBezTo>
                <a:cubicBezTo>
                  <a:pt x="35" y="20"/>
                  <a:pt x="47" y="12"/>
                  <a:pt x="61" y="8"/>
                </a:cubicBezTo>
                <a:close/>
                <a:moveTo>
                  <a:pt x="25" y="130"/>
                </a:moveTo>
                <a:cubicBezTo>
                  <a:pt x="32" y="128"/>
                  <a:pt x="39" y="126"/>
                  <a:pt x="45" y="125"/>
                </a:cubicBezTo>
                <a:cubicBezTo>
                  <a:pt x="49" y="136"/>
                  <a:pt x="55" y="145"/>
                  <a:pt x="61" y="152"/>
                </a:cubicBezTo>
                <a:cubicBezTo>
                  <a:pt x="47" y="148"/>
                  <a:pt x="35" y="140"/>
                  <a:pt x="25" y="130"/>
                </a:cubicBezTo>
                <a:close/>
                <a:moveTo>
                  <a:pt x="99" y="152"/>
                </a:moveTo>
                <a:cubicBezTo>
                  <a:pt x="105" y="145"/>
                  <a:pt x="111" y="136"/>
                  <a:pt x="115" y="125"/>
                </a:cubicBezTo>
                <a:cubicBezTo>
                  <a:pt x="121" y="126"/>
                  <a:pt x="128" y="128"/>
                  <a:pt x="135" y="130"/>
                </a:cubicBezTo>
                <a:cubicBezTo>
                  <a:pt x="125" y="140"/>
                  <a:pt x="113" y="148"/>
                  <a:pt x="99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10">
            <a:extLst>
              <a:ext uri="{FF2B5EF4-FFF2-40B4-BE49-F238E27FC236}">
                <a16:creationId xmlns:a16="http://schemas.microsoft.com/office/drawing/2014/main" id="{2D9B0001-440A-4109-A87A-E8DA55BAB4BD}"/>
              </a:ext>
            </a:extLst>
          </p:cNvPr>
          <p:cNvSpPr>
            <a:spLocks noEditPoints="1"/>
          </p:cNvSpPr>
          <p:nvPr/>
        </p:nvSpPr>
        <p:spPr bwMode="auto">
          <a:xfrm>
            <a:off x="7763639" y="1352999"/>
            <a:ext cx="375296" cy="378610"/>
          </a:xfrm>
          <a:custGeom>
            <a:avLst/>
            <a:gdLst>
              <a:gd name="T0" fmla="*/ 84336 w 160"/>
              <a:gd name="T1" fmla="*/ 0 h 160"/>
              <a:gd name="T2" fmla="*/ 0 w 160"/>
              <a:gd name="T3" fmla="*/ 459433 h 160"/>
              <a:gd name="T4" fmla="*/ 455414 w 160"/>
              <a:gd name="T5" fmla="*/ 544513 h 160"/>
              <a:gd name="T6" fmla="*/ 539750 w 160"/>
              <a:gd name="T7" fmla="*/ 85080 h 160"/>
              <a:gd name="T8" fmla="*/ 509389 w 160"/>
              <a:gd name="T9" fmla="*/ 459433 h 160"/>
              <a:gd name="T10" fmla="*/ 84336 w 160"/>
              <a:gd name="T11" fmla="*/ 513884 h 160"/>
              <a:gd name="T12" fmla="*/ 30361 w 160"/>
              <a:gd name="T13" fmla="*/ 85080 h 160"/>
              <a:gd name="T14" fmla="*/ 455414 w 160"/>
              <a:gd name="T15" fmla="*/ 30629 h 160"/>
              <a:gd name="T16" fmla="*/ 509389 w 160"/>
              <a:gd name="T17" fmla="*/ 459433 h 160"/>
              <a:gd name="T18" fmla="*/ 438547 w 160"/>
              <a:gd name="T19" fmla="*/ 85080 h 160"/>
              <a:gd name="T20" fmla="*/ 438547 w 160"/>
              <a:gd name="T21" fmla="*/ 81677 h 160"/>
              <a:gd name="T22" fmla="*/ 438547 w 160"/>
              <a:gd name="T23" fmla="*/ 81677 h 160"/>
              <a:gd name="T24" fmla="*/ 435173 w 160"/>
              <a:gd name="T25" fmla="*/ 81677 h 160"/>
              <a:gd name="T26" fmla="*/ 435173 w 160"/>
              <a:gd name="T27" fmla="*/ 78274 h 160"/>
              <a:gd name="T28" fmla="*/ 435173 w 160"/>
              <a:gd name="T29" fmla="*/ 78274 h 160"/>
              <a:gd name="T30" fmla="*/ 435173 w 160"/>
              <a:gd name="T31" fmla="*/ 74871 h 160"/>
              <a:gd name="T32" fmla="*/ 435173 w 160"/>
              <a:gd name="T33" fmla="*/ 74871 h 160"/>
              <a:gd name="T34" fmla="*/ 431800 w 160"/>
              <a:gd name="T35" fmla="*/ 74871 h 160"/>
              <a:gd name="T36" fmla="*/ 431800 w 160"/>
              <a:gd name="T37" fmla="*/ 71467 h 160"/>
              <a:gd name="T38" fmla="*/ 431800 w 160"/>
              <a:gd name="T39" fmla="*/ 71467 h 160"/>
              <a:gd name="T40" fmla="*/ 428427 w 160"/>
              <a:gd name="T41" fmla="*/ 71467 h 160"/>
              <a:gd name="T42" fmla="*/ 428427 w 160"/>
              <a:gd name="T43" fmla="*/ 71467 h 160"/>
              <a:gd name="T44" fmla="*/ 425053 w 160"/>
              <a:gd name="T45" fmla="*/ 71467 h 160"/>
              <a:gd name="T46" fmla="*/ 425053 w 160"/>
              <a:gd name="T47" fmla="*/ 68064 h 160"/>
              <a:gd name="T48" fmla="*/ 421680 w 160"/>
              <a:gd name="T49" fmla="*/ 68064 h 160"/>
              <a:gd name="T50" fmla="*/ 421680 w 160"/>
              <a:gd name="T51" fmla="*/ 68064 h 160"/>
              <a:gd name="T52" fmla="*/ 421680 w 160"/>
              <a:gd name="T53" fmla="*/ 68064 h 160"/>
              <a:gd name="T54" fmla="*/ 418306 w 160"/>
              <a:gd name="T55" fmla="*/ 68064 h 160"/>
              <a:gd name="T56" fmla="*/ 418306 w 160"/>
              <a:gd name="T57" fmla="*/ 68064 h 160"/>
              <a:gd name="T58" fmla="*/ 418306 w 160"/>
              <a:gd name="T59" fmla="*/ 71467 h 160"/>
              <a:gd name="T60" fmla="*/ 202406 w 160"/>
              <a:gd name="T61" fmla="*/ 153144 h 160"/>
              <a:gd name="T62" fmla="*/ 202406 w 160"/>
              <a:gd name="T63" fmla="*/ 221208 h 160"/>
              <a:gd name="T64" fmla="*/ 151805 w 160"/>
              <a:gd name="T65" fmla="*/ 340321 h 160"/>
              <a:gd name="T66" fmla="*/ 67469 w 160"/>
              <a:gd name="T67" fmla="*/ 408385 h 160"/>
              <a:gd name="T68" fmla="*/ 151805 w 160"/>
              <a:gd name="T69" fmla="*/ 476449 h 160"/>
              <a:gd name="T70" fmla="*/ 236141 w 160"/>
              <a:gd name="T71" fmla="*/ 408385 h 160"/>
              <a:gd name="T72" fmla="*/ 404813 w 160"/>
              <a:gd name="T73" fmla="*/ 176967 h 160"/>
              <a:gd name="T74" fmla="*/ 354211 w 160"/>
              <a:gd name="T75" fmla="*/ 272257 h 160"/>
              <a:gd name="T76" fmla="*/ 269875 w 160"/>
              <a:gd name="T77" fmla="*/ 340321 h 160"/>
              <a:gd name="T78" fmla="*/ 354211 w 160"/>
              <a:gd name="T79" fmla="*/ 408385 h 160"/>
              <a:gd name="T80" fmla="*/ 438547 w 160"/>
              <a:gd name="T81" fmla="*/ 340321 h 160"/>
              <a:gd name="T82" fmla="*/ 438547 w 160"/>
              <a:gd name="T83" fmla="*/ 153144 h 160"/>
              <a:gd name="T84" fmla="*/ 438547 w 160"/>
              <a:gd name="T85" fmla="*/ 85080 h 160"/>
              <a:gd name="T86" fmla="*/ 101203 w 160"/>
              <a:gd name="T87" fmla="*/ 408385 h 160"/>
              <a:gd name="T88" fmla="*/ 202406 w 160"/>
              <a:gd name="T89" fmla="*/ 408385 h 160"/>
              <a:gd name="T90" fmla="*/ 354211 w 160"/>
              <a:gd name="T91" fmla="*/ 374353 h 160"/>
              <a:gd name="T92" fmla="*/ 354211 w 160"/>
              <a:gd name="T93" fmla="*/ 306289 h 160"/>
              <a:gd name="T94" fmla="*/ 354211 w 160"/>
              <a:gd name="T95" fmla="*/ 374353 h 160"/>
              <a:gd name="T96" fmla="*/ 236141 w 160"/>
              <a:gd name="T97" fmla="*/ 197386 h 160"/>
              <a:gd name="T98" fmla="*/ 404813 w 160"/>
              <a:gd name="T99" fmla="*/ 108903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60"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135"/>
                </a:lnTo>
                <a:close/>
                <a:moveTo>
                  <a:pt x="130" y="25"/>
                </a:moveTo>
                <a:cubicBezTo>
                  <a:pt x="130" y="25"/>
                  <a:pt x="130" y="25"/>
                  <a:pt x="130" y="25"/>
                </a:cubicBezTo>
                <a:cubicBezTo>
                  <a:pt x="130" y="25"/>
                  <a:pt x="130" y="25"/>
                  <a:pt x="130" y="24"/>
                </a:cubicBezTo>
                <a:cubicBezTo>
                  <a:pt x="130" y="24"/>
                  <a:pt x="130" y="24"/>
                  <a:pt x="130" y="24"/>
                </a:cubicBezTo>
                <a:cubicBezTo>
                  <a:pt x="130" y="24"/>
                  <a:pt x="130" y="24"/>
                  <a:pt x="130" y="24"/>
                </a:cubicBezTo>
                <a:cubicBezTo>
                  <a:pt x="130" y="24"/>
                  <a:pt x="130" y="24"/>
                  <a:pt x="130" y="24"/>
                </a:cubicBezTo>
                <a:cubicBezTo>
                  <a:pt x="130" y="24"/>
                  <a:pt x="129" y="24"/>
                  <a:pt x="129" y="24"/>
                </a:cubicBezTo>
                <a:cubicBezTo>
                  <a:pt x="129" y="24"/>
                  <a:pt x="129" y="24"/>
                  <a:pt x="129" y="24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29" y="22"/>
                  <a:pt x="128" y="22"/>
                  <a:pt x="128" y="22"/>
                </a:cubicBezTo>
                <a:cubicBezTo>
                  <a:pt x="128" y="22"/>
                  <a:pt x="128" y="22"/>
                  <a:pt x="128" y="22"/>
                </a:cubicBezTo>
                <a:cubicBezTo>
                  <a:pt x="128" y="22"/>
                  <a:pt x="128" y="22"/>
                  <a:pt x="128" y="21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5" y="20"/>
                  <a:pt x="125" y="20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25" y="20"/>
                  <a:pt x="125" y="20"/>
                  <a:pt x="125" y="20"/>
                </a:cubicBezTo>
                <a:cubicBezTo>
                  <a:pt x="125" y="20"/>
                  <a:pt x="125" y="20"/>
                  <a:pt x="124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20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64" y="41"/>
                  <a:pt x="64" y="41"/>
                  <a:pt x="64" y="41"/>
                </a:cubicBezTo>
                <a:cubicBezTo>
                  <a:pt x="62" y="41"/>
                  <a:pt x="60" y="43"/>
                  <a:pt x="60" y="45"/>
                </a:cubicBezTo>
                <a:cubicBezTo>
                  <a:pt x="60" y="65"/>
                  <a:pt x="60" y="65"/>
                  <a:pt x="60" y="65"/>
                </a:cubicBezTo>
                <a:cubicBezTo>
                  <a:pt x="60" y="65"/>
                  <a:pt x="60" y="65"/>
                  <a:pt x="60" y="65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56" y="102"/>
                  <a:pt x="51" y="100"/>
                  <a:pt x="45" y="100"/>
                </a:cubicBezTo>
                <a:cubicBezTo>
                  <a:pt x="39" y="100"/>
                  <a:pt x="33" y="102"/>
                  <a:pt x="28" y="106"/>
                </a:cubicBezTo>
                <a:cubicBezTo>
                  <a:pt x="23" y="109"/>
                  <a:pt x="20" y="115"/>
                  <a:pt x="20" y="120"/>
                </a:cubicBezTo>
                <a:cubicBezTo>
                  <a:pt x="20" y="125"/>
                  <a:pt x="23" y="131"/>
                  <a:pt x="28" y="134"/>
                </a:cubicBezTo>
                <a:cubicBezTo>
                  <a:pt x="33" y="138"/>
                  <a:pt x="39" y="140"/>
                  <a:pt x="45" y="140"/>
                </a:cubicBezTo>
                <a:cubicBezTo>
                  <a:pt x="51" y="140"/>
                  <a:pt x="57" y="138"/>
                  <a:pt x="62" y="134"/>
                </a:cubicBezTo>
                <a:cubicBezTo>
                  <a:pt x="67" y="131"/>
                  <a:pt x="70" y="125"/>
                  <a:pt x="70" y="120"/>
                </a:cubicBezTo>
                <a:cubicBezTo>
                  <a:pt x="70" y="68"/>
                  <a:pt x="70" y="68"/>
                  <a:pt x="70" y="68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116" y="82"/>
                  <a:pt x="111" y="80"/>
                  <a:pt x="105" y="80"/>
                </a:cubicBezTo>
                <a:cubicBezTo>
                  <a:pt x="99" y="80"/>
                  <a:pt x="93" y="82"/>
                  <a:pt x="88" y="86"/>
                </a:cubicBezTo>
                <a:cubicBezTo>
                  <a:pt x="83" y="89"/>
                  <a:pt x="80" y="95"/>
                  <a:pt x="80" y="100"/>
                </a:cubicBezTo>
                <a:cubicBezTo>
                  <a:pt x="80" y="105"/>
                  <a:pt x="83" y="111"/>
                  <a:pt x="88" y="114"/>
                </a:cubicBezTo>
                <a:cubicBezTo>
                  <a:pt x="93" y="118"/>
                  <a:pt x="99" y="120"/>
                  <a:pt x="105" y="120"/>
                </a:cubicBezTo>
                <a:cubicBezTo>
                  <a:pt x="111" y="120"/>
                  <a:pt x="117" y="118"/>
                  <a:pt x="122" y="114"/>
                </a:cubicBezTo>
                <a:cubicBezTo>
                  <a:pt x="127" y="111"/>
                  <a:pt x="130" y="105"/>
                  <a:pt x="130" y="10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25"/>
                  <a:pt x="130" y="25"/>
                  <a:pt x="130" y="25"/>
                </a:cubicBezTo>
                <a:close/>
                <a:moveTo>
                  <a:pt x="45" y="130"/>
                </a:moveTo>
                <a:cubicBezTo>
                  <a:pt x="37" y="130"/>
                  <a:pt x="30" y="126"/>
                  <a:pt x="30" y="120"/>
                </a:cubicBezTo>
                <a:cubicBezTo>
                  <a:pt x="30" y="114"/>
                  <a:pt x="37" y="110"/>
                  <a:pt x="45" y="110"/>
                </a:cubicBezTo>
                <a:cubicBezTo>
                  <a:pt x="53" y="110"/>
                  <a:pt x="60" y="114"/>
                  <a:pt x="60" y="120"/>
                </a:cubicBezTo>
                <a:cubicBezTo>
                  <a:pt x="60" y="126"/>
                  <a:pt x="53" y="130"/>
                  <a:pt x="45" y="130"/>
                </a:cubicBezTo>
                <a:close/>
                <a:moveTo>
                  <a:pt x="105" y="110"/>
                </a:moveTo>
                <a:cubicBezTo>
                  <a:pt x="97" y="110"/>
                  <a:pt x="90" y="106"/>
                  <a:pt x="90" y="100"/>
                </a:cubicBezTo>
                <a:cubicBezTo>
                  <a:pt x="90" y="94"/>
                  <a:pt x="97" y="90"/>
                  <a:pt x="105" y="90"/>
                </a:cubicBezTo>
                <a:cubicBezTo>
                  <a:pt x="113" y="90"/>
                  <a:pt x="120" y="94"/>
                  <a:pt x="120" y="100"/>
                </a:cubicBezTo>
                <a:cubicBezTo>
                  <a:pt x="120" y="106"/>
                  <a:pt x="113" y="110"/>
                  <a:pt x="105" y="110"/>
                </a:cubicBezTo>
                <a:close/>
                <a:moveTo>
                  <a:pt x="120" y="42"/>
                </a:moveTo>
                <a:cubicBezTo>
                  <a:pt x="70" y="58"/>
                  <a:pt x="70" y="58"/>
                  <a:pt x="70" y="58"/>
                </a:cubicBezTo>
                <a:cubicBezTo>
                  <a:pt x="70" y="48"/>
                  <a:pt x="70" y="48"/>
                  <a:pt x="70" y="48"/>
                </a:cubicBezTo>
                <a:cubicBezTo>
                  <a:pt x="120" y="32"/>
                  <a:pt x="120" y="32"/>
                  <a:pt x="120" y="32"/>
                </a:cubicBezTo>
                <a:lnTo>
                  <a:pt x="12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11">
            <a:extLst>
              <a:ext uri="{FF2B5EF4-FFF2-40B4-BE49-F238E27FC236}">
                <a16:creationId xmlns:a16="http://schemas.microsoft.com/office/drawing/2014/main" id="{3059DA28-4A17-4FF7-BCFE-EE60A7D2A034}"/>
              </a:ext>
            </a:extLst>
          </p:cNvPr>
          <p:cNvSpPr>
            <a:spLocks noEditPoints="1"/>
          </p:cNvSpPr>
          <p:nvPr/>
        </p:nvSpPr>
        <p:spPr bwMode="auto">
          <a:xfrm>
            <a:off x="9812815" y="5334686"/>
            <a:ext cx="278162" cy="377508"/>
          </a:xfrm>
          <a:custGeom>
            <a:avLst/>
            <a:gdLst>
              <a:gd name="T0" fmla="*/ 352985 w 119"/>
              <a:gd name="T1" fmla="*/ 0 h 160"/>
              <a:gd name="T2" fmla="*/ 50426 w 119"/>
              <a:gd name="T3" fmla="*/ 0 h 160"/>
              <a:gd name="T4" fmla="*/ 0 w 119"/>
              <a:gd name="T5" fmla="*/ 50899 h 160"/>
              <a:gd name="T6" fmla="*/ 0 w 119"/>
              <a:gd name="T7" fmla="*/ 492026 h 160"/>
              <a:gd name="T8" fmla="*/ 50426 w 119"/>
              <a:gd name="T9" fmla="*/ 542925 h 160"/>
              <a:gd name="T10" fmla="*/ 352985 w 119"/>
              <a:gd name="T11" fmla="*/ 542925 h 160"/>
              <a:gd name="T12" fmla="*/ 400050 w 119"/>
              <a:gd name="T13" fmla="*/ 492026 h 160"/>
              <a:gd name="T14" fmla="*/ 400050 w 119"/>
              <a:gd name="T15" fmla="*/ 50899 h 160"/>
              <a:gd name="T16" fmla="*/ 352985 w 119"/>
              <a:gd name="T17" fmla="*/ 0 h 160"/>
              <a:gd name="T18" fmla="*/ 369794 w 119"/>
              <a:gd name="T19" fmla="*/ 492026 h 160"/>
              <a:gd name="T20" fmla="*/ 352985 w 119"/>
              <a:gd name="T21" fmla="*/ 512385 h 160"/>
              <a:gd name="T22" fmla="*/ 50426 w 119"/>
              <a:gd name="T23" fmla="*/ 512385 h 160"/>
              <a:gd name="T24" fmla="*/ 30256 w 119"/>
              <a:gd name="T25" fmla="*/ 492026 h 160"/>
              <a:gd name="T26" fmla="*/ 30256 w 119"/>
              <a:gd name="T27" fmla="*/ 407194 h 160"/>
              <a:gd name="T28" fmla="*/ 369794 w 119"/>
              <a:gd name="T29" fmla="*/ 407194 h 160"/>
              <a:gd name="T30" fmla="*/ 369794 w 119"/>
              <a:gd name="T31" fmla="*/ 492026 h 160"/>
              <a:gd name="T32" fmla="*/ 369794 w 119"/>
              <a:gd name="T33" fmla="*/ 376654 h 160"/>
              <a:gd name="T34" fmla="*/ 30256 w 119"/>
              <a:gd name="T35" fmla="*/ 376654 h 160"/>
              <a:gd name="T36" fmla="*/ 30256 w 119"/>
              <a:gd name="T37" fmla="*/ 98405 h 160"/>
              <a:gd name="T38" fmla="*/ 369794 w 119"/>
              <a:gd name="T39" fmla="*/ 98405 h 160"/>
              <a:gd name="T40" fmla="*/ 369794 w 119"/>
              <a:gd name="T41" fmla="*/ 376654 h 160"/>
              <a:gd name="T42" fmla="*/ 369794 w 119"/>
              <a:gd name="T43" fmla="*/ 67866 h 160"/>
              <a:gd name="T44" fmla="*/ 30256 w 119"/>
              <a:gd name="T45" fmla="*/ 67866 h 160"/>
              <a:gd name="T46" fmla="*/ 30256 w 119"/>
              <a:gd name="T47" fmla="*/ 50899 h 160"/>
              <a:gd name="T48" fmla="*/ 50426 w 119"/>
              <a:gd name="T49" fmla="*/ 30540 h 160"/>
              <a:gd name="T50" fmla="*/ 352985 w 119"/>
              <a:gd name="T51" fmla="*/ 30540 h 160"/>
              <a:gd name="T52" fmla="*/ 369794 w 119"/>
              <a:gd name="T53" fmla="*/ 50899 h 160"/>
              <a:gd name="T54" fmla="*/ 369794 w 119"/>
              <a:gd name="T55" fmla="*/ 67866 h 160"/>
              <a:gd name="T56" fmla="*/ 218515 w 119"/>
              <a:gd name="T57" fmla="*/ 444520 h 160"/>
              <a:gd name="T58" fmla="*/ 184897 w 119"/>
              <a:gd name="T59" fmla="*/ 444520 h 160"/>
              <a:gd name="T60" fmla="*/ 168088 w 119"/>
              <a:gd name="T61" fmla="*/ 458093 h 160"/>
              <a:gd name="T62" fmla="*/ 184897 w 119"/>
              <a:gd name="T63" fmla="*/ 475059 h 160"/>
              <a:gd name="T64" fmla="*/ 218515 w 119"/>
              <a:gd name="T65" fmla="*/ 475059 h 160"/>
              <a:gd name="T66" fmla="*/ 231962 w 119"/>
              <a:gd name="T67" fmla="*/ 458093 h 160"/>
              <a:gd name="T68" fmla="*/ 218515 w 119"/>
              <a:gd name="T69" fmla="*/ 444520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9" h="160">
                <a:moveTo>
                  <a:pt x="10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3" y="160"/>
                  <a:pt x="119" y="153"/>
                  <a:pt x="119" y="14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7"/>
                  <a:pt x="113" y="0"/>
                  <a:pt x="105" y="0"/>
                </a:cubicBezTo>
                <a:close/>
                <a:moveTo>
                  <a:pt x="110" y="145"/>
                </a:moveTo>
                <a:cubicBezTo>
                  <a:pt x="110" y="148"/>
                  <a:pt x="108" y="151"/>
                  <a:pt x="10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2" y="151"/>
                  <a:pt x="9" y="148"/>
                  <a:pt x="9" y="145"/>
                </a:cubicBezTo>
                <a:cubicBezTo>
                  <a:pt x="9" y="120"/>
                  <a:pt x="9" y="120"/>
                  <a:pt x="9" y="120"/>
                </a:cubicBezTo>
                <a:cubicBezTo>
                  <a:pt x="110" y="120"/>
                  <a:pt x="110" y="120"/>
                  <a:pt x="110" y="120"/>
                </a:cubicBezTo>
                <a:lnTo>
                  <a:pt x="110" y="145"/>
                </a:lnTo>
                <a:close/>
                <a:moveTo>
                  <a:pt x="110" y="111"/>
                </a:moveTo>
                <a:cubicBezTo>
                  <a:pt x="9" y="111"/>
                  <a:pt x="9" y="111"/>
                  <a:pt x="9" y="111"/>
                </a:cubicBezTo>
                <a:cubicBezTo>
                  <a:pt x="9" y="29"/>
                  <a:pt x="9" y="29"/>
                  <a:pt x="9" y="29"/>
                </a:cubicBezTo>
                <a:cubicBezTo>
                  <a:pt x="110" y="29"/>
                  <a:pt x="110" y="29"/>
                  <a:pt x="110" y="29"/>
                </a:cubicBezTo>
                <a:lnTo>
                  <a:pt x="110" y="111"/>
                </a:lnTo>
                <a:close/>
                <a:moveTo>
                  <a:pt x="110" y="20"/>
                </a:moveTo>
                <a:cubicBezTo>
                  <a:pt x="9" y="20"/>
                  <a:pt x="9" y="20"/>
                  <a:pt x="9" y="20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8" y="9"/>
                  <a:pt x="110" y="12"/>
                  <a:pt x="110" y="15"/>
                </a:cubicBezTo>
                <a:lnTo>
                  <a:pt x="110" y="20"/>
                </a:lnTo>
                <a:close/>
                <a:moveTo>
                  <a:pt x="65" y="131"/>
                </a:moveTo>
                <a:cubicBezTo>
                  <a:pt x="55" y="131"/>
                  <a:pt x="55" y="131"/>
                  <a:pt x="55" y="131"/>
                </a:cubicBezTo>
                <a:cubicBezTo>
                  <a:pt x="52" y="131"/>
                  <a:pt x="50" y="133"/>
                  <a:pt x="50" y="135"/>
                </a:cubicBezTo>
                <a:cubicBezTo>
                  <a:pt x="50" y="138"/>
                  <a:pt x="52" y="140"/>
                  <a:pt x="55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7" y="140"/>
                  <a:pt x="69" y="138"/>
                  <a:pt x="69" y="135"/>
                </a:cubicBezTo>
                <a:cubicBezTo>
                  <a:pt x="69" y="133"/>
                  <a:pt x="67" y="131"/>
                  <a:pt x="65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12">
            <a:extLst>
              <a:ext uri="{FF2B5EF4-FFF2-40B4-BE49-F238E27FC236}">
                <a16:creationId xmlns:a16="http://schemas.microsoft.com/office/drawing/2014/main" id="{014354F7-35AB-4AF3-8FBD-DD37BF45BFD3}"/>
              </a:ext>
            </a:extLst>
          </p:cNvPr>
          <p:cNvSpPr>
            <a:spLocks noEditPoints="1"/>
          </p:cNvSpPr>
          <p:nvPr/>
        </p:nvSpPr>
        <p:spPr bwMode="auto">
          <a:xfrm>
            <a:off x="9758453" y="2360678"/>
            <a:ext cx="375296" cy="328936"/>
          </a:xfrm>
          <a:custGeom>
            <a:avLst/>
            <a:gdLst>
              <a:gd name="T0" fmla="*/ 0 w 160"/>
              <a:gd name="T1" fmla="*/ 68068 h 139"/>
              <a:gd name="T2" fmla="*/ 131564 w 160"/>
              <a:gd name="T3" fmla="*/ 68068 h 139"/>
              <a:gd name="T4" fmla="*/ 67469 w 160"/>
              <a:gd name="T5" fmla="*/ 102103 h 139"/>
              <a:gd name="T6" fmla="*/ 67469 w 160"/>
              <a:gd name="T7" fmla="*/ 30631 h 139"/>
              <a:gd name="T8" fmla="*/ 67469 w 160"/>
              <a:gd name="T9" fmla="*/ 102103 h 139"/>
              <a:gd name="T10" fmla="*/ 0 w 160"/>
              <a:gd name="T11" fmla="*/ 238239 h 139"/>
              <a:gd name="T12" fmla="*/ 131564 w 160"/>
              <a:gd name="T13" fmla="*/ 238239 h 139"/>
              <a:gd name="T14" fmla="*/ 67469 w 160"/>
              <a:gd name="T15" fmla="*/ 272273 h 139"/>
              <a:gd name="T16" fmla="*/ 67469 w 160"/>
              <a:gd name="T17" fmla="*/ 200802 h 139"/>
              <a:gd name="T18" fmla="*/ 67469 w 160"/>
              <a:gd name="T19" fmla="*/ 272273 h 139"/>
              <a:gd name="T20" fmla="*/ 0 w 160"/>
              <a:gd name="T21" fmla="*/ 408410 h 139"/>
              <a:gd name="T22" fmla="*/ 131564 w 160"/>
              <a:gd name="T23" fmla="*/ 408410 h 139"/>
              <a:gd name="T24" fmla="*/ 67469 w 160"/>
              <a:gd name="T25" fmla="*/ 442444 h 139"/>
              <a:gd name="T26" fmla="*/ 67469 w 160"/>
              <a:gd name="T27" fmla="*/ 370972 h 139"/>
              <a:gd name="T28" fmla="*/ 67469 w 160"/>
              <a:gd name="T29" fmla="*/ 442444 h 139"/>
              <a:gd name="T30" fmla="*/ 219273 w 160"/>
              <a:gd name="T31" fmla="*/ 17017 h 139"/>
              <a:gd name="T32" fmla="*/ 219273 w 160"/>
              <a:gd name="T33" fmla="*/ 115716 h 139"/>
              <a:gd name="T34" fmla="*/ 539750 w 160"/>
              <a:gd name="T35" fmla="*/ 68068 h 139"/>
              <a:gd name="T36" fmla="*/ 489148 w 160"/>
              <a:gd name="T37" fmla="*/ 85085 h 139"/>
              <a:gd name="T38" fmla="*/ 199033 w 160"/>
              <a:gd name="T39" fmla="*/ 68068 h 139"/>
              <a:gd name="T40" fmla="*/ 489148 w 160"/>
              <a:gd name="T41" fmla="*/ 47648 h 139"/>
              <a:gd name="T42" fmla="*/ 489148 w 160"/>
              <a:gd name="T43" fmla="*/ 85085 h 139"/>
              <a:gd name="T44" fmla="*/ 219273 w 160"/>
              <a:gd name="T45" fmla="*/ 187188 h 139"/>
              <a:gd name="T46" fmla="*/ 219273 w 160"/>
              <a:gd name="T47" fmla="*/ 285887 h 139"/>
              <a:gd name="T48" fmla="*/ 539750 w 160"/>
              <a:gd name="T49" fmla="*/ 238239 h 139"/>
              <a:gd name="T50" fmla="*/ 489148 w 160"/>
              <a:gd name="T51" fmla="*/ 255256 h 139"/>
              <a:gd name="T52" fmla="*/ 199033 w 160"/>
              <a:gd name="T53" fmla="*/ 238239 h 139"/>
              <a:gd name="T54" fmla="*/ 489148 w 160"/>
              <a:gd name="T55" fmla="*/ 217819 h 139"/>
              <a:gd name="T56" fmla="*/ 489148 w 160"/>
              <a:gd name="T57" fmla="*/ 255256 h 139"/>
              <a:gd name="T58" fmla="*/ 219273 w 160"/>
              <a:gd name="T59" fmla="*/ 357359 h 139"/>
              <a:gd name="T60" fmla="*/ 219273 w 160"/>
              <a:gd name="T61" fmla="*/ 456058 h 139"/>
              <a:gd name="T62" fmla="*/ 539750 w 160"/>
              <a:gd name="T63" fmla="*/ 408410 h 139"/>
              <a:gd name="T64" fmla="*/ 489148 w 160"/>
              <a:gd name="T65" fmla="*/ 425427 h 139"/>
              <a:gd name="T66" fmla="*/ 199033 w 160"/>
              <a:gd name="T67" fmla="*/ 408410 h 139"/>
              <a:gd name="T68" fmla="*/ 489148 w 160"/>
              <a:gd name="T69" fmla="*/ 387990 h 139"/>
              <a:gd name="T70" fmla="*/ 489148 w 160"/>
              <a:gd name="T71" fmla="*/ 425427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39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39"/>
                  <a:pt x="20" y="39"/>
                </a:cubicBezTo>
                <a:cubicBezTo>
                  <a:pt x="31" y="39"/>
                  <a:pt x="39" y="31"/>
                  <a:pt x="39" y="20"/>
                </a:cubicBezTo>
                <a:cubicBezTo>
                  <a:pt x="39" y="9"/>
                  <a:pt x="31" y="0"/>
                  <a:pt x="20" y="0"/>
                </a:cubicBezTo>
                <a:close/>
                <a:moveTo>
                  <a:pt x="20" y="30"/>
                </a:moveTo>
                <a:cubicBezTo>
                  <a:pt x="14" y="30"/>
                  <a:pt x="9" y="25"/>
                  <a:pt x="9" y="20"/>
                </a:cubicBezTo>
                <a:cubicBezTo>
                  <a:pt x="9" y="14"/>
                  <a:pt x="14" y="9"/>
                  <a:pt x="20" y="9"/>
                </a:cubicBezTo>
                <a:cubicBezTo>
                  <a:pt x="25" y="9"/>
                  <a:pt x="30" y="14"/>
                  <a:pt x="30" y="20"/>
                </a:cubicBezTo>
                <a:cubicBezTo>
                  <a:pt x="30" y="25"/>
                  <a:pt x="25" y="30"/>
                  <a:pt x="20" y="30"/>
                </a:cubicBezTo>
                <a:close/>
                <a:moveTo>
                  <a:pt x="20" y="50"/>
                </a:moveTo>
                <a:cubicBezTo>
                  <a:pt x="9" y="50"/>
                  <a:pt x="0" y="59"/>
                  <a:pt x="0" y="70"/>
                </a:cubicBezTo>
                <a:cubicBezTo>
                  <a:pt x="0" y="81"/>
                  <a:pt x="9" y="89"/>
                  <a:pt x="20" y="89"/>
                </a:cubicBezTo>
                <a:cubicBezTo>
                  <a:pt x="31" y="89"/>
                  <a:pt x="39" y="81"/>
                  <a:pt x="39" y="70"/>
                </a:cubicBezTo>
                <a:cubicBezTo>
                  <a:pt x="39" y="59"/>
                  <a:pt x="31" y="50"/>
                  <a:pt x="20" y="50"/>
                </a:cubicBezTo>
                <a:close/>
                <a:moveTo>
                  <a:pt x="20" y="80"/>
                </a:moveTo>
                <a:cubicBezTo>
                  <a:pt x="14" y="80"/>
                  <a:pt x="9" y="75"/>
                  <a:pt x="9" y="70"/>
                </a:cubicBezTo>
                <a:cubicBezTo>
                  <a:pt x="9" y="64"/>
                  <a:pt x="14" y="59"/>
                  <a:pt x="20" y="59"/>
                </a:cubicBezTo>
                <a:cubicBezTo>
                  <a:pt x="25" y="59"/>
                  <a:pt x="30" y="64"/>
                  <a:pt x="30" y="70"/>
                </a:cubicBezTo>
                <a:cubicBezTo>
                  <a:pt x="30" y="75"/>
                  <a:pt x="25" y="80"/>
                  <a:pt x="20" y="80"/>
                </a:cubicBezTo>
                <a:close/>
                <a:moveTo>
                  <a:pt x="20" y="100"/>
                </a:moveTo>
                <a:cubicBezTo>
                  <a:pt x="9" y="100"/>
                  <a:pt x="0" y="109"/>
                  <a:pt x="0" y="120"/>
                </a:cubicBezTo>
                <a:cubicBezTo>
                  <a:pt x="0" y="131"/>
                  <a:pt x="9" y="139"/>
                  <a:pt x="20" y="139"/>
                </a:cubicBezTo>
                <a:cubicBezTo>
                  <a:pt x="31" y="139"/>
                  <a:pt x="39" y="131"/>
                  <a:pt x="39" y="120"/>
                </a:cubicBezTo>
                <a:cubicBezTo>
                  <a:pt x="39" y="109"/>
                  <a:pt x="31" y="100"/>
                  <a:pt x="20" y="100"/>
                </a:cubicBezTo>
                <a:close/>
                <a:moveTo>
                  <a:pt x="20" y="130"/>
                </a:moveTo>
                <a:cubicBezTo>
                  <a:pt x="14" y="130"/>
                  <a:pt x="9" y="125"/>
                  <a:pt x="9" y="120"/>
                </a:cubicBezTo>
                <a:cubicBezTo>
                  <a:pt x="9" y="114"/>
                  <a:pt x="14" y="109"/>
                  <a:pt x="20" y="109"/>
                </a:cubicBezTo>
                <a:cubicBezTo>
                  <a:pt x="25" y="109"/>
                  <a:pt x="30" y="114"/>
                  <a:pt x="30" y="120"/>
                </a:cubicBezTo>
                <a:cubicBezTo>
                  <a:pt x="30" y="125"/>
                  <a:pt x="25" y="130"/>
                  <a:pt x="20" y="130"/>
                </a:cubicBezTo>
                <a:close/>
                <a:moveTo>
                  <a:pt x="145" y="5"/>
                </a:moveTo>
                <a:cubicBezTo>
                  <a:pt x="65" y="5"/>
                  <a:pt x="65" y="5"/>
                  <a:pt x="65" y="5"/>
                </a:cubicBezTo>
                <a:cubicBezTo>
                  <a:pt x="57" y="5"/>
                  <a:pt x="50" y="12"/>
                  <a:pt x="50" y="20"/>
                </a:cubicBezTo>
                <a:cubicBezTo>
                  <a:pt x="50" y="28"/>
                  <a:pt x="57" y="34"/>
                  <a:pt x="65" y="34"/>
                </a:cubicBezTo>
                <a:cubicBezTo>
                  <a:pt x="145" y="34"/>
                  <a:pt x="145" y="34"/>
                  <a:pt x="145" y="34"/>
                </a:cubicBezTo>
                <a:cubicBezTo>
                  <a:pt x="153" y="34"/>
                  <a:pt x="160" y="28"/>
                  <a:pt x="160" y="20"/>
                </a:cubicBezTo>
                <a:cubicBezTo>
                  <a:pt x="160" y="12"/>
                  <a:pt x="153" y="5"/>
                  <a:pt x="145" y="5"/>
                </a:cubicBezTo>
                <a:close/>
                <a:moveTo>
                  <a:pt x="145" y="25"/>
                </a:moveTo>
                <a:cubicBezTo>
                  <a:pt x="65" y="25"/>
                  <a:pt x="65" y="25"/>
                  <a:pt x="65" y="25"/>
                </a:cubicBezTo>
                <a:cubicBezTo>
                  <a:pt x="62" y="25"/>
                  <a:pt x="59" y="23"/>
                  <a:pt x="59" y="20"/>
                </a:cubicBezTo>
                <a:cubicBezTo>
                  <a:pt x="59" y="17"/>
                  <a:pt x="62" y="14"/>
                  <a:pt x="65" y="14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48" y="14"/>
                  <a:pt x="151" y="17"/>
                  <a:pt x="151" y="20"/>
                </a:cubicBezTo>
                <a:cubicBezTo>
                  <a:pt x="151" y="23"/>
                  <a:pt x="148" y="25"/>
                  <a:pt x="145" y="25"/>
                </a:cubicBezTo>
                <a:close/>
                <a:moveTo>
                  <a:pt x="145" y="55"/>
                </a:moveTo>
                <a:cubicBezTo>
                  <a:pt x="65" y="55"/>
                  <a:pt x="65" y="55"/>
                  <a:pt x="65" y="55"/>
                </a:cubicBezTo>
                <a:cubicBezTo>
                  <a:pt x="57" y="55"/>
                  <a:pt x="50" y="62"/>
                  <a:pt x="50" y="70"/>
                </a:cubicBezTo>
                <a:cubicBezTo>
                  <a:pt x="50" y="78"/>
                  <a:pt x="57" y="84"/>
                  <a:pt x="65" y="84"/>
                </a:cubicBezTo>
                <a:cubicBezTo>
                  <a:pt x="145" y="84"/>
                  <a:pt x="145" y="84"/>
                  <a:pt x="145" y="84"/>
                </a:cubicBezTo>
                <a:cubicBezTo>
                  <a:pt x="153" y="84"/>
                  <a:pt x="160" y="78"/>
                  <a:pt x="160" y="70"/>
                </a:cubicBezTo>
                <a:cubicBezTo>
                  <a:pt x="160" y="62"/>
                  <a:pt x="153" y="55"/>
                  <a:pt x="145" y="55"/>
                </a:cubicBezTo>
                <a:close/>
                <a:moveTo>
                  <a:pt x="145" y="75"/>
                </a:moveTo>
                <a:cubicBezTo>
                  <a:pt x="65" y="75"/>
                  <a:pt x="65" y="75"/>
                  <a:pt x="65" y="75"/>
                </a:cubicBezTo>
                <a:cubicBezTo>
                  <a:pt x="62" y="75"/>
                  <a:pt x="59" y="73"/>
                  <a:pt x="59" y="70"/>
                </a:cubicBezTo>
                <a:cubicBezTo>
                  <a:pt x="59" y="67"/>
                  <a:pt x="62" y="64"/>
                  <a:pt x="65" y="64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8" y="64"/>
                  <a:pt x="151" y="67"/>
                  <a:pt x="151" y="70"/>
                </a:cubicBezTo>
                <a:cubicBezTo>
                  <a:pt x="151" y="73"/>
                  <a:pt x="148" y="75"/>
                  <a:pt x="145" y="75"/>
                </a:cubicBezTo>
                <a:close/>
                <a:moveTo>
                  <a:pt x="145" y="105"/>
                </a:moveTo>
                <a:cubicBezTo>
                  <a:pt x="65" y="105"/>
                  <a:pt x="65" y="105"/>
                  <a:pt x="65" y="105"/>
                </a:cubicBezTo>
                <a:cubicBezTo>
                  <a:pt x="57" y="105"/>
                  <a:pt x="50" y="112"/>
                  <a:pt x="50" y="120"/>
                </a:cubicBezTo>
                <a:cubicBezTo>
                  <a:pt x="50" y="128"/>
                  <a:pt x="57" y="134"/>
                  <a:pt x="6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53" y="134"/>
                  <a:pt x="160" y="128"/>
                  <a:pt x="160" y="120"/>
                </a:cubicBezTo>
                <a:cubicBezTo>
                  <a:pt x="160" y="112"/>
                  <a:pt x="153" y="105"/>
                  <a:pt x="145" y="105"/>
                </a:cubicBezTo>
                <a:close/>
                <a:moveTo>
                  <a:pt x="145" y="125"/>
                </a:moveTo>
                <a:cubicBezTo>
                  <a:pt x="65" y="125"/>
                  <a:pt x="65" y="125"/>
                  <a:pt x="65" y="125"/>
                </a:cubicBezTo>
                <a:cubicBezTo>
                  <a:pt x="62" y="125"/>
                  <a:pt x="59" y="123"/>
                  <a:pt x="59" y="120"/>
                </a:cubicBezTo>
                <a:cubicBezTo>
                  <a:pt x="59" y="117"/>
                  <a:pt x="62" y="114"/>
                  <a:pt x="65" y="114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48" y="114"/>
                  <a:pt x="151" y="117"/>
                  <a:pt x="151" y="120"/>
                </a:cubicBezTo>
                <a:cubicBezTo>
                  <a:pt x="151" y="123"/>
                  <a:pt x="148" y="125"/>
                  <a:pt x="145" y="1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18">
            <a:extLst>
              <a:ext uri="{FF2B5EF4-FFF2-40B4-BE49-F238E27FC236}">
                <a16:creationId xmlns:a16="http://schemas.microsoft.com/office/drawing/2014/main" id="{86F129C8-D98B-4EBA-BB48-A30EC5034BF7}"/>
              </a:ext>
            </a:extLst>
          </p:cNvPr>
          <p:cNvSpPr>
            <a:spLocks noEditPoints="1"/>
          </p:cNvSpPr>
          <p:nvPr/>
        </p:nvSpPr>
        <p:spPr bwMode="auto">
          <a:xfrm>
            <a:off x="8755421" y="1366246"/>
            <a:ext cx="375296" cy="352116"/>
          </a:xfrm>
          <a:custGeom>
            <a:avLst/>
            <a:gdLst>
              <a:gd name="T0" fmla="*/ 340717 w 160"/>
              <a:gd name="T1" fmla="*/ 101962 h 149"/>
              <a:gd name="T2" fmla="*/ 151805 w 160"/>
              <a:gd name="T3" fmla="*/ 67975 h 149"/>
              <a:gd name="T4" fmla="*/ 151805 w 160"/>
              <a:gd name="T5" fmla="*/ 166539 h 149"/>
              <a:gd name="T6" fmla="*/ 340717 w 160"/>
              <a:gd name="T7" fmla="*/ 132551 h 149"/>
              <a:gd name="T8" fmla="*/ 438547 w 160"/>
              <a:gd name="T9" fmla="*/ 118956 h 149"/>
              <a:gd name="T10" fmla="*/ 151805 w 160"/>
              <a:gd name="T11" fmla="*/ 135950 h 149"/>
              <a:gd name="T12" fmla="*/ 151805 w 160"/>
              <a:gd name="T13" fmla="*/ 98564 h 149"/>
              <a:gd name="T14" fmla="*/ 151805 w 160"/>
              <a:gd name="T15" fmla="*/ 135950 h 149"/>
              <a:gd name="T16" fmla="*/ 371078 w 160"/>
              <a:gd name="T17" fmla="*/ 118956 h 149"/>
              <a:gd name="T18" fmla="*/ 404813 w 160"/>
              <a:gd name="T19" fmla="*/ 118956 h 149"/>
              <a:gd name="T20" fmla="*/ 151805 w 160"/>
              <a:gd name="T21" fmla="*/ 271900 h 149"/>
              <a:gd name="T22" fmla="*/ 67469 w 160"/>
              <a:gd name="T23" fmla="*/ 288893 h 149"/>
              <a:gd name="T24" fmla="*/ 151805 w 160"/>
              <a:gd name="T25" fmla="*/ 302488 h 149"/>
              <a:gd name="T26" fmla="*/ 151805 w 160"/>
              <a:gd name="T27" fmla="*/ 271900 h 149"/>
              <a:gd name="T28" fmla="*/ 84336 w 160"/>
              <a:gd name="T29" fmla="*/ 339874 h 149"/>
              <a:gd name="T30" fmla="*/ 84336 w 160"/>
              <a:gd name="T31" fmla="*/ 370463 h 149"/>
              <a:gd name="T32" fmla="*/ 168672 w 160"/>
              <a:gd name="T33" fmla="*/ 356868 h 149"/>
              <a:gd name="T34" fmla="*/ 151805 w 160"/>
              <a:gd name="T35" fmla="*/ 407849 h 149"/>
              <a:gd name="T36" fmla="*/ 67469 w 160"/>
              <a:gd name="T37" fmla="*/ 424843 h 149"/>
              <a:gd name="T38" fmla="*/ 151805 w 160"/>
              <a:gd name="T39" fmla="*/ 438438 h 149"/>
              <a:gd name="T40" fmla="*/ 151805 w 160"/>
              <a:gd name="T41" fmla="*/ 407849 h 149"/>
              <a:gd name="T42" fmla="*/ 236141 w 160"/>
              <a:gd name="T43" fmla="*/ 271900 h 149"/>
              <a:gd name="T44" fmla="*/ 236141 w 160"/>
              <a:gd name="T45" fmla="*/ 302488 h 149"/>
              <a:gd name="T46" fmla="*/ 320477 w 160"/>
              <a:gd name="T47" fmla="*/ 288893 h 149"/>
              <a:gd name="T48" fmla="*/ 303609 w 160"/>
              <a:gd name="T49" fmla="*/ 339874 h 149"/>
              <a:gd name="T50" fmla="*/ 219273 w 160"/>
              <a:gd name="T51" fmla="*/ 356868 h 149"/>
              <a:gd name="T52" fmla="*/ 303609 w 160"/>
              <a:gd name="T53" fmla="*/ 370463 h 149"/>
              <a:gd name="T54" fmla="*/ 303609 w 160"/>
              <a:gd name="T55" fmla="*/ 339874 h 149"/>
              <a:gd name="T56" fmla="*/ 236141 w 160"/>
              <a:gd name="T57" fmla="*/ 407849 h 149"/>
              <a:gd name="T58" fmla="*/ 236141 w 160"/>
              <a:gd name="T59" fmla="*/ 438438 h 149"/>
              <a:gd name="T60" fmla="*/ 320477 w 160"/>
              <a:gd name="T61" fmla="*/ 424843 h 149"/>
              <a:gd name="T62" fmla="*/ 455414 w 160"/>
              <a:gd name="T63" fmla="*/ 271900 h 149"/>
              <a:gd name="T64" fmla="*/ 371078 w 160"/>
              <a:gd name="T65" fmla="*/ 288893 h 149"/>
              <a:gd name="T66" fmla="*/ 455414 w 160"/>
              <a:gd name="T67" fmla="*/ 302488 h 149"/>
              <a:gd name="T68" fmla="*/ 455414 w 160"/>
              <a:gd name="T69" fmla="*/ 271900 h 149"/>
              <a:gd name="T70" fmla="*/ 50602 w 160"/>
              <a:gd name="T71" fmla="*/ 0 h 149"/>
              <a:gd name="T72" fmla="*/ 0 w 160"/>
              <a:gd name="T73" fmla="*/ 458831 h 149"/>
              <a:gd name="T74" fmla="*/ 387945 w 160"/>
              <a:gd name="T75" fmla="*/ 506413 h 149"/>
              <a:gd name="T76" fmla="*/ 401439 w 160"/>
              <a:gd name="T77" fmla="*/ 503014 h 149"/>
              <a:gd name="T78" fmla="*/ 536377 w 160"/>
              <a:gd name="T79" fmla="*/ 367064 h 149"/>
              <a:gd name="T80" fmla="*/ 539750 w 160"/>
              <a:gd name="T81" fmla="*/ 50981 h 149"/>
              <a:gd name="T82" fmla="*/ 404813 w 160"/>
              <a:gd name="T83" fmla="*/ 452033 h 149"/>
              <a:gd name="T84" fmla="*/ 485775 w 160"/>
              <a:gd name="T85" fmla="*/ 370463 h 149"/>
              <a:gd name="T86" fmla="*/ 509389 w 160"/>
              <a:gd name="T87" fmla="*/ 339874 h 149"/>
              <a:gd name="T88" fmla="*/ 374452 w 160"/>
              <a:gd name="T89" fmla="*/ 356868 h 149"/>
              <a:gd name="T90" fmla="*/ 50602 w 160"/>
              <a:gd name="T91" fmla="*/ 475824 h 149"/>
              <a:gd name="T92" fmla="*/ 30361 w 160"/>
              <a:gd name="T93" fmla="*/ 234513 h 149"/>
              <a:gd name="T94" fmla="*/ 509389 w 160"/>
              <a:gd name="T95" fmla="*/ 339874 h 149"/>
              <a:gd name="T96" fmla="*/ 30361 w 160"/>
              <a:gd name="T97" fmla="*/ 203925 h 149"/>
              <a:gd name="T98" fmla="*/ 50602 w 160"/>
              <a:gd name="T99" fmla="*/ 30589 h 149"/>
              <a:gd name="T100" fmla="*/ 509389 w 160"/>
              <a:gd name="T101" fmla="*/ 50981 h 14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49">
                <a:moveTo>
                  <a:pt x="115" y="20"/>
                </a:moveTo>
                <a:cubicBezTo>
                  <a:pt x="109" y="20"/>
                  <a:pt x="103" y="24"/>
                  <a:pt x="101" y="30"/>
                </a:cubicBezTo>
                <a:cubicBezTo>
                  <a:pt x="59" y="30"/>
                  <a:pt x="59" y="30"/>
                  <a:pt x="59" y="30"/>
                </a:cubicBezTo>
                <a:cubicBezTo>
                  <a:pt x="57" y="24"/>
                  <a:pt x="51" y="20"/>
                  <a:pt x="45" y="20"/>
                </a:cubicBezTo>
                <a:cubicBezTo>
                  <a:pt x="37" y="20"/>
                  <a:pt x="30" y="27"/>
                  <a:pt x="30" y="35"/>
                </a:cubicBezTo>
                <a:cubicBezTo>
                  <a:pt x="30" y="43"/>
                  <a:pt x="37" y="49"/>
                  <a:pt x="45" y="49"/>
                </a:cubicBezTo>
                <a:cubicBezTo>
                  <a:pt x="51" y="49"/>
                  <a:pt x="57" y="45"/>
                  <a:pt x="59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3" y="45"/>
                  <a:pt x="109" y="49"/>
                  <a:pt x="115" y="49"/>
                </a:cubicBezTo>
                <a:cubicBezTo>
                  <a:pt x="123" y="49"/>
                  <a:pt x="130" y="43"/>
                  <a:pt x="130" y="35"/>
                </a:cubicBezTo>
                <a:cubicBezTo>
                  <a:pt x="130" y="27"/>
                  <a:pt x="123" y="20"/>
                  <a:pt x="115" y="20"/>
                </a:cubicBezTo>
                <a:close/>
                <a:moveTo>
                  <a:pt x="45" y="40"/>
                </a:moveTo>
                <a:cubicBezTo>
                  <a:pt x="42" y="40"/>
                  <a:pt x="40" y="38"/>
                  <a:pt x="40" y="35"/>
                </a:cubicBezTo>
                <a:cubicBezTo>
                  <a:pt x="40" y="32"/>
                  <a:pt x="42" y="29"/>
                  <a:pt x="45" y="29"/>
                </a:cubicBezTo>
                <a:cubicBezTo>
                  <a:pt x="48" y="29"/>
                  <a:pt x="50" y="32"/>
                  <a:pt x="50" y="35"/>
                </a:cubicBezTo>
                <a:cubicBezTo>
                  <a:pt x="50" y="38"/>
                  <a:pt x="48" y="40"/>
                  <a:pt x="45" y="40"/>
                </a:cubicBezTo>
                <a:close/>
                <a:moveTo>
                  <a:pt x="115" y="40"/>
                </a:moveTo>
                <a:cubicBezTo>
                  <a:pt x="112" y="40"/>
                  <a:pt x="110" y="38"/>
                  <a:pt x="110" y="35"/>
                </a:cubicBezTo>
                <a:cubicBezTo>
                  <a:pt x="110" y="32"/>
                  <a:pt x="112" y="29"/>
                  <a:pt x="115" y="29"/>
                </a:cubicBezTo>
                <a:cubicBezTo>
                  <a:pt x="118" y="29"/>
                  <a:pt x="120" y="32"/>
                  <a:pt x="120" y="35"/>
                </a:cubicBezTo>
                <a:cubicBezTo>
                  <a:pt x="120" y="38"/>
                  <a:pt x="118" y="40"/>
                  <a:pt x="115" y="40"/>
                </a:cubicBezTo>
                <a:close/>
                <a:moveTo>
                  <a:pt x="45" y="80"/>
                </a:moveTo>
                <a:cubicBezTo>
                  <a:pt x="25" y="80"/>
                  <a:pt x="25" y="80"/>
                  <a:pt x="25" y="80"/>
                </a:cubicBezTo>
                <a:cubicBezTo>
                  <a:pt x="22" y="80"/>
                  <a:pt x="20" y="82"/>
                  <a:pt x="20" y="85"/>
                </a:cubicBezTo>
                <a:cubicBezTo>
                  <a:pt x="20" y="87"/>
                  <a:pt x="22" y="89"/>
                  <a:pt x="25" y="89"/>
                </a:cubicBezTo>
                <a:cubicBezTo>
                  <a:pt x="45" y="89"/>
                  <a:pt x="45" y="89"/>
                  <a:pt x="45" y="89"/>
                </a:cubicBezTo>
                <a:cubicBezTo>
                  <a:pt x="48" y="89"/>
                  <a:pt x="50" y="87"/>
                  <a:pt x="50" y="85"/>
                </a:cubicBezTo>
                <a:cubicBezTo>
                  <a:pt x="50" y="82"/>
                  <a:pt x="48" y="80"/>
                  <a:pt x="45" y="80"/>
                </a:cubicBezTo>
                <a:close/>
                <a:moveTo>
                  <a:pt x="45" y="100"/>
                </a:moveTo>
                <a:cubicBezTo>
                  <a:pt x="25" y="100"/>
                  <a:pt x="25" y="100"/>
                  <a:pt x="25" y="100"/>
                </a:cubicBezTo>
                <a:cubicBezTo>
                  <a:pt x="22" y="100"/>
                  <a:pt x="20" y="102"/>
                  <a:pt x="20" y="105"/>
                </a:cubicBezTo>
                <a:cubicBezTo>
                  <a:pt x="20" y="107"/>
                  <a:pt x="22" y="109"/>
                  <a:pt x="25" y="109"/>
                </a:cubicBezTo>
                <a:cubicBezTo>
                  <a:pt x="45" y="109"/>
                  <a:pt x="45" y="109"/>
                  <a:pt x="45" y="109"/>
                </a:cubicBezTo>
                <a:cubicBezTo>
                  <a:pt x="48" y="109"/>
                  <a:pt x="50" y="107"/>
                  <a:pt x="50" y="105"/>
                </a:cubicBezTo>
                <a:cubicBezTo>
                  <a:pt x="50" y="102"/>
                  <a:pt x="48" y="100"/>
                  <a:pt x="45" y="100"/>
                </a:cubicBezTo>
                <a:close/>
                <a:moveTo>
                  <a:pt x="45" y="120"/>
                </a:moveTo>
                <a:cubicBezTo>
                  <a:pt x="25" y="120"/>
                  <a:pt x="25" y="120"/>
                  <a:pt x="25" y="120"/>
                </a:cubicBezTo>
                <a:cubicBezTo>
                  <a:pt x="22" y="120"/>
                  <a:pt x="20" y="122"/>
                  <a:pt x="20" y="125"/>
                </a:cubicBezTo>
                <a:cubicBezTo>
                  <a:pt x="20" y="127"/>
                  <a:pt x="22" y="129"/>
                  <a:pt x="25" y="129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48" y="129"/>
                  <a:pt x="50" y="127"/>
                  <a:pt x="50" y="125"/>
                </a:cubicBezTo>
                <a:cubicBezTo>
                  <a:pt x="50" y="122"/>
                  <a:pt x="48" y="120"/>
                  <a:pt x="45" y="120"/>
                </a:cubicBezTo>
                <a:close/>
                <a:moveTo>
                  <a:pt x="90" y="80"/>
                </a:moveTo>
                <a:cubicBezTo>
                  <a:pt x="70" y="80"/>
                  <a:pt x="70" y="80"/>
                  <a:pt x="70" y="80"/>
                </a:cubicBezTo>
                <a:cubicBezTo>
                  <a:pt x="67" y="80"/>
                  <a:pt x="65" y="82"/>
                  <a:pt x="65" y="85"/>
                </a:cubicBezTo>
                <a:cubicBezTo>
                  <a:pt x="65" y="87"/>
                  <a:pt x="67" y="89"/>
                  <a:pt x="70" y="89"/>
                </a:cubicBezTo>
                <a:cubicBezTo>
                  <a:pt x="90" y="89"/>
                  <a:pt x="90" y="89"/>
                  <a:pt x="90" y="89"/>
                </a:cubicBezTo>
                <a:cubicBezTo>
                  <a:pt x="93" y="89"/>
                  <a:pt x="95" y="87"/>
                  <a:pt x="95" y="85"/>
                </a:cubicBezTo>
                <a:cubicBezTo>
                  <a:pt x="95" y="82"/>
                  <a:pt x="93" y="80"/>
                  <a:pt x="90" y="80"/>
                </a:cubicBezTo>
                <a:close/>
                <a:moveTo>
                  <a:pt x="90" y="100"/>
                </a:moveTo>
                <a:cubicBezTo>
                  <a:pt x="70" y="100"/>
                  <a:pt x="70" y="100"/>
                  <a:pt x="70" y="100"/>
                </a:cubicBezTo>
                <a:cubicBezTo>
                  <a:pt x="67" y="100"/>
                  <a:pt x="65" y="102"/>
                  <a:pt x="65" y="105"/>
                </a:cubicBezTo>
                <a:cubicBezTo>
                  <a:pt x="65" y="107"/>
                  <a:pt x="67" y="109"/>
                  <a:pt x="70" y="109"/>
                </a:cubicBezTo>
                <a:cubicBezTo>
                  <a:pt x="90" y="109"/>
                  <a:pt x="90" y="109"/>
                  <a:pt x="90" y="109"/>
                </a:cubicBezTo>
                <a:cubicBezTo>
                  <a:pt x="93" y="109"/>
                  <a:pt x="95" y="107"/>
                  <a:pt x="95" y="105"/>
                </a:cubicBezTo>
                <a:cubicBezTo>
                  <a:pt x="95" y="102"/>
                  <a:pt x="93" y="100"/>
                  <a:pt x="90" y="100"/>
                </a:cubicBezTo>
                <a:close/>
                <a:moveTo>
                  <a:pt x="90" y="120"/>
                </a:moveTo>
                <a:cubicBezTo>
                  <a:pt x="70" y="120"/>
                  <a:pt x="70" y="120"/>
                  <a:pt x="70" y="120"/>
                </a:cubicBezTo>
                <a:cubicBezTo>
                  <a:pt x="67" y="120"/>
                  <a:pt x="65" y="122"/>
                  <a:pt x="65" y="125"/>
                </a:cubicBezTo>
                <a:cubicBezTo>
                  <a:pt x="65" y="127"/>
                  <a:pt x="67" y="129"/>
                  <a:pt x="70" y="12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3" y="129"/>
                  <a:pt x="95" y="127"/>
                  <a:pt x="95" y="125"/>
                </a:cubicBezTo>
                <a:cubicBezTo>
                  <a:pt x="95" y="122"/>
                  <a:pt x="93" y="120"/>
                  <a:pt x="90" y="120"/>
                </a:cubicBezTo>
                <a:close/>
                <a:moveTo>
                  <a:pt x="135" y="80"/>
                </a:moveTo>
                <a:cubicBezTo>
                  <a:pt x="115" y="80"/>
                  <a:pt x="115" y="80"/>
                  <a:pt x="115" y="80"/>
                </a:cubicBezTo>
                <a:cubicBezTo>
                  <a:pt x="112" y="80"/>
                  <a:pt x="110" y="82"/>
                  <a:pt x="110" y="85"/>
                </a:cubicBezTo>
                <a:cubicBezTo>
                  <a:pt x="110" y="87"/>
                  <a:pt x="112" y="89"/>
                  <a:pt x="115" y="89"/>
                </a:cubicBezTo>
                <a:cubicBezTo>
                  <a:pt x="135" y="89"/>
                  <a:pt x="135" y="89"/>
                  <a:pt x="135" y="89"/>
                </a:cubicBezTo>
                <a:cubicBezTo>
                  <a:pt x="138" y="89"/>
                  <a:pt x="140" y="87"/>
                  <a:pt x="140" y="85"/>
                </a:cubicBezTo>
                <a:cubicBezTo>
                  <a:pt x="140" y="82"/>
                  <a:pt x="138" y="80"/>
                  <a:pt x="135" y="80"/>
                </a:cubicBezTo>
                <a:close/>
                <a:moveTo>
                  <a:pt x="14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3"/>
                  <a:pt x="7" y="149"/>
                  <a:pt x="15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7" y="149"/>
                  <a:pt x="118" y="149"/>
                  <a:pt x="119" y="148"/>
                </a:cubicBezTo>
                <a:cubicBezTo>
                  <a:pt x="119" y="148"/>
                  <a:pt x="119" y="148"/>
                  <a:pt x="119" y="148"/>
                </a:cubicBezTo>
                <a:cubicBezTo>
                  <a:pt x="159" y="108"/>
                  <a:pt x="159" y="108"/>
                  <a:pt x="159" y="108"/>
                </a:cubicBezTo>
                <a:cubicBezTo>
                  <a:pt x="159" y="107"/>
                  <a:pt x="160" y="106"/>
                  <a:pt x="160" y="105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7"/>
                  <a:pt x="153" y="0"/>
                  <a:pt x="145" y="0"/>
                </a:cubicBezTo>
                <a:close/>
                <a:moveTo>
                  <a:pt x="120" y="133"/>
                </a:moveTo>
                <a:cubicBezTo>
                  <a:pt x="120" y="109"/>
                  <a:pt x="120" y="109"/>
                  <a:pt x="120" y="109"/>
                </a:cubicBezTo>
                <a:cubicBezTo>
                  <a:pt x="144" y="109"/>
                  <a:pt x="144" y="109"/>
                  <a:pt x="144" y="109"/>
                </a:cubicBezTo>
                <a:lnTo>
                  <a:pt x="120" y="133"/>
                </a:lnTo>
                <a:close/>
                <a:moveTo>
                  <a:pt x="151" y="100"/>
                </a:moveTo>
                <a:cubicBezTo>
                  <a:pt x="115" y="100"/>
                  <a:pt x="115" y="100"/>
                  <a:pt x="115" y="100"/>
                </a:cubicBezTo>
                <a:cubicBezTo>
                  <a:pt x="113" y="100"/>
                  <a:pt x="111" y="102"/>
                  <a:pt x="111" y="105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2" y="140"/>
                  <a:pt x="9" y="138"/>
                  <a:pt x="9" y="135"/>
                </a:cubicBezTo>
                <a:cubicBezTo>
                  <a:pt x="9" y="69"/>
                  <a:pt x="9" y="69"/>
                  <a:pt x="9" y="69"/>
                </a:cubicBezTo>
                <a:cubicBezTo>
                  <a:pt x="151" y="69"/>
                  <a:pt x="151" y="69"/>
                  <a:pt x="151" y="69"/>
                </a:cubicBezTo>
                <a:lnTo>
                  <a:pt x="151" y="100"/>
                </a:lnTo>
                <a:close/>
                <a:moveTo>
                  <a:pt x="151" y="60"/>
                </a:moveTo>
                <a:cubicBezTo>
                  <a:pt x="9" y="60"/>
                  <a:pt x="9" y="60"/>
                  <a:pt x="9" y="60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2"/>
                  <a:pt x="12" y="9"/>
                  <a:pt x="1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8" y="9"/>
                  <a:pt x="151" y="12"/>
                  <a:pt x="151" y="15"/>
                </a:cubicBezTo>
                <a:lnTo>
                  <a:pt x="151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19">
            <a:extLst>
              <a:ext uri="{FF2B5EF4-FFF2-40B4-BE49-F238E27FC236}">
                <a16:creationId xmlns:a16="http://schemas.microsoft.com/office/drawing/2014/main" id="{1ED65A23-4255-4650-AF27-72C68742F1B2}"/>
              </a:ext>
            </a:extLst>
          </p:cNvPr>
          <p:cNvSpPr>
            <a:spLocks noEditPoints="1"/>
          </p:cNvSpPr>
          <p:nvPr/>
        </p:nvSpPr>
        <p:spPr bwMode="auto">
          <a:xfrm>
            <a:off x="7768230" y="5335792"/>
            <a:ext cx="400684" cy="375296"/>
          </a:xfrm>
          <a:custGeom>
            <a:avLst/>
            <a:gdLst>
              <a:gd name="T0" fmla="*/ 165128 w 171"/>
              <a:gd name="T1" fmla="*/ 417542 h 159"/>
              <a:gd name="T2" fmla="*/ 148278 w 171"/>
              <a:gd name="T3" fmla="*/ 458278 h 159"/>
              <a:gd name="T4" fmla="*/ 171868 w 171"/>
              <a:gd name="T5" fmla="*/ 458278 h 159"/>
              <a:gd name="T6" fmla="*/ 185348 w 171"/>
              <a:gd name="T7" fmla="*/ 417542 h 159"/>
              <a:gd name="T8" fmla="*/ 259487 w 171"/>
              <a:gd name="T9" fmla="*/ 417542 h 159"/>
              <a:gd name="T10" fmla="*/ 242637 w 171"/>
              <a:gd name="T11" fmla="*/ 458278 h 159"/>
              <a:gd name="T12" fmla="*/ 266227 w 171"/>
              <a:gd name="T13" fmla="*/ 458278 h 159"/>
              <a:gd name="T14" fmla="*/ 279707 w 171"/>
              <a:gd name="T15" fmla="*/ 417542 h 159"/>
              <a:gd name="T16" fmla="*/ 353846 w 171"/>
              <a:gd name="T17" fmla="*/ 417542 h 159"/>
              <a:gd name="T18" fmla="*/ 336996 w 171"/>
              <a:gd name="T19" fmla="*/ 458278 h 159"/>
              <a:gd name="T20" fmla="*/ 360586 w 171"/>
              <a:gd name="T21" fmla="*/ 458278 h 159"/>
              <a:gd name="T22" fmla="*/ 374065 w 171"/>
              <a:gd name="T23" fmla="*/ 417542 h 159"/>
              <a:gd name="T24" fmla="*/ 84249 w 171"/>
              <a:gd name="T25" fmla="*/ 499014 h 159"/>
              <a:gd name="T26" fmla="*/ 67399 w 171"/>
              <a:gd name="T27" fmla="*/ 536355 h 159"/>
              <a:gd name="T28" fmla="*/ 90989 w 171"/>
              <a:gd name="T29" fmla="*/ 536355 h 159"/>
              <a:gd name="T30" fmla="*/ 107839 w 171"/>
              <a:gd name="T31" fmla="*/ 499014 h 159"/>
              <a:gd name="T32" fmla="*/ 178608 w 171"/>
              <a:gd name="T33" fmla="*/ 499014 h 159"/>
              <a:gd name="T34" fmla="*/ 165128 w 171"/>
              <a:gd name="T35" fmla="*/ 536355 h 159"/>
              <a:gd name="T36" fmla="*/ 185348 w 171"/>
              <a:gd name="T37" fmla="*/ 536355 h 159"/>
              <a:gd name="T38" fmla="*/ 202198 w 171"/>
              <a:gd name="T39" fmla="*/ 499014 h 159"/>
              <a:gd name="T40" fmla="*/ 272967 w 171"/>
              <a:gd name="T41" fmla="*/ 499014 h 159"/>
              <a:gd name="T42" fmla="*/ 259487 w 171"/>
              <a:gd name="T43" fmla="*/ 536355 h 159"/>
              <a:gd name="T44" fmla="*/ 279707 w 171"/>
              <a:gd name="T45" fmla="*/ 536355 h 159"/>
              <a:gd name="T46" fmla="*/ 296556 w 171"/>
              <a:gd name="T47" fmla="*/ 499014 h 159"/>
              <a:gd name="T48" fmla="*/ 475164 w 171"/>
              <a:gd name="T49" fmla="*/ 169733 h 159"/>
              <a:gd name="T50" fmla="*/ 134798 w 171"/>
              <a:gd name="T51" fmla="*/ 128997 h 159"/>
              <a:gd name="T52" fmla="*/ 0 w 171"/>
              <a:gd name="T53" fmla="*/ 254599 h 159"/>
              <a:gd name="T54" fmla="*/ 427985 w 171"/>
              <a:gd name="T55" fmla="*/ 383596 h 159"/>
              <a:gd name="T56" fmla="*/ 427985 w 171"/>
              <a:gd name="T57" fmla="*/ 349649 h 159"/>
              <a:gd name="T58" fmla="*/ 30330 w 171"/>
              <a:gd name="T59" fmla="*/ 254599 h 159"/>
              <a:gd name="T60" fmla="*/ 205568 w 171"/>
              <a:gd name="T61" fmla="*/ 190101 h 159"/>
              <a:gd name="T62" fmla="*/ 215677 w 171"/>
              <a:gd name="T63" fmla="*/ 162943 h 159"/>
              <a:gd name="T64" fmla="*/ 299926 w 171"/>
              <a:gd name="T65" fmla="*/ 30552 h 159"/>
              <a:gd name="T66" fmla="*/ 427985 w 171"/>
              <a:gd name="T67" fmla="*/ 159549 h 159"/>
              <a:gd name="T68" fmla="*/ 350476 w 171"/>
              <a:gd name="T69" fmla="*/ 213863 h 159"/>
              <a:gd name="T70" fmla="*/ 481904 w 171"/>
              <a:gd name="T71" fmla="*/ 213863 h 159"/>
              <a:gd name="T72" fmla="*/ 427985 w 171"/>
              <a:gd name="T73" fmla="*/ 349649 h 1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71" h="159">
                <a:moveTo>
                  <a:pt x="55" y="123"/>
                </a:moveTo>
                <a:cubicBezTo>
                  <a:pt x="53" y="121"/>
                  <a:pt x="50" y="121"/>
                  <a:pt x="49" y="123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2" y="130"/>
                  <a:pt x="42" y="133"/>
                  <a:pt x="44" y="135"/>
                </a:cubicBezTo>
                <a:cubicBezTo>
                  <a:pt x="45" y="135"/>
                  <a:pt x="46" y="136"/>
                  <a:pt x="47" y="136"/>
                </a:cubicBezTo>
                <a:cubicBezTo>
                  <a:pt x="48" y="136"/>
                  <a:pt x="50" y="135"/>
                  <a:pt x="51" y="135"/>
                </a:cubicBezTo>
                <a:cubicBezTo>
                  <a:pt x="55" y="130"/>
                  <a:pt x="55" y="130"/>
                  <a:pt x="55" y="130"/>
                </a:cubicBezTo>
                <a:cubicBezTo>
                  <a:pt x="57" y="128"/>
                  <a:pt x="57" y="125"/>
                  <a:pt x="55" y="123"/>
                </a:cubicBezTo>
                <a:close/>
                <a:moveTo>
                  <a:pt x="83" y="123"/>
                </a:moveTo>
                <a:cubicBezTo>
                  <a:pt x="81" y="121"/>
                  <a:pt x="79" y="121"/>
                  <a:pt x="77" y="123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70" y="130"/>
                  <a:pt x="70" y="133"/>
                  <a:pt x="72" y="135"/>
                </a:cubicBezTo>
                <a:cubicBezTo>
                  <a:pt x="73" y="135"/>
                  <a:pt x="74" y="136"/>
                  <a:pt x="75" y="136"/>
                </a:cubicBezTo>
                <a:cubicBezTo>
                  <a:pt x="77" y="136"/>
                  <a:pt x="78" y="135"/>
                  <a:pt x="79" y="135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85" y="128"/>
                  <a:pt x="85" y="125"/>
                  <a:pt x="83" y="123"/>
                </a:cubicBezTo>
                <a:close/>
                <a:moveTo>
                  <a:pt x="111" y="123"/>
                </a:moveTo>
                <a:cubicBezTo>
                  <a:pt x="110" y="121"/>
                  <a:pt x="107" y="121"/>
                  <a:pt x="105" y="123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98" y="130"/>
                  <a:pt x="98" y="133"/>
                  <a:pt x="100" y="135"/>
                </a:cubicBezTo>
                <a:cubicBezTo>
                  <a:pt x="101" y="135"/>
                  <a:pt x="102" y="136"/>
                  <a:pt x="103" y="136"/>
                </a:cubicBezTo>
                <a:cubicBezTo>
                  <a:pt x="105" y="136"/>
                  <a:pt x="106" y="135"/>
                  <a:pt x="107" y="135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13" y="128"/>
                  <a:pt x="113" y="125"/>
                  <a:pt x="111" y="123"/>
                </a:cubicBezTo>
                <a:close/>
                <a:moveTo>
                  <a:pt x="32" y="147"/>
                </a:moveTo>
                <a:cubicBezTo>
                  <a:pt x="30" y="145"/>
                  <a:pt x="27" y="145"/>
                  <a:pt x="25" y="147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19" y="153"/>
                  <a:pt x="19" y="156"/>
                  <a:pt x="20" y="158"/>
                </a:cubicBezTo>
                <a:cubicBezTo>
                  <a:pt x="21" y="159"/>
                  <a:pt x="23" y="159"/>
                  <a:pt x="24" y="159"/>
                </a:cubicBezTo>
                <a:cubicBezTo>
                  <a:pt x="25" y="159"/>
                  <a:pt x="26" y="159"/>
                  <a:pt x="27" y="158"/>
                </a:cubicBezTo>
                <a:cubicBezTo>
                  <a:pt x="32" y="153"/>
                  <a:pt x="32" y="153"/>
                  <a:pt x="32" y="153"/>
                </a:cubicBezTo>
                <a:cubicBezTo>
                  <a:pt x="34" y="152"/>
                  <a:pt x="34" y="149"/>
                  <a:pt x="32" y="147"/>
                </a:cubicBezTo>
                <a:close/>
                <a:moveTo>
                  <a:pt x="60" y="147"/>
                </a:moveTo>
                <a:cubicBezTo>
                  <a:pt x="58" y="145"/>
                  <a:pt x="55" y="145"/>
                  <a:pt x="53" y="147"/>
                </a:cubicBezTo>
                <a:cubicBezTo>
                  <a:pt x="49" y="151"/>
                  <a:pt x="49" y="151"/>
                  <a:pt x="49" y="151"/>
                </a:cubicBezTo>
                <a:cubicBezTo>
                  <a:pt x="47" y="153"/>
                  <a:pt x="47" y="156"/>
                  <a:pt x="49" y="158"/>
                </a:cubicBezTo>
                <a:cubicBezTo>
                  <a:pt x="49" y="159"/>
                  <a:pt x="51" y="159"/>
                  <a:pt x="52" y="159"/>
                </a:cubicBezTo>
                <a:cubicBezTo>
                  <a:pt x="53" y="159"/>
                  <a:pt x="54" y="159"/>
                  <a:pt x="55" y="158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2" y="152"/>
                  <a:pt x="62" y="149"/>
                  <a:pt x="60" y="147"/>
                </a:cubicBezTo>
                <a:close/>
                <a:moveTo>
                  <a:pt x="88" y="147"/>
                </a:moveTo>
                <a:cubicBezTo>
                  <a:pt x="86" y="145"/>
                  <a:pt x="83" y="145"/>
                  <a:pt x="81" y="147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75" y="153"/>
                  <a:pt x="75" y="156"/>
                  <a:pt x="77" y="158"/>
                </a:cubicBezTo>
                <a:cubicBezTo>
                  <a:pt x="78" y="159"/>
                  <a:pt x="79" y="159"/>
                  <a:pt x="80" y="159"/>
                </a:cubicBezTo>
                <a:cubicBezTo>
                  <a:pt x="81" y="159"/>
                  <a:pt x="82" y="159"/>
                  <a:pt x="83" y="158"/>
                </a:cubicBezTo>
                <a:cubicBezTo>
                  <a:pt x="88" y="153"/>
                  <a:pt x="88" y="153"/>
                  <a:pt x="88" y="153"/>
                </a:cubicBezTo>
                <a:cubicBezTo>
                  <a:pt x="90" y="152"/>
                  <a:pt x="90" y="149"/>
                  <a:pt x="88" y="147"/>
                </a:cubicBezTo>
                <a:close/>
                <a:moveTo>
                  <a:pt x="150" y="56"/>
                </a:moveTo>
                <a:cubicBezTo>
                  <a:pt x="147" y="54"/>
                  <a:pt x="144" y="52"/>
                  <a:pt x="141" y="50"/>
                </a:cubicBezTo>
                <a:cubicBezTo>
                  <a:pt x="140" y="22"/>
                  <a:pt x="117" y="0"/>
                  <a:pt x="89" y="0"/>
                </a:cubicBezTo>
                <a:cubicBezTo>
                  <a:pt x="66" y="0"/>
                  <a:pt x="46" y="16"/>
                  <a:pt x="40" y="38"/>
                </a:cubicBezTo>
                <a:cubicBezTo>
                  <a:pt x="39" y="38"/>
                  <a:pt x="38" y="38"/>
                  <a:pt x="38" y="38"/>
                </a:cubicBezTo>
                <a:cubicBezTo>
                  <a:pt x="17" y="38"/>
                  <a:pt x="0" y="54"/>
                  <a:pt x="0" y="75"/>
                </a:cubicBezTo>
                <a:cubicBezTo>
                  <a:pt x="0" y="96"/>
                  <a:pt x="17" y="113"/>
                  <a:pt x="38" y="113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57" y="113"/>
                  <a:pt x="171" y="77"/>
                  <a:pt x="150" y="56"/>
                </a:cubicBezTo>
                <a:close/>
                <a:moveTo>
                  <a:pt x="127" y="103"/>
                </a:moveTo>
                <a:cubicBezTo>
                  <a:pt x="38" y="103"/>
                  <a:pt x="38" y="103"/>
                  <a:pt x="38" y="103"/>
                </a:cubicBezTo>
                <a:cubicBezTo>
                  <a:pt x="22" y="103"/>
                  <a:pt x="9" y="91"/>
                  <a:pt x="9" y="75"/>
                </a:cubicBezTo>
                <a:cubicBezTo>
                  <a:pt x="9" y="50"/>
                  <a:pt x="40" y="37"/>
                  <a:pt x="58" y="55"/>
                </a:cubicBezTo>
                <a:cubicBezTo>
                  <a:pt x="59" y="56"/>
                  <a:pt x="60" y="56"/>
                  <a:pt x="61" y="56"/>
                </a:cubicBezTo>
                <a:cubicBezTo>
                  <a:pt x="62" y="56"/>
                  <a:pt x="63" y="56"/>
                  <a:pt x="64" y="55"/>
                </a:cubicBezTo>
                <a:cubicBezTo>
                  <a:pt x="66" y="53"/>
                  <a:pt x="66" y="50"/>
                  <a:pt x="64" y="48"/>
                </a:cubicBezTo>
                <a:cubicBezTo>
                  <a:pt x="60" y="44"/>
                  <a:pt x="55" y="41"/>
                  <a:pt x="49" y="39"/>
                </a:cubicBezTo>
                <a:cubicBezTo>
                  <a:pt x="54" y="22"/>
                  <a:pt x="71" y="9"/>
                  <a:pt x="89" y="9"/>
                </a:cubicBezTo>
                <a:cubicBezTo>
                  <a:pt x="111" y="9"/>
                  <a:pt x="129" y="26"/>
                  <a:pt x="131" y="47"/>
                </a:cubicBezTo>
                <a:cubicBezTo>
                  <a:pt x="130" y="47"/>
                  <a:pt x="128" y="47"/>
                  <a:pt x="127" y="47"/>
                </a:cubicBezTo>
                <a:cubicBezTo>
                  <a:pt x="118" y="47"/>
                  <a:pt x="110" y="50"/>
                  <a:pt x="104" y="56"/>
                </a:cubicBezTo>
                <a:cubicBezTo>
                  <a:pt x="102" y="58"/>
                  <a:pt x="102" y="61"/>
                  <a:pt x="104" y="63"/>
                </a:cubicBezTo>
                <a:cubicBezTo>
                  <a:pt x="106" y="65"/>
                  <a:pt x="108" y="65"/>
                  <a:pt x="110" y="63"/>
                </a:cubicBezTo>
                <a:cubicBezTo>
                  <a:pt x="119" y="55"/>
                  <a:pt x="133" y="54"/>
                  <a:pt x="143" y="63"/>
                </a:cubicBezTo>
                <a:cubicBezTo>
                  <a:pt x="143" y="63"/>
                  <a:pt x="143" y="63"/>
                  <a:pt x="143" y="63"/>
                </a:cubicBezTo>
                <a:cubicBezTo>
                  <a:pt x="159" y="78"/>
                  <a:pt x="148" y="103"/>
                  <a:pt x="127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20">
            <a:extLst>
              <a:ext uri="{FF2B5EF4-FFF2-40B4-BE49-F238E27FC236}">
                <a16:creationId xmlns:a16="http://schemas.microsoft.com/office/drawing/2014/main" id="{F6A49DAC-9C2D-417F-A6E9-8C5502F7915B}"/>
              </a:ext>
            </a:extLst>
          </p:cNvPr>
          <p:cNvSpPr>
            <a:spLocks noEditPoints="1"/>
          </p:cNvSpPr>
          <p:nvPr/>
        </p:nvSpPr>
        <p:spPr bwMode="auto">
          <a:xfrm>
            <a:off x="7781574" y="2337486"/>
            <a:ext cx="375296" cy="375322"/>
          </a:xfrm>
          <a:custGeom>
            <a:avLst/>
            <a:gdLst>
              <a:gd name="T0" fmla="*/ 472281 w 160"/>
              <a:gd name="T1" fmla="*/ 136128 h 160"/>
              <a:gd name="T2" fmla="*/ 472281 w 160"/>
              <a:gd name="T3" fmla="*/ 51048 h 160"/>
              <a:gd name="T4" fmla="*/ 421680 w 160"/>
              <a:gd name="T5" fmla="*/ 0 h 160"/>
              <a:gd name="T6" fmla="*/ 374452 w 160"/>
              <a:gd name="T7" fmla="*/ 51048 h 160"/>
              <a:gd name="T8" fmla="*/ 320477 w 160"/>
              <a:gd name="T9" fmla="*/ 102096 h 160"/>
              <a:gd name="T10" fmla="*/ 219273 w 160"/>
              <a:gd name="T11" fmla="*/ 102096 h 160"/>
              <a:gd name="T12" fmla="*/ 118070 w 160"/>
              <a:gd name="T13" fmla="*/ 102096 h 160"/>
              <a:gd name="T14" fmla="*/ 0 w 160"/>
              <a:gd name="T15" fmla="*/ 221208 h 160"/>
              <a:gd name="T16" fmla="*/ 101203 w 160"/>
              <a:gd name="T17" fmla="*/ 336917 h 160"/>
              <a:gd name="T18" fmla="*/ 101203 w 160"/>
              <a:gd name="T19" fmla="*/ 476449 h 160"/>
              <a:gd name="T20" fmla="*/ 168672 w 160"/>
              <a:gd name="T21" fmla="*/ 544513 h 160"/>
              <a:gd name="T22" fmla="*/ 232767 w 160"/>
              <a:gd name="T23" fmla="*/ 476449 h 160"/>
              <a:gd name="T24" fmla="*/ 232767 w 160"/>
              <a:gd name="T25" fmla="*/ 336917 h 160"/>
              <a:gd name="T26" fmla="*/ 320477 w 160"/>
              <a:gd name="T27" fmla="*/ 336917 h 160"/>
              <a:gd name="T28" fmla="*/ 374452 w 160"/>
              <a:gd name="T29" fmla="*/ 391369 h 160"/>
              <a:gd name="T30" fmla="*/ 421680 w 160"/>
              <a:gd name="T31" fmla="*/ 439014 h 160"/>
              <a:gd name="T32" fmla="*/ 472281 w 160"/>
              <a:gd name="T33" fmla="*/ 391369 h 160"/>
              <a:gd name="T34" fmla="*/ 472281 w 160"/>
              <a:gd name="T35" fmla="*/ 302885 h 160"/>
              <a:gd name="T36" fmla="*/ 539750 w 160"/>
              <a:gd name="T37" fmla="*/ 221208 h 160"/>
              <a:gd name="T38" fmla="*/ 472281 w 160"/>
              <a:gd name="T39" fmla="*/ 136128 h 160"/>
              <a:gd name="T40" fmla="*/ 202406 w 160"/>
              <a:gd name="T41" fmla="*/ 374353 h 160"/>
              <a:gd name="T42" fmla="*/ 185539 w 160"/>
              <a:gd name="T43" fmla="*/ 374353 h 160"/>
              <a:gd name="T44" fmla="*/ 168672 w 160"/>
              <a:gd name="T45" fmla="*/ 391369 h 160"/>
              <a:gd name="T46" fmla="*/ 185539 w 160"/>
              <a:gd name="T47" fmla="*/ 404982 h 160"/>
              <a:gd name="T48" fmla="*/ 202406 w 160"/>
              <a:gd name="T49" fmla="*/ 404982 h 160"/>
              <a:gd name="T50" fmla="*/ 202406 w 160"/>
              <a:gd name="T51" fmla="*/ 442417 h 160"/>
              <a:gd name="T52" fmla="*/ 185539 w 160"/>
              <a:gd name="T53" fmla="*/ 442417 h 160"/>
              <a:gd name="T54" fmla="*/ 168672 w 160"/>
              <a:gd name="T55" fmla="*/ 459433 h 160"/>
              <a:gd name="T56" fmla="*/ 185539 w 160"/>
              <a:gd name="T57" fmla="*/ 473046 h 160"/>
              <a:gd name="T58" fmla="*/ 202406 w 160"/>
              <a:gd name="T59" fmla="*/ 473046 h 160"/>
              <a:gd name="T60" fmla="*/ 202406 w 160"/>
              <a:gd name="T61" fmla="*/ 476449 h 160"/>
              <a:gd name="T62" fmla="*/ 168672 w 160"/>
              <a:gd name="T63" fmla="*/ 513884 h 160"/>
              <a:gd name="T64" fmla="*/ 131564 w 160"/>
              <a:gd name="T65" fmla="*/ 476449 h 160"/>
              <a:gd name="T66" fmla="*/ 131564 w 160"/>
              <a:gd name="T67" fmla="*/ 336917 h 160"/>
              <a:gd name="T68" fmla="*/ 202406 w 160"/>
              <a:gd name="T69" fmla="*/ 336917 h 160"/>
              <a:gd name="T70" fmla="*/ 202406 w 160"/>
              <a:gd name="T71" fmla="*/ 374353 h 160"/>
              <a:gd name="T72" fmla="*/ 202406 w 160"/>
              <a:gd name="T73" fmla="*/ 306289 h 160"/>
              <a:gd name="T74" fmla="*/ 118070 w 160"/>
              <a:gd name="T75" fmla="*/ 306289 h 160"/>
              <a:gd name="T76" fmla="*/ 30361 w 160"/>
              <a:gd name="T77" fmla="*/ 221208 h 160"/>
              <a:gd name="T78" fmla="*/ 118070 w 160"/>
              <a:gd name="T79" fmla="*/ 132725 h 160"/>
              <a:gd name="T80" fmla="*/ 202406 w 160"/>
              <a:gd name="T81" fmla="*/ 132725 h 160"/>
              <a:gd name="T82" fmla="*/ 202406 w 160"/>
              <a:gd name="T83" fmla="*/ 306289 h 160"/>
              <a:gd name="T84" fmla="*/ 374452 w 160"/>
              <a:gd name="T85" fmla="*/ 323305 h 160"/>
              <a:gd name="T86" fmla="*/ 320477 w 160"/>
              <a:gd name="T87" fmla="*/ 306289 h 160"/>
              <a:gd name="T88" fmla="*/ 232767 w 160"/>
              <a:gd name="T89" fmla="*/ 306289 h 160"/>
              <a:gd name="T90" fmla="*/ 232767 w 160"/>
              <a:gd name="T91" fmla="*/ 132725 h 160"/>
              <a:gd name="T92" fmla="*/ 320477 w 160"/>
              <a:gd name="T93" fmla="*/ 132725 h 160"/>
              <a:gd name="T94" fmla="*/ 374452 w 160"/>
              <a:gd name="T95" fmla="*/ 115709 h 160"/>
              <a:gd name="T96" fmla="*/ 374452 w 160"/>
              <a:gd name="T97" fmla="*/ 323305 h 160"/>
              <a:gd name="T98" fmla="*/ 441920 w 160"/>
              <a:gd name="T99" fmla="*/ 391369 h 160"/>
              <a:gd name="T100" fmla="*/ 421680 w 160"/>
              <a:gd name="T101" fmla="*/ 408385 h 160"/>
              <a:gd name="T102" fmla="*/ 404813 w 160"/>
              <a:gd name="T103" fmla="*/ 391369 h 160"/>
              <a:gd name="T104" fmla="*/ 404813 w 160"/>
              <a:gd name="T105" fmla="*/ 51048 h 160"/>
              <a:gd name="T106" fmla="*/ 421680 w 160"/>
              <a:gd name="T107" fmla="*/ 30629 h 160"/>
              <a:gd name="T108" fmla="*/ 441920 w 160"/>
              <a:gd name="T109" fmla="*/ 51048 h 160"/>
              <a:gd name="T110" fmla="*/ 441920 w 160"/>
              <a:gd name="T111" fmla="*/ 391369 h 160"/>
              <a:gd name="T112" fmla="*/ 472281 w 160"/>
              <a:gd name="T113" fmla="*/ 268853 h 160"/>
              <a:gd name="T114" fmla="*/ 472281 w 160"/>
              <a:gd name="T115" fmla="*/ 170160 h 160"/>
              <a:gd name="T116" fmla="*/ 509389 w 160"/>
              <a:gd name="T117" fmla="*/ 221208 h 160"/>
              <a:gd name="T118" fmla="*/ 472281 w 160"/>
              <a:gd name="T119" fmla="*/ 268853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140" y="40"/>
                </a:moveTo>
                <a:cubicBezTo>
                  <a:pt x="140" y="15"/>
                  <a:pt x="140" y="15"/>
                  <a:pt x="140" y="15"/>
                </a:cubicBezTo>
                <a:cubicBezTo>
                  <a:pt x="140" y="7"/>
                  <a:pt x="133" y="0"/>
                  <a:pt x="125" y="0"/>
                </a:cubicBezTo>
                <a:cubicBezTo>
                  <a:pt x="117" y="0"/>
                  <a:pt x="111" y="7"/>
                  <a:pt x="111" y="15"/>
                </a:cubicBezTo>
                <a:cubicBezTo>
                  <a:pt x="111" y="23"/>
                  <a:pt x="104" y="30"/>
                  <a:pt x="9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35" y="30"/>
                  <a:pt x="35" y="30"/>
                  <a:pt x="35" y="30"/>
                </a:cubicBezTo>
                <a:cubicBezTo>
                  <a:pt x="16" y="30"/>
                  <a:pt x="0" y="46"/>
                  <a:pt x="0" y="65"/>
                </a:cubicBezTo>
                <a:cubicBezTo>
                  <a:pt x="0" y="82"/>
                  <a:pt x="13" y="97"/>
                  <a:pt x="30" y="99"/>
                </a:cubicBezTo>
                <a:cubicBezTo>
                  <a:pt x="30" y="140"/>
                  <a:pt x="30" y="140"/>
                  <a:pt x="30" y="140"/>
                </a:cubicBezTo>
                <a:cubicBezTo>
                  <a:pt x="30" y="151"/>
                  <a:pt x="39" y="160"/>
                  <a:pt x="50" y="160"/>
                </a:cubicBezTo>
                <a:cubicBezTo>
                  <a:pt x="61" y="160"/>
                  <a:pt x="69" y="151"/>
                  <a:pt x="69" y="140"/>
                </a:cubicBezTo>
                <a:cubicBezTo>
                  <a:pt x="69" y="99"/>
                  <a:pt x="69" y="99"/>
                  <a:pt x="69" y="99"/>
                </a:cubicBezTo>
                <a:cubicBezTo>
                  <a:pt x="95" y="99"/>
                  <a:pt x="95" y="99"/>
                  <a:pt x="95" y="99"/>
                </a:cubicBezTo>
                <a:cubicBezTo>
                  <a:pt x="104" y="99"/>
                  <a:pt x="111" y="106"/>
                  <a:pt x="111" y="115"/>
                </a:cubicBezTo>
                <a:cubicBezTo>
                  <a:pt x="111" y="123"/>
                  <a:pt x="117" y="129"/>
                  <a:pt x="125" y="129"/>
                </a:cubicBezTo>
                <a:cubicBezTo>
                  <a:pt x="133" y="129"/>
                  <a:pt x="140" y="123"/>
                  <a:pt x="140" y="115"/>
                </a:cubicBezTo>
                <a:cubicBezTo>
                  <a:pt x="140" y="89"/>
                  <a:pt x="140" y="89"/>
                  <a:pt x="140" y="89"/>
                </a:cubicBezTo>
                <a:cubicBezTo>
                  <a:pt x="151" y="87"/>
                  <a:pt x="160" y="77"/>
                  <a:pt x="160" y="65"/>
                </a:cubicBezTo>
                <a:cubicBezTo>
                  <a:pt x="160" y="53"/>
                  <a:pt x="151" y="43"/>
                  <a:pt x="140" y="40"/>
                </a:cubicBezTo>
                <a:close/>
                <a:moveTo>
                  <a:pt x="60" y="110"/>
                </a:moveTo>
                <a:cubicBezTo>
                  <a:pt x="55" y="110"/>
                  <a:pt x="55" y="110"/>
                  <a:pt x="55" y="110"/>
                </a:cubicBezTo>
                <a:cubicBezTo>
                  <a:pt x="52" y="110"/>
                  <a:pt x="50" y="112"/>
                  <a:pt x="50" y="115"/>
                </a:cubicBezTo>
                <a:cubicBezTo>
                  <a:pt x="50" y="117"/>
                  <a:pt x="52" y="119"/>
                  <a:pt x="55" y="119"/>
                </a:cubicBezTo>
                <a:cubicBezTo>
                  <a:pt x="60" y="119"/>
                  <a:pt x="60" y="119"/>
                  <a:pt x="60" y="119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55" y="130"/>
                  <a:pt x="55" y="130"/>
                  <a:pt x="55" y="130"/>
                </a:cubicBezTo>
                <a:cubicBezTo>
                  <a:pt x="52" y="130"/>
                  <a:pt x="50" y="132"/>
                  <a:pt x="50" y="135"/>
                </a:cubicBezTo>
                <a:cubicBezTo>
                  <a:pt x="50" y="137"/>
                  <a:pt x="52" y="139"/>
                  <a:pt x="55" y="139"/>
                </a:cubicBezTo>
                <a:cubicBezTo>
                  <a:pt x="60" y="139"/>
                  <a:pt x="60" y="139"/>
                  <a:pt x="60" y="139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46"/>
                  <a:pt x="55" y="151"/>
                  <a:pt x="50" y="151"/>
                </a:cubicBezTo>
                <a:cubicBezTo>
                  <a:pt x="44" y="151"/>
                  <a:pt x="39" y="146"/>
                  <a:pt x="39" y="140"/>
                </a:cubicBezTo>
                <a:cubicBezTo>
                  <a:pt x="39" y="99"/>
                  <a:pt x="39" y="99"/>
                  <a:pt x="39" y="99"/>
                </a:cubicBezTo>
                <a:cubicBezTo>
                  <a:pt x="60" y="99"/>
                  <a:pt x="60" y="99"/>
                  <a:pt x="60" y="99"/>
                </a:cubicBezTo>
                <a:lnTo>
                  <a:pt x="60" y="110"/>
                </a:lnTo>
                <a:close/>
                <a:moveTo>
                  <a:pt x="60" y="90"/>
                </a:moveTo>
                <a:cubicBezTo>
                  <a:pt x="35" y="90"/>
                  <a:pt x="35" y="90"/>
                  <a:pt x="35" y="90"/>
                </a:cubicBezTo>
                <a:cubicBezTo>
                  <a:pt x="21" y="90"/>
                  <a:pt x="9" y="79"/>
                  <a:pt x="9" y="65"/>
                </a:cubicBezTo>
                <a:cubicBezTo>
                  <a:pt x="9" y="51"/>
                  <a:pt x="21" y="39"/>
                  <a:pt x="35" y="39"/>
                </a:cubicBezTo>
                <a:cubicBezTo>
                  <a:pt x="60" y="39"/>
                  <a:pt x="60" y="39"/>
                  <a:pt x="60" y="39"/>
                </a:cubicBezTo>
                <a:lnTo>
                  <a:pt x="60" y="90"/>
                </a:lnTo>
                <a:close/>
                <a:moveTo>
                  <a:pt x="111" y="95"/>
                </a:moveTo>
                <a:cubicBezTo>
                  <a:pt x="106" y="92"/>
                  <a:pt x="101" y="90"/>
                  <a:pt x="95" y="90"/>
                </a:cubicBezTo>
                <a:cubicBezTo>
                  <a:pt x="69" y="90"/>
                  <a:pt x="69" y="90"/>
                  <a:pt x="69" y="90"/>
                </a:cubicBezTo>
                <a:cubicBezTo>
                  <a:pt x="69" y="39"/>
                  <a:pt x="69" y="39"/>
                  <a:pt x="69" y="39"/>
                </a:cubicBezTo>
                <a:cubicBezTo>
                  <a:pt x="95" y="39"/>
                  <a:pt x="95" y="39"/>
                  <a:pt x="95" y="39"/>
                </a:cubicBezTo>
                <a:cubicBezTo>
                  <a:pt x="101" y="39"/>
                  <a:pt x="106" y="37"/>
                  <a:pt x="111" y="34"/>
                </a:cubicBezTo>
                <a:lnTo>
                  <a:pt x="111" y="95"/>
                </a:lnTo>
                <a:close/>
                <a:moveTo>
                  <a:pt x="131" y="115"/>
                </a:moveTo>
                <a:cubicBezTo>
                  <a:pt x="131" y="118"/>
                  <a:pt x="128" y="120"/>
                  <a:pt x="125" y="120"/>
                </a:cubicBezTo>
                <a:cubicBezTo>
                  <a:pt x="122" y="120"/>
                  <a:pt x="120" y="118"/>
                  <a:pt x="120" y="1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2"/>
                  <a:pt x="122" y="9"/>
                  <a:pt x="125" y="9"/>
                </a:cubicBezTo>
                <a:cubicBezTo>
                  <a:pt x="128" y="9"/>
                  <a:pt x="131" y="12"/>
                  <a:pt x="131" y="15"/>
                </a:cubicBezTo>
                <a:lnTo>
                  <a:pt x="131" y="115"/>
                </a:lnTo>
                <a:close/>
                <a:moveTo>
                  <a:pt x="140" y="79"/>
                </a:moveTo>
                <a:cubicBezTo>
                  <a:pt x="140" y="50"/>
                  <a:pt x="140" y="50"/>
                  <a:pt x="140" y="50"/>
                </a:cubicBezTo>
                <a:cubicBezTo>
                  <a:pt x="146" y="52"/>
                  <a:pt x="151" y="58"/>
                  <a:pt x="151" y="65"/>
                </a:cubicBezTo>
                <a:cubicBezTo>
                  <a:pt x="151" y="71"/>
                  <a:pt x="146" y="77"/>
                  <a:pt x="140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26">
            <a:extLst>
              <a:ext uri="{FF2B5EF4-FFF2-40B4-BE49-F238E27FC236}">
                <a16:creationId xmlns:a16="http://schemas.microsoft.com/office/drawing/2014/main" id="{D28070F7-5081-43D4-8861-41C4015590AD}"/>
              </a:ext>
            </a:extLst>
          </p:cNvPr>
          <p:cNvSpPr>
            <a:spLocks noEditPoints="1"/>
          </p:cNvSpPr>
          <p:nvPr/>
        </p:nvSpPr>
        <p:spPr bwMode="auto">
          <a:xfrm>
            <a:off x="9753929" y="1352999"/>
            <a:ext cx="375296" cy="378610"/>
          </a:xfrm>
          <a:custGeom>
            <a:avLst/>
            <a:gdLst>
              <a:gd name="T0" fmla="*/ 202406 w 160"/>
              <a:gd name="T1" fmla="*/ 119112 h 160"/>
              <a:gd name="T2" fmla="*/ 101203 w 160"/>
              <a:gd name="T3" fmla="*/ 119112 h 160"/>
              <a:gd name="T4" fmla="*/ 67469 w 160"/>
              <a:gd name="T5" fmla="*/ 323305 h 160"/>
              <a:gd name="T6" fmla="*/ 101203 w 160"/>
              <a:gd name="T7" fmla="*/ 425401 h 160"/>
              <a:gd name="T8" fmla="*/ 202406 w 160"/>
              <a:gd name="T9" fmla="*/ 425401 h 160"/>
              <a:gd name="T10" fmla="*/ 236141 w 160"/>
              <a:gd name="T11" fmla="*/ 323305 h 160"/>
              <a:gd name="T12" fmla="*/ 134938 w 160"/>
              <a:gd name="T13" fmla="*/ 119112 h 160"/>
              <a:gd name="T14" fmla="*/ 168672 w 160"/>
              <a:gd name="T15" fmla="*/ 119112 h 160"/>
              <a:gd name="T16" fmla="*/ 151805 w 160"/>
              <a:gd name="T17" fmla="*/ 238224 h 160"/>
              <a:gd name="T18" fmla="*/ 134938 w 160"/>
              <a:gd name="T19" fmla="*/ 119112 h 160"/>
              <a:gd name="T20" fmla="*/ 151805 w 160"/>
              <a:gd name="T21" fmla="*/ 442417 h 160"/>
              <a:gd name="T22" fmla="*/ 134938 w 160"/>
              <a:gd name="T23" fmla="*/ 404982 h 160"/>
              <a:gd name="T24" fmla="*/ 168672 w 160"/>
              <a:gd name="T25" fmla="*/ 404982 h 160"/>
              <a:gd name="T26" fmla="*/ 151805 w 160"/>
              <a:gd name="T27" fmla="*/ 374353 h 160"/>
              <a:gd name="T28" fmla="*/ 151805 w 160"/>
              <a:gd name="T29" fmla="*/ 272257 h 160"/>
              <a:gd name="T30" fmla="*/ 151805 w 160"/>
              <a:gd name="T31" fmla="*/ 374353 h 160"/>
              <a:gd name="T32" fmla="*/ 438547 w 160"/>
              <a:gd name="T33" fmla="*/ 119112 h 160"/>
              <a:gd name="T34" fmla="*/ 337344 w 160"/>
              <a:gd name="T35" fmla="*/ 119112 h 160"/>
              <a:gd name="T36" fmla="*/ 303609 w 160"/>
              <a:gd name="T37" fmla="*/ 221208 h 160"/>
              <a:gd name="T38" fmla="*/ 337344 w 160"/>
              <a:gd name="T39" fmla="*/ 425401 h 160"/>
              <a:gd name="T40" fmla="*/ 438547 w 160"/>
              <a:gd name="T41" fmla="*/ 425401 h 160"/>
              <a:gd name="T42" fmla="*/ 472281 w 160"/>
              <a:gd name="T43" fmla="*/ 221208 h 160"/>
              <a:gd name="T44" fmla="*/ 371078 w 160"/>
              <a:gd name="T45" fmla="*/ 119112 h 160"/>
              <a:gd name="T46" fmla="*/ 404813 w 160"/>
              <a:gd name="T47" fmla="*/ 119112 h 160"/>
              <a:gd name="T48" fmla="*/ 387945 w 160"/>
              <a:gd name="T49" fmla="*/ 136128 h 160"/>
              <a:gd name="T50" fmla="*/ 371078 w 160"/>
              <a:gd name="T51" fmla="*/ 119112 h 160"/>
              <a:gd name="T52" fmla="*/ 387945 w 160"/>
              <a:gd name="T53" fmla="*/ 442417 h 160"/>
              <a:gd name="T54" fmla="*/ 371078 w 160"/>
              <a:gd name="T55" fmla="*/ 302885 h 160"/>
              <a:gd name="T56" fmla="*/ 404813 w 160"/>
              <a:gd name="T57" fmla="*/ 302885 h 160"/>
              <a:gd name="T58" fmla="*/ 387945 w 160"/>
              <a:gd name="T59" fmla="*/ 272257 h 160"/>
              <a:gd name="T60" fmla="*/ 387945 w 160"/>
              <a:gd name="T61" fmla="*/ 170160 h 160"/>
              <a:gd name="T62" fmla="*/ 387945 w 160"/>
              <a:gd name="T63" fmla="*/ 272257 h 160"/>
              <a:gd name="T64" fmla="*/ 84336 w 160"/>
              <a:gd name="T65" fmla="*/ 0 h 160"/>
              <a:gd name="T66" fmla="*/ 0 w 160"/>
              <a:gd name="T67" fmla="*/ 459433 h 160"/>
              <a:gd name="T68" fmla="*/ 455414 w 160"/>
              <a:gd name="T69" fmla="*/ 544513 h 160"/>
              <a:gd name="T70" fmla="*/ 539750 w 160"/>
              <a:gd name="T71" fmla="*/ 85080 h 160"/>
              <a:gd name="T72" fmla="*/ 509389 w 160"/>
              <a:gd name="T73" fmla="*/ 459433 h 160"/>
              <a:gd name="T74" fmla="*/ 84336 w 160"/>
              <a:gd name="T75" fmla="*/ 513884 h 160"/>
              <a:gd name="T76" fmla="*/ 30361 w 160"/>
              <a:gd name="T77" fmla="*/ 85080 h 160"/>
              <a:gd name="T78" fmla="*/ 455414 w 160"/>
              <a:gd name="T79" fmla="*/ 30629 h 160"/>
              <a:gd name="T80" fmla="*/ 509389 w 160"/>
              <a:gd name="T81" fmla="*/ 459433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60">
                <a:moveTo>
                  <a:pt x="60" y="75"/>
                </a:moveTo>
                <a:cubicBezTo>
                  <a:pt x="60" y="35"/>
                  <a:pt x="60" y="35"/>
                  <a:pt x="60" y="35"/>
                </a:cubicBezTo>
                <a:cubicBezTo>
                  <a:pt x="60" y="27"/>
                  <a:pt x="53" y="20"/>
                  <a:pt x="45" y="20"/>
                </a:cubicBezTo>
                <a:cubicBezTo>
                  <a:pt x="37" y="20"/>
                  <a:pt x="30" y="27"/>
                  <a:pt x="30" y="35"/>
                </a:cubicBezTo>
                <a:cubicBezTo>
                  <a:pt x="30" y="75"/>
                  <a:pt x="30" y="75"/>
                  <a:pt x="30" y="75"/>
                </a:cubicBezTo>
                <a:cubicBezTo>
                  <a:pt x="24" y="80"/>
                  <a:pt x="20" y="87"/>
                  <a:pt x="20" y="95"/>
                </a:cubicBezTo>
                <a:cubicBezTo>
                  <a:pt x="20" y="103"/>
                  <a:pt x="24" y="110"/>
                  <a:pt x="30" y="11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33"/>
                  <a:pt x="37" y="140"/>
                  <a:pt x="45" y="140"/>
                </a:cubicBezTo>
                <a:cubicBezTo>
                  <a:pt x="53" y="140"/>
                  <a:pt x="60" y="133"/>
                  <a:pt x="60" y="12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6" y="110"/>
                  <a:pt x="70" y="103"/>
                  <a:pt x="70" y="95"/>
                </a:cubicBezTo>
                <a:cubicBezTo>
                  <a:pt x="70" y="87"/>
                  <a:pt x="66" y="80"/>
                  <a:pt x="60" y="75"/>
                </a:cubicBezTo>
                <a:close/>
                <a:moveTo>
                  <a:pt x="40" y="35"/>
                </a:moveTo>
                <a:cubicBezTo>
                  <a:pt x="40" y="32"/>
                  <a:pt x="42" y="30"/>
                  <a:pt x="45" y="30"/>
                </a:cubicBezTo>
                <a:cubicBezTo>
                  <a:pt x="48" y="30"/>
                  <a:pt x="50" y="32"/>
                  <a:pt x="50" y="35"/>
                </a:cubicBezTo>
                <a:cubicBezTo>
                  <a:pt x="50" y="71"/>
                  <a:pt x="50" y="71"/>
                  <a:pt x="50" y="71"/>
                </a:cubicBezTo>
                <a:cubicBezTo>
                  <a:pt x="49" y="71"/>
                  <a:pt x="47" y="70"/>
                  <a:pt x="45" y="70"/>
                </a:cubicBezTo>
                <a:cubicBezTo>
                  <a:pt x="43" y="70"/>
                  <a:pt x="41" y="71"/>
                  <a:pt x="40" y="71"/>
                </a:cubicBezTo>
                <a:lnTo>
                  <a:pt x="40" y="35"/>
                </a:lnTo>
                <a:close/>
                <a:moveTo>
                  <a:pt x="50" y="125"/>
                </a:moveTo>
                <a:cubicBezTo>
                  <a:pt x="50" y="128"/>
                  <a:pt x="48" y="130"/>
                  <a:pt x="45" y="130"/>
                </a:cubicBezTo>
                <a:cubicBezTo>
                  <a:pt x="42" y="130"/>
                  <a:pt x="40" y="128"/>
                  <a:pt x="40" y="125"/>
                </a:cubicBezTo>
                <a:cubicBezTo>
                  <a:pt x="40" y="119"/>
                  <a:pt x="40" y="119"/>
                  <a:pt x="40" y="119"/>
                </a:cubicBezTo>
                <a:cubicBezTo>
                  <a:pt x="41" y="119"/>
                  <a:pt x="43" y="120"/>
                  <a:pt x="45" y="120"/>
                </a:cubicBezTo>
                <a:cubicBezTo>
                  <a:pt x="47" y="120"/>
                  <a:pt x="49" y="119"/>
                  <a:pt x="50" y="119"/>
                </a:cubicBezTo>
                <a:lnTo>
                  <a:pt x="50" y="125"/>
                </a:lnTo>
                <a:close/>
                <a:moveTo>
                  <a:pt x="45" y="110"/>
                </a:moveTo>
                <a:cubicBezTo>
                  <a:pt x="37" y="110"/>
                  <a:pt x="30" y="103"/>
                  <a:pt x="30" y="95"/>
                </a:cubicBezTo>
                <a:cubicBezTo>
                  <a:pt x="30" y="87"/>
                  <a:pt x="37" y="80"/>
                  <a:pt x="45" y="80"/>
                </a:cubicBezTo>
                <a:cubicBezTo>
                  <a:pt x="53" y="80"/>
                  <a:pt x="60" y="87"/>
                  <a:pt x="60" y="95"/>
                </a:cubicBezTo>
                <a:cubicBezTo>
                  <a:pt x="60" y="103"/>
                  <a:pt x="53" y="110"/>
                  <a:pt x="45" y="110"/>
                </a:cubicBezTo>
                <a:close/>
                <a:moveTo>
                  <a:pt x="130" y="45"/>
                </a:moveTo>
                <a:cubicBezTo>
                  <a:pt x="130" y="35"/>
                  <a:pt x="130" y="35"/>
                  <a:pt x="130" y="35"/>
                </a:cubicBezTo>
                <a:cubicBezTo>
                  <a:pt x="130" y="27"/>
                  <a:pt x="123" y="20"/>
                  <a:pt x="115" y="20"/>
                </a:cubicBezTo>
                <a:cubicBezTo>
                  <a:pt x="107" y="20"/>
                  <a:pt x="100" y="27"/>
                  <a:pt x="100" y="35"/>
                </a:cubicBezTo>
                <a:cubicBezTo>
                  <a:pt x="100" y="45"/>
                  <a:pt x="100" y="45"/>
                  <a:pt x="100" y="45"/>
                </a:cubicBezTo>
                <a:cubicBezTo>
                  <a:pt x="94" y="50"/>
                  <a:pt x="90" y="57"/>
                  <a:pt x="90" y="65"/>
                </a:cubicBezTo>
                <a:cubicBezTo>
                  <a:pt x="90" y="73"/>
                  <a:pt x="94" y="80"/>
                  <a:pt x="100" y="85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33"/>
                  <a:pt x="107" y="140"/>
                  <a:pt x="115" y="140"/>
                </a:cubicBezTo>
                <a:cubicBezTo>
                  <a:pt x="123" y="140"/>
                  <a:pt x="130" y="133"/>
                  <a:pt x="130" y="125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6" y="80"/>
                  <a:pt x="140" y="73"/>
                  <a:pt x="140" y="65"/>
                </a:cubicBezTo>
                <a:cubicBezTo>
                  <a:pt x="140" y="57"/>
                  <a:pt x="136" y="50"/>
                  <a:pt x="130" y="45"/>
                </a:cubicBezTo>
                <a:close/>
                <a:moveTo>
                  <a:pt x="110" y="35"/>
                </a:moveTo>
                <a:cubicBezTo>
                  <a:pt x="110" y="32"/>
                  <a:pt x="112" y="30"/>
                  <a:pt x="115" y="30"/>
                </a:cubicBezTo>
                <a:cubicBezTo>
                  <a:pt x="118" y="30"/>
                  <a:pt x="120" y="32"/>
                  <a:pt x="120" y="35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19" y="41"/>
                  <a:pt x="117" y="40"/>
                  <a:pt x="115" y="40"/>
                </a:cubicBezTo>
                <a:cubicBezTo>
                  <a:pt x="113" y="40"/>
                  <a:pt x="111" y="41"/>
                  <a:pt x="110" y="41"/>
                </a:cubicBezTo>
                <a:lnTo>
                  <a:pt x="110" y="35"/>
                </a:lnTo>
                <a:close/>
                <a:moveTo>
                  <a:pt x="120" y="125"/>
                </a:moveTo>
                <a:cubicBezTo>
                  <a:pt x="120" y="128"/>
                  <a:pt x="118" y="130"/>
                  <a:pt x="115" y="130"/>
                </a:cubicBezTo>
                <a:cubicBezTo>
                  <a:pt x="112" y="130"/>
                  <a:pt x="110" y="128"/>
                  <a:pt x="110" y="125"/>
                </a:cubicBezTo>
                <a:cubicBezTo>
                  <a:pt x="110" y="89"/>
                  <a:pt x="110" y="89"/>
                  <a:pt x="110" y="89"/>
                </a:cubicBezTo>
                <a:cubicBezTo>
                  <a:pt x="111" y="89"/>
                  <a:pt x="113" y="90"/>
                  <a:pt x="115" y="90"/>
                </a:cubicBezTo>
                <a:cubicBezTo>
                  <a:pt x="117" y="90"/>
                  <a:pt x="119" y="89"/>
                  <a:pt x="120" y="89"/>
                </a:cubicBezTo>
                <a:lnTo>
                  <a:pt x="120" y="125"/>
                </a:lnTo>
                <a:close/>
                <a:moveTo>
                  <a:pt x="115" y="80"/>
                </a:moveTo>
                <a:cubicBezTo>
                  <a:pt x="107" y="80"/>
                  <a:pt x="100" y="73"/>
                  <a:pt x="100" y="65"/>
                </a:cubicBezTo>
                <a:cubicBezTo>
                  <a:pt x="100" y="57"/>
                  <a:pt x="107" y="50"/>
                  <a:pt x="115" y="50"/>
                </a:cubicBezTo>
                <a:cubicBezTo>
                  <a:pt x="123" y="50"/>
                  <a:pt x="130" y="57"/>
                  <a:pt x="130" y="65"/>
                </a:cubicBezTo>
                <a:cubicBezTo>
                  <a:pt x="130" y="73"/>
                  <a:pt x="123" y="80"/>
                  <a:pt x="115" y="80"/>
                </a:cubicBezTo>
                <a:close/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6"/>
                  <a:pt x="16" y="9"/>
                  <a:pt x="25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1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27">
            <a:extLst>
              <a:ext uri="{FF2B5EF4-FFF2-40B4-BE49-F238E27FC236}">
                <a16:creationId xmlns:a16="http://schemas.microsoft.com/office/drawing/2014/main" id="{2FD76FFB-BD1C-40B5-ACD8-93FE0E824B7F}"/>
              </a:ext>
            </a:extLst>
          </p:cNvPr>
          <p:cNvSpPr>
            <a:spLocks noEditPoints="1"/>
          </p:cNvSpPr>
          <p:nvPr/>
        </p:nvSpPr>
        <p:spPr bwMode="auto">
          <a:xfrm>
            <a:off x="8743822" y="5334688"/>
            <a:ext cx="351014" cy="377504"/>
          </a:xfrm>
          <a:custGeom>
            <a:avLst/>
            <a:gdLst>
              <a:gd name="T0" fmla="*/ 403860 w 150"/>
              <a:gd name="T1" fmla="*/ 342721 h 160"/>
              <a:gd name="T2" fmla="*/ 326454 w 150"/>
              <a:gd name="T3" fmla="*/ 380048 h 160"/>
              <a:gd name="T4" fmla="*/ 195199 w 150"/>
              <a:gd name="T5" fmla="*/ 305395 h 160"/>
              <a:gd name="T6" fmla="*/ 198565 w 150"/>
              <a:gd name="T7" fmla="*/ 271463 h 160"/>
              <a:gd name="T8" fmla="*/ 195199 w 150"/>
              <a:gd name="T9" fmla="*/ 237530 h 160"/>
              <a:gd name="T10" fmla="*/ 326454 w 150"/>
              <a:gd name="T11" fmla="*/ 162878 h 160"/>
              <a:gd name="T12" fmla="*/ 403860 w 150"/>
              <a:gd name="T13" fmla="*/ 200204 h 160"/>
              <a:gd name="T14" fmla="*/ 504825 w 150"/>
              <a:gd name="T15" fmla="*/ 101798 h 160"/>
              <a:gd name="T16" fmla="*/ 403860 w 150"/>
              <a:gd name="T17" fmla="*/ 0 h 160"/>
              <a:gd name="T18" fmla="*/ 306261 w 150"/>
              <a:gd name="T19" fmla="*/ 101798 h 160"/>
              <a:gd name="T20" fmla="*/ 309626 w 150"/>
              <a:gd name="T21" fmla="*/ 135731 h 160"/>
              <a:gd name="T22" fmla="*/ 178372 w 150"/>
              <a:gd name="T23" fmla="*/ 210383 h 160"/>
              <a:gd name="T24" fmla="*/ 100965 w 150"/>
              <a:gd name="T25" fmla="*/ 169664 h 160"/>
              <a:gd name="T26" fmla="*/ 0 w 150"/>
              <a:gd name="T27" fmla="*/ 271463 h 160"/>
              <a:gd name="T28" fmla="*/ 100965 w 150"/>
              <a:gd name="T29" fmla="*/ 373261 h 160"/>
              <a:gd name="T30" fmla="*/ 178372 w 150"/>
              <a:gd name="T31" fmla="*/ 332542 h 160"/>
              <a:gd name="T32" fmla="*/ 309626 w 150"/>
              <a:gd name="T33" fmla="*/ 407194 h 160"/>
              <a:gd name="T34" fmla="*/ 306261 w 150"/>
              <a:gd name="T35" fmla="*/ 441127 h 160"/>
              <a:gd name="T36" fmla="*/ 403860 w 150"/>
              <a:gd name="T37" fmla="*/ 542925 h 160"/>
              <a:gd name="T38" fmla="*/ 504825 w 150"/>
              <a:gd name="T39" fmla="*/ 441127 h 160"/>
              <a:gd name="T40" fmla="*/ 403860 w 150"/>
              <a:gd name="T41" fmla="*/ 342721 h 160"/>
              <a:gd name="T42" fmla="*/ 403860 w 150"/>
              <a:gd name="T43" fmla="*/ 30540 h 160"/>
              <a:gd name="T44" fmla="*/ 474536 w 150"/>
              <a:gd name="T45" fmla="*/ 101798 h 160"/>
              <a:gd name="T46" fmla="*/ 403860 w 150"/>
              <a:gd name="T47" fmla="*/ 169664 h 160"/>
              <a:gd name="T48" fmla="*/ 336550 w 150"/>
              <a:gd name="T49" fmla="*/ 101798 h 160"/>
              <a:gd name="T50" fmla="*/ 403860 w 150"/>
              <a:gd name="T51" fmla="*/ 30540 h 160"/>
              <a:gd name="T52" fmla="*/ 100965 w 150"/>
              <a:gd name="T53" fmla="*/ 339328 h 160"/>
              <a:gd name="T54" fmla="*/ 30290 w 150"/>
              <a:gd name="T55" fmla="*/ 271463 h 160"/>
              <a:gd name="T56" fmla="*/ 100965 w 150"/>
              <a:gd name="T57" fmla="*/ 203597 h 160"/>
              <a:gd name="T58" fmla="*/ 168275 w 150"/>
              <a:gd name="T59" fmla="*/ 271463 h 160"/>
              <a:gd name="T60" fmla="*/ 100965 w 150"/>
              <a:gd name="T61" fmla="*/ 339328 h 160"/>
              <a:gd name="T62" fmla="*/ 403860 w 150"/>
              <a:gd name="T63" fmla="*/ 512385 h 160"/>
              <a:gd name="T64" fmla="*/ 336550 w 150"/>
              <a:gd name="T65" fmla="*/ 441127 h 160"/>
              <a:gd name="T66" fmla="*/ 403860 w 150"/>
              <a:gd name="T67" fmla="*/ 373261 h 160"/>
              <a:gd name="T68" fmla="*/ 474536 w 150"/>
              <a:gd name="T69" fmla="*/ 441127 h 160"/>
              <a:gd name="T70" fmla="*/ 403860 w 150"/>
              <a:gd name="T71" fmla="*/ 512385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0" h="160">
                <a:moveTo>
                  <a:pt x="120" y="101"/>
                </a:moveTo>
                <a:cubicBezTo>
                  <a:pt x="111" y="101"/>
                  <a:pt x="102" y="105"/>
                  <a:pt x="97" y="112"/>
                </a:cubicBezTo>
                <a:cubicBezTo>
                  <a:pt x="58" y="90"/>
                  <a:pt x="58" y="90"/>
                  <a:pt x="58" y="90"/>
                </a:cubicBezTo>
                <a:cubicBezTo>
                  <a:pt x="59" y="87"/>
                  <a:pt x="59" y="84"/>
                  <a:pt x="59" y="80"/>
                </a:cubicBezTo>
                <a:cubicBezTo>
                  <a:pt x="59" y="76"/>
                  <a:pt x="59" y="73"/>
                  <a:pt x="58" y="70"/>
                </a:cubicBezTo>
                <a:cubicBezTo>
                  <a:pt x="97" y="48"/>
                  <a:pt x="97" y="48"/>
                  <a:pt x="97" y="48"/>
                </a:cubicBezTo>
                <a:cubicBezTo>
                  <a:pt x="102" y="55"/>
                  <a:pt x="111" y="59"/>
                  <a:pt x="120" y="59"/>
                </a:cubicBezTo>
                <a:cubicBezTo>
                  <a:pt x="137" y="59"/>
                  <a:pt x="150" y="46"/>
                  <a:pt x="150" y="30"/>
                </a:cubicBezTo>
                <a:cubicBezTo>
                  <a:pt x="150" y="13"/>
                  <a:pt x="137" y="0"/>
                  <a:pt x="120" y="0"/>
                </a:cubicBezTo>
                <a:cubicBezTo>
                  <a:pt x="104" y="0"/>
                  <a:pt x="91" y="13"/>
                  <a:pt x="91" y="30"/>
                </a:cubicBezTo>
                <a:cubicBezTo>
                  <a:pt x="91" y="33"/>
                  <a:pt x="91" y="37"/>
                  <a:pt x="92" y="40"/>
                </a:cubicBezTo>
                <a:cubicBezTo>
                  <a:pt x="53" y="62"/>
                  <a:pt x="53" y="62"/>
                  <a:pt x="53" y="62"/>
                </a:cubicBezTo>
                <a:cubicBezTo>
                  <a:pt x="48" y="55"/>
                  <a:pt x="39" y="50"/>
                  <a:pt x="30" y="50"/>
                </a:cubicBezTo>
                <a:cubicBezTo>
                  <a:pt x="13" y="50"/>
                  <a:pt x="0" y="64"/>
                  <a:pt x="0" y="80"/>
                </a:cubicBezTo>
                <a:cubicBezTo>
                  <a:pt x="0" y="96"/>
                  <a:pt x="13" y="110"/>
                  <a:pt x="30" y="110"/>
                </a:cubicBezTo>
                <a:cubicBezTo>
                  <a:pt x="39" y="110"/>
                  <a:pt x="48" y="105"/>
                  <a:pt x="53" y="98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23"/>
                  <a:pt x="91" y="127"/>
                  <a:pt x="91" y="130"/>
                </a:cubicBezTo>
                <a:cubicBezTo>
                  <a:pt x="91" y="147"/>
                  <a:pt x="104" y="160"/>
                  <a:pt x="120" y="160"/>
                </a:cubicBezTo>
                <a:cubicBezTo>
                  <a:pt x="137" y="160"/>
                  <a:pt x="150" y="147"/>
                  <a:pt x="150" y="130"/>
                </a:cubicBezTo>
                <a:cubicBezTo>
                  <a:pt x="150" y="114"/>
                  <a:pt x="137" y="101"/>
                  <a:pt x="120" y="101"/>
                </a:cubicBezTo>
                <a:close/>
                <a:moveTo>
                  <a:pt x="120" y="9"/>
                </a:moveTo>
                <a:cubicBezTo>
                  <a:pt x="132" y="9"/>
                  <a:pt x="141" y="18"/>
                  <a:pt x="141" y="30"/>
                </a:cubicBezTo>
                <a:cubicBezTo>
                  <a:pt x="141" y="41"/>
                  <a:pt x="132" y="50"/>
                  <a:pt x="120" y="50"/>
                </a:cubicBezTo>
                <a:cubicBezTo>
                  <a:pt x="109" y="50"/>
                  <a:pt x="100" y="41"/>
                  <a:pt x="100" y="30"/>
                </a:cubicBezTo>
                <a:cubicBezTo>
                  <a:pt x="100" y="18"/>
                  <a:pt x="109" y="9"/>
                  <a:pt x="120" y="9"/>
                </a:cubicBezTo>
                <a:close/>
                <a:moveTo>
                  <a:pt x="30" y="100"/>
                </a:moveTo>
                <a:cubicBezTo>
                  <a:pt x="18" y="100"/>
                  <a:pt x="9" y="91"/>
                  <a:pt x="9" y="80"/>
                </a:cubicBezTo>
                <a:cubicBezTo>
                  <a:pt x="9" y="69"/>
                  <a:pt x="18" y="60"/>
                  <a:pt x="30" y="60"/>
                </a:cubicBezTo>
                <a:cubicBezTo>
                  <a:pt x="41" y="60"/>
                  <a:pt x="50" y="69"/>
                  <a:pt x="50" y="80"/>
                </a:cubicBezTo>
                <a:cubicBezTo>
                  <a:pt x="50" y="91"/>
                  <a:pt x="41" y="100"/>
                  <a:pt x="30" y="100"/>
                </a:cubicBezTo>
                <a:close/>
                <a:moveTo>
                  <a:pt x="120" y="151"/>
                </a:moveTo>
                <a:cubicBezTo>
                  <a:pt x="109" y="151"/>
                  <a:pt x="100" y="142"/>
                  <a:pt x="100" y="130"/>
                </a:cubicBezTo>
                <a:cubicBezTo>
                  <a:pt x="100" y="119"/>
                  <a:pt x="109" y="110"/>
                  <a:pt x="120" y="110"/>
                </a:cubicBezTo>
                <a:cubicBezTo>
                  <a:pt x="132" y="110"/>
                  <a:pt x="141" y="119"/>
                  <a:pt x="141" y="130"/>
                </a:cubicBezTo>
                <a:cubicBezTo>
                  <a:pt x="141" y="142"/>
                  <a:pt x="132" y="151"/>
                  <a:pt x="120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28">
            <a:extLst>
              <a:ext uri="{FF2B5EF4-FFF2-40B4-BE49-F238E27FC236}">
                <a16:creationId xmlns:a16="http://schemas.microsoft.com/office/drawing/2014/main" id="{AF0BA803-FE06-481C-9A28-C5B1581A748F}"/>
              </a:ext>
            </a:extLst>
          </p:cNvPr>
          <p:cNvSpPr>
            <a:spLocks noEditPoints="1"/>
          </p:cNvSpPr>
          <p:nvPr/>
        </p:nvSpPr>
        <p:spPr bwMode="auto">
          <a:xfrm>
            <a:off x="8764281" y="2335843"/>
            <a:ext cx="375296" cy="378606"/>
          </a:xfrm>
          <a:custGeom>
            <a:avLst/>
            <a:gdLst>
              <a:gd name="T0" fmla="*/ 401439 w 160"/>
              <a:gd name="T1" fmla="*/ 224612 h 160"/>
              <a:gd name="T2" fmla="*/ 269875 w 160"/>
              <a:gd name="T3" fmla="*/ 170160 h 160"/>
              <a:gd name="T4" fmla="*/ 138311 w 160"/>
              <a:gd name="T5" fmla="*/ 224612 h 160"/>
              <a:gd name="T6" fmla="*/ 84336 w 160"/>
              <a:gd name="T7" fmla="*/ 357337 h 160"/>
              <a:gd name="T8" fmla="*/ 168672 w 160"/>
              <a:gd name="T9" fmla="*/ 374353 h 160"/>
              <a:gd name="T10" fmla="*/ 209153 w 160"/>
              <a:gd name="T11" fmla="*/ 296079 h 160"/>
              <a:gd name="T12" fmla="*/ 209153 w 160"/>
              <a:gd name="T13" fmla="*/ 296079 h 160"/>
              <a:gd name="T14" fmla="*/ 330597 w 160"/>
              <a:gd name="T15" fmla="*/ 296079 h 160"/>
              <a:gd name="T16" fmla="*/ 330597 w 160"/>
              <a:gd name="T17" fmla="*/ 296079 h 160"/>
              <a:gd name="T18" fmla="*/ 371078 w 160"/>
              <a:gd name="T19" fmla="*/ 374353 h 160"/>
              <a:gd name="T20" fmla="*/ 455414 w 160"/>
              <a:gd name="T21" fmla="*/ 357337 h 160"/>
              <a:gd name="T22" fmla="*/ 155178 w 160"/>
              <a:gd name="T23" fmla="*/ 340321 h 160"/>
              <a:gd name="T24" fmla="*/ 151805 w 160"/>
              <a:gd name="T25" fmla="*/ 258644 h 160"/>
              <a:gd name="T26" fmla="*/ 155178 w 160"/>
              <a:gd name="T27" fmla="*/ 340321 h 160"/>
              <a:gd name="T28" fmla="*/ 199033 w 160"/>
              <a:gd name="T29" fmla="*/ 262047 h 160"/>
              <a:gd name="T30" fmla="*/ 253008 w 160"/>
              <a:gd name="T31" fmla="*/ 204192 h 160"/>
              <a:gd name="T32" fmla="*/ 340717 w 160"/>
              <a:gd name="T33" fmla="*/ 262047 h 160"/>
              <a:gd name="T34" fmla="*/ 286742 w 160"/>
              <a:gd name="T35" fmla="*/ 204192 h 160"/>
              <a:gd name="T36" fmla="*/ 340717 w 160"/>
              <a:gd name="T37" fmla="*/ 262047 h 160"/>
              <a:gd name="T38" fmla="*/ 364331 w 160"/>
              <a:gd name="T39" fmla="*/ 285869 h 160"/>
              <a:gd name="T40" fmla="*/ 421680 w 160"/>
              <a:gd name="T41" fmla="*/ 340321 h 160"/>
              <a:gd name="T42" fmla="*/ 286742 w 160"/>
              <a:gd name="T43" fmla="*/ 377756 h 160"/>
              <a:gd name="T44" fmla="*/ 269875 w 160"/>
              <a:gd name="T45" fmla="*/ 306289 h 160"/>
              <a:gd name="T46" fmla="*/ 253008 w 160"/>
              <a:gd name="T47" fmla="*/ 377756 h 160"/>
              <a:gd name="T48" fmla="*/ 269875 w 160"/>
              <a:gd name="T49" fmla="*/ 476449 h 160"/>
              <a:gd name="T50" fmla="*/ 286742 w 160"/>
              <a:gd name="T51" fmla="*/ 377756 h 160"/>
              <a:gd name="T52" fmla="*/ 253008 w 160"/>
              <a:gd name="T53" fmla="*/ 425401 h 160"/>
              <a:gd name="T54" fmla="*/ 286742 w 160"/>
              <a:gd name="T55" fmla="*/ 425401 h 160"/>
              <a:gd name="T56" fmla="*/ 168672 w 160"/>
              <a:gd name="T57" fmla="*/ 408385 h 160"/>
              <a:gd name="T58" fmla="*/ 84336 w 160"/>
              <a:gd name="T59" fmla="*/ 425401 h 160"/>
              <a:gd name="T60" fmla="*/ 168672 w 160"/>
              <a:gd name="T61" fmla="*/ 442417 h 160"/>
              <a:gd name="T62" fmla="*/ 168672 w 160"/>
              <a:gd name="T63" fmla="*/ 408385 h 160"/>
              <a:gd name="T64" fmla="*/ 371078 w 160"/>
              <a:gd name="T65" fmla="*/ 408385 h 160"/>
              <a:gd name="T66" fmla="*/ 371078 w 160"/>
              <a:gd name="T67" fmla="*/ 442417 h 160"/>
              <a:gd name="T68" fmla="*/ 455414 w 160"/>
              <a:gd name="T69" fmla="*/ 425401 h 160"/>
              <a:gd name="T70" fmla="*/ 455414 w 160"/>
              <a:gd name="T71" fmla="*/ 0 h 160"/>
              <a:gd name="T72" fmla="*/ 0 w 160"/>
              <a:gd name="T73" fmla="*/ 85080 h 160"/>
              <a:gd name="T74" fmla="*/ 84336 w 160"/>
              <a:gd name="T75" fmla="*/ 544513 h 160"/>
              <a:gd name="T76" fmla="*/ 539750 w 160"/>
              <a:gd name="T77" fmla="*/ 459433 h 160"/>
              <a:gd name="T78" fmla="*/ 455414 w 160"/>
              <a:gd name="T79" fmla="*/ 0 h 160"/>
              <a:gd name="T80" fmla="*/ 84336 w 160"/>
              <a:gd name="T81" fmla="*/ 30629 h 160"/>
              <a:gd name="T82" fmla="*/ 168672 w 160"/>
              <a:gd name="T83" fmla="*/ 102096 h 160"/>
              <a:gd name="T84" fmla="*/ 30361 w 160"/>
              <a:gd name="T85" fmla="*/ 85080 h 160"/>
              <a:gd name="T86" fmla="*/ 455414 w 160"/>
              <a:gd name="T87" fmla="*/ 513884 h 160"/>
              <a:gd name="T88" fmla="*/ 30361 w 160"/>
              <a:gd name="T89" fmla="*/ 459433 h 160"/>
              <a:gd name="T90" fmla="*/ 509389 w 160"/>
              <a:gd name="T91" fmla="*/ 136128 h 160"/>
              <a:gd name="T92" fmla="*/ 509389 w 160"/>
              <a:gd name="T93" fmla="*/ 102096 h 160"/>
              <a:gd name="T94" fmla="*/ 202406 w 160"/>
              <a:gd name="T95" fmla="*/ 30629 h 160"/>
              <a:gd name="T96" fmla="*/ 509389 w 160"/>
              <a:gd name="T97" fmla="*/ 85080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119" y="67"/>
                </a:moveTo>
                <a:cubicBezTo>
                  <a:pt x="119" y="67"/>
                  <a:pt x="119" y="66"/>
                  <a:pt x="119" y="66"/>
                </a:cubicBezTo>
                <a:cubicBezTo>
                  <a:pt x="119" y="66"/>
                  <a:pt x="118" y="66"/>
                  <a:pt x="118" y="66"/>
                </a:cubicBezTo>
                <a:cubicBezTo>
                  <a:pt x="108" y="56"/>
                  <a:pt x="95" y="50"/>
                  <a:pt x="80" y="50"/>
                </a:cubicBezTo>
                <a:cubicBezTo>
                  <a:pt x="65" y="50"/>
                  <a:pt x="52" y="56"/>
                  <a:pt x="42" y="66"/>
                </a:cubicBezTo>
                <a:cubicBezTo>
                  <a:pt x="42" y="66"/>
                  <a:pt x="41" y="66"/>
                  <a:pt x="41" y="66"/>
                </a:cubicBezTo>
                <a:cubicBezTo>
                  <a:pt x="41" y="66"/>
                  <a:pt x="41" y="67"/>
                  <a:pt x="41" y="67"/>
                </a:cubicBezTo>
                <a:cubicBezTo>
                  <a:pt x="31" y="77"/>
                  <a:pt x="25" y="90"/>
                  <a:pt x="25" y="105"/>
                </a:cubicBezTo>
                <a:cubicBezTo>
                  <a:pt x="25" y="108"/>
                  <a:pt x="27" y="110"/>
                  <a:pt x="30" y="110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3" y="110"/>
                  <a:pt x="55" y="108"/>
                  <a:pt x="55" y="105"/>
                </a:cubicBezTo>
                <a:cubicBezTo>
                  <a:pt x="55" y="98"/>
                  <a:pt x="58" y="92"/>
                  <a:pt x="62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7" y="83"/>
                  <a:pt x="73" y="80"/>
                  <a:pt x="80" y="80"/>
                </a:cubicBezTo>
                <a:cubicBezTo>
                  <a:pt x="87" y="80"/>
                  <a:pt x="93" y="83"/>
                  <a:pt x="98" y="87"/>
                </a:cubicBezTo>
                <a:cubicBezTo>
                  <a:pt x="98" y="87"/>
                  <a:pt x="98" y="87"/>
                  <a:pt x="98" y="87"/>
                </a:cubicBezTo>
                <a:cubicBezTo>
                  <a:pt x="98" y="87"/>
                  <a:pt x="98" y="87"/>
                  <a:pt x="98" y="87"/>
                </a:cubicBezTo>
                <a:cubicBezTo>
                  <a:pt x="102" y="92"/>
                  <a:pt x="105" y="98"/>
                  <a:pt x="105" y="105"/>
                </a:cubicBezTo>
                <a:cubicBezTo>
                  <a:pt x="105" y="108"/>
                  <a:pt x="107" y="110"/>
                  <a:pt x="110" y="110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3" y="110"/>
                  <a:pt x="135" y="108"/>
                  <a:pt x="135" y="105"/>
                </a:cubicBezTo>
                <a:cubicBezTo>
                  <a:pt x="135" y="90"/>
                  <a:pt x="129" y="77"/>
                  <a:pt x="119" y="67"/>
                </a:cubicBezTo>
                <a:close/>
                <a:moveTo>
                  <a:pt x="46" y="100"/>
                </a:moveTo>
                <a:cubicBezTo>
                  <a:pt x="35" y="100"/>
                  <a:pt x="35" y="100"/>
                  <a:pt x="35" y="100"/>
                </a:cubicBezTo>
                <a:cubicBezTo>
                  <a:pt x="36" y="91"/>
                  <a:pt x="39" y="83"/>
                  <a:pt x="45" y="76"/>
                </a:cubicBezTo>
                <a:cubicBezTo>
                  <a:pt x="52" y="84"/>
                  <a:pt x="52" y="84"/>
                  <a:pt x="52" y="84"/>
                </a:cubicBezTo>
                <a:cubicBezTo>
                  <a:pt x="49" y="89"/>
                  <a:pt x="46" y="94"/>
                  <a:pt x="46" y="100"/>
                </a:cubicBezTo>
                <a:close/>
                <a:moveTo>
                  <a:pt x="75" y="71"/>
                </a:moveTo>
                <a:cubicBezTo>
                  <a:pt x="69" y="71"/>
                  <a:pt x="64" y="74"/>
                  <a:pt x="59" y="77"/>
                </a:cubicBezTo>
                <a:cubicBezTo>
                  <a:pt x="51" y="70"/>
                  <a:pt x="51" y="70"/>
                  <a:pt x="51" y="70"/>
                </a:cubicBezTo>
                <a:cubicBezTo>
                  <a:pt x="58" y="64"/>
                  <a:pt x="66" y="61"/>
                  <a:pt x="75" y="60"/>
                </a:cubicBezTo>
                <a:lnTo>
                  <a:pt x="75" y="71"/>
                </a:lnTo>
                <a:close/>
                <a:moveTo>
                  <a:pt x="101" y="77"/>
                </a:moveTo>
                <a:cubicBezTo>
                  <a:pt x="96" y="74"/>
                  <a:pt x="91" y="71"/>
                  <a:pt x="85" y="71"/>
                </a:cubicBezTo>
                <a:cubicBezTo>
                  <a:pt x="85" y="60"/>
                  <a:pt x="85" y="60"/>
                  <a:pt x="85" y="60"/>
                </a:cubicBezTo>
                <a:cubicBezTo>
                  <a:pt x="94" y="61"/>
                  <a:pt x="102" y="64"/>
                  <a:pt x="109" y="70"/>
                </a:cubicBezTo>
                <a:lnTo>
                  <a:pt x="101" y="77"/>
                </a:lnTo>
                <a:close/>
                <a:moveTo>
                  <a:pt x="114" y="100"/>
                </a:moveTo>
                <a:cubicBezTo>
                  <a:pt x="114" y="94"/>
                  <a:pt x="111" y="89"/>
                  <a:pt x="108" y="84"/>
                </a:cubicBezTo>
                <a:cubicBezTo>
                  <a:pt x="115" y="76"/>
                  <a:pt x="115" y="76"/>
                  <a:pt x="115" y="76"/>
                </a:cubicBezTo>
                <a:cubicBezTo>
                  <a:pt x="121" y="83"/>
                  <a:pt x="124" y="91"/>
                  <a:pt x="125" y="100"/>
                </a:cubicBezTo>
                <a:lnTo>
                  <a:pt x="114" y="100"/>
                </a:lnTo>
                <a:close/>
                <a:moveTo>
                  <a:pt x="85" y="111"/>
                </a:moveTo>
                <a:cubicBezTo>
                  <a:pt x="85" y="95"/>
                  <a:pt x="85" y="95"/>
                  <a:pt x="85" y="95"/>
                </a:cubicBezTo>
                <a:cubicBezTo>
                  <a:pt x="85" y="92"/>
                  <a:pt x="83" y="90"/>
                  <a:pt x="80" y="90"/>
                </a:cubicBezTo>
                <a:cubicBezTo>
                  <a:pt x="77" y="90"/>
                  <a:pt x="75" y="92"/>
                  <a:pt x="75" y="95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0" y="113"/>
                  <a:pt x="65" y="119"/>
                  <a:pt x="65" y="125"/>
                </a:cubicBezTo>
                <a:cubicBezTo>
                  <a:pt x="65" y="133"/>
                  <a:pt x="72" y="140"/>
                  <a:pt x="80" y="140"/>
                </a:cubicBezTo>
                <a:cubicBezTo>
                  <a:pt x="88" y="140"/>
                  <a:pt x="95" y="133"/>
                  <a:pt x="95" y="125"/>
                </a:cubicBezTo>
                <a:cubicBezTo>
                  <a:pt x="95" y="119"/>
                  <a:pt x="90" y="113"/>
                  <a:pt x="85" y="111"/>
                </a:cubicBezTo>
                <a:close/>
                <a:moveTo>
                  <a:pt x="80" y="130"/>
                </a:moveTo>
                <a:cubicBezTo>
                  <a:pt x="77" y="130"/>
                  <a:pt x="75" y="128"/>
                  <a:pt x="75" y="125"/>
                </a:cubicBezTo>
                <a:cubicBezTo>
                  <a:pt x="75" y="122"/>
                  <a:pt x="77" y="120"/>
                  <a:pt x="80" y="120"/>
                </a:cubicBezTo>
                <a:cubicBezTo>
                  <a:pt x="83" y="120"/>
                  <a:pt x="85" y="122"/>
                  <a:pt x="85" y="125"/>
                </a:cubicBezTo>
                <a:cubicBezTo>
                  <a:pt x="85" y="128"/>
                  <a:pt x="83" y="130"/>
                  <a:pt x="80" y="130"/>
                </a:cubicBezTo>
                <a:close/>
                <a:moveTo>
                  <a:pt x="50" y="120"/>
                </a:moveTo>
                <a:cubicBezTo>
                  <a:pt x="30" y="120"/>
                  <a:pt x="30" y="120"/>
                  <a:pt x="30" y="120"/>
                </a:cubicBezTo>
                <a:cubicBezTo>
                  <a:pt x="27" y="120"/>
                  <a:pt x="25" y="122"/>
                  <a:pt x="25" y="125"/>
                </a:cubicBezTo>
                <a:cubicBezTo>
                  <a:pt x="25" y="128"/>
                  <a:pt x="27" y="130"/>
                  <a:pt x="30" y="130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53" y="130"/>
                  <a:pt x="55" y="128"/>
                  <a:pt x="55" y="125"/>
                </a:cubicBezTo>
                <a:cubicBezTo>
                  <a:pt x="55" y="122"/>
                  <a:pt x="53" y="120"/>
                  <a:pt x="50" y="120"/>
                </a:cubicBezTo>
                <a:close/>
                <a:moveTo>
                  <a:pt x="130" y="120"/>
                </a:moveTo>
                <a:cubicBezTo>
                  <a:pt x="110" y="120"/>
                  <a:pt x="110" y="120"/>
                  <a:pt x="110" y="120"/>
                </a:cubicBezTo>
                <a:cubicBezTo>
                  <a:pt x="107" y="120"/>
                  <a:pt x="105" y="122"/>
                  <a:pt x="105" y="125"/>
                </a:cubicBezTo>
                <a:cubicBezTo>
                  <a:pt x="105" y="128"/>
                  <a:pt x="107" y="130"/>
                  <a:pt x="110" y="130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33" y="130"/>
                  <a:pt x="135" y="128"/>
                  <a:pt x="135" y="125"/>
                </a:cubicBezTo>
                <a:cubicBezTo>
                  <a:pt x="135" y="122"/>
                  <a:pt x="133" y="120"/>
                  <a:pt x="130" y="120"/>
                </a:cubicBezTo>
                <a:close/>
                <a:moveTo>
                  <a:pt x="135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49" y="160"/>
                  <a:pt x="160" y="149"/>
                  <a:pt x="160" y="135"/>
                </a:cubicBezTo>
                <a:cubicBezTo>
                  <a:pt x="160" y="25"/>
                  <a:pt x="160" y="25"/>
                  <a:pt x="160" y="25"/>
                </a:cubicBezTo>
                <a:cubicBezTo>
                  <a:pt x="160" y="11"/>
                  <a:pt x="149" y="0"/>
                  <a:pt x="135" y="0"/>
                </a:cubicBezTo>
                <a:close/>
                <a:moveTo>
                  <a:pt x="9" y="25"/>
                </a:moveTo>
                <a:cubicBezTo>
                  <a:pt x="9" y="16"/>
                  <a:pt x="16" y="9"/>
                  <a:pt x="25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30"/>
                  <a:pt x="50" y="30"/>
                  <a:pt x="50" y="30"/>
                </a:cubicBezTo>
                <a:cubicBezTo>
                  <a:pt x="9" y="30"/>
                  <a:pt x="9" y="30"/>
                  <a:pt x="9" y="30"/>
                </a:cubicBezTo>
                <a:lnTo>
                  <a:pt x="9" y="25"/>
                </a:lnTo>
                <a:close/>
                <a:moveTo>
                  <a:pt x="151" y="135"/>
                </a:moveTo>
                <a:cubicBezTo>
                  <a:pt x="151" y="144"/>
                  <a:pt x="144" y="151"/>
                  <a:pt x="135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16" y="151"/>
                  <a:pt x="9" y="144"/>
                  <a:pt x="9" y="135"/>
                </a:cubicBezTo>
                <a:cubicBezTo>
                  <a:pt x="9" y="40"/>
                  <a:pt x="9" y="40"/>
                  <a:pt x="9" y="40"/>
                </a:cubicBezTo>
                <a:cubicBezTo>
                  <a:pt x="151" y="40"/>
                  <a:pt x="151" y="40"/>
                  <a:pt x="151" y="40"/>
                </a:cubicBezTo>
                <a:lnTo>
                  <a:pt x="151" y="135"/>
                </a:lnTo>
                <a:close/>
                <a:moveTo>
                  <a:pt x="151" y="30"/>
                </a:moveTo>
                <a:cubicBezTo>
                  <a:pt x="60" y="30"/>
                  <a:pt x="60" y="30"/>
                  <a:pt x="60" y="30"/>
                </a:cubicBezTo>
                <a:cubicBezTo>
                  <a:pt x="60" y="9"/>
                  <a:pt x="60" y="9"/>
                  <a:pt x="60" y="9"/>
                </a:cubicBezTo>
                <a:cubicBezTo>
                  <a:pt x="135" y="9"/>
                  <a:pt x="135" y="9"/>
                  <a:pt x="135" y="9"/>
                </a:cubicBezTo>
                <a:cubicBezTo>
                  <a:pt x="144" y="9"/>
                  <a:pt x="151" y="16"/>
                  <a:pt x="151" y="25"/>
                </a:cubicBezTo>
                <a:lnTo>
                  <a:pt x="151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67">
            <a:extLst>
              <a:ext uri="{FF2B5EF4-FFF2-40B4-BE49-F238E27FC236}">
                <a16:creationId xmlns:a16="http://schemas.microsoft.com/office/drawing/2014/main" id="{E3E14D14-F462-42AC-A1E7-AFC2FAE1D8B7}"/>
              </a:ext>
            </a:extLst>
          </p:cNvPr>
          <p:cNvSpPr>
            <a:spLocks noEditPoints="1"/>
          </p:cNvSpPr>
          <p:nvPr/>
        </p:nvSpPr>
        <p:spPr bwMode="auto">
          <a:xfrm>
            <a:off x="10745785" y="1401568"/>
            <a:ext cx="375296" cy="281472"/>
          </a:xfrm>
          <a:custGeom>
            <a:avLst/>
            <a:gdLst>
              <a:gd name="T0" fmla="*/ 533003 w 160"/>
              <a:gd name="T1" fmla="*/ 125866 h 119"/>
              <a:gd name="T2" fmla="*/ 269875 w 160"/>
              <a:gd name="T3" fmla="*/ 0 h 119"/>
              <a:gd name="T4" fmla="*/ 124817 w 160"/>
              <a:gd name="T5" fmla="*/ 37420 h 119"/>
              <a:gd name="T6" fmla="*/ 6747 w 160"/>
              <a:gd name="T7" fmla="*/ 125866 h 119"/>
              <a:gd name="T8" fmla="*/ 3373 w 160"/>
              <a:gd name="T9" fmla="*/ 146277 h 119"/>
              <a:gd name="T10" fmla="*/ 26988 w 160"/>
              <a:gd name="T11" fmla="*/ 146277 h 119"/>
              <a:gd name="T12" fmla="*/ 269875 w 160"/>
              <a:gd name="T13" fmla="*/ 30616 h 119"/>
              <a:gd name="T14" fmla="*/ 512763 w 160"/>
              <a:gd name="T15" fmla="*/ 146277 h 119"/>
              <a:gd name="T16" fmla="*/ 522883 w 160"/>
              <a:gd name="T17" fmla="*/ 153081 h 119"/>
              <a:gd name="T18" fmla="*/ 536377 w 160"/>
              <a:gd name="T19" fmla="*/ 146277 h 119"/>
              <a:gd name="T20" fmla="*/ 533003 w 160"/>
              <a:gd name="T21" fmla="*/ 125866 h 119"/>
              <a:gd name="T22" fmla="*/ 536377 w 160"/>
              <a:gd name="T23" fmla="*/ 227920 h 119"/>
              <a:gd name="T24" fmla="*/ 458788 w 160"/>
              <a:gd name="T25" fmla="*/ 149679 h 119"/>
              <a:gd name="T26" fmla="*/ 374452 w 160"/>
              <a:gd name="T27" fmla="*/ 91848 h 119"/>
              <a:gd name="T28" fmla="*/ 269875 w 160"/>
              <a:gd name="T29" fmla="*/ 68036 h 119"/>
              <a:gd name="T30" fmla="*/ 165298 w 160"/>
              <a:gd name="T31" fmla="*/ 91848 h 119"/>
              <a:gd name="T32" fmla="*/ 80963 w 160"/>
              <a:gd name="T33" fmla="*/ 149679 h 119"/>
              <a:gd name="T34" fmla="*/ 3373 w 160"/>
              <a:gd name="T35" fmla="*/ 227920 h 119"/>
              <a:gd name="T36" fmla="*/ 3373 w 160"/>
              <a:gd name="T37" fmla="*/ 248331 h 119"/>
              <a:gd name="T38" fmla="*/ 80963 w 160"/>
              <a:gd name="T39" fmla="*/ 326572 h 119"/>
              <a:gd name="T40" fmla="*/ 165298 w 160"/>
              <a:gd name="T41" fmla="*/ 381000 h 119"/>
              <a:gd name="T42" fmla="*/ 269875 w 160"/>
              <a:gd name="T43" fmla="*/ 404813 h 119"/>
              <a:gd name="T44" fmla="*/ 374452 w 160"/>
              <a:gd name="T45" fmla="*/ 381000 h 119"/>
              <a:gd name="T46" fmla="*/ 458788 w 160"/>
              <a:gd name="T47" fmla="*/ 326572 h 119"/>
              <a:gd name="T48" fmla="*/ 536377 w 160"/>
              <a:gd name="T49" fmla="*/ 248331 h 119"/>
              <a:gd name="T50" fmla="*/ 536377 w 160"/>
              <a:gd name="T51" fmla="*/ 227920 h 119"/>
              <a:gd name="T52" fmla="*/ 438547 w 160"/>
              <a:gd name="T53" fmla="*/ 302759 h 119"/>
              <a:gd name="T54" fmla="*/ 269875 w 160"/>
              <a:gd name="T55" fmla="*/ 374197 h 119"/>
              <a:gd name="T56" fmla="*/ 101203 w 160"/>
              <a:gd name="T57" fmla="*/ 302759 h 119"/>
              <a:gd name="T58" fmla="*/ 37108 w 160"/>
              <a:gd name="T59" fmla="*/ 238125 h 119"/>
              <a:gd name="T60" fmla="*/ 101203 w 160"/>
              <a:gd name="T61" fmla="*/ 173491 h 119"/>
              <a:gd name="T62" fmla="*/ 269875 w 160"/>
              <a:gd name="T63" fmla="*/ 98652 h 119"/>
              <a:gd name="T64" fmla="*/ 438547 w 160"/>
              <a:gd name="T65" fmla="*/ 173491 h 119"/>
              <a:gd name="T66" fmla="*/ 502642 w 160"/>
              <a:gd name="T67" fmla="*/ 238125 h 119"/>
              <a:gd name="T68" fmla="*/ 438547 w 160"/>
              <a:gd name="T69" fmla="*/ 302759 h 119"/>
              <a:gd name="T70" fmla="*/ 269875 w 160"/>
              <a:gd name="T71" fmla="*/ 136072 h 119"/>
              <a:gd name="T72" fmla="*/ 168672 w 160"/>
              <a:gd name="T73" fmla="*/ 238125 h 119"/>
              <a:gd name="T74" fmla="*/ 269875 w 160"/>
              <a:gd name="T75" fmla="*/ 336777 h 119"/>
              <a:gd name="T76" fmla="*/ 371078 w 160"/>
              <a:gd name="T77" fmla="*/ 238125 h 119"/>
              <a:gd name="T78" fmla="*/ 269875 w 160"/>
              <a:gd name="T79" fmla="*/ 136072 h 119"/>
              <a:gd name="T80" fmla="*/ 269875 w 160"/>
              <a:gd name="T81" fmla="*/ 306161 h 119"/>
              <a:gd name="T82" fmla="*/ 202406 w 160"/>
              <a:gd name="T83" fmla="*/ 238125 h 119"/>
              <a:gd name="T84" fmla="*/ 269875 w 160"/>
              <a:gd name="T85" fmla="*/ 166688 h 119"/>
              <a:gd name="T86" fmla="*/ 337344 w 160"/>
              <a:gd name="T87" fmla="*/ 238125 h 119"/>
              <a:gd name="T88" fmla="*/ 269875 w 160"/>
              <a:gd name="T89" fmla="*/ 306161 h 119"/>
              <a:gd name="T90" fmla="*/ 269875 w 160"/>
              <a:gd name="T91" fmla="*/ 204107 h 119"/>
              <a:gd name="T92" fmla="*/ 236141 w 160"/>
              <a:gd name="T93" fmla="*/ 238125 h 119"/>
              <a:gd name="T94" fmla="*/ 269875 w 160"/>
              <a:gd name="T95" fmla="*/ 268741 h 119"/>
              <a:gd name="T96" fmla="*/ 303609 w 160"/>
              <a:gd name="T97" fmla="*/ 238125 h 119"/>
              <a:gd name="T98" fmla="*/ 269875 w 160"/>
              <a:gd name="T99" fmla="*/ 204107 h 11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19">
                <a:moveTo>
                  <a:pt x="158" y="37"/>
                </a:moveTo>
                <a:cubicBezTo>
                  <a:pt x="144" y="23"/>
                  <a:pt x="115" y="0"/>
                  <a:pt x="80" y="0"/>
                </a:cubicBezTo>
                <a:cubicBezTo>
                  <a:pt x="66" y="0"/>
                  <a:pt x="52" y="4"/>
                  <a:pt x="37" y="11"/>
                </a:cubicBezTo>
                <a:cubicBezTo>
                  <a:pt x="25" y="17"/>
                  <a:pt x="13" y="26"/>
                  <a:pt x="2" y="37"/>
                </a:cubicBezTo>
                <a:cubicBezTo>
                  <a:pt x="0" y="38"/>
                  <a:pt x="0" y="41"/>
                  <a:pt x="1" y="43"/>
                </a:cubicBezTo>
                <a:cubicBezTo>
                  <a:pt x="3" y="45"/>
                  <a:pt x="6" y="45"/>
                  <a:pt x="8" y="43"/>
                </a:cubicBezTo>
                <a:cubicBezTo>
                  <a:pt x="31" y="22"/>
                  <a:pt x="57" y="9"/>
                  <a:pt x="80" y="9"/>
                </a:cubicBezTo>
                <a:cubicBezTo>
                  <a:pt x="112" y="9"/>
                  <a:pt x="139" y="31"/>
                  <a:pt x="152" y="43"/>
                </a:cubicBezTo>
                <a:cubicBezTo>
                  <a:pt x="153" y="44"/>
                  <a:pt x="154" y="45"/>
                  <a:pt x="155" y="45"/>
                </a:cubicBezTo>
                <a:cubicBezTo>
                  <a:pt x="156" y="45"/>
                  <a:pt x="158" y="44"/>
                  <a:pt x="159" y="43"/>
                </a:cubicBezTo>
                <a:cubicBezTo>
                  <a:pt x="160" y="41"/>
                  <a:pt x="160" y="38"/>
                  <a:pt x="158" y="37"/>
                </a:cubicBezTo>
                <a:close/>
                <a:moveTo>
                  <a:pt x="159" y="67"/>
                </a:moveTo>
                <a:cubicBezTo>
                  <a:pt x="159" y="66"/>
                  <a:pt x="150" y="55"/>
                  <a:pt x="136" y="44"/>
                </a:cubicBezTo>
                <a:cubicBezTo>
                  <a:pt x="128" y="37"/>
                  <a:pt x="120" y="31"/>
                  <a:pt x="111" y="27"/>
                </a:cubicBezTo>
                <a:cubicBezTo>
                  <a:pt x="101" y="23"/>
                  <a:pt x="90" y="20"/>
                  <a:pt x="80" y="20"/>
                </a:cubicBezTo>
                <a:cubicBezTo>
                  <a:pt x="70" y="20"/>
                  <a:pt x="59" y="23"/>
                  <a:pt x="49" y="27"/>
                </a:cubicBezTo>
                <a:cubicBezTo>
                  <a:pt x="40" y="31"/>
                  <a:pt x="32" y="37"/>
                  <a:pt x="24" y="44"/>
                </a:cubicBezTo>
                <a:cubicBezTo>
                  <a:pt x="10" y="55"/>
                  <a:pt x="1" y="66"/>
                  <a:pt x="1" y="67"/>
                </a:cubicBezTo>
                <a:cubicBezTo>
                  <a:pt x="0" y="69"/>
                  <a:pt x="0" y="71"/>
                  <a:pt x="1" y="73"/>
                </a:cubicBezTo>
                <a:cubicBezTo>
                  <a:pt x="1" y="73"/>
                  <a:pt x="10" y="84"/>
                  <a:pt x="24" y="96"/>
                </a:cubicBezTo>
                <a:cubicBezTo>
                  <a:pt x="32" y="103"/>
                  <a:pt x="40" y="108"/>
                  <a:pt x="49" y="112"/>
                </a:cubicBezTo>
                <a:cubicBezTo>
                  <a:pt x="59" y="117"/>
                  <a:pt x="70" y="119"/>
                  <a:pt x="80" y="119"/>
                </a:cubicBezTo>
                <a:cubicBezTo>
                  <a:pt x="90" y="119"/>
                  <a:pt x="101" y="117"/>
                  <a:pt x="111" y="112"/>
                </a:cubicBezTo>
                <a:cubicBezTo>
                  <a:pt x="120" y="108"/>
                  <a:pt x="128" y="103"/>
                  <a:pt x="136" y="96"/>
                </a:cubicBezTo>
                <a:cubicBezTo>
                  <a:pt x="150" y="84"/>
                  <a:pt x="159" y="73"/>
                  <a:pt x="159" y="73"/>
                </a:cubicBezTo>
                <a:cubicBezTo>
                  <a:pt x="160" y="71"/>
                  <a:pt x="160" y="69"/>
                  <a:pt x="159" y="67"/>
                </a:cubicBezTo>
                <a:close/>
                <a:moveTo>
                  <a:pt x="130" y="89"/>
                </a:moveTo>
                <a:cubicBezTo>
                  <a:pt x="118" y="98"/>
                  <a:pt x="100" y="110"/>
                  <a:pt x="80" y="110"/>
                </a:cubicBezTo>
                <a:cubicBezTo>
                  <a:pt x="60" y="110"/>
                  <a:pt x="42" y="98"/>
                  <a:pt x="30" y="89"/>
                </a:cubicBezTo>
                <a:cubicBezTo>
                  <a:pt x="21" y="81"/>
                  <a:pt x="14" y="74"/>
                  <a:pt x="11" y="70"/>
                </a:cubicBezTo>
                <a:cubicBezTo>
                  <a:pt x="14" y="66"/>
                  <a:pt x="21" y="58"/>
                  <a:pt x="30" y="51"/>
                </a:cubicBezTo>
                <a:cubicBezTo>
                  <a:pt x="42" y="41"/>
                  <a:pt x="60" y="29"/>
                  <a:pt x="80" y="29"/>
                </a:cubicBezTo>
                <a:cubicBezTo>
                  <a:pt x="100" y="29"/>
                  <a:pt x="118" y="41"/>
                  <a:pt x="130" y="51"/>
                </a:cubicBezTo>
                <a:cubicBezTo>
                  <a:pt x="139" y="58"/>
                  <a:pt x="146" y="66"/>
                  <a:pt x="149" y="70"/>
                </a:cubicBezTo>
                <a:cubicBezTo>
                  <a:pt x="146" y="74"/>
                  <a:pt x="139" y="81"/>
                  <a:pt x="130" y="89"/>
                </a:cubicBezTo>
                <a:close/>
                <a:moveTo>
                  <a:pt x="80" y="40"/>
                </a:moveTo>
                <a:cubicBezTo>
                  <a:pt x="64" y="40"/>
                  <a:pt x="50" y="53"/>
                  <a:pt x="50" y="70"/>
                </a:cubicBezTo>
                <a:cubicBezTo>
                  <a:pt x="50" y="86"/>
                  <a:pt x="64" y="99"/>
                  <a:pt x="80" y="99"/>
                </a:cubicBezTo>
                <a:cubicBezTo>
                  <a:pt x="96" y="99"/>
                  <a:pt x="110" y="86"/>
                  <a:pt x="110" y="70"/>
                </a:cubicBezTo>
                <a:cubicBezTo>
                  <a:pt x="110" y="53"/>
                  <a:pt x="96" y="40"/>
                  <a:pt x="80" y="40"/>
                </a:cubicBezTo>
                <a:close/>
                <a:moveTo>
                  <a:pt x="80" y="90"/>
                </a:moveTo>
                <a:cubicBezTo>
                  <a:pt x="69" y="90"/>
                  <a:pt x="60" y="81"/>
                  <a:pt x="60" y="70"/>
                </a:cubicBezTo>
                <a:cubicBezTo>
                  <a:pt x="60" y="58"/>
                  <a:pt x="69" y="49"/>
                  <a:pt x="80" y="49"/>
                </a:cubicBezTo>
                <a:cubicBezTo>
                  <a:pt x="91" y="49"/>
                  <a:pt x="100" y="58"/>
                  <a:pt x="100" y="70"/>
                </a:cubicBezTo>
                <a:cubicBezTo>
                  <a:pt x="100" y="81"/>
                  <a:pt x="91" y="90"/>
                  <a:pt x="80" y="90"/>
                </a:cubicBezTo>
                <a:close/>
                <a:moveTo>
                  <a:pt x="80" y="60"/>
                </a:moveTo>
                <a:cubicBezTo>
                  <a:pt x="75" y="60"/>
                  <a:pt x="70" y="64"/>
                  <a:pt x="70" y="70"/>
                </a:cubicBezTo>
                <a:cubicBezTo>
                  <a:pt x="70" y="75"/>
                  <a:pt x="75" y="79"/>
                  <a:pt x="80" y="79"/>
                </a:cubicBezTo>
                <a:cubicBezTo>
                  <a:pt x="85" y="79"/>
                  <a:pt x="90" y="75"/>
                  <a:pt x="90" y="70"/>
                </a:cubicBezTo>
                <a:cubicBezTo>
                  <a:pt x="90" y="64"/>
                  <a:pt x="85" y="60"/>
                  <a:pt x="8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68">
            <a:extLst>
              <a:ext uri="{FF2B5EF4-FFF2-40B4-BE49-F238E27FC236}">
                <a16:creationId xmlns:a16="http://schemas.microsoft.com/office/drawing/2014/main" id="{2FDB18CF-C5D1-4481-91B8-3402D1D8F64F}"/>
              </a:ext>
            </a:extLst>
          </p:cNvPr>
          <p:cNvSpPr>
            <a:spLocks noEditPoints="1"/>
          </p:cNvSpPr>
          <p:nvPr/>
        </p:nvSpPr>
        <p:spPr bwMode="auto">
          <a:xfrm>
            <a:off x="10761284" y="5357869"/>
            <a:ext cx="375296" cy="331142"/>
          </a:xfrm>
          <a:custGeom>
            <a:avLst/>
            <a:gdLst>
              <a:gd name="T0" fmla="*/ 499269 w 160"/>
              <a:gd name="T1" fmla="*/ 44223 h 140"/>
              <a:gd name="T2" fmla="*/ 398066 w 160"/>
              <a:gd name="T3" fmla="*/ 0 h 140"/>
              <a:gd name="T4" fmla="*/ 283369 w 160"/>
              <a:gd name="T5" fmla="*/ 61232 h 140"/>
              <a:gd name="T6" fmla="*/ 269875 w 160"/>
              <a:gd name="T7" fmla="*/ 85045 h 140"/>
              <a:gd name="T8" fmla="*/ 256381 w 160"/>
              <a:gd name="T9" fmla="*/ 61232 h 140"/>
              <a:gd name="T10" fmla="*/ 141684 w 160"/>
              <a:gd name="T11" fmla="*/ 0 h 140"/>
              <a:gd name="T12" fmla="*/ 40481 w 160"/>
              <a:gd name="T13" fmla="*/ 44223 h 140"/>
              <a:gd name="T14" fmla="*/ 0 w 160"/>
              <a:gd name="T15" fmla="*/ 149679 h 140"/>
              <a:gd name="T16" fmla="*/ 124817 w 160"/>
              <a:gd name="T17" fmla="*/ 336777 h 140"/>
              <a:gd name="T18" fmla="*/ 256381 w 160"/>
              <a:gd name="T19" fmla="*/ 469446 h 140"/>
              <a:gd name="T20" fmla="*/ 269875 w 160"/>
              <a:gd name="T21" fmla="*/ 476250 h 140"/>
              <a:gd name="T22" fmla="*/ 283369 w 160"/>
              <a:gd name="T23" fmla="*/ 469446 h 140"/>
              <a:gd name="T24" fmla="*/ 414933 w 160"/>
              <a:gd name="T25" fmla="*/ 336777 h 140"/>
              <a:gd name="T26" fmla="*/ 539750 w 160"/>
              <a:gd name="T27" fmla="*/ 149679 h 140"/>
              <a:gd name="T28" fmla="*/ 499269 w 160"/>
              <a:gd name="T29" fmla="*/ 44223 h 140"/>
              <a:gd name="T30" fmla="*/ 394692 w 160"/>
              <a:gd name="T31" fmla="*/ 312964 h 140"/>
              <a:gd name="T32" fmla="*/ 269875 w 160"/>
              <a:gd name="T33" fmla="*/ 435429 h 140"/>
              <a:gd name="T34" fmla="*/ 145058 w 160"/>
              <a:gd name="T35" fmla="*/ 312964 h 140"/>
              <a:gd name="T36" fmla="*/ 30361 w 160"/>
              <a:gd name="T37" fmla="*/ 149679 h 140"/>
              <a:gd name="T38" fmla="*/ 141684 w 160"/>
              <a:gd name="T39" fmla="*/ 30616 h 140"/>
              <a:gd name="T40" fmla="*/ 229394 w 160"/>
              <a:gd name="T41" fmla="*/ 78241 h 140"/>
              <a:gd name="T42" fmla="*/ 253008 w 160"/>
              <a:gd name="T43" fmla="*/ 129268 h 140"/>
              <a:gd name="T44" fmla="*/ 269875 w 160"/>
              <a:gd name="T45" fmla="*/ 142875 h 140"/>
              <a:gd name="T46" fmla="*/ 286742 w 160"/>
              <a:gd name="T47" fmla="*/ 129268 h 140"/>
              <a:gd name="T48" fmla="*/ 398066 w 160"/>
              <a:gd name="T49" fmla="*/ 30616 h 140"/>
              <a:gd name="T50" fmla="*/ 509389 w 160"/>
              <a:gd name="T51" fmla="*/ 149679 h 140"/>
              <a:gd name="T52" fmla="*/ 394692 w 160"/>
              <a:gd name="T53" fmla="*/ 312964 h 14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0" h="140">
                <a:moveTo>
                  <a:pt x="148" y="13"/>
                </a:moveTo>
                <a:cubicBezTo>
                  <a:pt x="141" y="5"/>
                  <a:pt x="130" y="0"/>
                  <a:pt x="118" y="0"/>
                </a:cubicBezTo>
                <a:cubicBezTo>
                  <a:pt x="105" y="0"/>
                  <a:pt x="93" y="6"/>
                  <a:pt x="84" y="18"/>
                </a:cubicBezTo>
                <a:cubicBezTo>
                  <a:pt x="83" y="21"/>
                  <a:pt x="81" y="23"/>
                  <a:pt x="80" y="25"/>
                </a:cubicBezTo>
                <a:cubicBezTo>
                  <a:pt x="79" y="23"/>
                  <a:pt x="77" y="21"/>
                  <a:pt x="76" y="18"/>
                </a:cubicBezTo>
                <a:cubicBezTo>
                  <a:pt x="67" y="6"/>
                  <a:pt x="55" y="0"/>
                  <a:pt x="42" y="0"/>
                </a:cubicBezTo>
                <a:cubicBezTo>
                  <a:pt x="30" y="0"/>
                  <a:pt x="19" y="5"/>
                  <a:pt x="12" y="13"/>
                </a:cubicBezTo>
                <a:cubicBezTo>
                  <a:pt x="4" y="21"/>
                  <a:pt x="0" y="32"/>
                  <a:pt x="0" y="44"/>
                </a:cubicBezTo>
                <a:cubicBezTo>
                  <a:pt x="0" y="66"/>
                  <a:pt x="16" y="81"/>
                  <a:pt x="37" y="99"/>
                </a:cubicBezTo>
                <a:cubicBezTo>
                  <a:pt x="49" y="110"/>
                  <a:pt x="63" y="122"/>
                  <a:pt x="76" y="138"/>
                </a:cubicBezTo>
                <a:cubicBezTo>
                  <a:pt x="77" y="139"/>
                  <a:pt x="79" y="140"/>
                  <a:pt x="80" y="140"/>
                </a:cubicBezTo>
                <a:cubicBezTo>
                  <a:pt x="81" y="140"/>
                  <a:pt x="83" y="139"/>
                  <a:pt x="84" y="138"/>
                </a:cubicBezTo>
                <a:cubicBezTo>
                  <a:pt x="97" y="122"/>
                  <a:pt x="111" y="110"/>
                  <a:pt x="123" y="99"/>
                </a:cubicBezTo>
                <a:cubicBezTo>
                  <a:pt x="144" y="81"/>
                  <a:pt x="160" y="66"/>
                  <a:pt x="160" y="44"/>
                </a:cubicBezTo>
                <a:cubicBezTo>
                  <a:pt x="160" y="32"/>
                  <a:pt x="156" y="21"/>
                  <a:pt x="148" y="13"/>
                </a:cubicBezTo>
                <a:close/>
                <a:moveTo>
                  <a:pt x="117" y="92"/>
                </a:moveTo>
                <a:cubicBezTo>
                  <a:pt x="105" y="102"/>
                  <a:pt x="93" y="114"/>
                  <a:pt x="80" y="128"/>
                </a:cubicBezTo>
                <a:cubicBezTo>
                  <a:pt x="67" y="114"/>
                  <a:pt x="55" y="102"/>
                  <a:pt x="43" y="92"/>
                </a:cubicBezTo>
                <a:cubicBezTo>
                  <a:pt x="24" y="75"/>
                  <a:pt x="9" y="62"/>
                  <a:pt x="9" y="44"/>
                </a:cubicBezTo>
                <a:cubicBezTo>
                  <a:pt x="9" y="24"/>
                  <a:pt x="23" y="9"/>
                  <a:pt x="42" y="9"/>
                </a:cubicBezTo>
                <a:cubicBezTo>
                  <a:pt x="52" y="9"/>
                  <a:pt x="61" y="14"/>
                  <a:pt x="68" y="23"/>
                </a:cubicBezTo>
                <a:cubicBezTo>
                  <a:pt x="73" y="31"/>
                  <a:pt x="75" y="38"/>
                  <a:pt x="75" y="38"/>
                </a:cubicBezTo>
                <a:cubicBezTo>
                  <a:pt x="76" y="40"/>
                  <a:pt x="78" y="42"/>
                  <a:pt x="80" y="42"/>
                </a:cubicBezTo>
                <a:cubicBezTo>
                  <a:pt x="82" y="42"/>
                  <a:pt x="84" y="40"/>
                  <a:pt x="85" y="38"/>
                </a:cubicBezTo>
                <a:cubicBezTo>
                  <a:pt x="85" y="38"/>
                  <a:pt x="93" y="9"/>
                  <a:pt x="118" y="9"/>
                </a:cubicBezTo>
                <a:cubicBezTo>
                  <a:pt x="137" y="9"/>
                  <a:pt x="151" y="24"/>
                  <a:pt x="151" y="44"/>
                </a:cubicBezTo>
                <a:cubicBezTo>
                  <a:pt x="151" y="62"/>
                  <a:pt x="136" y="75"/>
                  <a:pt x="117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50">
            <a:extLst>
              <a:ext uri="{FF2B5EF4-FFF2-40B4-BE49-F238E27FC236}">
                <a16:creationId xmlns:a16="http://schemas.microsoft.com/office/drawing/2014/main" id="{C9174D50-EF00-425B-9DBC-76B978D7D2D3}"/>
              </a:ext>
            </a:extLst>
          </p:cNvPr>
          <p:cNvSpPr>
            <a:spLocks noEditPoints="1"/>
          </p:cNvSpPr>
          <p:nvPr/>
        </p:nvSpPr>
        <p:spPr bwMode="auto">
          <a:xfrm>
            <a:off x="7753869" y="3332349"/>
            <a:ext cx="377504" cy="377504"/>
          </a:xfrm>
          <a:custGeom>
            <a:avLst/>
            <a:gdLst>
              <a:gd name="T0" fmla="*/ 515947 w 161"/>
              <a:gd name="T1" fmla="*/ 3393 h 160"/>
              <a:gd name="T2" fmla="*/ 455248 w 161"/>
              <a:gd name="T3" fmla="*/ 16966 h 160"/>
              <a:gd name="T4" fmla="*/ 300126 w 161"/>
              <a:gd name="T5" fmla="*/ 13573 h 160"/>
              <a:gd name="T6" fmla="*/ 16861 w 161"/>
              <a:gd name="T7" fmla="*/ 288429 h 160"/>
              <a:gd name="T8" fmla="*/ 185471 w 161"/>
              <a:gd name="T9" fmla="*/ 529352 h 160"/>
              <a:gd name="T10" fmla="*/ 219193 w 161"/>
              <a:gd name="T11" fmla="*/ 542925 h 160"/>
              <a:gd name="T12" fmla="*/ 526064 w 161"/>
              <a:gd name="T13" fmla="*/ 254496 h 160"/>
              <a:gd name="T14" fmla="*/ 529436 w 161"/>
              <a:gd name="T15" fmla="*/ 98405 h 160"/>
              <a:gd name="T16" fmla="*/ 502459 w 161"/>
              <a:gd name="T17" fmla="*/ 64472 h 160"/>
              <a:gd name="T18" fmla="*/ 539553 w 161"/>
              <a:gd name="T19" fmla="*/ 3393 h 160"/>
              <a:gd name="T20" fmla="*/ 232682 w 161"/>
              <a:gd name="T21" fmla="*/ 505599 h 160"/>
              <a:gd name="T22" fmla="*/ 219193 w 161"/>
              <a:gd name="T23" fmla="*/ 512385 h 160"/>
              <a:gd name="T24" fmla="*/ 40466 w 161"/>
              <a:gd name="T25" fmla="*/ 339328 h 160"/>
              <a:gd name="T26" fmla="*/ 306871 w 161"/>
              <a:gd name="T27" fmla="*/ 44113 h 160"/>
              <a:gd name="T28" fmla="*/ 458620 w 161"/>
              <a:gd name="T29" fmla="*/ 64472 h 160"/>
              <a:gd name="T30" fmla="*/ 347337 w 161"/>
              <a:gd name="T31" fmla="*/ 101798 h 160"/>
              <a:gd name="T32" fmla="*/ 394548 w 161"/>
              <a:gd name="T33" fmla="*/ 213777 h 160"/>
              <a:gd name="T34" fmla="*/ 451875 w 161"/>
              <a:gd name="T35" fmla="*/ 111978 h 160"/>
              <a:gd name="T36" fmla="*/ 499086 w 161"/>
              <a:gd name="T37" fmla="*/ 105192 h 160"/>
              <a:gd name="T38" fmla="*/ 384431 w 161"/>
              <a:gd name="T39" fmla="*/ 159484 h 160"/>
              <a:gd name="T40" fmla="*/ 408037 w 161"/>
              <a:gd name="T41" fmla="*/ 159484 h 160"/>
              <a:gd name="T42" fmla="*/ 421526 w 161"/>
              <a:gd name="T43" fmla="*/ 173057 h 160"/>
              <a:gd name="T44" fmla="*/ 370943 w 161"/>
              <a:gd name="T45" fmla="*/ 122158 h 160"/>
              <a:gd name="T46" fmla="*/ 408037 w 161"/>
              <a:gd name="T47" fmla="*/ 115372 h 160"/>
              <a:gd name="T48" fmla="*/ 384431 w 161"/>
              <a:gd name="T49" fmla="*/ 159484 h 160"/>
              <a:gd name="T50" fmla="*/ 263032 w 161"/>
              <a:gd name="T51" fmla="*/ 159484 h 160"/>
              <a:gd name="T52" fmla="*/ 91050 w 161"/>
              <a:gd name="T53" fmla="*/ 315575 h 160"/>
              <a:gd name="T54" fmla="*/ 91050 w 161"/>
              <a:gd name="T55" fmla="*/ 335935 h 160"/>
              <a:gd name="T56" fmla="*/ 219193 w 161"/>
              <a:gd name="T57" fmla="*/ 461486 h 160"/>
              <a:gd name="T58" fmla="*/ 384431 w 161"/>
              <a:gd name="T59" fmla="*/ 302002 h 160"/>
              <a:gd name="T60" fmla="*/ 384431 w 161"/>
              <a:gd name="T61" fmla="*/ 281642 h 160"/>
              <a:gd name="T62" fmla="*/ 121399 w 161"/>
              <a:gd name="T63" fmla="*/ 325755 h 160"/>
              <a:gd name="T64" fmla="*/ 350709 w 161"/>
              <a:gd name="T65" fmla="*/ 291822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1" h="160">
                <a:moveTo>
                  <a:pt x="160" y="1"/>
                </a:moveTo>
                <a:cubicBezTo>
                  <a:pt x="158" y="0"/>
                  <a:pt x="155" y="0"/>
                  <a:pt x="153" y="1"/>
                </a:cubicBezTo>
                <a:cubicBezTo>
                  <a:pt x="142" y="12"/>
                  <a:pt x="142" y="12"/>
                  <a:pt x="142" y="12"/>
                </a:cubicBezTo>
                <a:cubicBezTo>
                  <a:pt x="135" y="5"/>
                  <a:pt x="135" y="5"/>
                  <a:pt x="135" y="5"/>
                </a:cubicBezTo>
                <a:cubicBezTo>
                  <a:pt x="134" y="4"/>
                  <a:pt x="133" y="4"/>
                  <a:pt x="132" y="4"/>
                </a:cubicBezTo>
                <a:cubicBezTo>
                  <a:pt x="89" y="4"/>
                  <a:pt x="89" y="4"/>
                  <a:pt x="89" y="4"/>
                </a:cubicBezTo>
                <a:cubicBezTo>
                  <a:pt x="88" y="4"/>
                  <a:pt x="87" y="4"/>
                  <a:pt x="86" y="5"/>
                </a:cubicBezTo>
                <a:cubicBezTo>
                  <a:pt x="5" y="85"/>
                  <a:pt x="5" y="85"/>
                  <a:pt x="5" y="85"/>
                </a:cubicBezTo>
                <a:cubicBezTo>
                  <a:pt x="0" y="91"/>
                  <a:pt x="0" y="100"/>
                  <a:pt x="5" y="10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8" y="158"/>
                  <a:pt x="61" y="160"/>
                  <a:pt x="65" y="160"/>
                </a:cubicBezTo>
                <a:cubicBezTo>
                  <a:pt x="65" y="160"/>
                  <a:pt x="65" y="160"/>
                  <a:pt x="65" y="160"/>
                </a:cubicBezTo>
                <a:cubicBezTo>
                  <a:pt x="69" y="160"/>
                  <a:pt x="73" y="158"/>
                  <a:pt x="76" y="156"/>
                </a:cubicBezTo>
                <a:cubicBezTo>
                  <a:pt x="156" y="75"/>
                  <a:pt x="156" y="75"/>
                  <a:pt x="156" y="75"/>
                </a:cubicBezTo>
                <a:cubicBezTo>
                  <a:pt x="157" y="74"/>
                  <a:pt x="157" y="73"/>
                  <a:pt x="157" y="72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7" y="28"/>
                  <a:pt x="157" y="27"/>
                  <a:pt x="156" y="26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60" y="8"/>
                  <a:pt x="160" y="8"/>
                  <a:pt x="160" y="8"/>
                </a:cubicBezTo>
                <a:cubicBezTo>
                  <a:pt x="161" y="6"/>
                  <a:pt x="161" y="3"/>
                  <a:pt x="160" y="1"/>
                </a:cubicBezTo>
                <a:close/>
                <a:moveTo>
                  <a:pt x="148" y="70"/>
                </a:moveTo>
                <a:cubicBezTo>
                  <a:pt x="69" y="149"/>
                  <a:pt x="69" y="149"/>
                  <a:pt x="69" y="149"/>
                </a:cubicBezTo>
                <a:cubicBezTo>
                  <a:pt x="68" y="150"/>
                  <a:pt x="67" y="151"/>
                  <a:pt x="65" y="151"/>
                </a:cubicBezTo>
                <a:cubicBezTo>
                  <a:pt x="65" y="151"/>
                  <a:pt x="65" y="151"/>
                  <a:pt x="65" y="151"/>
                </a:cubicBezTo>
                <a:cubicBezTo>
                  <a:pt x="64" y="151"/>
                  <a:pt x="62" y="150"/>
                  <a:pt x="61" y="149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0" y="98"/>
                  <a:pt x="10" y="94"/>
                  <a:pt x="12" y="92"/>
                </a:cubicBezTo>
                <a:cubicBezTo>
                  <a:pt x="91" y="13"/>
                  <a:pt x="91" y="13"/>
                  <a:pt x="91" y="13"/>
                </a:cubicBezTo>
                <a:cubicBezTo>
                  <a:pt x="130" y="13"/>
                  <a:pt x="130" y="13"/>
                  <a:pt x="130" y="13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0" y="22"/>
                  <a:pt x="110" y="23"/>
                  <a:pt x="103" y="30"/>
                </a:cubicBezTo>
                <a:cubicBezTo>
                  <a:pt x="96" y="37"/>
                  <a:pt x="96" y="50"/>
                  <a:pt x="103" y="58"/>
                </a:cubicBezTo>
                <a:cubicBezTo>
                  <a:pt x="107" y="61"/>
                  <a:pt x="112" y="63"/>
                  <a:pt x="117" y="63"/>
                </a:cubicBezTo>
                <a:cubicBezTo>
                  <a:pt x="122" y="63"/>
                  <a:pt x="127" y="61"/>
                  <a:pt x="131" y="58"/>
                </a:cubicBezTo>
                <a:cubicBezTo>
                  <a:pt x="138" y="51"/>
                  <a:pt x="139" y="41"/>
                  <a:pt x="134" y="33"/>
                </a:cubicBezTo>
                <a:cubicBezTo>
                  <a:pt x="142" y="25"/>
                  <a:pt x="142" y="25"/>
                  <a:pt x="142" y="25"/>
                </a:cubicBezTo>
                <a:cubicBezTo>
                  <a:pt x="148" y="31"/>
                  <a:pt x="148" y="31"/>
                  <a:pt x="148" y="31"/>
                </a:cubicBezTo>
                <a:lnTo>
                  <a:pt x="148" y="70"/>
                </a:lnTo>
                <a:close/>
                <a:moveTo>
                  <a:pt x="114" y="47"/>
                </a:moveTo>
                <a:cubicBezTo>
                  <a:pt x="115" y="48"/>
                  <a:pt x="116" y="48"/>
                  <a:pt x="117" y="48"/>
                </a:cubicBezTo>
                <a:cubicBezTo>
                  <a:pt x="119" y="48"/>
                  <a:pt x="120" y="48"/>
                  <a:pt x="121" y="47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8" y="44"/>
                  <a:pt x="128" y="48"/>
                  <a:pt x="125" y="51"/>
                </a:cubicBezTo>
                <a:cubicBezTo>
                  <a:pt x="121" y="55"/>
                  <a:pt x="114" y="55"/>
                  <a:pt x="110" y="51"/>
                </a:cubicBezTo>
                <a:cubicBezTo>
                  <a:pt x="106" y="47"/>
                  <a:pt x="106" y="40"/>
                  <a:pt x="110" y="36"/>
                </a:cubicBezTo>
                <a:cubicBezTo>
                  <a:pt x="112" y="34"/>
                  <a:pt x="115" y="33"/>
                  <a:pt x="117" y="33"/>
                </a:cubicBezTo>
                <a:cubicBezTo>
                  <a:pt x="118" y="33"/>
                  <a:pt x="120" y="33"/>
                  <a:pt x="121" y="34"/>
                </a:cubicBezTo>
                <a:cubicBezTo>
                  <a:pt x="114" y="40"/>
                  <a:pt x="114" y="40"/>
                  <a:pt x="114" y="40"/>
                </a:cubicBezTo>
                <a:cubicBezTo>
                  <a:pt x="112" y="42"/>
                  <a:pt x="112" y="45"/>
                  <a:pt x="114" y="47"/>
                </a:cubicBezTo>
                <a:close/>
                <a:moveTo>
                  <a:pt x="114" y="83"/>
                </a:moveTo>
                <a:cubicBezTo>
                  <a:pt x="78" y="47"/>
                  <a:pt x="78" y="47"/>
                  <a:pt x="78" y="47"/>
                </a:cubicBezTo>
                <a:cubicBezTo>
                  <a:pt x="76" y="46"/>
                  <a:pt x="74" y="46"/>
                  <a:pt x="72" y="47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3"/>
                  <a:pt x="25" y="95"/>
                  <a:pt x="25" y="96"/>
                </a:cubicBezTo>
                <a:cubicBezTo>
                  <a:pt x="25" y="97"/>
                  <a:pt x="26" y="98"/>
                  <a:pt x="27" y="99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3" y="135"/>
                  <a:pt x="64" y="136"/>
                  <a:pt x="65" y="136"/>
                </a:cubicBezTo>
                <a:cubicBezTo>
                  <a:pt x="66" y="136"/>
                  <a:pt x="68" y="135"/>
                  <a:pt x="68" y="134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5" y="88"/>
                  <a:pt x="115" y="87"/>
                  <a:pt x="115" y="86"/>
                </a:cubicBezTo>
                <a:cubicBezTo>
                  <a:pt x="115" y="85"/>
                  <a:pt x="115" y="84"/>
                  <a:pt x="114" y="83"/>
                </a:cubicBezTo>
                <a:close/>
                <a:moveTo>
                  <a:pt x="65" y="125"/>
                </a:moveTo>
                <a:cubicBezTo>
                  <a:pt x="36" y="96"/>
                  <a:pt x="36" y="96"/>
                  <a:pt x="36" y="96"/>
                </a:cubicBezTo>
                <a:cubicBezTo>
                  <a:pt x="75" y="57"/>
                  <a:pt x="75" y="57"/>
                  <a:pt x="75" y="57"/>
                </a:cubicBezTo>
                <a:cubicBezTo>
                  <a:pt x="104" y="86"/>
                  <a:pt x="104" y="86"/>
                  <a:pt x="104" y="86"/>
                </a:cubicBezTo>
                <a:lnTo>
                  <a:pt x="65" y="1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51">
            <a:extLst>
              <a:ext uri="{FF2B5EF4-FFF2-40B4-BE49-F238E27FC236}">
                <a16:creationId xmlns:a16="http://schemas.microsoft.com/office/drawing/2014/main" id="{C25959CE-51E1-4985-8480-2400740A7BC1}"/>
              </a:ext>
            </a:extLst>
          </p:cNvPr>
          <p:cNvSpPr>
            <a:spLocks noEditPoints="1"/>
          </p:cNvSpPr>
          <p:nvPr/>
        </p:nvSpPr>
        <p:spPr bwMode="auto">
          <a:xfrm>
            <a:off x="9748969" y="3338972"/>
            <a:ext cx="375296" cy="364258"/>
          </a:xfrm>
          <a:custGeom>
            <a:avLst/>
            <a:gdLst>
              <a:gd name="T0" fmla="*/ 455414 w 160"/>
              <a:gd name="T1" fmla="*/ 0 h 154"/>
              <a:gd name="T2" fmla="*/ 320477 w 160"/>
              <a:gd name="T3" fmla="*/ 0 h 154"/>
              <a:gd name="T4" fmla="*/ 219273 w 160"/>
              <a:gd name="T5" fmla="*/ 0 h 154"/>
              <a:gd name="T6" fmla="*/ 0 w 160"/>
              <a:gd name="T7" fmla="*/ 17009 h 154"/>
              <a:gd name="T8" fmla="*/ 16867 w 160"/>
              <a:gd name="T9" fmla="*/ 472848 h 154"/>
              <a:gd name="T10" fmla="*/ 253008 w 160"/>
              <a:gd name="T11" fmla="*/ 510268 h 154"/>
              <a:gd name="T12" fmla="*/ 286742 w 160"/>
              <a:gd name="T13" fmla="*/ 510268 h 154"/>
              <a:gd name="T14" fmla="*/ 522883 w 160"/>
              <a:gd name="T15" fmla="*/ 472848 h 154"/>
              <a:gd name="T16" fmla="*/ 539750 w 160"/>
              <a:gd name="T17" fmla="*/ 17009 h 154"/>
              <a:gd name="T18" fmla="*/ 253008 w 160"/>
              <a:gd name="T19" fmla="*/ 452438 h 154"/>
              <a:gd name="T20" fmla="*/ 30361 w 160"/>
              <a:gd name="T21" fmla="*/ 442232 h 154"/>
              <a:gd name="T22" fmla="*/ 219273 w 160"/>
              <a:gd name="T23" fmla="*/ 30616 h 154"/>
              <a:gd name="T24" fmla="*/ 253008 w 160"/>
              <a:gd name="T25" fmla="*/ 452438 h 154"/>
              <a:gd name="T26" fmla="*/ 441920 w 160"/>
              <a:gd name="T27" fmla="*/ 30616 h 154"/>
              <a:gd name="T28" fmla="*/ 414933 w 160"/>
              <a:gd name="T29" fmla="*/ 139473 h 154"/>
              <a:gd name="T30" fmla="*/ 398066 w 160"/>
              <a:gd name="T31" fmla="*/ 139473 h 154"/>
              <a:gd name="T32" fmla="*/ 371078 w 160"/>
              <a:gd name="T33" fmla="*/ 30616 h 154"/>
              <a:gd name="T34" fmla="*/ 320477 w 160"/>
              <a:gd name="T35" fmla="*/ 442232 h 154"/>
              <a:gd name="T36" fmla="*/ 286742 w 160"/>
              <a:gd name="T37" fmla="*/ 68036 h 154"/>
              <a:gd name="T38" fmla="*/ 340717 w 160"/>
              <a:gd name="T39" fmla="*/ 30616 h 154"/>
              <a:gd name="T40" fmla="*/ 347464 w 160"/>
              <a:gd name="T41" fmla="*/ 200705 h 154"/>
              <a:gd name="T42" fmla="*/ 404813 w 160"/>
              <a:gd name="T43" fmla="*/ 170089 h 154"/>
              <a:gd name="T44" fmla="*/ 455414 w 160"/>
              <a:gd name="T45" fmla="*/ 200705 h 154"/>
              <a:gd name="T46" fmla="*/ 472281 w 160"/>
              <a:gd name="T47" fmla="*/ 187098 h 154"/>
              <a:gd name="T48" fmla="*/ 509389 w 160"/>
              <a:gd name="T49" fmla="*/ 30616 h 154"/>
              <a:gd name="T50" fmla="*/ 185539 w 160"/>
              <a:gd name="T51" fmla="*/ 136071 h 154"/>
              <a:gd name="T52" fmla="*/ 67469 w 160"/>
              <a:gd name="T53" fmla="*/ 153080 h 154"/>
              <a:gd name="T54" fmla="*/ 185539 w 160"/>
              <a:gd name="T55" fmla="*/ 166688 h 154"/>
              <a:gd name="T56" fmla="*/ 185539 w 160"/>
              <a:gd name="T57" fmla="*/ 136071 h 154"/>
              <a:gd name="T58" fmla="*/ 84336 w 160"/>
              <a:gd name="T59" fmla="*/ 238125 h 154"/>
              <a:gd name="T60" fmla="*/ 84336 w 160"/>
              <a:gd name="T61" fmla="*/ 268741 h 154"/>
              <a:gd name="T62" fmla="*/ 202406 w 160"/>
              <a:gd name="T63" fmla="*/ 255134 h 154"/>
              <a:gd name="T64" fmla="*/ 185539 w 160"/>
              <a:gd name="T65" fmla="*/ 340179 h 154"/>
              <a:gd name="T66" fmla="*/ 67469 w 160"/>
              <a:gd name="T67" fmla="*/ 357188 h 154"/>
              <a:gd name="T68" fmla="*/ 185539 w 160"/>
              <a:gd name="T69" fmla="*/ 370795 h 154"/>
              <a:gd name="T70" fmla="*/ 185539 w 160"/>
              <a:gd name="T71" fmla="*/ 340179 h 154"/>
              <a:gd name="T72" fmla="*/ 354211 w 160"/>
              <a:gd name="T73" fmla="*/ 238125 h 154"/>
              <a:gd name="T74" fmla="*/ 354211 w 160"/>
              <a:gd name="T75" fmla="*/ 268741 h 154"/>
              <a:gd name="T76" fmla="*/ 472281 w 160"/>
              <a:gd name="T77" fmla="*/ 255134 h 154"/>
              <a:gd name="T78" fmla="*/ 455414 w 160"/>
              <a:gd name="T79" fmla="*/ 340179 h 154"/>
              <a:gd name="T80" fmla="*/ 340717 w 160"/>
              <a:gd name="T81" fmla="*/ 357188 h 154"/>
              <a:gd name="T82" fmla="*/ 455414 w 160"/>
              <a:gd name="T83" fmla="*/ 370795 h 154"/>
              <a:gd name="T84" fmla="*/ 455414 w 160"/>
              <a:gd name="T85" fmla="*/ 340179 h 1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54">
                <a:moveTo>
                  <a:pt x="155" y="0"/>
                </a:moveTo>
                <a:cubicBezTo>
                  <a:pt x="135" y="0"/>
                  <a:pt x="135" y="0"/>
                  <a:pt x="135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89" y="0"/>
                  <a:pt x="84" y="3"/>
                  <a:pt x="80" y="7"/>
                </a:cubicBezTo>
                <a:cubicBezTo>
                  <a:pt x="76" y="3"/>
                  <a:pt x="71" y="0"/>
                  <a:pt x="65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7"/>
                  <a:pt x="2" y="139"/>
                  <a:pt x="5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71" y="139"/>
                  <a:pt x="75" y="144"/>
                  <a:pt x="75" y="150"/>
                </a:cubicBezTo>
                <a:cubicBezTo>
                  <a:pt x="75" y="152"/>
                  <a:pt x="77" y="154"/>
                  <a:pt x="80" y="154"/>
                </a:cubicBezTo>
                <a:cubicBezTo>
                  <a:pt x="83" y="154"/>
                  <a:pt x="85" y="152"/>
                  <a:pt x="85" y="150"/>
                </a:cubicBezTo>
                <a:cubicBezTo>
                  <a:pt x="85" y="144"/>
                  <a:pt x="89" y="139"/>
                  <a:pt x="95" y="139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58" y="139"/>
                  <a:pt x="160" y="137"/>
                  <a:pt x="160" y="135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2"/>
                  <a:pt x="158" y="0"/>
                  <a:pt x="155" y="0"/>
                </a:cubicBezTo>
                <a:close/>
                <a:moveTo>
                  <a:pt x="75" y="133"/>
                </a:moveTo>
                <a:cubicBezTo>
                  <a:pt x="72" y="131"/>
                  <a:pt x="69" y="130"/>
                  <a:pt x="65" y="130"/>
                </a:cubicBezTo>
                <a:cubicBezTo>
                  <a:pt x="9" y="130"/>
                  <a:pt x="9" y="130"/>
                  <a:pt x="9" y="130"/>
                </a:cubicBezTo>
                <a:cubicBezTo>
                  <a:pt x="9" y="9"/>
                  <a:pt x="9" y="9"/>
                  <a:pt x="9" y="9"/>
                </a:cubicBezTo>
                <a:cubicBezTo>
                  <a:pt x="65" y="9"/>
                  <a:pt x="65" y="9"/>
                  <a:pt x="65" y="9"/>
                </a:cubicBezTo>
                <a:cubicBezTo>
                  <a:pt x="71" y="9"/>
                  <a:pt x="75" y="14"/>
                  <a:pt x="75" y="20"/>
                </a:cubicBezTo>
                <a:lnTo>
                  <a:pt x="75" y="133"/>
                </a:lnTo>
                <a:close/>
                <a:moveTo>
                  <a:pt x="110" y="9"/>
                </a:moveTo>
                <a:cubicBezTo>
                  <a:pt x="131" y="9"/>
                  <a:pt x="131" y="9"/>
                  <a:pt x="131" y="9"/>
                </a:cubicBezTo>
                <a:cubicBezTo>
                  <a:pt x="131" y="46"/>
                  <a:pt x="131" y="46"/>
                  <a:pt x="131" y="4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2" y="40"/>
                  <a:pt x="121" y="40"/>
                  <a:pt x="120" y="40"/>
                </a:cubicBezTo>
                <a:cubicBezTo>
                  <a:pt x="119" y="40"/>
                  <a:pt x="119" y="40"/>
                  <a:pt x="118" y="41"/>
                </a:cubicBezTo>
                <a:cubicBezTo>
                  <a:pt x="110" y="46"/>
                  <a:pt x="110" y="46"/>
                  <a:pt x="110" y="46"/>
                </a:cubicBezTo>
                <a:lnTo>
                  <a:pt x="110" y="9"/>
                </a:lnTo>
                <a:close/>
                <a:moveTo>
                  <a:pt x="151" y="130"/>
                </a:moveTo>
                <a:cubicBezTo>
                  <a:pt x="95" y="130"/>
                  <a:pt x="95" y="130"/>
                  <a:pt x="95" y="130"/>
                </a:cubicBezTo>
                <a:cubicBezTo>
                  <a:pt x="91" y="130"/>
                  <a:pt x="88" y="131"/>
                  <a:pt x="85" y="133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14"/>
                  <a:pt x="89" y="9"/>
                  <a:pt x="95" y="9"/>
                </a:cubicBezTo>
                <a:cubicBezTo>
                  <a:pt x="101" y="9"/>
                  <a:pt x="101" y="9"/>
                  <a:pt x="101" y="9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6"/>
                  <a:pt x="102" y="58"/>
                  <a:pt x="103" y="59"/>
                </a:cubicBezTo>
                <a:cubicBezTo>
                  <a:pt x="105" y="60"/>
                  <a:pt x="106" y="60"/>
                  <a:pt x="108" y="59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3" y="59"/>
                  <a:pt x="134" y="59"/>
                  <a:pt x="135" y="59"/>
                </a:cubicBezTo>
                <a:cubicBezTo>
                  <a:pt x="136" y="59"/>
                  <a:pt x="137" y="59"/>
                  <a:pt x="138" y="59"/>
                </a:cubicBezTo>
                <a:cubicBezTo>
                  <a:pt x="139" y="58"/>
                  <a:pt x="140" y="56"/>
                  <a:pt x="140" y="55"/>
                </a:cubicBezTo>
                <a:cubicBezTo>
                  <a:pt x="140" y="9"/>
                  <a:pt x="140" y="9"/>
                  <a:pt x="140" y="9"/>
                </a:cubicBezTo>
                <a:cubicBezTo>
                  <a:pt x="151" y="9"/>
                  <a:pt x="151" y="9"/>
                  <a:pt x="151" y="9"/>
                </a:cubicBezTo>
                <a:lnTo>
                  <a:pt x="151" y="130"/>
                </a:lnTo>
                <a:close/>
                <a:moveTo>
                  <a:pt x="5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2" y="40"/>
                  <a:pt x="20" y="42"/>
                  <a:pt x="20" y="45"/>
                </a:cubicBezTo>
                <a:cubicBezTo>
                  <a:pt x="20" y="47"/>
                  <a:pt x="22" y="49"/>
                  <a:pt x="25" y="49"/>
                </a:cubicBezTo>
                <a:cubicBezTo>
                  <a:pt x="55" y="49"/>
                  <a:pt x="55" y="49"/>
                  <a:pt x="55" y="49"/>
                </a:cubicBezTo>
                <a:cubicBezTo>
                  <a:pt x="58" y="49"/>
                  <a:pt x="60" y="47"/>
                  <a:pt x="60" y="45"/>
                </a:cubicBezTo>
                <a:cubicBezTo>
                  <a:pt x="60" y="42"/>
                  <a:pt x="58" y="40"/>
                  <a:pt x="55" y="40"/>
                </a:cubicBezTo>
                <a:close/>
                <a:moveTo>
                  <a:pt x="55" y="70"/>
                </a:moveTo>
                <a:cubicBezTo>
                  <a:pt x="25" y="70"/>
                  <a:pt x="25" y="70"/>
                  <a:pt x="25" y="70"/>
                </a:cubicBezTo>
                <a:cubicBezTo>
                  <a:pt x="22" y="70"/>
                  <a:pt x="20" y="72"/>
                  <a:pt x="20" y="75"/>
                </a:cubicBezTo>
                <a:cubicBezTo>
                  <a:pt x="20" y="77"/>
                  <a:pt x="22" y="79"/>
                  <a:pt x="25" y="79"/>
                </a:cubicBezTo>
                <a:cubicBezTo>
                  <a:pt x="55" y="79"/>
                  <a:pt x="55" y="79"/>
                  <a:pt x="55" y="79"/>
                </a:cubicBezTo>
                <a:cubicBezTo>
                  <a:pt x="58" y="79"/>
                  <a:pt x="60" y="77"/>
                  <a:pt x="60" y="75"/>
                </a:cubicBezTo>
                <a:cubicBezTo>
                  <a:pt x="60" y="72"/>
                  <a:pt x="58" y="70"/>
                  <a:pt x="55" y="70"/>
                </a:cubicBezTo>
                <a:close/>
                <a:moveTo>
                  <a:pt x="55" y="100"/>
                </a:moveTo>
                <a:cubicBezTo>
                  <a:pt x="25" y="100"/>
                  <a:pt x="25" y="100"/>
                  <a:pt x="25" y="100"/>
                </a:cubicBezTo>
                <a:cubicBezTo>
                  <a:pt x="22" y="100"/>
                  <a:pt x="20" y="102"/>
                  <a:pt x="20" y="105"/>
                </a:cubicBezTo>
                <a:cubicBezTo>
                  <a:pt x="20" y="107"/>
                  <a:pt x="22" y="109"/>
                  <a:pt x="25" y="109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8" y="109"/>
                  <a:pt x="60" y="107"/>
                  <a:pt x="60" y="105"/>
                </a:cubicBezTo>
                <a:cubicBezTo>
                  <a:pt x="60" y="102"/>
                  <a:pt x="58" y="100"/>
                  <a:pt x="55" y="100"/>
                </a:cubicBezTo>
                <a:close/>
                <a:moveTo>
                  <a:pt x="135" y="70"/>
                </a:moveTo>
                <a:cubicBezTo>
                  <a:pt x="105" y="70"/>
                  <a:pt x="105" y="70"/>
                  <a:pt x="105" y="70"/>
                </a:cubicBezTo>
                <a:cubicBezTo>
                  <a:pt x="103" y="70"/>
                  <a:pt x="101" y="72"/>
                  <a:pt x="101" y="75"/>
                </a:cubicBezTo>
                <a:cubicBezTo>
                  <a:pt x="101" y="77"/>
                  <a:pt x="103" y="79"/>
                  <a:pt x="105" y="79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8" y="79"/>
                  <a:pt x="140" y="77"/>
                  <a:pt x="140" y="75"/>
                </a:cubicBezTo>
                <a:cubicBezTo>
                  <a:pt x="140" y="72"/>
                  <a:pt x="138" y="70"/>
                  <a:pt x="135" y="70"/>
                </a:cubicBezTo>
                <a:close/>
                <a:moveTo>
                  <a:pt x="135" y="100"/>
                </a:moveTo>
                <a:cubicBezTo>
                  <a:pt x="105" y="100"/>
                  <a:pt x="105" y="100"/>
                  <a:pt x="105" y="100"/>
                </a:cubicBezTo>
                <a:cubicBezTo>
                  <a:pt x="103" y="100"/>
                  <a:pt x="101" y="102"/>
                  <a:pt x="101" y="105"/>
                </a:cubicBezTo>
                <a:cubicBezTo>
                  <a:pt x="101" y="107"/>
                  <a:pt x="103" y="109"/>
                  <a:pt x="105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8" y="109"/>
                  <a:pt x="140" y="107"/>
                  <a:pt x="140" y="105"/>
                </a:cubicBezTo>
                <a:cubicBezTo>
                  <a:pt x="140" y="102"/>
                  <a:pt x="138" y="100"/>
                  <a:pt x="135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52">
            <a:extLst>
              <a:ext uri="{FF2B5EF4-FFF2-40B4-BE49-F238E27FC236}">
                <a16:creationId xmlns:a16="http://schemas.microsoft.com/office/drawing/2014/main" id="{BDA93906-9882-4F97-BBBA-EF75B15BDDF6}"/>
              </a:ext>
            </a:extLst>
          </p:cNvPr>
          <p:cNvSpPr>
            <a:spLocks noEditPoints="1"/>
          </p:cNvSpPr>
          <p:nvPr/>
        </p:nvSpPr>
        <p:spPr bwMode="auto">
          <a:xfrm>
            <a:off x="2771237" y="4340321"/>
            <a:ext cx="375296" cy="378606"/>
          </a:xfrm>
          <a:custGeom>
            <a:avLst/>
            <a:gdLst>
              <a:gd name="T0" fmla="*/ 472281 w 160"/>
              <a:gd name="T1" fmla="*/ 173564 h 160"/>
              <a:gd name="T2" fmla="*/ 421680 w 160"/>
              <a:gd name="T3" fmla="*/ 68064 h 160"/>
              <a:gd name="T4" fmla="*/ 404813 w 160"/>
              <a:gd name="T5" fmla="*/ 51048 h 160"/>
              <a:gd name="T6" fmla="*/ 185539 w 160"/>
              <a:gd name="T7" fmla="*/ 0 h 160"/>
              <a:gd name="T8" fmla="*/ 134938 w 160"/>
              <a:gd name="T9" fmla="*/ 68064 h 160"/>
              <a:gd name="T10" fmla="*/ 67469 w 160"/>
              <a:gd name="T11" fmla="*/ 119112 h 160"/>
              <a:gd name="T12" fmla="*/ 50602 w 160"/>
              <a:gd name="T13" fmla="*/ 173564 h 160"/>
              <a:gd name="T14" fmla="*/ 0 w 160"/>
              <a:gd name="T15" fmla="*/ 391369 h 160"/>
              <a:gd name="T16" fmla="*/ 134938 w 160"/>
              <a:gd name="T17" fmla="*/ 442417 h 160"/>
              <a:gd name="T18" fmla="*/ 185539 w 160"/>
              <a:gd name="T19" fmla="*/ 544513 h 160"/>
              <a:gd name="T20" fmla="*/ 404813 w 160"/>
              <a:gd name="T21" fmla="*/ 493465 h 160"/>
              <a:gd name="T22" fmla="*/ 489148 w 160"/>
              <a:gd name="T23" fmla="*/ 442417 h 160"/>
              <a:gd name="T24" fmla="*/ 539750 w 160"/>
              <a:gd name="T25" fmla="*/ 221208 h 160"/>
              <a:gd name="T26" fmla="*/ 404813 w 160"/>
              <a:gd name="T27" fmla="*/ 98693 h 160"/>
              <a:gd name="T28" fmla="*/ 441920 w 160"/>
              <a:gd name="T29" fmla="*/ 119112 h 160"/>
              <a:gd name="T30" fmla="*/ 404813 w 160"/>
              <a:gd name="T31" fmla="*/ 173564 h 160"/>
              <a:gd name="T32" fmla="*/ 165298 w 160"/>
              <a:gd name="T33" fmla="*/ 51048 h 160"/>
              <a:gd name="T34" fmla="*/ 354211 w 160"/>
              <a:gd name="T35" fmla="*/ 30629 h 160"/>
              <a:gd name="T36" fmla="*/ 374452 w 160"/>
              <a:gd name="T37" fmla="*/ 173564 h 160"/>
              <a:gd name="T38" fmla="*/ 165298 w 160"/>
              <a:gd name="T39" fmla="*/ 51048 h 160"/>
              <a:gd name="T40" fmla="*/ 118070 w 160"/>
              <a:gd name="T41" fmla="*/ 98693 h 160"/>
              <a:gd name="T42" fmla="*/ 134938 w 160"/>
              <a:gd name="T43" fmla="*/ 173564 h 160"/>
              <a:gd name="T44" fmla="*/ 97830 w 160"/>
              <a:gd name="T45" fmla="*/ 119112 h 160"/>
              <a:gd name="T46" fmla="*/ 354211 w 160"/>
              <a:gd name="T47" fmla="*/ 513884 h 160"/>
              <a:gd name="T48" fmla="*/ 165298 w 160"/>
              <a:gd name="T49" fmla="*/ 493465 h 160"/>
              <a:gd name="T50" fmla="*/ 374452 w 160"/>
              <a:gd name="T51" fmla="*/ 408385 h 160"/>
              <a:gd name="T52" fmla="*/ 441920 w 160"/>
              <a:gd name="T53" fmla="*/ 411788 h 160"/>
              <a:gd name="T54" fmla="*/ 404813 w 160"/>
              <a:gd name="T55" fmla="*/ 391369 h 160"/>
              <a:gd name="T56" fmla="*/ 151805 w 160"/>
              <a:gd name="T57" fmla="*/ 377756 h 160"/>
              <a:gd name="T58" fmla="*/ 134938 w 160"/>
              <a:gd name="T59" fmla="*/ 411788 h 160"/>
              <a:gd name="T60" fmla="*/ 97830 w 160"/>
              <a:gd name="T61" fmla="*/ 357337 h 160"/>
              <a:gd name="T62" fmla="*/ 421680 w 160"/>
              <a:gd name="T63" fmla="*/ 340321 h 160"/>
              <a:gd name="T64" fmla="*/ 441920 w 160"/>
              <a:gd name="T65" fmla="*/ 411788 h 160"/>
              <a:gd name="T66" fmla="*/ 489148 w 160"/>
              <a:gd name="T67" fmla="*/ 411788 h 160"/>
              <a:gd name="T68" fmla="*/ 472281 w 160"/>
              <a:gd name="T69" fmla="*/ 357337 h 160"/>
              <a:gd name="T70" fmla="*/ 118070 w 160"/>
              <a:gd name="T71" fmla="*/ 309692 h 160"/>
              <a:gd name="T72" fmla="*/ 67469 w 160"/>
              <a:gd name="T73" fmla="*/ 411788 h 160"/>
              <a:gd name="T74" fmla="*/ 30361 w 160"/>
              <a:gd name="T75" fmla="*/ 391369 h 160"/>
              <a:gd name="T76" fmla="*/ 50602 w 160"/>
              <a:gd name="T77" fmla="*/ 204192 h 160"/>
              <a:gd name="T78" fmla="*/ 509389 w 160"/>
              <a:gd name="T79" fmla="*/ 221208 h 160"/>
              <a:gd name="T80" fmla="*/ 320477 w 160"/>
              <a:gd name="T81" fmla="*/ 445820 h 160"/>
              <a:gd name="T82" fmla="*/ 202406 w 160"/>
              <a:gd name="T83" fmla="*/ 459433 h 160"/>
              <a:gd name="T84" fmla="*/ 320477 w 160"/>
              <a:gd name="T85" fmla="*/ 476449 h 160"/>
              <a:gd name="T86" fmla="*/ 320477 w 160"/>
              <a:gd name="T87" fmla="*/ 445820 h 160"/>
              <a:gd name="T88" fmla="*/ 404813 w 160"/>
              <a:gd name="T89" fmla="*/ 255240 h 160"/>
              <a:gd name="T90" fmla="*/ 371078 w 160"/>
              <a:gd name="T91" fmla="*/ 255240 h 160"/>
              <a:gd name="T92" fmla="*/ 455414 w 160"/>
              <a:gd name="T93" fmla="*/ 238224 h 160"/>
              <a:gd name="T94" fmla="*/ 455414 w 160"/>
              <a:gd name="T95" fmla="*/ 272257 h 160"/>
              <a:gd name="T96" fmla="*/ 455414 w 160"/>
              <a:gd name="T97" fmla="*/ 238224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145" y="51"/>
                </a:moveTo>
                <a:cubicBezTo>
                  <a:pt x="140" y="51"/>
                  <a:pt x="140" y="51"/>
                  <a:pt x="140" y="51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27"/>
                  <a:pt x="133" y="20"/>
                  <a:pt x="125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7"/>
                  <a:pt x="113" y="0"/>
                  <a:pt x="10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7" y="0"/>
                  <a:pt x="40" y="7"/>
                  <a:pt x="40" y="15"/>
                </a:cubicBezTo>
                <a:cubicBezTo>
                  <a:pt x="40" y="20"/>
                  <a:pt x="40" y="20"/>
                  <a:pt x="40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27" y="20"/>
                  <a:pt x="20" y="27"/>
                  <a:pt x="20" y="35"/>
                </a:cubicBezTo>
                <a:cubicBezTo>
                  <a:pt x="20" y="51"/>
                  <a:pt x="20" y="51"/>
                  <a:pt x="20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7" y="51"/>
                  <a:pt x="0" y="57"/>
                  <a:pt x="0" y="6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40" y="130"/>
                  <a:pt x="40" y="130"/>
                  <a:pt x="40" y="130"/>
                </a:cubicBezTo>
                <a:cubicBezTo>
                  <a:pt x="40" y="145"/>
                  <a:pt x="40" y="145"/>
                  <a:pt x="40" y="145"/>
                </a:cubicBezTo>
                <a:cubicBezTo>
                  <a:pt x="40" y="153"/>
                  <a:pt x="47" y="160"/>
                  <a:pt x="55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3" y="160"/>
                  <a:pt x="120" y="153"/>
                  <a:pt x="120" y="145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45" y="130"/>
                  <a:pt x="145" y="130"/>
                  <a:pt x="145" y="130"/>
                </a:cubicBezTo>
                <a:cubicBezTo>
                  <a:pt x="153" y="130"/>
                  <a:pt x="160" y="123"/>
                  <a:pt x="160" y="115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57"/>
                  <a:pt x="153" y="51"/>
                  <a:pt x="145" y="51"/>
                </a:cubicBezTo>
                <a:close/>
                <a:moveTo>
                  <a:pt x="120" y="29"/>
                </a:moveTo>
                <a:cubicBezTo>
                  <a:pt x="125" y="29"/>
                  <a:pt x="125" y="29"/>
                  <a:pt x="125" y="29"/>
                </a:cubicBezTo>
                <a:cubicBezTo>
                  <a:pt x="128" y="29"/>
                  <a:pt x="131" y="32"/>
                  <a:pt x="131" y="35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20" y="51"/>
                  <a:pt x="120" y="51"/>
                  <a:pt x="120" y="51"/>
                </a:cubicBezTo>
                <a:lnTo>
                  <a:pt x="120" y="29"/>
                </a:lnTo>
                <a:close/>
                <a:moveTo>
                  <a:pt x="49" y="15"/>
                </a:moveTo>
                <a:cubicBezTo>
                  <a:pt x="49" y="12"/>
                  <a:pt x="52" y="9"/>
                  <a:pt x="5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8" y="9"/>
                  <a:pt x="111" y="12"/>
                  <a:pt x="111" y="15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49" y="51"/>
                  <a:pt x="49" y="51"/>
                  <a:pt x="49" y="51"/>
                </a:cubicBezTo>
                <a:lnTo>
                  <a:pt x="49" y="15"/>
                </a:lnTo>
                <a:close/>
                <a:moveTo>
                  <a:pt x="29" y="35"/>
                </a:moveTo>
                <a:cubicBezTo>
                  <a:pt x="29" y="32"/>
                  <a:pt x="32" y="29"/>
                  <a:pt x="35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51"/>
                  <a:pt x="40" y="51"/>
                  <a:pt x="40" y="51"/>
                </a:cubicBezTo>
                <a:cubicBezTo>
                  <a:pt x="29" y="51"/>
                  <a:pt x="29" y="51"/>
                  <a:pt x="29" y="51"/>
                </a:cubicBezTo>
                <a:lnTo>
                  <a:pt x="29" y="35"/>
                </a:lnTo>
                <a:close/>
                <a:moveTo>
                  <a:pt x="111" y="145"/>
                </a:moveTo>
                <a:cubicBezTo>
                  <a:pt x="111" y="148"/>
                  <a:pt x="108" y="151"/>
                  <a:pt x="105" y="151"/>
                </a:cubicBezTo>
                <a:cubicBezTo>
                  <a:pt x="55" y="151"/>
                  <a:pt x="55" y="151"/>
                  <a:pt x="55" y="151"/>
                </a:cubicBezTo>
                <a:cubicBezTo>
                  <a:pt x="52" y="151"/>
                  <a:pt x="49" y="148"/>
                  <a:pt x="49" y="145"/>
                </a:cubicBezTo>
                <a:cubicBezTo>
                  <a:pt x="49" y="120"/>
                  <a:pt x="49" y="120"/>
                  <a:pt x="49" y="120"/>
                </a:cubicBezTo>
                <a:cubicBezTo>
                  <a:pt x="111" y="120"/>
                  <a:pt x="111" y="120"/>
                  <a:pt x="111" y="120"/>
                </a:cubicBezTo>
                <a:lnTo>
                  <a:pt x="111" y="145"/>
                </a:lnTo>
                <a:close/>
                <a:moveTo>
                  <a:pt x="131" y="121"/>
                </a:moveTo>
                <a:cubicBezTo>
                  <a:pt x="120" y="121"/>
                  <a:pt x="120" y="121"/>
                  <a:pt x="120" y="121"/>
                </a:cubicBezTo>
                <a:cubicBezTo>
                  <a:pt x="120" y="115"/>
                  <a:pt x="120" y="115"/>
                  <a:pt x="120" y="115"/>
                </a:cubicBezTo>
                <a:cubicBezTo>
                  <a:pt x="120" y="113"/>
                  <a:pt x="118" y="111"/>
                  <a:pt x="115" y="111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2" y="111"/>
                  <a:pt x="40" y="113"/>
                  <a:pt x="40" y="115"/>
                </a:cubicBezTo>
                <a:cubicBezTo>
                  <a:pt x="40" y="121"/>
                  <a:pt x="40" y="121"/>
                  <a:pt x="40" y="121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9" y="102"/>
                  <a:pt x="32" y="100"/>
                  <a:pt x="35" y="100"/>
                </a:cubicBezTo>
                <a:cubicBezTo>
                  <a:pt x="125" y="100"/>
                  <a:pt x="125" y="100"/>
                  <a:pt x="125" y="100"/>
                </a:cubicBezTo>
                <a:cubicBezTo>
                  <a:pt x="128" y="100"/>
                  <a:pt x="131" y="102"/>
                  <a:pt x="131" y="105"/>
                </a:cubicBezTo>
                <a:lnTo>
                  <a:pt x="131" y="121"/>
                </a:lnTo>
                <a:close/>
                <a:moveTo>
                  <a:pt x="151" y="115"/>
                </a:moveTo>
                <a:cubicBezTo>
                  <a:pt x="151" y="118"/>
                  <a:pt x="148" y="121"/>
                  <a:pt x="145" y="121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40" y="105"/>
                  <a:pt x="140" y="105"/>
                  <a:pt x="140" y="105"/>
                </a:cubicBezTo>
                <a:cubicBezTo>
                  <a:pt x="140" y="97"/>
                  <a:pt x="133" y="91"/>
                  <a:pt x="125" y="91"/>
                </a:cubicBezTo>
                <a:cubicBezTo>
                  <a:pt x="35" y="91"/>
                  <a:pt x="35" y="91"/>
                  <a:pt x="35" y="91"/>
                </a:cubicBezTo>
                <a:cubicBezTo>
                  <a:pt x="27" y="91"/>
                  <a:pt x="20" y="97"/>
                  <a:pt x="20" y="105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2" y="121"/>
                  <a:pt x="9" y="118"/>
                  <a:pt x="9" y="115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2"/>
                  <a:pt x="12" y="60"/>
                  <a:pt x="15" y="60"/>
                </a:cubicBezTo>
                <a:cubicBezTo>
                  <a:pt x="145" y="60"/>
                  <a:pt x="145" y="60"/>
                  <a:pt x="145" y="60"/>
                </a:cubicBezTo>
                <a:cubicBezTo>
                  <a:pt x="148" y="60"/>
                  <a:pt x="151" y="62"/>
                  <a:pt x="151" y="65"/>
                </a:cubicBezTo>
                <a:lnTo>
                  <a:pt x="151" y="115"/>
                </a:lnTo>
                <a:close/>
                <a:moveTo>
                  <a:pt x="95" y="131"/>
                </a:moveTo>
                <a:cubicBezTo>
                  <a:pt x="65" y="131"/>
                  <a:pt x="65" y="131"/>
                  <a:pt x="65" y="131"/>
                </a:cubicBezTo>
                <a:cubicBezTo>
                  <a:pt x="62" y="131"/>
                  <a:pt x="60" y="133"/>
                  <a:pt x="60" y="135"/>
                </a:cubicBezTo>
                <a:cubicBezTo>
                  <a:pt x="60" y="138"/>
                  <a:pt x="62" y="140"/>
                  <a:pt x="65" y="140"/>
                </a:cubicBezTo>
                <a:cubicBezTo>
                  <a:pt x="95" y="140"/>
                  <a:pt x="95" y="140"/>
                  <a:pt x="95" y="140"/>
                </a:cubicBezTo>
                <a:cubicBezTo>
                  <a:pt x="98" y="140"/>
                  <a:pt x="100" y="138"/>
                  <a:pt x="100" y="135"/>
                </a:cubicBezTo>
                <a:cubicBezTo>
                  <a:pt x="100" y="133"/>
                  <a:pt x="98" y="131"/>
                  <a:pt x="95" y="131"/>
                </a:cubicBezTo>
                <a:close/>
                <a:moveTo>
                  <a:pt x="115" y="70"/>
                </a:moveTo>
                <a:cubicBezTo>
                  <a:pt x="118" y="70"/>
                  <a:pt x="120" y="73"/>
                  <a:pt x="120" y="75"/>
                </a:cubicBezTo>
                <a:cubicBezTo>
                  <a:pt x="120" y="78"/>
                  <a:pt x="118" y="80"/>
                  <a:pt x="115" y="80"/>
                </a:cubicBezTo>
                <a:cubicBezTo>
                  <a:pt x="113" y="80"/>
                  <a:pt x="110" y="78"/>
                  <a:pt x="110" y="75"/>
                </a:cubicBezTo>
                <a:cubicBezTo>
                  <a:pt x="110" y="73"/>
                  <a:pt x="113" y="70"/>
                  <a:pt x="115" y="70"/>
                </a:cubicBezTo>
                <a:close/>
                <a:moveTo>
                  <a:pt x="135" y="70"/>
                </a:moveTo>
                <a:cubicBezTo>
                  <a:pt x="138" y="70"/>
                  <a:pt x="140" y="73"/>
                  <a:pt x="140" y="75"/>
                </a:cubicBezTo>
                <a:cubicBezTo>
                  <a:pt x="140" y="78"/>
                  <a:pt x="138" y="80"/>
                  <a:pt x="135" y="80"/>
                </a:cubicBezTo>
                <a:cubicBezTo>
                  <a:pt x="133" y="80"/>
                  <a:pt x="130" y="78"/>
                  <a:pt x="130" y="75"/>
                </a:cubicBezTo>
                <a:cubicBezTo>
                  <a:pt x="130" y="73"/>
                  <a:pt x="133" y="70"/>
                  <a:pt x="135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58">
            <a:extLst>
              <a:ext uri="{FF2B5EF4-FFF2-40B4-BE49-F238E27FC236}">
                <a16:creationId xmlns:a16="http://schemas.microsoft.com/office/drawing/2014/main" id="{317328BC-F775-48F7-B341-33B6041480E1}"/>
              </a:ext>
            </a:extLst>
          </p:cNvPr>
          <p:cNvSpPr>
            <a:spLocks noEditPoints="1"/>
          </p:cNvSpPr>
          <p:nvPr/>
        </p:nvSpPr>
        <p:spPr bwMode="auto">
          <a:xfrm>
            <a:off x="10782531" y="2335841"/>
            <a:ext cx="325626" cy="378610"/>
          </a:xfrm>
          <a:custGeom>
            <a:avLst/>
            <a:gdLst>
              <a:gd name="T0" fmla="*/ 309963 w 139"/>
              <a:gd name="T1" fmla="*/ 238224 h 160"/>
              <a:gd name="T2" fmla="*/ 293117 w 139"/>
              <a:gd name="T3" fmla="*/ 251837 h 160"/>
              <a:gd name="T4" fmla="*/ 279640 w 139"/>
              <a:gd name="T5" fmla="*/ 425401 h 160"/>
              <a:gd name="T6" fmla="*/ 293117 w 139"/>
              <a:gd name="T7" fmla="*/ 442417 h 160"/>
              <a:gd name="T8" fmla="*/ 293117 w 139"/>
              <a:gd name="T9" fmla="*/ 442417 h 160"/>
              <a:gd name="T10" fmla="*/ 309963 w 139"/>
              <a:gd name="T11" fmla="*/ 428804 h 160"/>
              <a:gd name="T12" fmla="*/ 326808 w 139"/>
              <a:gd name="T13" fmla="*/ 255240 h 160"/>
              <a:gd name="T14" fmla="*/ 309963 w 139"/>
              <a:gd name="T15" fmla="*/ 238224 h 160"/>
              <a:gd name="T16" fmla="*/ 192042 w 139"/>
              <a:gd name="T17" fmla="*/ 425401 h 160"/>
              <a:gd name="T18" fmla="*/ 175196 w 139"/>
              <a:gd name="T19" fmla="*/ 251837 h 160"/>
              <a:gd name="T20" fmla="*/ 158350 w 139"/>
              <a:gd name="T21" fmla="*/ 238224 h 160"/>
              <a:gd name="T22" fmla="*/ 144874 w 139"/>
              <a:gd name="T23" fmla="*/ 255240 h 160"/>
              <a:gd name="T24" fmla="*/ 158350 w 139"/>
              <a:gd name="T25" fmla="*/ 428804 h 160"/>
              <a:gd name="T26" fmla="*/ 175196 w 139"/>
              <a:gd name="T27" fmla="*/ 442417 h 160"/>
              <a:gd name="T28" fmla="*/ 178565 w 139"/>
              <a:gd name="T29" fmla="*/ 442417 h 160"/>
              <a:gd name="T30" fmla="*/ 192042 w 139"/>
              <a:gd name="T31" fmla="*/ 425401 h 160"/>
              <a:gd name="T32" fmla="*/ 421145 w 139"/>
              <a:gd name="T33" fmla="*/ 68064 h 160"/>
              <a:gd name="T34" fmla="*/ 333547 w 139"/>
              <a:gd name="T35" fmla="*/ 68064 h 160"/>
              <a:gd name="T36" fmla="*/ 333547 w 139"/>
              <a:gd name="T37" fmla="*/ 51048 h 160"/>
              <a:gd name="T38" fmla="*/ 286378 w 139"/>
              <a:gd name="T39" fmla="*/ 0 h 160"/>
              <a:gd name="T40" fmla="*/ 185304 w 139"/>
              <a:gd name="T41" fmla="*/ 0 h 160"/>
              <a:gd name="T42" fmla="*/ 134766 w 139"/>
              <a:gd name="T43" fmla="*/ 51048 h 160"/>
              <a:gd name="T44" fmla="*/ 134766 w 139"/>
              <a:gd name="T45" fmla="*/ 68064 h 160"/>
              <a:gd name="T46" fmla="*/ 50537 w 139"/>
              <a:gd name="T47" fmla="*/ 68064 h 160"/>
              <a:gd name="T48" fmla="*/ 0 w 139"/>
              <a:gd name="T49" fmla="*/ 119112 h 160"/>
              <a:gd name="T50" fmla="*/ 0 w 139"/>
              <a:gd name="T51" fmla="*/ 153144 h 160"/>
              <a:gd name="T52" fmla="*/ 16846 w 139"/>
              <a:gd name="T53" fmla="*/ 166757 h 160"/>
              <a:gd name="T54" fmla="*/ 33692 w 139"/>
              <a:gd name="T55" fmla="*/ 166757 h 160"/>
              <a:gd name="T56" fmla="*/ 64014 w 139"/>
              <a:gd name="T57" fmla="*/ 500271 h 160"/>
              <a:gd name="T58" fmla="*/ 114551 w 139"/>
              <a:gd name="T59" fmla="*/ 544513 h 160"/>
              <a:gd name="T60" fmla="*/ 357131 w 139"/>
              <a:gd name="T61" fmla="*/ 544513 h 160"/>
              <a:gd name="T62" fmla="*/ 404299 w 139"/>
              <a:gd name="T63" fmla="*/ 500271 h 160"/>
              <a:gd name="T64" fmla="*/ 434621 w 139"/>
              <a:gd name="T65" fmla="*/ 166757 h 160"/>
              <a:gd name="T66" fmla="*/ 454836 w 139"/>
              <a:gd name="T67" fmla="*/ 166757 h 160"/>
              <a:gd name="T68" fmla="*/ 468313 w 139"/>
              <a:gd name="T69" fmla="*/ 153144 h 160"/>
              <a:gd name="T70" fmla="*/ 468313 w 139"/>
              <a:gd name="T71" fmla="*/ 119112 h 160"/>
              <a:gd name="T72" fmla="*/ 421145 w 139"/>
              <a:gd name="T73" fmla="*/ 68064 h 160"/>
              <a:gd name="T74" fmla="*/ 165089 w 139"/>
              <a:gd name="T75" fmla="*/ 51048 h 160"/>
              <a:gd name="T76" fmla="*/ 185304 w 139"/>
              <a:gd name="T77" fmla="*/ 30629 h 160"/>
              <a:gd name="T78" fmla="*/ 286378 w 139"/>
              <a:gd name="T79" fmla="*/ 30629 h 160"/>
              <a:gd name="T80" fmla="*/ 303224 w 139"/>
              <a:gd name="T81" fmla="*/ 51048 h 160"/>
              <a:gd name="T82" fmla="*/ 303224 w 139"/>
              <a:gd name="T83" fmla="*/ 68064 h 160"/>
              <a:gd name="T84" fmla="*/ 165089 w 139"/>
              <a:gd name="T85" fmla="*/ 68064 h 160"/>
              <a:gd name="T86" fmla="*/ 165089 w 139"/>
              <a:gd name="T87" fmla="*/ 51048 h 160"/>
              <a:gd name="T88" fmla="*/ 50537 w 139"/>
              <a:gd name="T89" fmla="*/ 98693 h 160"/>
              <a:gd name="T90" fmla="*/ 47168 w 139"/>
              <a:gd name="T91" fmla="*/ 98693 h 160"/>
              <a:gd name="T92" fmla="*/ 50537 w 139"/>
              <a:gd name="T93" fmla="*/ 98693 h 160"/>
              <a:gd name="T94" fmla="*/ 373977 w 139"/>
              <a:gd name="T95" fmla="*/ 496868 h 160"/>
              <a:gd name="T96" fmla="*/ 357131 w 139"/>
              <a:gd name="T97" fmla="*/ 513884 h 160"/>
              <a:gd name="T98" fmla="*/ 114551 w 139"/>
              <a:gd name="T99" fmla="*/ 513884 h 160"/>
              <a:gd name="T100" fmla="*/ 97706 w 139"/>
              <a:gd name="T101" fmla="*/ 496868 h 160"/>
              <a:gd name="T102" fmla="*/ 67383 w 139"/>
              <a:gd name="T103" fmla="*/ 166757 h 160"/>
              <a:gd name="T104" fmla="*/ 404299 w 139"/>
              <a:gd name="T105" fmla="*/ 166757 h 160"/>
              <a:gd name="T106" fmla="*/ 373977 w 139"/>
              <a:gd name="T107" fmla="*/ 496868 h 160"/>
              <a:gd name="T108" fmla="*/ 437991 w 139"/>
              <a:gd name="T109" fmla="*/ 136128 h 160"/>
              <a:gd name="T110" fmla="*/ 421145 w 139"/>
              <a:gd name="T111" fmla="*/ 136128 h 160"/>
              <a:gd name="T112" fmla="*/ 50537 w 139"/>
              <a:gd name="T113" fmla="*/ 136128 h 160"/>
              <a:gd name="T114" fmla="*/ 30322 w 139"/>
              <a:gd name="T115" fmla="*/ 136128 h 160"/>
              <a:gd name="T116" fmla="*/ 30322 w 139"/>
              <a:gd name="T117" fmla="*/ 119112 h 160"/>
              <a:gd name="T118" fmla="*/ 47168 w 139"/>
              <a:gd name="T119" fmla="*/ 98693 h 160"/>
              <a:gd name="T120" fmla="*/ 421145 w 139"/>
              <a:gd name="T121" fmla="*/ 98693 h 160"/>
              <a:gd name="T122" fmla="*/ 437991 w 139"/>
              <a:gd name="T123" fmla="*/ 119112 h 160"/>
              <a:gd name="T124" fmla="*/ 437991 w 139"/>
              <a:gd name="T125" fmla="*/ 136128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9" h="160">
                <a:moveTo>
                  <a:pt x="92" y="70"/>
                </a:moveTo>
                <a:cubicBezTo>
                  <a:pt x="90" y="70"/>
                  <a:pt x="87" y="72"/>
                  <a:pt x="87" y="74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2" y="127"/>
                  <a:pt x="84" y="130"/>
                  <a:pt x="87" y="130"/>
                </a:cubicBezTo>
                <a:cubicBezTo>
                  <a:pt x="87" y="130"/>
                  <a:pt x="87" y="130"/>
                  <a:pt x="87" y="130"/>
                </a:cubicBezTo>
                <a:cubicBezTo>
                  <a:pt x="90" y="130"/>
                  <a:pt x="92" y="128"/>
                  <a:pt x="92" y="126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3"/>
                  <a:pt x="95" y="70"/>
                  <a:pt x="92" y="70"/>
                </a:cubicBezTo>
                <a:close/>
                <a:moveTo>
                  <a:pt x="57" y="125"/>
                </a:moveTo>
                <a:cubicBezTo>
                  <a:pt x="52" y="74"/>
                  <a:pt x="52" y="74"/>
                  <a:pt x="52" y="74"/>
                </a:cubicBezTo>
                <a:cubicBezTo>
                  <a:pt x="52" y="72"/>
                  <a:pt x="50" y="70"/>
                  <a:pt x="47" y="70"/>
                </a:cubicBezTo>
                <a:cubicBezTo>
                  <a:pt x="45" y="70"/>
                  <a:pt x="43" y="73"/>
                  <a:pt x="43" y="75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48" y="128"/>
                  <a:pt x="50" y="130"/>
                  <a:pt x="52" y="130"/>
                </a:cubicBezTo>
                <a:cubicBezTo>
                  <a:pt x="52" y="130"/>
                  <a:pt x="52" y="130"/>
                  <a:pt x="53" y="130"/>
                </a:cubicBezTo>
                <a:cubicBezTo>
                  <a:pt x="55" y="130"/>
                  <a:pt x="57" y="127"/>
                  <a:pt x="57" y="125"/>
                </a:cubicBezTo>
                <a:close/>
                <a:moveTo>
                  <a:pt x="125" y="20"/>
                </a:moveTo>
                <a:cubicBezTo>
                  <a:pt x="99" y="20"/>
                  <a:pt x="99" y="20"/>
                  <a:pt x="99" y="20"/>
                </a:cubicBezTo>
                <a:cubicBezTo>
                  <a:pt x="99" y="15"/>
                  <a:pt x="99" y="15"/>
                  <a:pt x="99" y="15"/>
                </a:cubicBezTo>
                <a:cubicBezTo>
                  <a:pt x="99" y="7"/>
                  <a:pt x="93" y="0"/>
                  <a:pt x="8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7" y="0"/>
                  <a:pt x="40" y="7"/>
                  <a:pt x="40" y="15"/>
                </a:cubicBezTo>
                <a:cubicBezTo>
                  <a:pt x="40" y="20"/>
                  <a:pt x="40" y="20"/>
                  <a:pt x="40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7" y="20"/>
                  <a:pt x="0" y="27"/>
                  <a:pt x="0" y="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7"/>
                  <a:pt x="2" y="49"/>
                  <a:pt x="5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20" y="154"/>
                  <a:pt x="26" y="160"/>
                  <a:pt x="34" y="160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13" y="160"/>
                  <a:pt x="119" y="154"/>
                  <a:pt x="120" y="147"/>
                </a:cubicBezTo>
                <a:cubicBezTo>
                  <a:pt x="129" y="49"/>
                  <a:pt x="129" y="49"/>
                  <a:pt x="129" y="49"/>
                </a:cubicBezTo>
                <a:cubicBezTo>
                  <a:pt x="135" y="49"/>
                  <a:pt x="135" y="49"/>
                  <a:pt x="135" y="49"/>
                </a:cubicBezTo>
                <a:cubicBezTo>
                  <a:pt x="137" y="49"/>
                  <a:pt x="139" y="47"/>
                  <a:pt x="139" y="4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27"/>
                  <a:pt x="133" y="20"/>
                  <a:pt x="125" y="20"/>
                </a:cubicBezTo>
                <a:close/>
                <a:moveTo>
                  <a:pt x="49" y="15"/>
                </a:moveTo>
                <a:cubicBezTo>
                  <a:pt x="49" y="12"/>
                  <a:pt x="52" y="9"/>
                  <a:pt x="55" y="9"/>
                </a:cubicBezTo>
                <a:cubicBezTo>
                  <a:pt x="85" y="9"/>
                  <a:pt x="85" y="9"/>
                  <a:pt x="85" y="9"/>
                </a:cubicBezTo>
                <a:cubicBezTo>
                  <a:pt x="88" y="9"/>
                  <a:pt x="90" y="12"/>
                  <a:pt x="90" y="15"/>
                </a:cubicBezTo>
                <a:cubicBezTo>
                  <a:pt x="90" y="20"/>
                  <a:pt x="90" y="20"/>
                  <a:pt x="90" y="20"/>
                </a:cubicBezTo>
                <a:cubicBezTo>
                  <a:pt x="49" y="20"/>
                  <a:pt x="49" y="20"/>
                  <a:pt x="49" y="20"/>
                </a:cubicBezTo>
                <a:lnTo>
                  <a:pt x="49" y="15"/>
                </a:lnTo>
                <a:close/>
                <a:moveTo>
                  <a:pt x="15" y="29"/>
                </a:move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5" y="29"/>
                </a:cubicBezTo>
                <a:close/>
                <a:moveTo>
                  <a:pt x="111" y="146"/>
                </a:moveTo>
                <a:cubicBezTo>
                  <a:pt x="111" y="149"/>
                  <a:pt x="108" y="151"/>
                  <a:pt x="106" y="151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31" y="151"/>
                  <a:pt x="29" y="149"/>
                  <a:pt x="29" y="146"/>
                </a:cubicBezTo>
                <a:cubicBezTo>
                  <a:pt x="20" y="49"/>
                  <a:pt x="20" y="49"/>
                  <a:pt x="20" y="49"/>
                </a:cubicBezTo>
                <a:cubicBezTo>
                  <a:pt x="120" y="49"/>
                  <a:pt x="120" y="49"/>
                  <a:pt x="120" y="49"/>
                </a:cubicBezTo>
                <a:lnTo>
                  <a:pt x="111" y="146"/>
                </a:lnTo>
                <a:close/>
                <a:moveTo>
                  <a:pt x="130" y="40"/>
                </a:moveTo>
                <a:cubicBezTo>
                  <a:pt x="125" y="40"/>
                  <a:pt x="125" y="40"/>
                  <a:pt x="12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2"/>
                  <a:pt x="11" y="30"/>
                  <a:pt x="14" y="29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8" y="29"/>
                  <a:pt x="130" y="32"/>
                  <a:pt x="130" y="35"/>
                </a:cubicBezTo>
                <a:lnTo>
                  <a:pt x="13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59">
            <a:extLst>
              <a:ext uri="{FF2B5EF4-FFF2-40B4-BE49-F238E27FC236}">
                <a16:creationId xmlns:a16="http://schemas.microsoft.com/office/drawing/2014/main" id="{33F27972-B279-46D2-8DB8-A373D0073664}"/>
              </a:ext>
            </a:extLst>
          </p:cNvPr>
          <p:cNvSpPr>
            <a:spLocks noEditPoints="1"/>
          </p:cNvSpPr>
          <p:nvPr/>
        </p:nvSpPr>
        <p:spPr bwMode="auto">
          <a:xfrm>
            <a:off x="8761331" y="3332349"/>
            <a:ext cx="375296" cy="377504"/>
          </a:xfrm>
          <a:custGeom>
            <a:avLst/>
            <a:gdLst>
              <a:gd name="T0" fmla="*/ 381198 w 160"/>
              <a:gd name="T1" fmla="*/ 271463 h 160"/>
              <a:gd name="T2" fmla="*/ 509389 w 160"/>
              <a:gd name="T3" fmla="*/ 108585 h 160"/>
              <a:gd name="T4" fmla="*/ 428427 w 160"/>
              <a:gd name="T5" fmla="*/ 27146 h 160"/>
              <a:gd name="T6" fmla="*/ 350838 w 160"/>
              <a:gd name="T7" fmla="*/ 74652 h 160"/>
              <a:gd name="T8" fmla="*/ 118070 w 160"/>
              <a:gd name="T9" fmla="*/ 3393 h 160"/>
              <a:gd name="T10" fmla="*/ 3373 w 160"/>
              <a:gd name="T11" fmla="*/ 95012 h 160"/>
              <a:gd name="T12" fmla="*/ 3373 w 160"/>
              <a:gd name="T13" fmla="*/ 118765 h 160"/>
              <a:gd name="T14" fmla="*/ 67469 w 160"/>
              <a:gd name="T15" fmla="*/ 359688 h 160"/>
              <a:gd name="T16" fmla="*/ 67469 w 160"/>
              <a:gd name="T17" fmla="*/ 359688 h 160"/>
              <a:gd name="T18" fmla="*/ 67469 w 160"/>
              <a:gd name="T19" fmla="*/ 359688 h 160"/>
              <a:gd name="T20" fmla="*/ 67469 w 160"/>
              <a:gd name="T21" fmla="*/ 359688 h 160"/>
              <a:gd name="T22" fmla="*/ 67469 w 160"/>
              <a:gd name="T23" fmla="*/ 363081 h 160"/>
              <a:gd name="T24" fmla="*/ 64095 w 160"/>
              <a:gd name="T25" fmla="*/ 363081 h 160"/>
              <a:gd name="T26" fmla="*/ 64095 w 160"/>
              <a:gd name="T27" fmla="*/ 366474 h 160"/>
              <a:gd name="T28" fmla="*/ 64095 w 160"/>
              <a:gd name="T29" fmla="*/ 366474 h 160"/>
              <a:gd name="T30" fmla="*/ 33734 w 160"/>
              <a:gd name="T31" fmla="*/ 505599 h 160"/>
              <a:gd name="T32" fmla="*/ 50602 w 160"/>
              <a:gd name="T33" fmla="*/ 508992 h 160"/>
              <a:gd name="T34" fmla="*/ 172045 w 160"/>
              <a:gd name="T35" fmla="*/ 475059 h 160"/>
              <a:gd name="T36" fmla="*/ 175419 w 160"/>
              <a:gd name="T37" fmla="*/ 475059 h 160"/>
              <a:gd name="T38" fmla="*/ 175419 w 160"/>
              <a:gd name="T39" fmla="*/ 475059 h 160"/>
              <a:gd name="T40" fmla="*/ 178792 w 160"/>
              <a:gd name="T41" fmla="*/ 475059 h 160"/>
              <a:gd name="T42" fmla="*/ 178792 w 160"/>
              <a:gd name="T43" fmla="*/ 471666 h 160"/>
              <a:gd name="T44" fmla="*/ 178792 w 160"/>
              <a:gd name="T45" fmla="*/ 471666 h 160"/>
              <a:gd name="T46" fmla="*/ 269875 w 160"/>
              <a:gd name="T47" fmla="*/ 383441 h 160"/>
              <a:gd name="T48" fmla="*/ 435173 w 160"/>
              <a:gd name="T49" fmla="*/ 542925 h 160"/>
              <a:gd name="T50" fmla="*/ 536377 w 160"/>
              <a:gd name="T51" fmla="*/ 447913 h 160"/>
              <a:gd name="T52" fmla="*/ 394692 w 160"/>
              <a:gd name="T53" fmla="*/ 74652 h 160"/>
              <a:gd name="T54" fmla="*/ 462161 w 160"/>
              <a:gd name="T55" fmla="*/ 74652 h 160"/>
              <a:gd name="T56" fmla="*/ 462161 w 160"/>
              <a:gd name="T57" fmla="*/ 142518 h 160"/>
              <a:gd name="T58" fmla="*/ 384572 w 160"/>
              <a:gd name="T59" fmla="*/ 84832 h 160"/>
              <a:gd name="T60" fmla="*/ 37108 w 160"/>
              <a:gd name="T61" fmla="*/ 105192 h 160"/>
              <a:gd name="T62" fmla="*/ 134938 w 160"/>
              <a:gd name="T63" fmla="*/ 67866 h 160"/>
              <a:gd name="T64" fmla="*/ 101203 w 160"/>
              <a:gd name="T65" fmla="*/ 122158 h 160"/>
              <a:gd name="T66" fmla="*/ 124817 w 160"/>
              <a:gd name="T67" fmla="*/ 122158 h 160"/>
              <a:gd name="T68" fmla="*/ 182166 w 160"/>
              <a:gd name="T69" fmla="*/ 115372 h 160"/>
              <a:gd name="T70" fmla="*/ 165298 w 160"/>
              <a:gd name="T71" fmla="*/ 156091 h 160"/>
              <a:gd name="T72" fmla="*/ 185539 w 160"/>
              <a:gd name="T73" fmla="*/ 156091 h 160"/>
              <a:gd name="T74" fmla="*/ 246261 w 160"/>
              <a:gd name="T75" fmla="*/ 179844 h 160"/>
              <a:gd name="T76" fmla="*/ 37108 w 160"/>
              <a:gd name="T77" fmla="*/ 105192 h 160"/>
              <a:gd name="T78" fmla="*/ 384572 w 160"/>
              <a:gd name="T79" fmla="*/ 128945 h 160"/>
              <a:gd name="T80" fmla="*/ 101203 w 160"/>
              <a:gd name="T81" fmla="*/ 369868 h 160"/>
              <a:gd name="T82" fmla="*/ 67469 w 160"/>
              <a:gd name="T83" fmla="*/ 471666 h 160"/>
              <a:gd name="T84" fmla="*/ 138311 w 160"/>
              <a:gd name="T85" fmla="*/ 451306 h 160"/>
              <a:gd name="T86" fmla="*/ 168672 w 160"/>
              <a:gd name="T87" fmla="*/ 437733 h 160"/>
              <a:gd name="T88" fmla="*/ 408186 w 160"/>
              <a:gd name="T89" fmla="*/ 152698 h 160"/>
              <a:gd name="T90" fmla="*/ 347464 w 160"/>
              <a:gd name="T91" fmla="*/ 257889 h 160"/>
              <a:gd name="T92" fmla="*/ 347464 w 160"/>
              <a:gd name="T93" fmla="*/ 257889 h 160"/>
              <a:gd name="T94" fmla="*/ 435173 w 160"/>
              <a:gd name="T95" fmla="*/ 505599 h 160"/>
              <a:gd name="T96" fmla="*/ 357584 w 160"/>
              <a:gd name="T97" fmla="*/ 291822 h 160"/>
              <a:gd name="T98" fmla="*/ 384572 w 160"/>
              <a:gd name="T99" fmla="*/ 356295 h 160"/>
              <a:gd name="T100" fmla="*/ 398066 w 160"/>
              <a:gd name="T101" fmla="*/ 383441 h 160"/>
              <a:gd name="T102" fmla="*/ 425053 w 160"/>
              <a:gd name="T103" fmla="*/ 359688 h 160"/>
              <a:gd name="T104" fmla="*/ 418306 w 160"/>
              <a:gd name="T105" fmla="*/ 417374 h 160"/>
              <a:gd name="T106" fmla="*/ 428427 w 160"/>
              <a:gd name="T107" fmla="*/ 444520 h 160"/>
              <a:gd name="T108" fmla="*/ 472281 w 160"/>
              <a:gd name="T109" fmla="*/ 407194 h 160"/>
              <a:gd name="T110" fmla="*/ 435173 w 160"/>
              <a:gd name="T111" fmla="*/ 505599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60">
                <a:moveTo>
                  <a:pt x="159" y="125"/>
                </a:moveTo>
                <a:cubicBezTo>
                  <a:pt x="113" y="80"/>
                  <a:pt x="113" y="80"/>
                  <a:pt x="113" y="8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8" y="44"/>
                  <a:pt x="151" y="38"/>
                  <a:pt x="151" y="32"/>
                </a:cubicBezTo>
                <a:cubicBezTo>
                  <a:pt x="151" y="26"/>
                  <a:pt x="148" y="20"/>
                  <a:pt x="144" y="15"/>
                </a:cubicBezTo>
                <a:cubicBezTo>
                  <a:pt x="140" y="11"/>
                  <a:pt x="134" y="8"/>
                  <a:pt x="127" y="8"/>
                </a:cubicBezTo>
                <a:cubicBezTo>
                  <a:pt x="121" y="8"/>
                  <a:pt x="115" y="11"/>
                  <a:pt x="111" y="15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80" y="46"/>
                  <a:pt x="80" y="46"/>
                  <a:pt x="80" y="46"/>
                </a:cubicBezTo>
                <a:cubicBezTo>
                  <a:pt x="35" y="1"/>
                  <a:pt x="35" y="1"/>
                  <a:pt x="35" y="1"/>
                </a:cubicBezTo>
                <a:cubicBezTo>
                  <a:pt x="33" y="0"/>
                  <a:pt x="30" y="0"/>
                  <a:pt x="28" y="1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9"/>
                  <a:pt x="0" y="30"/>
                  <a:pt x="0" y="31"/>
                </a:cubicBezTo>
                <a:cubicBezTo>
                  <a:pt x="0" y="32"/>
                  <a:pt x="0" y="34"/>
                  <a:pt x="1" y="35"/>
                </a:cubicBezTo>
                <a:cubicBezTo>
                  <a:pt x="46" y="80"/>
                  <a:pt x="46" y="80"/>
                  <a:pt x="46" y="80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0" y="106"/>
                  <a:pt x="20" y="107"/>
                  <a:pt x="20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7"/>
                  <a:pt x="19" y="108"/>
                  <a:pt x="19" y="108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46"/>
                  <a:pt x="9" y="148"/>
                  <a:pt x="10" y="149"/>
                </a:cubicBezTo>
                <a:cubicBezTo>
                  <a:pt x="11" y="150"/>
                  <a:pt x="12" y="150"/>
                  <a:pt x="14" y="150"/>
                </a:cubicBezTo>
                <a:cubicBezTo>
                  <a:pt x="14" y="150"/>
                  <a:pt x="14" y="150"/>
                  <a:pt x="15" y="150"/>
                </a:cubicBezTo>
                <a:cubicBezTo>
                  <a:pt x="51" y="140"/>
                  <a:pt x="51" y="140"/>
                  <a:pt x="51" y="140"/>
                </a:cubicBezTo>
                <a:cubicBezTo>
                  <a:pt x="51" y="140"/>
                  <a:pt x="51" y="140"/>
                  <a:pt x="51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3" y="140"/>
                  <a:pt x="53" y="140"/>
                  <a:pt x="53" y="140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125" y="159"/>
                  <a:pt x="125" y="159"/>
                  <a:pt x="125" y="159"/>
                </a:cubicBezTo>
                <a:cubicBezTo>
                  <a:pt x="126" y="160"/>
                  <a:pt x="128" y="160"/>
                  <a:pt x="129" y="160"/>
                </a:cubicBezTo>
                <a:cubicBezTo>
                  <a:pt x="130" y="160"/>
                  <a:pt x="131" y="160"/>
                  <a:pt x="132" y="159"/>
                </a:cubicBezTo>
                <a:cubicBezTo>
                  <a:pt x="159" y="132"/>
                  <a:pt x="159" y="132"/>
                  <a:pt x="159" y="132"/>
                </a:cubicBezTo>
                <a:cubicBezTo>
                  <a:pt x="160" y="130"/>
                  <a:pt x="160" y="127"/>
                  <a:pt x="159" y="125"/>
                </a:cubicBezTo>
                <a:close/>
                <a:moveTo>
                  <a:pt x="117" y="22"/>
                </a:moveTo>
                <a:cubicBezTo>
                  <a:pt x="120" y="19"/>
                  <a:pt x="124" y="18"/>
                  <a:pt x="127" y="18"/>
                </a:cubicBezTo>
                <a:cubicBezTo>
                  <a:pt x="131" y="18"/>
                  <a:pt x="135" y="19"/>
                  <a:pt x="137" y="22"/>
                </a:cubicBezTo>
                <a:cubicBezTo>
                  <a:pt x="140" y="25"/>
                  <a:pt x="141" y="28"/>
                  <a:pt x="141" y="32"/>
                </a:cubicBezTo>
                <a:cubicBezTo>
                  <a:pt x="141" y="36"/>
                  <a:pt x="140" y="39"/>
                  <a:pt x="137" y="42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14" y="25"/>
                  <a:pt x="114" y="25"/>
                  <a:pt x="114" y="25"/>
                </a:cubicBezTo>
                <a:lnTo>
                  <a:pt x="117" y="22"/>
                </a:lnTo>
                <a:close/>
                <a:moveTo>
                  <a:pt x="11" y="31"/>
                </a:moveTo>
                <a:cubicBezTo>
                  <a:pt x="31" y="11"/>
                  <a:pt x="31" y="11"/>
                  <a:pt x="31" y="11"/>
                </a:cubicBezTo>
                <a:cubicBezTo>
                  <a:pt x="40" y="20"/>
                  <a:pt x="40" y="20"/>
                  <a:pt x="40" y="20"/>
                </a:cubicBezTo>
                <a:cubicBezTo>
                  <a:pt x="30" y="30"/>
                  <a:pt x="30" y="30"/>
                  <a:pt x="30" y="30"/>
                </a:cubicBezTo>
                <a:cubicBezTo>
                  <a:pt x="28" y="31"/>
                  <a:pt x="28" y="34"/>
                  <a:pt x="30" y="36"/>
                </a:cubicBezTo>
                <a:cubicBezTo>
                  <a:pt x="31" y="37"/>
                  <a:pt x="32" y="38"/>
                  <a:pt x="33" y="38"/>
                </a:cubicBezTo>
                <a:cubicBezTo>
                  <a:pt x="34" y="38"/>
                  <a:pt x="36" y="37"/>
                  <a:pt x="37" y="36"/>
                </a:cubicBezTo>
                <a:cubicBezTo>
                  <a:pt x="46" y="26"/>
                  <a:pt x="46" y="26"/>
                  <a:pt x="46" y="26"/>
                </a:cubicBezTo>
                <a:cubicBezTo>
                  <a:pt x="54" y="34"/>
                  <a:pt x="54" y="34"/>
                  <a:pt x="54" y="34"/>
                </a:cubicBezTo>
                <a:cubicBezTo>
                  <a:pt x="49" y="39"/>
                  <a:pt x="49" y="39"/>
                  <a:pt x="49" y="39"/>
                </a:cubicBezTo>
                <a:cubicBezTo>
                  <a:pt x="47" y="41"/>
                  <a:pt x="47" y="44"/>
                  <a:pt x="49" y="46"/>
                </a:cubicBezTo>
                <a:cubicBezTo>
                  <a:pt x="50" y="47"/>
                  <a:pt x="51" y="47"/>
                  <a:pt x="52" y="47"/>
                </a:cubicBezTo>
                <a:cubicBezTo>
                  <a:pt x="53" y="47"/>
                  <a:pt x="54" y="47"/>
                  <a:pt x="55" y="46"/>
                </a:cubicBezTo>
                <a:cubicBezTo>
                  <a:pt x="60" y="41"/>
                  <a:pt x="60" y="41"/>
                  <a:pt x="60" y="41"/>
                </a:cubicBezTo>
                <a:cubicBezTo>
                  <a:pt x="73" y="53"/>
                  <a:pt x="73" y="53"/>
                  <a:pt x="73" y="53"/>
                </a:cubicBezTo>
                <a:cubicBezTo>
                  <a:pt x="53" y="73"/>
                  <a:pt x="53" y="73"/>
                  <a:pt x="53" y="73"/>
                </a:cubicBezTo>
                <a:lnTo>
                  <a:pt x="11" y="31"/>
                </a:lnTo>
                <a:close/>
                <a:moveTo>
                  <a:pt x="108" y="32"/>
                </a:moveTo>
                <a:cubicBezTo>
                  <a:pt x="114" y="38"/>
                  <a:pt x="114" y="38"/>
                  <a:pt x="114" y="38"/>
                </a:cubicBezTo>
                <a:cubicBezTo>
                  <a:pt x="37" y="116"/>
                  <a:pt x="37" y="116"/>
                  <a:pt x="37" y="116"/>
                </a:cubicBezTo>
                <a:cubicBezTo>
                  <a:pt x="30" y="109"/>
                  <a:pt x="30" y="109"/>
                  <a:pt x="30" y="109"/>
                </a:cubicBezTo>
                <a:lnTo>
                  <a:pt x="108" y="32"/>
                </a:lnTo>
                <a:close/>
                <a:moveTo>
                  <a:pt x="20" y="139"/>
                </a:moveTo>
                <a:cubicBezTo>
                  <a:pt x="26" y="118"/>
                  <a:pt x="26" y="118"/>
                  <a:pt x="26" y="118"/>
                </a:cubicBezTo>
                <a:cubicBezTo>
                  <a:pt x="41" y="133"/>
                  <a:pt x="41" y="133"/>
                  <a:pt x="41" y="133"/>
                </a:cubicBezTo>
                <a:lnTo>
                  <a:pt x="20" y="139"/>
                </a:lnTo>
                <a:close/>
                <a:moveTo>
                  <a:pt x="50" y="129"/>
                </a:moveTo>
                <a:cubicBezTo>
                  <a:pt x="44" y="122"/>
                  <a:pt x="44" y="122"/>
                  <a:pt x="44" y="122"/>
                </a:cubicBezTo>
                <a:cubicBezTo>
                  <a:pt x="121" y="45"/>
                  <a:pt x="121" y="45"/>
                  <a:pt x="121" y="45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103" y="76"/>
                  <a:pt x="103" y="76"/>
                  <a:pt x="103" y="76"/>
                </a:cubicBezTo>
                <a:lnTo>
                  <a:pt x="50" y="129"/>
                </a:lnTo>
                <a:close/>
                <a:moveTo>
                  <a:pt x="129" y="149"/>
                </a:moveTo>
                <a:cubicBezTo>
                  <a:pt x="86" y="106"/>
                  <a:pt x="86" y="106"/>
                  <a:pt x="86" y="106"/>
                </a:cubicBezTo>
                <a:cubicBezTo>
                  <a:pt x="106" y="86"/>
                  <a:pt x="106" y="86"/>
                  <a:pt x="106" y="86"/>
                </a:cubicBezTo>
                <a:cubicBezTo>
                  <a:pt x="119" y="100"/>
                  <a:pt x="119" y="100"/>
                  <a:pt x="119" y="100"/>
                </a:cubicBezTo>
                <a:cubicBezTo>
                  <a:pt x="114" y="105"/>
                  <a:pt x="114" y="105"/>
                  <a:pt x="114" y="105"/>
                </a:cubicBezTo>
                <a:cubicBezTo>
                  <a:pt x="113" y="107"/>
                  <a:pt x="113" y="109"/>
                  <a:pt x="114" y="111"/>
                </a:cubicBezTo>
                <a:cubicBezTo>
                  <a:pt x="115" y="112"/>
                  <a:pt x="116" y="113"/>
                  <a:pt x="118" y="113"/>
                </a:cubicBezTo>
                <a:cubicBezTo>
                  <a:pt x="119" y="113"/>
                  <a:pt x="120" y="112"/>
                  <a:pt x="121" y="111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2" y="125"/>
                  <a:pt x="122" y="128"/>
                  <a:pt x="124" y="130"/>
                </a:cubicBezTo>
                <a:cubicBezTo>
                  <a:pt x="125" y="131"/>
                  <a:pt x="126" y="131"/>
                  <a:pt x="127" y="131"/>
                </a:cubicBezTo>
                <a:cubicBezTo>
                  <a:pt x="128" y="131"/>
                  <a:pt x="129" y="131"/>
                  <a:pt x="130" y="13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9" y="129"/>
                  <a:pt x="149" y="129"/>
                  <a:pt x="149" y="129"/>
                </a:cubicBezTo>
                <a:lnTo>
                  <a:pt x="129" y="1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60">
            <a:extLst>
              <a:ext uri="{FF2B5EF4-FFF2-40B4-BE49-F238E27FC236}">
                <a16:creationId xmlns:a16="http://schemas.microsoft.com/office/drawing/2014/main" id="{2CAEF9D5-9AA8-4EE6-B713-A81045BA1B79}"/>
              </a:ext>
            </a:extLst>
          </p:cNvPr>
          <p:cNvSpPr>
            <a:spLocks noEditPoints="1"/>
          </p:cNvSpPr>
          <p:nvPr/>
        </p:nvSpPr>
        <p:spPr bwMode="auto">
          <a:xfrm>
            <a:off x="10753299" y="3331798"/>
            <a:ext cx="377504" cy="378606"/>
          </a:xfrm>
          <a:custGeom>
            <a:avLst/>
            <a:gdLst>
              <a:gd name="T0" fmla="*/ 340593 w 161"/>
              <a:gd name="T1" fmla="*/ 0 h 160"/>
              <a:gd name="T2" fmla="*/ 141633 w 161"/>
              <a:gd name="T3" fmla="*/ 204192 h 160"/>
              <a:gd name="T4" fmla="*/ 114655 w 161"/>
              <a:gd name="T5" fmla="*/ 336917 h 160"/>
              <a:gd name="T6" fmla="*/ 118027 w 161"/>
              <a:gd name="T7" fmla="*/ 360740 h 160"/>
              <a:gd name="T8" fmla="*/ 16861 w 161"/>
              <a:gd name="T9" fmla="*/ 530900 h 160"/>
              <a:gd name="T10" fmla="*/ 87677 w 161"/>
              <a:gd name="T11" fmla="*/ 530900 h 160"/>
              <a:gd name="T12" fmla="*/ 188843 w 161"/>
              <a:gd name="T13" fmla="*/ 432207 h 160"/>
              <a:gd name="T14" fmla="*/ 209077 w 161"/>
              <a:gd name="T15" fmla="*/ 432207 h 160"/>
              <a:gd name="T16" fmla="*/ 340593 w 161"/>
              <a:gd name="T17" fmla="*/ 404982 h 160"/>
              <a:gd name="T18" fmla="*/ 542925 w 161"/>
              <a:gd name="T19" fmla="*/ 204192 h 160"/>
              <a:gd name="T20" fmla="*/ 64072 w 161"/>
              <a:gd name="T21" fmla="*/ 507078 h 160"/>
              <a:gd name="T22" fmla="*/ 40466 w 161"/>
              <a:gd name="T23" fmla="*/ 507078 h 160"/>
              <a:gd name="T24" fmla="*/ 138260 w 161"/>
              <a:gd name="T25" fmla="*/ 381159 h 160"/>
              <a:gd name="T26" fmla="*/ 64072 w 161"/>
              <a:gd name="T27" fmla="*/ 507078 h 160"/>
              <a:gd name="T28" fmla="*/ 198960 w 161"/>
              <a:gd name="T29" fmla="*/ 394772 h 160"/>
              <a:gd name="T30" fmla="*/ 198960 w 161"/>
              <a:gd name="T31" fmla="*/ 394772 h 160"/>
              <a:gd name="T32" fmla="*/ 148377 w 161"/>
              <a:gd name="T33" fmla="*/ 347127 h 160"/>
              <a:gd name="T34" fmla="*/ 198960 w 161"/>
              <a:gd name="T35" fmla="*/ 347127 h 160"/>
              <a:gd name="T36" fmla="*/ 198960 w 161"/>
              <a:gd name="T37" fmla="*/ 398175 h 160"/>
              <a:gd name="T38" fmla="*/ 340593 w 161"/>
              <a:gd name="T39" fmla="*/ 374353 h 160"/>
              <a:gd name="T40" fmla="*/ 259660 w 161"/>
              <a:gd name="T41" fmla="*/ 353933 h 160"/>
              <a:gd name="T42" fmla="*/ 192216 w 161"/>
              <a:gd name="T43" fmla="*/ 285869 h 160"/>
              <a:gd name="T44" fmla="*/ 171982 w 161"/>
              <a:gd name="T45" fmla="*/ 204192 h 160"/>
              <a:gd name="T46" fmla="*/ 340593 w 161"/>
              <a:gd name="T47" fmla="*/ 30629 h 160"/>
              <a:gd name="T48" fmla="*/ 512575 w 161"/>
              <a:gd name="T49" fmla="*/ 204192 h 160"/>
              <a:gd name="T50" fmla="*/ 435014 w 161"/>
              <a:gd name="T51" fmla="*/ 108903 h 160"/>
              <a:gd name="T52" fmla="*/ 246171 w 161"/>
              <a:gd name="T53" fmla="*/ 108903 h 160"/>
              <a:gd name="T54" fmla="*/ 246171 w 161"/>
              <a:gd name="T55" fmla="*/ 299482 h 160"/>
              <a:gd name="T56" fmla="*/ 435014 w 161"/>
              <a:gd name="T57" fmla="*/ 299482 h 160"/>
              <a:gd name="T58" fmla="*/ 435014 w 161"/>
              <a:gd name="T59" fmla="*/ 108903 h 160"/>
              <a:gd name="T60" fmla="*/ 340593 w 161"/>
              <a:gd name="T61" fmla="*/ 306289 h 160"/>
              <a:gd name="T62" fmla="*/ 239427 w 161"/>
              <a:gd name="T63" fmla="*/ 204192 h 160"/>
              <a:gd name="T64" fmla="*/ 340593 w 161"/>
              <a:gd name="T65" fmla="*/ 98693 h 160"/>
              <a:gd name="T66" fmla="*/ 445131 w 161"/>
              <a:gd name="T67" fmla="*/ 204192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1" h="160">
                <a:moveTo>
                  <a:pt x="144" y="17"/>
                </a:moveTo>
                <a:cubicBezTo>
                  <a:pt x="132" y="6"/>
                  <a:pt x="117" y="0"/>
                  <a:pt x="101" y="0"/>
                </a:cubicBezTo>
                <a:cubicBezTo>
                  <a:pt x="85" y="0"/>
                  <a:pt x="70" y="6"/>
                  <a:pt x="59" y="17"/>
                </a:cubicBezTo>
                <a:cubicBezTo>
                  <a:pt x="48" y="29"/>
                  <a:pt x="42" y="44"/>
                  <a:pt x="42" y="60"/>
                </a:cubicBezTo>
                <a:cubicBezTo>
                  <a:pt x="42" y="69"/>
                  <a:pt x="44" y="78"/>
                  <a:pt x="48" y="86"/>
                </a:cubicBezTo>
                <a:cubicBezTo>
                  <a:pt x="34" y="99"/>
                  <a:pt x="34" y="99"/>
                  <a:pt x="34" y="99"/>
                </a:cubicBezTo>
                <a:cubicBezTo>
                  <a:pt x="33" y="101"/>
                  <a:pt x="33" y="104"/>
                  <a:pt x="34" y="105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5" y="135"/>
                  <a:pt x="5" y="135"/>
                  <a:pt x="5" y="135"/>
                </a:cubicBezTo>
                <a:cubicBezTo>
                  <a:pt x="0" y="141"/>
                  <a:pt x="0" y="150"/>
                  <a:pt x="5" y="156"/>
                </a:cubicBezTo>
                <a:cubicBezTo>
                  <a:pt x="8" y="158"/>
                  <a:pt x="12" y="160"/>
                  <a:pt x="16" y="160"/>
                </a:cubicBezTo>
                <a:cubicBezTo>
                  <a:pt x="20" y="160"/>
                  <a:pt x="23" y="158"/>
                  <a:pt x="26" y="156"/>
                </a:cubicBezTo>
                <a:cubicBezTo>
                  <a:pt x="55" y="126"/>
                  <a:pt x="55" y="126"/>
                  <a:pt x="55" y="126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8"/>
                  <a:pt x="58" y="128"/>
                  <a:pt x="59" y="128"/>
                </a:cubicBezTo>
                <a:cubicBezTo>
                  <a:pt x="60" y="128"/>
                  <a:pt x="61" y="128"/>
                  <a:pt x="62" y="127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83" y="117"/>
                  <a:pt x="92" y="119"/>
                  <a:pt x="101" y="119"/>
                </a:cubicBezTo>
                <a:cubicBezTo>
                  <a:pt x="117" y="119"/>
                  <a:pt x="132" y="113"/>
                  <a:pt x="144" y="102"/>
                </a:cubicBezTo>
                <a:cubicBezTo>
                  <a:pt x="155" y="91"/>
                  <a:pt x="161" y="76"/>
                  <a:pt x="161" y="60"/>
                </a:cubicBezTo>
                <a:cubicBezTo>
                  <a:pt x="161" y="44"/>
                  <a:pt x="155" y="29"/>
                  <a:pt x="144" y="17"/>
                </a:cubicBezTo>
                <a:close/>
                <a:moveTo>
                  <a:pt x="19" y="149"/>
                </a:moveTo>
                <a:cubicBezTo>
                  <a:pt x="18" y="150"/>
                  <a:pt x="17" y="151"/>
                  <a:pt x="16" y="151"/>
                </a:cubicBezTo>
                <a:cubicBezTo>
                  <a:pt x="14" y="151"/>
                  <a:pt x="13" y="150"/>
                  <a:pt x="12" y="149"/>
                </a:cubicBezTo>
                <a:cubicBezTo>
                  <a:pt x="10" y="147"/>
                  <a:pt x="10" y="144"/>
                  <a:pt x="12" y="142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49" y="120"/>
                  <a:pt x="49" y="120"/>
                  <a:pt x="49" y="120"/>
                </a:cubicBezTo>
                <a:lnTo>
                  <a:pt x="19" y="149"/>
                </a:lnTo>
                <a:close/>
                <a:moveTo>
                  <a:pt x="59" y="117"/>
                </a:move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52" y="94"/>
                  <a:pt x="52" y="94"/>
                  <a:pt x="52" y="94"/>
                </a:cubicBezTo>
                <a:cubicBezTo>
                  <a:pt x="54" y="97"/>
                  <a:pt x="57" y="99"/>
                  <a:pt x="59" y="102"/>
                </a:cubicBezTo>
                <a:cubicBezTo>
                  <a:pt x="62" y="104"/>
                  <a:pt x="64" y="107"/>
                  <a:pt x="67" y="109"/>
                </a:cubicBezTo>
                <a:lnTo>
                  <a:pt x="59" y="117"/>
                </a:lnTo>
                <a:close/>
                <a:moveTo>
                  <a:pt x="137" y="95"/>
                </a:moveTo>
                <a:cubicBezTo>
                  <a:pt x="127" y="105"/>
                  <a:pt x="115" y="110"/>
                  <a:pt x="101" y="110"/>
                </a:cubicBezTo>
                <a:cubicBezTo>
                  <a:pt x="93" y="110"/>
                  <a:pt x="84" y="108"/>
                  <a:pt x="77" y="104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3" y="101"/>
                  <a:pt x="69" y="99"/>
                  <a:pt x="66" y="95"/>
                </a:cubicBezTo>
                <a:cubicBezTo>
                  <a:pt x="62" y="92"/>
                  <a:pt x="60" y="88"/>
                  <a:pt x="57" y="84"/>
                </a:cubicBezTo>
                <a:cubicBezTo>
                  <a:pt x="57" y="84"/>
                  <a:pt x="57" y="84"/>
                  <a:pt x="57" y="84"/>
                </a:cubicBezTo>
                <a:cubicBezTo>
                  <a:pt x="53" y="77"/>
                  <a:pt x="51" y="68"/>
                  <a:pt x="51" y="60"/>
                </a:cubicBezTo>
                <a:cubicBezTo>
                  <a:pt x="51" y="46"/>
                  <a:pt x="56" y="34"/>
                  <a:pt x="66" y="24"/>
                </a:cubicBezTo>
                <a:cubicBezTo>
                  <a:pt x="75" y="15"/>
                  <a:pt x="88" y="9"/>
                  <a:pt x="101" y="9"/>
                </a:cubicBezTo>
                <a:cubicBezTo>
                  <a:pt x="115" y="9"/>
                  <a:pt x="127" y="15"/>
                  <a:pt x="137" y="24"/>
                </a:cubicBezTo>
                <a:cubicBezTo>
                  <a:pt x="146" y="34"/>
                  <a:pt x="152" y="46"/>
                  <a:pt x="152" y="60"/>
                </a:cubicBezTo>
                <a:cubicBezTo>
                  <a:pt x="152" y="73"/>
                  <a:pt x="146" y="86"/>
                  <a:pt x="137" y="95"/>
                </a:cubicBezTo>
                <a:close/>
                <a:moveTo>
                  <a:pt x="129" y="32"/>
                </a:moveTo>
                <a:cubicBezTo>
                  <a:pt x="122" y="24"/>
                  <a:pt x="112" y="20"/>
                  <a:pt x="101" y="20"/>
                </a:cubicBezTo>
                <a:cubicBezTo>
                  <a:pt x="91" y="20"/>
                  <a:pt x="81" y="24"/>
                  <a:pt x="73" y="32"/>
                </a:cubicBezTo>
                <a:cubicBezTo>
                  <a:pt x="66" y="39"/>
                  <a:pt x="62" y="49"/>
                  <a:pt x="62" y="60"/>
                </a:cubicBezTo>
                <a:cubicBezTo>
                  <a:pt x="62" y="70"/>
                  <a:pt x="66" y="80"/>
                  <a:pt x="73" y="88"/>
                </a:cubicBezTo>
                <a:cubicBezTo>
                  <a:pt x="81" y="95"/>
                  <a:pt x="91" y="99"/>
                  <a:pt x="101" y="99"/>
                </a:cubicBezTo>
                <a:cubicBezTo>
                  <a:pt x="112" y="99"/>
                  <a:pt x="122" y="95"/>
                  <a:pt x="129" y="88"/>
                </a:cubicBezTo>
                <a:cubicBezTo>
                  <a:pt x="137" y="80"/>
                  <a:pt x="141" y="70"/>
                  <a:pt x="141" y="60"/>
                </a:cubicBezTo>
                <a:cubicBezTo>
                  <a:pt x="141" y="49"/>
                  <a:pt x="137" y="39"/>
                  <a:pt x="129" y="32"/>
                </a:cubicBezTo>
                <a:close/>
                <a:moveTo>
                  <a:pt x="123" y="81"/>
                </a:moveTo>
                <a:cubicBezTo>
                  <a:pt x="117" y="87"/>
                  <a:pt x="109" y="90"/>
                  <a:pt x="101" y="90"/>
                </a:cubicBezTo>
                <a:cubicBezTo>
                  <a:pt x="93" y="90"/>
                  <a:pt x="86" y="87"/>
                  <a:pt x="80" y="81"/>
                </a:cubicBezTo>
                <a:cubicBezTo>
                  <a:pt x="74" y="75"/>
                  <a:pt x="71" y="68"/>
                  <a:pt x="71" y="60"/>
                </a:cubicBezTo>
                <a:cubicBezTo>
                  <a:pt x="71" y="52"/>
                  <a:pt x="74" y="44"/>
                  <a:pt x="80" y="38"/>
                </a:cubicBezTo>
                <a:cubicBezTo>
                  <a:pt x="86" y="33"/>
                  <a:pt x="93" y="29"/>
                  <a:pt x="101" y="29"/>
                </a:cubicBezTo>
                <a:cubicBezTo>
                  <a:pt x="109" y="29"/>
                  <a:pt x="117" y="33"/>
                  <a:pt x="123" y="38"/>
                </a:cubicBezTo>
                <a:cubicBezTo>
                  <a:pt x="128" y="44"/>
                  <a:pt x="132" y="52"/>
                  <a:pt x="132" y="60"/>
                </a:cubicBezTo>
                <a:cubicBezTo>
                  <a:pt x="132" y="68"/>
                  <a:pt x="128" y="75"/>
                  <a:pt x="123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34">
            <a:extLst>
              <a:ext uri="{FF2B5EF4-FFF2-40B4-BE49-F238E27FC236}">
                <a16:creationId xmlns:a16="http://schemas.microsoft.com/office/drawing/2014/main" id="{24E96E2D-825D-471E-9A6D-E7DFA3F57D0D}"/>
              </a:ext>
            </a:extLst>
          </p:cNvPr>
          <p:cNvSpPr>
            <a:spLocks noEditPoints="1"/>
          </p:cNvSpPr>
          <p:nvPr/>
        </p:nvSpPr>
        <p:spPr bwMode="auto">
          <a:xfrm>
            <a:off x="4770065" y="4340319"/>
            <a:ext cx="375296" cy="378610"/>
          </a:xfrm>
          <a:custGeom>
            <a:avLst/>
            <a:gdLst>
              <a:gd name="T0" fmla="*/ 506016 w 160"/>
              <a:gd name="T1" fmla="*/ 204192 h 160"/>
              <a:gd name="T2" fmla="*/ 489148 w 160"/>
              <a:gd name="T3" fmla="*/ 102096 h 160"/>
              <a:gd name="T4" fmla="*/ 472281 w 160"/>
              <a:gd name="T5" fmla="*/ 17016 h 160"/>
              <a:gd name="T6" fmla="*/ 84336 w 160"/>
              <a:gd name="T7" fmla="*/ 0 h 160"/>
              <a:gd name="T8" fmla="*/ 67469 w 160"/>
              <a:gd name="T9" fmla="*/ 102096 h 160"/>
              <a:gd name="T10" fmla="*/ 33734 w 160"/>
              <a:gd name="T11" fmla="*/ 119112 h 160"/>
              <a:gd name="T12" fmla="*/ 16867 w 160"/>
              <a:gd name="T13" fmla="*/ 204192 h 160"/>
              <a:gd name="T14" fmla="*/ 0 w 160"/>
              <a:gd name="T15" fmla="*/ 527497 h 160"/>
              <a:gd name="T16" fmla="*/ 522883 w 160"/>
              <a:gd name="T17" fmla="*/ 544513 h 160"/>
              <a:gd name="T18" fmla="*/ 539750 w 160"/>
              <a:gd name="T19" fmla="*/ 221208 h 160"/>
              <a:gd name="T20" fmla="*/ 97830 w 160"/>
              <a:gd name="T21" fmla="*/ 30629 h 160"/>
              <a:gd name="T22" fmla="*/ 441920 w 160"/>
              <a:gd name="T23" fmla="*/ 102096 h 160"/>
              <a:gd name="T24" fmla="*/ 97830 w 160"/>
              <a:gd name="T25" fmla="*/ 30629 h 160"/>
              <a:gd name="T26" fmla="*/ 84336 w 160"/>
              <a:gd name="T27" fmla="*/ 132725 h 160"/>
              <a:gd name="T28" fmla="*/ 475655 w 160"/>
              <a:gd name="T29" fmla="*/ 132725 h 160"/>
              <a:gd name="T30" fmla="*/ 64095 w 160"/>
              <a:gd name="T31" fmla="*/ 204192 h 160"/>
              <a:gd name="T32" fmla="*/ 509389 w 160"/>
              <a:gd name="T33" fmla="*/ 513884 h 160"/>
              <a:gd name="T34" fmla="*/ 30361 w 160"/>
              <a:gd name="T35" fmla="*/ 370949 h 160"/>
              <a:gd name="T36" fmla="*/ 509389 w 160"/>
              <a:gd name="T37" fmla="*/ 513884 h 160"/>
              <a:gd name="T38" fmla="*/ 30361 w 160"/>
              <a:gd name="T39" fmla="*/ 340321 h 160"/>
              <a:gd name="T40" fmla="*/ 50602 w 160"/>
              <a:gd name="T41" fmla="*/ 234821 h 160"/>
              <a:gd name="T42" fmla="*/ 509389 w 160"/>
              <a:gd name="T43" fmla="*/ 234821 h 160"/>
              <a:gd name="T44" fmla="*/ 84336 w 160"/>
              <a:gd name="T45" fmla="*/ 272257 h 160"/>
              <a:gd name="T46" fmla="*/ 84336 w 160"/>
              <a:gd name="T47" fmla="*/ 306289 h 160"/>
              <a:gd name="T48" fmla="*/ 84336 w 160"/>
              <a:gd name="T49" fmla="*/ 272257 h 160"/>
              <a:gd name="T50" fmla="*/ 168672 w 160"/>
              <a:gd name="T51" fmla="*/ 289273 h 160"/>
              <a:gd name="T52" fmla="*/ 134938 w 160"/>
              <a:gd name="T53" fmla="*/ 289273 h 160"/>
              <a:gd name="T54" fmla="*/ 219273 w 160"/>
              <a:gd name="T55" fmla="*/ 272257 h 160"/>
              <a:gd name="T56" fmla="*/ 219273 w 160"/>
              <a:gd name="T57" fmla="*/ 306289 h 160"/>
              <a:gd name="T58" fmla="*/ 219273 w 160"/>
              <a:gd name="T59" fmla="*/ 272257 h 160"/>
              <a:gd name="T60" fmla="*/ 286742 w 160"/>
              <a:gd name="T61" fmla="*/ 272257 h 160"/>
              <a:gd name="T62" fmla="*/ 286742 w 160"/>
              <a:gd name="T63" fmla="*/ 302885 h 160"/>
              <a:gd name="T64" fmla="*/ 472281 w 160"/>
              <a:gd name="T65" fmla="*/ 289273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155" y="60"/>
                </a:moveTo>
                <a:cubicBezTo>
                  <a:pt x="150" y="60"/>
                  <a:pt x="150" y="60"/>
                  <a:pt x="150" y="60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2"/>
                  <a:pt x="148" y="30"/>
                  <a:pt x="145" y="30"/>
                </a:cubicBezTo>
                <a:cubicBezTo>
                  <a:pt x="140" y="30"/>
                  <a:pt x="140" y="30"/>
                  <a:pt x="140" y="30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2"/>
                  <a:pt x="138" y="0"/>
                  <a:pt x="13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2" y="0"/>
                  <a:pt x="20" y="2"/>
                  <a:pt x="20" y="5"/>
                </a:cubicBezTo>
                <a:cubicBezTo>
                  <a:pt x="20" y="30"/>
                  <a:pt x="20" y="30"/>
                  <a:pt x="20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2" y="30"/>
                  <a:pt x="10" y="32"/>
                  <a:pt x="10" y="35"/>
                </a:cubicBezTo>
                <a:cubicBezTo>
                  <a:pt x="10" y="60"/>
                  <a:pt x="10" y="60"/>
                  <a:pt x="10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2" y="60"/>
                  <a:pt x="0" y="62"/>
                  <a:pt x="0" y="6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5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0" y="62"/>
                  <a:pt x="158" y="60"/>
                  <a:pt x="155" y="60"/>
                </a:cubicBezTo>
                <a:close/>
                <a:moveTo>
                  <a:pt x="29" y="9"/>
                </a:moveTo>
                <a:cubicBezTo>
                  <a:pt x="131" y="9"/>
                  <a:pt x="131" y="9"/>
                  <a:pt x="131" y="9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29" y="30"/>
                  <a:pt x="29" y="30"/>
                  <a:pt x="29" y="30"/>
                </a:cubicBezTo>
                <a:lnTo>
                  <a:pt x="29" y="9"/>
                </a:lnTo>
                <a:close/>
                <a:moveTo>
                  <a:pt x="19" y="39"/>
                </a:moveTo>
                <a:cubicBezTo>
                  <a:pt x="25" y="39"/>
                  <a:pt x="25" y="39"/>
                  <a:pt x="25" y="39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9" y="60"/>
                  <a:pt x="19" y="60"/>
                  <a:pt x="19" y="60"/>
                </a:cubicBezTo>
                <a:lnTo>
                  <a:pt x="19" y="39"/>
                </a:lnTo>
                <a:close/>
                <a:moveTo>
                  <a:pt x="151" y="151"/>
                </a:moveTo>
                <a:cubicBezTo>
                  <a:pt x="9" y="151"/>
                  <a:pt x="9" y="151"/>
                  <a:pt x="9" y="151"/>
                </a:cubicBezTo>
                <a:cubicBezTo>
                  <a:pt x="9" y="109"/>
                  <a:pt x="9" y="109"/>
                  <a:pt x="9" y="109"/>
                </a:cubicBezTo>
                <a:cubicBezTo>
                  <a:pt x="151" y="109"/>
                  <a:pt x="151" y="109"/>
                  <a:pt x="151" y="109"/>
                </a:cubicBezTo>
                <a:lnTo>
                  <a:pt x="151" y="151"/>
                </a:lnTo>
                <a:close/>
                <a:moveTo>
                  <a:pt x="151" y="100"/>
                </a:moveTo>
                <a:cubicBezTo>
                  <a:pt x="9" y="100"/>
                  <a:pt x="9" y="100"/>
                  <a:pt x="9" y="100"/>
                </a:cubicBezTo>
                <a:cubicBezTo>
                  <a:pt x="9" y="69"/>
                  <a:pt x="9" y="69"/>
                  <a:pt x="9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51" y="69"/>
                  <a:pt x="151" y="69"/>
                  <a:pt x="151" y="69"/>
                </a:cubicBezTo>
                <a:lnTo>
                  <a:pt x="151" y="100"/>
                </a:lnTo>
                <a:close/>
                <a:moveTo>
                  <a:pt x="25" y="80"/>
                </a:moveTo>
                <a:cubicBezTo>
                  <a:pt x="27" y="80"/>
                  <a:pt x="30" y="82"/>
                  <a:pt x="30" y="85"/>
                </a:cubicBezTo>
                <a:cubicBezTo>
                  <a:pt x="30" y="87"/>
                  <a:pt x="27" y="90"/>
                  <a:pt x="25" y="90"/>
                </a:cubicBezTo>
                <a:cubicBezTo>
                  <a:pt x="22" y="90"/>
                  <a:pt x="20" y="87"/>
                  <a:pt x="20" y="85"/>
                </a:cubicBezTo>
                <a:cubicBezTo>
                  <a:pt x="20" y="82"/>
                  <a:pt x="22" y="80"/>
                  <a:pt x="25" y="80"/>
                </a:cubicBezTo>
                <a:close/>
                <a:moveTo>
                  <a:pt x="45" y="80"/>
                </a:moveTo>
                <a:cubicBezTo>
                  <a:pt x="47" y="80"/>
                  <a:pt x="50" y="82"/>
                  <a:pt x="50" y="85"/>
                </a:cubicBezTo>
                <a:cubicBezTo>
                  <a:pt x="50" y="87"/>
                  <a:pt x="47" y="90"/>
                  <a:pt x="45" y="90"/>
                </a:cubicBezTo>
                <a:cubicBezTo>
                  <a:pt x="42" y="90"/>
                  <a:pt x="40" y="87"/>
                  <a:pt x="40" y="85"/>
                </a:cubicBezTo>
                <a:cubicBezTo>
                  <a:pt x="40" y="82"/>
                  <a:pt x="42" y="80"/>
                  <a:pt x="45" y="80"/>
                </a:cubicBezTo>
                <a:close/>
                <a:moveTo>
                  <a:pt x="65" y="80"/>
                </a:moveTo>
                <a:cubicBezTo>
                  <a:pt x="67" y="80"/>
                  <a:pt x="70" y="82"/>
                  <a:pt x="70" y="85"/>
                </a:cubicBezTo>
                <a:cubicBezTo>
                  <a:pt x="70" y="87"/>
                  <a:pt x="67" y="90"/>
                  <a:pt x="65" y="90"/>
                </a:cubicBezTo>
                <a:cubicBezTo>
                  <a:pt x="62" y="90"/>
                  <a:pt x="60" y="87"/>
                  <a:pt x="60" y="85"/>
                </a:cubicBezTo>
                <a:cubicBezTo>
                  <a:pt x="60" y="82"/>
                  <a:pt x="62" y="80"/>
                  <a:pt x="65" y="80"/>
                </a:cubicBezTo>
                <a:close/>
                <a:moveTo>
                  <a:pt x="135" y="80"/>
                </a:moveTo>
                <a:cubicBezTo>
                  <a:pt x="85" y="80"/>
                  <a:pt x="85" y="80"/>
                  <a:pt x="85" y="80"/>
                </a:cubicBezTo>
                <a:cubicBezTo>
                  <a:pt x="82" y="80"/>
                  <a:pt x="80" y="82"/>
                  <a:pt x="80" y="85"/>
                </a:cubicBezTo>
                <a:cubicBezTo>
                  <a:pt x="80" y="87"/>
                  <a:pt x="82" y="89"/>
                  <a:pt x="85" y="89"/>
                </a:cubicBezTo>
                <a:cubicBezTo>
                  <a:pt x="135" y="89"/>
                  <a:pt x="135" y="89"/>
                  <a:pt x="135" y="89"/>
                </a:cubicBezTo>
                <a:cubicBezTo>
                  <a:pt x="138" y="89"/>
                  <a:pt x="140" y="87"/>
                  <a:pt x="140" y="85"/>
                </a:cubicBezTo>
                <a:cubicBezTo>
                  <a:pt x="140" y="82"/>
                  <a:pt x="138" y="80"/>
                  <a:pt x="135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35">
            <a:extLst>
              <a:ext uri="{FF2B5EF4-FFF2-40B4-BE49-F238E27FC236}">
                <a16:creationId xmlns:a16="http://schemas.microsoft.com/office/drawing/2014/main" id="{11B8089A-6FEA-4031-9060-E63B85A344EA}"/>
              </a:ext>
            </a:extLst>
          </p:cNvPr>
          <p:cNvSpPr>
            <a:spLocks noEditPoints="1"/>
          </p:cNvSpPr>
          <p:nvPr/>
        </p:nvSpPr>
        <p:spPr bwMode="auto">
          <a:xfrm>
            <a:off x="9783270" y="4340872"/>
            <a:ext cx="315690" cy="377504"/>
          </a:xfrm>
          <a:custGeom>
            <a:avLst/>
            <a:gdLst>
              <a:gd name="T0" fmla="*/ 450662 w 135"/>
              <a:gd name="T1" fmla="*/ 288429 h 160"/>
              <a:gd name="T2" fmla="*/ 403578 w 135"/>
              <a:gd name="T3" fmla="*/ 186630 h 160"/>
              <a:gd name="T4" fmla="*/ 336315 w 135"/>
              <a:gd name="T5" fmla="*/ 169664 h 160"/>
              <a:gd name="T6" fmla="*/ 269052 w 135"/>
              <a:gd name="T7" fmla="*/ 152698 h 160"/>
              <a:gd name="T8" fmla="*/ 248873 w 135"/>
              <a:gd name="T9" fmla="*/ 50899 h 160"/>
              <a:gd name="T10" fmla="*/ 151342 w 135"/>
              <a:gd name="T11" fmla="*/ 50899 h 160"/>
              <a:gd name="T12" fmla="*/ 151342 w 135"/>
              <a:gd name="T13" fmla="*/ 295215 h 160"/>
              <a:gd name="T14" fmla="*/ 67263 w 135"/>
              <a:gd name="T15" fmla="*/ 274856 h 160"/>
              <a:gd name="T16" fmla="*/ 20179 w 135"/>
              <a:gd name="T17" fmla="*/ 291822 h 160"/>
              <a:gd name="T18" fmla="*/ 30268 w 135"/>
              <a:gd name="T19" fmla="*/ 373261 h 160"/>
              <a:gd name="T20" fmla="*/ 184973 w 135"/>
              <a:gd name="T21" fmla="*/ 532745 h 160"/>
              <a:gd name="T22" fmla="*/ 403578 w 135"/>
              <a:gd name="T23" fmla="*/ 542925 h 160"/>
              <a:gd name="T24" fmla="*/ 450662 w 135"/>
              <a:gd name="T25" fmla="*/ 322362 h 160"/>
              <a:gd name="T26" fmla="*/ 211878 w 135"/>
              <a:gd name="T27" fmla="*/ 512385 h 160"/>
              <a:gd name="T28" fmla="*/ 147979 w 135"/>
              <a:gd name="T29" fmla="*/ 407194 h 160"/>
              <a:gd name="T30" fmla="*/ 30268 w 135"/>
              <a:gd name="T31" fmla="*/ 339328 h 160"/>
              <a:gd name="T32" fmla="*/ 70626 w 135"/>
              <a:gd name="T33" fmla="*/ 305395 h 160"/>
              <a:gd name="T34" fmla="*/ 151342 w 135"/>
              <a:gd name="T35" fmla="*/ 356295 h 160"/>
              <a:gd name="T36" fmla="*/ 181610 w 135"/>
              <a:gd name="T37" fmla="*/ 356295 h 160"/>
              <a:gd name="T38" fmla="*/ 181610 w 135"/>
              <a:gd name="T39" fmla="*/ 322362 h 160"/>
              <a:gd name="T40" fmla="*/ 181610 w 135"/>
              <a:gd name="T41" fmla="*/ 50899 h 160"/>
              <a:gd name="T42" fmla="*/ 218605 w 135"/>
              <a:gd name="T43" fmla="*/ 50899 h 160"/>
              <a:gd name="T44" fmla="*/ 218605 w 135"/>
              <a:gd name="T45" fmla="*/ 237530 h 160"/>
              <a:gd name="T46" fmla="*/ 248873 w 135"/>
              <a:gd name="T47" fmla="*/ 237530 h 160"/>
              <a:gd name="T48" fmla="*/ 248873 w 135"/>
              <a:gd name="T49" fmla="*/ 203597 h 160"/>
              <a:gd name="T50" fmla="*/ 285868 w 135"/>
              <a:gd name="T51" fmla="*/ 203597 h 160"/>
              <a:gd name="T52" fmla="*/ 285868 w 135"/>
              <a:gd name="T53" fmla="*/ 220563 h 160"/>
              <a:gd name="T54" fmla="*/ 302683 w 135"/>
              <a:gd name="T55" fmla="*/ 251103 h 160"/>
              <a:gd name="T56" fmla="*/ 316136 w 135"/>
              <a:gd name="T57" fmla="*/ 220563 h 160"/>
              <a:gd name="T58" fmla="*/ 353131 w 135"/>
              <a:gd name="T59" fmla="*/ 220563 h 160"/>
              <a:gd name="T60" fmla="*/ 369946 w 135"/>
              <a:gd name="T61" fmla="*/ 254496 h 160"/>
              <a:gd name="T62" fmla="*/ 403578 w 135"/>
              <a:gd name="T63" fmla="*/ 220563 h 160"/>
              <a:gd name="T64" fmla="*/ 420394 w 135"/>
              <a:gd name="T65" fmla="*/ 288429 h 160"/>
              <a:gd name="T66" fmla="*/ 393488 w 135"/>
              <a:gd name="T67" fmla="*/ 512385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35" h="160">
                <a:moveTo>
                  <a:pt x="134" y="95"/>
                </a:moveTo>
                <a:cubicBezTo>
                  <a:pt x="134" y="92"/>
                  <a:pt x="134" y="88"/>
                  <a:pt x="134" y="85"/>
                </a:cubicBezTo>
                <a:cubicBezTo>
                  <a:pt x="134" y="70"/>
                  <a:pt x="134" y="70"/>
                  <a:pt x="134" y="70"/>
                </a:cubicBezTo>
                <a:cubicBezTo>
                  <a:pt x="134" y="62"/>
                  <a:pt x="128" y="55"/>
                  <a:pt x="120" y="55"/>
                </a:cubicBezTo>
                <a:cubicBezTo>
                  <a:pt x="117" y="55"/>
                  <a:pt x="114" y="56"/>
                  <a:pt x="112" y="57"/>
                </a:cubicBezTo>
                <a:cubicBezTo>
                  <a:pt x="110" y="53"/>
                  <a:pt x="105" y="50"/>
                  <a:pt x="100" y="50"/>
                </a:cubicBezTo>
                <a:cubicBezTo>
                  <a:pt x="97" y="50"/>
                  <a:pt x="94" y="51"/>
                  <a:pt x="92" y="52"/>
                </a:cubicBezTo>
                <a:cubicBezTo>
                  <a:pt x="90" y="48"/>
                  <a:pt x="85" y="45"/>
                  <a:pt x="80" y="45"/>
                </a:cubicBezTo>
                <a:cubicBezTo>
                  <a:pt x="78" y="45"/>
                  <a:pt x="76" y="46"/>
                  <a:pt x="74" y="46"/>
                </a:cubicBezTo>
                <a:cubicBezTo>
                  <a:pt x="74" y="15"/>
                  <a:pt x="74" y="15"/>
                  <a:pt x="74" y="15"/>
                </a:cubicBezTo>
                <a:cubicBezTo>
                  <a:pt x="74" y="7"/>
                  <a:pt x="68" y="0"/>
                  <a:pt x="60" y="0"/>
                </a:cubicBezTo>
                <a:cubicBezTo>
                  <a:pt x="52" y="0"/>
                  <a:pt x="45" y="7"/>
                  <a:pt x="45" y="1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87"/>
                  <a:pt x="45" y="87"/>
                  <a:pt x="45" y="87"/>
                </a:cubicBezTo>
                <a:cubicBezTo>
                  <a:pt x="38" y="83"/>
                  <a:pt x="31" y="81"/>
                  <a:pt x="21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15" y="81"/>
                  <a:pt x="10" y="83"/>
                  <a:pt x="6" y="86"/>
                </a:cubicBezTo>
                <a:cubicBezTo>
                  <a:pt x="2" y="90"/>
                  <a:pt x="0" y="95"/>
                  <a:pt x="0" y="100"/>
                </a:cubicBezTo>
                <a:cubicBezTo>
                  <a:pt x="0" y="105"/>
                  <a:pt x="4" y="110"/>
                  <a:pt x="9" y="110"/>
                </a:cubicBezTo>
                <a:cubicBezTo>
                  <a:pt x="34" y="112"/>
                  <a:pt x="46" y="137"/>
                  <a:pt x="53" y="153"/>
                </a:cubicBezTo>
                <a:cubicBezTo>
                  <a:pt x="54" y="154"/>
                  <a:pt x="55" y="156"/>
                  <a:pt x="55" y="157"/>
                </a:cubicBezTo>
                <a:cubicBezTo>
                  <a:pt x="56" y="159"/>
                  <a:pt x="58" y="160"/>
                  <a:pt x="60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21" y="160"/>
                  <a:pt x="123" y="159"/>
                  <a:pt x="124" y="157"/>
                </a:cubicBezTo>
                <a:cubicBezTo>
                  <a:pt x="135" y="136"/>
                  <a:pt x="135" y="118"/>
                  <a:pt x="134" y="95"/>
                </a:cubicBezTo>
                <a:close/>
                <a:moveTo>
                  <a:pt x="117" y="151"/>
                </a:moveTo>
                <a:cubicBezTo>
                  <a:pt x="63" y="151"/>
                  <a:pt x="63" y="151"/>
                  <a:pt x="63" y="151"/>
                </a:cubicBezTo>
                <a:cubicBezTo>
                  <a:pt x="62" y="150"/>
                  <a:pt x="62" y="149"/>
                  <a:pt x="62" y="149"/>
                </a:cubicBezTo>
                <a:cubicBezTo>
                  <a:pt x="58" y="140"/>
                  <a:pt x="52" y="129"/>
                  <a:pt x="44" y="120"/>
                </a:cubicBezTo>
                <a:cubicBezTo>
                  <a:pt x="35" y="108"/>
                  <a:pt x="23" y="102"/>
                  <a:pt x="10" y="101"/>
                </a:cubicBezTo>
                <a:cubicBezTo>
                  <a:pt x="10" y="101"/>
                  <a:pt x="9" y="101"/>
                  <a:pt x="9" y="100"/>
                </a:cubicBezTo>
                <a:cubicBezTo>
                  <a:pt x="9" y="95"/>
                  <a:pt x="14" y="90"/>
                  <a:pt x="20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31" y="90"/>
                  <a:pt x="37" y="93"/>
                  <a:pt x="45" y="98"/>
                </a:cubicBezTo>
                <a:cubicBezTo>
                  <a:pt x="45" y="105"/>
                  <a:pt x="45" y="105"/>
                  <a:pt x="45" y="105"/>
                </a:cubicBezTo>
                <a:cubicBezTo>
                  <a:pt x="45" y="108"/>
                  <a:pt x="47" y="110"/>
                  <a:pt x="50" y="110"/>
                </a:cubicBezTo>
                <a:cubicBezTo>
                  <a:pt x="52" y="110"/>
                  <a:pt x="54" y="108"/>
                  <a:pt x="54" y="105"/>
                </a:cubicBezTo>
                <a:cubicBezTo>
                  <a:pt x="54" y="95"/>
                  <a:pt x="54" y="95"/>
                  <a:pt x="54" y="95"/>
                </a:cubicBezTo>
                <a:cubicBezTo>
                  <a:pt x="54" y="95"/>
                  <a:pt x="54" y="95"/>
                  <a:pt x="54" y="9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2"/>
                  <a:pt x="57" y="9"/>
                  <a:pt x="60" y="9"/>
                </a:cubicBezTo>
                <a:cubicBezTo>
                  <a:pt x="63" y="9"/>
                  <a:pt x="65" y="12"/>
                  <a:pt x="65" y="1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70"/>
                  <a:pt x="65" y="70"/>
                  <a:pt x="65" y="70"/>
                </a:cubicBezTo>
                <a:cubicBezTo>
                  <a:pt x="65" y="72"/>
                  <a:pt x="67" y="74"/>
                  <a:pt x="70" y="74"/>
                </a:cubicBezTo>
                <a:cubicBezTo>
                  <a:pt x="72" y="74"/>
                  <a:pt x="74" y="72"/>
                  <a:pt x="74" y="70"/>
                </a:cubicBezTo>
                <a:cubicBezTo>
                  <a:pt x="74" y="65"/>
                  <a:pt x="74" y="65"/>
                  <a:pt x="74" y="65"/>
                </a:cubicBezTo>
                <a:cubicBezTo>
                  <a:pt x="74" y="60"/>
                  <a:pt x="74" y="60"/>
                  <a:pt x="74" y="60"/>
                </a:cubicBezTo>
                <a:cubicBezTo>
                  <a:pt x="74" y="57"/>
                  <a:pt x="77" y="55"/>
                  <a:pt x="80" y="55"/>
                </a:cubicBezTo>
                <a:cubicBezTo>
                  <a:pt x="83" y="55"/>
                  <a:pt x="85" y="57"/>
                  <a:pt x="85" y="60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70"/>
                  <a:pt x="85" y="70"/>
                  <a:pt x="85" y="70"/>
                </a:cubicBezTo>
                <a:cubicBezTo>
                  <a:pt x="85" y="72"/>
                  <a:pt x="87" y="74"/>
                  <a:pt x="90" y="74"/>
                </a:cubicBezTo>
                <a:cubicBezTo>
                  <a:pt x="92" y="74"/>
                  <a:pt x="94" y="72"/>
                  <a:pt x="94" y="70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2"/>
                  <a:pt x="97" y="60"/>
                  <a:pt x="100" y="60"/>
                </a:cubicBezTo>
                <a:cubicBezTo>
                  <a:pt x="103" y="60"/>
                  <a:pt x="105" y="62"/>
                  <a:pt x="105" y="65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5" y="72"/>
                  <a:pt x="107" y="75"/>
                  <a:pt x="110" y="75"/>
                </a:cubicBezTo>
                <a:cubicBezTo>
                  <a:pt x="112" y="75"/>
                  <a:pt x="114" y="72"/>
                  <a:pt x="114" y="70"/>
                </a:cubicBezTo>
                <a:cubicBezTo>
                  <a:pt x="114" y="67"/>
                  <a:pt x="117" y="65"/>
                  <a:pt x="120" y="65"/>
                </a:cubicBezTo>
                <a:cubicBezTo>
                  <a:pt x="123" y="65"/>
                  <a:pt x="125" y="67"/>
                  <a:pt x="125" y="70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8"/>
                  <a:pt x="125" y="92"/>
                  <a:pt x="125" y="95"/>
                </a:cubicBezTo>
                <a:cubicBezTo>
                  <a:pt x="125" y="116"/>
                  <a:pt x="125" y="132"/>
                  <a:pt x="117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36">
            <a:extLst>
              <a:ext uri="{FF2B5EF4-FFF2-40B4-BE49-F238E27FC236}">
                <a16:creationId xmlns:a16="http://schemas.microsoft.com/office/drawing/2014/main" id="{3D27C7AC-2BB1-42CB-84AA-A0B5B99D2AE7}"/>
              </a:ext>
            </a:extLst>
          </p:cNvPr>
          <p:cNvSpPr>
            <a:spLocks noEditPoints="1"/>
          </p:cNvSpPr>
          <p:nvPr/>
        </p:nvSpPr>
        <p:spPr bwMode="auto">
          <a:xfrm>
            <a:off x="3764578" y="4340321"/>
            <a:ext cx="377504" cy="378606"/>
          </a:xfrm>
          <a:custGeom>
            <a:avLst/>
            <a:gdLst>
              <a:gd name="T0" fmla="*/ 499086 w 161"/>
              <a:gd name="T1" fmla="*/ 37435 h 160"/>
              <a:gd name="T2" fmla="*/ 475481 w 161"/>
              <a:gd name="T3" fmla="*/ 13613 h 160"/>
              <a:gd name="T4" fmla="*/ 438387 w 161"/>
              <a:gd name="T5" fmla="*/ 0 h 160"/>
              <a:gd name="T6" fmla="*/ 333848 w 161"/>
              <a:gd name="T7" fmla="*/ 88483 h 160"/>
              <a:gd name="T8" fmla="*/ 333848 w 161"/>
              <a:gd name="T9" fmla="*/ 156547 h 160"/>
              <a:gd name="T10" fmla="*/ 343965 w 161"/>
              <a:gd name="T11" fmla="*/ 193983 h 160"/>
              <a:gd name="T12" fmla="*/ 185471 w 161"/>
              <a:gd name="T13" fmla="*/ 350530 h 160"/>
              <a:gd name="T14" fmla="*/ 171982 w 161"/>
              <a:gd name="T15" fmla="*/ 343724 h 160"/>
              <a:gd name="T16" fmla="*/ 124772 w 161"/>
              <a:gd name="T17" fmla="*/ 319901 h 160"/>
              <a:gd name="T18" fmla="*/ 91050 w 161"/>
              <a:gd name="T19" fmla="*/ 333514 h 160"/>
              <a:gd name="T20" fmla="*/ 16861 w 161"/>
              <a:gd name="T21" fmla="*/ 476449 h 160"/>
              <a:gd name="T22" fmla="*/ 40466 w 161"/>
              <a:gd name="T23" fmla="*/ 500271 h 160"/>
              <a:gd name="T24" fmla="*/ 40466 w 161"/>
              <a:gd name="T25" fmla="*/ 500271 h 160"/>
              <a:gd name="T26" fmla="*/ 148377 w 161"/>
              <a:gd name="T27" fmla="*/ 544513 h 160"/>
              <a:gd name="T28" fmla="*/ 256288 w 161"/>
              <a:gd name="T29" fmla="*/ 500271 h 160"/>
              <a:gd name="T30" fmla="*/ 542925 w 161"/>
              <a:gd name="T31" fmla="*/ 146338 h 160"/>
              <a:gd name="T32" fmla="*/ 350709 w 161"/>
              <a:gd name="T33" fmla="*/ 122515 h 160"/>
              <a:gd name="T34" fmla="*/ 428270 w 161"/>
              <a:gd name="T35" fmla="*/ 37435 h 160"/>
              <a:gd name="T36" fmla="*/ 465364 w 161"/>
              <a:gd name="T37" fmla="*/ 51048 h 160"/>
              <a:gd name="T38" fmla="*/ 367570 w 161"/>
              <a:gd name="T39" fmla="*/ 146338 h 160"/>
              <a:gd name="T40" fmla="*/ 350709 w 161"/>
              <a:gd name="T41" fmla="*/ 122515 h 160"/>
              <a:gd name="T42" fmla="*/ 40466 w 161"/>
              <a:gd name="T43" fmla="*/ 428804 h 160"/>
              <a:gd name="T44" fmla="*/ 124772 w 161"/>
              <a:gd name="T45" fmla="*/ 350530 h 160"/>
              <a:gd name="T46" fmla="*/ 148377 w 161"/>
              <a:gd name="T47" fmla="*/ 367546 h 160"/>
              <a:gd name="T48" fmla="*/ 53955 w 161"/>
              <a:gd name="T49" fmla="*/ 466239 h 160"/>
              <a:gd name="T50" fmla="*/ 475481 w 161"/>
              <a:gd name="T51" fmla="*/ 231418 h 160"/>
              <a:gd name="T52" fmla="*/ 148377 w 161"/>
              <a:gd name="T53" fmla="*/ 513884 h 160"/>
              <a:gd name="T54" fmla="*/ 182099 w 161"/>
              <a:gd name="T55" fmla="*/ 381159 h 160"/>
              <a:gd name="T56" fmla="*/ 185471 w 161"/>
              <a:gd name="T57" fmla="*/ 381159 h 160"/>
              <a:gd name="T58" fmla="*/ 367570 w 161"/>
              <a:gd name="T59" fmla="*/ 217805 h 160"/>
              <a:gd name="T60" fmla="*/ 485598 w 161"/>
              <a:gd name="T61" fmla="*/ 74871 h 160"/>
              <a:gd name="T62" fmla="*/ 475481 w 161"/>
              <a:gd name="T63" fmla="*/ 231418 h 160"/>
              <a:gd name="T64" fmla="*/ 80933 w 161"/>
              <a:gd name="T65" fmla="*/ 78274 h 160"/>
              <a:gd name="T66" fmla="*/ 20233 w 161"/>
              <a:gd name="T67" fmla="*/ 285869 h 160"/>
              <a:gd name="T68" fmla="*/ 273149 w 161"/>
              <a:gd name="T69" fmla="*/ 30629 h 160"/>
              <a:gd name="T70" fmla="*/ 273149 w 161"/>
              <a:gd name="T71" fmla="*/ 0 h 160"/>
              <a:gd name="T72" fmla="*/ 70816 w 161"/>
              <a:gd name="T73" fmla="*/ 272257 h 160"/>
              <a:gd name="T74" fmla="*/ 101166 w 161"/>
              <a:gd name="T75" fmla="*/ 272257 h 160"/>
              <a:gd name="T76" fmla="*/ 286637 w 161"/>
              <a:gd name="T77" fmla="*/ 85080 h 160"/>
              <a:gd name="T78" fmla="*/ 273149 w 161"/>
              <a:gd name="T79" fmla="*/ 136128 h 160"/>
              <a:gd name="T80" fmla="*/ 155121 w 161"/>
              <a:gd name="T81" fmla="*/ 285869 h 160"/>
              <a:gd name="T82" fmla="*/ 273149 w 161"/>
              <a:gd name="T83" fmla="*/ 166757 h 160"/>
              <a:gd name="T84" fmla="*/ 273149 w 161"/>
              <a:gd name="T85" fmla="*/ 136128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1" h="160">
                <a:moveTo>
                  <a:pt x="148" y="11"/>
                </a:moveTo>
                <a:cubicBezTo>
                  <a:pt x="148" y="11"/>
                  <a:pt x="148" y="11"/>
                  <a:pt x="148" y="11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41" y="4"/>
                  <a:pt x="141" y="4"/>
                  <a:pt x="141" y="4"/>
                </a:cubicBezTo>
                <a:cubicBezTo>
                  <a:pt x="138" y="2"/>
                  <a:pt x="134" y="0"/>
                  <a:pt x="130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27" y="0"/>
                  <a:pt x="123" y="2"/>
                  <a:pt x="120" y="4"/>
                </a:cubicBezTo>
                <a:cubicBezTo>
                  <a:pt x="99" y="26"/>
                  <a:pt x="99" y="26"/>
                  <a:pt x="99" y="26"/>
                </a:cubicBezTo>
                <a:cubicBezTo>
                  <a:pt x="96" y="28"/>
                  <a:pt x="95" y="32"/>
                  <a:pt x="95" y="36"/>
                </a:cubicBezTo>
                <a:cubicBezTo>
                  <a:pt x="95" y="40"/>
                  <a:pt x="96" y="44"/>
                  <a:pt x="99" y="46"/>
                </a:cubicBezTo>
                <a:cubicBezTo>
                  <a:pt x="102" y="50"/>
                  <a:pt x="102" y="50"/>
                  <a:pt x="102" y="50"/>
                </a:cubicBezTo>
                <a:cubicBezTo>
                  <a:pt x="104" y="52"/>
                  <a:pt x="104" y="55"/>
                  <a:pt x="102" y="57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7" y="102"/>
                  <a:pt x="56" y="103"/>
                  <a:pt x="55" y="103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3" y="103"/>
                  <a:pt x="52" y="102"/>
                  <a:pt x="51" y="101"/>
                </a:cubicBezTo>
                <a:cubicBezTo>
                  <a:pt x="47" y="98"/>
                  <a:pt x="47" y="98"/>
                  <a:pt x="47" y="98"/>
                </a:cubicBezTo>
                <a:cubicBezTo>
                  <a:pt x="45" y="95"/>
                  <a:pt x="41" y="94"/>
                  <a:pt x="37" y="94"/>
                </a:cubicBezTo>
                <a:cubicBezTo>
                  <a:pt x="37" y="94"/>
                  <a:pt x="37" y="94"/>
                  <a:pt x="37" y="94"/>
                </a:cubicBezTo>
                <a:cubicBezTo>
                  <a:pt x="33" y="94"/>
                  <a:pt x="29" y="95"/>
                  <a:pt x="27" y="98"/>
                </a:cubicBezTo>
                <a:cubicBezTo>
                  <a:pt x="5" y="119"/>
                  <a:pt x="5" y="119"/>
                  <a:pt x="5" y="119"/>
                </a:cubicBezTo>
                <a:cubicBezTo>
                  <a:pt x="0" y="125"/>
                  <a:pt x="0" y="134"/>
                  <a:pt x="5" y="140"/>
                </a:cubicBezTo>
                <a:cubicBezTo>
                  <a:pt x="12" y="147"/>
                  <a:pt x="12" y="147"/>
                  <a:pt x="12" y="147"/>
                </a:cubicBezTo>
                <a:cubicBezTo>
                  <a:pt x="12" y="147"/>
                  <a:pt x="12" y="147"/>
                  <a:pt x="12" y="147"/>
                </a:cubicBezTo>
                <a:cubicBezTo>
                  <a:pt x="12" y="147"/>
                  <a:pt x="12" y="147"/>
                  <a:pt x="12" y="147"/>
                </a:cubicBezTo>
                <a:cubicBezTo>
                  <a:pt x="12" y="147"/>
                  <a:pt x="12" y="147"/>
                  <a:pt x="12" y="147"/>
                </a:cubicBezTo>
                <a:cubicBezTo>
                  <a:pt x="12" y="147"/>
                  <a:pt x="12" y="147"/>
                  <a:pt x="12" y="147"/>
                </a:cubicBezTo>
                <a:cubicBezTo>
                  <a:pt x="21" y="155"/>
                  <a:pt x="32" y="160"/>
                  <a:pt x="44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56" y="160"/>
                  <a:pt x="67" y="155"/>
                  <a:pt x="76" y="147"/>
                </a:cubicBezTo>
                <a:cubicBezTo>
                  <a:pt x="148" y="75"/>
                  <a:pt x="148" y="75"/>
                  <a:pt x="148" y="75"/>
                </a:cubicBezTo>
                <a:cubicBezTo>
                  <a:pt x="156" y="66"/>
                  <a:pt x="161" y="55"/>
                  <a:pt x="161" y="43"/>
                </a:cubicBezTo>
                <a:cubicBezTo>
                  <a:pt x="161" y="31"/>
                  <a:pt x="156" y="20"/>
                  <a:pt x="148" y="11"/>
                </a:cubicBezTo>
                <a:close/>
                <a:moveTo>
                  <a:pt x="104" y="36"/>
                </a:moveTo>
                <a:cubicBezTo>
                  <a:pt x="104" y="34"/>
                  <a:pt x="104" y="33"/>
                  <a:pt x="105" y="32"/>
                </a:cubicBezTo>
                <a:cubicBezTo>
                  <a:pt x="127" y="11"/>
                  <a:pt x="127" y="11"/>
                  <a:pt x="127" y="11"/>
                </a:cubicBezTo>
                <a:cubicBezTo>
                  <a:pt x="129" y="9"/>
                  <a:pt x="132" y="9"/>
                  <a:pt x="134" y="11"/>
                </a:cubicBezTo>
                <a:cubicBezTo>
                  <a:pt x="138" y="15"/>
                  <a:pt x="138" y="15"/>
                  <a:pt x="138" y="15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4" y="39"/>
                  <a:pt x="104" y="37"/>
                  <a:pt x="104" y="36"/>
                </a:cubicBezTo>
                <a:close/>
                <a:moveTo>
                  <a:pt x="12" y="133"/>
                </a:moveTo>
                <a:cubicBezTo>
                  <a:pt x="10" y="131"/>
                  <a:pt x="10" y="128"/>
                  <a:pt x="12" y="126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4" y="103"/>
                  <a:pt x="35" y="103"/>
                  <a:pt x="37" y="103"/>
                </a:cubicBezTo>
                <a:cubicBezTo>
                  <a:pt x="38" y="103"/>
                  <a:pt x="40" y="103"/>
                  <a:pt x="41" y="104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16" y="137"/>
                  <a:pt x="16" y="137"/>
                  <a:pt x="16" y="137"/>
                </a:cubicBezTo>
                <a:lnTo>
                  <a:pt x="12" y="133"/>
                </a:lnTo>
                <a:close/>
                <a:moveTo>
                  <a:pt x="141" y="68"/>
                </a:moveTo>
                <a:cubicBezTo>
                  <a:pt x="69" y="140"/>
                  <a:pt x="69" y="140"/>
                  <a:pt x="69" y="140"/>
                </a:cubicBezTo>
                <a:cubicBezTo>
                  <a:pt x="62" y="147"/>
                  <a:pt x="53" y="151"/>
                  <a:pt x="44" y="151"/>
                </a:cubicBezTo>
                <a:cubicBezTo>
                  <a:pt x="36" y="151"/>
                  <a:pt x="29" y="148"/>
                  <a:pt x="23" y="143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54" y="112"/>
                  <a:pt x="54" y="112"/>
                  <a:pt x="55" y="112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58" y="112"/>
                  <a:pt x="62" y="111"/>
                  <a:pt x="65" y="108"/>
                </a:cubicBezTo>
                <a:cubicBezTo>
                  <a:pt x="109" y="64"/>
                  <a:pt x="109" y="64"/>
                  <a:pt x="109" y="64"/>
                </a:cubicBezTo>
                <a:cubicBezTo>
                  <a:pt x="112" y="61"/>
                  <a:pt x="114" y="57"/>
                  <a:pt x="113" y="53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9" y="28"/>
                  <a:pt x="152" y="35"/>
                  <a:pt x="152" y="43"/>
                </a:cubicBezTo>
                <a:cubicBezTo>
                  <a:pt x="152" y="52"/>
                  <a:pt x="148" y="61"/>
                  <a:pt x="141" y="68"/>
                </a:cubicBezTo>
                <a:close/>
                <a:moveTo>
                  <a:pt x="81" y="0"/>
                </a:moveTo>
                <a:cubicBezTo>
                  <a:pt x="59" y="0"/>
                  <a:pt x="39" y="8"/>
                  <a:pt x="24" y="23"/>
                </a:cubicBezTo>
                <a:cubicBezTo>
                  <a:pt x="9" y="38"/>
                  <a:pt x="1" y="58"/>
                  <a:pt x="1" y="80"/>
                </a:cubicBezTo>
                <a:cubicBezTo>
                  <a:pt x="1" y="82"/>
                  <a:pt x="3" y="84"/>
                  <a:pt x="6" y="84"/>
                </a:cubicBezTo>
                <a:cubicBezTo>
                  <a:pt x="8" y="84"/>
                  <a:pt x="10" y="82"/>
                  <a:pt x="10" y="80"/>
                </a:cubicBezTo>
                <a:cubicBezTo>
                  <a:pt x="10" y="41"/>
                  <a:pt x="42" y="9"/>
                  <a:pt x="81" y="9"/>
                </a:cubicBezTo>
                <a:cubicBezTo>
                  <a:pt x="83" y="9"/>
                  <a:pt x="85" y="7"/>
                  <a:pt x="85" y="5"/>
                </a:cubicBezTo>
                <a:cubicBezTo>
                  <a:pt x="85" y="2"/>
                  <a:pt x="83" y="0"/>
                  <a:pt x="81" y="0"/>
                </a:cubicBezTo>
                <a:close/>
                <a:moveTo>
                  <a:pt x="81" y="20"/>
                </a:moveTo>
                <a:cubicBezTo>
                  <a:pt x="48" y="20"/>
                  <a:pt x="21" y="47"/>
                  <a:pt x="21" y="80"/>
                </a:cubicBezTo>
                <a:cubicBezTo>
                  <a:pt x="21" y="82"/>
                  <a:pt x="23" y="84"/>
                  <a:pt x="26" y="84"/>
                </a:cubicBezTo>
                <a:cubicBezTo>
                  <a:pt x="28" y="84"/>
                  <a:pt x="30" y="82"/>
                  <a:pt x="30" y="80"/>
                </a:cubicBezTo>
                <a:cubicBezTo>
                  <a:pt x="30" y="52"/>
                  <a:pt x="53" y="29"/>
                  <a:pt x="81" y="29"/>
                </a:cubicBezTo>
                <a:cubicBezTo>
                  <a:pt x="83" y="29"/>
                  <a:pt x="85" y="27"/>
                  <a:pt x="85" y="25"/>
                </a:cubicBezTo>
                <a:cubicBezTo>
                  <a:pt x="85" y="22"/>
                  <a:pt x="83" y="20"/>
                  <a:pt x="81" y="20"/>
                </a:cubicBezTo>
                <a:close/>
                <a:moveTo>
                  <a:pt x="81" y="40"/>
                </a:moveTo>
                <a:cubicBezTo>
                  <a:pt x="59" y="40"/>
                  <a:pt x="41" y="58"/>
                  <a:pt x="41" y="80"/>
                </a:cubicBezTo>
                <a:cubicBezTo>
                  <a:pt x="41" y="82"/>
                  <a:pt x="43" y="84"/>
                  <a:pt x="46" y="84"/>
                </a:cubicBezTo>
                <a:cubicBezTo>
                  <a:pt x="48" y="84"/>
                  <a:pt x="50" y="82"/>
                  <a:pt x="50" y="80"/>
                </a:cubicBezTo>
                <a:cubicBezTo>
                  <a:pt x="50" y="63"/>
                  <a:pt x="64" y="49"/>
                  <a:pt x="81" y="49"/>
                </a:cubicBezTo>
                <a:cubicBezTo>
                  <a:pt x="83" y="49"/>
                  <a:pt x="85" y="47"/>
                  <a:pt x="85" y="45"/>
                </a:cubicBezTo>
                <a:cubicBezTo>
                  <a:pt x="85" y="42"/>
                  <a:pt x="83" y="40"/>
                  <a:pt x="81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42">
            <a:extLst>
              <a:ext uri="{FF2B5EF4-FFF2-40B4-BE49-F238E27FC236}">
                <a16:creationId xmlns:a16="http://schemas.microsoft.com/office/drawing/2014/main" id="{8C5BB920-DEED-4C63-AF4D-AD5BA0F0842C}"/>
              </a:ext>
            </a:extLst>
          </p:cNvPr>
          <p:cNvSpPr>
            <a:spLocks noEditPoints="1"/>
          </p:cNvSpPr>
          <p:nvPr/>
        </p:nvSpPr>
        <p:spPr bwMode="auto">
          <a:xfrm>
            <a:off x="5761120" y="4365156"/>
            <a:ext cx="375296" cy="328936"/>
          </a:xfrm>
          <a:custGeom>
            <a:avLst/>
            <a:gdLst>
              <a:gd name="T0" fmla="*/ 236141 w 160"/>
              <a:gd name="T1" fmla="*/ 272273 h 139"/>
              <a:gd name="T2" fmla="*/ 371078 w 160"/>
              <a:gd name="T3" fmla="*/ 272273 h 139"/>
              <a:gd name="T4" fmla="*/ 303609 w 160"/>
              <a:gd name="T5" fmla="*/ 306308 h 139"/>
              <a:gd name="T6" fmla="*/ 303609 w 160"/>
              <a:gd name="T7" fmla="*/ 234836 h 139"/>
              <a:gd name="T8" fmla="*/ 303609 w 160"/>
              <a:gd name="T9" fmla="*/ 306308 h 139"/>
              <a:gd name="T10" fmla="*/ 438547 w 160"/>
              <a:gd name="T11" fmla="*/ 68068 h 139"/>
              <a:gd name="T12" fmla="*/ 387945 w 160"/>
              <a:gd name="T13" fmla="*/ 0 h 139"/>
              <a:gd name="T14" fmla="*/ 168672 w 160"/>
              <a:gd name="T15" fmla="*/ 51051 h 139"/>
              <a:gd name="T16" fmla="*/ 134938 w 160"/>
              <a:gd name="T17" fmla="*/ 68068 h 139"/>
              <a:gd name="T18" fmla="*/ 84336 w 160"/>
              <a:gd name="T19" fmla="*/ 0 h 139"/>
              <a:gd name="T20" fmla="*/ 33734 w 160"/>
              <a:gd name="T21" fmla="*/ 71472 h 139"/>
              <a:gd name="T22" fmla="*/ 0 w 160"/>
              <a:gd name="T23" fmla="*/ 425427 h 139"/>
              <a:gd name="T24" fmla="*/ 489148 w 160"/>
              <a:gd name="T25" fmla="*/ 473075 h 139"/>
              <a:gd name="T26" fmla="*/ 539750 w 160"/>
              <a:gd name="T27" fmla="*/ 119120 h 139"/>
              <a:gd name="T28" fmla="*/ 202406 w 160"/>
              <a:gd name="T29" fmla="*/ 51051 h 139"/>
              <a:gd name="T30" fmla="*/ 387945 w 160"/>
              <a:gd name="T31" fmla="*/ 30631 h 139"/>
              <a:gd name="T32" fmla="*/ 404813 w 160"/>
              <a:gd name="T33" fmla="*/ 68068 h 139"/>
              <a:gd name="T34" fmla="*/ 202406 w 160"/>
              <a:gd name="T35" fmla="*/ 51051 h 139"/>
              <a:gd name="T36" fmla="*/ 84336 w 160"/>
              <a:gd name="T37" fmla="*/ 30631 h 139"/>
              <a:gd name="T38" fmla="*/ 101203 w 160"/>
              <a:gd name="T39" fmla="*/ 68068 h 139"/>
              <a:gd name="T40" fmla="*/ 67469 w 160"/>
              <a:gd name="T41" fmla="*/ 51051 h 139"/>
              <a:gd name="T42" fmla="*/ 84336 w 160"/>
              <a:gd name="T43" fmla="*/ 166767 h 139"/>
              <a:gd name="T44" fmla="*/ 101203 w 160"/>
              <a:gd name="T45" fmla="*/ 357359 h 139"/>
              <a:gd name="T46" fmla="*/ 30361 w 160"/>
              <a:gd name="T47" fmla="*/ 374376 h 139"/>
              <a:gd name="T48" fmla="*/ 509389 w 160"/>
              <a:gd name="T49" fmla="*/ 425427 h 139"/>
              <a:gd name="T50" fmla="*/ 50602 w 160"/>
              <a:gd name="T51" fmla="*/ 442444 h 139"/>
              <a:gd name="T52" fmla="*/ 30361 w 160"/>
              <a:gd name="T53" fmla="*/ 405007 h 139"/>
              <a:gd name="T54" fmla="*/ 134938 w 160"/>
              <a:gd name="T55" fmla="*/ 357359 h 139"/>
              <a:gd name="T56" fmla="*/ 172045 w 160"/>
              <a:gd name="T57" fmla="*/ 285887 h 139"/>
              <a:gd name="T58" fmla="*/ 435173 w 160"/>
              <a:gd name="T59" fmla="*/ 285887 h 139"/>
              <a:gd name="T60" fmla="*/ 509389 w 160"/>
              <a:gd name="T61" fmla="*/ 425427 h 139"/>
              <a:gd name="T62" fmla="*/ 404813 w 160"/>
              <a:gd name="T63" fmla="*/ 268870 h 139"/>
              <a:gd name="T64" fmla="*/ 300236 w 160"/>
              <a:gd name="T65" fmla="*/ 374376 h 139"/>
              <a:gd name="T66" fmla="*/ 303609 w 160"/>
              <a:gd name="T67" fmla="*/ 166767 h 139"/>
              <a:gd name="T68" fmla="*/ 435173 w 160"/>
              <a:gd name="T69" fmla="*/ 255256 h 139"/>
              <a:gd name="T70" fmla="*/ 172045 w 160"/>
              <a:gd name="T71" fmla="*/ 255256 h 139"/>
              <a:gd name="T72" fmla="*/ 134938 w 160"/>
              <a:gd name="T73" fmla="*/ 187188 h 139"/>
              <a:gd name="T74" fmla="*/ 30361 w 160"/>
              <a:gd name="T75" fmla="*/ 136137 h 139"/>
              <a:gd name="T76" fmla="*/ 50602 w 160"/>
              <a:gd name="T77" fmla="*/ 98699 h 139"/>
              <a:gd name="T78" fmla="*/ 489148 w 160"/>
              <a:gd name="T79" fmla="*/ 98699 h 139"/>
              <a:gd name="T80" fmla="*/ 509389 w 160"/>
              <a:gd name="T81" fmla="*/ 255256 h 139"/>
              <a:gd name="T82" fmla="*/ 472281 w 160"/>
              <a:gd name="T83" fmla="*/ 153154 h 139"/>
              <a:gd name="T84" fmla="*/ 438547 w 160"/>
              <a:gd name="T85" fmla="*/ 153154 h 13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39">
                <a:moveTo>
                  <a:pt x="90" y="60"/>
                </a:moveTo>
                <a:cubicBezTo>
                  <a:pt x="79" y="60"/>
                  <a:pt x="70" y="69"/>
                  <a:pt x="70" y="80"/>
                </a:cubicBezTo>
                <a:cubicBezTo>
                  <a:pt x="70" y="91"/>
                  <a:pt x="79" y="99"/>
                  <a:pt x="90" y="99"/>
                </a:cubicBezTo>
                <a:cubicBezTo>
                  <a:pt x="101" y="99"/>
                  <a:pt x="110" y="91"/>
                  <a:pt x="110" y="80"/>
                </a:cubicBezTo>
                <a:cubicBezTo>
                  <a:pt x="110" y="69"/>
                  <a:pt x="101" y="60"/>
                  <a:pt x="90" y="60"/>
                </a:cubicBezTo>
                <a:close/>
                <a:moveTo>
                  <a:pt x="90" y="90"/>
                </a:moveTo>
                <a:cubicBezTo>
                  <a:pt x="84" y="90"/>
                  <a:pt x="80" y="85"/>
                  <a:pt x="80" y="80"/>
                </a:cubicBezTo>
                <a:cubicBezTo>
                  <a:pt x="80" y="74"/>
                  <a:pt x="84" y="69"/>
                  <a:pt x="90" y="69"/>
                </a:cubicBezTo>
                <a:cubicBezTo>
                  <a:pt x="96" y="69"/>
                  <a:pt x="100" y="74"/>
                  <a:pt x="100" y="80"/>
                </a:cubicBezTo>
                <a:cubicBezTo>
                  <a:pt x="100" y="85"/>
                  <a:pt x="96" y="90"/>
                  <a:pt x="90" y="90"/>
                </a:cubicBezTo>
                <a:close/>
                <a:moveTo>
                  <a:pt x="145" y="20"/>
                </a:moveTo>
                <a:cubicBezTo>
                  <a:pt x="130" y="20"/>
                  <a:pt x="130" y="20"/>
                  <a:pt x="130" y="20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0" y="7"/>
                  <a:pt x="123" y="0"/>
                  <a:pt x="11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7" y="0"/>
                  <a:pt x="50" y="7"/>
                  <a:pt x="50" y="15"/>
                </a:cubicBezTo>
                <a:cubicBezTo>
                  <a:pt x="50" y="20"/>
                  <a:pt x="50" y="20"/>
                  <a:pt x="50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7"/>
                  <a:pt x="33" y="0"/>
                  <a:pt x="25" y="0"/>
                </a:cubicBezTo>
                <a:cubicBezTo>
                  <a:pt x="17" y="0"/>
                  <a:pt x="10" y="7"/>
                  <a:pt x="10" y="15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3"/>
                  <a:pt x="0" y="28"/>
                  <a:pt x="0" y="3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3"/>
                  <a:pt x="7" y="139"/>
                  <a:pt x="15" y="139"/>
                </a:cubicBezTo>
                <a:cubicBezTo>
                  <a:pt x="145" y="139"/>
                  <a:pt x="145" y="139"/>
                  <a:pt x="145" y="139"/>
                </a:cubicBezTo>
                <a:cubicBezTo>
                  <a:pt x="153" y="139"/>
                  <a:pt x="160" y="133"/>
                  <a:pt x="160" y="125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27"/>
                  <a:pt x="153" y="20"/>
                  <a:pt x="145" y="20"/>
                </a:cubicBezTo>
                <a:close/>
                <a:moveTo>
                  <a:pt x="60" y="15"/>
                </a:moveTo>
                <a:cubicBezTo>
                  <a:pt x="60" y="12"/>
                  <a:pt x="62" y="9"/>
                  <a:pt x="65" y="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8" y="9"/>
                  <a:pt x="120" y="12"/>
                  <a:pt x="120" y="15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60" y="20"/>
                  <a:pt x="60" y="20"/>
                  <a:pt x="60" y="20"/>
                </a:cubicBezTo>
                <a:lnTo>
                  <a:pt x="60" y="15"/>
                </a:lnTo>
                <a:close/>
                <a:moveTo>
                  <a:pt x="20" y="15"/>
                </a:moveTo>
                <a:cubicBezTo>
                  <a:pt x="20" y="12"/>
                  <a:pt x="22" y="9"/>
                  <a:pt x="25" y="9"/>
                </a:cubicBezTo>
                <a:cubicBezTo>
                  <a:pt x="28" y="9"/>
                  <a:pt x="30" y="12"/>
                  <a:pt x="30" y="15"/>
                </a:cubicBezTo>
                <a:cubicBezTo>
                  <a:pt x="30" y="20"/>
                  <a:pt x="30" y="20"/>
                  <a:pt x="30" y="20"/>
                </a:cubicBezTo>
                <a:cubicBezTo>
                  <a:pt x="20" y="20"/>
                  <a:pt x="20" y="20"/>
                  <a:pt x="20" y="20"/>
                </a:cubicBezTo>
                <a:lnTo>
                  <a:pt x="20" y="15"/>
                </a:lnTo>
                <a:close/>
                <a:moveTo>
                  <a:pt x="9" y="49"/>
                </a:moveTo>
                <a:cubicBezTo>
                  <a:pt x="25" y="49"/>
                  <a:pt x="25" y="49"/>
                  <a:pt x="25" y="49"/>
                </a:cubicBezTo>
                <a:cubicBezTo>
                  <a:pt x="28" y="49"/>
                  <a:pt x="30" y="52"/>
                  <a:pt x="30" y="5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0" y="108"/>
                  <a:pt x="28" y="110"/>
                  <a:pt x="25" y="110"/>
                </a:cubicBezTo>
                <a:cubicBezTo>
                  <a:pt x="9" y="110"/>
                  <a:pt x="9" y="110"/>
                  <a:pt x="9" y="110"/>
                </a:cubicBezTo>
                <a:lnTo>
                  <a:pt x="9" y="49"/>
                </a:lnTo>
                <a:close/>
                <a:moveTo>
                  <a:pt x="151" y="125"/>
                </a:moveTo>
                <a:cubicBezTo>
                  <a:pt x="151" y="128"/>
                  <a:pt x="148" y="130"/>
                  <a:pt x="145" y="130"/>
                </a:cubicBezTo>
                <a:cubicBezTo>
                  <a:pt x="15" y="130"/>
                  <a:pt x="15" y="130"/>
                  <a:pt x="15" y="130"/>
                </a:cubicBezTo>
                <a:cubicBezTo>
                  <a:pt x="12" y="130"/>
                  <a:pt x="9" y="128"/>
                  <a:pt x="9" y="125"/>
                </a:cubicBezTo>
                <a:cubicBezTo>
                  <a:pt x="9" y="119"/>
                  <a:pt x="9" y="119"/>
                  <a:pt x="9" y="119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33" y="119"/>
                  <a:pt x="40" y="113"/>
                  <a:pt x="40" y="105"/>
                </a:cubicBezTo>
                <a:cubicBezTo>
                  <a:pt x="40" y="84"/>
                  <a:pt x="40" y="84"/>
                  <a:pt x="40" y="84"/>
                </a:cubicBezTo>
                <a:cubicBezTo>
                  <a:pt x="51" y="84"/>
                  <a:pt x="51" y="84"/>
                  <a:pt x="51" y="84"/>
                </a:cubicBezTo>
                <a:cubicBezTo>
                  <a:pt x="53" y="104"/>
                  <a:pt x="70" y="119"/>
                  <a:pt x="90" y="119"/>
                </a:cubicBezTo>
                <a:cubicBezTo>
                  <a:pt x="110" y="119"/>
                  <a:pt x="127" y="104"/>
                  <a:pt x="129" y="84"/>
                </a:cubicBezTo>
                <a:cubicBezTo>
                  <a:pt x="151" y="84"/>
                  <a:pt x="151" y="84"/>
                  <a:pt x="151" y="84"/>
                </a:cubicBezTo>
                <a:lnTo>
                  <a:pt x="151" y="125"/>
                </a:lnTo>
                <a:close/>
                <a:moveTo>
                  <a:pt x="90" y="49"/>
                </a:moveTo>
                <a:cubicBezTo>
                  <a:pt x="108" y="49"/>
                  <a:pt x="120" y="65"/>
                  <a:pt x="120" y="79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20" y="93"/>
                  <a:pt x="108" y="111"/>
                  <a:pt x="89" y="110"/>
                </a:cubicBezTo>
                <a:cubicBezTo>
                  <a:pt x="73" y="110"/>
                  <a:pt x="60" y="96"/>
                  <a:pt x="60" y="80"/>
                </a:cubicBezTo>
                <a:cubicBezTo>
                  <a:pt x="59" y="63"/>
                  <a:pt x="73" y="49"/>
                  <a:pt x="90" y="49"/>
                </a:cubicBezTo>
                <a:close/>
                <a:moveTo>
                  <a:pt x="151" y="75"/>
                </a:moveTo>
                <a:cubicBezTo>
                  <a:pt x="129" y="75"/>
                  <a:pt x="129" y="75"/>
                  <a:pt x="129" y="75"/>
                </a:cubicBezTo>
                <a:cubicBezTo>
                  <a:pt x="127" y="55"/>
                  <a:pt x="110" y="40"/>
                  <a:pt x="90" y="40"/>
                </a:cubicBezTo>
                <a:cubicBezTo>
                  <a:pt x="70" y="40"/>
                  <a:pt x="53" y="55"/>
                  <a:pt x="51" y="75"/>
                </a:cubicBezTo>
                <a:cubicBezTo>
                  <a:pt x="40" y="75"/>
                  <a:pt x="40" y="75"/>
                  <a:pt x="40" y="75"/>
                </a:cubicBezTo>
                <a:cubicBezTo>
                  <a:pt x="40" y="55"/>
                  <a:pt x="40" y="55"/>
                  <a:pt x="40" y="55"/>
                </a:cubicBezTo>
                <a:cubicBezTo>
                  <a:pt x="40" y="47"/>
                  <a:pt x="33" y="40"/>
                  <a:pt x="25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2"/>
                  <a:pt x="12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48" y="29"/>
                  <a:pt x="151" y="32"/>
                  <a:pt x="151" y="35"/>
                </a:cubicBezTo>
                <a:lnTo>
                  <a:pt x="151" y="75"/>
                </a:lnTo>
                <a:close/>
                <a:moveTo>
                  <a:pt x="135" y="40"/>
                </a:moveTo>
                <a:cubicBezTo>
                  <a:pt x="138" y="40"/>
                  <a:pt x="140" y="42"/>
                  <a:pt x="140" y="45"/>
                </a:cubicBezTo>
                <a:cubicBezTo>
                  <a:pt x="140" y="47"/>
                  <a:pt x="138" y="50"/>
                  <a:pt x="135" y="50"/>
                </a:cubicBezTo>
                <a:cubicBezTo>
                  <a:pt x="133" y="50"/>
                  <a:pt x="130" y="47"/>
                  <a:pt x="130" y="45"/>
                </a:cubicBezTo>
                <a:cubicBezTo>
                  <a:pt x="130" y="42"/>
                  <a:pt x="133" y="40"/>
                  <a:pt x="135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43">
            <a:extLst>
              <a:ext uri="{FF2B5EF4-FFF2-40B4-BE49-F238E27FC236}">
                <a16:creationId xmlns:a16="http://schemas.microsoft.com/office/drawing/2014/main" id="{BE8CE903-44C8-489F-A03A-EE0740A4BEA2}"/>
              </a:ext>
            </a:extLst>
          </p:cNvPr>
          <p:cNvSpPr>
            <a:spLocks noEditPoints="1"/>
          </p:cNvSpPr>
          <p:nvPr/>
        </p:nvSpPr>
        <p:spPr bwMode="auto">
          <a:xfrm>
            <a:off x="10762104" y="4340872"/>
            <a:ext cx="331142" cy="377504"/>
          </a:xfrm>
          <a:custGeom>
            <a:avLst/>
            <a:gdLst>
              <a:gd name="T0" fmla="*/ 236436 w 141"/>
              <a:gd name="T1" fmla="*/ 0 h 160"/>
              <a:gd name="T2" fmla="*/ 94574 w 141"/>
              <a:gd name="T3" fmla="*/ 142518 h 160"/>
              <a:gd name="T4" fmla="*/ 236436 w 141"/>
              <a:gd name="T5" fmla="*/ 285036 h 160"/>
              <a:gd name="T6" fmla="*/ 381676 w 141"/>
              <a:gd name="T7" fmla="*/ 142518 h 160"/>
              <a:gd name="T8" fmla="*/ 236436 w 141"/>
              <a:gd name="T9" fmla="*/ 0 h 160"/>
              <a:gd name="T10" fmla="*/ 236436 w 141"/>
              <a:gd name="T11" fmla="*/ 254496 h 160"/>
              <a:gd name="T12" fmla="*/ 128351 w 141"/>
              <a:gd name="T13" fmla="*/ 142518 h 160"/>
              <a:gd name="T14" fmla="*/ 236436 w 141"/>
              <a:gd name="T15" fmla="*/ 30540 h 160"/>
              <a:gd name="T16" fmla="*/ 347899 w 141"/>
              <a:gd name="T17" fmla="*/ 142518 h 160"/>
              <a:gd name="T18" fmla="*/ 236436 w 141"/>
              <a:gd name="T19" fmla="*/ 254496 h 160"/>
              <a:gd name="T20" fmla="*/ 415452 w 141"/>
              <a:gd name="T21" fmla="*/ 380048 h 160"/>
              <a:gd name="T22" fmla="*/ 270213 w 141"/>
              <a:gd name="T23" fmla="*/ 318968 h 160"/>
              <a:gd name="T24" fmla="*/ 206037 w 141"/>
              <a:gd name="T25" fmla="*/ 318968 h 160"/>
              <a:gd name="T26" fmla="*/ 60798 w 141"/>
              <a:gd name="T27" fmla="*/ 380048 h 160"/>
              <a:gd name="T28" fmla="*/ 0 w 141"/>
              <a:gd name="T29" fmla="*/ 525959 h 160"/>
              <a:gd name="T30" fmla="*/ 16888 w 141"/>
              <a:gd name="T31" fmla="*/ 542925 h 160"/>
              <a:gd name="T32" fmla="*/ 459362 w 141"/>
              <a:gd name="T33" fmla="*/ 542925 h 160"/>
              <a:gd name="T34" fmla="*/ 476250 w 141"/>
              <a:gd name="T35" fmla="*/ 525959 h 160"/>
              <a:gd name="T36" fmla="*/ 415452 w 141"/>
              <a:gd name="T37" fmla="*/ 380048 h 160"/>
              <a:gd name="T38" fmla="*/ 33777 w 141"/>
              <a:gd name="T39" fmla="*/ 512385 h 160"/>
              <a:gd name="T40" fmla="*/ 206037 w 141"/>
              <a:gd name="T41" fmla="*/ 349508 h 160"/>
              <a:gd name="T42" fmla="*/ 270213 w 141"/>
              <a:gd name="T43" fmla="*/ 349508 h 160"/>
              <a:gd name="T44" fmla="*/ 442473 w 141"/>
              <a:gd name="T45" fmla="*/ 512385 h 160"/>
              <a:gd name="T46" fmla="*/ 33777 w 141"/>
              <a:gd name="T47" fmla="*/ 512385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41" h="160">
                <a:moveTo>
                  <a:pt x="70" y="0"/>
                </a:moveTo>
                <a:cubicBezTo>
                  <a:pt x="47" y="0"/>
                  <a:pt x="28" y="19"/>
                  <a:pt x="28" y="42"/>
                </a:cubicBezTo>
                <a:cubicBezTo>
                  <a:pt x="28" y="65"/>
                  <a:pt x="47" y="84"/>
                  <a:pt x="70" y="84"/>
                </a:cubicBezTo>
                <a:cubicBezTo>
                  <a:pt x="94" y="84"/>
                  <a:pt x="113" y="65"/>
                  <a:pt x="113" y="42"/>
                </a:cubicBezTo>
                <a:cubicBezTo>
                  <a:pt x="113" y="19"/>
                  <a:pt x="94" y="0"/>
                  <a:pt x="70" y="0"/>
                </a:cubicBezTo>
                <a:close/>
                <a:moveTo>
                  <a:pt x="70" y="75"/>
                </a:moveTo>
                <a:cubicBezTo>
                  <a:pt x="52" y="75"/>
                  <a:pt x="38" y="60"/>
                  <a:pt x="38" y="42"/>
                </a:cubicBezTo>
                <a:cubicBezTo>
                  <a:pt x="38" y="24"/>
                  <a:pt x="52" y="9"/>
                  <a:pt x="70" y="9"/>
                </a:cubicBezTo>
                <a:cubicBezTo>
                  <a:pt x="88" y="9"/>
                  <a:pt x="103" y="24"/>
                  <a:pt x="103" y="42"/>
                </a:cubicBezTo>
                <a:cubicBezTo>
                  <a:pt x="103" y="60"/>
                  <a:pt x="88" y="75"/>
                  <a:pt x="70" y="75"/>
                </a:cubicBezTo>
                <a:close/>
                <a:moveTo>
                  <a:pt x="123" y="112"/>
                </a:moveTo>
                <a:cubicBezTo>
                  <a:pt x="111" y="100"/>
                  <a:pt x="96" y="94"/>
                  <a:pt x="80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45" y="94"/>
                  <a:pt x="29" y="100"/>
                  <a:pt x="18" y="112"/>
                </a:cubicBezTo>
                <a:cubicBezTo>
                  <a:pt x="6" y="124"/>
                  <a:pt x="0" y="139"/>
                  <a:pt x="0" y="155"/>
                </a:cubicBezTo>
                <a:cubicBezTo>
                  <a:pt x="0" y="158"/>
                  <a:pt x="2" y="160"/>
                  <a:pt x="5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39" y="160"/>
                  <a:pt x="141" y="158"/>
                  <a:pt x="141" y="155"/>
                </a:cubicBezTo>
                <a:cubicBezTo>
                  <a:pt x="141" y="139"/>
                  <a:pt x="134" y="124"/>
                  <a:pt x="123" y="112"/>
                </a:cubicBezTo>
                <a:close/>
                <a:moveTo>
                  <a:pt x="10" y="151"/>
                </a:moveTo>
                <a:cubicBezTo>
                  <a:pt x="12" y="124"/>
                  <a:pt x="34" y="103"/>
                  <a:pt x="61" y="103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107" y="103"/>
                  <a:pt x="129" y="124"/>
                  <a:pt x="131" y="151"/>
                </a:cubicBezTo>
                <a:lnTo>
                  <a:pt x="10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44">
            <a:extLst>
              <a:ext uri="{FF2B5EF4-FFF2-40B4-BE49-F238E27FC236}">
                <a16:creationId xmlns:a16="http://schemas.microsoft.com/office/drawing/2014/main" id="{60492AC9-96AA-4B75-A86B-8552835B66D4}"/>
              </a:ext>
            </a:extLst>
          </p:cNvPr>
          <p:cNvSpPr>
            <a:spLocks noEditPoints="1"/>
          </p:cNvSpPr>
          <p:nvPr/>
        </p:nvSpPr>
        <p:spPr bwMode="auto">
          <a:xfrm>
            <a:off x="6754417" y="4396062"/>
            <a:ext cx="375296" cy="267124"/>
          </a:xfrm>
          <a:custGeom>
            <a:avLst/>
            <a:gdLst>
              <a:gd name="T0" fmla="*/ 506016 w 160"/>
              <a:gd name="T1" fmla="*/ 190388 h 113"/>
              <a:gd name="T2" fmla="*/ 475655 w 160"/>
              <a:gd name="T3" fmla="*/ 169989 h 113"/>
              <a:gd name="T4" fmla="*/ 300236 w 160"/>
              <a:gd name="T5" fmla="*/ 0 h 113"/>
              <a:gd name="T6" fmla="*/ 134938 w 160"/>
              <a:gd name="T7" fmla="*/ 129192 h 113"/>
              <a:gd name="T8" fmla="*/ 128191 w 160"/>
              <a:gd name="T9" fmla="*/ 129192 h 113"/>
              <a:gd name="T10" fmla="*/ 0 w 160"/>
              <a:gd name="T11" fmla="*/ 254983 h 113"/>
              <a:gd name="T12" fmla="*/ 128191 w 160"/>
              <a:gd name="T13" fmla="*/ 384175 h 113"/>
              <a:gd name="T14" fmla="*/ 428427 w 160"/>
              <a:gd name="T15" fmla="*/ 384175 h 113"/>
              <a:gd name="T16" fmla="*/ 539750 w 160"/>
              <a:gd name="T17" fmla="*/ 271982 h 113"/>
              <a:gd name="T18" fmla="*/ 506016 w 160"/>
              <a:gd name="T19" fmla="*/ 190388 h 113"/>
              <a:gd name="T20" fmla="*/ 428427 w 160"/>
              <a:gd name="T21" fmla="*/ 350177 h 113"/>
              <a:gd name="T22" fmla="*/ 128191 w 160"/>
              <a:gd name="T23" fmla="*/ 350177 h 113"/>
              <a:gd name="T24" fmla="*/ 30361 w 160"/>
              <a:gd name="T25" fmla="*/ 254983 h 113"/>
              <a:gd name="T26" fmla="*/ 128191 w 160"/>
              <a:gd name="T27" fmla="*/ 159790 h 113"/>
              <a:gd name="T28" fmla="*/ 195659 w 160"/>
              <a:gd name="T29" fmla="*/ 186988 h 113"/>
              <a:gd name="T30" fmla="*/ 205780 w 160"/>
              <a:gd name="T31" fmla="*/ 190388 h 113"/>
              <a:gd name="T32" fmla="*/ 215900 w 160"/>
              <a:gd name="T33" fmla="*/ 186988 h 113"/>
              <a:gd name="T34" fmla="*/ 215900 w 160"/>
              <a:gd name="T35" fmla="*/ 163189 h 113"/>
              <a:gd name="T36" fmla="*/ 165298 w 160"/>
              <a:gd name="T37" fmla="*/ 132591 h 113"/>
              <a:gd name="T38" fmla="*/ 300236 w 160"/>
              <a:gd name="T39" fmla="*/ 30598 h 113"/>
              <a:gd name="T40" fmla="*/ 441920 w 160"/>
              <a:gd name="T41" fmla="*/ 159790 h 113"/>
              <a:gd name="T42" fmla="*/ 428427 w 160"/>
              <a:gd name="T43" fmla="*/ 159790 h 113"/>
              <a:gd name="T44" fmla="*/ 350838 w 160"/>
              <a:gd name="T45" fmla="*/ 190388 h 113"/>
              <a:gd name="T46" fmla="*/ 350838 w 160"/>
              <a:gd name="T47" fmla="*/ 214186 h 113"/>
              <a:gd name="T48" fmla="*/ 371078 w 160"/>
              <a:gd name="T49" fmla="*/ 214186 h 113"/>
              <a:gd name="T50" fmla="*/ 428427 w 160"/>
              <a:gd name="T51" fmla="*/ 190388 h 113"/>
              <a:gd name="T52" fmla="*/ 509389 w 160"/>
              <a:gd name="T53" fmla="*/ 271982 h 113"/>
              <a:gd name="T54" fmla="*/ 428427 w 160"/>
              <a:gd name="T55" fmla="*/ 350177 h 11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13">
                <a:moveTo>
                  <a:pt x="150" y="56"/>
                </a:moveTo>
                <a:cubicBezTo>
                  <a:pt x="147" y="54"/>
                  <a:pt x="144" y="52"/>
                  <a:pt x="141" y="50"/>
                </a:cubicBezTo>
                <a:cubicBezTo>
                  <a:pt x="140" y="22"/>
                  <a:pt x="117" y="0"/>
                  <a:pt x="89" y="0"/>
                </a:cubicBezTo>
                <a:cubicBezTo>
                  <a:pt x="66" y="0"/>
                  <a:pt x="46" y="16"/>
                  <a:pt x="40" y="38"/>
                </a:cubicBezTo>
                <a:cubicBezTo>
                  <a:pt x="39" y="38"/>
                  <a:pt x="38" y="38"/>
                  <a:pt x="38" y="38"/>
                </a:cubicBezTo>
                <a:cubicBezTo>
                  <a:pt x="17" y="38"/>
                  <a:pt x="0" y="54"/>
                  <a:pt x="0" y="75"/>
                </a:cubicBezTo>
                <a:cubicBezTo>
                  <a:pt x="0" y="96"/>
                  <a:pt x="17" y="113"/>
                  <a:pt x="38" y="113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45" y="113"/>
                  <a:pt x="160" y="98"/>
                  <a:pt x="160" y="80"/>
                </a:cubicBezTo>
                <a:cubicBezTo>
                  <a:pt x="160" y="71"/>
                  <a:pt x="156" y="62"/>
                  <a:pt x="150" y="56"/>
                </a:cubicBezTo>
                <a:close/>
                <a:moveTo>
                  <a:pt x="127" y="103"/>
                </a:moveTo>
                <a:cubicBezTo>
                  <a:pt x="38" y="103"/>
                  <a:pt x="38" y="103"/>
                  <a:pt x="38" y="103"/>
                </a:cubicBezTo>
                <a:cubicBezTo>
                  <a:pt x="22" y="103"/>
                  <a:pt x="9" y="91"/>
                  <a:pt x="9" y="75"/>
                </a:cubicBezTo>
                <a:cubicBezTo>
                  <a:pt x="9" y="59"/>
                  <a:pt x="22" y="47"/>
                  <a:pt x="38" y="47"/>
                </a:cubicBezTo>
                <a:cubicBezTo>
                  <a:pt x="45" y="47"/>
                  <a:pt x="52" y="50"/>
                  <a:pt x="58" y="55"/>
                </a:cubicBezTo>
                <a:cubicBezTo>
                  <a:pt x="59" y="56"/>
                  <a:pt x="60" y="56"/>
                  <a:pt x="61" y="56"/>
                </a:cubicBezTo>
                <a:cubicBezTo>
                  <a:pt x="62" y="56"/>
                  <a:pt x="63" y="56"/>
                  <a:pt x="64" y="55"/>
                </a:cubicBezTo>
                <a:cubicBezTo>
                  <a:pt x="66" y="53"/>
                  <a:pt x="66" y="50"/>
                  <a:pt x="64" y="48"/>
                </a:cubicBezTo>
                <a:cubicBezTo>
                  <a:pt x="60" y="44"/>
                  <a:pt x="55" y="41"/>
                  <a:pt x="49" y="39"/>
                </a:cubicBezTo>
                <a:cubicBezTo>
                  <a:pt x="54" y="22"/>
                  <a:pt x="71" y="9"/>
                  <a:pt x="89" y="9"/>
                </a:cubicBezTo>
                <a:cubicBezTo>
                  <a:pt x="111" y="9"/>
                  <a:pt x="129" y="26"/>
                  <a:pt x="131" y="47"/>
                </a:cubicBezTo>
                <a:cubicBezTo>
                  <a:pt x="130" y="47"/>
                  <a:pt x="128" y="47"/>
                  <a:pt x="127" y="47"/>
                </a:cubicBezTo>
                <a:cubicBezTo>
                  <a:pt x="118" y="47"/>
                  <a:pt x="110" y="50"/>
                  <a:pt x="104" y="56"/>
                </a:cubicBezTo>
                <a:cubicBezTo>
                  <a:pt x="102" y="58"/>
                  <a:pt x="102" y="61"/>
                  <a:pt x="104" y="63"/>
                </a:cubicBezTo>
                <a:cubicBezTo>
                  <a:pt x="106" y="65"/>
                  <a:pt x="108" y="65"/>
                  <a:pt x="110" y="63"/>
                </a:cubicBezTo>
                <a:cubicBezTo>
                  <a:pt x="115" y="59"/>
                  <a:pt x="121" y="56"/>
                  <a:pt x="127" y="56"/>
                </a:cubicBezTo>
                <a:cubicBezTo>
                  <a:pt x="139" y="56"/>
                  <a:pt x="151" y="67"/>
                  <a:pt x="151" y="80"/>
                </a:cubicBezTo>
                <a:cubicBezTo>
                  <a:pt x="151" y="93"/>
                  <a:pt x="140" y="103"/>
                  <a:pt x="127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226">
            <a:extLst>
              <a:ext uri="{FF2B5EF4-FFF2-40B4-BE49-F238E27FC236}">
                <a16:creationId xmlns:a16="http://schemas.microsoft.com/office/drawing/2014/main" id="{5F667838-63D2-44C0-9456-66E037BD1391}"/>
              </a:ext>
            </a:extLst>
          </p:cNvPr>
          <p:cNvSpPr>
            <a:spLocks noEditPoints="1"/>
          </p:cNvSpPr>
          <p:nvPr/>
        </p:nvSpPr>
        <p:spPr bwMode="auto">
          <a:xfrm>
            <a:off x="8746218" y="4338111"/>
            <a:ext cx="381920" cy="383026"/>
          </a:xfrm>
          <a:custGeom>
            <a:avLst/>
            <a:gdLst>
              <a:gd name="T0" fmla="*/ 503188 w 160"/>
              <a:gd name="T1" fmla="*/ 6886 h 160"/>
              <a:gd name="T2" fmla="*/ 342305 w 160"/>
              <a:gd name="T3" fmla="*/ 61972 h 160"/>
              <a:gd name="T4" fmla="*/ 338882 w 160"/>
              <a:gd name="T5" fmla="*/ 75744 h 160"/>
              <a:gd name="T6" fmla="*/ 95845 w 160"/>
              <a:gd name="T7" fmla="*/ 182473 h 160"/>
              <a:gd name="T8" fmla="*/ 95845 w 160"/>
              <a:gd name="T9" fmla="*/ 189359 h 160"/>
              <a:gd name="T10" fmla="*/ 0 w 160"/>
              <a:gd name="T11" fmla="*/ 241003 h 160"/>
              <a:gd name="T12" fmla="*/ 30807 w 160"/>
              <a:gd name="T13" fmla="*/ 309860 h 160"/>
              <a:gd name="T14" fmla="*/ 37654 w 160"/>
              <a:gd name="T15" fmla="*/ 309860 h 160"/>
              <a:gd name="T16" fmla="*/ 130076 w 160"/>
              <a:gd name="T17" fmla="*/ 275432 h 160"/>
              <a:gd name="T18" fmla="*/ 143768 w 160"/>
              <a:gd name="T19" fmla="*/ 278874 h 160"/>
              <a:gd name="T20" fmla="*/ 362843 w 160"/>
              <a:gd name="T21" fmla="*/ 175588 h 160"/>
              <a:gd name="T22" fmla="*/ 143768 w 160"/>
              <a:gd name="T23" fmla="*/ 258217 h 160"/>
              <a:gd name="T24" fmla="*/ 345728 w 160"/>
              <a:gd name="T25" fmla="*/ 92958 h 160"/>
              <a:gd name="T26" fmla="*/ 386805 w 160"/>
              <a:gd name="T27" fmla="*/ 185916 h 160"/>
              <a:gd name="T28" fmla="*/ 393651 w 160"/>
              <a:gd name="T29" fmla="*/ 185916 h 160"/>
              <a:gd name="T30" fmla="*/ 540842 w 160"/>
              <a:gd name="T31" fmla="*/ 123944 h 160"/>
              <a:gd name="T32" fmla="*/ 547688 w 160"/>
              <a:gd name="T33" fmla="*/ 113615 h 160"/>
              <a:gd name="T34" fmla="*/ 41077 w 160"/>
              <a:gd name="T35" fmla="*/ 289203 h 160"/>
              <a:gd name="T36" fmla="*/ 102692 w 160"/>
              <a:gd name="T37" fmla="*/ 206574 h 160"/>
              <a:gd name="T38" fmla="*/ 397074 w 160"/>
              <a:gd name="T39" fmla="*/ 165259 h 160"/>
              <a:gd name="T40" fmla="*/ 359420 w 160"/>
              <a:gd name="T41" fmla="*/ 75744 h 160"/>
              <a:gd name="T42" fmla="*/ 414189 w 160"/>
              <a:gd name="T43" fmla="*/ 158373 h 160"/>
              <a:gd name="T44" fmla="*/ 427881 w 160"/>
              <a:gd name="T45" fmla="*/ 151487 h 160"/>
              <a:gd name="T46" fmla="*/ 489496 w 160"/>
              <a:gd name="T47" fmla="*/ 20657 h 160"/>
              <a:gd name="T48" fmla="*/ 427881 w 160"/>
              <a:gd name="T49" fmla="*/ 151487 h 160"/>
              <a:gd name="T50" fmla="*/ 328613 w 160"/>
              <a:gd name="T51" fmla="*/ 375275 h 160"/>
              <a:gd name="T52" fmla="*/ 328613 w 160"/>
              <a:gd name="T53" fmla="*/ 358061 h 160"/>
              <a:gd name="T54" fmla="*/ 314921 w 160"/>
              <a:gd name="T55" fmla="*/ 330518 h 160"/>
              <a:gd name="T56" fmla="*/ 284113 w 160"/>
              <a:gd name="T57" fmla="*/ 323632 h 160"/>
              <a:gd name="T58" fmla="*/ 311498 w 160"/>
              <a:gd name="T59" fmla="*/ 247888 h 160"/>
              <a:gd name="T60" fmla="*/ 304651 w 160"/>
              <a:gd name="T61" fmla="*/ 230674 h 160"/>
              <a:gd name="T62" fmla="*/ 270421 w 160"/>
              <a:gd name="T63" fmla="*/ 244445 h 160"/>
              <a:gd name="T64" fmla="*/ 232767 w 160"/>
              <a:gd name="T65" fmla="*/ 268546 h 160"/>
              <a:gd name="T66" fmla="*/ 243037 w 160"/>
              <a:gd name="T67" fmla="*/ 275432 h 160"/>
              <a:gd name="T68" fmla="*/ 263575 w 160"/>
              <a:gd name="T69" fmla="*/ 323632 h 160"/>
              <a:gd name="T70" fmla="*/ 232767 w 160"/>
              <a:gd name="T71" fmla="*/ 330518 h 160"/>
              <a:gd name="T72" fmla="*/ 219075 w 160"/>
              <a:gd name="T73" fmla="*/ 358061 h 160"/>
              <a:gd name="T74" fmla="*/ 219075 w 160"/>
              <a:gd name="T75" fmla="*/ 375275 h 160"/>
              <a:gd name="T76" fmla="*/ 174576 w 160"/>
              <a:gd name="T77" fmla="*/ 540534 h 160"/>
              <a:gd name="T78" fmla="*/ 188268 w 160"/>
              <a:gd name="T79" fmla="*/ 543977 h 160"/>
              <a:gd name="T80" fmla="*/ 263575 w 160"/>
              <a:gd name="T81" fmla="*/ 375275 h 160"/>
              <a:gd name="T82" fmla="*/ 273844 w 160"/>
              <a:gd name="T83" fmla="*/ 550863 h 160"/>
              <a:gd name="T84" fmla="*/ 284113 w 160"/>
              <a:gd name="T85" fmla="*/ 375275 h 160"/>
              <a:gd name="T86" fmla="*/ 359420 w 160"/>
              <a:gd name="T87" fmla="*/ 543977 h 160"/>
              <a:gd name="T88" fmla="*/ 369689 w 160"/>
              <a:gd name="T89" fmla="*/ 550863 h 160"/>
              <a:gd name="T90" fmla="*/ 328613 w 160"/>
              <a:gd name="T91" fmla="*/ 375275 h 160"/>
              <a:gd name="T92" fmla="*/ 246460 w 160"/>
              <a:gd name="T93" fmla="*/ 340846 h 160"/>
              <a:gd name="T94" fmla="*/ 304651 w 160"/>
              <a:gd name="T95" fmla="*/ 358061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60" y="33"/>
                </a:moveTo>
                <a:cubicBezTo>
                  <a:pt x="147" y="2"/>
                  <a:pt x="147" y="2"/>
                  <a:pt x="147" y="2"/>
                </a:cubicBezTo>
                <a:cubicBezTo>
                  <a:pt x="146" y="0"/>
                  <a:pt x="145" y="0"/>
                  <a:pt x="143" y="0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99" y="19"/>
                  <a:pt x="99" y="20"/>
                  <a:pt x="99" y="21"/>
                </a:cubicBezTo>
                <a:cubicBezTo>
                  <a:pt x="99" y="22"/>
                  <a:pt x="99" y="22"/>
                  <a:pt x="99" y="22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1"/>
                  <a:pt x="28" y="52"/>
                  <a:pt x="28" y="53"/>
                </a:cubicBezTo>
                <a:cubicBezTo>
                  <a:pt x="28" y="53"/>
                  <a:pt x="28" y="54"/>
                  <a:pt x="28" y="55"/>
                </a:cubicBezTo>
                <a:cubicBezTo>
                  <a:pt x="28" y="55"/>
                  <a:pt x="28" y="55"/>
                  <a:pt x="28" y="55"/>
                </a:cubicBezTo>
                <a:cubicBezTo>
                  <a:pt x="2" y="66"/>
                  <a:pt x="2" y="66"/>
                  <a:pt x="2" y="66"/>
                </a:cubicBezTo>
                <a:cubicBezTo>
                  <a:pt x="0" y="67"/>
                  <a:pt x="0" y="68"/>
                  <a:pt x="0" y="70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9"/>
                  <a:pt x="9" y="90"/>
                  <a:pt x="9" y="90"/>
                </a:cubicBezTo>
                <a:cubicBezTo>
                  <a:pt x="10" y="90"/>
                  <a:pt x="10" y="90"/>
                  <a:pt x="10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80"/>
                  <a:pt x="38" y="80"/>
                  <a:pt x="38" y="80"/>
                </a:cubicBezTo>
                <a:cubicBezTo>
                  <a:pt x="39" y="81"/>
                  <a:pt x="40" y="81"/>
                  <a:pt x="41" y="81"/>
                </a:cubicBezTo>
                <a:cubicBezTo>
                  <a:pt x="41" y="81"/>
                  <a:pt x="41" y="81"/>
                  <a:pt x="42" y="81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6" y="54"/>
                  <a:pt x="107" y="53"/>
                  <a:pt x="106" y="51"/>
                </a:cubicBezTo>
                <a:cubicBezTo>
                  <a:pt x="106" y="50"/>
                  <a:pt x="104" y="50"/>
                  <a:pt x="103" y="50"/>
                </a:cubicBezTo>
                <a:cubicBezTo>
                  <a:pt x="42" y="75"/>
                  <a:pt x="42" y="75"/>
                  <a:pt x="42" y="75"/>
                </a:cubicBezTo>
                <a:cubicBezTo>
                  <a:pt x="34" y="55"/>
                  <a:pt x="34" y="55"/>
                  <a:pt x="34" y="55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2" y="53"/>
                  <a:pt x="113" y="54"/>
                  <a:pt x="113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25" y="50"/>
                  <a:pt x="158" y="36"/>
                  <a:pt x="158" y="36"/>
                </a:cubicBezTo>
                <a:cubicBezTo>
                  <a:pt x="159" y="36"/>
                  <a:pt x="160" y="36"/>
                  <a:pt x="160" y="35"/>
                </a:cubicBezTo>
                <a:cubicBezTo>
                  <a:pt x="160" y="34"/>
                  <a:pt x="160" y="34"/>
                  <a:pt x="160" y="33"/>
                </a:cubicBezTo>
                <a:close/>
                <a:moveTo>
                  <a:pt x="36" y="74"/>
                </a:moveTo>
                <a:cubicBezTo>
                  <a:pt x="12" y="84"/>
                  <a:pt x="12" y="84"/>
                  <a:pt x="12" y="84"/>
                </a:cubicBezTo>
                <a:cubicBezTo>
                  <a:pt x="6" y="70"/>
                  <a:pt x="6" y="70"/>
                  <a:pt x="6" y="70"/>
                </a:cubicBezTo>
                <a:cubicBezTo>
                  <a:pt x="30" y="60"/>
                  <a:pt x="30" y="60"/>
                  <a:pt x="30" y="60"/>
                </a:cubicBezTo>
                <a:lnTo>
                  <a:pt x="36" y="74"/>
                </a:lnTo>
                <a:close/>
                <a:moveTo>
                  <a:pt x="116" y="48"/>
                </a:moveTo>
                <a:cubicBezTo>
                  <a:pt x="105" y="23"/>
                  <a:pt x="105" y="23"/>
                  <a:pt x="105" y="23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21" y="46"/>
                  <a:pt x="121" y="46"/>
                  <a:pt x="121" y="46"/>
                </a:cubicBezTo>
                <a:lnTo>
                  <a:pt x="116" y="48"/>
                </a:lnTo>
                <a:close/>
                <a:moveTo>
                  <a:pt x="125" y="44"/>
                </a:moveTo>
                <a:cubicBezTo>
                  <a:pt x="114" y="18"/>
                  <a:pt x="114" y="18"/>
                  <a:pt x="114" y="18"/>
                </a:cubicBezTo>
                <a:cubicBezTo>
                  <a:pt x="143" y="6"/>
                  <a:pt x="143" y="6"/>
                  <a:pt x="143" y="6"/>
                </a:cubicBezTo>
                <a:cubicBezTo>
                  <a:pt x="154" y="33"/>
                  <a:pt x="154" y="33"/>
                  <a:pt x="154" y="33"/>
                </a:cubicBezTo>
                <a:lnTo>
                  <a:pt x="125" y="44"/>
                </a:lnTo>
                <a:close/>
                <a:moveTo>
                  <a:pt x="96" y="109"/>
                </a:moveTo>
                <a:cubicBezTo>
                  <a:pt x="96" y="109"/>
                  <a:pt x="96" y="109"/>
                  <a:pt x="96" y="109"/>
                </a:cubicBezTo>
                <a:cubicBezTo>
                  <a:pt x="98" y="109"/>
                  <a:pt x="99" y="108"/>
                  <a:pt x="99" y="106"/>
                </a:cubicBezTo>
                <a:cubicBezTo>
                  <a:pt x="99" y="105"/>
                  <a:pt x="98" y="104"/>
                  <a:pt x="96" y="104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4"/>
                  <a:pt x="91" y="94"/>
                  <a:pt x="90" y="94"/>
                </a:cubicBezTo>
                <a:cubicBezTo>
                  <a:pt x="83" y="94"/>
                  <a:pt x="83" y="94"/>
                  <a:pt x="83" y="94"/>
                </a:cubicBezTo>
                <a:cubicBezTo>
                  <a:pt x="83" y="75"/>
                  <a:pt x="83" y="75"/>
                  <a:pt x="83" y="75"/>
                </a:cubicBezTo>
                <a:cubicBezTo>
                  <a:pt x="91" y="72"/>
                  <a:pt x="91" y="72"/>
                  <a:pt x="91" y="72"/>
                </a:cubicBezTo>
                <a:cubicBezTo>
                  <a:pt x="92" y="71"/>
                  <a:pt x="93" y="70"/>
                  <a:pt x="92" y="68"/>
                </a:cubicBezTo>
                <a:cubicBezTo>
                  <a:pt x="92" y="67"/>
                  <a:pt x="90" y="66"/>
                  <a:pt x="89" y="67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6"/>
                  <a:pt x="67" y="77"/>
                  <a:pt x="68" y="78"/>
                </a:cubicBezTo>
                <a:cubicBezTo>
                  <a:pt x="68" y="79"/>
                  <a:pt x="69" y="80"/>
                  <a:pt x="70" y="80"/>
                </a:cubicBezTo>
                <a:cubicBezTo>
                  <a:pt x="70" y="80"/>
                  <a:pt x="71" y="80"/>
                  <a:pt x="71" y="80"/>
                </a:cubicBezTo>
                <a:cubicBezTo>
                  <a:pt x="77" y="77"/>
                  <a:pt x="77" y="77"/>
                  <a:pt x="77" y="77"/>
                </a:cubicBezTo>
                <a:cubicBezTo>
                  <a:pt x="77" y="94"/>
                  <a:pt x="77" y="94"/>
                  <a:pt x="77" y="94"/>
                </a:cubicBezTo>
                <a:cubicBezTo>
                  <a:pt x="70" y="94"/>
                  <a:pt x="70" y="94"/>
                  <a:pt x="70" y="94"/>
                </a:cubicBezTo>
                <a:cubicBezTo>
                  <a:pt x="69" y="94"/>
                  <a:pt x="68" y="94"/>
                  <a:pt x="68" y="9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2" y="104"/>
                  <a:pt x="61" y="105"/>
                  <a:pt x="61" y="106"/>
                </a:cubicBezTo>
                <a:cubicBezTo>
                  <a:pt x="61" y="108"/>
                  <a:pt x="62" y="109"/>
                  <a:pt x="64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51" y="157"/>
                  <a:pt x="51" y="157"/>
                  <a:pt x="51" y="157"/>
                </a:cubicBezTo>
                <a:cubicBezTo>
                  <a:pt x="50" y="158"/>
                  <a:pt x="51" y="160"/>
                  <a:pt x="52" y="160"/>
                </a:cubicBezTo>
                <a:cubicBezTo>
                  <a:pt x="54" y="160"/>
                  <a:pt x="55" y="159"/>
                  <a:pt x="55" y="158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77" y="109"/>
                  <a:pt x="77" y="109"/>
                  <a:pt x="77" y="109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9"/>
                  <a:pt x="79" y="160"/>
                  <a:pt x="80" y="160"/>
                </a:cubicBezTo>
                <a:cubicBezTo>
                  <a:pt x="81" y="160"/>
                  <a:pt x="83" y="159"/>
                  <a:pt x="83" y="157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5" y="159"/>
                  <a:pt x="106" y="160"/>
                  <a:pt x="107" y="160"/>
                </a:cubicBezTo>
                <a:cubicBezTo>
                  <a:pt x="107" y="160"/>
                  <a:pt x="107" y="160"/>
                  <a:pt x="108" y="160"/>
                </a:cubicBezTo>
                <a:cubicBezTo>
                  <a:pt x="109" y="160"/>
                  <a:pt x="110" y="158"/>
                  <a:pt x="109" y="157"/>
                </a:cubicBezTo>
                <a:lnTo>
                  <a:pt x="96" y="109"/>
                </a:lnTo>
                <a:close/>
                <a:moveTo>
                  <a:pt x="71" y="104"/>
                </a:moveTo>
                <a:cubicBezTo>
                  <a:pt x="72" y="99"/>
                  <a:pt x="72" y="99"/>
                  <a:pt x="72" y="99"/>
                </a:cubicBezTo>
                <a:cubicBezTo>
                  <a:pt x="88" y="99"/>
                  <a:pt x="88" y="99"/>
                  <a:pt x="88" y="99"/>
                </a:cubicBezTo>
                <a:cubicBezTo>
                  <a:pt x="89" y="104"/>
                  <a:pt x="89" y="104"/>
                  <a:pt x="89" y="104"/>
                </a:cubicBezTo>
                <a:lnTo>
                  <a:pt x="71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227">
            <a:extLst>
              <a:ext uri="{FF2B5EF4-FFF2-40B4-BE49-F238E27FC236}">
                <a16:creationId xmlns:a16="http://schemas.microsoft.com/office/drawing/2014/main" id="{3E921BCB-3A0C-49DA-8850-3CB4E480CD64}"/>
              </a:ext>
            </a:extLst>
          </p:cNvPr>
          <p:cNvSpPr>
            <a:spLocks noEditPoints="1"/>
          </p:cNvSpPr>
          <p:nvPr/>
        </p:nvSpPr>
        <p:spPr bwMode="auto">
          <a:xfrm>
            <a:off x="7755450" y="4337561"/>
            <a:ext cx="390750" cy="384126"/>
          </a:xfrm>
          <a:custGeom>
            <a:avLst/>
            <a:gdLst>
              <a:gd name="T0" fmla="*/ 396372 w 164"/>
              <a:gd name="T1" fmla="*/ 6906 h 160"/>
              <a:gd name="T2" fmla="*/ 358785 w 164"/>
              <a:gd name="T3" fmla="*/ 6906 h 160"/>
              <a:gd name="T4" fmla="*/ 358785 w 164"/>
              <a:gd name="T5" fmla="*/ 41434 h 160"/>
              <a:gd name="T6" fmla="*/ 41004 w 164"/>
              <a:gd name="T7" fmla="*/ 521375 h 160"/>
              <a:gd name="T8" fmla="*/ 198186 w 164"/>
              <a:gd name="T9" fmla="*/ 521375 h 160"/>
              <a:gd name="T10" fmla="*/ 529635 w 164"/>
              <a:gd name="T11" fmla="*/ 207169 h 160"/>
              <a:gd name="T12" fmla="*/ 550137 w 164"/>
              <a:gd name="T13" fmla="*/ 162282 h 160"/>
              <a:gd name="T14" fmla="*/ 529635 w 164"/>
              <a:gd name="T15" fmla="*/ 189905 h 160"/>
              <a:gd name="T16" fmla="*/ 522801 w 164"/>
              <a:gd name="T17" fmla="*/ 182999 h 160"/>
              <a:gd name="T18" fmla="*/ 519384 w 164"/>
              <a:gd name="T19" fmla="*/ 179546 h 160"/>
              <a:gd name="T20" fmla="*/ 413457 w 164"/>
              <a:gd name="T21" fmla="*/ 86320 h 160"/>
              <a:gd name="T22" fmla="*/ 502299 w 164"/>
              <a:gd name="T23" fmla="*/ 189905 h 160"/>
              <a:gd name="T24" fmla="*/ 119595 w 164"/>
              <a:gd name="T25" fmla="*/ 535186 h 160"/>
              <a:gd name="T26" fmla="*/ 54672 w 164"/>
              <a:gd name="T27" fmla="*/ 372904 h 160"/>
              <a:gd name="T28" fmla="*/ 389538 w 164"/>
              <a:gd name="T29" fmla="*/ 72509 h 160"/>
              <a:gd name="T30" fmla="*/ 399789 w 164"/>
              <a:gd name="T31" fmla="*/ 62151 h 160"/>
              <a:gd name="T32" fmla="*/ 375870 w 164"/>
              <a:gd name="T33" fmla="*/ 37981 h 160"/>
              <a:gd name="T34" fmla="*/ 372453 w 164"/>
              <a:gd name="T35" fmla="*/ 31075 h 160"/>
              <a:gd name="T36" fmla="*/ 372453 w 164"/>
              <a:gd name="T37" fmla="*/ 20717 h 160"/>
              <a:gd name="T38" fmla="*/ 386121 w 164"/>
              <a:gd name="T39" fmla="*/ 20717 h 160"/>
              <a:gd name="T40" fmla="*/ 536469 w 164"/>
              <a:gd name="T41" fmla="*/ 186452 h 160"/>
              <a:gd name="T42" fmla="*/ 314364 w 164"/>
              <a:gd name="T43" fmla="*/ 310753 h 160"/>
              <a:gd name="T44" fmla="*/ 297279 w 164"/>
              <a:gd name="T45" fmla="*/ 293489 h 160"/>
              <a:gd name="T46" fmla="*/ 266526 w 164"/>
              <a:gd name="T47" fmla="*/ 262414 h 160"/>
              <a:gd name="T48" fmla="*/ 249441 w 164"/>
              <a:gd name="T49" fmla="*/ 245150 h 160"/>
              <a:gd name="T50" fmla="*/ 232356 w 164"/>
              <a:gd name="T51" fmla="*/ 224433 h 160"/>
              <a:gd name="T52" fmla="*/ 160599 w 164"/>
              <a:gd name="T53" fmla="*/ 293489 h 160"/>
              <a:gd name="T54" fmla="*/ 170850 w 164"/>
              <a:gd name="T55" fmla="*/ 307300 h 160"/>
              <a:gd name="T56" fmla="*/ 232356 w 164"/>
              <a:gd name="T57" fmla="*/ 248603 h 160"/>
              <a:gd name="T58" fmla="*/ 263109 w 164"/>
              <a:gd name="T59" fmla="*/ 279678 h 160"/>
              <a:gd name="T60" fmla="*/ 280194 w 164"/>
              <a:gd name="T61" fmla="*/ 296942 h 160"/>
              <a:gd name="T62" fmla="*/ 310947 w 164"/>
              <a:gd name="T63" fmla="*/ 328017 h 160"/>
              <a:gd name="T64" fmla="*/ 160599 w 164"/>
              <a:gd name="T65" fmla="*/ 483394 h 160"/>
              <a:gd name="T66" fmla="*/ 78591 w 164"/>
              <a:gd name="T67" fmla="*/ 483394 h 160"/>
              <a:gd name="T68" fmla="*/ 146931 w 164"/>
              <a:gd name="T69" fmla="*/ 331470 h 160"/>
              <a:gd name="T70" fmla="*/ 133263 w 164"/>
              <a:gd name="T71" fmla="*/ 317659 h 160"/>
              <a:gd name="T72" fmla="*/ 68340 w 164"/>
              <a:gd name="T73" fmla="*/ 493752 h 160"/>
              <a:gd name="T74" fmla="*/ 174267 w 164"/>
              <a:gd name="T75" fmla="*/ 493752 h 160"/>
              <a:gd name="T76" fmla="*/ 334866 w 164"/>
              <a:gd name="T77" fmla="*/ 321112 h 160"/>
              <a:gd name="T78" fmla="*/ 403206 w 164"/>
              <a:gd name="T79" fmla="*/ 189905 h 160"/>
              <a:gd name="T80" fmla="*/ 403206 w 164"/>
              <a:gd name="T81" fmla="*/ 214074 h 160"/>
              <a:gd name="T82" fmla="*/ 392955 w 164"/>
              <a:gd name="T83" fmla="*/ 214074 h 160"/>
              <a:gd name="T84" fmla="*/ 392955 w 164"/>
              <a:gd name="T85" fmla="*/ 189905 h 160"/>
              <a:gd name="T86" fmla="*/ 379287 w 164"/>
              <a:gd name="T87" fmla="*/ 227886 h 160"/>
              <a:gd name="T88" fmla="*/ 416874 w 164"/>
              <a:gd name="T89" fmla="*/ 227886 h 160"/>
              <a:gd name="T90" fmla="*/ 403206 w 164"/>
              <a:gd name="T91" fmla="*/ 189905 h 160"/>
              <a:gd name="T92" fmla="*/ 321198 w 164"/>
              <a:gd name="T93" fmla="*/ 227886 h 160"/>
              <a:gd name="T94" fmla="*/ 321198 w 164"/>
              <a:gd name="T95" fmla="*/ 189905 h 160"/>
              <a:gd name="T96" fmla="*/ 307530 w 164"/>
              <a:gd name="T97" fmla="*/ 203716 h 160"/>
              <a:gd name="T98" fmla="*/ 307530 w 164"/>
              <a:gd name="T99" fmla="*/ 217527 h 160"/>
              <a:gd name="T100" fmla="*/ 293862 w 164"/>
              <a:gd name="T101" fmla="*/ 217527 h 160"/>
              <a:gd name="T102" fmla="*/ 293862 w 164"/>
              <a:gd name="T103" fmla="*/ 203716 h 160"/>
              <a:gd name="T104" fmla="*/ 283611 w 164"/>
              <a:gd name="T105" fmla="*/ 189905 h 160"/>
              <a:gd name="T106" fmla="*/ 300696 w 164"/>
              <a:gd name="T107" fmla="*/ 238244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4" h="160">
                <a:moveTo>
                  <a:pt x="161" y="47"/>
                </a:moveTo>
                <a:cubicBezTo>
                  <a:pt x="116" y="2"/>
                  <a:pt x="116" y="2"/>
                  <a:pt x="116" y="2"/>
                </a:cubicBezTo>
                <a:cubicBezTo>
                  <a:pt x="115" y="1"/>
                  <a:pt x="113" y="0"/>
                  <a:pt x="111" y="0"/>
                </a:cubicBezTo>
                <a:cubicBezTo>
                  <a:pt x="109" y="0"/>
                  <a:pt x="107" y="1"/>
                  <a:pt x="105" y="2"/>
                </a:cubicBezTo>
                <a:cubicBezTo>
                  <a:pt x="104" y="4"/>
                  <a:pt x="103" y="6"/>
                  <a:pt x="103" y="8"/>
                </a:cubicBezTo>
                <a:cubicBezTo>
                  <a:pt x="103" y="9"/>
                  <a:pt x="104" y="11"/>
                  <a:pt x="105" y="12"/>
                </a:cubicBezTo>
                <a:cubicBezTo>
                  <a:pt x="12" y="105"/>
                  <a:pt x="12" y="105"/>
                  <a:pt x="12" y="105"/>
                </a:cubicBezTo>
                <a:cubicBezTo>
                  <a:pt x="0" y="117"/>
                  <a:pt x="0" y="138"/>
                  <a:pt x="12" y="151"/>
                </a:cubicBezTo>
                <a:cubicBezTo>
                  <a:pt x="19" y="157"/>
                  <a:pt x="27" y="160"/>
                  <a:pt x="35" y="160"/>
                </a:cubicBezTo>
                <a:cubicBezTo>
                  <a:pt x="44" y="160"/>
                  <a:pt x="52" y="157"/>
                  <a:pt x="58" y="151"/>
                </a:cubicBezTo>
                <a:cubicBezTo>
                  <a:pt x="151" y="58"/>
                  <a:pt x="151" y="58"/>
                  <a:pt x="151" y="58"/>
                </a:cubicBezTo>
                <a:cubicBezTo>
                  <a:pt x="152" y="59"/>
                  <a:pt x="154" y="60"/>
                  <a:pt x="155" y="60"/>
                </a:cubicBezTo>
                <a:cubicBezTo>
                  <a:pt x="157" y="60"/>
                  <a:pt x="159" y="59"/>
                  <a:pt x="161" y="58"/>
                </a:cubicBezTo>
                <a:cubicBezTo>
                  <a:pt x="164" y="55"/>
                  <a:pt x="164" y="50"/>
                  <a:pt x="161" y="47"/>
                </a:cubicBezTo>
                <a:close/>
                <a:moveTo>
                  <a:pt x="157" y="54"/>
                </a:moveTo>
                <a:cubicBezTo>
                  <a:pt x="157" y="54"/>
                  <a:pt x="156" y="55"/>
                  <a:pt x="155" y="55"/>
                </a:cubicBezTo>
                <a:cubicBezTo>
                  <a:pt x="155" y="55"/>
                  <a:pt x="154" y="54"/>
                  <a:pt x="154" y="54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3" y="53"/>
                  <a:pt x="152" y="53"/>
                  <a:pt x="152" y="53"/>
                </a:cubicBezTo>
                <a:cubicBezTo>
                  <a:pt x="152" y="53"/>
                  <a:pt x="152" y="52"/>
                  <a:pt x="152" y="52"/>
                </a:cubicBezTo>
                <a:cubicBezTo>
                  <a:pt x="125" y="25"/>
                  <a:pt x="125" y="25"/>
                  <a:pt x="125" y="25"/>
                </a:cubicBezTo>
                <a:cubicBezTo>
                  <a:pt x="124" y="24"/>
                  <a:pt x="122" y="24"/>
                  <a:pt x="121" y="25"/>
                </a:cubicBezTo>
                <a:cubicBezTo>
                  <a:pt x="120" y="26"/>
                  <a:pt x="120" y="28"/>
                  <a:pt x="121" y="29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49" y="152"/>
                  <a:pt x="43" y="155"/>
                  <a:pt x="35" y="155"/>
                </a:cubicBezTo>
                <a:cubicBezTo>
                  <a:pt x="28" y="155"/>
                  <a:pt x="21" y="152"/>
                  <a:pt x="16" y="147"/>
                </a:cubicBezTo>
                <a:cubicBezTo>
                  <a:pt x="5" y="136"/>
                  <a:pt x="5" y="119"/>
                  <a:pt x="16" y="108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14" y="21"/>
                  <a:pt x="114" y="21"/>
                  <a:pt x="114" y="21"/>
                </a:cubicBezTo>
                <a:cubicBezTo>
                  <a:pt x="115" y="22"/>
                  <a:pt x="116" y="22"/>
                  <a:pt x="117" y="21"/>
                </a:cubicBezTo>
                <a:cubicBezTo>
                  <a:pt x="118" y="20"/>
                  <a:pt x="118" y="19"/>
                  <a:pt x="117" y="18"/>
                </a:cubicBezTo>
                <a:cubicBezTo>
                  <a:pt x="111" y="11"/>
                  <a:pt x="111" y="11"/>
                  <a:pt x="111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09" y="9"/>
                  <a:pt x="109" y="9"/>
                  <a:pt x="109" y="9"/>
                </a:cubicBezTo>
                <a:cubicBezTo>
                  <a:pt x="109" y="9"/>
                  <a:pt x="108" y="8"/>
                  <a:pt x="108" y="8"/>
                </a:cubicBezTo>
                <a:cubicBezTo>
                  <a:pt x="108" y="7"/>
                  <a:pt x="109" y="6"/>
                  <a:pt x="109" y="6"/>
                </a:cubicBezTo>
                <a:cubicBezTo>
                  <a:pt x="109" y="5"/>
                  <a:pt x="110" y="5"/>
                  <a:pt x="111" y="5"/>
                </a:cubicBezTo>
                <a:cubicBezTo>
                  <a:pt x="111" y="5"/>
                  <a:pt x="112" y="5"/>
                  <a:pt x="113" y="6"/>
                </a:cubicBezTo>
                <a:cubicBezTo>
                  <a:pt x="157" y="50"/>
                  <a:pt x="157" y="50"/>
                  <a:pt x="157" y="50"/>
                </a:cubicBezTo>
                <a:cubicBezTo>
                  <a:pt x="158" y="51"/>
                  <a:pt x="158" y="53"/>
                  <a:pt x="157" y="54"/>
                </a:cubicBezTo>
                <a:close/>
                <a:moveTo>
                  <a:pt x="98" y="93"/>
                </a:moveTo>
                <a:cubicBezTo>
                  <a:pt x="95" y="91"/>
                  <a:pt x="93" y="90"/>
                  <a:pt x="92" y="90"/>
                </a:cubicBezTo>
                <a:cubicBezTo>
                  <a:pt x="90" y="90"/>
                  <a:pt x="89" y="90"/>
                  <a:pt x="88" y="89"/>
                </a:cubicBezTo>
                <a:cubicBezTo>
                  <a:pt x="87" y="87"/>
                  <a:pt x="87" y="87"/>
                  <a:pt x="87" y="85"/>
                </a:cubicBezTo>
                <a:cubicBezTo>
                  <a:pt x="86" y="84"/>
                  <a:pt x="86" y="82"/>
                  <a:pt x="84" y="79"/>
                </a:cubicBezTo>
                <a:cubicBezTo>
                  <a:pt x="81" y="77"/>
                  <a:pt x="79" y="77"/>
                  <a:pt x="78" y="76"/>
                </a:cubicBezTo>
                <a:cubicBezTo>
                  <a:pt x="76" y="76"/>
                  <a:pt x="76" y="76"/>
                  <a:pt x="74" y="75"/>
                </a:cubicBezTo>
                <a:cubicBezTo>
                  <a:pt x="73" y="74"/>
                  <a:pt x="73" y="73"/>
                  <a:pt x="73" y="71"/>
                </a:cubicBezTo>
                <a:cubicBezTo>
                  <a:pt x="73" y="70"/>
                  <a:pt x="72" y="68"/>
                  <a:pt x="70" y="65"/>
                </a:cubicBezTo>
                <a:cubicBezTo>
                  <a:pt x="69" y="65"/>
                  <a:pt x="69" y="65"/>
                  <a:pt x="68" y="65"/>
                </a:cubicBezTo>
                <a:cubicBezTo>
                  <a:pt x="67" y="65"/>
                  <a:pt x="67" y="65"/>
                  <a:pt x="66" y="65"/>
                </a:cubicBezTo>
                <a:cubicBezTo>
                  <a:pt x="47" y="85"/>
                  <a:pt x="47" y="85"/>
                  <a:pt x="47" y="85"/>
                </a:cubicBezTo>
                <a:cubicBezTo>
                  <a:pt x="46" y="86"/>
                  <a:pt x="46" y="88"/>
                  <a:pt x="47" y="89"/>
                </a:cubicBezTo>
                <a:cubicBezTo>
                  <a:pt x="48" y="90"/>
                  <a:pt x="49" y="90"/>
                  <a:pt x="50" y="89"/>
                </a:cubicBezTo>
                <a:cubicBezTo>
                  <a:pt x="68" y="71"/>
                  <a:pt x="68" y="71"/>
                  <a:pt x="68" y="71"/>
                </a:cubicBezTo>
                <a:cubicBezTo>
                  <a:pt x="68" y="72"/>
                  <a:pt x="68" y="72"/>
                  <a:pt x="68" y="72"/>
                </a:cubicBezTo>
                <a:cubicBezTo>
                  <a:pt x="68" y="74"/>
                  <a:pt x="68" y="76"/>
                  <a:pt x="71" y="78"/>
                </a:cubicBezTo>
                <a:cubicBezTo>
                  <a:pt x="73" y="81"/>
                  <a:pt x="75" y="81"/>
                  <a:pt x="77" y="81"/>
                </a:cubicBezTo>
                <a:cubicBezTo>
                  <a:pt x="78" y="82"/>
                  <a:pt x="79" y="82"/>
                  <a:pt x="80" y="83"/>
                </a:cubicBezTo>
                <a:cubicBezTo>
                  <a:pt x="81" y="84"/>
                  <a:pt x="81" y="85"/>
                  <a:pt x="82" y="86"/>
                </a:cubicBezTo>
                <a:cubicBezTo>
                  <a:pt x="82" y="88"/>
                  <a:pt x="82" y="90"/>
                  <a:pt x="85" y="92"/>
                </a:cubicBezTo>
                <a:cubicBezTo>
                  <a:pt x="87" y="94"/>
                  <a:pt x="89" y="95"/>
                  <a:pt x="91" y="95"/>
                </a:cubicBezTo>
                <a:cubicBezTo>
                  <a:pt x="91" y="95"/>
                  <a:pt x="91" y="95"/>
                  <a:pt x="92" y="95"/>
                </a:cubicBezTo>
                <a:cubicBezTo>
                  <a:pt x="47" y="140"/>
                  <a:pt x="47" y="140"/>
                  <a:pt x="47" y="140"/>
                </a:cubicBezTo>
                <a:cubicBezTo>
                  <a:pt x="44" y="143"/>
                  <a:pt x="40" y="145"/>
                  <a:pt x="35" y="145"/>
                </a:cubicBezTo>
                <a:cubicBezTo>
                  <a:pt x="31" y="145"/>
                  <a:pt x="26" y="143"/>
                  <a:pt x="23" y="140"/>
                </a:cubicBezTo>
                <a:cubicBezTo>
                  <a:pt x="17" y="133"/>
                  <a:pt x="17" y="122"/>
                  <a:pt x="23" y="116"/>
                </a:cubicBezTo>
                <a:cubicBezTo>
                  <a:pt x="43" y="96"/>
                  <a:pt x="43" y="96"/>
                  <a:pt x="43" y="96"/>
                </a:cubicBezTo>
                <a:cubicBezTo>
                  <a:pt x="44" y="95"/>
                  <a:pt x="44" y="93"/>
                  <a:pt x="43" y="92"/>
                </a:cubicBezTo>
                <a:cubicBezTo>
                  <a:pt x="42" y="91"/>
                  <a:pt x="40" y="91"/>
                  <a:pt x="39" y="9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1" y="121"/>
                  <a:pt x="11" y="135"/>
                  <a:pt x="20" y="143"/>
                </a:cubicBezTo>
                <a:cubicBezTo>
                  <a:pt x="24" y="147"/>
                  <a:pt x="29" y="150"/>
                  <a:pt x="35" y="150"/>
                </a:cubicBezTo>
                <a:cubicBezTo>
                  <a:pt x="41" y="150"/>
                  <a:pt x="47" y="147"/>
                  <a:pt x="51" y="143"/>
                </a:cubicBezTo>
                <a:cubicBezTo>
                  <a:pt x="97" y="97"/>
                  <a:pt x="97" y="97"/>
                  <a:pt x="97" y="97"/>
                </a:cubicBezTo>
                <a:cubicBezTo>
                  <a:pt x="99" y="95"/>
                  <a:pt x="98" y="94"/>
                  <a:pt x="98" y="93"/>
                </a:cubicBezTo>
                <a:cubicBezTo>
                  <a:pt x="98" y="93"/>
                  <a:pt x="98" y="93"/>
                  <a:pt x="98" y="93"/>
                </a:cubicBezTo>
                <a:close/>
                <a:moveTo>
                  <a:pt x="118" y="55"/>
                </a:moveTo>
                <a:cubicBezTo>
                  <a:pt x="117" y="56"/>
                  <a:pt x="117" y="57"/>
                  <a:pt x="118" y="58"/>
                </a:cubicBezTo>
                <a:cubicBezTo>
                  <a:pt x="119" y="59"/>
                  <a:pt x="119" y="61"/>
                  <a:pt x="118" y="62"/>
                </a:cubicBezTo>
                <a:cubicBezTo>
                  <a:pt x="118" y="63"/>
                  <a:pt x="117" y="63"/>
                  <a:pt x="117" y="63"/>
                </a:cubicBezTo>
                <a:cubicBezTo>
                  <a:pt x="116" y="63"/>
                  <a:pt x="115" y="63"/>
                  <a:pt x="115" y="62"/>
                </a:cubicBezTo>
                <a:cubicBezTo>
                  <a:pt x="114" y="61"/>
                  <a:pt x="114" y="59"/>
                  <a:pt x="115" y="58"/>
                </a:cubicBezTo>
                <a:cubicBezTo>
                  <a:pt x="116" y="57"/>
                  <a:pt x="116" y="56"/>
                  <a:pt x="115" y="55"/>
                </a:cubicBezTo>
                <a:cubicBezTo>
                  <a:pt x="114" y="54"/>
                  <a:pt x="112" y="54"/>
                  <a:pt x="111" y="55"/>
                </a:cubicBezTo>
                <a:cubicBezTo>
                  <a:pt x="108" y="58"/>
                  <a:pt x="108" y="63"/>
                  <a:pt x="111" y="66"/>
                </a:cubicBezTo>
                <a:cubicBezTo>
                  <a:pt x="113" y="67"/>
                  <a:pt x="114" y="68"/>
                  <a:pt x="117" y="68"/>
                </a:cubicBezTo>
                <a:cubicBezTo>
                  <a:pt x="119" y="68"/>
                  <a:pt x="120" y="67"/>
                  <a:pt x="122" y="66"/>
                </a:cubicBezTo>
                <a:cubicBezTo>
                  <a:pt x="125" y="63"/>
                  <a:pt x="125" y="58"/>
                  <a:pt x="122" y="55"/>
                </a:cubicBezTo>
                <a:cubicBezTo>
                  <a:pt x="121" y="54"/>
                  <a:pt x="119" y="54"/>
                  <a:pt x="118" y="55"/>
                </a:cubicBezTo>
                <a:close/>
                <a:moveTo>
                  <a:pt x="88" y="69"/>
                </a:moveTo>
                <a:cubicBezTo>
                  <a:pt x="90" y="69"/>
                  <a:pt x="92" y="68"/>
                  <a:pt x="94" y="66"/>
                </a:cubicBezTo>
                <a:cubicBezTo>
                  <a:pt x="95" y="65"/>
                  <a:pt x="96" y="63"/>
                  <a:pt x="96" y="61"/>
                </a:cubicBezTo>
                <a:cubicBezTo>
                  <a:pt x="96" y="59"/>
                  <a:pt x="95" y="57"/>
                  <a:pt x="94" y="55"/>
                </a:cubicBezTo>
                <a:cubicBezTo>
                  <a:pt x="93" y="54"/>
                  <a:pt x="91" y="54"/>
                  <a:pt x="90" y="55"/>
                </a:cubicBezTo>
                <a:cubicBezTo>
                  <a:pt x="89" y="56"/>
                  <a:pt x="89" y="58"/>
                  <a:pt x="90" y="59"/>
                </a:cubicBezTo>
                <a:cubicBezTo>
                  <a:pt x="91" y="60"/>
                  <a:pt x="91" y="60"/>
                  <a:pt x="91" y="61"/>
                </a:cubicBezTo>
                <a:cubicBezTo>
                  <a:pt x="91" y="62"/>
                  <a:pt x="91" y="62"/>
                  <a:pt x="90" y="63"/>
                </a:cubicBezTo>
                <a:cubicBezTo>
                  <a:pt x="90" y="63"/>
                  <a:pt x="89" y="63"/>
                  <a:pt x="88" y="63"/>
                </a:cubicBezTo>
                <a:cubicBezTo>
                  <a:pt x="88" y="63"/>
                  <a:pt x="87" y="63"/>
                  <a:pt x="86" y="63"/>
                </a:cubicBezTo>
                <a:cubicBezTo>
                  <a:pt x="86" y="62"/>
                  <a:pt x="86" y="62"/>
                  <a:pt x="86" y="61"/>
                </a:cubicBezTo>
                <a:cubicBezTo>
                  <a:pt x="86" y="60"/>
                  <a:pt x="86" y="60"/>
                  <a:pt x="86" y="59"/>
                </a:cubicBezTo>
                <a:cubicBezTo>
                  <a:pt x="87" y="58"/>
                  <a:pt x="87" y="56"/>
                  <a:pt x="86" y="55"/>
                </a:cubicBezTo>
                <a:cubicBezTo>
                  <a:pt x="85" y="54"/>
                  <a:pt x="84" y="54"/>
                  <a:pt x="83" y="55"/>
                </a:cubicBezTo>
                <a:cubicBezTo>
                  <a:pt x="80" y="58"/>
                  <a:pt x="80" y="63"/>
                  <a:pt x="83" y="66"/>
                </a:cubicBezTo>
                <a:cubicBezTo>
                  <a:pt x="84" y="68"/>
                  <a:pt x="86" y="69"/>
                  <a:pt x="88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92760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77">
            <a:extLst>
              <a:ext uri="{FF2B5EF4-FFF2-40B4-BE49-F238E27FC236}">
                <a16:creationId xmlns:a16="http://schemas.microsoft.com/office/drawing/2014/main" id="{0B2EDA5D-E8C7-4291-B5FB-21596DAC6C97}"/>
              </a:ext>
            </a:extLst>
          </p:cNvPr>
          <p:cNvSpPr>
            <a:spLocks noEditPoints="1"/>
          </p:cNvSpPr>
          <p:nvPr/>
        </p:nvSpPr>
        <p:spPr bwMode="auto">
          <a:xfrm>
            <a:off x="1759323" y="1326206"/>
            <a:ext cx="422978" cy="429162"/>
          </a:xfrm>
          <a:custGeom>
            <a:avLst/>
            <a:gdLst>
              <a:gd name="T0" fmla="*/ 539510 w 159"/>
              <a:gd name="T1" fmla="*/ 103287 h 160"/>
              <a:gd name="T2" fmla="*/ 512193 w 159"/>
              <a:gd name="T3" fmla="*/ 75744 h 160"/>
              <a:gd name="T4" fmla="*/ 522437 w 159"/>
              <a:gd name="T5" fmla="*/ 110173 h 160"/>
              <a:gd name="T6" fmla="*/ 525852 w 159"/>
              <a:gd name="T7" fmla="*/ 137716 h 160"/>
              <a:gd name="T8" fmla="*/ 385852 w 159"/>
              <a:gd name="T9" fmla="*/ 172145 h 160"/>
              <a:gd name="T10" fmla="*/ 300487 w 159"/>
              <a:gd name="T11" fmla="*/ 106730 h 160"/>
              <a:gd name="T12" fmla="*/ 310731 w 159"/>
              <a:gd name="T13" fmla="*/ 82629 h 160"/>
              <a:gd name="T14" fmla="*/ 341462 w 159"/>
              <a:gd name="T15" fmla="*/ 41315 h 160"/>
              <a:gd name="T16" fmla="*/ 358535 w 159"/>
              <a:gd name="T17" fmla="*/ 30986 h 160"/>
              <a:gd name="T18" fmla="*/ 375608 w 159"/>
              <a:gd name="T19" fmla="*/ 24100 h 160"/>
              <a:gd name="T20" fmla="*/ 402925 w 159"/>
              <a:gd name="T21" fmla="*/ 17214 h 160"/>
              <a:gd name="T22" fmla="*/ 430242 w 159"/>
              <a:gd name="T23" fmla="*/ 17214 h 160"/>
              <a:gd name="T24" fmla="*/ 450730 w 159"/>
              <a:gd name="T25" fmla="*/ 24100 h 160"/>
              <a:gd name="T26" fmla="*/ 471218 w 159"/>
              <a:gd name="T27" fmla="*/ 34429 h 160"/>
              <a:gd name="T28" fmla="*/ 484876 w 159"/>
              <a:gd name="T29" fmla="*/ 44758 h 160"/>
              <a:gd name="T30" fmla="*/ 505364 w 159"/>
              <a:gd name="T31" fmla="*/ 41315 h 160"/>
              <a:gd name="T32" fmla="*/ 488291 w 159"/>
              <a:gd name="T33" fmla="*/ 24100 h 160"/>
              <a:gd name="T34" fmla="*/ 467803 w 159"/>
              <a:gd name="T35" fmla="*/ 13772 h 160"/>
              <a:gd name="T36" fmla="*/ 447316 w 159"/>
              <a:gd name="T37" fmla="*/ 3443 h 160"/>
              <a:gd name="T38" fmla="*/ 423413 w 159"/>
              <a:gd name="T39" fmla="*/ 0 h 160"/>
              <a:gd name="T40" fmla="*/ 396096 w 159"/>
              <a:gd name="T41" fmla="*/ 0 h 160"/>
              <a:gd name="T42" fmla="*/ 368779 w 159"/>
              <a:gd name="T43" fmla="*/ 6886 h 160"/>
              <a:gd name="T44" fmla="*/ 348292 w 159"/>
              <a:gd name="T45" fmla="*/ 17214 h 160"/>
              <a:gd name="T46" fmla="*/ 327804 w 159"/>
              <a:gd name="T47" fmla="*/ 30986 h 160"/>
              <a:gd name="T48" fmla="*/ 293658 w 159"/>
              <a:gd name="T49" fmla="*/ 72301 h 160"/>
              <a:gd name="T50" fmla="*/ 286828 w 159"/>
              <a:gd name="T51" fmla="*/ 99844 h 160"/>
              <a:gd name="T52" fmla="*/ 279999 w 159"/>
              <a:gd name="T53" fmla="*/ 123944 h 160"/>
              <a:gd name="T54" fmla="*/ 464389 w 159"/>
              <a:gd name="T55" fmla="*/ 123944 h 160"/>
              <a:gd name="T56" fmla="*/ 423413 w 159"/>
              <a:gd name="T57" fmla="*/ 68858 h 160"/>
              <a:gd name="T58" fmla="*/ 406340 w 159"/>
              <a:gd name="T59" fmla="*/ 247888 h 160"/>
              <a:gd name="T60" fmla="*/ 232194 w 159"/>
              <a:gd name="T61" fmla="*/ 68858 h 160"/>
              <a:gd name="T62" fmla="*/ 467803 w 159"/>
              <a:gd name="T63" fmla="*/ 478562 h 160"/>
              <a:gd name="T64" fmla="*/ 0 w 159"/>
              <a:gd name="T65" fmla="*/ 402819 h 160"/>
              <a:gd name="T66" fmla="*/ 0 w 159"/>
              <a:gd name="T67" fmla="*/ 430362 h 160"/>
              <a:gd name="T68" fmla="*/ 6829 w 159"/>
              <a:gd name="T69" fmla="*/ 461348 h 160"/>
              <a:gd name="T70" fmla="*/ 20488 w 159"/>
              <a:gd name="T71" fmla="*/ 440690 h 160"/>
              <a:gd name="T72" fmla="*/ 17073 w 159"/>
              <a:gd name="T73" fmla="*/ 413147 h 160"/>
              <a:gd name="T74" fmla="*/ 242438 w 159"/>
              <a:gd name="T75" fmla="*/ 444133 h 160"/>
              <a:gd name="T76" fmla="*/ 232194 w 159"/>
              <a:gd name="T77" fmla="*/ 468234 h 160"/>
              <a:gd name="T78" fmla="*/ 204877 w 159"/>
              <a:gd name="T79" fmla="*/ 409704 h 160"/>
              <a:gd name="T80" fmla="*/ 44390 w 159"/>
              <a:gd name="T81" fmla="*/ 492334 h 160"/>
              <a:gd name="T82" fmla="*/ 40975 w 159"/>
              <a:gd name="T83" fmla="*/ 516434 h 160"/>
              <a:gd name="T84" fmla="*/ 58049 w 159"/>
              <a:gd name="T85" fmla="*/ 526763 h 160"/>
              <a:gd name="T86" fmla="*/ 78536 w 159"/>
              <a:gd name="T87" fmla="*/ 540534 h 160"/>
              <a:gd name="T88" fmla="*/ 102439 w 159"/>
              <a:gd name="T89" fmla="*/ 547420 h 160"/>
              <a:gd name="T90" fmla="*/ 126341 w 159"/>
              <a:gd name="T91" fmla="*/ 550863 h 160"/>
              <a:gd name="T92" fmla="*/ 146829 w 159"/>
              <a:gd name="T93" fmla="*/ 550863 h 160"/>
              <a:gd name="T94" fmla="*/ 170731 w 159"/>
              <a:gd name="T95" fmla="*/ 543977 h 160"/>
              <a:gd name="T96" fmla="*/ 191219 w 159"/>
              <a:gd name="T97" fmla="*/ 537091 h 160"/>
              <a:gd name="T98" fmla="*/ 211707 w 159"/>
              <a:gd name="T99" fmla="*/ 523320 h 160"/>
              <a:gd name="T100" fmla="*/ 249267 w 159"/>
              <a:gd name="T101" fmla="*/ 478562 h 160"/>
              <a:gd name="T102" fmla="*/ 256097 w 159"/>
              <a:gd name="T103" fmla="*/ 451019 h 160"/>
              <a:gd name="T104" fmla="*/ 187804 w 159"/>
              <a:gd name="T105" fmla="*/ 409704 h 160"/>
              <a:gd name="T106" fmla="*/ 157073 w 159"/>
              <a:gd name="T107" fmla="*/ 361504 h 160"/>
              <a:gd name="T108" fmla="*/ 136585 w 159"/>
              <a:gd name="T109" fmla="*/ 464791 h 160"/>
              <a:gd name="T110" fmla="*/ 180975 w 159"/>
              <a:gd name="T111" fmla="*/ 519877 h 160"/>
              <a:gd name="T112" fmla="*/ 163902 w 159"/>
              <a:gd name="T113" fmla="*/ 530206 h 160"/>
              <a:gd name="T114" fmla="*/ 143414 w 159"/>
              <a:gd name="T115" fmla="*/ 533649 h 160"/>
              <a:gd name="T116" fmla="*/ 119512 w 159"/>
              <a:gd name="T117" fmla="*/ 533649 h 160"/>
              <a:gd name="T118" fmla="*/ 99024 w 159"/>
              <a:gd name="T119" fmla="*/ 530206 h 160"/>
              <a:gd name="T120" fmla="*/ 75122 w 159"/>
              <a:gd name="T121" fmla="*/ 519877 h 160"/>
              <a:gd name="T122" fmla="*/ 61463 w 159"/>
              <a:gd name="T123" fmla="*/ 509548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9" h="160">
                <a:moveTo>
                  <a:pt x="159" y="38"/>
                </a:moveTo>
                <a:cubicBezTo>
                  <a:pt x="159" y="38"/>
                  <a:pt x="159" y="38"/>
                  <a:pt x="159" y="38"/>
                </a:cubicBezTo>
                <a:cubicBezTo>
                  <a:pt x="159" y="38"/>
                  <a:pt x="159" y="37"/>
                  <a:pt x="159" y="37"/>
                </a:cubicBezTo>
                <a:cubicBezTo>
                  <a:pt x="159" y="37"/>
                  <a:pt x="159" y="37"/>
                  <a:pt x="159" y="37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5"/>
                  <a:pt x="159" y="35"/>
                  <a:pt x="159" y="35"/>
                </a:cubicBezTo>
                <a:cubicBezTo>
                  <a:pt x="159" y="35"/>
                  <a:pt x="159" y="35"/>
                  <a:pt x="159" y="35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59" y="32"/>
                  <a:pt x="159" y="32"/>
                  <a:pt x="158" y="32"/>
                </a:cubicBezTo>
                <a:cubicBezTo>
                  <a:pt x="158" y="32"/>
                  <a:pt x="158" y="32"/>
                  <a:pt x="158" y="32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8" y="30"/>
                  <a:pt x="158" y="30"/>
                  <a:pt x="158" y="30"/>
                </a:cubicBezTo>
                <a:cubicBezTo>
                  <a:pt x="158" y="29"/>
                  <a:pt x="158" y="29"/>
                  <a:pt x="158" y="29"/>
                </a:cubicBezTo>
                <a:cubicBezTo>
                  <a:pt x="158" y="29"/>
                  <a:pt x="158" y="29"/>
                  <a:pt x="158" y="29"/>
                </a:cubicBezTo>
                <a:cubicBezTo>
                  <a:pt x="158" y="29"/>
                  <a:pt x="158" y="28"/>
                  <a:pt x="158" y="28"/>
                </a:cubicBezTo>
                <a:cubicBezTo>
                  <a:pt x="158" y="28"/>
                  <a:pt x="158" y="28"/>
                  <a:pt x="158" y="28"/>
                </a:cubicBezTo>
                <a:cubicBezTo>
                  <a:pt x="158" y="28"/>
                  <a:pt x="158" y="28"/>
                  <a:pt x="158" y="28"/>
                </a:cubicBezTo>
                <a:cubicBezTo>
                  <a:pt x="157" y="28"/>
                  <a:pt x="157" y="27"/>
                  <a:pt x="157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57" y="26"/>
                  <a:pt x="157" y="26"/>
                  <a:pt x="157" y="26"/>
                </a:cubicBezTo>
                <a:cubicBezTo>
                  <a:pt x="157" y="26"/>
                  <a:pt x="157" y="26"/>
                  <a:pt x="157" y="26"/>
                </a:cubicBezTo>
                <a:cubicBezTo>
                  <a:pt x="157" y="26"/>
                  <a:pt x="157" y="26"/>
                  <a:pt x="157" y="25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6" y="25"/>
                  <a:pt x="156" y="25"/>
                  <a:pt x="156" y="25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55" y="22"/>
                  <a:pt x="155" y="21"/>
                  <a:pt x="154" y="20"/>
                </a:cubicBezTo>
                <a:cubicBezTo>
                  <a:pt x="153" y="18"/>
                  <a:pt x="152" y="18"/>
                  <a:pt x="151" y="19"/>
                </a:cubicBezTo>
                <a:cubicBezTo>
                  <a:pt x="149" y="19"/>
                  <a:pt x="149" y="21"/>
                  <a:pt x="150" y="22"/>
                </a:cubicBezTo>
                <a:cubicBezTo>
                  <a:pt x="150" y="23"/>
                  <a:pt x="151" y="24"/>
                  <a:pt x="151" y="26"/>
                </a:cubicBezTo>
                <a:cubicBezTo>
                  <a:pt x="151" y="26"/>
                  <a:pt x="151" y="26"/>
                  <a:pt x="151" y="26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152" y="26"/>
                  <a:pt x="152" y="26"/>
                  <a:pt x="152" y="26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53" y="28"/>
                  <a:pt x="153" y="29"/>
                  <a:pt x="153" y="29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3" y="29"/>
                  <a:pt x="153" y="29"/>
                  <a:pt x="153" y="30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3" y="30"/>
                  <a:pt x="153" y="30"/>
                  <a:pt x="153" y="31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3" y="31"/>
                  <a:pt x="153" y="31"/>
                  <a:pt x="153" y="32"/>
                </a:cubicBezTo>
                <a:cubicBezTo>
                  <a:pt x="153" y="32"/>
                  <a:pt x="153" y="32"/>
                  <a:pt x="153" y="32"/>
                </a:cubicBezTo>
                <a:cubicBezTo>
                  <a:pt x="153" y="32"/>
                  <a:pt x="153" y="32"/>
                  <a:pt x="153" y="32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4" y="33"/>
                  <a:pt x="154" y="34"/>
                  <a:pt x="154" y="34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54" y="34"/>
                  <a:pt x="154" y="34"/>
                  <a:pt x="154" y="35"/>
                </a:cubicBezTo>
                <a:cubicBezTo>
                  <a:pt x="154" y="35"/>
                  <a:pt x="154" y="35"/>
                  <a:pt x="154" y="35"/>
                </a:cubicBezTo>
                <a:cubicBezTo>
                  <a:pt x="154" y="35"/>
                  <a:pt x="154" y="35"/>
                  <a:pt x="154" y="36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4" y="37"/>
                  <a:pt x="154" y="37"/>
                  <a:pt x="154" y="37"/>
                </a:cubicBezTo>
                <a:cubicBezTo>
                  <a:pt x="154" y="37"/>
                  <a:pt x="154" y="37"/>
                  <a:pt x="154" y="37"/>
                </a:cubicBezTo>
                <a:cubicBezTo>
                  <a:pt x="154" y="37"/>
                  <a:pt x="154" y="38"/>
                  <a:pt x="154" y="38"/>
                </a:cubicBezTo>
                <a:cubicBezTo>
                  <a:pt x="154" y="38"/>
                  <a:pt x="154" y="38"/>
                  <a:pt x="154" y="38"/>
                </a:cubicBezTo>
                <a:cubicBezTo>
                  <a:pt x="154" y="38"/>
                  <a:pt x="154" y="38"/>
                  <a:pt x="154" y="38"/>
                </a:cubicBezTo>
                <a:cubicBezTo>
                  <a:pt x="154" y="38"/>
                  <a:pt x="154" y="38"/>
                  <a:pt x="154" y="39"/>
                </a:cubicBezTo>
                <a:cubicBezTo>
                  <a:pt x="154" y="39"/>
                  <a:pt x="154" y="39"/>
                  <a:pt x="154" y="39"/>
                </a:cubicBezTo>
                <a:cubicBezTo>
                  <a:pt x="154" y="39"/>
                  <a:pt x="154" y="40"/>
                  <a:pt x="154" y="40"/>
                </a:cubicBezTo>
                <a:cubicBezTo>
                  <a:pt x="154" y="40"/>
                  <a:pt x="154" y="40"/>
                  <a:pt x="154" y="40"/>
                </a:cubicBezTo>
                <a:cubicBezTo>
                  <a:pt x="154" y="48"/>
                  <a:pt x="150" y="56"/>
                  <a:pt x="145" y="61"/>
                </a:cubicBezTo>
                <a:cubicBezTo>
                  <a:pt x="143" y="57"/>
                  <a:pt x="139" y="55"/>
                  <a:pt x="138" y="55"/>
                </a:cubicBezTo>
                <a:cubicBezTo>
                  <a:pt x="128" y="51"/>
                  <a:pt x="128" y="51"/>
                  <a:pt x="128" y="51"/>
                </a:cubicBezTo>
                <a:cubicBezTo>
                  <a:pt x="128" y="50"/>
                  <a:pt x="128" y="50"/>
                  <a:pt x="128" y="50"/>
                </a:cubicBezTo>
                <a:cubicBezTo>
                  <a:pt x="131" y="48"/>
                  <a:pt x="134" y="46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9" y="42"/>
                  <a:pt x="142" y="39"/>
                  <a:pt x="142" y="35"/>
                </a:cubicBezTo>
                <a:cubicBezTo>
                  <a:pt x="142" y="33"/>
                  <a:pt x="141" y="30"/>
                  <a:pt x="138" y="29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8" y="17"/>
                  <a:pt x="131" y="9"/>
                  <a:pt x="121" y="9"/>
                </a:cubicBezTo>
                <a:cubicBezTo>
                  <a:pt x="120" y="9"/>
                  <a:pt x="120" y="9"/>
                  <a:pt x="120" y="9"/>
                </a:cubicBezTo>
                <a:cubicBezTo>
                  <a:pt x="111" y="9"/>
                  <a:pt x="103" y="17"/>
                  <a:pt x="103" y="27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01" y="30"/>
                  <a:pt x="99" y="33"/>
                  <a:pt x="99" y="35"/>
                </a:cubicBezTo>
                <a:cubicBezTo>
                  <a:pt x="99" y="39"/>
                  <a:pt x="102" y="42"/>
                  <a:pt x="106" y="42"/>
                </a:cubicBezTo>
                <a:cubicBezTo>
                  <a:pt x="106" y="42"/>
                  <a:pt x="106" y="42"/>
                  <a:pt x="106" y="42"/>
                </a:cubicBezTo>
                <a:cubicBezTo>
                  <a:pt x="108" y="46"/>
                  <a:pt x="110" y="48"/>
                  <a:pt x="113" y="50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5"/>
                  <a:pt x="99" y="57"/>
                  <a:pt x="97" y="61"/>
                </a:cubicBezTo>
                <a:cubicBezTo>
                  <a:pt x="91" y="55"/>
                  <a:pt x="87" y="46"/>
                  <a:pt x="87" y="37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6"/>
                  <a:pt x="88" y="36"/>
                  <a:pt x="88" y="36"/>
                </a:cubicBezTo>
                <a:cubicBezTo>
                  <a:pt x="88" y="36"/>
                  <a:pt x="88" y="36"/>
                  <a:pt x="88" y="35"/>
                </a:cubicBezTo>
                <a:cubicBezTo>
                  <a:pt x="88" y="35"/>
                  <a:pt x="88" y="35"/>
                  <a:pt x="88" y="35"/>
                </a:cubicBezTo>
                <a:cubicBezTo>
                  <a:pt x="88" y="35"/>
                  <a:pt x="88" y="35"/>
                  <a:pt x="88" y="35"/>
                </a:cubicBezTo>
                <a:cubicBezTo>
                  <a:pt x="88" y="35"/>
                  <a:pt x="88" y="35"/>
                  <a:pt x="88" y="34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33"/>
                  <a:pt x="88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32"/>
                  <a:pt x="88" y="31"/>
                  <a:pt x="88" y="31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1"/>
                  <a:pt x="88" y="31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9" y="30"/>
                  <a:pt x="89" y="30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9"/>
                  <a:pt x="89" y="28"/>
                </a:cubicBezTo>
                <a:cubicBezTo>
                  <a:pt x="89" y="28"/>
                  <a:pt x="89" y="28"/>
                  <a:pt x="89" y="28"/>
                </a:cubicBezTo>
                <a:cubicBezTo>
                  <a:pt x="89" y="28"/>
                  <a:pt x="89" y="28"/>
                  <a:pt x="89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7"/>
                  <a:pt x="89" y="27"/>
                  <a:pt x="90" y="27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5"/>
                  <a:pt x="90" y="24"/>
                  <a:pt x="91" y="24"/>
                </a:cubicBezTo>
                <a:cubicBezTo>
                  <a:pt x="91" y="24"/>
                  <a:pt x="91" y="24"/>
                  <a:pt x="91" y="24"/>
                </a:cubicBezTo>
                <a:cubicBezTo>
                  <a:pt x="91" y="24"/>
                  <a:pt x="91" y="24"/>
                  <a:pt x="91" y="24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3"/>
                  <a:pt x="91" y="23"/>
                  <a:pt x="91" y="23"/>
                </a:cubicBezTo>
                <a:cubicBezTo>
                  <a:pt x="93" y="20"/>
                  <a:pt x="95" y="17"/>
                  <a:pt x="97" y="15"/>
                </a:cubicBezTo>
                <a:cubicBezTo>
                  <a:pt x="97" y="15"/>
                  <a:pt x="97" y="15"/>
                  <a:pt x="97" y="15"/>
                </a:cubicBezTo>
                <a:cubicBezTo>
                  <a:pt x="97" y="15"/>
                  <a:pt x="97" y="15"/>
                  <a:pt x="97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100" y="13"/>
                  <a:pt x="100" y="13"/>
                  <a:pt x="100" y="12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0" y="12"/>
                  <a:pt x="101" y="12"/>
                  <a:pt x="101" y="12"/>
                </a:cubicBezTo>
                <a:cubicBezTo>
                  <a:pt x="101" y="12"/>
                  <a:pt x="101" y="12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0"/>
                  <a:pt x="103" y="10"/>
                  <a:pt x="103" y="10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4" y="10"/>
                  <a:pt x="104" y="10"/>
                  <a:pt x="104" y="9"/>
                </a:cubicBezTo>
                <a:cubicBezTo>
                  <a:pt x="104" y="9"/>
                  <a:pt x="104" y="9"/>
                  <a:pt x="104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6" y="9"/>
                </a:cubicBezTo>
                <a:cubicBezTo>
                  <a:pt x="106" y="9"/>
                  <a:pt x="106" y="9"/>
                  <a:pt x="106" y="9"/>
                </a:cubicBezTo>
                <a:cubicBezTo>
                  <a:pt x="106" y="8"/>
                  <a:pt x="106" y="8"/>
                  <a:pt x="106" y="8"/>
                </a:cubicBezTo>
                <a:cubicBezTo>
                  <a:pt x="106" y="8"/>
                  <a:pt x="106" y="8"/>
                  <a:pt x="106" y="8"/>
                </a:cubicBezTo>
                <a:cubicBezTo>
                  <a:pt x="106" y="8"/>
                  <a:pt x="107" y="8"/>
                  <a:pt x="107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08" y="8"/>
                  <a:pt x="108" y="8"/>
                  <a:pt x="108" y="8"/>
                </a:cubicBezTo>
                <a:cubicBezTo>
                  <a:pt x="108" y="8"/>
                  <a:pt x="108" y="8"/>
                  <a:pt x="108" y="8"/>
                </a:cubicBezTo>
                <a:cubicBezTo>
                  <a:pt x="108" y="7"/>
                  <a:pt x="108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10" y="7"/>
                  <a:pt x="110" y="7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7"/>
                  <a:pt x="110" y="7"/>
                  <a:pt x="110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7"/>
                  <a:pt x="111" y="7"/>
                  <a:pt x="111" y="6"/>
                </a:cubicBezTo>
                <a:cubicBezTo>
                  <a:pt x="111" y="6"/>
                  <a:pt x="111" y="6"/>
                  <a:pt x="111" y="6"/>
                </a:cubicBezTo>
                <a:cubicBezTo>
                  <a:pt x="112" y="6"/>
                  <a:pt x="112" y="6"/>
                  <a:pt x="112" y="6"/>
                </a:cubicBezTo>
                <a:cubicBezTo>
                  <a:pt x="112" y="6"/>
                  <a:pt x="112" y="6"/>
                  <a:pt x="112" y="6"/>
                </a:cubicBezTo>
                <a:cubicBezTo>
                  <a:pt x="112" y="6"/>
                  <a:pt x="112" y="6"/>
                  <a:pt x="113" y="6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6"/>
                  <a:pt x="113" y="6"/>
                  <a:pt x="113" y="6"/>
                </a:cubicBezTo>
                <a:cubicBezTo>
                  <a:pt x="114" y="6"/>
                  <a:pt x="114" y="6"/>
                  <a:pt x="114" y="6"/>
                </a:cubicBezTo>
                <a:cubicBezTo>
                  <a:pt x="114" y="6"/>
                  <a:pt x="114" y="6"/>
                  <a:pt x="114" y="6"/>
                </a:cubicBezTo>
                <a:cubicBezTo>
                  <a:pt x="114" y="6"/>
                  <a:pt x="114" y="6"/>
                  <a:pt x="115" y="6"/>
                </a:cubicBezTo>
                <a:cubicBezTo>
                  <a:pt x="115" y="6"/>
                  <a:pt x="115" y="6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16" y="5"/>
                  <a:pt x="117" y="5"/>
                  <a:pt x="117" y="5"/>
                </a:cubicBezTo>
                <a:cubicBezTo>
                  <a:pt x="117" y="5"/>
                  <a:pt x="117" y="5"/>
                  <a:pt x="117" y="5"/>
                </a:cubicBezTo>
                <a:cubicBezTo>
                  <a:pt x="117" y="5"/>
                  <a:pt x="117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9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19" y="5"/>
                  <a:pt x="119" y="5"/>
                  <a:pt x="119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1" y="5"/>
                  <a:pt x="121" y="5"/>
                  <a:pt x="121" y="5"/>
                </a:cubicBezTo>
                <a:cubicBezTo>
                  <a:pt x="121" y="5"/>
                  <a:pt x="121" y="5"/>
                  <a:pt x="121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5"/>
                  <a:pt x="123" y="5"/>
                  <a:pt x="123" y="5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5"/>
                  <a:pt x="124" y="5"/>
                  <a:pt x="124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6" y="6"/>
                  <a:pt x="127" y="6"/>
                  <a:pt x="127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6"/>
                  <a:pt x="127" y="6"/>
                  <a:pt x="128" y="6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6"/>
                  <a:pt x="128" y="6"/>
                  <a:pt x="128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29" y="6"/>
                  <a:pt x="130" y="6"/>
                  <a:pt x="130" y="6"/>
                </a:cubicBezTo>
                <a:cubicBezTo>
                  <a:pt x="130" y="6"/>
                  <a:pt x="130" y="6"/>
                  <a:pt x="130" y="6"/>
                </a:cubicBezTo>
                <a:cubicBezTo>
                  <a:pt x="130" y="6"/>
                  <a:pt x="130" y="6"/>
                  <a:pt x="130" y="6"/>
                </a:cubicBezTo>
                <a:cubicBezTo>
                  <a:pt x="131" y="7"/>
                  <a:pt x="131" y="7"/>
                  <a:pt x="131" y="7"/>
                </a:cubicBezTo>
                <a:cubicBezTo>
                  <a:pt x="131" y="7"/>
                  <a:pt x="131" y="7"/>
                  <a:pt x="131" y="7"/>
                </a:cubicBezTo>
                <a:cubicBezTo>
                  <a:pt x="131" y="7"/>
                  <a:pt x="132" y="7"/>
                  <a:pt x="132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3" y="7"/>
                  <a:pt x="133" y="7"/>
                  <a:pt x="133" y="7"/>
                </a:cubicBezTo>
                <a:cubicBezTo>
                  <a:pt x="133" y="7"/>
                  <a:pt x="133" y="7"/>
                  <a:pt x="133" y="7"/>
                </a:cubicBezTo>
                <a:cubicBezTo>
                  <a:pt x="133" y="8"/>
                  <a:pt x="133" y="8"/>
                  <a:pt x="133" y="8"/>
                </a:cubicBezTo>
                <a:cubicBezTo>
                  <a:pt x="133" y="8"/>
                  <a:pt x="134" y="8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6" y="9"/>
                  <a:pt x="136" y="9"/>
                  <a:pt x="136" y="9"/>
                </a:cubicBezTo>
                <a:cubicBezTo>
                  <a:pt x="136" y="9"/>
                  <a:pt x="136" y="9"/>
                  <a:pt x="136" y="9"/>
                </a:cubicBezTo>
                <a:cubicBezTo>
                  <a:pt x="137" y="9"/>
                  <a:pt x="137" y="9"/>
                  <a:pt x="137" y="9"/>
                </a:cubicBezTo>
                <a:cubicBezTo>
                  <a:pt x="137" y="9"/>
                  <a:pt x="137" y="9"/>
                  <a:pt x="137" y="9"/>
                </a:cubicBezTo>
                <a:cubicBezTo>
                  <a:pt x="137" y="9"/>
                  <a:pt x="137" y="9"/>
                  <a:pt x="137" y="9"/>
                </a:cubicBezTo>
                <a:cubicBezTo>
                  <a:pt x="137" y="10"/>
                  <a:pt x="138" y="10"/>
                  <a:pt x="138" y="10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9" y="10"/>
                  <a:pt x="139" y="10"/>
                  <a:pt x="139" y="10"/>
                </a:cubicBezTo>
                <a:cubicBezTo>
                  <a:pt x="139" y="10"/>
                  <a:pt x="139" y="10"/>
                  <a:pt x="139" y="10"/>
                </a:cubicBezTo>
                <a:cubicBezTo>
                  <a:pt x="139" y="10"/>
                  <a:pt x="139" y="10"/>
                  <a:pt x="139" y="11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0" y="11"/>
                  <a:pt x="140" y="11"/>
                  <a:pt x="140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2" y="12"/>
                  <a:pt x="142" y="12"/>
                  <a:pt x="142" y="13"/>
                </a:cubicBezTo>
                <a:cubicBezTo>
                  <a:pt x="142" y="13"/>
                  <a:pt x="142" y="13"/>
                  <a:pt x="142" y="13"/>
                </a:cubicBezTo>
                <a:cubicBezTo>
                  <a:pt x="142" y="13"/>
                  <a:pt x="142" y="13"/>
                  <a:pt x="142" y="13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43" y="13"/>
                  <a:pt x="143" y="14"/>
                  <a:pt x="143" y="14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4" y="15"/>
                  <a:pt x="144" y="15"/>
                  <a:pt x="14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45" y="16"/>
                </a:cubicBezTo>
                <a:cubicBezTo>
                  <a:pt x="145" y="16"/>
                  <a:pt x="145" y="16"/>
                  <a:pt x="145" y="16"/>
                </a:cubicBezTo>
                <a:cubicBezTo>
                  <a:pt x="146" y="17"/>
                  <a:pt x="148" y="17"/>
                  <a:pt x="149" y="16"/>
                </a:cubicBezTo>
                <a:cubicBezTo>
                  <a:pt x="150" y="15"/>
                  <a:pt x="150" y="13"/>
                  <a:pt x="149" y="12"/>
                </a:cubicBezTo>
                <a:cubicBezTo>
                  <a:pt x="149" y="12"/>
                  <a:pt x="149" y="12"/>
                  <a:pt x="149" y="12"/>
                </a:cubicBezTo>
                <a:cubicBezTo>
                  <a:pt x="149" y="12"/>
                  <a:pt x="149" y="12"/>
                  <a:pt x="148" y="12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47" y="11"/>
                  <a:pt x="147" y="11"/>
                  <a:pt x="147" y="11"/>
                </a:cubicBezTo>
                <a:cubicBezTo>
                  <a:pt x="147" y="11"/>
                  <a:pt x="147" y="11"/>
                  <a:pt x="147" y="11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47" y="10"/>
                  <a:pt x="147" y="10"/>
                  <a:pt x="146" y="10"/>
                </a:cubicBezTo>
                <a:cubicBezTo>
                  <a:pt x="146" y="10"/>
                  <a:pt x="146" y="10"/>
                  <a:pt x="146" y="10"/>
                </a:cubicBezTo>
                <a:cubicBezTo>
                  <a:pt x="146" y="9"/>
                  <a:pt x="146" y="9"/>
                  <a:pt x="146" y="9"/>
                </a:cubicBezTo>
                <a:cubicBezTo>
                  <a:pt x="146" y="9"/>
                  <a:pt x="145" y="9"/>
                  <a:pt x="14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5" y="9"/>
                  <a:pt x="145" y="8"/>
                  <a:pt x="145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8"/>
                  <a:pt x="144" y="8"/>
                  <a:pt x="143" y="8"/>
                </a:cubicBezTo>
                <a:cubicBezTo>
                  <a:pt x="143" y="7"/>
                  <a:pt x="143" y="7"/>
                  <a:pt x="143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43" y="7"/>
                  <a:pt x="142" y="7"/>
                  <a:pt x="142" y="7"/>
                </a:cubicBezTo>
                <a:cubicBezTo>
                  <a:pt x="142" y="7"/>
                  <a:pt x="142" y="7"/>
                  <a:pt x="142" y="6"/>
                </a:cubicBezTo>
                <a:cubicBezTo>
                  <a:pt x="142" y="6"/>
                  <a:pt x="142" y="6"/>
                  <a:pt x="142" y="6"/>
                </a:cubicBezTo>
                <a:cubicBezTo>
                  <a:pt x="142" y="6"/>
                  <a:pt x="142" y="6"/>
                  <a:pt x="142" y="6"/>
                </a:cubicBezTo>
                <a:cubicBezTo>
                  <a:pt x="141" y="6"/>
                  <a:pt x="141" y="6"/>
                  <a:pt x="141" y="6"/>
                </a:cubicBezTo>
                <a:cubicBezTo>
                  <a:pt x="141" y="6"/>
                  <a:pt x="141" y="6"/>
                  <a:pt x="141" y="6"/>
                </a:cubicBezTo>
                <a:cubicBezTo>
                  <a:pt x="141" y="6"/>
                  <a:pt x="141" y="6"/>
                  <a:pt x="141" y="6"/>
                </a:cubicBezTo>
                <a:cubicBezTo>
                  <a:pt x="141" y="6"/>
                  <a:pt x="140" y="5"/>
                  <a:pt x="140" y="5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5"/>
                  <a:pt x="140" y="5"/>
                  <a:pt x="140" y="5"/>
                </a:cubicBezTo>
                <a:cubicBezTo>
                  <a:pt x="140" y="5"/>
                  <a:pt x="140" y="5"/>
                  <a:pt x="139" y="5"/>
                </a:cubicBezTo>
                <a:cubicBezTo>
                  <a:pt x="139" y="5"/>
                  <a:pt x="139" y="5"/>
                  <a:pt x="139" y="5"/>
                </a:cubicBezTo>
                <a:cubicBezTo>
                  <a:pt x="139" y="5"/>
                  <a:pt x="139" y="5"/>
                  <a:pt x="139" y="5"/>
                </a:cubicBezTo>
                <a:cubicBezTo>
                  <a:pt x="139" y="4"/>
                  <a:pt x="138" y="4"/>
                  <a:pt x="138" y="4"/>
                </a:cubicBezTo>
                <a:cubicBezTo>
                  <a:pt x="138" y="4"/>
                  <a:pt x="138" y="4"/>
                  <a:pt x="138" y="4"/>
                </a:cubicBezTo>
                <a:cubicBezTo>
                  <a:pt x="138" y="4"/>
                  <a:pt x="138" y="4"/>
                  <a:pt x="138" y="4"/>
                </a:cubicBezTo>
                <a:cubicBezTo>
                  <a:pt x="138" y="4"/>
                  <a:pt x="137" y="4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37" y="4"/>
                  <a:pt x="137" y="3"/>
                  <a:pt x="136" y="3"/>
                </a:cubicBezTo>
                <a:cubicBezTo>
                  <a:pt x="136" y="3"/>
                  <a:pt x="136" y="3"/>
                  <a:pt x="136" y="3"/>
                </a:cubicBezTo>
                <a:cubicBezTo>
                  <a:pt x="136" y="3"/>
                  <a:pt x="136" y="3"/>
                  <a:pt x="136" y="3"/>
                </a:cubicBezTo>
                <a:cubicBezTo>
                  <a:pt x="136" y="3"/>
                  <a:pt x="136" y="3"/>
                  <a:pt x="136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4" y="3"/>
                  <a:pt x="134" y="3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3" y="2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3" y="2"/>
                  <a:pt x="133" y="2"/>
                  <a:pt x="132" y="2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2"/>
                  <a:pt x="132" y="2"/>
                  <a:pt x="131" y="2"/>
                </a:cubicBezTo>
                <a:cubicBezTo>
                  <a:pt x="131" y="1"/>
                  <a:pt x="131" y="1"/>
                  <a:pt x="131" y="1"/>
                </a:cubicBezTo>
                <a:cubicBezTo>
                  <a:pt x="131" y="1"/>
                  <a:pt x="131" y="1"/>
                  <a:pt x="131" y="1"/>
                </a:cubicBezTo>
                <a:cubicBezTo>
                  <a:pt x="130" y="1"/>
                  <a:pt x="130" y="1"/>
                  <a:pt x="130" y="1"/>
                </a:cubicBezTo>
                <a:cubicBezTo>
                  <a:pt x="130" y="1"/>
                  <a:pt x="130" y="1"/>
                  <a:pt x="130" y="1"/>
                </a:cubicBezTo>
                <a:cubicBezTo>
                  <a:pt x="129" y="1"/>
                  <a:pt x="129" y="1"/>
                  <a:pt x="129" y="1"/>
                </a:cubicBezTo>
                <a:cubicBezTo>
                  <a:pt x="129" y="1"/>
                  <a:pt x="129" y="1"/>
                  <a:pt x="129" y="1"/>
                </a:cubicBezTo>
                <a:cubicBezTo>
                  <a:pt x="128" y="1"/>
                  <a:pt x="128" y="1"/>
                  <a:pt x="128" y="1"/>
                </a:cubicBezTo>
                <a:cubicBezTo>
                  <a:pt x="128" y="1"/>
                  <a:pt x="128" y="1"/>
                  <a:pt x="128" y="1"/>
                </a:cubicBezTo>
                <a:cubicBezTo>
                  <a:pt x="128" y="1"/>
                  <a:pt x="128" y="1"/>
                  <a:pt x="128" y="1"/>
                </a:cubicBezTo>
                <a:cubicBezTo>
                  <a:pt x="127" y="1"/>
                  <a:pt x="127" y="1"/>
                  <a:pt x="127" y="1"/>
                </a:cubicBezTo>
                <a:cubicBezTo>
                  <a:pt x="127" y="1"/>
                  <a:pt x="127" y="1"/>
                  <a:pt x="127" y="1"/>
                </a:cubicBezTo>
                <a:cubicBezTo>
                  <a:pt x="127" y="1"/>
                  <a:pt x="127" y="0"/>
                  <a:pt x="127" y="0"/>
                </a:cubicBezTo>
                <a:cubicBezTo>
                  <a:pt x="127" y="0"/>
                  <a:pt x="126" y="0"/>
                  <a:pt x="126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6" y="0"/>
                  <a:pt x="125" y="0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22" y="0"/>
                  <a:pt x="121" y="0"/>
                  <a:pt x="12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20" y="0"/>
                  <a:pt x="119" y="0"/>
                  <a:pt x="119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6" y="0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0"/>
                  <a:pt x="114" y="1"/>
                  <a:pt x="114" y="1"/>
                </a:cubicBezTo>
                <a:cubicBezTo>
                  <a:pt x="114" y="1"/>
                  <a:pt x="114" y="1"/>
                  <a:pt x="114" y="1"/>
                </a:cubicBezTo>
                <a:cubicBezTo>
                  <a:pt x="114" y="1"/>
                  <a:pt x="113" y="1"/>
                  <a:pt x="113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1"/>
                  <a:pt x="112" y="1"/>
                  <a:pt x="112" y="1"/>
                </a:cubicBezTo>
                <a:cubicBezTo>
                  <a:pt x="112" y="1"/>
                  <a:pt x="112" y="1"/>
                  <a:pt x="112" y="1"/>
                </a:cubicBezTo>
                <a:cubicBezTo>
                  <a:pt x="112" y="1"/>
                  <a:pt x="112" y="1"/>
                  <a:pt x="111" y="1"/>
                </a:cubicBezTo>
                <a:cubicBezTo>
                  <a:pt x="111" y="1"/>
                  <a:pt x="111" y="1"/>
                  <a:pt x="111" y="1"/>
                </a:cubicBezTo>
                <a:cubicBezTo>
                  <a:pt x="111" y="1"/>
                  <a:pt x="111" y="1"/>
                  <a:pt x="110" y="1"/>
                </a:cubicBezTo>
                <a:cubicBezTo>
                  <a:pt x="110" y="1"/>
                  <a:pt x="110" y="1"/>
                  <a:pt x="110" y="2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2"/>
                  <a:pt x="109" y="2"/>
                  <a:pt x="109" y="2"/>
                </a:cubicBezTo>
                <a:cubicBezTo>
                  <a:pt x="108" y="2"/>
                  <a:pt x="108" y="2"/>
                  <a:pt x="108" y="2"/>
                </a:cubicBezTo>
                <a:cubicBezTo>
                  <a:pt x="108" y="2"/>
                  <a:pt x="108" y="2"/>
                  <a:pt x="108" y="2"/>
                </a:cubicBezTo>
                <a:cubicBezTo>
                  <a:pt x="108" y="2"/>
                  <a:pt x="108" y="2"/>
                  <a:pt x="108" y="2"/>
                </a:cubicBezTo>
                <a:cubicBezTo>
                  <a:pt x="108" y="2"/>
                  <a:pt x="107" y="2"/>
                  <a:pt x="107" y="2"/>
                </a:cubicBezTo>
                <a:cubicBezTo>
                  <a:pt x="107" y="3"/>
                  <a:pt x="107" y="3"/>
                  <a:pt x="107" y="3"/>
                </a:cubicBezTo>
                <a:cubicBezTo>
                  <a:pt x="107" y="3"/>
                  <a:pt x="107" y="3"/>
                  <a:pt x="107" y="3"/>
                </a:cubicBezTo>
                <a:cubicBezTo>
                  <a:pt x="107" y="3"/>
                  <a:pt x="106" y="3"/>
                  <a:pt x="106" y="3"/>
                </a:cubicBezTo>
                <a:cubicBezTo>
                  <a:pt x="106" y="3"/>
                  <a:pt x="106" y="3"/>
                  <a:pt x="106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4"/>
                  <a:pt x="104" y="4"/>
                  <a:pt x="104" y="4"/>
                </a:cubicBezTo>
                <a:cubicBezTo>
                  <a:pt x="104" y="4"/>
                  <a:pt x="104" y="4"/>
                  <a:pt x="104" y="4"/>
                </a:cubicBezTo>
                <a:cubicBezTo>
                  <a:pt x="104" y="4"/>
                  <a:pt x="104" y="4"/>
                  <a:pt x="104" y="4"/>
                </a:cubicBezTo>
                <a:cubicBezTo>
                  <a:pt x="104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5"/>
                  <a:pt x="103" y="5"/>
                  <a:pt x="102" y="5"/>
                </a:cubicBezTo>
                <a:cubicBezTo>
                  <a:pt x="102" y="5"/>
                  <a:pt x="102" y="5"/>
                  <a:pt x="102" y="5"/>
                </a:cubicBezTo>
                <a:cubicBezTo>
                  <a:pt x="102" y="5"/>
                  <a:pt x="102" y="5"/>
                  <a:pt x="102" y="5"/>
                </a:cubicBezTo>
                <a:cubicBezTo>
                  <a:pt x="102" y="5"/>
                  <a:pt x="102" y="5"/>
                  <a:pt x="102" y="5"/>
                </a:cubicBezTo>
                <a:cubicBezTo>
                  <a:pt x="101" y="5"/>
                  <a:pt x="101" y="5"/>
                  <a:pt x="101" y="5"/>
                </a:cubicBezTo>
                <a:cubicBezTo>
                  <a:pt x="101" y="5"/>
                  <a:pt x="101" y="6"/>
                  <a:pt x="101" y="6"/>
                </a:cubicBezTo>
                <a:cubicBezTo>
                  <a:pt x="101" y="6"/>
                  <a:pt x="101" y="6"/>
                  <a:pt x="100" y="6"/>
                </a:cubicBezTo>
                <a:cubicBezTo>
                  <a:pt x="100" y="6"/>
                  <a:pt x="100" y="6"/>
                  <a:pt x="100" y="6"/>
                </a:cubicBezTo>
                <a:cubicBezTo>
                  <a:pt x="100" y="6"/>
                  <a:pt x="100" y="6"/>
                  <a:pt x="100" y="6"/>
                </a:cubicBezTo>
                <a:cubicBezTo>
                  <a:pt x="99" y="6"/>
                  <a:pt x="99" y="7"/>
                  <a:pt x="99" y="7"/>
                </a:cubicBezTo>
                <a:cubicBezTo>
                  <a:pt x="99" y="7"/>
                  <a:pt x="99" y="7"/>
                  <a:pt x="99" y="7"/>
                </a:cubicBezTo>
                <a:cubicBezTo>
                  <a:pt x="99" y="7"/>
                  <a:pt x="99" y="7"/>
                  <a:pt x="98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7" y="8"/>
                  <a:pt x="9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7" y="8"/>
                  <a:pt x="97" y="9"/>
                  <a:pt x="97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9"/>
                  <a:pt x="96" y="9"/>
                  <a:pt x="9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10"/>
                  <a:pt x="94" y="10"/>
                  <a:pt x="94" y="10"/>
                </a:cubicBezTo>
                <a:cubicBezTo>
                  <a:pt x="94" y="11"/>
                  <a:pt x="94" y="11"/>
                  <a:pt x="94" y="11"/>
                </a:cubicBezTo>
                <a:cubicBezTo>
                  <a:pt x="94" y="11"/>
                  <a:pt x="94" y="11"/>
                  <a:pt x="94" y="11"/>
                </a:cubicBezTo>
                <a:cubicBezTo>
                  <a:pt x="94" y="11"/>
                  <a:pt x="94" y="11"/>
                  <a:pt x="94" y="11"/>
                </a:cubicBezTo>
                <a:cubicBezTo>
                  <a:pt x="94" y="11"/>
                  <a:pt x="94" y="11"/>
                  <a:pt x="94" y="11"/>
                </a:cubicBezTo>
                <a:cubicBezTo>
                  <a:pt x="91" y="14"/>
                  <a:pt x="89" y="17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1"/>
                  <a:pt x="87" y="21"/>
                  <a:pt x="87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2"/>
                  <a:pt x="86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86" y="22"/>
                  <a:pt x="86" y="23"/>
                  <a:pt x="86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85" y="23"/>
                  <a:pt x="85" y="23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4"/>
                  <a:pt x="85" y="25"/>
                </a:cubicBezTo>
                <a:cubicBezTo>
                  <a:pt x="85" y="25"/>
                  <a:pt x="85" y="25"/>
                  <a:pt x="85" y="25"/>
                </a:cubicBezTo>
                <a:cubicBezTo>
                  <a:pt x="85" y="25"/>
                  <a:pt x="85" y="25"/>
                  <a:pt x="85" y="25"/>
                </a:cubicBezTo>
                <a:cubicBezTo>
                  <a:pt x="85" y="25"/>
                  <a:pt x="85" y="25"/>
                  <a:pt x="85" y="26"/>
                </a:cubicBezTo>
                <a:cubicBezTo>
                  <a:pt x="84" y="26"/>
                  <a:pt x="84" y="26"/>
                  <a:pt x="84" y="26"/>
                </a:cubicBezTo>
                <a:cubicBezTo>
                  <a:pt x="84" y="26"/>
                  <a:pt x="84" y="27"/>
                  <a:pt x="84" y="27"/>
                </a:cubicBezTo>
                <a:cubicBezTo>
                  <a:pt x="84" y="27"/>
                  <a:pt x="84" y="27"/>
                  <a:pt x="84" y="27"/>
                </a:cubicBezTo>
                <a:cubicBezTo>
                  <a:pt x="84" y="27"/>
                  <a:pt x="84" y="28"/>
                  <a:pt x="84" y="28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28"/>
                  <a:pt x="84" y="29"/>
                  <a:pt x="84" y="29"/>
                </a:cubicBezTo>
                <a:cubicBezTo>
                  <a:pt x="84" y="29"/>
                  <a:pt x="84" y="29"/>
                  <a:pt x="84" y="29"/>
                </a:cubicBezTo>
                <a:cubicBezTo>
                  <a:pt x="84" y="29"/>
                  <a:pt x="84" y="29"/>
                  <a:pt x="84" y="29"/>
                </a:cubicBezTo>
                <a:cubicBezTo>
                  <a:pt x="83" y="29"/>
                  <a:pt x="83" y="30"/>
                  <a:pt x="83" y="30"/>
                </a:cubicBezTo>
                <a:cubicBezTo>
                  <a:pt x="83" y="30"/>
                  <a:pt x="83" y="30"/>
                  <a:pt x="83" y="30"/>
                </a:cubicBezTo>
                <a:cubicBezTo>
                  <a:pt x="83" y="30"/>
                  <a:pt x="83" y="30"/>
                  <a:pt x="83" y="30"/>
                </a:cubicBezTo>
                <a:cubicBezTo>
                  <a:pt x="83" y="30"/>
                  <a:pt x="83" y="31"/>
                  <a:pt x="83" y="31"/>
                </a:cubicBezTo>
                <a:cubicBezTo>
                  <a:pt x="83" y="31"/>
                  <a:pt x="83" y="31"/>
                  <a:pt x="83" y="31"/>
                </a:cubicBezTo>
                <a:cubicBezTo>
                  <a:pt x="83" y="31"/>
                  <a:pt x="83" y="32"/>
                  <a:pt x="83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3" y="32"/>
                  <a:pt x="83" y="33"/>
                  <a:pt x="83" y="33"/>
                </a:cubicBezTo>
                <a:cubicBezTo>
                  <a:pt x="83" y="33"/>
                  <a:pt x="83" y="33"/>
                  <a:pt x="83" y="33"/>
                </a:cubicBezTo>
                <a:cubicBezTo>
                  <a:pt x="83" y="33"/>
                  <a:pt x="83" y="33"/>
                  <a:pt x="83" y="33"/>
                </a:cubicBezTo>
                <a:cubicBezTo>
                  <a:pt x="83" y="33"/>
                  <a:pt x="83" y="34"/>
                  <a:pt x="83" y="34"/>
                </a:cubicBezTo>
                <a:cubicBezTo>
                  <a:pt x="83" y="34"/>
                  <a:pt x="83" y="34"/>
                  <a:pt x="83" y="34"/>
                </a:cubicBezTo>
                <a:cubicBezTo>
                  <a:pt x="83" y="34"/>
                  <a:pt x="83" y="34"/>
                  <a:pt x="83" y="34"/>
                </a:cubicBezTo>
                <a:cubicBezTo>
                  <a:pt x="83" y="34"/>
                  <a:pt x="83" y="35"/>
                  <a:pt x="83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6"/>
                  <a:pt x="82" y="36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1" y="57"/>
                  <a:pt x="98" y="75"/>
                  <a:pt x="119" y="77"/>
                </a:cubicBezTo>
                <a:cubicBezTo>
                  <a:pt x="119" y="77"/>
                  <a:pt x="120" y="77"/>
                  <a:pt x="121" y="77"/>
                </a:cubicBezTo>
                <a:cubicBezTo>
                  <a:pt x="130" y="77"/>
                  <a:pt x="139" y="73"/>
                  <a:pt x="146" y="67"/>
                </a:cubicBezTo>
                <a:cubicBezTo>
                  <a:pt x="154" y="60"/>
                  <a:pt x="158" y="50"/>
                  <a:pt x="159" y="40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59" y="40"/>
                  <a:pt x="159" y="39"/>
                  <a:pt x="159" y="39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59" y="39"/>
                  <a:pt x="159" y="39"/>
                  <a:pt x="159" y="39"/>
                </a:cubicBezTo>
                <a:cubicBezTo>
                  <a:pt x="159" y="39"/>
                  <a:pt x="159" y="38"/>
                  <a:pt x="159" y="38"/>
                </a:cubicBezTo>
                <a:cubicBezTo>
                  <a:pt x="159" y="38"/>
                  <a:pt x="159" y="38"/>
                  <a:pt x="159" y="38"/>
                </a:cubicBezTo>
                <a:close/>
                <a:moveTo>
                  <a:pt x="136" y="36"/>
                </a:moveTo>
                <a:cubicBezTo>
                  <a:pt x="136" y="34"/>
                  <a:pt x="136" y="34"/>
                  <a:pt x="136" y="34"/>
                </a:cubicBezTo>
                <a:cubicBezTo>
                  <a:pt x="137" y="34"/>
                  <a:pt x="137" y="34"/>
                  <a:pt x="137" y="34"/>
                </a:cubicBezTo>
                <a:cubicBezTo>
                  <a:pt x="137" y="34"/>
                  <a:pt x="137" y="35"/>
                  <a:pt x="137" y="35"/>
                </a:cubicBezTo>
                <a:cubicBezTo>
                  <a:pt x="137" y="36"/>
                  <a:pt x="137" y="37"/>
                  <a:pt x="136" y="37"/>
                </a:cubicBezTo>
                <a:cubicBezTo>
                  <a:pt x="136" y="37"/>
                  <a:pt x="136" y="36"/>
                  <a:pt x="136" y="36"/>
                </a:cubicBezTo>
                <a:close/>
                <a:moveTo>
                  <a:pt x="104" y="35"/>
                </a:moveTo>
                <a:cubicBezTo>
                  <a:pt x="104" y="35"/>
                  <a:pt x="105" y="34"/>
                  <a:pt x="105" y="34"/>
                </a:cubicBezTo>
                <a:cubicBezTo>
                  <a:pt x="105" y="34"/>
                  <a:pt x="105" y="34"/>
                  <a:pt x="105" y="34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5" y="36"/>
                  <a:pt x="105" y="37"/>
                  <a:pt x="105" y="37"/>
                </a:cubicBezTo>
                <a:cubicBezTo>
                  <a:pt x="105" y="37"/>
                  <a:pt x="104" y="36"/>
                  <a:pt x="104" y="35"/>
                </a:cubicBezTo>
                <a:close/>
                <a:moveTo>
                  <a:pt x="109" y="28"/>
                </a:moveTo>
                <a:cubicBezTo>
                  <a:pt x="109" y="28"/>
                  <a:pt x="109" y="28"/>
                  <a:pt x="109" y="28"/>
                </a:cubicBezTo>
                <a:cubicBezTo>
                  <a:pt x="109" y="28"/>
                  <a:pt x="108" y="28"/>
                  <a:pt x="108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0"/>
                  <a:pt x="114" y="14"/>
                  <a:pt x="120" y="14"/>
                </a:cubicBezTo>
                <a:cubicBezTo>
                  <a:pt x="121" y="14"/>
                  <a:pt x="121" y="14"/>
                  <a:pt x="121" y="14"/>
                </a:cubicBezTo>
                <a:cubicBezTo>
                  <a:pt x="128" y="14"/>
                  <a:pt x="133" y="20"/>
                  <a:pt x="133" y="27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0" y="27"/>
                  <a:pt x="129" y="21"/>
                  <a:pt x="128" y="21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6" y="19"/>
                  <a:pt x="125" y="20"/>
                  <a:pt x="124" y="20"/>
                </a:cubicBezTo>
                <a:cubicBezTo>
                  <a:pt x="119" y="28"/>
                  <a:pt x="109" y="28"/>
                  <a:pt x="109" y="28"/>
                </a:cubicBezTo>
                <a:close/>
                <a:moveTo>
                  <a:pt x="110" y="36"/>
                </a:moveTo>
                <a:cubicBezTo>
                  <a:pt x="110" y="33"/>
                  <a:pt x="110" y="33"/>
                  <a:pt x="110" y="33"/>
                </a:cubicBezTo>
                <a:cubicBezTo>
                  <a:pt x="113" y="32"/>
                  <a:pt x="120" y="31"/>
                  <a:pt x="125" y="27"/>
                </a:cubicBezTo>
                <a:cubicBezTo>
                  <a:pt x="126" y="29"/>
                  <a:pt x="128" y="31"/>
                  <a:pt x="131" y="32"/>
                </a:cubicBezTo>
                <a:cubicBezTo>
                  <a:pt x="131" y="36"/>
                  <a:pt x="131" y="36"/>
                  <a:pt x="131" y="36"/>
                </a:cubicBezTo>
                <a:cubicBezTo>
                  <a:pt x="131" y="42"/>
                  <a:pt x="127" y="46"/>
                  <a:pt x="122" y="46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14" y="46"/>
                  <a:pt x="110" y="42"/>
                  <a:pt x="110" y="36"/>
                </a:cubicBezTo>
                <a:close/>
                <a:moveTo>
                  <a:pt x="123" y="51"/>
                </a:moveTo>
                <a:cubicBezTo>
                  <a:pt x="123" y="53"/>
                  <a:pt x="123" y="53"/>
                  <a:pt x="123" y="53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1"/>
                  <a:pt x="118" y="51"/>
                  <a:pt x="118" y="51"/>
                </a:cubicBezTo>
                <a:cubicBezTo>
                  <a:pt x="119" y="51"/>
                  <a:pt x="119" y="51"/>
                  <a:pt x="119" y="51"/>
                </a:cubicBezTo>
                <a:cubicBezTo>
                  <a:pt x="122" y="51"/>
                  <a:pt x="122" y="51"/>
                  <a:pt x="122" y="51"/>
                </a:cubicBezTo>
                <a:cubicBezTo>
                  <a:pt x="122" y="51"/>
                  <a:pt x="123" y="51"/>
                  <a:pt x="123" y="51"/>
                </a:cubicBezTo>
                <a:close/>
                <a:moveTo>
                  <a:pt x="119" y="72"/>
                </a:moveTo>
                <a:cubicBezTo>
                  <a:pt x="112" y="71"/>
                  <a:pt x="106" y="69"/>
                  <a:pt x="100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2" y="61"/>
                  <a:pt x="105" y="60"/>
                  <a:pt x="105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9" y="61"/>
                  <a:pt x="119" y="61"/>
                  <a:pt x="119" y="61"/>
                </a:cubicBezTo>
                <a:cubicBezTo>
                  <a:pt x="120" y="61"/>
                  <a:pt x="120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2" y="62"/>
                  <a:pt x="122" y="61"/>
                  <a:pt x="123" y="61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0"/>
                  <a:pt x="140" y="61"/>
                  <a:pt x="141" y="65"/>
                </a:cubicBezTo>
                <a:cubicBezTo>
                  <a:pt x="135" y="69"/>
                  <a:pt x="127" y="72"/>
                  <a:pt x="119" y="72"/>
                </a:cubicBezTo>
                <a:close/>
                <a:moveTo>
                  <a:pt x="20" y="72"/>
                </a:moveTo>
                <a:cubicBezTo>
                  <a:pt x="20" y="22"/>
                  <a:pt x="20" y="22"/>
                  <a:pt x="20" y="22"/>
                </a:cubicBezTo>
                <a:cubicBezTo>
                  <a:pt x="20" y="21"/>
                  <a:pt x="21" y="20"/>
                  <a:pt x="22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57" y="10"/>
                  <a:pt x="57" y="10"/>
                  <a:pt x="57" y="10"/>
                </a:cubicBezTo>
                <a:cubicBezTo>
                  <a:pt x="56" y="9"/>
                  <a:pt x="56" y="7"/>
                  <a:pt x="57" y="6"/>
                </a:cubicBezTo>
                <a:cubicBezTo>
                  <a:pt x="58" y="5"/>
                  <a:pt x="60" y="5"/>
                  <a:pt x="61" y="6"/>
                </a:cubicBezTo>
                <a:cubicBezTo>
                  <a:pt x="76" y="21"/>
                  <a:pt x="76" y="21"/>
                  <a:pt x="76" y="21"/>
                </a:cubicBezTo>
                <a:cubicBezTo>
                  <a:pt x="76" y="22"/>
                  <a:pt x="77" y="22"/>
                  <a:pt x="77" y="23"/>
                </a:cubicBezTo>
                <a:cubicBezTo>
                  <a:pt x="77" y="24"/>
                  <a:pt x="76" y="24"/>
                  <a:pt x="76" y="25"/>
                </a:cubicBezTo>
                <a:cubicBezTo>
                  <a:pt x="61" y="40"/>
                  <a:pt x="61" y="40"/>
                  <a:pt x="61" y="40"/>
                </a:cubicBezTo>
                <a:cubicBezTo>
                  <a:pt x="60" y="40"/>
                  <a:pt x="60" y="40"/>
                  <a:pt x="59" y="40"/>
                </a:cubicBezTo>
                <a:cubicBezTo>
                  <a:pt x="58" y="40"/>
                  <a:pt x="58" y="40"/>
                  <a:pt x="57" y="40"/>
                </a:cubicBezTo>
                <a:cubicBezTo>
                  <a:pt x="56" y="39"/>
                  <a:pt x="56" y="37"/>
                  <a:pt x="57" y="36"/>
                </a:cubicBezTo>
                <a:cubicBezTo>
                  <a:pt x="68" y="25"/>
                  <a:pt x="68" y="25"/>
                  <a:pt x="68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72"/>
                  <a:pt x="25" y="72"/>
                  <a:pt x="25" y="72"/>
                </a:cubicBezTo>
                <a:cubicBezTo>
                  <a:pt x="25" y="73"/>
                  <a:pt x="24" y="74"/>
                  <a:pt x="22" y="74"/>
                </a:cubicBezTo>
                <a:cubicBezTo>
                  <a:pt x="21" y="74"/>
                  <a:pt x="20" y="73"/>
                  <a:pt x="20" y="72"/>
                </a:cubicBezTo>
                <a:close/>
                <a:moveTo>
                  <a:pt x="139" y="87"/>
                </a:moveTo>
                <a:cubicBezTo>
                  <a:pt x="139" y="136"/>
                  <a:pt x="139" y="136"/>
                  <a:pt x="139" y="136"/>
                </a:cubicBezTo>
                <a:cubicBezTo>
                  <a:pt x="139" y="138"/>
                  <a:pt x="138" y="139"/>
                  <a:pt x="137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102" y="149"/>
                  <a:pt x="102" y="149"/>
                  <a:pt x="102" y="149"/>
                </a:cubicBezTo>
                <a:cubicBezTo>
                  <a:pt x="103" y="150"/>
                  <a:pt x="103" y="152"/>
                  <a:pt x="102" y="153"/>
                </a:cubicBezTo>
                <a:cubicBezTo>
                  <a:pt x="101" y="153"/>
                  <a:pt x="101" y="154"/>
                  <a:pt x="100" y="154"/>
                </a:cubicBezTo>
                <a:cubicBezTo>
                  <a:pt x="99" y="154"/>
                  <a:pt x="99" y="153"/>
                  <a:pt x="98" y="153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3" y="137"/>
                  <a:pt x="82" y="137"/>
                  <a:pt x="82" y="136"/>
                </a:cubicBezTo>
                <a:cubicBezTo>
                  <a:pt x="82" y="135"/>
                  <a:pt x="83" y="135"/>
                  <a:pt x="83" y="134"/>
                </a:cubicBezTo>
                <a:cubicBezTo>
                  <a:pt x="98" y="119"/>
                  <a:pt x="98" y="119"/>
                  <a:pt x="98" y="119"/>
                </a:cubicBezTo>
                <a:cubicBezTo>
                  <a:pt x="99" y="118"/>
                  <a:pt x="101" y="118"/>
                  <a:pt x="102" y="119"/>
                </a:cubicBezTo>
                <a:cubicBezTo>
                  <a:pt x="103" y="120"/>
                  <a:pt x="103" y="122"/>
                  <a:pt x="102" y="123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87"/>
                  <a:pt x="134" y="87"/>
                  <a:pt x="134" y="87"/>
                </a:cubicBezTo>
                <a:cubicBezTo>
                  <a:pt x="134" y="86"/>
                  <a:pt x="135" y="84"/>
                  <a:pt x="137" y="84"/>
                </a:cubicBezTo>
                <a:cubicBezTo>
                  <a:pt x="138" y="84"/>
                  <a:pt x="139" y="86"/>
                  <a:pt x="139" y="87"/>
                </a:cubicBezTo>
                <a:close/>
                <a:moveTo>
                  <a:pt x="43" y="84"/>
                </a:moveTo>
                <a:cubicBezTo>
                  <a:pt x="22" y="81"/>
                  <a:pt x="3" y="96"/>
                  <a:pt x="0" y="11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1"/>
                  <a:pt x="0" y="121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2"/>
                  <a:pt x="0" y="122"/>
                  <a:pt x="0" y="123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3"/>
                  <a:pt x="0" y="123"/>
                  <a:pt x="0" y="1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4"/>
                  <a:pt x="0" y="125"/>
                  <a:pt x="0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6"/>
                  <a:pt x="0" y="126"/>
                  <a:pt x="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27"/>
                  <a:pt x="0" y="127"/>
                  <a:pt x="0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9"/>
                </a:cubicBezTo>
                <a:cubicBezTo>
                  <a:pt x="1" y="129"/>
                  <a:pt x="1" y="129"/>
                  <a:pt x="1" y="129"/>
                </a:cubicBezTo>
                <a:cubicBezTo>
                  <a:pt x="1" y="129"/>
                  <a:pt x="1" y="129"/>
                  <a:pt x="1" y="129"/>
                </a:cubicBezTo>
                <a:cubicBezTo>
                  <a:pt x="1" y="129"/>
                  <a:pt x="1" y="129"/>
                  <a:pt x="1" y="130"/>
                </a:cubicBezTo>
                <a:cubicBezTo>
                  <a:pt x="1" y="130"/>
                  <a:pt x="1" y="130"/>
                  <a:pt x="1" y="130"/>
                </a:cubicBezTo>
                <a:cubicBezTo>
                  <a:pt x="1" y="130"/>
                  <a:pt x="1" y="130"/>
                  <a:pt x="1" y="131"/>
                </a:cubicBezTo>
                <a:cubicBezTo>
                  <a:pt x="1" y="131"/>
                  <a:pt x="1" y="131"/>
                  <a:pt x="1" y="131"/>
                </a:cubicBezTo>
                <a:cubicBezTo>
                  <a:pt x="1" y="131"/>
                  <a:pt x="1" y="131"/>
                  <a:pt x="1" y="132"/>
                </a:cubicBezTo>
                <a:cubicBezTo>
                  <a:pt x="1" y="132"/>
                  <a:pt x="1" y="132"/>
                  <a:pt x="1" y="132"/>
                </a:cubicBezTo>
                <a:cubicBezTo>
                  <a:pt x="1" y="132"/>
                  <a:pt x="1" y="132"/>
                  <a:pt x="2" y="133"/>
                </a:cubicBezTo>
                <a:cubicBezTo>
                  <a:pt x="2" y="133"/>
                  <a:pt x="2" y="133"/>
                  <a:pt x="2" y="133"/>
                </a:cubicBezTo>
                <a:cubicBezTo>
                  <a:pt x="2" y="133"/>
                  <a:pt x="2" y="133"/>
                  <a:pt x="2" y="134"/>
                </a:cubicBezTo>
                <a:cubicBezTo>
                  <a:pt x="2" y="134"/>
                  <a:pt x="2" y="134"/>
                  <a:pt x="2" y="134"/>
                </a:cubicBezTo>
                <a:cubicBezTo>
                  <a:pt x="2" y="134"/>
                  <a:pt x="2" y="134"/>
                  <a:pt x="2" y="134"/>
                </a:cubicBezTo>
                <a:cubicBezTo>
                  <a:pt x="2" y="135"/>
                  <a:pt x="3" y="137"/>
                  <a:pt x="4" y="138"/>
                </a:cubicBezTo>
                <a:cubicBezTo>
                  <a:pt x="4" y="139"/>
                  <a:pt x="6" y="140"/>
                  <a:pt x="7" y="139"/>
                </a:cubicBezTo>
                <a:cubicBezTo>
                  <a:pt x="8" y="139"/>
                  <a:pt x="9" y="137"/>
                  <a:pt x="8" y="136"/>
                </a:cubicBezTo>
                <a:cubicBezTo>
                  <a:pt x="8" y="135"/>
                  <a:pt x="7" y="133"/>
                  <a:pt x="7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7" y="132"/>
                  <a:pt x="7" y="132"/>
                  <a:pt x="7" y="132"/>
                </a:cubicBezTo>
                <a:cubicBezTo>
                  <a:pt x="7" y="132"/>
                  <a:pt x="7" y="132"/>
                  <a:pt x="6" y="131"/>
                </a:cubicBezTo>
                <a:cubicBezTo>
                  <a:pt x="6" y="131"/>
                  <a:pt x="6" y="131"/>
                  <a:pt x="6" y="131"/>
                </a:cubicBezTo>
                <a:cubicBezTo>
                  <a:pt x="6" y="131"/>
                  <a:pt x="6" y="131"/>
                  <a:pt x="6" y="131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29"/>
                  <a:pt x="6" y="129"/>
                  <a:pt x="6" y="129"/>
                </a:cubicBezTo>
                <a:cubicBezTo>
                  <a:pt x="6" y="129"/>
                  <a:pt x="6" y="129"/>
                  <a:pt x="6" y="129"/>
                </a:cubicBezTo>
                <a:cubicBezTo>
                  <a:pt x="6" y="129"/>
                  <a:pt x="6" y="129"/>
                  <a:pt x="6" y="129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128"/>
                  <a:pt x="5" y="127"/>
                  <a:pt x="5" y="127"/>
                </a:cubicBezTo>
                <a:cubicBezTo>
                  <a:pt x="5" y="127"/>
                  <a:pt x="5" y="127"/>
                  <a:pt x="5" y="127"/>
                </a:cubicBezTo>
                <a:cubicBezTo>
                  <a:pt x="5" y="127"/>
                  <a:pt x="5" y="126"/>
                  <a:pt x="5" y="126"/>
                </a:cubicBezTo>
                <a:cubicBezTo>
                  <a:pt x="5" y="126"/>
                  <a:pt x="5" y="126"/>
                  <a:pt x="5" y="126"/>
                </a:cubicBezTo>
                <a:cubicBezTo>
                  <a:pt x="5" y="126"/>
                  <a:pt x="5" y="125"/>
                  <a:pt x="5" y="125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5"/>
                  <a:pt x="5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5" y="124"/>
                  <a:pt x="5" y="124"/>
                  <a:pt x="5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122"/>
                  <a:pt x="5" y="122"/>
                  <a:pt x="5" y="122"/>
                </a:cubicBezTo>
                <a:cubicBezTo>
                  <a:pt x="5" y="122"/>
                  <a:pt x="5" y="122"/>
                  <a:pt x="5" y="122"/>
                </a:cubicBezTo>
                <a:cubicBezTo>
                  <a:pt x="5" y="121"/>
                  <a:pt x="5" y="121"/>
                  <a:pt x="5" y="121"/>
                </a:cubicBezTo>
                <a:cubicBezTo>
                  <a:pt x="5" y="121"/>
                  <a:pt x="5" y="121"/>
                  <a:pt x="5" y="121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20"/>
                  <a:pt x="5" y="120"/>
                  <a:pt x="5" y="119"/>
                </a:cubicBezTo>
                <a:cubicBezTo>
                  <a:pt x="5" y="119"/>
                  <a:pt x="5" y="119"/>
                  <a:pt x="5" y="119"/>
                </a:cubicBezTo>
                <a:cubicBezTo>
                  <a:pt x="5" y="119"/>
                  <a:pt x="5" y="119"/>
                  <a:pt x="5" y="119"/>
                </a:cubicBezTo>
                <a:cubicBezTo>
                  <a:pt x="5" y="118"/>
                  <a:pt x="5" y="118"/>
                  <a:pt x="5" y="118"/>
                </a:cubicBezTo>
                <a:cubicBezTo>
                  <a:pt x="5" y="118"/>
                  <a:pt x="5" y="118"/>
                  <a:pt x="5" y="118"/>
                </a:cubicBezTo>
                <a:cubicBezTo>
                  <a:pt x="8" y="99"/>
                  <a:pt x="24" y="86"/>
                  <a:pt x="42" y="89"/>
                </a:cubicBezTo>
                <a:cubicBezTo>
                  <a:pt x="61" y="91"/>
                  <a:pt x="74" y="108"/>
                  <a:pt x="71" y="126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71" y="126"/>
                  <a:pt x="71" y="126"/>
                  <a:pt x="71" y="127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1" y="127"/>
                  <a:pt x="71" y="127"/>
                  <a:pt x="71" y="128"/>
                </a:cubicBezTo>
                <a:cubicBezTo>
                  <a:pt x="71" y="128"/>
                  <a:pt x="71" y="128"/>
                  <a:pt x="71" y="128"/>
                </a:cubicBezTo>
                <a:cubicBezTo>
                  <a:pt x="71" y="128"/>
                  <a:pt x="71" y="128"/>
                  <a:pt x="71" y="128"/>
                </a:cubicBezTo>
                <a:cubicBezTo>
                  <a:pt x="71" y="128"/>
                  <a:pt x="71" y="128"/>
                  <a:pt x="71" y="128"/>
                </a:cubicBezTo>
                <a:cubicBezTo>
                  <a:pt x="71" y="129"/>
                  <a:pt x="71" y="129"/>
                  <a:pt x="71" y="129"/>
                </a:cubicBezTo>
                <a:cubicBezTo>
                  <a:pt x="71" y="129"/>
                  <a:pt x="71" y="129"/>
                  <a:pt x="71" y="129"/>
                </a:cubicBezTo>
                <a:cubicBezTo>
                  <a:pt x="71" y="129"/>
                  <a:pt x="71" y="130"/>
                  <a:pt x="71" y="130"/>
                </a:cubicBezTo>
                <a:cubicBezTo>
                  <a:pt x="71" y="130"/>
                  <a:pt x="71" y="130"/>
                  <a:pt x="70" y="130"/>
                </a:cubicBezTo>
                <a:cubicBezTo>
                  <a:pt x="70" y="130"/>
                  <a:pt x="70" y="130"/>
                  <a:pt x="70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70" y="132"/>
                  <a:pt x="70" y="133"/>
                  <a:pt x="70" y="133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69" y="133"/>
                  <a:pt x="69" y="134"/>
                  <a:pt x="69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34"/>
                  <a:pt x="69" y="134"/>
                  <a:pt x="69" y="135"/>
                </a:cubicBezTo>
                <a:cubicBezTo>
                  <a:pt x="69" y="135"/>
                  <a:pt x="69" y="135"/>
                  <a:pt x="69" y="135"/>
                </a:cubicBezTo>
                <a:cubicBezTo>
                  <a:pt x="69" y="135"/>
                  <a:pt x="69" y="135"/>
                  <a:pt x="69" y="136"/>
                </a:cubicBezTo>
                <a:cubicBezTo>
                  <a:pt x="69" y="136"/>
                  <a:pt x="69" y="136"/>
                  <a:pt x="68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8" y="136"/>
                  <a:pt x="68" y="136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8"/>
                  <a:pt x="68" y="138"/>
                  <a:pt x="67" y="138"/>
                </a:cubicBezTo>
                <a:cubicBezTo>
                  <a:pt x="67" y="138"/>
                  <a:pt x="67" y="138"/>
                  <a:pt x="67" y="138"/>
                </a:cubicBezTo>
                <a:cubicBezTo>
                  <a:pt x="67" y="138"/>
                  <a:pt x="67" y="138"/>
                  <a:pt x="67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5" y="141"/>
                  <a:pt x="64" y="143"/>
                  <a:pt x="62" y="145"/>
                </a:cubicBezTo>
                <a:cubicBezTo>
                  <a:pt x="60" y="140"/>
                  <a:pt x="56" y="139"/>
                  <a:pt x="56" y="139"/>
                </a:cubicBezTo>
                <a:cubicBezTo>
                  <a:pt x="46" y="135"/>
                  <a:pt x="46" y="135"/>
                  <a:pt x="46" y="135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49" y="132"/>
                  <a:pt x="51" y="129"/>
                  <a:pt x="53" y="126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57" y="126"/>
                  <a:pt x="60" y="123"/>
                  <a:pt x="60" y="119"/>
                </a:cubicBezTo>
                <a:cubicBezTo>
                  <a:pt x="60" y="116"/>
                  <a:pt x="58" y="114"/>
                  <a:pt x="56" y="112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6" y="100"/>
                  <a:pt x="48" y="92"/>
                  <a:pt x="39" y="92"/>
                </a:cubicBezTo>
                <a:cubicBezTo>
                  <a:pt x="38" y="92"/>
                  <a:pt x="38" y="92"/>
                  <a:pt x="38" y="92"/>
                </a:cubicBezTo>
                <a:cubicBezTo>
                  <a:pt x="28" y="92"/>
                  <a:pt x="21" y="100"/>
                  <a:pt x="21" y="111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18" y="114"/>
                  <a:pt x="17" y="116"/>
                  <a:pt x="17" y="119"/>
                </a:cubicBezTo>
                <a:cubicBezTo>
                  <a:pt x="17" y="123"/>
                  <a:pt x="20" y="126"/>
                  <a:pt x="24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5" y="129"/>
                  <a:pt x="28" y="132"/>
                  <a:pt x="31" y="133"/>
                </a:cubicBezTo>
                <a:cubicBezTo>
                  <a:pt x="31" y="135"/>
                  <a:pt x="31" y="135"/>
                  <a:pt x="31" y="135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20" y="139"/>
                  <a:pt x="16" y="140"/>
                  <a:pt x="14" y="145"/>
                </a:cubicBezTo>
                <a:cubicBezTo>
                  <a:pt x="14" y="145"/>
                  <a:pt x="14" y="144"/>
                  <a:pt x="14" y="144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4" y="144"/>
                  <a:pt x="14" y="144"/>
                  <a:pt x="13" y="144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1" y="141"/>
                  <a:pt x="10" y="141"/>
                  <a:pt x="9" y="142"/>
                </a:cubicBezTo>
                <a:cubicBezTo>
                  <a:pt x="8" y="143"/>
                  <a:pt x="8" y="145"/>
                  <a:pt x="8" y="146"/>
                </a:cubicBezTo>
                <a:cubicBezTo>
                  <a:pt x="9" y="146"/>
                  <a:pt x="9" y="146"/>
                  <a:pt x="9" y="146"/>
                </a:cubicBezTo>
                <a:cubicBezTo>
                  <a:pt x="9" y="146"/>
                  <a:pt x="9" y="146"/>
                  <a:pt x="9" y="146"/>
                </a:cubicBezTo>
                <a:cubicBezTo>
                  <a:pt x="9" y="146"/>
                  <a:pt x="9" y="146"/>
                  <a:pt x="9" y="146"/>
                </a:cubicBezTo>
                <a:cubicBezTo>
                  <a:pt x="9" y="147"/>
                  <a:pt x="9" y="147"/>
                  <a:pt x="9" y="147"/>
                </a:cubicBezTo>
                <a:cubicBezTo>
                  <a:pt x="9" y="147"/>
                  <a:pt x="10" y="147"/>
                  <a:pt x="10" y="147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10" y="148"/>
                  <a:pt x="11" y="148"/>
                  <a:pt x="11" y="148"/>
                </a:cubicBezTo>
                <a:cubicBezTo>
                  <a:pt x="11" y="148"/>
                  <a:pt x="11" y="148"/>
                  <a:pt x="11" y="149"/>
                </a:cubicBezTo>
                <a:cubicBezTo>
                  <a:pt x="11" y="149"/>
                  <a:pt x="11" y="149"/>
                  <a:pt x="11" y="149"/>
                </a:cubicBezTo>
                <a:cubicBezTo>
                  <a:pt x="11" y="149"/>
                  <a:pt x="12" y="149"/>
                  <a:pt x="12" y="149"/>
                </a:cubicBezTo>
                <a:cubicBezTo>
                  <a:pt x="12" y="149"/>
                  <a:pt x="12" y="149"/>
                  <a:pt x="12" y="150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0"/>
                  <a:pt x="13" y="150"/>
                  <a:pt x="13" y="150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15" y="152"/>
                  <a:pt x="15" y="152"/>
                  <a:pt x="15" y="152"/>
                </a:cubicBezTo>
                <a:cubicBezTo>
                  <a:pt x="15" y="152"/>
                  <a:pt x="15" y="152"/>
                  <a:pt x="15" y="152"/>
                </a:cubicBezTo>
                <a:cubicBezTo>
                  <a:pt x="15" y="152"/>
                  <a:pt x="15" y="152"/>
                  <a:pt x="15" y="152"/>
                </a:cubicBezTo>
                <a:cubicBezTo>
                  <a:pt x="15" y="152"/>
                  <a:pt x="15" y="152"/>
                  <a:pt x="16" y="152"/>
                </a:cubicBezTo>
                <a:cubicBezTo>
                  <a:pt x="16" y="153"/>
                  <a:pt x="16" y="153"/>
                  <a:pt x="16" y="153"/>
                </a:cubicBezTo>
                <a:cubicBezTo>
                  <a:pt x="16" y="153"/>
                  <a:pt x="16" y="153"/>
                  <a:pt x="16" y="153"/>
                </a:cubicBezTo>
                <a:cubicBezTo>
                  <a:pt x="16" y="153"/>
                  <a:pt x="16" y="153"/>
                  <a:pt x="16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4"/>
                  <a:pt x="17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7" y="154"/>
                  <a:pt x="18" y="154"/>
                  <a:pt x="18" y="15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18" y="154"/>
                  <a:pt x="19" y="155"/>
                  <a:pt x="19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20" y="155"/>
                  <a:pt x="20" y="155"/>
                  <a:pt x="20" y="156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22" y="157"/>
                  <a:pt x="23" y="157"/>
                  <a:pt x="23" y="157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7"/>
                  <a:pt x="23" y="157"/>
                  <a:pt x="24" y="157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5" y="157"/>
                  <a:pt x="25" y="158"/>
                  <a:pt x="25" y="158"/>
                </a:cubicBezTo>
                <a:cubicBezTo>
                  <a:pt x="25" y="158"/>
                  <a:pt x="25" y="158"/>
                  <a:pt x="25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8"/>
                  <a:pt x="27" y="158"/>
                  <a:pt x="27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8"/>
                  <a:pt x="28" y="158"/>
                  <a:pt x="28" y="159"/>
                </a:cubicBezTo>
                <a:cubicBezTo>
                  <a:pt x="28" y="159"/>
                  <a:pt x="28" y="159"/>
                  <a:pt x="28" y="159"/>
                </a:cubicBezTo>
                <a:cubicBezTo>
                  <a:pt x="28" y="159"/>
                  <a:pt x="28" y="159"/>
                  <a:pt x="28" y="159"/>
                </a:cubicBezTo>
                <a:cubicBezTo>
                  <a:pt x="28" y="159"/>
                  <a:pt x="29" y="159"/>
                  <a:pt x="29" y="159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59"/>
                  <a:pt x="30" y="159"/>
                  <a:pt x="30" y="159"/>
                </a:cubicBezTo>
                <a:cubicBezTo>
                  <a:pt x="30" y="159"/>
                  <a:pt x="30" y="159"/>
                  <a:pt x="30" y="159"/>
                </a:cubicBezTo>
                <a:cubicBezTo>
                  <a:pt x="30" y="159"/>
                  <a:pt x="30" y="159"/>
                  <a:pt x="30" y="159"/>
                </a:cubicBezTo>
                <a:cubicBezTo>
                  <a:pt x="30" y="159"/>
                  <a:pt x="31" y="159"/>
                  <a:pt x="31" y="159"/>
                </a:cubicBezTo>
                <a:cubicBezTo>
                  <a:pt x="31" y="159"/>
                  <a:pt x="31" y="159"/>
                  <a:pt x="31" y="159"/>
                </a:cubicBezTo>
                <a:cubicBezTo>
                  <a:pt x="32" y="159"/>
                  <a:pt x="32" y="159"/>
                  <a:pt x="32" y="159"/>
                </a:cubicBezTo>
                <a:cubicBezTo>
                  <a:pt x="32" y="159"/>
                  <a:pt x="32" y="159"/>
                  <a:pt x="32" y="159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33" y="160"/>
                  <a:pt x="33" y="160"/>
                </a:cubicBezTo>
                <a:cubicBezTo>
                  <a:pt x="33" y="160"/>
                  <a:pt x="33" y="160"/>
                  <a:pt x="3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60"/>
                  <a:pt x="34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6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36" y="160"/>
                  <a:pt x="36" y="160"/>
                  <a:pt x="37" y="160"/>
                </a:cubicBezTo>
                <a:cubicBezTo>
                  <a:pt x="37" y="160"/>
                  <a:pt x="37" y="160"/>
                  <a:pt x="37" y="160"/>
                </a:cubicBezTo>
                <a:cubicBezTo>
                  <a:pt x="37" y="160"/>
                  <a:pt x="37" y="160"/>
                  <a:pt x="37" y="160"/>
                </a:cubicBezTo>
                <a:cubicBezTo>
                  <a:pt x="37" y="160"/>
                  <a:pt x="37" y="160"/>
                  <a:pt x="38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0"/>
                  <a:pt x="39" y="160"/>
                  <a:pt x="39" y="160"/>
                </a:cubicBezTo>
                <a:cubicBezTo>
                  <a:pt x="39" y="160"/>
                  <a:pt x="39" y="160"/>
                  <a:pt x="4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0"/>
                  <a:pt x="40" y="160"/>
                  <a:pt x="41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1" y="160"/>
                  <a:pt x="42" y="160"/>
                </a:cubicBezTo>
                <a:cubicBezTo>
                  <a:pt x="42" y="160"/>
                  <a:pt x="42" y="160"/>
                  <a:pt x="42" y="160"/>
                </a:cubicBezTo>
                <a:cubicBezTo>
                  <a:pt x="42" y="160"/>
                  <a:pt x="42" y="160"/>
                  <a:pt x="43" y="160"/>
                </a:cubicBezTo>
                <a:cubicBezTo>
                  <a:pt x="43" y="160"/>
                  <a:pt x="43" y="160"/>
                  <a:pt x="43" y="160"/>
                </a:cubicBezTo>
                <a:cubicBezTo>
                  <a:pt x="43" y="160"/>
                  <a:pt x="43" y="160"/>
                  <a:pt x="44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4" y="160"/>
                  <a:pt x="44" y="160"/>
                  <a:pt x="44" y="159"/>
                </a:cubicBezTo>
                <a:cubicBezTo>
                  <a:pt x="45" y="159"/>
                  <a:pt x="45" y="159"/>
                  <a:pt x="45" y="159"/>
                </a:cubicBezTo>
                <a:cubicBezTo>
                  <a:pt x="45" y="159"/>
                  <a:pt x="45" y="159"/>
                  <a:pt x="45" y="159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7" y="159"/>
                  <a:pt x="47" y="159"/>
                  <a:pt x="47" y="159"/>
                </a:cubicBezTo>
                <a:cubicBezTo>
                  <a:pt x="47" y="159"/>
                  <a:pt x="47" y="159"/>
                  <a:pt x="47" y="159"/>
                </a:cubicBezTo>
                <a:cubicBezTo>
                  <a:pt x="47" y="159"/>
                  <a:pt x="47" y="159"/>
                  <a:pt x="47" y="159"/>
                </a:cubicBezTo>
                <a:cubicBezTo>
                  <a:pt x="47" y="159"/>
                  <a:pt x="47" y="159"/>
                  <a:pt x="47" y="159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8" y="159"/>
                  <a:pt x="49" y="159"/>
                  <a:pt x="49" y="159"/>
                </a:cubicBezTo>
                <a:cubicBezTo>
                  <a:pt x="49" y="159"/>
                  <a:pt x="49" y="158"/>
                  <a:pt x="49" y="158"/>
                </a:cubicBezTo>
                <a:cubicBezTo>
                  <a:pt x="49" y="158"/>
                  <a:pt x="49" y="158"/>
                  <a:pt x="49" y="158"/>
                </a:cubicBezTo>
                <a:cubicBezTo>
                  <a:pt x="49" y="158"/>
                  <a:pt x="50" y="158"/>
                  <a:pt x="50" y="158"/>
                </a:cubicBezTo>
                <a:cubicBezTo>
                  <a:pt x="50" y="158"/>
                  <a:pt x="50" y="158"/>
                  <a:pt x="50" y="15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2" y="158"/>
                  <a:pt x="52" y="158"/>
                  <a:pt x="52" y="158"/>
                </a:cubicBezTo>
                <a:cubicBezTo>
                  <a:pt x="52" y="157"/>
                  <a:pt x="52" y="157"/>
                  <a:pt x="52" y="157"/>
                </a:cubicBezTo>
                <a:cubicBezTo>
                  <a:pt x="52" y="157"/>
                  <a:pt x="52" y="157"/>
                  <a:pt x="52" y="157"/>
                </a:cubicBezTo>
                <a:cubicBezTo>
                  <a:pt x="52" y="157"/>
                  <a:pt x="53" y="157"/>
                  <a:pt x="53" y="157"/>
                </a:cubicBezTo>
                <a:cubicBezTo>
                  <a:pt x="53" y="157"/>
                  <a:pt x="53" y="157"/>
                  <a:pt x="53" y="157"/>
                </a:cubicBezTo>
                <a:cubicBezTo>
                  <a:pt x="53" y="157"/>
                  <a:pt x="53" y="157"/>
                  <a:pt x="53" y="157"/>
                </a:cubicBezTo>
                <a:cubicBezTo>
                  <a:pt x="53" y="157"/>
                  <a:pt x="53" y="157"/>
                  <a:pt x="54" y="157"/>
                </a:cubicBezTo>
                <a:cubicBezTo>
                  <a:pt x="54" y="157"/>
                  <a:pt x="54" y="157"/>
                  <a:pt x="54" y="157"/>
                </a:cubicBezTo>
                <a:cubicBezTo>
                  <a:pt x="54" y="157"/>
                  <a:pt x="54" y="156"/>
                  <a:pt x="54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56" y="155"/>
                  <a:pt x="57" y="155"/>
                  <a:pt x="57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8" y="155"/>
                  <a:pt x="58" y="154"/>
                  <a:pt x="58" y="154"/>
                </a:cubicBezTo>
                <a:cubicBezTo>
                  <a:pt x="58" y="154"/>
                  <a:pt x="59" y="154"/>
                  <a:pt x="59" y="154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60" y="154"/>
                  <a:pt x="60" y="153"/>
                  <a:pt x="60" y="153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0" y="153"/>
                  <a:pt x="61" y="153"/>
                  <a:pt x="61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2"/>
                  <a:pt x="62" y="152"/>
                  <a:pt x="62" y="152"/>
                </a:cubicBezTo>
                <a:cubicBezTo>
                  <a:pt x="62" y="152"/>
                  <a:pt x="62" y="151"/>
                  <a:pt x="63" y="151"/>
                </a:cubicBezTo>
                <a:cubicBezTo>
                  <a:pt x="63" y="151"/>
                  <a:pt x="63" y="151"/>
                  <a:pt x="63" y="151"/>
                </a:cubicBezTo>
                <a:cubicBezTo>
                  <a:pt x="63" y="151"/>
                  <a:pt x="63" y="151"/>
                  <a:pt x="63" y="151"/>
                </a:cubicBezTo>
                <a:cubicBezTo>
                  <a:pt x="63" y="151"/>
                  <a:pt x="63" y="151"/>
                  <a:pt x="63" y="151"/>
                </a:cubicBezTo>
                <a:cubicBezTo>
                  <a:pt x="63" y="151"/>
                  <a:pt x="63" y="151"/>
                  <a:pt x="63" y="151"/>
                </a:cubicBezTo>
                <a:cubicBezTo>
                  <a:pt x="66" y="148"/>
                  <a:pt x="69" y="145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1" y="142"/>
                  <a:pt x="71" y="142"/>
                  <a:pt x="71" y="142"/>
                </a:cubicBezTo>
                <a:cubicBezTo>
                  <a:pt x="71" y="142"/>
                  <a:pt x="71" y="142"/>
                  <a:pt x="71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141"/>
                  <a:pt x="72" y="141"/>
                  <a:pt x="72" y="141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0"/>
                  <a:pt x="72" y="139"/>
                  <a:pt x="72" y="139"/>
                </a:cubicBezTo>
                <a:cubicBezTo>
                  <a:pt x="72" y="139"/>
                  <a:pt x="72" y="139"/>
                  <a:pt x="73" y="139"/>
                </a:cubicBezTo>
                <a:cubicBezTo>
                  <a:pt x="73" y="139"/>
                  <a:pt x="73" y="139"/>
                  <a:pt x="73" y="138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3" y="137"/>
                  <a:pt x="73" y="137"/>
                  <a:pt x="73" y="137"/>
                </a:cubicBezTo>
                <a:cubicBezTo>
                  <a:pt x="74" y="137"/>
                  <a:pt x="74" y="137"/>
                  <a:pt x="74" y="137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4" y="135"/>
                  <a:pt x="74" y="135"/>
                  <a:pt x="74" y="135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5" y="134"/>
                  <a:pt x="75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75" y="132"/>
                  <a:pt x="75" y="132"/>
                  <a:pt x="75" y="131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6" y="131"/>
                  <a:pt x="76" y="131"/>
                  <a:pt x="76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6" y="130"/>
                  <a:pt x="76" y="130"/>
                  <a:pt x="76" y="129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6" y="129"/>
                  <a:pt x="76" y="129"/>
                  <a:pt x="76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6" y="128"/>
                  <a:pt x="76" y="128"/>
                  <a:pt x="76" y="127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76" y="127"/>
                  <a:pt x="76" y="126"/>
                  <a:pt x="76" y="126"/>
                </a:cubicBezTo>
                <a:cubicBezTo>
                  <a:pt x="79" y="105"/>
                  <a:pt x="64" y="86"/>
                  <a:pt x="43" y="84"/>
                </a:cubicBezTo>
                <a:close/>
                <a:moveTo>
                  <a:pt x="54" y="119"/>
                </a:moveTo>
                <a:cubicBezTo>
                  <a:pt x="54" y="117"/>
                  <a:pt x="54" y="117"/>
                  <a:pt x="54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5" y="118"/>
                  <a:pt x="55" y="118"/>
                  <a:pt x="55" y="119"/>
                </a:cubicBezTo>
                <a:cubicBezTo>
                  <a:pt x="55" y="120"/>
                  <a:pt x="54" y="120"/>
                  <a:pt x="54" y="120"/>
                </a:cubicBezTo>
                <a:cubicBezTo>
                  <a:pt x="54" y="120"/>
                  <a:pt x="54" y="120"/>
                  <a:pt x="54" y="119"/>
                </a:cubicBezTo>
                <a:close/>
                <a:moveTo>
                  <a:pt x="22" y="119"/>
                </a:moveTo>
                <a:cubicBezTo>
                  <a:pt x="22" y="118"/>
                  <a:pt x="22" y="118"/>
                  <a:pt x="22" y="117"/>
                </a:cubicBezTo>
                <a:cubicBezTo>
                  <a:pt x="22" y="117"/>
                  <a:pt x="23" y="117"/>
                  <a:pt x="23" y="117"/>
                </a:cubicBezTo>
                <a:cubicBezTo>
                  <a:pt x="23" y="119"/>
                  <a:pt x="23" y="119"/>
                  <a:pt x="23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2" y="120"/>
                  <a:pt x="22" y="120"/>
                  <a:pt x="22" y="119"/>
                </a:cubicBezTo>
                <a:close/>
                <a:moveTo>
                  <a:pt x="26" y="111"/>
                </a:moveTo>
                <a:cubicBezTo>
                  <a:pt x="26" y="111"/>
                  <a:pt x="26" y="111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03"/>
                  <a:pt x="31" y="97"/>
                  <a:pt x="38" y="97"/>
                </a:cubicBezTo>
                <a:cubicBezTo>
                  <a:pt x="39" y="97"/>
                  <a:pt x="39" y="97"/>
                  <a:pt x="39" y="97"/>
                </a:cubicBezTo>
                <a:cubicBezTo>
                  <a:pt x="46" y="97"/>
                  <a:pt x="51" y="103"/>
                  <a:pt x="51" y="111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47" y="110"/>
                  <a:pt x="46" y="105"/>
                  <a:pt x="46" y="105"/>
                </a:cubicBezTo>
                <a:cubicBezTo>
                  <a:pt x="46" y="104"/>
                  <a:pt x="45" y="103"/>
                  <a:pt x="44" y="103"/>
                </a:cubicBezTo>
                <a:cubicBezTo>
                  <a:pt x="43" y="103"/>
                  <a:pt x="42" y="103"/>
                  <a:pt x="42" y="104"/>
                </a:cubicBezTo>
                <a:cubicBezTo>
                  <a:pt x="37" y="111"/>
                  <a:pt x="27" y="111"/>
                  <a:pt x="26" y="111"/>
                </a:cubicBezTo>
                <a:close/>
                <a:moveTo>
                  <a:pt x="28" y="119"/>
                </a:moveTo>
                <a:cubicBezTo>
                  <a:pt x="28" y="116"/>
                  <a:pt x="28" y="116"/>
                  <a:pt x="28" y="116"/>
                </a:cubicBezTo>
                <a:cubicBezTo>
                  <a:pt x="30" y="116"/>
                  <a:pt x="38" y="115"/>
                  <a:pt x="43" y="110"/>
                </a:cubicBezTo>
                <a:cubicBezTo>
                  <a:pt x="44" y="112"/>
                  <a:pt x="46" y="115"/>
                  <a:pt x="49" y="116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25"/>
                  <a:pt x="45" y="130"/>
                  <a:pt x="40" y="130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2" y="130"/>
                  <a:pt x="28" y="125"/>
                  <a:pt x="28" y="119"/>
                </a:cubicBezTo>
                <a:close/>
                <a:moveTo>
                  <a:pt x="41" y="135"/>
                </a:moveTo>
                <a:cubicBezTo>
                  <a:pt x="41" y="136"/>
                  <a:pt x="41" y="136"/>
                  <a:pt x="41" y="136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36" y="135"/>
                  <a:pt x="37" y="135"/>
                  <a:pt x="37" y="135"/>
                </a:cubicBezTo>
                <a:cubicBezTo>
                  <a:pt x="40" y="135"/>
                  <a:pt x="40" y="135"/>
                  <a:pt x="40" y="135"/>
                </a:cubicBezTo>
                <a:cubicBezTo>
                  <a:pt x="40" y="135"/>
                  <a:pt x="41" y="135"/>
                  <a:pt x="41" y="135"/>
                </a:cubicBezTo>
                <a:close/>
                <a:moveTo>
                  <a:pt x="58" y="148"/>
                </a:moveTo>
                <a:cubicBezTo>
                  <a:pt x="58" y="148"/>
                  <a:pt x="58" y="148"/>
                  <a:pt x="58" y="148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8" y="149"/>
                  <a:pt x="57" y="149"/>
                  <a:pt x="57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7" y="149"/>
                  <a:pt x="56" y="150"/>
                  <a:pt x="56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6" y="150"/>
                  <a:pt x="55" y="150"/>
                  <a:pt x="55" y="150"/>
                </a:cubicBezTo>
                <a:cubicBezTo>
                  <a:pt x="55" y="150"/>
                  <a:pt x="55" y="150"/>
                  <a:pt x="55" y="151"/>
                </a:cubicBezTo>
                <a:cubicBezTo>
                  <a:pt x="55" y="151"/>
                  <a:pt x="55" y="151"/>
                  <a:pt x="55" y="151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4" y="151"/>
                  <a:pt x="54" y="151"/>
                  <a:pt x="53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53" y="152"/>
                  <a:pt x="53" y="152"/>
                  <a:pt x="53" y="152"/>
                </a:cubicBezTo>
                <a:cubicBezTo>
                  <a:pt x="53" y="152"/>
                  <a:pt x="53" y="152"/>
                  <a:pt x="52" y="15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1" y="152"/>
                  <a:pt x="51" y="152"/>
                  <a:pt x="51" y="152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3"/>
                  <a:pt x="51" y="153"/>
                  <a:pt x="50" y="153"/>
                </a:cubicBezTo>
                <a:cubicBezTo>
                  <a:pt x="50" y="153"/>
                  <a:pt x="50" y="153"/>
                  <a:pt x="50" y="153"/>
                </a:cubicBezTo>
                <a:cubicBezTo>
                  <a:pt x="50" y="153"/>
                  <a:pt x="50" y="153"/>
                  <a:pt x="50" y="153"/>
                </a:cubicBezTo>
                <a:cubicBezTo>
                  <a:pt x="50" y="153"/>
                  <a:pt x="50" y="153"/>
                  <a:pt x="50" y="153"/>
                </a:cubicBezTo>
                <a:cubicBezTo>
                  <a:pt x="50" y="153"/>
                  <a:pt x="49" y="153"/>
                  <a:pt x="49" y="153"/>
                </a:cubicBezTo>
                <a:cubicBezTo>
                  <a:pt x="49" y="153"/>
                  <a:pt x="49" y="153"/>
                  <a:pt x="49" y="153"/>
                </a:cubicBezTo>
                <a:cubicBezTo>
                  <a:pt x="49" y="153"/>
                  <a:pt x="49" y="153"/>
                  <a:pt x="49" y="153"/>
                </a:cubicBezTo>
                <a:cubicBezTo>
                  <a:pt x="49" y="153"/>
                  <a:pt x="48" y="153"/>
                  <a:pt x="48" y="153"/>
                </a:cubicBezTo>
                <a:cubicBezTo>
                  <a:pt x="48" y="154"/>
                  <a:pt x="48" y="154"/>
                  <a:pt x="48" y="154"/>
                </a:cubicBezTo>
                <a:cubicBezTo>
                  <a:pt x="48" y="154"/>
                  <a:pt x="48" y="154"/>
                  <a:pt x="48" y="154"/>
                </a:cubicBezTo>
                <a:cubicBezTo>
                  <a:pt x="48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4"/>
                  <a:pt x="44" y="155"/>
                  <a:pt x="44" y="155"/>
                </a:cubicBezTo>
                <a:cubicBezTo>
                  <a:pt x="44" y="155"/>
                  <a:pt x="43" y="155"/>
                  <a:pt x="43" y="155"/>
                </a:cubicBezTo>
                <a:cubicBezTo>
                  <a:pt x="43" y="155"/>
                  <a:pt x="43" y="155"/>
                  <a:pt x="43" y="155"/>
                </a:cubicBezTo>
                <a:cubicBezTo>
                  <a:pt x="43" y="155"/>
                  <a:pt x="43" y="155"/>
                  <a:pt x="42" y="155"/>
                </a:cubicBezTo>
                <a:cubicBezTo>
                  <a:pt x="42" y="155"/>
                  <a:pt x="42" y="155"/>
                  <a:pt x="42" y="155"/>
                </a:cubicBezTo>
                <a:cubicBezTo>
                  <a:pt x="42" y="155"/>
                  <a:pt x="42" y="155"/>
                  <a:pt x="42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5"/>
                  <a:pt x="40" y="155"/>
                  <a:pt x="40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55"/>
                  <a:pt x="40" y="155"/>
                  <a:pt x="39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5"/>
                  <a:pt x="38" y="155"/>
                  <a:pt x="38" y="155"/>
                </a:cubicBezTo>
                <a:cubicBezTo>
                  <a:pt x="38" y="155"/>
                  <a:pt x="37" y="155"/>
                  <a:pt x="37" y="155"/>
                </a:cubicBezTo>
                <a:cubicBezTo>
                  <a:pt x="37" y="155"/>
                  <a:pt x="37" y="155"/>
                  <a:pt x="37" y="155"/>
                </a:cubicBezTo>
                <a:cubicBezTo>
                  <a:pt x="37" y="155"/>
                  <a:pt x="37" y="155"/>
                  <a:pt x="36" y="155"/>
                </a:cubicBezTo>
                <a:cubicBezTo>
                  <a:pt x="36" y="155"/>
                  <a:pt x="36" y="155"/>
                  <a:pt x="36" y="155"/>
                </a:cubicBezTo>
                <a:cubicBezTo>
                  <a:pt x="36" y="155"/>
                  <a:pt x="36" y="155"/>
                  <a:pt x="35" y="155"/>
                </a:cubicBezTo>
                <a:cubicBezTo>
                  <a:pt x="35" y="155"/>
                  <a:pt x="35" y="155"/>
                  <a:pt x="35" y="155"/>
                </a:cubicBezTo>
                <a:cubicBezTo>
                  <a:pt x="35" y="155"/>
                  <a:pt x="35" y="155"/>
                  <a:pt x="34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4" y="155"/>
                  <a:pt x="33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5"/>
                  <a:pt x="33" y="154"/>
                  <a:pt x="3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1" y="154"/>
                  <a:pt x="31" y="154"/>
                  <a:pt x="31" y="154"/>
                </a:cubicBezTo>
                <a:cubicBezTo>
                  <a:pt x="31" y="154"/>
                  <a:pt x="31" y="154"/>
                  <a:pt x="31" y="154"/>
                </a:cubicBezTo>
                <a:cubicBezTo>
                  <a:pt x="31" y="154"/>
                  <a:pt x="31" y="154"/>
                  <a:pt x="30" y="154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29" y="154"/>
                  <a:pt x="29" y="154"/>
                  <a:pt x="29" y="154"/>
                </a:cubicBezTo>
                <a:cubicBezTo>
                  <a:pt x="29" y="154"/>
                  <a:pt x="29" y="154"/>
                  <a:pt x="29" y="154"/>
                </a:cubicBezTo>
                <a:cubicBezTo>
                  <a:pt x="29" y="154"/>
                  <a:pt x="28" y="153"/>
                  <a:pt x="28" y="153"/>
                </a:cubicBezTo>
                <a:cubicBezTo>
                  <a:pt x="28" y="153"/>
                  <a:pt x="28" y="153"/>
                  <a:pt x="28" y="153"/>
                </a:cubicBezTo>
                <a:cubicBezTo>
                  <a:pt x="28" y="153"/>
                  <a:pt x="28" y="153"/>
                  <a:pt x="27" y="153"/>
                </a:cubicBezTo>
                <a:cubicBezTo>
                  <a:pt x="27" y="153"/>
                  <a:pt x="27" y="153"/>
                  <a:pt x="27" y="153"/>
                </a:cubicBezTo>
                <a:cubicBezTo>
                  <a:pt x="27" y="153"/>
                  <a:pt x="27" y="153"/>
                  <a:pt x="27" y="153"/>
                </a:cubicBezTo>
                <a:cubicBezTo>
                  <a:pt x="27" y="153"/>
                  <a:pt x="26" y="153"/>
                  <a:pt x="26" y="153"/>
                </a:cubicBezTo>
                <a:cubicBezTo>
                  <a:pt x="26" y="153"/>
                  <a:pt x="26" y="153"/>
                  <a:pt x="26" y="153"/>
                </a:cubicBezTo>
                <a:cubicBezTo>
                  <a:pt x="26" y="153"/>
                  <a:pt x="26" y="152"/>
                  <a:pt x="25" y="152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25" y="152"/>
                  <a:pt x="24" y="152"/>
                  <a:pt x="24" y="152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3" y="151"/>
                  <a:pt x="23" y="151"/>
                  <a:pt x="22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51"/>
                  <a:pt x="22" y="150"/>
                  <a:pt x="21" y="150"/>
                </a:cubicBezTo>
                <a:cubicBezTo>
                  <a:pt x="21" y="150"/>
                  <a:pt x="21" y="150"/>
                  <a:pt x="21" y="150"/>
                </a:cubicBezTo>
                <a:cubicBezTo>
                  <a:pt x="21" y="150"/>
                  <a:pt x="21" y="150"/>
                  <a:pt x="21" y="150"/>
                </a:cubicBezTo>
                <a:cubicBezTo>
                  <a:pt x="21" y="150"/>
                  <a:pt x="21" y="150"/>
                  <a:pt x="20" y="150"/>
                </a:cubicBezTo>
                <a:cubicBezTo>
                  <a:pt x="20" y="150"/>
                  <a:pt x="20" y="150"/>
                  <a:pt x="20" y="150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0" y="149"/>
                  <a:pt x="19" y="149"/>
                  <a:pt x="19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19" y="148"/>
                  <a:pt x="19" y="148"/>
                  <a:pt x="19" y="148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19" y="144"/>
                  <a:pt x="23" y="143"/>
                  <a:pt x="23" y="143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7" y="145"/>
                  <a:pt x="38" y="145"/>
                  <a:pt x="38" y="14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39" y="145"/>
                  <a:pt x="40" y="145"/>
                  <a:pt x="40" y="144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54" y="143"/>
                  <a:pt x="57" y="144"/>
                  <a:pt x="59" y="148"/>
                </a:cubicBezTo>
                <a:lnTo>
                  <a:pt x="58" y="1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178">
            <a:extLst>
              <a:ext uri="{FF2B5EF4-FFF2-40B4-BE49-F238E27FC236}">
                <a16:creationId xmlns:a16="http://schemas.microsoft.com/office/drawing/2014/main" id="{E182E862-B639-4115-A139-C5ED1E3C8F7C}"/>
              </a:ext>
            </a:extLst>
          </p:cNvPr>
          <p:cNvSpPr>
            <a:spLocks noEditPoints="1"/>
          </p:cNvSpPr>
          <p:nvPr/>
        </p:nvSpPr>
        <p:spPr bwMode="auto">
          <a:xfrm>
            <a:off x="2741053" y="1326208"/>
            <a:ext cx="425448" cy="429158"/>
          </a:xfrm>
          <a:custGeom>
            <a:avLst/>
            <a:gdLst>
              <a:gd name="T0" fmla="*/ 320834 w 160"/>
              <a:gd name="T1" fmla="*/ 0 h 160"/>
              <a:gd name="T2" fmla="*/ 54610 w 160"/>
              <a:gd name="T3" fmla="*/ 216902 h 160"/>
              <a:gd name="T4" fmla="*/ 160417 w 160"/>
              <a:gd name="T5" fmla="*/ 471676 h 160"/>
              <a:gd name="T6" fmla="*/ 467598 w 160"/>
              <a:gd name="T7" fmla="*/ 389047 h 160"/>
              <a:gd name="T8" fmla="*/ 426641 w 160"/>
              <a:gd name="T9" fmla="*/ 485448 h 160"/>
              <a:gd name="T10" fmla="*/ 64849 w 160"/>
              <a:gd name="T11" fmla="*/ 430362 h 160"/>
              <a:gd name="T12" fmla="*/ 119459 w 160"/>
              <a:gd name="T13" fmla="*/ 65415 h 160"/>
              <a:gd name="T14" fmla="*/ 481251 w 160"/>
              <a:gd name="T15" fmla="*/ 120501 h 160"/>
              <a:gd name="T16" fmla="*/ 430054 w 160"/>
              <a:gd name="T17" fmla="*/ 261660 h 160"/>
              <a:gd name="T18" fmla="*/ 426641 w 160"/>
              <a:gd name="T19" fmla="*/ 241003 h 160"/>
              <a:gd name="T20" fmla="*/ 419814 w 160"/>
              <a:gd name="T21" fmla="*/ 216902 h 160"/>
              <a:gd name="T22" fmla="*/ 385683 w 160"/>
              <a:gd name="T23" fmla="*/ 165259 h 160"/>
              <a:gd name="T24" fmla="*/ 375444 w 160"/>
              <a:gd name="T25" fmla="*/ 179030 h 160"/>
              <a:gd name="T26" fmla="*/ 402749 w 160"/>
              <a:gd name="T27" fmla="*/ 223788 h 160"/>
              <a:gd name="T28" fmla="*/ 409575 w 160"/>
              <a:gd name="T29" fmla="*/ 247888 h 160"/>
              <a:gd name="T30" fmla="*/ 412988 w 160"/>
              <a:gd name="T31" fmla="*/ 271989 h 160"/>
              <a:gd name="T32" fmla="*/ 402749 w 160"/>
              <a:gd name="T33" fmla="*/ 254774 h 160"/>
              <a:gd name="T34" fmla="*/ 136525 w 160"/>
              <a:gd name="T35" fmla="*/ 268546 h 160"/>
              <a:gd name="T36" fmla="*/ 133112 w 160"/>
              <a:gd name="T37" fmla="*/ 268546 h 160"/>
              <a:gd name="T38" fmla="*/ 136525 w 160"/>
              <a:gd name="T39" fmla="*/ 247888 h 160"/>
              <a:gd name="T40" fmla="*/ 143351 w 160"/>
              <a:gd name="T41" fmla="*/ 223788 h 160"/>
              <a:gd name="T42" fmla="*/ 174069 w 160"/>
              <a:gd name="T43" fmla="*/ 175588 h 160"/>
              <a:gd name="T44" fmla="*/ 187722 w 160"/>
              <a:gd name="T45" fmla="*/ 161816 h 160"/>
              <a:gd name="T46" fmla="*/ 201374 w 160"/>
              <a:gd name="T47" fmla="*/ 154930 h 160"/>
              <a:gd name="T48" fmla="*/ 218440 w 160"/>
              <a:gd name="T49" fmla="*/ 144602 h 160"/>
              <a:gd name="T50" fmla="*/ 232093 w 160"/>
              <a:gd name="T51" fmla="*/ 141159 h 160"/>
              <a:gd name="T52" fmla="*/ 252571 w 160"/>
              <a:gd name="T53" fmla="*/ 137716 h 160"/>
              <a:gd name="T54" fmla="*/ 266224 w 160"/>
              <a:gd name="T55" fmla="*/ 134273 h 160"/>
              <a:gd name="T56" fmla="*/ 286703 w 160"/>
              <a:gd name="T57" fmla="*/ 134273 h 160"/>
              <a:gd name="T58" fmla="*/ 307181 w 160"/>
              <a:gd name="T59" fmla="*/ 137716 h 160"/>
              <a:gd name="T60" fmla="*/ 324247 w 160"/>
              <a:gd name="T61" fmla="*/ 144602 h 160"/>
              <a:gd name="T62" fmla="*/ 337899 w 160"/>
              <a:gd name="T63" fmla="*/ 151487 h 160"/>
              <a:gd name="T64" fmla="*/ 351552 w 160"/>
              <a:gd name="T65" fmla="*/ 158373 h 160"/>
              <a:gd name="T66" fmla="*/ 348139 w 160"/>
              <a:gd name="T67" fmla="*/ 137716 h 160"/>
              <a:gd name="T68" fmla="*/ 331073 w 160"/>
              <a:gd name="T69" fmla="*/ 127387 h 160"/>
              <a:gd name="T70" fmla="*/ 314008 w 160"/>
              <a:gd name="T71" fmla="*/ 120501 h 160"/>
              <a:gd name="T72" fmla="*/ 290116 w 160"/>
              <a:gd name="T73" fmla="*/ 117058 h 160"/>
              <a:gd name="T74" fmla="*/ 273050 w 160"/>
              <a:gd name="T75" fmla="*/ 117058 h 160"/>
              <a:gd name="T76" fmla="*/ 252571 w 160"/>
              <a:gd name="T77" fmla="*/ 117058 h 160"/>
              <a:gd name="T78" fmla="*/ 232093 w 160"/>
              <a:gd name="T79" fmla="*/ 120501 h 160"/>
              <a:gd name="T80" fmla="*/ 215027 w 160"/>
              <a:gd name="T81" fmla="*/ 127387 h 160"/>
              <a:gd name="T82" fmla="*/ 197961 w 160"/>
              <a:gd name="T83" fmla="*/ 137716 h 160"/>
              <a:gd name="T84" fmla="*/ 184309 w 160"/>
              <a:gd name="T85" fmla="*/ 144602 h 160"/>
              <a:gd name="T86" fmla="*/ 167243 w 160"/>
              <a:gd name="T87" fmla="*/ 158373 h 160"/>
              <a:gd name="T88" fmla="*/ 129699 w 160"/>
              <a:gd name="T89" fmla="*/ 206574 h 160"/>
              <a:gd name="T90" fmla="*/ 122873 w 160"/>
              <a:gd name="T91" fmla="*/ 227231 h 160"/>
              <a:gd name="T92" fmla="*/ 119459 w 160"/>
              <a:gd name="T93" fmla="*/ 247888 h 160"/>
              <a:gd name="T94" fmla="*/ 116046 w 160"/>
              <a:gd name="T95" fmla="*/ 268546 h 160"/>
              <a:gd name="T96" fmla="*/ 426641 w 160"/>
              <a:gd name="T97" fmla="*/ 302975 h 160"/>
              <a:gd name="T98" fmla="*/ 331073 w 160"/>
              <a:gd name="T99" fmla="*/ 244445 h 160"/>
              <a:gd name="T100" fmla="*/ 378857 w 160"/>
              <a:gd name="T101" fmla="*/ 275432 h 160"/>
              <a:gd name="T102" fmla="*/ 320834 w 160"/>
              <a:gd name="T103" fmla="*/ 258217 h 160"/>
              <a:gd name="T104" fmla="*/ 269637 w 160"/>
              <a:gd name="T105" fmla="*/ 299532 h 160"/>
              <a:gd name="T106" fmla="*/ 269637 w 160"/>
              <a:gd name="T107" fmla="*/ 316746 h 160"/>
              <a:gd name="T108" fmla="*/ 293529 w 160"/>
              <a:gd name="T109" fmla="*/ 210017 h 160"/>
              <a:gd name="T110" fmla="*/ 225266 w 160"/>
              <a:gd name="T111" fmla="*/ 268546 h 160"/>
              <a:gd name="T112" fmla="*/ 160417 w 160"/>
              <a:gd name="T113" fmla="*/ 244445 h 160"/>
              <a:gd name="T114" fmla="*/ 184309 w 160"/>
              <a:gd name="T115" fmla="*/ 292646 h 160"/>
              <a:gd name="T116" fmla="*/ 184309 w 160"/>
              <a:gd name="T117" fmla="*/ 309860 h 160"/>
              <a:gd name="T118" fmla="*/ 187722 w 160"/>
              <a:gd name="T119" fmla="*/ 337404 h 160"/>
              <a:gd name="T120" fmla="*/ 218440 w 160"/>
              <a:gd name="T121" fmla="*/ 344289 h 160"/>
              <a:gd name="T122" fmla="*/ 361791 w 160"/>
              <a:gd name="T123" fmla="*/ 375275 h 160"/>
              <a:gd name="T124" fmla="*/ 361791 w 160"/>
              <a:gd name="T125" fmla="*/ 385604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60">
                <a:moveTo>
                  <a:pt x="157" y="63"/>
                </a:moveTo>
                <a:cubicBezTo>
                  <a:pt x="144" y="63"/>
                  <a:pt x="144" y="63"/>
                  <a:pt x="144" y="63"/>
                </a:cubicBezTo>
                <a:cubicBezTo>
                  <a:pt x="142" y="58"/>
                  <a:pt x="140" y="52"/>
                  <a:pt x="137" y="4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8" y="36"/>
                  <a:pt x="148" y="34"/>
                  <a:pt x="147" y="33"/>
                </a:cubicBezTo>
                <a:cubicBezTo>
                  <a:pt x="127" y="13"/>
                  <a:pt x="127" y="13"/>
                  <a:pt x="127" y="13"/>
                </a:cubicBezTo>
                <a:cubicBezTo>
                  <a:pt x="126" y="13"/>
                  <a:pt x="125" y="13"/>
                  <a:pt x="125" y="13"/>
                </a:cubicBezTo>
                <a:cubicBezTo>
                  <a:pt x="124" y="13"/>
                  <a:pt x="124" y="13"/>
                  <a:pt x="123" y="1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08" y="20"/>
                  <a:pt x="102" y="18"/>
                  <a:pt x="97" y="16"/>
                </a:cubicBezTo>
                <a:cubicBezTo>
                  <a:pt x="97" y="3"/>
                  <a:pt x="97" y="3"/>
                  <a:pt x="97" y="3"/>
                </a:cubicBezTo>
                <a:cubicBezTo>
                  <a:pt x="97" y="1"/>
                  <a:pt x="95" y="0"/>
                  <a:pt x="9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5" y="0"/>
                  <a:pt x="63" y="1"/>
                  <a:pt x="63" y="3"/>
                </a:cubicBezTo>
                <a:cubicBezTo>
                  <a:pt x="63" y="16"/>
                  <a:pt x="63" y="16"/>
                  <a:pt x="63" y="16"/>
                </a:cubicBezTo>
                <a:cubicBezTo>
                  <a:pt x="58" y="18"/>
                  <a:pt x="52" y="20"/>
                  <a:pt x="47" y="2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6" y="13"/>
                  <a:pt x="35" y="13"/>
                </a:cubicBezTo>
                <a:cubicBezTo>
                  <a:pt x="35" y="13"/>
                  <a:pt x="34" y="13"/>
                  <a:pt x="33" y="1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5"/>
                  <a:pt x="13" y="35"/>
                </a:cubicBezTo>
                <a:cubicBezTo>
                  <a:pt x="13" y="36"/>
                  <a:pt x="13" y="37"/>
                  <a:pt x="13" y="37"/>
                </a:cubicBezTo>
                <a:cubicBezTo>
                  <a:pt x="23" y="47"/>
                  <a:pt x="23" y="47"/>
                  <a:pt x="23" y="47"/>
                </a:cubicBezTo>
                <a:cubicBezTo>
                  <a:pt x="20" y="52"/>
                  <a:pt x="18" y="58"/>
                  <a:pt x="16" y="63"/>
                </a:cubicBezTo>
                <a:cubicBezTo>
                  <a:pt x="3" y="63"/>
                  <a:pt x="3" y="63"/>
                  <a:pt x="3" y="63"/>
                </a:cubicBezTo>
                <a:cubicBezTo>
                  <a:pt x="1" y="63"/>
                  <a:pt x="0" y="65"/>
                  <a:pt x="0" y="66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5"/>
                  <a:pt x="1" y="97"/>
                  <a:pt x="3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8" y="102"/>
                  <a:pt x="20" y="108"/>
                  <a:pt x="23" y="11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24"/>
                  <a:pt x="13" y="124"/>
                  <a:pt x="13" y="125"/>
                </a:cubicBezTo>
                <a:cubicBezTo>
                  <a:pt x="13" y="125"/>
                  <a:pt x="13" y="126"/>
                  <a:pt x="13" y="127"/>
                </a:cubicBezTo>
                <a:cubicBezTo>
                  <a:pt x="33" y="147"/>
                  <a:pt x="33" y="147"/>
                  <a:pt x="33" y="147"/>
                </a:cubicBezTo>
                <a:cubicBezTo>
                  <a:pt x="34" y="148"/>
                  <a:pt x="36" y="148"/>
                  <a:pt x="37" y="147"/>
                </a:cubicBezTo>
                <a:cubicBezTo>
                  <a:pt x="47" y="137"/>
                  <a:pt x="47" y="137"/>
                  <a:pt x="47" y="137"/>
                </a:cubicBezTo>
                <a:cubicBezTo>
                  <a:pt x="52" y="140"/>
                  <a:pt x="58" y="142"/>
                  <a:pt x="63" y="144"/>
                </a:cubicBezTo>
                <a:cubicBezTo>
                  <a:pt x="63" y="157"/>
                  <a:pt x="63" y="157"/>
                  <a:pt x="63" y="157"/>
                </a:cubicBezTo>
                <a:cubicBezTo>
                  <a:pt x="63" y="159"/>
                  <a:pt x="65" y="160"/>
                  <a:pt x="66" y="160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5" y="160"/>
                  <a:pt x="97" y="159"/>
                  <a:pt x="97" y="157"/>
                </a:cubicBezTo>
                <a:cubicBezTo>
                  <a:pt x="97" y="144"/>
                  <a:pt x="97" y="144"/>
                  <a:pt x="97" y="144"/>
                </a:cubicBezTo>
                <a:cubicBezTo>
                  <a:pt x="102" y="142"/>
                  <a:pt x="108" y="140"/>
                  <a:pt x="113" y="137"/>
                </a:cubicBezTo>
                <a:cubicBezTo>
                  <a:pt x="123" y="147"/>
                  <a:pt x="123" y="147"/>
                  <a:pt x="123" y="147"/>
                </a:cubicBezTo>
                <a:cubicBezTo>
                  <a:pt x="124" y="148"/>
                  <a:pt x="126" y="148"/>
                  <a:pt x="127" y="147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8" y="126"/>
                  <a:pt x="148" y="124"/>
                  <a:pt x="147" y="123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40" y="108"/>
                  <a:pt x="142" y="102"/>
                  <a:pt x="144" y="97"/>
                </a:cubicBezTo>
                <a:cubicBezTo>
                  <a:pt x="157" y="97"/>
                  <a:pt x="157" y="97"/>
                  <a:pt x="157" y="97"/>
                </a:cubicBezTo>
                <a:cubicBezTo>
                  <a:pt x="159" y="97"/>
                  <a:pt x="160" y="95"/>
                  <a:pt x="160" y="94"/>
                </a:cubicBezTo>
                <a:cubicBezTo>
                  <a:pt x="160" y="66"/>
                  <a:pt x="160" y="66"/>
                  <a:pt x="160" y="66"/>
                </a:cubicBezTo>
                <a:cubicBezTo>
                  <a:pt x="160" y="65"/>
                  <a:pt x="159" y="63"/>
                  <a:pt x="157" y="63"/>
                </a:cubicBezTo>
                <a:close/>
                <a:moveTo>
                  <a:pt x="155" y="92"/>
                </a:moveTo>
                <a:cubicBezTo>
                  <a:pt x="142" y="92"/>
                  <a:pt x="142" y="92"/>
                  <a:pt x="142" y="92"/>
                </a:cubicBezTo>
                <a:cubicBezTo>
                  <a:pt x="141" y="92"/>
                  <a:pt x="140" y="92"/>
                  <a:pt x="139" y="94"/>
                </a:cubicBezTo>
                <a:cubicBezTo>
                  <a:pt x="138" y="100"/>
                  <a:pt x="135" y="107"/>
                  <a:pt x="131" y="112"/>
                </a:cubicBezTo>
                <a:cubicBezTo>
                  <a:pt x="131" y="113"/>
                  <a:pt x="131" y="115"/>
                  <a:pt x="132" y="11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31"/>
                  <a:pt x="113" y="131"/>
                  <a:pt x="112" y="131"/>
                </a:cubicBezTo>
                <a:cubicBezTo>
                  <a:pt x="107" y="135"/>
                  <a:pt x="100" y="138"/>
                  <a:pt x="94" y="139"/>
                </a:cubicBezTo>
                <a:cubicBezTo>
                  <a:pt x="92" y="140"/>
                  <a:pt x="92" y="141"/>
                  <a:pt x="92" y="142"/>
                </a:cubicBezTo>
                <a:cubicBezTo>
                  <a:pt x="92" y="155"/>
                  <a:pt x="92" y="155"/>
                  <a:pt x="92" y="155"/>
                </a:cubicBezTo>
                <a:cubicBezTo>
                  <a:pt x="68" y="155"/>
                  <a:pt x="68" y="155"/>
                  <a:pt x="68" y="155"/>
                </a:cubicBezTo>
                <a:cubicBezTo>
                  <a:pt x="68" y="142"/>
                  <a:pt x="68" y="142"/>
                  <a:pt x="68" y="142"/>
                </a:cubicBezTo>
                <a:cubicBezTo>
                  <a:pt x="68" y="141"/>
                  <a:pt x="68" y="140"/>
                  <a:pt x="66" y="139"/>
                </a:cubicBezTo>
                <a:cubicBezTo>
                  <a:pt x="60" y="138"/>
                  <a:pt x="53" y="135"/>
                  <a:pt x="48" y="131"/>
                </a:cubicBezTo>
                <a:cubicBezTo>
                  <a:pt x="47" y="131"/>
                  <a:pt x="45" y="131"/>
                  <a:pt x="45" y="132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19" y="125"/>
                  <a:pt x="19" y="125"/>
                  <a:pt x="19" y="12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9" y="115"/>
                  <a:pt x="29" y="113"/>
                  <a:pt x="29" y="112"/>
                </a:cubicBezTo>
                <a:cubicBezTo>
                  <a:pt x="25" y="107"/>
                  <a:pt x="22" y="100"/>
                  <a:pt x="21" y="94"/>
                </a:cubicBezTo>
                <a:cubicBezTo>
                  <a:pt x="20" y="92"/>
                  <a:pt x="19" y="92"/>
                  <a:pt x="18" y="92"/>
                </a:cubicBezTo>
                <a:cubicBezTo>
                  <a:pt x="5" y="92"/>
                  <a:pt x="5" y="92"/>
                  <a:pt x="5" y="92"/>
                </a:cubicBezTo>
                <a:cubicBezTo>
                  <a:pt x="5" y="68"/>
                  <a:pt x="5" y="68"/>
                  <a:pt x="5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9" y="68"/>
                  <a:pt x="20" y="68"/>
                  <a:pt x="21" y="66"/>
                </a:cubicBezTo>
                <a:cubicBezTo>
                  <a:pt x="22" y="60"/>
                  <a:pt x="25" y="53"/>
                  <a:pt x="29" y="48"/>
                </a:cubicBezTo>
                <a:cubicBezTo>
                  <a:pt x="29" y="47"/>
                  <a:pt x="29" y="45"/>
                  <a:pt x="28" y="45"/>
                </a:cubicBezTo>
                <a:cubicBezTo>
                  <a:pt x="19" y="35"/>
                  <a:pt x="19" y="35"/>
                  <a:pt x="19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9"/>
                  <a:pt x="47" y="29"/>
                  <a:pt x="48" y="29"/>
                </a:cubicBezTo>
                <a:cubicBezTo>
                  <a:pt x="53" y="25"/>
                  <a:pt x="60" y="22"/>
                  <a:pt x="66" y="21"/>
                </a:cubicBezTo>
                <a:cubicBezTo>
                  <a:pt x="68" y="20"/>
                  <a:pt x="68" y="19"/>
                  <a:pt x="68" y="18"/>
                </a:cubicBezTo>
                <a:cubicBezTo>
                  <a:pt x="68" y="5"/>
                  <a:pt x="68" y="5"/>
                  <a:pt x="68" y="5"/>
                </a:cubicBezTo>
                <a:cubicBezTo>
                  <a:pt x="92" y="5"/>
                  <a:pt x="92" y="5"/>
                  <a:pt x="92" y="5"/>
                </a:cubicBezTo>
                <a:cubicBezTo>
                  <a:pt x="92" y="18"/>
                  <a:pt x="92" y="18"/>
                  <a:pt x="92" y="18"/>
                </a:cubicBezTo>
                <a:cubicBezTo>
                  <a:pt x="92" y="19"/>
                  <a:pt x="92" y="20"/>
                  <a:pt x="94" y="21"/>
                </a:cubicBezTo>
                <a:cubicBezTo>
                  <a:pt x="100" y="22"/>
                  <a:pt x="107" y="25"/>
                  <a:pt x="112" y="29"/>
                </a:cubicBezTo>
                <a:cubicBezTo>
                  <a:pt x="113" y="29"/>
                  <a:pt x="115" y="29"/>
                  <a:pt x="115" y="28"/>
                </a:cubicBezTo>
                <a:cubicBezTo>
                  <a:pt x="125" y="19"/>
                  <a:pt x="125" y="19"/>
                  <a:pt x="125" y="19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31" y="45"/>
                  <a:pt x="131" y="47"/>
                  <a:pt x="131" y="48"/>
                </a:cubicBezTo>
                <a:cubicBezTo>
                  <a:pt x="135" y="53"/>
                  <a:pt x="138" y="60"/>
                  <a:pt x="139" y="66"/>
                </a:cubicBezTo>
                <a:cubicBezTo>
                  <a:pt x="140" y="68"/>
                  <a:pt x="141" y="68"/>
                  <a:pt x="142" y="68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55" y="92"/>
                  <a:pt x="155" y="92"/>
                  <a:pt x="155" y="92"/>
                </a:cubicBezTo>
                <a:close/>
                <a:moveTo>
                  <a:pt x="126" y="78"/>
                </a:moveTo>
                <a:cubicBezTo>
                  <a:pt x="126" y="78"/>
                  <a:pt x="126" y="78"/>
                  <a:pt x="126" y="77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26" y="77"/>
                  <a:pt x="126" y="77"/>
                  <a:pt x="126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6" y="76"/>
                  <a:pt x="126" y="75"/>
                  <a:pt x="126" y="75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3"/>
                  <a:pt x="126" y="73"/>
                </a:cubicBezTo>
                <a:cubicBezTo>
                  <a:pt x="126" y="73"/>
                  <a:pt x="125" y="73"/>
                  <a:pt x="125" y="73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1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25" y="71"/>
                  <a:pt x="125" y="70"/>
                  <a:pt x="125" y="70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69"/>
                  <a:pt x="124" y="68"/>
                  <a:pt x="124" y="67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24" y="67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6"/>
                  <a:pt x="124" y="65"/>
                  <a:pt x="124" y="65"/>
                </a:cubicBezTo>
                <a:cubicBezTo>
                  <a:pt x="124" y="65"/>
                  <a:pt x="123" y="65"/>
                  <a:pt x="123" y="65"/>
                </a:cubicBezTo>
                <a:cubicBezTo>
                  <a:pt x="123" y="64"/>
                  <a:pt x="123" y="64"/>
                  <a:pt x="123" y="64"/>
                </a:cubicBezTo>
                <a:cubicBezTo>
                  <a:pt x="123" y="64"/>
                  <a:pt x="123" y="64"/>
                  <a:pt x="123" y="64"/>
                </a:cubicBezTo>
                <a:cubicBezTo>
                  <a:pt x="123" y="63"/>
                  <a:pt x="123" y="63"/>
                  <a:pt x="123" y="63"/>
                </a:cubicBezTo>
                <a:cubicBezTo>
                  <a:pt x="123" y="63"/>
                  <a:pt x="123" y="63"/>
                  <a:pt x="123" y="63"/>
                </a:cubicBezTo>
                <a:cubicBezTo>
                  <a:pt x="123" y="62"/>
                  <a:pt x="123" y="62"/>
                  <a:pt x="123" y="62"/>
                </a:cubicBezTo>
                <a:cubicBezTo>
                  <a:pt x="122" y="62"/>
                  <a:pt x="122" y="62"/>
                  <a:pt x="122" y="62"/>
                </a:cubicBezTo>
                <a:cubicBezTo>
                  <a:pt x="122" y="62"/>
                  <a:pt x="122" y="61"/>
                  <a:pt x="122" y="61"/>
                </a:cubicBezTo>
                <a:cubicBezTo>
                  <a:pt x="122" y="61"/>
                  <a:pt x="122" y="61"/>
                  <a:pt x="122" y="61"/>
                </a:cubicBezTo>
                <a:cubicBezTo>
                  <a:pt x="122" y="60"/>
                  <a:pt x="122" y="60"/>
                  <a:pt x="122" y="60"/>
                </a:cubicBezTo>
                <a:cubicBezTo>
                  <a:pt x="122" y="60"/>
                  <a:pt x="122" y="60"/>
                  <a:pt x="122" y="60"/>
                </a:cubicBezTo>
                <a:cubicBezTo>
                  <a:pt x="122" y="60"/>
                  <a:pt x="122" y="60"/>
                  <a:pt x="122" y="60"/>
                </a:cubicBezTo>
                <a:cubicBezTo>
                  <a:pt x="120" y="56"/>
                  <a:pt x="117" y="52"/>
                  <a:pt x="114" y="49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14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2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1" y="46"/>
                  <a:pt x="109" y="46"/>
                  <a:pt x="108" y="47"/>
                </a:cubicBezTo>
                <a:cubicBezTo>
                  <a:pt x="107" y="48"/>
                  <a:pt x="107" y="49"/>
                  <a:pt x="108" y="50"/>
                </a:cubicBezTo>
                <a:cubicBezTo>
                  <a:pt x="108" y="50"/>
                  <a:pt x="108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52"/>
                  <a:pt x="110" y="52"/>
                  <a:pt x="110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3" y="55"/>
                  <a:pt x="115" y="59"/>
                  <a:pt x="117" y="62"/>
                </a:cubicBezTo>
                <a:cubicBezTo>
                  <a:pt x="117" y="62"/>
                  <a:pt x="117" y="62"/>
                  <a:pt x="117" y="62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8" y="63"/>
                  <a:pt x="118" y="64"/>
                  <a:pt x="118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5"/>
                  <a:pt x="118" y="66"/>
                  <a:pt x="118" y="66"/>
                </a:cubicBezTo>
                <a:cubicBezTo>
                  <a:pt x="118" y="66"/>
                  <a:pt x="119" y="66"/>
                  <a:pt x="119" y="66"/>
                </a:cubicBezTo>
                <a:cubicBezTo>
                  <a:pt x="119" y="66"/>
                  <a:pt x="119" y="67"/>
                  <a:pt x="119" y="67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20" y="69"/>
                  <a:pt x="120" y="70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1"/>
                  <a:pt x="120" y="72"/>
                  <a:pt x="120" y="72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2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4"/>
                  <a:pt x="121" y="74"/>
                  <a:pt x="121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1" y="75"/>
                  <a:pt x="121" y="75"/>
                  <a:pt x="121" y="75"/>
                </a:cubicBezTo>
                <a:cubicBezTo>
                  <a:pt x="121" y="75"/>
                  <a:pt x="121" y="75"/>
                  <a:pt x="121" y="76"/>
                </a:cubicBezTo>
                <a:cubicBezTo>
                  <a:pt x="121" y="76"/>
                  <a:pt x="121" y="76"/>
                  <a:pt x="121" y="76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21" y="77"/>
                  <a:pt x="121" y="77"/>
                  <a:pt x="121" y="77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1" y="78"/>
                  <a:pt x="121" y="78"/>
                  <a:pt x="121" y="79"/>
                </a:cubicBezTo>
                <a:cubicBezTo>
                  <a:pt x="121" y="79"/>
                  <a:pt x="121" y="79"/>
                  <a:pt x="121" y="79"/>
                </a:cubicBezTo>
                <a:cubicBezTo>
                  <a:pt x="121" y="79"/>
                  <a:pt x="121" y="80"/>
                  <a:pt x="121" y="80"/>
                </a:cubicBezTo>
                <a:cubicBezTo>
                  <a:pt x="121" y="82"/>
                  <a:pt x="121" y="85"/>
                  <a:pt x="120" y="87"/>
                </a:cubicBezTo>
                <a:cubicBezTo>
                  <a:pt x="120" y="88"/>
                  <a:pt x="120" y="89"/>
                  <a:pt x="120" y="89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0" y="91"/>
                  <a:pt x="119" y="92"/>
                  <a:pt x="119" y="92"/>
                </a:cubicBezTo>
                <a:cubicBezTo>
                  <a:pt x="118" y="92"/>
                  <a:pt x="118" y="92"/>
                  <a:pt x="118" y="91"/>
                </a:cubicBezTo>
                <a:cubicBezTo>
                  <a:pt x="111" y="89"/>
                  <a:pt x="111" y="89"/>
                  <a:pt x="111" y="89"/>
                </a:cubicBezTo>
                <a:cubicBezTo>
                  <a:pt x="111" y="89"/>
                  <a:pt x="111" y="89"/>
                  <a:pt x="111" y="89"/>
                </a:cubicBezTo>
                <a:cubicBezTo>
                  <a:pt x="113" y="88"/>
                  <a:pt x="114" y="86"/>
                  <a:pt x="115" y="84"/>
                </a:cubicBezTo>
                <a:cubicBezTo>
                  <a:pt x="118" y="83"/>
                  <a:pt x="120" y="81"/>
                  <a:pt x="120" y="78"/>
                </a:cubicBezTo>
                <a:cubicBezTo>
                  <a:pt x="120" y="77"/>
                  <a:pt x="119" y="75"/>
                  <a:pt x="118" y="74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64"/>
                  <a:pt x="112" y="59"/>
                  <a:pt x="105" y="59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1" y="59"/>
                  <a:pt x="98" y="60"/>
                  <a:pt x="96" y="61"/>
                </a:cubicBezTo>
                <a:cubicBezTo>
                  <a:pt x="94" y="55"/>
                  <a:pt x="88" y="50"/>
                  <a:pt x="81" y="50"/>
                </a:cubicBezTo>
                <a:cubicBezTo>
                  <a:pt x="79" y="50"/>
                  <a:pt x="79" y="50"/>
                  <a:pt x="79" y="50"/>
                </a:cubicBezTo>
                <a:cubicBezTo>
                  <a:pt x="72" y="50"/>
                  <a:pt x="66" y="55"/>
                  <a:pt x="64" y="62"/>
                </a:cubicBezTo>
                <a:cubicBezTo>
                  <a:pt x="62" y="60"/>
                  <a:pt x="59" y="59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48" y="59"/>
                  <a:pt x="42" y="64"/>
                  <a:pt x="42" y="71"/>
                </a:cubicBezTo>
                <a:cubicBezTo>
                  <a:pt x="42" y="74"/>
                  <a:pt x="42" y="74"/>
                  <a:pt x="42" y="74"/>
                </a:cubicBezTo>
                <a:cubicBezTo>
                  <a:pt x="41" y="75"/>
                  <a:pt x="40" y="77"/>
                  <a:pt x="40" y="78"/>
                </a:cubicBezTo>
                <a:cubicBezTo>
                  <a:pt x="40" y="81"/>
                  <a:pt x="42" y="83"/>
                  <a:pt x="45" y="84"/>
                </a:cubicBezTo>
                <a:cubicBezTo>
                  <a:pt x="46" y="86"/>
                  <a:pt x="47" y="88"/>
                  <a:pt x="49" y="89"/>
                </a:cubicBezTo>
                <a:cubicBezTo>
                  <a:pt x="49" y="89"/>
                  <a:pt x="49" y="89"/>
                  <a:pt x="49" y="89"/>
                </a:cubicBezTo>
                <a:cubicBezTo>
                  <a:pt x="42" y="91"/>
                  <a:pt x="42" y="91"/>
                  <a:pt x="42" y="91"/>
                </a:cubicBezTo>
                <a:cubicBezTo>
                  <a:pt x="42" y="92"/>
                  <a:pt x="41" y="92"/>
                  <a:pt x="41" y="92"/>
                </a:cubicBezTo>
                <a:cubicBezTo>
                  <a:pt x="41" y="92"/>
                  <a:pt x="41" y="92"/>
                  <a:pt x="41" y="91"/>
                </a:cubicBezTo>
                <a:cubicBezTo>
                  <a:pt x="40" y="91"/>
                  <a:pt x="40" y="91"/>
                  <a:pt x="40" y="90"/>
                </a:cubicBezTo>
                <a:cubicBezTo>
                  <a:pt x="40" y="90"/>
                  <a:pt x="40" y="89"/>
                  <a:pt x="40" y="88"/>
                </a:cubicBezTo>
                <a:cubicBezTo>
                  <a:pt x="39" y="86"/>
                  <a:pt x="39" y="83"/>
                  <a:pt x="39" y="80"/>
                </a:cubicBezTo>
                <a:cubicBezTo>
                  <a:pt x="39" y="80"/>
                  <a:pt x="39" y="79"/>
                  <a:pt x="39" y="79"/>
                </a:cubicBezTo>
                <a:cubicBezTo>
                  <a:pt x="39" y="79"/>
                  <a:pt x="39" y="79"/>
                  <a:pt x="39" y="79"/>
                </a:cubicBezTo>
                <a:cubicBezTo>
                  <a:pt x="39" y="78"/>
                  <a:pt x="39" y="78"/>
                  <a:pt x="39" y="78"/>
                </a:cubicBezTo>
                <a:cubicBezTo>
                  <a:pt x="39" y="77"/>
                  <a:pt x="39" y="77"/>
                  <a:pt x="39" y="77"/>
                </a:cubicBezTo>
                <a:cubicBezTo>
                  <a:pt x="39" y="77"/>
                  <a:pt x="39" y="77"/>
                  <a:pt x="39" y="77"/>
                </a:cubicBezTo>
                <a:cubicBezTo>
                  <a:pt x="39" y="76"/>
                  <a:pt x="39" y="76"/>
                  <a:pt x="39" y="76"/>
                </a:cubicBezTo>
                <a:cubicBezTo>
                  <a:pt x="39" y="76"/>
                  <a:pt x="39" y="76"/>
                  <a:pt x="39" y="76"/>
                </a:cubicBezTo>
                <a:cubicBezTo>
                  <a:pt x="39" y="75"/>
                  <a:pt x="39" y="75"/>
                  <a:pt x="39" y="75"/>
                </a:cubicBezTo>
                <a:cubicBezTo>
                  <a:pt x="39" y="75"/>
                  <a:pt x="39" y="75"/>
                  <a:pt x="39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74"/>
                  <a:pt x="40" y="74"/>
                  <a:pt x="40" y="73"/>
                </a:cubicBezTo>
                <a:cubicBezTo>
                  <a:pt x="40" y="73"/>
                  <a:pt x="40" y="73"/>
                  <a:pt x="40" y="73"/>
                </a:cubicBezTo>
                <a:cubicBezTo>
                  <a:pt x="40" y="73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2"/>
                  <a:pt x="40" y="71"/>
                  <a:pt x="40" y="71"/>
                </a:cubicBezTo>
                <a:cubicBezTo>
                  <a:pt x="40" y="71"/>
                  <a:pt x="40" y="71"/>
                  <a:pt x="40" y="71"/>
                </a:cubicBezTo>
                <a:cubicBezTo>
                  <a:pt x="40" y="70"/>
                  <a:pt x="40" y="69"/>
                  <a:pt x="41" y="69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8"/>
                  <a:pt x="41" y="68"/>
                  <a:pt x="41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7"/>
                  <a:pt x="41" y="67"/>
                  <a:pt x="41" y="66"/>
                </a:cubicBezTo>
                <a:cubicBezTo>
                  <a:pt x="41" y="66"/>
                  <a:pt x="41" y="66"/>
                  <a:pt x="41" y="66"/>
                </a:cubicBezTo>
                <a:cubicBezTo>
                  <a:pt x="41" y="66"/>
                  <a:pt x="42" y="66"/>
                  <a:pt x="42" y="66"/>
                </a:cubicBezTo>
                <a:cubicBezTo>
                  <a:pt x="42" y="66"/>
                  <a:pt x="42" y="65"/>
                  <a:pt x="42" y="65"/>
                </a:cubicBezTo>
                <a:cubicBezTo>
                  <a:pt x="42" y="65"/>
                  <a:pt x="42" y="65"/>
                  <a:pt x="42" y="65"/>
                </a:cubicBezTo>
                <a:cubicBezTo>
                  <a:pt x="42" y="65"/>
                  <a:pt x="42" y="64"/>
                  <a:pt x="42" y="64"/>
                </a:cubicBezTo>
                <a:cubicBezTo>
                  <a:pt x="42" y="64"/>
                  <a:pt x="42" y="64"/>
                  <a:pt x="42" y="64"/>
                </a:cubicBezTo>
                <a:cubicBezTo>
                  <a:pt x="42" y="64"/>
                  <a:pt x="43" y="63"/>
                  <a:pt x="43" y="63"/>
                </a:cubicBezTo>
                <a:cubicBezTo>
                  <a:pt x="43" y="63"/>
                  <a:pt x="43" y="63"/>
                  <a:pt x="43" y="63"/>
                </a:cubicBezTo>
                <a:cubicBezTo>
                  <a:pt x="43" y="62"/>
                  <a:pt x="43" y="62"/>
                  <a:pt x="43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45" y="59"/>
                  <a:pt x="47" y="55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2" y="51"/>
                  <a:pt x="52" y="51"/>
                  <a:pt x="52" y="51"/>
                </a:cubicBezTo>
                <a:cubicBezTo>
                  <a:pt x="52" y="50"/>
                  <a:pt x="52" y="50"/>
                  <a:pt x="52" y="50"/>
                </a:cubicBezTo>
                <a:cubicBezTo>
                  <a:pt x="52" y="50"/>
                  <a:pt x="52" y="50"/>
                  <a:pt x="52" y="50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4" y="49"/>
                  <a:pt x="54" y="49"/>
                  <a:pt x="54" y="49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8"/>
                  <a:pt x="55" y="48"/>
                </a:cubicBezTo>
                <a:cubicBezTo>
                  <a:pt x="55" y="47"/>
                  <a:pt x="55" y="47"/>
                  <a:pt x="55" y="47"/>
                </a:cubicBezTo>
                <a:cubicBezTo>
                  <a:pt x="55" y="47"/>
                  <a:pt x="56" y="47"/>
                  <a:pt x="56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6" y="46"/>
                  <a:pt x="57" y="46"/>
                </a:cubicBezTo>
                <a:cubicBezTo>
                  <a:pt x="57" y="46"/>
                  <a:pt x="57" y="46"/>
                  <a:pt x="57" y="46"/>
                </a:cubicBezTo>
                <a:cubicBezTo>
                  <a:pt x="57" y="46"/>
                  <a:pt x="57" y="46"/>
                  <a:pt x="57" y="46"/>
                </a:cubicBezTo>
                <a:cubicBezTo>
                  <a:pt x="57" y="46"/>
                  <a:pt x="57" y="46"/>
                  <a:pt x="57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8" y="45"/>
                  <a:pt x="58" y="45"/>
                  <a:pt x="58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8" y="45"/>
                  <a:pt x="59" y="45"/>
                  <a:pt x="59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59" y="45"/>
                  <a:pt x="59" y="45"/>
                  <a:pt x="60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2" y="43"/>
                  <a:pt x="62" y="43"/>
                  <a:pt x="62" y="43"/>
                </a:cubicBezTo>
                <a:cubicBezTo>
                  <a:pt x="62" y="43"/>
                  <a:pt x="62" y="43"/>
                  <a:pt x="62" y="43"/>
                </a:cubicBezTo>
                <a:cubicBezTo>
                  <a:pt x="63" y="43"/>
                  <a:pt x="63" y="43"/>
                  <a:pt x="63" y="43"/>
                </a:cubicBezTo>
                <a:cubicBezTo>
                  <a:pt x="63" y="43"/>
                  <a:pt x="63" y="43"/>
                  <a:pt x="63" y="43"/>
                </a:cubicBezTo>
                <a:cubicBezTo>
                  <a:pt x="64" y="42"/>
                  <a:pt x="64" y="42"/>
                  <a:pt x="64" y="42"/>
                </a:cubicBezTo>
                <a:cubicBezTo>
                  <a:pt x="64" y="42"/>
                  <a:pt x="64" y="42"/>
                  <a:pt x="64" y="42"/>
                </a:cubicBezTo>
                <a:cubicBezTo>
                  <a:pt x="64" y="42"/>
                  <a:pt x="64" y="42"/>
                  <a:pt x="64" y="42"/>
                </a:cubicBezTo>
                <a:cubicBezTo>
                  <a:pt x="65" y="42"/>
                  <a:pt x="65" y="42"/>
                  <a:pt x="65" y="42"/>
                </a:cubicBezTo>
                <a:cubicBezTo>
                  <a:pt x="65" y="42"/>
                  <a:pt x="65" y="42"/>
                  <a:pt x="65" y="42"/>
                </a:cubicBezTo>
                <a:cubicBezTo>
                  <a:pt x="65" y="42"/>
                  <a:pt x="65" y="42"/>
                  <a:pt x="65" y="42"/>
                </a:cubicBezTo>
                <a:cubicBezTo>
                  <a:pt x="66" y="42"/>
                  <a:pt x="66" y="42"/>
                  <a:pt x="66" y="42"/>
                </a:cubicBezTo>
                <a:cubicBezTo>
                  <a:pt x="66" y="42"/>
                  <a:pt x="66" y="42"/>
                  <a:pt x="66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40"/>
                  <a:pt x="69" y="40"/>
                  <a:pt x="69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1" y="40"/>
                  <a:pt x="71" y="40"/>
                  <a:pt x="71" y="40"/>
                </a:cubicBezTo>
                <a:cubicBezTo>
                  <a:pt x="71" y="40"/>
                  <a:pt x="71" y="40"/>
                  <a:pt x="72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40"/>
                  <a:pt x="72" y="40"/>
                  <a:pt x="73" y="40"/>
                </a:cubicBezTo>
                <a:cubicBezTo>
                  <a:pt x="73" y="40"/>
                  <a:pt x="73" y="40"/>
                  <a:pt x="73" y="40"/>
                </a:cubicBezTo>
                <a:cubicBezTo>
                  <a:pt x="73" y="40"/>
                  <a:pt x="73" y="40"/>
                  <a:pt x="74" y="40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5" y="39"/>
                </a:cubicBezTo>
                <a:cubicBezTo>
                  <a:pt x="75" y="39"/>
                  <a:pt x="75" y="39"/>
                  <a:pt x="75" y="39"/>
                </a:cubicBezTo>
                <a:cubicBezTo>
                  <a:pt x="75" y="39"/>
                  <a:pt x="75" y="39"/>
                  <a:pt x="75" y="39"/>
                </a:cubicBezTo>
                <a:cubicBezTo>
                  <a:pt x="75" y="39"/>
                  <a:pt x="76" y="39"/>
                  <a:pt x="76" y="39"/>
                </a:cubicBezTo>
                <a:cubicBezTo>
                  <a:pt x="76" y="39"/>
                  <a:pt x="76" y="39"/>
                  <a:pt x="76" y="39"/>
                </a:cubicBezTo>
                <a:cubicBezTo>
                  <a:pt x="76" y="39"/>
                  <a:pt x="76" y="39"/>
                  <a:pt x="76" y="39"/>
                </a:cubicBezTo>
                <a:cubicBezTo>
                  <a:pt x="77" y="39"/>
                  <a:pt x="77" y="39"/>
                  <a:pt x="77" y="39"/>
                </a:cubicBezTo>
                <a:cubicBezTo>
                  <a:pt x="77" y="39"/>
                  <a:pt x="77" y="39"/>
                  <a:pt x="77" y="39"/>
                </a:cubicBezTo>
                <a:cubicBezTo>
                  <a:pt x="78" y="39"/>
                  <a:pt x="78" y="39"/>
                  <a:pt x="78" y="39"/>
                </a:cubicBezTo>
                <a:cubicBezTo>
                  <a:pt x="78" y="39"/>
                  <a:pt x="78" y="39"/>
                  <a:pt x="78" y="39"/>
                </a:cubicBezTo>
                <a:cubicBezTo>
                  <a:pt x="79" y="39"/>
                  <a:pt x="79" y="39"/>
                  <a:pt x="79" y="39"/>
                </a:cubicBezTo>
                <a:cubicBezTo>
                  <a:pt x="79" y="39"/>
                  <a:pt x="79" y="39"/>
                  <a:pt x="79" y="39"/>
                </a:cubicBezTo>
                <a:cubicBezTo>
                  <a:pt x="79" y="39"/>
                  <a:pt x="80" y="39"/>
                  <a:pt x="80" y="39"/>
                </a:cubicBezTo>
                <a:cubicBezTo>
                  <a:pt x="80" y="39"/>
                  <a:pt x="80" y="39"/>
                  <a:pt x="80" y="39"/>
                </a:cubicBezTo>
                <a:cubicBezTo>
                  <a:pt x="80" y="39"/>
                  <a:pt x="81" y="39"/>
                  <a:pt x="81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39"/>
                  <a:pt x="86" y="39"/>
                  <a:pt x="86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89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1" y="40"/>
                </a:cubicBezTo>
                <a:cubicBezTo>
                  <a:pt x="91" y="40"/>
                  <a:pt x="91" y="40"/>
                  <a:pt x="91" y="41"/>
                </a:cubicBezTo>
                <a:cubicBezTo>
                  <a:pt x="91" y="41"/>
                  <a:pt x="91" y="41"/>
                  <a:pt x="92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2" y="41"/>
                  <a:pt x="92" y="41"/>
                  <a:pt x="93" y="41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41"/>
                  <a:pt x="93" y="41"/>
                  <a:pt x="94" y="41"/>
                </a:cubicBezTo>
                <a:cubicBezTo>
                  <a:pt x="94" y="41"/>
                  <a:pt x="94" y="41"/>
                  <a:pt x="94" y="41"/>
                </a:cubicBezTo>
                <a:cubicBezTo>
                  <a:pt x="94" y="41"/>
                  <a:pt x="94" y="41"/>
                  <a:pt x="94" y="41"/>
                </a:cubicBezTo>
                <a:cubicBezTo>
                  <a:pt x="94" y="42"/>
                  <a:pt x="94" y="42"/>
                  <a:pt x="94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6" y="42"/>
                  <a:pt x="96" y="42"/>
                  <a:pt x="96" y="42"/>
                </a:cubicBezTo>
                <a:cubicBezTo>
                  <a:pt x="96" y="42"/>
                  <a:pt x="96" y="42"/>
                  <a:pt x="96" y="42"/>
                </a:cubicBezTo>
                <a:cubicBezTo>
                  <a:pt x="96" y="42"/>
                  <a:pt x="96" y="42"/>
                  <a:pt x="96" y="42"/>
                </a:cubicBezTo>
                <a:cubicBezTo>
                  <a:pt x="97" y="43"/>
                  <a:pt x="97" y="43"/>
                  <a:pt x="97" y="43"/>
                </a:cubicBezTo>
                <a:cubicBezTo>
                  <a:pt x="97" y="43"/>
                  <a:pt x="97" y="43"/>
                  <a:pt x="97" y="43"/>
                </a:cubicBezTo>
                <a:cubicBezTo>
                  <a:pt x="97" y="43"/>
                  <a:pt x="97" y="43"/>
                  <a:pt x="98" y="43"/>
                </a:cubicBezTo>
                <a:cubicBezTo>
                  <a:pt x="98" y="43"/>
                  <a:pt x="98" y="43"/>
                  <a:pt x="98" y="43"/>
                </a:cubicBezTo>
                <a:cubicBezTo>
                  <a:pt x="98" y="43"/>
                  <a:pt x="98" y="43"/>
                  <a:pt x="98" y="43"/>
                </a:cubicBezTo>
                <a:cubicBezTo>
                  <a:pt x="98" y="43"/>
                  <a:pt x="99" y="43"/>
                  <a:pt x="99" y="44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4"/>
                  <a:pt x="99" y="44"/>
                  <a:pt x="100" y="44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1" y="45"/>
                  <a:pt x="102" y="45"/>
                  <a:pt x="102" y="45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45"/>
                  <a:pt x="102" y="45"/>
                  <a:pt x="102" y="46"/>
                </a:cubicBezTo>
                <a:cubicBezTo>
                  <a:pt x="102" y="46"/>
                  <a:pt x="102" y="46"/>
                  <a:pt x="103" y="46"/>
                </a:cubicBezTo>
                <a:cubicBezTo>
                  <a:pt x="104" y="47"/>
                  <a:pt x="105" y="46"/>
                  <a:pt x="106" y="45"/>
                </a:cubicBezTo>
                <a:cubicBezTo>
                  <a:pt x="107" y="44"/>
                  <a:pt x="107" y="42"/>
                  <a:pt x="105" y="42"/>
                </a:cubicBezTo>
                <a:cubicBezTo>
                  <a:pt x="105" y="42"/>
                  <a:pt x="105" y="41"/>
                  <a:pt x="105" y="41"/>
                </a:cubicBezTo>
                <a:cubicBezTo>
                  <a:pt x="105" y="41"/>
                  <a:pt x="105" y="41"/>
                  <a:pt x="104" y="41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4" y="41"/>
                  <a:pt x="104" y="41"/>
                  <a:pt x="104" y="40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2" y="39"/>
                  <a:pt x="102" y="39"/>
                  <a:pt x="102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1" y="39"/>
                  <a:pt x="101" y="39"/>
                  <a:pt x="100" y="39"/>
                </a:cubicBezTo>
                <a:cubicBezTo>
                  <a:pt x="100" y="39"/>
                  <a:pt x="100" y="39"/>
                  <a:pt x="100" y="39"/>
                </a:cubicBezTo>
                <a:cubicBezTo>
                  <a:pt x="100" y="39"/>
                  <a:pt x="100" y="38"/>
                  <a:pt x="100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38"/>
                  <a:pt x="98" y="37"/>
                  <a:pt x="98" y="37"/>
                </a:cubicBezTo>
                <a:cubicBezTo>
                  <a:pt x="97" y="37"/>
                  <a:pt x="97" y="37"/>
                  <a:pt x="97" y="37"/>
                </a:cubicBezTo>
                <a:cubicBezTo>
                  <a:pt x="97" y="37"/>
                  <a:pt x="97" y="37"/>
                  <a:pt x="97" y="37"/>
                </a:cubicBezTo>
                <a:cubicBezTo>
                  <a:pt x="97" y="37"/>
                  <a:pt x="97" y="37"/>
                  <a:pt x="96" y="37"/>
                </a:cubicBezTo>
                <a:cubicBezTo>
                  <a:pt x="96" y="37"/>
                  <a:pt x="96" y="37"/>
                  <a:pt x="96" y="37"/>
                </a:cubicBezTo>
                <a:cubicBezTo>
                  <a:pt x="96" y="37"/>
                  <a:pt x="96" y="37"/>
                  <a:pt x="96" y="37"/>
                </a:cubicBezTo>
                <a:cubicBezTo>
                  <a:pt x="96" y="37"/>
                  <a:pt x="95" y="37"/>
                  <a:pt x="95" y="37"/>
                </a:cubicBezTo>
                <a:cubicBezTo>
                  <a:pt x="95" y="37"/>
                  <a:pt x="95" y="37"/>
                  <a:pt x="95" y="37"/>
                </a:cubicBezTo>
                <a:cubicBezTo>
                  <a:pt x="95" y="36"/>
                  <a:pt x="95" y="36"/>
                  <a:pt x="95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6"/>
                  <a:pt x="93" y="36"/>
                  <a:pt x="92" y="36"/>
                </a:cubicBezTo>
                <a:cubicBezTo>
                  <a:pt x="92" y="36"/>
                  <a:pt x="92" y="36"/>
                  <a:pt x="92" y="35"/>
                </a:cubicBezTo>
                <a:cubicBezTo>
                  <a:pt x="92" y="35"/>
                  <a:pt x="91" y="35"/>
                  <a:pt x="9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35"/>
                  <a:pt x="89" y="35"/>
                  <a:pt x="88" y="35"/>
                </a:cubicBezTo>
                <a:cubicBezTo>
                  <a:pt x="88" y="35"/>
                  <a:pt x="88" y="35"/>
                  <a:pt x="88" y="35"/>
                </a:cubicBezTo>
                <a:cubicBezTo>
                  <a:pt x="88" y="35"/>
                  <a:pt x="87" y="35"/>
                  <a:pt x="87" y="35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4"/>
                  <a:pt x="86" y="34"/>
                  <a:pt x="85" y="34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4"/>
                  <a:pt x="85" y="34"/>
                  <a:pt x="84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3" y="34"/>
                  <a:pt x="83" y="34"/>
                  <a:pt x="83" y="34"/>
                </a:cubicBezTo>
                <a:cubicBezTo>
                  <a:pt x="82" y="34"/>
                  <a:pt x="82" y="34"/>
                  <a:pt x="82" y="34"/>
                </a:cubicBezTo>
                <a:cubicBezTo>
                  <a:pt x="82" y="34"/>
                  <a:pt x="82" y="34"/>
                  <a:pt x="82" y="34"/>
                </a:cubicBezTo>
                <a:cubicBezTo>
                  <a:pt x="82" y="34"/>
                  <a:pt x="82" y="34"/>
                  <a:pt x="82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34"/>
                  <a:pt x="80" y="34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34"/>
                  <a:pt x="79" y="34"/>
                  <a:pt x="79" y="34"/>
                </a:cubicBezTo>
                <a:cubicBezTo>
                  <a:pt x="79" y="34"/>
                  <a:pt x="79" y="34"/>
                  <a:pt x="78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34"/>
                  <a:pt x="77" y="34"/>
                  <a:pt x="76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4" y="34"/>
                  <a:pt x="73" y="34"/>
                </a:cubicBezTo>
                <a:cubicBezTo>
                  <a:pt x="73" y="34"/>
                  <a:pt x="73" y="34"/>
                  <a:pt x="73" y="34"/>
                </a:cubicBezTo>
                <a:cubicBezTo>
                  <a:pt x="73" y="34"/>
                  <a:pt x="73" y="34"/>
                  <a:pt x="73" y="35"/>
                </a:cubicBezTo>
                <a:cubicBezTo>
                  <a:pt x="73" y="35"/>
                  <a:pt x="72" y="35"/>
                  <a:pt x="72" y="35"/>
                </a:cubicBezTo>
                <a:cubicBezTo>
                  <a:pt x="72" y="35"/>
                  <a:pt x="72" y="35"/>
                  <a:pt x="72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71" y="35"/>
                  <a:pt x="71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70" y="35"/>
                  <a:pt x="70" y="35"/>
                  <a:pt x="69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9" y="35"/>
                  <a:pt x="68" y="35"/>
                  <a:pt x="68" y="35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6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6"/>
                  <a:pt x="66" y="36"/>
                  <a:pt x="65" y="36"/>
                </a:cubicBezTo>
                <a:cubicBezTo>
                  <a:pt x="65" y="36"/>
                  <a:pt x="65" y="36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5" y="37"/>
                  <a:pt x="64" y="37"/>
                  <a:pt x="64" y="37"/>
                </a:cubicBezTo>
                <a:cubicBezTo>
                  <a:pt x="64" y="37"/>
                  <a:pt x="64" y="37"/>
                  <a:pt x="64" y="37"/>
                </a:cubicBezTo>
                <a:cubicBezTo>
                  <a:pt x="64" y="37"/>
                  <a:pt x="64" y="37"/>
                  <a:pt x="64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2" y="37"/>
                  <a:pt x="62" y="37"/>
                  <a:pt x="62" y="37"/>
                </a:cubicBezTo>
                <a:cubicBezTo>
                  <a:pt x="62" y="37"/>
                  <a:pt x="62" y="38"/>
                  <a:pt x="62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0" y="38"/>
                  <a:pt x="60" y="38"/>
                </a:cubicBezTo>
                <a:cubicBezTo>
                  <a:pt x="60" y="39"/>
                  <a:pt x="60" y="39"/>
                  <a:pt x="60" y="39"/>
                </a:cubicBezTo>
                <a:cubicBezTo>
                  <a:pt x="59" y="39"/>
                  <a:pt x="59" y="39"/>
                  <a:pt x="59" y="39"/>
                </a:cubicBezTo>
                <a:cubicBezTo>
                  <a:pt x="59" y="39"/>
                  <a:pt x="59" y="39"/>
                  <a:pt x="59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8" y="39"/>
                  <a:pt x="58" y="39"/>
                  <a:pt x="58" y="40"/>
                </a:cubicBezTo>
                <a:cubicBezTo>
                  <a:pt x="58" y="40"/>
                  <a:pt x="58" y="40"/>
                  <a:pt x="58" y="40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7" y="40"/>
                  <a:pt x="57" y="40"/>
                </a:cubicBezTo>
                <a:cubicBezTo>
                  <a:pt x="56" y="40"/>
                  <a:pt x="56" y="41"/>
                  <a:pt x="56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41"/>
                  <a:pt x="55" y="42"/>
                  <a:pt x="55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3" y="42"/>
                  <a:pt x="53" y="42"/>
                  <a:pt x="53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43"/>
                  <a:pt x="52" y="43"/>
                  <a:pt x="52" y="43"/>
                </a:cubicBezTo>
                <a:cubicBezTo>
                  <a:pt x="52" y="43"/>
                  <a:pt x="52" y="43"/>
                  <a:pt x="52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4"/>
                  <a:pt x="51" y="45"/>
                  <a:pt x="50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49" y="46"/>
                  <a:pt x="49" y="46"/>
                  <a:pt x="49" y="46"/>
                </a:cubicBezTo>
                <a:cubicBezTo>
                  <a:pt x="49" y="46"/>
                  <a:pt x="49" y="46"/>
                  <a:pt x="49" y="46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7" y="48"/>
                  <a:pt x="47" y="48"/>
                  <a:pt x="47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7" y="48"/>
                  <a:pt x="46" y="49"/>
                  <a:pt x="46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3" y="52"/>
                  <a:pt x="40" y="56"/>
                  <a:pt x="38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8" y="62"/>
                  <a:pt x="38" y="62"/>
                </a:cubicBezTo>
                <a:cubicBezTo>
                  <a:pt x="38" y="62"/>
                  <a:pt x="38" y="62"/>
                  <a:pt x="37" y="62"/>
                </a:cubicBezTo>
                <a:cubicBezTo>
                  <a:pt x="37" y="62"/>
                  <a:pt x="37" y="63"/>
                  <a:pt x="37" y="63"/>
                </a:cubicBezTo>
                <a:cubicBezTo>
                  <a:pt x="37" y="63"/>
                  <a:pt x="37" y="63"/>
                  <a:pt x="37" y="63"/>
                </a:cubicBezTo>
                <a:cubicBezTo>
                  <a:pt x="37" y="64"/>
                  <a:pt x="37" y="64"/>
                  <a:pt x="37" y="64"/>
                </a:cubicBezTo>
                <a:cubicBezTo>
                  <a:pt x="37" y="64"/>
                  <a:pt x="37" y="64"/>
                  <a:pt x="37" y="65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5"/>
                  <a:pt x="36" y="65"/>
                  <a:pt x="36" y="65"/>
                </a:cubicBezTo>
                <a:cubicBezTo>
                  <a:pt x="36" y="65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7"/>
                  <a:pt x="36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68"/>
                  <a:pt x="35" y="69"/>
                  <a:pt x="35" y="70"/>
                </a:cubicBezTo>
                <a:cubicBezTo>
                  <a:pt x="35" y="70"/>
                  <a:pt x="35" y="70"/>
                  <a:pt x="35" y="70"/>
                </a:cubicBezTo>
                <a:cubicBezTo>
                  <a:pt x="35" y="70"/>
                  <a:pt x="35" y="70"/>
                  <a:pt x="35" y="70"/>
                </a:cubicBezTo>
                <a:cubicBezTo>
                  <a:pt x="35" y="70"/>
                  <a:pt x="35" y="71"/>
                  <a:pt x="35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73"/>
                  <a:pt x="35" y="73"/>
                  <a:pt x="35" y="73"/>
                </a:cubicBezTo>
                <a:cubicBezTo>
                  <a:pt x="35" y="73"/>
                  <a:pt x="34" y="73"/>
                  <a:pt x="34" y="73"/>
                </a:cubicBezTo>
                <a:cubicBezTo>
                  <a:pt x="34" y="73"/>
                  <a:pt x="34" y="74"/>
                  <a:pt x="34" y="74"/>
                </a:cubicBezTo>
                <a:cubicBezTo>
                  <a:pt x="34" y="74"/>
                  <a:pt x="34" y="74"/>
                  <a:pt x="34" y="75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5"/>
                  <a:pt x="34" y="76"/>
                  <a:pt x="34" y="76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4" y="77"/>
                  <a:pt x="34" y="77"/>
                </a:cubicBezTo>
                <a:cubicBezTo>
                  <a:pt x="34" y="77"/>
                  <a:pt x="34" y="77"/>
                  <a:pt x="34" y="77"/>
                </a:cubicBezTo>
                <a:cubicBezTo>
                  <a:pt x="34" y="77"/>
                  <a:pt x="34" y="77"/>
                  <a:pt x="34" y="77"/>
                </a:cubicBezTo>
                <a:cubicBezTo>
                  <a:pt x="34" y="78"/>
                  <a:pt x="34" y="78"/>
                  <a:pt x="34" y="78"/>
                </a:cubicBezTo>
                <a:cubicBezTo>
                  <a:pt x="34" y="79"/>
                  <a:pt x="34" y="79"/>
                  <a:pt x="34" y="79"/>
                </a:cubicBezTo>
                <a:cubicBezTo>
                  <a:pt x="34" y="79"/>
                  <a:pt x="34" y="80"/>
                  <a:pt x="34" y="80"/>
                </a:cubicBezTo>
                <a:cubicBezTo>
                  <a:pt x="34" y="83"/>
                  <a:pt x="34" y="86"/>
                  <a:pt x="35" y="89"/>
                </a:cubicBezTo>
                <a:cubicBezTo>
                  <a:pt x="35" y="90"/>
                  <a:pt x="35" y="91"/>
                  <a:pt x="35" y="92"/>
                </a:cubicBezTo>
                <a:cubicBezTo>
                  <a:pt x="36" y="92"/>
                  <a:pt x="36" y="92"/>
                  <a:pt x="36" y="93"/>
                </a:cubicBezTo>
                <a:cubicBezTo>
                  <a:pt x="38" y="102"/>
                  <a:pt x="44" y="111"/>
                  <a:pt x="52" y="117"/>
                </a:cubicBezTo>
                <a:cubicBezTo>
                  <a:pt x="60" y="123"/>
                  <a:pt x="70" y="126"/>
                  <a:pt x="80" y="126"/>
                </a:cubicBezTo>
                <a:cubicBezTo>
                  <a:pt x="100" y="126"/>
                  <a:pt x="117" y="113"/>
                  <a:pt x="124" y="95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4" y="93"/>
                  <a:pt x="124" y="92"/>
                  <a:pt x="125" y="92"/>
                </a:cubicBezTo>
                <a:cubicBezTo>
                  <a:pt x="125" y="91"/>
                  <a:pt x="125" y="91"/>
                  <a:pt x="125" y="90"/>
                </a:cubicBezTo>
                <a:cubicBezTo>
                  <a:pt x="125" y="90"/>
                  <a:pt x="125" y="89"/>
                  <a:pt x="125" y="88"/>
                </a:cubicBezTo>
                <a:cubicBezTo>
                  <a:pt x="126" y="85"/>
                  <a:pt x="126" y="83"/>
                  <a:pt x="126" y="80"/>
                </a:cubicBezTo>
                <a:cubicBezTo>
                  <a:pt x="126" y="80"/>
                  <a:pt x="126" y="79"/>
                  <a:pt x="126" y="79"/>
                </a:cubicBezTo>
                <a:lnTo>
                  <a:pt x="126" y="78"/>
                </a:lnTo>
                <a:close/>
                <a:moveTo>
                  <a:pt x="104" y="64"/>
                </a:moveTo>
                <a:cubicBezTo>
                  <a:pt x="105" y="64"/>
                  <a:pt x="105" y="64"/>
                  <a:pt x="105" y="64"/>
                </a:cubicBezTo>
                <a:cubicBezTo>
                  <a:pt x="109" y="64"/>
                  <a:pt x="113" y="67"/>
                  <a:pt x="113" y="71"/>
                </a:cubicBezTo>
                <a:cubicBezTo>
                  <a:pt x="113" y="71"/>
                  <a:pt x="113" y="71"/>
                  <a:pt x="113" y="71"/>
                </a:cubicBezTo>
                <a:cubicBezTo>
                  <a:pt x="111" y="70"/>
                  <a:pt x="111" y="68"/>
                  <a:pt x="111" y="68"/>
                </a:cubicBezTo>
                <a:cubicBezTo>
                  <a:pt x="111" y="67"/>
                  <a:pt x="110" y="67"/>
                  <a:pt x="109" y="66"/>
                </a:cubicBezTo>
                <a:cubicBezTo>
                  <a:pt x="108" y="66"/>
                  <a:pt x="107" y="67"/>
                  <a:pt x="106" y="67"/>
                </a:cubicBezTo>
                <a:cubicBezTo>
                  <a:pt x="104" y="70"/>
                  <a:pt x="100" y="71"/>
                  <a:pt x="98" y="71"/>
                </a:cubicBezTo>
                <a:cubicBezTo>
                  <a:pt x="98" y="71"/>
                  <a:pt x="97" y="71"/>
                  <a:pt x="97" y="71"/>
                </a:cubicBezTo>
                <a:cubicBezTo>
                  <a:pt x="97" y="69"/>
                  <a:pt x="97" y="69"/>
                  <a:pt x="97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8" y="66"/>
                  <a:pt x="101" y="64"/>
                  <a:pt x="104" y="64"/>
                </a:cubicBezTo>
                <a:close/>
                <a:moveTo>
                  <a:pt x="106" y="85"/>
                </a:moveTo>
                <a:cubicBezTo>
                  <a:pt x="104" y="85"/>
                  <a:pt x="104" y="85"/>
                  <a:pt x="104" y="85"/>
                </a:cubicBezTo>
                <a:cubicBezTo>
                  <a:pt x="101" y="85"/>
                  <a:pt x="99" y="83"/>
                  <a:pt x="99" y="80"/>
                </a:cubicBezTo>
                <a:cubicBezTo>
                  <a:pt x="99" y="79"/>
                  <a:pt x="99" y="79"/>
                  <a:pt x="99" y="79"/>
                </a:cubicBezTo>
                <a:cubicBezTo>
                  <a:pt x="99" y="79"/>
                  <a:pt x="99" y="79"/>
                  <a:pt x="99" y="79"/>
                </a:cubicBezTo>
                <a:cubicBezTo>
                  <a:pt x="99" y="78"/>
                  <a:pt x="100" y="77"/>
                  <a:pt x="100" y="76"/>
                </a:cubicBezTo>
                <a:cubicBezTo>
                  <a:pt x="102" y="76"/>
                  <a:pt x="105" y="75"/>
                  <a:pt x="108" y="73"/>
                </a:cubicBezTo>
                <a:cubicBezTo>
                  <a:pt x="108" y="74"/>
                  <a:pt x="109" y="75"/>
                  <a:pt x="111" y="76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3"/>
                  <a:pt x="108" y="85"/>
                  <a:pt x="106" y="85"/>
                </a:cubicBezTo>
                <a:close/>
                <a:moveTo>
                  <a:pt x="106" y="90"/>
                </a:moveTo>
                <a:cubicBezTo>
                  <a:pt x="105" y="91"/>
                  <a:pt x="105" y="91"/>
                  <a:pt x="105" y="91"/>
                </a:cubicBezTo>
                <a:cubicBezTo>
                  <a:pt x="104" y="90"/>
                  <a:pt x="104" y="90"/>
                  <a:pt x="104" y="90"/>
                </a:cubicBezTo>
                <a:cubicBezTo>
                  <a:pt x="104" y="90"/>
                  <a:pt x="104" y="90"/>
                  <a:pt x="104" y="90"/>
                </a:cubicBezTo>
                <a:cubicBezTo>
                  <a:pt x="104" y="90"/>
                  <a:pt x="104" y="90"/>
                  <a:pt x="104" y="90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06" y="90"/>
                  <a:pt x="106" y="90"/>
                  <a:pt x="106" y="90"/>
                </a:cubicBezTo>
                <a:close/>
                <a:moveTo>
                  <a:pt x="95" y="76"/>
                </a:moveTo>
                <a:cubicBezTo>
                  <a:pt x="95" y="77"/>
                  <a:pt x="94" y="77"/>
                  <a:pt x="94" y="78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75"/>
                  <a:pt x="95" y="76"/>
                  <a:pt x="95" y="76"/>
                </a:cubicBezTo>
                <a:close/>
                <a:moveTo>
                  <a:pt x="93" y="83"/>
                </a:moveTo>
                <a:cubicBezTo>
                  <a:pt x="94" y="83"/>
                  <a:pt x="94" y="83"/>
                  <a:pt x="94" y="83"/>
                </a:cubicBezTo>
                <a:cubicBezTo>
                  <a:pt x="95" y="85"/>
                  <a:pt x="97" y="87"/>
                  <a:pt x="99" y="89"/>
                </a:cubicBezTo>
                <a:cubicBezTo>
                  <a:pt x="99" y="89"/>
                  <a:pt x="99" y="89"/>
                  <a:pt x="99" y="89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2"/>
                  <a:pt x="91" y="92"/>
                  <a:pt x="90" y="92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90"/>
                  <a:pt x="88" y="90"/>
                  <a:pt x="88" y="90"/>
                </a:cubicBezTo>
                <a:cubicBezTo>
                  <a:pt x="90" y="89"/>
                  <a:pt x="92" y="86"/>
                  <a:pt x="93" y="83"/>
                </a:cubicBezTo>
                <a:close/>
                <a:moveTo>
                  <a:pt x="81" y="87"/>
                </a:moveTo>
                <a:cubicBezTo>
                  <a:pt x="79" y="87"/>
                  <a:pt x="79" y="87"/>
                  <a:pt x="79" y="87"/>
                </a:cubicBezTo>
                <a:cubicBezTo>
                  <a:pt x="75" y="87"/>
                  <a:pt x="71" y="83"/>
                  <a:pt x="71" y="79"/>
                </a:cubicBezTo>
                <a:cubicBezTo>
                  <a:pt x="71" y="73"/>
                  <a:pt x="71" y="73"/>
                  <a:pt x="71" y="73"/>
                </a:cubicBezTo>
                <a:cubicBezTo>
                  <a:pt x="74" y="72"/>
                  <a:pt x="80" y="71"/>
                  <a:pt x="84" y="68"/>
                </a:cubicBezTo>
                <a:cubicBezTo>
                  <a:pt x="85" y="69"/>
                  <a:pt x="87" y="71"/>
                  <a:pt x="89" y="72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83"/>
                  <a:pt x="85" y="87"/>
                  <a:pt x="81" y="87"/>
                </a:cubicBezTo>
                <a:close/>
                <a:moveTo>
                  <a:pt x="83" y="92"/>
                </a:moveTo>
                <a:cubicBezTo>
                  <a:pt x="83" y="93"/>
                  <a:pt x="83" y="93"/>
                  <a:pt x="83" y="93"/>
                </a:cubicBezTo>
                <a:cubicBezTo>
                  <a:pt x="80" y="96"/>
                  <a:pt x="80" y="96"/>
                  <a:pt x="80" y="96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92"/>
                  <a:pt x="77" y="92"/>
                  <a:pt x="77" y="92"/>
                </a:cubicBezTo>
                <a:cubicBezTo>
                  <a:pt x="78" y="92"/>
                  <a:pt x="78" y="92"/>
                  <a:pt x="79" y="92"/>
                </a:cubicBezTo>
                <a:cubicBezTo>
                  <a:pt x="81" y="92"/>
                  <a:pt x="81" y="92"/>
                  <a:pt x="81" y="92"/>
                </a:cubicBezTo>
                <a:cubicBezTo>
                  <a:pt x="82" y="92"/>
                  <a:pt x="82" y="92"/>
                  <a:pt x="83" y="92"/>
                </a:cubicBezTo>
                <a:close/>
                <a:moveTo>
                  <a:pt x="68" y="67"/>
                </a:moveTo>
                <a:cubicBezTo>
                  <a:pt x="68" y="67"/>
                  <a:pt x="68" y="67"/>
                  <a:pt x="68" y="67"/>
                </a:cubicBezTo>
                <a:cubicBezTo>
                  <a:pt x="68" y="60"/>
                  <a:pt x="73" y="55"/>
                  <a:pt x="79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87" y="55"/>
                  <a:pt x="92" y="60"/>
                  <a:pt x="92" y="67"/>
                </a:cubicBezTo>
                <a:cubicBezTo>
                  <a:pt x="92" y="68"/>
                  <a:pt x="92" y="68"/>
                  <a:pt x="92" y="68"/>
                </a:cubicBezTo>
                <a:cubicBezTo>
                  <a:pt x="92" y="68"/>
                  <a:pt x="92" y="68"/>
                  <a:pt x="92" y="68"/>
                </a:cubicBezTo>
                <a:cubicBezTo>
                  <a:pt x="92" y="68"/>
                  <a:pt x="92" y="68"/>
                  <a:pt x="92" y="68"/>
                </a:cubicBezTo>
                <a:cubicBezTo>
                  <a:pt x="89" y="67"/>
                  <a:pt x="87" y="63"/>
                  <a:pt x="87" y="63"/>
                </a:cubicBezTo>
                <a:cubicBezTo>
                  <a:pt x="87" y="62"/>
                  <a:pt x="87" y="61"/>
                  <a:pt x="86" y="61"/>
                </a:cubicBezTo>
                <a:cubicBezTo>
                  <a:pt x="85" y="61"/>
                  <a:pt x="84" y="61"/>
                  <a:pt x="83" y="62"/>
                </a:cubicBezTo>
                <a:cubicBezTo>
                  <a:pt x="79" y="68"/>
                  <a:pt x="69" y="68"/>
                  <a:pt x="69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9" y="68"/>
                  <a:pt x="69" y="68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7"/>
                  <a:pt x="68" y="67"/>
                  <a:pt x="68" y="67"/>
                </a:cubicBezTo>
                <a:close/>
                <a:moveTo>
                  <a:pt x="66" y="75"/>
                </a:moveTo>
                <a:cubicBezTo>
                  <a:pt x="66" y="75"/>
                  <a:pt x="66" y="75"/>
                  <a:pt x="66" y="75"/>
                </a:cubicBezTo>
                <a:cubicBezTo>
                  <a:pt x="66" y="78"/>
                  <a:pt x="66" y="78"/>
                  <a:pt x="66" y="78"/>
                </a:cubicBezTo>
                <a:cubicBezTo>
                  <a:pt x="66" y="77"/>
                  <a:pt x="65" y="77"/>
                  <a:pt x="65" y="76"/>
                </a:cubicBezTo>
                <a:cubicBezTo>
                  <a:pt x="65" y="76"/>
                  <a:pt x="66" y="75"/>
                  <a:pt x="66" y="75"/>
                </a:cubicBezTo>
                <a:close/>
                <a:moveTo>
                  <a:pt x="66" y="83"/>
                </a:moveTo>
                <a:cubicBezTo>
                  <a:pt x="66" y="83"/>
                  <a:pt x="66" y="83"/>
                  <a:pt x="67" y="83"/>
                </a:cubicBezTo>
                <a:cubicBezTo>
                  <a:pt x="68" y="86"/>
                  <a:pt x="70" y="89"/>
                  <a:pt x="72" y="90"/>
                </a:cubicBezTo>
                <a:cubicBezTo>
                  <a:pt x="72" y="91"/>
                  <a:pt x="72" y="91"/>
                  <a:pt x="72" y="91"/>
                </a:cubicBezTo>
                <a:cubicBezTo>
                  <a:pt x="70" y="92"/>
                  <a:pt x="70" y="92"/>
                  <a:pt x="70" y="92"/>
                </a:cubicBezTo>
                <a:cubicBezTo>
                  <a:pt x="69" y="92"/>
                  <a:pt x="68" y="92"/>
                  <a:pt x="68" y="91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3" y="87"/>
                  <a:pt x="65" y="85"/>
                  <a:pt x="66" y="83"/>
                </a:cubicBezTo>
                <a:close/>
                <a:moveTo>
                  <a:pt x="47" y="71"/>
                </a:moveTo>
                <a:cubicBezTo>
                  <a:pt x="47" y="71"/>
                  <a:pt x="47" y="71"/>
                  <a:pt x="47" y="71"/>
                </a:cubicBezTo>
                <a:cubicBezTo>
                  <a:pt x="47" y="67"/>
                  <a:pt x="50" y="64"/>
                  <a:pt x="55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9" y="64"/>
                  <a:pt x="62" y="66"/>
                  <a:pt x="63" y="69"/>
                </a:cubicBezTo>
                <a:cubicBezTo>
                  <a:pt x="63" y="71"/>
                  <a:pt x="63" y="71"/>
                  <a:pt x="63" y="71"/>
                </a:cubicBezTo>
                <a:cubicBezTo>
                  <a:pt x="63" y="71"/>
                  <a:pt x="63" y="71"/>
                  <a:pt x="63" y="71"/>
                </a:cubicBezTo>
                <a:cubicBezTo>
                  <a:pt x="62" y="70"/>
                  <a:pt x="61" y="68"/>
                  <a:pt x="61" y="68"/>
                </a:cubicBezTo>
                <a:cubicBezTo>
                  <a:pt x="61" y="67"/>
                  <a:pt x="60" y="67"/>
                  <a:pt x="59" y="66"/>
                </a:cubicBezTo>
                <a:cubicBezTo>
                  <a:pt x="58" y="66"/>
                  <a:pt x="57" y="67"/>
                  <a:pt x="57" y="67"/>
                </a:cubicBezTo>
                <a:cubicBezTo>
                  <a:pt x="54" y="71"/>
                  <a:pt x="48" y="71"/>
                  <a:pt x="47" y="71"/>
                </a:cubicBezTo>
                <a:close/>
                <a:moveTo>
                  <a:pt x="56" y="85"/>
                </a:moveTo>
                <a:cubicBezTo>
                  <a:pt x="54" y="85"/>
                  <a:pt x="54" y="85"/>
                  <a:pt x="54" y="85"/>
                </a:cubicBezTo>
                <a:cubicBezTo>
                  <a:pt x="52" y="85"/>
                  <a:pt x="49" y="83"/>
                  <a:pt x="49" y="80"/>
                </a:cubicBezTo>
                <a:cubicBezTo>
                  <a:pt x="49" y="76"/>
                  <a:pt x="49" y="76"/>
                  <a:pt x="49" y="76"/>
                </a:cubicBezTo>
                <a:cubicBezTo>
                  <a:pt x="52" y="76"/>
                  <a:pt x="55" y="75"/>
                  <a:pt x="58" y="73"/>
                </a:cubicBezTo>
                <a:cubicBezTo>
                  <a:pt x="59" y="74"/>
                  <a:pt x="59" y="75"/>
                  <a:pt x="60" y="75"/>
                </a:cubicBezTo>
                <a:cubicBezTo>
                  <a:pt x="60" y="76"/>
                  <a:pt x="60" y="76"/>
                  <a:pt x="60" y="76"/>
                </a:cubicBezTo>
                <a:cubicBezTo>
                  <a:pt x="60" y="77"/>
                  <a:pt x="61" y="78"/>
                  <a:pt x="61" y="79"/>
                </a:cubicBezTo>
                <a:cubicBezTo>
                  <a:pt x="61" y="79"/>
                  <a:pt x="61" y="79"/>
                  <a:pt x="61" y="79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83"/>
                  <a:pt x="59" y="85"/>
                  <a:pt x="56" y="85"/>
                </a:cubicBezTo>
                <a:close/>
                <a:moveTo>
                  <a:pt x="56" y="90"/>
                </a:moveTo>
                <a:cubicBezTo>
                  <a:pt x="55" y="91"/>
                  <a:pt x="55" y="91"/>
                  <a:pt x="55" y="91"/>
                </a:cubicBezTo>
                <a:cubicBezTo>
                  <a:pt x="54" y="90"/>
                  <a:pt x="54" y="90"/>
                  <a:pt x="54" y="90"/>
                </a:cubicBezTo>
                <a:cubicBezTo>
                  <a:pt x="54" y="90"/>
                  <a:pt x="54" y="90"/>
                  <a:pt x="54" y="90"/>
                </a:cubicBezTo>
                <a:cubicBezTo>
                  <a:pt x="54" y="90"/>
                  <a:pt x="54" y="90"/>
                  <a:pt x="54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90"/>
                  <a:pt x="56" y="90"/>
                  <a:pt x="56" y="90"/>
                </a:cubicBezTo>
                <a:close/>
                <a:moveTo>
                  <a:pt x="54" y="109"/>
                </a:moveTo>
                <a:cubicBezTo>
                  <a:pt x="54" y="111"/>
                  <a:pt x="54" y="111"/>
                  <a:pt x="54" y="111"/>
                </a:cubicBezTo>
                <a:cubicBezTo>
                  <a:pt x="49" y="107"/>
                  <a:pt x="45" y="103"/>
                  <a:pt x="43" y="97"/>
                </a:cubicBezTo>
                <a:cubicBezTo>
                  <a:pt x="43" y="96"/>
                  <a:pt x="44" y="96"/>
                  <a:pt x="44" y="96"/>
                </a:cubicBezTo>
                <a:cubicBezTo>
                  <a:pt x="44" y="96"/>
                  <a:pt x="44" y="96"/>
                  <a:pt x="44" y="96"/>
                </a:cubicBezTo>
                <a:cubicBezTo>
                  <a:pt x="50" y="94"/>
                  <a:pt x="50" y="94"/>
                  <a:pt x="50" y="94"/>
                </a:cubicBezTo>
                <a:cubicBezTo>
                  <a:pt x="53" y="97"/>
                  <a:pt x="53" y="97"/>
                  <a:pt x="53" y="97"/>
                </a:cubicBezTo>
                <a:cubicBezTo>
                  <a:pt x="54" y="97"/>
                  <a:pt x="54" y="98"/>
                  <a:pt x="55" y="98"/>
                </a:cubicBezTo>
                <a:cubicBezTo>
                  <a:pt x="55" y="98"/>
                  <a:pt x="55" y="98"/>
                  <a:pt x="55" y="98"/>
                </a:cubicBezTo>
                <a:cubicBezTo>
                  <a:pt x="56" y="98"/>
                  <a:pt x="56" y="97"/>
                  <a:pt x="57" y="97"/>
                </a:cubicBezTo>
                <a:cubicBezTo>
                  <a:pt x="60" y="94"/>
                  <a:pt x="60" y="94"/>
                  <a:pt x="60" y="94"/>
                </a:cubicBezTo>
                <a:cubicBezTo>
                  <a:pt x="63" y="95"/>
                  <a:pt x="63" y="95"/>
                  <a:pt x="63" y="95"/>
                </a:cubicBezTo>
                <a:cubicBezTo>
                  <a:pt x="62" y="95"/>
                  <a:pt x="62" y="95"/>
                  <a:pt x="62" y="95"/>
                </a:cubicBezTo>
                <a:cubicBezTo>
                  <a:pt x="62" y="96"/>
                  <a:pt x="54" y="99"/>
                  <a:pt x="54" y="109"/>
                </a:cubicBezTo>
                <a:close/>
                <a:moveTo>
                  <a:pt x="101" y="115"/>
                </a:moveTo>
                <a:cubicBezTo>
                  <a:pt x="95" y="119"/>
                  <a:pt x="88" y="121"/>
                  <a:pt x="80" y="121"/>
                </a:cubicBezTo>
                <a:cubicBezTo>
                  <a:pt x="72" y="121"/>
                  <a:pt x="65" y="119"/>
                  <a:pt x="59" y="115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02"/>
                  <a:pt x="64" y="100"/>
                  <a:pt x="64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73" y="96"/>
                  <a:pt x="73" y="96"/>
                  <a:pt x="73" y="96"/>
                </a:cubicBezTo>
                <a:cubicBezTo>
                  <a:pt x="78" y="101"/>
                  <a:pt x="78" y="101"/>
                  <a:pt x="78" y="101"/>
                </a:cubicBezTo>
                <a:cubicBezTo>
                  <a:pt x="79" y="102"/>
                  <a:pt x="79" y="102"/>
                  <a:pt x="80" y="102"/>
                </a:cubicBezTo>
                <a:cubicBezTo>
                  <a:pt x="80" y="102"/>
                  <a:pt x="80" y="102"/>
                  <a:pt x="80" y="102"/>
                </a:cubicBezTo>
                <a:cubicBezTo>
                  <a:pt x="81" y="102"/>
                  <a:pt x="81" y="102"/>
                  <a:pt x="82" y="101"/>
                </a:cubicBezTo>
                <a:cubicBezTo>
                  <a:pt x="86" y="96"/>
                  <a:pt x="86" y="96"/>
                  <a:pt x="86" y="96"/>
                </a:cubicBezTo>
                <a:cubicBezTo>
                  <a:pt x="95" y="100"/>
                  <a:pt x="95" y="100"/>
                  <a:pt x="95" y="100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6" y="100"/>
                  <a:pt x="101" y="102"/>
                  <a:pt x="101" y="109"/>
                </a:cubicBezTo>
                <a:cubicBezTo>
                  <a:pt x="101" y="115"/>
                  <a:pt x="101" y="115"/>
                  <a:pt x="101" y="115"/>
                </a:cubicBezTo>
                <a:close/>
                <a:moveTo>
                  <a:pt x="106" y="112"/>
                </a:moveTo>
                <a:cubicBezTo>
                  <a:pt x="106" y="109"/>
                  <a:pt x="106" y="109"/>
                  <a:pt x="106" y="109"/>
                </a:cubicBezTo>
                <a:cubicBezTo>
                  <a:pt x="106" y="99"/>
                  <a:pt x="98" y="96"/>
                  <a:pt x="97" y="95"/>
                </a:cubicBezTo>
                <a:cubicBezTo>
                  <a:pt x="97" y="95"/>
                  <a:pt x="97" y="95"/>
                  <a:pt x="97" y="95"/>
                </a:cubicBezTo>
                <a:cubicBezTo>
                  <a:pt x="100" y="94"/>
                  <a:pt x="100" y="94"/>
                  <a:pt x="100" y="94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4" y="97"/>
                  <a:pt x="104" y="98"/>
                  <a:pt x="105" y="98"/>
                </a:cubicBezTo>
                <a:cubicBezTo>
                  <a:pt x="105" y="98"/>
                  <a:pt x="105" y="98"/>
                  <a:pt x="105" y="98"/>
                </a:cubicBezTo>
                <a:cubicBezTo>
                  <a:pt x="106" y="98"/>
                  <a:pt x="106" y="97"/>
                  <a:pt x="107" y="97"/>
                </a:cubicBezTo>
                <a:cubicBezTo>
                  <a:pt x="110" y="94"/>
                  <a:pt x="110" y="94"/>
                  <a:pt x="110" y="94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7" y="96"/>
                  <a:pt x="117" y="97"/>
                </a:cubicBezTo>
                <a:cubicBezTo>
                  <a:pt x="115" y="103"/>
                  <a:pt x="111" y="108"/>
                  <a:pt x="106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179">
            <a:extLst>
              <a:ext uri="{FF2B5EF4-FFF2-40B4-BE49-F238E27FC236}">
                <a16:creationId xmlns:a16="http://schemas.microsoft.com/office/drawing/2014/main" id="{9B237C0B-F831-408A-978E-FCDEF740299E}"/>
              </a:ext>
            </a:extLst>
          </p:cNvPr>
          <p:cNvSpPr>
            <a:spLocks noEditPoints="1"/>
          </p:cNvSpPr>
          <p:nvPr/>
        </p:nvSpPr>
        <p:spPr bwMode="auto">
          <a:xfrm>
            <a:off x="2705601" y="2358158"/>
            <a:ext cx="425448" cy="335166"/>
          </a:xfrm>
          <a:custGeom>
            <a:avLst/>
            <a:gdLst>
              <a:gd name="T0" fmla="*/ 85328 w 160"/>
              <a:gd name="T1" fmla="*/ 0 h 125"/>
              <a:gd name="T2" fmla="*/ 92154 w 160"/>
              <a:gd name="T3" fmla="*/ 206502 h 125"/>
              <a:gd name="T4" fmla="*/ 51197 w 160"/>
              <a:gd name="T5" fmla="*/ 223711 h 125"/>
              <a:gd name="T6" fmla="*/ 23892 w 160"/>
              <a:gd name="T7" fmla="*/ 292545 h 125"/>
              <a:gd name="T8" fmla="*/ 23892 w 160"/>
              <a:gd name="T9" fmla="*/ 347612 h 125"/>
              <a:gd name="T10" fmla="*/ 58023 w 160"/>
              <a:gd name="T11" fmla="*/ 409563 h 125"/>
              <a:gd name="T12" fmla="*/ 129699 w 160"/>
              <a:gd name="T13" fmla="*/ 430213 h 125"/>
              <a:gd name="T14" fmla="*/ 174069 w 160"/>
              <a:gd name="T15" fmla="*/ 409563 h 125"/>
              <a:gd name="T16" fmla="*/ 535861 w 160"/>
              <a:gd name="T17" fmla="*/ 361379 h 125"/>
              <a:gd name="T18" fmla="*/ 532448 w 160"/>
              <a:gd name="T19" fmla="*/ 51626 h 125"/>
              <a:gd name="T20" fmla="*/ 174069 w 160"/>
              <a:gd name="T21" fmla="*/ 357937 h 125"/>
              <a:gd name="T22" fmla="*/ 150178 w 160"/>
              <a:gd name="T23" fmla="*/ 382029 h 125"/>
              <a:gd name="T24" fmla="*/ 98981 w 160"/>
              <a:gd name="T25" fmla="*/ 399238 h 125"/>
              <a:gd name="T26" fmla="*/ 37544 w 160"/>
              <a:gd name="T27" fmla="*/ 378587 h 125"/>
              <a:gd name="T28" fmla="*/ 17066 w 160"/>
              <a:gd name="T29" fmla="*/ 330404 h 125"/>
              <a:gd name="T30" fmla="*/ 47784 w 160"/>
              <a:gd name="T31" fmla="*/ 268453 h 125"/>
              <a:gd name="T32" fmla="*/ 95568 w 160"/>
              <a:gd name="T33" fmla="*/ 244361 h 125"/>
              <a:gd name="T34" fmla="*/ 126286 w 160"/>
              <a:gd name="T35" fmla="*/ 244361 h 125"/>
              <a:gd name="T36" fmla="*/ 174069 w 160"/>
              <a:gd name="T37" fmla="*/ 268453 h 125"/>
              <a:gd name="T38" fmla="*/ 204788 w 160"/>
              <a:gd name="T39" fmla="*/ 330404 h 125"/>
              <a:gd name="T40" fmla="*/ 522208 w 160"/>
              <a:gd name="T41" fmla="*/ 326962 h 125"/>
              <a:gd name="T42" fmla="*/ 464185 w 160"/>
              <a:gd name="T43" fmla="*/ 34417 h 125"/>
              <a:gd name="T44" fmla="*/ 221853 w 160"/>
              <a:gd name="T45" fmla="*/ 309753 h 125"/>
              <a:gd name="T46" fmla="*/ 201374 w 160"/>
              <a:gd name="T47" fmla="*/ 265011 h 125"/>
              <a:gd name="T48" fmla="*/ 153591 w 160"/>
              <a:gd name="T49" fmla="*/ 237478 h 125"/>
              <a:gd name="T50" fmla="*/ 109220 w 160"/>
              <a:gd name="T51" fmla="*/ 51626 h 125"/>
              <a:gd name="T52" fmla="*/ 92154 w 160"/>
              <a:gd name="T53" fmla="*/ 17209 h 125"/>
              <a:gd name="T54" fmla="*/ 245745 w 160"/>
              <a:gd name="T55" fmla="*/ 182410 h 125"/>
              <a:gd name="T56" fmla="*/ 296942 w 160"/>
              <a:gd name="T57" fmla="*/ 182410 h 125"/>
              <a:gd name="T58" fmla="*/ 279876 w 160"/>
              <a:gd name="T59" fmla="*/ 192735 h 125"/>
              <a:gd name="T60" fmla="*/ 307181 w 160"/>
              <a:gd name="T61" fmla="*/ 275336 h 125"/>
              <a:gd name="T62" fmla="*/ 351552 w 160"/>
              <a:gd name="T63" fmla="*/ 130785 h 125"/>
              <a:gd name="T64" fmla="*/ 341313 w 160"/>
              <a:gd name="T65" fmla="*/ 268453 h 125"/>
              <a:gd name="T66" fmla="*/ 378857 w 160"/>
              <a:gd name="T67" fmla="*/ 285661 h 125"/>
              <a:gd name="T68" fmla="*/ 402749 w 160"/>
              <a:gd name="T69" fmla="*/ 268453 h 125"/>
              <a:gd name="T70" fmla="*/ 430054 w 160"/>
              <a:gd name="T71" fmla="*/ 89484 h 125"/>
              <a:gd name="T72" fmla="*/ 484664 w 160"/>
              <a:gd name="T73" fmla="*/ 89484 h 125"/>
              <a:gd name="T74" fmla="*/ 467598 w 160"/>
              <a:gd name="T75" fmla="*/ 99809 h 125"/>
              <a:gd name="T76" fmla="*/ 143351 w 160"/>
              <a:gd name="T77" fmla="*/ 103251 h 125"/>
              <a:gd name="T78" fmla="*/ 136525 w 160"/>
              <a:gd name="T79" fmla="*/ 113576 h 125"/>
              <a:gd name="T80" fmla="*/ 143351 w 160"/>
              <a:gd name="T81" fmla="*/ 130785 h 125"/>
              <a:gd name="T82" fmla="*/ 143351 w 160"/>
              <a:gd name="T83" fmla="*/ 175527 h 125"/>
              <a:gd name="T84" fmla="*/ 221853 w 160"/>
              <a:gd name="T85" fmla="*/ 196177 h 125"/>
              <a:gd name="T86" fmla="*/ 215027 w 160"/>
              <a:gd name="T87" fmla="*/ 185852 h 125"/>
              <a:gd name="T88" fmla="*/ 136525 w 160"/>
              <a:gd name="T89" fmla="*/ 364821 h 125"/>
              <a:gd name="T90" fmla="*/ 133112 w 160"/>
              <a:gd name="T91" fmla="*/ 368262 h 125"/>
              <a:gd name="T92" fmla="*/ 126286 w 160"/>
              <a:gd name="T93" fmla="*/ 371704 h 125"/>
              <a:gd name="T94" fmla="*/ 119459 w 160"/>
              <a:gd name="T95" fmla="*/ 371704 h 125"/>
              <a:gd name="T96" fmla="*/ 109220 w 160"/>
              <a:gd name="T97" fmla="*/ 371704 h 125"/>
              <a:gd name="T98" fmla="*/ 102394 w 160"/>
              <a:gd name="T99" fmla="*/ 371704 h 125"/>
              <a:gd name="T100" fmla="*/ 95568 w 160"/>
              <a:gd name="T101" fmla="*/ 371704 h 125"/>
              <a:gd name="T102" fmla="*/ 85328 w 160"/>
              <a:gd name="T103" fmla="*/ 357937 h 125"/>
              <a:gd name="T104" fmla="*/ 102394 w 160"/>
              <a:gd name="T105" fmla="*/ 354496 h 125"/>
              <a:gd name="T106" fmla="*/ 105807 w 160"/>
              <a:gd name="T107" fmla="*/ 354496 h 125"/>
              <a:gd name="T108" fmla="*/ 112633 w 160"/>
              <a:gd name="T109" fmla="*/ 354496 h 125"/>
              <a:gd name="T110" fmla="*/ 116046 w 160"/>
              <a:gd name="T111" fmla="*/ 354496 h 125"/>
              <a:gd name="T112" fmla="*/ 122873 w 160"/>
              <a:gd name="T113" fmla="*/ 354496 h 125"/>
              <a:gd name="T114" fmla="*/ 122873 w 160"/>
              <a:gd name="T115" fmla="*/ 354496 h 125"/>
              <a:gd name="T116" fmla="*/ 129699 w 160"/>
              <a:gd name="T117" fmla="*/ 351054 h 125"/>
              <a:gd name="T118" fmla="*/ 109220 w 160"/>
              <a:gd name="T119" fmla="*/ 282220 h 125"/>
              <a:gd name="T120" fmla="*/ 58023 w 160"/>
              <a:gd name="T121" fmla="*/ 320078 h 1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25">
                <a:moveTo>
                  <a:pt x="157" y="15"/>
                </a:moveTo>
                <a:cubicBezTo>
                  <a:pt x="159" y="15"/>
                  <a:pt x="160" y="14"/>
                  <a:pt x="160" y="13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2" y="1"/>
                  <a:pt x="22" y="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4"/>
                  <a:pt x="24" y="15"/>
                  <a:pt x="25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60"/>
                  <a:pt x="27" y="60"/>
                  <a:pt x="27" y="60"/>
                </a:cubicBezTo>
                <a:cubicBezTo>
                  <a:pt x="25" y="60"/>
                  <a:pt x="24" y="62"/>
                  <a:pt x="24" y="63"/>
                </a:cubicBezTo>
                <a:cubicBezTo>
                  <a:pt x="24" y="67"/>
                  <a:pt x="24" y="67"/>
                  <a:pt x="24" y="67"/>
                </a:cubicBezTo>
                <a:cubicBezTo>
                  <a:pt x="23" y="67"/>
                  <a:pt x="21" y="68"/>
                  <a:pt x="20" y="69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5"/>
                  <a:pt x="16" y="65"/>
                  <a:pt x="15" y="65"/>
                </a:cubicBezTo>
                <a:cubicBezTo>
                  <a:pt x="14" y="65"/>
                  <a:pt x="14" y="65"/>
                  <a:pt x="13" y="66"/>
                </a:cubicBezTo>
                <a:cubicBezTo>
                  <a:pt x="6" y="74"/>
                  <a:pt x="6" y="74"/>
                  <a:pt x="6" y="74"/>
                </a:cubicBezTo>
                <a:cubicBezTo>
                  <a:pt x="5" y="75"/>
                  <a:pt x="5" y="76"/>
                  <a:pt x="6" y="77"/>
                </a:cubicBezTo>
                <a:cubicBezTo>
                  <a:pt x="9" y="80"/>
                  <a:pt x="9" y="80"/>
                  <a:pt x="9" y="80"/>
                </a:cubicBezTo>
                <a:cubicBezTo>
                  <a:pt x="8" y="82"/>
                  <a:pt x="7" y="83"/>
                  <a:pt x="7" y="85"/>
                </a:cubicBezTo>
                <a:cubicBezTo>
                  <a:pt x="3" y="85"/>
                  <a:pt x="3" y="85"/>
                  <a:pt x="3" y="85"/>
                </a:cubicBezTo>
                <a:cubicBezTo>
                  <a:pt x="1" y="85"/>
                  <a:pt x="0" y="86"/>
                  <a:pt x="0" y="87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9"/>
                  <a:pt x="1" y="101"/>
                  <a:pt x="3" y="101"/>
                </a:cubicBezTo>
                <a:cubicBezTo>
                  <a:pt x="7" y="101"/>
                  <a:pt x="7" y="101"/>
                  <a:pt x="7" y="101"/>
                </a:cubicBezTo>
                <a:cubicBezTo>
                  <a:pt x="7" y="102"/>
                  <a:pt x="8" y="104"/>
                  <a:pt x="9" y="105"/>
                </a:cubicBezTo>
                <a:cubicBezTo>
                  <a:pt x="6" y="108"/>
                  <a:pt x="6" y="108"/>
                  <a:pt x="6" y="108"/>
                </a:cubicBezTo>
                <a:cubicBezTo>
                  <a:pt x="5" y="109"/>
                  <a:pt x="5" y="111"/>
                  <a:pt x="6" y="112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4" y="120"/>
                  <a:pt x="16" y="120"/>
                  <a:pt x="17" y="119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1" y="117"/>
                  <a:pt x="23" y="118"/>
                  <a:pt x="24" y="118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38" y="125"/>
                  <a:pt x="38" y="125"/>
                  <a:pt x="38" y="125"/>
                </a:cubicBezTo>
                <a:cubicBezTo>
                  <a:pt x="39" y="125"/>
                  <a:pt x="40" y="124"/>
                  <a:pt x="40" y="123"/>
                </a:cubicBezTo>
                <a:cubicBezTo>
                  <a:pt x="40" y="118"/>
                  <a:pt x="40" y="118"/>
                  <a:pt x="40" y="118"/>
                </a:cubicBezTo>
                <a:cubicBezTo>
                  <a:pt x="42" y="118"/>
                  <a:pt x="43" y="117"/>
                  <a:pt x="45" y="116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9" y="120"/>
                  <a:pt x="50" y="120"/>
                  <a:pt x="51" y="119"/>
                </a:cubicBezTo>
                <a:cubicBezTo>
                  <a:pt x="59" y="112"/>
                  <a:pt x="59" y="112"/>
                  <a:pt x="59" y="112"/>
                </a:cubicBezTo>
                <a:cubicBezTo>
                  <a:pt x="60" y="111"/>
                  <a:pt x="60" y="109"/>
                  <a:pt x="59" y="108"/>
                </a:cubicBezTo>
                <a:cubicBezTo>
                  <a:pt x="56" y="105"/>
                  <a:pt x="56" y="105"/>
                  <a:pt x="56" y="105"/>
                </a:cubicBezTo>
                <a:cubicBezTo>
                  <a:pt x="56" y="105"/>
                  <a:pt x="56" y="105"/>
                  <a:pt x="56" y="105"/>
                </a:cubicBezTo>
                <a:cubicBezTo>
                  <a:pt x="157" y="105"/>
                  <a:pt x="157" y="105"/>
                  <a:pt x="157" y="105"/>
                </a:cubicBezTo>
                <a:cubicBezTo>
                  <a:pt x="159" y="105"/>
                  <a:pt x="160" y="104"/>
                  <a:pt x="160" y="102"/>
                </a:cubicBezTo>
                <a:cubicBezTo>
                  <a:pt x="160" y="92"/>
                  <a:pt x="160" y="92"/>
                  <a:pt x="160" y="92"/>
                </a:cubicBezTo>
                <a:cubicBezTo>
                  <a:pt x="160" y="91"/>
                  <a:pt x="159" y="90"/>
                  <a:pt x="157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56" y="15"/>
                  <a:pt x="156" y="15"/>
                  <a:pt x="156" y="15"/>
                </a:cubicBezTo>
                <a:lnTo>
                  <a:pt x="157" y="15"/>
                </a:lnTo>
                <a:close/>
                <a:moveTo>
                  <a:pt x="60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5" y="96"/>
                  <a:pt x="54" y="96"/>
                  <a:pt x="54" y="98"/>
                </a:cubicBezTo>
                <a:cubicBezTo>
                  <a:pt x="53" y="100"/>
                  <a:pt x="52" y="102"/>
                  <a:pt x="51" y="104"/>
                </a:cubicBezTo>
                <a:cubicBezTo>
                  <a:pt x="50" y="105"/>
                  <a:pt x="50" y="107"/>
                  <a:pt x="51" y="107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6" y="111"/>
                  <a:pt x="45" y="111"/>
                  <a:pt x="44" y="111"/>
                </a:cubicBezTo>
                <a:cubicBezTo>
                  <a:pt x="42" y="112"/>
                  <a:pt x="40" y="113"/>
                  <a:pt x="37" y="114"/>
                </a:cubicBezTo>
                <a:cubicBezTo>
                  <a:pt x="36" y="114"/>
                  <a:pt x="35" y="115"/>
                  <a:pt x="35" y="116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29" y="115"/>
                  <a:pt x="29" y="114"/>
                  <a:pt x="28" y="114"/>
                </a:cubicBezTo>
                <a:cubicBezTo>
                  <a:pt x="25" y="113"/>
                  <a:pt x="23" y="112"/>
                  <a:pt x="21" y="111"/>
                </a:cubicBezTo>
                <a:cubicBezTo>
                  <a:pt x="20" y="111"/>
                  <a:pt x="18" y="111"/>
                  <a:pt x="18" y="112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5"/>
                  <a:pt x="14" y="104"/>
                </a:cubicBezTo>
                <a:cubicBezTo>
                  <a:pt x="13" y="102"/>
                  <a:pt x="12" y="100"/>
                  <a:pt x="11" y="98"/>
                </a:cubicBezTo>
                <a:cubicBezTo>
                  <a:pt x="11" y="96"/>
                  <a:pt x="10" y="96"/>
                  <a:pt x="9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90"/>
                  <a:pt x="5" y="90"/>
                  <a:pt x="5" y="90"/>
                </a:cubicBezTo>
                <a:cubicBezTo>
                  <a:pt x="9" y="90"/>
                  <a:pt x="9" y="90"/>
                  <a:pt x="9" y="90"/>
                </a:cubicBezTo>
                <a:cubicBezTo>
                  <a:pt x="10" y="90"/>
                  <a:pt x="11" y="89"/>
                  <a:pt x="11" y="88"/>
                </a:cubicBezTo>
                <a:cubicBezTo>
                  <a:pt x="12" y="85"/>
                  <a:pt x="13" y="83"/>
                  <a:pt x="14" y="81"/>
                </a:cubicBezTo>
                <a:cubicBezTo>
                  <a:pt x="14" y="80"/>
                  <a:pt x="14" y="79"/>
                  <a:pt x="14" y="78"/>
                </a:cubicBezTo>
                <a:cubicBezTo>
                  <a:pt x="11" y="75"/>
                  <a:pt x="11" y="75"/>
                  <a:pt x="11" y="75"/>
                </a:cubicBezTo>
                <a:cubicBezTo>
                  <a:pt x="15" y="71"/>
                  <a:pt x="15" y="71"/>
                  <a:pt x="15" y="71"/>
                </a:cubicBezTo>
                <a:cubicBezTo>
                  <a:pt x="18" y="74"/>
                  <a:pt x="18" y="74"/>
                  <a:pt x="18" y="74"/>
                </a:cubicBezTo>
                <a:cubicBezTo>
                  <a:pt x="18" y="75"/>
                  <a:pt x="20" y="75"/>
                  <a:pt x="21" y="74"/>
                </a:cubicBezTo>
                <a:cubicBezTo>
                  <a:pt x="23" y="73"/>
                  <a:pt x="25" y="72"/>
                  <a:pt x="28" y="71"/>
                </a:cubicBezTo>
                <a:cubicBezTo>
                  <a:pt x="29" y="71"/>
                  <a:pt x="29" y="70"/>
                  <a:pt x="29" y="69"/>
                </a:cubicBezTo>
                <a:cubicBezTo>
                  <a:pt x="29" y="65"/>
                  <a:pt x="29" y="65"/>
                  <a:pt x="29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70"/>
                  <a:pt x="36" y="71"/>
                  <a:pt x="37" y="71"/>
                </a:cubicBezTo>
                <a:cubicBezTo>
                  <a:pt x="40" y="72"/>
                  <a:pt x="42" y="73"/>
                  <a:pt x="44" y="74"/>
                </a:cubicBezTo>
                <a:cubicBezTo>
                  <a:pt x="45" y="75"/>
                  <a:pt x="46" y="75"/>
                  <a:pt x="47" y="74"/>
                </a:cubicBezTo>
                <a:cubicBezTo>
                  <a:pt x="50" y="71"/>
                  <a:pt x="50" y="71"/>
                  <a:pt x="50" y="71"/>
                </a:cubicBezTo>
                <a:cubicBezTo>
                  <a:pt x="54" y="75"/>
                  <a:pt x="54" y="75"/>
                  <a:pt x="54" y="75"/>
                </a:cubicBezTo>
                <a:cubicBezTo>
                  <a:pt x="51" y="78"/>
                  <a:pt x="51" y="78"/>
                  <a:pt x="51" y="78"/>
                </a:cubicBezTo>
                <a:cubicBezTo>
                  <a:pt x="50" y="79"/>
                  <a:pt x="50" y="80"/>
                  <a:pt x="51" y="81"/>
                </a:cubicBezTo>
                <a:cubicBezTo>
                  <a:pt x="52" y="83"/>
                  <a:pt x="53" y="85"/>
                  <a:pt x="54" y="88"/>
                </a:cubicBezTo>
                <a:cubicBezTo>
                  <a:pt x="54" y="89"/>
                  <a:pt x="55" y="90"/>
                  <a:pt x="56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96"/>
                  <a:pt x="60" y="96"/>
                  <a:pt x="60" y="96"/>
                </a:cubicBezTo>
                <a:close/>
                <a:moveTo>
                  <a:pt x="155" y="100"/>
                </a:moveTo>
                <a:cubicBezTo>
                  <a:pt x="64" y="100"/>
                  <a:pt x="64" y="100"/>
                  <a:pt x="64" y="100"/>
                </a:cubicBezTo>
                <a:cubicBezTo>
                  <a:pt x="65" y="99"/>
                  <a:pt x="65" y="99"/>
                  <a:pt x="65" y="98"/>
                </a:cubicBezTo>
                <a:cubicBezTo>
                  <a:pt x="65" y="95"/>
                  <a:pt x="65" y="95"/>
                  <a:pt x="65" y="95"/>
                </a:cubicBezTo>
                <a:cubicBezTo>
                  <a:pt x="153" y="95"/>
                  <a:pt x="153" y="95"/>
                  <a:pt x="153" y="95"/>
                </a:cubicBezTo>
                <a:cubicBezTo>
                  <a:pt x="154" y="95"/>
                  <a:pt x="154" y="95"/>
                  <a:pt x="155" y="95"/>
                </a:cubicBezTo>
                <a:cubicBezTo>
                  <a:pt x="155" y="95"/>
                  <a:pt x="155" y="95"/>
                  <a:pt x="155" y="95"/>
                </a:cubicBezTo>
                <a:cubicBezTo>
                  <a:pt x="155" y="100"/>
                  <a:pt x="155" y="100"/>
                  <a:pt x="155" y="100"/>
                </a:cubicBezTo>
                <a:close/>
                <a:moveTo>
                  <a:pt x="155" y="10"/>
                </a:moveTo>
                <a:cubicBezTo>
                  <a:pt x="136" y="10"/>
                  <a:pt x="136" y="10"/>
                  <a:pt x="136" y="10"/>
                </a:cubicBezTo>
                <a:cubicBezTo>
                  <a:pt x="135" y="10"/>
                  <a:pt x="134" y="11"/>
                  <a:pt x="134" y="13"/>
                </a:cubicBezTo>
                <a:cubicBezTo>
                  <a:pt x="134" y="14"/>
                  <a:pt x="135" y="15"/>
                  <a:pt x="136" y="15"/>
                </a:cubicBezTo>
                <a:cubicBezTo>
                  <a:pt x="151" y="15"/>
                  <a:pt x="151" y="15"/>
                  <a:pt x="151" y="15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65" y="90"/>
                  <a:pt x="65" y="90"/>
                  <a:pt x="65" y="90"/>
                </a:cubicBezTo>
                <a:cubicBezTo>
                  <a:pt x="65" y="87"/>
                  <a:pt x="65" y="87"/>
                  <a:pt x="65" y="87"/>
                </a:cubicBezTo>
                <a:cubicBezTo>
                  <a:pt x="65" y="86"/>
                  <a:pt x="64" y="85"/>
                  <a:pt x="62" y="85"/>
                </a:cubicBezTo>
                <a:cubicBezTo>
                  <a:pt x="58" y="85"/>
                  <a:pt x="58" y="85"/>
                  <a:pt x="58" y="85"/>
                </a:cubicBezTo>
                <a:cubicBezTo>
                  <a:pt x="58" y="83"/>
                  <a:pt x="57" y="82"/>
                  <a:pt x="56" y="80"/>
                </a:cubicBezTo>
                <a:cubicBezTo>
                  <a:pt x="59" y="77"/>
                  <a:pt x="59" y="77"/>
                  <a:pt x="59" y="77"/>
                </a:cubicBezTo>
                <a:cubicBezTo>
                  <a:pt x="60" y="76"/>
                  <a:pt x="60" y="75"/>
                  <a:pt x="59" y="74"/>
                </a:cubicBezTo>
                <a:cubicBezTo>
                  <a:pt x="51" y="66"/>
                  <a:pt x="51" y="66"/>
                  <a:pt x="51" y="66"/>
                </a:cubicBezTo>
                <a:cubicBezTo>
                  <a:pt x="51" y="65"/>
                  <a:pt x="50" y="65"/>
                  <a:pt x="50" y="65"/>
                </a:cubicBezTo>
                <a:cubicBezTo>
                  <a:pt x="49" y="65"/>
                  <a:pt x="48" y="65"/>
                  <a:pt x="48" y="66"/>
                </a:cubicBezTo>
                <a:cubicBezTo>
                  <a:pt x="45" y="69"/>
                  <a:pt x="45" y="69"/>
                  <a:pt x="45" y="69"/>
                </a:cubicBezTo>
                <a:cubicBezTo>
                  <a:pt x="43" y="68"/>
                  <a:pt x="42" y="67"/>
                  <a:pt x="40" y="67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1"/>
                  <a:pt x="39" y="60"/>
                  <a:pt x="3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15"/>
                  <a:pt x="32" y="15"/>
                  <a:pt x="32" y="15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9" y="15"/>
                  <a:pt x="130" y="14"/>
                  <a:pt x="130" y="13"/>
                </a:cubicBezTo>
                <a:cubicBezTo>
                  <a:pt x="130" y="11"/>
                  <a:pt x="129" y="10"/>
                  <a:pt x="1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5"/>
                  <a:pt x="27" y="5"/>
                  <a:pt x="27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10"/>
                  <a:pt x="155" y="10"/>
                  <a:pt x="155" y="10"/>
                </a:cubicBezTo>
                <a:close/>
                <a:moveTo>
                  <a:pt x="85" y="51"/>
                </a:moveTo>
                <a:cubicBezTo>
                  <a:pt x="74" y="51"/>
                  <a:pt x="74" y="51"/>
                  <a:pt x="74" y="51"/>
                </a:cubicBezTo>
                <a:cubicBezTo>
                  <a:pt x="73" y="51"/>
                  <a:pt x="72" y="52"/>
                  <a:pt x="72" y="53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82"/>
                  <a:pt x="73" y="83"/>
                  <a:pt x="74" y="83"/>
                </a:cubicBezTo>
                <a:cubicBezTo>
                  <a:pt x="85" y="83"/>
                  <a:pt x="85" y="83"/>
                  <a:pt x="85" y="83"/>
                </a:cubicBezTo>
                <a:cubicBezTo>
                  <a:pt x="86" y="83"/>
                  <a:pt x="87" y="82"/>
                  <a:pt x="87" y="80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2"/>
                  <a:pt x="86" y="51"/>
                  <a:pt x="85" y="51"/>
                </a:cubicBezTo>
                <a:close/>
                <a:moveTo>
                  <a:pt x="82" y="78"/>
                </a:moveTo>
                <a:cubicBezTo>
                  <a:pt x="77" y="78"/>
                  <a:pt x="77" y="78"/>
                  <a:pt x="77" y="78"/>
                </a:cubicBezTo>
                <a:cubicBezTo>
                  <a:pt x="77" y="56"/>
                  <a:pt x="77" y="56"/>
                  <a:pt x="77" y="56"/>
                </a:cubicBezTo>
                <a:cubicBezTo>
                  <a:pt x="82" y="56"/>
                  <a:pt x="82" y="56"/>
                  <a:pt x="82" y="56"/>
                </a:cubicBezTo>
                <a:lnTo>
                  <a:pt x="82" y="78"/>
                </a:lnTo>
                <a:close/>
                <a:moveTo>
                  <a:pt x="103" y="38"/>
                </a:moveTo>
                <a:cubicBezTo>
                  <a:pt x="93" y="38"/>
                  <a:pt x="93" y="38"/>
                  <a:pt x="93" y="38"/>
                </a:cubicBezTo>
                <a:cubicBezTo>
                  <a:pt x="91" y="38"/>
                  <a:pt x="90" y="39"/>
                  <a:pt x="90" y="41"/>
                </a:cubicBezTo>
                <a:cubicBezTo>
                  <a:pt x="90" y="80"/>
                  <a:pt x="90" y="80"/>
                  <a:pt x="90" y="80"/>
                </a:cubicBezTo>
                <a:cubicBezTo>
                  <a:pt x="90" y="82"/>
                  <a:pt x="91" y="83"/>
                  <a:pt x="93" y="83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4" y="83"/>
                  <a:pt x="105" y="82"/>
                  <a:pt x="105" y="80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5" y="39"/>
                  <a:pt x="104" y="38"/>
                  <a:pt x="103" y="38"/>
                </a:cubicBezTo>
                <a:close/>
                <a:moveTo>
                  <a:pt x="100" y="78"/>
                </a:moveTo>
                <a:cubicBezTo>
                  <a:pt x="95" y="78"/>
                  <a:pt x="95" y="78"/>
                  <a:pt x="95" y="78"/>
                </a:cubicBezTo>
                <a:cubicBezTo>
                  <a:pt x="95" y="43"/>
                  <a:pt x="95" y="43"/>
                  <a:pt x="95" y="43"/>
                </a:cubicBezTo>
                <a:cubicBezTo>
                  <a:pt x="100" y="43"/>
                  <a:pt x="100" y="43"/>
                  <a:pt x="100" y="43"/>
                </a:cubicBezTo>
                <a:lnTo>
                  <a:pt x="100" y="78"/>
                </a:lnTo>
                <a:close/>
                <a:moveTo>
                  <a:pt x="121" y="45"/>
                </a:moveTo>
                <a:cubicBezTo>
                  <a:pt x="111" y="45"/>
                  <a:pt x="111" y="45"/>
                  <a:pt x="111" y="45"/>
                </a:cubicBezTo>
                <a:cubicBezTo>
                  <a:pt x="109" y="45"/>
                  <a:pt x="108" y="46"/>
                  <a:pt x="108" y="47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08" y="82"/>
                  <a:pt x="109" y="83"/>
                  <a:pt x="111" y="83"/>
                </a:cubicBezTo>
                <a:cubicBezTo>
                  <a:pt x="121" y="83"/>
                  <a:pt x="121" y="83"/>
                  <a:pt x="121" y="83"/>
                </a:cubicBezTo>
                <a:cubicBezTo>
                  <a:pt x="122" y="83"/>
                  <a:pt x="123" y="82"/>
                  <a:pt x="123" y="80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3" y="46"/>
                  <a:pt x="122" y="45"/>
                  <a:pt x="121" y="45"/>
                </a:cubicBezTo>
                <a:close/>
                <a:moveTo>
                  <a:pt x="118" y="78"/>
                </a:moveTo>
                <a:cubicBezTo>
                  <a:pt x="113" y="78"/>
                  <a:pt x="113" y="78"/>
                  <a:pt x="113" y="78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8" y="50"/>
                  <a:pt x="118" y="50"/>
                  <a:pt x="118" y="50"/>
                </a:cubicBezTo>
                <a:lnTo>
                  <a:pt x="118" y="78"/>
                </a:lnTo>
                <a:close/>
                <a:moveTo>
                  <a:pt x="126" y="26"/>
                </a:moveTo>
                <a:cubicBezTo>
                  <a:pt x="126" y="80"/>
                  <a:pt x="126" y="80"/>
                  <a:pt x="126" y="80"/>
                </a:cubicBezTo>
                <a:cubicBezTo>
                  <a:pt x="126" y="82"/>
                  <a:pt x="128" y="83"/>
                  <a:pt x="129" y="83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41" y="83"/>
                  <a:pt x="142" y="82"/>
                  <a:pt x="142" y="80"/>
                </a:cubicBezTo>
                <a:cubicBezTo>
                  <a:pt x="142" y="26"/>
                  <a:pt x="142" y="26"/>
                  <a:pt x="142" y="26"/>
                </a:cubicBezTo>
                <a:cubicBezTo>
                  <a:pt x="142" y="25"/>
                  <a:pt x="141" y="24"/>
                  <a:pt x="139" y="24"/>
                </a:cubicBezTo>
                <a:cubicBezTo>
                  <a:pt x="129" y="24"/>
                  <a:pt x="129" y="24"/>
                  <a:pt x="129" y="24"/>
                </a:cubicBezTo>
                <a:cubicBezTo>
                  <a:pt x="128" y="24"/>
                  <a:pt x="126" y="25"/>
                  <a:pt x="126" y="26"/>
                </a:cubicBezTo>
                <a:close/>
                <a:moveTo>
                  <a:pt x="131" y="29"/>
                </a:moveTo>
                <a:cubicBezTo>
                  <a:pt x="137" y="29"/>
                  <a:pt x="137" y="29"/>
                  <a:pt x="137" y="29"/>
                </a:cubicBezTo>
                <a:cubicBezTo>
                  <a:pt x="137" y="78"/>
                  <a:pt x="137" y="78"/>
                  <a:pt x="137" y="78"/>
                </a:cubicBezTo>
                <a:cubicBezTo>
                  <a:pt x="131" y="78"/>
                  <a:pt x="131" y="78"/>
                  <a:pt x="131" y="78"/>
                </a:cubicBezTo>
                <a:lnTo>
                  <a:pt x="131" y="29"/>
                </a:lnTo>
                <a:close/>
                <a:moveTo>
                  <a:pt x="40" y="33"/>
                </a:moveTo>
                <a:cubicBezTo>
                  <a:pt x="40" y="31"/>
                  <a:pt x="41" y="30"/>
                  <a:pt x="42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7" y="30"/>
                  <a:pt x="58" y="31"/>
                  <a:pt x="58" y="33"/>
                </a:cubicBezTo>
                <a:cubicBezTo>
                  <a:pt x="58" y="34"/>
                  <a:pt x="57" y="35"/>
                  <a:pt x="56" y="35"/>
                </a:cubicBezTo>
                <a:cubicBezTo>
                  <a:pt x="42" y="35"/>
                  <a:pt x="42" y="35"/>
                  <a:pt x="42" y="35"/>
                </a:cubicBezTo>
                <a:cubicBezTo>
                  <a:pt x="41" y="35"/>
                  <a:pt x="40" y="34"/>
                  <a:pt x="40" y="33"/>
                </a:cubicBezTo>
                <a:close/>
                <a:moveTo>
                  <a:pt x="65" y="41"/>
                </a:moveTo>
                <a:cubicBezTo>
                  <a:pt x="65" y="42"/>
                  <a:pt x="64" y="43"/>
                  <a:pt x="63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1" y="43"/>
                  <a:pt x="40" y="42"/>
                  <a:pt x="40" y="41"/>
                </a:cubicBezTo>
                <a:cubicBezTo>
                  <a:pt x="40" y="39"/>
                  <a:pt x="41" y="38"/>
                  <a:pt x="42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4" y="38"/>
                  <a:pt x="65" y="39"/>
                  <a:pt x="65" y="41"/>
                </a:cubicBezTo>
                <a:close/>
                <a:moveTo>
                  <a:pt x="65" y="49"/>
                </a:moveTo>
                <a:cubicBezTo>
                  <a:pt x="65" y="50"/>
                  <a:pt x="64" y="51"/>
                  <a:pt x="63" y="51"/>
                </a:cubicBezTo>
                <a:cubicBezTo>
                  <a:pt x="42" y="51"/>
                  <a:pt x="42" y="51"/>
                  <a:pt x="42" y="51"/>
                </a:cubicBezTo>
                <a:cubicBezTo>
                  <a:pt x="41" y="51"/>
                  <a:pt x="40" y="50"/>
                  <a:pt x="40" y="49"/>
                </a:cubicBezTo>
                <a:cubicBezTo>
                  <a:pt x="40" y="47"/>
                  <a:pt x="41" y="46"/>
                  <a:pt x="42" y="46"/>
                </a:cubicBezTo>
                <a:cubicBezTo>
                  <a:pt x="63" y="46"/>
                  <a:pt x="63" y="46"/>
                  <a:pt x="63" y="46"/>
                </a:cubicBezTo>
                <a:cubicBezTo>
                  <a:pt x="64" y="46"/>
                  <a:pt x="65" y="47"/>
                  <a:pt x="65" y="49"/>
                </a:cubicBezTo>
                <a:close/>
                <a:moveTo>
                  <a:pt x="65" y="57"/>
                </a:moveTo>
                <a:cubicBezTo>
                  <a:pt x="65" y="58"/>
                  <a:pt x="64" y="59"/>
                  <a:pt x="63" y="59"/>
                </a:cubicBezTo>
                <a:cubicBezTo>
                  <a:pt x="42" y="59"/>
                  <a:pt x="42" y="59"/>
                  <a:pt x="42" y="59"/>
                </a:cubicBezTo>
                <a:cubicBezTo>
                  <a:pt x="41" y="59"/>
                  <a:pt x="40" y="58"/>
                  <a:pt x="40" y="57"/>
                </a:cubicBezTo>
                <a:cubicBezTo>
                  <a:pt x="40" y="55"/>
                  <a:pt x="41" y="54"/>
                  <a:pt x="42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64" y="54"/>
                  <a:pt x="65" y="55"/>
                  <a:pt x="65" y="57"/>
                </a:cubicBezTo>
                <a:close/>
                <a:moveTo>
                  <a:pt x="48" y="93"/>
                </a:moveTo>
                <a:cubicBezTo>
                  <a:pt x="48" y="98"/>
                  <a:pt x="46" y="103"/>
                  <a:pt x="41" y="106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39" y="107"/>
                  <a:pt x="39" y="10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38" y="107"/>
                  <a:pt x="38" y="107"/>
                  <a:pt x="38" y="107"/>
                </a:cubicBezTo>
                <a:cubicBezTo>
                  <a:pt x="38" y="107"/>
                  <a:pt x="38" y="107"/>
                  <a:pt x="38" y="107"/>
                </a:cubicBezTo>
                <a:cubicBezTo>
                  <a:pt x="38" y="108"/>
                  <a:pt x="38" y="108"/>
                  <a:pt x="38" y="108"/>
                </a:cubicBezTo>
                <a:cubicBezTo>
                  <a:pt x="38" y="108"/>
                  <a:pt x="37" y="108"/>
                  <a:pt x="37" y="108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7" y="108"/>
                  <a:pt x="37" y="108"/>
                  <a:pt x="36" y="108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8"/>
                  <a:pt x="34" y="108"/>
                  <a:pt x="34" y="108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4" y="108"/>
                  <a:pt x="34" y="108"/>
                  <a:pt x="33" y="108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33" y="108"/>
                  <a:pt x="33" y="108"/>
                  <a:pt x="32" y="108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30" y="108"/>
                  <a:pt x="30" y="108"/>
                  <a:pt x="30" y="108"/>
                </a:cubicBezTo>
                <a:cubicBezTo>
                  <a:pt x="30" y="108"/>
                  <a:pt x="30" y="108"/>
                  <a:pt x="30" y="108"/>
                </a:cubicBezTo>
                <a:cubicBezTo>
                  <a:pt x="30" y="108"/>
                  <a:pt x="29" y="108"/>
                  <a:pt x="29" y="108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6" y="107"/>
                  <a:pt x="25" y="106"/>
                  <a:pt x="25" y="104"/>
                </a:cubicBezTo>
                <a:cubicBezTo>
                  <a:pt x="26" y="103"/>
                  <a:pt x="27" y="102"/>
                  <a:pt x="29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9" y="103"/>
                  <a:pt x="3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0" y="103"/>
                  <a:pt x="31" y="103"/>
                  <a:pt x="31" y="103"/>
                </a:cubicBezTo>
                <a:cubicBezTo>
                  <a:pt x="31" y="103"/>
                  <a:pt x="31" y="103"/>
                  <a:pt x="31" y="103"/>
                </a:cubicBezTo>
                <a:cubicBezTo>
                  <a:pt x="31" y="103"/>
                  <a:pt x="31" y="103"/>
                  <a:pt x="31" y="103"/>
                </a:cubicBezTo>
                <a:cubicBezTo>
                  <a:pt x="31" y="103"/>
                  <a:pt x="31" y="103"/>
                  <a:pt x="31" y="103"/>
                </a:cubicBezTo>
                <a:cubicBezTo>
                  <a:pt x="31" y="103"/>
                  <a:pt x="32" y="103"/>
                  <a:pt x="32" y="103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32" y="103"/>
                  <a:pt x="33" y="103"/>
                  <a:pt x="33" y="103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5" y="103"/>
                </a:cubicBezTo>
                <a:cubicBezTo>
                  <a:pt x="35" y="103"/>
                  <a:pt x="35" y="103"/>
                  <a:pt x="35" y="103"/>
                </a:cubicBezTo>
                <a:cubicBezTo>
                  <a:pt x="35" y="103"/>
                  <a:pt x="35" y="103"/>
                  <a:pt x="35" y="103"/>
                </a:cubicBezTo>
                <a:cubicBezTo>
                  <a:pt x="35" y="103"/>
                  <a:pt x="35" y="103"/>
                  <a:pt x="35" y="103"/>
                </a:cubicBezTo>
                <a:cubicBezTo>
                  <a:pt x="35" y="103"/>
                  <a:pt x="35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6" y="103"/>
                  <a:pt x="36" y="103"/>
                  <a:pt x="36" y="103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7" y="102"/>
                  <a:pt x="37" y="102"/>
                  <a:pt x="37" y="10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41" y="100"/>
                  <a:pt x="43" y="96"/>
                  <a:pt x="43" y="93"/>
                </a:cubicBezTo>
                <a:cubicBezTo>
                  <a:pt x="43" y="87"/>
                  <a:pt x="38" y="82"/>
                  <a:pt x="32" y="82"/>
                </a:cubicBezTo>
                <a:cubicBezTo>
                  <a:pt x="26" y="82"/>
                  <a:pt x="22" y="87"/>
                  <a:pt x="22" y="93"/>
                </a:cubicBezTo>
                <a:cubicBezTo>
                  <a:pt x="22" y="95"/>
                  <a:pt x="22" y="97"/>
                  <a:pt x="24" y="99"/>
                </a:cubicBezTo>
                <a:cubicBezTo>
                  <a:pt x="25" y="100"/>
                  <a:pt x="24" y="102"/>
                  <a:pt x="23" y="103"/>
                </a:cubicBezTo>
                <a:cubicBezTo>
                  <a:pt x="22" y="104"/>
                  <a:pt x="21" y="103"/>
                  <a:pt x="20" y="102"/>
                </a:cubicBezTo>
                <a:cubicBezTo>
                  <a:pt x="18" y="99"/>
                  <a:pt x="17" y="96"/>
                  <a:pt x="17" y="93"/>
                </a:cubicBezTo>
                <a:cubicBezTo>
                  <a:pt x="17" y="84"/>
                  <a:pt x="24" y="77"/>
                  <a:pt x="32" y="77"/>
                </a:cubicBezTo>
                <a:cubicBezTo>
                  <a:pt x="41" y="77"/>
                  <a:pt x="48" y="84"/>
                  <a:pt x="48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180">
            <a:extLst>
              <a:ext uri="{FF2B5EF4-FFF2-40B4-BE49-F238E27FC236}">
                <a16:creationId xmlns:a16="http://schemas.microsoft.com/office/drawing/2014/main" id="{CE72869E-F934-486E-8BB8-820F6B092D0E}"/>
              </a:ext>
            </a:extLst>
          </p:cNvPr>
          <p:cNvSpPr>
            <a:spLocks noEditPoints="1"/>
          </p:cNvSpPr>
          <p:nvPr/>
        </p:nvSpPr>
        <p:spPr bwMode="auto">
          <a:xfrm>
            <a:off x="1758710" y="3313179"/>
            <a:ext cx="425448" cy="394528"/>
          </a:xfrm>
          <a:custGeom>
            <a:avLst/>
            <a:gdLst>
              <a:gd name="T0" fmla="*/ 505143 w 160"/>
              <a:gd name="T1" fmla="*/ 313494 h 147"/>
              <a:gd name="T2" fmla="*/ 471011 w 160"/>
              <a:gd name="T3" fmla="*/ 168804 h 147"/>
              <a:gd name="T4" fmla="*/ 481251 w 160"/>
              <a:gd name="T5" fmla="*/ 117130 h 147"/>
              <a:gd name="T6" fmla="*/ 433467 w 160"/>
              <a:gd name="T7" fmla="*/ 10335 h 147"/>
              <a:gd name="T8" fmla="*/ 358378 w 160"/>
              <a:gd name="T9" fmla="*/ 89570 h 147"/>
              <a:gd name="T10" fmla="*/ 344726 w 160"/>
              <a:gd name="T11" fmla="*/ 148134 h 147"/>
              <a:gd name="T12" fmla="*/ 351552 w 160"/>
              <a:gd name="T13" fmla="*/ 289379 h 147"/>
              <a:gd name="T14" fmla="*/ 331073 w 160"/>
              <a:gd name="T15" fmla="*/ 327274 h 147"/>
              <a:gd name="T16" fmla="*/ 351552 w 160"/>
              <a:gd name="T17" fmla="*/ 210144 h 147"/>
              <a:gd name="T18" fmla="*/ 283289 w 160"/>
              <a:gd name="T19" fmla="*/ 99905 h 147"/>
              <a:gd name="T20" fmla="*/ 262811 w 160"/>
              <a:gd name="T21" fmla="*/ 99905 h 147"/>
              <a:gd name="T22" fmla="*/ 194548 w 160"/>
              <a:gd name="T23" fmla="*/ 210144 h 147"/>
              <a:gd name="T24" fmla="*/ 215027 w 160"/>
              <a:gd name="T25" fmla="*/ 327274 h 147"/>
              <a:gd name="T26" fmla="*/ 194548 w 160"/>
              <a:gd name="T27" fmla="*/ 289379 h 147"/>
              <a:gd name="T28" fmla="*/ 201374 w 160"/>
              <a:gd name="T29" fmla="*/ 148134 h 147"/>
              <a:gd name="T30" fmla="*/ 187722 w 160"/>
              <a:gd name="T31" fmla="*/ 89570 h 147"/>
              <a:gd name="T32" fmla="*/ 112633 w 160"/>
              <a:gd name="T33" fmla="*/ 10335 h 147"/>
              <a:gd name="T34" fmla="*/ 64849 w 160"/>
              <a:gd name="T35" fmla="*/ 117130 h 147"/>
              <a:gd name="T36" fmla="*/ 75089 w 160"/>
              <a:gd name="T37" fmla="*/ 168804 h 147"/>
              <a:gd name="T38" fmla="*/ 40958 w 160"/>
              <a:gd name="T39" fmla="*/ 313494 h 147"/>
              <a:gd name="T40" fmla="*/ 0 w 160"/>
              <a:gd name="T41" fmla="*/ 389283 h 147"/>
              <a:gd name="T42" fmla="*/ 167243 w 160"/>
              <a:gd name="T43" fmla="*/ 454738 h 147"/>
              <a:gd name="T44" fmla="*/ 160417 w 160"/>
              <a:gd name="T45" fmla="*/ 506413 h 147"/>
              <a:gd name="T46" fmla="*/ 385683 w 160"/>
              <a:gd name="T47" fmla="*/ 454738 h 147"/>
              <a:gd name="T48" fmla="*/ 546100 w 160"/>
              <a:gd name="T49" fmla="*/ 423733 h 147"/>
              <a:gd name="T50" fmla="*/ 361791 w 160"/>
              <a:gd name="T51" fmla="*/ 148134 h 147"/>
              <a:gd name="T52" fmla="*/ 382270 w 160"/>
              <a:gd name="T53" fmla="*/ 134354 h 147"/>
              <a:gd name="T54" fmla="*/ 385683 w 160"/>
              <a:gd name="T55" fmla="*/ 117130 h 147"/>
              <a:gd name="T56" fmla="*/ 460772 w 160"/>
              <a:gd name="T57" fmla="*/ 120575 h 147"/>
              <a:gd name="T58" fmla="*/ 484664 w 160"/>
              <a:gd name="T59" fmla="*/ 137799 h 147"/>
              <a:gd name="T60" fmla="*/ 382270 w 160"/>
              <a:gd name="T61" fmla="*/ 151579 h 147"/>
              <a:gd name="T62" fmla="*/ 471011 w 160"/>
              <a:gd name="T63" fmla="*/ 282489 h 147"/>
              <a:gd name="T64" fmla="*/ 477838 w 160"/>
              <a:gd name="T65" fmla="*/ 299714 h 147"/>
              <a:gd name="T66" fmla="*/ 341313 w 160"/>
              <a:gd name="T67" fmla="*/ 358279 h 147"/>
              <a:gd name="T68" fmla="*/ 491490 w 160"/>
              <a:gd name="T69" fmla="*/ 330719 h 147"/>
              <a:gd name="T70" fmla="*/ 348139 w 160"/>
              <a:gd name="T71" fmla="*/ 378949 h 147"/>
              <a:gd name="T72" fmla="*/ 215027 w 160"/>
              <a:gd name="T73" fmla="*/ 223924 h 147"/>
              <a:gd name="T74" fmla="*/ 225266 w 160"/>
              <a:gd name="T75" fmla="*/ 210144 h 147"/>
              <a:gd name="T76" fmla="*/ 290116 w 160"/>
              <a:gd name="T77" fmla="*/ 192919 h 147"/>
              <a:gd name="T78" fmla="*/ 320834 w 160"/>
              <a:gd name="T79" fmla="*/ 165359 h 147"/>
              <a:gd name="T80" fmla="*/ 331073 w 160"/>
              <a:gd name="T81" fmla="*/ 210144 h 147"/>
              <a:gd name="T82" fmla="*/ 314008 w 160"/>
              <a:gd name="T83" fmla="*/ 223924 h 147"/>
              <a:gd name="T84" fmla="*/ 303768 w 160"/>
              <a:gd name="T85" fmla="*/ 244594 h 147"/>
              <a:gd name="T86" fmla="*/ 218440 w 160"/>
              <a:gd name="T87" fmla="*/ 372059 h 147"/>
              <a:gd name="T88" fmla="*/ 218440 w 160"/>
              <a:gd name="T89" fmla="*/ 372059 h 147"/>
              <a:gd name="T90" fmla="*/ 361791 w 160"/>
              <a:gd name="T91" fmla="*/ 454738 h 147"/>
              <a:gd name="T92" fmla="*/ 341313 w 160"/>
              <a:gd name="T93" fmla="*/ 406508 h 147"/>
              <a:gd name="T94" fmla="*/ 64849 w 160"/>
              <a:gd name="T95" fmla="*/ 134354 h 147"/>
              <a:gd name="T96" fmla="*/ 146764 w 160"/>
              <a:gd name="T97" fmla="*/ 127464 h 147"/>
              <a:gd name="T98" fmla="*/ 122873 w 160"/>
              <a:gd name="T99" fmla="*/ 44785 h 147"/>
              <a:gd name="T100" fmla="*/ 163830 w 160"/>
              <a:gd name="T101" fmla="*/ 134354 h 147"/>
              <a:gd name="T102" fmla="*/ 180896 w 160"/>
              <a:gd name="T103" fmla="*/ 151579 h 147"/>
              <a:gd name="T104" fmla="*/ 81915 w 160"/>
              <a:gd name="T105" fmla="*/ 151579 h 147"/>
              <a:gd name="T106" fmla="*/ 170656 w 160"/>
              <a:gd name="T107" fmla="*/ 282489 h 147"/>
              <a:gd name="T108" fmla="*/ 177483 w 160"/>
              <a:gd name="T109" fmla="*/ 299714 h 147"/>
              <a:gd name="T110" fmla="*/ 47784 w 160"/>
              <a:gd name="T111" fmla="*/ 330719 h 147"/>
              <a:gd name="T112" fmla="*/ 197961 w 160"/>
              <a:gd name="T113" fmla="*/ 330719 h 147"/>
              <a:gd name="T114" fmla="*/ 197961 w 160"/>
              <a:gd name="T115" fmla="*/ 378949 h 147"/>
              <a:gd name="T116" fmla="*/ 17066 w 160"/>
              <a:gd name="T117" fmla="*/ 396173 h 147"/>
              <a:gd name="T118" fmla="*/ 17066 w 160"/>
              <a:gd name="T119" fmla="*/ 413398 h 147"/>
              <a:gd name="T120" fmla="*/ 167243 w 160"/>
              <a:gd name="T121" fmla="*/ 471963 h 147"/>
              <a:gd name="T122" fmla="*/ 378857 w 160"/>
              <a:gd name="T123" fmla="*/ 471963 h 147"/>
              <a:gd name="T124" fmla="*/ 365204 w 160"/>
              <a:gd name="T125" fmla="*/ 396173 h 14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47">
                <a:moveTo>
                  <a:pt x="157" y="110"/>
                </a:moveTo>
                <a:cubicBezTo>
                  <a:pt x="155" y="110"/>
                  <a:pt x="155" y="110"/>
                  <a:pt x="155" y="110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50" y="92"/>
                  <a:pt x="149" y="91"/>
                  <a:pt x="148" y="91"/>
                </a:cubicBezTo>
                <a:cubicBezTo>
                  <a:pt x="146" y="91"/>
                  <a:pt x="146" y="91"/>
                  <a:pt x="146" y="91"/>
                </a:cubicBezTo>
                <a:cubicBezTo>
                  <a:pt x="145" y="84"/>
                  <a:pt x="145" y="84"/>
                  <a:pt x="145" y="84"/>
                </a:cubicBezTo>
                <a:cubicBezTo>
                  <a:pt x="145" y="83"/>
                  <a:pt x="144" y="82"/>
                  <a:pt x="144" y="82"/>
                </a:cubicBezTo>
                <a:cubicBezTo>
                  <a:pt x="137" y="65"/>
                  <a:pt x="138" y="53"/>
                  <a:pt x="138" y="49"/>
                </a:cubicBezTo>
                <a:cubicBezTo>
                  <a:pt x="141" y="49"/>
                  <a:pt x="141" y="49"/>
                  <a:pt x="141" y="49"/>
                </a:cubicBezTo>
                <a:cubicBezTo>
                  <a:pt x="145" y="49"/>
                  <a:pt x="147" y="46"/>
                  <a:pt x="147" y="43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37"/>
                  <a:pt x="145" y="34"/>
                  <a:pt x="141" y="34"/>
                </a:cubicBezTo>
                <a:cubicBezTo>
                  <a:pt x="141" y="34"/>
                  <a:pt x="141" y="34"/>
                  <a:pt x="141" y="34"/>
                </a:cubicBezTo>
                <a:cubicBezTo>
                  <a:pt x="142" y="32"/>
                  <a:pt x="143" y="29"/>
                  <a:pt x="143" y="26"/>
                </a:cubicBezTo>
                <a:cubicBezTo>
                  <a:pt x="143" y="17"/>
                  <a:pt x="136" y="9"/>
                  <a:pt x="127" y="8"/>
                </a:cubicBezTo>
                <a:cubicBezTo>
                  <a:pt x="127" y="3"/>
                  <a:pt x="127" y="3"/>
                  <a:pt x="127" y="3"/>
                </a:cubicBezTo>
                <a:cubicBezTo>
                  <a:pt x="127" y="1"/>
                  <a:pt x="125" y="0"/>
                  <a:pt x="124" y="0"/>
                </a:cubicBezTo>
                <a:cubicBezTo>
                  <a:pt x="123" y="0"/>
                  <a:pt x="122" y="1"/>
                  <a:pt x="122" y="3"/>
                </a:cubicBezTo>
                <a:cubicBezTo>
                  <a:pt x="122" y="8"/>
                  <a:pt x="122" y="8"/>
                  <a:pt x="122" y="8"/>
                </a:cubicBezTo>
                <a:cubicBezTo>
                  <a:pt x="112" y="9"/>
                  <a:pt x="105" y="17"/>
                  <a:pt x="105" y="26"/>
                </a:cubicBezTo>
                <a:cubicBezTo>
                  <a:pt x="105" y="29"/>
                  <a:pt x="106" y="32"/>
                  <a:pt x="107" y="34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4" y="34"/>
                  <a:pt x="101" y="37"/>
                  <a:pt x="101" y="40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6"/>
                  <a:pt x="104" y="49"/>
                  <a:pt x="107" y="49"/>
                </a:cubicBezTo>
                <a:cubicBezTo>
                  <a:pt x="110" y="49"/>
                  <a:pt x="110" y="49"/>
                  <a:pt x="110" y="49"/>
                </a:cubicBezTo>
                <a:cubicBezTo>
                  <a:pt x="111" y="53"/>
                  <a:pt x="111" y="65"/>
                  <a:pt x="105" y="82"/>
                </a:cubicBezTo>
                <a:cubicBezTo>
                  <a:pt x="104" y="82"/>
                  <a:pt x="104" y="83"/>
                  <a:pt x="103" y="84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99" y="91"/>
                  <a:pt x="98" y="92"/>
                  <a:pt x="97" y="93"/>
                </a:cubicBezTo>
                <a:cubicBezTo>
                  <a:pt x="97" y="95"/>
                  <a:pt x="97" y="95"/>
                  <a:pt x="97" y="95"/>
                </a:cubicBezTo>
                <a:cubicBezTo>
                  <a:pt x="93" y="83"/>
                  <a:pt x="94" y="74"/>
                  <a:pt x="94" y="71"/>
                </a:cubicBezTo>
                <a:cubicBezTo>
                  <a:pt x="97" y="71"/>
                  <a:pt x="97" y="71"/>
                  <a:pt x="97" y="71"/>
                </a:cubicBezTo>
                <a:cubicBezTo>
                  <a:pt x="100" y="71"/>
                  <a:pt x="103" y="68"/>
                  <a:pt x="103" y="65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3" y="58"/>
                  <a:pt x="100" y="56"/>
                  <a:pt x="97" y="56"/>
                </a:cubicBezTo>
                <a:cubicBezTo>
                  <a:pt x="97" y="56"/>
                  <a:pt x="97" y="56"/>
                  <a:pt x="97" y="56"/>
                </a:cubicBezTo>
                <a:cubicBezTo>
                  <a:pt x="98" y="53"/>
                  <a:pt x="99" y="51"/>
                  <a:pt x="99" y="48"/>
                </a:cubicBezTo>
                <a:cubicBezTo>
                  <a:pt x="99" y="38"/>
                  <a:pt x="92" y="31"/>
                  <a:pt x="83" y="29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3"/>
                  <a:pt x="81" y="22"/>
                  <a:pt x="80" y="22"/>
                </a:cubicBezTo>
                <a:cubicBezTo>
                  <a:pt x="79" y="22"/>
                  <a:pt x="77" y="23"/>
                  <a:pt x="77" y="24"/>
                </a:cubicBezTo>
                <a:cubicBezTo>
                  <a:pt x="77" y="29"/>
                  <a:pt x="77" y="29"/>
                  <a:pt x="77" y="29"/>
                </a:cubicBezTo>
                <a:cubicBezTo>
                  <a:pt x="68" y="31"/>
                  <a:pt x="61" y="38"/>
                  <a:pt x="61" y="48"/>
                </a:cubicBezTo>
                <a:cubicBezTo>
                  <a:pt x="61" y="51"/>
                  <a:pt x="62" y="53"/>
                  <a:pt x="63" y="56"/>
                </a:cubicBezTo>
                <a:cubicBezTo>
                  <a:pt x="63" y="56"/>
                  <a:pt x="63" y="56"/>
                  <a:pt x="63" y="56"/>
                </a:cubicBezTo>
                <a:cubicBezTo>
                  <a:pt x="60" y="56"/>
                  <a:pt x="57" y="58"/>
                  <a:pt x="57" y="61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8"/>
                  <a:pt x="60" y="71"/>
                  <a:pt x="63" y="71"/>
                </a:cubicBezTo>
                <a:cubicBezTo>
                  <a:pt x="66" y="71"/>
                  <a:pt x="66" y="71"/>
                  <a:pt x="66" y="71"/>
                </a:cubicBezTo>
                <a:cubicBezTo>
                  <a:pt x="66" y="74"/>
                  <a:pt x="67" y="83"/>
                  <a:pt x="63" y="95"/>
                </a:cubicBezTo>
                <a:cubicBezTo>
                  <a:pt x="63" y="93"/>
                  <a:pt x="63" y="93"/>
                  <a:pt x="63" y="93"/>
                </a:cubicBezTo>
                <a:cubicBezTo>
                  <a:pt x="62" y="92"/>
                  <a:pt x="61" y="91"/>
                  <a:pt x="60" y="91"/>
                </a:cubicBezTo>
                <a:cubicBezTo>
                  <a:pt x="58" y="91"/>
                  <a:pt x="58" y="91"/>
                  <a:pt x="58" y="91"/>
                </a:cubicBezTo>
                <a:cubicBezTo>
                  <a:pt x="57" y="84"/>
                  <a:pt x="57" y="84"/>
                  <a:pt x="57" y="84"/>
                </a:cubicBezTo>
                <a:cubicBezTo>
                  <a:pt x="56" y="83"/>
                  <a:pt x="56" y="82"/>
                  <a:pt x="55" y="82"/>
                </a:cubicBezTo>
                <a:cubicBezTo>
                  <a:pt x="49" y="65"/>
                  <a:pt x="49" y="53"/>
                  <a:pt x="5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6" y="49"/>
                  <a:pt x="59" y="46"/>
                  <a:pt x="59" y="43"/>
                </a:cubicBezTo>
                <a:cubicBezTo>
                  <a:pt x="59" y="40"/>
                  <a:pt x="59" y="40"/>
                  <a:pt x="59" y="40"/>
                </a:cubicBezTo>
                <a:cubicBezTo>
                  <a:pt x="59" y="37"/>
                  <a:pt x="56" y="34"/>
                  <a:pt x="53" y="34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2"/>
                  <a:pt x="55" y="29"/>
                  <a:pt x="55" y="26"/>
                </a:cubicBezTo>
                <a:cubicBezTo>
                  <a:pt x="55" y="17"/>
                  <a:pt x="48" y="9"/>
                  <a:pt x="38" y="8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1"/>
                  <a:pt x="37" y="0"/>
                  <a:pt x="36" y="0"/>
                </a:cubicBezTo>
                <a:cubicBezTo>
                  <a:pt x="35" y="0"/>
                  <a:pt x="33" y="1"/>
                  <a:pt x="33" y="3"/>
                </a:cubicBezTo>
                <a:cubicBezTo>
                  <a:pt x="33" y="8"/>
                  <a:pt x="33" y="8"/>
                  <a:pt x="33" y="8"/>
                </a:cubicBezTo>
                <a:cubicBezTo>
                  <a:pt x="24" y="9"/>
                  <a:pt x="17" y="17"/>
                  <a:pt x="17" y="26"/>
                </a:cubicBezTo>
                <a:cubicBezTo>
                  <a:pt x="17" y="29"/>
                  <a:pt x="18" y="32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5" y="34"/>
                  <a:pt x="13" y="37"/>
                  <a:pt x="13" y="40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46"/>
                  <a:pt x="15" y="49"/>
                  <a:pt x="19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22" y="53"/>
                  <a:pt x="23" y="65"/>
                  <a:pt x="16" y="82"/>
                </a:cubicBezTo>
                <a:cubicBezTo>
                  <a:pt x="16" y="82"/>
                  <a:pt x="15" y="83"/>
                  <a:pt x="15" y="84"/>
                </a:cubicBezTo>
                <a:cubicBezTo>
                  <a:pt x="14" y="91"/>
                  <a:pt x="14" y="91"/>
                  <a:pt x="14" y="91"/>
                </a:cubicBezTo>
                <a:cubicBezTo>
                  <a:pt x="12" y="91"/>
                  <a:pt x="12" y="91"/>
                  <a:pt x="12" y="91"/>
                </a:cubicBezTo>
                <a:cubicBezTo>
                  <a:pt x="11" y="91"/>
                  <a:pt x="10" y="92"/>
                  <a:pt x="9" y="93"/>
                </a:cubicBezTo>
                <a:cubicBezTo>
                  <a:pt x="5" y="110"/>
                  <a:pt x="5" y="110"/>
                  <a:pt x="5" y="110"/>
                </a:cubicBezTo>
                <a:cubicBezTo>
                  <a:pt x="3" y="110"/>
                  <a:pt x="3" y="110"/>
                  <a:pt x="3" y="110"/>
                </a:cubicBezTo>
                <a:cubicBezTo>
                  <a:pt x="1" y="110"/>
                  <a:pt x="0" y="112"/>
                  <a:pt x="0" y="113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4"/>
                  <a:pt x="1" y="125"/>
                  <a:pt x="3" y="125"/>
                </a:cubicBezTo>
                <a:cubicBezTo>
                  <a:pt x="51" y="125"/>
                  <a:pt x="51" y="125"/>
                  <a:pt x="51" y="125"/>
                </a:cubicBezTo>
                <a:cubicBezTo>
                  <a:pt x="49" y="132"/>
                  <a:pt x="49" y="132"/>
                  <a:pt x="49" y="132"/>
                </a:cubicBezTo>
                <a:cubicBezTo>
                  <a:pt x="47" y="132"/>
                  <a:pt x="47" y="132"/>
                  <a:pt x="47" y="132"/>
                </a:cubicBezTo>
                <a:cubicBezTo>
                  <a:pt x="45" y="132"/>
                  <a:pt x="44" y="133"/>
                  <a:pt x="44" y="135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4" y="146"/>
                  <a:pt x="45" y="147"/>
                  <a:pt x="47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5" y="147"/>
                  <a:pt x="116" y="146"/>
                  <a:pt x="116" y="144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116" y="133"/>
                  <a:pt x="115" y="132"/>
                  <a:pt x="113" y="13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9" y="125"/>
                  <a:pt x="160" y="124"/>
                  <a:pt x="160" y="123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12"/>
                  <a:pt x="159" y="110"/>
                  <a:pt x="157" y="110"/>
                </a:cubicBezTo>
                <a:close/>
                <a:moveTo>
                  <a:pt x="107" y="44"/>
                </a:moveTo>
                <a:cubicBezTo>
                  <a:pt x="106" y="44"/>
                  <a:pt x="106" y="43"/>
                  <a:pt x="106" y="43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39"/>
                  <a:pt x="106" y="39"/>
                  <a:pt x="107" y="39"/>
                </a:cubicBezTo>
                <a:cubicBezTo>
                  <a:pt x="110" y="39"/>
                  <a:pt x="110" y="39"/>
                  <a:pt x="11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29" y="39"/>
                  <a:pt x="129" y="39"/>
                  <a:pt x="129" y="39"/>
                </a:cubicBezTo>
                <a:cubicBezTo>
                  <a:pt x="130" y="39"/>
                  <a:pt x="131" y="38"/>
                  <a:pt x="131" y="37"/>
                </a:cubicBezTo>
                <a:cubicBezTo>
                  <a:pt x="131" y="35"/>
                  <a:pt x="130" y="34"/>
                  <a:pt x="129" y="34"/>
                </a:cubicBezTo>
                <a:cubicBezTo>
                  <a:pt x="113" y="34"/>
                  <a:pt x="113" y="34"/>
                  <a:pt x="113" y="34"/>
                </a:cubicBezTo>
                <a:cubicBezTo>
                  <a:pt x="111" y="32"/>
                  <a:pt x="111" y="29"/>
                  <a:pt x="111" y="26"/>
                </a:cubicBezTo>
                <a:cubicBezTo>
                  <a:pt x="111" y="19"/>
                  <a:pt x="117" y="13"/>
                  <a:pt x="124" y="13"/>
                </a:cubicBezTo>
                <a:cubicBezTo>
                  <a:pt x="132" y="13"/>
                  <a:pt x="138" y="19"/>
                  <a:pt x="138" y="26"/>
                </a:cubicBezTo>
                <a:cubicBezTo>
                  <a:pt x="138" y="29"/>
                  <a:pt x="137" y="32"/>
                  <a:pt x="135" y="35"/>
                </a:cubicBezTo>
                <a:cubicBezTo>
                  <a:pt x="134" y="36"/>
                  <a:pt x="134" y="37"/>
                  <a:pt x="134" y="38"/>
                </a:cubicBezTo>
                <a:cubicBezTo>
                  <a:pt x="135" y="39"/>
                  <a:pt x="136" y="39"/>
                  <a:pt x="137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2" y="39"/>
                  <a:pt x="142" y="39"/>
                  <a:pt x="142" y="40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42" y="43"/>
                  <a:pt x="142" y="44"/>
                  <a:pt x="141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44"/>
                  <a:pt x="112" y="44"/>
                  <a:pt x="112" y="44"/>
                </a:cubicBezTo>
                <a:lnTo>
                  <a:pt x="107" y="44"/>
                </a:lnTo>
                <a:close/>
                <a:moveTo>
                  <a:pt x="115" y="49"/>
                </a:moveTo>
                <a:cubicBezTo>
                  <a:pt x="133" y="49"/>
                  <a:pt x="133" y="49"/>
                  <a:pt x="133" y="49"/>
                </a:cubicBezTo>
                <a:cubicBezTo>
                  <a:pt x="132" y="54"/>
                  <a:pt x="133" y="65"/>
                  <a:pt x="138" y="82"/>
                </a:cubicBezTo>
                <a:cubicBezTo>
                  <a:pt x="110" y="82"/>
                  <a:pt x="110" y="82"/>
                  <a:pt x="110" y="82"/>
                </a:cubicBezTo>
                <a:cubicBezTo>
                  <a:pt x="116" y="65"/>
                  <a:pt x="116" y="54"/>
                  <a:pt x="115" y="49"/>
                </a:cubicBezTo>
                <a:close/>
                <a:moveTo>
                  <a:pt x="108" y="87"/>
                </a:moveTo>
                <a:cubicBezTo>
                  <a:pt x="140" y="87"/>
                  <a:pt x="140" y="87"/>
                  <a:pt x="140" y="87"/>
                </a:cubicBezTo>
                <a:cubicBezTo>
                  <a:pt x="141" y="91"/>
                  <a:pt x="141" y="91"/>
                  <a:pt x="141" y="91"/>
                </a:cubicBezTo>
                <a:cubicBezTo>
                  <a:pt x="107" y="91"/>
                  <a:pt x="107" y="91"/>
                  <a:pt x="107" y="91"/>
                </a:cubicBezTo>
                <a:lnTo>
                  <a:pt x="108" y="87"/>
                </a:lnTo>
                <a:close/>
                <a:moveTo>
                  <a:pt x="100" y="104"/>
                </a:moveTo>
                <a:cubicBezTo>
                  <a:pt x="102" y="96"/>
                  <a:pt x="102" y="96"/>
                  <a:pt x="102" y="96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6" y="96"/>
                  <a:pt x="146" y="96"/>
                  <a:pt x="146" y="96"/>
                </a:cubicBezTo>
                <a:cubicBezTo>
                  <a:pt x="150" y="110"/>
                  <a:pt x="150" y="110"/>
                  <a:pt x="150" y="110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1" y="105"/>
                  <a:pt x="100" y="104"/>
                  <a:pt x="100" y="104"/>
                </a:cubicBezTo>
                <a:cubicBezTo>
                  <a:pt x="100" y="104"/>
                  <a:pt x="100" y="104"/>
                  <a:pt x="100" y="104"/>
                </a:cubicBezTo>
                <a:close/>
                <a:moveTo>
                  <a:pt x="63" y="65"/>
                </a:moveTo>
                <a:cubicBezTo>
                  <a:pt x="62" y="65"/>
                  <a:pt x="62" y="65"/>
                  <a:pt x="62" y="65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2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6" y="61"/>
                  <a:pt x="87" y="60"/>
                  <a:pt x="87" y="58"/>
                </a:cubicBezTo>
                <a:cubicBezTo>
                  <a:pt x="87" y="57"/>
                  <a:pt x="86" y="56"/>
                  <a:pt x="85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67" y="53"/>
                  <a:pt x="66" y="51"/>
                  <a:pt x="66" y="48"/>
                </a:cubicBezTo>
                <a:cubicBezTo>
                  <a:pt x="66" y="40"/>
                  <a:pt x="73" y="34"/>
                  <a:pt x="80" y="34"/>
                </a:cubicBezTo>
                <a:cubicBezTo>
                  <a:pt x="87" y="34"/>
                  <a:pt x="94" y="40"/>
                  <a:pt x="94" y="48"/>
                </a:cubicBezTo>
                <a:cubicBezTo>
                  <a:pt x="94" y="51"/>
                  <a:pt x="92" y="54"/>
                  <a:pt x="90" y="56"/>
                </a:cubicBezTo>
                <a:cubicBezTo>
                  <a:pt x="90" y="57"/>
                  <a:pt x="90" y="58"/>
                  <a:pt x="90" y="59"/>
                </a:cubicBezTo>
                <a:cubicBezTo>
                  <a:pt x="91" y="60"/>
                  <a:pt x="91" y="61"/>
                  <a:pt x="92" y="61"/>
                </a:cubicBezTo>
                <a:cubicBezTo>
                  <a:pt x="97" y="61"/>
                  <a:pt x="97" y="61"/>
                  <a:pt x="97" y="61"/>
                </a:cubicBezTo>
                <a:cubicBezTo>
                  <a:pt x="98" y="61"/>
                  <a:pt x="98" y="61"/>
                  <a:pt x="98" y="61"/>
                </a:cubicBezTo>
                <a:cubicBezTo>
                  <a:pt x="98" y="65"/>
                  <a:pt x="98" y="65"/>
                  <a:pt x="98" y="65"/>
                </a:cubicBezTo>
                <a:cubicBezTo>
                  <a:pt x="98" y="65"/>
                  <a:pt x="98" y="65"/>
                  <a:pt x="97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63" y="65"/>
                  <a:pt x="63" y="65"/>
                  <a:pt x="63" y="65"/>
                </a:cubicBezTo>
                <a:close/>
                <a:moveTo>
                  <a:pt x="71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8" y="76"/>
                  <a:pt x="88" y="87"/>
                  <a:pt x="94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72" y="87"/>
                  <a:pt x="72" y="76"/>
                  <a:pt x="71" y="71"/>
                </a:cubicBezTo>
                <a:close/>
                <a:moveTo>
                  <a:pt x="64" y="108"/>
                </a:moveTo>
                <a:cubicBezTo>
                  <a:pt x="96" y="108"/>
                  <a:pt x="96" y="108"/>
                  <a:pt x="96" y="108"/>
                </a:cubicBezTo>
                <a:cubicBezTo>
                  <a:pt x="97" y="113"/>
                  <a:pt x="97" y="113"/>
                  <a:pt x="97" y="113"/>
                </a:cubicBezTo>
                <a:cubicBezTo>
                  <a:pt x="63" y="113"/>
                  <a:pt x="63" y="113"/>
                  <a:pt x="63" y="113"/>
                </a:cubicBezTo>
                <a:lnTo>
                  <a:pt x="64" y="108"/>
                </a:ln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8" y="118"/>
                  <a:pt x="58" y="118"/>
                  <a:pt x="58" y="118"/>
                </a:cubicBezTo>
                <a:cubicBezTo>
                  <a:pt x="60" y="118"/>
                  <a:pt x="60" y="118"/>
                  <a:pt x="60" y="118"/>
                </a:cubicBezTo>
                <a:lnTo>
                  <a:pt x="100" y="118"/>
                </a:lnTo>
                <a:close/>
                <a:moveTo>
                  <a:pt x="19" y="44"/>
                </a:moveTo>
                <a:cubicBezTo>
                  <a:pt x="18" y="44"/>
                  <a:pt x="18" y="43"/>
                  <a:pt x="18" y="43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39"/>
                  <a:pt x="18" y="39"/>
                  <a:pt x="19" y="39"/>
                </a:cubicBezTo>
                <a:cubicBezTo>
                  <a:pt x="22" y="39"/>
                  <a:pt x="22" y="39"/>
                  <a:pt x="22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42" y="39"/>
                  <a:pt x="43" y="38"/>
                  <a:pt x="43" y="37"/>
                </a:cubicBezTo>
                <a:cubicBezTo>
                  <a:pt x="43" y="35"/>
                  <a:pt x="42" y="34"/>
                  <a:pt x="40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3" y="32"/>
                  <a:pt x="22" y="29"/>
                  <a:pt x="22" y="26"/>
                </a:cubicBezTo>
                <a:cubicBezTo>
                  <a:pt x="22" y="19"/>
                  <a:pt x="28" y="13"/>
                  <a:pt x="36" y="13"/>
                </a:cubicBezTo>
                <a:cubicBezTo>
                  <a:pt x="43" y="13"/>
                  <a:pt x="49" y="19"/>
                  <a:pt x="49" y="26"/>
                </a:cubicBezTo>
                <a:cubicBezTo>
                  <a:pt x="49" y="29"/>
                  <a:pt x="48" y="32"/>
                  <a:pt x="46" y="35"/>
                </a:cubicBezTo>
                <a:cubicBezTo>
                  <a:pt x="46" y="36"/>
                  <a:pt x="46" y="37"/>
                  <a:pt x="46" y="38"/>
                </a:cubicBezTo>
                <a:cubicBezTo>
                  <a:pt x="46" y="39"/>
                  <a:pt x="47" y="39"/>
                  <a:pt x="48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4" y="39"/>
                  <a:pt x="54" y="39"/>
                  <a:pt x="54" y="40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3"/>
                  <a:pt x="54" y="44"/>
                  <a:pt x="53" y="44"/>
                </a:cubicBezTo>
                <a:cubicBezTo>
                  <a:pt x="48" y="44"/>
                  <a:pt x="48" y="44"/>
                  <a:pt x="48" y="44"/>
                </a:cubicBezTo>
                <a:cubicBezTo>
                  <a:pt x="48" y="44"/>
                  <a:pt x="48" y="44"/>
                  <a:pt x="48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19" y="44"/>
                  <a:pt x="19" y="44"/>
                  <a:pt x="19" y="44"/>
                </a:cubicBezTo>
                <a:close/>
                <a:moveTo>
                  <a:pt x="27" y="49"/>
                </a:moveTo>
                <a:cubicBezTo>
                  <a:pt x="45" y="49"/>
                  <a:pt x="45" y="49"/>
                  <a:pt x="45" y="49"/>
                </a:cubicBezTo>
                <a:cubicBezTo>
                  <a:pt x="44" y="54"/>
                  <a:pt x="44" y="65"/>
                  <a:pt x="50" y="82"/>
                </a:cubicBezTo>
                <a:cubicBezTo>
                  <a:pt x="22" y="82"/>
                  <a:pt x="22" y="82"/>
                  <a:pt x="22" y="82"/>
                </a:cubicBezTo>
                <a:cubicBezTo>
                  <a:pt x="27" y="65"/>
                  <a:pt x="28" y="54"/>
                  <a:pt x="27" y="49"/>
                </a:cubicBezTo>
                <a:close/>
                <a:moveTo>
                  <a:pt x="20" y="87"/>
                </a:moveTo>
                <a:cubicBezTo>
                  <a:pt x="52" y="87"/>
                  <a:pt x="52" y="87"/>
                  <a:pt x="52" y="87"/>
                </a:cubicBezTo>
                <a:cubicBezTo>
                  <a:pt x="53" y="91"/>
                  <a:pt x="53" y="91"/>
                  <a:pt x="53" y="91"/>
                </a:cubicBezTo>
                <a:cubicBezTo>
                  <a:pt x="19" y="91"/>
                  <a:pt x="19" y="91"/>
                  <a:pt x="19" y="91"/>
                </a:cubicBezTo>
                <a:lnTo>
                  <a:pt x="20" y="87"/>
                </a:lnTo>
                <a:close/>
                <a:moveTo>
                  <a:pt x="14" y="96"/>
                </a:moveTo>
                <a:cubicBezTo>
                  <a:pt x="16" y="96"/>
                  <a:pt x="16" y="96"/>
                  <a:pt x="16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58" y="96"/>
                  <a:pt x="58" y="96"/>
                  <a:pt x="58" y="96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0" y="104"/>
                  <a:pt x="59" y="105"/>
                  <a:pt x="59" y="105"/>
                </a:cubicBezTo>
                <a:cubicBezTo>
                  <a:pt x="58" y="110"/>
                  <a:pt x="58" y="110"/>
                  <a:pt x="58" y="110"/>
                </a:cubicBezTo>
                <a:cubicBezTo>
                  <a:pt x="10" y="110"/>
                  <a:pt x="10" y="110"/>
                  <a:pt x="10" y="110"/>
                </a:cubicBezTo>
                <a:lnTo>
                  <a:pt x="14" y="96"/>
                </a:lnTo>
                <a:close/>
                <a:moveTo>
                  <a:pt x="5" y="120"/>
                </a:moveTo>
                <a:cubicBezTo>
                  <a:pt x="5" y="115"/>
                  <a:pt x="5" y="115"/>
                  <a:pt x="5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2" y="120"/>
                  <a:pt x="52" y="120"/>
                  <a:pt x="52" y="120"/>
                </a:cubicBezTo>
                <a:lnTo>
                  <a:pt x="5" y="120"/>
                </a:lnTo>
                <a:close/>
                <a:moveTo>
                  <a:pt x="111" y="137"/>
                </a:moveTo>
                <a:cubicBezTo>
                  <a:pt x="111" y="142"/>
                  <a:pt x="111" y="142"/>
                  <a:pt x="111" y="142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7"/>
                  <a:pt x="109" y="137"/>
                  <a:pt x="109" y="137"/>
                </a:cubicBezTo>
                <a:lnTo>
                  <a:pt x="111" y="137"/>
                </a:lnTo>
                <a:close/>
                <a:moveTo>
                  <a:pt x="155" y="120"/>
                </a:moveTo>
                <a:cubicBezTo>
                  <a:pt x="155" y="120"/>
                  <a:pt x="155" y="120"/>
                  <a:pt x="155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20"/>
                  <a:pt x="155" y="120"/>
                  <a:pt x="155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181">
            <a:extLst>
              <a:ext uri="{FF2B5EF4-FFF2-40B4-BE49-F238E27FC236}">
                <a16:creationId xmlns:a16="http://schemas.microsoft.com/office/drawing/2014/main" id="{809AC4FA-AE3D-44A1-A1E5-EACCE70B58B8}"/>
              </a:ext>
            </a:extLst>
          </p:cNvPr>
          <p:cNvSpPr>
            <a:spLocks noEditPoints="1"/>
          </p:cNvSpPr>
          <p:nvPr/>
        </p:nvSpPr>
        <p:spPr bwMode="auto">
          <a:xfrm>
            <a:off x="2778162" y="3295864"/>
            <a:ext cx="375978" cy="429158"/>
          </a:xfrm>
          <a:custGeom>
            <a:avLst/>
            <a:gdLst>
              <a:gd name="T0" fmla="*/ 482600 w 141"/>
              <a:gd name="T1" fmla="*/ 189359 h 160"/>
              <a:gd name="T2" fmla="*/ 475755 w 141"/>
              <a:gd name="T3" fmla="*/ 148044 h 160"/>
              <a:gd name="T4" fmla="*/ 311465 w 141"/>
              <a:gd name="T5" fmla="*/ 158373 h 160"/>
              <a:gd name="T6" fmla="*/ 164289 w 141"/>
              <a:gd name="T7" fmla="*/ 296089 h 160"/>
              <a:gd name="T8" fmla="*/ 154021 w 141"/>
              <a:gd name="T9" fmla="*/ 430362 h 160"/>
              <a:gd name="T10" fmla="*/ 0 w 141"/>
              <a:gd name="T11" fmla="*/ 440690 h 160"/>
              <a:gd name="T12" fmla="*/ 10268 w 141"/>
              <a:gd name="T13" fmla="*/ 550863 h 160"/>
              <a:gd name="T14" fmla="*/ 318311 w 141"/>
              <a:gd name="T15" fmla="*/ 550863 h 160"/>
              <a:gd name="T16" fmla="*/ 482600 w 141"/>
              <a:gd name="T17" fmla="*/ 540534 h 160"/>
              <a:gd name="T18" fmla="*/ 475755 w 141"/>
              <a:gd name="T19" fmla="*/ 216902 h 160"/>
              <a:gd name="T20" fmla="*/ 465487 w 141"/>
              <a:gd name="T21" fmla="*/ 533649 h 160"/>
              <a:gd name="T22" fmla="*/ 328579 w 141"/>
              <a:gd name="T23" fmla="*/ 302975 h 160"/>
              <a:gd name="T24" fmla="*/ 465487 w 141"/>
              <a:gd name="T25" fmla="*/ 165259 h 160"/>
              <a:gd name="T26" fmla="*/ 475755 w 141"/>
              <a:gd name="T27" fmla="*/ 199688 h 160"/>
              <a:gd name="T28" fmla="*/ 17113 w 141"/>
              <a:gd name="T29" fmla="*/ 533649 h 160"/>
              <a:gd name="T30" fmla="*/ 154021 w 141"/>
              <a:gd name="T31" fmla="*/ 447576 h 160"/>
              <a:gd name="T32" fmla="*/ 311465 w 141"/>
              <a:gd name="T33" fmla="*/ 533649 h 160"/>
              <a:gd name="T34" fmla="*/ 171135 w 141"/>
              <a:gd name="T35" fmla="*/ 440690 h 160"/>
              <a:gd name="T36" fmla="*/ 311465 w 141"/>
              <a:gd name="T37" fmla="*/ 313303 h 160"/>
              <a:gd name="T38" fmla="*/ 41072 w 141"/>
              <a:gd name="T39" fmla="*/ 488891 h 160"/>
              <a:gd name="T40" fmla="*/ 136908 w 141"/>
              <a:gd name="T41" fmla="*/ 482005 h 160"/>
              <a:gd name="T42" fmla="*/ 41072 w 141"/>
              <a:gd name="T43" fmla="*/ 471676 h 160"/>
              <a:gd name="T44" fmla="*/ 41072 w 141"/>
              <a:gd name="T45" fmla="*/ 488891 h 160"/>
              <a:gd name="T46" fmla="*/ 284084 w 141"/>
              <a:gd name="T47" fmla="*/ 354618 h 160"/>
              <a:gd name="T48" fmla="*/ 284084 w 141"/>
              <a:gd name="T49" fmla="*/ 337404 h 160"/>
              <a:gd name="T50" fmla="*/ 188248 w 141"/>
              <a:gd name="T51" fmla="*/ 344289 h 160"/>
              <a:gd name="T52" fmla="*/ 352538 w 141"/>
              <a:gd name="T53" fmla="*/ 189359 h 160"/>
              <a:gd name="T54" fmla="*/ 352538 w 141"/>
              <a:gd name="T55" fmla="*/ 206574 h 160"/>
              <a:gd name="T56" fmla="*/ 448373 w 141"/>
              <a:gd name="T57" fmla="*/ 199688 h 160"/>
              <a:gd name="T58" fmla="*/ 352538 w 141"/>
              <a:gd name="T59" fmla="*/ 189359 h 160"/>
              <a:gd name="T60" fmla="*/ 13691 w 141"/>
              <a:gd name="T61" fmla="*/ 399376 h 160"/>
              <a:gd name="T62" fmla="*/ 383342 w 141"/>
              <a:gd name="T63" fmla="*/ 75744 h 160"/>
              <a:gd name="T64" fmla="*/ 400455 w 141"/>
              <a:gd name="T65" fmla="*/ 75744 h 160"/>
              <a:gd name="T66" fmla="*/ 390187 w 141"/>
              <a:gd name="T67" fmla="*/ 0 h 160"/>
              <a:gd name="T68" fmla="*/ 314888 w 141"/>
              <a:gd name="T69" fmla="*/ 10329 h 160"/>
              <a:gd name="T70" fmla="*/ 369651 w 141"/>
              <a:gd name="T71" fmla="*/ 17214 h 160"/>
              <a:gd name="T72" fmla="*/ 3423 w 141"/>
              <a:gd name="T73" fmla="*/ 399376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1" h="160">
                <a:moveTo>
                  <a:pt x="139" y="58"/>
                </a:moveTo>
                <a:cubicBezTo>
                  <a:pt x="140" y="58"/>
                  <a:pt x="141" y="57"/>
                  <a:pt x="141" y="55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41" y="44"/>
                  <a:pt x="140" y="43"/>
                  <a:pt x="139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2" y="43"/>
                  <a:pt x="91" y="44"/>
                  <a:pt x="91" y="46"/>
                </a:cubicBezTo>
                <a:cubicBezTo>
                  <a:pt x="91" y="86"/>
                  <a:pt x="91" y="86"/>
                  <a:pt x="91" y="86"/>
                </a:cubicBezTo>
                <a:cubicBezTo>
                  <a:pt x="48" y="86"/>
                  <a:pt x="48" y="86"/>
                  <a:pt x="48" y="86"/>
                </a:cubicBezTo>
                <a:cubicBezTo>
                  <a:pt x="46" y="86"/>
                  <a:pt x="45" y="87"/>
                  <a:pt x="45" y="88"/>
                </a:cubicBezTo>
                <a:cubicBezTo>
                  <a:pt x="45" y="125"/>
                  <a:pt x="45" y="125"/>
                  <a:pt x="45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1" y="125"/>
                  <a:pt x="0" y="126"/>
                  <a:pt x="0" y="128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139" y="160"/>
                  <a:pt x="139" y="160"/>
                  <a:pt x="139" y="160"/>
                </a:cubicBezTo>
                <a:cubicBezTo>
                  <a:pt x="140" y="160"/>
                  <a:pt x="141" y="159"/>
                  <a:pt x="141" y="157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41" y="64"/>
                  <a:pt x="140" y="63"/>
                  <a:pt x="139" y="63"/>
                </a:cubicBezTo>
                <a:cubicBezTo>
                  <a:pt x="137" y="63"/>
                  <a:pt x="136" y="64"/>
                  <a:pt x="136" y="65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96" y="155"/>
                  <a:pt x="96" y="155"/>
                  <a:pt x="96" y="155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48"/>
                  <a:pt x="96" y="48"/>
                  <a:pt x="96" y="48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36" y="55"/>
                  <a:pt x="136" y="55"/>
                  <a:pt x="136" y="55"/>
                </a:cubicBezTo>
                <a:cubicBezTo>
                  <a:pt x="136" y="57"/>
                  <a:pt x="137" y="58"/>
                  <a:pt x="139" y="58"/>
                </a:cubicBezTo>
                <a:close/>
                <a:moveTo>
                  <a:pt x="4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0"/>
                  <a:pt x="5" y="130"/>
                  <a:pt x="5" y="130"/>
                </a:cubicBezTo>
                <a:cubicBezTo>
                  <a:pt x="45" y="130"/>
                  <a:pt x="45" y="130"/>
                  <a:pt x="45" y="130"/>
                </a:cubicBezTo>
                <a:lnTo>
                  <a:pt x="45" y="155"/>
                </a:lnTo>
                <a:close/>
                <a:moveTo>
                  <a:pt x="91" y="155"/>
                </a:moveTo>
                <a:cubicBezTo>
                  <a:pt x="50" y="155"/>
                  <a:pt x="50" y="155"/>
                  <a:pt x="50" y="155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91"/>
                  <a:pt x="50" y="91"/>
                  <a:pt x="50" y="91"/>
                </a:cubicBezTo>
                <a:cubicBezTo>
                  <a:pt x="91" y="91"/>
                  <a:pt x="91" y="91"/>
                  <a:pt x="91" y="91"/>
                </a:cubicBezTo>
                <a:cubicBezTo>
                  <a:pt x="91" y="155"/>
                  <a:pt x="91" y="155"/>
                  <a:pt x="91" y="155"/>
                </a:cubicBezTo>
                <a:close/>
                <a:moveTo>
                  <a:pt x="12" y="142"/>
                </a:moveTo>
                <a:cubicBezTo>
                  <a:pt x="38" y="142"/>
                  <a:pt x="38" y="142"/>
                  <a:pt x="38" y="142"/>
                </a:cubicBezTo>
                <a:cubicBezTo>
                  <a:pt x="39" y="142"/>
                  <a:pt x="40" y="141"/>
                  <a:pt x="40" y="140"/>
                </a:cubicBezTo>
                <a:cubicBezTo>
                  <a:pt x="40" y="138"/>
                  <a:pt x="39" y="137"/>
                  <a:pt x="38" y="137"/>
                </a:cubicBezTo>
                <a:cubicBezTo>
                  <a:pt x="12" y="137"/>
                  <a:pt x="12" y="137"/>
                  <a:pt x="12" y="137"/>
                </a:cubicBezTo>
                <a:cubicBezTo>
                  <a:pt x="11" y="137"/>
                  <a:pt x="10" y="138"/>
                  <a:pt x="10" y="140"/>
                </a:cubicBezTo>
                <a:cubicBezTo>
                  <a:pt x="10" y="141"/>
                  <a:pt x="11" y="142"/>
                  <a:pt x="12" y="142"/>
                </a:cubicBezTo>
                <a:close/>
                <a:moveTo>
                  <a:pt x="58" y="103"/>
                </a:moveTo>
                <a:cubicBezTo>
                  <a:pt x="83" y="103"/>
                  <a:pt x="83" y="103"/>
                  <a:pt x="83" y="103"/>
                </a:cubicBezTo>
                <a:cubicBezTo>
                  <a:pt x="84" y="103"/>
                  <a:pt x="86" y="101"/>
                  <a:pt x="86" y="100"/>
                </a:cubicBezTo>
                <a:cubicBezTo>
                  <a:pt x="86" y="99"/>
                  <a:pt x="84" y="98"/>
                  <a:pt x="83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6" y="98"/>
                  <a:pt x="55" y="99"/>
                  <a:pt x="55" y="100"/>
                </a:cubicBezTo>
                <a:cubicBezTo>
                  <a:pt x="55" y="101"/>
                  <a:pt x="56" y="103"/>
                  <a:pt x="58" y="103"/>
                </a:cubicBezTo>
                <a:close/>
                <a:moveTo>
                  <a:pt x="103" y="55"/>
                </a:moveTo>
                <a:cubicBezTo>
                  <a:pt x="102" y="55"/>
                  <a:pt x="101" y="56"/>
                  <a:pt x="101" y="58"/>
                </a:cubicBezTo>
                <a:cubicBezTo>
                  <a:pt x="101" y="59"/>
                  <a:pt x="102" y="60"/>
                  <a:pt x="103" y="60"/>
                </a:cubicBezTo>
                <a:cubicBezTo>
                  <a:pt x="129" y="60"/>
                  <a:pt x="129" y="60"/>
                  <a:pt x="129" y="60"/>
                </a:cubicBezTo>
                <a:cubicBezTo>
                  <a:pt x="130" y="60"/>
                  <a:pt x="131" y="59"/>
                  <a:pt x="131" y="58"/>
                </a:cubicBezTo>
                <a:cubicBezTo>
                  <a:pt x="131" y="56"/>
                  <a:pt x="130" y="55"/>
                  <a:pt x="129" y="55"/>
                </a:cubicBezTo>
                <a:lnTo>
                  <a:pt x="103" y="55"/>
                </a:lnTo>
                <a:close/>
                <a:moveTo>
                  <a:pt x="3" y="117"/>
                </a:moveTo>
                <a:cubicBezTo>
                  <a:pt x="3" y="117"/>
                  <a:pt x="4" y="116"/>
                  <a:pt x="4" y="116"/>
                </a:cubicBezTo>
                <a:cubicBezTo>
                  <a:pt x="112" y="9"/>
                  <a:pt x="112" y="9"/>
                  <a:pt x="112" y="9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12" y="24"/>
                  <a:pt x="113" y="25"/>
                  <a:pt x="114" y="25"/>
                </a:cubicBezTo>
                <a:cubicBezTo>
                  <a:pt x="116" y="25"/>
                  <a:pt x="117" y="24"/>
                  <a:pt x="117" y="22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1"/>
                  <a:pt x="116" y="0"/>
                  <a:pt x="114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3" y="0"/>
                  <a:pt x="92" y="1"/>
                  <a:pt x="92" y="3"/>
                </a:cubicBezTo>
                <a:cubicBezTo>
                  <a:pt x="92" y="4"/>
                  <a:pt x="93" y="5"/>
                  <a:pt x="95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3"/>
                  <a:pt x="0" y="115"/>
                  <a:pt x="1" y="116"/>
                </a:cubicBezTo>
                <a:cubicBezTo>
                  <a:pt x="1" y="116"/>
                  <a:pt x="2" y="117"/>
                  <a:pt x="3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185">
            <a:extLst>
              <a:ext uri="{FF2B5EF4-FFF2-40B4-BE49-F238E27FC236}">
                <a16:creationId xmlns:a16="http://schemas.microsoft.com/office/drawing/2014/main" id="{BC3360DD-2D7F-4E84-A8E0-833A2AB29528}"/>
              </a:ext>
            </a:extLst>
          </p:cNvPr>
          <p:cNvSpPr>
            <a:spLocks noEditPoints="1"/>
          </p:cNvSpPr>
          <p:nvPr/>
        </p:nvSpPr>
        <p:spPr bwMode="auto">
          <a:xfrm>
            <a:off x="3772931" y="1326208"/>
            <a:ext cx="425448" cy="429158"/>
          </a:xfrm>
          <a:custGeom>
            <a:avLst/>
            <a:gdLst>
              <a:gd name="T0" fmla="*/ 146764 w 160"/>
              <a:gd name="T1" fmla="*/ 41315 h 160"/>
              <a:gd name="T2" fmla="*/ 344726 w 160"/>
              <a:gd name="T3" fmla="*/ 89515 h 160"/>
              <a:gd name="T4" fmla="*/ 146764 w 160"/>
              <a:gd name="T5" fmla="*/ 216902 h 160"/>
              <a:gd name="T6" fmla="*/ 136525 w 160"/>
              <a:gd name="T7" fmla="*/ 210017 h 160"/>
              <a:gd name="T8" fmla="*/ 334486 w 160"/>
              <a:gd name="T9" fmla="*/ 237560 h 160"/>
              <a:gd name="T10" fmla="*/ 238919 w 160"/>
              <a:gd name="T11" fmla="*/ 375275 h 160"/>
              <a:gd name="T12" fmla="*/ 146764 w 160"/>
              <a:gd name="T13" fmla="*/ 375275 h 160"/>
              <a:gd name="T14" fmla="*/ 331073 w 160"/>
              <a:gd name="T15" fmla="*/ 413147 h 160"/>
              <a:gd name="T16" fmla="*/ 453946 w 160"/>
              <a:gd name="T17" fmla="*/ 402819 h 160"/>
              <a:gd name="T18" fmla="*/ 423228 w 160"/>
              <a:gd name="T19" fmla="*/ 210017 h 160"/>
              <a:gd name="T20" fmla="*/ 365204 w 160"/>
              <a:gd name="T21" fmla="*/ 158373 h 160"/>
              <a:gd name="T22" fmla="*/ 341313 w 160"/>
              <a:gd name="T23" fmla="*/ 282317 h 160"/>
              <a:gd name="T24" fmla="*/ 337899 w 160"/>
              <a:gd name="T25" fmla="*/ 158373 h 160"/>
              <a:gd name="T26" fmla="*/ 341313 w 160"/>
              <a:gd name="T27" fmla="*/ 299532 h 160"/>
              <a:gd name="T28" fmla="*/ 0 w 160"/>
              <a:gd name="T29" fmla="*/ 447576 h 160"/>
              <a:gd name="T30" fmla="*/ 303768 w 160"/>
              <a:gd name="T31" fmla="*/ 550863 h 160"/>
              <a:gd name="T32" fmla="*/ 314008 w 160"/>
              <a:gd name="T33" fmla="*/ 499220 h 160"/>
              <a:gd name="T34" fmla="*/ 416401 w 160"/>
              <a:gd name="T35" fmla="*/ 457905 h 160"/>
              <a:gd name="T36" fmla="*/ 498316 w 160"/>
              <a:gd name="T37" fmla="*/ 451019 h 160"/>
              <a:gd name="T38" fmla="*/ 395923 w 160"/>
              <a:gd name="T39" fmla="*/ 533649 h 160"/>
              <a:gd name="T40" fmla="*/ 365204 w 160"/>
              <a:gd name="T41" fmla="*/ 550863 h 160"/>
              <a:gd name="T42" fmla="*/ 535861 w 160"/>
              <a:gd name="T43" fmla="*/ 550863 h 160"/>
              <a:gd name="T44" fmla="*/ 498316 w 160"/>
              <a:gd name="T45" fmla="*/ 337404 h 160"/>
              <a:gd name="T46" fmla="*/ 423228 w 160"/>
              <a:gd name="T47" fmla="*/ 227231 h 160"/>
              <a:gd name="T48" fmla="*/ 484664 w 160"/>
              <a:gd name="T49" fmla="*/ 302975 h 160"/>
              <a:gd name="T50" fmla="*/ 481251 w 160"/>
              <a:gd name="T51" fmla="*/ 302975 h 160"/>
              <a:gd name="T52" fmla="*/ 481251 w 160"/>
              <a:gd name="T53" fmla="*/ 299532 h 160"/>
              <a:gd name="T54" fmla="*/ 447119 w 160"/>
              <a:gd name="T55" fmla="*/ 265103 h 160"/>
              <a:gd name="T56" fmla="*/ 365204 w 160"/>
              <a:gd name="T57" fmla="*/ 299532 h 160"/>
              <a:gd name="T58" fmla="*/ 361791 w 160"/>
              <a:gd name="T59" fmla="*/ 299532 h 160"/>
              <a:gd name="T60" fmla="*/ 361791 w 160"/>
              <a:gd name="T61" fmla="*/ 302975 h 160"/>
              <a:gd name="T62" fmla="*/ 358378 w 160"/>
              <a:gd name="T63" fmla="*/ 302975 h 160"/>
              <a:gd name="T64" fmla="*/ 358378 w 160"/>
              <a:gd name="T65" fmla="*/ 289203 h 160"/>
              <a:gd name="T66" fmla="*/ 389096 w 160"/>
              <a:gd name="T67" fmla="*/ 416590 h 160"/>
              <a:gd name="T68" fmla="*/ 17066 w 160"/>
              <a:gd name="T69" fmla="*/ 333961 h 160"/>
              <a:gd name="T70" fmla="*/ 389096 w 160"/>
              <a:gd name="T71" fmla="*/ 402819 h 160"/>
              <a:gd name="T72" fmla="*/ 419814 w 160"/>
              <a:gd name="T73" fmla="*/ 440690 h 160"/>
              <a:gd name="T74" fmla="*/ 436880 w 160"/>
              <a:gd name="T75" fmla="*/ 409704 h 160"/>
              <a:gd name="T76" fmla="*/ 375444 w 160"/>
              <a:gd name="T77" fmla="*/ 316746 h 160"/>
              <a:gd name="T78" fmla="*/ 88741 w 160"/>
              <a:gd name="T79" fmla="*/ 51643 h 160"/>
              <a:gd name="T80" fmla="*/ 37544 w 160"/>
              <a:gd name="T81" fmla="*/ 99844 h 160"/>
              <a:gd name="T82" fmla="*/ 105807 w 160"/>
              <a:gd name="T83" fmla="*/ 75744 h 160"/>
              <a:gd name="T84" fmla="*/ 88741 w 160"/>
              <a:gd name="T85" fmla="*/ 51643 h 160"/>
              <a:gd name="T86" fmla="*/ 58023 w 160"/>
              <a:gd name="T87" fmla="*/ 55086 h 160"/>
              <a:gd name="T88" fmla="*/ 85328 w 160"/>
              <a:gd name="T89" fmla="*/ 86072 h 160"/>
              <a:gd name="T90" fmla="*/ 88741 w 160"/>
              <a:gd name="T91" fmla="*/ 192802 h 160"/>
              <a:gd name="T92" fmla="*/ 105807 w 160"/>
              <a:gd name="T93" fmla="*/ 265103 h 160"/>
              <a:gd name="T94" fmla="*/ 95568 w 160"/>
              <a:gd name="T95" fmla="*/ 247888 h 160"/>
              <a:gd name="T96" fmla="*/ 109220 w 160"/>
              <a:gd name="T97" fmla="*/ 192802 h 160"/>
              <a:gd name="T98" fmla="*/ 75089 w 160"/>
              <a:gd name="T99" fmla="*/ 244445 h 160"/>
              <a:gd name="T100" fmla="*/ 122873 w 160"/>
              <a:gd name="T101" fmla="*/ 192802 h 160"/>
              <a:gd name="T102" fmla="*/ 54610 w 160"/>
              <a:gd name="T103" fmla="*/ 364947 h 160"/>
              <a:gd name="T104" fmla="*/ 37544 w 160"/>
              <a:gd name="T105" fmla="*/ 358061 h 160"/>
              <a:gd name="T106" fmla="*/ 112633 w 160"/>
              <a:gd name="T107" fmla="*/ 399376 h 160"/>
              <a:gd name="T108" fmla="*/ 58023 w 160"/>
              <a:gd name="T109" fmla="*/ 371833 h 160"/>
              <a:gd name="T110" fmla="*/ 85328 w 160"/>
              <a:gd name="T111" fmla="*/ 402819 h 160"/>
              <a:gd name="T112" fmla="*/ 392509 w 160"/>
              <a:gd name="T113" fmla="*/ 141159 h 160"/>
              <a:gd name="T114" fmla="*/ 358378 w 160"/>
              <a:gd name="T115" fmla="*/ 10329 h 160"/>
              <a:gd name="T116" fmla="*/ 17066 w 160"/>
              <a:gd name="T117" fmla="*/ 17214 h 160"/>
              <a:gd name="T118" fmla="*/ 0 w 160"/>
              <a:gd name="T119" fmla="*/ 10329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43" y="18"/>
                </a:moveTo>
                <a:cubicBezTo>
                  <a:pt x="70" y="18"/>
                  <a:pt x="70" y="18"/>
                  <a:pt x="70" y="18"/>
                </a:cubicBezTo>
                <a:cubicBezTo>
                  <a:pt x="72" y="18"/>
                  <a:pt x="73" y="16"/>
                  <a:pt x="73" y="15"/>
                </a:cubicBezTo>
                <a:cubicBezTo>
                  <a:pt x="73" y="14"/>
                  <a:pt x="72" y="12"/>
                  <a:pt x="70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1" y="12"/>
                  <a:pt x="40" y="14"/>
                  <a:pt x="40" y="15"/>
                </a:cubicBezTo>
                <a:cubicBezTo>
                  <a:pt x="40" y="16"/>
                  <a:pt x="41" y="18"/>
                  <a:pt x="43" y="18"/>
                </a:cubicBezTo>
                <a:close/>
                <a:moveTo>
                  <a:pt x="43" y="29"/>
                </a:moveTo>
                <a:cubicBezTo>
                  <a:pt x="98" y="29"/>
                  <a:pt x="98" y="29"/>
                  <a:pt x="98" y="29"/>
                </a:cubicBezTo>
                <a:cubicBezTo>
                  <a:pt x="100" y="29"/>
                  <a:pt x="101" y="28"/>
                  <a:pt x="101" y="26"/>
                </a:cubicBezTo>
                <a:cubicBezTo>
                  <a:pt x="101" y="25"/>
                  <a:pt x="100" y="24"/>
                  <a:pt x="98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1" y="24"/>
                  <a:pt x="40" y="25"/>
                  <a:pt x="40" y="26"/>
                </a:cubicBezTo>
                <a:cubicBezTo>
                  <a:pt x="40" y="28"/>
                  <a:pt x="41" y="29"/>
                  <a:pt x="43" y="29"/>
                </a:cubicBezTo>
                <a:close/>
                <a:moveTo>
                  <a:pt x="43" y="63"/>
                </a:moveTo>
                <a:cubicBezTo>
                  <a:pt x="70" y="63"/>
                  <a:pt x="70" y="63"/>
                  <a:pt x="70" y="63"/>
                </a:cubicBezTo>
                <a:cubicBezTo>
                  <a:pt x="72" y="63"/>
                  <a:pt x="73" y="62"/>
                  <a:pt x="73" y="61"/>
                </a:cubicBezTo>
                <a:cubicBezTo>
                  <a:pt x="73" y="59"/>
                  <a:pt x="72" y="58"/>
                  <a:pt x="70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1" y="58"/>
                  <a:pt x="40" y="59"/>
                  <a:pt x="40" y="61"/>
                </a:cubicBezTo>
                <a:cubicBezTo>
                  <a:pt x="40" y="62"/>
                  <a:pt x="41" y="63"/>
                  <a:pt x="43" y="63"/>
                </a:cubicBezTo>
                <a:close/>
                <a:moveTo>
                  <a:pt x="43" y="75"/>
                </a:moveTo>
                <a:cubicBezTo>
                  <a:pt x="98" y="75"/>
                  <a:pt x="98" y="75"/>
                  <a:pt x="98" y="75"/>
                </a:cubicBezTo>
                <a:cubicBezTo>
                  <a:pt x="99" y="75"/>
                  <a:pt x="100" y="73"/>
                  <a:pt x="100" y="72"/>
                </a:cubicBezTo>
                <a:cubicBezTo>
                  <a:pt x="100" y="71"/>
                  <a:pt x="99" y="69"/>
                  <a:pt x="98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41" y="69"/>
                  <a:pt x="40" y="71"/>
                  <a:pt x="40" y="72"/>
                </a:cubicBezTo>
                <a:cubicBezTo>
                  <a:pt x="40" y="73"/>
                  <a:pt x="41" y="75"/>
                  <a:pt x="43" y="75"/>
                </a:cubicBezTo>
                <a:close/>
                <a:moveTo>
                  <a:pt x="43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72" y="109"/>
                  <a:pt x="73" y="108"/>
                  <a:pt x="73" y="107"/>
                </a:cubicBezTo>
                <a:cubicBezTo>
                  <a:pt x="73" y="105"/>
                  <a:pt x="72" y="104"/>
                  <a:pt x="70" y="104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41" y="104"/>
                  <a:pt x="40" y="105"/>
                  <a:pt x="40" y="107"/>
                </a:cubicBezTo>
                <a:cubicBezTo>
                  <a:pt x="40" y="108"/>
                  <a:pt x="41" y="109"/>
                  <a:pt x="43" y="109"/>
                </a:cubicBezTo>
                <a:close/>
                <a:moveTo>
                  <a:pt x="97" y="115"/>
                </a:moveTo>
                <a:cubicBezTo>
                  <a:pt x="43" y="115"/>
                  <a:pt x="43" y="115"/>
                  <a:pt x="43" y="115"/>
                </a:cubicBezTo>
                <a:cubicBezTo>
                  <a:pt x="41" y="115"/>
                  <a:pt x="40" y="117"/>
                  <a:pt x="40" y="118"/>
                </a:cubicBezTo>
                <a:cubicBezTo>
                  <a:pt x="40" y="119"/>
                  <a:pt x="41" y="120"/>
                  <a:pt x="43" y="120"/>
                </a:cubicBezTo>
                <a:cubicBezTo>
                  <a:pt x="97" y="120"/>
                  <a:pt x="97" y="120"/>
                  <a:pt x="97" y="120"/>
                </a:cubicBezTo>
                <a:cubicBezTo>
                  <a:pt x="99" y="120"/>
                  <a:pt x="100" y="119"/>
                  <a:pt x="100" y="118"/>
                </a:cubicBezTo>
                <a:cubicBezTo>
                  <a:pt x="100" y="117"/>
                  <a:pt x="99" y="115"/>
                  <a:pt x="97" y="115"/>
                </a:cubicBezTo>
                <a:close/>
                <a:moveTo>
                  <a:pt x="148" y="127"/>
                </a:moveTo>
                <a:cubicBezTo>
                  <a:pt x="133" y="121"/>
                  <a:pt x="133" y="121"/>
                  <a:pt x="133" y="121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7" y="115"/>
                  <a:pt x="140" y="111"/>
                  <a:pt x="142" y="107"/>
                </a:cubicBezTo>
                <a:cubicBezTo>
                  <a:pt x="147" y="107"/>
                  <a:pt x="151" y="103"/>
                  <a:pt x="151" y="98"/>
                </a:cubicBezTo>
                <a:cubicBezTo>
                  <a:pt x="151" y="95"/>
                  <a:pt x="149" y="92"/>
                  <a:pt x="147" y="91"/>
                </a:cubicBezTo>
                <a:cubicBezTo>
                  <a:pt x="147" y="84"/>
                  <a:pt x="147" y="84"/>
                  <a:pt x="147" y="84"/>
                </a:cubicBezTo>
                <a:cubicBezTo>
                  <a:pt x="147" y="72"/>
                  <a:pt x="137" y="61"/>
                  <a:pt x="124" y="61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1" y="61"/>
                  <a:pt x="119" y="62"/>
                  <a:pt x="117" y="62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7" y="47"/>
                  <a:pt x="116" y="46"/>
                  <a:pt x="115" y="46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6" y="46"/>
                  <a:pt x="105" y="47"/>
                  <a:pt x="105" y="48"/>
                </a:cubicBezTo>
                <a:cubicBezTo>
                  <a:pt x="105" y="50"/>
                  <a:pt x="106" y="51"/>
                  <a:pt x="107" y="51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06" y="67"/>
                  <a:pt x="101" y="74"/>
                  <a:pt x="100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5" y="51"/>
                  <a:pt x="5" y="51"/>
                  <a:pt x="5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100" y="51"/>
                  <a:pt x="101" y="50"/>
                  <a:pt x="101" y="48"/>
                </a:cubicBezTo>
                <a:cubicBezTo>
                  <a:pt x="101" y="47"/>
                  <a:pt x="100" y="46"/>
                  <a:pt x="99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" y="46"/>
                  <a:pt x="0" y="47"/>
                  <a:pt x="0" y="48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6"/>
                  <a:pt x="1" y="87"/>
                  <a:pt x="3" y="87"/>
                </a:cubicBezTo>
                <a:cubicBezTo>
                  <a:pt x="100" y="87"/>
                  <a:pt x="100" y="87"/>
                  <a:pt x="100" y="87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100" y="91"/>
                  <a:pt x="99" y="91"/>
                  <a:pt x="99" y="92"/>
                </a:cubicBezTo>
                <a:cubicBezTo>
                  <a:pt x="3" y="92"/>
                  <a:pt x="3" y="92"/>
                  <a:pt x="3" y="92"/>
                </a:cubicBezTo>
                <a:cubicBezTo>
                  <a:pt x="1" y="92"/>
                  <a:pt x="0" y="93"/>
                  <a:pt x="0" y="94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2"/>
                  <a:pt x="1" y="133"/>
                  <a:pt x="3" y="133"/>
                </a:cubicBezTo>
                <a:cubicBezTo>
                  <a:pt x="90" y="133"/>
                  <a:pt x="90" y="133"/>
                  <a:pt x="90" y="133"/>
                </a:cubicBezTo>
                <a:cubicBezTo>
                  <a:pt x="88" y="136"/>
                  <a:pt x="87" y="140"/>
                  <a:pt x="87" y="145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87" y="159"/>
                  <a:pt x="88" y="160"/>
                  <a:pt x="89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0" y="160"/>
                  <a:pt x="101" y="159"/>
                  <a:pt x="101" y="157"/>
                </a:cubicBezTo>
                <a:cubicBezTo>
                  <a:pt x="101" y="156"/>
                  <a:pt x="100" y="155"/>
                  <a:pt x="99" y="155"/>
                </a:cubicBezTo>
                <a:cubicBezTo>
                  <a:pt x="92" y="155"/>
                  <a:pt x="92" y="155"/>
                  <a:pt x="92" y="15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2" y="134"/>
                  <a:pt x="100" y="131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114" y="126"/>
                  <a:pt x="114" y="126"/>
                  <a:pt x="114" y="126"/>
                </a:cubicBezTo>
                <a:cubicBezTo>
                  <a:pt x="114" y="126"/>
                  <a:pt x="114" y="126"/>
                  <a:pt x="114" y="126"/>
                </a:cubicBezTo>
                <a:cubicBezTo>
                  <a:pt x="122" y="133"/>
                  <a:pt x="122" y="133"/>
                  <a:pt x="122" y="133"/>
                </a:cubicBezTo>
                <a:cubicBezTo>
                  <a:pt x="122" y="134"/>
                  <a:pt x="123" y="134"/>
                  <a:pt x="123" y="134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4" y="134"/>
                  <a:pt x="125" y="134"/>
                  <a:pt x="125" y="133"/>
                </a:cubicBezTo>
                <a:cubicBezTo>
                  <a:pt x="132" y="126"/>
                  <a:pt x="132" y="126"/>
                  <a:pt x="132" y="126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7" y="131"/>
                  <a:pt x="155" y="134"/>
                  <a:pt x="155" y="145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34" y="155"/>
                  <a:pt x="134" y="155"/>
                  <a:pt x="134" y="155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2" y="155"/>
                  <a:pt x="112" y="155"/>
                  <a:pt x="112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5" y="155"/>
                  <a:pt x="104" y="156"/>
                  <a:pt x="104" y="157"/>
                </a:cubicBezTo>
                <a:cubicBezTo>
                  <a:pt x="104" y="159"/>
                  <a:pt x="105" y="160"/>
                  <a:pt x="107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45"/>
                  <a:pt x="160" y="145"/>
                  <a:pt x="160" y="145"/>
                </a:cubicBezTo>
                <a:cubicBezTo>
                  <a:pt x="160" y="134"/>
                  <a:pt x="152" y="128"/>
                  <a:pt x="148" y="127"/>
                </a:cubicBezTo>
                <a:close/>
                <a:moveTo>
                  <a:pt x="142" y="94"/>
                </a:moveTo>
                <a:cubicBezTo>
                  <a:pt x="144" y="94"/>
                  <a:pt x="146" y="96"/>
                  <a:pt x="146" y="98"/>
                </a:cubicBezTo>
                <a:cubicBezTo>
                  <a:pt x="146" y="100"/>
                  <a:pt x="144" y="101"/>
                  <a:pt x="142" y="102"/>
                </a:cubicBezTo>
                <a:lnTo>
                  <a:pt x="142" y="94"/>
                </a:lnTo>
                <a:close/>
                <a:moveTo>
                  <a:pt x="105" y="84"/>
                </a:moveTo>
                <a:cubicBezTo>
                  <a:pt x="105" y="74"/>
                  <a:pt x="113" y="66"/>
                  <a:pt x="123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34" y="66"/>
                  <a:pt x="142" y="74"/>
                  <a:pt x="142" y="84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2" y="88"/>
                </a:cubicBezTo>
                <a:cubicBezTo>
                  <a:pt x="142" y="88"/>
                  <a:pt x="142" y="88"/>
                  <a:pt x="141" y="88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41" y="88"/>
                  <a:pt x="141" y="87"/>
                  <a:pt x="141" y="87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1" y="87"/>
                  <a:pt x="141" y="87"/>
                  <a:pt x="140" y="87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5" y="86"/>
                  <a:pt x="133" y="79"/>
                  <a:pt x="133" y="79"/>
                </a:cubicBezTo>
                <a:cubicBezTo>
                  <a:pt x="133" y="78"/>
                  <a:pt x="132" y="77"/>
                  <a:pt x="131" y="77"/>
                </a:cubicBezTo>
                <a:cubicBezTo>
                  <a:pt x="130" y="77"/>
                  <a:pt x="129" y="77"/>
                  <a:pt x="129" y="78"/>
                </a:cubicBezTo>
                <a:cubicBezTo>
                  <a:pt x="122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7"/>
                  <a:pt x="106" y="87"/>
                  <a:pt x="106" y="87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6" y="87"/>
                  <a:pt x="106" y="87"/>
                  <a:pt x="106" y="8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6" y="88"/>
                  <a:pt x="106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84"/>
                  <a:pt x="105" y="84"/>
                  <a:pt x="105" y="84"/>
                </a:cubicBezTo>
                <a:close/>
                <a:moveTo>
                  <a:pt x="105" y="94"/>
                </a:moveTo>
                <a:cubicBezTo>
                  <a:pt x="105" y="102"/>
                  <a:pt x="105" y="102"/>
                  <a:pt x="105" y="102"/>
                </a:cubicBezTo>
                <a:cubicBezTo>
                  <a:pt x="103" y="102"/>
                  <a:pt x="101" y="100"/>
                  <a:pt x="101" y="98"/>
                </a:cubicBezTo>
                <a:cubicBezTo>
                  <a:pt x="101" y="96"/>
                  <a:pt x="103" y="94"/>
                  <a:pt x="105" y="94"/>
                </a:cubicBezTo>
                <a:close/>
                <a:moveTo>
                  <a:pt x="114" y="121"/>
                </a:moveTo>
                <a:cubicBezTo>
                  <a:pt x="99" y="126"/>
                  <a:pt x="99" y="126"/>
                  <a:pt x="99" y="126"/>
                </a:cubicBezTo>
                <a:cubicBezTo>
                  <a:pt x="98" y="127"/>
                  <a:pt x="97" y="127"/>
                  <a:pt x="96" y="128"/>
                </a:cubicBezTo>
                <a:cubicBezTo>
                  <a:pt x="96" y="128"/>
                  <a:pt x="96" y="128"/>
                  <a:pt x="95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97"/>
                  <a:pt x="5" y="97"/>
                  <a:pt x="5" y="97"/>
                </a:cubicBezTo>
                <a:cubicBezTo>
                  <a:pt x="96" y="97"/>
                  <a:pt x="96" y="97"/>
                  <a:pt x="96" y="97"/>
                </a:cubicBezTo>
                <a:cubicBezTo>
                  <a:pt x="96" y="97"/>
                  <a:pt x="96" y="98"/>
                  <a:pt x="96" y="98"/>
                </a:cubicBezTo>
                <a:cubicBezTo>
                  <a:pt x="96" y="103"/>
                  <a:pt x="100" y="107"/>
                  <a:pt x="105" y="107"/>
                </a:cubicBezTo>
                <a:cubicBezTo>
                  <a:pt x="105" y="107"/>
                  <a:pt x="105" y="107"/>
                  <a:pt x="105" y="107"/>
                </a:cubicBezTo>
                <a:cubicBezTo>
                  <a:pt x="107" y="111"/>
                  <a:pt x="110" y="115"/>
                  <a:pt x="114" y="117"/>
                </a:cubicBezTo>
                <a:lnTo>
                  <a:pt x="114" y="121"/>
                </a:lnTo>
                <a:close/>
                <a:moveTo>
                  <a:pt x="128" y="122"/>
                </a:moveTo>
                <a:cubicBezTo>
                  <a:pt x="128" y="122"/>
                  <a:pt x="128" y="122"/>
                  <a:pt x="128" y="122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19" y="123"/>
                  <a:pt x="119" y="123"/>
                  <a:pt x="119" y="123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9"/>
                  <a:pt x="121" y="119"/>
                  <a:pt x="122" y="119"/>
                </a:cubicBezTo>
                <a:cubicBezTo>
                  <a:pt x="125" y="119"/>
                  <a:pt x="125" y="119"/>
                  <a:pt x="125" y="119"/>
                </a:cubicBezTo>
                <a:cubicBezTo>
                  <a:pt x="126" y="119"/>
                  <a:pt x="127" y="119"/>
                  <a:pt x="128" y="119"/>
                </a:cubicBezTo>
                <a:lnTo>
                  <a:pt x="128" y="122"/>
                </a:lnTo>
                <a:close/>
                <a:moveTo>
                  <a:pt x="125" y="114"/>
                </a:moveTo>
                <a:cubicBezTo>
                  <a:pt x="122" y="114"/>
                  <a:pt x="122" y="114"/>
                  <a:pt x="122" y="114"/>
                </a:cubicBezTo>
                <a:cubicBezTo>
                  <a:pt x="115" y="114"/>
                  <a:pt x="110" y="109"/>
                  <a:pt x="110" y="102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4" y="92"/>
                  <a:pt x="123" y="90"/>
                  <a:pt x="130" y="84"/>
                </a:cubicBezTo>
                <a:cubicBezTo>
                  <a:pt x="131" y="87"/>
                  <a:pt x="134" y="90"/>
                  <a:pt x="137" y="9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37" y="109"/>
                  <a:pt x="132" y="114"/>
                  <a:pt x="125" y="114"/>
                </a:cubicBezTo>
                <a:close/>
                <a:moveTo>
                  <a:pt x="26" y="15"/>
                </a:moveTo>
                <a:cubicBezTo>
                  <a:pt x="27" y="15"/>
                  <a:pt x="28" y="14"/>
                  <a:pt x="28" y="12"/>
                </a:cubicBezTo>
                <a:cubicBezTo>
                  <a:pt x="28" y="11"/>
                  <a:pt x="27" y="10"/>
                  <a:pt x="26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1" y="11"/>
                  <a:pt x="11" y="12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30"/>
                  <a:pt x="12" y="31"/>
                  <a:pt x="13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3" y="30"/>
                  <a:pt x="33" y="29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3"/>
                  <a:pt x="32" y="22"/>
                  <a:pt x="31" y="22"/>
                </a:cubicBezTo>
                <a:cubicBezTo>
                  <a:pt x="29" y="22"/>
                  <a:pt x="28" y="23"/>
                  <a:pt x="28" y="24"/>
                </a:cubicBezTo>
                <a:cubicBezTo>
                  <a:pt x="28" y="26"/>
                  <a:pt x="28" y="26"/>
                  <a:pt x="28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15"/>
                  <a:pt x="16" y="15"/>
                  <a:pt x="16" y="15"/>
                </a:cubicBezTo>
                <a:lnTo>
                  <a:pt x="26" y="15"/>
                </a:lnTo>
                <a:close/>
                <a:moveTo>
                  <a:pt x="36" y="10"/>
                </a:moveTo>
                <a:cubicBezTo>
                  <a:pt x="35" y="9"/>
                  <a:pt x="33" y="9"/>
                  <a:pt x="32" y="10"/>
                </a:cubicBezTo>
                <a:cubicBezTo>
                  <a:pt x="24" y="19"/>
                  <a:pt x="24" y="19"/>
                  <a:pt x="24" y="19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6"/>
                  <a:pt x="18" y="15"/>
                  <a:pt x="17" y="16"/>
                </a:cubicBezTo>
                <a:cubicBezTo>
                  <a:pt x="16" y="17"/>
                  <a:pt x="16" y="19"/>
                  <a:pt x="17" y="20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3" y="26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5" y="25"/>
                  <a:pt x="25" y="25"/>
                </a:cubicBezTo>
                <a:cubicBezTo>
                  <a:pt x="36" y="14"/>
                  <a:pt x="36" y="14"/>
                  <a:pt x="36" y="14"/>
                </a:cubicBezTo>
                <a:cubicBezTo>
                  <a:pt x="37" y="13"/>
                  <a:pt x="37" y="11"/>
                  <a:pt x="36" y="10"/>
                </a:cubicBezTo>
                <a:close/>
                <a:moveTo>
                  <a:pt x="26" y="61"/>
                </a:moveTo>
                <a:cubicBezTo>
                  <a:pt x="27" y="61"/>
                  <a:pt x="28" y="59"/>
                  <a:pt x="28" y="58"/>
                </a:cubicBezTo>
                <a:cubicBezTo>
                  <a:pt x="28" y="57"/>
                  <a:pt x="27" y="56"/>
                  <a:pt x="26" y="56"/>
                </a:cubicBezTo>
                <a:cubicBezTo>
                  <a:pt x="13" y="56"/>
                  <a:pt x="13" y="56"/>
                  <a:pt x="13" y="56"/>
                </a:cubicBezTo>
                <a:cubicBezTo>
                  <a:pt x="12" y="56"/>
                  <a:pt x="11" y="57"/>
                  <a:pt x="11" y="58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76"/>
                  <a:pt x="12" y="77"/>
                  <a:pt x="13" y="77"/>
                </a:cubicBezTo>
                <a:cubicBezTo>
                  <a:pt x="31" y="77"/>
                  <a:pt x="31" y="77"/>
                  <a:pt x="31" y="77"/>
                </a:cubicBezTo>
                <a:cubicBezTo>
                  <a:pt x="32" y="77"/>
                  <a:pt x="33" y="76"/>
                  <a:pt x="33" y="75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69"/>
                  <a:pt x="32" y="68"/>
                  <a:pt x="31" y="68"/>
                </a:cubicBezTo>
                <a:cubicBezTo>
                  <a:pt x="29" y="68"/>
                  <a:pt x="28" y="69"/>
                  <a:pt x="28" y="70"/>
                </a:cubicBezTo>
                <a:cubicBezTo>
                  <a:pt x="28" y="72"/>
                  <a:pt x="28" y="72"/>
                  <a:pt x="28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61"/>
                  <a:pt x="16" y="61"/>
                  <a:pt x="16" y="61"/>
                </a:cubicBezTo>
                <a:cubicBezTo>
                  <a:pt x="26" y="61"/>
                  <a:pt x="26" y="61"/>
                  <a:pt x="26" y="61"/>
                </a:cubicBezTo>
                <a:close/>
                <a:moveTo>
                  <a:pt x="36" y="56"/>
                </a:moveTo>
                <a:cubicBezTo>
                  <a:pt x="35" y="55"/>
                  <a:pt x="33" y="55"/>
                  <a:pt x="32" y="56"/>
                </a:cubicBezTo>
                <a:cubicBezTo>
                  <a:pt x="24" y="65"/>
                  <a:pt x="24" y="65"/>
                  <a:pt x="24" y="65"/>
                </a:cubicBezTo>
                <a:cubicBezTo>
                  <a:pt x="21" y="62"/>
                  <a:pt x="21" y="62"/>
                  <a:pt x="21" y="62"/>
                </a:cubicBezTo>
                <a:cubicBezTo>
                  <a:pt x="20" y="61"/>
                  <a:pt x="18" y="61"/>
                  <a:pt x="17" y="62"/>
                </a:cubicBezTo>
                <a:cubicBezTo>
                  <a:pt x="16" y="63"/>
                  <a:pt x="16" y="65"/>
                  <a:pt x="17" y="66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71"/>
                  <a:pt x="23" y="71"/>
                  <a:pt x="24" y="71"/>
                </a:cubicBezTo>
                <a:cubicBezTo>
                  <a:pt x="24" y="71"/>
                  <a:pt x="24" y="71"/>
                  <a:pt x="24" y="71"/>
                </a:cubicBezTo>
                <a:cubicBezTo>
                  <a:pt x="24" y="71"/>
                  <a:pt x="25" y="71"/>
                  <a:pt x="25" y="71"/>
                </a:cubicBezTo>
                <a:cubicBezTo>
                  <a:pt x="36" y="60"/>
                  <a:pt x="36" y="60"/>
                  <a:pt x="36" y="60"/>
                </a:cubicBezTo>
                <a:cubicBezTo>
                  <a:pt x="37" y="59"/>
                  <a:pt x="37" y="57"/>
                  <a:pt x="36" y="56"/>
                </a:cubicBezTo>
                <a:close/>
                <a:moveTo>
                  <a:pt x="31" y="114"/>
                </a:moveTo>
                <a:cubicBezTo>
                  <a:pt x="29" y="114"/>
                  <a:pt x="28" y="115"/>
                  <a:pt x="28" y="116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7" y="106"/>
                  <a:pt x="28" y="105"/>
                  <a:pt x="28" y="104"/>
                </a:cubicBezTo>
                <a:cubicBezTo>
                  <a:pt x="28" y="103"/>
                  <a:pt x="27" y="101"/>
                  <a:pt x="26" y="101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2" y="101"/>
                  <a:pt x="11" y="103"/>
                  <a:pt x="11" y="104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11" y="122"/>
                  <a:pt x="12" y="123"/>
                  <a:pt x="13" y="123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2" y="123"/>
                  <a:pt x="33" y="122"/>
                  <a:pt x="33" y="121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5"/>
                  <a:pt x="32" y="114"/>
                  <a:pt x="31" y="114"/>
                </a:cubicBezTo>
                <a:close/>
                <a:moveTo>
                  <a:pt x="32" y="102"/>
                </a:moveTo>
                <a:cubicBezTo>
                  <a:pt x="24" y="111"/>
                  <a:pt x="24" y="111"/>
                  <a:pt x="24" y="111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0" y="107"/>
                  <a:pt x="18" y="107"/>
                  <a:pt x="17" y="108"/>
                </a:cubicBezTo>
                <a:cubicBezTo>
                  <a:pt x="16" y="109"/>
                  <a:pt x="16" y="111"/>
                  <a:pt x="17" y="112"/>
                </a:cubicBezTo>
                <a:cubicBezTo>
                  <a:pt x="22" y="117"/>
                  <a:pt x="22" y="117"/>
                  <a:pt x="22" y="117"/>
                </a:cubicBezTo>
                <a:cubicBezTo>
                  <a:pt x="22" y="117"/>
                  <a:pt x="23" y="117"/>
                  <a:pt x="24" y="117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7"/>
                  <a:pt x="25" y="117"/>
                  <a:pt x="25" y="117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7" y="105"/>
                  <a:pt x="37" y="103"/>
                  <a:pt x="36" y="102"/>
                </a:cubicBezTo>
                <a:cubicBezTo>
                  <a:pt x="35" y="101"/>
                  <a:pt x="33" y="101"/>
                  <a:pt x="32" y="102"/>
                </a:cubicBezTo>
                <a:close/>
                <a:moveTo>
                  <a:pt x="3" y="41"/>
                </a:moveTo>
                <a:cubicBezTo>
                  <a:pt x="115" y="41"/>
                  <a:pt x="115" y="41"/>
                  <a:pt x="115" y="41"/>
                </a:cubicBezTo>
                <a:cubicBezTo>
                  <a:pt x="116" y="41"/>
                  <a:pt x="117" y="40"/>
                  <a:pt x="117" y="39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1"/>
                  <a:pt x="116" y="0"/>
                  <a:pt x="115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6" y="0"/>
                  <a:pt x="105" y="1"/>
                  <a:pt x="105" y="3"/>
                </a:cubicBezTo>
                <a:cubicBezTo>
                  <a:pt x="105" y="4"/>
                  <a:pt x="106" y="5"/>
                  <a:pt x="107" y="5"/>
                </a:cubicBezTo>
                <a:cubicBezTo>
                  <a:pt x="112" y="5"/>
                  <a:pt x="112" y="5"/>
                  <a:pt x="112" y="5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5"/>
                  <a:pt x="5" y="5"/>
                  <a:pt x="5" y="5"/>
                </a:cubicBezTo>
                <a:cubicBezTo>
                  <a:pt x="99" y="5"/>
                  <a:pt x="99" y="5"/>
                  <a:pt x="99" y="5"/>
                </a:cubicBezTo>
                <a:cubicBezTo>
                  <a:pt x="100" y="5"/>
                  <a:pt x="101" y="4"/>
                  <a:pt x="101" y="3"/>
                </a:cubicBezTo>
                <a:cubicBezTo>
                  <a:pt x="101" y="1"/>
                  <a:pt x="100" y="0"/>
                  <a:pt x="9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3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186">
            <a:extLst>
              <a:ext uri="{FF2B5EF4-FFF2-40B4-BE49-F238E27FC236}">
                <a16:creationId xmlns:a16="http://schemas.microsoft.com/office/drawing/2014/main" id="{837A32DD-3618-4798-A3BD-953EA805C6ED}"/>
              </a:ext>
            </a:extLst>
          </p:cNvPr>
          <p:cNvSpPr>
            <a:spLocks noEditPoints="1"/>
          </p:cNvSpPr>
          <p:nvPr/>
        </p:nvSpPr>
        <p:spPr bwMode="auto">
          <a:xfrm>
            <a:off x="1746484" y="2311162"/>
            <a:ext cx="425448" cy="429158"/>
          </a:xfrm>
          <a:custGeom>
            <a:avLst/>
            <a:gdLst>
              <a:gd name="T0" fmla="*/ 471011 w 160"/>
              <a:gd name="T1" fmla="*/ 72301 h 160"/>
              <a:gd name="T2" fmla="*/ 477838 w 160"/>
              <a:gd name="T3" fmla="*/ 92958 h 160"/>
              <a:gd name="T4" fmla="*/ 546100 w 160"/>
              <a:gd name="T5" fmla="*/ 482005 h 160"/>
              <a:gd name="T6" fmla="*/ 385683 w 160"/>
              <a:gd name="T7" fmla="*/ 399376 h 160"/>
              <a:gd name="T8" fmla="*/ 477838 w 160"/>
              <a:gd name="T9" fmla="*/ 413147 h 160"/>
              <a:gd name="T10" fmla="*/ 426641 w 160"/>
              <a:gd name="T11" fmla="*/ 482005 h 160"/>
              <a:gd name="T12" fmla="*/ 471011 w 160"/>
              <a:gd name="T13" fmla="*/ 485448 h 160"/>
              <a:gd name="T14" fmla="*/ 464185 w 160"/>
              <a:gd name="T15" fmla="*/ 502662 h 160"/>
              <a:gd name="T16" fmla="*/ 508556 w 160"/>
              <a:gd name="T17" fmla="*/ 464791 h 160"/>
              <a:gd name="T18" fmla="*/ 136525 w 160"/>
              <a:gd name="T19" fmla="*/ 68858 h 160"/>
              <a:gd name="T20" fmla="*/ 177483 w 160"/>
              <a:gd name="T21" fmla="*/ 189359 h 160"/>
              <a:gd name="T22" fmla="*/ 0 w 160"/>
              <a:gd name="T23" fmla="*/ 68858 h 160"/>
              <a:gd name="T24" fmla="*/ 68263 w 160"/>
              <a:gd name="T25" fmla="*/ 17214 h 160"/>
              <a:gd name="T26" fmla="*/ 68263 w 160"/>
              <a:gd name="T27" fmla="*/ 92958 h 160"/>
              <a:gd name="T28" fmla="*/ 61436 w 160"/>
              <a:gd name="T29" fmla="*/ 72301 h 160"/>
              <a:gd name="T30" fmla="*/ 58023 w 160"/>
              <a:gd name="T31" fmla="*/ 92958 h 160"/>
              <a:gd name="T32" fmla="*/ 37544 w 160"/>
              <a:gd name="T33" fmla="*/ 475119 h 160"/>
              <a:gd name="T34" fmla="*/ 68263 w 160"/>
              <a:gd name="T35" fmla="*/ 502662 h 160"/>
              <a:gd name="T36" fmla="*/ 358378 w 160"/>
              <a:gd name="T37" fmla="*/ 189359 h 160"/>
              <a:gd name="T38" fmla="*/ 477838 w 160"/>
              <a:gd name="T39" fmla="*/ 0 h 160"/>
              <a:gd name="T40" fmla="*/ 368618 w 160"/>
              <a:gd name="T41" fmla="*/ 189359 h 160"/>
              <a:gd name="T42" fmla="*/ 477838 w 160"/>
              <a:gd name="T43" fmla="*/ 120501 h 160"/>
              <a:gd name="T44" fmla="*/ 160417 w 160"/>
              <a:gd name="T45" fmla="*/ 389047 h 160"/>
              <a:gd name="T46" fmla="*/ 68263 w 160"/>
              <a:gd name="T47" fmla="*/ 550863 h 160"/>
              <a:gd name="T48" fmla="*/ 150178 w 160"/>
              <a:gd name="T49" fmla="*/ 389047 h 160"/>
              <a:gd name="T50" fmla="*/ 17066 w 160"/>
              <a:gd name="T51" fmla="*/ 482005 h 160"/>
              <a:gd name="T52" fmla="*/ 372031 w 160"/>
              <a:gd name="T53" fmla="*/ 382161 h 160"/>
              <a:gd name="T54" fmla="*/ 242332 w 160"/>
              <a:gd name="T55" fmla="*/ 392490 h 160"/>
              <a:gd name="T56" fmla="*/ 300355 w 160"/>
              <a:gd name="T57" fmla="*/ 375275 h 160"/>
              <a:gd name="T58" fmla="*/ 334486 w 160"/>
              <a:gd name="T59" fmla="*/ 313303 h 160"/>
              <a:gd name="T60" fmla="*/ 273050 w 160"/>
              <a:gd name="T61" fmla="*/ 320189 h 160"/>
              <a:gd name="T62" fmla="*/ 211614 w 160"/>
              <a:gd name="T63" fmla="*/ 313303 h 160"/>
              <a:gd name="T64" fmla="*/ 218440 w 160"/>
              <a:gd name="T65" fmla="*/ 382161 h 160"/>
              <a:gd name="T66" fmla="*/ 170656 w 160"/>
              <a:gd name="T67" fmla="*/ 351175 h 160"/>
              <a:gd name="T68" fmla="*/ 221853 w 160"/>
              <a:gd name="T69" fmla="*/ 247888 h 160"/>
              <a:gd name="T70" fmla="*/ 269637 w 160"/>
              <a:gd name="T71" fmla="*/ 120501 h 160"/>
              <a:gd name="T72" fmla="*/ 348139 w 160"/>
              <a:gd name="T73" fmla="*/ 223788 h 160"/>
              <a:gd name="T74" fmla="*/ 341313 w 160"/>
              <a:gd name="T75" fmla="*/ 299532 h 160"/>
              <a:gd name="T76" fmla="*/ 331073 w 160"/>
              <a:gd name="T77" fmla="*/ 223788 h 160"/>
              <a:gd name="T78" fmla="*/ 218440 w 160"/>
              <a:gd name="T79" fmla="*/ 216902 h 160"/>
              <a:gd name="T80" fmla="*/ 286703 w 160"/>
              <a:gd name="T81" fmla="*/ 165259 h 160"/>
              <a:gd name="T82" fmla="*/ 320834 w 160"/>
              <a:gd name="T83" fmla="*/ 192802 h 160"/>
              <a:gd name="T84" fmla="*/ 320834 w 160"/>
              <a:gd name="T85" fmla="*/ 192802 h 160"/>
              <a:gd name="T86" fmla="*/ 225266 w 160"/>
              <a:gd name="T87" fmla="*/ 185916 h 160"/>
              <a:gd name="T88" fmla="*/ 225266 w 160"/>
              <a:gd name="T89" fmla="*/ 192802 h 160"/>
              <a:gd name="T90" fmla="*/ 228679 w 160"/>
              <a:gd name="T91" fmla="*/ 192802 h 160"/>
              <a:gd name="T92" fmla="*/ 286703 w 160"/>
              <a:gd name="T93" fmla="*/ 165259 h 160"/>
              <a:gd name="T94" fmla="*/ 269637 w 160"/>
              <a:gd name="T95" fmla="*/ 282317 h 160"/>
              <a:gd name="T96" fmla="*/ 283289 w 160"/>
              <a:gd name="T97" fmla="*/ 289203 h 160"/>
              <a:gd name="T98" fmla="*/ 290116 w 160"/>
              <a:gd name="T99" fmla="*/ 189359 h 160"/>
              <a:gd name="T100" fmla="*/ 269637 w 160"/>
              <a:gd name="T101" fmla="*/ 265103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131" y="22"/>
                </a:moveTo>
                <a:cubicBezTo>
                  <a:pt x="130" y="21"/>
                  <a:pt x="130" y="19"/>
                  <a:pt x="131" y="18"/>
                </a:cubicBezTo>
                <a:cubicBezTo>
                  <a:pt x="132" y="17"/>
                  <a:pt x="134" y="17"/>
                  <a:pt x="135" y="18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6" y="14"/>
                  <a:pt x="148" y="14"/>
                  <a:pt x="149" y="15"/>
                </a:cubicBezTo>
                <a:cubicBezTo>
                  <a:pt x="150" y="16"/>
                  <a:pt x="150" y="17"/>
                  <a:pt x="149" y="18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7" y="27"/>
                  <a:pt x="136" y="27"/>
                </a:cubicBezTo>
                <a:lnTo>
                  <a:pt x="131" y="22"/>
                </a:lnTo>
                <a:close/>
                <a:moveTo>
                  <a:pt x="160" y="140"/>
                </a:moveTo>
                <a:cubicBezTo>
                  <a:pt x="160" y="151"/>
                  <a:pt x="151" y="160"/>
                  <a:pt x="140" y="160"/>
                </a:cubicBezTo>
                <a:cubicBezTo>
                  <a:pt x="129" y="160"/>
                  <a:pt x="120" y="151"/>
                  <a:pt x="120" y="140"/>
                </a:cubicBezTo>
                <a:cubicBezTo>
                  <a:pt x="120" y="135"/>
                  <a:pt x="121" y="131"/>
                  <a:pt x="124" y="128"/>
                </a:cubicBezTo>
                <a:cubicBezTo>
                  <a:pt x="113" y="116"/>
                  <a:pt x="113" y="116"/>
                  <a:pt x="113" y="116"/>
                </a:cubicBezTo>
                <a:cubicBezTo>
                  <a:pt x="112" y="115"/>
                  <a:pt x="112" y="114"/>
                  <a:pt x="113" y="113"/>
                </a:cubicBezTo>
                <a:cubicBezTo>
                  <a:pt x="114" y="112"/>
                  <a:pt x="115" y="112"/>
                  <a:pt x="116" y="113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31" y="121"/>
                  <a:pt x="135" y="120"/>
                  <a:pt x="140" y="120"/>
                </a:cubicBezTo>
                <a:cubicBezTo>
                  <a:pt x="151" y="120"/>
                  <a:pt x="160" y="129"/>
                  <a:pt x="160" y="140"/>
                </a:cubicBezTo>
                <a:close/>
                <a:moveTo>
                  <a:pt x="155" y="140"/>
                </a:moveTo>
                <a:cubicBezTo>
                  <a:pt x="155" y="132"/>
                  <a:pt x="148" y="125"/>
                  <a:pt x="140" y="125"/>
                </a:cubicBezTo>
                <a:cubicBezTo>
                  <a:pt x="132" y="125"/>
                  <a:pt x="125" y="132"/>
                  <a:pt x="125" y="140"/>
                </a:cubicBezTo>
                <a:cubicBezTo>
                  <a:pt x="125" y="148"/>
                  <a:pt x="132" y="155"/>
                  <a:pt x="140" y="155"/>
                </a:cubicBezTo>
                <a:cubicBezTo>
                  <a:pt x="148" y="155"/>
                  <a:pt x="155" y="148"/>
                  <a:pt x="155" y="140"/>
                </a:cubicBezTo>
                <a:close/>
                <a:moveTo>
                  <a:pt x="145" y="134"/>
                </a:moveTo>
                <a:cubicBezTo>
                  <a:pt x="138" y="141"/>
                  <a:pt x="138" y="141"/>
                  <a:pt x="138" y="141"/>
                </a:cubicBezTo>
                <a:cubicBezTo>
                  <a:pt x="135" y="138"/>
                  <a:pt x="135" y="138"/>
                  <a:pt x="135" y="138"/>
                </a:cubicBezTo>
                <a:cubicBezTo>
                  <a:pt x="134" y="137"/>
                  <a:pt x="132" y="137"/>
                  <a:pt x="131" y="138"/>
                </a:cubicBezTo>
                <a:cubicBezTo>
                  <a:pt x="130" y="139"/>
                  <a:pt x="130" y="141"/>
                  <a:pt x="131" y="141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7"/>
                  <a:pt x="138" y="147"/>
                  <a:pt x="138" y="147"/>
                </a:cubicBezTo>
                <a:cubicBezTo>
                  <a:pt x="139" y="147"/>
                  <a:pt x="139" y="147"/>
                  <a:pt x="140" y="146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50" y="137"/>
                  <a:pt x="150" y="136"/>
                  <a:pt x="149" y="135"/>
                </a:cubicBezTo>
                <a:cubicBezTo>
                  <a:pt x="148" y="134"/>
                  <a:pt x="146" y="133"/>
                  <a:pt x="145" y="134"/>
                </a:cubicBezTo>
                <a:close/>
                <a:moveTo>
                  <a:pt x="0" y="20"/>
                </a:moveTo>
                <a:cubicBezTo>
                  <a:pt x="0" y="9"/>
                  <a:pt x="9" y="0"/>
                  <a:pt x="20" y="0"/>
                </a:cubicBezTo>
                <a:cubicBezTo>
                  <a:pt x="31" y="0"/>
                  <a:pt x="40" y="9"/>
                  <a:pt x="40" y="20"/>
                </a:cubicBezTo>
                <a:cubicBezTo>
                  <a:pt x="40" y="25"/>
                  <a:pt x="39" y="29"/>
                  <a:pt x="36" y="32"/>
                </a:cubicBezTo>
                <a:cubicBezTo>
                  <a:pt x="54" y="50"/>
                  <a:pt x="54" y="50"/>
                  <a:pt x="54" y="50"/>
                </a:cubicBezTo>
                <a:cubicBezTo>
                  <a:pt x="55" y="51"/>
                  <a:pt x="55" y="53"/>
                  <a:pt x="54" y="54"/>
                </a:cubicBezTo>
                <a:cubicBezTo>
                  <a:pt x="54" y="55"/>
                  <a:pt x="53" y="55"/>
                  <a:pt x="52" y="55"/>
                </a:cubicBezTo>
                <a:cubicBezTo>
                  <a:pt x="52" y="55"/>
                  <a:pt x="51" y="55"/>
                  <a:pt x="50" y="54"/>
                </a:cubicBezTo>
                <a:cubicBezTo>
                  <a:pt x="32" y="36"/>
                  <a:pt x="32" y="36"/>
                  <a:pt x="32" y="36"/>
                </a:cubicBezTo>
                <a:cubicBezTo>
                  <a:pt x="29" y="39"/>
                  <a:pt x="25" y="40"/>
                  <a:pt x="20" y="40"/>
                </a:cubicBezTo>
                <a:cubicBezTo>
                  <a:pt x="9" y="40"/>
                  <a:pt x="0" y="31"/>
                  <a:pt x="0" y="20"/>
                </a:cubicBezTo>
                <a:close/>
                <a:moveTo>
                  <a:pt x="5" y="20"/>
                </a:moveTo>
                <a:cubicBezTo>
                  <a:pt x="5" y="28"/>
                  <a:pt x="12" y="35"/>
                  <a:pt x="20" y="35"/>
                </a:cubicBezTo>
                <a:cubicBezTo>
                  <a:pt x="28" y="35"/>
                  <a:pt x="35" y="28"/>
                  <a:pt x="35" y="20"/>
                </a:cubicBezTo>
                <a:cubicBezTo>
                  <a:pt x="35" y="12"/>
                  <a:pt x="28" y="5"/>
                  <a:pt x="20" y="5"/>
                </a:cubicBezTo>
                <a:cubicBezTo>
                  <a:pt x="12" y="5"/>
                  <a:pt x="5" y="12"/>
                  <a:pt x="5" y="20"/>
                </a:cubicBezTo>
                <a:close/>
                <a:moveTo>
                  <a:pt x="17" y="27"/>
                </a:moveTo>
                <a:cubicBezTo>
                  <a:pt x="17" y="27"/>
                  <a:pt x="18" y="27"/>
                  <a:pt x="18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9" y="18"/>
                  <a:pt x="29" y="18"/>
                  <a:pt x="29" y="18"/>
                </a:cubicBezTo>
                <a:cubicBezTo>
                  <a:pt x="30" y="17"/>
                  <a:pt x="30" y="16"/>
                  <a:pt x="29" y="15"/>
                </a:cubicBezTo>
                <a:cubicBezTo>
                  <a:pt x="28" y="14"/>
                  <a:pt x="26" y="14"/>
                  <a:pt x="25" y="15"/>
                </a:cubicBezTo>
                <a:cubicBezTo>
                  <a:pt x="18" y="21"/>
                  <a:pt x="18" y="21"/>
                  <a:pt x="18" y="21"/>
                </a:cubicBezTo>
                <a:cubicBezTo>
                  <a:pt x="15" y="18"/>
                  <a:pt x="15" y="18"/>
                  <a:pt x="15" y="18"/>
                </a:cubicBezTo>
                <a:cubicBezTo>
                  <a:pt x="14" y="17"/>
                  <a:pt x="12" y="17"/>
                  <a:pt x="11" y="18"/>
                </a:cubicBezTo>
                <a:cubicBezTo>
                  <a:pt x="10" y="19"/>
                  <a:pt x="10" y="21"/>
                  <a:pt x="11" y="22"/>
                </a:cubicBezTo>
                <a:lnTo>
                  <a:pt x="17" y="27"/>
                </a:lnTo>
                <a:close/>
                <a:moveTo>
                  <a:pt x="25" y="134"/>
                </a:moveTo>
                <a:cubicBezTo>
                  <a:pt x="18" y="141"/>
                  <a:pt x="18" y="141"/>
                  <a:pt x="18" y="141"/>
                </a:cubicBezTo>
                <a:cubicBezTo>
                  <a:pt x="15" y="138"/>
                  <a:pt x="15" y="138"/>
                  <a:pt x="15" y="138"/>
                </a:cubicBezTo>
                <a:cubicBezTo>
                  <a:pt x="14" y="137"/>
                  <a:pt x="12" y="137"/>
                  <a:pt x="11" y="138"/>
                </a:cubicBezTo>
                <a:cubicBezTo>
                  <a:pt x="10" y="139"/>
                  <a:pt x="10" y="141"/>
                  <a:pt x="11" y="141"/>
                </a:cubicBezTo>
                <a:cubicBezTo>
                  <a:pt x="17" y="146"/>
                  <a:pt x="17" y="146"/>
                  <a:pt x="17" y="146"/>
                </a:cubicBezTo>
                <a:cubicBezTo>
                  <a:pt x="17" y="147"/>
                  <a:pt x="18" y="147"/>
                  <a:pt x="18" y="147"/>
                </a:cubicBezTo>
                <a:cubicBezTo>
                  <a:pt x="19" y="147"/>
                  <a:pt x="20" y="147"/>
                  <a:pt x="20" y="146"/>
                </a:cubicBezTo>
                <a:cubicBezTo>
                  <a:pt x="29" y="138"/>
                  <a:pt x="29" y="138"/>
                  <a:pt x="29" y="138"/>
                </a:cubicBezTo>
                <a:cubicBezTo>
                  <a:pt x="30" y="137"/>
                  <a:pt x="30" y="136"/>
                  <a:pt x="29" y="135"/>
                </a:cubicBezTo>
                <a:cubicBezTo>
                  <a:pt x="28" y="134"/>
                  <a:pt x="26" y="133"/>
                  <a:pt x="25" y="134"/>
                </a:cubicBezTo>
                <a:close/>
                <a:moveTo>
                  <a:pt x="105" y="55"/>
                </a:moveTo>
                <a:cubicBezTo>
                  <a:pt x="104" y="54"/>
                  <a:pt x="104" y="53"/>
                  <a:pt x="105" y="5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1" y="29"/>
                  <a:pt x="120" y="25"/>
                  <a:pt x="120" y="20"/>
                </a:cubicBezTo>
                <a:cubicBezTo>
                  <a:pt x="120" y="9"/>
                  <a:pt x="129" y="0"/>
                  <a:pt x="140" y="0"/>
                </a:cubicBezTo>
                <a:cubicBezTo>
                  <a:pt x="151" y="0"/>
                  <a:pt x="160" y="9"/>
                  <a:pt x="160" y="20"/>
                </a:cubicBezTo>
                <a:cubicBezTo>
                  <a:pt x="160" y="31"/>
                  <a:pt x="151" y="40"/>
                  <a:pt x="140" y="40"/>
                </a:cubicBezTo>
                <a:cubicBezTo>
                  <a:pt x="135" y="40"/>
                  <a:pt x="131" y="39"/>
                  <a:pt x="128" y="36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6"/>
                  <a:pt x="107" y="56"/>
                  <a:pt x="107" y="56"/>
                </a:cubicBezTo>
                <a:cubicBezTo>
                  <a:pt x="106" y="56"/>
                  <a:pt x="105" y="56"/>
                  <a:pt x="105" y="55"/>
                </a:cubicBezTo>
                <a:close/>
                <a:moveTo>
                  <a:pt x="125" y="20"/>
                </a:moveTo>
                <a:cubicBezTo>
                  <a:pt x="125" y="28"/>
                  <a:pt x="132" y="35"/>
                  <a:pt x="140" y="35"/>
                </a:cubicBezTo>
                <a:cubicBezTo>
                  <a:pt x="148" y="35"/>
                  <a:pt x="155" y="28"/>
                  <a:pt x="155" y="20"/>
                </a:cubicBezTo>
                <a:cubicBezTo>
                  <a:pt x="155" y="12"/>
                  <a:pt x="148" y="5"/>
                  <a:pt x="140" y="5"/>
                </a:cubicBezTo>
                <a:cubicBezTo>
                  <a:pt x="132" y="5"/>
                  <a:pt x="125" y="12"/>
                  <a:pt x="125" y="20"/>
                </a:cubicBezTo>
                <a:close/>
                <a:moveTo>
                  <a:pt x="47" y="113"/>
                </a:moveTo>
                <a:cubicBezTo>
                  <a:pt x="48" y="114"/>
                  <a:pt x="48" y="115"/>
                  <a:pt x="47" y="116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9" y="131"/>
                  <a:pt x="40" y="135"/>
                  <a:pt x="40" y="140"/>
                </a:cubicBezTo>
                <a:cubicBezTo>
                  <a:pt x="40" y="151"/>
                  <a:pt x="31" y="160"/>
                  <a:pt x="20" y="160"/>
                </a:cubicBezTo>
                <a:cubicBezTo>
                  <a:pt x="9" y="160"/>
                  <a:pt x="0" y="151"/>
                  <a:pt x="0" y="140"/>
                </a:cubicBezTo>
                <a:cubicBezTo>
                  <a:pt x="0" y="129"/>
                  <a:pt x="9" y="120"/>
                  <a:pt x="20" y="120"/>
                </a:cubicBezTo>
                <a:cubicBezTo>
                  <a:pt x="25" y="120"/>
                  <a:pt x="29" y="121"/>
                  <a:pt x="32" y="124"/>
                </a:cubicBezTo>
                <a:cubicBezTo>
                  <a:pt x="44" y="113"/>
                  <a:pt x="44" y="113"/>
                  <a:pt x="44" y="113"/>
                </a:cubicBezTo>
                <a:cubicBezTo>
                  <a:pt x="45" y="112"/>
                  <a:pt x="46" y="112"/>
                  <a:pt x="47" y="113"/>
                </a:cubicBezTo>
                <a:close/>
                <a:moveTo>
                  <a:pt x="35" y="140"/>
                </a:moveTo>
                <a:cubicBezTo>
                  <a:pt x="35" y="132"/>
                  <a:pt x="28" y="125"/>
                  <a:pt x="20" y="125"/>
                </a:cubicBezTo>
                <a:cubicBezTo>
                  <a:pt x="12" y="125"/>
                  <a:pt x="5" y="132"/>
                  <a:pt x="5" y="140"/>
                </a:cubicBezTo>
                <a:cubicBezTo>
                  <a:pt x="5" y="148"/>
                  <a:pt x="12" y="155"/>
                  <a:pt x="20" y="155"/>
                </a:cubicBezTo>
                <a:cubicBezTo>
                  <a:pt x="28" y="155"/>
                  <a:pt x="35" y="148"/>
                  <a:pt x="35" y="140"/>
                </a:cubicBezTo>
                <a:close/>
                <a:moveTo>
                  <a:pt x="109" y="102"/>
                </a:moveTo>
                <a:cubicBezTo>
                  <a:pt x="109" y="111"/>
                  <a:pt x="109" y="111"/>
                  <a:pt x="109" y="111"/>
                </a:cubicBezTo>
                <a:cubicBezTo>
                  <a:pt x="109" y="113"/>
                  <a:pt x="108" y="114"/>
                  <a:pt x="107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69" y="114"/>
                  <a:pt x="68" y="113"/>
                  <a:pt x="68" y="111"/>
                </a:cubicBezTo>
                <a:cubicBezTo>
                  <a:pt x="68" y="110"/>
                  <a:pt x="69" y="109"/>
                  <a:pt x="71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94"/>
                  <a:pt x="98" y="91"/>
                  <a:pt x="98" y="91"/>
                </a:cubicBezTo>
                <a:cubicBezTo>
                  <a:pt x="98" y="91"/>
                  <a:pt x="98" y="91"/>
                  <a:pt x="98" y="91"/>
                </a:cubicBezTo>
                <a:cubicBezTo>
                  <a:pt x="87" y="87"/>
                  <a:pt x="87" y="87"/>
                  <a:pt x="87" y="87"/>
                </a:cubicBezTo>
                <a:cubicBezTo>
                  <a:pt x="82" y="93"/>
                  <a:pt x="82" y="93"/>
                  <a:pt x="82" y="93"/>
                </a:cubicBezTo>
                <a:cubicBezTo>
                  <a:pt x="81" y="93"/>
                  <a:pt x="81" y="93"/>
                  <a:pt x="80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8" y="93"/>
                </a:cubicBezTo>
                <a:cubicBezTo>
                  <a:pt x="73" y="87"/>
                  <a:pt x="73" y="87"/>
                  <a:pt x="73" y="87"/>
                </a:cubicBezTo>
                <a:cubicBezTo>
                  <a:pt x="62" y="91"/>
                  <a:pt x="62" y="91"/>
                  <a:pt x="62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2" y="91"/>
                  <a:pt x="56" y="94"/>
                  <a:pt x="56" y="102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63" y="109"/>
                  <a:pt x="64" y="110"/>
                  <a:pt x="64" y="111"/>
                </a:cubicBezTo>
                <a:cubicBezTo>
                  <a:pt x="64" y="113"/>
                  <a:pt x="63" y="114"/>
                  <a:pt x="62" y="114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52" y="114"/>
                  <a:pt x="50" y="113"/>
                  <a:pt x="50" y="111"/>
                </a:cubicBezTo>
                <a:cubicBezTo>
                  <a:pt x="50" y="102"/>
                  <a:pt x="50" y="102"/>
                  <a:pt x="50" y="102"/>
                </a:cubicBezTo>
                <a:cubicBezTo>
                  <a:pt x="50" y="90"/>
                  <a:pt x="59" y="87"/>
                  <a:pt x="60" y="87"/>
                </a:cubicBezTo>
                <a:cubicBezTo>
                  <a:pt x="72" y="82"/>
                  <a:pt x="72" y="82"/>
                  <a:pt x="72" y="82"/>
                </a:cubicBezTo>
                <a:cubicBezTo>
                  <a:pt x="72" y="80"/>
                  <a:pt x="72" y="80"/>
                  <a:pt x="72" y="80"/>
                </a:cubicBezTo>
                <a:cubicBezTo>
                  <a:pt x="69" y="78"/>
                  <a:pt x="66" y="76"/>
                  <a:pt x="65" y="72"/>
                </a:cubicBezTo>
                <a:cubicBezTo>
                  <a:pt x="61" y="72"/>
                  <a:pt x="58" y="69"/>
                  <a:pt x="58" y="65"/>
                </a:cubicBezTo>
                <a:cubicBezTo>
                  <a:pt x="58" y="62"/>
                  <a:pt x="59" y="60"/>
                  <a:pt x="61" y="59"/>
                </a:cubicBezTo>
                <a:cubicBezTo>
                  <a:pt x="61" y="54"/>
                  <a:pt x="61" y="54"/>
                  <a:pt x="61" y="54"/>
                </a:cubicBezTo>
                <a:cubicBezTo>
                  <a:pt x="61" y="43"/>
                  <a:pt x="69" y="35"/>
                  <a:pt x="79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91" y="35"/>
                  <a:pt x="99" y="43"/>
                  <a:pt x="99" y="54"/>
                </a:cubicBezTo>
                <a:cubicBezTo>
                  <a:pt x="99" y="59"/>
                  <a:pt x="99" y="59"/>
                  <a:pt x="99" y="59"/>
                </a:cubicBezTo>
                <a:cubicBezTo>
                  <a:pt x="101" y="60"/>
                  <a:pt x="102" y="62"/>
                  <a:pt x="102" y="65"/>
                </a:cubicBezTo>
                <a:cubicBezTo>
                  <a:pt x="102" y="69"/>
                  <a:pt x="99" y="72"/>
                  <a:pt x="95" y="72"/>
                </a:cubicBezTo>
                <a:cubicBezTo>
                  <a:pt x="94" y="76"/>
                  <a:pt x="91" y="78"/>
                  <a:pt x="88" y="80"/>
                </a:cubicBezTo>
                <a:cubicBezTo>
                  <a:pt x="88" y="82"/>
                  <a:pt x="88" y="82"/>
                  <a:pt x="88" y="82"/>
                </a:cubicBezTo>
                <a:cubicBezTo>
                  <a:pt x="100" y="87"/>
                  <a:pt x="100" y="87"/>
                  <a:pt x="100" y="87"/>
                </a:cubicBezTo>
                <a:cubicBezTo>
                  <a:pt x="101" y="87"/>
                  <a:pt x="109" y="90"/>
                  <a:pt x="109" y="102"/>
                </a:cubicBezTo>
                <a:close/>
                <a:moveTo>
                  <a:pt x="95" y="63"/>
                </a:moveTo>
                <a:cubicBezTo>
                  <a:pt x="95" y="67"/>
                  <a:pt x="95" y="67"/>
                  <a:pt x="95" y="67"/>
                </a:cubicBezTo>
                <a:cubicBezTo>
                  <a:pt x="96" y="66"/>
                  <a:pt x="97" y="66"/>
                  <a:pt x="97" y="65"/>
                </a:cubicBezTo>
                <a:cubicBezTo>
                  <a:pt x="97" y="64"/>
                  <a:pt x="97" y="63"/>
                  <a:pt x="96" y="63"/>
                </a:cubicBezTo>
                <a:cubicBezTo>
                  <a:pt x="96" y="63"/>
                  <a:pt x="96" y="63"/>
                  <a:pt x="95" y="63"/>
                </a:cubicBezTo>
                <a:close/>
                <a:moveTo>
                  <a:pt x="65" y="63"/>
                </a:moveTo>
                <a:cubicBezTo>
                  <a:pt x="64" y="63"/>
                  <a:pt x="64" y="63"/>
                  <a:pt x="64" y="63"/>
                </a:cubicBezTo>
                <a:cubicBezTo>
                  <a:pt x="63" y="63"/>
                  <a:pt x="63" y="64"/>
                  <a:pt x="63" y="65"/>
                </a:cubicBezTo>
                <a:cubicBezTo>
                  <a:pt x="63" y="66"/>
                  <a:pt x="64" y="67"/>
                  <a:pt x="65" y="67"/>
                </a:cubicBezTo>
                <a:lnTo>
                  <a:pt x="65" y="63"/>
                </a:lnTo>
                <a:close/>
                <a:moveTo>
                  <a:pt x="84" y="48"/>
                </a:moveTo>
                <a:cubicBezTo>
                  <a:pt x="84" y="48"/>
                  <a:pt x="85" y="47"/>
                  <a:pt x="86" y="47"/>
                </a:cubicBezTo>
                <a:cubicBezTo>
                  <a:pt x="87" y="48"/>
                  <a:pt x="88" y="48"/>
                  <a:pt x="88" y="49"/>
                </a:cubicBezTo>
                <a:cubicBezTo>
                  <a:pt x="88" y="49"/>
                  <a:pt x="89" y="55"/>
                  <a:pt x="93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4"/>
                  <a:pt x="94" y="54"/>
                  <a:pt x="94" y="54"/>
                </a:cubicBezTo>
                <a:cubicBezTo>
                  <a:pt x="94" y="46"/>
                  <a:pt x="88" y="40"/>
                  <a:pt x="81" y="40"/>
                </a:cubicBezTo>
                <a:cubicBezTo>
                  <a:pt x="79" y="40"/>
                  <a:pt x="79" y="40"/>
                  <a:pt x="79" y="40"/>
                </a:cubicBezTo>
                <a:cubicBezTo>
                  <a:pt x="72" y="40"/>
                  <a:pt x="66" y="46"/>
                  <a:pt x="66" y="54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79" y="55"/>
                  <a:pt x="84" y="48"/>
                </a:cubicBezTo>
                <a:close/>
                <a:moveTo>
                  <a:pt x="83" y="84"/>
                </a:moveTo>
                <a:cubicBezTo>
                  <a:pt x="83" y="82"/>
                  <a:pt x="83" y="82"/>
                  <a:pt x="83" y="82"/>
                </a:cubicBezTo>
                <a:cubicBezTo>
                  <a:pt x="83" y="82"/>
                  <a:pt x="82" y="82"/>
                  <a:pt x="81" y="82"/>
                </a:cubicBezTo>
                <a:cubicBezTo>
                  <a:pt x="79" y="82"/>
                  <a:pt x="79" y="82"/>
                  <a:pt x="79" y="82"/>
                </a:cubicBezTo>
                <a:cubicBezTo>
                  <a:pt x="78" y="82"/>
                  <a:pt x="77" y="82"/>
                  <a:pt x="77" y="82"/>
                </a:cubicBezTo>
                <a:cubicBezTo>
                  <a:pt x="77" y="84"/>
                  <a:pt x="77" y="84"/>
                  <a:pt x="77" y="84"/>
                </a:cubicBezTo>
                <a:cubicBezTo>
                  <a:pt x="80" y="87"/>
                  <a:pt x="80" y="87"/>
                  <a:pt x="80" y="87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4"/>
                  <a:pt x="83" y="84"/>
                  <a:pt x="83" y="84"/>
                </a:cubicBezTo>
                <a:close/>
                <a:moveTo>
                  <a:pt x="90" y="68"/>
                </a:moveTo>
                <a:cubicBezTo>
                  <a:pt x="90" y="60"/>
                  <a:pt x="90" y="60"/>
                  <a:pt x="90" y="60"/>
                </a:cubicBezTo>
                <a:cubicBezTo>
                  <a:pt x="88" y="59"/>
                  <a:pt x="86" y="56"/>
                  <a:pt x="85" y="55"/>
                </a:cubicBezTo>
                <a:cubicBezTo>
                  <a:pt x="80" y="59"/>
                  <a:pt x="73" y="60"/>
                  <a:pt x="70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0" y="68"/>
                  <a:pt x="70" y="68"/>
                  <a:pt x="70" y="68"/>
                </a:cubicBezTo>
                <a:cubicBezTo>
                  <a:pt x="70" y="73"/>
                  <a:pt x="74" y="77"/>
                  <a:pt x="79" y="77"/>
                </a:cubicBezTo>
                <a:cubicBezTo>
                  <a:pt x="81" y="77"/>
                  <a:pt x="81" y="77"/>
                  <a:pt x="81" y="77"/>
                </a:cubicBezTo>
                <a:cubicBezTo>
                  <a:pt x="86" y="77"/>
                  <a:pt x="90" y="73"/>
                  <a:pt x="90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187">
            <a:extLst>
              <a:ext uri="{FF2B5EF4-FFF2-40B4-BE49-F238E27FC236}">
                <a16:creationId xmlns:a16="http://schemas.microsoft.com/office/drawing/2014/main" id="{9BED6D60-CA6C-4C9E-AB7C-4684F40A741C}"/>
              </a:ext>
            </a:extLst>
          </p:cNvPr>
          <p:cNvSpPr>
            <a:spLocks noEditPoints="1"/>
          </p:cNvSpPr>
          <p:nvPr/>
        </p:nvSpPr>
        <p:spPr bwMode="auto">
          <a:xfrm>
            <a:off x="3739290" y="2310544"/>
            <a:ext cx="425448" cy="430394"/>
          </a:xfrm>
          <a:custGeom>
            <a:avLst/>
            <a:gdLst>
              <a:gd name="T0" fmla="*/ 187722 w 160"/>
              <a:gd name="T1" fmla="*/ 248603 h 160"/>
              <a:gd name="T2" fmla="*/ 218440 w 160"/>
              <a:gd name="T3" fmla="*/ 176093 h 160"/>
              <a:gd name="T4" fmla="*/ 327660 w 160"/>
              <a:gd name="T5" fmla="*/ 176093 h 160"/>
              <a:gd name="T6" fmla="*/ 228679 w 160"/>
              <a:gd name="T7" fmla="*/ 241697 h 160"/>
              <a:gd name="T8" fmla="*/ 334486 w 160"/>
              <a:gd name="T9" fmla="*/ 162282 h 160"/>
              <a:gd name="T10" fmla="*/ 276463 w 160"/>
              <a:gd name="T11" fmla="*/ 0 h 160"/>
              <a:gd name="T12" fmla="*/ 324247 w 160"/>
              <a:gd name="T13" fmla="*/ 86320 h 160"/>
              <a:gd name="T14" fmla="*/ 262811 w 160"/>
              <a:gd name="T15" fmla="*/ 148471 h 160"/>
              <a:gd name="T16" fmla="*/ 269637 w 160"/>
              <a:gd name="T17" fmla="*/ 131207 h 160"/>
              <a:gd name="T18" fmla="*/ 269637 w 160"/>
              <a:gd name="T19" fmla="*/ 17264 h 160"/>
              <a:gd name="T20" fmla="*/ 293529 w 160"/>
              <a:gd name="T21" fmla="*/ 37981 h 160"/>
              <a:gd name="T22" fmla="*/ 232093 w 160"/>
              <a:gd name="T23" fmla="*/ 62151 h 160"/>
              <a:gd name="T24" fmla="*/ 221853 w 160"/>
              <a:gd name="T25" fmla="*/ 93226 h 160"/>
              <a:gd name="T26" fmla="*/ 358378 w 160"/>
              <a:gd name="T27" fmla="*/ 13811 h 160"/>
              <a:gd name="T28" fmla="*/ 201374 w 160"/>
              <a:gd name="T29" fmla="*/ 17264 h 160"/>
              <a:gd name="T30" fmla="*/ 44371 w 160"/>
              <a:gd name="T31" fmla="*/ 424696 h 160"/>
              <a:gd name="T32" fmla="*/ 382270 w 160"/>
              <a:gd name="T33" fmla="*/ 511016 h 160"/>
              <a:gd name="T34" fmla="*/ 184309 w 160"/>
              <a:gd name="T35" fmla="*/ 359093 h 160"/>
              <a:gd name="T36" fmla="*/ 153591 w 160"/>
              <a:gd name="T37" fmla="*/ 210622 h 160"/>
              <a:gd name="T38" fmla="*/ 64849 w 160"/>
              <a:gd name="T39" fmla="*/ 293489 h 160"/>
              <a:gd name="T40" fmla="*/ 37544 w 160"/>
              <a:gd name="T41" fmla="*/ 390168 h 160"/>
              <a:gd name="T42" fmla="*/ 85328 w 160"/>
              <a:gd name="T43" fmla="*/ 334923 h 160"/>
              <a:gd name="T44" fmla="*/ 167243 w 160"/>
              <a:gd name="T45" fmla="*/ 359093 h 160"/>
              <a:gd name="T46" fmla="*/ 64849 w 160"/>
              <a:gd name="T47" fmla="*/ 400526 h 160"/>
              <a:gd name="T48" fmla="*/ 139938 w 160"/>
              <a:gd name="T49" fmla="*/ 252055 h 160"/>
              <a:gd name="T50" fmla="*/ 51197 w 160"/>
              <a:gd name="T51" fmla="*/ 214074 h 160"/>
              <a:gd name="T52" fmla="*/ 51197 w 160"/>
              <a:gd name="T53" fmla="*/ 217527 h 160"/>
              <a:gd name="T54" fmla="*/ 133112 w 160"/>
              <a:gd name="T55" fmla="*/ 214074 h 160"/>
              <a:gd name="T56" fmla="*/ 81915 w 160"/>
              <a:gd name="T57" fmla="*/ 307300 h 160"/>
              <a:gd name="T58" fmla="*/ 88741 w 160"/>
              <a:gd name="T59" fmla="*/ 283131 h 160"/>
              <a:gd name="T60" fmla="*/ 95568 w 160"/>
              <a:gd name="T61" fmla="*/ 283131 h 160"/>
              <a:gd name="T62" fmla="*/ 515382 w 160"/>
              <a:gd name="T63" fmla="*/ 210622 h 160"/>
              <a:gd name="T64" fmla="*/ 426641 w 160"/>
              <a:gd name="T65" fmla="*/ 293489 h 160"/>
              <a:gd name="T66" fmla="*/ 399336 w 160"/>
              <a:gd name="T67" fmla="*/ 390168 h 160"/>
              <a:gd name="T68" fmla="*/ 447119 w 160"/>
              <a:gd name="T69" fmla="*/ 334923 h 160"/>
              <a:gd name="T70" fmla="*/ 529034 w 160"/>
              <a:gd name="T71" fmla="*/ 359093 h 160"/>
              <a:gd name="T72" fmla="*/ 426641 w 160"/>
              <a:gd name="T73" fmla="*/ 400526 h 160"/>
              <a:gd name="T74" fmla="*/ 505143 w 160"/>
              <a:gd name="T75" fmla="*/ 238244 h 160"/>
              <a:gd name="T76" fmla="*/ 406162 w 160"/>
              <a:gd name="T77" fmla="*/ 238244 h 160"/>
              <a:gd name="T78" fmla="*/ 412988 w 160"/>
              <a:gd name="T79" fmla="*/ 214074 h 160"/>
              <a:gd name="T80" fmla="*/ 498316 w 160"/>
              <a:gd name="T81" fmla="*/ 217527 h 160"/>
              <a:gd name="T82" fmla="*/ 464185 w 160"/>
              <a:gd name="T83" fmla="*/ 303848 h 160"/>
              <a:gd name="T84" fmla="*/ 464185 w 160"/>
              <a:gd name="T85" fmla="*/ 303848 h 160"/>
              <a:gd name="T86" fmla="*/ 484664 w 160"/>
              <a:gd name="T87" fmla="*/ 231338 h 160"/>
              <a:gd name="T88" fmla="*/ 341313 w 160"/>
              <a:gd name="T89" fmla="*/ 397073 h 160"/>
              <a:gd name="T90" fmla="*/ 204788 w 160"/>
              <a:gd name="T91" fmla="*/ 397073 h 160"/>
              <a:gd name="T92" fmla="*/ 187722 w 160"/>
              <a:gd name="T93" fmla="*/ 552450 h 160"/>
              <a:gd name="T94" fmla="*/ 218440 w 160"/>
              <a:gd name="T95" fmla="*/ 479941 h 160"/>
              <a:gd name="T96" fmla="*/ 327660 w 160"/>
              <a:gd name="T97" fmla="*/ 479941 h 160"/>
              <a:gd name="T98" fmla="*/ 228679 w 160"/>
              <a:gd name="T99" fmla="*/ 542092 h 160"/>
              <a:gd name="T100" fmla="*/ 334486 w 160"/>
              <a:gd name="T101" fmla="*/ 466130 h 160"/>
              <a:gd name="T102" fmla="*/ 221853 w 160"/>
              <a:gd name="T103" fmla="*/ 397073 h 160"/>
              <a:gd name="T104" fmla="*/ 232093 w 160"/>
              <a:gd name="T105" fmla="*/ 365998 h 160"/>
              <a:gd name="T106" fmla="*/ 276463 w 160"/>
              <a:gd name="T107" fmla="*/ 321112 h 160"/>
              <a:gd name="T108" fmla="*/ 283289 w 160"/>
              <a:gd name="T109" fmla="*/ 345281 h 160"/>
              <a:gd name="T110" fmla="*/ 276463 w 160"/>
              <a:gd name="T111" fmla="*/ 452318 h 160"/>
              <a:gd name="T112" fmla="*/ 242332 w 160"/>
              <a:gd name="T113" fmla="*/ 383262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60">
                <a:moveTo>
                  <a:pt x="66" y="34"/>
                </a:moveTo>
                <a:cubicBezTo>
                  <a:pt x="67" y="37"/>
                  <a:pt x="70" y="40"/>
                  <a:pt x="72" y="41"/>
                </a:cubicBezTo>
                <a:cubicBezTo>
                  <a:pt x="72" y="43"/>
                  <a:pt x="72" y="43"/>
                  <a:pt x="72" y="43"/>
                </a:cubicBezTo>
                <a:cubicBezTo>
                  <a:pt x="62" y="47"/>
                  <a:pt x="62" y="47"/>
                  <a:pt x="62" y="47"/>
                </a:cubicBezTo>
                <a:cubicBezTo>
                  <a:pt x="61" y="47"/>
                  <a:pt x="53" y="50"/>
                  <a:pt x="53" y="61"/>
                </a:cubicBezTo>
                <a:cubicBezTo>
                  <a:pt x="53" y="70"/>
                  <a:pt x="53" y="70"/>
                  <a:pt x="53" y="70"/>
                </a:cubicBezTo>
                <a:cubicBezTo>
                  <a:pt x="53" y="71"/>
                  <a:pt x="54" y="72"/>
                  <a:pt x="55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3" y="72"/>
                  <a:pt x="64" y="71"/>
                  <a:pt x="64" y="70"/>
                </a:cubicBezTo>
                <a:cubicBezTo>
                  <a:pt x="64" y="68"/>
                  <a:pt x="63" y="67"/>
                  <a:pt x="62" y="67"/>
                </a:cubicBezTo>
                <a:cubicBezTo>
                  <a:pt x="58" y="67"/>
                  <a:pt x="58" y="67"/>
                  <a:pt x="58" y="67"/>
                </a:cubicBezTo>
                <a:cubicBezTo>
                  <a:pt x="58" y="61"/>
                  <a:pt x="58" y="61"/>
                  <a:pt x="58" y="61"/>
                </a:cubicBezTo>
                <a:cubicBezTo>
                  <a:pt x="58" y="54"/>
                  <a:pt x="63" y="52"/>
                  <a:pt x="64" y="51"/>
                </a:cubicBezTo>
                <a:cubicBezTo>
                  <a:pt x="64" y="51"/>
                  <a:pt x="64" y="51"/>
                  <a:pt x="64" y="51"/>
                </a:cubicBezTo>
                <a:cubicBezTo>
                  <a:pt x="73" y="48"/>
                  <a:pt x="73" y="48"/>
                  <a:pt x="73" y="48"/>
                </a:cubicBezTo>
                <a:cubicBezTo>
                  <a:pt x="78" y="53"/>
                  <a:pt x="78" y="53"/>
                  <a:pt x="78" y="53"/>
                </a:cubicBezTo>
                <a:cubicBezTo>
                  <a:pt x="79" y="53"/>
                  <a:pt x="79" y="53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3"/>
                  <a:pt x="81" y="53"/>
                  <a:pt x="82" y="53"/>
                </a:cubicBezTo>
                <a:cubicBezTo>
                  <a:pt x="87" y="48"/>
                  <a:pt x="87" y="48"/>
                  <a:pt x="87" y="48"/>
                </a:cubicBezTo>
                <a:cubicBezTo>
                  <a:pt x="96" y="51"/>
                  <a:pt x="96" y="51"/>
                  <a:pt x="96" y="51"/>
                </a:cubicBezTo>
                <a:cubicBezTo>
                  <a:pt x="96" y="51"/>
                  <a:pt x="96" y="51"/>
                  <a:pt x="96" y="51"/>
                </a:cubicBezTo>
                <a:cubicBezTo>
                  <a:pt x="96" y="51"/>
                  <a:pt x="102" y="53"/>
                  <a:pt x="102" y="61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88" y="67"/>
                  <a:pt x="88" y="67"/>
                  <a:pt x="88" y="67"/>
                </a:cubicBezTo>
                <a:cubicBezTo>
                  <a:pt x="72" y="67"/>
                  <a:pt x="72" y="67"/>
                  <a:pt x="72" y="67"/>
                </a:cubicBezTo>
                <a:cubicBezTo>
                  <a:pt x="70" y="67"/>
                  <a:pt x="70" y="67"/>
                  <a:pt x="70" y="67"/>
                </a:cubicBezTo>
                <a:cubicBezTo>
                  <a:pt x="68" y="67"/>
                  <a:pt x="67" y="68"/>
                  <a:pt x="67" y="70"/>
                </a:cubicBezTo>
                <a:cubicBezTo>
                  <a:pt x="67" y="71"/>
                  <a:pt x="68" y="72"/>
                  <a:pt x="70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6" y="72"/>
                  <a:pt x="107" y="71"/>
                  <a:pt x="107" y="70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7" y="50"/>
                  <a:pt x="99" y="47"/>
                  <a:pt x="98" y="47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1"/>
                  <a:pt x="88" y="41"/>
                  <a:pt x="88" y="41"/>
                </a:cubicBezTo>
                <a:cubicBezTo>
                  <a:pt x="91" y="40"/>
                  <a:pt x="93" y="37"/>
                  <a:pt x="94" y="34"/>
                </a:cubicBezTo>
                <a:cubicBezTo>
                  <a:pt x="97" y="34"/>
                  <a:pt x="100" y="31"/>
                  <a:pt x="100" y="27"/>
                </a:cubicBezTo>
                <a:cubicBezTo>
                  <a:pt x="100" y="25"/>
                  <a:pt x="99" y="23"/>
                  <a:pt x="98" y="21"/>
                </a:cubicBezTo>
                <a:cubicBezTo>
                  <a:pt x="98" y="17"/>
                  <a:pt x="98" y="17"/>
                  <a:pt x="98" y="17"/>
                </a:cubicBezTo>
                <a:cubicBezTo>
                  <a:pt x="98" y="8"/>
                  <a:pt x="90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0" y="0"/>
                  <a:pt x="62" y="8"/>
                  <a:pt x="62" y="17"/>
                </a:cubicBezTo>
                <a:cubicBezTo>
                  <a:pt x="62" y="21"/>
                  <a:pt x="62" y="21"/>
                  <a:pt x="62" y="21"/>
                </a:cubicBezTo>
                <a:cubicBezTo>
                  <a:pt x="61" y="23"/>
                  <a:pt x="60" y="25"/>
                  <a:pt x="60" y="27"/>
                </a:cubicBezTo>
                <a:cubicBezTo>
                  <a:pt x="60" y="31"/>
                  <a:pt x="63" y="34"/>
                  <a:pt x="66" y="34"/>
                </a:cubicBezTo>
                <a:close/>
                <a:moveTo>
                  <a:pt x="94" y="25"/>
                </a:moveTo>
                <a:cubicBezTo>
                  <a:pt x="94" y="25"/>
                  <a:pt x="94" y="25"/>
                  <a:pt x="95" y="25"/>
                </a:cubicBezTo>
                <a:cubicBezTo>
                  <a:pt x="95" y="26"/>
                  <a:pt x="95" y="26"/>
                  <a:pt x="95" y="27"/>
                </a:cubicBezTo>
                <a:cubicBezTo>
                  <a:pt x="95" y="28"/>
                  <a:pt x="95" y="28"/>
                  <a:pt x="94" y="29"/>
                </a:cubicBezTo>
                <a:lnTo>
                  <a:pt x="94" y="25"/>
                </a:lnTo>
                <a:close/>
                <a:moveTo>
                  <a:pt x="83" y="44"/>
                </a:moveTo>
                <a:cubicBezTo>
                  <a:pt x="80" y="47"/>
                  <a:pt x="80" y="47"/>
                  <a:pt x="80" y="47"/>
                </a:cubicBezTo>
                <a:cubicBezTo>
                  <a:pt x="77" y="45"/>
                  <a:pt x="77" y="45"/>
                  <a:pt x="77" y="45"/>
                </a:cubicBezTo>
                <a:cubicBezTo>
                  <a:pt x="77" y="43"/>
                  <a:pt x="77" y="43"/>
                  <a:pt x="77" y="43"/>
                </a:cubicBezTo>
                <a:cubicBezTo>
                  <a:pt x="78" y="43"/>
                  <a:pt x="78" y="43"/>
                  <a:pt x="79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2" y="43"/>
                  <a:pt x="82" y="43"/>
                  <a:pt x="83" y="43"/>
                </a:cubicBezTo>
                <a:lnTo>
                  <a:pt x="83" y="44"/>
                </a:lnTo>
                <a:close/>
                <a:moveTo>
                  <a:pt x="89" y="30"/>
                </a:moveTo>
                <a:cubicBezTo>
                  <a:pt x="89" y="34"/>
                  <a:pt x="86" y="38"/>
                  <a:pt x="81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4" y="38"/>
                  <a:pt x="71" y="34"/>
                  <a:pt x="71" y="30"/>
                </a:cubicBezTo>
                <a:cubicBezTo>
                  <a:pt x="71" y="23"/>
                  <a:pt x="71" y="23"/>
                  <a:pt x="71" y="23"/>
                </a:cubicBezTo>
                <a:cubicBezTo>
                  <a:pt x="74" y="23"/>
                  <a:pt x="80" y="22"/>
                  <a:pt x="84" y="18"/>
                </a:cubicBezTo>
                <a:cubicBezTo>
                  <a:pt x="85" y="20"/>
                  <a:pt x="87" y="22"/>
                  <a:pt x="89" y="23"/>
                </a:cubicBezTo>
                <a:cubicBezTo>
                  <a:pt x="89" y="30"/>
                  <a:pt x="89" y="30"/>
                  <a:pt x="89" y="30"/>
                </a:cubicBezTo>
                <a:close/>
                <a:moveTo>
                  <a:pt x="68" y="17"/>
                </a:moveTo>
                <a:cubicBezTo>
                  <a:pt x="68" y="10"/>
                  <a:pt x="73" y="5"/>
                  <a:pt x="79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7" y="5"/>
                  <a:pt x="92" y="10"/>
                  <a:pt x="92" y="17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8"/>
                  <a:pt x="92" y="18"/>
                  <a:pt x="92" y="18"/>
                </a:cubicBezTo>
                <a:cubicBezTo>
                  <a:pt x="89" y="18"/>
                  <a:pt x="88" y="13"/>
                  <a:pt x="88" y="13"/>
                </a:cubicBezTo>
                <a:cubicBezTo>
                  <a:pt x="87" y="12"/>
                  <a:pt x="87" y="11"/>
                  <a:pt x="86" y="11"/>
                </a:cubicBezTo>
                <a:cubicBezTo>
                  <a:pt x="85" y="11"/>
                  <a:pt x="84" y="11"/>
                  <a:pt x="83" y="12"/>
                </a:cubicBezTo>
                <a:cubicBezTo>
                  <a:pt x="79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7"/>
                  <a:pt x="68" y="17"/>
                  <a:pt x="68" y="17"/>
                </a:cubicBezTo>
                <a:close/>
                <a:moveTo>
                  <a:pt x="65" y="26"/>
                </a:moveTo>
                <a:cubicBezTo>
                  <a:pt x="66" y="26"/>
                  <a:pt x="66" y="25"/>
                  <a:pt x="66" y="25"/>
                </a:cubicBezTo>
                <a:cubicBezTo>
                  <a:pt x="66" y="29"/>
                  <a:pt x="66" y="29"/>
                  <a:pt x="66" y="29"/>
                </a:cubicBezTo>
                <a:cubicBezTo>
                  <a:pt x="65" y="28"/>
                  <a:pt x="65" y="28"/>
                  <a:pt x="65" y="27"/>
                </a:cubicBezTo>
                <a:cubicBezTo>
                  <a:pt x="65" y="26"/>
                  <a:pt x="65" y="26"/>
                  <a:pt x="65" y="26"/>
                </a:cubicBezTo>
                <a:close/>
                <a:moveTo>
                  <a:pt x="103" y="9"/>
                </a:moveTo>
                <a:cubicBezTo>
                  <a:pt x="120" y="14"/>
                  <a:pt x="134" y="25"/>
                  <a:pt x="143" y="40"/>
                </a:cubicBezTo>
                <a:cubicBezTo>
                  <a:pt x="143" y="40"/>
                  <a:pt x="144" y="41"/>
                  <a:pt x="145" y="41"/>
                </a:cubicBezTo>
                <a:cubicBezTo>
                  <a:pt x="146" y="41"/>
                  <a:pt x="146" y="41"/>
                  <a:pt x="147" y="40"/>
                </a:cubicBezTo>
                <a:cubicBezTo>
                  <a:pt x="148" y="40"/>
                  <a:pt x="148" y="38"/>
                  <a:pt x="147" y="37"/>
                </a:cubicBezTo>
                <a:cubicBezTo>
                  <a:pt x="137" y="21"/>
                  <a:pt x="122" y="10"/>
                  <a:pt x="105" y="4"/>
                </a:cubicBezTo>
                <a:cubicBezTo>
                  <a:pt x="103" y="4"/>
                  <a:pt x="102" y="4"/>
                  <a:pt x="102" y="6"/>
                </a:cubicBezTo>
                <a:cubicBezTo>
                  <a:pt x="101" y="7"/>
                  <a:pt x="102" y="8"/>
                  <a:pt x="103" y="9"/>
                </a:cubicBezTo>
                <a:close/>
                <a:moveTo>
                  <a:pt x="13" y="40"/>
                </a:moveTo>
                <a:cubicBezTo>
                  <a:pt x="14" y="41"/>
                  <a:pt x="14" y="41"/>
                  <a:pt x="15" y="41"/>
                </a:cubicBezTo>
                <a:cubicBezTo>
                  <a:pt x="15" y="41"/>
                  <a:pt x="16" y="40"/>
                  <a:pt x="17" y="40"/>
                </a:cubicBezTo>
                <a:cubicBezTo>
                  <a:pt x="26" y="25"/>
                  <a:pt x="40" y="14"/>
                  <a:pt x="57" y="9"/>
                </a:cubicBezTo>
                <a:cubicBezTo>
                  <a:pt x="58" y="8"/>
                  <a:pt x="59" y="7"/>
                  <a:pt x="59" y="5"/>
                </a:cubicBezTo>
                <a:cubicBezTo>
                  <a:pt x="58" y="4"/>
                  <a:pt x="57" y="3"/>
                  <a:pt x="56" y="4"/>
                </a:cubicBezTo>
                <a:cubicBezTo>
                  <a:pt x="38" y="9"/>
                  <a:pt x="23" y="21"/>
                  <a:pt x="13" y="37"/>
                </a:cubicBezTo>
                <a:cubicBezTo>
                  <a:pt x="12" y="38"/>
                  <a:pt x="12" y="40"/>
                  <a:pt x="13" y="40"/>
                </a:cubicBezTo>
                <a:close/>
                <a:moveTo>
                  <a:pt x="49" y="148"/>
                </a:moveTo>
                <a:cubicBezTo>
                  <a:pt x="36" y="142"/>
                  <a:pt x="25" y="133"/>
                  <a:pt x="17" y="120"/>
                </a:cubicBezTo>
                <a:cubicBezTo>
                  <a:pt x="16" y="119"/>
                  <a:pt x="14" y="119"/>
                  <a:pt x="13" y="120"/>
                </a:cubicBezTo>
                <a:cubicBezTo>
                  <a:pt x="12" y="120"/>
                  <a:pt x="12" y="122"/>
                  <a:pt x="13" y="123"/>
                </a:cubicBezTo>
                <a:cubicBezTo>
                  <a:pt x="21" y="136"/>
                  <a:pt x="33" y="146"/>
                  <a:pt x="47" y="153"/>
                </a:cubicBezTo>
                <a:cubicBezTo>
                  <a:pt x="47" y="153"/>
                  <a:pt x="47" y="153"/>
                  <a:pt x="48" y="153"/>
                </a:cubicBezTo>
                <a:cubicBezTo>
                  <a:pt x="49" y="153"/>
                  <a:pt x="49" y="152"/>
                  <a:pt x="50" y="151"/>
                </a:cubicBezTo>
                <a:cubicBezTo>
                  <a:pt x="50" y="150"/>
                  <a:pt x="50" y="149"/>
                  <a:pt x="49" y="148"/>
                </a:cubicBezTo>
                <a:close/>
                <a:moveTo>
                  <a:pt x="147" y="120"/>
                </a:moveTo>
                <a:cubicBezTo>
                  <a:pt x="145" y="119"/>
                  <a:pt x="144" y="119"/>
                  <a:pt x="143" y="120"/>
                </a:cubicBezTo>
                <a:cubicBezTo>
                  <a:pt x="135" y="132"/>
                  <a:pt x="125" y="142"/>
                  <a:pt x="112" y="148"/>
                </a:cubicBezTo>
                <a:cubicBezTo>
                  <a:pt x="110" y="148"/>
                  <a:pt x="110" y="150"/>
                  <a:pt x="110" y="151"/>
                </a:cubicBezTo>
                <a:cubicBezTo>
                  <a:pt x="111" y="152"/>
                  <a:pt x="112" y="153"/>
                  <a:pt x="113" y="153"/>
                </a:cubicBezTo>
                <a:cubicBezTo>
                  <a:pt x="113" y="153"/>
                  <a:pt x="113" y="153"/>
                  <a:pt x="114" y="152"/>
                </a:cubicBezTo>
                <a:cubicBezTo>
                  <a:pt x="128" y="146"/>
                  <a:pt x="139" y="136"/>
                  <a:pt x="147" y="123"/>
                </a:cubicBezTo>
                <a:cubicBezTo>
                  <a:pt x="148" y="122"/>
                  <a:pt x="148" y="120"/>
                  <a:pt x="147" y="120"/>
                </a:cubicBezTo>
                <a:close/>
                <a:moveTo>
                  <a:pt x="54" y="113"/>
                </a:moveTo>
                <a:cubicBezTo>
                  <a:pt x="54" y="104"/>
                  <a:pt x="54" y="104"/>
                  <a:pt x="54" y="104"/>
                </a:cubicBezTo>
                <a:cubicBezTo>
                  <a:pt x="54" y="94"/>
                  <a:pt x="46" y="91"/>
                  <a:pt x="45" y="91"/>
                </a:cubicBezTo>
                <a:cubicBezTo>
                  <a:pt x="35" y="87"/>
                  <a:pt x="35" y="87"/>
                  <a:pt x="35" y="87"/>
                </a:cubicBezTo>
                <a:cubicBezTo>
                  <a:pt x="35" y="85"/>
                  <a:pt x="35" y="85"/>
                  <a:pt x="35" y="85"/>
                </a:cubicBezTo>
                <a:cubicBezTo>
                  <a:pt x="38" y="84"/>
                  <a:pt x="40" y="81"/>
                  <a:pt x="41" y="78"/>
                </a:cubicBezTo>
                <a:cubicBezTo>
                  <a:pt x="44" y="78"/>
                  <a:pt x="47" y="75"/>
                  <a:pt x="47" y="71"/>
                </a:cubicBezTo>
                <a:cubicBezTo>
                  <a:pt x="47" y="69"/>
                  <a:pt x="46" y="67"/>
                  <a:pt x="45" y="65"/>
                </a:cubicBezTo>
                <a:cubicBezTo>
                  <a:pt x="45" y="61"/>
                  <a:pt x="45" y="61"/>
                  <a:pt x="45" y="61"/>
                </a:cubicBezTo>
                <a:cubicBezTo>
                  <a:pt x="45" y="52"/>
                  <a:pt x="37" y="44"/>
                  <a:pt x="28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17" y="44"/>
                  <a:pt x="10" y="52"/>
                  <a:pt x="10" y="61"/>
                </a:cubicBezTo>
                <a:cubicBezTo>
                  <a:pt x="10" y="65"/>
                  <a:pt x="10" y="65"/>
                  <a:pt x="10" y="65"/>
                </a:cubicBezTo>
                <a:cubicBezTo>
                  <a:pt x="8" y="67"/>
                  <a:pt x="7" y="69"/>
                  <a:pt x="7" y="71"/>
                </a:cubicBezTo>
                <a:cubicBezTo>
                  <a:pt x="7" y="75"/>
                  <a:pt x="10" y="78"/>
                  <a:pt x="14" y="78"/>
                </a:cubicBezTo>
                <a:cubicBezTo>
                  <a:pt x="15" y="81"/>
                  <a:pt x="17" y="84"/>
                  <a:pt x="19" y="85"/>
                </a:cubicBezTo>
                <a:cubicBezTo>
                  <a:pt x="19" y="87"/>
                  <a:pt x="19" y="87"/>
                  <a:pt x="19" y="87"/>
                </a:cubicBezTo>
                <a:cubicBezTo>
                  <a:pt x="9" y="91"/>
                  <a:pt x="9" y="91"/>
                  <a:pt x="9" y="91"/>
                </a:cubicBezTo>
                <a:cubicBezTo>
                  <a:pt x="8" y="91"/>
                  <a:pt x="0" y="94"/>
                  <a:pt x="0" y="104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5"/>
                  <a:pt x="1" y="116"/>
                  <a:pt x="3" y="116"/>
                </a:cubicBezTo>
                <a:cubicBezTo>
                  <a:pt x="9" y="116"/>
                  <a:pt x="9" y="116"/>
                  <a:pt x="9" y="116"/>
                </a:cubicBezTo>
                <a:cubicBezTo>
                  <a:pt x="10" y="116"/>
                  <a:pt x="11" y="115"/>
                  <a:pt x="11" y="113"/>
                </a:cubicBezTo>
                <a:cubicBezTo>
                  <a:pt x="11" y="112"/>
                  <a:pt x="10" y="111"/>
                  <a:pt x="9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04"/>
                  <a:pt x="5" y="104"/>
                  <a:pt x="5" y="104"/>
                </a:cubicBezTo>
                <a:cubicBezTo>
                  <a:pt x="5" y="98"/>
                  <a:pt x="11" y="95"/>
                  <a:pt x="11" y="95"/>
                </a:cubicBezTo>
                <a:cubicBezTo>
                  <a:pt x="11" y="95"/>
                  <a:pt x="11" y="95"/>
                  <a:pt x="11" y="95"/>
                </a:cubicBezTo>
                <a:cubicBezTo>
                  <a:pt x="20" y="92"/>
                  <a:pt x="20" y="92"/>
                  <a:pt x="20" y="92"/>
                </a:cubicBezTo>
                <a:cubicBezTo>
                  <a:pt x="25" y="97"/>
                  <a:pt x="25" y="97"/>
                  <a:pt x="25" y="97"/>
                </a:cubicBezTo>
                <a:cubicBezTo>
                  <a:pt x="26" y="97"/>
                  <a:pt x="26" y="97"/>
                  <a:pt x="27" y="97"/>
                </a:cubicBezTo>
                <a:cubicBezTo>
                  <a:pt x="27" y="97"/>
                  <a:pt x="27" y="97"/>
                  <a:pt x="27" y="97"/>
                </a:cubicBezTo>
                <a:cubicBezTo>
                  <a:pt x="28" y="97"/>
                  <a:pt x="28" y="97"/>
                  <a:pt x="29" y="96"/>
                </a:cubicBezTo>
                <a:cubicBezTo>
                  <a:pt x="34" y="92"/>
                  <a:pt x="34" y="92"/>
                  <a:pt x="34" y="92"/>
                </a:cubicBezTo>
                <a:cubicBezTo>
                  <a:pt x="43" y="95"/>
                  <a:pt x="43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3" y="95"/>
                  <a:pt x="49" y="98"/>
                  <a:pt x="49" y="104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35" y="111"/>
                  <a:pt x="35" y="111"/>
                  <a:pt x="35" y="111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6" y="111"/>
                  <a:pt x="14" y="112"/>
                  <a:pt x="14" y="113"/>
                </a:cubicBezTo>
                <a:cubicBezTo>
                  <a:pt x="14" y="115"/>
                  <a:pt x="16" y="116"/>
                  <a:pt x="17" y="116"/>
                </a:cubicBezTo>
                <a:cubicBezTo>
                  <a:pt x="19" y="116"/>
                  <a:pt x="19" y="116"/>
                  <a:pt x="19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53" y="116"/>
                  <a:pt x="54" y="115"/>
                  <a:pt x="54" y="113"/>
                </a:cubicBezTo>
                <a:close/>
                <a:moveTo>
                  <a:pt x="41" y="69"/>
                </a:moveTo>
                <a:cubicBezTo>
                  <a:pt x="41" y="69"/>
                  <a:pt x="42" y="69"/>
                  <a:pt x="42" y="69"/>
                </a:cubicBezTo>
                <a:cubicBezTo>
                  <a:pt x="42" y="70"/>
                  <a:pt x="42" y="70"/>
                  <a:pt x="42" y="71"/>
                </a:cubicBezTo>
                <a:cubicBezTo>
                  <a:pt x="42" y="72"/>
                  <a:pt x="42" y="72"/>
                  <a:pt x="41" y="73"/>
                </a:cubicBezTo>
                <a:cubicBezTo>
                  <a:pt x="41" y="69"/>
                  <a:pt x="41" y="69"/>
                  <a:pt x="41" y="69"/>
                </a:cubicBezTo>
                <a:close/>
                <a:moveTo>
                  <a:pt x="13" y="73"/>
                </a:moveTo>
                <a:cubicBezTo>
                  <a:pt x="12" y="72"/>
                  <a:pt x="12" y="72"/>
                  <a:pt x="12" y="71"/>
                </a:cubicBezTo>
                <a:cubicBezTo>
                  <a:pt x="12" y="70"/>
                  <a:pt x="12" y="70"/>
                  <a:pt x="12" y="70"/>
                </a:cubicBezTo>
                <a:cubicBezTo>
                  <a:pt x="13" y="69"/>
                  <a:pt x="13" y="69"/>
                  <a:pt x="13" y="69"/>
                </a:cubicBezTo>
                <a:lnTo>
                  <a:pt x="13" y="73"/>
                </a:lnTo>
                <a:close/>
                <a:moveTo>
                  <a:pt x="15" y="62"/>
                </a:move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3"/>
                </a:cubicBezTo>
                <a:cubicBezTo>
                  <a:pt x="15" y="63"/>
                  <a:pt x="15" y="63"/>
                  <a:pt x="15" y="63"/>
                </a:cubicBezTo>
                <a:cubicBezTo>
                  <a:pt x="15" y="61"/>
                  <a:pt x="15" y="61"/>
                  <a:pt x="15" y="61"/>
                </a:cubicBezTo>
                <a:cubicBezTo>
                  <a:pt x="15" y="54"/>
                  <a:pt x="20" y="49"/>
                  <a:pt x="26" y="49"/>
                </a:cubicBezTo>
                <a:cubicBezTo>
                  <a:pt x="28" y="49"/>
                  <a:pt x="28" y="49"/>
                  <a:pt x="28" y="49"/>
                </a:cubicBezTo>
                <a:cubicBezTo>
                  <a:pt x="34" y="49"/>
                  <a:pt x="40" y="54"/>
                  <a:pt x="40" y="61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2"/>
                  <a:pt x="39" y="62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6" y="62"/>
                  <a:pt x="35" y="57"/>
                  <a:pt x="35" y="57"/>
                </a:cubicBezTo>
                <a:cubicBezTo>
                  <a:pt x="35" y="56"/>
                  <a:pt x="34" y="55"/>
                  <a:pt x="33" y="55"/>
                </a:cubicBezTo>
                <a:cubicBezTo>
                  <a:pt x="32" y="55"/>
                  <a:pt x="31" y="55"/>
                  <a:pt x="30" y="56"/>
                </a:cubicBezTo>
                <a:cubicBezTo>
                  <a:pt x="26" y="62"/>
                  <a:pt x="16" y="62"/>
                  <a:pt x="15" y="62"/>
                </a:cubicBezTo>
                <a:close/>
                <a:moveTo>
                  <a:pt x="30" y="88"/>
                </a:moveTo>
                <a:cubicBezTo>
                  <a:pt x="27" y="91"/>
                  <a:pt x="27" y="91"/>
                  <a:pt x="27" y="91"/>
                </a:cubicBezTo>
                <a:cubicBezTo>
                  <a:pt x="24" y="89"/>
                  <a:pt x="24" y="89"/>
                  <a:pt x="24" y="89"/>
                </a:cubicBezTo>
                <a:cubicBezTo>
                  <a:pt x="24" y="87"/>
                  <a:pt x="24" y="87"/>
                  <a:pt x="24" y="87"/>
                </a:cubicBezTo>
                <a:cubicBezTo>
                  <a:pt x="25" y="87"/>
                  <a:pt x="25" y="87"/>
                  <a:pt x="26" y="87"/>
                </a:cubicBezTo>
                <a:cubicBezTo>
                  <a:pt x="28" y="87"/>
                  <a:pt x="28" y="87"/>
                  <a:pt x="28" y="87"/>
                </a:cubicBezTo>
                <a:cubicBezTo>
                  <a:pt x="29" y="87"/>
                  <a:pt x="29" y="87"/>
                  <a:pt x="30" y="87"/>
                </a:cubicBezTo>
                <a:cubicBezTo>
                  <a:pt x="30" y="88"/>
                  <a:pt x="30" y="88"/>
                  <a:pt x="30" y="88"/>
                </a:cubicBezTo>
                <a:close/>
                <a:moveTo>
                  <a:pt x="28" y="82"/>
                </a:moveTo>
                <a:cubicBezTo>
                  <a:pt x="26" y="82"/>
                  <a:pt x="26" y="82"/>
                  <a:pt x="26" y="82"/>
                </a:cubicBezTo>
                <a:cubicBezTo>
                  <a:pt x="22" y="82"/>
                  <a:pt x="18" y="78"/>
                  <a:pt x="18" y="74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21" y="67"/>
                  <a:pt x="27" y="66"/>
                  <a:pt x="31" y="62"/>
                </a:cubicBezTo>
                <a:cubicBezTo>
                  <a:pt x="32" y="64"/>
                  <a:pt x="34" y="66"/>
                  <a:pt x="36" y="67"/>
                </a:cubicBezTo>
                <a:cubicBezTo>
                  <a:pt x="36" y="74"/>
                  <a:pt x="36" y="74"/>
                  <a:pt x="36" y="74"/>
                </a:cubicBezTo>
                <a:cubicBezTo>
                  <a:pt x="36" y="78"/>
                  <a:pt x="33" y="82"/>
                  <a:pt x="28" y="82"/>
                </a:cubicBezTo>
                <a:close/>
                <a:moveTo>
                  <a:pt x="151" y="91"/>
                </a:moveTo>
                <a:cubicBezTo>
                  <a:pt x="141" y="87"/>
                  <a:pt x="141" y="87"/>
                  <a:pt x="141" y="87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4" y="84"/>
                  <a:pt x="146" y="81"/>
                  <a:pt x="147" y="78"/>
                </a:cubicBezTo>
                <a:cubicBezTo>
                  <a:pt x="150" y="78"/>
                  <a:pt x="153" y="75"/>
                  <a:pt x="153" y="71"/>
                </a:cubicBezTo>
                <a:cubicBezTo>
                  <a:pt x="153" y="69"/>
                  <a:pt x="152" y="67"/>
                  <a:pt x="151" y="65"/>
                </a:cubicBezTo>
                <a:cubicBezTo>
                  <a:pt x="151" y="61"/>
                  <a:pt x="151" y="61"/>
                  <a:pt x="151" y="61"/>
                </a:cubicBezTo>
                <a:cubicBezTo>
                  <a:pt x="151" y="52"/>
                  <a:pt x="143" y="44"/>
                  <a:pt x="134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23" y="44"/>
                  <a:pt x="116" y="52"/>
                  <a:pt x="116" y="61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4" y="67"/>
                  <a:pt x="113" y="69"/>
                  <a:pt x="113" y="71"/>
                </a:cubicBezTo>
                <a:cubicBezTo>
                  <a:pt x="113" y="75"/>
                  <a:pt x="116" y="78"/>
                  <a:pt x="120" y="78"/>
                </a:cubicBezTo>
                <a:cubicBezTo>
                  <a:pt x="121" y="81"/>
                  <a:pt x="123" y="84"/>
                  <a:pt x="125" y="85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4" y="91"/>
                  <a:pt x="106" y="94"/>
                  <a:pt x="106" y="104"/>
                </a:cubicBezTo>
                <a:cubicBezTo>
                  <a:pt x="106" y="113"/>
                  <a:pt x="106" y="113"/>
                  <a:pt x="106" y="113"/>
                </a:cubicBezTo>
                <a:cubicBezTo>
                  <a:pt x="106" y="115"/>
                  <a:pt x="107" y="116"/>
                  <a:pt x="109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6" y="116"/>
                  <a:pt x="117" y="115"/>
                  <a:pt x="117" y="113"/>
                </a:cubicBezTo>
                <a:cubicBezTo>
                  <a:pt x="117" y="112"/>
                  <a:pt x="116" y="111"/>
                  <a:pt x="115" y="111"/>
                </a:cubicBezTo>
                <a:cubicBezTo>
                  <a:pt x="111" y="111"/>
                  <a:pt x="111" y="111"/>
                  <a:pt x="111" y="111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1" y="98"/>
                  <a:pt x="117" y="95"/>
                  <a:pt x="117" y="95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26" y="92"/>
                  <a:pt x="126" y="92"/>
                  <a:pt x="126" y="92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32" y="97"/>
                  <a:pt x="132" y="97"/>
                  <a:pt x="133" y="97"/>
                </a:cubicBezTo>
                <a:cubicBezTo>
                  <a:pt x="133" y="97"/>
                  <a:pt x="133" y="97"/>
                  <a:pt x="133" y="97"/>
                </a:cubicBezTo>
                <a:cubicBezTo>
                  <a:pt x="134" y="97"/>
                  <a:pt x="134" y="97"/>
                  <a:pt x="135" y="96"/>
                </a:cubicBezTo>
                <a:cubicBezTo>
                  <a:pt x="140" y="92"/>
                  <a:pt x="140" y="92"/>
                  <a:pt x="140" y="92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9" y="95"/>
                  <a:pt x="155" y="98"/>
                  <a:pt x="155" y="104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41" y="111"/>
                  <a:pt x="141" y="111"/>
                  <a:pt x="141" y="111"/>
                </a:cubicBezTo>
                <a:cubicBezTo>
                  <a:pt x="125" y="111"/>
                  <a:pt x="125" y="111"/>
                  <a:pt x="125" y="111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22" y="111"/>
                  <a:pt x="120" y="112"/>
                  <a:pt x="120" y="113"/>
                </a:cubicBezTo>
                <a:cubicBezTo>
                  <a:pt x="120" y="115"/>
                  <a:pt x="122" y="116"/>
                  <a:pt x="123" y="116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1" y="116"/>
                  <a:pt x="141" y="116"/>
                  <a:pt x="141" y="116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9" y="116"/>
                  <a:pt x="160" y="115"/>
                  <a:pt x="160" y="113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0" y="94"/>
                  <a:pt x="152" y="91"/>
                  <a:pt x="151" y="91"/>
                </a:cubicBezTo>
                <a:close/>
                <a:moveTo>
                  <a:pt x="147" y="69"/>
                </a:moveTo>
                <a:cubicBezTo>
                  <a:pt x="147" y="69"/>
                  <a:pt x="148" y="69"/>
                  <a:pt x="148" y="69"/>
                </a:cubicBezTo>
                <a:cubicBezTo>
                  <a:pt x="148" y="70"/>
                  <a:pt x="148" y="70"/>
                  <a:pt x="148" y="71"/>
                </a:cubicBezTo>
                <a:cubicBezTo>
                  <a:pt x="148" y="72"/>
                  <a:pt x="148" y="72"/>
                  <a:pt x="147" y="73"/>
                </a:cubicBezTo>
                <a:lnTo>
                  <a:pt x="147" y="69"/>
                </a:lnTo>
                <a:close/>
                <a:moveTo>
                  <a:pt x="119" y="73"/>
                </a:moveTo>
                <a:cubicBezTo>
                  <a:pt x="118" y="72"/>
                  <a:pt x="118" y="72"/>
                  <a:pt x="118" y="71"/>
                </a:cubicBezTo>
                <a:cubicBezTo>
                  <a:pt x="118" y="70"/>
                  <a:pt x="118" y="70"/>
                  <a:pt x="119" y="70"/>
                </a:cubicBezTo>
                <a:cubicBezTo>
                  <a:pt x="119" y="69"/>
                  <a:pt x="119" y="69"/>
                  <a:pt x="119" y="69"/>
                </a:cubicBezTo>
                <a:lnTo>
                  <a:pt x="119" y="73"/>
                </a:lnTo>
                <a:close/>
                <a:moveTo>
                  <a:pt x="121" y="62"/>
                </a:move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1" y="62"/>
                  <a:pt x="121" y="62"/>
                  <a:pt x="121" y="63"/>
                </a:cubicBezTo>
                <a:cubicBezTo>
                  <a:pt x="121" y="63"/>
                  <a:pt x="121" y="63"/>
                  <a:pt x="121" y="63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21" y="54"/>
                  <a:pt x="126" y="49"/>
                  <a:pt x="133" y="49"/>
                </a:cubicBezTo>
                <a:cubicBezTo>
                  <a:pt x="134" y="49"/>
                  <a:pt x="134" y="49"/>
                  <a:pt x="134" y="49"/>
                </a:cubicBezTo>
                <a:cubicBezTo>
                  <a:pt x="140" y="49"/>
                  <a:pt x="146" y="54"/>
                  <a:pt x="146" y="61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46" y="62"/>
                  <a:pt x="146" y="62"/>
                  <a:pt x="145" y="62"/>
                </a:cubicBezTo>
                <a:cubicBezTo>
                  <a:pt x="145" y="62"/>
                  <a:pt x="145" y="62"/>
                  <a:pt x="145" y="62"/>
                </a:cubicBezTo>
                <a:cubicBezTo>
                  <a:pt x="142" y="62"/>
                  <a:pt x="141" y="57"/>
                  <a:pt x="141" y="57"/>
                </a:cubicBezTo>
                <a:cubicBezTo>
                  <a:pt x="141" y="56"/>
                  <a:pt x="140" y="55"/>
                  <a:pt x="139" y="55"/>
                </a:cubicBezTo>
                <a:cubicBezTo>
                  <a:pt x="138" y="55"/>
                  <a:pt x="137" y="55"/>
                  <a:pt x="136" y="56"/>
                </a:cubicBezTo>
                <a:cubicBezTo>
                  <a:pt x="132" y="62"/>
                  <a:pt x="122" y="62"/>
                  <a:pt x="121" y="62"/>
                </a:cubicBezTo>
                <a:close/>
                <a:moveTo>
                  <a:pt x="136" y="88"/>
                </a:moveTo>
                <a:cubicBezTo>
                  <a:pt x="133" y="91"/>
                  <a:pt x="133" y="91"/>
                  <a:pt x="133" y="91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1" y="87"/>
                  <a:pt x="131" y="87"/>
                  <a:pt x="132" y="87"/>
                </a:cubicBezTo>
                <a:cubicBezTo>
                  <a:pt x="134" y="87"/>
                  <a:pt x="134" y="87"/>
                  <a:pt x="134" y="87"/>
                </a:cubicBezTo>
                <a:cubicBezTo>
                  <a:pt x="135" y="87"/>
                  <a:pt x="135" y="87"/>
                  <a:pt x="136" y="87"/>
                </a:cubicBezTo>
                <a:lnTo>
                  <a:pt x="136" y="88"/>
                </a:lnTo>
                <a:close/>
                <a:moveTo>
                  <a:pt x="134" y="82"/>
                </a:moveTo>
                <a:cubicBezTo>
                  <a:pt x="132" y="82"/>
                  <a:pt x="132" y="82"/>
                  <a:pt x="132" y="82"/>
                </a:cubicBezTo>
                <a:cubicBezTo>
                  <a:pt x="128" y="82"/>
                  <a:pt x="124" y="78"/>
                  <a:pt x="124" y="74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27" y="67"/>
                  <a:pt x="133" y="66"/>
                  <a:pt x="137" y="62"/>
                </a:cubicBezTo>
                <a:cubicBezTo>
                  <a:pt x="138" y="64"/>
                  <a:pt x="140" y="66"/>
                  <a:pt x="142" y="67"/>
                </a:cubicBezTo>
                <a:cubicBezTo>
                  <a:pt x="142" y="74"/>
                  <a:pt x="142" y="74"/>
                  <a:pt x="142" y="74"/>
                </a:cubicBezTo>
                <a:cubicBezTo>
                  <a:pt x="142" y="78"/>
                  <a:pt x="139" y="82"/>
                  <a:pt x="134" y="82"/>
                </a:cubicBezTo>
                <a:close/>
                <a:moveTo>
                  <a:pt x="98" y="135"/>
                </a:moveTo>
                <a:cubicBezTo>
                  <a:pt x="88" y="131"/>
                  <a:pt x="88" y="131"/>
                  <a:pt x="88" y="131"/>
                </a:cubicBezTo>
                <a:cubicBezTo>
                  <a:pt x="88" y="129"/>
                  <a:pt x="88" y="129"/>
                  <a:pt x="88" y="129"/>
                </a:cubicBezTo>
                <a:cubicBezTo>
                  <a:pt x="91" y="128"/>
                  <a:pt x="93" y="125"/>
                  <a:pt x="94" y="122"/>
                </a:cubicBezTo>
                <a:cubicBezTo>
                  <a:pt x="97" y="122"/>
                  <a:pt x="100" y="119"/>
                  <a:pt x="100" y="115"/>
                </a:cubicBezTo>
                <a:cubicBezTo>
                  <a:pt x="100" y="113"/>
                  <a:pt x="99" y="111"/>
                  <a:pt x="98" y="109"/>
                </a:cubicBezTo>
                <a:cubicBezTo>
                  <a:pt x="98" y="105"/>
                  <a:pt x="98" y="105"/>
                  <a:pt x="98" y="105"/>
                </a:cubicBezTo>
                <a:cubicBezTo>
                  <a:pt x="98" y="96"/>
                  <a:pt x="90" y="88"/>
                  <a:pt x="81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0" y="88"/>
                  <a:pt x="62" y="96"/>
                  <a:pt x="62" y="105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61" y="111"/>
                  <a:pt x="60" y="113"/>
                  <a:pt x="60" y="115"/>
                </a:cubicBezTo>
                <a:cubicBezTo>
                  <a:pt x="60" y="119"/>
                  <a:pt x="63" y="122"/>
                  <a:pt x="66" y="122"/>
                </a:cubicBezTo>
                <a:cubicBezTo>
                  <a:pt x="67" y="125"/>
                  <a:pt x="70" y="128"/>
                  <a:pt x="72" y="129"/>
                </a:cubicBezTo>
                <a:cubicBezTo>
                  <a:pt x="72" y="131"/>
                  <a:pt x="72" y="131"/>
                  <a:pt x="72" y="131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1" y="135"/>
                  <a:pt x="53" y="138"/>
                  <a:pt x="53" y="148"/>
                </a:cubicBezTo>
                <a:cubicBezTo>
                  <a:pt x="53" y="157"/>
                  <a:pt x="53" y="157"/>
                  <a:pt x="53" y="157"/>
                </a:cubicBezTo>
                <a:cubicBezTo>
                  <a:pt x="53" y="159"/>
                  <a:pt x="54" y="160"/>
                  <a:pt x="55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3" y="160"/>
                  <a:pt x="64" y="159"/>
                  <a:pt x="64" y="157"/>
                </a:cubicBezTo>
                <a:cubicBezTo>
                  <a:pt x="64" y="156"/>
                  <a:pt x="63" y="155"/>
                  <a:pt x="62" y="155"/>
                </a:cubicBezTo>
                <a:cubicBezTo>
                  <a:pt x="58" y="155"/>
                  <a:pt x="58" y="155"/>
                  <a:pt x="58" y="155"/>
                </a:cubicBezTo>
                <a:cubicBezTo>
                  <a:pt x="58" y="148"/>
                  <a:pt x="58" y="148"/>
                  <a:pt x="58" y="148"/>
                </a:cubicBezTo>
                <a:cubicBezTo>
                  <a:pt x="58" y="141"/>
                  <a:pt x="63" y="139"/>
                  <a:pt x="64" y="139"/>
                </a:cubicBezTo>
                <a:cubicBezTo>
                  <a:pt x="64" y="139"/>
                  <a:pt x="64" y="139"/>
                  <a:pt x="64" y="139"/>
                </a:cubicBezTo>
                <a:cubicBezTo>
                  <a:pt x="73" y="136"/>
                  <a:pt x="73" y="136"/>
                  <a:pt x="73" y="136"/>
                </a:cubicBezTo>
                <a:cubicBezTo>
                  <a:pt x="78" y="141"/>
                  <a:pt x="78" y="141"/>
                  <a:pt x="78" y="141"/>
                </a:cubicBezTo>
                <a:cubicBezTo>
                  <a:pt x="79" y="141"/>
                  <a:pt x="79" y="141"/>
                  <a:pt x="80" y="141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1" y="141"/>
                  <a:pt x="81" y="141"/>
                  <a:pt x="82" y="140"/>
                </a:cubicBezTo>
                <a:cubicBezTo>
                  <a:pt x="87" y="136"/>
                  <a:pt x="87" y="136"/>
                  <a:pt x="87" y="136"/>
                </a:cubicBezTo>
                <a:cubicBezTo>
                  <a:pt x="96" y="139"/>
                  <a:pt x="96" y="139"/>
                  <a:pt x="96" y="139"/>
                </a:cubicBezTo>
                <a:cubicBezTo>
                  <a:pt x="96" y="139"/>
                  <a:pt x="96" y="139"/>
                  <a:pt x="96" y="139"/>
                </a:cubicBezTo>
                <a:cubicBezTo>
                  <a:pt x="96" y="139"/>
                  <a:pt x="102" y="141"/>
                  <a:pt x="102" y="148"/>
                </a:cubicBezTo>
                <a:cubicBezTo>
                  <a:pt x="102" y="155"/>
                  <a:pt x="102" y="155"/>
                  <a:pt x="102" y="155"/>
                </a:cubicBezTo>
                <a:cubicBezTo>
                  <a:pt x="88" y="155"/>
                  <a:pt x="88" y="155"/>
                  <a:pt x="88" y="155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70" y="155"/>
                  <a:pt x="70" y="155"/>
                  <a:pt x="70" y="155"/>
                </a:cubicBezTo>
                <a:cubicBezTo>
                  <a:pt x="68" y="155"/>
                  <a:pt x="67" y="156"/>
                  <a:pt x="67" y="157"/>
                </a:cubicBezTo>
                <a:cubicBezTo>
                  <a:pt x="67" y="159"/>
                  <a:pt x="68" y="160"/>
                  <a:pt x="70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6" y="160"/>
                  <a:pt x="107" y="159"/>
                  <a:pt x="107" y="157"/>
                </a:cubicBezTo>
                <a:cubicBezTo>
                  <a:pt x="107" y="148"/>
                  <a:pt x="107" y="148"/>
                  <a:pt x="107" y="148"/>
                </a:cubicBezTo>
                <a:cubicBezTo>
                  <a:pt x="107" y="138"/>
                  <a:pt x="99" y="135"/>
                  <a:pt x="98" y="135"/>
                </a:cubicBezTo>
                <a:close/>
                <a:moveTo>
                  <a:pt x="94" y="113"/>
                </a:moveTo>
                <a:cubicBezTo>
                  <a:pt x="94" y="113"/>
                  <a:pt x="94" y="113"/>
                  <a:pt x="95" y="113"/>
                </a:cubicBezTo>
                <a:cubicBezTo>
                  <a:pt x="95" y="114"/>
                  <a:pt x="95" y="114"/>
                  <a:pt x="95" y="115"/>
                </a:cubicBezTo>
                <a:cubicBezTo>
                  <a:pt x="95" y="116"/>
                  <a:pt x="95" y="116"/>
                  <a:pt x="94" y="117"/>
                </a:cubicBezTo>
                <a:lnTo>
                  <a:pt x="94" y="113"/>
                </a:lnTo>
                <a:close/>
                <a:moveTo>
                  <a:pt x="66" y="117"/>
                </a:moveTo>
                <a:cubicBezTo>
                  <a:pt x="65" y="116"/>
                  <a:pt x="65" y="116"/>
                  <a:pt x="65" y="115"/>
                </a:cubicBezTo>
                <a:cubicBezTo>
                  <a:pt x="65" y="114"/>
                  <a:pt x="65" y="114"/>
                  <a:pt x="65" y="114"/>
                </a:cubicBezTo>
                <a:cubicBezTo>
                  <a:pt x="66" y="113"/>
                  <a:pt x="66" y="113"/>
                  <a:pt x="66" y="113"/>
                </a:cubicBezTo>
                <a:lnTo>
                  <a:pt x="66" y="117"/>
                </a:lnTo>
                <a:close/>
                <a:moveTo>
                  <a:pt x="68" y="106"/>
                </a:move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8" y="106"/>
                  <a:pt x="68" y="107"/>
                  <a:pt x="68" y="107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98"/>
                  <a:pt x="73" y="93"/>
                  <a:pt x="79" y="93"/>
                </a:cubicBezTo>
                <a:cubicBezTo>
                  <a:pt x="81" y="93"/>
                  <a:pt x="81" y="93"/>
                  <a:pt x="81" y="93"/>
                </a:cubicBezTo>
                <a:cubicBezTo>
                  <a:pt x="87" y="93"/>
                  <a:pt x="92" y="98"/>
                  <a:pt x="92" y="105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89" y="106"/>
                  <a:pt x="88" y="101"/>
                  <a:pt x="88" y="101"/>
                </a:cubicBezTo>
                <a:cubicBezTo>
                  <a:pt x="87" y="100"/>
                  <a:pt x="87" y="99"/>
                  <a:pt x="86" y="99"/>
                </a:cubicBezTo>
                <a:cubicBezTo>
                  <a:pt x="85" y="99"/>
                  <a:pt x="84" y="99"/>
                  <a:pt x="83" y="100"/>
                </a:cubicBezTo>
                <a:cubicBezTo>
                  <a:pt x="79" y="106"/>
                  <a:pt x="68" y="106"/>
                  <a:pt x="68" y="106"/>
                </a:cubicBezTo>
                <a:close/>
                <a:moveTo>
                  <a:pt x="83" y="132"/>
                </a:moveTo>
                <a:cubicBezTo>
                  <a:pt x="80" y="135"/>
                  <a:pt x="80" y="135"/>
                  <a:pt x="80" y="135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8" y="131"/>
                  <a:pt x="78" y="131"/>
                  <a:pt x="79" y="131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2" y="131"/>
                  <a:pt x="82" y="131"/>
                  <a:pt x="83" y="131"/>
                </a:cubicBezTo>
                <a:lnTo>
                  <a:pt x="83" y="132"/>
                </a:lnTo>
                <a:close/>
                <a:moveTo>
                  <a:pt x="81" y="126"/>
                </a:moveTo>
                <a:cubicBezTo>
                  <a:pt x="79" y="126"/>
                  <a:pt x="79" y="126"/>
                  <a:pt x="79" y="126"/>
                </a:cubicBezTo>
                <a:cubicBezTo>
                  <a:pt x="74" y="126"/>
                  <a:pt x="71" y="122"/>
                  <a:pt x="71" y="118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1" y="111"/>
                  <a:pt x="71" y="111"/>
                  <a:pt x="71" y="111"/>
                </a:cubicBezTo>
                <a:cubicBezTo>
                  <a:pt x="74" y="111"/>
                  <a:pt x="80" y="110"/>
                  <a:pt x="84" y="106"/>
                </a:cubicBezTo>
                <a:cubicBezTo>
                  <a:pt x="85" y="108"/>
                  <a:pt x="87" y="110"/>
                  <a:pt x="89" y="111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9" y="122"/>
                  <a:pt x="86" y="126"/>
                  <a:pt x="81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188">
            <a:extLst>
              <a:ext uri="{FF2B5EF4-FFF2-40B4-BE49-F238E27FC236}">
                <a16:creationId xmlns:a16="http://schemas.microsoft.com/office/drawing/2014/main" id="{DDAFDE33-7A7A-46B0-BDF2-BE3A4DE58781}"/>
              </a:ext>
            </a:extLst>
          </p:cNvPr>
          <p:cNvSpPr>
            <a:spLocks noEditPoints="1"/>
          </p:cNvSpPr>
          <p:nvPr/>
        </p:nvSpPr>
        <p:spPr bwMode="auto">
          <a:xfrm>
            <a:off x="4739197" y="4310122"/>
            <a:ext cx="425448" cy="429158"/>
          </a:xfrm>
          <a:custGeom>
            <a:avLst/>
            <a:gdLst>
              <a:gd name="T0" fmla="*/ 546100 w 160"/>
              <a:gd name="T1" fmla="*/ 123944 h 160"/>
              <a:gd name="T2" fmla="*/ 546100 w 160"/>
              <a:gd name="T3" fmla="*/ 120501 h 160"/>
              <a:gd name="T4" fmla="*/ 477838 w 160"/>
              <a:gd name="T5" fmla="*/ 51643 h 160"/>
              <a:gd name="T6" fmla="*/ 426641 w 160"/>
              <a:gd name="T7" fmla="*/ 0 h 160"/>
              <a:gd name="T8" fmla="*/ 423228 w 160"/>
              <a:gd name="T9" fmla="*/ 0 h 160"/>
              <a:gd name="T10" fmla="*/ 423228 w 160"/>
              <a:gd name="T11" fmla="*/ 0 h 160"/>
              <a:gd name="T12" fmla="*/ 44371 w 160"/>
              <a:gd name="T13" fmla="*/ 289203 h 160"/>
              <a:gd name="T14" fmla="*/ 64849 w 160"/>
              <a:gd name="T15" fmla="*/ 368390 h 160"/>
              <a:gd name="T16" fmla="*/ 0 w 160"/>
              <a:gd name="T17" fmla="*/ 499220 h 160"/>
              <a:gd name="T18" fmla="*/ 54610 w 160"/>
              <a:gd name="T19" fmla="*/ 540534 h 160"/>
              <a:gd name="T20" fmla="*/ 47784 w 160"/>
              <a:gd name="T21" fmla="*/ 451019 h 160"/>
              <a:gd name="T22" fmla="*/ 119459 w 160"/>
              <a:gd name="T23" fmla="*/ 457905 h 160"/>
              <a:gd name="T24" fmla="*/ 157004 w 160"/>
              <a:gd name="T25" fmla="*/ 433805 h 160"/>
              <a:gd name="T26" fmla="*/ 232093 w 160"/>
              <a:gd name="T27" fmla="*/ 533649 h 160"/>
              <a:gd name="T28" fmla="*/ 68263 w 160"/>
              <a:gd name="T29" fmla="*/ 540534 h 160"/>
              <a:gd name="T30" fmla="*/ 242332 w 160"/>
              <a:gd name="T31" fmla="*/ 550863 h 160"/>
              <a:gd name="T32" fmla="*/ 546100 w 160"/>
              <a:gd name="T33" fmla="*/ 123944 h 160"/>
              <a:gd name="T34" fmla="*/ 457359 w 160"/>
              <a:gd name="T35" fmla="*/ 58529 h 160"/>
              <a:gd name="T36" fmla="*/ 515382 w 160"/>
              <a:gd name="T37" fmla="*/ 117058 h 160"/>
              <a:gd name="T38" fmla="*/ 51197 w 160"/>
              <a:gd name="T39" fmla="*/ 337404 h 160"/>
              <a:gd name="T40" fmla="*/ 61436 w 160"/>
              <a:gd name="T41" fmla="*/ 351175 h 160"/>
              <a:gd name="T42" fmla="*/ 68263 w 160"/>
              <a:gd name="T43" fmla="*/ 299532 h 160"/>
              <a:gd name="T44" fmla="*/ 68263 w 160"/>
              <a:gd name="T45" fmla="*/ 299532 h 160"/>
              <a:gd name="T46" fmla="*/ 64849 w 160"/>
              <a:gd name="T47" fmla="*/ 299532 h 160"/>
              <a:gd name="T48" fmla="*/ 64849 w 160"/>
              <a:gd name="T49" fmla="*/ 302975 h 160"/>
              <a:gd name="T50" fmla="*/ 64849 w 160"/>
              <a:gd name="T51" fmla="*/ 302975 h 160"/>
              <a:gd name="T52" fmla="*/ 61436 w 160"/>
              <a:gd name="T53" fmla="*/ 289203 h 160"/>
              <a:gd name="T54" fmla="*/ 187722 w 160"/>
              <a:gd name="T55" fmla="*/ 302975 h 160"/>
              <a:gd name="T56" fmla="*/ 187722 w 160"/>
              <a:gd name="T57" fmla="*/ 302975 h 160"/>
              <a:gd name="T58" fmla="*/ 187722 w 160"/>
              <a:gd name="T59" fmla="*/ 302975 h 160"/>
              <a:gd name="T60" fmla="*/ 184309 w 160"/>
              <a:gd name="T61" fmla="*/ 299532 h 160"/>
              <a:gd name="T62" fmla="*/ 184309 w 160"/>
              <a:gd name="T63" fmla="*/ 299532 h 160"/>
              <a:gd name="T64" fmla="*/ 71676 w 160"/>
              <a:gd name="T65" fmla="*/ 299532 h 160"/>
              <a:gd name="T66" fmla="*/ 126286 w 160"/>
              <a:gd name="T67" fmla="*/ 440690 h 160"/>
              <a:gd name="T68" fmla="*/ 129699 w 160"/>
              <a:gd name="T69" fmla="*/ 409704 h 160"/>
              <a:gd name="T70" fmla="*/ 119459 w 160"/>
              <a:gd name="T71" fmla="*/ 392490 h 160"/>
              <a:gd name="T72" fmla="*/ 174069 w 160"/>
              <a:gd name="T73" fmla="*/ 313303 h 160"/>
              <a:gd name="T74" fmla="*/ 249158 w 160"/>
              <a:gd name="T75" fmla="*/ 533649 h 160"/>
              <a:gd name="T76" fmla="*/ 160417 w 160"/>
              <a:gd name="T77" fmla="*/ 402819 h 160"/>
              <a:gd name="T78" fmla="*/ 204788 w 160"/>
              <a:gd name="T79" fmla="*/ 289203 h 160"/>
              <a:gd name="T80" fmla="*/ 412988 w 160"/>
              <a:gd name="T81" fmla="*/ 123944 h 160"/>
              <a:gd name="T82" fmla="*/ 191135 w 160"/>
              <a:gd name="T83" fmla="*/ 351175 h 160"/>
              <a:gd name="T84" fmla="*/ 197961 w 160"/>
              <a:gd name="T85" fmla="*/ 327075 h 160"/>
              <a:gd name="T86" fmla="*/ 368618 w 160"/>
              <a:gd name="T87" fmla="*/ 165259 h 160"/>
              <a:gd name="T88" fmla="*/ 221853 w 160"/>
              <a:gd name="T89" fmla="*/ 158373 h 160"/>
              <a:gd name="T90" fmla="*/ 436880 w 160"/>
              <a:gd name="T91" fmla="*/ 227231 h 160"/>
              <a:gd name="T92" fmla="*/ 221853 w 160"/>
              <a:gd name="T93" fmla="*/ 216902 h 160"/>
              <a:gd name="T94" fmla="*/ 232093 w 160"/>
              <a:gd name="T95" fmla="*/ 285760 h 160"/>
              <a:gd name="T96" fmla="*/ 436880 w 160"/>
              <a:gd name="T97" fmla="*/ 327075 h 160"/>
              <a:gd name="T98" fmla="*/ 436880 w 160"/>
              <a:gd name="T99" fmla="*/ 344289 h 160"/>
              <a:gd name="T100" fmla="*/ 232093 w 160"/>
              <a:gd name="T101" fmla="*/ 389047 h 160"/>
              <a:gd name="T102" fmla="*/ 447119 w 160"/>
              <a:gd name="T103" fmla="*/ 395933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160" y="36"/>
                </a:moveTo>
                <a:cubicBezTo>
                  <a:pt x="160" y="36"/>
                  <a:pt x="160" y="36"/>
                  <a:pt x="160" y="36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36"/>
                  <a:pt x="160" y="36"/>
                  <a:pt x="160" y="35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60" y="35"/>
                  <a:pt x="160" y="35"/>
                  <a:pt x="159" y="35"/>
                </a:cubicBezTo>
                <a:cubicBezTo>
                  <a:pt x="159" y="35"/>
                  <a:pt x="159" y="35"/>
                  <a:pt x="159" y="35"/>
                </a:cubicBezTo>
                <a:cubicBezTo>
                  <a:pt x="159" y="35"/>
                  <a:pt x="159" y="35"/>
                  <a:pt x="159" y="34"/>
                </a:cubicBezTo>
                <a:cubicBezTo>
                  <a:pt x="140" y="15"/>
                  <a:pt x="140" y="15"/>
                  <a:pt x="140" y="15"/>
                </a:cubicBezTo>
                <a:cubicBezTo>
                  <a:pt x="125" y="1"/>
                  <a:pt x="125" y="1"/>
                  <a:pt x="125" y="1"/>
                </a:cubicBezTo>
                <a:cubicBezTo>
                  <a:pt x="125" y="1"/>
                  <a:pt x="125" y="1"/>
                  <a:pt x="125" y="1"/>
                </a:cubicBezTo>
                <a:cubicBezTo>
                  <a:pt x="125" y="1"/>
                  <a:pt x="125" y="0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6" y="0"/>
                  <a:pt x="35" y="1"/>
                  <a:pt x="35" y="3"/>
                </a:cubicBezTo>
                <a:cubicBezTo>
                  <a:pt x="35" y="61"/>
                  <a:pt x="35" y="61"/>
                  <a:pt x="35" y="61"/>
                </a:cubicBezTo>
                <a:cubicBezTo>
                  <a:pt x="23" y="62"/>
                  <a:pt x="13" y="72"/>
                  <a:pt x="13" y="84"/>
                </a:cubicBezTo>
                <a:cubicBezTo>
                  <a:pt x="13" y="91"/>
                  <a:pt x="13" y="91"/>
                  <a:pt x="13" y="91"/>
                </a:cubicBezTo>
                <a:cubicBezTo>
                  <a:pt x="11" y="92"/>
                  <a:pt x="10" y="95"/>
                  <a:pt x="10" y="98"/>
                </a:cubicBezTo>
                <a:cubicBezTo>
                  <a:pt x="10" y="103"/>
                  <a:pt x="14" y="107"/>
                  <a:pt x="19" y="107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20" y="111"/>
                  <a:pt x="23" y="115"/>
                  <a:pt x="27" y="117"/>
                </a:cubicBezTo>
                <a:cubicBezTo>
                  <a:pt x="27" y="121"/>
                  <a:pt x="27" y="121"/>
                  <a:pt x="27" y="121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8" y="128"/>
                  <a:pt x="0" y="134"/>
                  <a:pt x="0" y="14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6" y="159"/>
                  <a:pt x="16" y="157"/>
                </a:cubicBezTo>
                <a:cubicBezTo>
                  <a:pt x="16" y="156"/>
                  <a:pt x="15" y="155"/>
                  <a:pt x="14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45"/>
                  <a:pt x="5" y="145"/>
                  <a:pt x="5" y="145"/>
                </a:cubicBezTo>
                <a:cubicBezTo>
                  <a:pt x="5" y="134"/>
                  <a:pt x="13" y="131"/>
                  <a:pt x="14" y="131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35" y="133"/>
                  <a:pt x="35" y="133"/>
                  <a:pt x="35" y="133"/>
                </a:cubicBezTo>
                <a:cubicBezTo>
                  <a:pt x="36" y="134"/>
                  <a:pt x="36" y="134"/>
                  <a:pt x="37" y="134"/>
                </a:cubicBezTo>
                <a:cubicBezTo>
                  <a:pt x="37" y="134"/>
                  <a:pt x="37" y="134"/>
                  <a:pt x="37" y="134"/>
                </a:cubicBezTo>
                <a:cubicBezTo>
                  <a:pt x="38" y="134"/>
                  <a:pt x="38" y="134"/>
                  <a:pt x="39" y="133"/>
                </a:cubicBezTo>
                <a:cubicBezTo>
                  <a:pt x="46" y="126"/>
                  <a:pt x="46" y="126"/>
                  <a:pt x="46" y="126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60" y="131"/>
                  <a:pt x="68" y="134"/>
                  <a:pt x="68" y="145"/>
                </a:cubicBezTo>
                <a:cubicBezTo>
                  <a:pt x="68" y="155"/>
                  <a:pt x="68" y="155"/>
                  <a:pt x="68" y="155"/>
                </a:cubicBezTo>
                <a:cubicBezTo>
                  <a:pt x="48" y="155"/>
                  <a:pt x="48" y="155"/>
                  <a:pt x="48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3" y="155"/>
                  <a:pt x="23" y="155"/>
                  <a:pt x="23" y="155"/>
                </a:cubicBezTo>
                <a:cubicBezTo>
                  <a:pt x="21" y="155"/>
                  <a:pt x="20" y="156"/>
                  <a:pt x="20" y="157"/>
                </a:cubicBezTo>
                <a:cubicBezTo>
                  <a:pt x="20" y="159"/>
                  <a:pt x="21" y="160"/>
                  <a:pt x="23" y="160"/>
                </a:cubicBezTo>
                <a:cubicBezTo>
                  <a:pt x="26" y="160"/>
                  <a:pt x="26" y="160"/>
                  <a:pt x="26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2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36"/>
                  <a:pt x="160" y="36"/>
                  <a:pt x="160" y="36"/>
                </a:cubicBezTo>
                <a:close/>
                <a:moveTo>
                  <a:pt x="126" y="9"/>
                </a:moveTo>
                <a:cubicBezTo>
                  <a:pt x="134" y="17"/>
                  <a:pt x="134" y="17"/>
                  <a:pt x="134" y="17"/>
                </a:cubicBezTo>
                <a:cubicBezTo>
                  <a:pt x="134" y="17"/>
                  <a:pt x="134" y="17"/>
                  <a:pt x="134" y="17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45" y="27"/>
                  <a:pt x="145" y="27"/>
                  <a:pt x="145" y="27"/>
                </a:cubicBezTo>
                <a:cubicBezTo>
                  <a:pt x="145" y="27"/>
                  <a:pt x="145" y="27"/>
                  <a:pt x="145" y="27"/>
                </a:cubicBezTo>
                <a:cubicBezTo>
                  <a:pt x="151" y="34"/>
                  <a:pt x="151" y="34"/>
                  <a:pt x="151" y="34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6" y="9"/>
                  <a:pt x="126" y="9"/>
                  <a:pt x="126" y="9"/>
                </a:cubicBezTo>
                <a:close/>
                <a:moveTo>
                  <a:pt x="18" y="102"/>
                </a:moveTo>
                <a:cubicBezTo>
                  <a:pt x="16" y="102"/>
                  <a:pt x="15" y="100"/>
                  <a:pt x="15" y="98"/>
                </a:cubicBezTo>
                <a:cubicBezTo>
                  <a:pt x="15" y="97"/>
                  <a:pt x="15" y="96"/>
                  <a:pt x="16" y="95"/>
                </a:cubicBezTo>
                <a:cubicBezTo>
                  <a:pt x="17" y="95"/>
                  <a:pt x="17" y="95"/>
                  <a:pt x="18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02"/>
                  <a:pt x="18" y="102"/>
                  <a:pt x="18" y="102"/>
                </a:cubicBezTo>
                <a:close/>
                <a:moveTo>
                  <a:pt x="21" y="87"/>
                </a:moveTo>
                <a:cubicBezTo>
                  <a:pt x="21" y="87"/>
                  <a:pt x="21" y="87"/>
                  <a:pt x="21" y="87"/>
                </a:cubicBezTo>
                <a:cubicBezTo>
                  <a:pt x="21" y="87"/>
                  <a:pt x="21" y="87"/>
                  <a:pt x="21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7"/>
                  <a:pt x="19" y="87"/>
                  <a:pt x="19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19" y="87"/>
                  <a:pt x="19" y="87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8" y="88"/>
                </a:cubicBezTo>
                <a:cubicBezTo>
                  <a:pt x="18" y="88"/>
                  <a:pt x="18" y="88"/>
                  <a:pt x="18" y="88"/>
                </a:cubicBezTo>
                <a:cubicBezTo>
                  <a:pt x="18" y="88"/>
                  <a:pt x="18" y="88"/>
                  <a:pt x="18" y="88"/>
                </a:cubicBezTo>
                <a:cubicBezTo>
                  <a:pt x="18" y="84"/>
                  <a:pt x="18" y="84"/>
                  <a:pt x="18" y="84"/>
                </a:cubicBezTo>
                <a:cubicBezTo>
                  <a:pt x="18" y="74"/>
                  <a:pt x="26" y="66"/>
                  <a:pt x="36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47" y="66"/>
                  <a:pt x="55" y="74"/>
                  <a:pt x="55" y="84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48" y="86"/>
                  <a:pt x="47" y="79"/>
                  <a:pt x="47" y="79"/>
                </a:cubicBezTo>
                <a:cubicBezTo>
                  <a:pt x="46" y="78"/>
                  <a:pt x="46" y="77"/>
                  <a:pt x="45" y="77"/>
                </a:cubicBezTo>
                <a:cubicBezTo>
                  <a:pt x="44" y="77"/>
                  <a:pt x="43" y="77"/>
                  <a:pt x="42" y="78"/>
                </a:cubicBezTo>
                <a:cubicBezTo>
                  <a:pt x="35" y="87"/>
                  <a:pt x="21" y="87"/>
                  <a:pt x="21" y="87"/>
                </a:cubicBezTo>
                <a:close/>
                <a:moveTo>
                  <a:pt x="42" y="122"/>
                </a:moveTo>
                <a:cubicBezTo>
                  <a:pt x="42" y="122"/>
                  <a:pt x="42" y="122"/>
                  <a:pt x="42" y="122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3" y="119"/>
                  <a:pt x="34" y="119"/>
                  <a:pt x="35" y="119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40" y="119"/>
                  <a:pt x="41" y="119"/>
                  <a:pt x="42" y="119"/>
                </a:cubicBezTo>
                <a:cubicBezTo>
                  <a:pt x="42" y="122"/>
                  <a:pt x="42" y="122"/>
                  <a:pt x="42" y="122"/>
                </a:cubicBezTo>
                <a:close/>
                <a:moveTo>
                  <a:pt x="38" y="114"/>
                </a:moveTo>
                <a:cubicBezTo>
                  <a:pt x="35" y="114"/>
                  <a:pt x="35" y="114"/>
                  <a:pt x="35" y="114"/>
                </a:cubicBezTo>
                <a:cubicBezTo>
                  <a:pt x="29" y="114"/>
                  <a:pt x="23" y="109"/>
                  <a:pt x="23" y="102"/>
                </a:cubicBezTo>
                <a:cubicBezTo>
                  <a:pt x="23" y="92"/>
                  <a:pt x="23" y="92"/>
                  <a:pt x="23" y="92"/>
                </a:cubicBezTo>
                <a:cubicBezTo>
                  <a:pt x="27" y="92"/>
                  <a:pt x="37" y="90"/>
                  <a:pt x="43" y="84"/>
                </a:cubicBezTo>
                <a:cubicBezTo>
                  <a:pt x="45" y="87"/>
                  <a:pt x="47" y="90"/>
                  <a:pt x="51" y="91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1" y="109"/>
                  <a:pt x="45" y="114"/>
                  <a:pt x="38" y="114"/>
                </a:cubicBezTo>
                <a:close/>
                <a:moveTo>
                  <a:pt x="155" y="155"/>
                </a:moveTo>
                <a:cubicBezTo>
                  <a:pt x="73" y="155"/>
                  <a:pt x="73" y="155"/>
                  <a:pt x="73" y="155"/>
                </a:cubicBezTo>
                <a:cubicBezTo>
                  <a:pt x="73" y="145"/>
                  <a:pt x="73" y="145"/>
                  <a:pt x="73" y="145"/>
                </a:cubicBezTo>
                <a:cubicBezTo>
                  <a:pt x="73" y="134"/>
                  <a:pt x="66" y="128"/>
                  <a:pt x="61" y="126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51" y="115"/>
                  <a:pt x="54" y="111"/>
                  <a:pt x="55" y="107"/>
                </a:cubicBezTo>
                <a:cubicBezTo>
                  <a:pt x="60" y="107"/>
                  <a:pt x="64" y="103"/>
                  <a:pt x="64" y="98"/>
                </a:cubicBezTo>
                <a:cubicBezTo>
                  <a:pt x="64" y="95"/>
                  <a:pt x="63" y="92"/>
                  <a:pt x="60" y="91"/>
                </a:cubicBezTo>
                <a:cubicBezTo>
                  <a:pt x="60" y="84"/>
                  <a:pt x="60" y="84"/>
                  <a:pt x="60" y="84"/>
                </a:cubicBezTo>
                <a:cubicBezTo>
                  <a:pt x="60" y="72"/>
                  <a:pt x="51" y="63"/>
                  <a:pt x="40" y="62"/>
                </a:cubicBezTo>
                <a:cubicBezTo>
                  <a:pt x="40" y="5"/>
                  <a:pt x="40" y="5"/>
                  <a:pt x="40" y="5"/>
                </a:cubicBezTo>
                <a:cubicBezTo>
                  <a:pt x="121" y="5"/>
                  <a:pt x="121" y="5"/>
                  <a:pt x="121" y="5"/>
                </a:cubicBezTo>
                <a:cubicBezTo>
                  <a:pt x="121" y="36"/>
                  <a:pt x="121" y="36"/>
                  <a:pt x="121" y="36"/>
                </a:cubicBezTo>
                <a:cubicBezTo>
                  <a:pt x="121" y="38"/>
                  <a:pt x="122" y="39"/>
                  <a:pt x="124" y="39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55" y="155"/>
                  <a:pt x="155" y="155"/>
                  <a:pt x="155" y="155"/>
                </a:cubicBezTo>
                <a:close/>
                <a:moveTo>
                  <a:pt x="56" y="102"/>
                </a:moveTo>
                <a:cubicBezTo>
                  <a:pt x="56" y="94"/>
                  <a:pt x="56" y="94"/>
                  <a:pt x="56" y="94"/>
                </a:cubicBezTo>
                <a:cubicBezTo>
                  <a:pt x="56" y="94"/>
                  <a:pt x="56" y="94"/>
                  <a:pt x="56" y="94"/>
                </a:cubicBezTo>
                <a:cubicBezTo>
                  <a:pt x="56" y="94"/>
                  <a:pt x="56" y="94"/>
                  <a:pt x="56" y="94"/>
                </a:cubicBezTo>
                <a:cubicBezTo>
                  <a:pt x="56" y="95"/>
                  <a:pt x="57" y="95"/>
                  <a:pt x="58" y="95"/>
                </a:cubicBezTo>
                <a:cubicBezTo>
                  <a:pt x="58" y="96"/>
                  <a:pt x="59" y="97"/>
                  <a:pt x="59" y="98"/>
                </a:cubicBezTo>
                <a:cubicBezTo>
                  <a:pt x="59" y="100"/>
                  <a:pt x="58" y="101"/>
                  <a:pt x="56" y="102"/>
                </a:cubicBezTo>
                <a:close/>
                <a:moveTo>
                  <a:pt x="68" y="48"/>
                </a:moveTo>
                <a:cubicBezTo>
                  <a:pt x="108" y="48"/>
                  <a:pt x="108" y="48"/>
                  <a:pt x="108" y="48"/>
                </a:cubicBezTo>
                <a:cubicBezTo>
                  <a:pt x="109" y="48"/>
                  <a:pt x="110" y="47"/>
                  <a:pt x="110" y="46"/>
                </a:cubicBezTo>
                <a:cubicBezTo>
                  <a:pt x="110" y="44"/>
                  <a:pt x="109" y="43"/>
                  <a:pt x="10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5" y="44"/>
                  <a:pt x="65" y="46"/>
                </a:cubicBezTo>
                <a:cubicBezTo>
                  <a:pt x="65" y="47"/>
                  <a:pt x="67" y="48"/>
                  <a:pt x="68" y="48"/>
                </a:cubicBezTo>
                <a:close/>
                <a:moveTo>
                  <a:pt x="65" y="63"/>
                </a:moveTo>
                <a:cubicBezTo>
                  <a:pt x="65" y="65"/>
                  <a:pt x="67" y="66"/>
                  <a:pt x="6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30" y="66"/>
                  <a:pt x="131" y="65"/>
                  <a:pt x="131" y="63"/>
                </a:cubicBezTo>
                <a:cubicBezTo>
                  <a:pt x="131" y="62"/>
                  <a:pt x="130" y="61"/>
                  <a:pt x="128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67" y="61"/>
                  <a:pt x="65" y="62"/>
                  <a:pt x="65" y="63"/>
                </a:cubicBezTo>
                <a:close/>
                <a:moveTo>
                  <a:pt x="128" y="78"/>
                </a:moveTo>
                <a:cubicBezTo>
                  <a:pt x="68" y="78"/>
                  <a:pt x="68" y="78"/>
                  <a:pt x="68" y="78"/>
                </a:cubicBezTo>
                <a:cubicBezTo>
                  <a:pt x="67" y="78"/>
                  <a:pt x="65" y="79"/>
                  <a:pt x="65" y="80"/>
                </a:cubicBezTo>
                <a:cubicBezTo>
                  <a:pt x="65" y="82"/>
                  <a:pt x="67" y="83"/>
                  <a:pt x="68" y="83"/>
                </a:cubicBezTo>
                <a:cubicBezTo>
                  <a:pt x="128" y="83"/>
                  <a:pt x="128" y="83"/>
                  <a:pt x="128" y="83"/>
                </a:cubicBezTo>
                <a:cubicBezTo>
                  <a:pt x="130" y="83"/>
                  <a:pt x="131" y="82"/>
                  <a:pt x="131" y="80"/>
                </a:cubicBezTo>
                <a:cubicBezTo>
                  <a:pt x="131" y="79"/>
                  <a:pt x="130" y="78"/>
                  <a:pt x="128" y="78"/>
                </a:cubicBezTo>
                <a:close/>
                <a:moveTo>
                  <a:pt x="128" y="95"/>
                </a:moveTo>
                <a:cubicBezTo>
                  <a:pt x="68" y="95"/>
                  <a:pt x="68" y="95"/>
                  <a:pt x="68" y="95"/>
                </a:cubicBezTo>
                <a:cubicBezTo>
                  <a:pt x="67" y="95"/>
                  <a:pt x="65" y="96"/>
                  <a:pt x="65" y="98"/>
                </a:cubicBezTo>
                <a:cubicBezTo>
                  <a:pt x="65" y="99"/>
                  <a:pt x="67" y="100"/>
                  <a:pt x="68" y="100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30" y="100"/>
                  <a:pt x="131" y="99"/>
                  <a:pt x="131" y="98"/>
                </a:cubicBezTo>
                <a:cubicBezTo>
                  <a:pt x="131" y="96"/>
                  <a:pt x="130" y="95"/>
                  <a:pt x="128" y="95"/>
                </a:cubicBezTo>
                <a:close/>
                <a:moveTo>
                  <a:pt x="128" y="113"/>
                </a:moveTo>
                <a:cubicBezTo>
                  <a:pt x="68" y="113"/>
                  <a:pt x="68" y="113"/>
                  <a:pt x="68" y="113"/>
                </a:cubicBezTo>
                <a:cubicBezTo>
                  <a:pt x="67" y="113"/>
                  <a:pt x="65" y="114"/>
                  <a:pt x="65" y="115"/>
                </a:cubicBezTo>
                <a:cubicBezTo>
                  <a:pt x="65" y="116"/>
                  <a:pt x="67" y="118"/>
                  <a:pt x="68" y="118"/>
                </a:cubicBezTo>
                <a:cubicBezTo>
                  <a:pt x="128" y="118"/>
                  <a:pt x="128" y="118"/>
                  <a:pt x="128" y="118"/>
                </a:cubicBezTo>
                <a:cubicBezTo>
                  <a:pt x="130" y="118"/>
                  <a:pt x="131" y="116"/>
                  <a:pt x="131" y="115"/>
                </a:cubicBezTo>
                <a:cubicBezTo>
                  <a:pt x="131" y="114"/>
                  <a:pt x="130" y="113"/>
                  <a:pt x="128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189">
            <a:extLst>
              <a:ext uri="{FF2B5EF4-FFF2-40B4-BE49-F238E27FC236}">
                <a16:creationId xmlns:a16="http://schemas.microsoft.com/office/drawing/2014/main" id="{0D5AA8B1-2B54-4466-8D03-B591E86F642F}"/>
              </a:ext>
            </a:extLst>
          </p:cNvPr>
          <p:cNvSpPr>
            <a:spLocks noEditPoints="1"/>
          </p:cNvSpPr>
          <p:nvPr/>
        </p:nvSpPr>
        <p:spPr bwMode="auto">
          <a:xfrm>
            <a:off x="4732622" y="3295864"/>
            <a:ext cx="425448" cy="429158"/>
          </a:xfrm>
          <a:custGeom>
            <a:avLst/>
            <a:gdLst>
              <a:gd name="T0" fmla="*/ 457359 w 160"/>
              <a:gd name="T1" fmla="*/ 99844 h 160"/>
              <a:gd name="T2" fmla="*/ 419814 w 160"/>
              <a:gd name="T3" fmla="*/ 106730 h 160"/>
              <a:gd name="T4" fmla="*/ 467598 w 160"/>
              <a:gd name="T5" fmla="*/ 175588 h 160"/>
              <a:gd name="T6" fmla="*/ 501729 w 160"/>
              <a:gd name="T7" fmla="*/ 216902 h 160"/>
              <a:gd name="T8" fmla="*/ 440293 w 160"/>
              <a:gd name="T9" fmla="*/ 206574 h 160"/>
              <a:gd name="T10" fmla="*/ 372031 w 160"/>
              <a:gd name="T11" fmla="*/ 296089 h 160"/>
              <a:gd name="T12" fmla="*/ 331073 w 160"/>
              <a:gd name="T13" fmla="*/ 327075 h 160"/>
              <a:gd name="T14" fmla="*/ 341313 w 160"/>
              <a:gd name="T15" fmla="*/ 265103 h 160"/>
              <a:gd name="T16" fmla="*/ 324247 w 160"/>
              <a:gd name="T17" fmla="*/ 234117 h 160"/>
              <a:gd name="T18" fmla="*/ 283289 w 160"/>
              <a:gd name="T19" fmla="*/ 158373 h 160"/>
              <a:gd name="T20" fmla="*/ 392509 w 160"/>
              <a:gd name="T21" fmla="*/ 89515 h 160"/>
              <a:gd name="T22" fmla="*/ 232093 w 160"/>
              <a:gd name="T23" fmla="*/ 44758 h 160"/>
              <a:gd name="T24" fmla="*/ 157004 w 160"/>
              <a:gd name="T25" fmla="*/ 89515 h 160"/>
              <a:gd name="T26" fmla="*/ 88741 w 160"/>
              <a:gd name="T27" fmla="*/ 275432 h 160"/>
              <a:gd name="T28" fmla="*/ 0 w 160"/>
              <a:gd name="T29" fmla="*/ 364947 h 160"/>
              <a:gd name="T30" fmla="*/ 88741 w 160"/>
              <a:gd name="T31" fmla="*/ 451019 h 160"/>
              <a:gd name="T32" fmla="*/ 136525 w 160"/>
              <a:gd name="T33" fmla="*/ 451019 h 160"/>
              <a:gd name="T34" fmla="*/ 98981 w 160"/>
              <a:gd name="T35" fmla="*/ 375275 h 160"/>
              <a:gd name="T36" fmla="*/ 17066 w 160"/>
              <a:gd name="T37" fmla="*/ 364947 h 160"/>
              <a:gd name="T38" fmla="*/ 98981 w 160"/>
              <a:gd name="T39" fmla="*/ 354618 h 160"/>
              <a:gd name="T40" fmla="*/ 174069 w 160"/>
              <a:gd name="T41" fmla="*/ 275432 h 160"/>
              <a:gd name="T42" fmla="*/ 184309 w 160"/>
              <a:gd name="T43" fmla="*/ 196245 h 160"/>
              <a:gd name="T44" fmla="*/ 194548 w 160"/>
              <a:gd name="T45" fmla="*/ 275432 h 160"/>
              <a:gd name="T46" fmla="*/ 259398 w 160"/>
              <a:gd name="T47" fmla="*/ 337404 h 160"/>
              <a:gd name="T48" fmla="*/ 259398 w 160"/>
              <a:gd name="T49" fmla="*/ 392490 h 160"/>
              <a:gd name="T50" fmla="*/ 146764 w 160"/>
              <a:gd name="T51" fmla="*/ 451019 h 160"/>
              <a:gd name="T52" fmla="*/ 334486 w 160"/>
              <a:gd name="T53" fmla="*/ 468234 h 160"/>
              <a:gd name="T54" fmla="*/ 389096 w 160"/>
              <a:gd name="T55" fmla="*/ 468234 h 160"/>
              <a:gd name="T56" fmla="*/ 457359 w 160"/>
              <a:gd name="T57" fmla="*/ 392490 h 160"/>
              <a:gd name="T58" fmla="*/ 464185 w 160"/>
              <a:gd name="T59" fmla="*/ 213459 h 160"/>
              <a:gd name="T60" fmla="*/ 211614 w 160"/>
              <a:gd name="T61" fmla="*/ 265103 h 160"/>
              <a:gd name="T62" fmla="*/ 139938 w 160"/>
              <a:gd name="T63" fmla="*/ 223788 h 160"/>
              <a:gd name="T64" fmla="*/ 105807 w 160"/>
              <a:gd name="T65" fmla="*/ 106730 h 160"/>
              <a:gd name="T66" fmla="*/ 170656 w 160"/>
              <a:gd name="T67" fmla="*/ 72301 h 160"/>
              <a:gd name="T68" fmla="*/ 201374 w 160"/>
              <a:gd name="T69" fmla="*/ 72301 h 160"/>
              <a:gd name="T70" fmla="*/ 262811 w 160"/>
              <a:gd name="T71" fmla="*/ 106730 h 160"/>
              <a:gd name="T72" fmla="*/ 300355 w 160"/>
              <a:gd name="T73" fmla="*/ 172145 h 160"/>
              <a:gd name="T74" fmla="*/ 300355 w 160"/>
              <a:gd name="T75" fmla="*/ 203131 h 160"/>
              <a:gd name="T76" fmla="*/ 262811 w 160"/>
              <a:gd name="T77" fmla="*/ 265103 h 160"/>
              <a:gd name="T78" fmla="*/ 440293 w 160"/>
              <a:gd name="T79" fmla="*/ 444133 h 160"/>
              <a:gd name="T80" fmla="*/ 372031 w 160"/>
              <a:gd name="T81" fmla="*/ 471676 h 160"/>
              <a:gd name="T82" fmla="*/ 331073 w 160"/>
              <a:gd name="T83" fmla="*/ 506105 h 160"/>
              <a:gd name="T84" fmla="*/ 341313 w 160"/>
              <a:gd name="T85" fmla="*/ 444133 h 160"/>
              <a:gd name="T86" fmla="*/ 252571 w 160"/>
              <a:gd name="T87" fmla="*/ 375275 h 160"/>
              <a:gd name="T88" fmla="*/ 221853 w 160"/>
              <a:gd name="T89" fmla="*/ 333961 h 160"/>
              <a:gd name="T90" fmla="*/ 283289 w 160"/>
              <a:gd name="T91" fmla="*/ 344289 h 160"/>
              <a:gd name="T92" fmla="*/ 314008 w 160"/>
              <a:gd name="T93" fmla="*/ 327075 h 160"/>
              <a:gd name="T94" fmla="*/ 389096 w 160"/>
              <a:gd name="T95" fmla="*/ 285760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47" y="41"/>
                </a:moveTo>
                <a:cubicBezTo>
                  <a:pt x="142" y="41"/>
                  <a:pt x="138" y="43"/>
                  <a:pt x="136" y="46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134" y="29"/>
                  <a:pt x="134" y="29"/>
                  <a:pt x="134" y="29"/>
                </a:cubicBezTo>
                <a:cubicBezTo>
                  <a:pt x="134" y="27"/>
                  <a:pt x="133" y="26"/>
                  <a:pt x="131" y="26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2" y="26"/>
                  <a:pt x="120" y="27"/>
                  <a:pt x="120" y="29"/>
                </a:cubicBezTo>
                <a:cubicBezTo>
                  <a:pt x="120" y="30"/>
                  <a:pt x="122" y="31"/>
                  <a:pt x="123" y="31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29" y="49"/>
                  <a:pt x="129" y="49"/>
                  <a:pt x="129" y="49"/>
                </a:cubicBezTo>
                <a:cubicBezTo>
                  <a:pt x="129" y="50"/>
                  <a:pt x="130" y="51"/>
                  <a:pt x="131" y="51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8" y="51"/>
                  <a:pt x="139" y="51"/>
                  <a:pt x="139" y="50"/>
                </a:cubicBezTo>
                <a:cubicBezTo>
                  <a:pt x="141" y="48"/>
                  <a:pt x="144" y="46"/>
                  <a:pt x="147" y="46"/>
                </a:cubicBezTo>
                <a:cubicBezTo>
                  <a:pt x="151" y="46"/>
                  <a:pt x="155" y="50"/>
                  <a:pt x="155" y="54"/>
                </a:cubicBezTo>
                <a:cubicBezTo>
                  <a:pt x="155" y="59"/>
                  <a:pt x="151" y="63"/>
                  <a:pt x="147" y="63"/>
                </a:cubicBezTo>
                <a:cubicBezTo>
                  <a:pt x="144" y="63"/>
                  <a:pt x="141" y="61"/>
                  <a:pt x="139" y="59"/>
                </a:cubicBezTo>
                <a:cubicBezTo>
                  <a:pt x="139" y="58"/>
                  <a:pt x="138" y="57"/>
                  <a:pt x="137" y="57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30" y="57"/>
                  <a:pt x="129" y="58"/>
                  <a:pt x="129" y="60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11" y="77"/>
                  <a:pt x="111" y="77"/>
                  <a:pt x="111" y="77"/>
                </a:cubicBezTo>
                <a:cubicBezTo>
                  <a:pt x="110" y="77"/>
                  <a:pt x="109" y="79"/>
                  <a:pt x="109" y="80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7"/>
                  <a:pt x="109" y="88"/>
                  <a:pt x="110" y="88"/>
                </a:cubicBezTo>
                <a:cubicBezTo>
                  <a:pt x="112" y="89"/>
                  <a:pt x="114" y="92"/>
                  <a:pt x="114" y="95"/>
                </a:cubicBezTo>
                <a:cubicBezTo>
                  <a:pt x="114" y="100"/>
                  <a:pt x="110" y="103"/>
                  <a:pt x="106" y="103"/>
                </a:cubicBezTo>
                <a:cubicBezTo>
                  <a:pt x="101" y="103"/>
                  <a:pt x="97" y="100"/>
                  <a:pt x="97" y="95"/>
                </a:cubicBezTo>
                <a:cubicBezTo>
                  <a:pt x="97" y="92"/>
                  <a:pt x="99" y="89"/>
                  <a:pt x="101" y="88"/>
                </a:cubicBezTo>
                <a:cubicBezTo>
                  <a:pt x="102" y="88"/>
                  <a:pt x="103" y="87"/>
                  <a:pt x="103" y="86"/>
                </a:cubicBezTo>
                <a:cubicBezTo>
                  <a:pt x="103" y="80"/>
                  <a:pt x="103" y="80"/>
                  <a:pt x="103" y="80"/>
                </a:cubicBezTo>
                <a:cubicBezTo>
                  <a:pt x="103" y="79"/>
                  <a:pt x="102" y="77"/>
                  <a:pt x="100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3" y="62"/>
                  <a:pt x="83" y="62"/>
                  <a:pt x="83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7" y="66"/>
                  <a:pt x="91" y="68"/>
                  <a:pt x="95" y="68"/>
                </a:cubicBezTo>
                <a:cubicBezTo>
                  <a:pt x="103" y="68"/>
                  <a:pt x="109" y="62"/>
                  <a:pt x="109" y="54"/>
                </a:cubicBezTo>
                <a:cubicBezTo>
                  <a:pt x="109" y="47"/>
                  <a:pt x="103" y="41"/>
                  <a:pt x="95" y="41"/>
                </a:cubicBezTo>
                <a:cubicBezTo>
                  <a:pt x="91" y="41"/>
                  <a:pt x="87" y="43"/>
                  <a:pt x="84" y="46"/>
                </a:cubicBezTo>
                <a:cubicBezTo>
                  <a:pt x="83" y="46"/>
                  <a:pt x="83" y="46"/>
                  <a:pt x="83" y="46"/>
                </a:cubicBezTo>
                <a:cubicBezTo>
                  <a:pt x="83" y="31"/>
                  <a:pt x="83" y="31"/>
                  <a:pt x="83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6" y="31"/>
                  <a:pt x="117" y="30"/>
                  <a:pt x="117" y="29"/>
                </a:cubicBezTo>
                <a:cubicBezTo>
                  <a:pt x="117" y="27"/>
                  <a:pt x="116" y="26"/>
                  <a:pt x="115" y="26"/>
                </a:cubicBezTo>
                <a:cubicBezTo>
                  <a:pt x="80" y="26"/>
                  <a:pt x="80" y="26"/>
                  <a:pt x="80" y="26"/>
                </a:cubicBezTo>
                <a:cubicBezTo>
                  <a:pt x="62" y="26"/>
                  <a:pt x="62" y="26"/>
                  <a:pt x="62" y="26"/>
                </a:cubicBezTo>
                <a:cubicBezTo>
                  <a:pt x="62" y="24"/>
                  <a:pt x="62" y="24"/>
                  <a:pt x="62" y="24"/>
                </a:cubicBezTo>
                <a:cubicBezTo>
                  <a:pt x="66" y="22"/>
                  <a:pt x="68" y="18"/>
                  <a:pt x="68" y="13"/>
                </a:cubicBezTo>
                <a:cubicBezTo>
                  <a:pt x="68" y="6"/>
                  <a:pt x="62" y="0"/>
                  <a:pt x="54" y="0"/>
                </a:cubicBezTo>
                <a:cubicBezTo>
                  <a:pt x="47" y="0"/>
                  <a:pt x="41" y="6"/>
                  <a:pt x="41" y="13"/>
                </a:cubicBezTo>
                <a:cubicBezTo>
                  <a:pt x="41" y="18"/>
                  <a:pt x="43" y="22"/>
                  <a:pt x="46" y="24"/>
                </a:cubicBezTo>
                <a:cubicBezTo>
                  <a:pt x="46" y="26"/>
                  <a:pt x="46" y="26"/>
                  <a:pt x="46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7" y="26"/>
                  <a:pt x="26" y="27"/>
                  <a:pt x="26" y="29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98"/>
                  <a:pt x="26" y="98"/>
                  <a:pt x="26" y="98"/>
                </a:cubicBezTo>
                <a:cubicBezTo>
                  <a:pt x="24" y="98"/>
                  <a:pt x="24" y="98"/>
                  <a:pt x="24" y="98"/>
                </a:cubicBezTo>
                <a:cubicBezTo>
                  <a:pt x="22" y="94"/>
                  <a:pt x="18" y="92"/>
                  <a:pt x="13" y="92"/>
                </a:cubicBezTo>
                <a:cubicBezTo>
                  <a:pt x="6" y="92"/>
                  <a:pt x="0" y="98"/>
                  <a:pt x="0" y="106"/>
                </a:cubicBezTo>
                <a:cubicBezTo>
                  <a:pt x="0" y="113"/>
                  <a:pt x="6" y="119"/>
                  <a:pt x="13" y="119"/>
                </a:cubicBezTo>
                <a:cubicBezTo>
                  <a:pt x="18" y="119"/>
                  <a:pt x="22" y="117"/>
                  <a:pt x="24" y="114"/>
                </a:cubicBezTo>
                <a:cubicBezTo>
                  <a:pt x="26" y="114"/>
                  <a:pt x="26" y="114"/>
                  <a:pt x="26" y="114"/>
                </a:cubicBezTo>
                <a:cubicBezTo>
                  <a:pt x="26" y="131"/>
                  <a:pt x="26" y="131"/>
                  <a:pt x="26" y="131"/>
                </a:cubicBezTo>
                <a:cubicBezTo>
                  <a:pt x="26" y="131"/>
                  <a:pt x="26" y="131"/>
                  <a:pt x="26" y="131"/>
                </a:cubicBezTo>
                <a:cubicBezTo>
                  <a:pt x="26" y="133"/>
                  <a:pt x="27" y="134"/>
                  <a:pt x="29" y="134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39" y="134"/>
                  <a:pt x="40" y="133"/>
                  <a:pt x="40" y="131"/>
                </a:cubicBezTo>
                <a:cubicBezTo>
                  <a:pt x="40" y="130"/>
                  <a:pt x="39" y="129"/>
                  <a:pt x="38" y="129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1" y="110"/>
                  <a:pt x="30" y="109"/>
                  <a:pt x="29" y="109"/>
                </a:cubicBezTo>
                <a:cubicBezTo>
                  <a:pt x="23" y="109"/>
                  <a:pt x="23" y="109"/>
                  <a:pt x="23" y="109"/>
                </a:cubicBezTo>
                <a:cubicBezTo>
                  <a:pt x="22" y="109"/>
                  <a:pt x="21" y="109"/>
                  <a:pt x="21" y="110"/>
                </a:cubicBezTo>
                <a:cubicBezTo>
                  <a:pt x="19" y="112"/>
                  <a:pt x="16" y="114"/>
                  <a:pt x="13" y="114"/>
                </a:cubicBezTo>
                <a:cubicBezTo>
                  <a:pt x="9" y="114"/>
                  <a:pt x="5" y="110"/>
                  <a:pt x="5" y="106"/>
                </a:cubicBezTo>
                <a:cubicBezTo>
                  <a:pt x="5" y="101"/>
                  <a:pt x="9" y="97"/>
                  <a:pt x="13" y="97"/>
                </a:cubicBezTo>
                <a:cubicBezTo>
                  <a:pt x="16" y="97"/>
                  <a:pt x="19" y="99"/>
                  <a:pt x="21" y="101"/>
                </a:cubicBezTo>
                <a:cubicBezTo>
                  <a:pt x="21" y="102"/>
                  <a:pt x="22" y="103"/>
                  <a:pt x="23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30" y="103"/>
                  <a:pt x="31" y="102"/>
                  <a:pt x="31" y="100"/>
                </a:cubicBezTo>
                <a:cubicBezTo>
                  <a:pt x="31" y="83"/>
                  <a:pt x="31" y="83"/>
                  <a:pt x="31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0" y="83"/>
                  <a:pt x="51" y="81"/>
                  <a:pt x="51" y="80"/>
                </a:cubicBezTo>
                <a:cubicBezTo>
                  <a:pt x="51" y="74"/>
                  <a:pt x="51" y="74"/>
                  <a:pt x="51" y="74"/>
                </a:cubicBezTo>
                <a:cubicBezTo>
                  <a:pt x="51" y="73"/>
                  <a:pt x="51" y="72"/>
                  <a:pt x="50" y="72"/>
                </a:cubicBezTo>
                <a:cubicBezTo>
                  <a:pt x="48" y="71"/>
                  <a:pt x="46" y="68"/>
                  <a:pt x="46" y="65"/>
                </a:cubicBezTo>
                <a:cubicBezTo>
                  <a:pt x="46" y="60"/>
                  <a:pt x="50" y="57"/>
                  <a:pt x="54" y="57"/>
                </a:cubicBezTo>
                <a:cubicBezTo>
                  <a:pt x="59" y="57"/>
                  <a:pt x="63" y="60"/>
                  <a:pt x="63" y="65"/>
                </a:cubicBezTo>
                <a:cubicBezTo>
                  <a:pt x="63" y="68"/>
                  <a:pt x="61" y="71"/>
                  <a:pt x="59" y="72"/>
                </a:cubicBezTo>
                <a:cubicBezTo>
                  <a:pt x="58" y="72"/>
                  <a:pt x="57" y="73"/>
                  <a:pt x="57" y="74"/>
                </a:cubicBezTo>
                <a:cubicBezTo>
                  <a:pt x="57" y="80"/>
                  <a:pt x="57" y="80"/>
                  <a:pt x="57" y="80"/>
                </a:cubicBezTo>
                <a:cubicBezTo>
                  <a:pt x="57" y="81"/>
                  <a:pt x="58" y="83"/>
                  <a:pt x="60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98"/>
                  <a:pt x="77" y="98"/>
                  <a:pt x="77" y="98"/>
                </a:cubicBezTo>
                <a:cubicBezTo>
                  <a:pt x="76" y="98"/>
                  <a:pt x="76" y="98"/>
                  <a:pt x="76" y="98"/>
                </a:cubicBezTo>
                <a:cubicBezTo>
                  <a:pt x="73" y="94"/>
                  <a:pt x="69" y="92"/>
                  <a:pt x="65" y="92"/>
                </a:cubicBezTo>
                <a:cubicBezTo>
                  <a:pt x="57" y="92"/>
                  <a:pt x="51" y="98"/>
                  <a:pt x="51" y="106"/>
                </a:cubicBezTo>
                <a:cubicBezTo>
                  <a:pt x="51" y="113"/>
                  <a:pt x="57" y="119"/>
                  <a:pt x="65" y="119"/>
                </a:cubicBezTo>
                <a:cubicBezTo>
                  <a:pt x="69" y="119"/>
                  <a:pt x="73" y="117"/>
                  <a:pt x="76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44" y="129"/>
                  <a:pt x="43" y="130"/>
                  <a:pt x="43" y="131"/>
                </a:cubicBezTo>
                <a:cubicBezTo>
                  <a:pt x="43" y="133"/>
                  <a:pt x="44" y="134"/>
                  <a:pt x="45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4" y="138"/>
                  <a:pt x="92" y="142"/>
                  <a:pt x="92" y="147"/>
                </a:cubicBezTo>
                <a:cubicBezTo>
                  <a:pt x="92" y="154"/>
                  <a:pt x="98" y="160"/>
                  <a:pt x="106" y="160"/>
                </a:cubicBezTo>
                <a:cubicBezTo>
                  <a:pt x="113" y="160"/>
                  <a:pt x="119" y="154"/>
                  <a:pt x="119" y="147"/>
                </a:cubicBezTo>
                <a:cubicBezTo>
                  <a:pt x="119" y="142"/>
                  <a:pt x="117" y="138"/>
                  <a:pt x="114" y="136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33" y="134"/>
                  <a:pt x="134" y="133"/>
                  <a:pt x="134" y="131"/>
                </a:cubicBezTo>
                <a:cubicBezTo>
                  <a:pt x="134" y="114"/>
                  <a:pt x="134" y="114"/>
                  <a:pt x="134" y="114"/>
                </a:cubicBezTo>
                <a:cubicBezTo>
                  <a:pt x="134" y="111"/>
                  <a:pt x="134" y="111"/>
                  <a:pt x="134" y="111"/>
                </a:cubicBezTo>
                <a:cubicBezTo>
                  <a:pt x="134" y="80"/>
                  <a:pt x="134" y="80"/>
                  <a:pt x="134" y="80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38" y="66"/>
                  <a:pt x="142" y="68"/>
                  <a:pt x="147" y="68"/>
                </a:cubicBezTo>
                <a:cubicBezTo>
                  <a:pt x="154" y="68"/>
                  <a:pt x="160" y="62"/>
                  <a:pt x="160" y="54"/>
                </a:cubicBezTo>
                <a:cubicBezTo>
                  <a:pt x="160" y="47"/>
                  <a:pt x="154" y="41"/>
                  <a:pt x="147" y="41"/>
                </a:cubicBezTo>
                <a:close/>
                <a:moveTo>
                  <a:pt x="62" y="77"/>
                </a:moveTo>
                <a:cubicBezTo>
                  <a:pt x="62" y="76"/>
                  <a:pt x="62" y="76"/>
                  <a:pt x="62" y="76"/>
                </a:cubicBezTo>
                <a:cubicBezTo>
                  <a:pt x="66" y="73"/>
                  <a:pt x="68" y="69"/>
                  <a:pt x="68" y="65"/>
                </a:cubicBezTo>
                <a:cubicBezTo>
                  <a:pt x="68" y="57"/>
                  <a:pt x="62" y="51"/>
                  <a:pt x="54" y="51"/>
                </a:cubicBezTo>
                <a:cubicBezTo>
                  <a:pt x="47" y="51"/>
                  <a:pt x="41" y="57"/>
                  <a:pt x="41" y="65"/>
                </a:cubicBezTo>
                <a:cubicBezTo>
                  <a:pt x="41" y="69"/>
                  <a:pt x="43" y="73"/>
                  <a:pt x="46" y="76"/>
                </a:cubicBezTo>
                <a:cubicBezTo>
                  <a:pt x="46" y="77"/>
                  <a:pt x="46" y="77"/>
                  <a:pt x="46" y="77"/>
                </a:cubicBezTo>
                <a:cubicBezTo>
                  <a:pt x="31" y="77"/>
                  <a:pt x="31" y="77"/>
                  <a:pt x="31" y="77"/>
                </a:cubicBezTo>
                <a:cubicBezTo>
                  <a:pt x="31" y="31"/>
                  <a:pt x="31" y="31"/>
                  <a:pt x="31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50" y="31"/>
                  <a:pt x="51" y="30"/>
                  <a:pt x="51" y="29"/>
                </a:cubicBezTo>
                <a:cubicBezTo>
                  <a:pt x="51" y="23"/>
                  <a:pt x="51" y="23"/>
                  <a:pt x="51" y="23"/>
                </a:cubicBezTo>
                <a:cubicBezTo>
                  <a:pt x="51" y="22"/>
                  <a:pt x="51" y="21"/>
                  <a:pt x="50" y="21"/>
                </a:cubicBezTo>
                <a:cubicBezTo>
                  <a:pt x="48" y="19"/>
                  <a:pt x="46" y="16"/>
                  <a:pt x="46" y="13"/>
                </a:cubicBezTo>
                <a:cubicBezTo>
                  <a:pt x="46" y="9"/>
                  <a:pt x="50" y="5"/>
                  <a:pt x="54" y="5"/>
                </a:cubicBezTo>
                <a:cubicBezTo>
                  <a:pt x="59" y="5"/>
                  <a:pt x="63" y="9"/>
                  <a:pt x="63" y="13"/>
                </a:cubicBezTo>
                <a:cubicBezTo>
                  <a:pt x="63" y="16"/>
                  <a:pt x="61" y="19"/>
                  <a:pt x="59" y="21"/>
                </a:cubicBezTo>
                <a:cubicBezTo>
                  <a:pt x="58" y="21"/>
                  <a:pt x="57" y="22"/>
                  <a:pt x="57" y="23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30"/>
                  <a:pt x="58" y="31"/>
                  <a:pt x="60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49"/>
                  <a:pt x="77" y="49"/>
                  <a:pt x="77" y="49"/>
                </a:cubicBezTo>
                <a:cubicBezTo>
                  <a:pt x="77" y="50"/>
                  <a:pt x="79" y="51"/>
                  <a:pt x="80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7" y="51"/>
                  <a:pt x="88" y="51"/>
                  <a:pt x="88" y="50"/>
                </a:cubicBezTo>
                <a:cubicBezTo>
                  <a:pt x="89" y="48"/>
                  <a:pt x="92" y="46"/>
                  <a:pt x="95" y="46"/>
                </a:cubicBezTo>
                <a:cubicBezTo>
                  <a:pt x="100" y="46"/>
                  <a:pt x="103" y="50"/>
                  <a:pt x="103" y="54"/>
                </a:cubicBezTo>
                <a:cubicBezTo>
                  <a:pt x="103" y="59"/>
                  <a:pt x="100" y="63"/>
                  <a:pt x="95" y="63"/>
                </a:cubicBezTo>
                <a:cubicBezTo>
                  <a:pt x="92" y="63"/>
                  <a:pt x="89" y="61"/>
                  <a:pt x="88" y="59"/>
                </a:cubicBezTo>
                <a:cubicBezTo>
                  <a:pt x="88" y="58"/>
                  <a:pt x="87" y="57"/>
                  <a:pt x="86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79" y="57"/>
                  <a:pt x="77" y="58"/>
                  <a:pt x="77" y="60"/>
                </a:cubicBezTo>
                <a:cubicBezTo>
                  <a:pt x="77" y="77"/>
                  <a:pt x="77" y="77"/>
                  <a:pt x="77" y="77"/>
                </a:cubicBezTo>
                <a:lnTo>
                  <a:pt x="62" y="77"/>
                </a:lnTo>
                <a:close/>
                <a:moveTo>
                  <a:pt x="129" y="111"/>
                </a:moveTo>
                <a:cubicBezTo>
                  <a:pt x="129" y="114"/>
                  <a:pt x="129" y="114"/>
                  <a:pt x="129" y="114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110" y="129"/>
                  <a:pt x="109" y="130"/>
                  <a:pt x="109" y="131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8"/>
                  <a:pt x="109" y="139"/>
                  <a:pt x="110" y="139"/>
                </a:cubicBezTo>
                <a:cubicBezTo>
                  <a:pt x="112" y="141"/>
                  <a:pt x="114" y="144"/>
                  <a:pt x="114" y="147"/>
                </a:cubicBezTo>
                <a:cubicBezTo>
                  <a:pt x="114" y="151"/>
                  <a:pt x="110" y="155"/>
                  <a:pt x="106" y="155"/>
                </a:cubicBezTo>
                <a:cubicBezTo>
                  <a:pt x="101" y="155"/>
                  <a:pt x="97" y="151"/>
                  <a:pt x="97" y="147"/>
                </a:cubicBezTo>
                <a:cubicBezTo>
                  <a:pt x="97" y="144"/>
                  <a:pt x="99" y="141"/>
                  <a:pt x="101" y="139"/>
                </a:cubicBezTo>
                <a:cubicBezTo>
                  <a:pt x="102" y="139"/>
                  <a:pt x="103" y="138"/>
                  <a:pt x="103" y="137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30"/>
                  <a:pt x="102" y="129"/>
                  <a:pt x="100" y="129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83" y="110"/>
                  <a:pt x="81" y="109"/>
                  <a:pt x="80" y="109"/>
                </a:cubicBezTo>
                <a:cubicBezTo>
                  <a:pt x="74" y="109"/>
                  <a:pt x="74" y="109"/>
                  <a:pt x="74" y="109"/>
                </a:cubicBezTo>
                <a:cubicBezTo>
                  <a:pt x="73" y="109"/>
                  <a:pt x="72" y="109"/>
                  <a:pt x="72" y="110"/>
                </a:cubicBezTo>
                <a:cubicBezTo>
                  <a:pt x="71" y="112"/>
                  <a:pt x="68" y="114"/>
                  <a:pt x="65" y="114"/>
                </a:cubicBezTo>
                <a:cubicBezTo>
                  <a:pt x="60" y="114"/>
                  <a:pt x="57" y="110"/>
                  <a:pt x="57" y="106"/>
                </a:cubicBezTo>
                <a:cubicBezTo>
                  <a:pt x="57" y="101"/>
                  <a:pt x="60" y="97"/>
                  <a:pt x="65" y="97"/>
                </a:cubicBezTo>
                <a:cubicBezTo>
                  <a:pt x="68" y="97"/>
                  <a:pt x="71" y="99"/>
                  <a:pt x="72" y="101"/>
                </a:cubicBezTo>
                <a:cubicBezTo>
                  <a:pt x="72" y="102"/>
                  <a:pt x="73" y="103"/>
                  <a:pt x="74" y="103"/>
                </a:cubicBezTo>
                <a:cubicBezTo>
                  <a:pt x="80" y="103"/>
                  <a:pt x="80" y="103"/>
                  <a:pt x="80" y="103"/>
                </a:cubicBezTo>
                <a:cubicBezTo>
                  <a:pt x="81" y="103"/>
                  <a:pt x="83" y="102"/>
                  <a:pt x="83" y="100"/>
                </a:cubicBezTo>
                <a:cubicBezTo>
                  <a:pt x="83" y="83"/>
                  <a:pt x="83" y="83"/>
                  <a:pt x="83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8" y="84"/>
                  <a:pt x="98" y="84"/>
                  <a:pt x="98" y="84"/>
                </a:cubicBezTo>
                <a:cubicBezTo>
                  <a:pt x="94" y="87"/>
                  <a:pt x="92" y="91"/>
                  <a:pt x="92" y="95"/>
                </a:cubicBezTo>
                <a:cubicBezTo>
                  <a:pt x="92" y="103"/>
                  <a:pt x="98" y="109"/>
                  <a:pt x="106" y="109"/>
                </a:cubicBezTo>
                <a:cubicBezTo>
                  <a:pt x="113" y="109"/>
                  <a:pt x="119" y="103"/>
                  <a:pt x="119" y="95"/>
                </a:cubicBezTo>
                <a:cubicBezTo>
                  <a:pt x="119" y="91"/>
                  <a:pt x="117" y="87"/>
                  <a:pt x="114" y="84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29" y="83"/>
                  <a:pt x="129" y="83"/>
                  <a:pt x="129" y="83"/>
                </a:cubicBezTo>
                <a:lnTo>
                  <a:pt x="129" y="1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193">
            <a:extLst>
              <a:ext uri="{FF2B5EF4-FFF2-40B4-BE49-F238E27FC236}">
                <a16:creationId xmlns:a16="http://schemas.microsoft.com/office/drawing/2014/main" id="{B56F1D41-F0CC-4B63-B8BA-AE51075BBDB0}"/>
              </a:ext>
            </a:extLst>
          </p:cNvPr>
          <p:cNvSpPr>
            <a:spLocks noEditPoints="1"/>
          </p:cNvSpPr>
          <p:nvPr/>
        </p:nvSpPr>
        <p:spPr bwMode="auto">
          <a:xfrm>
            <a:off x="5727483" y="1326208"/>
            <a:ext cx="425448" cy="429158"/>
          </a:xfrm>
          <a:custGeom>
            <a:avLst/>
            <a:gdLst>
              <a:gd name="T0" fmla="*/ 225266 w 160"/>
              <a:gd name="T1" fmla="*/ 244445 h 160"/>
              <a:gd name="T2" fmla="*/ 197961 w 160"/>
              <a:gd name="T3" fmla="*/ 210017 h 160"/>
              <a:gd name="T4" fmla="*/ 249158 w 160"/>
              <a:gd name="T5" fmla="*/ 165259 h 160"/>
              <a:gd name="T6" fmla="*/ 273050 w 160"/>
              <a:gd name="T7" fmla="*/ 185916 h 160"/>
              <a:gd name="T8" fmla="*/ 327660 w 160"/>
              <a:gd name="T9" fmla="*/ 179030 h 160"/>
              <a:gd name="T10" fmla="*/ 348139 w 160"/>
              <a:gd name="T11" fmla="*/ 234117 h 160"/>
              <a:gd name="T12" fmla="*/ 242332 w 160"/>
              <a:gd name="T13" fmla="*/ 234117 h 160"/>
              <a:gd name="T14" fmla="*/ 245745 w 160"/>
              <a:gd name="T15" fmla="*/ 251331 h 160"/>
              <a:gd name="T16" fmla="*/ 365204 w 160"/>
              <a:gd name="T17" fmla="*/ 244445 h 160"/>
              <a:gd name="T18" fmla="*/ 300355 w 160"/>
              <a:gd name="T19" fmla="*/ 148044 h 160"/>
              <a:gd name="T20" fmla="*/ 344726 w 160"/>
              <a:gd name="T21" fmla="*/ 92958 h 160"/>
              <a:gd name="T22" fmla="*/ 276463 w 160"/>
              <a:gd name="T23" fmla="*/ 0 h 160"/>
              <a:gd name="T24" fmla="*/ 211614 w 160"/>
              <a:gd name="T25" fmla="*/ 75744 h 160"/>
              <a:gd name="T26" fmla="*/ 245745 w 160"/>
              <a:gd name="T27" fmla="*/ 144602 h 160"/>
              <a:gd name="T28" fmla="*/ 180896 w 160"/>
              <a:gd name="T29" fmla="*/ 210017 h 160"/>
              <a:gd name="T30" fmla="*/ 324247 w 160"/>
              <a:gd name="T31" fmla="*/ 89515 h 160"/>
              <a:gd name="T32" fmla="*/ 324247 w 160"/>
              <a:gd name="T33" fmla="*/ 99844 h 160"/>
              <a:gd name="T34" fmla="*/ 221853 w 160"/>
              <a:gd name="T35" fmla="*/ 92958 h 160"/>
              <a:gd name="T36" fmla="*/ 225266 w 160"/>
              <a:gd name="T37" fmla="*/ 99844 h 160"/>
              <a:gd name="T38" fmla="*/ 262811 w 160"/>
              <a:gd name="T39" fmla="*/ 154930 h 160"/>
              <a:gd name="T40" fmla="*/ 276463 w 160"/>
              <a:gd name="T41" fmla="*/ 151487 h 160"/>
              <a:gd name="T42" fmla="*/ 232093 w 160"/>
              <a:gd name="T43" fmla="*/ 65415 h 160"/>
              <a:gd name="T44" fmla="*/ 232093 w 160"/>
              <a:gd name="T45" fmla="*/ 65415 h 160"/>
              <a:gd name="T46" fmla="*/ 228679 w 160"/>
              <a:gd name="T47" fmla="*/ 65415 h 160"/>
              <a:gd name="T48" fmla="*/ 269637 w 160"/>
              <a:gd name="T49" fmla="*/ 17214 h 160"/>
              <a:gd name="T50" fmla="*/ 317421 w 160"/>
              <a:gd name="T51" fmla="*/ 65415 h 160"/>
              <a:gd name="T52" fmla="*/ 317421 w 160"/>
              <a:gd name="T53" fmla="*/ 65415 h 160"/>
              <a:gd name="T54" fmla="*/ 283289 w 160"/>
              <a:gd name="T55" fmla="*/ 41315 h 160"/>
              <a:gd name="T56" fmla="*/ 242332 w 160"/>
              <a:gd name="T57" fmla="*/ 82629 h 160"/>
              <a:gd name="T58" fmla="*/ 303768 w 160"/>
              <a:gd name="T59" fmla="*/ 79187 h 160"/>
              <a:gd name="T60" fmla="*/ 269637 w 160"/>
              <a:gd name="T61" fmla="*/ 134273 h 160"/>
              <a:gd name="T62" fmla="*/ 204788 w 160"/>
              <a:gd name="T63" fmla="*/ 478562 h 160"/>
              <a:gd name="T64" fmla="*/ 273050 w 160"/>
              <a:gd name="T65" fmla="*/ 409704 h 160"/>
              <a:gd name="T66" fmla="*/ 273050 w 160"/>
              <a:gd name="T67" fmla="*/ 426919 h 160"/>
              <a:gd name="T68" fmla="*/ 303768 w 160"/>
              <a:gd name="T69" fmla="*/ 461348 h 160"/>
              <a:gd name="T70" fmla="*/ 266224 w 160"/>
              <a:gd name="T71" fmla="*/ 506105 h 160"/>
              <a:gd name="T72" fmla="*/ 242332 w 160"/>
              <a:gd name="T73" fmla="*/ 471676 h 160"/>
              <a:gd name="T74" fmla="*/ 290116 w 160"/>
              <a:gd name="T75" fmla="*/ 461348 h 160"/>
              <a:gd name="T76" fmla="*/ 0 w 160"/>
              <a:gd name="T77" fmla="*/ 478562 h 160"/>
              <a:gd name="T78" fmla="*/ 68263 w 160"/>
              <a:gd name="T79" fmla="*/ 409704 h 160"/>
              <a:gd name="T80" fmla="*/ 68263 w 160"/>
              <a:gd name="T81" fmla="*/ 426919 h 160"/>
              <a:gd name="T82" fmla="*/ 98981 w 160"/>
              <a:gd name="T83" fmla="*/ 461348 h 160"/>
              <a:gd name="T84" fmla="*/ 61436 w 160"/>
              <a:gd name="T85" fmla="*/ 506105 h 160"/>
              <a:gd name="T86" fmla="*/ 37544 w 160"/>
              <a:gd name="T87" fmla="*/ 471676 h 160"/>
              <a:gd name="T88" fmla="*/ 85328 w 160"/>
              <a:gd name="T89" fmla="*/ 461348 h 160"/>
              <a:gd name="T90" fmla="*/ 409575 w 160"/>
              <a:gd name="T91" fmla="*/ 478562 h 160"/>
              <a:gd name="T92" fmla="*/ 477838 w 160"/>
              <a:gd name="T93" fmla="*/ 409704 h 160"/>
              <a:gd name="T94" fmla="*/ 477838 w 160"/>
              <a:gd name="T95" fmla="*/ 426919 h 160"/>
              <a:gd name="T96" fmla="*/ 508556 w 160"/>
              <a:gd name="T97" fmla="*/ 461348 h 160"/>
              <a:gd name="T98" fmla="*/ 471011 w 160"/>
              <a:gd name="T99" fmla="*/ 506105 h 160"/>
              <a:gd name="T100" fmla="*/ 447119 w 160"/>
              <a:gd name="T101" fmla="*/ 471676 h 160"/>
              <a:gd name="T102" fmla="*/ 494903 w 160"/>
              <a:gd name="T103" fmla="*/ 461348 h 160"/>
              <a:gd name="T104" fmla="*/ 61436 w 160"/>
              <a:gd name="T105" fmla="*/ 323632 h 160"/>
              <a:gd name="T106" fmla="*/ 262811 w 160"/>
              <a:gd name="T107" fmla="*/ 268546 h 160"/>
              <a:gd name="T108" fmla="*/ 283289 w 160"/>
              <a:gd name="T109" fmla="*/ 313303 h 160"/>
              <a:gd name="T110" fmla="*/ 484664 w 160"/>
              <a:gd name="T111" fmla="*/ 392490 h 160"/>
              <a:gd name="T112" fmla="*/ 467598 w 160"/>
              <a:gd name="T113" fmla="*/ 330518 h 160"/>
              <a:gd name="T114" fmla="*/ 273050 w 160"/>
              <a:gd name="T115" fmla="*/ 399376 h 160"/>
              <a:gd name="T116" fmla="*/ 78502 w 160"/>
              <a:gd name="T117" fmla="*/ 330518 h 160"/>
              <a:gd name="T118" fmla="*/ 61436 w 160"/>
              <a:gd name="T119" fmla="*/ 392490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55" y="73"/>
                </a:moveTo>
                <a:cubicBezTo>
                  <a:pt x="63" y="73"/>
                  <a:pt x="63" y="73"/>
                  <a:pt x="63" y="73"/>
                </a:cubicBezTo>
                <a:cubicBezTo>
                  <a:pt x="65" y="73"/>
                  <a:pt x="66" y="72"/>
                  <a:pt x="66" y="71"/>
                </a:cubicBezTo>
                <a:cubicBezTo>
                  <a:pt x="66" y="69"/>
                  <a:pt x="65" y="68"/>
                  <a:pt x="63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1"/>
                  <a:pt x="58" y="61"/>
                  <a:pt x="58" y="61"/>
                </a:cubicBezTo>
                <a:cubicBezTo>
                  <a:pt x="58" y="54"/>
                  <a:pt x="63" y="52"/>
                  <a:pt x="63" y="52"/>
                </a:cubicBezTo>
                <a:cubicBezTo>
                  <a:pt x="63" y="52"/>
                  <a:pt x="64" y="52"/>
                  <a:pt x="64" y="52"/>
                </a:cubicBezTo>
                <a:cubicBezTo>
                  <a:pt x="73" y="48"/>
                  <a:pt x="73" y="48"/>
                  <a:pt x="73" y="48"/>
                </a:cubicBezTo>
                <a:cubicBezTo>
                  <a:pt x="78" y="53"/>
                  <a:pt x="78" y="53"/>
                  <a:pt x="78" y="53"/>
                </a:cubicBezTo>
                <a:cubicBezTo>
                  <a:pt x="79" y="54"/>
                  <a:pt x="79" y="54"/>
                  <a:pt x="80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1" y="54"/>
                  <a:pt x="82" y="53"/>
                </a:cubicBezTo>
                <a:cubicBezTo>
                  <a:pt x="87" y="48"/>
                  <a:pt x="87" y="48"/>
                  <a:pt x="87" y="48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2"/>
                  <a:pt x="96" y="52"/>
                  <a:pt x="97" y="52"/>
                </a:cubicBezTo>
                <a:cubicBezTo>
                  <a:pt x="97" y="52"/>
                  <a:pt x="102" y="54"/>
                  <a:pt x="102" y="61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88" y="68"/>
                  <a:pt x="88" y="68"/>
                  <a:pt x="88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1" y="68"/>
                  <a:pt x="71" y="68"/>
                  <a:pt x="71" y="68"/>
                </a:cubicBezTo>
                <a:cubicBezTo>
                  <a:pt x="70" y="68"/>
                  <a:pt x="69" y="69"/>
                  <a:pt x="69" y="71"/>
                </a:cubicBezTo>
                <a:cubicBezTo>
                  <a:pt x="69" y="72"/>
                  <a:pt x="70" y="73"/>
                  <a:pt x="71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6" y="73"/>
                  <a:pt x="107" y="72"/>
                  <a:pt x="107" y="71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7" y="51"/>
                  <a:pt x="99" y="48"/>
                  <a:pt x="98" y="47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2"/>
                  <a:pt x="88" y="42"/>
                  <a:pt x="88" y="42"/>
                </a:cubicBezTo>
                <a:cubicBezTo>
                  <a:pt x="91" y="40"/>
                  <a:pt x="93" y="38"/>
                  <a:pt x="94" y="34"/>
                </a:cubicBezTo>
                <a:cubicBezTo>
                  <a:pt x="98" y="34"/>
                  <a:pt x="101" y="31"/>
                  <a:pt x="101" y="27"/>
                </a:cubicBezTo>
                <a:cubicBezTo>
                  <a:pt x="101" y="25"/>
                  <a:pt x="100" y="23"/>
                  <a:pt x="98" y="22"/>
                </a:cubicBezTo>
                <a:cubicBezTo>
                  <a:pt x="98" y="17"/>
                  <a:pt x="98" y="17"/>
                  <a:pt x="98" y="17"/>
                </a:cubicBezTo>
                <a:cubicBezTo>
                  <a:pt x="98" y="8"/>
                  <a:pt x="90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0" y="0"/>
                  <a:pt x="62" y="8"/>
                  <a:pt x="62" y="17"/>
                </a:cubicBezTo>
                <a:cubicBezTo>
                  <a:pt x="62" y="22"/>
                  <a:pt x="62" y="22"/>
                  <a:pt x="62" y="22"/>
                </a:cubicBezTo>
                <a:cubicBezTo>
                  <a:pt x="61" y="23"/>
                  <a:pt x="60" y="25"/>
                  <a:pt x="60" y="27"/>
                </a:cubicBezTo>
                <a:cubicBezTo>
                  <a:pt x="60" y="31"/>
                  <a:pt x="63" y="34"/>
                  <a:pt x="66" y="34"/>
                </a:cubicBezTo>
                <a:cubicBezTo>
                  <a:pt x="67" y="38"/>
                  <a:pt x="69" y="40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62" y="47"/>
                  <a:pt x="62" y="47"/>
                  <a:pt x="62" y="47"/>
                </a:cubicBezTo>
                <a:cubicBezTo>
                  <a:pt x="61" y="48"/>
                  <a:pt x="53" y="51"/>
                  <a:pt x="53" y="61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2"/>
                  <a:pt x="54" y="73"/>
                  <a:pt x="55" y="73"/>
                </a:cubicBezTo>
                <a:close/>
                <a:moveTo>
                  <a:pt x="95" y="26"/>
                </a:move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7"/>
                  <a:pt x="95" y="27"/>
                </a:cubicBezTo>
                <a:cubicBezTo>
                  <a:pt x="95" y="28"/>
                  <a:pt x="95" y="29"/>
                  <a:pt x="95" y="29"/>
                </a:cubicBezTo>
                <a:lnTo>
                  <a:pt x="95" y="26"/>
                </a:lnTo>
                <a:close/>
                <a:moveTo>
                  <a:pt x="66" y="29"/>
                </a:moveTo>
                <a:cubicBezTo>
                  <a:pt x="65" y="29"/>
                  <a:pt x="65" y="28"/>
                  <a:pt x="65" y="27"/>
                </a:cubicBezTo>
                <a:cubicBezTo>
                  <a:pt x="65" y="27"/>
                  <a:pt x="65" y="26"/>
                  <a:pt x="65" y="26"/>
                </a:cubicBezTo>
                <a:cubicBezTo>
                  <a:pt x="65" y="26"/>
                  <a:pt x="66" y="26"/>
                  <a:pt x="66" y="26"/>
                </a:cubicBezTo>
                <a:lnTo>
                  <a:pt x="66" y="29"/>
                </a:lnTo>
                <a:close/>
                <a:moveTo>
                  <a:pt x="83" y="45"/>
                </a:moveTo>
                <a:cubicBezTo>
                  <a:pt x="80" y="48"/>
                  <a:pt x="80" y="48"/>
                  <a:pt x="80" y="48"/>
                </a:cubicBezTo>
                <a:cubicBezTo>
                  <a:pt x="77" y="45"/>
                  <a:pt x="77" y="45"/>
                  <a:pt x="77" y="45"/>
                </a:cubicBezTo>
                <a:cubicBezTo>
                  <a:pt x="77" y="44"/>
                  <a:pt x="77" y="44"/>
                  <a:pt x="77" y="44"/>
                </a:cubicBezTo>
                <a:cubicBezTo>
                  <a:pt x="78" y="44"/>
                  <a:pt x="78" y="44"/>
                  <a:pt x="79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2" y="44"/>
                  <a:pt x="82" y="44"/>
                  <a:pt x="83" y="44"/>
                </a:cubicBezTo>
                <a:lnTo>
                  <a:pt x="83" y="45"/>
                </a:lnTo>
                <a:close/>
                <a:moveTo>
                  <a:pt x="68" y="19"/>
                </a:move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7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7" y="17"/>
                  <a:pt x="67" y="17"/>
                  <a:pt x="67" y="17"/>
                </a:cubicBezTo>
                <a:cubicBezTo>
                  <a:pt x="67" y="10"/>
                  <a:pt x="73" y="5"/>
                  <a:pt x="79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7" y="5"/>
                  <a:pt x="93" y="10"/>
                  <a:pt x="93" y="17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89" y="18"/>
                  <a:pt x="88" y="13"/>
                  <a:pt x="88" y="13"/>
                </a:cubicBezTo>
                <a:cubicBezTo>
                  <a:pt x="88" y="12"/>
                  <a:pt x="87" y="11"/>
                  <a:pt x="86" y="11"/>
                </a:cubicBezTo>
                <a:cubicBezTo>
                  <a:pt x="85" y="11"/>
                  <a:pt x="84" y="11"/>
                  <a:pt x="83" y="12"/>
                </a:cubicBezTo>
                <a:cubicBezTo>
                  <a:pt x="79" y="19"/>
                  <a:pt x="68" y="19"/>
                  <a:pt x="68" y="19"/>
                </a:cubicBezTo>
                <a:close/>
                <a:moveTo>
                  <a:pt x="71" y="30"/>
                </a:moveTo>
                <a:cubicBezTo>
                  <a:pt x="71" y="24"/>
                  <a:pt x="71" y="24"/>
                  <a:pt x="71" y="24"/>
                </a:cubicBezTo>
                <a:cubicBezTo>
                  <a:pt x="71" y="24"/>
                  <a:pt x="71" y="24"/>
                  <a:pt x="71" y="24"/>
                </a:cubicBezTo>
                <a:cubicBezTo>
                  <a:pt x="74" y="23"/>
                  <a:pt x="80" y="22"/>
                  <a:pt x="85" y="18"/>
                </a:cubicBezTo>
                <a:cubicBezTo>
                  <a:pt x="86" y="20"/>
                  <a:pt x="87" y="22"/>
                  <a:pt x="89" y="23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5"/>
                  <a:pt x="86" y="39"/>
                  <a:pt x="81" y="39"/>
                </a:cubicBezTo>
                <a:cubicBezTo>
                  <a:pt x="79" y="39"/>
                  <a:pt x="79" y="39"/>
                  <a:pt x="79" y="39"/>
                </a:cubicBezTo>
                <a:cubicBezTo>
                  <a:pt x="74" y="39"/>
                  <a:pt x="71" y="35"/>
                  <a:pt x="71" y="30"/>
                </a:cubicBezTo>
                <a:close/>
                <a:moveTo>
                  <a:pt x="80" y="119"/>
                </a:moveTo>
                <a:cubicBezTo>
                  <a:pt x="69" y="119"/>
                  <a:pt x="60" y="128"/>
                  <a:pt x="60" y="139"/>
                </a:cubicBezTo>
                <a:cubicBezTo>
                  <a:pt x="60" y="151"/>
                  <a:pt x="69" y="160"/>
                  <a:pt x="80" y="160"/>
                </a:cubicBezTo>
                <a:cubicBezTo>
                  <a:pt x="91" y="160"/>
                  <a:pt x="100" y="151"/>
                  <a:pt x="100" y="139"/>
                </a:cubicBezTo>
                <a:cubicBezTo>
                  <a:pt x="100" y="128"/>
                  <a:pt x="91" y="119"/>
                  <a:pt x="80" y="119"/>
                </a:cubicBezTo>
                <a:close/>
                <a:moveTo>
                  <a:pt x="80" y="154"/>
                </a:moveTo>
                <a:cubicBezTo>
                  <a:pt x="72" y="154"/>
                  <a:pt x="65" y="148"/>
                  <a:pt x="65" y="139"/>
                </a:cubicBezTo>
                <a:cubicBezTo>
                  <a:pt x="65" y="131"/>
                  <a:pt x="72" y="124"/>
                  <a:pt x="80" y="124"/>
                </a:cubicBezTo>
                <a:cubicBezTo>
                  <a:pt x="88" y="124"/>
                  <a:pt x="95" y="131"/>
                  <a:pt x="95" y="139"/>
                </a:cubicBezTo>
                <a:cubicBezTo>
                  <a:pt x="95" y="148"/>
                  <a:pt x="88" y="154"/>
                  <a:pt x="80" y="154"/>
                </a:cubicBezTo>
                <a:close/>
                <a:moveTo>
                  <a:pt x="89" y="134"/>
                </a:moveTo>
                <a:cubicBezTo>
                  <a:pt x="90" y="135"/>
                  <a:pt x="90" y="137"/>
                  <a:pt x="89" y="138"/>
                </a:cubicBezTo>
                <a:cubicBezTo>
                  <a:pt x="80" y="146"/>
                  <a:pt x="80" y="146"/>
                  <a:pt x="80" y="146"/>
                </a:cubicBezTo>
                <a:cubicBezTo>
                  <a:pt x="80" y="146"/>
                  <a:pt x="79" y="147"/>
                  <a:pt x="78" y="147"/>
                </a:cubicBezTo>
                <a:cubicBezTo>
                  <a:pt x="78" y="147"/>
                  <a:pt x="77" y="146"/>
                  <a:pt x="76" y="146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0" y="140"/>
                  <a:pt x="70" y="138"/>
                  <a:pt x="71" y="137"/>
                </a:cubicBezTo>
                <a:cubicBezTo>
                  <a:pt x="72" y="136"/>
                  <a:pt x="74" y="136"/>
                  <a:pt x="75" y="137"/>
                </a:cubicBezTo>
                <a:cubicBezTo>
                  <a:pt x="78" y="141"/>
                  <a:pt x="78" y="141"/>
                  <a:pt x="78" y="141"/>
                </a:cubicBezTo>
                <a:cubicBezTo>
                  <a:pt x="85" y="134"/>
                  <a:pt x="85" y="134"/>
                  <a:pt x="85" y="134"/>
                </a:cubicBezTo>
                <a:cubicBezTo>
                  <a:pt x="86" y="133"/>
                  <a:pt x="88" y="133"/>
                  <a:pt x="89" y="134"/>
                </a:cubicBezTo>
                <a:close/>
                <a:moveTo>
                  <a:pt x="20" y="119"/>
                </a:moveTo>
                <a:cubicBezTo>
                  <a:pt x="9" y="119"/>
                  <a:pt x="0" y="128"/>
                  <a:pt x="0" y="139"/>
                </a:cubicBezTo>
                <a:cubicBezTo>
                  <a:pt x="0" y="151"/>
                  <a:pt x="9" y="160"/>
                  <a:pt x="20" y="160"/>
                </a:cubicBezTo>
                <a:cubicBezTo>
                  <a:pt x="31" y="160"/>
                  <a:pt x="40" y="151"/>
                  <a:pt x="40" y="139"/>
                </a:cubicBezTo>
                <a:cubicBezTo>
                  <a:pt x="40" y="128"/>
                  <a:pt x="31" y="119"/>
                  <a:pt x="20" y="119"/>
                </a:cubicBezTo>
                <a:close/>
                <a:moveTo>
                  <a:pt x="20" y="154"/>
                </a:moveTo>
                <a:cubicBezTo>
                  <a:pt x="12" y="154"/>
                  <a:pt x="5" y="148"/>
                  <a:pt x="5" y="139"/>
                </a:cubicBezTo>
                <a:cubicBezTo>
                  <a:pt x="5" y="131"/>
                  <a:pt x="12" y="124"/>
                  <a:pt x="20" y="124"/>
                </a:cubicBezTo>
                <a:cubicBezTo>
                  <a:pt x="28" y="124"/>
                  <a:pt x="35" y="131"/>
                  <a:pt x="35" y="139"/>
                </a:cubicBezTo>
                <a:cubicBezTo>
                  <a:pt x="35" y="148"/>
                  <a:pt x="28" y="154"/>
                  <a:pt x="20" y="154"/>
                </a:cubicBezTo>
                <a:close/>
                <a:moveTo>
                  <a:pt x="29" y="134"/>
                </a:moveTo>
                <a:cubicBezTo>
                  <a:pt x="30" y="135"/>
                  <a:pt x="30" y="137"/>
                  <a:pt x="29" y="138"/>
                </a:cubicBezTo>
                <a:cubicBezTo>
                  <a:pt x="20" y="146"/>
                  <a:pt x="20" y="146"/>
                  <a:pt x="20" y="146"/>
                </a:cubicBezTo>
                <a:cubicBezTo>
                  <a:pt x="20" y="146"/>
                  <a:pt x="19" y="147"/>
                  <a:pt x="18" y="147"/>
                </a:cubicBezTo>
                <a:cubicBezTo>
                  <a:pt x="18" y="147"/>
                  <a:pt x="17" y="146"/>
                  <a:pt x="17" y="146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10" y="140"/>
                  <a:pt x="10" y="138"/>
                  <a:pt x="11" y="137"/>
                </a:cubicBezTo>
                <a:cubicBezTo>
                  <a:pt x="12" y="136"/>
                  <a:pt x="14" y="136"/>
                  <a:pt x="15" y="137"/>
                </a:cubicBezTo>
                <a:cubicBezTo>
                  <a:pt x="18" y="141"/>
                  <a:pt x="18" y="141"/>
                  <a:pt x="18" y="141"/>
                </a:cubicBezTo>
                <a:cubicBezTo>
                  <a:pt x="25" y="134"/>
                  <a:pt x="25" y="134"/>
                  <a:pt x="25" y="134"/>
                </a:cubicBezTo>
                <a:cubicBezTo>
                  <a:pt x="26" y="133"/>
                  <a:pt x="28" y="133"/>
                  <a:pt x="29" y="134"/>
                </a:cubicBezTo>
                <a:close/>
                <a:moveTo>
                  <a:pt x="140" y="119"/>
                </a:moveTo>
                <a:cubicBezTo>
                  <a:pt x="129" y="119"/>
                  <a:pt x="120" y="128"/>
                  <a:pt x="120" y="139"/>
                </a:cubicBezTo>
                <a:cubicBezTo>
                  <a:pt x="120" y="151"/>
                  <a:pt x="129" y="160"/>
                  <a:pt x="140" y="160"/>
                </a:cubicBezTo>
                <a:cubicBezTo>
                  <a:pt x="151" y="160"/>
                  <a:pt x="160" y="151"/>
                  <a:pt x="160" y="139"/>
                </a:cubicBezTo>
                <a:cubicBezTo>
                  <a:pt x="160" y="128"/>
                  <a:pt x="151" y="119"/>
                  <a:pt x="140" y="119"/>
                </a:cubicBezTo>
                <a:close/>
                <a:moveTo>
                  <a:pt x="140" y="154"/>
                </a:moveTo>
                <a:cubicBezTo>
                  <a:pt x="132" y="154"/>
                  <a:pt x="125" y="148"/>
                  <a:pt x="125" y="139"/>
                </a:cubicBezTo>
                <a:cubicBezTo>
                  <a:pt x="125" y="131"/>
                  <a:pt x="132" y="124"/>
                  <a:pt x="140" y="124"/>
                </a:cubicBezTo>
                <a:cubicBezTo>
                  <a:pt x="148" y="124"/>
                  <a:pt x="155" y="131"/>
                  <a:pt x="155" y="139"/>
                </a:cubicBezTo>
                <a:cubicBezTo>
                  <a:pt x="155" y="148"/>
                  <a:pt x="148" y="154"/>
                  <a:pt x="140" y="154"/>
                </a:cubicBezTo>
                <a:close/>
                <a:moveTo>
                  <a:pt x="149" y="134"/>
                </a:moveTo>
                <a:cubicBezTo>
                  <a:pt x="150" y="135"/>
                  <a:pt x="150" y="137"/>
                  <a:pt x="149" y="138"/>
                </a:cubicBezTo>
                <a:cubicBezTo>
                  <a:pt x="140" y="146"/>
                  <a:pt x="140" y="146"/>
                  <a:pt x="140" y="146"/>
                </a:cubicBezTo>
                <a:cubicBezTo>
                  <a:pt x="139" y="146"/>
                  <a:pt x="139" y="147"/>
                  <a:pt x="138" y="147"/>
                </a:cubicBezTo>
                <a:cubicBezTo>
                  <a:pt x="138" y="147"/>
                  <a:pt x="137" y="146"/>
                  <a:pt x="136" y="146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0" y="140"/>
                  <a:pt x="130" y="138"/>
                  <a:pt x="131" y="137"/>
                </a:cubicBezTo>
                <a:cubicBezTo>
                  <a:pt x="132" y="136"/>
                  <a:pt x="134" y="136"/>
                  <a:pt x="135" y="137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6" y="133"/>
                  <a:pt x="148" y="133"/>
                  <a:pt x="149" y="134"/>
                </a:cubicBezTo>
                <a:close/>
                <a:moveTo>
                  <a:pt x="18" y="114"/>
                </a:moveTo>
                <a:cubicBezTo>
                  <a:pt x="18" y="94"/>
                  <a:pt x="18" y="94"/>
                  <a:pt x="18" y="94"/>
                </a:cubicBezTo>
                <a:cubicBezTo>
                  <a:pt x="18" y="92"/>
                  <a:pt x="19" y="91"/>
                  <a:pt x="20" y="91"/>
                </a:cubicBezTo>
                <a:cubicBezTo>
                  <a:pt x="77" y="91"/>
                  <a:pt x="77" y="91"/>
                  <a:pt x="77" y="91"/>
                </a:cubicBezTo>
                <a:cubicBezTo>
                  <a:pt x="77" y="78"/>
                  <a:pt x="77" y="78"/>
                  <a:pt x="77" y="78"/>
                </a:cubicBezTo>
                <a:cubicBezTo>
                  <a:pt x="77" y="76"/>
                  <a:pt x="79" y="75"/>
                  <a:pt x="80" y="75"/>
                </a:cubicBezTo>
                <a:cubicBezTo>
                  <a:pt x="81" y="75"/>
                  <a:pt x="83" y="76"/>
                  <a:pt x="83" y="78"/>
                </a:cubicBezTo>
                <a:cubicBezTo>
                  <a:pt x="83" y="91"/>
                  <a:pt x="83" y="91"/>
                  <a:pt x="83" y="91"/>
                </a:cubicBezTo>
                <a:cubicBezTo>
                  <a:pt x="140" y="91"/>
                  <a:pt x="140" y="91"/>
                  <a:pt x="140" y="91"/>
                </a:cubicBezTo>
                <a:cubicBezTo>
                  <a:pt x="141" y="91"/>
                  <a:pt x="142" y="92"/>
                  <a:pt x="142" y="94"/>
                </a:cubicBezTo>
                <a:cubicBezTo>
                  <a:pt x="142" y="114"/>
                  <a:pt x="142" y="114"/>
                  <a:pt x="142" y="114"/>
                </a:cubicBezTo>
                <a:cubicBezTo>
                  <a:pt x="142" y="115"/>
                  <a:pt x="141" y="116"/>
                  <a:pt x="140" y="116"/>
                </a:cubicBezTo>
                <a:cubicBezTo>
                  <a:pt x="139" y="116"/>
                  <a:pt x="137" y="115"/>
                  <a:pt x="137" y="114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83" y="96"/>
                  <a:pt x="83" y="96"/>
                  <a:pt x="83" y="96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3" y="115"/>
                  <a:pt x="81" y="116"/>
                  <a:pt x="80" y="116"/>
                </a:cubicBezTo>
                <a:cubicBezTo>
                  <a:pt x="79" y="116"/>
                  <a:pt x="77" y="115"/>
                  <a:pt x="77" y="114"/>
                </a:cubicBezTo>
                <a:cubicBezTo>
                  <a:pt x="77" y="96"/>
                  <a:pt x="77" y="96"/>
                  <a:pt x="77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3" y="115"/>
                  <a:pt x="21" y="116"/>
                  <a:pt x="20" y="116"/>
                </a:cubicBezTo>
                <a:cubicBezTo>
                  <a:pt x="19" y="116"/>
                  <a:pt x="18" y="115"/>
                  <a:pt x="18" y="1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194">
            <a:extLst>
              <a:ext uri="{FF2B5EF4-FFF2-40B4-BE49-F238E27FC236}">
                <a16:creationId xmlns:a16="http://schemas.microsoft.com/office/drawing/2014/main" id="{068C3342-7F17-4D5A-B1AA-788200527E27}"/>
              </a:ext>
            </a:extLst>
          </p:cNvPr>
          <p:cNvSpPr>
            <a:spLocks noEditPoints="1"/>
          </p:cNvSpPr>
          <p:nvPr/>
        </p:nvSpPr>
        <p:spPr bwMode="auto">
          <a:xfrm>
            <a:off x="9734600" y="3326782"/>
            <a:ext cx="425448" cy="367322"/>
          </a:xfrm>
          <a:custGeom>
            <a:avLst/>
            <a:gdLst>
              <a:gd name="T0" fmla="*/ 518795 w 160"/>
              <a:gd name="T1" fmla="*/ 309737 h 137"/>
              <a:gd name="T2" fmla="*/ 409575 w 160"/>
              <a:gd name="T3" fmla="*/ 227140 h 137"/>
              <a:gd name="T4" fmla="*/ 324247 w 160"/>
              <a:gd name="T5" fmla="*/ 134219 h 137"/>
              <a:gd name="T6" fmla="*/ 276463 w 160"/>
              <a:gd name="T7" fmla="*/ 0 h 137"/>
              <a:gd name="T8" fmla="*/ 249158 w 160"/>
              <a:gd name="T9" fmla="*/ 123895 h 137"/>
              <a:gd name="T10" fmla="*/ 116046 w 160"/>
              <a:gd name="T11" fmla="*/ 206491 h 137"/>
              <a:gd name="T12" fmla="*/ 78502 w 160"/>
              <a:gd name="T13" fmla="*/ 258114 h 137"/>
              <a:gd name="T14" fmla="*/ 27305 w 160"/>
              <a:gd name="T15" fmla="*/ 392333 h 137"/>
              <a:gd name="T16" fmla="*/ 17066 w 160"/>
              <a:gd name="T17" fmla="*/ 454280 h 137"/>
              <a:gd name="T18" fmla="*/ 78502 w 160"/>
              <a:gd name="T19" fmla="*/ 416424 h 137"/>
              <a:gd name="T20" fmla="*/ 102394 w 160"/>
              <a:gd name="T21" fmla="*/ 454280 h 137"/>
              <a:gd name="T22" fmla="*/ 150178 w 160"/>
              <a:gd name="T23" fmla="*/ 471488 h 137"/>
              <a:gd name="T24" fmla="*/ 139938 w 160"/>
              <a:gd name="T25" fmla="*/ 337269 h 137"/>
              <a:gd name="T26" fmla="*/ 221853 w 160"/>
              <a:gd name="T27" fmla="*/ 392333 h 137"/>
              <a:gd name="T28" fmla="*/ 211614 w 160"/>
              <a:gd name="T29" fmla="*/ 454280 h 137"/>
              <a:gd name="T30" fmla="*/ 273050 w 160"/>
              <a:gd name="T31" fmla="*/ 416424 h 137"/>
              <a:gd name="T32" fmla="*/ 296942 w 160"/>
              <a:gd name="T33" fmla="*/ 454280 h 137"/>
              <a:gd name="T34" fmla="*/ 344726 w 160"/>
              <a:gd name="T35" fmla="*/ 471488 h 137"/>
              <a:gd name="T36" fmla="*/ 331073 w 160"/>
              <a:gd name="T37" fmla="*/ 337269 h 137"/>
              <a:gd name="T38" fmla="*/ 416401 w 160"/>
              <a:gd name="T39" fmla="*/ 392333 h 137"/>
              <a:gd name="T40" fmla="*/ 406162 w 160"/>
              <a:gd name="T41" fmla="*/ 454280 h 137"/>
              <a:gd name="T42" fmla="*/ 467598 w 160"/>
              <a:gd name="T43" fmla="*/ 416424 h 137"/>
              <a:gd name="T44" fmla="*/ 488077 w 160"/>
              <a:gd name="T45" fmla="*/ 454280 h 137"/>
              <a:gd name="T46" fmla="*/ 535861 w 160"/>
              <a:gd name="T47" fmla="*/ 471488 h 137"/>
              <a:gd name="T48" fmla="*/ 71676 w 160"/>
              <a:gd name="T49" fmla="*/ 385450 h 137"/>
              <a:gd name="T50" fmla="*/ 75089 w 160"/>
              <a:gd name="T51" fmla="*/ 368242 h 137"/>
              <a:gd name="T52" fmla="*/ 102394 w 160"/>
              <a:gd name="T53" fmla="*/ 295971 h 137"/>
              <a:gd name="T54" fmla="*/ 44371 w 160"/>
              <a:gd name="T55" fmla="*/ 309737 h 137"/>
              <a:gd name="T56" fmla="*/ 368618 w 160"/>
              <a:gd name="T57" fmla="*/ 237465 h 137"/>
              <a:gd name="T58" fmla="*/ 375444 w 160"/>
              <a:gd name="T59" fmla="*/ 258114 h 137"/>
              <a:gd name="T60" fmla="*/ 334486 w 160"/>
              <a:gd name="T61" fmla="*/ 178959 h 137"/>
              <a:gd name="T62" fmla="*/ 378857 w 160"/>
              <a:gd name="T63" fmla="*/ 161751 h 137"/>
              <a:gd name="T64" fmla="*/ 238919 w 160"/>
              <a:gd name="T65" fmla="*/ 55064 h 137"/>
              <a:gd name="T66" fmla="*/ 307181 w 160"/>
              <a:gd name="T67" fmla="*/ 51623 h 137"/>
              <a:gd name="T68" fmla="*/ 249158 w 160"/>
              <a:gd name="T69" fmla="*/ 68830 h 137"/>
              <a:gd name="T70" fmla="*/ 279876 w 160"/>
              <a:gd name="T71" fmla="*/ 127336 h 137"/>
              <a:gd name="T72" fmla="*/ 279876 w 160"/>
              <a:gd name="T73" fmla="*/ 127336 h 137"/>
              <a:gd name="T74" fmla="*/ 279876 w 160"/>
              <a:gd name="T75" fmla="*/ 154868 h 137"/>
              <a:gd name="T76" fmla="*/ 314008 w 160"/>
              <a:gd name="T77" fmla="*/ 192725 h 137"/>
              <a:gd name="T78" fmla="*/ 225266 w 160"/>
              <a:gd name="T79" fmla="*/ 151427 h 137"/>
              <a:gd name="T80" fmla="*/ 177483 w 160"/>
              <a:gd name="T81" fmla="*/ 144544 h 137"/>
              <a:gd name="T82" fmla="*/ 150178 w 160"/>
              <a:gd name="T83" fmla="*/ 216816 h 137"/>
              <a:gd name="T84" fmla="*/ 174069 w 160"/>
              <a:gd name="T85" fmla="*/ 237465 h 137"/>
              <a:gd name="T86" fmla="*/ 177483 w 160"/>
              <a:gd name="T87" fmla="*/ 264997 h 137"/>
              <a:gd name="T88" fmla="*/ 153591 w 160"/>
              <a:gd name="T89" fmla="*/ 320061 h 137"/>
              <a:gd name="T90" fmla="*/ 157004 w 160"/>
              <a:gd name="T91" fmla="*/ 268438 h 137"/>
              <a:gd name="T92" fmla="*/ 221853 w 160"/>
              <a:gd name="T93" fmla="*/ 278763 h 137"/>
              <a:gd name="T94" fmla="*/ 269637 w 160"/>
              <a:gd name="T95" fmla="*/ 385450 h 137"/>
              <a:gd name="T96" fmla="*/ 249158 w 160"/>
              <a:gd name="T97" fmla="*/ 347593 h 137"/>
              <a:gd name="T98" fmla="*/ 290116 w 160"/>
              <a:gd name="T99" fmla="*/ 289088 h 137"/>
              <a:gd name="T100" fmla="*/ 273050 w 160"/>
              <a:gd name="T101" fmla="*/ 275321 h 137"/>
              <a:gd name="T102" fmla="*/ 238919 w 160"/>
              <a:gd name="T103" fmla="*/ 268438 h 137"/>
              <a:gd name="T104" fmla="*/ 296942 w 160"/>
              <a:gd name="T105" fmla="*/ 209933 h 137"/>
              <a:gd name="T106" fmla="*/ 416401 w 160"/>
              <a:gd name="T107" fmla="*/ 309737 h 137"/>
              <a:gd name="T108" fmla="*/ 324247 w 160"/>
              <a:gd name="T109" fmla="*/ 309737 h 137"/>
              <a:gd name="T110" fmla="*/ 372031 w 160"/>
              <a:gd name="T111" fmla="*/ 285646 h 137"/>
              <a:gd name="T112" fmla="*/ 433467 w 160"/>
              <a:gd name="T113" fmla="*/ 313178 h 137"/>
              <a:gd name="T114" fmla="*/ 501729 w 160"/>
              <a:gd name="T115" fmla="*/ 309737 h 137"/>
              <a:gd name="T116" fmla="*/ 467598 w 160"/>
              <a:gd name="T117" fmla="*/ 395775 h 137"/>
              <a:gd name="T118" fmla="*/ 471011 w 160"/>
              <a:gd name="T119" fmla="*/ 368242 h 137"/>
              <a:gd name="T120" fmla="*/ 491490 w 160"/>
              <a:gd name="T121" fmla="*/ 347593 h 13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37">
                <a:moveTo>
                  <a:pt x="152" y="114"/>
                </a:moveTo>
                <a:cubicBezTo>
                  <a:pt x="144" y="111"/>
                  <a:pt x="144" y="111"/>
                  <a:pt x="144" y="111"/>
                </a:cubicBezTo>
                <a:cubicBezTo>
                  <a:pt x="144" y="110"/>
                  <a:pt x="144" y="110"/>
                  <a:pt x="144" y="110"/>
                </a:cubicBezTo>
                <a:cubicBezTo>
                  <a:pt x="146" y="109"/>
                  <a:pt x="148" y="107"/>
                  <a:pt x="149" y="104"/>
                </a:cubicBezTo>
                <a:cubicBezTo>
                  <a:pt x="152" y="104"/>
                  <a:pt x="154" y="101"/>
                  <a:pt x="154" y="98"/>
                </a:cubicBezTo>
                <a:cubicBezTo>
                  <a:pt x="154" y="96"/>
                  <a:pt x="153" y="95"/>
                  <a:pt x="152" y="93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2" y="82"/>
                  <a:pt x="146" y="75"/>
                  <a:pt x="137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3" y="75"/>
                  <a:pt x="130" y="76"/>
                  <a:pt x="127" y="78"/>
                </a:cubicBezTo>
                <a:cubicBezTo>
                  <a:pt x="126" y="77"/>
                  <a:pt x="124" y="77"/>
                  <a:pt x="124" y="76"/>
                </a:cubicBezTo>
                <a:cubicBezTo>
                  <a:pt x="115" y="73"/>
                  <a:pt x="115" y="73"/>
                  <a:pt x="115" y="73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8" y="71"/>
                  <a:pt x="119" y="69"/>
                  <a:pt x="120" y="66"/>
                </a:cubicBezTo>
                <a:cubicBezTo>
                  <a:pt x="123" y="66"/>
                  <a:pt x="126" y="63"/>
                  <a:pt x="126" y="60"/>
                </a:cubicBezTo>
                <a:cubicBezTo>
                  <a:pt x="126" y="58"/>
                  <a:pt x="125" y="56"/>
                  <a:pt x="124" y="55"/>
                </a:cubicBezTo>
                <a:cubicBezTo>
                  <a:pt x="124" y="52"/>
                  <a:pt x="124" y="52"/>
                  <a:pt x="124" y="52"/>
                </a:cubicBezTo>
                <a:cubicBezTo>
                  <a:pt x="124" y="44"/>
                  <a:pt x="117" y="37"/>
                  <a:pt x="109" y="37"/>
                </a:cubicBezTo>
                <a:cubicBezTo>
                  <a:pt x="108" y="37"/>
                  <a:pt x="108" y="37"/>
                  <a:pt x="108" y="37"/>
                </a:cubicBezTo>
                <a:cubicBezTo>
                  <a:pt x="104" y="37"/>
                  <a:pt x="101" y="39"/>
                  <a:pt x="98" y="41"/>
                </a:cubicBezTo>
                <a:cubicBezTo>
                  <a:pt x="97" y="40"/>
                  <a:pt x="96" y="39"/>
                  <a:pt x="95" y="39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5"/>
                  <a:pt x="87" y="35"/>
                  <a:pt x="87" y="35"/>
                </a:cubicBezTo>
                <a:cubicBezTo>
                  <a:pt x="89" y="34"/>
                  <a:pt x="91" y="32"/>
                  <a:pt x="92" y="29"/>
                </a:cubicBezTo>
                <a:cubicBezTo>
                  <a:pt x="95" y="29"/>
                  <a:pt x="97" y="26"/>
                  <a:pt x="97" y="23"/>
                </a:cubicBezTo>
                <a:cubicBezTo>
                  <a:pt x="97" y="21"/>
                  <a:pt x="97" y="19"/>
                  <a:pt x="95" y="18"/>
                </a:cubicBezTo>
                <a:cubicBezTo>
                  <a:pt x="95" y="15"/>
                  <a:pt x="95" y="15"/>
                  <a:pt x="95" y="15"/>
                </a:cubicBezTo>
                <a:cubicBezTo>
                  <a:pt x="95" y="7"/>
                  <a:pt x="89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2" y="0"/>
                  <a:pt x="65" y="7"/>
                  <a:pt x="65" y="15"/>
                </a:cubicBezTo>
                <a:cubicBezTo>
                  <a:pt x="65" y="18"/>
                  <a:pt x="65" y="18"/>
                  <a:pt x="65" y="18"/>
                </a:cubicBezTo>
                <a:cubicBezTo>
                  <a:pt x="64" y="19"/>
                  <a:pt x="63" y="21"/>
                  <a:pt x="63" y="23"/>
                </a:cubicBezTo>
                <a:cubicBezTo>
                  <a:pt x="63" y="26"/>
                  <a:pt x="65" y="29"/>
                  <a:pt x="68" y="29"/>
                </a:cubicBezTo>
                <a:cubicBezTo>
                  <a:pt x="69" y="32"/>
                  <a:pt x="71" y="34"/>
                  <a:pt x="73" y="35"/>
                </a:cubicBezTo>
                <a:cubicBezTo>
                  <a:pt x="73" y="36"/>
                  <a:pt x="73" y="36"/>
                  <a:pt x="73" y="36"/>
                </a:cubicBezTo>
                <a:cubicBezTo>
                  <a:pt x="65" y="39"/>
                  <a:pt x="65" y="39"/>
                  <a:pt x="65" y="39"/>
                </a:cubicBezTo>
                <a:cubicBezTo>
                  <a:pt x="64" y="39"/>
                  <a:pt x="63" y="40"/>
                  <a:pt x="62" y="41"/>
                </a:cubicBezTo>
                <a:cubicBezTo>
                  <a:pt x="59" y="38"/>
                  <a:pt x="56" y="37"/>
                  <a:pt x="52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43" y="37"/>
                  <a:pt x="36" y="44"/>
                  <a:pt x="36" y="52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6"/>
                  <a:pt x="34" y="58"/>
                  <a:pt x="34" y="60"/>
                </a:cubicBezTo>
                <a:cubicBezTo>
                  <a:pt x="34" y="63"/>
                  <a:pt x="37" y="66"/>
                  <a:pt x="40" y="66"/>
                </a:cubicBezTo>
                <a:cubicBezTo>
                  <a:pt x="41" y="69"/>
                  <a:pt x="43" y="71"/>
                  <a:pt x="45" y="72"/>
                </a:cubicBezTo>
                <a:cubicBezTo>
                  <a:pt x="45" y="73"/>
                  <a:pt x="45" y="73"/>
                  <a:pt x="45" y="73"/>
                </a:cubicBezTo>
                <a:cubicBezTo>
                  <a:pt x="36" y="76"/>
                  <a:pt x="36" y="76"/>
                  <a:pt x="36" y="76"/>
                </a:cubicBezTo>
                <a:cubicBezTo>
                  <a:pt x="36" y="77"/>
                  <a:pt x="34" y="77"/>
                  <a:pt x="33" y="78"/>
                </a:cubicBezTo>
                <a:cubicBezTo>
                  <a:pt x="30" y="76"/>
                  <a:pt x="27" y="75"/>
                  <a:pt x="24" y="75"/>
                </a:cubicBezTo>
                <a:cubicBezTo>
                  <a:pt x="23" y="75"/>
                  <a:pt x="23" y="75"/>
                  <a:pt x="23" y="75"/>
                </a:cubicBezTo>
                <a:cubicBezTo>
                  <a:pt x="15" y="75"/>
                  <a:pt x="8" y="82"/>
                  <a:pt x="8" y="90"/>
                </a:cubicBezTo>
                <a:cubicBezTo>
                  <a:pt x="8" y="93"/>
                  <a:pt x="8" y="93"/>
                  <a:pt x="8" y="93"/>
                </a:cubicBezTo>
                <a:cubicBezTo>
                  <a:pt x="7" y="94"/>
                  <a:pt x="6" y="96"/>
                  <a:pt x="6" y="98"/>
                </a:cubicBezTo>
                <a:cubicBezTo>
                  <a:pt x="6" y="101"/>
                  <a:pt x="8" y="104"/>
                  <a:pt x="12" y="104"/>
                </a:cubicBezTo>
                <a:cubicBezTo>
                  <a:pt x="12" y="107"/>
                  <a:pt x="14" y="109"/>
                  <a:pt x="16" y="110"/>
                </a:cubicBezTo>
                <a:cubicBezTo>
                  <a:pt x="16" y="111"/>
                  <a:pt x="16" y="111"/>
                  <a:pt x="16" y="111"/>
                </a:cubicBezTo>
                <a:cubicBezTo>
                  <a:pt x="8" y="114"/>
                  <a:pt x="8" y="114"/>
                  <a:pt x="8" y="114"/>
                </a:cubicBezTo>
                <a:cubicBezTo>
                  <a:pt x="7" y="115"/>
                  <a:pt x="0" y="118"/>
                  <a:pt x="0" y="126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1" y="137"/>
                  <a:pt x="3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1" y="137"/>
                  <a:pt x="12" y="135"/>
                  <a:pt x="12" y="134"/>
                </a:cubicBezTo>
                <a:cubicBezTo>
                  <a:pt x="12" y="133"/>
                  <a:pt x="11" y="132"/>
                  <a:pt x="9" y="132"/>
                </a:cubicBezTo>
                <a:cubicBezTo>
                  <a:pt x="5" y="132"/>
                  <a:pt x="5" y="132"/>
                  <a:pt x="5" y="132"/>
                </a:cubicBezTo>
                <a:cubicBezTo>
                  <a:pt x="5" y="126"/>
                  <a:pt x="5" y="126"/>
                  <a:pt x="5" y="126"/>
                </a:cubicBezTo>
                <a:cubicBezTo>
                  <a:pt x="5" y="121"/>
                  <a:pt x="9" y="119"/>
                  <a:pt x="10" y="119"/>
                </a:cubicBezTo>
                <a:cubicBezTo>
                  <a:pt x="10" y="119"/>
                  <a:pt x="10" y="119"/>
                  <a:pt x="10" y="119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2" y="121"/>
                  <a:pt x="23" y="121"/>
                  <a:pt x="23" y="121"/>
                </a:cubicBezTo>
                <a:cubicBezTo>
                  <a:pt x="23" y="121"/>
                  <a:pt x="23" y="121"/>
                  <a:pt x="23" y="121"/>
                </a:cubicBezTo>
                <a:cubicBezTo>
                  <a:pt x="24" y="121"/>
                  <a:pt x="25" y="120"/>
                  <a:pt x="25" y="120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7" y="119"/>
                  <a:pt x="41" y="121"/>
                  <a:pt x="41" y="126"/>
                </a:cubicBezTo>
                <a:cubicBezTo>
                  <a:pt x="41" y="132"/>
                  <a:pt x="41" y="132"/>
                  <a:pt x="4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17" y="132"/>
                  <a:pt x="17" y="132"/>
                  <a:pt x="17" y="13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5" y="132"/>
                  <a:pt x="13" y="133"/>
                  <a:pt x="13" y="134"/>
                </a:cubicBezTo>
                <a:cubicBezTo>
                  <a:pt x="13" y="135"/>
                  <a:pt x="15" y="137"/>
                  <a:pt x="16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30" y="137"/>
                  <a:pt x="30" y="137"/>
                  <a:pt x="30" y="137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5" y="137"/>
                  <a:pt x="46" y="135"/>
                  <a:pt x="46" y="134"/>
                </a:cubicBezTo>
                <a:cubicBezTo>
                  <a:pt x="46" y="126"/>
                  <a:pt x="46" y="126"/>
                  <a:pt x="46" y="126"/>
                </a:cubicBezTo>
                <a:cubicBezTo>
                  <a:pt x="46" y="118"/>
                  <a:pt x="39" y="115"/>
                  <a:pt x="38" y="114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2" y="109"/>
                  <a:pt x="34" y="107"/>
                  <a:pt x="35" y="104"/>
                </a:cubicBezTo>
                <a:cubicBezTo>
                  <a:pt x="38" y="104"/>
                  <a:pt x="40" y="102"/>
                  <a:pt x="41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63" y="102"/>
                  <a:pt x="65" y="104"/>
                  <a:pt x="68" y="104"/>
                </a:cubicBezTo>
                <a:cubicBezTo>
                  <a:pt x="69" y="107"/>
                  <a:pt x="71" y="109"/>
                  <a:pt x="73" y="11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65" y="114"/>
                  <a:pt x="65" y="114"/>
                  <a:pt x="65" y="114"/>
                </a:cubicBezTo>
                <a:cubicBezTo>
                  <a:pt x="64" y="115"/>
                  <a:pt x="57" y="118"/>
                  <a:pt x="57" y="126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7" y="135"/>
                  <a:pt x="58" y="137"/>
                  <a:pt x="59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7"/>
                  <a:pt x="69" y="135"/>
                  <a:pt x="69" y="134"/>
                </a:cubicBezTo>
                <a:cubicBezTo>
                  <a:pt x="69" y="133"/>
                  <a:pt x="68" y="132"/>
                  <a:pt x="66" y="132"/>
                </a:cubicBezTo>
                <a:cubicBezTo>
                  <a:pt x="62" y="132"/>
                  <a:pt x="62" y="132"/>
                  <a:pt x="62" y="132"/>
                </a:cubicBezTo>
                <a:cubicBezTo>
                  <a:pt x="62" y="126"/>
                  <a:pt x="62" y="126"/>
                  <a:pt x="62" y="126"/>
                </a:cubicBezTo>
                <a:cubicBezTo>
                  <a:pt x="62" y="121"/>
                  <a:pt x="66" y="119"/>
                  <a:pt x="66" y="119"/>
                </a:cubicBezTo>
                <a:cubicBezTo>
                  <a:pt x="66" y="119"/>
                  <a:pt x="67" y="119"/>
                  <a:pt x="67" y="119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9" y="120"/>
                  <a:pt x="79" y="121"/>
                  <a:pt x="80" y="121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81" y="121"/>
                  <a:pt x="81" y="120"/>
                  <a:pt x="82" y="120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4" y="119"/>
                  <a:pt x="94" y="119"/>
                </a:cubicBezTo>
                <a:cubicBezTo>
                  <a:pt x="94" y="119"/>
                  <a:pt x="98" y="121"/>
                  <a:pt x="98" y="126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74" y="132"/>
                  <a:pt x="74" y="132"/>
                  <a:pt x="74" y="132"/>
                </a:cubicBezTo>
                <a:cubicBezTo>
                  <a:pt x="73" y="132"/>
                  <a:pt x="73" y="132"/>
                  <a:pt x="73" y="132"/>
                </a:cubicBezTo>
                <a:cubicBezTo>
                  <a:pt x="72" y="132"/>
                  <a:pt x="70" y="133"/>
                  <a:pt x="70" y="134"/>
                </a:cubicBezTo>
                <a:cubicBezTo>
                  <a:pt x="70" y="135"/>
                  <a:pt x="72" y="137"/>
                  <a:pt x="73" y="137"/>
                </a:cubicBezTo>
                <a:cubicBezTo>
                  <a:pt x="74" y="137"/>
                  <a:pt x="74" y="137"/>
                  <a:pt x="74" y="137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101" y="137"/>
                  <a:pt x="101" y="137"/>
                  <a:pt x="101" y="137"/>
                </a:cubicBezTo>
                <a:cubicBezTo>
                  <a:pt x="102" y="137"/>
                  <a:pt x="103" y="135"/>
                  <a:pt x="103" y="134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3" y="118"/>
                  <a:pt x="96" y="115"/>
                  <a:pt x="95" y="114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89" y="109"/>
                  <a:pt x="91" y="107"/>
                  <a:pt x="92" y="104"/>
                </a:cubicBezTo>
                <a:cubicBezTo>
                  <a:pt x="95" y="104"/>
                  <a:pt x="97" y="102"/>
                  <a:pt x="97" y="98"/>
                </a:cubicBezTo>
                <a:cubicBezTo>
                  <a:pt x="102" y="98"/>
                  <a:pt x="102" y="98"/>
                  <a:pt x="102" y="98"/>
                </a:cubicBezTo>
                <a:cubicBezTo>
                  <a:pt x="115" y="98"/>
                  <a:pt x="115" y="98"/>
                  <a:pt x="115" y="98"/>
                </a:cubicBezTo>
                <a:cubicBezTo>
                  <a:pt x="120" y="98"/>
                  <a:pt x="120" y="98"/>
                  <a:pt x="120" y="98"/>
                </a:cubicBezTo>
                <a:cubicBezTo>
                  <a:pt x="120" y="102"/>
                  <a:pt x="122" y="104"/>
                  <a:pt x="125" y="104"/>
                </a:cubicBezTo>
                <a:cubicBezTo>
                  <a:pt x="126" y="107"/>
                  <a:pt x="128" y="109"/>
                  <a:pt x="130" y="110"/>
                </a:cubicBezTo>
                <a:cubicBezTo>
                  <a:pt x="130" y="111"/>
                  <a:pt x="130" y="111"/>
                  <a:pt x="130" y="111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1" y="115"/>
                  <a:pt x="114" y="118"/>
                  <a:pt x="114" y="126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14" y="135"/>
                  <a:pt x="115" y="137"/>
                  <a:pt x="116" y="137"/>
                </a:cubicBezTo>
                <a:cubicBezTo>
                  <a:pt x="123" y="137"/>
                  <a:pt x="123" y="137"/>
                  <a:pt x="123" y="137"/>
                </a:cubicBezTo>
                <a:cubicBezTo>
                  <a:pt x="124" y="137"/>
                  <a:pt x="126" y="135"/>
                  <a:pt x="126" y="134"/>
                </a:cubicBezTo>
                <a:cubicBezTo>
                  <a:pt x="126" y="133"/>
                  <a:pt x="124" y="132"/>
                  <a:pt x="123" y="132"/>
                </a:cubicBezTo>
                <a:cubicBezTo>
                  <a:pt x="119" y="132"/>
                  <a:pt x="119" y="132"/>
                  <a:pt x="119" y="132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19" y="121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6" y="120"/>
                  <a:pt x="136" y="121"/>
                  <a:pt x="137" y="121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8" y="121"/>
                  <a:pt x="138" y="120"/>
                  <a:pt x="139" y="120"/>
                </a:cubicBezTo>
                <a:cubicBezTo>
                  <a:pt x="143" y="116"/>
                  <a:pt x="143" y="116"/>
                  <a:pt x="143" y="116"/>
                </a:cubicBezTo>
                <a:cubicBezTo>
                  <a:pt x="150" y="119"/>
                  <a:pt x="150" y="119"/>
                  <a:pt x="150" y="119"/>
                </a:cubicBezTo>
                <a:cubicBezTo>
                  <a:pt x="150" y="119"/>
                  <a:pt x="150" y="119"/>
                  <a:pt x="150" y="119"/>
                </a:cubicBezTo>
                <a:cubicBezTo>
                  <a:pt x="150" y="119"/>
                  <a:pt x="155" y="121"/>
                  <a:pt x="155" y="126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43" y="132"/>
                  <a:pt x="143" y="132"/>
                  <a:pt x="143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0" y="132"/>
                  <a:pt x="130" y="132"/>
                  <a:pt x="130" y="132"/>
                </a:cubicBezTo>
                <a:cubicBezTo>
                  <a:pt x="128" y="132"/>
                  <a:pt x="127" y="133"/>
                  <a:pt x="127" y="134"/>
                </a:cubicBezTo>
                <a:cubicBezTo>
                  <a:pt x="127" y="135"/>
                  <a:pt x="128" y="137"/>
                  <a:pt x="130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57" y="137"/>
                  <a:pt x="157" y="137"/>
                  <a:pt x="157" y="137"/>
                </a:cubicBezTo>
                <a:cubicBezTo>
                  <a:pt x="159" y="137"/>
                  <a:pt x="160" y="135"/>
                  <a:pt x="160" y="134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118"/>
                  <a:pt x="153" y="115"/>
                  <a:pt x="152" y="114"/>
                </a:cubicBezTo>
                <a:close/>
                <a:moveTo>
                  <a:pt x="25" y="113"/>
                </a:moveTo>
                <a:cubicBezTo>
                  <a:pt x="23" y="115"/>
                  <a:pt x="23" y="115"/>
                  <a:pt x="23" y="115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2" y="112"/>
                  <a:pt x="22" y="112"/>
                  <a:pt x="22" y="11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5" y="113"/>
                  <a:pt x="25" y="113"/>
                  <a:pt x="25" y="113"/>
                </a:cubicBezTo>
                <a:close/>
                <a:moveTo>
                  <a:pt x="31" y="101"/>
                </a:moveTo>
                <a:cubicBezTo>
                  <a:pt x="31" y="104"/>
                  <a:pt x="28" y="107"/>
                  <a:pt x="24" y="107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19" y="107"/>
                  <a:pt x="16" y="104"/>
                  <a:pt x="16" y="101"/>
                </a:cubicBezTo>
                <a:cubicBezTo>
                  <a:pt x="16" y="95"/>
                  <a:pt x="16" y="95"/>
                  <a:pt x="16" y="95"/>
                </a:cubicBezTo>
                <a:cubicBezTo>
                  <a:pt x="19" y="95"/>
                  <a:pt x="23" y="94"/>
                  <a:pt x="27" y="91"/>
                </a:cubicBezTo>
                <a:cubicBezTo>
                  <a:pt x="28" y="93"/>
                  <a:pt x="29" y="94"/>
                  <a:pt x="31" y="95"/>
                </a:cubicBezTo>
                <a:lnTo>
                  <a:pt x="31" y="101"/>
                </a:lnTo>
                <a:close/>
                <a:moveTo>
                  <a:pt x="33" y="91"/>
                </a:moveTo>
                <a:cubicBezTo>
                  <a:pt x="31" y="90"/>
                  <a:pt x="30" y="86"/>
                  <a:pt x="30" y="86"/>
                </a:cubicBezTo>
                <a:cubicBezTo>
                  <a:pt x="30" y="85"/>
                  <a:pt x="29" y="85"/>
                  <a:pt x="28" y="84"/>
                </a:cubicBezTo>
                <a:cubicBezTo>
                  <a:pt x="27" y="84"/>
                  <a:pt x="26" y="85"/>
                  <a:pt x="26" y="85"/>
                </a:cubicBezTo>
                <a:cubicBezTo>
                  <a:pt x="22" y="91"/>
                  <a:pt x="13" y="91"/>
                  <a:pt x="13" y="91"/>
                </a:cubicBezTo>
                <a:cubicBezTo>
                  <a:pt x="13" y="91"/>
                  <a:pt x="13" y="91"/>
                  <a:pt x="13" y="91"/>
                </a:cubicBezTo>
                <a:cubicBezTo>
                  <a:pt x="13" y="91"/>
                  <a:pt x="13" y="91"/>
                  <a:pt x="13" y="91"/>
                </a:cubicBezTo>
                <a:cubicBezTo>
                  <a:pt x="13" y="91"/>
                  <a:pt x="13" y="91"/>
                  <a:pt x="13" y="91"/>
                </a:cubicBezTo>
                <a:cubicBezTo>
                  <a:pt x="13" y="90"/>
                  <a:pt x="13" y="90"/>
                  <a:pt x="13" y="90"/>
                </a:cubicBezTo>
                <a:cubicBezTo>
                  <a:pt x="13" y="84"/>
                  <a:pt x="17" y="80"/>
                  <a:pt x="23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9" y="80"/>
                  <a:pt x="33" y="84"/>
                  <a:pt x="33" y="90"/>
                </a:cubicBezTo>
                <a:lnTo>
                  <a:pt x="33" y="91"/>
                </a:lnTo>
                <a:close/>
                <a:moveTo>
                  <a:pt x="116" y="63"/>
                </a:moveTo>
                <a:cubicBezTo>
                  <a:pt x="116" y="66"/>
                  <a:pt x="113" y="69"/>
                  <a:pt x="110" y="69"/>
                </a:cubicBezTo>
                <a:cubicBezTo>
                  <a:pt x="108" y="69"/>
                  <a:pt x="108" y="69"/>
                  <a:pt x="108" y="69"/>
                </a:cubicBezTo>
                <a:cubicBezTo>
                  <a:pt x="104" y="69"/>
                  <a:pt x="101" y="66"/>
                  <a:pt x="101" y="63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4" y="57"/>
                  <a:pt x="108" y="56"/>
                  <a:pt x="112" y="53"/>
                </a:cubicBezTo>
                <a:cubicBezTo>
                  <a:pt x="113" y="55"/>
                  <a:pt x="114" y="56"/>
                  <a:pt x="116" y="57"/>
                </a:cubicBezTo>
                <a:lnTo>
                  <a:pt x="116" y="63"/>
                </a:lnTo>
                <a:close/>
                <a:moveTo>
                  <a:pt x="110" y="74"/>
                </a:moveTo>
                <a:cubicBezTo>
                  <a:pt x="110" y="75"/>
                  <a:pt x="110" y="75"/>
                  <a:pt x="110" y="75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7" y="74"/>
                  <a:pt x="107" y="74"/>
                  <a:pt x="108" y="74"/>
                </a:cubicBezTo>
                <a:cubicBezTo>
                  <a:pt x="110" y="74"/>
                  <a:pt x="110" y="74"/>
                  <a:pt x="110" y="74"/>
                </a:cubicBezTo>
                <a:cubicBezTo>
                  <a:pt x="110" y="74"/>
                  <a:pt x="110" y="74"/>
                  <a:pt x="110" y="74"/>
                </a:cubicBezTo>
                <a:close/>
                <a:moveTo>
                  <a:pt x="98" y="52"/>
                </a:moveTo>
                <a:cubicBezTo>
                  <a:pt x="98" y="46"/>
                  <a:pt x="103" y="42"/>
                  <a:pt x="108" y="42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114" y="42"/>
                  <a:pt x="119" y="46"/>
                  <a:pt x="119" y="52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16" y="52"/>
                  <a:pt x="115" y="48"/>
                  <a:pt x="115" y="48"/>
                </a:cubicBezTo>
                <a:cubicBezTo>
                  <a:pt x="115" y="47"/>
                  <a:pt x="114" y="47"/>
                  <a:pt x="113" y="46"/>
                </a:cubicBezTo>
                <a:cubicBezTo>
                  <a:pt x="112" y="46"/>
                  <a:pt x="111" y="47"/>
                  <a:pt x="111" y="47"/>
                </a:cubicBezTo>
                <a:cubicBezTo>
                  <a:pt x="107" y="52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8" y="53"/>
                </a:cubicBezTo>
                <a:cubicBezTo>
                  <a:pt x="98" y="53"/>
                  <a:pt x="98" y="53"/>
                  <a:pt x="98" y="53"/>
                </a:cubicBezTo>
                <a:cubicBezTo>
                  <a:pt x="98" y="52"/>
                  <a:pt x="98" y="52"/>
                  <a:pt x="98" y="52"/>
                </a:cubicBezTo>
                <a:close/>
                <a:moveTo>
                  <a:pt x="70" y="16"/>
                </a:moveTo>
                <a:cubicBezTo>
                  <a:pt x="70" y="16"/>
                  <a:pt x="70" y="16"/>
                  <a:pt x="70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9"/>
                  <a:pt x="74" y="5"/>
                  <a:pt x="80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6" y="5"/>
                  <a:pt x="90" y="9"/>
                  <a:pt x="90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88" y="15"/>
                  <a:pt x="87" y="11"/>
                  <a:pt x="87" y="11"/>
                </a:cubicBezTo>
                <a:cubicBezTo>
                  <a:pt x="87" y="10"/>
                  <a:pt x="86" y="10"/>
                  <a:pt x="85" y="9"/>
                </a:cubicBezTo>
                <a:cubicBezTo>
                  <a:pt x="84" y="9"/>
                  <a:pt x="83" y="10"/>
                  <a:pt x="82" y="10"/>
                </a:cubicBezTo>
                <a:cubicBezTo>
                  <a:pt x="79" y="15"/>
                  <a:pt x="70" y="16"/>
                  <a:pt x="70" y="16"/>
                </a:cubicBezTo>
                <a:close/>
                <a:moveTo>
                  <a:pt x="73" y="26"/>
                </a:moveTo>
                <a:cubicBezTo>
                  <a:pt x="73" y="20"/>
                  <a:pt x="73" y="20"/>
                  <a:pt x="73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6" y="20"/>
                  <a:pt x="80" y="19"/>
                  <a:pt x="84" y="16"/>
                </a:cubicBezTo>
                <a:cubicBezTo>
                  <a:pt x="85" y="18"/>
                  <a:pt x="86" y="19"/>
                  <a:pt x="87" y="20"/>
                </a:cubicBezTo>
                <a:cubicBezTo>
                  <a:pt x="87" y="26"/>
                  <a:pt x="87" y="26"/>
                  <a:pt x="87" y="26"/>
                </a:cubicBezTo>
                <a:cubicBezTo>
                  <a:pt x="87" y="29"/>
                  <a:pt x="85" y="32"/>
                  <a:pt x="81" y="32"/>
                </a:cubicBezTo>
                <a:cubicBezTo>
                  <a:pt x="79" y="32"/>
                  <a:pt x="79" y="32"/>
                  <a:pt x="79" y="32"/>
                </a:cubicBezTo>
                <a:cubicBezTo>
                  <a:pt x="76" y="32"/>
                  <a:pt x="73" y="29"/>
                  <a:pt x="73" y="26"/>
                </a:cubicBezTo>
                <a:close/>
                <a:moveTo>
                  <a:pt x="82" y="37"/>
                </a:moveTo>
                <a:cubicBezTo>
                  <a:pt x="82" y="38"/>
                  <a:pt x="82" y="38"/>
                  <a:pt x="82" y="38"/>
                </a:cubicBezTo>
                <a:cubicBezTo>
                  <a:pt x="80" y="40"/>
                  <a:pt x="80" y="40"/>
                  <a:pt x="80" y="40"/>
                </a:cubicBezTo>
                <a:cubicBezTo>
                  <a:pt x="78" y="38"/>
                  <a:pt x="78" y="38"/>
                  <a:pt x="78" y="38"/>
                </a:cubicBezTo>
                <a:cubicBezTo>
                  <a:pt x="78" y="37"/>
                  <a:pt x="78" y="37"/>
                  <a:pt x="78" y="37"/>
                </a:cubicBezTo>
                <a:cubicBezTo>
                  <a:pt x="79" y="37"/>
                  <a:pt x="79" y="37"/>
                  <a:pt x="79" y="37"/>
                </a:cubicBezTo>
                <a:cubicBezTo>
                  <a:pt x="81" y="37"/>
                  <a:pt x="81" y="37"/>
                  <a:pt x="81" y="37"/>
                </a:cubicBezTo>
                <a:cubicBezTo>
                  <a:pt x="81" y="37"/>
                  <a:pt x="82" y="37"/>
                  <a:pt x="82" y="37"/>
                </a:cubicBezTo>
                <a:close/>
                <a:moveTo>
                  <a:pt x="66" y="44"/>
                </a:moveTo>
                <a:cubicBezTo>
                  <a:pt x="66" y="44"/>
                  <a:pt x="67" y="44"/>
                  <a:pt x="67" y="44"/>
                </a:cubicBezTo>
                <a:cubicBezTo>
                  <a:pt x="74" y="41"/>
                  <a:pt x="74" y="41"/>
                  <a:pt x="74" y="41"/>
                </a:cubicBezTo>
                <a:cubicBezTo>
                  <a:pt x="78" y="45"/>
                  <a:pt x="78" y="45"/>
                  <a:pt x="78" y="45"/>
                </a:cubicBezTo>
                <a:cubicBezTo>
                  <a:pt x="79" y="45"/>
                  <a:pt x="79" y="46"/>
                  <a:pt x="80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81" y="46"/>
                  <a:pt x="81" y="45"/>
                  <a:pt x="82" y="45"/>
                </a:cubicBezTo>
                <a:cubicBezTo>
                  <a:pt x="86" y="41"/>
                  <a:pt x="86" y="41"/>
                  <a:pt x="86" y="41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4" y="44"/>
                  <a:pt x="94" y="44"/>
                </a:cubicBezTo>
                <a:cubicBezTo>
                  <a:pt x="94" y="44"/>
                  <a:pt x="94" y="44"/>
                  <a:pt x="95" y="45"/>
                </a:cubicBezTo>
                <a:cubicBezTo>
                  <a:pt x="94" y="47"/>
                  <a:pt x="93" y="49"/>
                  <a:pt x="93" y="52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6"/>
                  <a:pt x="93" y="56"/>
                  <a:pt x="92" y="56"/>
                </a:cubicBezTo>
                <a:cubicBezTo>
                  <a:pt x="87" y="56"/>
                  <a:pt x="87" y="56"/>
                  <a:pt x="87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8" y="56"/>
                  <a:pt x="67" y="56"/>
                  <a:pt x="67" y="55"/>
                </a:cubicBezTo>
                <a:cubicBezTo>
                  <a:pt x="67" y="52"/>
                  <a:pt x="67" y="52"/>
                  <a:pt x="67" y="52"/>
                </a:cubicBezTo>
                <a:cubicBezTo>
                  <a:pt x="67" y="49"/>
                  <a:pt x="66" y="47"/>
                  <a:pt x="65" y="45"/>
                </a:cubicBezTo>
                <a:cubicBezTo>
                  <a:pt x="66" y="44"/>
                  <a:pt x="66" y="44"/>
                  <a:pt x="66" y="44"/>
                </a:cubicBezTo>
                <a:close/>
                <a:moveTo>
                  <a:pt x="42" y="53"/>
                </a:moveTo>
                <a:cubicBezTo>
                  <a:pt x="42" y="53"/>
                  <a:pt x="42" y="53"/>
                  <a:pt x="4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2"/>
                  <a:pt x="42" y="52"/>
                  <a:pt x="42" y="52"/>
                </a:cubicBezTo>
                <a:cubicBezTo>
                  <a:pt x="42" y="46"/>
                  <a:pt x="46" y="42"/>
                  <a:pt x="51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7" y="42"/>
                  <a:pt x="62" y="46"/>
                  <a:pt x="62" y="52"/>
                </a:cubicBezTo>
                <a:cubicBezTo>
                  <a:pt x="62" y="53"/>
                  <a:pt x="62" y="53"/>
                  <a:pt x="62" y="53"/>
                </a:cubicBezTo>
                <a:cubicBezTo>
                  <a:pt x="59" y="52"/>
                  <a:pt x="58" y="48"/>
                  <a:pt x="58" y="48"/>
                </a:cubicBezTo>
                <a:cubicBezTo>
                  <a:pt x="58" y="47"/>
                  <a:pt x="57" y="47"/>
                  <a:pt x="57" y="46"/>
                </a:cubicBezTo>
                <a:cubicBezTo>
                  <a:pt x="56" y="46"/>
                  <a:pt x="55" y="47"/>
                  <a:pt x="54" y="47"/>
                </a:cubicBezTo>
                <a:cubicBezTo>
                  <a:pt x="50" y="52"/>
                  <a:pt x="42" y="53"/>
                  <a:pt x="42" y="53"/>
                </a:cubicBezTo>
                <a:close/>
                <a:moveTo>
                  <a:pt x="44" y="63"/>
                </a:moveTo>
                <a:cubicBezTo>
                  <a:pt x="44" y="57"/>
                  <a:pt x="44" y="57"/>
                  <a:pt x="44" y="57"/>
                </a:cubicBezTo>
                <a:cubicBezTo>
                  <a:pt x="44" y="57"/>
                  <a:pt x="44" y="57"/>
                  <a:pt x="44" y="57"/>
                </a:cubicBezTo>
                <a:cubicBezTo>
                  <a:pt x="47" y="57"/>
                  <a:pt x="52" y="56"/>
                  <a:pt x="55" y="53"/>
                </a:cubicBezTo>
                <a:cubicBezTo>
                  <a:pt x="56" y="55"/>
                  <a:pt x="57" y="56"/>
                  <a:pt x="59" y="57"/>
                </a:cubicBezTo>
                <a:cubicBezTo>
                  <a:pt x="59" y="63"/>
                  <a:pt x="59" y="63"/>
                  <a:pt x="59" y="63"/>
                </a:cubicBezTo>
                <a:cubicBezTo>
                  <a:pt x="59" y="66"/>
                  <a:pt x="56" y="69"/>
                  <a:pt x="53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7" y="69"/>
                  <a:pt x="44" y="66"/>
                  <a:pt x="44" y="63"/>
                </a:cubicBezTo>
                <a:close/>
                <a:moveTo>
                  <a:pt x="50" y="74"/>
                </a:moveTo>
                <a:cubicBezTo>
                  <a:pt x="50" y="74"/>
                  <a:pt x="50" y="74"/>
                  <a:pt x="51" y="74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74"/>
                  <a:pt x="53" y="74"/>
                  <a:pt x="54" y="74"/>
                </a:cubicBezTo>
                <a:cubicBezTo>
                  <a:pt x="54" y="75"/>
                  <a:pt x="54" y="75"/>
                  <a:pt x="54" y="75"/>
                </a:cubicBezTo>
                <a:cubicBezTo>
                  <a:pt x="52" y="77"/>
                  <a:pt x="52" y="77"/>
                  <a:pt x="52" y="77"/>
                </a:cubicBezTo>
                <a:cubicBezTo>
                  <a:pt x="50" y="75"/>
                  <a:pt x="50" y="75"/>
                  <a:pt x="50" y="75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65" y="90"/>
                </a:moveTo>
                <a:cubicBezTo>
                  <a:pt x="65" y="93"/>
                  <a:pt x="65" y="93"/>
                  <a:pt x="65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58" y="93"/>
                  <a:pt x="58" y="93"/>
                  <a:pt x="58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0"/>
                  <a:pt x="38" y="90"/>
                  <a:pt x="38" y="90"/>
                </a:cubicBezTo>
                <a:cubicBezTo>
                  <a:pt x="38" y="87"/>
                  <a:pt x="38" y="84"/>
                  <a:pt x="36" y="82"/>
                </a:cubicBezTo>
                <a:cubicBezTo>
                  <a:pt x="37" y="81"/>
                  <a:pt x="38" y="81"/>
                  <a:pt x="38" y="81"/>
                </a:cubicBezTo>
                <a:cubicBezTo>
                  <a:pt x="38" y="81"/>
                  <a:pt x="38" y="81"/>
                  <a:pt x="38" y="81"/>
                </a:cubicBezTo>
                <a:cubicBezTo>
                  <a:pt x="46" y="78"/>
                  <a:pt x="46" y="78"/>
                  <a:pt x="46" y="78"/>
                </a:cubicBezTo>
                <a:cubicBezTo>
                  <a:pt x="50" y="82"/>
                  <a:pt x="50" y="82"/>
                  <a:pt x="50" y="82"/>
                </a:cubicBezTo>
                <a:cubicBezTo>
                  <a:pt x="50" y="82"/>
                  <a:pt x="51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3" y="82"/>
                  <a:pt x="53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65" y="81"/>
                  <a:pt x="65" y="81"/>
                  <a:pt x="65" y="81"/>
                </a:cubicBezTo>
                <a:cubicBezTo>
                  <a:pt x="65" y="81"/>
                  <a:pt x="65" y="81"/>
                  <a:pt x="65" y="81"/>
                </a:cubicBezTo>
                <a:cubicBezTo>
                  <a:pt x="65" y="81"/>
                  <a:pt x="66" y="81"/>
                  <a:pt x="67" y="82"/>
                </a:cubicBezTo>
                <a:cubicBezTo>
                  <a:pt x="66" y="84"/>
                  <a:pt x="65" y="87"/>
                  <a:pt x="65" y="90"/>
                </a:cubicBezTo>
                <a:close/>
                <a:moveTo>
                  <a:pt x="82" y="113"/>
                </a:moveTo>
                <a:cubicBezTo>
                  <a:pt x="80" y="115"/>
                  <a:pt x="80" y="115"/>
                  <a:pt x="80" y="115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2"/>
                  <a:pt x="78" y="112"/>
                  <a:pt x="78" y="112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2" y="112"/>
                  <a:pt x="82" y="112"/>
                </a:cubicBezTo>
                <a:lnTo>
                  <a:pt x="82" y="113"/>
                </a:lnTo>
                <a:close/>
                <a:moveTo>
                  <a:pt x="87" y="101"/>
                </a:moveTo>
                <a:cubicBezTo>
                  <a:pt x="87" y="104"/>
                  <a:pt x="85" y="107"/>
                  <a:pt x="81" y="107"/>
                </a:cubicBezTo>
                <a:cubicBezTo>
                  <a:pt x="79" y="107"/>
                  <a:pt x="79" y="107"/>
                  <a:pt x="79" y="107"/>
                </a:cubicBezTo>
                <a:cubicBezTo>
                  <a:pt x="76" y="107"/>
                  <a:pt x="73" y="104"/>
                  <a:pt x="73" y="101"/>
                </a:cubicBezTo>
                <a:cubicBezTo>
                  <a:pt x="73" y="95"/>
                  <a:pt x="73" y="95"/>
                  <a:pt x="73" y="95"/>
                </a:cubicBezTo>
                <a:cubicBezTo>
                  <a:pt x="76" y="95"/>
                  <a:pt x="80" y="94"/>
                  <a:pt x="84" y="91"/>
                </a:cubicBezTo>
                <a:cubicBezTo>
                  <a:pt x="85" y="93"/>
                  <a:pt x="86" y="94"/>
                  <a:pt x="87" y="95"/>
                </a:cubicBezTo>
                <a:lnTo>
                  <a:pt x="87" y="101"/>
                </a:lnTo>
                <a:close/>
                <a:moveTo>
                  <a:pt x="90" y="91"/>
                </a:moveTo>
                <a:cubicBezTo>
                  <a:pt x="88" y="90"/>
                  <a:pt x="87" y="86"/>
                  <a:pt x="87" y="86"/>
                </a:cubicBezTo>
                <a:cubicBezTo>
                  <a:pt x="87" y="85"/>
                  <a:pt x="86" y="85"/>
                  <a:pt x="85" y="84"/>
                </a:cubicBezTo>
                <a:cubicBezTo>
                  <a:pt x="84" y="84"/>
                  <a:pt x="83" y="85"/>
                  <a:pt x="82" y="85"/>
                </a:cubicBezTo>
                <a:cubicBezTo>
                  <a:pt x="79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84"/>
                  <a:pt x="74" y="80"/>
                  <a:pt x="80" y="80"/>
                </a:cubicBezTo>
                <a:cubicBezTo>
                  <a:pt x="81" y="80"/>
                  <a:pt x="81" y="80"/>
                  <a:pt x="81" y="80"/>
                </a:cubicBezTo>
                <a:cubicBezTo>
                  <a:pt x="86" y="80"/>
                  <a:pt x="90" y="84"/>
                  <a:pt x="90" y="90"/>
                </a:cubicBezTo>
                <a:cubicBezTo>
                  <a:pt x="90" y="91"/>
                  <a:pt x="90" y="91"/>
                  <a:pt x="90" y="91"/>
                </a:cubicBezTo>
                <a:close/>
                <a:moveTo>
                  <a:pt x="90" y="78"/>
                </a:moveTo>
                <a:cubicBezTo>
                  <a:pt x="87" y="76"/>
                  <a:pt x="84" y="75"/>
                  <a:pt x="81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76" y="75"/>
                  <a:pt x="73" y="76"/>
                  <a:pt x="70" y="78"/>
                </a:cubicBezTo>
                <a:cubicBezTo>
                  <a:pt x="69" y="77"/>
                  <a:pt x="67" y="77"/>
                  <a:pt x="67" y="76"/>
                </a:cubicBezTo>
                <a:cubicBezTo>
                  <a:pt x="59" y="73"/>
                  <a:pt x="59" y="73"/>
                  <a:pt x="59" y="73"/>
                </a:cubicBezTo>
                <a:cubicBezTo>
                  <a:pt x="59" y="72"/>
                  <a:pt x="59" y="72"/>
                  <a:pt x="59" y="72"/>
                </a:cubicBezTo>
                <a:cubicBezTo>
                  <a:pt x="61" y="71"/>
                  <a:pt x="63" y="69"/>
                  <a:pt x="63" y="66"/>
                </a:cubicBezTo>
                <a:cubicBezTo>
                  <a:pt x="66" y="66"/>
                  <a:pt x="68" y="64"/>
                  <a:pt x="69" y="61"/>
                </a:cubicBezTo>
                <a:cubicBezTo>
                  <a:pt x="74" y="61"/>
                  <a:pt x="74" y="61"/>
                  <a:pt x="74" y="61"/>
                </a:cubicBezTo>
                <a:cubicBezTo>
                  <a:pt x="87" y="61"/>
                  <a:pt x="87" y="61"/>
                  <a:pt x="87" y="61"/>
                </a:cubicBezTo>
                <a:cubicBezTo>
                  <a:pt x="91" y="61"/>
                  <a:pt x="91" y="61"/>
                  <a:pt x="91" y="61"/>
                </a:cubicBezTo>
                <a:cubicBezTo>
                  <a:pt x="92" y="64"/>
                  <a:pt x="94" y="66"/>
                  <a:pt x="97" y="66"/>
                </a:cubicBezTo>
                <a:cubicBezTo>
                  <a:pt x="98" y="69"/>
                  <a:pt x="99" y="71"/>
                  <a:pt x="102" y="72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6"/>
                  <a:pt x="91" y="77"/>
                  <a:pt x="90" y="78"/>
                </a:cubicBezTo>
                <a:close/>
                <a:moveTo>
                  <a:pt x="122" y="90"/>
                </a:moveTo>
                <a:cubicBezTo>
                  <a:pt x="122" y="93"/>
                  <a:pt x="122" y="93"/>
                  <a:pt x="122" y="93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0"/>
                  <a:pt x="95" y="90"/>
                  <a:pt x="95" y="90"/>
                </a:cubicBezTo>
                <a:cubicBezTo>
                  <a:pt x="95" y="87"/>
                  <a:pt x="94" y="84"/>
                  <a:pt x="93" y="82"/>
                </a:cubicBezTo>
                <a:cubicBezTo>
                  <a:pt x="94" y="81"/>
                  <a:pt x="95" y="81"/>
                  <a:pt x="95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03" y="78"/>
                  <a:pt x="103" y="78"/>
                  <a:pt x="103" y="78"/>
                </a:cubicBezTo>
                <a:cubicBezTo>
                  <a:pt x="107" y="82"/>
                  <a:pt x="107" y="82"/>
                  <a:pt x="107" y="82"/>
                </a:cubicBezTo>
                <a:cubicBezTo>
                  <a:pt x="107" y="82"/>
                  <a:pt x="108" y="83"/>
                  <a:pt x="109" y="83"/>
                </a:cubicBezTo>
                <a:cubicBezTo>
                  <a:pt x="109" y="83"/>
                  <a:pt x="109" y="83"/>
                  <a:pt x="109" y="83"/>
                </a:cubicBezTo>
                <a:cubicBezTo>
                  <a:pt x="109" y="83"/>
                  <a:pt x="110" y="82"/>
                  <a:pt x="110" y="82"/>
                </a:cubicBezTo>
                <a:cubicBezTo>
                  <a:pt x="114" y="78"/>
                  <a:pt x="114" y="78"/>
                  <a:pt x="114" y="78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81"/>
                  <a:pt x="123" y="81"/>
                  <a:pt x="124" y="82"/>
                </a:cubicBezTo>
                <a:cubicBezTo>
                  <a:pt x="123" y="84"/>
                  <a:pt x="122" y="87"/>
                  <a:pt x="122" y="90"/>
                </a:cubicBezTo>
                <a:close/>
                <a:moveTo>
                  <a:pt x="127" y="91"/>
                </a:moveTo>
                <a:cubicBezTo>
                  <a:pt x="127" y="91"/>
                  <a:pt x="127" y="91"/>
                  <a:pt x="127" y="91"/>
                </a:cubicBezTo>
                <a:cubicBezTo>
                  <a:pt x="127" y="91"/>
                  <a:pt x="127" y="91"/>
                  <a:pt x="127" y="91"/>
                </a:cubicBezTo>
                <a:cubicBezTo>
                  <a:pt x="127" y="91"/>
                  <a:pt x="127" y="91"/>
                  <a:pt x="127" y="91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27" y="84"/>
                  <a:pt x="131" y="80"/>
                  <a:pt x="136" y="80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43" y="80"/>
                  <a:pt x="147" y="84"/>
                  <a:pt x="147" y="90"/>
                </a:cubicBezTo>
                <a:cubicBezTo>
                  <a:pt x="147" y="91"/>
                  <a:pt x="147" y="91"/>
                  <a:pt x="147" y="91"/>
                </a:cubicBezTo>
                <a:cubicBezTo>
                  <a:pt x="145" y="90"/>
                  <a:pt x="144" y="86"/>
                  <a:pt x="144" y="86"/>
                </a:cubicBezTo>
                <a:cubicBezTo>
                  <a:pt x="144" y="85"/>
                  <a:pt x="143" y="85"/>
                  <a:pt x="142" y="84"/>
                </a:cubicBezTo>
                <a:cubicBezTo>
                  <a:pt x="141" y="84"/>
                  <a:pt x="140" y="85"/>
                  <a:pt x="139" y="85"/>
                </a:cubicBezTo>
                <a:cubicBezTo>
                  <a:pt x="136" y="91"/>
                  <a:pt x="127" y="91"/>
                  <a:pt x="127" y="91"/>
                </a:cubicBezTo>
                <a:close/>
                <a:moveTo>
                  <a:pt x="139" y="113"/>
                </a:moveTo>
                <a:cubicBezTo>
                  <a:pt x="137" y="115"/>
                  <a:pt x="137" y="115"/>
                  <a:pt x="137" y="115"/>
                </a:cubicBezTo>
                <a:cubicBezTo>
                  <a:pt x="135" y="113"/>
                  <a:pt x="135" y="113"/>
                  <a:pt x="135" y="113"/>
                </a:cubicBezTo>
                <a:cubicBezTo>
                  <a:pt x="135" y="112"/>
                  <a:pt x="135" y="112"/>
                  <a:pt x="135" y="112"/>
                </a:cubicBezTo>
                <a:cubicBezTo>
                  <a:pt x="135" y="112"/>
                  <a:pt x="136" y="112"/>
                  <a:pt x="136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2"/>
                  <a:pt x="139" y="112"/>
                  <a:pt x="139" y="112"/>
                </a:cubicBezTo>
                <a:cubicBezTo>
                  <a:pt x="139" y="113"/>
                  <a:pt x="139" y="113"/>
                  <a:pt x="139" y="113"/>
                </a:cubicBezTo>
                <a:close/>
                <a:moveTo>
                  <a:pt x="138" y="107"/>
                </a:moveTo>
                <a:cubicBezTo>
                  <a:pt x="136" y="107"/>
                  <a:pt x="136" y="107"/>
                  <a:pt x="136" y="107"/>
                </a:cubicBezTo>
                <a:cubicBezTo>
                  <a:pt x="133" y="107"/>
                  <a:pt x="130" y="104"/>
                  <a:pt x="130" y="101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32" y="95"/>
                  <a:pt x="137" y="94"/>
                  <a:pt x="141" y="91"/>
                </a:cubicBezTo>
                <a:cubicBezTo>
                  <a:pt x="141" y="93"/>
                  <a:pt x="143" y="94"/>
                  <a:pt x="144" y="95"/>
                </a:cubicBezTo>
                <a:cubicBezTo>
                  <a:pt x="144" y="101"/>
                  <a:pt x="144" y="101"/>
                  <a:pt x="144" y="101"/>
                </a:cubicBezTo>
                <a:cubicBezTo>
                  <a:pt x="144" y="104"/>
                  <a:pt x="141" y="107"/>
                  <a:pt x="138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195">
            <a:extLst>
              <a:ext uri="{FF2B5EF4-FFF2-40B4-BE49-F238E27FC236}">
                <a16:creationId xmlns:a16="http://schemas.microsoft.com/office/drawing/2014/main" id="{9683A0F0-22CE-44C4-B6D5-E7A18F9DC19C}"/>
              </a:ext>
            </a:extLst>
          </p:cNvPr>
          <p:cNvSpPr>
            <a:spLocks noEditPoints="1"/>
          </p:cNvSpPr>
          <p:nvPr/>
        </p:nvSpPr>
        <p:spPr bwMode="auto">
          <a:xfrm>
            <a:off x="4793803" y="2310541"/>
            <a:ext cx="309196" cy="430400"/>
          </a:xfrm>
          <a:custGeom>
            <a:avLst/>
            <a:gdLst>
              <a:gd name="T0" fmla="*/ 283971 w 116"/>
              <a:gd name="T1" fmla="*/ 352187 h 160"/>
              <a:gd name="T2" fmla="*/ 297656 w 116"/>
              <a:gd name="T3" fmla="*/ 245150 h 160"/>
              <a:gd name="T4" fmla="*/ 205280 w 116"/>
              <a:gd name="T5" fmla="*/ 0 h 160"/>
              <a:gd name="T6" fmla="*/ 61584 w 116"/>
              <a:gd name="T7" fmla="*/ 203716 h 160"/>
              <a:gd name="T8" fmla="*/ 112904 w 116"/>
              <a:gd name="T9" fmla="*/ 352187 h 160"/>
              <a:gd name="T10" fmla="*/ 0 w 116"/>
              <a:gd name="T11" fmla="*/ 473035 h 160"/>
              <a:gd name="T12" fmla="*/ 119747 w 116"/>
              <a:gd name="T13" fmla="*/ 542092 h 160"/>
              <a:gd name="T14" fmla="*/ 75269 w 116"/>
              <a:gd name="T15" fmla="*/ 462677 h 160"/>
              <a:gd name="T16" fmla="*/ 17107 w 116"/>
              <a:gd name="T17" fmla="*/ 473035 h 160"/>
              <a:gd name="T18" fmla="*/ 157381 w 116"/>
              <a:gd name="T19" fmla="*/ 535186 h 160"/>
              <a:gd name="T20" fmla="*/ 167645 w 116"/>
              <a:gd name="T21" fmla="*/ 552450 h 160"/>
              <a:gd name="T22" fmla="*/ 232651 w 116"/>
              <a:gd name="T23" fmla="*/ 552450 h 160"/>
              <a:gd name="T24" fmla="*/ 390032 w 116"/>
              <a:gd name="T25" fmla="*/ 552450 h 160"/>
              <a:gd name="T26" fmla="*/ 270286 w 116"/>
              <a:gd name="T27" fmla="*/ 365998 h 160"/>
              <a:gd name="T28" fmla="*/ 249758 w 116"/>
              <a:gd name="T29" fmla="*/ 352187 h 160"/>
              <a:gd name="T30" fmla="*/ 218966 w 116"/>
              <a:gd name="T31" fmla="*/ 421243 h 160"/>
              <a:gd name="T32" fmla="*/ 181331 w 116"/>
              <a:gd name="T33" fmla="*/ 421243 h 160"/>
              <a:gd name="T34" fmla="*/ 167645 w 116"/>
              <a:gd name="T35" fmla="*/ 352187 h 160"/>
              <a:gd name="T36" fmla="*/ 191595 w 116"/>
              <a:gd name="T37" fmla="*/ 324564 h 160"/>
              <a:gd name="T38" fmla="*/ 198438 w 116"/>
              <a:gd name="T39" fmla="*/ 383262 h 160"/>
              <a:gd name="T40" fmla="*/ 301078 w 116"/>
              <a:gd name="T41" fmla="*/ 179546 h 160"/>
              <a:gd name="T42" fmla="*/ 99219 w 116"/>
              <a:gd name="T43" fmla="*/ 179546 h 160"/>
              <a:gd name="T44" fmla="*/ 109483 w 116"/>
              <a:gd name="T45" fmla="*/ 151924 h 160"/>
              <a:gd name="T46" fmla="*/ 106061 w 116"/>
              <a:gd name="T47" fmla="*/ 155377 h 160"/>
              <a:gd name="T48" fmla="*/ 106061 w 116"/>
              <a:gd name="T49" fmla="*/ 155377 h 160"/>
              <a:gd name="T50" fmla="*/ 102640 w 116"/>
              <a:gd name="T51" fmla="*/ 155377 h 160"/>
              <a:gd name="T52" fmla="*/ 102640 w 116"/>
              <a:gd name="T53" fmla="*/ 155377 h 160"/>
              <a:gd name="T54" fmla="*/ 102640 w 116"/>
              <a:gd name="T55" fmla="*/ 158829 h 160"/>
              <a:gd name="T56" fmla="*/ 99219 w 116"/>
              <a:gd name="T57" fmla="*/ 158829 h 160"/>
              <a:gd name="T58" fmla="*/ 99219 w 116"/>
              <a:gd name="T59" fmla="*/ 162282 h 160"/>
              <a:gd name="T60" fmla="*/ 92376 w 116"/>
              <a:gd name="T61" fmla="*/ 120848 h 160"/>
              <a:gd name="T62" fmla="*/ 307920 w 116"/>
              <a:gd name="T63" fmla="*/ 165735 h 160"/>
              <a:gd name="T64" fmla="*/ 301078 w 116"/>
              <a:gd name="T65" fmla="*/ 162282 h 160"/>
              <a:gd name="T66" fmla="*/ 297656 w 116"/>
              <a:gd name="T67" fmla="*/ 158829 h 160"/>
              <a:gd name="T68" fmla="*/ 297656 w 116"/>
              <a:gd name="T69" fmla="*/ 158829 h 160"/>
              <a:gd name="T70" fmla="*/ 297656 w 116"/>
              <a:gd name="T71" fmla="*/ 155377 h 160"/>
              <a:gd name="T72" fmla="*/ 297656 w 116"/>
              <a:gd name="T73" fmla="*/ 155377 h 160"/>
              <a:gd name="T74" fmla="*/ 294235 w 116"/>
              <a:gd name="T75" fmla="*/ 155377 h 160"/>
              <a:gd name="T76" fmla="*/ 294235 w 116"/>
              <a:gd name="T77" fmla="*/ 155377 h 160"/>
              <a:gd name="T78" fmla="*/ 232651 w 116"/>
              <a:gd name="T79" fmla="*/ 100132 h 160"/>
              <a:gd name="T80" fmla="*/ 236072 w 116"/>
              <a:gd name="T81" fmla="*/ 120848 h 160"/>
              <a:gd name="T82" fmla="*/ 191595 w 116"/>
              <a:gd name="T83" fmla="*/ 307300 h 160"/>
              <a:gd name="T84" fmla="*/ 150539 w 116"/>
              <a:gd name="T85" fmla="*/ 355640 h 160"/>
              <a:gd name="T86" fmla="*/ 126589 w 116"/>
              <a:gd name="T87" fmla="*/ 365998 h 160"/>
              <a:gd name="T88" fmla="*/ 147117 w 116"/>
              <a:gd name="T89" fmla="*/ 441960 h 160"/>
              <a:gd name="T90" fmla="*/ 174488 w 116"/>
              <a:gd name="T91" fmla="*/ 448866 h 160"/>
              <a:gd name="T92" fmla="*/ 208702 w 116"/>
              <a:gd name="T93" fmla="*/ 459224 h 160"/>
              <a:gd name="T94" fmla="*/ 232651 w 116"/>
              <a:gd name="T95" fmla="*/ 431602 h 160"/>
              <a:gd name="T96" fmla="*/ 253179 w 116"/>
              <a:gd name="T97" fmla="*/ 441960 h 160"/>
              <a:gd name="T98" fmla="*/ 379768 w 116"/>
              <a:gd name="T99" fmla="*/ 535186 h 160"/>
              <a:gd name="T100" fmla="*/ 314763 w 116"/>
              <a:gd name="T101" fmla="*/ 469583 h 160"/>
              <a:gd name="T102" fmla="*/ 328448 w 116"/>
              <a:gd name="T103" fmla="*/ 390168 h 160"/>
              <a:gd name="T104" fmla="*/ 379768 w 116"/>
              <a:gd name="T105" fmla="*/ 473035 h 160"/>
              <a:gd name="T106" fmla="*/ 184752 w 116"/>
              <a:gd name="T107" fmla="*/ 203716 h 160"/>
              <a:gd name="T108" fmla="*/ 208702 w 116"/>
              <a:gd name="T109" fmla="*/ 224433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16" h="160">
                <a:moveTo>
                  <a:pt x="103" y="111"/>
                </a:moveTo>
                <a:cubicBezTo>
                  <a:pt x="103" y="111"/>
                  <a:pt x="103" y="111"/>
                  <a:pt x="103" y="111"/>
                </a:cubicBezTo>
                <a:cubicBezTo>
                  <a:pt x="100" y="109"/>
                  <a:pt x="98" y="109"/>
                  <a:pt x="98" y="109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73" y="96"/>
                  <a:pt x="73" y="96"/>
                  <a:pt x="73" y="96"/>
                </a:cubicBezTo>
                <a:cubicBezTo>
                  <a:pt x="73" y="96"/>
                  <a:pt x="73" y="96"/>
                  <a:pt x="73" y="96"/>
                </a:cubicBezTo>
                <a:cubicBezTo>
                  <a:pt x="73" y="91"/>
                  <a:pt x="73" y="91"/>
                  <a:pt x="73" y="91"/>
                </a:cubicBezTo>
                <a:cubicBezTo>
                  <a:pt x="81" y="87"/>
                  <a:pt x="86" y="80"/>
                  <a:pt x="87" y="71"/>
                </a:cubicBezTo>
                <a:cubicBezTo>
                  <a:pt x="94" y="71"/>
                  <a:pt x="98" y="65"/>
                  <a:pt x="98" y="59"/>
                </a:cubicBezTo>
                <a:cubicBezTo>
                  <a:pt x="98" y="56"/>
                  <a:pt x="97" y="53"/>
                  <a:pt x="95" y="51"/>
                </a:cubicBezTo>
                <a:cubicBezTo>
                  <a:pt x="95" y="35"/>
                  <a:pt x="95" y="35"/>
                  <a:pt x="95" y="35"/>
                </a:cubicBezTo>
                <a:cubicBezTo>
                  <a:pt x="95" y="16"/>
                  <a:pt x="79" y="0"/>
                  <a:pt x="60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38" y="0"/>
                  <a:pt x="22" y="16"/>
                  <a:pt x="22" y="35"/>
                </a:cubicBezTo>
                <a:cubicBezTo>
                  <a:pt x="22" y="51"/>
                  <a:pt x="22" y="51"/>
                  <a:pt x="22" y="51"/>
                </a:cubicBezTo>
                <a:cubicBezTo>
                  <a:pt x="20" y="53"/>
                  <a:pt x="18" y="56"/>
                  <a:pt x="18" y="59"/>
                </a:cubicBezTo>
                <a:cubicBezTo>
                  <a:pt x="18" y="65"/>
                  <a:pt x="23" y="71"/>
                  <a:pt x="30" y="71"/>
                </a:cubicBezTo>
                <a:cubicBezTo>
                  <a:pt x="31" y="80"/>
                  <a:pt x="36" y="87"/>
                  <a:pt x="44" y="91"/>
                </a:cubicBezTo>
                <a:cubicBezTo>
                  <a:pt x="44" y="95"/>
                  <a:pt x="44" y="95"/>
                  <a:pt x="44" y="95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3" y="110"/>
                  <a:pt x="9" y="114"/>
                </a:cubicBezTo>
                <a:cubicBezTo>
                  <a:pt x="5" y="118"/>
                  <a:pt x="0" y="126"/>
                  <a:pt x="0" y="13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34" y="160"/>
                  <a:pt x="35" y="159"/>
                  <a:pt x="35" y="157"/>
                </a:cubicBezTo>
                <a:cubicBezTo>
                  <a:pt x="35" y="156"/>
                  <a:pt x="34" y="155"/>
                  <a:pt x="33" y="155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5" y="135"/>
                  <a:pt x="24" y="134"/>
                  <a:pt x="22" y="134"/>
                </a:cubicBezTo>
                <a:cubicBezTo>
                  <a:pt x="21" y="134"/>
                  <a:pt x="20" y="135"/>
                  <a:pt x="20" y="136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19"/>
                  <a:pt x="20" y="113"/>
                  <a:pt x="20" y="113"/>
                </a:cubicBezTo>
                <a:cubicBezTo>
                  <a:pt x="20" y="113"/>
                  <a:pt x="20" y="113"/>
                  <a:pt x="20" y="113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39" y="155"/>
                  <a:pt x="38" y="156"/>
                  <a:pt x="38" y="157"/>
                </a:cubicBezTo>
                <a:cubicBezTo>
                  <a:pt x="38" y="159"/>
                  <a:pt x="39" y="160"/>
                  <a:pt x="40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5" y="160"/>
                  <a:pt x="116" y="159"/>
                  <a:pt x="116" y="157"/>
                </a:cubicBezTo>
                <a:cubicBezTo>
                  <a:pt x="116" y="137"/>
                  <a:pt x="116" y="137"/>
                  <a:pt x="116" y="137"/>
                </a:cubicBezTo>
                <a:cubicBezTo>
                  <a:pt x="116" y="122"/>
                  <a:pt x="108" y="114"/>
                  <a:pt x="103" y="111"/>
                </a:cubicBezTo>
                <a:close/>
                <a:moveTo>
                  <a:pt x="79" y="106"/>
                </a:moveTo>
                <a:cubicBezTo>
                  <a:pt x="72" y="122"/>
                  <a:pt x="72" y="122"/>
                  <a:pt x="72" y="122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73" y="104"/>
                  <a:pt x="73" y="103"/>
                  <a:pt x="73" y="102"/>
                </a:cubicBezTo>
                <a:cubicBezTo>
                  <a:pt x="73" y="102"/>
                  <a:pt x="73" y="102"/>
                  <a:pt x="73" y="102"/>
                </a:cubicBezTo>
                <a:cubicBezTo>
                  <a:pt x="73" y="102"/>
                  <a:pt x="73" y="102"/>
                  <a:pt x="73" y="102"/>
                </a:cubicBezTo>
                <a:lnTo>
                  <a:pt x="79" y="106"/>
                </a:lnTo>
                <a:close/>
                <a:moveTo>
                  <a:pt x="64" y="122"/>
                </a:moveTo>
                <a:cubicBezTo>
                  <a:pt x="62" y="127"/>
                  <a:pt x="62" y="127"/>
                  <a:pt x="62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8" y="118"/>
                  <a:pt x="58" y="118"/>
                  <a:pt x="58" y="118"/>
                </a:cubicBezTo>
                <a:lnTo>
                  <a:pt x="64" y="122"/>
                </a:lnTo>
                <a:close/>
                <a:moveTo>
                  <a:pt x="49" y="102"/>
                </a:moveTo>
                <a:cubicBezTo>
                  <a:pt x="49" y="102"/>
                  <a:pt x="49" y="102"/>
                  <a:pt x="49" y="102"/>
                </a:cubicBezTo>
                <a:cubicBezTo>
                  <a:pt x="49" y="97"/>
                  <a:pt x="49" y="97"/>
                  <a:pt x="49" y="97"/>
                </a:cubicBezTo>
                <a:cubicBezTo>
                  <a:pt x="49" y="97"/>
                  <a:pt x="49" y="97"/>
                  <a:pt x="49" y="97"/>
                </a:cubicBezTo>
                <a:cubicBezTo>
                  <a:pt x="49" y="93"/>
                  <a:pt x="49" y="93"/>
                  <a:pt x="49" y="93"/>
                </a:cubicBezTo>
                <a:cubicBezTo>
                  <a:pt x="51" y="94"/>
                  <a:pt x="54" y="94"/>
                  <a:pt x="56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63" y="94"/>
                  <a:pt x="66" y="94"/>
                  <a:pt x="68" y="93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58" y="111"/>
                  <a:pt x="58" y="111"/>
                  <a:pt x="58" y="111"/>
                </a:cubicBezTo>
                <a:lnTo>
                  <a:pt x="49" y="102"/>
                </a:lnTo>
                <a:close/>
                <a:moveTo>
                  <a:pt x="93" y="59"/>
                </a:moveTo>
                <a:cubicBezTo>
                  <a:pt x="93" y="62"/>
                  <a:pt x="91" y="65"/>
                  <a:pt x="88" y="66"/>
                </a:cubicBezTo>
                <a:cubicBezTo>
                  <a:pt x="88" y="52"/>
                  <a:pt x="88" y="52"/>
                  <a:pt x="88" y="52"/>
                </a:cubicBezTo>
                <a:cubicBezTo>
                  <a:pt x="91" y="53"/>
                  <a:pt x="93" y="56"/>
                  <a:pt x="93" y="59"/>
                </a:cubicBezTo>
                <a:close/>
                <a:moveTo>
                  <a:pt x="29" y="66"/>
                </a:moveTo>
                <a:cubicBezTo>
                  <a:pt x="26" y="65"/>
                  <a:pt x="24" y="62"/>
                  <a:pt x="24" y="59"/>
                </a:cubicBezTo>
                <a:cubicBezTo>
                  <a:pt x="24" y="56"/>
                  <a:pt x="26" y="53"/>
                  <a:pt x="29" y="52"/>
                </a:cubicBezTo>
                <a:lnTo>
                  <a:pt x="29" y="66"/>
                </a:lnTo>
                <a:close/>
                <a:moveTo>
                  <a:pt x="32" y="44"/>
                </a:moveTo>
                <a:cubicBezTo>
                  <a:pt x="32" y="44"/>
                  <a:pt x="32" y="44"/>
                  <a:pt x="32" y="44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4"/>
                  <a:pt x="32" y="44"/>
                  <a:pt x="32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29" y="46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6"/>
                  <a:pt x="29" y="46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8" y="47"/>
                  <a:pt x="28" y="47"/>
                  <a:pt x="27" y="47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19"/>
                  <a:pt x="40" y="5"/>
                  <a:pt x="57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77" y="5"/>
                  <a:pt x="90" y="19"/>
                  <a:pt x="90" y="35"/>
                </a:cubicBezTo>
                <a:cubicBezTo>
                  <a:pt x="90" y="48"/>
                  <a:pt x="90" y="48"/>
                  <a:pt x="90" y="48"/>
                </a:cubicBezTo>
                <a:cubicBezTo>
                  <a:pt x="89" y="47"/>
                  <a:pt x="89" y="47"/>
                  <a:pt x="8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76" y="42"/>
                  <a:pt x="73" y="30"/>
                  <a:pt x="73" y="30"/>
                </a:cubicBezTo>
                <a:cubicBezTo>
                  <a:pt x="72" y="29"/>
                  <a:pt x="72" y="28"/>
                  <a:pt x="71" y="28"/>
                </a:cubicBezTo>
                <a:cubicBezTo>
                  <a:pt x="70" y="28"/>
                  <a:pt x="69" y="28"/>
                  <a:pt x="68" y="29"/>
                </a:cubicBezTo>
                <a:cubicBezTo>
                  <a:pt x="57" y="44"/>
                  <a:pt x="32" y="44"/>
                  <a:pt x="32" y="44"/>
                </a:cubicBezTo>
                <a:close/>
                <a:moveTo>
                  <a:pt x="34" y="67"/>
                </a:moveTo>
                <a:cubicBezTo>
                  <a:pt x="34" y="49"/>
                  <a:pt x="34" y="49"/>
                  <a:pt x="34" y="49"/>
                </a:cubicBezTo>
                <a:cubicBezTo>
                  <a:pt x="41" y="49"/>
                  <a:pt x="58" y="47"/>
                  <a:pt x="69" y="35"/>
                </a:cubicBezTo>
                <a:cubicBezTo>
                  <a:pt x="71" y="40"/>
                  <a:pt x="75" y="46"/>
                  <a:pt x="83" y="49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79"/>
                  <a:pt x="73" y="89"/>
                  <a:pt x="61" y="89"/>
                </a:cubicBezTo>
                <a:cubicBezTo>
                  <a:pt x="56" y="89"/>
                  <a:pt x="56" y="89"/>
                  <a:pt x="56" y="89"/>
                </a:cubicBezTo>
                <a:cubicBezTo>
                  <a:pt x="44" y="89"/>
                  <a:pt x="34" y="79"/>
                  <a:pt x="34" y="67"/>
                </a:cubicBezTo>
                <a:close/>
                <a:moveTo>
                  <a:pt x="44" y="101"/>
                </a:moveTo>
                <a:cubicBezTo>
                  <a:pt x="44" y="102"/>
                  <a:pt x="44" y="102"/>
                  <a:pt x="44" y="102"/>
                </a:cubicBezTo>
                <a:cubicBezTo>
                  <a:pt x="44" y="102"/>
                  <a:pt x="44" y="102"/>
                  <a:pt x="44" y="103"/>
                </a:cubicBezTo>
                <a:cubicBezTo>
                  <a:pt x="44" y="103"/>
                  <a:pt x="44" y="104"/>
                  <a:pt x="45" y="105"/>
                </a:cubicBezTo>
                <a:cubicBezTo>
                  <a:pt x="54" y="115"/>
                  <a:pt x="54" y="115"/>
                  <a:pt x="54" y="115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37" y="106"/>
                  <a:pt x="37" y="106"/>
                  <a:pt x="37" y="106"/>
                </a:cubicBezTo>
                <a:lnTo>
                  <a:pt x="44" y="101"/>
                </a:lnTo>
                <a:close/>
                <a:moveTo>
                  <a:pt x="48" y="146"/>
                </a:moveTo>
                <a:cubicBezTo>
                  <a:pt x="43" y="128"/>
                  <a:pt x="43" y="128"/>
                  <a:pt x="43" y="128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5" y="128"/>
                  <a:pt x="45" y="128"/>
                  <a:pt x="45" y="127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51" y="130"/>
                  <a:pt x="51" y="130"/>
                  <a:pt x="51" y="130"/>
                </a:cubicBezTo>
                <a:lnTo>
                  <a:pt x="48" y="146"/>
                </a:lnTo>
                <a:close/>
                <a:moveTo>
                  <a:pt x="52" y="155"/>
                </a:moveTo>
                <a:cubicBezTo>
                  <a:pt x="55" y="133"/>
                  <a:pt x="55" y="133"/>
                  <a:pt x="55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5" y="155"/>
                  <a:pt x="65" y="155"/>
                  <a:pt x="65" y="155"/>
                </a:cubicBezTo>
                <a:lnTo>
                  <a:pt x="52" y="155"/>
                </a:lnTo>
                <a:close/>
                <a:moveTo>
                  <a:pt x="66" y="130"/>
                </a:moveTo>
                <a:cubicBezTo>
                  <a:pt x="68" y="125"/>
                  <a:pt x="68" y="125"/>
                  <a:pt x="68" y="125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2" y="128"/>
                  <a:pt x="72" y="128"/>
                  <a:pt x="73" y="128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3" y="128"/>
                  <a:pt x="74" y="128"/>
                  <a:pt x="74" y="128"/>
                </a:cubicBezTo>
                <a:cubicBezTo>
                  <a:pt x="69" y="146"/>
                  <a:pt x="69" y="146"/>
                  <a:pt x="69" y="146"/>
                </a:cubicBezTo>
                <a:lnTo>
                  <a:pt x="66" y="130"/>
                </a:lnTo>
                <a:close/>
                <a:moveTo>
                  <a:pt x="111" y="155"/>
                </a:moveTo>
                <a:cubicBezTo>
                  <a:pt x="111" y="155"/>
                  <a:pt x="111" y="155"/>
                  <a:pt x="111" y="155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7" y="135"/>
                  <a:pt x="96" y="134"/>
                  <a:pt x="94" y="134"/>
                </a:cubicBezTo>
                <a:cubicBezTo>
                  <a:pt x="93" y="134"/>
                  <a:pt x="92" y="135"/>
                  <a:pt x="92" y="136"/>
                </a:cubicBezTo>
                <a:cubicBezTo>
                  <a:pt x="92" y="155"/>
                  <a:pt x="92" y="155"/>
                  <a:pt x="92" y="155"/>
                </a:cubicBezTo>
                <a:cubicBezTo>
                  <a:pt x="71" y="155"/>
                  <a:pt x="71" y="155"/>
                  <a:pt x="71" y="155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96" y="113"/>
                  <a:pt x="98" y="114"/>
                  <a:pt x="100" y="115"/>
                </a:cubicBezTo>
                <a:cubicBezTo>
                  <a:pt x="100" y="115"/>
                  <a:pt x="100" y="115"/>
                  <a:pt x="100" y="115"/>
                </a:cubicBezTo>
                <a:cubicBezTo>
                  <a:pt x="105" y="119"/>
                  <a:pt x="111" y="125"/>
                  <a:pt x="111" y="137"/>
                </a:cubicBezTo>
                <a:lnTo>
                  <a:pt x="111" y="155"/>
                </a:lnTo>
                <a:close/>
                <a:moveTo>
                  <a:pt x="57" y="70"/>
                </a:moveTo>
                <a:cubicBezTo>
                  <a:pt x="56" y="70"/>
                  <a:pt x="54" y="69"/>
                  <a:pt x="54" y="67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7"/>
                  <a:pt x="56" y="56"/>
                  <a:pt x="57" y="56"/>
                </a:cubicBezTo>
                <a:cubicBezTo>
                  <a:pt x="58" y="56"/>
                  <a:pt x="60" y="57"/>
                  <a:pt x="60" y="59"/>
                </a:cubicBezTo>
                <a:cubicBezTo>
                  <a:pt x="60" y="65"/>
                  <a:pt x="60" y="65"/>
                  <a:pt x="60" y="65"/>
                </a:cubicBezTo>
                <a:cubicBezTo>
                  <a:pt x="61" y="65"/>
                  <a:pt x="61" y="65"/>
                  <a:pt x="61" y="65"/>
                </a:cubicBezTo>
                <a:cubicBezTo>
                  <a:pt x="63" y="65"/>
                  <a:pt x="64" y="66"/>
                  <a:pt x="64" y="67"/>
                </a:cubicBezTo>
                <a:cubicBezTo>
                  <a:pt x="64" y="69"/>
                  <a:pt x="63" y="70"/>
                  <a:pt x="61" y="70"/>
                </a:cubicBezTo>
                <a:lnTo>
                  <a:pt x="57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196">
            <a:extLst>
              <a:ext uri="{FF2B5EF4-FFF2-40B4-BE49-F238E27FC236}">
                <a16:creationId xmlns:a16="http://schemas.microsoft.com/office/drawing/2014/main" id="{1C7ED6AC-DDA7-489C-83F1-DF76C571673C}"/>
              </a:ext>
            </a:extLst>
          </p:cNvPr>
          <p:cNvSpPr>
            <a:spLocks noEditPoints="1"/>
          </p:cNvSpPr>
          <p:nvPr/>
        </p:nvSpPr>
        <p:spPr bwMode="auto">
          <a:xfrm>
            <a:off x="3801930" y="4310120"/>
            <a:ext cx="306720" cy="429162"/>
          </a:xfrm>
          <a:custGeom>
            <a:avLst/>
            <a:gdLst>
              <a:gd name="T0" fmla="*/ 284149 w 115"/>
              <a:gd name="T1" fmla="*/ 354618 h 160"/>
              <a:gd name="T2" fmla="*/ 246490 w 115"/>
              <a:gd name="T3" fmla="*/ 316746 h 160"/>
              <a:gd name="T4" fmla="*/ 308113 w 115"/>
              <a:gd name="T5" fmla="*/ 333961 h 160"/>
              <a:gd name="T6" fmla="*/ 321807 w 115"/>
              <a:gd name="T7" fmla="*/ 327075 h 160"/>
              <a:gd name="T8" fmla="*/ 301266 w 115"/>
              <a:gd name="T9" fmla="*/ 41315 h 160"/>
              <a:gd name="T10" fmla="*/ 78740 w 115"/>
              <a:gd name="T11" fmla="*/ 330518 h 160"/>
              <a:gd name="T12" fmla="*/ 78740 w 115"/>
              <a:gd name="T13" fmla="*/ 330518 h 160"/>
              <a:gd name="T14" fmla="*/ 82163 w 115"/>
              <a:gd name="T15" fmla="*/ 333961 h 160"/>
              <a:gd name="T16" fmla="*/ 85587 w 115"/>
              <a:gd name="T17" fmla="*/ 333961 h 160"/>
              <a:gd name="T18" fmla="*/ 85587 w 115"/>
              <a:gd name="T19" fmla="*/ 333961 h 160"/>
              <a:gd name="T20" fmla="*/ 89010 w 115"/>
              <a:gd name="T21" fmla="*/ 333961 h 160"/>
              <a:gd name="T22" fmla="*/ 150633 w 115"/>
              <a:gd name="T23" fmla="*/ 316746 h 160"/>
              <a:gd name="T24" fmla="*/ 112975 w 115"/>
              <a:gd name="T25" fmla="*/ 354618 h 160"/>
              <a:gd name="T26" fmla="*/ 0 w 115"/>
              <a:gd name="T27" fmla="*/ 471676 h 160"/>
              <a:gd name="T28" fmla="*/ 112975 w 115"/>
              <a:gd name="T29" fmla="*/ 550863 h 160"/>
              <a:gd name="T30" fmla="*/ 85587 w 115"/>
              <a:gd name="T31" fmla="*/ 533649 h 160"/>
              <a:gd name="T32" fmla="*/ 65046 w 115"/>
              <a:gd name="T33" fmla="*/ 468234 h 160"/>
              <a:gd name="T34" fmla="*/ 17117 w 115"/>
              <a:gd name="T35" fmla="*/ 471676 h 160"/>
              <a:gd name="T36" fmla="*/ 109551 w 115"/>
              <a:gd name="T37" fmla="*/ 375275 h 160"/>
              <a:gd name="T38" fmla="*/ 154057 w 115"/>
              <a:gd name="T39" fmla="*/ 533649 h 160"/>
              <a:gd name="T40" fmla="*/ 136939 w 115"/>
              <a:gd name="T41" fmla="*/ 550863 h 160"/>
              <a:gd name="T42" fmla="*/ 167750 w 115"/>
              <a:gd name="T43" fmla="*/ 550863 h 160"/>
              <a:gd name="T44" fmla="*/ 232797 w 115"/>
              <a:gd name="T45" fmla="*/ 550863 h 160"/>
              <a:gd name="T46" fmla="*/ 393700 w 115"/>
              <a:gd name="T47" fmla="*/ 471676 h 160"/>
              <a:gd name="T48" fmla="*/ 51352 w 115"/>
              <a:gd name="T49" fmla="*/ 196245 h 160"/>
              <a:gd name="T50" fmla="*/ 349195 w 115"/>
              <a:gd name="T51" fmla="*/ 196245 h 160"/>
              <a:gd name="T52" fmla="*/ 297843 w 115"/>
              <a:gd name="T53" fmla="*/ 247888 h 160"/>
              <a:gd name="T54" fmla="*/ 290996 w 115"/>
              <a:gd name="T55" fmla="*/ 154930 h 160"/>
              <a:gd name="T56" fmla="*/ 191715 w 115"/>
              <a:gd name="T57" fmla="*/ 106730 h 160"/>
              <a:gd name="T58" fmla="*/ 61623 w 115"/>
              <a:gd name="T59" fmla="*/ 206574 h 160"/>
              <a:gd name="T60" fmla="*/ 85587 w 115"/>
              <a:gd name="T61" fmla="*/ 313303 h 160"/>
              <a:gd name="T62" fmla="*/ 318383 w 115"/>
              <a:gd name="T63" fmla="*/ 206574 h 160"/>
              <a:gd name="T64" fmla="*/ 99281 w 115"/>
              <a:gd name="T65" fmla="*/ 230674 h 160"/>
              <a:gd name="T66" fmla="*/ 116398 w 115"/>
              <a:gd name="T67" fmla="*/ 234117 h 160"/>
              <a:gd name="T68" fmla="*/ 280725 w 115"/>
              <a:gd name="T69" fmla="*/ 172145 h 160"/>
              <a:gd name="T70" fmla="*/ 188291 w 115"/>
              <a:gd name="T71" fmla="*/ 306418 h 160"/>
              <a:gd name="T72" fmla="*/ 160903 w 115"/>
              <a:gd name="T73" fmla="*/ 361504 h 160"/>
              <a:gd name="T74" fmla="*/ 188291 w 115"/>
              <a:gd name="T75" fmla="*/ 327075 h 160"/>
              <a:gd name="T76" fmla="*/ 229373 w 115"/>
              <a:gd name="T77" fmla="*/ 351175 h 160"/>
              <a:gd name="T78" fmla="*/ 267031 w 115"/>
              <a:gd name="T79" fmla="*/ 385604 h 160"/>
              <a:gd name="T80" fmla="*/ 126669 w 115"/>
              <a:gd name="T81" fmla="*/ 368390 h 160"/>
              <a:gd name="T82" fmla="*/ 136939 w 115"/>
              <a:gd name="T83" fmla="*/ 409704 h 160"/>
              <a:gd name="T84" fmla="*/ 260184 w 115"/>
              <a:gd name="T85" fmla="*/ 409704 h 160"/>
              <a:gd name="T86" fmla="*/ 328654 w 115"/>
              <a:gd name="T87" fmla="*/ 533649 h 160"/>
              <a:gd name="T88" fmla="*/ 311537 w 115"/>
              <a:gd name="T89" fmla="*/ 468234 h 160"/>
              <a:gd name="T90" fmla="*/ 287572 w 115"/>
              <a:gd name="T91" fmla="*/ 375275 h 160"/>
              <a:gd name="T92" fmla="*/ 376583 w 115"/>
              <a:gd name="T93" fmla="*/ 471676 h 160"/>
              <a:gd name="T94" fmla="*/ 212256 w 115"/>
              <a:gd name="T95" fmla="*/ 247888 h 160"/>
              <a:gd name="T96" fmla="*/ 205409 w 115"/>
              <a:gd name="T97" fmla="*/ 230674 h 160"/>
              <a:gd name="T98" fmla="*/ 188291 w 115"/>
              <a:gd name="T99" fmla="*/ 210017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5" h="160">
                <a:moveTo>
                  <a:pt x="106" y="115"/>
                </a:moveTo>
                <a:cubicBezTo>
                  <a:pt x="102" y="111"/>
                  <a:pt x="98" y="109"/>
                  <a:pt x="97" y="109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3" y="103"/>
                  <a:pt x="82" y="103"/>
                  <a:pt x="82" y="103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2"/>
                  <a:pt x="73" y="92"/>
                  <a:pt x="73" y="92"/>
                </a:cubicBezTo>
                <a:cubicBezTo>
                  <a:pt x="73" y="92"/>
                  <a:pt x="73" y="92"/>
                  <a:pt x="74" y="92"/>
                </a:cubicBezTo>
                <a:cubicBezTo>
                  <a:pt x="80" y="93"/>
                  <a:pt x="86" y="95"/>
                  <a:pt x="90" y="97"/>
                </a:cubicBezTo>
                <a:cubicBezTo>
                  <a:pt x="91" y="97"/>
                  <a:pt x="91" y="97"/>
                  <a:pt x="91" y="97"/>
                </a:cubicBezTo>
                <a:cubicBezTo>
                  <a:pt x="92" y="97"/>
                  <a:pt x="93" y="96"/>
                  <a:pt x="94" y="96"/>
                </a:cubicBezTo>
                <a:cubicBezTo>
                  <a:pt x="94" y="96"/>
                  <a:pt x="94" y="95"/>
                  <a:pt x="94" y="95"/>
                </a:cubicBezTo>
                <a:cubicBezTo>
                  <a:pt x="102" y="85"/>
                  <a:pt x="107" y="71"/>
                  <a:pt x="107" y="57"/>
                </a:cubicBezTo>
                <a:cubicBezTo>
                  <a:pt x="107" y="40"/>
                  <a:pt x="100" y="23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0" y="4"/>
                  <a:pt x="69" y="0"/>
                  <a:pt x="58" y="0"/>
                </a:cubicBezTo>
                <a:cubicBezTo>
                  <a:pt x="31" y="0"/>
                  <a:pt x="10" y="26"/>
                  <a:pt x="10" y="57"/>
                </a:cubicBezTo>
                <a:cubicBezTo>
                  <a:pt x="10" y="72"/>
                  <a:pt x="14" y="85"/>
                  <a:pt x="23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96"/>
                  <a:pt x="23" y="96"/>
                  <a:pt x="23" y="96"/>
                </a:cubicBezTo>
                <a:cubicBezTo>
                  <a:pt x="23" y="97"/>
                  <a:pt x="24" y="97"/>
                  <a:pt x="24" y="97"/>
                </a:cubicBezTo>
                <a:cubicBezTo>
                  <a:pt x="24" y="97"/>
                  <a:pt x="24" y="97"/>
                  <a:pt x="24" y="97"/>
                </a:cubicBezTo>
                <a:cubicBezTo>
                  <a:pt x="24" y="97"/>
                  <a:pt x="24" y="97"/>
                  <a:pt x="24" y="97"/>
                </a:cubicBezTo>
                <a:cubicBezTo>
                  <a:pt x="24" y="97"/>
                  <a:pt x="24" y="97"/>
                  <a:pt x="24" y="97"/>
                </a:cubicBezTo>
                <a:cubicBezTo>
                  <a:pt x="24" y="97"/>
                  <a:pt x="24" y="97"/>
                  <a:pt x="25" y="97"/>
                </a:cubicBezTo>
                <a:cubicBezTo>
                  <a:pt x="25" y="97"/>
                  <a:pt x="25" y="97"/>
                  <a:pt x="25" y="97"/>
                </a:cubicBezTo>
                <a:cubicBezTo>
                  <a:pt x="25" y="97"/>
                  <a:pt x="25" y="97"/>
                  <a:pt x="25" y="97"/>
                </a:cubicBezTo>
                <a:cubicBezTo>
                  <a:pt x="25" y="97"/>
                  <a:pt x="25" y="97"/>
                  <a:pt x="25" y="97"/>
                </a:cubicBezTo>
                <a:cubicBezTo>
                  <a:pt x="25" y="97"/>
                  <a:pt x="25" y="97"/>
                  <a:pt x="25" y="97"/>
                </a:cubicBezTo>
                <a:cubicBezTo>
                  <a:pt x="25" y="97"/>
                  <a:pt x="25" y="97"/>
                  <a:pt x="26" y="97"/>
                </a:cubicBezTo>
                <a:cubicBezTo>
                  <a:pt x="26" y="97"/>
                  <a:pt x="26" y="97"/>
                  <a:pt x="26" y="97"/>
                </a:cubicBezTo>
                <a:cubicBezTo>
                  <a:pt x="30" y="95"/>
                  <a:pt x="36" y="93"/>
                  <a:pt x="43" y="92"/>
                </a:cubicBezTo>
                <a:cubicBezTo>
                  <a:pt x="43" y="92"/>
                  <a:pt x="43" y="92"/>
                  <a:pt x="43" y="92"/>
                </a:cubicBezTo>
                <a:cubicBezTo>
                  <a:pt x="44" y="92"/>
                  <a:pt x="44" y="92"/>
                  <a:pt x="44" y="92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3" y="111"/>
                  <a:pt x="9" y="115"/>
                </a:cubicBezTo>
                <a:cubicBezTo>
                  <a:pt x="5" y="119"/>
                  <a:pt x="0" y="126"/>
                  <a:pt x="0" y="13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34" y="160"/>
                  <a:pt x="35" y="159"/>
                  <a:pt x="35" y="157"/>
                </a:cubicBezTo>
                <a:cubicBezTo>
                  <a:pt x="35" y="156"/>
                  <a:pt x="34" y="155"/>
                  <a:pt x="33" y="155"/>
                </a:cubicBezTo>
                <a:cubicBezTo>
                  <a:pt x="25" y="155"/>
                  <a:pt x="25" y="155"/>
                  <a:pt x="25" y="155"/>
                </a:cubicBezTo>
                <a:cubicBezTo>
                  <a:pt x="25" y="136"/>
                  <a:pt x="25" y="136"/>
                  <a:pt x="25" y="136"/>
                </a:cubicBezTo>
                <a:cubicBezTo>
                  <a:pt x="25" y="135"/>
                  <a:pt x="23" y="134"/>
                  <a:pt x="22" y="134"/>
                </a:cubicBezTo>
                <a:cubicBezTo>
                  <a:pt x="21" y="134"/>
                  <a:pt x="19" y="135"/>
                  <a:pt x="19" y="136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19"/>
                  <a:pt x="19" y="114"/>
                  <a:pt x="20" y="114"/>
                </a:cubicBezTo>
                <a:cubicBezTo>
                  <a:pt x="20" y="114"/>
                  <a:pt x="20" y="114"/>
                  <a:pt x="20" y="114"/>
                </a:cubicBezTo>
                <a:cubicBezTo>
                  <a:pt x="32" y="109"/>
                  <a:pt x="32" y="109"/>
                  <a:pt x="32" y="109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39" y="155"/>
                  <a:pt x="38" y="156"/>
                  <a:pt x="38" y="157"/>
                </a:cubicBezTo>
                <a:cubicBezTo>
                  <a:pt x="38" y="159"/>
                  <a:pt x="39" y="160"/>
                  <a:pt x="40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4" y="160"/>
                  <a:pt x="115" y="159"/>
                  <a:pt x="115" y="157"/>
                </a:cubicBezTo>
                <a:cubicBezTo>
                  <a:pt x="115" y="137"/>
                  <a:pt x="115" y="137"/>
                  <a:pt x="115" y="137"/>
                </a:cubicBezTo>
                <a:cubicBezTo>
                  <a:pt x="115" y="126"/>
                  <a:pt x="110" y="119"/>
                  <a:pt x="106" y="115"/>
                </a:cubicBezTo>
                <a:close/>
                <a:moveTo>
                  <a:pt x="25" y="91"/>
                </a:moveTo>
                <a:cubicBezTo>
                  <a:pt x="18" y="82"/>
                  <a:pt x="15" y="70"/>
                  <a:pt x="15" y="57"/>
                </a:cubicBezTo>
                <a:cubicBezTo>
                  <a:pt x="15" y="28"/>
                  <a:pt x="34" y="5"/>
                  <a:pt x="58" y="5"/>
                </a:cubicBezTo>
                <a:cubicBezTo>
                  <a:pt x="68" y="5"/>
                  <a:pt x="77" y="9"/>
                  <a:pt x="85" y="16"/>
                </a:cubicBezTo>
                <a:cubicBezTo>
                  <a:pt x="95" y="26"/>
                  <a:pt x="102" y="41"/>
                  <a:pt x="102" y="57"/>
                </a:cubicBezTo>
                <a:cubicBezTo>
                  <a:pt x="102" y="70"/>
                  <a:pt x="98" y="82"/>
                  <a:pt x="91" y="91"/>
                </a:cubicBezTo>
                <a:cubicBezTo>
                  <a:pt x="87" y="90"/>
                  <a:pt x="83" y="89"/>
                  <a:pt x="78" y="88"/>
                </a:cubicBezTo>
                <a:cubicBezTo>
                  <a:pt x="83" y="84"/>
                  <a:pt x="86" y="78"/>
                  <a:pt x="87" y="72"/>
                </a:cubicBezTo>
                <a:cubicBezTo>
                  <a:pt x="93" y="71"/>
                  <a:pt x="98" y="66"/>
                  <a:pt x="98" y="60"/>
                </a:cubicBezTo>
                <a:cubicBezTo>
                  <a:pt x="98" y="54"/>
                  <a:pt x="93" y="48"/>
                  <a:pt x="87" y="48"/>
                </a:cubicBezTo>
                <a:cubicBezTo>
                  <a:pt x="87" y="47"/>
                  <a:pt x="86" y="46"/>
                  <a:pt x="85" y="45"/>
                </a:cubicBezTo>
                <a:cubicBezTo>
                  <a:pt x="68" y="42"/>
                  <a:pt x="60" y="32"/>
                  <a:pt x="60" y="32"/>
                </a:cubicBezTo>
                <a:cubicBezTo>
                  <a:pt x="60" y="31"/>
                  <a:pt x="59" y="31"/>
                  <a:pt x="58" y="31"/>
                </a:cubicBezTo>
                <a:cubicBezTo>
                  <a:pt x="57" y="30"/>
                  <a:pt x="57" y="31"/>
                  <a:pt x="56" y="31"/>
                </a:cubicBezTo>
                <a:cubicBezTo>
                  <a:pt x="46" y="41"/>
                  <a:pt x="31" y="45"/>
                  <a:pt x="31" y="45"/>
                </a:cubicBezTo>
                <a:cubicBezTo>
                  <a:pt x="30" y="46"/>
                  <a:pt x="29" y="47"/>
                  <a:pt x="29" y="48"/>
                </a:cubicBezTo>
                <a:cubicBezTo>
                  <a:pt x="23" y="48"/>
                  <a:pt x="18" y="54"/>
                  <a:pt x="18" y="60"/>
                </a:cubicBezTo>
                <a:cubicBezTo>
                  <a:pt x="18" y="66"/>
                  <a:pt x="23" y="71"/>
                  <a:pt x="29" y="72"/>
                </a:cubicBezTo>
                <a:cubicBezTo>
                  <a:pt x="30" y="78"/>
                  <a:pt x="33" y="84"/>
                  <a:pt x="38" y="88"/>
                </a:cubicBezTo>
                <a:cubicBezTo>
                  <a:pt x="33" y="89"/>
                  <a:pt x="29" y="90"/>
                  <a:pt x="25" y="91"/>
                </a:cubicBezTo>
                <a:close/>
                <a:moveTo>
                  <a:pt x="87" y="67"/>
                </a:moveTo>
                <a:cubicBezTo>
                  <a:pt x="87" y="53"/>
                  <a:pt x="87" y="53"/>
                  <a:pt x="87" y="53"/>
                </a:cubicBezTo>
                <a:cubicBezTo>
                  <a:pt x="90" y="54"/>
                  <a:pt x="93" y="56"/>
                  <a:pt x="93" y="60"/>
                </a:cubicBezTo>
                <a:cubicBezTo>
                  <a:pt x="93" y="63"/>
                  <a:pt x="90" y="66"/>
                  <a:pt x="87" y="67"/>
                </a:cubicBezTo>
                <a:close/>
                <a:moveTo>
                  <a:pt x="29" y="53"/>
                </a:moveTo>
                <a:cubicBezTo>
                  <a:pt x="29" y="67"/>
                  <a:pt x="29" y="67"/>
                  <a:pt x="29" y="67"/>
                </a:cubicBezTo>
                <a:cubicBezTo>
                  <a:pt x="26" y="66"/>
                  <a:pt x="23" y="63"/>
                  <a:pt x="23" y="60"/>
                </a:cubicBezTo>
                <a:cubicBezTo>
                  <a:pt x="23" y="56"/>
                  <a:pt x="26" y="54"/>
                  <a:pt x="29" y="53"/>
                </a:cubicBezTo>
                <a:close/>
                <a:moveTo>
                  <a:pt x="34" y="68"/>
                </a:moveTo>
                <a:cubicBezTo>
                  <a:pt x="34" y="50"/>
                  <a:pt x="34" y="50"/>
                  <a:pt x="34" y="50"/>
                </a:cubicBezTo>
                <a:cubicBezTo>
                  <a:pt x="38" y="48"/>
                  <a:pt x="49" y="44"/>
                  <a:pt x="58" y="37"/>
                </a:cubicBezTo>
                <a:cubicBezTo>
                  <a:pt x="61" y="40"/>
                  <a:pt x="69" y="47"/>
                  <a:pt x="82" y="50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80"/>
                  <a:pt x="72" y="89"/>
                  <a:pt x="61" y="89"/>
                </a:cubicBezTo>
                <a:cubicBezTo>
                  <a:pt x="55" y="89"/>
                  <a:pt x="55" y="89"/>
                  <a:pt x="55" y="89"/>
                </a:cubicBezTo>
                <a:cubicBezTo>
                  <a:pt x="44" y="89"/>
                  <a:pt x="34" y="80"/>
                  <a:pt x="34" y="68"/>
                </a:cubicBezTo>
                <a:close/>
                <a:moveTo>
                  <a:pt x="37" y="107"/>
                </a:moveTo>
                <a:cubicBezTo>
                  <a:pt x="47" y="105"/>
                  <a:pt x="47" y="105"/>
                  <a:pt x="47" y="105"/>
                </a:cubicBezTo>
                <a:cubicBezTo>
                  <a:pt x="48" y="104"/>
                  <a:pt x="49" y="103"/>
                  <a:pt x="49" y="102"/>
                </a:cubicBezTo>
                <a:cubicBezTo>
                  <a:pt x="49" y="94"/>
                  <a:pt x="49" y="94"/>
                  <a:pt x="49" y="94"/>
                </a:cubicBezTo>
                <a:cubicBezTo>
                  <a:pt x="51" y="94"/>
                  <a:pt x="53" y="95"/>
                  <a:pt x="55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3" y="95"/>
                  <a:pt x="65" y="94"/>
                  <a:pt x="67" y="94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7" y="103"/>
                  <a:pt x="68" y="104"/>
                  <a:pt x="69" y="105"/>
                </a:cubicBezTo>
                <a:cubicBezTo>
                  <a:pt x="79" y="107"/>
                  <a:pt x="79" y="107"/>
                  <a:pt x="79" y="107"/>
                </a:cubicBezTo>
                <a:cubicBezTo>
                  <a:pt x="78" y="112"/>
                  <a:pt x="78" y="112"/>
                  <a:pt x="78" y="112"/>
                </a:cubicBezTo>
                <a:cubicBezTo>
                  <a:pt x="69" y="117"/>
                  <a:pt x="60" y="119"/>
                  <a:pt x="50" y="117"/>
                </a:cubicBezTo>
                <a:cubicBezTo>
                  <a:pt x="44" y="115"/>
                  <a:pt x="40" y="113"/>
                  <a:pt x="38" y="112"/>
                </a:cubicBezTo>
                <a:lnTo>
                  <a:pt x="37" y="107"/>
                </a:lnTo>
                <a:close/>
                <a:moveTo>
                  <a:pt x="66" y="155"/>
                </a:moveTo>
                <a:cubicBezTo>
                  <a:pt x="50" y="155"/>
                  <a:pt x="50" y="155"/>
                  <a:pt x="50" y="155"/>
                </a:cubicBezTo>
                <a:cubicBezTo>
                  <a:pt x="40" y="119"/>
                  <a:pt x="40" y="119"/>
                  <a:pt x="40" y="119"/>
                </a:cubicBezTo>
                <a:cubicBezTo>
                  <a:pt x="43" y="120"/>
                  <a:pt x="45" y="121"/>
                  <a:pt x="49" y="122"/>
                </a:cubicBezTo>
                <a:cubicBezTo>
                  <a:pt x="51" y="122"/>
                  <a:pt x="55" y="123"/>
                  <a:pt x="58" y="123"/>
                </a:cubicBezTo>
                <a:cubicBezTo>
                  <a:pt x="63" y="123"/>
                  <a:pt x="69" y="122"/>
                  <a:pt x="76" y="119"/>
                </a:cubicBezTo>
                <a:lnTo>
                  <a:pt x="66" y="155"/>
                </a:lnTo>
                <a:close/>
                <a:moveTo>
                  <a:pt x="110" y="155"/>
                </a:moveTo>
                <a:cubicBezTo>
                  <a:pt x="96" y="155"/>
                  <a:pt x="96" y="155"/>
                  <a:pt x="96" y="155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96" y="135"/>
                  <a:pt x="95" y="134"/>
                  <a:pt x="93" y="134"/>
                </a:cubicBezTo>
                <a:cubicBezTo>
                  <a:pt x="92" y="134"/>
                  <a:pt x="91" y="135"/>
                  <a:pt x="91" y="136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71" y="155"/>
                  <a:pt x="71" y="155"/>
                  <a:pt x="71" y="155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6" y="114"/>
                  <a:pt x="110" y="119"/>
                  <a:pt x="110" y="137"/>
                </a:cubicBezTo>
                <a:cubicBezTo>
                  <a:pt x="110" y="155"/>
                  <a:pt x="110" y="155"/>
                  <a:pt x="110" y="155"/>
                </a:cubicBezTo>
                <a:close/>
                <a:moveTo>
                  <a:pt x="58" y="72"/>
                </a:moveTo>
                <a:cubicBezTo>
                  <a:pt x="62" y="72"/>
                  <a:pt x="62" y="72"/>
                  <a:pt x="62" y="72"/>
                </a:cubicBezTo>
                <a:cubicBezTo>
                  <a:pt x="63" y="72"/>
                  <a:pt x="64" y="71"/>
                  <a:pt x="64" y="69"/>
                </a:cubicBezTo>
                <a:cubicBezTo>
                  <a:pt x="64" y="68"/>
                  <a:pt x="63" y="67"/>
                  <a:pt x="62" y="67"/>
                </a:cubicBezTo>
                <a:cubicBezTo>
                  <a:pt x="60" y="67"/>
                  <a:pt x="60" y="67"/>
                  <a:pt x="60" y="67"/>
                </a:cubicBezTo>
                <a:cubicBezTo>
                  <a:pt x="60" y="61"/>
                  <a:pt x="60" y="61"/>
                  <a:pt x="60" y="61"/>
                </a:cubicBezTo>
                <a:cubicBezTo>
                  <a:pt x="60" y="60"/>
                  <a:pt x="59" y="59"/>
                  <a:pt x="58" y="59"/>
                </a:cubicBezTo>
                <a:cubicBezTo>
                  <a:pt x="56" y="59"/>
                  <a:pt x="55" y="60"/>
                  <a:pt x="55" y="61"/>
                </a:cubicBezTo>
                <a:cubicBezTo>
                  <a:pt x="55" y="69"/>
                  <a:pt x="55" y="69"/>
                  <a:pt x="55" y="69"/>
                </a:cubicBezTo>
                <a:cubicBezTo>
                  <a:pt x="55" y="71"/>
                  <a:pt x="56" y="72"/>
                  <a:pt x="58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197">
            <a:extLst>
              <a:ext uri="{FF2B5EF4-FFF2-40B4-BE49-F238E27FC236}">
                <a16:creationId xmlns:a16="http://schemas.microsoft.com/office/drawing/2014/main" id="{DBCC8D0A-6BDA-4EA5-A193-800A5E953EA7}"/>
              </a:ext>
            </a:extLst>
          </p:cNvPr>
          <p:cNvSpPr>
            <a:spLocks noEditPoints="1"/>
          </p:cNvSpPr>
          <p:nvPr/>
        </p:nvSpPr>
        <p:spPr bwMode="auto">
          <a:xfrm>
            <a:off x="5737305" y="3295864"/>
            <a:ext cx="425448" cy="429158"/>
          </a:xfrm>
          <a:custGeom>
            <a:avLst/>
            <a:gdLst>
              <a:gd name="T0" fmla="*/ 54610 w 160"/>
              <a:gd name="T1" fmla="*/ 199688 h 160"/>
              <a:gd name="T2" fmla="*/ 491490 w 160"/>
              <a:gd name="T3" fmla="*/ 296089 h 160"/>
              <a:gd name="T4" fmla="*/ 491490 w 160"/>
              <a:gd name="T5" fmla="*/ 351175 h 160"/>
              <a:gd name="T6" fmla="*/ 529034 w 160"/>
              <a:gd name="T7" fmla="*/ 409704 h 160"/>
              <a:gd name="T8" fmla="*/ 464185 w 160"/>
              <a:gd name="T9" fmla="*/ 395933 h 160"/>
              <a:gd name="T10" fmla="*/ 511969 w 160"/>
              <a:gd name="T11" fmla="*/ 285760 h 160"/>
              <a:gd name="T12" fmla="*/ 532448 w 160"/>
              <a:gd name="T13" fmla="*/ 154930 h 160"/>
              <a:gd name="T14" fmla="*/ 477838 w 160"/>
              <a:gd name="T15" fmla="*/ 13772 h 160"/>
              <a:gd name="T16" fmla="*/ 402749 w 160"/>
              <a:gd name="T17" fmla="*/ 17214 h 160"/>
              <a:gd name="T18" fmla="*/ 51197 w 160"/>
              <a:gd name="T19" fmla="*/ 34429 h 160"/>
              <a:gd name="T20" fmla="*/ 0 w 160"/>
              <a:gd name="T21" fmla="*/ 99844 h 160"/>
              <a:gd name="T22" fmla="*/ 30718 w 160"/>
              <a:gd name="T23" fmla="*/ 347732 h 160"/>
              <a:gd name="T24" fmla="*/ 64849 w 160"/>
              <a:gd name="T25" fmla="*/ 537091 h 160"/>
              <a:gd name="T26" fmla="*/ 139938 w 160"/>
              <a:gd name="T27" fmla="*/ 533649 h 160"/>
              <a:gd name="T28" fmla="*/ 153591 w 160"/>
              <a:gd name="T29" fmla="*/ 457905 h 160"/>
              <a:gd name="T30" fmla="*/ 262811 w 160"/>
              <a:gd name="T31" fmla="*/ 516434 h 160"/>
              <a:gd name="T32" fmla="*/ 392509 w 160"/>
              <a:gd name="T33" fmla="*/ 537091 h 160"/>
              <a:gd name="T34" fmla="*/ 532448 w 160"/>
              <a:gd name="T35" fmla="*/ 485448 h 160"/>
              <a:gd name="T36" fmla="*/ 402749 w 160"/>
              <a:gd name="T37" fmla="*/ 247888 h 160"/>
              <a:gd name="T38" fmla="*/ 409575 w 160"/>
              <a:gd name="T39" fmla="*/ 37872 h 160"/>
              <a:gd name="T40" fmla="*/ 433467 w 160"/>
              <a:gd name="T41" fmla="*/ 123944 h 160"/>
              <a:gd name="T42" fmla="*/ 453946 w 160"/>
              <a:gd name="T43" fmla="*/ 24100 h 160"/>
              <a:gd name="T44" fmla="*/ 471011 w 160"/>
              <a:gd name="T45" fmla="*/ 55086 h 160"/>
              <a:gd name="T46" fmla="*/ 484664 w 160"/>
              <a:gd name="T47" fmla="*/ 68858 h 160"/>
              <a:gd name="T48" fmla="*/ 518795 w 160"/>
              <a:gd name="T49" fmla="*/ 75744 h 160"/>
              <a:gd name="T50" fmla="*/ 409575 w 160"/>
              <a:gd name="T51" fmla="*/ 203131 h 160"/>
              <a:gd name="T52" fmla="*/ 392509 w 160"/>
              <a:gd name="T53" fmla="*/ 34429 h 160"/>
              <a:gd name="T54" fmla="*/ 354965 w 160"/>
              <a:gd name="T55" fmla="*/ 134273 h 160"/>
              <a:gd name="T56" fmla="*/ 245745 w 160"/>
              <a:gd name="T57" fmla="*/ 34429 h 160"/>
              <a:gd name="T58" fmla="*/ 58023 w 160"/>
              <a:gd name="T59" fmla="*/ 92958 h 160"/>
              <a:gd name="T60" fmla="*/ 37544 w 160"/>
              <a:gd name="T61" fmla="*/ 75744 h 160"/>
              <a:gd name="T62" fmla="*/ 112633 w 160"/>
              <a:gd name="T63" fmla="*/ 41315 h 160"/>
              <a:gd name="T64" fmla="*/ 197961 w 160"/>
              <a:gd name="T65" fmla="*/ 48201 h 160"/>
              <a:gd name="T66" fmla="*/ 98981 w 160"/>
              <a:gd name="T67" fmla="*/ 179030 h 160"/>
              <a:gd name="T68" fmla="*/ 30718 w 160"/>
              <a:gd name="T69" fmla="*/ 130830 h 160"/>
              <a:gd name="T70" fmla="*/ 40958 w 160"/>
              <a:gd name="T71" fmla="*/ 106730 h 160"/>
              <a:gd name="T72" fmla="*/ 40958 w 160"/>
              <a:gd name="T73" fmla="*/ 154930 h 160"/>
              <a:gd name="T74" fmla="*/ 143351 w 160"/>
              <a:gd name="T75" fmla="*/ 185916 h 160"/>
              <a:gd name="T76" fmla="*/ 184309 w 160"/>
              <a:gd name="T77" fmla="*/ 451019 h 160"/>
              <a:gd name="T78" fmla="*/ 136525 w 160"/>
              <a:gd name="T79" fmla="*/ 512991 h 160"/>
              <a:gd name="T80" fmla="*/ 105807 w 160"/>
              <a:gd name="T81" fmla="*/ 437248 h 160"/>
              <a:gd name="T82" fmla="*/ 92154 w 160"/>
              <a:gd name="T83" fmla="*/ 512991 h 160"/>
              <a:gd name="T84" fmla="*/ 75089 w 160"/>
              <a:gd name="T85" fmla="*/ 499220 h 160"/>
              <a:gd name="T86" fmla="*/ 61436 w 160"/>
              <a:gd name="T87" fmla="*/ 475119 h 160"/>
              <a:gd name="T88" fmla="*/ 27305 w 160"/>
              <a:gd name="T89" fmla="*/ 430362 h 160"/>
              <a:gd name="T90" fmla="*/ 163830 w 160"/>
              <a:gd name="T91" fmla="*/ 389047 h 160"/>
              <a:gd name="T92" fmla="*/ 300355 w 160"/>
              <a:gd name="T93" fmla="*/ 406261 h 160"/>
              <a:gd name="T94" fmla="*/ 160417 w 160"/>
              <a:gd name="T95" fmla="*/ 313303 h 160"/>
              <a:gd name="T96" fmla="*/ 365204 w 160"/>
              <a:gd name="T97" fmla="*/ 161816 h 160"/>
              <a:gd name="T98" fmla="*/ 317421 w 160"/>
              <a:gd name="T99" fmla="*/ 399376 h 160"/>
              <a:gd name="T100" fmla="*/ 488077 w 160"/>
              <a:gd name="T101" fmla="*/ 457905 h 160"/>
              <a:gd name="T102" fmla="*/ 508556 w 160"/>
              <a:gd name="T103" fmla="*/ 475119 h 160"/>
              <a:gd name="T104" fmla="*/ 423228 w 160"/>
              <a:gd name="T105" fmla="*/ 499220 h 160"/>
              <a:gd name="T106" fmla="*/ 365204 w 160"/>
              <a:gd name="T107" fmla="*/ 512991 h 160"/>
              <a:gd name="T108" fmla="*/ 344726 w 160"/>
              <a:gd name="T109" fmla="*/ 413147 h 160"/>
              <a:gd name="T110" fmla="*/ 426641 w 160"/>
              <a:gd name="T111" fmla="*/ 413147 h 160"/>
              <a:gd name="T112" fmla="*/ 505143 w 160"/>
              <a:gd name="T113" fmla="*/ 426919 h 160"/>
              <a:gd name="T114" fmla="*/ 529034 w 160"/>
              <a:gd name="T115" fmla="*/ 451019 h 160"/>
              <a:gd name="T116" fmla="*/ 242332 w 160"/>
              <a:gd name="T117" fmla="*/ 506105 h 160"/>
              <a:gd name="T118" fmla="*/ 310594 w 160"/>
              <a:gd name="T119" fmla="*/ 44758 h 160"/>
              <a:gd name="T120" fmla="*/ 337899 w 160"/>
              <a:gd name="T121" fmla="*/ 44758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16" y="67"/>
                </a:moveTo>
                <a:cubicBezTo>
                  <a:pt x="14" y="67"/>
                  <a:pt x="13" y="68"/>
                  <a:pt x="13" y="69"/>
                </a:cubicBezTo>
                <a:cubicBezTo>
                  <a:pt x="13" y="71"/>
                  <a:pt x="13" y="71"/>
                  <a:pt x="13" y="71"/>
                </a:cubicBezTo>
                <a:cubicBezTo>
                  <a:pt x="13" y="73"/>
                  <a:pt x="14" y="74"/>
                  <a:pt x="16" y="74"/>
                </a:cubicBezTo>
                <a:cubicBezTo>
                  <a:pt x="17" y="74"/>
                  <a:pt x="18" y="73"/>
                  <a:pt x="18" y="71"/>
                </a:cubicBezTo>
                <a:cubicBezTo>
                  <a:pt x="18" y="69"/>
                  <a:pt x="18" y="69"/>
                  <a:pt x="18" y="69"/>
                </a:cubicBezTo>
                <a:cubicBezTo>
                  <a:pt x="18" y="68"/>
                  <a:pt x="17" y="67"/>
                  <a:pt x="16" y="67"/>
                </a:cubicBezTo>
                <a:close/>
                <a:moveTo>
                  <a:pt x="16" y="58"/>
                </a:moveTo>
                <a:cubicBezTo>
                  <a:pt x="14" y="58"/>
                  <a:pt x="13" y="59"/>
                  <a:pt x="13" y="61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4"/>
                  <a:pt x="14" y="65"/>
                  <a:pt x="16" y="65"/>
                </a:cubicBezTo>
                <a:cubicBezTo>
                  <a:pt x="17" y="65"/>
                  <a:pt x="18" y="64"/>
                  <a:pt x="18" y="63"/>
                </a:cubicBezTo>
                <a:cubicBezTo>
                  <a:pt x="18" y="61"/>
                  <a:pt x="18" y="61"/>
                  <a:pt x="18" y="61"/>
                </a:cubicBezTo>
                <a:cubicBezTo>
                  <a:pt x="18" y="59"/>
                  <a:pt x="17" y="58"/>
                  <a:pt x="16" y="58"/>
                </a:cubicBezTo>
                <a:close/>
                <a:moveTo>
                  <a:pt x="147" y="89"/>
                </a:moveTo>
                <a:cubicBezTo>
                  <a:pt x="147" y="87"/>
                  <a:pt x="146" y="86"/>
                  <a:pt x="144" y="86"/>
                </a:cubicBezTo>
                <a:cubicBezTo>
                  <a:pt x="143" y="86"/>
                  <a:pt x="142" y="87"/>
                  <a:pt x="142" y="89"/>
                </a:cubicBezTo>
                <a:cubicBezTo>
                  <a:pt x="142" y="91"/>
                  <a:pt x="142" y="91"/>
                  <a:pt x="142" y="91"/>
                </a:cubicBezTo>
                <a:cubicBezTo>
                  <a:pt x="142" y="92"/>
                  <a:pt x="143" y="93"/>
                  <a:pt x="144" y="93"/>
                </a:cubicBezTo>
                <a:cubicBezTo>
                  <a:pt x="146" y="93"/>
                  <a:pt x="147" y="92"/>
                  <a:pt x="147" y="91"/>
                </a:cubicBezTo>
                <a:lnTo>
                  <a:pt x="147" y="89"/>
                </a:lnTo>
                <a:close/>
                <a:moveTo>
                  <a:pt x="142" y="97"/>
                </a:moveTo>
                <a:cubicBezTo>
                  <a:pt x="142" y="99"/>
                  <a:pt x="142" y="99"/>
                  <a:pt x="142" y="99"/>
                </a:cubicBezTo>
                <a:cubicBezTo>
                  <a:pt x="142" y="101"/>
                  <a:pt x="143" y="102"/>
                  <a:pt x="144" y="102"/>
                </a:cubicBezTo>
                <a:cubicBezTo>
                  <a:pt x="146" y="102"/>
                  <a:pt x="147" y="101"/>
                  <a:pt x="147" y="99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7" y="96"/>
                  <a:pt x="146" y="95"/>
                  <a:pt x="144" y="95"/>
                </a:cubicBezTo>
                <a:cubicBezTo>
                  <a:pt x="143" y="95"/>
                  <a:pt x="142" y="96"/>
                  <a:pt x="142" y="97"/>
                </a:cubicBezTo>
                <a:close/>
                <a:moveTo>
                  <a:pt x="155" y="125"/>
                </a:moveTo>
                <a:cubicBezTo>
                  <a:pt x="155" y="124"/>
                  <a:pt x="156" y="123"/>
                  <a:pt x="156" y="122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6" y="121"/>
                  <a:pt x="155" y="120"/>
                  <a:pt x="155" y="119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55" y="95"/>
                  <a:pt x="155" y="95"/>
                  <a:pt x="155" y="95"/>
                </a:cubicBezTo>
                <a:cubicBezTo>
                  <a:pt x="155" y="94"/>
                  <a:pt x="154" y="93"/>
                  <a:pt x="152" y="93"/>
                </a:cubicBezTo>
                <a:cubicBezTo>
                  <a:pt x="151" y="93"/>
                  <a:pt x="150" y="94"/>
                  <a:pt x="150" y="95"/>
                </a:cubicBezTo>
                <a:cubicBezTo>
                  <a:pt x="150" y="115"/>
                  <a:pt x="150" y="115"/>
                  <a:pt x="150" y="115"/>
                </a:cubicBezTo>
                <a:cubicBezTo>
                  <a:pt x="149" y="115"/>
                  <a:pt x="149" y="115"/>
                  <a:pt x="149" y="115"/>
                </a:cubicBezTo>
                <a:cubicBezTo>
                  <a:pt x="148" y="115"/>
                  <a:pt x="148" y="115"/>
                  <a:pt x="148" y="115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4" y="113"/>
                  <a:pt x="136" y="111"/>
                  <a:pt x="136" y="109"/>
                </a:cubicBezTo>
                <a:cubicBezTo>
                  <a:pt x="137" y="107"/>
                  <a:pt x="136" y="104"/>
                  <a:pt x="135" y="10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34" y="102"/>
                  <a:pt x="130" y="97"/>
                  <a:pt x="121" y="104"/>
                </a:cubicBezTo>
                <a:cubicBezTo>
                  <a:pt x="120" y="105"/>
                  <a:pt x="119" y="105"/>
                  <a:pt x="118" y="106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50" y="88"/>
                  <a:pt x="151" y="89"/>
                  <a:pt x="152" y="89"/>
                </a:cubicBezTo>
                <a:cubicBezTo>
                  <a:pt x="154" y="89"/>
                  <a:pt x="155" y="88"/>
                  <a:pt x="155" y="87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155" y="68"/>
                  <a:pt x="154" y="67"/>
                  <a:pt x="152" y="67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151" y="59"/>
                  <a:pt x="151" y="59"/>
                  <a:pt x="151" y="59"/>
                </a:cubicBezTo>
                <a:cubicBezTo>
                  <a:pt x="153" y="56"/>
                  <a:pt x="155" y="52"/>
                  <a:pt x="156" y="45"/>
                </a:cubicBezTo>
                <a:cubicBezTo>
                  <a:pt x="157" y="40"/>
                  <a:pt x="157" y="36"/>
                  <a:pt x="157" y="35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18"/>
                  <a:pt x="154" y="15"/>
                  <a:pt x="150" y="15"/>
                </a:cubicBezTo>
                <a:cubicBezTo>
                  <a:pt x="150" y="15"/>
                  <a:pt x="150" y="15"/>
                  <a:pt x="150" y="15"/>
                </a:cubicBezTo>
                <a:cubicBezTo>
                  <a:pt x="149" y="15"/>
                  <a:pt x="148" y="15"/>
                  <a:pt x="148" y="15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48" y="8"/>
                  <a:pt x="144" y="4"/>
                  <a:pt x="141" y="4"/>
                </a:cubicBezTo>
                <a:cubicBezTo>
                  <a:pt x="140" y="4"/>
                  <a:pt x="140" y="4"/>
                  <a:pt x="140" y="4"/>
                </a:cubicBezTo>
                <a:cubicBezTo>
                  <a:pt x="140" y="4"/>
                  <a:pt x="139" y="5"/>
                  <a:pt x="138" y="5"/>
                </a:cubicBezTo>
                <a:cubicBezTo>
                  <a:pt x="137" y="2"/>
                  <a:pt x="134" y="0"/>
                  <a:pt x="13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28" y="0"/>
                  <a:pt x="126" y="2"/>
                  <a:pt x="125" y="5"/>
                </a:cubicBezTo>
                <a:cubicBezTo>
                  <a:pt x="124" y="5"/>
                  <a:pt x="123" y="4"/>
                  <a:pt x="122" y="4"/>
                </a:cubicBezTo>
                <a:cubicBezTo>
                  <a:pt x="122" y="4"/>
                  <a:pt x="122" y="4"/>
                  <a:pt x="122" y="4"/>
                </a:cubicBezTo>
                <a:cubicBezTo>
                  <a:pt x="121" y="4"/>
                  <a:pt x="120" y="5"/>
                  <a:pt x="119" y="5"/>
                </a:cubicBezTo>
                <a:cubicBezTo>
                  <a:pt x="119" y="5"/>
                  <a:pt x="118" y="5"/>
                  <a:pt x="118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8" y="5"/>
                  <a:pt x="67" y="6"/>
                  <a:pt x="67" y="8"/>
                </a:cubicBezTo>
                <a:cubicBezTo>
                  <a:pt x="67" y="9"/>
                  <a:pt x="67" y="9"/>
                  <a:pt x="67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56" y="7"/>
                  <a:pt x="52" y="5"/>
                  <a:pt x="45" y="4"/>
                </a:cubicBezTo>
                <a:cubicBezTo>
                  <a:pt x="40" y="3"/>
                  <a:pt x="36" y="3"/>
                  <a:pt x="35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18" y="3"/>
                  <a:pt x="15" y="6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1"/>
                  <a:pt x="15" y="12"/>
                  <a:pt x="15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8" y="12"/>
                  <a:pt x="4" y="16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5" y="21"/>
                  <a:pt x="5" y="22"/>
                </a:cubicBezTo>
                <a:cubicBezTo>
                  <a:pt x="2" y="23"/>
                  <a:pt x="0" y="26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2"/>
                  <a:pt x="2" y="34"/>
                  <a:pt x="5" y="35"/>
                </a:cubicBezTo>
                <a:cubicBezTo>
                  <a:pt x="5" y="36"/>
                  <a:pt x="4" y="37"/>
                  <a:pt x="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9"/>
                  <a:pt x="5" y="40"/>
                  <a:pt x="5" y="41"/>
                </a:cubicBezTo>
                <a:cubicBezTo>
                  <a:pt x="5" y="91"/>
                  <a:pt x="5" y="91"/>
                  <a:pt x="5" y="91"/>
                </a:cubicBezTo>
                <a:cubicBezTo>
                  <a:pt x="5" y="92"/>
                  <a:pt x="6" y="93"/>
                  <a:pt x="8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9" y="101"/>
                  <a:pt x="9" y="101"/>
                  <a:pt x="9" y="101"/>
                </a:cubicBezTo>
                <a:cubicBezTo>
                  <a:pt x="7" y="104"/>
                  <a:pt x="5" y="108"/>
                  <a:pt x="4" y="115"/>
                </a:cubicBezTo>
                <a:cubicBezTo>
                  <a:pt x="3" y="120"/>
                  <a:pt x="3" y="124"/>
                  <a:pt x="3" y="125"/>
                </a:cubicBezTo>
                <a:cubicBezTo>
                  <a:pt x="3" y="138"/>
                  <a:pt x="3" y="138"/>
                  <a:pt x="3" y="138"/>
                </a:cubicBezTo>
                <a:cubicBezTo>
                  <a:pt x="3" y="142"/>
                  <a:pt x="6" y="145"/>
                  <a:pt x="10" y="145"/>
                </a:cubicBezTo>
                <a:cubicBezTo>
                  <a:pt x="10" y="145"/>
                  <a:pt x="10" y="145"/>
                  <a:pt x="10" y="145"/>
                </a:cubicBezTo>
                <a:cubicBezTo>
                  <a:pt x="11" y="145"/>
                  <a:pt x="12" y="145"/>
                  <a:pt x="12" y="145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2" y="152"/>
                  <a:pt x="16" y="156"/>
                  <a:pt x="19" y="156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20" y="156"/>
                  <a:pt x="21" y="155"/>
                  <a:pt x="22" y="155"/>
                </a:cubicBezTo>
                <a:cubicBezTo>
                  <a:pt x="23" y="158"/>
                  <a:pt x="26" y="160"/>
                  <a:pt x="29" y="160"/>
                </a:cubicBezTo>
                <a:cubicBezTo>
                  <a:pt x="29" y="160"/>
                  <a:pt x="29" y="160"/>
                  <a:pt x="29" y="160"/>
                </a:cubicBezTo>
                <a:cubicBezTo>
                  <a:pt x="32" y="160"/>
                  <a:pt x="34" y="158"/>
                  <a:pt x="35" y="155"/>
                </a:cubicBezTo>
                <a:cubicBezTo>
                  <a:pt x="36" y="155"/>
                  <a:pt x="37" y="156"/>
                  <a:pt x="38" y="156"/>
                </a:cubicBezTo>
                <a:cubicBezTo>
                  <a:pt x="38" y="156"/>
                  <a:pt x="38" y="156"/>
                  <a:pt x="38" y="156"/>
                </a:cubicBezTo>
                <a:cubicBezTo>
                  <a:pt x="39" y="156"/>
                  <a:pt x="40" y="155"/>
                  <a:pt x="41" y="155"/>
                </a:cubicBezTo>
                <a:cubicBezTo>
                  <a:pt x="51" y="155"/>
                  <a:pt x="51" y="155"/>
                  <a:pt x="51" y="155"/>
                </a:cubicBezTo>
                <a:cubicBezTo>
                  <a:pt x="52" y="155"/>
                  <a:pt x="53" y="154"/>
                  <a:pt x="53" y="152"/>
                </a:cubicBezTo>
                <a:cubicBezTo>
                  <a:pt x="53" y="151"/>
                  <a:pt x="52" y="150"/>
                  <a:pt x="51" y="150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5" y="148"/>
                  <a:pt x="45" y="148"/>
                  <a:pt x="45" y="148"/>
                </a:cubicBezTo>
                <a:cubicBezTo>
                  <a:pt x="45" y="136"/>
                  <a:pt x="45" y="136"/>
                  <a:pt x="45" y="136"/>
                </a:cubicBezTo>
                <a:cubicBezTo>
                  <a:pt x="45" y="133"/>
                  <a:pt x="45" y="133"/>
                  <a:pt x="45" y="133"/>
                </a:cubicBezTo>
                <a:cubicBezTo>
                  <a:pt x="47" y="134"/>
                  <a:pt x="49" y="136"/>
                  <a:pt x="51" y="136"/>
                </a:cubicBezTo>
                <a:cubicBezTo>
                  <a:pt x="51" y="137"/>
                  <a:pt x="52" y="137"/>
                  <a:pt x="52" y="137"/>
                </a:cubicBezTo>
                <a:cubicBezTo>
                  <a:pt x="54" y="137"/>
                  <a:pt x="56" y="136"/>
                  <a:pt x="58" y="135"/>
                </a:cubicBezTo>
                <a:cubicBezTo>
                  <a:pt x="58" y="135"/>
                  <a:pt x="58" y="135"/>
                  <a:pt x="58" y="135"/>
                </a:cubicBezTo>
                <a:cubicBezTo>
                  <a:pt x="58" y="134"/>
                  <a:pt x="63" y="130"/>
                  <a:pt x="56" y="121"/>
                </a:cubicBezTo>
                <a:cubicBezTo>
                  <a:pt x="55" y="120"/>
                  <a:pt x="55" y="119"/>
                  <a:pt x="54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58" y="150"/>
                  <a:pt x="58" y="150"/>
                  <a:pt x="58" y="150"/>
                </a:cubicBezTo>
                <a:cubicBezTo>
                  <a:pt x="57" y="150"/>
                  <a:pt x="56" y="151"/>
                  <a:pt x="56" y="152"/>
                </a:cubicBezTo>
                <a:cubicBezTo>
                  <a:pt x="56" y="154"/>
                  <a:pt x="57" y="155"/>
                  <a:pt x="58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2" y="155"/>
                  <a:pt x="93" y="154"/>
                  <a:pt x="93" y="152"/>
                </a:cubicBezTo>
                <a:cubicBezTo>
                  <a:pt x="93" y="151"/>
                  <a:pt x="93" y="151"/>
                  <a:pt x="93" y="151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4" y="153"/>
                  <a:pt x="108" y="155"/>
                  <a:pt x="115" y="156"/>
                </a:cubicBezTo>
                <a:cubicBezTo>
                  <a:pt x="119" y="157"/>
                  <a:pt x="123" y="157"/>
                  <a:pt x="124" y="157"/>
                </a:cubicBezTo>
                <a:cubicBezTo>
                  <a:pt x="125" y="157"/>
                  <a:pt x="125" y="157"/>
                  <a:pt x="125" y="157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42" y="157"/>
                  <a:pt x="145" y="154"/>
                  <a:pt x="145" y="150"/>
                </a:cubicBezTo>
                <a:cubicBezTo>
                  <a:pt x="145" y="150"/>
                  <a:pt x="145" y="150"/>
                  <a:pt x="145" y="150"/>
                </a:cubicBezTo>
                <a:cubicBezTo>
                  <a:pt x="145" y="149"/>
                  <a:pt x="145" y="148"/>
                  <a:pt x="145" y="148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52" y="148"/>
                  <a:pt x="156" y="144"/>
                  <a:pt x="156" y="141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56" y="140"/>
                  <a:pt x="155" y="139"/>
                  <a:pt x="155" y="138"/>
                </a:cubicBezTo>
                <a:cubicBezTo>
                  <a:pt x="158" y="137"/>
                  <a:pt x="160" y="134"/>
                  <a:pt x="160" y="131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60" y="128"/>
                  <a:pt x="158" y="126"/>
                  <a:pt x="155" y="125"/>
                </a:cubicBezTo>
                <a:close/>
                <a:moveTo>
                  <a:pt x="150" y="78"/>
                </a:moveTo>
                <a:cubicBezTo>
                  <a:pt x="118" y="78"/>
                  <a:pt x="118" y="78"/>
                  <a:pt x="118" y="78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50" y="72"/>
                  <a:pt x="150" y="72"/>
                  <a:pt x="150" y="72"/>
                </a:cubicBezTo>
                <a:lnTo>
                  <a:pt x="150" y="78"/>
                </a:lnTo>
                <a:close/>
                <a:moveTo>
                  <a:pt x="119" y="37"/>
                </a:moveTo>
                <a:cubicBezTo>
                  <a:pt x="120" y="37"/>
                  <a:pt x="120" y="36"/>
                  <a:pt x="120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11"/>
                  <a:pt x="120" y="11"/>
                  <a:pt x="120" y="11"/>
                </a:cubicBezTo>
                <a:cubicBezTo>
                  <a:pt x="120" y="10"/>
                  <a:pt x="121" y="9"/>
                  <a:pt x="122" y="9"/>
                </a:cubicBezTo>
                <a:cubicBezTo>
                  <a:pt x="122" y="9"/>
                  <a:pt x="122" y="9"/>
                  <a:pt x="122" y="9"/>
                </a:cubicBezTo>
                <a:cubicBezTo>
                  <a:pt x="122" y="9"/>
                  <a:pt x="122" y="9"/>
                  <a:pt x="122" y="9"/>
                </a:cubicBezTo>
                <a:cubicBezTo>
                  <a:pt x="123" y="9"/>
                  <a:pt x="124" y="10"/>
                  <a:pt x="124" y="11"/>
                </a:cubicBezTo>
                <a:cubicBezTo>
                  <a:pt x="124" y="11"/>
                  <a:pt x="124" y="11"/>
                  <a:pt x="124" y="12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35"/>
                  <a:pt x="125" y="36"/>
                  <a:pt x="127" y="36"/>
                </a:cubicBezTo>
                <a:cubicBezTo>
                  <a:pt x="128" y="36"/>
                  <a:pt x="129" y="35"/>
                  <a:pt x="129" y="33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29" y="7"/>
                  <a:pt x="129" y="7"/>
                  <a:pt x="129" y="7"/>
                </a:cubicBezTo>
                <a:cubicBezTo>
                  <a:pt x="129" y="6"/>
                  <a:pt x="130" y="5"/>
                  <a:pt x="131" y="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2" y="5"/>
                  <a:pt x="133" y="6"/>
                  <a:pt x="133" y="7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3" y="17"/>
                  <a:pt x="133" y="17"/>
                  <a:pt x="133" y="17"/>
                </a:cubicBezTo>
                <a:cubicBezTo>
                  <a:pt x="133" y="17"/>
                  <a:pt x="133" y="17"/>
                  <a:pt x="133" y="17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133" y="35"/>
                  <a:pt x="134" y="36"/>
                  <a:pt x="136" y="36"/>
                </a:cubicBezTo>
                <a:cubicBezTo>
                  <a:pt x="137" y="36"/>
                  <a:pt x="138" y="35"/>
                  <a:pt x="138" y="33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16"/>
                  <a:pt x="138" y="15"/>
                  <a:pt x="138" y="15"/>
                </a:cubicBezTo>
                <a:cubicBezTo>
                  <a:pt x="138" y="15"/>
                  <a:pt x="138" y="15"/>
                  <a:pt x="138" y="15"/>
                </a:cubicBezTo>
                <a:cubicBezTo>
                  <a:pt x="138" y="15"/>
                  <a:pt x="138" y="15"/>
                  <a:pt x="138" y="15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9" y="10"/>
                  <a:pt x="139" y="9"/>
                  <a:pt x="140" y="9"/>
                </a:cubicBezTo>
                <a:cubicBezTo>
                  <a:pt x="141" y="9"/>
                  <a:pt x="141" y="9"/>
                  <a:pt x="141" y="9"/>
                </a:cubicBezTo>
                <a:cubicBezTo>
                  <a:pt x="142" y="9"/>
                  <a:pt x="142" y="10"/>
                  <a:pt x="142" y="11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5"/>
                  <a:pt x="144" y="36"/>
                  <a:pt x="145" y="36"/>
                </a:cubicBezTo>
                <a:cubicBezTo>
                  <a:pt x="146" y="36"/>
                  <a:pt x="148" y="35"/>
                  <a:pt x="148" y="33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48" y="21"/>
                  <a:pt x="148" y="20"/>
                  <a:pt x="150" y="20"/>
                </a:cubicBezTo>
                <a:cubicBezTo>
                  <a:pt x="150" y="20"/>
                  <a:pt x="150" y="20"/>
                  <a:pt x="150" y="20"/>
                </a:cubicBezTo>
                <a:cubicBezTo>
                  <a:pt x="151" y="20"/>
                  <a:pt x="152" y="21"/>
                  <a:pt x="152" y="22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52" y="42"/>
                  <a:pt x="150" y="53"/>
                  <a:pt x="147" y="55"/>
                </a:cubicBezTo>
                <a:cubicBezTo>
                  <a:pt x="146" y="56"/>
                  <a:pt x="146" y="57"/>
                  <a:pt x="146" y="58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21" y="60"/>
                  <a:pt x="121" y="59"/>
                  <a:pt x="120" y="59"/>
                </a:cubicBezTo>
                <a:cubicBezTo>
                  <a:pt x="113" y="53"/>
                  <a:pt x="113" y="50"/>
                  <a:pt x="112" y="47"/>
                </a:cubicBezTo>
                <a:cubicBezTo>
                  <a:pt x="112" y="44"/>
                  <a:pt x="111" y="41"/>
                  <a:pt x="108" y="36"/>
                </a:cubicBezTo>
                <a:cubicBezTo>
                  <a:pt x="105" y="32"/>
                  <a:pt x="105" y="30"/>
                  <a:pt x="106" y="29"/>
                </a:cubicBezTo>
                <a:cubicBezTo>
                  <a:pt x="107" y="28"/>
                  <a:pt x="108" y="28"/>
                  <a:pt x="108" y="29"/>
                </a:cubicBezTo>
                <a:cubicBezTo>
                  <a:pt x="111" y="29"/>
                  <a:pt x="114" y="34"/>
                  <a:pt x="115" y="36"/>
                </a:cubicBezTo>
                <a:cubicBezTo>
                  <a:pt x="116" y="38"/>
                  <a:pt x="117" y="38"/>
                  <a:pt x="119" y="37"/>
                </a:cubicBezTo>
                <a:close/>
                <a:moveTo>
                  <a:pt x="83" y="10"/>
                </a:moveTo>
                <a:cubicBezTo>
                  <a:pt x="115" y="10"/>
                  <a:pt x="115" y="10"/>
                  <a:pt x="115" y="10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12"/>
                  <a:pt x="115" y="12"/>
                  <a:pt x="115" y="12"/>
                </a:cubicBezTo>
                <a:cubicBezTo>
                  <a:pt x="115" y="24"/>
                  <a:pt x="115" y="24"/>
                  <a:pt x="115" y="24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3" y="26"/>
                  <a:pt x="111" y="24"/>
                  <a:pt x="109" y="24"/>
                </a:cubicBezTo>
                <a:cubicBezTo>
                  <a:pt x="107" y="23"/>
                  <a:pt x="104" y="24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2" y="26"/>
                  <a:pt x="97" y="30"/>
                  <a:pt x="104" y="39"/>
                </a:cubicBezTo>
                <a:cubicBezTo>
                  <a:pt x="105" y="40"/>
                  <a:pt x="105" y="41"/>
                  <a:pt x="106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10"/>
                  <a:pt x="83" y="10"/>
                  <a:pt x="83" y="10"/>
                </a:cubicBezTo>
                <a:close/>
                <a:moveTo>
                  <a:pt x="72" y="10"/>
                </a:moveTo>
                <a:cubicBezTo>
                  <a:pt x="78" y="10"/>
                  <a:pt x="78" y="10"/>
                  <a:pt x="78" y="10"/>
                </a:cubicBezTo>
                <a:cubicBezTo>
                  <a:pt x="78" y="42"/>
                  <a:pt x="78" y="42"/>
                  <a:pt x="78" y="42"/>
                </a:cubicBezTo>
                <a:cubicBezTo>
                  <a:pt x="72" y="42"/>
                  <a:pt x="72" y="42"/>
                  <a:pt x="72" y="42"/>
                </a:cubicBezTo>
                <a:lnTo>
                  <a:pt x="72" y="10"/>
                </a:lnTo>
                <a:close/>
                <a:moveTo>
                  <a:pt x="7" y="31"/>
                </a:moveTo>
                <a:cubicBezTo>
                  <a:pt x="6" y="31"/>
                  <a:pt x="5" y="30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8"/>
                  <a:pt x="6" y="27"/>
                  <a:pt x="7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5" y="27"/>
                  <a:pt x="36" y="26"/>
                  <a:pt x="36" y="24"/>
                </a:cubicBezTo>
                <a:cubicBezTo>
                  <a:pt x="36" y="23"/>
                  <a:pt x="35" y="22"/>
                  <a:pt x="33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0" y="21"/>
                  <a:pt x="9" y="21"/>
                  <a:pt x="9" y="20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8"/>
                  <a:pt x="10" y="18"/>
                  <a:pt x="11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5" y="18"/>
                  <a:pt x="36" y="16"/>
                  <a:pt x="36" y="15"/>
                </a:cubicBezTo>
                <a:cubicBezTo>
                  <a:pt x="36" y="14"/>
                  <a:pt x="35" y="12"/>
                  <a:pt x="33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1" y="12"/>
                  <a:pt x="20" y="12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9"/>
                  <a:pt x="21" y="8"/>
                  <a:pt x="22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42" y="8"/>
                  <a:pt x="53" y="10"/>
                  <a:pt x="55" y="13"/>
                </a:cubicBezTo>
                <a:cubicBezTo>
                  <a:pt x="56" y="14"/>
                  <a:pt x="57" y="14"/>
                  <a:pt x="58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39"/>
                  <a:pt x="67" y="39"/>
                  <a:pt x="67" y="39"/>
                </a:cubicBezTo>
                <a:cubicBezTo>
                  <a:pt x="61" y="39"/>
                  <a:pt x="61" y="39"/>
                  <a:pt x="61" y="39"/>
                </a:cubicBezTo>
                <a:cubicBezTo>
                  <a:pt x="60" y="39"/>
                  <a:pt x="59" y="39"/>
                  <a:pt x="59" y="40"/>
                </a:cubicBezTo>
                <a:cubicBezTo>
                  <a:pt x="53" y="47"/>
                  <a:pt x="50" y="47"/>
                  <a:pt x="47" y="48"/>
                </a:cubicBezTo>
                <a:cubicBezTo>
                  <a:pt x="44" y="48"/>
                  <a:pt x="41" y="49"/>
                  <a:pt x="36" y="52"/>
                </a:cubicBezTo>
                <a:cubicBezTo>
                  <a:pt x="32" y="55"/>
                  <a:pt x="30" y="55"/>
                  <a:pt x="29" y="54"/>
                </a:cubicBezTo>
                <a:cubicBezTo>
                  <a:pt x="28" y="53"/>
                  <a:pt x="28" y="52"/>
                  <a:pt x="29" y="52"/>
                </a:cubicBezTo>
                <a:cubicBezTo>
                  <a:pt x="29" y="49"/>
                  <a:pt x="34" y="46"/>
                  <a:pt x="36" y="45"/>
                </a:cubicBezTo>
                <a:cubicBezTo>
                  <a:pt x="38" y="44"/>
                  <a:pt x="38" y="43"/>
                  <a:pt x="37" y="41"/>
                </a:cubicBezTo>
                <a:cubicBezTo>
                  <a:pt x="37" y="40"/>
                  <a:pt x="36" y="40"/>
                  <a:pt x="35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0" y="40"/>
                  <a:pt x="9" y="39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7"/>
                  <a:pt x="10" y="36"/>
                  <a:pt x="11" y="36"/>
                </a:cubicBezTo>
                <a:cubicBezTo>
                  <a:pt x="11" y="36"/>
                  <a:pt x="11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5" y="36"/>
                  <a:pt x="36" y="35"/>
                  <a:pt x="36" y="33"/>
                </a:cubicBezTo>
                <a:cubicBezTo>
                  <a:pt x="36" y="32"/>
                  <a:pt x="35" y="31"/>
                  <a:pt x="33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7" y="31"/>
                  <a:pt x="7" y="31"/>
                  <a:pt x="7" y="31"/>
                </a:cubicBezTo>
                <a:close/>
                <a:moveTo>
                  <a:pt x="42" y="77"/>
                </a:moveTo>
                <a:cubicBezTo>
                  <a:pt x="10" y="77"/>
                  <a:pt x="10" y="77"/>
                  <a:pt x="10" y="77"/>
                </a:cubicBezTo>
                <a:cubicBezTo>
                  <a:pt x="10" y="45"/>
                  <a:pt x="10" y="45"/>
                  <a:pt x="10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6" y="47"/>
                  <a:pt x="24" y="49"/>
                  <a:pt x="24" y="51"/>
                </a:cubicBezTo>
                <a:cubicBezTo>
                  <a:pt x="23" y="53"/>
                  <a:pt x="24" y="56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7" y="60"/>
                  <a:pt x="31" y="60"/>
                </a:cubicBezTo>
                <a:cubicBezTo>
                  <a:pt x="33" y="60"/>
                  <a:pt x="36" y="59"/>
                  <a:pt x="39" y="56"/>
                </a:cubicBezTo>
                <a:cubicBezTo>
                  <a:pt x="40" y="55"/>
                  <a:pt x="41" y="55"/>
                  <a:pt x="42" y="54"/>
                </a:cubicBezTo>
                <a:cubicBezTo>
                  <a:pt x="42" y="77"/>
                  <a:pt x="42" y="77"/>
                  <a:pt x="42" y="77"/>
                </a:cubicBezTo>
                <a:cubicBezTo>
                  <a:pt x="42" y="77"/>
                  <a:pt x="42" y="77"/>
                  <a:pt x="42" y="77"/>
                </a:cubicBezTo>
                <a:close/>
                <a:moveTo>
                  <a:pt x="42" y="82"/>
                </a:moveTo>
                <a:cubicBezTo>
                  <a:pt x="42" y="88"/>
                  <a:pt x="42" y="88"/>
                  <a:pt x="42" y="88"/>
                </a:cubicBezTo>
                <a:cubicBezTo>
                  <a:pt x="10" y="88"/>
                  <a:pt x="10" y="88"/>
                  <a:pt x="10" y="88"/>
                </a:cubicBezTo>
                <a:cubicBezTo>
                  <a:pt x="10" y="82"/>
                  <a:pt x="10" y="82"/>
                  <a:pt x="10" y="82"/>
                </a:cubicBezTo>
                <a:lnTo>
                  <a:pt x="42" y="82"/>
                </a:lnTo>
                <a:close/>
                <a:moveTo>
                  <a:pt x="54" y="131"/>
                </a:moveTo>
                <a:cubicBezTo>
                  <a:pt x="53" y="132"/>
                  <a:pt x="52" y="132"/>
                  <a:pt x="52" y="131"/>
                </a:cubicBezTo>
                <a:cubicBezTo>
                  <a:pt x="49" y="131"/>
                  <a:pt x="46" y="126"/>
                  <a:pt x="45" y="124"/>
                </a:cubicBezTo>
                <a:cubicBezTo>
                  <a:pt x="44" y="123"/>
                  <a:pt x="43" y="122"/>
                  <a:pt x="41" y="123"/>
                </a:cubicBezTo>
                <a:cubicBezTo>
                  <a:pt x="40" y="123"/>
                  <a:pt x="40" y="124"/>
                  <a:pt x="40" y="125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48"/>
                  <a:pt x="40" y="148"/>
                  <a:pt x="40" y="148"/>
                </a:cubicBezTo>
                <a:cubicBezTo>
                  <a:pt x="40" y="149"/>
                  <a:pt x="40" y="149"/>
                  <a:pt x="40" y="149"/>
                </a:cubicBezTo>
                <a:cubicBezTo>
                  <a:pt x="40" y="150"/>
                  <a:pt x="39" y="151"/>
                  <a:pt x="38" y="151"/>
                </a:cubicBezTo>
                <a:cubicBezTo>
                  <a:pt x="38" y="151"/>
                  <a:pt x="38" y="151"/>
                  <a:pt x="38" y="151"/>
                </a:cubicBezTo>
                <a:cubicBezTo>
                  <a:pt x="37" y="151"/>
                  <a:pt x="36" y="150"/>
                  <a:pt x="36" y="149"/>
                </a:cubicBezTo>
                <a:cubicBezTo>
                  <a:pt x="36" y="149"/>
                  <a:pt x="36" y="149"/>
                  <a:pt x="36" y="148"/>
                </a:cubicBezTo>
                <a:cubicBezTo>
                  <a:pt x="36" y="148"/>
                  <a:pt x="36" y="148"/>
                  <a:pt x="36" y="148"/>
                </a:cubicBezTo>
                <a:cubicBezTo>
                  <a:pt x="36" y="127"/>
                  <a:pt x="36" y="127"/>
                  <a:pt x="36" y="127"/>
                </a:cubicBezTo>
                <a:cubicBezTo>
                  <a:pt x="36" y="125"/>
                  <a:pt x="35" y="124"/>
                  <a:pt x="33" y="124"/>
                </a:cubicBezTo>
                <a:cubicBezTo>
                  <a:pt x="32" y="124"/>
                  <a:pt x="31" y="125"/>
                  <a:pt x="31" y="127"/>
                </a:cubicBezTo>
                <a:cubicBezTo>
                  <a:pt x="31" y="148"/>
                  <a:pt x="31" y="148"/>
                  <a:pt x="31" y="148"/>
                </a:cubicBezTo>
                <a:cubicBezTo>
                  <a:pt x="31" y="148"/>
                  <a:pt x="31" y="148"/>
                  <a:pt x="31" y="148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54"/>
                  <a:pt x="30" y="155"/>
                  <a:pt x="29" y="155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8" y="155"/>
                  <a:pt x="27" y="154"/>
                  <a:pt x="27" y="153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7" y="125"/>
                  <a:pt x="26" y="124"/>
                  <a:pt x="24" y="124"/>
                </a:cubicBezTo>
                <a:cubicBezTo>
                  <a:pt x="23" y="124"/>
                  <a:pt x="22" y="125"/>
                  <a:pt x="22" y="127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2" y="144"/>
                  <a:pt x="22" y="145"/>
                  <a:pt x="22" y="145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1" y="150"/>
                  <a:pt x="21" y="151"/>
                  <a:pt x="20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8" y="151"/>
                  <a:pt x="18" y="150"/>
                  <a:pt x="18" y="149"/>
                </a:cubicBezTo>
                <a:cubicBezTo>
                  <a:pt x="18" y="140"/>
                  <a:pt x="18" y="140"/>
                  <a:pt x="18" y="140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18" y="125"/>
                  <a:pt x="16" y="124"/>
                  <a:pt x="15" y="124"/>
                </a:cubicBezTo>
                <a:cubicBezTo>
                  <a:pt x="14" y="124"/>
                  <a:pt x="12" y="125"/>
                  <a:pt x="12" y="127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9"/>
                  <a:pt x="12" y="140"/>
                  <a:pt x="1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9" y="140"/>
                  <a:pt x="8" y="139"/>
                  <a:pt x="8" y="138"/>
                </a:cubicBezTo>
                <a:cubicBezTo>
                  <a:pt x="8" y="125"/>
                  <a:pt x="8" y="125"/>
                  <a:pt x="8" y="125"/>
                </a:cubicBezTo>
                <a:cubicBezTo>
                  <a:pt x="8" y="125"/>
                  <a:pt x="8" y="125"/>
                  <a:pt x="8" y="125"/>
                </a:cubicBezTo>
                <a:cubicBezTo>
                  <a:pt x="8" y="118"/>
                  <a:pt x="10" y="107"/>
                  <a:pt x="13" y="105"/>
                </a:cubicBezTo>
                <a:cubicBezTo>
                  <a:pt x="14" y="104"/>
                  <a:pt x="14" y="103"/>
                  <a:pt x="14" y="102"/>
                </a:cubicBezTo>
                <a:cubicBezTo>
                  <a:pt x="14" y="93"/>
                  <a:pt x="14" y="93"/>
                  <a:pt x="14" y="93"/>
                </a:cubicBezTo>
                <a:cubicBezTo>
                  <a:pt x="39" y="93"/>
                  <a:pt x="39" y="93"/>
                  <a:pt x="39" y="93"/>
                </a:cubicBezTo>
                <a:cubicBezTo>
                  <a:pt x="39" y="99"/>
                  <a:pt x="39" y="99"/>
                  <a:pt x="39" y="99"/>
                </a:cubicBezTo>
                <a:cubicBezTo>
                  <a:pt x="39" y="100"/>
                  <a:pt x="39" y="101"/>
                  <a:pt x="40" y="101"/>
                </a:cubicBezTo>
                <a:cubicBezTo>
                  <a:pt x="47" y="107"/>
                  <a:pt x="47" y="110"/>
                  <a:pt x="48" y="113"/>
                </a:cubicBezTo>
                <a:cubicBezTo>
                  <a:pt x="48" y="114"/>
                  <a:pt x="48" y="115"/>
                  <a:pt x="48" y="116"/>
                </a:cubicBezTo>
                <a:cubicBezTo>
                  <a:pt x="48" y="116"/>
                  <a:pt x="48" y="116"/>
                  <a:pt x="48" y="116"/>
                </a:cubicBezTo>
                <a:cubicBezTo>
                  <a:pt x="49" y="118"/>
                  <a:pt x="50" y="121"/>
                  <a:pt x="52" y="124"/>
                </a:cubicBezTo>
                <a:cubicBezTo>
                  <a:pt x="55" y="128"/>
                  <a:pt x="55" y="130"/>
                  <a:pt x="54" y="131"/>
                </a:cubicBezTo>
                <a:close/>
                <a:moveTo>
                  <a:pt x="88" y="150"/>
                </a:moveTo>
                <a:cubicBezTo>
                  <a:pt x="82" y="150"/>
                  <a:pt x="82" y="150"/>
                  <a:pt x="82" y="150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8" y="118"/>
                  <a:pt x="88" y="118"/>
                  <a:pt x="88" y="118"/>
                </a:cubicBezTo>
                <a:lnTo>
                  <a:pt x="88" y="150"/>
                </a:lnTo>
                <a:close/>
                <a:moveTo>
                  <a:pt x="91" y="113"/>
                </a:moveTo>
                <a:cubicBezTo>
                  <a:pt x="53" y="113"/>
                  <a:pt x="53" y="113"/>
                  <a:pt x="53" y="113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52" y="108"/>
                  <a:pt x="51" y="104"/>
                  <a:pt x="44" y="98"/>
                </a:cubicBezTo>
                <a:cubicBezTo>
                  <a:pt x="44" y="93"/>
                  <a:pt x="44" y="93"/>
                  <a:pt x="44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6" y="93"/>
                  <a:pt x="47" y="92"/>
                  <a:pt x="47" y="91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2" y="52"/>
                  <a:pt x="56" y="51"/>
                  <a:pt x="62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6"/>
                  <a:pt x="68" y="47"/>
                  <a:pt x="69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8" y="52"/>
                  <a:pt x="109" y="56"/>
                  <a:pt x="116" y="62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5" y="67"/>
                  <a:pt x="115" y="67"/>
                  <a:pt x="115" y="67"/>
                </a:cubicBezTo>
                <a:cubicBezTo>
                  <a:pt x="114" y="67"/>
                  <a:pt x="113" y="68"/>
                  <a:pt x="113" y="69"/>
                </a:cubicBezTo>
                <a:cubicBezTo>
                  <a:pt x="113" y="107"/>
                  <a:pt x="113" y="107"/>
                  <a:pt x="113" y="107"/>
                </a:cubicBezTo>
                <a:cubicBezTo>
                  <a:pt x="113" y="107"/>
                  <a:pt x="113" y="107"/>
                  <a:pt x="113" y="107"/>
                </a:cubicBezTo>
                <a:cubicBezTo>
                  <a:pt x="108" y="108"/>
                  <a:pt x="104" y="109"/>
                  <a:pt x="98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3" y="114"/>
                  <a:pt x="92" y="113"/>
                  <a:pt x="91" y="113"/>
                </a:cubicBezTo>
                <a:close/>
                <a:moveTo>
                  <a:pt x="155" y="131"/>
                </a:moveTo>
                <a:cubicBezTo>
                  <a:pt x="155" y="132"/>
                  <a:pt x="154" y="133"/>
                  <a:pt x="153" y="133"/>
                </a:cubicBezTo>
                <a:cubicBezTo>
                  <a:pt x="149" y="133"/>
                  <a:pt x="149" y="133"/>
                  <a:pt x="149" y="133"/>
                </a:cubicBezTo>
                <a:cubicBezTo>
                  <a:pt x="149" y="133"/>
                  <a:pt x="149" y="133"/>
                  <a:pt x="149" y="133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27" y="133"/>
                  <a:pt x="127" y="133"/>
                  <a:pt x="127" y="133"/>
                </a:cubicBezTo>
                <a:cubicBezTo>
                  <a:pt x="125" y="133"/>
                  <a:pt x="124" y="134"/>
                  <a:pt x="124" y="136"/>
                </a:cubicBezTo>
                <a:cubicBezTo>
                  <a:pt x="124" y="137"/>
                  <a:pt x="125" y="138"/>
                  <a:pt x="127" y="138"/>
                </a:cubicBezTo>
                <a:cubicBezTo>
                  <a:pt x="144" y="138"/>
                  <a:pt x="144" y="138"/>
                  <a:pt x="144" y="138"/>
                </a:cubicBezTo>
                <a:cubicBezTo>
                  <a:pt x="144" y="138"/>
                  <a:pt x="145" y="138"/>
                  <a:pt x="145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50" y="139"/>
                  <a:pt x="151" y="139"/>
                  <a:pt x="151" y="140"/>
                </a:cubicBezTo>
                <a:cubicBezTo>
                  <a:pt x="151" y="141"/>
                  <a:pt x="151" y="141"/>
                  <a:pt x="151" y="141"/>
                </a:cubicBezTo>
                <a:cubicBezTo>
                  <a:pt x="151" y="141"/>
                  <a:pt x="151" y="141"/>
                  <a:pt x="151" y="141"/>
                </a:cubicBezTo>
                <a:cubicBezTo>
                  <a:pt x="151" y="142"/>
                  <a:pt x="150" y="142"/>
                  <a:pt x="149" y="142"/>
                </a:cubicBezTo>
                <a:cubicBezTo>
                  <a:pt x="140" y="142"/>
                  <a:pt x="140" y="142"/>
                  <a:pt x="140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27" y="142"/>
                  <a:pt x="127" y="142"/>
                  <a:pt x="127" y="142"/>
                </a:cubicBezTo>
                <a:cubicBezTo>
                  <a:pt x="125" y="142"/>
                  <a:pt x="124" y="144"/>
                  <a:pt x="124" y="145"/>
                </a:cubicBezTo>
                <a:cubicBezTo>
                  <a:pt x="124" y="146"/>
                  <a:pt x="125" y="148"/>
                  <a:pt x="12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40" y="148"/>
                  <a:pt x="140" y="150"/>
                </a:cubicBezTo>
                <a:cubicBezTo>
                  <a:pt x="140" y="150"/>
                  <a:pt x="140" y="150"/>
                  <a:pt x="140" y="150"/>
                </a:cubicBezTo>
                <a:cubicBezTo>
                  <a:pt x="140" y="151"/>
                  <a:pt x="139" y="152"/>
                  <a:pt x="138" y="152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19" y="152"/>
                  <a:pt x="111" y="151"/>
                  <a:pt x="107" y="149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7" y="148"/>
                  <a:pt x="106" y="148"/>
                  <a:pt x="105" y="148"/>
                </a:cubicBezTo>
                <a:cubicBezTo>
                  <a:pt x="105" y="147"/>
                  <a:pt x="105" y="147"/>
                  <a:pt x="105" y="147"/>
                </a:cubicBezTo>
                <a:cubicBezTo>
                  <a:pt x="104" y="146"/>
                  <a:pt x="103" y="146"/>
                  <a:pt x="102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9" y="121"/>
                  <a:pt x="99" y="121"/>
                  <a:pt x="99" y="121"/>
                </a:cubicBezTo>
                <a:cubicBezTo>
                  <a:pt x="100" y="121"/>
                  <a:pt x="101" y="121"/>
                  <a:pt x="101" y="120"/>
                </a:cubicBezTo>
                <a:cubicBezTo>
                  <a:pt x="107" y="113"/>
                  <a:pt x="110" y="113"/>
                  <a:pt x="113" y="112"/>
                </a:cubicBezTo>
                <a:cubicBezTo>
                  <a:pt x="116" y="112"/>
                  <a:pt x="119" y="111"/>
                  <a:pt x="124" y="108"/>
                </a:cubicBezTo>
                <a:cubicBezTo>
                  <a:pt x="128" y="105"/>
                  <a:pt x="130" y="105"/>
                  <a:pt x="131" y="106"/>
                </a:cubicBezTo>
                <a:cubicBezTo>
                  <a:pt x="132" y="107"/>
                  <a:pt x="132" y="108"/>
                  <a:pt x="131" y="108"/>
                </a:cubicBezTo>
                <a:cubicBezTo>
                  <a:pt x="131" y="111"/>
                  <a:pt x="126" y="114"/>
                  <a:pt x="124" y="115"/>
                </a:cubicBezTo>
                <a:cubicBezTo>
                  <a:pt x="123" y="116"/>
                  <a:pt x="122" y="117"/>
                  <a:pt x="123" y="119"/>
                </a:cubicBezTo>
                <a:cubicBezTo>
                  <a:pt x="123" y="120"/>
                  <a:pt x="124" y="120"/>
                  <a:pt x="125" y="120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36" y="120"/>
                  <a:pt x="136" y="120"/>
                  <a:pt x="136" y="120"/>
                </a:cubicBezTo>
                <a:cubicBezTo>
                  <a:pt x="148" y="120"/>
                  <a:pt x="148" y="120"/>
                  <a:pt x="148" y="120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50" y="120"/>
                  <a:pt x="151" y="121"/>
                  <a:pt x="151" y="122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3"/>
                  <a:pt x="150" y="124"/>
                  <a:pt x="149" y="124"/>
                </a:cubicBezTo>
                <a:cubicBezTo>
                  <a:pt x="149" y="124"/>
                  <a:pt x="149" y="124"/>
                  <a:pt x="148" y="124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27" y="124"/>
                  <a:pt x="127" y="124"/>
                  <a:pt x="127" y="124"/>
                </a:cubicBezTo>
                <a:cubicBezTo>
                  <a:pt x="125" y="124"/>
                  <a:pt x="124" y="125"/>
                  <a:pt x="124" y="127"/>
                </a:cubicBezTo>
                <a:cubicBezTo>
                  <a:pt x="124" y="128"/>
                  <a:pt x="125" y="129"/>
                  <a:pt x="127" y="129"/>
                </a:cubicBezTo>
                <a:cubicBezTo>
                  <a:pt x="148" y="129"/>
                  <a:pt x="148" y="129"/>
                  <a:pt x="148" y="129"/>
                </a:cubicBezTo>
                <a:cubicBezTo>
                  <a:pt x="148" y="129"/>
                  <a:pt x="148" y="129"/>
                  <a:pt x="148" y="129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53" y="129"/>
                  <a:pt x="153" y="129"/>
                  <a:pt x="153" y="129"/>
                </a:cubicBezTo>
                <a:cubicBezTo>
                  <a:pt x="154" y="129"/>
                  <a:pt x="155" y="130"/>
                  <a:pt x="155" y="131"/>
                </a:cubicBezTo>
                <a:cubicBezTo>
                  <a:pt x="155" y="131"/>
                  <a:pt x="155" y="131"/>
                  <a:pt x="155" y="131"/>
                </a:cubicBezTo>
                <a:close/>
                <a:moveTo>
                  <a:pt x="71" y="147"/>
                </a:moveTo>
                <a:cubicBezTo>
                  <a:pt x="73" y="147"/>
                  <a:pt x="74" y="146"/>
                  <a:pt x="74" y="144"/>
                </a:cubicBezTo>
                <a:cubicBezTo>
                  <a:pt x="74" y="143"/>
                  <a:pt x="73" y="142"/>
                  <a:pt x="71" y="142"/>
                </a:cubicBezTo>
                <a:cubicBezTo>
                  <a:pt x="69" y="142"/>
                  <a:pt x="69" y="142"/>
                  <a:pt x="69" y="142"/>
                </a:cubicBezTo>
                <a:cubicBezTo>
                  <a:pt x="68" y="142"/>
                  <a:pt x="67" y="143"/>
                  <a:pt x="67" y="144"/>
                </a:cubicBezTo>
                <a:cubicBezTo>
                  <a:pt x="67" y="146"/>
                  <a:pt x="68" y="147"/>
                  <a:pt x="69" y="147"/>
                </a:cubicBezTo>
                <a:lnTo>
                  <a:pt x="71" y="147"/>
                </a:lnTo>
                <a:close/>
                <a:moveTo>
                  <a:pt x="61" y="147"/>
                </a:moveTo>
                <a:cubicBezTo>
                  <a:pt x="63" y="147"/>
                  <a:pt x="63" y="147"/>
                  <a:pt x="63" y="147"/>
                </a:cubicBezTo>
                <a:cubicBezTo>
                  <a:pt x="64" y="147"/>
                  <a:pt x="65" y="146"/>
                  <a:pt x="65" y="144"/>
                </a:cubicBezTo>
                <a:cubicBezTo>
                  <a:pt x="65" y="143"/>
                  <a:pt x="64" y="142"/>
                  <a:pt x="63" y="142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59" y="142"/>
                  <a:pt x="58" y="143"/>
                  <a:pt x="58" y="144"/>
                </a:cubicBezTo>
                <a:cubicBezTo>
                  <a:pt x="58" y="146"/>
                  <a:pt x="59" y="147"/>
                  <a:pt x="61" y="147"/>
                </a:cubicBezTo>
                <a:close/>
                <a:moveTo>
                  <a:pt x="91" y="13"/>
                </a:moveTo>
                <a:cubicBezTo>
                  <a:pt x="89" y="13"/>
                  <a:pt x="89" y="13"/>
                  <a:pt x="89" y="13"/>
                </a:cubicBezTo>
                <a:cubicBezTo>
                  <a:pt x="87" y="13"/>
                  <a:pt x="86" y="14"/>
                  <a:pt x="86" y="16"/>
                </a:cubicBezTo>
                <a:cubicBezTo>
                  <a:pt x="86" y="17"/>
                  <a:pt x="87" y="18"/>
                  <a:pt x="89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2" y="18"/>
                  <a:pt x="93" y="17"/>
                  <a:pt x="93" y="16"/>
                </a:cubicBezTo>
                <a:cubicBezTo>
                  <a:pt x="93" y="14"/>
                  <a:pt x="92" y="13"/>
                  <a:pt x="91" y="13"/>
                </a:cubicBezTo>
                <a:close/>
                <a:moveTo>
                  <a:pt x="102" y="16"/>
                </a:moveTo>
                <a:cubicBezTo>
                  <a:pt x="102" y="14"/>
                  <a:pt x="101" y="13"/>
                  <a:pt x="99" y="13"/>
                </a:cubicBezTo>
                <a:cubicBezTo>
                  <a:pt x="97" y="13"/>
                  <a:pt x="97" y="13"/>
                  <a:pt x="97" y="13"/>
                </a:cubicBezTo>
                <a:cubicBezTo>
                  <a:pt x="96" y="13"/>
                  <a:pt x="95" y="14"/>
                  <a:pt x="95" y="16"/>
                </a:cubicBezTo>
                <a:cubicBezTo>
                  <a:pt x="95" y="17"/>
                  <a:pt x="96" y="18"/>
                  <a:pt x="97" y="18"/>
                </a:cubicBezTo>
                <a:cubicBezTo>
                  <a:pt x="99" y="18"/>
                  <a:pt x="99" y="18"/>
                  <a:pt x="99" y="18"/>
                </a:cubicBezTo>
                <a:cubicBezTo>
                  <a:pt x="101" y="18"/>
                  <a:pt x="102" y="17"/>
                  <a:pt x="10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201">
            <a:extLst>
              <a:ext uri="{FF2B5EF4-FFF2-40B4-BE49-F238E27FC236}">
                <a16:creationId xmlns:a16="http://schemas.microsoft.com/office/drawing/2014/main" id="{C0DF2C5B-CD04-487D-A588-4233E5AE39D6}"/>
              </a:ext>
            </a:extLst>
          </p:cNvPr>
          <p:cNvSpPr>
            <a:spLocks noEditPoints="1"/>
          </p:cNvSpPr>
          <p:nvPr/>
        </p:nvSpPr>
        <p:spPr bwMode="auto">
          <a:xfrm>
            <a:off x="5742900" y="2311162"/>
            <a:ext cx="425448" cy="429158"/>
          </a:xfrm>
          <a:custGeom>
            <a:avLst/>
            <a:gdLst>
              <a:gd name="T0" fmla="*/ 334486 w 160"/>
              <a:gd name="T1" fmla="*/ 10329 h 160"/>
              <a:gd name="T2" fmla="*/ 535861 w 160"/>
              <a:gd name="T3" fmla="*/ 230674 h 160"/>
              <a:gd name="T4" fmla="*/ 0 w 160"/>
              <a:gd name="T5" fmla="*/ 327075 h 160"/>
              <a:gd name="T6" fmla="*/ 221853 w 160"/>
              <a:gd name="T7" fmla="*/ 550863 h 160"/>
              <a:gd name="T8" fmla="*/ 290116 w 160"/>
              <a:gd name="T9" fmla="*/ 371833 h 160"/>
              <a:gd name="T10" fmla="*/ 283289 w 160"/>
              <a:gd name="T11" fmla="*/ 354618 h 160"/>
              <a:gd name="T12" fmla="*/ 300355 w 160"/>
              <a:gd name="T13" fmla="*/ 185916 h 160"/>
              <a:gd name="T14" fmla="*/ 283289 w 160"/>
              <a:gd name="T15" fmla="*/ 106730 h 160"/>
              <a:gd name="T16" fmla="*/ 290116 w 160"/>
              <a:gd name="T17" fmla="*/ 89515 h 160"/>
              <a:gd name="T18" fmla="*/ 290116 w 160"/>
              <a:gd name="T19" fmla="*/ 17214 h 160"/>
              <a:gd name="T20" fmla="*/ 255984 w 160"/>
              <a:gd name="T21" fmla="*/ 0 h 160"/>
              <a:gd name="T22" fmla="*/ 262811 w 160"/>
              <a:gd name="T23" fmla="*/ 17214 h 160"/>
              <a:gd name="T24" fmla="*/ 245745 w 160"/>
              <a:gd name="T25" fmla="*/ 96401 h 160"/>
              <a:gd name="T26" fmla="*/ 262811 w 160"/>
              <a:gd name="T27" fmla="*/ 179030 h 160"/>
              <a:gd name="T28" fmla="*/ 255984 w 160"/>
              <a:gd name="T29" fmla="*/ 196245 h 160"/>
              <a:gd name="T30" fmla="*/ 194548 w 160"/>
              <a:gd name="T31" fmla="*/ 265103 h 160"/>
              <a:gd name="T32" fmla="*/ 177483 w 160"/>
              <a:gd name="T33" fmla="*/ 258217 h 160"/>
              <a:gd name="T34" fmla="*/ 105807 w 160"/>
              <a:gd name="T35" fmla="*/ 258217 h 160"/>
              <a:gd name="T36" fmla="*/ 88741 w 160"/>
              <a:gd name="T37" fmla="*/ 265103 h 160"/>
              <a:gd name="T38" fmla="*/ 10239 w 160"/>
              <a:gd name="T39" fmla="*/ 247888 h 160"/>
              <a:gd name="T40" fmla="*/ 10239 w 160"/>
              <a:gd name="T41" fmla="*/ 302975 h 160"/>
              <a:gd name="T42" fmla="*/ 88741 w 160"/>
              <a:gd name="T43" fmla="*/ 285760 h 160"/>
              <a:gd name="T44" fmla="*/ 105807 w 160"/>
              <a:gd name="T45" fmla="*/ 292646 h 160"/>
              <a:gd name="T46" fmla="*/ 177483 w 160"/>
              <a:gd name="T47" fmla="*/ 292646 h 160"/>
              <a:gd name="T48" fmla="*/ 194548 w 160"/>
              <a:gd name="T49" fmla="*/ 285760 h 160"/>
              <a:gd name="T50" fmla="*/ 255984 w 160"/>
              <a:gd name="T51" fmla="*/ 354618 h 160"/>
              <a:gd name="T52" fmla="*/ 262811 w 160"/>
              <a:gd name="T53" fmla="*/ 371833 h 160"/>
              <a:gd name="T54" fmla="*/ 245745 w 160"/>
              <a:gd name="T55" fmla="*/ 454462 h 160"/>
              <a:gd name="T56" fmla="*/ 262811 w 160"/>
              <a:gd name="T57" fmla="*/ 533649 h 160"/>
              <a:gd name="T58" fmla="*/ 255984 w 160"/>
              <a:gd name="T59" fmla="*/ 550863 h 160"/>
              <a:gd name="T60" fmla="*/ 290116 w 160"/>
              <a:gd name="T61" fmla="*/ 533649 h 160"/>
              <a:gd name="T62" fmla="*/ 290116 w 160"/>
              <a:gd name="T63" fmla="*/ 461348 h 160"/>
              <a:gd name="T64" fmla="*/ 283289 w 160"/>
              <a:gd name="T65" fmla="*/ 444133 h 160"/>
              <a:gd name="T66" fmla="*/ 535861 w 160"/>
              <a:gd name="T67" fmla="*/ 247888 h 160"/>
              <a:gd name="T68" fmla="*/ 457359 w 160"/>
              <a:gd name="T69" fmla="*/ 265103 h 160"/>
              <a:gd name="T70" fmla="*/ 440293 w 160"/>
              <a:gd name="T71" fmla="*/ 258217 h 160"/>
              <a:gd name="T72" fmla="*/ 368618 w 160"/>
              <a:gd name="T73" fmla="*/ 258217 h 160"/>
              <a:gd name="T74" fmla="*/ 351552 w 160"/>
              <a:gd name="T75" fmla="*/ 265103 h 160"/>
              <a:gd name="T76" fmla="*/ 307181 w 160"/>
              <a:gd name="T77" fmla="*/ 285760 h 160"/>
              <a:gd name="T78" fmla="*/ 361791 w 160"/>
              <a:gd name="T79" fmla="*/ 302975 h 160"/>
              <a:gd name="T80" fmla="*/ 440293 w 160"/>
              <a:gd name="T81" fmla="*/ 285760 h 160"/>
              <a:gd name="T82" fmla="*/ 457359 w 160"/>
              <a:gd name="T83" fmla="*/ 292646 h 160"/>
              <a:gd name="T84" fmla="*/ 529034 w 160"/>
              <a:gd name="T85" fmla="*/ 292646 h 160"/>
              <a:gd name="T86" fmla="*/ 546100 w 160"/>
              <a:gd name="T87" fmla="*/ 258217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0">
                <a:moveTo>
                  <a:pt x="93" y="3"/>
                </a:moveTo>
                <a:cubicBezTo>
                  <a:pt x="93" y="1"/>
                  <a:pt x="94" y="0"/>
                  <a:pt x="95" y="0"/>
                </a:cubicBezTo>
                <a:cubicBezTo>
                  <a:pt x="97" y="0"/>
                  <a:pt x="98" y="1"/>
                  <a:pt x="98" y="3"/>
                </a:cubicBezTo>
                <a:cubicBezTo>
                  <a:pt x="98" y="35"/>
                  <a:pt x="125" y="62"/>
                  <a:pt x="157" y="62"/>
                </a:cubicBezTo>
                <a:cubicBezTo>
                  <a:pt x="159" y="62"/>
                  <a:pt x="160" y="63"/>
                  <a:pt x="160" y="65"/>
                </a:cubicBezTo>
                <a:cubicBezTo>
                  <a:pt x="160" y="66"/>
                  <a:pt x="159" y="67"/>
                  <a:pt x="157" y="67"/>
                </a:cubicBezTo>
                <a:cubicBezTo>
                  <a:pt x="122" y="67"/>
                  <a:pt x="93" y="38"/>
                  <a:pt x="93" y="3"/>
                </a:cubicBezTo>
                <a:close/>
                <a:moveTo>
                  <a:pt x="3" y="93"/>
                </a:moveTo>
                <a:cubicBezTo>
                  <a:pt x="1" y="93"/>
                  <a:pt x="0" y="94"/>
                  <a:pt x="0" y="95"/>
                </a:cubicBezTo>
                <a:cubicBezTo>
                  <a:pt x="0" y="97"/>
                  <a:pt x="1" y="98"/>
                  <a:pt x="3" y="98"/>
                </a:cubicBezTo>
                <a:cubicBezTo>
                  <a:pt x="35" y="98"/>
                  <a:pt x="62" y="125"/>
                  <a:pt x="62" y="157"/>
                </a:cubicBezTo>
                <a:cubicBezTo>
                  <a:pt x="62" y="159"/>
                  <a:pt x="63" y="160"/>
                  <a:pt x="65" y="160"/>
                </a:cubicBezTo>
                <a:cubicBezTo>
                  <a:pt x="66" y="160"/>
                  <a:pt x="67" y="159"/>
                  <a:pt x="67" y="157"/>
                </a:cubicBezTo>
                <a:cubicBezTo>
                  <a:pt x="67" y="122"/>
                  <a:pt x="38" y="93"/>
                  <a:pt x="3" y="93"/>
                </a:cubicBezTo>
                <a:close/>
                <a:moveTo>
                  <a:pt x="85" y="108"/>
                </a:moveTo>
                <a:cubicBezTo>
                  <a:pt x="87" y="108"/>
                  <a:pt x="88" y="107"/>
                  <a:pt x="88" y="106"/>
                </a:cubicBezTo>
                <a:cubicBezTo>
                  <a:pt x="88" y="104"/>
                  <a:pt x="87" y="103"/>
                  <a:pt x="85" y="103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3" y="57"/>
                  <a:pt x="83" y="57"/>
                  <a:pt x="83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87" y="57"/>
                  <a:pt x="88" y="56"/>
                  <a:pt x="88" y="54"/>
                </a:cubicBezTo>
                <a:cubicBezTo>
                  <a:pt x="88" y="53"/>
                  <a:pt x="87" y="52"/>
                  <a:pt x="85" y="52"/>
                </a:cubicBezTo>
                <a:cubicBezTo>
                  <a:pt x="83" y="52"/>
                  <a:pt x="83" y="52"/>
                  <a:pt x="83" y="52"/>
                </a:cubicBezTo>
                <a:cubicBezTo>
                  <a:pt x="83" y="31"/>
                  <a:pt x="83" y="31"/>
                  <a:pt x="83" y="31"/>
                </a:cubicBezTo>
                <a:cubicBezTo>
                  <a:pt x="85" y="31"/>
                  <a:pt x="85" y="31"/>
                  <a:pt x="85" y="31"/>
                </a:cubicBezTo>
                <a:cubicBezTo>
                  <a:pt x="87" y="31"/>
                  <a:pt x="88" y="30"/>
                  <a:pt x="88" y="28"/>
                </a:cubicBezTo>
                <a:cubicBezTo>
                  <a:pt x="88" y="27"/>
                  <a:pt x="87" y="26"/>
                  <a:pt x="85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83" y="5"/>
                  <a:pt x="83" y="5"/>
                  <a:pt x="83" y="5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5"/>
                  <a:pt x="88" y="4"/>
                  <a:pt x="88" y="3"/>
                </a:cubicBezTo>
                <a:cubicBezTo>
                  <a:pt x="88" y="1"/>
                  <a:pt x="87" y="0"/>
                  <a:pt x="8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3" y="0"/>
                  <a:pt x="72" y="1"/>
                  <a:pt x="72" y="3"/>
                </a:cubicBezTo>
                <a:cubicBezTo>
                  <a:pt x="72" y="4"/>
                  <a:pt x="73" y="5"/>
                  <a:pt x="75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26"/>
                  <a:pt x="77" y="26"/>
                  <a:pt x="77" y="26"/>
                </a:cubicBezTo>
                <a:cubicBezTo>
                  <a:pt x="75" y="26"/>
                  <a:pt x="75" y="26"/>
                  <a:pt x="75" y="26"/>
                </a:cubicBezTo>
                <a:cubicBezTo>
                  <a:pt x="73" y="26"/>
                  <a:pt x="72" y="27"/>
                  <a:pt x="72" y="28"/>
                </a:cubicBezTo>
                <a:cubicBezTo>
                  <a:pt x="72" y="30"/>
                  <a:pt x="73" y="31"/>
                  <a:pt x="75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52"/>
                  <a:pt x="77" y="52"/>
                  <a:pt x="77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3" y="52"/>
                  <a:pt x="72" y="53"/>
                  <a:pt x="72" y="54"/>
                </a:cubicBezTo>
                <a:cubicBezTo>
                  <a:pt x="72" y="56"/>
                  <a:pt x="73" y="57"/>
                  <a:pt x="75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77"/>
                  <a:pt x="77" y="77"/>
                  <a:pt x="77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75"/>
                  <a:pt x="57" y="75"/>
                  <a:pt x="57" y="75"/>
                </a:cubicBezTo>
                <a:cubicBezTo>
                  <a:pt x="57" y="73"/>
                  <a:pt x="56" y="72"/>
                  <a:pt x="54" y="72"/>
                </a:cubicBezTo>
                <a:cubicBezTo>
                  <a:pt x="53" y="72"/>
                  <a:pt x="52" y="73"/>
                  <a:pt x="52" y="75"/>
                </a:cubicBezTo>
                <a:cubicBezTo>
                  <a:pt x="52" y="77"/>
                  <a:pt x="52" y="77"/>
                  <a:pt x="52" y="77"/>
                </a:cubicBezTo>
                <a:cubicBezTo>
                  <a:pt x="31" y="77"/>
                  <a:pt x="31" y="77"/>
                  <a:pt x="31" y="77"/>
                </a:cubicBezTo>
                <a:cubicBezTo>
                  <a:pt x="31" y="75"/>
                  <a:pt x="31" y="75"/>
                  <a:pt x="31" y="75"/>
                </a:cubicBezTo>
                <a:cubicBezTo>
                  <a:pt x="31" y="73"/>
                  <a:pt x="30" y="72"/>
                  <a:pt x="28" y="72"/>
                </a:cubicBezTo>
                <a:cubicBezTo>
                  <a:pt x="27" y="72"/>
                  <a:pt x="26" y="73"/>
                  <a:pt x="26" y="75"/>
                </a:cubicBezTo>
                <a:cubicBezTo>
                  <a:pt x="26" y="77"/>
                  <a:pt x="26" y="77"/>
                  <a:pt x="26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5"/>
                  <a:pt x="5" y="75"/>
                  <a:pt x="5" y="75"/>
                </a:cubicBezTo>
                <a:cubicBezTo>
                  <a:pt x="5" y="73"/>
                  <a:pt x="4" y="72"/>
                  <a:pt x="3" y="72"/>
                </a:cubicBezTo>
                <a:cubicBezTo>
                  <a:pt x="1" y="72"/>
                  <a:pt x="0" y="73"/>
                  <a:pt x="0" y="7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7"/>
                  <a:pt x="1" y="88"/>
                  <a:pt x="3" y="88"/>
                </a:cubicBezTo>
                <a:cubicBezTo>
                  <a:pt x="4" y="88"/>
                  <a:pt x="5" y="87"/>
                  <a:pt x="5" y="85"/>
                </a:cubicBezTo>
                <a:cubicBezTo>
                  <a:pt x="5" y="83"/>
                  <a:pt x="5" y="83"/>
                  <a:pt x="5" y="83"/>
                </a:cubicBezTo>
                <a:cubicBezTo>
                  <a:pt x="26" y="83"/>
                  <a:pt x="26" y="83"/>
                  <a:pt x="26" y="83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87"/>
                  <a:pt x="27" y="88"/>
                  <a:pt x="28" y="88"/>
                </a:cubicBezTo>
                <a:cubicBezTo>
                  <a:pt x="30" y="88"/>
                  <a:pt x="31" y="87"/>
                  <a:pt x="31" y="85"/>
                </a:cubicBezTo>
                <a:cubicBezTo>
                  <a:pt x="31" y="83"/>
                  <a:pt x="31" y="83"/>
                  <a:pt x="31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5"/>
                  <a:pt x="52" y="85"/>
                  <a:pt x="52" y="85"/>
                </a:cubicBezTo>
                <a:cubicBezTo>
                  <a:pt x="52" y="87"/>
                  <a:pt x="53" y="88"/>
                  <a:pt x="54" y="88"/>
                </a:cubicBezTo>
                <a:cubicBezTo>
                  <a:pt x="56" y="88"/>
                  <a:pt x="57" y="87"/>
                  <a:pt x="57" y="85"/>
                </a:cubicBezTo>
                <a:cubicBezTo>
                  <a:pt x="57" y="83"/>
                  <a:pt x="57" y="83"/>
                  <a:pt x="57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3" y="103"/>
                  <a:pt x="72" y="104"/>
                  <a:pt x="72" y="106"/>
                </a:cubicBezTo>
                <a:cubicBezTo>
                  <a:pt x="72" y="107"/>
                  <a:pt x="73" y="108"/>
                  <a:pt x="75" y="108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3" y="129"/>
                  <a:pt x="72" y="130"/>
                  <a:pt x="72" y="132"/>
                </a:cubicBezTo>
                <a:cubicBezTo>
                  <a:pt x="72" y="133"/>
                  <a:pt x="73" y="134"/>
                  <a:pt x="75" y="134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55"/>
                  <a:pt x="72" y="156"/>
                  <a:pt x="72" y="157"/>
                </a:cubicBezTo>
                <a:cubicBezTo>
                  <a:pt x="72" y="159"/>
                  <a:pt x="73" y="160"/>
                  <a:pt x="7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7" y="160"/>
                  <a:pt x="88" y="159"/>
                  <a:pt x="88" y="157"/>
                </a:cubicBezTo>
                <a:cubicBezTo>
                  <a:pt x="88" y="156"/>
                  <a:pt x="87" y="155"/>
                  <a:pt x="85" y="155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85" y="134"/>
                  <a:pt x="85" y="134"/>
                  <a:pt x="85" y="134"/>
                </a:cubicBezTo>
                <a:cubicBezTo>
                  <a:pt x="87" y="134"/>
                  <a:pt x="88" y="133"/>
                  <a:pt x="88" y="132"/>
                </a:cubicBezTo>
                <a:cubicBezTo>
                  <a:pt x="88" y="130"/>
                  <a:pt x="87" y="129"/>
                  <a:pt x="85" y="129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85" y="108"/>
                  <a:pt x="85" y="108"/>
                  <a:pt x="85" y="108"/>
                </a:cubicBezTo>
                <a:close/>
                <a:moveTo>
                  <a:pt x="157" y="72"/>
                </a:moveTo>
                <a:cubicBezTo>
                  <a:pt x="156" y="72"/>
                  <a:pt x="155" y="73"/>
                  <a:pt x="155" y="75"/>
                </a:cubicBezTo>
                <a:cubicBezTo>
                  <a:pt x="155" y="77"/>
                  <a:pt x="155" y="77"/>
                  <a:pt x="155" y="77"/>
                </a:cubicBezTo>
                <a:cubicBezTo>
                  <a:pt x="134" y="77"/>
                  <a:pt x="134" y="77"/>
                  <a:pt x="134" y="77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34" y="73"/>
                  <a:pt x="133" y="72"/>
                  <a:pt x="132" y="72"/>
                </a:cubicBezTo>
                <a:cubicBezTo>
                  <a:pt x="130" y="72"/>
                  <a:pt x="129" y="73"/>
                  <a:pt x="129" y="75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5"/>
                  <a:pt x="108" y="75"/>
                  <a:pt x="108" y="75"/>
                </a:cubicBezTo>
                <a:cubicBezTo>
                  <a:pt x="108" y="73"/>
                  <a:pt x="107" y="72"/>
                  <a:pt x="106" y="72"/>
                </a:cubicBezTo>
                <a:cubicBezTo>
                  <a:pt x="104" y="72"/>
                  <a:pt x="103" y="73"/>
                  <a:pt x="103" y="75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90" y="77"/>
                  <a:pt x="90" y="77"/>
                  <a:pt x="90" y="77"/>
                </a:cubicBezTo>
                <a:cubicBezTo>
                  <a:pt x="89" y="77"/>
                  <a:pt x="88" y="79"/>
                  <a:pt x="88" y="80"/>
                </a:cubicBezTo>
                <a:cubicBezTo>
                  <a:pt x="88" y="81"/>
                  <a:pt x="89" y="83"/>
                  <a:pt x="90" y="83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103" y="87"/>
                  <a:pt x="104" y="88"/>
                  <a:pt x="106" y="88"/>
                </a:cubicBezTo>
                <a:cubicBezTo>
                  <a:pt x="107" y="88"/>
                  <a:pt x="108" y="87"/>
                  <a:pt x="108" y="85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29" y="87"/>
                  <a:pt x="130" y="88"/>
                  <a:pt x="132" y="88"/>
                </a:cubicBezTo>
                <a:cubicBezTo>
                  <a:pt x="133" y="88"/>
                  <a:pt x="134" y="87"/>
                  <a:pt x="134" y="85"/>
                </a:cubicBezTo>
                <a:cubicBezTo>
                  <a:pt x="134" y="83"/>
                  <a:pt x="134" y="83"/>
                  <a:pt x="134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87"/>
                  <a:pt x="156" y="88"/>
                  <a:pt x="157" y="88"/>
                </a:cubicBezTo>
                <a:cubicBezTo>
                  <a:pt x="159" y="88"/>
                  <a:pt x="160" y="87"/>
                  <a:pt x="160" y="85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0" y="73"/>
                  <a:pt x="159" y="72"/>
                  <a:pt x="157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202">
            <a:extLst>
              <a:ext uri="{FF2B5EF4-FFF2-40B4-BE49-F238E27FC236}">
                <a16:creationId xmlns:a16="http://schemas.microsoft.com/office/drawing/2014/main" id="{341C8EC5-6A4E-40AD-8159-330AA0537999}"/>
              </a:ext>
            </a:extLst>
          </p:cNvPr>
          <p:cNvSpPr>
            <a:spLocks noEditPoints="1"/>
          </p:cNvSpPr>
          <p:nvPr/>
        </p:nvSpPr>
        <p:spPr bwMode="auto">
          <a:xfrm>
            <a:off x="3791936" y="3295864"/>
            <a:ext cx="333928" cy="429158"/>
          </a:xfrm>
          <a:custGeom>
            <a:avLst/>
            <a:gdLst>
              <a:gd name="T0" fmla="*/ 372377 w 125"/>
              <a:gd name="T1" fmla="*/ 65415 h 160"/>
              <a:gd name="T2" fmla="*/ 372377 w 125"/>
              <a:gd name="T3" fmla="*/ 44758 h 160"/>
              <a:gd name="T4" fmla="*/ 286970 w 125"/>
              <a:gd name="T5" fmla="*/ 10329 h 160"/>
              <a:gd name="T6" fmla="*/ 269888 w 125"/>
              <a:gd name="T7" fmla="*/ 24100 h 160"/>
              <a:gd name="T8" fmla="*/ 174232 w 125"/>
              <a:gd name="T9" fmla="*/ 44758 h 160"/>
              <a:gd name="T10" fmla="*/ 129820 w 125"/>
              <a:gd name="T11" fmla="*/ 120501 h 160"/>
              <a:gd name="T12" fmla="*/ 109322 w 125"/>
              <a:gd name="T13" fmla="*/ 120501 h 160"/>
              <a:gd name="T14" fmla="*/ 54661 w 125"/>
              <a:gd name="T15" fmla="*/ 175588 h 160"/>
              <a:gd name="T16" fmla="*/ 54661 w 125"/>
              <a:gd name="T17" fmla="*/ 199688 h 160"/>
              <a:gd name="T18" fmla="*/ 0 w 125"/>
              <a:gd name="T19" fmla="*/ 282317 h 160"/>
              <a:gd name="T20" fmla="*/ 54661 w 125"/>
              <a:gd name="T21" fmla="*/ 364947 h 160"/>
              <a:gd name="T22" fmla="*/ 23914 w 125"/>
              <a:gd name="T23" fmla="*/ 482005 h 160"/>
              <a:gd name="T24" fmla="*/ 116154 w 125"/>
              <a:gd name="T25" fmla="*/ 475119 h 160"/>
              <a:gd name="T26" fmla="*/ 177648 w 125"/>
              <a:gd name="T27" fmla="*/ 547420 h 160"/>
              <a:gd name="T28" fmla="*/ 191313 w 125"/>
              <a:gd name="T29" fmla="*/ 461348 h 160"/>
              <a:gd name="T30" fmla="*/ 64910 w 125"/>
              <a:gd name="T31" fmla="*/ 482005 h 160"/>
              <a:gd name="T32" fmla="*/ 34163 w 125"/>
              <a:gd name="T33" fmla="*/ 406261 h 160"/>
              <a:gd name="T34" fmla="*/ 140068 w 125"/>
              <a:gd name="T35" fmla="*/ 420033 h 160"/>
              <a:gd name="T36" fmla="*/ 157150 w 125"/>
              <a:gd name="T37" fmla="*/ 406261 h 160"/>
              <a:gd name="T38" fmla="*/ 245974 w 125"/>
              <a:gd name="T39" fmla="*/ 389047 h 160"/>
              <a:gd name="T40" fmla="*/ 242558 w 125"/>
              <a:gd name="T41" fmla="*/ 364947 h 160"/>
              <a:gd name="T42" fmla="*/ 310884 w 125"/>
              <a:gd name="T43" fmla="*/ 323632 h 160"/>
              <a:gd name="T44" fmla="*/ 307467 w 125"/>
              <a:gd name="T45" fmla="*/ 299532 h 160"/>
              <a:gd name="T46" fmla="*/ 379210 w 125"/>
              <a:gd name="T47" fmla="*/ 258217 h 160"/>
              <a:gd name="T48" fmla="*/ 372377 w 125"/>
              <a:gd name="T49" fmla="*/ 230674 h 160"/>
              <a:gd name="T50" fmla="*/ 427038 w 125"/>
              <a:gd name="T51" fmla="*/ 148044 h 160"/>
              <a:gd name="T52" fmla="*/ 225476 w 125"/>
              <a:gd name="T53" fmla="*/ 358061 h 160"/>
              <a:gd name="T54" fmla="*/ 71742 w 125"/>
              <a:gd name="T55" fmla="*/ 203131 h 160"/>
              <a:gd name="T56" fmla="*/ 355296 w 125"/>
              <a:gd name="T57" fmla="*/ 72301 h 160"/>
              <a:gd name="T58" fmla="*/ 304051 w 125"/>
              <a:gd name="T59" fmla="*/ 175588 h 160"/>
              <a:gd name="T60" fmla="*/ 293802 w 125"/>
              <a:gd name="T61" fmla="*/ 165259 h 160"/>
              <a:gd name="T62" fmla="*/ 293802 w 125"/>
              <a:gd name="T63" fmla="*/ 134273 h 160"/>
              <a:gd name="T64" fmla="*/ 215227 w 125"/>
              <a:gd name="T65" fmla="*/ 86072 h 160"/>
              <a:gd name="T66" fmla="*/ 331381 w 125"/>
              <a:gd name="T67" fmla="*/ 96401 h 160"/>
              <a:gd name="T68" fmla="*/ 146901 w 125"/>
              <a:gd name="T69" fmla="*/ 354618 h 160"/>
              <a:gd name="T70" fmla="*/ 95657 w 125"/>
              <a:gd name="T71" fmla="*/ 230674 h 160"/>
              <a:gd name="T72" fmla="*/ 191313 w 125"/>
              <a:gd name="T73" fmla="*/ 110173 h 160"/>
              <a:gd name="T74" fmla="*/ 85408 w 125"/>
              <a:gd name="T75" fmla="*/ 344289 h 160"/>
              <a:gd name="T76" fmla="*/ 341630 w 125"/>
              <a:gd name="T77" fmla="*/ 213459 h 160"/>
              <a:gd name="T78" fmla="*/ 133236 w 125"/>
              <a:gd name="T79" fmla="*/ 247888 h 160"/>
              <a:gd name="T80" fmla="*/ 122987 w 125"/>
              <a:gd name="T81" fmla="*/ 254774 h 160"/>
              <a:gd name="T82" fmla="*/ 187897 w 125"/>
              <a:gd name="T83" fmla="*/ 234117 h 160"/>
              <a:gd name="T84" fmla="*/ 174232 w 125"/>
              <a:gd name="T85" fmla="*/ 254774 h 160"/>
              <a:gd name="T86" fmla="*/ 204978 w 125"/>
              <a:gd name="T87" fmla="*/ 244445 h 160"/>
              <a:gd name="T88" fmla="*/ 222060 w 125"/>
              <a:gd name="T89" fmla="*/ 216902 h 160"/>
              <a:gd name="T90" fmla="*/ 249390 w 125"/>
              <a:gd name="T91" fmla="*/ 182473 h 160"/>
              <a:gd name="T92" fmla="*/ 232309 w 125"/>
              <a:gd name="T93" fmla="*/ 189359 h 160"/>
              <a:gd name="T94" fmla="*/ 204978 w 125"/>
              <a:gd name="T95" fmla="*/ 206574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25" h="160">
                <a:moveTo>
                  <a:pt x="122" y="41"/>
                </a:moveTo>
                <a:cubicBezTo>
                  <a:pt x="118" y="41"/>
                  <a:pt x="118" y="41"/>
                  <a:pt x="118" y="41"/>
                </a:cubicBezTo>
                <a:cubicBezTo>
                  <a:pt x="118" y="33"/>
                  <a:pt x="115" y="26"/>
                  <a:pt x="109" y="19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3" y="15"/>
                  <a:pt x="113" y="14"/>
                  <a:pt x="112" y="13"/>
                </a:cubicBezTo>
                <a:cubicBezTo>
                  <a:pt x="111" y="12"/>
                  <a:pt x="110" y="12"/>
                  <a:pt x="109" y="13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0" y="11"/>
                  <a:pt x="92" y="7"/>
                  <a:pt x="84" y="7"/>
                </a:cubicBezTo>
                <a:cubicBezTo>
                  <a:pt x="84" y="3"/>
                  <a:pt x="84" y="3"/>
                  <a:pt x="84" y="3"/>
                </a:cubicBezTo>
                <a:cubicBezTo>
                  <a:pt x="84" y="1"/>
                  <a:pt x="83" y="0"/>
                  <a:pt x="82" y="0"/>
                </a:cubicBezTo>
                <a:cubicBezTo>
                  <a:pt x="80" y="0"/>
                  <a:pt x="79" y="1"/>
                  <a:pt x="79" y="3"/>
                </a:cubicBezTo>
                <a:cubicBezTo>
                  <a:pt x="79" y="7"/>
                  <a:pt x="79" y="7"/>
                  <a:pt x="79" y="7"/>
                </a:cubicBezTo>
                <a:cubicBezTo>
                  <a:pt x="71" y="7"/>
                  <a:pt x="64" y="11"/>
                  <a:pt x="58" y="16"/>
                </a:cubicBezTo>
                <a:cubicBezTo>
                  <a:pt x="55" y="13"/>
                  <a:pt x="55" y="13"/>
                  <a:pt x="55" y="13"/>
                </a:cubicBezTo>
                <a:cubicBezTo>
                  <a:pt x="54" y="12"/>
                  <a:pt x="52" y="12"/>
                  <a:pt x="51" y="13"/>
                </a:cubicBezTo>
                <a:cubicBezTo>
                  <a:pt x="50" y="14"/>
                  <a:pt x="50" y="15"/>
                  <a:pt x="51" y="16"/>
                </a:cubicBezTo>
                <a:cubicBezTo>
                  <a:pt x="54" y="19"/>
                  <a:pt x="54" y="19"/>
                  <a:pt x="54" y="19"/>
                </a:cubicBezTo>
                <a:cubicBezTo>
                  <a:pt x="38" y="35"/>
                  <a:pt x="38" y="35"/>
                  <a:pt x="38" y="35"/>
                </a:cubicBezTo>
                <a:cubicBezTo>
                  <a:pt x="35" y="32"/>
                  <a:pt x="35" y="32"/>
                  <a:pt x="35" y="32"/>
                </a:cubicBezTo>
                <a:cubicBezTo>
                  <a:pt x="34" y="31"/>
                  <a:pt x="33" y="31"/>
                  <a:pt x="32" y="32"/>
                </a:cubicBezTo>
                <a:cubicBezTo>
                  <a:pt x="31" y="33"/>
                  <a:pt x="31" y="34"/>
                  <a:pt x="32" y="35"/>
                </a:cubicBezTo>
                <a:cubicBezTo>
                  <a:pt x="35" y="38"/>
                  <a:pt x="35" y="38"/>
                  <a:pt x="35" y="38"/>
                </a:cubicBezTo>
                <a:cubicBezTo>
                  <a:pt x="19" y="54"/>
                  <a:pt x="19" y="54"/>
                  <a:pt x="19" y="54"/>
                </a:cubicBezTo>
                <a:cubicBezTo>
                  <a:pt x="16" y="51"/>
                  <a:pt x="16" y="51"/>
                  <a:pt x="16" y="51"/>
                </a:cubicBezTo>
                <a:cubicBezTo>
                  <a:pt x="15" y="50"/>
                  <a:pt x="14" y="50"/>
                  <a:pt x="13" y="51"/>
                </a:cubicBezTo>
                <a:cubicBezTo>
                  <a:pt x="12" y="52"/>
                  <a:pt x="12" y="54"/>
                  <a:pt x="13" y="55"/>
                </a:cubicBezTo>
                <a:cubicBezTo>
                  <a:pt x="16" y="58"/>
                  <a:pt x="16" y="58"/>
                  <a:pt x="16" y="58"/>
                </a:cubicBezTo>
                <a:cubicBezTo>
                  <a:pt x="10" y="64"/>
                  <a:pt x="7" y="71"/>
                  <a:pt x="7" y="79"/>
                </a:cubicBezTo>
                <a:cubicBezTo>
                  <a:pt x="3" y="79"/>
                  <a:pt x="3" y="79"/>
                  <a:pt x="3" y="79"/>
                </a:cubicBezTo>
                <a:cubicBezTo>
                  <a:pt x="1" y="79"/>
                  <a:pt x="0" y="80"/>
                  <a:pt x="0" y="82"/>
                </a:cubicBezTo>
                <a:cubicBezTo>
                  <a:pt x="0" y="83"/>
                  <a:pt x="1" y="84"/>
                  <a:pt x="3" y="84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92"/>
                  <a:pt x="10" y="99"/>
                  <a:pt x="16" y="106"/>
                </a:cubicBezTo>
                <a:cubicBezTo>
                  <a:pt x="7" y="115"/>
                  <a:pt x="7" y="115"/>
                  <a:pt x="7" y="115"/>
                </a:cubicBezTo>
                <a:cubicBezTo>
                  <a:pt x="3" y="118"/>
                  <a:pt x="1" y="123"/>
                  <a:pt x="1" y="127"/>
                </a:cubicBezTo>
                <a:cubicBezTo>
                  <a:pt x="1" y="132"/>
                  <a:pt x="3" y="137"/>
                  <a:pt x="7" y="140"/>
                </a:cubicBezTo>
                <a:cubicBezTo>
                  <a:pt x="10" y="143"/>
                  <a:pt x="15" y="145"/>
                  <a:pt x="19" y="145"/>
                </a:cubicBezTo>
                <a:cubicBezTo>
                  <a:pt x="24" y="145"/>
                  <a:pt x="29" y="143"/>
                  <a:pt x="32" y="140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39" y="133"/>
                  <a:pt x="47" y="133"/>
                  <a:pt x="52" y="138"/>
                </a:cubicBezTo>
                <a:cubicBezTo>
                  <a:pt x="57" y="143"/>
                  <a:pt x="57" y="151"/>
                  <a:pt x="52" y="156"/>
                </a:cubicBezTo>
                <a:cubicBezTo>
                  <a:pt x="51" y="157"/>
                  <a:pt x="51" y="158"/>
                  <a:pt x="52" y="159"/>
                </a:cubicBezTo>
                <a:cubicBezTo>
                  <a:pt x="53" y="160"/>
                  <a:pt x="54" y="160"/>
                  <a:pt x="54" y="160"/>
                </a:cubicBezTo>
                <a:cubicBezTo>
                  <a:pt x="55" y="160"/>
                  <a:pt x="56" y="160"/>
                  <a:pt x="56" y="159"/>
                </a:cubicBezTo>
                <a:cubicBezTo>
                  <a:pt x="63" y="152"/>
                  <a:pt x="63" y="141"/>
                  <a:pt x="56" y="134"/>
                </a:cubicBezTo>
                <a:cubicBezTo>
                  <a:pt x="49" y="127"/>
                  <a:pt x="38" y="127"/>
                  <a:pt x="31" y="134"/>
                </a:cubicBezTo>
                <a:cubicBezTo>
                  <a:pt x="28" y="136"/>
                  <a:pt x="28" y="136"/>
                  <a:pt x="28" y="136"/>
                </a:cubicBezTo>
                <a:cubicBezTo>
                  <a:pt x="26" y="139"/>
                  <a:pt x="23" y="140"/>
                  <a:pt x="19" y="140"/>
                </a:cubicBezTo>
                <a:cubicBezTo>
                  <a:pt x="16" y="140"/>
                  <a:pt x="13" y="139"/>
                  <a:pt x="10" y="136"/>
                </a:cubicBezTo>
                <a:cubicBezTo>
                  <a:pt x="8" y="134"/>
                  <a:pt x="7" y="131"/>
                  <a:pt x="7" y="127"/>
                </a:cubicBezTo>
                <a:cubicBezTo>
                  <a:pt x="7" y="124"/>
                  <a:pt x="8" y="121"/>
                  <a:pt x="10" y="118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25" y="114"/>
                  <a:pt x="33" y="118"/>
                  <a:pt x="41" y="118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2" y="125"/>
                  <a:pt x="43" y="125"/>
                </a:cubicBezTo>
                <a:cubicBezTo>
                  <a:pt x="45" y="125"/>
                  <a:pt x="46" y="124"/>
                  <a:pt x="46" y="122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54" y="118"/>
                  <a:pt x="61" y="114"/>
                  <a:pt x="67" y="109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1" y="113"/>
                  <a:pt x="72" y="113"/>
                  <a:pt x="72" y="113"/>
                </a:cubicBezTo>
                <a:cubicBezTo>
                  <a:pt x="73" y="113"/>
                  <a:pt x="74" y="113"/>
                  <a:pt x="74" y="112"/>
                </a:cubicBezTo>
                <a:cubicBezTo>
                  <a:pt x="75" y="111"/>
                  <a:pt x="75" y="110"/>
                  <a:pt x="74" y="109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87" y="90"/>
                  <a:pt x="87" y="90"/>
                  <a:pt x="87" y="90"/>
                </a:cubicBezTo>
                <a:cubicBezTo>
                  <a:pt x="90" y="93"/>
                  <a:pt x="90" y="93"/>
                  <a:pt x="90" y="93"/>
                </a:cubicBezTo>
                <a:cubicBezTo>
                  <a:pt x="90" y="94"/>
                  <a:pt x="91" y="94"/>
                  <a:pt x="91" y="94"/>
                </a:cubicBezTo>
                <a:cubicBezTo>
                  <a:pt x="92" y="94"/>
                  <a:pt x="93" y="94"/>
                  <a:pt x="93" y="93"/>
                </a:cubicBezTo>
                <a:cubicBezTo>
                  <a:pt x="94" y="92"/>
                  <a:pt x="94" y="91"/>
                  <a:pt x="93" y="90"/>
                </a:cubicBezTo>
                <a:cubicBezTo>
                  <a:pt x="90" y="87"/>
                  <a:pt x="90" y="87"/>
                  <a:pt x="90" y="87"/>
                </a:cubicBezTo>
                <a:cubicBezTo>
                  <a:pt x="106" y="71"/>
                  <a:pt x="106" y="71"/>
                  <a:pt x="106" y="71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09" y="75"/>
                  <a:pt x="110" y="75"/>
                  <a:pt x="111" y="75"/>
                </a:cubicBezTo>
                <a:cubicBezTo>
                  <a:pt x="111" y="75"/>
                  <a:pt x="112" y="75"/>
                  <a:pt x="112" y="74"/>
                </a:cubicBezTo>
                <a:cubicBezTo>
                  <a:pt x="113" y="73"/>
                  <a:pt x="113" y="71"/>
                  <a:pt x="112" y="70"/>
                </a:cubicBezTo>
                <a:cubicBezTo>
                  <a:pt x="109" y="67"/>
                  <a:pt x="109" y="67"/>
                  <a:pt x="109" y="67"/>
                </a:cubicBezTo>
                <a:cubicBezTo>
                  <a:pt x="115" y="61"/>
                  <a:pt x="118" y="54"/>
                  <a:pt x="118" y="46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24" y="46"/>
                  <a:pt x="125" y="45"/>
                  <a:pt x="125" y="43"/>
                </a:cubicBezTo>
                <a:cubicBezTo>
                  <a:pt x="125" y="42"/>
                  <a:pt x="124" y="41"/>
                  <a:pt x="122" y="41"/>
                </a:cubicBezTo>
                <a:close/>
                <a:moveTo>
                  <a:pt x="104" y="66"/>
                </a:moveTo>
                <a:cubicBezTo>
                  <a:pt x="66" y="104"/>
                  <a:pt x="66" y="104"/>
                  <a:pt x="66" y="104"/>
                </a:cubicBezTo>
                <a:cubicBezTo>
                  <a:pt x="60" y="110"/>
                  <a:pt x="52" y="113"/>
                  <a:pt x="43" y="113"/>
                </a:cubicBezTo>
                <a:cubicBezTo>
                  <a:pt x="35" y="113"/>
                  <a:pt x="27" y="110"/>
                  <a:pt x="21" y="104"/>
                </a:cubicBezTo>
                <a:cubicBezTo>
                  <a:pt x="9" y="92"/>
                  <a:pt x="9" y="72"/>
                  <a:pt x="21" y="59"/>
                </a:cubicBezTo>
                <a:cubicBezTo>
                  <a:pt x="59" y="21"/>
                  <a:pt x="59" y="21"/>
                  <a:pt x="59" y="21"/>
                </a:cubicBezTo>
                <a:cubicBezTo>
                  <a:pt x="65" y="15"/>
                  <a:pt x="73" y="12"/>
                  <a:pt x="82" y="12"/>
                </a:cubicBezTo>
                <a:cubicBezTo>
                  <a:pt x="90" y="12"/>
                  <a:pt x="98" y="15"/>
                  <a:pt x="104" y="21"/>
                </a:cubicBezTo>
                <a:cubicBezTo>
                  <a:pt x="116" y="33"/>
                  <a:pt x="116" y="53"/>
                  <a:pt x="104" y="66"/>
                </a:cubicBezTo>
                <a:close/>
                <a:moveTo>
                  <a:pt x="86" y="48"/>
                </a:moveTo>
                <a:cubicBezTo>
                  <a:pt x="88" y="48"/>
                  <a:pt x="89" y="49"/>
                  <a:pt x="89" y="51"/>
                </a:cubicBezTo>
                <a:cubicBezTo>
                  <a:pt x="89" y="52"/>
                  <a:pt x="88" y="53"/>
                  <a:pt x="86" y="53"/>
                </a:cubicBezTo>
                <a:cubicBezTo>
                  <a:pt x="85" y="53"/>
                  <a:pt x="84" y="52"/>
                  <a:pt x="84" y="51"/>
                </a:cubicBezTo>
                <a:cubicBezTo>
                  <a:pt x="84" y="49"/>
                  <a:pt x="85" y="48"/>
                  <a:pt x="86" y="48"/>
                </a:cubicBezTo>
                <a:close/>
                <a:moveTo>
                  <a:pt x="86" y="34"/>
                </a:moveTo>
                <a:cubicBezTo>
                  <a:pt x="88" y="34"/>
                  <a:pt x="89" y="35"/>
                  <a:pt x="89" y="36"/>
                </a:cubicBezTo>
                <a:cubicBezTo>
                  <a:pt x="89" y="38"/>
                  <a:pt x="88" y="39"/>
                  <a:pt x="86" y="39"/>
                </a:cubicBezTo>
                <a:cubicBezTo>
                  <a:pt x="85" y="39"/>
                  <a:pt x="84" y="38"/>
                  <a:pt x="84" y="36"/>
                </a:cubicBezTo>
                <a:cubicBezTo>
                  <a:pt x="84" y="35"/>
                  <a:pt x="85" y="34"/>
                  <a:pt x="86" y="34"/>
                </a:cubicBezTo>
                <a:close/>
                <a:moveTo>
                  <a:pt x="63" y="25"/>
                </a:moveTo>
                <a:cubicBezTo>
                  <a:pt x="62" y="26"/>
                  <a:pt x="62" y="27"/>
                  <a:pt x="63" y="28"/>
                </a:cubicBezTo>
                <a:cubicBezTo>
                  <a:pt x="64" y="29"/>
                  <a:pt x="66" y="29"/>
                  <a:pt x="67" y="28"/>
                </a:cubicBezTo>
                <a:cubicBezTo>
                  <a:pt x="75" y="20"/>
                  <a:pt x="88" y="20"/>
                  <a:pt x="97" y="28"/>
                </a:cubicBezTo>
                <a:cubicBezTo>
                  <a:pt x="105" y="37"/>
                  <a:pt x="105" y="50"/>
                  <a:pt x="97" y="58"/>
                </a:cubicBezTo>
                <a:cubicBezTo>
                  <a:pt x="58" y="97"/>
                  <a:pt x="58" y="97"/>
                  <a:pt x="58" y="97"/>
                </a:cubicBezTo>
                <a:cubicBezTo>
                  <a:pt x="54" y="101"/>
                  <a:pt x="49" y="103"/>
                  <a:pt x="43" y="103"/>
                </a:cubicBezTo>
                <a:cubicBezTo>
                  <a:pt x="38" y="103"/>
                  <a:pt x="32" y="101"/>
                  <a:pt x="28" y="97"/>
                </a:cubicBezTo>
                <a:cubicBezTo>
                  <a:pt x="24" y="93"/>
                  <a:pt x="22" y="87"/>
                  <a:pt x="22" y="82"/>
                </a:cubicBezTo>
                <a:cubicBezTo>
                  <a:pt x="22" y="76"/>
                  <a:pt x="24" y="71"/>
                  <a:pt x="28" y="67"/>
                </a:cubicBezTo>
                <a:cubicBezTo>
                  <a:pt x="59" y="36"/>
                  <a:pt x="59" y="36"/>
                  <a:pt x="59" y="36"/>
                </a:cubicBezTo>
                <a:cubicBezTo>
                  <a:pt x="60" y="35"/>
                  <a:pt x="60" y="33"/>
                  <a:pt x="59" y="32"/>
                </a:cubicBezTo>
                <a:cubicBezTo>
                  <a:pt x="58" y="31"/>
                  <a:pt x="57" y="31"/>
                  <a:pt x="56" y="32"/>
                </a:cubicBezTo>
                <a:cubicBezTo>
                  <a:pt x="25" y="63"/>
                  <a:pt x="25" y="63"/>
                  <a:pt x="25" y="63"/>
                </a:cubicBezTo>
                <a:cubicBezTo>
                  <a:pt x="20" y="68"/>
                  <a:pt x="17" y="75"/>
                  <a:pt x="17" y="82"/>
                </a:cubicBezTo>
                <a:cubicBezTo>
                  <a:pt x="17" y="89"/>
                  <a:pt x="20" y="95"/>
                  <a:pt x="25" y="100"/>
                </a:cubicBezTo>
                <a:cubicBezTo>
                  <a:pt x="30" y="105"/>
                  <a:pt x="36" y="108"/>
                  <a:pt x="43" y="108"/>
                </a:cubicBezTo>
                <a:cubicBezTo>
                  <a:pt x="50" y="108"/>
                  <a:pt x="57" y="105"/>
                  <a:pt x="62" y="100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111" y="52"/>
                  <a:pt x="111" y="35"/>
                  <a:pt x="100" y="25"/>
                </a:cubicBezTo>
                <a:cubicBezTo>
                  <a:pt x="90" y="14"/>
                  <a:pt x="73" y="14"/>
                  <a:pt x="63" y="25"/>
                </a:cubicBezTo>
                <a:close/>
                <a:moveTo>
                  <a:pt x="39" y="72"/>
                </a:moveTo>
                <a:cubicBezTo>
                  <a:pt x="40" y="72"/>
                  <a:pt x="41" y="73"/>
                  <a:pt x="41" y="74"/>
                </a:cubicBezTo>
                <a:cubicBezTo>
                  <a:pt x="41" y="76"/>
                  <a:pt x="40" y="77"/>
                  <a:pt x="39" y="77"/>
                </a:cubicBezTo>
                <a:cubicBezTo>
                  <a:pt x="37" y="77"/>
                  <a:pt x="36" y="76"/>
                  <a:pt x="36" y="74"/>
                </a:cubicBezTo>
                <a:cubicBezTo>
                  <a:pt x="36" y="73"/>
                  <a:pt x="37" y="72"/>
                  <a:pt x="39" y="72"/>
                </a:cubicBezTo>
                <a:close/>
                <a:moveTo>
                  <a:pt x="57" y="67"/>
                </a:moveTo>
                <a:cubicBezTo>
                  <a:pt x="56" y="68"/>
                  <a:pt x="56" y="68"/>
                  <a:pt x="55" y="68"/>
                </a:cubicBezTo>
                <a:cubicBezTo>
                  <a:pt x="53" y="68"/>
                  <a:pt x="51" y="68"/>
                  <a:pt x="49" y="70"/>
                </a:cubicBezTo>
                <a:cubicBezTo>
                  <a:pt x="48" y="71"/>
                  <a:pt x="48" y="72"/>
                  <a:pt x="49" y="73"/>
                </a:cubicBezTo>
                <a:cubicBezTo>
                  <a:pt x="50" y="74"/>
                  <a:pt x="50" y="74"/>
                  <a:pt x="51" y="74"/>
                </a:cubicBezTo>
                <a:cubicBezTo>
                  <a:pt x="52" y="74"/>
                  <a:pt x="52" y="74"/>
                  <a:pt x="53" y="73"/>
                </a:cubicBezTo>
                <a:cubicBezTo>
                  <a:pt x="53" y="73"/>
                  <a:pt x="54" y="73"/>
                  <a:pt x="55" y="73"/>
                </a:cubicBezTo>
                <a:cubicBezTo>
                  <a:pt x="56" y="73"/>
                  <a:pt x="58" y="73"/>
                  <a:pt x="60" y="71"/>
                </a:cubicBezTo>
                <a:cubicBezTo>
                  <a:pt x="62" y="69"/>
                  <a:pt x="62" y="67"/>
                  <a:pt x="63" y="65"/>
                </a:cubicBezTo>
                <a:cubicBezTo>
                  <a:pt x="63" y="64"/>
                  <a:pt x="63" y="64"/>
                  <a:pt x="63" y="63"/>
                </a:cubicBezTo>
                <a:cubicBezTo>
                  <a:pt x="64" y="63"/>
                  <a:pt x="64" y="63"/>
                  <a:pt x="65" y="63"/>
                </a:cubicBezTo>
                <a:cubicBezTo>
                  <a:pt x="67" y="62"/>
                  <a:pt x="69" y="62"/>
                  <a:pt x="71" y="60"/>
                </a:cubicBezTo>
                <a:cubicBezTo>
                  <a:pt x="73" y="58"/>
                  <a:pt x="73" y="56"/>
                  <a:pt x="73" y="55"/>
                </a:cubicBezTo>
                <a:cubicBezTo>
                  <a:pt x="73" y="54"/>
                  <a:pt x="73" y="53"/>
                  <a:pt x="73" y="53"/>
                </a:cubicBezTo>
                <a:cubicBezTo>
                  <a:pt x="74" y="52"/>
                  <a:pt x="74" y="50"/>
                  <a:pt x="73" y="49"/>
                </a:cubicBezTo>
                <a:cubicBezTo>
                  <a:pt x="72" y="48"/>
                  <a:pt x="71" y="48"/>
                  <a:pt x="70" y="49"/>
                </a:cubicBezTo>
                <a:cubicBezTo>
                  <a:pt x="68" y="51"/>
                  <a:pt x="68" y="53"/>
                  <a:pt x="68" y="55"/>
                </a:cubicBezTo>
                <a:cubicBezTo>
                  <a:pt x="68" y="56"/>
                  <a:pt x="68" y="56"/>
                  <a:pt x="67" y="57"/>
                </a:cubicBezTo>
                <a:cubicBezTo>
                  <a:pt x="66" y="57"/>
                  <a:pt x="66" y="57"/>
                  <a:pt x="65" y="57"/>
                </a:cubicBezTo>
                <a:cubicBezTo>
                  <a:pt x="64" y="57"/>
                  <a:pt x="62" y="58"/>
                  <a:pt x="60" y="60"/>
                </a:cubicBezTo>
                <a:cubicBezTo>
                  <a:pt x="58" y="61"/>
                  <a:pt x="57" y="64"/>
                  <a:pt x="57" y="65"/>
                </a:cubicBezTo>
                <a:cubicBezTo>
                  <a:pt x="57" y="66"/>
                  <a:pt x="57" y="66"/>
                  <a:pt x="5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203">
            <a:extLst>
              <a:ext uri="{FF2B5EF4-FFF2-40B4-BE49-F238E27FC236}">
                <a16:creationId xmlns:a16="http://schemas.microsoft.com/office/drawing/2014/main" id="{22FA7563-7271-416A-B529-9E5340DF5F7F}"/>
              </a:ext>
            </a:extLst>
          </p:cNvPr>
          <p:cNvSpPr>
            <a:spLocks noEditPoints="1"/>
          </p:cNvSpPr>
          <p:nvPr/>
        </p:nvSpPr>
        <p:spPr bwMode="auto">
          <a:xfrm>
            <a:off x="6737747" y="2352594"/>
            <a:ext cx="425448" cy="346294"/>
          </a:xfrm>
          <a:custGeom>
            <a:avLst/>
            <a:gdLst>
              <a:gd name="T0" fmla="*/ 273050 w 160"/>
              <a:gd name="T1" fmla="*/ 51686 h 129"/>
              <a:gd name="T2" fmla="*/ 273050 w 160"/>
              <a:gd name="T3" fmla="*/ 368694 h 129"/>
              <a:gd name="T4" fmla="*/ 262811 w 160"/>
              <a:gd name="T5" fmla="*/ 130938 h 129"/>
              <a:gd name="T6" fmla="*/ 529034 w 160"/>
              <a:gd name="T7" fmla="*/ 44795 h 129"/>
              <a:gd name="T8" fmla="*/ 286703 w 160"/>
              <a:gd name="T9" fmla="*/ 427271 h 129"/>
              <a:gd name="T10" fmla="*/ 17066 w 160"/>
              <a:gd name="T11" fmla="*/ 413488 h 129"/>
              <a:gd name="T12" fmla="*/ 0 w 160"/>
              <a:gd name="T13" fmla="*/ 420380 h 129"/>
              <a:gd name="T14" fmla="*/ 255984 w 160"/>
              <a:gd name="T15" fmla="*/ 444500 h 129"/>
              <a:gd name="T16" fmla="*/ 535861 w 160"/>
              <a:gd name="T17" fmla="*/ 430717 h 129"/>
              <a:gd name="T18" fmla="*/ 44371 w 160"/>
              <a:gd name="T19" fmla="*/ 396260 h 129"/>
              <a:gd name="T20" fmla="*/ 279876 w 160"/>
              <a:gd name="T21" fmla="*/ 410043 h 129"/>
              <a:gd name="T22" fmla="*/ 511969 w 160"/>
              <a:gd name="T23" fmla="*/ 10337 h 129"/>
              <a:gd name="T24" fmla="*/ 238919 w 160"/>
              <a:gd name="T25" fmla="*/ 0 h 129"/>
              <a:gd name="T26" fmla="*/ 44371 w 160"/>
              <a:gd name="T27" fmla="*/ 396260 h 129"/>
              <a:gd name="T28" fmla="*/ 273050 w 160"/>
              <a:gd name="T29" fmla="*/ 34457 h 129"/>
              <a:gd name="T30" fmla="*/ 494903 w 160"/>
              <a:gd name="T31" fmla="*/ 375585 h 129"/>
              <a:gd name="T32" fmla="*/ 51197 w 160"/>
              <a:gd name="T33" fmla="*/ 375585 h 129"/>
              <a:gd name="T34" fmla="*/ 81915 w 160"/>
              <a:gd name="T35" fmla="*/ 55132 h 129"/>
              <a:gd name="T36" fmla="*/ 225266 w 160"/>
              <a:gd name="T37" fmla="*/ 48240 h 129"/>
              <a:gd name="T38" fmla="*/ 88741 w 160"/>
              <a:gd name="T39" fmla="*/ 99926 h 129"/>
              <a:gd name="T40" fmla="*/ 225266 w 160"/>
              <a:gd name="T41" fmla="*/ 117155 h 129"/>
              <a:gd name="T42" fmla="*/ 225266 w 160"/>
              <a:gd name="T43" fmla="*/ 134384 h 129"/>
              <a:gd name="T44" fmla="*/ 88741 w 160"/>
              <a:gd name="T45" fmla="*/ 151612 h 129"/>
              <a:gd name="T46" fmla="*/ 235506 w 160"/>
              <a:gd name="T47" fmla="*/ 161950 h 129"/>
              <a:gd name="T48" fmla="*/ 81915 w 160"/>
              <a:gd name="T49" fmla="*/ 196407 h 129"/>
              <a:gd name="T50" fmla="*/ 225266 w 160"/>
              <a:gd name="T51" fmla="*/ 186070 h 129"/>
              <a:gd name="T52" fmla="*/ 157004 w 160"/>
              <a:gd name="T53" fmla="*/ 223973 h 129"/>
              <a:gd name="T54" fmla="*/ 225266 w 160"/>
              <a:gd name="T55" fmla="*/ 258430 h 129"/>
              <a:gd name="T56" fmla="*/ 88741 w 160"/>
              <a:gd name="T57" fmla="*/ 348019 h 129"/>
              <a:gd name="T58" fmla="*/ 225266 w 160"/>
              <a:gd name="T59" fmla="*/ 258430 h 129"/>
              <a:gd name="T60" fmla="*/ 218440 w 160"/>
              <a:gd name="T61" fmla="*/ 275659 h 129"/>
              <a:gd name="T62" fmla="*/ 453946 w 160"/>
              <a:gd name="T63" fmla="*/ 199853 h 129"/>
              <a:gd name="T64" fmla="*/ 307181 w 160"/>
              <a:gd name="T65" fmla="*/ 206744 h 129"/>
              <a:gd name="T66" fmla="*/ 443706 w 160"/>
              <a:gd name="T67" fmla="*/ 223973 h 129"/>
              <a:gd name="T68" fmla="*/ 307181 w 160"/>
              <a:gd name="T69" fmla="*/ 279105 h 129"/>
              <a:gd name="T70" fmla="*/ 307181 w 160"/>
              <a:gd name="T71" fmla="*/ 258430 h 129"/>
              <a:gd name="T72" fmla="*/ 443706 w 160"/>
              <a:gd name="T73" fmla="*/ 313562 h 129"/>
              <a:gd name="T74" fmla="*/ 300355 w 160"/>
              <a:gd name="T75" fmla="*/ 303225 h 129"/>
              <a:gd name="T76" fmla="*/ 385683 w 160"/>
              <a:gd name="T77" fmla="*/ 337682 h 129"/>
              <a:gd name="T78" fmla="*/ 307181 w 160"/>
              <a:gd name="T79" fmla="*/ 348019 h 129"/>
              <a:gd name="T80" fmla="*/ 341313 w 160"/>
              <a:gd name="T81" fmla="*/ 161950 h 129"/>
              <a:gd name="T82" fmla="*/ 412988 w 160"/>
              <a:gd name="T83" fmla="*/ 161950 h 129"/>
              <a:gd name="T84" fmla="*/ 423228 w 160"/>
              <a:gd name="T85" fmla="*/ 151612 h 129"/>
              <a:gd name="T86" fmla="*/ 443706 w 160"/>
              <a:gd name="T87" fmla="*/ 48240 h 129"/>
              <a:gd name="T88" fmla="*/ 341313 w 160"/>
              <a:gd name="T89" fmla="*/ 55132 h 129"/>
              <a:gd name="T90" fmla="*/ 307181 w 160"/>
              <a:gd name="T91" fmla="*/ 65469 h 129"/>
              <a:gd name="T92" fmla="*/ 406162 w 160"/>
              <a:gd name="T93" fmla="*/ 82698 h 129"/>
              <a:gd name="T94" fmla="*/ 344726 w 160"/>
              <a:gd name="T95" fmla="*/ 82698 h 12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29">
                <a:moveTo>
                  <a:pt x="80" y="31"/>
                </a:moveTo>
                <a:cubicBezTo>
                  <a:pt x="81" y="31"/>
                  <a:pt x="83" y="30"/>
                  <a:pt x="83" y="28"/>
                </a:cubicBezTo>
                <a:cubicBezTo>
                  <a:pt x="83" y="18"/>
                  <a:pt x="83" y="18"/>
                  <a:pt x="83" y="18"/>
                </a:cubicBezTo>
                <a:cubicBezTo>
                  <a:pt x="83" y="17"/>
                  <a:pt x="81" y="15"/>
                  <a:pt x="80" y="15"/>
                </a:cubicBezTo>
                <a:cubicBezTo>
                  <a:pt x="79" y="15"/>
                  <a:pt x="77" y="17"/>
                  <a:pt x="77" y="18"/>
                </a:cubicBezTo>
                <a:cubicBezTo>
                  <a:pt x="77" y="28"/>
                  <a:pt x="77" y="28"/>
                  <a:pt x="77" y="28"/>
                </a:cubicBezTo>
                <a:cubicBezTo>
                  <a:pt x="77" y="30"/>
                  <a:pt x="79" y="31"/>
                  <a:pt x="80" y="31"/>
                </a:cubicBezTo>
                <a:close/>
                <a:moveTo>
                  <a:pt x="80" y="107"/>
                </a:moveTo>
                <a:cubicBezTo>
                  <a:pt x="81" y="107"/>
                  <a:pt x="83" y="106"/>
                  <a:pt x="83" y="104"/>
                </a:cubicBezTo>
                <a:cubicBezTo>
                  <a:pt x="83" y="38"/>
                  <a:pt x="83" y="38"/>
                  <a:pt x="83" y="38"/>
                </a:cubicBezTo>
                <a:cubicBezTo>
                  <a:pt x="83" y="37"/>
                  <a:pt x="81" y="36"/>
                  <a:pt x="80" y="36"/>
                </a:cubicBezTo>
                <a:cubicBezTo>
                  <a:pt x="79" y="36"/>
                  <a:pt x="77" y="37"/>
                  <a:pt x="77" y="38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06"/>
                  <a:pt x="79" y="107"/>
                  <a:pt x="80" y="107"/>
                </a:cubicBezTo>
                <a:close/>
                <a:moveTo>
                  <a:pt x="157" y="10"/>
                </a:moveTo>
                <a:cubicBezTo>
                  <a:pt x="156" y="10"/>
                  <a:pt x="155" y="11"/>
                  <a:pt x="155" y="13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88" y="120"/>
                  <a:pt x="87" y="120"/>
                  <a:pt x="86" y="121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3" y="120"/>
                  <a:pt x="72" y="120"/>
                  <a:pt x="70" y="120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1"/>
                  <a:pt x="4" y="10"/>
                  <a:pt x="3" y="10"/>
                </a:cubicBezTo>
                <a:cubicBezTo>
                  <a:pt x="1" y="10"/>
                  <a:pt x="0" y="11"/>
                  <a:pt x="0" y="13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4"/>
                  <a:pt x="1" y="125"/>
                  <a:pt x="3" y="125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3" y="129"/>
                  <a:pt x="74" y="129"/>
                  <a:pt x="75" y="129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6" y="129"/>
                  <a:pt x="87" y="129"/>
                  <a:pt x="87" y="128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9" y="125"/>
                  <a:pt x="160" y="124"/>
                  <a:pt x="160" y="122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59" y="10"/>
                  <a:pt x="157" y="10"/>
                </a:cubicBezTo>
                <a:close/>
                <a:moveTo>
                  <a:pt x="13" y="115"/>
                </a:moveTo>
                <a:cubicBezTo>
                  <a:pt x="70" y="115"/>
                  <a:pt x="70" y="115"/>
                  <a:pt x="70" y="115"/>
                </a:cubicBezTo>
                <a:cubicBezTo>
                  <a:pt x="73" y="115"/>
                  <a:pt x="76" y="116"/>
                  <a:pt x="78" y="119"/>
                </a:cubicBezTo>
                <a:cubicBezTo>
                  <a:pt x="78" y="119"/>
                  <a:pt x="79" y="120"/>
                  <a:pt x="80" y="120"/>
                </a:cubicBezTo>
                <a:cubicBezTo>
                  <a:pt x="81" y="120"/>
                  <a:pt x="82" y="119"/>
                  <a:pt x="82" y="119"/>
                </a:cubicBezTo>
                <a:cubicBezTo>
                  <a:pt x="84" y="116"/>
                  <a:pt x="87" y="115"/>
                  <a:pt x="90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9" y="115"/>
                  <a:pt x="150" y="113"/>
                  <a:pt x="150" y="112"/>
                </a:cubicBezTo>
                <a:cubicBezTo>
                  <a:pt x="150" y="3"/>
                  <a:pt x="150" y="3"/>
                  <a:pt x="150" y="3"/>
                </a:cubicBezTo>
                <a:cubicBezTo>
                  <a:pt x="150" y="1"/>
                  <a:pt x="149" y="0"/>
                  <a:pt x="147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6" y="0"/>
                  <a:pt x="83" y="1"/>
                  <a:pt x="80" y="4"/>
                </a:cubicBezTo>
                <a:cubicBezTo>
                  <a:pt x="77" y="1"/>
                  <a:pt x="74" y="0"/>
                  <a:pt x="70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0"/>
                  <a:pt x="10" y="1"/>
                  <a:pt x="10" y="3"/>
                </a:cubicBezTo>
                <a:cubicBezTo>
                  <a:pt x="10" y="112"/>
                  <a:pt x="10" y="112"/>
                  <a:pt x="10" y="112"/>
                </a:cubicBezTo>
                <a:cubicBezTo>
                  <a:pt x="10" y="113"/>
                  <a:pt x="11" y="115"/>
                  <a:pt x="13" y="115"/>
                </a:cubicBezTo>
                <a:close/>
                <a:moveTo>
                  <a:pt x="15" y="5"/>
                </a:moveTo>
                <a:cubicBezTo>
                  <a:pt x="70" y="5"/>
                  <a:pt x="70" y="5"/>
                  <a:pt x="70" y="5"/>
                </a:cubicBezTo>
                <a:cubicBezTo>
                  <a:pt x="73" y="5"/>
                  <a:pt x="76" y="7"/>
                  <a:pt x="78" y="9"/>
                </a:cubicBezTo>
                <a:cubicBezTo>
                  <a:pt x="78" y="10"/>
                  <a:pt x="79" y="10"/>
                  <a:pt x="80" y="10"/>
                </a:cubicBezTo>
                <a:cubicBezTo>
                  <a:pt x="81" y="10"/>
                  <a:pt x="82" y="10"/>
                  <a:pt x="82" y="9"/>
                </a:cubicBezTo>
                <a:cubicBezTo>
                  <a:pt x="84" y="7"/>
                  <a:pt x="87" y="5"/>
                  <a:pt x="90" y="5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109"/>
                  <a:pt x="145" y="109"/>
                  <a:pt x="145" y="109"/>
                </a:cubicBezTo>
                <a:cubicBezTo>
                  <a:pt x="90" y="109"/>
                  <a:pt x="90" y="109"/>
                  <a:pt x="90" y="109"/>
                </a:cubicBezTo>
                <a:cubicBezTo>
                  <a:pt x="86" y="109"/>
                  <a:pt x="83" y="111"/>
                  <a:pt x="80" y="113"/>
                </a:cubicBezTo>
                <a:cubicBezTo>
                  <a:pt x="77" y="111"/>
                  <a:pt x="74" y="109"/>
                  <a:pt x="70" y="109"/>
                </a:cubicBezTo>
                <a:cubicBezTo>
                  <a:pt x="15" y="109"/>
                  <a:pt x="15" y="109"/>
                  <a:pt x="15" y="109"/>
                </a:cubicBezTo>
                <a:lnTo>
                  <a:pt x="15" y="5"/>
                </a:lnTo>
                <a:close/>
                <a:moveTo>
                  <a:pt x="66" y="14"/>
                </a:moveTo>
                <a:cubicBezTo>
                  <a:pt x="26" y="14"/>
                  <a:pt x="26" y="14"/>
                  <a:pt x="26" y="14"/>
                </a:cubicBezTo>
                <a:cubicBezTo>
                  <a:pt x="25" y="14"/>
                  <a:pt x="24" y="15"/>
                  <a:pt x="24" y="16"/>
                </a:cubicBezTo>
                <a:cubicBezTo>
                  <a:pt x="24" y="18"/>
                  <a:pt x="25" y="19"/>
                  <a:pt x="2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8" y="19"/>
                  <a:pt x="69" y="18"/>
                  <a:pt x="69" y="16"/>
                </a:cubicBezTo>
                <a:cubicBezTo>
                  <a:pt x="69" y="15"/>
                  <a:pt x="68" y="14"/>
                  <a:pt x="66" y="14"/>
                </a:cubicBezTo>
                <a:close/>
                <a:moveTo>
                  <a:pt x="66" y="24"/>
                </a:move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4" y="25"/>
                  <a:pt x="24" y="26"/>
                </a:cubicBezTo>
                <a:cubicBezTo>
                  <a:pt x="24" y="28"/>
                  <a:pt x="25" y="29"/>
                  <a:pt x="26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8" y="29"/>
                  <a:pt x="69" y="28"/>
                  <a:pt x="69" y="26"/>
                </a:cubicBezTo>
                <a:cubicBezTo>
                  <a:pt x="69" y="25"/>
                  <a:pt x="68" y="24"/>
                  <a:pt x="66" y="24"/>
                </a:cubicBezTo>
                <a:close/>
                <a:moveTo>
                  <a:pt x="6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5" y="34"/>
                  <a:pt x="24" y="35"/>
                  <a:pt x="24" y="37"/>
                </a:cubicBezTo>
                <a:cubicBezTo>
                  <a:pt x="24" y="38"/>
                  <a:pt x="25" y="39"/>
                  <a:pt x="26" y="39"/>
                </a:cubicBezTo>
                <a:cubicBezTo>
                  <a:pt x="66" y="39"/>
                  <a:pt x="66" y="39"/>
                  <a:pt x="66" y="39"/>
                </a:cubicBezTo>
                <a:cubicBezTo>
                  <a:pt x="68" y="39"/>
                  <a:pt x="69" y="38"/>
                  <a:pt x="69" y="37"/>
                </a:cubicBezTo>
                <a:cubicBezTo>
                  <a:pt x="69" y="35"/>
                  <a:pt x="68" y="34"/>
                  <a:pt x="66" y="34"/>
                </a:cubicBezTo>
                <a:close/>
                <a:moveTo>
                  <a:pt x="66" y="44"/>
                </a:moveTo>
                <a:cubicBezTo>
                  <a:pt x="26" y="44"/>
                  <a:pt x="26" y="44"/>
                  <a:pt x="26" y="44"/>
                </a:cubicBezTo>
                <a:cubicBezTo>
                  <a:pt x="25" y="44"/>
                  <a:pt x="24" y="45"/>
                  <a:pt x="24" y="47"/>
                </a:cubicBezTo>
                <a:cubicBezTo>
                  <a:pt x="24" y="48"/>
                  <a:pt x="25" y="49"/>
                  <a:pt x="26" y="49"/>
                </a:cubicBezTo>
                <a:cubicBezTo>
                  <a:pt x="66" y="49"/>
                  <a:pt x="66" y="49"/>
                  <a:pt x="66" y="49"/>
                </a:cubicBezTo>
                <a:cubicBezTo>
                  <a:pt x="68" y="49"/>
                  <a:pt x="69" y="48"/>
                  <a:pt x="69" y="47"/>
                </a:cubicBezTo>
                <a:cubicBezTo>
                  <a:pt x="69" y="45"/>
                  <a:pt x="68" y="44"/>
                  <a:pt x="66" y="44"/>
                </a:cubicBezTo>
                <a:close/>
                <a:moveTo>
                  <a:pt x="66" y="54"/>
                </a:moveTo>
                <a:cubicBezTo>
                  <a:pt x="26" y="54"/>
                  <a:pt x="26" y="54"/>
                  <a:pt x="26" y="54"/>
                </a:cubicBezTo>
                <a:cubicBezTo>
                  <a:pt x="25" y="54"/>
                  <a:pt x="24" y="56"/>
                  <a:pt x="24" y="57"/>
                </a:cubicBezTo>
                <a:cubicBezTo>
                  <a:pt x="24" y="58"/>
                  <a:pt x="25" y="60"/>
                  <a:pt x="26" y="60"/>
                </a:cubicBezTo>
                <a:cubicBezTo>
                  <a:pt x="66" y="60"/>
                  <a:pt x="66" y="60"/>
                  <a:pt x="66" y="60"/>
                </a:cubicBezTo>
                <a:cubicBezTo>
                  <a:pt x="68" y="60"/>
                  <a:pt x="69" y="58"/>
                  <a:pt x="69" y="57"/>
                </a:cubicBezTo>
                <a:cubicBezTo>
                  <a:pt x="69" y="56"/>
                  <a:pt x="68" y="54"/>
                  <a:pt x="66" y="54"/>
                </a:cubicBezTo>
                <a:close/>
                <a:moveTo>
                  <a:pt x="26" y="70"/>
                </a:moveTo>
                <a:cubicBezTo>
                  <a:pt x="46" y="70"/>
                  <a:pt x="46" y="70"/>
                  <a:pt x="46" y="70"/>
                </a:cubicBezTo>
                <a:cubicBezTo>
                  <a:pt x="48" y="70"/>
                  <a:pt x="49" y="69"/>
                  <a:pt x="49" y="67"/>
                </a:cubicBezTo>
                <a:cubicBezTo>
                  <a:pt x="49" y="66"/>
                  <a:pt x="48" y="65"/>
                  <a:pt x="46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5" y="65"/>
                  <a:pt x="24" y="66"/>
                  <a:pt x="24" y="67"/>
                </a:cubicBezTo>
                <a:cubicBezTo>
                  <a:pt x="24" y="69"/>
                  <a:pt x="25" y="70"/>
                  <a:pt x="26" y="70"/>
                </a:cubicBezTo>
                <a:close/>
                <a:moveTo>
                  <a:pt x="66" y="75"/>
                </a:moveTo>
                <a:cubicBezTo>
                  <a:pt x="26" y="75"/>
                  <a:pt x="26" y="75"/>
                  <a:pt x="26" y="75"/>
                </a:cubicBezTo>
                <a:cubicBezTo>
                  <a:pt x="25" y="75"/>
                  <a:pt x="24" y="76"/>
                  <a:pt x="24" y="77"/>
                </a:cubicBezTo>
                <a:cubicBezTo>
                  <a:pt x="24" y="98"/>
                  <a:pt x="24" y="98"/>
                  <a:pt x="24" y="98"/>
                </a:cubicBezTo>
                <a:cubicBezTo>
                  <a:pt x="24" y="100"/>
                  <a:pt x="25" y="101"/>
                  <a:pt x="26" y="101"/>
                </a:cubicBezTo>
                <a:cubicBezTo>
                  <a:pt x="66" y="101"/>
                  <a:pt x="66" y="101"/>
                  <a:pt x="66" y="101"/>
                </a:cubicBezTo>
                <a:cubicBezTo>
                  <a:pt x="68" y="101"/>
                  <a:pt x="69" y="100"/>
                  <a:pt x="69" y="98"/>
                </a:cubicBezTo>
                <a:cubicBezTo>
                  <a:pt x="69" y="77"/>
                  <a:pt x="69" y="77"/>
                  <a:pt x="69" y="77"/>
                </a:cubicBezTo>
                <a:cubicBezTo>
                  <a:pt x="69" y="76"/>
                  <a:pt x="68" y="75"/>
                  <a:pt x="66" y="75"/>
                </a:cubicBezTo>
                <a:close/>
                <a:moveTo>
                  <a:pt x="64" y="96"/>
                </a:moveTo>
                <a:cubicBezTo>
                  <a:pt x="29" y="96"/>
                  <a:pt x="29" y="96"/>
                  <a:pt x="29" y="96"/>
                </a:cubicBezTo>
                <a:cubicBezTo>
                  <a:pt x="29" y="80"/>
                  <a:pt x="29" y="80"/>
                  <a:pt x="29" y="80"/>
                </a:cubicBezTo>
                <a:cubicBezTo>
                  <a:pt x="64" y="80"/>
                  <a:pt x="64" y="80"/>
                  <a:pt x="64" y="80"/>
                </a:cubicBezTo>
                <a:lnTo>
                  <a:pt x="64" y="96"/>
                </a:lnTo>
                <a:close/>
                <a:moveTo>
                  <a:pt x="90" y="60"/>
                </a:moveTo>
                <a:cubicBezTo>
                  <a:pt x="130" y="60"/>
                  <a:pt x="130" y="60"/>
                  <a:pt x="130" y="60"/>
                </a:cubicBezTo>
                <a:cubicBezTo>
                  <a:pt x="132" y="60"/>
                  <a:pt x="133" y="59"/>
                  <a:pt x="133" y="58"/>
                </a:cubicBezTo>
                <a:cubicBezTo>
                  <a:pt x="133" y="56"/>
                  <a:pt x="132" y="55"/>
                  <a:pt x="130" y="55"/>
                </a:cubicBezTo>
                <a:cubicBezTo>
                  <a:pt x="90" y="55"/>
                  <a:pt x="90" y="55"/>
                  <a:pt x="90" y="55"/>
                </a:cubicBezTo>
                <a:cubicBezTo>
                  <a:pt x="89" y="55"/>
                  <a:pt x="88" y="56"/>
                  <a:pt x="88" y="58"/>
                </a:cubicBezTo>
                <a:cubicBezTo>
                  <a:pt x="88" y="59"/>
                  <a:pt x="89" y="60"/>
                  <a:pt x="90" y="60"/>
                </a:cubicBezTo>
                <a:close/>
                <a:moveTo>
                  <a:pt x="90" y="70"/>
                </a:moveTo>
                <a:cubicBezTo>
                  <a:pt x="130" y="70"/>
                  <a:pt x="130" y="70"/>
                  <a:pt x="130" y="70"/>
                </a:cubicBezTo>
                <a:cubicBezTo>
                  <a:pt x="132" y="70"/>
                  <a:pt x="133" y="69"/>
                  <a:pt x="133" y="68"/>
                </a:cubicBezTo>
                <a:cubicBezTo>
                  <a:pt x="133" y="66"/>
                  <a:pt x="132" y="65"/>
                  <a:pt x="13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89" y="65"/>
                  <a:pt x="88" y="66"/>
                  <a:pt x="88" y="68"/>
                </a:cubicBezTo>
                <a:cubicBezTo>
                  <a:pt x="88" y="69"/>
                  <a:pt x="89" y="70"/>
                  <a:pt x="90" y="70"/>
                </a:cubicBezTo>
                <a:close/>
                <a:moveTo>
                  <a:pt x="90" y="81"/>
                </a:moveTo>
                <a:cubicBezTo>
                  <a:pt x="130" y="81"/>
                  <a:pt x="130" y="81"/>
                  <a:pt x="130" y="81"/>
                </a:cubicBezTo>
                <a:cubicBezTo>
                  <a:pt x="132" y="81"/>
                  <a:pt x="133" y="79"/>
                  <a:pt x="133" y="78"/>
                </a:cubicBezTo>
                <a:cubicBezTo>
                  <a:pt x="133" y="77"/>
                  <a:pt x="132" y="75"/>
                  <a:pt x="13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89" y="75"/>
                  <a:pt x="88" y="77"/>
                  <a:pt x="88" y="78"/>
                </a:cubicBezTo>
                <a:cubicBezTo>
                  <a:pt x="88" y="79"/>
                  <a:pt x="89" y="81"/>
                  <a:pt x="90" y="81"/>
                </a:cubicBezTo>
                <a:close/>
                <a:moveTo>
                  <a:pt x="90" y="91"/>
                </a:moveTo>
                <a:cubicBezTo>
                  <a:pt x="130" y="91"/>
                  <a:pt x="130" y="91"/>
                  <a:pt x="130" y="91"/>
                </a:cubicBezTo>
                <a:cubicBezTo>
                  <a:pt x="132" y="91"/>
                  <a:pt x="133" y="90"/>
                  <a:pt x="133" y="88"/>
                </a:cubicBezTo>
                <a:cubicBezTo>
                  <a:pt x="133" y="87"/>
                  <a:pt x="132" y="86"/>
                  <a:pt x="130" y="86"/>
                </a:cubicBezTo>
                <a:cubicBezTo>
                  <a:pt x="90" y="86"/>
                  <a:pt x="90" y="86"/>
                  <a:pt x="90" y="86"/>
                </a:cubicBezTo>
                <a:cubicBezTo>
                  <a:pt x="89" y="86"/>
                  <a:pt x="88" y="87"/>
                  <a:pt x="88" y="88"/>
                </a:cubicBezTo>
                <a:cubicBezTo>
                  <a:pt x="88" y="90"/>
                  <a:pt x="89" y="91"/>
                  <a:pt x="90" y="91"/>
                </a:cubicBezTo>
                <a:close/>
                <a:moveTo>
                  <a:pt x="90" y="101"/>
                </a:moveTo>
                <a:cubicBezTo>
                  <a:pt x="110" y="101"/>
                  <a:pt x="110" y="101"/>
                  <a:pt x="110" y="101"/>
                </a:cubicBezTo>
                <a:cubicBezTo>
                  <a:pt x="112" y="101"/>
                  <a:pt x="113" y="100"/>
                  <a:pt x="113" y="98"/>
                </a:cubicBezTo>
                <a:cubicBezTo>
                  <a:pt x="113" y="97"/>
                  <a:pt x="112" y="96"/>
                  <a:pt x="11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89" y="96"/>
                  <a:pt x="88" y="97"/>
                  <a:pt x="88" y="98"/>
                </a:cubicBezTo>
                <a:cubicBezTo>
                  <a:pt x="88" y="100"/>
                  <a:pt x="89" y="101"/>
                  <a:pt x="90" y="101"/>
                </a:cubicBezTo>
                <a:close/>
                <a:moveTo>
                  <a:pt x="90" y="45"/>
                </a:moveTo>
                <a:cubicBezTo>
                  <a:pt x="89" y="45"/>
                  <a:pt x="88" y="46"/>
                  <a:pt x="88" y="47"/>
                </a:cubicBezTo>
                <a:cubicBezTo>
                  <a:pt x="88" y="49"/>
                  <a:pt x="89" y="50"/>
                  <a:pt x="90" y="50"/>
                </a:cubicBezTo>
                <a:cubicBezTo>
                  <a:pt x="94" y="50"/>
                  <a:pt x="97" y="49"/>
                  <a:pt x="100" y="47"/>
                </a:cubicBezTo>
                <a:cubicBezTo>
                  <a:pt x="100" y="47"/>
                  <a:pt x="100" y="47"/>
                  <a:pt x="100" y="47"/>
                </a:cubicBezTo>
                <a:cubicBezTo>
                  <a:pt x="104" y="45"/>
                  <a:pt x="107" y="41"/>
                  <a:pt x="110" y="36"/>
                </a:cubicBezTo>
                <a:cubicBezTo>
                  <a:pt x="113" y="41"/>
                  <a:pt x="116" y="45"/>
                  <a:pt x="120" y="47"/>
                </a:cubicBezTo>
                <a:cubicBezTo>
                  <a:pt x="121" y="47"/>
                  <a:pt x="121" y="47"/>
                  <a:pt x="121" y="47"/>
                </a:cubicBezTo>
                <a:cubicBezTo>
                  <a:pt x="123" y="49"/>
                  <a:pt x="127" y="50"/>
                  <a:pt x="130" y="50"/>
                </a:cubicBezTo>
                <a:cubicBezTo>
                  <a:pt x="132" y="50"/>
                  <a:pt x="133" y="49"/>
                  <a:pt x="133" y="47"/>
                </a:cubicBezTo>
                <a:cubicBezTo>
                  <a:pt x="133" y="46"/>
                  <a:pt x="132" y="45"/>
                  <a:pt x="130" y="45"/>
                </a:cubicBezTo>
                <a:cubicBezTo>
                  <a:pt x="128" y="45"/>
                  <a:pt x="126" y="44"/>
                  <a:pt x="124" y="44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6" y="19"/>
                  <a:pt x="128" y="19"/>
                  <a:pt x="130" y="19"/>
                </a:cubicBezTo>
                <a:cubicBezTo>
                  <a:pt x="132" y="19"/>
                  <a:pt x="133" y="18"/>
                  <a:pt x="133" y="16"/>
                </a:cubicBezTo>
                <a:cubicBezTo>
                  <a:pt x="133" y="15"/>
                  <a:pt x="132" y="14"/>
                  <a:pt x="130" y="14"/>
                </a:cubicBezTo>
                <a:cubicBezTo>
                  <a:pt x="127" y="14"/>
                  <a:pt x="123" y="15"/>
                  <a:pt x="121" y="16"/>
                </a:cubicBezTo>
                <a:cubicBezTo>
                  <a:pt x="121" y="16"/>
                  <a:pt x="121" y="16"/>
                  <a:pt x="120" y="16"/>
                </a:cubicBezTo>
                <a:cubicBezTo>
                  <a:pt x="116" y="19"/>
                  <a:pt x="113" y="23"/>
                  <a:pt x="110" y="27"/>
                </a:cubicBezTo>
                <a:cubicBezTo>
                  <a:pt x="107" y="23"/>
                  <a:pt x="104" y="19"/>
                  <a:pt x="100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97" y="15"/>
                  <a:pt x="94" y="14"/>
                  <a:pt x="90" y="14"/>
                </a:cubicBezTo>
                <a:cubicBezTo>
                  <a:pt x="89" y="14"/>
                  <a:pt x="88" y="15"/>
                  <a:pt x="88" y="16"/>
                </a:cubicBezTo>
                <a:cubicBezTo>
                  <a:pt x="88" y="18"/>
                  <a:pt x="89" y="19"/>
                  <a:pt x="90" y="19"/>
                </a:cubicBezTo>
                <a:cubicBezTo>
                  <a:pt x="92" y="19"/>
                  <a:pt x="94" y="19"/>
                  <a:pt x="96" y="20"/>
                </a:cubicBezTo>
                <a:cubicBezTo>
                  <a:pt x="96" y="44"/>
                  <a:pt x="96" y="44"/>
                  <a:pt x="96" y="44"/>
                </a:cubicBezTo>
                <a:cubicBezTo>
                  <a:pt x="94" y="44"/>
                  <a:pt x="92" y="45"/>
                  <a:pt x="90" y="45"/>
                </a:cubicBezTo>
                <a:close/>
                <a:moveTo>
                  <a:pt x="119" y="24"/>
                </a:moveTo>
                <a:cubicBezTo>
                  <a:pt x="119" y="40"/>
                  <a:pt x="119" y="40"/>
                  <a:pt x="119" y="40"/>
                </a:cubicBezTo>
                <a:cubicBezTo>
                  <a:pt x="117" y="38"/>
                  <a:pt x="115" y="35"/>
                  <a:pt x="113" y="32"/>
                </a:cubicBezTo>
                <a:cubicBezTo>
                  <a:pt x="115" y="29"/>
                  <a:pt x="117" y="26"/>
                  <a:pt x="119" y="24"/>
                </a:cubicBezTo>
                <a:close/>
                <a:moveTo>
                  <a:pt x="101" y="24"/>
                </a:moveTo>
                <a:cubicBezTo>
                  <a:pt x="103" y="26"/>
                  <a:pt x="105" y="29"/>
                  <a:pt x="107" y="32"/>
                </a:cubicBezTo>
                <a:cubicBezTo>
                  <a:pt x="105" y="35"/>
                  <a:pt x="103" y="38"/>
                  <a:pt x="101" y="40"/>
                </a:cubicBezTo>
                <a:lnTo>
                  <a:pt x="101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204">
            <a:extLst>
              <a:ext uri="{FF2B5EF4-FFF2-40B4-BE49-F238E27FC236}">
                <a16:creationId xmlns:a16="http://schemas.microsoft.com/office/drawing/2014/main" id="{29A3D0FB-019E-4E63-B876-4858D218BD07}"/>
              </a:ext>
            </a:extLst>
          </p:cNvPr>
          <p:cNvSpPr>
            <a:spLocks noEditPoints="1"/>
          </p:cNvSpPr>
          <p:nvPr/>
        </p:nvSpPr>
        <p:spPr bwMode="auto">
          <a:xfrm>
            <a:off x="6758320" y="3295862"/>
            <a:ext cx="373506" cy="429162"/>
          </a:xfrm>
          <a:custGeom>
            <a:avLst/>
            <a:gdLst>
              <a:gd name="T0" fmla="*/ 246561 w 140"/>
              <a:gd name="T1" fmla="*/ 423476 h 160"/>
              <a:gd name="T2" fmla="*/ 328749 w 140"/>
              <a:gd name="T3" fmla="*/ 502662 h 160"/>
              <a:gd name="T4" fmla="*/ 328749 w 140"/>
              <a:gd name="T5" fmla="*/ 413147 h 160"/>
              <a:gd name="T6" fmla="*/ 263684 w 140"/>
              <a:gd name="T7" fmla="*/ 433805 h 160"/>
              <a:gd name="T8" fmla="*/ 222590 w 140"/>
              <a:gd name="T9" fmla="*/ 413147 h 160"/>
              <a:gd name="T10" fmla="*/ 140403 w 140"/>
              <a:gd name="T11" fmla="*/ 495777 h 160"/>
              <a:gd name="T12" fmla="*/ 229439 w 140"/>
              <a:gd name="T13" fmla="*/ 495777 h 160"/>
              <a:gd name="T14" fmla="*/ 212317 w 140"/>
              <a:gd name="T15" fmla="*/ 485448 h 160"/>
              <a:gd name="T16" fmla="*/ 212317 w 140"/>
              <a:gd name="T17" fmla="*/ 433805 h 160"/>
              <a:gd name="T18" fmla="*/ 150676 w 140"/>
              <a:gd name="T19" fmla="*/ 306418 h 160"/>
              <a:gd name="T20" fmla="*/ 150676 w 140"/>
              <a:gd name="T21" fmla="*/ 395933 h 160"/>
              <a:gd name="T22" fmla="*/ 229439 w 140"/>
              <a:gd name="T23" fmla="*/ 316746 h 160"/>
              <a:gd name="T24" fmla="*/ 157525 w 140"/>
              <a:gd name="T25" fmla="*/ 378718 h 160"/>
              <a:gd name="T26" fmla="*/ 212317 w 140"/>
              <a:gd name="T27" fmla="*/ 378718 h 160"/>
              <a:gd name="T28" fmla="*/ 34245 w 140"/>
              <a:gd name="T29" fmla="*/ 423476 h 160"/>
              <a:gd name="T30" fmla="*/ 116432 w 140"/>
              <a:gd name="T31" fmla="*/ 502662 h 160"/>
              <a:gd name="T32" fmla="*/ 116432 w 140"/>
              <a:gd name="T33" fmla="*/ 413147 h 160"/>
              <a:gd name="T34" fmla="*/ 51367 w 140"/>
              <a:gd name="T35" fmla="*/ 433805 h 160"/>
              <a:gd name="T36" fmla="*/ 434907 w 140"/>
              <a:gd name="T37" fmla="*/ 237560 h 160"/>
              <a:gd name="T38" fmla="*/ 352720 w 140"/>
              <a:gd name="T39" fmla="*/ 282317 h 160"/>
              <a:gd name="T40" fmla="*/ 441756 w 140"/>
              <a:gd name="T41" fmla="*/ 282317 h 160"/>
              <a:gd name="T42" fmla="*/ 424634 w 140"/>
              <a:gd name="T43" fmla="*/ 271989 h 160"/>
              <a:gd name="T44" fmla="*/ 424634 w 140"/>
              <a:gd name="T45" fmla="*/ 254774 h 160"/>
              <a:gd name="T46" fmla="*/ 256835 w 140"/>
              <a:gd name="T47" fmla="*/ 306418 h 160"/>
              <a:gd name="T48" fmla="*/ 256835 w 140"/>
              <a:gd name="T49" fmla="*/ 395933 h 160"/>
              <a:gd name="T50" fmla="*/ 335598 w 140"/>
              <a:gd name="T51" fmla="*/ 316746 h 160"/>
              <a:gd name="T52" fmla="*/ 263684 w 140"/>
              <a:gd name="T53" fmla="*/ 378718 h 160"/>
              <a:gd name="T54" fmla="*/ 318475 w 140"/>
              <a:gd name="T55" fmla="*/ 378718 h 160"/>
              <a:gd name="T56" fmla="*/ 34245 w 140"/>
              <a:gd name="T57" fmla="*/ 316746 h 160"/>
              <a:gd name="T58" fmla="*/ 116432 w 140"/>
              <a:gd name="T59" fmla="*/ 395933 h 160"/>
              <a:gd name="T60" fmla="*/ 116432 w 140"/>
              <a:gd name="T61" fmla="*/ 306418 h 160"/>
              <a:gd name="T62" fmla="*/ 51367 w 140"/>
              <a:gd name="T63" fmla="*/ 323632 h 160"/>
              <a:gd name="T64" fmla="*/ 328749 w 140"/>
              <a:gd name="T65" fmla="*/ 237560 h 160"/>
              <a:gd name="T66" fmla="*/ 246561 w 140"/>
              <a:gd name="T67" fmla="*/ 282317 h 160"/>
              <a:gd name="T68" fmla="*/ 335598 w 140"/>
              <a:gd name="T69" fmla="*/ 282317 h 160"/>
              <a:gd name="T70" fmla="*/ 318475 w 140"/>
              <a:gd name="T71" fmla="*/ 271989 h 160"/>
              <a:gd name="T72" fmla="*/ 318475 w 140"/>
              <a:gd name="T73" fmla="*/ 254774 h 160"/>
              <a:gd name="T74" fmla="*/ 44518 w 140"/>
              <a:gd name="T75" fmla="*/ 0 h 160"/>
              <a:gd name="T76" fmla="*/ 44518 w 140"/>
              <a:gd name="T77" fmla="*/ 550863 h 160"/>
              <a:gd name="T78" fmla="*/ 479425 w 140"/>
              <a:gd name="T79" fmla="*/ 44758 h 160"/>
              <a:gd name="T80" fmla="*/ 434907 w 140"/>
              <a:gd name="T81" fmla="*/ 533649 h 160"/>
              <a:gd name="T82" fmla="*/ 17122 w 140"/>
              <a:gd name="T83" fmla="*/ 44758 h 160"/>
              <a:gd name="T84" fmla="*/ 458878 w 140"/>
              <a:gd name="T85" fmla="*/ 44758 h 160"/>
              <a:gd name="T86" fmla="*/ 441756 w 140"/>
              <a:gd name="T87" fmla="*/ 351175 h 160"/>
              <a:gd name="T88" fmla="*/ 424634 w 140"/>
              <a:gd name="T89" fmla="*/ 323632 h 160"/>
              <a:gd name="T90" fmla="*/ 424634 w 140"/>
              <a:gd name="T91" fmla="*/ 485448 h 160"/>
              <a:gd name="T92" fmla="*/ 441756 w 140"/>
              <a:gd name="T93" fmla="*/ 385604 h 160"/>
              <a:gd name="T94" fmla="*/ 362993 w 140"/>
              <a:gd name="T95" fmla="*/ 502662 h 160"/>
              <a:gd name="T96" fmla="*/ 362993 w 140"/>
              <a:gd name="T97" fmla="*/ 306418 h 160"/>
              <a:gd name="T98" fmla="*/ 441756 w 140"/>
              <a:gd name="T99" fmla="*/ 55086 h 160"/>
              <a:gd name="T100" fmla="*/ 150676 w 140"/>
              <a:gd name="T101" fmla="*/ 206574 h 160"/>
              <a:gd name="T102" fmla="*/ 424634 w 140"/>
              <a:gd name="T103" fmla="*/ 189359 h 160"/>
              <a:gd name="T104" fmla="*/ 51367 w 140"/>
              <a:gd name="T105" fmla="*/ 189359 h 160"/>
              <a:gd name="T106" fmla="*/ 116432 w 140"/>
              <a:gd name="T107" fmla="*/ 206574 h 160"/>
              <a:gd name="T108" fmla="*/ 34245 w 140"/>
              <a:gd name="T109" fmla="*/ 55086 h 160"/>
              <a:gd name="T110" fmla="*/ 441756 w 140"/>
              <a:gd name="T111" fmla="*/ 55086 h 160"/>
              <a:gd name="T112" fmla="*/ 400662 w 140"/>
              <a:gd name="T113" fmla="*/ 82629 h 160"/>
              <a:gd name="T114" fmla="*/ 362993 w 140"/>
              <a:gd name="T115" fmla="*/ 99844 h 160"/>
              <a:gd name="T116" fmla="*/ 362993 w 140"/>
              <a:gd name="T117" fmla="*/ 151487 h 160"/>
              <a:gd name="T118" fmla="*/ 400662 w 140"/>
              <a:gd name="T119" fmla="*/ 168702 h 160"/>
              <a:gd name="T120" fmla="*/ 356144 w 140"/>
              <a:gd name="T121" fmla="*/ 113615 h 160"/>
              <a:gd name="T122" fmla="*/ 373267 w 140"/>
              <a:gd name="T123" fmla="*/ 137716 h 160"/>
              <a:gd name="T124" fmla="*/ 356144 w 140"/>
              <a:gd name="T125" fmla="*/ 113615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0" h="160">
                <a:moveTo>
                  <a:pt x="96" y="120"/>
                </a:moveTo>
                <a:cubicBezTo>
                  <a:pt x="75" y="120"/>
                  <a:pt x="75" y="120"/>
                  <a:pt x="75" y="120"/>
                </a:cubicBezTo>
                <a:cubicBezTo>
                  <a:pt x="73" y="120"/>
                  <a:pt x="72" y="122"/>
                  <a:pt x="72" y="123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2" y="145"/>
                  <a:pt x="73" y="146"/>
                  <a:pt x="75" y="146"/>
                </a:cubicBezTo>
                <a:cubicBezTo>
                  <a:pt x="96" y="146"/>
                  <a:pt x="96" y="146"/>
                  <a:pt x="96" y="146"/>
                </a:cubicBezTo>
                <a:cubicBezTo>
                  <a:pt x="97" y="146"/>
                  <a:pt x="98" y="145"/>
                  <a:pt x="98" y="144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8" y="122"/>
                  <a:pt x="97" y="120"/>
                  <a:pt x="96" y="120"/>
                </a:cubicBezTo>
                <a:close/>
                <a:moveTo>
                  <a:pt x="93" y="141"/>
                </a:moveTo>
                <a:cubicBezTo>
                  <a:pt x="77" y="141"/>
                  <a:pt x="77" y="141"/>
                  <a:pt x="77" y="141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93" y="126"/>
                  <a:pt x="93" y="126"/>
                  <a:pt x="93" y="126"/>
                </a:cubicBezTo>
                <a:lnTo>
                  <a:pt x="93" y="141"/>
                </a:lnTo>
                <a:close/>
                <a:moveTo>
                  <a:pt x="65" y="120"/>
                </a:moveTo>
                <a:cubicBezTo>
                  <a:pt x="44" y="120"/>
                  <a:pt x="44" y="120"/>
                  <a:pt x="44" y="120"/>
                </a:cubicBezTo>
                <a:cubicBezTo>
                  <a:pt x="42" y="120"/>
                  <a:pt x="41" y="122"/>
                  <a:pt x="41" y="123"/>
                </a:cubicBezTo>
                <a:cubicBezTo>
                  <a:pt x="41" y="144"/>
                  <a:pt x="41" y="144"/>
                  <a:pt x="41" y="144"/>
                </a:cubicBezTo>
                <a:cubicBezTo>
                  <a:pt x="41" y="145"/>
                  <a:pt x="42" y="146"/>
                  <a:pt x="44" y="146"/>
                </a:cubicBezTo>
                <a:cubicBezTo>
                  <a:pt x="65" y="146"/>
                  <a:pt x="65" y="146"/>
                  <a:pt x="65" y="146"/>
                </a:cubicBezTo>
                <a:cubicBezTo>
                  <a:pt x="66" y="146"/>
                  <a:pt x="67" y="145"/>
                  <a:pt x="67" y="144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2"/>
                  <a:pt x="66" y="120"/>
                  <a:pt x="65" y="120"/>
                </a:cubicBezTo>
                <a:close/>
                <a:moveTo>
                  <a:pt x="62" y="141"/>
                </a:moveTo>
                <a:cubicBezTo>
                  <a:pt x="46" y="141"/>
                  <a:pt x="46" y="141"/>
                  <a:pt x="46" y="141"/>
                </a:cubicBezTo>
                <a:cubicBezTo>
                  <a:pt x="46" y="126"/>
                  <a:pt x="46" y="126"/>
                  <a:pt x="46" y="126"/>
                </a:cubicBezTo>
                <a:cubicBezTo>
                  <a:pt x="62" y="126"/>
                  <a:pt x="62" y="126"/>
                  <a:pt x="62" y="126"/>
                </a:cubicBezTo>
                <a:lnTo>
                  <a:pt x="62" y="141"/>
                </a:lnTo>
                <a:close/>
                <a:moveTo>
                  <a:pt x="65" y="89"/>
                </a:moveTo>
                <a:cubicBezTo>
                  <a:pt x="44" y="89"/>
                  <a:pt x="44" y="89"/>
                  <a:pt x="44" y="89"/>
                </a:cubicBezTo>
                <a:cubicBezTo>
                  <a:pt x="42" y="89"/>
                  <a:pt x="41" y="91"/>
                  <a:pt x="41" y="92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41" y="114"/>
                  <a:pt x="42" y="115"/>
                  <a:pt x="44" y="115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66" y="115"/>
                  <a:pt x="67" y="114"/>
                  <a:pt x="67" y="113"/>
                </a:cubicBezTo>
                <a:cubicBezTo>
                  <a:pt x="67" y="92"/>
                  <a:pt x="67" y="92"/>
                  <a:pt x="67" y="92"/>
                </a:cubicBezTo>
                <a:cubicBezTo>
                  <a:pt x="67" y="91"/>
                  <a:pt x="66" y="89"/>
                  <a:pt x="65" y="89"/>
                </a:cubicBezTo>
                <a:close/>
                <a:moveTo>
                  <a:pt x="62" y="110"/>
                </a:moveTo>
                <a:cubicBezTo>
                  <a:pt x="46" y="110"/>
                  <a:pt x="46" y="110"/>
                  <a:pt x="46" y="110"/>
                </a:cubicBezTo>
                <a:cubicBezTo>
                  <a:pt x="46" y="94"/>
                  <a:pt x="46" y="94"/>
                  <a:pt x="46" y="94"/>
                </a:cubicBezTo>
                <a:cubicBezTo>
                  <a:pt x="62" y="94"/>
                  <a:pt x="62" y="94"/>
                  <a:pt x="62" y="94"/>
                </a:cubicBezTo>
                <a:lnTo>
                  <a:pt x="62" y="110"/>
                </a:lnTo>
                <a:close/>
                <a:moveTo>
                  <a:pt x="34" y="120"/>
                </a:moveTo>
                <a:cubicBezTo>
                  <a:pt x="13" y="120"/>
                  <a:pt x="13" y="120"/>
                  <a:pt x="13" y="120"/>
                </a:cubicBezTo>
                <a:cubicBezTo>
                  <a:pt x="11" y="120"/>
                  <a:pt x="10" y="122"/>
                  <a:pt x="10" y="123"/>
                </a:cubicBezTo>
                <a:cubicBezTo>
                  <a:pt x="10" y="144"/>
                  <a:pt x="10" y="144"/>
                  <a:pt x="10" y="144"/>
                </a:cubicBezTo>
                <a:cubicBezTo>
                  <a:pt x="10" y="145"/>
                  <a:pt x="11" y="146"/>
                  <a:pt x="13" y="146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5" y="146"/>
                  <a:pt x="36" y="145"/>
                  <a:pt x="36" y="144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2"/>
                  <a:pt x="35" y="120"/>
                  <a:pt x="34" y="120"/>
                </a:cubicBezTo>
                <a:close/>
                <a:moveTo>
                  <a:pt x="31" y="141"/>
                </a:moveTo>
                <a:cubicBezTo>
                  <a:pt x="15" y="141"/>
                  <a:pt x="15" y="141"/>
                  <a:pt x="15" y="141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31" y="126"/>
                  <a:pt x="31" y="126"/>
                  <a:pt x="31" y="126"/>
                </a:cubicBezTo>
                <a:lnTo>
                  <a:pt x="31" y="141"/>
                </a:lnTo>
                <a:close/>
                <a:moveTo>
                  <a:pt x="127" y="69"/>
                </a:moveTo>
                <a:cubicBezTo>
                  <a:pt x="106" y="69"/>
                  <a:pt x="106" y="69"/>
                  <a:pt x="106" y="69"/>
                </a:cubicBezTo>
                <a:cubicBezTo>
                  <a:pt x="105" y="69"/>
                  <a:pt x="103" y="70"/>
                  <a:pt x="103" y="71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3" y="83"/>
                  <a:pt x="105" y="84"/>
                  <a:pt x="106" y="84"/>
                </a:cubicBezTo>
                <a:cubicBezTo>
                  <a:pt x="127" y="84"/>
                  <a:pt x="127" y="84"/>
                  <a:pt x="127" y="84"/>
                </a:cubicBezTo>
                <a:cubicBezTo>
                  <a:pt x="128" y="84"/>
                  <a:pt x="129" y="83"/>
                  <a:pt x="129" y="82"/>
                </a:cubicBezTo>
                <a:cubicBezTo>
                  <a:pt x="129" y="71"/>
                  <a:pt x="129" y="71"/>
                  <a:pt x="129" y="71"/>
                </a:cubicBezTo>
                <a:cubicBezTo>
                  <a:pt x="129" y="70"/>
                  <a:pt x="128" y="69"/>
                  <a:pt x="127" y="69"/>
                </a:cubicBezTo>
                <a:close/>
                <a:moveTo>
                  <a:pt x="124" y="79"/>
                </a:moveTo>
                <a:cubicBezTo>
                  <a:pt x="109" y="79"/>
                  <a:pt x="109" y="79"/>
                  <a:pt x="109" y="79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24" y="74"/>
                  <a:pt x="124" y="74"/>
                  <a:pt x="124" y="74"/>
                </a:cubicBezTo>
                <a:lnTo>
                  <a:pt x="124" y="79"/>
                </a:lnTo>
                <a:close/>
                <a:moveTo>
                  <a:pt x="96" y="89"/>
                </a:moveTo>
                <a:cubicBezTo>
                  <a:pt x="75" y="89"/>
                  <a:pt x="75" y="89"/>
                  <a:pt x="75" y="89"/>
                </a:cubicBezTo>
                <a:cubicBezTo>
                  <a:pt x="73" y="89"/>
                  <a:pt x="72" y="91"/>
                  <a:pt x="72" y="92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72" y="114"/>
                  <a:pt x="73" y="115"/>
                  <a:pt x="75" y="11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7" y="115"/>
                  <a:pt x="98" y="114"/>
                  <a:pt x="98" y="113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1"/>
                  <a:pt x="97" y="89"/>
                  <a:pt x="96" y="89"/>
                </a:cubicBezTo>
                <a:close/>
                <a:moveTo>
                  <a:pt x="93" y="110"/>
                </a:moveTo>
                <a:cubicBezTo>
                  <a:pt x="77" y="110"/>
                  <a:pt x="77" y="110"/>
                  <a:pt x="77" y="110"/>
                </a:cubicBezTo>
                <a:cubicBezTo>
                  <a:pt x="77" y="94"/>
                  <a:pt x="77" y="94"/>
                  <a:pt x="77" y="94"/>
                </a:cubicBezTo>
                <a:cubicBezTo>
                  <a:pt x="93" y="94"/>
                  <a:pt x="93" y="94"/>
                  <a:pt x="93" y="94"/>
                </a:cubicBezTo>
                <a:lnTo>
                  <a:pt x="93" y="110"/>
                </a:lnTo>
                <a:close/>
                <a:moveTo>
                  <a:pt x="34" y="89"/>
                </a:moveTo>
                <a:cubicBezTo>
                  <a:pt x="13" y="89"/>
                  <a:pt x="13" y="89"/>
                  <a:pt x="13" y="89"/>
                </a:cubicBezTo>
                <a:cubicBezTo>
                  <a:pt x="11" y="89"/>
                  <a:pt x="10" y="91"/>
                  <a:pt x="10" y="92"/>
                </a:cubicBezTo>
                <a:cubicBezTo>
                  <a:pt x="10" y="113"/>
                  <a:pt x="10" y="113"/>
                  <a:pt x="10" y="113"/>
                </a:cubicBezTo>
                <a:cubicBezTo>
                  <a:pt x="10" y="114"/>
                  <a:pt x="11" y="115"/>
                  <a:pt x="13" y="115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5" y="115"/>
                  <a:pt x="36" y="114"/>
                  <a:pt x="36" y="113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1"/>
                  <a:pt x="35" y="89"/>
                  <a:pt x="34" y="89"/>
                </a:cubicBezTo>
                <a:close/>
                <a:moveTo>
                  <a:pt x="31" y="110"/>
                </a:moveTo>
                <a:cubicBezTo>
                  <a:pt x="15" y="110"/>
                  <a:pt x="15" y="110"/>
                  <a:pt x="15" y="110"/>
                </a:cubicBezTo>
                <a:cubicBezTo>
                  <a:pt x="15" y="94"/>
                  <a:pt x="15" y="94"/>
                  <a:pt x="15" y="94"/>
                </a:cubicBezTo>
                <a:cubicBezTo>
                  <a:pt x="31" y="94"/>
                  <a:pt x="31" y="94"/>
                  <a:pt x="31" y="94"/>
                </a:cubicBezTo>
                <a:lnTo>
                  <a:pt x="31" y="110"/>
                </a:lnTo>
                <a:close/>
                <a:moveTo>
                  <a:pt x="96" y="69"/>
                </a:moveTo>
                <a:cubicBezTo>
                  <a:pt x="75" y="69"/>
                  <a:pt x="75" y="69"/>
                  <a:pt x="75" y="69"/>
                </a:cubicBezTo>
                <a:cubicBezTo>
                  <a:pt x="73" y="69"/>
                  <a:pt x="72" y="70"/>
                  <a:pt x="72" y="71"/>
                </a:cubicBezTo>
                <a:cubicBezTo>
                  <a:pt x="72" y="82"/>
                  <a:pt x="72" y="82"/>
                  <a:pt x="72" y="82"/>
                </a:cubicBezTo>
                <a:cubicBezTo>
                  <a:pt x="72" y="83"/>
                  <a:pt x="73" y="84"/>
                  <a:pt x="75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7" y="84"/>
                  <a:pt x="98" y="83"/>
                  <a:pt x="98" y="82"/>
                </a:cubicBezTo>
                <a:cubicBezTo>
                  <a:pt x="98" y="71"/>
                  <a:pt x="98" y="71"/>
                  <a:pt x="98" y="71"/>
                </a:cubicBezTo>
                <a:cubicBezTo>
                  <a:pt x="98" y="70"/>
                  <a:pt x="97" y="69"/>
                  <a:pt x="96" y="69"/>
                </a:cubicBezTo>
                <a:close/>
                <a:moveTo>
                  <a:pt x="93" y="79"/>
                </a:moveTo>
                <a:cubicBezTo>
                  <a:pt x="77" y="79"/>
                  <a:pt x="77" y="79"/>
                  <a:pt x="77" y="79"/>
                </a:cubicBezTo>
                <a:cubicBezTo>
                  <a:pt x="77" y="74"/>
                  <a:pt x="77" y="74"/>
                  <a:pt x="77" y="74"/>
                </a:cubicBezTo>
                <a:cubicBezTo>
                  <a:pt x="93" y="74"/>
                  <a:pt x="93" y="74"/>
                  <a:pt x="93" y="74"/>
                </a:cubicBezTo>
                <a:lnTo>
                  <a:pt x="93" y="79"/>
                </a:lnTo>
                <a:close/>
                <a:moveTo>
                  <a:pt x="12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34" y="160"/>
                  <a:pt x="140" y="154"/>
                  <a:pt x="140" y="147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0" y="6"/>
                  <a:pt x="134" y="0"/>
                  <a:pt x="127" y="0"/>
                </a:cubicBezTo>
                <a:close/>
                <a:moveTo>
                  <a:pt x="134" y="147"/>
                </a:moveTo>
                <a:cubicBezTo>
                  <a:pt x="134" y="151"/>
                  <a:pt x="131" y="155"/>
                  <a:pt x="127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9" y="155"/>
                  <a:pt x="5" y="151"/>
                  <a:pt x="5" y="14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9"/>
                  <a:pt x="9" y="5"/>
                  <a:pt x="13" y="5"/>
                </a:cubicBezTo>
                <a:cubicBezTo>
                  <a:pt x="127" y="5"/>
                  <a:pt x="127" y="5"/>
                  <a:pt x="127" y="5"/>
                </a:cubicBezTo>
                <a:cubicBezTo>
                  <a:pt x="131" y="5"/>
                  <a:pt x="134" y="9"/>
                  <a:pt x="134" y="13"/>
                </a:cubicBezTo>
                <a:lnTo>
                  <a:pt x="134" y="147"/>
                </a:lnTo>
                <a:close/>
                <a:moveTo>
                  <a:pt x="129" y="92"/>
                </a:moveTo>
                <a:cubicBezTo>
                  <a:pt x="129" y="102"/>
                  <a:pt x="129" y="102"/>
                  <a:pt x="129" y="102"/>
                </a:cubicBezTo>
                <a:cubicBezTo>
                  <a:pt x="129" y="104"/>
                  <a:pt x="128" y="105"/>
                  <a:pt x="127" y="105"/>
                </a:cubicBezTo>
                <a:cubicBezTo>
                  <a:pt x="125" y="105"/>
                  <a:pt x="124" y="104"/>
                  <a:pt x="124" y="102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09" y="141"/>
                  <a:pt x="109" y="141"/>
                  <a:pt x="109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1"/>
                  <a:pt x="125" y="110"/>
                  <a:pt x="127" y="110"/>
                </a:cubicBezTo>
                <a:cubicBezTo>
                  <a:pt x="128" y="110"/>
                  <a:pt x="129" y="111"/>
                  <a:pt x="129" y="112"/>
                </a:cubicBezTo>
                <a:cubicBezTo>
                  <a:pt x="129" y="144"/>
                  <a:pt x="129" y="144"/>
                  <a:pt x="129" y="144"/>
                </a:cubicBezTo>
                <a:cubicBezTo>
                  <a:pt x="129" y="145"/>
                  <a:pt x="128" y="146"/>
                  <a:pt x="127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5" y="146"/>
                  <a:pt x="103" y="145"/>
                  <a:pt x="103" y="144"/>
                </a:cubicBezTo>
                <a:cubicBezTo>
                  <a:pt x="103" y="92"/>
                  <a:pt x="103" y="92"/>
                  <a:pt x="103" y="92"/>
                </a:cubicBezTo>
                <a:cubicBezTo>
                  <a:pt x="103" y="91"/>
                  <a:pt x="105" y="89"/>
                  <a:pt x="106" y="89"/>
                </a:cubicBezTo>
                <a:cubicBezTo>
                  <a:pt x="127" y="89"/>
                  <a:pt x="127" y="89"/>
                  <a:pt x="127" y="89"/>
                </a:cubicBezTo>
                <a:cubicBezTo>
                  <a:pt x="128" y="89"/>
                  <a:pt x="129" y="91"/>
                  <a:pt x="129" y="92"/>
                </a:cubicBezTo>
                <a:close/>
                <a:moveTo>
                  <a:pt x="129" y="16"/>
                </a:moveTo>
                <a:cubicBezTo>
                  <a:pt x="129" y="58"/>
                  <a:pt x="129" y="58"/>
                  <a:pt x="129" y="58"/>
                </a:cubicBezTo>
                <a:cubicBezTo>
                  <a:pt x="129" y="59"/>
                  <a:pt x="128" y="60"/>
                  <a:pt x="127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2" y="60"/>
                  <a:pt x="41" y="59"/>
                  <a:pt x="41" y="58"/>
                </a:cubicBezTo>
                <a:cubicBezTo>
                  <a:pt x="41" y="56"/>
                  <a:pt x="42" y="55"/>
                  <a:pt x="44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19"/>
                  <a:pt x="124" y="19"/>
                  <a:pt x="124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55"/>
                  <a:pt x="15" y="55"/>
                  <a:pt x="1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5" y="55"/>
                  <a:pt x="36" y="56"/>
                  <a:pt x="36" y="58"/>
                </a:cubicBezTo>
                <a:cubicBezTo>
                  <a:pt x="36" y="59"/>
                  <a:pt x="35" y="60"/>
                  <a:pt x="34" y="60"/>
                </a:cubicBezTo>
                <a:cubicBezTo>
                  <a:pt x="13" y="60"/>
                  <a:pt x="13" y="60"/>
                  <a:pt x="13" y="60"/>
                </a:cubicBezTo>
                <a:cubicBezTo>
                  <a:pt x="11" y="60"/>
                  <a:pt x="10" y="59"/>
                  <a:pt x="10" y="58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5"/>
                  <a:pt x="11" y="14"/>
                  <a:pt x="13" y="14"/>
                </a:cubicBezTo>
                <a:cubicBezTo>
                  <a:pt x="127" y="14"/>
                  <a:pt x="127" y="14"/>
                  <a:pt x="127" y="14"/>
                </a:cubicBezTo>
                <a:cubicBezTo>
                  <a:pt x="128" y="14"/>
                  <a:pt x="129" y="15"/>
                  <a:pt x="129" y="16"/>
                </a:cubicBezTo>
                <a:close/>
                <a:moveTo>
                  <a:pt x="104" y="26"/>
                </a:moveTo>
                <a:cubicBezTo>
                  <a:pt x="104" y="25"/>
                  <a:pt x="105" y="24"/>
                  <a:pt x="106" y="24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8" y="24"/>
                  <a:pt x="119" y="25"/>
                  <a:pt x="119" y="26"/>
                </a:cubicBezTo>
                <a:cubicBezTo>
                  <a:pt x="119" y="28"/>
                  <a:pt x="118" y="29"/>
                  <a:pt x="117" y="29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05" y="29"/>
                  <a:pt x="104" y="28"/>
                  <a:pt x="104" y="26"/>
                </a:cubicBezTo>
                <a:close/>
                <a:moveTo>
                  <a:pt x="104" y="47"/>
                </a:moveTo>
                <a:cubicBezTo>
                  <a:pt x="104" y="45"/>
                  <a:pt x="105" y="44"/>
                  <a:pt x="106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8" y="44"/>
                  <a:pt x="119" y="45"/>
                  <a:pt x="119" y="47"/>
                </a:cubicBezTo>
                <a:cubicBezTo>
                  <a:pt x="119" y="48"/>
                  <a:pt x="118" y="49"/>
                  <a:pt x="117" y="49"/>
                </a:cubicBezTo>
                <a:cubicBezTo>
                  <a:pt x="106" y="49"/>
                  <a:pt x="106" y="49"/>
                  <a:pt x="106" y="49"/>
                </a:cubicBezTo>
                <a:cubicBezTo>
                  <a:pt x="105" y="49"/>
                  <a:pt x="104" y="48"/>
                  <a:pt x="104" y="47"/>
                </a:cubicBezTo>
                <a:close/>
                <a:moveTo>
                  <a:pt x="104" y="33"/>
                </a:moveTo>
                <a:cubicBezTo>
                  <a:pt x="104" y="32"/>
                  <a:pt x="105" y="31"/>
                  <a:pt x="106" y="31"/>
                </a:cubicBezTo>
                <a:cubicBezTo>
                  <a:pt x="108" y="31"/>
                  <a:pt x="109" y="32"/>
                  <a:pt x="109" y="33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09" y="41"/>
                  <a:pt x="108" y="43"/>
                  <a:pt x="106" y="43"/>
                </a:cubicBezTo>
                <a:cubicBezTo>
                  <a:pt x="105" y="43"/>
                  <a:pt x="104" y="41"/>
                  <a:pt x="104" y="40"/>
                </a:cubicBezTo>
                <a:lnTo>
                  <a:pt x="10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205">
            <a:extLst>
              <a:ext uri="{FF2B5EF4-FFF2-40B4-BE49-F238E27FC236}">
                <a16:creationId xmlns:a16="http://schemas.microsoft.com/office/drawing/2014/main" id="{ED28D79B-A09B-459C-ACBC-CDA30452BA67}"/>
              </a:ext>
            </a:extLst>
          </p:cNvPr>
          <p:cNvSpPr>
            <a:spLocks noEditPoints="1"/>
          </p:cNvSpPr>
          <p:nvPr/>
        </p:nvSpPr>
        <p:spPr bwMode="auto">
          <a:xfrm>
            <a:off x="5755391" y="4310122"/>
            <a:ext cx="425448" cy="429158"/>
          </a:xfrm>
          <a:custGeom>
            <a:avLst/>
            <a:gdLst>
              <a:gd name="T0" fmla="*/ 92154 w 160"/>
              <a:gd name="T1" fmla="*/ 79187 h 160"/>
              <a:gd name="T2" fmla="*/ 273050 w 160"/>
              <a:gd name="T3" fmla="*/ 533649 h 160"/>
              <a:gd name="T4" fmla="*/ 68263 w 160"/>
              <a:gd name="T5" fmla="*/ 92958 h 160"/>
              <a:gd name="T6" fmla="*/ 467598 w 160"/>
              <a:gd name="T7" fmla="*/ 471676 h 160"/>
              <a:gd name="T8" fmla="*/ 341313 w 160"/>
              <a:gd name="T9" fmla="*/ 344289 h 160"/>
              <a:gd name="T10" fmla="*/ 273050 w 160"/>
              <a:gd name="T11" fmla="*/ 192802 h 160"/>
              <a:gd name="T12" fmla="*/ 204788 w 160"/>
              <a:gd name="T13" fmla="*/ 192802 h 160"/>
              <a:gd name="T14" fmla="*/ 174069 w 160"/>
              <a:gd name="T15" fmla="*/ 275432 h 160"/>
              <a:gd name="T16" fmla="*/ 273050 w 160"/>
              <a:gd name="T17" fmla="*/ 358061 h 160"/>
              <a:gd name="T18" fmla="*/ 293529 w 160"/>
              <a:gd name="T19" fmla="*/ 382161 h 160"/>
              <a:gd name="T20" fmla="*/ 331073 w 160"/>
              <a:gd name="T21" fmla="*/ 375275 h 160"/>
              <a:gd name="T22" fmla="*/ 208201 w 160"/>
              <a:gd name="T23" fmla="*/ 275432 h 160"/>
              <a:gd name="T24" fmla="*/ 208201 w 160"/>
              <a:gd name="T25" fmla="*/ 275432 h 160"/>
              <a:gd name="T26" fmla="*/ 273050 w 160"/>
              <a:gd name="T27" fmla="*/ 426919 h 160"/>
              <a:gd name="T28" fmla="*/ 197961 w 160"/>
              <a:gd name="T29" fmla="*/ 144602 h 160"/>
              <a:gd name="T30" fmla="*/ 204788 w 160"/>
              <a:gd name="T31" fmla="*/ 158373 h 160"/>
              <a:gd name="T32" fmla="*/ 92154 w 160"/>
              <a:gd name="T33" fmla="*/ 227231 h 160"/>
              <a:gd name="T34" fmla="*/ 153591 w 160"/>
              <a:gd name="T35" fmla="*/ 154930 h 160"/>
              <a:gd name="T36" fmla="*/ 453946 w 160"/>
              <a:gd name="T37" fmla="*/ 430362 h 160"/>
              <a:gd name="T38" fmla="*/ 273050 w 160"/>
              <a:gd name="T39" fmla="*/ 516434 h 160"/>
              <a:gd name="T40" fmla="*/ 273050 w 160"/>
              <a:gd name="T41" fmla="*/ 499220 h 160"/>
              <a:gd name="T42" fmla="*/ 440293 w 160"/>
              <a:gd name="T43" fmla="*/ 420033 h 160"/>
              <a:gd name="T44" fmla="*/ 238919 w 160"/>
              <a:gd name="T45" fmla="*/ 461348 h 160"/>
              <a:gd name="T46" fmla="*/ 225266 w 160"/>
              <a:gd name="T47" fmla="*/ 106730 h 160"/>
              <a:gd name="T48" fmla="*/ 273050 w 160"/>
              <a:gd name="T49" fmla="*/ 158373 h 160"/>
              <a:gd name="T50" fmla="*/ 242332 w 160"/>
              <a:gd name="T51" fmla="*/ 117058 h 160"/>
              <a:gd name="T52" fmla="*/ 273050 w 160"/>
              <a:gd name="T53" fmla="*/ 110173 h 160"/>
              <a:gd name="T54" fmla="*/ 269637 w 160"/>
              <a:gd name="T55" fmla="*/ 137716 h 160"/>
              <a:gd name="T56" fmla="*/ 157004 w 160"/>
              <a:gd name="T57" fmla="*/ 416590 h 160"/>
              <a:gd name="T58" fmla="*/ 201374 w 160"/>
              <a:gd name="T59" fmla="*/ 371833 h 160"/>
              <a:gd name="T60" fmla="*/ 126286 w 160"/>
              <a:gd name="T61" fmla="*/ 385604 h 160"/>
              <a:gd name="T62" fmla="*/ 163830 w 160"/>
              <a:gd name="T63" fmla="*/ 358061 h 160"/>
              <a:gd name="T64" fmla="*/ 170656 w 160"/>
              <a:gd name="T65" fmla="*/ 371833 h 160"/>
              <a:gd name="T66" fmla="*/ 184309 w 160"/>
              <a:gd name="T67" fmla="*/ 413147 h 160"/>
              <a:gd name="T68" fmla="*/ 163830 w 160"/>
              <a:gd name="T69" fmla="*/ 395933 h 160"/>
              <a:gd name="T70" fmla="*/ 399336 w 160"/>
              <a:gd name="T71" fmla="*/ 364947 h 160"/>
              <a:gd name="T72" fmla="*/ 443706 w 160"/>
              <a:gd name="T73" fmla="*/ 340846 h 160"/>
              <a:gd name="T74" fmla="*/ 426641 w 160"/>
              <a:gd name="T75" fmla="*/ 261660 h 160"/>
              <a:gd name="T76" fmla="*/ 382270 w 160"/>
              <a:gd name="T77" fmla="*/ 347732 h 160"/>
              <a:gd name="T78" fmla="*/ 436880 w 160"/>
              <a:gd name="T79" fmla="*/ 285760 h 160"/>
              <a:gd name="T80" fmla="*/ 416401 w 160"/>
              <a:gd name="T81" fmla="*/ 330518 h 160"/>
              <a:gd name="T82" fmla="*/ 406162 w 160"/>
              <a:gd name="T83" fmla="*/ 347732 h 160"/>
              <a:gd name="T84" fmla="*/ 409575 w 160"/>
              <a:gd name="T85" fmla="*/ 309860 h 160"/>
              <a:gd name="T86" fmla="*/ 409575 w 160"/>
              <a:gd name="T87" fmla="*/ 292646 h 160"/>
              <a:gd name="T88" fmla="*/ 426641 w 160"/>
              <a:gd name="T89" fmla="*/ 189359 h 160"/>
              <a:gd name="T90" fmla="*/ 389096 w 160"/>
              <a:gd name="T91" fmla="*/ 134273 h 160"/>
              <a:gd name="T92" fmla="*/ 344726 w 160"/>
              <a:gd name="T93" fmla="*/ 179030 h 160"/>
              <a:gd name="T94" fmla="*/ 351552 w 160"/>
              <a:gd name="T95" fmla="*/ 144602 h 160"/>
              <a:gd name="T96" fmla="*/ 372031 w 160"/>
              <a:gd name="T97" fmla="*/ 154930 h 160"/>
              <a:gd name="T98" fmla="*/ 406162 w 160"/>
              <a:gd name="T99" fmla="*/ 175588 h 160"/>
              <a:gd name="T100" fmla="*/ 382270 w 160"/>
              <a:gd name="T101" fmla="*/ 192802 h 160"/>
              <a:gd name="T102" fmla="*/ 372031 w 160"/>
              <a:gd name="T103" fmla="*/ 179030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61" y="0"/>
                  <a:pt x="42" y="7"/>
                  <a:pt x="27" y="20"/>
                </a:cubicBezTo>
                <a:cubicBezTo>
                  <a:pt x="26" y="21"/>
                  <a:pt x="26" y="22"/>
                  <a:pt x="27" y="23"/>
                </a:cubicBezTo>
                <a:cubicBezTo>
                  <a:pt x="28" y="24"/>
                  <a:pt x="30" y="25"/>
                  <a:pt x="31" y="24"/>
                </a:cubicBezTo>
                <a:cubicBezTo>
                  <a:pt x="44" y="12"/>
                  <a:pt x="62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ubicBezTo>
                  <a:pt x="39" y="155"/>
                  <a:pt x="5" y="121"/>
                  <a:pt x="5" y="80"/>
                </a:cubicBezTo>
                <a:cubicBezTo>
                  <a:pt x="5" y="62"/>
                  <a:pt x="12" y="44"/>
                  <a:pt x="24" y="31"/>
                </a:cubicBezTo>
                <a:cubicBezTo>
                  <a:pt x="25" y="30"/>
                  <a:pt x="24" y="28"/>
                  <a:pt x="23" y="27"/>
                </a:cubicBezTo>
                <a:cubicBezTo>
                  <a:pt x="22" y="26"/>
                  <a:pt x="21" y="26"/>
                  <a:pt x="20" y="27"/>
                </a:cubicBezTo>
                <a:cubicBezTo>
                  <a:pt x="7" y="42"/>
                  <a:pt x="0" y="61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04" y="100"/>
                </a:moveTo>
                <a:cubicBezTo>
                  <a:pt x="103" y="99"/>
                  <a:pt x="101" y="99"/>
                  <a:pt x="100" y="100"/>
                </a:cubicBezTo>
                <a:cubicBezTo>
                  <a:pt x="99" y="102"/>
                  <a:pt x="98" y="103"/>
                  <a:pt x="97" y="104"/>
                </a:cubicBezTo>
                <a:cubicBezTo>
                  <a:pt x="94" y="99"/>
                  <a:pt x="94" y="99"/>
                  <a:pt x="94" y="99"/>
                </a:cubicBezTo>
                <a:cubicBezTo>
                  <a:pt x="100" y="95"/>
                  <a:pt x="104" y="88"/>
                  <a:pt x="104" y="80"/>
                </a:cubicBezTo>
                <a:cubicBezTo>
                  <a:pt x="104" y="67"/>
                  <a:pt x="93" y="56"/>
                  <a:pt x="80" y="56"/>
                </a:cubicBezTo>
                <a:cubicBezTo>
                  <a:pt x="71" y="56"/>
                  <a:pt x="63" y="61"/>
                  <a:pt x="59" y="69"/>
                </a:cubicBezTo>
                <a:cubicBezTo>
                  <a:pt x="54" y="67"/>
                  <a:pt x="54" y="67"/>
                  <a:pt x="54" y="67"/>
                </a:cubicBezTo>
                <a:cubicBezTo>
                  <a:pt x="56" y="64"/>
                  <a:pt x="57" y="62"/>
                  <a:pt x="60" y="60"/>
                </a:cubicBezTo>
                <a:cubicBezTo>
                  <a:pt x="61" y="59"/>
                  <a:pt x="61" y="57"/>
                  <a:pt x="60" y="56"/>
                </a:cubicBezTo>
                <a:cubicBezTo>
                  <a:pt x="59" y="55"/>
                  <a:pt x="57" y="55"/>
                  <a:pt x="56" y="56"/>
                </a:cubicBezTo>
                <a:cubicBezTo>
                  <a:pt x="50" y="62"/>
                  <a:pt x="46" y="71"/>
                  <a:pt x="46" y="80"/>
                </a:cubicBezTo>
                <a:cubicBezTo>
                  <a:pt x="46" y="81"/>
                  <a:pt x="47" y="83"/>
                  <a:pt x="49" y="83"/>
                </a:cubicBezTo>
                <a:cubicBezTo>
                  <a:pt x="50" y="83"/>
                  <a:pt x="51" y="81"/>
                  <a:pt x="51" y="80"/>
                </a:cubicBezTo>
                <a:cubicBezTo>
                  <a:pt x="51" y="77"/>
                  <a:pt x="52" y="74"/>
                  <a:pt x="52" y="71"/>
                </a:cubicBezTo>
                <a:cubicBezTo>
                  <a:pt x="57" y="73"/>
                  <a:pt x="57" y="73"/>
                  <a:pt x="57" y="73"/>
                </a:cubicBezTo>
                <a:cubicBezTo>
                  <a:pt x="57" y="75"/>
                  <a:pt x="56" y="78"/>
                  <a:pt x="56" y="80"/>
                </a:cubicBezTo>
                <a:cubicBezTo>
                  <a:pt x="56" y="93"/>
                  <a:pt x="67" y="104"/>
                  <a:pt x="80" y="104"/>
                </a:cubicBezTo>
                <a:cubicBezTo>
                  <a:pt x="83" y="104"/>
                  <a:pt x="87" y="103"/>
                  <a:pt x="90" y="102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1" y="107"/>
                  <a:pt x="89" y="108"/>
                  <a:pt x="87" y="108"/>
                </a:cubicBezTo>
                <a:cubicBezTo>
                  <a:pt x="86" y="108"/>
                  <a:pt x="85" y="110"/>
                  <a:pt x="86" y="111"/>
                </a:cubicBezTo>
                <a:cubicBezTo>
                  <a:pt x="86" y="112"/>
                  <a:pt x="87" y="113"/>
                  <a:pt x="88" y="113"/>
                </a:cubicBezTo>
                <a:cubicBezTo>
                  <a:pt x="88" y="113"/>
                  <a:pt x="89" y="113"/>
                  <a:pt x="89" y="113"/>
                </a:cubicBezTo>
                <a:cubicBezTo>
                  <a:pt x="92" y="112"/>
                  <a:pt x="94" y="111"/>
                  <a:pt x="97" y="10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100" y="108"/>
                  <a:pt x="102" y="106"/>
                  <a:pt x="104" y="104"/>
                </a:cubicBezTo>
                <a:cubicBezTo>
                  <a:pt x="105" y="103"/>
                  <a:pt x="105" y="101"/>
                  <a:pt x="104" y="100"/>
                </a:cubicBezTo>
                <a:close/>
                <a:moveTo>
                  <a:pt x="61" y="80"/>
                </a:moveTo>
                <a:cubicBezTo>
                  <a:pt x="61" y="70"/>
                  <a:pt x="70" y="61"/>
                  <a:pt x="80" y="61"/>
                </a:cubicBezTo>
                <a:cubicBezTo>
                  <a:pt x="90" y="61"/>
                  <a:pt x="99" y="70"/>
                  <a:pt x="99" y="80"/>
                </a:cubicBezTo>
                <a:cubicBezTo>
                  <a:pt x="99" y="90"/>
                  <a:pt x="90" y="99"/>
                  <a:pt x="80" y="99"/>
                </a:cubicBezTo>
                <a:cubicBezTo>
                  <a:pt x="70" y="99"/>
                  <a:pt x="61" y="90"/>
                  <a:pt x="61" y="80"/>
                </a:cubicBezTo>
                <a:close/>
                <a:moveTo>
                  <a:pt x="100" y="114"/>
                </a:moveTo>
                <a:cubicBezTo>
                  <a:pt x="94" y="117"/>
                  <a:pt x="87" y="119"/>
                  <a:pt x="80" y="119"/>
                </a:cubicBezTo>
                <a:cubicBezTo>
                  <a:pt x="79" y="119"/>
                  <a:pt x="77" y="120"/>
                  <a:pt x="77" y="122"/>
                </a:cubicBezTo>
                <a:cubicBezTo>
                  <a:pt x="77" y="123"/>
                  <a:pt x="79" y="124"/>
                  <a:pt x="80" y="124"/>
                </a:cubicBezTo>
                <a:cubicBezTo>
                  <a:pt x="88" y="124"/>
                  <a:pt x="95" y="122"/>
                  <a:pt x="102" y="118"/>
                </a:cubicBezTo>
                <a:cubicBezTo>
                  <a:pt x="103" y="118"/>
                  <a:pt x="104" y="116"/>
                  <a:pt x="103" y="115"/>
                </a:cubicBezTo>
                <a:cubicBezTo>
                  <a:pt x="102" y="114"/>
                  <a:pt x="101" y="113"/>
                  <a:pt x="100" y="114"/>
                </a:cubicBezTo>
                <a:close/>
                <a:moveTo>
                  <a:pt x="58" y="42"/>
                </a:moveTo>
                <a:cubicBezTo>
                  <a:pt x="44" y="50"/>
                  <a:pt x="36" y="64"/>
                  <a:pt x="36" y="80"/>
                </a:cubicBezTo>
                <a:cubicBezTo>
                  <a:pt x="36" y="81"/>
                  <a:pt x="37" y="83"/>
                  <a:pt x="38" y="83"/>
                </a:cubicBezTo>
                <a:cubicBezTo>
                  <a:pt x="40" y="83"/>
                  <a:pt x="41" y="81"/>
                  <a:pt x="41" y="80"/>
                </a:cubicBezTo>
                <a:cubicBezTo>
                  <a:pt x="41" y="66"/>
                  <a:pt x="48" y="53"/>
                  <a:pt x="60" y="46"/>
                </a:cubicBezTo>
                <a:cubicBezTo>
                  <a:pt x="62" y="45"/>
                  <a:pt x="62" y="44"/>
                  <a:pt x="61" y="43"/>
                </a:cubicBezTo>
                <a:cubicBezTo>
                  <a:pt x="61" y="41"/>
                  <a:pt x="59" y="41"/>
                  <a:pt x="58" y="42"/>
                </a:cubicBezTo>
                <a:close/>
                <a:moveTo>
                  <a:pt x="41" y="41"/>
                </a:moveTo>
                <a:cubicBezTo>
                  <a:pt x="35" y="48"/>
                  <a:pt x="30" y="57"/>
                  <a:pt x="27" y="66"/>
                </a:cubicBezTo>
                <a:cubicBezTo>
                  <a:pt x="27" y="67"/>
                  <a:pt x="28" y="69"/>
                  <a:pt x="29" y="69"/>
                </a:cubicBezTo>
                <a:cubicBezTo>
                  <a:pt x="29" y="69"/>
                  <a:pt x="30" y="69"/>
                  <a:pt x="30" y="69"/>
                </a:cubicBezTo>
                <a:cubicBezTo>
                  <a:pt x="31" y="69"/>
                  <a:pt x="32" y="68"/>
                  <a:pt x="32" y="67"/>
                </a:cubicBezTo>
                <a:cubicBezTo>
                  <a:pt x="35" y="59"/>
                  <a:pt x="39" y="51"/>
                  <a:pt x="45" y="45"/>
                </a:cubicBezTo>
                <a:cubicBezTo>
                  <a:pt x="46" y="44"/>
                  <a:pt x="46" y="42"/>
                  <a:pt x="45" y="41"/>
                </a:cubicBezTo>
                <a:cubicBezTo>
                  <a:pt x="44" y="40"/>
                  <a:pt x="42" y="40"/>
                  <a:pt x="41" y="41"/>
                </a:cubicBezTo>
                <a:close/>
                <a:moveTo>
                  <a:pt x="129" y="126"/>
                </a:moveTo>
                <a:cubicBezTo>
                  <a:pt x="130" y="127"/>
                  <a:pt x="132" y="127"/>
                  <a:pt x="133" y="125"/>
                </a:cubicBezTo>
                <a:cubicBezTo>
                  <a:pt x="144" y="113"/>
                  <a:pt x="150" y="97"/>
                  <a:pt x="150" y="80"/>
                </a:cubicBezTo>
                <a:cubicBezTo>
                  <a:pt x="150" y="42"/>
                  <a:pt x="118" y="10"/>
                  <a:pt x="80" y="10"/>
                </a:cubicBezTo>
                <a:cubicBezTo>
                  <a:pt x="42" y="10"/>
                  <a:pt x="10" y="42"/>
                  <a:pt x="10" y="80"/>
                </a:cubicBezTo>
                <a:cubicBezTo>
                  <a:pt x="10" y="118"/>
                  <a:pt x="42" y="150"/>
                  <a:pt x="80" y="150"/>
                </a:cubicBezTo>
                <a:cubicBezTo>
                  <a:pt x="97" y="150"/>
                  <a:pt x="113" y="144"/>
                  <a:pt x="125" y="133"/>
                </a:cubicBezTo>
                <a:cubicBezTo>
                  <a:pt x="127" y="132"/>
                  <a:pt x="127" y="130"/>
                  <a:pt x="126" y="129"/>
                </a:cubicBezTo>
                <a:cubicBezTo>
                  <a:pt x="125" y="128"/>
                  <a:pt x="123" y="128"/>
                  <a:pt x="122" y="129"/>
                </a:cubicBezTo>
                <a:cubicBezTo>
                  <a:pt x="110" y="139"/>
                  <a:pt x="95" y="145"/>
                  <a:pt x="80" y="145"/>
                </a:cubicBezTo>
                <a:cubicBezTo>
                  <a:pt x="44" y="145"/>
                  <a:pt x="15" y="116"/>
                  <a:pt x="15" y="80"/>
                </a:cubicBezTo>
                <a:cubicBezTo>
                  <a:pt x="15" y="44"/>
                  <a:pt x="44" y="15"/>
                  <a:pt x="80" y="15"/>
                </a:cubicBezTo>
                <a:cubicBezTo>
                  <a:pt x="116" y="15"/>
                  <a:pt x="145" y="44"/>
                  <a:pt x="145" y="80"/>
                </a:cubicBezTo>
                <a:cubicBezTo>
                  <a:pt x="145" y="95"/>
                  <a:pt x="139" y="110"/>
                  <a:pt x="129" y="122"/>
                </a:cubicBezTo>
                <a:cubicBezTo>
                  <a:pt x="128" y="123"/>
                  <a:pt x="128" y="125"/>
                  <a:pt x="129" y="126"/>
                </a:cubicBezTo>
                <a:close/>
                <a:moveTo>
                  <a:pt x="70" y="129"/>
                </a:moveTo>
                <a:cubicBezTo>
                  <a:pt x="71" y="129"/>
                  <a:pt x="72" y="130"/>
                  <a:pt x="72" y="131"/>
                </a:cubicBezTo>
                <a:cubicBezTo>
                  <a:pt x="72" y="133"/>
                  <a:pt x="71" y="134"/>
                  <a:pt x="70" y="134"/>
                </a:cubicBezTo>
                <a:cubicBezTo>
                  <a:pt x="68" y="134"/>
                  <a:pt x="67" y="133"/>
                  <a:pt x="67" y="131"/>
                </a:cubicBezTo>
                <a:cubicBezTo>
                  <a:pt x="67" y="130"/>
                  <a:pt x="68" y="129"/>
                  <a:pt x="70" y="129"/>
                </a:cubicBezTo>
                <a:close/>
                <a:moveTo>
                  <a:pt x="64" y="28"/>
                </a:moveTo>
                <a:cubicBezTo>
                  <a:pt x="65" y="28"/>
                  <a:pt x="66" y="29"/>
                  <a:pt x="66" y="31"/>
                </a:cubicBezTo>
                <a:cubicBezTo>
                  <a:pt x="66" y="32"/>
                  <a:pt x="65" y="33"/>
                  <a:pt x="64" y="33"/>
                </a:cubicBezTo>
                <a:cubicBezTo>
                  <a:pt x="62" y="33"/>
                  <a:pt x="61" y="32"/>
                  <a:pt x="61" y="31"/>
                </a:cubicBezTo>
                <a:cubicBezTo>
                  <a:pt x="61" y="29"/>
                  <a:pt x="62" y="28"/>
                  <a:pt x="64" y="28"/>
                </a:cubicBezTo>
                <a:close/>
                <a:moveTo>
                  <a:pt x="80" y="46"/>
                </a:moveTo>
                <a:cubicBezTo>
                  <a:pt x="84" y="46"/>
                  <a:pt x="88" y="43"/>
                  <a:pt x="89" y="39"/>
                </a:cubicBezTo>
                <a:cubicBezTo>
                  <a:pt x="90" y="34"/>
                  <a:pt x="87" y="29"/>
                  <a:pt x="82" y="27"/>
                </a:cubicBezTo>
                <a:cubicBezTo>
                  <a:pt x="82" y="27"/>
                  <a:pt x="81" y="27"/>
                  <a:pt x="80" y="27"/>
                </a:cubicBezTo>
                <a:cubicBezTo>
                  <a:pt x="76" y="27"/>
                  <a:pt x="72" y="30"/>
                  <a:pt x="71" y="34"/>
                </a:cubicBezTo>
                <a:cubicBezTo>
                  <a:pt x="70" y="39"/>
                  <a:pt x="73" y="44"/>
                  <a:pt x="78" y="45"/>
                </a:cubicBezTo>
                <a:cubicBezTo>
                  <a:pt x="78" y="45"/>
                  <a:pt x="79" y="46"/>
                  <a:pt x="80" y="46"/>
                </a:cubicBezTo>
                <a:close/>
                <a:moveTo>
                  <a:pt x="76" y="35"/>
                </a:moveTo>
                <a:cubicBezTo>
                  <a:pt x="76" y="33"/>
                  <a:pt x="78" y="32"/>
                  <a:pt x="80" y="32"/>
                </a:cubicBezTo>
                <a:cubicBezTo>
                  <a:pt x="80" y="32"/>
                  <a:pt x="81" y="32"/>
                  <a:pt x="81" y="32"/>
                </a:cubicBezTo>
                <a:cubicBezTo>
                  <a:pt x="83" y="33"/>
                  <a:pt x="85" y="35"/>
                  <a:pt x="84" y="37"/>
                </a:cubicBezTo>
                <a:cubicBezTo>
                  <a:pt x="84" y="39"/>
                  <a:pt x="82" y="40"/>
                  <a:pt x="80" y="40"/>
                </a:cubicBezTo>
                <a:cubicBezTo>
                  <a:pt x="80" y="40"/>
                  <a:pt x="79" y="40"/>
                  <a:pt x="79" y="40"/>
                </a:cubicBezTo>
                <a:cubicBezTo>
                  <a:pt x="77" y="40"/>
                  <a:pt x="75" y="37"/>
                  <a:pt x="76" y="35"/>
                </a:cubicBezTo>
                <a:close/>
                <a:moveTo>
                  <a:pt x="46" y="121"/>
                </a:move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2"/>
                  <a:pt x="47" y="123"/>
                  <a:pt x="48" y="123"/>
                </a:cubicBezTo>
                <a:cubicBezTo>
                  <a:pt x="50" y="124"/>
                  <a:pt x="52" y="125"/>
                  <a:pt x="54" y="125"/>
                </a:cubicBezTo>
                <a:cubicBezTo>
                  <a:pt x="57" y="125"/>
                  <a:pt x="59" y="123"/>
                  <a:pt x="61" y="121"/>
                </a:cubicBezTo>
                <a:cubicBezTo>
                  <a:pt x="64" y="117"/>
                  <a:pt x="63" y="111"/>
                  <a:pt x="59" y="108"/>
                </a:cubicBezTo>
                <a:cubicBezTo>
                  <a:pt x="56" y="106"/>
                  <a:pt x="54" y="104"/>
                  <a:pt x="52" y="101"/>
                </a:cubicBezTo>
                <a:cubicBezTo>
                  <a:pt x="50" y="98"/>
                  <a:pt x="47" y="97"/>
                  <a:pt x="44" y="97"/>
                </a:cubicBezTo>
                <a:cubicBezTo>
                  <a:pt x="42" y="97"/>
                  <a:pt x="41" y="98"/>
                  <a:pt x="39" y="99"/>
                </a:cubicBezTo>
                <a:cubicBezTo>
                  <a:pt x="35" y="102"/>
                  <a:pt x="34" y="108"/>
                  <a:pt x="37" y="112"/>
                </a:cubicBezTo>
                <a:cubicBezTo>
                  <a:pt x="40" y="115"/>
                  <a:pt x="42" y="119"/>
                  <a:pt x="46" y="121"/>
                </a:cubicBezTo>
                <a:close/>
                <a:moveTo>
                  <a:pt x="42" y="103"/>
                </a:moveTo>
                <a:cubicBezTo>
                  <a:pt x="43" y="102"/>
                  <a:pt x="44" y="102"/>
                  <a:pt x="44" y="102"/>
                </a:cubicBezTo>
                <a:cubicBezTo>
                  <a:pt x="46" y="102"/>
                  <a:pt x="47" y="103"/>
                  <a:pt x="48" y="104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6" y="105"/>
                  <a:pt x="46" y="107"/>
                  <a:pt x="47" y="108"/>
                </a:cubicBezTo>
                <a:cubicBezTo>
                  <a:pt x="47" y="109"/>
                  <a:pt x="48" y="109"/>
                  <a:pt x="49" y="109"/>
                </a:cubicBezTo>
                <a:cubicBezTo>
                  <a:pt x="49" y="109"/>
                  <a:pt x="50" y="109"/>
                  <a:pt x="50" y="108"/>
                </a:cubicBezTo>
                <a:cubicBezTo>
                  <a:pt x="51" y="108"/>
                  <a:pt x="51" y="108"/>
                  <a:pt x="51" y="108"/>
                </a:cubicBezTo>
                <a:cubicBezTo>
                  <a:pt x="53" y="109"/>
                  <a:pt x="54" y="111"/>
                  <a:pt x="56" y="112"/>
                </a:cubicBezTo>
                <a:cubicBezTo>
                  <a:pt x="58" y="114"/>
                  <a:pt x="58" y="116"/>
                  <a:pt x="57" y="118"/>
                </a:cubicBezTo>
                <a:cubicBezTo>
                  <a:pt x="56" y="119"/>
                  <a:pt x="55" y="120"/>
                  <a:pt x="54" y="120"/>
                </a:cubicBezTo>
                <a:cubicBezTo>
                  <a:pt x="53" y="120"/>
                  <a:pt x="52" y="119"/>
                  <a:pt x="51" y="119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52" y="117"/>
                  <a:pt x="52" y="115"/>
                  <a:pt x="51" y="115"/>
                </a:cubicBezTo>
                <a:cubicBezTo>
                  <a:pt x="50" y="114"/>
                  <a:pt x="48" y="114"/>
                  <a:pt x="48" y="115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5" y="114"/>
                  <a:pt x="43" y="111"/>
                  <a:pt x="41" y="109"/>
                </a:cubicBezTo>
                <a:cubicBezTo>
                  <a:pt x="40" y="107"/>
                  <a:pt x="40" y="104"/>
                  <a:pt x="42" y="103"/>
                </a:cubicBezTo>
                <a:close/>
                <a:moveTo>
                  <a:pt x="117" y="106"/>
                </a:moveTo>
                <a:cubicBezTo>
                  <a:pt x="118" y="107"/>
                  <a:pt x="119" y="107"/>
                  <a:pt x="121" y="107"/>
                </a:cubicBezTo>
                <a:cubicBezTo>
                  <a:pt x="124" y="107"/>
                  <a:pt x="128" y="105"/>
                  <a:pt x="129" y="101"/>
                </a:cubicBezTo>
                <a:cubicBezTo>
                  <a:pt x="130" y="100"/>
                  <a:pt x="130" y="100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30" y="99"/>
                  <a:pt x="130" y="99"/>
                  <a:pt x="130" y="99"/>
                </a:cubicBezTo>
                <a:cubicBezTo>
                  <a:pt x="132" y="95"/>
                  <a:pt x="133" y="90"/>
                  <a:pt x="133" y="86"/>
                </a:cubicBezTo>
                <a:cubicBezTo>
                  <a:pt x="133" y="84"/>
                  <a:pt x="133" y="82"/>
                  <a:pt x="132" y="80"/>
                </a:cubicBezTo>
                <a:cubicBezTo>
                  <a:pt x="131" y="78"/>
                  <a:pt x="128" y="76"/>
                  <a:pt x="125" y="76"/>
                </a:cubicBezTo>
                <a:cubicBezTo>
                  <a:pt x="125" y="76"/>
                  <a:pt x="124" y="76"/>
                  <a:pt x="124" y="76"/>
                </a:cubicBezTo>
                <a:cubicBezTo>
                  <a:pt x="119" y="76"/>
                  <a:pt x="115" y="79"/>
                  <a:pt x="115" y="84"/>
                </a:cubicBezTo>
                <a:cubicBezTo>
                  <a:pt x="114" y="87"/>
                  <a:pt x="113" y="91"/>
                  <a:pt x="112" y="94"/>
                </a:cubicBezTo>
                <a:cubicBezTo>
                  <a:pt x="111" y="96"/>
                  <a:pt x="111" y="99"/>
                  <a:pt x="112" y="101"/>
                </a:cubicBezTo>
                <a:cubicBezTo>
                  <a:pt x="113" y="103"/>
                  <a:pt x="115" y="105"/>
                  <a:pt x="117" y="106"/>
                </a:cubicBezTo>
                <a:close/>
                <a:moveTo>
                  <a:pt x="124" y="81"/>
                </a:moveTo>
                <a:cubicBezTo>
                  <a:pt x="124" y="81"/>
                  <a:pt x="124" y="81"/>
                  <a:pt x="124" y="81"/>
                </a:cubicBezTo>
                <a:cubicBezTo>
                  <a:pt x="126" y="81"/>
                  <a:pt x="127" y="82"/>
                  <a:pt x="128" y="83"/>
                </a:cubicBezTo>
                <a:cubicBezTo>
                  <a:pt x="128" y="84"/>
                  <a:pt x="128" y="85"/>
                  <a:pt x="128" y="86"/>
                </a:cubicBezTo>
                <a:cubicBezTo>
                  <a:pt x="128" y="89"/>
                  <a:pt x="127" y="92"/>
                  <a:pt x="126" y="94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24" y="94"/>
                  <a:pt x="123" y="94"/>
                  <a:pt x="122" y="96"/>
                </a:cubicBezTo>
                <a:cubicBezTo>
                  <a:pt x="122" y="97"/>
                  <a:pt x="122" y="98"/>
                  <a:pt x="124" y="99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4" y="101"/>
                  <a:pt x="122" y="102"/>
                  <a:pt x="121" y="102"/>
                </a:cubicBezTo>
                <a:cubicBezTo>
                  <a:pt x="120" y="102"/>
                  <a:pt x="119" y="102"/>
                  <a:pt x="119" y="101"/>
                </a:cubicBezTo>
                <a:cubicBezTo>
                  <a:pt x="118" y="101"/>
                  <a:pt x="117" y="100"/>
                  <a:pt x="117" y="99"/>
                </a:cubicBezTo>
                <a:cubicBezTo>
                  <a:pt x="116" y="98"/>
                  <a:pt x="116" y="97"/>
                  <a:pt x="117" y="96"/>
                </a:cubicBezTo>
                <a:cubicBezTo>
                  <a:pt x="118" y="94"/>
                  <a:pt x="118" y="92"/>
                  <a:pt x="119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1" y="90"/>
                  <a:pt x="123" y="89"/>
                  <a:pt x="123" y="88"/>
                </a:cubicBezTo>
                <a:cubicBezTo>
                  <a:pt x="123" y="86"/>
                  <a:pt x="122" y="85"/>
                  <a:pt x="120" y="85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120" y="82"/>
                  <a:pt x="122" y="81"/>
                  <a:pt x="124" y="81"/>
                </a:cubicBezTo>
                <a:close/>
                <a:moveTo>
                  <a:pt x="116" y="63"/>
                </a:moveTo>
                <a:cubicBezTo>
                  <a:pt x="118" y="63"/>
                  <a:pt x="119" y="62"/>
                  <a:pt x="121" y="61"/>
                </a:cubicBezTo>
                <a:cubicBezTo>
                  <a:pt x="123" y="60"/>
                  <a:pt x="124" y="57"/>
                  <a:pt x="125" y="55"/>
                </a:cubicBezTo>
                <a:cubicBezTo>
                  <a:pt x="125" y="52"/>
                  <a:pt x="125" y="50"/>
                  <a:pt x="123" y="48"/>
                </a:cubicBezTo>
                <a:cubicBezTo>
                  <a:pt x="120" y="45"/>
                  <a:pt x="118" y="41"/>
                  <a:pt x="114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3" y="38"/>
                  <a:pt x="113" y="37"/>
                  <a:pt x="112" y="37"/>
                </a:cubicBezTo>
                <a:cubicBezTo>
                  <a:pt x="110" y="36"/>
                  <a:pt x="108" y="35"/>
                  <a:pt x="106" y="35"/>
                </a:cubicBezTo>
                <a:cubicBezTo>
                  <a:pt x="103" y="35"/>
                  <a:pt x="101" y="37"/>
                  <a:pt x="99" y="39"/>
                </a:cubicBezTo>
                <a:cubicBezTo>
                  <a:pt x="96" y="43"/>
                  <a:pt x="97" y="49"/>
                  <a:pt x="101" y="52"/>
                </a:cubicBezTo>
                <a:cubicBezTo>
                  <a:pt x="104" y="54"/>
                  <a:pt x="106" y="56"/>
                  <a:pt x="108" y="59"/>
                </a:cubicBezTo>
                <a:cubicBezTo>
                  <a:pt x="110" y="62"/>
                  <a:pt x="113" y="63"/>
                  <a:pt x="116" y="63"/>
                </a:cubicBezTo>
                <a:close/>
                <a:moveTo>
                  <a:pt x="104" y="48"/>
                </a:moveTo>
                <a:cubicBezTo>
                  <a:pt x="102" y="47"/>
                  <a:pt x="102" y="44"/>
                  <a:pt x="103" y="42"/>
                </a:cubicBezTo>
                <a:cubicBezTo>
                  <a:pt x="104" y="41"/>
                  <a:pt x="105" y="40"/>
                  <a:pt x="106" y="40"/>
                </a:cubicBezTo>
                <a:cubicBezTo>
                  <a:pt x="107" y="40"/>
                  <a:pt x="108" y="41"/>
                  <a:pt x="109" y="41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8" y="43"/>
                  <a:pt x="108" y="45"/>
                  <a:pt x="109" y="45"/>
                </a:cubicBezTo>
                <a:cubicBezTo>
                  <a:pt x="109" y="46"/>
                  <a:pt x="110" y="46"/>
                  <a:pt x="110" y="46"/>
                </a:cubicBezTo>
                <a:cubicBezTo>
                  <a:pt x="111" y="46"/>
                  <a:pt x="112" y="46"/>
                  <a:pt x="112" y="45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5" y="46"/>
                  <a:pt x="117" y="49"/>
                  <a:pt x="119" y="51"/>
                </a:cubicBezTo>
                <a:cubicBezTo>
                  <a:pt x="120" y="52"/>
                  <a:pt x="120" y="53"/>
                  <a:pt x="120" y="54"/>
                </a:cubicBezTo>
                <a:cubicBezTo>
                  <a:pt x="120" y="55"/>
                  <a:pt x="119" y="56"/>
                  <a:pt x="118" y="57"/>
                </a:cubicBezTo>
                <a:cubicBezTo>
                  <a:pt x="117" y="58"/>
                  <a:pt x="116" y="58"/>
                  <a:pt x="116" y="58"/>
                </a:cubicBezTo>
                <a:cubicBezTo>
                  <a:pt x="114" y="58"/>
                  <a:pt x="113" y="57"/>
                  <a:pt x="112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4" y="55"/>
                  <a:pt x="114" y="53"/>
                  <a:pt x="113" y="52"/>
                </a:cubicBezTo>
                <a:cubicBezTo>
                  <a:pt x="112" y="51"/>
                  <a:pt x="111" y="51"/>
                  <a:pt x="110" y="52"/>
                </a:cubicBezTo>
                <a:cubicBezTo>
                  <a:pt x="109" y="52"/>
                  <a:pt x="109" y="52"/>
                  <a:pt x="109" y="52"/>
                </a:cubicBezTo>
                <a:cubicBezTo>
                  <a:pt x="107" y="51"/>
                  <a:pt x="106" y="49"/>
                  <a:pt x="104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209">
            <a:extLst>
              <a:ext uri="{FF2B5EF4-FFF2-40B4-BE49-F238E27FC236}">
                <a16:creationId xmlns:a16="http://schemas.microsoft.com/office/drawing/2014/main" id="{7545CF06-7AAB-4AAC-AA22-FDE6786E9647}"/>
              </a:ext>
            </a:extLst>
          </p:cNvPr>
          <p:cNvSpPr>
            <a:spLocks noEditPoints="1"/>
          </p:cNvSpPr>
          <p:nvPr/>
        </p:nvSpPr>
        <p:spPr bwMode="auto">
          <a:xfrm>
            <a:off x="5731498" y="5310934"/>
            <a:ext cx="380926" cy="430398"/>
          </a:xfrm>
          <a:custGeom>
            <a:avLst/>
            <a:gdLst>
              <a:gd name="T0" fmla="*/ 365858 w 143"/>
              <a:gd name="T1" fmla="*/ 500658 h 160"/>
              <a:gd name="T2" fmla="*/ 376115 w 143"/>
              <a:gd name="T3" fmla="*/ 462677 h 160"/>
              <a:gd name="T4" fmla="*/ 376115 w 143"/>
              <a:gd name="T5" fmla="*/ 438507 h 160"/>
              <a:gd name="T6" fmla="*/ 362438 w 143"/>
              <a:gd name="T7" fmla="*/ 448866 h 160"/>
              <a:gd name="T8" fmla="*/ 280377 w 143"/>
              <a:gd name="T9" fmla="*/ 452318 h 160"/>
              <a:gd name="T10" fmla="*/ 68385 w 143"/>
              <a:gd name="T11" fmla="*/ 321112 h 160"/>
              <a:gd name="T12" fmla="*/ 198315 w 143"/>
              <a:gd name="T13" fmla="*/ 27623 h 160"/>
              <a:gd name="T14" fmla="*/ 188058 w 143"/>
              <a:gd name="T15" fmla="*/ 0 h 160"/>
              <a:gd name="T16" fmla="*/ 273538 w 143"/>
              <a:gd name="T17" fmla="*/ 500658 h 160"/>
              <a:gd name="T18" fmla="*/ 150446 w 143"/>
              <a:gd name="T19" fmla="*/ 535186 h 160"/>
              <a:gd name="T20" fmla="*/ 413727 w 143"/>
              <a:gd name="T21" fmla="*/ 552450 h 160"/>
              <a:gd name="T22" fmla="*/ 198315 w 143"/>
              <a:gd name="T23" fmla="*/ 517922 h 160"/>
              <a:gd name="T24" fmla="*/ 170962 w 143"/>
              <a:gd name="T25" fmla="*/ 535186 h 160"/>
              <a:gd name="T26" fmla="*/ 468435 w 143"/>
              <a:gd name="T27" fmla="*/ 155377 h 160"/>
              <a:gd name="T28" fmla="*/ 95738 w 143"/>
              <a:gd name="T29" fmla="*/ 155377 h 160"/>
              <a:gd name="T30" fmla="*/ 359019 w 143"/>
              <a:gd name="T31" fmla="*/ 417790 h 160"/>
              <a:gd name="T32" fmla="*/ 461596 w 143"/>
              <a:gd name="T33" fmla="*/ 321112 h 160"/>
              <a:gd name="T34" fmla="*/ 400050 w 143"/>
              <a:gd name="T35" fmla="*/ 265867 h 160"/>
              <a:gd name="T36" fmla="*/ 386373 w 143"/>
              <a:gd name="T37" fmla="*/ 296942 h 160"/>
              <a:gd name="T38" fmla="*/ 365858 w 143"/>
              <a:gd name="T39" fmla="*/ 207169 h 160"/>
              <a:gd name="T40" fmla="*/ 393212 w 143"/>
              <a:gd name="T41" fmla="*/ 231338 h 160"/>
              <a:gd name="T42" fmla="*/ 447919 w 143"/>
              <a:gd name="T43" fmla="*/ 307300 h 160"/>
              <a:gd name="T44" fmla="*/ 307731 w 143"/>
              <a:gd name="T45" fmla="*/ 317659 h 160"/>
              <a:gd name="T46" fmla="*/ 359019 w 143"/>
              <a:gd name="T47" fmla="*/ 189905 h 160"/>
              <a:gd name="T48" fmla="*/ 311150 w 143"/>
              <a:gd name="T49" fmla="*/ 110490 h 160"/>
              <a:gd name="T50" fmla="*/ 205154 w 143"/>
              <a:gd name="T51" fmla="*/ 65603 h 160"/>
              <a:gd name="T52" fmla="*/ 174381 w 143"/>
              <a:gd name="T53" fmla="*/ 131207 h 160"/>
              <a:gd name="T54" fmla="*/ 287215 w 143"/>
              <a:gd name="T55" fmla="*/ 86320 h 160"/>
              <a:gd name="T56" fmla="*/ 239346 w 143"/>
              <a:gd name="T57" fmla="*/ 151924 h 160"/>
              <a:gd name="T58" fmla="*/ 174381 w 143"/>
              <a:gd name="T59" fmla="*/ 165735 h 160"/>
              <a:gd name="T60" fmla="*/ 328246 w 143"/>
              <a:gd name="T61" fmla="*/ 324564 h 160"/>
              <a:gd name="T62" fmla="*/ 314569 w 143"/>
              <a:gd name="T63" fmla="*/ 331470 h 160"/>
              <a:gd name="T64" fmla="*/ 263281 w 143"/>
              <a:gd name="T65" fmla="*/ 365998 h 160"/>
              <a:gd name="T66" fmla="*/ 376115 w 143"/>
              <a:gd name="T67" fmla="*/ 182999 h 160"/>
              <a:gd name="T68" fmla="*/ 447919 w 143"/>
              <a:gd name="T69" fmla="*/ 151924 h 160"/>
              <a:gd name="T70" fmla="*/ 297473 w 143"/>
              <a:gd name="T71" fmla="*/ 72509 h 160"/>
              <a:gd name="T72" fmla="*/ 331665 w 143"/>
              <a:gd name="T73" fmla="*/ 51792 h 160"/>
              <a:gd name="T74" fmla="*/ 157285 w 143"/>
              <a:gd name="T75" fmla="*/ 148471 h 160"/>
              <a:gd name="T76" fmla="*/ 112835 w 143"/>
              <a:gd name="T77" fmla="*/ 162282 h 160"/>
              <a:gd name="T78" fmla="*/ 181219 w 143"/>
              <a:gd name="T79" fmla="*/ 262414 h 160"/>
              <a:gd name="T80" fmla="*/ 116254 w 143"/>
              <a:gd name="T81" fmla="*/ 310753 h 160"/>
              <a:gd name="T82" fmla="*/ 215412 w 143"/>
              <a:gd name="T83" fmla="*/ 403979 h 160"/>
              <a:gd name="T84" fmla="*/ 253023 w 143"/>
              <a:gd name="T85" fmla="*/ 379809 h 160"/>
              <a:gd name="T86" fmla="*/ 280377 w 143"/>
              <a:gd name="T87" fmla="*/ 417790 h 160"/>
              <a:gd name="T88" fmla="*/ 400050 w 143"/>
              <a:gd name="T89" fmla="*/ 362545 h 160"/>
              <a:gd name="T90" fmla="*/ 396631 w 143"/>
              <a:gd name="T91" fmla="*/ 376357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3" h="160">
                <a:moveTo>
                  <a:pt x="121" y="155"/>
                </a:moveTo>
                <a:cubicBezTo>
                  <a:pt x="120" y="155"/>
                  <a:pt x="120" y="155"/>
                  <a:pt x="120" y="155"/>
                </a:cubicBezTo>
                <a:cubicBezTo>
                  <a:pt x="118" y="149"/>
                  <a:pt x="113" y="145"/>
                  <a:pt x="107" y="145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93" y="139"/>
                  <a:pt x="102" y="137"/>
                  <a:pt x="110" y="134"/>
                </a:cubicBezTo>
                <a:cubicBezTo>
                  <a:pt x="111" y="134"/>
                  <a:pt x="111" y="133"/>
                  <a:pt x="111" y="132"/>
                </a:cubicBezTo>
                <a:cubicBezTo>
                  <a:pt x="112" y="132"/>
                  <a:pt x="112" y="131"/>
                  <a:pt x="111" y="131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26"/>
                  <a:pt x="108" y="125"/>
                  <a:pt x="107" y="126"/>
                </a:cubicBezTo>
                <a:cubicBezTo>
                  <a:pt x="105" y="127"/>
                  <a:pt x="105" y="128"/>
                  <a:pt x="105" y="129"/>
                </a:cubicBezTo>
                <a:cubicBezTo>
                  <a:pt x="106" y="130"/>
                  <a:pt x="106" y="130"/>
                  <a:pt x="106" y="130"/>
                </a:cubicBezTo>
                <a:cubicBezTo>
                  <a:pt x="99" y="133"/>
                  <a:pt x="92" y="134"/>
                  <a:pt x="85" y="134"/>
                </a:cubicBezTo>
                <a:cubicBezTo>
                  <a:pt x="85" y="133"/>
                  <a:pt x="85" y="133"/>
                  <a:pt x="85" y="133"/>
                </a:cubicBezTo>
                <a:cubicBezTo>
                  <a:pt x="85" y="132"/>
                  <a:pt x="84" y="131"/>
                  <a:pt x="82" y="131"/>
                </a:cubicBezTo>
                <a:cubicBezTo>
                  <a:pt x="81" y="131"/>
                  <a:pt x="80" y="132"/>
                  <a:pt x="80" y="133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54" y="133"/>
                  <a:pt x="31" y="118"/>
                  <a:pt x="20" y="93"/>
                </a:cubicBezTo>
                <a:cubicBezTo>
                  <a:pt x="6" y="59"/>
                  <a:pt x="22" y="21"/>
                  <a:pt x="54" y="6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8"/>
                  <a:pt x="57" y="9"/>
                  <a:pt x="58" y="8"/>
                </a:cubicBezTo>
                <a:cubicBezTo>
                  <a:pt x="59" y="8"/>
                  <a:pt x="60" y="6"/>
                  <a:pt x="59" y="5"/>
                </a:cubicBezTo>
                <a:cubicBezTo>
                  <a:pt x="58" y="2"/>
                  <a:pt x="58" y="2"/>
                  <a:pt x="58" y="2"/>
                </a:cubicBezTo>
                <a:cubicBezTo>
                  <a:pt x="57" y="0"/>
                  <a:pt x="56" y="0"/>
                  <a:pt x="55" y="0"/>
                </a:cubicBezTo>
                <a:cubicBezTo>
                  <a:pt x="18" y="15"/>
                  <a:pt x="0" y="58"/>
                  <a:pt x="16" y="95"/>
                </a:cubicBezTo>
                <a:cubicBezTo>
                  <a:pt x="27" y="122"/>
                  <a:pt x="52" y="138"/>
                  <a:pt x="80" y="139"/>
                </a:cubicBezTo>
                <a:cubicBezTo>
                  <a:pt x="80" y="145"/>
                  <a:pt x="80" y="145"/>
                  <a:pt x="80" y="145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51" y="145"/>
                  <a:pt x="46" y="149"/>
                  <a:pt x="45" y="155"/>
                </a:cubicBezTo>
                <a:cubicBezTo>
                  <a:pt x="44" y="155"/>
                  <a:pt x="44" y="155"/>
                  <a:pt x="44" y="155"/>
                </a:cubicBezTo>
                <a:cubicBezTo>
                  <a:pt x="43" y="155"/>
                  <a:pt x="41" y="156"/>
                  <a:pt x="41" y="157"/>
                </a:cubicBezTo>
                <a:cubicBezTo>
                  <a:pt x="41" y="159"/>
                  <a:pt x="43" y="160"/>
                  <a:pt x="44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2" y="160"/>
                  <a:pt x="123" y="159"/>
                  <a:pt x="123" y="157"/>
                </a:cubicBezTo>
                <a:cubicBezTo>
                  <a:pt x="123" y="156"/>
                  <a:pt x="122" y="155"/>
                  <a:pt x="121" y="155"/>
                </a:cubicBezTo>
                <a:close/>
                <a:moveTo>
                  <a:pt x="58" y="150"/>
                </a:moveTo>
                <a:cubicBezTo>
                  <a:pt x="107" y="150"/>
                  <a:pt x="107" y="150"/>
                  <a:pt x="107" y="150"/>
                </a:cubicBezTo>
                <a:cubicBezTo>
                  <a:pt x="110" y="150"/>
                  <a:pt x="113" y="152"/>
                  <a:pt x="114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1" y="152"/>
                  <a:pt x="54" y="150"/>
                  <a:pt x="58" y="150"/>
                </a:cubicBezTo>
                <a:close/>
                <a:moveTo>
                  <a:pt x="135" y="93"/>
                </a:moveTo>
                <a:cubicBezTo>
                  <a:pt x="142" y="78"/>
                  <a:pt x="143" y="61"/>
                  <a:pt x="137" y="45"/>
                </a:cubicBezTo>
                <a:cubicBezTo>
                  <a:pt x="127" y="23"/>
                  <a:pt x="106" y="8"/>
                  <a:pt x="82" y="8"/>
                </a:cubicBezTo>
                <a:cubicBezTo>
                  <a:pt x="75" y="8"/>
                  <a:pt x="67" y="10"/>
                  <a:pt x="60" y="13"/>
                </a:cubicBezTo>
                <a:cubicBezTo>
                  <a:pt x="45" y="19"/>
                  <a:pt x="34" y="30"/>
                  <a:pt x="28" y="45"/>
                </a:cubicBezTo>
                <a:cubicBezTo>
                  <a:pt x="22" y="59"/>
                  <a:pt x="22" y="75"/>
                  <a:pt x="28" y="90"/>
                </a:cubicBezTo>
                <a:cubicBezTo>
                  <a:pt x="37" y="112"/>
                  <a:pt x="59" y="126"/>
                  <a:pt x="82" y="126"/>
                </a:cubicBezTo>
                <a:cubicBezTo>
                  <a:pt x="90" y="126"/>
                  <a:pt x="98" y="124"/>
                  <a:pt x="105" y="121"/>
                </a:cubicBezTo>
                <a:cubicBezTo>
                  <a:pt x="118" y="116"/>
                  <a:pt x="129" y="105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lose/>
                <a:moveTo>
                  <a:pt x="131" y="89"/>
                </a:moveTo>
                <a:cubicBezTo>
                  <a:pt x="127" y="87"/>
                  <a:pt x="123" y="87"/>
                  <a:pt x="118" y="86"/>
                </a:cubicBezTo>
                <a:cubicBezTo>
                  <a:pt x="118" y="83"/>
                  <a:pt x="118" y="80"/>
                  <a:pt x="117" y="77"/>
                </a:cubicBezTo>
                <a:cubicBezTo>
                  <a:pt x="117" y="75"/>
                  <a:pt x="115" y="74"/>
                  <a:pt x="114" y="75"/>
                </a:cubicBezTo>
                <a:cubicBezTo>
                  <a:pt x="113" y="75"/>
                  <a:pt x="112" y="76"/>
                  <a:pt x="112" y="78"/>
                </a:cubicBezTo>
                <a:cubicBezTo>
                  <a:pt x="113" y="81"/>
                  <a:pt x="113" y="83"/>
                  <a:pt x="113" y="86"/>
                </a:cubicBezTo>
                <a:cubicBezTo>
                  <a:pt x="107" y="86"/>
                  <a:pt x="101" y="87"/>
                  <a:pt x="94" y="90"/>
                </a:cubicBezTo>
                <a:cubicBezTo>
                  <a:pt x="86" y="68"/>
                  <a:pt x="86" y="68"/>
                  <a:pt x="86" y="68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8" y="62"/>
                  <a:pt x="109" y="65"/>
                  <a:pt x="110" y="68"/>
                </a:cubicBezTo>
                <a:cubicBezTo>
                  <a:pt x="110" y="69"/>
                  <a:pt x="112" y="70"/>
                  <a:pt x="113" y="70"/>
                </a:cubicBezTo>
                <a:cubicBezTo>
                  <a:pt x="114" y="69"/>
                  <a:pt x="115" y="68"/>
                  <a:pt x="115" y="67"/>
                </a:cubicBezTo>
                <a:cubicBezTo>
                  <a:pt x="114" y="64"/>
                  <a:pt x="113" y="61"/>
                  <a:pt x="112" y="58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138" y="62"/>
                  <a:pt x="137" y="76"/>
                  <a:pt x="131" y="89"/>
                </a:cubicBezTo>
                <a:close/>
                <a:moveTo>
                  <a:pt x="60" y="79"/>
                </a:moveTo>
                <a:cubicBezTo>
                  <a:pt x="81" y="70"/>
                  <a:pt x="81" y="70"/>
                  <a:pt x="81" y="70"/>
                </a:cubicBezTo>
                <a:cubicBezTo>
                  <a:pt x="90" y="92"/>
                  <a:pt x="90" y="92"/>
                  <a:pt x="90" y="92"/>
                </a:cubicBezTo>
                <a:cubicBezTo>
                  <a:pt x="84" y="94"/>
                  <a:pt x="79" y="98"/>
                  <a:pt x="74" y="102"/>
                </a:cubicBezTo>
                <a:cubicBezTo>
                  <a:pt x="69" y="96"/>
                  <a:pt x="64" y="88"/>
                  <a:pt x="60" y="79"/>
                </a:cubicBezTo>
                <a:close/>
                <a:moveTo>
                  <a:pt x="105" y="55"/>
                </a:moveTo>
                <a:cubicBezTo>
                  <a:pt x="84" y="64"/>
                  <a:pt x="84" y="64"/>
                  <a:pt x="84" y="64"/>
                </a:cubicBezTo>
                <a:cubicBezTo>
                  <a:pt x="75" y="42"/>
                  <a:pt x="75" y="42"/>
                  <a:pt x="75" y="42"/>
                </a:cubicBezTo>
                <a:cubicBezTo>
                  <a:pt x="81" y="40"/>
                  <a:pt x="86" y="36"/>
                  <a:pt x="91" y="32"/>
                </a:cubicBezTo>
                <a:cubicBezTo>
                  <a:pt x="96" y="38"/>
                  <a:pt x="101" y="46"/>
                  <a:pt x="105" y="55"/>
                </a:cubicBezTo>
                <a:close/>
                <a:moveTo>
                  <a:pt x="51" y="38"/>
                </a:moveTo>
                <a:cubicBezTo>
                  <a:pt x="52" y="29"/>
                  <a:pt x="55" y="22"/>
                  <a:pt x="60" y="19"/>
                </a:cubicBezTo>
                <a:cubicBezTo>
                  <a:pt x="68" y="40"/>
                  <a:pt x="68" y="40"/>
                  <a:pt x="68" y="40"/>
                </a:cubicBezTo>
                <a:cubicBezTo>
                  <a:pt x="63" y="42"/>
                  <a:pt x="57" y="43"/>
                  <a:pt x="51" y="43"/>
                </a:cubicBezTo>
                <a:cubicBezTo>
                  <a:pt x="51" y="41"/>
                  <a:pt x="51" y="40"/>
                  <a:pt x="51" y="38"/>
                </a:cubicBezTo>
                <a:close/>
                <a:moveTo>
                  <a:pt x="73" y="38"/>
                </a:moveTo>
                <a:cubicBezTo>
                  <a:pt x="64" y="17"/>
                  <a:pt x="64" y="17"/>
                  <a:pt x="64" y="17"/>
                </a:cubicBezTo>
                <a:cubicBezTo>
                  <a:pt x="70" y="16"/>
                  <a:pt x="77" y="18"/>
                  <a:pt x="84" y="25"/>
                </a:cubicBezTo>
                <a:cubicBezTo>
                  <a:pt x="85" y="26"/>
                  <a:pt x="86" y="27"/>
                  <a:pt x="87" y="28"/>
                </a:cubicBezTo>
                <a:cubicBezTo>
                  <a:pt x="83" y="32"/>
                  <a:pt x="78" y="35"/>
                  <a:pt x="73" y="38"/>
                </a:cubicBezTo>
                <a:close/>
                <a:moveTo>
                  <a:pt x="70" y="44"/>
                </a:moveTo>
                <a:cubicBezTo>
                  <a:pt x="79" y="66"/>
                  <a:pt x="79" y="66"/>
                  <a:pt x="79" y="66"/>
                </a:cubicBezTo>
                <a:cubicBezTo>
                  <a:pt x="58" y="74"/>
                  <a:pt x="58" y="74"/>
                  <a:pt x="58" y="74"/>
                </a:cubicBezTo>
                <a:cubicBezTo>
                  <a:pt x="54" y="65"/>
                  <a:pt x="52" y="56"/>
                  <a:pt x="51" y="48"/>
                </a:cubicBezTo>
                <a:cubicBezTo>
                  <a:pt x="58" y="48"/>
                  <a:pt x="64" y="47"/>
                  <a:pt x="70" y="44"/>
                </a:cubicBezTo>
                <a:close/>
                <a:moveTo>
                  <a:pt x="105" y="115"/>
                </a:moveTo>
                <a:cubicBezTo>
                  <a:pt x="96" y="94"/>
                  <a:pt x="96" y="94"/>
                  <a:pt x="96" y="94"/>
                </a:cubicBezTo>
                <a:cubicBezTo>
                  <a:pt x="102" y="92"/>
                  <a:pt x="108" y="91"/>
                  <a:pt x="113" y="91"/>
                </a:cubicBezTo>
                <a:cubicBezTo>
                  <a:pt x="114" y="103"/>
                  <a:pt x="111" y="111"/>
                  <a:pt x="105" y="115"/>
                </a:cubicBezTo>
                <a:close/>
                <a:moveTo>
                  <a:pt x="92" y="96"/>
                </a:moveTo>
                <a:cubicBezTo>
                  <a:pt x="100" y="117"/>
                  <a:pt x="100" y="117"/>
                  <a:pt x="100" y="117"/>
                </a:cubicBezTo>
                <a:cubicBezTo>
                  <a:pt x="95" y="118"/>
                  <a:pt x="88" y="116"/>
                  <a:pt x="81" y="109"/>
                </a:cubicBezTo>
                <a:cubicBezTo>
                  <a:pt x="80" y="108"/>
                  <a:pt x="79" y="107"/>
                  <a:pt x="77" y="106"/>
                </a:cubicBezTo>
                <a:cubicBezTo>
                  <a:pt x="82" y="102"/>
                  <a:pt x="86" y="99"/>
                  <a:pt x="92" y="96"/>
                </a:cubicBezTo>
                <a:close/>
                <a:moveTo>
                  <a:pt x="131" y="44"/>
                </a:moveTo>
                <a:cubicBezTo>
                  <a:pt x="110" y="53"/>
                  <a:pt x="110" y="53"/>
                  <a:pt x="110" y="53"/>
                </a:cubicBezTo>
                <a:cubicBezTo>
                  <a:pt x="105" y="43"/>
                  <a:pt x="100" y="35"/>
                  <a:pt x="94" y="28"/>
                </a:cubicBezTo>
                <a:cubicBezTo>
                  <a:pt x="97" y="25"/>
                  <a:pt x="100" y="21"/>
                  <a:pt x="102" y="17"/>
                </a:cubicBezTo>
                <a:cubicBezTo>
                  <a:pt x="114" y="22"/>
                  <a:pt x="125" y="32"/>
                  <a:pt x="131" y="44"/>
                </a:cubicBezTo>
                <a:close/>
                <a:moveTo>
                  <a:pt x="97" y="15"/>
                </a:moveTo>
                <a:cubicBezTo>
                  <a:pt x="95" y="19"/>
                  <a:pt x="93" y="21"/>
                  <a:pt x="91" y="24"/>
                </a:cubicBezTo>
                <a:cubicBezTo>
                  <a:pt x="90" y="23"/>
                  <a:pt x="88" y="22"/>
                  <a:pt x="87" y="21"/>
                </a:cubicBezTo>
                <a:cubicBezTo>
                  <a:pt x="84" y="18"/>
                  <a:pt x="80" y="15"/>
                  <a:pt x="76" y="14"/>
                </a:cubicBezTo>
                <a:cubicBezTo>
                  <a:pt x="78" y="14"/>
                  <a:pt x="80" y="13"/>
                  <a:pt x="82" y="13"/>
                </a:cubicBezTo>
                <a:cubicBezTo>
                  <a:pt x="87" y="13"/>
                  <a:pt x="92" y="14"/>
                  <a:pt x="97" y="15"/>
                </a:cubicBezTo>
                <a:close/>
                <a:moveTo>
                  <a:pt x="49" y="25"/>
                </a:moveTo>
                <a:cubicBezTo>
                  <a:pt x="47" y="29"/>
                  <a:pt x="47" y="33"/>
                  <a:pt x="46" y="38"/>
                </a:cubicBezTo>
                <a:cubicBezTo>
                  <a:pt x="46" y="39"/>
                  <a:pt x="46" y="41"/>
                  <a:pt x="46" y="43"/>
                </a:cubicBezTo>
                <a:cubicBezTo>
                  <a:pt x="43" y="42"/>
                  <a:pt x="39" y="42"/>
                  <a:pt x="36" y="41"/>
                </a:cubicBezTo>
                <a:cubicBezTo>
                  <a:pt x="39" y="35"/>
                  <a:pt x="43" y="29"/>
                  <a:pt x="49" y="25"/>
                </a:cubicBezTo>
                <a:close/>
                <a:moveTo>
                  <a:pt x="33" y="47"/>
                </a:moveTo>
                <a:cubicBezTo>
                  <a:pt x="33" y="46"/>
                  <a:pt x="33" y="46"/>
                  <a:pt x="33" y="45"/>
                </a:cubicBezTo>
                <a:cubicBezTo>
                  <a:pt x="38" y="47"/>
                  <a:pt x="42" y="48"/>
                  <a:pt x="46" y="48"/>
                </a:cubicBezTo>
                <a:cubicBezTo>
                  <a:pt x="47" y="57"/>
                  <a:pt x="49" y="67"/>
                  <a:pt x="53" y="76"/>
                </a:cubicBezTo>
                <a:cubicBezTo>
                  <a:pt x="32" y="85"/>
                  <a:pt x="32" y="85"/>
                  <a:pt x="32" y="85"/>
                </a:cubicBezTo>
                <a:cubicBezTo>
                  <a:pt x="27" y="73"/>
                  <a:pt x="28" y="59"/>
                  <a:pt x="33" y="47"/>
                </a:cubicBezTo>
                <a:close/>
                <a:moveTo>
                  <a:pt x="34" y="90"/>
                </a:moveTo>
                <a:cubicBezTo>
                  <a:pt x="55" y="81"/>
                  <a:pt x="55" y="81"/>
                  <a:pt x="55" y="81"/>
                </a:cubicBezTo>
                <a:cubicBezTo>
                  <a:pt x="59" y="91"/>
                  <a:pt x="65" y="99"/>
                  <a:pt x="70" y="106"/>
                </a:cubicBezTo>
                <a:cubicBezTo>
                  <a:pt x="68" y="109"/>
                  <a:pt x="65" y="113"/>
                  <a:pt x="63" y="117"/>
                </a:cubicBezTo>
                <a:cubicBezTo>
                  <a:pt x="50" y="112"/>
                  <a:pt x="40" y="103"/>
                  <a:pt x="34" y="90"/>
                </a:cubicBezTo>
                <a:close/>
                <a:moveTo>
                  <a:pt x="68" y="119"/>
                </a:moveTo>
                <a:cubicBezTo>
                  <a:pt x="70" y="116"/>
                  <a:pt x="72" y="113"/>
                  <a:pt x="74" y="110"/>
                </a:cubicBezTo>
                <a:cubicBezTo>
                  <a:pt x="75" y="111"/>
                  <a:pt x="76" y="112"/>
                  <a:pt x="78" y="113"/>
                </a:cubicBezTo>
                <a:cubicBezTo>
                  <a:pt x="81" y="116"/>
                  <a:pt x="85" y="119"/>
                  <a:pt x="88" y="120"/>
                </a:cubicBezTo>
                <a:cubicBezTo>
                  <a:pt x="86" y="121"/>
                  <a:pt x="84" y="121"/>
                  <a:pt x="82" y="121"/>
                </a:cubicBezTo>
                <a:cubicBezTo>
                  <a:pt x="77" y="121"/>
                  <a:pt x="72" y="120"/>
                  <a:pt x="68" y="119"/>
                </a:cubicBezTo>
                <a:close/>
                <a:moveTo>
                  <a:pt x="116" y="109"/>
                </a:moveTo>
                <a:cubicBezTo>
                  <a:pt x="116" y="108"/>
                  <a:pt x="117" y="106"/>
                  <a:pt x="117" y="105"/>
                </a:cubicBezTo>
                <a:cubicBezTo>
                  <a:pt x="118" y="101"/>
                  <a:pt x="119" y="96"/>
                  <a:pt x="119" y="91"/>
                </a:cubicBezTo>
                <a:cubicBezTo>
                  <a:pt x="122" y="92"/>
                  <a:pt x="126" y="92"/>
                  <a:pt x="129" y="93"/>
                </a:cubicBezTo>
                <a:cubicBezTo>
                  <a:pt x="126" y="99"/>
                  <a:pt x="121" y="105"/>
                  <a:pt x="116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210">
            <a:extLst>
              <a:ext uri="{FF2B5EF4-FFF2-40B4-BE49-F238E27FC236}">
                <a16:creationId xmlns:a16="http://schemas.microsoft.com/office/drawing/2014/main" id="{D5E02741-2EDE-450C-AD07-48C300A149A9}"/>
              </a:ext>
            </a:extLst>
          </p:cNvPr>
          <p:cNvSpPr>
            <a:spLocks noEditPoints="1"/>
          </p:cNvSpPr>
          <p:nvPr/>
        </p:nvSpPr>
        <p:spPr bwMode="auto">
          <a:xfrm>
            <a:off x="6718660" y="1326207"/>
            <a:ext cx="427924" cy="429160"/>
          </a:xfrm>
          <a:custGeom>
            <a:avLst/>
            <a:gdLst>
              <a:gd name="T0" fmla="*/ 273844 w 160"/>
              <a:gd name="T1" fmla="*/ 0 h 160"/>
              <a:gd name="T2" fmla="*/ 0 w 160"/>
              <a:gd name="T3" fmla="*/ 275432 h 160"/>
              <a:gd name="T4" fmla="*/ 273844 w 160"/>
              <a:gd name="T5" fmla="*/ 550863 h 160"/>
              <a:gd name="T6" fmla="*/ 547688 w 160"/>
              <a:gd name="T7" fmla="*/ 275432 h 160"/>
              <a:gd name="T8" fmla="*/ 263575 w 160"/>
              <a:gd name="T9" fmla="*/ 533649 h 160"/>
              <a:gd name="T10" fmla="*/ 263575 w 160"/>
              <a:gd name="T11" fmla="*/ 17214 h 160"/>
              <a:gd name="T12" fmla="*/ 284113 w 160"/>
              <a:gd name="T13" fmla="*/ 230674 h 160"/>
              <a:gd name="T14" fmla="*/ 284113 w 160"/>
              <a:gd name="T15" fmla="*/ 320189 h 160"/>
              <a:gd name="T16" fmla="*/ 284113 w 160"/>
              <a:gd name="T17" fmla="*/ 337404 h 160"/>
              <a:gd name="T18" fmla="*/ 284113 w 160"/>
              <a:gd name="T19" fmla="*/ 213459 h 160"/>
              <a:gd name="T20" fmla="*/ 373112 w 160"/>
              <a:gd name="T21" fmla="*/ 275432 h 160"/>
              <a:gd name="T22" fmla="*/ 284113 w 160"/>
              <a:gd name="T23" fmla="*/ 337404 h 160"/>
              <a:gd name="T24" fmla="*/ 390228 w 160"/>
              <a:gd name="T25" fmla="*/ 275432 h 160"/>
              <a:gd name="T26" fmla="*/ 284113 w 160"/>
              <a:gd name="T27" fmla="*/ 113615 h 160"/>
              <a:gd name="T28" fmla="*/ 284113 w 160"/>
              <a:gd name="T29" fmla="*/ 437248 h 160"/>
              <a:gd name="T30" fmla="*/ 284113 w 160"/>
              <a:gd name="T31" fmla="*/ 533649 h 160"/>
              <a:gd name="T32" fmla="*/ 427881 w 160"/>
              <a:gd name="T33" fmla="*/ 457905 h 160"/>
              <a:gd name="T34" fmla="*/ 417612 w 160"/>
              <a:gd name="T35" fmla="*/ 444133 h 160"/>
              <a:gd name="T36" fmla="*/ 284113 w 160"/>
              <a:gd name="T37" fmla="*/ 454462 h 160"/>
              <a:gd name="T38" fmla="*/ 284113 w 160"/>
              <a:gd name="T39" fmla="*/ 96401 h 160"/>
              <a:gd name="T40" fmla="*/ 496342 w 160"/>
              <a:gd name="T41" fmla="*/ 275432 h 160"/>
              <a:gd name="T42" fmla="*/ 441573 w 160"/>
              <a:gd name="T43" fmla="*/ 433805 h 160"/>
              <a:gd name="T44" fmla="*/ 455266 w 160"/>
              <a:gd name="T45" fmla="*/ 430362 h 160"/>
              <a:gd name="T46" fmla="*/ 284113 w 160"/>
              <a:gd name="T47" fmla="*/ 34429 h 160"/>
              <a:gd name="T48" fmla="*/ 530573 w 160"/>
              <a:gd name="T49" fmla="*/ 275432 h 160"/>
              <a:gd name="T50" fmla="*/ 95845 w 160"/>
              <a:gd name="T51" fmla="*/ 275432 h 160"/>
              <a:gd name="T52" fmla="*/ 99268 w 160"/>
              <a:gd name="T53" fmla="*/ 247888 h 160"/>
              <a:gd name="T54" fmla="*/ 167729 w 160"/>
              <a:gd name="T55" fmla="*/ 247888 h 160"/>
              <a:gd name="T56" fmla="*/ 174576 w 160"/>
              <a:gd name="T57" fmla="*/ 127387 h 160"/>
              <a:gd name="T58" fmla="*/ 167729 w 160"/>
              <a:gd name="T59" fmla="*/ 82629 h 160"/>
              <a:gd name="T60" fmla="*/ 150614 w 160"/>
              <a:gd name="T61" fmla="*/ 72301 h 160"/>
              <a:gd name="T62" fmla="*/ 167729 w 160"/>
              <a:gd name="T63" fmla="*/ 65415 h 160"/>
              <a:gd name="T64" fmla="*/ 184845 w 160"/>
              <a:gd name="T65" fmla="*/ 141159 h 160"/>
              <a:gd name="T66" fmla="*/ 177999 w 160"/>
              <a:gd name="T67" fmla="*/ 275432 h 160"/>
              <a:gd name="T68" fmla="*/ 167729 w 160"/>
              <a:gd name="T69" fmla="*/ 265103 h 160"/>
              <a:gd name="T70" fmla="*/ 112961 w 160"/>
              <a:gd name="T71" fmla="*/ 275432 h 160"/>
              <a:gd name="T72" fmla="*/ 85576 w 160"/>
              <a:gd name="T73" fmla="*/ 320189 h 160"/>
              <a:gd name="T74" fmla="*/ 167729 w 160"/>
              <a:gd name="T75" fmla="*/ 385604 h 160"/>
              <a:gd name="T76" fmla="*/ 232767 w 160"/>
              <a:gd name="T77" fmla="*/ 433805 h 160"/>
              <a:gd name="T78" fmla="*/ 201960 w 160"/>
              <a:gd name="T79" fmla="*/ 492334 h 160"/>
              <a:gd name="T80" fmla="*/ 184845 w 160"/>
              <a:gd name="T81" fmla="*/ 492334 h 160"/>
              <a:gd name="T82" fmla="*/ 191691 w 160"/>
              <a:gd name="T83" fmla="*/ 461348 h 160"/>
              <a:gd name="T84" fmla="*/ 184845 w 160"/>
              <a:gd name="T85" fmla="*/ 402819 h 160"/>
              <a:gd name="T86" fmla="*/ 150614 w 160"/>
              <a:gd name="T87" fmla="*/ 392490 h 160"/>
              <a:gd name="T88" fmla="*/ 102692 w 160"/>
              <a:gd name="T89" fmla="*/ 337404 h 160"/>
              <a:gd name="T90" fmla="*/ 82153 w 160"/>
              <a:gd name="T91" fmla="*/ 340846 h 160"/>
              <a:gd name="T92" fmla="*/ 51346 w 160"/>
              <a:gd name="T93" fmla="*/ 358061 h 160"/>
              <a:gd name="T94" fmla="*/ 68461 w 160"/>
              <a:gd name="T95" fmla="*/ 327075 h 160"/>
              <a:gd name="T96" fmla="*/ 44500 w 160"/>
              <a:gd name="T97" fmla="*/ 275432 h 160"/>
              <a:gd name="T98" fmla="*/ 54769 w 160"/>
              <a:gd name="T99" fmla="*/ 199688 h 160"/>
              <a:gd name="T100" fmla="*/ 61615 w 160"/>
              <a:gd name="T101" fmla="*/ 275432 h 160"/>
              <a:gd name="T102" fmla="*/ 95845 w 160"/>
              <a:gd name="T103" fmla="*/ 275432 h 160"/>
              <a:gd name="T104" fmla="*/ 205383 w 160"/>
              <a:gd name="T105" fmla="*/ 44758 h 160"/>
              <a:gd name="T106" fmla="*/ 243037 w 160"/>
              <a:gd name="T107" fmla="*/ 68858 h 160"/>
              <a:gd name="T108" fmla="*/ 239614 w 160"/>
              <a:gd name="T109" fmla="*/ 86072 h 160"/>
              <a:gd name="T110" fmla="*/ 205383 w 160"/>
              <a:gd name="T111" fmla="*/ 58529 h 160"/>
              <a:gd name="T112" fmla="*/ 150614 w 160"/>
              <a:gd name="T113" fmla="*/ 289203 h 160"/>
              <a:gd name="T114" fmla="*/ 140345 w 160"/>
              <a:gd name="T115" fmla="*/ 302975 h 160"/>
              <a:gd name="T116" fmla="*/ 130076 w 160"/>
              <a:gd name="T117" fmla="*/ 289203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77" y="155"/>
                </a:moveTo>
                <a:cubicBezTo>
                  <a:pt x="37" y="153"/>
                  <a:pt x="5" y="120"/>
                  <a:pt x="5" y="80"/>
                </a:cubicBezTo>
                <a:cubicBezTo>
                  <a:pt x="5" y="40"/>
                  <a:pt x="37" y="7"/>
                  <a:pt x="77" y="5"/>
                </a:cubicBezTo>
                <a:lnTo>
                  <a:pt x="77" y="155"/>
                </a:lnTo>
                <a:close/>
                <a:moveTo>
                  <a:pt x="83" y="67"/>
                </a:moveTo>
                <a:cubicBezTo>
                  <a:pt x="89" y="68"/>
                  <a:pt x="93" y="74"/>
                  <a:pt x="93" y="80"/>
                </a:cubicBezTo>
                <a:cubicBezTo>
                  <a:pt x="93" y="86"/>
                  <a:pt x="89" y="92"/>
                  <a:pt x="83" y="93"/>
                </a:cubicBezTo>
                <a:lnTo>
                  <a:pt x="83" y="67"/>
                </a:lnTo>
                <a:close/>
                <a:moveTo>
                  <a:pt x="83" y="98"/>
                </a:moveTo>
                <a:cubicBezTo>
                  <a:pt x="91" y="97"/>
                  <a:pt x="98" y="89"/>
                  <a:pt x="98" y="80"/>
                </a:cubicBezTo>
                <a:cubicBezTo>
                  <a:pt x="98" y="71"/>
                  <a:pt x="91" y="63"/>
                  <a:pt x="83" y="62"/>
                </a:cubicBezTo>
                <a:cubicBezTo>
                  <a:pt x="83" y="52"/>
                  <a:pt x="83" y="52"/>
                  <a:pt x="83" y="52"/>
                </a:cubicBezTo>
                <a:cubicBezTo>
                  <a:pt x="97" y="53"/>
                  <a:pt x="109" y="65"/>
                  <a:pt x="109" y="80"/>
                </a:cubicBezTo>
                <a:cubicBezTo>
                  <a:pt x="109" y="95"/>
                  <a:pt x="97" y="107"/>
                  <a:pt x="83" y="108"/>
                </a:cubicBezTo>
                <a:lnTo>
                  <a:pt x="83" y="98"/>
                </a:lnTo>
                <a:close/>
                <a:moveTo>
                  <a:pt x="83" y="114"/>
                </a:moveTo>
                <a:cubicBezTo>
                  <a:pt x="100" y="112"/>
                  <a:pt x="114" y="98"/>
                  <a:pt x="114" y="80"/>
                </a:cubicBezTo>
                <a:cubicBezTo>
                  <a:pt x="114" y="62"/>
                  <a:pt x="100" y="48"/>
                  <a:pt x="83" y="46"/>
                </a:cubicBezTo>
                <a:cubicBezTo>
                  <a:pt x="83" y="33"/>
                  <a:pt x="83" y="33"/>
                  <a:pt x="83" y="33"/>
                </a:cubicBezTo>
                <a:cubicBezTo>
                  <a:pt x="107" y="35"/>
                  <a:pt x="127" y="55"/>
                  <a:pt x="127" y="80"/>
                </a:cubicBezTo>
                <a:cubicBezTo>
                  <a:pt x="127" y="105"/>
                  <a:pt x="107" y="125"/>
                  <a:pt x="83" y="127"/>
                </a:cubicBezTo>
                <a:lnTo>
                  <a:pt x="83" y="114"/>
                </a:lnTo>
                <a:close/>
                <a:moveTo>
                  <a:pt x="83" y="155"/>
                </a:moveTo>
                <a:cubicBezTo>
                  <a:pt x="83" y="150"/>
                  <a:pt x="83" y="150"/>
                  <a:pt x="83" y="150"/>
                </a:cubicBezTo>
                <a:cubicBezTo>
                  <a:pt x="98" y="149"/>
                  <a:pt x="113" y="143"/>
                  <a:pt x="125" y="133"/>
                </a:cubicBezTo>
                <a:cubicBezTo>
                  <a:pt x="127" y="132"/>
                  <a:pt x="127" y="130"/>
                  <a:pt x="126" y="129"/>
                </a:cubicBezTo>
                <a:cubicBezTo>
                  <a:pt x="125" y="128"/>
                  <a:pt x="123" y="128"/>
                  <a:pt x="122" y="129"/>
                </a:cubicBezTo>
                <a:cubicBezTo>
                  <a:pt x="111" y="139"/>
                  <a:pt x="97" y="144"/>
                  <a:pt x="83" y="145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110" y="130"/>
                  <a:pt x="132" y="108"/>
                  <a:pt x="132" y="80"/>
                </a:cubicBezTo>
                <a:cubicBezTo>
                  <a:pt x="132" y="52"/>
                  <a:pt x="110" y="30"/>
                  <a:pt x="83" y="28"/>
                </a:cubicBezTo>
                <a:cubicBezTo>
                  <a:pt x="83" y="15"/>
                  <a:pt x="83" y="15"/>
                  <a:pt x="83" y="15"/>
                </a:cubicBezTo>
                <a:cubicBezTo>
                  <a:pt x="117" y="17"/>
                  <a:pt x="145" y="45"/>
                  <a:pt x="145" y="80"/>
                </a:cubicBezTo>
                <a:cubicBezTo>
                  <a:pt x="145" y="95"/>
                  <a:pt x="139" y="110"/>
                  <a:pt x="129" y="122"/>
                </a:cubicBezTo>
                <a:cubicBezTo>
                  <a:pt x="128" y="123"/>
                  <a:pt x="128" y="125"/>
                  <a:pt x="129" y="126"/>
                </a:cubicBezTo>
                <a:cubicBezTo>
                  <a:pt x="130" y="126"/>
                  <a:pt x="130" y="126"/>
                  <a:pt x="131" y="126"/>
                </a:cubicBezTo>
                <a:cubicBezTo>
                  <a:pt x="132" y="126"/>
                  <a:pt x="132" y="126"/>
                  <a:pt x="133" y="125"/>
                </a:cubicBezTo>
                <a:cubicBezTo>
                  <a:pt x="144" y="113"/>
                  <a:pt x="150" y="97"/>
                  <a:pt x="150" y="80"/>
                </a:cubicBezTo>
                <a:cubicBezTo>
                  <a:pt x="150" y="42"/>
                  <a:pt x="120" y="12"/>
                  <a:pt x="83" y="10"/>
                </a:cubicBezTo>
                <a:cubicBezTo>
                  <a:pt x="83" y="5"/>
                  <a:pt x="83" y="5"/>
                  <a:pt x="83" y="5"/>
                </a:cubicBezTo>
                <a:cubicBezTo>
                  <a:pt x="123" y="7"/>
                  <a:pt x="155" y="40"/>
                  <a:pt x="155" y="80"/>
                </a:cubicBezTo>
                <a:cubicBezTo>
                  <a:pt x="155" y="120"/>
                  <a:pt x="123" y="153"/>
                  <a:pt x="83" y="155"/>
                </a:cubicBezTo>
                <a:close/>
                <a:moveTo>
                  <a:pt x="28" y="80"/>
                </a:moveTo>
                <a:cubicBezTo>
                  <a:pt x="28" y="74"/>
                  <a:pt x="28" y="74"/>
                  <a:pt x="28" y="74"/>
                </a:cubicBezTo>
                <a:cubicBezTo>
                  <a:pt x="28" y="74"/>
                  <a:pt x="28" y="73"/>
                  <a:pt x="29" y="72"/>
                </a:cubicBezTo>
                <a:cubicBezTo>
                  <a:pt x="29" y="72"/>
                  <a:pt x="30" y="72"/>
                  <a:pt x="31" y="72"/>
                </a:cubicBezTo>
                <a:cubicBezTo>
                  <a:pt x="32" y="72"/>
                  <a:pt x="41" y="72"/>
                  <a:pt x="49" y="72"/>
                </a:cubicBezTo>
                <a:cubicBezTo>
                  <a:pt x="49" y="39"/>
                  <a:pt x="49" y="39"/>
                  <a:pt x="49" y="39"/>
                </a:cubicBezTo>
                <a:cubicBezTo>
                  <a:pt x="49" y="38"/>
                  <a:pt x="50" y="37"/>
                  <a:pt x="51" y="37"/>
                </a:cubicBezTo>
                <a:cubicBezTo>
                  <a:pt x="53" y="36"/>
                  <a:pt x="55" y="33"/>
                  <a:pt x="55" y="30"/>
                </a:cubicBezTo>
                <a:cubicBezTo>
                  <a:pt x="55" y="27"/>
                  <a:pt x="52" y="24"/>
                  <a:pt x="49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6" y="24"/>
                  <a:pt x="44" y="23"/>
                  <a:pt x="44" y="21"/>
                </a:cubicBezTo>
                <a:cubicBezTo>
                  <a:pt x="44" y="20"/>
                  <a:pt x="46" y="19"/>
                  <a:pt x="47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5" y="19"/>
                  <a:pt x="60" y="24"/>
                  <a:pt x="60" y="30"/>
                </a:cubicBezTo>
                <a:cubicBezTo>
                  <a:pt x="60" y="35"/>
                  <a:pt x="58" y="39"/>
                  <a:pt x="54" y="41"/>
                </a:cubicBezTo>
                <a:cubicBezTo>
                  <a:pt x="54" y="78"/>
                  <a:pt x="54" y="78"/>
                  <a:pt x="54" y="78"/>
                </a:cubicBezTo>
                <a:cubicBezTo>
                  <a:pt x="54" y="79"/>
                  <a:pt x="53" y="80"/>
                  <a:pt x="52" y="80"/>
                </a:cubicBezTo>
                <a:cubicBezTo>
                  <a:pt x="50" y="80"/>
                  <a:pt x="49" y="79"/>
                  <a:pt x="49" y="78"/>
                </a:cubicBezTo>
                <a:cubicBezTo>
                  <a:pt x="49" y="77"/>
                  <a:pt x="49" y="77"/>
                  <a:pt x="49" y="77"/>
                </a:cubicBezTo>
                <a:cubicBezTo>
                  <a:pt x="43" y="77"/>
                  <a:pt x="37" y="77"/>
                  <a:pt x="33" y="77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4"/>
                  <a:pt x="30" y="88"/>
                  <a:pt x="25" y="89"/>
                </a:cubicBezTo>
                <a:cubicBezTo>
                  <a:pt x="25" y="93"/>
                  <a:pt x="25" y="93"/>
                  <a:pt x="25" y="93"/>
                </a:cubicBezTo>
                <a:cubicBezTo>
                  <a:pt x="27" y="93"/>
                  <a:pt x="28" y="93"/>
                  <a:pt x="30" y="93"/>
                </a:cubicBezTo>
                <a:cubicBezTo>
                  <a:pt x="40" y="93"/>
                  <a:pt x="49" y="101"/>
                  <a:pt x="49" y="112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62" y="112"/>
                  <a:pt x="68" y="118"/>
                  <a:pt x="68" y="126"/>
                </a:cubicBezTo>
                <a:cubicBezTo>
                  <a:pt x="68" y="131"/>
                  <a:pt x="64" y="137"/>
                  <a:pt x="59" y="139"/>
                </a:cubicBezTo>
                <a:cubicBezTo>
                  <a:pt x="59" y="143"/>
                  <a:pt x="59" y="143"/>
                  <a:pt x="59" y="143"/>
                </a:cubicBezTo>
                <a:cubicBezTo>
                  <a:pt x="59" y="144"/>
                  <a:pt x="58" y="146"/>
                  <a:pt x="57" y="146"/>
                </a:cubicBezTo>
                <a:cubicBezTo>
                  <a:pt x="55" y="146"/>
                  <a:pt x="54" y="144"/>
                  <a:pt x="54" y="143"/>
                </a:cubicBezTo>
                <a:cubicBezTo>
                  <a:pt x="54" y="137"/>
                  <a:pt x="54" y="137"/>
                  <a:pt x="54" y="137"/>
                </a:cubicBezTo>
                <a:cubicBezTo>
                  <a:pt x="54" y="136"/>
                  <a:pt x="55" y="135"/>
                  <a:pt x="56" y="134"/>
                </a:cubicBezTo>
                <a:cubicBezTo>
                  <a:pt x="60" y="133"/>
                  <a:pt x="63" y="130"/>
                  <a:pt x="63" y="126"/>
                </a:cubicBezTo>
                <a:cubicBezTo>
                  <a:pt x="63" y="121"/>
                  <a:pt x="59" y="117"/>
                  <a:pt x="54" y="117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45" y="117"/>
                  <a:pt x="44" y="116"/>
                  <a:pt x="44" y="114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44" y="104"/>
                  <a:pt x="38" y="98"/>
                  <a:pt x="30" y="98"/>
                </a:cubicBezTo>
                <a:cubicBezTo>
                  <a:pt x="28" y="98"/>
                  <a:pt x="26" y="98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2" y="100"/>
                  <a:pt x="20" y="102"/>
                  <a:pt x="19" y="104"/>
                </a:cubicBezTo>
                <a:cubicBezTo>
                  <a:pt x="18" y="105"/>
                  <a:pt x="16" y="105"/>
                  <a:pt x="15" y="104"/>
                </a:cubicBezTo>
                <a:cubicBezTo>
                  <a:pt x="14" y="103"/>
                  <a:pt x="14" y="102"/>
                  <a:pt x="14" y="100"/>
                </a:cubicBezTo>
                <a:cubicBezTo>
                  <a:pt x="16" y="98"/>
                  <a:pt x="18" y="97"/>
                  <a:pt x="20" y="95"/>
                </a:cubicBezTo>
                <a:cubicBezTo>
                  <a:pt x="20" y="89"/>
                  <a:pt x="20" y="89"/>
                  <a:pt x="20" y="89"/>
                </a:cubicBezTo>
                <a:cubicBezTo>
                  <a:pt x="16" y="88"/>
                  <a:pt x="13" y="84"/>
                  <a:pt x="13" y="80"/>
                </a:cubicBezTo>
                <a:cubicBezTo>
                  <a:pt x="13" y="60"/>
                  <a:pt x="13" y="60"/>
                  <a:pt x="13" y="60"/>
                </a:cubicBezTo>
                <a:cubicBezTo>
                  <a:pt x="13" y="59"/>
                  <a:pt x="14" y="58"/>
                  <a:pt x="16" y="58"/>
                </a:cubicBezTo>
                <a:cubicBezTo>
                  <a:pt x="17" y="58"/>
                  <a:pt x="18" y="59"/>
                  <a:pt x="18" y="60"/>
                </a:cubicBezTo>
                <a:cubicBezTo>
                  <a:pt x="18" y="80"/>
                  <a:pt x="18" y="80"/>
                  <a:pt x="18" y="80"/>
                </a:cubicBezTo>
                <a:cubicBezTo>
                  <a:pt x="18" y="83"/>
                  <a:pt x="20" y="85"/>
                  <a:pt x="23" y="85"/>
                </a:cubicBezTo>
                <a:cubicBezTo>
                  <a:pt x="25" y="85"/>
                  <a:pt x="28" y="83"/>
                  <a:pt x="28" y="80"/>
                </a:cubicBezTo>
                <a:close/>
                <a:moveTo>
                  <a:pt x="60" y="17"/>
                </a:moveTo>
                <a:cubicBezTo>
                  <a:pt x="59" y="16"/>
                  <a:pt x="59" y="14"/>
                  <a:pt x="60" y="13"/>
                </a:cubicBezTo>
                <a:cubicBezTo>
                  <a:pt x="62" y="12"/>
                  <a:pt x="63" y="13"/>
                  <a:pt x="64" y="14"/>
                </a:cubicBezTo>
                <a:cubicBezTo>
                  <a:pt x="66" y="16"/>
                  <a:pt x="68" y="18"/>
                  <a:pt x="71" y="20"/>
                </a:cubicBezTo>
                <a:cubicBezTo>
                  <a:pt x="72" y="21"/>
                  <a:pt x="73" y="22"/>
                  <a:pt x="72" y="23"/>
                </a:cubicBezTo>
                <a:cubicBezTo>
                  <a:pt x="72" y="24"/>
                  <a:pt x="71" y="25"/>
                  <a:pt x="70" y="25"/>
                </a:cubicBezTo>
                <a:cubicBezTo>
                  <a:pt x="69" y="25"/>
                  <a:pt x="69" y="25"/>
                  <a:pt x="69" y="24"/>
                </a:cubicBezTo>
                <a:cubicBezTo>
                  <a:pt x="65" y="23"/>
                  <a:pt x="62" y="20"/>
                  <a:pt x="60" y="17"/>
                </a:cubicBezTo>
                <a:close/>
                <a:moveTo>
                  <a:pt x="41" y="82"/>
                </a:moveTo>
                <a:cubicBezTo>
                  <a:pt x="42" y="82"/>
                  <a:pt x="44" y="83"/>
                  <a:pt x="44" y="84"/>
                </a:cubicBezTo>
                <a:cubicBezTo>
                  <a:pt x="44" y="85"/>
                  <a:pt x="44" y="85"/>
                  <a:pt x="44" y="85"/>
                </a:cubicBezTo>
                <a:cubicBezTo>
                  <a:pt x="44" y="87"/>
                  <a:pt x="42" y="88"/>
                  <a:pt x="41" y="88"/>
                </a:cubicBezTo>
                <a:cubicBezTo>
                  <a:pt x="40" y="88"/>
                  <a:pt x="38" y="87"/>
                  <a:pt x="38" y="85"/>
                </a:cubicBezTo>
                <a:cubicBezTo>
                  <a:pt x="38" y="84"/>
                  <a:pt x="38" y="84"/>
                  <a:pt x="38" y="84"/>
                </a:cubicBezTo>
                <a:cubicBezTo>
                  <a:pt x="38" y="83"/>
                  <a:pt x="40" y="82"/>
                  <a:pt x="41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Freeform 211">
            <a:extLst>
              <a:ext uri="{FF2B5EF4-FFF2-40B4-BE49-F238E27FC236}">
                <a16:creationId xmlns:a16="http://schemas.microsoft.com/office/drawing/2014/main" id="{C7B48DB0-E2D4-4FF0-88B4-04D456C0BF35}"/>
              </a:ext>
            </a:extLst>
          </p:cNvPr>
          <p:cNvSpPr>
            <a:spLocks noEditPoints="1"/>
          </p:cNvSpPr>
          <p:nvPr/>
        </p:nvSpPr>
        <p:spPr bwMode="auto">
          <a:xfrm>
            <a:off x="7724768" y="2310542"/>
            <a:ext cx="427924" cy="430398"/>
          </a:xfrm>
          <a:custGeom>
            <a:avLst/>
            <a:gdLst>
              <a:gd name="T0" fmla="*/ 0 w 160"/>
              <a:gd name="T1" fmla="*/ 10358 h 160"/>
              <a:gd name="T2" fmla="*/ 537419 w 160"/>
              <a:gd name="T3" fmla="*/ 552450 h 160"/>
              <a:gd name="T4" fmla="*/ 537419 w 160"/>
              <a:gd name="T5" fmla="*/ 0 h 160"/>
              <a:gd name="T6" fmla="*/ 17115 w 160"/>
              <a:gd name="T7" fmla="*/ 17264 h 160"/>
              <a:gd name="T8" fmla="*/ 239614 w 160"/>
              <a:gd name="T9" fmla="*/ 438507 h 160"/>
              <a:gd name="T10" fmla="*/ 232767 w 160"/>
              <a:gd name="T11" fmla="*/ 448866 h 160"/>
              <a:gd name="T12" fmla="*/ 201960 w 160"/>
              <a:gd name="T13" fmla="*/ 448866 h 160"/>
              <a:gd name="T14" fmla="*/ 219075 w 160"/>
              <a:gd name="T15" fmla="*/ 403979 h 160"/>
              <a:gd name="T16" fmla="*/ 328613 w 160"/>
              <a:gd name="T17" fmla="*/ 403979 h 160"/>
              <a:gd name="T18" fmla="*/ 345728 w 160"/>
              <a:gd name="T19" fmla="*/ 448866 h 160"/>
              <a:gd name="T20" fmla="*/ 328613 w 160"/>
              <a:gd name="T21" fmla="*/ 403979 h 160"/>
              <a:gd name="T22" fmla="*/ 260152 w 160"/>
              <a:gd name="T23" fmla="*/ 431602 h 160"/>
              <a:gd name="T24" fmla="*/ 311498 w 160"/>
              <a:gd name="T25" fmla="*/ 421243 h 160"/>
              <a:gd name="T26" fmla="*/ 287536 w 160"/>
              <a:gd name="T27" fmla="*/ 441960 h 160"/>
              <a:gd name="T28" fmla="*/ 287536 w 160"/>
              <a:gd name="T29" fmla="*/ 410885 h 160"/>
              <a:gd name="T30" fmla="*/ 373112 w 160"/>
              <a:gd name="T31" fmla="*/ 369451 h 160"/>
              <a:gd name="T32" fmla="*/ 410766 w 160"/>
              <a:gd name="T33" fmla="*/ 321112 h 160"/>
              <a:gd name="T34" fmla="*/ 345728 w 160"/>
              <a:gd name="T35" fmla="*/ 321112 h 160"/>
              <a:gd name="T36" fmla="*/ 308075 w 160"/>
              <a:gd name="T37" fmla="*/ 348734 h 160"/>
              <a:gd name="T38" fmla="*/ 266998 w 160"/>
              <a:gd name="T39" fmla="*/ 321112 h 160"/>
              <a:gd name="T40" fmla="*/ 208806 w 160"/>
              <a:gd name="T41" fmla="*/ 317659 h 160"/>
              <a:gd name="T42" fmla="*/ 147191 w 160"/>
              <a:gd name="T43" fmla="*/ 321112 h 160"/>
              <a:gd name="T44" fmla="*/ 167729 w 160"/>
              <a:gd name="T45" fmla="*/ 365998 h 160"/>
              <a:gd name="T46" fmla="*/ 208806 w 160"/>
              <a:gd name="T47" fmla="*/ 338376 h 160"/>
              <a:gd name="T48" fmla="*/ 246460 w 160"/>
              <a:gd name="T49" fmla="*/ 365998 h 160"/>
              <a:gd name="T50" fmla="*/ 308075 w 160"/>
              <a:gd name="T51" fmla="*/ 369451 h 160"/>
              <a:gd name="T52" fmla="*/ 366266 w 160"/>
              <a:gd name="T53" fmla="*/ 365998 h 160"/>
              <a:gd name="T54" fmla="*/ 201960 w 160"/>
              <a:gd name="T55" fmla="*/ 93226 h 160"/>
              <a:gd name="T56" fmla="*/ 201960 w 160"/>
              <a:gd name="T57" fmla="*/ 293489 h 160"/>
              <a:gd name="T58" fmla="*/ 243037 w 160"/>
              <a:gd name="T59" fmla="*/ 220980 h 160"/>
              <a:gd name="T60" fmla="*/ 311498 w 160"/>
              <a:gd name="T61" fmla="*/ 293489 h 160"/>
              <a:gd name="T62" fmla="*/ 355997 w 160"/>
              <a:gd name="T63" fmla="*/ 103584 h 160"/>
              <a:gd name="T64" fmla="*/ 304651 w 160"/>
              <a:gd name="T65" fmla="*/ 103584 h 160"/>
              <a:gd name="T66" fmla="*/ 243037 w 160"/>
              <a:gd name="T67" fmla="*/ 103584 h 160"/>
              <a:gd name="T68" fmla="*/ 321767 w 160"/>
              <a:gd name="T69" fmla="*/ 176093 h 160"/>
              <a:gd name="T70" fmla="*/ 338882 w 160"/>
              <a:gd name="T71" fmla="*/ 276225 h 160"/>
              <a:gd name="T72" fmla="*/ 311498 w 160"/>
              <a:gd name="T73" fmla="*/ 203716 h 160"/>
              <a:gd name="T74" fmla="*/ 225921 w 160"/>
              <a:gd name="T75" fmla="*/ 276225 h 160"/>
              <a:gd name="T76" fmla="*/ 225921 w 160"/>
              <a:gd name="T77" fmla="*/ 113943 h 160"/>
              <a:gd name="T78" fmla="*/ 311498 w 160"/>
              <a:gd name="T79" fmla="*/ 186452 h 160"/>
              <a:gd name="T80" fmla="*/ 513458 w 160"/>
              <a:gd name="T81" fmla="*/ 507563 h 160"/>
              <a:gd name="T82" fmla="*/ 496342 w 160"/>
              <a:gd name="T83" fmla="*/ 438507 h 160"/>
              <a:gd name="T84" fmla="*/ 51346 w 160"/>
              <a:gd name="T85" fmla="*/ 51792 h 160"/>
              <a:gd name="T86" fmla="*/ 503188 w 160"/>
              <a:gd name="T87" fmla="*/ 410885 h 160"/>
              <a:gd name="T88" fmla="*/ 503188 w 160"/>
              <a:gd name="T89" fmla="*/ 34528 h 160"/>
              <a:gd name="T90" fmla="*/ 34231 w 160"/>
              <a:gd name="T91" fmla="*/ 507563 h 160"/>
              <a:gd name="T92" fmla="*/ 92422 w 160"/>
              <a:gd name="T93" fmla="*/ 148471 h 160"/>
              <a:gd name="T94" fmla="*/ 109538 w 160"/>
              <a:gd name="T95" fmla="*/ 103584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55"/>
                </a:lnTo>
                <a:close/>
                <a:moveTo>
                  <a:pt x="70" y="127"/>
                </a:moveTo>
                <a:cubicBezTo>
                  <a:pt x="72" y="127"/>
                  <a:pt x="73" y="129"/>
                  <a:pt x="73" y="130"/>
                </a:cubicBezTo>
                <a:cubicBezTo>
                  <a:pt x="73" y="131"/>
                  <a:pt x="72" y="133"/>
                  <a:pt x="70" y="133"/>
                </a:cubicBezTo>
                <a:cubicBezTo>
                  <a:pt x="69" y="133"/>
                  <a:pt x="68" y="131"/>
                  <a:pt x="68" y="130"/>
                </a:cubicBezTo>
                <a:cubicBezTo>
                  <a:pt x="68" y="129"/>
                  <a:pt x="69" y="127"/>
                  <a:pt x="70" y="127"/>
                </a:cubicBezTo>
                <a:close/>
                <a:moveTo>
                  <a:pt x="59" y="117"/>
                </a:moveTo>
                <a:cubicBezTo>
                  <a:pt x="59" y="130"/>
                  <a:pt x="59" y="130"/>
                  <a:pt x="59" y="130"/>
                </a:cubicBezTo>
                <a:cubicBezTo>
                  <a:pt x="59" y="132"/>
                  <a:pt x="60" y="133"/>
                  <a:pt x="61" y="133"/>
                </a:cubicBezTo>
                <a:cubicBezTo>
                  <a:pt x="63" y="133"/>
                  <a:pt x="64" y="132"/>
                  <a:pt x="64" y="130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64" y="115"/>
                  <a:pt x="63" y="114"/>
                  <a:pt x="61" y="114"/>
                </a:cubicBezTo>
                <a:cubicBezTo>
                  <a:pt x="60" y="114"/>
                  <a:pt x="59" y="115"/>
                  <a:pt x="59" y="117"/>
                </a:cubicBezTo>
                <a:close/>
                <a:moveTo>
                  <a:pt x="96" y="117"/>
                </a:moveTo>
                <a:cubicBezTo>
                  <a:pt x="96" y="130"/>
                  <a:pt x="96" y="130"/>
                  <a:pt x="96" y="130"/>
                </a:cubicBezTo>
                <a:cubicBezTo>
                  <a:pt x="96" y="132"/>
                  <a:pt x="97" y="133"/>
                  <a:pt x="99" y="133"/>
                </a:cubicBezTo>
                <a:cubicBezTo>
                  <a:pt x="100" y="133"/>
                  <a:pt x="101" y="132"/>
                  <a:pt x="101" y="130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5"/>
                  <a:pt x="100" y="114"/>
                  <a:pt x="99" y="114"/>
                </a:cubicBezTo>
                <a:cubicBezTo>
                  <a:pt x="97" y="114"/>
                  <a:pt x="96" y="115"/>
                  <a:pt x="96" y="117"/>
                </a:cubicBezTo>
                <a:close/>
                <a:moveTo>
                  <a:pt x="84" y="114"/>
                </a:moveTo>
                <a:cubicBezTo>
                  <a:pt x="79" y="114"/>
                  <a:pt x="76" y="117"/>
                  <a:pt x="76" y="122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9"/>
                  <a:pt x="79" y="133"/>
                  <a:pt x="84" y="133"/>
                </a:cubicBezTo>
                <a:cubicBezTo>
                  <a:pt x="88" y="133"/>
                  <a:pt x="91" y="129"/>
                  <a:pt x="91" y="125"/>
                </a:cubicBezTo>
                <a:cubicBezTo>
                  <a:pt x="91" y="122"/>
                  <a:pt x="91" y="122"/>
                  <a:pt x="91" y="122"/>
                </a:cubicBezTo>
                <a:cubicBezTo>
                  <a:pt x="91" y="117"/>
                  <a:pt x="88" y="114"/>
                  <a:pt x="84" y="114"/>
                </a:cubicBezTo>
                <a:close/>
                <a:moveTo>
                  <a:pt x="86" y="125"/>
                </a:moveTo>
                <a:cubicBezTo>
                  <a:pt x="86" y="127"/>
                  <a:pt x="85" y="128"/>
                  <a:pt x="84" y="128"/>
                </a:cubicBezTo>
                <a:cubicBezTo>
                  <a:pt x="82" y="128"/>
                  <a:pt x="81" y="127"/>
                  <a:pt x="81" y="125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20"/>
                  <a:pt x="82" y="119"/>
                  <a:pt x="84" y="119"/>
                </a:cubicBezTo>
                <a:cubicBezTo>
                  <a:pt x="85" y="119"/>
                  <a:pt x="86" y="120"/>
                  <a:pt x="86" y="122"/>
                </a:cubicBezTo>
                <a:lnTo>
                  <a:pt x="86" y="125"/>
                </a:lnTo>
                <a:close/>
                <a:moveTo>
                  <a:pt x="109" y="107"/>
                </a:moveTo>
                <a:cubicBezTo>
                  <a:pt x="110" y="107"/>
                  <a:pt x="110" y="107"/>
                  <a:pt x="111" y="10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1" y="95"/>
                  <a:pt x="121" y="93"/>
                  <a:pt x="120" y="93"/>
                </a:cubicBezTo>
                <a:cubicBezTo>
                  <a:pt x="119" y="92"/>
                  <a:pt x="118" y="92"/>
                  <a:pt x="117" y="9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1" y="92"/>
                  <a:pt x="100" y="92"/>
                  <a:pt x="99" y="92"/>
                </a:cubicBezTo>
                <a:cubicBezTo>
                  <a:pt x="99" y="92"/>
                  <a:pt x="98" y="92"/>
                  <a:pt x="97" y="93"/>
                </a:cubicBezTo>
                <a:cubicBezTo>
                  <a:pt x="90" y="101"/>
                  <a:pt x="90" y="101"/>
                  <a:pt x="90" y="101"/>
                </a:cubicBezTo>
                <a:cubicBezTo>
                  <a:pt x="82" y="93"/>
                  <a:pt x="82" y="93"/>
                  <a:pt x="82" y="93"/>
                </a:cubicBezTo>
                <a:cubicBezTo>
                  <a:pt x="81" y="92"/>
                  <a:pt x="81" y="92"/>
                  <a:pt x="80" y="92"/>
                </a:cubicBezTo>
                <a:cubicBezTo>
                  <a:pt x="79" y="92"/>
                  <a:pt x="79" y="92"/>
                  <a:pt x="78" y="93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63" y="93"/>
                  <a:pt x="63" y="93"/>
                  <a:pt x="63" y="93"/>
                </a:cubicBezTo>
                <a:cubicBezTo>
                  <a:pt x="62" y="92"/>
                  <a:pt x="61" y="92"/>
                  <a:pt x="61" y="92"/>
                </a:cubicBezTo>
                <a:cubicBezTo>
                  <a:pt x="60" y="92"/>
                  <a:pt x="59" y="92"/>
                  <a:pt x="59" y="93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43" y="93"/>
                  <a:pt x="43" y="93"/>
                  <a:pt x="43" y="93"/>
                </a:cubicBezTo>
                <a:cubicBezTo>
                  <a:pt x="42" y="92"/>
                  <a:pt x="41" y="92"/>
                  <a:pt x="40" y="93"/>
                </a:cubicBezTo>
                <a:cubicBezTo>
                  <a:pt x="39" y="93"/>
                  <a:pt x="39" y="95"/>
                  <a:pt x="40" y="96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50" y="107"/>
                  <a:pt x="50" y="107"/>
                  <a:pt x="51" y="107"/>
                </a:cubicBezTo>
                <a:cubicBezTo>
                  <a:pt x="52" y="107"/>
                  <a:pt x="52" y="107"/>
                  <a:pt x="53" y="106"/>
                </a:cubicBezTo>
                <a:cubicBezTo>
                  <a:pt x="61" y="98"/>
                  <a:pt x="61" y="98"/>
                  <a:pt x="61" y="98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9" y="107"/>
                  <a:pt x="70" y="107"/>
                  <a:pt x="70" y="107"/>
                </a:cubicBezTo>
                <a:cubicBezTo>
                  <a:pt x="71" y="107"/>
                  <a:pt x="72" y="107"/>
                  <a:pt x="72" y="106"/>
                </a:cubicBezTo>
                <a:cubicBezTo>
                  <a:pt x="80" y="98"/>
                  <a:pt x="80" y="98"/>
                  <a:pt x="80" y="98"/>
                </a:cubicBezTo>
                <a:cubicBezTo>
                  <a:pt x="88" y="106"/>
                  <a:pt x="88" y="106"/>
                  <a:pt x="88" y="106"/>
                </a:cubicBezTo>
                <a:cubicBezTo>
                  <a:pt x="88" y="107"/>
                  <a:pt x="89" y="107"/>
                  <a:pt x="90" y="107"/>
                </a:cubicBezTo>
                <a:cubicBezTo>
                  <a:pt x="90" y="107"/>
                  <a:pt x="91" y="107"/>
                  <a:pt x="92" y="106"/>
                </a:cubicBezTo>
                <a:cubicBezTo>
                  <a:pt x="99" y="98"/>
                  <a:pt x="99" y="98"/>
                  <a:pt x="99" y="98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8" y="107"/>
                  <a:pt x="108" y="107"/>
                  <a:pt x="109" y="107"/>
                </a:cubicBezTo>
                <a:close/>
                <a:moveTo>
                  <a:pt x="69" y="27"/>
                </a:moveTo>
                <a:cubicBezTo>
                  <a:pt x="59" y="27"/>
                  <a:pt x="59" y="27"/>
                  <a:pt x="59" y="27"/>
                </a:cubicBezTo>
                <a:cubicBezTo>
                  <a:pt x="57" y="27"/>
                  <a:pt x="56" y="29"/>
                  <a:pt x="56" y="30"/>
                </a:cubicBezTo>
                <a:cubicBezTo>
                  <a:pt x="56" y="82"/>
                  <a:pt x="56" y="82"/>
                  <a:pt x="56" y="82"/>
                </a:cubicBezTo>
                <a:cubicBezTo>
                  <a:pt x="56" y="84"/>
                  <a:pt x="57" y="85"/>
                  <a:pt x="5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70" y="85"/>
                  <a:pt x="71" y="84"/>
                  <a:pt x="71" y="82"/>
                </a:cubicBezTo>
                <a:cubicBezTo>
                  <a:pt x="71" y="64"/>
                  <a:pt x="71" y="64"/>
                  <a:pt x="71" y="64"/>
                </a:cubicBezTo>
                <a:cubicBezTo>
                  <a:pt x="89" y="64"/>
                  <a:pt x="89" y="64"/>
                  <a:pt x="89" y="64"/>
                </a:cubicBezTo>
                <a:cubicBezTo>
                  <a:pt x="89" y="82"/>
                  <a:pt x="89" y="82"/>
                  <a:pt x="89" y="82"/>
                </a:cubicBezTo>
                <a:cubicBezTo>
                  <a:pt x="89" y="84"/>
                  <a:pt x="90" y="85"/>
                  <a:pt x="91" y="85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03" y="85"/>
                  <a:pt x="104" y="84"/>
                  <a:pt x="104" y="82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4" y="29"/>
                  <a:pt x="103" y="27"/>
                  <a:pt x="101" y="27"/>
                </a:cubicBezTo>
                <a:cubicBezTo>
                  <a:pt x="91" y="27"/>
                  <a:pt x="91" y="27"/>
                  <a:pt x="91" y="27"/>
                </a:cubicBezTo>
                <a:cubicBezTo>
                  <a:pt x="90" y="27"/>
                  <a:pt x="89" y="29"/>
                  <a:pt x="89" y="30"/>
                </a:cubicBezTo>
                <a:cubicBezTo>
                  <a:pt x="89" y="49"/>
                  <a:pt x="89" y="49"/>
                  <a:pt x="89" y="49"/>
                </a:cubicBezTo>
                <a:cubicBezTo>
                  <a:pt x="71" y="49"/>
                  <a:pt x="71" y="49"/>
                  <a:pt x="71" y="4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29"/>
                  <a:pt x="70" y="27"/>
                  <a:pt x="69" y="27"/>
                </a:cubicBezTo>
                <a:close/>
                <a:moveTo>
                  <a:pt x="91" y="54"/>
                </a:moveTo>
                <a:cubicBezTo>
                  <a:pt x="93" y="54"/>
                  <a:pt x="94" y="52"/>
                  <a:pt x="94" y="51"/>
                </a:cubicBezTo>
                <a:cubicBezTo>
                  <a:pt x="94" y="33"/>
                  <a:pt x="94" y="33"/>
                  <a:pt x="94" y="33"/>
                </a:cubicBezTo>
                <a:cubicBezTo>
                  <a:pt x="99" y="33"/>
                  <a:pt x="99" y="33"/>
                  <a:pt x="99" y="33"/>
                </a:cubicBezTo>
                <a:cubicBezTo>
                  <a:pt x="99" y="80"/>
                  <a:pt x="99" y="80"/>
                  <a:pt x="99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61"/>
                  <a:pt x="94" y="61"/>
                  <a:pt x="94" y="61"/>
                </a:cubicBezTo>
                <a:cubicBezTo>
                  <a:pt x="94" y="60"/>
                  <a:pt x="93" y="59"/>
                  <a:pt x="91" y="59"/>
                </a:cubicBezTo>
                <a:cubicBezTo>
                  <a:pt x="69" y="59"/>
                  <a:pt x="69" y="59"/>
                  <a:pt x="69" y="59"/>
                </a:cubicBezTo>
                <a:cubicBezTo>
                  <a:pt x="67" y="59"/>
                  <a:pt x="66" y="60"/>
                  <a:pt x="66" y="61"/>
                </a:cubicBezTo>
                <a:cubicBezTo>
                  <a:pt x="66" y="80"/>
                  <a:pt x="66" y="80"/>
                  <a:pt x="6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33"/>
                  <a:pt x="61" y="33"/>
                  <a:pt x="61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2"/>
                  <a:pt x="67" y="54"/>
                  <a:pt x="69" y="54"/>
                </a:cubicBezTo>
                <a:lnTo>
                  <a:pt x="91" y="54"/>
                </a:lnTo>
                <a:close/>
                <a:moveTo>
                  <a:pt x="13" y="150"/>
                </a:moveTo>
                <a:cubicBezTo>
                  <a:pt x="147" y="150"/>
                  <a:pt x="147" y="150"/>
                  <a:pt x="147" y="150"/>
                </a:cubicBezTo>
                <a:cubicBezTo>
                  <a:pt x="149" y="150"/>
                  <a:pt x="150" y="149"/>
                  <a:pt x="150" y="147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50" y="125"/>
                  <a:pt x="149" y="124"/>
                  <a:pt x="147" y="124"/>
                </a:cubicBezTo>
                <a:cubicBezTo>
                  <a:pt x="146" y="124"/>
                  <a:pt x="145" y="125"/>
                  <a:pt x="145" y="127"/>
                </a:cubicBezTo>
                <a:cubicBezTo>
                  <a:pt x="145" y="145"/>
                  <a:pt x="145" y="145"/>
                  <a:pt x="145" y="145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5" y="15"/>
                  <a:pt x="15" y="15"/>
                  <a:pt x="1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5" y="118"/>
                  <a:pt x="146" y="119"/>
                  <a:pt x="147" y="119"/>
                </a:cubicBezTo>
                <a:cubicBezTo>
                  <a:pt x="149" y="119"/>
                  <a:pt x="150" y="118"/>
                  <a:pt x="150" y="117"/>
                </a:cubicBezTo>
                <a:cubicBezTo>
                  <a:pt x="150" y="13"/>
                  <a:pt x="150" y="13"/>
                  <a:pt x="150" y="13"/>
                </a:cubicBezTo>
                <a:cubicBezTo>
                  <a:pt x="150" y="11"/>
                  <a:pt x="149" y="10"/>
                  <a:pt x="147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1" y="10"/>
                  <a:pt x="10" y="11"/>
                  <a:pt x="10" y="13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9"/>
                  <a:pt x="11" y="150"/>
                  <a:pt x="13" y="150"/>
                </a:cubicBezTo>
                <a:close/>
                <a:moveTo>
                  <a:pt x="27" y="30"/>
                </a:moveTo>
                <a:cubicBezTo>
                  <a:pt x="27" y="43"/>
                  <a:pt x="27" y="43"/>
                  <a:pt x="27" y="43"/>
                </a:cubicBezTo>
                <a:cubicBezTo>
                  <a:pt x="27" y="45"/>
                  <a:pt x="28" y="46"/>
                  <a:pt x="30" y="46"/>
                </a:cubicBezTo>
                <a:cubicBezTo>
                  <a:pt x="31" y="46"/>
                  <a:pt x="32" y="45"/>
                  <a:pt x="32" y="43"/>
                </a:cubicBezTo>
                <a:cubicBezTo>
                  <a:pt x="32" y="30"/>
                  <a:pt x="32" y="30"/>
                  <a:pt x="32" y="30"/>
                </a:cubicBezTo>
                <a:cubicBezTo>
                  <a:pt x="32" y="28"/>
                  <a:pt x="31" y="27"/>
                  <a:pt x="30" y="27"/>
                </a:cubicBezTo>
                <a:cubicBezTo>
                  <a:pt x="28" y="27"/>
                  <a:pt x="27" y="28"/>
                  <a:pt x="27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" name="Freeform 212">
            <a:extLst>
              <a:ext uri="{FF2B5EF4-FFF2-40B4-BE49-F238E27FC236}">
                <a16:creationId xmlns:a16="http://schemas.microsoft.com/office/drawing/2014/main" id="{A7EE8389-915B-4C67-A8F8-73C1022930D9}"/>
              </a:ext>
            </a:extLst>
          </p:cNvPr>
          <p:cNvSpPr>
            <a:spLocks noEditPoints="1"/>
          </p:cNvSpPr>
          <p:nvPr/>
        </p:nvSpPr>
        <p:spPr bwMode="auto">
          <a:xfrm>
            <a:off x="7744010" y="3295862"/>
            <a:ext cx="430398" cy="429162"/>
          </a:xfrm>
          <a:custGeom>
            <a:avLst/>
            <a:gdLst>
              <a:gd name="T0" fmla="*/ 465325 w 161"/>
              <a:gd name="T1" fmla="*/ 61972 h 160"/>
              <a:gd name="T2" fmla="*/ 297671 w 161"/>
              <a:gd name="T3" fmla="*/ 61972 h 160"/>
              <a:gd name="T4" fmla="*/ 253192 w 161"/>
              <a:gd name="T5" fmla="*/ 271989 h 160"/>
              <a:gd name="T6" fmla="*/ 266878 w 161"/>
              <a:gd name="T7" fmla="*/ 282317 h 160"/>
              <a:gd name="T8" fmla="*/ 338729 w 161"/>
              <a:gd name="T9" fmla="*/ 89515 h 160"/>
              <a:gd name="T10" fmla="*/ 386631 w 161"/>
              <a:gd name="T11" fmla="*/ 68858 h 160"/>
              <a:gd name="T12" fmla="*/ 325043 w 161"/>
              <a:gd name="T13" fmla="*/ 51643 h 160"/>
              <a:gd name="T14" fmla="*/ 441375 w 161"/>
              <a:gd name="T15" fmla="*/ 68858 h 160"/>
              <a:gd name="T16" fmla="*/ 424267 w 161"/>
              <a:gd name="T17" fmla="*/ 89515 h 160"/>
              <a:gd name="T18" fmla="*/ 431110 w 161"/>
              <a:gd name="T19" fmla="*/ 237560 h 160"/>
              <a:gd name="T20" fmla="*/ 325043 w 161"/>
              <a:gd name="T21" fmla="*/ 523320 h 160"/>
              <a:gd name="T22" fmla="*/ 383209 w 161"/>
              <a:gd name="T23" fmla="*/ 550863 h 160"/>
              <a:gd name="T24" fmla="*/ 448218 w 161"/>
              <a:gd name="T25" fmla="*/ 402819 h 160"/>
              <a:gd name="T26" fmla="*/ 437953 w 161"/>
              <a:gd name="T27" fmla="*/ 413147 h 160"/>
              <a:gd name="T28" fmla="*/ 420846 w 161"/>
              <a:gd name="T29" fmla="*/ 447576 h 160"/>
              <a:gd name="T30" fmla="*/ 410581 w 161"/>
              <a:gd name="T31" fmla="*/ 437248 h 160"/>
              <a:gd name="T32" fmla="*/ 325043 w 161"/>
              <a:gd name="T33" fmla="*/ 502662 h 160"/>
              <a:gd name="T34" fmla="*/ 499540 w 161"/>
              <a:gd name="T35" fmla="*/ 313303 h 160"/>
              <a:gd name="T36" fmla="*/ 485854 w 161"/>
              <a:gd name="T37" fmla="*/ 309860 h 160"/>
              <a:gd name="T38" fmla="*/ 414003 w 161"/>
              <a:gd name="T39" fmla="*/ 323632 h 160"/>
              <a:gd name="T40" fmla="*/ 328465 w 161"/>
              <a:gd name="T41" fmla="*/ 333961 h 160"/>
              <a:gd name="T42" fmla="*/ 277142 w 161"/>
              <a:gd name="T43" fmla="*/ 309860 h 160"/>
              <a:gd name="T44" fmla="*/ 266878 w 161"/>
              <a:gd name="T45" fmla="*/ 313303 h 160"/>
              <a:gd name="T46" fmla="*/ 273721 w 161"/>
              <a:gd name="T47" fmla="*/ 327075 h 160"/>
              <a:gd name="T48" fmla="*/ 359258 w 161"/>
              <a:gd name="T49" fmla="*/ 337404 h 160"/>
              <a:gd name="T50" fmla="*/ 434532 w 161"/>
              <a:gd name="T51" fmla="*/ 351175 h 160"/>
              <a:gd name="T52" fmla="*/ 499540 w 161"/>
              <a:gd name="T53" fmla="*/ 382161 h 160"/>
              <a:gd name="T54" fmla="*/ 215555 w 161"/>
              <a:gd name="T55" fmla="*/ 227231 h 160"/>
              <a:gd name="T56" fmla="*/ 212134 w 161"/>
              <a:gd name="T57" fmla="*/ 0 h 160"/>
              <a:gd name="T58" fmla="*/ 92381 w 161"/>
              <a:gd name="T59" fmla="*/ 51643 h 160"/>
              <a:gd name="T60" fmla="*/ 109488 w 161"/>
              <a:gd name="T61" fmla="*/ 192802 h 160"/>
              <a:gd name="T62" fmla="*/ 167654 w 161"/>
              <a:gd name="T63" fmla="*/ 44758 h 160"/>
              <a:gd name="T64" fmla="*/ 85538 w 161"/>
              <a:gd name="T65" fmla="*/ 27543 h 160"/>
              <a:gd name="T66" fmla="*/ 218977 w 161"/>
              <a:gd name="T67" fmla="*/ 27543 h 160"/>
              <a:gd name="T68" fmla="*/ 184762 w 161"/>
              <a:gd name="T69" fmla="*/ 44758 h 160"/>
              <a:gd name="T70" fmla="*/ 198448 w 161"/>
              <a:gd name="T71" fmla="*/ 227231 h 160"/>
              <a:gd name="T72" fmla="*/ 280564 w 161"/>
              <a:gd name="T73" fmla="*/ 516434 h 160"/>
              <a:gd name="T74" fmla="*/ 27372 w 161"/>
              <a:gd name="T75" fmla="*/ 516434 h 160"/>
              <a:gd name="T76" fmla="*/ 102645 w 161"/>
              <a:gd name="T77" fmla="*/ 220345 h 160"/>
              <a:gd name="T78" fmla="*/ 13686 w 161"/>
              <a:gd name="T79" fmla="*/ 526763 h 160"/>
              <a:gd name="T80" fmla="*/ 294250 w 161"/>
              <a:gd name="T81" fmla="*/ 526763 h 160"/>
              <a:gd name="T82" fmla="*/ 78695 w 161"/>
              <a:gd name="T83" fmla="*/ 409704 h 160"/>
              <a:gd name="T84" fmla="*/ 41058 w 161"/>
              <a:gd name="T85" fmla="*/ 485448 h 160"/>
              <a:gd name="T86" fmla="*/ 242927 w 161"/>
              <a:gd name="T87" fmla="*/ 516434 h 160"/>
              <a:gd name="T88" fmla="*/ 239506 w 161"/>
              <a:gd name="T89" fmla="*/ 413147 h 160"/>
              <a:gd name="T90" fmla="*/ 208712 w 161"/>
              <a:gd name="T91" fmla="*/ 416590 h 160"/>
              <a:gd name="T92" fmla="*/ 119753 w 161"/>
              <a:gd name="T93" fmla="*/ 406261 h 160"/>
              <a:gd name="T94" fmla="*/ 130017 w 161"/>
              <a:gd name="T95" fmla="*/ 420033 h 160"/>
              <a:gd name="T96" fmla="*/ 208712 w 161"/>
              <a:gd name="T97" fmla="*/ 433805 h 160"/>
              <a:gd name="T98" fmla="*/ 249770 w 161"/>
              <a:gd name="T99" fmla="*/ 495777 h 160"/>
              <a:gd name="T100" fmla="*/ 54744 w 161"/>
              <a:gd name="T101" fmla="*/ 495777 h 160"/>
              <a:gd name="T102" fmla="*/ 99224 w 161"/>
              <a:gd name="T103" fmla="*/ 433805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1" h="160">
                <a:moveTo>
                  <a:pt x="130" y="65"/>
                </a:moveTo>
                <a:cubicBezTo>
                  <a:pt x="130" y="25"/>
                  <a:pt x="130" y="25"/>
                  <a:pt x="130" y="25"/>
                </a:cubicBezTo>
                <a:cubicBezTo>
                  <a:pt x="133" y="25"/>
                  <a:pt x="136" y="22"/>
                  <a:pt x="136" y="18"/>
                </a:cubicBezTo>
                <a:cubicBezTo>
                  <a:pt x="136" y="14"/>
                  <a:pt x="133" y="10"/>
                  <a:pt x="129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0" y="10"/>
                  <a:pt x="87" y="14"/>
                  <a:pt x="87" y="18"/>
                </a:cubicBezTo>
                <a:cubicBezTo>
                  <a:pt x="87" y="22"/>
                  <a:pt x="90" y="25"/>
                  <a:pt x="94" y="25"/>
                </a:cubicBezTo>
                <a:cubicBezTo>
                  <a:pt x="94" y="65"/>
                  <a:pt x="94" y="65"/>
                  <a:pt x="94" y="65"/>
                </a:cubicBezTo>
                <a:cubicBezTo>
                  <a:pt x="86" y="68"/>
                  <a:pt x="79" y="73"/>
                  <a:pt x="74" y="79"/>
                </a:cubicBezTo>
                <a:cubicBezTo>
                  <a:pt x="73" y="80"/>
                  <a:pt x="73" y="82"/>
                  <a:pt x="74" y="83"/>
                </a:cubicBezTo>
                <a:cubicBezTo>
                  <a:pt x="75" y="83"/>
                  <a:pt x="75" y="83"/>
                  <a:pt x="76" y="83"/>
                </a:cubicBezTo>
                <a:cubicBezTo>
                  <a:pt x="77" y="83"/>
                  <a:pt x="77" y="83"/>
                  <a:pt x="78" y="82"/>
                </a:cubicBezTo>
                <a:cubicBezTo>
                  <a:pt x="83" y="76"/>
                  <a:pt x="90" y="71"/>
                  <a:pt x="97" y="69"/>
                </a:cubicBezTo>
                <a:cubicBezTo>
                  <a:pt x="98" y="68"/>
                  <a:pt x="99" y="67"/>
                  <a:pt x="99" y="66"/>
                </a:cubicBezTo>
                <a:cubicBezTo>
                  <a:pt x="99" y="26"/>
                  <a:pt x="99" y="26"/>
                  <a:pt x="99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5" y="26"/>
                  <a:pt x="116" y="24"/>
                  <a:pt x="116" y="23"/>
                </a:cubicBezTo>
                <a:cubicBezTo>
                  <a:pt x="116" y="22"/>
                  <a:pt x="115" y="20"/>
                  <a:pt x="113" y="20"/>
                </a:cubicBezTo>
                <a:cubicBezTo>
                  <a:pt x="95" y="20"/>
                  <a:pt x="95" y="20"/>
                  <a:pt x="95" y="20"/>
                </a:cubicBezTo>
                <a:cubicBezTo>
                  <a:pt x="93" y="20"/>
                  <a:pt x="92" y="19"/>
                  <a:pt x="92" y="18"/>
                </a:cubicBezTo>
                <a:cubicBezTo>
                  <a:pt x="92" y="16"/>
                  <a:pt x="93" y="15"/>
                  <a:pt x="95" y="15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30" y="15"/>
                  <a:pt x="131" y="16"/>
                  <a:pt x="131" y="18"/>
                </a:cubicBezTo>
                <a:cubicBezTo>
                  <a:pt x="131" y="19"/>
                  <a:pt x="130" y="20"/>
                  <a:pt x="129" y="20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2" y="20"/>
                  <a:pt x="121" y="22"/>
                  <a:pt x="121" y="23"/>
                </a:cubicBezTo>
                <a:cubicBezTo>
                  <a:pt x="121" y="24"/>
                  <a:pt x="122" y="26"/>
                  <a:pt x="124" y="26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7"/>
                  <a:pt x="125" y="68"/>
                  <a:pt x="126" y="69"/>
                </a:cubicBezTo>
                <a:cubicBezTo>
                  <a:pt x="144" y="75"/>
                  <a:pt x="156" y="92"/>
                  <a:pt x="156" y="111"/>
                </a:cubicBezTo>
                <a:cubicBezTo>
                  <a:pt x="156" y="135"/>
                  <a:pt x="136" y="155"/>
                  <a:pt x="112" y="155"/>
                </a:cubicBezTo>
                <a:cubicBezTo>
                  <a:pt x="106" y="155"/>
                  <a:pt x="100" y="154"/>
                  <a:pt x="95" y="152"/>
                </a:cubicBezTo>
                <a:cubicBezTo>
                  <a:pt x="94" y="151"/>
                  <a:pt x="92" y="152"/>
                  <a:pt x="92" y="153"/>
                </a:cubicBezTo>
                <a:cubicBezTo>
                  <a:pt x="91" y="154"/>
                  <a:pt x="92" y="156"/>
                  <a:pt x="93" y="156"/>
                </a:cubicBezTo>
                <a:cubicBezTo>
                  <a:pt x="99" y="159"/>
                  <a:pt x="105" y="160"/>
                  <a:pt x="112" y="160"/>
                </a:cubicBezTo>
                <a:cubicBezTo>
                  <a:pt x="139" y="160"/>
                  <a:pt x="161" y="138"/>
                  <a:pt x="161" y="111"/>
                </a:cubicBezTo>
                <a:cubicBezTo>
                  <a:pt x="161" y="90"/>
                  <a:pt x="148" y="72"/>
                  <a:pt x="130" y="65"/>
                </a:cubicBezTo>
                <a:close/>
                <a:moveTo>
                  <a:pt x="131" y="117"/>
                </a:moveTo>
                <a:cubicBezTo>
                  <a:pt x="132" y="117"/>
                  <a:pt x="133" y="118"/>
                  <a:pt x="133" y="120"/>
                </a:cubicBezTo>
                <a:cubicBezTo>
                  <a:pt x="133" y="121"/>
                  <a:pt x="132" y="122"/>
                  <a:pt x="131" y="122"/>
                </a:cubicBezTo>
                <a:cubicBezTo>
                  <a:pt x="129" y="122"/>
                  <a:pt x="128" y="121"/>
                  <a:pt x="128" y="120"/>
                </a:cubicBezTo>
                <a:cubicBezTo>
                  <a:pt x="128" y="118"/>
                  <a:pt x="129" y="117"/>
                  <a:pt x="131" y="117"/>
                </a:cubicBezTo>
                <a:close/>
                <a:moveTo>
                  <a:pt x="120" y="127"/>
                </a:moveTo>
                <a:cubicBezTo>
                  <a:pt x="122" y="127"/>
                  <a:pt x="123" y="128"/>
                  <a:pt x="123" y="130"/>
                </a:cubicBezTo>
                <a:cubicBezTo>
                  <a:pt x="123" y="131"/>
                  <a:pt x="122" y="132"/>
                  <a:pt x="120" y="132"/>
                </a:cubicBezTo>
                <a:cubicBezTo>
                  <a:pt x="119" y="132"/>
                  <a:pt x="118" y="131"/>
                  <a:pt x="118" y="130"/>
                </a:cubicBezTo>
                <a:cubicBezTo>
                  <a:pt x="118" y="128"/>
                  <a:pt x="119" y="127"/>
                  <a:pt x="120" y="127"/>
                </a:cubicBezTo>
                <a:close/>
                <a:moveTo>
                  <a:pt x="97" y="141"/>
                </a:moveTo>
                <a:cubicBezTo>
                  <a:pt x="96" y="141"/>
                  <a:pt x="94" y="141"/>
                  <a:pt x="94" y="143"/>
                </a:cubicBezTo>
                <a:cubicBezTo>
                  <a:pt x="93" y="144"/>
                  <a:pt x="94" y="146"/>
                  <a:pt x="95" y="146"/>
                </a:cubicBezTo>
                <a:cubicBezTo>
                  <a:pt x="100" y="149"/>
                  <a:pt x="106" y="150"/>
                  <a:pt x="112" y="150"/>
                </a:cubicBezTo>
                <a:cubicBezTo>
                  <a:pt x="133" y="150"/>
                  <a:pt x="151" y="132"/>
                  <a:pt x="151" y="111"/>
                </a:cubicBezTo>
                <a:cubicBezTo>
                  <a:pt x="151" y="104"/>
                  <a:pt x="149" y="97"/>
                  <a:pt x="146" y="91"/>
                </a:cubicBezTo>
                <a:cubicBezTo>
                  <a:pt x="145" y="90"/>
                  <a:pt x="144" y="90"/>
                  <a:pt x="143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38" y="91"/>
                  <a:pt x="136" y="93"/>
                  <a:pt x="134" y="94"/>
                </a:cubicBezTo>
                <a:cubicBezTo>
                  <a:pt x="132" y="96"/>
                  <a:pt x="131" y="97"/>
                  <a:pt x="127" y="97"/>
                </a:cubicBezTo>
                <a:cubicBezTo>
                  <a:pt x="124" y="97"/>
                  <a:pt x="123" y="95"/>
                  <a:pt x="121" y="94"/>
                </a:cubicBezTo>
                <a:cubicBezTo>
                  <a:pt x="119" y="92"/>
                  <a:pt x="117" y="90"/>
                  <a:pt x="112" y="90"/>
                </a:cubicBezTo>
                <a:cubicBezTo>
                  <a:pt x="107" y="90"/>
                  <a:pt x="104" y="92"/>
                  <a:pt x="102" y="94"/>
                </a:cubicBezTo>
                <a:cubicBezTo>
                  <a:pt x="100" y="95"/>
                  <a:pt x="99" y="97"/>
                  <a:pt x="96" y="97"/>
                </a:cubicBezTo>
                <a:cubicBezTo>
                  <a:pt x="92" y="97"/>
                  <a:pt x="91" y="96"/>
                  <a:pt x="89" y="94"/>
                </a:cubicBezTo>
                <a:cubicBezTo>
                  <a:pt x="88" y="93"/>
                  <a:pt x="85" y="91"/>
                  <a:pt x="82" y="90"/>
                </a:cubicBezTo>
                <a:cubicBezTo>
                  <a:pt x="81" y="90"/>
                  <a:pt x="81" y="90"/>
                  <a:pt x="81" y="90"/>
                </a:cubicBezTo>
                <a:cubicBezTo>
                  <a:pt x="80" y="90"/>
                  <a:pt x="80" y="90"/>
                  <a:pt x="80" y="90"/>
                </a:cubicBezTo>
                <a:cubicBezTo>
                  <a:pt x="79" y="90"/>
                  <a:pt x="78" y="90"/>
                  <a:pt x="78" y="91"/>
                </a:cubicBezTo>
                <a:cubicBezTo>
                  <a:pt x="78" y="91"/>
                  <a:pt x="78" y="91"/>
                  <a:pt x="78" y="91"/>
                </a:cubicBezTo>
                <a:cubicBezTo>
                  <a:pt x="77" y="92"/>
                  <a:pt x="77" y="94"/>
                  <a:pt x="79" y="95"/>
                </a:cubicBezTo>
                <a:cubicBezTo>
                  <a:pt x="79" y="95"/>
                  <a:pt x="80" y="95"/>
                  <a:pt x="80" y="95"/>
                </a:cubicBezTo>
                <a:cubicBezTo>
                  <a:pt x="80" y="95"/>
                  <a:pt x="80" y="95"/>
                  <a:pt x="80" y="95"/>
                </a:cubicBezTo>
                <a:cubicBezTo>
                  <a:pt x="83" y="96"/>
                  <a:pt x="85" y="97"/>
                  <a:pt x="86" y="98"/>
                </a:cubicBezTo>
                <a:cubicBezTo>
                  <a:pt x="88" y="100"/>
                  <a:pt x="90" y="102"/>
                  <a:pt x="96" y="102"/>
                </a:cubicBezTo>
                <a:cubicBezTo>
                  <a:pt x="101" y="102"/>
                  <a:pt x="103" y="99"/>
                  <a:pt x="105" y="98"/>
                </a:cubicBezTo>
                <a:cubicBezTo>
                  <a:pt x="107" y="96"/>
                  <a:pt x="109" y="95"/>
                  <a:pt x="112" y="95"/>
                </a:cubicBezTo>
                <a:cubicBezTo>
                  <a:pt x="115" y="95"/>
                  <a:pt x="116" y="96"/>
                  <a:pt x="118" y="98"/>
                </a:cubicBezTo>
                <a:cubicBezTo>
                  <a:pt x="120" y="99"/>
                  <a:pt x="123" y="102"/>
                  <a:pt x="127" y="102"/>
                </a:cubicBezTo>
                <a:cubicBezTo>
                  <a:pt x="133" y="102"/>
                  <a:pt x="135" y="100"/>
                  <a:pt x="137" y="98"/>
                </a:cubicBezTo>
                <a:cubicBezTo>
                  <a:pt x="139" y="97"/>
                  <a:pt x="140" y="96"/>
                  <a:pt x="142" y="95"/>
                </a:cubicBezTo>
                <a:cubicBezTo>
                  <a:pt x="144" y="100"/>
                  <a:pt x="146" y="105"/>
                  <a:pt x="146" y="111"/>
                </a:cubicBezTo>
                <a:cubicBezTo>
                  <a:pt x="146" y="129"/>
                  <a:pt x="130" y="145"/>
                  <a:pt x="112" y="145"/>
                </a:cubicBezTo>
                <a:cubicBezTo>
                  <a:pt x="107" y="145"/>
                  <a:pt x="102" y="144"/>
                  <a:pt x="97" y="141"/>
                </a:cubicBezTo>
                <a:close/>
                <a:moveTo>
                  <a:pt x="63" y="66"/>
                </a:moveTo>
                <a:cubicBezTo>
                  <a:pt x="63" y="15"/>
                  <a:pt x="63" y="15"/>
                  <a:pt x="63" y="15"/>
                </a:cubicBezTo>
                <a:cubicBezTo>
                  <a:pt x="66" y="15"/>
                  <a:pt x="69" y="12"/>
                  <a:pt x="69" y="8"/>
                </a:cubicBezTo>
                <a:cubicBezTo>
                  <a:pt x="69" y="3"/>
                  <a:pt x="66" y="0"/>
                  <a:pt x="6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4" y="0"/>
                  <a:pt x="20" y="3"/>
                  <a:pt x="20" y="8"/>
                </a:cubicBezTo>
                <a:cubicBezTo>
                  <a:pt x="20" y="12"/>
                  <a:pt x="23" y="15"/>
                  <a:pt x="27" y="15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8"/>
                  <a:pt x="28" y="59"/>
                  <a:pt x="29" y="59"/>
                </a:cubicBezTo>
                <a:cubicBezTo>
                  <a:pt x="31" y="59"/>
                  <a:pt x="32" y="58"/>
                  <a:pt x="32" y="56"/>
                </a:cubicBezTo>
                <a:cubicBezTo>
                  <a:pt x="32" y="15"/>
                  <a:pt x="32" y="15"/>
                  <a:pt x="32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48" y="15"/>
                  <a:pt x="49" y="14"/>
                  <a:pt x="49" y="13"/>
                </a:cubicBezTo>
                <a:cubicBezTo>
                  <a:pt x="49" y="11"/>
                  <a:pt x="48" y="10"/>
                  <a:pt x="46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6" y="10"/>
                  <a:pt x="25" y="9"/>
                  <a:pt x="25" y="8"/>
                </a:cubicBezTo>
                <a:cubicBezTo>
                  <a:pt x="25" y="6"/>
                  <a:pt x="26" y="5"/>
                  <a:pt x="28" y="5"/>
                </a:cubicBezTo>
                <a:cubicBezTo>
                  <a:pt x="62" y="5"/>
                  <a:pt x="62" y="5"/>
                  <a:pt x="62" y="5"/>
                </a:cubicBezTo>
                <a:cubicBezTo>
                  <a:pt x="63" y="5"/>
                  <a:pt x="64" y="6"/>
                  <a:pt x="64" y="8"/>
                </a:cubicBezTo>
                <a:cubicBezTo>
                  <a:pt x="64" y="9"/>
                  <a:pt x="63" y="10"/>
                  <a:pt x="62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5" y="10"/>
                  <a:pt x="54" y="11"/>
                  <a:pt x="54" y="13"/>
                </a:cubicBezTo>
                <a:cubicBezTo>
                  <a:pt x="54" y="14"/>
                  <a:pt x="55" y="15"/>
                  <a:pt x="57" y="15"/>
                </a:cubicBezTo>
                <a:cubicBezTo>
                  <a:pt x="58" y="15"/>
                  <a:pt x="58" y="15"/>
                  <a:pt x="58" y="15"/>
                </a:cubicBezTo>
                <a:cubicBezTo>
                  <a:pt x="58" y="66"/>
                  <a:pt x="58" y="66"/>
                  <a:pt x="58" y="66"/>
                </a:cubicBezTo>
                <a:cubicBezTo>
                  <a:pt x="58" y="67"/>
                  <a:pt x="58" y="67"/>
                  <a:pt x="58" y="67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4" y="143"/>
                  <a:pt x="84" y="147"/>
                  <a:pt x="82" y="150"/>
                </a:cubicBezTo>
                <a:cubicBezTo>
                  <a:pt x="79" y="153"/>
                  <a:pt x="76" y="155"/>
                  <a:pt x="71" y="155"/>
                </a:cubicBezTo>
                <a:cubicBezTo>
                  <a:pt x="18" y="155"/>
                  <a:pt x="18" y="155"/>
                  <a:pt x="18" y="155"/>
                </a:cubicBezTo>
                <a:cubicBezTo>
                  <a:pt x="14" y="155"/>
                  <a:pt x="10" y="153"/>
                  <a:pt x="8" y="150"/>
                </a:cubicBezTo>
                <a:cubicBezTo>
                  <a:pt x="6" y="147"/>
                  <a:pt x="6" y="143"/>
                  <a:pt x="7" y="139"/>
                </a:cubicBezTo>
                <a:cubicBezTo>
                  <a:pt x="32" y="67"/>
                  <a:pt x="32" y="67"/>
                  <a:pt x="32" y="67"/>
                </a:cubicBezTo>
                <a:cubicBezTo>
                  <a:pt x="32" y="66"/>
                  <a:pt x="32" y="64"/>
                  <a:pt x="30" y="64"/>
                </a:cubicBezTo>
                <a:cubicBezTo>
                  <a:pt x="29" y="64"/>
                  <a:pt x="27" y="64"/>
                  <a:pt x="27" y="66"/>
                </a:cubicBezTo>
                <a:cubicBezTo>
                  <a:pt x="2" y="137"/>
                  <a:pt x="2" y="137"/>
                  <a:pt x="2" y="137"/>
                </a:cubicBezTo>
                <a:cubicBezTo>
                  <a:pt x="0" y="143"/>
                  <a:pt x="1" y="149"/>
                  <a:pt x="4" y="153"/>
                </a:cubicBezTo>
                <a:cubicBezTo>
                  <a:pt x="7" y="158"/>
                  <a:pt x="12" y="160"/>
                  <a:pt x="18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7" y="160"/>
                  <a:pt x="83" y="158"/>
                  <a:pt x="86" y="153"/>
                </a:cubicBezTo>
                <a:cubicBezTo>
                  <a:pt x="89" y="149"/>
                  <a:pt x="89" y="143"/>
                  <a:pt x="87" y="137"/>
                </a:cubicBezTo>
                <a:lnTo>
                  <a:pt x="63" y="66"/>
                </a:lnTo>
                <a:close/>
                <a:moveTo>
                  <a:pt x="23" y="119"/>
                </a:moveTo>
                <a:cubicBezTo>
                  <a:pt x="22" y="118"/>
                  <a:pt x="22" y="118"/>
                  <a:pt x="21" y="118"/>
                </a:cubicBezTo>
                <a:cubicBezTo>
                  <a:pt x="20" y="119"/>
                  <a:pt x="19" y="119"/>
                  <a:pt x="19" y="120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11" y="143"/>
                  <a:pt x="11" y="146"/>
                  <a:pt x="12" y="147"/>
                </a:cubicBezTo>
                <a:cubicBezTo>
                  <a:pt x="13" y="149"/>
                  <a:pt x="15" y="150"/>
                  <a:pt x="18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4" y="150"/>
                  <a:pt x="76" y="149"/>
                  <a:pt x="77" y="147"/>
                </a:cubicBezTo>
                <a:cubicBezTo>
                  <a:pt x="78" y="146"/>
                  <a:pt x="79" y="143"/>
                  <a:pt x="78" y="141"/>
                </a:cubicBezTo>
                <a:cubicBezTo>
                  <a:pt x="70" y="120"/>
                  <a:pt x="70" y="120"/>
                  <a:pt x="70" y="120"/>
                </a:cubicBezTo>
                <a:cubicBezTo>
                  <a:pt x="70" y="119"/>
                  <a:pt x="70" y="119"/>
                  <a:pt x="69" y="118"/>
                </a:cubicBezTo>
                <a:cubicBezTo>
                  <a:pt x="68" y="118"/>
                  <a:pt x="67" y="118"/>
                  <a:pt x="66" y="119"/>
                </a:cubicBezTo>
                <a:cubicBezTo>
                  <a:pt x="65" y="120"/>
                  <a:pt x="64" y="121"/>
                  <a:pt x="61" y="121"/>
                </a:cubicBezTo>
                <a:cubicBezTo>
                  <a:pt x="58" y="121"/>
                  <a:pt x="56" y="119"/>
                  <a:pt x="54" y="118"/>
                </a:cubicBezTo>
                <a:cubicBezTo>
                  <a:pt x="52" y="116"/>
                  <a:pt x="50" y="114"/>
                  <a:pt x="45" y="114"/>
                </a:cubicBezTo>
                <a:cubicBezTo>
                  <a:pt x="40" y="114"/>
                  <a:pt x="37" y="116"/>
                  <a:pt x="35" y="118"/>
                </a:cubicBezTo>
                <a:cubicBezTo>
                  <a:pt x="33" y="119"/>
                  <a:pt x="32" y="121"/>
                  <a:pt x="29" y="121"/>
                </a:cubicBezTo>
                <a:cubicBezTo>
                  <a:pt x="26" y="121"/>
                  <a:pt x="24" y="120"/>
                  <a:pt x="23" y="119"/>
                </a:cubicBezTo>
                <a:close/>
                <a:moveTo>
                  <a:pt x="38" y="122"/>
                </a:moveTo>
                <a:cubicBezTo>
                  <a:pt x="40" y="120"/>
                  <a:pt x="42" y="119"/>
                  <a:pt x="45" y="119"/>
                </a:cubicBezTo>
                <a:cubicBezTo>
                  <a:pt x="48" y="119"/>
                  <a:pt x="49" y="120"/>
                  <a:pt x="51" y="122"/>
                </a:cubicBezTo>
                <a:cubicBezTo>
                  <a:pt x="53" y="124"/>
                  <a:pt x="56" y="126"/>
                  <a:pt x="61" y="126"/>
                </a:cubicBezTo>
                <a:cubicBezTo>
                  <a:pt x="63" y="126"/>
                  <a:pt x="65" y="125"/>
                  <a:pt x="67" y="125"/>
                </a:cubicBezTo>
                <a:cubicBezTo>
                  <a:pt x="73" y="142"/>
                  <a:pt x="73" y="142"/>
                  <a:pt x="73" y="142"/>
                </a:cubicBezTo>
                <a:cubicBezTo>
                  <a:pt x="73" y="143"/>
                  <a:pt x="73" y="144"/>
                  <a:pt x="73" y="144"/>
                </a:cubicBezTo>
                <a:cubicBezTo>
                  <a:pt x="73" y="144"/>
                  <a:pt x="72" y="145"/>
                  <a:pt x="71" y="145"/>
                </a:cubicBezTo>
                <a:cubicBezTo>
                  <a:pt x="18" y="145"/>
                  <a:pt x="18" y="145"/>
                  <a:pt x="18" y="145"/>
                </a:cubicBezTo>
                <a:cubicBezTo>
                  <a:pt x="17" y="145"/>
                  <a:pt x="17" y="144"/>
                  <a:pt x="16" y="144"/>
                </a:cubicBezTo>
                <a:cubicBezTo>
                  <a:pt x="16" y="144"/>
                  <a:pt x="16" y="143"/>
                  <a:pt x="17" y="142"/>
                </a:cubicBezTo>
                <a:cubicBezTo>
                  <a:pt x="23" y="125"/>
                  <a:pt x="23" y="125"/>
                  <a:pt x="23" y="125"/>
                </a:cubicBezTo>
                <a:cubicBezTo>
                  <a:pt x="24" y="125"/>
                  <a:pt x="26" y="126"/>
                  <a:pt x="29" y="126"/>
                </a:cubicBezTo>
                <a:cubicBezTo>
                  <a:pt x="34" y="126"/>
                  <a:pt x="36" y="124"/>
                  <a:pt x="38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Freeform 213">
            <a:extLst>
              <a:ext uri="{FF2B5EF4-FFF2-40B4-BE49-F238E27FC236}">
                <a16:creationId xmlns:a16="http://schemas.microsoft.com/office/drawing/2014/main" id="{78062276-8832-48AE-B8EB-2A6174B7C74F}"/>
              </a:ext>
            </a:extLst>
          </p:cNvPr>
          <p:cNvSpPr>
            <a:spLocks noEditPoints="1"/>
          </p:cNvSpPr>
          <p:nvPr/>
        </p:nvSpPr>
        <p:spPr bwMode="auto">
          <a:xfrm>
            <a:off x="6791540" y="4310121"/>
            <a:ext cx="373506" cy="429160"/>
          </a:xfrm>
          <a:custGeom>
            <a:avLst/>
            <a:gdLst>
              <a:gd name="T0" fmla="*/ 469152 w 140"/>
              <a:gd name="T1" fmla="*/ 0 h 160"/>
              <a:gd name="T2" fmla="*/ 318475 w 140"/>
              <a:gd name="T3" fmla="*/ 0 h 160"/>
              <a:gd name="T4" fmla="*/ 308202 w 140"/>
              <a:gd name="T5" fmla="*/ 10329 h 160"/>
              <a:gd name="T6" fmla="*/ 308202 w 140"/>
              <a:gd name="T7" fmla="*/ 309860 h 160"/>
              <a:gd name="T8" fmla="*/ 239713 w 140"/>
              <a:gd name="T9" fmla="*/ 382161 h 160"/>
              <a:gd name="T10" fmla="*/ 167799 w 140"/>
              <a:gd name="T11" fmla="*/ 309860 h 160"/>
              <a:gd name="T12" fmla="*/ 167799 w 140"/>
              <a:gd name="T13" fmla="*/ 10329 h 160"/>
              <a:gd name="T14" fmla="*/ 160950 w 140"/>
              <a:gd name="T15" fmla="*/ 0 h 160"/>
              <a:gd name="T16" fmla="*/ 10273 w 140"/>
              <a:gd name="T17" fmla="*/ 0 h 160"/>
              <a:gd name="T18" fmla="*/ 0 w 140"/>
              <a:gd name="T19" fmla="*/ 10329 h 160"/>
              <a:gd name="T20" fmla="*/ 0 w 140"/>
              <a:gd name="T21" fmla="*/ 309860 h 160"/>
              <a:gd name="T22" fmla="*/ 239713 w 140"/>
              <a:gd name="T23" fmla="*/ 550863 h 160"/>
              <a:gd name="T24" fmla="*/ 479425 w 140"/>
              <a:gd name="T25" fmla="*/ 309860 h 160"/>
              <a:gd name="T26" fmla="*/ 479425 w 140"/>
              <a:gd name="T27" fmla="*/ 10329 h 160"/>
              <a:gd name="T28" fmla="*/ 469152 w 140"/>
              <a:gd name="T29" fmla="*/ 0 h 160"/>
              <a:gd name="T30" fmla="*/ 150676 w 140"/>
              <a:gd name="T31" fmla="*/ 17214 h 160"/>
              <a:gd name="T32" fmla="*/ 150676 w 140"/>
              <a:gd name="T33" fmla="*/ 106730 h 160"/>
              <a:gd name="T34" fmla="*/ 17122 w 140"/>
              <a:gd name="T35" fmla="*/ 106730 h 160"/>
              <a:gd name="T36" fmla="*/ 17122 w 140"/>
              <a:gd name="T37" fmla="*/ 17214 h 160"/>
              <a:gd name="T38" fmla="*/ 150676 w 140"/>
              <a:gd name="T39" fmla="*/ 17214 h 160"/>
              <a:gd name="T40" fmla="*/ 239713 w 140"/>
              <a:gd name="T41" fmla="*/ 533649 h 160"/>
              <a:gd name="T42" fmla="*/ 17122 w 140"/>
              <a:gd name="T43" fmla="*/ 309860 h 160"/>
              <a:gd name="T44" fmla="*/ 17122 w 140"/>
              <a:gd name="T45" fmla="*/ 123944 h 160"/>
              <a:gd name="T46" fmla="*/ 150676 w 140"/>
              <a:gd name="T47" fmla="*/ 123944 h 160"/>
              <a:gd name="T48" fmla="*/ 150676 w 140"/>
              <a:gd name="T49" fmla="*/ 309860 h 160"/>
              <a:gd name="T50" fmla="*/ 239713 w 140"/>
              <a:gd name="T51" fmla="*/ 399376 h 160"/>
              <a:gd name="T52" fmla="*/ 325324 w 140"/>
              <a:gd name="T53" fmla="*/ 309860 h 160"/>
              <a:gd name="T54" fmla="*/ 325324 w 140"/>
              <a:gd name="T55" fmla="*/ 123944 h 160"/>
              <a:gd name="T56" fmla="*/ 400662 w 140"/>
              <a:gd name="T57" fmla="*/ 123944 h 160"/>
              <a:gd name="T58" fmla="*/ 407511 w 140"/>
              <a:gd name="T59" fmla="*/ 113615 h 160"/>
              <a:gd name="T60" fmla="*/ 400662 w 140"/>
              <a:gd name="T61" fmla="*/ 106730 h 160"/>
              <a:gd name="T62" fmla="*/ 325324 w 140"/>
              <a:gd name="T63" fmla="*/ 106730 h 160"/>
              <a:gd name="T64" fmla="*/ 325324 w 140"/>
              <a:gd name="T65" fmla="*/ 17214 h 160"/>
              <a:gd name="T66" fmla="*/ 458878 w 140"/>
              <a:gd name="T67" fmla="*/ 17214 h 160"/>
              <a:gd name="T68" fmla="*/ 458878 w 140"/>
              <a:gd name="T69" fmla="*/ 106730 h 160"/>
              <a:gd name="T70" fmla="*/ 434907 w 140"/>
              <a:gd name="T71" fmla="*/ 106730 h 160"/>
              <a:gd name="T72" fmla="*/ 424634 w 140"/>
              <a:gd name="T73" fmla="*/ 113615 h 160"/>
              <a:gd name="T74" fmla="*/ 434907 w 140"/>
              <a:gd name="T75" fmla="*/ 123944 h 160"/>
              <a:gd name="T76" fmla="*/ 458878 w 140"/>
              <a:gd name="T77" fmla="*/ 123944 h 160"/>
              <a:gd name="T78" fmla="*/ 458878 w 140"/>
              <a:gd name="T79" fmla="*/ 309860 h 160"/>
              <a:gd name="T80" fmla="*/ 239713 w 140"/>
              <a:gd name="T81" fmla="*/ 533649 h 160"/>
              <a:gd name="T82" fmla="*/ 130130 w 140"/>
              <a:gd name="T83" fmla="*/ 444133 h 160"/>
              <a:gd name="T84" fmla="*/ 140403 w 140"/>
              <a:gd name="T85" fmla="*/ 451019 h 160"/>
              <a:gd name="T86" fmla="*/ 130130 w 140"/>
              <a:gd name="T87" fmla="*/ 461348 h 160"/>
              <a:gd name="T88" fmla="*/ 123281 w 140"/>
              <a:gd name="T89" fmla="*/ 451019 h 160"/>
              <a:gd name="T90" fmla="*/ 130130 w 140"/>
              <a:gd name="T91" fmla="*/ 444133 h 160"/>
              <a:gd name="T92" fmla="*/ 95885 w 140"/>
              <a:gd name="T93" fmla="*/ 409704 h 160"/>
              <a:gd name="T94" fmla="*/ 106158 w 140"/>
              <a:gd name="T95" fmla="*/ 416590 h 160"/>
              <a:gd name="T96" fmla="*/ 95885 w 140"/>
              <a:gd name="T97" fmla="*/ 426919 h 160"/>
              <a:gd name="T98" fmla="*/ 89036 w 140"/>
              <a:gd name="T99" fmla="*/ 416590 h 160"/>
              <a:gd name="T100" fmla="*/ 95885 w 140"/>
              <a:gd name="T101" fmla="*/ 409704 h 160"/>
              <a:gd name="T102" fmla="*/ 417785 w 140"/>
              <a:gd name="T103" fmla="*/ 192802 h 160"/>
              <a:gd name="T104" fmla="*/ 424634 w 140"/>
              <a:gd name="T105" fmla="*/ 199688 h 160"/>
              <a:gd name="T106" fmla="*/ 417785 w 140"/>
              <a:gd name="T107" fmla="*/ 210017 h 160"/>
              <a:gd name="T108" fmla="*/ 407511 w 140"/>
              <a:gd name="T109" fmla="*/ 199688 h 160"/>
              <a:gd name="T110" fmla="*/ 417785 w 140"/>
              <a:gd name="T111" fmla="*/ 192802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0" h="160">
                <a:moveTo>
                  <a:pt x="137" y="0"/>
                </a:moveTo>
                <a:cubicBezTo>
                  <a:pt x="93" y="0"/>
                  <a:pt x="93" y="0"/>
                  <a:pt x="93" y="0"/>
                </a:cubicBezTo>
                <a:cubicBezTo>
                  <a:pt x="91" y="0"/>
                  <a:pt x="90" y="1"/>
                  <a:pt x="90" y="3"/>
                </a:cubicBezTo>
                <a:cubicBezTo>
                  <a:pt x="90" y="90"/>
                  <a:pt x="90" y="90"/>
                  <a:pt x="90" y="90"/>
                </a:cubicBezTo>
                <a:cubicBezTo>
                  <a:pt x="90" y="101"/>
                  <a:pt x="81" y="111"/>
                  <a:pt x="70" y="111"/>
                </a:cubicBezTo>
                <a:cubicBezTo>
                  <a:pt x="59" y="111"/>
                  <a:pt x="49" y="101"/>
                  <a:pt x="49" y="90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1"/>
                  <a:pt x="48" y="0"/>
                  <a:pt x="4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29"/>
                  <a:pt x="31" y="160"/>
                  <a:pt x="70" y="160"/>
                </a:cubicBezTo>
                <a:cubicBezTo>
                  <a:pt x="108" y="160"/>
                  <a:pt x="140" y="129"/>
                  <a:pt x="140" y="90"/>
                </a:cubicBezTo>
                <a:cubicBezTo>
                  <a:pt x="140" y="3"/>
                  <a:pt x="140" y="3"/>
                  <a:pt x="140" y="3"/>
                </a:cubicBezTo>
                <a:cubicBezTo>
                  <a:pt x="140" y="1"/>
                  <a:pt x="138" y="0"/>
                  <a:pt x="137" y="0"/>
                </a:cubicBezTo>
                <a:close/>
                <a:moveTo>
                  <a:pt x="44" y="5"/>
                </a:moveTo>
                <a:cubicBezTo>
                  <a:pt x="44" y="31"/>
                  <a:pt x="44" y="31"/>
                  <a:pt x="4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5"/>
                  <a:pt x="5" y="5"/>
                  <a:pt x="5" y="5"/>
                </a:cubicBezTo>
                <a:lnTo>
                  <a:pt x="44" y="5"/>
                </a:lnTo>
                <a:close/>
                <a:moveTo>
                  <a:pt x="70" y="155"/>
                </a:moveTo>
                <a:cubicBezTo>
                  <a:pt x="34" y="155"/>
                  <a:pt x="5" y="126"/>
                  <a:pt x="5" y="90"/>
                </a:cubicBezTo>
                <a:cubicBezTo>
                  <a:pt x="5" y="36"/>
                  <a:pt x="5" y="36"/>
                  <a:pt x="5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90"/>
                  <a:pt x="44" y="90"/>
                  <a:pt x="44" y="90"/>
                </a:cubicBezTo>
                <a:cubicBezTo>
                  <a:pt x="44" y="104"/>
                  <a:pt x="56" y="116"/>
                  <a:pt x="70" y="116"/>
                </a:cubicBezTo>
                <a:cubicBezTo>
                  <a:pt x="84" y="116"/>
                  <a:pt x="95" y="104"/>
                  <a:pt x="95" y="90"/>
                </a:cubicBezTo>
                <a:cubicBezTo>
                  <a:pt x="95" y="36"/>
                  <a:pt x="95" y="36"/>
                  <a:pt x="95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8" y="36"/>
                  <a:pt x="119" y="35"/>
                  <a:pt x="119" y="33"/>
                </a:cubicBezTo>
                <a:cubicBezTo>
                  <a:pt x="119" y="32"/>
                  <a:pt x="118" y="31"/>
                  <a:pt x="117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5"/>
                  <a:pt x="95" y="5"/>
                  <a:pt x="95" y="5"/>
                </a:cubicBezTo>
                <a:cubicBezTo>
                  <a:pt x="134" y="5"/>
                  <a:pt x="134" y="5"/>
                  <a:pt x="134" y="5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27" y="31"/>
                  <a:pt x="127" y="31"/>
                  <a:pt x="127" y="31"/>
                </a:cubicBezTo>
                <a:cubicBezTo>
                  <a:pt x="125" y="31"/>
                  <a:pt x="124" y="32"/>
                  <a:pt x="124" y="33"/>
                </a:cubicBezTo>
                <a:cubicBezTo>
                  <a:pt x="124" y="35"/>
                  <a:pt x="125" y="36"/>
                  <a:pt x="127" y="36"/>
                </a:cubicBezTo>
                <a:cubicBezTo>
                  <a:pt x="134" y="36"/>
                  <a:pt x="134" y="36"/>
                  <a:pt x="134" y="36"/>
                </a:cubicBezTo>
                <a:cubicBezTo>
                  <a:pt x="134" y="90"/>
                  <a:pt x="134" y="90"/>
                  <a:pt x="134" y="90"/>
                </a:cubicBezTo>
                <a:cubicBezTo>
                  <a:pt x="134" y="126"/>
                  <a:pt x="105" y="155"/>
                  <a:pt x="70" y="155"/>
                </a:cubicBezTo>
                <a:close/>
                <a:moveTo>
                  <a:pt x="38" y="129"/>
                </a:moveTo>
                <a:cubicBezTo>
                  <a:pt x="40" y="129"/>
                  <a:pt x="41" y="130"/>
                  <a:pt x="41" y="131"/>
                </a:cubicBezTo>
                <a:cubicBezTo>
                  <a:pt x="41" y="133"/>
                  <a:pt x="40" y="134"/>
                  <a:pt x="38" y="134"/>
                </a:cubicBezTo>
                <a:cubicBezTo>
                  <a:pt x="37" y="134"/>
                  <a:pt x="36" y="133"/>
                  <a:pt x="36" y="131"/>
                </a:cubicBezTo>
                <a:cubicBezTo>
                  <a:pt x="36" y="130"/>
                  <a:pt x="37" y="129"/>
                  <a:pt x="38" y="129"/>
                </a:cubicBezTo>
                <a:close/>
                <a:moveTo>
                  <a:pt x="28" y="119"/>
                </a:moveTo>
                <a:cubicBezTo>
                  <a:pt x="30" y="119"/>
                  <a:pt x="31" y="120"/>
                  <a:pt x="31" y="121"/>
                </a:cubicBezTo>
                <a:cubicBezTo>
                  <a:pt x="31" y="123"/>
                  <a:pt x="30" y="124"/>
                  <a:pt x="28" y="124"/>
                </a:cubicBezTo>
                <a:cubicBezTo>
                  <a:pt x="27" y="124"/>
                  <a:pt x="26" y="123"/>
                  <a:pt x="26" y="121"/>
                </a:cubicBezTo>
                <a:cubicBezTo>
                  <a:pt x="26" y="120"/>
                  <a:pt x="27" y="119"/>
                  <a:pt x="28" y="119"/>
                </a:cubicBezTo>
                <a:close/>
                <a:moveTo>
                  <a:pt x="122" y="56"/>
                </a:moveTo>
                <a:cubicBezTo>
                  <a:pt x="123" y="56"/>
                  <a:pt x="124" y="57"/>
                  <a:pt x="124" y="58"/>
                </a:cubicBezTo>
                <a:cubicBezTo>
                  <a:pt x="124" y="60"/>
                  <a:pt x="123" y="61"/>
                  <a:pt x="122" y="61"/>
                </a:cubicBezTo>
                <a:cubicBezTo>
                  <a:pt x="120" y="61"/>
                  <a:pt x="119" y="60"/>
                  <a:pt x="119" y="58"/>
                </a:cubicBezTo>
                <a:cubicBezTo>
                  <a:pt x="119" y="57"/>
                  <a:pt x="120" y="56"/>
                  <a:pt x="122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" name="Freeform 217">
            <a:extLst>
              <a:ext uri="{FF2B5EF4-FFF2-40B4-BE49-F238E27FC236}">
                <a16:creationId xmlns:a16="http://schemas.microsoft.com/office/drawing/2014/main" id="{71D49A5F-A073-42A5-9E65-150BF84851FC}"/>
              </a:ext>
            </a:extLst>
          </p:cNvPr>
          <p:cNvSpPr>
            <a:spLocks noEditPoints="1"/>
          </p:cNvSpPr>
          <p:nvPr/>
        </p:nvSpPr>
        <p:spPr bwMode="auto">
          <a:xfrm>
            <a:off x="6744436" y="5311552"/>
            <a:ext cx="408136" cy="429162"/>
          </a:xfrm>
          <a:custGeom>
            <a:avLst/>
            <a:gdLst>
              <a:gd name="T0" fmla="*/ 317469 w 153"/>
              <a:gd name="T1" fmla="*/ 223788 h 160"/>
              <a:gd name="T2" fmla="*/ 286746 w 153"/>
              <a:gd name="T3" fmla="*/ 189359 h 160"/>
              <a:gd name="T4" fmla="*/ 180923 w 153"/>
              <a:gd name="T5" fmla="*/ 247888 h 160"/>
              <a:gd name="T6" fmla="*/ 180923 w 153"/>
              <a:gd name="T7" fmla="*/ 302975 h 160"/>
              <a:gd name="T8" fmla="*/ 180923 w 153"/>
              <a:gd name="T9" fmla="*/ 247888 h 160"/>
              <a:gd name="T10" fmla="*/ 276505 w 153"/>
              <a:gd name="T11" fmla="*/ 358061 h 160"/>
              <a:gd name="T12" fmla="*/ 320883 w 153"/>
              <a:gd name="T13" fmla="*/ 344289 h 160"/>
              <a:gd name="T14" fmla="*/ 491565 w 153"/>
              <a:gd name="T15" fmla="*/ 375275 h 160"/>
              <a:gd name="T16" fmla="*/ 406224 w 153"/>
              <a:gd name="T17" fmla="*/ 340846 h 160"/>
              <a:gd name="T18" fmla="*/ 406224 w 153"/>
              <a:gd name="T19" fmla="*/ 210017 h 160"/>
              <a:gd name="T20" fmla="*/ 491565 w 153"/>
              <a:gd name="T21" fmla="*/ 175588 h 160"/>
              <a:gd name="T22" fmla="*/ 457429 w 153"/>
              <a:gd name="T23" fmla="*/ 141159 h 160"/>
              <a:gd name="T24" fmla="*/ 375501 w 153"/>
              <a:gd name="T25" fmla="*/ 175588 h 160"/>
              <a:gd name="T26" fmla="*/ 293574 w 153"/>
              <a:gd name="T27" fmla="*/ 141159 h 160"/>
              <a:gd name="T28" fmla="*/ 259437 w 153"/>
              <a:gd name="T29" fmla="*/ 0 h 160"/>
              <a:gd name="T30" fmla="*/ 228714 w 153"/>
              <a:gd name="T31" fmla="*/ 141159 h 160"/>
              <a:gd name="T32" fmla="*/ 146787 w 153"/>
              <a:gd name="T33" fmla="*/ 175588 h 160"/>
              <a:gd name="T34" fmla="*/ 64859 w 153"/>
              <a:gd name="T35" fmla="*/ 141159 h 160"/>
              <a:gd name="T36" fmla="*/ 30723 w 153"/>
              <a:gd name="T37" fmla="*/ 175588 h 160"/>
              <a:gd name="T38" fmla="*/ 116064 w 153"/>
              <a:gd name="T39" fmla="*/ 210017 h 160"/>
              <a:gd name="T40" fmla="*/ 116064 w 153"/>
              <a:gd name="T41" fmla="*/ 340846 h 160"/>
              <a:gd name="T42" fmla="*/ 30723 w 153"/>
              <a:gd name="T43" fmla="*/ 375275 h 160"/>
              <a:gd name="T44" fmla="*/ 64859 w 153"/>
              <a:gd name="T45" fmla="*/ 409704 h 160"/>
              <a:gd name="T46" fmla="*/ 146787 w 153"/>
              <a:gd name="T47" fmla="*/ 375275 h 160"/>
              <a:gd name="T48" fmla="*/ 228714 w 153"/>
              <a:gd name="T49" fmla="*/ 409704 h 160"/>
              <a:gd name="T50" fmla="*/ 259437 w 153"/>
              <a:gd name="T51" fmla="*/ 550863 h 160"/>
              <a:gd name="T52" fmla="*/ 293574 w 153"/>
              <a:gd name="T53" fmla="*/ 409704 h 160"/>
              <a:gd name="T54" fmla="*/ 375501 w 153"/>
              <a:gd name="T55" fmla="*/ 375275 h 160"/>
              <a:gd name="T56" fmla="*/ 457429 w 153"/>
              <a:gd name="T57" fmla="*/ 409704 h 160"/>
              <a:gd name="T58" fmla="*/ 491565 w 153"/>
              <a:gd name="T59" fmla="*/ 375275 h 160"/>
              <a:gd name="T60" fmla="*/ 491565 w 153"/>
              <a:gd name="T61" fmla="*/ 158373 h 160"/>
              <a:gd name="T62" fmla="*/ 30723 w 153"/>
              <a:gd name="T63" fmla="*/ 158373 h 160"/>
              <a:gd name="T64" fmla="*/ 47791 w 153"/>
              <a:gd name="T65" fmla="*/ 141159 h 160"/>
              <a:gd name="T66" fmla="*/ 17068 w 153"/>
              <a:gd name="T67" fmla="*/ 409704 h 160"/>
              <a:gd name="T68" fmla="*/ 30723 w 153"/>
              <a:gd name="T69" fmla="*/ 423476 h 160"/>
              <a:gd name="T70" fmla="*/ 375501 w 153"/>
              <a:gd name="T71" fmla="*/ 223788 h 160"/>
              <a:gd name="T72" fmla="*/ 259437 w 153"/>
              <a:gd name="T73" fmla="*/ 127387 h 160"/>
              <a:gd name="T74" fmla="*/ 245783 w 153"/>
              <a:gd name="T75" fmla="*/ 141159 h 160"/>
              <a:gd name="T76" fmla="*/ 146787 w 153"/>
              <a:gd name="T77" fmla="*/ 192802 h 160"/>
              <a:gd name="T78" fmla="*/ 133132 w 153"/>
              <a:gd name="T79" fmla="*/ 210017 h 160"/>
              <a:gd name="T80" fmla="*/ 146787 w 153"/>
              <a:gd name="T81" fmla="*/ 327075 h 160"/>
              <a:gd name="T82" fmla="*/ 259437 w 153"/>
              <a:gd name="T83" fmla="*/ 423476 h 160"/>
              <a:gd name="T84" fmla="*/ 276505 w 153"/>
              <a:gd name="T85" fmla="*/ 409704 h 160"/>
              <a:gd name="T86" fmla="*/ 344778 w 153"/>
              <a:gd name="T87" fmla="*/ 351175 h 160"/>
              <a:gd name="T88" fmla="*/ 238955 w 153"/>
              <a:gd name="T89" fmla="*/ 385604 h 160"/>
              <a:gd name="T90" fmla="*/ 153614 w 153"/>
              <a:gd name="T91" fmla="*/ 309860 h 160"/>
              <a:gd name="T92" fmla="*/ 177510 w 153"/>
              <a:gd name="T93" fmla="*/ 199688 h 160"/>
              <a:gd name="T94" fmla="*/ 283333 w 153"/>
              <a:gd name="T95" fmla="*/ 165259 h 160"/>
              <a:gd name="T96" fmla="*/ 365260 w 153"/>
              <a:gd name="T97" fmla="*/ 241003 h 160"/>
              <a:gd name="T98" fmla="*/ 375501 w 153"/>
              <a:gd name="T99" fmla="*/ 358061 h 160"/>
              <a:gd name="T100" fmla="*/ 389156 w 153"/>
              <a:gd name="T101" fmla="*/ 340846 h 160"/>
              <a:gd name="T102" fmla="*/ 474497 w 153"/>
              <a:gd name="T103" fmla="*/ 409704 h 160"/>
              <a:gd name="T104" fmla="*/ 491565 w 153"/>
              <a:gd name="T105" fmla="*/ 423476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3" h="160">
                <a:moveTo>
                  <a:pt x="82" y="59"/>
                </a:moveTo>
                <a:cubicBezTo>
                  <a:pt x="92" y="65"/>
                  <a:pt x="92" y="65"/>
                  <a:pt x="92" y="65"/>
                </a:cubicBezTo>
                <a:cubicBezTo>
                  <a:pt x="92" y="65"/>
                  <a:pt x="93" y="65"/>
                  <a:pt x="93" y="65"/>
                </a:cubicBezTo>
                <a:cubicBezTo>
                  <a:pt x="94" y="65"/>
                  <a:pt x="95" y="65"/>
                  <a:pt x="95" y="64"/>
                </a:cubicBezTo>
                <a:cubicBezTo>
                  <a:pt x="96" y="63"/>
                  <a:pt x="96" y="61"/>
                  <a:pt x="94" y="60"/>
                </a:cubicBezTo>
                <a:cubicBezTo>
                  <a:pt x="84" y="55"/>
                  <a:pt x="84" y="55"/>
                  <a:pt x="84" y="55"/>
                </a:cubicBezTo>
                <a:cubicBezTo>
                  <a:pt x="83" y="54"/>
                  <a:pt x="82" y="54"/>
                  <a:pt x="81" y="56"/>
                </a:cubicBezTo>
                <a:cubicBezTo>
                  <a:pt x="80" y="57"/>
                  <a:pt x="81" y="58"/>
                  <a:pt x="82" y="59"/>
                </a:cubicBezTo>
                <a:close/>
                <a:moveTo>
                  <a:pt x="53" y="72"/>
                </a:moveTo>
                <a:cubicBezTo>
                  <a:pt x="52" y="72"/>
                  <a:pt x="51" y="73"/>
                  <a:pt x="51" y="74"/>
                </a:cubicBezTo>
                <a:cubicBezTo>
                  <a:pt x="51" y="86"/>
                  <a:pt x="51" y="86"/>
                  <a:pt x="51" y="86"/>
                </a:cubicBezTo>
                <a:cubicBezTo>
                  <a:pt x="51" y="87"/>
                  <a:pt x="52" y="88"/>
                  <a:pt x="53" y="88"/>
                </a:cubicBezTo>
                <a:cubicBezTo>
                  <a:pt x="55" y="88"/>
                  <a:pt x="56" y="87"/>
                  <a:pt x="56" y="86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3"/>
                  <a:pt x="55" y="72"/>
                  <a:pt x="53" y="72"/>
                </a:cubicBezTo>
                <a:close/>
                <a:moveTo>
                  <a:pt x="92" y="95"/>
                </a:moveTo>
                <a:cubicBezTo>
                  <a:pt x="82" y="101"/>
                  <a:pt x="82" y="101"/>
                  <a:pt x="82" y="101"/>
                </a:cubicBezTo>
                <a:cubicBezTo>
                  <a:pt x="81" y="102"/>
                  <a:pt x="80" y="103"/>
                  <a:pt x="81" y="104"/>
                </a:cubicBezTo>
                <a:cubicBezTo>
                  <a:pt x="81" y="105"/>
                  <a:pt x="82" y="106"/>
                  <a:pt x="83" y="106"/>
                </a:cubicBezTo>
                <a:cubicBezTo>
                  <a:pt x="84" y="106"/>
                  <a:pt x="84" y="106"/>
                  <a:pt x="84" y="105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6" y="99"/>
                  <a:pt x="96" y="97"/>
                  <a:pt x="95" y="96"/>
                </a:cubicBezTo>
                <a:cubicBezTo>
                  <a:pt x="95" y="95"/>
                  <a:pt x="93" y="94"/>
                  <a:pt x="92" y="95"/>
                </a:cubicBezTo>
                <a:close/>
                <a:moveTo>
                  <a:pt x="144" y="109"/>
                </a:moveTo>
                <a:cubicBezTo>
                  <a:pt x="141" y="109"/>
                  <a:pt x="139" y="110"/>
                  <a:pt x="137" y="112"/>
                </a:cubicBezTo>
                <a:cubicBezTo>
                  <a:pt x="119" y="102"/>
                  <a:pt x="119" y="102"/>
                  <a:pt x="119" y="102"/>
                </a:cubicBezTo>
                <a:cubicBezTo>
                  <a:pt x="119" y="101"/>
                  <a:pt x="119" y="100"/>
                  <a:pt x="119" y="99"/>
                </a:cubicBezTo>
                <a:cubicBezTo>
                  <a:pt x="119" y="95"/>
                  <a:pt x="116" y="91"/>
                  <a:pt x="113" y="90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6" y="69"/>
                  <a:pt x="119" y="65"/>
                  <a:pt x="119" y="61"/>
                </a:cubicBezTo>
                <a:cubicBezTo>
                  <a:pt x="119" y="60"/>
                  <a:pt x="119" y="59"/>
                  <a:pt x="119" y="58"/>
                </a:cubicBezTo>
                <a:cubicBezTo>
                  <a:pt x="137" y="48"/>
                  <a:pt x="137" y="48"/>
                  <a:pt x="137" y="48"/>
                </a:cubicBezTo>
                <a:cubicBezTo>
                  <a:pt x="139" y="50"/>
                  <a:pt x="141" y="51"/>
                  <a:pt x="144" y="51"/>
                </a:cubicBezTo>
                <a:cubicBezTo>
                  <a:pt x="149" y="51"/>
                  <a:pt x="153" y="46"/>
                  <a:pt x="153" y="41"/>
                </a:cubicBezTo>
                <a:cubicBezTo>
                  <a:pt x="153" y="36"/>
                  <a:pt x="149" y="32"/>
                  <a:pt x="144" y="32"/>
                </a:cubicBezTo>
                <a:cubicBezTo>
                  <a:pt x="138" y="32"/>
                  <a:pt x="134" y="36"/>
                  <a:pt x="134" y="41"/>
                </a:cubicBezTo>
                <a:cubicBezTo>
                  <a:pt x="134" y="42"/>
                  <a:pt x="134" y="43"/>
                  <a:pt x="134" y="44"/>
                </a:cubicBezTo>
                <a:cubicBezTo>
                  <a:pt x="116" y="54"/>
                  <a:pt x="116" y="54"/>
                  <a:pt x="116" y="54"/>
                </a:cubicBezTo>
                <a:cubicBezTo>
                  <a:pt x="115" y="52"/>
                  <a:pt x="112" y="51"/>
                  <a:pt x="110" y="51"/>
                </a:cubicBezTo>
                <a:cubicBezTo>
                  <a:pt x="107" y="51"/>
                  <a:pt x="105" y="52"/>
                  <a:pt x="103" y="5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43"/>
                  <a:pt x="86" y="42"/>
                  <a:pt x="86" y="41"/>
                </a:cubicBezTo>
                <a:cubicBezTo>
                  <a:pt x="86" y="37"/>
                  <a:pt x="83" y="33"/>
                  <a:pt x="79" y="32"/>
                </a:cubicBezTo>
                <a:cubicBezTo>
                  <a:pt x="79" y="3"/>
                  <a:pt x="79" y="3"/>
                  <a:pt x="79" y="3"/>
                </a:cubicBezTo>
                <a:cubicBezTo>
                  <a:pt x="79" y="1"/>
                  <a:pt x="78" y="0"/>
                  <a:pt x="76" y="0"/>
                </a:cubicBezTo>
                <a:cubicBezTo>
                  <a:pt x="75" y="0"/>
                  <a:pt x="74" y="1"/>
                  <a:pt x="74" y="3"/>
                </a:cubicBezTo>
                <a:cubicBezTo>
                  <a:pt x="74" y="32"/>
                  <a:pt x="74" y="32"/>
                  <a:pt x="74" y="32"/>
                </a:cubicBezTo>
                <a:cubicBezTo>
                  <a:pt x="70" y="33"/>
                  <a:pt x="67" y="37"/>
                  <a:pt x="67" y="41"/>
                </a:cubicBezTo>
                <a:cubicBezTo>
                  <a:pt x="67" y="42"/>
                  <a:pt x="67" y="43"/>
                  <a:pt x="67" y="44"/>
                </a:cubicBezTo>
                <a:cubicBezTo>
                  <a:pt x="49" y="54"/>
                  <a:pt x="49" y="54"/>
                  <a:pt x="49" y="54"/>
                </a:cubicBezTo>
                <a:cubicBezTo>
                  <a:pt x="48" y="52"/>
                  <a:pt x="45" y="51"/>
                  <a:pt x="43" y="51"/>
                </a:cubicBezTo>
                <a:cubicBezTo>
                  <a:pt x="40" y="51"/>
                  <a:pt x="38" y="52"/>
                  <a:pt x="36" y="54"/>
                </a:cubicBezTo>
                <a:cubicBezTo>
                  <a:pt x="18" y="44"/>
                  <a:pt x="18" y="44"/>
                  <a:pt x="18" y="44"/>
                </a:cubicBezTo>
                <a:cubicBezTo>
                  <a:pt x="19" y="43"/>
                  <a:pt x="19" y="42"/>
                  <a:pt x="19" y="41"/>
                </a:cubicBezTo>
                <a:cubicBezTo>
                  <a:pt x="19" y="36"/>
                  <a:pt x="15" y="32"/>
                  <a:pt x="9" y="32"/>
                </a:cubicBezTo>
                <a:cubicBezTo>
                  <a:pt x="4" y="32"/>
                  <a:pt x="0" y="36"/>
                  <a:pt x="0" y="41"/>
                </a:cubicBezTo>
                <a:cubicBezTo>
                  <a:pt x="0" y="46"/>
                  <a:pt x="4" y="51"/>
                  <a:pt x="9" y="51"/>
                </a:cubicBezTo>
                <a:cubicBezTo>
                  <a:pt x="12" y="51"/>
                  <a:pt x="14" y="50"/>
                  <a:pt x="16" y="48"/>
                </a:cubicBezTo>
                <a:cubicBezTo>
                  <a:pt x="34" y="58"/>
                  <a:pt x="34" y="58"/>
                  <a:pt x="34" y="58"/>
                </a:cubicBezTo>
                <a:cubicBezTo>
                  <a:pt x="34" y="59"/>
                  <a:pt x="34" y="60"/>
                  <a:pt x="34" y="61"/>
                </a:cubicBezTo>
                <a:cubicBezTo>
                  <a:pt x="34" y="65"/>
                  <a:pt x="36" y="69"/>
                  <a:pt x="40" y="70"/>
                </a:cubicBezTo>
                <a:cubicBezTo>
                  <a:pt x="40" y="90"/>
                  <a:pt x="40" y="90"/>
                  <a:pt x="40" y="90"/>
                </a:cubicBezTo>
                <a:cubicBezTo>
                  <a:pt x="36" y="91"/>
                  <a:pt x="34" y="95"/>
                  <a:pt x="34" y="99"/>
                </a:cubicBezTo>
                <a:cubicBezTo>
                  <a:pt x="34" y="100"/>
                  <a:pt x="34" y="101"/>
                  <a:pt x="34" y="10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4" y="110"/>
                  <a:pt x="12" y="109"/>
                  <a:pt x="9" y="109"/>
                </a:cubicBezTo>
                <a:cubicBezTo>
                  <a:pt x="4" y="109"/>
                  <a:pt x="0" y="114"/>
                  <a:pt x="0" y="119"/>
                </a:cubicBezTo>
                <a:cubicBezTo>
                  <a:pt x="0" y="124"/>
                  <a:pt x="4" y="128"/>
                  <a:pt x="9" y="128"/>
                </a:cubicBezTo>
                <a:cubicBezTo>
                  <a:pt x="15" y="128"/>
                  <a:pt x="19" y="124"/>
                  <a:pt x="19" y="119"/>
                </a:cubicBezTo>
                <a:cubicBezTo>
                  <a:pt x="19" y="118"/>
                  <a:pt x="19" y="117"/>
                  <a:pt x="18" y="116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8" y="108"/>
                  <a:pt x="40" y="109"/>
                  <a:pt x="43" y="109"/>
                </a:cubicBezTo>
                <a:cubicBezTo>
                  <a:pt x="45" y="109"/>
                  <a:pt x="48" y="108"/>
                  <a:pt x="49" y="106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7" y="117"/>
                  <a:pt x="67" y="118"/>
                  <a:pt x="67" y="119"/>
                </a:cubicBezTo>
                <a:cubicBezTo>
                  <a:pt x="67" y="123"/>
                  <a:pt x="70" y="127"/>
                  <a:pt x="74" y="128"/>
                </a:cubicBezTo>
                <a:cubicBezTo>
                  <a:pt x="74" y="157"/>
                  <a:pt x="74" y="157"/>
                  <a:pt x="74" y="157"/>
                </a:cubicBezTo>
                <a:cubicBezTo>
                  <a:pt x="74" y="159"/>
                  <a:pt x="75" y="160"/>
                  <a:pt x="76" y="160"/>
                </a:cubicBezTo>
                <a:cubicBezTo>
                  <a:pt x="78" y="160"/>
                  <a:pt x="79" y="159"/>
                  <a:pt x="79" y="157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83" y="127"/>
                  <a:pt x="86" y="123"/>
                  <a:pt x="86" y="119"/>
                </a:cubicBezTo>
                <a:cubicBezTo>
                  <a:pt x="86" y="118"/>
                  <a:pt x="86" y="117"/>
                  <a:pt x="86" y="11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5" y="108"/>
                  <a:pt x="107" y="109"/>
                  <a:pt x="110" y="109"/>
                </a:cubicBezTo>
                <a:cubicBezTo>
                  <a:pt x="113" y="109"/>
                  <a:pt x="115" y="108"/>
                  <a:pt x="116" y="106"/>
                </a:cubicBezTo>
                <a:cubicBezTo>
                  <a:pt x="134" y="116"/>
                  <a:pt x="134" y="116"/>
                  <a:pt x="134" y="116"/>
                </a:cubicBezTo>
                <a:cubicBezTo>
                  <a:pt x="134" y="117"/>
                  <a:pt x="134" y="118"/>
                  <a:pt x="134" y="119"/>
                </a:cubicBezTo>
                <a:cubicBezTo>
                  <a:pt x="134" y="124"/>
                  <a:pt x="138" y="128"/>
                  <a:pt x="144" y="128"/>
                </a:cubicBezTo>
                <a:cubicBezTo>
                  <a:pt x="149" y="128"/>
                  <a:pt x="153" y="124"/>
                  <a:pt x="153" y="119"/>
                </a:cubicBezTo>
                <a:cubicBezTo>
                  <a:pt x="153" y="114"/>
                  <a:pt x="149" y="109"/>
                  <a:pt x="144" y="109"/>
                </a:cubicBezTo>
                <a:close/>
                <a:moveTo>
                  <a:pt x="144" y="37"/>
                </a:moveTo>
                <a:cubicBezTo>
                  <a:pt x="146" y="37"/>
                  <a:pt x="148" y="39"/>
                  <a:pt x="148" y="41"/>
                </a:cubicBezTo>
                <a:cubicBezTo>
                  <a:pt x="148" y="44"/>
                  <a:pt x="146" y="46"/>
                  <a:pt x="144" y="46"/>
                </a:cubicBezTo>
                <a:cubicBezTo>
                  <a:pt x="141" y="46"/>
                  <a:pt x="139" y="44"/>
                  <a:pt x="139" y="41"/>
                </a:cubicBezTo>
                <a:cubicBezTo>
                  <a:pt x="139" y="39"/>
                  <a:pt x="141" y="37"/>
                  <a:pt x="144" y="37"/>
                </a:cubicBezTo>
                <a:close/>
                <a:moveTo>
                  <a:pt x="9" y="46"/>
                </a:moveTo>
                <a:cubicBezTo>
                  <a:pt x="7" y="46"/>
                  <a:pt x="5" y="44"/>
                  <a:pt x="5" y="41"/>
                </a:cubicBezTo>
                <a:cubicBezTo>
                  <a:pt x="5" y="39"/>
                  <a:pt x="7" y="37"/>
                  <a:pt x="9" y="37"/>
                </a:cubicBezTo>
                <a:cubicBezTo>
                  <a:pt x="12" y="37"/>
                  <a:pt x="14" y="39"/>
                  <a:pt x="14" y="41"/>
                </a:cubicBezTo>
                <a:cubicBezTo>
                  <a:pt x="14" y="44"/>
                  <a:pt x="12" y="46"/>
                  <a:pt x="9" y="46"/>
                </a:cubicBezTo>
                <a:close/>
                <a:moveTo>
                  <a:pt x="9" y="123"/>
                </a:moveTo>
                <a:cubicBezTo>
                  <a:pt x="7" y="123"/>
                  <a:pt x="5" y="121"/>
                  <a:pt x="5" y="119"/>
                </a:cubicBezTo>
                <a:cubicBezTo>
                  <a:pt x="5" y="116"/>
                  <a:pt x="7" y="114"/>
                  <a:pt x="9" y="114"/>
                </a:cubicBezTo>
                <a:cubicBezTo>
                  <a:pt x="12" y="114"/>
                  <a:pt x="14" y="116"/>
                  <a:pt x="14" y="119"/>
                </a:cubicBezTo>
                <a:cubicBezTo>
                  <a:pt x="14" y="121"/>
                  <a:pt x="12" y="123"/>
                  <a:pt x="9" y="123"/>
                </a:cubicBezTo>
                <a:close/>
                <a:moveTo>
                  <a:pt x="110" y="56"/>
                </a:moveTo>
                <a:cubicBezTo>
                  <a:pt x="112" y="56"/>
                  <a:pt x="114" y="58"/>
                  <a:pt x="114" y="61"/>
                </a:cubicBezTo>
                <a:cubicBezTo>
                  <a:pt x="114" y="63"/>
                  <a:pt x="112" y="65"/>
                  <a:pt x="110" y="65"/>
                </a:cubicBezTo>
                <a:cubicBezTo>
                  <a:pt x="108" y="65"/>
                  <a:pt x="106" y="63"/>
                  <a:pt x="106" y="61"/>
                </a:cubicBezTo>
                <a:cubicBezTo>
                  <a:pt x="106" y="58"/>
                  <a:pt x="108" y="56"/>
                  <a:pt x="110" y="56"/>
                </a:cubicBezTo>
                <a:close/>
                <a:moveTo>
                  <a:pt x="76" y="37"/>
                </a:moveTo>
                <a:cubicBezTo>
                  <a:pt x="79" y="37"/>
                  <a:pt x="81" y="39"/>
                  <a:pt x="81" y="41"/>
                </a:cubicBezTo>
                <a:cubicBezTo>
                  <a:pt x="81" y="44"/>
                  <a:pt x="79" y="46"/>
                  <a:pt x="76" y="46"/>
                </a:cubicBezTo>
                <a:cubicBezTo>
                  <a:pt x="74" y="46"/>
                  <a:pt x="72" y="44"/>
                  <a:pt x="72" y="41"/>
                </a:cubicBezTo>
                <a:cubicBezTo>
                  <a:pt x="72" y="39"/>
                  <a:pt x="74" y="37"/>
                  <a:pt x="76" y="37"/>
                </a:cubicBezTo>
                <a:close/>
                <a:moveTo>
                  <a:pt x="39" y="61"/>
                </a:moveTo>
                <a:cubicBezTo>
                  <a:pt x="39" y="58"/>
                  <a:pt x="41" y="56"/>
                  <a:pt x="43" y="56"/>
                </a:cubicBezTo>
                <a:cubicBezTo>
                  <a:pt x="45" y="56"/>
                  <a:pt x="47" y="58"/>
                  <a:pt x="47" y="61"/>
                </a:cubicBezTo>
                <a:cubicBezTo>
                  <a:pt x="47" y="63"/>
                  <a:pt x="45" y="65"/>
                  <a:pt x="43" y="65"/>
                </a:cubicBezTo>
                <a:cubicBezTo>
                  <a:pt x="41" y="65"/>
                  <a:pt x="39" y="63"/>
                  <a:pt x="39" y="61"/>
                </a:cubicBezTo>
                <a:close/>
                <a:moveTo>
                  <a:pt x="43" y="104"/>
                </a:moveTo>
                <a:cubicBezTo>
                  <a:pt x="41" y="104"/>
                  <a:pt x="39" y="102"/>
                  <a:pt x="39" y="99"/>
                </a:cubicBezTo>
                <a:cubicBezTo>
                  <a:pt x="39" y="97"/>
                  <a:pt x="41" y="95"/>
                  <a:pt x="43" y="95"/>
                </a:cubicBezTo>
                <a:cubicBezTo>
                  <a:pt x="45" y="95"/>
                  <a:pt x="47" y="97"/>
                  <a:pt x="47" y="99"/>
                </a:cubicBezTo>
                <a:cubicBezTo>
                  <a:pt x="47" y="102"/>
                  <a:pt x="45" y="104"/>
                  <a:pt x="43" y="104"/>
                </a:cubicBezTo>
                <a:close/>
                <a:moveTo>
                  <a:pt x="76" y="123"/>
                </a:moveTo>
                <a:cubicBezTo>
                  <a:pt x="74" y="123"/>
                  <a:pt x="72" y="121"/>
                  <a:pt x="72" y="119"/>
                </a:cubicBezTo>
                <a:cubicBezTo>
                  <a:pt x="72" y="116"/>
                  <a:pt x="74" y="114"/>
                  <a:pt x="76" y="114"/>
                </a:cubicBezTo>
                <a:cubicBezTo>
                  <a:pt x="79" y="114"/>
                  <a:pt x="81" y="116"/>
                  <a:pt x="81" y="119"/>
                </a:cubicBezTo>
                <a:cubicBezTo>
                  <a:pt x="81" y="121"/>
                  <a:pt x="79" y="123"/>
                  <a:pt x="76" y="123"/>
                </a:cubicBezTo>
                <a:close/>
                <a:moveTo>
                  <a:pt x="101" y="99"/>
                </a:moveTo>
                <a:cubicBezTo>
                  <a:pt x="101" y="100"/>
                  <a:pt x="101" y="101"/>
                  <a:pt x="101" y="102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81" y="110"/>
                  <a:pt x="79" y="109"/>
                  <a:pt x="76" y="109"/>
                </a:cubicBezTo>
                <a:cubicBezTo>
                  <a:pt x="74" y="109"/>
                  <a:pt x="72" y="110"/>
                  <a:pt x="70" y="11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101"/>
                  <a:pt x="52" y="100"/>
                  <a:pt x="52" y="99"/>
                </a:cubicBezTo>
                <a:cubicBezTo>
                  <a:pt x="52" y="95"/>
                  <a:pt x="49" y="91"/>
                  <a:pt x="45" y="90"/>
                </a:cubicBezTo>
                <a:cubicBezTo>
                  <a:pt x="45" y="70"/>
                  <a:pt x="45" y="70"/>
                  <a:pt x="45" y="70"/>
                </a:cubicBezTo>
                <a:cubicBezTo>
                  <a:pt x="49" y="69"/>
                  <a:pt x="52" y="65"/>
                  <a:pt x="52" y="61"/>
                </a:cubicBezTo>
                <a:cubicBezTo>
                  <a:pt x="52" y="60"/>
                  <a:pt x="52" y="59"/>
                  <a:pt x="52" y="58"/>
                </a:cubicBezTo>
                <a:cubicBezTo>
                  <a:pt x="70" y="48"/>
                  <a:pt x="70" y="48"/>
                  <a:pt x="70" y="48"/>
                </a:cubicBezTo>
                <a:cubicBezTo>
                  <a:pt x="72" y="50"/>
                  <a:pt x="74" y="51"/>
                  <a:pt x="76" y="51"/>
                </a:cubicBezTo>
                <a:cubicBezTo>
                  <a:pt x="79" y="51"/>
                  <a:pt x="81" y="50"/>
                  <a:pt x="83" y="4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59"/>
                  <a:pt x="101" y="60"/>
                  <a:pt x="101" y="61"/>
                </a:cubicBezTo>
                <a:cubicBezTo>
                  <a:pt x="101" y="65"/>
                  <a:pt x="103" y="69"/>
                  <a:pt x="107" y="7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3" y="91"/>
                  <a:pt x="101" y="95"/>
                  <a:pt x="101" y="99"/>
                </a:cubicBezTo>
                <a:close/>
                <a:moveTo>
                  <a:pt x="110" y="104"/>
                </a:moveTo>
                <a:cubicBezTo>
                  <a:pt x="108" y="104"/>
                  <a:pt x="106" y="102"/>
                  <a:pt x="106" y="99"/>
                </a:cubicBezTo>
                <a:cubicBezTo>
                  <a:pt x="106" y="97"/>
                  <a:pt x="108" y="95"/>
                  <a:pt x="110" y="95"/>
                </a:cubicBezTo>
                <a:cubicBezTo>
                  <a:pt x="112" y="95"/>
                  <a:pt x="114" y="97"/>
                  <a:pt x="114" y="99"/>
                </a:cubicBezTo>
                <a:cubicBezTo>
                  <a:pt x="114" y="102"/>
                  <a:pt x="112" y="104"/>
                  <a:pt x="110" y="104"/>
                </a:cubicBezTo>
                <a:close/>
                <a:moveTo>
                  <a:pt x="144" y="123"/>
                </a:moveTo>
                <a:cubicBezTo>
                  <a:pt x="141" y="123"/>
                  <a:pt x="139" y="121"/>
                  <a:pt x="139" y="119"/>
                </a:cubicBezTo>
                <a:cubicBezTo>
                  <a:pt x="139" y="116"/>
                  <a:pt x="141" y="114"/>
                  <a:pt x="144" y="114"/>
                </a:cubicBezTo>
                <a:cubicBezTo>
                  <a:pt x="146" y="114"/>
                  <a:pt x="148" y="116"/>
                  <a:pt x="148" y="119"/>
                </a:cubicBezTo>
                <a:cubicBezTo>
                  <a:pt x="148" y="121"/>
                  <a:pt x="146" y="123"/>
                  <a:pt x="144" y="1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" name="Freeform 218">
            <a:extLst>
              <a:ext uri="{FF2B5EF4-FFF2-40B4-BE49-F238E27FC236}">
                <a16:creationId xmlns:a16="http://schemas.microsoft.com/office/drawing/2014/main" id="{EBB89EB3-D110-4DD4-A902-1430DDD0FA49}"/>
              </a:ext>
            </a:extLst>
          </p:cNvPr>
          <p:cNvSpPr>
            <a:spLocks noEditPoints="1"/>
          </p:cNvSpPr>
          <p:nvPr/>
        </p:nvSpPr>
        <p:spPr bwMode="auto">
          <a:xfrm>
            <a:off x="7723831" y="1326207"/>
            <a:ext cx="426686" cy="429160"/>
          </a:xfrm>
          <a:custGeom>
            <a:avLst/>
            <a:gdLst>
              <a:gd name="T0" fmla="*/ 355997 w 160"/>
              <a:gd name="T1" fmla="*/ 96401 h 160"/>
              <a:gd name="T2" fmla="*/ 318344 w 160"/>
              <a:gd name="T3" fmla="*/ 275432 h 160"/>
              <a:gd name="T4" fmla="*/ 229344 w 160"/>
              <a:gd name="T5" fmla="*/ 275432 h 160"/>
              <a:gd name="T6" fmla="*/ 191691 w 160"/>
              <a:gd name="T7" fmla="*/ 96401 h 160"/>
              <a:gd name="T8" fmla="*/ 164306 w 160"/>
              <a:gd name="T9" fmla="*/ 41315 h 160"/>
              <a:gd name="T10" fmla="*/ 174576 w 160"/>
              <a:gd name="T11" fmla="*/ 96401 h 160"/>
              <a:gd name="T12" fmla="*/ 17115 w 160"/>
              <a:gd name="T13" fmla="*/ 96401 h 160"/>
              <a:gd name="T14" fmla="*/ 140345 w 160"/>
              <a:gd name="T15" fmla="*/ 30986 h 160"/>
              <a:gd name="T16" fmla="*/ 150614 w 160"/>
              <a:gd name="T17" fmla="*/ 17214 h 160"/>
              <a:gd name="T18" fmla="*/ 0 w 160"/>
              <a:gd name="T19" fmla="*/ 96401 h 160"/>
              <a:gd name="T20" fmla="*/ 119807 w 160"/>
              <a:gd name="T21" fmla="*/ 189359 h 160"/>
              <a:gd name="T22" fmla="*/ 133499 w 160"/>
              <a:gd name="T23" fmla="*/ 409704 h 160"/>
              <a:gd name="T24" fmla="*/ 359420 w 160"/>
              <a:gd name="T25" fmla="*/ 523320 h 160"/>
              <a:gd name="T26" fmla="*/ 349151 w 160"/>
              <a:gd name="T27" fmla="*/ 509548 h 160"/>
              <a:gd name="T28" fmla="*/ 150614 w 160"/>
              <a:gd name="T29" fmla="*/ 409704 h 160"/>
              <a:gd name="T30" fmla="*/ 397074 w 160"/>
              <a:gd name="T31" fmla="*/ 409704 h 160"/>
              <a:gd name="T32" fmla="*/ 373112 w 160"/>
              <a:gd name="T33" fmla="*/ 495777 h 160"/>
              <a:gd name="T34" fmla="*/ 414189 w 160"/>
              <a:gd name="T35" fmla="*/ 409704 h 160"/>
              <a:gd name="T36" fmla="*/ 427881 w 160"/>
              <a:gd name="T37" fmla="*/ 189359 h 160"/>
              <a:gd name="T38" fmla="*/ 547688 w 160"/>
              <a:gd name="T39" fmla="*/ 96401 h 160"/>
              <a:gd name="T40" fmla="*/ 136922 w 160"/>
              <a:gd name="T41" fmla="*/ 185916 h 160"/>
              <a:gd name="T42" fmla="*/ 212229 w 160"/>
              <a:gd name="T43" fmla="*/ 282317 h 160"/>
              <a:gd name="T44" fmla="*/ 136922 w 160"/>
              <a:gd name="T45" fmla="*/ 185916 h 160"/>
              <a:gd name="T46" fmla="*/ 335459 w 160"/>
              <a:gd name="T47" fmla="*/ 282317 h 160"/>
              <a:gd name="T48" fmla="*/ 410766 w 160"/>
              <a:gd name="T49" fmla="*/ 185916 h 160"/>
              <a:gd name="T50" fmla="*/ 451843 w 160"/>
              <a:gd name="T51" fmla="*/ 175588 h 160"/>
              <a:gd name="T52" fmla="*/ 451843 w 160"/>
              <a:gd name="T53" fmla="*/ 17214 h 160"/>
              <a:gd name="T54" fmla="*/ 451843 w 160"/>
              <a:gd name="T55" fmla="*/ 175588 h 160"/>
              <a:gd name="T56" fmla="*/ 246460 w 160"/>
              <a:gd name="T57" fmla="*/ 482005 h 160"/>
              <a:gd name="T58" fmla="*/ 229344 w 160"/>
              <a:gd name="T59" fmla="*/ 482005 h 160"/>
              <a:gd name="T60" fmla="*/ 201960 w 160"/>
              <a:gd name="T61" fmla="*/ 437248 h 160"/>
              <a:gd name="T62" fmla="*/ 201960 w 160"/>
              <a:gd name="T63" fmla="*/ 454462 h 160"/>
              <a:gd name="T64" fmla="*/ 201960 w 160"/>
              <a:gd name="T65" fmla="*/ 437248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132" y="0"/>
                </a:moveTo>
                <a:cubicBezTo>
                  <a:pt x="116" y="0"/>
                  <a:pt x="104" y="13"/>
                  <a:pt x="104" y="28"/>
                </a:cubicBezTo>
                <a:cubicBezTo>
                  <a:pt x="104" y="36"/>
                  <a:pt x="107" y="43"/>
                  <a:pt x="112" y="48"/>
                </a:cubicBezTo>
                <a:cubicBezTo>
                  <a:pt x="93" y="80"/>
                  <a:pt x="93" y="80"/>
                  <a:pt x="93" y="80"/>
                </a:cubicBezTo>
                <a:cubicBezTo>
                  <a:pt x="89" y="79"/>
                  <a:pt x="85" y="78"/>
                  <a:pt x="80" y="78"/>
                </a:cubicBezTo>
                <a:cubicBezTo>
                  <a:pt x="75" y="78"/>
                  <a:pt x="71" y="79"/>
                  <a:pt x="67" y="80"/>
                </a:cubicBezTo>
                <a:cubicBezTo>
                  <a:pt x="48" y="48"/>
                  <a:pt x="48" y="48"/>
                  <a:pt x="48" y="48"/>
                </a:cubicBezTo>
                <a:cubicBezTo>
                  <a:pt x="53" y="43"/>
                  <a:pt x="56" y="36"/>
                  <a:pt x="56" y="28"/>
                </a:cubicBezTo>
                <a:cubicBezTo>
                  <a:pt x="56" y="23"/>
                  <a:pt x="55" y="17"/>
                  <a:pt x="52" y="13"/>
                </a:cubicBezTo>
                <a:cubicBezTo>
                  <a:pt x="51" y="11"/>
                  <a:pt x="49" y="11"/>
                  <a:pt x="48" y="12"/>
                </a:cubicBezTo>
                <a:cubicBezTo>
                  <a:pt x="47" y="13"/>
                  <a:pt x="46" y="14"/>
                  <a:pt x="47" y="15"/>
                </a:cubicBezTo>
                <a:cubicBezTo>
                  <a:pt x="50" y="19"/>
                  <a:pt x="51" y="24"/>
                  <a:pt x="51" y="28"/>
                </a:cubicBezTo>
                <a:cubicBezTo>
                  <a:pt x="51" y="41"/>
                  <a:pt x="41" y="51"/>
                  <a:pt x="28" y="51"/>
                </a:cubicBezTo>
                <a:cubicBezTo>
                  <a:pt x="15" y="51"/>
                  <a:pt x="5" y="41"/>
                  <a:pt x="5" y="28"/>
                </a:cubicBezTo>
                <a:cubicBezTo>
                  <a:pt x="5" y="15"/>
                  <a:pt x="15" y="5"/>
                  <a:pt x="28" y="5"/>
                </a:cubicBezTo>
                <a:cubicBezTo>
                  <a:pt x="33" y="5"/>
                  <a:pt x="37" y="6"/>
                  <a:pt x="41" y="9"/>
                </a:cubicBezTo>
                <a:cubicBezTo>
                  <a:pt x="42" y="10"/>
                  <a:pt x="44" y="9"/>
                  <a:pt x="44" y="8"/>
                </a:cubicBezTo>
                <a:cubicBezTo>
                  <a:pt x="45" y="7"/>
                  <a:pt x="45" y="5"/>
                  <a:pt x="44" y="5"/>
                </a:cubicBezTo>
                <a:cubicBezTo>
                  <a:pt x="39" y="2"/>
                  <a:pt x="34" y="0"/>
                  <a:pt x="28" y="0"/>
                </a:cubicBezTo>
                <a:cubicBezTo>
                  <a:pt x="13" y="0"/>
                  <a:pt x="0" y="13"/>
                  <a:pt x="0" y="28"/>
                </a:cubicBezTo>
                <a:cubicBezTo>
                  <a:pt x="0" y="44"/>
                  <a:pt x="13" y="56"/>
                  <a:pt x="28" y="56"/>
                </a:cubicBezTo>
                <a:cubicBezTo>
                  <a:pt x="30" y="56"/>
                  <a:pt x="33" y="56"/>
                  <a:pt x="35" y="55"/>
                </a:cubicBezTo>
                <a:cubicBezTo>
                  <a:pt x="53" y="88"/>
                  <a:pt x="53" y="88"/>
                  <a:pt x="53" y="88"/>
                </a:cubicBezTo>
                <a:cubicBezTo>
                  <a:pt x="45" y="96"/>
                  <a:pt x="39" y="107"/>
                  <a:pt x="39" y="119"/>
                </a:cubicBezTo>
                <a:cubicBezTo>
                  <a:pt x="39" y="142"/>
                  <a:pt x="57" y="160"/>
                  <a:pt x="80" y="160"/>
                </a:cubicBezTo>
                <a:cubicBezTo>
                  <a:pt x="89" y="160"/>
                  <a:pt x="98" y="157"/>
                  <a:pt x="105" y="152"/>
                </a:cubicBezTo>
                <a:cubicBezTo>
                  <a:pt x="106" y="151"/>
                  <a:pt x="106" y="149"/>
                  <a:pt x="105" y="148"/>
                </a:cubicBezTo>
                <a:cubicBezTo>
                  <a:pt x="104" y="147"/>
                  <a:pt x="103" y="147"/>
                  <a:pt x="102" y="148"/>
                </a:cubicBezTo>
                <a:cubicBezTo>
                  <a:pt x="95" y="152"/>
                  <a:pt x="88" y="155"/>
                  <a:pt x="80" y="155"/>
                </a:cubicBezTo>
                <a:cubicBezTo>
                  <a:pt x="60" y="155"/>
                  <a:pt x="44" y="139"/>
                  <a:pt x="44" y="119"/>
                </a:cubicBezTo>
                <a:cubicBezTo>
                  <a:pt x="44" y="99"/>
                  <a:pt x="60" y="83"/>
                  <a:pt x="80" y="83"/>
                </a:cubicBezTo>
                <a:cubicBezTo>
                  <a:pt x="100" y="83"/>
                  <a:pt x="116" y="99"/>
                  <a:pt x="116" y="119"/>
                </a:cubicBezTo>
                <a:cubicBezTo>
                  <a:pt x="116" y="127"/>
                  <a:pt x="113" y="135"/>
                  <a:pt x="108" y="141"/>
                </a:cubicBezTo>
                <a:cubicBezTo>
                  <a:pt x="108" y="142"/>
                  <a:pt x="108" y="144"/>
                  <a:pt x="109" y="144"/>
                </a:cubicBezTo>
                <a:cubicBezTo>
                  <a:pt x="110" y="145"/>
                  <a:pt x="112" y="145"/>
                  <a:pt x="112" y="144"/>
                </a:cubicBezTo>
                <a:cubicBezTo>
                  <a:pt x="118" y="137"/>
                  <a:pt x="121" y="128"/>
                  <a:pt x="121" y="119"/>
                </a:cubicBezTo>
                <a:cubicBezTo>
                  <a:pt x="121" y="107"/>
                  <a:pt x="115" y="96"/>
                  <a:pt x="107" y="88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7" y="56"/>
                  <a:pt x="130" y="56"/>
                  <a:pt x="132" y="56"/>
                </a:cubicBezTo>
                <a:cubicBezTo>
                  <a:pt x="147" y="56"/>
                  <a:pt x="160" y="44"/>
                  <a:pt x="160" y="28"/>
                </a:cubicBezTo>
                <a:cubicBezTo>
                  <a:pt x="160" y="13"/>
                  <a:pt x="147" y="0"/>
                  <a:pt x="132" y="0"/>
                </a:cubicBezTo>
                <a:close/>
                <a:moveTo>
                  <a:pt x="40" y="54"/>
                </a:moveTo>
                <a:cubicBezTo>
                  <a:pt x="41" y="53"/>
                  <a:pt x="43" y="52"/>
                  <a:pt x="44" y="51"/>
                </a:cubicBezTo>
                <a:cubicBezTo>
                  <a:pt x="62" y="82"/>
                  <a:pt x="62" y="82"/>
                  <a:pt x="62" y="82"/>
                </a:cubicBezTo>
                <a:cubicBezTo>
                  <a:pt x="60" y="83"/>
                  <a:pt x="59" y="84"/>
                  <a:pt x="58" y="85"/>
                </a:cubicBezTo>
                <a:lnTo>
                  <a:pt x="40" y="54"/>
                </a:lnTo>
                <a:close/>
                <a:moveTo>
                  <a:pt x="102" y="85"/>
                </a:moveTo>
                <a:cubicBezTo>
                  <a:pt x="101" y="84"/>
                  <a:pt x="100" y="83"/>
                  <a:pt x="98" y="82"/>
                </a:cubicBezTo>
                <a:cubicBezTo>
                  <a:pt x="116" y="51"/>
                  <a:pt x="116" y="51"/>
                  <a:pt x="116" y="51"/>
                </a:cubicBezTo>
                <a:cubicBezTo>
                  <a:pt x="117" y="52"/>
                  <a:pt x="119" y="53"/>
                  <a:pt x="120" y="54"/>
                </a:cubicBezTo>
                <a:lnTo>
                  <a:pt x="102" y="85"/>
                </a:lnTo>
                <a:close/>
                <a:moveTo>
                  <a:pt x="132" y="51"/>
                </a:moveTo>
                <a:cubicBezTo>
                  <a:pt x="119" y="51"/>
                  <a:pt x="109" y="41"/>
                  <a:pt x="109" y="28"/>
                </a:cubicBezTo>
                <a:cubicBezTo>
                  <a:pt x="109" y="15"/>
                  <a:pt x="119" y="5"/>
                  <a:pt x="132" y="5"/>
                </a:cubicBezTo>
                <a:cubicBezTo>
                  <a:pt x="145" y="5"/>
                  <a:pt x="155" y="15"/>
                  <a:pt x="155" y="28"/>
                </a:cubicBezTo>
                <a:cubicBezTo>
                  <a:pt x="155" y="41"/>
                  <a:pt x="145" y="51"/>
                  <a:pt x="132" y="51"/>
                </a:cubicBezTo>
                <a:close/>
                <a:moveTo>
                  <a:pt x="70" y="137"/>
                </a:moveTo>
                <a:cubicBezTo>
                  <a:pt x="71" y="137"/>
                  <a:pt x="72" y="138"/>
                  <a:pt x="72" y="140"/>
                </a:cubicBezTo>
                <a:cubicBezTo>
                  <a:pt x="72" y="141"/>
                  <a:pt x="71" y="142"/>
                  <a:pt x="70" y="142"/>
                </a:cubicBezTo>
                <a:cubicBezTo>
                  <a:pt x="68" y="142"/>
                  <a:pt x="67" y="141"/>
                  <a:pt x="67" y="140"/>
                </a:cubicBezTo>
                <a:cubicBezTo>
                  <a:pt x="67" y="138"/>
                  <a:pt x="68" y="137"/>
                  <a:pt x="70" y="137"/>
                </a:cubicBezTo>
                <a:close/>
                <a:moveTo>
                  <a:pt x="59" y="127"/>
                </a:moveTo>
                <a:cubicBezTo>
                  <a:pt x="61" y="127"/>
                  <a:pt x="62" y="128"/>
                  <a:pt x="62" y="130"/>
                </a:cubicBezTo>
                <a:cubicBezTo>
                  <a:pt x="62" y="131"/>
                  <a:pt x="61" y="132"/>
                  <a:pt x="59" y="132"/>
                </a:cubicBezTo>
                <a:cubicBezTo>
                  <a:pt x="58" y="132"/>
                  <a:pt x="57" y="131"/>
                  <a:pt x="57" y="130"/>
                </a:cubicBezTo>
                <a:cubicBezTo>
                  <a:pt x="57" y="128"/>
                  <a:pt x="58" y="127"/>
                  <a:pt x="59" y="1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219">
            <a:extLst>
              <a:ext uri="{FF2B5EF4-FFF2-40B4-BE49-F238E27FC236}">
                <a16:creationId xmlns:a16="http://schemas.microsoft.com/office/drawing/2014/main" id="{D3952E05-F6BD-46AA-850A-17FD844EE5FD}"/>
              </a:ext>
            </a:extLst>
          </p:cNvPr>
          <p:cNvSpPr>
            <a:spLocks noEditPoints="1"/>
          </p:cNvSpPr>
          <p:nvPr/>
        </p:nvSpPr>
        <p:spPr bwMode="auto">
          <a:xfrm>
            <a:off x="8714439" y="2376710"/>
            <a:ext cx="426686" cy="298062"/>
          </a:xfrm>
          <a:custGeom>
            <a:avLst/>
            <a:gdLst>
              <a:gd name="T0" fmla="*/ 301228 w 160"/>
              <a:gd name="T1" fmla="*/ 120636 h 111"/>
              <a:gd name="T2" fmla="*/ 284113 w 160"/>
              <a:gd name="T3" fmla="*/ 99955 h 111"/>
              <a:gd name="T4" fmla="*/ 263575 w 160"/>
              <a:gd name="T5" fmla="*/ 99955 h 111"/>
              <a:gd name="T6" fmla="*/ 246460 w 160"/>
              <a:gd name="T7" fmla="*/ 120636 h 111"/>
              <a:gd name="T8" fmla="*/ 198537 w 160"/>
              <a:gd name="T9" fmla="*/ 193017 h 111"/>
              <a:gd name="T10" fmla="*/ 256729 w 160"/>
              <a:gd name="T11" fmla="*/ 279186 h 111"/>
              <a:gd name="T12" fmla="*/ 273844 w 160"/>
              <a:gd name="T13" fmla="*/ 272292 h 111"/>
              <a:gd name="T14" fmla="*/ 290959 w 160"/>
              <a:gd name="T15" fmla="*/ 279186 h 111"/>
              <a:gd name="T16" fmla="*/ 349151 w 160"/>
              <a:gd name="T17" fmla="*/ 193017 h 111"/>
              <a:gd name="T18" fmla="*/ 332036 w 160"/>
              <a:gd name="T19" fmla="*/ 186124 h 111"/>
              <a:gd name="T20" fmla="*/ 290959 w 160"/>
              <a:gd name="T21" fmla="*/ 261952 h 111"/>
              <a:gd name="T22" fmla="*/ 280690 w 160"/>
              <a:gd name="T23" fmla="*/ 255059 h 111"/>
              <a:gd name="T24" fmla="*/ 266998 w 160"/>
              <a:gd name="T25" fmla="*/ 255059 h 111"/>
              <a:gd name="T26" fmla="*/ 256729 w 160"/>
              <a:gd name="T27" fmla="*/ 261952 h 111"/>
              <a:gd name="T28" fmla="*/ 215652 w 160"/>
              <a:gd name="T29" fmla="*/ 186124 h 111"/>
              <a:gd name="T30" fmla="*/ 246460 w 160"/>
              <a:gd name="T31" fmla="*/ 137870 h 111"/>
              <a:gd name="T32" fmla="*/ 270421 w 160"/>
              <a:gd name="T33" fmla="*/ 144763 h 111"/>
              <a:gd name="T34" fmla="*/ 270421 w 160"/>
              <a:gd name="T35" fmla="*/ 144763 h 111"/>
              <a:gd name="T36" fmla="*/ 273844 w 160"/>
              <a:gd name="T37" fmla="*/ 144763 h 111"/>
              <a:gd name="T38" fmla="*/ 273844 w 160"/>
              <a:gd name="T39" fmla="*/ 148210 h 111"/>
              <a:gd name="T40" fmla="*/ 273844 w 160"/>
              <a:gd name="T41" fmla="*/ 144763 h 111"/>
              <a:gd name="T42" fmla="*/ 277267 w 160"/>
              <a:gd name="T43" fmla="*/ 144763 h 111"/>
              <a:gd name="T44" fmla="*/ 277267 w 160"/>
              <a:gd name="T45" fmla="*/ 144763 h 111"/>
              <a:gd name="T46" fmla="*/ 301228 w 160"/>
              <a:gd name="T47" fmla="*/ 137870 h 111"/>
              <a:gd name="T48" fmla="*/ 332036 w 160"/>
              <a:gd name="T49" fmla="*/ 186124 h 111"/>
              <a:gd name="T50" fmla="*/ 311498 w 160"/>
              <a:gd name="T51" fmla="*/ 172337 h 111"/>
              <a:gd name="T52" fmla="*/ 294382 w 160"/>
              <a:gd name="T53" fmla="*/ 172337 h 111"/>
              <a:gd name="T54" fmla="*/ 434727 w 160"/>
              <a:gd name="T55" fmla="*/ 86168 h 111"/>
              <a:gd name="T56" fmla="*/ 366266 w 160"/>
              <a:gd name="T57" fmla="*/ 58595 h 111"/>
              <a:gd name="T58" fmla="*/ 181422 w 160"/>
              <a:gd name="T59" fmla="*/ 58595 h 111"/>
              <a:gd name="T60" fmla="*/ 112961 w 160"/>
              <a:gd name="T61" fmla="*/ 86168 h 111"/>
              <a:gd name="T62" fmla="*/ 0 w 160"/>
              <a:gd name="T63" fmla="*/ 196464 h 111"/>
              <a:gd name="T64" fmla="*/ 177999 w 160"/>
              <a:gd name="T65" fmla="*/ 323993 h 111"/>
              <a:gd name="T66" fmla="*/ 273844 w 160"/>
              <a:gd name="T67" fmla="*/ 334334 h 111"/>
              <a:gd name="T68" fmla="*/ 369689 w 160"/>
              <a:gd name="T69" fmla="*/ 323993 h 111"/>
              <a:gd name="T70" fmla="*/ 547688 w 160"/>
              <a:gd name="T71" fmla="*/ 196464 h 111"/>
              <a:gd name="T72" fmla="*/ 434727 w 160"/>
              <a:gd name="T73" fmla="*/ 86168 h 111"/>
              <a:gd name="T74" fmla="*/ 147191 w 160"/>
              <a:gd name="T75" fmla="*/ 89615 h 111"/>
              <a:gd name="T76" fmla="*/ 147191 w 160"/>
              <a:gd name="T77" fmla="*/ 292973 h 111"/>
              <a:gd name="T78" fmla="*/ 362843 w 160"/>
              <a:gd name="T79" fmla="*/ 306760 h 111"/>
              <a:gd name="T80" fmla="*/ 184845 w 160"/>
              <a:gd name="T81" fmla="*/ 306760 h 111"/>
              <a:gd name="T82" fmla="*/ 184845 w 160"/>
              <a:gd name="T83" fmla="*/ 75828 h 111"/>
              <a:gd name="T84" fmla="*/ 362843 w 160"/>
              <a:gd name="T85" fmla="*/ 75828 h 111"/>
              <a:gd name="T86" fmla="*/ 362843 w 160"/>
              <a:gd name="T87" fmla="*/ 306760 h 111"/>
              <a:gd name="T88" fmla="*/ 434727 w 160"/>
              <a:gd name="T89" fmla="*/ 189571 h 111"/>
              <a:gd name="T90" fmla="*/ 527150 w 160"/>
              <a:gd name="T91" fmla="*/ 189571 h 111"/>
              <a:gd name="T92" fmla="*/ 444997 w 160"/>
              <a:gd name="T93" fmla="*/ 323993 h 111"/>
              <a:gd name="T94" fmla="*/ 102692 w 160"/>
              <a:gd name="T95" fmla="*/ 323993 h 111"/>
              <a:gd name="T96" fmla="*/ 92422 w 160"/>
              <a:gd name="T97" fmla="*/ 337780 h 111"/>
              <a:gd name="T98" fmla="*/ 455266 w 160"/>
              <a:gd name="T99" fmla="*/ 337780 h 111"/>
              <a:gd name="T100" fmla="*/ 444997 w 160"/>
              <a:gd name="T101" fmla="*/ 323993 h 111"/>
              <a:gd name="T102" fmla="*/ 13692 w 160"/>
              <a:gd name="T103" fmla="*/ 124083 h 111"/>
              <a:gd name="T104" fmla="*/ 273844 w 160"/>
              <a:gd name="T105" fmla="*/ 17234 h 111"/>
              <a:gd name="T106" fmla="*/ 431304 w 160"/>
              <a:gd name="T107" fmla="*/ 41361 h 111"/>
              <a:gd name="T108" fmla="*/ 273844 w 160"/>
              <a:gd name="T109" fmla="*/ 0 h 111"/>
              <a:gd name="T110" fmla="*/ 3423 w 160"/>
              <a:gd name="T111" fmla="*/ 110296 h 111"/>
              <a:gd name="T112" fmla="*/ 10269 w 160"/>
              <a:gd name="T113" fmla="*/ 124083 h 111"/>
              <a:gd name="T114" fmla="*/ 533996 w 160"/>
              <a:gd name="T115" fmla="*/ 124083 h 111"/>
              <a:gd name="T116" fmla="*/ 544265 w 160"/>
              <a:gd name="T117" fmla="*/ 124083 h 111"/>
              <a:gd name="T118" fmla="*/ 458689 w 160"/>
              <a:gd name="T119" fmla="*/ 44808 h 111"/>
              <a:gd name="T120" fmla="*/ 451843 w 160"/>
              <a:gd name="T121" fmla="*/ 62041 h 11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11">
                <a:moveTo>
                  <a:pt x="94" y="36"/>
                </a:moveTo>
                <a:cubicBezTo>
                  <a:pt x="92" y="35"/>
                  <a:pt x="90" y="35"/>
                  <a:pt x="88" y="35"/>
                </a:cubicBezTo>
                <a:cubicBezTo>
                  <a:pt x="86" y="35"/>
                  <a:pt x="84" y="35"/>
                  <a:pt x="83" y="36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28"/>
                  <a:pt x="81" y="27"/>
                  <a:pt x="80" y="27"/>
                </a:cubicBezTo>
                <a:cubicBezTo>
                  <a:pt x="79" y="27"/>
                  <a:pt x="77" y="28"/>
                  <a:pt x="77" y="29"/>
                </a:cubicBezTo>
                <a:cubicBezTo>
                  <a:pt x="77" y="36"/>
                  <a:pt x="77" y="36"/>
                  <a:pt x="77" y="36"/>
                </a:cubicBezTo>
                <a:cubicBezTo>
                  <a:pt x="76" y="35"/>
                  <a:pt x="74" y="35"/>
                  <a:pt x="72" y="35"/>
                </a:cubicBezTo>
                <a:cubicBezTo>
                  <a:pt x="70" y="35"/>
                  <a:pt x="68" y="35"/>
                  <a:pt x="66" y="36"/>
                </a:cubicBezTo>
                <a:cubicBezTo>
                  <a:pt x="58" y="39"/>
                  <a:pt x="55" y="48"/>
                  <a:pt x="58" y="56"/>
                </a:cubicBezTo>
                <a:cubicBezTo>
                  <a:pt x="66" y="75"/>
                  <a:pt x="66" y="75"/>
                  <a:pt x="66" y="75"/>
                </a:cubicBezTo>
                <a:cubicBezTo>
                  <a:pt x="67" y="78"/>
                  <a:pt x="71" y="81"/>
                  <a:pt x="75" y="81"/>
                </a:cubicBezTo>
                <a:cubicBezTo>
                  <a:pt x="76" y="81"/>
                  <a:pt x="78" y="80"/>
                  <a:pt x="79" y="80"/>
                </a:cubicBezTo>
                <a:cubicBezTo>
                  <a:pt x="79" y="80"/>
                  <a:pt x="80" y="80"/>
                  <a:pt x="80" y="79"/>
                </a:cubicBezTo>
                <a:cubicBezTo>
                  <a:pt x="80" y="80"/>
                  <a:pt x="81" y="80"/>
                  <a:pt x="81" y="80"/>
                </a:cubicBezTo>
                <a:cubicBezTo>
                  <a:pt x="82" y="80"/>
                  <a:pt x="84" y="81"/>
                  <a:pt x="85" y="81"/>
                </a:cubicBezTo>
                <a:cubicBezTo>
                  <a:pt x="89" y="81"/>
                  <a:pt x="93" y="78"/>
                  <a:pt x="94" y="75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105" y="48"/>
                  <a:pt x="102" y="39"/>
                  <a:pt x="94" y="36"/>
                </a:cubicBezTo>
                <a:close/>
                <a:moveTo>
                  <a:pt x="97" y="54"/>
                </a:moveTo>
                <a:cubicBezTo>
                  <a:pt x="90" y="73"/>
                  <a:pt x="90" y="73"/>
                  <a:pt x="90" y="73"/>
                </a:cubicBezTo>
                <a:cubicBezTo>
                  <a:pt x="89" y="74"/>
                  <a:pt x="87" y="76"/>
                  <a:pt x="85" y="76"/>
                </a:cubicBezTo>
                <a:cubicBezTo>
                  <a:pt x="84" y="76"/>
                  <a:pt x="84" y="75"/>
                  <a:pt x="83" y="75"/>
                </a:cubicBezTo>
                <a:cubicBezTo>
                  <a:pt x="83" y="75"/>
                  <a:pt x="82" y="75"/>
                  <a:pt x="82" y="74"/>
                </a:cubicBezTo>
                <a:cubicBezTo>
                  <a:pt x="81" y="74"/>
                  <a:pt x="81" y="74"/>
                  <a:pt x="80" y="74"/>
                </a:cubicBezTo>
                <a:cubicBezTo>
                  <a:pt x="79" y="74"/>
                  <a:pt x="79" y="74"/>
                  <a:pt x="78" y="74"/>
                </a:cubicBezTo>
                <a:cubicBezTo>
                  <a:pt x="78" y="75"/>
                  <a:pt x="77" y="75"/>
                  <a:pt x="77" y="75"/>
                </a:cubicBezTo>
                <a:cubicBezTo>
                  <a:pt x="76" y="75"/>
                  <a:pt x="76" y="76"/>
                  <a:pt x="75" y="76"/>
                </a:cubicBezTo>
                <a:cubicBezTo>
                  <a:pt x="73" y="76"/>
                  <a:pt x="71" y="74"/>
                  <a:pt x="70" y="73"/>
                </a:cubicBezTo>
                <a:cubicBezTo>
                  <a:pt x="63" y="54"/>
                  <a:pt x="63" y="54"/>
                  <a:pt x="63" y="54"/>
                </a:cubicBezTo>
                <a:cubicBezTo>
                  <a:pt x="60" y="49"/>
                  <a:pt x="63" y="43"/>
                  <a:pt x="68" y="40"/>
                </a:cubicBezTo>
                <a:cubicBezTo>
                  <a:pt x="69" y="40"/>
                  <a:pt x="71" y="40"/>
                  <a:pt x="72" y="40"/>
                </a:cubicBezTo>
                <a:cubicBezTo>
                  <a:pt x="74" y="40"/>
                  <a:pt x="77" y="40"/>
                  <a:pt x="78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9" y="42"/>
                  <a:pt x="79" y="42"/>
                  <a:pt x="80" y="42"/>
                </a:cubicBezTo>
                <a:cubicBezTo>
                  <a:pt x="80" y="42"/>
                  <a:pt x="80" y="42"/>
                  <a:pt x="80" y="42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42"/>
                  <a:pt x="80" y="42"/>
                  <a:pt x="80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2" y="42"/>
                  <a:pt x="82" y="42"/>
                </a:cubicBezTo>
                <a:cubicBezTo>
                  <a:pt x="83" y="40"/>
                  <a:pt x="86" y="40"/>
                  <a:pt x="88" y="40"/>
                </a:cubicBezTo>
                <a:cubicBezTo>
                  <a:pt x="89" y="40"/>
                  <a:pt x="91" y="40"/>
                  <a:pt x="92" y="40"/>
                </a:cubicBezTo>
                <a:cubicBezTo>
                  <a:pt x="97" y="43"/>
                  <a:pt x="100" y="49"/>
                  <a:pt x="97" y="54"/>
                </a:cubicBezTo>
                <a:close/>
                <a:moveTo>
                  <a:pt x="88" y="48"/>
                </a:moveTo>
                <a:cubicBezTo>
                  <a:pt x="90" y="48"/>
                  <a:pt x="91" y="49"/>
                  <a:pt x="91" y="50"/>
                </a:cubicBezTo>
                <a:cubicBezTo>
                  <a:pt x="91" y="52"/>
                  <a:pt x="90" y="53"/>
                  <a:pt x="88" y="53"/>
                </a:cubicBezTo>
                <a:cubicBezTo>
                  <a:pt x="87" y="53"/>
                  <a:pt x="86" y="52"/>
                  <a:pt x="86" y="50"/>
                </a:cubicBezTo>
                <a:cubicBezTo>
                  <a:pt x="86" y="49"/>
                  <a:pt x="87" y="48"/>
                  <a:pt x="88" y="48"/>
                </a:cubicBezTo>
                <a:close/>
                <a:moveTo>
                  <a:pt x="127" y="25"/>
                </a:moveTo>
                <a:cubicBezTo>
                  <a:pt x="121" y="22"/>
                  <a:pt x="114" y="19"/>
                  <a:pt x="108" y="17"/>
                </a:cubicBezTo>
                <a:cubicBezTo>
                  <a:pt x="108" y="17"/>
                  <a:pt x="108" y="17"/>
                  <a:pt x="107" y="17"/>
                </a:cubicBezTo>
                <a:cubicBezTo>
                  <a:pt x="99" y="15"/>
                  <a:pt x="89" y="14"/>
                  <a:pt x="80" y="14"/>
                </a:cubicBezTo>
                <a:cubicBezTo>
                  <a:pt x="71" y="14"/>
                  <a:pt x="61" y="15"/>
                  <a:pt x="53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46" y="19"/>
                  <a:pt x="39" y="22"/>
                  <a:pt x="33" y="25"/>
                </a:cubicBezTo>
                <a:cubicBezTo>
                  <a:pt x="20" y="32"/>
                  <a:pt x="8" y="42"/>
                  <a:pt x="0" y="54"/>
                </a:cubicBezTo>
                <a:cubicBezTo>
                  <a:pt x="0" y="55"/>
                  <a:pt x="0" y="56"/>
                  <a:pt x="0" y="57"/>
                </a:cubicBezTo>
                <a:cubicBezTo>
                  <a:pt x="8" y="69"/>
                  <a:pt x="20" y="79"/>
                  <a:pt x="33" y="86"/>
                </a:cubicBezTo>
                <a:cubicBezTo>
                  <a:pt x="39" y="89"/>
                  <a:pt x="46" y="92"/>
                  <a:pt x="52" y="94"/>
                </a:cubicBezTo>
                <a:cubicBezTo>
                  <a:pt x="52" y="94"/>
                  <a:pt x="52" y="94"/>
                  <a:pt x="53" y="94"/>
                </a:cubicBezTo>
                <a:cubicBezTo>
                  <a:pt x="61" y="96"/>
                  <a:pt x="71" y="97"/>
                  <a:pt x="80" y="97"/>
                </a:cubicBezTo>
                <a:cubicBezTo>
                  <a:pt x="89" y="97"/>
                  <a:pt x="99" y="96"/>
                  <a:pt x="107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14" y="92"/>
                  <a:pt x="121" y="89"/>
                  <a:pt x="127" y="86"/>
                </a:cubicBezTo>
                <a:cubicBezTo>
                  <a:pt x="140" y="79"/>
                  <a:pt x="152" y="69"/>
                  <a:pt x="160" y="57"/>
                </a:cubicBezTo>
                <a:cubicBezTo>
                  <a:pt x="160" y="56"/>
                  <a:pt x="160" y="55"/>
                  <a:pt x="160" y="54"/>
                </a:cubicBezTo>
                <a:cubicBezTo>
                  <a:pt x="152" y="42"/>
                  <a:pt x="140" y="32"/>
                  <a:pt x="127" y="25"/>
                </a:cubicBezTo>
                <a:close/>
                <a:moveTo>
                  <a:pt x="6" y="55"/>
                </a:moveTo>
                <a:cubicBezTo>
                  <a:pt x="15" y="42"/>
                  <a:pt x="28" y="32"/>
                  <a:pt x="43" y="26"/>
                </a:cubicBezTo>
                <a:cubicBezTo>
                  <a:pt x="36" y="34"/>
                  <a:pt x="33" y="45"/>
                  <a:pt x="33" y="55"/>
                </a:cubicBezTo>
                <a:cubicBezTo>
                  <a:pt x="33" y="66"/>
                  <a:pt x="36" y="77"/>
                  <a:pt x="43" y="85"/>
                </a:cubicBezTo>
                <a:cubicBezTo>
                  <a:pt x="28" y="79"/>
                  <a:pt x="15" y="68"/>
                  <a:pt x="6" y="55"/>
                </a:cubicBezTo>
                <a:close/>
                <a:moveTo>
                  <a:pt x="106" y="89"/>
                </a:moveTo>
                <a:cubicBezTo>
                  <a:pt x="98" y="91"/>
                  <a:pt x="89" y="92"/>
                  <a:pt x="80" y="92"/>
                </a:cubicBezTo>
                <a:cubicBezTo>
                  <a:pt x="71" y="92"/>
                  <a:pt x="62" y="91"/>
                  <a:pt x="54" y="89"/>
                </a:cubicBezTo>
                <a:cubicBezTo>
                  <a:pt x="44" y="81"/>
                  <a:pt x="38" y="69"/>
                  <a:pt x="38" y="55"/>
                </a:cubicBezTo>
                <a:cubicBezTo>
                  <a:pt x="38" y="42"/>
                  <a:pt x="44" y="30"/>
                  <a:pt x="54" y="22"/>
                </a:cubicBezTo>
                <a:cubicBezTo>
                  <a:pt x="62" y="20"/>
                  <a:pt x="71" y="19"/>
                  <a:pt x="80" y="19"/>
                </a:cubicBezTo>
                <a:cubicBezTo>
                  <a:pt x="89" y="19"/>
                  <a:pt x="98" y="20"/>
                  <a:pt x="106" y="22"/>
                </a:cubicBezTo>
                <a:cubicBezTo>
                  <a:pt x="116" y="30"/>
                  <a:pt x="122" y="42"/>
                  <a:pt x="122" y="55"/>
                </a:cubicBezTo>
                <a:cubicBezTo>
                  <a:pt x="122" y="69"/>
                  <a:pt x="116" y="81"/>
                  <a:pt x="106" y="89"/>
                </a:cubicBezTo>
                <a:close/>
                <a:moveTo>
                  <a:pt x="117" y="85"/>
                </a:moveTo>
                <a:cubicBezTo>
                  <a:pt x="124" y="77"/>
                  <a:pt x="127" y="66"/>
                  <a:pt x="127" y="55"/>
                </a:cubicBezTo>
                <a:cubicBezTo>
                  <a:pt x="127" y="45"/>
                  <a:pt x="124" y="34"/>
                  <a:pt x="117" y="26"/>
                </a:cubicBezTo>
                <a:cubicBezTo>
                  <a:pt x="132" y="32"/>
                  <a:pt x="145" y="42"/>
                  <a:pt x="154" y="55"/>
                </a:cubicBezTo>
                <a:cubicBezTo>
                  <a:pt x="145" y="68"/>
                  <a:pt x="132" y="79"/>
                  <a:pt x="117" y="85"/>
                </a:cubicBezTo>
                <a:close/>
                <a:moveTo>
                  <a:pt x="130" y="94"/>
                </a:moveTo>
                <a:cubicBezTo>
                  <a:pt x="115" y="102"/>
                  <a:pt x="98" y="106"/>
                  <a:pt x="80" y="106"/>
                </a:cubicBezTo>
                <a:cubicBezTo>
                  <a:pt x="62" y="106"/>
                  <a:pt x="45" y="102"/>
                  <a:pt x="30" y="94"/>
                </a:cubicBezTo>
                <a:cubicBezTo>
                  <a:pt x="28" y="93"/>
                  <a:pt x="27" y="94"/>
                  <a:pt x="26" y="95"/>
                </a:cubicBezTo>
                <a:cubicBezTo>
                  <a:pt x="25" y="96"/>
                  <a:pt x="26" y="98"/>
                  <a:pt x="27" y="98"/>
                </a:cubicBezTo>
                <a:cubicBezTo>
                  <a:pt x="43" y="107"/>
                  <a:pt x="61" y="111"/>
                  <a:pt x="80" y="111"/>
                </a:cubicBezTo>
                <a:cubicBezTo>
                  <a:pt x="99" y="111"/>
                  <a:pt x="117" y="107"/>
                  <a:pt x="133" y="98"/>
                </a:cubicBezTo>
                <a:cubicBezTo>
                  <a:pt x="134" y="98"/>
                  <a:pt x="135" y="96"/>
                  <a:pt x="134" y="95"/>
                </a:cubicBezTo>
                <a:cubicBezTo>
                  <a:pt x="133" y="94"/>
                  <a:pt x="132" y="93"/>
                  <a:pt x="130" y="94"/>
                </a:cubicBezTo>
                <a:close/>
                <a:moveTo>
                  <a:pt x="3" y="36"/>
                </a:moveTo>
                <a:cubicBezTo>
                  <a:pt x="3" y="36"/>
                  <a:pt x="4" y="36"/>
                  <a:pt x="4" y="36"/>
                </a:cubicBezTo>
                <a:cubicBezTo>
                  <a:pt x="12" y="28"/>
                  <a:pt x="20" y="22"/>
                  <a:pt x="30" y="17"/>
                </a:cubicBezTo>
                <a:cubicBezTo>
                  <a:pt x="45" y="9"/>
                  <a:pt x="62" y="5"/>
                  <a:pt x="80" y="5"/>
                </a:cubicBezTo>
                <a:cubicBezTo>
                  <a:pt x="95" y="5"/>
                  <a:pt x="110" y="8"/>
                  <a:pt x="123" y="14"/>
                </a:cubicBezTo>
                <a:cubicBezTo>
                  <a:pt x="124" y="14"/>
                  <a:pt x="126" y="14"/>
                  <a:pt x="126" y="12"/>
                </a:cubicBezTo>
                <a:cubicBezTo>
                  <a:pt x="127" y="11"/>
                  <a:pt x="126" y="9"/>
                  <a:pt x="125" y="9"/>
                </a:cubicBezTo>
                <a:cubicBezTo>
                  <a:pt x="111" y="3"/>
                  <a:pt x="95" y="0"/>
                  <a:pt x="80" y="0"/>
                </a:cubicBezTo>
                <a:cubicBezTo>
                  <a:pt x="61" y="0"/>
                  <a:pt x="43" y="4"/>
                  <a:pt x="27" y="13"/>
                </a:cubicBezTo>
                <a:cubicBezTo>
                  <a:pt x="17" y="18"/>
                  <a:pt x="8" y="24"/>
                  <a:pt x="1" y="32"/>
                </a:cubicBezTo>
                <a:cubicBezTo>
                  <a:pt x="0" y="33"/>
                  <a:pt x="0" y="35"/>
                  <a:pt x="1" y="36"/>
                </a:cubicBezTo>
                <a:cubicBezTo>
                  <a:pt x="1" y="36"/>
                  <a:pt x="2" y="36"/>
                  <a:pt x="3" y="36"/>
                </a:cubicBezTo>
                <a:close/>
                <a:moveTo>
                  <a:pt x="132" y="18"/>
                </a:moveTo>
                <a:cubicBezTo>
                  <a:pt x="141" y="23"/>
                  <a:pt x="149" y="29"/>
                  <a:pt x="156" y="36"/>
                </a:cubicBezTo>
                <a:cubicBezTo>
                  <a:pt x="156" y="36"/>
                  <a:pt x="157" y="36"/>
                  <a:pt x="157" y="36"/>
                </a:cubicBezTo>
                <a:cubicBezTo>
                  <a:pt x="158" y="36"/>
                  <a:pt x="159" y="36"/>
                  <a:pt x="159" y="36"/>
                </a:cubicBezTo>
                <a:cubicBezTo>
                  <a:pt x="160" y="35"/>
                  <a:pt x="160" y="33"/>
                  <a:pt x="159" y="32"/>
                </a:cubicBezTo>
                <a:cubicBezTo>
                  <a:pt x="152" y="25"/>
                  <a:pt x="144" y="18"/>
                  <a:pt x="134" y="13"/>
                </a:cubicBezTo>
                <a:cubicBezTo>
                  <a:pt x="133" y="13"/>
                  <a:pt x="131" y="13"/>
                  <a:pt x="131" y="14"/>
                </a:cubicBezTo>
                <a:cubicBezTo>
                  <a:pt x="130" y="16"/>
                  <a:pt x="131" y="17"/>
                  <a:pt x="132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Freeform 220">
            <a:extLst>
              <a:ext uri="{FF2B5EF4-FFF2-40B4-BE49-F238E27FC236}">
                <a16:creationId xmlns:a16="http://schemas.microsoft.com/office/drawing/2014/main" id="{E153C8C1-07C1-4279-8BFC-89F0A02FDA93}"/>
              </a:ext>
            </a:extLst>
          </p:cNvPr>
          <p:cNvSpPr>
            <a:spLocks noEditPoints="1"/>
          </p:cNvSpPr>
          <p:nvPr/>
        </p:nvSpPr>
        <p:spPr bwMode="auto">
          <a:xfrm>
            <a:off x="7729275" y="4310121"/>
            <a:ext cx="426686" cy="429160"/>
          </a:xfrm>
          <a:custGeom>
            <a:avLst/>
            <a:gdLst>
              <a:gd name="T0" fmla="*/ 273844 w 160"/>
              <a:gd name="T1" fmla="*/ 0 h 160"/>
              <a:gd name="T2" fmla="*/ 0 w 160"/>
              <a:gd name="T3" fmla="*/ 275432 h 160"/>
              <a:gd name="T4" fmla="*/ 273844 w 160"/>
              <a:gd name="T5" fmla="*/ 550863 h 160"/>
              <a:gd name="T6" fmla="*/ 547688 w 160"/>
              <a:gd name="T7" fmla="*/ 275432 h 160"/>
              <a:gd name="T8" fmla="*/ 273844 w 160"/>
              <a:gd name="T9" fmla="*/ 533649 h 160"/>
              <a:gd name="T10" fmla="*/ 273844 w 160"/>
              <a:gd name="T11" fmla="*/ 17214 h 160"/>
              <a:gd name="T12" fmla="*/ 273844 w 160"/>
              <a:gd name="T13" fmla="*/ 533649 h 160"/>
              <a:gd name="T14" fmla="*/ 181422 w 160"/>
              <a:gd name="T15" fmla="*/ 320189 h 160"/>
              <a:gd name="T16" fmla="*/ 160883 w 160"/>
              <a:gd name="T17" fmla="*/ 320189 h 160"/>
              <a:gd name="T18" fmla="*/ 287536 w 160"/>
              <a:gd name="T19" fmla="*/ 189359 h 160"/>
              <a:gd name="T20" fmla="*/ 287536 w 160"/>
              <a:gd name="T21" fmla="*/ 206574 h 160"/>
              <a:gd name="T22" fmla="*/ 287536 w 160"/>
              <a:gd name="T23" fmla="*/ 189359 h 160"/>
              <a:gd name="T24" fmla="*/ 349151 w 160"/>
              <a:gd name="T25" fmla="*/ 282317 h 160"/>
              <a:gd name="T26" fmla="*/ 349151 w 160"/>
              <a:gd name="T27" fmla="*/ 230674 h 160"/>
              <a:gd name="T28" fmla="*/ 355997 w 160"/>
              <a:gd name="T29" fmla="*/ 254774 h 160"/>
              <a:gd name="T30" fmla="*/ 338882 w 160"/>
              <a:gd name="T31" fmla="*/ 254774 h 160"/>
              <a:gd name="T32" fmla="*/ 355997 w 160"/>
              <a:gd name="T33" fmla="*/ 254774 h 160"/>
              <a:gd name="T34" fmla="*/ 246460 w 160"/>
              <a:gd name="T35" fmla="*/ 106730 h 160"/>
              <a:gd name="T36" fmla="*/ 301228 w 160"/>
              <a:gd name="T37" fmla="*/ 106730 h 160"/>
              <a:gd name="T38" fmla="*/ 273844 w 160"/>
              <a:gd name="T39" fmla="*/ 117058 h 160"/>
              <a:gd name="T40" fmla="*/ 273844 w 160"/>
              <a:gd name="T41" fmla="*/ 99844 h 160"/>
              <a:gd name="T42" fmla="*/ 273844 w 160"/>
              <a:gd name="T43" fmla="*/ 117058 h 160"/>
              <a:gd name="T44" fmla="*/ 465535 w 160"/>
              <a:gd name="T45" fmla="*/ 275432 h 160"/>
              <a:gd name="T46" fmla="*/ 414189 w 160"/>
              <a:gd name="T47" fmla="*/ 275432 h 160"/>
              <a:gd name="T48" fmla="*/ 441573 w 160"/>
              <a:gd name="T49" fmla="*/ 265103 h 160"/>
              <a:gd name="T50" fmla="*/ 441573 w 160"/>
              <a:gd name="T51" fmla="*/ 285760 h 160"/>
              <a:gd name="T52" fmla="*/ 441573 w 160"/>
              <a:gd name="T53" fmla="*/ 265103 h 160"/>
              <a:gd name="T54" fmla="*/ 126653 w 160"/>
              <a:gd name="T55" fmla="*/ 389047 h 160"/>
              <a:gd name="T56" fmla="*/ 177999 w 160"/>
              <a:gd name="T57" fmla="*/ 389047 h 160"/>
              <a:gd name="T58" fmla="*/ 154037 w 160"/>
              <a:gd name="T59" fmla="*/ 399376 h 160"/>
              <a:gd name="T60" fmla="*/ 154037 w 160"/>
              <a:gd name="T61" fmla="*/ 382161 h 160"/>
              <a:gd name="T62" fmla="*/ 154037 w 160"/>
              <a:gd name="T63" fmla="*/ 399376 h 160"/>
              <a:gd name="T64" fmla="*/ 318344 w 160"/>
              <a:gd name="T65" fmla="*/ 423476 h 160"/>
              <a:gd name="T66" fmla="*/ 229344 w 160"/>
              <a:gd name="T67" fmla="*/ 423476 h 160"/>
              <a:gd name="T68" fmla="*/ 273844 w 160"/>
              <a:gd name="T69" fmla="*/ 399376 h 160"/>
              <a:gd name="T70" fmla="*/ 273844 w 160"/>
              <a:gd name="T71" fmla="*/ 451019 h 160"/>
              <a:gd name="T72" fmla="*/ 273844 w 160"/>
              <a:gd name="T73" fmla="*/ 399376 h 160"/>
              <a:gd name="T74" fmla="*/ 284113 w 160"/>
              <a:gd name="T75" fmla="*/ 285760 h 160"/>
              <a:gd name="T76" fmla="*/ 195114 w 160"/>
              <a:gd name="T77" fmla="*/ 285760 h 160"/>
              <a:gd name="T78" fmla="*/ 239614 w 160"/>
              <a:gd name="T79" fmla="*/ 258217 h 160"/>
              <a:gd name="T80" fmla="*/ 239614 w 160"/>
              <a:gd name="T81" fmla="*/ 309860 h 160"/>
              <a:gd name="T82" fmla="*/ 239614 w 160"/>
              <a:gd name="T83" fmla="*/ 258217 h 160"/>
              <a:gd name="T84" fmla="*/ 386805 w 160"/>
              <a:gd name="T85" fmla="*/ 134273 h 160"/>
              <a:gd name="T86" fmla="*/ 386805 w 160"/>
              <a:gd name="T87" fmla="*/ 220345 h 160"/>
              <a:gd name="T88" fmla="*/ 359420 w 160"/>
              <a:gd name="T89" fmla="*/ 175588 h 160"/>
              <a:gd name="T90" fmla="*/ 410766 w 160"/>
              <a:gd name="T91" fmla="*/ 175588 h 160"/>
              <a:gd name="T92" fmla="*/ 359420 w 160"/>
              <a:gd name="T93" fmla="*/ 175588 h 160"/>
              <a:gd name="T94" fmla="*/ 455266 w 160"/>
              <a:gd name="T95" fmla="*/ 430362 h 160"/>
              <a:gd name="T96" fmla="*/ 441573 w 160"/>
              <a:gd name="T97" fmla="*/ 420033 h 160"/>
              <a:gd name="T98" fmla="*/ 273844 w 160"/>
              <a:gd name="T99" fmla="*/ 51643 h 160"/>
              <a:gd name="T100" fmla="*/ 273844 w 160"/>
              <a:gd name="T101" fmla="*/ 499220 h 160"/>
              <a:gd name="T102" fmla="*/ 431304 w 160"/>
              <a:gd name="T103" fmla="*/ 444133 h 160"/>
              <a:gd name="T104" fmla="*/ 273844 w 160"/>
              <a:gd name="T105" fmla="*/ 516434 h 160"/>
              <a:gd name="T106" fmla="*/ 273844 w 160"/>
              <a:gd name="T107" fmla="*/ 34429 h 160"/>
              <a:gd name="T108" fmla="*/ 177999 w 160"/>
              <a:gd name="T109" fmla="*/ 234117 h 160"/>
              <a:gd name="T110" fmla="*/ 150614 w 160"/>
              <a:gd name="T111" fmla="*/ 216902 h 160"/>
              <a:gd name="T112" fmla="*/ 177999 w 160"/>
              <a:gd name="T113" fmla="*/ 216902 h 160"/>
              <a:gd name="T114" fmla="*/ 177999 w 160"/>
              <a:gd name="T115" fmla="*/ 141159 h 160"/>
              <a:gd name="T116" fmla="*/ 143768 w 160"/>
              <a:gd name="T117" fmla="*/ 192802 h 160"/>
              <a:gd name="T118" fmla="*/ 126653 w 160"/>
              <a:gd name="T119" fmla="*/ 199688 h 160"/>
              <a:gd name="T120" fmla="*/ 177999 w 160"/>
              <a:gd name="T121" fmla="*/ 123944 h 160"/>
              <a:gd name="T122" fmla="*/ 177999 w 160"/>
              <a:gd name="T123" fmla="*/ 234117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101" y="160"/>
                  <a:pt x="121" y="152"/>
                  <a:pt x="137" y="137"/>
                </a:cubicBezTo>
                <a:cubicBezTo>
                  <a:pt x="152" y="121"/>
                  <a:pt x="160" y="101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80" y="155"/>
                </a:move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121"/>
                  <a:pt x="121" y="155"/>
                  <a:pt x="80" y="155"/>
                </a:cubicBezTo>
                <a:close/>
                <a:moveTo>
                  <a:pt x="50" y="90"/>
                </a:moveTo>
                <a:cubicBezTo>
                  <a:pt x="51" y="90"/>
                  <a:pt x="53" y="91"/>
                  <a:pt x="53" y="93"/>
                </a:cubicBezTo>
                <a:cubicBezTo>
                  <a:pt x="53" y="94"/>
                  <a:pt x="51" y="95"/>
                  <a:pt x="50" y="95"/>
                </a:cubicBezTo>
                <a:cubicBezTo>
                  <a:pt x="49" y="95"/>
                  <a:pt x="47" y="94"/>
                  <a:pt x="47" y="93"/>
                </a:cubicBezTo>
                <a:cubicBezTo>
                  <a:pt x="47" y="91"/>
                  <a:pt x="49" y="90"/>
                  <a:pt x="50" y="90"/>
                </a:cubicBezTo>
                <a:close/>
                <a:moveTo>
                  <a:pt x="84" y="55"/>
                </a:moveTo>
                <a:cubicBezTo>
                  <a:pt x="86" y="55"/>
                  <a:pt x="87" y="56"/>
                  <a:pt x="87" y="58"/>
                </a:cubicBezTo>
                <a:cubicBezTo>
                  <a:pt x="87" y="59"/>
                  <a:pt x="86" y="60"/>
                  <a:pt x="84" y="60"/>
                </a:cubicBezTo>
                <a:cubicBezTo>
                  <a:pt x="83" y="60"/>
                  <a:pt x="82" y="59"/>
                  <a:pt x="82" y="58"/>
                </a:cubicBezTo>
                <a:cubicBezTo>
                  <a:pt x="82" y="56"/>
                  <a:pt x="83" y="55"/>
                  <a:pt x="84" y="55"/>
                </a:cubicBezTo>
                <a:close/>
                <a:moveTo>
                  <a:pt x="94" y="74"/>
                </a:moveTo>
                <a:cubicBezTo>
                  <a:pt x="94" y="79"/>
                  <a:pt x="97" y="82"/>
                  <a:pt x="102" y="82"/>
                </a:cubicBezTo>
                <a:cubicBezTo>
                  <a:pt x="106" y="82"/>
                  <a:pt x="109" y="79"/>
                  <a:pt x="109" y="74"/>
                </a:cubicBezTo>
                <a:cubicBezTo>
                  <a:pt x="109" y="70"/>
                  <a:pt x="106" y="67"/>
                  <a:pt x="102" y="67"/>
                </a:cubicBezTo>
                <a:cubicBezTo>
                  <a:pt x="97" y="67"/>
                  <a:pt x="94" y="70"/>
                  <a:pt x="94" y="74"/>
                </a:cubicBezTo>
                <a:close/>
                <a:moveTo>
                  <a:pt x="104" y="74"/>
                </a:moveTo>
                <a:cubicBezTo>
                  <a:pt x="104" y="76"/>
                  <a:pt x="103" y="77"/>
                  <a:pt x="102" y="77"/>
                </a:cubicBezTo>
                <a:cubicBezTo>
                  <a:pt x="100" y="77"/>
                  <a:pt x="99" y="76"/>
                  <a:pt x="99" y="74"/>
                </a:cubicBezTo>
                <a:cubicBezTo>
                  <a:pt x="99" y="73"/>
                  <a:pt x="100" y="72"/>
                  <a:pt x="102" y="72"/>
                </a:cubicBezTo>
                <a:cubicBezTo>
                  <a:pt x="103" y="72"/>
                  <a:pt x="104" y="73"/>
                  <a:pt x="104" y="74"/>
                </a:cubicBezTo>
                <a:close/>
                <a:moveTo>
                  <a:pt x="80" y="24"/>
                </a:moveTo>
                <a:cubicBezTo>
                  <a:pt x="76" y="24"/>
                  <a:pt x="72" y="27"/>
                  <a:pt x="72" y="31"/>
                </a:cubicBezTo>
                <a:cubicBezTo>
                  <a:pt x="72" y="36"/>
                  <a:pt x="76" y="39"/>
                  <a:pt x="80" y="39"/>
                </a:cubicBezTo>
                <a:cubicBezTo>
                  <a:pt x="84" y="39"/>
                  <a:pt x="88" y="36"/>
                  <a:pt x="88" y="31"/>
                </a:cubicBezTo>
                <a:cubicBezTo>
                  <a:pt x="88" y="27"/>
                  <a:pt x="84" y="24"/>
                  <a:pt x="80" y="24"/>
                </a:cubicBezTo>
                <a:close/>
                <a:moveTo>
                  <a:pt x="80" y="34"/>
                </a:moveTo>
                <a:cubicBezTo>
                  <a:pt x="79" y="34"/>
                  <a:pt x="77" y="33"/>
                  <a:pt x="77" y="31"/>
                </a:cubicBezTo>
                <a:cubicBezTo>
                  <a:pt x="77" y="30"/>
                  <a:pt x="79" y="29"/>
                  <a:pt x="80" y="29"/>
                </a:cubicBezTo>
                <a:cubicBezTo>
                  <a:pt x="81" y="29"/>
                  <a:pt x="83" y="30"/>
                  <a:pt x="83" y="31"/>
                </a:cubicBezTo>
                <a:cubicBezTo>
                  <a:pt x="83" y="33"/>
                  <a:pt x="81" y="34"/>
                  <a:pt x="80" y="34"/>
                </a:cubicBezTo>
                <a:close/>
                <a:moveTo>
                  <a:pt x="129" y="88"/>
                </a:moveTo>
                <a:cubicBezTo>
                  <a:pt x="133" y="88"/>
                  <a:pt x="136" y="84"/>
                  <a:pt x="136" y="80"/>
                </a:cubicBezTo>
                <a:cubicBezTo>
                  <a:pt x="136" y="76"/>
                  <a:pt x="133" y="72"/>
                  <a:pt x="129" y="72"/>
                </a:cubicBezTo>
                <a:cubicBezTo>
                  <a:pt x="124" y="72"/>
                  <a:pt x="121" y="76"/>
                  <a:pt x="121" y="80"/>
                </a:cubicBezTo>
                <a:cubicBezTo>
                  <a:pt x="121" y="84"/>
                  <a:pt x="124" y="88"/>
                  <a:pt x="129" y="88"/>
                </a:cubicBezTo>
                <a:close/>
                <a:moveTo>
                  <a:pt x="129" y="77"/>
                </a:moveTo>
                <a:cubicBezTo>
                  <a:pt x="130" y="77"/>
                  <a:pt x="131" y="79"/>
                  <a:pt x="131" y="80"/>
                </a:cubicBezTo>
                <a:cubicBezTo>
                  <a:pt x="131" y="81"/>
                  <a:pt x="130" y="83"/>
                  <a:pt x="129" y="83"/>
                </a:cubicBezTo>
                <a:cubicBezTo>
                  <a:pt x="127" y="83"/>
                  <a:pt x="126" y="81"/>
                  <a:pt x="126" y="80"/>
                </a:cubicBezTo>
                <a:cubicBezTo>
                  <a:pt x="126" y="79"/>
                  <a:pt x="127" y="77"/>
                  <a:pt x="129" y="77"/>
                </a:cubicBezTo>
                <a:close/>
                <a:moveTo>
                  <a:pt x="45" y="105"/>
                </a:moveTo>
                <a:cubicBezTo>
                  <a:pt x="40" y="105"/>
                  <a:pt x="37" y="109"/>
                  <a:pt x="37" y="113"/>
                </a:cubicBezTo>
                <a:cubicBezTo>
                  <a:pt x="37" y="117"/>
                  <a:pt x="40" y="121"/>
                  <a:pt x="45" y="121"/>
                </a:cubicBezTo>
                <a:cubicBezTo>
                  <a:pt x="49" y="121"/>
                  <a:pt x="52" y="117"/>
                  <a:pt x="52" y="113"/>
                </a:cubicBezTo>
                <a:cubicBezTo>
                  <a:pt x="52" y="109"/>
                  <a:pt x="49" y="105"/>
                  <a:pt x="45" y="105"/>
                </a:cubicBezTo>
                <a:close/>
                <a:moveTo>
                  <a:pt x="45" y="116"/>
                </a:moveTo>
                <a:cubicBezTo>
                  <a:pt x="43" y="116"/>
                  <a:pt x="42" y="115"/>
                  <a:pt x="42" y="113"/>
                </a:cubicBezTo>
                <a:cubicBezTo>
                  <a:pt x="42" y="112"/>
                  <a:pt x="43" y="111"/>
                  <a:pt x="45" y="111"/>
                </a:cubicBezTo>
                <a:cubicBezTo>
                  <a:pt x="46" y="111"/>
                  <a:pt x="47" y="112"/>
                  <a:pt x="47" y="113"/>
                </a:cubicBezTo>
                <a:cubicBezTo>
                  <a:pt x="47" y="115"/>
                  <a:pt x="46" y="116"/>
                  <a:pt x="45" y="116"/>
                </a:cubicBezTo>
                <a:close/>
                <a:moveTo>
                  <a:pt x="80" y="136"/>
                </a:moveTo>
                <a:cubicBezTo>
                  <a:pt x="87" y="136"/>
                  <a:pt x="93" y="130"/>
                  <a:pt x="93" y="123"/>
                </a:cubicBezTo>
                <a:cubicBezTo>
                  <a:pt x="93" y="116"/>
                  <a:pt x="87" y="111"/>
                  <a:pt x="80" y="111"/>
                </a:cubicBezTo>
                <a:cubicBezTo>
                  <a:pt x="73" y="111"/>
                  <a:pt x="67" y="116"/>
                  <a:pt x="67" y="123"/>
                </a:cubicBezTo>
                <a:cubicBezTo>
                  <a:pt x="67" y="130"/>
                  <a:pt x="73" y="136"/>
                  <a:pt x="80" y="136"/>
                </a:cubicBezTo>
                <a:close/>
                <a:moveTo>
                  <a:pt x="80" y="116"/>
                </a:moveTo>
                <a:cubicBezTo>
                  <a:pt x="84" y="116"/>
                  <a:pt x="88" y="119"/>
                  <a:pt x="88" y="123"/>
                </a:cubicBezTo>
                <a:cubicBezTo>
                  <a:pt x="88" y="128"/>
                  <a:pt x="84" y="131"/>
                  <a:pt x="80" y="131"/>
                </a:cubicBezTo>
                <a:cubicBezTo>
                  <a:pt x="76" y="131"/>
                  <a:pt x="72" y="128"/>
                  <a:pt x="72" y="123"/>
                </a:cubicBezTo>
                <a:cubicBezTo>
                  <a:pt x="72" y="119"/>
                  <a:pt x="76" y="116"/>
                  <a:pt x="80" y="116"/>
                </a:cubicBezTo>
                <a:close/>
                <a:moveTo>
                  <a:pt x="70" y="95"/>
                </a:moveTo>
                <a:cubicBezTo>
                  <a:pt x="77" y="95"/>
                  <a:pt x="83" y="90"/>
                  <a:pt x="83" y="83"/>
                </a:cubicBezTo>
                <a:cubicBezTo>
                  <a:pt x="83" y="76"/>
                  <a:pt x="77" y="70"/>
                  <a:pt x="70" y="70"/>
                </a:cubicBezTo>
                <a:cubicBezTo>
                  <a:pt x="63" y="70"/>
                  <a:pt x="57" y="76"/>
                  <a:pt x="57" y="83"/>
                </a:cubicBezTo>
                <a:cubicBezTo>
                  <a:pt x="57" y="90"/>
                  <a:pt x="63" y="95"/>
                  <a:pt x="70" y="95"/>
                </a:cubicBezTo>
                <a:close/>
                <a:moveTo>
                  <a:pt x="70" y="75"/>
                </a:moveTo>
                <a:cubicBezTo>
                  <a:pt x="74" y="75"/>
                  <a:pt x="77" y="78"/>
                  <a:pt x="77" y="83"/>
                </a:cubicBezTo>
                <a:cubicBezTo>
                  <a:pt x="77" y="87"/>
                  <a:pt x="74" y="90"/>
                  <a:pt x="70" y="90"/>
                </a:cubicBezTo>
                <a:cubicBezTo>
                  <a:pt x="66" y="90"/>
                  <a:pt x="62" y="87"/>
                  <a:pt x="62" y="83"/>
                </a:cubicBezTo>
                <a:cubicBezTo>
                  <a:pt x="62" y="78"/>
                  <a:pt x="66" y="75"/>
                  <a:pt x="70" y="75"/>
                </a:cubicBezTo>
                <a:close/>
                <a:moveTo>
                  <a:pt x="125" y="51"/>
                </a:moveTo>
                <a:cubicBezTo>
                  <a:pt x="125" y="44"/>
                  <a:pt x="120" y="39"/>
                  <a:pt x="113" y="39"/>
                </a:cubicBezTo>
                <a:cubicBezTo>
                  <a:pt x="106" y="39"/>
                  <a:pt x="100" y="44"/>
                  <a:pt x="100" y="51"/>
                </a:cubicBezTo>
                <a:cubicBezTo>
                  <a:pt x="100" y="58"/>
                  <a:pt x="106" y="64"/>
                  <a:pt x="113" y="64"/>
                </a:cubicBezTo>
                <a:cubicBezTo>
                  <a:pt x="120" y="64"/>
                  <a:pt x="125" y="58"/>
                  <a:pt x="125" y="51"/>
                </a:cubicBezTo>
                <a:close/>
                <a:moveTo>
                  <a:pt x="105" y="51"/>
                </a:moveTo>
                <a:cubicBezTo>
                  <a:pt x="105" y="47"/>
                  <a:pt x="108" y="44"/>
                  <a:pt x="113" y="44"/>
                </a:cubicBezTo>
                <a:cubicBezTo>
                  <a:pt x="117" y="44"/>
                  <a:pt x="120" y="47"/>
                  <a:pt x="120" y="51"/>
                </a:cubicBezTo>
                <a:cubicBezTo>
                  <a:pt x="120" y="56"/>
                  <a:pt x="117" y="59"/>
                  <a:pt x="113" y="59"/>
                </a:cubicBezTo>
                <a:cubicBezTo>
                  <a:pt x="108" y="59"/>
                  <a:pt x="105" y="56"/>
                  <a:pt x="105" y="51"/>
                </a:cubicBezTo>
                <a:close/>
                <a:moveTo>
                  <a:pt x="150" y="80"/>
                </a:moveTo>
                <a:cubicBezTo>
                  <a:pt x="150" y="97"/>
                  <a:pt x="144" y="113"/>
                  <a:pt x="133" y="125"/>
                </a:cubicBezTo>
                <a:cubicBezTo>
                  <a:pt x="132" y="127"/>
                  <a:pt x="130" y="127"/>
                  <a:pt x="129" y="126"/>
                </a:cubicBezTo>
                <a:cubicBezTo>
                  <a:pt x="128" y="125"/>
                  <a:pt x="128" y="123"/>
                  <a:pt x="129" y="122"/>
                </a:cubicBezTo>
                <a:cubicBezTo>
                  <a:pt x="139" y="110"/>
                  <a:pt x="145" y="95"/>
                  <a:pt x="145" y="80"/>
                </a:cubicBezTo>
                <a:cubicBezTo>
                  <a:pt x="145" y="44"/>
                  <a:pt x="116" y="15"/>
                  <a:pt x="80" y="15"/>
                </a:cubicBezTo>
                <a:cubicBezTo>
                  <a:pt x="44" y="15"/>
                  <a:pt x="15" y="44"/>
                  <a:pt x="15" y="80"/>
                </a:cubicBezTo>
                <a:cubicBezTo>
                  <a:pt x="15" y="116"/>
                  <a:pt x="44" y="145"/>
                  <a:pt x="80" y="145"/>
                </a:cubicBezTo>
                <a:cubicBezTo>
                  <a:pt x="95" y="145"/>
                  <a:pt x="110" y="139"/>
                  <a:pt x="122" y="129"/>
                </a:cubicBezTo>
                <a:cubicBezTo>
                  <a:pt x="123" y="128"/>
                  <a:pt x="125" y="128"/>
                  <a:pt x="126" y="129"/>
                </a:cubicBezTo>
                <a:cubicBezTo>
                  <a:pt x="127" y="130"/>
                  <a:pt x="127" y="132"/>
                  <a:pt x="125" y="133"/>
                </a:cubicBezTo>
                <a:cubicBezTo>
                  <a:pt x="113" y="144"/>
                  <a:pt x="97" y="150"/>
                  <a:pt x="80" y="150"/>
                </a:cubicBezTo>
                <a:cubicBezTo>
                  <a:pt x="42" y="150"/>
                  <a:pt x="10" y="118"/>
                  <a:pt x="10" y="80"/>
                </a:cubicBezTo>
                <a:cubicBezTo>
                  <a:pt x="10" y="42"/>
                  <a:pt x="42" y="10"/>
                  <a:pt x="80" y="10"/>
                </a:cubicBezTo>
                <a:cubicBezTo>
                  <a:pt x="118" y="10"/>
                  <a:pt x="150" y="42"/>
                  <a:pt x="150" y="80"/>
                </a:cubicBezTo>
                <a:close/>
                <a:moveTo>
                  <a:pt x="52" y="68"/>
                </a:moveTo>
                <a:cubicBezTo>
                  <a:pt x="50" y="68"/>
                  <a:pt x="47" y="67"/>
                  <a:pt x="45" y="67"/>
                </a:cubicBezTo>
                <a:cubicBezTo>
                  <a:pt x="44" y="66"/>
                  <a:pt x="43" y="65"/>
                  <a:pt x="44" y="63"/>
                </a:cubicBezTo>
                <a:cubicBezTo>
                  <a:pt x="45" y="62"/>
                  <a:pt x="46" y="61"/>
                  <a:pt x="47" y="62"/>
                </a:cubicBezTo>
                <a:cubicBezTo>
                  <a:pt x="49" y="62"/>
                  <a:pt x="50" y="63"/>
                  <a:pt x="52" y="63"/>
                </a:cubicBezTo>
                <a:cubicBezTo>
                  <a:pt x="58" y="63"/>
                  <a:pt x="63" y="58"/>
                  <a:pt x="63" y="52"/>
                </a:cubicBezTo>
                <a:cubicBezTo>
                  <a:pt x="63" y="46"/>
                  <a:pt x="58" y="41"/>
                  <a:pt x="52" y="41"/>
                </a:cubicBezTo>
                <a:cubicBezTo>
                  <a:pt x="46" y="41"/>
                  <a:pt x="41" y="46"/>
                  <a:pt x="41" y="52"/>
                </a:cubicBezTo>
                <a:cubicBezTo>
                  <a:pt x="41" y="53"/>
                  <a:pt x="41" y="55"/>
                  <a:pt x="42" y="56"/>
                </a:cubicBezTo>
                <a:cubicBezTo>
                  <a:pt x="42" y="57"/>
                  <a:pt x="41" y="59"/>
                  <a:pt x="40" y="59"/>
                </a:cubicBezTo>
                <a:cubicBezTo>
                  <a:pt x="39" y="60"/>
                  <a:pt x="37" y="59"/>
                  <a:pt x="37" y="58"/>
                </a:cubicBezTo>
                <a:cubicBezTo>
                  <a:pt x="36" y="56"/>
                  <a:pt x="36" y="54"/>
                  <a:pt x="36" y="52"/>
                </a:cubicBezTo>
                <a:cubicBezTo>
                  <a:pt x="36" y="43"/>
                  <a:pt x="43" y="36"/>
                  <a:pt x="52" y="36"/>
                </a:cubicBezTo>
                <a:cubicBezTo>
                  <a:pt x="61" y="36"/>
                  <a:pt x="68" y="43"/>
                  <a:pt x="68" y="52"/>
                </a:cubicBezTo>
                <a:cubicBezTo>
                  <a:pt x="68" y="61"/>
                  <a:pt x="61" y="68"/>
                  <a:pt x="52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221">
            <a:extLst>
              <a:ext uri="{FF2B5EF4-FFF2-40B4-BE49-F238E27FC236}">
                <a16:creationId xmlns:a16="http://schemas.microsoft.com/office/drawing/2014/main" id="{AFD032D2-D519-4120-B6A5-AED3B5EFA839}"/>
              </a:ext>
            </a:extLst>
          </p:cNvPr>
          <p:cNvSpPr>
            <a:spLocks noEditPoints="1"/>
          </p:cNvSpPr>
          <p:nvPr/>
        </p:nvSpPr>
        <p:spPr bwMode="auto">
          <a:xfrm>
            <a:off x="8735482" y="4415866"/>
            <a:ext cx="426686" cy="217670"/>
          </a:xfrm>
          <a:custGeom>
            <a:avLst/>
            <a:gdLst>
              <a:gd name="T0" fmla="*/ 458689 w 160"/>
              <a:gd name="T1" fmla="*/ 127627 h 81"/>
              <a:gd name="T2" fmla="*/ 287536 w 160"/>
              <a:gd name="T3" fmla="*/ 0 h 81"/>
              <a:gd name="T4" fmla="*/ 167729 w 160"/>
              <a:gd name="T5" fmla="*/ 41393 h 81"/>
              <a:gd name="T6" fmla="*/ 136922 w 160"/>
              <a:gd name="T7" fmla="*/ 0 h 81"/>
              <a:gd name="T8" fmla="*/ 109538 w 160"/>
              <a:gd name="T9" fmla="*/ 72437 h 81"/>
              <a:gd name="T10" fmla="*/ 82153 w 160"/>
              <a:gd name="T11" fmla="*/ 55190 h 81"/>
              <a:gd name="T12" fmla="*/ 95845 w 160"/>
              <a:gd name="T13" fmla="*/ 31044 h 81"/>
              <a:gd name="T14" fmla="*/ 65038 w 160"/>
              <a:gd name="T15" fmla="*/ 55190 h 81"/>
              <a:gd name="T16" fmla="*/ 6846 w 160"/>
              <a:gd name="T17" fmla="*/ 127627 h 81"/>
              <a:gd name="T18" fmla="*/ 3423 w 160"/>
              <a:gd name="T19" fmla="*/ 131077 h 81"/>
              <a:gd name="T20" fmla="*/ 10269 w 160"/>
              <a:gd name="T21" fmla="*/ 148323 h 81"/>
              <a:gd name="T22" fmla="*/ 530573 w 160"/>
              <a:gd name="T23" fmla="*/ 172469 h 81"/>
              <a:gd name="T24" fmla="*/ 188268 w 160"/>
              <a:gd name="T25" fmla="*/ 196615 h 81"/>
              <a:gd name="T26" fmla="*/ 188268 w 160"/>
              <a:gd name="T27" fmla="*/ 279400 h 81"/>
              <a:gd name="T28" fmla="*/ 369689 w 160"/>
              <a:gd name="T29" fmla="*/ 272501 h 81"/>
              <a:gd name="T30" fmla="*/ 188268 w 160"/>
              <a:gd name="T31" fmla="*/ 262153 h 81"/>
              <a:gd name="T32" fmla="*/ 188268 w 160"/>
              <a:gd name="T33" fmla="*/ 213862 h 81"/>
              <a:gd name="T34" fmla="*/ 547688 w 160"/>
              <a:gd name="T35" fmla="*/ 172469 h 81"/>
              <a:gd name="T36" fmla="*/ 287536 w 160"/>
              <a:gd name="T37" fmla="*/ 127627 h 81"/>
              <a:gd name="T38" fmla="*/ 362843 w 160"/>
              <a:gd name="T39" fmla="*/ 100032 h 81"/>
              <a:gd name="T40" fmla="*/ 362843 w 160"/>
              <a:gd name="T41" fmla="*/ 82785 h 81"/>
              <a:gd name="T42" fmla="*/ 270421 w 160"/>
              <a:gd name="T43" fmla="*/ 127627 h 81"/>
              <a:gd name="T44" fmla="*/ 78730 w 160"/>
              <a:gd name="T45" fmla="*/ 110380 h 81"/>
              <a:gd name="T46" fmla="*/ 119807 w 160"/>
              <a:gd name="T47" fmla="*/ 86235 h 81"/>
              <a:gd name="T48" fmla="*/ 126653 w 160"/>
              <a:gd name="T49" fmla="*/ 31044 h 81"/>
              <a:gd name="T50" fmla="*/ 150614 w 160"/>
              <a:gd name="T51" fmla="*/ 31044 h 81"/>
              <a:gd name="T52" fmla="*/ 154037 w 160"/>
              <a:gd name="T53" fmla="*/ 62089 h 81"/>
              <a:gd name="T54" fmla="*/ 212229 w 160"/>
              <a:gd name="T55" fmla="*/ 37943 h 81"/>
              <a:gd name="T56" fmla="*/ 438150 w 160"/>
              <a:gd name="T57" fmla="*/ 127627 h 81"/>
              <a:gd name="T58" fmla="*/ 243037 w 160"/>
              <a:gd name="T59" fmla="*/ 72437 h 81"/>
              <a:gd name="T60" fmla="*/ 243037 w 160"/>
              <a:gd name="T61" fmla="*/ 89684 h 81"/>
              <a:gd name="T62" fmla="*/ 243037 w 160"/>
              <a:gd name="T63" fmla="*/ 72437 h 81"/>
              <a:gd name="T64" fmla="*/ 287536 w 160"/>
              <a:gd name="T65" fmla="*/ 51741 h 81"/>
              <a:gd name="T66" fmla="*/ 270421 w 160"/>
              <a:gd name="T67" fmla="*/ 51741 h 8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81">
                <a:moveTo>
                  <a:pt x="148" y="37"/>
                </a:moveTo>
                <a:cubicBezTo>
                  <a:pt x="134" y="37"/>
                  <a:pt x="134" y="37"/>
                  <a:pt x="134" y="37"/>
                </a:cubicBezTo>
                <a:cubicBezTo>
                  <a:pt x="131" y="27"/>
                  <a:pt x="125" y="18"/>
                  <a:pt x="116" y="11"/>
                </a:cubicBezTo>
                <a:cubicBezTo>
                  <a:pt x="107" y="4"/>
                  <a:pt x="96" y="0"/>
                  <a:pt x="84" y="0"/>
                </a:cubicBezTo>
                <a:cubicBezTo>
                  <a:pt x="75" y="0"/>
                  <a:pt x="67" y="2"/>
                  <a:pt x="59" y="6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9"/>
                  <a:pt x="49" y="9"/>
                  <a:pt x="49" y="9"/>
                </a:cubicBezTo>
                <a:cubicBezTo>
                  <a:pt x="49" y="4"/>
                  <a:pt x="45" y="0"/>
                  <a:pt x="40" y="0"/>
                </a:cubicBezTo>
                <a:cubicBezTo>
                  <a:pt x="36" y="0"/>
                  <a:pt x="32" y="4"/>
                  <a:pt x="32" y="9"/>
                </a:cubicBezTo>
                <a:cubicBezTo>
                  <a:pt x="32" y="21"/>
                  <a:pt x="32" y="21"/>
                  <a:pt x="32" y="21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5" y="13"/>
                  <a:pt x="26" y="12"/>
                </a:cubicBezTo>
                <a:cubicBezTo>
                  <a:pt x="28" y="12"/>
                  <a:pt x="28" y="10"/>
                  <a:pt x="28" y="9"/>
                </a:cubicBezTo>
                <a:cubicBezTo>
                  <a:pt x="27" y="8"/>
                  <a:pt x="26" y="7"/>
                  <a:pt x="24" y="8"/>
                </a:cubicBezTo>
                <a:cubicBezTo>
                  <a:pt x="21" y="9"/>
                  <a:pt x="19" y="12"/>
                  <a:pt x="19" y="16"/>
                </a:cubicBezTo>
                <a:cubicBezTo>
                  <a:pt x="19" y="28"/>
                  <a:pt x="19" y="28"/>
                  <a:pt x="19" y="28"/>
                </a:cubicBezTo>
                <a:cubicBezTo>
                  <a:pt x="2" y="37"/>
                  <a:pt x="2" y="37"/>
                  <a:pt x="2" y="37"/>
                </a:cubicBezTo>
                <a:cubicBezTo>
                  <a:pt x="2" y="38"/>
                  <a:pt x="2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40"/>
                  <a:pt x="0" y="41"/>
                </a:cubicBezTo>
                <a:cubicBezTo>
                  <a:pt x="0" y="42"/>
                  <a:pt x="1" y="43"/>
                  <a:pt x="3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52" y="43"/>
                  <a:pt x="155" y="46"/>
                  <a:pt x="155" y="50"/>
                </a:cubicBezTo>
                <a:cubicBezTo>
                  <a:pt x="155" y="54"/>
                  <a:pt x="152" y="57"/>
                  <a:pt x="148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48" y="57"/>
                  <a:pt x="42" y="62"/>
                  <a:pt x="42" y="69"/>
                </a:cubicBezTo>
                <a:cubicBezTo>
                  <a:pt x="42" y="76"/>
                  <a:pt x="48" y="81"/>
                  <a:pt x="55" y="81"/>
                </a:cubicBezTo>
                <a:cubicBezTo>
                  <a:pt x="105" y="81"/>
                  <a:pt x="105" y="81"/>
                  <a:pt x="105" y="81"/>
                </a:cubicBezTo>
                <a:cubicBezTo>
                  <a:pt x="107" y="81"/>
                  <a:pt x="108" y="80"/>
                  <a:pt x="108" y="79"/>
                </a:cubicBezTo>
                <a:cubicBezTo>
                  <a:pt x="108" y="77"/>
                  <a:pt x="107" y="76"/>
                  <a:pt x="105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1" y="76"/>
                  <a:pt x="47" y="73"/>
                  <a:pt x="47" y="69"/>
                </a:cubicBezTo>
                <a:cubicBezTo>
                  <a:pt x="47" y="65"/>
                  <a:pt x="51" y="62"/>
                  <a:pt x="5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54" y="62"/>
                  <a:pt x="160" y="56"/>
                  <a:pt x="160" y="50"/>
                </a:cubicBezTo>
                <a:cubicBezTo>
                  <a:pt x="160" y="43"/>
                  <a:pt x="154" y="37"/>
                  <a:pt x="148" y="37"/>
                </a:cubicBezTo>
                <a:close/>
                <a:moveTo>
                  <a:pt x="84" y="37"/>
                </a:moveTo>
                <a:cubicBezTo>
                  <a:pt x="85" y="33"/>
                  <a:pt x="90" y="29"/>
                  <a:pt x="95" y="29"/>
                </a:cubicBezTo>
                <a:cubicBezTo>
                  <a:pt x="106" y="29"/>
                  <a:pt x="106" y="29"/>
                  <a:pt x="106" y="29"/>
                </a:cubicBezTo>
                <a:cubicBezTo>
                  <a:pt x="107" y="29"/>
                  <a:pt x="109" y="28"/>
                  <a:pt x="109" y="26"/>
                </a:cubicBezTo>
                <a:cubicBezTo>
                  <a:pt x="109" y="25"/>
                  <a:pt x="107" y="24"/>
                  <a:pt x="106" y="24"/>
                </a:cubicBezTo>
                <a:cubicBezTo>
                  <a:pt x="95" y="24"/>
                  <a:pt x="95" y="24"/>
                  <a:pt x="95" y="24"/>
                </a:cubicBezTo>
                <a:cubicBezTo>
                  <a:pt x="87" y="24"/>
                  <a:pt x="80" y="30"/>
                  <a:pt x="79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35" y="25"/>
                  <a:pt x="35" y="25"/>
                  <a:pt x="35" y="25"/>
                </a:cubicBezTo>
                <a:cubicBezTo>
                  <a:pt x="36" y="25"/>
                  <a:pt x="37" y="24"/>
                  <a:pt x="37" y="23"/>
                </a:cubicBezTo>
                <a:cubicBezTo>
                  <a:pt x="37" y="9"/>
                  <a:pt x="37" y="9"/>
                  <a:pt x="37" y="9"/>
                </a:cubicBezTo>
                <a:cubicBezTo>
                  <a:pt x="37" y="7"/>
                  <a:pt x="38" y="5"/>
                  <a:pt x="40" y="5"/>
                </a:cubicBezTo>
                <a:cubicBezTo>
                  <a:pt x="43" y="5"/>
                  <a:pt x="44" y="7"/>
                  <a:pt x="44" y="9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7"/>
                  <a:pt x="45" y="18"/>
                  <a:pt x="45" y="18"/>
                </a:cubicBezTo>
                <a:cubicBezTo>
                  <a:pt x="46" y="19"/>
                  <a:pt x="47" y="19"/>
                  <a:pt x="48" y="18"/>
                </a:cubicBezTo>
                <a:cubicBezTo>
                  <a:pt x="62" y="11"/>
                  <a:pt x="62" y="11"/>
                  <a:pt x="62" y="11"/>
                </a:cubicBezTo>
                <a:cubicBezTo>
                  <a:pt x="69" y="7"/>
                  <a:pt x="76" y="5"/>
                  <a:pt x="84" y="5"/>
                </a:cubicBezTo>
                <a:cubicBezTo>
                  <a:pt x="104" y="5"/>
                  <a:pt x="122" y="18"/>
                  <a:pt x="128" y="37"/>
                </a:cubicBezTo>
                <a:cubicBezTo>
                  <a:pt x="84" y="37"/>
                  <a:pt x="84" y="37"/>
                  <a:pt x="84" y="37"/>
                </a:cubicBezTo>
                <a:close/>
                <a:moveTo>
                  <a:pt x="71" y="21"/>
                </a:moveTo>
                <a:cubicBezTo>
                  <a:pt x="73" y="21"/>
                  <a:pt x="74" y="22"/>
                  <a:pt x="74" y="24"/>
                </a:cubicBezTo>
                <a:cubicBezTo>
                  <a:pt x="74" y="25"/>
                  <a:pt x="73" y="26"/>
                  <a:pt x="71" y="26"/>
                </a:cubicBezTo>
                <a:cubicBezTo>
                  <a:pt x="70" y="26"/>
                  <a:pt x="69" y="25"/>
                  <a:pt x="69" y="24"/>
                </a:cubicBezTo>
                <a:cubicBezTo>
                  <a:pt x="69" y="22"/>
                  <a:pt x="70" y="21"/>
                  <a:pt x="71" y="21"/>
                </a:cubicBezTo>
                <a:close/>
                <a:moveTo>
                  <a:pt x="81" y="13"/>
                </a:moveTo>
                <a:cubicBezTo>
                  <a:pt x="83" y="13"/>
                  <a:pt x="84" y="14"/>
                  <a:pt x="84" y="15"/>
                </a:cubicBezTo>
                <a:cubicBezTo>
                  <a:pt x="84" y="17"/>
                  <a:pt x="83" y="18"/>
                  <a:pt x="81" y="18"/>
                </a:cubicBezTo>
                <a:cubicBezTo>
                  <a:pt x="80" y="18"/>
                  <a:pt x="79" y="17"/>
                  <a:pt x="79" y="15"/>
                </a:cubicBezTo>
                <a:cubicBezTo>
                  <a:pt x="79" y="14"/>
                  <a:pt x="80" y="13"/>
                  <a:pt x="81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Freeform 206">
            <a:extLst>
              <a:ext uri="{FF2B5EF4-FFF2-40B4-BE49-F238E27FC236}">
                <a16:creationId xmlns:a16="http://schemas.microsoft.com/office/drawing/2014/main" id="{61DC4EEF-4E8A-4ED8-B474-26755207609D}"/>
              </a:ext>
            </a:extLst>
          </p:cNvPr>
          <p:cNvSpPr>
            <a:spLocks noEditPoints="1"/>
          </p:cNvSpPr>
          <p:nvPr/>
        </p:nvSpPr>
        <p:spPr bwMode="auto">
          <a:xfrm>
            <a:off x="7768766" y="5310936"/>
            <a:ext cx="364846" cy="430394"/>
          </a:xfrm>
          <a:custGeom>
            <a:avLst/>
            <a:gdLst>
              <a:gd name="T0" fmla="*/ 345253 w 137"/>
              <a:gd name="T1" fmla="*/ 552450 h 160"/>
              <a:gd name="T2" fmla="*/ 0 w 137"/>
              <a:gd name="T3" fmla="*/ 110490 h 160"/>
              <a:gd name="T4" fmla="*/ 61530 w 137"/>
              <a:gd name="T5" fmla="*/ 82868 h 160"/>
              <a:gd name="T6" fmla="*/ 17092 w 137"/>
              <a:gd name="T7" fmla="*/ 110490 h 160"/>
              <a:gd name="T8" fmla="*/ 345253 w 137"/>
              <a:gd name="T9" fmla="*/ 535186 h 160"/>
              <a:gd name="T10" fmla="*/ 345253 w 137"/>
              <a:gd name="T11" fmla="*/ 93226 h 160"/>
              <a:gd name="T12" fmla="*/ 324743 w 137"/>
              <a:gd name="T13" fmla="*/ 72509 h 160"/>
              <a:gd name="T14" fmla="*/ 468313 w 137"/>
              <a:gd name="T15" fmla="*/ 493752 h 160"/>
              <a:gd name="T16" fmla="*/ 410201 w 137"/>
              <a:gd name="T17" fmla="*/ 493752 h 160"/>
              <a:gd name="T18" fmla="*/ 410201 w 137"/>
              <a:gd name="T19" fmla="*/ 169188 h 160"/>
              <a:gd name="T20" fmla="*/ 437548 w 137"/>
              <a:gd name="T21" fmla="*/ 96679 h 160"/>
              <a:gd name="T22" fmla="*/ 464895 w 137"/>
              <a:gd name="T23" fmla="*/ 169188 h 160"/>
              <a:gd name="T24" fmla="*/ 468313 w 137"/>
              <a:gd name="T25" fmla="*/ 466130 h 160"/>
              <a:gd name="T26" fmla="*/ 447803 w 137"/>
              <a:gd name="T27" fmla="*/ 162282 h 160"/>
              <a:gd name="T28" fmla="*/ 427293 w 137"/>
              <a:gd name="T29" fmla="*/ 455771 h 160"/>
              <a:gd name="T30" fmla="*/ 427293 w 137"/>
              <a:gd name="T31" fmla="*/ 179546 h 160"/>
              <a:gd name="T32" fmla="*/ 427293 w 137"/>
              <a:gd name="T33" fmla="*/ 473035 h 160"/>
              <a:gd name="T34" fmla="*/ 444385 w 137"/>
              <a:gd name="T35" fmla="*/ 500658 h 160"/>
              <a:gd name="T36" fmla="*/ 280304 w 137"/>
              <a:gd name="T37" fmla="*/ 407432 h 160"/>
              <a:gd name="T38" fmla="*/ 99132 w 137"/>
              <a:gd name="T39" fmla="*/ 424696 h 160"/>
              <a:gd name="T40" fmla="*/ 280304 w 137"/>
              <a:gd name="T41" fmla="*/ 407432 h 160"/>
              <a:gd name="T42" fmla="*/ 92295 w 137"/>
              <a:gd name="T43" fmla="*/ 452318 h 160"/>
              <a:gd name="T44" fmla="*/ 198264 w 137"/>
              <a:gd name="T45" fmla="*/ 452318 h 160"/>
              <a:gd name="T46" fmla="*/ 78622 w 137"/>
              <a:gd name="T47" fmla="*/ 110490 h 160"/>
              <a:gd name="T48" fmla="*/ 136734 w 137"/>
              <a:gd name="T49" fmla="*/ 48339 h 160"/>
              <a:gd name="T50" fmla="*/ 263212 w 137"/>
              <a:gd name="T51" fmla="*/ 48339 h 160"/>
              <a:gd name="T52" fmla="*/ 334998 w 137"/>
              <a:gd name="T53" fmla="*/ 110490 h 160"/>
              <a:gd name="T54" fmla="*/ 334998 w 137"/>
              <a:gd name="T55" fmla="*/ 517922 h 160"/>
              <a:gd name="T56" fmla="*/ 34183 w 137"/>
              <a:gd name="T57" fmla="*/ 117396 h 160"/>
              <a:gd name="T58" fmla="*/ 283722 w 137"/>
              <a:gd name="T59" fmla="*/ 145018 h 160"/>
              <a:gd name="T60" fmla="*/ 235866 w 137"/>
              <a:gd name="T61" fmla="*/ 65603 h 160"/>
              <a:gd name="T62" fmla="*/ 150407 w 137"/>
              <a:gd name="T63" fmla="*/ 55245 h 160"/>
              <a:gd name="T64" fmla="*/ 95714 w 137"/>
              <a:gd name="T65" fmla="*/ 82868 h 160"/>
              <a:gd name="T66" fmla="*/ 328161 w 137"/>
              <a:gd name="T67" fmla="*/ 500658 h 160"/>
              <a:gd name="T68" fmla="*/ 300814 w 137"/>
              <a:gd name="T69" fmla="*/ 151924 h 160"/>
              <a:gd name="T70" fmla="*/ 78622 w 137"/>
              <a:gd name="T71" fmla="*/ 151924 h 160"/>
              <a:gd name="T72" fmla="*/ 51275 w 137"/>
              <a:gd name="T73" fmla="*/ 500658 h 160"/>
              <a:gd name="T74" fmla="*/ 181172 w 137"/>
              <a:gd name="T75" fmla="*/ 62151 h 160"/>
              <a:gd name="T76" fmla="*/ 198264 w 137"/>
              <a:gd name="T77" fmla="*/ 48339 h 160"/>
              <a:gd name="T78" fmla="*/ 266631 w 137"/>
              <a:gd name="T79" fmla="*/ 200263 h 160"/>
              <a:gd name="T80" fmla="*/ 270049 w 137"/>
              <a:gd name="T81" fmla="*/ 217527 h 160"/>
              <a:gd name="T82" fmla="*/ 259794 w 137"/>
              <a:gd name="T83" fmla="*/ 334923 h 160"/>
              <a:gd name="T84" fmla="*/ 287141 w 137"/>
              <a:gd name="T85" fmla="*/ 334923 h 160"/>
              <a:gd name="T86" fmla="*/ 99132 w 137"/>
              <a:gd name="T87" fmla="*/ 390168 h 160"/>
              <a:gd name="T88" fmla="*/ 242702 w 137"/>
              <a:gd name="T89" fmla="*/ 369451 h 160"/>
              <a:gd name="T90" fmla="*/ 225611 w 137"/>
              <a:gd name="T91" fmla="*/ 372904 h 160"/>
              <a:gd name="T92" fmla="*/ 99132 w 137"/>
              <a:gd name="T93" fmla="*/ 359093 h 160"/>
              <a:gd name="T94" fmla="*/ 99132 w 137"/>
              <a:gd name="T95" fmla="*/ 390168 h 160"/>
              <a:gd name="T96" fmla="*/ 242702 w 137"/>
              <a:gd name="T97" fmla="*/ 334923 h 160"/>
              <a:gd name="T98" fmla="*/ 99132 w 137"/>
              <a:gd name="T99" fmla="*/ 200263 h 160"/>
              <a:gd name="T100" fmla="*/ 99132 w 137"/>
              <a:gd name="T101" fmla="*/ 241697 h 160"/>
              <a:gd name="T102" fmla="*/ 225611 w 137"/>
              <a:gd name="T103" fmla="*/ 217527 h 160"/>
              <a:gd name="T104" fmla="*/ 109387 w 137"/>
              <a:gd name="T105" fmla="*/ 269319 h 160"/>
              <a:gd name="T106" fmla="*/ 92295 w 137"/>
              <a:gd name="T107" fmla="*/ 334923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7" h="160">
                <a:moveTo>
                  <a:pt x="111" y="32"/>
                </a:moveTo>
                <a:cubicBezTo>
                  <a:pt x="111" y="150"/>
                  <a:pt x="111" y="150"/>
                  <a:pt x="111" y="150"/>
                </a:cubicBezTo>
                <a:cubicBezTo>
                  <a:pt x="111" y="155"/>
                  <a:pt x="106" y="160"/>
                  <a:pt x="101" y="160"/>
                </a:cubicBezTo>
                <a:cubicBezTo>
                  <a:pt x="10" y="160"/>
                  <a:pt x="10" y="160"/>
                  <a:pt x="10" y="160"/>
                </a:cubicBezTo>
                <a:cubicBezTo>
                  <a:pt x="5" y="160"/>
                  <a:pt x="0" y="155"/>
                  <a:pt x="0" y="15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6"/>
                  <a:pt x="5" y="21"/>
                  <a:pt x="10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7" y="21"/>
                  <a:pt x="18" y="23"/>
                  <a:pt x="18" y="24"/>
                </a:cubicBezTo>
                <a:cubicBezTo>
                  <a:pt x="18" y="25"/>
                  <a:pt x="17" y="27"/>
                  <a:pt x="16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7" y="27"/>
                  <a:pt x="5" y="29"/>
                  <a:pt x="5" y="32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53"/>
                  <a:pt x="7" y="155"/>
                  <a:pt x="10" y="155"/>
                </a:cubicBezTo>
                <a:cubicBezTo>
                  <a:pt x="101" y="155"/>
                  <a:pt x="101" y="155"/>
                  <a:pt x="101" y="155"/>
                </a:cubicBezTo>
                <a:cubicBezTo>
                  <a:pt x="104" y="155"/>
                  <a:pt x="106" y="153"/>
                  <a:pt x="106" y="150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06" y="29"/>
                  <a:pt x="104" y="27"/>
                  <a:pt x="101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4" y="27"/>
                  <a:pt x="93" y="25"/>
                  <a:pt x="93" y="24"/>
                </a:cubicBezTo>
                <a:cubicBezTo>
                  <a:pt x="93" y="23"/>
                  <a:pt x="94" y="21"/>
                  <a:pt x="95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6" y="21"/>
                  <a:pt x="111" y="26"/>
                  <a:pt x="111" y="32"/>
                </a:cubicBezTo>
                <a:close/>
                <a:moveTo>
                  <a:pt x="137" y="143"/>
                </a:moveTo>
                <a:cubicBezTo>
                  <a:pt x="137" y="147"/>
                  <a:pt x="133" y="150"/>
                  <a:pt x="130" y="150"/>
                </a:cubicBezTo>
                <a:cubicBezTo>
                  <a:pt x="127" y="150"/>
                  <a:pt x="127" y="150"/>
                  <a:pt x="127" y="150"/>
                </a:cubicBezTo>
                <a:cubicBezTo>
                  <a:pt x="123" y="150"/>
                  <a:pt x="120" y="147"/>
                  <a:pt x="120" y="143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49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6" y="29"/>
                  <a:pt x="127" y="28"/>
                  <a:pt x="128" y="28"/>
                </a:cubicBezTo>
                <a:cubicBezTo>
                  <a:pt x="129" y="28"/>
                  <a:pt x="130" y="29"/>
                  <a:pt x="130" y="30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7" y="49"/>
                  <a:pt x="137" y="49"/>
                  <a:pt x="137" y="49"/>
                </a:cubicBezTo>
                <a:cubicBezTo>
                  <a:pt x="137" y="49"/>
                  <a:pt x="137" y="50"/>
                  <a:pt x="137" y="50"/>
                </a:cubicBezTo>
                <a:cubicBezTo>
                  <a:pt x="137" y="135"/>
                  <a:pt x="137" y="135"/>
                  <a:pt x="137" y="135"/>
                </a:cubicBezTo>
                <a:lnTo>
                  <a:pt x="137" y="143"/>
                </a:lnTo>
                <a:close/>
                <a:moveTo>
                  <a:pt x="126" y="47"/>
                </a:moveTo>
                <a:cubicBezTo>
                  <a:pt x="131" y="47"/>
                  <a:pt x="131" y="47"/>
                  <a:pt x="131" y="47"/>
                </a:cubicBezTo>
                <a:cubicBezTo>
                  <a:pt x="128" y="39"/>
                  <a:pt x="128" y="39"/>
                  <a:pt x="128" y="39"/>
                </a:cubicBezTo>
                <a:lnTo>
                  <a:pt x="126" y="47"/>
                </a:lnTo>
                <a:close/>
                <a:moveTo>
                  <a:pt x="125" y="132"/>
                </a:moveTo>
                <a:cubicBezTo>
                  <a:pt x="131" y="132"/>
                  <a:pt x="131" y="132"/>
                  <a:pt x="131" y="13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5" y="52"/>
                  <a:pt x="125" y="52"/>
                  <a:pt x="125" y="52"/>
                </a:cubicBezTo>
                <a:lnTo>
                  <a:pt x="125" y="132"/>
                </a:lnTo>
                <a:close/>
                <a:moveTo>
                  <a:pt x="131" y="137"/>
                </a:moveTo>
                <a:cubicBezTo>
                  <a:pt x="125" y="137"/>
                  <a:pt x="125" y="137"/>
                  <a:pt x="125" y="137"/>
                </a:cubicBezTo>
                <a:cubicBezTo>
                  <a:pt x="125" y="143"/>
                  <a:pt x="125" y="143"/>
                  <a:pt x="125" y="143"/>
                </a:cubicBezTo>
                <a:cubicBezTo>
                  <a:pt x="125" y="144"/>
                  <a:pt x="125" y="145"/>
                  <a:pt x="127" y="145"/>
                </a:cubicBezTo>
                <a:cubicBezTo>
                  <a:pt x="130" y="145"/>
                  <a:pt x="130" y="145"/>
                  <a:pt x="130" y="145"/>
                </a:cubicBezTo>
                <a:cubicBezTo>
                  <a:pt x="131" y="145"/>
                  <a:pt x="131" y="144"/>
                  <a:pt x="131" y="143"/>
                </a:cubicBezTo>
                <a:lnTo>
                  <a:pt x="131" y="137"/>
                </a:lnTo>
                <a:close/>
                <a:moveTo>
                  <a:pt x="82" y="118"/>
                </a:moveTo>
                <a:cubicBezTo>
                  <a:pt x="29" y="118"/>
                  <a:pt x="29" y="118"/>
                  <a:pt x="29" y="118"/>
                </a:cubicBezTo>
                <a:cubicBezTo>
                  <a:pt x="28" y="118"/>
                  <a:pt x="27" y="119"/>
                  <a:pt x="27" y="121"/>
                </a:cubicBezTo>
                <a:cubicBezTo>
                  <a:pt x="27" y="122"/>
                  <a:pt x="28" y="123"/>
                  <a:pt x="29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3" y="123"/>
                  <a:pt x="84" y="122"/>
                  <a:pt x="84" y="121"/>
                </a:cubicBezTo>
                <a:cubicBezTo>
                  <a:pt x="84" y="119"/>
                  <a:pt x="83" y="118"/>
                  <a:pt x="82" y="118"/>
                </a:cubicBezTo>
                <a:close/>
                <a:moveTo>
                  <a:pt x="56" y="128"/>
                </a:moveTo>
                <a:cubicBezTo>
                  <a:pt x="29" y="128"/>
                  <a:pt x="29" y="128"/>
                  <a:pt x="29" y="128"/>
                </a:cubicBezTo>
                <a:cubicBezTo>
                  <a:pt x="28" y="128"/>
                  <a:pt x="27" y="129"/>
                  <a:pt x="27" y="131"/>
                </a:cubicBezTo>
                <a:cubicBezTo>
                  <a:pt x="27" y="132"/>
                  <a:pt x="28" y="133"/>
                  <a:pt x="29" y="133"/>
                </a:cubicBezTo>
                <a:cubicBezTo>
                  <a:pt x="56" y="133"/>
                  <a:pt x="56" y="133"/>
                  <a:pt x="56" y="133"/>
                </a:cubicBezTo>
                <a:cubicBezTo>
                  <a:pt x="57" y="133"/>
                  <a:pt x="58" y="132"/>
                  <a:pt x="58" y="131"/>
                </a:cubicBezTo>
                <a:cubicBezTo>
                  <a:pt x="58" y="129"/>
                  <a:pt x="57" y="128"/>
                  <a:pt x="56" y="128"/>
                </a:cubicBezTo>
                <a:close/>
                <a:moveTo>
                  <a:pt x="13" y="32"/>
                </a:moveTo>
                <a:cubicBezTo>
                  <a:pt x="23" y="32"/>
                  <a:pt x="23" y="32"/>
                  <a:pt x="23" y="32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18"/>
                  <a:pt x="28" y="14"/>
                  <a:pt x="34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41" y="6"/>
                  <a:pt x="47" y="0"/>
                  <a:pt x="56" y="0"/>
                </a:cubicBezTo>
                <a:cubicBezTo>
                  <a:pt x="64" y="0"/>
                  <a:pt x="70" y="6"/>
                  <a:pt x="71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83" y="14"/>
                  <a:pt x="88" y="18"/>
                  <a:pt x="88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100" y="32"/>
                  <a:pt x="101" y="33"/>
                  <a:pt x="101" y="34"/>
                </a:cubicBezTo>
                <a:cubicBezTo>
                  <a:pt x="101" y="147"/>
                  <a:pt x="101" y="147"/>
                  <a:pt x="101" y="147"/>
                </a:cubicBezTo>
                <a:cubicBezTo>
                  <a:pt x="101" y="149"/>
                  <a:pt x="100" y="150"/>
                  <a:pt x="98" y="150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1" y="150"/>
                  <a:pt x="10" y="149"/>
                  <a:pt x="10" y="147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3"/>
                  <a:pt x="11" y="32"/>
                  <a:pt x="13" y="32"/>
                </a:cubicBezTo>
                <a:close/>
                <a:moveTo>
                  <a:pt x="28" y="42"/>
                </a:moveTo>
                <a:cubicBezTo>
                  <a:pt x="83" y="42"/>
                  <a:pt x="83" y="42"/>
                  <a:pt x="83" y="42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1"/>
                  <a:pt x="80" y="19"/>
                  <a:pt x="77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8" y="19"/>
                  <a:pt x="67" y="18"/>
                  <a:pt x="67" y="16"/>
                </a:cubicBezTo>
                <a:cubicBezTo>
                  <a:pt x="67" y="10"/>
                  <a:pt x="62" y="5"/>
                  <a:pt x="56" y="5"/>
                </a:cubicBezTo>
                <a:cubicBezTo>
                  <a:pt x="49" y="5"/>
                  <a:pt x="44" y="10"/>
                  <a:pt x="44" y="16"/>
                </a:cubicBezTo>
                <a:cubicBezTo>
                  <a:pt x="44" y="18"/>
                  <a:pt x="43" y="19"/>
                  <a:pt x="42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1" y="19"/>
                  <a:pt x="28" y="21"/>
                  <a:pt x="28" y="24"/>
                </a:cubicBezTo>
                <a:lnTo>
                  <a:pt x="28" y="42"/>
                </a:lnTo>
                <a:close/>
                <a:moveTo>
                  <a:pt x="15" y="145"/>
                </a:moveTo>
                <a:cubicBezTo>
                  <a:pt x="96" y="145"/>
                  <a:pt x="96" y="145"/>
                  <a:pt x="96" y="145"/>
                </a:cubicBezTo>
                <a:cubicBezTo>
                  <a:pt x="96" y="37"/>
                  <a:pt x="96" y="37"/>
                  <a:pt x="96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6"/>
                  <a:pt x="87" y="47"/>
                  <a:pt x="85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4" y="47"/>
                  <a:pt x="23" y="46"/>
                  <a:pt x="23" y="44"/>
                </a:cubicBezTo>
                <a:cubicBezTo>
                  <a:pt x="23" y="37"/>
                  <a:pt x="23" y="37"/>
                  <a:pt x="23" y="37"/>
                </a:cubicBezTo>
                <a:cubicBezTo>
                  <a:pt x="15" y="37"/>
                  <a:pt x="15" y="37"/>
                  <a:pt x="15" y="37"/>
                </a:cubicBezTo>
                <a:lnTo>
                  <a:pt x="15" y="145"/>
                </a:lnTo>
                <a:close/>
                <a:moveTo>
                  <a:pt x="56" y="12"/>
                </a:moveTo>
                <a:cubicBezTo>
                  <a:pt x="54" y="12"/>
                  <a:pt x="53" y="13"/>
                  <a:pt x="53" y="14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9"/>
                  <a:pt x="54" y="20"/>
                  <a:pt x="56" y="20"/>
                </a:cubicBezTo>
                <a:cubicBezTo>
                  <a:pt x="57" y="20"/>
                  <a:pt x="58" y="19"/>
                  <a:pt x="58" y="18"/>
                </a:cubicBezTo>
                <a:cubicBezTo>
                  <a:pt x="58" y="14"/>
                  <a:pt x="58" y="14"/>
                  <a:pt x="58" y="14"/>
                </a:cubicBezTo>
                <a:cubicBezTo>
                  <a:pt x="58" y="13"/>
                  <a:pt x="57" y="12"/>
                  <a:pt x="56" y="12"/>
                </a:cubicBezTo>
                <a:close/>
                <a:moveTo>
                  <a:pt x="82" y="58"/>
                </a:moveTo>
                <a:cubicBezTo>
                  <a:pt x="78" y="58"/>
                  <a:pt x="78" y="58"/>
                  <a:pt x="78" y="58"/>
                </a:cubicBezTo>
                <a:cubicBezTo>
                  <a:pt x="77" y="58"/>
                  <a:pt x="76" y="59"/>
                  <a:pt x="76" y="61"/>
                </a:cubicBezTo>
                <a:cubicBezTo>
                  <a:pt x="76" y="62"/>
                  <a:pt x="77" y="63"/>
                  <a:pt x="78" y="63"/>
                </a:cubicBezTo>
                <a:cubicBezTo>
                  <a:pt x="79" y="63"/>
                  <a:pt x="79" y="63"/>
                  <a:pt x="79" y="63"/>
                </a:cubicBezTo>
                <a:cubicBezTo>
                  <a:pt x="79" y="94"/>
                  <a:pt x="79" y="94"/>
                  <a:pt x="79" y="94"/>
                </a:cubicBezTo>
                <a:cubicBezTo>
                  <a:pt x="78" y="94"/>
                  <a:pt x="78" y="94"/>
                  <a:pt x="78" y="94"/>
                </a:cubicBezTo>
                <a:cubicBezTo>
                  <a:pt x="77" y="94"/>
                  <a:pt x="76" y="95"/>
                  <a:pt x="76" y="97"/>
                </a:cubicBezTo>
                <a:cubicBezTo>
                  <a:pt x="76" y="98"/>
                  <a:pt x="77" y="99"/>
                  <a:pt x="78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3" y="99"/>
                  <a:pt x="84" y="98"/>
                  <a:pt x="84" y="97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59"/>
                  <a:pt x="83" y="58"/>
                  <a:pt x="82" y="58"/>
                </a:cubicBezTo>
                <a:close/>
                <a:moveTo>
                  <a:pt x="29" y="113"/>
                </a:moveTo>
                <a:cubicBezTo>
                  <a:pt x="68" y="113"/>
                  <a:pt x="68" y="113"/>
                  <a:pt x="68" y="113"/>
                </a:cubicBezTo>
                <a:cubicBezTo>
                  <a:pt x="70" y="113"/>
                  <a:pt x="71" y="112"/>
                  <a:pt x="71" y="110"/>
                </a:cubicBezTo>
                <a:cubicBezTo>
                  <a:pt x="71" y="107"/>
                  <a:pt x="71" y="107"/>
                  <a:pt x="71" y="107"/>
                </a:cubicBezTo>
                <a:cubicBezTo>
                  <a:pt x="71" y="106"/>
                  <a:pt x="70" y="104"/>
                  <a:pt x="68" y="104"/>
                </a:cubicBezTo>
                <a:cubicBezTo>
                  <a:pt x="67" y="104"/>
                  <a:pt x="66" y="106"/>
                  <a:pt x="66" y="107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2" y="107"/>
                  <a:pt x="32" y="107"/>
                  <a:pt x="32" y="107"/>
                </a:cubicBezTo>
                <a:cubicBezTo>
                  <a:pt x="32" y="106"/>
                  <a:pt x="31" y="104"/>
                  <a:pt x="29" y="104"/>
                </a:cubicBezTo>
                <a:cubicBezTo>
                  <a:pt x="28" y="104"/>
                  <a:pt x="27" y="106"/>
                  <a:pt x="27" y="107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7" y="112"/>
                  <a:pt x="28" y="113"/>
                  <a:pt x="29" y="113"/>
                </a:cubicBezTo>
                <a:close/>
                <a:moveTo>
                  <a:pt x="29" y="99"/>
                </a:moveTo>
                <a:cubicBezTo>
                  <a:pt x="68" y="99"/>
                  <a:pt x="68" y="99"/>
                  <a:pt x="68" y="99"/>
                </a:cubicBezTo>
                <a:cubicBezTo>
                  <a:pt x="70" y="99"/>
                  <a:pt x="71" y="98"/>
                  <a:pt x="71" y="97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59"/>
                  <a:pt x="70" y="58"/>
                  <a:pt x="68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8" y="58"/>
                  <a:pt x="27" y="59"/>
                  <a:pt x="27" y="61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9"/>
                  <a:pt x="28" y="70"/>
                  <a:pt x="29" y="70"/>
                </a:cubicBezTo>
                <a:cubicBezTo>
                  <a:pt x="31" y="70"/>
                  <a:pt x="32" y="69"/>
                  <a:pt x="32" y="68"/>
                </a:cubicBezTo>
                <a:cubicBezTo>
                  <a:pt x="32" y="63"/>
                  <a:pt x="32" y="63"/>
                  <a:pt x="32" y="63"/>
                </a:cubicBezTo>
                <a:cubicBezTo>
                  <a:pt x="66" y="63"/>
                  <a:pt x="66" y="63"/>
                  <a:pt x="66" y="63"/>
                </a:cubicBezTo>
                <a:cubicBezTo>
                  <a:pt x="66" y="94"/>
                  <a:pt x="66" y="94"/>
                  <a:pt x="66" y="94"/>
                </a:cubicBezTo>
                <a:cubicBezTo>
                  <a:pt x="32" y="94"/>
                  <a:pt x="32" y="94"/>
                  <a:pt x="32" y="94"/>
                </a:cubicBezTo>
                <a:cubicBezTo>
                  <a:pt x="32" y="78"/>
                  <a:pt x="32" y="78"/>
                  <a:pt x="32" y="78"/>
                </a:cubicBezTo>
                <a:cubicBezTo>
                  <a:pt x="32" y="76"/>
                  <a:pt x="31" y="75"/>
                  <a:pt x="29" y="75"/>
                </a:cubicBezTo>
                <a:cubicBezTo>
                  <a:pt x="28" y="75"/>
                  <a:pt x="27" y="76"/>
                  <a:pt x="27" y="78"/>
                </a:cubicBezTo>
                <a:cubicBezTo>
                  <a:pt x="27" y="97"/>
                  <a:pt x="27" y="97"/>
                  <a:pt x="27" y="97"/>
                </a:cubicBezTo>
                <a:cubicBezTo>
                  <a:pt x="27" y="98"/>
                  <a:pt x="28" y="99"/>
                  <a:pt x="29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Freeform 207">
            <a:extLst>
              <a:ext uri="{FF2B5EF4-FFF2-40B4-BE49-F238E27FC236}">
                <a16:creationId xmlns:a16="http://schemas.microsoft.com/office/drawing/2014/main" id="{CBAEB662-28B5-41F0-B264-3600A58F1B90}"/>
              </a:ext>
            </a:extLst>
          </p:cNvPr>
          <p:cNvSpPr>
            <a:spLocks noEditPoints="1"/>
          </p:cNvSpPr>
          <p:nvPr/>
        </p:nvSpPr>
        <p:spPr bwMode="auto">
          <a:xfrm>
            <a:off x="8812750" y="1326206"/>
            <a:ext cx="277038" cy="429162"/>
          </a:xfrm>
          <a:custGeom>
            <a:avLst/>
            <a:gdLst>
              <a:gd name="T0" fmla="*/ 345342 w 104"/>
              <a:gd name="T1" fmla="*/ 454462 h 160"/>
              <a:gd name="T2" fmla="*/ 331665 w 104"/>
              <a:gd name="T3" fmla="*/ 413147 h 160"/>
              <a:gd name="T4" fmla="*/ 314569 w 104"/>
              <a:gd name="T5" fmla="*/ 258217 h 160"/>
              <a:gd name="T6" fmla="*/ 324827 w 104"/>
              <a:gd name="T7" fmla="*/ 268546 h 160"/>
              <a:gd name="T8" fmla="*/ 331665 w 104"/>
              <a:gd name="T9" fmla="*/ 237560 h 160"/>
              <a:gd name="T10" fmla="*/ 314569 w 104"/>
              <a:gd name="T11" fmla="*/ 237560 h 160"/>
              <a:gd name="T12" fmla="*/ 273538 w 104"/>
              <a:gd name="T13" fmla="*/ 241003 h 160"/>
              <a:gd name="T14" fmla="*/ 225669 w 104"/>
              <a:gd name="T15" fmla="*/ 106730 h 160"/>
              <a:gd name="T16" fmla="*/ 184638 w 104"/>
              <a:gd name="T17" fmla="*/ 48201 h 160"/>
              <a:gd name="T18" fmla="*/ 174381 w 104"/>
              <a:gd name="T19" fmla="*/ 0 h 160"/>
              <a:gd name="T20" fmla="*/ 167542 w 104"/>
              <a:gd name="T21" fmla="*/ 48201 h 160"/>
              <a:gd name="T22" fmla="*/ 123092 w 104"/>
              <a:gd name="T23" fmla="*/ 110173 h 160"/>
              <a:gd name="T24" fmla="*/ 34192 w 104"/>
              <a:gd name="T25" fmla="*/ 241003 h 160"/>
              <a:gd name="T26" fmla="*/ 27354 w 104"/>
              <a:gd name="T27" fmla="*/ 227231 h 160"/>
              <a:gd name="T28" fmla="*/ 17096 w 104"/>
              <a:gd name="T29" fmla="*/ 261660 h 160"/>
              <a:gd name="T30" fmla="*/ 34192 w 104"/>
              <a:gd name="T31" fmla="*/ 261660 h 160"/>
              <a:gd name="T32" fmla="*/ 71804 w 104"/>
              <a:gd name="T33" fmla="*/ 258217 h 160"/>
              <a:gd name="T34" fmla="*/ 51288 w 104"/>
              <a:gd name="T35" fmla="*/ 351175 h 160"/>
              <a:gd name="T36" fmla="*/ 61546 w 104"/>
              <a:gd name="T37" fmla="*/ 344289 h 160"/>
              <a:gd name="T38" fmla="*/ 147027 w 104"/>
              <a:gd name="T39" fmla="*/ 144602 h 160"/>
              <a:gd name="T40" fmla="*/ 20515 w 104"/>
              <a:gd name="T41" fmla="*/ 492334 h 160"/>
              <a:gd name="T42" fmla="*/ 20515 w 104"/>
              <a:gd name="T43" fmla="*/ 471676 h 160"/>
              <a:gd name="T44" fmla="*/ 44450 w 104"/>
              <a:gd name="T45" fmla="*/ 368390 h 160"/>
              <a:gd name="T46" fmla="*/ 20515 w 104"/>
              <a:gd name="T47" fmla="*/ 413147 h 160"/>
              <a:gd name="T48" fmla="*/ 6838 w 104"/>
              <a:gd name="T49" fmla="*/ 457905 h 160"/>
              <a:gd name="T50" fmla="*/ 3419 w 104"/>
              <a:gd name="T51" fmla="*/ 499220 h 160"/>
              <a:gd name="T52" fmla="*/ 13677 w 104"/>
              <a:gd name="T53" fmla="*/ 540534 h 160"/>
              <a:gd name="T54" fmla="*/ 20515 w 104"/>
              <a:gd name="T55" fmla="*/ 550863 h 160"/>
              <a:gd name="T56" fmla="*/ 54708 w 104"/>
              <a:gd name="T57" fmla="*/ 471676 h 160"/>
              <a:gd name="T58" fmla="*/ 68385 w 104"/>
              <a:gd name="T59" fmla="*/ 430362 h 160"/>
              <a:gd name="T60" fmla="*/ 167542 w 104"/>
              <a:gd name="T61" fmla="*/ 258217 h 160"/>
              <a:gd name="T62" fmla="*/ 174381 w 104"/>
              <a:gd name="T63" fmla="*/ 282317 h 160"/>
              <a:gd name="T64" fmla="*/ 184638 w 104"/>
              <a:gd name="T65" fmla="*/ 258217 h 160"/>
              <a:gd name="T66" fmla="*/ 280377 w 104"/>
              <a:gd name="T67" fmla="*/ 430362 h 160"/>
              <a:gd name="T68" fmla="*/ 294054 w 104"/>
              <a:gd name="T69" fmla="*/ 471676 h 160"/>
              <a:gd name="T70" fmla="*/ 328246 w 104"/>
              <a:gd name="T71" fmla="*/ 550863 h 160"/>
              <a:gd name="T72" fmla="*/ 335085 w 104"/>
              <a:gd name="T73" fmla="*/ 540534 h 160"/>
              <a:gd name="T74" fmla="*/ 348762 w 104"/>
              <a:gd name="T75" fmla="*/ 464791 h 160"/>
              <a:gd name="T76" fmla="*/ 314569 w 104"/>
              <a:gd name="T77" fmla="*/ 423476 h 160"/>
              <a:gd name="T78" fmla="*/ 314569 w 104"/>
              <a:gd name="T79" fmla="*/ 461348 h 160"/>
              <a:gd name="T80" fmla="*/ 311150 w 104"/>
              <a:gd name="T81" fmla="*/ 406261 h 160"/>
              <a:gd name="T82" fmla="*/ 201735 w 104"/>
              <a:gd name="T83" fmla="*/ 144602 h 160"/>
              <a:gd name="T84" fmla="*/ 311150 w 104"/>
              <a:gd name="T85" fmla="*/ 406261 h 160"/>
              <a:gd name="T86" fmla="*/ 174381 w 104"/>
              <a:gd name="T87" fmla="*/ 151487 h 160"/>
              <a:gd name="T88" fmla="*/ 167542 w 104"/>
              <a:gd name="T89" fmla="*/ 141159 h 160"/>
              <a:gd name="T90" fmla="*/ 184638 w 104"/>
              <a:gd name="T91" fmla="*/ 141159 h 160"/>
              <a:gd name="T92" fmla="*/ 174381 w 104"/>
              <a:gd name="T93" fmla="*/ 65415 h 160"/>
              <a:gd name="T94" fmla="*/ 194896 w 104"/>
              <a:gd name="T95" fmla="*/ 127387 h 160"/>
              <a:gd name="T96" fmla="*/ 153865 w 104"/>
              <a:gd name="T97" fmla="*/ 127387 h 160"/>
              <a:gd name="T98" fmla="*/ 174381 w 104"/>
              <a:gd name="T99" fmla="*/ 65415 h 160"/>
              <a:gd name="T100" fmla="*/ 184638 w 104"/>
              <a:gd name="T101" fmla="*/ 227231 h 160"/>
              <a:gd name="T102" fmla="*/ 167542 w 104"/>
              <a:gd name="T103" fmla="*/ 227231 h 160"/>
              <a:gd name="T104" fmla="*/ 133350 w 104"/>
              <a:gd name="T105" fmla="*/ 241003 h 160"/>
              <a:gd name="T106" fmla="*/ 174381 w 104"/>
              <a:gd name="T107" fmla="*/ 168702 h 160"/>
              <a:gd name="T108" fmla="*/ 215412 w 104"/>
              <a:gd name="T109" fmla="*/ 241003 h 160"/>
              <a:gd name="T110" fmla="*/ 324827 w 104"/>
              <a:gd name="T111" fmla="*/ 499220 h 160"/>
              <a:gd name="T112" fmla="*/ 331665 w 104"/>
              <a:gd name="T113" fmla="*/ 471676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04" h="160">
                <a:moveTo>
                  <a:pt x="102" y="135"/>
                </a:moveTo>
                <a:cubicBezTo>
                  <a:pt x="101" y="132"/>
                  <a:pt x="101" y="132"/>
                  <a:pt x="101" y="132"/>
                </a:cubicBezTo>
                <a:cubicBezTo>
                  <a:pt x="101" y="131"/>
                  <a:pt x="102" y="130"/>
                  <a:pt x="102" y="128"/>
                </a:cubicBezTo>
                <a:cubicBezTo>
                  <a:pt x="102" y="125"/>
                  <a:pt x="100" y="121"/>
                  <a:pt x="97" y="120"/>
                </a:cubicBezTo>
                <a:cubicBezTo>
                  <a:pt x="81" y="75"/>
                  <a:pt x="81" y="75"/>
                  <a:pt x="81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6"/>
                  <a:pt x="92" y="76"/>
                  <a:pt x="92" y="76"/>
                </a:cubicBezTo>
                <a:cubicBezTo>
                  <a:pt x="92" y="77"/>
                  <a:pt x="93" y="78"/>
                  <a:pt x="95" y="78"/>
                </a:cubicBezTo>
                <a:cubicBezTo>
                  <a:pt x="96" y="78"/>
                  <a:pt x="97" y="77"/>
                  <a:pt x="97" y="76"/>
                </a:cubicBezTo>
                <a:cubicBezTo>
                  <a:pt x="97" y="69"/>
                  <a:pt x="97" y="69"/>
                  <a:pt x="97" y="69"/>
                </a:cubicBezTo>
                <a:cubicBezTo>
                  <a:pt x="97" y="68"/>
                  <a:pt x="96" y="66"/>
                  <a:pt x="95" y="66"/>
                </a:cubicBezTo>
                <a:cubicBezTo>
                  <a:pt x="93" y="66"/>
                  <a:pt x="92" y="68"/>
                  <a:pt x="92" y="69"/>
                </a:cubicBezTo>
                <a:cubicBezTo>
                  <a:pt x="92" y="70"/>
                  <a:pt x="92" y="70"/>
                  <a:pt x="92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31"/>
                  <a:pt x="66" y="31"/>
                  <a:pt x="66" y="31"/>
                </a:cubicBezTo>
                <a:cubicBezTo>
                  <a:pt x="66" y="30"/>
                  <a:pt x="67" y="30"/>
                  <a:pt x="67" y="29"/>
                </a:cubicBezTo>
                <a:cubicBezTo>
                  <a:pt x="67" y="21"/>
                  <a:pt x="61" y="15"/>
                  <a:pt x="54" y="14"/>
                </a:cubicBezTo>
                <a:cubicBezTo>
                  <a:pt x="54" y="3"/>
                  <a:pt x="54" y="3"/>
                  <a:pt x="54" y="3"/>
                </a:cubicBezTo>
                <a:cubicBezTo>
                  <a:pt x="54" y="1"/>
                  <a:pt x="53" y="0"/>
                  <a:pt x="51" y="0"/>
                </a:cubicBezTo>
                <a:cubicBezTo>
                  <a:pt x="50" y="0"/>
                  <a:pt x="49" y="1"/>
                  <a:pt x="49" y="3"/>
                </a:cubicBezTo>
                <a:cubicBezTo>
                  <a:pt x="49" y="14"/>
                  <a:pt x="49" y="14"/>
                  <a:pt x="49" y="14"/>
                </a:cubicBezTo>
                <a:cubicBezTo>
                  <a:pt x="41" y="15"/>
                  <a:pt x="36" y="21"/>
                  <a:pt x="36" y="29"/>
                </a:cubicBezTo>
                <a:cubicBezTo>
                  <a:pt x="36" y="30"/>
                  <a:pt x="36" y="31"/>
                  <a:pt x="36" y="32"/>
                </a:cubicBezTo>
                <a:cubicBezTo>
                  <a:pt x="23" y="70"/>
                  <a:pt x="23" y="70"/>
                  <a:pt x="23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0" y="69"/>
                  <a:pt x="10" y="69"/>
                  <a:pt x="10" y="69"/>
                </a:cubicBezTo>
                <a:cubicBezTo>
                  <a:pt x="10" y="68"/>
                  <a:pt x="9" y="66"/>
                  <a:pt x="8" y="66"/>
                </a:cubicBezTo>
                <a:cubicBezTo>
                  <a:pt x="6" y="66"/>
                  <a:pt x="5" y="68"/>
                  <a:pt x="5" y="69"/>
                </a:cubicBezTo>
                <a:cubicBezTo>
                  <a:pt x="5" y="76"/>
                  <a:pt x="5" y="76"/>
                  <a:pt x="5" y="76"/>
                </a:cubicBezTo>
                <a:cubicBezTo>
                  <a:pt x="5" y="77"/>
                  <a:pt x="6" y="78"/>
                  <a:pt x="8" y="78"/>
                </a:cubicBezTo>
                <a:cubicBezTo>
                  <a:pt x="9" y="78"/>
                  <a:pt x="10" y="77"/>
                  <a:pt x="10" y="76"/>
                </a:cubicBezTo>
                <a:cubicBezTo>
                  <a:pt x="10" y="75"/>
                  <a:pt x="10" y="75"/>
                  <a:pt x="10" y="75"/>
                </a:cubicBezTo>
                <a:cubicBezTo>
                  <a:pt x="21" y="75"/>
                  <a:pt x="21" y="75"/>
                  <a:pt x="21" y="75"/>
                </a:cubicBezTo>
                <a:cubicBezTo>
                  <a:pt x="13" y="99"/>
                  <a:pt x="13" y="99"/>
                  <a:pt x="13" y="99"/>
                </a:cubicBezTo>
                <a:cubicBezTo>
                  <a:pt x="13" y="100"/>
                  <a:pt x="14" y="101"/>
                  <a:pt x="15" y="102"/>
                </a:cubicBezTo>
                <a:cubicBezTo>
                  <a:pt x="15" y="102"/>
                  <a:pt x="15" y="102"/>
                  <a:pt x="16" y="102"/>
                </a:cubicBezTo>
                <a:cubicBezTo>
                  <a:pt x="17" y="102"/>
                  <a:pt x="18" y="101"/>
                  <a:pt x="18" y="100"/>
                </a:cubicBezTo>
                <a:cubicBezTo>
                  <a:pt x="39" y="38"/>
                  <a:pt x="39" y="38"/>
                  <a:pt x="39" y="38"/>
                </a:cubicBezTo>
                <a:cubicBezTo>
                  <a:pt x="40" y="40"/>
                  <a:pt x="42" y="41"/>
                  <a:pt x="43" y="42"/>
                </a:cubicBezTo>
                <a:cubicBezTo>
                  <a:pt x="8" y="145"/>
                  <a:pt x="8" y="145"/>
                  <a:pt x="8" y="145"/>
                </a:cubicBezTo>
                <a:cubicBezTo>
                  <a:pt x="7" y="145"/>
                  <a:pt x="6" y="144"/>
                  <a:pt x="6" y="143"/>
                </a:cubicBezTo>
                <a:cubicBezTo>
                  <a:pt x="5" y="141"/>
                  <a:pt x="5" y="139"/>
                  <a:pt x="6" y="137"/>
                </a:cubicBezTo>
                <a:cubicBezTo>
                  <a:pt x="6" y="137"/>
                  <a:pt x="6" y="137"/>
                  <a:pt x="6" y="137"/>
                </a:cubicBezTo>
                <a:cubicBezTo>
                  <a:pt x="15" y="110"/>
                  <a:pt x="15" y="110"/>
                  <a:pt x="15" y="110"/>
                </a:cubicBezTo>
                <a:cubicBezTo>
                  <a:pt x="15" y="109"/>
                  <a:pt x="15" y="107"/>
                  <a:pt x="13" y="107"/>
                </a:cubicBezTo>
                <a:cubicBezTo>
                  <a:pt x="12" y="106"/>
                  <a:pt x="10" y="107"/>
                  <a:pt x="10" y="108"/>
                </a:cubicBezTo>
                <a:cubicBezTo>
                  <a:pt x="6" y="120"/>
                  <a:pt x="6" y="120"/>
                  <a:pt x="6" y="120"/>
                </a:cubicBezTo>
                <a:cubicBezTo>
                  <a:pt x="3" y="121"/>
                  <a:pt x="1" y="125"/>
                  <a:pt x="1" y="128"/>
                </a:cubicBezTo>
                <a:cubicBezTo>
                  <a:pt x="1" y="130"/>
                  <a:pt x="1" y="131"/>
                  <a:pt x="2" y="133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8"/>
                  <a:pt x="0" y="142"/>
                  <a:pt x="1" y="145"/>
                </a:cubicBezTo>
                <a:cubicBezTo>
                  <a:pt x="2" y="147"/>
                  <a:pt x="4" y="149"/>
                  <a:pt x="6" y="150"/>
                </a:cubicBezTo>
                <a:cubicBezTo>
                  <a:pt x="4" y="157"/>
                  <a:pt x="4" y="157"/>
                  <a:pt x="4" y="157"/>
                </a:cubicBezTo>
                <a:cubicBezTo>
                  <a:pt x="4" y="158"/>
                  <a:pt x="4" y="159"/>
                  <a:pt x="6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7" y="160"/>
                  <a:pt x="8" y="159"/>
                  <a:pt x="9" y="158"/>
                </a:cubicBezTo>
                <a:cubicBezTo>
                  <a:pt x="16" y="137"/>
                  <a:pt x="16" y="137"/>
                  <a:pt x="16" y="137"/>
                </a:cubicBezTo>
                <a:cubicBezTo>
                  <a:pt x="19" y="136"/>
                  <a:pt x="21" y="132"/>
                  <a:pt x="21" y="128"/>
                </a:cubicBezTo>
                <a:cubicBezTo>
                  <a:pt x="21" y="127"/>
                  <a:pt x="21" y="126"/>
                  <a:pt x="20" y="125"/>
                </a:cubicBezTo>
                <a:cubicBezTo>
                  <a:pt x="37" y="75"/>
                  <a:pt x="37" y="75"/>
                  <a:pt x="3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49" y="79"/>
                  <a:pt x="49" y="79"/>
                  <a:pt x="49" y="79"/>
                </a:cubicBezTo>
                <a:cubicBezTo>
                  <a:pt x="49" y="81"/>
                  <a:pt x="50" y="82"/>
                  <a:pt x="51" y="82"/>
                </a:cubicBezTo>
                <a:cubicBezTo>
                  <a:pt x="53" y="82"/>
                  <a:pt x="54" y="81"/>
                  <a:pt x="54" y="79"/>
                </a:cubicBezTo>
                <a:cubicBezTo>
                  <a:pt x="54" y="75"/>
                  <a:pt x="54" y="75"/>
                  <a:pt x="54" y="75"/>
                </a:cubicBezTo>
                <a:cubicBezTo>
                  <a:pt x="65" y="75"/>
                  <a:pt x="65" y="75"/>
                  <a:pt x="65" y="75"/>
                </a:cubicBezTo>
                <a:cubicBezTo>
                  <a:pt x="82" y="125"/>
                  <a:pt x="82" y="125"/>
                  <a:pt x="82" y="125"/>
                </a:cubicBezTo>
                <a:cubicBezTo>
                  <a:pt x="82" y="126"/>
                  <a:pt x="81" y="127"/>
                  <a:pt x="81" y="128"/>
                </a:cubicBezTo>
                <a:cubicBezTo>
                  <a:pt x="81" y="132"/>
                  <a:pt x="83" y="136"/>
                  <a:pt x="86" y="137"/>
                </a:cubicBezTo>
                <a:cubicBezTo>
                  <a:pt x="94" y="158"/>
                  <a:pt x="94" y="158"/>
                  <a:pt x="94" y="158"/>
                </a:cubicBezTo>
                <a:cubicBezTo>
                  <a:pt x="94" y="159"/>
                  <a:pt x="95" y="160"/>
                  <a:pt x="96" y="160"/>
                </a:cubicBezTo>
                <a:cubicBezTo>
                  <a:pt x="96" y="160"/>
                  <a:pt x="97" y="160"/>
                  <a:pt x="97" y="160"/>
                </a:cubicBezTo>
                <a:cubicBezTo>
                  <a:pt x="98" y="159"/>
                  <a:pt x="99" y="158"/>
                  <a:pt x="98" y="157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101" y="147"/>
                  <a:pt x="104" y="141"/>
                  <a:pt x="102" y="135"/>
                </a:cubicBezTo>
                <a:close/>
                <a:moveTo>
                  <a:pt x="86" y="128"/>
                </a:moveTo>
                <a:cubicBezTo>
                  <a:pt x="86" y="126"/>
                  <a:pt x="89" y="123"/>
                  <a:pt x="92" y="123"/>
                </a:cubicBezTo>
                <a:cubicBezTo>
                  <a:pt x="94" y="123"/>
                  <a:pt x="97" y="126"/>
                  <a:pt x="97" y="128"/>
                </a:cubicBezTo>
                <a:cubicBezTo>
                  <a:pt x="97" y="131"/>
                  <a:pt x="94" y="134"/>
                  <a:pt x="92" y="134"/>
                </a:cubicBezTo>
                <a:cubicBezTo>
                  <a:pt x="89" y="134"/>
                  <a:pt x="86" y="131"/>
                  <a:pt x="86" y="128"/>
                </a:cubicBezTo>
                <a:close/>
                <a:moveTo>
                  <a:pt x="91" y="118"/>
                </a:moveTo>
                <a:cubicBezTo>
                  <a:pt x="89" y="118"/>
                  <a:pt x="87" y="119"/>
                  <a:pt x="86" y="120"/>
                </a:cubicBezTo>
                <a:cubicBezTo>
                  <a:pt x="59" y="42"/>
                  <a:pt x="59" y="42"/>
                  <a:pt x="59" y="42"/>
                </a:cubicBezTo>
                <a:cubicBezTo>
                  <a:pt x="61" y="41"/>
                  <a:pt x="62" y="40"/>
                  <a:pt x="63" y="38"/>
                </a:cubicBezTo>
                <a:lnTo>
                  <a:pt x="91" y="118"/>
                </a:lnTo>
                <a:close/>
                <a:moveTo>
                  <a:pt x="54" y="42"/>
                </a:moveTo>
                <a:cubicBezTo>
                  <a:pt x="54" y="43"/>
                  <a:pt x="53" y="44"/>
                  <a:pt x="51" y="44"/>
                </a:cubicBezTo>
                <a:cubicBezTo>
                  <a:pt x="50" y="44"/>
                  <a:pt x="49" y="43"/>
                  <a:pt x="49" y="42"/>
                </a:cubicBezTo>
                <a:cubicBezTo>
                  <a:pt x="49" y="42"/>
                  <a:pt x="49" y="41"/>
                  <a:pt x="49" y="41"/>
                </a:cubicBezTo>
                <a:cubicBezTo>
                  <a:pt x="49" y="40"/>
                  <a:pt x="50" y="39"/>
                  <a:pt x="51" y="39"/>
                </a:cubicBezTo>
                <a:cubicBezTo>
                  <a:pt x="52" y="39"/>
                  <a:pt x="53" y="40"/>
                  <a:pt x="54" y="41"/>
                </a:cubicBezTo>
                <a:cubicBezTo>
                  <a:pt x="54" y="41"/>
                  <a:pt x="54" y="42"/>
                  <a:pt x="54" y="42"/>
                </a:cubicBezTo>
                <a:close/>
                <a:moveTo>
                  <a:pt x="51" y="19"/>
                </a:moveTo>
                <a:cubicBezTo>
                  <a:pt x="57" y="19"/>
                  <a:pt x="61" y="23"/>
                  <a:pt x="61" y="29"/>
                </a:cubicBezTo>
                <a:cubicBezTo>
                  <a:pt x="61" y="32"/>
                  <a:pt x="60" y="35"/>
                  <a:pt x="57" y="37"/>
                </a:cubicBezTo>
                <a:cubicBezTo>
                  <a:pt x="56" y="35"/>
                  <a:pt x="54" y="34"/>
                  <a:pt x="51" y="34"/>
                </a:cubicBezTo>
                <a:cubicBezTo>
                  <a:pt x="49" y="34"/>
                  <a:pt x="46" y="35"/>
                  <a:pt x="45" y="37"/>
                </a:cubicBezTo>
                <a:cubicBezTo>
                  <a:pt x="43" y="35"/>
                  <a:pt x="41" y="32"/>
                  <a:pt x="41" y="29"/>
                </a:cubicBezTo>
                <a:cubicBezTo>
                  <a:pt x="41" y="23"/>
                  <a:pt x="46" y="19"/>
                  <a:pt x="51" y="19"/>
                </a:cubicBezTo>
                <a:close/>
                <a:moveTo>
                  <a:pt x="54" y="70"/>
                </a:moveTo>
                <a:cubicBezTo>
                  <a:pt x="54" y="66"/>
                  <a:pt x="54" y="66"/>
                  <a:pt x="54" y="66"/>
                </a:cubicBezTo>
                <a:cubicBezTo>
                  <a:pt x="54" y="64"/>
                  <a:pt x="53" y="63"/>
                  <a:pt x="51" y="63"/>
                </a:cubicBezTo>
                <a:cubicBezTo>
                  <a:pt x="50" y="63"/>
                  <a:pt x="49" y="64"/>
                  <a:pt x="49" y="66"/>
                </a:cubicBezTo>
                <a:cubicBezTo>
                  <a:pt x="49" y="70"/>
                  <a:pt x="49" y="70"/>
                  <a:pt x="49" y="70"/>
                </a:cubicBezTo>
                <a:cubicBezTo>
                  <a:pt x="39" y="70"/>
                  <a:pt x="39" y="70"/>
                  <a:pt x="39" y="70"/>
                </a:cubicBezTo>
                <a:cubicBezTo>
                  <a:pt x="46" y="48"/>
                  <a:pt x="46" y="48"/>
                  <a:pt x="46" y="48"/>
                </a:cubicBezTo>
                <a:cubicBezTo>
                  <a:pt x="48" y="49"/>
                  <a:pt x="49" y="49"/>
                  <a:pt x="51" y="49"/>
                </a:cubicBezTo>
                <a:cubicBezTo>
                  <a:pt x="53" y="49"/>
                  <a:pt x="55" y="49"/>
                  <a:pt x="56" y="48"/>
                </a:cubicBezTo>
                <a:cubicBezTo>
                  <a:pt x="63" y="70"/>
                  <a:pt x="63" y="70"/>
                  <a:pt x="63" y="70"/>
                </a:cubicBezTo>
                <a:cubicBezTo>
                  <a:pt x="54" y="70"/>
                  <a:pt x="54" y="70"/>
                  <a:pt x="54" y="70"/>
                </a:cubicBezTo>
                <a:close/>
                <a:moveTo>
                  <a:pt x="95" y="145"/>
                </a:moveTo>
                <a:cubicBezTo>
                  <a:pt x="92" y="139"/>
                  <a:pt x="92" y="139"/>
                  <a:pt x="92" y="139"/>
                </a:cubicBezTo>
                <a:cubicBezTo>
                  <a:pt x="94" y="139"/>
                  <a:pt x="96" y="138"/>
                  <a:pt x="97" y="137"/>
                </a:cubicBezTo>
                <a:cubicBezTo>
                  <a:pt x="98" y="140"/>
                  <a:pt x="97" y="143"/>
                  <a:pt x="95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208">
            <a:extLst>
              <a:ext uri="{FF2B5EF4-FFF2-40B4-BE49-F238E27FC236}">
                <a16:creationId xmlns:a16="http://schemas.microsoft.com/office/drawing/2014/main" id="{DE865A00-1D21-43B0-9A8D-CC049FC504D3}"/>
              </a:ext>
            </a:extLst>
          </p:cNvPr>
          <p:cNvSpPr>
            <a:spLocks noEditPoints="1"/>
          </p:cNvSpPr>
          <p:nvPr/>
        </p:nvSpPr>
        <p:spPr bwMode="auto">
          <a:xfrm>
            <a:off x="9787951" y="2311160"/>
            <a:ext cx="309196" cy="429162"/>
          </a:xfrm>
          <a:custGeom>
            <a:avLst/>
            <a:gdLst>
              <a:gd name="T0" fmla="*/ 335291 w 116"/>
              <a:gd name="T1" fmla="*/ 368390 h 160"/>
              <a:gd name="T2" fmla="*/ 51320 w 116"/>
              <a:gd name="T3" fmla="*/ 10329 h 160"/>
              <a:gd name="T4" fmla="*/ 10264 w 116"/>
              <a:gd name="T5" fmla="*/ 0 h 160"/>
              <a:gd name="T6" fmla="*/ 58163 w 116"/>
              <a:gd name="T7" fmla="*/ 182473 h 160"/>
              <a:gd name="T8" fmla="*/ 58163 w 116"/>
              <a:gd name="T9" fmla="*/ 368390 h 160"/>
              <a:gd name="T10" fmla="*/ 10264 w 116"/>
              <a:gd name="T11" fmla="*/ 550863 h 160"/>
              <a:gd name="T12" fmla="*/ 51320 w 116"/>
              <a:gd name="T13" fmla="*/ 540534 h 160"/>
              <a:gd name="T14" fmla="*/ 116325 w 116"/>
              <a:gd name="T15" fmla="*/ 516434 h 160"/>
              <a:gd name="T16" fmla="*/ 116325 w 116"/>
              <a:gd name="T17" fmla="*/ 499220 h 160"/>
              <a:gd name="T18" fmla="*/ 71848 w 116"/>
              <a:gd name="T19" fmla="*/ 447576 h 160"/>
              <a:gd name="T20" fmla="*/ 297656 w 116"/>
              <a:gd name="T21" fmla="*/ 437248 h 160"/>
              <a:gd name="T22" fmla="*/ 82112 w 116"/>
              <a:gd name="T23" fmla="*/ 426919 h 160"/>
              <a:gd name="T24" fmla="*/ 229230 w 116"/>
              <a:gd name="T25" fmla="*/ 375275 h 160"/>
              <a:gd name="T26" fmla="*/ 229230 w 116"/>
              <a:gd name="T27" fmla="*/ 358061 h 160"/>
              <a:gd name="T28" fmla="*/ 198438 w 116"/>
              <a:gd name="T29" fmla="*/ 309860 h 160"/>
              <a:gd name="T30" fmla="*/ 352398 w 116"/>
              <a:gd name="T31" fmla="*/ 550863 h 160"/>
              <a:gd name="T32" fmla="*/ 396875 w 116"/>
              <a:gd name="T33" fmla="*/ 540534 h 160"/>
              <a:gd name="T34" fmla="*/ 112904 w 116"/>
              <a:gd name="T35" fmla="*/ 361504 h 160"/>
              <a:gd name="T36" fmla="*/ 82112 w 116"/>
              <a:gd name="T37" fmla="*/ 392490 h 160"/>
              <a:gd name="T38" fmla="*/ 58163 w 116"/>
              <a:gd name="T39" fmla="*/ 433805 h 160"/>
              <a:gd name="T40" fmla="*/ 37635 w 116"/>
              <a:gd name="T41" fmla="*/ 506105 h 160"/>
              <a:gd name="T42" fmla="*/ 17107 w 116"/>
              <a:gd name="T43" fmla="*/ 533649 h 160"/>
              <a:gd name="T44" fmla="*/ 171067 w 116"/>
              <a:gd name="T45" fmla="*/ 285760 h 160"/>
              <a:gd name="T46" fmla="*/ 184752 w 116"/>
              <a:gd name="T47" fmla="*/ 296089 h 160"/>
              <a:gd name="T48" fmla="*/ 359240 w 116"/>
              <a:gd name="T49" fmla="*/ 533649 h 160"/>
              <a:gd name="T50" fmla="*/ 191595 w 116"/>
              <a:gd name="T51" fmla="*/ 282317 h 160"/>
              <a:gd name="T52" fmla="*/ 17107 w 116"/>
              <a:gd name="T53" fmla="*/ 17214 h 160"/>
              <a:gd name="T54" fmla="*/ 88955 w 116"/>
              <a:gd name="T55" fmla="*/ 161816 h 160"/>
              <a:gd name="T56" fmla="*/ 321606 w 116"/>
              <a:gd name="T57" fmla="*/ 378718 h 160"/>
              <a:gd name="T58" fmla="*/ 359240 w 116"/>
              <a:gd name="T59" fmla="*/ 533649 h 160"/>
              <a:gd name="T60" fmla="*/ 150539 w 116"/>
              <a:gd name="T61" fmla="*/ 113615 h 160"/>
              <a:gd name="T62" fmla="*/ 106061 w 116"/>
              <a:gd name="T63" fmla="*/ 123944 h 160"/>
              <a:gd name="T64" fmla="*/ 106061 w 116"/>
              <a:gd name="T65" fmla="*/ 103287 h 160"/>
              <a:gd name="T66" fmla="*/ 71848 w 116"/>
              <a:gd name="T67" fmla="*/ 44758 h 160"/>
              <a:gd name="T68" fmla="*/ 342134 w 116"/>
              <a:gd name="T69" fmla="*/ 34429 h 160"/>
              <a:gd name="T70" fmla="*/ 352398 w 116"/>
              <a:gd name="T71" fmla="*/ 0 h 160"/>
              <a:gd name="T72" fmla="*/ 396875 w 116"/>
              <a:gd name="T73" fmla="*/ 10329 h 160"/>
              <a:gd name="T74" fmla="*/ 260022 w 116"/>
              <a:gd name="T75" fmla="*/ 258217 h 160"/>
              <a:gd name="T76" fmla="*/ 246336 w 116"/>
              <a:gd name="T77" fmla="*/ 258217 h 160"/>
              <a:gd name="T78" fmla="*/ 321606 w 116"/>
              <a:gd name="T79" fmla="*/ 172145 h 160"/>
              <a:gd name="T80" fmla="*/ 359240 w 116"/>
              <a:gd name="T81" fmla="*/ 17214 h 160"/>
              <a:gd name="T82" fmla="*/ 359240 w 116"/>
              <a:gd name="T83" fmla="*/ 44758 h 160"/>
              <a:gd name="T84" fmla="*/ 335291 w 116"/>
              <a:gd name="T85" fmla="*/ 117058 h 160"/>
              <a:gd name="T86" fmla="*/ 218966 w 116"/>
              <a:gd name="T87" fmla="*/ 237560 h 160"/>
              <a:gd name="T88" fmla="*/ 256600 w 116"/>
              <a:gd name="T89" fmla="*/ 192802 h 160"/>
              <a:gd name="T90" fmla="*/ 160803 w 116"/>
              <a:gd name="T91" fmla="*/ 182473 h 160"/>
              <a:gd name="T92" fmla="*/ 273707 w 116"/>
              <a:gd name="T93" fmla="*/ 175588 h 160"/>
              <a:gd name="T94" fmla="*/ 177909 w 116"/>
              <a:gd name="T95" fmla="*/ 123944 h 160"/>
              <a:gd name="T96" fmla="*/ 177909 w 116"/>
              <a:gd name="T97" fmla="*/ 103287 h 160"/>
              <a:gd name="T98" fmla="*/ 338712 w 116"/>
              <a:gd name="T99" fmla="*/ 51643 h 160"/>
              <a:gd name="T100" fmla="*/ 71848 w 116"/>
              <a:gd name="T101" fmla="*/ 44758 h 160"/>
              <a:gd name="T102" fmla="*/ 314763 w 116"/>
              <a:gd name="T103" fmla="*/ 516434 h 160"/>
              <a:gd name="T104" fmla="*/ 143696 w 116"/>
              <a:gd name="T105" fmla="*/ 506105 h 160"/>
              <a:gd name="T106" fmla="*/ 314763 w 116"/>
              <a:gd name="T107" fmla="*/ 499220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16" h="160">
                <a:moveTo>
                  <a:pt x="116" y="157"/>
                </a:moveTo>
                <a:cubicBezTo>
                  <a:pt x="116" y="138"/>
                  <a:pt x="110" y="122"/>
                  <a:pt x="98" y="107"/>
                </a:cubicBezTo>
                <a:cubicBezTo>
                  <a:pt x="88" y="94"/>
                  <a:pt x="75" y="84"/>
                  <a:pt x="63" y="74"/>
                </a:cubicBezTo>
                <a:cubicBezTo>
                  <a:pt x="38" y="55"/>
                  <a:pt x="15" y="38"/>
                  <a:pt x="15" y="3"/>
                </a:cubicBezTo>
                <a:cubicBezTo>
                  <a:pt x="15" y="1"/>
                  <a:pt x="14" y="0"/>
                  <a:pt x="13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22"/>
                  <a:pt x="6" y="38"/>
                  <a:pt x="17" y="53"/>
                </a:cubicBezTo>
                <a:cubicBezTo>
                  <a:pt x="25" y="63"/>
                  <a:pt x="35" y="72"/>
                  <a:pt x="45" y="80"/>
                </a:cubicBezTo>
                <a:cubicBezTo>
                  <a:pt x="36" y="87"/>
                  <a:pt x="25" y="96"/>
                  <a:pt x="17" y="107"/>
                </a:cubicBezTo>
                <a:cubicBezTo>
                  <a:pt x="6" y="122"/>
                  <a:pt x="0" y="138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4" y="160"/>
                  <a:pt x="15" y="159"/>
                  <a:pt x="15" y="157"/>
                </a:cubicBezTo>
                <a:cubicBezTo>
                  <a:pt x="15" y="155"/>
                  <a:pt x="15" y="152"/>
                  <a:pt x="16" y="150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35" y="150"/>
                  <a:pt x="36" y="149"/>
                  <a:pt x="36" y="147"/>
                </a:cubicBezTo>
                <a:cubicBezTo>
                  <a:pt x="36" y="146"/>
                  <a:pt x="35" y="145"/>
                  <a:pt x="34" y="145"/>
                </a:cubicBezTo>
                <a:cubicBezTo>
                  <a:pt x="16" y="145"/>
                  <a:pt x="16" y="145"/>
                  <a:pt x="16" y="145"/>
                </a:cubicBezTo>
                <a:cubicBezTo>
                  <a:pt x="17" y="139"/>
                  <a:pt x="19" y="134"/>
                  <a:pt x="21" y="130"/>
                </a:cubicBezTo>
                <a:cubicBezTo>
                  <a:pt x="84" y="130"/>
                  <a:pt x="84" y="130"/>
                  <a:pt x="84" y="130"/>
                </a:cubicBezTo>
                <a:cubicBezTo>
                  <a:pt x="86" y="130"/>
                  <a:pt x="87" y="128"/>
                  <a:pt x="87" y="127"/>
                </a:cubicBezTo>
                <a:cubicBezTo>
                  <a:pt x="87" y="126"/>
                  <a:pt x="86" y="124"/>
                  <a:pt x="84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7" y="119"/>
                  <a:pt x="31" y="114"/>
                  <a:pt x="35" y="109"/>
                </a:cubicBezTo>
                <a:cubicBezTo>
                  <a:pt x="67" y="109"/>
                  <a:pt x="67" y="109"/>
                  <a:pt x="67" y="109"/>
                </a:cubicBezTo>
                <a:cubicBezTo>
                  <a:pt x="68" y="109"/>
                  <a:pt x="69" y="108"/>
                  <a:pt x="69" y="107"/>
                </a:cubicBezTo>
                <a:cubicBezTo>
                  <a:pt x="69" y="105"/>
                  <a:pt x="68" y="104"/>
                  <a:pt x="67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6" y="99"/>
                  <a:pt x="52" y="95"/>
                  <a:pt x="58" y="90"/>
                </a:cubicBezTo>
                <a:cubicBezTo>
                  <a:pt x="80" y="107"/>
                  <a:pt x="100" y="125"/>
                  <a:pt x="100" y="157"/>
                </a:cubicBezTo>
                <a:cubicBezTo>
                  <a:pt x="100" y="159"/>
                  <a:pt x="102" y="160"/>
                  <a:pt x="103" y="160"/>
                </a:cubicBezTo>
                <a:cubicBezTo>
                  <a:pt x="113" y="160"/>
                  <a:pt x="113" y="160"/>
                  <a:pt x="113" y="160"/>
                </a:cubicBezTo>
                <a:cubicBezTo>
                  <a:pt x="115" y="160"/>
                  <a:pt x="116" y="159"/>
                  <a:pt x="116" y="157"/>
                </a:cubicBezTo>
                <a:cubicBezTo>
                  <a:pt x="116" y="157"/>
                  <a:pt x="116" y="157"/>
                  <a:pt x="116" y="157"/>
                </a:cubicBezTo>
                <a:close/>
                <a:moveTo>
                  <a:pt x="33" y="105"/>
                </a:moveTo>
                <a:cubicBezTo>
                  <a:pt x="32" y="105"/>
                  <a:pt x="32" y="105"/>
                  <a:pt x="32" y="105"/>
                </a:cubicBezTo>
                <a:cubicBezTo>
                  <a:pt x="29" y="108"/>
                  <a:pt x="27" y="111"/>
                  <a:pt x="24" y="114"/>
                </a:cubicBezTo>
                <a:cubicBezTo>
                  <a:pt x="22" y="118"/>
                  <a:pt x="19" y="122"/>
                  <a:pt x="17" y="126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4" y="133"/>
                  <a:pt x="12" y="139"/>
                  <a:pt x="11" y="147"/>
                </a:cubicBezTo>
                <a:cubicBezTo>
                  <a:pt x="11" y="147"/>
                  <a:pt x="11" y="147"/>
                  <a:pt x="11" y="147"/>
                </a:cubicBezTo>
                <a:cubicBezTo>
                  <a:pt x="11" y="150"/>
                  <a:pt x="10" y="152"/>
                  <a:pt x="10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6" y="138"/>
                  <a:pt x="11" y="123"/>
                  <a:pt x="21" y="110"/>
                </a:cubicBezTo>
                <a:cubicBezTo>
                  <a:pt x="29" y="99"/>
                  <a:pt x="40" y="91"/>
                  <a:pt x="50" y="83"/>
                </a:cubicBezTo>
                <a:cubicBezTo>
                  <a:pt x="51" y="84"/>
                  <a:pt x="52" y="85"/>
                  <a:pt x="53" y="86"/>
                </a:cubicBezTo>
                <a:cubicBezTo>
                  <a:pt x="53" y="86"/>
                  <a:pt x="54" y="86"/>
                  <a:pt x="54" y="86"/>
                </a:cubicBezTo>
                <a:cubicBezTo>
                  <a:pt x="46" y="92"/>
                  <a:pt x="39" y="98"/>
                  <a:pt x="33" y="105"/>
                </a:cubicBezTo>
                <a:close/>
                <a:moveTo>
                  <a:pt x="105" y="155"/>
                </a:moveTo>
                <a:cubicBezTo>
                  <a:pt x="105" y="139"/>
                  <a:pt x="100" y="125"/>
                  <a:pt x="90" y="113"/>
                </a:cubicBezTo>
                <a:cubicBezTo>
                  <a:pt x="81" y="101"/>
                  <a:pt x="69" y="92"/>
                  <a:pt x="56" y="82"/>
                </a:cubicBezTo>
                <a:cubicBezTo>
                  <a:pt x="44" y="72"/>
                  <a:pt x="31" y="62"/>
                  <a:pt x="21" y="50"/>
                </a:cubicBezTo>
                <a:cubicBezTo>
                  <a:pt x="11" y="37"/>
                  <a:pt x="6" y="22"/>
                  <a:pt x="5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21"/>
                  <a:pt x="16" y="35"/>
                  <a:pt x="26" y="47"/>
                </a:cubicBezTo>
                <a:cubicBezTo>
                  <a:pt x="35" y="59"/>
                  <a:pt x="47" y="68"/>
                  <a:pt x="59" y="78"/>
                </a:cubicBezTo>
                <a:cubicBezTo>
                  <a:pt x="72" y="88"/>
                  <a:pt x="85" y="98"/>
                  <a:pt x="94" y="110"/>
                </a:cubicBezTo>
                <a:cubicBezTo>
                  <a:pt x="105" y="123"/>
                  <a:pt x="110" y="138"/>
                  <a:pt x="111" y="155"/>
                </a:cubicBezTo>
                <a:lnTo>
                  <a:pt x="105" y="155"/>
                </a:lnTo>
                <a:close/>
                <a:moveTo>
                  <a:pt x="41" y="30"/>
                </a:moveTo>
                <a:cubicBezTo>
                  <a:pt x="43" y="30"/>
                  <a:pt x="44" y="32"/>
                  <a:pt x="44" y="33"/>
                </a:cubicBezTo>
                <a:cubicBezTo>
                  <a:pt x="44" y="34"/>
                  <a:pt x="43" y="36"/>
                  <a:pt x="41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0" y="36"/>
                  <a:pt x="29" y="34"/>
                  <a:pt x="29" y="33"/>
                </a:cubicBezTo>
                <a:cubicBezTo>
                  <a:pt x="29" y="32"/>
                  <a:pt x="30" y="30"/>
                  <a:pt x="31" y="30"/>
                </a:cubicBezTo>
                <a:lnTo>
                  <a:pt x="41" y="30"/>
                </a:lnTo>
                <a:close/>
                <a:moveTo>
                  <a:pt x="21" y="13"/>
                </a:moveTo>
                <a:cubicBezTo>
                  <a:pt x="21" y="11"/>
                  <a:pt x="22" y="10"/>
                  <a:pt x="24" y="10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100" y="8"/>
                  <a:pt x="100" y="5"/>
                  <a:pt x="100" y="3"/>
                </a:cubicBezTo>
                <a:cubicBezTo>
                  <a:pt x="100" y="1"/>
                  <a:pt x="102" y="0"/>
                  <a:pt x="10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5" y="0"/>
                  <a:pt x="116" y="1"/>
                  <a:pt x="116" y="3"/>
                </a:cubicBezTo>
                <a:cubicBezTo>
                  <a:pt x="116" y="22"/>
                  <a:pt x="110" y="38"/>
                  <a:pt x="98" y="53"/>
                </a:cubicBezTo>
                <a:cubicBezTo>
                  <a:pt x="93" y="60"/>
                  <a:pt x="86" y="67"/>
                  <a:pt x="76" y="75"/>
                </a:cubicBezTo>
                <a:cubicBezTo>
                  <a:pt x="76" y="76"/>
                  <a:pt x="75" y="76"/>
                  <a:pt x="74" y="76"/>
                </a:cubicBezTo>
                <a:cubicBezTo>
                  <a:pt x="74" y="76"/>
                  <a:pt x="73" y="76"/>
                  <a:pt x="72" y="75"/>
                </a:cubicBezTo>
                <a:cubicBezTo>
                  <a:pt x="72" y="74"/>
                  <a:pt x="72" y="72"/>
                  <a:pt x="73" y="71"/>
                </a:cubicBezTo>
                <a:cubicBezTo>
                  <a:pt x="82" y="64"/>
                  <a:pt x="89" y="57"/>
                  <a:pt x="94" y="50"/>
                </a:cubicBezTo>
                <a:cubicBezTo>
                  <a:pt x="105" y="37"/>
                  <a:pt x="110" y="22"/>
                  <a:pt x="111" y="5"/>
                </a:cubicBezTo>
                <a:cubicBezTo>
                  <a:pt x="105" y="5"/>
                  <a:pt x="105" y="5"/>
                  <a:pt x="105" y="5"/>
                </a:cubicBezTo>
                <a:cubicBezTo>
                  <a:pt x="105" y="8"/>
                  <a:pt x="105" y="10"/>
                  <a:pt x="105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4" y="21"/>
                  <a:pt x="102" y="28"/>
                  <a:pt x="99" y="34"/>
                </a:cubicBezTo>
                <a:cubicBezTo>
                  <a:pt x="98" y="34"/>
                  <a:pt x="98" y="34"/>
                  <a:pt x="98" y="34"/>
                </a:cubicBezTo>
                <a:cubicBezTo>
                  <a:pt x="91" y="49"/>
                  <a:pt x="79" y="60"/>
                  <a:pt x="68" y="69"/>
                </a:cubicBezTo>
                <a:cubicBezTo>
                  <a:pt x="67" y="70"/>
                  <a:pt x="65" y="70"/>
                  <a:pt x="64" y="69"/>
                </a:cubicBezTo>
                <a:cubicBezTo>
                  <a:pt x="63" y="68"/>
                  <a:pt x="63" y="66"/>
                  <a:pt x="65" y="65"/>
                </a:cubicBezTo>
                <a:cubicBezTo>
                  <a:pt x="68" y="62"/>
                  <a:pt x="72" y="59"/>
                  <a:pt x="75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8" y="56"/>
                  <a:pt x="47" y="55"/>
                  <a:pt x="47" y="53"/>
                </a:cubicBezTo>
                <a:cubicBezTo>
                  <a:pt x="47" y="52"/>
                  <a:pt x="48" y="51"/>
                  <a:pt x="49" y="51"/>
                </a:cubicBezTo>
                <a:cubicBezTo>
                  <a:pt x="80" y="51"/>
                  <a:pt x="80" y="51"/>
                  <a:pt x="80" y="51"/>
                </a:cubicBezTo>
                <a:cubicBezTo>
                  <a:pt x="85" y="46"/>
                  <a:pt x="89" y="41"/>
                  <a:pt x="9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0" y="36"/>
                  <a:pt x="49" y="34"/>
                  <a:pt x="49" y="33"/>
                </a:cubicBezTo>
                <a:cubicBezTo>
                  <a:pt x="49" y="32"/>
                  <a:pt x="50" y="30"/>
                  <a:pt x="52" y="30"/>
                </a:cubicBezTo>
                <a:cubicBezTo>
                  <a:pt x="95" y="30"/>
                  <a:pt x="95" y="30"/>
                  <a:pt x="95" y="30"/>
                </a:cubicBezTo>
                <a:cubicBezTo>
                  <a:pt x="97" y="26"/>
                  <a:pt x="98" y="21"/>
                  <a:pt x="99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2" y="15"/>
                  <a:pt x="21" y="14"/>
                  <a:pt x="21" y="13"/>
                </a:cubicBezTo>
                <a:close/>
                <a:moveTo>
                  <a:pt x="94" y="147"/>
                </a:moveTo>
                <a:cubicBezTo>
                  <a:pt x="94" y="149"/>
                  <a:pt x="93" y="150"/>
                  <a:pt x="92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3" y="150"/>
                  <a:pt x="42" y="149"/>
                  <a:pt x="42" y="147"/>
                </a:cubicBezTo>
                <a:cubicBezTo>
                  <a:pt x="42" y="146"/>
                  <a:pt x="43" y="145"/>
                  <a:pt x="44" y="145"/>
                </a:cubicBezTo>
                <a:cubicBezTo>
                  <a:pt x="92" y="145"/>
                  <a:pt x="92" y="145"/>
                  <a:pt x="92" y="145"/>
                </a:cubicBezTo>
                <a:cubicBezTo>
                  <a:pt x="93" y="145"/>
                  <a:pt x="94" y="146"/>
                  <a:pt x="94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214">
            <a:extLst>
              <a:ext uri="{FF2B5EF4-FFF2-40B4-BE49-F238E27FC236}">
                <a16:creationId xmlns:a16="http://schemas.microsoft.com/office/drawing/2014/main" id="{83FCD23B-FEE6-42B6-A6DE-354C99FDFF1B}"/>
              </a:ext>
            </a:extLst>
          </p:cNvPr>
          <p:cNvSpPr>
            <a:spLocks noEditPoints="1"/>
          </p:cNvSpPr>
          <p:nvPr/>
        </p:nvSpPr>
        <p:spPr bwMode="auto">
          <a:xfrm>
            <a:off x="8738871" y="5310934"/>
            <a:ext cx="427924" cy="430398"/>
          </a:xfrm>
          <a:custGeom>
            <a:avLst/>
            <a:gdLst>
              <a:gd name="T0" fmla="*/ 208806 w 160"/>
              <a:gd name="T1" fmla="*/ 169188 h 160"/>
              <a:gd name="T2" fmla="*/ 243037 w 160"/>
              <a:gd name="T3" fmla="*/ 296942 h 160"/>
              <a:gd name="T4" fmla="*/ 232767 w 160"/>
              <a:gd name="T5" fmla="*/ 286583 h 160"/>
              <a:gd name="T6" fmla="*/ 222498 w 160"/>
              <a:gd name="T7" fmla="*/ 276225 h 160"/>
              <a:gd name="T8" fmla="*/ 212229 w 160"/>
              <a:gd name="T9" fmla="*/ 290036 h 160"/>
              <a:gd name="T10" fmla="*/ 3423 w 160"/>
              <a:gd name="T11" fmla="*/ 504111 h 160"/>
              <a:gd name="T12" fmla="*/ 34231 w 160"/>
              <a:gd name="T13" fmla="*/ 548997 h 160"/>
              <a:gd name="T14" fmla="*/ 47923 w 160"/>
              <a:gd name="T15" fmla="*/ 548997 h 160"/>
              <a:gd name="T16" fmla="*/ 260152 w 160"/>
              <a:gd name="T17" fmla="*/ 338376 h 160"/>
              <a:gd name="T18" fmla="*/ 273844 w 160"/>
              <a:gd name="T19" fmla="*/ 338376 h 160"/>
              <a:gd name="T20" fmla="*/ 253306 w 160"/>
              <a:gd name="T21" fmla="*/ 307300 h 160"/>
              <a:gd name="T22" fmla="*/ 379959 w 160"/>
              <a:gd name="T23" fmla="*/ 341828 h 160"/>
              <a:gd name="T24" fmla="*/ 379959 w 160"/>
              <a:gd name="T25" fmla="*/ 0 h 160"/>
              <a:gd name="T26" fmla="*/ 20538 w 160"/>
              <a:gd name="T27" fmla="*/ 511016 h 160"/>
              <a:gd name="T28" fmla="*/ 246460 w 160"/>
              <a:gd name="T29" fmla="*/ 324564 h 160"/>
              <a:gd name="T30" fmla="*/ 379959 w 160"/>
              <a:gd name="T31" fmla="*/ 324564 h 160"/>
              <a:gd name="T32" fmla="*/ 379959 w 160"/>
              <a:gd name="T33" fmla="*/ 17264 h 160"/>
              <a:gd name="T34" fmla="*/ 379959 w 160"/>
              <a:gd name="T35" fmla="*/ 324564 h 160"/>
              <a:gd name="T36" fmla="*/ 243037 w 160"/>
              <a:gd name="T37" fmla="*/ 169188 h 160"/>
              <a:gd name="T38" fmla="*/ 458689 w 160"/>
              <a:gd name="T39" fmla="*/ 279678 h 160"/>
              <a:gd name="T40" fmla="*/ 448420 w 160"/>
              <a:gd name="T41" fmla="*/ 265867 h 160"/>
              <a:gd name="T42" fmla="*/ 263575 w 160"/>
              <a:gd name="T43" fmla="*/ 169188 h 160"/>
              <a:gd name="T44" fmla="*/ 496342 w 160"/>
              <a:gd name="T45" fmla="*/ 169188 h 160"/>
              <a:gd name="T46" fmla="*/ 472381 w 160"/>
              <a:gd name="T47" fmla="*/ 252055 h 160"/>
              <a:gd name="T48" fmla="*/ 513458 w 160"/>
              <a:gd name="T49" fmla="*/ 169188 h 160"/>
              <a:gd name="T50" fmla="*/ 379959 w 160"/>
              <a:gd name="T51" fmla="*/ 241697 h 160"/>
              <a:gd name="T52" fmla="*/ 379959 w 160"/>
              <a:gd name="T53" fmla="*/ 258961 h 160"/>
              <a:gd name="T54" fmla="*/ 379959 w 160"/>
              <a:gd name="T55" fmla="*/ 82868 h 160"/>
              <a:gd name="T56" fmla="*/ 328613 w 160"/>
              <a:gd name="T57" fmla="*/ 107037 h 160"/>
              <a:gd name="T58" fmla="*/ 379959 w 160"/>
              <a:gd name="T59" fmla="*/ 100132 h 160"/>
              <a:gd name="T60" fmla="*/ 379959 w 160"/>
              <a:gd name="T61" fmla="*/ 241697 h 160"/>
              <a:gd name="T62" fmla="*/ 290959 w 160"/>
              <a:gd name="T63" fmla="*/ 169188 h 160"/>
              <a:gd name="T64" fmla="*/ 308075 w 160"/>
              <a:gd name="T65" fmla="*/ 169188 h 160"/>
              <a:gd name="T66" fmla="*/ 318344 w 160"/>
              <a:gd name="T67" fmla="*/ 120848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60">
                <a:moveTo>
                  <a:pt x="111" y="0"/>
                </a:moveTo>
                <a:cubicBezTo>
                  <a:pt x="83" y="0"/>
                  <a:pt x="61" y="22"/>
                  <a:pt x="61" y="49"/>
                </a:cubicBezTo>
                <a:cubicBezTo>
                  <a:pt x="61" y="62"/>
                  <a:pt x="66" y="74"/>
                  <a:pt x="74" y="82"/>
                </a:cubicBezTo>
                <a:cubicBezTo>
                  <a:pt x="71" y="86"/>
                  <a:pt x="71" y="86"/>
                  <a:pt x="71" y="86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67" y="83"/>
                </a:cubicBezTo>
                <a:cubicBezTo>
                  <a:pt x="65" y="80"/>
                  <a:pt x="65" y="80"/>
                  <a:pt x="65" y="80"/>
                </a:cubicBezTo>
                <a:cubicBezTo>
                  <a:pt x="64" y="79"/>
                  <a:pt x="63" y="79"/>
                  <a:pt x="62" y="80"/>
                </a:cubicBezTo>
                <a:cubicBezTo>
                  <a:pt x="61" y="81"/>
                  <a:pt x="61" y="83"/>
                  <a:pt x="62" y="84"/>
                </a:cubicBezTo>
                <a:cubicBezTo>
                  <a:pt x="62" y="85"/>
                  <a:pt x="62" y="85"/>
                  <a:pt x="62" y="85"/>
                </a:cubicBezTo>
                <a:cubicBezTo>
                  <a:pt x="1" y="146"/>
                  <a:pt x="1" y="146"/>
                  <a:pt x="1" y="146"/>
                </a:cubicBezTo>
                <a:cubicBezTo>
                  <a:pt x="0" y="147"/>
                  <a:pt x="0" y="149"/>
                  <a:pt x="1" y="150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60"/>
                  <a:pt x="12" y="160"/>
                  <a:pt x="12" y="160"/>
                </a:cubicBezTo>
                <a:cubicBezTo>
                  <a:pt x="13" y="160"/>
                  <a:pt x="13" y="160"/>
                  <a:pt x="14" y="159"/>
                </a:cubicBezTo>
                <a:cubicBezTo>
                  <a:pt x="75" y="98"/>
                  <a:pt x="75" y="98"/>
                  <a:pt x="75" y="98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99"/>
                  <a:pt x="77" y="99"/>
                  <a:pt x="78" y="99"/>
                </a:cubicBezTo>
                <a:cubicBezTo>
                  <a:pt x="78" y="99"/>
                  <a:pt x="79" y="99"/>
                  <a:pt x="80" y="98"/>
                </a:cubicBezTo>
                <a:cubicBezTo>
                  <a:pt x="81" y="97"/>
                  <a:pt x="81" y="96"/>
                  <a:pt x="80" y="95"/>
                </a:cubicBezTo>
                <a:cubicBezTo>
                  <a:pt x="74" y="89"/>
                  <a:pt x="74" y="89"/>
                  <a:pt x="74" y="89"/>
                </a:cubicBezTo>
                <a:cubicBezTo>
                  <a:pt x="78" y="86"/>
                  <a:pt x="78" y="86"/>
                  <a:pt x="78" y="86"/>
                </a:cubicBezTo>
                <a:cubicBezTo>
                  <a:pt x="86" y="94"/>
                  <a:pt x="98" y="99"/>
                  <a:pt x="111" y="99"/>
                </a:cubicBezTo>
                <a:cubicBezTo>
                  <a:pt x="138" y="99"/>
                  <a:pt x="160" y="77"/>
                  <a:pt x="160" y="49"/>
                </a:cubicBezTo>
                <a:cubicBezTo>
                  <a:pt x="160" y="22"/>
                  <a:pt x="138" y="0"/>
                  <a:pt x="111" y="0"/>
                </a:cubicBezTo>
                <a:close/>
                <a:moveTo>
                  <a:pt x="12" y="154"/>
                </a:moveTo>
                <a:cubicBezTo>
                  <a:pt x="6" y="148"/>
                  <a:pt x="6" y="148"/>
                  <a:pt x="6" y="148"/>
                </a:cubicBezTo>
                <a:cubicBezTo>
                  <a:pt x="66" y="88"/>
                  <a:pt x="66" y="88"/>
                  <a:pt x="66" y="88"/>
                </a:cubicBezTo>
                <a:cubicBezTo>
                  <a:pt x="72" y="94"/>
                  <a:pt x="72" y="94"/>
                  <a:pt x="72" y="94"/>
                </a:cubicBezTo>
                <a:lnTo>
                  <a:pt x="12" y="154"/>
                </a:lnTo>
                <a:close/>
                <a:moveTo>
                  <a:pt x="111" y="94"/>
                </a:moveTo>
                <a:cubicBezTo>
                  <a:pt x="86" y="94"/>
                  <a:pt x="66" y="74"/>
                  <a:pt x="66" y="49"/>
                </a:cubicBezTo>
                <a:cubicBezTo>
                  <a:pt x="66" y="25"/>
                  <a:pt x="86" y="5"/>
                  <a:pt x="111" y="5"/>
                </a:cubicBezTo>
                <a:cubicBezTo>
                  <a:pt x="135" y="5"/>
                  <a:pt x="155" y="25"/>
                  <a:pt x="155" y="49"/>
                </a:cubicBezTo>
                <a:cubicBezTo>
                  <a:pt x="155" y="74"/>
                  <a:pt x="135" y="94"/>
                  <a:pt x="111" y="94"/>
                </a:cubicBezTo>
                <a:close/>
                <a:moveTo>
                  <a:pt x="111" y="10"/>
                </a:moveTo>
                <a:cubicBezTo>
                  <a:pt x="89" y="10"/>
                  <a:pt x="71" y="28"/>
                  <a:pt x="71" y="49"/>
                </a:cubicBezTo>
                <a:cubicBezTo>
                  <a:pt x="71" y="71"/>
                  <a:pt x="89" y="89"/>
                  <a:pt x="111" y="89"/>
                </a:cubicBezTo>
                <a:cubicBezTo>
                  <a:pt x="119" y="89"/>
                  <a:pt x="127" y="86"/>
                  <a:pt x="134" y="81"/>
                </a:cubicBezTo>
                <a:cubicBezTo>
                  <a:pt x="135" y="80"/>
                  <a:pt x="136" y="78"/>
                  <a:pt x="135" y="77"/>
                </a:cubicBezTo>
                <a:cubicBezTo>
                  <a:pt x="134" y="76"/>
                  <a:pt x="132" y="76"/>
                  <a:pt x="131" y="77"/>
                </a:cubicBezTo>
                <a:cubicBezTo>
                  <a:pt x="125" y="81"/>
                  <a:pt x="118" y="83"/>
                  <a:pt x="111" y="83"/>
                </a:cubicBezTo>
                <a:cubicBezTo>
                  <a:pt x="92" y="83"/>
                  <a:pt x="77" y="68"/>
                  <a:pt x="77" y="49"/>
                </a:cubicBezTo>
                <a:cubicBezTo>
                  <a:pt x="77" y="31"/>
                  <a:pt x="92" y="15"/>
                  <a:pt x="111" y="15"/>
                </a:cubicBezTo>
                <a:cubicBezTo>
                  <a:pt x="129" y="15"/>
                  <a:pt x="145" y="31"/>
                  <a:pt x="145" y="49"/>
                </a:cubicBezTo>
                <a:cubicBezTo>
                  <a:pt x="145" y="57"/>
                  <a:pt x="142" y="64"/>
                  <a:pt x="138" y="70"/>
                </a:cubicBezTo>
                <a:cubicBezTo>
                  <a:pt x="137" y="71"/>
                  <a:pt x="137" y="73"/>
                  <a:pt x="138" y="73"/>
                </a:cubicBezTo>
                <a:cubicBezTo>
                  <a:pt x="139" y="74"/>
                  <a:pt x="141" y="74"/>
                  <a:pt x="142" y="73"/>
                </a:cubicBezTo>
                <a:cubicBezTo>
                  <a:pt x="147" y="66"/>
                  <a:pt x="150" y="58"/>
                  <a:pt x="150" y="49"/>
                </a:cubicBezTo>
                <a:cubicBezTo>
                  <a:pt x="150" y="28"/>
                  <a:pt x="132" y="10"/>
                  <a:pt x="111" y="10"/>
                </a:cubicBezTo>
                <a:close/>
                <a:moveTo>
                  <a:pt x="111" y="70"/>
                </a:moveTo>
                <a:cubicBezTo>
                  <a:pt x="109" y="70"/>
                  <a:pt x="108" y="71"/>
                  <a:pt x="108" y="72"/>
                </a:cubicBezTo>
                <a:cubicBezTo>
                  <a:pt x="108" y="74"/>
                  <a:pt x="109" y="75"/>
                  <a:pt x="111" y="75"/>
                </a:cubicBezTo>
                <a:cubicBezTo>
                  <a:pt x="125" y="75"/>
                  <a:pt x="136" y="63"/>
                  <a:pt x="136" y="49"/>
                </a:cubicBezTo>
                <a:cubicBezTo>
                  <a:pt x="136" y="35"/>
                  <a:pt x="125" y="24"/>
                  <a:pt x="111" y="24"/>
                </a:cubicBezTo>
                <a:cubicBezTo>
                  <a:pt x="106" y="24"/>
                  <a:pt x="101" y="25"/>
                  <a:pt x="97" y="28"/>
                </a:cubicBezTo>
                <a:cubicBezTo>
                  <a:pt x="96" y="29"/>
                  <a:pt x="95" y="30"/>
                  <a:pt x="96" y="31"/>
                </a:cubicBezTo>
                <a:cubicBezTo>
                  <a:pt x="97" y="32"/>
                  <a:pt x="99" y="33"/>
                  <a:pt x="100" y="32"/>
                </a:cubicBezTo>
                <a:cubicBezTo>
                  <a:pt x="103" y="30"/>
                  <a:pt x="107" y="29"/>
                  <a:pt x="111" y="29"/>
                </a:cubicBezTo>
                <a:cubicBezTo>
                  <a:pt x="122" y="29"/>
                  <a:pt x="131" y="38"/>
                  <a:pt x="131" y="49"/>
                </a:cubicBezTo>
                <a:cubicBezTo>
                  <a:pt x="131" y="61"/>
                  <a:pt x="122" y="70"/>
                  <a:pt x="111" y="70"/>
                </a:cubicBezTo>
                <a:close/>
                <a:moveTo>
                  <a:pt x="89" y="36"/>
                </a:moveTo>
                <a:cubicBezTo>
                  <a:pt x="86" y="40"/>
                  <a:pt x="85" y="45"/>
                  <a:pt x="85" y="49"/>
                </a:cubicBezTo>
                <a:cubicBezTo>
                  <a:pt x="85" y="51"/>
                  <a:pt x="86" y="52"/>
                  <a:pt x="88" y="52"/>
                </a:cubicBezTo>
                <a:cubicBezTo>
                  <a:pt x="89" y="52"/>
                  <a:pt x="90" y="51"/>
                  <a:pt x="90" y="49"/>
                </a:cubicBezTo>
                <a:cubicBezTo>
                  <a:pt x="90" y="46"/>
                  <a:pt x="91" y="42"/>
                  <a:pt x="93" y="38"/>
                </a:cubicBezTo>
                <a:cubicBezTo>
                  <a:pt x="94" y="37"/>
                  <a:pt x="94" y="36"/>
                  <a:pt x="93" y="35"/>
                </a:cubicBezTo>
                <a:cubicBezTo>
                  <a:pt x="91" y="34"/>
                  <a:pt x="90" y="35"/>
                  <a:pt x="89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" name="Freeform 215">
            <a:extLst>
              <a:ext uri="{FF2B5EF4-FFF2-40B4-BE49-F238E27FC236}">
                <a16:creationId xmlns:a16="http://schemas.microsoft.com/office/drawing/2014/main" id="{898E6072-081D-4A08-AE0A-8BF3F2D52BDF}"/>
              </a:ext>
            </a:extLst>
          </p:cNvPr>
          <p:cNvSpPr>
            <a:spLocks noEditPoints="1"/>
          </p:cNvSpPr>
          <p:nvPr/>
        </p:nvSpPr>
        <p:spPr bwMode="auto">
          <a:xfrm>
            <a:off x="9717819" y="1326206"/>
            <a:ext cx="427924" cy="429162"/>
          </a:xfrm>
          <a:custGeom>
            <a:avLst/>
            <a:gdLst>
              <a:gd name="T0" fmla="*/ 318344 w 160"/>
              <a:gd name="T1" fmla="*/ 154930 h 160"/>
              <a:gd name="T2" fmla="*/ 294382 w 160"/>
              <a:gd name="T3" fmla="*/ 92958 h 160"/>
              <a:gd name="T4" fmla="*/ 10269 w 160"/>
              <a:gd name="T5" fmla="*/ 154930 h 160"/>
              <a:gd name="T6" fmla="*/ 10269 w 160"/>
              <a:gd name="T7" fmla="*/ 172145 h 160"/>
              <a:gd name="T8" fmla="*/ 20538 w 160"/>
              <a:gd name="T9" fmla="*/ 199688 h 160"/>
              <a:gd name="T10" fmla="*/ 37654 w 160"/>
              <a:gd name="T11" fmla="*/ 550863 h 160"/>
              <a:gd name="T12" fmla="*/ 325190 w 160"/>
              <a:gd name="T13" fmla="*/ 234117 h 160"/>
              <a:gd name="T14" fmla="*/ 294382 w 160"/>
              <a:gd name="T15" fmla="*/ 172145 h 160"/>
              <a:gd name="T16" fmla="*/ 287536 w 160"/>
              <a:gd name="T17" fmla="*/ 533649 h 160"/>
              <a:gd name="T18" fmla="*/ 17115 w 160"/>
              <a:gd name="T19" fmla="*/ 492334 h 160"/>
              <a:gd name="T20" fmla="*/ 308075 w 160"/>
              <a:gd name="T21" fmla="*/ 475119 h 160"/>
              <a:gd name="T22" fmla="*/ 308075 w 160"/>
              <a:gd name="T23" fmla="*/ 306418 h 160"/>
              <a:gd name="T24" fmla="*/ 308075 w 160"/>
              <a:gd name="T25" fmla="*/ 234117 h 160"/>
              <a:gd name="T26" fmla="*/ 17115 w 160"/>
              <a:gd name="T27" fmla="*/ 234117 h 160"/>
              <a:gd name="T28" fmla="*/ 47923 w 160"/>
              <a:gd name="T29" fmla="*/ 196245 h 160"/>
              <a:gd name="T30" fmla="*/ 277267 w 160"/>
              <a:gd name="T31" fmla="*/ 196245 h 160"/>
              <a:gd name="T32" fmla="*/ 27384 w 160"/>
              <a:gd name="T33" fmla="*/ 154930 h 160"/>
              <a:gd name="T34" fmla="*/ 68461 w 160"/>
              <a:gd name="T35" fmla="*/ 110173 h 160"/>
              <a:gd name="T36" fmla="*/ 85576 w 160"/>
              <a:gd name="T37" fmla="*/ 127387 h 160"/>
              <a:gd name="T38" fmla="*/ 126653 w 160"/>
              <a:gd name="T39" fmla="*/ 127387 h 160"/>
              <a:gd name="T40" fmla="*/ 143768 w 160"/>
              <a:gd name="T41" fmla="*/ 110173 h 160"/>
              <a:gd name="T42" fmla="*/ 191691 w 160"/>
              <a:gd name="T43" fmla="*/ 137716 h 160"/>
              <a:gd name="T44" fmla="*/ 239614 w 160"/>
              <a:gd name="T45" fmla="*/ 110173 h 160"/>
              <a:gd name="T46" fmla="*/ 260152 w 160"/>
              <a:gd name="T47" fmla="*/ 127387 h 160"/>
              <a:gd name="T48" fmla="*/ 297805 w 160"/>
              <a:gd name="T49" fmla="*/ 117058 h 160"/>
              <a:gd name="T50" fmla="*/ 109538 w 160"/>
              <a:gd name="T51" fmla="*/ 444133 h 160"/>
              <a:gd name="T52" fmla="*/ 215652 w 160"/>
              <a:gd name="T53" fmla="*/ 337404 h 160"/>
              <a:gd name="T54" fmla="*/ 109538 w 160"/>
              <a:gd name="T55" fmla="*/ 444133 h 160"/>
              <a:gd name="T56" fmla="*/ 249883 w 160"/>
              <a:gd name="T57" fmla="*/ 389047 h 160"/>
              <a:gd name="T58" fmla="*/ 171153 w 160"/>
              <a:gd name="T59" fmla="*/ 354618 h 160"/>
              <a:gd name="T60" fmla="*/ 154037 w 160"/>
              <a:gd name="T61" fmla="*/ 426919 h 160"/>
              <a:gd name="T62" fmla="*/ 109538 w 160"/>
              <a:gd name="T63" fmla="*/ 354618 h 160"/>
              <a:gd name="T64" fmla="*/ 143768 w 160"/>
              <a:gd name="T65" fmla="*/ 206574 h 160"/>
              <a:gd name="T66" fmla="*/ 253306 w 160"/>
              <a:gd name="T67" fmla="*/ 189359 h 160"/>
              <a:gd name="T68" fmla="*/ 109538 w 160"/>
              <a:gd name="T69" fmla="*/ 206574 h 160"/>
              <a:gd name="T70" fmla="*/ 75307 w 160"/>
              <a:gd name="T71" fmla="*/ 189359 h 160"/>
              <a:gd name="T72" fmla="*/ 355997 w 160"/>
              <a:gd name="T73" fmla="*/ 437248 h 160"/>
              <a:gd name="T74" fmla="*/ 373112 w 160"/>
              <a:gd name="T75" fmla="*/ 506105 h 160"/>
              <a:gd name="T76" fmla="*/ 355997 w 160"/>
              <a:gd name="T77" fmla="*/ 437248 h 160"/>
              <a:gd name="T78" fmla="*/ 366266 w 160"/>
              <a:gd name="T79" fmla="*/ 34429 h 160"/>
              <a:gd name="T80" fmla="*/ 366266 w 160"/>
              <a:gd name="T81" fmla="*/ 409704 h 160"/>
              <a:gd name="T82" fmla="*/ 547688 w 160"/>
              <a:gd name="T83" fmla="*/ 485448 h 160"/>
              <a:gd name="T84" fmla="*/ 335459 w 160"/>
              <a:gd name="T85" fmla="*/ 540534 h 160"/>
              <a:gd name="T86" fmla="*/ 530573 w 160"/>
              <a:gd name="T87" fmla="*/ 485448 h 160"/>
              <a:gd name="T88" fmla="*/ 249883 w 160"/>
              <a:gd name="T89" fmla="*/ 17214 h 160"/>
              <a:gd name="T90" fmla="*/ 181422 w 160"/>
              <a:gd name="T91" fmla="*/ 65415 h 160"/>
              <a:gd name="T92" fmla="*/ 547688 w 160"/>
              <a:gd name="T93" fmla="*/ 65415 h 160"/>
              <a:gd name="T94" fmla="*/ 451843 w 160"/>
              <a:gd name="T95" fmla="*/ 51643 h 160"/>
              <a:gd name="T96" fmla="*/ 451843 w 160"/>
              <a:gd name="T97" fmla="*/ 68858 h 160"/>
              <a:gd name="T98" fmla="*/ 427881 w 160"/>
              <a:gd name="T99" fmla="*/ 96401 h 160"/>
              <a:gd name="T100" fmla="*/ 496342 w 160"/>
              <a:gd name="T101" fmla="*/ 216902 h 160"/>
              <a:gd name="T102" fmla="*/ 451843 w 160"/>
              <a:gd name="T103" fmla="*/ 258217 h 160"/>
              <a:gd name="T104" fmla="*/ 451843 w 160"/>
              <a:gd name="T105" fmla="*/ 241003 h 160"/>
              <a:gd name="T106" fmla="*/ 451843 w 160"/>
              <a:gd name="T107" fmla="*/ 378718 h 160"/>
              <a:gd name="T108" fmla="*/ 410766 w 160"/>
              <a:gd name="T109" fmla="*/ 333961 h 160"/>
              <a:gd name="T110" fmla="*/ 475804 w 160"/>
              <a:gd name="T111" fmla="*/ 333961 h 160"/>
              <a:gd name="T112" fmla="*/ 451843 w 160"/>
              <a:gd name="T113" fmla="*/ 309860 h 160"/>
              <a:gd name="T114" fmla="*/ 451843 w 160"/>
              <a:gd name="T115" fmla="*/ 413147 h 160"/>
              <a:gd name="T116" fmla="*/ 451843 w 160"/>
              <a:gd name="T117" fmla="*/ 430362 h 160"/>
              <a:gd name="T118" fmla="*/ 427881 w 160"/>
              <a:gd name="T119" fmla="*/ 454462 h 160"/>
              <a:gd name="T120" fmla="*/ 253306 w 160"/>
              <a:gd name="T121" fmla="*/ 58529 h 160"/>
              <a:gd name="T122" fmla="*/ 304651 w 160"/>
              <a:gd name="T123" fmla="*/ 72301 h 160"/>
              <a:gd name="T124" fmla="*/ 277267 w 160"/>
              <a:gd name="T125" fmla="*/ 68858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60">
                <a:moveTo>
                  <a:pt x="93" y="50"/>
                </a:moveTo>
                <a:cubicBezTo>
                  <a:pt x="94" y="50"/>
                  <a:pt x="95" y="49"/>
                  <a:pt x="95" y="47"/>
                </a:cubicBezTo>
                <a:cubicBezTo>
                  <a:pt x="95" y="46"/>
                  <a:pt x="94" y="45"/>
                  <a:pt x="93" y="45"/>
                </a:cubicBezTo>
                <a:cubicBezTo>
                  <a:pt x="92" y="45"/>
                  <a:pt x="92" y="45"/>
                  <a:pt x="92" y="45"/>
                </a:cubicBezTo>
                <a:cubicBezTo>
                  <a:pt x="92" y="34"/>
                  <a:pt x="92" y="34"/>
                  <a:pt x="92" y="34"/>
                </a:cubicBezTo>
                <a:cubicBezTo>
                  <a:pt x="92" y="30"/>
                  <a:pt x="89" y="27"/>
                  <a:pt x="86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6" y="27"/>
                  <a:pt x="3" y="30"/>
                  <a:pt x="3" y="34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1" y="45"/>
                  <a:pt x="0" y="46"/>
                  <a:pt x="0" y="47"/>
                </a:cubicBezTo>
                <a:cubicBezTo>
                  <a:pt x="0" y="49"/>
                  <a:pt x="1" y="50"/>
                  <a:pt x="3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6"/>
                  <a:pt x="9" y="56"/>
                  <a:pt x="9" y="56"/>
                </a:cubicBezTo>
                <a:cubicBezTo>
                  <a:pt x="6" y="58"/>
                  <a:pt x="6" y="58"/>
                  <a:pt x="6" y="58"/>
                </a:cubicBezTo>
                <a:cubicBezTo>
                  <a:pt x="3" y="60"/>
                  <a:pt x="0" y="64"/>
                  <a:pt x="0" y="68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90" y="160"/>
                  <a:pt x="95" y="155"/>
                  <a:pt x="95" y="149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4"/>
                  <a:pt x="93" y="60"/>
                  <a:pt x="89" y="58"/>
                </a:cubicBezTo>
                <a:cubicBezTo>
                  <a:pt x="86" y="56"/>
                  <a:pt x="86" y="56"/>
                  <a:pt x="86" y="56"/>
                </a:cubicBezTo>
                <a:cubicBezTo>
                  <a:pt x="86" y="50"/>
                  <a:pt x="86" y="50"/>
                  <a:pt x="86" y="50"/>
                </a:cubicBezTo>
                <a:cubicBezTo>
                  <a:pt x="93" y="50"/>
                  <a:pt x="93" y="50"/>
                  <a:pt x="93" y="50"/>
                </a:cubicBezTo>
                <a:close/>
                <a:moveTo>
                  <a:pt x="90" y="149"/>
                </a:moveTo>
                <a:cubicBezTo>
                  <a:pt x="90" y="152"/>
                  <a:pt x="87" y="155"/>
                  <a:pt x="84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8" y="155"/>
                  <a:pt x="5" y="152"/>
                  <a:pt x="5" y="149"/>
                </a:cubicBezTo>
                <a:cubicBezTo>
                  <a:pt x="5" y="143"/>
                  <a:pt x="5" y="143"/>
                  <a:pt x="5" y="143"/>
                </a:cubicBezTo>
                <a:cubicBezTo>
                  <a:pt x="90" y="143"/>
                  <a:pt x="90" y="143"/>
                  <a:pt x="90" y="143"/>
                </a:cubicBezTo>
                <a:lnTo>
                  <a:pt x="90" y="149"/>
                </a:lnTo>
                <a:close/>
                <a:moveTo>
                  <a:pt x="90" y="138"/>
                </a:moveTo>
                <a:cubicBezTo>
                  <a:pt x="5" y="138"/>
                  <a:pt x="5" y="138"/>
                  <a:pt x="5" y="138"/>
                </a:cubicBezTo>
                <a:cubicBezTo>
                  <a:pt x="5" y="89"/>
                  <a:pt x="5" y="89"/>
                  <a:pt x="5" y="89"/>
                </a:cubicBezTo>
                <a:cubicBezTo>
                  <a:pt x="90" y="89"/>
                  <a:pt x="90" y="89"/>
                  <a:pt x="90" y="89"/>
                </a:cubicBezTo>
                <a:lnTo>
                  <a:pt x="90" y="138"/>
                </a:lnTo>
                <a:close/>
                <a:moveTo>
                  <a:pt x="87" y="62"/>
                </a:moveTo>
                <a:cubicBezTo>
                  <a:pt x="89" y="63"/>
                  <a:pt x="90" y="66"/>
                  <a:pt x="90" y="68"/>
                </a:cubicBezTo>
                <a:cubicBezTo>
                  <a:pt x="90" y="84"/>
                  <a:pt x="90" y="84"/>
                  <a:pt x="90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68"/>
                  <a:pt x="5" y="68"/>
                  <a:pt x="5" y="68"/>
                </a:cubicBezTo>
                <a:cubicBezTo>
                  <a:pt x="5" y="66"/>
                  <a:pt x="7" y="63"/>
                  <a:pt x="8" y="62"/>
                </a:cubicBezTo>
                <a:cubicBezTo>
                  <a:pt x="13" y="60"/>
                  <a:pt x="13" y="60"/>
                  <a:pt x="13" y="60"/>
                </a:cubicBezTo>
                <a:cubicBezTo>
                  <a:pt x="13" y="59"/>
                  <a:pt x="14" y="58"/>
                  <a:pt x="14" y="57"/>
                </a:cubicBezTo>
                <a:cubicBezTo>
                  <a:pt x="14" y="50"/>
                  <a:pt x="14" y="50"/>
                  <a:pt x="14" y="50"/>
                </a:cubicBezTo>
                <a:cubicBezTo>
                  <a:pt x="81" y="50"/>
                  <a:pt x="81" y="50"/>
                  <a:pt x="81" y="50"/>
                </a:cubicBezTo>
                <a:cubicBezTo>
                  <a:pt x="81" y="57"/>
                  <a:pt x="81" y="57"/>
                  <a:pt x="81" y="57"/>
                </a:cubicBezTo>
                <a:cubicBezTo>
                  <a:pt x="81" y="58"/>
                  <a:pt x="82" y="59"/>
                  <a:pt x="83" y="60"/>
                </a:cubicBezTo>
                <a:lnTo>
                  <a:pt x="87" y="62"/>
                </a:lnTo>
                <a:close/>
                <a:moveTo>
                  <a:pt x="8" y="45"/>
                </a:moveTo>
                <a:cubicBezTo>
                  <a:pt x="8" y="34"/>
                  <a:pt x="8" y="34"/>
                  <a:pt x="8" y="34"/>
                </a:cubicBezTo>
                <a:cubicBezTo>
                  <a:pt x="8" y="33"/>
                  <a:pt x="9" y="32"/>
                  <a:pt x="1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9"/>
                  <a:pt x="21" y="40"/>
                  <a:pt x="22" y="40"/>
                </a:cubicBezTo>
                <a:cubicBezTo>
                  <a:pt x="24" y="40"/>
                  <a:pt x="25" y="39"/>
                  <a:pt x="25" y="37"/>
                </a:cubicBezTo>
                <a:cubicBezTo>
                  <a:pt x="25" y="32"/>
                  <a:pt x="25" y="32"/>
                  <a:pt x="25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9"/>
                  <a:pt x="38" y="40"/>
                  <a:pt x="39" y="40"/>
                </a:cubicBezTo>
                <a:cubicBezTo>
                  <a:pt x="41" y="40"/>
                  <a:pt x="42" y="39"/>
                  <a:pt x="42" y="37"/>
                </a:cubicBezTo>
                <a:cubicBezTo>
                  <a:pt x="42" y="32"/>
                  <a:pt x="42" y="32"/>
                  <a:pt x="42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9"/>
                  <a:pt x="55" y="40"/>
                  <a:pt x="56" y="40"/>
                </a:cubicBezTo>
                <a:cubicBezTo>
                  <a:pt x="57" y="40"/>
                  <a:pt x="59" y="39"/>
                  <a:pt x="59" y="37"/>
                </a:cubicBezTo>
                <a:cubicBezTo>
                  <a:pt x="59" y="32"/>
                  <a:pt x="59" y="32"/>
                  <a:pt x="59" y="32"/>
                </a:cubicBezTo>
                <a:cubicBezTo>
                  <a:pt x="70" y="32"/>
                  <a:pt x="70" y="32"/>
                  <a:pt x="70" y="32"/>
                </a:cubicBezTo>
                <a:cubicBezTo>
                  <a:pt x="70" y="37"/>
                  <a:pt x="70" y="37"/>
                  <a:pt x="70" y="37"/>
                </a:cubicBezTo>
                <a:cubicBezTo>
                  <a:pt x="70" y="39"/>
                  <a:pt x="72" y="40"/>
                  <a:pt x="73" y="40"/>
                </a:cubicBezTo>
                <a:cubicBezTo>
                  <a:pt x="74" y="40"/>
                  <a:pt x="76" y="39"/>
                  <a:pt x="76" y="37"/>
                </a:cubicBezTo>
                <a:cubicBezTo>
                  <a:pt x="76" y="32"/>
                  <a:pt x="76" y="32"/>
                  <a:pt x="76" y="32"/>
                </a:cubicBezTo>
                <a:cubicBezTo>
                  <a:pt x="86" y="32"/>
                  <a:pt x="86" y="32"/>
                  <a:pt x="86" y="32"/>
                </a:cubicBezTo>
                <a:cubicBezTo>
                  <a:pt x="87" y="32"/>
                  <a:pt x="87" y="33"/>
                  <a:pt x="87" y="34"/>
                </a:cubicBezTo>
                <a:cubicBezTo>
                  <a:pt x="87" y="45"/>
                  <a:pt x="87" y="45"/>
                  <a:pt x="87" y="45"/>
                </a:cubicBezTo>
                <a:lnTo>
                  <a:pt x="8" y="45"/>
                </a:lnTo>
                <a:close/>
                <a:moveTo>
                  <a:pt x="32" y="129"/>
                </a:moveTo>
                <a:cubicBezTo>
                  <a:pt x="63" y="129"/>
                  <a:pt x="63" y="129"/>
                  <a:pt x="63" y="129"/>
                </a:cubicBezTo>
                <a:cubicBezTo>
                  <a:pt x="71" y="129"/>
                  <a:pt x="78" y="122"/>
                  <a:pt x="78" y="113"/>
                </a:cubicBezTo>
                <a:cubicBezTo>
                  <a:pt x="78" y="105"/>
                  <a:pt x="71" y="98"/>
                  <a:pt x="63" y="98"/>
                </a:cubicBezTo>
                <a:cubicBezTo>
                  <a:pt x="32" y="98"/>
                  <a:pt x="32" y="98"/>
                  <a:pt x="32" y="98"/>
                </a:cubicBezTo>
                <a:cubicBezTo>
                  <a:pt x="24" y="98"/>
                  <a:pt x="17" y="105"/>
                  <a:pt x="17" y="113"/>
                </a:cubicBezTo>
                <a:cubicBezTo>
                  <a:pt x="17" y="122"/>
                  <a:pt x="24" y="129"/>
                  <a:pt x="32" y="129"/>
                </a:cubicBezTo>
                <a:close/>
                <a:moveTo>
                  <a:pt x="50" y="103"/>
                </a:moveTo>
                <a:cubicBezTo>
                  <a:pt x="63" y="103"/>
                  <a:pt x="63" y="103"/>
                  <a:pt x="63" y="103"/>
                </a:cubicBezTo>
                <a:cubicBezTo>
                  <a:pt x="69" y="103"/>
                  <a:pt x="73" y="108"/>
                  <a:pt x="73" y="113"/>
                </a:cubicBezTo>
                <a:cubicBezTo>
                  <a:pt x="73" y="119"/>
                  <a:pt x="69" y="124"/>
                  <a:pt x="63" y="124"/>
                </a:cubicBezTo>
                <a:cubicBezTo>
                  <a:pt x="50" y="124"/>
                  <a:pt x="50" y="124"/>
                  <a:pt x="50" y="124"/>
                </a:cubicBezTo>
                <a:lnTo>
                  <a:pt x="50" y="103"/>
                </a:lnTo>
                <a:close/>
                <a:moveTo>
                  <a:pt x="32" y="103"/>
                </a:moveTo>
                <a:cubicBezTo>
                  <a:pt x="45" y="103"/>
                  <a:pt x="45" y="103"/>
                  <a:pt x="45" y="103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27" y="124"/>
                  <a:pt x="22" y="119"/>
                  <a:pt x="22" y="113"/>
                </a:cubicBezTo>
                <a:cubicBezTo>
                  <a:pt x="22" y="108"/>
                  <a:pt x="27" y="103"/>
                  <a:pt x="32" y="103"/>
                </a:cubicBezTo>
                <a:close/>
                <a:moveTo>
                  <a:pt x="76" y="57"/>
                </a:moveTo>
                <a:cubicBezTo>
                  <a:pt x="76" y="59"/>
                  <a:pt x="75" y="60"/>
                  <a:pt x="74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39" y="59"/>
                  <a:pt x="39" y="57"/>
                </a:cubicBezTo>
                <a:cubicBezTo>
                  <a:pt x="39" y="56"/>
                  <a:pt x="41" y="55"/>
                  <a:pt x="42" y="55"/>
                </a:cubicBezTo>
                <a:cubicBezTo>
                  <a:pt x="74" y="55"/>
                  <a:pt x="74" y="55"/>
                  <a:pt x="74" y="55"/>
                </a:cubicBezTo>
                <a:cubicBezTo>
                  <a:pt x="75" y="55"/>
                  <a:pt x="76" y="56"/>
                  <a:pt x="76" y="57"/>
                </a:cubicBezTo>
                <a:close/>
                <a:moveTo>
                  <a:pt x="34" y="57"/>
                </a:moveTo>
                <a:cubicBezTo>
                  <a:pt x="34" y="59"/>
                  <a:pt x="33" y="60"/>
                  <a:pt x="3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0" y="60"/>
                  <a:pt x="19" y="59"/>
                  <a:pt x="19" y="57"/>
                </a:cubicBezTo>
                <a:cubicBezTo>
                  <a:pt x="19" y="56"/>
                  <a:pt x="20" y="55"/>
                  <a:pt x="22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3" y="55"/>
                  <a:pt x="34" y="56"/>
                  <a:pt x="34" y="57"/>
                </a:cubicBezTo>
                <a:close/>
                <a:moveTo>
                  <a:pt x="104" y="127"/>
                </a:moveTo>
                <a:cubicBezTo>
                  <a:pt x="104" y="125"/>
                  <a:pt x="105" y="124"/>
                  <a:pt x="107" y="124"/>
                </a:cubicBezTo>
                <a:cubicBezTo>
                  <a:pt x="108" y="124"/>
                  <a:pt x="109" y="125"/>
                  <a:pt x="109" y="127"/>
                </a:cubicBezTo>
                <a:cubicBezTo>
                  <a:pt x="109" y="147"/>
                  <a:pt x="109" y="147"/>
                  <a:pt x="109" y="147"/>
                </a:cubicBezTo>
                <a:cubicBezTo>
                  <a:pt x="109" y="149"/>
                  <a:pt x="108" y="150"/>
                  <a:pt x="107" y="150"/>
                </a:cubicBezTo>
                <a:cubicBezTo>
                  <a:pt x="105" y="150"/>
                  <a:pt x="104" y="149"/>
                  <a:pt x="104" y="147"/>
                </a:cubicBezTo>
                <a:lnTo>
                  <a:pt x="104" y="127"/>
                </a:lnTo>
                <a:close/>
                <a:moveTo>
                  <a:pt x="104" y="117"/>
                </a:moveTo>
                <a:cubicBezTo>
                  <a:pt x="104" y="13"/>
                  <a:pt x="104" y="13"/>
                  <a:pt x="104" y="13"/>
                </a:cubicBezTo>
                <a:cubicBezTo>
                  <a:pt x="104" y="11"/>
                  <a:pt x="105" y="10"/>
                  <a:pt x="107" y="10"/>
                </a:cubicBezTo>
                <a:cubicBezTo>
                  <a:pt x="108" y="10"/>
                  <a:pt x="109" y="11"/>
                  <a:pt x="109" y="1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9" y="118"/>
                  <a:pt x="108" y="119"/>
                  <a:pt x="107" y="119"/>
                </a:cubicBezTo>
                <a:cubicBezTo>
                  <a:pt x="105" y="119"/>
                  <a:pt x="104" y="118"/>
                  <a:pt x="104" y="117"/>
                </a:cubicBezTo>
                <a:close/>
                <a:moveTo>
                  <a:pt x="160" y="19"/>
                </a:moveTo>
                <a:cubicBezTo>
                  <a:pt x="160" y="141"/>
                  <a:pt x="160" y="141"/>
                  <a:pt x="160" y="141"/>
                </a:cubicBezTo>
                <a:cubicBezTo>
                  <a:pt x="160" y="151"/>
                  <a:pt x="151" y="160"/>
                  <a:pt x="14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99" y="160"/>
                  <a:pt x="98" y="159"/>
                  <a:pt x="98" y="157"/>
                </a:cubicBezTo>
                <a:cubicBezTo>
                  <a:pt x="98" y="156"/>
                  <a:pt x="99" y="155"/>
                  <a:pt x="101" y="155"/>
                </a:cubicBezTo>
                <a:cubicBezTo>
                  <a:pt x="141" y="155"/>
                  <a:pt x="141" y="155"/>
                  <a:pt x="141" y="155"/>
                </a:cubicBezTo>
                <a:cubicBezTo>
                  <a:pt x="149" y="155"/>
                  <a:pt x="155" y="149"/>
                  <a:pt x="155" y="141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1"/>
                  <a:pt x="149" y="5"/>
                  <a:pt x="141" y="5"/>
                </a:cubicBezTo>
                <a:cubicBezTo>
                  <a:pt x="73" y="5"/>
                  <a:pt x="73" y="5"/>
                  <a:pt x="73" y="5"/>
                </a:cubicBezTo>
                <a:cubicBezTo>
                  <a:pt x="65" y="5"/>
                  <a:pt x="59" y="11"/>
                  <a:pt x="59" y="19"/>
                </a:cubicBezTo>
                <a:cubicBezTo>
                  <a:pt x="59" y="21"/>
                  <a:pt x="57" y="22"/>
                  <a:pt x="56" y="22"/>
                </a:cubicBezTo>
                <a:cubicBezTo>
                  <a:pt x="55" y="22"/>
                  <a:pt x="53" y="21"/>
                  <a:pt x="53" y="19"/>
                </a:cubicBezTo>
                <a:cubicBezTo>
                  <a:pt x="53" y="9"/>
                  <a:pt x="62" y="0"/>
                  <a:pt x="73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1" y="0"/>
                  <a:pt x="160" y="9"/>
                  <a:pt x="160" y="19"/>
                </a:cubicBezTo>
                <a:close/>
                <a:moveTo>
                  <a:pt x="132" y="40"/>
                </a:moveTo>
                <a:cubicBezTo>
                  <a:pt x="139" y="40"/>
                  <a:pt x="145" y="34"/>
                  <a:pt x="145" y="28"/>
                </a:cubicBezTo>
                <a:cubicBezTo>
                  <a:pt x="145" y="21"/>
                  <a:pt x="139" y="15"/>
                  <a:pt x="132" y="15"/>
                </a:cubicBezTo>
                <a:cubicBezTo>
                  <a:pt x="125" y="15"/>
                  <a:pt x="120" y="21"/>
                  <a:pt x="120" y="28"/>
                </a:cubicBezTo>
                <a:cubicBezTo>
                  <a:pt x="120" y="34"/>
                  <a:pt x="125" y="40"/>
                  <a:pt x="132" y="40"/>
                </a:cubicBezTo>
                <a:close/>
                <a:moveTo>
                  <a:pt x="132" y="20"/>
                </a:moveTo>
                <a:cubicBezTo>
                  <a:pt x="136" y="20"/>
                  <a:pt x="139" y="24"/>
                  <a:pt x="139" y="28"/>
                </a:cubicBezTo>
                <a:cubicBezTo>
                  <a:pt x="139" y="32"/>
                  <a:pt x="136" y="35"/>
                  <a:pt x="132" y="35"/>
                </a:cubicBezTo>
                <a:cubicBezTo>
                  <a:pt x="128" y="35"/>
                  <a:pt x="125" y="32"/>
                  <a:pt x="125" y="28"/>
                </a:cubicBezTo>
                <a:cubicBezTo>
                  <a:pt x="125" y="24"/>
                  <a:pt x="128" y="20"/>
                  <a:pt x="132" y="20"/>
                </a:cubicBezTo>
                <a:close/>
                <a:moveTo>
                  <a:pt x="132" y="75"/>
                </a:moveTo>
                <a:cubicBezTo>
                  <a:pt x="139" y="75"/>
                  <a:pt x="145" y="69"/>
                  <a:pt x="145" y="63"/>
                </a:cubicBezTo>
                <a:cubicBezTo>
                  <a:pt x="145" y="56"/>
                  <a:pt x="139" y="50"/>
                  <a:pt x="132" y="50"/>
                </a:cubicBezTo>
                <a:cubicBezTo>
                  <a:pt x="125" y="50"/>
                  <a:pt x="120" y="56"/>
                  <a:pt x="120" y="63"/>
                </a:cubicBezTo>
                <a:cubicBezTo>
                  <a:pt x="120" y="69"/>
                  <a:pt x="125" y="75"/>
                  <a:pt x="132" y="75"/>
                </a:cubicBezTo>
                <a:close/>
                <a:moveTo>
                  <a:pt x="132" y="55"/>
                </a:moveTo>
                <a:cubicBezTo>
                  <a:pt x="136" y="55"/>
                  <a:pt x="139" y="58"/>
                  <a:pt x="139" y="63"/>
                </a:cubicBezTo>
                <a:cubicBezTo>
                  <a:pt x="139" y="67"/>
                  <a:pt x="136" y="70"/>
                  <a:pt x="132" y="70"/>
                </a:cubicBezTo>
                <a:cubicBezTo>
                  <a:pt x="128" y="70"/>
                  <a:pt x="125" y="67"/>
                  <a:pt x="125" y="63"/>
                </a:cubicBezTo>
                <a:cubicBezTo>
                  <a:pt x="125" y="58"/>
                  <a:pt x="128" y="55"/>
                  <a:pt x="132" y="55"/>
                </a:cubicBezTo>
                <a:close/>
                <a:moveTo>
                  <a:pt x="132" y="110"/>
                </a:moveTo>
                <a:cubicBezTo>
                  <a:pt x="139" y="110"/>
                  <a:pt x="145" y="104"/>
                  <a:pt x="145" y="97"/>
                </a:cubicBezTo>
                <a:cubicBezTo>
                  <a:pt x="145" y="91"/>
                  <a:pt x="139" y="85"/>
                  <a:pt x="132" y="85"/>
                </a:cubicBezTo>
                <a:cubicBezTo>
                  <a:pt x="125" y="85"/>
                  <a:pt x="120" y="91"/>
                  <a:pt x="120" y="97"/>
                </a:cubicBezTo>
                <a:cubicBezTo>
                  <a:pt x="120" y="104"/>
                  <a:pt x="125" y="110"/>
                  <a:pt x="132" y="110"/>
                </a:cubicBezTo>
                <a:close/>
                <a:moveTo>
                  <a:pt x="132" y="90"/>
                </a:moveTo>
                <a:cubicBezTo>
                  <a:pt x="136" y="90"/>
                  <a:pt x="139" y="93"/>
                  <a:pt x="139" y="97"/>
                </a:cubicBezTo>
                <a:cubicBezTo>
                  <a:pt x="139" y="102"/>
                  <a:pt x="136" y="105"/>
                  <a:pt x="132" y="105"/>
                </a:cubicBezTo>
                <a:cubicBezTo>
                  <a:pt x="128" y="105"/>
                  <a:pt x="125" y="102"/>
                  <a:pt x="125" y="97"/>
                </a:cubicBezTo>
                <a:cubicBezTo>
                  <a:pt x="125" y="93"/>
                  <a:pt x="128" y="90"/>
                  <a:pt x="132" y="90"/>
                </a:cubicBezTo>
                <a:close/>
                <a:moveTo>
                  <a:pt x="132" y="145"/>
                </a:moveTo>
                <a:cubicBezTo>
                  <a:pt x="139" y="145"/>
                  <a:pt x="145" y="139"/>
                  <a:pt x="145" y="132"/>
                </a:cubicBezTo>
                <a:cubicBezTo>
                  <a:pt x="145" y="126"/>
                  <a:pt x="139" y="120"/>
                  <a:pt x="132" y="120"/>
                </a:cubicBezTo>
                <a:cubicBezTo>
                  <a:pt x="125" y="120"/>
                  <a:pt x="120" y="126"/>
                  <a:pt x="120" y="132"/>
                </a:cubicBezTo>
                <a:cubicBezTo>
                  <a:pt x="120" y="139"/>
                  <a:pt x="125" y="145"/>
                  <a:pt x="132" y="145"/>
                </a:cubicBezTo>
                <a:close/>
                <a:moveTo>
                  <a:pt x="132" y="125"/>
                </a:moveTo>
                <a:cubicBezTo>
                  <a:pt x="136" y="125"/>
                  <a:pt x="139" y="128"/>
                  <a:pt x="139" y="132"/>
                </a:cubicBezTo>
                <a:cubicBezTo>
                  <a:pt x="139" y="136"/>
                  <a:pt x="136" y="140"/>
                  <a:pt x="132" y="140"/>
                </a:cubicBezTo>
                <a:cubicBezTo>
                  <a:pt x="128" y="140"/>
                  <a:pt x="125" y="136"/>
                  <a:pt x="125" y="132"/>
                </a:cubicBezTo>
                <a:cubicBezTo>
                  <a:pt x="125" y="128"/>
                  <a:pt x="128" y="125"/>
                  <a:pt x="132" y="125"/>
                </a:cubicBezTo>
                <a:close/>
                <a:moveTo>
                  <a:pt x="74" y="21"/>
                </a:moveTo>
                <a:cubicBezTo>
                  <a:pt x="73" y="20"/>
                  <a:pt x="73" y="18"/>
                  <a:pt x="74" y="17"/>
                </a:cubicBezTo>
                <a:cubicBezTo>
                  <a:pt x="76" y="16"/>
                  <a:pt x="79" y="15"/>
                  <a:pt x="81" y="15"/>
                </a:cubicBezTo>
                <a:cubicBezTo>
                  <a:pt x="84" y="15"/>
                  <a:pt x="86" y="16"/>
                  <a:pt x="88" y="17"/>
                </a:cubicBezTo>
                <a:cubicBezTo>
                  <a:pt x="90" y="18"/>
                  <a:pt x="90" y="20"/>
                  <a:pt x="89" y="21"/>
                </a:cubicBezTo>
                <a:cubicBezTo>
                  <a:pt x="89" y="22"/>
                  <a:pt x="88" y="22"/>
                  <a:pt x="87" y="22"/>
                </a:cubicBezTo>
                <a:cubicBezTo>
                  <a:pt x="87" y="22"/>
                  <a:pt x="86" y="22"/>
                  <a:pt x="86" y="22"/>
                </a:cubicBezTo>
                <a:cubicBezTo>
                  <a:pt x="84" y="21"/>
                  <a:pt x="83" y="20"/>
                  <a:pt x="81" y="20"/>
                </a:cubicBezTo>
                <a:cubicBezTo>
                  <a:pt x="80" y="20"/>
                  <a:pt x="79" y="21"/>
                  <a:pt x="77" y="21"/>
                </a:cubicBezTo>
                <a:cubicBezTo>
                  <a:pt x="76" y="22"/>
                  <a:pt x="75" y="22"/>
                  <a:pt x="74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216">
            <a:extLst>
              <a:ext uri="{FF2B5EF4-FFF2-40B4-BE49-F238E27FC236}">
                <a16:creationId xmlns:a16="http://schemas.microsoft.com/office/drawing/2014/main" id="{94DFC128-EFCC-43F0-A8BC-BAF44300D2BE}"/>
              </a:ext>
            </a:extLst>
          </p:cNvPr>
          <p:cNvSpPr>
            <a:spLocks noEditPoints="1"/>
          </p:cNvSpPr>
          <p:nvPr/>
        </p:nvSpPr>
        <p:spPr bwMode="auto">
          <a:xfrm>
            <a:off x="10777679" y="1326207"/>
            <a:ext cx="335164" cy="429160"/>
          </a:xfrm>
          <a:custGeom>
            <a:avLst/>
            <a:gdLst>
              <a:gd name="T0" fmla="*/ 126332 w 126"/>
              <a:gd name="T1" fmla="*/ 292646 h 160"/>
              <a:gd name="T2" fmla="*/ 133161 w 126"/>
              <a:gd name="T3" fmla="*/ 340846 h 160"/>
              <a:gd name="T4" fmla="*/ 177548 w 126"/>
              <a:gd name="T5" fmla="*/ 333961 h 160"/>
              <a:gd name="T6" fmla="*/ 194620 w 126"/>
              <a:gd name="T7" fmla="*/ 292646 h 160"/>
              <a:gd name="T8" fmla="*/ 204863 w 126"/>
              <a:gd name="T9" fmla="*/ 340846 h 160"/>
              <a:gd name="T10" fmla="*/ 245836 w 126"/>
              <a:gd name="T11" fmla="*/ 333961 h 160"/>
              <a:gd name="T12" fmla="*/ 259494 w 126"/>
              <a:gd name="T13" fmla="*/ 292646 h 160"/>
              <a:gd name="T14" fmla="*/ 259494 w 126"/>
              <a:gd name="T15" fmla="*/ 275432 h 160"/>
              <a:gd name="T16" fmla="*/ 252665 w 126"/>
              <a:gd name="T17" fmla="*/ 154930 h 160"/>
              <a:gd name="T18" fmla="*/ 351682 w 126"/>
              <a:gd name="T19" fmla="*/ 196245 h 160"/>
              <a:gd name="T20" fmla="*/ 378997 w 126"/>
              <a:gd name="T21" fmla="*/ 302975 h 160"/>
              <a:gd name="T22" fmla="*/ 396069 w 126"/>
              <a:gd name="T23" fmla="*/ 302975 h 160"/>
              <a:gd name="T24" fmla="*/ 361925 w 126"/>
              <a:gd name="T25" fmla="*/ 182473 h 160"/>
              <a:gd name="T26" fmla="*/ 279980 w 126"/>
              <a:gd name="T27" fmla="*/ 134273 h 160"/>
              <a:gd name="T28" fmla="*/ 252665 w 126"/>
              <a:gd name="T29" fmla="*/ 89515 h 160"/>
              <a:gd name="T30" fmla="*/ 228764 w 126"/>
              <a:gd name="T31" fmla="*/ 82629 h 160"/>
              <a:gd name="T32" fmla="*/ 221935 w 126"/>
              <a:gd name="T33" fmla="*/ 0 h 160"/>
              <a:gd name="T34" fmla="*/ 143404 w 126"/>
              <a:gd name="T35" fmla="*/ 10329 h 160"/>
              <a:gd name="T36" fmla="*/ 126332 w 126"/>
              <a:gd name="T37" fmla="*/ 82629 h 160"/>
              <a:gd name="T38" fmla="*/ 119504 w 126"/>
              <a:gd name="T39" fmla="*/ 275432 h 160"/>
              <a:gd name="T40" fmla="*/ 105846 w 126"/>
              <a:gd name="T41" fmla="*/ 285760 h 160"/>
              <a:gd name="T42" fmla="*/ 160476 w 126"/>
              <a:gd name="T43" fmla="*/ 323632 h 160"/>
              <a:gd name="T44" fmla="*/ 143404 w 126"/>
              <a:gd name="T45" fmla="*/ 292646 h 160"/>
              <a:gd name="T46" fmla="*/ 160476 w 126"/>
              <a:gd name="T47" fmla="*/ 323632 h 160"/>
              <a:gd name="T48" fmla="*/ 211692 w 126"/>
              <a:gd name="T49" fmla="*/ 323632 h 160"/>
              <a:gd name="T50" fmla="*/ 228764 w 126"/>
              <a:gd name="T51" fmla="*/ 292646 h 160"/>
              <a:gd name="T52" fmla="*/ 160476 w 126"/>
              <a:gd name="T53" fmla="*/ 17214 h 160"/>
              <a:gd name="T54" fmla="*/ 211692 w 126"/>
              <a:gd name="T55" fmla="*/ 82629 h 160"/>
              <a:gd name="T56" fmla="*/ 160476 w 126"/>
              <a:gd name="T57" fmla="*/ 17214 h 160"/>
              <a:gd name="T58" fmla="*/ 235593 w 126"/>
              <a:gd name="T59" fmla="*/ 99844 h 160"/>
              <a:gd name="T60" fmla="*/ 136576 w 126"/>
              <a:gd name="T61" fmla="*/ 275432 h 160"/>
              <a:gd name="T62" fmla="*/ 389240 w 126"/>
              <a:gd name="T63" fmla="*/ 327075 h 160"/>
              <a:gd name="T64" fmla="*/ 378997 w 126"/>
              <a:gd name="T65" fmla="*/ 416590 h 160"/>
              <a:gd name="T66" fmla="*/ 20486 w 126"/>
              <a:gd name="T67" fmla="*/ 533649 h 160"/>
              <a:gd name="T68" fmla="*/ 85360 w 126"/>
              <a:gd name="T69" fmla="*/ 454462 h 160"/>
              <a:gd name="T70" fmla="*/ 361925 w 126"/>
              <a:gd name="T71" fmla="*/ 447576 h 160"/>
              <a:gd name="T72" fmla="*/ 327781 w 126"/>
              <a:gd name="T73" fmla="*/ 437248 h 160"/>
              <a:gd name="T74" fmla="*/ 320953 w 126"/>
              <a:gd name="T75" fmla="*/ 241003 h 160"/>
              <a:gd name="T76" fmla="*/ 273151 w 126"/>
              <a:gd name="T77" fmla="*/ 220345 h 160"/>
              <a:gd name="T78" fmla="*/ 307295 w 126"/>
              <a:gd name="T79" fmla="*/ 254774 h 160"/>
              <a:gd name="T80" fmla="*/ 112675 w 126"/>
              <a:gd name="T81" fmla="*/ 364947 h 160"/>
              <a:gd name="T82" fmla="*/ 105846 w 126"/>
              <a:gd name="T83" fmla="*/ 406261 h 160"/>
              <a:gd name="T84" fmla="*/ 283394 w 126"/>
              <a:gd name="T85" fmla="*/ 416590 h 160"/>
              <a:gd name="T86" fmla="*/ 283394 w 126"/>
              <a:gd name="T87" fmla="*/ 399376 h 160"/>
              <a:gd name="T88" fmla="*/ 122918 w 126"/>
              <a:gd name="T89" fmla="*/ 382161 h 160"/>
              <a:gd name="T90" fmla="*/ 307295 w 126"/>
              <a:gd name="T91" fmla="*/ 437248 h 160"/>
              <a:gd name="T92" fmla="*/ 27315 w 126"/>
              <a:gd name="T93" fmla="*/ 475119 h 160"/>
              <a:gd name="T94" fmla="*/ 0 w 126"/>
              <a:gd name="T95" fmla="*/ 547420 h 160"/>
              <a:gd name="T96" fmla="*/ 389240 w 126"/>
              <a:gd name="T97" fmla="*/ 550863 h 160"/>
              <a:gd name="T98" fmla="*/ 396069 w 126"/>
              <a:gd name="T99" fmla="*/ 416590 h 160"/>
              <a:gd name="T100" fmla="*/ 389240 w 126"/>
              <a:gd name="T101" fmla="*/ 327075 h 160"/>
              <a:gd name="T102" fmla="*/ 361925 w 126"/>
              <a:gd name="T103" fmla="*/ 371833 h 160"/>
              <a:gd name="T104" fmla="*/ 413141 w 126"/>
              <a:gd name="T105" fmla="*/ 371833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26" h="160">
                <a:moveTo>
                  <a:pt x="33" y="85"/>
                </a:moveTo>
                <a:cubicBezTo>
                  <a:pt x="37" y="85"/>
                  <a:pt x="37" y="85"/>
                  <a:pt x="37" y="85"/>
                </a:cubicBezTo>
                <a:cubicBezTo>
                  <a:pt x="37" y="97"/>
                  <a:pt x="37" y="97"/>
                  <a:pt x="37" y="97"/>
                </a:cubicBezTo>
                <a:cubicBezTo>
                  <a:pt x="37" y="98"/>
                  <a:pt x="38" y="99"/>
                  <a:pt x="39" y="99"/>
                </a:cubicBezTo>
                <a:cubicBezTo>
                  <a:pt x="49" y="99"/>
                  <a:pt x="49" y="99"/>
                  <a:pt x="49" y="99"/>
                </a:cubicBezTo>
                <a:cubicBezTo>
                  <a:pt x="51" y="99"/>
                  <a:pt x="52" y="98"/>
                  <a:pt x="52" y="97"/>
                </a:cubicBezTo>
                <a:cubicBezTo>
                  <a:pt x="52" y="85"/>
                  <a:pt x="52" y="85"/>
                  <a:pt x="52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97"/>
                  <a:pt x="57" y="97"/>
                  <a:pt x="57" y="97"/>
                </a:cubicBezTo>
                <a:cubicBezTo>
                  <a:pt x="57" y="98"/>
                  <a:pt x="58" y="99"/>
                  <a:pt x="60" y="99"/>
                </a:cubicBezTo>
                <a:cubicBezTo>
                  <a:pt x="70" y="99"/>
                  <a:pt x="70" y="99"/>
                  <a:pt x="70" y="99"/>
                </a:cubicBezTo>
                <a:cubicBezTo>
                  <a:pt x="71" y="99"/>
                  <a:pt x="72" y="98"/>
                  <a:pt x="72" y="97"/>
                </a:cubicBezTo>
                <a:cubicBezTo>
                  <a:pt x="72" y="85"/>
                  <a:pt x="72" y="85"/>
                  <a:pt x="72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7" y="85"/>
                  <a:pt x="78" y="84"/>
                  <a:pt x="78" y="83"/>
                </a:cubicBezTo>
                <a:cubicBezTo>
                  <a:pt x="78" y="81"/>
                  <a:pt x="77" y="80"/>
                  <a:pt x="76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45"/>
                  <a:pt x="74" y="45"/>
                  <a:pt x="74" y="45"/>
                </a:cubicBezTo>
                <a:cubicBezTo>
                  <a:pt x="81" y="45"/>
                  <a:pt x="81" y="45"/>
                  <a:pt x="81" y="45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08" y="60"/>
                  <a:pt x="111" y="66"/>
                  <a:pt x="111" y="70"/>
                </a:cubicBezTo>
                <a:cubicBezTo>
                  <a:pt x="111" y="88"/>
                  <a:pt x="111" y="88"/>
                  <a:pt x="111" y="88"/>
                </a:cubicBezTo>
                <a:cubicBezTo>
                  <a:pt x="111" y="89"/>
                  <a:pt x="112" y="90"/>
                  <a:pt x="114" y="90"/>
                </a:cubicBezTo>
                <a:cubicBezTo>
                  <a:pt x="115" y="90"/>
                  <a:pt x="116" y="89"/>
                  <a:pt x="116" y="88"/>
                </a:cubicBezTo>
                <a:cubicBezTo>
                  <a:pt x="116" y="70"/>
                  <a:pt x="116" y="70"/>
                  <a:pt x="116" y="70"/>
                </a:cubicBezTo>
                <a:cubicBezTo>
                  <a:pt x="116" y="64"/>
                  <a:pt x="112" y="56"/>
                  <a:pt x="106" y="53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0"/>
                  <a:pt x="82" y="39"/>
                  <a:pt x="82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26"/>
                  <a:pt x="74" y="26"/>
                  <a:pt x="74" y="26"/>
                </a:cubicBezTo>
                <a:cubicBezTo>
                  <a:pt x="74" y="25"/>
                  <a:pt x="73" y="24"/>
                  <a:pt x="72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6" y="0"/>
                  <a:pt x="6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2" y="1"/>
                  <a:pt x="42" y="3"/>
                </a:cubicBezTo>
                <a:cubicBezTo>
                  <a:pt x="42" y="24"/>
                  <a:pt x="42" y="24"/>
                  <a:pt x="42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6" y="24"/>
                  <a:pt x="35" y="25"/>
                  <a:pt x="35" y="26"/>
                </a:cubicBezTo>
                <a:cubicBezTo>
                  <a:pt x="35" y="80"/>
                  <a:pt x="35" y="80"/>
                  <a:pt x="35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32" y="80"/>
                  <a:pt x="31" y="81"/>
                  <a:pt x="31" y="83"/>
                </a:cubicBezTo>
                <a:cubicBezTo>
                  <a:pt x="31" y="84"/>
                  <a:pt x="32" y="85"/>
                  <a:pt x="33" y="85"/>
                </a:cubicBezTo>
                <a:close/>
                <a:moveTo>
                  <a:pt x="47" y="94"/>
                </a:moveTo>
                <a:cubicBezTo>
                  <a:pt x="42" y="94"/>
                  <a:pt x="42" y="94"/>
                  <a:pt x="42" y="94"/>
                </a:cubicBezTo>
                <a:cubicBezTo>
                  <a:pt x="42" y="85"/>
                  <a:pt x="42" y="85"/>
                  <a:pt x="42" y="85"/>
                </a:cubicBezTo>
                <a:cubicBezTo>
                  <a:pt x="47" y="85"/>
                  <a:pt x="47" y="85"/>
                  <a:pt x="47" y="85"/>
                </a:cubicBezTo>
                <a:lnTo>
                  <a:pt x="47" y="94"/>
                </a:lnTo>
                <a:close/>
                <a:moveTo>
                  <a:pt x="67" y="94"/>
                </a:moveTo>
                <a:cubicBezTo>
                  <a:pt x="62" y="94"/>
                  <a:pt x="62" y="94"/>
                  <a:pt x="62" y="94"/>
                </a:cubicBezTo>
                <a:cubicBezTo>
                  <a:pt x="62" y="85"/>
                  <a:pt x="62" y="85"/>
                  <a:pt x="62" y="85"/>
                </a:cubicBezTo>
                <a:cubicBezTo>
                  <a:pt x="67" y="85"/>
                  <a:pt x="67" y="85"/>
                  <a:pt x="67" y="85"/>
                </a:cubicBezTo>
                <a:lnTo>
                  <a:pt x="67" y="94"/>
                </a:lnTo>
                <a:close/>
                <a:moveTo>
                  <a:pt x="47" y="5"/>
                </a:moveTo>
                <a:cubicBezTo>
                  <a:pt x="62" y="5"/>
                  <a:pt x="62" y="5"/>
                  <a:pt x="62" y="5"/>
                </a:cubicBezTo>
                <a:cubicBezTo>
                  <a:pt x="62" y="24"/>
                  <a:pt x="62" y="24"/>
                  <a:pt x="62" y="24"/>
                </a:cubicBezTo>
                <a:cubicBezTo>
                  <a:pt x="47" y="24"/>
                  <a:pt x="47" y="24"/>
                  <a:pt x="47" y="24"/>
                </a:cubicBezTo>
                <a:lnTo>
                  <a:pt x="47" y="5"/>
                </a:lnTo>
                <a:close/>
                <a:moveTo>
                  <a:pt x="40" y="29"/>
                </a:moveTo>
                <a:cubicBezTo>
                  <a:pt x="69" y="29"/>
                  <a:pt x="69" y="29"/>
                  <a:pt x="69" y="29"/>
                </a:cubicBezTo>
                <a:cubicBezTo>
                  <a:pt x="69" y="80"/>
                  <a:pt x="69" y="80"/>
                  <a:pt x="69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29"/>
                </a:lnTo>
                <a:close/>
                <a:moveTo>
                  <a:pt x="114" y="95"/>
                </a:moveTo>
                <a:cubicBezTo>
                  <a:pt x="106" y="95"/>
                  <a:pt x="101" y="101"/>
                  <a:pt x="101" y="108"/>
                </a:cubicBezTo>
                <a:cubicBezTo>
                  <a:pt x="101" y="114"/>
                  <a:pt x="105" y="120"/>
                  <a:pt x="111" y="121"/>
                </a:cubicBezTo>
                <a:cubicBezTo>
                  <a:pt x="111" y="155"/>
                  <a:pt x="111" y="155"/>
                  <a:pt x="111" y="155"/>
                </a:cubicBezTo>
                <a:cubicBezTo>
                  <a:pt x="6" y="155"/>
                  <a:pt x="6" y="155"/>
                  <a:pt x="6" y="155"/>
                </a:cubicBezTo>
                <a:cubicBezTo>
                  <a:pt x="13" y="140"/>
                  <a:pt x="13" y="140"/>
                  <a:pt x="13" y="140"/>
                </a:cubicBezTo>
                <a:cubicBezTo>
                  <a:pt x="15" y="136"/>
                  <a:pt x="20" y="132"/>
                  <a:pt x="25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5" y="132"/>
                  <a:pt x="106" y="131"/>
                  <a:pt x="106" y="130"/>
                </a:cubicBezTo>
                <a:cubicBezTo>
                  <a:pt x="106" y="128"/>
                  <a:pt x="105" y="127"/>
                  <a:pt x="103" y="127"/>
                </a:cubicBezTo>
                <a:cubicBezTo>
                  <a:pt x="96" y="127"/>
                  <a:pt x="96" y="127"/>
                  <a:pt x="96" y="127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1"/>
                  <a:pt x="95" y="70"/>
                  <a:pt x="94" y="70"/>
                </a:cubicBezTo>
                <a:cubicBezTo>
                  <a:pt x="83" y="63"/>
                  <a:pt x="83" y="63"/>
                  <a:pt x="83" y="63"/>
                </a:cubicBezTo>
                <a:cubicBezTo>
                  <a:pt x="82" y="63"/>
                  <a:pt x="80" y="63"/>
                  <a:pt x="80" y="64"/>
                </a:cubicBezTo>
                <a:cubicBezTo>
                  <a:pt x="79" y="66"/>
                  <a:pt x="79" y="67"/>
                  <a:pt x="81" y="68"/>
                </a:cubicBezTo>
                <a:cubicBezTo>
                  <a:pt x="90" y="74"/>
                  <a:pt x="90" y="74"/>
                  <a:pt x="90" y="74"/>
                </a:cubicBezTo>
                <a:cubicBezTo>
                  <a:pt x="90" y="106"/>
                  <a:pt x="90" y="106"/>
                  <a:pt x="90" y="106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2" y="106"/>
                  <a:pt x="31" y="107"/>
                  <a:pt x="31" y="10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1" y="120"/>
                  <a:pt x="32" y="121"/>
                  <a:pt x="33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4" y="121"/>
                  <a:pt x="85" y="120"/>
                  <a:pt x="85" y="118"/>
                </a:cubicBezTo>
                <a:cubicBezTo>
                  <a:pt x="85" y="117"/>
                  <a:pt x="84" y="116"/>
                  <a:pt x="83" y="116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18" y="127"/>
                  <a:pt x="11" y="132"/>
                  <a:pt x="8" y="138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7"/>
                  <a:pt x="0" y="158"/>
                  <a:pt x="0" y="159"/>
                </a:cubicBezTo>
                <a:cubicBezTo>
                  <a:pt x="1" y="160"/>
                  <a:pt x="2" y="160"/>
                  <a:pt x="3" y="160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5" y="160"/>
                  <a:pt x="116" y="159"/>
                  <a:pt x="116" y="157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22" y="120"/>
                  <a:pt x="126" y="114"/>
                  <a:pt x="126" y="108"/>
                </a:cubicBezTo>
                <a:cubicBezTo>
                  <a:pt x="126" y="101"/>
                  <a:pt x="121" y="95"/>
                  <a:pt x="114" y="95"/>
                </a:cubicBezTo>
                <a:close/>
                <a:moveTo>
                  <a:pt x="114" y="116"/>
                </a:moveTo>
                <a:cubicBezTo>
                  <a:pt x="109" y="116"/>
                  <a:pt x="106" y="113"/>
                  <a:pt x="106" y="108"/>
                </a:cubicBezTo>
                <a:cubicBezTo>
                  <a:pt x="106" y="104"/>
                  <a:pt x="109" y="100"/>
                  <a:pt x="114" y="100"/>
                </a:cubicBezTo>
                <a:cubicBezTo>
                  <a:pt x="118" y="100"/>
                  <a:pt x="121" y="104"/>
                  <a:pt x="121" y="108"/>
                </a:cubicBezTo>
                <a:cubicBezTo>
                  <a:pt x="121" y="113"/>
                  <a:pt x="118" y="116"/>
                  <a:pt x="114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222">
            <a:extLst>
              <a:ext uri="{FF2B5EF4-FFF2-40B4-BE49-F238E27FC236}">
                <a16:creationId xmlns:a16="http://schemas.microsoft.com/office/drawing/2014/main" id="{EF0A5479-EDA5-4C3A-84B6-A74BEEC38801}"/>
              </a:ext>
            </a:extLst>
          </p:cNvPr>
          <p:cNvSpPr>
            <a:spLocks noEditPoints="1"/>
          </p:cNvSpPr>
          <p:nvPr/>
        </p:nvSpPr>
        <p:spPr bwMode="auto">
          <a:xfrm>
            <a:off x="9751789" y="5311553"/>
            <a:ext cx="426686" cy="429160"/>
          </a:xfrm>
          <a:custGeom>
            <a:avLst/>
            <a:gdLst>
              <a:gd name="T0" fmla="*/ 355997 w 160"/>
              <a:gd name="T1" fmla="*/ 333961 h 160"/>
              <a:gd name="T2" fmla="*/ 431304 w 160"/>
              <a:gd name="T3" fmla="*/ 213459 h 160"/>
              <a:gd name="T4" fmla="*/ 455266 w 160"/>
              <a:gd name="T5" fmla="*/ 106730 h 160"/>
              <a:gd name="T6" fmla="*/ 379959 w 160"/>
              <a:gd name="T7" fmla="*/ 79187 h 160"/>
              <a:gd name="T8" fmla="*/ 376536 w 160"/>
              <a:gd name="T9" fmla="*/ 79187 h 160"/>
              <a:gd name="T10" fmla="*/ 376536 w 160"/>
              <a:gd name="T11" fmla="*/ 79187 h 160"/>
              <a:gd name="T12" fmla="*/ 373112 w 160"/>
              <a:gd name="T13" fmla="*/ 79187 h 160"/>
              <a:gd name="T14" fmla="*/ 335459 w 160"/>
              <a:gd name="T15" fmla="*/ 117058 h 160"/>
              <a:gd name="T16" fmla="*/ 215652 w 160"/>
              <a:gd name="T17" fmla="*/ 192802 h 160"/>
              <a:gd name="T18" fmla="*/ 95845 w 160"/>
              <a:gd name="T19" fmla="*/ 3443 h 160"/>
              <a:gd name="T20" fmla="*/ 160883 w 160"/>
              <a:gd name="T21" fmla="*/ 244445 h 160"/>
              <a:gd name="T22" fmla="*/ 126653 w 160"/>
              <a:gd name="T23" fmla="*/ 309860 h 160"/>
              <a:gd name="T24" fmla="*/ 37654 w 160"/>
              <a:gd name="T25" fmla="*/ 333961 h 160"/>
              <a:gd name="T26" fmla="*/ 47923 w 160"/>
              <a:gd name="T27" fmla="*/ 399376 h 160"/>
              <a:gd name="T28" fmla="*/ 75307 w 160"/>
              <a:gd name="T29" fmla="*/ 509548 h 160"/>
              <a:gd name="T30" fmla="*/ 205383 w 160"/>
              <a:gd name="T31" fmla="*/ 550863 h 160"/>
              <a:gd name="T32" fmla="*/ 201960 w 160"/>
              <a:gd name="T33" fmla="*/ 399376 h 160"/>
              <a:gd name="T34" fmla="*/ 332036 w 160"/>
              <a:gd name="T35" fmla="*/ 333961 h 160"/>
              <a:gd name="T36" fmla="*/ 448420 w 160"/>
              <a:gd name="T37" fmla="*/ 537091 h 160"/>
              <a:gd name="T38" fmla="*/ 544265 w 160"/>
              <a:gd name="T39" fmla="*/ 440690 h 160"/>
              <a:gd name="T40" fmla="*/ 174576 w 160"/>
              <a:gd name="T41" fmla="*/ 92958 h 160"/>
              <a:gd name="T42" fmla="*/ 85576 w 160"/>
              <a:gd name="T43" fmla="*/ 117058 h 160"/>
              <a:gd name="T44" fmla="*/ 58192 w 160"/>
              <a:gd name="T45" fmla="*/ 65415 h 160"/>
              <a:gd name="T46" fmla="*/ 126653 w 160"/>
              <a:gd name="T47" fmla="*/ 89515 h 160"/>
              <a:gd name="T48" fmla="*/ 160883 w 160"/>
              <a:gd name="T49" fmla="*/ 79187 h 160"/>
              <a:gd name="T50" fmla="*/ 30807 w 160"/>
              <a:gd name="T51" fmla="*/ 92958 h 160"/>
              <a:gd name="T52" fmla="*/ 174576 w 160"/>
              <a:gd name="T53" fmla="*/ 206574 h 160"/>
              <a:gd name="T54" fmla="*/ 130076 w 160"/>
              <a:gd name="T55" fmla="*/ 137716 h 160"/>
              <a:gd name="T56" fmla="*/ 379959 w 160"/>
              <a:gd name="T57" fmla="*/ 99844 h 160"/>
              <a:gd name="T58" fmla="*/ 431304 w 160"/>
              <a:gd name="T59" fmla="*/ 127387 h 160"/>
              <a:gd name="T60" fmla="*/ 444997 w 160"/>
              <a:gd name="T61" fmla="*/ 120501 h 160"/>
              <a:gd name="T62" fmla="*/ 349151 w 160"/>
              <a:gd name="T63" fmla="*/ 127387 h 160"/>
              <a:gd name="T64" fmla="*/ 65038 w 160"/>
              <a:gd name="T65" fmla="*/ 413147 h 160"/>
              <a:gd name="T66" fmla="*/ 27384 w 160"/>
              <a:gd name="T67" fmla="*/ 351175 h 160"/>
              <a:gd name="T68" fmla="*/ 150614 w 160"/>
              <a:gd name="T69" fmla="*/ 399376 h 160"/>
              <a:gd name="T70" fmla="*/ 157460 w 160"/>
              <a:gd name="T71" fmla="*/ 378718 h 160"/>
              <a:gd name="T72" fmla="*/ 236190 w 160"/>
              <a:gd name="T73" fmla="*/ 406261 h 160"/>
              <a:gd name="T74" fmla="*/ 236190 w 160"/>
              <a:gd name="T75" fmla="*/ 406261 h 160"/>
              <a:gd name="T76" fmla="*/ 386805 w 160"/>
              <a:gd name="T77" fmla="*/ 416590 h 160"/>
              <a:gd name="T78" fmla="*/ 362843 w 160"/>
              <a:gd name="T79" fmla="*/ 354618 h 160"/>
              <a:gd name="T80" fmla="*/ 421035 w 160"/>
              <a:gd name="T81" fmla="*/ 385604 h 160"/>
              <a:gd name="T82" fmla="*/ 455266 w 160"/>
              <a:gd name="T83" fmla="*/ 375275 h 160"/>
              <a:gd name="T84" fmla="*/ 397074 w 160"/>
              <a:gd name="T85" fmla="*/ 461348 h 160"/>
              <a:gd name="T86" fmla="*/ 482650 w 160"/>
              <a:gd name="T87" fmla="*/ 492334 h 160"/>
              <a:gd name="T88" fmla="*/ 482650 w 160"/>
              <a:gd name="T89" fmla="*/ 492334 h 160"/>
              <a:gd name="T90" fmla="*/ 527150 w 160"/>
              <a:gd name="T91" fmla="*/ 447576 h 160"/>
              <a:gd name="T92" fmla="*/ 51346 w 160"/>
              <a:gd name="T93" fmla="*/ 533649 h 160"/>
              <a:gd name="T94" fmla="*/ 30807 w 160"/>
              <a:gd name="T95" fmla="*/ 492334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59" y="128"/>
                </a:moveTo>
                <a:cubicBezTo>
                  <a:pt x="118" y="87"/>
                  <a:pt x="118" y="87"/>
                  <a:pt x="118" y="87"/>
                </a:cubicBezTo>
                <a:cubicBezTo>
                  <a:pt x="117" y="86"/>
                  <a:pt x="115" y="86"/>
                  <a:pt x="114" y="87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0" y="94"/>
                  <a:pt x="100" y="94"/>
                  <a:pt x="100" y="94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8" y="65"/>
                  <a:pt x="128" y="64"/>
                  <a:pt x="127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37" y="51"/>
                  <a:pt x="137" y="50"/>
                  <a:pt x="137" y="49"/>
                </a:cubicBezTo>
                <a:cubicBezTo>
                  <a:pt x="136" y="37"/>
                  <a:pt x="136" y="37"/>
                  <a:pt x="136" y="37"/>
                </a:cubicBezTo>
                <a:cubicBezTo>
                  <a:pt x="136" y="35"/>
                  <a:pt x="135" y="33"/>
                  <a:pt x="133" y="31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7" y="25"/>
                  <a:pt x="125" y="24"/>
                  <a:pt x="123" y="24"/>
                </a:cubicBezTo>
                <a:cubicBezTo>
                  <a:pt x="111" y="23"/>
                  <a:pt x="111" y="23"/>
                  <a:pt x="111" y="23"/>
                </a:cubicBezTo>
                <a:cubicBezTo>
                  <a:pt x="111" y="23"/>
                  <a:pt x="111" y="23"/>
                  <a:pt x="111" y="23"/>
                </a:cubicBezTo>
                <a:cubicBezTo>
                  <a:pt x="111" y="23"/>
                  <a:pt x="111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09" y="23"/>
                  <a:pt x="109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23"/>
                  <a:pt x="109" y="23"/>
                  <a:pt x="109" y="23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98" y="34"/>
                  <a:pt x="98" y="34"/>
                  <a:pt x="98" y="34"/>
                </a:cubicBezTo>
                <a:cubicBezTo>
                  <a:pt x="97" y="33"/>
                  <a:pt x="97" y="33"/>
                  <a:pt x="97" y="33"/>
                </a:cubicBezTo>
                <a:cubicBezTo>
                  <a:pt x="96" y="32"/>
                  <a:pt x="95" y="32"/>
                  <a:pt x="94" y="33"/>
                </a:cubicBezTo>
                <a:cubicBezTo>
                  <a:pt x="66" y="60"/>
                  <a:pt x="66" y="60"/>
                  <a:pt x="66" y="60"/>
                </a:cubicBezTo>
                <a:cubicBezTo>
                  <a:pt x="63" y="56"/>
                  <a:pt x="63" y="56"/>
                  <a:pt x="63" y="56"/>
                </a:cubicBezTo>
                <a:cubicBezTo>
                  <a:pt x="73" y="46"/>
                  <a:pt x="73" y="46"/>
                  <a:pt x="73" y="46"/>
                </a:cubicBezTo>
                <a:cubicBezTo>
                  <a:pt x="74" y="45"/>
                  <a:pt x="74" y="43"/>
                  <a:pt x="73" y="42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0"/>
                  <a:pt x="29" y="0"/>
                  <a:pt x="28" y="1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6"/>
                  <a:pt x="3" y="28"/>
                  <a:pt x="4" y="29"/>
                </a:cubicBezTo>
                <a:cubicBezTo>
                  <a:pt x="45" y="70"/>
                  <a:pt x="45" y="70"/>
                  <a:pt x="45" y="70"/>
                </a:cubicBezTo>
                <a:cubicBezTo>
                  <a:pt x="46" y="71"/>
                  <a:pt x="46" y="71"/>
                  <a:pt x="47" y="71"/>
                </a:cubicBezTo>
                <a:cubicBezTo>
                  <a:pt x="48" y="71"/>
                  <a:pt x="48" y="71"/>
                  <a:pt x="49" y="70"/>
                </a:cubicBezTo>
                <a:cubicBezTo>
                  <a:pt x="59" y="60"/>
                  <a:pt x="59" y="60"/>
                  <a:pt x="59" y="60"/>
                </a:cubicBezTo>
                <a:cubicBezTo>
                  <a:pt x="63" y="64"/>
                  <a:pt x="63" y="64"/>
                  <a:pt x="63" y="64"/>
                </a:cubicBezTo>
                <a:cubicBezTo>
                  <a:pt x="37" y="90"/>
                  <a:pt x="37" y="90"/>
                  <a:pt x="37" y="90"/>
                </a:cubicBezTo>
                <a:cubicBezTo>
                  <a:pt x="36" y="91"/>
                  <a:pt x="36" y="92"/>
                  <a:pt x="37" y="93"/>
                </a:cubicBezTo>
                <a:cubicBezTo>
                  <a:pt x="46" y="102"/>
                  <a:pt x="46" y="102"/>
                  <a:pt x="46" y="10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33" y="100"/>
                  <a:pt x="22" y="97"/>
                  <a:pt x="11" y="97"/>
                </a:cubicBezTo>
                <a:cubicBezTo>
                  <a:pt x="8" y="97"/>
                  <a:pt x="5" y="97"/>
                  <a:pt x="2" y="98"/>
                </a:cubicBezTo>
                <a:cubicBezTo>
                  <a:pt x="1" y="98"/>
                  <a:pt x="0" y="98"/>
                  <a:pt x="0" y="99"/>
                </a:cubicBezTo>
                <a:cubicBezTo>
                  <a:pt x="0" y="100"/>
                  <a:pt x="0" y="101"/>
                  <a:pt x="1" y="102"/>
                </a:cubicBezTo>
                <a:cubicBezTo>
                  <a:pt x="14" y="116"/>
                  <a:pt x="14" y="116"/>
                  <a:pt x="14" y="11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39"/>
                  <a:pt x="12" y="139"/>
                  <a:pt x="13" y="140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21" y="148"/>
                  <a:pt x="21" y="148"/>
                  <a:pt x="22" y="148"/>
                </a:cubicBezTo>
                <a:cubicBezTo>
                  <a:pt x="22" y="148"/>
                  <a:pt x="22" y="148"/>
                  <a:pt x="22" y="148"/>
                </a:cubicBezTo>
                <a:cubicBezTo>
                  <a:pt x="44" y="146"/>
                  <a:pt x="44" y="146"/>
                  <a:pt x="44" y="146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9" y="160"/>
                  <a:pt x="59" y="160"/>
                  <a:pt x="60" y="160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2" y="159"/>
                  <a:pt x="62" y="158"/>
                </a:cubicBezTo>
                <a:cubicBezTo>
                  <a:pt x="65" y="145"/>
                  <a:pt x="62" y="131"/>
                  <a:pt x="55" y="120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4"/>
                  <a:pt x="68" y="124"/>
                  <a:pt x="69" y="124"/>
                </a:cubicBezTo>
                <a:cubicBezTo>
                  <a:pt x="69" y="124"/>
                  <a:pt x="70" y="124"/>
                  <a:pt x="70" y="123"/>
                </a:cubicBezTo>
                <a:cubicBezTo>
                  <a:pt x="97" y="97"/>
                  <a:pt x="97" y="97"/>
                  <a:pt x="97" y="97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89" y="112"/>
                  <a:pt x="89" y="114"/>
                  <a:pt x="90" y="115"/>
                </a:cubicBezTo>
                <a:cubicBezTo>
                  <a:pt x="131" y="156"/>
                  <a:pt x="131" y="156"/>
                  <a:pt x="131" y="156"/>
                </a:cubicBezTo>
                <a:cubicBezTo>
                  <a:pt x="132" y="157"/>
                  <a:pt x="132" y="157"/>
                  <a:pt x="133" y="157"/>
                </a:cubicBezTo>
                <a:cubicBezTo>
                  <a:pt x="134" y="157"/>
                  <a:pt x="134" y="157"/>
                  <a:pt x="135" y="156"/>
                </a:cubicBezTo>
                <a:cubicBezTo>
                  <a:pt x="159" y="132"/>
                  <a:pt x="159" y="132"/>
                  <a:pt x="159" y="132"/>
                </a:cubicBezTo>
                <a:cubicBezTo>
                  <a:pt x="160" y="131"/>
                  <a:pt x="160" y="129"/>
                  <a:pt x="159" y="128"/>
                </a:cubicBezTo>
                <a:close/>
                <a:moveTo>
                  <a:pt x="68" y="44"/>
                </a:moveTo>
                <a:cubicBezTo>
                  <a:pt x="63" y="49"/>
                  <a:pt x="63" y="49"/>
                  <a:pt x="63" y="49"/>
                </a:cubicBezTo>
                <a:cubicBezTo>
                  <a:pt x="46" y="31"/>
                  <a:pt x="46" y="31"/>
                  <a:pt x="46" y="31"/>
                </a:cubicBezTo>
                <a:cubicBezTo>
                  <a:pt x="51" y="27"/>
                  <a:pt x="51" y="27"/>
                  <a:pt x="51" y="27"/>
                </a:cubicBezTo>
                <a:lnTo>
                  <a:pt x="68" y="44"/>
                </a:lnTo>
                <a:close/>
                <a:moveTo>
                  <a:pt x="9" y="27"/>
                </a:moveTo>
                <a:cubicBezTo>
                  <a:pt x="14" y="22"/>
                  <a:pt x="14" y="22"/>
                  <a:pt x="14" y="22"/>
                </a:cubicBezTo>
                <a:cubicBezTo>
                  <a:pt x="25" y="34"/>
                  <a:pt x="25" y="34"/>
                  <a:pt x="25" y="34"/>
                </a:cubicBezTo>
                <a:cubicBezTo>
                  <a:pt x="26" y="35"/>
                  <a:pt x="26" y="35"/>
                  <a:pt x="27" y="35"/>
                </a:cubicBezTo>
                <a:cubicBezTo>
                  <a:pt x="28" y="35"/>
                  <a:pt x="28" y="35"/>
                  <a:pt x="29" y="34"/>
                </a:cubicBezTo>
                <a:cubicBezTo>
                  <a:pt x="30" y="33"/>
                  <a:pt x="30" y="32"/>
                  <a:pt x="29" y="31"/>
                </a:cubicBezTo>
                <a:cubicBezTo>
                  <a:pt x="17" y="19"/>
                  <a:pt x="17" y="19"/>
                  <a:pt x="17" y="19"/>
                </a:cubicBezTo>
                <a:cubicBezTo>
                  <a:pt x="22" y="14"/>
                  <a:pt x="22" y="14"/>
                  <a:pt x="22" y="14"/>
                </a:cubicBezTo>
                <a:cubicBezTo>
                  <a:pt x="33" y="26"/>
                  <a:pt x="33" y="26"/>
                  <a:pt x="33" y="26"/>
                </a:cubicBezTo>
                <a:cubicBezTo>
                  <a:pt x="34" y="27"/>
                  <a:pt x="35" y="27"/>
                  <a:pt x="35" y="27"/>
                </a:cubicBezTo>
                <a:cubicBezTo>
                  <a:pt x="36" y="27"/>
                  <a:pt x="36" y="27"/>
                  <a:pt x="37" y="26"/>
                </a:cubicBezTo>
                <a:cubicBezTo>
                  <a:pt x="38" y="25"/>
                  <a:pt x="38" y="23"/>
                  <a:pt x="37" y="22"/>
                </a:cubicBezTo>
                <a:cubicBezTo>
                  <a:pt x="25" y="11"/>
                  <a:pt x="25" y="11"/>
                  <a:pt x="25" y="11"/>
                </a:cubicBezTo>
                <a:cubicBezTo>
                  <a:pt x="30" y="6"/>
                  <a:pt x="30" y="6"/>
                  <a:pt x="30" y="6"/>
                </a:cubicBezTo>
                <a:cubicBezTo>
                  <a:pt x="47" y="23"/>
                  <a:pt x="47" y="23"/>
                  <a:pt x="47" y="23"/>
                </a:cubicBezTo>
                <a:cubicBezTo>
                  <a:pt x="41" y="30"/>
                  <a:pt x="41" y="30"/>
                  <a:pt x="41" y="30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38"/>
                  <a:pt x="26" y="44"/>
                  <a:pt x="26" y="44"/>
                </a:cubicBezTo>
                <a:lnTo>
                  <a:pt x="9" y="27"/>
                </a:lnTo>
                <a:close/>
                <a:moveTo>
                  <a:pt x="47" y="65"/>
                </a:moveTo>
                <a:cubicBezTo>
                  <a:pt x="30" y="48"/>
                  <a:pt x="30" y="48"/>
                  <a:pt x="30" y="48"/>
                </a:cubicBezTo>
                <a:cubicBezTo>
                  <a:pt x="34" y="43"/>
                  <a:pt x="34" y="43"/>
                  <a:pt x="34" y="43"/>
                </a:cubicBezTo>
                <a:cubicBezTo>
                  <a:pt x="51" y="60"/>
                  <a:pt x="51" y="60"/>
                  <a:pt x="51" y="60"/>
                </a:cubicBezTo>
                <a:lnTo>
                  <a:pt x="47" y="65"/>
                </a:lnTo>
                <a:close/>
                <a:moveTo>
                  <a:pt x="57" y="54"/>
                </a:moveTo>
                <a:cubicBezTo>
                  <a:pt x="57" y="54"/>
                  <a:pt x="55" y="57"/>
                  <a:pt x="55" y="57"/>
                </a:cubicBezTo>
                <a:cubicBezTo>
                  <a:pt x="38" y="40"/>
                  <a:pt x="38" y="40"/>
                  <a:pt x="38" y="40"/>
                </a:cubicBezTo>
                <a:cubicBezTo>
                  <a:pt x="42" y="35"/>
                  <a:pt x="42" y="35"/>
                  <a:pt x="42" y="35"/>
                </a:cubicBezTo>
                <a:cubicBezTo>
                  <a:pt x="60" y="52"/>
                  <a:pt x="60" y="52"/>
                  <a:pt x="60" y="52"/>
                </a:cubicBezTo>
                <a:lnTo>
                  <a:pt x="57" y="54"/>
                </a:lnTo>
                <a:close/>
                <a:moveTo>
                  <a:pt x="111" y="29"/>
                </a:moveTo>
                <a:cubicBezTo>
                  <a:pt x="122" y="41"/>
                  <a:pt x="122" y="41"/>
                  <a:pt x="122" y="41"/>
                </a:cubicBezTo>
                <a:cubicBezTo>
                  <a:pt x="123" y="41"/>
                  <a:pt x="123" y="41"/>
                  <a:pt x="124" y="41"/>
                </a:cubicBezTo>
                <a:cubicBezTo>
                  <a:pt x="125" y="41"/>
                  <a:pt x="125" y="41"/>
                  <a:pt x="126" y="41"/>
                </a:cubicBezTo>
                <a:cubicBezTo>
                  <a:pt x="127" y="40"/>
                  <a:pt x="127" y="38"/>
                  <a:pt x="126" y="37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3" y="29"/>
                  <a:pt x="125" y="30"/>
                  <a:pt x="125" y="30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0" y="35"/>
                  <a:pt x="131" y="37"/>
                  <a:pt x="131" y="37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102" y="37"/>
                  <a:pt x="102" y="37"/>
                  <a:pt x="102" y="37"/>
                </a:cubicBezTo>
                <a:lnTo>
                  <a:pt x="111" y="29"/>
                </a:lnTo>
                <a:close/>
                <a:moveTo>
                  <a:pt x="23" y="143"/>
                </a:moveTo>
                <a:cubicBezTo>
                  <a:pt x="17" y="137"/>
                  <a:pt x="17" y="137"/>
                  <a:pt x="17" y="137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40" y="141"/>
                  <a:pt x="40" y="141"/>
                  <a:pt x="40" y="141"/>
                </a:cubicBezTo>
                <a:lnTo>
                  <a:pt x="23" y="143"/>
                </a:lnTo>
                <a:close/>
                <a:moveTo>
                  <a:pt x="58" y="152"/>
                </a:moveTo>
                <a:cubicBezTo>
                  <a:pt x="8" y="102"/>
                  <a:pt x="8" y="102"/>
                  <a:pt x="8" y="102"/>
                </a:cubicBezTo>
                <a:cubicBezTo>
                  <a:pt x="9" y="102"/>
                  <a:pt x="10" y="102"/>
                  <a:pt x="11" y="102"/>
                </a:cubicBezTo>
                <a:cubicBezTo>
                  <a:pt x="22" y="102"/>
                  <a:pt x="32" y="105"/>
                  <a:pt x="40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42" y="113"/>
                  <a:pt x="43" y="114"/>
                  <a:pt x="44" y="116"/>
                </a:cubicBezTo>
                <a:cubicBezTo>
                  <a:pt x="54" y="125"/>
                  <a:pt x="59" y="139"/>
                  <a:pt x="58" y="152"/>
                </a:cubicBezTo>
                <a:close/>
                <a:moveTo>
                  <a:pt x="51" y="116"/>
                </a:moveTo>
                <a:cubicBezTo>
                  <a:pt x="50" y="114"/>
                  <a:pt x="49" y="113"/>
                  <a:pt x="48" y="112"/>
                </a:cubicBezTo>
                <a:cubicBezTo>
                  <a:pt x="47" y="111"/>
                  <a:pt x="46" y="110"/>
                  <a:pt x="46" y="110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55" y="112"/>
                  <a:pt x="55" y="112"/>
                  <a:pt x="55" y="112"/>
                </a:cubicBezTo>
                <a:lnTo>
                  <a:pt x="51" y="116"/>
                </a:lnTo>
                <a:close/>
                <a:moveTo>
                  <a:pt x="69" y="118"/>
                </a:moveTo>
                <a:cubicBezTo>
                  <a:pt x="42" y="91"/>
                  <a:pt x="42" y="91"/>
                  <a:pt x="42" y="91"/>
                </a:cubicBezTo>
                <a:cubicBezTo>
                  <a:pt x="95" y="38"/>
                  <a:pt x="95" y="38"/>
                  <a:pt x="95" y="38"/>
                </a:cubicBezTo>
                <a:cubicBezTo>
                  <a:pt x="122" y="65"/>
                  <a:pt x="122" y="65"/>
                  <a:pt x="122" y="65"/>
                </a:cubicBezTo>
                <a:lnTo>
                  <a:pt x="69" y="118"/>
                </a:lnTo>
                <a:close/>
                <a:moveTo>
                  <a:pt x="95" y="113"/>
                </a:moveTo>
                <a:cubicBezTo>
                  <a:pt x="100" y="109"/>
                  <a:pt x="100" y="109"/>
                  <a:pt x="100" y="109"/>
                </a:cubicBezTo>
                <a:cubicBezTo>
                  <a:pt x="111" y="120"/>
                  <a:pt x="111" y="120"/>
                  <a:pt x="111" y="120"/>
                </a:cubicBezTo>
                <a:cubicBezTo>
                  <a:pt x="112" y="121"/>
                  <a:pt x="113" y="121"/>
                  <a:pt x="113" y="121"/>
                </a:cubicBezTo>
                <a:cubicBezTo>
                  <a:pt x="114" y="121"/>
                  <a:pt x="115" y="121"/>
                  <a:pt x="115" y="120"/>
                </a:cubicBezTo>
                <a:cubicBezTo>
                  <a:pt x="116" y="119"/>
                  <a:pt x="116" y="118"/>
                  <a:pt x="115" y="117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6" y="103"/>
                  <a:pt x="106" y="103"/>
                  <a:pt x="106" y="103"/>
                </a:cubicBezTo>
                <a:cubicBezTo>
                  <a:pt x="106" y="103"/>
                  <a:pt x="108" y="100"/>
                  <a:pt x="108" y="100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2" y="113"/>
                  <a:pt x="123" y="113"/>
                  <a:pt x="123" y="112"/>
                </a:cubicBezTo>
                <a:cubicBezTo>
                  <a:pt x="124" y="111"/>
                  <a:pt x="124" y="110"/>
                  <a:pt x="123" y="109"/>
                </a:cubicBezTo>
                <a:cubicBezTo>
                  <a:pt x="111" y="97"/>
                  <a:pt x="111" y="97"/>
                  <a:pt x="111" y="97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12" y="130"/>
                  <a:pt x="112" y="130"/>
                  <a:pt x="112" y="130"/>
                </a:cubicBezTo>
                <a:lnTo>
                  <a:pt x="95" y="113"/>
                </a:lnTo>
                <a:close/>
                <a:moveTo>
                  <a:pt x="133" y="151"/>
                </a:moveTo>
                <a:cubicBezTo>
                  <a:pt x="116" y="134"/>
                  <a:pt x="116" y="134"/>
                  <a:pt x="116" y="134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38" y="147"/>
                  <a:pt x="138" y="147"/>
                  <a:pt x="138" y="147"/>
                </a:cubicBezTo>
                <a:lnTo>
                  <a:pt x="133" y="151"/>
                </a:lnTo>
                <a:close/>
                <a:moveTo>
                  <a:pt x="141" y="143"/>
                </a:moveTo>
                <a:cubicBezTo>
                  <a:pt x="124" y="126"/>
                  <a:pt x="124" y="126"/>
                  <a:pt x="124" y="126"/>
                </a:cubicBezTo>
                <a:cubicBezTo>
                  <a:pt x="129" y="121"/>
                  <a:pt x="129" y="121"/>
                  <a:pt x="129" y="121"/>
                </a:cubicBezTo>
                <a:cubicBezTo>
                  <a:pt x="146" y="138"/>
                  <a:pt x="146" y="138"/>
                  <a:pt x="146" y="138"/>
                </a:cubicBezTo>
                <a:lnTo>
                  <a:pt x="141" y="143"/>
                </a:lnTo>
                <a:close/>
                <a:moveTo>
                  <a:pt x="149" y="135"/>
                </a:moveTo>
                <a:cubicBezTo>
                  <a:pt x="132" y="118"/>
                  <a:pt x="132" y="118"/>
                  <a:pt x="132" y="118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54" y="130"/>
                  <a:pt x="154" y="130"/>
                  <a:pt x="154" y="130"/>
                </a:cubicBezTo>
                <a:lnTo>
                  <a:pt x="149" y="135"/>
                </a:lnTo>
                <a:close/>
                <a:moveTo>
                  <a:pt x="17" y="151"/>
                </a:moveTo>
                <a:cubicBezTo>
                  <a:pt x="18" y="152"/>
                  <a:pt x="18" y="153"/>
                  <a:pt x="17" y="154"/>
                </a:cubicBezTo>
                <a:cubicBezTo>
                  <a:pt x="16" y="155"/>
                  <a:pt x="15" y="155"/>
                  <a:pt x="15" y="155"/>
                </a:cubicBezTo>
                <a:cubicBezTo>
                  <a:pt x="14" y="155"/>
                  <a:pt x="13" y="155"/>
                  <a:pt x="13" y="154"/>
                </a:cubicBezTo>
                <a:cubicBezTo>
                  <a:pt x="6" y="147"/>
                  <a:pt x="6" y="147"/>
                  <a:pt x="6" y="147"/>
                </a:cubicBezTo>
                <a:cubicBezTo>
                  <a:pt x="5" y="146"/>
                  <a:pt x="5" y="144"/>
                  <a:pt x="6" y="143"/>
                </a:cubicBezTo>
                <a:cubicBezTo>
                  <a:pt x="7" y="142"/>
                  <a:pt x="8" y="142"/>
                  <a:pt x="9" y="143"/>
                </a:cubicBezTo>
                <a:lnTo>
                  <a:pt x="17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223">
            <a:extLst>
              <a:ext uri="{FF2B5EF4-FFF2-40B4-BE49-F238E27FC236}">
                <a16:creationId xmlns:a16="http://schemas.microsoft.com/office/drawing/2014/main" id="{CF1B69EA-AD15-4346-85F3-3797692DB5DB}"/>
              </a:ext>
            </a:extLst>
          </p:cNvPr>
          <p:cNvSpPr>
            <a:spLocks noEditPoints="1"/>
          </p:cNvSpPr>
          <p:nvPr/>
        </p:nvSpPr>
        <p:spPr bwMode="auto">
          <a:xfrm>
            <a:off x="1772698" y="4310121"/>
            <a:ext cx="426686" cy="429160"/>
          </a:xfrm>
          <a:custGeom>
            <a:avLst/>
            <a:gdLst>
              <a:gd name="T0" fmla="*/ 243037 w 160"/>
              <a:gd name="T1" fmla="*/ 0 h 160"/>
              <a:gd name="T2" fmla="*/ 243037 w 160"/>
              <a:gd name="T3" fmla="*/ 17214 h 160"/>
              <a:gd name="T4" fmla="*/ 126653 w 160"/>
              <a:gd name="T5" fmla="*/ 134273 h 160"/>
              <a:gd name="T6" fmla="*/ 325190 w 160"/>
              <a:gd name="T7" fmla="*/ 399376 h 160"/>
              <a:gd name="T8" fmla="*/ 253306 w 160"/>
              <a:gd name="T9" fmla="*/ 516434 h 160"/>
              <a:gd name="T10" fmla="*/ 383382 w 160"/>
              <a:gd name="T11" fmla="*/ 364947 h 160"/>
              <a:gd name="T12" fmla="*/ 243037 w 160"/>
              <a:gd name="T13" fmla="*/ 296089 h 160"/>
              <a:gd name="T14" fmla="*/ 78730 w 160"/>
              <a:gd name="T15" fmla="*/ 361504 h 160"/>
              <a:gd name="T16" fmla="*/ 0 w 160"/>
              <a:gd name="T17" fmla="*/ 540534 h 160"/>
              <a:gd name="T18" fmla="*/ 85576 w 160"/>
              <a:gd name="T19" fmla="*/ 382161 h 160"/>
              <a:gd name="T20" fmla="*/ 154037 w 160"/>
              <a:gd name="T21" fmla="*/ 420033 h 160"/>
              <a:gd name="T22" fmla="*/ 236190 w 160"/>
              <a:gd name="T23" fmla="*/ 547420 h 160"/>
              <a:gd name="T24" fmla="*/ 236190 w 160"/>
              <a:gd name="T25" fmla="*/ 547420 h 160"/>
              <a:gd name="T26" fmla="*/ 239614 w 160"/>
              <a:gd name="T27" fmla="*/ 550863 h 160"/>
              <a:gd name="T28" fmla="*/ 239614 w 160"/>
              <a:gd name="T29" fmla="*/ 550863 h 160"/>
              <a:gd name="T30" fmla="*/ 239614 w 160"/>
              <a:gd name="T31" fmla="*/ 550863 h 160"/>
              <a:gd name="T32" fmla="*/ 243037 w 160"/>
              <a:gd name="T33" fmla="*/ 550863 h 160"/>
              <a:gd name="T34" fmla="*/ 243037 w 160"/>
              <a:gd name="T35" fmla="*/ 550863 h 160"/>
              <a:gd name="T36" fmla="*/ 246460 w 160"/>
              <a:gd name="T37" fmla="*/ 550863 h 160"/>
              <a:gd name="T38" fmla="*/ 246460 w 160"/>
              <a:gd name="T39" fmla="*/ 550863 h 160"/>
              <a:gd name="T40" fmla="*/ 249883 w 160"/>
              <a:gd name="T41" fmla="*/ 547420 h 160"/>
              <a:gd name="T42" fmla="*/ 249883 w 160"/>
              <a:gd name="T43" fmla="*/ 547420 h 160"/>
              <a:gd name="T44" fmla="*/ 332036 w 160"/>
              <a:gd name="T45" fmla="*/ 433805 h 160"/>
              <a:gd name="T46" fmla="*/ 345728 w 160"/>
              <a:gd name="T47" fmla="*/ 420033 h 160"/>
              <a:gd name="T48" fmla="*/ 236190 w 160"/>
              <a:gd name="T49" fmla="*/ 516434 h 160"/>
              <a:gd name="T50" fmla="*/ 160883 w 160"/>
              <a:gd name="T51" fmla="*/ 399376 h 160"/>
              <a:gd name="T52" fmla="*/ 150614 w 160"/>
              <a:gd name="T53" fmla="*/ 333961 h 160"/>
              <a:gd name="T54" fmla="*/ 243037 w 160"/>
              <a:gd name="T55" fmla="*/ 430362 h 160"/>
              <a:gd name="T56" fmla="*/ 318344 w 160"/>
              <a:gd name="T57" fmla="*/ 327075 h 160"/>
              <a:gd name="T58" fmla="*/ 236190 w 160"/>
              <a:gd name="T59" fmla="*/ 161816 h 160"/>
              <a:gd name="T60" fmla="*/ 260152 w 160"/>
              <a:gd name="T61" fmla="*/ 168702 h 160"/>
              <a:gd name="T62" fmla="*/ 335459 w 160"/>
              <a:gd name="T63" fmla="*/ 113615 h 160"/>
              <a:gd name="T64" fmla="*/ 150614 w 160"/>
              <a:gd name="T65" fmla="*/ 113615 h 160"/>
              <a:gd name="T66" fmla="*/ 225921 w 160"/>
              <a:gd name="T67" fmla="*/ 168702 h 160"/>
              <a:gd name="T68" fmla="*/ 177999 w 160"/>
              <a:gd name="T69" fmla="*/ 103287 h 160"/>
              <a:gd name="T70" fmla="*/ 318344 w 160"/>
              <a:gd name="T71" fmla="*/ 141159 h 160"/>
              <a:gd name="T72" fmla="*/ 243037 w 160"/>
              <a:gd name="T73" fmla="*/ 134273 h 160"/>
              <a:gd name="T74" fmla="*/ 167729 w 160"/>
              <a:gd name="T75" fmla="*/ 141159 h 160"/>
              <a:gd name="T76" fmla="*/ 475804 w 160"/>
              <a:gd name="T77" fmla="*/ 268546 h 160"/>
              <a:gd name="T78" fmla="*/ 424458 w 160"/>
              <a:gd name="T79" fmla="*/ 368390 h 160"/>
              <a:gd name="T80" fmla="*/ 547688 w 160"/>
              <a:gd name="T81" fmla="*/ 457905 h 160"/>
              <a:gd name="T82" fmla="*/ 379959 w 160"/>
              <a:gd name="T83" fmla="*/ 464791 h 160"/>
              <a:gd name="T84" fmla="*/ 468958 w 160"/>
              <a:gd name="T85" fmla="*/ 447576 h 160"/>
              <a:gd name="T86" fmla="*/ 441573 w 160"/>
              <a:gd name="T87" fmla="*/ 375275 h 160"/>
              <a:gd name="T88" fmla="*/ 468958 w 160"/>
              <a:gd name="T89" fmla="*/ 375275 h 160"/>
              <a:gd name="T90" fmla="*/ 503188 w 160"/>
              <a:gd name="T91" fmla="*/ 447576 h 160"/>
              <a:gd name="T92" fmla="*/ 530573 w 160"/>
              <a:gd name="T93" fmla="*/ 464791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60">
                <a:moveTo>
                  <a:pt x="71" y="78"/>
                </a:moveTo>
                <a:cubicBezTo>
                  <a:pt x="93" y="78"/>
                  <a:pt x="110" y="60"/>
                  <a:pt x="110" y="39"/>
                </a:cubicBezTo>
                <a:cubicBezTo>
                  <a:pt x="110" y="17"/>
                  <a:pt x="93" y="0"/>
                  <a:pt x="71" y="0"/>
                </a:cubicBezTo>
                <a:cubicBezTo>
                  <a:pt x="50" y="0"/>
                  <a:pt x="32" y="17"/>
                  <a:pt x="32" y="39"/>
                </a:cubicBezTo>
                <a:cubicBezTo>
                  <a:pt x="32" y="60"/>
                  <a:pt x="50" y="78"/>
                  <a:pt x="71" y="78"/>
                </a:cubicBezTo>
                <a:close/>
                <a:moveTo>
                  <a:pt x="71" y="5"/>
                </a:moveTo>
                <a:cubicBezTo>
                  <a:pt x="90" y="5"/>
                  <a:pt x="105" y="20"/>
                  <a:pt x="105" y="39"/>
                </a:cubicBezTo>
                <a:cubicBezTo>
                  <a:pt x="105" y="58"/>
                  <a:pt x="90" y="73"/>
                  <a:pt x="71" y="73"/>
                </a:cubicBezTo>
                <a:cubicBezTo>
                  <a:pt x="53" y="73"/>
                  <a:pt x="37" y="58"/>
                  <a:pt x="37" y="39"/>
                </a:cubicBezTo>
                <a:cubicBezTo>
                  <a:pt x="37" y="20"/>
                  <a:pt x="53" y="5"/>
                  <a:pt x="71" y="5"/>
                </a:cubicBezTo>
                <a:close/>
                <a:moveTo>
                  <a:pt x="101" y="116"/>
                </a:moveTo>
                <a:cubicBezTo>
                  <a:pt x="95" y="116"/>
                  <a:pt x="95" y="116"/>
                  <a:pt x="95" y="116"/>
                </a:cubicBezTo>
                <a:cubicBezTo>
                  <a:pt x="93" y="116"/>
                  <a:pt x="92" y="118"/>
                  <a:pt x="92" y="119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98" y="97"/>
                  <a:pt x="98" y="97"/>
                  <a:pt x="98" y="97"/>
                </a:cubicBezTo>
                <a:cubicBezTo>
                  <a:pt x="103" y="99"/>
                  <a:pt x="108" y="102"/>
                  <a:pt x="112" y="106"/>
                </a:cubicBezTo>
                <a:cubicBezTo>
                  <a:pt x="113" y="107"/>
                  <a:pt x="115" y="106"/>
                  <a:pt x="116" y="105"/>
                </a:cubicBezTo>
                <a:cubicBezTo>
                  <a:pt x="117" y="104"/>
                  <a:pt x="117" y="103"/>
                  <a:pt x="115" y="102"/>
                </a:cubicBezTo>
                <a:cubicBezTo>
                  <a:pt x="103" y="92"/>
                  <a:pt x="87" y="86"/>
                  <a:pt x="71" y="86"/>
                </a:cubicBezTo>
                <a:cubicBezTo>
                  <a:pt x="62" y="86"/>
                  <a:pt x="53" y="88"/>
                  <a:pt x="45" y="91"/>
                </a:cubicBezTo>
                <a:cubicBezTo>
                  <a:pt x="44" y="92"/>
                  <a:pt x="44" y="92"/>
                  <a:pt x="44" y="92"/>
                </a:cubicBezTo>
                <a:cubicBezTo>
                  <a:pt x="36" y="95"/>
                  <a:pt x="29" y="99"/>
                  <a:pt x="23" y="105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9" y="118"/>
                  <a:pt x="0" y="13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4" y="160"/>
                  <a:pt x="5" y="159"/>
                  <a:pt x="5" y="157"/>
                </a:cubicBezTo>
                <a:cubicBezTo>
                  <a:pt x="5" y="139"/>
                  <a:pt x="13" y="123"/>
                  <a:pt x="25" y="111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2" y="121"/>
                  <a:pt x="33" y="122"/>
                  <a:pt x="34" y="122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45" y="125"/>
                  <a:pt x="45" y="125"/>
                  <a:pt x="45" y="125"/>
                </a:cubicBezTo>
                <a:cubicBezTo>
                  <a:pt x="45" y="126"/>
                  <a:pt x="45" y="126"/>
                  <a:pt x="45" y="126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69" y="159"/>
                  <a:pt x="69" y="159"/>
                  <a:pt x="69" y="159"/>
                </a:cubicBezTo>
                <a:cubicBezTo>
                  <a:pt x="70" y="159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0"/>
                  <a:pt x="72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3" y="160"/>
                  <a:pt x="73" y="159"/>
                  <a:pt x="73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97" y="126"/>
                  <a:pt x="97" y="126"/>
                  <a:pt x="97" y="126"/>
                </a:cubicBezTo>
                <a:cubicBezTo>
                  <a:pt x="97" y="126"/>
                  <a:pt x="97" y="126"/>
                  <a:pt x="97" y="125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101" y="122"/>
                  <a:pt x="101" y="122"/>
                  <a:pt x="101" y="122"/>
                </a:cubicBezTo>
                <a:cubicBezTo>
                  <a:pt x="102" y="122"/>
                  <a:pt x="104" y="120"/>
                  <a:pt x="104" y="119"/>
                </a:cubicBezTo>
                <a:cubicBezTo>
                  <a:pt x="104" y="118"/>
                  <a:pt x="102" y="116"/>
                  <a:pt x="101" y="116"/>
                </a:cubicBezTo>
                <a:close/>
                <a:moveTo>
                  <a:pt x="69" y="150"/>
                </a:moveTo>
                <a:cubicBezTo>
                  <a:pt x="50" y="124"/>
                  <a:pt x="50" y="124"/>
                  <a:pt x="50" y="124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8"/>
                  <a:pt x="49" y="116"/>
                  <a:pt x="47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33" y="103"/>
                  <a:pt x="39" y="100"/>
                  <a:pt x="44" y="97"/>
                </a:cubicBezTo>
                <a:cubicBezTo>
                  <a:pt x="69" y="130"/>
                  <a:pt x="69" y="130"/>
                  <a:pt x="69" y="130"/>
                </a:cubicBezTo>
                <a:lnTo>
                  <a:pt x="69" y="150"/>
                </a:lnTo>
                <a:close/>
                <a:moveTo>
                  <a:pt x="71" y="125"/>
                </a:moveTo>
                <a:cubicBezTo>
                  <a:pt x="49" y="95"/>
                  <a:pt x="49" y="95"/>
                  <a:pt x="49" y="95"/>
                </a:cubicBezTo>
                <a:cubicBezTo>
                  <a:pt x="56" y="93"/>
                  <a:pt x="63" y="91"/>
                  <a:pt x="71" y="91"/>
                </a:cubicBezTo>
                <a:cubicBezTo>
                  <a:pt x="79" y="91"/>
                  <a:pt x="86" y="93"/>
                  <a:pt x="93" y="95"/>
                </a:cubicBezTo>
                <a:lnTo>
                  <a:pt x="71" y="125"/>
                </a:lnTo>
                <a:close/>
                <a:moveTo>
                  <a:pt x="66" y="49"/>
                </a:moveTo>
                <a:cubicBezTo>
                  <a:pt x="67" y="49"/>
                  <a:pt x="69" y="48"/>
                  <a:pt x="69" y="47"/>
                </a:cubicBezTo>
                <a:cubicBezTo>
                  <a:pt x="69" y="45"/>
                  <a:pt x="70" y="44"/>
                  <a:pt x="71" y="44"/>
                </a:cubicBezTo>
                <a:cubicBezTo>
                  <a:pt x="73" y="44"/>
                  <a:pt x="74" y="45"/>
                  <a:pt x="74" y="47"/>
                </a:cubicBezTo>
                <a:cubicBezTo>
                  <a:pt x="74" y="48"/>
                  <a:pt x="75" y="49"/>
                  <a:pt x="76" y="49"/>
                </a:cubicBezTo>
                <a:cubicBezTo>
                  <a:pt x="90" y="49"/>
                  <a:pt x="90" y="49"/>
                  <a:pt x="90" y="49"/>
                </a:cubicBezTo>
                <a:cubicBezTo>
                  <a:pt x="95" y="49"/>
                  <a:pt x="98" y="46"/>
                  <a:pt x="98" y="41"/>
                </a:cubicBezTo>
                <a:cubicBezTo>
                  <a:pt x="98" y="33"/>
                  <a:pt x="98" y="33"/>
                  <a:pt x="98" y="33"/>
                </a:cubicBezTo>
                <a:cubicBezTo>
                  <a:pt x="98" y="29"/>
                  <a:pt x="95" y="25"/>
                  <a:pt x="90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47" y="25"/>
                  <a:pt x="44" y="29"/>
                  <a:pt x="44" y="33"/>
                </a:cubicBezTo>
                <a:cubicBezTo>
                  <a:pt x="44" y="41"/>
                  <a:pt x="44" y="41"/>
                  <a:pt x="44" y="41"/>
                </a:cubicBezTo>
                <a:cubicBezTo>
                  <a:pt x="44" y="46"/>
                  <a:pt x="47" y="49"/>
                  <a:pt x="52" y="49"/>
                </a:cubicBezTo>
                <a:lnTo>
                  <a:pt x="66" y="49"/>
                </a:lnTo>
                <a:close/>
                <a:moveTo>
                  <a:pt x="49" y="41"/>
                </a:moveTo>
                <a:cubicBezTo>
                  <a:pt x="49" y="33"/>
                  <a:pt x="49" y="33"/>
                  <a:pt x="49" y="33"/>
                </a:cubicBezTo>
                <a:cubicBezTo>
                  <a:pt x="49" y="32"/>
                  <a:pt x="50" y="30"/>
                  <a:pt x="52" y="30"/>
                </a:cubicBezTo>
                <a:cubicBezTo>
                  <a:pt x="90" y="30"/>
                  <a:pt x="90" y="30"/>
                  <a:pt x="90" y="30"/>
                </a:cubicBezTo>
                <a:cubicBezTo>
                  <a:pt x="92" y="30"/>
                  <a:pt x="93" y="32"/>
                  <a:pt x="93" y="33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43"/>
                  <a:pt x="92" y="44"/>
                  <a:pt x="90" y="44"/>
                </a:cubicBezTo>
                <a:cubicBezTo>
                  <a:pt x="78" y="44"/>
                  <a:pt x="78" y="44"/>
                  <a:pt x="78" y="44"/>
                </a:cubicBezTo>
                <a:cubicBezTo>
                  <a:pt x="77" y="41"/>
                  <a:pt x="74" y="39"/>
                  <a:pt x="71" y="39"/>
                </a:cubicBezTo>
                <a:cubicBezTo>
                  <a:pt x="68" y="39"/>
                  <a:pt x="65" y="41"/>
                  <a:pt x="64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0" y="44"/>
                  <a:pt x="49" y="43"/>
                  <a:pt x="49" y="41"/>
                </a:cubicBezTo>
                <a:close/>
                <a:moveTo>
                  <a:pt x="142" y="107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79"/>
                  <a:pt x="141" y="78"/>
                  <a:pt x="139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5" y="78"/>
                  <a:pt x="124" y="79"/>
                  <a:pt x="124" y="80"/>
                </a:cubicBezTo>
                <a:cubicBezTo>
                  <a:pt x="124" y="107"/>
                  <a:pt x="124" y="107"/>
                  <a:pt x="124" y="107"/>
                </a:cubicBezTo>
                <a:cubicBezTo>
                  <a:pt x="113" y="111"/>
                  <a:pt x="106" y="121"/>
                  <a:pt x="106" y="133"/>
                </a:cubicBezTo>
                <a:cubicBezTo>
                  <a:pt x="106" y="148"/>
                  <a:pt x="118" y="160"/>
                  <a:pt x="133" y="160"/>
                </a:cubicBezTo>
                <a:cubicBezTo>
                  <a:pt x="148" y="160"/>
                  <a:pt x="160" y="148"/>
                  <a:pt x="160" y="133"/>
                </a:cubicBezTo>
                <a:cubicBezTo>
                  <a:pt x="160" y="121"/>
                  <a:pt x="153" y="111"/>
                  <a:pt x="142" y="107"/>
                </a:cubicBezTo>
                <a:close/>
                <a:moveTo>
                  <a:pt x="133" y="155"/>
                </a:moveTo>
                <a:cubicBezTo>
                  <a:pt x="122" y="155"/>
                  <a:pt x="112" y="146"/>
                  <a:pt x="111" y="135"/>
                </a:cubicBezTo>
                <a:cubicBezTo>
                  <a:pt x="137" y="135"/>
                  <a:pt x="137" y="135"/>
                  <a:pt x="137" y="135"/>
                </a:cubicBezTo>
                <a:cubicBezTo>
                  <a:pt x="138" y="135"/>
                  <a:pt x="140" y="134"/>
                  <a:pt x="140" y="133"/>
                </a:cubicBezTo>
                <a:cubicBezTo>
                  <a:pt x="140" y="131"/>
                  <a:pt x="138" y="130"/>
                  <a:pt x="137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12" y="121"/>
                  <a:pt x="118" y="114"/>
                  <a:pt x="127" y="112"/>
                </a:cubicBezTo>
                <a:cubicBezTo>
                  <a:pt x="128" y="111"/>
                  <a:pt x="129" y="110"/>
                  <a:pt x="129" y="109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37" y="83"/>
                  <a:pt x="137" y="83"/>
                  <a:pt x="137" y="83"/>
                </a:cubicBezTo>
                <a:cubicBezTo>
                  <a:pt x="137" y="109"/>
                  <a:pt x="137" y="109"/>
                  <a:pt x="137" y="109"/>
                </a:cubicBezTo>
                <a:cubicBezTo>
                  <a:pt x="137" y="110"/>
                  <a:pt x="138" y="111"/>
                  <a:pt x="139" y="112"/>
                </a:cubicBezTo>
                <a:cubicBezTo>
                  <a:pt x="147" y="114"/>
                  <a:pt x="154" y="121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6" y="130"/>
                  <a:pt x="145" y="131"/>
                  <a:pt x="145" y="133"/>
                </a:cubicBezTo>
                <a:cubicBezTo>
                  <a:pt x="145" y="134"/>
                  <a:pt x="146" y="135"/>
                  <a:pt x="147" y="135"/>
                </a:cubicBezTo>
                <a:cubicBezTo>
                  <a:pt x="155" y="135"/>
                  <a:pt x="155" y="135"/>
                  <a:pt x="155" y="135"/>
                </a:cubicBezTo>
                <a:cubicBezTo>
                  <a:pt x="153" y="146"/>
                  <a:pt x="144" y="155"/>
                  <a:pt x="133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224">
            <a:extLst>
              <a:ext uri="{FF2B5EF4-FFF2-40B4-BE49-F238E27FC236}">
                <a16:creationId xmlns:a16="http://schemas.microsoft.com/office/drawing/2014/main" id="{5F995487-26B5-45C6-AD49-F334B0BAE212}"/>
              </a:ext>
            </a:extLst>
          </p:cNvPr>
          <p:cNvSpPr>
            <a:spLocks noEditPoints="1"/>
          </p:cNvSpPr>
          <p:nvPr/>
        </p:nvSpPr>
        <p:spPr bwMode="auto">
          <a:xfrm>
            <a:off x="3741161" y="5311553"/>
            <a:ext cx="426686" cy="429160"/>
          </a:xfrm>
          <a:custGeom>
            <a:avLst/>
            <a:gdLst>
              <a:gd name="T0" fmla="*/ 188268 w 160"/>
              <a:gd name="T1" fmla="*/ 237560 h 160"/>
              <a:gd name="T2" fmla="*/ 181422 w 160"/>
              <a:gd name="T3" fmla="*/ 254774 h 160"/>
              <a:gd name="T4" fmla="*/ 188268 w 160"/>
              <a:gd name="T5" fmla="*/ 275432 h 160"/>
              <a:gd name="T6" fmla="*/ 181422 w 160"/>
              <a:gd name="T7" fmla="*/ 296089 h 160"/>
              <a:gd name="T8" fmla="*/ 184845 w 160"/>
              <a:gd name="T9" fmla="*/ 313303 h 160"/>
              <a:gd name="T10" fmla="*/ 195114 w 160"/>
              <a:gd name="T11" fmla="*/ 309860 h 160"/>
              <a:gd name="T12" fmla="*/ 212229 w 160"/>
              <a:gd name="T13" fmla="*/ 347732 h 160"/>
              <a:gd name="T14" fmla="*/ 219075 w 160"/>
              <a:gd name="T15" fmla="*/ 361504 h 160"/>
              <a:gd name="T16" fmla="*/ 232767 w 160"/>
              <a:gd name="T17" fmla="*/ 347732 h 160"/>
              <a:gd name="T18" fmla="*/ 263575 w 160"/>
              <a:gd name="T19" fmla="*/ 368390 h 160"/>
              <a:gd name="T20" fmla="*/ 284113 w 160"/>
              <a:gd name="T21" fmla="*/ 368390 h 160"/>
              <a:gd name="T22" fmla="*/ 314921 w 160"/>
              <a:gd name="T23" fmla="*/ 347732 h 160"/>
              <a:gd name="T24" fmla="*/ 328613 w 160"/>
              <a:gd name="T25" fmla="*/ 361504 h 160"/>
              <a:gd name="T26" fmla="*/ 335459 w 160"/>
              <a:gd name="T27" fmla="*/ 347732 h 160"/>
              <a:gd name="T28" fmla="*/ 352574 w 160"/>
              <a:gd name="T29" fmla="*/ 309860 h 160"/>
              <a:gd name="T30" fmla="*/ 362843 w 160"/>
              <a:gd name="T31" fmla="*/ 313303 h 160"/>
              <a:gd name="T32" fmla="*/ 366266 w 160"/>
              <a:gd name="T33" fmla="*/ 296089 h 160"/>
              <a:gd name="T34" fmla="*/ 359420 w 160"/>
              <a:gd name="T35" fmla="*/ 275432 h 160"/>
              <a:gd name="T36" fmla="*/ 366266 w 160"/>
              <a:gd name="T37" fmla="*/ 254774 h 160"/>
              <a:gd name="T38" fmla="*/ 359420 w 160"/>
              <a:gd name="T39" fmla="*/ 237560 h 160"/>
              <a:gd name="T40" fmla="*/ 328613 w 160"/>
              <a:gd name="T41" fmla="*/ 213459 h 160"/>
              <a:gd name="T42" fmla="*/ 335459 w 160"/>
              <a:gd name="T43" fmla="*/ 192802 h 160"/>
              <a:gd name="T44" fmla="*/ 314921 w 160"/>
              <a:gd name="T45" fmla="*/ 203131 h 160"/>
              <a:gd name="T46" fmla="*/ 284113 w 160"/>
              <a:gd name="T47" fmla="*/ 182473 h 160"/>
              <a:gd name="T48" fmla="*/ 263575 w 160"/>
              <a:gd name="T49" fmla="*/ 182473 h 160"/>
              <a:gd name="T50" fmla="*/ 232767 w 160"/>
              <a:gd name="T51" fmla="*/ 203131 h 160"/>
              <a:gd name="T52" fmla="*/ 212229 w 160"/>
              <a:gd name="T53" fmla="*/ 192802 h 160"/>
              <a:gd name="T54" fmla="*/ 219075 w 160"/>
              <a:gd name="T55" fmla="*/ 213459 h 160"/>
              <a:gd name="T56" fmla="*/ 273844 w 160"/>
              <a:gd name="T57" fmla="*/ 206574 h 160"/>
              <a:gd name="T58" fmla="*/ 273844 w 160"/>
              <a:gd name="T59" fmla="*/ 344289 h 160"/>
              <a:gd name="T60" fmla="*/ 273844 w 160"/>
              <a:gd name="T61" fmla="*/ 206574 h 160"/>
              <a:gd name="T62" fmla="*/ 273844 w 160"/>
              <a:gd name="T63" fmla="*/ 0 h 160"/>
              <a:gd name="T64" fmla="*/ 0 w 160"/>
              <a:gd name="T65" fmla="*/ 275432 h 160"/>
              <a:gd name="T66" fmla="*/ 273844 w 160"/>
              <a:gd name="T67" fmla="*/ 550863 h 160"/>
              <a:gd name="T68" fmla="*/ 410766 w 160"/>
              <a:gd name="T69" fmla="*/ 502662 h 160"/>
              <a:gd name="T70" fmla="*/ 273844 w 160"/>
              <a:gd name="T71" fmla="*/ 533649 h 160"/>
              <a:gd name="T72" fmla="*/ 273844 w 160"/>
              <a:gd name="T73" fmla="*/ 17214 h 160"/>
              <a:gd name="T74" fmla="*/ 496342 w 160"/>
              <a:gd name="T75" fmla="*/ 402819 h 160"/>
              <a:gd name="T76" fmla="*/ 513458 w 160"/>
              <a:gd name="T77" fmla="*/ 409704 h 160"/>
              <a:gd name="T78" fmla="*/ 468958 w 160"/>
              <a:gd name="T79" fmla="*/ 79187 h 160"/>
              <a:gd name="T80" fmla="*/ 414189 w 160"/>
              <a:gd name="T81" fmla="*/ 464791 h 160"/>
              <a:gd name="T82" fmla="*/ 506611 w 160"/>
              <a:gd name="T83" fmla="*/ 464791 h 160"/>
              <a:gd name="T84" fmla="*/ 462112 w 160"/>
              <a:gd name="T85" fmla="*/ 492334 h 160"/>
              <a:gd name="T86" fmla="*/ 462112 w 160"/>
              <a:gd name="T87" fmla="*/ 433805 h 160"/>
              <a:gd name="T88" fmla="*/ 462112 w 160"/>
              <a:gd name="T89" fmla="*/ 492334 h 160"/>
              <a:gd name="T90" fmla="*/ 273844 w 160"/>
              <a:gd name="T91" fmla="*/ 464791 h 160"/>
              <a:gd name="T92" fmla="*/ 407343 w 160"/>
              <a:gd name="T93" fmla="*/ 141159 h 160"/>
              <a:gd name="T94" fmla="*/ 201960 w 160"/>
              <a:gd name="T95" fmla="*/ 103287 h 160"/>
              <a:gd name="T96" fmla="*/ 212229 w 160"/>
              <a:gd name="T97" fmla="*/ 117058 h 160"/>
              <a:gd name="T98" fmla="*/ 393651 w 160"/>
              <a:gd name="T99" fmla="*/ 395933 h 160"/>
              <a:gd name="T100" fmla="*/ 154037 w 160"/>
              <a:gd name="T101" fmla="*/ 395933 h 160"/>
              <a:gd name="T102" fmla="*/ 109538 w 160"/>
              <a:gd name="T103" fmla="*/ 199688 h 160"/>
              <a:gd name="T104" fmla="*/ 140345 w 160"/>
              <a:gd name="T105" fmla="*/ 409704 h 160"/>
              <a:gd name="T106" fmla="*/ 112961 w 160"/>
              <a:gd name="T107" fmla="*/ 113615 h 160"/>
              <a:gd name="T108" fmla="*/ 112961 w 160"/>
              <a:gd name="T109" fmla="*/ 182473 h 160"/>
              <a:gd name="T110" fmla="*/ 181422 w 160"/>
              <a:gd name="T111" fmla="*/ 182473 h 160"/>
              <a:gd name="T112" fmla="*/ 147191 w 160"/>
              <a:gd name="T113" fmla="*/ 99844 h 160"/>
              <a:gd name="T114" fmla="*/ 147191 w 160"/>
              <a:gd name="T115" fmla="*/ 179030 h 160"/>
              <a:gd name="T116" fmla="*/ 116384 w 160"/>
              <a:gd name="T117" fmla="*/ 148044 h 160"/>
              <a:gd name="T118" fmla="*/ 147191 w 160"/>
              <a:gd name="T119" fmla="*/ 117058 h 160"/>
              <a:gd name="T120" fmla="*/ 167729 w 160"/>
              <a:gd name="T121" fmla="*/ 168702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57" y="70"/>
                </a:moveTo>
                <a:cubicBezTo>
                  <a:pt x="55" y="69"/>
                  <a:pt x="55" y="69"/>
                  <a:pt x="55" y="69"/>
                </a:cubicBezTo>
                <a:cubicBezTo>
                  <a:pt x="54" y="69"/>
                  <a:pt x="52" y="69"/>
                  <a:pt x="52" y="71"/>
                </a:cubicBezTo>
                <a:cubicBezTo>
                  <a:pt x="51" y="72"/>
                  <a:pt x="52" y="74"/>
                  <a:pt x="53" y="74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7"/>
                  <a:pt x="55" y="78"/>
                  <a:pt x="55" y="80"/>
                </a:cubicBezTo>
                <a:cubicBezTo>
                  <a:pt x="55" y="82"/>
                  <a:pt x="56" y="83"/>
                  <a:pt x="56" y="85"/>
                </a:cubicBezTo>
                <a:cubicBezTo>
                  <a:pt x="53" y="86"/>
                  <a:pt x="53" y="86"/>
                  <a:pt x="53" y="86"/>
                </a:cubicBezTo>
                <a:cubicBezTo>
                  <a:pt x="52" y="86"/>
                  <a:pt x="51" y="88"/>
                  <a:pt x="52" y="89"/>
                </a:cubicBezTo>
                <a:cubicBezTo>
                  <a:pt x="52" y="90"/>
                  <a:pt x="53" y="91"/>
                  <a:pt x="54" y="91"/>
                </a:cubicBezTo>
                <a:cubicBezTo>
                  <a:pt x="54" y="91"/>
                  <a:pt x="55" y="91"/>
                  <a:pt x="55" y="91"/>
                </a:cubicBezTo>
                <a:cubicBezTo>
                  <a:pt x="57" y="90"/>
                  <a:pt x="57" y="90"/>
                  <a:pt x="57" y="90"/>
                </a:cubicBezTo>
                <a:cubicBezTo>
                  <a:pt x="59" y="93"/>
                  <a:pt x="61" y="96"/>
                  <a:pt x="64" y="98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61" y="102"/>
                  <a:pt x="61" y="103"/>
                  <a:pt x="62" y="104"/>
                </a:cubicBezTo>
                <a:cubicBezTo>
                  <a:pt x="63" y="104"/>
                  <a:pt x="63" y="105"/>
                  <a:pt x="64" y="105"/>
                </a:cubicBezTo>
                <a:cubicBezTo>
                  <a:pt x="65" y="105"/>
                  <a:pt x="66" y="104"/>
                  <a:pt x="66" y="104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1" y="103"/>
                  <a:pt x="74" y="104"/>
                  <a:pt x="77" y="105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09"/>
                  <a:pt x="79" y="110"/>
                  <a:pt x="80" y="110"/>
                </a:cubicBezTo>
                <a:cubicBezTo>
                  <a:pt x="81" y="110"/>
                  <a:pt x="83" y="109"/>
                  <a:pt x="83" y="107"/>
                </a:cubicBezTo>
                <a:cubicBezTo>
                  <a:pt x="83" y="105"/>
                  <a:pt x="83" y="105"/>
                  <a:pt x="83" y="105"/>
                </a:cubicBezTo>
                <a:cubicBezTo>
                  <a:pt x="86" y="104"/>
                  <a:pt x="89" y="103"/>
                  <a:pt x="92" y="101"/>
                </a:cubicBezTo>
                <a:cubicBezTo>
                  <a:pt x="94" y="104"/>
                  <a:pt x="94" y="104"/>
                  <a:pt x="94" y="104"/>
                </a:cubicBezTo>
                <a:cubicBezTo>
                  <a:pt x="94" y="104"/>
                  <a:pt x="95" y="105"/>
                  <a:pt x="96" y="105"/>
                </a:cubicBezTo>
                <a:cubicBezTo>
                  <a:pt x="97" y="105"/>
                  <a:pt x="97" y="104"/>
                  <a:pt x="98" y="104"/>
                </a:cubicBezTo>
                <a:cubicBezTo>
                  <a:pt x="99" y="103"/>
                  <a:pt x="99" y="102"/>
                  <a:pt x="98" y="101"/>
                </a:cubicBezTo>
                <a:cubicBezTo>
                  <a:pt x="96" y="98"/>
                  <a:pt x="96" y="98"/>
                  <a:pt x="96" y="98"/>
                </a:cubicBezTo>
                <a:cubicBezTo>
                  <a:pt x="99" y="96"/>
                  <a:pt x="101" y="93"/>
                  <a:pt x="103" y="90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5" y="91"/>
                  <a:pt x="106" y="91"/>
                  <a:pt x="106" y="91"/>
                </a:cubicBezTo>
                <a:cubicBezTo>
                  <a:pt x="107" y="91"/>
                  <a:pt x="108" y="90"/>
                  <a:pt x="108" y="89"/>
                </a:cubicBezTo>
                <a:cubicBezTo>
                  <a:pt x="109" y="88"/>
                  <a:pt x="108" y="86"/>
                  <a:pt x="107" y="86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4" y="83"/>
                  <a:pt x="105" y="82"/>
                  <a:pt x="105" y="80"/>
                </a:cubicBezTo>
                <a:cubicBezTo>
                  <a:pt x="105" y="78"/>
                  <a:pt x="104" y="77"/>
                  <a:pt x="104" y="75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4"/>
                  <a:pt x="109" y="72"/>
                  <a:pt x="108" y="71"/>
                </a:cubicBezTo>
                <a:cubicBezTo>
                  <a:pt x="108" y="69"/>
                  <a:pt x="106" y="69"/>
                  <a:pt x="105" y="69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1" y="67"/>
                  <a:pt x="99" y="64"/>
                  <a:pt x="96" y="62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58"/>
                  <a:pt x="99" y="57"/>
                  <a:pt x="98" y="56"/>
                </a:cubicBezTo>
                <a:cubicBezTo>
                  <a:pt x="96" y="55"/>
                  <a:pt x="95" y="55"/>
                  <a:pt x="94" y="56"/>
                </a:cubicBezTo>
                <a:cubicBezTo>
                  <a:pt x="92" y="59"/>
                  <a:pt x="92" y="59"/>
                  <a:pt x="92" y="59"/>
                </a:cubicBezTo>
                <a:cubicBezTo>
                  <a:pt x="89" y="57"/>
                  <a:pt x="86" y="56"/>
                  <a:pt x="83" y="55"/>
                </a:cubicBezTo>
                <a:cubicBezTo>
                  <a:pt x="83" y="53"/>
                  <a:pt x="83" y="53"/>
                  <a:pt x="83" y="53"/>
                </a:cubicBezTo>
                <a:cubicBezTo>
                  <a:pt x="83" y="51"/>
                  <a:pt x="81" y="50"/>
                  <a:pt x="80" y="50"/>
                </a:cubicBezTo>
                <a:cubicBezTo>
                  <a:pt x="79" y="50"/>
                  <a:pt x="77" y="51"/>
                  <a:pt x="77" y="53"/>
                </a:cubicBezTo>
                <a:cubicBezTo>
                  <a:pt x="77" y="55"/>
                  <a:pt x="77" y="55"/>
                  <a:pt x="77" y="55"/>
                </a:cubicBezTo>
                <a:cubicBezTo>
                  <a:pt x="74" y="56"/>
                  <a:pt x="71" y="57"/>
                  <a:pt x="68" y="59"/>
                </a:cubicBezTo>
                <a:cubicBezTo>
                  <a:pt x="66" y="56"/>
                  <a:pt x="66" y="56"/>
                  <a:pt x="66" y="56"/>
                </a:cubicBezTo>
                <a:cubicBezTo>
                  <a:pt x="65" y="55"/>
                  <a:pt x="64" y="55"/>
                  <a:pt x="62" y="56"/>
                </a:cubicBezTo>
                <a:cubicBezTo>
                  <a:pt x="61" y="57"/>
                  <a:pt x="61" y="58"/>
                  <a:pt x="62" y="59"/>
                </a:cubicBezTo>
                <a:cubicBezTo>
                  <a:pt x="64" y="62"/>
                  <a:pt x="64" y="62"/>
                  <a:pt x="64" y="62"/>
                </a:cubicBezTo>
                <a:cubicBezTo>
                  <a:pt x="61" y="64"/>
                  <a:pt x="59" y="67"/>
                  <a:pt x="57" y="70"/>
                </a:cubicBezTo>
                <a:close/>
                <a:moveTo>
                  <a:pt x="80" y="60"/>
                </a:moveTo>
                <a:cubicBezTo>
                  <a:pt x="91" y="60"/>
                  <a:pt x="100" y="69"/>
                  <a:pt x="100" y="80"/>
                </a:cubicBezTo>
                <a:cubicBezTo>
                  <a:pt x="100" y="91"/>
                  <a:pt x="91" y="100"/>
                  <a:pt x="80" y="100"/>
                </a:cubicBezTo>
                <a:cubicBezTo>
                  <a:pt x="69" y="100"/>
                  <a:pt x="60" y="91"/>
                  <a:pt x="60" y="80"/>
                </a:cubicBezTo>
                <a:cubicBezTo>
                  <a:pt x="60" y="69"/>
                  <a:pt x="69" y="60"/>
                  <a:pt x="80" y="60"/>
                </a:cubicBezTo>
                <a:close/>
                <a:moveTo>
                  <a:pt x="137" y="23"/>
                </a:moveTo>
                <a:cubicBezTo>
                  <a:pt x="121" y="8"/>
                  <a:pt x="101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1"/>
                  <a:pt x="8" y="121"/>
                  <a:pt x="23" y="137"/>
                </a:cubicBezTo>
                <a:cubicBezTo>
                  <a:pt x="39" y="152"/>
                  <a:pt x="59" y="160"/>
                  <a:pt x="80" y="160"/>
                </a:cubicBezTo>
                <a:cubicBezTo>
                  <a:pt x="94" y="160"/>
                  <a:pt x="107" y="156"/>
                  <a:pt x="119" y="150"/>
                </a:cubicBezTo>
                <a:cubicBezTo>
                  <a:pt x="120" y="149"/>
                  <a:pt x="121" y="148"/>
                  <a:pt x="120" y="146"/>
                </a:cubicBezTo>
                <a:cubicBezTo>
                  <a:pt x="119" y="145"/>
                  <a:pt x="118" y="145"/>
                  <a:pt x="117" y="145"/>
                </a:cubicBezTo>
                <a:cubicBezTo>
                  <a:pt x="105" y="152"/>
                  <a:pt x="93" y="155"/>
                  <a:pt x="80" y="155"/>
                </a:cubicBez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93"/>
                  <a:pt x="152" y="105"/>
                  <a:pt x="145" y="117"/>
                </a:cubicBezTo>
                <a:cubicBezTo>
                  <a:pt x="145" y="118"/>
                  <a:pt x="145" y="119"/>
                  <a:pt x="146" y="120"/>
                </a:cubicBezTo>
                <a:cubicBezTo>
                  <a:pt x="148" y="121"/>
                  <a:pt x="149" y="120"/>
                  <a:pt x="150" y="119"/>
                </a:cubicBezTo>
                <a:cubicBezTo>
                  <a:pt x="156" y="107"/>
                  <a:pt x="160" y="94"/>
                  <a:pt x="160" y="80"/>
                </a:cubicBezTo>
                <a:cubicBezTo>
                  <a:pt x="160" y="59"/>
                  <a:pt x="152" y="39"/>
                  <a:pt x="137" y="23"/>
                </a:cubicBezTo>
                <a:close/>
                <a:moveTo>
                  <a:pt x="135" y="121"/>
                </a:moveTo>
                <a:cubicBezTo>
                  <a:pt x="127" y="121"/>
                  <a:pt x="121" y="127"/>
                  <a:pt x="121" y="135"/>
                </a:cubicBezTo>
                <a:cubicBezTo>
                  <a:pt x="121" y="142"/>
                  <a:pt x="127" y="148"/>
                  <a:pt x="135" y="148"/>
                </a:cubicBezTo>
                <a:cubicBezTo>
                  <a:pt x="142" y="148"/>
                  <a:pt x="148" y="142"/>
                  <a:pt x="148" y="135"/>
                </a:cubicBezTo>
                <a:cubicBezTo>
                  <a:pt x="148" y="127"/>
                  <a:pt x="142" y="121"/>
                  <a:pt x="135" y="121"/>
                </a:cubicBezTo>
                <a:close/>
                <a:moveTo>
                  <a:pt x="135" y="143"/>
                </a:moveTo>
                <a:cubicBezTo>
                  <a:pt x="130" y="143"/>
                  <a:pt x="126" y="139"/>
                  <a:pt x="126" y="135"/>
                </a:cubicBezTo>
                <a:cubicBezTo>
                  <a:pt x="126" y="130"/>
                  <a:pt x="130" y="126"/>
                  <a:pt x="135" y="126"/>
                </a:cubicBezTo>
                <a:cubicBezTo>
                  <a:pt x="139" y="126"/>
                  <a:pt x="143" y="130"/>
                  <a:pt x="143" y="135"/>
                </a:cubicBezTo>
                <a:cubicBezTo>
                  <a:pt x="143" y="139"/>
                  <a:pt x="139" y="143"/>
                  <a:pt x="135" y="143"/>
                </a:cubicBezTo>
                <a:close/>
                <a:moveTo>
                  <a:pt x="41" y="119"/>
                </a:moveTo>
                <a:cubicBezTo>
                  <a:pt x="52" y="130"/>
                  <a:pt x="66" y="135"/>
                  <a:pt x="80" y="135"/>
                </a:cubicBezTo>
                <a:cubicBezTo>
                  <a:pt x="94" y="135"/>
                  <a:pt x="108" y="130"/>
                  <a:pt x="119" y="119"/>
                </a:cubicBezTo>
                <a:cubicBezTo>
                  <a:pt x="140" y="97"/>
                  <a:pt x="140" y="63"/>
                  <a:pt x="119" y="41"/>
                </a:cubicBezTo>
                <a:cubicBezTo>
                  <a:pt x="103" y="26"/>
                  <a:pt x="80" y="21"/>
                  <a:pt x="60" y="29"/>
                </a:cubicBezTo>
                <a:cubicBezTo>
                  <a:pt x="60" y="29"/>
                  <a:pt x="59" y="29"/>
                  <a:pt x="59" y="30"/>
                </a:cubicBezTo>
                <a:cubicBezTo>
                  <a:pt x="58" y="30"/>
                  <a:pt x="58" y="32"/>
                  <a:pt x="59" y="33"/>
                </a:cubicBezTo>
                <a:cubicBezTo>
                  <a:pt x="60" y="34"/>
                  <a:pt x="61" y="34"/>
                  <a:pt x="62" y="34"/>
                </a:cubicBezTo>
                <a:cubicBezTo>
                  <a:pt x="80" y="26"/>
                  <a:pt x="101" y="31"/>
                  <a:pt x="115" y="45"/>
                </a:cubicBezTo>
                <a:cubicBezTo>
                  <a:pt x="135" y="64"/>
                  <a:pt x="135" y="96"/>
                  <a:pt x="115" y="115"/>
                </a:cubicBezTo>
                <a:cubicBezTo>
                  <a:pt x="105" y="125"/>
                  <a:pt x="93" y="130"/>
                  <a:pt x="80" y="130"/>
                </a:cubicBezTo>
                <a:cubicBezTo>
                  <a:pt x="67" y="130"/>
                  <a:pt x="55" y="125"/>
                  <a:pt x="45" y="115"/>
                </a:cubicBezTo>
                <a:cubicBezTo>
                  <a:pt x="31" y="101"/>
                  <a:pt x="26" y="80"/>
                  <a:pt x="34" y="62"/>
                </a:cubicBezTo>
                <a:cubicBezTo>
                  <a:pt x="34" y="60"/>
                  <a:pt x="34" y="59"/>
                  <a:pt x="32" y="58"/>
                </a:cubicBezTo>
                <a:cubicBezTo>
                  <a:pt x="31" y="58"/>
                  <a:pt x="29" y="59"/>
                  <a:pt x="29" y="60"/>
                </a:cubicBezTo>
                <a:cubicBezTo>
                  <a:pt x="21" y="80"/>
                  <a:pt x="26" y="103"/>
                  <a:pt x="41" y="119"/>
                </a:cubicBezTo>
                <a:close/>
                <a:moveTo>
                  <a:pt x="43" y="29"/>
                </a:moveTo>
                <a:cubicBezTo>
                  <a:pt x="39" y="29"/>
                  <a:pt x="36" y="31"/>
                  <a:pt x="33" y="33"/>
                </a:cubicBezTo>
                <a:cubicBezTo>
                  <a:pt x="31" y="36"/>
                  <a:pt x="29" y="39"/>
                  <a:pt x="29" y="43"/>
                </a:cubicBezTo>
                <a:cubicBezTo>
                  <a:pt x="29" y="47"/>
                  <a:pt x="31" y="50"/>
                  <a:pt x="33" y="53"/>
                </a:cubicBezTo>
                <a:cubicBezTo>
                  <a:pt x="36" y="55"/>
                  <a:pt x="39" y="57"/>
                  <a:pt x="43" y="57"/>
                </a:cubicBezTo>
                <a:cubicBezTo>
                  <a:pt x="47" y="57"/>
                  <a:pt x="50" y="55"/>
                  <a:pt x="53" y="53"/>
                </a:cubicBezTo>
                <a:cubicBezTo>
                  <a:pt x="58" y="47"/>
                  <a:pt x="58" y="39"/>
                  <a:pt x="53" y="33"/>
                </a:cubicBezTo>
                <a:cubicBezTo>
                  <a:pt x="50" y="31"/>
                  <a:pt x="47" y="29"/>
                  <a:pt x="43" y="29"/>
                </a:cubicBezTo>
                <a:close/>
                <a:moveTo>
                  <a:pt x="49" y="49"/>
                </a:moveTo>
                <a:cubicBezTo>
                  <a:pt x="47" y="51"/>
                  <a:pt x="45" y="52"/>
                  <a:pt x="43" y="52"/>
                </a:cubicBezTo>
                <a:cubicBezTo>
                  <a:pt x="41" y="52"/>
                  <a:pt x="39" y="51"/>
                  <a:pt x="37" y="49"/>
                </a:cubicBezTo>
                <a:cubicBezTo>
                  <a:pt x="35" y="47"/>
                  <a:pt x="34" y="45"/>
                  <a:pt x="34" y="43"/>
                </a:cubicBezTo>
                <a:cubicBezTo>
                  <a:pt x="34" y="41"/>
                  <a:pt x="35" y="39"/>
                  <a:pt x="37" y="37"/>
                </a:cubicBezTo>
                <a:cubicBezTo>
                  <a:pt x="39" y="35"/>
                  <a:pt x="41" y="34"/>
                  <a:pt x="43" y="34"/>
                </a:cubicBezTo>
                <a:cubicBezTo>
                  <a:pt x="45" y="34"/>
                  <a:pt x="47" y="35"/>
                  <a:pt x="49" y="37"/>
                </a:cubicBezTo>
                <a:cubicBezTo>
                  <a:pt x="52" y="40"/>
                  <a:pt x="52" y="46"/>
                  <a:pt x="49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198">
            <a:extLst>
              <a:ext uri="{FF2B5EF4-FFF2-40B4-BE49-F238E27FC236}">
                <a16:creationId xmlns:a16="http://schemas.microsoft.com/office/drawing/2014/main" id="{C108687E-BB10-43BD-80C8-677B0F44C0E6}"/>
              </a:ext>
            </a:extLst>
          </p:cNvPr>
          <p:cNvSpPr>
            <a:spLocks noEditPoints="1"/>
          </p:cNvSpPr>
          <p:nvPr/>
        </p:nvSpPr>
        <p:spPr bwMode="auto">
          <a:xfrm>
            <a:off x="10732721" y="5331342"/>
            <a:ext cx="425448" cy="389582"/>
          </a:xfrm>
          <a:custGeom>
            <a:avLst/>
            <a:gdLst>
              <a:gd name="T0" fmla="*/ 501729 w 160"/>
              <a:gd name="T1" fmla="*/ 148295 h 145"/>
              <a:gd name="T2" fmla="*/ 269637 w 160"/>
              <a:gd name="T3" fmla="*/ 65525 h 145"/>
              <a:gd name="T4" fmla="*/ 75089 w 160"/>
              <a:gd name="T5" fmla="*/ 182782 h 145"/>
              <a:gd name="T6" fmla="*/ 0 w 160"/>
              <a:gd name="T7" fmla="*/ 403499 h 145"/>
              <a:gd name="T8" fmla="*/ 249158 w 160"/>
              <a:gd name="T9" fmla="*/ 500063 h 145"/>
              <a:gd name="T10" fmla="*/ 320834 w 160"/>
              <a:gd name="T11" fmla="*/ 482819 h 145"/>
              <a:gd name="T12" fmla="*/ 320834 w 160"/>
              <a:gd name="T13" fmla="*/ 406948 h 145"/>
              <a:gd name="T14" fmla="*/ 378857 w 160"/>
              <a:gd name="T15" fmla="*/ 431089 h 145"/>
              <a:gd name="T16" fmla="*/ 423228 w 160"/>
              <a:gd name="T17" fmla="*/ 500063 h 145"/>
              <a:gd name="T18" fmla="*/ 522208 w 160"/>
              <a:gd name="T19" fmla="*/ 289692 h 145"/>
              <a:gd name="T20" fmla="*/ 375444 w 160"/>
              <a:gd name="T21" fmla="*/ 165538 h 145"/>
              <a:gd name="T22" fmla="*/ 395923 w 160"/>
              <a:gd name="T23" fmla="*/ 279346 h 145"/>
              <a:gd name="T24" fmla="*/ 389096 w 160"/>
              <a:gd name="T25" fmla="*/ 241410 h 145"/>
              <a:gd name="T26" fmla="*/ 354965 w 160"/>
              <a:gd name="T27" fmla="*/ 203474 h 145"/>
              <a:gd name="T28" fmla="*/ 392509 w 160"/>
              <a:gd name="T29" fmla="*/ 17244 h 145"/>
              <a:gd name="T30" fmla="*/ 426641 w 160"/>
              <a:gd name="T31" fmla="*/ 65525 h 145"/>
              <a:gd name="T32" fmla="*/ 276463 w 160"/>
              <a:gd name="T33" fmla="*/ 82769 h 145"/>
              <a:gd name="T34" fmla="*/ 354965 w 160"/>
              <a:gd name="T35" fmla="*/ 186230 h 145"/>
              <a:gd name="T36" fmla="*/ 351552 w 160"/>
              <a:gd name="T37" fmla="*/ 182782 h 145"/>
              <a:gd name="T38" fmla="*/ 351552 w 160"/>
              <a:gd name="T39" fmla="*/ 182782 h 145"/>
              <a:gd name="T40" fmla="*/ 314008 w 160"/>
              <a:gd name="T41" fmla="*/ 141397 h 145"/>
              <a:gd name="T42" fmla="*/ 201374 w 160"/>
              <a:gd name="T43" fmla="*/ 179333 h 145"/>
              <a:gd name="T44" fmla="*/ 197961 w 160"/>
              <a:gd name="T45" fmla="*/ 182782 h 145"/>
              <a:gd name="T46" fmla="*/ 194548 w 160"/>
              <a:gd name="T47" fmla="*/ 182782 h 145"/>
              <a:gd name="T48" fmla="*/ 194548 w 160"/>
              <a:gd name="T49" fmla="*/ 186230 h 145"/>
              <a:gd name="T50" fmla="*/ 269637 w 160"/>
              <a:gd name="T51" fmla="*/ 82769 h 145"/>
              <a:gd name="T52" fmla="*/ 266224 w 160"/>
              <a:gd name="T53" fmla="*/ 317281 h 145"/>
              <a:gd name="T54" fmla="*/ 283289 w 160"/>
              <a:gd name="T55" fmla="*/ 406948 h 145"/>
              <a:gd name="T56" fmla="*/ 139938 w 160"/>
              <a:gd name="T57" fmla="*/ 313833 h 145"/>
              <a:gd name="T58" fmla="*/ 143351 w 160"/>
              <a:gd name="T59" fmla="*/ 341422 h 145"/>
              <a:gd name="T60" fmla="*/ 157004 w 160"/>
              <a:gd name="T61" fmla="*/ 241410 h 145"/>
              <a:gd name="T62" fmla="*/ 150178 w 160"/>
              <a:gd name="T63" fmla="*/ 279346 h 145"/>
              <a:gd name="T64" fmla="*/ 187722 w 160"/>
              <a:gd name="T65" fmla="*/ 268999 h 145"/>
              <a:gd name="T66" fmla="*/ 187722 w 160"/>
              <a:gd name="T67" fmla="*/ 327627 h 145"/>
              <a:gd name="T68" fmla="*/ 204788 w 160"/>
              <a:gd name="T69" fmla="*/ 337974 h 145"/>
              <a:gd name="T70" fmla="*/ 238919 w 160"/>
              <a:gd name="T71" fmla="*/ 389704 h 145"/>
              <a:gd name="T72" fmla="*/ 303768 w 160"/>
              <a:gd name="T73" fmla="*/ 158641 h 145"/>
              <a:gd name="T74" fmla="*/ 75089 w 160"/>
              <a:gd name="T75" fmla="*/ 134500 h 145"/>
              <a:gd name="T76" fmla="*/ 71676 w 160"/>
              <a:gd name="T77" fmla="*/ 113807 h 145"/>
              <a:gd name="T78" fmla="*/ 184309 w 160"/>
              <a:gd name="T79" fmla="*/ 72423 h 145"/>
              <a:gd name="T80" fmla="*/ 187722 w 160"/>
              <a:gd name="T81" fmla="*/ 113807 h 145"/>
              <a:gd name="T82" fmla="*/ 92154 w 160"/>
              <a:gd name="T83" fmla="*/ 168987 h 145"/>
              <a:gd name="T84" fmla="*/ 119459 w 160"/>
              <a:gd name="T85" fmla="*/ 393153 h 145"/>
              <a:gd name="T86" fmla="*/ 17066 w 160"/>
              <a:gd name="T87" fmla="*/ 348320 h 145"/>
              <a:gd name="T88" fmla="*/ 119459 w 160"/>
              <a:gd name="T89" fmla="*/ 327627 h 145"/>
              <a:gd name="T90" fmla="*/ 184309 w 160"/>
              <a:gd name="T91" fmla="*/ 482819 h 145"/>
              <a:gd name="T92" fmla="*/ 170656 w 160"/>
              <a:gd name="T93" fmla="*/ 372461 h 145"/>
              <a:gd name="T94" fmla="*/ 245745 w 160"/>
              <a:gd name="T95" fmla="*/ 403499 h 145"/>
              <a:gd name="T96" fmla="*/ 259398 w 160"/>
              <a:gd name="T97" fmla="*/ 482819 h 145"/>
              <a:gd name="T98" fmla="*/ 327660 w 160"/>
              <a:gd name="T99" fmla="*/ 348320 h 145"/>
              <a:gd name="T100" fmla="*/ 337899 w 160"/>
              <a:gd name="T101" fmla="*/ 293140 h 145"/>
              <a:gd name="T102" fmla="*/ 372031 w 160"/>
              <a:gd name="T103" fmla="*/ 351768 h 145"/>
              <a:gd name="T104" fmla="*/ 361791 w 160"/>
              <a:gd name="T105" fmla="*/ 306935 h 145"/>
              <a:gd name="T106" fmla="*/ 402749 w 160"/>
              <a:gd name="T107" fmla="*/ 324179 h 145"/>
              <a:gd name="T108" fmla="*/ 433467 w 160"/>
              <a:gd name="T109" fmla="*/ 265551 h 145"/>
              <a:gd name="T110" fmla="*/ 488077 w 160"/>
              <a:gd name="T111" fmla="*/ 337974 h 145"/>
              <a:gd name="T112" fmla="*/ 433467 w 160"/>
              <a:gd name="T113" fmla="*/ 327627 h 145"/>
              <a:gd name="T114" fmla="*/ 529034 w 160"/>
              <a:gd name="T115" fmla="*/ 393153 h 14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45">
                <a:moveTo>
                  <a:pt x="153" y="84"/>
                </a:moveTo>
                <a:cubicBezTo>
                  <a:pt x="150" y="81"/>
                  <a:pt x="146" y="80"/>
                  <a:pt x="146" y="8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27" y="70"/>
                  <a:pt x="127" y="70"/>
                  <a:pt x="127" y="70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33" y="65"/>
                  <a:pt x="137" y="59"/>
                  <a:pt x="138" y="53"/>
                </a:cubicBezTo>
                <a:cubicBezTo>
                  <a:pt x="143" y="52"/>
                  <a:pt x="147" y="48"/>
                  <a:pt x="147" y="43"/>
                </a:cubicBezTo>
                <a:cubicBezTo>
                  <a:pt x="147" y="40"/>
                  <a:pt x="146" y="38"/>
                  <a:pt x="144" y="36"/>
                </a:cubicBezTo>
                <a:cubicBezTo>
                  <a:pt x="144" y="27"/>
                  <a:pt x="144" y="27"/>
                  <a:pt x="144" y="27"/>
                </a:cubicBezTo>
                <a:cubicBezTo>
                  <a:pt x="144" y="12"/>
                  <a:pt x="132" y="0"/>
                  <a:pt x="117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03" y="0"/>
                  <a:pt x="92" y="8"/>
                  <a:pt x="89" y="20"/>
                </a:cubicBezTo>
                <a:cubicBezTo>
                  <a:pt x="86" y="19"/>
                  <a:pt x="84" y="19"/>
                  <a:pt x="81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6" y="19"/>
                  <a:pt x="74" y="20"/>
                  <a:pt x="71" y="20"/>
                </a:cubicBezTo>
                <a:cubicBezTo>
                  <a:pt x="68" y="8"/>
                  <a:pt x="57" y="0"/>
                  <a:pt x="45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28" y="0"/>
                  <a:pt x="16" y="12"/>
                  <a:pt x="16" y="27"/>
                </a:cubicBezTo>
                <a:cubicBezTo>
                  <a:pt x="16" y="36"/>
                  <a:pt x="16" y="36"/>
                  <a:pt x="16" y="36"/>
                </a:cubicBezTo>
                <a:cubicBezTo>
                  <a:pt x="14" y="38"/>
                  <a:pt x="13" y="40"/>
                  <a:pt x="13" y="43"/>
                </a:cubicBezTo>
                <a:cubicBezTo>
                  <a:pt x="13" y="48"/>
                  <a:pt x="17" y="52"/>
                  <a:pt x="22" y="53"/>
                </a:cubicBezTo>
                <a:cubicBezTo>
                  <a:pt x="23" y="59"/>
                  <a:pt x="27" y="65"/>
                  <a:pt x="33" y="68"/>
                </a:cubicBezTo>
                <a:cubicBezTo>
                  <a:pt x="33" y="70"/>
                  <a:pt x="33" y="70"/>
                  <a:pt x="33" y="70"/>
                </a:cubicBezTo>
                <a:cubicBezTo>
                  <a:pt x="25" y="75"/>
                  <a:pt x="25" y="75"/>
                  <a:pt x="25" y="75"/>
                </a:cubicBezTo>
                <a:cubicBezTo>
                  <a:pt x="14" y="80"/>
                  <a:pt x="14" y="80"/>
                  <a:pt x="14" y="80"/>
                </a:cubicBezTo>
                <a:cubicBezTo>
                  <a:pt x="14" y="80"/>
                  <a:pt x="10" y="81"/>
                  <a:pt x="7" y="84"/>
                </a:cubicBezTo>
                <a:cubicBezTo>
                  <a:pt x="4" y="87"/>
                  <a:pt x="0" y="93"/>
                  <a:pt x="0" y="101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18"/>
                  <a:pt x="1" y="119"/>
                  <a:pt x="3" y="119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4" y="121"/>
                  <a:pt x="34" y="124"/>
                  <a:pt x="34" y="126"/>
                </a:cubicBezTo>
                <a:cubicBezTo>
                  <a:pt x="34" y="142"/>
                  <a:pt x="34" y="142"/>
                  <a:pt x="34" y="142"/>
                </a:cubicBezTo>
                <a:cubicBezTo>
                  <a:pt x="34" y="144"/>
                  <a:pt x="35" y="145"/>
                  <a:pt x="36" y="145"/>
                </a:cubicBezTo>
                <a:cubicBezTo>
                  <a:pt x="66" y="145"/>
                  <a:pt x="66" y="145"/>
                  <a:pt x="66" y="145"/>
                </a:cubicBezTo>
                <a:cubicBezTo>
                  <a:pt x="73" y="145"/>
                  <a:pt x="73" y="145"/>
                  <a:pt x="73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7" y="145"/>
                  <a:pt x="98" y="144"/>
                  <a:pt x="98" y="142"/>
                </a:cubicBezTo>
                <a:cubicBezTo>
                  <a:pt x="98" y="141"/>
                  <a:pt x="97" y="140"/>
                  <a:pt x="95" y="140"/>
                </a:cubicBezTo>
                <a:cubicBezTo>
                  <a:pt x="94" y="140"/>
                  <a:pt x="94" y="140"/>
                  <a:pt x="94" y="140"/>
                </a:cubicBezTo>
                <a:cubicBezTo>
                  <a:pt x="90" y="140"/>
                  <a:pt x="90" y="140"/>
                  <a:pt x="90" y="140"/>
                </a:cubicBezTo>
                <a:cubicBezTo>
                  <a:pt x="87" y="121"/>
                  <a:pt x="87" y="121"/>
                  <a:pt x="87" y="121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0" y="119"/>
                  <a:pt x="91" y="119"/>
                  <a:pt x="91" y="119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3" y="119"/>
                  <a:pt x="93" y="119"/>
                  <a:pt x="94" y="118"/>
                </a:cubicBezTo>
                <a:cubicBezTo>
                  <a:pt x="101" y="104"/>
                  <a:pt x="101" y="104"/>
                  <a:pt x="101" y="104"/>
                </a:cubicBezTo>
                <a:cubicBezTo>
                  <a:pt x="110" y="108"/>
                  <a:pt x="110" y="108"/>
                  <a:pt x="110" y="108"/>
                </a:cubicBezTo>
                <a:cubicBezTo>
                  <a:pt x="110" y="108"/>
                  <a:pt x="110" y="108"/>
                  <a:pt x="110" y="108"/>
                </a:cubicBezTo>
                <a:cubicBezTo>
                  <a:pt x="110" y="108"/>
                  <a:pt x="121" y="112"/>
                  <a:pt x="121" y="126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11" y="140"/>
                  <a:pt x="111" y="140"/>
                  <a:pt x="111" y="140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11" y="124"/>
                  <a:pt x="110" y="123"/>
                  <a:pt x="108" y="123"/>
                </a:cubicBezTo>
                <a:cubicBezTo>
                  <a:pt x="107" y="123"/>
                  <a:pt x="106" y="124"/>
                  <a:pt x="106" y="125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2" y="140"/>
                  <a:pt x="101" y="141"/>
                  <a:pt x="101" y="142"/>
                </a:cubicBezTo>
                <a:cubicBezTo>
                  <a:pt x="101" y="144"/>
                  <a:pt x="102" y="145"/>
                  <a:pt x="103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45"/>
                  <a:pt x="127" y="143"/>
                  <a:pt x="127" y="142"/>
                </a:cubicBezTo>
                <a:cubicBezTo>
                  <a:pt x="127" y="126"/>
                  <a:pt x="127" y="126"/>
                  <a:pt x="127" y="126"/>
                </a:cubicBezTo>
                <a:cubicBezTo>
                  <a:pt x="127" y="124"/>
                  <a:pt x="126" y="121"/>
                  <a:pt x="126" y="119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9" y="119"/>
                  <a:pt x="160" y="118"/>
                  <a:pt x="160" y="117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93"/>
                  <a:pt x="156" y="87"/>
                  <a:pt x="153" y="84"/>
                </a:cubicBezTo>
                <a:close/>
                <a:moveTo>
                  <a:pt x="133" y="49"/>
                </a:moveTo>
                <a:cubicBezTo>
                  <a:pt x="133" y="58"/>
                  <a:pt x="126" y="65"/>
                  <a:pt x="118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3" y="65"/>
                  <a:pt x="113" y="65"/>
                  <a:pt x="112" y="65"/>
                </a:cubicBezTo>
                <a:cubicBezTo>
                  <a:pt x="112" y="65"/>
                  <a:pt x="112" y="64"/>
                  <a:pt x="112" y="64"/>
                </a:cubicBezTo>
                <a:cubicBezTo>
                  <a:pt x="112" y="62"/>
                  <a:pt x="111" y="59"/>
                  <a:pt x="110" y="57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10" y="43"/>
                  <a:pt x="109" y="39"/>
                  <a:pt x="107" y="35"/>
                </a:cubicBezTo>
                <a:cubicBezTo>
                  <a:pt x="112" y="34"/>
                  <a:pt x="119" y="31"/>
                  <a:pt x="124" y="26"/>
                </a:cubicBezTo>
                <a:cubicBezTo>
                  <a:pt x="125" y="30"/>
                  <a:pt x="128" y="34"/>
                  <a:pt x="133" y="36"/>
                </a:cubicBezTo>
                <a:cubicBezTo>
                  <a:pt x="133" y="49"/>
                  <a:pt x="133" y="49"/>
                  <a:pt x="133" y="49"/>
                </a:cubicBezTo>
                <a:close/>
                <a:moveTo>
                  <a:pt x="122" y="69"/>
                </a:moveTo>
                <a:cubicBezTo>
                  <a:pt x="122" y="75"/>
                  <a:pt x="122" y="75"/>
                  <a:pt x="122" y="75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1" y="70"/>
                  <a:pt x="111" y="70"/>
                </a:cubicBezTo>
                <a:cubicBezTo>
                  <a:pt x="112" y="70"/>
                  <a:pt x="113" y="70"/>
                  <a:pt x="114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9" y="70"/>
                  <a:pt x="121" y="70"/>
                  <a:pt x="122" y="69"/>
                </a:cubicBezTo>
                <a:close/>
                <a:moveTo>
                  <a:pt x="107" y="64"/>
                </a:moveTo>
                <a:cubicBezTo>
                  <a:pt x="107" y="66"/>
                  <a:pt x="107" y="67"/>
                  <a:pt x="106" y="68"/>
                </a:cubicBezTo>
                <a:cubicBezTo>
                  <a:pt x="106" y="68"/>
                  <a:pt x="105" y="68"/>
                  <a:pt x="105" y="69"/>
                </a:cubicBezTo>
                <a:cubicBezTo>
                  <a:pt x="105" y="69"/>
                  <a:pt x="104" y="69"/>
                  <a:pt x="104" y="69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6" y="60"/>
                  <a:pt x="107" y="62"/>
                  <a:pt x="107" y="64"/>
                </a:cubicBezTo>
                <a:close/>
                <a:moveTo>
                  <a:pt x="142" y="43"/>
                </a:moveTo>
                <a:cubicBezTo>
                  <a:pt x="142" y="45"/>
                  <a:pt x="140" y="47"/>
                  <a:pt x="138" y="47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40" y="39"/>
                  <a:pt x="142" y="41"/>
                  <a:pt x="142" y="43"/>
                </a:cubicBezTo>
                <a:close/>
                <a:moveTo>
                  <a:pt x="94" y="22"/>
                </a:moveTo>
                <a:cubicBezTo>
                  <a:pt x="96" y="12"/>
                  <a:pt x="105" y="5"/>
                  <a:pt x="115" y="5"/>
                </a:cubicBezTo>
                <a:cubicBezTo>
                  <a:pt x="117" y="5"/>
                  <a:pt x="117" y="5"/>
                  <a:pt x="117" y="5"/>
                </a:cubicBezTo>
                <a:cubicBezTo>
                  <a:pt x="129" y="5"/>
                  <a:pt x="139" y="15"/>
                  <a:pt x="139" y="27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39" y="33"/>
                  <a:pt x="139" y="33"/>
                  <a:pt x="138" y="33"/>
                </a:cubicBezTo>
                <a:cubicBezTo>
                  <a:pt x="138" y="32"/>
                  <a:pt x="137" y="32"/>
                  <a:pt x="137" y="31"/>
                </a:cubicBezTo>
                <a:cubicBezTo>
                  <a:pt x="129" y="30"/>
                  <a:pt x="127" y="21"/>
                  <a:pt x="127" y="21"/>
                </a:cubicBezTo>
                <a:cubicBezTo>
                  <a:pt x="127" y="20"/>
                  <a:pt x="126" y="19"/>
                  <a:pt x="125" y="19"/>
                </a:cubicBezTo>
                <a:cubicBezTo>
                  <a:pt x="124" y="19"/>
                  <a:pt x="123" y="19"/>
                  <a:pt x="123" y="20"/>
                </a:cubicBezTo>
                <a:cubicBezTo>
                  <a:pt x="118" y="26"/>
                  <a:pt x="110" y="29"/>
                  <a:pt x="104" y="31"/>
                </a:cubicBezTo>
                <a:cubicBezTo>
                  <a:pt x="101" y="27"/>
                  <a:pt x="98" y="24"/>
                  <a:pt x="93" y="22"/>
                </a:cubicBezTo>
                <a:cubicBezTo>
                  <a:pt x="93" y="22"/>
                  <a:pt x="94" y="22"/>
                  <a:pt x="94" y="22"/>
                </a:cubicBezTo>
                <a:close/>
                <a:moveTo>
                  <a:pt x="79" y="24"/>
                </a:moveTo>
                <a:cubicBezTo>
                  <a:pt x="81" y="24"/>
                  <a:pt x="81" y="24"/>
                  <a:pt x="81" y="24"/>
                </a:cubicBezTo>
                <a:cubicBezTo>
                  <a:pt x="81" y="24"/>
                  <a:pt x="81" y="24"/>
                  <a:pt x="81" y="24"/>
                </a:cubicBezTo>
                <a:cubicBezTo>
                  <a:pt x="94" y="24"/>
                  <a:pt x="105" y="35"/>
                  <a:pt x="105" y="48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3" y="54"/>
                  <a:pt x="103" y="54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2" y="53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94" y="51"/>
                  <a:pt x="92" y="41"/>
                  <a:pt x="92" y="41"/>
                </a:cubicBezTo>
                <a:cubicBezTo>
                  <a:pt x="92" y="40"/>
                  <a:pt x="91" y="39"/>
                  <a:pt x="90" y="39"/>
                </a:cubicBezTo>
                <a:cubicBezTo>
                  <a:pt x="89" y="39"/>
                  <a:pt x="88" y="39"/>
                  <a:pt x="87" y="40"/>
                </a:cubicBezTo>
                <a:cubicBezTo>
                  <a:pt x="79" y="52"/>
                  <a:pt x="60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9" y="52"/>
                  <a:pt x="59" y="52"/>
                  <a:pt x="5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52"/>
                  <a:pt x="58" y="52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35"/>
                  <a:pt x="66" y="24"/>
                  <a:pt x="79" y="24"/>
                </a:cubicBezTo>
                <a:close/>
                <a:moveTo>
                  <a:pt x="80" y="105"/>
                </a:moveTo>
                <a:cubicBezTo>
                  <a:pt x="73" y="98"/>
                  <a:pt x="73" y="98"/>
                  <a:pt x="73" y="98"/>
                </a:cubicBezTo>
                <a:cubicBezTo>
                  <a:pt x="73" y="98"/>
                  <a:pt x="73" y="98"/>
                  <a:pt x="73" y="98"/>
                </a:cubicBezTo>
                <a:cubicBezTo>
                  <a:pt x="73" y="94"/>
                  <a:pt x="73" y="94"/>
                  <a:pt x="73" y="94"/>
                </a:cubicBezTo>
                <a:cubicBezTo>
                  <a:pt x="73" y="94"/>
                  <a:pt x="73" y="94"/>
                  <a:pt x="73" y="94"/>
                </a:cubicBezTo>
                <a:cubicBezTo>
                  <a:pt x="73" y="92"/>
                  <a:pt x="73" y="92"/>
                  <a:pt x="73" y="92"/>
                </a:cubicBezTo>
                <a:cubicBezTo>
                  <a:pt x="75" y="92"/>
                  <a:pt x="77" y="92"/>
                  <a:pt x="78" y="92"/>
                </a:cubicBezTo>
                <a:cubicBezTo>
                  <a:pt x="82" y="92"/>
                  <a:pt x="82" y="92"/>
                  <a:pt x="82" y="92"/>
                </a:cubicBezTo>
                <a:cubicBezTo>
                  <a:pt x="84" y="92"/>
                  <a:pt x="85" y="92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8"/>
                  <a:pt x="87" y="98"/>
                  <a:pt x="87" y="98"/>
                </a:cubicBezTo>
                <a:lnTo>
                  <a:pt x="80" y="105"/>
                </a:lnTo>
                <a:close/>
                <a:moveTo>
                  <a:pt x="84" y="114"/>
                </a:moveTo>
                <a:cubicBezTo>
                  <a:pt x="83" y="118"/>
                  <a:pt x="83" y="118"/>
                  <a:pt x="83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80" y="112"/>
                  <a:pt x="80" y="112"/>
                  <a:pt x="80" y="112"/>
                </a:cubicBezTo>
                <a:lnTo>
                  <a:pt x="84" y="114"/>
                </a:lnTo>
                <a:close/>
                <a:moveTo>
                  <a:pt x="46" y="94"/>
                </a:moveTo>
                <a:cubicBezTo>
                  <a:pt x="42" y="94"/>
                  <a:pt x="42" y="94"/>
                  <a:pt x="42" y="94"/>
                </a:cubicBezTo>
                <a:cubicBezTo>
                  <a:pt x="41" y="91"/>
                  <a:pt x="41" y="91"/>
                  <a:pt x="41" y="91"/>
                </a:cubicBezTo>
                <a:cubicBezTo>
                  <a:pt x="44" y="88"/>
                  <a:pt x="44" y="88"/>
                  <a:pt x="44" y="88"/>
                </a:cubicBezTo>
                <a:cubicBezTo>
                  <a:pt x="48" y="91"/>
                  <a:pt x="48" y="91"/>
                  <a:pt x="48" y="91"/>
                </a:cubicBezTo>
                <a:lnTo>
                  <a:pt x="46" y="94"/>
                </a:lnTo>
                <a:close/>
                <a:moveTo>
                  <a:pt x="47" y="104"/>
                </a:moveTo>
                <a:cubicBezTo>
                  <a:pt x="45" y="105"/>
                  <a:pt x="43" y="106"/>
                  <a:pt x="41" y="108"/>
                </a:cubicBezTo>
                <a:cubicBezTo>
                  <a:pt x="41" y="108"/>
                  <a:pt x="41" y="108"/>
                  <a:pt x="41" y="108"/>
                </a:cubicBezTo>
                <a:cubicBezTo>
                  <a:pt x="42" y="99"/>
                  <a:pt x="42" y="99"/>
                  <a:pt x="42" y="99"/>
                </a:cubicBezTo>
                <a:cubicBezTo>
                  <a:pt x="46" y="99"/>
                  <a:pt x="46" y="99"/>
                  <a:pt x="46" y="99"/>
                </a:cubicBezTo>
                <a:lnTo>
                  <a:pt x="47" y="104"/>
                </a:lnTo>
                <a:close/>
                <a:moveTo>
                  <a:pt x="44" y="81"/>
                </a:moveTo>
                <a:cubicBezTo>
                  <a:pt x="38" y="75"/>
                  <a:pt x="38" y="75"/>
                  <a:pt x="38" y="75"/>
                </a:cubicBezTo>
                <a:cubicBezTo>
                  <a:pt x="38" y="69"/>
                  <a:pt x="38" y="69"/>
                  <a:pt x="38" y="69"/>
                </a:cubicBezTo>
                <a:cubicBezTo>
                  <a:pt x="39" y="70"/>
                  <a:pt x="41" y="70"/>
                  <a:pt x="42" y="70"/>
                </a:cubicBezTo>
                <a:cubicBezTo>
                  <a:pt x="46" y="70"/>
                  <a:pt x="46" y="70"/>
                  <a:pt x="46" y="70"/>
                </a:cubicBezTo>
                <a:cubicBezTo>
                  <a:pt x="47" y="70"/>
                  <a:pt x="48" y="70"/>
                  <a:pt x="50" y="70"/>
                </a:cubicBezTo>
                <a:cubicBezTo>
                  <a:pt x="50" y="70"/>
                  <a:pt x="50" y="70"/>
                  <a:pt x="50" y="71"/>
                </a:cubicBezTo>
                <a:cubicBezTo>
                  <a:pt x="50" y="71"/>
                  <a:pt x="50" y="71"/>
                  <a:pt x="50" y="71"/>
                </a:cubicBezTo>
                <a:cubicBezTo>
                  <a:pt x="50" y="71"/>
                  <a:pt x="50" y="71"/>
                  <a:pt x="50" y="71"/>
                </a:cubicBezTo>
                <a:cubicBezTo>
                  <a:pt x="50" y="75"/>
                  <a:pt x="50" y="75"/>
                  <a:pt x="50" y="75"/>
                </a:cubicBezTo>
                <a:cubicBezTo>
                  <a:pt x="50" y="75"/>
                  <a:pt x="50" y="75"/>
                  <a:pt x="50" y="75"/>
                </a:cubicBezTo>
                <a:lnTo>
                  <a:pt x="44" y="81"/>
                </a:lnTo>
                <a:close/>
                <a:moveTo>
                  <a:pt x="55" y="78"/>
                </a:moveTo>
                <a:cubicBezTo>
                  <a:pt x="55" y="77"/>
                  <a:pt x="56" y="77"/>
                  <a:pt x="55" y="76"/>
                </a:cubicBezTo>
                <a:cubicBezTo>
                  <a:pt x="58" y="77"/>
                  <a:pt x="58" y="77"/>
                  <a:pt x="58" y="77"/>
                </a:cubicBezTo>
                <a:cubicBezTo>
                  <a:pt x="58" y="78"/>
                  <a:pt x="58" y="79"/>
                  <a:pt x="59" y="80"/>
                </a:cubicBezTo>
                <a:cubicBezTo>
                  <a:pt x="54" y="89"/>
                  <a:pt x="54" y="89"/>
                  <a:pt x="54" y="89"/>
                </a:cubicBezTo>
                <a:cubicBezTo>
                  <a:pt x="48" y="85"/>
                  <a:pt x="48" y="85"/>
                  <a:pt x="48" y="85"/>
                </a:cubicBezTo>
                <a:lnTo>
                  <a:pt x="55" y="78"/>
                </a:lnTo>
                <a:close/>
                <a:moveTo>
                  <a:pt x="53" y="64"/>
                </a:moveTo>
                <a:cubicBezTo>
                  <a:pt x="53" y="62"/>
                  <a:pt x="55" y="60"/>
                  <a:pt x="57" y="59"/>
                </a:cubicBezTo>
                <a:cubicBezTo>
                  <a:pt x="57" y="69"/>
                  <a:pt x="57" y="69"/>
                  <a:pt x="57" y="69"/>
                </a:cubicBezTo>
                <a:cubicBezTo>
                  <a:pt x="55" y="68"/>
                  <a:pt x="53" y="67"/>
                  <a:pt x="53" y="64"/>
                </a:cubicBezTo>
                <a:close/>
                <a:moveTo>
                  <a:pt x="52" y="94"/>
                </a:moveTo>
                <a:cubicBezTo>
                  <a:pt x="53" y="95"/>
                  <a:pt x="53" y="95"/>
                  <a:pt x="53" y="95"/>
                </a:cubicBezTo>
                <a:cubicBezTo>
                  <a:pt x="54" y="95"/>
                  <a:pt x="54" y="95"/>
                  <a:pt x="55" y="95"/>
                </a:cubicBezTo>
                <a:cubicBezTo>
                  <a:pt x="55" y="95"/>
                  <a:pt x="55" y="95"/>
                  <a:pt x="56" y="95"/>
                </a:cubicBezTo>
                <a:cubicBezTo>
                  <a:pt x="56" y="95"/>
                  <a:pt x="57" y="95"/>
                  <a:pt x="57" y="94"/>
                </a:cubicBezTo>
                <a:cubicBezTo>
                  <a:pt x="62" y="85"/>
                  <a:pt x="62" y="85"/>
                  <a:pt x="62" y="85"/>
                </a:cubicBezTo>
                <a:cubicBezTo>
                  <a:pt x="63" y="87"/>
                  <a:pt x="66" y="89"/>
                  <a:pt x="68" y="90"/>
                </a:cubicBezTo>
                <a:cubicBezTo>
                  <a:pt x="68" y="93"/>
                  <a:pt x="68" y="93"/>
                  <a:pt x="68" y="93"/>
                </a:cubicBezTo>
                <a:cubicBezTo>
                  <a:pt x="60" y="98"/>
                  <a:pt x="60" y="98"/>
                  <a:pt x="60" y="98"/>
                </a:cubicBezTo>
                <a:cubicBezTo>
                  <a:pt x="60" y="98"/>
                  <a:pt x="60" y="98"/>
                  <a:pt x="60" y="98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0" y="97"/>
                  <a:pt x="50" y="97"/>
                  <a:pt x="50" y="97"/>
                </a:cubicBezTo>
                <a:lnTo>
                  <a:pt x="52" y="94"/>
                </a:lnTo>
                <a:close/>
                <a:moveTo>
                  <a:pt x="68" y="99"/>
                </a:moveTo>
                <a:cubicBezTo>
                  <a:pt x="68" y="100"/>
                  <a:pt x="68" y="100"/>
                  <a:pt x="69" y="101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64" y="102"/>
                  <a:pt x="64" y="102"/>
                  <a:pt x="64" y="102"/>
                </a:cubicBezTo>
                <a:lnTo>
                  <a:pt x="68" y="99"/>
                </a:lnTo>
                <a:close/>
                <a:moveTo>
                  <a:pt x="82" y="87"/>
                </a:moveTo>
                <a:cubicBezTo>
                  <a:pt x="78" y="87"/>
                  <a:pt x="78" y="87"/>
                  <a:pt x="78" y="87"/>
                </a:cubicBezTo>
                <a:cubicBezTo>
                  <a:pt x="69" y="87"/>
                  <a:pt x="62" y="80"/>
                  <a:pt x="62" y="71"/>
                </a:cubicBezTo>
                <a:cubicBezTo>
                  <a:pt x="62" y="57"/>
                  <a:pt x="62" y="57"/>
                  <a:pt x="62" y="57"/>
                </a:cubicBezTo>
                <a:cubicBezTo>
                  <a:pt x="67" y="57"/>
                  <a:pt x="80" y="55"/>
                  <a:pt x="89" y="46"/>
                </a:cubicBezTo>
                <a:cubicBezTo>
                  <a:pt x="90" y="50"/>
                  <a:pt x="93" y="55"/>
                  <a:pt x="99" y="57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80"/>
                  <a:pt x="91" y="87"/>
                  <a:pt x="82" y="87"/>
                </a:cubicBezTo>
                <a:close/>
                <a:moveTo>
                  <a:pt x="22" y="47"/>
                </a:moveTo>
                <a:cubicBezTo>
                  <a:pt x="20" y="47"/>
                  <a:pt x="18" y="45"/>
                  <a:pt x="18" y="43"/>
                </a:cubicBezTo>
                <a:cubicBezTo>
                  <a:pt x="18" y="41"/>
                  <a:pt x="20" y="39"/>
                  <a:pt x="22" y="39"/>
                </a:cubicBezTo>
                <a:lnTo>
                  <a:pt x="22" y="47"/>
                </a:lnTo>
                <a:close/>
                <a:moveTo>
                  <a:pt x="24" y="31"/>
                </a:move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3" y="31"/>
                  <a:pt x="22" y="32"/>
                  <a:pt x="22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15"/>
                  <a:pt x="31" y="5"/>
                  <a:pt x="43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55" y="5"/>
                  <a:pt x="64" y="12"/>
                  <a:pt x="66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3" y="24"/>
                  <a:pt x="60" y="26"/>
                  <a:pt x="58" y="29"/>
                </a:cubicBezTo>
                <a:cubicBezTo>
                  <a:pt x="55" y="26"/>
                  <a:pt x="54" y="21"/>
                  <a:pt x="54" y="21"/>
                </a:cubicBezTo>
                <a:cubicBezTo>
                  <a:pt x="54" y="20"/>
                  <a:pt x="53" y="20"/>
                  <a:pt x="52" y="19"/>
                </a:cubicBezTo>
                <a:cubicBezTo>
                  <a:pt x="51" y="19"/>
                  <a:pt x="50" y="20"/>
                  <a:pt x="49" y="20"/>
                </a:cubicBezTo>
                <a:cubicBezTo>
                  <a:pt x="42" y="31"/>
                  <a:pt x="24" y="31"/>
                  <a:pt x="24" y="31"/>
                </a:cubicBezTo>
                <a:close/>
                <a:moveTo>
                  <a:pt x="27" y="49"/>
                </a:moveTo>
                <a:cubicBezTo>
                  <a:pt x="27" y="36"/>
                  <a:pt x="27" y="36"/>
                  <a:pt x="27" y="36"/>
                </a:cubicBezTo>
                <a:cubicBezTo>
                  <a:pt x="32" y="36"/>
                  <a:pt x="43" y="34"/>
                  <a:pt x="51" y="27"/>
                </a:cubicBezTo>
                <a:cubicBezTo>
                  <a:pt x="52" y="29"/>
                  <a:pt x="53" y="31"/>
                  <a:pt x="55" y="33"/>
                </a:cubicBezTo>
                <a:cubicBezTo>
                  <a:pt x="52" y="37"/>
                  <a:pt x="51" y="42"/>
                  <a:pt x="51" y="48"/>
                </a:cubicBezTo>
                <a:cubicBezTo>
                  <a:pt x="51" y="58"/>
                  <a:pt x="51" y="58"/>
                  <a:pt x="51" y="58"/>
                </a:cubicBezTo>
                <a:cubicBezTo>
                  <a:pt x="49" y="59"/>
                  <a:pt x="48" y="62"/>
                  <a:pt x="48" y="64"/>
                </a:cubicBezTo>
                <a:cubicBezTo>
                  <a:pt x="48" y="64"/>
                  <a:pt x="48" y="65"/>
                  <a:pt x="48" y="65"/>
                </a:cubicBezTo>
                <a:cubicBezTo>
                  <a:pt x="47" y="65"/>
                  <a:pt x="47" y="65"/>
                  <a:pt x="46" y="65"/>
                </a:cubicBezTo>
                <a:cubicBezTo>
                  <a:pt x="42" y="65"/>
                  <a:pt x="42" y="65"/>
                  <a:pt x="42" y="65"/>
                </a:cubicBezTo>
                <a:cubicBezTo>
                  <a:pt x="34" y="65"/>
                  <a:pt x="27" y="58"/>
                  <a:pt x="27" y="49"/>
                </a:cubicBezTo>
                <a:close/>
                <a:moveTo>
                  <a:pt x="33" y="76"/>
                </a:moveTo>
                <a:cubicBezTo>
                  <a:pt x="33" y="77"/>
                  <a:pt x="33" y="77"/>
                  <a:pt x="33" y="77"/>
                </a:cubicBezTo>
                <a:cubicBezTo>
                  <a:pt x="40" y="85"/>
                  <a:pt x="40" y="85"/>
                  <a:pt x="40" y="85"/>
                </a:cubicBezTo>
                <a:cubicBezTo>
                  <a:pt x="34" y="89"/>
                  <a:pt x="34" y="89"/>
                  <a:pt x="34" y="89"/>
                </a:cubicBezTo>
                <a:cubicBezTo>
                  <a:pt x="29" y="78"/>
                  <a:pt x="29" y="78"/>
                  <a:pt x="29" y="78"/>
                </a:cubicBezTo>
                <a:lnTo>
                  <a:pt x="33" y="76"/>
                </a:lnTo>
                <a:close/>
                <a:moveTo>
                  <a:pt x="35" y="114"/>
                </a:moveTo>
                <a:cubicBezTo>
                  <a:pt x="20" y="114"/>
                  <a:pt x="20" y="114"/>
                  <a:pt x="20" y="114"/>
                </a:cubicBezTo>
                <a:cubicBezTo>
                  <a:pt x="20" y="101"/>
                  <a:pt x="20" y="101"/>
                  <a:pt x="20" y="101"/>
                </a:cubicBezTo>
                <a:cubicBezTo>
                  <a:pt x="20" y="99"/>
                  <a:pt x="19" y="98"/>
                  <a:pt x="17" y="98"/>
                </a:cubicBezTo>
                <a:cubicBezTo>
                  <a:pt x="16" y="98"/>
                  <a:pt x="15" y="99"/>
                  <a:pt x="15" y="101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5" y="114"/>
                  <a:pt x="5" y="114"/>
                  <a:pt x="5" y="114"/>
                </a:cubicBezTo>
                <a:cubicBezTo>
                  <a:pt x="5" y="101"/>
                  <a:pt x="5" y="101"/>
                  <a:pt x="5" y="101"/>
                </a:cubicBezTo>
                <a:cubicBezTo>
                  <a:pt x="5" y="88"/>
                  <a:pt x="16" y="84"/>
                  <a:pt x="16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25" y="81"/>
                  <a:pt x="25" y="81"/>
                  <a:pt x="25" y="81"/>
                </a:cubicBezTo>
                <a:cubicBezTo>
                  <a:pt x="31" y="94"/>
                  <a:pt x="31" y="94"/>
                  <a:pt x="31" y="94"/>
                </a:cubicBezTo>
                <a:cubicBezTo>
                  <a:pt x="31" y="95"/>
                  <a:pt x="32" y="95"/>
                  <a:pt x="33" y="95"/>
                </a:cubicBezTo>
                <a:cubicBezTo>
                  <a:pt x="33" y="95"/>
                  <a:pt x="33" y="95"/>
                  <a:pt x="33" y="95"/>
                </a:cubicBezTo>
                <a:cubicBezTo>
                  <a:pt x="34" y="95"/>
                  <a:pt x="34" y="95"/>
                  <a:pt x="35" y="95"/>
                </a:cubicBezTo>
                <a:cubicBezTo>
                  <a:pt x="36" y="94"/>
                  <a:pt x="36" y="94"/>
                  <a:pt x="36" y="94"/>
                </a:cubicBezTo>
                <a:cubicBezTo>
                  <a:pt x="38" y="97"/>
                  <a:pt x="38" y="97"/>
                  <a:pt x="38" y="97"/>
                </a:cubicBezTo>
                <a:lnTo>
                  <a:pt x="35" y="114"/>
                </a:lnTo>
                <a:close/>
                <a:moveTo>
                  <a:pt x="71" y="140"/>
                </a:moveTo>
                <a:cubicBezTo>
                  <a:pt x="66" y="140"/>
                  <a:pt x="66" y="140"/>
                  <a:pt x="66" y="140"/>
                </a:cubicBezTo>
                <a:cubicBezTo>
                  <a:pt x="54" y="140"/>
                  <a:pt x="54" y="140"/>
                  <a:pt x="54" y="140"/>
                </a:cubicBezTo>
                <a:cubicBezTo>
                  <a:pt x="54" y="140"/>
                  <a:pt x="54" y="140"/>
                  <a:pt x="54" y="140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4"/>
                  <a:pt x="53" y="123"/>
                  <a:pt x="52" y="123"/>
                </a:cubicBezTo>
                <a:cubicBezTo>
                  <a:pt x="50" y="123"/>
                  <a:pt x="49" y="124"/>
                  <a:pt x="49" y="125"/>
                </a:cubicBezTo>
                <a:cubicBezTo>
                  <a:pt x="49" y="140"/>
                  <a:pt x="49" y="140"/>
                  <a:pt x="49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39" y="126"/>
                  <a:pt x="39" y="126"/>
                  <a:pt x="39" y="126"/>
                </a:cubicBezTo>
                <a:cubicBezTo>
                  <a:pt x="39" y="112"/>
                  <a:pt x="50" y="108"/>
                  <a:pt x="50" y="108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7" y="118"/>
                  <a:pt x="67" y="118"/>
                  <a:pt x="67" y="118"/>
                </a:cubicBezTo>
                <a:cubicBezTo>
                  <a:pt x="67" y="119"/>
                  <a:pt x="67" y="119"/>
                  <a:pt x="68" y="119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69" y="119"/>
                  <a:pt x="70" y="119"/>
                  <a:pt x="70" y="119"/>
                </a:cubicBezTo>
                <a:cubicBezTo>
                  <a:pt x="72" y="117"/>
                  <a:pt x="72" y="117"/>
                  <a:pt x="72" y="117"/>
                </a:cubicBezTo>
                <a:cubicBezTo>
                  <a:pt x="74" y="121"/>
                  <a:pt x="74" y="121"/>
                  <a:pt x="74" y="121"/>
                </a:cubicBezTo>
                <a:lnTo>
                  <a:pt x="71" y="140"/>
                </a:lnTo>
                <a:close/>
                <a:moveTo>
                  <a:pt x="76" y="140"/>
                </a:moveTo>
                <a:cubicBezTo>
                  <a:pt x="78" y="123"/>
                  <a:pt x="78" y="123"/>
                  <a:pt x="78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5" y="140"/>
                  <a:pt x="85" y="140"/>
                  <a:pt x="85" y="140"/>
                </a:cubicBezTo>
                <a:lnTo>
                  <a:pt x="76" y="140"/>
                </a:lnTo>
                <a:close/>
                <a:moveTo>
                  <a:pt x="90" y="113"/>
                </a:moveTo>
                <a:cubicBezTo>
                  <a:pt x="88" y="112"/>
                  <a:pt x="88" y="112"/>
                  <a:pt x="88" y="112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2" y="100"/>
                  <a:pt x="92" y="99"/>
                  <a:pt x="92" y="99"/>
                </a:cubicBezTo>
                <a:cubicBezTo>
                  <a:pt x="96" y="101"/>
                  <a:pt x="96" y="101"/>
                  <a:pt x="96" y="101"/>
                </a:cubicBezTo>
                <a:lnTo>
                  <a:pt x="90" y="113"/>
                </a:lnTo>
                <a:close/>
                <a:moveTo>
                  <a:pt x="109" y="102"/>
                </a:moveTo>
                <a:cubicBezTo>
                  <a:pt x="100" y="98"/>
                  <a:pt x="100" y="98"/>
                  <a:pt x="100" y="98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0"/>
                  <a:pt x="92" y="90"/>
                  <a:pt x="92" y="90"/>
                </a:cubicBezTo>
                <a:cubicBezTo>
                  <a:pt x="95" y="89"/>
                  <a:pt x="97" y="87"/>
                  <a:pt x="99" y="85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3" y="95"/>
                  <a:pt x="104" y="95"/>
                  <a:pt x="104" y="95"/>
                </a:cubicBezTo>
                <a:cubicBezTo>
                  <a:pt x="105" y="95"/>
                  <a:pt x="105" y="95"/>
                  <a:pt x="105" y="95"/>
                </a:cubicBezTo>
                <a:cubicBezTo>
                  <a:pt x="106" y="95"/>
                  <a:pt x="106" y="95"/>
                  <a:pt x="107" y="95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10" y="97"/>
                  <a:pt x="110" y="97"/>
                  <a:pt x="110" y="97"/>
                </a:cubicBezTo>
                <a:lnTo>
                  <a:pt x="109" y="102"/>
                </a:lnTo>
                <a:close/>
                <a:moveTo>
                  <a:pt x="106" y="89"/>
                </a:moveTo>
                <a:cubicBezTo>
                  <a:pt x="102" y="80"/>
                  <a:pt x="102" y="80"/>
                  <a:pt x="102" y="80"/>
                </a:cubicBezTo>
                <a:cubicBezTo>
                  <a:pt x="102" y="79"/>
                  <a:pt x="103" y="78"/>
                  <a:pt x="103" y="77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4" y="77"/>
                  <a:pt x="105" y="77"/>
                  <a:pt x="105" y="78"/>
                </a:cubicBezTo>
                <a:cubicBezTo>
                  <a:pt x="112" y="85"/>
                  <a:pt x="112" y="85"/>
                  <a:pt x="112" y="85"/>
                </a:cubicBezTo>
                <a:lnTo>
                  <a:pt x="106" y="89"/>
                </a:lnTo>
                <a:close/>
                <a:moveTo>
                  <a:pt x="119" y="108"/>
                </a:moveTo>
                <a:cubicBezTo>
                  <a:pt x="117" y="106"/>
                  <a:pt x="115" y="105"/>
                  <a:pt x="113" y="104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18" y="94"/>
                </a:moveTo>
                <a:cubicBezTo>
                  <a:pt x="114" y="94"/>
                  <a:pt x="114" y="94"/>
                  <a:pt x="114" y="94"/>
                </a:cubicBezTo>
                <a:cubicBezTo>
                  <a:pt x="112" y="91"/>
                  <a:pt x="112" y="91"/>
                  <a:pt x="112" y="91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9" y="91"/>
                  <a:pt x="119" y="91"/>
                  <a:pt x="119" y="91"/>
                </a:cubicBezTo>
                <a:lnTo>
                  <a:pt x="118" y="94"/>
                </a:lnTo>
                <a:close/>
                <a:moveTo>
                  <a:pt x="120" y="85"/>
                </a:move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7"/>
                  <a:pt x="127" y="76"/>
                </a:cubicBezTo>
                <a:cubicBezTo>
                  <a:pt x="131" y="78"/>
                  <a:pt x="131" y="78"/>
                  <a:pt x="131" y="78"/>
                </a:cubicBezTo>
                <a:cubicBezTo>
                  <a:pt x="126" y="89"/>
                  <a:pt x="126" y="89"/>
                  <a:pt x="126" y="89"/>
                </a:cubicBezTo>
                <a:lnTo>
                  <a:pt x="120" y="85"/>
                </a:lnTo>
                <a:close/>
                <a:moveTo>
                  <a:pt x="145" y="114"/>
                </a:moveTo>
                <a:cubicBezTo>
                  <a:pt x="145" y="101"/>
                  <a:pt x="145" y="101"/>
                  <a:pt x="145" y="101"/>
                </a:cubicBezTo>
                <a:cubicBezTo>
                  <a:pt x="145" y="99"/>
                  <a:pt x="144" y="98"/>
                  <a:pt x="143" y="98"/>
                </a:cubicBezTo>
                <a:cubicBezTo>
                  <a:pt x="141" y="98"/>
                  <a:pt x="140" y="99"/>
                  <a:pt x="140" y="101"/>
                </a:cubicBezTo>
                <a:cubicBezTo>
                  <a:pt x="140" y="114"/>
                  <a:pt x="140" y="114"/>
                  <a:pt x="140" y="114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5" y="95"/>
                  <a:pt x="125" y="95"/>
                  <a:pt x="125" y="95"/>
                </a:cubicBezTo>
                <a:cubicBezTo>
                  <a:pt x="126" y="95"/>
                  <a:pt x="126" y="95"/>
                  <a:pt x="127" y="95"/>
                </a:cubicBezTo>
                <a:cubicBezTo>
                  <a:pt x="127" y="95"/>
                  <a:pt x="127" y="95"/>
                  <a:pt x="127" y="95"/>
                </a:cubicBezTo>
                <a:cubicBezTo>
                  <a:pt x="128" y="95"/>
                  <a:pt x="129" y="95"/>
                  <a:pt x="129" y="94"/>
                </a:cubicBezTo>
                <a:cubicBezTo>
                  <a:pt x="135" y="81"/>
                  <a:pt x="135" y="81"/>
                  <a:pt x="135" y="81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84"/>
                  <a:pt x="155" y="88"/>
                  <a:pt x="155" y="101"/>
                </a:cubicBezTo>
                <a:cubicBezTo>
                  <a:pt x="155" y="114"/>
                  <a:pt x="155" y="114"/>
                  <a:pt x="155" y="114"/>
                </a:cubicBezTo>
                <a:lnTo>
                  <a:pt x="145" y="1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199">
            <a:extLst>
              <a:ext uri="{FF2B5EF4-FFF2-40B4-BE49-F238E27FC236}">
                <a16:creationId xmlns:a16="http://schemas.microsoft.com/office/drawing/2014/main" id="{16B57ECF-2136-4B0D-A446-071E3696011F}"/>
              </a:ext>
            </a:extLst>
          </p:cNvPr>
          <p:cNvSpPr>
            <a:spLocks noEditPoints="1"/>
          </p:cNvSpPr>
          <p:nvPr/>
        </p:nvSpPr>
        <p:spPr bwMode="auto">
          <a:xfrm>
            <a:off x="2853215" y="4310121"/>
            <a:ext cx="226328" cy="429160"/>
          </a:xfrm>
          <a:custGeom>
            <a:avLst/>
            <a:gdLst>
              <a:gd name="T0" fmla="*/ 119623 w 85"/>
              <a:gd name="T1" fmla="*/ 475119 h 160"/>
              <a:gd name="T2" fmla="*/ 102534 w 85"/>
              <a:gd name="T3" fmla="*/ 475119 h 160"/>
              <a:gd name="T4" fmla="*/ 225575 w 85"/>
              <a:gd name="T5" fmla="*/ 364947 h 160"/>
              <a:gd name="T6" fmla="*/ 225575 w 85"/>
              <a:gd name="T7" fmla="*/ 382161 h 160"/>
              <a:gd name="T8" fmla="*/ 225575 w 85"/>
              <a:gd name="T9" fmla="*/ 364947 h 160"/>
              <a:gd name="T10" fmla="*/ 201650 w 85"/>
              <a:gd name="T11" fmla="*/ 344289 h 160"/>
              <a:gd name="T12" fmla="*/ 181143 w 85"/>
              <a:gd name="T13" fmla="*/ 344289 h 160"/>
              <a:gd name="T14" fmla="*/ 280260 w 85"/>
              <a:gd name="T15" fmla="*/ 323632 h 160"/>
              <a:gd name="T16" fmla="*/ 198232 w 85"/>
              <a:gd name="T17" fmla="*/ 265103 h 160"/>
              <a:gd name="T18" fmla="*/ 153801 w 85"/>
              <a:gd name="T19" fmla="*/ 247888 h 160"/>
              <a:gd name="T20" fmla="*/ 136712 w 85"/>
              <a:gd name="T21" fmla="*/ 247888 h 160"/>
              <a:gd name="T22" fmla="*/ 95698 w 85"/>
              <a:gd name="T23" fmla="*/ 265103 h 160"/>
              <a:gd name="T24" fmla="*/ 10253 w 85"/>
              <a:gd name="T25" fmla="*/ 323632 h 160"/>
              <a:gd name="T26" fmla="*/ 61520 w 85"/>
              <a:gd name="T27" fmla="*/ 516434 h 160"/>
              <a:gd name="T28" fmla="*/ 136712 w 85"/>
              <a:gd name="T29" fmla="*/ 547420 h 160"/>
              <a:gd name="T30" fmla="*/ 157219 w 85"/>
              <a:gd name="T31" fmla="*/ 547420 h 160"/>
              <a:gd name="T32" fmla="*/ 232410 w 85"/>
              <a:gd name="T33" fmla="*/ 516434 h 160"/>
              <a:gd name="T34" fmla="*/ 280260 w 85"/>
              <a:gd name="T35" fmla="*/ 323632 h 160"/>
              <a:gd name="T36" fmla="*/ 215321 w 85"/>
              <a:gd name="T37" fmla="*/ 509548 h 160"/>
              <a:gd name="T38" fmla="*/ 164054 w 85"/>
              <a:gd name="T39" fmla="*/ 530206 h 160"/>
              <a:gd name="T40" fmla="*/ 146965 w 85"/>
              <a:gd name="T41" fmla="*/ 519877 h 160"/>
              <a:gd name="T42" fmla="*/ 129876 w 85"/>
              <a:gd name="T43" fmla="*/ 530206 h 160"/>
              <a:gd name="T44" fmla="*/ 75192 w 85"/>
              <a:gd name="T45" fmla="*/ 509548 h 160"/>
              <a:gd name="T46" fmla="*/ 27342 w 85"/>
              <a:gd name="T47" fmla="*/ 330518 h 160"/>
              <a:gd name="T48" fmla="*/ 95698 w 85"/>
              <a:gd name="T49" fmla="*/ 285760 h 160"/>
              <a:gd name="T50" fmla="*/ 140130 w 85"/>
              <a:gd name="T51" fmla="*/ 302975 h 160"/>
              <a:gd name="T52" fmla="*/ 143548 w 85"/>
              <a:gd name="T53" fmla="*/ 302975 h 160"/>
              <a:gd name="T54" fmla="*/ 143548 w 85"/>
              <a:gd name="T55" fmla="*/ 302975 h 160"/>
              <a:gd name="T56" fmla="*/ 146965 w 85"/>
              <a:gd name="T57" fmla="*/ 302975 h 160"/>
              <a:gd name="T58" fmla="*/ 146965 w 85"/>
              <a:gd name="T59" fmla="*/ 302975 h 160"/>
              <a:gd name="T60" fmla="*/ 150383 w 85"/>
              <a:gd name="T61" fmla="*/ 302975 h 160"/>
              <a:gd name="T62" fmla="*/ 150383 w 85"/>
              <a:gd name="T63" fmla="*/ 302975 h 160"/>
              <a:gd name="T64" fmla="*/ 198232 w 85"/>
              <a:gd name="T65" fmla="*/ 285760 h 160"/>
              <a:gd name="T66" fmla="*/ 266588 w 85"/>
              <a:gd name="T67" fmla="*/ 330518 h 160"/>
              <a:gd name="T68" fmla="*/ 13671 w 85"/>
              <a:gd name="T69" fmla="*/ 278874 h 160"/>
              <a:gd name="T70" fmla="*/ 20507 w 85"/>
              <a:gd name="T71" fmla="*/ 10329 h 160"/>
              <a:gd name="T72" fmla="*/ 3418 w 85"/>
              <a:gd name="T73" fmla="*/ 10329 h 160"/>
              <a:gd name="T74" fmla="*/ 13671 w 85"/>
              <a:gd name="T75" fmla="*/ 278874 h 160"/>
              <a:gd name="T76" fmla="*/ 88863 w 85"/>
              <a:gd name="T77" fmla="*/ 134273 h 160"/>
              <a:gd name="T78" fmla="*/ 78609 w 85"/>
              <a:gd name="T79" fmla="*/ 0 h 160"/>
              <a:gd name="T80" fmla="*/ 71774 w 85"/>
              <a:gd name="T81" fmla="*/ 134273 h 160"/>
              <a:gd name="T82" fmla="*/ 78609 w 85"/>
              <a:gd name="T83" fmla="*/ 251331 h 160"/>
              <a:gd name="T84" fmla="*/ 88863 w 85"/>
              <a:gd name="T85" fmla="*/ 172145 h 160"/>
              <a:gd name="T86" fmla="*/ 71774 w 85"/>
              <a:gd name="T87" fmla="*/ 172145 h 160"/>
              <a:gd name="T88" fmla="*/ 78609 w 85"/>
              <a:gd name="T89" fmla="*/ 251331 h 160"/>
              <a:gd name="T90" fmla="*/ 153801 w 85"/>
              <a:gd name="T91" fmla="*/ 213459 h 160"/>
              <a:gd name="T92" fmla="*/ 146965 w 85"/>
              <a:gd name="T93" fmla="*/ 0 h 160"/>
              <a:gd name="T94" fmla="*/ 136712 w 85"/>
              <a:gd name="T95" fmla="*/ 213459 h 160"/>
              <a:gd name="T96" fmla="*/ 211904 w 85"/>
              <a:gd name="T97" fmla="*/ 251331 h 160"/>
              <a:gd name="T98" fmla="*/ 222157 w 85"/>
              <a:gd name="T99" fmla="*/ 10329 h 160"/>
              <a:gd name="T100" fmla="*/ 205068 w 85"/>
              <a:gd name="T101" fmla="*/ 10329 h 160"/>
              <a:gd name="T102" fmla="*/ 211904 w 85"/>
              <a:gd name="T103" fmla="*/ 251331 h 160"/>
              <a:gd name="T104" fmla="*/ 287095 w 85"/>
              <a:gd name="T105" fmla="*/ 79187 h 160"/>
              <a:gd name="T106" fmla="*/ 280260 w 85"/>
              <a:gd name="T107" fmla="*/ 0 h 160"/>
              <a:gd name="T108" fmla="*/ 270006 w 85"/>
              <a:gd name="T109" fmla="*/ 79187 h 160"/>
              <a:gd name="T110" fmla="*/ 280260 w 85"/>
              <a:gd name="T111" fmla="*/ 278874 h 160"/>
              <a:gd name="T112" fmla="*/ 287095 w 85"/>
              <a:gd name="T113" fmla="*/ 113615 h 160"/>
              <a:gd name="T114" fmla="*/ 270006 w 85"/>
              <a:gd name="T115" fmla="*/ 113615 h 160"/>
              <a:gd name="T116" fmla="*/ 280260 w 85"/>
              <a:gd name="T117" fmla="*/ 278874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85" h="160">
                <a:moveTo>
                  <a:pt x="32" y="136"/>
                </a:moveTo>
                <a:cubicBezTo>
                  <a:pt x="34" y="136"/>
                  <a:pt x="35" y="137"/>
                  <a:pt x="35" y="138"/>
                </a:cubicBezTo>
                <a:cubicBezTo>
                  <a:pt x="35" y="140"/>
                  <a:pt x="34" y="141"/>
                  <a:pt x="32" y="141"/>
                </a:cubicBezTo>
                <a:cubicBezTo>
                  <a:pt x="31" y="141"/>
                  <a:pt x="30" y="140"/>
                  <a:pt x="30" y="138"/>
                </a:cubicBezTo>
                <a:cubicBezTo>
                  <a:pt x="30" y="137"/>
                  <a:pt x="31" y="136"/>
                  <a:pt x="32" y="136"/>
                </a:cubicBezTo>
                <a:close/>
                <a:moveTo>
                  <a:pt x="66" y="106"/>
                </a:moveTo>
                <a:cubicBezTo>
                  <a:pt x="67" y="106"/>
                  <a:pt x="68" y="107"/>
                  <a:pt x="68" y="108"/>
                </a:cubicBezTo>
                <a:cubicBezTo>
                  <a:pt x="68" y="110"/>
                  <a:pt x="67" y="111"/>
                  <a:pt x="66" y="111"/>
                </a:cubicBezTo>
                <a:cubicBezTo>
                  <a:pt x="64" y="111"/>
                  <a:pt x="63" y="110"/>
                  <a:pt x="63" y="108"/>
                </a:cubicBezTo>
                <a:cubicBezTo>
                  <a:pt x="63" y="107"/>
                  <a:pt x="64" y="106"/>
                  <a:pt x="66" y="106"/>
                </a:cubicBezTo>
                <a:close/>
                <a:moveTo>
                  <a:pt x="56" y="97"/>
                </a:moveTo>
                <a:cubicBezTo>
                  <a:pt x="57" y="97"/>
                  <a:pt x="59" y="99"/>
                  <a:pt x="59" y="100"/>
                </a:cubicBezTo>
                <a:cubicBezTo>
                  <a:pt x="59" y="101"/>
                  <a:pt x="57" y="102"/>
                  <a:pt x="56" y="102"/>
                </a:cubicBezTo>
                <a:cubicBezTo>
                  <a:pt x="55" y="102"/>
                  <a:pt x="53" y="101"/>
                  <a:pt x="53" y="100"/>
                </a:cubicBezTo>
                <a:cubicBezTo>
                  <a:pt x="53" y="99"/>
                  <a:pt x="55" y="97"/>
                  <a:pt x="56" y="97"/>
                </a:cubicBezTo>
                <a:close/>
                <a:moveTo>
                  <a:pt x="82" y="94"/>
                </a:moveTo>
                <a:cubicBezTo>
                  <a:pt x="80" y="87"/>
                  <a:pt x="75" y="82"/>
                  <a:pt x="68" y="79"/>
                </a:cubicBezTo>
                <a:cubicBezTo>
                  <a:pt x="65" y="78"/>
                  <a:pt x="61" y="77"/>
                  <a:pt x="58" y="77"/>
                </a:cubicBezTo>
                <a:cubicBezTo>
                  <a:pt x="54" y="77"/>
                  <a:pt x="49" y="79"/>
                  <a:pt x="45" y="81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70"/>
                  <a:pt x="44" y="69"/>
                  <a:pt x="43" y="69"/>
                </a:cubicBezTo>
                <a:cubicBezTo>
                  <a:pt x="41" y="69"/>
                  <a:pt x="40" y="70"/>
                  <a:pt x="40" y="72"/>
                </a:cubicBezTo>
                <a:cubicBezTo>
                  <a:pt x="40" y="81"/>
                  <a:pt x="40" y="81"/>
                  <a:pt x="40" y="81"/>
                </a:cubicBezTo>
                <a:cubicBezTo>
                  <a:pt x="36" y="79"/>
                  <a:pt x="32" y="77"/>
                  <a:pt x="28" y="77"/>
                </a:cubicBezTo>
                <a:cubicBezTo>
                  <a:pt x="24" y="77"/>
                  <a:pt x="21" y="78"/>
                  <a:pt x="17" y="79"/>
                </a:cubicBezTo>
                <a:cubicBezTo>
                  <a:pt x="11" y="82"/>
                  <a:pt x="6" y="87"/>
                  <a:pt x="3" y="94"/>
                </a:cubicBezTo>
                <a:cubicBezTo>
                  <a:pt x="0" y="100"/>
                  <a:pt x="0" y="108"/>
                  <a:pt x="3" y="114"/>
                </a:cubicBezTo>
                <a:cubicBezTo>
                  <a:pt x="18" y="150"/>
                  <a:pt x="18" y="150"/>
                  <a:pt x="18" y="150"/>
                </a:cubicBezTo>
                <a:cubicBezTo>
                  <a:pt x="20" y="156"/>
                  <a:pt x="26" y="160"/>
                  <a:pt x="33" y="160"/>
                </a:cubicBezTo>
                <a:cubicBezTo>
                  <a:pt x="35" y="160"/>
                  <a:pt x="38" y="160"/>
                  <a:pt x="40" y="159"/>
                </a:cubicBezTo>
                <a:cubicBezTo>
                  <a:pt x="41" y="158"/>
                  <a:pt x="42" y="158"/>
                  <a:pt x="43" y="157"/>
                </a:cubicBezTo>
                <a:cubicBezTo>
                  <a:pt x="44" y="158"/>
                  <a:pt x="45" y="158"/>
                  <a:pt x="46" y="159"/>
                </a:cubicBezTo>
                <a:cubicBezTo>
                  <a:pt x="48" y="160"/>
                  <a:pt x="50" y="160"/>
                  <a:pt x="52" y="160"/>
                </a:cubicBezTo>
                <a:cubicBezTo>
                  <a:pt x="59" y="160"/>
                  <a:pt x="65" y="156"/>
                  <a:pt x="68" y="150"/>
                </a:cubicBezTo>
                <a:cubicBezTo>
                  <a:pt x="82" y="114"/>
                  <a:pt x="82" y="114"/>
                  <a:pt x="82" y="114"/>
                </a:cubicBezTo>
                <a:cubicBezTo>
                  <a:pt x="85" y="108"/>
                  <a:pt x="85" y="100"/>
                  <a:pt x="82" y="94"/>
                </a:cubicBezTo>
                <a:close/>
                <a:moveTo>
                  <a:pt x="78" y="112"/>
                </a:moveTo>
                <a:cubicBezTo>
                  <a:pt x="63" y="148"/>
                  <a:pt x="63" y="148"/>
                  <a:pt x="63" y="148"/>
                </a:cubicBezTo>
                <a:cubicBezTo>
                  <a:pt x="61" y="152"/>
                  <a:pt x="57" y="155"/>
                  <a:pt x="52" y="155"/>
                </a:cubicBezTo>
                <a:cubicBezTo>
                  <a:pt x="51" y="155"/>
                  <a:pt x="49" y="155"/>
                  <a:pt x="48" y="154"/>
                </a:cubicBezTo>
                <a:cubicBezTo>
                  <a:pt x="47" y="153"/>
                  <a:pt x="45" y="153"/>
                  <a:pt x="44" y="152"/>
                </a:cubicBezTo>
                <a:cubicBezTo>
                  <a:pt x="44" y="151"/>
                  <a:pt x="43" y="151"/>
                  <a:pt x="43" y="151"/>
                </a:cubicBezTo>
                <a:cubicBezTo>
                  <a:pt x="42" y="151"/>
                  <a:pt x="42" y="151"/>
                  <a:pt x="41" y="152"/>
                </a:cubicBezTo>
                <a:cubicBezTo>
                  <a:pt x="40" y="153"/>
                  <a:pt x="39" y="153"/>
                  <a:pt x="38" y="154"/>
                </a:cubicBezTo>
                <a:cubicBezTo>
                  <a:pt x="36" y="155"/>
                  <a:pt x="35" y="155"/>
                  <a:pt x="33" y="155"/>
                </a:cubicBezTo>
                <a:cubicBezTo>
                  <a:pt x="28" y="155"/>
                  <a:pt x="24" y="152"/>
                  <a:pt x="22" y="148"/>
                </a:cubicBezTo>
                <a:cubicBezTo>
                  <a:pt x="8" y="112"/>
                  <a:pt x="8" y="112"/>
                  <a:pt x="8" y="112"/>
                </a:cubicBezTo>
                <a:cubicBezTo>
                  <a:pt x="6" y="107"/>
                  <a:pt x="6" y="101"/>
                  <a:pt x="8" y="96"/>
                </a:cubicBezTo>
                <a:cubicBezTo>
                  <a:pt x="10" y="91"/>
                  <a:pt x="14" y="86"/>
                  <a:pt x="19" y="84"/>
                </a:cubicBezTo>
                <a:cubicBezTo>
                  <a:pt x="22" y="83"/>
                  <a:pt x="25" y="83"/>
                  <a:pt x="28" y="83"/>
                </a:cubicBezTo>
                <a:cubicBezTo>
                  <a:pt x="32" y="83"/>
                  <a:pt x="37" y="84"/>
                  <a:pt x="41" y="87"/>
                </a:cubicBezTo>
                <a:cubicBezTo>
                  <a:pt x="41" y="87"/>
                  <a:pt x="41" y="88"/>
                  <a:pt x="41" y="88"/>
                </a:cubicBezTo>
                <a:cubicBezTo>
                  <a:pt x="41" y="88"/>
                  <a:pt x="42" y="88"/>
                  <a:pt x="42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8"/>
                  <a:pt x="43" y="88"/>
                  <a:pt x="43" y="88"/>
                </a:cubicBezTo>
                <a:cubicBezTo>
                  <a:pt x="43" y="88"/>
                  <a:pt x="43" y="88"/>
                  <a:pt x="43" y="88"/>
                </a:cubicBezTo>
                <a:cubicBezTo>
                  <a:pt x="43" y="88"/>
                  <a:pt x="43" y="88"/>
                  <a:pt x="43" y="88"/>
                </a:cubicBezTo>
                <a:cubicBezTo>
                  <a:pt x="43" y="88"/>
                  <a:pt x="43" y="88"/>
                  <a:pt x="44" y="8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88"/>
                  <a:pt x="44" y="87"/>
                  <a:pt x="44" y="87"/>
                </a:cubicBezTo>
                <a:cubicBezTo>
                  <a:pt x="48" y="84"/>
                  <a:pt x="53" y="83"/>
                  <a:pt x="58" y="83"/>
                </a:cubicBezTo>
                <a:cubicBezTo>
                  <a:pt x="61" y="83"/>
                  <a:pt x="64" y="83"/>
                  <a:pt x="66" y="84"/>
                </a:cubicBezTo>
                <a:cubicBezTo>
                  <a:pt x="71" y="86"/>
                  <a:pt x="76" y="91"/>
                  <a:pt x="78" y="96"/>
                </a:cubicBezTo>
                <a:cubicBezTo>
                  <a:pt x="80" y="101"/>
                  <a:pt x="80" y="107"/>
                  <a:pt x="78" y="112"/>
                </a:cubicBezTo>
                <a:close/>
                <a:moveTo>
                  <a:pt x="4" y="81"/>
                </a:moveTo>
                <a:cubicBezTo>
                  <a:pt x="5" y="81"/>
                  <a:pt x="6" y="80"/>
                  <a:pt x="6" y="79"/>
                </a:cubicBezTo>
                <a:cubicBezTo>
                  <a:pt x="6" y="3"/>
                  <a:pt x="6" y="3"/>
                  <a:pt x="6" y="3"/>
                </a:cubicBezTo>
                <a:cubicBezTo>
                  <a:pt x="6" y="1"/>
                  <a:pt x="5" y="0"/>
                  <a:pt x="4" y="0"/>
                </a:cubicBezTo>
                <a:cubicBezTo>
                  <a:pt x="2" y="0"/>
                  <a:pt x="1" y="1"/>
                  <a:pt x="1" y="3"/>
                </a:cubicBezTo>
                <a:cubicBezTo>
                  <a:pt x="1" y="79"/>
                  <a:pt x="1" y="79"/>
                  <a:pt x="1" y="79"/>
                </a:cubicBezTo>
                <a:cubicBezTo>
                  <a:pt x="1" y="80"/>
                  <a:pt x="2" y="81"/>
                  <a:pt x="4" y="81"/>
                </a:cubicBezTo>
                <a:close/>
                <a:moveTo>
                  <a:pt x="23" y="42"/>
                </a:moveTo>
                <a:cubicBezTo>
                  <a:pt x="25" y="42"/>
                  <a:pt x="26" y="41"/>
                  <a:pt x="26" y="39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22" y="0"/>
                  <a:pt x="21" y="1"/>
                  <a:pt x="21" y="3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41"/>
                  <a:pt x="22" y="42"/>
                  <a:pt x="23" y="42"/>
                </a:cubicBezTo>
                <a:close/>
                <a:moveTo>
                  <a:pt x="23" y="73"/>
                </a:moveTo>
                <a:cubicBezTo>
                  <a:pt x="25" y="73"/>
                  <a:pt x="26" y="71"/>
                  <a:pt x="26" y="70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48"/>
                  <a:pt x="25" y="47"/>
                  <a:pt x="23" y="47"/>
                </a:cubicBezTo>
                <a:cubicBezTo>
                  <a:pt x="22" y="47"/>
                  <a:pt x="21" y="48"/>
                  <a:pt x="21" y="50"/>
                </a:cubicBezTo>
                <a:cubicBezTo>
                  <a:pt x="21" y="70"/>
                  <a:pt x="21" y="70"/>
                  <a:pt x="21" y="70"/>
                </a:cubicBezTo>
                <a:cubicBezTo>
                  <a:pt x="21" y="71"/>
                  <a:pt x="22" y="73"/>
                  <a:pt x="23" y="73"/>
                </a:cubicBezTo>
                <a:close/>
                <a:moveTo>
                  <a:pt x="43" y="64"/>
                </a:moveTo>
                <a:cubicBezTo>
                  <a:pt x="44" y="64"/>
                  <a:pt x="45" y="63"/>
                  <a:pt x="45" y="62"/>
                </a:cubicBezTo>
                <a:cubicBezTo>
                  <a:pt x="45" y="3"/>
                  <a:pt x="45" y="3"/>
                  <a:pt x="45" y="3"/>
                </a:cubicBezTo>
                <a:cubicBezTo>
                  <a:pt x="45" y="1"/>
                  <a:pt x="44" y="0"/>
                  <a:pt x="43" y="0"/>
                </a:cubicBezTo>
                <a:cubicBezTo>
                  <a:pt x="41" y="0"/>
                  <a:pt x="40" y="1"/>
                  <a:pt x="40" y="3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3"/>
                  <a:pt x="41" y="64"/>
                  <a:pt x="43" y="64"/>
                </a:cubicBezTo>
                <a:close/>
                <a:moveTo>
                  <a:pt x="62" y="73"/>
                </a:moveTo>
                <a:cubicBezTo>
                  <a:pt x="64" y="73"/>
                  <a:pt x="65" y="71"/>
                  <a:pt x="65" y="70"/>
                </a:cubicBezTo>
                <a:cubicBezTo>
                  <a:pt x="65" y="3"/>
                  <a:pt x="65" y="3"/>
                  <a:pt x="65" y="3"/>
                </a:cubicBezTo>
                <a:cubicBezTo>
                  <a:pt x="65" y="1"/>
                  <a:pt x="64" y="0"/>
                  <a:pt x="62" y="0"/>
                </a:cubicBezTo>
                <a:cubicBezTo>
                  <a:pt x="61" y="0"/>
                  <a:pt x="60" y="1"/>
                  <a:pt x="60" y="3"/>
                </a:cubicBezTo>
                <a:cubicBezTo>
                  <a:pt x="60" y="70"/>
                  <a:pt x="60" y="70"/>
                  <a:pt x="60" y="70"/>
                </a:cubicBezTo>
                <a:cubicBezTo>
                  <a:pt x="60" y="71"/>
                  <a:pt x="61" y="73"/>
                  <a:pt x="62" y="73"/>
                </a:cubicBezTo>
                <a:close/>
                <a:moveTo>
                  <a:pt x="82" y="26"/>
                </a:moveTo>
                <a:cubicBezTo>
                  <a:pt x="83" y="26"/>
                  <a:pt x="84" y="24"/>
                  <a:pt x="84" y="23"/>
                </a:cubicBezTo>
                <a:cubicBezTo>
                  <a:pt x="84" y="3"/>
                  <a:pt x="84" y="3"/>
                  <a:pt x="84" y="3"/>
                </a:cubicBezTo>
                <a:cubicBezTo>
                  <a:pt x="84" y="1"/>
                  <a:pt x="83" y="0"/>
                  <a:pt x="82" y="0"/>
                </a:cubicBezTo>
                <a:cubicBezTo>
                  <a:pt x="81" y="0"/>
                  <a:pt x="79" y="1"/>
                  <a:pt x="79" y="3"/>
                </a:cubicBezTo>
                <a:cubicBezTo>
                  <a:pt x="79" y="23"/>
                  <a:pt x="79" y="23"/>
                  <a:pt x="79" y="23"/>
                </a:cubicBezTo>
                <a:cubicBezTo>
                  <a:pt x="79" y="24"/>
                  <a:pt x="81" y="26"/>
                  <a:pt x="82" y="26"/>
                </a:cubicBezTo>
                <a:close/>
                <a:moveTo>
                  <a:pt x="82" y="81"/>
                </a:moveTo>
                <a:cubicBezTo>
                  <a:pt x="83" y="81"/>
                  <a:pt x="84" y="80"/>
                  <a:pt x="84" y="79"/>
                </a:cubicBezTo>
                <a:cubicBezTo>
                  <a:pt x="84" y="33"/>
                  <a:pt x="84" y="33"/>
                  <a:pt x="84" y="33"/>
                </a:cubicBezTo>
                <a:cubicBezTo>
                  <a:pt x="84" y="32"/>
                  <a:pt x="83" y="31"/>
                  <a:pt x="82" y="31"/>
                </a:cubicBezTo>
                <a:cubicBezTo>
                  <a:pt x="81" y="31"/>
                  <a:pt x="79" y="32"/>
                  <a:pt x="79" y="33"/>
                </a:cubicBezTo>
                <a:cubicBezTo>
                  <a:pt x="79" y="79"/>
                  <a:pt x="79" y="79"/>
                  <a:pt x="79" y="79"/>
                </a:cubicBezTo>
                <a:cubicBezTo>
                  <a:pt x="79" y="80"/>
                  <a:pt x="81" y="81"/>
                  <a:pt x="82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200">
            <a:extLst>
              <a:ext uri="{FF2B5EF4-FFF2-40B4-BE49-F238E27FC236}">
                <a16:creationId xmlns:a16="http://schemas.microsoft.com/office/drawing/2014/main" id="{8805BC4B-0E50-4712-ACB3-420225FA1BE5}"/>
              </a:ext>
            </a:extLst>
          </p:cNvPr>
          <p:cNvSpPr>
            <a:spLocks noEditPoints="1"/>
          </p:cNvSpPr>
          <p:nvPr/>
        </p:nvSpPr>
        <p:spPr bwMode="auto">
          <a:xfrm>
            <a:off x="2738212" y="5331960"/>
            <a:ext cx="425448" cy="388346"/>
          </a:xfrm>
          <a:custGeom>
            <a:avLst/>
            <a:gdLst>
              <a:gd name="T0" fmla="*/ 430054 w 160"/>
              <a:gd name="T1" fmla="*/ 161575 h 145"/>
              <a:gd name="T2" fmla="*/ 409575 w 160"/>
              <a:gd name="T3" fmla="*/ 13751 h 145"/>
              <a:gd name="T4" fmla="*/ 273050 w 160"/>
              <a:gd name="T5" fmla="*/ 68755 h 145"/>
              <a:gd name="T6" fmla="*/ 136525 w 160"/>
              <a:gd name="T7" fmla="*/ 13751 h 145"/>
              <a:gd name="T8" fmla="*/ 112633 w 160"/>
              <a:gd name="T9" fmla="*/ 82506 h 145"/>
              <a:gd name="T10" fmla="*/ 143351 w 160"/>
              <a:gd name="T11" fmla="*/ 27502 h 145"/>
              <a:gd name="T12" fmla="*/ 259398 w 160"/>
              <a:gd name="T13" fmla="*/ 82506 h 145"/>
              <a:gd name="T14" fmla="*/ 133112 w 160"/>
              <a:gd name="T15" fmla="*/ 154699 h 145"/>
              <a:gd name="T16" fmla="*/ 112633 w 160"/>
              <a:gd name="T17" fmla="*/ 99695 h 145"/>
              <a:gd name="T18" fmla="*/ 116046 w 160"/>
              <a:gd name="T19" fmla="*/ 161575 h 145"/>
              <a:gd name="T20" fmla="*/ 0 w 160"/>
              <a:gd name="T21" fmla="*/ 250956 h 145"/>
              <a:gd name="T22" fmla="*/ 116046 w 160"/>
              <a:gd name="T23" fmla="*/ 343776 h 145"/>
              <a:gd name="T24" fmla="*/ 136525 w 160"/>
              <a:gd name="T25" fmla="*/ 491599 h 145"/>
              <a:gd name="T26" fmla="*/ 273050 w 160"/>
              <a:gd name="T27" fmla="*/ 436595 h 145"/>
              <a:gd name="T28" fmla="*/ 382270 w 160"/>
              <a:gd name="T29" fmla="*/ 498475 h 145"/>
              <a:gd name="T30" fmla="*/ 436880 w 160"/>
              <a:gd name="T31" fmla="*/ 378153 h 145"/>
              <a:gd name="T32" fmla="*/ 477838 w 160"/>
              <a:gd name="T33" fmla="*/ 326587 h 145"/>
              <a:gd name="T34" fmla="*/ 471011 w 160"/>
              <a:gd name="T35" fmla="*/ 309398 h 145"/>
              <a:gd name="T36" fmla="*/ 395923 w 160"/>
              <a:gd name="T37" fmla="*/ 254394 h 145"/>
              <a:gd name="T38" fmla="*/ 529034 w 160"/>
              <a:gd name="T39" fmla="*/ 250956 h 145"/>
              <a:gd name="T40" fmla="*/ 498316 w 160"/>
              <a:gd name="T41" fmla="*/ 305961 h 145"/>
              <a:gd name="T42" fmla="*/ 546100 w 160"/>
              <a:gd name="T43" fmla="*/ 250956 h 145"/>
              <a:gd name="T44" fmla="*/ 382270 w 160"/>
              <a:gd name="T45" fmla="*/ 24064 h 145"/>
              <a:gd name="T46" fmla="*/ 419814 w 160"/>
              <a:gd name="T47" fmla="*/ 123759 h 145"/>
              <a:gd name="T48" fmla="*/ 334486 w 160"/>
              <a:gd name="T49" fmla="*/ 144386 h 145"/>
              <a:gd name="T50" fmla="*/ 293529 w 160"/>
              <a:gd name="T51" fmla="*/ 72193 h 145"/>
              <a:gd name="T52" fmla="*/ 273050 w 160"/>
              <a:gd name="T53" fmla="*/ 96257 h 145"/>
              <a:gd name="T54" fmla="*/ 273050 w 160"/>
              <a:gd name="T55" fmla="*/ 140948 h 145"/>
              <a:gd name="T56" fmla="*/ 273050 w 160"/>
              <a:gd name="T57" fmla="*/ 96257 h 145"/>
              <a:gd name="T58" fmla="*/ 232093 w 160"/>
              <a:gd name="T59" fmla="*/ 360965 h 145"/>
              <a:gd name="T60" fmla="*/ 314008 w 160"/>
              <a:gd name="T61" fmla="*/ 360965 h 145"/>
              <a:gd name="T62" fmla="*/ 273050 w 160"/>
              <a:gd name="T63" fmla="*/ 347214 h 145"/>
              <a:gd name="T64" fmla="*/ 191135 w 160"/>
              <a:gd name="T65" fmla="*/ 299085 h 145"/>
              <a:gd name="T66" fmla="*/ 191135 w 160"/>
              <a:gd name="T67" fmla="*/ 206266 h 145"/>
              <a:gd name="T68" fmla="*/ 273050 w 160"/>
              <a:gd name="T69" fmla="*/ 158137 h 145"/>
              <a:gd name="T70" fmla="*/ 351552 w 160"/>
              <a:gd name="T71" fmla="*/ 206266 h 145"/>
              <a:gd name="T72" fmla="*/ 354965 w 160"/>
              <a:gd name="T73" fmla="*/ 299085 h 145"/>
              <a:gd name="T74" fmla="*/ 273050 w 160"/>
              <a:gd name="T75" fmla="*/ 347214 h 145"/>
              <a:gd name="T76" fmla="*/ 136525 w 160"/>
              <a:gd name="T77" fmla="*/ 330025 h 145"/>
              <a:gd name="T78" fmla="*/ 177483 w 160"/>
              <a:gd name="T79" fmla="*/ 309398 h 145"/>
              <a:gd name="T80" fmla="*/ 197961 w 160"/>
              <a:gd name="T81" fmla="*/ 161575 h 145"/>
              <a:gd name="T82" fmla="*/ 157004 w 160"/>
              <a:gd name="T83" fmla="*/ 233768 h 145"/>
              <a:gd name="T84" fmla="*/ 197961 w 160"/>
              <a:gd name="T85" fmla="*/ 161575 h 145"/>
              <a:gd name="T86" fmla="*/ 119459 w 160"/>
              <a:gd name="T87" fmla="*/ 178763 h 145"/>
              <a:gd name="T88" fmla="*/ 119459 w 160"/>
              <a:gd name="T89" fmla="*/ 326587 h 145"/>
              <a:gd name="T90" fmla="*/ 163830 w 160"/>
              <a:gd name="T91" fmla="*/ 477848 h 145"/>
              <a:gd name="T92" fmla="*/ 126286 w 160"/>
              <a:gd name="T93" fmla="*/ 381591 h 145"/>
              <a:gd name="T94" fmla="*/ 208201 w 160"/>
              <a:gd name="T95" fmla="*/ 360965 h 145"/>
              <a:gd name="T96" fmla="*/ 252571 w 160"/>
              <a:gd name="T97" fmla="*/ 429720 h 145"/>
              <a:gd name="T98" fmla="*/ 419814 w 160"/>
              <a:gd name="T99" fmla="*/ 381591 h 145"/>
              <a:gd name="T100" fmla="*/ 307181 w 160"/>
              <a:gd name="T101" fmla="*/ 443471 h 145"/>
              <a:gd name="T102" fmla="*/ 334486 w 160"/>
              <a:gd name="T103" fmla="*/ 360965 h 145"/>
              <a:gd name="T104" fmla="*/ 419814 w 160"/>
              <a:gd name="T105" fmla="*/ 381591 h 145"/>
              <a:gd name="T106" fmla="*/ 348139 w 160"/>
              <a:gd name="T107" fmla="*/ 340338 h 145"/>
              <a:gd name="T108" fmla="*/ 385683 w 160"/>
              <a:gd name="T109" fmla="*/ 275021 h 145"/>
              <a:gd name="T110" fmla="*/ 385683 w 160"/>
              <a:gd name="T111" fmla="*/ 233768 h 145"/>
              <a:gd name="T112" fmla="*/ 348139 w 160"/>
              <a:gd name="T113" fmla="*/ 161575 h 145"/>
              <a:gd name="T114" fmla="*/ 385683 w 160"/>
              <a:gd name="T115" fmla="*/ 233768 h 145"/>
              <a:gd name="T116" fmla="*/ 228679 w 160"/>
              <a:gd name="T117" fmla="*/ 250956 h 145"/>
              <a:gd name="T118" fmla="*/ 317421 w 160"/>
              <a:gd name="T119" fmla="*/ 250956 h 145"/>
              <a:gd name="T120" fmla="*/ 273050 w 160"/>
              <a:gd name="T121" fmla="*/ 278458 h 145"/>
              <a:gd name="T122" fmla="*/ 273050 w 160"/>
              <a:gd name="T123" fmla="*/ 226892 h 145"/>
              <a:gd name="T124" fmla="*/ 273050 w 160"/>
              <a:gd name="T125" fmla="*/ 278458 h 14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45">
                <a:moveTo>
                  <a:pt x="136" y="50"/>
                </a:moveTo>
                <a:cubicBezTo>
                  <a:pt x="133" y="49"/>
                  <a:pt x="129" y="48"/>
                  <a:pt x="126" y="47"/>
                </a:cubicBezTo>
                <a:cubicBezTo>
                  <a:pt x="127" y="43"/>
                  <a:pt x="128" y="40"/>
                  <a:pt x="128" y="37"/>
                </a:cubicBezTo>
                <a:cubicBezTo>
                  <a:pt x="131" y="20"/>
                  <a:pt x="128" y="9"/>
                  <a:pt x="120" y="4"/>
                </a:cubicBezTo>
                <a:cubicBezTo>
                  <a:pt x="118" y="3"/>
                  <a:pt x="115" y="2"/>
                  <a:pt x="112" y="2"/>
                </a:cubicBezTo>
                <a:cubicBezTo>
                  <a:pt x="103" y="2"/>
                  <a:pt x="91" y="9"/>
                  <a:pt x="80" y="20"/>
                </a:cubicBezTo>
                <a:cubicBezTo>
                  <a:pt x="77" y="18"/>
                  <a:pt x="75" y="15"/>
                  <a:pt x="72" y="13"/>
                </a:cubicBezTo>
                <a:cubicBezTo>
                  <a:pt x="59" y="3"/>
                  <a:pt x="48" y="0"/>
                  <a:pt x="40" y="4"/>
                </a:cubicBezTo>
                <a:cubicBezTo>
                  <a:pt x="35" y="7"/>
                  <a:pt x="32" y="13"/>
                  <a:pt x="31" y="21"/>
                </a:cubicBezTo>
                <a:cubicBezTo>
                  <a:pt x="31" y="23"/>
                  <a:pt x="32" y="24"/>
                  <a:pt x="33" y="24"/>
                </a:cubicBezTo>
                <a:cubicBezTo>
                  <a:pt x="35" y="24"/>
                  <a:pt x="36" y="23"/>
                  <a:pt x="36" y="22"/>
                </a:cubicBezTo>
                <a:cubicBezTo>
                  <a:pt x="36" y="17"/>
                  <a:pt x="38" y="11"/>
                  <a:pt x="42" y="8"/>
                </a:cubicBezTo>
                <a:cubicBezTo>
                  <a:pt x="48" y="5"/>
                  <a:pt x="58" y="8"/>
                  <a:pt x="69" y="17"/>
                </a:cubicBezTo>
                <a:cubicBezTo>
                  <a:pt x="71" y="19"/>
                  <a:pt x="74" y="22"/>
                  <a:pt x="76" y="24"/>
                </a:cubicBezTo>
                <a:cubicBezTo>
                  <a:pt x="71" y="29"/>
                  <a:pt x="66" y="35"/>
                  <a:pt x="62" y="42"/>
                </a:cubicBezTo>
                <a:cubicBezTo>
                  <a:pt x="54" y="42"/>
                  <a:pt x="46" y="44"/>
                  <a:pt x="39" y="45"/>
                </a:cubicBezTo>
                <a:cubicBezTo>
                  <a:pt x="37" y="41"/>
                  <a:pt x="36" y="36"/>
                  <a:pt x="36" y="32"/>
                </a:cubicBezTo>
                <a:cubicBezTo>
                  <a:pt x="36" y="30"/>
                  <a:pt x="35" y="29"/>
                  <a:pt x="33" y="29"/>
                </a:cubicBezTo>
                <a:cubicBezTo>
                  <a:pt x="32" y="29"/>
                  <a:pt x="31" y="31"/>
                  <a:pt x="31" y="32"/>
                </a:cubicBezTo>
                <a:cubicBezTo>
                  <a:pt x="31" y="37"/>
                  <a:pt x="32" y="42"/>
                  <a:pt x="34" y="47"/>
                </a:cubicBezTo>
                <a:cubicBezTo>
                  <a:pt x="30" y="48"/>
                  <a:pt x="27" y="49"/>
                  <a:pt x="24" y="50"/>
                </a:cubicBezTo>
                <a:cubicBezTo>
                  <a:pt x="9" y="56"/>
                  <a:pt x="0" y="64"/>
                  <a:pt x="0" y="73"/>
                </a:cubicBezTo>
                <a:cubicBezTo>
                  <a:pt x="0" y="82"/>
                  <a:pt x="9" y="91"/>
                  <a:pt x="24" y="97"/>
                </a:cubicBezTo>
                <a:cubicBezTo>
                  <a:pt x="27" y="98"/>
                  <a:pt x="31" y="99"/>
                  <a:pt x="34" y="100"/>
                </a:cubicBezTo>
                <a:cubicBezTo>
                  <a:pt x="33" y="103"/>
                  <a:pt x="32" y="107"/>
                  <a:pt x="32" y="110"/>
                </a:cubicBezTo>
                <a:cubicBezTo>
                  <a:pt x="29" y="126"/>
                  <a:pt x="32" y="138"/>
                  <a:pt x="40" y="143"/>
                </a:cubicBezTo>
                <a:cubicBezTo>
                  <a:pt x="42" y="144"/>
                  <a:pt x="45" y="145"/>
                  <a:pt x="48" y="145"/>
                </a:cubicBezTo>
                <a:cubicBezTo>
                  <a:pt x="57" y="145"/>
                  <a:pt x="68" y="138"/>
                  <a:pt x="80" y="127"/>
                </a:cubicBezTo>
                <a:cubicBezTo>
                  <a:pt x="82" y="129"/>
                  <a:pt x="85" y="131"/>
                  <a:pt x="87" y="133"/>
                </a:cubicBezTo>
                <a:cubicBezTo>
                  <a:pt x="96" y="141"/>
                  <a:pt x="105" y="145"/>
                  <a:pt x="112" y="145"/>
                </a:cubicBezTo>
                <a:cubicBezTo>
                  <a:pt x="115" y="145"/>
                  <a:pt x="117" y="144"/>
                  <a:pt x="120" y="143"/>
                </a:cubicBezTo>
                <a:cubicBezTo>
                  <a:pt x="128" y="138"/>
                  <a:pt x="130" y="126"/>
                  <a:pt x="128" y="110"/>
                </a:cubicBezTo>
                <a:cubicBezTo>
                  <a:pt x="127" y="107"/>
                  <a:pt x="127" y="103"/>
                  <a:pt x="126" y="100"/>
                </a:cubicBezTo>
                <a:cubicBezTo>
                  <a:pt x="131" y="99"/>
                  <a:pt x="136" y="97"/>
                  <a:pt x="140" y="95"/>
                </a:cubicBezTo>
                <a:cubicBezTo>
                  <a:pt x="141" y="94"/>
                  <a:pt x="142" y="93"/>
                  <a:pt x="141" y="91"/>
                </a:cubicBezTo>
                <a:cubicBezTo>
                  <a:pt x="141" y="90"/>
                  <a:pt x="139" y="90"/>
                  <a:pt x="138" y="90"/>
                </a:cubicBezTo>
                <a:cubicBezTo>
                  <a:pt x="134" y="92"/>
                  <a:pt x="129" y="94"/>
                  <a:pt x="124" y="95"/>
                </a:cubicBezTo>
                <a:cubicBezTo>
                  <a:pt x="122" y="88"/>
                  <a:pt x="120" y="81"/>
                  <a:pt x="116" y="74"/>
                </a:cubicBezTo>
                <a:cubicBezTo>
                  <a:pt x="120" y="66"/>
                  <a:pt x="123" y="59"/>
                  <a:pt x="125" y="52"/>
                </a:cubicBezTo>
                <a:cubicBezTo>
                  <a:pt x="144" y="57"/>
                  <a:pt x="155" y="65"/>
                  <a:pt x="155" y="73"/>
                </a:cubicBezTo>
                <a:cubicBezTo>
                  <a:pt x="155" y="78"/>
                  <a:pt x="150" y="83"/>
                  <a:pt x="147" y="85"/>
                </a:cubicBezTo>
                <a:cubicBezTo>
                  <a:pt x="145" y="86"/>
                  <a:pt x="145" y="88"/>
                  <a:pt x="146" y="89"/>
                </a:cubicBezTo>
                <a:cubicBezTo>
                  <a:pt x="147" y="90"/>
                  <a:pt x="148" y="90"/>
                  <a:pt x="150" y="90"/>
                </a:cubicBezTo>
                <a:cubicBezTo>
                  <a:pt x="156" y="85"/>
                  <a:pt x="160" y="79"/>
                  <a:pt x="160" y="73"/>
                </a:cubicBezTo>
                <a:cubicBezTo>
                  <a:pt x="160" y="64"/>
                  <a:pt x="151" y="56"/>
                  <a:pt x="136" y="50"/>
                </a:cubicBezTo>
                <a:close/>
                <a:moveTo>
                  <a:pt x="112" y="7"/>
                </a:moveTo>
                <a:cubicBezTo>
                  <a:pt x="114" y="7"/>
                  <a:pt x="116" y="8"/>
                  <a:pt x="117" y="8"/>
                </a:cubicBezTo>
                <a:cubicBezTo>
                  <a:pt x="123" y="12"/>
                  <a:pt x="125" y="22"/>
                  <a:pt x="123" y="36"/>
                </a:cubicBezTo>
                <a:cubicBezTo>
                  <a:pt x="123" y="39"/>
                  <a:pt x="122" y="42"/>
                  <a:pt x="121" y="45"/>
                </a:cubicBezTo>
                <a:cubicBezTo>
                  <a:pt x="114" y="44"/>
                  <a:pt x="106" y="42"/>
                  <a:pt x="98" y="42"/>
                </a:cubicBezTo>
                <a:cubicBezTo>
                  <a:pt x="93" y="35"/>
                  <a:pt x="88" y="29"/>
                  <a:pt x="83" y="24"/>
                </a:cubicBezTo>
                <a:cubicBezTo>
                  <a:pt x="84" y="23"/>
                  <a:pt x="85" y="22"/>
                  <a:pt x="86" y="21"/>
                </a:cubicBezTo>
                <a:cubicBezTo>
                  <a:pt x="96" y="12"/>
                  <a:pt x="105" y="7"/>
                  <a:pt x="112" y="7"/>
                </a:cubicBezTo>
                <a:close/>
                <a:moveTo>
                  <a:pt x="80" y="28"/>
                </a:moveTo>
                <a:cubicBezTo>
                  <a:pt x="84" y="32"/>
                  <a:pt x="87" y="36"/>
                  <a:pt x="91" y="41"/>
                </a:cubicBezTo>
                <a:cubicBezTo>
                  <a:pt x="87" y="41"/>
                  <a:pt x="84" y="41"/>
                  <a:pt x="80" y="41"/>
                </a:cubicBezTo>
                <a:cubicBezTo>
                  <a:pt x="76" y="41"/>
                  <a:pt x="72" y="41"/>
                  <a:pt x="68" y="41"/>
                </a:cubicBezTo>
                <a:cubicBezTo>
                  <a:pt x="72" y="36"/>
                  <a:pt x="76" y="32"/>
                  <a:pt x="80" y="28"/>
                </a:cubicBezTo>
                <a:close/>
                <a:moveTo>
                  <a:pt x="80" y="119"/>
                </a:moveTo>
                <a:cubicBezTo>
                  <a:pt x="76" y="115"/>
                  <a:pt x="72" y="110"/>
                  <a:pt x="68" y="105"/>
                </a:cubicBezTo>
                <a:cubicBezTo>
                  <a:pt x="72" y="105"/>
                  <a:pt x="76" y="106"/>
                  <a:pt x="80" y="106"/>
                </a:cubicBezTo>
                <a:cubicBezTo>
                  <a:pt x="84" y="106"/>
                  <a:pt x="88" y="106"/>
                  <a:pt x="92" y="105"/>
                </a:cubicBezTo>
                <a:cubicBezTo>
                  <a:pt x="88" y="110"/>
                  <a:pt x="84" y="115"/>
                  <a:pt x="80" y="119"/>
                </a:cubicBezTo>
                <a:close/>
                <a:moveTo>
                  <a:pt x="80" y="101"/>
                </a:moveTo>
                <a:cubicBezTo>
                  <a:pt x="75" y="101"/>
                  <a:pt x="69" y="100"/>
                  <a:pt x="64" y="100"/>
                </a:cubicBezTo>
                <a:cubicBezTo>
                  <a:pt x="61" y="96"/>
                  <a:pt x="59" y="91"/>
                  <a:pt x="56" y="87"/>
                </a:cubicBezTo>
                <a:cubicBezTo>
                  <a:pt x="54" y="83"/>
                  <a:pt x="51" y="78"/>
                  <a:pt x="49" y="74"/>
                </a:cubicBezTo>
                <a:cubicBezTo>
                  <a:pt x="51" y="69"/>
                  <a:pt x="54" y="64"/>
                  <a:pt x="56" y="60"/>
                </a:cubicBezTo>
                <a:cubicBezTo>
                  <a:pt x="59" y="55"/>
                  <a:pt x="62" y="51"/>
                  <a:pt x="65" y="47"/>
                </a:cubicBezTo>
                <a:cubicBezTo>
                  <a:pt x="70" y="46"/>
                  <a:pt x="75" y="46"/>
                  <a:pt x="80" y="46"/>
                </a:cubicBezTo>
                <a:cubicBezTo>
                  <a:pt x="85" y="46"/>
                  <a:pt x="90" y="46"/>
                  <a:pt x="95" y="47"/>
                </a:cubicBezTo>
                <a:cubicBezTo>
                  <a:pt x="98" y="51"/>
                  <a:pt x="101" y="55"/>
                  <a:pt x="103" y="60"/>
                </a:cubicBezTo>
                <a:cubicBezTo>
                  <a:pt x="106" y="64"/>
                  <a:pt x="108" y="69"/>
                  <a:pt x="111" y="74"/>
                </a:cubicBezTo>
                <a:cubicBezTo>
                  <a:pt x="108" y="78"/>
                  <a:pt x="106" y="82"/>
                  <a:pt x="104" y="87"/>
                </a:cubicBezTo>
                <a:cubicBezTo>
                  <a:pt x="101" y="91"/>
                  <a:pt x="98" y="96"/>
                  <a:pt x="95" y="100"/>
                </a:cubicBezTo>
                <a:cubicBezTo>
                  <a:pt x="90" y="100"/>
                  <a:pt x="85" y="101"/>
                  <a:pt x="80" y="101"/>
                </a:cubicBezTo>
                <a:close/>
                <a:moveTo>
                  <a:pt x="58" y="99"/>
                </a:moveTo>
                <a:cubicBezTo>
                  <a:pt x="51" y="99"/>
                  <a:pt x="46" y="98"/>
                  <a:pt x="40" y="96"/>
                </a:cubicBezTo>
                <a:cubicBezTo>
                  <a:pt x="42" y="91"/>
                  <a:pt x="44" y="85"/>
                  <a:pt x="46" y="80"/>
                </a:cubicBezTo>
                <a:cubicBezTo>
                  <a:pt x="48" y="83"/>
                  <a:pt x="50" y="86"/>
                  <a:pt x="52" y="90"/>
                </a:cubicBezTo>
                <a:cubicBezTo>
                  <a:pt x="54" y="93"/>
                  <a:pt x="56" y="96"/>
                  <a:pt x="58" y="99"/>
                </a:cubicBezTo>
                <a:close/>
                <a:moveTo>
                  <a:pt x="58" y="47"/>
                </a:moveTo>
                <a:cubicBezTo>
                  <a:pt x="56" y="50"/>
                  <a:pt x="54" y="54"/>
                  <a:pt x="52" y="57"/>
                </a:cubicBezTo>
                <a:cubicBezTo>
                  <a:pt x="50" y="61"/>
                  <a:pt x="48" y="64"/>
                  <a:pt x="46" y="68"/>
                </a:cubicBezTo>
                <a:cubicBezTo>
                  <a:pt x="44" y="62"/>
                  <a:pt x="42" y="56"/>
                  <a:pt x="40" y="50"/>
                </a:cubicBezTo>
                <a:cubicBezTo>
                  <a:pt x="45" y="49"/>
                  <a:pt x="52" y="48"/>
                  <a:pt x="58" y="47"/>
                </a:cubicBezTo>
                <a:close/>
                <a:moveTo>
                  <a:pt x="5" y="73"/>
                </a:moveTo>
                <a:cubicBezTo>
                  <a:pt x="5" y="65"/>
                  <a:pt x="16" y="57"/>
                  <a:pt x="35" y="52"/>
                </a:cubicBezTo>
                <a:cubicBezTo>
                  <a:pt x="37" y="59"/>
                  <a:pt x="40" y="66"/>
                  <a:pt x="43" y="74"/>
                </a:cubicBezTo>
                <a:cubicBezTo>
                  <a:pt x="40" y="81"/>
                  <a:pt x="37" y="88"/>
                  <a:pt x="35" y="95"/>
                </a:cubicBezTo>
                <a:cubicBezTo>
                  <a:pt x="16" y="90"/>
                  <a:pt x="5" y="81"/>
                  <a:pt x="5" y="73"/>
                </a:cubicBezTo>
                <a:close/>
                <a:moveTo>
                  <a:pt x="48" y="139"/>
                </a:moveTo>
                <a:cubicBezTo>
                  <a:pt x="46" y="139"/>
                  <a:pt x="44" y="139"/>
                  <a:pt x="43" y="138"/>
                </a:cubicBezTo>
                <a:cubicBezTo>
                  <a:pt x="37" y="135"/>
                  <a:pt x="35" y="125"/>
                  <a:pt x="37" y="111"/>
                </a:cubicBezTo>
                <a:cubicBezTo>
                  <a:pt x="37" y="108"/>
                  <a:pt x="38" y="104"/>
                  <a:pt x="39" y="101"/>
                </a:cubicBezTo>
                <a:cubicBezTo>
                  <a:pt x="46" y="103"/>
                  <a:pt x="53" y="104"/>
                  <a:pt x="61" y="105"/>
                </a:cubicBezTo>
                <a:cubicBezTo>
                  <a:pt x="66" y="112"/>
                  <a:pt x="71" y="118"/>
                  <a:pt x="76" y="123"/>
                </a:cubicBezTo>
                <a:cubicBezTo>
                  <a:pt x="75" y="124"/>
                  <a:pt x="75" y="125"/>
                  <a:pt x="74" y="125"/>
                </a:cubicBezTo>
                <a:cubicBezTo>
                  <a:pt x="64" y="134"/>
                  <a:pt x="55" y="139"/>
                  <a:pt x="48" y="139"/>
                </a:cubicBezTo>
                <a:close/>
                <a:moveTo>
                  <a:pt x="123" y="111"/>
                </a:moveTo>
                <a:cubicBezTo>
                  <a:pt x="125" y="125"/>
                  <a:pt x="123" y="135"/>
                  <a:pt x="117" y="138"/>
                </a:cubicBezTo>
                <a:cubicBezTo>
                  <a:pt x="111" y="142"/>
                  <a:pt x="102" y="138"/>
                  <a:pt x="90" y="129"/>
                </a:cubicBezTo>
                <a:cubicBezTo>
                  <a:pt x="88" y="127"/>
                  <a:pt x="86" y="125"/>
                  <a:pt x="83" y="123"/>
                </a:cubicBezTo>
                <a:cubicBezTo>
                  <a:pt x="88" y="118"/>
                  <a:pt x="93" y="112"/>
                  <a:pt x="98" y="105"/>
                </a:cubicBezTo>
                <a:cubicBezTo>
                  <a:pt x="106" y="104"/>
                  <a:pt x="114" y="103"/>
                  <a:pt x="121" y="101"/>
                </a:cubicBezTo>
                <a:cubicBezTo>
                  <a:pt x="122" y="104"/>
                  <a:pt x="122" y="108"/>
                  <a:pt x="123" y="111"/>
                </a:cubicBezTo>
                <a:close/>
                <a:moveTo>
                  <a:pt x="119" y="96"/>
                </a:moveTo>
                <a:cubicBezTo>
                  <a:pt x="114" y="98"/>
                  <a:pt x="108" y="99"/>
                  <a:pt x="102" y="99"/>
                </a:cubicBezTo>
                <a:cubicBezTo>
                  <a:pt x="104" y="96"/>
                  <a:pt x="106" y="93"/>
                  <a:pt x="108" y="89"/>
                </a:cubicBezTo>
                <a:cubicBezTo>
                  <a:pt x="110" y="86"/>
                  <a:pt x="112" y="83"/>
                  <a:pt x="113" y="80"/>
                </a:cubicBezTo>
                <a:cubicBezTo>
                  <a:pt x="116" y="85"/>
                  <a:pt x="118" y="91"/>
                  <a:pt x="119" y="96"/>
                </a:cubicBezTo>
                <a:close/>
                <a:moveTo>
                  <a:pt x="113" y="68"/>
                </a:moveTo>
                <a:cubicBezTo>
                  <a:pt x="112" y="64"/>
                  <a:pt x="110" y="61"/>
                  <a:pt x="108" y="57"/>
                </a:cubicBezTo>
                <a:cubicBezTo>
                  <a:pt x="106" y="54"/>
                  <a:pt x="104" y="50"/>
                  <a:pt x="102" y="47"/>
                </a:cubicBezTo>
                <a:cubicBezTo>
                  <a:pt x="108" y="48"/>
                  <a:pt x="114" y="49"/>
                  <a:pt x="120" y="50"/>
                </a:cubicBezTo>
                <a:cubicBezTo>
                  <a:pt x="118" y="56"/>
                  <a:pt x="116" y="62"/>
                  <a:pt x="113" y="68"/>
                </a:cubicBezTo>
                <a:close/>
                <a:moveTo>
                  <a:pt x="80" y="61"/>
                </a:moveTo>
                <a:cubicBezTo>
                  <a:pt x="73" y="61"/>
                  <a:pt x="67" y="66"/>
                  <a:pt x="67" y="73"/>
                </a:cubicBezTo>
                <a:cubicBezTo>
                  <a:pt x="67" y="80"/>
                  <a:pt x="73" y="86"/>
                  <a:pt x="80" y="86"/>
                </a:cubicBezTo>
                <a:cubicBezTo>
                  <a:pt x="87" y="86"/>
                  <a:pt x="93" y="80"/>
                  <a:pt x="93" y="73"/>
                </a:cubicBezTo>
                <a:cubicBezTo>
                  <a:pt x="93" y="66"/>
                  <a:pt x="87" y="61"/>
                  <a:pt x="80" y="61"/>
                </a:cubicBezTo>
                <a:close/>
                <a:moveTo>
                  <a:pt x="80" y="81"/>
                </a:moveTo>
                <a:cubicBezTo>
                  <a:pt x="76" y="81"/>
                  <a:pt x="72" y="77"/>
                  <a:pt x="72" y="73"/>
                </a:cubicBezTo>
                <a:cubicBezTo>
                  <a:pt x="72" y="69"/>
                  <a:pt x="76" y="66"/>
                  <a:pt x="80" y="66"/>
                </a:cubicBezTo>
                <a:cubicBezTo>
                  <a:pt x="84" y="66"/>
                  <a:pt x="88" y="69"/>
                  <a:pt x="88" y="73"/>
                </a:cubicBezTo>
                <a:cubicBezTo>
                  <a:pt x="88" y="77"/>
                  <a:pt x="84" y="81"/>
                  <a:pt x="80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174">
            <a:extLst>
              <a:ext uri="{FF2B5EF4-FFF2-40B4-BE49-F238E27FC236}">
                <a16:creationId xmlns:a16="http://schemas.microsoft.com/office/drawing/2014/main" id="{C5958B41-BB2E-4F56-A3E2-EC64C8823BD1}"/>
              </a:ext>
            </a:extLst>
          </p:cNvPr>
          <p:cNvSpPr>
            <a:spLocks noEditPoints="1"/>
          </p:cNvSpPr>
          <p:nvPr/>
        </p:nvSpPr>
        <p:spPr bwMode="auto">
          <a:xfrm>
            <a:off x="8723471" y="3299574"/>
            <a:ext cx="425448" cy="421738"/>
          </a:xfrm>
          <a:custGeom>
            <a:avLst/>
            <a:gdLst>
              <a:gd name="T0" fmla="*/ 293529 w 160"/>
              <a:gd name="T1" fmla="*/ 210329 h 157"/>
              <a:gd name="T2" fmla="*/ 273050 w 160"/>
              <a:gd name="T3" fmla="*/ 51720 h 157"/>
              <a:gd name="T4" fmla="*/ 286703 w 160"/>
              <a:gd name="T5" fmla="*/ 179297 h 157"/>
              <a:gd name="T6" fmla="*/ 286703 w 160"/>
              <a:gd name="T7" fmla="*/ 162057 h 157"/>
              <a:gd name="T8" fmla="*/ 259398 w 160"/>
              <a:gd name="T9" fmla="*/ 162057 h 157"/>
              <a:gd name="T10" fmla="*/ 255984 w 160"/>
              <a:gd name="T11" fmla="*/ 224121 h 157"/>
              <a:gd name="T12" fmla="*/ 174069 w 160"/>
              <a:gd name="T13" fmla="*/ 117232 h 157"/>
              <a:gd name="T14" fmla="*/ 174069 w 160"/>
              <a:gd name="T15" fmla="*/ 117232 h 157"/>
              <a:gd name="T16" fmla="*/ 344726 w 160"/>
              <a:gd name="T17" fmla="*/ 96544 h 157"/>
              <a:gd name="T18" fmla="*/ 211614 w 160"/>
              <a:gd name="T19" fmla="*/ 182745 h 157"/>
              <a:gd name="T20" fmla="*/ 348139 w 160"/>
              <a:gd name="T21" fmla="*/ 44824 h 157"/>
              <a:gd name="T22" fmla="*/ 273050 w 160"/>
              <a:gd name="T23" fmla="*/ 41376 h 157"/>
              <a:gd name="T24" fmla="*/ 273050 w 160"/>
              <a:gd name="T25" fmla="*/ 41376 h 157"/>
              <a:gd name="T26" fmla="*/ 348139 w 160"/>
              <a:gd name="T27" fmla="*/ 168953 h 157"/>
              <a:gd name="T28" fmla="*/ 228679 w 160"/>
              <a:gd name="T29" fmla="*/ 48272 h 157"/>
              <a:gd name="T30" fmla="*/ 300355 w 160"/>
              <a:gd name="T31" fmla="*/ 444794 h 157"/>
              <a:gd name="T32" fmla="*/ 279876 w 160"/>
              <a:gd name="T33" fmla="*/ 306873 h 157"/>
              <a:gd name="T34" fmla="*/ 215027 w 160"/>
              <a:gd name="T35" fmla="*/ 379281 h 157"/>
              <a:gd name="T36" fmla="*/ 184309 w 160"/>
              <a:gd name="T37" fmla="*/ 503410 h 157"/>
              <a:gd name="T38" fmla="*/ 204788 w 160"/>
              <a:gd name="T39" fmla="*/ 524098 h 157"/>
              <a:gd name="T40" fmla="*/ 273050 w 160"/>
              <a:gd name="T41" fmla="*/ 482722 h 157"/>
              <a:gd name="T42" fmla="*/ 341313 w 160"/>
              <a:gd name="T43" fmla="*/ 503410 h 157"/>
              <a:gd name="T44" fmla="*/ 242332 w 160"/>
              <a:gd name="T45" fmla="*/ 541338 h 157"/>
              <a:gd name="T46" fmla="*/ 331073 w 160"/>
              <a:gd name="T47" fmla="*/ 458586 h 157"/>
              <a:gd name="T48" fmla="*/ 225266 w 160"/>
              <a:gd name="T49" fmla="*/ 396521 h 157"/>
              <a:gd name="T50" fmla="*/ 235506 w 160"/>
              <a:gd name="T51" fmla="*/ 368937 h 157"/>
              <a:gd name="T52" fmla="*/ 276463 w 160"/>
              <a:gd name="T53" fmla="*/ 324113 h 157"/>
              <a:gd name="T54" fmla="*/ 235506 w 160"/>
              <a:gd name="T55" fmla="*/ 368937 h 157"/>
              <a:gd name="T56" fmla="*/ 276463 w 160"/>
              <a:gd name="T57" fmla="*/ 448242 h 157"/>
              <a:gd name="T58" fmla="*/ 245745 w 160"/>
              <a:gd name="T59" fmla="*/ 386177 h 157"/>
              <a:gd name="T60" fmla="*/ 515382 w 160"/>
              <a:gd name="T61" fmla="*/ 458586 h 157"/>
              <a:gd name="T62" fmla="*/ 515382 w 160"/>
              <a:gd name="T63" fmla="*/ 362041 h 157"/>
              <a:gd name="T64" fmla="*/ 368618 w 160"/>
              <a:gd name="T65" fmla="*/ 162057 h 157"/>
              <a:gd name="T66" fmla="*/ 416401 w 160"/>
              <a:gd name="T67" fmla="*/ 420658 h 157"/>
              <a:gd name="T68" fmla="*/ 378857 w 160"/>
              <a:gd name="T69" fmla="*/ 541338 h 157"/>
              <a:gd name="T70" fmla="*/ 406162 w 160"/>
              <a:gd name="T71" fmla="*/ 475826 h 157"/>
              <a:gd name="T72" fmla="*/ 464185 w 160"/>
              <a:gd name="T73" fmla="*/ 479274 h 157"/>
              <a:gd name="T74" fmla="*/ 484664 w 160"/>
              <a:gd name="T75" fmla="*/ 524098 h 157"/>
              <a:gd name="T76" fmla="*/ 484664 w 160"/>
              <a:gd name="T77" fmla="*/ 541338 h 157"/>
              <a:gd name="T78" fmla="*/ 508556 w 160"/>
              <a:gd name="T79" fmla="*/ 396521 h 157"/>
              <a:gd name="T80" fmla="*/ 412988 w 160"/>
              <a:gd name="T81" fmla="*/ 393073 h 157"/>
              <a:gd name="T82" fmla="*/ 419814 w 160"/>
              <a:gd name="T83" fmla="*/ 368937 h 157"/>
              <a:gd name="T84" fmla="*/ 498316 w 160"/>
              <a:gd name="T85" fmla="*/ 368937 h 157"/>
              <a:gd name="T86" fmla="*/ 460772 w 160"/>
              <a:gd name="T87" fmla="*/ 462034 h 157"/>
              <a:gd name="T88" fmla="*/ 467598 w 160"/>
              <a:gd name="T89" fmla="*/ 451690 h 157"/>
              <a:gd name="T90" fmla="*/ 474424 w 160"/>
              <a:gd name="T91" fmla="*/ 368937 h 157"/>
              <a:gd name="T92" fmla="*/ 78502 w 160"/>
              <a:gd name="T93" fmla="*/ 151713 h 157"/>
              <a:gd name="T94" fmla="*/ 61436 w 160"/>
              <a:gd name="T95" fmla="*/ 441346 h 157"/>
              <a:gd name="T96" fmla="*/ 30718 w 160"/>
              <a:gd name="T97" fmla="*/ 541338 h 157"/>
              <a:gd name="T98" fmla="*/ 34131 w 160"/>
              <a:gd name="T99" fmla="*/ 475826 h 157"/>
              <a:gd name="T100" fmla="*/ 109220 w 160"/>
              <a:gd name="T101" fmla="*/ 462034 h 157"/>
              <a:gd name="T102" fmla="*/ 61436 w 160"/>
              <a:gd name="T103" fmla="*/ 524098 h 157"/>
              <a:gd name="T104" fmla="*/ 167243 w 160"/>
              <a:gd name="T105" fmla="*/ 541338 h 157"/>
              <a:gd name="T106" fmla="*/ 133112 w 160"/>
              <a:gd name="T107" fmla="*/ 420658 h 157"/>
              <a:gd name="T108" fmla="*/ 177483 w 160"/>
              <a:gd name="T109" fmla="*/ 162057 h 157"/>
              <a:gd name="T110" fmla="*/ 40958 w 160"/>
              <a:gd name="T111" fmla="*/ 393073 h 157"/>
              <a:gd name="T112" fmla="*/ 95568 w 160"/>
              <a:gd name="T113" fmla="*/ 451690 h 157"/>
              <a:gd name="T114" fmla="*/ 95568 w 160"/>
              <a:gd name="T115" fmla="*/ 448242 h 157"/>
              <a:gd name="T116" fmla="*/ 58023 w 160"/>
              <a:gd name="T117" fmla="*/ 386177 h 157"/>
              <a:gd name="T118" fmla="*/ 112633 w 160"/>
              <a:gd name="T119" fmla="*/ 351697 h 157"/>
              <a:gd name="T120" fmla="*/ 47784 w 160"/>
              <a:gd name="T121" fmla="*/ 368937 h 157"/>
              <a:gd name="T122" fmla="*/ 126286 w 160"/>
              <a:gd name="T123" fmla="*/ 362041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57">
                <a:moveTo>
                  <a:pt x="71" y="45"/>
                </a:move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2" y="61"/>
                  <a:pt x="73" y="61"/>
                </a:cubicBezTo>
                <a:cubicBezTo>
                  <a:pt x="86" y="61"/>
                  <a:pt x="86" y="61"/>
                  <a:pt x="86" y="61"/>
                </a:cubicBezTo>
                <a:cubicBezTo>
                  <a:pt x="88" y="61"/>
                  <a:pt x="89" y="60"/>
                  <a:pt x="89" y="59"/>
                </a:cubicBezTo>
                <a:cubicBezTo>
                  <a:pt x="89" y="50"/>
                  <a:pt x="89" y="50"/>
                  <a:pt x="89" y="50"/>
                </a:cubicBezTo>
                <a:cubicBezTo>
                  <a:pt x="89" y="50"/>
                  <a:pt x="89" y="50"/>
                  <a:pt x="89" y="50"/>
                </a:cubicBezTo>
                <a:cubicBezTo>
                  <a:pt x="89" y="45"/>
                  <a:pt x="89" y="45"/>
                  <a:pt x="89" y="45"/>
                </a:cubicBezTo>
                <a:cubicBezTo>
                  <a:pt x="93" y="42"/>
                  <a:pt x="96" y="37"/>
                  <a:pt x="96" y="31"/>
                </a:cubicBezTo>
                <a:cubicBezTo>
                  <a:pt x="96" y="22"/>
                  <a:pt x="89" y="15"/>
                  <a:pt x="80" y="15"/>
                </a:cubicBezTo>
                <a:cubicBezTo>
                  <a:pt x="71" y="15"/>
                  <a:pt x="64" y="22"/>
                  <a:pt x="64" y="31"/>
                </a:cubicBezTo>
                <a:cubicBezTo>
                  <a:pt x="64" y="37"/>
                  <a:pt x="66" y="42"/>
                  <a:pt x="71" y="45"/>
                </a:cubicBezTo>
                <a:close/>
                <a:moveTo>
                  <a:pt x="84" y="56"/>
                </a:moveTo>
                <a:cubicBezTo>
                  <a:pt x="76" y="56"/>
                  <a:pt x="76" y="56"/>
                  <a:pt x="76" y="56"/>
                </a:cubicBezTo>
                <a:cubicBezTo>
                  <a:pt x="76" y="52"/>
                  <a:pt x="76" y="52"/>
                  <a:pt x="76" y="52"/>
                </a:cubicBezTo>
                <a:cubicBezTo>
                  <a:pt x="84" y="52"/>
                  <a:pt x="84" y="52"/>
                  <a:pt x="84" y="52"/>
                </a:cubicBezTo>
                <a:lnTo>
                  <a:pt x="84" y="56"/>
                </a:lnTo>
                <a:close/>
                <a:moveTo>
                  <a:pt x="80" y="20"/>
                </a:moveTo>
                <a:cubicBezTo>
                  <a:pt x="86" y="20"/>
                  <a:pt x="91" y="25"/>
                  <a:pt x="91" y="31"/>
                </a:cubicBezTo>
                <a:cubicBezTo>
                  <a:pt x="91" y="36"/>
                  <a:pt x="89" y="39"/>
                  <a:pt x="85" y="41"/>
                </a:cubicBezTo>
                <a:cubicBezTo>
                  <a:pt x="84" y="42"/>
                  <a:pt x="84" y="43"/>
                  <a:pt x="84" y="44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7"/>
                  <a:pt x="82" y="47"/>
                  <a:pt x="82" y="47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7"/>
                  <a:pt x="81" y="36"/>
                  <a:pt x="80" y="36"/>
                </a:cubicBezTo>
                <a:cubicBezTo>
                  <a:pt x="79" y="36"/>
                  <a:pt x="77" y="37"/>
                  <a:pt x="77" y="38"/>
                </a:cubicBezTo>
                <a:cubicBezTo>
                  <a:pt x="77" y="47"/>
                  <a:pt x="77" y="47"/>
                  <a:pt x="77" y="47"/>
                </a:cubicBezTo>
                <a:cubicBezTo>
                  <a:pt x="76" y="47"/>
                  <a:pt x="76" y="47"/>
                  <a:pt x="76" y="47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43"/>
                  <a:pt x="75" y="42"/>
                  <a:pt x="75" y="41"/>
                </a:cubicBezTo>
                <a:cubicBezTo>
                  <a:pt x="71" y="39"/>
                  <a:pt x="69" y="36"/>
                  <a:pt x="69" y="31"/>
                </a:cubicBezTo>
                <a:cubicBezTo>
                  <a:pt x="69" y="25"/>
                  <a:pt x="74" y="20"/>
                  <a:pt x="80" y="20"/>
                </a:cubicBezTo>
                <a:close/>
                <a:moveTo>
                  <a:pt x="77" y="62"/>
                </a:moveTo>
                <a:cubicBezTo>
                  <a:pt x="76" y="62"/>
                  <a:pt x="75" y="64"/>
                  <a:pt x="75" y="65"/>
                </a:cubicBezTo>
                <a:cubicBezTo>
                  <a:pt x="75" y="66"/>
                  <a:pt x="76" y="68"/>
                  <a:pt x="77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4" y="68"/>
                  <a:pt x="85" y="66"/>
                  <a:pt x="85" y="65"/>
                </a:cubicBezTo>
                <a:cubicBezTo>
                  <a:pt x="85" y="64"/>
                  <a:pt x="84" y="62"/>
                  <a:pt x="83" y="62"/>
                </a:cubicBezTo>
                <a:lnTo>
                  <a:pt x="77" y="62"/>
                </a:lnTo>
                <a:close/>
                <a:moveTo>
                  <a:pt x="51" y="34"/>
                </a:moveTo>
                <a:cubicBezTo>
                  <a:pt x="59" y="34"/>
                  <a:pt x="59" y="34"/>
                  <a:pt x="59" y="34"/>
                </a:cubicBezTo>
                <a:cubicBezTo>
                  <a:pt x="60" y="34"/>
                  <a:pt x="61" y="32"/>
                  <a:pt x="61" y="31"/>
                </a:cubicBezTo>
                <a:cubicBezTo>
                  <a:pt x="61" y="30"/>
                  <a:pt x="60" y="28"/>
                  <a:pt x="59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49" y="30"/>
                  <a:pt x="49" y="31"/>
                </a:cubicBezTo>
                <a:cubicBezTo>
                  <a:pt x="49" y="32"/>
                  <a:pt x="50" y="34"/>
                  <a:pt x="51" y="34"/>
                </a:cubicBezTo>
                <a:close/>
                <a:moveTo>
                  <a:pt x="99" y="31"/>
                </a:moveTo>
                <a:cubicBezTo>
                  <a:pt x="99" y="32"/>
                  <a:pt x="100" y="34"/>
                  <a:pt x="101" y="34"/>
                </a:cubicBezTo>
                <a:cubicBezTo>
                  <a:pt x="108" y="34"/>
                  <a:pt x="108" y="34"/>
                  <a:pt x="108" y="34"/>
                </a:cubicBezTo>
                <a:cubicBezTo>
                  <a:pt x="110" y="34"/>
                  <a:pt x="111" y="32"/>
                  <a:pt x="111" y="31"/>
                </a:cubicBezTo>
                <a:cubicBezTo>
                  <a:pt x="111" y="30"/>
                  <a:pt x="110" y="28"/>
                  <a:pt x="108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0" y="28"/>
                  <a:pt x="99" y="30"/>
                  <a:pt x="99" y="31"/>
                </a:cubicBezTo>
                <a:close/>
                <a:moveTo>
                  <a:pt x="63" y="44"/>
                </a:moveTo>
                <a:cubicBezTo>
                  <a:pt x="58" y="49"/>
                  <a:pt x="58" y="49"/>
                  <a:pt x="58" y="49"/>
                </a:cubicBezTo>
                <a:cubicBezTo>
                  <a:pt x="57" y="50"/>
                  <a:pt x="57" y="52"/>
                  <a:pt x="58" y="53"/>
                </a:cubicBezTo>
                <a:cubicBezTo>
                  <a:pt x="58" y="53"/>
                  <a:pt x="59" y="54"/>
                  <a:pt x="60" y="54"/>
                </a:cubicBezTo>
                <a:cubicBezTo>
                  <a:pt x="60" y="54"/>
                  <a:pt x="61" y="53"/>
                  <a:pt x="62" y="53"/>
                </a:cubicBezTo>
                <a:cubicBezTo>
                  <a:pt x="67" y="48"/>
                  <a:pt x="67" y="48"/>
                  <a:pt x="67" y="48"/>
                </a:cubicBezTo>
                <a:cubicBezTo>
                  <a:pt x="68" y="47"/>
                  <a:pt x="68" y="45"/>
                  <a:pt x="67" y="44"/>
                </a:cubicBezTo>
                <a:cubicBezTo>
                  <a:pt x="66" y="43"/>
                  <a:pt x="64" y="43"/>
                  <a:pt x="63" y="44"/>
                </a:cubicBezTo>
                <a:close/>
                <a:moveTo>
                  <a:pt x="95" y="19"/>
                </a:moveTo>
                <a:cubicBezTo>
                  <a:pt x="96" y="19"/>
                  <a:pt x="96" y="18"/>
                  <a:pt x="97" y="18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3" y="12"/>
                  <a:pt x="103" y="10"/>
                  <a:pt x="102" y="9"/>
                </a:cubicBezTo>
                <a:cubicBezTo>
                  <a:pt x="101" y="8"/>
                  <a:pt x="99" y="8"/>
                  <a:pt x="98" y="9"/>
                </a:cubicBezTo>
                <a:cubicBezTo>
                  <a:pt x="93" y="14"/>
                  <a:pt x="93" y="14"/>
                  <a:pt x="93" y="14"/>
                </a:cubicBezTo>
                <a:cubicBezTo>
                  <a:pt x="92" y="15"/>
                  <a:pt x="92" y="17"/>
                  <a:pt x="93" y="18"/>
                </a:cubicBezTo>
                <a:cubicBezTo>
                  <a:pt x="94" y="18"/>
                  <a:pt x="94" y="19"/>
                  <a:pt x="95" y="19"/>
                </a:cubicBezTo>
                <a:close/>
                <a:moveTo>
                  <a:pt x="80" y="12"/>
                </a:moveTo>
                <a:cubicBezTo>
                  <a:pt x="81" y="12"/>
                  <a:pt x="82" y="11"/>
                  <a:pt x="82" y="10"/>
                </a:cubicBezTo>
                <a:cubicBezTo>
                  <a:pt x="82" y="3"/>
                  <a:pt x="82" y="3"/>
                  <a:pt x="82" y="3"/>
                </a:cubicBezTo>
                <a:cubicBezTo>
                  <a:pt x="82" y="1"/>
                  <a:pt x="81" y="0"/>
                  <a:pt x="80" y="0"/>
                </a:cubicBezTo>
                <a:cubicBezTo>
                  <a:pt x="78" y="0"/>
                  <a:pt x="77" y="1"/>
                  <a:pt x="77" y="3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1"/>
                  <a:pt x="78" y="12"/>
                  <a:pt x="80" y="12"/>
                </a:cubicBezTo>
                <a:close/>
                <a:moveTo>
                  <a:pt x="93" y="44"/>
                </a:moveTo>
                <a:cubicBezTo>
                  <a:pt x="92" y="45"/>
                  <a:pt x="92" y="47"/>
                  <a:pt x="93" y="48"/>
                </a:cubicBezTo>
                <a:cubicBezTo>
                  <a:pt x="98" y="53"/>
                  <a:pt x="98" y="53"/>
                  <a:pt x="98" y="53"/>
                </a:cubicBezTo>
                <a:cubicBezTo>
                  <a:pt x="99" y="53"/>
                  <a:pt x="99" y="54"/>
                  <a:pt x="100" y="54"/>
                </a:cubicBezTo>
                <a:cubicBezTo>
                  <a:pt x="101" y="54"/>
                  <a:pt x="101" y="53"/>
                  <a:pt x="102" y="53"/>
                </a:cubicBezTo>
                <a:cubicBezTo>
                  <a:pt x="103" y="52"/>
                  <a:pt x="103" y="50"/>
                  <a:pt x="102" y="49"/>
                </a:cubicBezTo>
                <a:cubicBezTo>
                  <a:pt x="97" y="44"/>
                  <a:pt x="97" y="44"/>
                  <a:pt x="97" y="44"/>
                </a:cubicBezTo>
                <a:cubicBezTo>
                  <a:pt x="96" y="43"/>
                  <a:pt x="94" y="43"/>
                  <a:pt x="93" y="44"/>
                </a:cubicBezTo>
                <a:close/>
                <a:moveTo>
                  <a:pt x="63" y="18"/>
                </a:moveTo>
                <a:cubicBezTo>
                  <a:pt x="64" y="18"/>
                  <a:pt x="64" y="19"/>
                  <a:pt x="65" y="19"/>
                </a:cubicBezTo>
                <a:cubicBezTo>
                  <a:pt x="65" y="19"/>
                  <a:pt x="66" y="18"/>
                  <a:pt x="67" y="18"/>
                </a:cubicBezTo>
                <a:cubicBezTo>
                  <a:pt x="68" y="17"/>
                  <a:pt x="68" y="15"/>
                  <a:pt x="67" y="14"/>
                </a:cubicBezTo>
                <a:cubicBezTo>
                  <a:pt x="62" y="9"/>
                  <a:pt x="62" y="9"/>
                  <a:pt x="62" y="9"/>
                </a:cubicBezTo>
                <a:cubicBezTo>
                  <a:pt x="61" y="8"/>
                  <a:pt x="59" y="8"/>
                  <a:pt x="58" y="9"/>
                </a:cubicBezTo>
                <a:cubicBezTo>
                  <a:pt x="57" y="10"/>
                  <a:pt x="57" y="12"/>
                  <a:pt x="58" y="13"/>
                </a:cubicBezTo>
                <a:lnTo>
                  <a:pt x="63" y="18"/>
                </a:lnTo>
                <a:close/>
                <a:moveTo>
                  <a:pt x="97" y="133"/>
                </a:moveTo>
                <a:cubicBezTo>
                  <a:pt x="88" y="129"/>
                  <a:pt x="88" y="129"/>
                  <a:pt x="88" y="129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90" y="127"/>
                  <a:pt x="92" y="124"/>
                  <a:pt x="93" y="122"/>
                </a:cubicBezTo>
                <a:cubicBezTo>
                  <a:pt x="97" y="121"/>
                  <a:pt x="99" y="118"/>
                  <a:pt x="99" y="115"/>
                </a:cubicBezTo>
                <a:cubicBezTo>
                  <a:pt x="99" y="113"/>
                  <a:pt x="98" y="111"/>
                  <a:pt x="97" y="110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97" y="97"/>
                  <a:pt x="90" y="90"/>
                  <a:pt x="82" y="89"/>
                </a:cubicBezTo>
                <a:cubicBezTo>
                  <a:pt x="82" y="75"/>
                  <a:pt x="82" y="75"/>
                  <a:pt x="82" y="75"/>
                </a:cubicBezTo>
                <a:cubicBezTo>
                  <a:pt x="82" y="73"/>
                  <a:pt x="81" y="72"/>
                  <a:pt x="80" y="72"/>
                </a:cubicBezTo>
                <a:cubicBezTo>
                  <a:pt x="79" y="72"/>
                  <a:pt x="77" y="73"/>
                  <a:pt x="77" y="75"/>
                </a:cubicBezTo>
                <a:cubicBezTo>
                  <a:pt x="77" y="90"/>
                  <a:pt x="77" y="90"/>
                  <a:pt x="77" y="90"/>
                </a:cubicBezTo>
                <a:cubicBezTo>
                  <a:pt x="70" y="91"/>
                  <a:pt x="63" y="97"/>
                  <a:pt x="63" y="105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1"/>
                  <a:pt x="61" y="113"/>
                  <a:pt x="61" y="115"/>
                </a:cubicBezTo>
                <a:cubicBezTo>
                  <a:pt x="61" y="118"/>
                  <a:pt x="64" y="121"/>
                  <a:pt x="67" y="122"/>
                </a:cubicBezTo>
                <a:cubicBezTo>
                  <a:pt x="68" y="124"/>
                  <a:pt x="70" y="127"/>
                  <a:pt x="73" y="128"/>
                </a:cubicBezTo>
                <a:cubicBezTo>
                  <a:pt x="73" y="129"/>
                  <a:pt x="73" y="129"/>
                  <a:pt x="73" y="129"/>
                </a:cubicBezTo>
                <a:cubicBezTo>
                  <a:pt x="63" y="133"/>
                  <a:pt x="63" y="133"/>
                  <a:pt x="63" y="133"/>
                </a:cubicBezTo>
                <a:cubicBezTo>
                  <a:pt x="62" y="134"/>
                  <a:pt x="54" y="137"/>
                  <a:pt x="54" y="146"/>
                </a:cubicBezTo>
                <a:cubicBezTo>
                  <a:pt x="54" y="155"/>
                  <a:pt x="54" y="155"/>
                  <a:pt x="54" y="155"/>
                </a:cubicBezTo>
                <a:cubicBezTo>
                  <a:pt x="54" y="156"/>
                  <a:pt x="56" y="157"/>
                  <a:pt x="57" y="157"/>
                </a:cubicBezTo>
                <a:cubicBezTo>
                  <a:pt x="63" y="157"/>
                  <a:pt x="63" y="157"/>
                  <a:pt x="63" y="157"/>
                </a:cubicBezTo>
                <a:cubicBezTo>
                  <a:pt x="64" y="157"/>
                  <a:pt x="66" y="156"/>
                  <a:pt x="66" y="155"/>
                </a:cubicBezTo>
                <a:cubicBezTo>
                  <a:pt x="66" y="153"/>
                  <a:pt x="64" y="152"/>
                  <a:pt x="63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46"/>
                  <a:pt x="60" y="146"/>
                  <a:pt x="60" y="146"/>
                </a:cubicBezTo>
                <a:cubicBezTo>
                  <a:pt x="60" y="140"/>
                  <a:pt x="65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74" y="135"/>
                  <a:pt x="74" y="135"/>
                  <a:pt x="74" y="135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9" y="140"/>
                  <a:pt x="79" y="140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1" y="140"/>
                  <a:pt x="81" y="140"/>
                  <a:pt x="82" y="139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8"/>
                  <a:pt x="100" y="140"/>
                  <a:pt x="100" y="146"/>
                </a:cubicBezTo>
                <a:cubicBezTo>
                  <a:pt x="100" y="152"/>
                  <a:pt x="100" y="152"/>
                  <a:pt x="100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73" y="152"/>
                  <a:pt x="73" y="152"/>
                  <a:pt x="73" y="152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69" y="152"/>
                  <a:pt x="68" y="153"/>
                  <a:pt x="68" y="155"/>
                </a:cubicBezTo>
                <a:cubicBezTo>
                  <a:pt x="68" y="156"/>
                  <a:pt x="69" y="157"/>
                  <a:pt x="71" y="157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87" y="157"/>
                  <a:pt x="87" y="157"/>
                  <a:pt x="87" y="157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104" y="157"/>
                  <a:pt x="106" y="156"/>
                  <a:pt x="106" y="155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37"/>
                  <a:pt x="98" y="134"/>
                  <a:pt x="97" y="133"/>
                </a:cubicBezTo>
                <a:close/>
                <a:moveTo>
                  <a:pt x="94" y="114"/>
                </a:moveTo>
                <a:cubicBezTo>
                  <a:pt x="94" y="114"/>
                  <a:pt x="94" y="114"/>
                  <a:pt x="94" y="115"/>
                </a:cubicBezTo>
                <a:cubicBezTo>
                  <a:pt x="94" y="115"/>
                  <a:pt x="94" y="116"/>
                  <a:pt x="94" y="116"/>
                </a:cubicBezTo>
                <a:lnTo>
                  <a:pt x="94" y="114"/>
                </a:lnTo>
                <a:close/>
                <a:moveTo>
                  <a:pt x="67" y="116"/>
                </a:moveTo>
                <a:cubicBezTo>
                  <a:pt x="66" y="116"/>
                  <a:pt x="66" y="115"/>
                  <a:pt x="66" y="115"/>
                </a:cubicBezTo>
                <a:cubicBezTo>
                  <a:pt x="66" y="114"/>
                  <a:pt x="66" y="114"/>
                  <a:pt x="66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7" y="116"/>
                  <a:pt x="67" y="116"/>
                  <a:pt x="67" y="116"/>
                </a:cubicBezTo>
                <a:close/>
                <a:moveTo>
                  <a:pt x="69" y="107"/>
                </a:move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9" y="99"/>
                  <a:pt x="73" y="94"/>
                  <a:pt x="80" y="94"/>
                </a:cubicBezTo>
                <a:cubicBezTo>
                  <a:pt x="81" y="94"/>
                  <a:pt x="81" y="94"/>
                  <a:pt x="81" y="94"/>
                </a:cubicBezTo>
                <a:cubicBezTo>
                  <a:pt x="87" y="94"/>
                  <a:pt x="92" y="99"/>
                  <a:pt x="92" y="105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89" y="106"/>
                  <a:pt x="87" y="102"/>
                  <a:pt x="87" y="102"/>
                </a:cubicBezTo>
                <a:cubicBezTo>
                  <a:pt x="87" y="101"/>
                  <a:pt x="86" y="100"/>
                  <a:pt x="85" y="100"/>
                </a:cubicBezTo>
                <a:cubicBezTo>
                  <a:pt x="85" y="100"/>
                  <a:pt x="84" y="100"/>
                  <a:pt x="83" y="101"/>
                </a:cubicBezTo>
                <a:cubicBezTo>
                  <a:pt x="79" y="107"/>
                  <a:pt x="69" y="107"/>
                  <a:pt x="69" y="107"/>
                </a:cubicBezTo>
                <a:close/>
                <a:moveTo>
                  <a:pt x="82" y="131"/>
                </a:moveTo>
                <a:cubicBezTo>
                  <a:pt x="80" y="134"/>
                  <a:pt x="80" y="134"/>
                  <a:pt x="80" y="134"/>
                </a:cubicBezTo>
                <a:cubicBezTo>
                  <a:pt x="78" y="131"/>
                  <a:pt x="78" y="131"/>
                  <a:pt x="78" y="131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8" y="130"/>
                  <a:pt x="79" y="130"/>
                  <a:pt x="79" y="130"/>
                </a:cubicBezTo>
                <a:cubicBezTo>
                  <a:pt x="81" y="130"/>
                  <a:pt x="81" y="130"/>
                  <a:pt x="81" y="130"/>
                </a:cubicBezTo>
                <a:cubicBezTo>
                  <a:pt x="82" y="130"/>
                  <a:pt x="82" y="130"/>
                  <a:pt x="82" y="130"/>
                </a:cubicBezTo>
                <a:cubicBezTo>
                  <a:pt x="82" y="131"/>
                  <a:pt x="82" y="131"/>
                  <a:pt x="82" y="131"/>
                </a:cubicBezTo>
                <a:close/>
                <a:moveTo>
                  <a:pt x="81" y="125"/>
                </a:moveTo>
                <a:cubicBezTo>
                  <a:pt x="79" y="125"/>
                  <a:pt x="79" y="125"/>
                  <a:pt x="79" y="125"/>
                </a:cubicBezTo>
                <a:cubicBezTo>
                  <a:pt x="75" y="125"/>
                  <a:pt x="72" y="122"/>
                  <a:pt x="72" y="118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5" y="111"/>
                  <a:pt x="80" y="110"/>
                  <a:pt x="84" y="107"/>
                </a:cubicBezTo>
                <a:cubicBezTo>
                  <a:pt x="85" y="108"/>
                  <a:pt x="87" y="110"/>
                  <a:pt x="89" y="111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9" y="122"/>
                  <a:pt x="85" y="125"/>
                  <a:pt x="81" y="125"/>
                </a:cubicBezTo>
                <a:close/>
                <a:moveTo>
                  <a:pt x="151" y="133"/>
                </a:moveTo>
                <a:cubicBezTo>
                  <a:pt x="142" y="129"/>
                  <a:pt x="142" y="129"/>
                  <a:pt x="142" y="129"/>
                </a:cubicBezTo>
                <a:cubicBezTo>
                  <a:pt x="142" y="128"/>
                  <a:pt x="142" y="128"/>
                  <a:pt x="142" y="128"/>
                </a:cubicBezTo>
                <a:cubicBezTo>
                  <a:pt x="145" y="127"/>
                  <a:pt x="147" y="124"/>
                  <a:pt x="147" y="122"/>
                </a:cubicBezTo>
                <a:cubicBezTo>
                  <a:pt x="151" y="121"/>
                  <a:pt x="154" y="118"/>
                  <a:pt x="154" y="115"/>
                </a:cubicBezTo>
                <a:cubicBezTo>
                  <a:pt x="154" y="113"/>
                  <a:pt x="153" y="111"/>
                  <a:pt x="151" y="110"/>
                </a:cubicBezTo>
                <a:cubicBezTo>
                  <a:pt x="151" y="105"/>
                  <a:pt x="151" y="105"/>
                  <a:pt x="151" y="105"/>
                </a:cubicBezTo>
                <a:cubicBezTo>
                  <a:pt x="151" y="97"/>
                  <a:pt x="145" y="90"/>
                  <a:pt x="137" y="89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7" y="43"/>
                  <a:pt x="136" y="42"/>
                  <a:pt x="134" y="42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7" y="42"/>
                  <a:pt x="106" y="43"/>
                  <a:pt x="106" y="44"/>
                </a:cubicBezTo>
                <a:cubicBezTo>
                  <a:pt x="106" y="46"/>
                  <a:pt x="107" y="47"/>
                  <a:pt x="108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24" y="91"/>
                  <a:pt x="118" y="97"/>
                  <a:pt x="118" y="105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6" y="111"/>
                  <a:pt x="115" y="113"/>
                  <a:pt x="115" y="115"/>
                </a:cubicBezTo>
                <a:cubicBezTo>
                  <a:pt x="115" y="118"/>
                  <a:pt x="118" y="121"/>
                  <a:pt x="122" y="122"/>
                </a:cubicBezTo>
                <a:cubicBezTo>
                  <a:pt x="123" y="124"/>
                  <a:pt x="125" y="127"/>
                  <a:pt x="127" y="128"/>
                </a:cubicBezTo>
                <a:cubicBezTo>
                  <a:pt x="127" y="129"/>
                  <a:pt x="127" y="129"/>
                  <a:pt x="127" y="129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7" y="134"/>
                  <a:pt x="109" y="137"/>
                  <a:pt x="109" y="146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56"/>
                  <a:pt x="110" y="157"/>
                  <a:pt x="111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20" y="156"/>
                  <a:pt x="120" y="155"/>
                </a:cubicBezTo>
                <a:cubicBezTo>
                  <a:pt x="120" y="153"/>
                  <a:pt x="119" y="152"/>
                  <a:pt x="118" y="152"/>
                </a:cubicBezTo>
                <a:cubicBezTo>
                  <a:pt x="114" y="152"/>
                  <a:pt x="114" y="152"/>
                  <a:pt x="114" y="152"/>
                </a:cubicBezTo>
                <a:cubicBezTo>
                  <a:pt x="114" y="146"/>
                  <a:pt x="114" y="146"/>
                  <a:pt x="114" y="146"/>
                </a:cubicBezTo>
                <a:cubicBezTo>
                  <a:pt x="114" y="140"/>
                  <a:pt x="119" y="138"/>
                  <a:pt x="119" y="138"/>
                </a:cubicBezTo>
                <a:cubicBezTo>
                  <a:pt x="119" y="138"/>
                  <a:pt x="119" y="138"/>
                  <a:pt x="119" y="138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40"/>
                  <a:pt x="134" y="140"/>
                  <a:pt x="135" y="140"/>
                </a:cubicBezTo>
                <a:cubicBezTo>
                  <a:pt x="135" y="140"/>
                  <a:pt x="135" y="140"/>
                  <a:pt x="135" y="140"/>
                </a:cubicBezTo>
                <a:cubicBezTo>
                  <a:pt x="135" y="140"/>
                  <a:pt x="136" y="140"/>
                  <a:pt x="136" y="139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50" y="138"/>
                  <a:pt x="150" y="138"/>
                  <a:pt x="150" y="138"/>
                </a:cubicBezTo>
                <a:cubicBezTo>
                  <a:pt x="150" y="138"/>
                  <a:pt x="150" y="138"/>
                  <a:pt x="150" y="138"/>
                </a:cubicBezTo>
                <a:cubicBezTo>
                  <a:pt x="150" y="138"/>
                  <a:pt x="155" y="140"/>
                  <a:pt x="155" y="146"/>
                </a:cubicBezTo>
                <a:cubicBezTo>
                  <a:pt x="155" y="152"/>
                  <a:pt x="155" y="152"/>
                  <a:pt x="155" y="152"/>
                </a:cubicBezTo>
                <a:cubicBezTo>
                  <a:pt x="142" y="152"/>
                  <a:pt x="142" y="152"/>
                  <a:pt x="142" y="152"/>
                </a:cubicBezTo>
                <a:cubicBezTo>
                  <a:pt x="127" y="152"/>
                  <a:pt x="127" y="152"/>
                  <a:pt x="127" y="152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4" y="152"/>
                  <a:pt x="123" y="153"/>
                  <a:pt x="123" y="155"/>
                </a:cubicBezTo>
                <a:cubicBezTo>
                  <a:pt x="123" y="156"/>
                  <a:pt x="124" y="157"/>
                  <a:pt x="125" y="157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42" y="157"/>
                  <a:pt x="142" y="157"/>
                  <a:pt x="142" y="157"/>
                </a:cubicBezTo>
                <a:cubicBezTo>
                  <a:pt x="157" y="157"/>
                  <a:pt x="157" y="157"/>
                  <a:pt x="157" y="157"/>
                </a:cubicBezTo>
                <a:cubicBezTo>
                  <a:pt x="159" y="157"/>
                  <a:pt x="160" y="156"/>
                  <a:pt x="160" y="155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160" y="137"/>
                  <a:pt x="152" y="134"/>
                  <a:pt x="151" y="133"/>
                </a:cubicBezTo>
                <a:close/>
                <a:moveTo>
                  <a:pt x="148" y="114"/>
                </a:moveTo>
                <a:cubicBezTo>
                  <a:pt x="148" y="114"/>
                  <a:pt x="149" y="114"/>
                  <a:pt x="149" y="115"/>
                </a:cubicBezTo>
                <a:cubicBezTo>
                  <a:pt x="149" y="115"/>
                  <a:pt x="148" y="116"/>
                  <a:pt x="148" y="116"/>
                </a:cubicBezTo>
                <a:lnTo>
                  <a:pt x="148" y="114"/>
                </a:lnTo>
                <a:close/>
                <a:moveTo>
                  <a:pt x="121" y="116"/>
                </a:moveTo>
                <a:cubicBezTo>
                  <a:pt x="121" y="116"/>
                  <a:pt x="121" y="115"/>
                  <a:pt x="121" y="115"/>
                </a:cubicBezTo>
                <a:cubicBezTo>
                  <a:pt x="121" y="114"/>
                  <a:pt x="121" y="114"/>
                  <a:pt x="121" y="114"/>
                </a:cubicBezTo>
                <a:cubicBezTo>
                  <a:pt x="121" y="114"/>
                  <a:pt x="121" y="114"/>
                  <a:pt x="121" y="114"/>
                </a:cubicBezTo>
                <a:lnTo>
                  <a:pt x="121" y="116"/>
                </a:lnTo>
                <a:close/>
                <a:moveTo>
                  <a:pt x="124" y="107"/>
                </a:moveTo>
                <a:cubicBezTo>
                  <a:pt x="124" y="107"/>
                  <a:pt x="124" y="107"/>
                  <a:pt x="124" y="107"/>
                </a:cubicBezTo>
                <a:cubicBezTo>
                  <a:pt x="124" y="107"/>
                  <a:pt x="123" y="107"/>
                  <a:pt x="123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3" y="105"/>
                  <a:pt x="123" y="105"/>
                  <a:pt x="123" y="105"/>
                </a:cubicBezTo>
                <a:cubicBezTo>
                  <a:pt x="123" y="99"/>
                  <a:pt x="128" y="94"/>
                  <a:pt x="134" y="94"/>
                </a:cubicBezTo>
                <a:cubicBezTo>
                  <a:pt x="135" y="94"/>
                  <a:pt x="135" y="94"/>
                  <a:pt x="135" y="94"/>
                </a:cubicBezTo>
                <a:cubicBezTo>
                  <a:pt x="141" y="94"/>
                  <a:pt x="146" y="99"/>
                  <a:pt x="146" y="105"/>
                </a:cubicBezTo>
                <a:cubicBezTo>
                  <a:pt x="146" y="107"/>
                  <a:pt x="146" y="107"/>
                  <a:pt x="146" y="107"/>
                </a:cubicBezTo>
                <a:cubicBezTo>
                  <a:pt x="143" y="106"/>
                  <a:pt x="142" y="102"/>
                  <a:pt x="142" y="102"/>
                </a:cubicBezTo>
                <a:cubicBezTo>
                  <a:pt x="142" y="101"/>
                  <a:pt x="141" y="100"/>
                  <a:pt x="140" y="100"/>
                </a:cubicBezTo>
                <a:cubicBezTo>
                  <a:pt x="139" y="100"/>
                  <a:pt x="138" y="100"/>
                  <a:pt x="137" y="101"/>
                </a:cubicBezTo>
                <a:cubicBezTo>
                  <a:pt x="133" y="107"/>
                  <a:pt x="124" y="107"/>
                  <a:pt x="124" y="107"/>
                </a:cubicBezTo>
                <a:close/>
                <a:moveTo>
                  <a:pt x="137" y="131"/>
                </a:moveTo>
                <a:cubicBezTo>
                  <a:pt x="135" y="134"/>
                  <a:pt x="135" y="134"/>
                  <a:pt x="135" y="134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2" y="130"/>
                  <a:pt x="132" y="130"/>
                  <a:pt x="132" y="130"/>
                </a:cubicBezTo>
                <a:cubicBezTo>
                  <a:pt x="133" y="130"/>
                  <a:pt x="133" y="130"/>
                  <a:pt x="134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7" y="130"/>
                  <a:pt x="137" y="130"/>
                </a:cubicBezTo>
                <a:cubicBezTo>
                  <a:pt x="137" y="131"/>
                  <a:pt x="137" y="131"/>
                  <a:pt x="137" y="131"/>
                </a:cubicBezTo>
                <a:close/>
                <a:moveTo>
                  <a:pt x="136" y="125"/>
                </a:moveTo>
                <a:cubicBezTo>
                  <a:pt x="134" y="125"/>
                  <a:pt x="134" y="125"/>
                  <a:pt x="134" y="125"/>
                </a:cubicBezTo>
                <a:cubicBezTo>
                  <a:pt x="129" y="125"/>
                  <a:pt x="126" y="122"/>
                  <a:pt x="126" y="118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9" y="111"/>
                  <a:pt x="134" y="110"/>
                  <a:pt x="139" y="107"/>
                </a:cubicBezTo>
                <a:cubicBezTo>
                  <a:pt x="140" y="108"/>
                  <a:pt x="141" y="110"/>
                  <a:pt x="143" y="111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43" y="122"/>
                  <a:pt x="140" y="125"/>
                  <a:pt x="136" y="125"/>
                </a:cubicBezTo>
                <a:close/>
                <a:moveTo>
                  <a:pt x="52" y="42"/>
                </a:moveTo>
                <a:cubicBezTo>
                  <a:pt x="26" y="42"/>
                  <a:pt x="26" y="42"/>
                  <a:pt x="26" y="42"/>
                </a:cubicBezTo>
                <a:cubicBezTo>
                  <a:pt x="24" y="42"/>
                  <a:pt x="23" y="43"/>
                  <a:pt x="23" y="44"/>
                </a:cubicBezTo>
                <a:cubicBezTo>
                  <a:pt x="23" y="90"/>
                  <a:pt x="23" y="90"/>
                  <a:pt x="23" y="90"/>
                </a:cubicBezTo>
                <a:cubicBezTo>
                  <a:pt x="15" y="91"/>
                  <a:pt x="9" y="97"/>
                  <a:pt x="9" y="105"/>
                </a:cubicBezTo>
                <a:cubicBezTo>
                  <a:pt x="9" y="110"/>
                  <a:pt x="9" y="110"/>
                  <a:pt x="9" y="110"/>
                </a:cubicBezTo>
                <a:cubicBezTo>
                  <a:pt x="7" y="111"/>
                  <a:pt x="7" y="113"/>
                  <a:pt x="7" y="115"/>
                </a:cubicBezTo>
                <a:cubicBezTo>
                  <a:pt x="7" y="118"/>
                  <a:pt x="9" y="121"/>
                  <a:pt x="13" y="122"/>
                </a:cubicBezTo>
                <a:cubicBezTo>
                  <a:pt x="14" y="124"/>
                  <a:pt x="16" y="127"/>
                  <a:pt x="18" y="128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9" y="133"/>
                  <a:pt x="9" y="133"/>
                  <a:pt x="9" y="133"/>
                </a:cubicBezTo>
                <a:cubicBezTo>
                  <a:pt x="8" y="134"/>
                  <a:pt x="0" y="137"/>
                  <a:pt x="0" y="146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6"/>
                  <a:pt x="1" y="157"/>
                  <a:pt x="3" y="157"/>
                </a:cubicBezTo>
                <a:cubicBezTo>
                  <a:pt x="9" y="157"/>
                  <a:pt x="9" y="157"/>
                  <a:pt x="9" y="157"/>
                </a:cubicBezTo>
                <a:cubicBezTo>
                  <a:pt x="10" y="157"/>
                  <a:pt x="11" y="156"/>
                  <a:pt x="11" y="155"/>
                </a:cubicBezTo>
                <a:cubicBezTo>
                  <a:pt x="11" y="153"/>
                  <a:pt x="10" y="152"/>
                  <a:pt x="9" y="152"/>
                </a:cubicBezTo>
                <a:cubicBezTo>
                  <a:pt x="5" y="152"/>
                  <a:pt x="5" y="152"/>
                  <a:pt x="5" y="152"/>
                </a:cubicBezTo>
                <a:cubicBezTo>
                  <a:pt x="5" y="146"/>
                  <a:pt x="5" y="146"/>
                  <a:pt x="5" y="146"/>
                </a:cubicBezTo>
                <a:cubicBezTo>
                  <a:pt x="5" y="140"/>
                  <a:pt x="10" y="138"/>
                  <a:pt x="10" y="138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19" y="135"/>
                  <a:pt x="19" y="135"/>
                  <a:pt x="19" y="135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4" y="140"/>
                  <a:pt x="25" y="140"/>
                  <a:pt x="26" y="140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6" y="140"/>
                  <a:pt x="27" y="140"/>
                  <a:pt x="27" y="139"/>
                </a:cubicBezTo>
                <a:cubicBezTo>
                  <a:pt x="32" y="134"/>
                  <a:pt x="32" y="134"/>
                  <a:pt x="32" y="134"/>
                </a:cubicBezTo>
                <a:cubicBezTo>
                  <a:pt x="41" y="138"/>
                  <a:pt x="41" y="138"/>
                  <a:pt x="41" y="138"/>
                </a:cubicBezTo>
                <a:cubicBezTo>
                  <a:pt x="41" y="138"/>
                  <a:pt x="41" y="138"/>
                  <a:pt x="41" y="138"/>
                </a:cubicBezTo>
                <a:cubicBezTo>
                  <a:pt x="41" y="138"/>
                  <a:pt x="46" y="140"/>
                  <a:pt x="46" y="146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5" y="152"/>
                  <a:pt x="14" y="153"/>
                  <a:pt x="14" y="155"/>
                </a:cubicBezTo>
                <a:cubicBezTo>
                  <a:pt x="14" y="156"/>
                  <a:pt x="15" y="157"/>
                  <a:pt x="16" y="157"/>
                </a:cubicBezTo>
                <a:cubicBezTo>
                  <a:pt x="18" y="157"/>
                  <a:pt x="18" y="157"/>
                  <a:pt x="18" y="15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49" y="157"/>
                  <a:pt x="49" y="157"/>
                  <a:pt x="49" y="157"/>
                </a:cubicBezTo>
                <a:cubicBezTo>
                  <a:pt x="50" y="157"/>
                  <a:pt x="51" y="156"/>
                  <a:pt x="51" y="155"/>
                </a:cubicBezTo>
                <a:cubicBezTo>
                  <a:pt x="51" y="146"/>
                  <a:pt x="51" y="146"/>
                  <a:pt x="51" y="146"/>
                </a:cubicBezTo>
                <a:cubicBezTo>
                  <a:pt x="51" y="137"/>
                  <a:pt x="43" y="134"/>
                  <a:pt x="42" y="133"/>
                </a:cubicBezTo>
                <a:cubicBezTo>
                  <a:pt x="33" y="129"/>
                  <a:pt x="33" y="129"/>
                  <a:pt x="33" y="129"/>
                </a:cubicBezTo>
                <a:cubicBezTo>
                  <a:pt x="33" y="128"/>
                  <a:pt x="33" y="128"/>
                  <a:pt x="33" y="128"/>
                </a:cubicBezTo>
                <a:cubicBezTo>
                  <a:pt x="36" y="127"/>
                  <a:pt x="38" y="124"/>
                  <a:pt x="39" y="122"/>
                </a:cubicBezTo>
                <a:cubicBezTo>
                  <a:pt x="42" y="121"/>
                  <a:pt x="45" y="118"/>
                  <a:pt x="45" y="115"/>
                </a:cubicBezTo>
                <a:cubicBezTo>
                  <a:pt x="45" y="113"/>
                  <a:pt x="44" y="111"/>
                  <a:pt x="42" y="110"/>
                </a:cubicBezTo>
                <a:cubicBezTo>
                  <a:pt x="42" y="105"/>
                  <a:pt x="42" y="105"/>
                  <a:pt x="42" y="105"/>
                </a:cubicBezTo>
                <a:cubicBezTo>
                  <a:pt x="42" y="97"/>
                  <a:pt x="36" y="90"/>
                  <a:pt x="28" y="89"/>
                </a:cubicBezTo>
                <a:cubicBezTo>
                  <a:pt x="28" y="47"/>
                  <a:pt x="28" y="47"/>
                  <a:pt x="28" y="47"/>
                </a:cubicBezTo>
                <a:cubicBezTo>
                  <a:pt x="52" y="47"/>
                  <a:pt x="52" y="47"/>
                  <a:pt x="52" y="47"/>
                </a:cubicBezTo>
                <a:cubicBezTo>
                  <a:pt x="53" y="47"/>
                  <a:pt x="54" y="46"/>
                  <a:pt x="54" y="44"/>
                </a:cubicBezTo>
                <a:cubicBezTo>
                  <a:pt x="54" y="43"/>
                  <a:pt x="53" y="42"/>
                  <a:pt x="52" y="42"/>
                </a:cubicBezTo>
                <a:close/>
                <a:moveTo>
                  <a:pt x="12" y="116"/>
                </a:moveTo>
                <a:cubicBezTo>
                  <a:pt x="12" y="116"/>
                  <a:pt x="12" y="115"/>
                  <a:pt x="12" y="115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4"/>
                  <a:pt x="12" y="114"/>
                  <a:pt x="12" y="114"/>
                </a:cubicBezTo>
                <a:lnTo>
                  <a:pt x="12" y="116"/>
                </a:lnTo>
                <a:close/>
                <a:moveTo>
                  <a:pt x="39" y="114"/>
                </a:moveTo>
                <a:cubicBezTo>
                  <a:pt x="39" y="114"/>
                  <a:pt x="40" y="114"/>
                  <a:pt x="40" y="115"/>
                </a:cubicBezTo>
                <a:cubicBezTo>
                  <a:pt x="40" y="115"/>
                  <a:pt x="39" y="116"/>
                  <a:pt x="39" y="116"/>
                </a:cubicBezTo>
                <a:lnTo>
                  <a:pt x="39" y="114"/>
                </a:lnTo>
                <a:close/>
                <a:moveTo>
                  <a:pt x="28" y="131"/>
                </a:moveTo>
                <a:cubicBezTo>
                  <a:pt x="26" y="134"/>
                  <a:pt x="26" y="134"/>
                  <a:pt x="26" y="134"/>
                </a:cubicBezTo>
                <a:cubicBezTo>
                  <a:pt x="23" y="131"/>
                  <a:pt x="23" y="131"/>
                  <a:pt x="23" y="131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4" y="130"/>
                  <a:pt x="24" y="130"/>
                  <a:pt x="25" y="130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130"/>
                  <a:pt x="28" y="130"/>
                  <a:pt x="28" y="130"/>
                </a:cubicBezTo>
                <a:cubicBezTo>
                  <a:pt x="28" y="131"/>
                  <a:pt x="28" y="131"/>
                  <a:pt x="28" y="131"/>
                </a:cubicBezTo>
                <a:close/>
                <a:moveTo>
                  <a:pt x="34" y="118"/>
                </a:moveTo>
                <a:cubicBezTo>
                  <a:pt x="34" y="122"/>
                  <a:pt x="31" y="125"/>
                  <a:pt x="27" y="125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1" y="125"/>
                  <a:pt x="17" y="122"/>
                  <a:pt x="17" y="118"/>
                </a:cubicBezTo>
                <a:cubicBezTo>
                  <a:pt x="17" y="112"/>
                  <a:pt x="17" y="112"/>
                  <a:pt x="17" y="112"/>
                </a:cubicBezTo>
                <a:cubicBezTo>
                  <a:pt x="20" y="111"/>
                  <a:pt x="26" y="110"/>
                  <a:pt x="30" y="107"/>
                </a:cubicBezTo>
                <a:cubicBezTo>
                  <a:pt x="31" y="108"/>
                  <a:pt x="32" y="110"/>
                  <a:pt x="34" y="111"/>
                </a:cubicBezTo>
                <a:lnTo>
                  <a:pt x="34" y="118"/>
                </a:lnTo>
                <a:close/>
                <a:moveTo>
                  <a:pt x="37" y="105"/>
                </a:moveTo>
                <a:cubicBezTo>
                  <a:pt x="37" y="107"/>
                  <a:pt x="37" y="107"/>
                  <a:pt x="37" y="107"/>
                </a:cubicBezTo>
                <a:cubicBezTo>
                  <a:pt x="34" y="106"/>
                  <a:pt x="33" y="102"/>
                  <a:pt x="33" y="102"/>
                </a:cubicBezTo>
                <a:cubicBezTo>
                  <a:pt x="33" y="101"/>
                  <a:pt x="32" y="100"/>
                  <a:pt x="31" y="100"/>
                </a:cubicBezTo>
                <a:cubicBezTo>
                  <a:pt x="30" y="100"/>
                  <a:pt x="29" y="100"/>
                  <a:pt x="28" y="101"/>
                </a:cubicBezTo>
                <a:cubicBezTo>
                  <a:pt x="24" y="107"/>
                  <a:pt x="15" y="107"/>
                  <a:pt x="15" y="107"/>
                </a:cubicBezTo>
                <a:cubicBezTo>
                  <a:pt x="15" y="107"/>
                  <a:pt x="15" y="107"/>
                  <a:pt x="15" y="107"/>
                </a:cubicBezTo>
                <a:cubicBezTo>
                  <a:pt x="15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4" y="99"/>
                  <a:pt x="19" y="94"/>
                  <a:pt x="25" y="94"/>
                </a:cubicBezTo>
                <a:cubicBezTo>
                  <a:pt x="26" y="94"/>
                  <a:pt x="26" y="94"/>
                  <a:pt x="26" y="94"/>
                </a:cubicBezTo>
                <a:cubicBezTo>
                  <a:pt x="32" y="94"/>
                  <a:pt x="37" y="99"/>
                  <a:pt x="37" y="1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182">
            <a:extLst>
              <a:ext uri="{FF2B5EF4-FFF2-40B4-BE49-F238E27FC236}">
                <a16:creationId xmlns:a16="http://schemas.microsoft.com/office/drawing/2014/main" id="{28B5E1BC-DF0B-41F8-8766-B18E9C8BCCE6}"/>
              </a:ext>
            </a:extLst>
          </p:cNvPr>
          <p:cNvSpPr>
            <a:spLocks noEditPoints="1"/>
          </p:cNvSpPr>
          <p:nvPr/>
        </p:nvSpPr>
        <p:spPr bwMode="auto">
          <a:xfrm>
            <a:off x="10720937" y="2308069"/>
            <a:ext cx="421740" cy="435344"/>
          </a:xfrm>
          <a:custGeom>
            <a:avLst/>
            <a:gdLst>
              <a:gd name="T0" fmla="*/ 370029 w 158"/>
              <a:gd name="T1" fmla="*/ 310444 h 162"/>
              <a:gd name="T2" fmla="*/ 222702 w 158"/>
              <a:gd name="T3" fmla="*/ 75886 h 162"/>
              <a:gd name="T4" fmla="*/ 205571 w 158"/>
              <a:gd name="T5" fmla="*/ 165570 h 162"/>
              <a:gd name="T6" fmla="*/ 20557 w 158"/>
              <a:gd name="T7" fmla="*/ 124178 h 162"/>
              <a:gd name="T8" fmla="*/ 140474 w 158"/>
              <a:gd name="T9" fmla="*/ 148323 h 162"/>
              <a:gd name="T10" fmla="*/ 188440 w 158"/>
              <a:gd name="T11" fmla="*/ 51741 h 162"/>
              <a:gd name="T12" fmla="*/ 198719 w 158"/>
              <a:gd name="T13" fmla="*/ 41393 h 162"/>
              <a:gd name="T14" fmla="*/ 130195 w 158"/>
              <a:gd name="T15" fmla="*/ 86235 h 162"/>
              <a:gd name="T16" fmla="*/ 10279 w 158"/>
              <a:gd name="T17" fmla="*/ 96583 h 162"/>
              <a:gd name="T18" fmla="*/ 119917 w 158"/>
              <a:gd name="T19" fmla="*/ 238007 h 162"/>
              <a:gd name="T20" fmla="*/ 315209 w 158"/>
              <a:gd name="T21" fmla="*/ 403578 h 162"/>
              <a:gd name="T22" fmla="*/ 328914 w 158"/>
              <a:gd name="T23" fmla="*/ 500160 h 162"/>
              <a:gd name="T24" fmla="*/ 335767 w 158"/>
              <a:gd name="T25" fmla="*/ 400128 h 162"/>
              <a:gd name="T26" fmla="*/ 520781 w 158"/>
              <a:gd name="T27" fmla="*/ 441521 h 162"/>
              <a:gd name="T28" fmla="*/ 400864 w 158"/>
              <a:gd name="T29" fmla="*/ 417375 h 162"/>
              <a:gd name="T30" fmla="*/ 352898 w 158"/>
              <a:gd name="T31" fmla="*/ 513958 h 162"/>
              <a:gd name="T32" fmla="*/ 342619 w 158"/>
              <a:gd name="T33" fmla="*/ 524306 h 162"/>
              <a:gd name="T34" fmla="*/ 465962 w 158"/>
              <a:gd name="T35" fmla="*/ 538104 h 162"/>
              <a:gd name="T36" fmla="*/ 520781 w 158"/>
              <a:gd name="T37" fmla="*/ 465667 h 162"/>
              <a:gd name="T38" fmla="*/ 322062 w 158"/>
              <a:gd name="T39" fmla="*/ 386331 h 162"/>
              <a:gd name="T40" fmla="*/ 167883 w 158"/>
              <a:gd name="T41" fmla="*/ 227659 h 162"/>
              <a:gd name="T42" fmla="*/ 373455 w 158"/>
              <a:gd name="T43" fmla="*/ 338040 h 162"/>
              <a:gd name="T44" fmla="*/ 311783 w 158"/>
              <a:gd name="T45" fmla="*/ 355286 h 162"/>
              <a:gd name="T46" fmla="*/ 212424 w 158"/>
              <a:gd name="T47" fmla="*/ 231109 h 162"/>
              <a:gd name="T48" fmla="*/ 335767 w 158"/>
              <a:gd name="T49" fmla="*/ 334590 h 162"/>
              <a:gd name="T50" fmla="*/ 232981 w 158"/>
              <a:gd name="T51" fmla="*/ 213862 h 162"/>
              <a:gd name="T52" fmla="*/ 89081 w 158"/>
              <a:gd name="T53" fmla="*/ 338040 h 162"/>
              <a:gd name="T54" fmla="*/ 82229 w 158"/>
              <a:gd name="T55" fmla="*/ 510509 h 162"/>
              <a:gd name="T56" fmla="*/ 236407 w 158"/>
              <a:gd name="T57" fmla="*/ 431173 h 162"/>
              <a:gd name="T58" fmla="*/ 95933 w 158"/>
              <a:gd name="T59" fmla="*/ 500160 h 162"/>
              <a:gd name="T60" fmla="*/ 219276 w 158"/>
              <a:gd name="T61" fmla="*/ 427723 h 162"/>
              <a:gd name="T62" fmla="*/ 161031 w 158"/>
              <a:gd name="T63" fmla="*/ 469116 h 162"/>
              <a:gd name="T64" fmla="*/ 154179 w 158"/>
              <a:gd name="T65" fmla="*/ 472565 h 162"/>
              <a:gd name="T66" fmla="*/ 147326 w 158"/>
              <a:gd name="T67" fmla="*/ 476015 h 162"/>
              <a:gd name="T68" fmla="*/ 133621 w 158"/>
              <a:gd name="T69" fmla="*/ 476015 h 162"/>
              <a:gd name="T70" fmla="*/ 123343 w 158"/>
              <a:gd name="T71" fmla="*/ 472565 h 162"/>
              <a:gd name="T72" fmla="*/ 113064 w 158"/>
              <a:gd name="T73" fmla="*/ 462217 h 162"/>
              <a:gd name="T74" fmla="*/ 126769 w 158"/>
              <a:gd name="T75" fmla="*/ 458768 h 162"/>
              <a:gd name="T76" fmla="*/ 133621 w 158"/>
              <a:gd name="T77" fmla="*/ 458768 h 162"/>
              <a:gd name="T78" fmla="*/ 143900 w 158"/>
              <a:gd name="T79" fmla="*/ 458768 h 162"/>
              <a:gd name="T80" fmla="*/ 147326 w 158"/>
              <a:gd name="T81" fmla="*/ 455319 h 162"/>
              <a:gd name="T82" fmla="*/ 154179 w 158"/>
              <a:gd name="T83" fmla="*/ 455319 h 162"/>
              <a:gd name="T84" fmla="*/ 109638 w 158"/>
              <a:gd name="T85" fmla="*/ 441521 h 162"/>
              <a:gd name="T86" fmla="*/ 137048 w 158"/>
              <a:gd name="T87" fmla="*/ 379432 h 162"/>
              <a:gd name="T88" fmla="*/ 452257 w 158"/>
              <a:gd name="T89" fmla="*/ 227659 h 162"/>
              <a:gd name="T90" fmla="*/ 459109 w 158"/>
              <a:gd name="T91" fmla="*/ 51741 h 162"/>
              <a:gd name="T92" fmla="*/ 304931 w 158"/>
              <a:gd name="T93" fmla="*/ 134526 h 162"/>
              <a:gd name="T94" fmla="*/ 445405 w 158"/>
              <a:gd name="T95" fmla="*/ 65538 h 162"/>
              <a:gd name="T96" fmla="*/ 322062 w 158"/>
              <a:gd name="T97" fmla="*/ 137975 h 162"/>
              <a:gd name="T98" fmla="*/ 404290 w 158"/>
              <a:gd name="T99" fmla="*/ 89684 h 162"/>
              <a:gd name="T100" fmla="*/ 424848 w 158"/>
              <a:gd name="T101" fmla="*/ 182817 h 162"/>
              <a:gd name="T102" fmla="*/ 417995 w 158"/>
              <a:gd name="T103" fmla="*/ 186267 h 162"/>
              <a:gd name="T104" fmla="*/ 407717 w 158"/>
              <a:gd name="T105" fmla="*/ 186267 h 162"/>
              <a:gd name="T106" fmla="*/ 400864 w 158"/>
              <a:gd name="T107" fmla="*/ 186267 h 162"/>
              <a:gd name="T108" fmla="*/ 390586 w 158"/>
              <a:gd name="T109" fmla="*/ 186267 h 162"/>
              <a:gd name="T110" fmla="*/ 394012 w 158"/>
              <a:gd name="T111" fmla="*/ 169020 h 162"/>
              <a:gd name="T112" fmla="*/ 397438 w 158"/>
              <a:gd name="T113" fmla="*/ 169020 h 162"/>
              <a:gd name="T114" fmla="*/ 407717 w 158"/>
              <a:gd name="T115" fmla="*/ 169020 h 162"/>
              <a:gd name="T116" fmla="*/ 414569 w 158"/>
              <a:gd name="T117" fmla="*/ 169020 h 162"/>
              <a:gd name="T118" fmla="*/ 417995 w 158"/>
              <a:gd name="T119" fmla="*/ 165570 h 162"/>
              <a:gd name="T120" fmla="*/ 435126 w 158"/>
              <a:gd name="T121" fmla="*/ 137975 h 162"/>
              <a:gd name="T122" fmla="*/ 373455 w 158"/>
              <a:gd name="T123" fmla="*/ 165570 h 1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8" h="162">
                <a:moveTo>
                  <a:pt x="147" y="105"/>
                </a:moveTo>
                <a:cubicBezTo>
                  <a:pt x="139" y="96"/>
                  <a:pt x="126" y="93"/>
                  <a:pt x="115" y="96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66" y="47"/>
                  <a:pt x="66" y="47"/>
                  <a:pt x="66" y="47"/>
                </a:cubicBezTo>
                <a:cubicBezTo>
                  <a:pt x="67" y="44"/>
                  <a:pt x="68" y="40"/>
                  <a:pt x="68" y="36"/>
                </a:cubicBezTo>
                <a:cubicBezTo>
                  <a:pt x="68" y="36"/>
                  <a:pt x="68" y="35"/>
                  <a:pt x="68" y="35"/>
                </a:cubicBezTo>
                <a:cubicBezTo>
                  <a:pt x="68" y="31"/>
                  <a:pt x="67" y="26"/>
                  <a:pt x="65" y="22"/>
                </a:cubicBezTo>
                <a:cubicBezTo>
                  <a:pt x="64" y="21"/>
                  <a:pt x="63" y="20"/>
                  <a:pt x="62" y="21"/>
                </a:cubicBezTo>
                <a:cubicBezTo>
                  <a:pt x="60" y="21"/>
                  <a:pt x="60" y="23"/>
                  <a:pt x="60" y="24"/>
                </a:cubicBezTo>
                <a:cubicBezTo>
                  <a:pt x="64" y="31"/>
                  <a:pt x="64" y="40"/>
                  <a:pt x="61" y="47"/>
                </a:cubicBezTo>
                <a:cubicBezTo>
                  <a:pt x="60" y="47"/>
                  <a:pt x="60" y="47"/>
                  <a:pt x="60" y="48"/>
                </a:cubicBezTo>
                <a:cubicBezTo>
                  <a:pt x="57" y="55"/>
                  <a:pt x="51" y="60"/>
                  <a:pt x="44" y="62"/>
                </a:cubicBezTo>
                <a:cubicBezTo>
                  <a:pt x="44" y="62"/>
                  <a:pt x="43" y="62"/>
                  <a:pt x="43" y="63"/>
                </a:cubicBezTo>
                <a:cubicBezTo>
                  <a:pt x="33" y="66"/>
                  <a:pt x="22" y="63"/>
                  <a:pt x="14" y="56"/>
                </a:cubicBezTo>
                <a:cubicBezTo>
                  <a:pt x="9" y="50"/>
                  <a:pt x="6" y="43"/>
                  <a:pt x="6" y="36"/>
                </a:cubicBezTo>
                <a:cubicBezTo>
                  <a:pt x="17" y="48"/>
                  <a:pt x="17" y="48"/>
                  <a:pt x="17" y="48"/>
                </a:cubicBezTo>
                <a:cubicBezTo>
                  <a:pt x="18" y="48"/>
                  <a:pt x="19" y="48"/>
                  <a:pt x="20" y="48"/>
                </a:cubicBezTo>
                <a:cubicBezTo>
                  <a:pt x="38" y="45"/>
                  <a:pt x="38" y="45"/>
                  <a:pt x="38" y="45"/>
                </a:cubicBezTo>
                <a:cubicBezTo>
                  <a:pt x="40" y="45"/>
                  <a:pt x="40" y="44"/>
                  <a:pt x="41" y="43"/>
                </a:cubicBezTo>
                <a:cubicBezTo>
                  <a:pt x="43" y="24"/>
                  <a:pt x="43" y="24"/>
                  <a:pt x="43" y="24"/>
                </a:cubicBezTo>
                <a:cubicBezTo>
                  <a:pt x="44" y="24"/>
                  <a:pt x="43" y="23"/>
                  <a:pt x="43" y="22"/>
                </a:cubicBezTo>
                <a:cubicBezTo>
                  <a:pt x="28" y="8"/>
                  <a:pt x="28" y="8"/>
                  <a:pt x="28" y="8"/>
                </a:cubicBezTo>
                <a:cubicBezTo>
                  <a:pt x="38" y="6"/>
                  <a:pt x="48" y="8"/>
                  <a:pt x="55" y="15"/>
                </a:cubicBezTo>
                <a:cubicBezTo>
                  <a:pt x="55" y="16"/>
                  <a:pt x="56" y="17"/>
                  <a:pt x="57" y="18"/>
                </a:cubicBezTo>
                <a:cubicBezTo>
                  <a:pt x="58" y="19"/>
                  <a:pt x="59" y="19"/>
                  <a:pt x="60" y="18"/>
                </a:cubicBezTo>
                <a:cubicBezTo>
                  <a:pt x="61" y="17"/>
                  <a:pt x="61" y="16"/>
                  <a:pt x="61" y="15"/>
                </a:cubicBezTo>
                <a:cubicBezTo>
                  <a:pt x="60" y="14"/>
                  <a:pt x="59" y="13"/>
                  <a:pt x="58" y="12"/>
                </a:cubicBezTo>
                <a:cubicBezTo>
                  <a:pt x="49" y="2"/>
                  <a:pt x="35" y="0"/>
                  <a:pt x="23" y="4"/>
                </a:cubicBezTo>
                <a:cubicBezTo>
                  <a:pt x="22" y="4"/>
                  <a:pt x="21" y="5"/>
                  <a:pt x="21" y="6"/>
                </a:cubicBezTo>
                <a:cubicBezTo>
                  <a:pt x="21" y="7"/>
                  <a:pt x="21" y="8"/>
                  <a:pt x="22" y="8"/>
                </a:cubicBezTo>
                <a:cubicBezTo>
                  <a:pt x="38" y="25"/>
                  <a:pt x="38" y="25"/>
                  <a:pt x="38" y="25"/>
                </a:cubicBezTo>
                <a:cubicBezTo>
                  <a:pt x="36" y="40"/>
                  <a:pt x="36" y="40"/>
                  <a:pt x="36" y="40"/>
                </a:cubicBezTo>
                <a:cubicBezTo>
                  <a:pt x="20" y="43"/>
                  <a:pt x="20" y="43"/>
                  <a:pt x="20" y="43"/>
                </a:cubicBezTo>
                <a:cubicBezTo>
                  <a:pt x="6" y="29"/>
                  <a:pt x="6" y="29"/>
                  <a:pt x="6" y="29"/>
                </a:cubicBezTo>
                <a:cubicBezTo>
                  <a:pt x="5" y="28"/>
                  <a:pt x="4" y="28"/>
                  <a:pt x="3" y="28"/>
                </a:cubicBezTo>
                <a:cubicBezTo>
                  <a:pt x="2" y="28"/>
                  <a:pt x="2" y="29"/>
                  <a:pt x="1" y="30"/>
                </a:cubicBezTo>
                <a:cubicBezTo>
                  <a:pt x="0" y="41"/>
                  <a:pt x="3" y="52"/>
                  <a:pt x="11" y="59"/>
                </a:cubicBezTo>
                <a:cubicBezTo>
                  <a:pt x="17" y="66"/>
                  <a:pt x="26" y="69"/>
                  <a:pt x="34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8" y="69"/>
                  <a:pt x="41" y="69"/>
                  <a:pt x="43" y="68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4"/>
                  <a:pt x="50" y="74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92" y="118"/>
                  <a:pt x="91" y="119"/>
                  <a:pt x="91" y="120"/>
                </a:cubicBezTo>
                <a:cubicBezTo>
                  <a:pt x="91" y="120"/>
                  <a:pt x="91" y="121"/>
                  <a:pt x="91" y="121"/>
                </a:cubicBezTo>
                <a:cubicBezTo>
                  <a:pt x="89" y="129"/>
                  <a:pt x="90" y="137"/>
                  <a:pt x="94" y="144"/>
                </a:cubicBezTo>
                <a:cubicBezTo>
                  <a:pt x="94" y="145"/>
                  <a:pt x="95" y="145"/>
                  <a:pt x="96" y="145"/>
                </a:cubicBezTo>
                <a:cubicBezTo>
                  <a:pt x="96" y="145"/>
                  <a:pt x="97" y="145"/>
                  <a:pt x="97" y="145"/>
                </a:cubicBezTo>
                <a:cubicBezTo>
                  <a:pt x="98" y="144"/>
                  <a:pt x="99" y="143"/>
                  <a:pt x="98" y="142"/>
                </a:cubicBezTo>
                <a:cubicBezTo>
                  <a:pt x="94" y="134"/>
                  <a:pt x="94" y="125"/>
                  <a:pt x="97" y="117"/>
                </a:cubicBezTo>
                <a:cubicBezTo>
                  <a:pt x="97" y="117"/>
                  <a:pt x="98" y="117"/>
                  <a:pt x="98" y="116"/>
                </a:cubicBezTo>
                <a:cubicBezTo>
                  <a:pt x="101" y="109"/>
                  <a:pt x="107" y="104"/>
                  <a:pt x="114" y="102"/>
                </a:cubicBezTo>
                <a:cubicBezTo>
                  <a:pt x="114" y="102"/>
                  <a:pt x="115" y="101"/>
                  <a:pt x="115" y="101"/>
                </a:cubicBezTo>
                <a:cubicBezTo>
                  <a:pt x="125" y="98"/>
                  <a:pt x="136" y="101"/>
                  <a:pt x="144" y="108"/>
                </a:cubicBezTo>
                <a:cubicBezTo>
                  <a:pt x="149" y="114"/>
                  <a:pt x="152" y="121"/>
                  <a:pt x="152" y="128"/>
                </a:cubicBezTo>
                <a:cubicBezTo>
                  <a:pt x="141" y="116"/>
                  <a:pt x="141" y="116"/>
                  <a:pt x="141" y="116"/>
                </a:cubicBezTo>
                <a:cubicBezTo>
                  <a:pt x="140" y="116"/>
                  <a:pt x="139" y="116"/>
                  <a:pt x="138" y="116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8" y="119"/>
                  <a:pt x="118" y="120"/>
                  <a:pt x="117" y="121"/>
                </a:cubicBezTo>
                <a:cubicBezTo>
                  <a:pt x="114" y="140"/>
                  <a:pt x="114" y="140"/>
                  <a:pt x="114" y="140"/>
                </a:cubicBezTo>
                <a:cubicBezTo>
                  <a:pt x="114" y="140"/>
                  <a:pt x="115" y="141"/>
                  <a:pt x="115" y="142"/>
                </a:cubicBezTo>
                <a:cubicBezTo>
                  <a:pt x="130" y="156"/>
                  <a:pt x="130" y="156"/>
                  <a:pt x="130" y="156"/>
                </a:cubicBezTo>
                <a:cubicBezTo>
                  <a:pt x="120" y="158"/>
                  <a:pt x="110" y="156"/>
                  <a:pt x="103" y="149"/>
                </a:cubicBezTo>
                <a:cubicBezTo>
                  <a:pt x="103" y="148"/>
                  <a:pt x="103" y="148"/>
                  <a:pt x="102" y="148"/>
                </a:cubicBezTo>
                <a:cubicBezTo>
                  <a:pt x="102" y="147"/>
                  <a:pt x="100" y="147"/>
                  <a:pt x="99" y="148"/>
                </a:cubicBezTo>
                <a:cubicBezTo>
                  <a:pt x="98" y="149"/>
                  <a:pt x="98" y="150"/>
                  <a:pt x="99" y="151"/>
                </a:cubicBezTo>
                <a:cubicBezTo>
                  <a:pt x="99" y="152"/>
                  <a:pt x="99" y="152"/>
                  <a:pt x="100" y="152"/>
                </a:cubicBezTo>
                <a:cubicBezTo>
                  <a:pt x="106" y="159"/>
                  <a:pt x="115" y="162"/>
                  <a:pt x="123" y="162"/>
                </a:cubicBezTo>
                <a:cubicBezTo>
                  <a:pt x="127" y="162"/>
                  <a:pt x="131" y="161"/>
                  <a:pt x="135" y="160"/>
                </a:cubicBezTo>
                <a:cubicBezTo>
                  <a:pt x="136" y="160"/>
                  <a:pt x="137" y="159"/>
                  <a:pt x="137" y="158"/>
                </a:cubicBezTo>
                <a:cubicBezTo>
                  <a:pt x="137" y="157"/>
                  <a:pt x="137" y="156"/>
                  <a:pt x="136" y="156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38" y="121"/>
                  <a:pt x="138" y="121"/>
                  <a:pt x="138" y="121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53" y="136"/>
                  <a:pt x="154" y="136"/>
                  <a:pt x="155" y="136"/>
                </a:cubicBezTo>
                <a:cubicBezTo>
                  <a:pt x="156" y="136"/>
                  <a:pt x="156" y="135"/>
                  <a:pt x="156" y="134"/>
                </a:cubicBezTo>
                <a:cubicBezTo>
                  <a:pt x="158" y="123"/>
                  <a:pt x="155" y="112"/>
                  <a:pt x="147" y="105"/>
                </a:cubicBezTo>
                <a:close/>
                <a:moveTo>
                  <a:pt x="94" y="112"/>
                </a:moveTo>
                <a:cubicBezTo>
                  <a:pt x="53" y="71"/>
                  <a:pt x="53" y="71"/>
                  <a:pt x="53" y="71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1"/>
                  <a:pt x="53" y="71"/>
                  <a:pt x="53" y="71"/>
                </a:cubicBezTo>
                <a:cubicBezTo>
                  <a:pt x="49" y="66"/>
                  <a:pt x="49" y="66"/>
                  <a:pt x="49" y="66"/>
                </a:cubicBezTo>
                <a:cubicBezTo>
                  <a:pt x="55" y="63"/>
                  <a:pt x="60" y="58"/>
                  <a:pt x="64" y="52"/>
                </a:cubicBezTo>
                <a:cubicBezTo>
                  <a:pt x="104" y="93"/>
                  <a:pt x="104" y="93"/>
                  <a:pt x="104" y="93"/>
                </a:cubicBezTo>
                <a:cubicBezTo>
                  <a:pt x="104" y="93"/>
                  <a:pt x="104" y="93"/>
                  <a:pt x="104" y="93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03" y="101"/>
                  <a:pt x="98" y="106"/>
                  <a:pt x="94" y="112"/>
                </a:cubicBezTo>
                <a:close/>
                <a:moveTo>
                  <a:pt x="93" y="99"/>
                </a:moveTo>
                <a:cubicBezTo>
                  <a:pt x="94" y="100"/>
                  <a:pt x="94" y="101"/>
                  <a:pt x="93" y="102"/>
                </a:cubicBezTo>
                <a:cubicBezTo>
                  <a:pt x="93" y="103"/>
                  <a:pt x="92" y="103"/>
                  <a:pt x="91" y="103"/>
                </a:cubicBezTo>
                <a:cubicBezTo>
                  <a:pt x="91" y="103"/>
                  <a:pt x="90" y="103"/>
                  <a:pt x="90" y="102"/>
                </a:cubicBezTo>
                <a:cubicBezTo>
                  <a:pt x="59" y="71"/>
                  <a:pt x="59" y="71"/>
                  <a:pt x="59" y="71"/>
                </a:cubicBezTo>
                <a:cubicBezTo>
                  <a:pt x="58" y="70"/>
                  <a:pt x="58" y="68"/>
                  <a:pt x="59" y="67"/>
                </a:cubicBezTo>
                <a:cubicBezTo>
                  <a:pt x="60" y="66"/>
                  <a:pt x="61" y="67"/>
                  <a:pt x="62" y="67"/>
                </a:cubicBezTo>
                <a:lnTo>
                  <a:pt x="93" y="99"/>
                </a:lnTo>
                <a:close/>
                <a:moveTo>
                  <a:pt x="99" y="93"/>
                </a:moveTo>
                <a:cubicBezTo>
                  <a:pt x="100" y="94"/>
                  <a:pt x="100" y="96"/>
                  <a:pt x="99" y="97"/>
                </a:cubicBezTo>
                <a:cubicBezTo>
                  <a:pt x="99" y="97"/>
                  <a:pt x="98" y="97"/>
                  <a:pt x="98" y="97"/>
                </a:cubicBezTo>
                <a:cubicBezTo>
                  <a:pt x="97" y="97"/>
                  <a:pt x="96" y="97"/>
                  <a:pt x="96" y="97"/>
                </a:cubicBezTo>
                <a:cubicBezTo>
                  <a:pt x="65" y="65"/>
                  <a:pt x="65" y="65"/>
                  <a:pt x="65" y="65"/>
                </a:cubicBezTo>
                <a:cubicBezTo>
                  <a:pt x="64" y="64"/>
                  <a:pt x="64" y="63"/>
                  <a:pt x="65" y="62"/>
                </a:cubicBezTo>
                <a:cubicBezTo>
                  <a:pt x="66" y="61"/>
                  <a:pt x="67" y="61"/>
                  <a:pt x="68" y="62"/>
                </a:cubicBezTo>
                <a:lnTo>
                  <a:pt x="99" y="93"/>
                </a:lnTo>
                <a:close/>
                <a:moveTo>
                  <a:pt x="56" y="99"/>
                </a:moveTo>
                <a:cubicBezTo>
                  <a:pt x="55" y="98"/>
                  <a:pt x="54" y="98"/>
                  <a:pt x="53" y="98"/>
                </a:cubicBezTo>
                <a:cubicBezTo>
                  <a:pt x="26" y="98"/>
                  <a:pt x="26" y="98"/>
                  <a:pt x="26" y="98"/>
                </a:cubicBezTo>
                <a:cubicBezTo>
                  <a:pt x="26" y="98"/>
                  <a:pt x="25" y="98"/>
                  <a:pt x="24" y="99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0" y="123"/>
                  <a:pt x="10" y="124"/>
                  <a:pt x="11" y="125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5" y="149"/>
                  <a:pt x="26" y="150"/>
                  <a:pt x="26" y="150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54" y="150"/>
                  <a:pt x="55" y="149"/>
                  <a:pt x="56" y="148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70" y="124"/>
                  <a:pt x="70" y="123"/>
                  <a:pt x="69" y="123"/>
                </a:cubicBezTo>
                <a:lnTo>
                  <a:pt x="56" y="99"/>
                </a:lnTo>
                <a:close/>
                <a:moveTo>
                  <a:pt x="52" y="145"/>
                </a:moveTo>
                <a:cubicBezTo>
                  <a:pt x="28" y="145"/>
                  <a:pt x="28" y="145"/>
                  <a:pt x="28" y="145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28" y="103"/>
                  <a:pt x="28" y="103"/>
                  <a:pt x="28" y="103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64" y="124"/>
                  <a:pt x="64" y="124"/>
                  <a:pt x="64" y="124"/>
                </a:cubicBezTo>
                <a:lnTo>
                  <a:pt x="52" y="145"/>
                </a:lnTo>
                <a:close/>
                <a:moveTo>
                  <a:pt x="54" y="124"/>
                </a:moveTo>
                <a:cubicBezTo>
                  <a:pt x="54" y="129"/>
                  <a:pt x="51" y="134"/>
                  <a:pt x="47" y="136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47" y="136"/>
                  <a:pt x="46" y="136"/>
                  <a:pt x="46" y="137"/>
                </a:cubicBezTo>
                <a:cubicBezTo>
                  <a:pt x="46" y="137"/>
                  <a:pt x="46" y="137"/>
                  <a:pt x="46" y="137"/>
                </a:cubicBezTo>
                <a:cubicBezTo>
                  <a:pt x="46" y="137"/>
                  <a:pt x="46" y="137"/>
                  <a:pt x="45" y="137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37"/>
                  <a:pt x="44" y="137"/>
                  <a:pt x="44" y="137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4" y="137"/>
                  <a:pt x="44" y="138"/>
                  <a:pt x="43" y="138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42" y="138"/>
                  <a:pt x="42" y="138"/>
                  <a:pt x="41" y="138"/>
                </a:cubicBezTo>
                <a:cubicBezTo>
                  <a:pt x="41" y="138"/>
                  <a:pt x="41" y="138"/>
                  <a:pt x="41" y="138"/>
                </a:cubicBezTo>
                <a:cubicBezTo>
                  <a:pt x="41" y="138"/>
                  <a:pt x="40" y="138"/>
                  <a:pt x="40" y="138"/>
                </a:cubicBezTo>
                <a:cubicBezTo>
                  <a:pt x="40" y="138"/>
                  <a:pt x="39" y="138"/>
                  <a:pt x="39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38" y="138"/>
                  <a:pt x="37" y="138"/>
                  <a:pt x="37" y="138"/>
                </a:cubicBezTo>
                <a:cubicBezTo>
                  <a:pt x="37" y="138"/>
                  <a:pt x="37" y="138"/>
                  <a:pt x="37" y="138"/>
                </a:cubicBezTo>
                <a:cubicBezTo>
                  <a:pt x="36" y="138"/>
                  <a:pt x="36" y="137"/>
                  <a:pt x="36" y="137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33" y="136"/>
                  <a:pt x="33" y="135"/>
                  <a:pt x="33" y="134"/>
                </a:cubicBezTo>
                <a:cubicBezTo>
                  <a:pt x="34" y="132"/>
                  <a:pt x="35" y="132"/>
                  <a:pt x="36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9" y="133"/>
                  <a:pt x="39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40" y="133"/>
                  <a:pt x="40" y="133"/>
                  <a:pt x="41" y="133"/>
                </a:cubicBezTo>
                <a:cubicBezTo>
                  <a:pt x="41" y="133"/>
                  <a:pt x="41" y="133"/>
                  <a:pt x="41" y="133"/>
                </a:cubicBezTo>
                <a:cubicBezTo>
                  <a:pt x="41" y="133"/>
                  <a:pt x="42" y="133"/>
                  <a:pt x="42" y="133"/>
                </a:cubicBezTo>
                <a:cubicBezTo>
                  <a:pt x="42" y="133"/>
                  <a:pt x="42" y="133"/>
                  <a:pt x="42" y="133"/>
                </a:cubicBezTo>
                <a:cubicBezTo>
                  <a:pt x="42" y="133"/>
                  <a:pt x="42" y="133"/>
                  <a:pt x="43" y="133"/>
                </a:cubicBezTo>
                <a:cubicBezTo>
                  <a:pt x="43" y="133"/>
                  <a:pt x="43" y="133"/>
                  <a:pt x="43" y="133"/>
                </a:cubicBezTo>
                <a:cubicBezTo>
                  <a:pt x="43" y="133"/>
                  <a:pt x="43" y="132"/>
                  <a:pt x="43" y="132"/>
                </a:cubicBezTo>
                <a:cubicBezTo>
                  <a:pt x="43" y="132"/>
                  <a:pt x="43" y="132"/>
                  <a:pt x="43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7" y="130"/>
                  <a:pt x="49" y="127"/>
                  <a:pt x="49" y="124"/>
                </a:cubicBezTo>
                <a:cubicBezTo>
                  <a:pt x="49" y="119"/>
                  <a:pt x="45" y="115"/>
                  <a:pt x="40" y="115"/>
                </a:cubicBezTo>
                <a:cubicBezTo>
                  <a:pt x="35" y="115"/>
                  <a:pt x="31" y="119"/>
                  <a:pt x="31" y="124"/>
                </a:cubicBezTo>
                <a:cubicBezTo>
                  <a:pt x="31" y="125"/>
                  <a:pt x="31" y="127"/>
                  <a:pt x="32" y="128"/>
                </a:cubicBezTo>
                <a:cubicBezTo>
                  <a:pt x="32" y="129"/>
                  <a:pt x="32" y="131"/>
                  <a:pt x="31" y="132"/>
                </a:cubicBezTo>
                <a:cubicBezTo>
                  <a:pt x="30" y="132"/>
                  <a:pt x="28" y="132"/>
                  <a:pt x="27" y="131"/>
                </a:cubicBezTo>
                <a:cubicBezTo>
                  <a:pt x="26" y="128"/>
                  <a:pt x="26" y="126"/>
                  <a:pt x="26" y="124"/>
                </a:cubicBezTo>
                <a:cubicBezTo>
                  <a:pt x="26" y="116"/>
                  <a:pt x="32" y="110"/>
                  <a:pt x="40" y="110"/>
                </a:cubicBezTo>
                <a:cubicBezTo>
                  <a:pt x="48" y="110"/>
                  <a:pt x="54" y="116"/>
                  <a:pt x="54" y="124"/>
                </a:cubicBezTo>
                <a:close/>
                <a:moveTo>
                  <a:pt x="102" y="65"/>
                </a:moveTo>
                <a:cubicBezTo>
                  <a:pt x="103" y="66"/>
                  <a:pt x="104" y="66"/>
                  <a:pt x="104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3" y="66"/>
                  <a:pt x="134" y="65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8" y="41"/>
                  <a:pt x="148" y="40"/>
                  <a:pt x="147" y="39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33" y="15"/>
                  <a:pt x="132" y="14"/>
                  <a:pt x="132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14"/>
                  <a:pt x="103" y="15"/>
                  <a:pt x="102" y="15"/>
                </a:cubicBezTo>
                <a:cubicBezTo>
                  <a:pt x="89" y="39"/>
                  <a:pt x="89" y="39"/>
                  <a:pt x="89" y="39"/>
                </a:cubicBezTo>
                <a:cubicBezTo>
                  <a:pt x="88" y="40"/>
                  <a:pt x="88" y="41"/>
                  <a:pt x="89" y="41"/>
                </a:cubicBezTo>
                <a:lnTo>
                  <a:pt x="102" y="65"/>
                </a:lnTo>
                <a:close/>
                <a:moveTo>
                  <a:pt x="106" y="19"/>
                </a:moveTo>
                <a:cubicBezTo>
                  <a:pt x="130" y="19"/>
                  <a:pt x="130" y="19"/>
                  <a:pt x="130" y="19"/>
                </a:cubicBezTo>
                <a:cubicBezTo>
                  <a:pt x="142" y="40"/>
                  <a:pt x="142" y="40"/>
                  <a:pt x="142" y="40"/>
                </a:cubicBezTo>
                <a:cubicBezTo>
                  <a:pt x="130" y="61"/>
                  <a:pt x="130" y="61"/>
                  <a:pt x="130" y="61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94" y="40"/>
                  <a:pt x="94" y="40"/>
                  <a:pt x="94" y="40"/>
                </a:cubicBezTo>
                <a:lnTo>
                  <a:pt x="106" y="19"/>
                </a:lnTo>
                <a:close/>
                <a:moveTo>
                  <a:pt x="105" y="47"/>
                </a:moveTo>
                <a:cubicBezTo>
                  <a:pt x="104" y="45"/>
                  <a:pt x="104" y="43"/>
                  <a:pt x="104" y="40"/>
                </a:cubicBezTo>
                <a:cubicBezTo>
                  <a:pt x="104" y="32"/>
                  <a:pt x="110" y="26"/>
                  <a:pt x="118" y="26"/>
                </a:cubicBezTo>
                <a:cubicBezTo>
                  <a:pt x="126" y="26"/>
                  <a:pt x="132" y="32"/>
                  <a:pt x="132" y="40"/>
                </a:cubicBezTo>
                <a:cubicBezTo>
                  <a:pt x="132" y="45"/>
                  <a:pt x="130" y="50"/>
                  <a:pt x="125" y="52"/>
                </a:cubicBezTo>
                <a:cubicBezTo>
                  <a:pt x="125" y="52"/>
                  <a:pt x="125" y="52"/>
                  <a:pt x="125" y="53"/>
                </a:cubicBezTo>
                <a:cubicBezTo>
                  <a:pt x="125" y="53"/>
                  <a:pt x="124" y="53"/>
                  <a:pt x="124" y="53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24" y="53"/>
                  <a:pt x="124" y="53"/>
                  <a:pt x="123" y="53"/>
                </a:cubicBezTo>
                <a:cubicBezTo>
                  <a:pt x="123" y="53"/>
                  <a:pt x="123" y="53"/>
                  <a:pt x="123" y="53"/>
                </a:cubicBezTo>
                <a:cubicBezTo>
                  <a:pt x="123" y="54"/>
                  <a:pt x="123" y="54"/>
                  <a:pt x="122" y="54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2" y="54"/>
                  <a:pt x="122" y="54"/>
                  <a:pt x="121" y="54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0" y="54"/>
                  <a:pt x="120" y="54"/>
                  <a:pt x="119" y="54"/>
                </a:cubicBezTo>
                <a:cubicBezTo>
                  <a:pt x="119" y="54"/>
                  <a:pt x="119" y="54"/>
                  <a:pt x="119" y="54"/>
                </a:cubicBezTo>
                <a:cubicBezTo>
                  <a:pt x="119" y="54"/>
                  <a:pt x="118" y="54"/>
                  <a:pt x="118" y="54"/>
                </a:cubicBezTo>
                <a:cubicBezTo>
                  <a:pt x="118" y="54"/>
                  <a:pt x="117" y="54"/>
                  <a:pt x="117" y="54"/>
                </a:cubicBezTo>
                <a:cubicBezTo>
                  <a:pt x="117" y="54"/>
                  <a:pt x="117" y="54"/>
                  <a:pt x="117" y="54"/>
                </a:cubicBezTo>
                <a:cubicBezTo>
                  <a:pt x="116" y="54"/>
                  <a:pt x="116" y="54"/>
                  <a:pt x="115" y="54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3" y="54"/>
                  <a:pt x="113" y="54"/>
                  <a:pt x="113" y="5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11" y="53"/>
                  <a:pt x="111" y="51"/>
                  <a:pt x="111" y="50"/>
                </a:cubicBezTo>
                <a:cubicBezTo>
                  <a:pt x="112" y="49"/>
                  <a:pt x="113" y="48"/>
                  <a:pt x="115" y="49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15" y="49"/>
                  <a:pt x="116" y="49"/>
                  <a:pt x="116" y="49"/>
                </a:cubicBezTo>
                <a:cubicBezTo>
                  <a:pt x="116" y="49"/>
                  <a:pt x="116" y="49"/>
                  <a:pt x="116" y="49"/>
                </a:cubicBezTo>
                <a:cubicBezTo>
                  <a:pt x="116" y="49"/>
                  <a:pt x="117" y="49"/>
                  <a:pt x="117" y="49"/>
                </a:cubicBezTo>
                <a:cubicBezTo>
                  <a:pt x="117" y="49"/>
                  <a:pt x="117" y="49"/>
                  <a:pt x="117" y="49"/>
                </a:cubicBezTo>
                <a:cubicBezTo>
                  <a:pt x="118" y="49"/>
                  <a:pt x="118" y="49"/>
                  <a:pt x="119" y="49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19" y="49"/>
                  <a:pt x="120" y="49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0" y="49"/>
                  <a:pt x="121" y="49"/>
                  <a:pt x="121" y="49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2" y="49"/>
                  <a:pt x="122" y="49"/>
                  <a:pt x="122" y="48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8"/>
                  <a:pt x="122" y="48"/>
                  <a:pt x="123" y="48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5" y="46"/>
                  <a:pt x="127" y="43"/>
                  <a:pt x="127" y="40"/>
                </a:cubicBezTo>
                <a:cubicBezTo>
                  <a:pt x="127" y="35"/>
                  <a:pt x="123" y="31"/>
                  <a:pt x="118" y="31"/>
                </a:cubicBezTo>
                <a:cubicBezTo>
                  <a:pt x="113" y="31"/>
                  <a:pt x="109" y="35"/>
                  <a:pt x="109" y="40"/>
                </a:cubicBezTo>
                <a:cubicBezTo>
                  <a:pt x="109" y="42"/>
                  <a:pt x="109" y="43"/>
                  <a:pt x="110" y="45"/>
                </a:cubicBezTo>
                <a:cubicBezTo>
                  <a:pt x="111" y="46"/>
                  <a:pt x="110" y="47"/>
                  <a:pt x="109" y="48"/>
                </a:cubicBezTo>
                <a:cubicBezTo>
                  <a:pt x="108" y="49"/>
                  <a:pt x="106" y="48"/>
                  <a:pt x="105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190">
            <a:extLst>
              <a:ext uri="{FF2B5EF4-FFF2-40B4-BE49-F238E27FC236}">
                <a16:creationId xmlns:a16="http://schemas.microsoft.com/office/drawing/2014/main" id="{BFADBF6C-2E98-46D6-A046-1BDDA5B18D2E}"/>
              </a:ext>
            </a:extLst>
          </p:cNvPr>
          <p:cNvSpPr>
            <a:spLocks noEditPoints="1"/>
          </p:cNvSpPr>
          <p:nvPr/>
        </p:nvSpPr>
        <p:spPr bwMode="auto">
          <a:xfrm>
            <a:off x="1766361" y="5310936"/>
            <a:ext cx="425448" cy="430394"/>
          </a:xfrm>
          <a:custGeom>
            <a:avLst/>
            <a:gdLst>
              <a:gd name="T0" fmla="*/ 450533 w 160"/>
              <a:gd name="T1" fmla="*/ 65603 h 160"/>
              <a:gd name="T2" fmla="*/ 344726 w 160"/>
              <a:gd name="T3" fmla="*/ 27623 h 160"/>
              <a:gd name="T4" fmla="*/ 0 w 160"/>
              <a:gd name="T5" fmla="*/ 276225 h 160"/>
              <a:gd name="T6" fmla="*/ 88741 w 160"/>
              <a:gd name="T7" fmla="*/ 552450 h 160"/>
              <a:gd name="T8" fmla="*/ 167243 w 160"/>
              <a:gd name="T9" fmla="*/ 552450 h 160"/>
              <a:gd name="T10" fmla="*/ 201374 w 160"/>
              <a:gd name="T11" fmla="*/ 462677 h 160"/>
              <a:gd name="T12" fmla="*/ 273050 w 160"/>
              <a:gd name="T13" fmla="*/ 469583 h 160"/>
              <a:gd name="T14" fmla="*/ 368618 w 160"/>
              <a:gd name="T15" fmla="*/ 535186 h 160"/>
              <a:gd name="T16" fmla="*/ 238919 w 160"/>
              <a:gd name="T17" fmla="*/ 552450 h 160"/>
              <a:gd name="T18" fmla="*/ 395923 w 160"/>
              <a:gd name="T19" fmla="*/ 552450 h 160"/>
              <a:gd name="T20" fmla="*/ 484664 w 160"/>
              <a:gd name="T21" fmla="*/ 466130 h 160"/>
              <a:gd name="T22" fmla="*/ 484664 w 160"/>
              <a:gd name="T23" fmla="*/ 376357 h 160"/>
              <a:gd name="T24" fmla="*/ 426641 w 160"/>
              <a:gd name="T25" fmla="*/ 435054 h 160"/>
              <a:gd name="T26" fmla="*/ 453946 w 160"/>
              <a:gd name="T27" fmla="*/ 379809 h 160"/>
              <a:gd name="T28" fmla="*/ 416401 w 160"/>
              <a:gd name="T29" fmla="*/ 455771 h 160"/>
              <a:gd name="T30" fmla="*/ 382270 w 160"/>
              <a:gd name="T31" fmla="*/ 365998 h 160"/>
              <a:gd name="T32" fmla="*/ 382270 w 160"/>
              <a:gd name="T33" fmla="*/ 365998 h 160"/>
              <a:gd name="T34" fmla="*/ 467598 w 160"/>
              <a:gd name="T35" fmla="*/ 365998 h 160"/>
              <a:gd name="T36" fmla="*/ 474424 w 160"/>
              <a:gd name="T37" fmla="*/ 400526 h 160"/>
              <a:gd name="T38" fmla="*/ 433467 w 160"/>
              <a:gd name="T39" fmla="*/ 265867 h 160"/>
              <a:gd name="T40" fmla="*/ 283289 w 160"/>
              <a:gd name="T41" fmla="*/ 245150 h 160"/>
              <a:gd name="T42" fmla="*/ 331073 w 160"/>
              <a:gd name="T43" fmla="*/ 348734 h 160"/>
              <a:gd name="T44" fmla="*/ 283289 w 160"/>
              <a:gd name="T45" fmla="*/ 17264 h 160"/>
              <a:gd name="T46" fmla="*/ 327660 w 160"/>
              <a:gd name="T47" fmla="*/ 324564 h 160"/>
              <a:gd name="T48" fmla="*/ 327660 w 160"/>
              <a:gd name="T49" fmla="*/ 324564 h 160"/>
              <a:gd name="T50" fmla="*/ 221853 w 160"/>
              <a:gd name="T51" fmla="*/ 324564 h 160"/>
              <a:gd name="T52" fmla="*/ 221853 w 160"/>
              <a:gd name="T53" fmla="*/ 324564 h 160"/>
              <a:gd name="T54" fmla="*/ 218440 w 160"/>
              <a:gd name="T55" fmla="*/ 324564 h 160"/>
              <a:gd name="T56" fmla="*/ 276463 w 160"/>
              <a:gd name="T57" fmla="*/ 262414 h 160"/>
              <a:gd name="T58" fmla="*/ 218440 w 160"/>
              <a:gd name="T59" fmla="*/ 265867 h 160"/>
              <a:gd name="T60" fmla="*/ 262811 w 160"/>
              <a:gd name="T61" fmla="*/ 17264 h 160"/>
              <a:gd name="T62" fmla="*/ 157004 w 160"/>
              <a:gd name="T63" fmla="*/ 82868 h 160"/>
              <a:gd name="T64" fmla="*/ 112633 w 160"/>
              <a:gd name="T65" fmla="*/ 265867 h 160"/>
              <a:gd name="T66" fmla="*/ 133112 w 160"/>
              <a:gd name="T67" fmla="*/ 452318 h 160"/>
              <a:gd name="T68" fmla="*/ 119459 w 160"/>
              <a:gd name="T69" fmla="*/ 435054 h 160"/>
              <a:gd name="T70" fmla="*/ 126286 w 160"/>
              <a:gd name="T71" fmla="*/ 435054 h 160"/>
              <a:gd name="T72" fmla="*/ 81915 w 160"/>
              <a:gd name="T73" fmla="*/ 365998 h 160"/>
              <a:gd name="T74" fmla="*/ 78502 w 160"/>
              <a:gd name="T75" fmla="*/ 362545 h 160"/>
              <a:gd name="T76" fmla="*/ 167243 w 160"/>
              <a:gd name="T77" fmla="*/ 365998 h 160"/>
              <a:gd name="T78" fmla="*/ 61436 w 160"/>
              <a:gd name="T79" fmla="*/ 362545 h 160"/>
              <a:gd name="T80" fmla="*/ 88741 w 160"/>
              <a:gd name="T81" fmla="*/ 455771 h 160"/>
              <a:gd name="T82" fmla="*/ 160417 w 160"/>
              <a:gd name="T83" fmla="*/ 504111 h 160"/>
              <a:gd name="T84" fmla="*/ 47784 w 160"/>
              <a:gd name="T85" fmla="*/ 535186 h 160"/>
              <a:gd name="T86" fmla="*/ 122873 w 160"/>
              <a:gd name="T87" fmla="*/ 486847 h 160"/>
              <a:gd name="T88" fmla="*/ 242332 w 160"/>
              <a:gd name="T89" fmla="*/ 428149 h 160"/>
              <a:gd name="T90" fmla="*/ 191135 w 160"/>
              <a:gd name="T91" fmla="*/ 397073 h 160"/>
              <a:gd name="T92" fmla="*/ 201374 w 160"/>
              <a:gd name="T93" fmla="*/ 314206 h 160"/>
              <a:gd name="T94" fmla="*/ 170656 w 160"/>
              <a:gd name="T95" fmla="*/ 400526 h 160"/>
              <a:gd name="T96" fmla="*/ 286703 w 160"/>
              <a:gd name="T97" fmla="*/ 435054 h 160"/>
              <a:gd name="T98" fmla="*/ 286703 w 160"/>
              <a:gd name="T99" fmla="*/ 424696 h 160"/>
              <a:gd name="T100" fmla="*/ 293529 w 160"/>
              <a:gd name="T101" fmla="*/ 317659 h 160"/>
              <a:gd name="T102" fmla="*/ 303768 w 160"/>
              <a:gd name="T103" fmla="*/ 428149 h 160"/>
              <a:gd name="T104" fmla="*/ 341313 w 160"/>
              <a:gd name="T105" fmla="*/ 286583 h 160"/>
              <a:gd name="T106" fmla="*/ 378857 w 160"/>
              <a:gd name="T107" fmla="*/ 421243 h 160"/>
              <a:gd name="T108" fmla="*/ 372031 w 160"/>
              <a:gd name="T109" fmla="*/ 397073 h 160"/>
              <a:gd name="T110" fmla="*/ 389096 w 160"/>
              <a:gd name="T111" fmla="*/ 535186 h 160"/>
              <a:gd name="T112" fmla="*/ 423228 w 160"/>
              <a:gd name="T113" fmla="*/ 486847 h 160"/>
              <a:gd name="T114" fmla="*/ 498316 w 160"/>
              <a:gd name="T115" fmla="*/ 511016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60">
                <a:moveTo>
                  <a:pt x="142" y="135"/>
                </a:moveTo>
                <a:cubicBezTo>
                  <a:pt x="140" y="133"/>
                  <a:pt x="140" y="133"/>
                  <a:pt x="140" y="133"/>
                </a:cubicBezTo>
                <a:cubicBezTo>
                  <a:pt x="153" y="119"/>
                  <a:pt x="160" y="100"/>
                  <a:pt x="160" y="80"/>
                </a:cubicBezTo>
                <a:cubicBezTo>
                  <a:pt x="160" y="64"/>
                  <a:pt x="155" y="48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2" y="29"/>
                  <a:pt x="137" y="24"/>
                  <a:pt x="132" y="19"/>
                </a:cubicBezTo>
                <a:cubicBezTo>
                  <a:pt x="131" y="18"/>
                  <a:pt x="129" y="18"/>
                  <a:pt x="128" y="19"/>
                </a:cubicBezTo>
                <a:cubicBezTo>
                  <a:pt x="127" y="20"/>
                  <a:pt x="127" y="22"/>
                  <a:pt x="129" y="23"/>
                </a:cubicBezTo>
                <a:cubicBezTo>
                  <a:pt x="133" y="27"/>
                  <a:pt x="137" y="31"/>
                  <a:pt x="140" y="35"/>
                </a:cubicBezTo>
                <a:cubicBezTo>
                  <a:pt x="135" y="37"/>
                  <a:pt x="128" y="39"/>
                  <a:pt x="121" y="40"/>
                </a:cubicBezTo>
                <a:cubicBezTo>
                  <a:pt x="119" y="34"/>
                  <a:pt x="117" y="29"/>
                  <a:pt x="114" y="24"/>
                </a:cubicBezTo>
                <a:cubicBezTo>
                  <a:pt x="110" y="17"/>
                  <a:pt x="105" y="12"/>
                  <a:pt x="101" y="8"/>
                </a:cubicBezTo>
                <a:cubicBezTo>
                  <a:pt x="108" y="10"/>
                  <a:pt x="115" y="13"/>
                  <a:pt x="122" y="18"/>
                </a:cubicBezTo>
                <a:cubicBezTo>
                  <a:pt x="123" y="19"/>
                  <a:pt x="125" y="18"/>
                  <a:pt x="125" y="17"/>
                </a:cubicBezTo>
                <a:cubicBezTo>
                  <a:pt x="126" y="16"/>
                  <a:pt x="126" y="14"/>
                  <a:pt x="125" y="14"/>
                </a:cubicBezTo>
                <a:cubicBezTo>
                  <a:pt x="112" y="5"/>
                  <a:pt x="96" y="0"/>
                  <a:pt x="80" y="0"/>
                </a:cubicBezTo>
                <a:cubicBezTo>
                  <a:pt x="59" y="0"/>
                  <a:pt x="39" y="8"/>
                  <a:pt x="23" y="23"/>
                </a:cubicBezTo>
                <a:cubicBezTo>
                  <a:pt x="8" y="39"/>
                  <a:pt x="0" y="59"/>
                  <a:pt x="0" y="80"/>
                </a:cubicBezTo>
                <a:cubicBezTo>
                  <a:pt x="0" y="100"/>
                  <a:pt x="7" y="119"/>
                  <a:pt x="21" y="133"/>
                </a:cubicBezTo>
                <a:cubicBezTo>
                  <a:pt x="18" y="134"/>
                  <a:pt x="18" y="134"/>
                  <a:pt x="18" y="134"/>
                </a:cubicBezTo>
                <a:cubicBezTo>
                  <a:pt x="17" y="135"/>
                  <a:pt x="9" y="138"/>
                  <a:pt x="9" y="148"/>
                </a:cubicBezTo>
                <a:cubicBezTo>
                  <a:pt x="9" y="157"/>
                  <a:pt x="9" y="157"/>
                  <a:pt x="9" y="157"/>
                </a:cubicBezTo>
                <a:cubicBezTo>
                  <a:pt x="9" y="159"/>
                  <a:pt x="10" y="160"/>
                  <a:pt x="11" y="160"/>
                </a:cubicBezTo>
                <a:cubicBezTo>
                  <a:pt x="26" y="160"/>
                  <a:pt x="26" y="160"/>
                  <a:pt x="26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31" y="160"/>
                  <a:pt x="31" y="160"/>
                  <a:pt x="31" y="160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1" y="160"/>
                  <a:pt x="62" y="159"/>
                  <a:pt x="62" y="157"/>
                </a:cubicBezTo>
                <a:cubicBezTo>
                  <a:pt x="62" y="156"/>
                  <a:pt x="61" y="155"/>
                  <a:pt x="60" y="155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52" y="146"/>
                  <a:pt x="52" y="146"/>
                  <a:pt x="52" y="146"/>
                </a:cubicBezTo>
                <a:cubicBezTo>
                  <a:pt x="52" y="137"/>
                  <a:pt x="59" y="134"/>
                  <a:pt x="59" y="134"/>
                </a:cubicBezTo>
                <a:cubicBezTo>
                  <a:pt x="59" y="134"/>
                  <a:pt x="59" y="134"/>
                  <a:pt x="59" y="134"/>
                </a:cubicBezTo>
                <a:cubicBezTo>
                  <a:pt x="72" y="129"/>
                  <a:pt x="72" y="129"/>
                  <a:pt x="72" y="129"/>
                </a:cubicBezTo>
                <a:cubicBezTo>
                  <a:pt x="72" y="129"/>
                  <a:pt x="72" y="129"/>
                  <a:pt x="72" y="129"/>
                </a:cubicBezTo>
                <a:cubicBezTo>
                  <a:pt x="78" y="136"/>
                  <a:pt x="78" y="136"/>
                  <a:pt x="78" y="136"/>
                </a:cubicBezTo>
                <a:cubicBezTo>
                  <a:pt x="79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1" y="136"/>
                  <a:pt x="82" y="136"/>
                  <a:pt x="82" y="136"/>
                </a:cubicBezTo>
                <a:cubicBezTo>
                  <a:pt x="88" y="129"/>
                  <a:pt x="88" y="129"/>
                  <a:pt x="88" y="129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1" y="134"/>
                  <a:pt x="108" y="137"/>
                  <a:pt x="108" y="146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90" y="155"/>
                  <a:pt x="90" y="155"/>
                  <a:pt x="90" y="155"/>
                </a:cubicBezTo>
                <a:cubicBezTo>
                  <a:pt x="70" y="155"/>
                  <a:pt x="70" y="155"/>
                  <a:pt x="70" y="155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6" y="155"/>
                  <a:pt x="65" y="156"/>
                  <a:pt x="65" y="157"/>
                </a:cubicBezTo>
                <a:cubicBezTo>
                  <a:pt x="65" y="159"/>
                  <a:pt x="66" y="160"/>
                  <a:pt x="67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4" y="160"/>
                  <a:pt x="114" y="160"/>
                  <a:pt x="114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0" y="160"/>
                  <a:pt x="151" y="159"/>
                  <a:pt x="151" y="157"/>
                </a:cubicBezTo>
                <a:cubicBezTo>
                  <a:pt x="151" y="148"/>
                  <a:pt x="151" y="148"/>
                  <a:pt x="151" y="148"/>
                </a:cubicBezTo>
                <a:cubicBezTo>
                  <a:pt x="151" y="138"/>
                  <a:pt x="143" y="135"/>
                  <a:pt x="142" y="135"/>
                </a:cubicBezTo>
                <a:close/>
                <a:moveTo>
                  <a:pt x="135" y="131"/>
                </a:moveTo>
                <a:cubicBezTo>
                  <a:pt x="132" y="130"/>
                  <a:pt x="132" y="130"/>
                  <a:pt x="132" y="130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5" y="127"/>
                  <a:pt x="137" y="125"/>
                  <a:pt x="138" y="122"/>
                </a:cubicBezTo>
                <a:cubicBezTo>
                  <a:pt x="142" y="121"/>
                  <a:pt x="144" y="118"/>
                  <a:pt x="144" y="115"/>
                </a:cubicBezTo>
                <a:cubicBezTo>
                  <a:pt x="144" y="112"/>
                  <a:pt x="143" y="110"/>
                  <a:pt x="142" y="109"/>
                </a:cubicBezTo>
                <a:cubicBezTo>
                  <a:pt x="142" y="105"/>
                  <a:pt x="142" y="105"/>
                  <a:pt x="142" y="105"/>
                </a:cubicBezTo>
                <a:cubicBezTo>
                  <a:pt x="142" y="96"/>
                  <a:pt x="135" y="89"/>
                  <a:pt x="127" y="88"/>
                </a:cubicBezTo>
                <a:cubicBezTo>
                  <a:pt x="127" y="86"/>
                  <a:pt x="127" y="84"/>
                  <a:pt x="127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4" y="101"/>
                  <a:pt x="147" y="118"/>
                  <a:pt x="135" y="131"/>
                </a:cubicBezTo>
                <a:close/>
                <a:moveTo>
                  <a:pt x="125" y="126"/>
                </a:moveTo>
                <a:cubicBezTo>
                  <a:pt x="123" y="126"/>
                  <a:pt x="123" y="126"/>
                  <a:pt x="123" y="126"/>
                </a:cubicBezTo>
                <a:cubicBezTo>
                  <a:pt x="119" y="126"/>
                  <a:pt x="115" y="122"/>
                  <a:pt x="115" y="118"/>
                </a:cubicBezTo>
                <a:cubicBezTo>
                  <a:pt x="115" y="111"/>
                  <a:pt x="115" y="111"/>
                  <a:pt x="115" y="111"/>
                </a:cubicBezTo>
                <a:cubicBezTo>
                  <a:pt x="115" y="111"/>
                  <a:pt x="115" y="111"/>
                  <a:pt x="115" y="111"/>
                </a:cubicBezTo>
                <a:cubicBezTo>
                  <a:pt x="118" y="111"/>
                  <a:pt x="124" y="109"/>
                  <a:pt x="129" y="106"/>
                </a:cubicBezTo>
                <a:cubicBezTo>
                  <a:pt x="130" y="107"/>
                  <a:pt x="131" y="109"/>
                  <a:pt x="133" y="110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3" y="122"/>
                  <a:pt x="130" y="126"/>
                  <a:pt x="125" y="126"/>
                </a:cubicBezTo>
                <a:close/>
                <a:moveTo>
                  <a:pt x="127" y="131"/>
                </a:moveTo>
                <a:cubicBezTo>
                  <a:pt x="127" y="132"/>
                  <a:pt x="127" y="132"/>
                  <a:pt x="127" y="132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3" y="131"/>
                  <a:pt x="123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6" y="131"/>
                  <a:pt x="126" y="131"/>
                  <a:pt x="127" y="131"/>
                </a:cubicBezTo>
                <a:close/>
                <a:moveTo>
                  <a:pt x="112" y="106"/>
                </a:move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5"/>
                  <a:pt x="112" y="105"/>
                  <a:pt x="112" y="105"/>
                </a:cubicBezTo>
                <a:cubicBezTo>
                  <a:pt x="112" y="98"/>
                  <a:pt x="117" y="93"/>
                  <a:pt x="124" y="93"/>
                </a:cubicBezTo>
                <a:cubicBezTo>
                  <a:pt x="125" y="93"/>
                  <a:pt x="125" y="93"/>
                  <a:pt x="125" y="93"/>
                </a:cubicBezTo>
                <a:cubicBezTo>
                  <a:pt x="131" y="93"/>
                  <a:pt x="137" y="98"/>
                  <a:pt x="137" y="105"/>
                </a:cubicBezTo>
                <a:cubicBezTo>
                  <a:pt x="137" y="106"/>
                  <a:pt x="137" y="106"/>
                  <a:pt x="137" y="106"/>
                </a:cubicBezTo>
                <a:cubicBezTo>
                  <a:pt x="137" y="106"/>
                  <a:pt x="137" y="106"/>
                  <a:pt x="137" y="106"/>
                </a:cubicBezTo>
                <a:cubicBezTo>
                  <a:pt x="137" y="106"/>
                  <a:pt x="137" y="106"/>
                  <a:pt x="137" y="106"/>
                </a:cubicBezTo>
                <a:cubicBezTo>
                  <a:pt x="133" y="105"/>
                  <a:pt x="132" y="101"/>
                  <a:pt x="132" y="101"/>
                </a:cubicBezTo>
                <a:cubicBezTo>
                  <a:pt x="132" y="100"/>
                  <a:pt x="131" y="99"/>
                  <a:pt x="130" y="99"/>
                </a:cubicBezTo>
                <a:cubicBezTo>
                  <a:pt x="129" y="98"/>
                  <a:pt x="128" y="99"/>
                  <a:pt x="127" y="100"/>
                </a:cubicBezTo>
                <a:cubicBezTo>
                  <a:pt x="123" y="106"/>
                  <a:pt x="113" y="106"/>
                  <a:pt x="112" y="106"/>
                </a:cubicBezTo>
                <a:close/>
                <a:moveTo>
                  <a:pt x="139" y="116"/>
                </a:moveTo>
                <a:cubicBezTo>
                  <a:pt x="139" y="113"/>
                  <a:pt x="139" y="113"/>
                  <a:pt x="139" y="113"/>
                </a:cubicBezTo>
                <a:cubicBezTo>
                  <a:pt x="139" y="113"/>
                  <a:pt x="139" y="114"/>
                  <a:pt x="139" y="115"/>
                </a:cubicBezTo>
                <a:cubicBezTo>
                  <a:pt x="139" y="115"/>
                  <a:pt x="139" y="116"/>
                  <a:pt x="139" y="116"/>
                </a:cubicBezTo>
                <a:close/>
                <a:moveTo>
                  <a:pt x="143" y="39"/>
                </a:moveTo>
                <a:cubicBezTo>
                  <a:pt x="150" y="51"/>
                  <a:pt x="154" y="64"/>
                  <a:pt x="155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66"/>
                  <a:pt x="125" y="55"/>
                  <a:pt x="123" y="45"/>
                </a:cubicBezTo>
                <a:cubicBezTo>
                  <a:pt x="130" y="44"/>
                  <a:pt x="137" y="42"/>
                  <a:pt x="143" y="39"/>
                </a:cubicBezTo>
                <a:close/>
                <a:moveTo>
                  <a:pt x="122" y="77"/>
                </a:moveTo>
                <a:cubicBezTo>
                  <a:pt x="96" y="77"/>
                  <a:pt x="96" y="77"/>
                  <a:pt x="96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93" y="74"/>
                  <a:pt x="88" y="71"/>
                  <a:pt x="83" y="71"/>
                </a:cubicBezTo>
                <a:cubicBezTo>
                  <a:pt x="83" y="49"/>
                  <a:pt x="83" y="49"/>
                  <a:pt x="83" y="49"/>
                </a:cubicBezTo>
                <a:cubicBezTo>
                  <a:pt x="95" y="49"/>
                  <a:pt x="107" y="48"/>
                  <a:pt x="118" y="46"/>
                </a:cubicBezTo>
                <a:cubicBezTo>
                  <a:pt x="120" y="56"/>
                  <a:pt x="122" y="66"/>
                  <a:pt x="122" y="77"/>
                </a:cubicBezTo>
                <a:close/>
                <a:moveTo>
                  <a:pt x="100" y="104"/>
                </a:moveTo>
                <a:cubicBezTo>
                  <a:pt x="100" y="105"/>
                  <a:pt x="99" y="107"/>
                  <a:pt x="97" y="107"/>
                </a:cubicBezTo>
                <a:cubicBezTo>
                  <a:pt x="97" y="101"/>
                  <a:pt x="97" y="101"/>
                  <a:pt x="97" y="101"/>
                </a:cubicBezTo>
                <a:cubicBezTo>
                  <a:pt x="99" y="101"/>
                  <a:pt x="100" y="102"/>
                  <a:pt x="100" y="104"/>
                </a:cubicBezTo>
                <a:close/>
                <a:moveTo>
                  <a:pt x="83" y="5"/>
                </a:moveTo>
                <a:cubicBezTo>
                  <a:pt x="93" y="6"/>
                  <a:pt x="102" y="14"/>
                  <a:pt x="109" y="26"/>
                </a:cubicBezTo>
                <a:cubicBezTo>
                  <a:pt x="112" y="31"/>
                  <a:pt x="114" y="36"/>
                  <a:pt x="116" y="41"/>
                </a:cubicBezTo>
                <a:cubicBezTo>
                  <a:pt x="106" y="43"/>
                  <a:pt x="94" y="44"/>
                  <a:pt x="83" y="44"/>
                </a:cubicBezTo>
                <a:cubicBezTo>
                  <a:pt x="83" y="5"/>
                  <a:pt x="83" y="5"/>
                  <a:pt x="83" y="5"/>
                </a:cubicBezTo>
                <a:close/>
                <a:moveTo>
                  <a:pt x="81" y="76"/>
                </a:moveTo>
                <a:cubicBezTo>
                  <a:pt x="90" y="76"/>
                  <a:pt x="97" y="83"/>
                  <a:pt x="97" y="91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5" y="94"/>
                </a:cubicBezTo>
                <a:cubicBezTo>
                  <a:pt x="91" y="93"/>
                  <a:pt x="89" y="87"/>
                  <a:pt x="89" y="86"/>
                </a:cubicBezTo>
                <a:cubicBezTo>
                  <a:pt x="89" y="86"/>
                  <a:pt x="88" y="85"/>
                  <a:pt x="87" y="85"/>
                </a:cubicBezTo>
                <a:cubicBezTo>
                  <a:pt x="86" y="84"/>
                  <a:pt x="85" y="85"/>
                  <a:pt x="85" y="86"/>
                </a:cubicBezTo>
                <a:cubicBezTo>
                  <a:pt x="79" y="94"/>
                  <a:pt x="66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1"/>
                  <a:pt x="64" y="91"/>
                  <a:pt x="64" y="91"/>
                </a:cubicBezTo>
                <a:cubicBezTo>
                  <a:pt x="64" y="83"/>
                  <a:pt x="71" y="76"/>
                  <a:pt x="79" y="76"/>
                </a:cubicBezTo>
                <a:lnTo>
                  <a:pt x="81" y="76"/>
                </a:lnTo>
                <a:close/>
                <a:moveTo>
                  <a:pt x="38" y="77"/>
                </a:moveTo>
                <a:cubicBezTo>
                  <a:pt x="38" y="66"/>
                  <a:pt x="40" y="56"/>
                  <a:pt x="42" y="46"/>
                </a:cubicBezTo>
                <a:cubicBezTo>
                  <a:pt x="53" y="48"/>
                  <a:pt x="65" y="49"/>
                  <a:pt x="77" y="49"/>
                </a:cubicBezTo>
                <a:cubicBezTo>
                  <a:pt x="77" y="71"/>
                  <a:pt x="77" y="71"/>
                  <a:pt x="77" y="71"/>
                </a:cubicBezTo>
                <a:cubicBezTo>
                  <a:pt x="72" y="71"/>
                  <a:pt x="67" y="74"/>
                  <a:pt x="64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38" y="77"/>
                  <a:pt x="38" y="77"/>
                  <a:pt x="38" y="77"/>
                </a:cubicBezTo>
                <a:close/>
                <a:moveTo>
                  <a:pt x="63" y="101"/>
                </a:moveTo>
                <a:cubicBezTo>
                  <a:pt x="63" y="107"/>
                  <a:pt x="63" y="107"/>
                  <a:pt x="63" y="107"/>
                </a:cubicBezTo>
                <a:cubicBezTo>
                  <a:pt x="62" y="107"/>
                  <a:pt x="60" y="105"/>
                  <a:pt x="60" y="104"/>
                </a:cubicBezTo>
                <a:cubicBezTo>
                  <a:pt x="60" y="102"/>
                  <a:pt x="62" y="101"/>
                  <a:pt x="63" y="101"/>
                </a:cubicBezTo>
                <a:close/>
                <a:moveTo>
                  <a:pt x="77" y="5"/>
                </a:moveTo>
                <a:cubicBezTo>
                  <a:pt x="77" y="44"/>
                  <a:pt x="77" y="44"/>
                  <a:pt x="77" y="44"/>
                </a:cubicBezTo>
                <a:cubicBezTo>
                  <a:pt x="66" y="44"/>
                  <a:pt x="54" y="43"/>
                  <a:pt x="44" y="41"/>
                </a:cubicBezTo>
                <a:cubicBezTo>
                  <a:pt x="46" y="36"/>
                  <a:pt x="48" y="31"/>
                  <a:pt x="51" y="26"/>
                </a:cubicBezTo>
                <a:cubicBezTo>
                  <a:pt x="58" y="14"/>
                  <a:pt x="67" y="6"/>
                  <a:pt x="77" y="5"/>
                </a:cubicBezTo>
                <a:close/>
                <a:moveTo>
                  <a:pt x="59" y="8"/>
                </a:moveTo>
                <a:cubicBezTo>
                  <a:pt x="54" y="12"/>
                  <a:pt x="50" y="17"/>
                  <a:pt x="46" y="24"/>
                </a:cubicBezTo>
                <a:cubicBezTo>
                  <a:pt x="43" y="29"/>
                  <a:pt x="41" y="34"/>
                  <a:pt x="39" y="40"/>
                </a:cubicBezTo>
                <a:cubicBezTo>
                  <a:pt x="32" y="39"/>
                  <a:pt x="25" y="37"/>
                  <a:pt x="20" y="35"/>
                </a:cubicBezTo>
                <a:cubicBezTo>
                  <a:pt x="30" y="22"/>
                  <a:pt x="43" y="13"/>
                  <a:pt x="59" y="8"/>
                </a:cubicBezTo>
                <a:close/>
                <a:moveTo>
                  <a:pt x="17" y="39"/>
                </a:moveTo>
                <a:cubicBezTo>
                  <a:pt x="23" y="42"/>
                  <a:pt x="30" y="44"/>
                  <a:pt x="37" y="45"/>
                </a:cubicBezTo>
                <a:cubicBezTo>
                  <a:pt x="35" y="55"/>
                  <a:pt x="33" y="66"/>
                  <a:pt x="33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6" y="63"/>
                  <a:pt x="10" y="50"/>
                  <a:pt x="17" y="39"/>
                </a:cubicBezTo>
                <a:close/>
                <a:moveTo>
                  <a:pt x="33" y="131"/>
                </a:moveTo>
                <a:cubicBezTo>
                  <a:pt x="34" y="131"/>
                  <a:pt x="34" y="131"/>
                  <a:pt x="35" y="131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38" y="131"/>
                  <a:pt x="38" y="131"/>
                  <a:pt x="39" y="131"/>
                </a:cubicBezTo>
                <a:cubicBezTo>
                  <a:pt x="39" y="132"/>
                  <a:pt x="39" y="132"/>
                  <a:pt x="39" y="132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33" y="132"/>
                  <a:pt x="33" y="132"/>
                  <a:pt x="33" y="132"/>
                </a:cubicBezTo>
                <a:lnTo>
                  <a:pt x="33" y="131"/>
                </a:lnTo>
                <a:close/>
                <a:moveTo>
                  <a:pt x="37" y="126"/>
                </a:moveTo>
                <a:cubicBezTo>
                  <a:pt x="35" y="126"/>
                  <a:pt x="35" y="126"/>
                  <a:pt x="35" y="126"/>
                </a:cubicBezTo>
                <a:cubicBezTo>
                  <a:pt x="30" y="126"/>
                  <a:pt x="27" y="122"/>
                  <a:pt x="27" y="118"/>
                </a:cubicBezTo>
                <a:cubicBezTo>
                  <a:pt x="27" y="111"/>
                  <a:pt x="27" y="111"/>
                  <a:pt x="27" y="111"/>
                </a:cubicBezTo>
                <a:cubicBezTo>
                  <a:pt x="30" y="111"/>
                  <a:pt x="36" y="109"/>
                  <a:pt x="40" y="106"/>
                </a:cubicBezTo>
                <a:cubicBezTo>
                  <a:pt x="41" y="107"/>
                  <a:pt x="43" y="109"/>
                  <a:pt x="45" y="110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22"/>
                  <a:pt x="42" y="126"/>
                  <a:pt x="37" y="126"/>
                </a:cubicBezTo>
                <a:close/>
                <a:moveTo>
                  <a:pt x="44" y="101"/>
                </a:moveTo>
                <a:cubicBezTo>
                  <a:pt x="44" y="100"/>
                  <a:pt x="43" y="99"/>
                  <a:pt x="42" y="99"/>
                </a:cubicBezTo>
                <a:cubicBezTo>
                  <a:pt x="41" y="98"/>
                  <a:pt x="40" y="99"/>
                  <a:pt x="39" y="100"/>
                </a:cubicBezTo>
                <a:cubicBezTo>
                  <a:pt x="35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06"/>
                  <a:pt x="24" y="106"/>
                  <a:pt x="23" y="106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3" y="98"/>
                  <a:pt x="29" y="93"/>
                  <a:pt x="35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43" y="93"/>
                  <a:pt x="49" y="98"/>
                  <a:pt x="49" y="105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48" y="106"/>
                  <a:pt x="48" y="106"/>
                  <a:pt x="48" y="106"/>
                </a:cubicBezTo>
                <a:cubicBezTo>
                  <a:pt x="45" y="105"/>
                  <a:pt x="44" y="101"/>
                  <a:pt x="44" y="101"/>
                </a:cubicBezTo>
                <a:close/>
                <a:moveTo>
                  <a:pt x="5" y="83"/>
                </a:moveTo>
                <a:cubicBezTo>
                  <a:pt x="33" y="83"/>
                  <a:pt x="33" y="83"/>
                  <a:pt x="33" y="83"/>
                </a:cubicBezTo>
                <a:cubicBezTo>
                  <a:pt x="33" y="84"/>
                  <a:pt x="33" y="86"/>
                  <a:pt x="33" y="88"/>
                </a:cubicBezTo>
                <a:cubicBezTo>
                  <a:pt x="25" y="89"/>
                  <a:pt x="18" y="96"/>
                  <a:pt x="18" y="105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7" y="110"/>
                  <a:pt x="16" y="112"/>
                  <a:pt x="16" y="115"/>
                </a:cubicBezTo>
                <a:cubicBezTo>
                  <a:pt x="16" y="118"/>
                  <a:pt x="19" y="121"/>
                  <a:pt x="22" y="122"/>
                </a:cubicBezTo>
                <a:cubicBezTo>
                  <a:pt x="23" y="125"/>
                  <a:pt x="26" y="127"/>
                  <a:pt x="28" y="129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13" y="118"/>
                  <a:pt x="6" y="101"/>
                  <a:pt x="5" y="83"/>
                </a:cubicBezTo>
                <a:close/>
                <a:moveTo>
                  <a:pt x="22" y="113"/>
                </a:moveTo>
                <a:cubicBezTo>
                  <a:pt x="22" y="116"/>
                  <a:pt x="22" y="116"/>
                  <a:pt x="22" y="116"/>
                </a:cubicBezTo>
                <a:cubicBezTo>
                  <a:pt x="21" y="116"/>
                  <a:pt x="21" y="115"/>
                  <a:pt x="21" y="115"/>
                </a:cubicBezTo>
                <a:cubicBezTo>
                  <a:pt x="21" y="114"/>
                  <a:pt x="21" y="113"/>
                  <a:pt x="22" y="113"/>
                </a:cubicBezTo>
                <a:close/>
                <a:moveTo>
                  <a:pt x="47" y="146"/>
                </a:moveTo>
                <a:cubicBezTo>
                  <a:pt x="47" y="155"/>
                  <a:pt x="47" y="155"/>
                  <a:pt x="47" y="155"/>
                </a:cubicBezTo>
                <a:cubicBezTo>
                  <a:pt x="44" y="155"/>
                  <a:pt x="44" y="155"/>
                  <a:pt x="44" y="155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28" y="155"/>
                  <a:pt x="28" y="155"/>
                  <a:pt x="28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14" y="155"/>
                  <a:pt x="14" y="155"/>
                  <a:pt x="14" y="155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1"/>
                  <a:pt x="19" y="139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9" y="135"/>
                  <a:pt x="29" y="135"/>
                  <a:pt x="29" y="135"/>
                </a:cubicBezTo>
                <a:cubicBezTo>
                  <a:pt x="34" y="140"/>
                  <a:pt x="34" y="140"/>
                  <a:pt x="34" y="140"/>
                </a:cubicBezTo>
                <a:cubicBezTo>
                  <a:pt x="35" y="141"/>
                  <a:pt x="35" y="141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7" y="141"/>
                  <a:pt x="37" y="141"/>
                  <a:pt x="38" y="140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7" y="140"/>
                  <a:pt x="47" y="143"/>
                  <a:pt x="47" y="146"/>
                </a:cubicBezTo>
                <a:close/>
                <a:moveTo>
                  <a:pt x="71" y="124"/>
                </a:moveTo>
                <a:cubicBezTo>
                  <a:pt x="58" y="129"/>
                  <a:pt x="58" y="129"/>
                  <a:pt x="58" y="129"/>
                </a:cubicBezTo>
                <a:cubicBezTo>
                  <a:pt x="56" y="130"/>
                  <a:pt x="54" y="131"/>
                  <a:pt x="52" y="134"/>
                </a:cubicBezTo>
                <a:cubicBezTo>
                  <a:pt x="44" y="130"/>
                  <a:pt x="44" y="130"/>
                  <a:pt x="44" y="130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7" y="127"/>
                  <a:pt x="49" y="125"/>
                  <a:pt x="50" y="122"/>
                </a:cubicBezTo>
                <a:cubicBezTo>
                  <a:pt x="53" y="121"/>
                  <a:pt x="56" y="118"/>
                  <a:pt x="56" y="115"/>
                </a:cubicBezTo>
                <a:cubicBezTo>
                  <a:pt x="56" y="112"/>
                  <a:pt x="55" y="110"/>
                  <a:pt x="54" y="109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4" y="96"/>
                  <a:pt x="47" y="88"/>
                  <a:pt x="38" y="88"/>
                </a:cubicBezTo>
                <a:cubicBezTo>
                  <a:pt x="38" y="86"/>
                  <a:pt x="38" y="84"/>
                  <a:pt x="38" y="83"/>
                </a:cubicBezTo>
                <a:cubicBezTo>
                  <a:pt x="61" y="83"/>
                  <a:pt x="61" y="83"/>
                  <a:pt x="61" y="83"/>
                </a:cubicBezTo>
                <a:cubicBezTo>
                  <a:pt x="59" y="85"/>
                  <a:pt x="59" y="88"/>
                  <a:pt x="59" y="91"/>
                </a:cubicBezTo>
                <a:cubicBezTo>
                  <a:pt x="59" y="97"/>
                  <a:pt x="59" y="97"/>
                  <a:pt x="59" y="97"/>
                </a:cubicBezTo>
                <a:cubicBezTo>
                  <a:pt x="57" y="99"/>
                  <a:pt x="55" y="101"/>
                  <a:pt x="55" y="104"/>
                </a:cubicBezTo>
                <a:cubicBezTo>
                  <a:pt x="55" y="108"/>
                  <a:pt x="59" y="112"/>
                  <a:pt x="64" y="112"/>
                </a:cubicBezTo>
                <a:cubicBezTo>
                  <a:pt x="65" y="116"/>
                  <a:pt x="68" y="120"/>
                  <a:pt x="71" y="121"/>
                </a:cubicBezTo>
                <a:cubicBezTo>
                  <a:pt x="71" y="124"/>
                  <a:pt x="71" y="124"/>
                  <a:pt x="71" y="124"/>
                </a:cubicBezTo>
                <a:close/>
                <a:moveTo>
                  <a:pt x="50" y="116"/>
                </a:moveTo>
                <a:cubicBezTo>
                  <a:pt x="50" y="113"/>
                  <a:pt x="50" y="113"/>
                  <a:pt x="50" y="113"/>
                </a:cubicBezTo>
                <a:cubicBezTo>
                  <a:pt x="51" y="113"/>
                  <a:pt x="51" y="114"/>
                  <a:pt x="51" y="115"/>
                </a:cubicBezTo>
                <a:cubicBezTo>
                  <a:pt x="51" y="115"/>
                  <a:pt x="51" y="116"/>
                  <a:pt x="50" y="116"/>
                </a:cubicBezTo>
                <a:close/>
                <a:moveTo>
                  <a:pt x="84" y="126"/>
                </a:move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6" y="123"/>
                  <a:pt x="76" y="123"/>
                  <a:pt x="76" y="123"/>
                </a:cubicBezTo>
                <a:cubicBezTo>
                  <a:pt x="77" y="123"/>
                  <a:pt x="78" y="123"/>
                  <a:pt x="79" y="123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3" y="123"/>
                  <a:pt x="83" y="123"/>
                  <a:pt x="84" y="123"/>
                </a:cubicBezTo>
                <a:lnTo>
                  <a:pt x="84" y="126"/>
                </a:lnTo>
                <a:close/>
                <a:moveTo>
                  <a:pt x="82" y="118"/>
                </a:moveTo>
                <a:cubicBezTo>
                  <a:pt x="79" y="118"/>
                  <a:pt x="79" y="118"/>
                  <a:pt x="79" y="118"/>
                </a:cubicBezTo>
                <a:cubicBezTo>
                  <a:pt x="73" y="118"/>
                  <a:pt x="68" y="114"/>
                  <a:pt x="68" y="108"/>
                </a:cubicBezTo>
                <a:cubicBezTo>
                  <a:pt x="68" y="99"/>
                  <a:pt x="68" y="99"/>
                  <a:pt x="68" y="99"/>
                </a:cubicBezTo>
                <a:cubicBezTo>
                  <a:pt x="72" y="98"/>
                  <a:pt x="80" y="97"/>
                  <a:pt x="86" y="92"/>
                </a:cubicBezTo>
                <a:cubicBezTo>
                  <a:pt x="87" y="94"/>
                  <a:pt x="89" y="97"/>
                  <a:pt x="92" y="98"/>
                </a:cubicBezTo>
                <a:cubicBezTo>
                  <a:pt x="92" y="108"/>
                  <a:pt x="92" y="108"/>
                  <a:pt x="92" y="108"/>
                </a:cubicBezTo>
                <a:cubicBezTo>
                  <a:pt x="92" y="114"/>
                  <a:pt x="88" y="118"/>
                  <a:pt x="82" y="118"/>
                </a:cubicBezTo>
                <a:close/>
                <a:moveTo>
                  <a:pt x="109" y="134"/>
                </a:moveTo>
                <a:cubicBezTo>
                  <a:pt x="106" y="131"/>
                  <a:pt x="104" y="130"/>
                  <a:pt x="102" y="129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93" y="120"/>
                  <a:pt x="96" y="116"/>
                  <a:pt x="97" y="112"/>
                </a:cubicBezTo>
                <a:cubicBezTo>
                  <a:pt x="101" y="112"/>
                  <a:pt x="105" y="108"/>
                  <a:pt x="105" y="104"/>
                </a:cubicBezTo>
                <a:cubicBezTo>
                  <a:pt x="105" y="101"/>
                  <a:pt x="104" y="99"/>
                  <a:pt x="102" y="97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2" y="88"/>
                  <a:pt x="101" y="85"/>
                  <a:pt x="100" y="83"/>
                </a:cubicBezTo>
                <a:cubicBezTo>
                  <a:pt x="122" y="83"/>
                  <a:pt x="122" y="83"/>
                  <a:pt x="122" y="83"/>
                </a:cubicBezTo>
                <a:cubicBezTo>
                  <a:pt x="122" y="84"/>
                  <a:pt x="122" y="86"/>
                  <a:pt x="122" y="88"/>
                </a:cubicBezTo>
                <a:cubicBezTo>
                  <a:pt x="113" y="88"/>
                  <a:pt x="107" y="96"/>
                  <a:pt x="107" y="105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05" y="110"/>
                  <a:pt x="104" y="112"/>
                  <a:pt x="104" y="115"/>
                </a:cubicBezTo>
                <a:cubicBezTo>
                  <a:pt x="104" y="118"/>
                  <a:pt x="107" y="121"/>
                  <a:pt x="111" y="122"/>
                </a:cubicBezTo>
                <a:cubicBezTo>
                  <a:pt x="112" y="125"/>
                  <a:pt x="114" y="127"/>
                  <a:pt x="116" y="129"/>
                </a:cubicBezTo>
                <a:cubicBezTo>
                  <a:pt x="116" y="130"/>
                  <a:pt x="116" y="130"/>
                  <a:pt x="116" y="130"/>
                </a:cubicBezTo>
                <a:lnTo>
                  <a:pt x="109" y="134"/>
                </a:lnTo>
                <a:close/>
                <a:moveTo>
                  <a:pt x="110" y="113"/>
                </a:moveTo>
                <a:cubicBezTo>
                  <a:pt x="110" y="116"/>
                  <a:pt x="110" y="116"/>
                  <a:pt x="110" y="116"/>
                </a:cubicBezTo>
                <a:cubicBezTo>
                  <a:pt x="109" y="116"/>
                  <a:pt x="109" y="115"/>
                  <a:pt x="109" y="115"/>
                </a:cubicBezTo>
                <a:cubicBezTo>
                  <a:pt x="109" y="114"/>
                  <a:pt x="109" y="113"/>
                  <a:pt x="110" y="113"/>
                </a:cubicBezTo>
                <a:close/>
                <a:moveTo>
                  <a:pt x="146" y="155"/>
                </a:moveTo>
                <a:cubicBezTo>
                  <a:pt x="132" y="155"/>
                  <a:pt x="132" y="155"/>
                  <a:pt x="132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4" y="155"/>
                  <a:pt x="114" y="155"/>
                  <a:pt x="114" y="155"/>
                </a:cubicBezTo>
                <a:cubicBezTo>
                  <a:pt x="113" y="155"/>
                  <a:pt x="113" y="155"/>
                  <a:pt x="113" y="155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3"/>
                  <a:pt x="113" y="140"/>
                  <a:pt x="111" y="138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122" y="140"/>
                  <a:pt x="122" y="140"/>
                  <a:pt x="122" y="140"/>
                </a:cubicBezTo>
                <a:cubicBezTo>
                  <a:pt x="123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5" y="141"/>
                  <a:pt x="126" y="141"/>
                  <a:pt x="126" y="140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40" y="139"/>
                  <a:pt x="140" y="139"/>
                  <a:pt x="140" y="139"/>
                </a:cubicBezTo>
                <a:cubicBezTo>
                  <a:pt x="140" y="139"/>
                  <a:pt x="140" y="139"/>
                  <a:pt x="140" y="139"/>
                </a:cubicBezTo>
                <a:cubicBezTo>
                  <a:pt x="141" y="139"/>
                  <a:pt x="146" y="141"/>
                  <a:pt x="146" y="148"/>
                </a:cubicBezTo>
                <a:cubicBezTo>
                  <a:pt x="146" y="155"/>
                  <a:pt x="146" y="155"/>
                  <a:pt x="146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225">
            <a:extLst>
              <a:ext uri="{FF2B5EF4-FFF2-40B4-BE49-F238E27FC236}">
                <a16:creationId xmlns:a16="http://schemas.microsoft.com/office/drawing/2014/main" id="{12D60E1D-657D-41DA-9E60-4B8480C73A8B}"/>
              </a:ext>
            </a:extLst>
          </p:cNvPr>
          <p:cNvSpPr>
            <a:spLocks noEditPoints="1"/>
          </p:cNvSpPr>
          <p:nvPr/>
        </p:nvSpPr>
        <p:spPr bwMode="auto">
          <a:xfrm>
            <a:off x="9720838" y="4310120"/>
            <a:ext cx="427924" cy="429162"/>
          </a:xfrm>
          <a:custGeom>
            <a:avLst/>
            <a:gdLst>
              <a:gd name="T0" fmla="*/ 51346 w 160"/>
              <a:gd name="T1" fmla="*/ 499220 h 160"/>
              <a:gd name="T2" fmla="*/ 44500 w 160"/>
              <a:gd name="T3" fmla="*/ 0 h 160"/>
              <a:gd name="T4" fmla="*/ 34231 w 160"/>
              <a:gd name="T5" fmla="*/ 82629 h 160"/>
              <a:gd name="T6" fmla="*/ 0 w 160"/>
              <a:gd name="T7" fmla="*/ 92958 h 160"/>
              <a:gd name="T8" fmla="*/ 34231 w 160"/>
              <a:gd name="T9" fmla="*/ 99844 h 160"/>
              <a:gd name="T10" fmla="*/ 10269 w 160"/>
              <a:gd name="T11" fmla="*/ 165259 h 160"/>
              <a:gd name="T12" fmla="*/ 10269 w 160"/>
              <a:gd name="T13" fmla="*/ 182473 h 160"/>
              <a:gd name="T14" fmla="*/ 34231 w 160"/>
              <a:gd name="T15" fmla="*/ 247888 h 160"/>
              <a:gd name="T16" fmla="*/ 0 w 160"/>
              <a:gd name="T17" fmla="*/ 258217 h 160"/>
              <a:gd name="T18" fmla="*/ 34231 w 160"/>
              <a:gd name="T19" fmla="*/ 265103 h 160"/>
              <a:gd name="T20" fmla="*/ 10269 w 160"/>
              <a:gd name="T21" fmla="*/ 330518 h 160"/>
              <a:gd name="T22" fmla="*/ 10269 w 160"/>
              <a:gd name="T23" fmla="*/ 351175 h 160"/>
              <a:gd name="T24" fmla="*/ 34231 w 160"/>
              <a:gd name="T25" fmla="*/ 416590 h 160"/>
              <a:gd name="T26" fmla="*/ 0 w 160"/>
              <a:gd name="T27" fmla="*/ 423476 h 160"/>
              <a:gd name="T28" fmla="*/ 34231 w 160"/>
              <a:gd name="T29" fmla="*/ 433805 h 160"/>
              <a:gd name="T30" fmla="*/ 44500 w 160"/>
              <a:gd name="T31" fmla="*/ 516434 h 160"/>
              <a:gd name="T32" fmla="*/ 171153 w 160"/>
              <a:gd name="T33" fmla="*/ 540534 h 160"/>
              <a:gd name="T34" fmla="*/ 191691 w 160"/>
              <a:gd name="T35" fmla="*/ 540534 h 160"/>
              <a:gd name="T36" fmla="*/ 393651 w 160"/>
              <a:gd name="T37" fmla="*/ 516434 h 160"/>
              <a:gd name="T38" fmla="*/ 400497 w 160"/>
              <a:gd name="T39" fmla="*/ 550863 h 160"/>
              <a:gd name="T40" fmla="*/ 410766 w 160"/>
              <a:gd name="T41" fmla="*/ 516434 h 160"/>
              <a:gd name="T42" fmla="*/ 547688 w 160"/>
              <a:gd name="T43" fmla="*/ 506105 h 160"/>
              <a:gd name="T44" fmla="*/ 88999 w 160"/>
              <a:gd name="T45" fmla="*/ 482005 h 160"/>
              <a:gd name="T46" fmla="*/ 99268 w 160"/>
              <a:gd name="T47" fmla="*/ 265103 h 160"/>
              <a:gd name="T48" fmla="*/ 171153 w 160"/>
              <a:gd name="T49" fmla="*/ 471676 h 160"/>
              <a:gd name="T50" fmla="*/ 191691 w 160"/>
              <a:gd name="T51" fmla="*/ 471676 h 160"/>
              <a:gd name="T52" fmla="*/ 260152 w 160"/>
              <a:gd name="T53" fmla="*/ 351175 h 160"/>
              <a:gd name="T54" fmla="*/ 266998 w 160"/>
              <a:gd name="T55" fmla="*/ 482005 h 160"/>
              <a:gd name="T56" fmla="*/ 277267 w 160"/>
              <a:gd name="T57" fmla="*/ 340846 h 160"/>
              <a:gd name="T58" fmla="*/ 191691 w 160"/>
              <a:gd name="T59" fmla="*/ 330518 h 160"/>
              <a:gd name="T60" fmla="*/ 181422 w 160"/>
              <a:gd name="T61" fmla="*/ 247888 h 160"/>
              <a:gd name="T62" fmla="*/ 82153 w 160"/>
              <a:gd name="T63" fmla="*/ 258217 h 160"/>
              <a:gd name="T64" fmla="*/ 88999 w 160"/>
              <a:gd name="T65" fmla="*/ 482005 h 160"/>
              <a:gd name="T66" fmla="*/ 321767 w 160"/>
              <a:gd name="T67" fmla="*/ 471676 h 160"/>
              <a:gd name="T68" fmla="*/ 393651 w 160"/>
              <a:gd name="T69" fmla="*/ 99844 h 160"/>
              <a:gd name="T70" fmla="*/ 400497 w 160"/>
              <a:gd name="T71" fmla="*/ 482005 h 160"/>
              <a:gd name="T72" fmla="*/ 410766 w 160"/>
              <a:gd name="T73" fmla="*/ 182473 h 160"/>
              <a:gd name="T74" fmla="*/ 482650 w 160"/>
              <a:gd name="T75" fmla="*/ 471676 h 160"/>
              <a:gd name="T76" fmla="*/ 499765 w 160"/>
              <a:gd name="T77" fmla="*/ 471676 h 160"/>
              <a:gd name="T78" fmla="*/ 492919 w 160"/>
              <a:gd name="T79" fmla="*/ 165259 h 160"/>
              <a:gd name="T80" fmla="*/ 410766 w 160"/>
              <a:gd name="T81" fmla="*/ 92958 h 160"/>
              <a:gd name="T82" fmla="*/ 314921 w 160"/>
              <a:gd name="T83" fmla="*/ 82629 h 160"/>
              <a:gd name="T84" fmla="*/ 304651 w 160"/>
              <a:gd name="T85" fmla="*/ 471676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60">
                <a:moveTo>
                  <a:pt x="157" y="145"/>
                </a:moveTo>
                <a:cubicBezTo>
                  <a:pt x="15" y="145"/>
                  <a:pt x="15" y="145"/>
                  <a:pt x="15" y="145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1"/>
                  <a:pt x="14" y="0"/>
                  <a:pt x="13" y="0"/>
                </a:cubicBezTo>
                <a:cubicBezTo>
                  <a:pt x="11" y="0"/>
                  <a:pt x="10" y="1"/>
                  <a:pt x="10" y="3"/>
                </a:cubicBezTo>
                <a:cubicBezTo>
                  <a:pt x="10" y="24"/>
                  <a:pt x="10" y="24"/>
                  <a:pt x="10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4"/>
                  <a:pt x="0" y="25"/>
                  <a:pt x="0" y="27"/>
                </a:cubicBezTo>
                <a:cubicBezTo>
                  <a:pt x="0" y="28"/>
                  <a:pt x="1" y="29"/>
                  <a:pt x="3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48"/>
                  <a:pt x="10" y="48"/>
                  <a:pt x="10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1" y="48"/>
                  <a:pt x="0" y="49"/>
                  <a:pt x="0" y="51"/>
                </a:cubicBezTo>
                <a:cubicBezTo>
                  <a:pt x="0" y="52"/>
                  <a:pt x="1" y="53"/>
                  <a:pt x="3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72"/>
                  <a:pt x="10" y="72"/>
                  <a:pt x="10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1" y="72"/>
                  <a:pt x="0" y="73"/>
                  <a:pt x="0" y="75"/>
                </a:cubicBezTo>
                <a:cubicBezTo>
                  <a:pt x="0" y="76"/>
                  <a:pt x="1" y="77"/>
                  <a:pt x="3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10" y="96"/>
                  <a:pt x="10" y="96"/>
                  <a:pt x="10" y="96"/>
                </a:cubicBezTo>
                <a:cubicBezTo>
                  <a:pt x="3" y="96"/>
                  <a:pt x="3" y="96"/>
                  <a:pt x="3" y="96"/>
                </a:cubicBezTo>
                <a:cubicBezTo>
                  <a:pt x="1" y="96"/>
                  <a:pt x="0" y="98"/>
                  <a:pt x="0" y="99"/>
                </a:cubicBezTo>
                <a:cubicBezTo>
                  <a:pt x="0" y="100"/>
                  <a:pt x="1" y="102"/>
                  <a:pt x="3" y="102"/>
                </a:cubicBezTo>
                <a:cubicBezTo>
                  <a:pt x="10" y="102"/>
                  <a:pt x="10" y="102"/>
                  <a:pt x="10" y="102"/>
                </a:cubicBezTo>
                <a:cubicBezTo>
                  <a:pt x="10" y="121"/>
                  <a:pt x="10" y="121"/>
                  <a:pt x="10" y="121"/>
                </a:cubicBezTo>
                <a:cubicBezTo>
                  <a:pt x="3" y="121"/>
                  <a:pt x="3" y="121"/>
                  <a:pt x="3" y="121"/>
                </a:cubicBezTo>
                <a:cubicBezTo>
                  <a:pt x="1" y="121"/>
                  <a:pt x="0" y="122"/>
                  <a:pt x="0" y="123"/>
                </a:cubicBezTo>
                <a:cubicBezTo>
                  <a:pt x="0" y="125"/>
                  <a:pt x="1" y="126"/>
                  <a:pt x="3" y="126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10" y="147"/>
                  <a:pt x="10" y="147"/>
                  <a:pt x="10" y="147"/>
                </a:cubicBezTo>
                <a:cubicBezTo>
                  <a:pt x="10" y="149"/>
                  <a:pt x="11" y="150"/>
                  <a:pt x="13" y="150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0" y="159"/>
                  <a:pt x="52" y="160"/>
                  <a:pt x="53" y="160"/>
                </a:cubicBezTo>
                <a:cubicBezTo>
                  <a:pt x="54" y="160"/>
                  <a:pt x="56" y="159"/>
                  <a:pt x="56" y="157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115" y="150"/>
                  <a:pt x="115" y="150"/>
                  <a:pt x="115" y="150"/>
                </a:cubicBezTo>
                <a:cubicBezTo>
                  <a:pt x="115" y="157"/>
                  <a:pt x="115" y="157"/>
                  <a:pt x="115" y="157"/>
                </a:cubicBezTo>
                <a:cubicBezTo>
                  <a:pt x="115" y="159"/>
                  <a:pt x="116" y="160"/>
                  <a:pt x="117" y="160"/>
                </a:cubicBezTo>
                <a:cubicBezTo>
                  <a:pt x="119" y="160"/>
                  <a:pt x="120" y="159"/>
                  <a:pt x="120" y="157"/>
                </a:cubicBezTo>
                <a:cubicBezTo>
                  <a:pt x="120" y="150"/>
                  <a:pt x="120" y="150"/>
                  <a:pt x="120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9" y="150"/>
                  <a:pt x="160" y="149"/>
                  <a:pt x="160" y="147"/>
                </a:cubicBezTo>
                <a:cubicBezTo>
                  <a:pt x="160" y="146"/>
                  <a:pt x="159" y="145"/>
                  <a:pt x="157" y="145"/>
                </a:cubicBezTo>
                <a:close/>
                <a:moveTo>
                  <a:pt x="26" y="140"/>
                </a:moveTo>
                <a:cubicBezTo>
                  <a:pt x="28" y="140"/>
                  <a:pt x="29" y="138"/>
                  <a:pt x="29" y="137"/>
                </a:cubicBezTo>
                <a:cubicBezTo>
                  <a:pt x="29" y="77"/>
                  <a:pt x="29" y="77"/>
                  <a:pt x="29" y="77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137"/>
                  <a:pt x="50" y="137"/>
                  <a:pt x="50" y="137"/>
                </a:cubicBezTo>
                <a:cubicBezTo>
                  <a:pt x="50" y="138"/>
                  <a:pt x="52" y="140"/>
                  <a:pt x="53" y="140"/>
                </a:cubicBezTo>
                <a:cubicBezTo>
                  <a:pt x="54" y="140"/>
                  <a:pt x="56" y="138"/>
                  <a:pt x="56" y="137"/>
                </a:cubicBezTo>
                <a:cubicBezTo>
                  <a:pt x="56" y="102"/>
                  <a:pt x="56" y="102"/>
                  <a:pt x="56" y="102"/>
                </a:cubicBezTo>
                <a:cubicBezTo>
                  <a:pt x="76" y="102"/>
                  <a:pt x="76" y="102"/>
                  <a:pt x="76" y="102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76" y="138"/>
                  <a:pt x="77" y="140"/>
                  <a:pt x="78" y="140"/>
                </a:cubicBezTo>
                <a:cubicBezTo>
                  <a:pt x="80" y="140"/>
                  <a:pt x="81" y="138"/>
                  <a:pt x="81" y="137"/>
                </a:cubicBezTo>
                <a:cubicBezTo>
                  <a:pt x="81" y="99"/>
                  <a:pt x="81" y="99"/>
                  <a:pt x="81" y="99"/>
                </a:cubicBezTo>
                <a:cubicBezTo>
                  <a:pt x="81" y="98"/>
                  <a:pt x="80" y="96"/>
                  <a:pt x="78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3"/>
                  <a:pt x="54" y="72"/>
                  <a:pt x="53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5" y="72"/>
                  <a:pt x="24" y="73"/>
                  <a:pt x="24" y="75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8"/>
                  <a:pt x="25" y="140"/>
                  <a:pt x="26" y="140"/>
                </a:cubicBezTo>
                <a:close/>
                <a:moveTo>
                  <a:pt x="92" y="140"/>
                </a:moveTo>
                <a:cubicBezTo>
                  <a:pt x="93" y="140"/>
                  <a:pt x="94" y="138"/>
                  <a:pt x="94" y="137"/>
                </a:cubicBezTo>
                <a:cubicBezTo>
                  <a:pt x="94" y="29"/>
                  <a:pt x="94" y="29"/>
                  <a:pt x="94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137"/>
                  <a:pt x="115" y="137"/>
                  <a:pt x="115" y="137"/>
                </a:cubicBezTo>
                <a:cubicBezTo>
                  <a:pt x="115" y="138"/>
                  <a:pt x="116" y="140"/>
                  <a:pt x="117" y="140"/>
                </a:cubicBezTo>
                <a:cubicBezTo>
                  <a:pt x="119" y="140"/>
                  <a:pt x="120" y="138"/>
                  <a:pt x="120" y="137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41" y="137"/>
                  <a:pt x="141" y="137"/>
                  <a:pt x="141" y="137"/>
                </a:cubicBezTo>
                <a:cubicBezTo>
                  <a:pt x="141" y="138"/>
                  <a:pt x="142" y="140"/>
                  <a:pt x="144" y="140"/>
                </a:cubicBezTo>
                <a:cubicBezTo>
                  <a:pt x="145" y="140"/>
                  <a:pt x="146" y="138"/>
                  <a:pt x="146" y="137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6" y="49"/>
                  <a:pt x="145" y="48"/>
                  <a:pt x="144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7"/>
                  <a:pt x="120" y="27"/>
                  <a:pt x="120" y="27"/>
                </a:cubicBezTo>
                <a:cubicBezTo>
                  <a:pt x="120" y="25"/>
                  <a:pt x="119" y="24"/>
                  <a:pt x="117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1" y="24"/>
                  <a:pt x="89" y="25"/>
                  <a:pt x="89" y="27"/>
                </a:cubicBezTo>
                <a:cubicBezTo>
                  <a:pt x="89" y="137"/>
                  <a:pt x="89" y="137"/>
                  <a:pt x="89" y="137"/>
                </a:cubicBezTo>
                <a:cubicBezTo>
                  <a:pt x="89" y="138"/>
                  <a:pt x="91" y="140"/>
                  <a:pt x="92" y="1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20">
            <a:extLst>
              <a:ext uri="{FF2B5EF4-FFF2-40B4-BE49-F238E27FC236}">
                <a16:creationId xmlns:a16="http://schemas.microsoft.com/office/drawing/2014/main" id="{221E4D43-3715-422C-A748-5C9A6BABD16A}"/>
              </a:ext>
            </a:extLst>
          </p:cNvPr>
          <p:cNvSpPr>
            <a:spLocks noEditPoints="1"/>
          </p:cNvSpPr>
          <p:nvPr/>
        </p:nvSpPr>
        <p:spPr bwMode="auto">
          <a:xfrm>
            <a:off x="4729460" y="5328902"/>
            <a:ext cx="445234" cy="394462"/>
          </a:xfrm>
          <a:custGeom>
            <a:avLst/>
            <a:gdLst>
              <a:gd name="T0" fmla="*/ 271463 w 160"/>
              <a:gd name="T1" fmla="*/ 0 h 141"/>
              <a:gd name="T2" fmla="*/ 0 w 160"/>
              <a:gd name="T3" fmla="*/ 242212 h 141"/>
              <a:gd name="T4" fmla="*/ 54293 w 160"/>
              <a:gd name="T5" fmla="*/ 385493 h 141"/>
              <a:gd name="T6" fmla="*/ 23753 w 160"/>
              <a:gd name="T7" fmla="*/ 426430 h 141"/>
              <a:gd name="T8" fmla="*/ 13573 w 160"/>
              <a:gd name="T9" fmla="*/ 446899 h 141"/>
              <a:gd name="T10" fmla="*/ 30540 w 160"/>
              <a:gd name="T11" fmla="*/ 463956 h 141"/>
              <a:gd name="T12" fmla="*/ 57686 w 160"/>
              <a:gd name="T13" fmla="*/ 463956 h 141"/>
              <a:gd name="T14" fmla="*/ 132338 w 160"/>
              <a:gd name="T15" fmla="*/ 446899 h 141"/>
              <a:gd name="T16" fmla="*/ 271463 w 160"/>
              <a:gd name="T17" fmla="*/ 481013 h 141"/>
              <a:gd name="T18" fmla="*/ 542925 w 160"/>
              <a:gd name="T19" fmla="*/ 242212 h 141"/>
              <a:gd name="T20" fmla="*/ 271463 w 160"/>
              <a:gd name="T21" fmla="*/ 0 h 141"/>
              <a:gd name="T22" fmla="*/ 271463 w 160"/>
              <a:gd name="T23" fmla="*/ 453721 h 141"/>
              <a:gd name="T24" fmla="*/ 139125 w 160"/>
              <a:gd name="T25" fmla="*/ 419607 h 141"/>
              <a:gd name="T26" fmla="*/ 132338 w 160"/>
              <a:gd name="T27" fmla="*/ 419607 h 141"/>
              <a:gd name="T28" fmla="*/ 125551 w 160"/>
              <a:gd name="T29" fmla="*/ 419607 h 141"/>
              <a:gd name="T30" fmla="*/ 50899 w 160"/>
              <a:gd name="T31" fmla="*/ 436664 h 141"/>
              <a:gd name="T32" fmla="*/ 84832 w 160"/>
              <a:gd name="T33" fmla="*/ 388904 h 141"/>
              <a:gd name="T34" fmla="*/ 81439 w 160"/>
              <a:gd name="T35" fmla="*/ 375258 h 141"/>
              <a:gd name="T36" fmla="*/ 27146 w 160"/>
              <a:gd name="T37" fmla="*/ 242212 h 141"/>
              <a:gd name="T38" fmla="*/ 271463 w 160"/>
              <a:gd name="T39" fmla="*/ 27292 h 141"/>
              <a:gd name="T40" fmla="*/ 515779 w 160"/>
              <a:gd name="T41" fmla="*/ 242212 h 141"/>
              <a:gd name="T42" fmla="*/ 271463 w 160"/>
              <a:gd name="T43" fmla="*/ 453721 h 141"/>
              <a:gd name="T44" fmla="*/ 271463 w 160"/>
              <a:gd name="T45" fmla="*/ 225155 h 141"/>
              <a:gd name="T46" fmla="*/ 288429 w 160"/>
              <a:gd name="T47" fmla="*/ 242212 h 141"/>
              <a:gd name="T48" fmla="*/ 271463 w 160"/>
              <a:gd name="T49" fmla="*/ 259269 h 141"/>
              <a:gd name="T50" fmla="*/ 254496 w 160"/>
              <a:gd name="T51" fmla="*/ 242212 h 141"/>
              <a:gd name="T52" fmla="*/ 271463 w 160"/>
              <a:gd name="T53" fmla="*/ 225155 h 141"/>
              <a:gd name="T54" fmla="*/ 196810 w 160"/>
              <a:gd name="T55" fmla="*/ 225155 h 141"/>
              <a:gd name="T56" fmla="*/ 213777 w 160"/>
              <a:gd name="T57" fmla="*/ 242212 h 141"/>
              <a:gd name="T58" fmla="*/ 196810 w 160"/>
              <a:gd name="T59" fmla="*/ 259269 h 141"/>
              <a:gd name="T60" fmla="*/ 179844 w 160"/>
              <a:gd name="T61" fmla="*/ 242212 h 141"/>
              <a:gd name="T62" fmla="*/ 196810 w 160"/>
              <a:gd name="T63" fmla="*/ 225155 h 141"/>
              <a:gd name="T64" fmla="*/ 346115 w 160"/>
              <a:gd name="T65" fmla="*/ 225155 h 141"/>
              <a:gd name="T66" fmla="*/ 363081 w 160"/>
              <a:gd name="T67" fmla="*/ 242212 h 141"/>
              <a:gd name="T68" fmla="*/ 346115 w 160"/>
              <a:gd name="T69" fmla="*/ 259269 h 141"/>
              <a:gd name="T70" fmla="*/ 329148 w 160"/>
              <a:gd name="T71" fmla="*/ 242212 h 141"/>
              <a:gd name="T72" fmla="*/ 346115 w 160"/>
              <a:gd name="T73" fmla="*/ 225155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41">
                <a:moveTo>
                  <a:pt x="80" y="0"/>
                </a:move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ubicBezTo>
                  <a:pt x="51" y="138"/>
                  <a:pt x="65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lose/>
                <a:moveTo>
                  <a:pt x="80" y="133"/>
                </a:moveTo>
                <a:cubicBezTo>
                  <a:pt x="66" y="133"/>
                  <a:pt x="52" y="130"/>
                  <a:pt x="41" y="123"/>
                </a:cubicBezTo>
                <a:cubicBezTo>
                  <a:pt x="40" y="123"/>
                  <a:pt x="39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3" y="129"/>
                  <a:pt x="15" y="128"/>
                </a:cubicBezTo>
                <a:cubicBezTo>
                  <a:pt x="19" y="124"/>
                  <a:pt x="23" y="120"/>
                  <a:pt x="25" y="114"/>
                </a:cubicBezTo>
                <a:cubicBezTo>
                  <a:pt x="25" y="112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lose/>
                <a:moveTo>
                  <a:pt x="80" y="66"/>
                </a:moveTo>
                <a:cubicBezTo>
                  <a:pt x="83" y="66"/>
                  <a:pt x="85" y="68"/>
                  <a:pt x="85" y="71"/>
                </a:cubicBezTo>
                <a:cubicBezTo>
                  <a:pt x="85" y="73"/>
                  <a:pt x="83" y="76"/>
                  <a:pt x="80" y="76"/>
                </a:cubicBezTo>
                <a:cubicBezTo>
                  <a:pt x="77" y="76"/>
                  <a:pt x="75" y="73"/>
                  <a:pt x="75" y="71"/>
                </a:cubicBezTo>
                <a:cubicBezTo>
                  <a:pt x="75" y="68"/>
                  <a:pt x="77" y="66"/>
                  <a:pt x="80" y="66"/>
                </a:cubicBezTo>
                <a:close/>
                <a:moveTo>
                  <a:pt x="58" y="66"/>
                </a:moveTo>
                <a:cubicBezTo>
                  <a:pt x="61" y="66"/>
                  <a:pt x="63" y="68"/>
                  <a:pt x="63" y="71"/>
                </a:cubicBezTo>
                <a:cubicBezTo>
                  <a:pt x="63" y="73"/>
                  <a:pt x="61" y="76"/>
                  <a:pt x="58" y="76"/>
                </a:cubicBezTo>
                <a:cubicBezTo>
                  <a:pt x="55" y="76"/>
                  <a:pt x="53" y="73"/>
                  <a:pt x="53" y="71"/>
                </a:cubicBezTo>
                <a:cubicBezTo>
                  <a:pt x="53" y="68"/>
                  <a:pt x="55" y="66"/>
                  <a:pt x="58" y="66"/>
                </a:cubicBezTo>
                <a:close/>
                <a:moveTo>
                  <a:pt x="102" y="66"/>
                </a:moveTo>
                <a:cubicBezTo>
                  <a:pt x="105" y="66"/>
                  <a:pt x="107" y="68"/>
                  <a:pt x="107" y="71"/>
                </a:cubicBezTo>
                <a:cubicBezTo>
                  <a:pt x="107" y="73"/>
                  <a:pt x="105" y="76"/>
                  <a:pt x="102" y="76"/>
                </a:cubicBezTo>
                <a:cubicBezTo>
                  <a:pt x="99" y="76"/>
                  <a:pt x="97" y="73"/>
                  <a:pt x="97" y="71"/>
                </a:cubicBezTo>
                <a:cubicBezTo>
                  <a:pt x="97" y="68"/>
                  <a:pt x="99" y="66"/>
                  <a:pt x="102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38">
            <a:extLst>
              <a:ext uri="{FF2B5EF4-FFF2-40B4-BE49-F238E27FC236}">
                <a16:creationId xmlns:a16="http://schemas.microsoft.com/office/drawing/2014/main" id="{CAD31247-962B-468C-9DF3-0014C8B6335C}"/>
              </a:ext>
            </a:extLst>
          </p:cNvPr>
          <p:cNvSpPr>
            <a:spLocks noEditPoints="1"/>
          </p:cNvSpPr>
          <p:nvPr/>
        </p:nvSpPr>
        <p:spPr bwMode="auto">
          <a:xfrm>
            <a:off x="10714895" y="4327470"/>
            <a:ext cx="445234" cy="394462"/>
          </a:xfrm>
          <a:custGeom>
            <a:avLst/>
            <a:gdLst>
              <a:gd name="T0" fmla="*/ 54293 w 160"/>
              <a:gd name="T1" fmla="*/ 385493 h 141"/>
              <a:gd name="T2" fmla="*/ 23753 w 160"/>
              <a:gd name="T3" fmla="*/ 426430 h 141"/>
              <a:gd name="T4" fmla="*/ 13573 w 160"/>
              <a:gd name="T5" fmla="*/ 446899 h 141"/>
              <a:gd name="T6" fmla="*/ 30540 w 160"/>
              <a:gd name="T7" fmla="*/ 463956 h 141"/>
              <a:gd name="T8" fmla="*/ 139125 w 160"/>
              <a:gd name="T9" fmla="*/ 443487 h 141"/>
              <a:gd name="T10" fmla="*/ 142518 w 160"/>
              <a:gd name="T11" fmla="*/ 426430 h 141"/>
              <a:gd name="T12" fmla="*/ 125551 w 160"/>
              <a:gd name="T13" fmla="*/ 419607 h 141"/>
              <a:gd name="T14" fmla="*/ 50899 w 160"/>
              <a:gd name="T15" fmla="*/ 436664 h 141"/>
              <a:gd name="T16" fmla="*/ 84832 w 160"/>
              <a:gd name="T17" fmla="*/ 388904 h 141"/>
              <a:gd name="T18" fmla="*/ 81439 w 160"/>
              <a:gd name="T19" fmla="*/ 375258 h 141"/>
              <a:gd name="T20" fmla="*/ 27146 w 160"/>
              <a:gd name="T21" fmla="*/ 242212 h 141"/>
              <a:gd name="T22" fmla="*/ 271463 w 160"/>
              <a:gd name="T23" fmla="*/ 27292 h 141"/>
              <a:gd name="T24" fmla="*/ 515779 w 160"/>
              <a:gd name="T25" fmla="*/ 242212 h 141"/>
              <a:gd name="T26" fmla="*/ 271463 w 160"/>
              <a:gd name="T27" fmla="*/ 453721 h 141"/>
              <a:gd name="T28" fmla="*/ 203597 w 160"/>
              <a:gd name="T29" fmla="*/ 446899 h 141"/>
              <a:gd name="T30" fmla="*/ 190024 w 160"/>
              <a:gd name="T31" fmla="*/ 457133 h 141"/>
              <a:gd name="T32" fmla="*/ 200204 w 160"/>
              <a:gd name="T33" fmla="*/ 474190 h 141"/>
              <a:gd name="T34" fmla="*/ 271463 w 160"/>
              <a:gd name="T35" fmla="*/ 481013 h 141"/>
              <a:gd name="T36" fmla="*/ 542925 w 160"/>
              <a:gd name="T37" fmla="*/ 242212 h 141"/>
              <a:gd name="T38" fmla="*/ 271463 w 160"/>
              <a:gd name="T39" fmla="*/ 0 h 141"/>
              <a:gd name="T40" fmla="*/ 0 w 160"/>
              <a:gd name="T41" fmla="*/ 242212 h 141"/>
              <a:gd name="T42" fmla="*/ 54293 w 160"/>
              <a:gd name="T43" fmla="*/ 385493 h 141"/>
              <a:gd name="T44" fmla="*/ 271463 w 160"/>
              <a:gd name="T45" fmla="*/ 344555 h 141"/>
              <a:gd name="T46" fmla="*/ 359688 w 160"/>
              <a:gd name="T47" fmla="*/ 293384 h 141"/>
              <a:gd name="T48" fmla="*/ 356295 w 160"/>
              <a:gd name="T49" fmla="*/ 276327 h 141"/>
              <a:gd name="T50" fmla="*/ 335935 w 160"/>
              <a:gd name="T51" fmla="*/ 279738 h 141"/>
              <a:gd name="T52" fmla="*/ 271463 w 160"/>
              <a:gd name="T53" fmla="*/ 317264 h 141"/>
              <a:gd name="T54" fmla="*/ 206990 w 160"/>
              <a:gd name="T55" fmla="*/ 279738 h 141"/>
              <a:gd name="T56" fmla="*/ 186630 w 160"/>
              <a:gd name="T57" fmla="*/ 276327 h 141"/>
              <a:gd name="T58" fmla="*/ 183237 w 160"/>
              <a:gd name="T59" fmla="*/ 293384 h 141"/>
              <a:gd name="T60" fmla="*/ 271463 w 160"/>
              <a:gd name="T61" fmla="*/ 344555 h 141"/>
              <a:gd name="T62" fmla="*/ 162878 w 160"/>
              <a:gd name="T63" fmla="*/ 235389 h 141"/>
              <a:gd name="T64" fmla="*/ 173057 w 160"/>
              <a:gd name="T65" fmla="*/ 242212 h 141"/>
              <a:gd name="T66" fmla="*/ 179844 w 160"/>
              <a:gd name="T67" fmla="*/ 242212 h 141"/>
              <a:gd name="T68" fmla="*/ 244316 w 160"/>
              <a:gd name="T69" fmla="*/ 204686 h 141"/>
              <a:gd name="T70" fmla="*/ 247710 w 160"/>
              <a:gd name="T71" fmla="*/ 191041 h 141"/>
              <a:gd name="T72" fmla="*/ 240923 w 160"/>
              <a:gd name="T73" fmla="*/ 180806 h 141"/>
              <a:gd name="T74" fmla="*/ 176451 w 160"/>
              <a:gd name="T75" fmla="*/ 150103 h 141"/>
              <a:gd name="T76" fmla="*/ 159484 w 160"/>
              <a:gd name="T77" fmla="*/ 156926 h 141"/>
              <a:gd name="T78" fmla="*/ 166271 w 160"/>
              <a:gd name="T79" fmla="*/ 177395 h 141"/>
              <a:gd name="T80" fmla="*/ 206990 w 160"/>
              <a:gd name="T81" fmla="*/ 194452 h 141"/>
              <a:gd name="T82" fmla="*/ 166271 w 160"/>
              <a:gd name="T83" fmla="*/ 218332 h 141"/>
              <a:gd name="T84" fmla="*/ 162878 w 160"/>
              <a:gd name="T85" fmla="*/ 235389 h 141"/>
              <a:gd name="T86" fmla="*/ 383441 w 160"/>
              <a:gd name="T87" fmla="*/ 156926 h 141"/>
              <a:gd name="T88" fmla="*/ 366474 w 160"/>
              <a:gd name="T89" fmla="*/ 150103 h 141"/>
              <a:gd name="T90" fmla="*/ 302002 w 160"/>
              <a:gd name="T91" fmla="*/ 180806 h 141"/>
              <a:gd name="T92" fmla="*/ 295215 w 160"/>
              <a:gd name="T93" fmla="*/ 191041 h 141"/>
              <a:gd name="T94" fmla="*/ 298609 w 160"/>
              <a:gd name="T95" fmla="*/ 204686 h 141"/>
              <a:gd name="T96" fmla="*/ 363081 w 160"/>
              <a:gd name="T97" fmla="*/ 242212 h 141"/>
              <a:gd name="T98" fmla="*/ 369868 w 160"/>
              <a:gd name="T99" fmla="*/ 242212 h 141"/>
              <a:gd name="T100" fmla="*/ 380048 w 160"/>
              <a:gd name="T101" fmla="*/ 235389 h 141"/>
              <a:gd name="T102" fmla="*/ 376654 w 160"/>
              <a:gd name="T103" fmla="*/ 218332 h 141"/>
              <a:gd name="T104" fmla="*/ 335935 w 160"/>
              <a:gd name="T105" fmla="*/ 194452 h 141"/>
              <a:gd name="T106" fmla="*/ 376654 w 160"/>
              <a:gd name="T107" fmla="*/ 177395 h 141"/>
              <a:gd name="T108" fmla="*/ 383441 w 160"/>
              <a:gd name="T109" fmla="*/ 156926 h 1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41">
                <a:moveTo>
                  <a:pt x="16" y="113"/>
                </a:move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6" y="137"/>
                  <a:pt x="29" y="137"/>
                  <a:pt x="41" y="130"/>
                </a:cubicBezTo>
                <a:cubicBezTo>
                  <a:pt x="43" y="129"/>
                  <a:pt x="43" y="126"/>
                  <a:pt x="42" y="125"/>
                </a:cubicBezTo>
                <a:cubicBezTo>
                  <a:pt x="41" y="123"/>
                  <a:pt x="39" y="122"/>
                  <a:pt x="37" y="123"/>
                </a:cubicBezTo>
                <a:cubicBezTo>
                  <a:pt x="29" y="128"/>
                  <a:pt x="21" y="129"/>
                  <a:pt x="15" y="128"/>
                </a:cubicBezTo>
                <a:cubicBezTo>
                  <a:pt x="19" y="125"/>
                  <a:pt x="22" y="120"/>
                  <a:pt x="25" y="114"/>
                </a:cubicBezTo>
                <a:cubicBezTo>
                  <a:pt x="25" y="113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ubicBezTo>
                  <a:pt x="73" y="133"/>
                  <a:pt x="67" y="132"/>
                  <a:pt x="60" y="131"/>
                </a:cubicBezTo>
                <a:cubicBezTo>
                  <a:pt x="58" y="130"/>
                  <a:pt x="56" y="132"/>
                  <a:pt x="56" y="134"/>
                </a:cubicBezTo>
                <a:cubicBezTo>
                  <a:pt x="55" y="136"/>
                  <a:pt x="56" y="138"/>
                  <a:pt x="59" y="139"/>
                </a:cubicBezTo>
                <a:cubicBezTo>
                  <a:pt x="65" y="140"/>
                  <a:pt x="73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lose/>
                <a:moveTo>
                  <a:pt x="80" y="101"/>
                </a:moveTo>
                <a:cubicBezTo>
                  <a:pt x="91" y="101"/>
                  <a:pt x="101" y="95"/>
                  <a:pt x="106" y="86"/>
                </a:cubicBezTo>
                <a:cubicBezTo>
                  <a:pt x="107" y="84"/>
                  <a:pt x="107" y="82"/>
                  <a:pt x="105" y="81"/>
                </a:cubicBezTo>
                <a:cubicBezTo>
                  <a:pt x="103" y="80"/>
                  <a:pt x="100" y="80"/>
                  <a:pt x="99" y="82"/>
                </a:cubicBezTo>
                <a:cubicBezTo>
                  <a:pt x="96" y="89"/>
                  <a:pt x="88" y="93"/>
                  <a:pt x="80" y="93"/>
                </a:cubicBezTo>
                <a:cubicBezTo>
                  <a:pt x="72" y="93"/>
                  <a:pt x="64" y="89"/>
                  <a:pt x="61" y="82"/>
                </a:cubicBezTo>
                <a:cubicBezTo>
                  <a:pt x="60" y="81"/>
                  <a:pt x="57" y="80"/>
                  <a:pt x="55" y="81"/>
                </a:cubicBezTo>
                <a:cubicBezTo>
                  <a:pt x="53" y="82"/>
                  <a:pt x="53" y="85"/>
                  <a:pt x="54" y="86"/>
                </a:cubicBezTo>
                <a:cubicBezTo>
                  <a:pt x="59" y="95"/>
                  <a:pt x="69" y="101"/>
                  <a:pt x="80" y="101"/>
                </a:cubicBezTo>
                <a:close/>
                <a:moveTo>
                  <a:pt x="48" y="69"/>
                </a:moveTo>
                <a:cubicBezTo>
                  <a:pt x="48" y="71"/>
                  <a:pt x="50" y="71"/>
                  <a:pt x="51" y="71"/>
                </a:cubicBezTo>
                <a:cubicBezTo>
                  <a:pt x="52" y="71"/>
                  <a:pt x="53" y="71"/>
                  <a:pt x="53" y="71"/>
                </a:cubicBezTo>
                <a:cubicBezTo>
                  <a:pt x="72" y="60"/>
                  <a:pt x="72" y="60"/>
                  <a:pt x="72" y="60"/>
                </a:cubicBezTo>
                <a:cubicBezTo>
                  <a:pt x="73" y="59"/>
                  <a:pt x="74" y="57"/>
                  <a:pt x="73" y="56"/>
                </a:cubicBezTo>
                <a:cubicBezTo>
                  <a:pt x="73" y="54"/>
                  <a:pt x="72" y="53"/>
                  <a:pt x="71" y="53"/>
                </a:cubicBezTo>
                <a:cubicBezTo>
                  <a:pt x="52" y="44"/>
                  <a:pt x="52" y="44"/>
                  <a:pt x="52" y="44"/>
                </a:cubicBezTo>
                <a:cubicBezTo>
                  <a:pt x="50" y="43"/>
                  <a:pt x="48" y="44"/>
                  <a:pt x="47" y="46"/>
                </a:cubicBezTo>
                <a:cubicBezTo>
                  <a:pt x="46" y="48"/>
                  <a:pt x="47" y="51"/>
                  <a:pt x="49" y="52"/>
                </a:cubicBezTo>
                <a:cubicBezTo>
                  <a:pt x="61" y="57"/>
                  <a:pt x="61" y="57"/>
                  <a:pt x="61" y="57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5"/>
                  <a:pt x="47" y="67"/>
                  <a:pt x="48" y="69"/>
                </a:cubicBezTo>
                <a:close/>
                <a:moveTo>
                  <a:pt x="113" y="46"/>
                </a:moveTo>
                <a:cubicBezTo>
                  <a:pt x="112" y="44"/>
                  <a:pt x="110" y="43"/>
                  <a:pt x="108" y="44"/>
                </a:cubicBezTo>
                <a:cubicBezTo>
                  <a:pt x="89" y="53"/>
                  <a:pt x="89" y="53"/>
                  <a:pt x="89" y="53"/>
                </a:cubicBezTo>
                <a:cubicBezTo>
                  <a:pt x="88" y="53"/>
                  <a:pt x="87" y="54"/>
                  <a:pt x="87" y="56"/>
                </a:cubicBezTo>
                <a:cubicBezTo>
                  <a:pt x="86" y="57"/>
                  <a:pt x="87" y="59"/>
                  <a:pt x="88" y="60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107" y="71"/>
                  <a:pt x="108" y="71"/>
                  <a:pt x="109" y="71"/>
                </a:cubicBezTo>
                <a:cubicBezTo>
                  <a:pt x="110" y="71"/>
                  <a:pt x="112" y="71"/>
                  <a:pt x="112" y="69"/>
                </a:cubicBezTo>
                <a:cubicBezTo>
                  <a:pt x="113" y="67"/>
                  <a:pt x="113" y="65"/>
                  <a:pt x="111" y="64"/>
                </a:cubicBezTo>
                <a:cubicBezTo>
                  <a:pt x="99" y="57"/>
                  <a:pt x="99" y="57"/>
                  <a:pt x="99" y="57"/>
                </a:cubicBezTo>
                <a:cubicBezTo>
                  <a:pt x="111" y="52"/>
                  <a:pt x="111" y="52"/>
                  <a:pt x="111" y="52"/>
                </a:cubicBezTo>
                <a:cubicBezTo>
                  <a:pt x="113" y="51"/>
                  <a:pt x="114" y="48"/>
                  <a:pt x="113" y="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51">
            <a:extLst>
              <a:ext uri="{FF2B5EF4-FFF2-40B4-BE49-F238E27FC236}">
                <a16:creationId xmlns:a16="http://schemas.microsoft.com/office/drawing/2014/main" id="{B83D85E9-B27C-4BCB-8093-9CD36D82D20C}"/>
              </a:ext>
            </a:extLst>
          </p:cNvPr>
          <p:cNvSpPr>
            <a:spLocks noEditPoints="1"/>
          </p:cNvSpPr>
          <p:nvPr/>
        </p:nvSpPr>
        <p:spPr bwMode="auto">
          <a:xfrm>
            <a:off x="4733318" y="1329236"/>
            <a:ext cx="445234" cy="423102"/>
          </a:xfrm>
          <a:custGeom>
            <a:avLst/>
            <a:gdLst>
              <a:gd name="T0" fmla="*/ 61079 w 160"/>
              <a:gd name="T1" fmla="*/ 430518 h 151"/>
              <a:gd name="T2" fmla="*/ 61079 w 160"/>
              <a:gd name="T3" fmla="*/ 495437 h 151"/>
              <a:gd name="T4" fmla="*/ 74652 w 160"/>
              <a:gd name="T5" fmla="*/ 515938 h 151"/>
              <a:gd name="T6" fmla="*/ 81439 w 160"/>
              <a:gd name="T7" fmla="*/ 515938 h 151"/>
              <a:gd name="T8" fmla="*/ 98405 w 160"/>
              <a:gd name="T9" fmla="*/ 512521 h 151"/>
              <a:gd name="T10" fmla="*/ 179844 w 160"/>
              <a:gd name="T11" fmla="*/ 430518 h 151"/>
              <a:gd name="T12" fmla="*/ 447913 w 160"/>
              <a:gd name="T13" fmla="*/ 430518 h 151"/>
              <a:gd name="T14" fmla="*/ 512385 w 160"/>
              <a:gd name="T15" fmla="*/ 365598 h 151"/>
              <a:gd name="T16" fmla="*/ 512385 w 160"/>
              <a:gd name="T17" fmla="*/ 215259 h 151"/>
              <a:gd name="T18" fmla="*/ 498812 w 160"/>
              <a:gd name="T19" fmla="*/ 201592 h 151"/>
              <a:gd name="T20" fmla="*/ 485239 w 160"/>
              <a:gd name="T21" fmla="*/ 215259 h 151"/>
              <a:gd name="T22" fmla="*/ 485239 w 160"/>
              <a:gd name="T23" fmla="*/ 365598 h 151"/>
              <a:gd name="T24" fmla="*/ 447913 w 160"/>
              <a:gd name="T25" fmla="*/ 403183 h 151"/>
              <a:gd name="T26" fmla="*/ 173057 w 160"/>
              <a:gd name="T27" fmla="*/ 403183 h 151"/>
              <a:gd name="T28" fmla="*/ 162878 w 160"/>
              <a:gd name="T29" fmla="*/ 406600 h 151"/>
              <a:gd name="T30" fmla="*/ 88225 w 160"/>
              <a:gd name="T31" fmla="*/ 481770 h 151"/>
              <a:gd name="T32" fmla="*/ 88225 w 160"/>
              <a:gd name="T33" fmla="*/ 416851 h 151"/>
              <a:gd name="T34" fmla="*/ 74652 w 160"/>
              <a:gd name="T35" fmla="*/ 403183 h 151"/>
              <a:gd name="T36" fmla="*/ 64472 w 160"/>
              <a:gd name="T37" fmla="*/ 403183 h 151"/>
              <a:gd name="T38" fmla="*/ 27146 w 160"/>
              <a:gd name="T39" fmla="*/ 365598 h 151"/>
              <a:gd name="T40" fmla="*/ 27146 w 160"/>
              <a:gd name="T41" fmla="*/ 88837 h 151"/>
              <a:gd name="T42" fmla="*/ 64472 w 160"/>
              <a:gd name="T43" fmla="*/ 51252 h 151"/>
              <a:gd name="T44" fmla="*/ 325755 w 160"/>
              <a:gd name="T45" fmla="*/ 51252 h 151"/>
              <a:gd name="T46" fmla="*/ 339328 w 160"/>
              <a:gd name="T47" fmla="*/ 37585 h 151"/>
              <a:gd name="T48" fmla="*/ 325755 w 160"/>
              <a:gd name="T49" fmla="*/ 23918 h 151"/>
              <a:gd name="T50" fmla="*/ 64472 w 160"/>
              <a:gd name="T51" fmla="*/ 23918 h 151"/>
              <a:gd name="T52" fmla="*/ 0 w 160"/>
              <a:gd name="T53" fmla="*/ 88837 h 151"/>
              <a:gd name="T54" fmla="*/ 0 w 160"/>
              <a:gd name="T55" fmla="*/ 365598 h 151"/>
              <a:gd name="T56" fmla="*/ 61079 w 160"/>
              <a:gd name="T57" fmla="*/ 430518 h 151"/>
              <a:gd name="T58" fmla="*/ 390227 w 160"/>
              <a:gd name="T59" fmla="*/ 153756 h 151"/>
              <a:gd name="T60" fmla="*/ 400407 w 160"/>
              <a:gd name="T61" fmla="*/ 157173 h 151"/>
              <a:gd name="T62" fmla="*/ 410587 w 160"/>
              <a:gd name="T63" fmla="*/ 153756 h 151"/>
              <a:gd name="T64" fmla="*/ 464880 w 160"/>
              <a:gd name="T65" fmla="*/ 99087 h 151"/>
              <a:gd name="T66" fmla="*/ 519172 w 160"/>
              <a:gd name="T67" fmla="*/ 153756 h 151"/>
              <a:gd name="T68" fmla="*/ 529352 w 160"/>
              <a:gd name="T69" fmla="*/ 157173 h 151"/>
              <a:gd name="T70" fmla="*/ 539532 w 160"/>
              <a:gd name="T71" fmla="*/ 153756 h 151"/>
              <a:gd name="T72" fmla="*/ 539532 w 160"/>
              <a:gd name="T73" fmla="*/ 133256 h 151"/>
              <a:gd name="T74" fmla="*/ 485239 w 160"/>
              <a:gd name="T75" fmla="*/ 78587 h 151"/>
              <a:gd name="T76" fmla="*/ 539532 w 160"/>
              <a:gd name="T77" fmla="*/ 23918 h 151"/>
              <a:gd name="T78" fmla="*/ 539532 w 160"/>
              <a:gd name="T79" fmla="*/ 3417 h 151"/>
              <a:gd name="T80" fmla="*/ 519172 w 160"/>
              <a:gd name="T81" fmla="*/ 3417 h 151"/>
              <a:gd name="T82" fmla="*/ 464880 w 160"/>
              <a:gd name="T83" fmla="*/ 58086 h 151"/>
              <a:gd name="T84" fmla="*/ 410587 w 160"/>
              <a:gd name="T85" fmla="*/ 3417 h 151"/>
              <a:gd name="T86" fmla="*/ 390227 w 160"/>
              <a:gd name="T87" fmla="*/ 3417 h 151"/>
              <a:gd name="T88" fmla="*/ 390227 w 160"/>
              <a:gd name="T89" fmla="*/ 23918 h 151"/>
              <a:gd name="T90" fmla="*/ 444520 w 160"/>
              <a:gd name="T91" fmla="*/ 78587 h 151"/>
              <a:gd name="T92" fmla="*/ 390227 w 160"/>
              <a:gd name="T93" fmla="*/ 133256 h 151"/>
              <a:gd name="T94" fmla="*/ 390227 w 160"/>
              <a:gd name="T95" fmla="*/ 153756 h 15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51">
                <a:moveTo>
                  <a:pt x="18" y="126"/>
                </a:moveTo>
                <a:cubicBezTo>
                  <a:pt x="18" y="145"/>
                  <a:pt x="18" y="145"/>
                  <a:pt x="18" y="145"/>
                </a:cubicBezTo>
                <a:cubicBezTo>
                  <a:pt x="18" y="148"/>
                  <a:pt x="20" y="150"/>
                  <a:pt x="22" y="151"/>
                </a:cubicBezTo>
                <a:cubicBezTo>
                  <a:pt x="23" y="151"/>
                  <a:pt x="23" y="151"/>
                  <a:pt x="24" y="151"/>
                </a:cubicBezTo>
                <a:cubicBezTo>
                  <a:pt x="26" y="151"/>
                  <a:pt x="27" y="151"/>
                  <a:pt x="29" y="150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132" y="126"/>
                  <a:pt x="132" y="126"/>
                  <a:pt x="132" y="126"/>
                </a:cubicBezTo>
                <a:cubicBezTo>
                  <a:pt x="142" y="126"/>
                  <a:pt x="151" y="117"/>
                  <a:pt x="151" y="107"/>
                </a:cubicBezTo>
                <a:cubicBezTo>
                  <a:pt x="151" y="63"/>
                  <a:pt x="151" y="63"/>
                  <a:pt x="151" y="63"/>
                </a:cubicBezTo>
                <a:cubicBezTo>
                  <a:pt x="151" y="61"/>
                  <a:pt x="149" y="59"/>
                  <a:pt x="147" y="59"/>
                </a:cubicBezTo>
                <a:cubicBezTo>
                  <a:pt x="144" y="59"/>
                  <a:pt x="143" y="61"/>
                  <a:pt x="143" y="63"/>
                </a:cubicBezTo>
                <a:cubicBezTo>
                  <a:pt x="143" y="107"/>
                  <a:pt x="143" y="107"/>
                  <a:pt x="143" y="107"/>
                </a:cubicBezTo>
                <a:cubicBezTo>
                  <a:pt x="143" y="113"/>
                  <a:pt x="138" y="118"/>
                  <a:pt x="132" y="118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0" y="118"/>
                  <a:pt x="49" y="118"/>
                  <a:pt x="48" y="119"/>
                </a:cubicBezTo>
                <a:cubicBezTo>
                  <a:pt x="26" y="141"/>
                  <a:pt x="26" y="141"/>
                  <a:pt x="26" y="141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6" y="119"/>
                  <a:pt x="24" y="118"/>
                  <a:pt x="22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3" y="118"/>
                  <a:pt x="8" y="113"/>
                  <a:pt x="8" y="107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0"/>
                  <a:pt x="13" y="15"/>
                  <a:pt x="19" y="15"/>
                </a:cubicBezTo>
                <a:cubicBezTo>
                  <a:pt x="96" y="15"/>
                  <a:pt x="96" y="15"/>
                  <a:pt x="96" y="15"/>
                </a:cubicBezTo>
                <a:cubicBezTo>
                  <a:pt x="98" y="15"/>
                  <a:pt x="100" y="13"/>
                  <a:pt x="100" y="11"/>
                </a:cubicBezTo>
                <a:cubicBezTo>
                  <a:pt x="100" y="9"/>
                  <a:pt x="98" y="7"/>
                  <a:pt x="96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8" y="7"/>
                  <a:pt x="0" y="16"/>
                  <a:pt x="0" y="26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7"/>
                  <a:pt x="8" y="125"/>
                  <a:pt x="18" y="126"/>
                </a:cubicBezTo>
                <a:close/>
                <a:moveTo>
                  <a:pt x="115" y="45"/>
                </a:moveTo>
                <a:cubicBezTo>
                  <a:pt x="116" y="46"/>
                  <a:pt x="117" y="46"/>
                  <a:pt x="118" y="46"/>
                </a:cubicBezTo>
                <a:cubicBezTo>
                  <a:pt x="119" y="46"/>
                  <a:pt x="120" y="46"/>
                  <a:pt x="121" y="45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54" y="46"/>
                  <a:pt x="155" y="46"/>
                  <a:pt x="156" y="46"/>
                </a:cubicBezTo>
                <a:cubicBezTo>
                  <a:pt x="157" y="46"/>
                  <a:pt x="158" y="46"/>
                  <a:pt x="159" y="45"/>
                </a:cubicBezTo>
                <a:cubicBezTo>
                  <a:pt x="160" y="43"/>
                  <a:pt x="160" y="41"/>
                  <a:pt x="159" y="39"/>
                </a:cubicBezTo>
                <a:cubicBezTo>
                  <a:pt x="143" y="23"/>
                  <a:pt x="143" y="23"/>
                  <a:pt x="143" y="23"/>
                </a:cubicBezTo>
                <a:cubicBezTo>
                  <a:pt x="159" y="7"/>
                  <a:pt x="159" y="7"/>
                  <a:pt x="159" y="7"/>
                </a:cubicBezTo>
                <a:cubicBezTo>
                  <a:pt x="160" y="5"/>
                  <a:pt x="160" y="3"/>
                  <a:pt x="159" y="1"/>
                </a:cubicBezTo>
                <a:cubicBezTo>
                  <a:pt x="157" y="0"/>
                  <a:pt x="155" y="0"/>
                  <a:pt x="153" y="1"/>
                </a:cubicBezTo>
                <a:cubicBezTo>
                  <a:pt x="137" y="17"/>
                  <a:pt x="137" y="17"/>
                  <a:pt x="137" y="17"/>
                </a:cubicBezTo>
                <a:cubicBezTo>
                  <a:pt x="121" y="1"/>
                  <a:pt x="121" y="1"/>
                  <a:pt x="121" y="1"/>
                </a:cubicBezTo>
                <a:cubicBezTo>
                  <a:pt x="119" y="0"/>
                  <a:pt x="117" y="0"/>
                  <a:pt x="115" y="1"/>
                </a:cubicBezTo>
                <a:cubicBezTo>
                  <a:pt x="113" y="3"/>
                  <a:pt x="113" y="5"/>
                  <a:pt x="115" y="7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15" y="39"/>
                  <a:pt x="115" y="39"/>
                  <a:pt x="115" y="39"/>
                </a:cubicBezTo>
                <a:cubicBezTo>
                  <a:pt x="113" y="41"/>
                  <a:pt x="113" y="43"/>
                  <a:pt x="115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51" name="Freeform 192">
            <a:extLst>
              <a:ext uri="{FF2B5EF4-FFF2-40B4-BE49-F238E27FC236}">
                <a16:creationId xmlns:a16="http://schemas.microsoft.com/office/drawing/2014/main" id="{0EA3E5A6-AF04-4AA4-8DA0-8A68E6966314}"/>
              </a:ext>
            </a:extLst>
          </p:cNvPr>
          <p:cNvSpPr>
            <a:spLocks noEditPoints="1"/>
          </p:cNvSpPr>
          <p:nvPr/>
        </p:nvSpPr>
        <p:spPr bwMode="auto">
          <a:xfrm>
            <a:off x="10727990" y="3284573"/>
            <a:ext cx="447834" cy="451740"/>
          </a:xfrm>
          <a:custGeom>
            <a:avLst/>
            <a:gdLst>
              <a:gd name="T0" fmla="*/ 184309 w 160"/>
              <a:gd name="T1" fmla="*/ 420033 h 160"/>
              <a:gd name="T2" fmla="*/ 20479 w 160"/>
              <a:gd name="T3" fmla="*/ 333961 h 160"/>
              <a:gd name="T4" fmla="*/ 51197 w 160"/>
              <a:gd name="T5" fmla="*/ 420033 h 160"/>
              <a:gd name="T6" fmla="*/ 54610 w 160"/>
              <a:gd name="T7" fmla="*/ 420033 h 160"/>
              <a:gd name="T8" fmla="*/ 88741 w 160"/>
              <a:gd name="T9" fmla="*/ 420033 h 160"/>
              <a:gd name="T10" fmla="*/ 10239 w 160"/>
              <a:gd name="T11" fmla="*/ 550863 h 160"/>
              <a:gd name="T12" fmla="*/ 139938 w 160"/>
              <a:gd name="T13" fmla="*/ 550863 h 160"/>
              <a:gd name="T14" fmla="*/ 201374 w 160"/>
              <a:gd name="T15" fmla="*/ 437248 h 160"/>
              <a:gd name="T16" fmla="*/ 170656 w 160"/>
              <a:gd name="T17" fmla="*/ 395933 h 160"/>
              <a:gd name="T18" fmla="*/ 122873 w 160"/>
              <a:gd name="T19" fmla="*/ 278874 h 160"/>
              <a:gd name="T20" fmla="*/ 71676 w 160"/>
              <a:gd name="T21" fmla="*/ 395933 h 160"/>
              <a:gd name="T22" fmla="*/ 58023 w 160"/>
              <a:gd name="T23" fmla="*/ 333961 h 160"/>
              <a:gd name="T24" fmla="*/ 119459 w 160"/>
              <a:gd name="T25" fmla="*/ 299532 h 160"/>
              <a:gd name="T26" fmla="*/ 98981 w 160"/>
              <a:gd name="T27" fmla="*/ 437248 h 160"/>
              <a:gd name="T28" fmla="*/ 136525 w 160"/>
              <a:gd name="T29" fmla="*/ 426919 h 160"/>
              <a:gd name="T30" fmla="*/ 98981 w 160"/>
              <a:gd name="T31" fmla="*/ 437248 h 160"/>
              <a:gd name="T32" fmla="*/ 40958 w 160"/>
              <a:gd name="T33" fmla="*/ 533649 h 160"/>
              <a:gd name="T34" fmla="*/ 68263 w 160"/>
              <a:gd name="T35" fmla="*/ 454462 h 160"/>
              <a:gd name="T36" fmla="*/ 109220 w 160"/>
              <a:gd name="T37" fmla="*/ 533649 h 160"/>
              <a:gd name="T38" fmla="*/ 201374 w 160"/>
              <a:gd name="T39" fmla="*/ 533649 h 160"/>
              <a:gd name="T40" fmla="*/ 153591 w 160"/>
              <a:gd name="T41" fmla="*/ 533649 h 160"/>
              <a:gd name="T42" fmla="*/ 139938 w 160"/>
              <a:gd name="T43" fmla="*/ 134273 h 160"/>
              <a:gd name="T44" fmla="*/ 211614 w 160"/>
              <a:gd name="T45" fmla="*/ 158373 h 160"/>
              <a:gd name="T46" fmla="*/ 368618 w 160"/>
              <a:gd name="T47" fmla="*/ 203131 h 160"/>
              <a:gd name="T48" fmla="*/ 334486 w 160"/>
              <a:gd name="T49" fmla="*/ 30986 h 160"/>
              <a:gd name="T50" fmla="*/ 139938 w 160"/>
              <a:gd name="T51" fmla="*/ 134273 h 160"/>
              <a:gd name="T52" fmla="*/ 293529 w 160"/>
              <a:gd name="T53" fmla="*/ 41315 h 160"/>
              <a:gd name="T54" fmla="*/ 351552 w 160"/>
              <a:gd name="T55" fmla="*/ 182473 h 160"/>
              <a:gd name="T56" fmla="*/ 283289 w 160"/>
              <a:gd name="T57" fmla="*/ 41315 h 160"/>
              <a:gd name="T58" fmla="*/ 194548 w 160"/>
              <a:gd name="T59" fmla="*/ 123944 h 160"/>
              <a:gd name="T60" fmla="*/ 457359 w 160"/>
              <a:gd name="T61" fmla="*/ 413147 h 160"/>
              <a:gd name="T62" fmla="*/ 430054 w 160"/>
              <a:gd name="T63" fmla="*/ 220345 h 160"/>
              <a:gd name="T64" fmla="*/ 392509 w 160"/>
              <a:gd name="T65" fmla="*/ 409704 h 160"/>
              <a:gd name="T66" fmla="*/ 303768 w 160"/>
              <a:gd name="T67" fmla="*/ 540534 h 160"/>
              <a:gd name="T68" fmla="*/ 361791 w 160"/>
              <a:gd name="T69" fmla="*/ 495777 h 160"/>
              <a:gd name="T70" fmla="*/ 351552 w 160"/>
              <a:gd name="T71" fmla="*/ 454462 h 160"/>
              <a:gd name="T72" fmla="*/ 406162 w 160"/>
              <a:gd name="T73" fmla="*/ 550863 h 160"/>
              <a:gd name="T74" fmla="*/ 443706 w 160"/>
              <a:gd name="T75" fmla="*/ 550863 h 160"/>
              <a:gd name="T76" fmla="*/ 505143 w 160"/>
              <a:gd name="T77" fmla="*/ 437248 h 160"/>
              <a:gd name="T78" fmla="*/ 358378 w 160"/>
              <a:gd name="T79" fmla="*/ 340846 h 160"/>
              <a:gd name="T80" fmla="*/ 372031 w 160"/>
              <a:gd name="T81" fmla="*/ 306418 h 160"/>
              <a:gd name="T82" fmla="*/ 368618 w 160"/>
              <a:gd name="T83" fmla="*/ 309860 h 160"/>
              <a:gd name="T84" fmla="*/ 365204 w 160"/>
              <a:gd name="T85" fmla="*/ 309860 h 160"/>
              <a:gd name="T86" fmla="*/ 430054 w 160"/>
              <a:gd name="T87" fmla="*/ 237560 h 160"/>
              <a:gd name="T88" fmla="*/ 484664 w 160"/>
              <a:gd name="T89" fmla="*/ 309860 h 160"/>
              <a:gd name="T90" fmla="*/ 481251 w 160"/>
              <a:gd name="T91" fmla="*/ 306418 h 160"/>
              <a:gd name="T92" fmla="*/ 372031 w 160"/>
              <a:gd name="T93" fmla="*/ 306418 h 160"/>
              <a:gd name="T94" fmla="*/ 430054 w 160"/>
              <a:gd name="T95" fmla="*/ 399376 h 160"/>
              <a:gd name="T96" fmla="*/ 430054 w 160"/>
              <a:gd name="T97" fmla="*/ 475119 h 160"/>
              <a:gd name="T98" fmla="*/ 409575 w 160"/>
              <a:gd name="T99" fmla="*/ 416590 h 160"/>
              <a:gd name="T100" fmla="*/ 440293 w 160"/>
              <a:gd name="T101" fmla="*/ 413147 h 160"/>
              <a:gd name="T102" fmla="*/ 406162 w 160"/>
              <a:gd name="T103" fmla="*/ 482005 h 160"/>
              <a:gd name="T104" fmla="*/ 395923 w 160"/>
              <a:gd name="T105" fmla="*/ 437248 h 160"/>
              <a:gd name="T106" fmla="*/ 436880 w 160"/>
              <a:gd name="T107" fmla="*/ 533649 h 160"/>
              <a:gd name="T108" fmla="*/ 447119 w 160"/>
              <a:gd name="T109" fmla="*/ 461348 h 160"/>
              <a:gd name="T110" fmla="*/ 447119 w 160"/>
              <a:gd name="T111" fmla="*/ 482005 h 160"/>
              <a:gd name="T112" fmla="*/ 505143 w 160"/>
              <a:gd name="T113" fmla="*/ 495777 h 160"/>
              <a:gd name="T114" fmla="*/ 481251 w 160"/>
              <a:gd name="T115" fmla="*/ 444133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60">
                <a:moveTo>
                  <a:pt x="59" y="127"/>
                </a:moveTo>
                <a:cubicBezTo>
                  <a:pt x="51" y="124"/>
                  <a:pt x="51" y="124"/>
                  <a:pt x="51" y="124"/>
                </a:cubicBezTo>
                <a:cubicBezTo>
                  <a:pt x="51" y="124"/>
                  <a:pt x="50" y="124"/>
                  <a:pt x="50" y="124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9" y="120"/>
                  <a:pt x="52" y="121"/>
                  <a:pt x="54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6" y="122"/>
                  <a:pt x="57" y="122"/>
                  <a:pt x="58" y="121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63" y="114"/>
                  <a:pt x="65" y="106"/>
                  <a:pt x="65" y="97"/>
                </a:cubicBezTo>
                <a:cubicBezTo>
                  <a:pt x="65" y="78"/>
                  <a:pt x="52" y="62"/>
                  <a:pt x="36" y="62"/>
                </a:cubicBezTo>
                <a:cubicBezTo>
                  <a:pt x="19" y="62"/>
                  <a:pt x="6" y="78"/>
                  <a:pt x="6" y="97"/>
                </a:cubicBezTo>
                <a:cubicBezTo>
                  <a:pt x="6" y="106"/>
                  <a:pt x="9" y="115"/>
                  <a:pt x="14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4" y="122"/>
                  <a:pt x="14" y="122"/>
                </a:cubicBezTo>
                <a:cubicBezTo>
                  <a:pt x="14" y="122"/>
                  <a:pt x="14" y="122"/>
                  <a:pt x="14" y="122"/>
                </a:cubicBezTo>
                <a:cubicBezTo>
                  <a:pt x="14" y="122"/>
                  <a:pt x="15" y="122"/>
                  <a:pt x="15" y="122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5" y="122"/>
                  <a:pt x="16" y="122"/>
                  <a:pt x="16" y="122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6" y="122"/>
                  <a:pt x="17" y="122"/>
                  <a:pt x="17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9" y="121"/>
                  <a:pt x="22" y="120"/>
                  <a:pt x="26" y="119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7"/>
                  <a:pt x="12" y="127"/>
                  <a:pt x="12" y="127"/>
                </a:cubicBezTo>
                <a:cubicBezTo>
                  <a:pt x="8" y="129"/>
                  <a:pt x="0" y="134"/>
                  <a:pt x="0" y="14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70" y="160"/>
                  <a:pt x="71" y="159"/>
                  <a:pt x="71" y="157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71" y="134"/>
                  <a:pt x="63" y="129"/>
                  <a:pt x="59" y="127"/>
                </a:cubicBezTo>
                <a:close/>
                <a:moveTo>
                  <a:pt x="17" y="117"/>
                </a:moveTo>
                <a:cubicBezTo>
                  <a:pt x="13" y="111"/>
                  <a:pt x="11" y="104"/>
                  <a:pt x="11" y="97"/>
                </a:cubicBezTo>
                <a:cubicBezTo>
                  <a:pt x="11" y="81"/>
                  <a:pt x="22" y="68"/>
                  <a:pt x="36" y="68"/>
                </a:cubicBezTo>
                <a:cubicBezTo>
                  <a:pt x="49" y="68"/>
                  <a:pt x="60" y="81"/>
                  <a:pt x="60" y="97"/>
                </a:cubicBezTo>
                <a:cubicBezTo>
                  <a:pt x="60" y="104"/>
                  <a:pt x="58" y="111"/>
                  <a:pt x="55" y="117"/>
                </a:cubicBezTo>
                <a:cubicBezTo>
                  <a:pt x="53" y="116"/>
                  <a:pt x="51" y="116"/>
                  <a:pt x="50" y="115"/>
                </a:cubicBezTo>
                <a:cubicBezTo>
                  <a:pt x="52" y="113"/>
                  <a:pt x="53" y="110"/>
                  <a:pt x="54" y="107"/>
                </a:cubicBezTo>
                <a:cubicBezTo>
                  <a:pt x="57" y="106"/>
                  <a:pt x="60" y="103"/>
                  <a:pt x="60" y="99"/>
                </a:cubicBezTo>
                <a:cubicBezTo>
                  <a:pt x="60" y="95"/>
                  <a:pt x="57" y="92"/>
                  <a:pt x="54" y="91"/>
                </a:cubicBezTo>
                <a:cubicBezTo>
                  <a:pt x="53" y="90"/>
                  <a:pt x="53" y="90"/>
                  <a:pt x="52" y="90"/>
                </a:cubicBezTo>
                <a:cubicBezTo>
                  <a:pt x="42" y="88"/>
                  <a:pt x="38" y="82"/>
                  <a:pt x="38" y="82"/>
                </a:cubicBezTo>
                <a:cubicBezTo>
                  <a:pt x="37" y="81"/>
                  <a:pt x="37" y="81"/>
                  <a:pt x="36" y="81"/>
                </a:cubicBezTo>
                <a:cubicBezTo>
                  <a:pt x="35" y="81"/>
                  <a:pt x="34" y="81"/>
                  <a:pt x="34" y="81"/>
                </a:cubicBezTo>
                <a:cubicBezTo>
                  <a:pt x="28" y="87"/>
                  <a:pt x="19" y="90"/>
                  <a:pt x="19" y="90"/>
                </a:cubicBezTo>
                <a:cubicBezTo>
                  <a:pt x="18" y="90"/>
                  <a:pt x="18" y="90"/>
                  <a:pt x="18" y="91"/>
                </a:cubicBezTo>
                <a:cubicBezTo>
                  <a:pt x="14" y="92"/>
                  <a:pt x="11" y="95"/>
                  <a:pt x="11" y="99"/>
                </a:cubicBezTo>
                <a:cubicBezTo>
                  <a:pt x="11" y="103"/>
                  <a:pt x="14" y="106"/>
                  <a:pt x="18" y="107"/>
                </a:cubicBezTo>
                <a:cubicBezTo>
                  <a:pt x="18" y="110"/>
                  <a:pt x="20" y="113"/>
                  <a:pt x="21" y="115"/>
                </a:cubicBezTo>
                <a:cubicBezTo>
                  <a:pt x="20" y="116"/>
                  <a:pt x="18" y="116"/>
                  <a:pt x="17" y="117"/>
                </a:cubicBezTo>
                <a:close/>
                <a:moveTo>
                  <a:pt x="54" y="102"/>
                </a:moveTo>
                <a:cubicBezTo>
                  <a:pt x="54" y="97"/>
                  <a:pt x="54" y="97"/>
                  <a:pt x="54" y="97"/>
                </a:cubicBezTo>
                <a:cubicBezTo>
                  <a:pt x="55" y="97"/>
                  <a:pt x="55" y="98"/>
                  <a:pt x="55" y="99"/>
                </a:cubicBezTo>
                <a:cubicBezTo>
                  <a:pt x="55" y="100"/>
                  <a:pt x="55" y="101"/>
                  <a:pt x="54" y="102"/>
                </a:cubicBezTo>
                <a:close/>
                <a:moveTo>
                  <a:pt x="17" y="97"/>
                </a:moveTo>
                <a:cubicBezTo>
                  <a:pt x="17" y="102"/>
                  <a:pt x="17" y="102"/>
                  <a:pt x="17" y="102"/>
                </a:cubicBezTo>
                <a:cubicBezTo>
                  <a:pt x="17" y="101"/>
                  <a:pt x="16" y="100"/>
                  <a:pt x="16" y="99"/>
                </a:cubicBezTo>
                <a:cubicBezTo>
                  <a:pt x="16" y="98"/>
                  <a:pt x="17" y="97"/>
                  <a:pt x="17" y="97"/>
                </a:cubicBezTo>
                <a:close/>
                <a:moveTo>
                  <a:pt x="22" y="104"/>
                </a:moveTo>
                <a:cubicBezTo>
                  <a:pt x="22" y="94"/>
                  <a:pt x="22" y="94"/>
                  <a:pt x="22" y="94"/>
                </a:cubicBezTo>
                <a:cubicBezTo>
                  <a:pt x="25" y="93"/>
                  <a:pt x="31" y="91"/>
                  <a:pt x="35" y="87"/>
                </a:cubicBezTo>
                <a:cubicBezTo>
                  <a:pt x="38" y="89"/>
                  <a:pt x="42" y="92"/>
                  <a:pt x="49" y="94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9" y="111"/>
                  <a:pt x="44" y="116"/>
                  <a:pt x="37" y="116"/>
                </a:cubicBezTo>
                <a:cubicBezTo>
                  <a:pt x="34" y="116"/>
                  <a:pt x="34" y="116"/>
                  <a:pt x="34" y="116"/>
                </a:cubicBezTo>
                <a:cubicBezTo>
                  <a:pt x="28" y="116"/>
                  <a:pt x="22" y="111"/>
                  <a:pt x="22" y="104"/>
                </a:cubicBezTo>
                <a:close/>
                <a:moveTo>
                  <a:pt x="29" y="127"/>
                </a:moveTo>
                <a:cubicBezTo>
                  <a:pt x="30" y="127"/>
                  <a:pt x="31" y="126"/>
                  <a:pt x="31" y="124"/>
                </a:cubicBezTo>
                <a:cubicBezTo>
                  <a:pt x="31" y="121"/>
                  <a:pt x="31" y="121"/>
                  <a:pt x="31" y="121"/>
                </a:cubicBezTo>
                <a:cubicBezTo>
                  <a:pt x="32" y="121"/>
                  <a:pt x="33" y="121"/>
                  <a:pt x="34" y="121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38" y="121"/>
                  <a:pt x="39" y="121"/>
                  <a:pt x="40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6"/>
                  <a:pt x="41" y="127"/>
                  <a:pt x="42" y="127"/>
                </a:cubicBezTo>
                <a:cubicBezTo>
                  <a:pt x="47" y="128"/>
                  <a:pt x="47" y="128"/>
                  <a:pt x="47" y="128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36" y="135"/>
                  <a:pt x="27" y="131"/>
                  <a:pt x="25" y="130"/>
                </a:cubicBezTo>
                <a:cubicBezTo>
                  <a:pt x="24" y="128"/>
                  <a:pt x="24" y="128"/>
                  <a:pt x="24" y="128"/>
                </a:cubicBezTo>
                <a:lnTo>
                  <a:pt x="29" y="127"/>
                </a:lnTo>
                <a:close/>
                <a:moveTo>
                  <a:pt x="25" y="155"/>
                </a:moveTo>
                <a:cubicBezTo>
                  <a:pt x="17" y="155"/>
                  <a:pt x="17" y="155"/>
                  <a:pt x="17" y="155"/>
                </a:cubicBezTo>
                <a:cubicBezTo>
                  <a:pt x="17" y="145"/>
                  <a:pt x="17" y="145"/>
                  <a:pt x="17" y="145"/>
                </a:cubicBezTo>
                <a:cubicBezTo>
                  <a:pt x="17" y="143"/>
                  <a:pt x="16" y="142"/>
                  <a:pt x="14" y="142"/>
                </a:cubicBezTo>
                <a:cubicBezTo>
                  <a:pt x="13" y="142"/>
                  <a:pt x="12" y="143"/>
                  <a:pt x="12" y="14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45"/>
                  <a:pt x="5" y="145"/>
                  <a:pt x="5" y="145"/>
                </a:cubicBezTo>
                <a:cubicBezTo>
                  <a:pt x="5" y="135"/>
                  <a:pt x="13" y="132"/>
                  <a:pt x="13" y="132"/>
                </a:cubicBezTo>
                <a:cubicBezTo>
                  <a:pt x="13" y="132"/>
                  <a:pt x="13" y="132"/>
                  <a:pt x="13" y="132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25" y="155"/>
                  <a:pt x="25" y="155"/>
                  <a:pt x="25" y="155"/>
                </a:cubicBezTo>
                <a:close/>
                <a:moveTo>
                  <a:pt x="39" y="155"/>
                </a:moveTo>
                <a:cubicBezTo>
                  <a:pt x="32" y="155"/>
                  <a:pt x="32" y="155"/>
                  <a:pt x="32" y="155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27" y="136"/>
                  <a:pt x="27" y="136"/>
                  <a:pt x="27" y="136"/>
                </a:cubicBezTo>
                <a:cubicBezTo>
                  <a:pt x="29" y="137"/>
                  <a:pt x="32" y="138"/>
                  <a:pt x="36" y="138"/>
                </a:cubicBezTo>
                <a:cubicBezTo>
                  <a:pt x="38" y="138"/>
                  <a:pt x="41" y="137"/>
                  <a:pt x="45" y="136"/>
                </a:cubicBezTo>
                <a:lnTo>
                  <a:pt x="39" y="155"/>
                </a:lnTo>
                <a:close/>
                <a:moveTo>
                  <a:pt x="66" y="155"/>
                </a:moveTo>
                <a:cubicBezTo>
                  <a:pt x="59" y="155"/>
                  <a:pt x="59" y="155"/>
                  <a:pt x="59" y="155"/>
                </a:cubicBezTo>
                <a:cubicBezTo>
                  <a:pt x="59" y="145"/>
                  <a:pt x="59" y="145"/>
                  <a:pt x="59" y="145"/>
                </a:cubicBezTo>
                <a:cubicBezTo>
                  <a:pt x="59" y="143"/>
                  <a:pt x="58" y="142"/>
                  <a:pt x="57" y="142"/>
                </a:cubicBezTo>
                <a:cubicBezTo>
                  <a:pt x="55" y="142"/>
                  <a:pt x="54" y="143"/>
                  <a:pt x="54" y="145"/>
                </a:cubicBezTo>
                <a:cubicBezTo>
                  <a:pt x="54" y="155"/>
                  <a:pt x="54" y="155"/>
                  <a:pt x="54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5" y="155"/>
                  <a:pt x="45" y="155"/>
                  <a:pt x="45" y="155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57" y="132"/>
                  <a:pt x="57" y="132"/>
                  <a:pt x="57" y="132"/>
                </a:cubicBezTo>
                <a:cubicBezTo>
                  <a:pt x="57" y="132"/>
                  <a:pt x="57" y="132"/>
                  <a:pt x="57" y="132"/>
                </a:cubicBezTo>
                <a:cubicBezTo>
                  <a:pt x="58" y="132"/>
                  <a:pt x="66" y="135"/>
                  <a:pt x="66" y="145"/>
                </a:cubicBezTo>
                <a:lnTo>
                  <a:pt x="66" y="155"/>
                </a:lnTo>
                <a:close/>
                <a:moveTo>
                  <a:pt x="41" y="39"/>
                </a:moveTo>
                <a:cubicBezTo>
                  <a:pt x="52" y="39"/>
                  <a:pt x="52" y="39"/>
                  <a:pt x="52" y="39"/>
                </a:cubicBezTo>
                <a:cubicBezTo>
                  <a:pt x="52" y="51"/>
                  <a:pt x="52" y="51"/>
                  <a:pt x="52" y="51"/>
                </a:cubicBezTo>
                <a:cubicBezTo>
                  <a:pt x="52" y="52"/>
                  <a:pt x="53" y="52"/>
                  <a:pt x="54" y="53"/>
                </a:cubicBezTo>
                <a:cubicBezTo>
                  <a:pt x="54" y="53"/>
                  <a:pt x="54" y="53"/>
                  <a:pt x="55" y="53"/>
                </a:cubicBezTo>
                <a:cubicBezTo>
                  <a:pt x="55" y="53"/>
                  <a:pt x="56" y="53"/>
                  <a:pt x="57" y="52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7"/>
                  <a:pt x="63" y="48"/>
                  <a:pt x="64" y="48"/>
                </a:cubicBezTo>
                <a:cubicBezTo>
                  <a:pt x="92" y="48"/>
                  <a:pt x="92" y="48"/>
                  <a:pt x="92" y="48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4" y="62"/>
                  <a:pt x="104" y="62"/>
                  <a:pt x="105" y="62"/>
                </a:cubicBezTo>
                <a:cubicBezTo>
                  <a:pt x="105" y="62"/>
                  <a:pt x="106" y="62"/>
                  <a:pt x="106" y="62"/>
                </a:cubicBezTo>
                <a:cubicBezTo>
                  <a:pt x="107" y="61"/>
                  <a:pt x="108" y="61"/>
                  <a:pt x="108" y="59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20" y="48"/>
                  <a:pt x="122" y="47"/>
                  <a:pt x="122" y="45"/>
                </a:cubicBezTo>
                <a:cubicBezTo>
                  <a:pt x="122" y="12"/>
                  <a:pt x="122" y="12"/>
                  <a:pt x="122" y="12"/>
                </a:cubicBezTo>
                <a:cubicBezTo>
                  <a:pt x="122" y="10"/>
                  <a:pt x="120" y="9"/>
                  <a:pt x="119" y="9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3"/>
                  <a:pt x="98" y="3"/>
                  <a:pt x="98" y="3"/>
                </a:cubicBezTo>
                <a:cubicBezTo>
                  <a:pt x="98" y="1"/>
                  <a:pt x="97" y="0"/>
                  <a:pt x="96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9" y="0"/>
                  <a:pt x="38" y="1"/>
                  <a:pt x="38" y="3"/>
                </a:cubicBezTo>
                <a:cubicBezTo>
                  <a:pt x="38" y="36"/>
                  <a:pt x="38" y="36"/>
                  <a:pt x="38" y="36"/>
                </a:cubicBezTo>
                <a:cubicBezTo>
                  <a:pt x="38" y="38"/>
                  <a:pt x="39" y="39"/>
                  <a:pt x="41" y="39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9"/>
                  <a:pt x="93" y="9"/>
                  <a:pt x="93" y="9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6" y="10"/>
                  <a:pt x="86" y="12"/>
                </a:cubicBezTo>
                <a:cubicBezTo>
                  <a:pt x="86" y="13"/>
                  <a:pt x="87" y="14"/>
                  <a:pt x="89" y="14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4" y="43"/>
                  <a:pt x="103" y="44"/>
                  <a:pt x="103" y="45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95" y="44"/>
                  <a:pt x="95" y="44"/>
                  <a:pt x="95" y="44"/>
                </a:cubicBezTo>
                <a:cubicBezTo>
                  <a:pt x="94" y="43"/>
                  <a:pt x="93" y="43"/>
                  <a:pt x="93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14"/>
                  <a:pt x="67" y="14"/>
                  <a:pt x="67" y="14"/>
                </a:cubicBezTo>
                <a:cubicBezTo>
                  <a:pt x="80" y="14"/>
                  <a:pt x="80" y="14"/>
                  <a:pt x="80" y="14"/>
                </a:cubicBezTo>
                <a:cubicBezTo>
                  <a:pt x="82" y="14"/>
                  <a:pt x="83" y="13"/>
                  <a:pt x="83" y="12"/>
                </a:cubicBezTo>
                <a:cubicBezTo>
                  <a:pt x="83" y="10"/>
                  <a:pt x="82" y="9"/>
                  <a:pt x="80" y="9"/>
                </a:cubicBezTo>
                <a:cubicBezTo>
                  <a:pt x="64" y="9"/>
                  <a:pt x="64" y="9"/>
                  <a:pt x="64" y="9"/>
                </a:cubicBezTo>
                <a:cubicBezTo>
                  <a:pt x="63" y="9"/>
                  <a:pt x="62" y="10"/>
                  <a:pt x="62" y="12"/>
                </a:cubicBezTo>
                <a:cubicBezTo>
                  <a:pt x="62" y="39"/>
                  <a:pt x="62" y="39"/>
                  <a:pt x="62" y="39"/>
                </a:cubicBezTo>
                <a:cubicBezTo>
                  <a:pt x="57" y="44"/>
                  <a:pt x="57" y="44"/>
                  <a:pt x="57" y="44"/>
                </a:cubicBezTo>
                <a:cubicBezTo>
                  <a:pt x="57" y="36"/>
                  <a:pt x="57" y="36"/>
                  <a:pt x="57" y="36"/>
                </a:cubicBezTo>
                <a:cubicBezTo>
                  <a:pt x="57" y="35"/>
                  <a:pt x="56" y="34"/>
                  <a:pt x="55" y="34"/>
                </a:cubicBezTo>
                <a:cubicBezTo>
                  <a:pt x="43" y="34"/>
                  <a:pt x="43" y="34"/>
                  <a:pt x="43" y="34"/>
                </a:cubicBezTo>
                <a:lnTo>
                  <a:pt x="43" y="5"/>
                </a:lnTo>
                <a:close/>
                <a:moveTo>
                  <a:pt x="148" y="127"/>
                </a:moveTo>
                <a:cubicBezTo>
                  <a:pt x="140" y="124"/>
                  <a:pt x="140" y="124"/>
                  <a:pt x="140" y="124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9" y="116"/>
                  <a:pt x="142" y="112"/>
                  <a:pt x="143" y="107"/>
                </a:cubicBezTo>
                <a:cubicBezTo>
                  <a:pt x="147" y="106"/>
                  <a:pt x="149" y="103"/>
                  <a:pt x="149" y="99"/>
                </a:cubicBezTo>
                <a:cubicBezTo>
                  <a:pt x="149" y="97"/>
                  <a:pt x="149" y="95"/>
                  <a:pt x="147" y="93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47" y="73"/>
                  <a:pt x="138" y="64"/>
                  <a:pt x="126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2" y="64"/>
                  <a:pt x="102" y="73"/>
                  <a:pt x="102" y="86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1" y="95"/>
                  <a:pt x="100" y="97"/>
                  <a:pt x="100" y="99"/>
                </a:cubicBezTo>
                <a:cubicBezTo>
                  <a:pt x="100" y="103"/>
                  <a:pt x="103" y="106"/>
                  <a:pt x="107" y="107"/>
                </a:cubicBezTo>
                <a:cubicBezTo>
                  <a:pt x="108" y="112"/>
                  <a:pt x="111" y="116"/>
                  <a:pt x="115" y="119"/>
                </a:cubicBezTo>
                <a:cubicBezTo>
                  <a:pt x="115" y="120"/>
                  <a:pt x="115" y="120"/>
                  <a:pt x="115" y="120"/>
                </a:cubicBezTo>
                <a:cubicBezTo>
                  <a:pt x="110" y="124"/>
                  <a:pt x="110" y="124"/>
                  <a:pt x="110" y="124"/>
                </a:cubicBezTo>
                <a:cubicBezTo>
                  <a:pt x="110" y="124"/>
                  <a:pt x="109" y="124"/>
                  <a:pt x="109" y="124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97" y="129"/>
                  <a:pt x="89" y="134"/>
                  <a:pt x="89" y="145"/>
                </a:cubicBezTo>
                <a:cubicBezTo>
                  <a:pt x="89" y="157"/>
                  <a:pt x="89" y="157"/>
                  <a:pt x="89" y="157"/>
                </a:cubicBezTo>
                <a:cubicBezTo>
                  <a:pt x="89" y="158"/>
                  <a:pt x="90" y="160"/>
                  <a:pt x="92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10" y="160"/>
                  <a:pt x="111" y="158"/>
                  <a:pt x="111" y="157"/>
                </a:cubicBezTo>
                <a:cubicBezTo>
                  <a:pt x="111" y="156"/>
                  <a:pt x="110" y="155"/>
                  <a:pt x="108" y="155"/>
                </a:cubicBezTo>
                <a:cubicBezTo>
                  <a:pt x="106" y="155"/>
                  <a:pt x="106" y="155"/>
                  <a:pt x="106" y="155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3"/>
                  <a:pt x="105" y="142"/>
                  <a:pt x="103" y="142"/>
                </a:cubicBezTo>
                <a:cubicBezTo>
                  <a:pt x="102" y="142"/>
                  <a:pt x="101" y="143"/>
                  <a:pt x="101" y="144"/>
                </a:cubicBezTo>
                <a:cubicBezTo>
                  <a:pt x="101" y="155"/>
                  <a:pt x="101" y="155"/>
                  <a:pt x="101" y="155"/>
                </a:cubicBezTo>
                <a:cubicBezTo>
                  <a:pt x="94" y="155"/>
                  <a:pt x="94" y="155"/>
                  <a:pt x="94" y="15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4" y="135"/>
                  <a:pt x="102" y="132"/>
                  <a:pt x="103" y="132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9" y="129"/>
                  <a:pt x="109" y="129"/>
                  <a:pt x="109" y="129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5" y="155"/>
                  <a:pt x="114" y="156"/>
                  <a:pt x="114" y="157"/>
                </a:cubicBezTo>
                <a:cubicBezTo>
                  <a:pt x="114" y="158"/>
                  <a:pt x="115" y="160"/>
                  <a:pt x="116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8"/>
                  <a:pt x="160" y="157"/>
                </a:cubicBezTo>
                <a:cubicBezTo>
                  <a:pt x="160" y="145"/>
                  <a:pt x="160" y="145"/>
                  <a:pt x="160" y="145"/>
                </a:cubicBezTo>
                <a:cubicBezTo>
                  <a:pt x="160" y="134"/>
                  <a:pt x="152" y="129"/>
                  <a:pt x="148" y="127"/>
                </a:cubicBezTo>
                <a:close/>
                <a:moveTo>
                  <a:pt x="143" y="96"/>
                </a:moveTo>
                <a:cubicBezTo>
                  <a:pt x="144" y="97"/>
                  <a:pt x="144" y="98"/>
                  <a:pt x="144" y="99"/>
                </a:cubicBezTo>
                <a:cubicBezTo>
                  <a:pt x="144" y="100"/>
                  <a:pt x="144" y="101"/>
                  <a:pt x="143" y="101"/>
                </a:cubicBezTo>
                <a:lnTo>
                  <a:pt x="143" y="96"/>
                </a:lnTo>
                <a:close/>
                <a:moveTo>
                  <a:pt x="107" y="101"/>
                </a:moveTo>
                <a:cubicBezTo>
                  <a:pt x="106" y="101"/>
                  <a:pt x="105" y="100"/>
                  <a:pt x="105" y="99"/>
                </a:cubicBezTo>
                <a:cubicBezTo>
                  <a:pt x="105" y="98"/>
                  <a:pt x="106" y="97"/>
                  <a:pt x="107" y="96"/>
                </a:cubicBezTo>
                <a:lnTo>
                  <a:pt x="107" y="101"/>
                </a:lnTo>
                <a:close/>
                <a:moveTo>
                  <a:pt x="109" y="89"/>
                </a:moveTo>
                <a:cubicBezTo>
                  <a:pt x="109" y="89"/>
                  <a:pt x="109" y="89"/>
                  <a:pt x="109" y="89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09" y="89"/>
                  <a:pt x="109" y="89"/>
                  <a:pt x="108" y="89"/>
                </a:cubicBezTo>
                <a:cubicBezTo>
                  <a:pt x="108" y="89"/>
                  <a:pt x="108" y="89"/>
                  <a:pt x="108" y="89"/>
                </a:cubicBezTo>
                <a:cubicBezTo>
                  <a:pt x="108" y="89"/>
                  <a:pt x="108" y="89"/>
                  <a:pt x="108" y="89"/>
                </a:cubicBezTo>
                <a:cubicBezTo>
                  <a:pt x="108" y="89"/>
                  <a:pt x="108" y="89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107" y="76"/>
                  <a:pt x="115" y="69"/>
                  <a:pt x="124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35" y="69"/>
                  <a:pt x="142" y="76"/>
                  <a:pt x="142" y="86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1" y="89"/>
                  <a:pt x="141" y="8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36" y="88"/>
                  <a:pt x="134" y="81"/>
                  <a:pt x="134" y="81"/>
                </a:cubicBezTo>
                <a:cubicBezTo>
                  <a:pt x="134" y="80"/>
                  <a:pt x="133" y="80"/>
                  <a:pt x="132" y="79"/>
                </a:cubicBezTo>
                <a:cubicBezTo>
                  <a:pt x="131" y="79"/>
                  <a:pt x="130" y="80"/>
                  <a:pt x="130" y="80"/>
                </a:cubicBezTo>
                <a:cubicBezTo>
                  <a:pt x="123" y="89"/>
                  <a:pt x="109" y="89"/>
                  <a:pt x="109" y="89"/>
                </a:cubicBezTo>
                <a:close/>
                <a:moveTo>
                  <a:pt x="112" y="104"/>
                </a:moveTo>
                <a:cubicBezTo>
                  <a:pt x="112" y="94"/>
                  <a:pt x="112" y="94"/>
                  <a:pt x="112" y="94"/>
                </a:cubicBezTo>
                <a:cubicBezTo>
                  <a:pt x="116" y="94"/>
                  <a:pt x="125" y="92"/>
                  <a:pt x="131" y="87"/>
                </a:cubicBezTo>
                <a:cubicBezTo>
                  <a:pt x="132" y="89"/>
                  <a:pt x="134" y="92"/>
                  <a:pt x="138" y="94"/>
                </a:cubicBezTo>
                <a:cubicBezTo>
                  <a:pt x="138" y="104"/>
                  <a:pt x="138" y="104"/>
                  <a:pt x="138" y="104"/>
                </a:cubicBezTo>
                <a:cubicBezTo>
                  <a:pt x="138" y="110"/>
                  <a:pt x="133" y="116"/>
                  <a:pt x="126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17" y="116"/>
                  <a:pt x="112" y="110"/>
                  <a:pt x="112" y="104"/>
                </a:cubicBezTo>
                <a:close/>
                <a:moveTo>
                  <a:pt x="123" y="137"/>
                </a:moveTo>
                <a:cubicBezTo>
                  <a:pt x="125" y="135"/>
                  <a:pt x="125" y="135"/>
                  <a:pt x="125" y="135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3" y="138"/>
                  <a:pt x="123" y="138"/>
                  <a:pt x="123" y="138"/>
                </a:cubicBezTo>
                <a:cubicBezTo>
                  <a:pt x="123" y="138"/>
                  <a:pt x="123" y="138"/>
                  <a:pt x="123" y="138"/>
                </a:cubicBezTo>
                <a:lnTo>
                  <a:pt x="123" y="137"/>
                </a:lnTo>
                <a:close/>
                <a:moveTo>
                  <a:pt x="125" y="128"/>
                </a:moveTo>
                <a:cubicBezTo>
                  <a:pt x="120" y="124"/>
                  <a:pt x="120" y="124"/>
                  <a:pt x="120" y="124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1" y="121"/>
                  <a:pt x="122" y="121"/>
                  <a:pt x="123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7" y="121"/>
                  <a:pt x="128" y="121"/>
                  <a:pt x="129" y="120"/>
                </a:cubicBezTo>
                <a:cubicBezTo>
                  <a:pt x="129" y="124"/>
                  <a:pt x="129" y="124"/>
                  <a:pt x="129" y="124"/>
                </a:cubicBezTo>
                <a:lnTo>
                  <a:pt x="125" y="128"/>
                </a:lnTo>
                <a:close/>
                <a:moveTo>
                  <a:pt x="118" y="145"/>
                </a:moveTo>
                <a:cubicBezTo>
                  <a:pt x="117" y="141"/>
                  <a:pt x="117" y="141"/>
                  <a:pt x="117" y="141"/>
                </a:cubicBezTo>
                <a:cubicBezTo>
                  <a:pt x="117" y="140"/>
                  <a:pt x="118" y="140"/>
                  <a:pt x="118" y="140"/>
                </a:cubicBezTo>
                <a:cubicBezTo>
                  <a:pt x="119" y="140"/>
                  <a:pt x="119" y="140"/>
                  <a:pt x="119" y="140"/>
                </a:cubicBezTo>
                <a:cubicBezTo>
                  <a:pt x="119" y="141"/>
                  <a:pt x="119" y="141"/>
                  <a:pt x="119" y="141"/>
                </a:cubicBezTo>
                <a:lnTo>
                  <a:pt x="118" y="145"/>
                </a:lnTo>
                <a:close/>
                <a:moveTo>
                  <a:pt x="117" y="134"/>
                </a:moveTo>
                <a:cubicBezTo>
                  <a:pt x="114" y="127"/>
                  <a:pt x="114" y="127"/>
                  <a:pt x="114" y="127"/>
                </a:cubicBezTo>
                <a:cubicBezTo>
                  <a:pt x="115" y="126"/>
                  <a:pt x="115" y="126"/>
                  <a:pt x="115" y="126"/>
                </a:cubicBezTo>
                <a:cubicBezTo>
                  <a:pt x="115" y="126"/>
                  <a:pt x="116" y="127"/>
                  <a:pt x="116" y="127"/>
                </a:cubicBezTo>
                <a:cubicBezTo>
                  <a:pt x="121" y="132"/>
                  <a:pt x="121" y="132"/>
                  <a:pt x="121" y="132"/>
                </a:cubicBezTo>
                <a:lnTo>
                  <a:pt x="117" y="134"/>
                </a:lnTo>
                <a:close/>
                <a:moveTo>
                  <a:pt x="122" y="155"/>
                </a:moveTo>
                <a:cubicBezTo>
                  <a:pt x="124" y="143"/>
                  <a:pt x="124" y="143"/>
                  <a:pt x="124" y="143"/>
                </a:cubicBezTo>
                <a:cubicBezTo>
                  <a:pt x="126" y="143"/>
                  <a:pt x="126" y="143"/>
                  <a:pt x="126" y="143"/>
                </a:cubicBezTo>
                <a:cubicBezTo>
                  <a:pt x="128" y="155"/>
                  <a:pt x="128" y="155"/>
                  <a:pt x="128" y="155"/>
                </a:cubicBezTo>
                <a:lnTo>
                  <a:pt x="122" y="155"/>
                </a:lnTo>
                <a:close/>
                <a:moveTo>
                  <a:pt x="134" y="126"/>
                </a:moveTo>
                <a:cubicBezTo>
                  <a:pt x="134" y="126"/>
                  <a:pt x="134" y="126"/>
                  <a:pt x="134" y="126"/>
                </a:cubicBezTo>
                <a:cubicBezTo>
                  <a:pt x="136" y="127"/>
                  <a:pt x="136" y="127"/>
                  <a:pt x="136" y="127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31" y="134"/>
                  <a:pt x="131" y="134"/>
                  <a:pt x="131" y="134"/>
                </a:cubicBezTo>
                <a:cubicBezTo>
                  <a:pt x="129" y="132"/>
                  <a:pt x="129" y="132"/>
                  <a:pt x="129" y="132"/>
                </a:cubicBezTo>
                <a:lnTo>
                  <a:pt x="134" y="126"/>
                </a:lnTo>
                <a:close/>
                <a:moveTo>
                  <a:pt x="131" y="145"/>
                </a:moveTo>
                <a:cubicBezTo>
                  <a:pt x="130" y="141"/>
                  <a:pt x="130" y="141"/>
                  <a:pt x="130" y="141"/>
                </a:cubicBezTo>
                <a:cubicBezTo>
                  <a:pt x="131" y="140"/>
                  <a:pt x="131" y="140"/>
                  <a:pt x="131" y="140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32" y="140"/>
                  <a:pt x="132" y="141"/>
                  <a:pt x="132" y="141"/>
                </a:cubicBezTo>
                <a:lnTo>
                  <a:pt x="131" y="145"/>
                </a:lnTo>
                <a:close/>
                <a:moveTo>
                  <a:pt x="155" y="155"/>
                </a:moveTo>
                <a:cubicBezTo>
                  <a:pt x="148" y="155"/>
                  <a:pt x="148" y="155"/>
                  <a:pt x="148" y="155"/>
                </a:cubicBezTo>
                <a:cubicBezTo>
                  <a:pt x="148" y="144"/>
                  <a:pt x="148" y="144"/>
                  <a:pt x="148" y="144"/>
                </a:cubicBezTo>
                <a:cubicBezTo>
                  <a:pt x="148" y="143"/>
                  <a:pt x="147" y="142"/>
                  <a:pt x="146" y="142"/>
                </a:cubicBezTo>
                <a:cubicBezTo>
                  <a:pt x="144" y="142"/>
                  <a:pt x="143" y="143"/>
                  <a:pt x="143" y="144"/>
                </a:cubicBezTo>
                <a:cubicBezTo>
                  <a:pt x="143" y="155"/>
                  <a:pt x="143" y="155"/>
                  <a:pt x="143" y="155"/>
                </a:cubicBezTo>
                <a:cubicBezTo>
                  <a:pt x="135" y="155"/>
                  <a:pt x="135" y="155"/>
                  <a:pt x="135" y="155"/>
                </a:cubicBezTo>
                <a:cubicBezTo>
                  <a:pt x="134" y="155"/>
                  <a:pt x="134" y="155"/>
                  <a:pt x="134" y="155"/>
                </a:cubicBezTo>
                <a:cubicBezTo>
                  <a:pt x="141" y="129"/>
                  <a:pt x="141" y="129"/>
                  <a:pt x="141" y="129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55" y="135"/>
                  <a:pt x="155" y="145"/>
                </a:cubicBezTo>
                <a:lnTo>
                  <a:pt x="155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688106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">
            <a:extLst>
              <a:ext uri="{FF2B5EF4-FFF2-40B4-BE49-F238E27FC236}">
                <a16:creationId xmlns:a16="http://schemas.microsoft.com/office/drawing/2014/main" id="{7493EC93-F458-4DA4-9543-1A44A489F47E}"/>
              </a:ext>
            </a:extLst>
          </p:cNvPr>
          <p:cNvSpPr>
            <a:spLocks noEditPoints="1"/>
          </p:cNvSpPr>
          <p:nvPr/>
        </p:nvSpPr>
        <p:spPr bwMode="auto">
          <a:xfrm>
            <a:off x="2763167" y="1366952"/>
            <a:ext cx="350374" cy="333058"/>
          </a:xfrm>
          <a:custGeom>
            <a:avLst/>
            <a:gdLst>
              <a:gd name="T0" fmla="*/ 13653 w 160"/>
              <a:gd name="T1" fmla="*/ 233773 h 151"/>
              <a:gd name="T2" fmla="*/ 0 w 160"/>
              <a:gd name="T3" fmla="*/ 247524 h 151"/>
              <a:gd name="T4" fmla="*/ 0 w 160"/>
              <a:gd name="T5" fmla="*/ 505362 h 151"/>
              <a:gd name="T6" fmla="*/ 13653 w 160"/>
              <a:gd name="T7" fmla="*/ 519113 h 151"/>
              <a:gd name="T8" fmla="*/ 139938 w 160"/>
              <a:gd name="T9" fmla="*/ 519113 h 151"/>
              <a:gd name="T10" fmla="*/ 153591 w 160"/>
              <a:gd name="T11" fmla="*/ 505362 h 151"/>
              <a:gd name="T12" fmla="*/ 153591 w 160"/>
              <a:gd name="T13" fmla="*/ 247524 h 151"/>
              <a:gd name="T14" fmla="*/ 139938 w 160"/>
              <a:gd name="T15" fmla="*/ 233773 h 151"/>
              <a:gd name="T16" fmla="*/ 13653 w 160"/>
              <a:gd name="T17" fmla="*/ 233773 h 151"/>
              <a:gd name="T18" fmla="*/ 126286 w 160"/>
              <a:gd name="T19" fmla="*/ 491610 h 151"/>
              <a:gd name="T20" fmla="*/ 27305 w 160"/>
              <a:gd name="T21" fmla="*/ 491610 h 151"/>
              <a:gd name="T22" fmla="*/ 27305 w 160"/>
              <a:gd name="T23" fmla="*/ 261275 h 151"/>
              <a:gd name="T24" fmla="*/ 126286 w 160"/>
              <a:gd name="T25" fmla="*/ 261275 h 151"/>
              <a:gd name="T26" fmla="*/ 126286 w 160"/>
              <a:gd name="T27" fmla="*/ 491610 h 151"/>
              <a:gd name="T28" fmla="*/ 197961 w 160"/>
              <a:gd name="T29" fmla="*/ 13751 h 151"/>
              <a:gd name="T30" fmla="*/ 197961 w 160"/>
              <a:gd name="T31" fmla="*/ 505362 h 151"/>
              <a:gd name="T32" fmla="*/ 211614 w 160"/>
              <a:gd name="T33" fmla="*/ 519113 h 151"/>
              <a:gd name="T34" fmla="*/ 334486 w 160"/>
              <a:gd name="T35" fmla="*/ 519113 h 151"/>
              <a:gd name="T36" fmla="*/ 348139 w 160"/>
              <a:gd name="T37" fmla="*/ 505362 h 151"/>
              <a:gd name="T38" fmla="*/ 348139 w 160"/>
              <a:gd name="T39" fmla="*/ 13751 h 151"/>
              <a:gd name="T40" fmla="*/ 334486 w 160"/>
              <a:gd name="T41" fmla="*/ 0 h 151"/>
              <a:gd name="T42" fmla="*/ 211614 w 160"/>
              <a:gd name="T43" fmla="*/ 0 h 151"/>
              <a:gd name="T44" fmla="*/ 197961 w 160"/>
              <a:gd name="T45" fmla="*/ 13751 h 151"/>
              <a:gd name="T46" fmla="*/ 225266 w 160"/>
              <a:gd name="T47" fmla="*/ 27503 h 151"/>
              <a:gd name="T48" fmla="*/ 320834 w 160"/>
              <a:gd name="T49" fmla="*/ 27503 h 151"/>
              <a:gd name="T50" fmla="*/ 320834 w 160"/>
              <a:gd name="T51" fmla="*/ 491610 h 151"/>
              <a:gd name="T52" fmla="*/ 225266 w 160"/>
              <a:gd name="T53" fmla="*/ 491610 h 151"/>
              <a:gd name="T54" fmla="*/ 225266 w 160"/>
              <a:gd name="T55" fmla="*/ 27503 h 151"/>
              <a:gd name="T56" fmla="*/ 532448 w 160"/>
              <a:gd name="T57" fmla="*/ 519113 h 151"/>
              <a:gd name="T58" fmla="*/ 546100 w 160"/>
              <a:gd name="T59" fmla="*/ 505362 h 151"/>
              <a:gd name="T60" fmla="*/ 546100 w 160"/>
              <a:gd name="T61" fmla="*/ 175330 h 151"/>
              <a:gd name="T62" fmla="*/ 532448 w 160"/>
              <a:gd name="T63" fmla="*/ 161578 h 151"/>
              <a:gd name="T64" fmla="*/ 406162 w 160"/>
              <a:gd name="T65" fmla="*/ 161578 h 151"/>
              <a:gd name="T66" fmla="*/ 392509 w 160"/>
              <a:gd name="T67" fmla="*/ 175330 h 151"/>
              <a:gd name="T68" fmla="*/ 392509 w 160"/>
              <a:gd name="T69" fmla="*/ 505362 h 151"/>
              <a:gd name="T70" fmla="*/ 406162 w 160"/>
              <a:gd name="T71" fmla="*/ 519113 h 151"/>
              <a:gd name="T72" fmla="*/ 532448 w 160"/>
              <a:gd name="T73" fmla="*/ 519113 h 151"/>
              <a:gd name="T74" fmla="*/ 419814 w 160"/>
              <a:gd name="T75" fmla="*/ 189081 h 151"/>
              <a:gd name="T76" fmla="*/ 518795 w 160"/>
              <a:gd name="T77" fmla="*/ 189081 h 151"/>
              <a:gd name="T78" fmla="*/ 518795 w 160"/>
              <a:gd name="T79" fmla="*/ 491610 h 151"/>
              <a:gd name="T80" fmla="*/ 419814 w 160"/>
              <a:gd name="T81" fmla="*/ 491610 h 151"/>
              <a:gd name="T82" fmla="*/ 419814 w 160"/>
              <a:gd name="T83" fmla="*/ 189081 h 15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51">
                <a:moveTo>
                  <a:pt x="4" y="68"/>
                </a:moveTo>
                <a:cubicBezTo>
                  <a:pt x="2" y="68"/>
                  <a:pt x="0" y="70"/>
                  <a:pt x="0" y="72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0"/>
                  <a:pt x="2" y="151"/>
                  <a:pt x="4" y="151"/>
                </a:cubicBezTo>
                <a:cubicBezTo>
                  <a:pt x="41" y="151"/>
                  <a:pt x="41" y="151"/>
                  <a:pt x="41" y="151"/>
                </a:cubicBezTo>
                <a:cubicBezTo>
                  <a:pt x="43" y="151"/>
                  <a:pt x="45" y="150"/>
                  <a:pt x="45" y="147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70"/>
                  <a:pt x="43" y="68"/>
                  <a:pt x="41" y="68"/>
                </a:cubicBezTo>
                <a:lnTo>
                  <a:pt x="4" y="68"/>
                </a:lnTo>
                <a:close/>
                <a:moveTo>
                  <a:pt x="37" y="143"/>
                </a:moveTo>
                <a:cubicBezTo>
                  <a:pt x="8" y="143"/>
                  <a:pt x="8" y="143"/>
                  <a:pt x="8" y="143"/>
                </a:cubicBezTo>
                <a:cubicBezTo>
                  <a:pt x="8" y="76"/>
                  <a:pt x="8" y="76"/>
                  <a:pt x="8" y="76"/>
                </a:cubicBezTo>
                <a:cubicBezTo>
                  <a:pt x="37" y="76"/>
                  <a:pt x="37" y="76"/>
                  <a:pt x="37" y="76"/>
                </a:cubicBezTo>
                <a:lnTo>
                  <a:pt x="37" y="143"/>
                </a:lnTo>
                <a:close/>
                <a:moveTo>
                  <a:pt x="58" y="4"/>
                </a:moveTo>
                <a:cubicBezTo>
                  <a:pt x="58" y="147"/>
                  <a:pt x="58" y="147"/>
                  <a:pt x="58" y="147"/>
                </a:cubicBezTo>
                <a:cubicBezTo>
                  <a:pt x="58" y="150"/>
                  <a:pt x="59" y="151"/>
                  <a:pt x="62" y="151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101" y="151"/>
                  <a:pt x="102" y="150"/>
                  <a:pt x="102" y="147"/>
                </a:cubicBezTo>
                <a:cubicBezTo>
                  <a:pt x="102" y="4"/>
                  <a:pt x="102" y="4"/>
                  <a:pt x="102" y="4"/>
                </a:cubicBezTo>
                <a:cubicBezTo>
                  <a:pt x="102" y="2"/>
                  <a:pt x="101" y="0"/>
                  <a:pt x="9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8" y="2"/>
                  <a:pt x="58" y="4"/>
                </a:cubicBezTo>
                <a:close/>
                <a:moveTo>
                  <a:pt x="66" y="8"/>
                </a:moveTo>
                <a:cubicBezTo>
                  <a:pt x="94" y="8"/>
                  <a:pt x="94" y="8"/>
                  <a:pt x="94" y="8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66" y="8"/>
                  <a:pt x="66" y="8"/>
                  <a:pt x="66" y="8"/>
                </a:cubicBezTo>
                <a:close/>
                <a:moveTo>
                  <a:pt x="156" y="151"/>
                </a:moveTo>
                <a:cubicBezTo>
                  <a:pt x="158" y="151"/>
                  <a:pt x="160" y="150"/>
                  <a:pt x="160" y="147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9"/>
                  <a:pt x="158" y="47"/>
                  <a:pt x="156" y="47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17" y="47"/>
                  <a:pt x="115" y="49"/>
                  <a:pt x="115" y="51"/>
                </a:cubicBezTo>
                <a:cubicBezTo>
                  <a:pt x="115" y="147"/>
                  <a:pt x="115" y="147"/>
                  <a:pt x="115" y="147"/>
                </a:cubicBezTo>
                <a:cubicBezTo>
                  <a:pt x="115" y="150"/>
                  <a:pt x="117" y="151"/>
                  <a:pt x="119" y="151"/>
                </a:cubicBezTo>
                <a:cubicBezTo>
                  <a:pt x="156" y="151"/>
                  <a:pt x="156" y="151"/>
                  <a:pt x="156" y="151"/>
                </a:cubicBezTo>
                <a:close/>
                <a:moveTo>
                  <a:pt x="123" y="55"/>
                </a:moveTo>
                <a:cubicBezTo>
                  <a:pt x="152" y="55"/>
                  <a:pt x="152" y="55"/>
                  <a:pt x="152" y="55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23" y="143"/>
                  <a:pt x="123" y="143"/>
                  <a:pt x="123" y="143"/>
                </a:cubicBezTo>
                <a:lnTo>
                  <a:pt x="123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2C932B0D-6E5C-4F25-A27D-50990D1445F8}"/>
              </a:ext>
            </a:extLst>
          </p:cNvPr>
          <p:cNvSpPr>
            <a:spLocks noEditPoints="1"/>
          </p:cNvSpPr>
          <p:nvPr/>
        </p:nvSpPr>
        <p:spPr bwMode="auto">
          <a:xfrm>
            <a:off x="1830612" y="1356766"/>
            <a:ext cx="278058" cy="353430"/>
          </a:xfrm>
          <a:custGeom>
            <a:avLst/>
            <a:gdLst>
              <a:gd name="T0" fmla="*/ 433388 w 127"/>
              <a:gd name="T1" fmla="*/ 13772 h 160"/>
              <a:gd name="T2" fmla="*/ 419738 w 127"/>
              <a:gd name="T3" fmla="*/ 0 h 160"/>
              <a:gd name="T4" fmla="*/ 85313 w 127"/>
              <a:gd name="T5" fmla="*/ 0 h 160"/>
              <a:gd name="T6" fmla="*/ 0 w 127"/>
              <a:gd name="T7" fmla="*/ 86072 h 160"/>
              <a:gd name="T8" fmla="*/ 0 w 127"/>
              <a:gd name="T9" fmla="*/ 464791 h 160"/>
              <a:gd name="T10" fmla="*/ 85313 w 127"/>
              <a:gd name="T11" fmla="*/ 550863 h 160"/>
              <a:gd name="T12" fmla="*/ 419738 w 127"/>
              <a:gd name="T13" fmla="*/ 550863 h 160"/>
              <a:gd name="T14" fmla="*/ 433388 w 127"/>
              <a:gd name="T15" fmla="*/ 537091 h 160"/>
              <a:gd name="T16" fmla="*/ 433388 w 127"/>
              <a:gd name="T17" fmla="*/ 158373 h 160"/>
              <a:gd name="T18" fmla="*/ 419738 w 127"/>
              <a:gd name="T19" fmla="*/ 144602 h 160"/>
              <a:gd name="T20" fmla="*/ 85313 w 127"/>
              <a:gd name="T21" fmla="*/ 144602 h 160"/>
              <a:gd name="T22" fmla="*/ 27300 w 127"/>
              <a:gd name="T23" fmla="*/ 86072 h 160"/>
              <a:gd name="T24" fmla="*/ 85313 w 127"/>
              <a:gd name="T25" fmla="*/ 27543 h 160"/>
              <a:gd name="T26" fmla="*/ 419738 w 127"/>
              <a:gd name="T27" fmla="*/ 27543 h 160"/>
              <a:gd name="T28" fmla="*/ 433388 w 127"/>
              <a:gd name="T29" fmla="*/ 13772 h 160"/>
              <a:gd name="T30" fmla="*/ 85313 w 127"/>
              <a:gd name="T31" fmla="*/ 172145 h 160"/>
              <a:gd name="T32" fmla="*/ 406088 w 127"/>
              <a:gd name="T33" fmla="*/ 172145 h 160"/>
              <a:gd name="T34" fmla="*/ 406088 w 127"/>
              <a:gd name="T35" fmla="*/ 523320 h 160"/>
              <a:gd name="T36" fmla="*/ 85313 w 127"/>
              <a:gd name="T37" fmla="*/ 523320 h 160"/>
              <a:gd name="T38" fmla="*/ 27300 w 127"/>
              <a:gd name="T39" fmla="*/ 464791 h 160"/>
              <a:gd name="T40" fmla="*/ 27300 w 127"/>
              <a:gd name="T41" fmla="*/ 148044 h 160"/>
              <a:gd name="T42" fmla="*/ 85313 w 127"/>
              <a:gd name="T43" fmla="*/ 172145 h 160"/>
              <a:gd name="T44" fmla="*/ 88725 w 127"/>
              <a:gd name="T45" fmla="*/ 72301 h 160"/>
              <a:gd name="T46" fmla="*/ 75075 w 127"/>
              <a:gd name="T47" fmla="*/ 86072 h 160"/>
              <a:gd name="T48" fmla="*/ 88725 w 127"/>
              <a:gd name="T49" fmla="*/ 99844 h 160"/>
              <a:gd name="T50" fmla="*/ 402675 w 127"/>
              <a:gd name="T51" fmla="*/ 99844 h 160"/>
              <a:gd name="T52" fmla="*/ 416325 w 127"/>
              <a:gd name="T53" fmla="*/ 86072 h 160"/>
              <a:gd name="T54" fmla="*/ 402675 w 127"/>
              <a:gd name="T55" fmla="*/ 72301 h 160"/>
              <a:gd name="T56" fmla="*/ 88725 w 127"/>
              <a:gd name="T57" fmla="*/ 72301 h 160"/>
              <a:gd name="T58" fmla="*/ 143325 w 127"/>
              <a:gd name="T59" fmla="*/ 451019 h 160"/>
              <a:gd name="T60" fmla="*/ 160388 w 127"/>
              <a:gd name="T61" fmla="*/ 440690 h 160"/>
              <a:gd name="T62" fmla="*/ 180863 w 127"/>
              <a:gd name="T63" fmla="*/ 389047 h 160"/>
              <a:gd name="T64" fmla="*/ 252525 w 127"/>
              <a:gd name="T65" fmla="*/ 389047 h 160"/>
              <a:gd name="T66" fmla="*/ 252525 w 127"/>
              <a:gd name="T67" fmla="*/ 389047 h 160"/>
              <a:gd name="T68" fmla="*/ 273000 w 127"/>
              <a:gd name="T69" fmla="*/ 440690 h 160"/>
              <a:gd name="T70" fmla="*/ 286650 w 127"/>
              <a:gd name="T71" fmla="*/ 451019 h 160"/>
              <a:gd name="T72" fmla="*/ 290063 w 127"/>
              <a:gd name="T73" fmla="*/ 451019 h 160"/>
              <a:gd name="T74" fmla="*/ 296888 w 127"/>
              <a:gd name="T75" fmla="*/ 430362 h 160"/>
              <a:gd name="T76" fmla="*/ 238875 w 127"/>
              <a:gd name="T77" fmla="*/ 271989 h 160"/>
              <a:gd name="T78" fmla="*/ 214988 w 127"/>
              <a:gd name="T79" fmla="*/ 258217 h 160"/>
              <a:gd name="T80" fmla="*/ 194513 w 127"/>
              <a:gd name="T81" fmla="*/ 271989 h 160"/>
              <a:gd name="T82" fmla="*/ 136500 w 127"/>
              <a:gd name="T83" fmla="*/ 430362 h 160"/>
              <a:gd name="T84" fmla="*/ 143325 w 127"/>
              <a:gd name="T85" fmla="*/ 451019 h 160"/>
              <a:gd name="T86" fmla="*/ 214988 w 127"/>
              <a:gd name="T87" fmla="*/ 292646 h 160"/>
              <a:gd name="T88" fmla="*/ 242288 w 127"/>
              <a:gd name="T89" fmla="*/ 361504 h 160"/>
              <a:gd name="T90" fmla="*/ 191100 w 127"/>
              <a:gd name="T91" fmla="*/ 361504 h 160"/>
              <a:gd name="T92" fmla="*/ 214988 w 127"/>
              <a:gd name="T93" fmla="*/ 292646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7" h="160">
                <a:moveTo>
                  <a:pt x="127" y="4"/>
                </a:moveTo>
                <a:cubicBezTo>
                  <a:pt x="127" y="2"/>
                  <a:pt x="125" y="0"/>
                  <a:pt x="123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49"/>
                  <a:pt x="11" y="160"/>
                  <a:pt x="25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5" y="160"/>
                  <a:pt x="127" y="158"/>
                  <a:pt x="127" y="156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27" y="44"/>
                  <a:pt x="125" y="42"/>
                  <a:pt x="123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16" y="42"/>
                  <a:pt x="8" y="34"/>
                  <a:pt x="8" y="25"/>
                </a:cubicBezTo>
                <a:cubicBezTo>
                  <a:pt x="8" y="16"/>
                  <a:pt x="16" y="8"/>
                  <a:pt x="25" y="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5" y="8"/>
                  <a:pt x="127" y="6"/>
                  <a:pt x="127" y="4"/>
                </a:cubicBezTo>
                <a:close/>
                <a:moveTo>
                  <a:pt x="25" y="50"/>
                </a:moveTo>
                <a:cubicBezTo>
                  <a:pt x="119" y="50"/>
                  <a:pt x="119" y="50"/>
                  <a:pt x="119" y="50"/>
                </a:cubicBezTo>
                <a:cubicBezTo>
                  <a:pt x="119" y="152"/>
                  <a:pt x="119" y="152"/>
                  <a:pt x="119" y="152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16" y="152"/>
                  <a:pt x="8" y="144"/>
                  <a:pt x="8" y="135"/>
                </a:cubicBezTo>
                <a:cubicBezTo>
                  <a:pt x="8" y="43"/>
                  <a:pt x="8" y="43"/>
                  <a:pt x="8" y="43"/>
                </a:cubicBezTo>
                <a:cubicBezTo>
                  <a:pt x="12" y="47"/>
                  <a:pt x="18" y="50"/>
                  <a:pt x="25" y="50"/>
                </a:cubicBezTo>
                <a:close/>
                <a:moveTo>
                  <a:pt x="26" y="21"/>
                </a:moveTo>
                <a:cubicBezTo>
                  <a:pt x="24" y="21"/>
                  <a:pt x="22" y="23"/>
                  <a:pt x="22" y="25"/>
                </a:cubicBezTo>
                <a:cubicBezTo>
                  <a:pt x="22" y="28"/>
                  <a:pt x="24" y="29"/>
                  <a:pt x="26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20" y="29"/>
                  <a:pt x="122" y="28"/>
                  <a:pt x="122" y="25"/>
                </a:cubicBezTo>
                <a:cubicBezTo>
                  <a:pt x="122" y="23"/>
                  <a:pt x="120" y="21"/>
                  <a:pt x="118" y="21"/>
                </a:cubicBezTo>
                <a:lnTo>
                  <a:pt x="26" y="21"/>
                </a:lnTo>
                <a:close/>
                <a:moveTo>
                  <a:pt x="42" y="131"/>
                </a:moveTo>
                <a:cubicBezTo>
                  <a:pt x="44" y="131"/>
                  <a:pt x="46" y="130"/>
                  <a:pt x="47" y="128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74" y="113"/>
                  <a:pt x="74" y="113"/>
                  <a:pt x="74" y="113"/>
                </a:cubicBezTo>
                <a:cubicBezTo>
                  <a:pt x="74" y="113"/>
                  <a:pt x="74" y="113"/>
                  <a:pt x="74" y="113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80" y="130"/>
                  <a:pt x="82" y="131"/>
                  <a:pt x="84" y="131"/>
                </a:cubicBezTo>
                <a:cubicBezTo>
                  <a:pt x="84" y="131"/>
                  <a:pt x="85" y="131"/>
                  <a:pt x="85" y="131"/>
                </a:cubicBezTo>
                <a:cubicBezTo>
                  <a:pt x="87" y="130"/>
                  <a:pt x="88" y="127"/>
                  <a:pt x="87" y="125"/>
                </a:cubicBezTo>
                <a:cubicBezTo>
                  <a:pt x="70" y="79"/>
                  <a:pt x="70" y="79"/>
                  <a:pt x="70" y="79"/>
                </a:cubicBezTo>
                <a:cubicBezTo>
                  <a:pt x="69" y="76"/>
                  <a:pt x="66" y="75"/>
                  <a:pt x="63" y="75"/>
                </a:cubicBezTo>
                <a:cubicBezTo>
                  <a:pt x="61" y="75"/>
                  <a:pt x="58" y="76"/>
                  <a:pt x="57" y="79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39" y="127"/>
                  <a:pt x="40" y="130"/>
                  <a:pt x="42" y="131"/>
                </a:cubicBezTo>
                <a:close/>
                <a:moveTo>
                  <a:pt x="63" y="85"/>
                </a:moveTo>
                <a:cubicBezTo>
                  <a:pt x="71" y="105"/>
                  <a:pt x="71" y="105"/>
                  <a:pt x="71" y="105"/>
                </a:cubicBezTo>
                <a:cubicBezTo>
                  <a:pt x="56" y="105"/>
                  <a:pt x="56" y="105"/>
                  <a:pt x="56" y="105"/>
                </a:cubicBezTo>
                <a:lnTo>
                  <a:pt x="63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8">
            <a:extLst>
              <a:ext uri="{FF2B5EF4-FFF2-40B4-BE49-F238E27FC236}">
                <a16:creationId xmlns:a16="http://schemas.microsoft.com/office/drawing/2014/main" id="{DE878383-32E8-42D2-AFC0-605D74A20547}"/>
              </a:ext>
            </a:extLst>
          </p:cNvPr>
          <p:cNvSpPr>
            <a:spLocks noEditPoints="1"/>
          </p:cNvSpPr>
          <p:nvPr/>
        </p:nvSpPr>
        <p:spPr bwMode="auto">
          <a:xfrm>
            <a:off x="1792341" y="2346586"/>
            <a:ext cx="350374" cy="352412"/>
          </a:xfrm>
          <a:custGeom>
            <a:avLst/>
            <a:gdLst>
              <a:gd name="T0" fmla="*/ 546100 w 160"/>
              <a:gd name="T1" fmla="*/ 528677 h 160"/>
              <a:gd name="T2" fmla="*/ 546100 w 160"/>
              <a:gd name="T3" fmla="*/ 360462 h 160"/>
              <a:gd name="T4" fmla="*/ 546100 w 160"/>
              <a:gd name="T5" fmla="*/ 20598 h 160"/>
              <a:gd name="T6" fmla="*/ 525621 w 160"/>
              <a:gd name="T7" fmla="*/ 0 h 160"/>
              <a:gd name="T8" fmla="*/ 453946 w 160"/>
              <a:gd name="T9" fmla="*/ 0 h 160"/>
              <a:gd name="T10" fmla="*/ 440293 w 160"/>
              <a:gd name="T11" fmla="*/ 13732 h 160"/>
              <a:gd name="T12" fmla="*/ 453946 w 160"/>
              <a:gd name="T13" fmla="*/ 27464 h 160"/>
              <a:gd name="T14" fmla="*/ 518795 w 160"/>
              <a:gd name="T15" fmla="*/ 27464 h 160"/>
              <a:gd name="T16" fmla="*/ 518795 w 160"/>
              <a:gd name="T17" fmla="*/ 360462 h 160"/>
              <a:gd name="T18" fmla="*/ 518795 w 160"/>
              <a:gd name="T19" fmla="*/ 521811 h 160"/>
              <a:gd name="T20" fmla="*/ 184309 w 160"/>
              <a:gd name="T21" fmla="*/ 521811 h 160"/>
              <a:gd name="T22" fmla="*/ 27305 w 160"/>
              <a:gd name="T23" fmla="*/ 521811 h 160"/>
              <a:gd name="T24" fmla="*/ 27305 w 160"/>
              <a:gd name="T25" fmla="*/ 360462 h 160"/>
              <a:gd name="T26" fmla="*/ 27305 w 160"/>
              <a:gd name="T27" fmla="*/ 27464 h 160"/>
              <a:gd name="T28" fmla="*/ 92154 w 160"/>
              <a:gd name="T29" fmla="*/ 27464 h 160"/>
              <a:gd name="T30" fmla="*/ 105807 w 160"/>
              <a:gd name="T31" fmla="*/ 13732 h 160"/>
              <a:gd name="T32" fmla="*/ 92154 w 160"/>
              <a:gd name="T33" fmla="*/ 0 h 160"/>
              <a:gd name="T34" fmla="*/ 20479 w 160"/>
              <a:gd name="T35" fmla="*/ 0 h 160"/>
              <a:gd name="T36" fmla="*/ 0 w 160"/>
              <a:gd name="T37" fmla="*/ 20598 h 160"/>
              <a:gd name="T38" fmla="*/ 0 w 160"/>
              <a:gd name="T39" fmla="*/ 360462 h 160"/>
              <a:gd name="T40" fmla="*/ 0 w 160"/>
              <a:gd name="T41" fmla="*/ 528677 h 160"/>
              <a:gd name="T42" fmla="*/ 20479 w 160"/>
              <a:gd name="T43" fmla="*/ 549275 h 160"/>
              <a:gd name="T44" fmla="*/ 184309 w 160"/>
              <a:gd name="T45" fmla="*/ 549275 h 160"/>
              <a:gd name="T46" fmla="*/ 525621 w 160"/>
              <a:gd name="T47" fmla="*/ 549275 h 160"/>
              <a:gd name="T48" fmla="*/ 546100 w 160"/>
              <a:gd name="T49" fmla="*/ 528677 h 160"/>
              <a:gd name="T50" fmla="*/ 184309 w 160"/>
              <a:gd name="T51" fmla="*/ 442853 h 160"/>
              <a:gd name="T52" fmla="*/ 201374 w 160"/>
              <a:gd name="T53" fmla="*/ 435987 h 160"/>
              <a:gd name="T54" fmla="*/ 273050 w 160"/>
              <a:gd name="T55" fmla="*/ 370761 h 160"/>
              <a:gd name="T56" fmla="*/ 344726 w 160"/>
              <a:gd name="T57" fmla="*/ 435987 h 160"/>
              <a:gd name="T58" fmla="*/ 361791 w 160"/>
              <a:gd name="T59" fmla="*/ 442853 h 160"/>
              <a:gd name="T60" fmla="*/ 389096 w 160"/>
              <a:gd name="T61" fmla="*/ 415389 h 160"/>
              <a:gd name="T62" fmla="*/ 389096 w 160"/>
              <a:gd name="T63" fmla="*/ 13732 h 160"/>
              <a:gd name="T64" fmla="*/ 372031 w 160"/>
              <a:gd name="T65" fmla="*/ 0 h 160"/>
              <a:gd name="T66" fmla="*/ 170656 w 160"/>
              <a:gd name="T67" fmla="*/ 0 h 160"/>
              <a:gd name="T68" fmla="*/ 157004 w 160"/>
              <a:gd name="T69" fmla="*/ 13732 h 160"/>
              <a:gd name="T70" fmla="*/ 157004 w 160"/>
              <a:gd name="T71" fmla="*/ 415389 h 160"/>
              <a:gd name="T72" fmla="*/ 184309 w 160"/>
              <a:gd name="T73" fmla="*/ 442853 h 160"/>
              <a:gd name="T74" fmla="*/ 184309 w 160"/>
              <a:gd name="T75" fmla="*/ 27464 h 160"/>
              <a:gd name="T76" fmla="*/ 361791 w 160"/>
              <a:gd name="T77" fmla="*/ 27464 h 160"/>
              <a:gd name="T78" fmla="*/ 361791 w 160"/>
              <a:gd name="T79" fmla="*/ 415389 h 160"/>
              <a:gd name="T80" fmla="*/ 290116 w 160"/>
              <a:gd name="T81" fmla="*/ 350163 h 160"/>
              <a:gd name="T82" fmla="*/ 255984 w 160"/>
              <a:gd name="T83" fmla="*/ 350163 h 160"/>
              <a:gd name="T84" fmla="*/ 184309 w 160"/>
              <a:gd name="T85" fmla="*/ 415389 h 160"/>
              <a:gd name="T86" fmla="*/ 184309 w 160"/>
              <a:gd name="T87" fmla="*/ 27464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0">
                <a:moveTo>
                  <a:pt x="160" y="154"/>
                </a:moveTo>
                <a:cubicBezTo>
                  <a:pt x="160" y="105"/>
                  <a:pt x="160" y="105"/>
                  <a:pt x="160" y="105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3"/>
                  <a:pt x="158" y="0"/>
                  <a:pt x="154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1" y="0"/>
                  <a:pt x="129" y="2"/>
                  <a:pt x="129" y="4"/>
                </a:cubicBezTo>
                <a:cubicBezTo>
                  <a:pt x="129" y="6"/>
                  <a:pt x="131" y="8"/>
                  <a:pt x="133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54" y="152"/>
                  <a:pt x="54" y="152"/>
                  <a:pt x="54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8"/>
                  <a:pt x="8" y="8"/>
                  <a:pt x="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9" y="8"/>
                  <a:pt x="31" y="6"/>
                  <a:pt x="31" y="4"/>
                </a:cubicBezTo>
                <a:cubicBezTo>
                  <a:pt x="31" y="2"/>
                  <a:pt x="29" y="0"/>
                  <a:pt x="27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8"/>
                  <a:pt x="2" y="160"/>
                  <a:pt x="6" y="160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58" y="160"/>
                  <a:pt x="160" y="158"/>
                  <a:pt x="160" y="154"/>
                </a:cubicBezTo>
                <a:close/>
                <a:moveTo>
                  <a:pt x="54" y="129"/>
                </a:moveTo>
                <a:cubicBezTo>
                  <a:pt x="56" y="129"/>
                  <a:pt x="57" y="128"/>
                  <a:pt x="59" y="127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2" y="128"/>
                  <a:pt x="104" y="129"/>
                  <a:pt x="106" y="129"/>
                </a:cubicBezTo>
                <a:cubicBezTo>
                  <a:pt x="110" y="129"/>
                  <a:pt x="114" y="126"/>
                  <a:pt x="114" y="121"/>
                </a:cubicBezTo>
                <a:cubicBezTo>
                  <a:pt x="114" y="4"/>
                  <a:pt x="114" y="4"/>
                  <a:pt x="114" y="4"/>
                </a:cubicBezTo>
                <a:cubicBezTo>
                  <a:pt x="114" y="2"/>
                  <a:pt x="112" y="0"/>
                  <a:pt x="109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8" y="0"/>
                  <a:pt x="46" y="2"/>
                  <a:pt x="46" y="4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6"/>
                  <a:pt x="49" y="129"/>
                  <a:pt x="54" y="129"/>
                </a:cubicBezTo>
                <a:close/>
                <a:moveTo>
                  <a:pt x="54" y="8"/>
                </a:moveTo>
                <a:cubicBezTo>
                  <a:pt x="106" y="8"/>
                  <a:pt x="106" y="8"/>
                  <a:pt x="106" y="8"/>
                </a:cubicBezTo>
                <a:cubicBezTo>
                  <a:pt x="106" y="121"/>
                  <a:pt x="106" y="121"/>
                  <a:pt x="106" y="121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82" y="100"/>
                  <a:pt x="77" y="100"/>
                  <a:pt x="75" y="102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4" y="8"/>
                  <a:pt x="54" y="8"/>
                  <a:pt x="54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56B53E77-6971-4CD9-8C3F-9D94618B78DB}"/>
              </a:ext>
            </a:extLst>
          </p:cNvPr>
          <p:cNvSpPr>
            <a:spLocks noEditPoints="1"/>
          </p:cNvSpPr>
          <p:nvPr/>
        </p:nvSpPr>
        <p:spPr bwMode="auto">
          <a:xfrm>
            <a:off x="1798666" y="3345154"/>
            <a:ext cx="350374" cy="353430"/>
          </a:xfrm>
          <a:custGeom>
            <a:avLst/>
            <a:gdLst>
              <a:gd name="T0" fmla="*/ 273050 w 160"/>
              <a:gd name="T1" fmla="*/ 550863 h 160"/>
              <a:gd name="T2" fmla="*/ 546100 w 160"/>
              <a:gd name="T3" fmla="*/ 275432 h 160"/>
              <a:gd name="T4" fmla="*/ 273050 w 160"/>
              <a:gd name="T5" fmla="*/ 0 h 160"/>
              <a:gd name="T6" fmla="*/ 0 w 160"/>
              <a:gd name="T7" fmla="*/ 275432 h 160"/>
              <a:gd name="T8" fmla="*/ 273050 w 160"/>
              <a:gd name="T9" fmla="*/ 550863 h 160"/>
              <a:gd name="T10" fmla="*/ 273050 w 160"/>
              <a:gd name="T11" fmla="*/ 27543 h 160"/>
              <a:gd name="T12" fmla="*/ 518795 w 160"/>
              <a:gd name="T13" fmla="*/ 275432 h 160"/>
              <a:gd name="T14" fmla="*/ 273050 w 160"/>
              <a:gd name="T15" fmla="*/ 523320 h 160"/>
              <a:gd name="T16" fmla="*/ 27305 w 160"/>
              <a:gd name="T17" fmla="*/ 275432 h 160"/>
              <a:gd name="T18" fmla="*/ 273050 w 160"/>
              <a:gd name="T19" fmla="*/ 27543 h 160"/>
              <a:gd name="T20" fmla="*/ 201374 w 160"/>
              <a:gd name="T21" fmla="*/ 347732 h 160"/>
              <a:gd name="T22" fmla="*/ 211614 w 160"/>
              <a:gd name="T23" fmla="*/ 351175 h 160"/>
              <a:gd name="T24" fmla="*/ 221853 w 160"/>
              <a:gd name="T25" fmla="*/ 347732 h 160"/>
              <a:gd name="T26" fmla="*/ 273050 w 160"/>
              <a:gd name="T27" fmla="*/ 296089 h 160"/>
              <a:gd name="T28" fmla="*/ 327660 w 160"/>
              <a:gd name="T29" fmla="*/ 347732 h 160"/>
              <a:gd name="T30" fmla="*/ 334486 w 160"/>
              <a:gd name="T31" fmla="*/ 351175 h 160"/>
              <a:gd name="T32" fmla="*/ 344726 w 160"/>
              <a:gd name="T33" fmla="*/ 347732 h 160"/>
              <a:gd name="T34" fmla="*/ 344726 w 160"/>
              <a:gd name="T35" fmla="*/ 330518 h 160"/>
              <a:gd name="T36" fmla="*/ 293529 w 160"/>
              <a:gd name="T37" fmla="*/ 275432 h 160"/>
              <a:gd name="T38" fmla="*/ 344726 w 160"/>
              <a:gd name="T39" fmla="*/ 220345 h 160"/>
              <a:gd name="T40" fmla="*/ 344726 w 160"/>
              <a:gd name="T41" fmla="*/ 203131 h 160"/>
              <a:gd name="T42" fmla="*/ 327660 w 160"/>
              <a:gd name="T43" fmla="*/ 203131 h 160"/>
              <a:gd name="T44" fmla="*/ 273050 w 160"/>
              <a:gd name="T45" fmla="*/ 254774 h 160"/>
              <a:gd name="T46" fmla="*/ 218440 w 160"/>
              <a:gd name="T47" fmla="*/ 203131 h 160"/>
              <a:gd name="T48" fmla="*/ 201374 w 160"/>
              <a:gd name="T49" fmla="*/ 203131 h 160"/>
              <a:gd name="T50" fmla="*/ 201374 w 160"/>
              <a:gd name="T51" fmla="*/ 220345 h 160"/>
              <a:gd name="T52" fmla="*/ 252571 w 160"/>
              <a:gd name="T53" fmla="*/ 275432 h 160"/>
              <a:gd name="T54" fmla="*/ 201374 w 160"/>
              <a:gd name="T55" fmla="*/ 330518 h 160"/>
              <a:gd name="T56" fmla="*/ 201374 w 160"/>
              <a:gd name="T57" fmla="*/ 347732 h 1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120"/>
                  <a:pt x="120" y="152"/>
                  <a:pt x="80" y="152"/>
                </a:cubicBezTo>
                <a:cubicBezTo>
                  <a:pt x="40" y="152"/>
                  <a:pt x="8" y="120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  <a:moveTo>
                  <a:pt x="59" y="101"/>
                </a:moveTo>
                <a:cubicBezTo>
                  <a:pt x="60" y="102"/>
                  <a:pt x="61" y="102"/>
                  <a:pt x="62" y="102"/>
                </a:cubicBezTo>
                <a:cubicBezTo>
                  <a:pt x="63" y="102"/>
                  <a:pt x="64" y="102"/>
                  <a:pt x="65" y="101"/>
                </a:cubicBezTo>
                <a:cubicBezTo>
                  <a:pt x="80" y="86"/>
                  <a:pt x="80" y="86"/>
                  <a:pt x="80" y="86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6" y="102"/>
                  <a:pt x="97" y="102"/>
                  <a:pt x="98" y="102"/>
                </a:cubicBezTo>
                <a:cubicBezTo>
                  <a:pt x="99" y="102"/>
                  <a:pt x="100" y="102"/>
                  <a:pt x="101" y="101"/>
                </a:cubicBezTo>
                <a:cubicBezTo>
                  <a:pt x="103" y="100"/>
                  <a:pt x="103" y="97"/>
                  <a:pt x="101" y="96"/>
                </a:cubicBezTo>
                <a:cubicBezTo>
                  <a:pt x="86" y="80"/>
                  <a:pt x="86" y="80"/>
                  <a:pt x="86" y="80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103" y="63"/>
                  <a:pt x="103" y="60"/>
                  <a:pt x="101" y="59"/>
                </a:cubicBezTo>
                <a:cubicBezTo>
                  <a:pt x="100" y="57"/>
                  <a:pt x="97" y="57"/>
                  <a:pt x="96" y="59"/>
                </a:cubicBezTo>
                <a:cubicBezTo>
                  <a:pt x="80" y="74"/>
                  <a:pt x="80" y="74"/>
                  <a:pt x="80" y="74"/>
                </a:cubicBezTo>
                <a:cubicBezTo>
                  <a:pt x="64" y="59"/>
                  <a:pt x="64" y="59"/>
                  <a:pt x="64" y="59"/>
                </a:cubicBezTo>
                <a:cubicBezTo>
                  <a:pt x="63" y="57"/>
                  <a:pt x="60" y="57"/>
                  <a:pt x="59" y="59"/>
                </a:cubicBezTo>
                <a:cubicBezTo>
                  <a:pt x="57" y="60"/>
                  <a:pt x="57" y="63"/>
                  <a:pt x="59" y="64"/>
                </a:cubicBezTo>
                <a:cubicBezTo>
                  <a:pt x="74" y="80"/>
                  <a:pt x="74" y="80"/>
                  <a:pt x="74" y="80"/>
                </a:cubicBezTo>
                <a:cubicBezTo>
                  <a:pt x="59" y="96"/>
                  <a:pt x="59" y="96"/>
                  <a:pt x="59" y="96"/>
                </a:cubicBezTo>
                <a:cubicBezTo>
                  <a:pt x="57" y="97"/>
                  <a:pt x="57" y="100"/>
                  <a:pt x="59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18">
            <a:extLst>
              <a:ext uri="{FF2B5EF4-FFF2-40B4-BE49-F238E27FC236}">
                <a16:creationId xmlns:a16="http://schemas.microsoft.com/office/drawing/2014/main" id="{89926679-0049-4D50-93A0-F0729B46556B}"/>
              </a:ext>
            </a:extLst>
          </p:cNvPr>
          <p:cNvSpPr>
            <a:spLocks noEditPoints="1"/>
          </p:cNvSpPr>
          <p:nvPr/>
        </p:nvSpPr>
        <p:spPr bwMode="auto">
          <a:xfrm>
            <a:off x="2771264" y="2367466"/>
            <a:ext cx="350374" cy="310652"/>
          </a:xfrm>
          <a:custGeom>
            <a:avLst/>
            <a:gdLst>
              <a:gd name="T0" fmla="*/ 488077 w 160"/>
              <a:gd name="T1" fmla="*/ 467018 h 141"/>
              <a:gd name="T2" fmla="*/ 515382 w 160"/>
              <a:gd name="T3" fmla="*/ 467018 h 141"/>
              <a:gd name="T4" fmla="*/ 532448 w 160"/>
              <a:gd name="T5" fmla="*/ 449848 h 141"/>
              <a:gd name="T6" fmla="*/ 522208 w 160"/>
              <a:gd name="T7" fmla="*/ 429245 h 141"/>
              <a:gd name="T8" fmla="*/ 491490 w 160"/>
              <a:gd name="T9" fmla="*/ 388037 h 141"/>
              <a:gd name="T10" fmla="*/ 546100 w 160"/>
              <a:gd name="T11" fmla="*/ 243811 h 141"/>
              <a:gd name="T12" fmla="*/ 273050 w 160"/>
              <a:gd name="T13" fmla="*/ 0 h 141"/>
              <a:gd name="T14" fmla="*/ 0 w 160"/>
              <a:gd name="T15" fmla="*/ 243811 h 141"/>
              <a:gd name="T16" fmla="*/ 273050 w 160"/>
              <a:gd name="T17" fmla="*/ 484188 h 141"/>
              <a:gd name="T18" fmla="*/ 412988 w 160"/>
              <a:gd name="T19" fmla="*/ 449848 h 141"/>
              <a:gd name="T20" fmla="*/ 488077 w 160"/>
              <a:gd name="T21" fmla="*/ 467018 h 141"/>
              <a:gd name="T22" fmla="*/ 494903 w 160"/>
              <a:gd name="T23" fmla="*/ 439547 h 141"/>
              <a:gd name="T24" fmla="*/ 488077 w 160"/>
              <a:gd name="T25" fmla="*/ 439547 h 141"/>
              <a:gd name="T26" fmla="*/ 419814 w 160"/>
              <a:gd name="T27" fmla="*/ 422377 h 141"/>
              <a:gd name="T28" fmla="*/ 412988 w 160"/>
              <a:gd name="T29" fmla="*/ 422377 h 141"/>
              <a:gd name="T30" fmla="*/ 406162 w 160"/>
              <a:gd name="T31" fmla="*/ 422377 h 141"/>
              <a:gd name="T32" fmla="*/ 273050 w 160"/>
              <a:gd name="T33" fmla="*/ 456716 h 141"/>
              <a:gd name="T34" fmla="*/ 27305 w 160"/>
              <a:gd name="T35" fmla="*/ 243811 h 141"/>
              <a:gd name="T36" fmla="*/ 273050 w 160"/>
              <a:gd name="T37" fmla="*/ 27472 h 141"/>
              <a:gd name="T38" fmla="*/ 518795 w 160"/>
              <a:gd name="T39" fmla="*/ 243811 h 141"/>
              <a:gd name="T40" fmla="*/ 464185 w 160"/>
              <a:gd name="T41" fmla="*/ 377735 h 141"/>
              <a:gd name="T42" fmla="*/ 460772 w 160"/>
              <a:gd name="T43" fmla="*/ 391471 h 141"/>
              <a:gd name="T44" fmla="*/ 494903 w 160"/>
              <a:gd name="T45" fmla="*/ 439547 h 141"/>
              <a:gd name="T46" fmla="*/ 351552 w 160"/>
              <a:gd name="T47" fmla="*/ 257547 h 141"/>
              <a:gd name="T48" fmla="*/ 286703 w 160"/>
              <a:gd name="T49" fmla="*/ 257547 h 141"/>
              <a:gd name="T50" fmla="*/ 286703 w 160"/>
              <a:gd name="T51" fmla="*/ 322792 h 141"/>
              <a:gd name="T52" fmla="*/ 273050 w 160"/>
              <a:gd name="T53" fmla="*/ 336528 h 141"/>
              <a:gd name="T54" fmla="*/ 259398 w 160"/>
              <a:gd name="T55" fmla="*/ 322792 h 141"/>
              <a:gd name="T56" fmla="*/ 259398 w 160"/>
              <a:gd name="T57" fmla="*/ 257547 h 141"/>
              <a:gd name="T58" fmla="*/ 194548 w 160"/>
              <a:gd name="T59" fmla="*/ 257547 h 141"/>
              <a:gd name="T60" fmla="*/ 180896 w 160"/>
              <a:gd name="T61" fmla="*/ 243811 h 141"/>
              <a:gd name="T62" fmla="*/ 194548 w 160"/>
              <a:gd name="T63" fmla="*/ 230075 h 141"/>
              <a:gd name="T64" fmla="*/ 259398 w 160"/>
              <a:gd name="T65" fmla="*/ 230075 h 141"/>
              <a:gd name="T66" fmla="*/ 259398 w 160"/>
              <a:gd name="T67" fmla="*/ 161396 h 141"/>
              <a:gd name="T68" fmla="*/ 273050 w 160"/>
              <a:gd name="T69" fmla="*/ 147660 h 141"/>
              <a:gd name="T70" fmla="*/ 286703 w 160"/>
              <a:gd name="T71" fmla="*/ 161396 h 141"/>
              <a:gd name="T72" fmla="*/ 286703 w 160"/>
              <a:gd name="T73" fmla="*/ 230075 h 141"/>
              <a:gd name="T74" fmla="*/ 351552 w 160"/>
              <a:gd name="T75" fmla="*/ 230075 h 141"/>
              <a:gd name="T76" fmla="*/ 365204 w 160"/>
              <a:gd name="T77" fmla="*/ 243811 h 141"/>
              <a:gd name="T78" fmla="*/ 351552 w 160"/>
              <a:gd name="T79" fmla="*/ 257547 h 14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1">
                <a:moveTo>
                  <a:pt x="143" y="136"/>
                </a:moveTo>
                <a:cubicBezTo>
                  <a:pt x="146" y="136"/>
                  <a:pt x="148" y="136"/>
                  <a:pt x="151" y="136"/>
                </a:cubicBezTo>
                <a:cubicBezTo>
                  <a:pt x="153" y="135"/>
                  <a:pt x="155" y="134"/>
                  <a:pt x="156" y="131"/>
                </a:cubicBezTo>
                <a:cubicBezTo>
                  <a:pt x="157" y="129"/>
                  <a:pt x="156" y="126"/>
                  <a:pt x="153" y="125"/>
                </a:cubicBez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110"/>
                  <a:pt x="36" y="141"/>
                  <a:pt x="80" y="141"/>
                </a:cubicBez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lose/>
                <a:moveTo>
                  <a:pt x="145" y="128"/>
                </a:moveTo>
                <a:cubicBezTo>
                  <a:pt x="144" y="128"/>
                  <a:pt x="144" y="128"/>
                  <a:pt x="143" y="128"/>
                </a:cubicBezTo>
                <a:cubicBezTo>
                  <a:pt x="136" y="128"/>
                  <a:pt x="129" y="127"/>
                  <a:pt x="123" y="123"/>
                </a:cubicBez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85"/>
                  <a:pt x="147" y="99"/>
                  <a:pt x="136" y="110"/>
                </a:cubicBezTo>
                <a:cubicBezTo>
                  <a:pt x="135" y="111"/>
                  <a:pt x="135" y="113"/>
                  <a:pt x="135" y="114"/>
                </a:cubicBezTo>
                <a:cubicBezTo>
                  <a:pt x="138" y="120"/>
                  <a:pt x="141" y="125"/>
                  <a:pt x="145" y="128"/>
                </a:cubicBezTo>
                <a:close/>
                <a:moveTo>
                  <a:pt x="103" y="75"/>
                </a:moveTo>
                <a:cubicBezTo>
                  <a:pt x="84" y="75"/>
                  <a:pt x="84" y="75"/>
                  <a:pt x="84" y="75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96"/>
                  <a:pt x="82" y="98"/>
                  <a:pt x="80" y="98"/>
                </a:cubicBezTo>
                <a:cubicBezTo>
                  <a:pt x="78" y="98"/>
                  <a:pt x="76" y="96"/>
                  <a:pt x="76" y="94"/>
                </a:cubicBezTo>
                <a:cubicBezTo>
                  <a:pt x="76" y="75"/>
                  <a:pt x="76" y="75"/>
                  <a:pt x="76" y="75"/>
                </a:cubicBezTo>
                <a:cubicBezTo>
                  <a:pt x="57" y="75"/>
                  <a:pt x="57" y="75"/>
                  <a:pt x="57" y="75"/>
                </a:cubicBezTo>
                <a:cubicBezTo>
                  <a:pt x="55" y="75"/>
                  <a:pt x="53" y="73"/>
                  <a:pt x="53" y="71"/>
                </a:cubicBezTo>
                <a:cubicBezTo>
                  <a:pt x="53" y="68"/>
                  <a:pt x="55" y="67"/>
                  <a:pt x="57" y="67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47"/>
                  <a:pt x="76" y="47"/>
                  <a:pt x="76" y="47"/>
                </a:cubicBezTo>
                <a:cubicBezTo>
                  <a:pt x="76" y="45"/>
                  <a:pt x="78" y="43"/>
                  <a:pt x="80" y="43"/>
                </a:cubicBezTo>
                <a:cubicBezTo>
                  <a:pt x="82" y="43"/>
                  <a:pt x="84" y="45"/>
                  <a:pt x="84" y="47"/>
                </a:cubicBezTo>
                <a:cubicBezTo>
                  <a:pt x="84" y="67"/>
                  <a:pt x="84" y="67"/>
                  <a:pt x="84" y="67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5" y="67"/>
                  <a:pt x="107" y="68"/>
                  <a:pt x="107" y="71"/>
                </a:cubicBezTo>
                <a:cubicBezTo>
                  <a:pt x="107" y="73"/>
                  <a:pt x="105" y="75"/>
                  <a:pt x="103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6D14D5FA-A943-492D-8D07-55715BB72B91}"/>
              </a:ext>
            </a:extLst>
          </p:cNvPr>
          <p:cNvSpPr>
            <a:spLocks noEditPoints="1"/>
          </p:cNvSpPr>
          <p:nvPr/>
        </p:nvSpPr>
        <p:spPr bwMode="auto">
          <a:xfrm>
            <a:off x="3777662" y="2367466"/>
            <a:ext cx="350374" cy="310652"/>
          </a:xfrm>
          <a:custGeom>
            <a:avLst/>
            <a:gdLst>
              <a:gd name="T0" fmla="*/ 0 w 160"/>
              <a:gd name="T1" fmla="*/ 243811 h 141"/>
              <a:gd name="T2" fmla="*/ 273050 w 160"/>
              <a:gd name="T3" fmla="*/ 484188 h 141"/>
              <a:gd name="T4" fmla="*/ 412988 w 160"/>
              <a:gd name="T5" fmla="*/ 449848 h 141"/>
              <a:gd name="T6" fmla="*/ 488077 w 160"/>
              <a:gd name="T7" fmla="*/ 467018 h 141"/>
              <a:gd name="T8" fmla="*/ 515382 w 160"/>
              <a:gd name="T9" fmla="*/ 467018 h 141"/>
              <a:gd name="T10" fmla="*/ 532448 w 160"/>
              <a:gd name="T11" fmla="*/ 449848 h 141"/>
              <a:gd name="T12" fmla="*/ 522208 w 160"/>
              <a:gd name="T13" fmla="*/ 429245 h 141"/>
              <a:gd name="T14" fmla="*/ 491490 w 160"/>
              <a:gd name="T15" fmla="*/ 388037 h 141"/>
              <a:gd name="T16" fmla="*/ 546100 w 160"/>
              <a:gd name="T17" fmla="*/ 243811 h 141"/>
              <a:gd name="T18" fmla="*/ 273050 w 160"/>
              <a:gd name="T19" fmla="*/ 0 h 141"/>
              <a:gd name="T20" fmla="*/ 0 w 160"/>
              <a:gd name="T21" fmla="*/ 243811 h 141"/>
              <a:gd name="T22" fmla="*/ 27305 w 160"/>
              <a:gd name="T23" fmla="*/ 243811 h 141"/>
              <a:gd name="T24" fmla="*/ 273050 w 160"/>
              <a:gd name="T25" fmla="*/ 27472 h 141"/>
              <a:gd name="T26" fmla="*/ 518795 w 160"/>
              <a:gd name="T27" fmla="*/ 243811 h 141"/>
              <a:gd name="T28" fmla="*/ 464185 w 160"/>
              <a:gd name="T29" fmla="*/ 377735 h 141"/>
              <a:gd name="T30" fmla="*/ 460772 w 160"/>
              <a:gd name="T31" fmla="*/ 391471 h 141"/>
              <a:gd name="T32" fmla="*/ 494903 w 160"/>
              <a:gd name="T33" fmla="*/ 439547 h 141"/>
              <a:gd name="T34" fmla="*/ 419814 w 160"/>
              <a:gd name="T35" fmla="*/ 422377 h 141"/>
              <a:gd name="T36" fmla="*/ 412988 w 160"/>
              <a:gd name="T37" fmla="*/ 422377 h 141"/>
              <a:gd name="T38" fmla="*/ 406162 w 160"/>
              <a:gd name="T39" fmla="*/ 422377 h 141"/>
              <a:gd name="T40" fmla="*/ 273050 w 160"/>
              <a:gd name="T41" fmla="*/ 456716 h 141"/>
              <a:gd name="T42" fmla="*/ 27305 w 160"/>
              <a:gd name="T43" fmla="*/ 243811 h 141"/>
              <a:gd name="T44" fmla="*/ 344726 w 160"/>
              <a:gd name="T45" fmla="*/ 175132 h 141"/>
              <a:gd name="T46" fmla="*/ 238919 w 160"/>
              <a:gd name="T47" fmla="*/ 281585 h 141"/>
              <a:gd name="T48" fmla="*/ 201374 w 160"/>
              <a:gd name="T49" fmla="*/ 240377 h 141"/>
              <a:gd name="T50" fmla="*/ 180896 w 160"/>
              <a:gd name="T51" fmla="*/ 240377 h 141"/>
              <a:gd name="T52" fmla="*/ 180896 w 160"/>
              <a:gd name="T53" fmla="*/ 260981 h 141"/>
              <a:gd name="T54" fmla="*/ 228679 w 160"/>
              <a:gd name="T55" fmla="*/ 309056 h 141"/>
              <a:gd name="T56" fmla="*/ 238919 w 160"/>
              <a:gd name="T57" fmla="*/ 312490 h 141"/>
              <a:gd name="T58" fmla="*/ 249158 w 160"/>
              <a:gd name="T59" fmla="*/ 309056 h 141"/>
              <a:gd name="T60" fmla="*/ 365204 w 160"/>
              <a:gd name="T61" fmla="*/ 195736 h 141"/>
              <a:gd name="T62" fmla="*/ 365204 w 160"/>
              <a:gd name="T63" fmla="*/ 175132 h 141"/>
              <a:gd name="T64" fmla="*/ 344726 w 160"/>
              <a:gd name="T65" fmla="*/ 175132 h 14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41">
                <a:moveTo>
                  <a:pt x="0" y="71"/>
                </a:moveTo>
                <a:cubicBezTo>
                  <a:pt x="0" y="110"/>
                  <a:pt x="36" y="141"/>
                  <a:pt x="80" y="141"/>
                </a:cubicBez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ubicBezTo>
                  <a:pt x="146" y="136"/>
                  <a:pt x="148" y="136"/>
                  <a:pt x="151" y="136"/>
                </a:cubicBezTo>
                <a:cubicBezTo>
                  <a:pt x="153" y="135"/>
                  <a:pt x="155" y="134"/>
                  <a:pt x="156" y="131"/>
                </a:cubicBezTo>
                <a:cubicBezTo>
                  <a:pt x="157" y="129"/>
                  <a:pt x="156" y="126"/>
                  <a:pt x="153" y="125"/>
                </a:cubicBez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lose/>
                <a:moveTo>
                  <a:pt x="8" y="71"/>
                </a:move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85"/>
                  <a:pt x="147" y="99"/>
                  <a:pt x="136" y="110"/>
                </a:cubicBezTo>
                <a:cubicBezTo>
                  <a:pt x="135" y="111"/>
                  <a:pt x="135" y="112"/>
                  <a:pt x="135" y="114"/>
                </a:cubicBezTo>
                <a:cubicBezTo>
                  <a:pt x="138" y="120"/>
                  <a:pt x="141" y="125"/>
                  <a:pt x="145" y="128"/>
                </a:cubicBezTo>
                <a:cubicBezTo>
                  <a:pt x="137" y="129"/>
                  <a:pt x="130" y="127"/>
                  <a:pt x="123" y="123"/>
                </a:cubicBez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lose/>
                <a:moveTo>
                  <a:pt x="101" y="51"/>
                </a:moveTo>
                <a:cubicBezTo>
                  <a:pt x="70" y="82"/>
                  <a:pt x="70" y="82"/>
                  <a:pt x="70" y="82"/>
                </a:cubicBezTo>
                <a:cubicBezTo>
                  <a:pt x="59" y="70"/>
                  <a:pt x="59" y="70"/>
                  <a:pt x="59" y="70"/>
                </a:cubicBezTo>
                <a:cubicBezTo>
                  <a:pt x="58" y="69"/>
                  <a:pt x="55" y="69"/>
                  <a:pt x="53" y="70"/>
                </a:cubicBezTo>
                <a:cubicBezTo>
                  <a:pt x="52" y="72"/>
                  <a:pt x="52" y="74"/>
                  <a:pt x="53" y="76"/>
                </a:cubicBezTo>
                <a:cubicBezTo>
                  <a:pt x="67" y="90"/>
                  <a:pt x="67" y="90"/>
                  <a:pt x="67" y="90"/>
                </a:cubicBezTo>
                <a:cubicBezTo>
                  <a:pt x="68" y="91"/>
                  <a:pt x="69" y="91"/>
                  <a:pt x="70" y="91"/>
                </a:cubicBezTo>
                <a:cubicBezTo>
                  <a:pt x="71" y="91"/>
                  <a:pt x="72" y="91"/>
                  <a:pt x="73" y="90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8" y="55"/>
                  <a:pt x="108" y="53"/>
                  <a:pt x="107" y="51"/>
                </a:cubicBezTo>
                <a:cubicBezTo>
                  <a:pt x="105" y="50"/>
                  <a:pt x="103" y="50"/>
                  <a:pt x="101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28">
            <a:extLst>
              <a:ext uri="{FF2B5EF4-FFF2-40B4-BE49-F238E27FC236}">
                <a16:creationId xmlns:a16="http://schemas.microsoft.com/office/drawing/2014/main" id="{DAC62596-3847-4DD1-BAAA-962F9431CA48}"/>
              </a:ext>
            </a:extLst>
          </p:cNvPr>
          <p:cNvSpPr>
            <a:spLocks noEditPoints="1"/>
          </p:cNvSpPr>
          <p:nvPr/>
        </p:nvSpPr>
        <p:spPr bwMode="auto">
          <a:xfrm>
            <a:off x="3829564" y="1356765"/>
            <a:ext cx="266856" cy="353432"/>
          </a:xfrm>
          <a:custGeom>
            <a:avLst/>
            <a:gdLst>
              <a:gd name="T0" fmla="*/ 415925 w 122"/>
              <a:gd name="T1" fmla="*/ 296089 h 160"/>
              <a:gd name="T2" fmla="*/ 415925 w 122"/>
              <a:gd name="T3" fmla="*/ 68858 h 160"/>
              <a:gd name="T4" fmla="*/ 344331 w 122"/>
              <a:gd name="T5" fmla="*/ 0 h 160"/>
              <a:gd name="T6" fmla="*/ 68184 w 122"/>
              <a:gd name="T7" fmla="*/ 0 h 160"/>
              <a:gd name="T8" fmla="*/ 0 w 122"/>
              <a:gd name="T9" fmla="*/ 68858 h 160"/>
              <a:gd name="T10" fmla="*/ 0 w 122"/>
              <a:gd name="T11" fmla="*/ 296089 h 160"/>
              <a:gd name="T12" fmla="*/ 68184 w 122"/>
              <a:gd name="T13" fmla="*/ 364947 h 160"/>
              <a:gd name="T14" fmla="*/ 112504 w 122"/>
              <a:gd name="T15" fmla="*/ 364947 h 160"/>
              <a:gd name="T16" fmla="*/ 126141 w 122"/>
              <a:gd name="T17" fmla="*/ 351175 h 160"/>
              <a:gd name="T18" fmla="*/ 112504 w 122"/>
              <a:gd name="T19" fmla="*/ 337404 h 160"/>
              <a:gd name="T20" fmla="*/ 68184 w 122"/>
              <a:gd name="T21" fmla="*/ 337404 h 160"/>
              <a:gd name="T22" fmla="*/ 27274 w 122"/>
              <a:gd name="T23" fmla="*/ 296089 h 160"/>
              <a:gd name="T24" fmla="*/ 27274 w 122"/>
              <a:gd name="T25" fmla="*/ 68858 h 160"/>
              <a:gd name="T26" fmla="*/ 68184 w 122"/>
              <a:gd name="T27" fmla="*/ 27543 h 160"/>
              <a:gd name="T28" fmla="*/ 344331 w 122"/>
              <a:gd name="T29" fmla="*/ 27543 h 160"/>
              <a:gd name="T30" fmla="*/ 388651 w 122"/>
              <a:gd name="T31" fmla="*/ 68858 h 160"/>
              <a:gd name="T32" fmla="*/ 388651 w 122"/>
              <a:gd name="T33" fmla="*/ 296089 h 160"/>
              <a:gd name="T34" fmla="*/ 344331 w 122"/>
              <a:gd name="T35" fmla="*/ 337404 h 160"/>
              <a:gd name="T36" fmla="*/ 300011 w 122"/>
              <a:gd name="T37" fmla="*/ 337404 h 160"/>
              <a:gd name="T38" fmla="*/ 286375 w 122"/>
              <a:gd name="T39" fmla="*/ 351175 h 160"/>
              <a:gd name="T40" fmla="*/ 300011 w 122"/>
              <a:gd name="T41" fmla="*/ 364947 h 160"/>
              <a:gd name="T42" fmla="*/ 344331 w 122"/>
              <a:gd name="T43" fmla="*/ 364947 h 160"/>
              <a:gd name="T44" fmla="*/ 415925 w 122"/>
              <a:gd name="T45" fmla="*/ 296089 h 160"/>
              <a:gd name="T46" fmla="*/ 207963 w 122"/>
              <a:gd name="T47" fmla="*/ 230674 h 160"/>
              <a:gd name="T48" fmla="*/ 194326 w 122"/>
              <a:gd name="T49" fmla="*/ 244445 h 160"/>
              <a:gd name="T50" fmla="*/ 194326 w 122"/>
              <a:gd name="T51" fmla="*/ 502662 h 160"/>
              <a:gd name="T52" fmla="*/ 122732 w 122"/>
              <a:gd name="T53" fmla="*/ 433805 h 160"/>
              <a:gd name="T54" fmla="*/ 105686 w 122"/>
              <a:gd name="T55" fmla="*/ 433805 h 160"/>
              <a:gd name="T56" fmla="*/ 105686 w 122"/>
              <a:gd name="T57" fmla="*/ 451019 h 160"/>
              <a:gd name="T58" fmla="*/ 197735 w 122"/>
              <a:gd name="T59" fmla="*/ 547420 h 160"/>
              <a:gd name="T60" fmla="*/ 207963 w 122"/>
              <a:gd name="T61" fmla="*/ 550863 h 160"/>
              <a:gd name="T62" fmla="*/ 218190 w 122"/>
              <a:gd name="T63" fmla="*/ 547420 h 160"/>
              <a:gd name="T64" fmla="*/ 310239 w 122"/>
              <a:gd name="T65" fmla="*/ 451019 h 160"/>
              <a:gd name="T66" fmla="*/ 310239 w 122"/>
              <a:gd name="T67" fmla="*/ 433805 h 160"/>
              <a:gd name="T68" fmla="*/ 289784 w 122"/>
              <a:gd name="T69" fmla="*/ 433805 h 160"/>
              <a:gd name="T70" fmla="*/ 221599 w 122"/>
              <a:gd name="T71" fmla="*/ 502662 h 160"/>
              <a:gd name="T72" fmla="*/ 221599 w 122"/>
              <a:gd name="T73" fmla="*/ 244445 h 160"/>
              <a:gd name="T74" fmla="*/ 207963 w 122"/>
              <a:gd name="T75" fmla="*/ 230674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2" h="160">
                <a:moveTo>
                  <a:pt x="122" y="86"/>
                </a:moveTo>
                <a:cubicBezTo>
                  <a:pt x="122" y="20"/>
                  <a:pt x="122" y="20"/>
                  <a:pt x="122" y="20"/>
                </a:cubicBezTo>
                <a:cubicBezTo>
                  <a:pt x="122" y="9"/>
                  <a:pt x="112" y="0"/>
                  <a:pt x="10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7"/>
                  <a:pt x="9" y="106"/>
                  <a:pt x="20" y="106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6" y="106"/>
                  <a:pt x="37" y="104"/>
                  <a:pt x="37" y="102"/>
                </a:cubicBezTo>
                <a:cubicBezTo>
                  <a:pt x="37" y="100"/>
                  <a:pt x="36" y="98"/>
                  <a:pt x="33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14" y="98"/>
                  <a:pt x="8" y="92"/>
                  <a:pt x="8" y="86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4"/>
                  <a:pt x="14" y="8"/>
                  <a:pt x="20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8" y="8"/>
                  <a:pt x="114" y="14"/>
                  <a:pt x="114" y="2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4" y="93"/>
                  <a:pt x="108" y="98"/>
                  <a:pt x="101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6" y="98"/>
                  <a:pt x="84" y="100"/>
                  <a:pt x="84" y="102"/>
                </a:cubicBezTo>
                <a:cubicBezTo>
                  <a:pt x="84" y="104"/>
                  <a:pt x="86" y="106"/>
                  <a:pt x="88" y="106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12" y="106"/>
                  <a:pt x="122" y="97"/>
                  <a:pt x="122" y="86"/>
                </a:cubicBezTo>
                <a:close/>
                <a:moveTo>
                  <a:pt x="61" y="67"/>
                </a:moveTo>
                <a:cubicBezTo>
                  <a:pt x="59" y="67"/>
                  <a:pt x="57" y="69"/>
                  <a:pt x="57" y="71"/>
                </a:cubicBezTo>
                <a:cubicBezTo>
                  <a:pt x="57" y="146"/>
                  <a:pt x="57" y="146"/>
                  <a:pt x="57" y="146"/>
                </a:cubicBezTo>
                <a:cubicBezTo>
                  <a:pt x="36" y="126"/>
                  <a:pt x="36" y="126"/>
                  <a:pt x="36" y="126"/>
                </a:cubicBezTo>
                <a:cubicBezTo>
                  <a:pt x="35" y="124"/>
                  <a:pt x="32" y="124"/>
                  <a:pt x="31" y="126"/>
                </a:cubicBezTo>
                <a:cubicBezTo>
                  <a:pt x="29" y="127"/>
                  <a:pt x="29" y="130"/>
                  <a:pt x="31" y="131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9" y="160"/>
                  <a:pt x="60" y="160"/>
                  <a:pt x="61" y="160"/>
                </a:cubicBezTo>
                <a:cubicBezTo>
                  <a:pt x="62" y="160"/>
                  <a:pt x="63" y="160"/>
                  <a:pt x="64" y="159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3" y="130"/>
                  <a:pt x="93" y="127"/>
                  <a:pt x="91" y="126"/>
                </a:cubicBezTo>
                <a:cubicBezTo>
                  <a:pt x="89" y="124"/>
                  <a:pt x="87" y="124"/>
                  <a:pt x="85" y="126"/>
                </a:cubicBezTo>
                <a:cubicBezTo>
                  <a:pt x="65" y="146"/>
                  <a:pt x="65" y="146"/>
                  <a:pt x="65" y="146"/>
                </a:cubicBezTo>
                <a:cubicBezTo>
                  <a:pt x="65" y="71"/>
                  <a:pt x="65" y="71"/>
                  <a:pt x="65" y="71"/>
                </a:cubicBezTo>
                <a:cubicBezTo>
                  <a:pt x="65" y="69"/>
                  <a:pt x="63" y="67"/>
                  <a:pt x="61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29">
            <a:extLst>
              <a:ext uri="{FF2B5EF4-FFF2-40B4-BE49-F238E27FC236}">
                <a16:creationId xmlns:a16="http://schemas.microsoft.com/office/drawing/2014/main" id="{2F948247-ABF7-4EED-8C59-D4B0EECF0DD1}"/>
              </a:ext>
            </a:extLst>
          </p:cNvPr>
          <p:cNvSpPr>
            <a:spLocks noEditPoints="1"/>
          </p:cNvSpPr>
          <p:nvPr/>
        </p:nvSpPr>
        <p:spPr bwMode="auto">
          <a:xfrm>
            <a:off x="4765947" y="2346077"/>
            <a:ext cx="350374" cy="353430"/>
          </a:xfrm>
          <a:custGeom>
            <a:avLst/>
            <a:gdLst>
              <a:gd name="T0" fmla="*/ 273050 w 160"/>
              <a:gd name="T1" fmla="*/ 0 h 160"/>
              <a:gd name="T2" fmla="*/ 259398 w 160"/>
              <a:gd name="T3" fmla="*/ 13772 h 160"/>
              <a:gd name="T4" fmla="*/ 259398 w 160"/>
              <a:gd name="T5" fmla="*/ 385604 h 160"/>
              <a:gd name="T6" fmla="*/ 194548 w 160"/>
              <a:gd name="T7" fmla="*/ 323632 h 160"/>
              <a:gd name="T8" fmla="*/ 177483 w 160"/>
              <a:gd name="T9" fmla="*/ 323632 h 160"/>
              <a:gd name="T10" fmla="*/ 177483 w 160"/>
              <a:gd name="T11" fmla="*/ 340846 h 160"/>
              <a:gd name="T12" fmla="*/ 262811 w 160"/>
              <a:gd name="T13" fmla="*/ 426919 h 160"/>
              <a:gd name="T14" fmla="*/ 273050 w 160"/>
              <a:gd name="T15" fmla="*/ 433805 h 160"/>
              <a:gd name="T16" fmla="*/ 283289 w 160"/>
              <a:gd name="T17" fmla="*/ 426919 h 160"/>
              <a:gd name="T18" fmla="*/ 368618 w 160"/>
              <a:gd name="T19" fmla="*/ 340846 h 160"/>
              <a:gd name="T20" fmla="*/ 368618 w 160"/>
              <a:gd name="T21" fmla="*/ 323632 h 160"/>
              <a:gd name="T22" fmla="*/ 348139 w 160"/>
              <a:gd name="T23" fmla="*/ 323632 h 160"/>
              <a:gd name="T24" fmla="*/ 286703 w 160"/>
              <a:gd name="T25" fmla="*/ 385604 h 160"/>
              <a:gd name="T26" fmla="*/ 286703 w 160"/>
              <a:gd name="T27" fmla="*/ 13772 h 160"/>
              <a:gd name="T28" fmla="*/ 273050 w 160"/>
              <a:gd name="T29" fmla="*/ 0 h 160"/>
              <a:gd name="T30" fmla="*/ 529034 w 160"/>
              <a:gd name="T31" fmla="*/ 523320 h 160"/>
              <a:gd name="T32" fmla="*/ 13653 w 160"/>
              <a:gd name="T33" fmla="*/ 523320 h 160"/>
              <a:gd name="T34" fmla="*/ 0 w 160"/>
              <a:gd name="T35" fmla="*/ 537091 h 160"/>
              <a:gd name="T36" fmla="*/ 13653 w 160"/>
              <a:gd name="T37" fmla="*/ 550863 h 160"/>
              <a:gd name="T38" fmla="*/ 529034 w 160"/>
              <a:gd name="T39" fmla="*/ 550863 h 160"/>
              <a:gd name="T40" fmla="*/ 546100 w 160"/>
              <a:gd name="T41" fmla="*/ 537091 h 160"/>
              <a:gd name="T42" fmla="*/ 529034 w 160"/>
              <a:gd name="T43" fmla="*/ 523320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78" y="0"/>
                  <a:pt x="76" y="2"/>
                  <a:pt x="76" y="4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57" y="94"/>
                  <a:pt x="57" y="94"/>
                  <a:pt x="57" y="94"/>
                </a:cubicBezTo>
                <a:cubicBezTo>
                  <a:pt x="56" y="92"/>
                  <a:pt x="53" y="92"/>
                  <a:pt x="52" y="94"/>
                </a:cubicBezTo>
                <a:cubicBezTo>
                  <a:pt x="50" y="95"/>
                  <a:pt x="50" y="98"/>
                  <a:pt x="52" y="99"/>
                </a:cubicBezTo>
                <a:cubicBezTo>
                  <a:pt x="77" y="124"/>
                  <a:pt x="77" y="124"/>
                  <a:pt x="77" y="124"/>
                </a:cubicBezTo>
                <a:cubicBezTo>
                  <a:pt x="78" y="125"/>
                  <a:pt x="79" y="126"/>
                  <a:pt x="80" y="126"/>
                </a:cubicBezTo>
                <a:cubicBezTo>
                  <a:pt x="81" y="126"/>
                  <a:pt x="82" y="125"/>
                  <a:pt x="83" y="124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8"/>
                  <a:pt x="109" y="95"/>
                  <a:pt x="108" y="94"/>
                </a:cubicBezTo>
                <a:cubicBezTo>
                  <a:pt x="106" y="92"/>
                  <a:pt x="104" y="92"/>
                  <a:pt x="102" y="94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lose/>
                <a:moveTo>
                  <a:pt x="155" y="152"/>
                </a:moveTo>
                <a:cubicBezTo>
                  <a:pt x="4" y="152"/>
                  <a:pt x="4" y="152"/>
                  <a:pt x="4" y="152"/>
                </a:cubicBezTo>
                <a:cubicBezTo>
                  <a:pt x="2" y="152"/>
                  <a:pt x="0" y="154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8" y="160"/>
                  <a:pt x="160" y="158"/>
                  <a:pt x="160" y="156"/>
                </a:cubicBezTo>
                <a:cubicBezTo>
                  <a:pt x="160" y="154"/>
                  <a:pt x="158" y="152"/>
                  <a:pt x="155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38">
            <a:extLst>
              <a:ext uri="{FF2B5EF4-FFF2-40B4-BE49-F238E27FC236}">
                <a16:creationId xmlns:a16="http://schemas.microsoft.com/office/drawing/2014/main" id="{C6B09E76-96CB-48CA-960D-ACBDF3FD970A}"/>
              </a:ext>
            </a:extLst>
          </p:cNvPr>
          <p:cNvSpPr>
            <a:spLocks noEditPoints="1"/>
          </p:cNvSpPr>
          <p:nvPr/>
        </p:nvSpPr>
        <p:spPr bwMode="auto">
          <a:xfrm>
            <a:off x="4775605" y="1356766"/>
            <a:ext cx="350374" cy="353430"/>
          </a:xfrm>
          <a:custGeom>
            <a:avLst/>
            <a:gdLst>
              <a:gd name="T0" fmla="*/ 488077 w 160"/>
              <a:gd name="T1" fmla="*/ 0 h 160"/>
              <a:gd name="T2" fmla="*/ 58023 w 160"/>
              <a:gd name="T3" fmla="*/ 0 h 160"/>
              <a:gd name="T4" fmla="*/ 0 w 160"/>
              <a:gd name="T5" fmla="*/ 58529 h 160"/>
              <a:gd name="T6" fmla="*/ 0 w 160"/>
              <a:gd name="T7" fmla="*/ 492334 h 160"/>
              <a:gd name="T8" fmla="*/ 58023 w 160"/>
              <a:gd name="T9" fmla="*/ 550863 h 160"/>
              <a:gd name="T10" fmla="*/ 488077 w 160"/>
              <a:gd name="T11" fmla="*/ 550863 h 160"/>
              <a:gd name="T12" fmla="*/ 546100 w 160"/>
              <a:gd name="T13" fmla="*/ 492334 h 160"/>
              <a:gd name="T14" fmla="*/ 546100 w 160"/>
              <a:gd name="T15" fmla="*/ 58529 h 160"/>
              <a:gd name="T16" fmla="*/ 488077 w 160"/>
              <a:gd name="T17" fmla="*/ 0 h 160"/>
              <a:gd name="T18" fmla="*/ 518795 w 160"/>
              <a:gd name="T19" fmla="*/ 492334 h 160"/>
              <a:gd name="T20" fmla="*/ 488077 w 160"/>
              <a:gd name="T21" fmla="*/ 523320 h 160"/>
              <a:gd name="T22" fmla="*/ 58023 w 160"/>
              <a:gd name="T23" fmla="*/ 523320 h 160"/>
              <a:gd name="T24" fmla="*/ 27305 w 160"/>
              <a:gd name="T25" fmla="*/ 492334 h 160"/>
              <a:gd name="T26" fmla="*/ 27305 w 160"/>
              <a:gd name="T27" fmla="*/ 58529 h 160"/>
              <a:gd name="T28" fmla="*/ 58023 w 160"/>
              <a:gd name="T29" fmla="*/ 27543 h 160"/>
              <a:gd name="T30" fmla="*/ 488077 w 160"/>
              <a:gd name="T31" fmla="*/ 27543 h 160"/>
              <a:gd name="T32" fmla="*/ 518795 w 160"/>
              <a:gd name="T33" fmla="*/ 58529 h 160"/>
              <a:gd name="T34" fmla="*/ 518795 w 160"/>
              <a:gd name="T35" fmla="*/ 492334 h 160"/>
              <a:gd name="T36" fmla="*/ 331073 w 160"/>
              <a:gd name="T37" fmla="*/ 158373 h 160"/>
              <a:gd name="T38" fmla="*/ 273050 w 160"/>
              <a:gd name="T39" fmla="*/ 179030 h 160"/>
              <a:gd name="T40" fmla="*/ 215027 w 160"/>
              <a:gd name="T41" fmla="*/ 158373 h 160"/>
              <a:gd name="T42" fmla="*/ 150178 w 160"/>
              <a:gd name="T43" fmla="*/ 185916 h 160"/>
              <a:gd name="T44" fmla="*/ 126286 w 160"/>
              <a:gd name="T45" fmla="*/ 247888 h 160"/>
              <a:gd name="T46" fmla="*/ 150178 w 160"/>
              <a:gd name="T47" fmla="*/ 313303 h 160"/>
              <a:gd name="T48" fmla="*/ 255984 w 160"/>
              <a:gd name="T49" fmla="*/ 416590 h 160"/>
              <a:gd name="T50" fmla="*/ 273050 w 160"/>
              <a:gd name="T51" fmla="*/ 423476 h 160"/>
              <a:gd name="T52" fmla="*/ 290116 w 160"/>
              <a:gd name="T53" fmla="*/ 416590 h 160"/>
              <a:gd name="T54" fmla="*/ 395923 w 160"/>
              <a:gd name="T55" fmla="*/ 313303 h 160"/>
              <a:gd name="T56" fmla="*/ 419814 w 160"/>
              <a:gd name="T57" fmla="*/ 247888 h 160"/>
              <a:gd name="T58" fmla="*/ 395923 w 160"/>
              <a:gd name="T59" fmla="*/ 185916 h 160"/>
              <a:gd name="T60" fmla="*/ 331073 w 160"/>
              <a:gd name="T61" fmla="*/ 158373 h 160"/>
              <a:gd name="T62" fmla="*/ 375444 w 160"/>
              <a:gd name="T63" fmla="*/ 292646 h 160"/>
              <a:gd name="T64" fmla="*/ 273050 w 160"/>
              <a:gd name="T65" fmla="*/ 395933 h 160"/>
              <a:gd name="T66" fmla="*/ 170656 w 160"/>
              <a:gd name="T67" fmla="*/ 292646 h 160"/>
              <a:gd name="T68" fmla="*/ 153591 w 160"/>
              <a:gd name="T69" fmla="*/ 247888 h 160"/>
              <a:gd name="T70" fmla="*/ 170656 w 160"/>
              <a:gd name="T71" fmla="*/ 203131 h 160"/>
              <a:gd name="T72" fmla="*/ 215027 w 160"/>
              <a:gd name="T73" fmla="*/ 185916 h 160"/>
              <a:gd name="T74" fmla="*/ 259398 w 160"/>
              <a:gd name="T75" fmla="*/ 203131 h 160"/>
              <a:gd name="T76" fmla="*/ 262811 w 160"/>
              <a:gd name="T77" fmla="*/ 206574 h 160"/>
              <a:gd name="T78" fmla="*/ 283289 w 160"/>
              <a:gd name="T79" fmla="*/ 206574 h 160"/>
              <a:gd name="T80" fmla="*/ 286703 w 160"/>
              <a:gd name="T81" fmla="*/ 203131 h 160"/>
              <a:gd name="T82" fmla="*/ 331073 w 160"/>
              <a:gd name="T83" fmla="*/ 185916 h 160"/>
              <a:gd name="T84" fmla="*/ 375444 w 160"/>
              <a:gd name="T85" fmla="*/ 203131 h 160"/>
              <a:gd name="T86" fmla="*/ 392509 w 160"/>
              <a:gd name="T87" fmla="*/ 247888 h 160"/>
              <a:gd name="T88" fmla="*/ 375444 w 160"/>
              <a:gd name="T89" fmla="*/ 292646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60">
                <a:moveTo>
                  <a:pt x="143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2"/>
                  <a:pt x="8" y="160"/>
                  <a:pt x="17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2" y="160"/>
                  <a:pt x="160" y="152"/>
                  <a:pt x="160" y="14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8"/>
                  <a:pt x="152" y="0"/>
                  <a:pt x="143" y="0"/>
                </a:cubicBezTo>
                <a:close/>
                <a:moveTo>
                  <a:pt x="152" y="143"/>
                </a:moveTo>
                <a:cubicBezTo>
                  <a:pt x="152" y="148"/>
                  <a:pt x="148" y="152"/>
                  <a:pt x="143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2" y="152"/>
                  <a:pt x="8" y="148"/>
                  <a:pt x="8" y="143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2"/>
                  <a:pt x="12" y="8"/>
                  <a:pt x="17" y="8"/>
                </a:cubicBezTo>
                <a:cubicBezTo>
                  <a:pt x="143" y="8"/>
                  <a:pt x="143" y="8"/>
                  <a:pt x="143" y="8"/>
                </a:cubicBezTo>
                <a:cubicBezTo>
                  <a:pt x="148" y="8"/>
                  <a:pt x="152" y="12"/>
                  <a:pt x="152" y="17"/>
                </a:cubicBezTo>
                <a:lnTo>
                  <a:pt x="152" y="143"/>
                </a:lnTo>
                <a:close/>
                <a:moveTo>
                  <a:pt x="97" y="46"/>
                </a:moveTo>
                <a:cubicBezTo>
                  <a:pt x="91" y="46"/>
                  <a:pt x="85" y="48"/>
                  <a:pt x="80" y="52"/>
                </a:cubicBezTo>
                <a:cubicBezTo>
                  <a:pt x="75" y="48"/>
                  <a:pt x="69" y="46"/>
                  <a:pt x="63" y="46"/>
                </a:cubicBezTo>
                <a:cubicBezTo>
                  <a:pt x="56" y="46"/>
                  <a:pt x="49" y="49"/>
                  <a:pt x="44" y="54"/>
                </a:cubicBezTo>
                <a:cubicBezTo>
                  <a:pt x="39" y="59"/>
                  <a:pt x="37" y="65"/>
                  <a:pt x="37" y="72"/>
                </a:cubicBezTo>
                <a:cubicBezTo>
                  <a:pt x="37" y="79"/>
                  <a:pt x="39" y="86"/>
                  <a:pt x="44" y="91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6" y="122"/>
                  <a:pt x="78" y="123"/>
                  <a:pt x="80" y="123"/>
                </a:cubicBezTo>
                <a:cubicBezTo>
                  <a:pt x="82" y="123"/>
                  <a:pt x="84" y="122"/>
                  <a:pt x="85" y="121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21" y="86"/>
                  <a:pt x="123" y="79"/>
                  <a:pt x="123" y="72"/>
                </a:cubicBezTo>
                <a:cubicBezTo>
                  <a:pt x="123" y="65"/>
                  <a:pt x="121" y="59"/>
                  <a:pt x="116" y="54"/>
                </a:cubicBezTo>
                <a:cubicBezTo>
                  <a:pt x="111" y="49"/>
                  <a:pt x="104" y="46"/>
                  <a:pt x="97" y="46"/>
                </a:cubicBezTo>
                <a:close/>
                <a:moveTo>
                  <a:pt x="110" y="85"/>
                </a:moveTo>
                <a:cubicBezTo>
                  <a:pt x="80" y="115"/>
                  <a:pt x="80" y="115"/>
                  <a:pt x="80" y="115"/>
                </a:cubicBezTo>
                <a:cubicBezTo>
                  <a:pt x="50" y="85"/>
                  <a:pt x="50" y="85"/>
                  <a:pt x="50" y="85"/>
                </a:cubicBezTo>
                <a:cubicBezTo>
                  <a:pt x="47" y="82"/>
                  <a:pt x="45" y="77"/>
                  <a:pt x="45" y="72"/>
                </a:cubicBezTo>
                <a:cubicBezTo>
                  <a:pt x="45" y="67"/>
                  <a:pt x="47" y="63"/>
                  <a:pt x="50" y="59"/>
                </a:cubicBezTo>
                <a:cubicBezTo>
                  <a:pt x="54" y="56"/>
                  <a:pt x="58" y="54"/>
                  <a:pt x="63" y="54"/>
                </a:cubicBezTo>
                <a:cubicBezTo>
                  <a:pt x="68" y="54"/>
                  <a:pt x="72" y="56"/>
                  <a:pt x="76" y="59"/>
                </a:cubicBezTo>
                <a:cubicBezTo>
                  <a:pt x="77" y="60"/>
                  <a:pt x="77" y="60"/>
                  <a:pt x="77" y="60"/>
                </a:cubicBezTo>
                <a:cubicBezTo>
                  <a:pt x="79" y="62"/>
                  <a:pt x="81" y="62"/>
                  <a:pt x="83" y="60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6"/>
                  <a:pt x="92" y="54"/>
                  <a:pt x="97" y="54"/>
                </a:cubicBezTo>
                <a:cubicBezTo>
                  <a:pt x="102" y="54"/>
                  <a:pt x="106" y="56"/>
                  <a:pt x="110" y="59"/>
                </a:cubicBezTo>
                <a:cubicBezTo>
                  <a:pt x="113" y="63"/>
                  <a:pt x="115" y="67"/>
                  <a:pt x="115" y="72"/>
                </a:cubicBezTo>
                <a:cubicBezTo>
                  <a:pt x="115" y="77"/>
                  <a:pt x="113" y="82"/>
                  <a:pt x="110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39">
            <a:extLst>
              <a:ext uri="{FF2B5EF4-FFF2-40B4-BE49-F238E27FC236}">
                <a16:creationId xmlns:a16="http://schemas.microsoft.com/office/drawing/2014/main" id="{4C955E4F-A396-4D8E-9D92-DAEEA9039A59}"/>
              </a:ext>
            </a:extLst>
          </p:cNvPr>
          <p:cNvSpPr>
            <a:spLocks noEditPoints="1"/>
          </p:cNvSpPr>
          <p:nvPr/>
        </p:nvSpPr>
        <p:spPr bwMode="auto">
          <a:xfrm>
            <a:off x="5769730" y="2365939"/>
            <a:ext cx="350374" cy="313706"/>
          </a:xfrm>
          <a:custGeom>
            <a:avLst/>
            <a:gdLst>
              <a:gd name="T0" fmla="*/ 249158 w 160"/>
              <a:gd name="T1" fmla="*/ 478620 h 142"/>
              <a:gd name="T2" fmla="*/ 273050 w 160"/>
              <a:gd name="T3" fmla="*/ 488950 h 142"/>
              <a:gd name="T4" fmla="*/ 300355 w 160"/>
              <a:gd name="T5" fmla="*/ 478620 h 142"/>
              <a:gd name="T6" fmla="*/ 498316 w 160"/>
              <a:gd name="T7" fmla="*/ 278908 h 142"/>
              <a:gd name="T8" fmla="*/ 546100 w 160"/>
              <a:gd name="T9" fmla="*/ 161836 h 142"/>
              <a:gd name="T10" fmla="*/ 498316 w 160"/>
              <a:gd name="T11" fmla="*/ 48206 h 142"/>
              <a:gd name="T12" fmla="*/ 385683 w 160"/>
              <a:gd name="T13" fmla="*/ 0 h 142"/>
              <a:gd name="T14" fmla="*/ 273050 w 160"/>
              <a:gd name="T15" fmla="*/ 44763 h 142"/>
              <a:gd name="T16" fmla="*/ 160417 w 160"/>
              <a:gd name="T17" fmla="*/ 0 h 142"/>
              <a:gd name="T18" fmla="*/ 47784 w 160"/>
              <a:gd name="T19" fmla="*/ 48206 h 142"/>
              <a:gd name="T20" fmla="*/ 0 w 160"/>
              <a:gd name="T21" fmla="*/ 161836 h 142"/>
              <a:gd name="T22" fmla="*/ 47784 w 160"/>
              <a:gd name="T23" fmla="*/ 275465 h 142"/>
              <a:gd name="T24" fmla="*/ 249158 w 160"/>
              <a:gd name="T25" fmla="*/ 478620 h 142"/>
              <a:gd name="T26" fmla="*/ 64849 w 160"/>
              <a:gd name="T27" fmla="*/ 65423 h 142"/>
              <a:gd name="T28" fmla="*/ 160417 w 160"/>
              <a:gd name="T29" fmla="*/ 27546 h 142"/>
              <a:gd name="T30" fmla="*/ 255984 w 160"/>
              <a:gd name="T31" fmla="*/ 65423 h 142"/>
              <a:gd name="T32" fmla="*/ 262811 w 160"/>
              <a:gd name="T33" fmla="*/ 75753 h 142"/>
              <a:gd name="T34" fmla="*/ 273050 w 160"/>
              <a:gd name="T35" fmla="*/ 79196 h 142"/>
              <a:gd name="T36" fmla="*/ 273050 w 160"/>
              <a:gd name="T37" fmla="*/ 79196 h 142"/>
              <a:gd name="T38" fmla="*/ 283289 w 160"/>
              <a:gd name="T39" fmla="*/ 75753 h 142"/>
              <a:gd name="T40" fmla="*/ 290116 w 160"/>
              <a:gd name="T41" fmla="*/ 68866 h 142"/>
              <a:gd name="T42" fmla="*/ 385683 w 160"/>
              <a:gd name="T43" fmla="*/ 27546 h 142"/>
              <a:gd name="T44" fmla="*/ 481251 w 160"/>
              <a:gd name="T45" fmla="*/ 68866 h 142"/>
              <a:gd name="T46" fmla="*/ 518795 w 160"/>
              <a:gd name="T47" fmla="*/ 161836 h 142"/>
              <a:gd name="T48" fmla="*/ 481251 w 160"/>
              <a:gd name="T49" fmla="*/ 258248 h 142"/>
              <a:gd name="T50" fmla="*/ 279876 w 160"/>
              <a:gd name="T51" fmla="*/ 461404 h 142"/>
              <a:gd name="T52" fmla="*/ 266224 w 160"/>
              <a:gd name="T53" fmla="*/ 461404 h 142"/>
              <a:gd name="T54" fmla="*/ 68263 w 160"/>
              <a:gd name="T55" fmla="*/ 258248 h 142"/>
              <a:gd name="T56" fmla="*/ 27305 w 160"/>
              <a:gd name="T57" fmla="*/ 161836 h 142"/>
              <a:gd name="T58" fmla="*/ 64849 w 160"/>
              <a:gd name="T59" fmla="*/ 65423 h 14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42">
                <a:moveTo>
                  <a:pt x="73" y="139"/>
                </a:moveTo>
                <a:cubicBezTo>
                  <a:pt x="75" y="141"/>
                  <a:pt x="77" y="142"/>
                  <a:pt x="80" y="142"/>
                </a:cubicBezTo>
                <a:cubicBezTo>
                  <a:pt x="83" y="142"/>
                  <a:pt x="86" y="141"/>
                  <a:pt x="88" y="139"/>
                </a:cubicBezTo>
                <a:cubicBezTo>
                  <a:pt x="146" y="81"/>
                  <a:pt x="146" y="81"/>
                  <a:pt x="146" y="81"/>
                </a:cubicBezTo>
                <a:cubicBezTo>
                  <a:pt x="155" y="72"/>
                  <a:pt x="160" y="60"/>
                  <a:pt x="160" y="47"/>
                </a:cubicBezTo>
                <a:cubicBezTo>
                  <a:pt x="160" y="35"/>
                  <a:pt x="155" y="23"/>
                  <a:pt x="146" y="14"/>
                </a:cubicBezTo>
                <a:cubicBezTo>
                  <a:pt x="137" y="5"/>
                  <a:pt x="125" y="0"/>
                  <a:pt x="113" y="0"/>
                </a:cubicBezTo>
                <a:cubicBezTo>
                  <a:pt x="101" y="0"/>
                  <a:pt x="89" y="5"/>
                  <a:pt x="80" y="13"/>
                </a:cubicBezTo>
                <a:cubicBezTo>
                  <a:pt x="71" y="5"/>
                  <a:pt x="59" y="0"/>
                  <a:pt x="47" y="0"/>
                </a:cubicBezTo>
                <a:cubicBezTo>
                  <a:pt x="35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60"/>
                  <a:pt x="5" y="72"/>
                  <a:pt x="14" y="80"/>
                </a:cubicBezTo>
                <a:lnTo>
                  <a:pt x="73" y="139"/>
                </a:lnTo>
                <a:close/>
                <a:moveTo>
                  <a:pt x="19" y="19"/>
                </a:moveTo>
                <a:cubicBezTo>
                  <a:pt x="27" y="12"/>
                  <a:pt x="37" y="8"/>
                  <a:pt x="47" y="8"/>
                </a:cubicBezTo>
                <a:cubicBezTo>
                  <a:pt x="58" y="8"/>
                  <a:pt x="67" y="12"/>
                  <a:pt x="75" y="19"/>
                </a:cubicBezTo>
                <a:cubicBezTo>
                  <a:pt x="77" y="22"/>
                  <a:pt x="77" y="22"/>
                  <a:pt x="77" y="22"/>
                </a:cubicBezTo>
                <a:cubicBezTo>
                  <a:pt x="78" y="23"/>
                  <a:pt x="79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1" y="23"/>
                  <a:pt x="82" y="23"/>
                  <a:pt x="83" y="22"/>
                </a:cubicBezTo>
                <a:cubicBezTo>
                  <a:pt x="85" y="20"/>
                  <a:pt x="85" y="20"/>
                  <a:pt x="85" y="20"/>
                </a:cubicBezTo>
                <a:cubicBezTo>
                  <a:pt x="93" y="12"/>
                  <a:pt x="102" y="8"/>
                  <a:pt x="113" y="8"/>
                </a:cubicBezTo>
                <a:cubicBezTo>
                  <a:pt x="123" y="8"/>
                  <a:pt x="133" y="12"/>
                  <a:pt x="141" y="20"/>
                </a:cubicBezTo>
                <a:cubicBezTo>
                  <a:pt x="148" y="27"/>
                  <a:pt x="152" y="37"/>
                  <a:pt x="152" y="47"/>
                </a:cubicBezTo>
                <a:cubicBezTo>
                  <a:pt x="152" y="58"/>
                  <a:pt x="148" y="67"/>
                  <a:pt x="141" y="75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1" y="134"/>
                  <a:pt x="79" y="134"/>
                  <a:pt x="78" y="134"/>
                </a:cubicBezTo>
                <a:cubicBezTo>
                  <a:pt x="20" y="75"/>
                  <a:pt x="20" y="75"/>
                  <a:pt x="20" y="75"/>
                </a:cubicBezTo>
                <a:cubicBezTo>
                  <a:pt x="12" y="67"/>
                  <a:pt x="8" y="58"/>
                  <a:pt x="8" y="47"/>
                </a:cubicBezTo>
                <a:cubicBezTo>
                  <a:pt x="8" y="37"/>
                  <a:pt x="12" y="27"/>
                  <a:pt x="19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48">
            <a:extLst>
              <a:ext uri="{FF2B5EF4-FFF2-40B4-BE49-F238E27FC236}">
                <a16:creationId xmlns:a16="http://schemas.microsoft.com/office/drawing/2014/main" id="{7DDE1CA1-53C0-4702-AC37-05C81F99BAC8}"/>
              </a:ext>
            </a:extLst>
          </p:cNvPr>
          <p:cNvSpPr>
            <a:spLocks noEditPoints="1"/>
          </p:cNvSpPr>
          <p:nvPr/>
        </p:nvSpPr>
        <p:spPr bwMode="auto">
          <a:xfrm>
            <a:off x="5781192" y="1367970"/>
            <a:ext cx="350374" cy="331022"/>
          </a:xfrm>
          <a:custGeom>
            <a:avLst/>
            <a:gdLst>
              <a:gd name="T0" fmla="*/ 68263 w 160"/>
              <a:gd name="T1" fmla="*/ 502180 h 150"/>
              <a:gd name="T2" fmla="*/ 81915 w 160"/>
              <a:gd name="T3" fmla="*/ 515938 h 150"/>
              <a:gd name="T4" fmla="*/ 95568 w 160"/>
              <a:gd name="T5" fmla="*/ 502180 h 150"/>
              <a:gd name="T6" fmla="*/ 95568 w 160"/>
              <a:gd name="T7" fmla="*/ 161661 h 150"/>
              <a:gd name="T8" fmla="*/ 163830 w 160"/>
              <a:gd name="T9" fmla="*/ 82550 h 150"/>
              <a:gd name="T10" fmla="*/ 81915 w 160"/>
              <a:gd name="T11" fmla="*/ 0 h 150"/>
              <a:gd name="T12" fmla="*/ 0 w 160"/>
              <a:gd name="T13" fmla="*/ 82550 h 150"/>
              <a:gd name="T14" fmla="*/ 68263 w 160"/>
              <a:gd name="T15" fmla="*/ 161661 h 150"/>
              <a:gd name="T16" fmla="*/ 68263 w 160"/>
              <a:gd name="T17" fmla="*/ 502180 h 150"/>
              <a:gd name="T18" fmla="*/ 27305 w 160"/>
              <a:gd name="T19" fmla="*/ 82550 h 150"/>
              <a:gd name="T20" fmla="*/ 81915 w 160"/>
              <a:gd name="T21" fmla="*/ 27517 h 150"/>
              <a:gd name="T22" fmla="*/ 136525 w 160"/>
              <a:gd name="T23" fmla="*/ 82550 h 150"/>
              <a:gd name="T24" fmla="*/ 81915 w 160"/>
              <a:gd name="T25" fmla="*/ 137583 h 150"/>
              <a:gd name="T26" fmla="*/ 27305 w 160"/>
              <a:gd name="T27" fmla="*/ 82550 h 150"/>
              <a:gd name="T28" fmla="*/ 354965 w 160"/>
              <a:gd name="T29" fmla="*/ 433388 h 150"/>
              <a:gd name="T30" fmla="*/ 286703 w 160"/>
              <a:gd name="T31" fmla="*/ 354277 h 150"/>
              <a:gd name="T32" fmla="*/ 286703 w 160"/>
              <a:gd name="T33" fmla="*/ 13758 h 150"/>
              <a:gd name="T34" fmla="*/ 273050 w 160"/>
              <a:gd name="T35" fmla="*/ 0 h 150"/>
              <a:gd name="T36" fmla="*/ 259398 w 160"/>
              <a:gd name="T37" fmla="*/ 13758 h 150"/>
              <a:gd name="T38" fmla="*/ 259398 w 160"/>
              <a:gd name="T39" fmla="*/ 354277 h 150"/>
              <a:gd name="T40" fmla="*/ 191135 w 160"/>
              <a:gd name="T41" fmla="*/ 433388 h 150"/>
              <a:gd name="T42" fmla="*/ 273050 w 160"/>
              <a:gd name="T43" fmla="*/ 515938 h 150"/>
              <a:gd name="T44" fmla="*/ 354965 w 160"/>
              <a:gd name="T45" fmla="*/ 433388 h 150"/>
              <a:gd name="T46" fmla="*/ 218440 w 160"/>
              <a:gd name="T47" fmla="*/ 433388 h 150"/>
              <a:gd name="T48" fmla="*/ 273050 w 160"/>
              <a:gd name="T49" fmla="*/ 378355 h 150"/>
              <a:gd name="T50" fmla="*/ 327660 w 160"/>
              <a:gd name="T51" fmla="*/ 433388 h 150"/>
              <a:gd name="T52" fmla="*/ 273050 w 160"/>
              <a:gd name="T53" fmla="*/ 488421 h 150"/>
              <a:gd name="T54" fmla="*/ 218440 w 160"/>
              <a:gd name="T55" fmla="*/ 433388 h 150"/>
              <a:gd name="T56" fmla="*/ 464185 w 160"/>
              <a:gd name="T57" fmla="*/ 515938 h 150"/>
              <a:gd name="T58" fmla="*/ 477838 w 160"/>
              <a:gd name="T59" fmla="*/ 502180 h 150"/>
              <a:gd name="T60" fmla="*/ 477838 w 160"/>
              <a:gd name="T61" fmla="*/ 161661 h 150"/>
              <a:gd name="T62" fmla="*/ 546100 w 160"/>
              <a:gd name="T63" fmla="*/ 82550 h 150"/>
              <a:gd name="T64" fmla="*/ 464185 w 160"/>
              <a:gd name="T65" fmla="*/ 0 h 150"/>
              <a:gd name="T66" fmla="*/ 382270 w 160"/>
              <a:gd name="T67" fmla="*/ 82550 h 150"/>
              <a:gd name="T68" fmla="*/ 450533 w 160"/>
              <a:gd name="T69" fmla="*/ 161661 h 150"/>
              <a:gd name="T70" fmla="*/ 450533 w 160"/>
              <a:gd name="T71" fmla="*/ 502180 h 150"/>
              <a:gd name="T72" fmla="*/ 464185 w 160"/>
              <a:gd name="T73" fmla="*/ 515938 h 150"/>
              <a:gd name="T74" fmla="*/ 409575 w 160"/>
              <a:gd name="T75" fmla="*/ 82550 h 150"/>
              <a:gd name="T76" fmla="*/ 464185 w 160"/>
              <a:gd name="T77" fmla="*/ 27517 h 150"/>
              <a:gd name="T78" fmla="*/ 518795 w 160"/>
              <a:gd name="T79" fmla="*/ 82550 h 150"/>
              <a:gd name="T80" fmla="*/ 464185 w 160"/>
              <a:gd name="T81" fmla="*/ 137583 h 150"/>
              <a:gd name="T82" fmla="*/ 409575 w 160"/>
              <a:gd name="T83" fmla="*/ 82550 h 1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50">
                <a:moveTo>
                  <a:pt x="20" y="146"/>
                </a:moveTo>
                <a:cubicBezTo>
                  <a:pt x="20" y="148"/>
                  <a:pt x="22" y="150"/>
                  <a:pt x="24" y="150"/>
                </a:cubicBezTo>
                <a:cubicBezTo>
                  <a:pt x="26" y="150"/>
                  <a:pt x="28" y="148"/>
                  <a:pt x="28" y="146"/>
                </a:cubicBezTo>
                <a:cubicBezTo>
                  <a:pt x="28" y="47"/>
                  <a:pt x="28" y="47"/>
                  <a:pt x="28" y="47"/>
                </a:cubicBezTo>
                <a:cubicBezTo>
                  <a:pt x="39" y="45"/>
                  <a:pt x="48" y="36"/>
                  <a:pt x="48" y="24"/>
                </a:cubicBezTo>
                <a:cubicBezTo>
                  <a:pt x="48" y="11"/>
                  <a:pt x="37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36"/>
                  <a:pt x="9" y="45"/>
                  <a:pt x="20" y="47"/>
                </a:cubicBezTo>
                <a:cubicBezTo>
                  <a:pt x="20" y="146"/>
                  <a:pt x="20" y="146"/>
                  <a:pt x="20" y="146"/>
                </a:cubicBezTo>
                <a:close/>
                <a:moveTo>
                  <a:pt x="8" y="24"/>
                </a:moveTo>
                <a:cubicBezTo>
                  <a:pt x="8" y="15"/>
                  <a:pt x="15" y="8"/>
                  <a:pt x="24" y="8"/>
                </a:cubicBezTo>
                <a:cubicBezTo>
                  <a:pt x="33" y="8"/>
                  <a:pt x="40" y="15"/>
                  <a:pt x="40" y="24"/>
                </a:cubicBezTo>
                <a:cubicBezTo>
                  <a:pt x="40" y="33"/>
                  <a:pt x="33" y="40"/>
                  <a:pt x="24" y="40"/>
                </a:cubicBezTo>
                <a:cubicBezTo>
                  <a:pt x="15" y="40"/>
                  <a:pt x="8" y="33"/>
                  <a:pt x="8" y="24"/>
                </a:cubicBezTo>
                <a:close/>
                <a:moveTo>
                  <a:pt x="104" y="126"/>
                </a:moveTo>
                <a:cubicBezTo>
                  <a:pt x="104" y="114"/>
                  <a:pt x="95" y="104"/>
                  <a:pt x="84" y="103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4" y="104"/>
                  <a:pt x="56" y="114"/>
                  <a:pt x="56" y="126"/>
                </a:cubicBezTo>
                <a:cubicBezTo>
                  <a:pt x="56" y="139"/>
                  <a:pt x="67" y="150"/>
                  <a:pt x="80" y="150"/>
                </a:cubicBezTo>
                <a:cubicBezTo>
                  <a:pt x="93" y="150"/>
                  <a:pt x="104" y="139"/>
                  <a:pt x="104" y="126"/>
                </a:cubicBezTo>
                <a:close/>
                <a:moveTo>
                  <a:pt x="64" y="126"/>
                </a:moveTo>
                <a:cubicBezTo>
                  <a:pt x="64" y="117"/>
                  <a:pt x="71" y="110"/>
                  <a:pt x="80" y="110"/>
                </a:cubicBezTo>
                <a:cubicBezTo>
                  <a:pt x="88" y="110"/>
                  <a:pt x="96" y="117"/>
                  <a:pt x="96" y="126"/>
                </a:cubicBezTo>
                <a:cubicBezTo>
                  <a:pt x="96" y="135"/>
                  <a:pt x="88" y="142"/>
                  <a:pt x="80" y="142"/>
                </a:cubicBezTo>
                <a:cubicBezTo>
                  <a:pt x="71" y="142"/>
                  <a:pt x="64" y="135"/>
                  <a:pt x="64" y="126"/>
                </a:cubicBezTo>
                <a:close/>
                <a:moveTo>
                  <a:pt x="136" y="150"/>
                </a:moveTo>
                <a:cubicBezTo>
                  <a:pt x="138" y="150"/>
                  <a:pt x="140" y="148"/>
                  <a:pt x="140" y="146"/>
                </a:cubicBezTo>
                <a:cubicBezTo>
                  <a:pt x="140" y="47"/>
                  <a:pt x="140" y="47"/>
                  <a:pt x="140" y="47"/>
                </a:cubicBezTo>
                <a:cubicBezTo>
                  <a:pt x="151" y="45"/>
                  <a:pt x="160" y="36"/>
                  <a:pt x="160" y="24"/>
                </a:cubicBezTo>
                <a:cubicBezTo>
                  <a:pt x="160" y="11"/>
                  <a:pt x="149" y="0"/>
                  <a:pt x="136" y="0"/>
                </a:cubicBezTo>
                <a:cubicBezTo>
                  <a:pt x="123" y="0"/>
                  <a:pt x="112" y="11"/>
                  <a:pt x="112" y="24"/>
                </a:cubicBezTo>
                <a:cubicBezTo>
                  <a:pt x="112" y="36"/>
                  <a:pt x="121" y="45"/>
                  <a:pt x="132" y="47"/>
                </a:cubicBezTo>
                <a:cubicBezTo>
                  <a:pt x="132" y="146"/>
                  <a:pt x="132" y="146"/>
                  <a:pt x="132" y="146"/>
                </a:cubicBezTo>
                <a:cubicBezTo>
                  <a:pt x="132" y="148"/>
                  <a:pt x="134" y="150"/>
                  <a:pt x="136" y="150"/>
                </a:cubicBezTo>
                <a:close/>
                <a:moveTo>
                  <a:pt x="120" y="24"/>
                </a:moveTo>
                <a:cubicBezTo>
                  <a:pt x="120" y="15"/>
                  <a:pt x="127" y="8"/>
                  <a:pt x="136" y="8"/>
                </a:cubicBezTo>
                <a:cubicBezTo>
                  <a:pt x="145" y="8"/>
                  <a:pt x="152" y="15"/>
                  <a:pt x="152" y="24"/>
                </a:cubicBezTo>
                <a:cubicBezTo>
                  <a:pt x="152" y="33"/>
                  <a:pt x="145" y="40"/>
                  <a:pt x="136" y="40"/>
                </a:cubicBezTo>
                <a:cubicBezTo>
                  <a:pt x="127" y="40"/>
                  <a:pt x="120" y="33"/>
                  <a:pt x="120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330229D1-4510-47E3-9F55-0F6614FAA016}"/>
              </a:ext>
            </a:extLst>
          </p:cNvPr>
          <p:cNvSpPr>
            <a:spLocks noEditPoints="1"/>
          </p:cNvSpPr>
          <p:nvPr/>
        </p:nvSpPr>
        <p:spPr bwMode="auto">
          <a:xfrm>
            <a:off x="4777058" y="3347700"/>
            <a:ext cx="350374" cy="348338"/>
          </a:xfrm>
          <a:custGeom>
            <a:avLst/>
            <a:gdLst>
              <a:gd name="T0" fmla="*/ 225266 w 160"/>
              <a:gd name="T1" fmla="*/ 24054 h 158"/>
              <a:gd name="T2" fmla="*/ 194548 w 160"/>
              <a:gd name="T3" fmla="*/ 103087 h 158"/>
              <a:gd name="T4" fmla="*/ 194548 w 160"/>
              <a:gd name="T5" fmla="*/ 188993 h 158"/>
              <a:gd name="T6" fmla="*/ 75089 w 160"/>
              <a:gd name="T7" fmla="*/ 188993 h 158"/>
              <a:gd name="T8" fmla="*/ 0 w 160"/>
              <a:gd name="T9" fmla="*/ 264590 h 158"/>
              <a:gd name="T10" fmla="*/ 0 w 160"/>
              <a:gd name="T11" fmla="*/ 268026 h 158"/>
              <a:gd name="T12" fmla="*/ 0 w 160"/>
              <a:gd name="T13" fmla="*/ 268026 h 158"/>
              <a:gd name="T14" fmla="*/ 30718 w 160"/>
              <a:gd name="T15" fmla="*/ 467328 h 158"/>
              <a:gd name="T16" fmla="*/ 122873 w 160"/>
              <a:gd name="T17" fmla="*/ 542925 h 158"/>
              <a:gd name="T18" fmla="*/ 354965 w 160"/>
              <a:gd name="T19" fmla="*/ 542925 h 158"/>
              <a:gd name="T20" fmla="*/ 430054 w 160"/>
              <a:gd name="T21" fmla="*/ 463892 h 158"/>
              <a:gd name="T22" fmla="*/ 430054 w 160"/>
              <a:gd name="T23" fmla="*/ 243973 h 158"/>
              <a:gd name="T24" fmla="*/ 443706 w 160"/>
              <a:gd name="T25" fmla="*/ 233664 h 158"/>
              <a:gd name="T26" fmla="*/ 508556 w 160"/>
              <a:gd name="T27" fmla="*/ 233664 h 158"/>
              <a:gd name="T28" fmla="*/ 518795 w 160"/>
              <a:gd name="T29" fmla="*/ 243973 h 158"/>
              <a:gd name="T30" fmla="*/ 518795 w 160"/>
              <a:gd name="T31" fmla="*/ 477637 h 158"/>
              <a:gd name="T32" fmla="*/ 508556 w 160"/>
              <a:gd name="T33" fmla="*/ 491381 h 158"/>
              <a:gd name="T34" fmla="*/ 471011 w 160"/>
              <a:gd name="T35" fmla="*/ 491381 h 158"/>
              <a:gd name="T36" fmla="*/ 457359 w 160"/>
              <a:gd name="T37" fmla="*/ 505126 h 158"/>
              <a:gd name="T38" fmla="*/ 471011 w 160"/>
              <a:gd name="T39" fmla="*/ 518871 h 158"/>
              <a:gd name="T40" fmla="*/ 508556 w 160"/>
              <a:gd name="T41" fmla="*/ 518871 h 158"/>
              <a:gd name="T42" fmla="*/ 546100 w 160"/>
              <a:gd name="T43" fmla="*/ 477637 h 158"/>
              <a:gd name="T44" fmla="*/ 546100 w 160"/>
              <a:gd name="T45" fmla="*/ 243973 h 158"/>
              <a:gd name="T46" fmla="*/ 508556 w 160"/>
              <a:gd name="T47" fmla="*/ 206174 h 158"/>
              <a:gd name="T48" fmla="*/ 443706 w 160"/>
              <a:gd name="T49" fmla="*/ 206174 h 158"/>
              <a:gd name="T50" fmla="*/ 406162 w 160"/>
              <a:gd name="T51" fmla="*/ 226791 h 158"/>
              <a:gd name="T52" fmla="*/ 406162 w 160"/>
              <a:gd name="T53" fmla="*/ 226791 h 158"/>
              <a:gd name="T54" fmla="*/ 314008 w 160"/>
              <a:gd name="T55" fmla="*/ 123704 h 158"/>
              <a:gd name="T56" fmla="*/ 314008 w 160"/>
              <a:gd name="T57" fmla="*/ 27490 h 158"/>
              <a:gd name="T58" fmla="*/ 303768 w 160"/>
              <a:gd name="T59" fmla="*/ 13745 h 158"/>
              <a:gd name="T60" fmla="*/ 225266 w 160"/>
              <a:gd name="T61" fmla="*/ 24054 h 158"/>
              <a:gd name="T62" fmla="*/ 395923 w 160"/>
              <a:gd name="T63" fmla="*/ 250845 h 158"/>
              <a:gd name="T64" fmla="*/ 402749 w 160"/>
              <a:gd name="T65" fmla="*/ 254281 h 158"/>
              <a:gd name="T66" fmla="*/ 402749 w 160"/>
              <a:gd name="T67" fmla="*/ 463892 h 158"/>
              <a:gd name="T68" fmla="*/ 354965 w 160"/>
              <a:gd name="T69" fmla="*/ 515435 h 158"/>
              <a:gd name="T70" fmla="*/ 279876 w 160"/>
              <a:gd name="T71" fmla="*/ 515435 h 158"/>
              <a:gd name="T72" fmla="*/ 122873 w 160"/>
              <a:gd name="T73" fmla="*/ 515435 h 158"/>
              <a:gd name="T74" fmla="*/ 58023 w 160"/>
              <a:gd name="T75" fmla="*/ 463892 h 158"/>
              <a:gd name="T76" fmla="*/ 27305 w 160"/>
              <a:gd name="T77" fmla="*/ 264590 h 158"/>
              <a:gd name="T78" fmla="*/ 27305 w 160"/>
              <a:gd name="T79" fmla="*/ 264590 h 158"/>
              <a:gd name="T80" fmla="*/ 75089 w 160"/>
              <a:gd name="T81" fmla="*/ 216483 h 158"/>
              <a:gd name="T82" fmla="*/ 208201 w 160"/>
              <a:gd name="T83" fmla="*/ 216483 h 158"/>
              <a:gd name="T84" fmla="*/ 221853 w 160"/>
              <a:gd name="T85" fmla="*/ 202738 h 158"/>
              <a:gd name="T86" fmla="*/ 221853 w 160"/>
              <a:gd name="T87" fmla="*/ 103087 h 158"/>
              <a:gd name="T88" fmla="*/ 242332 w 160"/>
              <a:gd name="T89" fmla="*/ 48107 h 158"/>
              <a:gd name="T90" fmla="*/ 286703 w 160"/>
              <a:gd name="T91" fmla="*/ 37799 h 158"/>
              <a:gd name="T92" fmla="*/ 286703 w 160"/>
              <a:gd name="T93" fmla="*/ 123704 h 158"/>
              <a:gd name="T94" fmla="*/ 395923 w 160"/>
              <a:gd name="T95" fmla="*/ 250845 h 1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58">
                <a:moveTo>
                  <a:pt x="66" y="7"/>
                </a:moveTo>
                <a:cubicBezTo>
                  <a:pt x="60" y="12"/>
                  <a:pt x="57" y="19"/>
                  <a:pt x="57" y="30"/>
                </a:cubicBezTo>
                <a:cubicBezTo>
                  <a:pt x="57" y="55"/>
                  <a:pt x="57" y="55"/>
                  <a:pt x="57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10" y="55"/>
                  <a:pt x="0" y="65"/>
                  <a:pt x="0" y="77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9" y="136"/>
                  <a:pt x="9" y="136"/>
                  <a:pt x="9" y="136"/>
                </a:cubicBezTo>
                <a:cubicBezTo>
                  <a:pt x="11" y="150"/>
                  <a:pt x="21" y="158"/>
                  <a:pt x="36" y="158"/>
                </a:cubicBezTo>
                <a:cubicBezTo>
                  <a:pt x="104" y="158"/>
                  <a:pt x="104" y="158"/>
                  <a:pt x="104" y="158"/>
                </a:cubicBezTo>
                <a:cubicBezTo>
                  <a:pt x="116" y="158"/>
                  <a:pt x="126" y="148"/>
                  <a:pt x="126" y="135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26" y="69"/>
                  <a:pt x="128" y="68"/>
                  <a:pt x="130" y="68"/>
                </a:cubicBezTo>
                <a:cubicBezTo>
                  <a:pt x="149" y="68"/>
                  <a:pt x="149" y="68"/>
                  <a:pt x="149" y="68"/>
                </a:cubicBezTo>
                <a:cubicBezTo>
                  <a:pt x="150" y="68"/>
                  <a:pt x="152" y="69"/>
                  <a:pt x="152" y="71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1"/>
                  <a:pt x="150" y="143"/>
                  <a:pt x="149" y="143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35" y="143"/>
                  <a:pt x="134" y="144"/>
                  <a:pt x="134" y="147"/>
                </a:cubicBezTo>
                <a:cubicBezTo>
                  <a:pt x="134" y="149"/>
                  <a:pt x="135" y="151"/>
                  <a:pt x="138" y="151"/>
                </a:cubicBezTo>
                <a:cubicBezTo>
                  <a:pt x="149" y="151"/>
                  <a:pt x="149" y="151"/>
                  <a:pt x="149" y="151"/>
                </a:cubicBezTo>
                <a:cubicBezTo>
                  <a:pt x="155" y="151"/>
                  <a:pt x="160" y="146"/>
                  <a:pt x="160" y="139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65"/>
                  <a:pt x="155" y="60"/>
                  <a:pt x="149" y="60"/>
                </a:cubicBezTo>
                <a:cubicBezTo>
                  <a:pt x="130" y="60"/>
                  <a:pt x="130" y="60"/>
                  <a:pt x="130" y="60"/>
                </a:cubicBezTo>
                <a:cubicBezTo>
                  <a:pt x="125" y="60"/>
                  <a:pt x="121" y="62"/>
                  <a:pt x="119" y="66"/>
                </a:cubicBezTo>
                <a:cubicBezTo>
                  <a:pt x="119" y="66"/>
                  <a:pt x="119" y="66"/>
                  <a:pt x="119" y="66"/>
                </a:cubicBezTo>
                <a:cubicBezTo>
                  <a:pt x="118" y="66"/>
                  <a:pt x="92" y="58"/>
                  <a:pt x="92" y="36"/>
                </a:cubicBezTo>
                <a:cubicBezTo>
                  <a:pt x="92" y="8"/>
                  <a:pt x="92" y="8"/>
                  <a:pt x="92" y="8"/>
                </a:cubicBezTo>
                <a:cubicBezTo>
                  <a:pt x="92" y="6"/>
                  <a:pt x="91" y="5"/>
                  <a:pt x="89" y="4"/>
                </a:cubicBezTo>
                <a:cubicBezTo>
                  <a:pt x="89" y="4"/>
                  <a:pt x="76" y="0"/>
                  <a:pt x="66" y="7"/>
                </a:cubicBezTo>
                <a:close/>
                <a:moveTo>
                  <a:pt x="116" y="73"/>
                </a:moveTo>
                <a:cubicBezTo>
                  <a:pt x="117" y="74"/>
                  <a:pt x="118" y="74"/>
                  <a:pt x="118" y="74"/>
                </a:cubicBezTo>
                <a:cubicBezTo>
                  <a:pt x="118" y="135"/>
                  <a:pt x="118" y="135"/>
                  <a:pt x="118" y="135"/>
                </a:cubicBezTo>
                <a:cubicBezTo>
                  <a:pt x="118" y="143"/>
                  <a:pt x="112" y="150"/>
                  <a:pt x="104" y="150"/>
                </a:cubicBezTo>
                <a:cubicBezTo>
                  <a:pt x="82" y="150"/>
                  <a:pt x="82" y="150"/>
                  <a:pt x="82" y="150"/>
                </a:cubicBezTo>
                <a:cubicBezTo>
                  <a:pt x="36" y="150"/>
                  <a:pt x="36" y="150"/>
                  <a:pt x="36" y="150"/>
                </a:cubicBezTo>
                <a:cubicBezTo>
                  <a:pt x="25" y="150"/>
                  <a:pt x="18" y="145"/>
                  <a:pt x="17" y="135"/>
                </a:cubicBezTo>
                <a:cubicBezTo>
                  <a:pt x="8" y="77"/>
                  <a:pt x="8" y="77"/>
                  <a:pt x="8" y="77"/>
                </a:cubicBezTo>
                <a:cubicBezTo>
                  <a:pt x="8" y="77"/>
                  <a:pt x="8" y="77"/>
                  <a:pt x="8" y="77"/>
                </a:cubicBezTo>
                <a:cubicBezTo>
                  <a:pt x="8" y="69"/>
                  <a:pt x="14" y="63"/>
                  <a:pt x="22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63" y="63"/>
                  <a:pt x="65" y="61"/>
                  <a:pt x="65" y="59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2"/>
                  <a:pt x="67" y="16"/>
                  <a:pt x="71" y="14"/>
                </a:cubicBezTo>
                <a:cubicBezTo>
                  <a:pt x="75" y="10"/>
                  <a:pt x="81" y="11"/>
                  <a:pt x="84" y="11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64"/>
                  <a:pt x="115" y="73"/>
                  <a:pt x="116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58">
            <a:extLst>
              <a:ext uri="{FF2B5EF4-FFF2-40B4-BE49-F238E27FC236}">
                <a16:creationId xmlns:a16="http://schemas.microsoft.com/office/drawing/2014/main" id="{30CA21A1-5105-4558-953C-8125E75A765A}"/>
              </a:ext>
            </a:extLst>
          </p:cNvPr>
          <p:cNvSpPr>
            <a:spLocks noEditPoints="1"/>
          </p:cNvSpPr>
          <p:nvPr/>
        </p:nvSpPr>
        <p:spPr bwMode="auto">
          <a:xfrm>
            <a:off x="6796996" y="1403618"/>
            <a:ext cx="350374" cy="264818"/>
          </a:xfrm>
          <a:custGeom>
            <a:avLst/>
            <a:gdLst>
              <a:gd name="T0" fmla="*/ 399336 w 160"/>
              <a:gd name="T1" fmla="*/ 13758 h 120"/>
              <a:gd name="T2" fmla="*/ 378857 w 160"/>
              <a:gd name="T3" fmla="*/ 3440 h 120"/>
              <a:gd name="T4" fmla="*/ 78502 w 160"/>
              <a:gd name="T5" fmla="*/ 79110 h 120"/>
              <a:gd name="T6" fmla="*/ 0 w 160"/>
              <a:gd name="T7" fmla="*/ 185738 h 120"/>
              <a:gd name="T8" fmla="*/ 129699 w 160"/>
              <a:gd name="T9" fmla="*/ 264848 h 120"/>
              <a:gd name="T10" fmla="*/ 197961 w 160"/>
              <a:gd name="T11" fmla="*/ 412750 h 120"/>
              <a:gd name="T12" fmla="*/ 211614 w 160"/>
              <a:gd name="T13" fmla="*/ 392113 h 120"/>
              <a:gd name="T14" fmla="*/ 187722 w 160"/>
              <a:gd name="T15" fmla="*/ 264848 h 120"/>
              <a:gd name="T16" fmla="*/ 385683 w 160"/>
              <a:gd name="T17" fmla="*/ 343958 h 120"/>
              <a:gd name="T18" fmla="*/ 399336 w 160"/>
              <a:gd name="T19" fmla="*/ 330200 h 120"/>
              <a:gd name="T20" fmla="*/ 447119 w 160"/>
              <a:gd name="T21" fmla="*/ 171979 h 120"/>
              <a:gd name="T22" fmla="*/ 27305 w 160"/>
              <a:gd name="T23" fmla="*/ 185738 h 120"/>
              <a:gd name="T24" fmla="*/ 78502 w 160"/>
              <a:gd name="T25" fmla="*/ 106627 h 120"/>
              <a:gd name="T26" fmla="*/ 126286 w 160"/>
              <a:gd name="T27" fmla="*/ 237331 h 120"/>
              <a:gd name="T28" fmla="*/ 27305 w 160"/>
              <a:gd name="T29" fmla="*/ 185738 h 120"/>
              <a:gd name="T30" fmla="*/ 187722 w 160"/>
              <a:gd name="T31" fmla="*/ 237331 h 120"/>
              <a:gd name="T32" fmla="*/ 153591 w 160"/>
              <a:gd name="T33" fmla="*/ 106627 h 120"/>
              <a:gd name="T34" fmla="*/ 372031 w 160"/>
              <a:gd name="T35" fmla="*/ 37835 h 120"/>
              <a:gd name="T36" fmla="*/ 399336 w 160"/>
              <a:gd name="T37" fmla="*/ 202935 h 120"/>
              <a:gd name="T38" fmla="*/ 419814 w 160"/>
              <a:gd name="T39" fmla="*/ 171979 h 120"/>
              <a:gd name="T40" fmla="*/ 532448 w 160"/>
              <a:gd name="T41" fmla="*/ 158221 h 120"/>
              <a:gd name="T42" fmla="*/ 464185 w 160"/>
              <a:gd name="T43" fmla="*/ 171979 h 120"/>
              <a:gd name="T44" fmla="*/ 532448 w 160"/>
              <a:gd name="T45" fmla="*/ 185738 h 120"/>
              <a:gd name="T46" fmla="*/ 532448 w 160"/>
              <a:gd name="T47" fmla="*/ 158221 h 120"/>
              <a:gd name="T48" fmla="*/ 474424 w 160"/>
              <a:gd name="T49" fmla="*/ 137583 h 120"/>
              <a:gd name="T50" fmla="*/ 529034 w 160"/>
              <a:gd name="T51" fmla="*/ 116946 h 120"/>
              <a:gd name="T52" fmla="*/ 518795 w 160"/>
              <a:gd name="T53" fmla="*/ 92869 h 120"/>
              <a:gd name="T54" fmla="*/ 460772 w 160"/>
              <a:gd name="T55" fmla="*/ 130704 h 120"/>
              <a:gd name="T56" fmla="*/ 477838 w 160"/>
              <a:gd name="T57" fmla="*/ 206375 h 120"/>
              <a:gd name="T58" fmla="*/ 467598 w 160"/>
              <a:gd name="T59" fmla="*/ 233892 h 120"/>
              <a:gd name="T60" fmla="*/ 525621 w 160"/>
              <a:gd name="T61" fmla="*/ 254529 h 120"/>
              <a:gd name="T62" fmla="*/ 529034 w 160"/>
              <a:gd name="T63" fmla="*/ 227013 h 1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120">
                <a:moveTo>
                  <a:pt x="117" y="33"/>
                </a:moveTo>
                <a:cubicBezTo>
                  <a:pt x="117" y="4"/>
                  <a:pt x="117" y="4"/>
                  <a:pt x="117" y="4"/>
                </a:cubicBezTo>
                <a:cubicBezTo>
                  <a:pt x="117" y="2"/>
                  <a:pt x="116" y="1"/>
                  <a:pt x="115" y="0"/>
                </a:cubicBezTo>
                <a:cubicBezTo>
                  <a:pt x="114" y="0"/>
                  <a:pt x="112" y="0"/>
                  <a:pt x="111" y="1"/>
                </a:cubicBezTo>
                <a:cubicBezTo>
                  <a:pt x="82" y="21"/>
                  <a:pt x="66" y="23"/>
                  <a:pt x="55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10" y="23"/>
                  <a:pt x="0" y="33"/>
                  <a:pt x="0" y="46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7"/>
                  <a:pt x="10" y="77"/>
                  <a:pt x="23" y="77"/>
                </a:cubicBezTo>
                <a:cubicBezTo>
                  <a:pt x="38" y="77"/>
                  <a:pt x="38" y="77"/>
                  <a:pt x="38" y="77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5" y="119"/>
                  <a:pt x="57" y="120"/>
                  <a:pt x="58" y="120"/>
                </a:cubicBezTo>
                <a:cubicBezTo>
                  <a:pt x="59" y="120"/>
                  <a:pt x="59" y="120"/>
                  <a:pt x="60" y="120"/>
                </a:cubicBezTo>
                <a:cubicBezTo>
                  <a:pt x="62" y="119"/>
                  <a:pt x="63" y="117"/>
                  <a:pt x="62" y="114"/>
                </a:cubicBezTo>
                <a:cubicBezTo>
                  <a:pt x="47" y="77"/>
                  <a:pt x="47" y="77"/>
                  <a:pt x="47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93" y="77"/>
                  <a:pt x="109" y="98"/>
                  <a:pt x="110" y="99"/>
                </a:cubicBezTo>
                <a:cubicBezTo>
                  <a:pt x="111" y="100"/>
                  <a:pt x="112" y="100"/>
                  <a:pt x="113" y="100"/>
                </a:cubicBezTo>
                <a:cubicBezTo>
                  <a:pt x="114" y="100"/>
                  <a:pt x="114" y="100"/>
                  <a:pt x="115" y="100"/>
                </a:cubicBezTo>
                <a:cubicBezTo>
                  <a:pt x="116" y="100"/>
                  <a:pt x="117" y="98"/>
                  <a:pt x="117" y="96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25" y="66"/>
                  <a:pt x="131" y="59"/>
                  <a:pt x="131" y="50"/>
                </a:cubicBezTo>
                <a:cubicBezTo>
                  <a:pt x="131" y="42"/>
                  <a:pt x="125" y="35"/>
                  <a:pt x="117" y="33"/>
                </a:cubicBezTo>
                <a:close/>
                <a:moveTo>
                  <a:pt x="8" y="54"/>
                </a:moveTo>
                <a:cubicBezTo>
                  <a:pt x="8" y="46"/>
                  <a:pt x="8" y="46"/>
                  <a:pt x="8" y="46"/>
                </a:cubicBezTo>
                <a:cubicBezTo>
                  <a:pt x="8" y="38"/>
                  <a:pt x="15" y="31"/>
                  <a:pt x="23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69"/>
                  <a:pt x="37" y="69"/>
                  <a:pt x="37" y="69"/>
                </a:cubicBezTo>
                <a:cubicBezTo>
                  <a:pt x="23" y="69"/>
                  <a:pt x="23" y="69"/>
                  <a:pt x="23" y="69"/>
                </a:cubicBezTo>
                <a:cubicBezTo>
                  <a:pt x="15" y="69"/>
                  <a:pt x="8" y="63"/>
                  <a:pt x="8" y="54"/>
                </a:cubicBezTo>
                <a:close/>
                <a:moveTo>
                  <a:pt x="109" y="87"/>
                </a:moveTo>
                <a:cubicBezTo>
                  <a:pt x="100" y="80"/>
                  <a:pt x="83" y="69"/>
                  <a:pt x="5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31"/>
                  <a:pt x="45" y="31"/>
                  <a:pt x="45" y="31"/>
                </a:cubicBezTo>
                <a:cubicBezTo>
                  <a:pt x="55" y="31"/>
                  <a:pt x="55" y="31"/>
                  <a:pt x="55" y="31"/>
                </a:cubicBezTo>
                <a:cubicBezTo>
                  <a:pt x="66" y="31"/>
                  <a:pt x="83" y="29"/>
                  <a:pt x="109" y="11"/>
                </a:cubicBezTo>
                <a:lnTo>
                  <a:pt x="109" y="87"/>
                </a:lnTo>
                <a:close/>
                <a:moveTo>
                  <a:pt x="117" y="59"/>
                </a:moveTo>
                <a:cubicBezTo>
                  <a:pt x="117" y="41"/>
                  <a:pt x="117" y="41"/>
                  <a:pt x="117" y="41"/>
                </a:cubicBezTo>
                <a:cubicBezTo>
                  <a:pt x="121" y="43"/>
                  <a:pt x="123" y="46"/>
                  <a:pt x="123" y="50"/>
                </a:cubicBezTo>
                <a:cubicBezTo>
                  <a:pt x="123" y="54"/>
                  <a:pt x="121" y="58"/>
                  <a:pt x="117" y="59"/>
                </a:cubicBezTo>
                <a:close/>
                <a:moveTo>
                  <a:pt x="156" y="46"/>
                </a:moveTo>
                <a:cubicBezTo>
                  <a:pt x="140" y="46"/>
                  <a:pt x="140" y="46"/>
                  <a:pt x="140" y="46"/>
                </a:cubicBezTo>
                <a:cubicBezTo>
                  <a:pt x="138" y="46"/>
                  <a:pt x="136" y="48"/>
                  <a:pt x="136" y="50"/>
                </a:cubicBezTo>
                <a:cubicBezTo>
                  <a:pt x="136" y="52"/>
                  <a:pt x="138" y="54"/>
                  <a:pt x="140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8" y="54"/>
                  <a:pt x="160" y="52"/>
                  <a:pt x="160" y="50"/>
                </a:cubicBezTo>
                <a:cubicBezTo>
                  <a:pt x="160" y="48"/>
                  <a:pt x="158" y="46"/>
                  <a:pt x="156" y="46"/>
                </a:cubicBezTo>
                <a:close/>
                <a:moveTo>
                  <a:pt x="135" y="38"/>
                </a:moveTo>
                <a:cubicBezTo>
                  <a:pt x="135" y="39"/>
                  <a:pt x="137" y="40"/>
                  <a:pt x="139" y="40"/>
                </a:cubicBezTo>
                <a:cubicBezTo>
                  <a:pt x="139" y="40"/>
                  <a:pt x="139" y="40"/>
                  <a:pt x="140" y="40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7" y="33"/>
                  <a:pt x="158" y="31"/>
                  <a:pt x="157" y="29"/>
                </a:cubicBezTo>
                <a:cubicBezTo>
                  <a:pt x="157" y="27"/>
                  <a:pt x="154" y="26"/>
                  <a:pt x="152" y="27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5" y="33"/>
                  <a:pt x="134" y="36"/>
                  <a:pt x="135" y="38"/>
                </a:cubicBezTo>
                <a:close/>
                <a:moveTo>
                  <a:pt x="155" y="66"/>
                </a:moveTo>
                <a:cubicBezTo>
                  <a:pt x="140" y="60"/>
                  <a:pt x="140" y="60"/>
                  <a:pt x="140" y="60"/>
                </a:cubicBezTo>
                <a:cubicBezTo>
                  <a:pt x="138" y="60"/>
                  <a:pt x="136" y="61"/>
                  <a:pt x="135" y="63"/>
                </a:cubicBezTo>
                <a:cubicBezTo>
                  <a:pt x="134" y="65"/>
                  <a:pt x="135" y="67"/>
                  <a:pt x="137" y="68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53" y="74"/>
                  <a:pt x="153" y="74"/>
                  <a:pt x="154" y="74"/>
                </a:cubicBezTo>
                <a:cubicBezTo>
                  <a:pt x="155" y="74"/>
                  <a:pt x="157" y="73"/>
                  <a:pt x="157" y="71"/>
                </a:cubicBezTo>
                <a:cubicBezTo>
                  <a:pt x="158" y="69"/>
                  <a:pt x="157" y="67"/>
                  <a:pt x="155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59">
            <a:extLst>
              <a:ext uri="{FF2B5EF4-FFF2-40B4-BE49-F238E27FC236}">
                <a16:creationId xmlns:a16="http://schemas.microsoft.com/office/drawing/2014/main" id="{3D2AF93B-BEEA-48C9-9CBA-2C1856041CF3}"/>
              </a:ext>
            </a:extLst>
          </p:cNvPr>
          <p:cNvSpPr>
            <a:spLocks noEditPoints="1"/>
          </p:cNvSpPr>
          <p:nvPr/>
        </p:nvSpPr>
        <p:spPr bwMode="auto">
          <a:xfrm>
            <a:off x="5781812" y="3350756"/>
            <a:ext cx="350374" cy="342226"/>
          </a:xfrm>
          <a:custGeom>
            <a:avLst/>
            <a:gdLst>
              <a:gd name="T0" fmla="*/ 208201 w 160"/>
              <a:gd name="T1" fmla="*/ 65385 h 155"/>
              <a:gd name="T2" fmla="*/ 337899 w 160"/>
              <a:gd name="T3" fmla="*/ 65385 h 155"/>
              <a:gd name="T4" fmla="*/ 273050 w 160"/>
              <a:gd name="T5" fmla="*/ 106680 h 155"/>
              <a:gd name="T6" fmla="*/ 273050 w 160"/>
              <a:gd name="T7" fmla="*/ 27530 h 155"/>
              <a:gd name="T8" fmla="*/ 273050 w 160"/>
              <a:gd name="T9" fmla="*/ 106680 h 155"/>
              <a:gd name="T10" fmla="*/ 412988 w 160"/>
              <a:gd name="T11" fmla="*/ 65385 h 155"/>
              <a:gd name="T12" fmla="*/ 546100 w 160"/>
              <a:gd name="T13" fmla="*/ 65385 h 155"/>
              <a:gd name="T14" fmla="*/ 481251 w 160"/>
              <a:gd name="T15" fmla="*/ 106680 h 155"/>
              <a:gd name="T16" fmla="*/ 481251 w 160"/>
              <a:gd name="T17" fmla="*/ 27530 h 155"/>
              <a:gd name="T18" fmla="*/ 481251 w 160"/>
              <a:gd name="T19" fmla="*/ 106680 h 155"/>
              <a:gd name="T20" fmla="*/ 0 w 160"/>
              <a:gd name="T21" fmla="*/ 65385 h 155"/>
              <a:gd name="T22" fmla="*/ 133112 w 160"/>
              <a:gd name="T23" fmla="*/ 65385 h 155"/>
              <a:gd name="T24" fmla="*/ 64849 w 160"/>
              <a:gd name="T25" fmla="*/ 106680 h 155"/>
              <a:gd name="T26" fmla="*/ 64849 w 160"/>
              <a:gd name="T27" fmla="*/ 27530 h 155"/>
              <a:gd name="T28" fmla="*/ 64849 w 160"/>
              <a:gd name="T29" fmla="*/ 106680 h 155"/>
              <a:gd name="T30" fmla="*/ 208201 w 160"/>
              <a:gd name="T31" fmla="*/ 264979 h 155"/>
              <a:gd name="T32" fmla="*/ 337899 w 160"/>
              <a:gd name="T33" fmla="*/ 264979 h 155"/>
              <a:gd name="T34" fmla="*/ 273050 w 160"/>
              <a:gd name="T35" fmla="*/ 306275 h 155"/>
              <a:gd name="T36" fmla="*/ 273050 w 160"/>
              <a:gd name="T37" fmla="*/ 227125 h 155"/>
              <a:gd name="T38" fmla="*/ 273050 w 160"/>
              <a:gd name="T39" fmla="*/ 306275 h 155"/>
              <a:gd name="T40" fmla="*/ 412988 w 160"/>
              <a:gd name="T41" fmla="*/ 264979 h 155"/>
              <a:gd name="T42" fmla="*/ 546100 w 160"/>
              <a:gd name="T43" fmla="*/ 264979 h 155"/>
              <a:gd name="T44" fmla="*/ 481251 w 160"/>
              <a:gd name="T45" fmla="*/ 306275 h 155"/>
              <a:gd name="T46" fmla="*/ 481251 w 160"/>
              <a:gd name="T47" fmla="*/ 227125 h 155"/>
              <a:gd name="T48" fmla="*/ 481251 w 160"/>
              <a:gd name="T49" fmla="*/ 306275 h 155"/>
              <a:gd name="T50" fmla="*/ 0 w 160"/>
              <a:gd name="T51" fmla="*/ 264979 h 155"/>
              <a:gd name="T52" fmla="*/ 133112 w 160"/>
              <a:gd name="T53" fmla="*/ 264979 h 155"/>
              <a:gd name="T54" fmla="*/ 64849 w 160"/>
              <a:gd name="T55" fmla="*/ 306275 h 155"/>
              <a:gd name="T56" fmla="*/ 64849 w 160"/>
              <a:gd name="T57" fmla="*/ 227125 h 155"/>
              <a:gd name="T58" fmla="*/ 64849 w 160"/>
              <a:gd name="T59" fmla="*/ 306275 h 155"/>
              <a:gd name="T60" fmla="*/ 208201 w 160"/>
              <a:gd name="T61" fmla="*/ 464574 h 155"/>
              <a:gd name="T62" fmla="*/ 337899 w 160"/>
              <a:gd name="T63" fmla="*/ 464574 h 155"/>
              <a:gd name="T64" fmla="*/ 273050 w 160"/>
              <a:gd name="T65" fmla="*/ 505870 h 155"/>
              <a:gd name="T66" fmla="*/ 273050 w 160"/>
              <a:gd name="T67" fmla="*/ 426720 h 155"/>
              <a:gd name="T68" fmla="*/ 273050 w 160"/>
              <a:gd name="T69" fmla="*/ 505870 h 155"/>
              <a:gd name="T70" fmla="*/ 412988 w 160"/>
              <a:gd name="T71" fmla="*/ 464574 h 155"/>
              <a:gd name="T72" fmla="*/ 546100 w 160"/>
              <a:gd name="T73" fmla="*/ 464574 h 155"/>
              <a:gd name="T74" fmla="*/ 481251 w 160"/>
              <a:gd name="T75" fmla="*/ 505870 h 155"/>
              <a:gd name="T76" fmla="*/ 481251 w 160"/>
              <a:gd name="T77" fmla="*/ 426720 h 155"/>
              <a:gd name="T78" fmla="*/ 481251 w 160"/>
              <a:gd name="T79" fmla="*/ 505870 h 155"/>
              <a:gd name="T80" fmla="*/ 0 w 160"/>
              <a:gd name="T81" fmla="*/ 464574 h 155"/>
              <a:gd name="T82" fmla="*/ 133112 w 160"/>
              <a:gd name="T83" fmla="*/ 464574 h 155"/>
              <a:gd name="T84" fmla="*/ 64849 w 160"/>
              <a:gd name="T85" fmla="*/ 505870 h 155"/>
              <a:gd name="T86" fmla="*/ 64849 w 160"/>
              <a:gd name="T87" fmla="*/ 426720 h 155"/>
              <a:gd name="T88" fmla="*/ 64849 w 160"/>
              <a:gd name="T89" fmla="*/ 505870 h 15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55">
                <a:moveTo>
                  <a:pt x="80" y="0"/>
                </a:moveTo>
                <a:cubicBezTo>
                  <a:pt x="69" y="0"/>
                  <a:pt x="61" y="9"/>
                  <a:pt x="61" y="19"/>
                </a:cubicBezTo>
                <a:cubicBezTo>
                  <a:pt x="61" y="30"/>
                  <a:pt x="69" y="39"/>
                  <a:pt x="80" y="39"/>
                </a:cubicBezTo>
                <a:cubicBezTo>
                  <a:pt x="91" y="39"/>
                  <a:pt x="99" y="30"/>
                  <a:pt x="99" y="19"/>
                </a:cubicBezTo>
                <a:cubicBezTo>
                  <a:pt x="99" y="9"/>
                  <a:pt x="91" y="0"/>
                  <a:pt x="80" y="0"/>
                </a:cubicBezTo>
                <a:close/>
                <a:moveTo>
                  <a:pt x="80" y="31"/>
                </a:moveTo>
                <a:cubicBezTo>
                  <a:pt x="74" y="31"/>
                  <a:pt x="69" y="26"/>
                  <a:pt x="69" y="19"/>
                </a:cubicBezTo>
                <a:cubicBezTo>
                  <a:pt x="69" y="13"/>
                  <a:pt x="74" y="8"/>
                  <a:pt x="80" y="8"/>
                </a:cubicBezTo>
                <a:cubicBezTo>
                  <a:pt x="86" y="8"/>
                  <a:pt x="91" y="13"/>
                  <a:pt x="91" y="19"/>
                </a:cubicBezTo>
                <a:cubicBezTo>
                  <a:pt x="91" y="26"/>
                  <a:pt x="86" y="31"/>
                  <a:pt x="80" y="31"/>
                </a:cubicBezTo>
                <a:close/>
                <a:moveTo>
                  <a:pt x="141" y="0"/>
                </a:moveTo>
                <a:cubicBezTo>
                  <a:pt x="130" y="0"/>
                  <a:pt x="121" y="9"/>
                  <a:pt x="121" y="19"/>
                </a:cubicBezTo>
                <a:cubicBezTo>
                  <a:pt x="121" y="30"/>
                  <a:pt x="130" y="39"/>
                  <a:pt x="141" y="39"/>
                </a:cubicBezTo>
                <a:cubicBezTo>
                  <a:pt x="151" y="39"/>
                  <a:pt x="160" y="30"/>
                  <a:pt x="160" y="19"/>
                </a:cubicBezTo>
                <a:cubicBezTo>
                  <a:pt x="160" y="9"/>
                  <a:pt x="151" y="0"/>
                  <a:pt x="141" y="0"/>
                </a:cubicBezTo>
                <a:close/>
                <a:moveTo>
                  <a:pt x="141" y="31"/>
                </a:moveTo>
                <a:cubicBezTo>
                  <a:pt x="134" y="31"/>
                  <a:pt x="129" y="26"/>
                  <a:pt x="129" y="19"/>
                </a:cubicBezTo>
                <a:cubicBezTo>
                  <a:pt x="129" y="13"/>
                  <a:pt x="134" y="8"/>
                  <a:pt x="141" y="8"/>
                </a:cubicBezTo>
                <a:cubicBezTo>
                  <a:pt x="147" y="8"/>
                  <a:pt x="152" y="13"/>
                  <a:pt x="152" y="19"/>
                </a:cubicBezTo>
                <a:cubicBezTo>
                  <a:pt x="152" y="26"/>
                  <a:pt x="147" y="31"/>
                  <a:pt x="141" y="31"/>
                </a:cubicBezTo>
                <a:close/>
                <a:moveTo>
                  <a:pt x="19" y="0"/>
                </a:move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19" y="39"/>
                </a:cubicBez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lose/>
                <a:moveTo>
                  <a:pt x="19" y="31"/>
                </a:moveTo>
                <a:cubicBezTo>
                  <a:pt x="13" y="31"/>
                  <a:pt x="8" y="26"/>
                  <a:pt x="8" y="19"/>
                </a:cubicBezTo>
                <a:cubicBezTo>
                  <a:pt x="8" y="13"/>
                  <a:pt x="13" y="8"/>
                  <a:pt x="19" y="8"/>
                </a:cubicBezTo>
                <a:cubicBezTo>
                  <a:pt x="26" y="8"/>
                  <a:pt x="31" y="13"/>
                  <a:pt x="31" y="19"/>
                </a:cubicBezTo>
                <a:cubicBezTo>
                  <a:pt x="31" y="26"/>
                  <a:pt x="26" y="31"/>
                  <a:pt x="19" y="31"/>
                </a:cubicBezTo>
                <a:close/>
                <a:moveTo>
                  <a:pt x="80" y="58"/>
                </a:moveTo>
                <a:cubicBezTo>
                  <a:pt x="69" y="58"/>
                  <a:pt x="61" y="67"/>
                  <a:pt x="61" y="77"/>
                </a:cubicBezTo>
                <a:cubicBezTo>
                  <a:pt x="61" y="88"/>
                  <a:pt x="69" y="97"/>
                  <a:pt x="80" y="97"/>
                </a:cubicBezTo>
                <a:cubicBezTo>
                  <a:pt x="91" y="97"/>
                  <a:pt x="99" y="88"/>
                  <a:pt x="99" y="77"/>
                </a:cubicBezTo>
                <a:cubicBezTo>
                  <a:pt x="99" y="67"/>
                  <a:pt x="91" y="58"/>
                  <a:pt x="80" y="58"/>
                </a:cubicBezTo>
                <a:close/>
                <a:moveTo>
                  <a:pt x="80" y="89"/>
                </a:moveTo>
                <a:cubicBezTo>
                  <a:pt x="74" y="89"/>
                  <a:pt x="69" y="84"/>
                  <a:pt x="69" y="77"/>
                </a:cubicBezTo>
                <a:cubicBezTo>
                  <a:pt x="69" y="71"/>
                  <a:pt x="74" y="66"/>
                  <a:pt x="80" y="66"/>
                </a:cubicBezTo>
                <a:cubicBezTo>
                  <a:pt x="86" y="66"/>
                  <a:pt x="91" y="71"/>
                  <a:pt x="91" y="77"/>
                </a:cubicBezTo>
                <a:cubicBezTo>
                  <a:pt x="91" y="84"/>
                  <a:pt x="86" y="89"/>
                  <a:pt x="80" y="89"/>
                </a:cubicBezTo>
                <a:close/>
                <a:moveTo>
                  <a:pt x="141" y="58"/>
                </a:moveTo>
                <a:cubicBezTo>
                  <a:pt x="130" y="58"/>
                  <a:pt x="121" y="67"/>
                  <a:pt x="121" y="77"/>
                </a:cubicBezTo>
                <a:cubicBezTo>
                  <a:pt x="121" y="88"/>
                  <a:pt x="130" y="97"/>
                  <a:pt x="141" y="97"/>
                </a:cubicBezTo>
                <a:cubicBezTo>
                  <a:pt x="151" y="97"/>
                  <a:pt x="160" y="88"/>
                  <a:pt x="160" y="77"/>
                </a:cubicBezTo>
                <a:cubicBezTo>
                  <a:pt x="160" y="67"/>
                  <a:pt x="151" y="58"/>
                  <a:pt x="141" y="58"/>
                </a:cubicBezTo>
                <a:close/>
                <a:moveTo>
                  <a:pt x="141" y="89"/>
                </a:moveTo>
                <a:cubicBezTo>
                  <a:pt x="134" y="89"/>
                  <a:pt x="129" y="84"/>
                  <a:pt x="129" y="77"/>
                </a:cubicBezTo>
                <a:cubicBezTo>
                  <a:pt x="129" y="71"/>
                  <a:pt x="134" y="66"/>
                  <a:pt x="141" y="66"/>
                </a:cubicBezTo>
                <a:cubicBezTo>
                  <a:pt x="147" y="66"/>
                  <a:pt x="152" y="71"/>
                  <a:pt x="152" y="77"/>
                </a:cubicBezTo>
                <a:cubicBezTo>
                  <a:pt x="152" y="84"/>
                  <a:pt x="147" y="89"/>
                  <a:pt x="141" y="89"/>
                </a:cubicBezTo>
                <a:close/>
                <a:moveTo>
                  <a:pt x="19" y="58"/>
                </a:moveTo>
                <a:cubicBezTo>
                  <a:pt x="9" y="58"/>
                  <a:pt x="0" y="67"/>
                  <a:pt x="0" y="77"/>
                </a:cubicBezTo>
                <a:cubicBezTo>
                  <a:pt x="0" y="88"/>
                  <a:pt x="9" y="97"/>
                  <a:pt x="19" y="97"/>
                </a:cubicBezTo>
                <a:cubicBezTo>
                  <a:pt x="30" y="97"/>
                  <a:pt x="39" y="88"/>
                  <a:pt x="39" y="77"/>
                </a:cubicBezTo>
                <a:cubicBezTo>
                  <a:pt x="39" y="67"/>
                  <a:pt x="30" y="58"/>
                  <a:pt x="19" y="58"/>
                </a:cubicBezTo>
                <a:close/>
                <a:moveTo>
                  <a:pt x="19" y="89"/>
                </a:moveTo>
                <a:cubicBezTo>
                  <a:pt x="13" y="89"/>
                  <a:pt x="8" y="84"/>
                  <a:pt x="8" y="77"/>
                </a:cubicBezTo>
                <a:cubicBezTo>
                  <a:pt x="8" y="71"/>
                  <a:pt x="13" y="66"/>
                  <a:pt x="19" y="66"/>
                </a:cubicBezTo>
                <a:cubicBezTo>
                  <a:pt x="26" y="66"/>
                  <a:pt x="31" y="71"/>
                  <a:pt x="31" y="77"/>
                </a:cubicBezTo>
                <a:cubicBezTo>
                  <a:pt x="31" y="84"/>
                  <a:pt x="26" y="89"/>
                  <a:pt x="19" y="89"/>
                </a:cubicBezTo>
                <a:close/>
                <a:moveTo>
                  <a:pt x="80" y="116"/>
                </a:moveTo>
                <a:cubicBezTo>
                  <a:pt x="69" y="116"/>
                  <a:pt x="61" y="125"/>
                  <a:pt x="61" y="135"/>
                </a:cubicBezTo>
                <a:cubicBezTo>
                  <a:pt x="61" y="146"/>
                  <a:pt x="69" y="155"/>
                  <a:pt x="80" y="155"/>
                </a:cubicBezTo>
                <a:cubicBezTo>
                  <a:pt x="91" y="155"/>
                  <a:pt x="99" y="146"/>
                  <a:pt x="99" y="135"/>
                </a:cubicBezTo>
                <a:cubicBezTo>
                  <a:pt x="99" y="125"/>
                  <a:pt x="91" y="116"/>
                  <a:pt x="80" y="116"/>
                </a:cubicBezTo>
                <a:close/>
                <a:moveTo>
                  <a:pt x="80" y="147"/>
                </a:moveTo>
                <a:cubicBezTo>
                  <a:pt x="74" y="147"/>
                  <a:pt x="69" y="142"/>
                  <a:pt x="69" y="135"/>
                </a:cubicBezTo>
                <a:cubicBezTo>
                  <a:pt x="69" y="129"/>
                  <a:pt x="74" y="124"/>
                  <a:pt x="80" y="124"/>
                </a:cubicBezTo>
                <a:cubicBezTo>
                  <a:pt x="86" y="124"/>
                  <a:pt x="91" y="129"/>
                  <a:pt x="91" y="135"/>
                </a:cubicBezTo>
                <a:cubicBezTo>
                  <a:pt x="91" y="142"/>
                  <a:pt x="86" y="147"/>
                  <a:pt x="80" y="147"/>
                </a:cubicBezTo>
                <a:close/>
                <a:moveTo>
                  <a:pt x="141" y="116"/>
                </a:moveTo>
                <a:cubicBezTo>
                  <a:pt x="130" y="116"/>
                  <a:pt x="121" y="125"/>
                  <a:pt x="121" y="135"/>
                </a:cubicBezTo>
                <a:cubicBezTo>
                  <a:pt x="121" y="146"/>
                  <a:pt x="130" y="155"/>
                  <a:pt x="141" y="155"/>
                </a:cubicBezTo>
                <a:cubicBezTo>
                  <a:pt x="151" y="155"/>
                  <a:pt x="160" y="146"/>
                  <a:pt x="160" y="135"/>
                </a:cubicBezTo>
                <a:cubicBezTo>
                  <a:pt x="160" y="125"/>
                  <a:pt x="151" y="116"/>
                  <a:pt x="141" y="116"/>
                </a:cubicBezTo>
                <a:close/>
                <a:moveTo>
                  <a:pt x="141" y="147"/>
                </a:moveTo>
                <a:cubicBezTo>
                  <a:pt x="134" y="147"/>
                  <a:pt x="129" y="142"/>
                  <a:pt x="129" y="135"/>
                </a:cubicBezTo>
                <a:cubicBezTo>
                  <a:pt x="129" y="129"/>
                  <a:pt x="134" y="124"/>
                  <a:pt x="141" y="124"/>
                </a:cubicBezTo>
                <a:cubicBezTo>
                  <a:pt x="147" y="124"/>
                  <a:pt x="152" y="129"/>
                  <a:pt x="152" y="135"/>
                </a:cubicBezTo>
                <a:cubicBezTo>
                  <a:pt x="152" y="142"/>
                  <a:pt x="147" y="147"/>
                  <a:pt x="141" y="147"/>
                </a:cubicBezTo>
                <a:close/>
                <a:moveTo>
                  <a:pt x="19" y="116"/>
                </a:moveTo>
                <a:cubicBezTo>
                  <a:pt x="9" y="116"/>
                  <a:pt x="0" y="125"/>
                  <a:pt x="0" y="135"/>
                </a:cubicBezTo>
                <a:cubicBezTo>
                  <a:pt x="0" y="146"/>
                  <a:pt x="9" y="155"/>
                  <a:pt x="19" y="155"/>
                </a:cubicBezTo>
                <a:cubicBezTo>
                  <a:pt x="30" y="155"/>
                  <a:pt x="39" y="146"/>
                  <a:pt x="39" y="135"/>
                </a:cubicBezTo>
                <a:cubicBezTo>
                  <a:pt x="39" y="125"/>
                  <a:pt x="30" y="116"/>
                  <a:pt x="19" y="116"/>
                </a:cubicBezTo>
                <a:close/>
                <a:moveTo>
                  <a:pt x="19" y="147"/>
                </a:moveTo>
                <a:cubicBezTo>
                  <a:pt x="13" y="147"/>
                  <a:pt x="8" y="142"/>
                  <a:pt x="8" y="135"/>
                </a:cubicBezTo>
                <a:cubicBezTo>
                  <a:pt x="8" y="129"/>
                  <a:pt x="13" y="124"/>
                  <a:pt x="19" y="124"/>
                </a:cubicBezTo>
                <a:cubicBezTo>
                  <a:pt x="26" y="124"/>
                  <a:pt x="31" y="129"/>
                  <a:pt x="31" y="135"/>
                </a:cubicBezTo>
                <a:cubicBezTo>
                  <a:pt x="31" y="142"/>
                  <a:pt x="26" y="147"/>
                  <a:pt x="19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68">
            <a:extLst>
              <a:ext uri="{FF2B5EF4-FFF2-40B4-BE49-F238E27FC236}">
                <a16:creationId xmlns:a16="http://schemas.microsoft.com/office/drawing/2014/main" id="{70DFE12D-D118-4BE2-8743-8B36992979ED}"/>
              </a:ext>
            </a:extLst>
          </p:cNvPr>
          <p:cNvSpPr>
            <a:spLocks noEditPoints="1"/>
          </p:cNvSpPr>
          <p:nvPr/>
        </p:nvSpPr>
        <p:spPr bwMode="auto">
          <a:xfrm>
            <a:off x="6764828" y="2479504"/>
            <a:ext cx="350374" cy="86576"/>
          </a:xfrm>
          <a:custGeom>
            <a:avLst/>
            <a:gdLst>
              <a:gd name="T0" fmla="*/ 337899 w 160"/>
              <a:gd name="T1" fmla="*/ 65739 h 39"/>
              <a:gd name="T2" fmla="*/ 273050 w 160"/>
              <a:gd name="T3" fmla="*/ 0 h 39"/>
              <a:gd name="T4" fmla="*/ 208201 w 160"/>
              <a:gd name="T5" fmla="*/ 65739 h 39"/>
              <a:gd name="T6" fmla="*/ 273050 w 160"/>
              <a:gd name="T7" fmla="*/ 134938 h 39"/>
              <a:gd name="T8" fmla="*/ 337899 w 160"/>
              <a:gd name="T9" fmla="*/ 65739 h 39"/>
              <a:gd name="T10" fmla="*/ 273050 w 160"/>
              <a:gd name="T11" fmla="*/ 107258 h 39"/>
              <a:gd name="T12" fmla="*/ 235506 w 160"/>
              <a:gd name="T13" fmla="*/ 65739 h 39"/>
              <a:gd name="T14" fmla="*/ 273050 w 160"/>
              <a:gd name="T15" fmla="*/ 27680 h 39"/>
              <a:gd name="T16" fmla="*/ 310594 w 160"/>
              <a:gd name="T17" fmla="*/ 65739 h 39"/>
              <a:gd name="T18" fmla="*/ 273050 w 160"/>
              <a:gd name="T19" fmla="*/ 107258 h 39"/>
              <a:gd name="T20" fmla="*/ 64849 w 160"/>
              <a:gd name="T21" fmla="*/ 0 h 39"/>
              <a:gd name="T22" fmla="*/ 0 w 160"/>
              <a:gd name="T23" fmla="*/ 65739 h 39"/>
              <a:gd name="T24" fmla="*/ 64849 w 160"/>
              <a:gd name="T25" fmla="*/ 134938 h 39"/>
              <a:gd name="T26" fmla="*/ 133112 w 160"/>
              <a:gd name="T27" fmla="*/ 65739 h 39"/>
              <a:gd name="T28" fmla="*/ 64849 w 160"/>
              <a:gd name="T29" fmla="*/ 0 h 39"/>
              <a:gd name="T30" fmla="*/ 64849 w 160"/>
              <a:gd name="T31" fmla="*/ 107258 h 39"/>
              <a:gd name="T32" fmla="*/ 27305 w 160"/>
              <a:gd name="T33" fmla="*/ 65739 h 39"/>
              <a:gd name="T34" fmla="*/ 64849 w 160"/>
              <a:gd name="T35" fmla="*/ 27680 h 39"/>
              <a:gd name="T36" fmla="*/ 105807 w 160"/>
              <a:gd name="T37" fmla="*/ 65739 h 39"/>
              <a:gd name="T38" fmla="*/ 64849 w 160"/>
              <a:gd name="T39" fmla="*/ 107258 h 39"/>
              <a:gd name="T40" fmla="*/ 481251 w 160"/>
              <a:gd name="T41" fmla="*/ 0 h 39"/>
              <a:gd name="T42" fmla="*/ 412988 w 160"/>
              <a:gd name="T43" fmla="*/ 65739 h 39"/>
              <a:gd name="T44" fmla="*/ 481251 w 160"/>
              <a:gd name="T45" fmla="*/ 134938 h 39"/>
              <a:gd name="T46" fmla="*/ 546100 w 160"/>
              <a:gd name="T47" fmla="*/ 65739 h 39"/>
              <a:gd name="T48" fmla="*/ 481251 w 160"/>
              <a:gd name="T49" fmla="*/ 0 h 39"/>
              <a:gd name="T50" fmla="*/ 481251 w 160"/>
              <a:gd name="T51" fmla="*/ 107258 h 39"/>
              <a:gd name="T52" fmla="*/ 440293 w 160"/>
              <a:gd name="T53" fmla="*/ 65739 h 39"/>
              <a:gd name="T54" fmla="*/ 481251 w 160"/>
              <a:gd name="T55" fmla="*/ 27680 h 39"/>
              <a:gd name="T56" fmla="*/ 518795 w 160"/>
              <a:gd name="T57" fmla="*/ 65739 h 39"/>
              <a:gd name="T58" fmla="*/ 481251 w 160"/>
              <a:gd name="T59" fmla="*/ 107258 h 3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39">
                <a:moveTo>
                  <a:pt x="99" y="19"/>
                </a:moveTo>
                <a:cubicBezTo>
                  <a:pt x="99" y="9"/>
                  <a:pt x="91" y="0"/>
                  <a:pt x="80" y="0"/>
                </a:cubicBezTo>
                <a:cubicBezTo>
                  <a:pt x="69" y="0"/>
                  <a:pt x="61" y="9"/>
                  <a:pt x="61" y="19"/>
                </a:cubicBezTo>
                <a:cubicBezTo>
                  <a:pt x="61" y="30"/>
                  <a:pt x="69" y="39"/>
                  <a:pt x="80" y="39"/>
                </a:cubicBezTo>
                <a:cubicBezTo>
                  <a:pt x="91" y="39"/>
                  <a:pt x="99" y="30"/>
                  <a:pt x="99" y="19"/>
                </a:cubicBezTo>
                <a:close/>
                <a:moveTo>
                  <a:pt x="80" y="31"/>
                </a:moveTo>
                <a:cubicBezTo>
                  <a:pt x="74" y="31"/>
                  <a:pt x="69" y="26"/>
                  <a:pt x="69" y="19"/>
                </a:cubicBezTo>
                <a:cubicBezTo>
                  <a:pt x="69" y="13"/>
                  <a:pt x="74" y="8"/>
                  <a:pt x="80" y="8"/>
                </a:cubicBezTo>
                <a:cubicBezTo>
                  <a:pt x="86" y="8"/>
                  <a:pt x="91" y="13"/>
                  <a:pt x="91" y="19"/>
                </a:cubicBezTo>
                <a:cubicBezTo>
                  <a:pt x="91" y="26"/>
                  <a:pt x="86" y="31"/>
                  <a:pt x="80" y="31"/>
                </a:cubicBezTo>
                <a:close/>
                <a:moveTo>
                  <a:pt x="19" y="0"/>
                </a:moveTo>
                <a:cubicBezTo>
                  <a:pt x="9" y="0"/>
                  <a:pt x="0" y="9"/>
                  <a:pt x="0" y="19"/>
                </a:cubicBezTo>
                <a:cubicBezTo>
                  <a:pt x="0" y="30"/>
                  <a:pt x="9" y="39"/>
                  <a:pt x="19" y="39"/>
                </a:cubicBezTo>
                <a:cubicBezTo>
                  <a:pt x="30" y="39"/>
                  <a:pt x="39" y="30"/>
                  <a:pt x="39" y="19"/>
                </a:cubicBezTo>
                <a:cubicBezTo>
                  <a:pt x="39" y="9"/>
                  <a:pt x="30" y="0"/>
                  <a:pt x="19" y="0"/>
                </a:cubicBezTo>
                <a:close/>
                <a:moveTo>
                  <a:pt x="19" y="31"/>
                </a:moveTo>
                <a:cubicBezTo>
                  <a:pt x="13" y="31"/>
                  <a:pt x="8" y="26"/>
                  <a:pt x="8" y="19"/>
                </a:cubicBezTo>
                <a:cubicBezTo>
                  <a:pt x="8" y="13"/>
                  <a:pt x="13" y="8"/>
                  <a:pt x="19" y="8"/>
                </a:cubicBezTo>
                <a:cubicBezTo>
                  <a:pt x="26" y="8"/>
                  <a:pt x="31" y="13"/>
                  <a:pt x="31" y="19"/>
                </a:cubicBezTo>
                <a:cubicBezTo>
                  <a:pt x="31" y="26"/>
                  <a:pt x="26" y="31"/>
                  <a:pt x="19" y="31"/>
                </a:cubicBezTo>
                <a:close/>
                <a:moveTo>
                  <a:pt x="141" y="0"/>
                </a:moveTo>
                <a:cubicBezTo>
                  <a:pt x="130" y="0"/>
                  <a:pt x="121" y="9"/>
                  <a:pt x="121" y="19"/>
                </a:cubicBezTo>
                <a:cubicBezTo>
                  <a:pt x="121" y="30"/>
                  <a:pt x="130" y="39"/>
                  <a:pt x="141" y="39"/>
                </a:cubicBezTo>
                <a:cubicBezTo>
                  <a:pt x="151" y="39"/>
                  <a:pt x="160" y="30"/>
                  <a:pt x="160" y="19"/>
                </a:cubicBezTo>
                <a:cubicBezTo>
                  <a:pt x="160" y="9"/>
                  <a:pt x="151" y="0"/>
                  <a:pt x="141" y="0"/>
                </a:cubicBezTo>
                <a:close/>
                <a:moveTo>
                  <a:pt x="141" y="31"/>
                </a:moveTo>
                <a:cubicBezTo>
                  <a:pt x="134" y="31"/>
                  <a:pt x="129" y="26"/>
                  <a:pt x="129" y="19"/>
                </a:cubicBezTo>
                <a:cubicBezTo>
                  <a:pt x="129" y="13"/>
                  <a:pt x="134" y="8"/>
                  <a:pt x="141" y="8"/>
                </a:cubicBezTo>
                <a:cubicBezTo>
                  <a:pt x="147" y="8"/>
                  <a:pt x="152" y="13"/>
                  <a:pt x="152" y="19"/>
                </a:cubicBezTo>
                <a:cubicBezTo>
                  <a:pt x="152" y="26"/>
                  <a:pt x="147" y="31"/>
                  <a:pt x="141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69">
            <a:extLst>
              <a:ext uri="{FF2B5EF4-FFF2-40B4-BE49-F238E27FC236}">
                <a16:creationId xmlns:a16="http://schemas.microsoft.com/office/drawing/2014/main" id="{0B884C88-5D66-4266-9ABA-4E6B8AB1EB90}"/>
              </a:ext>
            </a:extLst>
          </p:cNvPr>
          <p:cNvSpPr>
            <a:spLocks noEditPoints="1"/>
          </p:cNvSpPr>
          <p:nvPr/>
        </p:nvSpPr>
        <p:spPr bwMode="auto">
          <a:xfrm>
            <a:off x="7775727" y="2346077"/>
            <a:ext cx="350374" cy="353430"/>
          </a:xfrm>
          <a:custGeom>
            <a:avLst/>
            <a:gdLst>
              <a:gd name="T0" fmla="*/ 498316 w 160"/>
              <a:gd name="T1" fmla="*/ 261660 h 160"/>
              <a:gd name="T2" fmla="*/ 317421 w 160"/>
              <a:gd name="T3" fmla="*/ 261660 h 160"/>
              <a:gd name="T4" fmla="*/ 303768 w 160"/>
              <a:gd name="T5" fmla="*/ 275432 h 160"/>
              <a:gd name="T6" fmla="*/ 317421 w 160"/>
              <a:gd name="T7" fmla="*/ 289203 h 160"/>
              <a:gd name="T8" fmla="*/ 498316 w 160"/>
              <a:gd name="T9" fmla="*/ 289203 h 160"/>
              <a:gd name="T10" fmla="*/ 453946 w 160"/>
              <a:gd name="T11" fmla="*/ 337404 h 160"/>
              <a:gd name="T12" fmla="*/ 453946 w 160"/>
              <a:gd name="T13" fmla="*/ 354618 h 160"/>
              <a:gd name="T14" fmla="*/ 464185 w 160"/>
              <a:gd name="T15" fmla="*/ 358061 h 160"/>
              <a:gd name="T16" fmla="*/ 471011 w 160"/>
              <a:gd name="T17" fmla="*/ 354618 h 160"/>
              <a:gd name="T18" fmla="*/ 542687 w 160"/>
              <a:gd name="T19" fmla="*/ 285760 h 160"/>
              <a:gd name="T20" fmla="*/ 542687 w 160"/>
              <a:gd name="T21" fmla="*/ 265103 h 160"/>
              <a:gd name="T22" fmla="*/ 471011 w 160"/>
              <a:gd name="T23" fmla="*/ 196245 h 160"/>
              <a:gd name="T24" fmla="*/ 453946 w 160"/>
              <a:gd name="T25" fmla="*/ 196245 h 160"/>
              <a:gd name="T26" fmla="*/ 453946 w 160"/>
              <a:gd name="T27" fmla="*/ 213459 h 160"/>
              <a:gd name="T28" fmla="*/ 498316 w 160"/>
              <a:gd name="T29" fmla="*/ 261660 h 160"/>
              <a:gd name="T30" fmla="*/ 75089 w 160"/>
              <a:gd name="T31" fmla="*/ 354618 h 160"/>
              <a:gd name="T32" fmla="*/ 81915 w 160"/>
              <a:gd name="T33" fmla="*/ 358061 h 160"/>
              <a:gd name="T34" fmla="*/ 92154 w 160"/>
              <a:gd name="T35" fmla="*/ 354618 h 160"/>
              <a:gd name="T36" fmla="*/ 92154 w 160"/>
              <a:gd name="T37" fmla="*/ 337404 h 160"/>
              <a:gd name="T38" fmla="*/ 47784 w 160"/>
              <a:gd name="T39" fmla="*/ 289203 h 160"/>
              <a:gd name="T40" fmla="*/ 228679 w 160"/>
              <a:gd name="T41" fmla="*/ 289203 h 160"/>
              <a:gd name="T42" fmla="*/ 242332 w 160"/>
              <a:gd name="T43" fmla="*/ 275432 h 160"/>
              <a:gd name="T44" fmla="*/ 228679 w 160"/>
              <a:gd name="T45" fmla="*/ 261660 h 160"/>
              <a:gd name="T46" fmla="*/ 47784 w 160"/>
              <a:gd name="T47" fmla="*/ 261660 h 160"/>
              <a:gd name="T48" fmla="*/ 92154 w 160"/>
              <a:gd name="T49" fmla="*/ 213459 h 160"/>
              <a:gd name="T50" fmla="*/ 92154 w 160"/>
              <a:gd name="T51" fmla="*/ 196245 h 160"/>
              <a:gd name="T52" fmla="*/ 75089 w 160"/>
              <a:gd name="T53" fmla="*/ 196245 h 160"/>
              <a:gd name="T54" fmla="*/ 3413 w 160"/>
              <a:gd name="T55" fmla="*/ 265103 h 160"/>
              <a:gd name="T56" fmla="*/ 3413 w 160"/>
              <a:gd name="T57" fmla="*/ 285760 h 160"/>
              <a:gd name="T58" fmla="*/ 75089 w 160"/>
              <a:gd name="T59" fmla="*/ 354618 h 160"/>
              <a:gd name="T60" fmla="*/ 211614 w 160"/>
              <a:gd name="T61" fmla="*/ 92958 h 160"/>
              <a:gd name="T62" fmla="*/ 259398 w 160"/>
              <a:gd name="T63" fmla="*/ 48201 h 160"/>
              <a:gd name="T64" fmla="*/ 259398 w 160"/>
              <a:gd name="T65" fmla="*/ 230674 h 160"/>
              <a:gd name="T66" fmla="*/ 273050 w 160"/>
              <a:gd name="T67" fmla="*/ 244445 h 160"/>
              <a:gd name="T68" fmla="*/ 286703 w 160"/>
              <a:gd name="T69" fmla="*/ 230674 h 160"/>
              <a:gd name="T70" fmla="*/ 286703 w 160"/>
              <a:gd name="T71" fmla="*/ 48201 h 160"/>
              <a:gd name="T72" fmla="*/ 334486 w 160"/>
              <a:gd name="T73" fmla="*/ 92958 h 160"/>
              <a:gd name="T74" fmla="*/ 341313 w 160"/>
              <a:gd name="T75" fmla="*/ 96401 h 160"/>
              <a:gd name="T76" fmla="*/ 351552 w 160"/>
              <a:gd name="T77" fmla="*/ 92958 h 160"/>
              <a:gd name="T78" fmla="*/ 351552 w 160"/>
              <a:gd name="T79" fmla="*/ 75744 h 160"/>
              <a:gd name="T80" fmla="*/ 283289 w 160"/>
              <a:gd name="T81" fmla="*/ 3443 h 160"/>
              <a:gd name="T82" fmla="*/ 262811 w 160"/>
              <a:gd name="T83" fmla="*/ 3443 h 160"/>
              <a:gd name="T84" fmla="*/ 194548 w 160"/>
              <a:gd name="T85" fmla="*/ 75744 h 160"/>
              <a:gd name="T86" fmla="*/ 194548 w 160"/>
              <a:gd name="T87" fmla="*/ 92958 h 160"/>
              <a:gd name="T88" fmla="*/ 211614 w 160"/>
              <a:gd name="T89" fmla="*/ 92958 h 160"/>
              <a:gd name="T90" fmla="*/ 273050 w 160"/>
              <a:gd name="T91" fmla="*/ 306418 h 160"/>
              <a:gd name="T92" fmla="*/ 259398 w 160"/>
              <a:gd name="T93" fmla="*/ 320189 h 160"/>
              <a:gd name="T94" fmla="*/ 259398 w 160"/>
              <a:gd name="T95" fmla="*/ 502662 h 160"/>
              <a:gd name="T96" fmla="*/ 211614 w 160"/>
              <a:gd name="T97" fmla="*/ 457905 h 160"/>
              <a:gd name="T98" fmla="*/ 194548 w 160"/>
              <a:gd name="T99" fmla="*/ 457905 h 160"/>
              <a:gd name="T100" fmla="*/ 194548 w 160"/>
              <a:gd name="T101" fmla="*/ 475119 h 160"/>
              <a:gd name="T102" fmla="*/ 262811 w 160"/>
              <a:gd name="T103" fmla="*/ 547420 h 160"/>
              <a:gd name="T104" fmla="*/ 273050 w 160"/>
              <a:gd name="T105" fmla="*/ 550863 h 160"/>
              <a:gd name="T106" fmla="*/ 283289 w 160"/>
              <a:gd name="T107" fmla="*/ 547420 h 160"/>
              <a:gd name="T108" fmla="*/ 351552 w 160"/>
              <a:gd name="T109" fmla="*/ 475119 h 160"/>
              <a:gd name="T110" fmla="*/ 351552 w 160"/>
              <a:gd name="T111" fmla="*/ 457905 h 160"/>
              <a:gd name="T112" fmla="*/ 334486 w 160"/>
              <a:gd name="T113" fmla="*/ 457905 h 160"/>
              <a:gd name="T114" fmla="*/ 286703 w 160"/>
              <a:gd name="T115" fmla="*/ 502662 h 160"/>
              <a:gd name="T116" fmla="*/ 286703 w 160"/>
              <a:gd name="T117" fmla="*/ 320189 h 160"/>
              <a:gd name="T118" fmla="*/ 273050 w 160"/>
              <a:gd name="T119" fmla="*/ 306418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146" y="76"/>
                </a:moveTo>
                <a:cubicBezTo>
                  <a:pt x="93" y="76"/>
                  <a:pt x="93" y="76"/>
                  <a:pt x="93" y="76"/>
                </a:cubicBezTo>
                <a:cubicBezTo>
                  <a:pt x="90" y="76"/>
                  <a:pt x="89" y="78"/>
                  <a:pt x="89" y="80"/>
                </a:cubicBezTo>
                <a:cubicBezTo>
                  <a:pt x="89" y="82"/>
                  <a:pt x="90" y="84"/>
                  <a:pt x="93" y="84"/>
                </a:cubicBezTo>
                <a:cubicBezTo>
                  <a:pt x="146" y="84"/>
                  <a:pt x="146" y="84"/>
                  <a:pt x="146" y="84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1" y="99"/>
                  <a:pt x="131" y="102"/>
                  <a:pt x="133" y="103"/>
                </a:cubicBezTo>
                <a:cubicBezTo>
                  <a:pt x="133" y="104"/>
                  <a:pt x="134" y="104"/>
                  <a:pt x="136" y="104"/>
                </a:cubicBezTo>
                <a:cubicBezTo>
                  <a:pt x="137" y="104"/>
                  <a:pt x="138" y="104"/>
                  <a:pt x="138" y="103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60" y="81"/>
                  <a:pt x="160" y="79"/>
                  <a:pt x="159" y="77"/>
                </a:cubicBezTo>
                <a:cubicBezTo>
                  <a:pt x="138" y="57"/>
                  <a:pt x="138" y="57"/>
                  <a:pt x="138" y="57"/>
                </a:cubicBezTo>
                <a:cubicBezTo>
                  <a:pt x="137" y="55"/>
                  <a:pt x="134" y="55"/>
                  <a:pt x="133" y="57"/>
                </a:cubicBezTo>
                <a:cubicBezTo>
                  <a:pt x="131" y="58"/>
                  <a:pt x="131" y="61"/>
                  <a:pt x="133" y="62"/>
                </a:cubicBezTo>
                <a:lnTo>
                  <a:pt x="146" y="76"/>
                </a:lnTo>
                <a:close/>
                <a:moveTo>
                  <a:pt x="22" y="103"/>
                </a:moveTo>
                <a:cubicBezTo>
                  <a:pt x="22" y="104"/>
                  <a:pt x="23" y="104"/>
                  <a:pt x="24" y="104"/>
                </a:cubicBezTo>
                <a:cubicBezTo>
                  <a:pt x="26" y="104"/>
                  <a:pt x="27" y="104"/>
                  <a:pt x="27" y="103"/>
                </a:cubicBezTo>
                <a:cubicBezTo>
                  <a:pt x="29" y="102"/>
                  <a:pt x="29" y="99"/>
                  <a:pt x="27" y="98"/>
                </a:cubicBezTo>
                <a:cubicBezTo>
                  <a:pt x="14" y="84"/>
                  <a:pt x="14" y="84"/>
                  <a:pt x="14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70" y="84"/>
                  <a:pt x="71" y="82"/>
                  <a:pt x="71" y="80"/>
                </a:cubicBezTo>
                <a:cubicBezTo>
                  <a:pt x="71" y="78"/>
                  <a:pt x="70" y="76"/>
                  <a:pt x="67" y="76"/>
                </a:cubicBezTo>
                <a:cubicBezTo>
                  <a:pt x="14" y="76"/>
                  <a:pt x="14" y="76"/>
                  <a:pt x="14" y="76"/>
                </a:cubicBezTo>
                <a:cubicBezTo>
                  <a:pt x="27" y="62"/>
                  <a:pt x="27" y="62"/>
                  <a:pt x="27" y="62"/>
                </a:cubicBezTo>
                <a:cubicBezTo>
                  <a:pt x="29" y="61"/>
                  <a:pt x="29" y="58"/>
                  <a:pt x="27" y="57"/>
                </a:cubicBezTo>
                <a:cubicBezTo>
                  <a:pt x="26" y="55"/>
                  <a:pt x="23" y="55"/>
                  <a:pt x="22" y="57"/>
                </a:cubicBezTo>
                <a:cubicBezTo>
                  <a:pt x="1" y="77"/>
                  <a:pt x="1" y="77"/>
                  <a:pt x="1" y="77"/>
                </a:cubicBezTo>
                <a:cubicBezTo>
                  <a:pt x="0" y="79"/>
                  <a:pt x="0" y="81"/>
                  <a:pt x="1" y="83"/>
                </a:cubicBezTo>
                <a:lnTo>
                  <a:pt x="22" y="103"/>
                </a:lnTo>
                <a:close/>
                <a:moveTo>
                  <a:pt x="62" y="27"/>
                </a:moveTo>
                <a:cubicBezTo>
                  <a:pt x="76" y="14"/>
                  <a:pt x="76" y="14"/>
                  <a:pt x="76" y="14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9"/>
                  <a:pt x="78" y="71"/>
                  <a:pt x="80" y="71"/>
                </a:cubicBezTo>
                <a:cubicBezTo>
                  <a:pt x="82" y="71"/>
                  <a:pt x="84" y="69"/>
                  <a:pt x="84" y="67"/>
                </a:cubicBezTo>
                <a:cubicBezTo>
                  <a:pt x="84" y="14"/>
                  <a:pt x="84" y="14"/>
                  <a:pt x="84" y="14"/>
                </a:cubicBezTo>
                <a:cubicBezTo>
                  <a:pt x="98" y="27"/>
                  <a:pt x="98" y="27"/>
                  <a:pt x="98" y="27"/>
                </a:cubicBezTo>
                <a:cubicBezTo>
                  <a:pt x="98" y="28"/>
                  <a:pt x="99" y="28"/>
                  <a:pt x="100" y="28"/>
                </a:cubicBezTo>
                <a:cubicBezTo>
                  <a:pt x="102" y="28"/>
                  <a:pt x="103" y="28"/>
                  <a:pt x="103" y="27"/>
                </a:cubicBezTo>
                <a:cubicBezTo>
                  <a:pt x="105" y="26"/>
                  <a:pt x="105" y="23"/>
                  <a:pt x="103" y="22"/>
                </a:cubicBezTo>
                <a:cubicBezTo>
                  <a:pt x="83" y="1"/>
                  <a:pt x="83" y="1"/>
                  <a:pt x="83" y="1"/>
                </a:cubicBezTo>
                <a:cubicBezTo>
                  <a:pt x="81" y="0"/>
                  <a:pt x="79" y="0"/>
                  <a:pt x="77" y="1"/>
                </a:cubicBezTo>
                <a:cubicBezTo>
                  <a:pt x="57" y="22"/>
                  <a:pt x="57" y="22"/>
                  <a:pt x="57" y="22"/>
                </a:cubicBezTo>
                <a:cubicBezTo>
                  <a:pt x="55" y="23"/>
                  <a:pt x="55" y="26"/>
                  <a:pt x="57" y="27"/>
                </a:cubicBezTo>
                <a:cubicBezTo>
                  <a:pt x="58" y="29"/>
                  <a:pt x="61" y="29"/>
                  <a:pt x="62" y="27"/>
                </a:cubicBezTo>
                <a:close/>
                <a:moveTo>
                  <a:pt x="80" y="89"/>
                </a:moveTo>
                <a:cubicBezTo>
                  <a:pt x="78" y="89"/>
                  <a:pt x="76" y="90"/>
                  <a:pt x="76" y="93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1" y="131"/>
                  <a:pt x="58" y="131"/>
                  <a:pt x="57" y="133"/>
                </a:cubicBezTo>
                <a:cubicBezTo>
                  <a:pt x="55" y="134"/>
                  <a:pt x="55" y="137"/>
                  <a:pt x="57" y="138"/>
                </a:cubicBezTo>
                <a:cubicBezTo>
                  <a:pt x="77" y="159"/>
                  <a:pt x="77" y="159"/>
                  <a:pt x="77" y="159"/>
                </a:cubicBezTo>
                <a:cubicBezTo>
                  <a:pt x="78" y="159"/>
                  <a:pt x="79" y="160"/>
                  <a:pt x="80" y="160"/>
                </a:cubicBezTo>
                <a:cubicBezTo>
                  <a:pt x="81" y="160"/>
                  <a:pt x="82" y="159"/>
                  <a:pt x="83" y="159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5" y="137"/>
                  <a:pt x="105" y="134"/>
                  <a:pt x="103" y="133"/>
                </a:cubicBezTo>
                <a:cubicBezTo>
                  <a:pt x="102" y="131"/>
                  <a:pt x="99" y="131"/>
                  <a:pt x="98" y="133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90"/>
                  <a:pt x="82" y="89"/>
                  <a:pt x="80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78">
            <a:extLst>
              <a:ext uri="{FF2B5EF4-FFF2-40B4-BE49-F238E27FC236}">
                <a16:creationId xmlns:a16="http://schemas.microsoft.com/office/drawing/2014/main" id="{E12C37A7-ECA5-470B-9CA8-B1EBA7A02DA0}"/>
              </a:ext>
            </a:extLst>
          </p:cNvPr>
          <p:cNvSpPr>
            <a:spLocks noEditPoints="1"/>
          </p:cNvSpPr>
          <p:nvPr/>
        </p:nvSpPr>
        <p:spPr bwMode="auto">
          <a:xfrm>
            <a:off x="7801080" y="1356765"/>
            <a:ext cx="284170" cy="353432"/>
          </a:xfrm>
          <a:custGeom>
            <a:avLst/>
            <a:gdLst>
              <a:gd name="T0" fmla="*/ 0 w 130"/>
              <a:gd name="T1" fmla="*/ 292646 h 160"/>
              <a:gd name="T2" fmla="*/ 0 w 130"/>
              <a:gd name="T3" fmla="*/ 509548 h 160"/>
              <a:gd name="T4" fmla="*/ 40884 w 130"/>
              <a:gd name="T5" fmla="*/ 550863 h 160"/>
              <a:gd name="T6" fmla="*/ 402029 w 130"/>
              <a:gd name="T7" fmla="*/ 550863 h 160"/>
              <a:gd name="T8" fmla="*/ 442913 w 130"/>
              <a:gd name="T9" fmla="*/ 509548 h 160"/>
              <a:gd name="T10" fmla="*/ 442913 w 130"/>
              <a:gd name="T11" fmla="*/ 292646 h 160"/>
              <a:gd name="T12" fmla="*/ 402029 w 130"/>
              <a:gd name="T13" fmla="*/ 251331 h 160"/>
              <a:gd name="T14" fmla="*/ 374773 w 130"/>
              <a:gd name="T15" fmla="*/ 251331 h 160"/>
              <a:gd name="T16" fmla="*/ 374773 w 130"/>
              <a:gd name="T17" fmla="*/ 154930 h 160"/>
              <a:gd name="T18" fmla="*/ 221457 w 130"/>
              <a:gd name="T19" fmla="*/ 0 h 160"/>
              <a:gd name="T20" fmla="*/ 68140 w 130"/>
              <a:gd name="T21" fmla="*/ 154930 h 160"/>
              <a:gd name="T22" fmla="*/ 81769 w 130"/>
              <a:gd name="T23" fmla="*/ 168702 h 160"/>
              <a:gd name="T24" fmla="*/ 95397 w 130"/>
              <a:gd name="T25" fmla="*/ 154930 h 160"/>
              <a:gd name="T26" fmla="*/ 221457 w 130"/>
              <a:gd name="T27" fmla="*/ 27543 h 160"/>
              <a:gd name="T28" fmla="*/ 347516 w 130"/>
              <a:gd name="T29" fmla="*/ 154930 h 160"/>
              <a:gd name="T30" fmla="*/ 347516 w 130"/>
              <a:gd name="T31" fmla="*/ 251331 h 160"/>
              <a:gd name="T32" fmla="*/ 40884 w 130"/>
              <a:gd name="T33" fmla="*/ 251331 h 160"/>
              <a:gd name="T34" fmla="*/ 0 w 130"/>
              <a:gd name="T35" fmla="*/ 292646 h 160"/>
              <a:gd name="T36" fmla="*/ 415657 w 130"/>
              <a:gd name="T37" fmla="*/ 292646 h 160"/>
              <a:gd name="T38" fmla="*/ 415657 w 130"/>
              <a:gd name="T39" fmla="*/ 509548 h 160"/>
              <a:gd name="T40" fmla="*/ 402029 w 130"/>
              <a:gd name="T41" fmla="*/ 523320 h 160"/>
              <a:gd name="T42" fmla="*/ 40884 w 130"/>
              <a:gd name="T43" fmla="*/ 523320 h 160"/>
              <a:gd name="T44" fmla="*/ 27256 w 130"/>
              <a:gd name="T45" fmla="*/ 509548 h 160"/>
              <a:gd name="T46" fmla="*/ 27256 w 130"/>
              <a:gd name="T47" fmla="*/ 292646 h 160"/>
              <a:gd name="T48" fmla="*/ 40884 w 130"/>
              <a:gd name="T49" fmla="*/ 278874 h 160"/>
              <a:gd name="T50" fmla="*/ 402029 w 130"/>
              <a:gd name="T51" fmla="*/ 278874 h 160"/>
              <a:gd name="T52" fmla="*/ 415657 w 130"/>
              <a:gd name="T53" fmla="*/ 292646 h 160"/>
              <a:gd name="T54" fmla="*/ 221457 w 130"/>
              <a:gd name="T55" fmla="*/ 457905 h 160"/>
              <a:gd name="T56" fmla="*/ 275969 w 130"/>
              <a:gd name="T57" fmla="*/ 399376 h 160"/>
              <a:gd name="T58" fmla="*/ 221457 w 130"/>
              <a:gd name="T59" fmla="*/ 344289 h 160"/>
              <a:gd name="T60" fmla="*/ 166944 w 130"/>
              <a:gd name="T61" fmla="*/ 399376 h 160"/>
              <a:gd name="T62" fmla="*/ 221457 w 130"/>
              <a:gd name="T63" fmla="*/ 457905 h 160"/>
              <a:gd name="T64" fmla="*/ 221457 w 130"/>
              <a:gd name="T65" fmla="*/ 371833 h 160"/>
              <a:gd name="T66" fmla="*/ 248713 w 130"/>
              <a:gd name="T67" fmla="*/ 399376 h 160"/>
              <a:gd name="T68" fmla="*/ 221457 w 130"/>
              <a:gd name="T69" fmla="*/ 430362 h 160"/>
              <a:gd name="T70" fmla="*/ 194200 w 130"/>
              <a:gd name="T71" fmla="*/ 399376 h 160"/>
              <a:gd name="T72" fmla="*/ 221457 w 130"/>
              <a:gd name="T73" fmla="*/ 371833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0" h="160">
                <a:moveTo>
                  <a:pt x="0" y="85"/>
                </a:move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5" y="160"/>
                  <a:pt x="130" y="155"/>
                  <a:pt x="130" y="148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0" y="78"/>
                  <a:pt x="125" y="73"/>
                  <a:pt x="118" y="73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10" y="20"/>
                  <a:pt x="90" y="0"/>
                  <a:pt x="65" y="0"/>
                </a:cubicBezTo>
                <a:cubicBezTo>
                  <a:pt x="40" y="0"/>
                  <a:pt x="20" y="20"/>
                  <a:pt x="20" y="45"/>
                </a:cubicBezTo>
                <a:cubicBezTo>
                  <a:pt x="20" y="47"/>
                  <a:pt x="22" y="49"/>
                  <a:pt x="24" y="49"/>
                </a:cubicBezTo>
                <a:cubicBezTo>
                  <a:pt x="26" y="49"/>
                  <a:pt x="28" y="47"/>
                  <a:pt x="28" y="45"/>
                </a:cubicBezTo>
                <a:cubicBezTo>
                  <a:pt x="28" y="25"/>
                  <a:pt x="45" y="8"/>
                  <a:pt x="65" y="8"/>
                </a:cubicBezTo>
                <a:cubicBezTo>
                  <a:pt x="85" y="8"/>
                  <a:pt x="102" y="25"/>
                  <a:pt x="102" y="45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2" y="73"/>
                  <a:pt x="12" y="73"/>
                  <a:pt x="12" y="73"/>
                </a:cubicBezTo>
                <a:cubicBezTo>
                  <a:pt x="5" y="73"/>
                  <a:pt x="0" y="78"/>
                  <a:pt x="0" y="85"/>
                </a:cubicBezTo>
                <a:close/>
                <a:moveTo>
                  <a:pt x="122" y="85"/>
                </a:moveTo>
                <a:cubicBezTo>
                  <a:pt x="122" y="148"/>
                  <a:pt x="122" y="148"/>
                  <a:pt x="122" y="148"/>
                </a:cubicBezTo>
                <a:cubicBezTo>
                  <a:pt x="122" y="150"/>
                  <a:pt x="120" y="152"/>
                  <a:pt x="118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10" y="152"/>
                  <a:pt x="8" y="150"/>
                  <a:pt x="8" y="148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83"/>
                  <a:pt x="10" y="81"/>
                  <a:pt x="12" y="81"/>
                </a:cubicBezTo>
                <a:cubicBezTo>
                  <a:pt x="118" y="81"/>
                  <a:pt x="118" y="81"/>
                  <a:pt x="118" y="81"/>
                </a:cubicBezTo>
                <a:cubicBezTo>
                  <a:pt x="120" y="81"/>
                  <a:pt x="122" y="83"/>
                  <a:pt x="122" y="85"/>
                </a:cubicBezTo>
                <a:close/>
                <a:moveTo>
                  <a:pt x="65" y="133"/>
                </a:moveTo>
                <a:cubicBezTo>
                  <a:pt x="74" y="133"/>
                  <a:pt x="81" y="125"/>
                  <a:pt x="81" y="116"/>
                </a:cubicBezTo>
                <a:cubicBezTo>
                  <a:pt x="81" y="107"/>
                  <a:pt x="74" y="100"/>
                  <a:pt x="65" y="100"/>
                </a:cubicBezTo>
                <a:cubicBezTo>
                  <a:pt x="56" y="100"/>
                  <a:pt x="49" y="107"/>
                  <a:pt x="49" y="116"/>
                </a:cubicBezTo>
                <a:cubicBezTo>
                  <a:pt x="49" y="125"/>
                  <a:pt x="56" y="133"/>
                  <a:pt x="65" y="133"/>
                </a:cubicBezTo>
                <a:close/>
                <a:moveTo>
                  <a:pt x="65" y="108"/>
                </a:moveTo>
                <a:cubicBezTo>
                  <a:pt x="70" y="108"/>
                  <a:pt x="73" y="112"/>
                  <a:pt x="73" y="116"/>
                </a:cubicBezTo>
                <a:cubicBezTo>
                  <a:pt x="73" y="121"/>
                  <a:pt x="70" y="125"/>
                  <a:pt x="65" y="125"/>
                </a:cubicBezTo>
                <a:cubicBezTo>
                  <a:pt x="60" y="125"/>
                  <a:pt x="57" y="121"/>
                  <a:pt x="57" y="116"/>
                </a:cubicBezTo>
                <a:cubicBezTo>
                  <a:pt x="57" y="112"/>
                  <a:pt x="60" y="108"/>
                  <a:pt x="65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79">
            <a:extLst>
              <a:ext uri="{FF2B5EF4-FFF2-40B4-BE49-F238E27FC236}">
                <a16:creationId xmlns:a16="http://schemas.microsoft.com/office/drawing/2014/main" id="{A88A4526-EE6E-4470-B3CF-C1126F94FC63}"/>
              </a:ext>
            </a:extLst>
          </p:cNvPr>
          <p:cNvSpPr>
            <a:spLocks noEditPoints="1"/>
          </p:cNvSpPr>
          <p:nvPr/>
        </p:nvSpPr>
        <p:spPr bwMode="auto">
          <a:xfrm>
            <a:off x="8742285" y="2370521"/>
            <a:ext cx="350374" cy="304542"/>
          </a:xfrm>
          <a:custGeom>
            <a:avLst/>
            <a:gdLst>
              <a:gd name="T0" fmla="*/ 0 w 160"/>
              <a:gd name="T1" fmla="*/ 237332 h 138"/>
              <a:gd name="T2" fmla="*/ 20479 w 160"/>
              <a:gd name="T3" fmla="*/ 261409 h 138"/>
              <a:gd name="T4" fmla="*/ 218440 w 160"/>
              <a:gd name="T5" fmla="*/ 323321 h 138"/>
              <a:gd name="T6" fmla="*/ 225266 w 160"/>
              <a:gd name="T7" fmla="*/ 460905 h 138"/>
              <a:gd name="T8" fmla="*/ 235506 w 160"/>
              <a:gd name="T9" fmla="*/ 474663 h 138"/>
              <a:gd name="T10" fmla="*/ 238919 w 160"/>
              <a:gd name="T11" fmla="*/ 474663 h 138"/>
              <a:gd name="T12" fmla="*/ 249158 w 160"/>
              <a:gd name="T13" fmla="*/ 467784 h 138"/>
              <a:gd name="T14" fmla="*/ 320834 w 160"/>
              <a:gd name="T15" fmla="*/ 392113 h 138"/>
              <a:gd name="T16" fmla="*/ 419814 w 160"/>
              <a:gd name="T17" fmla="*/ 460905 h 138"/>
              <a:gd name="T18" fmla="*/ 436880 w 160"/>
              <a:gd name="T19" fmla="*/ 464344 h 138"/>
              <a:gd name="T20" fmla="*/ 464185 w 160"/>
              <a:gd name="T21" fmla="*/ 443707 h 138"/>
              <a:gd name="T22" fmla="*/ 546100 w 160"/>
              <a:gd name="T23" fmla="*/ 17198 h 138"/>
              <a:gd name="T24" fmla="*/ 542687 w 160"/>
              <a:gd name="T25" fmla="*/ 3440 h 138"/>
              <a:gd name="T26" fmla="*/ 529034 w 160"/>
              <a:gd name="T27" fmla="*/ 0 h 138"/>
              <a:gd name="T28" fmla="*/ 17066 w 160"/>
              <a:gd name="T29" fmla="*/ 209815 h 138"/>
              <a:gd name="T30" fmla="*/ 0 w 160"/>
              <a:gd name="T31" fmla="*/ 237332 h 138"/>
              <a:gd name="T32" fmla="*/ 252571 w 160"/>
              <a:gd name="T33" fmla="*/ 426509 h 138"/>
              <a:gd name="T34" fmla="*/ 245745 w 160"/>
              <a:gd name="T35" fmla="*/ 340519 h 138"/>
              <a:gd name="T36" fmla="*/ 296942 w 160"/>
              <a:gd name="T37" fmla="*/ 374915 h 138"/>
              <a:gd name="T38" fmla="*/ 252571 w 160"/>
              <a:gd name="T39" fmla="*/ 426509 h 138"/>
              <a:gd name="T40" fmla="*/ 436880 w 160"/>
              <a:gd name="T41" fmla="*/ 436828 h 138"/>
              <a:gd name="T42" fmla="*/ 252571 w 160"/>
              <a:gd name="T43" fmla="*/ 309563 h 138"/>
              <a:gd name="T44" fmla="*/ 508556 w 160"/>
              <a:gd name="T45" fmla="*/ 61913 h 138"/>
              <a:gd name="T46" fmla="*/ 436880 w 160"/>
              <a:gd name="T47" fmla="*/ 436828 h 138"/>
              <a:gd name="T48" fmla="*/ 481251 w 160"/>
              <a:gd name="T49" fmla="*/ 48154 h 138"/>
              <a:gd name="T50" fmla="*/ 228679 w 160"/>
              <a:gd name="T51" fmla="*/ 295804 h 138"/>
              <a:gd name="T52" fmla="*/ 27305 w 160"/>
              <a:gd name="T53" fmla="*/ 233892 h 138"/>
              <a:gd name="T54" fmla="*/ 481251 w 160"/>
              <a:gd name="T55" fmla="*/ 48154 h 13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38">
                <a:moveTo>
                  <a:pt x="0" y="69"/>
                </a:moveTo>
                <a:cubicBezTo>
                  <a:pt x="0" y="72"/>
                  <a:pt x="2" y="75"/>
                  <a:pt x="6" y="76"/>
                </a:cubicBezTo>
                <a:cubicBezTo>
                  <a:pt x="64" y="94"/>
                  <a:pt x="64" y="94"/>
                  <a:pt x="64" y="94"/>
                </a:cubicBezTo>
                <a:cubicBezTo>
                  <a:pt x="66" y="134"/>
                  <a:pt x="66" y="134"/>
                  <a:pt x="66" y="134"/>
                </a:cubicBezTo>
                <a:cubicBezTo>
                  <a:pt x="66" y="136"/>
                  <a:pt x="68" y="137"/>
                  <a:pt x="69" y="138"/>
                </a:cubicBezTo>
                <a:cubicBezTo>
                  <a:pt x="69" y="138"/>
                  <a:pt x="70" y="138"/>
                  <a:pt x="70" y="138"/>
                </a:cubicBezTo>
                <a:cubicBezTo>
                  <a:pt x="71" y="138"/>
                  <a:pt x="73" y="137"/>
                  <a:pt x="73" y="136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123" y="134"/>
                  <a:pt x="123" y="134"/>
                  <a:pt x="123" y="134"/>
                </a:cubicBezTo>
                <a:cubicBezTo>
                  <a:pt x="125" y="135"/>
                  <a:pt x="126" y="135"/>
                  <a:pt x="128" y="135"/>
                </a:cubicBezTo>
                <a:cubicBezTo>
                  <a:pt x="132" y="135"/>
                  <a:pt x="135" y="133"/>
                  <a:pt x="136" y="129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3"/>
                  <a:pt x="160" y="2"/>
                  <a:pt x="159" y="1"/>
                </a:cubicBezTo>
                <a:cubicBezTo>
                  <a:pt x="157" y="0"/>
                  <a:pt x="156" y="0"/>
                  <a:pt x="155" y="0"/>
                </a:cubicBezTo>
                <a:cubicBezTo>
                  <a:pt x="5" y="61"/>
                  <a:pt x="5" y="61"/>
                  <a:pt x="5" y="61"/>
                </a:cubicBezTo>
                <a:cubicBezTo>
                  <a:pt x="2" y="63"/>
                  <a:pt x="0" y="66"/>
                  <a:pt x="0" y="69"/>
                </a:cubicBezTo>
                <a:close/>
                <a:moveTo>
                  <a:pt x="74" y="124"/>
                </a:moveTo>
                <a:cubicBezTo>
                  <a:pt x="72" y="99"/>
                  <a:pt x="72" y="99"/>
                  <a:pt x="72" y="99"/>
                </a:cubicBezTo>
                <a:cubicBezTo>
                  <a:pt x="87" y="109"/>
                  <a:pt x="87" y="109"/>
                  <a:pt x="87" y="109"/>
                </a:cubicBezTo>
                <a:lnTo>
                  <a:pt x="74" y="124"/>
                </a:lnTo>
                <a:close/>
                <a:moveTo>
                  <a:pt x="128" y="127"/>
                </a:moveTo>
                <a:cubicBezTo>
                  <a:pt x="74" y="90"/>
                  <a:pt x="74" y="90"/>
                  <a:pt x="74" y="90"/>
                </a:cubicBezTo>
                <a:cubicBezTo>
                  <a:pt x="149" y="18"/>
                  <a:pt x="149" y="18"/>
                  <a:pt x="149" y="18"/>
                </a:cubicBezTo>
                <a:lnTo>
                  <a:pt x="128" y="127"/>
                </a:lnTo>
                <a:close/>
                <a:moveTo>
                  <a:pt x="141" y="14"/>
                </a:moveTo>
                <a:cubicBezTo>
                  <a:pt x="67" y="86"/>
                  <a:pt x="67" y="86"/>
                  <a:pt x="67" y="86"/>
                </a:cubicBezTo>
                <a:cubicBezTo>
                  <a:pt x="8" y="68"/>
                  <a:pt x="8" y="68"/>
                  <a:pt x="8" y="68"/>
                </a:cubicBezTo>
                <a:lnTo>
                  <a:pt x="14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88">
            <a:extLst>
              <a:ext uri="{FF2B5EF4-FFF2-40B4-BE49-F238E27FC236}">
                <a16:creationId xmlns:a16="http://schemas.microsoft.com/office/drawing/2014/main" id="{13BAB994-13D7-41E9-BFFC-56C307786C5B}"/>
              </a:ext>
            </a:extLst>
          </p:cNvPr>
          <p:cNvSpPr>
            <a:spLocks noEditPoints="1"/>
          </p:cNvSpPr>
          <p:nvPr/>
        </p:nvSpPr>
        <p:spPr bwMode="auto">
          <a:xfrm>
            <a:off x="8766178" y="1403618"/>
            <a:ext cx="350374" cy="259726"/>
          </a:xfrm>
          <a:custGeom>
            <a:avLst/>
            <a:gdLst>
              <a:gd name="T0" fmla="*/ 535861 w 160"/>
              <a:gd name="T1" fmla="*/ 0 h 118"/>
              <a:gd name="T2" fmla="*/ 522208 w 160"/>
              <a:gd name="T3" fmla="*/ 6861 h 118"/>
              <a:gd name="T4" fmla="*/ 235506 w 160"/>
              <a:gd name="T5" fmla="*/ 137225 h 118"/>
              <a:gd name="T6" fmla="*/ 235506 w 160"/>
              <a:gd name="T7" fmla="*/ 48029 h 118"/>
              <a:gd name="T8" fmla="*/ 225266 w 160"/>
              <a:gd name="T9" fmla="*/ 34306 h 118"/>
              <a:gd name="T10" fmla="*/ 211614 w 160"/>
              <a:gd name="T11" fmla="*/ 37737 h 118"/>
              <a:gd name="T12" fmla="*/ 3413 w 160"/>
              <a:gd name="T13" fmla="*/ 209268 h 118"/>
              <a:gd name="T14" fmla="*/ 0 w 160"/>
              <a:gd name="T15" fmla="*/ 219560 h 118"/>
              <a:gd name="T16" fmla="*/ 3413 w 160"/>
              <a:gd name="T17" fmla="*/ 229851 h 118"/>
              <a:gd name="T18" fmla="*/ 211614 w 160"/>
              <a:gd name="T19" fmla="*/ 401382 h 118"/>
              <a:gd name="T20" fmla="*/ 221853 w 160"/>
              <a:gd name="T21" fmla="*/ 404813 h 118"/>
              <a:gd name="T22" fmla="*/ 225266 w 160"/>
              <a:gd name="T23" fmla="*/ 404813 h 118"/>
              <a:gd name="T24" fmla="*/ 235506 w 160"/>
              <a:gd name="T25" fmla="*/ 391091 h 118"/>
              <a:gd name="T26" fmla="*/ 235506 w 160"/>
              <a:gd name="T27" fmla="*/ 301894 h 118"/>
              <a:gd name="T28" fmla="*/ 477838 w 160"/>
              <a:gd name="T29" fmla="*/ 192115 h 118"/>
              <a:gd name="T30" fmla="*/ 546100 w 160"/>
              <a:gd name="T31" fmla="*/ 13722 h 118"/>
              <a:gd name="T32" fmla="*/ 535861 w 160"/>
              <a:gd name="T33" fmla="*/ 0 h 118"/>
              <a:gd name="T34" fmla="*/ 221853 w 160"/>
              <a:gd name="T35" fmla="*/ 274449 h 118"/>
              <a:gd name="T36" fmla="*/ 208201 w 160"/>
              <a:gd name="T37" fmla="*/ 288172 h 118"/>
              <a:gd name="T38" fmla="*/ 208201 w 160"/>
              <a:gd name="T39" fmla="*/ 363646 h 118"/>
              <a:gd name="T40" fmla="*/ 34131 w 160"/>
              <a:gd name="T41" fmla="*/ 219560 h 118"/>
              <a:gd name="T42" fmla="*/ 208201 w 160"/>
              <a:gd name="T43" fmla="*/ 75474 h 118"/>
              <a:gd name="T44" fmla="*/ 208201 w 160"/>
              <a:gd name="T45" fmla="*/ 150947 h 118"/>
              <a:gd name="T46" fmla="*/ 211614 w 160"/>
              <a:gd name="T47" fmla="*/ 161239 h 118"/>
              <a:gd name="T48" fmla="*/ 221853 w 160"/>
              <a:gd name="T49" fmla="*/ 164670 h 118"/>
              <a:gd name="T50" fmla="*/ 511969 w 160"/>
              <a:gd name="T51" fmla="*/ 68612 h 118"/>
              <a:gd name="T52" fmla="*/ 221853 w 160"/>
              <a:gd name="T53" fmla="*/ 274449 h 11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0" h="118">
                <a:moveTo>
                  <a:pt x="157" y="0"/>
                </a:moveTo>
                <a:cubicBezTo>
                  <a:pt x="155" y="0"/>
                  <a:pt x="153" y="0"/>
                  <a:pt x="153" y="2"/>
                </a:cubicBezTo>
                <a:cubicBezTo>
                  <a:pt x="132" y="38"/>
                  <a:pt x="94" y="40"/>
                  <a:pt x="69" y="40"/>
                </a:cubicBezTo>
                <a:cubicBezTo>
                  <a:pt x="69" y="14"/>
                  <a:pt x="69" y="14"/>
                  <a:pt x="69" y="14"/>
                </a:cubicBezTo>
                <a:cubicBezTo>
                  <a:pt x="69" y="12"/>
                  <a:pt x="68" y="11"/>
                  <a:pt x="66" y="10"/>
                </a:cubicBezTo>
                <a:cubicBezTo>
                  <a:pt x="65" y="10"/>
                  <a:pt x="63" y="10"/>
                  <a:pt x="62" y="11"/>
                </a:cubicBezTo>
                <a:cubicBezTo>
                  <a:pt x="1" y="61"/>
                  <a:pt x="1" y="61"/>
                  <a:pt x="1" y="61"/>
                </a:cubicBezTo>
                <a:cubicBezTo>
                  <a:pt x="1" y="62"/>
                  <a:pt x="0" y="63"/>
                  <a:pt x="0" y="64"/>
                </a:cubicBezTo>
                <a:cubicBezTo>
                  <a:pt x="0" y="65"/>
                  <a:pt x="1" y="66"/>
                  <a:pt x="1" y="6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3" y="118"/>
                  <a:pt x="64" y="118"/>
                  <a:pt x="65" y="118"/>
                </a:cubicBezTo>
                <a:cubicBezTo>
                  <a:pt x="65" y="118"/>
                  <a:pt x="66" y="118"/>
                  <a:pt x="66" y="118"/>
                </a:cubicBezTo>
                <a:cubicBezTo>
                  <a:pt x="68" y="117"/>
                  <a:pt x="69" y="116"/>
                  <a:pt x="69" y="114"/>
                </a:cubicBezTo>
                <a:cubicBezTo>
                  <a:pt x="69" y="88"/>
                  <a:pt x="69" y="88"/>
                  <a:pt x="69" y="88"/>
                </a:cubicBezTo>
                <a:cubicBezTo>
                  <a:pt x="107" y="86"/>
                  <a:pt x="129" y="70"/>
                  <a:pt x="140" y="56"/>
                </a:cubicBezTo>
                <a:cubicBezTo>
                  <a:pt x="155" y="38"/>
                  <a:pt x="160" y="17"/>
                  <a:pt x="160" y="4"/>
                </a:cubicBezTo>
                <a:cubicBezTo>
                  <a:pt x="160" y="2"/>
                  <a:pt x="159" y="1"/>
                  <a:pt x="157" y="0"/>
                </a:cubicBezTo>
                <a:close/>
                <a:moveTo>
                  <a:pt x="65" y="80"/>
                </a:moveTo>
                <a:cubicBezTo>
                  <a:pt x="62" y="80"/>
                  <a:pt x="61" y="82"/>
                  <a:pt x="61" y="84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10" y="64"/>
                  <a:pt x="10" y="64"/>
                  <a:pt x="10" y="64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44"/>
                  <a:pt x="61" y="44"/>
                  <a:pt x="61" y="44"/>
                </a:cubicBezTo>
                <a:cubicBezTo>
                  <a:pt x="61" y="45"/>
                  <a:pt x="61" y="46"/>
                  <a:pt x="62" y="47"/>
                </a:cubicBezTo>
                <a:cubicBezTo>
                  <a:pt x="63" y="48"/>
                  <a:pt x="64" y="48"/>
                  <a:pt x="65" y="48"/>
                </a:cubicBezTo>
                <a:cubicBezTo>
                  <a:pt x="88" y="48"/>
                  <a:pt x="125" y="48"/>
                  <a:pt x="150" y="20"/>
                </a:cubicBezTo>
                <a:cubicBezTo>
                  <a:pt x="144" y="44"/>
                  <a:pt x="122" y="79"/>
                  <a:pt x="65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89">
            <a:extLst>
              <a:ext uri="{FF2B5EF4-FFF2-40B4-BE49-F238E27FC236}">
                <a16:creationId xmlns:a16="http://schemas.microsoft.com/office/drawing/2014/main" id="{16B6CA95-BA6D-4DD7-9939-D5122C6038A4}"/>
              </a:ext>
            </a:extLst>
          </p:cNvPr>
          <p:cNvSpPr>
            <a:spLocks noEditPoints="1"/>
          </p:cNvSpPr>
          <p:nvPr/>
        </p:nvSpPr>
        <p:spPr bwMode="auto">
          <a:xfrm>
            <a:off x="9744549" y="2392420"/>
            <a:ext cx="350374" cy="260744"/>
          </a:xfrm>
          <a:custGeom>
            <a:avLst/>
            <a:gdLst>
              <a:gd name="T0" fmla="*/ 481251 w 160"/>
              <a:gd name="T1" fmla="*/ 213532 h 118"/>
              <a:gd name="T2" fmla="*/ 235506 w 160"/>
              <a:gd name="T3" fmla="*/ 103322 h 118"/>
              <a:gd name="T4" fmla="*/ 235506 w 160"/>
              <a:gd name="T5" fmla="*/ 13776 h 118"/>
              <a:gd name="T6" fmla="*/ 225266 w 160"/>
              <a:gd name="T7" fmla="*/ 0 h 118"/>
              <a:gd name="T8" fmla="*/ 211614 w 160"/>
              <a:gd name="T9" fmla="*/ 3444 h 118"/>
              <a:gd name="T10" fmla="*/ 3413 w 160"/>
              <a:gd name="T11" fmla="*/ 175647 h 118"/>
              <a:gd name="T12" fmla="*/ 0 w 160"/>
              <a:gd name="T13" fmla="*/ 185980 h 118"/>
              <a:gd name="T14" fmla="*/ 3413 w 160"/>
              <a:gd name="T15" fmla="*/ 196312 h 118"/>
              <a:gd name="T16" fmla="*/ 211614 w 160"/>
              <a:gd name="T17" fmla="*/ 368515 h 118"/>
              <a:gd name="T18" fmla="*/ 225266 w 160"/>
              <a:gd name="T19" fmla="*/ 371959 h 118"/>
              <a:gd name="T20" fmla="*/ 235506 w 160"/>
              <a:gd name="T21" fmla="*/ 358183 h 118"/>
              <a:gd name="T22" fmla="*/ 235506 w 160"/>
              <a:gd name="T23" fmla="*/ 268637 h 118"/>
              <a:gd name="T24" fmla="*/ 522208 w 160"/>
              <a:gd name="T25" fmla="*/ 399512 h 118"/>
              <a:gd name="T26" fmla="*/ 532448 w 160"/>
              <a:gd name="T27" fmla="*/ 406400 h 118"/>
              <a:gd name="T28" fmla="*/ 535861 w 160"/>
              <a:gd name="T29" fmla="*/ 406400 h 118"/>
              <a:gd name="T30" fmla="*/ 546100 w 160"/>
              <a:gd name="T31" fmla="*/ 392624 h 118"/>
              <a:gd name="T32" fmla="*/ 481251 w 160"/>
              <a:gd name="T33" fmla="*/ 213532 h 118"/>
              <a:gd name="T34" fmla="*/ 221853 w 160"/>
              <a:gd name="T35" fmla="*/ 241085 h 118"/>
              <a:gd name="T36" fmla="*/ 221853 w 160"/>
              <a:gd name="T37" fmla="*/ 241085 h 118"/>
              <a:gd name="T38" fmla="*/ 211614 w 160"/>
              <a:gd name="T39" fmla="*/ 244529 h 118"/>
              <a:gd name="T40" fmla="*/ 208201 w 160"/>
              <a:gd name="T41" fmla="*/ 254861 h 118"/>
              <a:gd name="T42" fmla="*/ 208201 w 160"/>
              <a:gd name="T43" fmla="*/ 330631 h 118"/>
              <a:gd name="T44" fmla="*/ 34131 w 160"/>
              <a:gd name="T45" fmla="*/ 185980 h 118"/>
              <a:gd name="T46" fmla="*/ 208201 w 160"/>
              <a:gd name="T47" fmla="*/ 44773 h 118"/>
              <a:gd name="T48" fmla="*/ 208201 w 160"/>
              <a:gd name="T49" fmla="*/ 117098 h 118"/>
              <a:gd name="T50" fmla="*/ 221853 w 160"/>
              <a:gd name="T51" fmla="*/ 130875 h 118"/>
              <a:gd name="T52" fmla="*/ 511969 w 160"/>
              <a:gd name="T53" fmla="*/ 337519 h 118"/>
              <a:gd name="T54" fmla="*/ 221853 w 160"/>
              <a:gd name="T55" fmla="*/ 241085 h 1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18">
                <a:moveTo>
                  <a:pt x="141" y="62"/>
                </a:moveTo>
                <a:cubicBezTo>
                  <a:pt x="129" y="48"/>
                  <a:pt x="107" y="32"/>
                  <a:pt x="69" y="30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2"/>
                  <a:pt x="68" y="1"/>
                  <a:pt x="66" y="0"/>
                </a:cubicBezTo>
                <a:cubicBezTo>
                  <a:pt x="65" y="0"/>
                  <a:pt x="63" y="0"/>
                  <a:pt x="62" y="1"/>
                </a:cubicBezTo>
                <a:cubicBezTo>
                  <a:pt x="1" y="51"/>
                  <a:pt x="1" y="51"/>
                  <a:pt x="1" y="51"/>
                </a:cubicBezTo>
                <a:cubicBezTo>
                  <a:pt x="1" y="52"/>
                  <a:pt x="0" y="53"/>
                  <a:pt x="0" y="54"/>
                </a:cubicBezTo>
                <a:cubicBezTo>
                  <a:pt x="0" y="55"/>
                  <a:pt x="1" y="56"/>
                  <a:pt x="1" y="57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3" y="108"/>
                  <a:pt x="65" y="108"/>
                  <a:pt x="66" y="108"/>
                </a:cubicBezTo>
                <a:cubicBezTo>
                  <a:pt x="68" y="107"/>
                  <a:pt x="69" y="106"/>
                  <a:pt x="69" y="104"/>
                </a:cubicBezTo>
                <a:cubicBezTo>
                  <a:pt x="69" y="78"/>
                  <a:pt x="69" y="78"/>
                  <a:pt x="69" y="78"/>
                </a:cubicBezTo>
                <a:cubicBezTo>
                  <a:pt x="94" y="78"/>
                  <a:pt x="132" y="80"/>
                  <a:pt x="153" y="116"/>
                </a:cubicBezTo>
                <a:cubicBezTo>
                  <a:pt x="153" y="117"/>
                  <a:pt x="155" y="118"/>
                  <a:pt x="156" y="118"/>
                </a:cubicBezTo>
                <a:cubicBezTo>
                  <a:pt x="156" y="118"/>
                  <a:pt x="157" y="118"/>
                  <a:pt x="157" y="118"/>
                </a:cubicBezTo>
                <a:cubicBezTo>
                  <a:pt x="159" y="117"/>
                  <a:pt x="160" y="116"/>
                  <a:pt x="160" y="114"/>
                </a:cubicBezTo>
                <a:cubicBezTo>
                  <a:pt x="160" y="101"/>
                  <a:pt x="155" y="80"/>
                  <a:pt x="141" y="62"/>
                </a:cubicBezTo>
                <a:close/>
                <a:moveTo>
                  <a:pt x="65" y="70"/>
                </a:moveTo>
                <a:cubicBezTo>
                  <a:pt x="65" y="70"/>
                  <a:pt x="65" y="70"/>
                  <a:pt x="65" y="70"/>
                </a:cubicBezTo>
                <a:cubicBezTo>
                  <a:pt x="64" y="70"/>
                  <a:pt x="62" y="70"/>
                  <a:pt x="62" y="71"/>
                </a:cubicBezTo>
                <a:cubicBezTo>
                  <a:pt x="61" y="72"/>
                  <a:pt x="61" y="73"/>
                  <a:pt x="61" y="74"/>
                </a:cubicBezTo>
                <a:cubicBezTo>
                  <a:pt x="61" y="96"/>
                  <a:pt x="61" y="96"/>
                  <a:pt x="61" y="96"/>
                </a:cubicBezTo>
                <a:cubicBezTo>
                  <a:pt x="10" y="54"/>
                  <a:pt x="10" y="54"/>
                  <a:pt x="10" y="54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34"/>
                  <a:pt x="61" y="34"/>
                  <a:pt x="61" y="34"/>
                </a:cubicBezTo>
                <a:cubicBezTo>
                  <a:pt x="61" y="36"/>
                  <a:pt x="62" y="38"/>
                  <a:pt x="65" y="38"/>
                </a:cubicBezTo>
                <a:cubicBezTo>
                  <a:pt x="122" y="39"/>
                  <a:pt x="144" y="74"/>
                  <a:pt x="150" y="98"/>
                </a:cubicBezTo>
                <a:cubicBezTo>
                  <a:pt x="125" y="70"/>
                  <a:pt x="88" y="70"/>
                  <a:pt x="65" y="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98">
            <a:extLst>
              <a:ext uri="{FF2B5EF4-FFF2-40B4-BE49-F238E27FC236}">
                <a16:creationId xmlns:a16="http://schemas.microsoft.com/office/drawing/2014/main" id="{19BB4E63-A36F-4C79-A8D4-F5146D0DD4D2}"/>
              </a:ext>
            </a:extLst>
          </p:cNvPr>
          <p:cNvSpPr>
            <a:spLocks noEditPoints="1"/>
          </p:cNvSpPr>
          <p:nvPr/>
        </p:nvSpPr>
        <p:spPr bwMode="auto">
          <a:xfrm>
            <a:off x="9768347" y="1366952"/>
            <a:ext cx="350374" cy="333058"/>
          </a:xfrm>
          <a:custGeom>
            <a:avLst/>
            <a:gdLst>
              <a:gd name="T0" fmla="*/ 71676 w 160"/>
              <a:gd name="T1" fmla="*/ 409102 h 151"/>
              <a:gd name="T2" fmla="*/ 58023 w 160"/>
              <a:gd name="T3" fmla="*/ 422854 h 151"/>
              <a:gd name="T4" fmla="*/ 58023 w 160"/>
              <a:gd name="T5" fmla="*/ 460670 h 151"/>
              <a:gd name="T6" fmla="*/ 116046 w 160"/>
              <a:gd name="T7" fmla="*/ 519113 h 151"/>
              <a:gd name="T8" fmla="*/ 430054 w 160"/>
              <a:gd name="T9" fmla="*/ 519113 h 151"/>
              <a:gd name="T10" fmla="*/ 488077 w 160"/>
              <a:gd name="T11" fmla="*/ 460670 h 151"/>
              <a:gd name="T12" fmla="*/ 488077 w 160"/>
              <a:gd name="T13" fmla="*/ 199394 h 151"/>
              <a:gd name="T14" fmla="*/ 522208 w 160"/>
              <a:gd name="T15" fmla="*/ 233773 h 151"/>
              <a:gd name="T16" fmla="*/ 532448 w 160"/>
              <a:gd name="T17" fmla="*/ 240648 h 151"/>
              <a:gd name="T18" fmla="*/ 542687 w 160"/>
              <a:gd name="T19" fmla="*/ 233773 h 151"/>
              <a:gd name="T20" fmla="*/ 542687 w 160"/>
              <a:gd name="T21" fmla="*/ 216584 h 151"/>
              <a:gd name="T22" fmla="*/ 481251 w 160"/>
              <a:gd name="T23" fmla="*/ 154703 h 151"/>
              <a:gd name="T24" fmla="*/ 464185 w 160"/>
              <a:gd name="T25" fmla="*/ 154703 h 151"/>
              <a:gd name="T26" fmla="*/ 402749 w 160"/>
              <a:gd name="T27" fmla="*/ 216584 h 151"/>
              <a:gd name="T28" fmla="*/ 402749 w 160"/>
              <a:gd name="T29" fmla="*/ 233773 h 151"/>
              <a:gd name="T30" fmla="*/ 423228 w 160"/>
              <a:gd name="T31" fmla="*/ 233773 h 151"/>
              <a:gd name="T32" fmla="*/ 460772 w 160"/>
              <a:gd name="T33" fmla="*/ 199394 h 151"/>
              <a:gd name="T34" fmla="*/ 460772 w 160"/>
              <a:gd name="T35" fmla="*/ 460670 h 151"/>
              <a:gd name="T36" fmla="*/ 430054 w 160"/>
              <a:gd name="T37" fmla="*/ 491610 h 151"/>
              <a:gd name="T38" fmla="*/ 116046 w 160"/>
              <a:gd name="T39" fmla="*/ 491610 h 151"/>
              <a:gd name="T40" fmla="*/ 85328 w 160"/>
              <a:gd name="T41" fmla="*/ 460670 h 151"/>
              <a:gd name="T42" fmla="*/ 85328 w 160"/>
              <a:gd name="T43" fmla="*/ 422854 h 151"/>
              <a:gd name="T44" fmla="*/ 71676 w 160"/>
              <a:gd name="T45" fmla="*/ 409102 h 151"/>
              <a:gd name="T46" fmla="*/ 71676 w 160"/>
              <a:gd name="T47" fmla="*/ 364410 h 151"/>
              <a:gd name="T48" fmla="*/ 81915 w 160"/>
              <a:gd name="T49" fmla="*/ 360973 h 151"/>
              <a:gd name="T50" fmla="*/ 143351 w 160"/>
              <a:gd name="T51" fmla="*/ 302529 h 151"/>
              <a:gd name="T52" fmla="*/ 143351 w 160"/>
              <a:gd name="T53" fmla="*/ 281902 h 151"/>
              <a:gd name="T54" fmla="*/ 122873 w 160"/>
              <a:gd name="T55" fmla="*/ 281902 h 151"/>
              <a:gd name="T56" fmla="*/ 85328 w 160"/>
              <a:gd name="T57" fmla="*/ 319719 h 151"/>
              <a:gd name="T58" fmla="*/ 85328 w 160"/>
              <a:gd name="T59" fmla="*/ 58443 h 151"/>
              <a:gd name="T60" fmla="*/ 116046 w 160"/>
              <a:gd name="T61" fmla="*/ 27503 h 151"/>
              <a:gd name="T62" fmla="*/ 430054 w 160"/>
              <a:gd name="T63" fmla="*/ 27503 h 151"/>
              <a:gd name="T64" fmla="*/ 460772 w 160"/>
              <a:gd name="T65" fmla="*/ 58443 h 151"/>
              <a:gd name="T66" fmla="*/ 460772 w 160"/>
              <a:gd name="T67" fmla="*/ 96259 h 151"/>
              <a:gd name="T68" fmla="*/ 474424 w 160"/>
              <a:gd name="T69" fmla="*/ 110011 h 151"/>
              <a:gd name="T70" fmla="*/ 488077 w 160"/>
              <a:gd name="T71" fmla="*/ 96259 h 151"/>
              <a:gd name="T72" fmla="*/ 488077 w 160"/>
              <a:gd name="T73" fmla="*/ 58443 h 151"/>
              <a:gd name="T74" fmla="*/ 430054 w 160"/>
              <a:gd name="T75" fmla="*/ 0 h 151"/>
              <a:gd name="T76" fmla="*/ 116046 w 160"/>
              <a:gd name="T77" fmla="*/ 0 h 151"/>
              <a:gd name="T78" fmla="*/ 58023 w 160"/>
              <a:gd name="T79" fmla="*/ 58443 h 151"/>
              <a:gd name="T80" fmla="*/ 58023 w 160"/>
              <a:gd name="T81" fmla="*/ 319719 h 151"/>
              <a:gd name="T82" fmla="*/ 23892 w 160"/>
              <a:gd name="T83" fmla="*/ 281902 h 151"/>
              <a:gd name="T84" fmla="*/ 3413 w 160"/>
              <a:gd name="T85" fmla="*/ 281902 h 151"/>
              <a:gd name="T86" fmla="*/ 3413 w 160"/>
              <a:gd name="T87" fmla="*/ 302529 h 151"/>
              <a:gd name="T88" fmla="*/ 64849 w 160"/>
              <a:gd name="T89" fmla="*/ 360973 h 151"/>
              <a:gd name="T90" fmla="*/ 71676 w 160"/>
              <a:gd name="T91" fmla="*/ 364410 h 1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51">
                <a:moveTo>
                  <a:pt x="21" y="119"/>
                </a:moveTo>
                <a:cubicBezTo>
                  <a:pt x="19" y="119"/>
                  <a:pt x="17" y="121"/>
                  <a:pt x="17" y="123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43"/>
                  <a:pt x="25" y="151"/>
                  <a:pt x="34" y="151"/>
                </a:cubicBezTo>
                <a:cubicBezTo>
                  <a:pt x="126" y="151"/>
                  <a:pt x="126" y="151"/>
                  <a:pt x="126" y="151"/>
                </a:cubicBezTo>
                <a:cubicBezTo>
                  <a:pt x="135" y="151"/>
                  <a:pt x="143" y="143"/>
                  <a:pt x="143" y="134"/>
                </a:cubicBezTo>
                <a:cubicBezTo>
                  <a:pt x="143" y="58"/>
                  <a:pt x="143" y="58"/>
                  <a:pt x="143" y="58"/>
                </a:cubicBezTo>
                <a:cubicBezTo>
                  <a:pt x="153" y="68"/>
                  <a:pt x="153" y="68"/>
                  <a:pt x="153" y="68"/>
                </a:cubicBezTo>
                <a:cubicBezTo>
                  <a:pt x="154" y="69"/>
                  <a:pt x="155" y="70"/>
                  <a:pt x="156" y="70"/>
                </a:cubicBezTo>
                <a:cubicBezTo>
                  <a:pt x="157" y="70"/>
                  <a:pt x="158" y="69"/>
                  <a:pt x="159" y="68"/>
                </a:cubicBezTo>
                <a:cubicBezTo>
                  <a:pt x="160" y="67"/>
                  <a:pt x="160" y="64"/>
                  <a:pt x="159" y="6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4"/>
                  <a:pt x="137" y="44"/>
                  <a:pt x="136" y="45"/>
                </a:cubicBezTo>
                <a:cubicBezTo>
                  <a:pt x="118" y="63"/>
                  <a:pt x="118" y="63"/>
                  <a:pt x="118" y="63"/>
                </a:cubicBezTo>
                <a:cubicBezTo>
                  <a:pt x="117" y="64"/>
                  <a:pt x="117" y="67"/>
                  <a:pt x="118" y="68"/>
                </a:cubicBezTo>
                <a:cubicBezTo>
                  <a:pt x="120" y="70"/>
                  <a:pt x="123" y="70"/>
                  <a:pt x="124" y="68"/>
                </a:cubicBezTo>
                <a:cubicBezTo>
                  <a:pt x="135" y="58"/>
                  <a:pt x="135" y="58"/>
                  <a:pt x="135" y="58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9"/>
                  <a:pt x="131" y="143"/>
                  <a:pt x="126" y="143"/>
                </a:cubicBezTo>
                <a:cubicBezTo>
                  <a:pt x="34" y="143"/>
                  <a:pt x="34" y="143"/>
                  <a:pt x="34" y="143"/>
                </a:cubicBezTo>
                <a:cubicBezTo>
                  <a:pt x="29" y="143"/>
                  <a:pt x="25" y="139"/>
                  <a:pt x="25" y="134"/>
                </a:cubicBezTo>
                <a:cubicBezTo>
                  <a:pt x="25" y="123"/>
                  <a:pt x="25" y="123"/>
                  <a:pt x="25" y="123"/>
                </a:cubicBezTo>
                <a:cubicBezTo>
                  <a:pt x="25" y="121"/>
                  <a:pt x="24" y="119"/>
                  <a:pt x="21" y="119"/>
                </a:cubicBezTo>
                <a:close/>
                <a:moveTo>
                  <a:pt x="21" y="106"/>
                </a:moveTo>
                <a:cubicBezTo>
                  <a:pt x="22" y="106"/>
                  <a:pt x="23" y="106"/>
                  <a:pt x="24" y="105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6"/>
                  <a:pt x="43" y="84"/>
                  <a:pt x="42" y="82"/>
                </a:cubicBezTo>
                <a:cubicBezTo>
                  <a:pt x="40" y="81"/>
                  <a:pt x="38" y="81"/>
                  <a:pt x="36" y="82"/>
                </a:cubicBezTo>
                <a:cubicBezTo>
                  <a:pt x="25" y="93"/>
                  <a:pt x="25" y="93"/>
                  <a:pt x="25" y="93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2"/>
                  <a:pt x="29" y="8"/>
                  <a:pt x="34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31" y="8"/>
                  <a:pt x="135" y="12"/>
                  <a:pt x="135" y="17"/>
                </a:cubicBezTo>
                <a:cubicBezTo>
                  <a:pt x="135" y="28"/>
                  <a:pt x="135" y="28"/>
                  <a:pt x="135" y="28"/>
                </a:cubicBezTo>
                <a:cubicBezTo>
                  <a:pt x="135" y="30"/>
                  <a:pt x="136" y="32"/>
                  <a:pt x="139" y="32"/>
                </a:cubicBezTo>
                <a:cubicBezTo>
                  <a:pt x="141" y="32"/>
                  <a:pt x="143" y="30"/>
                  <a:pt x="143" y="28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7"/>
                  <a:pt x="135" y="0"/>
                  <a:pt x="12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5" y="0"/>
                  <a:pt x="17" y="7"/>
                  <a:pt x="17" y="17"/>
                </a:cubicBezTo>
                <a:cubicBezTo>
                  <a:pt x="17" y="93"/>
                  <a:pt x="17" y="93"/>
                  <a:pt x="17" y="93"/>
                </a:cubicBezTo>
                <a:cubicBezTo>
                  <a:pt x="7" y="82"/>
                  <a:pt x="7" y="82"/>
                  <a:pt x="7" y="82"/>
                </a:cubicBezTo>
                <a:cubicBezTo>
                  <a:pt x="5" y="81"/>
                  <a:pt x="3" y="81"/>
                  <a:pt x="1" y="82"/>
                </a:cubicBezTo>
                <a:cubicBezTo>
                  <a:pt x="0" y="84"/>
                  <a:pt x="0" y="86"/>
                  <a:pt x="1" y="88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9" y="106"/>
                  <a:pt x="20" y="106"/>
                  <a:pt x="21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Freeform 99">
            <a:extLst>
              <a:ext uri="{FF2B5EF4-FFF2-40B4-BE49-F238E27FC236}">
                <a16:creationId xmlns:a16="http://schemas.microsoft.com/office/drawing/2014/main" id="{FE2B666F-48DD-4185-A249-67E78FB22184}"/>
              </a:ext>
            </a:extLst>
          </p:cNvPr>
          <p:cNvSpPr>
            <a:spLocks noEditPoints="1"/>
          </p:cNvSpPr>
          <p:nvPr/>
        </p:nvSpPr>
        <p:spPr bwMode="auto">
          <a:xfrm>
            <a:off x="10781455" y="1356765"/>
            <a:ext cx="330004" cy="353432"/>
          </a:xfrm>
          <a:custGeom>
            <a:avLst/>
            <a:gdLst>
              <a:gd name="T0" fmla="*/ 514350 w 151"/>
              <a:gd name="T1" fmla="*/ 433805 h 160"/>
              <a:gd name="T2" fmla="*/ 514350 w 151"/>
              <a:gd name="T3" fmla="*/ 117058 h 160"/>
              <a:gd name="T4" fmla="*/ 456443 w 151"/>
              <a:gd name="T5" fmla="*/ 58529 h 160"/>
              <a:gd name="T6" fmla="*/ 418974 w 151"/>
              <a:gd name="T7" fmla="*/ 58529 h 160"/>
              <a:gd name="T8" fmla="*/ 405349 w 151"/>
              <a:gd name="T9" fmla="*/ 72301 h 160"/>
              <a:gd name="T10" fmla="*/ 418974 w 151"/>
              <a:gd name="T11" fmla="*/ 86072 h 160"/>
              <a:gd name="T12" fmla="*/ 456443 w 151"/>
              <a:gd name="T13" fmla="*/ 86072 h 160"/>
              <a:gd name="T14" fmla="*/ 487100 w 151"/>
              <a:gd name="T15" fmla="*/ 117058 h 160"/>
              <a:gd name="T16" fmla="*/ 487100 w 151"/>
              <a:gd name="T17" fmla="*/ 433805 h 160"/>
              <a:gd name="T18" fmla="*/ 456443 w 151"/>
              <a:gd name="T19" fmla="*/ 464791 h 160"/>
              <a:gd name="T20" fmla="*/ 197565 w 151"/>
              <a:gd name="T21" fmla="*/ 464791 h 160"/>
              <a:gd name="T22" fmla="*/ 231628 w 151"/>
              <a:gd name="T23" fmla="*/ 426919 h 160"/>
              <a:gd name="T24" fmla="*/ 231628 w 151"/>
              <a:gd name="T25" fmla="*/ 406261 h 160"/>
              <a:gd name="T26" fmla="*/ 214596 w 151"/>
              <a:gd name="T27" fmla="*/ 406261 h 160"/>
              <a:gd name="T28" fmla="*/ 153283 w 151"/>
              <a:gd name="T29" fmla="*/ 468234 h 160"/>
              <a:gd name="T30" fmla="*/ 153283 w 151"/>
              <a:gd name="T31" fmla="*/ 485448 h 160"/>
              <a:gd name="T32" fmla="*/ 214596 w 151"/>
              <a:gd name="T33" fmla="*/ 547420 h 160"/>
              <a:gd name="T34" fmla="*/ 224815 w 151"/>
              <a:gd name="T35" fmla="*/ 550863 h 160"/>
              <a:gd name="T36" fmla="*/ 235034 w 151"/>
              <a:gd name="T37" fmla="*/ 547420 h 160"/>
              <a:gd name="T38" fmla="*/ 235034 w 151"/>
              <a:gd name="T39" fmla="*/ 526763 h 160"/>
              <a:gd name="T40" fmla="*/ 197565 w 151"/>
              <a:gd name="T41" fmla="*/ 492334 h 160"/>
              <a:gd name="T42" fmla="*/ 456443 w 151"/>
              <a:gd name="T43" fmla="*/ 492334 h 160"/>
              <a:gd name="T44" fmla="*/ 514350 w 151"/>
              <a:gd name="T45" fmla="*/ 433805 h 160"/>
              <a:gd name="T46" fmla="*/ 357661 w 151"/>
              <a:gd name="T47" fmla="*/ 65415 h 160"/>
              <a:gd name="T48" fmla="*/ 299754 w 151"/>
              <a:gd name="T49" fmla="*/ 3443 h 160"/>
              <a:gd name="T50" fmla="*/ 279316 w 151"/>
              <a:gd name="T51" fmla="*/ 3443 h 160"/>
              <a:gd name="T52" fmla="*/ 279316 w 151"/>
              <a:gd name="T53" fmla="*/ 24100 h 160"/>
              <a:gd name="T54" fmla="*/ 316785 w 151"/>
              <a:gd name="T55" fmla="*/ 58529 h 160"/>
              <a:gd name="T56" fmla="*/ 57907 w 151"/>
              <a:gd name="T57" fmla="*/ 58529 h 160"/>
              <a:gd name="T58" fmla="*/ 0 w 151"/>
              <a:gd name="T59" fmla="*/ 117058 h 160"/>
              <a:gd name="T60" fmla="*/ 0 w 151"/>
              <a:gd name="T61" fmla="*/ 433805 h 160"/>
              <a:gd name="T62" fmla="*/ 57907 w 151"/>
              <a:gd name="T63" fmla="*/ 492334 h 160"/>
              <a:gd name="T64" fmla="*/ 95376 w 151"/>
              <a:gd name="T65" fmla="*/ 492334 h 160"/>
              <a:gd name="T66" fmla="*/ 109001 w 151"/>
              <a:gd name="T67" fmla="*/ 478562 h 160"/>
              <a:gd name="T68" fmla="*/ 95376 w 151"/>
              <a:gd name="T69" fmla="*/ 464791 h 160"/>
              <a:gd name="T70" fmla="*/ 57907 w 151"/>
              <a:gd name="T71" fmla="*/ 464791 h 160"/>
              <a:gd name="T72" fmla="*/ 27250 w 151"/>
              <a:gd name="T73" fmla="*/ 433805 h 160"/>
              <a:gd name="T74" fmla="*/ 27250 w 151"/>
              <a:gd name="T75" fmla="*/ 117058 h 160"/>
              <a:gd name="T76" fmla="*/ 57907 w 151"/>
              <a:gd name="T77" fmla="*/ 86072 h 160"/>
              <a:gd name="T78" fmla="*/ 316785 w 151"/>
              <a:gd name="T79" fmla="*/ 86072 h 160"/>
              <a:gd name="T80" fmla="*/ 279316 w 151"/>
              <a:gd name="T81" fmla="*/ 123944 h 160"/>
              <a:gd name="T82" fmla="*/ 279316 w 151"/>
              <a:gd name="T83" fmla="*/ 144602 h 160"/>
              <a:gd name="T84" fmla="*/ 289535 w 151"/>
              <a:gd name="T85" fmla="*/ 148044 h 160"/>
              <a:gd name="T86" fmla="*/ 299754 w 151"/>
              <a:gd name="T87" fmla="*/ 144602 h 160"/>
              <a:gd name="T88" fmla="*/ 357661 w 151"/>
              <a:gd name="T89" fmla="*/ 82629 h 160"/>
              <a:gd name="T90" fmla="*/ 357661 w 151"/>
              <a:gd name="T91" fmla="*/ 65415 h 160"/>
              <a:gd name="T92" fmla="*/ 255472 w 151"/>
              <a:gd name="T93" fmla="*/ 258217 h 160"/>
              <a:gd name="T94" fmla="*/ 272503 w 151"/>
              <a:gd name="T95" fmla="*/ 275432 h 160"/>
              <a:gd name="T96" fmla="*/ 255472 w 151"/>
              <a:gd name="T97" fmla="*/ 292646 h 160"/>
              <a:gd name="T98" fmla="*/ 238440 w 151"/>
              <a:gd name="T99" fmla="*/ 275432 h 160"/>
              <a:gd name="T100" fmla="*/ 255472 w 151"/>
              <a:gd name="T101" fmla="*/ 258217 h 160"/>
              <a:gd name="T102" fmla="*/ 330410 w 151"/>
              <a:gd name="T103" fmla="*/ 258217 h 160"/>
              <a:gd name="T104" fmla="*/ 347442 w 151"/>
              <a:gd name="T105" fmla="*/ 275432 h 160"/>
              <a:gd name="T106" fmla="*/ 330410 w 151"/>
              <a:gd name="T107" fmla="*/ 292646 h 160"/>
              <a:gd name="T108" fmla="*/ 313379 w 151"/>
              <a:gd name="T109" fmla="*/ 275432 h 160"/>
              <a:gd name="T110" fmla="*/ 330410 w 151"/>
              <a:gd name="T111" fmla="*/ 258217 h 160"/>
              <a:gd name="T112" fmla="*/ 180533 w 151"/>
              <a:gd name="T113" fmla="*/ 258217 h 160"/>
              <a:gd name="T114" fmla="*/ 197565 w 151"/>
              <a:gd name="T115" fmla="*/ 275432 h 160"/>
              <a:gd name="T116" fmla="*/ 180533 w 151"/>
              <a:gd name="T117" fmla="*/ 292646 h 160"/>
              <a:gd name="T118" fmla="*/ 163502 w 151"/>
              <a:gd name="T119" fmla="*/ 275432 h 160"/>
              <a:gd name="T120" fmla="*/ 180533 w 151"/>
              <a:gd name="T121" fmla="*/ 25821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1" h="160">
                <a:moveTo>
                  <a:pt x="151" y="126"/>
                </a:moveTo>
                <a:cubicBezTo>
                  <a:pt x="151" y="34"/>
                  <a:pt x="151" y="34"/>
                  <a:pt x="151" y="34"/>
                </a:cubicBezTo>
                <a:cubicBezTo>
                  <a:pt x="151" y="25"/>
                  <a:pt x="143" y="17"/>
                  <a:pt x="134" y="17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1" y="17"/>
                  <a:pt x="119" y="19"/>
                  <a:pt x="119" y="21"/>
                </a:cubicBezTo>
                <a:cubicBezTo>
                  <a:pt x="119" y="24"/>
                  <a:pt x="121" y="25"/>
                  <a:pt x="123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39" y="25"/>
                  <a:pt x="143" y="29"/>
                  <a:pt x="143" y="34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43" y="131"/>
                  <a:pt x="139" y="135"/>
                  <a:pt x="134" y="135"/>
                </a:cubicBezTo>
                <a:cubicBezTo>
                  <a:pt x="58" y="135"/>
                  <a:pt x="58" y="135"/>
                  <a:pt x="58" y="135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70" y="123"/>
                  <a:pt x="70" y="120"/>
                  <a:pt x="68" y="118"/>
                </a:cubicBezTo>
                <a:cubicBezTo>
                  <a:pt x="67" y="117"/>
                  <a:pt x="64" y="117"/>
                  <a:pt x="63" y="118"/>
                </a:cubicBezTo>
                <a:cubicBezTo>
                  <a:pt x="45" y="136"/>
                  <a:pt x="45" y="136"/>
                  <a:pt x="45" y="136"/>
                </a:cubicBezTo>
                <a:cubicBezTo>
                  <a:pt x="44" y="137"/>
                  <a:pt x="44" y="140"/>
                  <a:pt x="45" y="141"/>
                </a:cubicBezTo>
                <a:cubicBezTo>
                  <a:pt x="63" y="159"/>
                  <a:pt x="63" y="159"/>
                  <a:pt x="63" y="159"/>
                </a:cubicBezTo>
                <a:cubicBezTo>
                  <a:pt x="64" y="160"/>
                  <a:pt x="65" y="160"/>
                  <a:pt x="66" y="160"/>
                </a:cubicBezTo>
                <a:cubicBezTo>
                  <a:pt x="67" y="160"/>
                  <a:pt x="68" y="160"/>
                  <a:pt x="69" y="159"/>
                </a:cubicBezTo>
                <a:cubicBezTo>
                  <a:pt x="70" y="157"/>
                  <a:pt x="70" y="155"/>
                  <a:pt x="69" y="153"/>
                </a:cubicBezTo>
                <a:cubicBezTo>
                  <a:pt x="58" y="143"/>
                  <a:pt x="58" y="143"/>
                  <a:pt x="58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43" y="143"/>
                  <a:pt x="151" y="135"/>
                  <a:pt x="151" y="126"/>
                </a:cubicBezTo>
                <a:close/>
                <a:moveTo>
                  <a:pt x="105" y="19"/>
                </a:moveTo>
                <a:cubicBezTo>
                  <a:pt x="88" y="1"/>
                  <a:pt x="88" y="1"/>
                  <a:pt x="88" y="1"/>
                </a:cubicBezTo>
                <a:cubicBezTo>
                  <a:pt x="86" y="0"/>
                  <a:pt x="84" y="0"/>
                  <a:pt x="82" y="1"/>
                </a:cubicBezTo>
                <a:cubicBezTo>
                  <a:pt x="81" y="3"/>
                  <a:pt x="81" y="5"/>
                  <a:pt x="82" y="7"/>
                </a:cubicBezTo>
                <a:cubicBezTo>
                  <a:pt x="93" y="17"/>
                  <a:pt x="93" y="17"/>
                  <a:pt x="93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7" y="17"/>
                  <a:pt x="0" y="25"/>
                  <a:pt x="0" y="3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5"/>
                  <a:pt x="7" y="143"/>
                  <a:pt x="17" y="143"/>
                </a:cubicBezTo>
                <a:cubicBezTo>
                  <a:pt x="28" y="143"/>
                  <a:pt x="28" y="143"/>
                  <a:pt x="28" y="143"/>
                </a:cubicBezTo>
                <a:cubicBezTo>
                  <a:pt x="30" y="143"/>
                  <a:pt x="32" y="141"/>
                  <a:pt x="32" y="139"/>
                </a:cubicBezTo>
                <a:cubicBezTo>
                  <a:pt x="32" y="136"/>
                  <a:pt x="30" y="135"/>
                  <a:pt x="28" y="135"/>
                </a:cubicBezTo>
                <a:cubicBezTo>
                  <a:pt x="17" y="135"/>
                  <a:pt x="17" y="135"/>
                  <a:pt x="17" y="135"/>
                </a:cubicBezTo>
                <a:cubicBezTo>
                  <a:pt x="12" y="135"/>
                  <a:pt x="8" y="131"/>
                  <a:pt x="8" y="126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29"/>
                  <a:pt x="12" y="25"/>
                  <a:pt x="17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82" y="36"/>
                  <a:pt x="82" y="36"/>
                  <a:pt x="82" y="36"/>
                </a:cubicBezTo>
                <a:cubicBezTo>
                  <a:pt x="81" y="37"/>
                  <a:pt x="81" y="40"/>
                  <a:pt x="82" y="42"/>
                </a:cubicBezTo>
                <a:cubicBezTo>
                  <a:pt x="83" y="42"/>
                  <a:pt x="84" y="43"/>
                  <a:pt x="85" y="43"/>
                </a:cubicBezTo>
                <a:cubicBezTo>
                  <a:pt x="86" y="43"/>
                  <a:pt x="87" y="42"/>
                  <a:pt x="88" y="42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7" y="23"/>
                  <a:pt x="107" y="20"/>
                  <a:pt x="105" y="19"/>
                </a:cubicBezTo>
                <a:close/>
                <a:moveTo>
                  <a:pt x="75" y="75"/>
                </a:moveTo>
                <a:cubicBezTo>
                  <a:pt x="78" y="75"/>
                  <a:pt x="80" y="77"/>
                  <a:pt x="80" y="80"/>
                </a:cubicBezTo>
                <a:cubicBezTo>
                  <a:pt x="80" y="83"/>
                  <a:pt x="78" y="85"/>
                  <a:pt x="75" y="85"/>
                </a:cubicBezTo>
                <a:cubicBezTo>
                  <a:pt x="73" y="85"/>
                  <a:pt x="70" y="83"/>
                  <a:pt x="70" y="80"/>
                </a:cubicBezTo>
                <a:cubicBezTo>
                  <a:pt x="70" y="77"/>
                  <a:pt x="73" y="75"/>
                  <a:pt x="75" y="75"/>
                </a:cubicBezTo>
                <a:close/>
                <a:moveTo>
                  <a:pt x="97" y="75"/>
                </a:moveTo>
                <a:cubicBezTo>
                  <a:pt x="100" y="75"/>
                  <a:pt x="102" y="77"/>
                  <a:pt x="102" y="80"/>
                </a:cubicBezTo>
                <a:cubicBezTo>
                  <a:pt x="102" y="83"/>
                  <a:pt x="100" y="85"/>
                  <a:pt x="97" y="85"/>
                </a:cubicBezTo>
                <a:cubicBezTo>
                  <a:pt x="95" y="85"/>
                  <a:pt x="92" y="83"/>
                  <a:pt x="92" y="80"/>
                </a:cubicBezTo>
                <a:cubicBezTo>
                  <a:pt x="92" y="77"/>
                  <a:pt x="95" y="75"/>
                  <a:pt x="97" y="75"/>
                </a:cubicBezTo>
                <a:close/>
                <a:moveTo>
                  <a:pt x="53" y="75"/>
                </a:moveTo>
                <a:cubicBezTo>
                  <a:pt x="56" y="75"/>
                  <a:pt x="58" y="77"/>
                  <a:pt x="58" y="80"/>
                </a:cubicBezTo>
                <a:cubicBezTo>
                  <a:pt x="58" y="83"/>
                  <a:pt x="56" y="85"/>
                  <a:pt x="53" y="85"/>
                </a:cubicBezTo>
                <a:cubicBezTo>
                  <a:pt x="50" y="85"/>
                  <a:pt x="48" y="83"/>
                  <a:pt x="48" y="80"/>
                </a:cubicBezTo>
                <a:cubicBezTo>
                  <a:pt x="48" y="77"/>
                  <a:pt x="50" y="75"/>
                  <a:pt x="53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92BE6BF-A589-42F6-9B10-29FC0913F974}"/>
              </a:ext>
            </a:extLst>
          </p:cNvPr>
          <p:cNvGrpSpPr/>
          <p:nvPr/>
        </p:nvGrpSpPr>
        <p:grpSpPr>
          <a:xfrm>
            <a:off x="2795516" y="4373066"/>
            <a:ext cx="348338" cy="308614"/>
            <a:chOff x="2501900" y="4421188"/>
            <a:chExt cx="542925" cy="481012"/>
          </a:xfrm>
        </p:grpSpPr>
        <p:sp>
          <p:nvSpPr>
            <p:cNvPr id="24" name="Freeform 17">
              <a:extLst>
                <a:ext uri="{FF2B5EF4-FFF2-40B4-BE49-F238E27FC236}">
                  <a16:creationId xmlns:a16="http://schemas.microsoft.com/office/drawing/2014/main" id="{4FA5F24F-52B7-4055-9271-DCF7BC115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1900" y="4421188"/>
              <a:ext cx="542925" cy="481012"/>
            </a:xfrm>
            <a:custGeom>
              <a:avLst/>
              <a:gdLst>
                <a:gd name="T0" fmla="*/ 271463 w 160"/>
                <a:gd name="T1" fmla="*/ 0 h 141"/>
                <a:gd name="T2" fmla="*/ 0 w 160"/>
                <a:gd name="T3" fmla="*/ 242212 h 141"/>
                <a:gd name="T4" fmla="*/ 54293 w 160"/>
                <a:gd name="T5" fmla="*/ 385493 h 141"/>
                <a:gd name="T6" fmla="*/ 23753 w 160"/>
                <a:gd name="T7" fmla="*/ 426430 h 141"/>
                <a:gd name="T8" fmla="*/ 13573 w 160"/>
                <a:gd name="T9" fmla="*/ 446899 h 141"/>
                <a:gd name="T10" fmla="*/ 30540 w 160"/>
                <a:gd name="T11" fmla="*/ 463956 h 141"/>
                <a:gd name="T12" fmla="*/ 57686 w 160"/>
                <a:gd name="T13" fmla="*/ 463956 h 141"/>
                <a:gd name="T14" fmla="*/ 132338 w 160"/>
                <a:gd name="T15" fmla="*/ 446899 h 141"/>
                <a:gd name="T16" fmla="*/ 271463 w 160"/>
                <a:gd name="T17" fmla="*/ 481013 h 141"/>
                <a:gd name="T18" fmla="*/ 542925 w 160"/>
                <a:gd name="T19" fmla="*/ 242212 h 141"/>
                <a:gd name="T20" fmla="*/ 271463 w 160"/>
                <a:gd name="T21" fmla="*/ 0 h 141"/>
                <a:gd name="T22" fmla="*/ 271463 w 160"/>
                <a:gd name="T23" fmla="*/ 453721 h 141"/>
                <a:gd name="T24" fmla="*/ 139125 w 160"/>
                <a:gd name="T25" fmla="*/ 419607 h 141"/>
                <a:gd name="T26" fmla="*/ 132338 w 160"/>
                <a:gd name="T27" fmla="*/ 419607 h 141"/>
                <a:gd name="T28" fmla="*/ 125551 w 160"/>
                <a:gd name="T29" fmla="*/ 419607 h 141"/>
                <a:gd name="T30" fmla="*/ 50899 w 160"/>
                <a:gd name="T31" fmla="*/ 436664 h 141"/>
                <a:gd name="T32" fmla="*/ 84832 w 160"/>
                <a:gd name="T33" fmla="*/ 388904 h 141"/>
                <a:gd name="T34" fmla="*/ 81439 w 160"/>
                <a:gd name="T35" fmla="*/ 375258 h 141"/>
                <a:gd name="T36" fmla="*/ 27146 w 160"/>
                <a:gd name="T37" fmla="*/ 242212 h 141"/>
                <a:gd name="T38" fmla="*/ 271463 w 160"/>
                <a:gd name="T39" fmla="*/ 27292 h 141"/>
                <a:gd name="T40" fmla="*/ 515779 w 160"/>
                <a:gd name="T41" fmla="*/ 242212 h 141"/>
                <a:gd name="T42" fmla="*/ 271463 w 160"/>
                <a:gd name="T43" fmla="*/ 453721 h 1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0" h="141">
                  <a:moveTo>
                    <a:pt x="80" y="0"/>
                  </a:moveTo>
                  <a:cubicBezTo>
                    <a:pt x="36" y="0"/>
                    <a:pt x="0" y="32"/>
                    <a:pt x="0" y="71"/>
                  </a:cubicBezTo>
                  <a:cubicBezTo>
                    <a:pt x="0" y="86"/>
                    <a:pt x="6" y="101"/>
                    <a:pt x="16" y="113"/>
                  </a:cubicBezTo>
                  <a:cubicBezTo>
                    <a:pt x="14" y="118"/>
                    <a:pt x="11" y="122"/>
                    <a:pt x="7" y="125"/>
                  </a:cubicBezTo>
                  <a:cubicBezTo>
                    <a:pt x="5" y="126"/>
                    <a:pt x="3" y="129"/>
                    <a:pt x="4" y="131"/>
                  </a:cubicBezTo>
                  <a:cubicBezTo>
                    <a:pt x="5" y="134"/>
                    <a:pt x="7" y="135"/>
                    <a:pt x="9" y="136"/>
                  </a:cubicBezTo>
                  <a:cubicBezTo>
                    <a:pt x="12" y="136"/>
                    <a:pt x="14" y="136"/>
                    <a:pt x="17" y="136"/>
                  </a:cubicBezTo>
                  <a:cubicBezTo>
                    <a:pt x="25" y="136"/>
                    <a:pt x="32" y="135"/>
                    <a:pt x="39" y="131"/>
                  </a:cubicBezTo>
                  <a:cubicBezTo>
                    <a:pt x="51" y="138"/>
                    <a:pt x="65" y="141"/>
                    <a:pt x="80" y="141"/>
                  </a:cubicBezTo>
                  <a:cubicBezTo>
                    <a:pt x="124" y="141"/>
                    <a:pt x="160" y="110"/>
                    <a:pt x="160" y="71"/>
                  </a:cubicBezTo>
                  <a:cubicBezTo>
                    <a:pt x="160" y="32"/>
                    <a:pt x="124" y="0"/>
                    <a:pt x="80" y="0"/>
                  </a:cubicBezTo>
                  <a:close/>
                  <a:moveTo>
                    <a:pt x="80" y="133"/>
                  </a:moveTo>
                  <a:cubicBezTo>
                    <a:pt x="66" y="133"/>
                    <a:pt x="52" y="130"/>
                    <a:pt x="41" y="123"/>
                  </a:cubicBezTo>
                  <a:cubicBezTo>
                    <a:pt x="40" y="123"/>
                    <a:pt x="39" y="123"/>
                    <a:pt x="39" y="123"/>
                  </a:cubicBezTo>
                  <a:cubicBezTo>
                    <a:pt x="38" y="123"/>
                    <a:pt x="37" y="123"/>
                    <a:pt x="37" y="123"/>
                  </a:cubicBezTo>
                  <a:cubicBezTo>
                    <a:pt x="31" y="127"/>
                    <a:pt x="23" y="129"/>
                    <a:pt x="15" y="128"/>
                  </a:cubicBezTo>
                  <a:cubicBezTo>
                    <a:pt x="19" y="124"/>
                    <a:pt x="23" y="120"/>
                    <a:pt x="25" y="114"/>
                  </a:cubicBezTo>
                  <a:cubicBezTo>
                    <a:pt x="25" y="112"/>
                    <a:pt x="25" y="111"/>
                    <a:pt x="24" y="110"/>
                  </a:cubicBezTo>
                  <a:cubicBezTo>
                    <a:pt x="13" y="99"/>
                    <a:pt x="8" y="85"/>
                    <a:pt x="8" y="71"/>
                  </a:cubicBezTo>
                  <a:cubicBezTo>
                    <a:pt x="8" y="36"/>
                    <a:pt x="40" y="8"/>
                    <a:pt x="80" y="8"/>
                  </a:cubicBezTo>
                  <a:cubicBezTo>
                    <a:pt x="120" y="8"/>
                    <a:pt x="152" y="36"/>
                    <a:pt x="152" y="71"/>
                  </a:cubicBezTo>
                  <a:cubicBezTo>
                    <a:pt x="152" y="105"/>
                    <a:pt x="120" y="133"/>
                    <a:pt x="80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8">
              <a:extLst>
                <a:ext uri="{FF2B5EF4-FFF2-40B4-BE49-F238E27FC236}">
                  <a16:creationId xmlns:a16="http://schemas.microsoft.com/office/drawing/2014/main" id="{AEE7022A-EA6F-4C98-AAA4-F14BA8F9F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113" y="4591050"/>
              <a:ext cx="190500" cy="139700"/>
            </a:xfrm>
            <a:custGeom>
              <a:avLst/>
              <a:gdLst>
                <a:gd name="T0" fmla="*/ 166688 w 56"/>
                <a:gd name="T1" fmla="*/ 3407 h 41"/>
                <a:gd name="T2" fmla="*/ 61232 w 56"/>
                <a:gd name="T3" fmla="*/ 109034 h 41"/>
                <a:gd name="T4" fmla="*/ 23813 w 56"/>
                <a:gd name="T5" fmla="*/ 68146 h 41"/>
                <a:gd name="T6" fmla="*/ 3402 w 56"/>
                <a:gd name="T7" fmla="*/ 68146 h 41"/>
                <a:gd name="T8" fmla="*/ 3402 w 56"/>
                <a:gd name="T9" fmla="*/ 88590 h 41"/>
                <a:gd name="T10" fmla="*/ 51027 w 56"/>
                <a:gd name="T11" fmla="*/ 136293 h 41"/>
                <a:gd name="T12" fmla="*/ 61232 w 56"/>
                <a:gd name="T13" fmla="*/ 139700 h 41"/>
                <a:gd name="T14" fmla="*/ 71438 w 56"/>
                <a:gd name="T15" fmla="*/ 136293 h 41"/>
                <a:gd name="T16" fmla="*/ 187098 w 56"/>
                <a:gd name="T17" fmla="*/ 23851 h 41"/>
                <a:gd name="T18" fmla="*/ 187098 w 56"/>
                <a:gd name="T19" fmla="*/ 3407 h 41"/>
                <a:gd name="T20" fmla="*/ 166688 w 56"/>
                <a:gd name="T21" fmla="*/ 3407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41">
                  <a:moveTo>
                    <a:pt x="49" y="1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3" y="19"/>
                    <a:pt x="1" y="20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1"/>
                    <a:pt x="17" y="41"/>
                    <a:pt x="18" y="41"/>
                  </a:cubicBezTo>
                  <a:cubicBezTo>
                    <a:pt x="19" y="41"/>
                    <a:pt x="20" y="41"/>
                    <a:pt x="21" y="40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6" y="5"/>
                    <a:pt x="56" y="3"/>
                    <a:pt x="55" y="1"/>
                  </a:cubicBezTo>
                  <a:cubicBezTo>
                    <a:pt x="53" y="0"/>
                    <a:pt x="51" y="0"/>
                    <a:pt x="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" name="Freeform 19">
            <a:extLst>
              <a:ext uri="{FF2B5EF4-FFF2-40B4-BE49-F238E27FC236}">
                <a16:creationId xmlns:a16="http://schemas.microsoft.com/office/drawing/2014/main" id="{1E5BFE5D-7E88-417C-AE69-9DA6E6099F7D}"/>
              </a:ext>
            </a:extLst>
          </p:cNvPr>
          <p:cNvSpPr>
            <a:spLocks noEditPoints="1"/>
          </p:cNvSpPr>
          <p:nvPr/>
        </p:nvSpPr>
        <p:spPr bwMode="auto">
          <a:xfrm>
            <a:off x="2786640" y="5345385"/>
            <a:ext cx="348338" cy="309634"/>
          </a:xfrm>
          <a:custGeom>
            <a:avLst/>
            <a:gdLst>
              <a:gd name="T0" fmla="*/ 132338 w 160"/>
              <a:gd name="T1" fmla="*/ 448373 h 141"/>
              <a:gd name="T2" fmla="*/ 271463 w 160"/>
              <a:gd name="T3" fmla="*/ 482600 h 141"/>
              <a:gd name="T4" fmla="*/ 542925 w 160"/>
              <a:gd name="T5" fmla="*/ 243011 h 141"/>
              <a:gd name="T6" fmla="*/ 271463 w 160"/>
              <a:gd name="T7" fmla="*/ 0 h 141"/>
              <a:gd name="T8" fmla="*/ 0 w 160"/>
              <a:gd name="T9" fmla="*/ 243011 h 141"/>
              <a:gd name="T10" fmla="*/ 54293 w 160"/>
              <a:gd name="T11" fmla="*/ 386765 h 141"/>
              <a:gd name="T12" fmla="*/ 23753 w 160"/>
              <a:gd name="T13" fmla="*/ 427837 h 141"/>
              <a:gd name="T14" fmla="*/ 13573 w 160"/>
              <a:gd name="T15" fmla="*/ 448373 h 141"/>
              <a:gd name="T16" fmla="*/ 30540 w 160"/>
              <a:gd name="T17" fmla="*/ 465487 h 141"/>
              <a:gd name="T18" fmla="*/ 57686 w 160"/>
              <a:gd name="T19" fmla="*/ 465487 h 141"/>
              <a:gd name="T20" fmla="*/ 132338 w 160"/>
              <a:gd name="T21" fmla="*/ 448373 h 141"/>
              <a:gd name="T22" fmla="*/ 84832 w 160"/>
              <a:gd name="T23" fmla="*/ 390187 h 141"/>
              <a:gd name="T24" fmla="*/ 81439 w 160"/>
              <a:gd name="T25" fmla="*/ 376496 h 141"/>
              <a:gd name="T26" fmla="*/ 27146 w 160"/>
              <a:gd name="T27" fmla="*/ 243011 h 141"/>
              <a:gd name="T28" fmla="*/ 271463 w 160"/>
              <a:gd name="T29" fmla="*/ 27382 h 141"/>
              <a:gd name="T30" fmla="*/ 515779 w 160"/>
              <a:gd name="T31" fmla="*/ 243011 h 141"/>
              <a:gd name="T32" fmla="*/ 271463 w 160"/>
              <a:gd name="T33" fmla="*/ 455218 h 141"/>
              <a:gd name="T34" fmla="*/ 139125 w 160"/>
              <a:gd name="T35" fmla="*/ 420991 h 141"/>
              <a:gd name="T36" fmla="*/ 132338 w 160"/>
              <a:gd name="T37" fmla="*/ 420991 h 141"/>
              <a:gd name="T38" fmla="*/ 125551 w 160"/>
              <a:gd name="T39" fmla="*/ 420991 h 141"/>
              <a:gd name="T40" fmla="*/ 57686 w 160"/>
              <a:gd name="T41" fmla="*/ 438105 h 141"/>
              <a:gd name="T42" fmla="*/ 50899 w 160"/>
              <a:gd name="T43" fmla="*/ 438105 h 141"/>
              <a:gd name="T44" fmla="*/ 84832 w 160"/>
              <a:gd name="T45" fmla="*/ 390187 h 141"/>
              <a:gd name="T46" fmla="*/ 193417 w 160"/>
              <a:gd name="T47" fmla="*/ 256702 h 141"/>
              <a:gd name="T48" fmla="*/ 257889 w 160"/>
              <a:gd name="T49" fmla="*/ 256702 h 141"/>
              <a:gd name="T50" fmla="*/ 257889 w 160"/>
              <a:gd name="T51" fmla="*/ 321733 h 141"/>
              <a:gd name="T52" fmla="*/ 271463 w 160"/>
              <a:gd name="T53" fmla="*/ 335424 h 141"/>
              <a:gd name="T54" fmla="*/ 285036 w 160"/>
              <a:gd name="T55" fmla="*/ 321733 h 141"/>
              <a:gd name="T56" fmla="*/ 285036 w 160"/>
              <a:gd name="T57" fmla="*/ 256702 h 141"/>
              <a:gd name="T58" fmla="*/ 349508 w 160"/>
              <a:gd name="T59" fmla="*/ 256702 h 141"/>
              <a:gd name="T60" fmla="*/ 363081 w 160"/>
              <a:gd name="T61" fmla="*/ 243011 h 141"/>
              <a:gd name="T62" fmla="*/ 349508 w 160"/>
              <a:gd name="T63" fmla="*/ 229321 h 141"/>
              <a:gd name="T64" fmla="*/ 285036 w 160"/>
              <a:gd name="T65" fmla="*/ 229321 h 141"/>
              <a:gd name="T66" fmla="*/ 285036 w 160"/>
              <a:gd name="T67" fmla="*/ 160867 h 141"/>
              <a:gd name="T68" fmla="*/ 271463 w 160"/>
              <a:gd name="T69" fmla="*/ 147176 h 141"/>
              <a:gd name="T70" fmla="*/ 257889 w 160"/>
              <a:gd name="T71" fmla="*/ 160867 h 141"/>
              <a:gd name="T72" fmla="*/ 257889 w 160"/>
              <a:gd name="T73" fmla="*/ 229321 h 141"/>
              <a:gd name="T74" fmla="*/ 193417 w 160"/>
              <a:gd name="T75" fmla="*/ 229321 h 141"/>
              <a:gd name="T76" fmla="*/ 179844 w 160"/>
              <a:gd name="T77" fmla="*/ 243011 h 141"/>
              <a:gd name="T78" fmla="*/ 193417 w 160"/>
              <a:gd name="T79" fmla="*/ 256702 h 14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1">
                <a:moveTo>
                  <a:pt x="39" y="131"/>
                </a:moveTo>
                <a:cubicBezTo>
                  <a:pt x="51" y="138"/>
                  <a:pt x="65" y="141"/>
                  <a:pt x="80" y="141"/>
                </a:cubicBezTo>
                <a:cubicBezTo>
                  <a:pt x="124" y="141"/>
                  <a:pt x="160" y="110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86"/>
                  <a:pt x="6" y="101"/>
                  <a:pt x="16" y="113"/>
                </a:cubicBezTo>
                <a:cubicBezTo>
                  <a:pt x="14" y="118"/>
                  <a:pt x="11" y="122"/>
                  <a:pt x="7" y="125"/>
                </a:cubicBezTo>
                <a:cubicBezTo>
                  <a:pt x="5" y="126"/>
                  <a:pt x="3" y="129"/>
                  <a:pt x="4" y="131"/>
                </a:cubicBezTo>
                <a:cubicBezTo>
                  <a:pt x="5" y="134"/>
                  <a:pt x="7" y="135"/>
                  <a:pt x="9" y="136"/>
                </a:cubicBezTo>
                <a:cubicBezTo>
                  <a:pt x="12" y="136"/>
                  <a:pt x="14" y="136"/>
                  <a:pt x="17" y="136"/>
                </a:cubicBezTo>
                <a:cubicBezTo>
                  <a:pt x="25" y="136"/>
                  <a:pt x="32" y="135"/>
                  <a:pt x="39" y="131"/>
                </a:cubicBezTo>
                <a:close/>
                <a:moveTo>
                  <a:pt x="25" y="114"/>
                </a:moveTo>
                <a:cubicBezTo>
                  <a:pt x="25" y="112"/>
                  <a:pt x="25" y="111"/>
                  <a:pt x="24" y="110"/>
                </a:cubicBezTo>
                <a:cubicBezTo>
                  <a:pt x="13" y="99"/>
                  <a:pt x="8" y="8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105"/>
                  <a:pt x="120" y="133"/>
                  <a:pt x="80" y="133"/>
                </a:cubicBezTo>
                <a:cubicBezTo>
                  <a:pt x="66" y="133"/>
                  <a:pt x="52" y="130"/>
                  <a:pt x="41" y="123"/>
                </a:cubicBezTo>
                <a:cubicBezTo>
                  <a:pt x="40" y="123"/>
                  <a:pt x="39" y="123"/>
                  <a:pt x="39" y="123"/>
                </a:cubicBezTo>
                <a:cubicBezTo>
                  <a:pt x="38" y="123"/>
                  <a:pt x="37" y="123"/>
                  <a:pt x="37" y="123"/>
                </a:cubicBezTo>
                <a:cubicBezTo>
                  <a:pt x="31" y="127"/>
                  <a:pt x="24" y="128"/>
                  <a:pt x="17" y="128"/>
                </a:cubicBezTo>
                <a:cubicBezTo>
                  <a:pt x="16" y="128"/>
                  <a:pt x="16" y="128"/>
                  <a:pt x="15" y="128"/>
                </a:cubicBezTo>
                <a:cubicBezTo>
                  <a:pt x="19" y="124"/>
                  <a:pt x="23" y="120"/>
                  <a:pt x="25" y="114"/>
                </a:cubicBezTo>
                <a:close/>
                <a:moveTo>
                  <a:pt x="57" y="75"/>
                </a:moveTo>
                <a:cubicBezTo>
                  <a:pt x="76" y="75"/>
                  <a:pt x="76" y="75"/>
                  <a:pt x="76" y="75"/>
                </a:cubicBezTo>
                <a:cubicBezTo>
                  <a:pt x="76" y="94"/>
                  <a:pt x="76" y="94"/>
                  <a:pt x="76" y="94"/>
                </a:cubicBezTo>
                <a:cubicBezTo>
                  <a:pt x="76" y="96"/>
                  <a:pt x="78" y="98"/>
                  <a:pt x="80" y="98"/>
                </a:cubicBezTo>
                <a:cubicBezTo>
                  <a:pt x="82" y="98"/>
                  <a:pt x="84" y="96"/>
                  <a:pt x="84" y="94"/>
                </a:cubicBezTo>
                <a:cubicBezTo>
                  <a:pt x="84" y="75"/>
                  <a:pt x="84" y="75"/>
                  <a:pt x="84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5" y="75"/>
                  <a:pt x="107" y="73"/>
                  <a:pt x="107" y="71"/>
                </a:cubicBezTo>
                <a:cubicBezTo>
                  <a:pt x="107" y="68"/>
                  <a:pt x="105" y="67"/>
                  <a:pt x="103" y="67"/>
                </a:cubicBezTo>
                <a:cubicBezTo>
                  <a:pt x="84" y="67"/>
                  <a:pt x="84" y="67"/>
                  <a:pt x="84" y="67"/>
                </a:cubicBezTo>
                <a:cubicBezTo>
                  <a:pt x="84" y="47"/>
                  <a:pt x="84" y="47"/>
                  <a:pt x="84" y="47"/>
                </a:cubicBezTo>
                <a:cubicBezTo>
                  <a:pt x="84" y="45"/>
                  <a:pt x="82" y="43"/>
                  <a:pt x="80" y="43"/>
                </a:cubicBezTo>
                <a:cubicBezTo>
                  <a:pt x="78" y="43"/>
                  <a:pt x="76" y="45"/>
                  <a:pt x="76" y="47"/>
                </a:cubicBezTo>
                <a:cubicBezTo>
                  <a:pt x="76" y="67"/>
                  <a:pt x="76" y="67"/>
                  <a:pt x="76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55" y="67"/>
                  <a:pt x="53" y="68"/>
                  <a:pt x="53" y="71"/>
                </a:cubicBezTo>
                <a:cubicBezTo>
                  <a:pt x="53" y="73"/>
                  <a:pt x="55" y="75"/>
                  <a:pt x="57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69813BC-A3CE-42FD-A241-3E778B028AC1}"/>
              </a:ext>
            </a:extLst>
          </p:cNvPr>
          <p:cNvGrpSpPr/>
          <p:nvPr/>
        </p:nvGrpSpPr>
        <p:grpSpPr>
          <a:xfrm>
            <a:off x="3764939" y="4373066"/>
            <a:ext cx="348338" cy="308614"/>
            <a:chOff x="3451225" y="4421188"/>
            <a:chExt cx="542925" cy="481012"/>
          </a:xfrm>
        </p:grpSpPr>
        <p:sp>
          <p:nvSpPr>
            <p:cNvPr id="28" name="Freeform 33">
              <a:extLst>
                <a:ext uri="{FF2B5EF4-FFF2-40B4-BE49-F238E27FC236}">
                  <a16:creationId xmlns:a16="http://schemas.microsoft.com/office/drawing/2014/main" id="{D489F45B-EDB4-4AA1-BFA1-D88FD8DCA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5" y="4421188"/>
              <a:ext cx="542925" cy="481012"/>
            </a:xfrm>
            <a:custGeom>
              <a:avLst/>
              <a:gdLst>
                <a:gd name="T0" fmla="*/ 342721 w 160"/>
                <a:gd name="T1" fmla="*/ 474190 h 141"/>
                <a:gd name="T2" fmla="*/ 352901 w 160"/>
                <a:gd name="T3" fmla="*/ 457133 h 141"/>
                <a:gd name="T4" fmla="*/ 339328 w 160"/>
                <a:gd name="T5" fmla="*/ 446899 h 141"/>
                <a:gd name="T6" fmla="*/ 271463 w 160"/>
                <a:gd name="T7" fmla="*/ 453721 h 141"/>
                <a:gd name="T8" fmla="*/ 27146 w 160"/>
                <a:gd name="T9" fmla="*/ 242212 h 141"/>
                <a:gd name="T10" fmla="*/ 271463 w 160"/>
                <a:gd name="T11" fmla="*/ 27292 h 141"/>
                <a:gd name="T12" fmla="*/ 515779 w 160"/>
                <a:gd name="T13" fmla="*/ 242212 h 141"/>
                <a:gd name="T14" fmla="*/ 461486 w 160"/>
                <a:gd name="T15" fmla="*/ 375258 h 141"/>
                <a:gd name="T16" fmla="*/ 458093 w 160"/>
                <a:gd name="T17" fmla="*/ 388904 h 141"/>
                <a:gd name="T18" fmla="*/ 492026 w 160"/>
                <a:gd name="T19" fmla="*/ 436664 h 141"/>
                <a:gd name="T20" fmla="*/ 417374 w 160"/>
                <a:gd name="T21" fmla="*/ 419607 h 141"/>
                <a:gd name="T22" fmla="*/ 400407 w 160"/>
                <a:gd name="T23" fmla="*/ 426430 h 141"/>
                <a:gd name="T24" fmla="*/ 403800 w 160"/>
                <a:gd name="T25" fmla="*/ 443487 h 141"/>
                <a:gd name="T26" fmla="*/ 512385 w 160"/>
                <a:gd name="T27" fmla="*/ 463956 h 141"/>
                <a:gd name="T28" fmla="*/ 529352 w 160"/>
                <a:gd name="T29" fmla="*/ 446899 h 141"/>
                <a:gd name="T30" fmla="*/ 519172 w 160"/>
                <a:gd name="T31" fmla="*/ 426430 h 141"/>
                <a:gd name="T32" fmla="*/ 488633 w 160"/>
                <a:gd name="T33" fmla="*/ 385493 h 141"/>
                <a:gd name="T34" fmla="*/ 542925 w 160"/>
                <a:gd name="T35" fmla="*/ 242212 h 141"/>
                <a:gd name="T36" fmla="*/ 271463 w 160"/>
                <a:gd name="T37" fmla="*/ 0 h 141"/>
                <a:gd name="T38" fmla="*/ 0 w 160"/>
                <a:gd name="T39" fmla="*/ 242212 h 141"/>
                <a:gd name="T40" fmla="*/ 271463 w 160"/>
                <a:gd name="T41" fmla="*/ 481013 h 141"/>
                <a:gd name="T42" fmla="*/ 342721 w 160"/>
                <a:gd name="T43" fmla="*/ 474190 h 1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0" h="141">
                  <a:moveTo>
                    <a:pt x="101" y="139"/>
                  </a:moveTo>
                  <a:cubicBezTo>
                    <a:pt x="104" y="138"/>
                    <a:pt x="105" y="136"/>
                    <a:pt x="104" y="134"/>
                  </a:cubicBezTo>
                  <a:cubicBezTo>
                    <a:pt x="104" y="132"/>
                    <a:pt x="102" y="130"/>
                    <a:pt x="100" y="131"/>
                  </a:cubicBezTo>
                  <a:cubicBezTo>
                    <a:pt x="93" y="132"/>
                    <a:pt x="87" y="133"/>
                    <a:pt x="80" y="133"/>
                  </a:cubicBezTo>
                  <a:cubicBezTo>
                    <a:pt x="40" y="133"/>
                    <a:pt x="8" y="105"/>
                    <a:pt x="8" y="71"/>
                  </a:cubicBezTo>
                  <a:cubicBezTo>
                    <a:pt x="8" y="36"/>
                    <a:pt x="40" y="8"/>
                    <a:pt x="80" y="8"/>
                  </a:cubicBezTo>
                  <a:cubicBezTo>
                    <a:pt x="120" y="8"/>
                    <a:pt x="152" y="36"/>
                    <a:pt x="152" y="71"/>
                  </a:cubicBezTo>
                  <a:cubicBezTo>
                    <a:pt x="152" y="85"/>
                    <a:pt x="147" y="99"/>
                    <a:pt x="136" y="110"/>
                  </a:cubicBezTo>
                  <a:cubicBezTo>
                    <a:pt x="135" y="111"/>
                    <a:pt x="135" y="112"/>
                    <a:pt x="135" y="114"/>
                  </a:cubicBezTo>
                  <a:cubicBezTo>
                    <a:pt x="138" y="120"/>
                    <a:pt x="141" y="125"/>
                    <a:pt x="145" y="128"/>
                  </a:cubicBezTo>
                  <a:cubicBezTo>
                    <a:pt x="139" y="129"/>
                    <a:pt x="131" y="128"/>
                    <a:pt x="123" y="123"/>
                  </a:cubicBezTo>
                  <a:cubicBezTo>
                    <a:pt x="121" y="122"/>
                    <a:pt x="119" y="123"/>
                    <a:pt x="118" y="125"/>
                  </a:cubicBezTo>
                  <a:cubicBezTo>
                    <a:pt x="117" y="126"/>
                    <a:pt x="117" y="129"/>
                    <a:pt x="119" y="130"/>
                  </a:cubicBezTo>
                  <a:cubicBezTo>
                    <a:pt x="131" y="137"/>
                    <a:pt x="144" y="137"/>
                    <a:pt x="151" y="136"/>
                  </a:cubicBezTo>
                  <a:cubicBezTo>
                    <a:pt x="153" y="135"/>
                    <a:pt x="155" y="134"/>
                    <a:pt x="156" y="131"/>
                  </a:cubicBezTo>
                  <a:cubicBezTo>
                    <a:pt x="157" y="129"/>
                    <a:pt x="156" y="126"/>
                    <a:pt x="153" y="125"/>
                  </a:cubicBezTo>
                  <a:cubicBezTo>
                    <a:pt x="149" y="122"/>
                    <a:pt x="146" y="118"/>
                    <a:pt x="144" y="113"/>
                  </a:cubicBezTo>
                  <a:cubicBezTo>
                    <a:pt x="154" y="101"/>
                    <a:pt x="160" y="86"/>
                    <a:pt x="160" y="71"/>
                  </a:cubicBezTo>
                  <a:cubicBezTo>
                    <a:pt x="160" y="32"/>
                    <a:pt x="124" y="0"/>
                    <a:pt x="80" y="0"/>
                  </a:cubicBezTo>
                  <a:cubicBezTo>
                    <a:pt x="36" y="0"/>
                    <a:pt x="0" y="32"/>
                    <a:pt x="0" y="71"/>
                  </a:cubicBezTo>
                  <a:cubicBezTo>
                    <a:pt x="0" y="110"/>
                    <a:pt x="36" y="141"/>
                    <a:pt x="80" y="141"/>
                  </a:cubicBezTo>
                  <a:cubicBezTo>
                    <a:pt x="87" y="141"/>
                    <a:pt x="95" y="140"/>
                    <a:pt x="101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Oval 34">
              <a:extLst>
                <a:ext uri="{FF2B5EF4-FFF2-40B4-BE49-F238E27FC236}">
                  <a16:creationId xmlns:a16="http://schemas.microsoft.com/office/drawing/2014/main" id="{BE94F54D-B53F-4DAC-BA39-340D47DC7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5" y="4646613"/>
              <a:ext cx="34925" cy="333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" name="Oval 35">
              <a:extLst>
                <a:ext uri="{FF2B5EF4-FFF2-40B4-BE49-F238E27FC236}">
                  <a16:creationId xmlns:a16="http://schemas.microsoft.com/office/drawing/2014/main" id="{9D6A0625-CD65-4E76-B297-BDD5581DB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838" y="4646613"/>
              <a:ext cx="34925" cy="333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" name="Oval 36">
              <a:extLst>
                <a:ext uri="{FF2B5EF4-FFF2-40B4-BE49-F238E27FC236}">
                  <a16:creationId xmlns:a16="http://schemas.microsoft.com/office/drawing/2014/main" id="{9B0123C0-8177-4C06-9D54-1874F0C2F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613" y="4646613"/>
              <a:ext cx="34925" cy="333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32" name="Freeform 37">
            <a:extLst>
              <a:ext uri="{FF2B5EF4-FFF2-40B4-BE49-F238E27FC236}">
                <a16:creationId xmlns:a16="http://schemas.microsoft.com/office/drawing/2014/main" id="{25A4D401-013E-4A16-BBBA-D8F3A659F8F3}"/>
              </a:ext>
            </a:extLst>
          </p:cNvPr>
          <p:cNvSpPr>
            <a:spLocks noEditPoints="1"/>
          </p:cNvSpPr>
          <p:nvPr/>
        </p:nvSpPr>
        <p:spPr bwMode="auto">
          <a:xfrm>
            <a:off x="3788186" y="5340802"/>
            <a:ext cx="348338" cy="318800"/>
          </a:xfrm>
          <a:custGeom>
            <a:avLst/>
            <a:gdLst>
              <a:gd name="T0" fmla="*/ 376654 w 160"/>
              <a:gd name="T1" fmla="*/ 68536 h 145"/>
              <a:gd name="T2" fmla="*/ 359688 w 160"/>
              <a:gd name="T3" fmla="*/ 68536 h 145"/>
              <a:gd name="T4" fmla="*/ 359688 w 160"/>
              <a:gd name="T5" fmla="*/ 89097 h 145"/>
              <a:gd name="T6" fmla="*/ 407194 w 160"/>
              <a:gd name="T7" fmla="*/ 137073 h 145"/>
              <a:gd name="T8" fmla="*/ 417374 w 160"/>
              <a:gd name="T9" fmla="*/ 140499 h 145"/>
              <a:gd name="T10" fmla="*/ 424160 w 160"/>
              <a:gd name="T11" fmla="*/ 137073 h 145"/>
              <a:gd name="T12" fmla="*/ 539532 w 160"/>
              <a:gd name="T13" fmla="*/ 23988 h 145"/>
              <a:gd name="T14" fmla="*/ 539532 w 160"/>
              <a:gd name="T15" fmla="*/ 3427 h 145"/>
              <a:gd name="T16" fmla="*/ 519172 w 160"/>
              <a:gd name="T17" fmla="*/ 3427 h 145"/>
              <a:gd name="T18" fmla="*/ 417374 w 160"/>
              <a:gd name="T19" fmla="*/ 109658 h 145"/>
              <a:gd name="T20" fmla="*/ 376654 w 160"/>
              <a:gd name="T21" fmla="*/ 68536 h 145"/>
              <a:gd name="T22" fmla="*/ 71259 w 160"/>
              <a:gd name="T23" fmla="*/ 493461 h 145"/>
              <a:gd name="T24" fmla="*/ 81439 w 160"/>
              <a:gd name="T25" fmla="*/ 496888 h 145"/>
              <a:gd name="T26" fmla="*/ 95012 w 160"/>
              <a:gd name="T27" fmla="*/ 490034 h 145"/>
              <a:gd name="T28" fmla="*/ 173057 w 160"/>
              <a:gd name="T29" fmla="*/ 411218 h 145"/>
              <a:gd name="T30" fmla="*/ 430947 w 160"/>
              <a:gd name="T31" fmla="*/ 411218 h 145"/>
              <a:gd name="T32" fmla="*/ 495419 w 160"/>
              <a:gd name="T33" fmla="*/ 346108 h 145"/>
              <a:gd name="T34" fmla="*/ 495419 w 160"/>
              <a:gd name="T35" fmla="*/ 202182 h 145"/>
              <a:gd name="T36" fmla="*/ 481846 w 160"/>
              <a:gd name="T37" fmla="*/ 188475 h 145"/>
              <a:gd name="T38" fmla="*/ 468273 w 160"/>
              <a:gd name="T39" fmla="*/ 202182 h 145"/>
              <a:gd name="T40" fmla="*/ 468273 w 160"/>
              <a:gd name="T41" fmla="*/ 346108 h 145"/>
              <a:gd name="T42" fmla="*/ 430947 w 160"/>
              <a:gd name="T43" fmla="*/ 383803 h 145"/>
              <a:gd name="T44" fmla="*/ 166271 w 160"/>
              <a:gd name="T45" fmla="*/ 383803 h 145"/>
              <a:gd name="T46" fmla="*/ 159484 w 160"/>
              <a:gd name="T47" fmla="*/ 387230 h 145"/>
              <a:gd name="T48" fmla="*/ 84832 w 160"/>
              <a:gd name="T49" fmla="*/ 459193 h 145"/>
              <a:gd name="T50" fmla="*/ 84832 w 160"/>
              <a:gd name="T51" fmla="*/ 397510 h 145"/>
              <a:gd name="T52" fmla="*/ 71259 w 160"/>
              <a:gd name="T53" fmla="*/ 383803 h 145"/>
              <a:gd name="T54" fmla="*/ 61079 w 160"/>
              <a:gd name="T55" fmla="*/ 383803 h 145"/>
              <a:gd name="T56" fmla="*/ 27146 w 160"/>
              <a:gd name="T57" fmla="*/ 346108 h 145"/>
              <a:gd name="T58" fmla="*/ 27146 w 160"/>
              <a:gd name="T59" fmla="*/ 78817 h 145"/>
              <a:gd name="T60" fmla="*/ 61079 w 160"/>
              <a:gd name="T61" fmla="*/ 44549 h 145"/>
              <a:gd name="T62" fmla="*/ 312182 w 160"/>
              <a:gd name="T63" fmla="*/ 44549 h 145"/>
              <a:gd name="T64" fmla="*/ 325755 w 160"/>
              <a:gd name="T65" fmla="*/ 30841 h 145"/>
              <a:gd name="T66" fmla="*/ 312182 w 160"/>
              <a:gd name="T67" fmla="*/ 17134 h 145"/>
              <a:gd name="T68" fmla="*/ 61079 w 160"/>
              <a:gd name="T69" fmla="*/ 17134 h 145"/>
              <a:gd name="T70" fmla="*/ 0 w 160"/>
              <a:gd name="T71" fmla="*/ 78817 h 145"/>
              <a:gd name="T72" fmla="*/ 0 w 160"/>
              <a:gd name="T73" fmla="*/ 346108 h 145"/>
              <a:gd name="T74" fmla="*/ 57686 w 160"/>
              <a:gd name="T75" fmla="*/ 411218 h 145"/>
              <a:gd name="T76" fmla="*/ 57686 w 160"/>
              <a:gd name="T77" fmla="*/ 476327 h 145"/>
              <a:gd name="T78" fmla="*/ 71259 w 160"/>
              <a:gd name="T79" fmla="*/ 493461 h 1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5">
                <a:moveTo>
                  <a:pt x="111" y="20"/>
                </a:moveTo>
                <a:cubicBezTo>
                  <a:pt x="110" y="19"/>
                  <a:pt x="107" y="19"/>
                  <a:pt x="106" y="20"/>
                </a:cubicBezTo>
                <a:cubicBezTo>
                  <a:pt x="104" y="22"/>
                  <a:pt x="104" y="24"/>
                  <a:pt x="106" y="26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41"/>
                  <a:pt x="121" y="41"/>
                  <a:pt x="123" y="41"/>
                </a:cubicBezTo>
                <a:cubicBezTo>
                  <a:pt x="124" y="41"/>
                  <a:pt x="125" y="41"/>
                  <a:pt x="125" y="40"/>
                </a:cubicBezTo>
                <a:cubicBezTo>
                  <a:pt x="159" y="7"/>
                  <a:pt x="159" y="7"/>
                  <a:pt x="159" y="7"/>
                </a:cubicBezTo>
                <a:cubicBezTo>
                  <a:pt x="160" y="5"/>
                  <a:pt x="160" y="3"/>
                  <a:pt x="159" y="1"/>
                </a:cubicBezTo>
                <a:cubicBezTo>
                  <a:pt x="157" y="0"/>
                  <a:pt x="155" y="0"/>
                  <a:pt x="153" y="1"/>
                </a:cubicBezTo>
                <a:cubicBezTo>
                  <a:pt x="123" y="32"/>
                  <a:pt x="123" y="32"/>
                  <a:pt x="123" y="32"/>
                </a:cubicBezTo>
                <a:lnTo>
                  <a:pt x="111" y="20"/>
                </a:lnTo>
                <a:close/>
                <a:moveTo>
                  <a:pt x="21" y="144"/>
                </a:moveTo>
                <a:cubicBezTo>
                  <a:pt x="22" y="145"/>
                  <a:pt x="23" y="145"/>
                  <a:pt x="24" y="145"/>
                </a:cubicBezTo>
                <a:cubicBezTo>
                  <a:pt x="25" y="145"/>
                  <a:pt x="27" y="144"/>
                  <a:pt x="28" y="143"/>
                </a:cubicBezTo>
                <a:cubicBezTo>
                  <a:pt x="51" y="120"/>
                  <a:pt x="51" y="120"/>
                  <a:pt x="51" y="120"/>
                </a:cubicBezTo>
                <a:cubicBezTo>
                  <a:pt x="127" y="120"/>
                  <a:pt x="127" y="120"/>
                  <a:pt x="127" y="120"/>
                </a:cubicBezTo>
                <a:cubicBezTo>
                  <a:pt x="137" y="120"/>
                  <a:pt x="146" y="111"/>
                  <a:pt x="146" y="101"/>
                </a:cubicBezTo>
                <a:cubicBezTo>
                  <a:pt x="146" y="59"/>
                  <a:pt x="146" y="59"/>
                  <a:pt x="146" y="59"/>
                </a:cubicBezTo>
                <a:cubicBezTo>
                  <a:pt x="146" y="57"/>
                  <a:pt x="144" y="55"/>
                  <a:pt x="142" y="55"/>
                </a:cubicBezTo>
                <a:cubicBezTo>
                  <a:pt x="139" y="55"/>
                  <a:pt x="138" y="57"/>
                  <a:pt x="138" y="59"/>
                </a:cubicBezTo>
                <a:cubicBezTo>
                  <a:pt x="138" y="101"/>
                  <a:pt x="138" y="101"/>
                  <a:pt x="138" y="101"/>
                </a:cubicBezTo>
                <a:cubicBezTo>
                  <a:pt x="138" y="107"/>
                  <a:pt x="133" y="112"/>
                  <a:pt x="127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8" y="112"/>
                  <a:pt x="47" y="112"/>
                  <a:pt x="47" y="113"/>
                </a:cubicBezTo>
                <a:cubicBezTo>
                  <a:pt x="25" y="134"/>
                  <a:pt x="25" y="134"/>
                  <a:pt x="25" y="134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5" y="113"/>
                  <a:pt x="24" y="112"/>
                  <a:pt x="21" y="112"/>
                </a:cubicBezTo>
                <a:cubicBezTo>
                  <a:pt x="18" y="112"/>
                  <a:pt x="18" y="112"/>
                  <a:pt x="18" y="112"/>
                </a:cubicBezTo>
                <a:cubicBezTo>
                  <a:pt x="13" y="112"/>
                  <a:pt x="8" y="107"/>
                  <a:pt x="8" y="101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18"/>
                  <a:pt x="13" y="13"/>
                  <a:pt x="18" y="13"/>
                </a:cubicBezTo>
                <a:cubicBezTo>
                  <a:pt x="92" y="13"/>
                  <a:pt x="92" y="13"/>
                  <a:pt x="92" y="13"/>
                </a:cubicBezTo>
                <a:cubicBezTo>
                  <a:pt x="95" y="13"/>
                  <a:pt x="96" y="11"/>
                  <a:pt x="96" y="9"/>
                </a:cubicBezTo>
                <a:cubicBezTo>
                  <a:pt x="96" y="7"/>
                  <a:pt x="95" y="5"/>
                  <a:pt x="92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8" y="5"/>
                  <a:pt x="0" y="13"/>
                  <a:pt x="0" y="23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11"/>
                  <a:pt x="8" y="119"/>
                  <a:pt x="17" y="120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41"/>
                  <a:pt x="19" y="143"/>
                  <a:pt x="21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Freeform 49">
            <a:extLst>
              <a:ext uri="{FF2B5EF4-FFF2-40B4-BE49-F238E27FC236}">
                <a16:creationId xmlns:a16="http://schemas.microsoft.com/office/drawing/2014/main" id="{0DFCF7BA-18F6-4E98-91C9-47ECA8CFF2E4}"/>
              </a:ext>
            </a:extLst>
          </p:cNvPr>
          <p:cNvSpPr>
            <a:spLocks noEditPoints="1"/>
          </p:cNvSpPr>
          <p:nvPr/>
        </p:nvSpPr>
        <p:spPr bwMode="auto">
          <a:xfrm>
            <a:off x="4782806" y="4373066"/>
            <a:ext cx="348338" cy="308614"/>
          </a:xfrm>
          <a:custGeom>
            <a:avLst/>
            <a:gdLst>
              <a:gd name="T0" fmla="*/ 271463 w 160"/>
              <a:gd name="T1" fmla="*/ 481013 h 141"/>
              <a:gd name="T2" fmla="*/ 410587 w 160"/>
              <a:gd name="T3" fmla="*/ 446899 h 141"/>
              <a:gd name="T4" fmla="*/ 485239 w 160"/>
              <a:gd name="T5" fmla="*/ 463956 h 141"/>
              <a:gd name="T6" fmla="*/ 512385 w 160"/>
              <a:gd name="T7" fmla="*/ 463956 h 141"/>
              <a:gd name="T8" fmla="*/ 529352 w 160"/>
              <a:gd name="T9" fmla="*/ 446899 h 141"/>
              <a:gd name="T10" fmla="*/ 519172 w 160"/>
              <a:gd name="T11" fmla="*/ 426430 h 141"/>
              <a:gd name="T12" fmla="*/ 488633 w 160"/>
              <a:gd name="T13" fmla="*/ 385493 h 141"/>
              <a:gd name="T14" fmla="*/ 542925 w 160"/>
              <a:gd name="T15" fmla="*/ 242212 h 141"/>
              <a:gd name="T16" fmla="*/ 271463 w 160"/>
              <a:gd name="T17" fmla="*/ 0 h 141"/>
              <a:gd name="T18" fmla="*/ 0 w 160"/>
              <a:gd name="T19" fmla="*/ 242212 h 141"/>
              <a:gd name="T20" fmla="*/ 271463 w 160"/>
              <a:gd name="T21" fmla="*/ 481013 h 141"/>
              <a:gd name="T22" fmla="*/ 27146 w 160"/>
              <a:gd name="T23" fmla="*/ 242212 h 141"/>
              <a:gd name="T24" fmla="*/ 271463 w 160"/>
              <a:gd name="T25" fmla="*/ 27292 h 141"/>
              <a:gd name="T26" fmla="*/ 515779 w 160"/>
              <a:gd name="T27" fmla="*/ 242212 h 141"/>
              <a:gd name="T28" fmla="*/ 461486 w 160"/>
              <a:gd name="T29" fmla="*/ 375258 h 141"/>
              <a:gd name="T30" fmla="*/ 458093 w 160"/>
              <a:gd name="T31" fmla="*/ 388904 h 141"/>
              <a:gd name="T32" fmla="*/ 492026 w 160"/>
              <a:gd name="T33" fmla="*/ 436664 h 141"/>
              <a:gd name="T34" fmla="*/ 417374 w 160"/>
              <a:gd name="T35" fmla="*/ 419607 h 141"/>
              <a:gd name="T36" fmla="*/ 410587 w 160"/>
              <a:gd name="T37" fmla="*/ 419607 h 141"/>
              <a:gd name="T38" fmla="*/ 403800 w 160"/>
              <a:gd name="T39" fmla="*/ 419607 h 141"/>
              <a:gd name="T40" fmla="*/ 271463 w 160"/>
              <a:gd name="T41" fmla="*/ 453721 h 141"/>
              <a:gd name="T42" fmla="*/ 27146 w 160"/>
              <a:gd name="T43" fmla="*/ 242212 h 141"/>
              <a:gd name="T44" fmla="*/ 166271 w 160"/>
              <a:gd name="T45" fmla="*/ 163749 h 141"/>
              <a:gd name="T46" fmla="*/ 142518 w 160"/>
              <a:gd name="T47" fmla="*/ 218332 h 141"/>
              <a:gd name="T48" fmla="*/ 166271 w 160"/>
              <a:gd name="T49" fmla="*/ 272915 h 141"/>
              <a:gd name="T50" fmla="*/ 254496 w 160"/>
              <a:gd name="T51" fmla="*/ 361613 h 141"/>
              <a:gd name="T52" fmla="*/ 271463 w 160"/>
              <a:gd name="T53" fmla="*/ 371847 h 141"/>
              <a:gd name="T54" fmla="*/ 288429 w 160"/>
              <a:gd name="T55" fmla="*/ 361613 h 141"/>
              <a:gd name="T56" fmla="*/ 376654 w 160"/>
              <a:gd name="T57" fmla="*/ 272915 h 141"/>
              <a:gd name="T58" fmla="*/ 400407 w 160"/>
              <a:gd name="T59" fmla="*/ 218332 h 141"/>
              <a:gd name="T60" fmla="*/ 376654 w 160"/>
              <a:gd name="T61" fmla="*/ 163749 h 141"/>
              <a:gd name="T62" fmla="*/ 322362 w 160"/>
              <a:gd name="T63" fmla="*/ 139869 h 141"/>
              <a:gd name="T64" fmla="*/ 271463 w 160"/>
              <a:gd name="T65" fmla="*/ 156926 h 141"/>
              <a:gd name="T66" fmla="*/ 220563 w 160"/>
              <a:gd name="T67" fmla="*/ 139869 h 141"/>
              <a:gd name="T68" fmla="*/ 166271 w 160"/>
              <a:gd name="T69" fmla="*/ 163749 h 141"/>
              <a:gd name="T70" fmla="*/ 169664 w 160"/>
              <a:gd name="T71" fmla="*/ 218332 h 141"/>
              <a:gd name="T72" fmla="*/ 186630 w 160"/>
              <a:gd name="T73" fmla="*/ 180806 h 141"/>
              <a:gd name="T74" fmla="*/ 220563 w 160"/>
              <a:gd name="T75" fmla="*/ 167161 h 141"/>
              <a:gd name="T76" fmla="*/ 257889 w 160"/>
              <a:gd name="T77" fmla="*/ 180806 h 141"/>
              <a:gd name="T78" fmla="*/ 261283 w 160"/>
              <a:gd name="T79" fmla="*/ 184218 h 141"/>
              <a:gd name="T80" fmla="*/ 271463 w 160"/>
              <a:gd name="T81" fmla="*/ 191041 h 141"/>
              <a:gd name="T82" fmla="*/ 281642 w 160"/>
              <a:gd name="T83" fmla="*/ 184218 h 141"/>
              <a:gd name="T84" fmla="*/ 285036 w 160"/>
              <a:gd name="T85" fmla="*/ 180806 h 141"/>
              <a:gd name="T86" fmla="*/ 322362 w 160"/>
              <a:gd name="T87" fmla="*/ 167161 h 141"/>
              <a:gd name="T88" fmla="*/ 356295 w 160"/>
              <a:gd name="T89" fmla="*/ 180806 h 141"/>
              <a:gd name="T90" fmla="*/ 373261 w 160"/>
              <a:gd name="T91" fmla="*/ 218332 h 141"/>
              <a:gd name="T92" fmla="*/ 356295 w 160"/>
              <a:gd name="T93" fmla="*/ 255858 h 141"/>
              <a:gd name="T94" fmla="*/ 271463 w 160"/>
              <a:gd name="T95" fmla="*/ 341144 h 141"/>
              <a:gd name="T96" fmla="*/ 186630 w 160"/>
              <a:gd name="T97" fmla="*/ 255858 h 141"/>
              <a:gd name="T98" fmla="*/ 169664 w 160"/>
              <a:gd name="T99" fmla="*/ 218332 h 14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41">
                <a:moveTo>
                  <a:pt x="80" y="141"/>
                </a:move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ubicBezTo>
                  <a:pt x="146" y="136"/>
                  <a:pt x="148" y="136"/>
                  <a:pt x="151" y="136"/>
                </a:cubicBezTo>
                <a:cubicBezTo>
                  <a:pt x="153" y="135"/>
                  <a:pt x="155" y="134"/>
                  <a:pt x="156" y="131"/>
                </a:cubicBezTo>
                <a:cubicBezTo>
                  <a:pt x="157" y="129"/>
                  <a:pt x="156" y="126"/>
                  <a:pt x="153" y="125"/>
                </a:cubicBez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ubicBezTo>
                  <a:pt x="160" y="32"/>
                  <a:pt x="124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110"/>
                  <a:pt x="36" y="141"/>
                  <a:pt x="80" y="141"/>
                </a:cubicBezTo>
                <a:close/>
                <a:moveTo>
                  <a:pt x="8" y="71"/>
                </a:moveTo>
                <a:cubicBezTo>
                  <a:pt x="8" y="36"/>
                  <a:pt x="40" y="8"/>
                  <a:pt x="80" y="8"/>
                </a:cubicBezTo>
                <a:cubicBezTo>
                  <a:pt x="120" y="8"/>
                  <a:pt x="152" y="36"/>
                  <a:pt x="152" y="71"/>
                </a:cubicBezTo>
                <a:cubicBezTo>
                  <a:pt x="152" y="85"/>
                  <a:pt x="147" y="99"/>
                  <a:pt x="136" y="110"/>
                </a:cubicBezTo>
                <a:cubicBezTo>
                  <a:pt x="135" y="111"/>
                  <a:pt x="135" y="113"/>
                  <a:pt x="135" y="114"/>
                </a:cubicBezTo>
                <a:cubicBezTo>
                  <a:pt x="138" y="120"/>
                  <a:pt x="141" y="125"/>
                  <a:pt x="145" y="128"/>
                </a:cubicBezTo>
                <a:cubicBezTo>
                  <a:pt x="137" y="129"/>
                  <a:pt x="130" y="127"/>
                  <a:pt x="123" y="123"/>
                </a:cubicBez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lose/>
                <a:moveTo>
                  <a:pt x="49" y="48"/>
                </a:moveTo>
                <a:cubicBezTo>
                  <a:pt x="45" y="52"/>
                  <a:pt x="42" y="58"/>
                  <a:pt x="42" y="64"/>
                </a:cubicBezTo>
                <a:cubicBezTo>
                  <a:pt x="42" y="70"/>
                  <a:pt x="45" y="76"/>
                  <a:pt x="49" y="80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6" y="108"/>
                  <a:pt x="78" y="109"/>
                  <a:pt x="80" y="109"/>
                </a:cubicBezTo>
                <a:cubicBezTo>
                  <a:pt x="82" y="109"/>
                  <a:pt x="84" y="108"/>
                  <a:pt x="85" y="106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5" y="76"/>
                  <a:pt x="118" y="70"/>
                  <a:pt x="118" y="64"/>
                </a:cubicBezTo>
                <a:cubicBezTo>
                  <a:pt x="118" y="58"/>
                  <a:pt x="115" y="52"/>
                  <a:pt x="111" y="48"/>
                </a:cubicBezTo>
                <a:cubicBezTo>
                  <a:pt x="107" y="43"/>
                  <a:pt x="101" y="41"/>
                  <a:pt x="95" y="41"/>
                </a:cubicBezTo>
                <a:cubicBezTo>
                  <a:pt x="89" y="41"/>
                  <a:pt x="84" y="43"/>
                  <a:pt x="80" y="46"/>
                </a:cubicBezTo>
                <a:cubicBezTo>
                  <a:pt x="76" y="43"/>
                  <a:pt x="71" y="41"/>
                  <a:pt x="65" y="41"/>
                </a:cubicBezTo>
                <a:cubicBezTo>
                  <a:pt x="59" y="41"/>
                  <a:pt x="53" y="43"/>
                  <a:pt x="49" y="48"/>
                </a:cubicBezTo>
                <a:close/>
                <a:moveTo>
                  <a:pt x="50" y="64"/>
                </a:moveTo>
                <a:cubicBezTo>
                  <a:pt x="50" y="60"/>
                  <a:pt x="52" y="56"/>
                  <a:pt x="55" y="53"/>
                </a:cubicBezTo>
                <a:cubicBezTo>
                  <a:pt x="58" y="50"/>
                  <a:pt x="61" y="49"/>
                  <a:pt x="65" y="49"/>
                </a:cubicBezTo>
                <a:cubicBezTo>
                  <a:pt x="69" y="49"/>
                  <a:pt x="73" y="50"/>
                  <a:pt x="76" y="53"/>
                </a:cubicBezTo>
                <a:cubicBezTo>
                  <a:pt x="77" y="54"/>
                  <a:pt x="77" y="54"/>
                  <a:pt x="77" y="54"/>
                </a:cubicBezTo>
                <a:cubicBezTo>
                  <a:pt x="78" y="55"/>
                  <a:pt x="79" y="56"/>
                  <a:pt x="80" y="56"/>
                </a:cubicBezTo>
                <a:cubicBezTo>
                  <a:pt x="81" y="56"/>
                  <a:pt x="82" y="55"/>
                  <a:pt x="83" y="54"/>
                </a:cubicBezTo>
                <a:cubicBezTo>
                  <a:pt x="84" y="53"/>
                  <a:pt x="84" y="53"/>
                  <a:pt x="84" y="53"/>
                </a:cubicBezTo>
                <a:cubicBezTo>
                  <a:pt x="87" y="50"/>
                  <a:pt x="91" y="49"/>
                  <a:pt x="95" y="49"/>
                </a:cubicBezTo>
                <a:cubicBezTo>
                  <a:pt x="99" y="49"/>
                  <a:pt x="103" y="50"/>
                  <a:pt x="105" y="53"/>
                </a:cubicBezTo>
                <a:cubicBezTo>
                  <a:pt x="108" y="56"/>
                  <a:pt x="110" y="60"/>
                  <a:pt x="110" y="64"/>
                </a:cubicBezTo>
                <a:cubicBezTo>
                  <a:pt x="110" y="68"/>
                  <a:pt x="108" y="72"/>
                  <a:pt x="105" y="75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55" y="75"/>
                  <a:pt x="55" y="75"/>
                  <a:pt x="55" y="75"/>
                </a:cubicBezTo>
                <a:cubicBezTo>
                  <a:pt x="52" y="72"/>
                  <a:pt x="50" y="68"/>
                  <a:pt x="50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Freeform 50">
            <a:extLst>
              <a:ext uri="{FF2B5EF4-FFF2-40B4-BE49-F238E27FC236}">
                <a16:creationId xmlns:a16="http://schemas.microsoft.com/office/drawing/2014/main" id="{9643699B-53AC-42A4-ACB5-74FA936F3DF3}"/>
              </a:ext>
            </a:extLst>
          </p:cNvPr>
          <p:cNvSpPr>
            <a:spLocks noEditPoints="1"/>
          </p:cNvSpPr>
          <p:nvPr/>
        </p:nvSpPr>
        <p:spPr bwMode="auto">
          <a:xfrm>
            <a:off x="4780762" y="5345385"/>
            <a:ext cx="348338" cy="309634"/>
          </a:xfrm>
          <a:custGeom>
            <a:avLst/>
            <a:gdLst>
              <a:gd name="T0" fmla="*/ 519172 w 160"/>
              <a:gd name="T1" fmla="*/ 427837 h 141"/>
              <a:gd name="T2" fmla="*/ 488633 w 160"/>
              <a:gd name="T3" fmla="*/ 386765 h 141"/>
              <a:gd name="T4" fmla="*/ 542925 w 160"/>
              <a:gd name="T5" fmla="*/ 243011 h 141"/>
              <a:gd name="T6" fmla="*/ 461486 w 160"/>
              <a:gd name="T7" fmla="*/ 71877 h 141"/>
              <a:gd name="T8" fmla="*/ 271463 w 160"/>
              <a:gd name="T9" fmla="*/ 0 h 141"/>
              <a:gd name="T10" fmla="*/ 0 w 160"/>
              <a:gd name="T11" fmla="*/ 243011 h 141"/>
              <a:gd name="T12" fmla="*/ 271463 w 160"/>
              <a:gd name="T13" fmla="*/ 482600 h 141"/>
              <a:gd name="T14" fmla="*/ 271463 w 160"/>
              <a:gd name="T15" fmla="*/ 482600 h 141"/>
              <a:gd name="T16" fmla="*/ 410587 w 160"/>
              <a:gd name="T17" fmla="*/ 448373 h 141"/>
              <a:gd name="T18" fmla="*/ 485239 w 160"/>
              <a:gd name="T19" fmla="*/ 465487 h 141"/>
              <a:gd name="T20" fmla="*/ 512385 w 160"/>
              <a:gd name="T21" fmla="*/ 465487 h 141"/>
              <a:gd name="T22" fmla="*/ 529352 w 160"/>
              <a:gd name="T23" fmla="*/ 448373 h 141"/>
              <a:gd name="T24" fmla="*/ 519172 w 160"/>
              <a:gd name="T25" fmla="*/ 427837 h 141"/>
              <a:gd name="T26" fmla="*/ 417374 w 160"/>
              <a:gd name="T27" fmla="*/ 420991 h 141"/>
              <a:gd name="T28" fmla="*/ 410587 w 160"/>
              <a:gd name="T29" fmla="*/ 420991 h 141"/>
              <a:gd name="T30" fmla="*/ 403800 w 160"/>
              <a:gd name="T31" fmla="*/ 420991 h 141"/>
              <a:gd name="T32" fmla="*/ 271463 w 160"/>
              <a:gd name="T33" fmla="*/ 455218 h 141"/>
              <a:gd name="T34" fmla="*/ 271463 w 160"/>
              <a:gd name="T35" fmla="*/ 455218 h 141"/>
              <a:gd name="T36" fmla="*/ 27146 w 160"/>
              <a:gd name="T37" fmla="*/ 243011 h 141"/>
              <a:gd name="T38" fmla="*/ 271463 w 160"/>
              <a:gd name="T39" fmla="*/ 27382 h 141"/>
              <a:gd name="T40" fmla="*/ 444520 w 160"/>
              <a:gd name="T41" fmla="*/ 92413 h 141"/>
              <a:gd name="T42" fmla="*/ 515779 w 160"/>
              <a:gd name="T43" fmla="*/ 243011 h 141"/>
              <a:gd name="T44" fmla="*/ 461486 w 160"/>
              <a:gd name="T45" fmla="*/ 376496 h 141"/>
              <a:gd name="T46" fmla="*/ 458093 w 160"/>
              <a:gd name="T47" fmla="*/ 390187 h 141"/>
              <a:gd name="T48" fmla="*/ 492026 w 160"/>
              <a:gd name="T49" fmla="*/ 438105 h 141"/>
              <a:gd name="T50" fmla="*/ 417374 w 160"/>
              <a:gd name="T51" fmla="*/ 420991 h 141"/>
              <a:gd name="T52" fmla="*/ 335935 w 160"/>
              <a:gd name="T53" fmla="*/ 174557 h 141"/>
              <a:gd name="T54" fmla="*/ 318968 w 160"/>
              <a:gd name="T55" fmla="*/ 174557 h 141"/>
              <a:gd name="T56" fmla="*/ 271463 w 160"/>
              <a:gd name="T57" fmla="*/ 222475 h 141"/>
              <a:gd name="T58" fmla="*/ 223957 w 160"/>
              <a:gd name="T59" fmla="*/ 174557 h 141"/>
              <a:gd name="T60" fmla="*/ 206990 w 160"/>
              <a:gd name="T61" fmla="*/ 174557 h 141"/>
              <a:gd name="T62" fmla="*/ 206990 w 160"/>
              <a:gd name="T63" fmla="*/ 195094 h 141"/>
              <a:gd name="T64" fmla="*/ 251103 w 160"/>
              <a:gd name="T65" fmla="*/ 243011 h 141"/>
              <a:gd name="T66" fmla="*/ 206990 w 160"/>
              <a:gd name="T67" fmla="*/ 287506 h 141"/>
              <a:gd name="T68" fmla="*/ 206990 w 160"/>
              <a:gd name="T69" fmla="*/ 308043 h 141"/>
              <a:gd name="T70" fmla="*/ 217170 w 160"/>
              <a:gd name="T71" fmla="*/ 311465 h 141"/>
              <a:gd name="T72" fmla="*/ 223957 w 160"/>
              <a:gd name="T73" fmla="*/ 308043 h 141"/>
              <a:gd name="T74" fmla="*/ 271463 w 160"/>
              <a:gd name="T75" fmla="*/ 260125 h 141"/>
              <a:gd name="T76" fmla="*/ 318968 w 160"/>
              <a:gd name="T77" fmla="*/ 308043 h 141"/>
              <a:gd name="T78" fmla="*/ 325755 w 160"/>
              <a:gd name="T79" fmla="*/ 311465 h 141"/>
              <a:gd name="T80" fmla="*/ 335935 w 160"/>
              <a:gd name="T81" fmla="*/ 308043 h 141"/>
              <a:gd name="T82" fmla="*/ 335935 w 160"/>
              <a:gd name="T83" fmla="*/ 287506 h 141"/>
              <a:gd name="T84" fmla="*/ 291822 w 160"/>
              <a:gd name="T85" fmla="*/ 243011 h 141"/>
              <a:gd name="T86" fmla="*/ 335935 w 160"/>
              <a:gd name="T87" fmla="*/ 195094 h 141"/>
              <a:gd name="T88" fmla="*/ 335935 w 160"/>
              <a:gd name="T89" fmla="*/ 174557 h 14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41">
                <a:moveTo>
                  <a:pt x="153" y="125"/>
                </a:moveTo>
                <a:cubicBezTo>
                  <a:pt x="149" y="122"/>
                  <a:pt x="146" y="118"/>
                  <a:pt x="144" y="113"/>
                </a:cubicBezTo>
                <a:cubicBezTo>
                  <a:pt x="154" y="101"/>
                  <a:pt x="160" y="86"/>
                  <a:pt x="160" y="71"/>
                </a:cubicBezTo>
                <a:cubicBezTo>
                  <a:pt x="160" y="52"/>
                  <a:pt x="152" y="34"/>
                  <a:pt x="136" y="21"/>
                </a:cubicBezTo>
                <a:cubicBezTo>
                  <a:pt x="121" y="7"/>
                  <a:pt x="101" y="0"/>
                  <a:pt x="80" y="0"/>
                </a:cubicBezTo>
                <a:cubicBezTo>
                  <a:pt x="36" y="0"/>
                  <a:pt x="0" y="32"/>
                  <a:pt x="0" y="71"/>
                </a:cubicBezTo>
                <a:cubicBezTo>
                  <a:pt x="0" y="109"/>
                  <a:pt x="36" y="141"/>
                  <a:pt x="80" y="141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95" y="141"/>
                  <a:pt x="109" y="138"/>
                  <a:pt x="121" y="131"/>
                </a:cubicBezTo>
                <a:cubicBezTo>
                  <a:pt x="128" y="135"/>
                  <a:pt x="135" y="136"/>
                  <a:pt x="143" y="136"/>
                </a:cubicBezTo>
                <a:cubicBezTo>
                  <a:pt x="146" y="136"/>
                  <a:pt x="148" y="136"/>
                  <a:pt x="151" y="136"/>
                </a:cubicBezTo>
                <a:cubicBezTo>
                  <a:pt x="153" y="136"/>
                  <a:pt x="155" y="134"/>
                  <a:pt x="156" y="131"/>
                </a:cubicBezTo>
                <a:cubicBezTo>
                  <a:pt x="156" y="129"/>
                  <a:pt x="155" y="126"/>
                  <a:pt x="153" y="125"/>
                </a:cubicBezTo>
                <a:close/>
                <a:moveTo>
                  <a:pt x="123" y="123"/>
                </a:moveTo>
                <a:cubicBezTo>
                  <a:pt x="123" y="123"/>
                  <a:pt x="122" y="123"/>
                  <a:pt x="121" y="123"/>
                </a:cubicBezTo>
                <a:cubicBezTo>
                  <a:pt x="121" y="123"/>
                  <a:pt x="120" y="123"/>
                  <a:pt x="119" y="123"/>
                </a:cubicBezTo>
                <a:cubicBezTo>
                  <a:pt x="108" y="130"/>
                  <a:pt x="94" y="133"/>
                  <a:pt x="80" y="133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40" y="133"/>
                  <a:pt x="8" y="105"/>
                  <a:pt x="8" y="71"/>
                </a:cubicBezTo>
                <a:cubicBezTo>
                  <a:pt x="8" y="36"/>
                  <a:pt x="40" y="8"/>
                  <a:pt x="80" y="8"/>
                </a:cubicBezTo>
                <a:cubicBezTo>
                  <a:pt x="99" y="8"/>
                  <a:pt x="118" y="15"/>
                  <a:pt x="131" y="27"/>
                </a:cubicBezTo>
                <a:cubicBezTo>
                  <a:pt x="145" y="38"/>
                  <a:pt x="152" y="54"/>
                  <a:pt x="152" y="71"/>
                </a:cubicBezTo>
                <a:cubicBezTo>
                  <a:pt x="152" y="85"/>
                  <a:pt x="146" y="99"/>
                  <a:pt x="136" y="110"/>
                </a:cubicBezTo>
                <a:cubicBezTo>
                  <a:pt x="135" y="111"/>
                  <a:pt x="135" y="113"/>
                  <a:pt x="135" y="114"/>
                </a:cubicBezTo>
                <a:cubicBezTo>
                  <a:pt x="137" y="120"/>
                  <a:pt x="141" y="125"/>
                  <a:pt x="145" y="128"/>
                </a:cubicBezTo>
                <a:cubicBezTo>
                  <a:pt x="137" y="129"/>
                  <a:pt x="129" y="127"/>
                  <a:pt x="123" y="123"/>
                </a:cubicBezTo>
                <a:close/>
                <a:moveTo>
                  <a:pt x="99" y="51"/>
                </a:moveTo>
                <a:cubicBezTo>
                  <a:pt x="98" y="50"/>
                  <a:pt x="95" y="50"/>
                  <a:pt x="94" y="51"/>
                </a:cubicBezTo>
                <a:cubicBezTo>
                  <a:pt x="80" y="65"/>
                  <a:pt x="80" y="65"/>
                  <a:pt x="80" y="65"/>
                </a:cubicBezTo>
                <a:cubicBezTo>
                  <a:pt x="66" y="51"/>
                  <a:pt x="66" y="51"/>
                  <a:pt x="66" y="51"/>
                </a:cubicBezTo>
                <a:cubicBezTo>
                  <a:pt x="65" y="50"/>
                  <a:pt x="62" y="50"/>
                  <a:pt x="61" y="51"/>
                </a:cubicBezTo>
                <a:cubicBezTo>
                  <a:pt x="59" y="53"/>
                  <a:pt x="59" y="55"/>
                  <a:pt x="61" y="57"/>
                </a:cubicBezTo>
                <a:cubicBezTo>
                  <a:pt x="74" y="71"/>
                  <a:pt x="74" y="71"/>
                  <a:pt x="74" y="71"/>
                </a:cubicBezTo>
                <a:cubicBezTo>
                  <a:pt x="61" y="84"/>
                  <a:pt x="61" y="84"/>
                  <a:pt x="61" y="84"/>
                </a:cubicBezTo>
                <a:cubicBezTo>
                  <a:pt x="59" y="86"/>
                  <a:pt x="59" y="88"/>
                  <a:pt x="61" y="90"/>
                </a:cubicBezTo>
                <a:cubicBezTo>
                  <a:pt x="62" y="91"/>
                  <a:pt x="63" y="91"/>
                  <a:pt x="64" y="91"/>
                </a:cubicBezTo>
                <a:cubicBezTo>
                  <a:pt x="65" y="91"/>
                  <a:pt x="66" y="91"/>
                  <a:pt x="66" y="90"/>
                </a:cubicBezTo>
                <a:cubicBezTo>
                  <a:pt x="80" y="76"/>
                  <a:pt x="80" y="76"/>
                  <a:pt x="80" y="76"/>
                </a:cubicBezTo>
                <a:cubicBezTo>
                  <a:pt x="94" y="90"/>
                  <a:pt x="94" y="90"/>
                  <a:pt x="94" y="90"/>
                </a:cubicBezTo>
                <a:cubicBezTo>
                  <a:pt x="94" y="91"/>
                  <a:pt x="95" y="91"/>
                  <a:pt x="96" y="91"/>
                </a:cubicBezTo>
                <a:cubicBezTo>
                  <a:pt x="97" y="91"/>
                  <a:pt x="98" y="91"/>
                  <a:pt x="99" y="90"/>
                </a:cubicBezTo>
                <a:cubicBezTo>
                  <a:pt x="101" y="88"/>
                  <a:pt x="101" y="86"/>
                  <a:pt x="99" y="84"/>
                </a:cubicBezTo>
                <a:cubicBezTo>
                  <a:pt x="86" y="71"/>
                  <a:pt x="86" y="71"/>
                  <a:pt x="86" y="71"/>
                </a:cubicBezTo>
                <a:cubicBezTo>
                  <a:pt x="99" y="57"/>
                  <a:pt x="99" y="57"/>
                  <a:pt x="99" y="57"/>
                </a:cubicBezTo>
                <a:cubicBezTo>
                  <a:pt x="101" y="56"/>
                  <a:pt x="101" y="53"/>
                  <a:pt x="99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58">
            <a:extLst>
              <a:ext uri="{FF2B5EF4-FFF2-40B4-BE49-F238E27FC236}">
                <a16:creationId xmlns:a16="http://schemas.microsoft.com/office/drawing/2014/main" id="{6B9D46BB-8DEE-450A-9F38-7B7B4BE7EB7E}"/>
              </a:ext>
            </a:extLst>
          </p:cNvPr>
          <p:cNvSpPr>
            <a:spLocks noEditPoints="1"/>
          </p:cNvSpPr>
          <p:nvPr/>
        </p:nvSpPr>
        <p:spPr bwMode="auto">
          <a:xfrm>
            <a:off x="5769701" y="4380195"/>
            <a:ext cx="348338" cy="294356"/>
          </a:xfrm>
          <a:custGeom>
            <a:avLst/>
            <a:gdLst>
              <a:gd name="T0" fmla="*/ 247710 w 160"/>
              <a:gd name="T1" fmla="*/ 369769 h 134"/>
              <a:gd name="T2" fmla="*/ 498812 w 160"/>
              <a:gd name="T3" fmla="*/ 369769 h 134"/>
              <a:gd name="T4" fmla="*/ 542925 w 160"/>
              <a:gd name="T5" fmla="*/ 325260 h 134"/>
              <a:gd name="T6" fmla="*/ 542925 w 160"/>
              <a:gd name="T7" fmla="*/ 44509 h 134"/>
              <a:gd name="T8" fmla="*/ 498812 w 160"/>
              <a:gd name="T9" fmla="*/ 0 h 134"/>
              <a:gd name="T10" fmla="*/ 44113 w 160"/>
              <a:gd name="T11" fmla="*/ 0 h 134"/>
              <a:gd name="T12" fmla="*/ 0 w 160"/>
              <a:gd name="T13" fmla="*/ 44509 h 134"/>
              <a:gd name="T14" fmla="*/ 0 w 160"/>
              <a:gd name="T15" fmla="*/ 325260 h 134"/>
              <a:gd name="T16" fmla="*/ 44113 w 160"/>
              <a:gd name="T17" fmla="*/ 369769 h 134"/>
              <a:gd name="T18" fmla="*/ 61079 w 160"/>
              <a:gd name="T19" fmla="*/ 369769 h 134"/>
              <a:gd name="T20" fmla="*/ 61079 w 160"/>
              <a:gd name="T21" fmla="*/ 438245 h 134"/>
              <a:gd name="T22" fmla="*/ 74652 w 160"/>
              <a:gd name="T23" fmla="*/ 458788 h 134"/>
              <a:gd name="T24" fmla="*/ 84832 w 160"/>
              <a:gd name="T25" fmla="*/ 458788 h 134"/>
              <a:gd name="T26" fmla="*/ 98405 w 160"/>
              <a:gd name="T27" fmla="*/ 455364 h 134"/>
              <a:gd name="T28" fmla="*/ 186630 w 160"/>
              <a:gd name="T29" fmla="*/ 366346 h 134"/>
              <a:gd name="T30" fmla="*/ 186630 w 160"/>
              <a:gd name="T31" fmla="*/ 345803 h 134"/>
              <a:gd name="T32" fmla="*/ 166271 w 160"/>
              <a:gd name="T33" fmla="*/ 345803 h 134"/>
              <a:gd name="T34" fmla="*/ 88225 w 160"/>
              <a:gd name="T35" fmla="*/ 424550 h 134"/>
              <a:gd name="T36" fmla="*/ 88225 w 160"/>
              <a:gd name="T37" fmla="*/ 356074 h 134"/>
              <a:gd name="T38" fmla="*/ 74652 w 160"/>
              <a:gd name="T39" fmla="*/ 342379 h 134"/>
              <a:gd name="T40" fmla="*/ 44113 w 160"/>
              <a:gd name="T41" fmla="*/ 342379 h 134"/>
              <a:gd name="T42" fmla="*/ 27146 w 160"/>
              <a:gd name="T43" fmla="*/ 325260 h 134"/>
              <a:gd name="T44" fmla="*/ 27146 w 160"/>
              <a:gd name="T45" fmla="*/ 44509 h 134"/>
              <a:gd name="T46" fmla="*/ 44113 w 160"/>
              <a:gd name="T47" fmla="*/ 27390 h 134"/>
              <a:gd name="T48" fmla="*/ 498812 w 160"/>
              <a:gd name="T49" fmla="*/ 27390 h 134"/>
              <a:gd name="T50" fmla="*/ 515779 w 160"/>
              <a:gd name="T51" fmla="*/ 44509 h 134"/>
              <a:gd name="T52" fmla="*/ 515779 w 160"/>
              <a:gd name="T53" fmla="*/ 325260 h 134"/>
              <a:gd name="T54" fmla="*/ 498812 w 160"/>
              <a:gd name="T55" fmla="*/ 342379 h 134"/>
              <a:gd name="T56" fmla="*/ 247710 w 160"/>
              <a:gd name="T57" fmla="*/ 342379 h 134"/>
              <a:gd name="T58" fmla="*/ 234136 w 160"/>
              <a:gd name="T59" fmla="*/ 356074 h 134"/>
              <a:gd name="T60" fmla="*/ 247710 w 160"/>
              <a:gd name="T61" fmla="*/ 369769 h 134"/>
              <a:gd name="T62" fmla="*/ 98405 w 160"/>
              <a:gd name="T63" fmla="*/ 126680 h 134"/>
              <a:gd name="T64" fmla="*/ 444520 w 160"/>
              <a:gd name="T65" fmla="*/ 126680 h 134"/>
              <a:gd name="T66" fmla="*/ 458093 w 160"/>
              <a:gd name="T67" fmla="*/ 112985 h 134"/>
              <a:gd name="T68" fmla="*/ 444520 w 160"/>
              <a:gd name="T69" fmla="*/ 99290 h 134"/>
              <a:gd name="T70" fmla="*/ 98405 w 160"/>
              <a:gd name="T71" fmla="*/ 99290 h 134"/>
              <a:gd name="T72" fmla="*/ 84832 w 160"/>
              <a:gd name="T73" fmla="*/ 112985 h 134"/>
              <a:gd name="T74" fmla="*/ 98405 w 160"/>
              <a:gd name="T75" fmla="*/ 126680 h 134"/>
              <a:gd name="T76" fmla="*/ 98405 w 160"/>
              <a:gd name="T77" fmla="*/ 202004 h 134"/>
              <a:gd name="T78" fmla="*/ 444520 w 160"/>
              <a:gd name="T79" fmla="*/ 202004 h 134"/>
              <a:gd name="T80" fmla="*/ 458093 w 160"/>
              <a:gd name="T81" fmla="*/ 188309 h 134"/>
              <a:gd name="T82" fmla="*/ 444520 w 160"/>
              <a:gd name="T83" fmla="*/ 174613 h 134"/>
              <a:gd name="T84" fmla="*/ 98405 w 160"/>
              <a:gd name="T85" fmla="*/ 174613 h 134"/>
              <a:gd name="T86" fmla="*/ 84832 w 160"/>
              <a:gd name="T87" fmla="*/ 188309 h 134"/>
              <a:gd name="T88" fmla="*/ 98405 w 160"/>
              <a:gd name="T89" fmla="*/ 202004 h 134"/>
              <a:gd name="T90" fmla="*/ 98405 w 160"/>
              <a:gd name="T91" fmla="*/ 273903 h 134"/>
              <a:gd name="T92" fmla="*/ 271463 w 160"/>
              <a:gd name="T93" fmla="*/ 273903 h 134"/>
              <a:gd name="T94" fmla="*/ 285036 w 160"/>
              <a:gd name="T95" fmla="*/ 260208 h 134"/>
              <a:gd name="T96" fmla="*/ 271463 w 160"/>
              <a:gd name="T97" fmla="*/ 246513 h 134"/>
              <a:gd name="T98" fmla="*/ 98405 w 160"/>
              <a:gd name="T99" fmla="*/ 246513 h 134"/>
              <a:gd name="T100" fmla="*/ 84832 w 160"/>
              <a:gd name="T101" fmla="*/ 260208 h 134"/>
              <a:gd name="T102" fmla="*/ 98405 w 160"/>
              <a:gd name="T103" fmla="*/ 273903 h 13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34">
                <a:moveTo>
                  <a:pt x="73" y="108"/>
                </a:moveTo>
                <a:cubicBezTo>
                  <a:pt x="147" y="108"/>
                  <a:pt x="147" y="108"/>
                  <a:pt x="147" y="108"/>
                </a:cubicBezTo>
                <a:cubicBezTo>
                  <a:pt x="154" y="108"/>
                  <a:pt x="160" y="102"/>
                  <a:pt x="160" y="95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02"/>
                  <a:pt x="6" y="108"/>
                  <a:pt x="13" y="108"/>
                </a:cubicBezTo>
                <a:cubicBezTo>
                  <a:pt x="18" y="108"/>
                  <a:pt x="18" y="108"/>
                  <a:pt x="18" y="108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18" y="131"/>
                  <a:pt x="20" y="133"/>
                  <a:pt x="22" y="134"/>
                </a:cubicBezTo>
                <a:cubicBezTo>
                  <a:pt x="23" y="134"/>
                  <a:pt x="24" y="134"/>
                  <a:pt x="25" y="134"/>
                </a:cubicBezTo>
                <a:cubicBezTo>
                  <a:pt x="26" y="134"/>
                  <a:pt x="28" y="134"/>
                  <a:pt x="29" y="133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6" y="105"/>
                  <a:pt x="56" y="103"/>
                  <a:pt x="55" y="101"/>
                </a:cubicBezTo>
                <a:cubicBezTo>
                  <a:pt x="53" y="100"/>
                  <a:pt x="51" y="100"/>
                  <a:pt x="49" y="101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26" y="102"/>
                  <a:pt x="25" y="100"/>
                  <a:pt x="22" y="100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10" y="100"/>
                  <a:pt x="8" y="98"/>
                  <a:pt x="8" y="95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0"/>
                  <a:pt x="10" y="8"/>
                  <a:pt x="13" y="8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3"/>
                </a:cubicBezTo>
                <a:cubicBezTo>
                  <a:pt x="152" y="95"/>
                  <a:pt x="152" y="95"/>
                  <a:pt x="152" y="95"/>
                </a:cubicBezTo>
                <a:cubicBezTo>
                  <a:pt x="152" y="98"/>
                  <a:pt x="150" y="100"/>
                  <a:pt x="147" y="100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71" y="100"/>
                  <a:pt x="69" y="102"/>
                  <a:pt x="69" y="104"/>
                </a:cubicBezTo>
                <a:cubicBezTo>
                  <a:pt x="69" y="106"/>
                  <a:pt x="71" y="108"/>
                  <a:pt x="73" y="108"/>
                </a:cubicBezTo>
                <a:close/>
                <a:moveTo>
                  <a:pt x="29" y="37"/>
                </a:moveTo>
                <a:cubicBezTo>
                  <a:pt x="131" y="37"/>
                  <a:pt x="131" y="37"/>
                  <a:pt x="131" y="37"/>
                </a:cubicBezTo>
                <a:cubicBezTo>
                  <a:pt x="133" y="37"/>
                  <a:pt x="135" y="35"/>
                  <a:pt x="135" y="33"/>
                </a:cubicBezTo>
                <a:cubicBezTo>
                  <a:pt x="135" y="31"/>
                  <a:pt x="133" y="29"/>
                  <a:pt x="131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7" y="29"/>
                  <a:pt x="25" y="31"/>
                  <a:pt x="25" y="33"/>
                </a:cubicBezTo>
                <a:cubicBezTo>
                  <a:pt x="25" y="35"/>
                  <a:pt x="27" y="37"/>
                  <a:pt x="29" y="37"/>
                </a:cubicBezTo>
                <a:close/>
                <a:moveTo>
                  <a:pt x="29" y="59"/>
                </a:moveTo>
                <a:cubicBezTo>
                  <a:pt x="131" y="59"/>
                  <a:pt x="131" y="59"/>
                  <a:pt x="131" y="59"/>
                </a:cubicBezTo>
                <a:cubicBezTo>
                  <a:pt x="133" y="59"/>
                  <a:pt x="135" y="57"/>
                  <a:pt x="135" y="55"/>
                </a:cubicBezTo>
                <a:cubicBezTo>
                  <a:pt x="135" y="53"/>
                  <a:pt x="133" y="51"/>
                  <a:pt x="131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7" y="51"/>
                  <a:pt x="25" y="53"/>
                  <a:pt x="25" y="55"/>
                </a:cubicBezTo>
                <a:cubicBezTo>
                  <a:pt x="25" y="57"/>
                  <a:pt x="27" y="59"/>
                  <a:pt x="29" y="59"/>
                </a:cubicBezTo>
                <a:close/>
                <a:moveTo>
                  <a:pt x="29" y="80"/>
                </a:moveTo>
                <a:cubicBezTo>
                  <a:pt x="80" y="80"/>
                  <a:pt x="80" y="80"/>
                  <a:pt x="80" y="80"/>
                </a:cubicBezTo>
                <a:cubicBezTo>
                  <a:pt x="82" y="80"/>
                  <a:pt x="84" y="79"/>
                  <a:pt x="84" y="76"/>
                </a:cubicBezTo>
                <a:cubicBezTo>
                  <a:pt x="84" y="74"/>
                  <a:pt x="82" y="72"/>
                  <a:pt x="80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7" y="72"/>
                  <a:pt x="25" y="74"/>
                  <a:pt x="25" y="76"/>
                </a:cubicBezTo>
                <a:cubicBezTo>
                  <a:pt x="25" y="79"/>
                  <a:pt x="27" y="80"/>
                  <a:pt x="29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59">
            <a:extLst>
              <a:ext uri="{FF2B5EF4-FFF2-40B4-BE49-F238E27FC236}">
                <a16:creationId xmlns:a16="http://schemas.microsoft.com/office/drawing/2014/main" id="{77C7CC03-A888-477E-8AED-89D95C9FE4FA}"/>
              </a:ext>
            </a:extLst>
          </p:cNvPr>
          <p:cNvSpPr>
            <a:spLocks noEditPoints="1"/>
          </p:cNvSpPr>
          <p:nvPr/>
        </p:nvSpPr>
        <p:spPr bwMode="auto">
          <a:xfrm>
            <a:off x="6780525" y="5333673"/>
            <a:ext cx="352412" cy="333058"/>
          </a:xfrm>
          <a:custGeom>
            <a:avLst/>
            <a:gdLst>
              <a:gd name="T0" fmla="*/ 505197 w 162"/>
              <a:gd name="T1" fmla="*/ 163930 h 152"/>
              <a:gd name="T2" fmla="*/ 372965 w 162"/>
              <a:gd name="T3" fmla="*/ 157100 h 152"/>
              <a:gd name="T4" fmla="*/ 366183 w 162"/>
              <a:gd name="T5" fmla="*/ 150270 h 152"/>
              <a:gd name="T6" fmla="*/ 315325 w 162"/>
              <a:gd name="T7" fmla="*/ 27322 h 152"/>
              <a:gd name="T8" fmla="*/ 274638 w 162"/>
              <a:gd name="T9" fmla="*/ 0 h 152"/>
              <a:gd name="T10" fmla="*/ 233950 w 162"/>
              <a:gd name="T11" fmla="*/ 27322 h 152"/>
              <a:gd name="T12" fmla="*/ 183092 w 162"/>
              <a:gd name="T13" fmla="*/ 150270 h 152"/>
              <a:gd name="T14" fmla="*/ 176310 w 162"/>
              <a:gd name="T15" fmla="*/ 157100 h 152"/>
              <a:gd name="T16" fmla="*/ 44078 w 162"/>
              <a:gd name="T17" fmla="*/ 163930 h 152"/>
              <a:gd name="T18" fmla="*/ 6781 w 162"/>
              <a:gd name="T19" fmla="*/ 194667 h 152"/>
              <a:gd name="T20" fmla="*/ 20344 w 162"/>
              <a:gd name="T21" fmla="*/ 242480 h 152"/>
              <a:gd name="T22" fmla="*/ 122061 w 162"/>
              <a:gd name="T23" fmla="*/ 327861 h 152"/>
              <a:gd name="T24" fmla="*/ 122061 w 162"/>
              <a:gd name="T25" fmla="*/ 334691 h 152"/>
              <a:gd name="T26" fmla="*/ 91546 w 162"/>
              <a:gd name="T27" fmla="*/ 464470 h 152"/>
              <a:gd name="T28" fmla="*/ 98327 w 162"/>
              <a:gd name="T29" fmla="*/ 502037 h 152"/>
              <a:gd name="T30" fmla="*/ 135623 w 162"/>
              <a:gd name="T31" fmla="*/ 519113 h 152"/>
              <a:gd name="T32" fmla="*/ 155967 w 162"/>
              <a:gd name="T33" fmla="*/ 512283 h 152"/>
              <a:gd name="T34" fmla="*/ 267856 w 162"/>
              <a:gd name="T35" fmla="*/ 443978 h 152"/>
              <a:gd name="T36" fmla="*/ 278028 w 162"/>
              <a:gd name="T37" fmla="*/ 443978 h 152"/>
              <a:gd name="T38" fmla="*/ 389917 w 162"/>
              <a:gd name="T39" fmla="*/ 512283 h 152"/>
              <a:gd name="T40" fmla="*/ 413652 w 162"/>
              <a:gd name="T41" fmla="*/ 519113 h 152"/>
              <a:gd name="T42" fmla="*/ 447557 w 162"/>
              <a:gd name="T43" fmla="*/ 505452 h 152"/>
              <a:gd name="T44" fmla="*/ 454339 w 162"/>
              <a:gd name="T45" fmla="*/ 464470 h 152"/>
              <a:gd name="T46" fmla="*/ 423823 w 162"/>
              <a:gd name="T47" fmla="*/ 338106 h 152"/>
              <a:gd name="T48" fmla="*/ 427214 w 162"/>
              <a:gd name="T49" fmla="*/ 327861 h 152"/>
              <a:gd name="T50" fmla="*/ 528931 w 162"/>
              <a:gd name="T51" fmla="*/ 242480 h 152"/>
              <a:gd name="T52" fmla="*/ 542494 w 162"/>
              <a:gd name="T53" fmla="*/ 194667 h 152"/>
              <a:gd name="T54" fmla="*/ 505197 w 162"/>
              <a:gd name="T55" fmla="*/ 163930 h 152"/>
              <a:gd name="T56" fmla="*/ 511979 w 162"/>
              <a:gd name="T57" fmla="*/ 221989 h 152"/>
              <a:gd name="T58" fmla="*/ 410261 w 162"/>
              <a:gd name="T59" fmla="*/ 307370 h 152"/>
              <a:gd name="T60" fmla="*/ 396699 w 162"/>
              <a:gd name="T61" fmla="*/ 341522 h 152"/>
              <a:gd name="T62" fmla="*/ 430604 w 162"/>
              <a:gd name="T63" fmla="*/ 471300 h 152"/>
              <a:gd name="T64" fmla="*/ 427214 w 162"/>
              <a:gd name="T65" fmla="*/ 488376 h 152"/>
              <a:gd name="T66" fmla="*/ 413652 w 162"/>
              <a:gd name="T67" fmla="*/ 491791 h 152"/>
              <a:gd name="T68" fmla="*/ 403480 w 162"/>
              <a:gd name="T69" fmla="*/ 491791 h 152"/>
              <a:gd name="T70" fmla="*/ 291590 w 162"/>
              <a:gd name="T71" fmla="*/ 420072 h 152"/>
              <a:gd name="T72" fmla="*/ 274638 w 162"/>
              <a:gd name="T73" fmla="*/ 413241 h 152"/>
              <a:gd name="T74" fmla="*/ 254294 w 162"/>
              <a:gd name="T75" fmla="*/ 420072 h 152"/>
              <a:gd name="T76" fmla="*/ 142405 w 162"/>
              <a:gd name="T77" fmla="*/ 491791 h 152"/>
              <a:gd name="T78" fmla="*/ 122061 w 162"/>
              <a:gd name="T79" fmla="*/ 484961 h 152"/>
              <a:gd name="T80" fmla="*/ 118671 w 162"/>
              <a:gd name="T81" fmla="*/ 471300 h 152"/>
              <a:gd name="T82" fmla="*/ 149186 w 162"/>
              <a:gd name="T83" fmla="*/ 341522 h 152"/>
              <a:gd name="T84" fmla="*/ 139014 w 162"/>
              <a:gd name="T85" fmla="*/ 307370 h 152"/>
              <a:gd name="T86" fmla="*/ 37296 w 162"/>
              <a:gd name="T87" fmla="*/ 221989 h 152"/>
              <a:gd name="T88" fmla="*/ 30515 w 162"/>
              <a:gd name="T89" fmla="*/ 204913 h 152"/>
              <a:gd name="T90" fmla="*/ 47468 w 162"/>
              <a:gd name="T91" fmla="*/ 191252 h 152"/>
              <a:gd name="T92" fmla="*/ 179701 w 162"/>
              <a:gd name="T93" fmla="*/ 184422 h 152"/>
              <a:gd name="T94" fmla="*/ 206826 w 162"/>
              <a:gd name="T95" fmla="*/ 160515 h 152"/>
              <a:gd name="T96" fmla="*/ 257685 w 162"/>
              <a:gd name="T97" fmla="*/ 37567 h 152"/>
              <a:gd name="T98" fmla="*/ 274638 w 162"/>
              <a:gd name="T99" fmla="*/ 27322 h 152"/>
              <a:gd name="T100" fmla="*/ 291590 w 162"/>
              <a:gd name="T101" fmla="*/ 37567 h 152"/>
              <a:gd name="T102" fmla="*/ 342449 w 162"/>
              <a:gd name="T103" fmla="*/ 160515 h 152"/>
              <a:gd name="T104" fmla="*/ 369574 w 162"/>
              <a:gd name="T105" fmla="*/ 184422 h 152"/>
              <a:gd name="T106" fmla="*/ 501807 w 162"/>
              <a:gd name="T107" fmla="*/ 191252 h 152"/>
              <a:gd name="T108" fmla="*/ 518760 w 162"/>
              <a:gd name="T109" fmla="*/ 204913 h 152"/>
              <a:gd name="T110" fmla="*/ 511979 w 162"/>
              <a:gd name="T111" fmla="*/ 221989 h 15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2" h="152">
                <a:moveTo>
                  <a:pt x="149" y="48"/>
                </a:moveTo>
                <a:cubicBezTo>
                  <a:pt x="110" y="46"/>
                  <a:pt x="110" y="46"/>
                  <a:pt x="110" y="46"/>
                </a:cubicBezTo>
                <a:cubicBezTo>
                  <a:pt x="109" y="46"/>
                  <a:pt x="108" y="45"/>
                  <a:pt x="108" y="44"/>
                </a:cubicBezTo>
                <a:cubicBezTo>
                  <a:pt x="93" y="8"/>
                  <a:pt x="93" y="8"/>
                  <a:pt x="93" y="8"/>
                </a:cubicBezTo>
                <a:cubicBezTo>
                  <a:pt x="91" y="3"/>
                  <a:pt x="86" y="0"/>
                  <a:pt x="81" y="0"/>
                </a:cubicBezTo>
                <a:cubicBezTo>
                  <a:pt x="76" y="0"/>
                  <a:pt x="71" y="3"/>
                  <a:pt x="69" y="8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45"/>
                  <a:pt x="53" y="46"/>
                  <a:pt x="52" y="46"/>
                </a:cubicBezTo>
                <a:cubicBezTo>
                  <a:pt x="13" y="48"/>
                  <a:pt x="13" y="48"/>
                  <a:pt x="13" y="48"/>
                </a:cubicBezTo>
                <a:cubicBezTo>
                  <a:pt x="8" y="49"/>
                  <a:pt x="3" y="52"/>
                  <a:pt x="2" y="57"/>
                </a:cubicBezTo>
                <a:cubicBezTo>
                  <a:pt x="0" y="62"/>
                  <a:pt x="1" y="68"/>
                  <a:pt x="6" y="71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97"/>
                  <a:pt x="37" y="98"/>
                  <a:pt x="36" y="98"/>
                </a:cubicBezTo>
                <a:cubicBezTo>
                  <a:pt x="27" y="136"/>
                  <a:pt x="27" y="136"/>
                  <a:pt x="27" y="136"/>
                </a:cubicBezTo>
                <a:cubicBezTo>
                  <a:pt x="26" y="140"/>
                  <a:pt x="27" y="144"/>
                  <a:pt x="29" y="147"/>
                </a:cubicBezTo>
                <a:cubicBezTo>
                  <a:pt x="32" y="150"/>
                  <a:pt x="36" y="152"/>
                  <a:pt x="40" y="152"/>
                </a:cubicBezTo>
                <a:cubicBezTo>
                  <a:pt x="42" y="152"/>
                  <a:pt x="45" y="152"/>
                  <a:pt x="46" y="15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80" y="129"/>
                  <a:pt x="81" y="129"/>
                  <a:pt x="82" y="130"/>
                </a:cubicBezTo>
                <a:cubicBezTo>
                  <a:pt x="115" y="150"/>
                  <a:pt x="115" y="150"/>
                  <a:pt x="115" y="150"/>
                </a:cubicBezTo>
                <a:cubicBezTo>
                  <a:pt x="117" y="152"/>
                  <a:pt x="120" y="152"/>
                  <a:pt x="122" y="152"/>
                </a:cubicBezTo>
                <a:cubicBezTo>
                  <a:pt x="126" y="152"/>
                  <a:pt x="129" y="151"/>
                  <a:pt x="132" y="148"/>
                </a:cubicBezTo>
                <a:cubicBezTo>
                  <a:pt x="134" y="144"/>
                  <a:pt x="135" y="140"/>
                  <a:pt x="134" y="136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5" y="98"/>
                  <a:pt x="125" y="97"/>
                  <a:pt x="126" y="96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61" y="68"/>
                  <a:pt x="162" y="62"/>
                  <a:pt x="160" y="57"/>
                </a:cubicBezTo>
                <a:cubicBezTo>
                  <a:pt x="159" y="52"/>
                  <a:pt x="154" y="49"/>
                  <a:pt x="149" y="48"/>
                </a:cubicBezTo>
                <a:close/>
                <a:moveTo>
                  <a:pt x="151" y="65"/>
                </a:moveTo>
                <a:cubicBezTo>
                  <a:pt x="121" y="90"/>
                  <a:pt x="121" y="90"/>
                  <a:pt x="121" y="90"/>
                </a:cubicBezTo>
                <a:cubicBezTo>
                  <a:pt x="118" y="93"/>
                  <a:pt x="116" y="97"/>
                  <a:pt x="117" y="100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7" y="140"/>
                  <a:pt x="126" y="142"/>
                  <a:pt x="126" y="143"/>
                </a:cubicBezTo>
                <a:cubicBezTo>
                  <a:pt x="125" y="144"/>
                  <a:pt x="123" y="144"/>
                  <a:pt x="122" y="144"/>
                </a:cubicBezTo>
                <a:cubicBezTo>
                  <a:pt x="121" y="144"/>
                  <a:pt x="120" y="144"/>
                  <a:pt x="119" y="144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84" y="122"/>
                  <a:pt x="83" y="121"/>
                  <a:pt x="81" y="121"/>
                </a:cubicBezTo>
                <a:cubicBezTo>
                  <a:pt x="79" y="121"/>
                  <a:pt x="77" y="122"/>
                  <a:pt x="75" y="123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0" y="145"/>
                  <a:pt x="37" y="144"/>
                  <a:pt x="36" y="142"/>
                </a:cubicBezTo>
                <a:cubicBezTo>
                  <a:pt x="35" y="142"/>
                  <a:pt x="34" y="140"/>
                  <a:pt x="35" y="138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45" y="97"/>
                  <a:pt x="44" y="93"/>
                  <a:pt x="41" y="90"/>
                </a:cubicBezTo>
                <a:cubicBezTo>
                  <a:pt x="11" y="65"/>
                  <a:pt x="11" y="65"/>
                  <a:pt x="11" y="65"/>
                </a:cubicBezTo>
                <a:cubicBezTo>
                  <a:pt x="8" y="63"/>
                  <a:pt x="9" y="61"/>
                  <a:pt x="9" y="60"/>
                </a:cubicBezTo>
                <a:cubicBezTo>
                  <a:pt x="10" y="59"/>
                  <a:pt x="11" y="57"/>
                  <a:pt x="14" y="56"/>
                </a:cubicBezTo>
                <a:cubicBezTo>
                  <a:pt x="53" y="54"/>
                  <a:pt x="53" y="54"/>
                  <a:pt x="53" y="54"/>
                </a:cubicBezTo>
                <a:cubicBezTo>
                  <a:pt x="57" y="53"/>
                  <a:pt x="60" y="51"/>
                  <a:pt x="61" y="47"/>
                </a:cubicBezTo>
                <a:cubicBezTo>
                  <a:pt x="76" y="11"/>
                  <a:pt x="76" y="11"/>
                  <a:pt x="76" y="11"/>
                </a:cubicBezTo>
                <a:cubicBezTo>
                  <a:pt x="78" y="8"/>
                  <a:pt x="80" y="8"/>
                  <a:pt x="81" y="8"/>
                </a:cubicBezTo>
                <a:cubicBezTo>
                  <a:pt x="82" y="8"/>
                  <a:pt x="85" y="8"/>
                  <a:pt x="86" y="11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2" y="51"/>
                  <a:pt x="105" y="53"/>
                  <a:pt x="109" y="54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51" y="57"/>
                  <a:pt x="153" y="59"/>
                  <a:pt x="153" y="60"/>
                </a:cubicBezTo>
                <a:cubicBezTo>
                  <a:pt x="153" y="61"/>
                  <a:pt x="154" y="63"/>
                  <a:pt x="151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60">
            <a:extLst>
              <a:ext uri="{FF2B5EF4-FFF2-40B4-BE49-F238E27FC236}">
                <a16:creationId xmlns:a16="http://schemas.microsoft.com/office/drawing/2014/main" id="{E9693351-1100-4013-8B0D-8E8EEB5464AA}"/>
              </a:ext>
            </a:extLst>
          </p:cNvPr>
          <p:cNvSpPr>
            <a:spLocks noEditPoints="1"/>
          </p:cNvSpPr>
          <p:nvPr/>
        </p:nvSpPr>
        <p:spPr bwMode="auto">
          <a:xfrm>
            <a:off x="5873191" y="5324506"/>
            <a:ext cx="156854" cy="351392"/>
          </a:xfrm>
          <a:custGeom>
            <a:avLst/>
            <a:gdLst>
              <a:gd name="T0" fmla="*/ 54328 w 72"/>
              <a:gd name="T1" fmla="*/ 71884 h 160"/>
              <a:gd name="T2" fmla="*/ 122238 w 72"/>
              <a:gd name="T3" fmla="*/ 140345 h 160"/>
              <a:gd name="T4" fmla="*/ 193543 w 72"/>
              <a:gd name="T5" fmla="*/ 71884 h 160"/>
              <a:gd name="T6" fmla="*/ 122238 w 72"/>
              <a:gd name="T7" fmla="*/ 0 h 160"/>
              <a:gd name="T8" fmla="*/ 54328 w 72"/>
              <a:gd name="T9" fmla="*/ 71884 h 160"/>
              <a:gd name="T10" fmla="*/ 122238 w 72"/>
              <a:gd name="T11" fmla="*/ 27384 h 160"/>
              <a:gd name="T12" fmla="*/ 166379 w 72"/>
              <a:gd name="T13" fmla="*/ 71884 h 160"/>
              <a:gd name="T14" fmla="*/ 122238 w 72"/>
              <a:gd name="T15" fmla="*/ 112961 h 160"/>
              <a:gd name="T16" fmla="*/ 81492 w 72"/>
              <a:gd name="T17" fmla="*/ 71884 h 160"/>
              <a:gd name="T18" fmla="*/ 122238 w 72"/>
              <a:gd name="T19" fmla="*/ 27384 h 160"/>
              <a:gd name="T20" fmla="*/ 67910 w 72"/>
              <a:gd name="T21" fmla="*/ 154037 h 160"/>
              <a:gd name="T22" fmla="*/ 0 w 72"/>
              <a:gd name="T23" fmla="*/ 225921 h 160"/>
              <a:gd name="T24" fmla="*/ 0 w 72"/>
              <a:gd name="T25" fmla="*/ 314921 h 160"/>
              <a:gd name="T26" fmla="*/ 37350 w 72"/>
              <a:gd name="T27" fmla="*/ 376536 h 160"/>
              <a:gd name="T28" fmla="*/ 37350 w 72"/>
              <a:gd name="T29" fmla="*/ 492919 h 160"/>
              <a:gd name="T30" fmla="*/ 91678 w 72"/>
              <a:gd name="T31" fmla="*/ 547688 h 160"/>
              <a:gd name="T32" fmla="*/ 152797 w 72"/>
              <a:gd name="T33" fmla="*/ 547688 h 160"/>
              <a:gd name="T34" fmla="*/ 210520 w 72"/>
              <a:gd name="T35" fmla="*/ 492919 h 160"/>
              <a:gd name="T36" fmla="*/ 210520 w 72"/>
              <a:gd name="T37" fmla="*/ 376536 h 160"/>
              <a:gd name="T38" fmla="*/ 244475 w 72"/>
              <a:gd name="T39" fmla="*/ 314921 h 160"/>
              <a:gd name="T40" fmla="*/ 244475 w 72"/>
              <a:gd name="T41" fmla="*/ 225921 h 160"/>
              <a:gd name="T42" fmla="*/ 176565 w 72"/>
              <a:gd name="T43" fmla="*/ 154037 h 160"/>
              <a:gd name="T44" fmla="*/ 67910 w 72"/>
              <a:gd name="T45" fmla="*/ 154037 h 160"/>
              <a:gd name="T46" fmla="*/ 217311 w 72"/>
              <a:gd name="T47" fmla="*/ 225921 h 160"/>
              <a:gd name="T48" fmla="*/ 217311 w 72"/>
              <a:gd name="T49" fmla="*/ 314921 h 160"/>
              <a:gd name="T50" fmla="*/ 190147 w 72"/>
              <a:gd name="T51" fmla="*/ 352574 h 160"/>
              <a:gd name="T52" fmla="*/ 183356 w 72"/>
              <a:gd name="T53" fmla="*/ 366266 h 160"/>
              <a:gd name="T54" fmla="*/ 183356 w 72"/>
              <a:gd name="T55" fmla="*/ 492919 h 160"/>
              <a:gd name="T56" fmla="*/ 152797 w 72"/>
              <a:gd name="T57" fmla="*/ 520304 h 160"/>
              <a:gd name="T58" fmla="*/ 91678 w 72"/>
              <a:gd name="T59" fmla="*/ 520304 h 160"/>
              <a:gd name="T60" fmla="*/ 64514 w 72"/>
              <a:gd name="T61" fmla="*/ 492919 h 160"/>
              <a:gd name="T62" fmla="*/ 64514 w 72"/>
              <a:gd name="T63" fmla="*/ 366266 h 160"/>
              <a:gd name="T64" fmla="*/ 54328 w 72"/>
              <a:gd name="T65" fmla="*/ 352574 h 160"/>
              <a:gd name="T66" fmla="*/ 27164 w 72"/>
              <a:gd name="T67" fmla="*/ 314921 h 160"/>
              <a:gd name="T68" fmla="*/ 27164 w 72"/>
              <a:gd name="T69" fmla="*/ 225921 h 160"/>
              <a:gd name="T70" fmla="*/ 67910 w 72"/>
              <a:gd name="T71" fmla="*/ 181422 h 160"/>
              <a:gd name="T72" fmla="*/ 176565 w 72"/>
              <a:gd name="T73" fmla="*/ 181422 h 160"/>
              <a:gd name="T74" fmla="*/ 217311 w 72"/>
              <a:gd name="T75" fmla="*/ 225921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2" h="160">
                <a:moveTo>
                  <a:pt x="16" y="21"/>
                </a:moveTo>
                <a:cubicBezTo>
                  <a:pt x="16" y="32"/>
                  <a:pt x="25" y="41"/>
                  <a:pt x="36" y="41"/>
                </a:cubicBezTo>
                <a:cubicBezTo>
                  <a:pt x="47" y="41"/>
                  <a:pt x="57" y="32"/>
                  <a:pt x="57" y="21"/>
                </a:cubicBezTo>
                <a:cubicBezTo>
                  <a:pt x="57" y="9"/>
                  <a:pt x="47" y="0"/>
                  <a:pt x="36" y="0"/>
                </a:cubicBezTo>
                <a:cubicBezTo>
                  <a:pt x="25" y="0"/>
                  <a:pt x="16" y="9"/>
                  <a:pt x="16" y="21"/>
                </a:cubicBezTo>
                <a:close/>
                <a:moveTo>
                  <a:pt x="36" y="8"/>
                </a:moveTo>
                <a:cubicBezTo>
                  <a:pt x="43" y="8"/>
                  <a:pt x="49" y="14"/>
                  <a:pt x="49" y="21"/>
                </a:cubicBezTo>
                <a:cubicBezTo>
                  <a:pt x="49" y="27"/>
                  <a:pt x="43" y="33"/>
                  <a:pt x="36" y="33"/>
                </a:cubicBezTo>
                <a:cubicBezTo>
                  <a:pt x="29" y="33"/>
                  <a:pt x="24" y="27"/>
                  <a:pt x="24" y="21"/>
                </a:cubicBezTo>
                <a:cubicBezTo>
                  <a:pt x="24" y="14"/>
                  <a:pt x="29" y="8"/>
                  <a:pt x="36" y="8"/>
                </a:cubicBezTo>
                <a:close/>
                <a:moveTo>
                  <a:pt x="20" y="45"/>
                </a:moveTo>
                <a:cubicBezTo>
                  <a:pt x="9" y="45"/>
                  <a:pt x="0" y="54"/>
                  <a:pt x="0" y="66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4" y="106"/>
                  <a:pt x="11" y="110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3"/>
                  <a:pt x="18" y="160"/>
                  <a:pt x="27" y="160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4" y="160"/>
                  <a:pt x="62" y="153"/>
                  <a:pt x="62" y="144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8" y="106"/>
                  <a:pt x="72" y="99"/>
                  <a:pt x="72" y="9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54"/>
                  <a:pt x="63" y="45"/>
                  <a:pt x="52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64" y="66"/>
                </a:moveTo>
                <a:cubicBezTo>
                  <a:pt x="64" y="92"/>
                  <a:pt x="64" y="92"/>
                  <a:pt x="64" y="92"/>
                </a:cubicBezTo>
                <a:cubicBezTo>
                  <a:pt x="64" y="97"/>
                  <a:pt x="61" y="101"/>
                  <a:pt x="56" y="103"/>
                </a:cubicBezTo>
                <a:cubicBezTo>
                  <a:pt x="55" y="104"/>
                  <a:pt x="54" y="105"/>
                  <a:pt x="54" y="107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4" y="148"/>
                  <a:pt x="50" y="152"/>
                  <a:pt x="45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2" y="152"/>
                  <a:pt x="19" y="148"/>
                  <a:pt x="19" y="144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19" y="105"/>
                  <a:pt x="18" y="104"/>
                  <a:pt x="16" y="103"/>
                </a:cubicBezTo>
                <a:cubicBezTo>
                  <a:pt x="11" y="101"/>
                  <a:pt x="8" y="97"/>
                  <a:pt x="8" y="92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59"/>
                  <a:pt x="14" y="53"/>
                  <a:pt x="20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9" y="53"/>
                  <a:pt x="64" y="59"/>
                  <a:pt x="64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Freeform 67">
            <a:extLst>
              <a:ext uri="{FF2B5EF4-FFF2-40B4-BE49-F238E27FC236}">
                <a16:creationId xmlns:a16="http://schemas.microsoft.com/office/drawing/2014/main" id="{71689699-9196-4C93-8E8B-790566D9454D}"/>
              </a:ext>
            </a:extLst>
          </p:cNvPr>
          <p:cNvSpPr>
            <a:spLocks noEditPoints="1"/>
          </p:cNvSpPr>
          <p:nvPr/>
        </p:nvSpPr>
        <p:spPr bwMode="auto">
          <a:xfrm>
            <a:off x="6780405" y="4351676"/>
            <a:ext cx="344264" cy="351394"/>
          </a:xfrm>
          <a:custGeom>
            <a:avLst/>
            <a:gdLst>
              <a:gd name="T0" fmla="*/ 295456 w 158"/>
              <a:gd name="T1" fmla="*/ 164306 h 160"/>
              <a:gd name="T2" fmla="*/ 224139 w 158"/>
              <a:gd name="T3" fmla="*/ 212229 h 160"/>
              <a:gd name="T4" fmla="*/ 159614 w 158"/>
              <a:gd name="T5" fmla="*/ 263575 h 160"/>
              <a:gd name="T6" fmla="*/ 190178 w 158"/>
              <a:gd name="T7" fmla="*/ 373112 h 160"/>
              <a:gd name="T8" fmla="*/ 268288 w 158"/>
              <a:gd name="T9" fmla="*/ 349151 h 160"/>
              <a:gd name="T10" fmla="*/ 349793 w 158"/>
              <a:gd name="T11" fmla="*/ 373112 h 160"/>
              <a:gd name="T12" fmla="*/ 380357 w 158"/>
              <a:gd name="T13" fmla="*/ 263575 h 160"/>
              <a:gd name="T14" fmla="*/ 315832 w 158"/>
              <a:gd name="T15" fmla="*/ 284113 h 160"/>
              <a:gd name="T16" fmla="*/ 275080 w 158"/>
              <a:gd name="T17" fmla="*/ 321767 h 160"/>
              <a:gd name="T18" fmla="*/ 227535 w 158"/>
              <a:gd name="T19" fmla="*/ 297805 h 160"/>
              <a:gd name="T20" fmla="*/ 234327 w 158"/>
              <a:gd name="T21" fmla="*/ 239614 h 160"/>
              <a:gd name="T22" fmla="*/ 292060 w 158"/>
              <a:gd name="T23" fmla="*/ 232767 h 160"/>
              <a:gd name="T24" fmla="*/ 315832 w 158"/>
              <a:gd name="T25" fmla="*/ 284113 h 160"/>
              <a:gd name="T26" fmla="*/ 526387 w 158"/>
              <a:gd name="T27" fmla="*/ 246460 h 160"/>
              <a:gd name="T28" fmla="*/ 495822 w 158"/>
              <a:gd name="T29" fmla="*/ 174576 h 160"/>
              <a:gd name="T30" fmla="*/ 478842 w 158"/>
              <a:gd name="T31" fmla="*/ 102692 h 160"/>
              <a:gd name="T32" fmla="*/ 414317 w 158"/>
              <a:gd name="T33" fmla="*/ 71884 h 160"/>
              <a:gd name="T34" fmla="*/ 346397 w 158"/>
              <a:gd name="T35" fmla="*/ 27384 h 160"/>
              <a:gd name="T36" fmla="*/ 302248 w 158"/>
              <a:gd name="T37" fmla="*/ 13692 h 160"/>
              <a:gd name="T38" fmla="*/ 224139 w 158"/>
              <a:gd name="T39" fmla="*/ 27384 h 160"/>
              <a:gd name="T40" fmla="*/ 169802 w 158"/>
              <a:gd name="T41" fmla="*/ 23961 h 160"/>
              <a:gd name="T42" fmla="*/ 105277 w 158"/>
              <a:gd name="T43" fmla="*/ 85576 h 160"/>
              <a:gd name="T44" fmla="*/ 47545 w 158"/>
              <a:gd name="T45" fmla="*/ 140345 h 160"/>
              <a:gd name="T46" fmla="*/ 27168 w 158"/>
              <a:gd name="T47" fmla="*/ 184845 h 160"/>
              <a:gd name="T48" fmla="*/ 20376 w 158"/>
              <a:gd name="T49" fmla="*/ 263575 h 160"/>
              <a:gd name="T50" fmla="*/ 6792 w 158"/>
              <a:gd name="T51" fmla="*/ 335459 h 160"/>
              <a:gd name="T52" fmla="*/ 50941 w 158"/>
              <a:gd name="T53" fmla="*/ 393651 h 160"/>
              <a:gd name="T54" fmla="*/ 91693 w 158"/>
              <a:gd name="T55" fmla="*/ 462112 h 160"/>
              <a:gd name="T56" fmla="*/ 129050 w 158"/>
              <a:gd name="T57" fmla="*/ 492919 h 160"/>
              <a:gd name="T58" fmla="*/ 190178 w 158"/>
              <a:gd name="T59" fmla="*/ 523727 h 160"/>
              <a:gd name="T60" fmla="*/ 237723 w 158"/>
              <a:gd name="T61" fmla="*/ 533996 h 160"/>
              <a:gd name="T62" fmla="*/ 315832 w 158"/>
              <a:gd name="T63" fmla="*/ 520304 h 160"/>
              <a:gd name="T64" fmla="*/ 370169 w 158"/>
              <a:gd name="T65" fmla="*/ 523727 h 160"/>
              <a:gd name="T66" fmla="*/ 434694 w 158"/>
              <a:gd name="T67" fmla="*/ 462112 h 160"/>
              <a:gd name="T68" fmla="*/ 492426 w 158"/>
              <a:gd name="T69" fmla="*/ 407343 h 160"/>
              <a:gd name="T70" fmla="*/ 512803 w 158"/>
              <a:gd name="T71" fmla="*/ 362843 h 160"/>
              <a:gd name="T72" fmla="*/ 516199 w 158"/>
              <a:gd name="T73" fmla="*/ 284113 h 160"/>
              <a:gd name="T74" fmla="*/ 485634 w 158"/>
              <a:gd name="T75" fmla="*/ 345728 h 160"/>
              <a:gd name="T76" fmla="*/ 461862 w 158"/>
              <a:gd name="T77" fmla="*/ 424458 h 160"/>
              <a:gd name="T78" fmla="*/ 390545 w 158"/>
              <a:gd name="T79" fmla="*/ 468958 h 160"/>
              <a:gd name="T80" fmla="*/ 363377 w 158"/>
              <a:gd name="T81" fmla="*/ 496342 h 160"/>
              <a:gd name="T82" fmla="*/ 295456 w 158"/>
              <a:gd name="T83" fmla="*/ 499765 h 160"/>
              <a:gd name="T84" fmla="*/ 258099 w 158"/>
              <a:gd name="T85" fmla="*/ 513458 h 160"/>
              <a:gd name="T86" fmla="*/ 193575 w 158"/>
              <a:gd name="T87" fmla="*/ 489496 h 160"/>
              <a:gd name="T88" fmla="*/ 156218 w 158"/>
              <a:gd name="T89" fmla="*/ 486073 h 160"/>
              <a:gd name="T90" fmla="*/ 91693 w 158"/>
              <a:gd name="T91" fmla="*/ 434727 h 160"/>
              <a:gd name="T92" fmla="*/ 78109 w 158"/>
              <a:gd name="T93" fmla="*/ 397074 h 160"/>
              <a:gd name="T94" fmla="*/ 30564 w 158"/>
              <a:gd name="T95" fmla="*/ 328613 h 160"/>
              <a:gd name="T96" fmla="*/ 44149 w 158"/>
              <a:gd name="T97" fmla="*/ 249883 h 160"/>
              <a:gd name="T98" fmla="*/ 40753 w 158"/>
              <a:gd name="T99" fmla="*/ 208806 h 160"/>
              <a:gd name="T100" fmla="*/ 74713 w 158"/>
              <a:gd name="T101" fmla="*/ 136922 h 160"/>
              <a:gd name="T102" fmla="*/ 105277 w 158"/>
              <a:gd name="T103" fmla="*/ 112961 h 160"/>
              <a:gd name="T104" fmla="*/ 169802 w 158"/>
              <a:gd name="T105" fmla="*/ 51346 h 160"/>
              <a:gd name="T106" fmla="*/ 210555 w 158"/>
              <a:gd name="T107" fmla="*/ 61615 h 160"/>
              <a:gd name="T108" fmla="*/ 268288 w 158"/>
              <a:gd name="T109" fmla="*/ 27384 h 160"/>
              <a:gd name="T110" fmla="*/ 326020 w 158"/>
              <a:gd name="T111" fmla="*/ 61615 h 160"/>
              <a:gd name="T112" fmla="*/ 366773 w 158"/>
              <a:gd name="T113" fmla="*/ 47923 h 160"/>
              <a:gd name="T114" fmla="*/ 431298 w 158"/>
              <a:gd name="T115" fmla="*/ 112961 h 160"/>
              <a:gd name="T116" fmla="*/ 461862 w 158"/>
              <a:gd name="T117" fmla="*/ 133499 h 160"/>
              <a:gd name="T118" fmla="*/ 499219 w 158"/>
              <a:gd name="T119" fmla="*/ 205383 h 160"/>
              <a:gd name="T120" fmla="*/ 495822 w 158"/>
              <a:gd name="T121" fmla="*/ 246460 h 160"/>
              <a:gd name="T122" fmla="*/ 509407 w 158"/>
              <a:gd name="T123" fmla="*/ 325190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8" h="160">
                <a:moveTo>
                  <a:pt x="108" y="64"/>
                </a:moveTo>
                <a:cubicBezTo>
                  <a:pt x="92" y="62"/>
                  <a:pt x="92" y="62"/>
                  <a:pt x="92" y="62"/>
                </a:cubicBezTo>
                <a:cubicBezTo>
                  <a:pt x="87" y="48"/>
                  <a:pt x="87" y="48"/>
                  <a:pt x="87" y="48"/>
                </a:cubicBezTo>
                <a:cubicBezTo>
                  <a:pt x="85" y="45"/>
                  <a:pt x="83" y="43"/>
                  <a:pt x="79" y="43"/>
                </a:cubicBezTo>
                <a:cubicBezTo>
                  <a:pt x="76" y="43"/>
                  <a:pt x="73" y="45"/>
                  <a:pt x="72" y="48"/>
                </a:cubicBezTo>
                <a:cubicBezTo>
                  <a:pt x="66" y="62"/>
                  <a:pt x="66" y="62"/>
                  <a:pt x="66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48" y="64"/>
                  <a:pt x="45" y="66"/>
                  <a:pt x="44" y="69"/>
                </a:cubicBezTo>
                <a:cubicBezTo>
                  <a:pt x="43" y="72"/>
                  <a:pt x="44" y="75"/>
                  <a:pt x="47" y="77"/>
                </a:cubicBezTo>
                <a:cubicBezTo>
                  <a:pt x="58" y="87"/>
                  <a:pt x="58" y="87"/>
                  <a:pt x="58" y="87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4" y="104"/>
                  <a:pt x="55" y="107"/>
                  <a:pt x="56" y="109"/>
                </a:cubicBezTo>
                <a:cubicBezTo>
                  <a:pt x="58" y="111"/>
                  <a:pt x="60" y="112"/>
                  <a:pt x="62" y="112"/>
                </a:cubicBezTo>
                <a:cubicBezTo>
                  <a:pt x="64" y="112"/>
                  <a:pt x="65" y="111"/>
                  <a:pt x="66" y="111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94" y="111"/>
                  <a:pt x="95" y="112"/>
                  <a:pt x="97" y="112"/>
                </a:cubicBezTo>
                <a:cubicBezTo>
                  <a:pt x="99" y="112"/>
                  <a:pt x="101" y="111"/>
                  <a:pt x="103" y="109"/>
                </a:cubicBezTo>
                <a:cubicBezTo>
                  <a:pt x="104" y="107"/>
                  <a:pt x="105" y="104"/>
                  <a:pt x="104" y="102"/>
                </a:cubicBezTo>
                <a:cubicBezTo>
                  <a:pt x="100" y="87"/>
                  <a:pt x="100" y="87"/>
                  <a:pt x="100" y="8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5" y="75"/>
                  <a:pt x="115" y="72"/>
                  <a:pt x="115" y="69"/>
                </a:cubicBezTo>
                <a:cubicBezTo>
                  <a:pt x="114" y="66"/>
                  <a:pt x="111" y="64"/>
                  <a:pt x="108" y="64"/>
                </a:cubicBezTo>
                <a:close/>
                <a:moveTo>
                  <a:pt x="93" y="83"/>
                </a:moveTo>
                <a:cubicBezTo>
                  <a:pt x="92" y="84"/>
                  <a:pt x="92" y="85"/>
                  <a:pt x="92" y="87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81" y="94"/>
                  <a:pt x="81" y="94"/>
                  <a:pt x="81" y="94"/>
                </a:cubicBezTo>
                <a:cubicBezTo>
                  <a:pt x="80" y="94"/>
                  <a:pt x="79" y="94"/>
                  <a:pt x="77" y="9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5"/>
                  <a:pt x="67" y="84"/>
                  <a:pt x="65" y="83"/>
                </a:cubicBezTo>
                <a:cubicBezTo>
                  <a:pt x="52" y="72"/>
                  <a:pt x="52" y="72"/>
                  <a:pt x="52" y="72"/>
                </a:cubicBezTo>
                <a:cubicBezTo>
                  <a:pt x="69" y="70"/>
                  <a:pt x="69" y="70"/>
                  <a:pt x="69" y="70"/>
                </a:cubicBezTo>
                <a:cubicBezTo>
                  <a:pt x="71" y="70"/>
                  <a:pt x="72" y="69"/>
                  <a:pt x="73" y="68"/>
                </a:cubicBezTo>
                <a:cubicBezTo>
                  <a:pt x="79" y="52"/>
                  <a:pt x="79" y="52"/>
                  <a:pt x="79" y="52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8" y="70"/>
                  <a:pt x="89" y="70"/>
                </a:cubicBezTo>
                <a:cubicBezTo>
                  <a:pt x="106" y="72"/>
                  <a:pt x="106" y="72"/>
                  <a:pt x="106" y="72"/>
                </a:cubicBezTo>
                <a:lnTo>
                  <a:pt x="93" y="83"/>
                </a:lnTo>
                <a:close/>
                <a:moveTo>
                  <a:pt x="152" y="83"/>
                </a:moveTo>
                <a:cubicBezTo>
                  <a:pt x="151" y="81"/>
                  <a:pt x="151" y="78"/>
                  <a:pt x="152" y="76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7" y="69"/>
                  <a:pt x="158" y="65"/>
                  <a:pt x="157" y="62"/>
                </a:cubicBezTo>
                <a:cubicBezTo>
                  <a:pt x="156" y="58"/>
                  <a:pt x="154" y="55"/>
                  <a:pt x="150" y="53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4" y="50"/>
                  <a:pt x="143" y="47"/>
                  <a:pt x="143" y="4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5" y="36"/>
                  <a:pt x="144" y="33"/>
                  <a:pt x="141" y="30"/>
                </a:cubicBezTo>
                <a:cubicBezTo>
                  <a:pt x="139" y="27"/>
                  <a:pt x="136" y="25"/>
                  <a:pt x="132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5" y="24"/>
                  <a:pt x="123" y="23"/>
                  <a:pt x="122" y="21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19" y="10"/>
                  <a:pt x="114" y="6"/>
                  <a:pt x="108" y="6"/>
                </a:cubicBezTo>
                <a:cubicBezTo>
                  <a:pt x="106" y="6"/>
                  <a:pt x="104" y="7"/>
                  <a:pt x="102" y="8"/>
                </a:cubicBezTo>
                <a:cubicBezTo>
                  <a:pt x="98" y="9"/>
                  <a:pt x="98" y="9"/>
                  <a:pt x="98" y="9"/>
                </a:cubicBezTo>
                <a:cubicBezTo>
                  <a:pt x="96" y="10"/>
                  <a:pt x="93" y="10"/>
                  <a:pt x="92" y="8"/>
                </a:cubicBezTo>
                <a:cubicBezTo>
                  <a:pt x="89" y="4"/>
                  <a:pt x="89" y="4"/>
                  <a:pt x="89" y="4"/>
                </a:cubicBezTo>
                <a:cubicBezTo>
                  <a:pt x="86" y="2"/>
                  <a:pt x="83" y="0"/>
                  <a:pt x="79" y="0"/>
                </a:cubicBezTo>
                <a:cubicBezTo>
                  <a:pt x="75" y="0"/>
                  <a:pt x="71" y="2"/>
                  <a:pt x="69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4" y="10"/>
                  <a:pt x="62" y="11"/>
                  <a:pt x="60" y="10"/>
                </a:cubicBezTo>
                <a:cubicBezTo>
                  <a:pt x="55" y="8"/>
                  <a:pt x="55" y="8"/>
                  <a:pt x="55" y="8"/>
                </a:cubicBezTo>
                <a:cubicBezTo>
                  <a:pt x="53" y="7"/>
                  <a:pt x="52" y="7"/>
                  <a:pt x="50" y="7"/>
                </a:cubicBezTo>
                <a:cubicBezTo>
                  <a:pt x="44" y="7"/>
                  <a:pt x="39" y="11"/>
                  <a:pt x="37" y="17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2" y="26"/>
                  <a:pt x="19" y="28"/>
                  <a:pt x="16" y="31"/>
                </a:cubicBezTo>
                <a:cubicBezTo>
                  <a:pt x="14" y="34"/>
                  <a:pt x="13" y="37"/>
                  <a:pt x="14" y="41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8"/>
                  <a:pt x="14" y="51"/>
                  <a:pt x="12" y="52"/>
                </a:cubicBezTo>
                <a:cubicBezTo>
                  <a:pt x="8" y="54"/>
                  <a:pt x="8" y="54"/>
                  <a:pt x="8" y="54"/>
                </a:cubicBezTo>
                <a:cubicBezTo>
                  <a:pt x="5" y="56"/>
                  <a:pt x="2" y="59"/>
                  <a:pt x="1" y="63"/>
                </a:cubicBezTo>
                <a:cubicBezTo>
                  <a:pt x="0" y="67"/>
                  <a:pt x="1" y="70"/>
                  <a:pt x="4" y="74"/>
                </a:cubicBezTo>
                <a:cubicBezTo>
                  <a:pt x="6" y="77"/>
                  <a:pt x="6" y="77"/>
                  <a:pt x="6" y="77"/>
                </a:cubicBezTo>
                <a:cubicBezTo>
                  <a:pt x="8" y="79"/>
                  <a:pt x="8" y="82"/>
                  <a:pt x="6" y="84"/>
                </a:cubicBezTo>
                <a:cubicBezTo>
                  <a:pt x="4" y="88"/>
                  <a:pt x="4" y="88"/>
                  <a:pt x="4" y="88"/>
                </a:cubicBezTo>
                <a:cubicBezTo>
                  <a:pt x="1" y="91"/>
                  <a:pt x="1" y="95"/>
                  <a:pt x="2" y="98"/>
                </a:cubicBezTo>
                <a:cubicBezTo>
                  <a:pt x="2" y="102"/>
                  <a:pt x="5" y="105"/>
                  <a:pt x="8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5" y="110"/>
                  <a:pt x="16" y="113"/>
                  <a:pt x="15" y="115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4"/>
                  <a:pt x="15" y="127"/>
                  <a:pt x="17" y="130"/>
                </a:cubicBezTo>
                <a:cubicBezTo>
                  <a:pt x="20" y="133"/>
                  <a:pt x="23" y="135"/>
                  <a:pt x="27" y="135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6"/>
                  <a:pt x="36" y="137"/>
                  <a:pt x="37" y="139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50"/>
                  <a:pt x="45" y="154"/>
                  <a:pt x="51" y="154"/>
                </a:cubicBezTo>
                <a:cubicBezTo>
                  <a:pt x="51" y="154"/>
                  <a:pt x="51" y="154"/>
                  <a:pt x="51" y="154"/>
                </a:cubicBezTo>
                <a:cubicBezTo>
                  <a:pt x="53" y="154"/>
                  <a:pt x="55" y="153"/>
                  <a:pt x="56" y="153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3" y="150"/>
                  <a:pt x="65" y="150"/>
                  <a:pt x="67" y="152"/>
                </a:cubicBezTo>
                <a:cubicBezTo>
                  <a:pt x="70" y="156"/>
                  <a:pt x="70" y="156"/>
                  <a:pt x="70" y="156"/>
                </a:cubicBezTo>
                <a:cubicBezTo>
                  <a:pt x="72" y="158"/>
                  <a:pt x="76" y="160"/>
                  <a:pt x="80" y="160"/>
                </a:cubicBezTo>
                <a:cubicBezTo>
                  <a:pt x="84" y="160"/>
                  <a:pt x="87" y="158"/>
                  <a:pt x="90" y="155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5" y="150"/>
                  <a:pt x="97" y="149"/>
                  <a:pt x="99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5" y="153"/>
                  <a:pt x="107" y="153"/>
                  <a:pt x="109" y="153"/>
                </a:cubicBezTo>
                <a:cubicBezTo>
                  <a:pt x="115" y="153"/>
                  <a:pt x="120" y="149"/>
                  <a:pt x="122" y="143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6"/>
                  <a:pt x="125" y="135"/>
                  <a:pt x="128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6" y="134"/>
                  <a:pt x="140" y="132"/>
                  <a:pt x="142" y="129"/>
                </a:cubicBezTo>
                <a:cubicBezTo>
                  <a:pt x="145" y="126"/>
                  <a:pt x="146" y="123"/>
                  <a:pt x="145" y="119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112"/>
                  <a:pt x="145" y="110"/>
                  <a:pt x="147" y="108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4" y="104"/>
                  <a:pt x="157" y="101"/>
                  <a:pt x="157" y="97"/>
                </a:cubicBezTo>
                <a:cubicBezTo>
                  <a:pt x="158" y="94"/>
                  <a:pt x="157" y="90"/>
                  <a:pt x="155" y="87"/>
                </a:cubicBezTo>
                <a:lnTo>
                  <a:pt x="152" y="83"/>
                </a:lnTo>
                <a:close/>
                <a:moveTo>
                  <a:pt x="150" y="95"/>
                </a:moveTo>
                <a:cubicBezTo>
                  <a:pt x="149" y="97"/>
                  <a:pt x="148" y="98"/>
                  <a:pt x="147" y="99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38" y="104"/>
                  <a:pt x="135" y="110"/>
                  <a:pt x="136" y="115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2"/>
                  <a:pt x="137" y="123"/>
                  <a:pt x="136" y="124"/>
                </a:cubicBezTo>
                <a:cubicBezTo>
                  <a:pt x="135" y="126"/>
                  <a:pt x="134" y="126"/>
                  <a:pt x="132" y="126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2" y="127"/>
                  <a:pt x="117" y="131"/>
                  <a:pt x="115" y="137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13" y="143"/>
                  <a:pt x="111" y="145"/>
                  <a:pt x="109" y="145"/>
                </a:cubicBezTo>
                <a:cubicBezTo>
                  <a:pt x="108" y="145"/>
                  <a:pt x="107" y="145"/>
                  <a:pt x="107" y="145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1" y="142"/>
                  <a:pt x="99" y="142"/>
                  <a:pt x="97" y="142"/>
                </a:cubicBezTo>
                <a:cubicBezTo>
                  <a:pt x="93" y="142"/>
                  <a:pt x="90" y="144"/>
                  <a:pt x="87" y="146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8" y="152"/>
                  <a:pt x="77" y="151"/>
                  <a:pt x="76" y="150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0" y="144"/>
                  <a:pt x="66" y="142"/>
                  <a:pt x="63" y="142"/>
                </a:cubicBezTo>
                <a:cubicBezTo>
                  <a:pt x="61" y="142"/>
                  <a:pt x="59" y="142"/>
                  <a:pt x="57" y="143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52" y="145"/>
                  <a:pt x="52" y="145"/>
                  <a:pt x="51" y="145"/>
                </a:cubicBezTo>
                <a:cubicBezTo>
                  <a:pt x="48" y="145"/>
                  <a:pt x="46" y="144"/>
                  <a:pt x="46" y="142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3" y="132"/>
                  <a:pt x="38" y="128"/>
                  <a:pt x="32" y="127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6" y="127"/>
                  <a:pt x="24" y="126"/>
                  <a:pt x="23" y="125"/>
                </a:cubicBezTo>
                <a:cubicBezTo>
                  <a:pt x="22" y="124"/>
                  <a:pt x="22" y="123"/>
                  <a:pt x="22" y="121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4" y="111"/>
                  <a:pt x="21" y="105"/>
                  <a:pt x="16" y="102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1" y="99"/>
                  <a:pt x="10" y="98"/>
                  <a:pt x="9" y="96"/>
                </a:cubicBezTo>
                <a:cubicBezTo>
                  <a:pt x="9" y="95"/>
                  <a:pt x="9" y="93"/>
                  <a:pt x="10" y="92"/>
                </a:cubicBezTo>
                <a:cubicBezTo>
                  <a:pt x="13" y="88"/>
                  <a:pt x="13" y="88"/>
                  <a:pt x="13" y="88"/>
                </a:cubicBezTo>
                <a:cubicBezTo>
                  <a:pt x="16" y="84"/>
                  <a:pt x="16" y="77"/>
                  <a:pt x="13" y="73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7"/>
                  <a:pt x="9" y="66"/>
                  <a:pt x="9" y="64"/>
                </a:cubicBezTo>
                <a:cubicBezTo>
                  <a:pt x="9" y="63"/>
                  <a:pt x="10" y="62"/>
                  <a:pt x="12" y="61"/>
                </a:cubicBezTo>
                <a:cubicBezTo>
                  <a:pt x="16" y="59"/>
                  <a:pt x="16" y="59"/>
                  <a:pt x="16" y="59"/>
                </a:cubicBezTo>
                <a:cubicBezTo>
                  <a:pt x="21" y="56"/>
                  <a:pt x="24" y="50"/>
                  <a:pt x="23" y="45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8"/>
                  <a:pt x="22" y="37"/>
                  <a:pt x="23" y="36"/>
                </a:cubicBezTo>
                <a:cubicBezTo>
                  <a:pt x="24" y="34"/>
                  <a:pt x="25" y="34"/>
                  <a:pt x="27" y="34"/>
                </a:cubicBezTo>
                <a:cubicBezTo>
                  <a:pt x="31" y="33"/>
                  <a:pt x="31" y="33"/>
                  <a:pt x="31" y="33"/>
                </a:cubicBezTo>
                <a:cubicBezTo>
                  <a:pt x="37" y="33"/>
                  <a:pt x="42" y="29"/>
                  <a:pt x="44" y="23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6"/>
                  <a:pt x="48" y="15"/>
                  <a:pt x="50" y="15"/>
                </a:cubicBezTo>
                <a:cubicBezTo>
                  <a:pt x="51" y="15"/>
                  <a:pt x="51" y="15"/>
                  <a:pt x="52" y="15"/>
                </a:cubicBezTo>
                <a:cubicBezTo>
                  <a:pt x="56" y="17"/>
                  <a:pt x="56" y="17"/>
                  <a:pt x="56" y="17"/>
                </a:cubicBezTo>
                <a:cubicBezTo>
                  <a:pt x="58" y="18"/>
                  <a:pt x="60" y="18"/>
                  <a:pt x="62" y="18"/>
                </a:cubicBezTo>
                <a:cubicBezTo>
                  <a:pt x="65" y="18"/>
                  <a:pt x="69" y="16"/>
                  <a:pt x="72" y="14"/>
                </a:cubicBezTo>
                <a:cubicBezTo>
                  <a:pt x="75" y="10"/>
                  <a:pt x="75" y="10"/>
                  <a:pt x="75" y="10"/>
                </a:cubicBezTo>
                <a:cubicBezTo>
                  <a:pt x="76" y="9"/>
                  <a:pt x="77" y="8"/>
                  <a:pt x="79" y="8"/>
                </a:cubicBezTo>
                <a:cubicBezTo>
                  <a:pt x="80" y="8"/>
                  <a:pt x="82" y="9"/>
                  <a:pt x="83" y="10"/>
                </a:cubicBezTo>
                <a:cubicBezTo>
                  <a:pt x="86" y="13"/>
                  <a:pt x="86" y="13"/>
                  <a:pt x="86" y="13"/>
                </a:cubicBezTo>
                <a:cubicBezTo>
                  <a:pt x="89" y="16"/>
                  <a:pt x="92" y="18"/>
                  <a:pt x="96" y="18"/>
                </a:cubicBezTo>
                <a:cubicBezTo>
                  <a:pt x="98" y="18"/>
                  <a:pt x="100" y="18"/>
                  <a:pt x="101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4"/>
                  <a:pt x="108" y="14"/>
                </a:cubicBezTo>
                <a:cubicBezTo>
                  <a:pt x="110" y="14"/>
                  <a:pt x="112" y="16"/>
                  <a:pt x="113" y="18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8"/>
                  <a:pt x="121" y="32"/>
                  <a:pt x="127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3" y="33"/>
                  <a:pt x="134" y="34"/>
                  <a:pt x="135" y="35"/>
                </a:cubicBezTo>
                <a:cubicBezTo>
                  <a:pt x="136" y="36"/>
                  <a:pt x="137" y="37"/>
                  <a:pt x="136" y="39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5" y="49"/>
                  <a:pt x="137" y="55"/>
                  <a:pt x="142" y="58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8" y="61"/>
                  <a:pt x="149" y="62"/>
                  <a:pt x="149" y="63"/>
                </a:cubicBezTo>
                <a:cubicBezTo>
                  <a:pt x="150" y="65"/>
                  <a:pt x="149" y="67"/>
                  <a:pt x="149" y="68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3" y="76"/>
                  <a:pt x="143" y="83"/>
                  <a:pt x="146" y="87"/>
                </a:cubicBezTo>
                <a:cubicBezTo>
                  <a:pt x="149" y="91"/>
                  <a:pt x="149" y="91"/>
                  <a:pt x="149" y="91"/>
                </a:cubicBezTo>
                <a:cubicBezTo>
                  <a:pt x="150" y="92"/>
                  <a:pt x="150" y="94"/>
                  <a:pt x="150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Freeform 68">
            <a:extLst>
              <a:ext uri="{FF2B5EF4-FFF2-40B4-BE49-F238E27FC236}">
                <a16:creationId xmlns:a16="http://schemas.microsoft.com/office/drawing/2014/main" id="{3C8F5E30-83B8-406B-B0A2-074830E75FA2}"/>
              </a:ext>
            </a:extLst>
          </p:cNvPr>
          <p:cNvSpPr>
            <a:spLocks noEditPoints="1"/>
          </p:cNvSpPr>
          <p:nvPr/>
        </p:nvSpPr>
        <p:spPr bwMode="auto">
          <a:xfrm>
            <a:off x="8772378" y="5325015"/>
            <a:ext cx="344264" cy="350374"/>
          </a:xfrm>
          <a:custGeom>
            <a:avLst/>
            <a:gdLst>
              <a:gd name="T0" fmla="*/ 268288 w 158"/>
              <a:gd name="T1" fmla="*/ 433467 h 160"/>
              <a:gd name="T2" fmla="*/ 268288 w 158"/>
              <a:gd name="T3" fmla="*/ 406162 h 160"/>
              <a:gd name="T4" fmla="*/ 404129 w 158"/>
              <a:gd name="T5" fmla="*/ 273050 h 160"/>
              <a:gd name="T6" fmla="*/ 516199 w 158"/>
              <a:gd name="T7" fmla="*/ 259398 h 160"/>
              <a:gd name="T8" fmla="*/ 512803 w 158"/>
              <a:gd name="T9" fmla="*/ 180896 h 160"/>
              <a:gd name="T10" fmla="*/ 489030 w 158"/>
              <a:gd name="T11" fmla="*/ 136525 h 160"/>
              <a:gd name="T12" fmla="*/ 431298 w 158"/>
              <a:gd name="T13" fmla="*/ 81915 h 160"/>
              <a:gd name="T14" fmla="*/ 366773 w 158"/>
              <a:gd name="T15" fmla="*/ 20479 h 160"/>
              <a:gd name="T16" fmla="*/ 312436 w 158"/>
              <a:gd name="T17" fmla="*/ 27305 h 160"/>
              <a:gd name="T18" fmla="*/ 234327 w 158"/>
              <a:gd name="T19" fmla="*/ 17066 h 160"/>
              <a:gd name="T20" fmla="*/ 186782 w 158"/>
              <a:gd name="T21" fmla="*/ 27305 h 160"/>
              <a:gd name="T22" fmla="*/ 122258 w 158"/>
              <a:gd name="T23" fmla="*/ 71676 h 160"/>
              <a:gd name="T24" fmla="*/ 54337 w 158"/>
              <a:gd name="T25" fmla="*/ 105807 h 160"/>
              <a:gd name="T26" fmla="*/ 40753 w 158"/>
              <a:gd name="T27" fmla="*/ 177483 h 160"/>
              <a:gd name="T28" fmla="*/ 13584 w 158"/>
              <a:gd name="T29" fmla="*/ 252571 h 160"/>
              <a:gd name="T30" fmla="*/ 13584 w 158"/>
              <a:gd name="T31" fmla="*/ 300355 h 160"/>
              <a:gd name="T32" fmla="*/ 44149 w 158"/>
              <a:gd name="T33" fmla="*/ 372031 h 160"/>
              <a:gd name="T34" fmla="*/ 57733 w 158"/>
              <a:gd name="T35" fmla="*/ 443706 h 160"/>
              <a:gd name="T36" fmla="*/ 125654 w 158"/>
              <a:gd name="T37" fmla="*/ 474424 h 160"/>
              <a:gd name="T38" fmla="*/ 190178 w 158"/>
              <a:gd name="T39" fmla="*/ 522208 h 160"/>
              <a:gd name="T40" fmla="*/ 237723 w 158"/>
              <a:gd name="T41" fmla="*/ 532448 h 160"/>
              <a:gd name="T42" fmla="*/ 315832 w 158"/>
              <a:gd name="T43" fmla="*/ 518795 h 160"/>
              <a:gd name="T44" fmla="*/ 370169 w 158"/>
              <a:gd name="T45" fmla="*/ 522208 h 160"/>
              <a:gd name="T46" fmla="*/ 434694 w 158"/>
              <a:gd name="T47" fmla="*/ 460772 h 160"/>
              <a:gd name="T48" fmla="*/ 492426 w 158"/>
              <a:gd name="T49" fmla="*/ 406162 h 160"/>
              <a:gd name="T50" fmla="*/ 512803 w 158"/>
              <a:gd name="T51" fmla="*/ 361791 h 160"/>
              <a:gd name="T52" fmla="*/ 516199 w 158"/>
              <a:gd name="T53" fmla="*/ 283289 h 160"/>
              <a:gd name="T54" fmla="*/ 485634 w 158"/>
              <a:gd name="T55" fmla="*/ 344726 h 160"/>
              <a:gd name="T56" fmla="*/ 461862 w 158"/>
              <a:gd name="T57" fmla="*/ 423228 h 160"/>
              <a:gd name="T58" fmla="*/ 390545 w 158"/>
              <a:gd name="T59" fmla="*/ 467598 h 160"/>
              <a:gd name="T60" fmla="*/ 363377 w 158"/>
              <a:gd name="T61" fmla="*/ 494903 h 160"/>
              <a:gd name="T62" fmla="*/ 295456 w 158"/>
              <a:gd name="T63" fmla="*/ 498316 h 160"/>
              <a:gd name="T64" fmla="*/ 258099 w 158"/>
              <a:gd name="T65" fmla="*/ 511969 h 160"/>
              <a:gd name="T66" fmla="*/ 193575 w 158"/>
              <a:gd name="T67" fmla="*/ 488077 h 160"/>
              <a:gd name="T68" fmla="*/ 156218 w 158"/>
              <a:gd name="T69" fmla="*/ 484664 h 160"/>
              <a:gd name="T70" fmla="*/ 91693 w 158"/>
              <a:gd name="T71" fmla="*/ 433467 h 160"/>
              <a:gd name="T72" fmla="*/ 78109 w 158"/>
              <a:gd name="T73" fmla="*/ 395923 h 160"/>
              <a:gd name="T74" fmla="*/ 30564 w 158"/>
              <a:gd name="T75" fmla="*/ 327660 h 160"/>
              <a:gd name="T76" fmla="*/ 44149 w 158"/>
              <a:gd name="T77" fmla="*/ 249158 h 160"/>
              <a:gd name="T78" fmla="*/ 40753 w 158"/>
              <a:gd name="T79" fmla="*/ 208201 h 160"/>
              <a:gd name="T80" fmla="*/ 74713 w 158"/>
              <a:gd name="T81" fmla="*/ 136525 h 160"/>
              <a:gd name="T82" fmla="*/ 105277 w 158"/>
              <a:gd name="T83" fmla="*/ 112633 h 160"/>
              <a:gd name="T84" fmla="*/ 169802 w 158"/>
              <a:gd name="T85" fmla="*/ 51197 h 160"/>
              <a:gd name="T86" fmla="*/ 210555 w 158"/>
              <a:gd name="T87" fmla="*/ 61436 h 160"/>
              <a:gd name="T88" fmla="*/ 268288 w 158"/>
              <a:gd name="T89" fmla="*/ 27305 h 160"/>
              <a:gd name="T90" fmla="*/ 326020 w 158"/>
              <a:gd name="T91" fmla="*/ 61436 h 160"/>
              <a:gd name="T92" fmla="*/ 366773 w 158"/>
              <a:gd name="T93" fmla="*/ 47784 h 160"/>
              <a:gd name="T94" fmla="*/ 431298 w 158"/>
              <a:gd name="T95" fmla="*/ 112633 h 160"/>
              <a:gd name="T96" fmla="*/ 461862 w 158"/>
              <a:gd name="T97" fmla="*/ 133112 h 160"/>
              <a:gd name="T98" fmla="*/ 499219 w 158"/>
              <a:gd name="T99" fmla="*/ 204788 h 160"/>
              <a:gd name="T100" fmla="*/ 495822 w 158"/>
              <a:gd name="T101" fmla="*/ 245745 h 160"/>
              <a:gd name="T102" fmla="*/ 509407 w 158"/>
              <a:gd name="T103" fmla="*/ 324247 h 160"/>
              <a:gd name="T104" fmla="*/ 230931 w 158"/>
              <a:gd name="T105" fmla="*/ 269637 h 160"/>
              <a:gd name="T106" fmla="*/ 241119 w 158"/>
              <a:gd name="T107" fmla="*/ 317421 h 160"/>
              <a:gd name="T108" fmla="*/ 258099 w 158"/>
              <a:gd name="T109" fmla="*/ 317421 h 160"/>
              <a:gd name="T110" fmla="*/ 309040 w 158"/>
              <a:gd name="T111" fmla="*/ 228679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8" h="160">
                <a:moveTo>
                  <a:pt x="79" y="33"/>
                </a:moveTo>
                <a:cubicBezTo>
                  <a:pt x="53" y="33"/>
                  <a:pt x="32" y="54"/>
                  <a:pt x="32" y="80"/>
                </a:cubicBezTo>
                <a:cubicBezTo>
                  <a:pt x="32" y="106"/>
                  <a:pt x="53" y="127"/>
                  <a:pt x="79" y="127"/>
                </a:cubicBezTo>
                <a:cubicBezTo>
                  <a:pt x="105" y="127"/>
                  <a:pt x="127" y="106"/>
                  <a:pt x="127" y="80"/>
                </a:cubicBezTo>
                <a:cubicBezTo>
                  <a:pt x="127" y="54"/>
                  <a:pt x="105" y="33"/>
                  <a:pt x="79" y="33"/>
                </a:cubicBezTo>
                <a:close/>
                <a:moveTo>
                  <a:pt x="79" y="119"/>
                </a:moveTo>
                <a:cubicBezTo>
                  <a:pt x="58" y="119"/>
                  <a:pt x="40" y="102"/>
                  <a:pt x="40" y="80"/>
                </a:cubicBezTo>
                <a:cubicBezTo>
                  <a:pt x="40" y="58"/>
                  <a:pt x="58" y="41"/>
                  <a:pt x="79" y="41"/>
                </a:cubicBezTo>
                <a:cubicBezTo>
                  <a:pt x="101" y="41"/>
                  <a:pt x="119" y="58"/>
                  <a:pt x="119" y="80"/>
                </a:cubicBezTo>
                <a:cubicBezTo>
                  <a:pt x="119" y="102"/>
                  <a:pt x="101" y="119"/>
                  <a:pt x="79" y="119"/>
                </a:cubicBezTo>
                <a:close/>
                <a:moveTo>
                  <a:pt x="152" y="83"/>
                </a:moveTo>
                <a:cubicBezTo>
                  <a:pt x="151" y="81"/>
                  <a:pt x="151" y="78"/>
                  <a:pt x="152" y="76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7" y="69"/>
                  <a:pt x="158" y="65"/>
                  <a:pt x="157" y="62"/>
                </a:cubicBezTo>
                <a:cubicBezTo>
                  <a:pt x="156" y="58"/>
                  <a:pt x="154" y="55"/>
                  <a:pt x="151" y="53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4" y="50"/>
                  <a:pt x="143" y="47"/>
                  <a:pt x="144" y="4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5" y="36"/>
                  <a:pt x="144" y="33"/>
                  <a:pt x="142" y="30"/>
                </a:cubicBezTo>
                <a:cubicBezTo>
                  <a:pt x="139" y="27"/>
                  <a:pt x="136" y="25"/>
                  <a:pt x="132" y="25"/>
                </a:cubicBezTo>
                <a:cubicBezTo>
                  <a:pt x="127" y="24"/>
                  <a:pt x="127" y="24"/>
                  <a:pt x="127" y="24"/>
                </a:cubicBezTo>
                <a:cubicBezTo>
                  <a:pt x="125" y="24"/>
                  <a:pt x="123" y="23"/>
                  <a:pt x="122" y="21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19" y="10"/>
                  <a:pt x="114" y="6"/>
                  <a:pt x="108" y="6"/>
                </a:cubicBezTo>
                <a:cubicBezTo>
                  <a:pt x="106" y="6"/>
                  <a:pt x="104" y="7"/>
                  <a:pt x="103" y="7"/>
                </a:cubicBezTo>
                <a:cubicBezTo>
                  <a:pt x="98" y="9"/>
                  <a:pt x="98" y="9"/>
                  <a:pt x="98" y="9"/>
                </a:cubicBezTo>
                <a:cubicBezTo>
                  <a:pt x="96" y="10"/>
                  <a:pt x="93" y="10"/>
                  <a:pt x="92" y="8"/>
                </a:cubicBezTo>
                <a:cubicBezTo>
                  <a:pt x="89" y="4"/>
                  <a:pt x="89" y="4"/>
                  <a:pt x="89" y="4"/>
                </a:cubicBezTo>
                <a:cubicBezTo>
                  <a:pt x="86" y="2"/>
                  <a:pt x="83" y="0"/>
                  <a:pt x="79" y="0"/>
                </a:cubicBezTo>
                <a:cubicBezTo>
                  <a:pt x="75" y="0"/>
                  <a:pt x="71" y="2"/>
                  <a:pt x="69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4" y="10"/>
                  <a:pt x="62" y="11"/>
                  <a:pt x="60" y="10"/>
                </a:cubicBezTo>
                <a:cubicBezTo>
                  <a:pt x="55" y="8"/>
                  <a:pt x="55" y="8"/>
                  <a:pt x="55" y="8"/>
                </a:cubicBezTo>
                <a:cubicBezTo>
                  <a:pt x="53" y="7"/>
                  <a:pt x="52" y="7"/>
                  <a:pt x="50" y="7"/>
                </a:cubicBezTo>
                <a:cubicBezTo>
                  <a:pt x="44" y="7"/>
                  <a:pt x="39" y="11"/>
                  <a:pt x="37" y="17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2" y="26"/>
                  <a:pt x="19" y="28"/>
                  <a:pt x="16" y="31"/>
                </a:cubicBezTo>
                <a:cubicBezTo>
                  <a:pt x="14" y="34"/>
                  <a:pt x="13" y="38"/>
                  <a:pt x="14" y="41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8"/>
                  <a:pt x="14" y="51"/>
                  <a:pt x="12" y="52"/>
                </a:cubicBezTo>
                <a:cubicBezTo>
                  <a:pt x="8" y="54"/>
                  <a:pt x="8" y="54"/>
                  <a:pt x="8" y="54"/>
                </a:cubicBezTo>
                <a:cubicBezTo>
                  <a:pt x="5" y="56"/>
                  <a:pt x="2" y="59"/>
                  <a:pt x="1" y="63"/>
                </a:cubicBezTo>
                <a:cubicBezTo>
                  <a:pt x="0" y="67"/>
                  <a:pt x="1" y="70"/>
                  <a:pt x="4" y="74"/>
                </a:cubicBezTo>
                <a:cubicBezTo>
                  <a:pt x="6" y="77"/>
                  <a:pt x="6" y="77"/>
                  <a:pt x="6" y="77"/>
                </a:cubicBezTo>
                <a:cubicBezTo>
                  <a:pt x="8" y="79"/>
                  <a:pt x="8" y="82"/>
                  <a:pt x="6" y="84"/>
                </a:cubicBezTo>
                <a:cubicBezTo>
                  <a:pt x="4" y="88"/>
                  <a:pt x="4" y="88"/>
                  <a:pt x="4" y="88"/>
                </a:cubicBezTo>
                <a:cubicBezTo>
                  <a:pt x="1" y="91"/>
                  <a:pt x="1" y="95"/>
                  <a:pt x="2" y="98"/>
                </a:cubicBezTo>
                <a:cubicBezTo>
                  <a:pt x="2" y="102"/>
                  <a:pt x="5" y="105"/>
                  <a:pt x="8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5" y="110"/>
                  <a:pt x="16" y="113"/>
                  <a:pt x="15" y="115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3"/>
                  <a:pt x="15" y="127"/>
                  <a:pt x="17" y="130"/>
                </a:cubicBezTo>
                <a:cubicBezTo>
                  <a:pt x="20" y="133"/>
                  <a:pt x="23" y="135"/>
                  <a:pt x="27" y="135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34" y="136"/>
                  <a:pt x="36" y="137"/>
                  <a:pt x="37" y="139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50"/>
                  <a:pt x="45" y="154"/>
                  <a:pt x="51" y="154"/>
                </a:cubicBezTo>
                <a:cubicBezTo>
                  <a:pt x="53" y="154"/>
                  <a:pt x="55" y="153"/>
                  <a:pt x="56" y="153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3" y="150"/>
                  <a:pt x="65" y="150"/>
                  <a:pt x="67" y="152"/>
                </a:cubicBezTo>
                <a:cubicBezTo>
                  <a:pt x="70" y="156"/>
                  <a:pt x="70" y="156"/>
                  <a:pt x="70" y="156"/>
                </a:cubicBezTo>
                <a:cubicBezTo>
                  <a:pt x="72" y="158"/>
                  <a:pt x="76" y="160"/>
                  <a:pt x="80" y="160"/>
                </a:cubicBezTo>
                <a:cubicBezTo>
                  <a:pt x="84" y="160"/>
                  <a:pt x="87" y="158"/>
                  <a:pt x="90" y="155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5" y="150"/>
                  <a:pt x="97" y="149"/>
                  <a:pt x="99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5" y="153"/>
                  <a:pt x="107" y="153"/>
                  <a:pt x="109" y="153"/>
                </a:cubicBezTo>
                <a:cubicBezTo>
                  <a:pt x="115" y="153"/>
                  <a:pt x="120" y="149"/>
                  <a:pt x="122" y="143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6"/>
                  <a:pt x="125" y="135"/>
                  <a:pt x="128" y="135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6" y="134"/>
                  <a:pt x="140" y="132"/>
                  <a:pt x="142" y="129"/>
                </a:cubicBezTo>
                <a:cubicBezTo>
                  <a:pt x="145" y="126"/>
                  <a:pt x="146" y="123"/>
                  <a:pt x="145" y="119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112"/>
                  <a:pt x="145" y="109"/>
                  <a:pt x="147" y="108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4" y="104"/>
                  <a:pt x="157" y="101"/>
                  <a:pt x="157" y="97"/>
                </a:cubicBezTo>
                <a:cubicBezTo>
                  <a:pt x="158" y="93"/>
                  <a:pt x="157" y="90"/>
                  <a:pt x="155" y="86"/>
                </a:cubicBezTo>
                <a:lnTo>
                  <a:pt x="152" y="83"/>
                </a:lnTo>
                <a:close/>
                <a:moveTo>
                  <a:pt x="150" y="95"/>
                </a:moveTo>
                <a:cubicBezTo>
                  <a:pt x="149" y="97"/>
                  <a:pt x="148" y="98"/>
                  <a:pt x="147" y="99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38" y="104"/>
                  <a:pt x="135" y="110"/>
                  <a:pt x="136" y="115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2"/>
                  <a:pt x="137" y="123"/>
                  <a:pt x="136" y="124"/>
                </a:cubicBezTo>
                <a:cubicBezTo>
                  <a:pt x="135" y="126"/>
                  <a:pt x="134" y="126"/>
                  <a:pt x="132" y="126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2" y="127"/>
                  <a:pt x="117" y="131"/>
                  <a:pt x="115" y="137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13" y="144"/>
                  <a:pt x="111" y="145"/>
                  <a:pt x="109" y="145"/>
                </a:cubicBezTo>
                <a:cubicBezTo>
                  <a:pt x="108" y="145"/>
                  <a:pt x="107" y="145"/>
                  <a:pt x="107" y="145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1" y="142"/>
                  <a:pt x="99" y="142"/>
                  <a:pt x="97" y="142"/>
                </a:cubicBezTo>
                <a:cubicBezTo>
                  <a:pt x="93" y="142"/>
                  <a:pt x="90" y="144"/>
                  <a:pt x="87" y="146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8" y="152"/>
                  <a:pt x="77" y="151"/>
                  <a:pt x="76" y="150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0" y="144"/>
                  <a:pt x="66" y="142"/>
                  <a:pt x="63" y="142"/>
                </a:cubicBezTo>
                <a:cubicBezTo>
                  <a:pt x="61" y="142"/>
                  <a:pt x="59" y="142"/>
                  <a:pt x="57" y="143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52" y="145"/>
                  <a:pt x="52" y="145"/>
                  <a:pt x="51" y="145"/>
                </a:cubicBezTo>
                <a:cubicBezTo>
                  <a:pt x="49" y="145"/>
                  <a:pt x="46" y="144"/>
                  <a:pt x="46" y="142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3" y="132"/>
                  <a:pt x="38" y="128"/>
                  <a:pt x="32" y="127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6" y="127"/>
                  <a:pt x="24" y="126"/>
                  <a:pt x="23" y="125"/>
                </a:cubicBezTo>
                <a:cubicBezTo>
                  <a:pt x="22" y="124"/>
                  <a:pt x="22" y="123"/>
                  <a:pt x="22" y="121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4" y="111"/>
                  <a:pt x="21" y="105"/>
                  <a:pt x="16" y="102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1" y="99"/>
                  <a:pt x="10" y="98"/>
                  <a:pt x="9" y="96"/>
                </a:cubicBezTo>
                <a:cubicBezTo>
                  <a:pt x="9" y="95"/>
                  <a:pt x="9" y="93"/>
                  <a:pt x="10" y="92"/>
                </a:cubicBezTo>
                <a:cubicBezTo>
                  <a:pt x="13" y="88"/>
                  <a:pt x="13" y="88"/>
                  <a:pt x="13" y="88"/>
                </a:cubicBezTo>
                <a:cubicBezTo>
                  <a:pt x="16" y="84"/>
                  <a:pt x="16" y="77"/>
                  <a:pt x="13" y="73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8"/>
                  <a:pt x="9" y="66"/>
                  <a:pt x="9" y="64"/>
                </a:cubicBezTo>
                <a:cubicBezTo>
                  <a:pt x="9" y="63"/>
                  <a:pt x="10" y="62"/>
                  <a:pt x="12" y="61"/>
                </a:cubicBezTo>
                <a:cubicBezTo>
                  <a:pt x="16" y="59"/>
                  <a:pt x="16" y="59"/>
                  <a:pt x="16" y="59"/>
                </a:cubicBezTo>
                <a:cubicBezTo>
                  <a:pt x="21" y="56"/>
                  <a:pt x="24" y="50"/>
                  <a:pt x="23" y="45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8"/>
                  <a:pt x="22" y="37"/>
                  <a:pt x="23" y="36"/>
                </a:cubicBezTo>
                <a:cubicBezTo>
                  <a:pt x="24" y="34"/>
                  <a:pt x="25" y="34"/>
                  <a:pt x="27" y="34"/>
                </a:cubicBezTo>
                <a:cubicBezTo>
                  <a:pt x="31" y="33"/>
                  <a:pt x="31" y="33"/>
                  <a:pt x="31" y="33"/>
                </a:cubicBezTo>
                <a:cubicBezTo>
                  <a:pt x="37" y="33"/>
                  <a:pt x="42" y="29"/>
                  <a:pt x="44" y="23"/>
                </a:cubicBezTo>
                <a:cubicBezTo>
                  <a:pt x="45" y="19"/>
                  <a:pt x="45" y="19"/>
                  <a:pt x="45" y="19"/>
                </a:cubicBezTo>
                <a:cubicBezTo>
                  <a:pt x="46" y="16"/>
                  <a:pt x="48" y="15"/>
                  <a:pt x="50" y="15"/>
                </a:cubicBezTo>
                <a:cubicBezTo>
                  <a:pt x="51" y="15"/>
                  <a:pt x="51" y="15"/>
                  <a:pt x="52" y="15"/>
                </a:cubicBezTo>
                <a:cubicBezTo>
                  <a:pt x="57" y="17"/>
                  <a:pt x="57" y="17"/>
                  <a:pt x="57" y="17"/>
                </a:cubicBezTo>
                <a:cubicBezTo>
                  <a:pt x="58" y="18"/>
                  <a:pt x="60" y="18"/>
                  <a:pt x="62" y="18"/>
                </a:cubicBezTo>
                <a:cubicBezTo>
                  <a:pt x="65" y="18"/>
                  <a:pt x="69" y="16"/>
                  <a:pt x="72" y="13"/>
                </a:cubicBezTo>
                <a:cubicBezTo>
                  <a:pt x="75" y="10"/>
                  <a:pt x="75" y="10"/>
                  <a:pt x="75" y="10"/>
                </a:cubicBezTo>
                <a:cubicBezTo>
                  <a:pt x="76" y="9"/>
                  <a:pt x="77" y="8"/>
                  <a:pt x="79" y="8"/>
                </a:cubicBezTo>
                <a:cubicBezTo>
                  <a:pt x="80" y="8"/>
                  <a:pt x="82" y="9"/>
                  <a:pt x="83" y="10"/>
                </a:cubicBezTo>
                <a:cubicBezTo>
                  <a:pt x="86" y="13"/>
                  <a:pt x="86" y="13"/>
                  <a:pt x="86" y="13"/>
                </a:cubicBezTo>
                <a:cubicBezTo>
                  <a:pt x="89" y="16"/>
                  <a:pt x="92" y="18"/>
                  <a:pt x="96" y="18"/>
                </a:cubicBezTo>
                <a:cubicBezTo>
                  <a:pt x="98" y="18"/>
                  <a:pt x="100" y="17"/>
                  <a:pt x="101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4"/>
                  <a:pt x="108" y="14"/>
                </a:cubicBezTo>
                <a:cubicBezTo>
                  <a:pt x="110" y="14"/>
                  <a:pt x="112" y="16"/>
                  <a:pt x="113" y="18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8"/>
                  <a:pt x="121" y="32"/>
                  <a:pt x="127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3" y="33"/>
                  <a:pt x="134" y="33"/>
                  <a:pt x="135" y="35"/>
                </a:cubicBezTo>
                <a:cubicBezTo>
                  <a:pt x="136" y="36"/>
                  <a:pt x="137" y="37"/>
                  <a:pt x="136" y="39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5" y="49"/>
                  <a:pt x="137" y="55"/>
                  <a:pt x="143" y="58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8" y="61"/>
                  <a:pt x="149" y="62"/>
                  <a:pt x="149" y="63"/>
                </a:cubicBezTo>
                <a:cubicBezTo>
                  <a:pt x="150" y="65"/>
                  <a:pt x="150" y="66"/>
                  <a:pt x="149" y="68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3" y="76"/>
                  <a:pt x="143" y="83"/>
                  <a:pt x="146" y="87"/>
                </a:cubicBezTo>
                <a:cubicBezTo>
                  <a:pt x="149" y="91"/>
                  <a:pt x="149" y="91"/>
                  <a:pt x="149" y="91"/>
                </a:cubicBezTo>
                <a:cubicBezTo>
                  <a:pt x="150" y="92"/>
                  <a:pt x="150" y="94"/>
                  <a:pt x="150" y="95"/>
                </a:cubicBezTo>
                <a:close/>
                <a:moveTo>
                  <a:pt x="91" y="67"/>
                </a:moveTo>
                <a:cubicBezTo>
                  <a:pt x="73" y="84"/>
                  <a:pt x="73" y="84"/>
                  <a:pt x="73" y="84"/>
                </a:cubicBezTo>
                <a:cubicBezTo>
                  <a:pt x="68" y="79"/>
                  <a:pt x="68" y="79"/>
                  <a:pt x="68" y="79"/>
                </a:cubicBezTo>
                <a:cubicBezTo>
                  <a:pt x="66" y="77"/>
                  <a:pt x="64" y="77"/>
                  <a:pt x="62" y="79"/>
                </a:cubicBezTo>
                <a:cubicBezTo>
                  <a:pt x="61" y="80"/>
                  <a:pt x="61" y="83"/>
                  <a:pt x="62" y="84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4"/>
                  <a:pt x="72" y="94"/>
                  <a:pt x="73" y="94"/>
                </a:cubicBezTo>
                <a:cubicBezTo>
                  <a:pt x="73" y="94"/>
                  <a:pt x="73" y="94"/>
                  <a:pt x="73" y="94"/>
                </a:cubicBezTo>
                <a:cubicBezTo>
                  <a:pt x="74" y="94"/>
                  <a:pt x="76" y="94"/>
                  <a:pt x="76" y="93"/>
                </a:cubicBezTo>
                <a:cubicBezTo>
                  <a:pt x="97" y="73"/>
                  <a:pt x="97" y="73"/>
                  <a:pt x="97" y="73"/>
                </a:cubicBezTo>
                <a:cubicBezTo>
                  <a:pt x="98" y="71"/>
                  <a:pt x="98" y="69"/>
                  <a:pt x="97" y="67"/>
                </a:cubicBezTo>
                <a:cubicBezTo>
                  <a:pt x="95" y="65"/>
                  <a:pt x="93" y="65"/>
                  <a:pt x="91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Freeform 69">
            <a:extLst>
              <a:ext uri="{FF2B5EF4-FFF2-40B4-BE49-F238E27FC236}">
                <a16:creationId xmlns:a16="http://schemas.microsoft.com/office/drawing/2014/main" id="{772DCEAA-4918-42FC-B74F-5AE045FB3ECA}"/>
              </a:ext>
            </a:extLst>
          </p:cNvPr>
          <p:cNvSpPr>
            <a:spLocks noEditPoints="1"/>
          </p:cNvSpPr>
          <p:nvPr/>
        </p:nvSpPr>
        <p:spPr bwMode="auto">
          <a:xfrm>
            <a:off x="7771446" y="5324505"/>
            <a:ext cx="344264" cy="351394"/>
          </a:xfrm>
          <a:custGeom>
            <a:avLst/>
            <a:gdLst>
              <a:gd name="T0" fmla="*/ 526387 w 158"/>
              <a:gd name="T1" fmla="*/ 246460 h 160"/>
              <a:gd name="T2" fmla="*/ 495822 w 158"/>
              <a:gd name="T3" fmla="*/ 174576 h 160"/>
              <a:gd name="T4" fmla="*/ 478842 w 158"/>
              <a:gd name="T5" fmla="*/ 102692 h 160"/>
              <a:gd name="T6" fmla="*/ 414317 w 158"/>
              <a:gd name="T7" fmla="*/ 71884 h 160"/>
              <a:gd name="T8" fmla="*/ 346397 w 158"/>
              <a:gd name="T9" fmla="*/ 27384 h 160"/>
              <a:gd name="T10" fmla="*/ 302248 w 158"/>
              <a:gd name="T11" fmla="*/ 13692 h 160"/>
              <a:gd name="T12" fmla="*/ 224139 w 158"/>
              <a:gd name="T13" fmla="*/ 27384 h 160"/>
              <a:gd name="T14" fmla="*/ 169802 w 158"/>
              <a:gd name="T15" fmla="*/ 23961 h 160"/>
              <a:gd name="T16" fmla="*/ 105277 w 158"/>
              <a:gd name="T17" fmla="*/ 85576 h 160"/>
              <a:gd name="T18" fmla="*/ 47545 w 158"/>
              <a:gd name="T19" fmla="*/ 140345 h 160"/>
              <a:gd name="T20" fmla="*/ 27168 w 158"/>
              <a:gd name="T21" fmla="*/ 184845 h 160"/>
              <a:gd name="T22" fmla="*/ 20376 w 158"/>
              <a:gd name="T23" fmla="*/ 263575 h 160"/>
              <a:gd name="T24" fmla="*/ 6792 w 158"/>
              <a:gd name="T25" fmla="*/ 335459 h 160"/>
              <a:gd name="T26" fmla="*/ 50941 w 158"/>
              <a:gd name="T27" fmla="*/ 393651 h 160"/>
              <a:gd name="T28" fmla="*/ 91693 w 158"/>
              <a:gd name="T29" fmla="*/ 462112 h 160"/>
              <a:gd name="T30" fmla="*/ 129050 w 158"/>
              <a:gd name="T31" fmla="*/ 492919 h 160"/>
              <a:gd name="T32" fmla="*/ 190178 w 158"/>
              <a:gd name="T33" fmla="*/ 523727 h 160"/>
              <a:gd name="T34" fmla="*/ 237723 w 158"/>
              <a:gd name="T35" fmla="*/ 533996 h 160"/>
              <a:gd name="T36" fmla="*/ 315832 w 158"/>
              <a:gd name="T37" fmla="*/ 520304 h 160"/>
              <a:gd name="T38" fmla="*/ 370169 w 158"/>
              <a:gd name="T39" fmla="*/ 523727 h 160"/>
              <a:gd name="T40" fmla="*/ 434694 w 158"/>
              <a:gd name="T41" fmla="*/ 462112 h 160"/>
              <a:gd name="T42" fmla="*/ 492426 w 158"/>
              <a:gd name="T43" fmla="*/ 407343 h 160"/>
              <a:gd name="T44" fmla="*/ 512803 w 158"/>
              <a:gd name="T45" fmla="*/ 362843 h 160"/>
              <a:gd name="T46" fmla="*/ 516199 w 158"/>
              <a:gd name="T47" fmla="*/ 284113 h 160"/>
              <a:gd name="T48" fmla="*/ 485634 w 158"/>
              <a:gd name="T49" fmla="*/ 345728 h 160"/>
              <a:gd name="T50" fmla="*/ 461862 w 158"/>
              <a:gd name="T51" fmla="*/ 424458 h 160"/>
              <a:gd name="T52" fmla="*/ 390545 w 158"/>
              <a:gd name="T53" fmla="*/ 468958 h 160"/>
              <a:gd name="T54" fmla="*/ 363377 w 158"/>
              <a:gd name="T55" fmla="*/ 496342 h 160"/>
              <a:gd name="T56" fmla="*/ 295456 w 158"/>
              <a:gd name="T57" fmla="*/ 499765 h 160"/>
              <a:gd name="T58" fmla="*/ 258099 w 158"/>
              <a:gd name="T59" fmla="*/ 513458 h 160"/>
              <a:gd name="T60" fmla="*/ 193575 w 158"/>
              <a:gd name="T61" fmla="*/ 489496 h 160"/>
              <a:gd name="T62" fmla="*/ 156218 w 158"/>
              <a:gd name="T63" fmla="*/ 486073 h 160"/>
              <a:gd name="T64" fmla="*/ 91693 w 158"/>
              <a:gd name="T65" fmla="*/ 434727 h 160"/>
              <a:gd name="T66" fmla="*/ 78109 w 158"/>
              <a:gd name="T67" fmla="*/ 397074 h 160"/>
              <a:gd name="T68" fmla="*/ 30564 w 158"/>
              <a:gd name="T69" fmla="*/ 328613 h 160"/>
              <a:gd name="T70" fmla="*/ 44149 w 158"/>
              <a:gd name="T71" fmla="*/ 249883 h 160"/>
              <a:gd name="T72" fmla="*/ 40753 w 158"/>
              <a:gd name="T73" fmla="*/ 208806 h 160"/>
              <a:gd name="T74" fmla="*/ 74713 w 158"/>
              <a:gd name="T75" fmla="*/ 136922 h 160"/>
              <a:gd name="T76" fmla="*/ 105277 w 158"/>
              <a:gd name="T77" fmla="*/ 112961 h 160"/>
              <a:gd name="T78" fmla="*/ 169802 w 158"/>
              <a:gd name="T79" fmla="*/ 51346 h 160"/>
              <a:gd name="T80" fmla="*/ 210555 w 158"/>
              <a:gd name="T81" fmla="*/ 61615 h 160"/>
              <a:gd name="T82" fmla="*/ 268288 w 158"/>
              <a:gd name="T83" fmla="*/ 27384 h 160"/>
              <a:gd name="T84" fmla="*/ 326020 w 158"/>
              <a:gd name="T85" fmla="*/ 61615 h 160"/>
              <a:gd name="T86" fmla="*/ 366773 w 158"/>
              <a:gd name="T87" fmla="*/ 47923 h 160"/>
              <a:gd name="T88" fmla="*/ 431298 w 158"/>
              <a:gd name="T89" fmla="*/ 112961 h 160"/>
              <a:gd name="T90" fmla="*/ 461862 w 158"/>
              <a:gd name="T91" fmla="*/ 133499 h 160"/>
              <a:gd name="T92" fmla="*/ 499219 w 158"/>
              <a:gd name="T93" fmla="*/ 205383 h 160"/>
              <a:gd name="T94" fmla="*/ 495822 w 158"/>
              <a:gd name="T95" fmla="*/ 246460 h 160"/>
              <a:gd name="T96" fmla="*/ 509407 w 158"/>
              <a:gd name="T97" fmla="*/ 325190 h 160"/>
              <a:gd name="T98" fmla="*/ 220743 w 158"/>
              <a:gd name="T99" fmla="*/ 181422 h 160"/>
              <a:gd name="T100" fmla="*/ 166406 w 158"/>
              <a:gd name="T101" fmla="*/ 314921 h 160"/>
              <a:gd name="T102" fmla="*/ 285268 w 158"/>
              <a:gd name="T103" fmla="*/ 400497 h 160"/>
              <a:gd name="T104" fmla="*/ 373565 w 158"/>
              <a:gd name="T105" fmla="*/ 205383 h 160"/>
              <a:gd name="T106" fmla="*/ 268288 w 158"/>
              <a:gd name="T107" fmla="*/ 379959 h 160"/>
              <a:gd name="T108" fmla="*/ 186782 w 158"/>
              <a:gd name="T109" fmla="*/ 225921 h 160"/>
              <a:gd name="T110" fmla="*/ 258099 w 158"/>
              <a:gd name="T111" fmla="*/ 229344 h 160"/>
              <a:gd name="T112" fmla="*/ 315832 w 158"/>
              <a:gd name="T113" fmla="*/ 208806 h 160"/>
              <a:gd name="T114" fmla="*/ 353189 w 158"/>
              <a:gd name="T115" fmla="*/ 294382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8" h="160">
                <a:moveTo>
                  <a:pt x="152" y="83"/>
                </a:moveTo>
                <a:cubicBezTo>
                  <a:pt x="151" y="81"/>
                  <a:pt x="151" y="78"/>
                  <a:pt x="152" y="76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7" y="69"/>
                  <a:pt x="158" y="65"/>
                  <a:pt x="157" y="62"/>
                </a:cubicBezTo>
                <a:cubicBezTo>
                  <a:pt x="156" y="58"/>
                  <a:pt x="154" y="55"/>
                  <a:pt x="150" y="53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4" y="50"/>
                  <a:pt x="143" y="47"/>
                  <a:pt x="143" y="4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5" y="36"/>
                  <a:pt x="144" y="33"/>
                  <a:pt x="141" y="30"/>
                </a:cubicBezTo>
                <a:cubicBezTo>
                  <a:pt x="139" y="27"/>
                  <a:pt x="135" y="25"/>
                  <a:pt x="132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5" y="24"/>
                  <a:pt x="123" y="23"/>
                  <a:pt x="122" y="21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19" y="10"/>
                  <a:pt x="114" y="6"/>
                  <a:pt x="108" y="6"/>
                </a:cubicBezTo>
                <a:cubicBezTo>
                  <a:pt x="106" y="6"/>
                  <a:pt x="104" y="7"/>
                  <a:pt x="102" y="8"/>
                </a:cubicBezTo>
                <a:cubicBezTo>
                  <a:pt x="98" y="9"/>
                  <a:pt x="98" y="9"/>
                  <a:pt x="98" y="9"/>
                </a:cubicBezTo>
                <a:cubicBezTo>
                  <a:pt x="96" y="10"/>
                  <a:pt x="93" y="10"/>
                  <a:pt x="92" y="8"/>
                </a:cubicBezTo>
                <a:cubicBezTo>
                  <a:pt x="89" y="4"/>
                  <a:pt x="89" y="4"/>
                  <a:pt x="89" y="4"/>
                </a:cubicBezTo>
                <a:cubicBezTo>
                  <a:pt x="86" y="2"/>
                  <a:pt x="83" y="0"/>
                  <a:pt x="79" y="0"/>
                </a:cubicBezTo>
                <a:cubicBezTo>
                  <a:pt x="75" y="0"/>
                  <a:pt x="71" y="2"/>
                  <a:pt x="69" y="5"/>
                </a:cubicBezTo>
                <a:cubicBezTo>
                  <a:pt x="66" y="8"/>
                  <a:pt x="66" y="8"/>
                  <a:pt x="66" y="8"/>
                </a:cubicBezTo>
                <a:cubicBezTo>
                  <a:pt x="64" y="10"/>
                  <a:pt x="62" y="11"/>
                  <a:pt x="60" y="10"/>
                </a:cubicBezTo>
                <a:cubicBezTo>
                  <a:pt x="55" y="8"/>
                  <a:pt x="55" y="8"/>
                  <a:pt x="55" y="8"/>
                </a:cubicBezTo>
                <a:cubicBezTo>
                  <a:pt x="53" y="7"/>
                  <a:pt x="52" y="7"/>
                  <a:pt x="50" y="7"/>
                </a:cubicBezTo>
                <a:cubicBezTo>
                  <a:pt x="44" y="7"/>
                  <a:pt x="39" y="11"/>
                  <a:pt x="37" y="17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2" y="26"/>
                  <a:pt x="19" y="28"/>
                  <a:pt x="16" y="31"/>
                </a:cubicBezTo>
                <a:cubicBezTo>
                  <a:pt x="14" y="34"/>
                  <a:pt x="13" y="37"/>
                  <a:pt x="14" y="41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8"/>
                  <a:pt x="14" y="51"/>
                  <a:pt x="12" y="52"/>
                </a:cubicBezTo>
                <a:cubicBezTo>
                  <a:pt x="8" y="54"/>
                  <a:pt x="8" y="54"/>
                  <a:pt x="8" y="54"/>
                </a:cubicBezTo>
                <a:cubicBezTo>
                  <a:pt x="5" y="56"/>
                  <a:pt x="2" y="59"/>
                  <a:pt x="1" y="63"/>
                </a:cubicBezTo>
                <a:cubicBezTo>
                  <a:pt x="0" y="67"/>
                  <a:pt x="1" y="70"/>
                  <a:pt x="4" y="74"/>
                </a:cubicBezTo>
                <a:cubicBezTo>
                  <a:pt x="6" y="77"/>
                  <a:pt x="6" y="77"/>
                  <a:pt x="6" y="77"/>
                </a:cubicBezTo>
                <a:cubicBezTo>
                  <a:pt x="8" y="79"/>
                  <a:pt x="8" y="82"/>
                  <a:pt x="6" y="84"/>
                </a:cubicBezTo>
                <a:cubicBezTo>
                  <a:pt x="4" y="88"/>
                  <a:pt x="4" y="88"/>
                  <a:pt x="4" y="88"/>
                </a:cubicBezTo>
                <a:cubicBezTo>
                  <a:pt x="1" y="91"/>
                  <a:pt x="1" y="95"/>
                  <a:pt x="2" y="98"/>
                </a:cubicBezTo>
                <a:cubicBezTo>
                  <a:pt x="2" y="102"/>
                  <a:pt x="5" y="105"/>
                  <a:pt x="8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5" y="110"/>
                  <a:pt x="16" y="113"/>
                  <a:pt x="15" y="115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4"/>
                  <a:pt x="15" y="127"/>
                  <a:pt x="17" y="130"/>
                </a:cubicBezTo>
                <a:cubicBezTo>
                  <a:pt x="20" y="133"/>
                  <a:pt x="23" y="135"/>
                  <a:pt x="27" y="135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6"/>
                  <a:pt x="36" y="137"/>
                  <a:pt x="37" y="139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50"/>
                  <a:pt x="45" y="154"/>
                  <a:pt x="51" y="154"/>
                </a:cubicBezTo>
                <a:cubicBezTo>
                  <a:pt x="51" y="154"/>
                  <a:pt x="51" y="154"/>
                  <a:pt x="51" y="154"/>
                </a:cubicBezTo>
                <a:cubicBezTo>
                  <a:pt x="53" y="154"/>
                  <a:pt x="55" y="153"/>
                  <a:pt x="56" y="153"/>
                </a:cubicBezTo>
                <a:cubicBezTo>
                  <a:pt x="61" y="151"/>
                  <a:pt x="61" y="151"/>
                  <a:pt x="61" y="151"/>
                </a:cubicBezTo>
                <a:cubicBezTo>
                  <a:pt x="63" y="150"/>
                  <a:pt x="65" y="150"/>
                  <a:pt x="67" y="152"/>
                </a:cubicBezTo>
                <a:cubicBezTo>
                  <a:pt x="70" y="156"/>
                  <a:pt x="70" y="156"/>
                  <a:pt x="70" y="156"/>
                </a:cubicBezTo>
                <a:cubicBezTo>
                  <a:pt x="72" y="158"/>
                  <a:pt x="76" y="160"/>
                  <a:pt x="80" y="160"/>
                </a:cubicBezTo>
                <a:cubicBezTo>
                  <a:pt x="84" y="160"/>
                  <a:pt x="87" y="158"/>
                  <a:pt x="90" y="155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5" y="150"/>
                  <a:pt x="97" y="149"/>
                  <a:pt x="99" y="150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5" y="153"/>
                  <a:pt x="107" y="153"/>
                  <a:pt x="109" y="153"/>
                </a:cubicBezTo>
                <a:cubicBezTo>
                  <a:pt x="115" y="153"/>
                  <a:pt x="120" y="149"/>
                  <a:pt x="122" y="143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3" y="136"/>
                  <a:pt x="125" y="135"/>
                  <a:pt x="128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6" y="134"/>
                  <a:pt x="140" y="132"/>
                  <a:pt x="142" y="129"/>
                </a:cubicBezTo>
                <a:cubicBezTo>
                  <a:pt x="145" y="126"/>
                  <a:pt x="146" y="123"/>
                  <a:pt x="145" y="119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112"/>
                  <a:pt x="145" y="110"/>
                  <a:pt x="147" y="108"/>
                </a:cubicBezTo>
                <a:cubicBezTo>
                  <a:pt x="151" y="106"/>
                  <a:pt x="151" y="106"/>
                  <a:pt x="151" y="106"/>
                </a:cubicBezTo>
                <a:cubicBezTo>
                  <a:pt x="154" y="104"/>
                  <a:pt x="157" y="101"/>
                  <a:pt x="157" y="97"/>
                </a:cubicBezTo>
                <a:cubicBezTo>
                  <a:pt x="158" y="94"/>
                  <a:pt x="157" y="90"/>
                  <a:pt x="155" y="87"/>
                </a:cubicBezTo>
                <a:lnTo>
                  <a:pt x="152" y="83"/>
                </a:lnTo>
                <a:close/>
                <a:moveTo>
                  <a:pt x="150" y="95"/>
                </a:moveTo>
                <a:cubicBezTo>
                  <a:pt x="149" y="97"/>
                  <a:pt x="148" y="98"/>
                  <a:pt x="147" y="99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38" y="104"/>
                  <a:pt x="135" y="110"/>
                  <a:pt x="136" y="115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2"/>
                  <a:pt x="137" y="123"/>
                  <a:pt x="136" y="124"/>
                </a:cubicBezTo>
                <a:cubicBezTo>
                  <a:pt x="135" y="126"/>
                  <a:pt x="134" y="126"/>
                  <a:pt x="132" y="126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2" y="127"/>
                  <a:pt x="117" y="131"/>
                  <a:pt x="115" y="137"/>
                </a:cubicBezTo>
                <a:cubicBezTo>
                  <a:pt x="114" y="141"/>
                  <a:pt x="114" y="141"/>
                  <a:pt x="114" y="141"/>
                </a:cubicBezTo>
                <a:cubicBezTo>
                  <a:pt x="113" y="143"/>
                  <a:pt x="111" y="145"/>
                  <a:pt x="109" y="145"/>
                </a:cubicBezTo>
                <a:cubicBezTo>
                  <a:pt x="108" y="145"/>
                  <a:pt x="107" y="145"/>
                  <a:pt x="107" y="145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01" y="142"/>
                  <a:pt x="99" y="142"/>
                  <a:pt x="97" y="142"/>
                </a:cubicBezTo>
                <a:cubicBezTo>
                  <a:pt x="93" y="142"/>
                  <a:pt x="90" y="144"/>
                  <a:pt x="87" y="146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8" y="152"/>
                  <a:pt x="77" y="151"/>
                  <a:pt x="76" y="150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0" y="144"/>
                  <a:pt x="66" y="142"/>
                  <a:pt x="63" y="142"/>
                </a:cubicBezTo>
                <a:cubicBezTo>
                  <a:pt x="61" y="142"/>
                  <a:pt x="59" y="142"/>
                  <a:pt x="57" y="143"/>
                </a:cubicBezTo>
                <a:cubicBezTo>
                  <a:pt x="53" y="145"/>
                  <a:pt x="53" y="145"/>
                  <a:pt x="53" y="145"/>
                </a:cubicBezTo>
                <a:cubicBezTo>
                  <a:pt x="52" y="145"/>
                  <a:pt x="52" y="145"/>
                  <a:pt x="51" y="145"/>
                </a:cubicBezTo>
                <a:cubicBezTo>
                  <a:pt x="48" y="145"/>
                  <a:pt x="46" y="144"/>
                  <a:pt x="46" y="142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3" y="132"/>
                  <a:pt x="38" y="128"/>
                  <a:pt x="32" y="127"/>
                </a:cubicBezTo>
                <a:cubicBezTo>
                  <a:pt x="27" y="127"/>
                  <a:pt x="27" y="127"/>
                  <a:pt x="27" y="127"/>
                </a:cubicBezTo>
                <a:cubicBezTo>
                  <a:pt x="26" y="127"/>
                  <a:pt x="24" y="126"/>
                  <a:pt x="23" y="125"/>
                </a:cubicBezTo>
                <a:cubicBezTo>
                  <a:pt x="22" y="124"/>
                  <a:pt x="22" y="123"/>
                  <a:pt x="22" y="121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4" y="111"/>
                  <a:pt x="21" y="105"/>
                  <a:pt x="16" y="102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1" y="99"/>
                  <a:pt x="10" y="98"/>
                  <a:pt x="9" y="96"/>
                </a:cubicBezTo>
                <a:cubicBezTo>
                  <a:pt x="9" y="95"/>
                  <a:pt x="9" y="93"/>
                  <a:pt x="10" y="92"/>
                </a:cubicBezTo>
                <a:cubicBezTo>
                  <a:pt x="13" y="88"/>
                  <a:pt x="13" y="88"/>
                  <a:pt x="13" y="88"/>
                </a:cubicBezTo>
                <a:cubicBezTo>
                  <a:pt x="16" y="84"/>
                  <a:pt x="16" y="77"/>
                  <a:pt x="13" y="73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7"/>
                  <a:pt x="9" y="66"/>
                  <a:pt x="9" y="64"/>
                </a:cubicBezTo>
                <a:cubicBezTo>
                  <a:pt x="9" y="63"/>
                  <a:pt x="10" y="62"/>
                  <a:pt x="12" y="61"/>
                </a:cubicBezTo>
                <a:cubicBezTo>
                  <a:pt x="16" y="59"/>
                  <a:pt x="16" y="59"/>
                  <a:pt x="16" y="59"/>
                </a:cubicBezTo>
                <a:cubicBezTo>
                  <a:pt x="21" y="56"/>
                  <a:pt x="24" y="50"/>
                  <a:pt x="23" y="45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8"/>
                  <a:pt x="22" y="37"/>
                  <a:pt x="23" y="36"/>
                </a:cubicBezTo>
                <a:cubicBezTo>
                  <a:pt x="24" y="34"/>
                  <a:pt x="25" y="34"/>
                  <a:pt x="27" y="34"/>
                </a:cubicBezTo>
                <a:cubicBezTo>
                  <a:pt x="31" y="33"/>
                  <a:pt x="31" y="33"/>
                  <a:pt x="31" y="33"/>
                </a:cubicBezTo>
                <a:cubicBezTo>
                  <a:pt x="37" y="33"/>
                  <a:pt x="42" y="29"/>
                  <a:pt x="44" y="23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6"/>
                  <a:pt x="48" y="15"/>
                  <a:pt x="50" y="15"/>
                </a:cubicBezTo>
                <a:cubicBezTo>
                  <a:pt x="51" y="15"/>
                  <a:pt x="51" y="15"/>
                  <a:pt x="52" y="15"/>
                </a:cubicBezTo>
                <a:cubicBezTo>
                  <a:pt x="56" y="17"/>
                  <a:pt x="56" y="17"/>
                  <a:pt x="56" y="17"/>
                </a:cubicBezTo>
                <a:cubicBezTo>
                  <a:pt x="58" y="18"/>
                  <a:pt x="60" y="18"/>
                  <a:pt x="62" y="18"/>
                </a:cubicBezTo>
                <a:cubicBezTo>
                  <a:pt x="65" y="18"/>
                  <a:pt x="69" y="16"/>
                  <a:pt x="72" y="13"/>
                </a:cubicBezTo>
                <a:cubicBezTo>
                  <a:pt x="75" y="10"/>
                  <a:pt x="75" y="10"/>
                  <a:pt x="75" y="10"/>
                </a:cubicBezTo>
                <a:cubicBezTo>
                  <a:pt x="76" y="9"/>
                  <a:pt x="77" y="8"/>
                  <a:pt x="79" y="8"/>
                </a:cubicBezTo>
                <a:cubicBezTo>
                  <a:pt x="80" y="8"/>
                  <a:pt x="82" y="9"/>
                  <a:pt x="83" y="10"/>
                </a:cubicBezTo>
                <a:cubicBezTo>
                  <a:pt x="86" y="13"/>
                  <a:pt x="86" y="13"/>
                  <a:pt x="86" y="13"/>
                </a:cubicBezTo>
                <a:cubicBezTo>
                  <a:pt x="89" y="16"/>
                  <a:pt x="92" y="18"/>
                  <a:pt x="96" y="18"/>
                </a:cubicBezTo>
                <a:cubicBezTo>
                  <a:pt x="98" y="18"/>
                  <a:pt x="100" y="17"/>
                  <a:pt x="101" y="17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4"/>
                  <a:pt x="108" y="14"/>
                </a:cubicBezTo>
                <a:cubicBezTo>
                  <a:pt x="110" y="14"/>
                  <a:pt x="112" y="16"/>
                  <a:pt x="113" y="18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8"/>
                  <a:pt x="121" y="32"/>
                  <a:pt x="127" y="33"/>
                </a:cubicBezTo>
                <a:cubicBezTo>
                  <a:pt x="131" y="33"/>
                  <a:pt x="131" y="33"/>
                  <a:pt x="131" y="33"/>
                </a:cubicBezTo>
                <a:cubicBezTo>
                  <a:pt x="133" y="33"/>
                  <a:pt x="134" y="34"/>
                  <a:pt x="135" y="35"/>
                </a:cubicBezTo>
                <a:cubicBezTo>
                  <a:pt x="136" y="36"/>
                  <a:pt x="137" y="37"/>
                  <a:pt x="136" y="39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5" y="49"/>
                  <a:pt x="137" y="55"/>
                  <a:pt x="142" y="58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8" y="61"/>
                  <a:pt x="149" y="62"/>
                  <a:pt x="149" y="63"/>
                </a:cubicBezTo>
                <a:cubicBezTo>
                  <a:pt x="150" y="65"/>
                  <a:pt x="149" y="67"/>
                  <a:pt x="149" y="68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3" y="76"/>
                  <a:pt x="143" y="83"/>
                  <a:pt x="146" y="87"/>
                </a:cubicBezTo>
                <a:cubicBezTo>
                  <a:pt x="149" y="91"/>
                  <a:pt x="149" y="91"/>
                  <a:pt x="149" y="91"/>
                </a:cubicBezTo>
                <a:cubicBezTo>
                  <a:pt x="150" y="92"/>
                  <a:pt x="150" y="94"/>
                  <a:pt x="150" y="95"/>
                </a:cubicBezTo>
                <a:close/>
                <a:moveTo>
                  <a:pt x="94" y="53"/>
                </a:moveTo>
                <a:cubicBezTo>
                  <a:pt x="88" y="53"/>
                  <a:pt x="83" y="55"/>
                  <a:pt x="79" y="58"/>
                </a:cubicBezTo>
                <a:cubicBezTo>
                  <a:pt x="75" y="55"/>
                  <a:pt x="70" y="53"/>
                  <a:pt x="65" y="53"/>
                </a:cubicBezTo>
                <a:cubicBezTo>
                  <a:pt x="59" y="53"/>
                  <a:pt x="53" y="56"/>
                  <a:pt x="49" y="60"/>
                </a:cubicBezTo>
                <a:cubicBezTo>
                  <a:pt x="45" y="64"/>
                  <a:pt x="43" y="70"/>
                  <a:pt x="43" y="76"/>
                </a:cubicBezTo>
                <a:cubicBezTo>
                  <a:pt x="43" y="82"/>
                  <a:pt x="45" y="88"/>
                  <a:pt x="49" y="92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76" y="118"/>
                  <a:pt x="78" y="119"/>
                  <a:pt x="79" y="119"/>
                </a:cubicBezTo>
                <a:cubicBezTo>
                  <a:pt x="81" y="119"/>
                  <a:pt x="83" y="118"/>
                  <a:pt x="84" y="117"/>
                </a:cubicBezTo>
                <a:cubicBezTo>
                  <a:pt x="109" y="92"/>
                  <a:pt x="109" y="92"/>
                  <a:pt x="109" y="92"/>
                </a:cubicBezTo>
                <a:cubicBezTo>
                  <a:pt x="114" y="88"/>
                  <a:pt x="116" y="82"/>
                  <a:pt x="116" y="76"/>
                </a:cubicBezTo>
                <a:cubicBezTo>
                  <a:pt x="116" y="70"/>
                  <a:pt x="114" y="64"/>
                  <a:pt x="110" y="60"/>
                </a:cubicBezTo>
                <a:cubicBezTo>
                  <a:pt x="105" y="56"/>
                  <a:pt x="100" y="53"/>
                  <a:pt x="94" y="53"/>
                </a:cubicBezTo>
                <a:close/>
                <a:moveTo>
                  <a:pt x="104" y="86"/>
                </a:moveTo>
                <a:cubicBezTo>
                  <a:pt x="79" y="111"/>
                  <a:pt x="79" y="111"/>
                  <a:pt x="79" y="111"/>
                </a:cubicBezTo>
                <a:cubicBezTo>
                  <a:pt x="55" y="86"/>
                  <a:pt x="55" y="86"/>
                  <a:pt x="55" y="86"/>
                </a:cubicBezTo>
                <a:cubicBezTo>
                  <a:pt x="52" y="83"/>
                  <a:pt x="51" y="80"/>
                  <a:pt x="51" y="76"/>
                </a:cubicBezTo>
                <a:cubicBezTo>
                  <a:pt x="51" y="72"/>
                  <a:pt x="52" y="68"/>
                  <a:pt x="55" y="66"/>
                </a:cubicBezTo>
                <a:cubicBezTo>
                  <a:pt x="58" y="63"/>
                  <a:pt x="61" y="61"/>
                  <a:pt x="65" y="61"/>
                </a:cubicBezTo>
                <a:cubicBezTo>
                  <a:pt x="69" y="61"/>
                  <a:pt x="73" y="63"/>
                  <a:pt x="75" y="66"/>
                </a:cubicBezTo>
                <a:cubicBezTo>
                  <a:pt x="76" y="67"/>
                  <a:pt x="76" y="67"/>
                  <a:pt x="76" y="67"/>
                </a:cubicBezTo>
                <a:cubicBezTo>
                  <a:pt x="78" y="68"/>
                  <a:pt x="81" y="68"/>
                  <a:pt x="82" y="67"/>
                </a:cubicBezTo>
                <a:cubicBezTo>
                  <a:pt x="83" y="66"/>
                  <a:pt x="83" y="66"/>
                  <a:pt x="83" y="66"/>
                </a:cubicBezTo>
                <a:cubicBezTo>
                  <a:pt x="86" y="63"/>
                  <a:pt x="90" y="61"/>
                  <a:pt x="93" y="61"/>
                </a:cubicBezTo>
                <a:cubicBezTo>
                  <a:pt x="97" y="61"/>
                  <a:pt x="101" y="63"/>
                  <a:pt x="104" y="66"/>
                </a:cubicBezTo>
                <a:cubicBezTo>
                  <a:pt x="107" y="68"/>
                  <a:pt x="108" y="72"/>
                  <a:pt x="108" y="76"/>
                </a:cubicBezTo>
                <a:cubicBezTo>
                  <a:pt x="108" y="80"/>
                  <a:pt x="107" y="83"/>
                  <a:pt x="104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" name="Freeform 75">
            <a:extLst>
              <a:ext uri="{FF2B5EF4-FFF2-40B4-BE49-F238E27FC236}">
                <a16:creationId xmlns:a16="http://schemas.microsoft.com/office/drawing/2014/main" id="{F366C364-4C08-45E2-94FF-BE195FB3F2AD}"/>
              </a:ext>
            </a:extLst>
          </p:cNvPr>
          <p:cNvSpPr>
            <a:spLocks noEditPoints="1"/>
          </p:cNvSpPr>
          <p:nvPr/>
        </p:nvSpPr>
        <p:spPr bwMode="auto">
          <a:xfrm>
            <a:off x="6751756" y="3346682"/>
            <a:ext cx="352412" cy="350374"/>
          </a:xfrm>
          <a:custGeom>
            <a:avLst/>
            <a:gdLst>
              <a:gd name="T0" fmla="*/ 305153 w 162"/>
              <a:gd name="T1" fmla="*/ 515382 h 160"/>
              <a:gd name="T2" fmla="*/ 420433 w 162"/>
              <a:gd name="T3" fmla="*/ 546100 h 160"/>
              <a:gd name="T4" fmla="*/ 488244 w 162"/>
              <a:gd name="T5" fmla="*/ 515382 h 160"/>
              <a:gd name="T6" fmla="*/ 525541 w 162"/>
              <a:gd name="T7" fmla="*/ 477838 h 160"/>
              <a:gd name="T8" fmla="*/ 457729 w 162"/>
              <a:gd name="T9" fmla="*/ 327660 h 160"/>
              <a:gd name="T10" fmla="*/ 379746 w 162"/>
              <a:gd name="T11" fmla="*/ 327660 h 160"/>
              <a:gd name="T12" fmla="*/ 325496 w 162"/>
              <a:gd name="T13" fmla="*/ 361791 h 160"/>
              <a:gd name="T14" fmla="*/ 213607 w 162"/>
              <a:gd name="T15" fmla="*/ 262811 h 160"/>
              <a:gd name="T16" fmla="*/ 206826 w 162"/>
              <a:gd name="T17" fmla="*/ 177483 h 160"/>
              <a:gd name="T18" fmla="*/ 237341 w 162"/>
              <a:gd name="T19" fmla="*/ 126286 h 160"/>
              <a:gd name="T20" fmla="*/ 186482 w 162"/>
              <a:gd name="T21" fmla="*/ 51197 h 160"/>
              <a:gd name="T22" fmla="*/ 152576 w 162"/>
              <a:gd name="T23" fmla="*/ 17066 h 160"/>
              <a:gd name="T24" fmla="*/ 71202 w 162"/>
              <a:gd name="T25" fmla="*/ 17066 h 160"/>
              <a:gd name="T26" fmla="*/ 3391 w 162"/>
              <a:gd name="T27" fmla="*/ 116046 h 160"/>
              <a:gd name="T28" fmla="*/ 111889 w 162"/>
              <a:gd name="T29" fmla="*/ 361791 h 160"/>
              <a:gd name="T30" fmla="*/ 47468 w 162"/>
              <a:gd name="T31" fmla="*/ 78502 h 160"/>
              <a:gd name="T32" fmla="*/ 111889 w 162"/>
              <a:gd name="T33" fmla="*/ 27305 h 160"/>
              <a:gd name="T34" fmla="*/ 152576 w 162"/>
              <a:gd name="T35" fmla="*/ 58023 h 160"/>
              <a:gd name="T36" fmla="*/ 200045 w 162"/>
              <a:gd name="T37" fmla="*/ 105807 h 160"/>
              <a:gd name="T38" fmla="*/ 200045 w 162"/>
              <a:gd name="T39" fmla="*/ 146764 h 160"/>
              <a:gd name="T40" fmla="*/ 159358 w 162"/>
              <a:gd name="T41" fmla="*/ 187722 h 160"/>
              <a:gd name="T42" fmla="*/ 152576 w 162"/>
              <a:gd name="T43" fmla="*/ 215027 h 160"/>
              <a:gd name="T44" fmla="*/ 189873 w 162"/>
              <a:gd name="T45" fmla="*/ 279876 h 160"/>
              <a:gd name="T46" fmla="*/ 315325 w 162"/>
              <a:gd name="T47" fmla="*/ 385683 h 160"/>
              <a:gd name="T48" fmla="*/ 328887 w 162"/>
              <a:gd name="T49" fmla="*/ 395923 h 160"/>
              <a:gd name="T50" fmla="*/ 356012 w 162"/>
              <a:gd name="T51" fmla="*/ 389096 h 160"/>
              <a:gd name="T52" fmla="*/ 437386 w 162"/>
              <a:gd name="T53" fmla="*/ 348139 h 160"/>
              <a:gd name="T54" fmla="*/ 505197 w 162"/>
              <a:gd name="T55" fmla="*/ 457359 h 160"/>
              <a:gd name="T56" fmla="*/ 467901 w 162"/>
              <a:gd name="T57" fmla="*/ 498316 h 160"/>
              <a:gd name="T58" fmla="*/ 413652 w 162"/>
              <a:gd name="T59" fmla="*/ 518795 h 160"/>
              <a:gd name="T60" fmla="*/ 132233 w 162"/>
              <a:gd name="T61" fmla="*/ 344726 h 160"/>
              <a:gd name="T62" fmla="*/ 30515 w 162"/>
              <a:gd name="T63" fmla="*/ 119459 h 160"/>
              <a:gd name="T64" fmla="*/ 396699 w 162"/>
              <a:gd name="T65" fmla="*/ 150178 h 160"/>
              <a:gd name="T66" fmla="*/ 410261 w 162"/>
              <a:gd name="T67" fmla="*/ 249158 h 160"/>
              <a:gd name="T68" fmla="*/ 423823 w 162"/>
              <a:gd name="T69" fmla="*/ 150178 h 160"/>
              <a:gd name="T70" fmla="*/ 522150 w 162"/>
              <a:gd name="T71" fmla="*/ 136525 h 160"/>
              <a:gd name="T72" fmla="*/ 423823 w 162"/>
              <a:gd name="T73" fmla="*/ 122873 h 160"/>
              <a:gd name="T74" fmla="*/ 410261 w 162"/>
              <a:gd name="T75" fmla="*/ 23892 h 160"/>
              <a:gd name="T76" fmla="*/ 396699 w 162"/>
              <a:gd name="T77" fmla="*/ 122873 h 160"/>
              <a:gd name="T78" fmla="*/ 298372 w 162"/>
              <a:gd name="T79" fmla="*/ 136525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2" h="160">
                <a:moveTo>
                  <a:pt x="33" y="106"/>
                </a:moveTo>
                <a:cubicBezTo>
                  <a:pt x="49" y="125"/>
                  <a:pt x="68" y="140"/>
                  <a:pt x="90" y="151"/>
                </a:cubicBezTo>
                <a:cubicBezTo>
                  <a:pt x="98" y="155"/>
                  <a:pt x="109" y="159"/>
                  <a:pt x="121" y="160"/>
                </a:cubicBezTo>
                <a:cubicBezTo>
                  <a:pt x="122" y="160"/>
                  <a:pt x="123" y="160"/>
                  <a:pt x="124" y="160"/>
                </a:cubicBezTo>
                <a:cubicBezTo>
                  <a:pt x="132" y="160"/>
                  <a:pt x="138" y="157"/>
                  <a:pt x="144" y="151"/>
                </a:cubicBezTo>
                <a:cubicBezTo>
                  <a:pt x="144" y="151"/>
                  <a:pt x="144" y="151"/>
                  <a:pt x="144" y="151"/>
                </a:cubicBezTo>
                <a:cubicBezTo>
                  <a:pt x="146" y="149"/>
                  <a:pt x="148" y="147"/>
                  <a:pt x="150" y="144"/>
                </a:cubicBezTo>
                <a:cubicBezTo>
                  <a:pt x="152" y="143"/>
                  <a:pt x="154" y="141"/>
                  <a:pt x="155" y="140"/>
                </a:cubicBezTo>
                <a:cubicBezTo>
                  <a:pt x="162" y="132"/>
                  <a:pt x="162" y="123"/>
                  <a:pt x="155" y="11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2" y="93"/>
                  <a:pt x="128" y="91"/>
                  <a:pt x="123" y="91"/>
                </a:cubicBezTo>
                <a:cubicBezTo>
                  <a:pt x="119" y="91"/>
                  <a:pt x="115" y="93"/>
                  <a:pt x="112" y="96"/>
                </a:cubicBezTo>
                <a:cubicBezTo>
                  <a:pt x="100" y="108"/>
                  <a:pt x="100" y="108"/>
                  <a:pt x="100" y="108"/>
                </a:cubicBezTo>
                <a:cubicBezTo>
                  <a:pt x="99" y="107"/>
                  <a:pt x="98" y="107"/>
                  <a:pt x="96" y="106"/>
                </a:cubicBezTo>
                <a:cubicBezTo>
                  <a:pt x="95" y="106"/>
                  <a:pt x="94" y="105"/>
                  <a:pt x="93" y="104"/>
                </a:cubicBezTo>
                <a:cubicBezTo>
                  <a:pt x="82" y="97"/>
                  <a:pt x="72" y="88"/>
                  <a:pt x="63" y="77"/>
                </a:cubicBezTo>
                <a:cubicBezTo>
                  <a:pt x="58" y="71"/>
                  <a:pt x="55" y="66"/>
                  <a:pt x="53" y="61"/>
                </a:cubicBezTo>
                <a:cubicBezTo>
                  <a:pt x="56" y="58"/>
                  <a:pt x="59" y="55"/>
                  <a:pt x="61" y="52"/>
                </a:cubicBezTo>
                <a:cubicBezTo>
                  <a:pt x="62" y="51"/>
                  <a:pt x="63" y="50"/>
                  <a:pt x="64" y="49"/>
                </a:cubicBezTo>
                <a:cubicBezTo>
                  <a:pt x="68" y="45"/>
                  <a:pt x="70" y="41"/>
                  <a:pt x="70" y="37"/>
                </a:cubicBezTo>
                <a:cubicBezTo>
                  <a:pt x="70" y="33"/>
                  <a:pt x="68" y="29"/>
                  <a:pt x="64" y="25"/>
                </a:cubicBezTo>
                <a:cubicBezTo>
                  <a:pt x="55" y="15"/>
                  <a:pt x="55" y="15"/>
                  <a:pt x="55" y="15"/>
                </a:cubicBezTo>
                <a:cubicBezTo>
                  <a:pt x="53" y="14"/>
                  <a:pt x="52" y="13"/>
                  <a:pt x="51" y="12"/>
                </a:cubicBezTo>
                <a:cubicBezTo>
                  <a:pt x="49" y="10"/>
                  <a:pt x="47" y="7"/>
                  <a:pt x="45" y="5"/>
                </a:cubicBezTo>
                <a:cubicBezTo>
                  <a:pt x="41" y="2"/>
                  <a:pt x="37" y="0"/>
                  <a:pt x="33" y="0"/>
                </a:cubicBezTo>
                <a:cubicBezTo>
                  <a:pt x="29" y="0"/>
                  <a:pt x="25" y="2"/>
                  <a:pt x="21" y="5"/>
                </a:cubicBezTo>
                <a:cubicBezTo>
                  <a:pt x="9" y="18"/>
                  <a:pt x="9" y="18"/>
                  <a:pt x="9" y="18"/>
                </a:cubicBezTo>
                <a:cubicBezTo>
                  <a:pt x="4" y="22"/>
                  <a:pt x="2" y="28"/>
                  <a:pt x="1" y="34"/>
                </a:cubicBezTo>
                <a:cubicBezTo>
                  <a:pt x="0" y="42"/>
                  <a:pt x="2" y="50"/>
                  <a:pt x="6" y="60"/>
                </a:cubicBezTo>
                <a:cubicBezTo>
                  <a:pt x="12" y="76"/>
                  <a:pt x="20" y="91"/>
                  <a:pt x="33" y="106"/>
                </a:cubicBezTo>
                <a:close/>
                <a:moveTo>
                  <a:pt x="9" y="35"/>
                </a:moveTo>
                <a:cubicBezTo>
                  <a:pt x="10" y="30"/>
                  <a:pt x="11" y="26"/>
                  <a:pt x="14" y="23"/>
                </a:cubicBezTo>
                <a:cubicBezTo>
                  <a:pt x="27" y="11"/>
                  <a:pt x="27" y="11"/>
                  <a:pt x="27" y="11"/>
                </a:cubicBezTo>
                <a:cubicBezTo>
                  <a:pt x="29" y="9"/>
                  <a:pt x="31" y="8"/>
                  <a:pt x="33" y="8"/>
                </a:cubicBezTo>
                <a:cubicBezTo>
                  <a:pt x="35" y="8"/>
                  <a:pt x="37" y="9"/>
                  <a:pt x="39" y="11"/>
                </a:cubicBezTo>
                <a:cubicBezTo>
                  <a:pt x="41" y="13"/>
                  <a:pt x="43" y="15"/>
                  <a:pt x="45" y="17"/>
                </a:cubicBezTo>
                <a:cubicBezTo>
                  <a:pt x="47" y="19"/>
                  <a:pt x="48" y="20"/>
                  <a:pt x="49" y="21"/>
                </a:cubicBezTo>
                <a:cubicBezTo>
                  <a:pt x="59" y="31"/>
                  <a:pt x="59" y="31"/>
                  <a:pt x="59" y="31"/>
                </a:cubicBezTo>
                <a:cubicBezTo>
                  <a:pt x="61" y="33"/>
                  <a:pt x="62" y="35"/>
                  <a:pt x="62" y="37"/>
                </a:cubicBezTo>
                <a:cubicBezTo>
                  <a:pt x="62" y="39"/>
                  <a:pt x="61" y="41"/>
                  <a:pt x="59" y="43"/>
                </a:cubicBezTo>
                <a:cubicBezTo>
                  <a:pt x="58" y="44"/>
                  <a:pt x="57" y="45"/>
                  <a:pt x="56" y="46"/>
                </a:cubicBezTo>
                <a:cubicBezTo>
                  <a:pt x="53" y="50"/>
                  <a:pt x="50" y="52"/>
                  <a:pt x="47" y="55"/>
                </a:cubicBezTo>
                <a:cubicBezTo>
                  <a:pt x="47" y="55"/>
                  <a:pt x="46" y="55"/>
                  <a:pt x="46" y="55"/>
                </a:cubicBezTo>
                <a:cubicBezTo>
                  <a:pt x="44" y="58"/>
                  <a:pt x="44" y="61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7" y="69"/>
                  <a:pt x="51" y="75"/>
                  <a:pt x="56" y="82"/>
                </a:cubicBezTo>
                <a:cubicBezTo>
                  <a:pt x="66" y="94"/>
                  <a:pt x="77" y="104"/>
                  <a:pt x="88" y="111"/>
                </a:cubicBezTo>
                <a:cubicBezTo>
                  <a:pt x="90" y="112"/>
                  <a:pt x="91" y="113"/>
                  <a:pt x="93" y="113"/>
                </a:cubicBezTo>
                <a:cubicBezTo>
                  <a:pt x="94" y="114"/>
                  <a:pt x="95" y="115"/>
                  <a:pt x="96" y="115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98" y="116"/>
                  <a:pt x="99" y="116"/>
                  <a:pt x="100" y="116"/>
                </a:cubicBezTo>
                <a:cubicBezTo>
                  <a:pt x="103" y="116"/>
                  <a:pt x="104" y="115"/>
                  <a:pt x="105" y="114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21" y="98"/>
                  <a:pt x="126" y="98"/>
                  <a:pt x="129" y="102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53" y="126"/>
                  <a:pt x="153" y="130"/>
                  <a:pt x="149" y="134"/>
                </a:cubicBezTo>
                <a:cubicBezTo>
                  <a:pt x="148" y="136"/>
                  <a:pt x="146" y="137"/>
                  <a:pt x="145" y="139"/>
                </a:cubicBezTo>
                <a:cubicBezTo>
                  <a:pt x="142" y="141"/>
                  <a:pt x="140" y="143"/>
                  <a:pt x="138" y="146"/>
                </a:cubicBezTo>
                <a:cubicBezTo>
                  <a:pt x="134" y="150"/>
                  <a:pt x="129" y="152"/>
                  <a:pt x="124" y="152"/>
                </a:cubicBezTo>
                <a:cubicBezTo>
                  <a:pt x="123" y="152"/>
                  <a:pt x="122" y="152"/>
                  <a:pt x="122" y="152"/>
                </a:cubicBezTo>
                <a:cubicBezTo>
                  <a:pt x="111" y="151"/>
                  <a:pt x="101" y="147"/>
                  <a:pt x="93" y="143"/>
                </a:cubicBezTo>
                <a:cubicBezTo>
                  <a:pt x="73" y="133"/>
                  <a:pt x="55" y="119"/>
                  <a:pt x="39" y="101"/>
                </a:cubicBezTo>
                <a:cubicBezTo>
                  <a:pt x="27" y="86"/>
                  <a:pt x="19" y="72"/>
                  <a:pt x="13" y="58"/>
                </a:cubicBezTo>
                <a:cubicBezTo>
                  <a:pt x="10" y="49"/>
                  <a:pt x="9" y="41"/>
                  <a:pt x="9" y="35"/>
                </a:cubicBezTo>
                <a:close/>
                <a:moveTo>
                  <a:pt x="92" y="44"/>
                </a:moveTo>
                <a:cubicBezTo>
                  <a:pt x="117" y="44"/>
                  <a:pt x="117" y="44"/>
                  <a:pt x="117" y="44"/>
                </a:cubicBezTo>
                <a:cubicBezTo>
                  <a:pt x="117" y="69"/>
                  <a:pt x="117" y="69"/>
                  <a:pt x="117" y="69"/>
                </a:cubicBezTo>
                <a:cubicBezTo>
                  <a:pt x="117" y="71"/>
                  <a:pt x="119" y="73"/>
                  <a:pt x="121" y="73"/>
                </a:cubicBezTo>
                <a:cubicBezTo>
                  <a:pt x="123" y="73"/>
                  <a:pt x="125" y="71"/>
                  <a:pt x="125" y="69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152" y="44"/>
                  <a:pt x="154" y="42"/>
                  <a:pt x="154" y="40"/>
                </a:cubicBezTo>
                <a:cubicBezTo>
                  <a:pt x="154" y="37"/>
                  <a:pt x="152" y="36"/>
                  <a:pt x="150" y="36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25" y="11"/>
                  <a:pt x="125" y="11"/>
                  <a:pt x="125" y="11"/>
                </a:cubicBezTo>
                <a:cubicBezTo>
                  <a:pt x="125" y="8"/>
                  <a:pt x="123" y="7"/>
                  <a:pt x="121" y="7"/>
                </a:cubicBezTo>
                <a:cubicBezTo>
                  <a:pt x="119" y="7"/>
                  <a:pt x="117" y="8"/>
                  <a:pt x="117" y="11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92" y="36"/>
                  <a:pt x="92" y="36"/>
                  <a:pt x="92" y="36"/>
                </a:cubicBezTo>
                <a:cubicBezTo>
                  <a:pt x="90" y="36"/>
                  <a:pt x="88" y="37"/>
                  <a:pt x="88" y="40"/>
                </a:cubicBezTo>
                <a:cubicBezTo>
                  <a:pt x="88" y="42"/>
                  <a:pt x="90" y="44"/>
                  <a:pt x="92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Freeform 76">
            <a:extLst>
              <a:ext uri="{FF2B5EF4-FFF2-40B4-BE49-F238E27FC236}">
                <a16:creationId xmlns:a16="http://schemas.microsoft.com/office/drawing/2014/main" id="{B92A10ED-FDC5-45DC-9DD8-67A69505ABC5}"/>
              </a:ext>
            </a:extLst>
          </p:cNvPr>
          <p:cNvSpPr>
            <a:spLocks noEditPoints="1"/>
          </p:cNvSpPr>
          <p:nvPr/>
        </p:nvSpPr>
        <p:spPr bwMode="auto">
          <a:xfrm>
            <a:off x="7763534" y="4351677"/>
            <a:ext cx="350374" cy="351392"/>
          </a:xfrm>
          <a:custGeom>
            <a:avLst/>
            <a:gdLst>
              <a:gd name="T0" fmla="*/ 217083 w 161"/>
              <a:gd name="T1" fmla="*/ 167729 h 160"/>
              <a:gd name="T2" fmla="*/ 217083 w 161"/>
              <a:gd name="T3" fmla="*/ 85576 h 160"/>
              <a:gd name="T4" fmla="*/ 169596 w 161"/>
              <a:gd name="T5" fmla="*/ 41077 h 160"/>
              <a:gd name="T6" fmla="*/ 108542 w 161"/>
              <a:gd name="T7" fmla="*/ 0 h 160"/>
              <a:gd name="T8" fmla="*/ 27135 w 161"/>
              <a:gd name="T9" fmla="*/ 61615 h 160"/>
              <a:gd name="T10" fmla="*/ 16960 w 161"/>
              <a:gd name="T11" fmla="*/ 205383 h 160"/>
              <a:gd name="T12" fmla="*/ 301881 w 161"/>
              <a:gd name="T13" fmla="*/ 516881 h 160"/>
              <a:gd name="T14" fmla="*/ 417207 w 161"/>
              <a:gd name="T15" fmla="*/ 547688 h 160"/>
              <a:gd name="T16" fmla="*/ 485045 w 161"/>
              <a:gd name="T17" fmla="*/ 516881 h 160"/>
              <a:gd name="T18" fmla="*/ 522357 w 161"/>
              <a:gd name="T19" fmla="*/ 479227 h 160"/>
              <a:gd name="T20" fmla="*/ 454518 w 161"/>
              <a:gd name="T21" fmla="*/ 328613 h 160"/>
              <a:gd name="T22" fmla="*/ 376504 w 161"/>
              <a:gd name="T23" fmla="*/ 328613 h 160"/>
              <a:gd name="T24" fmla="*/ 322233 w 161"/>
              <a:gd name="T25" fmla="*/ 362843 h 160"/>
              <a:gd name="T26" fmla="*/ 210299 w 161"/>
              <a:gd name="T27" fmla="*/ 263575 h 160"/>
              <a:gd name="T28" fmla="*/ 206907 w 161"/>
              <a:gd name="T29" fmla="*/ 177999 h 160"/>
              <a:gd name="T30" fmla="*/ 152637 w 161"/>
              <a:gd name="T31" fmla="*/ 188268 h 160"/>
              <a:gd name="T32" fmla="*/ 149245 w 161"/>
              <a:gd name="T33" fmla="*/ 215652 h 160"/>
              <a:gd name="T34" fmla="*/ 295098 w 161"/>
              <a:gd name="T35" fmla="*/ 379959 h 160"/>
              <a:gd name="T36" fmla="*/ 322233 w 161"/>
              <a:gd name="T37" fmla="*/ 393651 h 160"/>
              <a:gd name="T38" fmla="*/ 335801 w 161"/>
              <a:gd name="T39" fmla="*/ 400497 h 160"/>
              <a:gd name="T40" fmla="*/ 393463 w 161"/>
              <a:gd name="T41" fmla="*/ 349151 h 160"/>
              <a:gd name="T42" fmla="*/ 434166 w 161"/>
              <a:gd name="T43" fmla="*/ 349151 h 160"/>
              <a:gd name="T44" fmla="*/ 502005 w 161"/>
              <a:gd name="T45" fmla="*/ 458689 h 160"/>
              <a:gd name="T46" fmla="*/ 464694 w 161"/>
              <a:gd name="T47" fmla="*/ 499765 h 160"/>
              <a:gd name="T48" fmla="*/ 410423 w 161"/>
              <a:gd name="T49" fmla="*/ 520304 h 160"/>
              <a:gd name="T50" fmla="*/ 132285 w 161"/>
              <a:gd name="T51" fmla="*/ 345728 h 160"/>
              <a:gd name="T52" fmla="*/ 27135 w 161"/>
              <a:gd name="T53" fmla="*/ 119807 h 160"/>
              <a:gd name="T54" fmla="*/ 88190 w 161"/>
              <a:gd name="T55" fmla="*/ 37654 h 160"/>
              <a:gd name="T56" fmla="*/ 128893 w 161"/>
              <a:gd name="T57" fmla="*/ 37654 h 160"/>
              <a:gd name="T58" fmla="*/ 162812 w 161"/>
              <a:gd name="T59" fmla="*/ 71884 h 160"/>
              <a:gd name="T60" fmla="*/ 206907 w 161"/>
              <a:gd name="T61" fmla="*/ 126653 h 160"/>
              <a:gd name="T62" fmla="*/ 186556 w 161"/>
              <a:gd name="T63" fmla="*/ 157460 h 160"/>
              <a:gd name="T64" fmla="*/ 308665 w 161"/>
              <a:gd name="T65" fmla="*/ 232767 h 160"/>
              <a:gd name="T66" fmla="*/ 329017 w 161"/>
              <a:gd name="T67" fmla="*/ 232767 h 160"/>
              <a:gd name="T68" fmla="*/ 512181 w 161"/>
              <a:gd name="T69" fmla="*/ 157460 h 160"/>
              <a:gd name="T70" fmla="*/ 542708 w 161"/>
              <a:gd name="T71" fmla="*/ 157460 h 160"/>
              <a:gd name="T72" fmla="*/ 525748 w 161"/>
              <a:gd name="T73" fmla="*/ 0 h 160"/>
              <a:gd name="T74" fmla="*/ 369720 w 161"/>
              <a:gd name="T75" fmla="*/ 13692 h 160"/>
              <a:gd name="T76" fmla="*/ 491829 w 161"/>
              <a:gd name="T77" fmla="*/ 27384 h 160"/>
              <a:gd name="T78" fmla="*/ 308665 w 161"/>
              <a:gd name="T79" fmla="*/ 232767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1" h="160">
                <a:moveTo>
                  <a:pt x="61" y="52"/>
                </a:moveTo>
                <a:cubicBezTo>
                  <a:pt x="62" y="51"/>
                  <a:pt x="63" y="50"/>
                  <a:pt x="64" y="49"/>
                </a:cubicBezTo>
                <a:cubicBezTo>
                  <a:pt x="67" y="45"/>
                  <a:pt x="69" y="41"/>
                  <a:pt x="69" y="37"/>
                </a:cubicBezTo>
                <a:cubicBezTo>
                  <a:pt x="69" y="33"/>
                  <a:pt x="67" y="29"/>
                  <a:pt x="64" y="25"/>
                </a:cubicBezTo>
                <a:cubicBezTo>
                  <a:pt x="54" y="15"/>
                  <a:pt x="54" y="15"/>
                  <a:pt x="54" y="15"/>
                </a:cubicBezTo>
                <a:cubicBezTo>
                  <a:pt x="53" y="14"/>
                  <a:pt x="51" y="13"/>
                  <a:pt x="50" y="12"/>
                </a:cubicBezTo>
                <a:cubicBezTo>
                  <a:pt x="48" y="10"/>
                  <a:pt x="46" y="7"/>
                  <a:pt x="44" y="5"/>
                </a:cubicBezTo>
                <a:cubicBezTo>
                  <a:pt x="40" y="2"/>
                  <a:pt x="36" y="0"/>
                  <a:pt x="32" y="0"/>
                </a:cubicBezTo>
                <a:cubicBezTo>
                  <a:pt x="28" y="0"/>
                  <a:pt x="24" y="2"/>
                  <a:pt x="20" y="5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22"/>
                  <a:pt x="1" y="28"/>
                  <a:pt x="0" y="34"/>
                </a:cubicBezTo>
                <a:cubicBezTo>
                  <a:pt x="0" y="42"/>
                  <a:pt x="1" y="50"/>
                  <a:pt x="5" y="60"/>
                </a:cubicBezTo>
                <a:cubicBezTo>
                  <a:pt x="11" y="76"/>
                  <a:pt x="19" y="91"/>
                  <a:pt x="32" y="106"/>
                </a:cubicBezTo>
                <a:cubicBezTo>
                  <a:pt x="48" y="125"/>
                  <a:pt x="67" y="140"/>
                  <a:pt x="89" y="151"/>
                </a:cubicBezTo>
                <a:cubicBezTo>
                  <a:pt x="97" y="155"/>
                  <a:pt x="108" y="159"/>
                  <a:pt x="120" y="160"/>
                </a:cubicBezTo>
                <a:cubicBezTo>
                  <a:pt x="121" y="160"/>
                  <a:pt x="122" y="160"/>
                  <a:pt x="123" y="160"/>
                </a:cubicBezTo>
                <a:cubicBezTo>
                  <a:pt x="131" y="160"/>
                  <a:pt x="137" y="157"/>
                  <a:pt x="143" y="151"/>
                </a:cubicBezTo>
                <a:cubicBezTo>
                  <a:pt x="143" y="151"/>
                  <a:pt x="143" y="151"/>
                  <a:pt x="143" y="151"/>
                </a:cubicBezTo>
                <a:cubicBezTo>
                  <a:pt x="145" y="149"/>
                  <a:pt x="147" y="147"/>
                  <a:pt x="149" y="145"/>
                </a:cubicBezTo>
                <a:cubicBezTo>
                  <a:pt x="151" y="143"/>
                  <a:pt x="152" y="141"/>
                  <a:pt x="154" y="140"/>
                </a:cubicBezTo>
                <a:cubicBezTo>
                  <a:pt x="161" y="132"/>
                  <a:pt x="161" y="123"/>
                  <a:pt x="154" y="116"/>
                </a:cubicBezTo>
                <a:cubicBezTo>
                  <a:pt x="134" y="96"/>
                  <a:pt x="134" y="96"/>
                  <a:pt x="134" y="96"/>
                </a:cubicBezTo>
                <a:cubicBezTo>
                  <a:pt x="131" y="93"/>
                  <a:pt x="127" y="91"/>
                  <a:pt x="122" y="91"/>
                </a:cubicBezTo>
                <a:cubicBezTo>
                  <a:pt x="118" y="91"/>
                  <a:pt x="114" y="92"/>
                  <a:pt x="111" y="96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8" y="107"/>
                  <a:pt x="97" y="107"/>
                  <a:pt x="95" y="106"/>
                </a:cubicBezTo>
                <a:cubicBezTo>
                  <a:pt x="94" y="105"/>
                  <a:pt x="93" y="105"/>
                  <a:pt x="92" y="104"/>
                </a:cubicBezTo>
                <a:cubicBezTo>
                  <a:pt x="81" y="97"/>
                  <a:pt x="71" y="88"/>
                  <a:pt x="62" y="77"/>
                </a:cubicBezTo>
                <a:cubicBezTo>
                  <a:pt x="57" y="71"/>
                  <a:pt x="54" y="66"/>
                  <a:pt x="52" y="61"/>
                </a:cubicBezTo>
                <a:cubicBezTo>
                  <a:pt x="55" y="58"/>
                  <a:pt x="58" y="55"/>
                  <a:pt x="61" y="52"/>
                </a:cubicBezTo>
                <a:close/>
                <a:moveTo>
                  <a:pt x="46" y="55"/>
                </a:moveTo>
                <a:cubicBezTo>
                  <a:pt x="45" y="55"/>
                  <a:pt x="45" y="55"/>
                  <a:pt x="45" y="55"/>
                </a:cubicBezTo>
                <a:cubicBezTo>
                  <a:pt x="43" y="58"/>
                  <a:pt x="43" y="61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6" y="69"/>
                  <a:pt x="50" y="75"/>
                  <a:pt x="55" y="82"/>
                </a:cubicBezTo>
                <a:cubicBezTo>
                  <a:pt x="65" y="94"/>
                  <a:pt x="76" y="104"/>
                  <a:pt x="87" y="111"/>
                </a:cubicBezTo>
                <a:cubicBezTo>
                  <a:pt x="89" y="112"/>
                  <a:pt x="90" y="113"/>
                  <a:pt x="92" y="114"/>
                </a:cubicBezTo>
                <a:cubicBezTo>
                  <a:pt x="93" y="114"/>
                  <a:pt x="94" y="115"/>
                  <a:pt x="95" y="115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7" y="116"/>
                  <a:pt x="98" y="117"/>
                  <a:pt x="99" y="117"/>
                </a:cubicBezTo>
                <a:cubicBezTo>
                  <a:pt x="102" y="117"/>
                  <a:pt x="103" y="115"/>
                  <a:pt x="104" y="114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8" y="100"/>
                  <a:pt x="120" y="99"/>
                  <a:pt x="122" y="99"/>
                </a:cubicBezTo>
                <a:cubicBezTo>
                  <a:pt x="125" y="99"/>
                  <a:pt x="127" y="100"/>
                  <a:pt x="128" y="102"/>
                </a:cubicBezTo>
                <a:cubicBezTo>
                  <a:pt x="148" y="122"/>
                  <a:pt x="148" y="122"/>
                  <a:pt x="148" y="122"/>
                </a:cubicBezTo>
                <a:cubicBezTo>
                  <a:pt x="152" y="126"/>
                  <a:pt x="152" y="130"/>
                  <a:pt x="148" y="134"/>
                </a:cubicBezTo>
                <a:cubicBezTo>
                  <a:pt x="147" y="136"/>
                  <a:pt x="145" y="137"/>
                  <a:pt x="144" y="139"/>
                </a:cubicBezTo>
                <a:cubicBezTo>
                  <a:pt x="141" y="141"/>
                  <a:pt x="139" y="143"/>
                  <a:pt x="137" y="146"/>
                </a:cubicBezTo>
                <a:cubicBezTo>
                  <a:pt x="133" y="150"/>
                  <a:pt x="128" y="152"/>
                  <a:pt x="123" y="152"/>
                </a:cubicBezTo>
                <a:cubicBezTo>
                  <a:pt x="122" y="152"/>
                  <a:pt x="121" y="152"/>
                  <a:pt x="121" y="152"/>
                </a:cubicBezTo>
                <a:cubicBezTo>
                  <a:pt x="110" y="151"/>
                  <a:pt x="100" y="147"/>
                  <a:pt x="92" y="143"/>
                </a:cubicBezTo>
                <a:cubicBezTo>
                  <a:pt x="72" y="133"/>
                  <a:pt x="54" y="119"/>
                  <a:pt x="39" y="101"/>
                </a:cubicBezTo>
                <a:cubicBezTo>
                  <a:pt x="26" y="86"/>
                  <a:pt x="18" y="72"/>
                  <a:pt x="12" y="58"/>
                </a:cubicBezTo>
                <a:cubicBezTo>
                  <a:pt x="9" y="49"/>
                  <a:pt x="8" y="41"/>
                  <a:pt x="8" y="35"/>
                </a:cubicBezTo>
                <a:cubicBezTo>
                  <a:pt x="9" y="30"/>
                  <a:pt x="10" y="27"/>
                  <a:pt x="14" y="23"/>
                </a:cubicBezTo>
                <a:cubicBezTo>
                  <a:pt x="26" y="11"/>
                  <a:pt x="26" y="11"/>
                  <a:pt x="26" y="11"/>
                </a:cubicBezTo>
                <a:cubicBezTo>
                  <a:pt x="28" y="9"/>
                  <a:pt x="30" y="8"/>
                  <a:pt x="32" y="8"/>
                </a:cubicBezTo>
                <a:cubicBezTo>
                  <a:pt x="34" y="8"/>
                  <a:pt x="36" y="9"/>
                  <a:pt x="38" y="11"/>
                </a:cubicBezTo>
                <a:cubicBezTo>
                  <a:pt x="40" y="13"/>
                  <a:pt x="42" y="15"/>
                  <a:pt x="44" y="18"/>
                </a:cubicBezTo>
                <a:cubicBezTo>
                  <a:pt x="46" y="19"/>
                  <a:pt x="47" y="20"/>
                  <a:pt x="48" y="21"/>
                </a:cubicBezTo>
                <a:cubicBezTo>
                  <a:pt x="58" y="31"/>
                  <a:pt x="58" y="31"/>
                  <a:pt x="58" y="31"/>
                </a:cubicBezTo>
                <a:cubicBezTo>
                  <a:pt x="60" y="33"/>
                  <a:pt x="61" y="35"/>
                  <a:pt x="61" y="37"/>
                </a:cubicBezTo>
                <a:cubicBezTo>
                  <a:pt x="61" y="39"/>
                  <a:pt x="60" y="41"/>
                  <a:pt x="58" y="43"/>
                </a:cubicBezTo>
                <a:cubicBezTo>
                  <a:pt x="57" y="44"/>
                  <a:pt x="56" y="45"/>
                  <a:pt x="55" y="46"/>
                </a:cubicBezTo>
                <a:cubicBezTo>
                  <a:pt x="52" y="49"/>
                  <a:pt x="49" y="52"/>
                  <a:pt x="46" y="55"/>
                </a:cubicBezTo>
                <a:close/>
                <a:moveTo>
                  <a:pt x="91" y="68"/>
                </a:moveTo>
                <a:cubicBezTo>
                  <a:pt x="92" y="69"/>
                  <a:pt x="93" y="70"/>
                  <a:pt x="94" y="70"/>
                </a:cubicBezTo>
                <a:cubicBezTo>
                  <a:pt x="95" y="70"/>
                  <a:pt x="96" y="69"/>
                  <a:pt x="97" y="68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1" y="46"/>
                  <a:pt x="151" y="46"/>
                  <a:pt x="151" y="46"/>
                </a:cubicBezTo>
                <a:cubicBezTo>
                  <a:pt x="151" y="49"/>
                  <a:pt x="153" y="50"/>
                  <a:pt x="155" y="50"/>
                </a:cubicBezTo>
                <a:cubicBezTo>
                  <a:pt x="158" y="50"/>
                  <a:pt x="160" y="49"/>
                  <a:pt x="160" y="46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1" y="0"/>
                  <a:pt x="109" y="2"/>
                  <a:pt x="109" y="4"/>
                </a:cubicBezTo>
                <a:cubicBezTo>
                  <a:pt x="109" y="7"/>
                  <a:pt x="111" y="8"/>
                  <a:pt x="113" y="8"/>
                </a:cubicBezTo>
                <a:cubicBezTo>
                  <a:pt x="145" y="8"/>
                  <a:pt x="145" y="8"/>
                  <a:pt x="145" y="8"/>
                </a:cubicBezTo>
                <a:cubicBezTo>
                  <a:pt x="91" y="63"/>
                  <a:pt x="91" y="63"/>
                  <a:pt x="91" y="63"/>
                </a:cubicBezTo>
                <a:cubicBezTo>
                  <a:pt x="90" y="64"/>
                  <a:pt x="90" y="67"/>
                  <a:pt x="91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77">
            <a:extLst>
              <a:ext uri="{FF2B5EF4-FFF2-40B4-BE49-F238E27FC236}">
                <a16:creationId xmlns:a16="http://schemas.microsoft.com/office/drawing/2014/main" id="{619C4D3D-5E95-4342-B9A3-C94DCA823DC4}"/>
              </a:ext>
            </a:extLst>
          </p:cNvPr>
          <p:cNvSpPr>
            <a:spLocks noEditPoints="1"/>
          </p:cNvSpPr>
          <p:nvPr/>
        </p:nvSpPr>
        <p:spPr bwMode="auto">
          <a:xfrm>
            <a:off x="10787194" y="5324505"/>
            <a:ext cx="348338" cy="351394"/>
          </a:xfrm>
          <a:custGeom>
            <a:avLst/>
            <a:gdLst>
              <a:gd name="T0" fmla="*/ 468273 w 160"/>
              <a:gd name="T1" fmla="*/ 520304 h 160"/>
              <a:gd name="T2" fmla="*/ 492026 w 160"/>
              <a:gd name="T3" fmla="*/ 496342 h 160"/>
              <a:gd name="T4" fmla="*/ 505599 w 160"/>
              <a:gd name="T5" fmla="*/ 400497 h 160"/>
              <a:gd name="T6" fmla="*/ 403800 w 160"/>
              <a:gd name="T7" fmla="*/ 318344 h 160"/>
              <a:gd name="T8" fmla="*/ 325755 w 160"/>
              <a:gd name="T9" fmla="*/ 376536 h 160"/>
              <a:gd name="T10" fmla="*/ 302002 w 160"/>
              <a:gd name="T11" fmla="*/ 362843 h 160"/>
              <a:gd name="T12" fmla="*/ 169664 w 160"/>
              <a:gd name="T13" fmla="*/ 219075 h 160"/>
              <a:gd name="T14" fmla="*/ 210383 w 160"/>
              <a:gd name="T15" fmla="*/ 181422 h 160"/>
              <a:gd name="T16" fmla="*/ 210383 w 160"/>
              <a:gd name="T17" fmla="*/ 99268 h 160"/>
              <a:gd name="T18" fmla="*/ 166271 w 160"/>
              <a:gd name="T19" fmla="*/ 58192 h 160"/>
              <a:gd name="T20" fmla="*/ 105192 w 160"/>
              <a:gd name="T21" fmla="*/ 17115 h 160"/>
              <a:gd name="T22" fmla="*/ 27146 w 160"/>
              <a:gd name="T23" fmla="*/ 75307 h 160"/>
              <a:gd name="T24" fmla="*/ 16966 w 160"/>
              <a:gd name="T25" fmla="*/ 219075 h 160"/>
              <a:gd name="T26" fmla="*/ 291822 w 160"/>
              <a:gd name="T27" fmla="*/ 516881 h 160"/>
              <a:gd name="T28" fmla="*/ 403800 w 160"/>
              <a:gd name="T29" fmla="*/ 547688 h 160"/>
              <a:gd name="T30" fmla="*/ 40719 w 160"/>
              <a:gd name="T31" fmla="*/ 208806 h 160"/>
              <a:gd name="T32" fmla="*/ 44113 w 160"/>
              <a:gd name="T33" fmla="*/ 95845 h 160"/>
              <a:gd name="T34" fmla="*/ 105192 w 160"/>
              <a:gd name="T35" fmla="*/ 44500 h 160"/>
              <a:gd name="T36" fmla="*/ 145911 w 160"/>
              <a:gd name="T37" fmla="*/ 75307 h 160"/>
              <a:gd name="T38" fmla="*/ 190024 w 160"/>
              <a:gd name="T39" fmla="*/ 119807 h 160"/>
              <a:gd name="T40" fmla="*/ 190024 w 160"/>
              <a:gd name="T41" fmla="*/ 160883 h 160"/>
              <a:gd name="T42" fmla="*/ 149304 w 160"/>
              <a:gd name="T43" fmla="*/ 201960 h 160"/>
              <a:gd name="T44" fmla="*/ 142518 w 160"/>
              <a:gd name="T45" fmla="*/ 225921 h 160"/>
              <a:gd name="T46" fmla="*/ 183237 w 160"/>
              <a:gd name="T47" fmla="*/ 287536 h 160"/>
              <a:gd name="T48" fmla="*/ 302002 w 160"/>
              <a:gd name="T49" fmla="*/ 393651 h 160"/>
              <a:gd name="T50" fmla="*/ 315575 w 160"/>
              <a:gd name="T51" fmla="*/ 400497 h 160"/>
              <a:gd name="T52" fmla="*/ 342721 w 160"/>
              <a:gd name="T53" fmla="*/ 397074 h 160"/>
              <a:gd name="T54" fmla="*/ 400407 w 160"/>
              <a:gd name="T55" fmla="*/ 345728 h 160"/>
              <a:gd name="T56" fmla="*/ 485239 w 160"/>
              <a:gd name="T57" fmla="*/ 421035 h 160"/>
              <a:gd name="T58" fmla="*/ 471666 w 160"/>
              <a:gd name="T59" fmla="*/ 475804 h 160"/>
              <a:gd name="T60" fmla="*/ 403800 w 160"/>
              <a:gd name="T61" fmla="*/ 520304 h 160"/>
              <a:gd name="T62" fmla="*/ 302002 w 160"/>
              <a:gd name="T63" fmla="*/ 492919 h 160"/>
              <a:gd name="T64" fmla="*/ 329148 w 160"/>
              <a:gd name="T65" fmla="*/ 65038 h 160"/>
              <a:gd name="T66" fmla="*/ 315575 w 160"/>
              <a:gd name="T67" fmla="*/ 215652 h 160"/>
              <a:gd name="T68" fmla="*/ 464880 w 160"/>
              <a:gd name="T69" fmla="*/ 229344 h 160"/>
              <a:gd name="T70" fmla="*/ 464880 w 160"/>
              <a:gd name="T71" fmla="*/ 201960 h 160"/>
              <a:gd name="T72" fmla="*/ 539532 w 160"/>
              <a:gd name="T73" fmla="*/ 23961 h 160"/>
              <a:gd name="T74" fmla="*/ 519172 w 160"/>
              <a:gd name="T75" fmla="*/ 3423 h 160"/>
              <a:gd name="T76" fmla="*/ 342721 w 160"/>
              <a:gd name="T77" fmla="*/ 78730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0" h="160">
                <a:moveTo>
                  <a:pt x="119" y="160"/>
                </a:moveTo>
                <a:cubicBezTo>
                  <a:pt x="127" y="160"/>
                  <a:pt x="133" y="157"/>
                  <a:pt x="138" y="152"/>
                </a:cubicBezTo>
                <a:cubicBezTo>
                  <a:pt x="138" y="152"/>
                  <a:pt x="138" y="151"/>
                  <a:pt x="139" y="151"/>
                </a:cubicBezTo>
                <a:cubicBezTo>
                  <a:pt x="140" y="149"/>
                  <a:pt x="142" y="147"/>
                  <a:pt x="145" y="145"/>
                </a:cubicBezTo>
                <a:cubicBezTo>
                  <a:pt x="146" y="144"/>
                  <a:pt x="148" y="142"/>
                  <a:pt x="149" y="141"/>
                </a:cubicBezTo>
                <a:cubicBezTo>
                  <a:pt x="156" y="133"/>
                  <a:pt x="156" y="124"/>
                  <a:pt x="149" y="117"/>
                </a:cubicBezTo>
                <a:cubicBezTo>
                  <a:pt x="130" y="98"/>
                  <a:pt x="130" y="98"/>
                  <a:pt x="130" y="98"/>
                </a:cubicBezTo>
                <a:cubicBezTo>
                  <a:pt x="127" y="95"/>
                  <a:pt x="123" y="93"/>
                  <a:pt x="119" y="93"/>
                </a:cubicBezTo>
                <a:cubicBezTo>
                  <a:pt x="114" y="93"/>
                  <a:pt x="110" y="95"/>
                  <a:pt x="107" y="98"/>
                </a:cubicBezTo>
                <a:cubicBezTo>
                  <a:pt x="96" y="110"/>
                  <a:pt x="96" y="110"/>
                  <a:pt x="96" y="110"/>
                </a:cubicBezTo>
                <a:cubicBezTo>
                  <a:pt x="95" y="109"/>
                  <a:pt x="93" y="108"/>
                  <a:pt x="92" y="108"/>
                </a:cubicBezTo>
                <a:cubicBezTo>
                  <a:pt x="91" y="107"/>
                  <a:pt x="90" y="107"/>
                  <a:pt x="89" y="106"/>
                </a:cubicBezTo>
                <a:cubicBezTo>
                  <a:pt x="78" y="99"/>
                  <a:pt x="69" y="91"/>
                  <a:pt x="60" y="80"/>
                </a:cubicBezTo>
                <a:cubicBezTo>
                  <a:pt x="55" y="74"/>
                  <a:pt x="52" y="69"/>
                  <a:pt x="50" y="64"/>
                </a:cubicBezTo>
                <a:cubicBezTo>
                  <a:pt x="53" y="61"/>
                  <a:pt x="56" y="58"/>
                  <a:pt x="59" y="56"/>
                </a:cubicBezTo>
                <a:cubicBezTo>
                  <a:pt x="60" y="55"/>
                  <a:pt x="61" y="54"/>
                  <a:pt x="62" y="53"/>
                </a:cubicBezTo>
                <a:cubicBezTo>
                  <a:pt x="65" y="49"/>
                  <a:pt x="67" y="45"/>
                  <a:pt x="67" y="41"/>
                </a:cubicBezTo>
                <a:cubicBezTo>
                  <a:pt x="67" y="37"/>
                  <a:pt x="65" y="33"/>
                  <a:pt x="62" y="29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19"/>
                  <a:pt x="50" y="18"/>
                  <a:pt x="49" y="17"/>
                </a:cubicBezTo>
                <a:cubicBezTo>
                  <a:pt x="47" y="14"/>
                  <a:pt x="44" y="12"/>
                  <a:pt x="42" y="10"/>
                </a:cubicBezTo>
                <a:cubicBezTo>
                  <a:pt x="39" y="7"/>
                  <a:pt x="35" y="5"/>
                  <a:pt x="31" y="5"/>
                </a:cubicBezTo>
                <a:cubicBezTo>
                  <a:pt x="27" y="5"/>
                  <a:pt x="23" y="7"/>
                  <a:pt x="20" y="10"/>
                </a:cubicBezTo>
                <a:cubicBezTo>
                  <a:pt x="8" y="22"/>
                  <a:pt x="8" y="22"/>
                  <a:pt x="8" y="22"/>
                </a:cubicBezTo>
                <a:cubicBezTo>
                  <a:pt x="3" y="26"/>
                  <a:pt x="1" y="32"/>
                  <a:pt x="0" y="38"/>
                </a:cubicBezTo>
                <a:cubicBezTo>
                  <a:pt x="0" y="46"/>
                  <a:pt x="1" y="54"/>
                  <a:pt x="5" y="64"/>
                </a:cubicBezTo>
                <a:cubicBezTo>
                  <a:pt x="10" y="79"/>
                  <a:pt x="19" y="93"/>
                  <a:pt x="31" y="108"/>
                </a:cubicBezTo>
                <a:cubicBezTo>
                  <a:pt x="47" y="126"/>
                  <a:pt x="65" y="141"/>
                  <a:pt x="86" y="151"/>
                </a:cubicBezTo>
                <a:cubicBezTo>
                  <a:pt x="94" y="155"/>
                  <a:pt x="105" y="159"/>
                  <a:pt x="117" y="160"/>
                </a:cubicBezTo>
                <a:cubicBezTo>
                  <a:pt x="117" y="160"/>
                  <a:pt x="118" y="160"/>
                  <a:pt x="119" y="160"/>
                </a:cubicBezTo>
                <a:close/>
                <a:moveTo>
                  <a:pt x="37" y="103"/>
                </a:moveTo>
                <a:cubicBezTo>
                  <a:pt x="25" y="89"/>
                  <a:pt x="17" y="75"/>
                  <a:pt x="12" y="61"/>
                </a:cubicBezTo>
                <a:cubicBezTo>
                  <a:pt x="9" y="52"/>
                  <a:pt x="8" y="45"/>
                  <a:pt x="8" y="39"/>
                </a:cubicBezTo>
                <a:cubicBezTo>
                  <a:pt x="8" y="34"/>
                  <a:pt x="10" y="31"/>
                  <a:pt x="13" y="28"/>
                </a:cubicBezTo>
                <a:cubicBezTo>
                  <a:pt x="25" y="16"/>
                  <a:pt x="25" y="16"/>
                  <a:pt x="25" y="16"/>
                </a:cubicBezTo>
                <a:cubicBezTo>
                  <a:pt x="27" y="14"/>
                  <a:pt x="29" y="13"/>
                  <a:pt x="31" y="13"/>
                </a:cubicBezTo>
                <a:cubicBezTo>
                  <a:pt x="33" y="13"/>
                  <a:pt x="35" y="14"/>
                  <a:pt x="37" y="16"/>
                </a:cubicBezTo>
                <a:cubicBezTo>
                  <a:pt x="39" y="18"/>
                  <a:pt x="41" y="20"/>
                  <a:pt x="43" y="22"/>
                </a:cubicBezTo>
                <a:cubicBezTo>
                  <a:pt x="44" y="23"/>
                  <a:pt x="45" y="24"/>
                  <a:pt x="46" y="25"/>
                </a:cubicBezTo>
                <a:cubicBezTo>
                  <a:pt x="56" y="35"/>
                  <a:pt x="56" y="35"/>
                  <a:pt x="56" y="35"/>
                </a:cubicBezTo>
                <a:cubicBezTo>
                  <a:pt x="58" y="37"/>
                  <a:pt x="59" y="39"/>
                  <a:pt x="59" y="41"/>
                </a:cubicBezTo>
                <a:cubicBezTo>
                  <a:pt x="59" y="43"/>
                  <a:pt x="58" y="45"/>
                  <a:pt x="56" y="47"/>
                </a:cubicBezTo>
                <a:cubicBezTo>
                  <a:pt x="55" y="48"/>
                  <a:pt x="54" y="49"/>
                  <a:pt x="53" y="50"/>
                </a:cubicBezTo>
                <a:cubicBezTo>
                  <a:pt x="50" y="53"/>
                  <a:pt x="47" y="56"/>
                  <a:pt x="44" y="59"/>
                </a:cubicBezTo>
                <a:cubicBezTo>
                  <a:pt x="44" y="59"/>
                  <a:pt x="44" y="59"/>
                  <a:pt x="44" y="59"/>
                </a:cubicBezTo>
                <a:cubicBezTo>
                  <a:pt x="41" y="61"/>
                  <a:pt x="42" y="64"/>
                  <a:pt x="42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5" y="72"/>
                  <a:pt x="48" y="78"/>
                  <a:pt x="54" y="84"/>
                </a:cubicBezTo>
                <a:cubicBezTo>
                  <a:pt x="63" y="96"/>
                  <a:pt x="73" y="106"/>
                  <a:pt x="85" y="113"/>
                </a:cubicBezTo>
                <a:cubicBezTo>
                  <a:pt x="86" y="114"/>
                  <a:pt x="87" y="114"/>
                  <a:pt x="89" y="115"/>
                </a:cubicBezTo>
                <a:cubicBezTo>
                  <a:pt x="90" y="116"/>
                  <a:pt x="91" y="116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4" y="118"/>
                  <a:pt x="95" y="118"/>
                  <a:pt x="96" y="118"/>
                </a:cubicBezTo>
                <a:cubicBezTo>
                  <a:pt x="98" y="118"/>
                  <a:pt x="100" y="116"/>
                  <a:pt x="101" y="116"/>
                </a:cubicBezTo>
                <a:cubicBezTo>
                  <a:pt x="113" y="104"/>
                  <a:pt x="113" y="104"/>
                  <a:pt x="113" y="104"/>
                </a:cubicBezTo>
                <a:cubicBezTo>
                  <a:pt x="115" y="102"/>
                  <a:pt x="117" y="101"/>
                  <a:pt x="118" y="101"/>
                </a:cubicBezTo>
                <a:cubicBezTo>
                  <a:pt x="121" y="101"/>
                  <a:pt x="123" y="102"/>
                  <a:pt x="124" y="104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7" y="127"/>
                  <a:pt x="147" y="131"/>
                  <a:pt x="143" y="135"/>
                </a:cubicBezTo>
                <a:cubicBezTo>
                  <a:pt x="142" y="136"/>
                  <a:pt x="141" y="138"/>
                  <a:pt x="139" y="139"/>
                </a:cubicBezTo>
                <a:cubicBezTo>
                  <a:pt x="137" y="141"/>
                  <a:pt x="135" y="144"/>
                  <a:pt x="132" y="146"/>
                </a:cubicBezTo>
                <a:cubicBezTo>
                  <a:pt x="129" y="150"/>
                  <a:pt x="124" y="152"/>
                  <a:pt x="119" y="152"/>
                </a:cubicBezTo>
                <a:cubicBezTo>
                  <a:pt x="118" y="152"/>
                  <a:pt x="118" y="152"/>
                  <a:pt x="117" y="152"/>
                </a:cubicBezTo>
                <a:cubicBezTo>
                  <a:pt x="106" y="151"/>
                  <a:pt x="97" y="147"/>
                  <a:pt x="89" y="144"/>
                </a:cubicBezTo>
                <a:cubicBezTo>
                  <a:pt x="69" y="134"/>
                  <a:pt x="52" y="120"/>
                  <a:pt x="37" y="103"/>
                </a:cubicBezTo>
                <a:close/>
                <a:moveTo>
                  <a:pt x="97" y="19"/>
                </a:moveTo>
                <a:cubicBezTo>
                  <a:pt x="94" y="19"/>
                  <a:pt x="93" y="20"/>
                  <a:pt x="93" y="23"/>
                </a:cubicBezTo>
                <a:cubicBezTo>
                  <a:pt x="93" y="63"/>
                  <a:pt x="93" y="63"/>
                  <a:pt x="93" y="63"/>
                </a:cubicBezTo>
                <a:cubicBezTo>
                  <a:pt x="93" y="65"/>
                  <a:pt x="94" y="67"/>
                  <a:pt x="97" y="67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9" y="67"/>
                  <a:pt x="141" y="65"/>
                  <a:pt x="141" y="63"/>
                </a:cubicBezTo>
                <a:cubicBezTo>
                  <a:pt x="141" y="61"/>
                  <a:pt x="139" y="59"/>
                  <a:pt x="137" y="59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159" y="7"/>
                  <a:pt x="159" y="7"/>
                  <a:pt x="159" y="7"/>
                </a:cubicBezTo>
                <a:cubicBezTo>
                  <a:pt x="160" y="5"/>
                  <a:pt x="160" y="3"/>
                  <a:pt x="159" y="1"/>
                </a:cubicBezTo>
                <a:cubicBezTo>
                  <a:pt x="157" y="0"/>
                  <a:pt x="155" y="0"/>
                  <a:pt x="153" y="1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1" y="20"/>
                  <a:pt x="99" y="19"/>
                  <a:pt x="97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" name="Freeform 78">
            <a:extLst>
              <a:ext uri="{FF2B5EF4-FFF2-40B4-BE49-F238E27FC236}">
                <a16:creationId xmlns:a16="http://schemas.microsoft.com/office/drawing/2014/main" id="{05246E9B-84F0-4E0D-8C53-389B3C82A406}"/>
              </a:ext>
            </a:extLst>
          </p:cNvPr>
          <p:cNvSpPr>
            <a:spLocks noEditPoints="1"/>
          </p:cNvSpPr>
          <p:nvPr/>
        </p:nvSpPr>
        <p:spPr bwMode="auto">
          <a:xfrm>
            <a:off x="9779912" y="5324505"/>
            <a:ext cx="348338" cy="351394"/>
          </a:xfrm>
          <a:custGeom>
            <a:avLst/>
            <a:gdLst>
              <a:gd name="T0" fmla="*/ 390227 w 160"/>
              <a:gd name="T1" fmla="*/ 547688 h 160"/>
              <a:gd name="T2" fmla="*/ 458093 w 160"/>
              <a:gd name="T3" fmla="*/ 520304 h 160"/>
              <a:gd name="T4" fmla="*/ 492026 w 160"/>
              <a:gd name="T5" fmla="*/ 482650 h 160"/>
              <a:gd name="T6" fmla="*/ 427553 w 160"/>
              <a:gd name="T7" fmla="*/ 342305 h 160"/>
              <a:gd name="T8" fmla="*/ 352901 w 160"/>
              <a:gd name="T9" fmla="*/ 342305 h 160"/>
              <a:gd name="T10" fmla="*/ 305395 w 160"/>
              <a:gd name="T11" fmla="*/ 373112 h 160"/>
              <a:gd name="T12" fmla="*/ 196810 w 160"/>
              <a:gd name="T13" fmla="*/ 280690 h 160"/>
              <a:gd name="T14" fmla="*/ 193417 w 160"/>
              <a:gd name="T15" fmla="*/ 201960 h 160"/>
              <a:gd name="T16" fmla="*/ 203597 w 160"/>
              <a:gd name="T17" fmla="*/ 112961 h 160"/>
              <a:gd name="T18" fmla="*/ 162878 w 160"/>
              <a:gd name="T19" fmla="*/ 71884 h 160"/>
              <a:gd name="T20" fmla="*/ 101798 w 160"/>
              <a:gd name="T21" fmla="*/ 30807 h 160"/>
              <a:gd name="T22" fmla="*/ 23753 w 160"/>
              <a:gd name="T23" fmla="*/ 88999 h 160"/>
              <a:gd name="T24" fmla="*/ 13573 w 160"/>
              <a:gd name="T25" fmla="*/ 225921 h 160"/>
              <a:gd name="T26" fmla="*/ 281642 w 160"/>
              <a:gd name="T27" fmla="*/ 516881 h 160"/>
              <a:gd name="T28" fmla="*/ 125551 w 160"/>
              <a:gd name="T29" fmla="*/ 355997 h 160"/>
              <a:gd name="T30" fmla="*/ 27146 w 160"/>
              <a:gd name="T31" fmla="*/ 143768 h 160"/>
              <a:gd name="T32" fmla="*/ 84832 w 160"/>
              <a:gd name="T33" fmla="*/ 68461 h 160"/>
              <a:gd name="T34" fmla="*/ 122158 w 160"/>
              <a:gd name="T35" fmla="*/ 68461 h 160"/>
              <a:gd name="T36" fmla="*/ 152698 w 160"/>
              <a:gd name="T37" fmla="*/ 99268 h 160"/>
              <a:gd name="T38" fmla="*/ 183237 w 160"/>
              <a:gd name="T39" fmla="*/ 171153 h 160"/>
              <a:gd name="T40" fmla="*/ 145911 w 160"/>
              <a:gd name="T41" fmla="*/ 208806 h 160"/>
              <a:gd name="T42" fmla="*/ 139125 w 160"/>
              <a:gd name="T43" fmla="*/ 236190 h 160"/>
              <a:gd name="T44" fmla="*/ 176451 w 160"/>
              <a:gd name="T45" fmla="*/ 297805 h 160"/>
              <a:gd name="T46" fmla="*/ 291822 w 160"/>
              <a:gd name="T47" fmla="*/ 397074 h 160"/>
              <a:gd name="T48" fmla="*/ 305395 w 160"/>
              <a:gd name="T49" fmla="*/ 403920 h 160"/>
              <a:gd name="T50" fmla="*/ 332542 w 160"/>
              <a:gd name="T51" fmla="*/ 400497 h 160"/>
              <a:gd name="T52" fmla="*/ 390227 w 160"/>
              <a:gd name="T53" fmla="*/ 352574 h 160"/>
              <a:gd name="T54" fmla="*/ 471666 w 160"/>
              <a:gd name="T55" fmla="*/ 424458 h 160"/>
              <a:gd name="T56" fmla="*/ 458093 w 160"/>
              <a:gd name="T57" fmla="*/ 479227 h 160"/>
              <a:gd name="T58" fmla="*/ 390227 w 160"/>
              <a:gd name="T59" fmla="*/ 520304 h 160"/>
              <a:gd name="T60" fmla="*/ 295215 w 160"/>
              <a:gd name="T61" fmla="*/ 492919 h 160"/>
              <a:gd name="T62" fmla="*/ 298609 w 160"/>
              <a:gd name="T63" fmla="*/ 99268 h 160"/>
              <a:gd name="T64" fmla="*/ 295215 w 160"/>
              <a:gd name="T65" fmla="*/ 126653 h 160"/>
              <a:gd name="T66" fmla="*/ 417374 w 160"/>
              <a:gd name="T67" fmla="*/ 249883 h 160"/>
              <a:gd name="T68" fmla="*/ 430947 w 160"/>
              <a:gd name="T69" fmla="*/ 263575 h 160"/>
              <a:gd name="T70" fmla="*/ 393621 w 160"/>
              <a:gd name="T71" fmla="*/ 150614 h 160"/>
              <a:gd name="T72" fmla="*/ 529352 w 160"/>
              <a:gd name="T73" fmla="*/ 256729 h 160"/>
              <a:gd name="T74" fmla="*/ 542925 w 160"/>
              <a:gd name="T75" fmla="*/ 243037 h 160"/>
              <a:gd name="T76" fmla="*/ 302002 w 160"/>
              <a:gd name="T77" fmla="*/ 0 h 160"/>
              <a:gd name="T78" fmla="*/ 298609 w 160"/>
              <a:gd name="T79" fmla="*/ 27384 h 160"/>
              <a:gd name="T80" fmla="*/ 515779 w 160"/>
              <a:gd name="T81" fmla="*/ 246460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60">
                <a:moveTo>
                  <a:pt x="113" y="160"/>
                </a:moveTo>
                <a:cubicBezTo>
                  <a:pt x="114" y="160"/>
                  <a:pt x="115" y="160"/>
                  <a:pt x="115" y="160"/>
                </a:cubicBezTo>
                <a:cubicBezTo>
                  <a:pt x="123" y="160"/>
                  <a:pt x="130" y="157"/>
                  <a:pt x="135" y="152"/>
                </a:cubicBezTo>
                <a:cubicBezTo>
                  <a:pt x="135" y="152"/>
                  <a:pt x="135" y="152"/>
                  <a:pt x="135" y="152"/>
                </a:cubicBezTo>
                <a:cubicBezTo>
                  <a:pt x="136" y="149"/>
                  <a:pt x="139" y="147"/>
                  <a:pt x="141" y="145"/>
                </a:cubicBezTo>
                <a:cubicBezTo>
                  <a:pt x="142" y="144"/>
                  <a:pt x="144" y="143"/>
                  <a:pt x="145" y="141"/>
                </a:cubicBezTo>
                <a:cubicBezTo>
                  <a:pt x="152" y="134"/>
                  <a:pt x="152" y="125"/>
                  <a:pt x="145" y="118"/>
                </a:cubicBezTo>
                <a:cubicBezTo>
                  <a:pt x="126" y="100"/>
                  <a:pt x="126" y="100"/>
                  <a:pt x="126" y="100"/>
                </a:cubicBezTo>
                <a:cubicBezTo>
                  <a:pt x="123" y="96"/>
                  <a:pt x="119" y="95"/>
                  <a:pt x="115" y="95"/>
                </a:cubicBezTo>
                <a:cubicBezTo>
                  <a:pt x="111" y="95"/>
                  <a:pt x="107" y="96"/>
                  <a:pt x="104" y="100"/>
                </a:cubicBezTo>
                <a:cubicBezTo>
                  <a:pt x="93" y="111"/>
                  <a:pt x="93" y="111"/>
                  <a:pt x="93" y="111"/>
                </a:cubicBezTo>
                <a:cubicBezTo>
                  <a:pt x="92" y="110"/>
                  <a:pt x="91" y="110"/>
                  <a:pt x="90" y="109"/>
                </a:cubicBezTo>
                <a:cubicBezTo>
                  <a:pt x="89" y="109"/>
                  <a:pt x="88" y="108"/>
                  <a:pt x="87" y="107"/>
                </a:cubicBezTo>
                <a:cubicBezTo>
                  <a:pt x="76" y="101"/>
                  <a:pt x="67" y="92"/>
                  <a:pt x="58" y="82"/>
                </a:cubicBezTo>
                <a:cubicBezTo>
                  <a:pt x="54" y="76"/>
                  <a:pt x="51" y="71"/>
                  <a:pt x="49" y="67"/>
                </a:cubicBezTo>
                <a:cubicBezTo>
                  <a:pt x="52" y="64"/>
                  <a:pt x="55" y="61"/>
                  <a:pt x="57" y="59"/>
                </a:cubicBezTo>
                <a:cubicBezTo>
                  <a:pt x="58" y="58"/>
                  <a:pt x="59" y="57"/>
                  <a:pt x="60" y="56"/>
                </a:cubicBezTo>
                <a:cubicBezTo>
                  <a:pt x="67" y="49"/>
                  <a:pt x="67" y="40"/>
                  <a:pt x="60" y="33"/>
                </a:cubicBezTo>
                <a:cubicBezTo>
                  <a:pt x="51" y="24"/>
                  <a:pt x="51" y="24"/>
                  <a:pt x="51" y="24"/>
                </a:cubicBezTo>
                <a:cubicBezTo>
                  <a:pt x="50" y="23"/>
                  <a:pt x="49" y="22"/>
                  <a:pt x="48" y="21"/>
                </a:cubicBezTo>
                <a:cubicBezTo>
                  <a:pt x="46" y="18"/>
                  <a:pt x="43" y="16"/>
                  <a:pt x="41" y="14"/>
                </a:cubicBezTo>
                <a:cubicBezTo>
                  <a:pt x="38" y="11"/>
                  <a:pt x="34" y="9"/>
                  <a:pt x="30" y="9"/>
                </a:cubicBezTo>
                <a:cubicBezTo>
                  <a:pt x="26" y="9"/>
                  <a:pt x="22" y="11"/>
                  <a:pt x="19" y="14"/>
                </a:cubicBezTo>
                <a:cubicBezTo>
                  <a:pt x="7" y="26"/>
                  <a:pt x="7" y="26"/>
                  <a:pt x="7" y="26"/>
                </a:cubicBezTo>
                <a:cubicBezTo>
                  <a:pt x="3" y="30"/>
                  <a:pt x="1" y="35"/>
                  <a:pt x="0" y="41"/>
                </a:cubicBezTo>
                <a:cubicBezTo>
                  <a:pt x="0" y="49"/>
                  <a:pt x="1" y="57"/>
                  <a:pt x="4" y="66"/>
                </a:cubicBezTo>
                <a:cubicBezTo>
                  <a:pt x="10" y="81"/>
                  <a:pt x="18" y="95"/>
                  <a:pt x="30" y="110"/>
                </a:cubicBezTo>
                <a:cubicBezTo>
                  <a:pt x="45" y="127"/>
                  <a:pt x="63" y="141"/>
                  <a:pt x="83" y="151"/>
                </a:cubicBezTo>
                <a:cubicBezTo>
                  <a:pt x="91" y="155"/>
                  <a:pt x="102" y="159"/>
                  <a:pt x="113" y="160"/>
                </a:cubicBezTo>
                <a:close/>
                <a:moveTo>
                  <a:pt x="37" y="104"/>
                </a:moveTo>
                <a:cubicBezTo>
                  <a:pt x="25" y="90"/>
                  <a:pt x="17" y="77"/>
                  <a:pt x="12" y="64"/>
                </a:cubicBezTo>
                <a:cubicBezTo>
                  <a:pt x="9" y="55"/>
                  <a:pt x="8" y="48"/>
                  <a:pt x="8" y="42"/>
                </a:cubicBezTo>
                <a:cubicBezTo>
                  <a:pt x="9" y="38"/>
                  <a:pt x="10" y="34"/>
                  <a:pt x="13" y="32"/>
                </a:cubicBezTo>
                <a:cubicBezTo>
                  <a:pt x="25" y="20"/>
                  <a:pt x="25" y="20"/>
                  <a:pt x="25" y="20"/>
                </a:cubicBezTo>
                <a:cubicBezTo>
                  <a:pt x="26" y="18"/>
                  <a:pt x="28" y="17"/>
                  <a:pt x="30" y="17"/>
                </a:cubicBezTo>
                <a:cubicBezTo>
                  <a:pt x="32" y="17"/>
                  <a:pt x="34" y="18"/>
                  <a:pt x="36" y="20"/>
                </a:cubicBezTo>
                <a:cubicBezTo>
                  <a:pt x="38" y="22"/>
                  <a:pt x="40" y="24"/>
                  <a:pt x="42" y="26"/>
                </a:cubicBezTo>
                <a:cubicBezTo>
                  <a:pt x="43" y="27"/>
                  <a:pt x="44" y="28"/>
                  <a:pt x="45" y="29"/>
                </a:cubicBezTo>
                <a:cubicBezTo>
                  <a:pt x="54" y="39"/>
                  <a:pt x="54" y="39"/>
                  <a:pt x="54" y="39"/>
                </a:cubicBezTo>
                <a:cubicBezTo>
                  <a:pt x="58" y="42"/>
                  <a:pt x="58" y="46"/>
                  <a:pt x="54" y="50"/>
                </a:cubicBezTo>
                <a:cubicBezTo>
                  <a:pt x="53" y="51"/>
                  <a:pt x="52" y="52"/>
                  <a:pt x="52" y="53"/>
                </a:cubicBezTo>
                <a:cubicBezTo>
                  <a:pt x="49" y="56"/>
                  <a:pt x="46" y="59"/>
                  <a:pt x="43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0" y="64"/>
                  <a:pt x="41" y="67"/>
                  <a:pt x="41" y="69"/>
                </a:cubicBezTo>
                <a:cubicBezTo>
                  <a:pt x="41" y="69"/>
                  <a:pt x="41" y="69"/>
                  <a:pt x="41" y="69"/>
                </a:cubicBezTo>
                <a:cubicBezTo>
                  <a:pt x="44" y="75"/>
                  <a:pt x="47" y="80"/>
                  <a:pt x="52" y="87"/>
                </a:cubicBezTo>
                <a:cubicBezTo>
                  <a:pt x="62" y="98"/>
                  <a:pt x="71" y="107"/>
                  <a:pt x="82" y="114"/>
                </a:cubicBezTo>
                <a:cubicBezTo>
                  <a:pt x="84" y="115"/>
                  <a:pt x="85" y="116"/>
                  <a:pt x="86" y="116"/>
                </a:cubicBezTo>
                <a:cubicBezTo>
                  <a:pt x="88" y="117"/>
                  <a:pt x="89" y="118"/>
                  <a:pt x="90" y="118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2" y="119"/>
                  <a:pt x="93" y="119"/>
                </a:cubicBezTo>
                <a:cubicBezTo>
                  <a:pt x="96" y="119"/>
                  <a:pt x="98" y="117"/>
                  <a:pt x="98" y="117"/>
                </a:cubicBezTo>
                <a:cubicBezTo>
                  <a:pt x="110" y="105"/>
                  <a:pt x="110" y="105"/>
                  <a:pt x="110" y="105"/>
                </a:cubicBezTo>
                <a:cubicBezTo>
                  <a:pt x="111" y="104"/>
                  <a:pt x="113" y="103"/>
                  <a:pt x="115" y="103"/>
                </a:cubicBezTo>
                <a:cubicBezTo>
                  <a:pt x="118" y="103"/>
                  <a:pt x="119" y="104"/>
                  <a:pt x="121" y="105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144" y="129"/>
                  <a:pt x="142" y="133"/>
                  <a:pt x="139" y="135"/>
                </a:cubicBezTo>
                <a:cubicBezTo>
                  <a:pt x="138" y="137"/>
                  <a:pt x="137" y="138"/>
                  <a:pt x="135" y="140"/>
                </a:cubicBezTo>
                <a:cubicBezTo>
                  <a:pt x="133" y="142"/>
                  <a:pt x="131" y="144"/>
                  <a:pt x="129" y="146"/>
                </a:cubicBezTo>
                <a:cubicBezTo>
                  <a:pt x="125" y="150"/>
                  <a:pt x="121" y="152"/>
                  <a:pt x="115" y="152"/>
                </a:cubicBezTo>
                <a:cubicBezTo>
                  <a:pt x="115" y="152"/>
                  <a:pt x="114" y="152"/>
                  <a:pt x="114" y="152"/>
                </a:cubicBezTo>
                <a:cubicBezTo>
                  <a:pt x="104" y="151"/>
                  <a:pt x="94" y="147"/>
                  <a:pt x="87" y="144"/>
                </a:cubicBezTo>
                <a:cubicBezTo>
                  <a:pt x="68" y="135"/>
                  <a:pt x="51" y="121"/>
                  <a:pt x="37" y="104"/>
                </a:cubicBezTo>
                <a:close/>
                <a:moveTo>
                  <a:pt x="88" y="29"/>
                </a:moveTo>
                <a:cubicBezTo>
                  <a:pt x="86" y="29"/>
                  <a:pt x="84" y="30"/>
                  <a:pt x="83" y="33"/>
                </a:cubicBezTo>
                <a:cubicBezTo>
                  <a:pt x="83" y="35"/>
                  <a:pt x="84" y="37"/>
                  <a:pt x="87" y="37"/>
                </a:cubicBezTo>
                <a:cubicBezTo>
                  <a:pt x="96" y="39"/>
                  <a:pt x="104" y="43"/>
                  <a:pt x="110" y="50"/>
                </a:cubicBezTo>
                <a:cubicBezTo>
                  <a:pt x="117" y="56"/>
                  <a:pt x="121" y="64"/>
                  <a:pt x="123" y="73"/>
                </a:cubicBezTo>
                <a:cubicBezTo>
                  <a:pt x="123" y="75"/>
                  <a:pt x="125" y="77"/>
                  <a:pt x="127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9" y="76"/>
                  <a:pt x="131" y="74"/>
                  <a:pt x="131" y="72"/>
                </a:cubicBezTo>
                <a:cubicBezTo>
                  <a:pt x="129" y="61"/>
                  <a:pt x="124" y="52"/>
                  <a:pt x="116" y="44"/>
                </a:cubicBezTo>
                <a:cubicBezTo>
                  <a:pt x="108" y="36"/>
                  <a:pt x="99" y="31"/>
                  <a:pt x="88" y="29"/>
                </a:cubicBezTo>
                <a:close/>
                <a:moveTo>
                  <a:pt x="156" y="75"/>
                </a:moveTo>
                <a:cubicBezTo>
                  <a:pt x="156" y="75"/>
                  <a:pt x="156" y="75"/>
                  <a:pt x="156" y="75"/>
                </a:cubicBezTo>
                <a:cubicBezTo>
                  <a:pt x="159" y="75"/>
                  <a:pt x="160" y="73"/>
                  <a:pt x="160" y="71"/>
                </a:cubicBezTo>
                <a:cubicBezTo>
                  <a:pt x="157" y="53"/>
                  <a:pt x="148" y="37"/>
                  <a:pt x="136" y="24"/>
                </a:cubicBezTo>
                <a:cubicBezTo>
                  <a:pt x="123" y="11"/>
                  <a:pt x="107" y="3"/>
                  <a:pt x="89" y="0"/>
                </a:cubicBezTo>
                <a:cubicBezTo>
                  <a:pt x="87" y="0"/>
                  <a:pt x="85" y="1"/>
                  <a:pt x="85" y="3"/>
                </a:cubicBezTo>
                <a:cubicBezTo>
                  <a:pt x="84" y="6"/>
                  <a:pt x="86" y="8"/>
                  <a:pt x="88" y="8"/>
                </a:cubicBezTo>
                <a:cubicBezTo>
                  <a:pt x="104" y="11"/>
                  <a:pt x="118" y="18"/>
                  <a:pt x="130" y="30"/>
                </a:cubicBezTo>
                <a:cubicBezTo>
                  <a:pt x="142" y="41"/>
                  <a:pt x="149" y="56"/>
                  <a:pt x="152" y="72"/>
                </a:cubicBezTo>
                <a:cubicBezTo>
                  <a:pt x="152" y="74"/>
                  <a:pt x="154" y="75"/>
                  <a:pt x="156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84">
            <a:extLst>
              <a:ext uri="{FF2B5EF4-FFF2-40B4-BE49-F238E27FC236}">
                <a16:creationId xmlns:a16="http://schemas.microsoft.com/office/drawing/2014/main" id="{341E5F65-CE4A-44FB-BD18-4EF961D81680}"/>
              </a:ext>
            </a:extLst>
          </p:cNvPr>
          <p:cNvSpPr>
            <a:spLocks noEditPoints="1"/>
          </p:cNvSpPr>
          <p:nvPr/>
        </p:nvSpPr>
        <p:spPr bwMode="auto">
          <a:xfrm>
            <a:off x="7761247" y="3350756"/>
            <a:ext cx="348338" cy="342226"/>
          </a:xfrm>
          <a:custGeom>
            <a:avLst/>
            <a:gdLst>
              <a:gd name="T0" fmla="*/ 0 w 160"/>
              <a:gd name="T1" fmla="*/ 488950 h 156"/>
              <a:gd name="T2" fmla="*/ 203597 w 160"/>
              <a:gd name="T3" fmla="*/ 533400 h 156"/>
              <a:gd name="T4" fmla="*/ 247710 w 160"/>
              <a:gd name="T5" fmla="*/ 328246 h 156"/>
              <a:gd name="T6" fmla="*/ 44113 w 160"/>
              <a:gd name="T7" fmla="*/ 283796 h 156"/>
              <a:gd name="T8" fmla="*/ 27146 w 160"/>
              <a:gd name="T9" fmla="*/ 328246 h 156"/>
              <a:gd name="T10" fmla="*/ 203597 w 160"/>
              <a:gd name="T11" fmla="*/ 311150 h 156"/>
              <a:gd name="T12" fmla="*/ 220563 w 160"/>
              <a:gd name="T13" fmla="*/ 488950 h 156"/>
              <a:gd name="T14" fmla="*/ 44113 w 160"/>
              <a:gd name="T15" fmla="*/ 506046 h 156"/>
              <a:gd name="T16" fmla="*/ 27146 w 160"/>
              <a:gd name="T17" fmla="*/ 328246 h 156"/>
              <a:gd name="T18" fmla="*/ 139125 w 160"/>
              <a:gd name="T19" fmla="*/ 239346 h 156"/>
              <a:gd name="T20" fmla="*/ 203597 w 160"/>
              <a:gd name="T21" fmla="*/ 112835 h 156"/>
              <a:gd name="T22" fmla="*/ 220563 w 160"/>
              <a:gd name="T23" fmla="*/ 112835 h 156"/>
              <a:gd name="T24" fmla="*/ 132338 w 160"/>
              <a:gd name="T25" fmla="*/ 3419 h 156"/>
              <a:gd name="T26" fmla="*/ 27146 w 160"/>
              <a:gd name="T27" fmla="*/ 92319 h 156"/>
              <a:gd name="T28" fmla="*/ 44113 w 160"/>
              <a:gd name="T29" fmla="*/ 112835 h 156"/>
              <a:gd name="T30" fmla="*/ 111978 w 160"/>
              <a:gd name="T31" fmla="*/ 239346 h 156"/>
              <a:gd name="T32" fmla="*/ 542925 w 160"/>
              <a:gd name="T33" fmla="*/ 205154 h 156"/>
              <a:gd name="T34" fmla="*/ 498812 w 160"/>
              <a:gd name="T35" fmla="*/ 0 h 156"/>
              <a:gd name="T36" fmla="*/ 295215 w 160"/>
              <a:gd name="T37" fmla="*/ 44450 h 156"/>
              <a:gd name="T38" fmla="*/ 339328 w 160"/>
              <a:gd name="T39" fmla="*/ 249604 h 156"/>
              <a:gd name="T40" fmla="*/ 542925 w 160"/>
              <a:gd name="T41" fmla="*/ 205154 h 156"/>
              <a:gd name="T42" fmla="*/ 498812 w 160"/>
              <a:gd name="T43" fmla="*/ 222250 h 156"/>
              <a:gd name="T44" fmla="*/ 322362 w 160"/>
              <a:gd name="T45" fmla="*/ 205154 h 156"/>
              <a:gd name="T46" fmla="*/ 339328 w 160"/>
              <a:gd name="T47" fmla="*/ 27354 h 156"/>
              <a:gd name="T48" fmla="*/ 515779 w 160"/>
              <a:gd name="T49" fmla="*/ 44450 h 156"/>
              <a:gd name="T50" fmla="*/ 417374 w 160"/>
              <a:gd name="T51" fmla="*/ 280377 h 156"/>
              <a:gd name="T52" fmla="*/ 403800 w 160"/>
              <a:gd name="T53" fmla="*/ 485531 h 156"/>
              <a:gd name="T54" fmla="*/ 322362 w 160"/>
              <a:gd name="T55" fmla="*/ 420565 h 156"/>
              <a:gd name="T56" fmla="*/ 410587 w 160"/>
              <a:gd name="T57" fmla="*/ 529981 h 156"/>
              <a:gd name="T58" fmla="*/ 427553 w 160"/>
              <a:gd name="T59" fmla="*/ 529981 h 156"/>
              <a:gd name="T60" fmla="*/ 515779 w 160"/>
              <a:gd name="T61" fmla="*/ 420565 h 156"/>
              <a:gd name="T62" fmla="*/ 430947 w 160"/>
              <a:gd name="T63" fmla="*/ 485531 h 156"/>
              <a:gd name="T64" fmla="*/ 417374 w 160"/>
              <a:gd name="T65" fmla="*/ 280377 h 1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56">
                <a:moveTo>
                  <a:pt x="0" y="96"/>
                </a:moveTo>
                <a:cubicBezTo>
                  <a:pt x="0" y="143"/>
                  <a:pt x="0" y="143"/>
                  <a:pt x="0" y="143"/>
                </a:cubicBezTo>
                <a:cubicBezTo>
                  <a:pt x="0" y="150"/>
                  <a:pt x="6" y="156"/>
                  <a:pt x="13" y="156"/>
                </a:cubicBezTo>
                <a:cubicBezTo>
                  <a:pt x="60" y="156"/>
                  <a:pt x="60" y="156"/>
                  <a:pt x="60" y="156"/>
                </a:cubicBezTo>
                <a:cubicBezTo>
                  <a:pt x="67" y="156"/>
                  <a:pt x="73" y="150"/>
                  <a:pt x="73" y="143"/>
                </a:cubicBezTo>
                <a:cubicBezTo>
                  <a:pt x="73" y="96"/>
                  <a:pt x="73" y="96"/>
                  <a:pt x="73" y="96"/>
                </a:cubicBezTo>
                <a:cubicBezTo>
                  <a:pt x="73" y="89"/>
                  <a:pt x="67" y="83"/>
                  <a:pt x="60" y="83"/>
                </a:cubicBezTo>
                <a:cubicBezTo>
                  <a:pt x="13" y="83"/>
                  <a:pt x="13" y="83"/>
                  <a:pt x="13" y="83"/>
                </a:cubicBezTo>
                <a:cubicBezTo>
                  <a:pt x="6" y="83"/>
                  <a:pt x="0" y="89"/>
                  <a:pt x="0" y="96"/>
                </a:cubicBezTo>
                <a:close/>
                <a:moveTo>
                  <a:pt x="8" y="96"/>
                </a:moveTo>
                <a:cubicBezTo>
                  <a:pt x="8" y="93"/>
                  <a:pt x="10" y="91"/>
                  <a:pt x="13" y="91"/>
                </a:cubicBezTo>
                <a:cubicBezTo>
                  <a:pt x="60" y="91"/>
                  <a:pt x="60" y="91"/>
                  <a:pt x="60" y="91"/>
                </a:cubicBezTo>
                <a:cubicBezTo>
                  <a:pt x="63" y="91"/>
                  <a:pt x="65" y="93"/>
                  <a:pt x="65" y="96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5" y="145"/>
                  <a:pt x="63" y="148"/>
                  <a:pt x="60" y="148"/>
                </a:cubicBezTo>
                <a:cubicBezTo>
                  <a:pt x="13" y="148"/>
                  <a:pt x="13" y="148"/>
                  <a:pt x="13" y="148"/>
                </a:cubicBezTo>
                <a:cubicBezTo>
                  <a:pt x="10" y="148"/>
                  <a:pt x="8" y="145"/>
                  <a:pt x="8" y="143"/>
                </a:cubicBezTo>
                <a:lnTo>
                  <a:pt x="8" y="96"/>
                </a:lnTo>
                <a:close/>
                <a:moveTo>
                  <a:pt x="37" y="74"/>
                </a:moveTo>
                <a:cubicBezTo>
                  <a:pt x="39" y="74"/>
                  <a:pt x="41" y="72"/>
                  <a:pt x="41" y="70"/>
                </a:cubicBezTo>
                <a:cubicBezTo>
                  <a:pt x="41" y="14"/>
                  <a:pt x="41" y="14"/>
                  <a:pt x="41" y="14"/>
                </a:cubicBezTo>
                <a:cubicBezTo>
                  <a:pt x="60" y="33"/>
                  <a:pt x="60" y="33"/>
                  <a:pt x="60" y="33"/>
                </a:cubicBezTo>
                <a:cubicBezTo>
                  <a:pt x="61" y="34"/>
                  <a:pt x="62" y="34"/>
                  <a:pt x="63" y="34"/>
                </a:cubicBezTo>
                <a:cubicBezTo>
                  <a:pt x="64" y="34"/>
                  <a:pt x="65" y="34"/>
                  <a:pt x="65" y="33"/>
                </a:cubicBezTo>
                <a:cubicBezTo>
                  <a:pt x="67" y="31"/>
                  <a:pt x="67" y="29"/>
                  <a:pt x="65" y="27"/>
                </a:cubicBezTo>
                <a:cubicBezTo>
                  <a:pt x="39" y="1"/>
                  <a:pt x="39" y="1"/>
                  <a:pt x="39" y="1"/>
                </a:cubicBezTo>
                <a:cubicBezTo>
                  <a:pt x="38" y="0"/>
                  <a:pt x="35" y="0"/>
                  <a:pt x="34" y="1"/>
                </a:cubicBezTo>
                <a:cubicBezTo>
                  <a:pt x="8" y="27"/>
                  <a:pt x="8" y="27"/>
                  <a:pt x="8" y="27"/>
                </a:cubicBezTo>
                <a:cubicBezTo>
                  <a:pt x="6" y="29"/>
                  <a:pt x="6" y="31"/>
                  <a:pt x="8" y="33"/>
                </a:cubicBezTo>
                <a:cubicBezTo>
                  <a:pt x="9" y="34"/>
                  <a:pt x="12" y="34"/>
                  <a:pt x="13" y="33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72"/>
                  <a:pt x="34" y="74"/>
                  <a:pt x="37" y="74"/>
                </a:cubicBezTo>
                <a:close/>
                <a:moveTo>
                  <a:pt x="160" y="60"/>
                </a:moveTo>
                <a:cubicBezTo>
                  <a:pt x="160" y="13"/>
                  <a:pt x="160" y="13"/>
                  <a:pt x="160" y="13"/>
                </a:cubicBezTo>
                <a:cubicBezTo>
                  <a:pt x="160" y="6"/>
                  <a:pt x="154" y="0"/>
                  <a:pt x="147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93" y="0"/>
                  <a:pt x="87" y="6"/>
                  <a:pt x="87" y="13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7"/>
                  <a:pt x="93" y="73"/>
                  <a:pt x="100" y="73"/>
                </a:cubicBezTo>
                <a:cubicBezTo>
                  <a:pt x="147" y="73"/>
                  <a:pt x="147" y="73"/>
                  <a:pt x="147" y="73"/>
                </a:cubicBezTo>
                <a:cubicBezTo>
                  <a:pt x="154" y="73"/>
                  <a:pt x="160" y="67"/>
                  <a:pt x="160" y="60"/>
                </a:cubicBezTo>
                <a:close/>
                <a:moveTo>
                  <a:pt x="152" y="60"/>
                </a:moveTo>
                <a:cubicBezTo>
                  <a:pt x="152" y="63"/>
                  <a:pt x="150" y="65"/>
                  <a:pt x="147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97" y="65"/>
                  <a:pt x="95" y="63"/>
                  <a:pt x="95" y="60"/>
                </a:cubicBezTo>
                <a:cubicBezTo>
                  <a:pt x="95" y="13"/>
                  <a:pt x="95" y="13"/>
                  <a:pt x="95" y="13"/>
                </a:cubicBezTo>
                <a:cubicBezTo>
                  <a:pt x="95" y="10"/>
                  <a:pt x="97" y="8"/>
                  <a:pt x="100" y="8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3"/>
                </a:cubicBezTo>
                <a:lnTo>
                  <a:pt x="152" y="60"/>
                </a:lnTo>
                <a:close/>
                <a:moveTo>
                  <a:pt x="123" y="82"/>
                </a:moveTo>
                <a:cubicBezTo>
                  <a:pt x="121" y="82"/>
                  <a:pt x="119" y="84"/>
                  <a:pt x="119" y="86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99" y="121"/>
                  <a:pt x="96" y="121"/>
                  <a:pt x="95" y="123"/>
                </a:cubicBezTo>
                <a:cubicBezTo>
                  <a:pt x="93" y="125"/>
                  <a:pt x="93" y="127"/>
                  <a:pt x="95" y="129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2" y="156"/>
                  <a:pt x="123" y="156"/>
                </a:cubicBezTo>
                <a:cubicBezTo>
                  <a:pt x="124" y="156"/>
                  <a:pt x="125" y="155"/>
                  <a:pt x="126" y="155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4" y="127"/>
                  <a:pt x="154" y="125"/>
                  <a:pt x="152" y="123"/>
                </a:cubicBezTo>
                <a:cubicBezTo>
                  <a:pt x="151" y="121"/>
                  <a:pt x="148" y="121"/>
                  <a:pt x="147" y="123"/>
                </a:cubicBezTo>
                <a:cubicBezTo>
                  <a:pt x="127" y="142"/>
                  <a:pt x="127" y="142"/>
                  <a:pt x="127" y="142"/>
                </a:cubicBezTo>
                <a:cubicBezTo>
                  <a:pt x="127" y="86"/>
                  <a:pt x="127" y="86"/>
                  <a:pt x="127" y="86"/>
                </a:cubicBezTo>
                <a:cubicBezTo>
                  <a:pt x="127" y="84"/>
                  <a:pt x="126" y="82"/>
                  <a:pt x="123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Freeform 85">
            <a:extLst>
              <a:ext uri="{FF2B5EF4-FFF2-40B4-BE49-F238E27FC236}">
                <a16:creationId xmlns:a16="http://schemas.microsoft.com/office/drawing/2014/main" id="{1A12FA3D-DF7F-4A15-BFB5-CF2E6D4D2CAE}"/>
              </a:ext>
            </a:extLst>
          </p:cNvPr>
          <p:cNvSpPr>
            <a:spLocks noEditPoints="1"/>
          </p:cNvSpPr>
          <p:nvPr/>
        </p:nvSpPr>
        <p:spPr bwMode="auto">
          <a:xfrm>
            <a:off x="8789767" y="3346173"/>
            <a:ext cx="339170" cy="351392"/>
          </a:xfrm>
          <a:custGeom>
            <a:avLst/>
            <a:gdLst>
              <a:gd name="T0" fmla="*/ 203322 w 156"/>
              <a:gd name="T1" fmla="*/ 249883 h 160"/>
              <a:gd name="T2" fmla="*/ 247375 w 156"/>
              <a:gd name="T3" fmla="*/ 44500 h 160"/>
              <a:gd name="T4" fmla="*/ 44053 w 156"/>
              <a:gd name="T5" fmla="*/ 0 h 160"/>
              <a:gd name="T6" fmla="*/ 0 w 156"/>
              <a:gd name="T7" fmla="*/ 205383 h 160"/>
              <a:gd name="T8" fmla="*/ 27110 w 156"/>
              <a:gd name="T9" fmla="*/ 44500 h 160"/>
              <a:gd name="T10" fmla="*/ 203322 w 156"/>
              <a:gd name="T11" fmla="*/ 27384 h 160"/>
              <a:gd name="T12" fmla="*/ 220266 w 156"/>
              <a:gd name="T13" fmla="*/ 205383 h 160"/>
              <a:gd name="T14" fmla="*/ 44053 w 156"/>
              <a:gd name="T15" fmla="*/ 222498 h 160"/>
              <a:gd name="T16" fmla="*/ 27110 w 156"/>
              <a:gd name="T17" fmla="*/ 44500 h 160"/>
              <a:gd name="T18" fmla="*/ 437143 w 156"/>
              <a:gd name="T19" fmla="*/ 27384 h 160"/>
              <a:gd name="T20" fmla="*/ 416811 w 156"/>
              <a:gd name="T21" fmla="*/ 44500 h 160"/>
              <a:gd name="T22" fmla="*/ 291429 w 156"/>
              <a:gd name="T23" fmla="*/ 112961 h 160"/>
              <a:gd name="T24" fmla="*/ 291429 w 156"/>
              <a:gd name="T25" fmla="*/ 140345 h 160"/>
              <a:gd name="T26" fmla="*/ 416811 w 156"/>
              <a:gd name="T27" fmla="*/ 205383 h 160"/>
              <a:gd name="T28" fmla="*/ 426977 w 156"/>
              <a:gd name="T29" fmla="*/ 229344 h 160"/>
              <a:gd name="T30" fmla="*/ 525249 w 156"/>
              <a:gd name="T31" fmla="*/ 133499 h 160"/>
              <a:gd name="T32" fmla="*/ 528638 w 156"/>
              <a:gd name="T33" fmla="*/ 503188 h 160"/>
              <a:gd name="T34" fmla="*/ 484585 w 156"/>
              <a:gd name="T35" fmla="*/ 297805 h 160"/>
              <a:gd name="T36" fmla="*/ 281263 w 156"/>
              <a:gd name="T37" fmla="*/ 342305 h 160"/>
              <a:gd name="T38" fmla="*/ 325316 w 156"/>
              <a:gd name="T39" fmla="*/ 547688 h 160"/>
              <a:gd name="T40" fmla="*/ 528638 w 156"/>
              <a:gd name="T41" fmla="*/ 503188 h 160"/>
              <a:gd name="T42" fmla="*/ 484585 w 156"/>
              <a:gd name="T43" fmla="*/ 520304 h 160"/>
              <a:gd name="T44" fmla="*/ 308372 w 156"/>
              <a:gd name="T45" fmla="*/ 503188 h 160"/>
              <a:gd name="T46" fmla="*/ 325316 w 156"/>
              <a:gd name="T47" fmla="*/ 325190 h 160"/>
              <a:gd name="T48" fmla="*/ 501528 w 156"/>
              <a:gd name="T49" fmla="*/ 342305 h 160"/>
              <a:gd name="T50" fmla="*/ 101661 w 156"/>
              <a:gd name="T51" fmla="*/ 523727 h 160"/>
              <a:gd name="T52" fmla="*/ 111827 w 156"/>
              <a:gd name="T53" fmla="*/ 503188 h 160"/>
              <a:gd name="T54" fmla="*/ 237209 w 156"/>
              <a:gd name="T55" fmla="*/ 434727 h 160"/>
              <a:gd name="T56" fmla="*/ 237209 w 156"/>
              <a:gd name="T57" fmla="*/ 407343 h 160"/>
              <a:gd name="T58" fmla="*/ 111827 w 156"/>
              <a:gd name="T59" fmla="*/ 342305 h 160"/>
              <a:gd name="T60" fmla="*/ 91495 w 156"/>
              <a:gd name="T61" fmla="*/ 325190 h 160"/>
              <a:gd name="T62" fmla="*/ 3389 w 156"/>
              <a:gd name="T63" fmla="*/ 431304 h 160"/>
              <a:gd name="T64" fmla="*/ 101661 w 156"/>
              <a:gd name="T65" fmla="*/ 523727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0">
                <a:moveTo>
                  <a:pt x="13" y="73"/>
                </a:moveTo>
                <a:cubicBezTo>
                  <a:pt x="60" y="73"/>
                  <a:pt x="60" y="73"/>
                  <a:pt x="60" y="73"/>
                </a:cubicBezTo>
                <a:cubicBezTo>
                  <a:pt x="67" y="73"/>
                  <a:pt x="73" y="67"/>
                  <a:pt x="73" y="60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6"/>
                  <a:pt x="67" y="0"/>
                  <a:pt x="60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7"/>
                  <a:pt x="6" y="73"/>
                  <a:pt x="13" y="73"/>
                </a:cubicBezTo>
                <a:close/>
                <a:moveTo>
                  <a:pt x="8" y="13"/>
                </a:moveTo>
                <a:cubicBezTo>
                  <a:pt x="8" y="10"/>
                  <a:pt x="10" y="8"/>
                  <a:pt x="13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8"/>
                  <a:pt x="65" y="10"/>
                  <a:pt x="65" y="13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3"/>
                  <a:pt x="63" y="65"/>
                  <a:pt x="60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10" y="65"/>
                  <a:pt x="8" y="63"/>
                  <a:pt x="8" y="60"/>
                </a:cubicBezTo>
                <a:cubicBezTo>
                  <a:pt x="8" y="13"/>
                  <a:pt x="8" y="13"/>
                  <a:pt x="8" y="13"/>
                </a:cubicBezTo>
                <a:close/>
                <a:moveTo>
                  <a:pt x="155" y="34"/>
                </a:moveTo>
                <a:cubicBezTo>
                  <a:pt x="129" y="8"/>
                  <a:pt x="129" y="8"/>
                  <a:pt x="129" y="8"/>
                </a:cubicBezTo>
                <a:cubicBezTo>
                  <a:pt x="127" y="6"/>
                  <a:pt x="125" y="6"/>
                  <a:pt x="123" y="8"/>
                </a:cubicBezTo>
                <a:cubicBezTo>
                  <a:pt x="121" y="9"/>
                  <a:pt x="121" y="12"/>
                  <a:pt x="123" y="1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4" y="33"/>
                  <a:pt x="82" y="34"/>
                  <a:pt x="82" y="37"/>
                </a:cubicBezTo>
                <a:cubicBezTo>
                  <a:pt x="82" y="39"/>
                  <a:pt x="84" y="41"/>
                  <a:pt x="86" y="41"/>
                </a:cubicBezTo>
                <a:cubicBezTo>
                  <a:pt x="142" y="41"/>
                  <a:pt x="142" y="41"/>
                  <a:pt x="142" y="41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1" y="61"/>
                  <a:pt x="121" y="64"/>
                  <a:pt x="123" y="65"/>
                </a:cubicBezTo>
                <a:cubicBezTo>
                  <a:pt x="124" y="66"/>
                  <a:pt x="125" y="67"/>
                  <a:pt x="126" y="67"/>
                </a:cubicBezTo>
                <a:cubicBezTo>
                  <a:pt x="127" y="67"/>
                  <a:pt x="128" y="66"/>
                  <a:pt x="129" y="65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56" y="38"/>
                  <a:pt x="156" y="35"/>
                  <a:pt x="155" y="34"/>
                </a:cubicBezTo>
                <a:close/>
                <a:moveTo>
                  <a:pt x="156" y="147"/>
                </a:moveTo>
                <a:cubicBezTo>
                  <a:pt x="156" y="100"/>
                  <a:pt x="156" y="100"/>
                  <a:pt x="156" y="100"/>
                </a:cubicBezTo>
                <a:cubicBezTo>
                  <a:pt x="156" y="93"/>
                  <a:pt x="150" y="87"/>
                  <a:pt x="143" y="87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87"/>
                  <a:pt x="83" y="93"/>
                  <a:pt x="83" y="100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3" y="154"/>
                  <a:pt x="89" y="160"/>
                  <a:pt x="96" y="160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50" y="160"/>
                  <a:pt x="156" y="154"/>
                  <a:pt x="156" y="147"/>
                </a:cubicBezTo>
                <a:close/>
                <a:moveTo>
                  <a:pt x="148" y="147"/>
                </a:moveTo>
                <a:cubicBezTo>
                  <a:pt x="148" y="150"/>
                  <a:pt x="145" y="152"/>
                  <a:pt x="143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3" y="152"/>
                  <a:pt x="91" y="150"/>
                  <a:pt x="91" y="147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97"/>
                  <a:pt x="93" y="95"/>
                  <a:pt x="96" y="95"/>
                </a:cubicBezTo>
                <a:cubicBezTo>
                  <a:pt x="143" y="95"/>
                  <a:pt x="143" y="95"/>
                  <a:pt x="143" y="95"/>
                </a:cubicBezTo>
                <a:cubicBezTo>
                  <a:pt x="145" y="95"/>
                  <a:pt x="148" y="97"/>
                  <a:pt x="148" y="100"/>
                </a:cubicBezTo>
                <a:cubicBezTo>
                  <a:pt x="148" y="147"/>
                  <a:pt x="148" y="147"/>
                  <a:pt x="148" y="147"/>
                </a:cubicBezTo>
                <a:close/>
                <a:moveTo>
                  <a:pt x="30" y="153"/>
                </a:moveTo>
                <a:cubicBezTo>
                  <a:pt x="31" y="153"/>
                  <a:pt x="32" y="153"/>
                  <a:pt x="33" y="152"/>
                </a:cubicBezTo>
                <a:cubicBezTo>
                  <a:pt x="34" y="151"/>
                  <a:pt x="34" y="148"/>
                  <a:pt x="33" y="147"/>
                </a:cubicBezTo>
                <a:cubicBezTo>
                  <a:pt x="14" y="127"/>
                  <a:pt x="14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2" y="127"/>
                  <a:pt x="74" y="126"/>
                  <a:pt x="74" y="123"/>
                </a:cubicBezTo>
                <a:cubicBezTo>
                  <a:pt x="74" y="121"/>
                  <a:pt x="72" y="119"/>
                  <a:pt x="70" y="119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4" y="99"/>
                  <a:pt x="34" y="96"/>
                  <a:pt x="33" y="95"/>
                </a:cubicBezTo>
                <a:cubicBezTo>
                  <a:pt x="31" y="93"/>
                  <a:pt x="29" y="93"/>
                  <a:pt x="27" y="95"/>
                </a:cubicBezTo>
                <a:cubicBezTo>
                  <a:pt x="1" y="121"/>
                  <a:pt x="1" y="121"/>
                  <a:pt x="1" y="121"/>
                </a:cubicBezTo>
                <a:cubicBezTo>
                  <a:pt x="0" y="122"/>
                  <a:pt x="0" y="125"/>
                  <a:pt x="1" y="126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8" y="153"/>
                  <a:pt x="29" y="153"/>
                  <a:pt x="30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9" name="Freeform 86">
            <a:extLst>
              <a:ext uri="{FF2B5EF4-FFF2-40B4-BE49-F238E27FC236}">
                <a16:creationId xmlns:a16="http://schemas.microsoft.com/office/drawing/2014/main" id="{EFD7718D-2265-4DC4-B4C6-1BE1064A819E}"/>
              </a:ext>
            </a:extLst>
          </p:cNvPr>
          <p:cNvSpPr>
            <a:spLocks noEditPoints="1"/>
          </p:cNvSpPr>
          <p:nvPr/>
        </p:nvSpPr>
        <p:spPr bwMode="auto">
          <a:xfrm>
            <a:off x="9766190" y="4352186"/>
            <a:ext cx="348338" cy="350374"/>
          </a:xfrm>
          <a:custGeom>
            <a:avLst/>
            <a:gdLst>
              <a:gd name="T0" fmla="*/ 145911 w 160"/>
              <a:gd name="T1" fmla="*/ 0 h 160"/>
              <a:gd name="T2" fmla="*/ 40719 w 160"/>
              <a:gd name="T3" fmla="*/ 177483 h 160"/>
              <a:gd name="T4" fmla="*/ 3393 w 160"/>
              <a:gd name="T5" fmla="*/ 157004 h 160"/>
              <a:gd name="T6" fmla="*/ 44113 w 160"/>
              <a:gd name="T7" fmla="*/ 218440 h 160"/>
              <a:gd name="T8" fmla="*/ 64472 w 160"/>
              <a:gd name="T9" fmla="*/ 218440 h 160"/>
              <a:gd name="T10" fmla="*/ 105192 w 160"/>
              <a:gd name="T11" fmla="*/ 157004 h 160"/>
              <a:gd name="T12" fmla="*/ 67866 w 160"/>
              <a:gd name="T13" fmla="*/ 177483 h 160"/>
              <a:gd name="T14" fmla="*/ 149304 w 160"/>
              <a:gd name="T15" fmla="*/ 27305 h 160"/>
              <a:gd name="T16" fmla="*/ 210383 w 160"/>
              <a:gd name="T17" fmla="*/ 13653 h 160"/>
              <a:gd name="T18" fmla="*/ 278249 w 160"/>
              <a:gd name="T19" fmla="*/ 13653 h 160"/>
              <a:gd name="T20" fmla="*/ 291822 w 160"/>
              <a:gd name="T21" fmla="*/ 266224 h 160"/>
              <a:gd name="T22" fmla="*/ 542925 w 160"/>
              <a:gd name="T23" fmla="*/ 252571 h 160"/>
              <a:gd name="T24" fmla="*/ 529352 w 160"/>
              <a:gd name="T25" fmla="*/ 0 h 160"/>
              <a:gd name="T26" fmla="*/ 278249 w 160"/>
              <a:gd name="T27" fmla="*/ 13653 h 160"/>
              <a:gd name="T28" fmla="*/ 515779 w 160"/>
              <a:gd name="T29" fmla="*/ 27305 h 160"/>
              <a:gd name="T30" fmla="*/ 305395 w 160"/>
              <a:gd name="T31" fmla="*/ 238919 h 160"/>
              <a:gd name="T32" fmla="*/ 393621 w 160"/>
              <a:gd name="T33" fmla="*/ 518795 h 160"/>
              <a:gd name="T34" fmla="*/ 332542 w 160"/>
              <a:gd name="T35" fmla="*/ 532448 h 160"/>
              <a:gd name="T36" fmla="*/ 393621 w 160"/>
              <a:gd name="T37" fmla="*/ 546100 h 160"/>
              <a:gd name="T38" fmla="*/ 502206 w 160"/>
              <a:gd name="T39" fmla="*/ 368618 h 160"/>
              <a:gd name="T40" fmla="*/ 529352 w 160"/>
              <a:gd name="T41" fmla="*/ 392509 h 160"/>
              <a:gd name="T42" fmla="*/ 539532 w 160"/>
              <a:gd name="T43" fmla="*/ 368618 h 160"/>
              <a:gd name="T44" fmla="*/ 478453 w 160"/>
              <a:gd name="T45" fmla="*/ 327660 h 160"/>
              <a:gd name="T46" fmla="*/ 437733 w 160"/>
              <a:gd name="T47" fmla="*/ 385683 h 160"/>
              <a:gd name="T48" fmla="*/ 475059 w 160"/>
              <a:gd name="T49" fmla="*/ 368618 h 160"/>
              <a:gd name="T50" fmla="*/ 393621 w 160"/>
              <a:gd name="T51" fmla="*/ 518795 h 160"/>
              <a:gd name="T52" fmla="*/ 13573 w 160"/>
              <a:gd name="T53" fmla="*/ 276463 h 160"/>
              <a:gd name="T54" fmla="*/ 0 w 160"/>
              <a:gd name="T55" fmla="*/ 529034 h 160"/>
              <a:gd name="T56" fmla="*/ 251103 w 160"/>
              <a:gd name="T57" fmla="*/ 542687 h 160"/>
              <a:gd name="T58" fmla="*/ 264676 w 160"/>
              <a:gd name="T59" fmla="*/ 290116 h 160"/>
              <a:gd name="T60" fmla="*/ 237530 w 160"/>
              <a:gd name="T61" fmla="*/ 515382 h 160"/>
              <a:gd name="T62" fmla="*/ 27146 w 160"/>
              <a:gd name="T63" fmla="*/ 303768 h 160"/>
              <a:gd name="T64" fmla="*/ 237530 w 160"/>
              <a:gd name="T65" fmla="*/ 515382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58" y="0"/>
                </a:moveTo>
                <a:cubicBezTo>
                  <a:pt x="43" y="0"/>
                  <a:pt x="43" y="0"/>
                  <a:pt x="43" y="0"/>
                </a:cubicBezTo>
                <a:cubicBezTo>
                  <a:pt x="26" y="0"/>
                  <a:pt x="12" y="14"/>
                  <a:pt x="12" y="31"/>
                </a:cubicBezTo>
                <a:cubicBezTo>
                  <a:pt x="12" y="52"/>
                  <a:pt x="12" y="52"/>
                  <a:pt x="12" y="52"/>
                </a:cubicBezTo>
                <a:cubicBezTo>
                  <a:pt x="7" y="46"/>
                  <a:pt x="7" y="46"/>
                  <a:pt x="7" y="46"/>
                </a:cubicBezTo>
                <a:cubicBezTo>
                  <a:pt x="5" y="45"/>
                  <a:pt x="3" y="45"/>
                  <a:pt x="1" y="46"/>
                </a:cubicBezTo>
                <a:cubicBezTo>
                  <a:pt x="0" y="48"/>
                  <a:pt x="0" y="50"/>
                  <a:pt x="1" y="52"/>
                </a:cubicBezTo>
                <a:cubicBezTo>
                  <a:pt x="13" y="64"/>
                  <a:pt x="13" y="64"/>
                  <a:pt x="13" y="64"/>
                </a:cubicBezTo>
                <a:cubicBezTo>
                  <a:pt x="14" y="65"/>
                  <a:pt x="15" y="65"/>
                  <a:pt x="16" y="65"/>
                </a:cubicBezTo>
                <a:cubicBezTo>
                  <a:pt x="17" y="65"/>
                  <a:pt x="18" y="65"/>
                  <a:pt x="19" y="64"/>
                </a:cubicBezTo>
                <a:cubicBezTo>
                  <a:pt x="31" y="52"/>
                  <a:pt x="31" y="52"/>
                  <a:pt x="31" y="52"/>
                </a:cubicBezTo>
                <a:cubicBezTo>
                  <a:pt x="33" y="50"/>
                  <a:pt x="33" y="48"/>
                  <a:pt x="31" y="46"/>
                </a:cubicBezTo>
                <a:cubicBezTo>
                  <a:pt x="30" y="45"/>
                  <a:pt x="27" y="45"/>
                  <a:pt x="25" y="46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18"/>
                  <a:pt x="31" y="8"/>
                  <a:pt x="44" y="8"/>
                </a:cubicBezTo>
                <a:cubicBezTo>
                  <a:pt x="58" y="8"/>
                  <a:pt x="58" y="8"/>
                  <a:pt x="58" y="8"/>
                </a:cubicBezTo>
                <a:cubicBezTo>
                  <a:pt x="60" y="8"/>
                  <a:pt x="62" y="6"/>
                  <a:pt x="62" y="4"/>
                </a:cubicBezTo>
                <a:cubicBezTo>
                  <a:pt x="62" y="2"/>
                  <a:pt x="60" y="0"/>
                  <a:pt x="58" y="0"/>
                </a:cubicBezTo>
                <a:close/>
                <a:moveTo>
                  <a:pt x="82" y="4"/>
                </a:moveTo>
                <a:cubicBezTo>
                  <a:pt x="82" y="74"/>
                  <a:pt x="82" y="74"/>
                  <a:pt x="82" y="74"/>
                </a:cubicBezTo>
                <a:cubicBezTo>
                  <a:pt x="82" y="77"/>
                  <a:pt x="84" y="78"/>
                  <a:pt x="86" y="78"/>
                </a:cubicBezTo>
                <a:cubicBezTo>
                  <a:pt x="156" y="78"/>
                  <a:pt x="156" y="78"/>
                  <a:pt x="156" y="78"/>
                </a:cubicBezTo>
                <a:cubicBezTo>
                  <a:pt x="158" y="78"/>
                  <a:pt x="160" y="77"/>
                  <a:pt x="160" y="74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4" y="0"/>
                  <a:pt x="82" y="2"/>
                  <a:pt x="82" y="4"/>
                </a:cubicBezTo>
                <a:close/>
                <a:moveTo>
                  <a:pt x="90" y="8"/>
                </a:moveTo>
                <a:cubicBezTo>
                  <a:pt x="152" y="8"/>
                  <a:pt x="152" y="8"/>
                  <a:pt x="152" y="8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90" y="70"/>
                  <a:pt x="90" y="70"/>
                  <a:pt x="90" y="70"/>
                </a:cubicBezTo>
                <a:lnTo>
                  <a:pt x="90" y="8"/>
                </a:lnTo>
                <a:close/>
                <a:moveTo>
                  <a:pt x="116" y="152"/>
                </a:moveTo>
                <a:cubicBezTo>
                  <a:pt x="102" y="152"/>
                  <a:pt x="102" y="152"/>
                  <a:pt x="102" y="152"/>
                </a:cubicBezTo>
                <a:cubicBezTo>
                  <a:pt x="100" y="152"/>
                  <a:pt x="98" y="154"/>
                  <a:pt x="98" y="156"/>
                </a:cubicBezTo>
                <a:cubicBezTo>
                  <a:pt x="98" y="158"/>
                  <a:pt x="100" y="160"/>
                  <a:pt x="102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34" y="160"/>
                  <a:pt x="148" y="146"/>
                  <a:pt x="148" y="128"/>
                </a:cubicBezTo>
                <a:cubicBezTo>
                  <a:pt x="148" y="108"/>
                  <a:pt x="148" y="108"/>
                  <a:pt x="148" y="108"/>
                </a:cubicBezTo>
                <a:cubicBezTo>
                  <a:pt x="153" y="113"/>
                  <a:pt x="153" y="113"/>
                  <a:pt x="153" y="113"/>
                </a:cubicBezTo>
                <a:cubicBezTo>
                  <a:pt x="154" y="114"/>
                  <a:pt x="155" y="115"/>
                  <a:pt x="156" y="115"/>
                </a:cubicBezTo>
                <a:cubicBezTo>
                  <a:pt x="157" y="115"/>
                  <a:pt x="158" y="114"/>
                  <a:pt x="159" y="113"/>
                </a:cubicBezTo>
                <a:cubicBezTo>
                  <a:pt x="160" y="112"/>
                  <a:pt x="160" y="109"/>
                  <a:pt x="159" y="108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5" y="94"/>
                  <a:pt x="143" y="94"/>
                  <a:pt x="141" y="96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7" y="109"/>
                  <a:pt x="127" y="112"/>
                  <a:pt x="129" y="113"/>
                </a:cubicBezTo>
                <a:cubicBezTo>
                  <a:pt x="131" y="115"/>
                  <a:pt x="133" y="115"/>
                  <a:pt x="135" y="113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40" y="141"/>
                  <a:pt x="129" y="152"/>
                  <a:pt x="116" y="152"/>
                </a:cubicBezTo>
                <a:close/>
                <a:moveTo>
                  <a:pt x="74" y="81"/>
                </a:moveTo>
                <a:cubicBezTo>
                  <a:pt x="4" y="81"/>
                  <a:pt x="4" y="81"/>
                  <a:pt x="4" y="81"/>
                </a:cubicBezTo>
                <a:cubicBezTo>
                  <a:pt x="2" y="81"/>
                  <a:pt x="0" y="83"/>
                  <a:pt x="0" y="85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8"/>
                  <a:pt x="2" y="159"/>
                  <a:pt x="4" y="159"/>
                </a:cubicBezTo>
                <a:cubicBezTo>
                  <a:pt x="74" y="159"/>
                  <a:pt x="74" y="159"/>
                  <a:pt x="74" y="159"/>
                </a:cubicBezTo>
                <a:cubicBezTo>
                  <a:pt x="76" y="159"/>
                  <a:pt x="78" y="158"/>
                  <a:pt x="78" y="155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83"/>
                  <a:pt x="76" y="81"/>
                  <a:pt x="74" y="81"/>
                </a:cubicBezTo>
                <a:close/>
                <a:moveTo>
                  <a:pt x="70" y="151"/>
                </a:moveTo>
                <a:cubicBezTo>
                  <a:pt x="8" y="151"/>
                  <a:pt x="8" y="151"/>
                  <a:pt x="8" y="151"/>
                </a:cubicBezTo>
                <a:cubicBezTo>
                  <a:pt x="8" y="89"/>
                  <a:pt x="8" y="89"/>
                  <a:pt x="8" y="89"/>
                </a:cubicBezTo>
                <a:cubicBezTo>
                  <a:pt x="70" y="89"/>
                  <a:pt x="70" y="89"/>
                  <a:pt x="70" y="89"/>
                </a:cubicBezTo>
                <a:lnTo>
                  <a:pt x="70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" name="Freeform 87">
            <a:extLst>
              <a:ext uri="{FF2B5EF4-FFF2-40B4-BE49-F238E27FC236}">
                <a16:creationId xmlns:a16="http://schemas.microsoft.com/office/drawing/2014/main" id="{6E19F27F-40E7-4C4B-BDE3-62BF98054CE1}"/>
              </a:ext>
            </a:extLst>
          </p:cNvPr>
          <p:cNvSpPr>
            <a:spLocks noEditPoints="1"/>
          </p:cNvSpPr>
          <p:nvPr/>
        </p:nvSpPr>
        <p:spPr bwMode="auto">
          <a:xfrm>
            <a:off x="8774112" y="4351676"/>
            <a:ext cx="348338" cy="351394"/>
          </a:xfrm>
          <a:custGeom>
            <a:avLst/>
            <a:gdLst>
              <a:gd name="T0" fmla="*/ 346115 w 160"/>
              <a:gd name="T1" fmla="*/ 0 h 160"/>
              <a:gd name="T2" fmla="*/ 346115 w 160"/>
              <a:gd name="T3" fmla="*/ 27384 h 160"/>
              <a:gd name="T4" fmla="*/ 475059 w 160"/>
              <a:gd name="T5" fmla="*/ 106115 h 160"/>
              <a:gd name="T6" fmla="*/ 458093 w 160"/>
              <a:gd name="T7" fmla="*/ 157460 h 160"/>
              <a:gd name="T8" fmla="*/ 437733 w 160"/>
              <a:gd name="T9" fmla="*/ 177999 h 160"/>
              <a:gd name="T10" fmla="*/ 488633 w 160"/>
              <a:gd name="T11" fmla="*/ 222498 h 160"/>
              <a:gd name="T12" fmla="*/ 539532 w 160"/>
              <a:gd name="T13" fmla="*/ 177999 h 160"/>
              <a:gd name="T14" fmla="*/ 519172 w 160"/>
              <a:gd name="T15" fmla="*/ 157460 h 160"/>
              <a:gd name="T16" fmla="*/ 502206 w 160"/>
              <a:gd name="T17" fmla="*/ 106115 h 160"/>
              <a:gd name="T18" fmla="*/ 264676 w 160"/>
              <a:gd name="T19" fmla="*/ 253306 h 160"/>
              <a:gd name="T20" fmla="*/ 251103 w 160"/>
              <a:gd name="T21" fmla="*/ 0 h 160"/>
              <a:gd name="T22" fmla="*/ 0 w 160"/>
              <a:gd name="T23" fmla="*/ 13692 h 160"/>
              <a:gd name="T24" fmla="*/ 13573 w 160"/>
              <a:gd name="T25" fmla="*/ 266998 h 160"/>
              <a:gd name="T26" fmla="*/ 264676 w 160"/>
              <a:gd name="T27" fmla="*/ 253306 h 160"/>
              <a:gd name="T28" fmla="*/ 27146 w 160"/>
              <a:gd name="T29" fmla="*/ 239614 h 160"/>
              <a:gd name="T30" fmla="*/ 237530 w 160"/>
              <a:gd name="T31" fmla="*/ 27384 h 160"/>
              <a:gd name="T32" fmla="*/ 145911 w 160"/>
              <a:gd name="T33" fmla="*/ 547688 h 160"/>
              <a:gd name="T34" fmla="*/ 210383 w 160"/>
              <a:gd name="T35" fmla="*/ 533996 h 160"/>
              <a:gd name="T36" fmla="*/ 145911 w 160"/>
              <a:gd name="T37" fmla="*/ 520304 h 160"/>
              <a:gd name="T38" fmla="*/ 67866 w 160"/>
              <a:gd name="T39" fmla="*/ 369689 h 160"/>
              <a:gd name="T40" fmla="*/ 95012 w 160"/>
              <a:gd name="T41" fmla="*/ 393651 h 160"/>
              <a:gd name="T42" fmla="*/ 105192 w 160"/>
              <a:gd name="T43" fmla="*/ 369689 h 160"/>
              <a:gd name="T44" fmla="*/ 54293 w 160"/>
              <a:gd name="T45" fmla="*/ 321767 h 160"/>
              <a:gd name="T46" fmla="*/ 3393 w 160"/>
              <a:gd name="T47" fmla="*/ 369689 h 160"/>
              <a:gd name="T48" fmla="*/ 23753 w 160"/>
              <a:gd name="T49" fmla="*/ 386805 h 160"/>
              <a:gd name="T50" fmla="*/ 40719 w 160"/>
              <a:gd name="T51" fmla="*/ 438150 h 160"/>
              <a:gd name="T52" fmla="*/ 291822 w 160"/>
              <a:gd name="T53" fmla="*/ 544265 h 160"/>
              <a:gd name="T54" fmla="*/ 542925 w 160"/>
              <a:gd name="T55" fmla="*/ 530573 h 160"/>
              <a:gd name="T56" fmla="*/ 529352 w 160"/>
              <a:gd name="T57" fmla="*/ 277267 h 160"/>
              <a:gd name="T58" fmla="*/ 278249 w 160"/>
              <a:gd name="T59" fmla="*/ 290959 h 160"/>
              <a:gd name="T60" fmla="*/ 291822 w 160"/>
              <a:gd name="T61" fmla="*/ 544265 h 160"/>
              <a:gd name="T62" fmla="*/ 515779 w 160"/>
              <a:gd name="T63" fmla="*/ 304651 h 160"/>
              <a:gd name="T64" fmla="*/ 305395 w 160"/>
              <a:gd name="T65" fmla="*/ 516881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116" y="0"/>
                </a:moveTo>
                <a:cubicBezTo>
                  <a:pt x="102" y="0"/>
                  <a:pt x="102" y="0"/>
                  <a:pt x="102" y="0"/>
                </a:cubicBezTo>
                <a:cubicBezTo>
                  <a:pt x="100" y="0"/>
                  <a:pt x="98" y="2"/>
                  <a:pt x="98" y="4"/>
                </a:cubicBezTo>
                <a:cubicBezTo>
                  <a:pt x="98" y="6"/>
                  <a:pt x="100" y="8"/>
                  <a:pt x="102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29" y="8"/>
                  <a:pt x="140" y="18"/>
                  <a:pt x="140" y="31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5" y="46"/>
                  <a:pt x="135" y="46"/>
                  <a:pt x="135" y="46"/>
                </a:cubicBezTo>
                <a:cubicBezTo>
                  <a:pt x="133" y="45"/>
                  <a:pt x="130" y="45"/>
                  <a:pt x="129" y="46"/>
                </a:cubicBezTo>
                <a:cubicBezTo>
                  <a:pt x="127" y="48"/>
                  <a:pt x="127" y="50"/>
                  <a:pt x="129" y="52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2" y="65"/>
                  <a:pt x="143" y="65"/>
                  <a:pt x="144" y="65"/>
                </a:cubicBezTo>
                <a:cubicBezTo>
                  <a:pt x="145" y="65"/>
                  <a:pt x="146" y="65"/>
                  <a:pt x="147" y="64"/>
                </a:cubicBezTo>
                <a:cubicBezTo>
                  <a:pt x="159" y="52"/>
                  <a:pt x="159" y="52"/>
                  <a:pt x="159" y="52"/>
                </a:cubicBezTo>
                <a:cubicBezTo>
                  <a:pt x="160" y="50"/>
                  <a:pt x="160" y="48"/>
                  <a:pt x="159" y="46"/>
                </a:cubicBezTo>
                <a:cubicBezTo>
                  <a:pt x="157" y="45"/>
                  <a:pt x="155" y="45"/>
                  <a:pt x="153" y="46"/>
                </a:cubicBezTo>
                <a:cubicBezTo>
                  <a:pt x="148" y="52"/>
                  <a:pt x="148" y="52"/>
                  <a:pt x="148" y="52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48" y="14"/>
                  <a:pt x="134" y="0"/>
                  <a:pt x="116" y="0"/>
                </a:cubicBezTo>
                <a:close/>
                <a:moveTo>
                  <a:pt x="78" y="74"/>
                </a:moveTo>
                <a:cubicBezTo>
                  <a:pt x="78" y="4"/>
                  <a:pt x="78" y="4"/>
                  <a:pt x="78" y="4"/>
                </a:cubicBezTo>
                <a:cubicBezTo>
                  <a:pt x="78" y="2"/>
                  <a:pt x="76" y="0"/>
                  <a:pt x="7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7"/>
                  <a:pt x="2" y="78"/>
                  <a:pt x="4" y="78"/>
                </a:cubicBezTo>
                <a:cubicBezTo>
                  <a:pt x="74" y="78"/>
                  <a:pt x="74" y="78"/>
                  <a:pt x="74" y="78"/>
                </a:cubicBezTo>
                <a:cubicBezTo>
                  <a:pt x="76" y="78"/>
                  <a:pt x="78" y="76"/>
                  <a:pt x="78" y="74"/>
                </a:cubicBezTo>
                <a:close/>
                <a:moveTo>
                  <a:pt x="70" y="70"/>
                </a:moveTo>
                <a:cubicBezTo>
                  <a:pt x="8" y="70"/>
                  <a:pt x="8" y="70"/>
                  <a:pt x="8" y="70"/>
                </a:cubicBezTo>
                <a:cubicBezTo>
                  <a:pt x="8" y="8"/>
                  <a:pt x="8" y="8"/>
                  <a:pt x="8" y="8"/>
                </a:cubicBezTo>
                <a:cubicBezTo>
                  <a:pt x="70" y="8"/>
                  <a:pt x="70" y="8"/>
                  <a:pt x="70" y="8"/>
                </a:cubicBezTo>
                <a:lnTo>
                  <a:pt x="70" y="70"/>
                </a:lnTo>
                <a:close/>
                <a:moveTo>
                  <a:pt x="43" y="160"/>
                </a:moveTo>
                <a:cubicBezTo>
                  <a:pt x="58" y="160"/>
                  <a:pt x="58" y="160"/>
                  <a:pt x="58" y="160"/>
                </a:cubicBezTo>
                <a:cubicBezTo>
                  <a:pt x="60" y="160"/>
                  <a:pt x="62" y="158"/>
                  <a:pt x="62" y="156"/>
                </a:cubicBezTo>
                <a:cubicBezTo>
                  <a:pt x="62" y="153"/>
                  <a:pt x="60" y="152"/>
                  <a:pt x="58" y="152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31" y="152"/>
                  <a:pt x="20" y="141"/>
                  <a:pt x="20" y="128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25" y="113"/>
                  <a:pt x="25" y="113"/>
                  <a:pt x="25" y="113"/>
                </a:cubicBezTo>
                <a:cubicBezTo>
                  <a:pt x="26" y="114"/>
                  <a:pt x="27" y="115"/>
                  <a:pt x="28" y="115"/>
                </a:cubicBezTo>
                <a:cubicBezTo>
                  <a:pt x="29" y="115"/>
                  <a:pt x="30" y="114"/>
                  <a:pt x="31" y="113"/>
                </a:cubicBezTo>
                <a:cubicBezTo>
                  <a:pt x="33" y="112"/>
                  <a:pt x="33" y="109"/>
                  <a:pt x="31" y="108"/>
                </a:cubicBezTo>
                <a:cubicBezTo>
                  <a:pt x="19" y="96"/>
                  <a:pt x="19" y="96"/>
                  <a:pt x="19" y="96"/>
                </a:cubicBezTo>
                <a:cubicBezTo>
                  <a:pt x="18" y="95"/>
                  <a:pt x="17" y="94"/>
                  <a:pt x="16" y="94"/>
                </a:cubicBezTo>
                <a:cubicBezTo>
                  <a:pt x="15" y="94"/>
                  <a:pt x="14" y="95"/>
                  <a:pt x="13" y="96"/>
                </a:cubicBezTo>
                <a:cubicBezTo>
                  <a:pt x="1" y="108"/>
                  <a:pt x="1" y="108"/>
                  <a:pt x="1" y="108"/>
                </a:cubicBezTo>
                <a:cubicBezTo>
                  <a:pt x="0" y="109"/>
                  <a:pt x="0" y="112"/>
                  <a:pt x="1" y="113"/>
                </a:cubicBezTo>
                <a:cubicBezTo>
                  <a:pt x="3" y="115"/>
                  <a:pt x="5" y="115"/>
                  <a:pt x="7" y="113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2" y="146"/>
                  <a:pt x="26" y="160"/>
                  <a:pt x="43" y="160"/>
                </a:cubicBezTo>
                <a:close/>
                <a:moveTo>
                  <a:pt x="86" y="159"/>
                </a:moveTo>
                <a:cubicBezTo>
                  <a:pt x="156" y="159"/>
                  <a:pt x="156" y="159"/>
                  <a:pt x="156" y="159"/>
                </a:cubicBezTo>
                <a:cubicBezTo>
                  <a:pt x="158" y="159"/>
                  <a:pt x="160" y="158"/>
                  <a:pt x="160" y="15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60" y="83"/>
                  <a:pt x="158" y="81"/>
                  <a:pt x="156" y="81"/>
                </a:cubicBezTo>
                <a:cubicBezTo>
                  <a:pt x="86" y="81"/>
                  <a:pt x="86" y="81"/>
                  <a:pt x="86" y="81"/>
                </a:cubicBezTo>
                <a:cubicBezTo>
                  <a:pt x="84" y="81"/>
                  <a:pt x="82" y="83"/>
                  <a:pt x="82" y="85"/>
                </a:cubicBezTo>
                <a:cubicBezTo>
                  <a:pt x="82" y="155"/>
                  <a:pt x="82" y="155"/>
                  <a:pt x="82" y="155"/>
                </a:cubicBezTo>
                <a:cubicBezTo>
                  <a:pt x="82" y="158"/>
                  <a:pt x="84" y="159"/>
                  <a:pt x="86" y="159"/>
                </a:cubicBezTo>
                <a:close/>
                <a:moveTo>
                  <a:pt x="90" y="89"/>
                </a:moveTo>
                <a:cubicBezTo>
                  <a:pt x="152" y="89"/>
                  <a:pt x="152" y="89"/>
                  <a:pt x="152" y="89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90" y="151"/>
                  <a:pt x="90" y="151"/>
                  <a:pt x="90" y="151"/>
                </a:cubicBezTo>
                <a:lnTo>
                  <a:pt x="90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" name="Freeform 93">
            <a:extLst>
              <a:ext uri="{FF2B5EF4-FFF2-40B4-BE49-F238E27FC236}">
                <a16:creationId xmlns:a16="http://schemas.microsoft.com/office/drawing/2014/main" id="{95B42B97-C129-41F4-A1A3-F9FCB306F9F4}"/>
              </a:ext>
            </a:extLst>
          </p:cNvPr>
          <p:cNvSpPr>
            <a:spLocks noEditPoints="1"/>
          </p:cNvSpPr>
          <p:nvPr/>
        </p:nvSpPr>
        <p:spPr bwMode="auto">
          <a:xfrm>
            <a:off x="10779955" y="2347604"/>
            <a:ext cx="347320" cy="350376"/>
          </a:xfrm>
          <a:custGeom>
            <a:avLst/>
            <a:gdLst>
              <a:gd name="T0" fmla="*/ 270669 w 160"/>
              <a:gd name="T1" fmla="*/ 546100 h 160"/>
              <a:gd name="T2" fmla="*/ 284202 w 160"/>
              <a:gd name="T3" fmla="*/ 532448 h 160"/>
              <a:gd name="T4" fmla="*/ 284202 w 160"/>
              <a:gd name="T5" fmla="*/ 163830 h 160"/>
              <a:gd name="T6" fmla="*/ 345103 w 160"/>
              <a:gd name="T7" fmla="*/ 225266 h 160"/>
              <a:gd name="T8" fmla="*/ 355253 w 160"/>
              <a:gd name="T9" fmla="*/ 232093 h 160"/>
              <a:gd name="T10" fmla="*/ 365403 w 160"/>
              <a:gd name="T11" fmla="*/ 225266 h 160"/>
              <a:gd name="T12" fmla="*/ 365403 w 160"/>
              <a:gd name="T13" fmla="*/ 208201 h 160"/>
              <a:gd name="T14" fmla="*/ 280819 w 160"/>
              <a:gd name="T15" fmla="*/ 122873 h 160"/>
              <a:gd name="T16" fmla="*/ 260519 w 160"/>
              <a:gd name="T17" fmla="*/ 122873 h 160"/>
              <a:gd name="T18" fmla="*/ 175935 w 160"/>
              <a:gd name="T19" fmla="*/ 208201 h 160"/>
              <a:gd name="T20" fmla="*/ 175935 w 160"/>
              <a:gd name="T21" fmla="*/ 225266 h 160"/>
              <a:gd name="T22" fmla="*/ 196235 w 160"/>
              <a:gd name="T23" fmla="*/ 225266 h 160"/>
              <a:gd name="T24" fmla="*/ 257136 w 160"/>
              <a:gd name="T25" fmla="*/ 163830 h 160"/>
              <a:gd name="T26" fmla="*/ 257136 w 160"/>
              <a:gd name="T27" fmla="*/ 532448 h 160"/>
              <a:gd name="T28" fmla="*/ 270669 w 160"/>
              <a:gd name="T29" fmla="*/ 546100 h 160"/>
              <a:gd name="T30" fmla="*/ 541338 w 160"/>
              <a:gd name="T31" fmla="*/ 13653 h 160"/>
              <a:gd name="T32" fmla="*/ 527805 w 160"/>
              <a:gd name="T33" fmla="*/ 0 h 160"/>
              <a:gd name="T34" fmla="*/ 13533 w 160"/>
              <a:gd name="T35" fmla="*/ 0 h 160"/>
              <a:gd name="T36" fmla="*/ 0 w 160"/>
              <a:gd name="T37" fmla="*/ 13653 h 160"/>
              <a:gd name="T38" fmla="*/ 13533 w 160"/>
              <a:gd name="T39" fmla="*/ 27305 h 160"/>
              <a:gd name="T40" fmla="*/ 527805 w 160"/>
              <a:gd name="T41" fmla="*/ 27305 h 160"/>
              <a:gd name="T42" fmla="*/ 541338 w 160"/>
              <a:gd name="T43" fmla="*/ 136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82" y="160"/>
                  <a:pt x="84" y="158"/>
                  <a:pt x="84" y="156"/>
                </a:cubicBezTo>
                <a:cubicBezTo>
                  <a:pt x="84" y="48"/>
                  <a:pt x="84" y="48"/>
                  <a:pt x="84" y="48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3" y="67"/>
                  <a:pt x="104" y="68"/>
                  <a:pt x="105" y="68"/>
                </a:cubicBezTo>
                <a:cubicBezTo>
                  <a:pt x="106" y="68"/>
                  <a:pt x="107" y="67"/>
                  <a:pt x="108" y="66"/>
                </a:cubicBezTo>
                <a:cubicBezTo>
                  <a:pt x="109" y="65"/>
                  <a:pt x="109" y="62"/>
                  <a:pt x="108" y="61"/>
                </a:cubicBezTo>
                <a:cubicBezTo>
                  <a:pt x="83" y="36"/>
                  <a:pt x="83" y="36"/>
                  <a:pt x="83" y="36"/>
                </a:cubicBezTo>
                <a:cubicBezTo>
                  <a:pt x="81" y="34"/>
                  <a:pt x="79" y="34"/>
                  <a:pt x="77" y="36"/>
                </a:cubicBezTo>
                <a:cubicBezTo>
                  <a:pt x="52" y="61"/>
                  <a:pt x="52" y="61"/>
                  <a:pt x="52" y="61"/>
                </a:cubicBezTo>
                <a:cubicBezTo>
                  <a:pt x="50" y="62"/>
                  <a:pt x="50" y="65"/>
                  <a:pt x="52" y="66"/>
                </a:cubicBezTo>
                <a:cubicBezTo>
                  <a:pt x="53" y="68"/>
                  <a:pt x="56" y="68"/>
                  <a:pt x="58" y="66"/>
                </a:cubicBezTo>
                <a:cubicBezTo>
                  <a:pt x="76" y="48"/>
                  <a:pt x="76" y="48"/>
                  <a:pt x="76" y="48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6" y="158"/>
                  <a:pt x="78" y="160"/>
                  <a:pt x="80" y="160"/>
                </a:cubicBezTo>
                <a:close/>
                <a:moveTo>
                  <a:pt x="160" y="4"/>
                </a:moveTo>
                <a:cubicBezTo>
                  <a:pt x="160" y="2"/>
                  <a:pt x="158" y="0"/>
                  <a:pt x="1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56" y="8"/>
                  <a:pt x="156" y="8"/>
                  <a:pt x="156" y="8"/>
                </a:cubicBezTo>
                <a:cubicBezTo>
                  <a:pt x="158" y="8"/>
                  <a:pt x="160" y="6"/>
                  <a:pt x="16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Freeform 94">
            <a:extLst>
              <a:ext uri="{FF2B5EF4-FFF2-40B4-BE49-F238E27FC236}">
                <a16:creationId xmlns:a16="http://schemas.microsoft.com/office/drawing/2014/main" id="{78E32B75-3170-4FB8-A575-995F23C0C2DD}"/>
              </a:ext>
            </a:extLst>
          </p:cNvPr>
          <p:cNvSpPr>
            <a:spLocks noEditPoints="1"/>
          </p:cNvSpPr>
          <p:nvPr/>
        </p:nvSpPr>
        <p:spPr bwMode="auto">
          <a:xfrm>
            <a:off x="9775242" y="3349737"/>
            <a:ext cx="347320" cy="344264"/>
          </a:xfrm>
          <a:custGeom>
            <a:avLst/>
            <a:gdLst>
              <a:gd name="T0" fmla="*/ 0 w 160"/>
              <a:gd name="T1" fmla="*/ 386197 h 157"/>
              <a:gd name="T2" fmla="*/ 0 w 160"/>
              <a:gd name="T3" fmla="*/ 478475 h 157"/>
              <a:gd name="T4" fmla="*/ 57517 w 160"/>
              <a:gd name="T5" fmla="*/ 536575 h 157"/>
              <a:gd name="T6" fmla="*/ 483821 w 160"/>
              <a:gd name="T7" fmla="*/ 536575 h 157"/>
              <a:gd name="T8" fmla="*/ 541338 w 160"/>
              <a:gd name="T9" fmla="*/ 478475 h 157"/>
              <a:gd name="T10" fmla="*/ 541338 w 160"/>
              <a:gd name="T11" fmla="*/ 386197 h 157"/>
              <a:gd name="T12" fmla="*/ 483821 w 160"/>
              <a:gd name="T13" fmla="*/ 324679 h 157"/>
              <a:gd name="T14" fmla="*/ 365403 w 160"/>
              <a:gd name="T15" fmla="*/ 324679 h 157"/>
              <a:gd name="T16" fmla="*/ 341720 w 160"/>
              <a:gd name="T17" fmla="*/ 348603 h 157"/>
              <a:gd name="T18" fmla="*/ 270669 w 160"/>
              <a:gd name="T19" fmla="*/ 413539 h 157"/>
              <a:gd name="T20" fmla="*/ 199618 w 160"/>
              <a:gd name="T21" fmla="*/ 348603 h 157"/>
              <a:gd name="T22" fmla="*/ 175935 w 160"/>
              <a:gd name="T23" fmla="*/ 324679 h 157"/>
              <a:gd name="T24" fmla="*/ 57517 w 160"/>
              <a:gd name="T25" fmla="*/ 324679 h 157"/>
              <a:gd name="T26" fmla="*/ 0 w 160"/>
              <a:gd name="T27" fmla="*/ 386197 h 157"/>
              <a:gd name="T28" fmla="*/ 270669 w 160"/>
              <a:gd name="T29" fmla="*/ 440880 h 157"/>
              <a:gd name="T30" fmla="*/ 368787 w 160"/>
              <a:gd name="T31" fmla="*/ 355438 h 157"/>
              <a:gd name="T32" fmla="*/ 483821 w 160"/>
              <a:gd name="T33" fmla="*/ 355438 h 157"/>
              <a:gd name="T34" fmla="*/ 514271 w 160"/>
              <a:gd name="T35" fmla="*/ 386197 h 157"/>
              <a:gd name="T36" fmla="*/ 514271 w 160"/>
              <a:gd name="T37" fmla="*/ 478475 h 157"/>
              <a:gd name="T38" fmla="*/ 483821 w 160"/>
              <a:gd name="T39" fmla="*/ 509234 h 157"/>
              <a:gd name="T40" fmla="*/ 57517 w 160"/>
              <a:gd name="T41" fmla="*/ 509234 h 157"/>
              <a:gd name="T42" fmla="*/ 27067 w 160"/>
              <a:gd name="T43" fmla="*/ 478475 h 157"/>
              <a:gd name="T44" fmla="*/ 27067 w 160"/>
              <a:gd name="T45" fmla="*/ 386197 h 157"/>
              <a:gd name="T46" fmla="*/ 57517 w 160"/>
              <a:gd name="T47" fmla="*/ 355438 h 157"/>
              <a:gd name="T48" fmla="*/ 172551 w 160"/>
              <a:gd name="T49" fmla="*/ 355438 h 157"/>
              <a:gd name="T50" fmla="*/ 270669 w 160"/>
              <a:gd name="T51" fmla="*/ 440880 h 157"/>
              <a:gd name="T52" fmla="*/ 270669 w 160"/>
              <a:gd name="T53" fmla="*/ 293920 h 157"/>
              <a:gd name="T54" fmla="*/ 284202 w 160"/>
              <a:gd name="T55" fmla="*/ 280249 h 157"/>
              <a:gd name="T56" fmla="*/ 284202 w 160"/>
              <a:gd name="T57" fmla="*/ 47847 h 157"/>
              <a:gd name="T58" fmla="*/ 348486 w 160"/>
              <a:gd name="T59" fmla="*/ 112783 h 157"/>
              <a:gd name="T60" fmla="*/ 358636 w 160"/>
              <a:gd name="T61" fmla="*/ 116201 h 157"/>
              <a:gd name="T62" fmla="*/ 368787 w 160"/>
              <a:gd name="T63" fmla="*/ 112783 h 157"/>
              <a:gd name="T64" fmla="*/ 368787 w 160"/>
              <a:gd name="T65" fmla="*/ 92277 h 157"/>
              <a:gd name="T66" fmla="*/ 280819 w 160"/>
              <a:gd name="T67" fmla="*/ 3418 h 157"/>
              <a:gd name="T68" fmla="*/ 260519 w 160"/>
              <a:gd name="T69" fmla="*/ 3418 h 157"/>
              <a:gd name="T70" fmla="*/ 172551 w 160"/>
              <a:gd name="T71" fmla="*/ 92277 h 157"/>
              <a:gd name="T72" fmla="*/ 172551 w 160"/>
              <a:gd name="T73" fmla="*/ 112783 h 157"/>
              <a:gd name="T74" fmla="*/ 192852 w 160"/>
              <a:gd name="T75" fmla="*/ 112783 h 157"/>
              <a:gd name="T76" fmla="*/ 257136 w 160"/>
              <a:gd name="T77" fmla="*/ 47847 h 157"/>
              <a:gd name="T78" fmla="*/ 257136 w 160"/>
              <a:gd name="T79" fmla="*/ 280249 h 157"/>
              <a:gd name="T80" fmla="*/ 270669 w 160"/>
              <a:gd name="T81" fmla="*/ 293920 h 1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57">
                <a:moveTo>
                  <a:pt x="0" y="113"/>
                </a:moveTo>
                <a:cubicBezTo>
                  <a:pt x="0" y="140"/>
                  <a:pt x="0" y="140"/>
                  <a:pt x="0" y="140"/>
                </a:cubicBezTo>
                <a:cubicBezTo>
                  <a:pt x="0" y="150"/>
                  <a:pt x="8" y="157"/>
                  <a:pt x="17" y="157"/>
                </a:cubicBezTo>
                <a:cubicBezTo>
                  <a:pt x="143" y="157"/>
                  <a:pt x="143" y="157"/>
                  <a:pt x="143" y="157"/>
                </a:cubicBezTo>
                <a:cubicBezTo>
                  <a:pt x="152" y="157"/>
                  <a:pt x="160" y="150"/>
                  <a:pt x="160" y="140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03"/>
                  <a:pt x="152" y="95"/>
                  <a:pt x="143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5" y="95"/>
                  <a:pt x="102" y="98"/>
                  <a:pt x="101" y="102"/>
                </a:cubicBezTo>
                <a:cubicBezTo>
                  <a:pt x="100" y="113"/>
                  <a:pt x="91" y="121"/>
                  <a:pt x="80" y="121"/>
                </a:cubicBezTo>
                <a:cubicBezTo>
                  <a:pt x="69" y="121"/>
                  <a:pt x="60" y="113"/>
                  <a:pt x="59" y="102"/>
                </a:cubicBezTo>
                <a:cubicBezTo>
                  <a:pt x="58" y="98"/>
                  <a:pt x="55" y="95"/>
                  <a:pt x="52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8" y="95"/>
                  <a:pt x="0" y="103"/>
                  <a:pt x="0" y="113"/>
                </a:cubicBezTo>
                <a:close/>
                <a:moveTo>
                  <a:pt x="80" y="129"/>
                </a:moveTo>
                <a:cubicBezTo>
                  <a:pt x="95" y="129"/>
                  <a:pt x="107" y="118"/>
                  <a:pt x="109" y="104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8" y="104"/>
                  <a:pt x="152" y="108"/>
                  <a:pt x="152" y="113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5"/>
                  <a:pt x="148" y="149"/>
                  <a:pt x="143" y="149"/>
                </a:cubicBezTo>
                <a:cubicBezTo>
                  <a:pt x="17" y="149"/>
                  <a:pt x="17" y="149"/>
                  <a:pt x="17" y="149"/>
                </a:cubicBezTo>
                <a:cubicBezTo>
                  <a:pt x="12" y="149"/>
                  <a:pt x="8" y="145"/>
                  <a:pt x="8" y="140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108"/>
                  <a:pt x="12" y="104"/>
                  <a:pt x="17" y="104"/>
                </a:cubicBezTo>
                <a:cubicBezTo>
                  <a:pt x="51" y="104"/>
                  <a:pt x="51" y="104"/>
                  <a:pt x="51" y="104"/>
                </a:cubicBezTo>
                <a:cubicBezTo>
                  <a:pt x="53" y="118"/>
                  <a:pt x="65" y="129"/>
                  <a:pt x="80" y="129"/>
                </a:cubicBezTo>
                <a:close/>
                <a:moveTo>
                  <a:pt x="80" y="86"/>
                </a:moveTo>
                <a:cubicBezTo>
                  <a:pt x="82" y="86"/>
                  <a:pt x="84" y="84"/>
                  <a:pt x="84" y="82"/>
                </a:cubicBezTo>
                <a:cubicBezTo>
                  <a:pt x="84" y="14"/>
                  <a:pt x="84" y="14"/>
                  <a:pt x="84" y="14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4" y="34"/>
                  <a:pt x="105" y="34"/>
                  <a:pt x="106" y="34"/>
                </a:cubicBezTo>
                <a:cubicBezTo>
                  <a:pt x="107" y="34"/>
                  <a:pt x="108" y="34"/>
                  <a:pt x="109" y="33"/>
                </a:cubicBezTo>
                <a:cubicBezTo>
                  <a:pt x="111" y="31"/>
                  <a:pt x="111" y="29"/>
                  <a:pt x="109" y="27"/>
                </a:cubicBezTo>
                <a:cubicBezTo>
                  <a:pt x="83" y="1"/>
                  <a:pt x="83" y="1"/>
                  <a:pt x="83" y="1"/>
                </a:cubicBezTo>
                <a:cubicBezTo>
                  <a:pt x="81" y="0"/>
                  <a:pt x="79" y="0"/>
                  <a:pt x="77" y="1"/>
                </a:cubicBezTo>
                <a:cubicBezTo>
                  <a:pt x="51" y="27"/>
                  <a:pt x="51" y="27"/>
                  <a:pt x="51" y="27"/>
                </a:cubicBezTo>
                <a:cubicBezTo>
                  <a:pt x="49" y="29"/>
                  <a:pt x="49" y="31"/>
                  <a:pt x="51" y="33"/>
                </a:cubicBezTo>
                <a:cubicBezTo>
                  <a:pt x="53" y="35"/>
                  <a:pt x="55" y="35"/>
                  <a:pt x="57" y="33"/>
                </a:cubicBezTo>
                <a:cubicBezTo>
                  <a:pt x="76" y="14"/>
                  <a:pt x="76" y="14"/>
                  <a:pt x="76" y="14"/>
                </a:cubicBezTo>
                <a:cubicBezTo>
                  <a:pt x="76" y="82"/>
                  <a:pt x="76" y="82"/>
                  <a:pt x="76" y="82"/>
                </a:cubicBezTo>
                <a:cubicBezTo>
                  <a:pt x="76" y="84"/>
                  <a:pt x="78" y="86"/>
                  <a:pt x="80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" name="Freeform 95">
            <a:extLst>
              <a:ext uri="{FF2B5EF4-FFF2-40B4-BE49-F238E27FC236}">
                <a16:creationId xmlns:a16="http://schemas.microsoft.com/office/drawing/2014/main" id="{11893AE7-5571-4857-A433-B2D9746E67ED}"/>
              </a:ext>
            </a:extLst>
          </p:cNvPr>
          <p:cNvSpPr>
            <a:spLocks noEditPoints="1"/>
          </p:cNvSpPr>
          <p:nvPr/>
        </p:nvSpPr>
        <p:spPr bwMode="auto">
          <a:xfrm>
            <a:off x="10771142" y="3346681"/>
            <a:ext cx="347320" cy="350376"/>
          </a:xfrm>
          <a:custGeom>
            <a:avLst/>
            <a:gdLst>
              <a:gd name="T0" fmla="*/ 270669 w 160"/>
              <a:gd name="T1" fmla="*/ 546100 h 160"/>
              <a:gd name="T2" fmla="*/ 270669 w 160"/>
              <a:gd name="T3" fmla="*/ 0 h 160"/>
              <a:gd name="T4" fmla="*/ 111651 w 160"/>
              <a:gd name="T5" fmla="*/ 460772 h 160"/>
              <a:gd name="T6" fmla="*/ 206385 w 160"/>
              <a:gd name="T7" fmla="*/ 395923 h 160"/>
              <a:gd name="T8" fmla="*/ 206385 w 160"/>
              <a:gd name="T9" fmla="*/ 351552 h 160"/>
              <a:gd name="T10" fmla="*/ 182702 w 160"/>
              <a:gd name="T11" fmla="*/ 300355 h 160"/>
              <a:gd name="T12" fmla="*/ 169168 w 160"/>
              <a:gd name="T13" fmla="*/ 252571 h 160"/>
              <a:gd name="T14" fmla="*/ 182702 w 160"/>
              <a:gd name="T15" fmla="*/ 235506 h 160"/>
              <a:gd name="T16" fmla="*/ 203002 w 160"/>
              <a:gd name="T17" fmla="*/ 146764 h 160"/>
              <a:gd name="T18" fmla="*/ 226685 w 160"/>
              <a:gd name="T19" fmla="*/ 126286 h 160"/>
              <a:gd name="T20" fmla="*/ 246985 w 160"/>
              <a:gd name="T21" fmla="*/ 116046 h 160"/>
              <a:gd name="T22" fmla="*/ 318036 w 160"/>
              <a:gd name="T23" fmla="*/ 122873 h 160"/>
              <a:gd name="T24" fmla="*/ 348486 w 160"/>
              <a:gd name="T25" fmla="*/ 150178 h 160"/>
              <a:gd name="T26" fmla="*/ 365403 w 160"/>
              <a:gd name="T27" fmla="*/ 242332 h 160"/>
              <a:gd name="T28" fmla="*/ 368787 w 160"/>
              <a:gd name="T29" fmla="*/ 279876 h 160"/>
              <a:gd name="T30" fmla="*/ 355253 w 160"/>
              <a:gd name="T31" fmla="*/ 303768 h 160"/>
              <a:gd name="T32" fmla="*/ 334953 w 160"/>
              <a:gd name="T33" fmla="*/ 348139 h 160"/>
              <a:gd name="T34" fmla="*/ 334953 w 160"/>
              <a:gd name="T35" fmla="*/ 395923 h 160"/>
              <a:gd name="T36" fmla="*/ 429687 w 160"/>
              <a:gd name="T37" fmla="*/ 460772 h 160"/>
              <a:gd name="T38" fmla="*/ 111651 w 160"/>
              <a:gd name="T39" fmla="*/ 460772 h 160"/>
              <a:gd name="T40" fmla="*/ 514271 w 160"/>
              <a:gd name="T41" fmla="*/ 273050 h 160"/>
              <a:gd name="T42" fmla="*/ 362020 w 160"/>
              <a:gd name="T43" fmla="*/ 389096 h 160"/>
              <a:gd name="T44" fmla="*/ 368787 w 160"/>
              <a:gd name="T45" fmla="*/ 331073 h 160"/>
              <a:gd name="T46" fmla="*/ 392470 w 160"/>
              <a:gd name="T47" fmla="*/ 238919 h 160"/>
              <a:gd name="T48" fmla="*/ 358636 w 160"/>
              <a:gd name="T49" fmla="*/ 122873 h 160"/>
              <a:gd name="T50" fmla="*/ 267286 w 160"/>
              <a:gd name="T51" fmla="*/ 85328 h 160"/>
              <a:gd name="T52" fmla="*/ 240219 w 160"/>
              <a:gd name="T53" fmla="*/ 88741 h 160"/>
              <a:gd name="T54" fmla="*/ 182702 w 160"/>
              <a:gd name="T55" fmla="*/ 126286 h 160"/>
              <a:gd name="T56" fmla="*/ 152251 w 160"/>
              <a:gd name="T57" fmla="*/ 228679 h 160"/>
              <a:gd name="T58" fmla="*/ 145485 w 160"/>
              <a:gd name="T59" fmla="*/ 283289 h 160"/>
              <a:gd name="T60" fmla="*/ 179318 w 160"/>
              <a:gd name="T61" fmla="*/ 365204 h 160"/>
              <a:gd name="T62" fmla="*/ 91351 w 160"/>
              <a:gd name="T63" fmla="*/ 440293 h 160"/>
              <a:gd name="T64" fmla="*/ 270669 w 160"/>
              <a:gd name="T65" fmla="*/ 27305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0" y="80"/>
                </a:move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lose/>
                <a:moveTo>
                  <a:pt x="33" y="135"/>
                </a:moveTo>
                <a:cubicBezTo>
                  <a:pt x="45" y="127"/>
                  <a:pt x="55" y="122"/>
                  <a:pt x="58" y="120"/>
                </a:cubicBezTo>
                <a:cubicBezTo>
                  <a:pt x="60" y="119"/>
                  <a:pt x="61" y="118"/>
                  <a:pt x="61" y="116"/>
                </a:cubicBezTo>
                <a:cubicBezTo>
                  <a:pt x="61" y="105"/>
                  <a:pt x="61" y="105"/>
                  <a:pt x="61" y="105"/>
                </a:cubicBezTo>
                <a:cubicBezTo>
                  <a:pt x="61" y="105"/>
                  <a:pt x="61" y="104"/>
                  <a:pt x="61" y="103"/>
                </a:cubicBezTo>
                <a:cubicBezTo>
                  <a:pt x="59" y="100"/>
                  <a:pt x="57" y="96"/>
                  <a:pt x="57" y="91"/>
                </a:cubicBezTo>
                <a:cubicBezTo>
                  <a:pt x="56" y="90"/>
                  <a:pt x="55" y="88"/>
                  <a:pt x="54" y="88"/>
                </a:cubicBezTo>
                <a:cubicBezTo>
                  <a:pt x="53" y="87"/>
                  <a:pt x="52" y="86"/>
                  <a:pt x="51" y="81"/>
                </a:cubicBezTo>
                <a:cubicBezTo>
                  <a:pt x="50" y="77"/>
                  <a:pt x="50" y="75"/>
                  <a:pt x="50" y="74"/>
                </a:cubicBezTo>
                <a:cubicBezTo>
                  <a:pt x="51" y="74"/>
                  <a:pt x="52" y="74"/>
                  <a:pt x="53" y="73"/>
                </a:cubicBezTo>
                <a:cubicBezTo>
                  <a:pt x="54" y="71"/>
                  <a:pt x="54" y="70"/>
                  <a:pt x="54" y="69"/>
                </a:cubicBezTo>
                <a:cubicBezTo>
                  <a:pt x="52" y="64"/>
                  <a:pt x="52" y="60"/>
                  <a:pt x="53" y="55"/>
                </a:cubicBezTo>
                <a:cubicBezTo>
                  <a:pt x="54" y="51"/>
                  <a:pt x="56" y="46"/>
                  <a:pt x="60" y="43"/>
                </a:cubicBezTo>
                <a:cubicBezTo>
                  <a:pt x="62" y="40"/>
                  <a:pt x="64" y="39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9" y="35"/>
                  <a:pt x="71" y="34"/>
                  <a:pt x="73" y="34"/>
                </a:cubicBezTo>
                <a:cubicBezTo>
                  <a:pt x="73" y="34"/>
                  <a:pt x="73" y="34"/>
                  <a:pt x="73" y="34"/>
                </a:cubicBezTo>
                <a:cubicBezTo>
                  <a:pt x="75" y="33"/>
                  <a:pt x="77" y="33"/>
                  <a:pt x="79" y="33"/>
                </a:cubicBezTo>
                <a:cubicBezTo>
                  <a:pt x="84" y="32"/>
                  <a:pt x="89" y="33"/>
                  <a:pt x="94" y="36"/>
                </a:cubicBezTo>
                <a:cubicBezTo>
                  <a:pt x="98" y="38"/>
                  <a:pt x="100" y="42"/>
                  <a:pt x="100" y="42"/>
                </a:cubicBezTo>
                <a:cubicBezTo>
                  <a:pt x="101" y="43"/>
                  <a:pt x="102" y="44"/>
                  <a:pt x="103" y="44"/>
                </a:cubicBezTo>
                <a:cubicBezTo>
                  <a:pt x="103" y="44"/>
                  <a:pt x="105" y="44"/>
                  <a:pt x="107" y="46"/>
                </a:cubicBezTo>
                <a:cubicBezTo>
                  <a:pt x="109" y="49"/>
                  <a:pt x="111" y="55"/>
                  <a:pt x="108" y="71"/>
                </a:cubicBezTo>
                <a:cubicBezTo>
                  <a:pt x="108" y="73"/>
                  <a:pt x="109" y="75"/>
                  <a:pt x="110" y="76"/>
                </a:cubicBezTo>
                <a:cubicBezTo>
                  <a:pt x="110" y="76"/>
                  <a:pt x="110" y="78"/>
                  <a:pt x="109" y="82"/>
                </a:cubicBezTo>
                <a:cubicBezTo>
                  <a:pt x="108" y="86"/>
                  <a:pt x="107" y="88"/>
                  <a:pt x="107" y="89"/>
                </a:cubicBezTo>
                <a:cubicBezTo>
                  <a:pt x="106" y="89"/>
                  <a:pt x="105" y="89"/>
                  <a:pt x="105" y="89"/>
                </a:cubicBezTo>
                <a:cubicBezTo>
                  <a:pt x="103" y="90"/>
                  <a:pt x="102" y="91"/>
                  <a:pt x="102" y="92"/>
                </a:cubicBezTo>
                <a:cubicBezTo>
                  <a:pt x="101" y="96"/>
                  <a:pt x="100" y="99"/>
                  <a:pt x="99" y="102"/>
                </a:cubicBezTo>
                <a:cubicBezTo>
                  <a:pt x="99" y="103"/>
                  <a:pt x="99" y="103"/>
                  <a:pt x="99" y="104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8"/>
                  <a:pt x="100" y="119"/>
                  <a:pt x="102" y="120"/>
                </a:cubicBezTo>
                <a:cubicBezTo>
                  <a:pt x="105" y="122"/>
                  <a:pt x="115" y="127"/>
                  <a:pt x="127" y="135"/>
                </a:cubicBezTo>
                <a:cubicBezTo>
                  <a:pt x="114" y="146"/>
                  <a:pt x="98" y="152"/>
                  <a:pt x="80" y="152"/>
                </a:cubicBezTo>
                <a:cubicBezTo>
                  <a:pt x="62" y="152"/>
                  <a:pt x="46" y="145"/>
                  <a:pt x="33" y="135"/>
                </a:cubicBezTo>
                <a:close/>
                <a:moveTo>
                  <a:pt x="80" y="8"/>
                </a:moveTo>
                <a:cubicBezTo>
                  <a:pt x="120" y="8"/>
                  <a:pt x="152" y="40"/>
                  <a:pt x="152" y="80"/>
                </a:cubicBezTo>
                <a:cubicBezTo>
                  <a:pt x="152" y="99"/>
                  <a:pt x="145" y="116"/>
                  <a:pt x="133" y="129"/>
                </a:cubicBezTo>
                <a:cubicBezTo>
                  <a:pt x="121" y="121"/>
                  <a:pt x="111" y="116"/>
                  <a:pt x="107" y="114"/>
                </a:cubicBezTo>
                <a:cubicBezTo>
                  <a:pt x="107" y="105"/>
                  <a:pt x="107" y="105"/>
                  <a:pt x="107" y="105"/>
                </a:cubicBezTo>
                <a:cubicBezTo>
                  <a:pt x="108" y="102"/>
                  <a:pt x="109" y="100"/>
                  <a:pt x="109" y="97"/>
                </a:cubicBezTo>
                <a:cubicBezTo>
                  <a:pt x="113" y="96"/>
                  <a:pt x="115" y="92"/>
                  <a:pt x="117" y="85"/>
                </a:cubicBezTo>
                <a:cubicBezTo>
                  <a:pt x="119" y="78"/>
                  <a:pt x="119" y="73"/>
                  <a:pt x="116" y="70"/>
                </a:cubicBezTo>
                <a:cubicBezTo>
                  <a:pt x="119" y="57"/>
                  <a:pt x="118" y="47"/>
                  <a:pt x="113" y="41"/>
                </a:cubicBezTo>
                <a:cubicBezTo>
                  <a:pt x="111" y="38"/>
                  <a:pt x="108" y="37"/>
                  <a:pt x="106" y="36"/>
                </a:cubicBezTo>
                <a:cubicBezTo>
                  <a:pt x="105" y="34"/>
                  <a:pt x="102" y="31"/>
                  <a:pt x="98" y="29"/>
                </a:cubicBezTo>
                <a:cubicBezTo>
                  <a:pt x="92" y="25"/>
                  <a:pt x="86" y="24"/>
                  <a:pt x="79" y="25"/>
                </a:cubicBezTo>
                <a:cubicBezTo>
                  <a:pt x="76" y="25"/>
                  <a:pt x="73" y="25"/>
                  <a:pt x="71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68" y="27"/>
                  <a:pt x="65" y="28"/>
                  <a:pt x="63" y="30"/>
                </a:cubicBezTo>
                <a:cubicBezTo>
                  <a:pt x="60" y="32"/>
                  <a:pt x="57" y="34"/>
                  <a:pt x="54" y="37"/>
                </a:cubicBezTo>
                <a:cubicBezTo>
                  <a:pt x="50" y="42"/>
                  <a:pt x="47" y="47"/>
                  <a:pt x="45" y="53"/>
                </a:cubicBezTo>
                <a:cubicBezTo>
                  <a:pt x="44" y="58"/>
                  <a:pt x="44" y="63"/>
                  <a:pt x="45" y="67"/>
                </a:cubicBezTo>
                <a:cubicBezTo>
                  <a:pt x="44" y="68"/>
                  <a:pt x="44" y="68"/>
                  <a:pt x="44" y="69"/>
                </a:cubicBezTo>
                <a:cubicBezTo>
                  <a:pt x="41" y="71"/>
                  <a:pt x="41" y="76"/>
                  <a:pt x="43" y="83"/>
                </a:cubicBezTo>
                <a:cubicBezTo>
                  <a:pt x="44" y="88"/>
                  <a:pt x="46" y="92"/>
                  <a:pt x="49" y="95"/>
                </a:cubicBezTo>
                <a:cubicBezTo>
                  <a:pt x="50" y="99"/>
                  <a:pt x="51" y="103"/>
                  <a:pt x="53" y="107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49" y="116"/>
                  <a:pt x="39" y="121"/>
                  <a:pt x="27" y="129"/>
                </a:cubicBezTo>
                <a:cubicBezTo>
                  <a:pt x="15" y="116"/>
                  <a:pt x="8" y="99"/>
                  <a:pt x="8" y="80"/>
                </a:cubicBezTo>
                <a:cubicBezTo>
                  <a:pt x="8" y="40"/>
                  <a:pt x="40" y="8"/>
                  <a:pt x="8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Freeform 96">
            <a:extLst>
              <a:ext uri="{FF2B5EF4-FFF2-40B4-BE49-F238E27FC236}">
                <a16:creationId xmlns:a16="http://schemas.microsoft.com/office/drawing/2014/main" id="{0A82DAA1-F6C6-405A-A92B-6E1BE262EA8E}"/>
              </a:ext>
            </a:extLst>
          </p:cNvPr>
          <p:cNvSpPr>
            <a:spLocks noEditPoints="1"/>
          </p:cNvSpPr>
          <p:nvPr/>
        </p:nvSpPr>
        <p:spPr bwMode="auto">
          <a:xfrm>
            <a:off x="10812083" y="4351677"/>
            <a:ext cx="271946" cy="351392"/>
          </a:xfrm>
          <a:custGeom>
            <a:avLst/>
            <a:gdLst>
              <a:gd name="T0" fmla="*/ 423863 w 125"/>
              <a:gd name="T1" fmla="*/ 533996 h 160"/>
              <a:gd name="T2" fmla="*/ 423863 w 125"/>
              <a:gd name="T3" fmla="*/ 455266 h 160"/>
              <a:gd name="T4" fmla="*/ 278054 w 125"/>
              <a:gd name="T5" fmla="*/ 253306 h 160"/>
              <a:gd name="T6" fmla="*/ 345872 w 125"/>
              <a:gd name="T7" fmla="*/ 136922 h 160"/>
              <a:gd name="T8" fmla="*/ 213627 w 125"/>
              <a:gd name="T9" fmla="*/ 0 h 160"/>
              <a:gd name="T10" fmla="*/ 77991 w 125"/>
              <a:gd name="T11" fmla="*/ 136922 h 160"/>
              <a:gd name="T12" fmla="*/ 145809 w 125"/>
              <a:gd name="T13" fmla="*/ 253306 h 160"/>
              <a:gd name="T14" fmla="*/ 0 w 125"/>
              <a:gd name="T15" fmla="*/ 455266 h 160"/>
              <a:gd name="T16" fmla="*/ 0 w 125"/>
              <a:gd name="T17" fmla="*/ 533996 h 160"/>
              <a:gd name="T18" fmla="*/ 13564 w 125"/>
              <a:gd name="T19" fmla="*/ 547688 h 160"/>
              <a:gd name="T20" fmla="*/ 410299 w 125"/>
              <a:gd name="T21" fmla="*/ 547688 h 160"/>
              <a:gd name="T22" fmla="*/ 423863 w 125"/>
              <a:gd name="T23" fmla="*/ 533996 h 160"/>
              <a:gd name="T24" fmla="*/ 105118 w 125"/>
              <a:gd name="T25" fmla="*/ 136922 h 160"/>
              <a:gd name="T26" fmla="*/ 213627 w 125"/>
              <a:gd name="T27" fmla="*/ 27384 h 160"/>
              <a:gd name="T28" fmla="*/ 318745 w 125"/>
              <a:gd name="T29" fmla="*/ 136922 h 160"/>
              <a:gd name="T30" fmla="*/ 213627 w 125"/>
              <a:gd name="T31" fmla="*/ 243037 h 160"/>
              <a:gd name="T32" fmla="*/ 105118 w 125"/>
              <a:gd name="T33" fmla="*/ 136922 h 160"/>
              <a:gd name="T34" fmla="*/ 396736 w 125"/>
              <a:gd name="T35" fmla="*/ 520304 h 160"/>
              <a:gd name="T36" fmla="*/ 27127 w 125"/>
              <a:gd name="T37" fmla="*/ 520304 h 160"/>
              <a:gd name="T38" fmla="*/ 27127 w 125"/>
              <a:gd name="T39" fmla="*/ 455266 h 160"/>
              <a:gd name="T40" fmla="*/ 213627 w 125"/>
              <a:gd name="T41" fmla="*/ 270421 h 160"/>
              <a:gd name="T42" fmla="*/ 396736 w 125"/>
              <a:gd name="T43" fmla="*/ 455266 h 160"/>
              <a:gd name="T44" fmla="*/ 396736 w 125"/>
              <a:gd name="T45" fmla="*/ 520304 h 1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5" h="160">
                <a:moveTo>
                  <a:pt x="125" y="156"/>
                </a:moveTo>
                <a:cubicBezTo>
                  <a:pt x="125" y="133"/>
                  <a:pt x="125" y="133"/>
                  <a:pt x="125" y="133"/>
                </a:cubicBezTo>
                <a:cubicBezTo>
                  <a:pt x="125" y="106"/>
                  <a:pt x="107" y="82"/>
                  <a:pt x="82" y="74"/>
                </a:cubicBezTo>
                <a:cubicBezTo>
                  <a:pt x="94" y="67"/>
                  <a:pt x="102" y="54"/>
                  <a:pt x="102" y="40"/>
                </a:cubicBezTo>
                <a:cubicBezTo>
                  <a:pt x="102" y="18"/>
                  <a:pt x="84" y="0"/>
                  <a:pt x="63" y="0"/>
                </a:cubicBezTo>
                <a:cubicBezTo>
                  <a:pt x="41" y="0"/>
                  <a:pt x="23" y="18"/>
                  <a:pt x="23" y="40"/>
                </a:cubicBezTo>
                <a:cubicBezTo>
                  <a:pt x="23" y="54"/>
                  <a:pt x="31" y="67"/>
                  <a:pt x="43" y="74"/>
                </a:cubicBezTo>
                <a:cubicBezTo>
                  <a:pt x="18" y="82"/>
                  <a:pt x="0" y="106"/>
                  <a:pt x="0" y="133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3" y="160"/>
                  <a:pt x="125" y="158"/>
                  <a:pt x="125" y="156"/>
                </a:cubicBezTo>
                <a:close/>
                <a:moveTo>
                  <a:pt x="31" y="40"/>
                </a:moveTo>
                <a:cubicBezTo>
                  <a:pt x="31" y="22"/>
                  <a:pt x="45" y="8"/>
                  <a:pt x="63" y="8"/>
                </a:cubicBezTo>
                <a:cubicBezTo>
                  <a:pt x="80" y="8"/>
                  <a:pt x="94" y="22"/>
                  <a:pt x="94" y="40"/>
                </a:cubicBezTo>
                <a:cubicBezTo>
                  <a:pt x="94" y="57"/>
                  <a:pt x="80" y="71"/>
                  <a:pt x="63" y="71"/>
                </a:cubicBezTo>
                <a:cubicBezTo>
                  <a:pt x="45" y="71"/>
                  <a:pt x="31" y="57"/>
                  <a:pt x="31" y="40"/>
                </a:cubicBezTo>
                <a:close/>
                <a:moveTo>
                  <a:pt x="117" y="152"/>
                </a:moveTo>
                <a:cubicBezTo>
                  <a:pt x="8" y="152"/>
                  <a:pt x="8" y="152"/>
                  <a:pt x="8" y="152"/>
                </a:cubicBezTo>
                <a:cubicBezTo>
                  <a:pt x="8" y="133"/>
                  <a:pt x="8" y="133"/>
                  <a:pt x="8" y="133"/>
                </a:cubicBezTo>
                <a:cubicBezTo>
                  <a:pt x="8" y="103"/>
                  <a:pt x="32" y="79"/>
                  <a:pt x="63" y="79"/>
                </a:cubicBezTo>
                <a:cubicBezTo>
                  <a:pt x="93" y="79"/>
                  <a:pt x="117" y="103"/>
                  <a:pt x="117" y="133"/>
                </a:cubicBezTo>
                <a:lnTo>
                  <a:pt x="117" y="1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" name="Freeform 175">
            <a:extLst>
              <a:ext uri="{FF2B5EF4-FFF2-40B4-BE49-F238E27FC236}">
                <a16:creationId xmlns:a16="http://schemas.microsoft.com/office/drawing/2014/main" id="{0D956C82-B457-46A9-BCD4-23BF5087CDDB}"/>
              </a:ext>
            </a:extLst>
          </p:cNvPr>
          <p:cNvSpPr>
            <a:spLocks noEditPoints="1"/>
          </p:cNvSpPr>
          <p:nvPr/>
        </p:nvSpPr>
        <p:spPr bwMode="auto">
          <a:xfrm>
            <a:off x="1810695" y="4364918"/>
            <a:ext cx="350374" cy="324910"/>
          </a:xfrm>
          <a:custGeom>
            <a:avLst/>
            <a:gdLst>
              <a:gd name="T0" fmla="*/ 361791 w 160"/>
              <a:gd name="T1" fmla="*/ 282489 h 147"/>
              <a:gd name="T2" fmla="*/ 307181 w 160"/>
              <a:gd name="T3" fmla="*/ 392728 h 147"/>
              <a:gd name="T4" fmla="*/ 218440 w 160"/>
              <a:gd name="T5" fmla="*/ 203254 h 147"/>
              <a:gd name="T6" fmla="*/ 191135 w 160"/>
              <a:gd name="T7" fmla="*/ 68900 h 147"/>
              <a:gd name="T8" fmla="*/ 300355 w 160"/>
              <a:gd name="T9" fmla="*/ 10335 h 147"/>
              <a:gd name="T10" fmla="*/ 382270 w 160"/>
              <a:gd name="T11" fmla="*/ 93015 h 147"/>
              <a:gd name="T12" fmla="*/ 344726 w 160"/>
              <a:gd name="T13" fmla="*/ 172249 h 147"/>
              <a:gd name="T14" fmla="*/ 344726 w 160"/>
              <a:gd name="T15" fmla="*/ 51675 h 147"/>
              <a:gd name="T16" fmla="*/ 221853 w 160"/>
              <a:gd name="T17" fmla="*/ 48230 h 147"/>
              <a:gd name="T18" fmla="*/ 208201 w 160"/>
              <a:gd name="T19" fmla="*/ 151579 h 147"/>
              <a:gd name="T20" fmla="*/ 290116 w 160"/>
              <a:gd name="T21" fmla="*/ 186029 h 147"/>
              <a:gd name="T22" fmla="*/ 235506 w 160"/>
              <a:gd name="T23" fmla="*/ 110240 h 147"/>
              <a:gd name="T24" fmla="*/ 290116 w 160"/>
              <a:gd name="T25" fmla="*/ 144689 h 147"/>
              <a:gd name="T26" fmla="*/ 279876 w 160"/>
              <a:gd name="T27" fmla="*/ 148134 h 147"/>
              <a:gd name="T28" fmla="*/ 266224 w 160"/>
              <a:gd name="T29" fmla="*/ 148134 h 147"/>
              <a:gd name="T30" fmla="*/ 259398 w 160"/>
              <a:gd name="T31" fmla="*/ 144689 h 147"/>
              <a:gd name="T32" fmla="*/ 245745 w 160"/>
              <a:gd name="T33" fmla="*/ 158469 h 147"/>
              <a:gd name="T34" fmla="*/ 255984 w 160"/>
              <a:gd name="T35" fmla="*/ 165359 h 147"/>
              <a:gd name="T36" fmla="*/ 273050 w 160"/>
              <a:gd name="T37" fmla="*/ 165359 h 147"/>
              <a:gd name="T38" fmla="*/ 290116 w 160"/>
              <a:gd name="T39" fmla="*/ 165359 h 147"/>
              <a:gd name="T40" fmla="*/ 300355 w 160"/>
              <a:gd name="T41" fmla="*/ 158469 h 147"/>
              <a:gd name="T42" fmla="*/ 515382 w 160"/>
              <a:gd name="T43" fmla="*/ 437513 h 147"/>
              <a:gd name="T44" fmla="*/ 409575 w 160"/>
              <a:gd name="T45" fmla="*/ 496078 h 147"/>
              <a:gd name="T46" fmla="*/ 324247 w 160"/>
              <a:gd name="T47" fmla="*/ 375504 h 147"/>
              <a:gd name="T48" fmla="*/ 409575 w 160"/>
              <a:gd name="T49" fmla="*/ 292824 h 147"/>
              <a:gd name="T50" fmla="*/ 515382 w 160"/>
              <a:gd name="T51" fmla="*/ 351389 h 147"/>
              <a:gd name="T52" fmla="*/ 484664 w 160"/>
              <a:gd name="T53" fmla="*/ 330719 h 147"/>
              <a:gd name="T54" fmla="*/ 361791 w 160"/>
              <a:gd name="T55" fmla="*/ 334164 h 147"/>
              <a:gd name="T56" fmla="*/ 361791 w 160"/>
              <a:gd name="T57" fmla="*/ 454738 h 147"/>
              <a:gd name="T58" fmla="*/ 474424 w 160"/>
              <a:gd name="T59" fmla="*/ 458183 h 147"/>
              <a:gd name="T60" fmla="*/ 385683 w 160"/>
              <a:gd name="T61" fmla="*/ 372059 h 147"/>
              <a:gd name="T62" fmla="*/ 471011 w 160"/>
              <a:gd name="T63" fmla="*/ 392728 h 147"/>
              <a:gd name="T64" fmla="*/ 447119 w 160"/>
              <a:gd name="T65" fmla="*/ 430623 h 147"/>
              <a:gd name="T66" fmla="*/ 440293 w 160"/>
              <a:gd name="T67" fmla="*/ 430623 h 147"/>
              <a:gd name="T68" fmla="*/ 426641 w 160"/>
              <a:gd name="T69" fmla="*/ 430623 h 147"/>
              <a:gd name="T70" fmla="*/ 419814 w 160"/>
              <a:gd name="T71" fmla="*/ 427178 h 147"/>
              <a:gd name="T72" fmla="*/ 409575 w 160"/>
              <a:gd name="T73" fmla="*/ 440958 h 147"/>
              <a:gd name="T74" fmla="*/ 423228 w 160"/>
              <a:gd name="T75" fmla="*/ 447848 h 147"/>
              <a:gd name="T76" fmla="*/ 440293 w 160"/>
              <a:gd name="T77" fmla="*/ 447848 h 147"/>
              <a:gd name="T78" fmla="*/ 457359 w 160"/>
              <a:gd name="T79" fmla="*/ 444403 h 147"/>
              <a:gd name="T80" fmla="*/ 488077 w 160"/>
              <a:gd name="T81" fmla="*/ 392728 h 147"/>
              <a:gd name="T82" fmla="*/ 174069 w 160"/>
              <a:gd name="T83" fmla="*/ 485743 h 147"/>
              <a:gd name="T84" fmla="*/ 44371 w 160"/>
              <a:gd name="T85" fmla="*/ 485743 h 147"/>
              <a:gd name="T86" fmla="*/ 20479 w 160"/>
              <a:gd name="T87" fmla="*/ 341054 h 147"/>
              <a:gd name="T88" fmla="*/ 136525 w 160"/>
              <a:gd name="T89" fmla="*/ 306604 h 147"/>
              <a:gd name="T90" fmla="*/ 221853 w 160"/>
              <a:gd name="T91" fmla="*/ 375504 h 147"/>
              <a:gd name="T92" fmla="*/ 119459 w 160"/>
              <a:gd name="T93" fmla="*/ 313494 h 147"/>
              <a:gd name="T94" fmla="*/ 37544 w 160"/>
              <a:gd name="T95" fmla="*/ 378949 h 147"/>
              <a:gd name="T96" fmla="*/ 71676 w 160"/>
              <a:gd name="T97" fmla="*/ 458183 h 147"/>
              <a:gd name="T98" fmla="*/ 174069 w 160"/>
              <a:gd name="T99" fmla="*/ 444403 h 147"/>
              <a:gd name="T100" fmla="*/ 68263 w 160"/>
              <a:gd name="T101" fmla="*/ 416843 h 147"/>
              <a:gd name="T102" fmla="*/ 129699 w 160"/>
              <a:gd name="T103" fmla="*/ 427178 h 147"/>
              <a:gd name="T104" fmla="*/ 119459 w 160"/>
              <a:gd name="T105" fmla="*/ 430623 h 147"/>
              <a:gd name="T106" fmla="*/ 109220 w 160"/>
              <a:gd name="T107" fmla="*/ 430623 h 147"/>
              <a:gd name="T108" fmla="*/ 98981 w 160"/>
              <a:gd name="T109" fmla="*/ 430623 h 147"/>
              <a:gd name="T110" fmla="*/ 78502 w 160"/>
              <a:gd name="T111" fmla="*/ 427178 h 147"/>
              <a:gd name="T112" fmla="*/ 92154 w 160"/>
              <a:gd name="T113" fmla="*/ 444403 h 147"/>
              <a:gd name="T114" fmla="*/ 105807 w 160"/>
              <a:gd name="T115" fmla="*/ 447848 h 147"/>
              <a:gd name="T116" fmla="*/ 122873 w 160"/>
              <a:gd name="T117" fmla="*/ 447848 h 147"/>
              <a:gd name="T118" fmla="*/ 133112 w 160"/>
              <a:gd name="T119" fmla="*/ 444403 h 1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47">
                <a:moveTo>
                  <a:pt x="50" y="79"/>
                </a:moveTo>
                <a:cubicBezTo>
                  <a:pt x="58" y="66"/>
                  <a:pt x="58" y="66"/>
                  <a:pt x="58" y="66"/>
                </a:cubicBezTo>
                <a:cubicBezTo>
                  <a:pt x="58" y="64"/>
                  <a:pt x="60" y="64"/>
                  <a:pt x="61" y="65"/>
                </a:cubicBezTo>
                <a:cubicBezTo>
                  <a:pt x="62" y="65"/>
                  <a:pt x="63" y="67"/>
                  <a:pt x="62" y="68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3"/>
                  <a:pt x="53" y="83"/>
                  <a:pt x="52" y="83"/>
                </a:cubicBezTo>
                <a:cubicBezTo>
                  <a:pt x="52" y="83"/>
                  <a:pt x="51" y="83"/>
                  <a:pt x="51" y="83"/>
                </a:cubicBezTo>
                <a:cubicBezTo>
                  <a:pt x="49" y="82"/>
                  <a:pt x="49" y="81"/>
                  <a:pt x="50" y="79"/>
                </a:cubicBezTo>
                <a:close/>
                <a:moveTo>
                  <a:pt x="99" y="65"/>
                </a:moveTo>
                <a:cubicBezTo>
                  <a:pt x="97" y="65"/>
                  <a:pt x="97" y="67"/>
                  <a:pt x="98" y="68"/>
                </a:cubicBezTo>
                <a:cubicBezTo>
                  <a:pt x="106" y="82"/>
                  <a:pt x="106" y="82"/>
                  <a:pt x="106" y="82"/>
                </a:cubicBezTo>
                <a:cubicBezTo>
                  <a:pt x="106" y="83"/>
                  <a:pt x="107" y="83"/>
                  <a:pt x="108" y="83"/>
                </a:cubicBezTo>
                <a:cubicBezTo>
                  <a:pt x="108" y="83"/>
                  <a:pt x="109" y="83"/>
                  <a:pt x="109" y="83"/>
                </a:cubicBezTo>
                <a:cubicBezTo>
                  <a:pt x="110" y="82"/>
                  <a:pt x="111" y="81"/>
                  <a:pt x="110" y="7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1" y="64"/>
                  <a:pt x="100" y="64"/>
                  <a:pt x="99" y="65"/>
                </a:cubicBezTo>
                <a:close/>
                <a:moveTo>
                  <a:pt x="88" y="112"/>
                </a:moveTo>
                <a:cubicBezTo>
                  <a:pt x="71" y="112"/>
                  <a:pt x="71" y="112"/>
                  <a:pt x="71" y="112"/>
                </a:cubicBezTo>
                <a:cubicBezTo>
                  <a:pt x="70" y="112"/>
                  <a:pt x="69" y="113"/>
                  <a:pt x="69" y="114"/>
                </a:cubicBezTo>
                <a:cubicBezTo>
                  <a:pt x="69" y="116"/>
                  <a:pt x="70" y="117"/>
                  <a:pt x="71" y="117"/>
                </a:cubicBezTo>
                <a:cubicBezTo>
                  <a:pt x="88" y="117"/>
                  <a:pt x="88" y="117"/>
                  <a:pt x="88" y="117"/>
                </a:cubicBezTo>
                <a:cubicBezTo>
                  <a:pt x="89" y="117"/>
                  <a:pt x="90" y="116"/>
                  <a:pt x="90" y="114"/>
                </a:cubicBezTo>
                <a:cubicBezTo>
                  <a:pt x="90" y="113"/>
                  <a:pt x="89" y="112"/>
                  <a:pt x="88" y="112"/>
                </a:cubicBezTo>
                <a:close/>
                <a:moveTo>
                  <a:pt x="95" y="59"/>
                </a:moveTo>
                <a:cubicBezTo>
                  <a:pt x="92" y="56"/>
                  <a:pt x="92" y="56"/>
                  <a:pt x="92" y="56"/>
                </a:cubicBezTo>
                <a:cubicBezTo>
                  <a:pt x="91" y="57"/>
                  <a:pt x="89" y="58"/>
                  <a:pt x="88" y="58"/>
                </a:cubicBezTo>
                <a:cubicBezTo>
                  <a:pt x="88" y="62"/>
                  <a:pt x="88" y="62"/>
                  <a:pt x="88" y="62"/>
                </a:cubicBezTo>
                <a:cubicBezTo>
                  <a:pt x="88" y="64"/>
                  <a:pt x="87" y="65"/>
                  <a:pt x="85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3" y="65"/>
                  <a:pt x="72" y="64"/>
                  <a:pt x="72" y="62"/>
                </a:cubicBezTo>
                <a:cubicBezTo>
                  <a:pt x="72" y="58"/>
                  <a:pt x="72" y="58"/>
                  <a:pt x="72" y="58"/>
                </a:cubicBezTo>
                <a:cubicBezTo>
                  <a:pt x="70" y="58"/>
                  <a:pt x="69" y="57"/>
                  <a:pt x="67" y="56"/>
                </a:cubicBezTo>
                <a:cubicBezTo>
                  <a:pt x="64" y="59"/>
                  <a:pt x="64" y="59"/>
                  <a:pt x="64" y="59"/>
                </a:cubicBezTo>
                <a:cubicBezTo>
                  <a:pt x="63" y="60"/>
                  <a:pt x="62" y="60"/>
                  <a:pt x="61" y="59"/>
                </a:cubicBezTo>
                <a:cubicBezTo>
                  <a:pt x="53" y="51"/>
                  <a:pt x="53" y="51"/>
                  <a:pt x="53" y="51"/>
                </a:cubicBezTo>
                <a:cubicBezTo>
                  <a:pt x="52" y="50"/>
                  <a:pt x="52" y="49"/>
                  <a:pt x="53" y="48"/>
                </a:cubicBezTo>
                <a:cubicBezTo>
                  <a:pt x="56" y="45"/>
                  <a:pt x="56" y="45"/>
                  <a:pt x="56" y="45"/>
                </a:cubicBezTo>
                <a:cubicBezTo>
                  <a:pt x="55" y="43"/>
                  <a:pt x="55" y="42"/>
                  <a:pt x="54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49" y="40"/>
                  <a:pt x="47" y="39"/>
                  <a:pt x="47" y="38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6"/>
                  <a:pt x="49" y="24"/>
                  <a:pt x="50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3"/>
                  <a:pt x="55" y="21"/>
                  <a:pt x="56" y="20"/>
                </a:cubicBezTo>
                <a:cubicBezTo>
                  <a:pt x="53" y="17"/>
                  <a:pt x="53" y="17"/>
                  <a:pt x="53" y="17"/>
                </a:cubicBezTo>
                <a:cubicBezTo>
                  <a:pt x="52" y="16"/>
                  <a:pt x="52" y="14"/>
                  <a:pt x="53" y="13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2" y="5"/>
                  <a:pt x="63" y="5"/>
                </a:cubicBezTo>
                <a:cubicBezTo>
                  <a:pt x="63" y="5"/>
                  <a:pt x="64" y="5"/>
                  <a:pt x="64" y="6"/>
                </a:cubicBezTo>
                <a:cubicBezTo>
                  <a:pt x="67" y="9"/>
                  <a:pt x="67" y="9"/>
                  <a:pt x="67" y="9"/>
                </a:cubicBezTo>
                <a:cubicBezTo>
                  <a:pt x="69" y="8"/>
                  <a:pt x="70" y="7"/>
                  <a:pt x="72" y="7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1"/>
                  <a:pt x="73" y="0"/>
                  <a:pt x="7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7" y="0"/>
                  <a:pt x="88" y="1"/>
                  <a:pt x="88" y="3"/>
                </a:cubicBezTo>
                <a:cubicBezTo>
                  <a:pt x="88" y="7"/>
                  <a:pt x="88" y="7"/>
                  <a:pt x="88" y="7"/>
                </a:cubicBezTo>
                <a:cubicBezTo>
                  <a:pt x="89" y="7"/>
                  <a:pt x="91" y="8"/>
                  <a:pt x="92" y="9"/>
                </a:cubicBezTo>
                <a:cubicBezTo>
                  <a:pt x="95" y="6"/>
                  <a:pt x="95" y="6"/>
                  <a:pt x="95" y="6"/>
                </a:cubicBezTo>
                <a:cubicBezTo>
                  <a:pt x="96" y="5"/>
                  <a:pt x="96" y="5"/>
                  <a:pt x="97" y="5"/>
                </a:cubicBezTo>
                <a:cubicBezTo>
                  <a:pt x="98" y="5"/>
                  <a:pt x="98" y="5"/>
                  <a:pt x="99" y="6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8" y="14"/>
                  <a:pt x="108" y="16"/>
                  <a:pt x="107" y="17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21"/>
                  <a:pt x="105" y="23"/>
                  <a:pt x="106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2" y="26"/>
                  <a:pt x="112" y="27"/>
                </a:cubicBezTo>
                <a:cubicBezTo>
                  <a:pt x="112" y="38"/>
                  <a:pt x="112" y="38"/>
                  <a:pt x="112" y="38"/>
                </a:cubicBezTo>
                <a:cubicBezTo>
                  <a:pt x="112" y="39"/>
                  <a:pt x="111" y="40"/>
                  <a:pt x="110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5" y="42"/>
                  <a:pt x="104" y="43"/>
                  <a:pt x="104" y="45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8" y="49"/>
                  <a:pt x="108" y="50"/>
                  <a:pt x="107" y="51"/>
                </a:cubicBezTo>
                <a:cubicBezTo>
                  <a:pt x="99" y="59"/>
                  <a:pt x="99" y="59"/>
                  <a:pt x="99" y="59"/>
                </a:cubicBezTo>
                <a:cubicBezTo>
                  <a:pt x="98" y="60"/>
                  <a:pt x="96" y="60"/>
                  <a:pt x="95" y="59"/>
                </a:cubicBezTo>
                <a:close/>
                <a:moveTo>
                  <a:pt x="95" y="51"/>
                </a:moveTo>
                <a:cubicBezTo>
                  <a:pt x="97" y="54"/>
                  <a:pt x="97" y="54"/>
                  <a:pt x="97" y="54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99" y="47"/>
                  <a:pt x="99" y="47"/>
                  <a:pt x="99" y="47"/>
                </a:cubicBezTo>
                <a:cubicBezTo>
                  <a:pt x="98" y="46"/>
                  <a:pt x="98" y="45"/>
                  <a:pt x="98" y="44"/>
                </a:cubicBezTo>
                <a:cubicBezTo>
                  <a:pt x="100" y="42"/>
                  <a:pt x="101" y="40"/>
                  <a:pt x="101" y="37"/>
                </a:cubicBezTo>
                <a:cubicBezTo>
                  <a:pt x="101" y="36"/>
                  <a:pt x="102" y="35"/>
                  <a:pt x="104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2" y="29"/>
                  <a:pt x="101" y="29"/>
                  <a:pt x="101" y="28"/>
                </a:cubicBezTo>
                <a:cubicBezTo>
                  <a:pt x="101" y="25"/>
                  <a:pt x="100" y="23"/>
                  <a:pt x="98" y="21"/>
                </a:cubicBezTo>
                <a:cubicBezTo>
                  <a:pt x="98" y="20"/>
                  <a:pt x="98" y="18"/>
                  <a:pt x="99" y="18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97" y="11"/>
                  <a:pt x="97" y="11"/>
                  <a:pt x="97" y="11"/>
                </a:cubicBezTo>
                <a:cubicBezTo>
                  <a:pt x="95" y="14"/>
                  <a:pt x="95" y="14"/>
                  <a:pt x="95" y="14"/>
                </a:cubicBezTo>
                <a:cubicBezTo>
                  <a:pt x="94" y="14"/>
                  <a:pt x="92" y="14"/>
                  <a:pt x="92" y="14"/>
                </a:cubicBezTo>
                <a:cubicBezTo>
                  <a:pt x="89" y="13"/>
                  <a:pt x="87" y="12"/>
                  <a:pt x="85" y="11"/>
                </a:cubicBezTo>
                <a:cubicBezTo>
                  <a:pt x="84" y="11"/>
                  <a:pt x="83" y="10"/>
                  <a:pt x="83" y="9"/>
                </a:cubicBezTo>
                <a:cubicBezTo>
                  <a:pt x="83" y="5"/>
                  <a:pt x="83" y="5"/>
                  <a:pt x="83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10"/>
                  <a:pt x="76" y="11"/>
                  <a:pt x="75" y="11"/>
                </a:cubicBezTo>
                <a:cubicBezTo>
                  <a:pt x="73" y="12"/>
                  <a:pt x="70" y="13"/>
                  <a:pt x="68" y="14"/>
                </a:cubicBezTo>
                <a:cubicBezTo>
                  <a:pt x="67" y="14"/>
                  <a:pt x="66" y="14"/>
                  <a:pt x="65" y="14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5"/>
                  <a:pt x="58" y="15"/>
                  <a:pt x="58" y="15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8"/>
                  <a:pt x="62" y="20"/>
                  <a:pt x="61" y="21"/>
                </a:cubicBezTo>
                <a:cubicBezTo>
                  <a:pt x="60" y="23"/>
                  <a:pt x="59" y="25"/>
                  <a:pt x="59" y="28"/>
                </a:cubicBezTo>
                <a:cubicBezTo>
                  <a:pt x="58" y="29"/>
                  <a:pt x="57" y="29"/>
                  <a:pt x="56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35"/>
                  <a:pt x="53" y="35"/>
                  <a:pt x="53" y="35"/>
                </a:cubicBezTo>
                <a:cubicBezTo>
                  <a:pt x="56" y="35"/>
                  <a:pt x="56" y="35"/>
                  <a:pt x="56" y="35"/>
                </a:cubicBezTo>
                <a:cubicBezTo>
                  <a:pt x="57" y="35"/>
                  <a:pt x="58" y="36"/>
                  <a:pt x="59" y="37"/>
                </a:cubicBezTo>
                <a:cubicBezTo>
                  <a:pt x="59" y="40"/>
                  <a:pt x="60" y="42"/>
                  <a:pt x="61" y="44"/>
                </a:cubicBezTo>
                <a:cubicBezTo>
                  <a:pt x="62" y="45"/>
                  <a:pt x="62" y="46"/>
                  <a:pt x="61" y="47"/>
                </a:cubicBezTo>
                <a:cubicBezTo>
                  <a:pt x="58" y="50"/>
                  <a:pt x="58" y="50"/>
                  <a:pt x="58" y="50"/>
                </a:cubicBezTo>
                <a:cubicBezTo>
                  <a:pt x="63" y="54"/>
                  <a:pt x="63" y="54"/>
                  <a:pt x="63" y="54"/>
                </a:cubicBezTo>
                <a:cubicBezTo>
                  <a:pt x="65" y="51"/>
                  <a:pt x="65" y="51"/>
                  <a:pt x="65" y="51"/>
                </a:cubicBezTo>
                <a:cubicBezTo>
                  <a:pt x="66" y="50"/>
                  <a:pt x="67" y="50"/>
                  <a:pt x="68" y="51"/>
                </a:cubicBezTo>
                <a:cubicBezTo>
                  <a:pt x="70" y="52"/>
                  <a:pt x="73" y="53"/>
                  <a:pt x="75" y="54"/>
                </a:cubicBezTo>
                <a:cubicBezTo>
                  <a:pt x="76" y="54"/>
                  <a:pt x="77" y="55"/>
                  <a:pt x="77" y="56"/>
                </a:cubicBezTo>
                <a:cubicBezTo>
                  <a:pt x="77" y="60"/>
                  <a:pt x="77" y="60"/>
                  <a:pt x="77" y="60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5"/>
                  <a:pt x="84" y="54"/>
                  <a:pt x="85" y="54"/>
                </a:cubicBezTo>
                <a:cubicBezTo>
                  <a:pt x="87" y="53"/>
                  <a:pt x="89" y="52"/>
                  <a:pt x="92" y="51"/>
                </a:cubicBezTo>
                <a:cubicBezTo>
                  <a:pt x="93" y="50"/>
                  <a:pt x="94" y="50"/>
                  <a:pt x="95" y="51"/>
                </a:cubicBezTo>
                <a:close/>
                <a:moveTo>
                  <a:pt x="80" y="17"/>
                </a:moveTo>
                <a:cubicBezTo>
                  <a:pt x="74" y="17"/>
                  <a:pt x="68" y="20"/>
                  <a:pt x="65" y="26"/>
                </a:cubicBezTo>
                <a:cubicBezTo>
                  <a:pt x="64" y="28"/>
                  <a:pt x="64" y="30"/>
                  <a:pt x="64" y="32"/>
                </a:cubicBezTo>
                <a:cubicBezTo>
                  <a:pt x="64" y="34"/>
                  <a:pt x="64" y="35"/>
                  <a:pt x="64" y="36"/>
                </a:cubicBezTo>
                <a:cubicBezTo>
                  <a:pt x="65" y="36"/>
                  <a:pt x="65" y="37"/>
                  <a:pt x="65" y="37"/>
                </a:cubicBezTo>
                <a:cubicBezTo>
                  <a:pt x="65" y="39"/>
                  <a:pt x="67" y="39"/>
                  <a:pt x="68" y="39"/>
                </a:cubicBezTo>
                <a:cubicBezTo>
                  <a:pt x="69" y="38"/>
                  <a:pt x="70" y="37"/>
                  <a:pt x="70" y="36"/>
                </a:cubicBezTo>
                <a:cubicBezTo>
                  <a:pt x="70" y="35"/>
                  <a:pt x="69" y="35"/>
                  <a:pt x="69" y="35"/>
                </a:cubicBezTo>
                <a:cubicBezTo>
                  <a:pt x="69" y="34"/>
                  <a:pt x="69" y="33"/>
                  <a:pt x="69" y="32"/>
                </a:cubicBezTo>
                <a:cubicBezTo>
                  <a:pt x="69" y="31"/>
                  <a:pt x="69" y="30"/>
                  <a:pt x="70" y="28"/>
                </a:cubicBezTo>
                <a:cubicBezTo>
                  <a:pt x="72" y="24"/>
                  <a:pt x="76" y="22"/>
                  <a:pt x="80" y="22"/>
                </a:cubicBezTo>
                <a:cubicBezTo>
                  <a:pt x="84" y="22"/>
                  <a:pt x="88" y="24"/>
                  <a:pt x="90" y="28"/>
                </a:cubicBezTo>
                <a:cubicBezTo>
                  <a:pt x="90" y="30"/>
                  <a:pt x="91" y="31"/>
                  <a:pt x="91" y="32"/>
                </a:cubicBezTo>
                <a:cubicBezTo>
                  <a:pt x="91" y="33"/>
                  <a:pt x="91" y="34"/>
                  <a:pt x="90" y="35"/>
                </a:cubicBezTo>
                <a:cubicBezTo>
                  <a:pt x="90" y="38"/>
                  <a:pt x="88" y="40"/>
                  <a:pt x="86" y="41"/>
                </a:cubicBezTo>
                <a:cubicBezTo>
                  <a:pt x="86" y="41"/>
                  <a:pt x="86" y="41"/>
                  <a:pt x="86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3"/>
                  <a:pt x="84" y="43"/>
                  <a:pt x="84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43"/>
                  <a:pt x="80" y="43"/>
                  <a:pt x="79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79" y="43"/>
                  <a:pt x="78" y="43"/>
                  <a:pt x="78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3"/>
                  <a:pt x="76" y="43"/>
                  <a:pt x="76" y="43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42"/>
                  <a:pt x="74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1"/>
                  <a:pt x="74" y="41"/>
                  <a:pt x="74" y="41"/>
                </a:cubicBezTo>
                <a:cubicBezTo>
                  <a:pt x="73" y="41"/>
                  <a:pt x="71" y="41"/>
                  <a:pt x="70" y="42"/>
                </a:cubicBezTo>
                <a:cubicBezTo>
                  <a:pt x="70" y="43"/>
                  <a:pt x="70" y="45"/>
                  <a:pt x="71" y="46"/>
                </a:cubicBezTo>
                <a:cubicBezTo>
                  <a:pt x="71" y="46"/>
                  <a:pt x="71" y="46"/>
                  <a:pt x="72" y="46"/>
                </a:cubicBezTo>
                <a:cubicBezTo>
                  <a:pt x="72" y="46"/>
                  <a:pt x="72" y="46"/>
                  <a:pt x="72" y="46"/>
                </a:cubicBezTo>
                <a:cubicBezTo>
                  <a:pt x="72" y="46"/>
                  <a:pt x="72" y="46"/>
                  <a:pt x="72" y="46"/>
                </a:cubicBezTo>
                <a:cubicBezTo>
                  <a:pt x="72" y="46"/>
                  <a:pt x="72" y="46"/>
                  <a:pt x="72" y="46"/>
                </a:cubicBezTo>
                <a:cubicBezTo>
                  <a:pt x="73" y="46"/>
                  <a:pt x="73" y="47"/>
                  <a:pt x="73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47"/>
                  <a:pt x="73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75" y="47"/>
                  <a:pt x="75" y="48"/>
                  <a:pt x="75" y="48"/>
                </a:cubicBezTo>
                <a:cubicBezTo>
                  <a:pt x="75" y="48"/>
                  <a:pt x="76" y="48"/>
                  <a:pt x="76" y="48"/>
                </a:cubicBezTo>
                <a:cubicBezTo>
                  <a:pt x="76" y="48"/>
                  <a:pt x="76" y="48"/>
                  <a:pt x="76" y="48"/>
                </a:cubicBezTo>
                <a:cubicBezTo>
                  <a:pt x="76" y="48"/>
                  <a:pt x="76" y="48"/>
                  <a:pt x="77" y="48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8"/>
                  <a:pt x="77" y="48"/>
                  <a:pt x="77" y="48"/>
                </a:cubicBezTo>
                <a:cubicBezTo>
                  <a:pt x="78" y="48"/>
                  <a:pt x="78" y="48"/>
                  <a:pt x="78" y="48"/>
                </a:cubicBezTo>
                <a:cubicBezTo>
                  <a:pt x="78" y="48"/>
                  <a:pt x="78" y="48"/>
                  <a:pt x="78" y="48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48"/>
                  <a:pt x="80" y="48"/>
                  <a:pt x="80" y="48"/>
                </a:cubicBezTo>
                <a:cubicBezTo>
                  <a:pt x="80" y="48"/>
                  <a:pt x="80" y="48"/>
                  <a:pt x="81" y="48"/>
                </a:cubicBezTo>
                <a:cubicBezTo>
                  <a:pt x="81" y="48"/>
                  <a:pt x="81" y="48"/>
                  <a:pt x="81" y="48"/>
                </a:cubicBezTo>
                <a:cubicBezTo>
                  <a:pt x="81" y="48"/>
                  <a:pt x="81" y="48"/>
                  <a:pt x="81" y="48"/>
                </a:cubicBezTo>
                <a:cubicBezTo>
                  <a:pt x="82" y="48"/>
                  <a:pt x="82" y="48"/>
                  <a:pt x="82" y="48"/>
                </a:cubicBezTo>
                <a:cubicBezTo>
                  <a:pt x="82" y="48"/>
                  <a:pt x="82" y="48"/>
                  <a:pt x="82" y="48"/>
                </a:cubicBezTo>
                <a:cubicBezTo>
                  <a:pt x="82" y="48"/>
                  <a:pt x="82" y="48"/>
                  <a:pt x="82" y="48"/>
                </a:cubicBezTo>
                <a:cubicBezTo>
                  <a:pt x="83" y="48"/>
                  <a:pt x="83" y="48"/>
                  <a:pt x="83" y="48"/>
                </a:cubicBezTo>
                <a:cubicBezTo>
                  <a:pt x="83" y="48"/>
                  <a:pt x="83" y="48"/>
                  <a:pt x="83" y="48"/>
                </a:cubicBezTo>
                <a:cubicBezTo>
                  <a:pt x="83" y="48"/>
                  <a:pt x="84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4" y="48"/>
                  <a:pt x="85" y="48"/>
                </a:cubicBezTo>
                <a:cubicBezTo>
                  <a:pt x="85" y="48"/>
                  <a:pt x="85" y="47"/>
                  <a:pt x="85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7"/>
                  <a:pt x="87" y="47"/>
                  <a:pt x="87" y="47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47"/>
                  <a:pt x="87" y="46"/>
                  <a:pt x="87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9" y="46"/>
                  <a:pt x="89" y="46"/>
                </a:cubicBezTo>
                <a:cubicBezTo>
                  <a:pt x="92" y="43"/>
                  <a:pt x="94" y="40"/>
                  <a:pt x="95" y="36"/>
                </a:cubicBezTo>
                <a:cubicBezTo>
                  <a:pt x="96" y="35"/>
                  <a:pt x="96" y="34"/>
                  <a:pt x="96" y="32"/>
                </a:cubicBezTo>
                <a:cubicBezTo>
                  <a:pt x="96" y="30"/>
                  <a:pt x="95" y="28"/>
                  <a:pt x="94" y="26"/>
                </a:cubicBezTo>
                <a:cubicBezTo>
                  <a:pt x="92" y="20"/>
                  <a:pt x="86" y="17"/>
                  <a:pt x="80" y="17"/>
                </a:cubicBezTo>
                <a:close/>
                <a:moveTo>
                  <a:pt x="160" y="109"/>
                </a:moveTo>
                <a:cubicBezTo>
                  <a:pt x="160" y="120"/>
                  <a:pt x="160" y="120"/>
                  <a:pt x="160" y="120"/>
                </a:cubicBezTo>
                <a:cubicBezTo>
                  <a:pt x="160" y="121"/>
                  <a:pt x="159" y="122"/>
                  <a:pt x="157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3" y="124"/>
                  <a:pt x="152" y="126"/>
                  <a:pt x="151" y="127"/>
                </a:cubicBezTo>
                <a:cubicBezTo>
                  <a:pt x="154" y="130"/>
                  <a:pt x="154" y="130"/>
                  <a:pt x="154" y="130"/>
                </a:cubicBezTo>
                <a:cubicBezTo>
                  <a:pt x="155" y="130"/>
                  <a:pt x="155" y="131"/>
                  <a:pt x="155" y="132"/>
                </a:cubicBezTo>
                <a:cubicBezTo>
                  <a:pt x="155" y="132"/>
                  <a:pt x="155" y="133"/>
                  <a:pt x="154" y="134"/>
                </a:cubicBezTo>
                <a:cubicBezTo>
                  <a:pt x="147" y="141"/>
                  <a:pt x="147" y="141"/>
                  <a:pt x="147" y="141"/>
                </a:cubicBezTo>
                <a:cubicBezTo>
                  <a:pt x="146" y="142"/>
                  <a:pt x="144" y="142"/>
                  <a:pt x="143" y="141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39" y="139"/>
                  <a:pt x="137" y="140"/>
                  <a:pt x="136" y="140"/>
                </a:cubicBezTo>
                <a:cubicBezTo>
                  <a:pt x="136" y="144"/>
                  <a:pt x="136" y="144"/>
                  <a:pt x="136" y="144"/>
                </a:cubicBezTo>
                <a:cubicBezTo>
                  <a:pt x="136" y="146"/>
                  <a:pt x="134" y="147"/>
                  <a:pt x="133" y="147"/>
                </a:cubicBezTo>
                <a:cubicBezTo>
                  <a:pt x="122" y="147"/>
                  <a:pt x="122" y="147"/>
                  <a:pt x="122" y="147"/>
                </a:cubicBezTo>
                <a:cubicBezTo>
                  <a:pt x="121" y="147"/>
                  <a:pt x="120" y="146"/>
                  <a:pt x="120" y="144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18" y="140"/>
                  <a:pt x="117" y="139"/>
                  <a:pt x="115" y="138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1" y="142"/>
                  <a:pt x="110" y="142"/>
                  <a:pt x="109" y="141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0" y="133"/>
                  <a:pt x="100" y="131"/>
                  <a:pt x="101" y="130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3" y="126"/>
                  <a:pt x="102" y="124"/>
                  <a:pt x="102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6" y="122"/>
                  <a:pt x="95" y="121"/>
                  <a:pt x="95" y="120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08"/>
                  <a:pt x="96" y="107"/>
                  <a:pt x="98" y="107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102" y="105"/>
                  <a:pt x="103" y="103"/>
                  <a:pt x="104" y="102"/>
                </a:cubicBezTo>
                <a:cubicBezTo>
                  <a:pt x="101" y="99"/>
                  <a:pt x="101" y="99"/>
                  <a:pt x="101" y="99"/>
                </a:cubicBezTo>
                <a:cubicBezTo>
                  <a:pt x="100" y="98"/>
                  <a:pt x="100" y="96"/>
                  <a:pt x="101" y="95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9" y="87"/>
                  <a:pt x="110" y="87"/>
                  <a:pt x="110" y="87"/>
                </a:cubicBezTo>
                <a:cubicBezTo>
                  <a:pt x="111" y="87"/>
                  <a:pt x="112" y="87"/>
                  <a:pt x="112" y="88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7" y="90"/>
                  <a:pt x="118" y="89"/>
                  <a:pt x="120" y="89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120" y="83"/>
                  <a:pt x="121" y="82"/>
                  <a:pt x="122" y="82"/>
                </a:cubicBezTo>
                <a:cubicBezTo>
                  <a:pt x="133" y="82"/>
                  <a:pt x="133" y="82"/>
                  <a:pt x="133" y="82"/>
                </a:cubicBezTo>
                <a:cubicBezTo>
                  <a:pt x="134" y="82"/>
                  <a:pt x="136" y="83"/>
                  <a:pt x="136" y="85"/>
                </a:cubicBezTo>
                <a:cubicBezTo>
                  <a:pt x="136" y="89"/>
                  <a:pt x="136" y="89"/>
                  <a:pt x="136" y="89"/>
                </a:cubicBezTo>
                <a:cubicBezTo>
                  <a:pt x="137" y="89"/>
                  <a:pt x="139" y="90"/>
                  <a:pt x="140" y="91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4" y="87"/>
                  <a:pt x="144" y="87"/>
                  <a:pt x="145" y="87"/>
                </a:cubicBezTo>
                <a:cubicBezTo>
                  <a:pt x="146" y="87"/>
                  <a:pt x="146" y="87"/>
                  <a:pt x="147" y="88"/>
                </a:cubicBezTo>
                <a:cubicBezTo>
                  <a:pt x="154" y="95"/>
                  <a:pt x="154" y="95"/>
                  <a:pt x="154" y="95"/>
                </a:cubicBezTo>
                <a:cubicBezTo>
                  <a:pt x="155" y="96"/>
                  <a:pt x="155" y="98"/>
                  <a:pt x="154" y="99"/>
                </a:cubicBezTo>
                <a:cubicBezTo>
                  <a:pt x="151" y="102"/>
                  <a:pt x="151" y="102"/>
                  <a:pt x="151" y="102"/>
                </a:cubicBezTo>
                <a:cubicBezTo>
                  <a:pt x="152" y="103"/>
                  <a:pt x="153" y="105"/>
                  <a:pt x="153" y="107"/>
                </a:cubicBezTo>
                <a:cubicBezTo>
                  <a:pt x="157" y="107"/>
                  <a:pt x="157" y="107"/>
                  <a:pt x="157" y="107"/>
                </a:cubicBezTo>
                <a:cubicBezTo>
                  <a:pt x="159" y="107"/>
                  <a:pt x="160" y="108"/>
                  <a:pt x="160" y="109"/>
                </a:cubicBezTo>
                <a:close/>
                <a:moveTo>
                  <a:pt x="155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1"/>
                  <a:pt x="149" y="110"/>
                </a:cubicBezTo>
                <a:cubicBezTo>
                  <a:pt x="148" y="107"/>
                  <a:pt x="147" y="105"/>
                  <a:pt x="146" y="103"/>
                </a:cubicBezTo>
                <a:cubicBezTo>
                  <a:pt x="146" y="102"/>
                  <a:pt x="146" y="101"/>
                  <a:pt x="146" y="100"/>
                </a:cubicBezTo>
                <a:cubicBezTo>
                  <a:pt x="149" y="97"/>
                  <a:pt x="149" y="97"/>
                  <a:pt x="149" y="97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42" y="96"/>
                  <a:pt x="142" y="96"/>
                  <a:pt x="142" y="96"/>
                </a:cubicBezTo>
                <a:cubicBezTo>
                  <a:pt x="142" y="96"/>
                  <a:pt x="140" y="97"/>
                  <a:pt x="139" y="96"/>
                </a:cubicBezTo>
                <a:cubicBezTo>
                  <a:pt x="137" y="95"/>
                  <a:pt x="135" y="94"/>
                  <a:pt x="132" y="93"/>
                </a:cubicBezTo>
                <a:cubicBezTo>
                  <a:pt x="131" y="93"/>
                  <a:pt x="131" y="92"/>
                  <a:pt x="131" y="91"/>
                </a:cubicBezTo>
                <a:cubicBezTo>
                  <a:pt x="131" y="87"/>
                  <a:pt x="131" y="87"/>
                  <a:pt x="131" y="87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5" y="92"/>
                  <a:pt x="124" y="93"/>
                  <a:pt x="123" y="93"/>
                </a:cubicBezTo>
                <a:cubicBezTo>
                  <a:pt x="120" y="94"/>
                  <a:pt x="118" y="95"/>
                  <a:pt x="116" y="96"/>
                </a:cubicBezTo>
                <a:cubicBezTo>
                  <a:pt x="115" y="97"/>
                  <a:pt x="114" y="96"/>
                  <a:pt x="113" y="96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6" y="97"/>
                  <a:pt x="106" y="97"/>
                  <a:pt x="106" y="97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10" y="101"/>
                  <a:pt x="110" y="102"/>
                  <a:pt x="109" y="103"/>
                </a:cubicBezTo>
                <a:cubicBezTo>
                  <a:pt x="108" y="105"/>
                  <a:pt x="107" y="107"/>
                  <a:pt x="106" y="110"/>
                </a:cubicBezTo>
                <a:cubicBezTo>
                  <a:pt x="106" y="111"/>
                  <a:pt x="105" y="112"/>
                  <a:pt x="104" y="112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5" y="117"/>
                  <a:pt x="106" y="118"/>
                  <a:pt x="106" y="119"/>
                </a:cubicBezTo>
                <a:cubicBezTo>
                  <a:pt x="107" y="122"/>
                  <a:pt x="108" y="124"/>
                  <a:pt x="109" y="126"/>
                </a:cubicBezTo>
                <a:cubicBezTo>
                  <a:pt x="110" y="127"/>
                  <a:pt x="110" y="128"/>
                  <a:pt x="109" y="129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4" y="133"/>
                  <a:pt x="115" y="132"/>
                  <a:pt x="116" y="133"/>
                </a:cubicBezTo>
                <a:cubicBezTo>
                  <a:pt x="118" y="134"/>
                  <a:pt x="120" y="135"/>
                  <a:pt x="123" y="136"/>
                </a:cubicBezTo>
                <a:cubicBezTo>
                  <a:pt x="124" y="136"/>
                  <a:pt x="125" y="137"/>
                  <a:pt x="125" y="138"/>
                </a:cubicBezTo>
                <a:cubicBezTo>
                  <a:pt x="125" y="142"/>
                  <a:pt x="125" y="142"/>
                  <a:pt x="125" y="142"/>
                </a:cubicBezTo>
                <a:cubicBezTo>
                  <a:pt x="125" y="142"/>
                  <a:pt x="125" y="142"/>
                  <a:pt x="125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7"/>
                  <a:pt x="131" y="136"/>
                  <a:pt x="132" y="136"/>
                </a:cubicBezTo>
                <a:cubicBezTo>
                  <a:pt x="135" y="135"/>
                  <a:pt x="137" y="134"/>
                  <a:pt x="139" y="133"/>
                </a:cubicBezTo>
                <a:cubicBezTo>
                  <a:pt x="140" y="132"/>
                  <a:pt x="142" y="133"/>
                  <a:pt x="142" y="133"/>
                </a:cubicBezTo>
                <a:cubicBezTo>
                  <a:pt x="145" y="136"/>
                  <a:pt x="145" y="136"/>
                  <a:pt x="145" y="136"/>
                </a:cubicBezTo>
                <a:cubicBezTo>
                  <a:pt x="149" y="132"/>
                  <a:pt x="149" y="132"/>
                  <a:pt x="149" y="132"/>
                </a:cubicBezTo>
                <a:cubicBezTo>
                  <a:pt x="146" y="129"/>
                  <a:pt x="146" y="129"/>
                  <a:pt x="146" y="129"/>
                </a:cubicBezTo>
                <a:cubicBezTo>
                  <a:pt x="146" y="128"/>
                  <a:pt x="146" y="127"/>
                  <a:pt x="146" y="126"/>
                </a:cubicBezTo>
                <a:cubicBezTo>
                  <a:pt x="147" y="124"/>
                  <a:pt x="148" y="122"/>
                  <a:pt x="149" y="119"/>
                </a:cubicBezTo>
                <a:cubicBezTo>
                  <a:pt x="149" y="118"/>
                  <a:pt x="150" y="117"/>
                  <a:pt x="151" y="117"/>
                </a:cubicBezTo>
                <a:cubicBezTo>
                  <a:pt x="155" y="117"/>
                  <a:pt x="155" y="117"/>
                  <a:pt x="155" y="117"/>
                </a:cubicBezTo>
                <a:lnTo>
                  <a:pt x="155" y="112"/>
                </a:lnTo>
                <a:close/>
                <a:moveTo>
                  <a:pt x="128" y="99"/>
                </a:moveTo>
                <a:cubicBezTo>
                  <a:pt x="121" y="99"/>
                  <a:pt x="116" y="102"/>
                  <a:pt x="113" y="108"/>
                </a:cubicBezTo>
                <a:cubicBezTo>
                  <a:pt x="112" y="110"/>
                  <a:pt x="112" y="112"/>
                  <a:pt x="112" y="114"/>
                </a:cubicBezTo>
                <a:cubicBezTo>
                  <a:pt x="112" y="116"/>
                  <a:pt x="112" y="117"/>
                  <a:pt x="112" y="118"/>
                </a:cubicBezTo>
                <a:cubicBezTo>
                  <a:pt x="112" y="118"/>
                  <a:pt x="112" y="119"/>
                  <a:pt x="113" y="119"/>
                </a:cubicBezTo>
                <a:cubicBezTo>
                  <a:pt x="113" y="121"/>
                  <a:pt x="114" y="121"/>
                  <a:pt x="116" y="121"/>
                </a:cubicBezTo>
                <a:cubicBezTo>
                  <a:pt x="117" y="120"/>
                  <a:pt x="118" y="119"/>
                  <a:pt x="117" y="118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6"/>
                  <a:pt x="117" y="115"/>
                  <a:pt x="117" y="114"/>
                </a:cubicBezTo>
                <a:cubicBezTo>
                  <a:pt x="117" y="113"/>
                  <a:pt x="117" y="112"/>
                  <a:pt x="118" y="110"/>
                </a:cubicBezTo>
                <a:cubicBezTo>
                  <a:pt x="119" y="106"/>
                  <a:pt x="123" y="104"/>
                  <a:pt x="128" y="104"/>
                </a:cubicBezTo>
                <a:cubicBezTo>
                  <a:pt x="132" y="104"/>
                  <a:pt x="136" y="106"/>
                  <a:pt x="138" y="110"/>
                </a:cubicBezTo>
                <a:cubicBezTo>
                  <a:pt x="138" y="112"/>
                  <a:pt x="138" y="113"/>
                  <a:pt x="138" y="114"/>
                </a:cubicBezTo>
                <a:cubicBezTo>
                  <a:pt x="138" y="115"/>
                  <a:pt x="138" y="116"/>
                  <a:pt x="138" y="117"/>
                </a:cubicBezTo>
                <a:cubicBezTo>
                  <a:pt x="137" y="120"/>
                  <a:pt x="136" y="122"/>
                  <a:pt x="134" y="123"/>
                </a:cubicBezTo>
                <a:cubicBezTo>
                  <a:pt x="134" y="124"/>
                  <a:pt x="133" y="124"/>
                  <a:pt x="133" y="124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33" y="124"/>
                  <a:pt x="132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4"/>
                  <a:pt x="132" y="125"/>
                  <a:pt x="131" y="125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31" y="125"/>
                  <a:pt x="131" y="125"/>
                  <a:pt x="130" y="125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6" y="125"/>
                  <a:pt x="126" y="125"/>
                  <a:pt x="125" y="125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5" y="125"/>
                  <a:pt x="125" y="125"/>
                  <a:pt x="124" y="125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24" y="125"/>
                  <a:pt x="124" y="124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22" y="124"/>
                  <a:pt x="122" y="124"/>
                  <a:pt x="122" y="124"/>
                </a:cubicBezTo>
                <a:cubicBezTo>
                  <a:pt x="122" y="124"/>
                  <a:pt x="122" y="123"/>
                  <a:pt x="122" y="123"/>
                </a:cubicBezTo>
                <a:cubicBezTo>
                  <a:pt x="120" y="123"/>
                  <a:pt x="119" y="123"/>
                  <a:pt x="118" y="124"/>
                </a:cubicBezTo>
                <a:cubicBezTo>
                  <a:pt x="117" y="125"/>
                  <a:pt x="118" y="127"/>
                  <a:pt x="119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20" y="128"/>
                  <a:pt x="120" y="128"/>
                  <a:pt x="120" y="128"/>
                </a:cubicBezTo>
                <a:cubicBezTo>
                  <a:pt x="120" y="128"/>
                  <a:pt x="120" y="128"/>
                  <a:pt x="120" y="128"/>
                </a:cubicBezTo>
                <a:cubicBezTo>
                  <a:pt x="120" y="128"/>
                  <a:pt x="120" y="128"/>
                  <a:pt x="120" y="128"/>
                </a:cubicBezTo>
                <a:cubicBezTo>
                  <a:pt x="120" y="129"/>
                  <a:pt x="121" y="129"/>
                  <a:pt x="121" y="129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22" y="129"/>
                  <a:pt x="123" y="130"/>
                  <a:pt x="123" y="130"/>
                </a:cubicBezTo>
                <a:cubicBezTo>
                  <a:pt x="123" y="130"/>
                  <a:pt x="123" y="130"/>
                  <a:pt x="123" y="130"/>
                </a:cubicBezTo>
                <a:cubicBezTo>
                  <a:pt x="123" y="130"/>
                  <a:pt x="123" y="130"/>
                  <a:pt x="124" y="130"/>
                </a:cubicBezTo>
                <a:cubicBezTo>
                  <a:pt x="124" y="130"/>
                  <a:pt x="124" y="130"/>
                  <a:pt x="124" y="130"/>
                </a:cubicBezTo>
                <a:cubicBezTo>
                  <a:pt x="124" y="130"/>
                  <a:pt x="124" y="130"/>
                  <a:pt x="124" y="130"/>
                </a:cubicBezTo>
                <a:cubicBezTo>
                  <a:pt x="124" y="130"/>
                  <a:pt x="124" y="130"/>
                  <a:pt x="125" y="130"/>
                </a:cubicBezTo>
                <a:cubicBezTo>
                  <a:pt x="125" y="130"/>
                  <a:pt x="125" y="130"/>
                  <a:pt x="125" y="130"/>
                </a:cubicBezTo>
                <a:cubicBezTo>
                  <a:pt x="125" y="130"/>
                  <a:pt x="125" y="130"/>
                  <a:pt x="125" y="130"/>
                </a:cubicBezTo>
                <a:cubicBezTo>
                  <a:pt x="125" y="130"/>
                  <a:pt x="126" y="130"/>
                  <a:pt x="126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6" y="130"/>
                  <a:pt x="126" y="130"/>
                  <a:pt x="127" y="130"/>
                </a:cubicBezTo>
                <a:cubicBezTo>
                  <a:pt x="127" y="130"/>
                  <a:pt x="127" y="130"/>
                  <a:pt x="127" y="130"/>
                </a:cubicBezTo>
                <a:cubicBezTo>
                  <a:pt x="127" y="130"/>
                  <a:pt x="127" y="130"/>
                  <a:pt x="128" y="130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30" y="130"/>
                  <a:pt x="130" y="130"/>
                  <a:pt x="131" y="130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2" y="130"/>
                  <a:pt x="132" y="130"/>
                  <a:pt x="132" y="130"/>
                </a:cubicBezTo>
                <a:cubicBezTo>
                  <a:pt x="132" y="130"/>
                  <a:pt x="132" y="130"/>
                  <a:pt x="132" y="130"/>
                </a:cubicBezTo>
                <a:cubicBezTo>
                  <a:pt x="133" y="130"/>
                  <a:pt x="133" y="129"/>
                  <a:pt x="133" y="129"/>
                </a:cubicBezTo>
                <a:cubicBezTo>
                  <a:pt x="133" y="129"/>
                  <a:pt x="133" y="129"/>
                  <a:pt x="133" y="129"/>
                </a:cubicBezTo>
                <a:cubicBezTo>
                  <a:pt x="133" y="129"/>
                  <a:pt x="133" y="129"/>
                  <a:pt x="134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34" y="129"/>
                  <a:pt x="134" y="129"/>
                  <a:pt x="134" y="129"/>
                </a:cubicBezTo>
                <a:cubicBezTo>
                  <a:pt x="135" y="129"/>
                  <a:pt x="135" y="129"/>
                  <a:pt x="135" y="128"/>
                </a:cubicBezTo>
                <a:cubicBezTo>
                  <a:pt x="135" y="128"/>
                  <a:pt x="135" y="128"/>
                  <a:pt x="135" y="128"/>
                </a:cubicBezTo>
                <a:cubicBezTo>
                  <a:pt x="135" y="128"/>
                  <a:pt x="136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40" y="125"/>
                  <a:pt x="142" y="122"/>
                  <a:pt x="143" y="119"/>
                </a:cubicBezTo>
                <a:cubicBezTo>
                  <a:pt x="143" y="117"/>
                  <a:pt x="143" y="116"/>
                  <a:pt x="143" y="114"/>
                </a:cubicBezTo>
                <a:cubicBezTo>
                  <a:pt x="143" y="112"/>
                  <a:pt x="143" y="110"/>
                  <a:pt x="142" y="108"/>
                </a:cubicBezTo>
                <a:cubicBezTo>
                  <a:pt x="140" y="102"/>
                  <a:pt x="134" y="99"/>
                  <a:pt x="128" y="99"/>
                </a:cubicBezTo>
                <a:close/>
                <a:moveTo>
                  <a:pt x="65" y="109"/>
                </a:moveTo>
                <a:cubicBezTo>
                  <a:pt x="65" y="120"/>
                  <a:pt x="65" y="120"/>
                  <a:pt x="65" y="120"/>
                </a:cubicBezTo>
                <a:cubicBezTo>
                  <a:pt x="65" y="121"/>
                  <a:pt x="64" y="122"/>
                  <a:pt x="62" y="122"/>
                </a:cubicBezTo>
                <a:cubicBezTo>
                  <a:pt x="58" y="122"/>
                  <a:pt x="58" y="122"/>
                  <a:pt x="58" y="122"/>
                </a:cubicBezTo>
                <a:cubicBezTo>
                  <a:pt x="58" y="124"/>
                  <a:pt x="57" y="126"/>
                  <a:pt x="56" y="127"/>
                </a:cubicBezTo>
                <a:cubicBezTo>
                  <a:pt x="59" y="130"/>
                  <a:pt x="59" y="130"/>
                  <a:pt x="59" y="130"/>
                </a:cubicBezTo>
                <a:cubicBezTo>
                  <a:pt x="60" y="130"/>
                  <a:pt x="60" y="131"/>
                  <a:pt x="60" y="132"/>
                </a:cubicBezTo>
                <a:cubicBezTo>
                  <a:pt x="60" y="132"/>
                  <a:pt x="60" y="133"/>
                  <a:pt x="59" y="134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0" y="142"/>
                  <a:pt x="49" y="142"/>
                  <a:pt x="48" y="141"/>
                </a:cubicBezTo>
                <a:cubicBezTo>
                  <a:pt x="45" y="138"/>
                  <a:pt x="45" y="138"/>
                  <a:pt x="45" y="138"/>
                </a:cubicBezTo>
                <a:cubicBezTo>
                  <a:pt x="43" y="139"/>
                  <a:pt x="42" y="140"/>
                  <a:pt x="40" y="140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146"/>
                  <a:pt x="39" y="147"/>
                  <a:pt x="38" y="147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26" y="147"/>
                  <a:pt x="24" y="146"/>
                  <a:pt x="24" y="144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3" y="140"/>
                  <a:pt x="21" y="139"/>
                  <a:pt x="20" y="138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16" y="142"/>
                  <a:pt x="14" y="142"/>
                  <a:pt x="13" y="141"/>
                </a:cubicBezTo>
                <a:cubicBezTo>
                  <a:pt x="6" y="134"/>
                  <a:pt x="6" y="134"/>
                  <a:pt x="6" y="134"/>
                </a:cubicBezTo>
                <a:cubicBezTo>
                  <a:pt x="5" y="133"/>
                  <a:pt x="5" y="131"/>
                  <a:pt x="6" y="130"/>
                </a:cubicBezTo>
                <a:cubicBezTo>
                  <a:pt x="9" y="127"/>
                  <a:pt x="9" y="127"/>
                  <a:pt x="9" y="127"/>
                </a:cubicBezTo>
                <a:cubicBezTo>
                  <a:pt x="8" y="126"/>
                  <a:pt x="7" y="124"/>
                  <a:pt x="7" y="122"/>
                </a:cubicBezTo>
                <a:cubicBezTo>
                  <a:pt x="3" y="122"/>
                  <a:pt x="3" y="122"/>
                  <a:pt x="3" y="122"/>
                </a:cubicBezTo>
                <a:cubicBezTo>
                  <a:pt x="1" y="122"/>
                  <a:pt x="0" y="121"/>
                  <a:pt x="0" y="120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08"/>
                  <a:pt x="1" y="107"/>
                  <a:pt x="3" y="107"/>
                </a:cubicBezTo>
                <a:cubicBezTo>
                  <a:pt x="7" y="107"/>
                  <a:pt x="7" y="107"/>
                  <a:pt x="7" y="107"/>
                </a:cubicBezTo>
                <a:cubicBezTo>
                  <a:pt x="7" y="105"/>
                  <a:pt x="8" y="103"/>
                  <a:pt x="9" y="102"/>
                </a:cubicBezTo>
                <a:cubicBezTo>
                  <a:pt x="6" y="99"/>
                  <a:pt x="6" y="99"/>
                  <a:pt x="6" y="99"/>
                </a:cubicBezTo>
                <a:cubicBezTo>
                  <a:pt x="5" y="98"/>
                  <a:pt x="5" y="96"/>
                  <a:pt x="6" y="95"/>
                </a:cubicBezTo>
                <a:cubicBezTo>
                  <a:pt x="13" y="88"/>
                  <a:pt x="13" y="88"/>
                  <a:pt x="13" y="88"/>
                </a:cubicBezTo>
                <a:cubicBezTo>
                  <a:pt x="14" y="87"/>
                  <a:pt x="14" y="87"/>
                  <a:pt x="15" y="87"/>
                </a:cubicBezTo>
                <a:cubicBezTo>
                  <a:pt x="16" y="87"/>
                  <a:pt x="16" y="87"/>
                  <a:pt x="17" y="88"/>
                </a:cubicBezTo>
                <a:cubicBezTo>
                  <a:pt x="20" y="91"/>
                  <a:pt x="20" y="91"/>
                  <a:pt x="20" y="91"/>
                </a:cubicBezTo>
                <a:cubicBezTo>
                  <a:pt x="21" y="90"/>
                  <a:pt x="23" y="89"/>
                  <a:pt x="24" y="89"/>
                </a:cubicBezTo>
                <a:cubicBezTo>
                  <a:pt x="24" y="85"/>
                  <a:pt x="24" y="85"/>
                  <a:pt x="24" y="85"/>
                </a:cubicBezTo>
                <a:cubicBezTo>
                  <a:pt x="24" y="83"/>
                  <a:pt x="26" y="82"/>
                  <a:pt x="27" y="82"/>
                </a:cubicBezTo>
                <a:cubicBezTo>
                  <a:pt x="38" y="82"/>
                  <a:pt x="38" y="82"/>
                  <a:pt x="38" y="82"/>
                </a:cubicBezTo>
                <a:cubicBezTo>
                  <a:pt x="39" y="82"/>
                  <a:pt x="40" y="83"/>
                  <a:pt x="40" y="85"/>
                </a:cubicBezTo>
                <a:cubicBezTo>
                  <a:pt x="40" y="89"/>
                  <a:pt x="40" y="89"/>
                  <a:pt x="40" y="89"/>
                </a:cubicBezTo>
                <a:cubicBezTo>
                  <a:pt x="42" y="89"/>
                  <a:pt x="43" y="90"/>
                  <a:pt x="45" y="91"/>
                </a:cubicBezTo>
                <a:cubicBezTo>
                  <a:pt x="48" y="88"/>
                  <a:pt x="48" y="88"/>
                  <a:pt x="48" y="88"/>
                </a:cubicBezTo>
                <a:cubicBezTo>
                  <a:pt x="48" y="87"/>
                  <a:pt x="49" y="87"/>
                  <a:pt x="50" y="87"/>
                </a:cubicBezTo>
                <a:cubicBezTo>
                  <a:pt x="50" y="87"/>
                  <a:pt x="51" y="87"/>
                  <a:pt x="51" y="88"/>
                </a:cubicBezTo>
                <a:cubicBezTo>
                  <a:pt x="59" y="95"/>
                  <a:pt x="59" y="95"/>
                  <a:pt x="59" y="95"/>
                </a:cubicBezTo>
                <a:cubicBezTo>
                  <a:pt x="60" y="96"/>
                  <a:pt x="60" y="97"/>
                  <a:pt x="60" y="97"/>
                </a:cubicBezTo>
                <a:cubicBezTo>
                  <a:pt x="60" y="98"/>
                  <a:pt x="60" y="99"/>
                  <a:pt x="59" y="99"/>
                </a:cubicBezTo>
                <a:cubicBezTo>
                  <a:pt x="56" y="102"/>
                  <a:pt x="56" y="102"/>
                  <a:pt x="56" y="102"/>
                </a:cubicBezTo>
                <a:cubicBezTo>
                  <a:pt x="57" y="103"/>
                  <a:pt x="58" y="105"/>
                  <a:pt x="58" y="107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4" y="107"/>
                  <a:pt x="65" y="108"/>
                  <a:pt x="65" y="109"/>
                </a:cubicBezTo>
                <a:close/>
                <a:moveTo>
                  <a:pt x="60" y="112"/>
                </a:moveTo>
                <a:cubicBezTo>
                  <a:pt x="56" y="112"/>
                  <a:pt x="56" y="112"/>
                  <a:pt x="56" y="112"/>
                </a:cubicBezTo>
                <a:cubicBezTo>
                  <a:pt x="55" y="112"/>
                  <a:pt x="54" y="111"/>
                  <a:pt x="54" y="110"/>
                </a:cubicBezTo>
                <a:cubicBezTo>
                  <a:pt x="53" y="107"/>
                  <a:pt x="52" y="105"/>
                  <a:pt x="51" y="103"/>
                </a:cubicBezTo>
                <a:cubicBezTo>
                  <a:pt x="50" y="102"/>
                  <a:pt x="50" y="101"/>
                  <a:pt x="51" y="100"/>
                </a:cubicBezTo>
                <a:cubicBezTo>
                  <a:pt x="54" y="97"/>
                  <a:pt x="54" y="97"/>
                  <a:pt x="54" y="97"/>
                </a:cubicBezTo>
                <a:cubicBezTo>
                  <a:pt x="50" y="93"/>
                  <a:pt x="50" y="93"/>
                  <a:pt x="50" y="93"/>
                </a:cubicBezTo>
                <a:cubicBezTo>
                  <a:pt x="47" y="96"/>
                  <a:pt x="47" y="96"/>
                  <a:pt x="47" y="96"/>
                </a:cubicBezTo>
                <a:cubicBezTo>
                  <a:pt x="46" y="96"/>
                  <a:pt x="45" y="97"/>
                  <a:pt x="44" y="96"/>
                </a:cubicBezTo>
                <a:cubicBezTo>
                  <a:pt x="42" y="95"/>
                  <a:pt x="40" y="94"/>
                  <a:pt x="37" y="93"/>
                </a:cubicBezTo>
                <a:cubicBezTo>
                  <a:pt x="36" y="93"/>
                  <a:pt x="35" y="92"/>
                  <a:pt x="35" y="91"/>
                </a:cubicBezTo>
                <a:cubicBezTo>
                  <a:pt x="35" y="87"/>
                  <a:pt x="35" y="87"/>
                  <a:pt x="35" y="87"/>
                </a:cubicBezTo>
                <a:cubicBezTo>
                  <a:pt x="29" y="87"/>
                  <a:pt x="29" y="87"/>
                  <a:pt x="29" y="87"/>
                </a:cubicBezTo>
                <a:cubicBezTo>
                  <a:pt x="29" y="91"/>
                  <a:pt x="29" y="91"/>
                  <a:pt x="29" y="91"/>
                </a:cubicBezTo>
                <a:cubicBezTo>
                  <a:pt x="29" y="92"/>
                  <a:pt x="29" y="93"/>
                  <a:pt x="28" y="93"/>
                </a:cubicBezTo>
                <a:cubicBezTo>
                  <a:pt x="25" y="94"/>
                  <a:pt x="23" y="95"/>
                  <a:pt x="21" y="96"/>
                </a:cubicBezTo>
                <a:cubicBezTo>
                  <a:pt x="20" y="97"/>
                  <a:pt x="18" y="96"/>
                  <a:pt x="18" y="96"/>
                </a:cubicBezTo>
                <a:cubicBezTo>
                  <a:pt x="15" y="93"/>
                  <a:pt x="15" y="93"/>
                  <a:pt x="15" y="93"/>
                </a:cubicBezTo>
                <a:cubicBezTo>
                  <a:pt x="11" y="97"/>
                  <a:pt x="11" y="97"/>
                  <a:pt x="11" y="97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4" y="101"/>
                  <a:pt x="14" y="102"/>
                  <a:pt x="14" y="103"/>
                </a:cubicBezTo>
                <a:cubicBezTo>
                  <a:pt x="13" y="105"/>
                  <a:pt x="12" y="107"/>
                  <a:pt x="11" y="110"/>
                </a:cubicBezTo>
                <a:cubicBezTo>
                  <a:pt x="11" y="111"/>
                  <a:pt x="10" y="112"/>
                  <a:pt x="9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7"/>
                  <a:pt x="5" y="117"/>
                  <a:pt x="5" y="117"/>
                </a:cubicBezTo>
                <a:cubicBezTo>
                  <a:pt x="9" y="117"/>
                  <a:pt x="9" y="117"/>
                  <a:pt x="9" y="117"/>
                </a:cubicBezTo>
                <a:cubicBezTo>
                  <a:pt x="10" y="117"/>
                  <a:pt x="11" y="118"/>
                  <a:pt x="11" y="119"/>
                </a:cubicBezTo>
                <a:cubicBezTo>
                  <a:pt x="12" y="122"/>
                  <a:pt x="13" y="124"/>
                  <a:pt x="14" y="126"/>
                </a:cubicBezTo>
                <a:cubicBezTo>
                  <a:pt x="14" y="127"/>
                  <a:pt x="14" y="128"/>
                  <a:pt x="14" y="129"/>
                </a:cubicBezTo>
                <a:cubicBezTo>
                  <a:pt x="11" y="132"/>
                  <a:pt x="11" y="132"/>
                  <a:pt x="11" y="132"/>
                </a:cubicBezTo>
                <a:cubicBezTo>
                  <a:pt x="15" y="136"/>
                  <a:pt x="15" y="136"/>
                  <a:pt x="15" y="136"/>
                </a:cubicBezTo>
                <a:cubicBezTo>
                  <a:pt x="18" y="133"/>
                  <a:pt x="18" y="133"/>
                  <a:pt x="18" y="133"/>
                </a:cubicBezTo>
                <a:cubicBezTo>
                  <a:pt x="18" y="133"/>
                  <a:pt x="20" y="132"/>
                  <a:pt x="21" y="133"/>
                </a:cubicBezTo>
                <a:cubicBezTo>
                  <a:pt x="23" y="134"/>
                  <a:pt x="25" y="135"/>
                  <a:pt x="28" y="136"/>
                </a:cubicBezTo>
                <a:cubicBezTo>
                  <a:pt x="29" y="136"/>
                  <a:pt x="29" y="137"/>
                  <a:pt x="29" y="138"/>
                </a:cubicBezTo>
                <a:cubicBezTo>
                  <a:pt x="29" y="142"/>
                  <a:pt x="29" y="142"/>
                  <a:pt x="29" y="142"/>
                </a:cubicBezTo>
                <a:cubicBezTo>
                  <a:pt x="35" y="142"/>
                  <a:pt x="35" y="142"/>
                  <a:pt x="35" y="142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37"/>
                  <a:pt x="36" y="136"/>
                  <a:pt x="37" y="136"/>
                </a:cubicBezTo>
                <a:cubicBezTo>
                  <a:pt x="40" y="135"/>
                  <a:pt x="42" y="134"/>
                  <a:pt x="44" y="133"/>
                </a:cubicBezTo>
                <a:cubicBezTo>
                  <a:pt x="45" y="132"/>
                  <a:pt x="46" y="133"/>
                  <a:pt x="47" y="133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29"/>
                  <a:pt x="51" y="129"/>
                  <a:pt x="51" y="129"/>
                </a:cubicBezTo>
                <a:cubicBezTo>
                  <a:pt x="50" y="128"/>
                  <a:pt x="50" y="127"/>
                  <a:pt x="51" y="126"/>
                </a:cubicBezTo>
                <a:cubicBezTo>
                  <a:pt x="52" y="124"/>
                  <a:pt x="53" y="122"/>
                  <a:pt x="54" y="119"/>
                </a:cubicBezTo>
                <a:cubicBezTo>
                  <a:pt x="54" y="118"/>
                  <a:pt x="55" y="117"/>
                  <a:pt x="56" y="117"/>
                </a:cubicBezTo>
                <a:cubicBezTo>
                  <a:pt x="60" y="117"/>
                  <a:pt x="60" y="117"/>
                  <a:pt x="60" y="117"/>
                </a:cubicBezTo>
                <a:lnTo>
                  <a:pt x="60" y="112"/>
                </a:lnTo>
                <a:close/>
                <a:moveTo>
                  <a:pt x="32" y="99"/>
                </a:moveTo>
                <a:cubicBezTo>
                  <a:pt x="26" y="99"/>
                  <a:pt x="20" y="102"/>
                  <a:pt x="18" y="108"/>
                </a:cubicBezTo>
                <a:cubicBezTo>
                  <a:pt x="17" y="110"/>
                  <a:pt x="17" y="112"/>
                  <a:pt x="17" y="114"/>
                </a:cubicBezTo>
                <a:cubicBezTo>
                  <a:pt x="17" y="116"/>
                  <a:pt x="17" y="117"/>
                  <a:pt x="17" y="118"/>
                </a:cubicBezTo>
                <a:cubicBezTo>
                  <a:pt x="17" y="118"/>
                  <a:pt x="17" y="119"/>
                  <a:pt x="17" y="119"/>
                </a:cubicBezTo>
                <a:cubicBezTo>
                  <a:pt x="18" y="121"/>
                  <a:pt x="19" y="121"/>
                  <a:pt x="20" y="121"/>
                </a:cubicBezTo>
                <a:cubicBezTo>
                  <a:pt x="22" y="120"/>
                  <a:pt x="23" y="119"/>
                  <a:pt x="22" y="118"/>
                </a:cubicBezTo>
                <a:cubicBezTo>
                  <a:pt x="22" y="117"/>
                  <a:pt x="22" y="117"/>
                  <a:pt x="22" y="117"/>
                </a:cubicBezTo>
                <a:cubicBezTo>
                  <a:pt x="22" y="116"/>
                  <a:pt x="22" y="115"/>
                  <a:pt x="22" y="114"/>
                </a:cubicBezTo>
                <a:cubicBezTo>
                  <a:pt x="22" y="113"/>
                  <a:pt x="22" y="112"/>
                  <a:pt x="22" y="110"/>
                </a:cubicBezTo>
                <a:cubicBezTo>
                  <a:pt x="24" y="106"/>
                  <a:pt x="28" y="104"/>
                  <a:pt x="32" y="104"/>
                </a:cubicBezTo>
                <a:cubicBezTo>
                  <a:pt x="37" y="104"/>
                  <a:pt x="41" y="106"/>
                  <a:pt x="42" y="110"/>
                </a:cubicBezTo>
                <a:cubicBezTo>
                  <a:pt x="43" y="112"/>
                  <a:pt x="43" y="113"/>
                  <a:pt x="43" y="114"/>
                </a:cubicBezTo>
                <a:cubicBezTo>
                  <a:pt x="43" y="115"/>
                  <a:pt x="43" y="116"/>
                  <a:pt x="43" y="117"/>
                </a:cubicBezTo>
                <a:cubicBezTo>
                  <a:pt x="42" y="120"/>
                  <a:pt x="41" y="122"/>
                  <a:pt x="38" y="123"/>
                </a:cubicBezTo>
                <a:cubicBezTo>
                  <a:pt x="38" y="123"/>
                  <a:pt x="38" y="124"/>
                  <a:pt x="38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36" y="124"/>
                  <a:pt x="36" y="125"/>
                  <a:pt x="36" y="125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3" y="125"/>
                  <a:pt x="32" y="125"/>
                  <a:pt x="32" y="125"/>
                </a:cubicBezTo>
                <a:cubicBezTo>
                  <a:pt x="32" y="125"/>
                  <a:pt x="32" y="125"/>
                  <a:pt x="32" y="125"/>
                </a:cubicBezTo>
                <a:cubicBezTo>
                  <a:pt x="32" y="125"/>
                  <a:pt x="32" y="125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1" y="125"/>
                  <a:pt x="30" y="125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8" y="125"/>
                  <a:pt x="28" y="124"/>
                  <a:pt x="28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4"/>
                  <a:pt x="27" y="124"/>
                  <a:pt x="27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7" y="124"/>
                  <a:pt x="27" y="123"/>
                  <a:pt x="26" y="123"/>
                </a:cubicBezTo>
                <a:cubicBezTo>
                  <a:pt x="25" y="123"/>
                  <a:pt x="24" y="123"/>
                  <a:pt x="23" y="124"/>
                </a:cubicBezTo>
                <a:cubicBezTo>
                  <a:pt x="22" y="125"/>
                  <a:pt x="22" y="127"/>
                  <a:pt x="24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5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cubicBezTo>
                  <a:pt x="25" y="129"/>
                  <a:pt x="25" y="129"/>
                  <a:pt x="26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7" y="129"/>
                  <a:pt x="27" y="129"/>
                  <a:pt x="27" y="129"/>
                </a:cubicBezTo>
                <a:cubicBezTo>
                  <a:pt x="27" y="129"/>
                  <a:pt x="27" y="130"/>
                  <a:pt x="28" y="130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29" y="130"/>
                  <a:pt x="30" y="130"/>
                  <a:pt x="30" y="130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30" y="130"/>
                  <a:pt x="30" y="130"/>
                  <a:pt x="31" y="130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1" y="130"/>
                  <a:pt x="31" y="130"/>
                  <a:pt x="31" y="130"/>
                </a:cubicBezTo>
                <a:cubicBezTo>
                  <a:pt x="32" y="130"/>
                  <a:pt x="32" y="130"/>
                  <a:pt x="32" y="130"/>
                </a:cubicBezTo>
                <a:cubicBezTo>
                  <a:pt x="32" y="130"/>
                  <a:pt x="32" y="130"/>
                  <a:pt x="32" y="130"/>
                </a:cubicBezTo>
                <a:cubicBezTo>
                  <a:pt x="33" y="130"/>
                  <a:pt x="33" y="130"/>
                  <a:pt x="33" y="130"/>
                </a:cubicBezTo>
                <a:cubicBezTo>
                  <a:pt x="33" y="130"/>
                  <a:pt x="33" y="130"/>
                  <a:pt x="33" y="130"/>
                </a:cubicBezTo>
                <a:cubicBezTo>
                  <a:pt x="34" y="130"/>
                  <a:pt x="34" y="130"/>
                  <a:pt x="34" y="130"/>
                </a:cubicBezTo>
                <a:cubicBezTo>
                  <a:pt x="34" y="130"/>
                  <a:pt x="34" y="130"/>
                  <a:pt x="34" y="130"/>
                </a:cubicBezTo>
                <a:cubicBezTo>
                  <a:pt x="34" y="130"/>
                  <a:pt x="35" y="130"/>
                  <a:pt x="35" y="130"/>
                </a:cubicBezTo>
                <a:cubicBezTo>
                  <a:pt x="35" y="130"/>
                  <a:pt x="35" y="130"/>
                  <a:pt x="35" y="130"/>
                </a:cubicBezTo>
                <a:cubicBezTo>
                  <a:pt x="35" y="130"/>
                  <a:pt x="35" y="130"/>
                  <a:pt x="35" y="130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7" y="130"/>
                  <a:pt x="38" y="129"/>
                  <a:pt x="38" y="129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9" y="129"/>
                  <a:pt x="40" y="129"/>
                  <a:pt x="40" y="128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41" y="128"/>
                  <a:pt x="41" y="128"/>
                  <a:pt x="41" y="128"/>
                </a:cubicBezTo>
                <a:cubicBezTo>
                  <a:pt x="44" y="125"/>
                  <a:pt x="47" y="122"/>
                  <a:pt x="48" y="118"/>
                </a:cubicBezTo>
                <a:cubicBezTo>
                  <a:pt x="48" y="117"/>
                  <a:pt x="48" y="116"/>
                  <a:pt x="48" y="114"/>
                </a:cubicBezTo>
                <a:cubicBezTo>
                  <a:pt x="48" y="112"/>
                  <a:pt x="48" y="110"/>
                  <a:pt x="47" y="108"/>
                </a:cubicBezTo>
                <a:cubicBezTo>
                  <a:pt x="44" y="102"/>
                  <a:pt x="39" y="99"/>
                  <a:pt x="32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" name="Freeform 176">
            <a:extLst>
              <a:ext uri="{FF2B5EF4-FFF2-40B4-BE49-F238E27FC236}">
                <a16:creationId xmlns:a16="http://schemas.microsoft.com/office/drawing/2014/main" id="{9B30F157-FD3C-4F9A-A545-229C81AE77AE}"/>
              </a:ext>
            </a:extLst>
          </p:cNvPr>
          <p:cNvSpPr>
            <a:spLocks noEditPoints="1"/>
          </p:cNvSpPr>
          <p:nvPr/>
        </p:nvSpPr>
        <p:spPr bwMode="auto">
          <a:xfrm>
            <a:off x="1806956" y="5335200"/>
            <a:ext cx="350374" cy="330004"/>
          </a:xfrm>
          <a:custGeom>
            <a:avLst/>
            <a:gdLst>
              <a:gd name="T0" fmla="*/ 259398 w 160"/>
              <a:gd name="T1" fmla="*/ 276161 h 149"/>
              <a:gd name="T2" fmla="*/ 197961 w 160"/>
              <a:gd name="T3" fmla="*/ 417694 h 149"/>
              <a:gd name="T4" fmla="*/ 348139 w 160"/>
              <a:gd name="T5" fmla="*/ 400434 h 149"/>
              <a:gd name="T6" fmla="*/ 300355 w 160"/>
              <a:gd name="T7" fmla="*/ 141533 h 149"/>
              <a:gd name="T8" fmla="*/ 276463 w 160"/>
              <a:gd name="T9" fmla="*/ 0 h 149"/>
              <a:gd name="T10" fmla="*/ 228679 w 160"/>
              <a:gd name="T11" fmla="*/ 117368 h 149"/>
              <a:gd name="T12" fmla="*/ 180896 w 160"/>
              <a:gd name="T13" fmla="*/ 241641 h 149"/>
              <a:gd name="T14" fmla="*/ 197961 w 160"/>
              <a:gd name="T15" fmla="*/ 231285 h 149"/>
              <a:gd name="T16" fmla="*/ 266224 w 160"/>
              <a:gd name="T17" fmla="*/ 182957 h 149"/>
              <a:gd name="T18" fmla="*/ 327660 w 160"/>
              <a:gd name="T19" fmla="*/ 176053 h 149"/>
              <a:gd name="T20" fmla="*/ 245745 w 160"/>
              <a:gd name="T21" fmla="*/ 231285 h 149"/>
              <a:gd name="T22" fmla="*/ 300355 w 160"/>
              <a:gd name="T23" fmla="*/ 248545 h 149"/>
              <a:gd name="T24" fmla="*/ 324247 w 160"/>
              <a:gd name="T25" fmla="*/ 93204 h 149"/>
              <a:gd name="T26" fmla="*/ 225266 w 160"/>
              <a:gd name="T27" fmla="*/ 89752 h 149"/>
              <a:gd name="T28" fmla="*/ 232093 w 160"/>
              <a:gd name="T29" fmla="*/ 62136 h 149"/>
              <a:gd name="T30" fmla="*/ 317421 w 160"/>
              <a:gd name="T31" fmla="*/ 58684 h 149"/>
              <a:gd name="T32" fmla="*/ 293529 w 160"/>
              <a:gd name="T33" fmla="*/ 37972 h 149"/>
              <a:gd name="T34" fmla="*/ 262811 w 160"/>
              <a:gd name="T35" fmla="*/ 155341 h 149"/>
              <a:gd name="T36" fmla="*/ 283289 w 160"/>
              <a:gd name="T37" fmla="*/ 151889 h 149"/>
              <a:gd name="T38" fmla="*/ 242332 w 160"/>
              <a:gd name="T39" fmla="*/ 79396 h 149"/>
              <a:gd name="T40" fmla="*/ 515382 w 160"/>
              <a:gd name="T41" fmla="*/ 428050 h 149"/>
              <a:gd name="T42" fmla="*/ 515382 w 160"/>
              <a:gd name="T43" fmla="*/ 341749 h 149"/>
              <a:gd name="T44" fmla="*/ 395923 w 160"/>
              <a:gd name="T45" fmla="*/ 341749 h 149"/>
              <a:gd name="T46" fmla="*/ 392509 w 160"/>
              <a:gd name="T47" fmla="*/ 428050 h 149"/>
              <a:gd name="T48" fmla="*/ 399336 w 160"/>
              <a:gd name="T49" fmla="*/ 507446 h 149"/>
              <a:gd name="T50" fmla="*/ 399336 w 160"/>
              <a:gd name="T51" fmla="*/ 445310 h 149"/>
              <a:gd name="T52" fmla="*/ 460772 w 160"/>
              <a:gd name="T53" fmla="*/ 448762 h 149"/>
              <a:gd name="T54" fmla="*/ 529034 w 160"/>
              <a:gd name="T55" fmla="*/ 497090 h 149"/>
              <a:gd name="T56" fmla="*/ 419814 w 160"/>
              <a:gd name="T57" fmla="*/ 514350 h 149"/>
              <a:gd name="T58" fmla="*/ 546100 w 160"/>
              <a:gd name="T59" fmla="*/ 476378 h 149"/>
              <a:gd name="T60" fmla="*/ 501729 w 160"/>
              <a:gd name="T61" fmla="*/ 365913 h 149"/>
              <a:gd name="T62" fmla="*/ 406162 w 160"/>
              <a:gd name="T63" fmla="*/ 355557 h 149"/>
              <a:gd name="T64" fmla="*/ 412988 w 160"/>
              <a:gd name="T65" fmla="*/ 331393 h 149"/>
              <a:gd name="T66" fmla="*/ 412988 w 160"/>
              <a:gd name="T67" fmla="*/ 324489 h 149"/>
              <a:gd name="T68" fmla="*/ 494903 w 160"/>
              <a:gd name="T69" fmla="*/ 331393 h 149"/>
              <a:gd name="T70" fmla="*/ 412988 w 160"/>
              <a:gd name="T71" fmla="*/ 331393 h 149"/>
              <a:gd name="T72" fmla="*/ 450533 w 160"/>
              <a:gd name="T73" fmla="*/ 414242 h 149"/>
              <a:gd name="T74" fmla="*/ 450533 w 160"/>
              <a:gd name="T75" fmla="*/ 396982 h 149"/>
              <a:gd name="T76" fmla="*/ 484664 w 160"/>
              <a:gd name="T77" fmla="*/ 345201 h 149"/>
              <a:gd name="T78" fmla="*/ 119459 w 160"/>
              <a:gd name="T79" fmla="*/ 407338 h 149"/>
              <a:gd name="T80" fmla="*/ 95568 w 160"/>
              <a:gd name="T81" fmla="*/ 265805 h 149"/>
              <a:gd name="T82" fmla="*/ 47784 w 160"/>
              <a:gd name="T83" fmla="*/ 383173 h 149"/>
              <a:gd name="T84" fmla="*/ 0 w 160"/>
              <a:gd name="T85" fmla="*/ 507446 h 149"/>
              <a:gd name="T86" fmla="*/ 17066 w 160"/>
              <a:gd name="T87" fmla="*/ 497090 h 149"/>
              <a:gd name="T88" fmla="*/ 85328 w 160"/>
              <a:gd name="T89" fmla="*/ 448762 h 149"/>
              <a:gd name="T90" fmla="*/ 146764 w 160"/>
              <a:gd name="T91" fmla="*/ 445310 h 149"/>
              <a:gd name="T92" fmla="*/ 64849 w 160"/>
              <a:gd name="T93" fmla="*/ 497090 h 149"/>
              <a:gd name="T94" fmla="*/ 119459 w 160"/>
              <a:gd name="T95" fmla="*/ 514350 h 149"/>
              <a:gd name="T96" fmla="*/ 139938 w 160"/>
              <a:gd name="T97" fmla="*/ 355557 h 149"/>
              <a:gd name="T98" fmla="*/ 44371 w 160"/>
              <a:gd name="T99" fmla="*/ 365913 h 149"/>
              <a:gd name="T100" fmla="*/ 51197 w 160"/>
              <a:gd name="T101" fmla="*/ 331393 h 149"/>
              <a:gd name="T102" fmla="*/ 51197 w 160"/>
              <a:gd name="T103" fmla="*/ 331393 h 149"/>
              <a:gd name="T104" fmla="*/ 95568 w 160"/>
              <a:gd name="T105" fmla="*/ 283065 h 149"/>
              <a:gd name="T106" fmla="*/ 119459 w 160"/>
              <a:gd name="T107" fmla="*/ 310681 h 149"/>
              <a:gd name="T108" fmla="*/ 92154 w 160"/>
              <a:gd name="T109" fmla="*/ 428050 h 149"/>
              <a:gd name="T110" fmla="*/ 102394 w 160"/>
              <a:gd name="T111" fmla="*/ 414242 h 149"/>
              <a:gd name="T112" fmla="*/ 61436 w 160"/>
              <a:gd name="T113" fmla="*/ 348653 h 149"/>
              <a:gd name="T114" fmla="*/ 95568 w 160"/>
              <a:gd name="T115" fmla="*/ 396982 h 1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49">
                <a:moveTo>
                  <a:pt x="102" y="116"/>
                </a:moveTo>
                <a:cubicBezTo>
                  <a:pt x="81" y="104"/>
                  <a:pt x="81" y="104"/>
                  <a:pt x="81" y="104"/>
                </a:cubicBezTo>
                <a:cubicBezTo>
                  <a:pt x="81" y="80"/>
                  <a:pt x="81" y="80"/>
                  <a:pt x="81" y="80"/>
                </a:cubicBezTo>
                <a:cubicBezTo>
                  <a:pt x="81" y="79"/>
                  <a:pt x="80" y="78"/>
                  <a:pt x="79" y="78"/>
                </a:cubicBezTo>
                <a:cubicBezTo>
                  <a:pt x="77" y="78"/>
                  <a:pt x="76" y="79"/>
                  <a:pt x="76" y="80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54" y="117"/>
                  <a:pt x="54" y="119"/>
                  <a:pt x="54" y="120"/>
                </a:cubicBezTo>
                <a:cubicBezTo>
                  <a:pt x="55" y="121"/>
                  <a:pt x="56" y="121"/>
                  <a:pt x="57" y="121"/>
                </a:cubicBezTo>
                <a:cubicBezTo>
                  <a:pt x="57" y="121"/>
                  <a:pt x="57" y="121"/>
                  <a:pt x="58" y="121"/>
                </a:cubicBezTo>
                <a:cubicBezTo>
                  <a:pt x="79" y="109"/>
                  <a:pt x="79" y="109"/>
                  <a:pt x="79" y="109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100" y="121"/>
                  <a:pt x="100" y="121"/>
                  <a:pt x="101" y="121"/>
                </a:cubicBezTo>
                <a:cubicBezTo>
                  <a:pt x="102" y="121"/>
                  <a:pt x="103" y="121"/>
                  <a:pt x="103" y="120"/>
                </a:cubicBezTo>
                <a:cubicBezTo>
                  <a:pt x="104" y="119"/>
                  <a:pt x="103" y="117"/>
                  <a:pt x="102" y="116"/>
                </a:cubicBezTo>
                <a:close/>
                <a:moveTo>
                  <a:pt x="107" y="70"/>
                </a:moveTo>
                <a:cubicBezTo>
                  <a:pt x="107" y="61"/>
                  <a:pt x="107" y="61"/>
                  <a:pt x="107" y="61"/>
                </a:cubicBezTo>
                <a:cubicBezTo>
                  <a:pt x="107" y="50"/>
                  <a:pt x="99" y="47"/>
                  <a:pt x="98" y="47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1"/>
                  <a:pt x="88" y="41"/>
                  <a:pt x="88" y="41"/>
                </a:cubicBezTo>
                <a:cubicBezTo>
                  <a:pt x="91" y="40"/>
                  <a:pt x="93" y="37"/>
                  <a:pt x="94" y="34"/>
                </a:cubicBezTo>
                <a:cubicBezTo>
                  <a:pt x="97" y="34"/>
                  <a:pt x="100" y="31"/>
                  <a:pt x="100" y="27"/>
                </a:cubicBezTo>
                <a:cubicBezTo>
                  <a:pt x="100" y="25"/>
                  <a:pt x="99" y="23"/>
                  <a:pt x="98" y="21"/>
                </a:cubicBezTo>
                <a:cubicBezTo>
                  <a:pt x="98" y="17"/>
                  <a:pt x="98" y="17"/>
                  <a:pt x="98" y="17"/>
                </a:cubicBezTo>
                <a:cubicBezTo>
                  <a:pt x="98" y="8"/>
                  <a:pt x="90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0" y="0"/>
                  <a:pt x="63" y="8"/>
                  <a:pt x="63" y="17"/>
                </a:cubicBezTo>
                <a:cubicBezTo>
                  <a:pt x="63" y="21"/>
                  <a:pt x="63" y="21"/>
                  <a:pt x="63" y="21"/>
                </a:cubicBezTo>
                <a:cubicBezTo>
                  <a:pt x="61" y="23"/>
                  <a:pt x="60" y="25"/>
                  <a:pt x="60" y="27"/>
                </a:cubicBezTo>
                <a:cubicBezTo>
                  <a:pt x="60" y="31"/>
                  <a:pt x="63" y="34"/>
                  <a:pt x="67" y="34"/>
                </a:cubicBezTo>
                <a:cubicBezTo>
                  <a:pt x="68" y="37"/>
                  <a:pt x="70" y="40"/>
                  <a:pt x="72" y="41"/>
                </a:cubicBezTo>
                <a:cubicBezTo>
                  <a:pt x="72" y="43"/>
                  <a:pt x="72" y="43"/>
                  <a:pt x="72" y="43"/>
                </a:cubicBezTo>
                <a:cubicBezTo>
                  <a:pt x="62" y="47"/>
                  <a:pt x="62" y="47"/>
                  <a:pt x="62" y="47"/>
                </a:cubicBezTo>
                <a:cubicBezTo>
                  <a:pt x="61" y="47"/>
                  <a:pt x="53" y="50"/>
                  <a:pt x="53" y="61"/>
                </a:cubicBezTo>
                <a:cubicBezTo>
                  <a:pt x="53" y="70"/>
                  <a:pt x="53" y="70"/>
                  <a:pt x="53" y="70"/>
                </a:cubicBezTo>
                <a:cubicBezTo>
                  <a:pt x="53" y="71"/>
                  <a:pt x="54" y="72"/>
                  <a:pt x="56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3" y="72"/>
                  <a:pt x="65" y="71"/>
                  <a:pt x="65" y="70"/>
                </a:cubicBezTo>
                <a:cubicBezTo>
                  <a:pt x="65" y="68"/>
                  <a:pt x="63" y="67"/>
                  <a:pt x="62" y="67"/>
                </a:cubicBezTo>
                <a:cubicBezTo>
                  <a:pt x="58" y="67"/>
                  <a:pt x="58" y="67"/>
                  <a:pt x="58" y="67"/>
                </a:cubicBezTo>
                <a:cubicBezTo>
                  <a:pt x="58" y="61"/>
                  <a:pt x="58" y="61"/>
                  <a:pt x="58" y="61"/>
                </a:cubicBezTo>
                <a:cubicBezTo>
                  <a:pt x="58" y="54"/>
                  <a:pt x="64" y="52"/>
                  <a:pt x="64" y="51"/>
                </a:cubicBezTo>
                <a:cubicBezTo>
                  <a:pt x="64" y="51"/>
                  <a:pt x="64" y="51"/>
                  <a:pt x="64" y="51"/>
                </a:cubicBezTo>
                <a:cubicBezTo>
                  <a:pt x="73" y="48"/>
                  <a:pt x="73" y="48"/>
                  <a:pt x="73" y="48"/>
                </a:cubicBezTo>
                <a:cubicBezTo>
                  <a:pt x="78" y="53"/>
                  <a:pt x="78" y="53"/>
                  <a:pt x="78" y="53"/>
                </a:cubicBezTo>
                <a:cubicBezTo>
                  <a:pt x="79" y="53"/>
                  <a:pt x="79" y="53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3"/>
                  <a:pt x="82" y="53"/>
                  <a:pt x="82" y="53"/>
                </a:cubicBezTo>
                <a:cubicBezTo>
                  <a:pt x="87" y="48"/>
                  <a:pt x="87" y="48"/>
                  <a:pt x="87" y="48"/>
                </a:cubicBezTo>
                <a:cubicBezTo>
                  <a:pt x="96" y="51"/>
                  <a:pt x="96" y="51"/>
                  <a:pt x="96" y="51"/>
                </a:cubicBezTo>
                <a:cubicBezTo>
                  <a:pt x="96" y="51"/>
                  <a:pt x="96" y="51"/>
                  <a:pt x="96" y="51"/>
                </a:cubicBezTo>
                <a:cubicBezTo>
                  <a:pt x="97" y="52"/>
                  <a:pt x="102" y="54"/>
                  <a:pt x="102" y="61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88" y="67"/>
                  <a:pt x="88" y="67"/>
                  <a:pt x="88" y="67"/>
                </a:cubicBezTo>
                <a:cubicBezTo>
                  <a:pt x="72" y="67"/>
                  <a:pt x="72" y="67"/>
                  <a:pt x="72" y="67"/>
                </a:cubicBezTo>
                <a:cubicBezTo>
                  <a:pt x="70" y="67"/>
                  <a:pt x="70" y="67"/>
                  <a:pt x="70" y="67"/>
                </a:cubicBezTo>
                <a:cubicBezTo>
                  <a:pt x="69" y="67"/>
                  <a:pt x="67" y="68"/>
                  <a:pt x="67" y="70"/>
                </a:cubicBezTo>
                <a:cubicBezTo>
                  <a:pt x="67" y="71"/>
                  <a:pt x="69" y="72"/>
                  <a:pt x="70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6" y="72"/>
                  <a:pt x="107" y="71"/>
                  <a:pt x="107" y="70"/>
                </a:cubicBezTo>
                <a:close/>
                <a:moveTo>
                  <a:pt x="94" y="25"/>
                </a:moveTo>
                <a:cubicBezTo>
                  <a:pt x="95" y="25"/>
                  <a:pt x="95" y="25"/>
                  <a:pt x="95" y="26"/>
                </a:cubicBezTo>
                <a:cubicBezTo>
                  <a:pt x="95" y="26"/>
                  <a:pt x="95" y="26"/>
                  <a:pt x="95" y="27"/>
                </a:cubicBezTo>
                <a:cubicBezTo>
                  <a:pt x="95" y="28"/>
                  <a:pt x="95" y="28"/>
                  <a:pt x="94" y="29"/>
                </a:cubicBezTo>
                <a:lnTo>
                  <a:pt x="94" y="25"/>
                </a:lnTo>
                <a:close/>
                <a:moveTo>
                  <a:pt x="66" y="29"/>
                </a:moveTo>
                <a:cubicBezTo>
                  <a:pt x="65" y="28"/>
                  <a:pt x="65" y="28"/>
                  <a:pt x="65" y="27"/>
                </a:cubicBezTo>
                <a:cubicBezTo>
                  <a:pt x="65" y="26"/>
                  <a:pt x="65" y="26"/>
                  <a:pt x="66" y="26"/>
                </a:cubicBezTo>
                <a:cubicBezTo>
                  <a:pt x="66" y="26"/>
                  <a:pt x="66" y="26"/>
                  <a:pt x="66" y="25"/>
                </a:cubicBezTo>
                <a:cubicBezTo>
                  <a:pt x="66" y="29"/>
                  <a:pt x="66" y="29"/>
                  <a:pt x="66" y="29"/>
                </a:cubicBezTo>
                <a:close/>
                <a:moveTo>
                  <a:pt x="68" y="18"/>
                </a:move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8" y="18"/>
                  <a:pt x="68" y="19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10"/>
                  <a:pt x="73" y="5"/>
                  <a:pt x="80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7" y="5"/>
                  <a:pt x="93" y="10"/>
                  <a:pt x="93" y="17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2" y="19"/>
                  <a:pt x="92" y="19"/>
                </a:cubicBezTo>
                <a:cubicBezTo>
                  <a:pt x="89" y="18"/>
                  <a:pt x="88" y="13"/>
                  <a:pt x="88" y="13"/>
                </a:cubicBezTo>
                <a:cubicBezTo>
                  <a:pt x="88" y="12"/>
                  <a:pt x="87" y="11"/>
                  <a:pt x="86" y="11"/>
                </a:cubicBezTo>
                <a:cubicBezTo>
                  <a:pt x="85" y="11"/>
                  <a:pt x="84" y="11"/>
                  <a:pt x="83" y="12"/>
                </a:cubicBezTo>
                <a:cubicBezTo>
                  <a:pt x="79" y="18"/>
                  <a:pt x="69" y="18"/>
                  <a:pt x="68" y="18"/>
                </a:cubicBezTo>
                <a:close/>
                <a:moveTo>
                  <a:pt x="83" y="44"/>
                </a:moveTo>
                <a:cubicBezTo>
                  <a:pt x="80" y="47"/>
                  <a:pt x="80" y="47"/>
                  <a:pt x="80" y="47"/>
                </a:cubicBezTo>
                <a:cubicBezTo>
                  <a:pt x="77" y="45"/>
                  <a:pt x="77" y="45"/>
                  <a:pt x="77" y="45"/>
                </a:cubicBezTo>
                <a:cubicBezTo>
                  <a:pt x="77" y="43"/>
                  <a:pt x="77" y="43"/>
                  <a:pt x="77" y="43"/>
                </a:cubicBezTo>
                <a:cubicBezTo>
                  <a:pt x="78" y="43"/>
                  <a:pt x="79" y="43"/>
                  <a:pt x="79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2" y="43"/>
                  <a:pt x="82" y="43"/>
                  <a:pt x="83" y="43"/>
                </a:cubicBezTo>
                <a:cubicBezTo>
                  <a:pt x="83" y="44"/>
                  <a:pt x="83" y="44"/>
                  <a:pt x="83" y="44"/>
                </a:cubicBezTo>
                <a:close/>
                <a:moveTo>
                  <a:pt x="81" y="38"/>
                </a:moveTo>
                <a:cubicBezTo>
                  <a:pt x="79" y="38"/>
                  <a:pt x="79" y="38"/>
                  <a:pt x="79" y="38"/>
                </a:cubicBezTo>
                <a:cubicBezTo>
                  <a:pt x="75" y="38"/>
                  <a:pt x="71" y="34"/>
                  <a:pt x="71" y="30"/>
                </a:cubicBezTo>
                <a:cubicBezTo>
                  <a:pt x="71" y="23"/>
                  <a:pt x="71" y="23"/>
                  <a:pt x="71" y="23"/>
                </a:cubicBezTo>
                <a:cubicBezTo>
                  <a:pt x="71" y="23"/>
                  <a:pt x="71" y="23"/>
                  <a:pt x="71" y="23"/>
                </a:cubicBezTo>
                <a:cubicBezTo>
                  <a:pt x="74" y="23"/>
                  <a:pt x="80" y="22"/>
                  <a:pt x="85" y="18"/>
                </a:cubicBezTo>
                <a:cubicBezTo>
                  <a:pt x="86" y="20"/>
                  <a:pt x="87" y="22"/>
                  <a:pt x="89" y="23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4"/>
                  <a:pt x="86" y="38"/>
                  <a:pt x="81" y="38"/>
                </a:cubicBezTo>
                <a:close/>
                <a:moveTo>
                  <a:pt x="151" y="124"/>
                </a:moveTo>
                <a:cubicBezTo>
                  <a:pt x="141" y="120"/>
                  <a:pt x="141" y="120"/>
                  <a:pt x="141" y="120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4" y="117"/>
                  <a:pt x="146" y="114"/>
                  <a:pt x="147" y="111"/>
                </a:cubicBezTo>
                <a:cubicBezTo>
                  <a:pt x="150" y="111"/>
                  <a:pt x="153" y="108"/>
                  <a:pt x="153" y="104"/>
                </a:cubicBezTo>
                <a:cubicBezTo>
                  <a:pt x="153" y="102"/>
                  <a:pt x="152" y="100"/>
                  <a:pt x="151" y="99"/>
                </a:cubicBezTo>
                <a:cubicBezTo>
                  <a:pt x="151" y="94"/>
                  <a:pt x="151" y="94"/>
                  <a:pt x="151" y="94"/>
                </a:cubicBezTo>
                <a:cubicBezTo>
                  <a:pt x="151" y="85"/>
                  <a:pt x="143" y="77"/>
                  <a:pt x="134" y="77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23" y="77"/>
                  <a:pt x="116" y="85"/>
                  <a:pt x="116" y="94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4" y="100"/>
                  <a:pt x="113" y="102"/>
                  <a:pt x="113" y="104"/>
                </a:cubicBezTo>
                <a:cubicBezTo>
                  <a:pt x="113" y="108"/>
                  <a:pt x="116" y="111"/>
                  <a:pt x="120" y="111"/>
                </a:cubicBezTo>
                <a:cubicBezTo>
                  <a:pt x="121" y="114"/>
                  <a:pt x="123" y="117"/>
                  <a:pt x="125" y="118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4" y="124"/>
                  <a:pt x="106" y="127"/>
                  <a:pt x="106" y="138"/>
                </a:cubicBezTo>
                <a:cubicBezTo>
                  <a:pt x="106" y="147"/>
                  <a:pt x="106" y="147"/>
                  <a:pt x="106" y="147"/>
                </a:cubicBezTo>
                <a:cubicBezTo>
                  <a:pt x="106" y="148"/>
                  <a:pt x="107" y="149"/>
                  <a:pt x="109" y="149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6" y="149"/>
                  <a:pt x="117" y="148"/>
                  <a:pt x="117" y="147"/>
                </a:cubicBezTo>
                <a:cubicBezTo>
                  <a:pt x="117" y="145"/>
                  <a:pt x="116" y="144"/>
                  <a:pt x="115" y="144"/>
                </a:cubicBezTo>
                <a:cubicBezTo>
                  <a:pt x="111" y="144"/>
                  <a:pt x="111" y="144"/>
                  <a:pt x="111" y="144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1" y="131"/>
                  <a:pt x="117" y="129"/>
                  <a:pt x="117" y="129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2" y="130"/>
                  <a:pt x="132" y="131"/>
                  <a:pt x="133" y="131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134" y="131"/>
                  <a:pt x="134" y="130"/>
                  <a:pt x="135" y="130"/>
                </a:cubicBezTo>
                <a:cubicBezTo>
                  <a:pt x="140" y="125"/>
                  <a:pt x="140" y="125"/>
                  <a:pt x="140" y="125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9" y="129"/>
                  <a:pt x="149" y="129"/>
                  <a:pt x="149" y="129"/>
                </a:cubicBezTo>
                <a:cubicBezTo>
                  <a:pt x="149" y="129"/>
                  <a:pt x="155" y="131"/>
                  <a:pt x="155" y="138"/>
                </a:cubicBezTo>
                <a:cubicBezTo>
                  <a:pt x="155" y="144"/>
                  <a:pt x="155" y="144"/>
                  <a:pt x="155" y="144"/>
                </a:cubicBezTo>
                <a:cubicBezTo>
                  <a:pt x="141" y="144"/>
                  <a:pt x="141" y="144"/>
                  <a:pt x="141" y="144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2" y="144"/>
                  <a:pt x="120" y="145"/>
                  <a:pt x="120" y="147"/>
                </a:cubicBezTo>
                <a:cubicBezTo>
                  <a:pt x="120" y="148"/>
                  <a:pt x="122" y="149"/>
                  <a:pt x="123" y="149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9" y="149"/>
                  <a:pt x="160" y="148"/>
                  <a:pt x="160" y="147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60" y="128"/>
                  <a:pt x="152" y="124"/>
                  <a:pt x="151" y="124"/>
                </a:cubicBezTo>
                <a:close/>
                <a:moveTo>
                  <a:pt x="147" y="103"/>
                </a:moveTo>
                <a:cubicBezTo>
                  <a:pt x="147" y="103"/>
                  <a:pt x="148" y="103"/>
                  <a:pt x="148" y="103"/>
                </a:cubicBezTo>
                <a:cubicBezTo>
                  <a:pt x="148" y="103"/>
                  <a:pt x="148" y="104"/>
                  <a:pt x="148" y="104"/>
                </a:cubicBezTo>
                <a:cubicBezTo>
                  <a:pt x="148" y="105"/>
                  <a:pt x="148" y="105"/>
                  <a:pt x="147" y="106"/>
                </a:cubicBezTo>
                <a:lnTo>
                  <a:pt x="147" y="103"/>
                </a:lnTo>
                <a:close/>
                <a:moveTo>
                  <a:pt x="119" y="106"/>
                </a:moveTo>
                <a:cubicBezTo>
                  <a:pt x="118" y="105"/>
                  <a:pt x="118" y="105"/>
                  <a:pt x="118" y="104"/>
                </a:cubicBezTo>
                <a:cubicBezTo>
                  <a:pt x="118" y="104"/>
                  <a:pt x="118" y="103"/>
                  <a:pt x="118" y="103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9" y="106"/>
                  <a:pt x="119" y="106"/>
                  <a:pt x="119" y="106"/>
                </a:cubicBezTo>
                <a:close/>
                <a:moveTo>
                  <a:pt x="121" y="96"/>
                </a:move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4"/>
                  <a:pt x="121" y="94"/>
                  <a:pt x="121" y="94"/>
                </a:cubicBezTo>
                <a:cubicBezTo>
                  <a:pt x="121" y="88"/>
                  <a:pt x="126" y="82"/>
                  <a:pt x="133" y="82"/>
                </a:cubicBezTo>
                <a:cubicBezTo>
                  <a:pt x="134" y="82"/>
                  <a:pt x="134" y="82"/>
                  <a:pt x="134" y="82"/>
                </a:cubicBezTo>
                <a:cubicBezTo>
                  <a:pt x="140" y="82"/>
                  <a:pt x="146" y="88"/>
                  <a:pt x="146" y="94"/>
                </a:cubicBezTo>
                <a:cubicBezTo>
                  <a:pt x="146" y="96"/>
                  <a:pt x="146" y="96"/>
                  <a:pt x="146" y="96"/>
                </a:cubicBezTo>
                <a:cubicBezTo>
                  <a:pt x="146" y="96"/>
                  <a:pt x="146" y="96"/>
                  <a:pt x="145" y="96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2" y="95"/>
                  <a:pt x="141" y="90"/>
                  <a:pt x="141" y="90"/>
                </a:cubicBezTo>
                <a:cubicBezTo>
                  <a:pt x="141" y="89"/>
                  <a:pt x="140" y="88"/>
                  <a:pt x="139" y="88"/>
                </a:cubicBezTo>
                <a:cubicBezTo>
                  <a:pt x="138" y="88"/>
                  <a:pt x="137" y="88"/>
                  <a:pt x="136" y="89"/>
                </a:cubicBezTo>
                <a:cubicBezTo>
                  <a:pt x="132" y="96"/>
                  <a:pt x="122" y="96"/>
                  <a:pt x="121" y="96"/>
                </a:cubicBezTo>
                <a:close/>
                <a:moveTo>
                  <a:pt x="136" y="122"/>
                </a:moveTo>
                <a:cubicBezTo>
                  <a:pt x="133" y="124"/>
                  <a:pt x="133" y="124"/>
                  <a:pt x="133" y="124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1" y="120"/>
                  <a:pt x="131" y="120"/>
                  <a:pt x="132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5" y="120"/>
                  <a:pt x="135" y="120"/>
                  <a:pt x="136" y="120"/>
                </a:cubicBezTo>
                <a:cubicBezTo>
                  <a:pt x="136" y="122"/>
                  <a:pt x="136" y="122"/>
                  <a:pt x="136" y="122"/>
                </a:cubicBezTo>
                <a:close/>
                <a:moveTo>
                  <a:pt x="134" y="115"/>
                </a:moveTo>
                <a:cubicBezTo>
                  <a:pt x="132" y="115"/>
                  <a:pt x="132" y="115"/>
                  <a:pt x="132" y="115"/>
                </a:cubicBezTo>
                <a:cubicBezTo>
                  <a:pt x="128" y="115"/>
                  <a:pt x="124" y="112"/>
                  <a:pt x="124" y="107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7" y="100"/>
                  <a:pt x="133" y="99"/>
                  <a:pt x="137" y="95"/>
                </a:cubicBezTo>
                <a:cubicBezTo>
                  <a:pt x="138" y="97"/>
                  <a:pt x="140" y="99"/>
                  <a:pt x="142" y="100"/>
                </a:cubicBezTo>
                <a:cubicBezTo>
                  <a:pt x="142" y="107"/>
                  <a:pt x="142" y="107"/>
                  <a:pt x="142" y="107"/>
                </a:cubicBezTo>
                <a:cubicBezTo>
                  <a:pt x="142" y="112"/>
                  <a:pt x="139" y="115"/>
                  <a:pt x="134" y="115"/>
                </a:cubicBezTo>
                <a:close/>
                <a:moveTo>
                  <a:pt x="45" y="124"/>
                </a:moveTo>
                <a:cubicBezTo>
                  <a:pt x="35" y="120"/>
                  <a:pt x="35" y="120"/>
                  <a:pt x="35" y="120"/>
                </a:cubicBezTo>
                <a:cubicBezTo>
                  <a:pt x="35" y="118"/>
                  <a:pt x="35" y="118"/>
                  <a:pt x="35" y="118"/>
                </a:cubicBezTo>
                <a:cubicBezTo>
                  <a:pt x="38" y="117"/>
                  <a:pt x="40" y="114"/>
                  <a:pt x="41" y="111"/>
                </a:cubicBezTo>
                <a:cubicBezTo>
                  <a:pt x="44" y="111"/>
                  <a:pt x="47" y="108"/>
                  <a:pt x="47" y="104"/>
                </a:cubicBezTo>
                <a:cubicBezTo>
                  <a:pt x="47" y="102"/>
                  <a:pt x="46" y="100"/>
                  <a:pt x="45" y="99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85"/>
                  <a:pt x="37" y="77"/>
                  <a:pt x="28" y="77"/>
                </a:cubicBezTo>
                <a:cubicBezTo>
                  <a:pt x="27" y="77"/>
                  <a:pt x="27" y="77"/>
                  <a:pt x="27" y="77"/>
                </a:cubicBezTo>
                <a:cubicBezTo>
                  <a:pt x="17" y="77"/>
                  <a:pt x="10" y="85"/>
                  <a:pt x="10" y="94"/>
                </a:cubicBezTo>
                <a:cubicBezTo>
                  <a:pt x="10" y="99"/>
                  <a:pt x="10" y="99"/>
                  <a:pt x="10" y="99"/>
                </a:cubicBezTo>
                <a:cubicBezTo>
                  <a:pt x="8" y="100"/>
                  <a:pt x="7" y="102"/>
                  <a:pt x="7" y="104"/>
                </a:cubicBezTo>
                <a:cubicBezTo>
                  <a:pt x="7" y="108"/>
                  <a:pt x="10" y="111"/>
                  <a:pt x="14" y="111"/>
                </a:cubicBezTo>
                <a:cubicBezTo>
                  <a:pt x="15" y="114"/>
                  <a:pt x="17" y="117"/>
                  <a:pt x="19" y="118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9" y="124"/>
                  <a:pt x="9" y="124"/>
                  <a:pt x="9" y="124"/>
                </a:cubicBezTo>
                <a:cubicBezTo>
                  <a:pt x="8" y="124"/>
                  <a:pt x="0" y="127"/>
                  <a:pt x="0" y="13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1" y="149"/>
                  <a:pt x="3" y="149"/>
                </a:cubicBezTo>
                <a:cubicBezTo>
                  <a:pt x="9" y="149"/>
                  <a:pt x="9" y="149"/>
                  <a:pt x="9" y="149"/>
                </a:cubicBezTo>
                <a:cubicBezTo>
                  <a:pt x="10" y="149"/>
                  <a:pt x="11" y="148"/>
                  <a:pt x="11" y="147"/>
                </a:cubicBezTo>
                <a:cubicBezTo>
                  <a:pt x="11" y="145"/>
                  <a:pt x="10" y="144"/>
                  <a:pt x="9" y="144"/>
                </a:cubicBezTo>
                <a:cubicBezTo>
                  <a:pt x="5" y="144"/>
                  <a:pt x="5" y="144"/>
                  <a:pt x="5" y="144"/>
                </a:cubicBezTo>
                <a:cubicBezTo>
                  <a:pt x="5" y="138"/>
                  <a:pt x="5" y="138"/>
                  <a:pt x="5" y="138"/>
                </a:cubicBezTo>
                <a:cubicBezTo>
                  <a:pt x="5" y="131"/>
                  <a:pt x="11" y="129"/>
                  <a:pt x="11" y="129"/>
                </a:cubicBezTo>
                <a:cubicBezTo>
                  <a:pt x="11" y="129"/>
                  <a:pt x="11" y="129"/>
                  <a:pt x="11" y="129"/>
                </a:cubicBezTo>
                <a:cubicBezTo>
                  <a:pt x="20" y="125"/>
                  <a:pt x="20" y="125"/>
                  <a:pt x="20" y="125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26" y="130"/>
                  <a:pt x="26" y="131"/>
                  <a:pt x="27" y="131"/>
                </a:cubicBezTo>
                <a:cubicBezTo>
                  <a:pt x="27" y="131"/>
                  <a:pt x="27" y="131"/>
                  <a:pt x="27" y="131"/>
                </a:cubicBezTo>
                <a:cubicBezTo>
                  <a:pt x="28" y="131"/>
                  <a:pt x="28" y="130"/>
                  <a:pt x="29" y="130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3" y="129"/>
                  <a:pt x="49" y="131"/>
                  <a:pt x="49" y="138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35" y="144"/>
                  <a:pt x="35" y="144"/>
                  <a:pt x="35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7" y="144"/>
                  <a:pt x="17" y="144"/>
                  <a:pt x="17" y="144"/>
                </a:cubicBezTo>
                <a:cubicBezTo>
                  <a:pt x="16" y="144"/>
                  <a:pt x="14" y="145"/>
                  <a:pt x="14" y="147"/>
                </a:cubicBezTo>
                <a:cubicBezTo>
                  <a:pt x="14" y="148"/>
                  <a:pt x="16" y="149"/>
                  <a:pt x="17" y="149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35" y="149"/>
                  <a:pt x="35" y="149"/>
                  <a:pt x="35" y="149"/>
                </a:cubicBezTo>
                <a:cubicBezTo>
                  <a:pt x="51" y="149"/>
                  <a:pt x="51" y="149"/>
                  <a:pt x="51" y="149"/>
                </a:cubicBezTo>
                <a:cubicBezTo>
                  <a:pt x="53" y="149"/>
                  <a:pt x="54" y="148"/>
                  <a:pt x="54" y="147"/>
                </a:cubicBezTo>
                <a:cubicBezTo>
                  <a:pt x="54" y="138"/>
                  <a:pt x="54" y="138"/>
                  <a:pt x="54" y="138"/>
                </a:cubicBezTo>
                <a:cubicBezTo>
                  <a:pt x="54" y="128"/>
                  <a:pt x="46" y="124"/>
                  <a:pt x="45" y="124"/>
                </a:cubicBezTo>
                <a:close/>
                <a:moveTo>
                  <a:pt x="41" y="103"/>
                </a:moveTo>
                <a:cubicBezTo>
                  <a:pt x="41" y="103"/>
                  <a:pt x="42" y="103"/>
                  <a:pt x="42" y="103"/>
                </a:cubicBezTo>
                <a:cubicBezTo>
                  <a:pt x="42" y="103"/>
                  <a:pt x="42" y="104"/>
                  <a:pt x="42" y="104"/>
                </a:cubicBezTo>
                <a:cubicBezTo>
                  <a:pt x="42" y="105"/>
                  <a:pt x="42" y="105"/>
                  <a:pt x="41" y="106"/>
                </a:cubicBezTo>
                <a:lnTo>
                  <a:pt x="41" y="103"/>
                </a:lnTo>
                <a:close/>
                <a:moveTo>
                  <a:pt x="13" y="106"/>
                </a:moveTo>
                <a:cubicBezTo>
                  <a:pt x="12" y="105"/>
                  <a:pt x="12" y="105"/>
                  <a:pt x="12" y="104"/>
                </a:cubicBezTo>
                <a:cubicBezTo>
                  <a:pt x="12" y="104"/>
                  <a:pt x="12" y="103"/>
                  <a:pt x="12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3" y="106"/>
                  <a:pt x="13" y="106"/>
                  <a:pt x="13" y="106"/>
                </a:cubicBezTo>
                <a:close/>
                <a:moveTo>
                  <a:pt x="15" y="96"/>
                </a:move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4"/>
                  <a:pt x="15" y="94"/>
                  <a:pt x="15" y="94"/>
                </a:cubicBezTo>
                <a:cubicBezTo>
                  <a:pt x="15" y="88"/>
                  <a:pt x="20" y="82"/>
                  <a:pt x="27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34" y="82"/>
                  <a:pt x="40" y="88"/>
                  <a:pt x="40" y="94"/>
                </a:cubicBezTo>
                <a:cubicBezTo>
                  <a:pt x="40" y="96"/>
                  <a:pt x="40" y="96"/>
                  <a:pt x="40" y="96"/>
                </a:cubicBezTo>
                <a:cubicBezTo>
                  <a:pt x="40" y="96"/>
                  <a:pt x="40" y="96"/>
                  <a:pt x="39" y="96"/>
                </a:cubicBezTo>
                <a:cubicBezTo>
                  <a:pt x="39" y="96"/>
                  <a:pt x="39" y="96"/>
                  <a:pt x="39" y="96"/>
                </a:cubicBezTo>
                <a:cubicBezTo>
                  <a:pt x="36" y="95"/>
                  <a:pt x="35" y="90"/>
                  <a:pt x="35" y="90"/>
                </a:cubicBezTo>
                <a:cubicBezTo>
                  <a:pt x="35" y="89"/>
                  <a:pt x="34" y="88"/>
                  <a:pt x="33" y="88"/>
                </a:cubicBezTo>
                <a:cubicBezTo>
                  <a:pt x="32" y="88"/>
                  <a:pt x="31" y="88"/>
                  <a:pt x="30" y="89"/>
                </a:cubicBezTo>
                <a:cubicBezTo>
                  <a:pt x="26" y="96"/>
                  <a:pt x="16" y="96"/>
                  <a:pt x="15" y="96"/>
                </a:cubicBezTo>
                <a:close/>
                <a:moveTo>
                  <a:pt x="30" y="122"/>
                </a:moveTo>
                <a:cubicBezTo>
                  <a:pt x="27" y="124"/>
                  <a:pt x="27" y="124"/>
                  <a:pt x="27" y="124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5" y="120"/>
                  <a:pt x="25" y="120"/>
                  <a:pt x="26" y="120"/>
                </a:cubicBezTo>
                <a:cubicBezTo>
                  <a:pt x="28" y="120"/>
                  <a:pt x="28" y="120"/>
                  <a:pt x="28" y="120"/>
                </a:cubicBezTo>
                <a:cubicBezTo>
                  <a:pt x="29" y="120"/>
                  <a:pt x="29" y="120"/>
                  <a:pt x="30" y="120"/>
                </a:cubicBezTo>
                <a:cubicBezTo>
                  <a:pt x="30" y="122"/>
                  <a:pt x="30" y="122"/>
                  <a:pt x="30" y="122"/>
                </a:cubicBezTo>
                <a:close/>
                <a:moveTo>
                  <a:pt x="28" y="115"/>
                </a:moveTo>
                <a:cubicBezTo>
                  <a:pt x="26" y="115"/>
                  <a:pt x="26" y="115"/>
                  <a:pt x="26" y="115"/>
                </a:cubicBezTo>
                <a:cubicBezTo>
                  <a:pt x="22" y="115"/>
                  <a:pt x="18" y="112"/>
                  <a:pt x="18" y="107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21" y="100"/>
                  <a:pt x="27" y="99"/>
                  <a:pt x="31" y="95"/>
                </a:cubicBezTo>
                <a:cubicBezTo>
                  <a:pt x="32" y="97"/>
                  <a:pt x="34" y="99"/>
                  <a:pt x="36" y="100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6" y="112"/>
                  <a:pt x="33" y="115"/>
                  <a:pt x="28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" name="Freeform 183">
            <a:extLst>
              <a:ext uri="{FF2B5EF4-FFF2-40B4-BE49-F238E27FC236}">
                <a16:creationId xmlns:a16="http://schemas.microsoft.com/office/drawing/2014/main" id="{BE67E36E-B9D6-427B-BF25-B0E54C9B6376}"/>
              </a:ext>
            </a:extLst>
          </p:cNvPr>
          <p:cNvSpPr>
            <a:spLocks noEditPoints="1"/>
          </p:cNvSpPr>
          <p:nvPr/>
        </p:nvSpPr>
        <p:spPr bwMode="auto">
          <a:xfrm>
            <a:off x="2705655" y="3367224"/>
            <a:ext cx="499508" cy="309290"/>
          </a:xfrm>
          <a:custGeom>
            <a:avLst/>
            <a:gdLst>
              <a:gd name="T0" fmla="*/ 204788 w 160"/>
              <a:gd name="T1" fmla="*/ 120764 h 98"/>
              <a:gd name="T2" fmla="*/ 221853 w 160"/>
              <a:gd name="T3" fmla="*/ 113863 h 98"/>
              <a:gd name="T4" fmla="*/ 300355 w 160"/>
              <a:gd name="T5" fmla="*/ 120764 h 98"/>
              <a:gd name="T6" fmla="*/ 279876 w 160"/>
              <a:gd name="T7" fmla="*/ 155267 h 98"/>
              <a:gd name="T8" fmla="*/ 276463 w 160"/>
              <a:gd name="T9" fmla="*/ 158718 h 98"/>
              <a:gd name="T10" fmla="*/ 269637 w 160"/>
              <a:gd name="T11" fmla="*/ 158718 h 98"/>
              <a:gd name="T12" fmla="*/ 262811 w 160"/>
              <a:gd name="T13" fmla="*/ 158718 h 98"/>
              <a:gd name="T14" fmla="*/ 255984 w 160"/>
              <a:gd name="T15" fmla="*/ 158718 h 98"/>
              <a:gd name="T16" fmla="*/ 252571 w 160"/>
              <a:gd name="T17" fmla="*/ 158718 h 98"/>
              <a:gd name="T18" fmla="*/ 245745 w 160"/>
              <a:gd name="T19" fmla="*/ 155267 h 98"/>
              <a:gd name="T20" fmla="*/ 238919 w 160"/>
              <a:gd name="T21" fmla="*/ 151817 h 98"/>
              <a:gd name="T22" fmla="*/ 228679 w 160"/>
              <a:gd name="T23" fmla="*/ 169069 h 98"/>
              <a:gd name="T24" fmla="*/ 232093 w 160"/>
              <a:gd name="T25" fmla="*/ 169069 h 98"/>
              <a:gd name="T26" fmla="*/ 242332 w 160"/>
              <a:gd name="T27" fmla="*/ 172519 h 98"/>
              <a:gd name="T28" fmla="*/ 249158 w 160"/>
              <a:gd name="T29" fmla="*/ 175970 h 98"/>
              <a:gd name="T30" fmla="*/ 255984 w 160"/>
              <a:gd name="T31" fmla="*/ 175970 h 98"/>
              <a:gd name="T32" fmla="*/ 266224 w 160"/>
              <a:gd name="T33" fmla="*/ 175970 h 98"/>
              <a:gd name="T34" fmla="*/ 273050 w 160"/>
              <a:gd name="T35" fmla="*/ 175970 h 98"/>
              <a:gd name="T36" fmla="*/ 279876 w 160"/>
              <a:gd name="T37" fmla="*/ 172519 h 98"/>
              <a:gd name="T38" fmla="*/ 290116 w 160"/>
              <a:gd name="T39" fmla="*/ 169069 h 98"/>
              <a:gd name="T40" fmla="*/ 314008 w 160"/>
              <a:gd name="T41" fmla="*/ 141466 h 98"/>
              <a:gd name="T42" fmla="*/ 494903 w 160"/>
              <a:gd name="T43" fmla="*/ 0 h 98"/>
              <a:gd name="T44" fmla="*/ 460772 w 160"/>
              <a:gd name="T45" fmla="*/ 186321 h 98"/>
              <a:gd name="T46" fmla="*/ 358378 w 160"/>
              <a:gd name="T47" fmla="*/ 186321 h 98"/>
              <a:gd name="T48" fmla="*/ 378857 w 160"/>
              <a:gd name="T49" fmla="*/ 138016 h 98"/>
              <a:gd name="T50" fmla="*/ 358378 w 160"/>
              <a:gd name="T51" fmla="*/ 62107 h 98"/>
              <a:gd name="T52" fmla="*/ 307181 w 160"/>
              <a:gd name="T53" fmla="*/ 31053 h 98"/>
              <a:gd name="T54" fmla="*/ 464185 w 160"/>
              <a:gd name="T55" fmla="*/ 0 h 98"/>
              <a:gd name="T56" fmla="*/ 232093 w 160"/>
              <a:gd name="T57" fmla="*/ 24153 h 98"/>
              <a:gd name="T58" fmla="*/ 163830 w 160"/>
              <a:gd name="T59" fmla="*/ 48305 h 98"/>
              <a:gd name="T60" fmla="*/ 0 w 160"/>
              <a:gd name="T61" fmla="*/ 258779 h 98"/>
              <a:gd name="T62" fmla="*/ 85328 w 160"/>
              <a:gd name="T63" fmla="*/ 338138 h 98"/>
              <a:gd name="T64" fmla="*/ 317421 w 160"/>
              <a:gd name="T65" fmla="*/ 217374 h 98"/>
              <a:gd name="T66" fmla="*/ 453946 w 160"/>
              <a:gd name="T67" fmla="*/ 272581 h 98"/>
              <a:gd name="T68" fmla="*/ 535861 w 160"/>
              <a:gd name="T69" fmla="*/ 203573 h 98"/>
              <a:gd name="T70" fmla="*/ 153591 w 160"/>
              <a:gd name="T71" fmla="*/ 251878 h 98"/>
              <a:gd name="T72" fmla="*/ 85328 w 160"/>
              <a:gd name="T73" fmla="*/ 251878 h 98"/>
              <a:gd name="T74" fmla="*/ 150178 w 160"/>
              <a:gd name="T75" fmla="*/ 89710 h 98"/>
              <a:gd name="T76" fmla="*/ 174069 w 160"/>
              <a:gd name="T77" fmla="*/ 165619 h 98"/>
              <a:gd name="T78" fmla="*/ 215027 w 160"/>
              <a:gd name="T79" fmla="*/ 207023 h 98"/>
              <a:gd name="T80" fmla="*/ 290116 w 160"/>
              <a:gd name="T81" fmla="*/ 231176 h 98"/>
              <a:gd name="T82" fmla="*/ 331073 w 160"/>
              <a:gd name="T83" fmla="*/ 162168 h 98"/>
              <a:gd name="T84" fmla="*/ 324247 w 160"/>
              <a:gd name="T85" fmla="*/ 200122 h 98"/>
              <a:gd name="T86" fmla="*/ 273050 w 160"/>
              <a:gd name="T87" fmla="*/ 220825 h 98"/>
              <a:gd name="T88" fmla="*/ 208201 w 160"/>
              <a:gd name="T89" fmla="*/ 189771 h 98"/>
              <a:gd name="T90" fmla="*/ 180896 w 160"/>
              <a:gd name="T91" fmla="*/ 138016 h 98"/>
              <a:gd name="T92" fmla="*/ 180896 w 160"/>
              <a:gd name="T93" fmla="*/ 100061 h 98"/>
              <a:gd name="T94" fmla="*/ 208201 w 160"/>
              <a:gd name="T95" fmla="*/ 48305 h 98"/>
              <a:gd name="T96" fmla="*/ 273050 w 160"/>
              <a:gd name="T97" fmla="*/ 17252 h 98"/>
              <a:gd name="T98" fmla="*/ 324247 w 160"/>
              <a:gd name="T99" fmla="*/ 37954 h 98"/>
              <a:gd name="T100" fmla="*/ 348139 w 160"/>
              <a:gd name="T101" fmla="*/ 106962 h 98"/>
              <a:gd name="T102" fmla="*/ 491490 w 160"/>
              <a:gd name="T103" fmla="*/ 41405 h 98"/>
              <a:gd name="T104" fmla="*/ 501729 w 160"/>
              <a:gd name="T105" fmla="*/ 51756 h 98"/>
              <a:gd name="T106" fmla="*/ 491490 w 160"/>
              <a:gd name="T107" fmla="*/ 75909 h 98"/>
              <a:gd name="T108" fmla="*/ 491490 w 160"/>
              <a:gd name="T109" fmla="*/ 127664 h 98"/>
              <a:gd name="T110" fmla="*/ 392509 w 160"/>
              <a:gd name="T111" fmla="*/ 127664 h 98"/>
              <a:gd name="T112" fmla="*/ 392509 w 160"/>
              <a:gd name="T113" fmla="*/ 144916 h 9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98">
                <a:moveTo>
                  <a:pt x="86" y="21"/>
                </a:moveTo>
                <a:cubicBezTo>
                  <a:pt x="83" y="19"/>
                  <a:pt x="80" y="18"/>
                  <a:pt x="76" y="18"/>
                </a:cubicBezTo>
                <a:cubicBezTo>
                  <a:pt x="73" y="18"/>
                  <a:pt x="70" y="19"/>
                  <a:pt x="67" y="21"/>
                </a:cubicBezTo>
                <a:cubicBezTo>
                  <a:pt x="63" y="24"/>
                  <a:pt x="61" y="28"/>
                  <a:pt x="60" y="32"/>
                </a:cubicBezTo>
                <a:cubicBezTo>
                  <a:pt x="60" y="33"/>
                  <a:pt x="60" y="34"/>
                  <a:pt x="60" y="35"/>
                </a:cubicBezTo>
                <a:cubicBezTo>
                  <a:pt x="60" y="36"/>
                  <a:pt x="60" y="38"/>
                  <a:pt x="60" y="40"/>
                </a:cubicBezTo>
                <a:cubicBezTo>
                  <a:pt x="61" y="41"/>
                  <a:pt x="62" y="42"/>
                  <a:pt x="64" y="41"/>
                </a:cubicBezTo>
                <a:cubicBezTo>
                  <a:pt x="65" y="41"/>
                  <a:pt x="66" y="39"/>
                  <a:pt x="65" y="38"/>
                </a:cubicBezTo>
                <a:cubicBezTo>
                  <a:pt x="65" y="37"/>
                  <a:pt x="65" y="36"/>
                  <a:pt x="65" y="35"/>
                </a:cubicBezTo>
                <a:cubicBezTo>
                  <a:pt x="65" y="34"/>
                  <a:pt x="65" y="33"/>
                  <a:pt x="65" y="33"/>
                </a:cubicBezTo>
                <a:cubicBezTo>
                  <a:pt x="65" y="30"/>
                  <a:pt x="67" y="27"/>
                  <a:pt x="70" y="25"/>
                </a:cubicBezTo>
                <a:cubicBezTo>
                  <a:pt x="72" y="24"/>
                  <a:pt x="74" y="23"/>
                  <a:pt x="76" y="23"/>
                </a:cubicBezTo>
                <a:cubicBezTo>
                  <a:pt x="79" y="23"/>
                  <a:pt x="81" y="24"/>
                  <a:pt x="83" y="25"/>
                </a:cubicBezTo>
                <a:cubicBezTo>
                  <a:pt x="86" y="27"/>
                  <a:pt x="88" y="30"/>
                  <a:pt x="88" y="33"/>
                </a:cubicBezTo>
                <a:cubicBezTo>
                  <a:pt x="88" y="33"/>
                  <a:pt x="88" y="34"/>
                  <a:pt x="88" y="35"/>
                </a:cubicBezTo>
                <a:cubicBezTo>
                  <a:pt x="88" y="36"/>
                  <a:pt x="88" y="37"/>
                  <a:pt x="87" y="39"/>
                </a:cubicBezTo>
                <a:cubicBezTo>
                  <a:pt x="87" y="41"/>
                  <a:pt x="85" y="43"/>
                  <a:pt x="83" y="44"/>
                </a:cubicBezTo>
                <a:cubicBezTo>
                  <a:pt x="83" y="44"/>
                  <a:pt x="83" y="44"/>
                  <a:pt x="83" y="44"/>
                </a:cubicBezTo>
                <a:cubicBezTo>
                  <a:pt x="83" y="44"/>
                  <a:pt x="83" y="45"/>
                  <a:pt x="83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1" y="45"/>
                  <a:pt x="81" y="45"/>
                </a:cubicBezTo>
                <a:cubicBezTo>
                  <a:pt x="81" y="45"/>
                  <a:pt x="81" y="45"/>
                  <a:pt x="81" y="45"/>
                </a:cubicBezTo>
                <a:cubicBezTo>
                  <a:pt x="81" y="46"/>
                  <a:pt x="81" y="46"/>
                  <a:pt x="81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80" y="46"/>
                  <a:pt x="80" y="46"/>
                  <a:pt x="79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79" y="46"/>
                  <a:pt x="78" y="46"/>
                  <a:pt x="7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6"/>
                  <a:pt x="76" y="46"/>
                  <a:pt x="76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75" y="46"/>
                  <a:pt x="75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4" y="46"/>
                  <a:pt x="74" y="46"/>
                  <a:pt x="74" y="46"/>
                </a:cubicBezTo>
                <a:cubicBezTo>
                  <a:pt x="74" y="46"/>
                  <a:pt x="74" y="46"/>
                  <a:pt x="74" y="46"/>
                </a:cubicBezTo>
                <a:cubicBezTo>
                  <a:pt x="74" y="46"/>
                  <a:pt x="74" y="46"/>
                  <a:pt x="74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2" y="46"/>
                </a:cubicBezTo>
                <a:cubicBezTo>
                  <a:pt x="72" y="46"/>
                  <a:pt x="72" y="46"/>
                  <a:pt x="72" y="46"/>
                </a:cubicBezTo>
                <a:cubicBezTo>
                  <a:pt x="72" y="46"/>
                  <a:pt x="72" y="46"/>
                  <a:pt x="72" y="45"/>
                </a:cubicBezTo>
                <a:cubicBezTo>
                  <a:pt x="72" y="45"/>
                  <a:pt x="72" y="45"/>
                  <a:pt x="72" y="45"/>
                </a:cubicBezTo>
                <a:cubicBezTo>
                  <a:pt x="72" y="45"/>
                  <a:pt x="71" y="45"/>
                  <a:pt x="71" y="45"/>
                </a:cubicBezTo>
                <a:cubicBezTo>
                  <a:pt x="71" y="45"/>
                  <a:pt x="71" y="45"/>
                  <a:pt x="71" y="45"/>
                </a:cubicBezTo>
                <a:cubicBezTo>
                  <a:pt x="71" y="45"/>
                  <a:pt x="71" y="45"/>
                  <a:pt x="70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5"/>
                  <a:pt x="70" y="44"/>
                  <a:pt x="70" y="44"/>
                </a:cubicBezTo>
                <a:cubicBezTo>
                  <a:pt x="70" y="44"/>
                  <a:pt x="70" y="44"/>
                  <a:pt x="70" y="44"/>
                </a:cubicBezTo>
                <a:cubicBezTo>
                  <a:pt x="69" y="44"/>
                  <a:pt x="69" y="44"/>
                  <a:pt x="69" y="43"/>
                </a:cubicBezTo>
                <a:cubicBezTo>
                  <a:pt x="68" y="42"/>
                  <a:pt x="66" y="42"/>
                  <a:pt x="65" y="43"/>
                </a:cubicBezTo>
                <a:cubicBezTo>
                  <a:pt x="64" y="44"/>
                  <a:pt x="64" y="46"/>
                  <a:pt x="65" y="47"/>
                </a:cubicBezTo>
                <a:cubicBezTo>
                  <a:pt x="66" y="48"/>
                  <a:pt x="66" y="48"/>
                  <a:pt x="67" y="49"/>
                </a:cubicBezTo>
                <a:cubicBezTo>
                  <a:pt x="67" y="49"/>
                  <a:pt x="67" y="49"/>
                  <a:pt x="67" y="49"/>
                </a:cubicBezTo>
                <a:cubicBezTo>
                  <a:pt x="67" y="49"/>
                  <a:pt x="67" y="49"/>
                  <a:pt x="68" y="49"/>
                </a:cubicBezTo>
                <a:cubicBezTo>
                  <a:pt x="68" y="49"/>
                  <a:pt x="68" y="49"/>
                  <a:pt x="68" y="49"/>
                </a:cubicBezTo>
                <a:cubicBezTo>
                  <a:pt x="68" y="49"/>
                  <a:pt x="68" y="49"/>
                  <a:pt x="68" y="49"/>
                </a:cubicBezTo>
                <a:cubicBezTo>
                  <a:pt x="68" y="49"/>
                  <a:pt x="68" y="49"/>
                  <a:pt x="68" y="49"/>
                </a:cubicBezTo>
                <a:cubicBezTo>
                  <a:pt x="68" y="49"/>
                  <a:pt x="68" y="49"/>
                  <a:pt x="69" y="49"/>
                </a:cubicBezTo>
                <a:cubicBezTo>
                  <a:pt x="69" y="50"/>
                  <a:pt x="69" y="50"/>
                  <a:pt x="70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70" y="50"/>
                  <a:pt x="71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1"/>
                  <a:pt x="72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51"/>
                  <a:pt x="74" y="51"/>
                  <a:pt x="74" y="51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51"/>
                  <a:pt x="74" y="51"/>
                  <a:pt x="75" y="51"/>
                </a:cubicBezTo>
                <a:cubicBezTo>
                  <a:pt x="75" y="51"/>
                  <a:pt x="75" y="51"/>
                  <a:pt x="75" y="51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6" y="51"/>
                </a:cubicBezTo>
                <a:cubicBezTo>
                  <a:pt x="76" y="51"/>
                  <a:pt x="76" y="51"/>
                  <a:pt x="76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8" y="51"/>
                  <a:pt x="78" y="51"/>
                  <a:pt x="78" y="51"/>
                </a:cubicBezTo>
                <a:cubicBezTo>
                  <a:pt x="78" y="51"/>
                  <a:pt x="78" y="51"/>
                  <a:pt x="78" y="51"/>
                </a:cubicBezTo>
                <a:cubicBezTo>
                  <a:pt x="79" y="51"/>
                  <a:pt x="79" y="51"/>
                  <a:pt x="79" y="51"/>
                </a:cubicBezTo>
                <a:cubicBezTo>
                  <a:pt x="79" y="51"/>
                  <a:pt x="79" y="51"/>
                  <a:pt x="79" y="51"/>
                </a:cubicBezTo>
                <a:cubicBezTo>
                  <a:pt x="79" y="51"/>
                  <a:pt x="80" y="51"/>
                  <a:pt x="80" y="51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1"/>
                  <a:pt x="81" y="51"/>
                </a:cubicBezTo>
                <a:cubicBezTo>
                  <a:pt x="81" y="51"/>
                  <a:pt x="81" y="51"/>
                  <a:pt x="81" y="51"/>
                </a:cubicBezTo>
                <a:cubicBezTo>
                  <a:pt x="81" y="51"/>
                  <a:pt x="82" y="51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3" y="50"/>
                  <a:pt x="83" y="50"/>
                  <a:pt x="83" y="50"/>
                </a:cubicBezTo>
                <a:cubicBezTo>
                  <a:pt x="83" y="50"/>
                  <a:pt x="83" y="50"/>
                  <a:pt x="83" y="50"/>
                </a:cubicBezTo>
                <a:cubicBezTo>
                  <a:pt x="84" y="50"/>
                  <a:pt x="84" y="50"/>
                  <a:pt x="84" y="49"/>
                </a:cubicBezTo>
                <a:cubicBezTo>
                  <a:pt x="84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6" y="49"/>
                  <a:pt x="86" y="49"/>
                </a:cubicBezTo>
                <a:cubicBezTo>
                  <a:pt x="86" y="49"/>
                  <a:pt x="86" y="49"/>
                  <a:pt x="86" y="49"/>
                </a:cubicBezTo>
                <a:cubicBezTo>
                  <a:pt x="89" y="47"/>
                  <a:pt x="91" y="44"/>
                  <a:pt x="92" y="41"/>
                </a:cubicBezTo>
                <a:cubicBezTo>
                  <a:pt x="93" y="39"/>
                  <a:pt x="93" y="37"/>
                  <a:pt x="93" y="35"/>
                </a:cubicBezTo>
                <a:cubicBezTo>
                  <a:pt x="93" y="34"/>
                  <a:pt x="93" y="33"/>
                  <a:pt x="93" y="32"/>
                </a:cubicBezTo>
                <a:cubicBezTo>
                  <a:pt x="92" y="28"/>
                  <a:pt x="90" y="24"/>
                  <a:pt x="86" y="21"/>
                </a:cubicBezTo>
                <a:close/>
                <a:moveTo>
                  <a:pt x="157" y="0"/>
                </a:moveTo>
                <a:cubicBezTo>
                  <a:pt x="145" y="0"/>
                  <a:pt x="145" y="0"/>
                  <a:pt x="145" y="0"/>
                </a:cubicBezTo>
                <a:cubicBezTo>
                  <a:pt x="144" y="0"/>
                  <a:pt x="143" y="1"/>
                  <a:pt x="143" y="3"/>
                </a:cubicBezTo>
                <a:cubicBezTo>
                  <a:pt x="143" y="4"/>
                  <a:pt x="144" y="5"/>
                  <a:pt x="14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35" y="54"/>
                  <a:pt x="135" y="54"/>
                  <a:pt x="135" y="54"/>
                </a:cubicBezTo>
                <a:cubicBezTo>
                  <a:pt x="134" y="54"/>
                  <a:pt x="133" y="55"/>
                  <a:pt x="133" y="57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7" y="55"/>
                  <a:pt x="116" y="54"/>
                  <a:pt x="11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6" y="53"/>
                  <a:pt x="106" y="52"/>
                  <a:pt x="105" y="51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3" y="46"/>
                  <a:pt x="103" y="45"/>
                  <a:pt x="104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10" y="43"/>
                  <a:pt x="111" y="42"/>
                  <a:pt x="111" y="40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111" y="27"/>
                  <a:pt x="110" y="26"/>
                  <a:pt x="109" y="26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3" y="24"/>
                  <a:pt x="103" y="23"/>
                  <a:pt x="102" y="21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6" y="17"/>
                  <a:pt x="106" y="15"/>
                  <a:pt x="105" y="14"/>
                </a:cubicBezTo>
                <a:cubicBezTo>
                  <a:pt x="97" y="6"/>
                  <a:pt x="97" y="6"/>
                  <a:pt x="97" y="6"/>
                </a:cubicBezTo>
                <a:cubicBezTo>
                  <a:pt x="96" y="6"/>
                  <a:pt x="96" y="5"/>
                  <a:pt x="95" y="5"/>
                </a:cubicBezTo>
                <a:cubicBezTo>
                  <a:pt x="94" y="5"/>
                  <a:pt x="94" y="6"/>
                  <a:pt x="93" y="6"/>
                </a:cubicBezTo>
                <a:cubicBezTo>
                  <a:pt x="90" y="9"/>
                  <a:pt x="90" y="9"/>
                  <a:pt x="90" y="9"/>
                </a:cubicBezTo>
                <a:cubicBezTo>
                  <a:pt x="88" y="8"/>
                  <a:pt x="87" y="8"/>
                  <a:pt x="85" y="7"/>
                </a:cubicBezTo>
                <a:cubicBezTo>
                  <a:pt x="85" y="5"/>
                  <a:pt x="85" y="5"/>
                  <a:pt x="85" y="5"/>
                </a:cubicBezTo>
                <a:cubicBezTo>
                  <a:pt x="136" y="5"/>
                  <a:pt x="136" y="5"/>
                  <a:pt x="136" y="5"/>
                </a:cubicBezTo>
                <a:cubicBezTo>
                  <a:pt x="137" y="5"/>
                  <a:pt x="139" y="4"/>
                  <a:pt x="139" y="3"/>
                </a:cubicBezTo>
                <a:cubicBezTo>
                  <a:pt x="139" y="1"/>
                  <a:pt x="137" y="0"/>
                  <a:pt x="136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9" y="0"/>
                  <a:pt x="68" y="1"/>
                  <a:pt x="68" y="3"/>
                </a:cubicBezTo>
                <a:cubicBezTo>
                  <a:pt x="68" y="7"/>
                  <a:pt x="68" y="7"/>
                  <a:pt x="68" y="7"/>
                </a:cubicBezTo>
                <a:cubicBezTo>
                  <a:pt x="66" y="8"/>
                  <a:pt x="65" y="8"/>
                  <a:pt x="63" y="9"/>
                </a:cubicBezTo>
                <a:cubicBezTo>
                  <a:pt x="60" y="6"/>
                  <a:pt x="60" y="6"/>
                  <a:pt x="60" y="6"/>
                </a:cubicBezTo>
                <a:cubicBezTo>
                  <a:pt x="59" y="6"/>
                  <a:pt x="59" y="5"/>
                  <a:pt x="58" y="5"/>
                </a:cubicBezTo>
                <a:cubicBezTo>
                  <a:pt x="57" y="5"/>
                  <a:pt x="57" y="6"/>
                  <a:pt x="56" y="6"/>
                </a:cubicBezTo>
                <a:cubicBezTo>
                  <a:pt x="48" y="14"/>
                  <a:pt x="48" y="14"/>
                  <a:pt x="48" y="14"/>
                </a:cubicBezTo>
                <a:cubicBezTo>
                  <a:pt x="47" y="15"/>
                  <a:pt x="47" y="17"/>
                  <a:pt x="48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1" y="18"/>
                  <a:pt x="0" y="19"/>
                  <a:pt x="0" y="21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7"/>
                  <a:pt x="1" y="78"/>
                  <a:pt x="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96"/>
                  <a:pt x="23" y="97"/>
                  <a:pt x="24" y="97"/>
                </a:cubicBezTo>
                <a:cubicBezTo>
                  <a:pt x="24" y="98"/>
                  <a:pt x="25" y="98"/>
                  <a:pt x="25" y="98"/>
                </a:cubicBezTo>
                <a:cubicBezTo>
                  <a:pt x="26" y="98"/>
                  <a:pt x="26" y="97"/>
                  <a:pt x="27" y="97"/>
                </a:cubicBezTo>
                <a:cubicBezTo>
                  <a:pt x="46" y="78"/>
                  <a:pt x="46" y="78"/>
                  <a:pt x="46" y="78"/>
                </a:cubicBezTo>
                <a:cubicBezTo>
                  <a:pt x="91" y="78"/>
                  <a:pt x="91" y="78"/>
                  <a:pt x="91" y="78"/>
                </a:cubicBezTo>
                <a:cubicBezTo>
                  <a:pt x="92" y="78"/>
                  <a:pt x="93" y="77"/>
                  <a:pt x="93" y="75"/>
                </a:cubicBezTo>
                <a:cubicBezTo>
                  <a:pt x="93" y="63"/>
                  <a:pt x="93" y="63"/>
                  <a:pt x="93" y="63"/>
                </a:cubicBezTo>
                <a:cubicBezTo>
                  <a:pt x="93" y="63"/>
                  <a:pt x="93" y="63"/>
                  <a:pt x="93" y="63"/>
                </a:cubicBezTo>
                <a:cubicBezTo>
                  <a:pt x="94" y="64"/>
                  <a:pt x="96" y="64"/>
                  <a:pt x="97" y="63"/>
                </a:cubicBezTo>
                <a:cubicBezTo>
                  <a:pt x="101" y="59"/>
                  <a:pt x="101" y="59"/>
                  <a:pt x="101" y="59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33" y="79"/>
                  <a:pt x="133" y="79"/>
                  <a:pt x="133" y="79"/>
                </a:cubicBezTo>
                <a:cubicBezTo>
                  <a:pt x="134" y="79"/>
                  <a:pt x="134" y="79"/>
                  <a:pt x="135" y="79"/>
                </a:cubicBezTo>
                <a:cubicBezTo>
                  <a:pt x="135" y="79"/>
                  <a:pt x="136" y="79"/>
                  <a:pt x="136" y="79"/>
                </a:cubicBezTo>
                <a:cubicBezTo>
                  <a:pt x="137" y="79"/>
                  <a:pt x="138" y="78"/>
                  <a:pt x="138" y="77"/>
                </a:cubicBezTo>
                <a:cubicBezTo>
                  <a:pt x="138" y="59"/>
                  <a:pt x="138" y="59"/>
                  <a:pt x="138" y="59"/>
                </a:cubicBezTo>
                <a:cubicBezTo>
                  <a:pt x="157" y="59"/>
                  <a:pt x="157" y="59"/>
                  <a:pt x="157" y="59"/>
                </a:cubicBezTo>
                <a:cubicBezTo>
                  <a:pt x="159" y="59"/>
                  <a:pt x="160" y="58"/>
                  <a:pt x="160" y="57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88" y="73"/>
                </a:moveTo>
                <a:cubicBezTo>
                  <a:pt x="45" y="73"/>
                  <a:pt x="45" y="73"/>
                  <a:pt x="45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4" y="73"/>
                  <a:pt x="43" y="73"/>
                  <a:pt x="43" y="73"/>
                </a:cubicBezTo>
                <a:cubicBezTo>
                  <a:pt x="27" y="89"/>
                  <a:pt x="27" y="89"/>
                  <a:pt x="27" y="89"/>
                </a:cubicBezTo>
                <a:cubicBezTo>
                  <a:pt x="27" y="75"/>
                  <a:pt x="27" y="75"/>
                  <a:pt x="27" y="75"/>
                </a:cubicBezTo>
                <a:cubicBezTo>
                  <a:pt x="27" y="74"/>
                  <a:pt x="26" y="73"/>
                  <a:pt x="25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23"/>
                  <a:pt x="5" y="23"/>
                  <a:pt x="5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50" y="24"/>
                  <a:pt x="49" y="25"/>
                  <a:pt x="49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3" y="26"/>
                  <a:pt x="42" y="27"/>
                  <a:pt x="42" y="29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42"/>
                  <a:pt x="43" y="43"/>
                  <a:pt x="44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50" y="45"/>
                  <a:pt x="50" y="46"/>
                  <a:pt x="51" y="48"/>
                </a:cubicBezTo>
                <a:cubicBezTo>
                  <a:pt x="48" y="51"/>
                  <a:pt x="48" y="51"/>
                  <a:pt x="48" y="51"/>
                </a:cubicBezTo>
                <a:cubicBezTo>
                  <a:pt x="47" y="52"/>
                  <a:pt x="47" y="54"/>
                  <a:pt x="48" y="55"/>
                </a:cubicBezTo>
                <a:cubicBezTo>
                  <a:pt x="56" y="63"/>
                  <a:pt x="56" y="63"/>
                  <a:pt x="56" y="63"/>
                </a:cubicBezTo>
                <a:cubicBezTo>
                  <a:pt x="57" y="64"/>
                  <a:pt x="59" y="64"/>
                  <a:pt x="60" y="63"/>
                </a:cubicBezTo>
                <a:cubicBezTo>
                  <a:pt x="63" y="60"/>
                  <a:pt x="63" y="60"/>
                  <a:pt x="63" y="60"/>
                </a:cubicBezTo>
                <a:cubicBezTo>
                  <a:pt x="65" y="61"/>
                  <a:pt x="66" y="62"/>
                  <a:pt x="68" y="62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68"/>
                  <a:pt x="69" y="69"/>
                  <a:pt x="71" y="69"/>
                </a:cubicBezTo>
                <a:cubicBezTo>
                  <a:pt x="82" y="69"/>
                  <a:pt x="82" y="69"/>
                  <a:pt x="82" y="69"/>
                </a:cubicBezTo>
                <a:cubicBezTo>
                  <a:pt x="84" y="69"/>
                  <a:pt x="85" y="68"/>
                  <a:pt x="85" y="67"/>
                </a:cubicBezTo>
                <a:cubicBezTo>
                  <a:pt x="85" y="62"/>
                  <a:pt x="85" y="62"/>
                  <a:pt x="85" y="62"/>
                </a:cubicBezTo>
                <a:cubicBezTo>
                  <a:pt x="86" y="62"/>
                  <a:pt x="87" y="61"/>
                  <a:pt x="88" y="61"/>
                </a:cubicBezTo>
                <a:cubicBezTo>
                  <a:pt x="88" y="73"/>
                  <a:pt x="88" y="73"/>
                  <a:pt x="88" y="73"/>
                </a:cubicBezTo>
                <a:close/>
                <a:moveTo>
                  <a:pt x="100" y="40"/>
                </a:moveTo>
                <a:cubicBezTo>
                  <a:pt x="99" y="42"/>
                  <a:pt x="98" y="45"/>
                  <a:pt x="97" y="47"/>
                </a:cubicBezTo>
                <a:cubicBezTo>
                  <a:pt x="96" y="48"/>
                  <a:pt x="96" y="49"/>
                  <a:pt x="97" y="50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5" y="58"/>
                  <a:pt x="95" y="58"/>
                  <a:pt x="95" y="58"/>
                </a:cubicBezTo>
                <a:cubicBezTo>
                  <a:pt x="92" y="55"/>
                  <a:pt x="92" y="55"/>
                  <a:pt x="92" y="55"/>
                </a:cubicBezTo>
                <a:cubicBezTo>
                  <a:pt x="91" y="54"/>
                  <a:pt x="90" y="54"/>
                  <a:pt x="89" y="55"/>
                </a:cubicBezTo>
                <a:cubicBezTo>
                  <a:pt x="87" y="56"/>
                  <a:pt x="84" y="57"/>
                  <a:pt x="82" y="58"/>
                </a:cubicBezTo>
                <a:cubicBezTo>
                  <a:pt x="81" y="58"/>
                  <a:pt x="80" y="59"/>
                  <a:pt x="80" y="60"/>
                </a:cubicBezTo>
                <a:cubicBezTo>
                  <a:pt x="80" y="64"/>
                  <a:pt x="80" y="64"/>
                  <a:pt x="80" y="64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0"/>
                  <a:pt x="73" y="60"/>
                  <a:pt x="73" y="60"/>
                </a:cubicBezTo>
                <a:cubicBezTo>
                  <a:pt x="73" y="59"/>
                  <a:pt x="72" y="58"/>
                  <a:pt x="71" y="58"/>
                </a:cubicBezTo>
                <a:cubicBezTo>
                  <a:pt x="69" y="57"/>
                  <a:pt x="66" y="56"/>
                  <a:pt x="64" y="55"/>
                </a:cubicBezTo>
                <a:cubicBezTo>
                  <a:pt x="63" y="54"/>
                  <a:pt x="62" y="54"/>
                  <a:pt x="61" y="55"/>
                </a:cubicBezTo>
                <a:cubicBezTo>
                  <a:pt x="58" y="58"/>
                  <a:pt x="58" y="58"/>
                  <a:pt x="58" y="58"/>
                </a:cubicBezTo>
                <a:cubicBezTo>
                  <a:pt x="53" y="53"/>
                  <a:pt x="53" y="53"/>
                  <a:pt x="53" y="53"/>
                </a:cubicBezTo>
                <a:cubicBezTo>
                  <a:pt x="56" y="50"/>
                  <a:pt x="56" y="50"/>
                  <a:pt x="56" y="50"/>
                </a:cubicBezTo>
                <a:cubicBezTo>
                  <a:pt x="57" y="49"/>
                  <a:pt x="57" y="48"/>
                  <a:pt x="56" y="47"/>
                </a:cubicBezTo>
                <a:cubicBezTo>
                  <a:pt x="55" y="45"/>
                  <a:pt x="54" y="42"/>
                  <a:pt x="53" y="40"/>
                </a:cubicBezTo>
                <a:cubicBezTo>
                  <a:pt x="53" y="39"/>
                  <a:pt x="52" y="38"/>
                  <a:pt x="51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47" y="31"/>
                  <a:pt x="47" y="31"/>
                  <a:pt x="47" y="31"/>
                </a:cubicBezTo>
                <a:cubicBezTo>
                  <a:pt x="51" y="31"/>
                  <a:pt x="51" y="31"/>
                  <a:pt x="51" y="31"/>
                </a:cubicBezTo>
                <a:cubicBezTo>
                  <a:pt x="52" y="31"/>
                  <a:pt x="53" y="30"/>
                  <a:pt x="53" y="29"/>
                </a:cubicBezTo>
                <a:cubicBezTo>
                  <a:pt x="54" y="27"/>
                  <a:pt x="55" y="24"/>
                  <a:pt x="56" y="22"/>
                </a:cubicBezTo>
                <a:cubicBezTo>
                  <a:pt x="57" y="21"/>
                  <a:pt x="57" y="20"/>
                  <a:pt x="56" y="19"/>
                </a:cubicBezTo>
                <a:cubicBezTo>
                  <a:pt x="53" y="16"/>
                  <a:pt x="53" y="16"/>
                  <a:pt x="53" y="16"/>
                </a:cubicBezTo>
                <a:cubicBezTo>
                  <a:pt x="58" y="11"/>
                  <a:pt x="58" y="11"/>
                  <a:pt x="58" y="11"/>
                </a:cubicBezTo>
                <a:cubicBezTo>
                  <a:pt x="61" y="14"/>
                  <a:pt x="61" y="14"/>
                  <a:pt x="61" y="14"/>
                </a:cubicBezTo>
                <a:cubicBezTo>
                  <a:pt x="62" y="15"/>
                  <a:pt x="63" y="15"/>
                  <a:pt x="64" y="15"/>
                </a:cubicBezTo>
                <a:cubicBezTo>
                  <a:pt x="66" y="13"/>
                  <a:pt x="69" y="12"/>
                  <a:pt x="71" y="12"/>
                </a:cubicBezTo>
                <a:cubicBezTo>
                  <a:pt x="72" y="11"/>
                  <a:pt x="73" y="10"/>
                  <a:pt x="73" y="9"/>
                </a:cubicBezTo>
                <a:cubicBezTo>
                  <a:pt x="73" y="5"/>
                  <a:pt x="73" y="5"/>
                  <a:pt x="73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10"/>
                  <a:pt x="81" y="11"/>
                  <a:pt x="82" y="12"/>
                </a:cubicBezTo>
                <a:cubicBezTo>
                  <a:pt x="84" y="12"/>
                  <a:pt x="87" y="13"/>
                  <a:pt x="89" y="15"/>
                </a:cubicBezTo>
                <a:cubicBezTo>
                  <a:pt x="90" y="15"/>
                  <a:pt x="91" y="15"/>
                  <a:pt x="92" y="14"/>
                </a:cubicBezTo>
                <a:cubicBezTo>
                  <a:pt x="95" y="11"/>
                  <a:pt x="95" y="11"/>
                  <a:pt x="95" y="11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97" y="19"/>
                  <a:pt x="97" y="19"/>
                  <a:pt x="97" y="19"/>
                </a:cubicBezTo>
                <a:cubicBezTo>
                  <a:pt x="96" y="20"/>
                  <a:pt x="96" y="21"/>
                  <a:pt x="97" y="22"/>
                </a:cubicBezTo>
                <a:cubicBezTo>
                  <a:pt x="98" y="24"/>
                  <a:pt x="99" y="27"/>
                  <a:pt x="100" y="29"/>
                </a:cubicBezTo>
                <a:cubicBezTo>
                  <a:pt x="100" y="30"/>
                  <a:pt x="101" y="31"/>
                  <a:pt x="102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6" y="38"/>
                  <a:pt x="106" y="38"/>
                  <a:pt x="106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1" y="38"/>
                  <a:pt x="100" y="39"/>
                  <a:pt x="100" y="40"/>
                </a:cubicBezTo>
                <a:close/>
                <a:moveTo>
                  <a:pt x="144" y="12"/>
                </a:moveTo>
                <a:cubicBezTo>
                  <a:pt x="115" y="12"/>
                  <a:pt x="115" y="12"/>
                  <a:pt x="115" y="12"/>
                </a:cubicBezTo>
                <a:cubicBezTo>
                  <a:pt x="114" y="12"/>
                  <a:pt x="113" y="14"/>
                  <a:pt x="113" y="15"/>
                </a:cubicBezTo>
                <a:cubicBezTo>
                  <a:pt x="113" y="16"/>
                  <a:pt x="114" y="17"/>
                  <a:pt x="115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6" y="17"/>
                  <a:pt x="147" y="16"/>
                  <a:pt x="147" y="15"/>
                </a:cubicBezTo>
                <a:cubicBezTo>
                  <a:pt x="147" y="14"/>
                  <a:pt x="146" y="12"/>
                  <a:pt x="144" y="12"/>
                </a:cubicBezTo>
                <a:close/>
                <a:moveTo>
                  <a:pt x="115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46" y="27"/>
                  <a:pt x="147" y="26"/>
                  <a:pt x="147" y="25"/>
                </a:cubicBezTo>
                <a:cubicBezTo>
                  <a:pt x="147" y="24"/>
                  <a:pt x="146" y="22"/>
                  <a:pt x="144" y="22"/>
                </a:cubicBezTo>
                <a:cubicBezTo>
                  <a:pt x="115" y="22"/>
                  <a:pt x="115" y="22"/>
                  <a:pt x="115" y="22"/>
                </a:cubicBezTo>
                <a:cubicBezTo>
                  <a:pt x="114" y="22"/>
                  <a:pt x="113" y="24"/>
                  <a:pt x="113" y="25"/>
                </a:cubicBezTo>
                <a:cubicBezTo>
                  <a:pt x="113" y="26"/>
                  <a:pt x="114" y="27"/>
                  <a:pt x="115" y="27"/>
                </a:cubicBezTo>
                <a:close/>
                <a:moveTo>
                  <a:pt x="115" y="37"/>
                </a:moveTo>
                <a:cubicBezTo>
                  <a:pt x="144" y="37"/>
                  <a:pt x="144" y="37"/>
                  <a:pt x="144" y="37"/>
                </a:cubicBezTo>
                <a:cubicBezTo>
                  <a:pt x="146" y="37"/>
                  <a:pt x="147" y="36"/>
                  <a:pt x="147" y="35"/>
                </a:cubicBezTo>
                <a:cubicBezTo>
                  <a:pt x="147" y="34"/>
                  <a:pt x="146" y="32"/>
                  <a:pt x="144" y="32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114" y="32"/>
                  <a:pt x="113" y="34"/>
                  <a:pt x="113" y="35"/>
                </a:cubicBezTo>
                <a:cubicBezTo>
                  <a:pt x="113" y="36"/>
                  <a:pt x="114" y="37"/>
                  <a:pt x="115" y="37"/>
                </a:cubicBezTo>
                <a:close/>
                <a:moveTo>
                  <a:pt x="115" y="47"/>
                </a:moveTo>
                <a:cubicBezTo>
                  <a:pt x="144" y="47"/>
                  <a:pt x="144" y="47"/>
                  <a:pt x="144" y="47"/>
                </a:cubicBezTo>
                <a:cubicBezTo>
                  <a:pt x="146" y="47"/>
                  <a:pt x="147" y="46"/>
                  <a:pt x="147" y="45"/>
                </a:cubicBezTo>
                <a:cubicBezTo>
                  <a:pt x="147" y="44"/>
                  <a:pt x="146" y="42"/>
                  <a:pt x="144" y="42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4" y="42"/>
                  <a:pt x="113" y="44"/>
                  <a:pt x="113" y="45"/>
                </a:cubicBezTo>
                <a:cubicBezTo>
                  <a:pt x="113" y="46"/>
                  <a:pt x="114" y="47"/>
                  <a:pt x="115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" name="Freeform 191">
            <a:extLst>
              <a:ext uri="{FF2B5EF4-FFF2-40B4-BE49-F238E27FC236}">
                <a16:creationId xmlns:a16="http://schemas.microsoft.com/office/drawing/2014/main" id="{D1187711-F1DC-4451-8DDF-E6EE4DBF230F}"/>
              </a:ext>
            </a:extLst>
          </p:cNvPr>
          <p:cNvSpPr>
            <a:spLocks noEditPoints="1"/>
          </p:cNvSpPr>
          <p:nvPr/>
        </p:nvSpPr>
        <p:spPr bwMode="auto">
          <a:xfrm>
            <a:off x="3774644" y="3345154"/>
            <a:ext cx="350374" cy="353430"/>
          </a:xfrm>
          <a:custGeom>
            <a:avLst/>
            <a:gdLst>
              <a:gd name="T0" fmla="*/ 471011 w 160"/>
              <a:gd name="T1" fmla="*/ 213459 h 160"/>
              <a:gd name="T2" fmla="*/ 320834 w 160"/>
              <a:gd name="T3" fmla="*/ 223788 h 160"/>
              <a:gd name="T4" fmla="*/ 351552 w 160"/>
              <a:gd name="T5" fmla="*/ 148044 h 160"/>
              <a:gd name="T6" fmla="*/ 317421 w 160"/>
              <a:gd name="T7" fmla="*/ 0 h 160"/>
              <a:gd name="T8" fmla="*/ 225266 w 160"/>
              <a:gd name="T9" fmla="*/ 58529 h 160"/>
              <a:gd name="T10" fmla="*/ 215027 w 160"/>
              <a:gd name="T11" fmla="*/ 0 h 160"/>
              <a:gd name="T12" fmla="*/ 201374 w 160"/>
              <a:gd name="T13" fmla="*/ 199688 h 160"/>
              <a:gd name="T14" fmla="*/ 187722 w 160"/>
              <a:gd name="T15" fmla="*/ 237560 h 160"/>
              <a:gd name="T16" fmla="*/ 75089 w 160"/>
              <a:gd name="T17" fmla="*/ 241003 h 160"/>
              <a:gd name="T18" fmla="*/ 58023 w 160"/>
              <a:gd name="T19" fmla="*/ 333961 h 160"/>
              <a:gd name="T20" fmla="*/ 64849 w 160"/>
              <a:gd name="T21" fmla="*/ 351175 h 160"/>
              <a:gd name="T22" fmla="*/ 201374 w 160"/>
              <a:gd name="T23" fmla="*/ 354618 h 160"/>
              <a:gd name="T24" fmla="*/ 232093 w 160"/>
              <a:gd name="T25" fmla="*/ 475119 h 160"/>
              <a:gd name="T26" fmla="*/ 324247 w 160"/>
              <a:gd name="T27" fmla="*/ 533649 h 160"/>
              <a:gd name="T28" fmla="*/ 334486 w 160"/>
              <a:gd name="T29" fmla="*/ 475119 h 160"/>
              <a:gd name="T30" fmla="*/ 324247 w 160"/>
              <a:gd name="T31" fmla="*/ 330518 h 160"/>
              <a:gd name="T32" fmla="*/ 358378 w 160"/>
              <a:gd name="T33" fmla="*/ 354618 h 160"/>
              <a:gd name="T34" fmla="*/ 481251 w 160"/>
              <a:gd name="T35" fmla="*/ 323632 h 160"/>
              <a:gd name="T36" fmla="*/ 529034 w 160"/>
              <a:gd name="T37" fmla="*/ 289203 h 160"/>
              <a:gd name="T38" fmla="*/ 218440 w 160"/>
              <a:gd name="T39" fmla="*/ 161816 h 160"/>
              <a:gd name="T40" fmla="*/ 300355 w 160"/>
              <a:gd name="T41" fmla="*/ 96401 h 160"/>
              <a:gd name="T42" fmla="*/ 300355 w 160"/>
              <a:gd name="T43" fmla="*/ 161816 h 160"/>
              <a:gd name="T44" fmla="*/ 293529 w 160"/>
              <a:gd name="T45" fmla="*/ 230674 h 160"/>
              <a:gd name="T46" fmla="*/ 276463 w 160"/>
              <a:gd name="T47" fmla="*/ 227231 h 160"/>
              <a:gd name="T48" fmla="*/ 269637 w 160"/>
              <a:gd name="T49" fmla="*/ 230674 h 160"/>
              <a:gd name="T50" fmla="*/ 249158 w 160"/>
              <a:gd name="T51" fmla="*/ 216902 h 160"/>
              <a:gd name="T52" fmla="*/ 242332 w 160"/>
              <a:gd name="T53" fmla="*/ 199688 h 160"/>
              <a:gd name="T54" fmla="*/ 296942 w 160"/>
              <a:gd name="T55" fmla="*/ 299532 h 160"/>
              <a:gd name="T56" fmla="*/ 259398 w 160"/>
              <a:gd name="T57" fmla="*/ 282317 h 160"/>
              <a:gd name="T58" fmla="*/ 273050 w 160"/>
              <a:gd name="T59" fmla="*/ 261660 h 160"/>
              <a:gd name="T60" fmla="*/ 286703 w 160"/>
              <a:gd name="T61" fmla="*/ 271989 h 160"/>
              <a:gd name="T62" fmla="*/ 201374 w 160"/>
              <a:gd name="T63" fmla="*/ 333961 h 160"/>
              <a:gd name="T64" fmla="*/ 98981 w 160"/>
              <a:gd name="T65" fmla="*/ 320189 h 160"/>
              <a:gd name="T66" fmla="*/ 177483 w 160"/>
              <a:gd name="T67" fmla="*/ 213459 h 160"/>
              <a:gd name="T68" fmla="*/ 225266 w 160"/>
              <a:gd name="T69" fmla="*/ 254774 h 160"/>
              <a:gd name="T70" fmla="*/ 167243 w 160"/>
              <a:gd name="T71" fmla="*/ 261660 h 160"/>
              <a:gd name="T72" fmla="*/ 242332 w 160"/>
              <a:gd name="T73" fmla="*/ 282317 h 160"/>
              <a:gd name="T74" fmla="*/ 167243 w 160"/>
              <a:gd name="T75" fmla="*/ 289203 h 160"/>
              <a:gd name="T76" fmla="*/ 232093 w 160"/>
              <a:gd name="T77" fmla="*/ 309860 h 160"/>
              <a:gd name="T78" fmla="*/ 228679 w 160"/>
              <a:gd name="T79" fmla="*/ 330518 h 160"/>
              <a:gd name="T80" fmla="*/ 218440 w 160"/>
              <a:gd name="T81" fmla="*/ 330518 h 160"/>
              <a:gd name="T82" fmla="*/ 331073 w 160"/>
              <a:gd name="T83" fmla="*/ 389047 h 160"/>
              <a:gd name="T84" fmla="*/ 225266 w 160"/>
              <a:gd name="T85" fmla="*/ 420033 h 160"/>
              <a:gd name="T86" fmla="*/ 245745 w 160"/>
              <a:gd name="T87" fmla="*/ 389047 h 160"/>
              <a:gd name="T88" fmla="*/ 255984 w 160"/>
              <a:gd name="T89" fmla="*/ 323632 h 160"/>
              <a:gd name="T90" fmla="*/ 273050 w 160"/>
              <a:gd name="T91" fmla="*/ 320189 h 160"/>
              <a:gd name="T92" fmla="*/ 279876 w 160"/>
              <a:gd name="T93" fmla="*/ 337404 h 160"/>
              <a:gd name="T94" fmla="*/ 296942 w 160"/>
              <a:gd name="T95" fmla="*/ 330518 h 160"/>
              <a:gd name="T96" fmla="*/ 307181 w 160"/>
              <a:gd name="T97" fmla="*/ 382161 h 160"/>
              <a:gd name="T98" fmla="*/ 416401 w 160"/>
              <a:gd name="T99" fmla="*/ 323632 h 160"/>
              <a:gd name="T100" fmla="*/ 385683 w 160"/>
              <a:gd name="T101" fmla="*/ 299532 h 160"/>
              <a:gd name="T102" fmla="*/ 320834 w 160"/>
              <a:gd name="T103" fmla="*/ 292646 h 160"/>
              <a:gd name="T104" fmla="*/ 320834 w 160"/>
              <a:gd name="T105" fmla="*/ 275432 h 160"/>
              <a:gd name="T106" fmla="*/ 334486 w 160"/>
              <a:gd name="T107" fmla="*/ 268546 h 160"/>
              <a:gd name="T108" fmla="*/ 327660 w 160"/>
              <a:gd name="T109" fmla="*/ 247888 h 160"/>
              <a:gd name="T110" fmla="*/ 378857 w 160"/>
              <a:gd name="T111" fmla="*/ 241003 h 160"/>
              <a:gd name="T112" fmla="*/ 385683 w 160"/>
              <a:gd name="T113" fmla="*/ 216902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60">
                <a:moveTo>
                  <a:pt x="157" y="86"/>
                </a:moveTo>
                <a:cubicBezTo>
                  <a:pt x="159" y="86"/>
                  <a:pt x="160" y="85"/>
                  <a:pt x="160" y="84"/>
                </a:cubicBezTo>
                <a:cubicBezTo>
                  <a:pt x="160" y="62"/>
                  <a:pt x="160" y="62"/>
                  <a:pt x="160" y="62"/>
                </a:cubicBezTo>
                <a:cubicBezTo>
                  <a:pt x="160" y="60"/>
                  <a:pt x="159" y="59"/>
                  <a:pt x="157" y="59"/>
                </a:cubicBezTo>
                <a:cubicBezTo>
                  <a:pt x="141" y="59"/>
                  <a:pt x="141" y="59"/>
                  <a:pt x="141" y="59"/>
                </a:cubicBezTo>
                <a:cubicBezTo>
                  <a:pt x="139" y="59"/>
                  <a:pt x="138" y="60"/>
                  <a:pt x="138" y="62"/>
                </a:cubicBezTo>
                <a:cubicBezTo>
                  <a:pt x="138" y="62"/>
                  <a:pt x="138" y="62"/>
                  <a:pt x="138" y="62"/>
                </a:cubicBezTo>
                <a:cubicBezTo>
                  <a:pt x="132" y="62"/>
                  <a:pt x="132" y="62"/>
                  <a:pt x="132" y="62"/>
                </a:cubicBezTo>
                <a:cubicBezTo>
                  <a:pt x="128" y="57"/>
                  <a:pt x="116" y="57"/>
                  <a:pt x="113" y="57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99" y="57"/>
                  <a:pt x="96" y="60"/>
                  <a:pt x="96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96" y="64"/>
                  <a:pt x="96" y="65"/>
                  <a:pt x="96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5" y="56"/>
                  <a:pt x="96" y="57"/>
                  <a:pt x="98" y="57"/>
                </a:cubicBezTo>
                <a:cubicBezTo>
                  <a:pt x="98" y="57"/>
                  <a:pt x="99" y="57"/>
                  <a:pt x="99" y="57"/>
                </a:cubicBezTo>
                <a:cubicBezTo>
                  <a:pt x="101" y="57"/>
                  <a:pt x="102" y="57"/>
                  <a:pt x="104" y="55"/>
                </a:cubicBezTo>
                <a:cubicBezTo>
                  <a:pt x="104" y="55"/>
                  <a:pt x="104" y="55"/>
                  <a:pt x="104" y="55"/>
                </a:cubicBezTo>
                <a:cubicBezTo>
                  <a:pt x="104" y="55"/>
                  <a:pt x="108" y="51"/>
                  <a:pt x="103" y="43"/>
                </a:cubicBezTo>
                <a:cubicBezTo>
                  <a:pt x="101" y="41"/>
                  <a:pt x="100" y="39"/>
                  <a:pt x="100" y="37"/>
                </a:cubicBezTo>
                <a:cubicBezTo>
                  <a:pt x="99" y="34"/>
                  <a:pt x="99" y="30"/>
                  <a:pt x="92" y="25"/>
                </a:cubicBezTo>
                <a:cubicBezTo>
                  <a:pt x="92" y="22"/>
                  <a:pt x="92" y="22"/>
                  <a:pt x="92" y="22"/>
                </a:cubicBezTo>
                <a:cubicBezTo>
                  <a:pt x="93" y="22"/>
                  <a:pt x="93" y="22"/>
                  <a:pt x="93" y="22"/>
                </a:cubicBezTo>
                <a:cubicBezTo>
                  <a:pt x="94" y="22"/>
                  <a:pt x="95" y="21"/>
                  <a:pt x="95" y="19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1"/>
                  <a:pt x="94" y="0"/>
                  <a:pt x="93" y="0"/>
                </a:cubicBezTo>
                <a:cubicBezTo>
                  <a:pt x="91" y="0"/>
                  <a:pt x="90" y="1"/>
                  <a:pt x="90" y="3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7"/>
                  <a:pt x="90" y="17"/>
                  <a:pt x="9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65" y="17"/>
                  <a:pt x="65" y="17"/>
                  <a:pt x="65" y="17"/>
                </a:cubicBezTo>
                <a:cubicBezTo>
                  <a:pt x="65" y="5"/>
                  <a:pt x="65" y="5"/>
                  <a:pt x="65" y="5"/>
                </a:cubicBezTo>
                <a:cubicBezTo>
                  <a:pt x="85" y="5"/>
                  <a:pt x="85" y="5"/>
                  <a:pt x="85" y="5"/>
                </a:cubicBezTo>
                <a:cubicBezTo>
                  <a:pt x="86" y="5"/>
                  <a:pt x="87" y="4"/>
                  <a:pt x="87" y="3"/>
                </a:cubicBezTo>
                <a:cubicBezTo>
                  <a:pt x="87" y="1"/>
                  <a:pt x="86" y="0"/>
                  <a:pt x="8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1" y="0"/>
                  <a:pt x="60" y="1"/>
                  <a:pt x="60" y="3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21"/>
                  <a:pt x="61" y="22"/>
                  <a:pt x="63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63" y="28"/>
                  <a:pt x="63" y="28"/>
                  <a:pt x="63" y="28"/>
                </a:cubicBezTo>
                <a:cubicBezTo>
                  <a:pt x="58" y="32"/>
                  <a:pt x="58" y="45"/>
                  <a:pt x="59" y="47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61"/>
                  <a:pt x="61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6" y="64"/>
                  <a:pt x="66" y="64"/>
                </a:cubicBezTo>
                <a:cubicBezTo>
                  <a:pt x="66" y="67"/>
                  <a:pt x="66" y="67"/>
                  <a:pt x="66" y="67"/>
                </a:cubicBezTo>
                <a:cubicBezTo>
                  <a:pt x="66" y="67"/>
                  <a:pt x="66" y="68"/>
                  <a:pt x="66" y="69"/>
                </a:cubicBezTo>
                <a:cubicBezTo>
                  <a:pt x="56" y="69"/>
                  <a:pt x="56" y="69"/>
                  <a:pt x="56" y="69"/>
                </a:cubicBezTo>
                <a:cubicBezTo>
                  <a:pt x="55" y="69"/>
                  <a:pt x="55" y="69"/>
                  <a:pt x="55" y="69"/>
                </a:cubicBezTo>
                <a:cubicBezTo>
                  <a:pt x="56" y="67"/>
                  <a:pt x="57" y="66"/>
                  <a:pt x="57" y="64"/>
                </a:cubicBezTo>
                <a:cubicBezTo>
                  <a:pt x="57" y="62"/>
                  <a:pt x="57" y="60"/>
                  <a:pt x="55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8"/>
                  <a:pt x="51" y="54"/>
                  <a:pt x="43" y="59"/>
                </a:cubicBezTo>
                <a:cubicBezTo>
                  <a:pt x="41" y="61"/>
                  <a:pt x="39" y="62"/>
                  <a:pt x="37" y="62"/>
                </a:cubicBezTo>
                <a:cubicBezTo>
                  <a:pt x="34" y="63"/>
                  <a:pt x="30" y="63"/>
                  <a:pt x="25" y="70"/>
                </a:cubicBezTo>
                <a:cubicBezTo>
                  <a:pt x="22" y="70"/>
                  <a:pt x="22" y="70"/>
                  <a:pt x="22" y="70"/>
                </a:cubicBezTo>
                <a:cubicBezTo>
                  <a:pt x="22" y="69"/>
                  <a:pt x="22" y="69"/>
                  <a:pt x="22" y="69"/>
                </a:cubicBezTo>
                <a:cubicBezTo>
                  <a:pt x="22" y="68"/>
                  <a:pt x="21" y="67"/>
                  <a:pt x="19" y="67"/>
                </a:cubicBezTo>
                <a:cubicBezTo>
                  <a:pt x="3" y="67"/>
                  <a:pt x="3" y="67"/>
                  <a:pt x="3" y="67"/>
                </a:cubicBezTo>
                <a:cubicBezTo>
                  <a:pt x="1" y="67"/>
                  <a:pt x="0" y="68"/>
                  <a:pt x="0" y="69"/>
                </a:cubicBezTo>
                <a:cubicBezTo>
                  <a:pt x="0" y="71"/>
                  <a:pt x="1" y="72"/>
                  <a:pt x="3" y="72"/>
                </a:cubicBezTo>
                <a:cubicBezTo>
                  <a:pt x="17" y="72"/>
                  <a:pt x="17" y="72"/>
                  <a:pt x="17" y="72"/>
                </a:cubicBezTo>
                <a:cubicBezTo>
                  <a:pt x="17" y="97"/>
                  <a:pt x="17" y="97"/>
                  <a:pt x="17" y="97"/>
                </a:cubicBezTo>
                <a:cubicBezTo>
                  <a:pt x="5" y="97"/>
                  <a:pt x="5" y="97"/>
                  <a:pt x="5" y="9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76"/>
                  <a:pt x="4" y="75"/>
                  <a:pt x="3" y="75"/>
                </a:cubicBezTo>
                <a:cubicBezTo>
                  <a:pt x="1" y="75"/>
                  <a:pt x="0" y="76"/>
                  <a:pt x="0" y="77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1"/>
                  <a:pt x="1" y="102"/>
                  <a:pt x="3" y="102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21" y="102"/>
                  <a:pt x="22" y="101"/>
                  <a:pt x="22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8" y="99"/>
                  <a:pt x="28" y="99"/>
                  <a:pt x="28" y="99"/>
                </a:cubicBezTo>
                <a:cubicBezTo>
                  <a:pt x="32" y="103"/>
                  <a:pt x="42" y="104"/>
                  <a:pt x="46" y="104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58" y="104"/>
                  <a:pt x="58" y="103"/>
                  <a:pt x="59" y="103"/>
                </a:cubicBezTo>
                <a:cubicBezTo>
                  <a:pt x="58" y="104"/>
                  <a:pt x="58" y="104"/>
                  <a:pt x="57" y="105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5"/>
                  <a:pt x="52" y="109"/>
                  <a:pt x="58" y="117"/>
                </a:cubicBezTo>
                <a:cubicBezTo>
                  <a:pt x="60" y="119"/>
                  <a:pt x="60" y="121"/>
                  <a:pt x="61" y="123"/>
                </a:cubicBezTo>
                <a:cubicBezTo>
                  <a:pt x="61" y="126"/>
                  <a:pt x="62" y="130"/>
                  <a:pt x="68" y="135"/>
                </a:cubicBezTo>
                <a:cubicBezTo>
                  <a:pt x="68" y="138"/>
                  <a:pt x="68" y="138"/>
                  <a:pt x="68" y="138"/>
                </a:cubicBezTo>
                <a:cubicBezTo>
                  <a:pt x="68" y="138"/>
                  <a:pt x="68" y="138"/>
                  <a:pt x="68" y="138"/>
                </a:cubicBezTo>
                <a:cubicBezTo>
                  <a:pt x="66" y="138"/>
                  <a:pt x="65" y="139"/>
                  <a:pt x="65" y="141"/>
                </a:cubicBezTo>
                <a:cubicBezTo>
                  <a:pt x="65" y="157"/>
                  <a:pt x="65" y="157"/>
                  <a:pt x="65" y="157"/>
                </a:cubicBezTo>
                <a:cubicBezTo>
                  <a:pt x="65" y="159"/>
                  <a:pt x="66" y="160"/>
                  <a:pt x="68" y="160"/>
                </a:cubicBezTo>
                <a:cubicBezTo>
                  <a:pt x="69" y="160"/>
                  <a:pt x="70" y="159"/>
                  <a:pt x="70" y="157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95" y="143"/>
                  <a:pt x="95" y="143"/>
                  <a:pt x="95" y="143"/>
                </a:cubicBezTo>
                <a:cubicBezTo>
                  <a:pt x="95" y="155"/>
                  <a:pt x="95" y="155"/>
                  <a:pt x="95" y="155"/>
                </a:cubicBezTo>
                <a:cubicBezTo>
                  <a:pt x="76" y="155"/>
                  <a:pt x="76" y="155"/>
                  <a:pt x="76" y="155"/>
                </a:cubicBezTo>
                <a:cubicBezTo>
                  <a:pt x="75" y="155"/>
                  <a:pt x="74" y="156"/>
                  <a:pt x="74" y="157"/>
                </a:cubicBezTo>
                <a:cubicBezTo>
                  <a:pt x="74" y="159"/>
                  <a:pt x="75" y="160"/>
                  <a:pt x="76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9" y="160"/>
                  <a:pt x="101" y="159"/>
                  <a:pt x="101" y="157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1" y="139"/>
                  <a:pt x="99" y="138"/>
                  <a:pt x="98" y="138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32"/>
                  <a:pt x="97" y="132"/>
                  <a:pt x="97" y="132"/>
                </a:cubicBezTo>
                <a:cubicBezTo>
                  <a:pt x="102" y="128"/>
                  <a:pt x="102" y="116"/>
                  <a:pt x="102" y="113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02" y="99"/>
                  <a:pt x="99" y="96"/>
                  <a:pt x="96" y="96"/>
                </a:cubicBezTo>
                <a:cubicBezTo>
                  <a:pt x="96" y="96"/>
                  <a:pt x="96" y="96"/>
                  <a:pt x="96" y="96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3"/>
                  <a:pt x="95" y="93"/>
                  <a:pt x="95" y="9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5" y="92"/>
                  <a:pt x="105" y="92"/>
                  <a:pt x="105" y="92"/>
                </a:cubicBezTo>
                <a:cubicBezTo>
                  <a:pt x="104" y="94"/>
                  <a:pt x="103" y="95"/>
                  <a:pt x="103" y="97"/>
                </a:cubicBezTo>
                <a:cubicBezTo>
                  <a:pt x="103" y="99"/>
                  <a:pt x="103" y="101"/>
                  <a:pt x="105" y="103"/>
                </a:cubicBezTo>
                <a:cubicBezTo>
                  <a:pt x="105" y="103"/>
                  <a:pt x="105" y="103"/>
                  <a:pt x="105" y="103"/>
                </a:cubicBezTo>
                <a:cubicBezTo>
                  <a:pt x="105" y="103"/>
                  <a:pt x="106" y="105"/>
                  <a:pt x="109" y="105"/>
                </a:cubicBezTo>
                <a:cubicBezTo>
                  <a:pt x="111" y="105"/>
                  <a:pt x="114" y="104"/>
                  <a:pt x="117" y="102"/>
                </a:cubicBezTo>
                <a:cubicBezTo>
                  <a:pt x="119" y="100"/>
                  <a:pt x="121" y="99"/>
                  <a:pt x="123" y="99"/>
                </a:cubicBezTo>
                <a:cubicBezTo>
                  <a:pt x="126" y="98"/>
                  <a:pt x="130" y="98"/>
                  <a:pt x="135" y="91"/>
                </a:cubicBezTo>
                <a:cubicBezTo>
                  <a:pt x="138" y="91"/>
                  <a:pt x="138" y="91"/>
                  <a:pt x="138" y="91"/>
                </a:cubicBezTo>
                <a:cubicBezTo>
                  <a:pt x="138" y="92"/>
                  <a:pt x="138" y="92"/>
                  <a:pt x="138" y="92"/>
                </a:cubicBezTo>
                <a:cubicBezTo>
                  <a:pt x="138" y="93"/>
                  <a:pt x="139" y="94"/>
                  <a:pt x="141" y="94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59" y="94"/>
                  <a:pt x="160" y="93"/>
                  <a:pt x="160" y="92"/>
                </a:cubicBezTo>
                <a:cubicBezTo>
                  <a:pt x="160" y="90"/>
                  <a:pt x="159" y="89"/>
                  <a:pt x="157" y="89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5" y="85"/>
                  <a:pt x="156" y="86"/>
                  <a:pt x="157" y="86"/>
                </a:cubicBezTo>
                <a:close/>
                <a:moveTo>
                  <a:pt x="66" y="49"/>
                </a:move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5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ubicBezTo>
                  <a:pt x="64" y="59"/>
                  <a:pt x="64" y="58"/>
                  <a:pt x="64" y="58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3" y="42"/>
                  <a:pt x="65" y="33"/>
                  <a:pt x="67" y="31"/>
                </a:cubicBezTo>
                <a:cubicBezTo>
                  <a:pt x="68" y="30"/>
                  <a:pt x="69" y="30"/>
                  <a:pt x="69" y="29"/>
                </a:cubicBezTo>
                <a:cubicBezTo>
                  <a:pt x="69" y="22"/>
                  <a:pt x="69" y="22"/>
                  <a:pt x="69" y="22"/>
                </a:cubicBezTo>
                <a:cubicBezTo>
                  <a:pt x="87" y="22"/>
                  <a:pt x="87" y="22"/>
                  <a:pt x="87" y="22"/>
                </a:cubicBezTo>
                <a:cubicBezTo>
                  <a:pt x="87" y="26"/>
                  <a:pt x="87" y="26"/>
                  <a:pt x="87" y="26"/>
                </a:cubicBezTo>
                <a:cubicBezTo>
                  <a:pt x="87" y="27"/>
                  <a:pt x="88" y="28"/>
                  <a:pt x="88" y="28"/>
                </a:cubicBezTo>
                <a:cubicBezTo>
                  <a:pt x="94" y="33"/>
                  <a:pt x="95" y="35"/>
                  <a:pt x="95" y="38"/>
                </a:cubicBezTo>
                <a:cubicBezTo>
                  <a:pt x="95" y="40"/>
                  <a:pt x="96" y="43"/>
                  <a:pt x="99" y="46"/>
                </a:cubicBezTo>
                <a:cubicBezTo>
                  <a:pt x="101" y="49"/>
                  <a:pt x="101" y="51"/>
                  <a:pt x="100" y="52"/>
                </a:cubicBezTo>
                <a:cubicBezTo>
                  <a:pt x="100" y="52"/>
                  <a:pt x="99" y="52"/>
                  <a:pt x="99" y="52"/>
                </a:cubicBezTo>
                <a:cubicBezTo>
                  <a:pt x="97" y="52"/>
                  <a:pt x="94" y="48"/>
                  <a:pt x="93" y="46"/>
                </a:cubicBezTo>
                <a:cubicBezTo>
                  <a:pt x="93" y="45"/>
                  <a:pt x="91" y="44"/>
                  <a:pt x="90" y="45"/>
                </a:cubicBezTo>
                <a:cubicBezTo>
                  <a:pt x="89" y="45"/>
                  <a:pt x="88" y="46"/>
                  <a:pt x="8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56"/>
                  <a:pt x="88" y="56"/>
                  <a:pt x="88" y="56"/>
                </a:cubicBezTo>
                <a:cubicBezTo>
                  <a:pt x="88" y="66"/>
                  <a:pt x="88" y="66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88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6" y="67"/>
                  <a:pt x="86" y="67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49"/>
                  <a:pt x="86" y="49"/>
                  <a:pt x="86" y="49"/>
                </a:cubicBezTo>
                <a:cubicBezTo>
                  <a:pt x="86" y="47"/>
                  <a:pt x="85" y="46"/>
                  <a:pt x="83" y="46"/>
                </a:cubicBezTo>
                <a:cubicBezTo>
                  <a:pt x="82" y="46"/>
                  <a:pt x="81" y="47"/>
                  <a:pt x="81" y="49"/>
                </a:cubicBezTo>
                <a:cubicBezTo>
                  <a:pt x="81" y="66"/>
                  <a:pt x="81" y="66"/>
                  <a:pt x="81" y="66"/>
                </a:cubicBezTo>
                <a:cubicBezTo>
                  <a:pt x="81" y="66"/>
                  <a:pt x="81" y="66"/>
                  <a:pt x="81" y="66"/>
                </a:cubicBezTo>
                <a:cubicBezTo>
                  <a:pt x="81" y="66"/>
                  <a:pt x="81" y="66"/>
                  <a:pt x="81" y="67"/>
                </a:cubicBezTo>
                <a:cubicBezTo>
                  <a:pt x="81" y="70"/>
                  <a:pt x="81" y="70"/>
                  <a:pt x="81" y="70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9" y="71"/>
                  <a:pt x="79" y="70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49"/>
                  <a:pt x="79" y="49"/>
                  <a:pt x="79" y="49"/>
                </a:cubicBezTo>
                <a:cubicBezTo>
                  <a:pt x="79" y="47"/>
                  <a:pt x="77" y="46"/>
                  <a:pt x="76" y="46"/>
                </a:cubicBezTo>
                <a:cubicBezTo>
                  <a:pt x="75" y="46"/>
                  <a:pt x="73" y="47"/>
                  <a:pt x="73" y="49"/>
                </a:cubicBezTo>
                <a:cubicBezTo>
                  <a:pt x="73" y="63"/>
                  <a:pt x="73" y="63"/>
                  <a:pt x="73" y="63"/>
                </a:cubicBezTo>
                <a:cubicBezTo>
                  <a:pt x="73" y="63"/>
                  <a:pt x="73" y="63"/>
                  <a:pt x="73" y="63"/>
                </a:cubicBezTo>
                <a:cubicBezTo>
                  <a:pt x="73" y="63"/>
                  <a:pt x="73" y="64"/>
                  <a:pt x="73" y="64"/>
                </a:cubicBezTo>
                <a:cubicBezTo>
                  <a:pt x="73" y="67"/>
                  <a:pt x="73" y="67"/>
                  <a:pt x="73" y="67"/>
                </a:cubicBezTo>
                <a:cubicBezTo>
                  <a:pt x="73" y="67"/>
                  <a:pt x="73" y="68"/>
                  <a:pt x="72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8"/>
                  <a:pt x="71" y="67"/>
                  <a:pt x="71" y="67"/>
                </a:cubicBezTo>
                <a:cubicBezTo>
                  <a:pt x="71" y="59"/>
                  <a:pt x="71" y="59"/>
                  <a:pt x="71" y="59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49"/>
                  <a:pt x="71" y="49"/>
                  <a:pt x="71" y="49"/>
                </a:cubicBezTo>
                <a:cubicBezTo>
                  <a:pt x="71" y="47"/>
                  <a:pt x="70" y="46"/>
                  <a:pt x="69" y="46"/>
                </a:cubicBezTo>
                <a:cubicBezTo>
                  <a:pt x="67" y="46"/>
                  <a:pt x="66" y="47"/>
                  <a:pt x="66" y="49"/>
                </a:cubicBezTo>
                <a:close/>
                <a:moveTo>
                  <a:pt x="88" y="85"/>
                </a:moveTo>
                <a:cubicBezTo>
                  <a:pt x="87" y="85"/>
                  <a:pt x="87" y="86"/>
                  <a:pt x="87" y="86"/>
                </a:cubicBezTo>
                <a:cubicBezTo>
                  <a:pt x="87" y="86"/>
                  <a:pt x="87" y="86"/>
                  <a:pt x="87" y="86"/>
                </a:cubicBezTo>
                <a:cubicBezTo>
                  <a:pt x="87" y="87"/>
                  <a:pt x="87" y="87"/>
                  <a:pt x="87" y="87"/>
                </a:cubicBezTo>
                <a:cubicBezTo>
                  <a:pt x="87" y="87"/>
                  <a:pt x="87" y="87"/>
                  <a:pt x="87" y="88"/>
                </a:cubicBezTo>
                <a:cubicBezTo>
                  <a:pt x="86" y="85"/>
                  <a:pt x="84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78" y="84"/>
                  <a:pt x="76" y="85"/>
                  <a:pt x="75" y="88"/>
                </a:cubicBezTo>
                <a:cubicBezTo>
                  <a:pt x="75" y="87"/>
                  <a:pt x="74" y="87"/>
                  <a:pt x="74" y="87"/>
                </a:cubicBezTo>
                <a:cubicBezTo>
                  <a:pt x="75" y="86"/>
                  <a:pt x="76" y="84"/>
                  <a:pt x="76" y="82"/>
                </a:cubicBezTo>
                <a:cubicBezTo>
                  <a:pt x="76" y="82"/>
                  <a:pt x="76" y="82"/>
                  <a:pt x="76" y="82"/>
                </a:cubicBezTo>
                <a:cubicBezTo>
                  <a:pt x="76" y="80"/>
                  <a:pt x="75" y="77"/>
                  <a:pt x="72" y="76"/>
                </a:cubicBezTo>
                <a:cubicBezTo>
                  <a:pt x="73" y="76"/>
                  <a:pt x="73" y="75"/>
                  <a:pt x="73" y="75"/>
                </a:cubicBezTo>
                <a:cubicBezTo>
                  <a:pt x="73" y="75"/>
                  <a:pt x="73" y="75"/>
                  <a:pt x="73" y="75"/>
                </a:cubicBezTo>
                <a:cubicBezTo>
                  <a:pt x="73" y="74"/>
                  <a:pt x="73" y="73"/>
                  <a:pt x="72" y="73"/>
                </a:cubicBezTo>
                <a:cubicBezTo>
                  <a:pt x="73" y="73"/>
                  <a:pt x="73" y="73"/>
                  <a:pt x="74" y="72"/>
                </a:cubicBezTo>
                <a:cubicBezTo>
                  <a:pt x="75" y="75"/>
                  <a:pt x="77" y="76"/>
                  <a:pt x="80" y="76"/>
                </a:cubicBezTo>
                <a:cubicBezTo>
                  <a:pt x="80" y="76"/>
                  <a:pt x="80" y="76"/>
                  <a:pt x="80" y="76"/>
                </a:cubicBezTo>
                <a:cubicBezTo>
                  <a:pt x="82" y="76"/>
                  <a:pt x="85" y="75"/>
                  <a:pt x="86" y="72"/>
                </a:cubicBezTo>
                <a:cubicBezTo>
                  <a:pt x="86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8" y="73"/>
                </a:cubicBezTo>
                <a:cubicBezTo>
                  <a:pt x="85" y="74"/>
                  <a:pt x="84" y="76"/>
                  <a:pt x="84" y="79"/>
                </a:cubicBezTo>
                <a:cubicBezTo>
                  <a:pt x="84" y="79"/>
                  <a:pt x="84" y="79"/>
                  <a:pt x="84" y="79"/>
                </a:cubicBezTo>
                <a:cubicBezTo>
                  <a:pt x="84" y="81"/>
                  <a:pt x="85" y="84"/>
                  <a:pt x="88" y="85"/>
                </a:cubicBezTo>
                <a:close/>
                <a:moveTo>
                  <a:pt x="58" y="91"/>
                </a:moveTo>
                <a:cubicBezTo>
                  <a:pt x="49" y="91"/>
                  <a:pt x="49" y="91"/>
                  <a:pt x="49" y="91"/>
                </a:cubicBezTo>
                <a:cubicBezTo>
                  <a:pt x="47" y="91"/>
                  <a:pt x="46" y="92"/>
                  <a:pt x="46" y="93"/>
                </a:cubicBezTo>
                <a:cubicBezTo>
                  <a:pt x="46" y="95"/>
                  <a:pt x="47" y="96"/>
                  <a:pt x="49" y="96"/>
                </a:cubicBezTo>
                <a:cubicBezTo>
                  <a:pt x="58" y="96"/>
                  <a:pt x="58" y="96"/>
                  <a:pt x="58" y="96"/>
                </a:cubicBezTo>
                <a:cubicBezTo>
                  <a:pt x="58" y="96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8"/>
                  <a:pt x="58" y="98"/>
                  <a:pt x="58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2" y="99"/>
                  <a:pt x="33" y="97"/>
                  <a:pt x="31" y="95"/>
                </a:cubicBezTo>
                <a:cubicBezTo>
                  <a:pt x="30" y="94"/>
                  <a:pt x="30" y="93"/>
                  <a:pt x="29" y="93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75"/>
                  <a:pt x="22" y="75"/>
                  <a:pt x="22" y="75"/>
                </a:cubicBezTo>
                <a:cubicBezTo>
                  <a:pt x="26" y="75"/>
                  <a:pt x="26" y="75"/>
                  <a:pt x="26" y="75"/>
                </a:cubicBezTo>
                <a:cubicBezTo>
                  <a:pt x="27" y="75"/>
                  <a:pt x="28" y="74"/>
                  <a:pt x="28" y="74"/>
                </a:cubicBezTo>
                <a:cubicBezTo>
                  <a:pt x="33" y="68"/>
                  <a:pt x="35" y="67"/>
                  <a:pt x="38" y="67"/>
                </a:cubicBezTo>
                <a:cubicBezTo>
                  <a:pt x="40" y="67"/>
                  <a:pt x="43" y="66"/>
                  <a:pt x="46" y="64"/>
                </a:cubicBezTo>
                <a:cubicBezTo>
                  <a:pt x="49" y="61"/>
                  <a:pt x="51" y="61"/>
                  <a:pt x="52" y="62"/>
                </a:cubicBezTo>
                <a:cubicBezTo>
                  <a:pt x="52" y="62"/>
                  <a:pt x="52" y="63"/>
                  <a:pt x="52" y="63"/>
                </a:cubicBezTo>
                <a:cubicBezTo>
                  <a:pt x="52" y="65"/>
                  <a:pt x="48" y="68"/>
                  <a:pt x="46" y="69"/>
                </a:cubicBezTo>
                <a:cubicBezTo>
                  <a:pt x="45" y="69"/>
                  <a:pt x="44" y="71"/>
                  <a:pt x="45" y="72"/>
                </a:cubicBezTo>
                <a:cubicBezTo>
                  <a:pt x="45" y="73"/>
                  <a:pt x="46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66" y="74"/>
                  <a:pt x="66" y="74"/>
                  <a:pt x="66" y="74"/>
                </a:cubicBezTo>
                <a:cubicBezTo>
                  <a:pt x="67" y="74"/>
                  <a:pt x="67" y="74"/>
                  <a:pt x="67" y="74"/>
                </a:cubicBezTo>
                <a:cubicBezTo>
                  <a:pt x="67" y="74"/>
                  <a:pt x="68" y="74"/>
                  <a:pt x="68" y="75"/>
                </a:cubicBezTo>
                <a:cubicBezTo>
                  <a:pt x="68" y="75"/>
                  <a:pt x="68" y="75"/>
                  <a:pt x="68" y="75"/>
                </a:cubicBezTo>
                <a:cubicBezTo>
                  <a:pt x="68" y="76"/>
                  <a:pt x="67" y="76"/>
                  <a:pt x="67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49" y="76"/>
                  <a:pt x="49" y="76"/>
                  <a:pt x="49" y="76"/>
                </a:cubicBezTo>
                <a:cubicBezTo>
                  <a:pt x="47" y="76"/>
                  <a:pt x="46" y="77"/>
                  <a:pt x="46" y="79"/>
                </a:cubicBezTo>
                <a:cubicBezTo>
                  <a:pt x="46" y="80"/>
                  <a:pt x="47" y="81"/>
                  <a:pt x="49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7" y="81"/>
                </a:cubicBezTo>
                <a:cubicBezTo>
                  <a:pt x="70" y="81"/>
                  <a:pt x="70" y="81"/>
                  <a:pt x="70" y="81"/>
                </a:cubicBezTo>
                <a:cubicBezTo>
                  <a:pt x="71" y="81"/>
                  <a:pt x="71" y="82"/>
                  <a:pt x="71" y="8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3"/>
                  <a:pt x="71" y="84"/>
                  <a:pt x="70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7" y="83"/>
                  <a:pt x="67" y="83"/>
                  <a:pt x="67" y="83"/>
                </a:cubicBezTo>
                <a:cubicBezTo>
                  <a:pt x="62" y="83"/>
                  <a:pt x="62" y="83"/>
                  <a:pt x="62" y="83"/>
                </a:cubicBezTo>
                <a:cubicBezTo>
                  <a:pt x="62" y="83"/>
                  <a:pt x="62" y="83"/>
                  <a:pt x="62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47" y="84"/>
                  <a:pt x="46" y="85"/>
                  <a:pt x="46" y="86"/>
                </a:cubicBezTo>
                <a:cubicBezTo>
                  <a:pt x="46" y="87"/>
                  <a:pt x="47" y="89"/>
                  <a:pt x="49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63" y="89"/>
                  <a:pt x="64" y="89"/>
                  <a:pt x="64" y="89"/>
                </a:cubicBezTo>
                <a:cubicBezTo>
                  <a:pt x="67" y="89"/>
                  <a:pt x="67" y="89"/>
                  <a:pt x="67" y="89"/>
                </a:cubicBezTo>
                <a:cubicBezTo>
                  <a:pt x="67" y="89"/>
                  <a:pt x="68" y="89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8" y="90"/>
                  <a:pt x="67" y="91"/>
                  <a:pt x="67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64" y="96"/>
                </a:move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5"/>
                  <a:pt x="67" y="105"/>
                  <a:pt x="67" y="105"/>
                </a:cubicBezTo>
                <a:cubicBezTo>
                  <a:pt x="66" y="104"/>
                  <a:pt x="64" y="103"/>
                  <a:pt x="63" y="103"/>
                </a:cubicBezTo>
                <a:cubicBezTo>
                  <a:pt x="62" y="103"/>
                  <a:pt x="61" y="103"/>
                  <a:pt x="60" y="103"/>
                </a:cubicBezTo>
                <a:cubicBezTo>
                  <a:pt x="62" y="102"/>
                  <a:pt x="64" y="100"/>
                  <a:pt x="64" y="97"/>
                </a:cubicBezTo>
                <a:cubicBezTo>
                  <a:pt x="64" y="97"/>
                  <a:pt x="64" y="97"/>
                  <a:pt x="64" y="97"/>
                </a:cubicBezTo>
                <a:cubicBezTo>
                  <a:pt x="64" y="97"/>
                  <a:pt x="64" y="96"/>
                  <a:pt x="64" y="96"/>
                </a:cubicBezTo>
                <a:close/>
                <a:moveTo>
                  <a:pt x="95" y="111"/>
                </a:moveTo>
                <a:cubicBezTo>
                  <a:pt x="95" y="102"/>
                  <a:pt x="95" y="102"/>
                  <a:pt x="95" y="102"/>
                </a:cubicBezTo>
                <a:cubicBezTo>
                  <a:pt x="95" y="102"/>
                  <a:pt x="95" y="101"/>
                  <a:pt x="96" y="101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7" y="101"/>
                  <a:pt x="97" y="102"/>
                  <a:pt x="97" y="102"/>
                </a:cubicBezTo>
                <a:cubicBezTo>
                  <a:pt x="97" y="113"/>
                  <a:pt x="97" y="113"/>
                  <a:pt x="97" y="113"/>
                </a:cubicBezTo>
                <a:cubicBezTo>
                  <a:pt x="97" y="113"/>
                  <a:pt x="97" y="113"/>
                  <a:pt x="97" y="113"/>
                </a:cubicBezTo>
                <a:cubicBezTo>
                  <a:pt x="97" y="118"/>
                  <a:pt x="96" y="127"/>
                  <a:pt x="93" y="129"/>
                </a:cubicBezTo>
                <a:cubicBezTo>
                  <a:pt x="93" y="130"/>
                  <a:pt x="92" y="130"/>
                  <a:pt x="92" y="131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33"/>
                  <a:pt x="73" y="132"/>
                  <a:pt x="72" y="132"/>
                </a:cubicBezTo>
                <a:cubicBezTo>
                  <a:pt x="67" y="127"/>
                  <a:pt x="66" y="125"/>
                  <a:pt x="66" y="122"/>
                </a:cubicBezTo>
                <a:cubicBezTo>
                  <a:pt x="65" y="120"/>
                  <a:pt x="65" y="117"/>
                  <a:pt x="62" y="114"/>
                </a:cubicBezTo>
                <a:cubicBezTo>
                  <a:pt x="60" y="111"/>
                  <a:pt x="60" y="109"/>
                  <a:pt x="60" y="108"/>
                </a:cubicBezTo>
                <a:cubicBezTo>
                  <a:pt x="61" y="108"/>
                  <a:pt x="61" y="108"/>
                  <a:pt x="62" y="108"/>
                </a:cubicBezTo>
                <a:cubicBezTo>
                  <a:pt x="64" y="108"/>
                  <a:pt x="66" y="112"/>
                  <a:pt x="67" y="114"/>
                </a:cubicBezTo>
                <a:cubicBezTo>
                  <a:pt x="68" y="115"/>
                  <a:pt x="70" y="116"/>
                  <a:pt x="71" y="115"/>
                </a:cubicBezTo>
                <a:cubicBezTo>
                  <a:pt x="72" y="115"/>
                  <a:pt x="72" y="114"/>
                  <a:pt x="72" y="113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72" y="94"/>
                  <a:pt x="72" y="94"/>
                  <a:pt x="72" y="94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93"/>
                  <a:pt x="73" y="92"/>
                  <a:pt x="73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4" y="92"/>
                  <a:pt x="75" y="93"/>
                  <a:pt x="75" y="93"/>
                </a:cubicBezTo>
                <a:cubicBezTo>
                  <a:pt x="75" y="94"/>
                  <a:pt x="75" y="94"/>
                  <a:pt x="75" y="94"/>
                </a:cubicBezTo>
                <a:cubicBezTo>
                  <a:pt x="75" y="94"/>
                  <a:pt x="75" y="94"/>
                  <a:pt x="75" y="94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5" y="113"/>
                  <a:pt x="76" y="114"/>
                  <a:pt x="77" y="114"/>
                </a:cubicBezTo>
                <a:cubicBezTo>
                  <a:pt x="79" y="114"/>
                  <a:pt x="80" y="113"/>
                  <a:pt x="80" y="111"/>
                </a:cubicBezTo>
                <a:cubicBezTo>
                  <a:pt x="80" y="94"/>
                  <a:pt x="80" y="94"/>
                  <a:pt x="80" y="94"/>
                </a:cubicBezTo>
                <a:cubicBezTo>
                  <a:pt x="80" y="94"/>
                  <a:pt x="80" y="94"/>
                  <a:pt x="80" y="94"/>
                </a:cubicBezTo>
                <a:cubicBezTo>
                  <a:pt x="80" y="94"/>
                  <a:pt x="80" y="94"/>
                  <a:pt x="80" y="93"/>
                </a:cubicBezTo>
                <a:cubicBezTo>
                  <a:pt x="80" y="90"/>
                  <a:pt x="80" y="90"/>
                  <a:pt x="80" y="90"/>
                </a:cubicBezTo>
                <a:cubicBezTo>
                  <a:pt x="80" y="89"/>
                  <a:pt x="80" y="89"/>
                  <a:pt x="81" y="89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9"/>
                  <a:pt x="82" y="89"/>
                  <a:pt x="82" y="90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1"/>
                  <a:pt x="82" y="111"/>
                  <a:pt x="82" y="111"/>
                </a:cubicBezTo>
                <a:cubicBezTo>
                  <a:pt x="82" y="113"/>
                  <a:pt x="83" y="114"/>
                  <a:pt x="85" y="114"/>
                </a:cubicBezTo>
                <a:cubicBezTo>
                  <a:pt x="86" y="114"/>
                  <a:pt x="87" y="113"/>
                  <a:pt x="87" y="111"/>
                </a:cubicBezTo>
                <a:cubicBezTo>
                  <a:pt x="87" y="97"/>
                  <a:pt x="87" y="97"/>
                  <a:pt x="87" y="97"/>
                </a:cubicBezTo>
                <a:cubicBezTo>
                  <a:pt x="87" y="97"/>
                  <a:pt x="87" y="97"/>
                  <a:pt x="87" y="97"/>
                </a:cubicBezTo>
                <a:cubicBezTo>
                  <a:pt x="87" y="97"/>
                  <a:pt x="87" y="96"/>
                  <a:pt x="87" y="96"/>
                </a:cubicBezTo>
                <a:cubicBezTo>
                  <a:pt x="87" y="93"/>
                  <a:pt x="87" y="93"/>
                  <a:pt x="87" y="93"/>
                </a:cubicBezTo>
                <a:cubicBezTo>
                  <a:pt x="87" y="93"/>
                  <a:pt x="88" y="92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89" y="92"/>
                  <a:pt x="90" y="93"/>
                  <a:pt x="90" y="93"/>
                </a:cubicBezTo>
                <a:cubicBezTo>
                  <a:pt x="90" y="101"/>
                  <a:pt x="90" y="101"/>
                  <a:pt x="90" y="101"/>
                </a:cubicBezTo>
                <a:cubicBezTo>
                  <a:pt x="90" y="102"/>
                  <a:pt x="90" y="102"/>
                  <a:pt x="90" y="102"/>
                </a:cubicBezTo>
                <a:cubicBezTo>
                  <a:pt x="90" y="111"/>
                  <a:pt x="90" y="111"/>
                  <a:pt x="90" y="111"/>
                </a:cubicBezTo>
                <a:cubicBezTo>
                  <a:pt x="90" y="113"/>
                  <a:pt x="91" y="114"/>
                  <a:pt x="92" y="114"/>
                </a:cubicBezTo>
                <a:cubicBezTo>
                  <a:pt x="94" y="114"/>
                  <a:pt x="95" y="113"/>
                  <a:pt x="95" y="111"/>
                </a:cubicBezTo>
                <a:close/>
                <a:moveTo>
                  <a:pt x="138" y="86"/>
                </a:moveTo>
                <a:cubicBezTo>
                  <a:pt x="134" y="86"/>
                  <a:pt x="134" y="86"/>
                  <a:pt x="134" y="86"/>
                </a:cubicBezTo>
                <a:cubicBezTo>
                  <a:pt x="134" y="86"/>
                  <a:pt x="134" y="86"/>
                  <a:pt x="134" y="86"/>
                </a:cubicBezTo>
                <a:cubicBezTo>
                  <a:pt x="133" y="86"/>
                  <a:pt x="132" y="87"/>
                  <a:pt x="132" y="87"/>
                </a:cubicBezTo>
                <a:cubicBezTo>
                  <a:pt x="127" y="93"/>
                  <a:pt x="125" y="94"/>
                  <a:pt x="122" y="94"/>
                </a:cubicBezTo>
                <a:cubicBezTo>
                  <a:pt x="120" y="94"/>
                  <a:pt x="117" y="95"/>
                  <a:pt x="114" y="97"/>
                </a:cubicBezTo>
                <a:cubicBezTo>
                  <a:pt x="111" y="100"/>
                  <a:pt x="109" y="100"/>
                  <a:pt x="108" y="99"/>
                </a:cubicBezTo>
                <a:cubicBezTo>
                  <a:pt x="108" y="99"/>
                  <a:pt x="108" y="98"/>
                  <a:pt x="108" y="98"/>
                </a:cubicBezTo>
                <a:cubicBezTo>
                  <a:pt x="108" y="96"/>
                  <a:pt x="112" y="93"/>
                  <a:pt x="114" y="92"/>
                </a:cubicBezTo>
                <a:cubicBezTo>
                  <a:pt x="115" y="92"/>
                  <a:pt x="116" y="90"/>
                  <a:pt x="115" y="89"/>
                </a:cubicBezTo>
                <a:cubicBezTo>
                  <a:pt x="115" y="88"/>
                  <a:pt x="114" y="87"/>
                  <a:pt x="113" y="87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94" y="87"/>
                  <a:pt x="94" y="87"/>
                  <a:pt x="94" y="87"/>
                </a:cubicBezTo>
                <a:cubicBezTo>
                  <a:pt x="94" y="87"/>
                  <a:pt x="94" y="87"/>
                  <a:pt x="94" y="87"/>
                </a:cubicBezTo>
                <a:cubicBezTo>
                  <a:pt x="93" y="87"/>
                  <a:pt x="92" y="87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3" y="85"/>
                  <a:pt x="94" y="85"/>
                </a:cubicBezTo>
                <a:cubicBezTo>
                  <a:pt x="94" y="85"/>
                  <a:pt x="94" y="85"/>
                  <a:pt x="94" y="85"/>
                </a:cubicBezTo>
                <a:cubicBezTo>
                  <a:pt x="94" y="85"/>
                  <a:pt x="94" y="85"/>
                  <a:pt x="94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3" y="85"/>
                  <a:pt x="114" y="84"/>
                  <a:pt x="114" y="82"/>
                </a:cubicBezTo>
                <a:cubicBezTo>
                  <a:pt x="114" y="81"/>
                  <a:pt x="113" y="80"/>
                  <a:pt x="111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0" y="80"/>
                  <a:pt x="90" y="80"/>
                  <a:pt x="90" y="80"/>
                </a:cubicBezTo>
                <a:cubicBezTo>
                  <a:pt x="89" y="80"/>
                  <a:pt x="89" y="79"/>
                  <a:pt x="89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8"/>
                  <a:pt x="89" y="78"/>
                  <a:pt x="90" y="78"/>
                </a:cubicBezTo>
                <a:cubicBezTo>
                  <a:pt x="93" y="78"/>
                  <a:pt x="93" y="78"/>
                  <a:pt x="93" y="78"/>
                </a:cubicBezTo>
                <a:cubicBezTo>
                  <a:pt x="93" y="78"/>
                  <a:pt x="93" y="78"/>
                  <a:pt x="94" y="78"/>
                </a:cubicBezTo>
                <a:cubicBezTo>
                  <a:pt x="98" y="78"/>
                  <a:pt x="98" y="78"/>
                  <a:pt x="98" y="78"/>
                </a:cubicBezTo>
                <a:cubicBezTo>
                  <a:pt x="98" y="78"/>
                  <a:pt x="98" y="78"/>
                  <a:pt x="98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3" y="78"/>
                  <a:pt x="114" y="76"/>
                  <a:pt x="114" y="75"/>
                </a:cubicBezTo>
                <a:cubicBezTo>
                  <a:pt x="114" y="74"/>
                  <a:pt x="113" y="72"/>
                  <a:pt x="111" y="72"/>
                </a:cubicBezTo>
                <a:cubicBezTo>
                  <a:pt x="97" y="72"/>
                  <a:pt x="97" y="72"/>
                  <a:pt x="97" y="72"/>
                </a:cubicBezTo>
                <a:cubicBezTo>
                  <a:pt x="97" y="72"/>
                  <a:pt x="97" y="72"/>
                  <a:pt x="97" y="72"/>
                </a:cubicBezTo>
                <a:cubicBezTo>
                  <a:pt x="97" y="72"/>
                  <a:pt x="96" y="72"/>
                  <a:pt x="96" y="72"/>
                </a:cubicBezTo>
                <a:cubicBezTo>
                  <a:pt x="93" y="72"/>
                  <a:pt x="93" y="72"/>
                  <a:pt x="93" y="72"/>
                </a:cubicBezTo>
                <a:cubicBezTo>
                  <a:pt x="93" y="72"/>
                  <a:pt x="92" y="72"/>
                  <a:pt x="92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2" y="71"/>
                  <a:pt x="93" y="70"/>
                  <a:pt x="93" y="70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11" y="70"/>
                  <a:pt x="111" y="70"/>
                  <a:pt x="111" y="70"/>
                </a:cubicBezTo>
                <a:cubicBezTo>
                  <a:pt x="113" y="70"/>
                  <a:pt x="114" y="69"/>
                  <a:pt x="114" y="68"/>
                </a:cubicBezTo>
                <a:cubicBezTo>
                  <a:pt x="114" y="66"/>
                  <a:pt x="113" y="65"/>
                  <a:pt x="111" y="65"/>
                </a:cubicBezTo>
                <a:cubicBezTo>
                  <a:pt x="102" y="65"/>
                  <a:pt x="102" y="65"/>
                  <a:pt x="102" y="65"/>
                </a:cubicBezTo>
                <a:cubicBezTo>
                  <a:pt x="102" y="65"/>
                  <a:pt x="101" y="64"/>
                  <a:pt x="101" y="64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101" y="63"/>
                  <a:pt x="102" y="63"/>
                  <a:pt x="102" y="63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8" y="62"/>
                  <a:pt x="127" y="64"/>
                  <a:pt x="129" y="66"/>
                </a:cubicBezTo>
                <a:cubicBezTo>
                  <a:pt x="130" y="67"/>
                  <a:pt x="130" y="68"/>
                  <a:pt x="131" y="68"/>
                </a:cubicBezTo>
                <a:cubicBezTo>
                  <a:pt x="138" y="68"/>
                  <a:pt x="138" y="68"/>
                  <a:pt x="138" y="68"/>
                </a:cubicBezTo>
                <a:lnTo>
                  <a:pt x="138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91515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A5DEC5E7-8E75-4FC7-9DDF-ABFB36F65BC0}"/>
              </a:ext>
            </a:extLst>
          </p:cNvPr>
          <p:cNvGrpSpPr/>
          <p:nvPr/>
        </p:nvGrpSpPr>
        <p:grpSpPr>
          <a:xfrm>
            <a:off x="1785101" y="1355096"/>
            <a:ext cx="325904" cy="325830"/>
            <a:chOff x="3650499" y="983455"/>
            <a:chExt cx="4885901" cy="488479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A3C465BB-D475-4695-8FA3-2646F963E90A}"/>
                </a:ext>
              </a:extLst>
            </p:cNvPr>
            <p:cNvSpPr/>
            <p:nvPr/>
          </p:nvSpPr>
          <p:spPr>
            <a:xfrm>
              <a:off x="5155654" y="4332075"/>
              <a:ext cx="561975" cy="476250"/>
            </a:xfrm>
            <a:custGeom>
              <a:avLst/>
              <a:gdLst>
                <a:gd name="connsiteX0" fmla="*/ 561232 w 561975"/>
                <a:gd name="connsiteY0" fmla="*/ 313354 h 476250"/>
                <a:gd name="connsiteX1" fmla="*/ 255013 w 561975"/>
                <a:gd name="connsiteY1" fmla="*/ 7144 h 476250"/>
                <a:gd name="connsiteX2" fmla="*/ 7144 w 561975"/>
                <a:gd name="connsiteY2" fmla="*/ 255003 h 476250"/>
                <a:gd name="connsiteX3" fmla="*/ 201625 w 561975"/>
                <a:gd name="connsiteY3" fmla="*/ 449475 h 476250"/>
                <a:gd name="connsiteX4" fmla="*/ 296170 w 561975"/>
                <a:gd name="connsiteY4" fmla="*/ 462744 h 476250"/>
                <a:gd name="connsiteX5" fmla="*/ 561232 w 561975"/>
                <a:gd name="connsiteY5" fmla="*/ 31335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5" h="476250">
                  <a:moveTo>
                    <a:pt x="561232" y="313354"/>
                  </a:moveTo>
                  <a:lnTo>
                    <a:pt x="255013" y="7144"/>
                  </a:lnTo>
                  <a:lnTo>
                    <a:pt x="7144" y="255003"/>
                  </a:lnTo>
                  <a:lnTo>
                    <a:pt x="201625" y="449475"/>
                  </a:lnTo>
                  <a:cubicBezTo>
                    <a:pt x="226647" y="474498"/>
                    <a:pt x="265224" y="479936"/>
                    <a:pt x="296170" y="462744"/>
                  </a:cubicBezTo>
                  <a:cubicBezTo>
                    <a:pt x="366370" y="423748"/>
                    <a:pt x="457143" y="372846"/>
                    <a:pt x="561232" y="3133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36DFAF2-F62F-4465-9B25-6BE62B64D6C0}"/>
                </a:ext>
              </a:extLst>
            </p:cNvPr>
            <p:cNvSpPr/>
            <p:nvPr/>
          </p:nvSpPr>
          <p:spPr>
            <a:xfrm>
              <a:off x="3654307" y="4548774"/>
              <a:ext cx="1323975" cy="1314450"/>
            </a:xfrm>
            <a:custGeom>
              <a:avLst/>
              <a:gdLst>
                <a:gd name="connsiteX0" fmla="*/ 1228132 w 1323975"/>
                <a:gd name="connsiteY0" fmla="*/ 144060 h 1314450"/>
                <a:gd name="connsiteX1" fmla="*/ 934133 w 1323975"/>
                <a:gd name="connsiteY1" fmla="*/ 7214 h 1314450"/>
                <a:gd name="connsiteX2" fmla="*/ 594386 w 1323975"/>
                <a:gd name="connsiteY2" fmla="*/ 211687 h 1314450"/>
                <a:gd name="connsiteX3" fmla="*/ 255048 w 1323975"/>
                <a:gd name="connsiteY3" fmla="*/ 792855 h 1314450"/>
                <a:gd name="connsiteX4" fmla="*/ 16419 w 1323975"/>
                <a:gd name="connsiteY4" fmla="*/ 1204869 h 1314450"/>
                <a:gd name="connsiteX5" fmla="*/ 113621 w 1323975"/>
                <a:gd name="connsiteY5" fmla="*/ 1302890 h 1314450"/>
                <a:gd name="connsiteX6" fmla="*/ 690570 w 1323975"/>
                <a:gd name="connsiteY6" fmla="*/ 971840 h 1314450"/>
                <a:gd name="connsiteX7" fmla="*/ 1130672 w 1323975"/>
                <a:gd name="connsiteY7" fmla="*/ 721399 h 1314450"/>
                <a:gd name="connsiteX8" fmla="*/ 1228132 w 1323975"/>
                <a:gd name="connsiteY8" fmla="*/ 14406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3975" h="1314450">
                  <a:moveTo>
                    <a:pt x="1228132" y="144060"/>
                  </a:moveTo>
                  <a:cubicBezTo>
                    <a:pt x="1150970" y="52829"/>
                    <a:pt x="1042556" y="7214"/>
                    <a:pt x="934133" y="7214"/>
                  </a:cubicBezTo>
                  <a:cubicBezTo>
                    <a:pt x="804146" y="4366"/>
                    <a:pt x="665595" y="88310"/>
                    <a:pt x="594386" y="211687"/>
                  </a:cubicBezTo>
                  <a:cubicBezTo>
                    <a:pt x="333811" y="663220"/>
                    <a:pt x="275641" y="756365"/>
                    <a:pt x="255048" y="792855"/>
                  </a:cubicBezTo>
                  <a:lnTo>
                    <a:pt x="16419" y="1204869"/>
                  </a:lnTo>
                  <a:cubicBezTo>
                    <a:pt x="-18129" y="1267648"/>
                    <a:pt x="50423" y="1336771"/>
                    <a:pt x="113621" y="1302890"/>
                  </a:cubicBezTo>
                  <a:cubicBezTo>
                    <a:pt x="247324" y="1227357"/>
                    <a:pt x="578765" y="1030666"/>
                    <a:pt x="690570" y="971840"/>
                  </a:cubicBezTo>
                  <a:lnTo>
                    <a:pt x="1130672" y="721399"/>
                  </a:lnTo>
                  <a:cubicBezTo>
                    <a:pt x="1331373" y="606032"/>
                    <a:pt x="1382847" y="319301"/>
                    <a:pt x="1228132" y="1440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F2CCB38-B6F6-4BD5-8F1B-FBAFA0FEA546}"/>
                </a:ext>
              </a:extLst>
            </p:cNvPr>
            <p:cNvSpPr/>
            <p:nvPr/>
          </p:nvSpPr>
          <p:spPr>
            <a:xfrm>
              <a:off x="4719279" y="3798979"/>
              <a:ext cx="476250" cy="571500"/>
            </a:xfrm>
            <a:custGeom>
              <a:avLst/>
              <a:gdLst>
                <a:gd name="connsiteX0" fmla="*/ 30324 w 476250"/>
                <a:gd name="connsiteY0" fmla="*/ 374904 h 571500"/>
                <a:gd name="connsiteX1" fmla="*/ 222110 w 476250"/>
                <a:gd name="connsiteY1" fmla="*/ 566690 h 571500"/>
                <a:gd name="connsiteX2" fmla="*/ 469979 w 476250"/>
                <a:gd name="connsiteY2" fmla="*/ 318831 h 571500"/>
                <a:gd name="connsiteX3" fmla="*/ 158283 w 476250"/>
                <a:gd name="connsiteY3" fmla="*/ 7144 h 571500"/>
                <a:gd name="connsiteX4" fmla="*/ 15532 w 476250"/>
                <a:gd name="connsiteY4" fmla="*/ 283578 h 571500"/>
                <a:gd name="connsiteX5" fmla="*/ 30324 w 476250"/>
                <a:gd name="connsiteY5" fmla="*/ 37490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0" h="571500">
                  <a:moveTo>
                    <a:pt x="30324" y="374904"/>
                  </a:moveTo>
                  <a:lnTo>
                    <a:pt x="222110" y="566690"/>
                  </a:lnTo>
                  <a:lnTo>
                    <a:pt x="469979" y="318831"/>
                  </a:lnTo>
                  <a:lnTo>
                    <a:pt x="158283" y="7144"/>
                  </a:lnTo>
                  <a:cubicBezTo>
                    <a:pt x="100056" y="116748"/>
                    <a:pt x="51660" y="211465"/>
                    <a:pt x="15532" y="283578"/>
                  </a:cubicBezTo>
                  <a:cubicBezTo>
                    <a:pt x="263" y="314030"/>
                    <a:pt x="6216" y="350796"/>
                    <a:pt x="30324" y="3749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F27D717-CD1E-4F64-894C-1EE131E40AFB}"/>
                </a:ext>
              </a:extLst>
            </p:cNvPr>
            <p:cNvSpPr/>
            <p:nvPr/>
          </p:nvSpPr>
          <p:spPr>
            <a:xfrm>
              <a:off x="6532693" y="2299184"/>
              <a:ext cx="695325" cy="695325"/>
            </a:xfrm>
            <a:custGeom>
              <a:avLst/>
              <a:gdLst>
                <a:gd name="connsiteX0" fmla="*/ 348063 w 695325"/>
                <a:gd name="connsiteY0" fmla="*/ 7152 h 695325"/>
                <a:gd name="connsiteX1" fmla="*/ 106528 w 695325"/>
                <a:gd name="connsiteY1" fmla="*/ 107031 h 695325"/>
                <a:gd name="connsiteX2" fmla="*/ 106528 w 695325"/>
                <a:gd name="connsiteY2" fmla="*/ 590082 h 695325"/>
                <a:gd name="connsiteX3" fmla="*/ 589588 w 695325"/>
                <a:gd name="connsiteY3" fmla="*/ 590091 h 695325"/>
                <a:gd name="connsiteX4" fmla="*/ 348063 w 695325"/>
                <a:gd name="connsiteY4" fmla="*/ 7152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325" h="695325">
                  <a:moveTo>
                    <a:pt x="348063" y="7152"/>
                  </a:moveTo>
                  <a:cubicBezTo>
                    <a:pt x="260585" y="7152"/>
                    <a:pt x="173126" y="40432"/>
                    <a:pt x="106528" y="107031"/>
                  </a:cubicBezTo>
                  <a:cubicBezTo>
                    <a:pt x="-25975" y="234190"/>
                    <a:pt x="-25994" y="462942"/>
                    <a:pt x="106528" y="590082"/>
                  </a:cubicBezTo>
                  <a:cubicBezTo>
                    <a:pt x="233667" y="722594"/>
                    <a:pt x="462448" y="722594"/>
                    <a:pt x="589588" y="590091"/>
                  </a:cubicBezTo>
                  <a:cubicBezTo>
                    <a:pt x="804643" y="375950"/>
                    <a:pt x="648033" y="5152"/>
                    <a:pt x="348063" y="71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DD4DF11-93F5-4D3E-97B8-1D3D40638917}"/>
                </a:ext>
              </a:extLst>
            </p:cNvPr>
            <p:cNvSpPr/>
            <p:nvPr/>
          </p:nvSpPr>
          <p:spPr>
            <a:xfrm>
              <a:off x="3650499" y="2453104"/>
              <a:ext cx="1657350" cy="1057275"/>
            </a:xfrm>
            <a:custGeom>
              <a:avLst/>
              <a:gdLst>
                <a:gd name="connsiteX0" fmla="*/ 1655879 w 1657350"/>
                <a:gd name="connsiteY0" fmla="*/ 44837 h 1057275"/>
                <a:gd name="connsiteX1" fmla="*/ 799553 w 1657350"/>
                <a:gd name="connsiteY1" fmla="*/ 7213 h 1057275"/>
                <a:gd name="connsiteX2" fmla="*/ 745413 w 1657350"/>
                <a:gd name="connsiteY2" fmla="*/ 28244 h 1057275"/>
                <a:gd name="connsiteX3" fmla="*/ 28266 w 1657350"/>
                <a:gd name="connsiteY3" fmla="*/ 745382 h 1057275"/>
                <a:gd name="connsiteX4" fmla="*/ 65137 w 1657350"/>
                <a:gd name="connsiteY4" fmla="*/ 866749 h 1057275"/>
                <a:gd name="connsiteX5" fmla="*/ 1029201 w 1657350"/>
                <a:gd name="connsiteY5" fmla="*/ 1058973 h 1057275"/>
                <a:gd name="connsiteX6" fmla="*/ 1655879 w 1657350"/>
                <a:gd name="connsiteY6" fmla="*/ 448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7350" h="1057275">
                  <a:moveTo>
                    <a:pt x="1655879" y="44837"/>
                  </a:moveTo>
                  <a:lnTo>
                    <a:pt x="799553" y="7213"/>
                  </a:lnTo>
                  <a:cubicBezTo>
                    <a:pt x="779350" y="6327"/>
                    <a:pt x="759700" y="13957"/>
                    <a:pt x="745413" y="28244"/>
                  </a:cubicBezTo>
                  <a:lnTo>
                    <a:pt x="28266" y="745382"/>
                  </a:lnTo>
                  <a:cubicBezTo>
                    <a:pt x="-12377" y="786025"/>
                    <a:pt x="8730" y="855500"/>
                    <a:pt x="65137" y="866749"/>
                  </a:cubicBezTo>
                  <a:lnTo>
                    <a:pt x="1029201" y="1058973"/>
                  </a:lnTo>
                  <a:cubicBezTo>
                    <a:pt x="1194059" y="757374"/>
                    <a:pt x="1413687" y="383365"/>
                    <a:pt x="1655879" y="448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686815C-3272-48EC-962F-2F7CDF13940E}"/>
                </a:ext>
              </a:extLst>
            </p:cNvPr>
            <p:cNvSpPr/>
            <p:nvPr/>
          </p:nvSpPr>
          <p:spPr>
            <a:xfrm>
              <a:off x="6004122" y="4201373"/>
              <a:ext cx="1076325" cy="1666875"/>
            </a:xfrm>
            <a:custGeom>
              <a:avLst/>
              <a:gdLst>
                <a:gd name="connsiteX0" fmla="*/ 7144 w 1076325"/>
                <a:gd name="connsiteY0" fmla="*/ 636413 h 1666875"/>
                <a:gd name="connsiteX1" fmla="*/ 212484 w 1076325"/>
                <a:gd name="connsiteY1" fmla="*/ 1608858 h 1666875"/>
                <a:gd name="connsiteX2" fmla="*/ 333946 w 1076325"/>
                <a:gd name="connsiteY2" fmla="*/ 1644844 h 1666875"/>
                <a:gd name="connsiteX3" fmla="*/ 1051570 w 1076325"/>
                <a:gd name="connsiteY3" fmla="*/ 927230 h 1666875"/>
                <a:gd name="connsiteX4" fmla="*/ 1072486 w 1076325"/>
                <a:gd name="connsiteY4" fmla="*/ 871776 h 1666875"/>
                <a:gd name="connsiteX5" fmla="*/ 1016737 w 1076325"/>
                <a:gd name="connsiteY5" fmla="*/ 7144 h 1666875"/>
                <a:gd name="connsiteX6" fmla="*/ 7144 w 1076325"/>
                <a:gd name="connsiteY6" fmla="*/ 636413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6325" h="1666875">
                  <a:moveTo>
                    <a:pt x="7144" y="636413"/>
                  </a:moveTo>
                  <a:lnTo>
                    <a:pt x="212484" y="1608858"/>
                  </a:lnTo>
                  <a:cubicBezTo>
                    <a:pt x="224285" y="1664770"/>
                    <a:pt x="293513" y="1685277"/>
                    <a:pt x="333946" y="1644844"/>
                  </a:cubicBezTo>
                  <a:lnTo>
                    <a:pt x="1051570" y="927230"/>
                  </a:lnTo>
                  <a:cubicBezTo>
                    <a:pt x="1066191" y="912609"/>
                    <a:pt x="1073810" y="892407"/>
                    <a:pt x="1072486" y="871776"/>
                  </a:cubicBezTo>
                  <a:lnTo>
                    <a:pt x="1016737" y="7144"/>
                  </a:lnTo>
                  <a:cubicBezTo>
                    <a:pt x="691725" y="230486"/>
                    <a:pt x="312382" y="459448"/>
                    <a:pt x="7144" y="6364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956D94B-42EB-4BCD-946A-BDFA36C4F9D2}"/>
                </a:ext>
              </a:extLst>
            </p:cNvPr>
            <p:cNvSpPr/>
            <p:nvPr/>
          </p:nvSpPr>
          <p:spPr>
            <a:xfrm>
              <a:off x="7383875" y="983455"/>
              <a:ext cx="1152525" cy="1143000"/>
            </a:xfrm>
            <a:custGeom>
              <a:avLst/>
              <a:gdLst>
                <a:gd name="connsiteX0" fmla="*/ 1017946 w 1152525"/>
                <a:gd name="connsiteY0" fmla="*/ 754229 h 1143000"/>
                <a:gd name="connsiteX1" fmla="*/ 1150001 w 1152525"/>
                <a:gd name="connsiteY1" fmla="*/ 87298 h 1143000"/>
                <a:gd name="connsiteX2" fmla="*/ 1071096 w 1152525"/>
                <a:gd name="connsiteY2" fmla="*/ 7545 h 1143000"/>
                <a:gd name="connsiteX3" fmla="*/ 7144 w 1152525"/>
                <a:gd name="connsiteY3" fmla="*/ 265073 h 1143000"/>
                <a:gd name="connsiteX4" fmla="*/ 887397 w 1152525"/>
                <a:gd name="connsiteY4" fmla="*/ 1145307 h 1143000"/>
                <a:gd name="connsiteX5" fmla="*/ 1017946 w 1152525"/>
                <a:gd name="connsiteY5" fmla="*/ 754229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2525" h="1143000">
                  <a:moveTo>
                    <a:pt x="1017946" y="754229"/>
                  </a:moveTo>
                  <a:cubicBezTo>
                    <a:pt x="1093823" y="484510"/>
                    <a:pt x="1131399" y="251566"/>
                    <a:pt x="1150001" y="87298"/>
                  </a:cubicBezTo>
                  <a:cubicBezTo>
                    <a:pt x="1155173" y="41664"/>
                    <a:pt x="1116844" y="2745"/>
                    <a:pt x="1071096" y="7545"/>
                  </a:cubicBezTo>
                  <a:cubicBezTo>
                    <a:pt x="702831" y="46198"/>
                    <a:pt x="346653" y="132485"/>
                    <a:pt x="7144" y="265073"/>
                  </a:cubicBezTo>
                  <a:lnTo>
                    <a:pt x="887397" y="1145307"/>
                  </a:lnTo>
                  <a:cubicBezTo>
                    <a:pt x="941842" y="1004708"/>
                    <a:pt x="984590" y="872777"/>
                    <a:pt x="1017946" y="7542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7C62F9A-23CA-4739-BC70-D036E711C881}"/>
                </a:ext>
              </a:extLst>
            </p:cNvPr>
            <p:cNvSpPr/>
            <p:nvPr/>
          </p:nvSpPr>
          <p:spPr>
            <a:xfrm>
              <a:off x="5027009" y="1376467"/>
              <a:ext cx="3114675" cy="3105150"/>
            </a:xfrm>
            <a:custGeom>
              <a:avLst/>
              <a:gdLst>
                <a:gd name="connsiteX0" fmla="*/ 3110494 w 3114675"/>
                <a:gd name="connsiteY0" fmla="*/ 1061361 h 3105150"/>
                <a:gd name="connsiteX1" fmla="*/ 2056257 w 3114675"/>
                <a:gd name="connsiteY1" fmla="*/ 7144 h 3105150"/>
                <a:gd name="connsiteX2" fmla="*/ 951433 w 3114675"/>
                <a:gd name="connsiteY2" fmla="*/ 797909 h 3105150"/>
                <a:gd name="connsiteX3" fmla="*/ 49225 w 3114675"/>
                <a:gd name="connsiteY3" fmla="*/ 2069306 h 3105150"/>
                <a:gd name="connsiteX4" fmla="*/ 7144 w 3114675"/>
                <a:gd name="connsiteY4" fmla="*/ 2143401 h 3105150"/>
                <a:gd name="connsiteX5" fmla="*/ 383667 w 3114675"/>
                <a:gd name="connsiteY5" fmla="*/ 2519915 h 3105150"/>
                <a:gd name="connsiteX6" fmla="*/ 898179 w 3114675"/>
                <a:gd name="connsiteY6" fmla="*/ 2005413 h 3105150"/>
                <a:gd name="connsiteX7" fmla="*/ 1119597 w 3114675"/>
                <a:gd name="connsiteY7" fmla="*/ 2005413 h 3105150"/>
                <a:gd name="connsiteX8" fmla="*/ 1119597 w 3114675"/>
                <a:gd name="connsiteY8" fmla="*/ 2226831 h 3105150"/>
                <a:gd name="connsiteX9" fmla="*/ 605085 w 3114675"/>
                <a:gd name="connsiteY9" fmla="*/ 2741333 h 3105150"/>
                <a:gd name="connsiteX10" fmla="*/ 970131 w 3114675"/>
                <a:gd name="connsiteY10" fmla="*/ 3106369 h 3105150"/>
                <a:gd name="connsiteX11" fmla="*/ 3110494 w 3114675"/>
                <a:gd name="connsiteY11" fmla="*/ 1061361 h 3105150"/>
                <a:gd name="connsiteX12" fmla="*/ 1853746 w 3114675"/>
                <a:gd name="connsiteY12" fmla="*/ 1925984 h 3105150"/>
                <a:gd name="connsiteX13" fmla="*/ 1199026 w 3114675"/>
                <a:gd name="connsiteY13" fmla="*/ 1271273 h 3105150"/>
                <a:gd name="connsiteX14" fmla="*/ 2316699 w 3114675"/>
                <a:gd name="connsiteY14" fmla="*/ 808330 h 3105150"/>
                <a:gd name="connsiteX15" fmla="*/ 1853746 w 3114675"/>
                <a:gd name="connsiteY15" fmla="*/ 1925984 h 310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14675" h="3105150">
                  <a:moveTo>
                    <a:pt x="3110494" y="1061361"/>
                  </a:moveTo>
                  <a:lnTo>
                    <a:pt x="2056257" y="7144"/>
                  </a:lnTo>
                  <a:cubicBezTo>
                    <a:pt x="1648206" y="206826"/>
                    <a:pt x="1276826" y="472526"/>
                    <a:pt x="951433" y="797909"/>
                  </a:cubicBezTo>
                  <a:cubicBezTo>
                    <a:pt x="684809" y="1064533"/>
                    <a:pt x="372828" y="1504169"/>
                    <a:pt x="49225" y="2069306"/>
                  </a:cubicBezTo>
                  <a:cubicBezTo>
                    <a:pt x="34919" y="2094290"/>
                    <a:pt x="20898" y="2118998"/>
                    <a:pt x="7144" y="2143401"/>
                  </a:cubicBezTo>
                  <a:lnTo>
                    <a:pt x="383667" y="2519915"/>
                  </a:lnTo>
                  <a:lnTo>
                    <a:pt x="898179" y="2005413"/>
                  </a:lnTo>
                  <a:cubicBezTo>
                    <a:pt x="959320" y="1944262"/>
                    <a:pt x="1058456" y="1944262"/>
                    <a:pt x="1119597" y="2005413"/>
                  </a:cubicBezTo>
                  <a:cubicBezTo>
                    <a:pt x="1180738" y="2066553"/>
                    <a:pt x="1180738" y="2165690"/>
                    <a:pt x="1119597" y="2226831"/>
                  </a:cubicBezTo>
                  <a:lnTo>
                    <a:pt x="605085" y="2741333"/>
                  </a:lnTo>
                  <a:lnTo>
                    <a:pt x="970131" y="3106369"/>
                  </a:lnTo>
                  <a:cubicBezTo>
                    <a:pt x="2028663" y="2489902"/>
                    <a:pt x="2632929" y="2060648"/>
                    <a:pt x="3110494" y="1061361"/>
                  </a:cubicBezTo>
                  <a:close/>
                  <a:moveTo>
                    <a:pt x="1853746" y="1925984"/>
                  </a:moveTo>
                  <a:cubicBezTo>
                    <a:pt x="1501826" y="1933242"/>
                    <a:pt x="1191749" y="1623212"/>
                    <a:pt x="1199026" y="1271273"/>
                  </a:cubicBezTo>
                  <a:cubicBezTo>
                    <a:pt x="1196597" y="692658"/>
                    <a:pt x="1908324" y="398012"/>
                    <a:pt x="2316699" y="808330"/>
                  </a:cubicBezTo>
                  <a:cubicBezTo>
                    <a:pt x="2727093" y="1216933"/>
                    <a:pt x="2432314" y="1928355"/>
                    <a:pt x="1853746" y="19259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ACB9186-21B2-45A0-B224-D1920E3A8D11}"/>
              </a:ext>
            </a:extLst>
          </p:cNvPr>
          <p:cNvGrpSpPr/>
          <p:nvPr/>
        </p:nvGrpSpPr>
        <p:grpSpPr>
          <a:xfrm>
            <a:off x="2821040" y="1329207"/>
            <a:ext cx="299361" cy="333028"/>
            <a:chOff x="3895925" y="983456"/>
            <a:chExt cx="4395931" cy="4890316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3CB787D-78B3-4FB3-BAFA-32CFF69CB57C}"/>
                </a:ext>
              </a:extLst>
            </p:cNvPr>
            <p:cNvSpPr/>
            <p:nvPr/>
          </p:nvSpPr>
          <p:spPr>
            <a:xfrm>
              <a:off x="5028352" y="983456"/>
              <a:ext cx="2676525" cy="495300"/>
            </a:xfrm>
            <a:custGeom>
              <a:avLst/>
              <a:gdLst>
                <a:gd name="connsiteX0" fmla="*/ 7144 w 2676525"/>
                <a:gd name="connsiteY0" fmla="*/ 488423 h 495300"/>
                <a:gd name="connsiteX1" fmla="*/ 2678078 w 2676525"/>
                <a:gd name="connsiteY1" fmla="*/ 488423 h 495300"/>
                <a:gd name="connsiteX2" fmla="*/ 2678078 w 2676525"/>
                <a:gd name="connsiteY2" fmla="*/ 163144 h 495300"/>
                <a:gd name="connsiteX3" fmla="*/ 2522077 w 2676525"/>
                <a:gd name="connsiteY3" fmla="*/ 7144 h 495300"/>
                <a:gd name="connsiteX4" fmla="*/ 7144 w 2676525"/>
                <a:gd name="connsiteY4" fmla="*/ 7144 h 495300"/>
                <a:gd name="connsiteX5" fmla="*/ 7172 w 2676525"/>
                <a:gd name="connsiteY5" fmla="*/ 7201 h 495300"/>
                <a:gd name="connsiteX6" fmla="*/ 7144 w 2676525"/>
                <a:gd name="connsiteY6" fmla="*/ 720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6525" h="495300">
                  <a:moveTo>
                    <a:pt x="7144" y="488423"/>
                  </a:moveTo>
                  <a:lnTo>
                    <a:pt x="2678078" y="488423"/>
                  </a:lnTo>
                  <a:lnTo>
                    <a:pt x="2678078" y="163144"/>
                  </a:lnTo>
                  <a:cubicBezTo>
                    <a:pt x="2678078" y="76991"/>
                    <a:pt x="2608231" y="7144"/>
                    <a:pt x="2522077" y="7144"/>
                  </a:cubicBezTo>
                  <a:lnTo>
                    <a:pt x="7144" y="7144"/>
                  </a:lnTo>
                  <a:lnTo>
                    <a:pt x="7172" y="7201"/>
                  </a:lnTo>
                  <a:lnTo>
                    <a:pt x="7144" y="72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B1FC85B-F865-418F-AC38-ACA7F0BA534F}"/>
                </a:ext>
              </a:extLst>
            </p:cNvPr>
            <p:cNvSpPr/>
            <p:nvPr/>
          </p:nvSpPr>
          <p:spPr>
            <a:xfrm>
              <a:off x="4129088" y="1148906"/>
              <a:ext cx="619125" cy="666750"/>
            </a:xfrm>
            <a:custGeom>
              <a:avLst/>
              <a:gdLst>
                <a:gd name="connsiteX0" fmla="*/ 612172 w 619125"/>
                <a:gd name="connsiteY0" fmla="*/ 630022 h 666750"/>
                <a:gd name="connsiteX1" fmla="*/ 612172 w 619125"/>
                <a:gd name="connsiteY1" fmla="*/ 7144 h 666750"/>
                <a:gd name="connsiteX2" fmla="*/ 7144 w 619125"/>
                <a:gd name="connsiteY2" fmla="*/ 666874 h 666750"/>
                <a:gd name="connsiteX3" fmla="*/ 575310 w 619125"/>
                <a:gd name="connsiteY3" fmla="*/ 666874 h 666750"/>
                <a:gd name="connsiteX4" fmla="*/ 612172 w 619125"/>
                <a:gd name="connsiteY4" fmla="*/ 63002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25" h="666750">
                  <a:moveTo>
                    <a:pt x="612172" y="630022"/>
                  </a:moveTo>
                  <a:lnTo>
                    <a:pt x="612172" y="7144"/>
                  </a:lnTo>
                  <a:lnTo>
                    <a:pt x="7144" y="666874"/>
                  </a:lnTo>
                  <a:lnTo>
                    <a:pt x="575310" y="666874"/>
                  </a:lnTo>
                  <a:cubicBezTo>
                    <a:pt x="595665" y="666883"/>
                    <a:pt x="612172" y="650377"/>
                    <a:pt x="612172" y="6300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AAA08C8-3AC5-4D0F-9BD1-BAF00500F9B5}"/>
                </a:ext>
              </a:extLst>
            </p:cNvPr>
            <p:cNvSpPr/>
            <p:nvPr/>
          </p:nvSpPr>
          <p:spPr>
            <a:xfrm>
              <a:off x="7550267" y="4313739"/>
              <a:ext cx="209550" cy="333375"/>
            </a:xfrm>
            <a:custGeom>
              <a:avLst/>
              <a:gdLst>
                <a:gd name="connsiteX0" fmla="*/ 7153 w 209550"/>
                <a:gd name="connsiteY0" fmla="*/ 323765 h 333375"/>
                <a:gd name="connsiteX1" fmla="*/ 156439 w 209550"/>
                <a:gd name="connsiteY1" fmla="*/ 323765 h 333375"/>
                <a:gd name="connsiteX2" fmla="*/ 205197 w 209550"/>
                <a:gd name="connsiteY2" fmla="*/ 332213 h 333375"/>
                <a:gd name="connsiteX3" fmla="*/ 205197 w 209550"/>
                <a:gd name="connsiteY3" fmla="*/ 7144 h 333375"/>
                <a:gd name="connsiteX4" fmla="*/ 7144 w 209550"/>
                <a:gd name="connsiteY4" fmla="*/ 49692 h 333375"/>
                <a:gd name="connsiteX5" fmla="*/ 7144 w 209550"/>
                <a:gd name="connsiteY5" fmla="*/ 32376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50" h="333375">
                  <a:moveTo>
                    <a:pt x="7153" y="323765"/>
                  </a:moveTo>
                  <a:lnTo>
                    <a:pt x="156439" y="323765"/>
                  </a:lnTo>
                  <a:cubicBezTo>
                    <a:pt x="173555" y="323765"/>
                    <a:pt x="189919" y="326841"/>
                    <a:pt x="205197" y="332213"/>
                  </a:cubicBezTo>
                  <a:lnTo>
                    <a:pt x="205197" y="7144"/>
                  </a:lnTo>
                  <a:cubicBezTo>
                    <a:pt x="141294" y="26775"/>
                    <a:pt x="75133" y="41186"/>
                    <a:pt x="7144" y="49692"/>
                  </a:cubicBezTo>
                  <a:lnTo>
                    <a:pt x="7144" y="3237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2ED4A33-381E-4E0C-987A-CF57CB8EBEDC}"/>
                </a:ext>
              </a:extLst>
            </p:cNvPr>
            <p:cNvSpPr/>
            <p:nvPr/>
          </p:nvSpPr>
          <p:spPr>
            <a:xfrm>
              <a:off x="6520206" y="2305326"/>
              <a:ext cx="1771650" cy="1771650"/>
            </a:xfrm>
            <a:custGeom>
              <a:avLst/>
              <a:gdLst>
                <a:gd name="connsiteX0" fmla="*/ 7144 w 1771650"/>
                <a:gd name="connsiteY0" fmla="*/ 890092 h 1771650"/>
                <a:gd name="connsiteX1" fmla="*/ 41948 w 1771650"/>
                <a:gd name="connsiteY1" fmla="*/ 1135742 h 1771650"/>
                <a:gd name="connsiteX2" fmla="*/ 54045 w 1771650"/>
                <a:gd name="connsiteY2" fmla="*/ 1174223 h 1771650"/>
                <a:gd name="connsiteX3" fmla="*/ 890092 w 1771650"/>
                <a:gd name="connsiteY3" fmla="*/ 1773050 h 1771650"/>
                <a:gd name="connsiteX4" fmla="*/ 890083 w 1771650"/>
                <a:gd name="connsiteY4" fmla="*/ 7144 h 1771650"/>
                <a:gd name="connsiteX5" fmla="*/ 7144 w 1771650"/>
                <a:gd name="connsiteY5" fmla="*/ 890092 h 1771650"/>
                <a:gd name="connsiteX6" fmla="*/ 1297372 w 1771650"/>
                <a:gd name="connsiteY6" fmla="*/ 595008 h 1771650"/>
                <a:gd name="connsiteX7" fmla="*/ 1297372 w 1771650"/>
                <a:gd name="connsiteY7" fmla="*/ 803062 h 1771650"/>
                <a:gd name="connsiteX8" fmla="*/ 915257 w 1771650"/>
                <a:gd name="connsiteY8" fmla="*/ 1185177 h 1771650"/>
                <a:gd name="connsiteX9" fmla="*/ 716242 w 1771650"/>
                <a:gd name="connsiteY9" fmla="*/ 1193492 h 1771650"/>
                <a:gd name="connsiteX10" fmla="*/ 491842 w 1771650"/>
                <a:gd name="connsiteY10" fmla="*/ 1003744 h 1771650"/>
                <a:gd name="connsiteX11" fmla="*/ 681819 w 1771650"/>
                <a:gd name="connsiteY11" fmla="*/ 779059 h 1771650"/>
                <a:gd name="connsiteX12" fmla="*/ 802891 w 1771650"/>
                <a:gd name="connsiteY12" fmla="*/ 881434 h 1771650"/>
                <a:gd name="connsiteX13" fmla="*/ 1089317 w 1771650"/>
                <a:gd name="connsiteY13" fmla="*/ 595008 h 1771650"/>
                <a:gd name="connsiteX14" fmla="*/ 1297372 w 1771650"/>
                <a:gd name="connsiteY14" fmla="*/ 595008 h 17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1650" h="1771650">
                  <a:moveTo>
                    <a:pt x="7144" y="890092"/>
                  </a:moveTo>
                  <a:cubicBezTo>
                    <a:pt x="7144" y="975312"/>
                    <a:pt x="19317" y="1057723"/>
                    <a:pt x="41948" y="1135742"/>
                  </a:cubicBezTo>
                  <a:cubicBezTo>
                    <a:pt x="47663" y="1147772"/>
                    <a:pt x="51778" y="1160659"/>
                    <a:pt x="54045" y="1174223"/>
                  </a:cubicBezTo>
                  <a:cubicBezTo>
                    <a:pt x="172603" y="1522114"/>
                    <a:pt x="502586" y="1773050"/>
                    <a:pt x="890092" y="1773050"/>
                  </a:cubicBezTo>
                  <a:cubicBezTo>
                    <a:pt x="2061457" y="1724549"/>
                    <a:pt x="2061105" y="55464"/>
                    <a:pt x="890083" y="7144"/>
                  </a:cubicBezTo>
                  <a:cubicBezTo>
                    <a:pt x="403231" y="7144"/>
                    <a:pt x="7144" y="403231"/>
                    <a:pt x="7144" y="890092"/>
                  </a:cubicBezTo>
                  <a:close/>
                  <a:moveTo>
                    <a:pt x="1297372" y="595008"/>
                  </a:moveTo>
                  <a:cubicBezTo>
                    <a:pt x="1354826" y="652453"/>
                    <a:pt x="1354826" y="745607"/>
                    <a:pt x="1297372" y="803062"/>
                  </a:cubicBezTo>
                  <a:lnTo>
                    <a:pt x="915257" y="1185177"/>
                  </a:lnTo>
                  <a:cubicBezTo>
                    <a:pt x="861060" y="1239364"/>
                    <a:pt x="774516" y="1242794"/>
                    <a:pt x="716242" y="1193492"/>
                  </a:cubicBezTo>
                  <a:lnTo>
                    <a:pt x="491842" y="1003744"/>
                  </a:lnTo>
                  <a:cubicBezTo>
                    <a:pt x="347796" y="871766"/>
                    <a:pt x="527923" y="659016"/>
                    <a:pt x="681819" y="779059"/>
                  </a:cubicBezTo>
                  <a:lnTo>
                    <a:pt x="802891" y="881434"/>
                  </a:lnTo>
                  <a:lnTo>
                    <a:pt x="1089317" y="595008"/>
                  </a:lnTo>
                  <a:cubicBezTo>
                    <a:pt x="1146772" y="537553"/>
                    <a:pt x="1239926" y="537553"/>
                    <a:pt x="1297372" y="5950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B039DD9-D02B-4544-AA18-F7272BB6DED5}"/>
                </a:ext>
              </a:extLst>
            </p:cNvPr>
            <p:cNvSpPr/>
            <p:nvPr/>
          </p:nvSpPr>
          <p:spPr>
            <a:xfrm>
              <a:off x="7253869" y="4924587"/>
              <a:ext cx="304800" cy="647700"/>
            </a:xfrm>
            <a:custGeom>
              <a:avLst/>
              <a:gdLst>
                <a:gd name="connsiteX0" fmla="*/ 36357 w 304800"/>
                <a:gd name="connsiteY0" fmla="*/ 646833 h 647700"/>
                <a:gd name="connsiteX1" fmla="*/ 276511 w 304800"/>
                <a:gd name="connsiteY1" fmla="*/ 646833 h 647700"/>
                <a:gd name="connsiteX2" fmla="*/ 305724 w 304800"/>
                <a:gd name="connsiteY2" fmla="*/ 617620 h 647700"/>
                <a:gd name="connsiteX3" fmla="*/ 305724 w 304800"/>
                <a:gd name="connsiteY3" fmla="*/ 36357 h 647700"/>
                <a:gd name="connsiteX4" fmla="*/ 276511 w 304800"/>
                <a:gd name="connsiteY4" fmla="*/ 7144 h 647700"/>
                <a:gd name="connsiteX5" fmla="*/ 36357 w 304800"/>
                <a:gd name="connsiteY5" fmla="*/ 7144 h 647700"/>
                <a:gd name="connsiteX6" fmla="*/ 7144 w 304800"/>
                <a:gd name="connsiteY6" fmla="*/ 36357 h 647700"/>
                <a:gd name="connsiteX7" fmla="*/ 7144 w 304800"/>
                <a:gd name="connsiteY7" fmla="*/ 617620 h 647700"/>
                <a:gd name="connsiteX8" fmla="*/ 36357 w 304800"/>
                <a:gd name="connsiteY8" fmla="*/ 646833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4800" h="647700">
                  <a:moveTo>
                    <a:pt x="36357" y="646833"/>
                  </a:moveTo>
                  <a:lnTo>
                    <a:pt x="276511" y="646833"/>
                  </a:lnTo>
                  <a:cubicBezTo>
                    <a:pt x="292646" y="646833"/>
                    <a:pt x="305724" y="633756"/>
                    <a:pt x="305724" y="617620"/>
                  </a:cubicBezTo>
                  <a:lnTo>
                    <a:pt x="305724" y="36357"/>
                  </a:lnTo>
                  <a:cubicBezTo>
                    <a:pt x="305724" y="20222"/>
                    <a:pt x="292646" y="7144"/>
                    <a:pt x="276511" y="7144"/>
                  </a:cubicBezTo>
                  <a:lnTo>
                    <a:pt x="36357" y="7144"/>
                  </a:lnTo>
                  <a:cubicBezTo>
                    <a:pt x="20221" y="7144"/>
                    <a:pt x="7144" y="20222"/>
                    <a:pt x="7144" y="36357"/>
                  </a:cubicBezTo>
                  <a:lnTo>
                    <a:pt x="7144" y="617620"/>
                  </a:lnTo>
                  <a:cubicBezTo>
                    <a:pt x="7144" y="633756"/>
                    <a:pt x="20221" y="646833"/>
                    <a:pt x="36357" y="6468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9694386-35A1-498A-A395-5799871F3BB8}"/>
                </a:ext>
              </a:extLst>
            </p:cNvPr>
            <p:cNvSpPr/>
            <p:nvPr/>
          </p:nvSpPr>
          <p:spPr>
            <a:xfrm>
              <a:off x="3895925" y="1758972"/>
              <a:ext cx="3810000" cy="4114800"/>
            </a:xfrm>
            <a:custGeom>
              <a:avLst/>
              <a:gdLst>
                <a:gd name="connsiteX0" fmla="*/ 1139571 w 3810000"/>
                <a:gd name="connsiteY0" fmla="*/ 7144 h 4114800"/>
                <a:gd name="connsiteX1" fmla="*/ 1139571 w 3810000"/>
                <a:gd name="connsiteY1" fmla="*/ 203930 h 4114800"/>
                <a:gd name="connsiteX2" fmla="*/ 992457 w 3810000"/>
                <a:gd name="connsiteY2" fmla="*/ 351044 h 4114800"/>
                <a:gd name="connsiteX3" fmla="*/ 7144 w 3810000"/>
                <a:gd name="connsiteY3" fmla="*/ 351044 h 4114800"/>
                <a:gd name="connsiteX4" fmla="*/ 7144 w 3810000"/>
                <a:gd name="connsiteY4" fmla="*/ 3952180 h 4114800"/>
                <a:gd name="connsiteX5" fmla="*/ 163144 w 3810000"/>
                <a:gd name="connsiteY5" fmla="*/ 4108180 h 4114800"/>
                <a:gd name="connsiteX6" fmla="*/ 3217974 w 3810000"/>
                <a:gd name="connsiteY6" fmla="*/ 4106675 h 4114800"/>
                <a:gd name="connsiteX7" fmla="*/ 3070860 w 3810000"/>
                <a:gd name="connsiteY7" fmla="*/ 3959562 h 4114800"/>
                <a:gd name="connsiteX8" fmla="*/ 3070860 w 3810000"/>
                <a:gd name="connsiteY8" fmla="*/ 3025645 h 4114800"/>
                <a:gd name="connsiteX9" fmla="*/ 3217974 w 3810000"/>
                <a:gd name="connsiteY9" fmla="*/ 2878522 h 4114800"/>
                <a:gd name="connsiteX10" fmla="*/ 3367259 w 3810000"/>
                <a:gd name="connsiteY10" fmla="*/ 2878522 h 4114800"/>
                <a:gd name="connsiteX11" fmla="*/ 3367259 w 3810000"/>
                <a:gd name="connsiteY11" fmla="*/ 2604316 h 4114800"/>
                <a:gd name="connsiteX12" fmla="*/ 2428999 w 3810000"/>
                <a:gd name="connsiteY12" fmla="*/ 1892161 h 4114800"/>
                <a:gd name="connsiteX13" fmla="*/ 1273969 w 3810000"/>
                <a:gd name="connsiteY13" fmla="*/ 1892161 h 4114800"/>
                <a:gd name="connsiteX14" fmla="*/ 1269816 w 3810000"/>
                <a:gd name="connsiteY14" fmla="*/ 1597924 h 4114800"/>
                <a:gd name="connsiteX15" fmla="*/ 2348313 w 3810000"/>
                <a:gd name="connsiteY15" fmla="*/ 1597924 h 4114800"/>
                <a:gd name="connsiteX16" fmla="*/ 2365772 w 3810000"/>
                <a:gd name="connsiteY16" fmla="*/ 1178300 h 4114800"/>
                <a:gd name="connsiteX17" fmla="*/ 1273969 w 3810000"/>
                <a:gd name="connsiteY17" fmla="*/ 1178300 h 4114800"/>
                <a:gd name="connsiteX18" fmla="*/ 1269816 w 3810000"/>
                <a:gd name="connsiteY18" fmla="*/ 884063 h 4114800"/>
                <a:gd name="connsiteX19" fmla="*/ 2475100 w 3810000"/>
                <a:gd name="connsiteY19" fmla="*/ 884063 h 4114800"/>
                <a:gd name="connsiteX20" fmla="*/ 3810495 w 3810000"/>
                <a:gd name="connsiteY20" fmla="*/ 296999 h 4114800"/>
                <a:gd name="connsiteX21" fmla="*/ 3810495 w 3810000"/>
                <a:gd name="connsiteY21" fmla="*/ 7144 h 4114800"/>
                <a:gd name="connsiteX22" fmla="*/ 680190 w 3810000"/>
                <a:gd name="connsiteY22" fmla="*/ 3319891 h 4114800"/>
                <a:gd name="connsiteX23" fmla="*/ 533076 w 3810000"/>
                <a:gd name="connsiteY23" fmla="*/ 3172768 h 4114800"/>
                <a:gd name="connsiteX24" fmla="*/ 827313 w 3810000"/>
                <a:gd name="connsiteY24" fmla="*/ 3172768 h 4114800"/>
                <a:gd name="connsiteX25" fmla="*/ 680190 w 3810000"/>
                <a:gd name="connsiteY25" fmla="*/ 3319891 h 4114800"/>
                <a:gd name="connsiteX26" fmla="*/ 680190 w 3810000"/>
                <a:gd name="connsiteY26" fmla="*/ 2606021 h 4114800"/>
                <a:gd name="connsiteX27" fmla="*/ 533076 w 3810000"/>
                <a:gd name="connsiteY27" fmla="*/ 2458907 h 4114800"/>
                <a:gd name="connsiteX28" fmla="*/ 827313 w 3810000"/>
                <a:gd name="connsiteY28" fmla="*/ 2458907 h 4114800"/>
                <a:gd name="connsiteX29" fmla="*/ 680190 w 3810000"/>
                <a:gd name="connsiteY29" fmla="*/ 2606021 h 4114800"/>
                <a:gd name="connsiteX30" fmla="*/ 680190 w 3810000"/>
                <a:gd name="connsiteY30" fmla="*/ 1892161 h 4114800"/>
                <a:gd name="connsiteX31" fmla="*/ 533076 w 3810000"/>
                <a:gd name="connsiteY31" fmla="*/ 1745047 h 4114800"/>
                <a:gd name="connsiteX32" fmla="*/ 827313 w 3810000"/>
                <a:gd name="connsiteY32" fmla="*/ 1745047 h 4114800"/>
                <a:gd name="connsiteX33" fmla="*/ 680190 w 3810000"/>
                <a:gd name="connsiteY33" fmla="*/ 1892161 h 4114800"/>
                <a:gd name="connsiteX34" fmla="*/ 680190 w 3810000"/>
                <a:gd name="connsiteY34" fmla="*/ 1178300 h 4114800"/>
                <a:gd name="connsiteX35" fmla="*/ 533076 w 3810000"/>
                <a:gd name="connsiteY35" fmla="*/ 1031177 h 4114800"/>
                <a:gd name="connsiteX36" fmla="*/ 827313 w 3810000"/>
                <a:gd name="connsiteY36" fmla="*/ 1031177 h 4114800"/>
                <a:gd name="connsiteX37" fmla="*/ 680190 w 3810000"/>
                <a:gd name="connsiteY37" fmla="*/ 1178300 h 4114800"/>
                <a:gd name="connsiteX38" fmla="*/ 1817922 w 3810000"/>
                <a:gd name="connsiteY38" fmla="*/ 3319882 h 4114800"/>
                <a:gd name="connsiteX39" fmla="*/ 1269816 w 3810000"/>
                <a:gd name="connsiteY39" fmla="*/ 3319882 h 4114800"/>
                <a:gd name="connsiteX40" fmla="*/ 1269816 w 3810000"/>
                <a:gd name="connsiteY40" fmla="*/ 3025645 h 4114800"/>
                <a:gd name="connsiteX41" fmla="*/ 1817922 w 3810000"/>
                <a:gd name="connsiteY41" fmla="*/ 3025645 h 4114800"/>
                <a:gd name="connsiteX42" fmla="*/ 1817922 w 3810000"/>
                <a:gd name="connsiteY42" fmla="*/ 3319882 h 4114800"/>
                <a:gd name="connsiteX43" fmla="*/ 1269816 w 3810000"/>
                <a:gd name="connsiteY43" fmla="*/ 2311784 h 4114800"/>
                <a:gd name="connsiteX44" fmla="*/ 2129276 w 3810000"/>
                <a:gd name="connsiteY44" fmla="*/ 2311784 h 4114800"/>
                <a:gd name="connsiteX45" fmla="*/ 2129276 w 3810000"/>
                <a:gd name="connsiteY45" fmla="*/ 2606021 h 4114800"/>
                <a:gd name="connsiteX46" fmla="*/ 1269816 w 3810000"/>
                <a:gd name="connsiteY46" fmla="*/ 2606021 h 4114800"/>
                <a:gd name="connsiteX47" fmla="*/ 1269816 w 3810000"/>
                <a:gd name="connsiteY47" fmla="*/ 2311784 h 411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10000" h="4114800">
                  <a:moveTo>
                    <a:pt x="1139571" y="7144"/>
                  </a:moveTo>
                  <a:lnTo>
                    <a:pt x="1139571" y="203930"/>
                  </a:lnTo>
                  <a:cubicBezTo>
                    <a:pt x="1139571" y="285179"/>
                    <a:pt x="1073706" y="351044"/>
                    <a:pt x="992457" y="351044"/>
                  </a:cubicBezTo>
                  <a:lnTo>
                    <a:pt x="7144" y="351044"/>
                  </a:lnTo>
                  <a:lnTo>
                    <a:pt x="7144" y="3952180"/>
                  </a:lnTo>
                  <a:cubicBezTo>
                    <a:pt x="7144" y="4038333"/>
                    <a:pt x="76991" y="4108180"/>
                    <a:pt x="163144" y="4108180"/>
                  </a:cubicBezTo>
                  <a:lnTo>
                    <a:pt x="3217974" y="4106675"/>
                  </a:lnTo>
                  <a:cubicBezTo>
                    <a:pt x="3136725" y="4106675"/>
                    <a:pt x="3070860" y="4040810"/>
                    <a:pt x="3070860" y="3959562"/>
                  </a:cubicBezTo>
                  <a:lnTo>
                    <a:pt x="3070860" y="3025645"/>
                  </a:lnTo>
                  <a:cubicBezTo>
                    <a:pt x="3070860" y="2944397"/>
                    <a:pt x="3136725" y="2878522"/>
                    <a:pt x="3217974" y="2878522"/>
                  </a:cubicBezTo>
                  <a:lnTo>
                    <a:pt x="3367259" y="2878522"/>
                  </a:lnTo>
                  <a:lnTo>
                    <a:pt x="3367259" y="2604316"/>
                  </a:lnTo>
                  <a:cubicBezTo>
                    <a:pt x="2943625" y="2551252"/>
                    <a:pt x="2589228" y="2272341"/>
                    <a:pt x="2428999" y="1892161"/>
                  </a:cubicBezTo>
                  <a:lnTo>
                    <a:pt x="1273969" y="1892161"/>
                  </a:lnTo>
                  <a:cubicBezTo>
                    <a:pt x="1075220" y="1884912"/>
                    <a:pt x="1072563" y="1607315"/>
                    <a:pt x="1269816" y="1597924"/>
                  </a:cubicBezTo>
                  <a:lnTo>
                    <a:pt x="2348313" y="1597924"/>
                  </a:lnTo>
                  <a:cubicBezTo>
                    <a:pt x="2328872" y="1460516"/>
                    <a:pt x="2335254" y="1312031"/>
                    <a:pt x="2365772" y="1178300"/>
                  </a:cubicBezTo>
                  <a:lnTo>
                    <a:pt x="1273969" y="1178300"/>
                  </a:lnTo>
                  <a:cubicBezTo>
                    <a:pt x="1075220" y="1171051"/>
                    <a:pt x="1072563" y="893455"/>
                    <a:pt x="1269816" y="884063"/>
                  </a:cubicBezTo>
                  <a:lnTo>
                    <a:pt x="2475100" y="884063"/>
                  </a:lnTo>
                  <a:cubicBezTo>
                    <a:pt x="2709205" y="423177"/>
                    <a:pt x="3290002" y="152448"/>
                    <a:pt x="3810495" y="296999"/>
                  </a:cubicBezTo>
                  <a:lnTo>
                    <a:pt x="3810495" y="7144"/>
                  </a:lnTo>
                  <a:close/>
                  <a:moveTo>
                    <a:pt x="680190" y="3319891"/>
                  </a:moveTo>
                  <a:cubicBezTo>
                    <a:pt x="598942" y="3319891"/>
                    <a:pt x="533076" y="3254026"/>
                    <a:pt x="533076" y="3172768"/>
                  </a:cubicBezTo>
                  <a:cubicBezTo>
                    <a:pt x="540820" y="2977620"/>
                    <a:pt x="819598" y="2977677"/>
                    <a:pt x="827313" y="3172768"/>
                  </a:cubicBezTo>
                  <a:cubicBezTo>
                    <a:pt x="827303" y="3254016"/>
                    <a:pt x="761438" y="3319891"/>
                    <a:pt x="680190" y="3319891"/>
                  </a:cubicBezTo>
                  <a:close/>
                  <a:moveTo>
                    <a:pt x="680190" y="2606021"/>
                  </a:moveTo>
                  <a:cubicBezTo>
                    <a:pt x="598942" y="2606021"/>
                    <a:pt x="533076" y="2540156"/>
                    <a:pt x="533076" y="2458907"/>
                  </a:cubicBezTo>
                  <a:cubicBezTo>
                    <a:pt x="540820" y="2263759"/>
                    <a:pt x="819598" y="2263816"/>
                    <a:pt x="827313" y="2458907"/>
                  </a:cubicBezTo>
                  <a:cubicBezTo>
                    <a:pt x="827303" y="2540156"/>
                    <a:pt x="761438" y="2606021"/>
                    <a:pt x="680190" y="2606021"/>
                  </a:cubicBezTo>
                  <a:close/>
                  <a:moveTo>
                    <a:pt x="680190" y="1892161"/>
                  </a:moveTo>
                  <a:cubicBezTo>
                    <a:pt x="598942" y="1892161"/>
                    <a:pt x="533076" y="1826295"/>
                    <a:pt x="533076" y="1745047"/>
                  </a:cubicBezTo>
                  <a:cubicBezTo>
                    <a:pt x="540830" y="1549899"/>
                    <a:pt x="819588" y="1549956"/>
                    <a:pt x="827313" y="1745047"/>
                  </a:cubicBezTo>
                  <a:cubicBezTo>
                    <a:pt x="827303" y="1826295"/>
                    <a:pt x="761438" y="1892161"/>
                    <a:pt x="680190" y="1892161"/>
                  </a:cubicBezTo>
                  <a:close/>
                  <a:moveTo>
                    <a:pt x="680190" y="1178300"/>
                  </a:moveTo>
                  <a:cubicBezTo>
                    <a:pt x="598942" y="1178300"/>
                    <a:pt x="533076" y="1112434"/>
                    <a:pt x="533076" y="1031177"/>
                  </a:cubicBezTo>
                  <a:cubicBezTo>
                    <a:pt x="540830" y="836028"/>
                    <a:pt x="819588" y="836086"/>
                    <a:pt x="827313" y="1031177"/>
                  </a:cubicBezTo>
                  <a:cubicBezTo>
                    <a:pt x="827303" y="1112434"/>
                    <a:pt x="761438" y="1178300"/>
                    <a:pt x="680190" y="1178300"/>
                  </a:cubicBezTo>
                  <a:close/>
                  <a:moveTo>
                    <a:pt x="1817922" y="3319882"/>
                  </a:moveTo>
                  <a:lnTo>
                    <a:pt x="1269816" y="3319882"/>
                  </a:lnTo>
                  <a:cubicBezTo>
                    <a:pt x="1074620" y="3312109"/>
                    <a:pt x="1074763" y="3033351"/>
                    <a:pt x="1269816" y="3025645"/>
                  </a:cubicBezTo>
                  <a:lnTo>
                    <a:pt x="1817922" y="3025645"/>
                  </a:lnTo>
                  <a:cubicBezTo>
                    <a:pt x="2013118" y="3033427"/>
                    <a:pt x="2012966" y="3312186"/>
                    <a:pt x="1817922" y="3319882"/>
                  </a:cubicBezTo>
                  <a:close/>
                  <a:moveTo>
                    <a:pt x="1269816" y="2311784"/>
                  </a:moveTo>
                  <a:lnTo>
                    <a:pt x="2129276" y="2311784"/>
                  </a:lnTo>
                  <a:cubicBezTo>
                    <a:pt x="2324472" y="2319557"/>
                    <a:pt x="2324319" y="2598315"/>
                    <a:pt x="2129276" y="2606021"/>
                  </a:cubicBezTo>
                  <a:lnTo>
                    <a:pt x="1269816" y="2606021"/>
                  </a:lnTo>
                  <a:cubicBezTo>
                    <a:pt x="1074620" y="2598249"/>
                    <a:pt x="1074773" y="2319490"/>
                    <a:pt x="1269816" y="23117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151AA8E-8EBB-4775-B1A2-80E4EC12ADAA}"/>
              </a:ext>
            </a:extLst>
          </p:cNvPr>
          <p:cNvGrpSpPr/>
          <p:nvPr/>
        </p:nvGrpSpPr>
        <p:grpSpPr>
          <a:xfrm>
            <a:off x="3792897" y="1330812"/>
            <a:ext cx="340101" cy="339971"/>
            <a:chOff x="4464617" y="410922"/>
            <a:chExt cx="481182" cy="480998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4A602AF-2203-4B57-8D6D-2C20AB7A139C}"/>
                </a:ext>
              </a:extLst>
            </p:cNvPr>
            <p:cNvSpPr/>
            <p:nvPr/>
          </p:nvSpPr>
          <p:spPr>
            <a:xfrm>
              <a:off x="4768589" y="449153"/>
              <a:ext cx="177210" cy="385361"/>
            </a:xfrm>
            <a:custGeom>
              <a:avLst/>
              <a:gdLst>
                <a:gd name="connsiteX0" fmla="*/ 11017 w 177209"/>
                <a:gd name="connsiteY0" fmla="*/ 142937 h 385360"/>
                <a:gd name="connsiteX1" fmla="*/ 37965 w 177209"/>
                <a:gd name="connsiteY1" fmla="*/ 142937 h 385360"/>
                <a:gd name="connsiteX2" fmla="*/ 37965 w 177209"/>
                <a:gd name="connsiteY2" fmla="*/ 385246 h 385360"/>
                <a:gd name="connsiteX3" fmla="*/ 138964 w 177209"/>
                <a:gd name="connsiteY3" fmla="*/ 385246 h 385360"/>
                <a:gd name="connsiteX4" fmla="*/ 138964 w 177209"/>
                <a:gd name="connsiteY4" fmla="*/ 142937 h 385360"/>
                <a:gd name="connsiteX5" fmla="*/ 166477 w 177209"/>
                <a:gd name="connsiteY5" fmla="*/ 142937 h 385360"/>
                <a:gd name="connsiteX6" fmla="*/ 176791 w 177209"/>
                <a:gd name="connsiteY6" fmla="*/ 132624 h 385360"/>
                <a:gd name="connsiteX7" fmla="*/ 176791 w 177209"/>
                <a:gd name="connsiteY7" fmla="*/ 81777 h 385360"/>
                <a:gd name="connsiteX8" fmla="*/ 173407 w 177209"/>
                <a:gd name="connsiteY8" fmla="*/ 74138 h 385360"/>
                <a:gd name="connsiteX9" fmla="*/ 95395 w 177209"/>
                <a:gd name="connsiteY9" fmla="*/ 3378 h 385360"/>
                <a:gd name="connsiteX10" fmla="*/ 81508 w 177209"/>
                <a:gd name="connsiteY10" fmla="*/ 3402 h 385360"/>
                <a:gd name="connsiteX11" fmla="*/ 4060 w 177209"/>
                <a:gd name="connsiteY11" fmla="*/ 74163 h 385360"/>
                <a:gd name="connsiteX12" fmla="*/ 703 w 177209"/>
                <a:gd name="connsiteY12" fmla="*/ 81777 h 385360"/>
                <a:gd name="connsiteX13" fmla="*/ 703 w 177209"/>
                <a:gd name="connsiteY13" fmla="*/ 132624 h 385360"/>
                <a:gd name="connsiteX14" fmla="*/ 11017 w 177209"/>
                <a:gd name="connsiteY14" fmla="*/ 142937 h 38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209" h="385360">
                  <a:moveTo>
                    <a:pt x="11017" y="142937"/>
                  </a:moveTo>
                  <a:lnTo>
                    <a:pt x="37965" y="142937"/>
                  </a:lnTo>
                  <a:lnTo>
                    <a:pt x="37965" y="385246"/>
                  </a:lnTo>
                  <a:lnTo>
                    <a:pt x="138964" y="385246"/>
                  </a:lnTo>
                  <a:lnTo>
                    <a:pt x="138964" y="142937"/>
                  </a:lnTo>
                  <a:lnTo>
                    <a:pt x="166477" y="142937"/>
                  </a:lnTo>
                  <a:cubicBezTo>
                    <a:pt x="172173" y="142937"/>
                    <a:pt x="176791" y="138320"/>
                    <a:pt x="176791" y="132624"/>
                  </a:cubicBezTo>
                  <a:lnTo>
                    <a:pt x="176791" y="81777"/>
                  </a:lnTo>
                  <a:cubicBezTo>
                    <a:pt x="176791" y="78866"/>
                    <a:pt x="175561" y="76093"/>
                    <a:pt x="173407" y="74138"/>
                  </a:cubicBezTo>
                  <a:lnTo>
                    <a:pt x="95395" y="3378"/>
                  </a:lnTo>
                  <a:cubicBezTo>
                    <a:pt x="91452" y="-197"/>
                    <a:pt x="85439" y="-187"/>
                    <a:pt x="81508" y="3402"/>
                  </a:cubicBezTo>
                  <a:lnTo>
                    <a:pt x="4060" y="74163"/>
                  </a:lnTo>
                  <a:cubicBezTo>
                    <a:pt x="1922" y="76117"/>
                    <a:pt x="703" y="78880"/>
                    <a:pt x="703" y="81777"/>
                  </a:cubicBezTo>
                  <a:lnTo>
                    <a:pt x="703" y="132624"/>
                  </a:lnTo>
                  <a:cubicBezTo>
                    <a:pt x="703" y="138320"/>
                    <a:pt x="5321" y="142937"/>
                    <a:pt x="11017" y="1429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3116EE8-A2C9-460A-BA50-260303C5C489}"/>
                </a:ext>
              </a:extLst>
            </p:cNvPr>
            <p:cNvSpPr/>
            <p:nvPr/>
          </p:nvSpPr>
          <p:spPr>
            <a:xfrm>
              <a:off x="4663604" y="654902"/>
              <a:ext cx="102200" cy="180023"/>
            </a:xfrm>
            <a:custGeom>
              <a:avLst/>
              <a:gdLst>
                <a:gd name="connsiteX0" fmla="*/ 101701 w 102200"/>
                <a:gd name="connsiteY0" fmla="*/ 179497 h 180022"/>
                <a:gd name="connsiteX1" fmla="*/ 101701 w 102200"/>
                <a:gd name="connsiteY1" fmla="*/ 11017 h 180022"/>
                <a:gd name="connsiteX2" fmla="*/ 91388 w 102200"/>
                <a:gd name="connsiteY2" fmla="*/ 703 h 180022"/>
                <a:gd name="connsiteX3" fmla="*/ 11017 w 102200"/>
                <a:gd name="connsiteY3" fmla="*/ 703 h 180022"/>
                <a:gd name="connsiteX4" fmla="*/ 703 w 102200"/>
                <a:gd name="connsiteY4" fmla="*/ 11017 h 180022"/>
                <a:gd name="connsiteX5" fmla="*/ 703 w 102200"/>
                <a:gd name="connsiteY5" fmla="*/ 179497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200" h="180022">
                  <a:moveTo>
                    <a:pt x="101701" y="179497"/>
                  </a:moveTo>
                  <a:lnTo>
                    <a:pt x="101701" y="11017"/>
                  </a:lnTo>
                  <a:cubicBezTo>
                    <a:pt x="101701" y="5321"/>
                    <a:pt x="97084" y="703"/>
                    <a:pt x="91388" y="703"/>
                  </a:cubicBezTo>
                  <a:lnTo>
                    <a:pt x="11017" y="703"/>
                  </a:lnTo>
                  <a:cubicBezTo>
                    <a:pt x="5321" y="703"/>
                    <a:pt x="703" y="5321"/>
                    <a:pt x="703" y="11017"/>
                  </a:cubicBezTo>
                  <a:lnTo>
                    <a:pt x="703" y="1794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27891BF-BDEB-4B4D-8AB3-F7963B20667A}"/>
                </a:ext>
              </a:extLst>
            </p:cNvPr>
            <p:cNvSpPr/>
            <p:nvPr/>
          </p:nvSpPr>
          <p:spPr>
            <a:xfrm>
              <a:off x="4464617" y="410922"/>
              <a:ext cx="480060" cy="480998"/>
            </a:xfrm>
            <a:custGeom>
              <a:avLst/>
              <a:gdLst>
                <a:gd name="connsiteX0" fmla="*/ 465774 w 480060"/>
                <a:gd name="connsiteY0" fmla="*/ 452344 h 480997"/>
                <a:gd name="connsiteX1" fmla="*/ 32673 w 480060"/>
                <a:gd name="connsiteY1" fmla="*/ 452344 h 480997"/>
                <a:gd name="connsiteX2" fmla="*/ 28832 w 480060"/>
                <a:gd name="connsiteY2" fmla="*/ 448502 h 480997"/>
                <a:gd name="connsiteX3" fmla="*/ 28832 w 480060"/>
                <a:gd name="connsiteY3" fmla="*/ 271567 h 480997"/>
                <a:gd name="connsiteX4" fmla="*/ 73718 w 480060"/>
                <a:gd name="connsiteY4" fmla="*/ 271567 h 480997"/>
                <a:gd name="connsiteX5" fmla="*/ 74116 w 480060"/>
                <a:gd name="connsiteY5" fmla="*/ 243438 h 480997"/>
                <a:gd name="connsiteX6" fmla="*/ 28832 w 480060"/>
                <a:gd name="connsiteY6" fmla="*/ 243438 h 480997"/>
                <a:gd name="connsiteX7" fmla="*/ 28832 w 480060"/>
                <a:gd name="connsiteY7" fmla="*/ 219039 h 480997"/>
                <a:gd name="connsiteX8" fmla="*/ 55858 w 480060"/>
                <a:gd name="connsiteY8" fmla="*/ 219039 h 480997"/>
                <a:gd name="connsiteX9" fmla="*/ 56255 w 480060"/>
                <a:gd name="connsiteY9" fmla="*/ 190911 h 480997"/>
                <a:gd name="connsiteX10" fmla="*/ 28832 w 480060"/>
                <a:gd name="connsiteY10" fmla="*/ 190911 h 480997"/>
                <a:gd name="connsiteX11" fmla="*/ 28832 w 480060"/>
                <a:gd name="connsiteY11" fmla="*/ 166512 h 480997"/>
                <a:gd name="connsiteX12" fmla="*/ 55858 w 480060"/>
                <a:gd name="connsiteY12" fmla="*/ 166512 h 480997"/>
                <a:gd name="connsiteX13" fmla="*/ 56255 w 480060"/>
                <a:gd name="connsiteY13" fmla="*/ 138384 h 480997"/>
                <a:gd name="connsiteX14" fmla="*/ 28832 w 480060"/>
                <a:gd name="connsiteY14" fmla="*/ 138384 h 480997"/>
                <a:gd name="connsiteX15" fmla="*/ 28832 w 480060"/>
                <a:gd name="connsiteY15" fmla="*/ 113985 h 480997"/>
                <a:gd name="connsiteX16" fmla="*/ 55858 w 480060"/>
                <a:gd name="connsiteY16" fmla="*/ 113985 h 480997"/>
                <a:gd name="connsiteX17" fmla="*/ 56255 w 480060"/>
                <a:gd name="connsiteY17" fmla="*/ 85856 h 480997"/>
                <a:gd name="connsiteX18" fmla="*/ 28832 w 480060"/>
                <a:gd name="connsiteY18" fmla="*/ 85856 h 480997"/>
                <a:gd name="connsiteX19" fmla="*/ 28832 w 480060"/>
                <a:gd name="connsiteY19" fmla="*/ 61457 h 480997"/>
                <a:gd name="connsiteX20" fmla="*/ 73718 w 480060"/>
                <a:gd name="connsiteY20" fmla="*/ 61457 h 480997"/>
                <a:gd name="connsiteX21" fmla="*/ 74116 w 480060"/>
                <a:gd name="connsiteY21" fmla="*/ 33328 h 480997"/>
                <a:gd name="connsiteX22" fmla="*/ 28832 w 480060"/>
                <a:gd name="connsiteY22" fmla="*/ 33328 h 480997"/>
                <a:gd name="connsiteX23" fmla="*/ 28832 w 480060"/>
                <a:gd name="connsiteY23" fmla="*/ 15099 h 480997"/>
                <a:gd name="connsiteX24" fmla="*/ 703 w 480060"/>
                <a:gd name="connsiteY24" fmla="*/ 14702 h 480997"/>
                <a:gd name="connsiteX25" fmla="*/ 703 w 480060"/>
                <a:gd name="connsiteY25" fmla="*/ 466407 h 480997"/>
                <a:gd name="connsiteX26" fmla="*/ 14767 w 480060"/>
                <a:gd name="connsiteY26" fmla="*/ 480471 h 480997"/>
                <a:gd name="connsiteX27" fmla="*/ 466171 w 480060"/>
                <a:gd name="connsiteY27" fmla="*/ 480471 h 480997"/>
                <a:gd name="connsiteX28" fmla="*/ 465774 w 480060"/>
                <a:gd name="connsiteY28" fmla="*/ 452344 h 480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0060" h="480997">
                  <a:moveTo>
                    <a:pt x="465774" y="452344"/>
                  </a:moveTo>
                  <a:lnTo>
                    <a:pt x="32673" y="452344"/>
                  </a:lnTo>
                  <a:cubicBezTo>
                    <a:pt x="30551" y="452344"/>
                    <a:pt x="28832" y="450624"/>
                    <a:pt x="28832" y="448502"/>
                  </a:cubicBezTo>
                  <a:lnTo>
                    <a:pt x="28832" y="271567"/>
                  </a:lnTo>
                  <a:lnTo>
                    <a:pt x="73718" y="271567"/>
                  </a:lnTo>
                  <a:cubicBezTo>
                    <a:pt x="92712" y="270877"/>
                    <a:pt x="92979" y="244338"/>
                    <a:pt x="74116" y="243438"/>
                  </a:cubicBezTo>
                  <a:lnTo>
                    <a:pt x="28832" y="243438"/>
                  </a:lnTo>
                  <a:lnTo>
                    <a:pt x="28832" y="219039"/>
                  </a:lnTo>
                  <a:lnTo>
                    <a:pt x="55858" y="219039"/>
                  </a:lnTo>
                  <a:cubicBezTo>
                    <a:pt x="74853" y="218349"/>
                    <a:pt x="75116" y="191810"/>
                    <a:pt x="56255" y="190911"/>
                  </a:cubicBezTo>
                  <a:lnTo>
                    <a:pt x="28832" y="190911"/>
                  </a:lnTo>
                  <a:lnTo>
                    <a:pt x="28832" y="166512"/>
                  </a:lnTo>
                  <a:lnTo>
                    <a:pt x="55858" y="166512"/>
                  </a:lnTo>
                  <a:cubicBezTo>
                    <a:pt x="74853" y="165822"/>
                    <a:pt x="75116" y="139283"/>
                    <a:pt x="56255" y="138384"/>
                  </a:cubicBezTo>
                  <a:lnTo>
                    <a:pt x="28832" y="138384"/>
                  </a:lnTo>
                  <a:lnTo>
                    <a:pt x="28832" y="113985"/>
                  </a:lnTo>
                  <a:lnTo>
                    <a:pt x="55858" y="113985"/>
                  </a:lnTo>
                  <a:cubicBezTo>
                    <a:pt x="74853" y="113295"/>
                    <a:pt x="75116" y="86756"/>
                    <a:pt x="56255" y="85856"/>
                  </a:cubicBezTo>
                  <a:lnTo>
                    <a:pt x="28832" y="85856"/>
                  </a:lnTo>
                  <a:lnTo>
                    <a:pt x="28832" y="61457"/>
                  </a:lnTo>
                  <a:lnTo>
                    <a:pt x="73718" y="61457"/>
                  </a:lnTo>
                  <a:cubicBezTo>
                    <a:pt x="92712" y="60768"/>
                    <a:pt x="92979" y="34228"/>
                    <a:pt x="74116" y="33328"/>
                  </a:cubicBezTo>
                  <a:lnTo>
                    <a:pt x="28832" y="33328"/>
                  </a:lnTo>
                  <a:lnTo>
                    <a:pt x="28832" y="15099"/>
                  </a:lnTo>
                  <a:cubicBezTo>
                    <a:pt x="28142" y="-3897"/>
                    <a:pt x="1602" y="-4159"/>
                    <a:pt x="703" y="14702"/>
                  </a:cubicBezTo>
                  <a:lnTo>
                    <a:pt x="703" y="466407"/>
                  </a:lnTo>
                  <a:cubicBezTo>
                    <a:pt x="703" y="474174"/>
                    <a:pt x="7000" y="480471"/>
                    <a:pt x="14767" y="480471"/>
                  </a:cubicBezTo>
                  <a:lnTo>
                    <a:pt x="466171" y="480471"/>
                  </a:lnTo>
                  <a:cubicBezTo>
                    <a:pt x="485043" y="479568"/>
                    <a:pt x="484758" y="453029"/>
                    <a:pt x="465774" y="4523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D5DF44C-9E7C-476C-A93D-A5934E923CF4}"/>
                </a:ext>
              </a:extLst>
            </p:cNvPr>
            <p:cNvSpPr/>
            <p:nvPr/>
          </p:nvSpPr>
          <p:spPr>
            <a:xfrm>
              <a:off x="4525284" y="712411"/>
              <a:ext cx="102200" cy="121890"/>
            </a:xfrm>
            <a:custGeom>
              <a:avLst/>
              <a:gdLst>
                <a:gd name="connsiteX0" fmla="*/ 703 w 102200"/>
                <a:gd name="connsiteY0" fmla="*/ 11017 h 121890"/>
                <a:gd name="connsiteX1" fmla="*/ 703 w 102200"/>
                <a:gd name="connsiteY1" fmla="*/ 121989 h 121890"/>
                <a:gd name="connsiteX2" fmla="*/ 101701 w 102200"/>
                <a:gd name="connsiteY2" fmla="*/ 121989 h 121890"/>
                <a:gd name="connsiteX3" fmla="*/ 101701 w 102200"/>
                <a:gd name="connsiteY3" fmla="*/ 11017 h 121890"/>
                <a:gd name="connsiteX4" fmla="*/ 91388 w 102200"/>
                <a:gd name="connsiteY4" fmla="*/ 703 h 121890"/>
                <a:gd name="connsiteX5" fmla="*/ 11017 w 102200"/>
                <a:gd name="connsiteY5" fmla="*/ 703 h 121890"/>
                <a:gd name="connsiteX6" fmla="*/ 703 w 102200"/>
                <a:gd name="connsiteY6" fmla="*/ 11017 h 12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00" h="121890">
                  <a:moveTo>
                    <a:pt x="703" y="11017"/>
                  </a:moveTo>
                  <a:lnTo>
                    <a:pt x="703" y="121989"/>
                  </a:lnTo>
                  <a:lnTo>
                    <a:pt x="101701" y="121989"/>
                  </a:lnTo>
                  <a:lnTo>
                    <a:pt x="101701" y="11017"/>
                  </a:lnTo>
                  <a:cubicBezTo>
                    <a:pt x="101701" y="5321"/>
                    <a:pt x="97084" y="703"/>
                    <a:pt x="91388" y="703"/>
                  </a:cubicBezTo>
                  <a:lnTo>
                    <a:pt x="11017" y="703"/>
                  </a:lnTo>
                  <a:cubicBezTo>
                    <a:pt x="5320" y="703"/>
                    <a:pt x="703" y="5320"/>
                    <a:pt x="703" y="110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49941BD-D8DA-44EE-84EC-6AF83E1A9E4C}"/>
              </a:ext>
            </a:extLst>
          </p:cNvPr>
          <p:cNvGrpSpPr/>
          <p:nvPr/>
        </p:nvGrpSpPr>
        <p:grpSpPr>
          <a:xfrm>
            <a:off x="4776921" y="1353082"/>
            <a:ext cx="376106" cy="317701"/>
            <a:chOff x="4721674" y="1314366"/>
            <a:chExt cx="481699" cy="406897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3CC0B44-E6C8-40A6-ADBB-F28943CDD608}"/>
                </a:ext>
              </a:extLst>
            </p:cNvPr>
            <p:cNvSpPr/>
            <p:nvPr/>
          </p:nvSpPr>
          <p:spPr>
            <a:xfrm>
              <a:off x="4721674" y="1317300"/>
              <a:ext cx="376719" cy="403963"/>
            </a:xfrm>
            <a:custGeom>
              <a:avLst/>
              <a:gdLst>
                <a:gd name="connsiteX0" fmla="*/ 348215 w 376719"/>
                <a:gd name="connsiteY0" fmla="*/ 301281 h 403963"/>
                <a:gd name="connsiteX1" fmla="*/ 349313 w 376719"/>
                <a:gd name="connsiteY1" fmla="*/ 302434 h 403963"/>
                <a:gd name="connsiteX2" fmla="*/ 349883 w 376719"/>
                <a:gd name="connsiteY2" fmla="*/ 302949 h 403963"/>
                <a:gd name="connsiteX3" fmla="*/ 371507 w 376719"/>
                <a:gd name="connsiteY3" fmla="*/ 280690 h 403963"/>
                <a:gd name="connsiteX4" fmla="*/ 368311 w 376719"/>
                <a:gd name="connsiteY4" fmla="*/ 277493 h 403963"/>
                <a:gd name="connsiteX5" fmla="*/ 368213 w 376719"/>
                <a:gd name="connsiteY5" fmla="*/ 277395 h 403963"/>
                <a:gd name="connsiteX6" fmla="*/ 268786 w 376719"/>
                <a:gd name="connsiteY6" fmla="*/ 177969 h 403963"/>
                <a:gd name="connsiteX7" fmla="*/ 256486 w 376719"/>
                <a:gd name="connsiteY7" fmla="*/ 190269 h 403963"/>
                <a:gd name="connsiteX8" fmla="*/ 179957 w 376719"/>
                <a:gd name="connsiteY8" fmla="*/ 191941 h 403963"/>
                <a:gd name="connsiteX9" fmla="*/ 178862 w 376719"/>
                <a:gd name="connsiteY9" fmla="*/ 111358 h 403963"/>
                <a:gd name="connsiteX10" fmla="*/ 218483 w 376719"/>
                <a:gd name="connsiteY10" fmla="*/ 72917 h 403963"/>
                <a:gd name="connsiteX11" fmla="*/ 103460 w 376719"/>
                <a:gd name="connsiteY11" fmla="*/ 2780 h 403963"/>
                <a:gd name="connsiteX12" fmla="*/ 86037 w 376719"/>
                <a:gd name="connsiteY12" fmla="*/ 4862 h 403963"/>
                <a:gd name="connsiteX13" fmla="*/ 4861 w 376719"/>
                <a:gd name="connsiteY13" fmla="*/ 86038 h 403963"/>
                <a:gd name="connsiteX14" fmla="*/ 2353 w 376719"/>
                <a:gd name="connsiteY14" fmla="*/ 102710 h 403963"/>
                <a:gd name="connsiteX15" fmla="*/ 51129 w 376719"/>
                <a:gd name="connsiteY15" fmla="*/ 194887 h 403963"/>
                <a:gd name="connsiteX16" fmla="*/ 64531 w 376719"/>
                <a:gd name="connsiteY16" fmla="*/ 181485 h 403963"/>
                <a:gd name="connsiteX17" fmla="*/ 141844 w 376719"/>
                <a:gd name="connsiteY17" fmla="*/ 185666 h 403963"/>
                <a:gd name="connsiteX18" fmla="*/ 155196 w 376719"/>
                <a:gd name="connsiteY18" fmla="*/ 216406 h 403963"/>
                <a:gd name="connsiteX19" fmla="*/ 187520 w 376719"/>
                <a:gd name="connsiteY19" fmla="*/ 231341 h 403963"/>
                <a:gd name="connsiteX20" fmla="*/ 191705 w 376719"/>
                <a:gd name="connsiteY20" fmla="*/ 235527 h 403963"/>
                <a:gd name="connsiteX21" fmla="*/ 205077 w 376719"/>
                <a:gd name="connsiteY21" fmla="*/ 266266 h 403963"/>
                <a:gd name="connsiteX22" fmla="*/ 237379 w 376719"/>
                <a:gd name="connsiteY22" fmla="*/ 354329 h 403963"/>
                <a:gd name="connsiteX23" fmla="*/ 222221 w 376719"/>
                <a:gd name="connsiteY23" fmla="*/ 369488 h 403963"/>
                <a:gd name="connsiteX24" fmla="*/ 251115 w 376719"/>
                <a:gd name="connsiteY24" fmla="*/ 398383 h 403963"/>
                <a:gd name="connsiteX25" fmla="*/ 268333 w 376719"/>
                <a:gd name="connsiteY25" fmla="*/ 403052 h 403963"/>
                <a:gd name="connsiteX26" fmla="*/ 276393 w 376719"/>
                <a:gd name="connsiteY26" fmla="*/ 373105 h 403963"/>
                <a:gd name="connsiteX27" fmla="*/ 276393 w 376719"/>
                <a:gd name="connsiteY27" fmla="*/ 349836 h 403963"/>
                <a:gd name="connsiteX28" fmla="*/ 276394 w 376719"/>
                <a:gd name="connsiteY28" fmla="*/ 349835 h 403963"/>
                <a:gd name="connsiteX29" fmla="*/ 299320 w 376719"/>
                <a:gd name="connsiteY29" fmla="*/ 349471 h 403963"/>
                <a:gd name="connsiteX30" fmla="*/ 327476 w 376719"/>
                <a:gd name="connsiteY30" fmla="*/ 346674 h 403963"/>
                <a:gd name="connsiteX31" fmla="*/ 324946 w 376719"/>
                <a:gd name="connsiteY31" fmla="*/ 324552 h 403963"/>
                <a:gd name="connsiteX32" fmla="*/ 324946 w 376719"/>
                <a:gd name="connsiteY32" fmla="*/ 301282 h 403963"/>
                <a:gd name="connsiteX33" fmla="*/ 348215 w 376719"/>
                <a:gd name="connsiteY33" fmla="*/ 301281 h 40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76719" h="403963">
                  <a:moveTo>
                    <a:pt x="348215" y="301281"/>
                  </a:moveTo>
                  <a:cubicBezTo>
                    <a:pt x="348591" y="301658"/>
                    <a:pt x="348949" y="302048"/>
                    <a:pt x="349313" y="302434"/>
                  </a:cubicBezTo>
                  <a:cubicBezTo>
                    <a:pt x="349503" y="302607"/>
                    <a:pt x="349700" y="302766"/>
                    <a:pt x="349883" y="302949"/>
                  </a:cubicBezTo>
                  <a:cubicBezTo>
                    <a:pt x="365323" y="316943"/>
                    <a:pt x="385790" y="296058"/>
                    <a:pt x="371507" y="280690"/>
                  </a:cubicBezTo>
                  <a:cubicBezTo>
                    <a:pt x="371507" y="280690"/>
                    <a:pt x="368311" y="277493"/>
                    <a:pt x="368311" y="277493"/>
                  </a:cubicBezTo>
                  <a:cubicBezTo>
                    <a:pt x="368278" y="277460"/>
                    <a:pt x="368245" y="277428"/>
                    <a:pt x="368213" y="277395"/>
                  </a:cubicBezTo>
                  <a:lnTo>
                    <a:pt x="268786" y="177969"/>
                  </a:lnTo>
                  <a:lnTo>
                    <a:pt x="256486" y="190269"/>
                  </a:lnTo>
                  <a:cubicBezTo>
                    <a:pt x="236584" y="211049"/>
                    <a:pt x="200835" y="211837"/>
                    <a:pt x="179957" y="191941"/>
                  </a:cubicBezTo>
                  <a:cubicBezTo>
                    <a:pt x="156606" y="171419"/>
                    <a:pt x="156118" y="132449"/>
                    <a:pt x="178862" y="111358"/>
                  </a:cubicBezTo>
                  <a:lnTo>
                    <a:pt x="218483" y="72917"/>
                  </a:lnTo>
                  <a:lnTo>
                    <a:pt x="103460" y="2780"/>
                  </a:lnTo>
                  <a:cubicBezTo>
                    <a:pt x="97868" y="-630"/>
                    <a:pt x="90669" y="230"/>
                    <a:pt x="86037" y="4862"/>
                  </a:cubicBezTo>
                  <a:lnTo>
                    <a:pt x="4861" y="86038"/>
                  </a:lnTo>
                  <a:cubicBezTo>
                    <a:pt x="457" y="90442"/>
                    <a:pt x="-560" y="97204"/>
                    <a:pt x="2353" y="102710"/>
                  </a:cubicBezTo>
                  <a:lnTo>
                    <a:pt x="51129" y="194887"/>
                  </a:lnTo>
                  <a:lnTo>
                    <a:pt x="64531" y="181485"/>
                  </a:lnTo>
                  <a:cubicBezTo>
                    <a:pt x="86700" y="159379"/>
                    <a:pt x="121834" y="162129"/>
                    <a:pt x="141844" y="185666"/>
                  </a:cubicBezTo>
                  <a:cubicBezTo>
                    <a:pt x="150355" y="194178"/>
                    <a:pt x="154799" y="205232"/>
                    <a:pt x="155196" y="216406"/>
                  </a:cubicBezTo>
                  <a:cubicBezTo>
                    <a:pt x="166990" y="217368"/>
                    <a:pt x="178516" y="222339"/>
                    <a:pt x="187520" y="231341"/>
                  </a:cubicBezTo>
                  <a:lnTo>
                    <a:pt x="191705" y="235527"/>
                  </a:lnTo>
                  <a:cubicBezTo>
                    <a:pt x="199965" y="243786"/>
                    <a:pt x="204671" y="254650"/>
                    <a:pt x="205077" y="266266"/>
                  </a:cubicBezTo>
                  <a:cubicBezTo>
                    <a:pt x="248393" y="269478"/>
                    <a:pt x="268498" y="323468"/>
                    <a:pt x="237379" y="354329"/>
                  </a:cubicBezTo>
                  <a:lnTo>
                    <a:pt x="222221" y="369488"/>
                  </a:lnTo>
                  <a:lnTo>
                    <a:pt x="251115" y="398383"/>
                  </a:lnTo>
                  <a:cubicBezTo>
                    <a:pt x="255557" y="402824"/>
                    <a:pt x="261924" y="404640"/>
                    <a:pt x="268333" y="403052"/>
                  </a:cubicBezTo>
                  <a:cubicBezTo>
                    <a:pt x="281814" y="399595"/>
                    <a:pt x="285901" y="382154"/>
                    <a:pt x="276393" y="373105"/>
                  </a:cubicBezTo>
                  <a:cubicBezTo>
                    <a:pt x="269967" y="366679"/>
                    <a:pt x="269968" y="356262"/>
                    <a:pt x="276393" y="349836"/>
                  </a:cubicBezTo>
                  <a:cubicBezTo>
                    <a:pt x="276393" y="349836"/>
                    <a:pt x="276394" y="349835"/>
                    <a:pt x="276394" y="349835"/>
                  </a:cubicBezTo>
                  <a:cubicBezTo>
                    <a:pt x="282510" y="342551"/>
                    <a:pt x="292787" y="342530"/>
                    <a:pt x="299320" y="349471"/>
                  </a:cubicBezTo>
                  <a:cubicBezTo>
                    <a:pt x="307163" y="357755"/>
                    <a:pt x="320979" y="356823"/>
                    <a:pt x="327476" y="346674"/>
                  </a:cubicBezTo>
                  <a:cubicBezTo>
                    <a:pt x="331937" y="339802"/>
                    <a:pt x="330706" y="330106"/>
                    <a:pt x="324946" y="324552"/>
                  </a:cubicBezTo>
                  <a:cubicBezTo>
                    <a:pt x="318521" y="318126"/>
                    <a:pt x="318520" y="307708"/>
                    <a:pt x="324946" y="301282"/>
                  </a:cubicBezTo>
                  <a:cubicBezTo>
                    <a:pt x="331371" y="294857"/>
                    <a:pt x="341790" y="294857"/>
                    <a:pt x="348215" y="3012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CD997F-D156-4EE7-A4B8-28812D37DA5E}"/>
                </a:ext>
              </a:extLst>
            </p:cNvPr>
            <p:cNvSpPr/>
            <p:nvPr/>
          </p:nvSpPr>
          <p:spPr>
            <a:xfrm>
              <a:off x="4758634" y="1515875"/>
              <a:ext cx="85490" cy="83611"/>
            </a:xfrm>
            <a:custGeom>
              <a:avLst/>
              <a:gdLst>
                <a:gd name="connsiteX0" fmla="*/ 19497 w 85489"/>
                <a:gd name="connsiteY0" fmla="*/ 82913 h 83610"/>
                <a:gd name="connsiteX1" fmla="*/ 32793 w 85489"/>
                <a:gd name="connsiteY1" fmla="*/ 77405 h 83610"/>
                <a:gd name="connsiteX2" fmla="*/ 77434 w 85489"/>
                <a:gd name="connsiteY2" fmla="*/ 32765 h 83610"/>
                <a:gd name="connsiteX3" fmla="*/ 77444 w 85489"/>
                <a:gd name="connsiteY3" fmla="*/ 32755 h 83610"/>
                <a:gd name="connsiteX4" fmla="*/ 81619 w 85489"/>
                <a:gd name="connsiteY4" fmla="*/ 28580 h 83610"/>
                <a:gd name="connsiteX5" fmla="*/ 81619 w 85489"/>
                <a:gd name="connsiteY5" fmla="*/ 10359 h 83610"/>
                <a:gd name="connsiteX6" fmla="*/ 77435 w 85489"/>
                <a:gd name="connsiteY6" fmla="*/ 6175 h 83610"/>
                <a:gd name="connsiteX7" fmla="*/ 50844 w 85489"/>
                <a:gd name="connsiteY7" fmla="*/ 6175 h 83610"/>
                <a:gd name="connsiteX8" fmla="*/ 6203 w 85489"/>
                <a:gd name="connsiteY8" fmla="*/ 50815 h 83610"/>
                <a:gd name="connsiteX9" fmla="*/ 6203 w 85489"/>
                <a:gd name="connsiteY9" fmla="*/ 77406 h 83610"/>
                <a:gd name="connsiteX10" fmla="*/ 19497 w 85489"/>
                <a:gd name="connsiteY10" fmla="*/ 82913 h 83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89" h="83610">
                  <a:moveTo>
                    <a:pt x="19497" y="82913"/>
                  </a:moveTo>
                  <a:cubicBezTo>
                    <a:pt x="24520" y="82913"/>
                    <a:pt x="29242" y="80957"/>
                    <a:pt x="32793" y="77405"/>
                  </a:cubicBezTo>
                  <a:lnTo>
                    <a:pt x="77434" y="32765"/>
                  </a:lnTo>
                  <a:cubicBezTo>
                    <a:pt x="77437" y="32762"/>
                    <a:pt x="77440" y="32758"/>
                    <a:pt x="77444" y="32755"/>
                  </a:cubicBezTo>
                  <a:lnTo>
                    <a:pt x="81619" y="28580"/>
                  </a:lnTo>
                  <a:cubicBezTo>
                    <a:pt x="86642" y="23556"/>
                    <a:pt x="86642" y="15383"/>
                    <a:pt x="81619" y="10359"/>
                  </a:cubicBezTo>
                  <a:lnTo>
                    <a:pt x="77435" y="6175"/>
                  </a:lnTo>
                  <a:cubicBezTo>
                    <a:pt x="70435" y="-1119"/>
                    <a:pt x="57842" y="-1118"/>
                    <a:pt x="50844" y="6175"/>
                  </a:cubicBezTo>
                  <a:lnTo>
                    <a:pt x="6203" y="50815"/>
                  </a:lnTo>
                  <a:cubicBezTo>
                    <a:pt x="-1129" y="58147"/>
                    <a:pt x="-1128" y="70075"/>
                    <a:pt x="6203" y="77406"/>
                  </a:cubicBezTo>
                  <a:cubicBezTo>
                    <a:pt x="9753" y="80957"/>
                    <a:pt x="14475" y="82913"/>
                    <a:pt x="19497" y="829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98C88D8-0427-4938-A123-ABB467B3D1C9}"/>
                </a:ext>
              </a:extLst>
            </p:cNvPr>
            <p:cNvSpPr/>
            <p:nvPr/>
          </p:nvSpPr>
          <p:spPr>
            <a:xfrm>
              <a:off x="4915902" y="1314366"/>
              <a:ext cx="287471" cy="246136"/>
            </a:xfrm>
            <a:custGeom>
              <a:avLst/>
              <a:gdLst>
                <a:gd name="connsiteX0" fmla="*/ 218431 w 287471"/>
                <a:gd name="connsiteY0" fmla="*/ 215104 h 246135"/>
                <a:gd name="connsiteX1" fmla="*/ 285568 w 287471"/>
                <a:gd name="connsiteY1" fmla="*/ 102129 h 246135"/>
                <a:gd name="connsiteX2" fmla="*/ 283243 w 287471"/>
                <a:gd name="connsiteY2" fmla="*/ 85031 h 246135"/>
                <a:gd name="connsiteX3" fmla="*/ 202003 w 287471"/>
                <a:gd name="connsiteY3" fmla="*/ 4799 h 246135"/>
                <a:gd name="connsiteX4" fmla="*/ 184708 w 287471"/>
                <a:gd name="connsiteY4" fmla="*/ 2740 h 246135"/>
                <a:gd name="connsiteX5" fmla="*/ 115496 w 287471"/>
                <a:gd name="connsiteY5" fmla="*/ 44441 h 246135"/>
                <a:gd name="connsiteX6" fmla="*/ 78494 w 287471"/>
                <a:gd name="connsiteY6" fmla="*/ 69079 h 246135"/>
                <a:gd name="connsiteX7" fmla="*/ 7533 w 287471"/>
                <a:gd name="connsiteY7" fmla="*/ 137924 h 246135"/>
                <a:gd name="connsiteX8" fmla="*/ 5141 w 287471"/>
                <a:gd name="connsiteY8" fmla="*/ 167509 h 246135"/>
                <a:gd name="connsiteX9" fmla="*/ 38989 w 287471"/>
                <a:gd name="connsiteY9" fmla="*/ 169935 h 246135"/>
                <a:gd name="connsiteX10" fmla="*/ 62923 w 287471"/>
                <a:gd name="connsiteY10" fmla="*/ 146001 h 246135"/>
                <a:gd name="connsiteX11" fmla="*/ 86192 w 287471"/>
                <a:gd name="connsiteY11" fmla="*/ 146001 h 246135"/>
                <a:gd name="connsiteX12" fmla="*/ 185983 w 287471"/>
                <a:gd name="connsiteY12" fmla="*/ 245789 h 24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7471" h="246135">
                  <a:moveTo>
                    <a:pt x="218431" y="215104"/>
                  </a:moveTo>
                  <a:cubicBezTo>
                    <a:pt x="241545" y="193501"/>
                    <a:pt x="266864" y="134947"/>
                    <a:pt x="285568" y="102129"/>
                  </a:cubicBezTo>
                  <a:cubicBezTo>
                    <a:pt x="288746" y="96553"/>
                    <a:pt x="287811" y="89541"/>
                    <a:pt x="283243" y="85031"/>
                  </a:cubicBezTo>
                  <a:cubicBezTo>
                    <a:pt x="283243" y="85031"/>
                    <a:pt x="202003" y="4799"/>
                    <a:pt x="202003" y="4799"/>
                  </a:cubicBezTo>
                  <a:cubicBezTo>
                    <a:pt x="197387" y="240"/>
                    <a:pt x="190266" y="-608"/>
                    <a:pt x="184708" y="2740"/>
                  </a:cubicBezTo>
                  <a:lnTo>
                    <a:pt x="115496" y="44441"/>
                  </a:lnTo>
                  <a:cubicBezTo>
                    <a:pt x="101864" y="50625"/>
                    <a:pt x="89191" y="58520"/>
                    <a:pt x="78494" y="69079"/>
                  </a:cubicBezTo>
                  <a:cubicBezTo>
                    <a:pt x="78494" y="69079"/>
                    <a:pt x="7533" y="137924"/>
                    <a:pt x="7533" y="137924"/>
                  </a:cubicBezTo>
                  <a:cubicBezTo>
                    <a:pt x="-483" y="145367"/>
                    <a:pt x="-1650" y="158795"/>
                    <a:pt x="5141" y="167509"/>
                  </a:cubicBezTo>
                  <a:cubicBezTo>
                    <a:pt x="13053" y="178401"/>
                    <a:pt x="29709" y="179538"/>
                    <a:pt x="38989" y="169935"/>
                  </a:cubicBezTo>
                  <a:lnTo>
                    <a:pt x="62923" y="146001"/>
                  </a:lnTo>
                  <a:cubicBezTo>
                    <a:pt x="69348" y="139575"/>
                    <a:pt x="79767" y="139575"/>
                    <a:pt x="86192" y="146001"/>
                  </a:cubicBezTo>
                  <a:lnTo>
                    <a:pt x="185983" y="2457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6F6CDE1-169F-4CA4-8F12-054BAD16145F}"/>
                </a:ext>
              </a:extLst>
            </p:cNvPr>
            <p:cNvSpPr/>
            <p:nvPr/>
          </p:nvSpPr>
          <p:spPr>
            <a:xfrm>
              <a:off x="4858353" y="1615594"/>
              <a:ext cx="83611" cy="82672"/>
            </a:xfrm>
            <a:custGeom>
              <a:avLst/>
              <a:gdLst>
                <a:gd name="connsiteX0" fmla="*/ 77433 w 83610"/>
                <a:gd name="connsiteY0" fmla="*/ 32766 h 82671"/>
                <a:gd name="connsiteX1" fmla="*/ 77433 w 83610"/>
                <a:gd name="connsiteY1" fmla="*/ 6175 h 82671"/>
                <a:gd name="connsiteX2" fmla="*/ 50843 w 83610"/>
                <a:gd name="connsiteY2" fmla="*/ 6175 h 82671"/>
                <a:gd name="connsiteX3" fmla="*/ 6202 w 83610"/>
                <a:gd name="connsiteY3" fmla="*/ 50815 h 82671"/>
                <a:gd name="connsiteX4" fmla="*/ 6202 w 83610"/>
                <a:gd name="connsiteY4" fmla="*/ 77407 h 82671"/>
                <a:gd name="connsiteX5" fmla="*/ 32793 w 83610"/>
                <a:gd name="connsiteY5" fmla="*/ 77407 h 8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610" h="82671">
                  <a:moveTo>
                    <a:pt x="77433" y="32766"/>
                  </a:moveTo>
                  <a:cubicBezTo>
                    <a:pt x="84764" y="25434"/>
                    <a:pt x="84764" y="13506"/>
                    <a:pt x="77433" y="6175"/>
                  </a:cubicBezTo>
                  <a:cubicBezTo>
                    <a:pt x="70435" y="-1119"/>
                    <a:pt x="57841" y="-1118"/>
                    <a:pt x="50843" y="6175"/>
                  </a:cubicBezTo>
                  <a:lnTo>
                    <a:pt x="6202" y="50815"/>
                  </a:lnTo>
                  <a:cubicBezTo>
                    <a:pt x="-1128" y="58147"/>
                    <a:pt x="-1128" y="70075"/>
                    <a:pt x="6202" y="77407"/>
                  </a:cubicBezTo>
                  <a:cubicBezTo>
                    <a:pt x="13533" y="84735"/>
                    <a:pt x="25460" y="84738"/>
                    <a:pt x="32793" y="774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8E04689-35D5-456D-B036-5916CF8FC879}"/>
                </a:ext>
              </a:extLst>
            </p:cNvPr>
            <p:cNvSpPr/>
            <p:nvPr/>
          </p:nvSpPr>
          <p:spPr>
            <a:xfrm>
              <a:off x="4808491" y="1565708"/>
              <a:ext cx="85490" cy="83611"/>
            </a:xfrm>
            <a:custGeom>
              <a:avLst/>
              <a:gdLst>
                <a:gd name="connsiteX0" fmla="*/ 19499 w 85489"/>
                <a:gd name="connsiteY0" fmla="*/ 82939 h 83610"/>
                <a:gd name="connsiteX1" fmla="*/ 32795 w 85489"/>
                <a:gd name="connsiteY1" fmla="*/ 77432 h 83610"/>
                <a:gd name="connsiteX2" fmla="*/ 81620 w 85489"/>
                <a:gd name="connsiteY2" fmla="*/ 28607 h 83610"/>
                <a:gd name="connsiteX3" fmla="*/ 81620 w 85489"/>
                <a:gd name="connsiteY3" fmla="*/ 10387 h 83610"/>
                <a:gd name="connsiteX4" fmla="*/ 77434 w 85489"/>
                <a:gd name="connsiteY4" fmla="*/ 6202 h 83610"/>
                <a:gd name="connsiteX5" fmla="*/ 50849 w 85489"/>
                <a:gd name="connsiteY5" fmla="*/ 6198 h 83610"/>
                <a:gd name="connsiteX6" fmla="*/ 6202 w 85489"/>
                <a:gd name="connsiteY6" fmla="*/ 50842 h 83610"/>
                <a:gd name="connsiteX7" fmla="*/ 6202 w 85489"/>
                <a:gd name="connsiteY7" fmla="*/ 77433 h 83610"/>
                <a:gd name="connsiteX8" fmla="*/ 19499 w 85489"/>
                <a:gd name="connsiteY8" fmla="*/ 82939 h 83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489" h="83610">
                  <a:moveTo>
                    <a:pt x="19499" y="82939"/>
                  </a:moveTo>
                  <a:cubicBezTo>
                    <a:pt x="24522" y="82939"/>
                    <a:pt x="29243" y="80984"/>
                    <a:pt x="32795" y="77432"/>
                  </a:cubicBezTo>
                  <a:lnTo>
                    <a:pt x="81620" y="28607"/>
                  </a:lnTo>
                  <a:cubicBezTo>
                    <a:pt x="86617" y="23812"/>
                    <a:pt x="86618" y="15182"/>
                    <a:pt x="81620" y="10387"/>
                  </a:cubicBezTo>
                  <a:lnTo>
                    <a:pt x="77434" y="6202"/>
                  </a:lnTo>
                  <a:cubicBezTo>
                    <a:pt x="70107" y="-1126"/>
                    <a:pt x="58181" y="-1128"/>
                    <a:pt x="50849" y="6198"/>
                  </a:cubicBezTo>
                  <a:lnTo>
                    <a:pt x="6202" y="50842"/>
                  </a:lnTo>
                  <a:cubicBezTo>
                    <a:pt x="-1128" y="58174"/>
                    <a:pt x="-1128" y="70102"/>
                    <a:pt x="6202" y="77433"/>
                  </a:cubicBezTo>
                  <a:cubicBezTo>
                    <a:pt x="9754" y="80984"/>
                    <a:pt x="14475" y="82939"/>
                    <a:pt x="19499" y="829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13A9435-0A5D-4256-9E14-3AD2453E5AAB}"/>
              </a:ext>
            </a:extLst>
          </p:cNvPr>
          <p:cNvGrpSpPr/>
          <p:nvPr/>
        </p:nvGrpSpPr>
        <p:grpSpPr>
          <a:xfrm>
            <a:off x="5776308" y="1342060"/>
            <a:ext cx="319692" cy="319692"/>
            <a:chOff x="5636131" y="1213120"/>
            <a:chExt cx="595521" cy="595521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730562-A45C-440D-BBD1-AAB2DD2E2541}"/>
                </a:ext>
              </a:extLst>
            </p:cNvPr>
            <p:cNvSpPr/>
            <p:nvPr/>
          </p:nvSpPr>
          <p:spPr>
            <a:xfrm>
              <a:off x="5711631" y="1264719"/>
              <a:ext cx="356384" cy="356384"/>
            </a:xfrm>
            <a:custGeom>
              <a:avLst/>
              <a:gdLst>
                <a:gd name="connsiteX0" fmla="*/ 27770 w 356383"/>
                <a:gd name="connsiteY0" fmla="*/ 196745 h 356383"/>
                <a:gd name="connsiteX1" fmla="*/ 871 w 356383"/>
                <a:gd name="connsiteY1" fmla="*/ 196745 h 356383"/>
                <a:gd name="connsiteX2" fmla="*/ 160592 w 356383"/>
                <a:gd name="connsiteY2" fmla="*/ 356466 h 356383"/>
                <a:gd name="connsiteX3" fmla="*/ 160592 w 356383"/>
                <a:gd name="connsiteY3" fmla="*/ 329567 h 356383"/>
                <a:gd name="connsiteX4" fmla="*/ 196745 w 356383"/>
                <a:gd name="connsiteY4" fmla="*/ 329567 h 356383"/>
                <a:gd name="connsiteX5" fmla="*/ 196745 w 356383"/>
                <a:gd name="connsiteY5" fmla="*/ 356466 h 356383"/>
                <a:gd name="connsiteX6" fmla="*/ 356466 w 356383"/>
                <a:gd name="connsiteY6" fmla="*/ 196745 h 356383"/>
                <a:gd name="connsiteX7" fmla="*/ 329567 w 356383"/>
                <a:gd name="connsiteY7" fmla="*/ 196745 h 356383"/>
                <a:gd name="connsiteX8" fmla="*/ 329567 w 356383"/>
                <a:gd name="connsiteY8" fmla="*/ 160592 h 356383"/>
                <a:gd name="connsiteX9" fmla="*/ 356466 w 356383"/>
                <a:gd name="connsiteY9" fmla="*/ 160592 h 356383"/>
                <a:gd name="connsiteX10" fmla="*/ 196745 w 356383"/>
                <a:gd name="connsiteY10" fmla="*/ 871 h 356383"/>
                <a:gd name="connsiteX11" fmla="*/ 196745 w 356383"/>
                <a:gd name="connsiteY11" fmla="*/ 27771 h 356383"/>
                <a:gd name="connsiteX12" fmla="*/ 160592 w 356383"/>
                <a:gd name="connsiteY12" fmla="*/ 27771 h 356383"/>
                <a:gd name="connsiteX13" fmla="*/ 160592 w 356383"/>
                <a:gd name="connsiteY13" fmla="*/ 871 h 356383"/>
                <a:gd name="connsiteX14" fmla="*/ 871 w 356383"/>
                <a:gd name="connsiteY14" fmla="*/ 160592 h 356383"/>
                <a:gd name="connsiteX15" fmla="*/ 27770 w 356383"/>
                <a:gd name="connsiteY15" fmla="*/ 160592 h 356383"/>
                <a:gd name="connsiteX16" fmla="*/ 27770 w 356383"/>
                <a:gd name="connsiteY16" fmla="*/ 196745 h 356383"/>
                <a:gd name="connsiteX17" fmla="*/ 121043 w 356383"/>
                <a:gd name="connsiteY17" fmla="*/ 161033 h 356383"/>
                <a:gd name="connsiteX18" fmla="*/ 127512 w 356383"/>
                <a:gd name="connsiteY18" fmla="*/ 161033 h 356383"/>
                <a:gd name="connsiteX19" fmla="*/ 207154 w 356383"/>
                <a:gd name="connsiteY19" fmla="*/ 97427 h 356383"/>
                <a:gd name="connsiteX20" fmla="*/ 225231 w 356383"/>
                <a:gd name="connsiteY20" fmla="*/ 115504 h 356383"/>
                <a:gd name="connsiteX21" fmla="*/ 207154 w 356383"/>
                <a:gd name="connsiteY21" fmla="*/ 133581 h 356383"/>
                <a:gd name="connsiteX22" fmla="*/ 165376 w 356383"/>
                <a:gd name="connsiteY22" fmla="*/ 161034 h 356383"/>
                <a:gd name="connsiteX23" fmla="*/ 207154 w 356383"/>
                <a:gd name="connsiteY23" fmla="*/ 161034 h 356383"/>
                <a:gd name="connsiteX24" fmla="*/ 207154 w 356383"/>
                <a:gd name="connsiteY24" fmla="*/ 197187 h 356383"/>
                <a:gd name="connsiteX25" fmla="*/ 165376 w 356383"/>
                <a:gd name="connsiteY25" fmla="*/ 197187 h 356383"/>
                <a:gd name="connsiteX26" fmla="*/ 207154 w 356383"/>
                <a:gd name="connsiteY26" fmla="*/ 224640 h 356383"/>
                <a:gd name="connsiteX27" fmla="*/ 225231 w 356383"/>
                <a:gd name="connsiteY27" fmla="*/ 242717 h 356383"/>
                <a:gd name="connsiteX28" fmla="*/ 207154 w 356383"/>
                <a:gd name="connsiteY28" fmla="*/ 260794 h 356383"/>
                <a:gd name="connsiteX29" fmla="*/ 127512 w 356383"/>
                <a:gd name="connsiteY29" fmla="*/ 197188 h 356383"/>
                <a:gd name="connsiteX30" fmla="*/ 121043 w 356383"/>
                <a:gd name="connsiteY30" fmla="*/ 197188 h 356383"/>
                <a:gd name="connsiteX31" fmla="*/ 121043 w 356383"/>
                <a:gd name="connsiteY31" fmla="*/ 161033 h 356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56383" h="356383">
                  <a:moveTo>
                    <a:pt x="27770" y="196745"/>
                  </a:moveTo>
                  <a:lnTo>
                    <a:pt x="871" y="196745"/>
                  </a:lnTo>
                  <a:cubicBezTo>
                    <a:pt x="9336" y="281006"/>
                    <a:pt x="76331" y="348001"/>
                    <a:pt x="160592" y="356466"/>
                  </a:cubicBezTo>
                  <a:lnTo>
                    <a:pt x="160592" y="329567"/>
                  </a:lnTo>
                  <a:cubicBezTo>
                    <a:pt x="161548" y="305583"/>
                    <a:pt x="195799" y="305601"/>
                    <a:pt x="196745" y="329567"/>
                  </a:cubicBezTo>
                  <a:lnTo>
                    <a:pt x="196745" y="356466"/>
                  </a:lnTo>
                  <a:cubicBezTo>
                    <a:pt x="281006" y="348001"/>
                    <a:pt x="348001" y="281006"/>
                    <a:pt x="356466" y="196745"/>
                  </a:cubicBezTo>
                  <a:lnTo>
                    <a:pt x="329567" y="196745"/>
                  </a:lnTo>
                  <a:cubicBezTo>
                    <a:pt x="305583" y="195789"/>
                    <a:pt x="305601" y="161538"/>
                    <a:pt x="329567" y="160592"/>
                  </a:cubicBezTo>
                  <a:lnTo>
                    <a:pt x="356466" y="160592"/>
                  </a:lnTo>
                  <a:cubicBezTo>
                    <a:pt x="348001" y="76331"/>
                    <a:pt x="281006" y="9336"/>
                    <a:pt x="196745" y="871"/>
                  </a:cubicBezTo>
                  <a:lnTo>
                    <a:pt x="196745" y="27771"/>
                  </a:lnTo>
                  <a:cubicBezTo>
                    <a:pt x="195789" y="51756"/>
                    <a:pt x="161538" y="51737"/>
                    <a:pt x="160592" y="27771"/>
                  </a:cubicBezTo>
                  <a:lnTo>
                    <a:pt x="160592" y="871"/>
                  </a:lnTo>
                  <a:cubicBezTo>
                    <a:pt x="76331" y="9336"/>
                    <a:pt x="9336" y="76332"/>
                    <a:pt x="871" y="160592"/>
                  </a:cubicBezTo>
                  <a:lnTo>
                    <a:pt x="27770" y="160592"/>
                  </a:lnTo>
                  <a:cubicBezTo>
                    <a:pt x="51755" y="161548"/>
                    <a:pt x="51736" y="195799"/>
                    <a:pt x="27770" y="196745"/>
                  </a:cubicBezTo>
                  <a:close/>
                  <a:moveTo>
                    <a:pt x="121043" y="161033"/>
                  </a:moveTo>
                  <a:lnTo>
                    <a:pt x="127512" y="161033"/>
                  </a:lnTo>
                  <a:cubicBezTo>
                    <a:pt x="135764" y="124667"/>
                    <a:pt x="168327" y="97427"/>
                    <a:pt x="207154" y="97427"/>
                  </a:cubicBezTo>
                  <a:cubicBezTo>
                    <a:pt x="217138" y="97427"/>
                    <a:pt x="225231" y="105521"/>
                    <a:pt x="225231" y="115504"/>
                  </a:cubicBezTo>
                  <a:cubicBezTo>
                    <a:pt x="225231" y="125488"/>
                    <a:pt x="217138" y="133581"/>
                    <a:pt x="207154" y="133581"/>
                  </a:cubicBezTo>
                  <a:cubicBezTo>
                    <a:pt x="188469" y="133581"/>
                    <a:pt x="172385" y="144898"/>
                    <a:pt x="165376" y="161034"/>
                  </a:cubicBezTo>
                  <a:lnTo>
                    <a:pt x="207154" y="161034"/>
                  </a:lnTo>
                  <a:cubicBezTo>
                    <a:pt x="231138" y="161990"/>
                    <a:pt x="231120" y="196241"/>
                    <a:pt x="207154" y="197187"/>
                  </a:cubicBezTo>
                  <a:lnTo>
                    <a:pt x="165376" y="197187"/>
                  </a:lnTo>
                  <a:cubicBezTo>
                    <a:pt x="172385" y="213323"/>
                    <a:pt x="188469" y="224640"/>
                    <a:pt x="207154" y="224640"/>
                  </a:cubicBezTo>
                  <a:cubicBezTo>
                    <a:pt x="217138" y="224640"/>
                    <a:pt x="225231" y="232734"/>
                    <a:pt x="225231" y="242717"/>
                  </a:cubicBezTo>
                  <a:cubicBezTo>
                    <a:pt x="225231" y="252701"/>
                    <a:pt x="217138" y="260794"/>
                    <a:pt x="207154" y="260794"/>
                  </a:cubicBezTo>
                  <a:cubicBezTo>
                    <a:pt x="168327" y="260794"/>
                    <a:pt x="135764" y="233554"/>
                    <a:pt x="127512" y="197188"/>
                  </a:cubicBezTo>
                  <a:lnTo>
                    <a:pt x="121043" y="197188"/>
                  </a:lnTo>
                  <a:cubicBezTo>
                    <a:pt x="97059" y="196231"/>
                    <a:pt x="97077" y="161979"/>
                    <a:pt x="121043" y="1610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826B349-32D5-4A43-A0ED-F9FC997B1314}"/>
                </a:ext>
              </a:extLst>
            </p:cNvPr>
            <p:cNvSpPr/>
            <p:nvPr/>
          </p:nvSpPr>
          <p:spPr>
            <a:xfrm>
              <a:off x="5636131" y="1213120"/>
              <a:ext cx="595521" cy="595521"/>
            </a:xfrm>
            <a:custGeom>
              <a:avLst/>
              <a:gdLst>
                <a:gd name="connsiteX0" fmla="*/ 578325 w 595520"/>
                <a:gd name="connsiteY0" fmla="*/ 560035 h 595520"/>
                <a:gd name="connsiteX1" fmla="*/ 35696 w 595520"/>
                <a:gd name="connsiteY1" fmla="*/ 560035 h 595520"/>
                <a:gd name="connsiteX2" fmla="*/ 35696 w 595520"/>
                <a:gd name="connsiteY2" fmla="*/ 520936 h 595520"/>
                <a:gd name="connsiteX3" fmla="*/ 242921 w 595520"/>
                <a:gd name="connsiteY3" fmla="*/ 520936 h 595520"/>
                <a:gd name="connsiteX4" fmla="*/ 553316 w 595520"/>
                <a:gd name="connsiteY4" fmla="*/ 227166 h 595520"/>
                <a:gd name="connsiteX5" fmla="*/ 557819 w 595520"/>
                <a:gd name="connsiteY5" fmla="*/ 145405 h 595520"/>
                <a:gd name="connsiteX6" fmla="*/ 564830 w 595520"/>
                <a:gd name="connsiteY6" fmla="*/ 153258 h 595520"/>
                <a:gd name="connsiteX7" fmla="*/ 577824 w 595520"/>
                <a:gd name="connsiteY7" fmla="*/ 159073 h 595520"/>
                <a:gd name="connsiteX8" fmla="*/ 589415 w 595520"/>
                <a:gd name="connsiteY8" fmla="*/ 154649 h 595520"/>
                <a:gd name="connsiteX9" fmla="*/ 590805 w 595520"/>
                <a:gd name="connsiteY9" fmla="*/ 130062 h 595520"/>
                <a:gd name="connsiteX10" fmla="*/ 555735 w 595520"/>
                <a:gd name="connsiteY10" fmla="*/ 90786 h 595520"/>
                <a:gd name="connsiteX11" fmla="*/ 531075 w 595520"/>
                <a:gd name="connsiteY11" fmla="*/ 89461 h 595520"/>
                <a:gd name="connsiteX12" fmla="*/ 493825 w 595520"/>
                <a:gd name="connsiteY12" fmla="*/ 122722 h 595520"/>
                <a:gd name="connsiteX13" fmla="*/ 517019 w 595520"/>
                <a:gd name="connsiteY13" fmla="*/ 148700 h 595520"/>
                <a:gd name="connsiteX14" fmla="*/ 523053 w 595520"/>
                <a:gd name="connsiteY14" fmla="*/ 143312 h 595520"/>
                <a:gd name="connsiteX15" fmla="*/ 518541 w 595520"/>
                <a:gd name="connsiteY15" fmla="*/ 225251 h 595520"/>
                <a:gd name="connsiteX16" fmla="*/ 242920 w 595520"/>
                <a:gd name="connsiteY16" fmla="*/ 486112 h 595520"/>
                <a:gd name="connsiteX17" fmla="*/ 35696 w 595520"/>
                <a:gd name="connsiteY17" fmla="*/ 486112 h 595520"/>
                <a:gd name="connsiteX18" fmla="*/ 35696 w 595520"/>
                <a:gd name="connsiteY18" fmla="*/ 18194 h 595520"/>
                <a:gd name="connsiteX19" fmla="*/ 871 w 595520"/>
                <a:gd name="connsiteY19" fmla="*/ 18194 h 595520"/>
                <a:gd name="connsiteX20" fmla="*/ 871 w 595520"/>
                <a:gd name="connsiteY20" fmla="*/ 577448 h 595520"/>
                <a:gd name="connsiteX21" fmla="*/ 18284 w 595520"/>
                <a:gd name="connsiteY21" fmla="*/ 594861 h 595520"/>
                <a:gd name="connsiteX22" fmla="*/ 578325 w 595520"/>
                <a:gd name="connsiteY22" fmla="*/ 594861 h 595520"/>
                <a:gd name="connsiteX23" fmla="*/ 578325 w 595520"/>
                <a:gd name="connsiteY23" fmla="*/ 560035 h 59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5520" h="595520">
                  <a:moveTo>
                    <a:pt x="578325" y="560035"/>
                  </a:moveTo>
                  <a:lnTo>
                    <a:pt x="35696" y="560035"/>
                  </a:lnTo>
                  <a:lnTo>
                    <a:pt x="35696" y="520936"/>
                  </a:lnTo>
                  <a:lnTo>
                    <a:pt x="242921" y="520936"/>
                  </a:lnTo>
                  <a:cubicBezTo>
                    <a:pt x="407903" y="520936"/>
                    <a:pt x="544245" y="391896"/>
                    <a:pt x="553316" y="227166"/>
                  </a:cubicBezTo>
                  <a:lnTo>
                    <a:pt x="557819" y="145405"/>
                  </a:lnTo>
                  <a:lnTo>
                    <a:pt x="564830" y="153258"/>
                  </a:lnTo>
                  <a:cubicBezTo>
                    <a:pt x="568270" y="157110"/>
                    <a:pt x="573036" y="159074"/>
                    <a:pt x="577824" y="159073"/>
                  </a:cubicBezTo>
                  <a:cubicBezTo>
                    <a:pt x="581952" y="159073"/>
                    <a:pt x="586095" y="157614"/>
                    <a:pt x="589415" y="154649"/>
                  </a:cubicBezTo>
                  <a:cubicBezTo>
                    <a:pt x="596589" y="148243"/>
                    <a:pt x="597211" y="137236"/>
                    <a:pt x="590805" y="130062"/>
                  </a:cubicBezTo>
                  <a:lnTo>
                    <a:pt x="555735" y="90786"/>
                  </a:lnTo>
                  <a:cubicBezTo>
                    <a:pt x="549886" y="84183"/>
                    <a:pt x="538265" y="82577"/>
                    <a:pt x="531075" y="89461"/>
                  </a:cubicBezTo>
                  <a:lnTo>
                    <a:pt x="493825" y="122722"/>
                  </a:lnTo>
                  <a:cubicBezTo>
                    <a:pt x="477204" y="138795"/>
                    <a:pt x="499193" y="163396"/>
                    <a:pt x="517019" y="148700"/>
                  </a:cubicBezTo>
                  <a:lnTo>
                    <a:pt x="523053" y="143312"/>
                  </a:lnTo>
                  <a:lnTo>
                    <a:pt x="518541" y="225251"/>
                  </a:lnTo>
                  <a:cubicBezTo>
                    <a:pt x="510487" y="371528"/>
                    <a:pt x="389420" y="486112"/>
                    <a:pt x="242920" y="486112"/>
                  </a:cubicBezTo>
                  <a:lnTo>
                    <a:pt x="35696" y="486112"/>
                  </a:lnTo>
                  <a:lnTo>
                    <a:pt x="35696" y="18194"/>
                  </a:lnTo>
                  <a:cubicBezTo>
                    <a:pt x="34899" y="-4639"/>
                    <a:pt x="1915" y="-5166"/>
                    <a:pt x="871" y="18194"/>
                  </a:cubicBezTo>
                  <a:lnTo>
                    <a:pt x="871" y="577448"/>
                  </a:lnTo>
                  <a:cubicBezTo>
                    <a:pt x="871" y="587065"/>
                    <a:pt x="8667" y="594861"/>
                    <a:pt x="18284" y="594861"/>
                  </a:cubicBezTo>
                  <a:lnTo>
                    <a:pt x="578325" y="594861"/>
                  </a:lnTo>
                  <a:cubicBezTo>
                    <a:pt x="601237" y="594009"/>
                    <a:pt x="601604" y="561044"/>
                    <a:pt x="578325" y="5600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A4A52628-08C7-42BB-A456-083906305400}"/>
              </a:ext>
            </a:extLst>
          </p:cNvPr>
          <p:cNvGrpSpPr/>
          <p:nvPr/>
        </p:nvGrpSpPr>
        <p:grpSpPr>
          <a:xfrm>
            <a:off x="6761996" y="1344981"/>
            <a:ext cx="358946" cy="359305"/>
            <a:chOff x="3656188" y="4588271"/>
            <a:chExt cx="1279677" cy="1280957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AFE6F52-007F-4CCE-A945-F78DC2F1291B}"/>
                </a:ext>
              </a:extLst>
            </p:cNvPr>
            <p:cNvSpPr/>
            <p:nvPr/>
          </p:nvSpPr>
          <p:spPr>
            <a:xfrm>
              <a:off x="3907294" y="5440149"/>
              <a:ext cx="172130" cy="429079"/>
            </a:xfrm>
            <a:custGeom>
              <a:avLst/>
              <a:gdLst>
                <a:gd name="connsiteX0" fmla="*/ 1871 w 172130"/>
                <a:gd name="connsiteY0" fmla="*/ 1871 h 429078"/>
                <a:gd name="connsiteX1" fmla="*/ 2821 w 172130"/>
                <a:gd name="connsiteY1" fmla="*/ 415872 h 429078"/>
                <a:gd name="connsiteX2" fmla="*/ 14950 w 172130"/>
                <a:gd name="connsiteY2" fmla="*/ 427973 h 429078"/>
                <a:gd name="connsiteX3" fmla="*/ 62029 w 172130"/>
                <a:gd name="connsiteY3" fmla="*/ 427973 h 429078"/>
                <a:gd name="connsiteX4" fmla="*/ 171669 w 172130"/>
                <a:gd name="connsiteY4" fmla="*/ 318334 h 429078"/>
                <a:gd name="connsiteX5" fmla="*/ 170688 w 172130"/>
                <a:gd name="connsiteY5" fmla="*/ 1871 h 42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130" h="429078">
                  <a:moveTo>
                    <a:pt x="1871" y="1871"/>
                  </a:moveTo>
                  <a:lnTo>
                    <a:pt x="2821" y="415872"/>
                  </a:lnTo>
                  <a:cubicBezTo>
                    <a:pt x="2836" y="422560"/>
                    <a:pt x="8262" y="427973"/>
                    <a:pt x="14950" y="427973"/>
                  </a:cubicBezTo>
                  <a:lnTo>
                    <a:pt x="62029" y="427973"/>
                  </a:lnTo>
                  <a:cubicBezTo>
                    <a:pt x="122582" y="427973"/>
                    <a:pt x="171669" y="378886"/>
                    <a:pt x="171669" y="318334"/>
                  </a:cubicBezTo>
                  <a:lnTo>
                    <a:pt x="170688" y="18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28247F7-F0C4-4650-A041-3FD4B2BFED21}"/>
                </a:ext>
              </a:extLst>
            </p:cNvPr>
            <p:cNvSpPr/>
            <p:nvPr/>
          </p:nvSpPr>
          <p:spPr>
            <a:xfrm>
              <a:off x="4050501" y="4968088"/>
              <a:ext cx="112259" cy="399143"/>
            </a:xfrm>
            <a:custGeom>
              <a:avLst/>
              <a:gdLst>
                <a:gd name="connsiteX0" fmla="*/ 1871 w 112258"/>
                <a:gd name="connsiteY0" fmla="*/ 1871 h 399142"/>
                <a:gd name="connsiteX1" fmla="*/ 112576 w 112258"/>
                <a:gd name="connsiteY1" fmla="*/ 1871 h 399142"/>
                <a:gd name="connsiteX2" fmla="*/ 112576 w 112258"/>
                <a:gd name="connsiteY2" fmla="*/ 399093 h 399142"/>
                <a:gd name="connsiteX3" fmla="*/ 1871 w 112258"/>
                <a:gd name="connsiteY3" fmla="*/ 399093 h 39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58" h="399142">
                  <a:moveTo>
                    <a:pt x="1871" y="1871"/>
                  </a:moveTo>
                  <a:lnTo>
                    <a:pt x="112576" y="1871"/>
                  </a:lnTo>
                  <a:lnTo>
                    <a:pt x="112576" y="399093"/>
                  </a:lnTo>
                  <a:lnTo>
                    <a:pt x="1871" y="3990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4E6B6CB-80B2-4044-9085-2809BE4B04CC}"/>
                </a:ext>
              </a:extLst>
            </p:cNvPr>
            <p:cNvSpPr/>
            <p:nvPr/>
          </p:nvSpPr>
          <p:spPr>
            <a:xfrm>
              <a:off x="3835915" y="4968088"/>
              <a:ext cx="142195" cy="399143"/>
            </a:xfrm>
            <a:custGeom>
              <a:avLst/>
              <a:gdLst>
                <a:gd name="connsiteX0" fmla="*/ 141618 w 142194"/>
                <a:gd name="connsiteY0" fmla="*/ 399093 h 399142"/>
                <a:gd name="connsiteX1" fmla="*/ 141618 w 142194"/>
                <a:gd name="connsiteY1" fmla="*/ 1871 h 399142"/>
                <a:gd name="connsiteX2" fmla="*/ 30390 w 142194"/>
                <a:gd name="connsiteY2" fmla="*/ 1871 h 399142"/>
                <a:gd name="connsiteX3" fmla="*/ 1871 w 142194"/>
                <a:gd name="connsiteY3" fmla="*/ 30390 h 399142"/>
                <a:gd name="connsiteX4" fmla="*/ 1871 w 142194"/>
                <a:gd name="connsiteY4" fmla="*/ 370562 h 399142"/>
                <a:gd name="connsiteX5" fmla="*/ 30430 w 142194"/>
                <a:gd name="connsiteY5" fmla="*/ 399080 h 399142"/>
                <a:gd name="connsiteX6" fmla="*/ 141618 w 142194"/>
                <a:gd name="connsiteY6" fmla="*/ 399093 h 39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94" h="399142">
                  <a:moveTo>
                    <a:pt x="141618" y="399093"/>
                  </a:moveTo>
                  <a:lnTo>
                    <a:pt x="141618" y="1871"/>
                  </a:lnTo>
                  <a:lnTo>
                    <a:pt x="30390" y="1871"/>
                  </a:lnTo>
                  <a:cubicBezTo>
                    <a:pt x="14639" y="1871"/>
                    <a:pt x="1871" y="14639"/>
                    <a:pt x="1871" y="30390"/>
                  </a:cubicBezTo>
                  <a:lnTo>
                    <a:pt x="1871" y="370562"/>
                  </a:lnTo>
                  <a:cubicBezTo>
                    <a:pt x="1871" y="386330"/>
                    <a:pt x="14661" y="399108"/>
                    <a:pt x="30430" y="399080"/>
                  </a:cubicBezTo>
                  <a:cubicBezTo>
                    <a:pt x="66836" y="399021"/>
                    <a:pt x="115180" y="398848"/>
                    <a:pt x="141618" y="39909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315F484-E8A8-4108-8925-CBFB56DCCF66}"/>
                </a:ext>
              </a:extLst>
            </p:cNvPr>
            <p:cNvSpPr/>
            <p:nvPr/>
          </p:nvSpPr>
          <p:spPr>
            <a:xfrm>
              <a:off x="3656188" y="5020221"/>
              <a:ext cx="109764" cy="294368"/>
            </a:xfrm>
            <a:custGeom>
              <a:avLst/>
              <a:gdLst>
                <a:gd name="connsiteX0" fmla="*/ 1871 w 109764"/>
                <a:gd name="connsiteY0" fmla="*/ 44345 h 294367"/>
                <a:gd name="connsiteX1" fmla="*/ 1871 w 109764"/>
                <a:gd name="connsiteY1" fmla="*/ 252348 h 294367"/>
                <a:gd name="connsiteX2" fmla="*/ 44345 w 109764"/>
                <a:gd name="connsiteY2" fmla="*/ 294822 h 294367"/>
                <a:gd name="connsiteX3" fmla="*/ 108954 w 109764"/>
                <a:gd name="connsiteY3" fmla="*/ 294822 h 294367"/>
                <a:gd name="connsiteX4" fmla="*/ 108954 w 109764"/>
                <a:gd name="connsiteY4" fmla="*/ 1871 h 294367"/>
                <a:gd name="connsiteX5" fmla="*/ 44345 w 109764"/>
                <a:gd name="connsiteY5" fmla="*/ 1871 h 294367"/>
                <a:gd name="connsiteX6" fmla="*/ 1871 w 109764"/>
                <a:gd name="connsiteY6" fmla="*/ 44345 h 29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64" h="294367">
                  <a:moveTo>
                    <a:pt x="1871" y="44345"/>
                  </a:moveTo>
                  <a:lnTo>
                    <a:pt x="1871" y="252348"/>
                  </a:lnTo>
                  <a:cubicBezTo>
                    <a:pt x="1871" y="275805"/>
                    <a:pt x="20888" y="294822"/>
                    <a:pt x="44345" y="294822"/>
                  </a:cubicBezTo>
                  <a:lnTo>
                    <a:pt x="108954" y="294822"/>
                  </a:lnTo>
                  <a:lnTo>
                    <a:pt x="108954" y="1871"/>
                  </a:lnTo>
                  <a:lnTo>
                    <a:pt x="44345" y="1871"/>
                  </a:lnTo>
                  <a:cubicBezTo>
                    <a:pt x="20888" y="1871"/>
                    <a:pt x="1871" y="20888"/>
                    <a:pt x="1871" y="443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3651639-F786-40BF-9B56-04ACF6E4033D}"/>
                </a:ext>
              </a:extLst>
            </p:cNvPr>
            <p:cNvSpPr/>
            <p:nvPr/>
          </p:nvSpPr>
          <p:spPr>
            <a:xfrm>
              <a:off x="4150953" y="5516635"/>
              <a:ext cx="84818" cy="77334"/>
            </a:xfrm>
            <a:custGeom>
              <a:avLst/>
              <a:gdLst>
                <a:gd name="connsiteX0" fmla="*/ 46949 w 84817"/>
                <a:gd name="connsiteY0" fmla="*/ 1871 h 77333"/>
                <a:gd name="connsiteX1" fmla="*/ 1871 w 84817"/>
                <a:gd name="connsiteY1" fmla="*/ 1871 h 77333"/>
                <a:gd name="connsiteX2" fmla="*/ 1871 w 84817"/>
                <a:gd name="connsiteY2" fmla="*/ 76710 h 77333"/>
                <a:gd name="connsiteX3" fmla="*/ 46949 w 84817"/>
                <a:gd name="connsiteY3" fmla="*/ 76710 h 77333"/>
                <a:gd name="connsiteX4" fmla="*/ 46949 w 84817"/>
                <a:gd name="connsiteY4" fmla="*/ 1871 h 77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17" h="77333">
                  <a:moveTo>
                    <a:pt x="46949" y="1871"/>
                  </a:moveTo>
                  <a:lnTo>
                    <a:pt x="1871" y="1871"/>
                  </a:lnTo>
                  <a:lnTo>
                    <a:pt x="1871" y="76710"/>
                  </a:lnTo>
                  <a:lnTo>
                    <a:pt x="46949" y="76710"/>
                  </a:lnTo>
                  <a:cubicBezTo>
                    <a:pt x="96598" y="74732"/>
                    <a:pt x="96560" y="3829"/>
                    <a:pt x="46949" y="1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F7EF79B-791E-482F-8527-FFB546665C52}"/>
                </a:ext>
              </a:extLst>
            </p:cNvPr>
            <p:cNvSpPr/>
            <p:nvPr/>
          </p:nvSpPr>
          <p:spPr>
            <a:xfrm>
              <a:off x="4236045" y="4588271"/>
              <a:ext cx="394154" cy="1135062"/>
            </a:xfrm>
            <a:custGeom>
              <a:avLst/>
              <a:gdLst>
                <a:gd name="connsiteX0" fmla="*/ 354998 w 394153"/>
                <a:gd name="connsiteY0" fmla="*/ 1914 h 1135062"/>
                <a:gd name="connsiteX1" fmla="*/ 319387 w 394153"/>
                <a:gd name="connsiteY1" fmla="*/ 40349 h 1135062"/>
                <a:gd name="connsiteX2" fmla="*/ 319387 w 394153"/>
                <a:gd name="connsiteY2" fmla="*/ 126249 h 1135062"/>
                <a:gd name="connsiteX3" fmla="*/ 313245 w 394153"/>
                <a:gd name="connsiteY3" fmla="*/ 137498 h 1135062"/>
                <a:gd name="connsiteX4" fmla="*/ 1871 w 394153"/>
                <a:gd name="connsiteY4" fmla="*/ 337673 h 1135062"/>
                <a:gd name="connsiteX5" fmla="*/ 1871 w 394153"/>
                <a:gd name="connsiteY5" fmla="*/ 815896 h 1135062"/>
                <a:gd name="connsiteX6" fmla="*/ 312796 w 394153"/>
                <a:gd name="connsiteY6" fmla="*/ 998860 h 1135062"/>
                <a:gd name="connsiteX7" fmla="*/ 319387 w 394153"/>
                <a:gd name="connsiteY7" fmla="*/ 1010385 h 1135062"/>
                <a:gd name="connsiteX8" fmla="*/ 319387 w 394153"/>
                <a:gd name="connsiteY8" fmla="*/ 1096326 h 1135062"/>
                <a:gd name="connsiteX9" fmla="*/ 394226 w 394153"/>
                <a:gd name="connsiteY9" fmla="*/ 1097384 h 1135062"/>
                <a:gd name="connsiteX10" fmla="*/ 394226 w 394153"/>
                <a:gd name="connsiteY10" fmla="*/ 39291 h 1135062"/>
                <a:gd name="connsiteX11" fmla="*/ 354998 w 394153"/>
                <a:gd name="connsiteY11" fmla="*/ 1914 h 113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4153" h="1135062">
                  <a:moveTo>
                    <a:pt x="354998" y="1914"/>
                  </a:moveTo>
                  <a:cubicBezTo>
                    <a:pt x="334871" y="2862"/>
                    <a:pt x="319387" y="20199"/>
                    <a:pt x="319387" y="40349"/>
                  </a:cubicBezTo>
                  <a:lnTo>
                    <a:pt x="319387" y="126249"/>
                  </a:lnTo>
                  <a:cubicBezTo>
                    <a:pt x="319387" y="130799"/>
                    <a:pt x="317072" y="135038"/>
                    <a:pt x="313245" y="137498"/>
                  </a:cubicBezTo>
                  <a:lnTo>
                    <a:pt x="1871" y="337673"/>
                  </a:lnTo>
                  <a:lnTo>
                    <a:pt x="1871" y="815896"/>
                  </a:lnTo>
                  <a:cubicBezTo>
                    <a:pt x="1871" y="815896"/>
                    <a:pt x="312796" y="998860"/>
                    <a:pt x="312796" y="998860"/>
                  </a:cubicBezTo>
                  <a:cubicBezTo>
                    <a:pt x="316879" y="1001263"/>
                    <a:pt x="319387" y="1005648"/>
                    <a:pt x="319387" y="1010385"/>
                  </a:cubicBezTo>
                  <a:lnTo>
                    <a:pt x="319387" y="1096326"/>
                  </a:lnTo>
                  <a:cubicBezTo>
                    <a:pt x="321223" y="1146842"/>
                    <a:pt x="391806" y="1147601"/>
                    <a:pt x="394226" y="1097384"/>
                  </a:cubicBezTo>
                  <a:lnTo>
                    <a:pt x="394226" y="39291"/>
                  </a:lnTo>
                  <a:cubicBezTo>
                    <a:pt x="394228" y="18024"/>
                    <a:pt x="376486" y="901"/>
                    <a:pt x="354998" y="19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28F8839-CFD6-45B4-B9EB-3E796523B546}"/>
                </a:ext>
              </a:extLst>
            </p:cNvPr>
            <p:cNvSpPr/>
            <p:nvPr/>
          </p:nvSpPr>
          <p:spPr>
            <a:xfrm>
              <a:off x="4694958" y="4869438"/>
              <a:ext cx="189593" cy="129721"/>
            </a:xfrm>
            <a:custGeom>
              <a:avLst/>
              <a:gdLst>
                <a:gd name="connsiteX0" fmla="*/ 39200 w 189592"/>
                <a:gd name="connsiteY0" fmla="*/ 129137 h 129721"/>
                <a:gd name="connsiteX1" fmla="*/ 54886 w 189592"/>
                <a:gd name="connsiteY1" fmla="*/ 125669 h 129721"/>
                <a:gd name="connsiteX2" fmla="*/ 168143 w 189592"/>
                <a:gd name="connsiteY2" fmla="*/ 73277 h 129721"/>
                <a:gd name="connsiteX3" fmla="*/ 136720 w 189592"/>
                <a:gd name="connsiteY3" fmla="*/ 5352 h 129721"/>
                <a:gd name="connsiteX4" fmla="*/ 23463 w 189592"/>
                <a:gd name="connsiteY4" fmla="*/ 57745 h 129721"/>
                <a:gd name="connsiteX5" fmla="*/ 39200 w 189592"/>
                <a:gd name="connsiteY5" fmla="*/ 129137 h 12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592" h="129721">
                  <a:moveTo>
                    <a:pt x="39200" y="129137"/>
                  </a:moveTo>
                  <a:cubicBezTo>
                    <a:pt x="44456" y="129137"/>
                    <a:pt x="49802" y="128024"/>
                    <a:pt x="54886" y="125669"/>
                  </a:cubicBezTo>
                  <a:lnTo>
                    <a:pt x="168143" y="73277"/>
                  </a:lnTo>
                  <a:cubicBezTo>
                    <a:pt x="212375" y="50640"/>
                    <a:pt x="182567" y="-13704"/>
                    <a:pt x="136720" y="5352"/>
                  </a:cubicBezTo>
                  <a:lnTo>
                    <a:pt x="23463" y="57745"/>
                  </a:lnTo>
                  <a:cubicBezTo>
                    <a:pt x="-12873" y="75170"/>
                    <a:pt x="-463" y="128792"/>
                    <a:pt x="39200" y="1291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C8DE465-667E-4CA4-B52E-2E4D0475EFCF}"/>
                </a:ext>
              </a:extLst>
            </p:cNvPr>
            <p:cNvSpPr/>
            <p:nvPr/>
          </p:nvSpPr>
          <p:spPr>
            <a:xfrm>
              <a:off x="4733799" y="5117527"/>
              <a:ext cx="202066" cy="77334"/>
            </a:xfrm>
            <a:custGeom>
              <a:avLst/>
              <a:gdLst>
                <a:gd name="connsiteX0" fmla="*/ 164097 w 202066"/>
                <a:gd name="connsiteY0" fmla="*/ 1871 h 77333"/>
                <a:gd name="connsiteX1" fmla="*/ 39093 w 202066"/>
                <a:gd name="connsiteY1" fmla="*/ 1871 h 77333"/>
                <a:gd name="connsiteX2" fmla="*/ 39093 w 202066"/>
                <a:gd name="connsiteY2" fmla="*/ 76710 h 77333"/>
                <a:gd name="connsiteX3" fmla="*/ 164097 w 202066"/>
                <a:gd name="connsiteY3" fmla="*/ 76710 h 77333"/>
                <a:gd name="connsiteX4" fmla="*/ 164097 w 202066"/>
                <a:gd name="connsiteY4" fmla="*/ 1871 h 77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066" h="77333">
                  <a:moveTo>
                    <a:pt x="164097" y="1871"/>
                  </a:moveTo>
                  <a:lnTo>
                    <a:pt x="39093" y="1871"/>
                  </a:lnTo>
                  <a:cubicBezTo>
                    <a:pt x="-10555" y="3849"/>
                    <a:pt x="-10518" y="74752"/>
                    <a:pt x="39093" y="76710"/>
                  </a:cubicBezTo>
                  <a:lnTo>
                    <a:pt x="164097" y="76710"/>
                  </a:lnTo>
                  <a:cubicBezTo>
                    <a:pt x="213746" y="74735"/>
                    <a:pt x="213708" y="3829"/>
                    <a:pt x="164097" y="18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F830EE6-701F-4393-BDEF-9F773D95E9AE}"/>
                </a:ext>
              </a:extLst>
            </p:cNvPr>
            <p:cNvSpPr/>
            <p:nvPr/>
          </p:nvSpPr>
          <p:spPr>
            <a:xfrm>
              <a:off x="4693061" y="5312770"/>
              <a:ext cx="189593" cy="129721"/>
            </a:xfrm>
            <a:custGeom>
              <a:avLst/>
              <a:gdLst>
                <a:gd name="connsiteX0" fmla="*/ 168269 w 189592"/>
                <a:gd name="connsiteY0" fmla="*/ 57731 h 129721"/>
                <a:gd name="connsiteX1" fmla="*/ 55012 w 189592"/>
                <a:gd name="connsiteY1" fmla="*/ 5339 h 129721"/>
                <a:gd name="connsiteX2" fmla="*/ 5339 w 189592"/>
                <a:gd name="connsiteY2" fmla="*/ 23590 h 129721"/>
                <a:gd name="connsiteX3" fmla="*/ 23590 w 189592"/>
                <a:gd name="connsiteY3" fmla="*/ 73263 h 129721"/>
                <a:gd name="connsiteX4" fmla="*/ 136846 w 189592"/>
                <a:gd name="connsiteY4" fmla="*/ 125655 h 129721"/>
                <a:gd name="connsiteX5" fmla="*/ 186520 w 189592"/>
                <a:gd name="connsiteY5" fmla="*/ 107405 h 129721"/>
                <a:gd name="connsiteX6" fmla="*/ 168269 w 189592"/>
                <a:gd name="connsiteY6" fmla="*/ 57731 h 12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592" h="129721">
                  <a:moveTo>
                    <a:pt x="168269" y="57731"/>
                  </a:moveTo>
                  <a:lnTo>
                    <a:pt x="55012" y="5339"/>
                  </a:lnTo>
                  <a:cubicBezTo>
                    <a:pt x="36255" y="-3340"/>
                    <a:pt x="14015" y="4832"/>
                    <a:pt x="5339" y="23590"/>
                  </a:cubicBezTo>
                  <a:cubicBezTo>
                    <a:pt x="-3340" y="42347"/>
                    <a:pt x="4832" y="64587"/>
                    <a:pt x="23590" y="73263"/>
                  </a:cubicBezTo>
                  <a:lnTo>
                    <a:pt x="136846" y="125655"/>
                  </a:lnTo>
                  <a:cubicBezTo>
                    <a:pt x="155170" y="134257"/>
                    <a:pt x="177823" y="126352"/>
                    <a:pt x="186520" y="107405"/>
                  </a:cubicBezTo>
                  <a:cubicBezTo>
                    <a:pt x="195196" y="88647"/>
                    <a:pt x="187024" y="66408"/>
                    <a:pt x="168269" y="577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3CA519C0-B111-4EC0-AAFC-DE7597A012E9}"/>
              </a:ext>
            </a:extLst>
          </p:cNvPr>
          <p:cNvGrpSpPr/>
          <p:nvPr/>
        </p:nvGrpSpPr>
        <p:grpSpPr>
          <a:xfrm>
            <a:off x="7779034" y="1350217"/>
            <a:ext cx="319818" cy="319474"/>
            <a:chOff x="3645693" y="984814"/>
            <a:chExt cx="4887411" cy="4882157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7970E52-FC7A-4679-B5E6-677C9124D743}"/>
                </a:ext>
              </a:extLst>
            </p:cNvPr>
            <p:cNvSpPr/>
            <p:nvPr/>
          </p:nvSpPr>
          <p:spPr>
            <a:xfrm>
              <a:off x="5569508" y="1940366"/>
              <a:ext cx="1047750" cy="1304925"/>
            </a:xfrm>
            <a:custGeom>
              <a:avLst/>
              <a:gdLst>
                <a:gd name="connsiteX0" fmla="*/ 1045499 w 1047750"/>
                <a:gd name="connsiteY0" fmla="*/ 541220 h 1304925"/>
                <a:gd name="connsiteX1" fmla="*/ 982653 w 1047750"/>
                <a:gd name="connsiteY1" fmla="*/ 7144 h 1304925"/>
                <a:gd name="connsiteX2" fmla="*/ 66139 w 1047750"/>
                <a:gd name="connsiteY2" fmla="*/ 7144 h 1304925"/>
                <a:gd name="connsiteX3" fmla="*/ 107191 w 1047750"/>
                <a:gd name="connsiteY3" fmla="*/ 1305373 h 1304925"/>
                <a:gd name="connsiteX4" fmla="*/ 364690 w 1047750"/>
                <a:gd name="connsiteY4" fmla="*/ 1305373 h 1304925"/>
                <a:gd name="connsiteX5" fmla="*/ 364690 w 1047750"/>
                <a:gd name="connsiteY5" fmla="*/ 725691 h 1304925"/>
                <a:gd name="connsiteX6" fmla="*/ 523329 w 1047750"/>
                <a:gd name="connsiteY6" fmla="*/ 567052 h 1304925"/>
                <a:gd name="connsiteX7" fmla="*/ 681968 w 1047750"/>
                <a:gd name="connsiteY7" fmla="*/ 725691 h 1304925"/>
                <a:gd name="connsiteX8" fmla="*/ 681968 w 1047750"/>
                <a:gd name="connsiteY8" fmla="*/ 1305373 h 1304925"/>
                <a:gd name="connsiteX9" fmla="*/ 965575 w 1047750"/>
                <a:gd name="connsiteY9" fmla="*/ 1305373 h 1304925"/>
                <a:gd name="connsiteX10" fmla="*/ 1045499 w 1047750"/>
                <a:gd name="connsiteY10" fmla="*/ 54122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0" h="1304925">
                  <a:moveTo>
                    <a:pt x="1045499" y="541220"/>
                  </a:moveTo>
                  <a:cubicBezTo>
                    <a:pt x="1045499" y="348234"/>
                    <a:pt x="1020934" y="169155"/>
                    <a:pt x="982653" y="7144"/>
                  </a:cubicBezTo>
                  <a:lnTo>
                    <a:pt x="66139" y="7144"/>
                  </a:lnTo>
                  <a:cubicBezTo>
                    <a:pt x="-31607" y="446084"/>
                    <a:pt x="-965" y="838867"/>
                    <a:pt x="107191" y="1305373"/>
                  </a:cubicBezTo>
                  <a:lnTo>
                    <a:pt x="364690" y="1305373"/>
                  </a:lnTo>
                  <a:lnTo>
                    <a:pt x="364690" y="725691"/>
                  </a:lnTo>
                  <a:cubicBezTo>
                    <a:pt x="364690" y="638080"/>
                    <a:pt x="435718" y="567052"/>
                    <a:pt x="523329" y="567052"/>
                  </a:cubicBezTo>
                  <a:cubicBezTo>
                    <a:pt x="610940" y="567052"/>
                    <a:pt x="681968" y="638080"/>
                    <a:pt x="681968" y="725691"/>
                  </a:cubicBezTo>
                  <a:lnTo>
                    <a:pt x="681968" y="1305373"/>
                  </a:lnTo>
                  <a:lnTo>
                    <a:pt x="965575" y="1305373"/>
                  </a:lnTo>
                  <a:cubicBezTo>
                    <a:pt x="1021229" y="1032072"/>
                    <a:pt x="1043203" y="789232"/>
                    <a:pt x="1045499" y="5412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0C37CCF-A941-4ABF-B18B-94292F7E8040}"/>
                </a:ext>
              </a:extLst>
            </p:cNvPr>
            <p:cNvSpPr/>
            <p:nvPr/>
          </p:nvSpPr>
          <p:spPr>
            <a:xfrm>
              <a:off x="5700540" y="984814"/>
              <a:ext cx="781050" cy="647700"/>
            </a:xfrm>
            <a:custGeom>
              <a:avLst/>
              <a:gdLst>
                <a:gd name="connsiteX0" fmla="*/ 340728 w 781050"/>
                <a:gd name="connsiteY0" fmla="*/ 33399 h 647700"/>
                <a:gd name="connsiteX1" fmla="*/ 7144 w 781050"/>
                <a:gd name="connsiteY1" fmla="*/ 645427 h 647700"/>
                <a:gd name="connsiteX2" fmla="*/ 776526 w 781050"/>
                <a:gd name="connsiteY2" fmla="*/ 645427 h 647700"/>
                <a:gd name="connsiteX3" fmla="*/ 613639 w 781050"/>
                <a:gd name="connsiteY3" fmla="*/ 297527 h 647700"/>
                <a:gd name="connsiteX4" fmla="*/ 446056 w 781050"/>
                <a:gd name="connsiteY4" fmla="*/ 34265 h 647700"/>
                <a:gd name="connsiteX5" fmla="*/ 340728 w 781050"/>
                <a:gd name="connsiteY5" fmla="*/ 33399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647700">
                  <a:moveTo>
                    <a:pt x="340728" y="33399"/>
                  </a:moveTo>
                  <a:cubicBezTo>
                    <a:pt x="201054" y="222365"/>
                    <a:pt x="89354" y="427324"/>
                    <a:pt x="7144" y="645427"/>
                  </a:cubicBezTo>
                  <a:lnTo>
                    <a:pt x="776526" y="645427"/>
                  </a:lnTo>
                  <a:cubicBezTo>
                    <a:pt x="724748" y="510696"/>
                    <a:pt x="667388" y="393739"/>
                    <a:pt x="613639" y="297527"/>
                  </a:cubicBezTo>
                  <a:cubicBezTo>
                    <a:pt x="555765" y="193933"/>
                    <a:pt x="497539" y="105589"/>
                    <a:pt x="446056" y="34265"/>
                  </a:cubicBezTo>
                  <a:cubicBezTo>
                    <a:pt x="420272" y="-1463"/>
                    <a:pt x="366922" y="-2034"/>
                    <a:pt x="340728" y="333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8A33171-5590-4B5F-9B30-8F12E464FFC4}"/>
                </a:ext>
              </a:extLst>
            </p:cNvPr>
            <p:cNvSpPr/>
            <p:nvPr/>
          </p:nvSpPr>
          <p:spPr>
            <a:xfrm>
              <a:off x="6831739" y="2938872"/>
              <a:ext cx="190500" cy="542925"/>
            </a:xfrm>
            <a:custGeom>
              <a:avLst/>
              <a:gdLst>
                <a:gd name="connsiteX0" fmla="*/ 7144 w 190500"/>
                <a:gd name="connsiteY0" fmla="*/ 403098 h 542925"/>
                <a:gd name="connsiteX1" fmla="*/ 186366 w 190500"/>
                <a:gd name="connsiteY1" fmla="*/ 542858 h 542925"/>
                <a:gd name="connsiteX2" fmla="*/ 186366 w 190500"/>
                <a:gd name="connsiteY2" fmla="*/ 116405 h 542925"/>
                <a:gd name="connsiteX3" fmla="*/ 72542 w 190500"/>
                <a:gd name="connsiteY3" fmla="*/ 7144 h 542925"/>
                <a:gd name="connsiteX4" fmla="*/ 7144 w 190500"/>
                <a:gd name="connsiteY4" fmla="*/ 403098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542925">
                  <a:moveTo>
                    <a:pt x="7144" y="403098"/>
                  </a:moveTo>
                  <a:lnTo>
                    <a:pt x="186366" y="542858"/>
                  </a:lnTo>
                  <a:lnTo>
                    <a:pt x="186366" y="116405"/>
                  </a:lnTo>
                  <a:lnTo>
                    <a:pt x="72542" y="7144"/>
                  </a:lnTo>
                  <a:cubicBezTo>
                    <a:pt x="58655" y="128978"/>
                    <a:pt x="37909" y="264452"/>
                    <a:pt x="7144" y="40309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FEFB226-42B5-4BBC-86D0-C593AFC6012B}"/>
                </a:ext>
              </a:extLst>
            </p:cNvPr>
            <p:cNvSpPr/>
            <p:nvPr/>
          </p:nvSpPr>
          <p:spPr>
            <a:xfrm>
              <a:off x="3645693" y="1608963"/>
              <a:ext cx="1752600" cy="2152650"/>
            </a:xfrm>
            <a:custGeom>
              <a:avLst/>
              <a:gdLst>
                <a:gd name="connsiteX0" fmla="*/ 7144 w 1752600"/>
                <a:gd name="connsiteY0" fmla="*/ 128492 h 2152650"/>
                <a:gd name="connsiteX1" fmla="*/ 7144 w 1752600"/>
                <a:gd name="connsiteY1" fmla="*/ 1454068 h 2152650"/>
                <a:gd name="connsiteX2" fmla="*/ 442084 w 1752600"/>
                <a:gd name="connsiteY2" fmla="*/ 1622832 h 2152650"/>
                <a:gd name="connsiteX3" fmla="*/ 726653 w 1752600"/>
                <a:gd name="connsiteY3" fmla="*/ 1985105 h 2152650"/>
                <a:gd name="connsiteX4" fmla="*/ 966330 w 1752600"/>
                <a:gd name="connsiteY4" fmla="*/ 2153184 h 2152650"/>
                <a:gd name="connsiteX5" fmla="*/ 1202360 w 1752600"/>
                <a:gd name="connsiteY5" fmla="*/ 2077174 h 2152650"/>
                <a:gd name="connsiteX6" fmla="*/ 1202360 w 1752600"/>
                <a:gd name="connsiteY6" fmla="*/ 1364123 h 2152650"/>
                <a:gd name="connsiteX7" fmla="*/ 1254100 w 1752600"/>
                <a:gd name="connsiteY7" fmla="*/ 1246908 h 2152650"/>
                <a:gd name="connsiteX8" fmla="*/ 1614049 w 1752600"/>
                <a:gd name="connsiteY8" fmla="*/ 918648 h 2152650"/>
                <a:gd name="connsiteX9" fmla="*/ 1753467 w 1752600"/>
                <a:gd name="connsiteY9" fmla="*/ 7144 h 2152650"/>
                <a:gd name="connsiteX10" fmla="*/ 128483 w 1752600"/>
                <a:gd name="connsiteY10" fmla="*/ 7144 h 2152650"/>
                <a:gd name="connsiteX11" fmla="*/ 7144 w 1752600"/>
                <a:gd name="connsiteY11" fmla="*/ 128492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2600" h="2152650">
                  <a:moveTo>
                    <a:pt x="7144" y="128492"/>
                  </a:moveTo>
                  <a:lnTo>
                    <a:pt x="7144" y="1454068"/>
                  </a:lnTo>
                  <a:cubicBezTo>
                    <a:pt x="146856" y="1478642"/>
                    <a:pt x="327012" y="1535668"/>
                    <a:pt x="442084" y="1622832"/>
                  </a:cubicBezTo>
                  <a:cubicBezTo>
                    <a:pt x="565995" y="1716691"/>
                    <a:pt x="664635" y="1842878"/>
                    <a:pt x="726653" y="1985105"/>
                  </a:cubicBezTo>
                  <a:cubicBezTo>
                    <a:pt x="824732" y="2010575"/>
                    <a:pt x="909618" y="2070544"/>
                    <a:pt x="966330" y="2153184"/>
                  </a:cubicBezTo>
                  <a:cubicBezTo>
                    <a:pt x="1047188" y="2134924"/>
                    <a:pt x="1126179" y="2109388"/>
                    <a:pt x="1202360" y="2077174"/>
                  </a:cubicBezTo>
                  <a:lnTo>
                    <a:pt x="1202360" y="1364123"/>
                  </a:lnTo>
                  <a:cubicBezTo>
                    <a:pt x="1202360" y="1319517"/>
                    <a:pt x="1221143" y="1276969"/>
                    <a:pt x="1254100" y="1246908"/>
                  </a:cubicBezTo>
                  <a:lnTo>
                    <a:pt x="1614049" y="918648"/>
                  </a:lnTo>
                  <a:cubicBezTo>
                    <a:pt x="1608477" y="607219"/>
                    <a:pt x="1655959" y="299285"/>
                    <a:pt x="1753467" y="7144"/>
                  </a:cubicBezTo>
                  <a:lnTo>
                    <a:pt x="128483" y="7144"/>
                  </a:lnTo>
                  <a:cubicBezTo>
                    <a:pt x="61474" y="7153"/>
                    <a:pt x="7144" y="61474"/>
                    <a:pt x="7144" y="12849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8183C24-BE88-45F5-8C5D-7A9233CC8BF0}"/>
                </a:ext>
              </a:extLst>
            </p:cNvPr>
            <p:cNvSpPr/>
            <p:nvPr/>
          </p:nvSpPr>
          <p:spPr>
            <a:xfrm>
              <a:off x="6780504" y="1608973"/>
              <a:ext cx="1752600" cy="2152650"/>
            </a:xfrm>
            <a:custGeom>
              <a:avLst/>
              <a:gdLst>
                <a:gd name="connsiteX0" fmla="*/ 776544 w 1752600"/>
                <a:gd name="connsiteY0" fmla="*/ 2147735 h 2152650"/>
                <a:gd name="connsiteX1" fmla="*/ 1052103 w 1752600"/>
                <a:gd name="connsiteY1" fmla="*/ 1976828 h 2152650"/>
                <a:gd name="connsiteX2" fmla="*/ 1749714 w 1752600"/>
                <a:gd name="connsiteY2" fmla="*/ 1502435 h 2152650"/>
                <a:gd name="connsiteX3" fmla="*/ 1749714 w 1752600"/>
                <a:gd name="connsiteY3" fmla="*/ 128483 h 2152650"/>
                <a:gd name="connsiteX4" fmla="*/ 1628375 w 1752600"/>
                <a:gd name="connsiteY4" fmla="*/ 7144 h 2152650"/>
                <a:gd name="connsiteX5" fmla="*/ 7144 w 1752600"/>
                <a:gd name="connsiteY5" fmla="*/ 7144 h 2152650"/>
                <a:gd name="connsiteX6" fmla="*/ 151304 w 1752600"/>
                <a:gd name="connsiteY6" fmla="*/ 923658 h 2152650"/>
                <a:gd name="connsiteX7" fmla="*/ 506101 w 1752600"/>
                <a:gd name="connsiteY7" fmla="*/ 1264253 h 2152650"/>
                <a:gd name="connsiteX8" fmla="*/ 554879 w 1752600"/>
                <a:gd name="connsiteY8" fmla="*/ 1378696 h 2152650"/>
                <a:gd name="connsiteX9" fmla="*/ 554879 w 1752600"/>
                <a:gd name="connsiteY9" fmla="*/ 2069535 h 2152650"/>
                <a:gd name="connsiteX10" fmla="*/ 776544 w 1752600"/>
                <a:gd name="connsiteY10" fmla="*/ 2147735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2600" h="2152650">
                  <a:moveTo>
                    <a:pt x="776544" y="2147735"/>
                  </a:moveTo>
                  <a:cubicBezTo>
                    <a:pt x="841000" y="2057143"/>
                    <a:pt x="939803" y="1994735"/>
                    <a:pt x="1052103" y="1976828"/>
                  </a:cubicBezTo>
                  <a:cubicBezTo>
                    <a:pt x="1174061" y="1726187"/>
                    <a:pt x="1463040" y="1550279"/>
                    <a:pt x="1749714" y="1502435"/>
                  </a:cubicBezTo>
                  <a:lnTo>
                    <a:pt x="1749714" y="128483"/>
                  </a:lnTo>
                  <a:cubicBezTo>
                    <a:pt x="1749714" y="61465"/>
                    <a:pt x="1695383" y="7144"/>
                    <a:pt x="1628375" y="7144"/>
                  </a:cubicBezTo>
                  <a:lnTo>
                    <a:pt x="7144" y="7144"/>
                  </a:lnTo>
                  <a:cubicBezTo>
                    <a:pt x="96850" y="266681"/>
                    <a:pt x="158725" y="589255"/>
                    <a:pt x="151304" y="923658"/>
                  </a:cubicBezTo>
                  <a:lnTo>
                    <a:pt x="506101" y="1264253"/>
                  </a:lnTo>
                  <a:cubicBezTo>
                    <a:pt x="537267" y="1294171"/>
                    <a:pt x="554879" y="1335500"/>
                    <a:pt x="554879" y="1378696"/>
                  </a:cubicBezTo>
                  <a:lnTo>
                    <a:pt x="554879" y="2069535"/>
                  </a:lnTo>
                  <a:cubicBezTo>
                    <a:pt x="626383" y="2101710"/>
                    <a:pt x="700564" y="2127980"/>
                    <a:pt x="776544" y="21477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4B8B1EE-C299-4BA1-90B3-66A052D4B670}"/>
                </a:ext>
              </a:extLst>
            </p:cNvPr>
            <p:cNvSpPr/>
            <p:nvPr/>
          </p:nvSpPr>
          <p:spPr>
            <a:xfrm>
              <a:off x="3645693" y="3380794"/>
              <a:ext cx="1647825" cy="1552575"/>
            </a:xfrm>
            <a:custGeom>
              <a:avLst/>
              <a:gdLst>
                <a:gd name="connsiteX0" fmla="*/ 1570749 w 1647825"/>
                <a:gd name="connsiteY0" fmla="*/ 1414129 h 1552575"/>
                <a:gd name="connsiteX1" fmla="*/ 874643 w 1647825"/>
                <a:gd name="connsiteY1" fmla="*/ 717852 h 1552575"/>
                <a:gd name="connsiteX2" fmla="*/ 720138 w 1647825"/>
                <a:gd name="connsiteY2" fmla="*/ 595932 h 1552575"/>
                <a:gd name="connsiteX3" fmla="*/ 620039 w 1647825"/>
                <a:gd name="connsiteY3" fmla="*/ 516998 h 1552575"/>
                <a:gd name="connsiteX4" fmla="*/ 616429 w 1647825"/>
                <a:gd name="connsiteY4" fmla="*/ 517141 h 1552575"/>
                <a:gd name="connsiteX5" fmla="*/ 459429 w 1647825"/>
                <a:gd name="connsiteY5" fmla="*/ 404298 h 1552575"/>
                <a:gd name="connsiteX6" fmla="*/ 7144 w 1647825"/>
                <a:gd name="connsiteY6" fmla="*/ 7144 h 1552575"/>
                <a:gd name="connsiteX7" fmla="*/ 7144 w 1647825"/>
                <a:gd name="connsiteY7" fmla="*/ 1426064 h 1552575"/>
                <a:gd name="connsiteX8" fmla="*/ 128483 w 1647825"/>
                <a:gd name="connsiteY8" fmla="*/ 1547403 h 1552575"/>
                <a:gd name="connsiteX9" fmla="*/ 1643529 w 1647825"/>
                <a:gd name="connsiteY9" fmla="*/ 1547403 h 1552575"/>
                <a:gd name="connsiteX10" fmla="*/ 1570749 w 1647825"/>
                <a:gd name="connsiteY10" fmla="*/ 1414129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7825" h="1552575">
                  <a:moveTo>
                    <a:pt x="1570749" y="1414129"/>
                  </a:moveTo>
                  <a:cubicBezTo>
                    <a:pt x="1570749" y="1030253"/>
                    <a:pt x="1258491" y="717947"/>
                    <a:pt x="874643" y="717852"/>
                  </a:cubicBezTo>
                  <a:cubicBezTo>
                    <a:pt x="807463" y="718004"/>
                    <a:pt x="735740" y="669912"/>
                    <a:pt x="720138" y="595932"/>
                  </a:cubicBezTo>
                  <a:cubicBezTo>
                    <a:pt x="709079" y="549459"/>
                    <a:pt x="667912" y="516998"/>
                    <a:pt x="620039" y="516998"/>
                  </a:cubicBezTo>
                  <a:lnTo>
                    <a:pt x="616429" y="517141"/>
                  </a:lnTo>
                  <a:cubicBezTo>
                    <a:pt x="544744" y="519427"/>
                    <a:pt x="480136" y="473145"/>
                    <a:pt x="459429" y="404298"/>
                  </a:cubicBezTo>
                  <a:cubicBezTo>
                    <a:pt x="399898" y="206426"/>
                    <a:pt x="197596" y="59950"/>
                    <a:pt x="7144" y="7144"/>
                  </a:cubicBezTo>
                  <a:lnTo>
                    <a:pt x="7144" y="1426064"/>
                  </a:lnTo>
                  <a:cubicBezTo>
                    <a:pt x="7144" y="1493082"/>
                    <a:pt x="61474" y="1547403"/>
                    <a:pt x="128483" y="1547403"/>
                  </a:cubicBezTo>
                  <a:lnTo>
                    <a:pt x="1643529" y="1547403"/>
                  </a:lnTo>
                  <a:cubicBezTo>
                    <a:pt x="1599781" y="1519152"/>
                    <a:pt x="1570749" y="1470079"/>
                    <a:pt x="1570749" y="14141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60CBFDD-14A2-4803-9D9F-87E3C6512B92}"/>
                </a:ext>
              </a:extLst>
            </p:cNvPr>
            <p:cNvSpPr/>
            <p:nvPr/>
          </p:nvSpPr>
          <p:spPr>
            <a:xfrm>
              <a:off x="6865753" y="3427571"/>
              <a:ext cx="1666875" cy="1504950"/>
            </a:xfrm>
            <a:custGeom>
              <a:avLst/>
              <a:gdLst>
                <a:gd name="connsiteX0" fmla="*/ 1664465 w 1666875"/>
                <a:gd name="connsiteY0" fmla="*/ 7144 h 1504950"/>
                <a:gd name="connsiteX1" fmla="*/ 1225420 w 1666875"/>
                <a:gd name="connsiteY1" fmla="*/ 363503 h 1504950"/>
                <a:gd name="connsiteX2" fmla="*/ 1049969 w 1666875"/>
                <a:gd name="connsiteY2" fmla="*/ 471506 h 1504950"/>
                <a:gd name="connsiteX3" fmla="*/ 933764 w 1666875"/>
                <a:gd name="connsiteY3" fmla="*/ 548316 h 1504950"/>
                <a:gd name="connsiteX4" fmla="*/ 779755 w 1666875"/>
                <a:gd name="connsiteY4" fmla="*/ 668912 h 1504950"/>
                <a:gd name="connsiteX5" fmla="*/ 83477 w 1666875"/>
                <a:gd name="connsiteY5" fmla="*/ 1365190 h 1504950"/>
                <a:gd name="connsiteX6" fmla="*/ 7144 w 1666875"/>
                <a:gd name="connsiteY6" fmla="*/ 1500616 h 1504950"/>
                <a:gd name="connsiteX7" fmla="*/ 1543136 w 1666875"/>
                <a:gd name="connsiteY7" fmla="*/ 1500616 h 1504950"/>
                <a:gd name="connsiteX8" fmla="*/ 1664475 w 1666875"/>
                <a:gd name="connsiteY8" fmla="*/ 1379277 h 1504950"/>
                <a:gd name="connsiteX9" fmla="*/ 1664475 w 1666875"/>
                <a:gd name="connsiteY9" fmla="*/ 7144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6875" h="1504950">
                  <a:moveTo>
                    <a:pt x="1664465" y="7144"/>
                  </a:moveTo>
                  <a:cubicBezTo>
                    <a:pt x="1476775" y="53912"/>
                    <a:pt x="1283503" y="183556"/>
                    <a:pt x="1225420" y="363503"/>
                  </a:cubicBezTo>
                  <a:cubicBezTo>
                    <a:pt x="1201446" y="437750"/>
                    <a:pt x="1127055" y="483508"/>
                    <a:pt x="1049969" y="471506"/>
                  </a:cubicBezTo>
                  <a:cubicBezTo>
                    <a:pt x="996467" y="463105"/>
                    <a:pt x="946404" y="497138"/>
                    <a:pt x="933764" y="548316"/>
                  </a:cubicBezTo>
                  <a:cubicBezTo>
                    <a:pt x="916705" y="612791"/>
                    <a:pt x="858736" y="669560"/>
                    <a:pt x="779755" y="668912"/>
                  </a:cubicBezTo>
                  <a:cubicBezTo>
                    <a:pt x="395821" y="668912"/>
                    <a:pt x="83477" y="981265"/>
                    <a:pt x="83477" y="1365190"/>
                  </a:cubicBezTo>
                  <a:cubicBezTo>
                    <a:pt x="83477" y="1422625"/>
                    <a:pt x="52854" y="1472774"/>
                    <a:pt x="7144" y="1500616"/>
                  </a:cubicBezTo>
                  <a:lnTo>
                    <a:pt x="1543136" y="1500616"/>
                  </a:lnTo>
                  <a:cubicBezTo>
                    <a:pt x="1610154" y="1500616"/>
                    <a:pt x="1664475" y="1446286"/>
                    <a:pt x="1664475" y="1379277"/>
                  </a:cubicBezTo>
                  <a:lnTo>
                    <a:pt x="1664475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6C63CCD-B6C8-4A4E-9D8B-7DCD85770DF7}"/>
                </a:ext>
              </a:extLst>
            </p:cNvPr>
            <p:cNvSpPr/>
            <p:nvPr/>
          </p:nvSpPr>
          <p:spPr>
            <a:xfrm>
              <a:off x="4144825" y="5238321"/>
              <a:ext cx="3895725" cy="628650"/>
            </a:xfrm>
            <a:custGeom>
              <a:avLst/>
              <a:gdLst>
                <a:gd name="connsiteX0" fmla="*/ 3730912 w 3895725"/>
                <a:gd name="connsiteY0" fmla="*/ 311030 h 628650"/>
                <a:gd name="connsiteX1" fmla="*/ 3047664 w 3895725"/>
                <a:gd name="connsiteY1" fmla="*/ 311030 h 628650"/>
                <a:gd name="connsiteX2" fmla="*/ 3047664 w 3895725"/>
                <a:gd name="connsiteY2" fmla="*/ 7144 h 628650"/>
                <a:gd name="connsiteX3" fmla="*/ 846113 w 3895725"/>
                <a:gd name="connsiteY3" fmla="*/ 7144 h 628650"/>
                <a:gd name="connsiteX4" fmla="*/ 846113 w 3895725"/>
                <a:gd name="connsiteY4" fmla="*/ 311030 h 628650"/>
                <a:gd name="connsiteX5" fmla="*/ 164942 w 3895725"/>
                <a:gd name="connsiteY5" fmla="*/ 311030 h 628650"/>
                <a:gd name="connsiteX6" fmla="*/ 164942 w 3895725"/>
                <a:gd name="connsiteY6" fmla="*/ 628298 h 628650"/>
                <a:gd name="connsiteX7" fmla="*/ 3730912 w 3895725"/>
                <a:gd name="connsiteY7" fmla="*/ 628298 h 628650"/>
                <a:gd name="connsiteX8" fmla="*/ 3730912 w 3895725"/>
                <a:gd name="connsiteY8" fmla="*/ 31103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5725" h="628650">
                  <a:moveTo>
                    <a:pt x="3730912" y="311030"/>
                  </a:moveTo>
                  <a:lnTo>
                    <a:pt x="3047664" y="311030"/>
                  </a:lnTo>
                  <a:lnTo>
                    <a:pt x="3047664" y="7144"/>
                  </a:lnTo>
                  <a:lnTo>
                    <a:pt x="846113" y="7144"/>
                  </a:lnTo>
                  <a:lnTo>
                    <a:pt x="846113" y="311030"/>
                  </a:lnTo>
                  <a:lnTo>
                    <a:pt x="164942" y="311030"/>
                  </a:lnTo>
                  <a:cubicBezTo>
                    <a:pt x="-45532" y="319412"/>
                    <a:pt x="-45379" y="619992"/>
                    <a:pt x="164942" y="628298"/>
                  </a:cubicBezTo>
                  <a:lnTo>
                    <a:pt x="3730912" y="628298"/>
                  </a:lnTo>
                  <a:cubicBezTo>
                    <a:pt x="3941395" y="619916"/>
                    <a:pt x="3941233" y="319335"/>
                    <a:pt x="3730912" y="3110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1835E89-3E1B-4C47-A2F0-B2C050CD1CAD}"/>
                </a:ext>
              </a:extLst>
            </p:cNvPr>
            <p:cNvSpPr/>
            <p:nvPr/>
          </p:nvSpPr>
          <p:spPr>
            <a:xfrm>
              <a:off x="5158178" y="2919136"/>
              <a:ext cx="219075" cy="581025"/>
            </a:xfrm>
            <a:custGeom>
              <a:avLst/>
              <a:gdLst>
                <a:gd name="connsiteX0" fmla="*/ 7144 w 219075"/>
                <a:gd name="connsiteY0" fmla="*/ 580435 h 581025"/>
                <a:gd name="connsiteX1" fmla="*/ 215417 w 219075"/>
                <a:gd name="connsiteY1" fmla="*/ 422539 h 581025"/>
                <a:gd name="connsiteX2" fmla="*/ 135265 w 219075"/>
                <a:gd name="connsiteY2" fmla="*/ 7144 h 581025"/>
                <a:gd name="connsiteX3" fmla="*/ 7153 w 219075"/>
                <a:gd name="connsiteY3" fmla="*/ 123977 h 581025"/>
                <a:gd name="connsiteX4" fmla="*/ 7153 w 219075"/>
                <a:gd name="connsiteY4" fmla="*/ 58043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5" h="581025">
                  <a:moveTo>
                    <a:pt x="7144" y="580435"/>
                  </a:moveTo>
                  <a:lnTo>
                    <a:pt x="215417" y="422539"/>
                  </a:lnTo>
                  <a:cubicBezTo>
                    <a:pt x="181537" y="283950"/>
                    <a:pt x="154515" y="143399"/>
                    <a:pt x="135265" y="7144"/>
                  </a:cubicBezTo>
                  <a:lnTo>
                    <a:pt x="7153" y="123977"/>
                  </a:lnTo>
                  <a:lnTo>
                    <a:pt x="7153" y="5804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A861EB6-C4AF-48AA-A28D-E49C44AE9D7B}"/>
                </a:ext>
              </a:extLst>
            </p:cNvPr>
            <p:cNvSpPr/>
            <p:nvPr/>
          </p:nvSpPr>
          <p:spPr>
            <a:xfrm>
              <a:off x="5053222" y="3555873"/>
              <a:ext cx="2066925" cy="1371600"/>
            </a:xfrm>
            <a:custGeom>
              <a:avLst/>
              <a:gdLst>
                <a:gd name="connsiteX0" fmla="*/ 713775 w 2066925"/>
                <a:gd name="connsiteY0" fmla="*/ 1372314 h 1371600"/>
                <a:gd name="connsiteX1" fmla="*/ 1345940 w 2066925"/>
                <a:gd name="connsiteY1" fmla="*/ 1372314 h 1371600"/>
                <a:gd name="connsiteX2" fmla="*/ 1587008 w 2066925"/>
                <a:gd name="connsiteY2" fmla="*/ 1106986 h 1371600"/>
                <a:gd name="connsiteX3" fmla="*/ 2066515 w 2066925"/>
                <a:gd name="connsiteY3" fmla="*/ 370694 h 1371600"/>
                <a:gd name="connsiteX4" fmla="*/ 2056028 w 2066925"/>
                <a:gd name="connsiteY4" fmla="*/ 365074 h 1371600"/>
                <a:gd name="connsiteX5" fmla="*/ 2041674 w 2066925"/>
                <a:gd name="connsiteY5" fmla="*/ 357378 h 1371600"/>
                <a:gd name="connsiteX6" fmla="*/ 1802359 w 2066925"/>
                <a:gd name="connsiteY6" fmla="*/ 201473 h 1371600"/>
                <a:gd name="connsiteX7" fmla="*/ 1553156 w 2066925"/>
                <a:gd name="connsiteY7" fmla="*/ 7144 h 1371600"/>
                <a:gd name="connsiteX8" fmla="*/ 553584 w 2066925"/>
                <a:gd name="connsiteY8" fmla="*/ 7144 h 1371600"/>
                <a:gd name="connsiteX9" fmla="*/ 285245 w 2066925"/>
                <a:gd name="connsiteY9" fmla="*/ 210579 h 1371600"/>
                <a:gd name="connsiteX10" fmla="*/ 7144 w 2066925"/>
                <a:gd name="connsiteY10" fmla="*/ 382048 h 1371600"/>
                <a:gd name="connsiteX11" fmla="*/ 472135 w 2066925"/>
                <a:gd name="connsiteY11" fmla="*/ 1108672 h 1371600"/>
                <a:gd name="connsiteX12" fmla="*/ 713775 w 2066925"/>
                <a:gd name="connsiteY12" fmla="*/ 1372314 h 1371600"/>
                <a:gd name="connsiteX13" fmla="*/ 934079 w 2066925"/>
                <a:gd name="connsiteY13" fmla="*/ 813330 h 1371600"/>
                <a:gd name="connsiteX14" fmla="*/ 1158421 w 2066925"/>
                <a:gd name="connsiteY14" fmla="*/ 813330 h 1371600"/>
                <a:gd name="connsiteX15" fmla="*/ 934079 w 2066925"/>
                <a:gd name="connsiteY15" fmla="*/ 1037672 h 1371600"/>
                <a:gd name="connsiteX16" fmla="*/ 934079 w 2066925"/>
                <a:gd name="connsiteY16" fmla="*/ 81333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6925" h="1371600">
                  <a:moveTo>
                    <a:pt x="713775" y="1372314"/>
                  </a:moveTo>
                  <a:lnTo>
                    <a:pt x="1345940" y="1372314"/>
                  </a:lnTo>
                  <a:cubicBezTo>
                    <a:pt x="1381106" y="1251223"/>
                    <a:pt x="1471003" y="1153182"/>
                    <a:pt x="1587008" y="1106986"/>
                  </a:cubicBezTo>
                  <a:cubicBezTo>
                    <a:pt x="1627070" y="795204"/>
                    <a:pt x="1809369" y="527352"/>
                    <a:pt x="2066515" y="370694"/>
                  </a:cubicBezTo>
                  <a:cubicBezTo>
                    <a:pt x="2062991" y="368875"/>
                    <a:pt x="2059534" y="366922"/>
                    <a:pt x="2056028" y="365074"/>
                  </a:cubicBezTo>
                  <a:cubicBezTo>
                    <a:pt x="2051094" y="362750"/>
                    <a:pt x="2046313" y="360178"/>
                    <a:pt x="2041674" y="357378"/>
                  </a:cubicBezTo>
                  <a:cubicBezTo>
                    <a:pt x="1957835" y="312182"/>
                    <a:pt x="1877635" y="260166"/>
                    <a:pt x="1802359" y="201473"/>
                  </a:cubicBezTo>
                  <a:lnTo>
                    <a:pt x="1553156" y="7144"/>
                  </a:lnTo>
                  <a:lnTo>
                    <a:pt x="553584" y="7144"/>
                  </a:lnTo>
                  <a:lnTo>
                    <a:pt x="285245" y="210579"/>
                  </a:lnTo>
                  <a:cubicBezTo>
                    <a:pt x="198101" y="276644"/>
                    <a:pt x="104870" y="334013"/>
                    <a:pt x="7144" y="382048"/>
                  </a:cubicBezTo>
                  <a:cubicBezTo>
                    <a:pt x="256461" y="539772"/>
                    <a:pt x="432711" y="803024"/>
                    <a:pt x="472135" y="1108672"/>
                  </a:cubicBezTo>
                  <a:cubicBezTo>
                    <a:pt x="588035" y="1154401"/>
                    <a:pt x="678047" y="1251804"/>
                    <a:pt x="713775" y="1372314"/>
                  </a:cubicBezTo>
                  <a:close/>
                  <a:moveTo>
                    <a:pt x="934079" y="813330"/>
                  </a:moveTo>
                  <a:cubicBezTo>
                    <a:pt x="996029" y="751379"/>
                    <a:pt x="1096470" y="751379"/>
                    <a:pt x="1158421" y="813330"/>
                  </a:cubicBezTo>
                  <a:cubicBezTo>
                    <a:pt x="1301315" y="968035"/>
                    <a:pt x="1088707" y="1180538"/>
                    <a:pt x="934079" y="1037672"/>
                  </a:cubicBezTo>
                  <a:cubicBezTo>
                    <a:pt x="872128" y="975722"/>
                    <a:pt x="872128" y="875281"/>
                    <a:pt x="934079" y="8133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4C0A5F30-2876-482E-BDCE-98B9DF436A4C}"/>
              </a:ext>
            </a:extLst>
          </p:cNvPr>
          <p:cNvGrpSpPr/>
          <p:nvPr/>
        </p:nvGrpSpPr>
        <p:grpSpPr>
          <a:xfrm>
            <a:off x="8764512" y="1300215"/>
            <a:ext cx="396022" cy="395841"/>
            <a:chOff x="7395228" y="2645200"/>
            <a:chExt cx="1149510" cy="1148982"/>
          </a:xfrm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4FCB22E-5AAD-4D69-8E52-28B45F529926}"/>
                </a:ext>
              </a:extLst>
            </p:cNvPr>
            <p:cNvSpPr/>
            <p:nvPr/>
          </p:nvSpPr>
          <p:spPr>
            <a:xfrm>
              <a:off x="7820980" y="2804782"/>
              <a:ext cx="565119" cy="567362"/>
            </a:xfrm>
            <a:custGeom>
              <a:avLst/>
              <a:gdLst>
                <a:gd name="connsiteX0" fmla="*/ 444139 w 565119"/>
                <a:gd name="connsiteY0" fmla="*/ 320075 h 567361"/>
                <a:gd name="connsiteX1" fmla="*/ 444099 w 565119"/>
                <a:gd name="connsiteY1" fmla="*/ 247507 h 567361"/>
                <a:gd name="connsiteX2" fmla="*/ 564061 w 565119"/>
                <a:gd name="connsiteY2" fmla="*/ 247377 h 567361"/>
                <a:gd name="connsiteX3" fmla="*/ 319597 w 565119"/>
                <a:gd name="connsiteY3" fmla="*/ 1792 h 567361"/>
                <a:gd name="connsiteX4" fmla="*/ 319465 w 565119"/>
                <a:gd name="connsiteY4" fmla="*/ 122875 h 567361"/>
                <a:gd name="connsiteX5" fmla="*/ 283181 w 565119"/>
                <a:gd name="connsiteY5" fmla="*/ 159121 h 567361"/>
                <a:gd name="connsiteX6" fmla="*/ 283141 w 565119"/>
                <a:gd name="connsiteY6" fmla="*/ 159121 h 567361"/>
                <a:gd name="connsiteX7" fmla="*/ 246897 w 565119"/>
                <a:gd name="connsiteY7" fmla="*/ 122797 h 567361"/>
                <a:gd name="connsiteX8" fmla="*/ 247029 w 565119"/>
                <a:gd name="connsiteY8" fmla="*/ 1682 h 567361"/>
                <a:gd name="connsiteX9" fmla="*/ 1682 w 565119"/>
                <a:gd name="connsiteY9" fmla="*/ 247986 h 567361"/>
                <a:gd name="connsiteX10" fmla="*/ 121173 w 565119"/>
                <a:gd name="connsiteY10" fmla="*/ 247856 h 567361"/>
                <a:gd name="connsiteX11" fmla="*/ 121214 w 565119"/>
                <a:gd name="connsiteY11" fmla="*/ 247856 h 567361"/>
                <a:gd name="connsiteX12" fmla="*/ 121252 w 565119"/>
                <a:gd name="connsiteY12" fmla="*/ 320425 h 567361"/>
                <a:gd name="connsiteX13" fmla="*/ 1825 w 565119"/>
                <a:gd name="connsiteY13" fmla="*/ 320555 h 567361"/>
                <a:gd name="connsiteX14" fmla="*/ 246421 w 565119"/>
                <a:gd name="connsiteY14" fmla="*/ 565693 h 567361"/>
                <a:gd name="connsiteX15" fmla="*/ 246551 w 565119"/>
                <a:gd name="connsiteY15" fmla="*/ 445056 h 567361"/>
                <a:gd name="connsiteX16" fmla="*/ 282836 w 565119"/>
                <a:gd name="connsiteY16" fmla="*/ 408810 h 567361"/>
                <a:gd name="connsiteX17" fmla="*/ 282876 w 565119"/>
                <a:gd name="connsiteY17" fmla="*/ 408810 h 567361"/>
                <a:gd name="connsiteX18" fmla="*/ 319120 w 565119"/>
                <a:gd name="connsiteY18" fmla="*/ 445135 h 567361"/>
                <a:gd name="connsiteX19" fmla="*/ 318990 w 565119"/>
                <a:gd name="connsiteY19" fmla="*/ 565750 h 567361"/>
                <a:gd name="connsiteX20" fmla="*/ 564079 w 565119"/>
                <a:gd name="connsiteY20" fmla="*/ 319947 h 567361"/>
                <a:gd name="connsiteX21" fmla="*/ 444179 w 565119"/>
                <a:gd name="connsiteY21" fmla="*/ 320077 h 567361"/>
                <a:gd name="connsiteX22" fmla="*/ 444139 w 565119"/>
                <a:gd name="connsiteY22" fmla="*/ 320077 h 567361"/>
                <a:gd name="connsiteX23" fmla="*/ 282970 w 565119"/>
                <a:gd name="connsiteY23" fmla="*/ 320189 h 567361"/>
                <a:gd name="connsiteX24" fmla="*/ 283049 w 565119"/>
                <a:gd name="connsiteY24" fmla="*/ 247742 h 567361"/>
                <a:gd name="connsiteX25" fmla="*/ 282970 w 565119"/>
                <a:gd name="connsiteY25" fmla="*/ 320189 h 56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5119" h="567361">
                  <a:moveTo>
                    <a:pt x="444139" y="320075"/>
                  </a:moveTo>
                  <a:cubicBezTo>
                    <a:pt x="396021" y="318164"/>
                    <a:pt x="396019" y="249453"/>
                    <a:pt x="444099" y="247507"/>
                  </a:cubicBezTo>
                  <a:lnTo>
                    <a:pt x="564061" y="247377"/>
                  </a:lnTo>
                  <a:cubicBezTo>
                    <a:pt x="551328" y="124947"/>
                    <a:pt x="443989" y="15077"/>
                    <a:pt x="319597" y="1792"/>
                  </a:cubicBezTo>
                  <a:lnTo>
                    <a:pt x="319465" y="122875"/>
                  </a:lnTo>
                  <a:cubicBezTo>
                    <a:pt x="319445" y="142901"/>
                    <a:pt x="303202" y="159121"/>
                    <a:pt x="283181" y="159121"/>
                  </a:cubicBezTo>
                  <a:lnTo>
                    <a:pt x="283141" y="159121"/>
                  </a:lnTo>
                  <a:cubicBezTo>
                    <a:pt x="263101" y="159101"/>
                    <a:pt x="246874" y="142836"/>
                    <a:pt x="246897" y="122797"/>
                  </a:cubicBezTo>
                  <a:lnTo>
                    <a:pt x="247029" y="1682"/>
                  </a:lnTo>
                  <a:cubicBezTo>
                    <a:pt x="122075" y="14653"/>
                    <a:pt x="14191" y="125039"/>
                    <a:pt x="1682" y="247986"/>
                  </a:cubicBezTo>
                  <a:lnTo>
                    <a:pt x="121173" y="247856"/>
                  </a:lnTo>
                  <a:lnTo>
                    <a:pt x="121214" y="247856"/>
                  </a:lnTo>
                  <a:cubicBezTo>
                    <a:pt x="169329" y="249769"/>
                    <a:pt x="169332" y="318478"/>
                    <a:pt x="121252" y="320425"/>
                  </a:cubicBezTo>
                  <a:lnTo>
                    <a:pt x="1825" y="320555"/>
                  </a:lnTo>
                  <a:cubicBezTo>
                    <a:pt x="14758" y="442874"/>
                    <a:pt x="122120" y="552501"/>
                    <a:pt x="246421" y="565693"/>
                  </a:cubicBezTo>
                  <a:lnTo>
                    <a:pt x="246551" y="445056"/>
                  </a:lnTo>
                  <a:cubicBezTo>
                    <a:pt x="246571" y="425030"/>
                    <a:pt x="262814" y="408810"/>
                    <a:pt x="282836" y="408810"/>
                  </a:cubicBezTo>
                  <a:lnTo>
                    <a:pt x="282876" y="408810"/>
                  </a:lnTo>
                  <a:cubicBezTo>
                    <a:pt x="302915" y="408830"/>
                    <a:pt x="319142" y="425095"/>
                    <a:pt x="319120" y="445135"/>
                  </a:cubicBezTo>
                  <a:lnTo>
                    <a:pt x="318990" y="565750"/>
                  </a:lnTo>
                  <a:cubicBezTo>
                    <a:pt x="443686" y="552711"/>
                    <a:pt x="551384" y="442639"/>
                    <a:pt x="564079" y="319947"/>
                  </a:cubicBezTo>
                  <a:lnTo>
                    <a:pt x="444179" y="320077"/>
                  </a:lnTo>
                  <a:lnTo>
                    <a:pt x="444139" y="320077"/>
                  </a:lnTo>
                  <a:close/>
                  <a:moveTo>
                    <a:pt x="282970" y="320189"/>
                  </a:moveTo>
                  <a:cubicBezTo>
                    <a:pt x="234852" y="318299"/>
                    <a:pt x="235078" y="249662"/>
                    <a:pt x="283049" y="247742"/>
                  </a:cubicBezTo>
                  <a:cubicBezTo>
                    <a:pt x="331167" y="249633"/>
                    <a:pt x="330940" y="318270"/>
                    <a:pt x="282970" y="3201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E09BED8-9CEA-42CF-8762-FD2CC7B73C82}"/>
                </a:ext>
              </a:extLst>
            </p:cNvPr>
            <p:cNvSpPr/>
            <p:nvPr/>
          </p:nvSpPr>
          <p:spPr>
            <a:xfrm>
              <a:off x="7395228" y="3504895"/>
              <a:ext cx="289287" cy="289287"/>
            </a:xfrm>
            <a:custGeom>
              <a:avLst/>
              <a:gdLst>
                <a:gd name="connsiteX0" fmla="*/ 161802 w 289287"/>
                <a:gd name="connsiteY0" fmla="*/ 1682 h 289287"/>
                <a:gd name="connsiteX1" fmla="*/ 28005 w 289287"/>
                <a:gd name="connsiteY1" fmla="*/ 135651 h 289287"/>
                <a:gd name="connsiteX2" fmla="*/ 28005 w 289287"/>
                <a:gd name="connsiteY2" fmla="*/ 263027 h 289287"/>
                <a:gd name="connsiteX3" fmla="*/ 155106 w 289287"/>
                <a:gd name="connsiteY3" fmla="*/ 263027 h 289287"/>
                <a:gd name="connsiteX4" fmla="*/ 288846 w 289287"/>
                <a:gd name="connsiteY4" fmla="*/ 128997 h 289287"/>
                <a:gd name="connsiteX5" fmla="*/ 288788 w 289287"/>
                <a:gd name="connsiteY5" fmla="*/ 128944 h 28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287" h="289287">
                  <a:moveTo>
                    <a:pt x="161802" y="1682"/>
                  </a:moveTo>
                  <a:lnTo>
                    <a:pt x="28005" y="135651"/>
                  </a:lnTo>
                  <a:cubicBezTo>
                    <a:pt x="-7093" y="170825"/>
                    <a:pt x="-7093" y="227853"/>
                    <a:pt x="28005" y="263027"/>
                  </a:cubicBezTo>
                  <a:cubicBezTo>
                    <a:pt x="63103" y="298201"/>
                    <a:pt x="120008" y="298201"/>
                    <a:pt x="155106" y="263027"/>
                  </a:cubicBezTo>
                  <a:lnTo>
                    <a:pt x="288846" y="128997"/>
                  </a:lnTo>
                  <a:cubicBezTo>
                    <a:pt x="288828" y="128979"/>
                    <a:pt x="288806" y="128964"/>
                    <a:pt x="288788" y="1289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F0083D0-2658-4969-AE1F-B7A03A2472A2}"/>
                </a:ext>
              </a:extLst>
            </p:cNvPr>
            <p:cNvSpPr/>
            <p:nvPr/>
          </p:nvSpPr>
          <p:spPr>
            <a:xfrm>
              <a:off x="7661178" y="2645200"/>
              <a:ext cx="883560" cy="885802"/>
            </a:xfrm>
            <a:custGeom>
              <a:avLst/>
              <a:gdLst>
                <a:gd name="connsiteX0" fmla="*/ 754844 w 883559"/>
                <a:gd name="connsiteY0" fmla="*/ 130396 h 885802"/>
                <a:gd name="connsiteX1" fmla="*/ 130587 w 883559"/>
                <a:gd name="connsiteY1" fmla="*/ 130400 h 885802"/>
                <a:gd name="connsiteX2" fmla="*/ 442721 w 883559"/>
                <a:gd name="connsiteY2" fmla="*/ 885799 h 885802"/>
                <a:gd name="connsiteX3" fmla="*/ 754844 w 883559"/>
                <a:gd name="connsiteY3" fmla="*/ 130396 h 885802"/>
                <a:gd name="connsiteX4" fmla="*/ 694594 w 883559"/>
                <a:gd name="connsiteY4" fmla="*/ 695625 h 885802"/>
                <a:gd name="connsiteX5" fmla="*/ 190835 w 883559"/>
                <a:gd name="connsiteY5" fmla="*/ 695625 h 885802"/>
                <a:gd name="connsiteX6" fmla="*/ 86768 w 883559"/>
                <a:gd name="connsiteY6" fmla="*/ 447762 h 885802"/>
                <a:gd name="connsiteX7" fmla="*/ 86559 w 883559"/>
                <a:gd name="connsiteY7" fmla="*/ 443934 h 885802"/>
                <a:gd name="connsiteX8" fmla="*/ 86754 w 883559"/>
                <a:gd name="connsiteY8" fmla="*/ 440151 h 885802"/>
                <a:gd name="connsiteX9" fmla="*/ 442715 w 883559"/>
                <a:gd name="connsiteY9" fmla="*/ 86446 h 885802"/>
                <a:gd name="connsiteX10" fmla="*/ 694594 w 883559"/>
                <a:gd name="connsiteY10" fmla="*/ 695625 h 8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3559" h="885802">
                  <a:moveTo>
                    <a:pt x="754844" y="130396"/>
                  </a:moveTo>
                  <a:cubicBezTo>
                    <a:pt x="590525" y="-41210"/>
                    <a:pt x="294904" y="-41237"/>
                    <a:pt x="130587" y="130400"/>
                  </a:cubicBezTo>
                  <a:cubicBezTo>
                    <a:pt x="-145853" y="406033"/>
                    <a:pt x="52009" y="887277"/>
                    <a:pt x="442721" y="885799"/>
                  </a:cubicBezTo>
                  <a:cubicBezTo>
                    <a:pt x="833432" y="887245"/>
                    <a:pt x="1031295" y="406017"/>
                    <a:pt x="754844" y="130396"/>
                  </a:cubicBezTo>
                  <a:close/>
                  <a:moveTo>
                    <a:pt x="694594" y="695625"/>
                  </a:moveTo>
                  <a:cubicBezTo>
                    <a:pt x="552067" y="838667"/>
                    <a:pt x="325174" y="831184"/>
                    <a:pt x="190835" y="695625"/>
                  </a:cubicBezTo>
                  <a:cubicBezTo>
                    <a:pt x="122550" y="627192"/>
                    <a:pt x="87878" y="537647"/>
                    <a:pt x="86768" y="447762"/>
                  </a:cubicBezTo>
                  <a:cubicBezTo>
                    <a:pt x="86636" y="446504"/>
                    <a:pt x="86559" y="445228"/>
                    <a:pt x="86559" y="443934"/>
                  </a:cubicBezTo>
                  <a:cubicBezTo>
                    <a:pt x="86557" y="442656"/>
                    <a:pt x="86627" y="441395"/>
                    <a:pt x="86754" y="440151"/>
                  </a:cubicBezTo>
                  <a:cubicBezTo>
                    <a:pt x="84492" y="251618"/>
                    <a:pt x="250101" y="82706"/>
                    <a:pt x="442715" y="86446"/>
                  </a:cubicBezTo>
                  <a:cubicBezTo>
                    <a:pt x="769210" y="91322"/>
                    <a:pt x="912100" y="475098"/>
                    <a:pt x="694594" y="6956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18F5E9B-FC4C-4B1A-92E2-05618EEF7271}"/>
                </a:ext>
              </a:extLst>
            </p:cNvPr>
            <p:cNvSpPr/>
            <p:nvPr/>
          </p:nvSpPr>
          <p:spPr>
            <a:xfrm>
              <a:off x="7606628" y="3380376"/>
              <a:ext cx="201828" cy="201828"/>
            </a:xfrm>
            <a:custGeom>
              <a:avLst/>
              <a:gdLst>
                <a:gd name="connsiteX0" fmla="*/ 74757 w 201828"/>
                <a:gd name="connsiteY0" fmla="*/ 1682 h 201828"/>
                <a:gd name="connsiteX1" fmla="*/ 1682 w 201828"/>
                <a:gd name="connsiteY1" fmla="*/ 74851 h 201828"/>
                <a:gd name="connsiteX2" fmla="*/ 128704 w 201828"/>
                <a:gd name="connsiteY2" fmla="*/ 202147 h 201828"/>
                <a:gd name="connsiteX3" fmla="*/ 201295 w 201828"/>
                <a:gd name="connsiteY3" fmla="*/ 129399 h 201828"/>
                <a:gd name="connsiteX4" fmla="*/ 74757 w 201828"/>
                <a:gd name="connsiteY4" fmla="*/ 1682 h 20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828" h="201828">
                  <a:moveTo>
                    <a:pt x="74757" y="1682"/>
                  </a:moveTo>
                  <a:lnTo>
                    <a:pt x="1682" y="74851"/>
                  </a:lnTo>
                  <a:lnTo>
                    <a:pt x="128704" y="202147"/>
                  </a:lnTo>
                  <a:lnTo>
                    <a:pt x="201295" y="129399"/>
                  </a:lnTo>
                  <a:cubicBezTo>
                    <a:pt x="152690" y="95079"/>
                    <a:pt x="108613" y="50580"/>
                    <a:pt x="74757" y="16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2EB6CDE7-4F07-419A-BBBC-9B40762A0CF7}"/>
              </a:ext>
            </a:extLst>
          </p:cNvPr>
          <p:cNvGrpSpPr/>
          <p:nvPr/>
        </p:nvGrpSpPr>
        <p:grpSpPr>
          <a:xfrm>
            <a:off x="9776142" y="1320137"/>
            <a:ext cx="361319" cy="361319"/>
            <a:chOff x="3655713" y="4577331"/>
            <a:chExt cx="1290723" cy="1290723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C2D9C4A6-B184-4E48-A159-BDD5E7BB9639}"/>
                </a:ext>
              </a:extLst>
            </p:cNvPr>
            <p:cNvSpPr/>
            <p:nvPr/>
          </p:nvSpPr>
          <p:spPr>
            <a:xfrm>
              <a:off x="3937672" y="5338192"/>
              <a:ext cx="249087" cy="249087"/>
            </a:xfrm>
            <a:custGeom>
              <a:avLst/>
              <a:gdLst>
                <a:gd name="connsiteX0" fmla="*/ 1887 w 249086"/>
                <a:gd name="connsiteY0" fmla="*/ 1986 h 249086"/>
                <a:gd name="connsiteX1" fmla="*/ 94907 w 249086"/>
                <a:gd name="connsiteY1" fmla="*/ 154188 h 249086"/>
                <a:gd name="connsiteX2" fmla="*/ 247318 w 249086"/>
                <a:gd name="connsiteY2" fmla="*/ 247271 h 249086"/>
                <a:gd name="connsiteX3" fmla="*/ 1887 w 249086"/>
                <a:gd name="connsiteY3" fmla="*/ 1986 h 24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86" h="249086">
                  <a:moveTo>
                    <a:pt x="1887" y="1986"/>
                  </a:moveTo>
                  <a:cubicBezTo>
                    <a:pt x="19768" y="57685"/>
                    <a:pt x="50773" y="110054"/>
                    <a:pt x="94907" y="154188"/>
                  </a:cubicBezTo>
                  <a:cubicBezTo>
                    <a:pt x="139096" y="198377"/>
                    <a:pt x="191540" y="229399"/>
                    <a:pt x="247318" y="247271"/>
                  </a:cubicBezTo>
                  <a:cubicBezTo>
                    <a:pt x="251600" y="130217"/>
                    <a:pt x="119126" y="-2239"/>
                    <a:pt x="1887" y="19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9118AC1-EEC1-4CF3-91B0-FE3B7C1C664A}"/>
                </a:ext>
              </a:extLst>
            </p:cNvPr>
            <p:cNvSpPr/>
            <p:nvPr/>
          </p:nvSpPr>
          <p:spPr>
            <a:xfrm>
              <a:off x="4416864" y="5338239"/>
              <a:ext cx="246571" cy="246571"/>
            </a:xfrm>
            <a:custGeom>
              <a:avLst/>
              <a:gdLst>
                <a:gd name="connsiteX0" fmla="*/ 79042 w 246570"/>
                <a:gd name="connsiteY0" fmla="*/ 79156 h 246570"/>
                <a:gd name="connsiteX1" fmla="*/ 1941 w 246570"/>
                <a:gd name="connsiteY1" fmla="*/ 247104 h 246570"/>
                <a:gd name="connsiteX2" fmla="*/ 153962 w 246570"/>
                <a:gd name="connsiteY2" fmla="*/ 154141 h 246570"/>
                <a:gd name="connsiteX3" fmla="*/ 246979 w 246570"/>
                <a:gd name="connsiteY3" fmla="*/ 1949 h 246570"/>
                <a:gd name="connsiteX4" fmla="*/ 79042 w 246570"/>
                <a:gd name="connsiteY4" fmla="*/ 79156 h 246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570" h="246570">
                  <a:moveTo>
                    <a:pt x="79042" y="79156"/>
                  </a:moveTo>
                  <a:cubicBezTo>
                    <a:pt x="28482" y="129716"/>
                    <a:pt x="489" y="192247"/>
                    <a:pt x="1941" y="247104"/>
                  </a:cubicBezTo>
                  <a:cubicBezTo>
                    <a:pt x="57573" y="229212"/>
                    <a:pt x="109873" y="198227"/>
                    <a:pt x="153962" y="154141"/>
                  </a:cubicBezTo>
                  <a:cubicBezTo>
                    <a:pt x="198093" y="110010"/>
                    <a:pt x="229098" y="57647"/>
                    <a:pt x="246979" y="1949"/>
                  </a:cubicBezTo>
                  <a:cubicBezTo>
                    <a:pt x="192314" y="384"/>
                    <a:pt x="129783" y="28413"/>
                    <a:pt x="79042" y="791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514E6-20CB-4F35-9DBD-42113DADC24B}"/>
                </a:ext>
              </a:extLst>
            </p:cNvPr>
            <p:cNvSpPr/>
            <p:nvPr/>
          </p:nvSpPr>
          <p:spPr>
            <a:xfrm>
              <a:off x="3937861" y="4859249"/>
              <a:ext cx="246571" cy="246571"/>
            </a:xfrm>
            <a:custGeom>
              <a:avLst/>
              <a:gdLst>
                <a:gd name="connsiteX0" fmla="*/ 169022 w 246570"/>
                <a:gd name="connsiteY0" fmla="*/ 169253 h 246570"/>
                <a:gd name="connsiteX1" fmla="*/ 246148 w 246570"/>
                <a:gd name="connsiteY1" fmla="*/ 1887 h 246570"/>
                <a:gd name="connsiteX2" fmla="*/ 1887 w 246570"/>
                <a:gd name="connsiteY2" fmla="*/ 246495 h 246570"/>
                <a:gd name="connsiteX3" fmla="*/ 169022 w 246570"/>
                <a:gd name="connsiteY3" fmla="*/ 169253 h 246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570" h="246570">
                  <a:moveTo>
                    <a:pt x="169022" y="169253"/>
                  </a:moveTo>
                  <a:cubicBezTo>
                    <a:pt x="219405" y="118872"/>
                    <a:pt x="247389" y="56606"/>
                    <a:pt x="246148" y="1887"/>
                  </a:cubicBezTo>
                  <a:cubicBezTo>
                    <a:pt x="133606" y="36581"/>
                    <a:pt x="36037" y="134965"/>
                    <a:pt x="1887" y="246495"/>
                  </a:cubicBezTo>
                  <a:cubicBezTo>
                    <a:pt x="56359" y="247763"/>
                    <a:pt x="118530" y="219745"/>
                    <a:pt x="169022" y="1692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3F1A3AB-7321-4DAB-A978-B004167CDAA0}"/>
                </a:ext>
              </a:extLst>
            </p:cNvPr>
            <p:cNvSpPr/>
            <p:nvPr/>
          </p:nvSpPr>
          <p:spPr>
            <a:xfrm>
              <a:off x="4417240" y="4859213"/>
              <a:ext cx="246571" cy="246571"/>
            </a:xfrm>
            <a:custGeom>
              <a:avLst/>
              <a:gdLst>
                <a:gd name="connsiteX0" fmla="*/ 246359 w 246570"/>
                <a:gd name="connsiteY0" fmla="*/ 246362 h 246570"/>
                <a:gd name="connsiteX1" fmla="*/ 2040 w 246570"/>
                <a:gd name="connsiteY1" fmla="*/ 1887 h 246570"/>
                <a:gd name="connsiteX2" fmla="*/ 246359 w 246570"/>
                <a:gd name="connsiteY2" fmla="*/ 246362 h 246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570" h="246570">
                  <a:moveTo>
                    <a:pt x="246359" y="246362"/>
                  </a:moveTo>
                  <a:cubicBezTo>
                    <a:pt x="212154" y="134854"/>
                    <a:pt x="114577" y="36543"/>
                    <a:pt x="2040" y="1887"/>
                  </a:cubicBezTo>
                  <a:cubicBezTo>
                    <a:pt x="-3302" y="115750"/>
                    <a:pt x="132290" y="251407"/>
                    <a:pt x="246359" y="2463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91F460A-2DB3-4455-A4B1-9E9BB50C766C}"/>
                </a:ext>
              </a:extLst>
            </p:cNvPr>
            <p:cNvSpPr/>
            <p:nvPr/>
          </p:nvSpPr>
          <p:spPr>
            <a:xfrm>
              <a:off x="4239609" y="5161162"/>
              <a:ext cx="123285" cy="123285"/>
            </a:xfrm>
            <a:custGeom>
              <a:avLst/>
              <a:gdLst>
                <a:gd name="connsiteX0" fmla="*/ 62094 w 123285"/>
                <a:gd name="connsiteY0" fmla="*/ 1887 h 123285"/>
                <a:gd name="connsiteX1" fmla="*/ 19500 w 123285"/>
                <a:gd name="connsiteY1" fmla="*/ 19499 h 123285"/>
                <a:gd name="connsiteX2" fmla="*/ 19500 w 123285"/>
                <a:gd name="connsiteY2" fmla="*/ 104684 h 123285"/>
                <a:gd name="connsiteX3" fmla="*/ 104686 w 123285"/>
                <a:gd name="connsiteY3" fmla="*/ 104684 h 123285"/>
                <a:gd name="connsiteX4" fmla="*/ 104686 w 123285"/>
                <a:gd name="connsiteY4" fmla="*/ 19499 h 123285"/>
                <a:gd name="connsiteX5" fmla="*/ 62094 w 123285"/>
                <a:gd name="connsiteY5" fmla="*/ 1887 h 12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285" h="123285">
                  <a:moveTo>
                    <a:pt x="62094" y="1887"/>
                  </a:moveTo>
                  <a:cubicBezTo>
                    <a:pt x="46669" y="1887"/>
                    <a:pt x="31243" y="7757"/>
                    <a:pt x="19500" y="19499"/>
                  </a:cubicBezTo>
                  <a:cubicBezTo>
                    <a:pt x="-3984" y="42984"/>
                    <a:pt x="-3984" y="81200"/>
                    <a:pt x="19500" y="104684"/>
                  </a:cubicBezTo>
                  <a:cubicBezTo>
                    <a:pt x="42985" y="128167"/>
                    <a:pt x="81196" y="128167"/>
                    <a:pt x="104686" y="104684"/>
                  </a:cubicBezTo>
                  <a:cubicBezTo>
                    <a:pt x="128170" y="81200"/>
                    <a:pt x="128170" y="42986"/>
                    <a:pt x="104686" y="19499"/>
                  </a:cubicBezTo>
                  <a:cubicBezTo>
                    <a:pt x="92943" y="7759"/>
                    <a:pt x="77520" y="1887"/>
                    <a:pt x="62094" y="188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E4D98D3-06C6-46D1-B36B-C2466E4F5977}"/>
                </a:ext>
              </a:extLst>
            </p:cNvPr>
            <p:cNvSpPr/>
            <p:nvPr/>
          </p:nvSpPr>
          <p:spPr>
            <a:xfrm>
              <a:off x="3919421" y="4840784"/>
              <a:ext cx="762357" cy="762357"/>
            </a:xfrm>
            <a:custGeom>
              <a:avLst/>
              <a:gdLst>
                <a:gd name="connsiteX0" fmla="*/ 742007 w 762356"/>
                <a:gd name="connsiteY0" fmla="*/ 340104 h 762356"/>
                <a:gd name="connsiteX1" fmla="*/ 523721 w 762356"/>
                <a:gd name="connsiteY1" fmla="*/ 241035 h 762356"/>
                <a:gd name="connsiteX2" fmla="*/ 437968 w 762356"/>
                <a:gd name="connsiteY2" fmla="*/ 105062 h 762356"/>
                <a:gd name="connsiteX3" fmla="*/ 425249 w 762356"/>
                <a:gd name="connsiteY3" fmla="*/ 4290 h 762356"/>
                <a:gd name="connsiteX4" fmla="*/ 339138 w 762356"/>
                <a:gd name="connsiteY4" fmla="*/ 4310 h 762356"/>
                <a:gd name="connsiteX5" fmla="*/ 104863 w 762356"/>
                <a:gd name="connsiteY5" fmla="*/ 326847 h 762356"/>
                <a:gd name="connsiteX6" fmla="*/ 4292 w 762356"/>
                <a:gd name="connsiteY6" fmla="*/ 339555 h 762356"/>
                <a:gd name="connsiteX7" fmla="*/ 4217 w 762356"/>
                <a:gd name="connsiteY7" fmla="*/ 424690 h 762356"/>
                <a:gd name="connsiteX8" fmla="*/ 340263 w 762356"/>
                <a:gd name="connsiteY8" fmla="*/ 760560 h 762356"/>
                <a:gd name="connsiteX9" fmla="*/ 424857 w 762356"/>
                <a:gd name="connsiteY9" fmla="*/ 760500 h 762356"/>
                <a:gd name="connsiteX10" fmla="*/ 523110 w 762356"/>
                <a:gd name="connsiteY10" fmla="*/ 523241 h 762356"/>
                <a:gd name="connsiteX11" fmla="*/ 659084 w 762356"/>
                <a:gd name="connsiteY11" fmla="*/ 437487 h 762356"/>
                <a:gd name="connsiteX12" fmla="*/ 760331 w 762356"/>
                <a:gd name="connsiteY12" fmla="*/ 424819 h 762356"/>
                <a:gd name="connsiteX13" fmla="*/ 760246 w 762356"/>
                <a:gd name="connsiteY13" fmla="*/ 339342 h 762356"/>
                <a:gd name="connsiteX14" fmla="*/ 742007 w 762356"/>
                <a:gd name="connsiteY14" fmla="*/ 340104 h 762356"/>
                <a:gd name="connsiteX15" fmla="*/ 478249 w 762356"/>
                <a:gd name="connsiteY15" fmla="*/ 478438 h 762356"/>
                <a:gd name="connsiteX16" fmla="*/ 478249 w 762356"/>
                <a:gd name="connsiteY16" fmla="*/ 478438 h 762356"/>
                <a:gd name="connsiteX17" fmla="*/ 286319 w 762356"/>
                <a:gd name="connsiteY17" fmla="*/ 478438 h 762356"/>
                <a:gd name="connsiteX18" fmla="*/ 286319 w 762356"/>
                <a:gd name="connsiteY18" fmla="*/ 286508 h 762356"/>
                <a:gd name="connsiteX19" fmla="*/ 478249 w 762356"/>
                <a:gd name="connsiteY19" fmla="*/ 286508 h 762356"/>
                <a:gd name="connsiteX20" fmla="*/ 478249 w 762356"/>
                <a:gd name="connsiteY20" fmla="*/ 478438 h 76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2356" h="762356">
                  <a:moveTo>
                    <a:pt x="742007" y="340104"/>
                  </a:moveTo>
                  <a:cubicBezTo>
                    <a:pt x="667830" y="340104"/>
                    <a:pt x="587221" y="304535"/>
                    <a:pt x="523721" y="241035"/>
                  </a:cubicBezTo>
                  <a:cubicBezTo>
                    <a:pt x="483666" y="200983"/>
                    <a:pt x="454015" y="153963"/>
                    <a:pt x="437968" y="105062"/>
                  </a:cubicBezTo>
                  <a:cubicBezTo>
                    <a:pt x="426693" y="70698"/>
                    <a:pt x="422439" y="36522"/>
                    <a:pt x="425249" y="4290"/>
                  </a:cubicBezTo>
                  <a:cubicBezTo>
                    <a:pt x="396921" y="1079"/>
                    <a:pt x="367466" y="1087"/>
                    <a:pt x="339138" y="4310"/>
                  </a:cubicBezTo>
                  <a:cubicBezTo>
                    <a:pt x="353162" y="133601"/>
                    <a:pt x="235140" y="287318"/>
                    <a:pt x="104863" y="326847"/>
                  </a:cubicBezTo>
                  <a:cubicBezTo>
                    <a:pt x="70569" y="337943"/>
                    <a:pt x="38133" y="342394"/>
                    <a:pt x="4292" y="339555"/>
                  </a:cubicBezTo>
                  <a:cubicBezTo>
                    <a:pt x="1109" y="367836"/>
                    <a:pt x="1087" y="396405"/>
                    <a:pt x="4217" y="424690"/>
                  </a:cubicBezTo>
                  <a:cubicBezTo>
                    <a:pt x="172179" y="407518"/>
                    <a:pt x="357513" y="592889"/>
                    <a:pt x="340263" y="760560"/>
                  </a:cubicBezTo>
                  <a:cubicBezTo>
                    <a:pt x="368369" y="763655"/>
                    <a:pt x="396755" y="763637"/>
                    <a:pt x="424857" y="760500"/>
                  </a:cubicBezTo>
                  <a:cubicBezTo>
                    <a:pt x="418149" y="681338"/>
                    <a:pt x="454153" y="592200"/>
                    <a:pt x="523110" y="523241"/>
                  </a:cubicBezTo>
                  <a:cubicBezTo>
                    <a:pt x="563163" y="483188"/>
                    <a:pt x="610180" y="453534"/>
                    <a:pt x="659084" y="437487"/>
                  </a:cubicBezTo>
                  <a:cubicBezTo>
                    <a:pt x="693621" y="426157"/>
                    <a:pt x="727960" y="421925"/>
                    <a:pt x="760331" y="424819"/>
                  </a:cubicBezTo>
                  <a:cubicBezTo>
                    <a:pt x="763484" y="396420"/>
                    <a:pt x="763459" y="367735"/>
                    <a:pt x="760246" y="339342"/>
                  </a:cubicBezTo>
                  <a:cubicBezTo>
                    <a:pt x="754217" y="339830"/>
                    <a:pt x="748136" y="340104"/>
                    <a:pt x="742007" y="340104"/>
                  </a:cubicBezTo>
                  <a:close/>
                  <a:moveTo>
                    <a:pt x="478249" y="478438"/>
                  </a:moveTo>
                  <a:cubicBezTo>
                    <a:pt x="478249" y="478440"/>
                    <a:pt x="478249" y="478440"/>
                    <a:pt x="478249" y="478438"/>
                  </a:cubicBezTo>
                  <a:cubicBezTo>
                    <a:pt x="425332" y="531350"/>
                    <a:pt x="339231" y="531355"/>
                    <a:pt x="286319" y="478438"/>
                  </a:cubicBezTo>
                  <a:cubicBezTo>
                    <a:pt x="233404" y="425523"/>
                    <a:pt x="233404" y="339425"/>
                    <a:pt x="286319" y="286508"/>
                  </a:cubicBezTo>
                  <a:cubicBezTo>
                    <a:pt x="339226" y="233595"/>
                    <a:pt x="425327" y="233593"/>
                    <a:pt x="478249" y="286508"/>
                  </a:cubicBezTo>
                  <a:cubicBezTo>
                    <a:pt x="531164" y="339425"/>
                    <a:pt x="531164" y="425523"/>
                    <a:pt x="478249" y="4784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0001F9-C9F1-4AD4-8F3E-D95F5EC232FF}"/>
                </a:ext>
              </a:extLst>
            </p:cNvPr>
            <p:cNvSpPr/>
            <p:nvPr/>
          </p:nvSpPr>
          <p:spPr>
            <a:xfrm>
              <a:off x="3655713" y="4577331"/>
              <a:ext cx="1290723" cy="1290723"/>
            </a:xfrm>
            <a:custGeom>
              <a:avLst/>
              <a:gdLst>
                <a:gd name="connsiteX0" fmla="*/ 1278525 w 1290723"/>
                <a:gd name="connsiteY0" fmla="*/ 520825 h 1290723"/>
                <a:gd name="connsiteX1" fmla="*/ 1234314 w 1290723"/>
                <a:gd name="connsiteY1" fmla="*/ 477944 h 1290723"/>
                <a:gd name="connsiteX2" fmla="*/ 1182056 w 1290723"/>
                <a:gd name="connsiteY2" fmla="*/ 469583 h 1290723"/>
                <a:gd name="connsiteX3" fmla="*/ 1169534 w 1290723"/>
                <a:gd name="connsiteY3" fmla="*/ 459079 h 1290723"/>
                <a:gd name="connsiteX4" fmla="*/ 1147435 w 1290723"/>
                <a:gd name="connsiteY4" fmla="*/ 405925 h 1290723"/>
                <a:gd name="connsiteX5" fmla="*/ 1148771 w 1290723"/>
                <a:gd name="connsiteY5" fmla="*/ 389705 h 1290723"/>
                <a:gd name="connsiteX6" fmla="*/ 1179547 w 1290723"/>
                <a:gd name="connsiteY6" fmla="*/ 346507 h 1290723"/>
                <a:gd name="connsiteX7" fmla="*/ 1180184 w 1290723"/>
                <a:gd name="connsiteY7" fmla="*/ 285164 h 1290723"/>
                <a:gd name="connsiteX8" fmla="*/ 1100934 w 1290723"/>
                <a:gd name="connsiteY8" fmla="*/ 189965 h 1290723"/>
                <a:gd name="connsiteX9" fmla="*/ 994727 w 1290723"/>
                <a:gd name="connsiteY9" fmla="*/ 103307 h 1290723"/>
                <a:gd name="connsiteX10" fmla="*/ 951829 w 1290723"/>
                <a:gd name="connsiteY10" fmla="*/ 104256 h 1290723"/>
                <a:gd name="connsiteX11" fmla="*/ 899757 w 1290723"/>
                <a:gd name="connsiteY11" fmla="*/ 141964 h 1290723"/>
                <a:gd name="connsiteX12" fmla="*/ 883655 w 1290723"/>
                <a:gd name="connsiteY12" fmla="*/ 143390 h 1290723"/>
                <a:gd name="connsiteX13" fmla="*/ 831392 w 1290723"/>
                <a:gd name="connsiteY13" fmla="*/ 121878 h 1290723"/>
                <a:gd name="connsiteX14" fmla="*/ 820912 w 1290723"/>
                <a:gd name="connsiteY14" fmla="*/ 109517 h 1290723"/>
                <a:gd name="connsiteX15" fmla="*/ 810255 w 1290723"/>
                <a:gd name="connsiteY15" fmla="*/ 46048 h 1290723"/>
                <a:gd name="connsiteX16" fmla="*/ 780545 w 1290723"/>
                <a:gd name="connsiteY16" fmla="*/ 15312 h 1290723"/>
                <a:gd name="connsiteX17" fmla="*/ 509426 w 1290723"/>
                <a:gd name="connsiteY17" fmla="*/ 15644 h 1290723"/>
                <a:gd name="connsiteX18" fmla="*/ 479762 w 1290723"/>
                <a:gd name="connsiteY18" fmla="*/ 46646 h 1290723"/>
                <a:gd name="connsiteX19" fmla="*/ 469645 w 1290723"/>
                <a:gd name="connsiteY19" fmla="*/ 109869 h 1290723"/>
                <a:gd name="connsiteX20" fmla="*/ 459150 w 1290723"/>
                <a:gd name="connsiteY20" fmla="*/ 122381 h 1290723"/>
                <a:gd name="connsiteX21" fmla="*/ 406454 w 1290723"/>
                <a:gd name="connsiteY21" fmla="*/ 144266 h 1290723"/>
                <a:gd name="connsiteX22" fmla="*/ 390246 w 1290723"/>
                <a:gd name="connsiteY22" fmla="*/ 142922 h 1290723"/>
                <a:gd name="connsiteX23" fmla="*/ 338240 w 1290723"/>
                <a:gd name="connsiteY23" fmla="*/ 105871 h 1290723"/>
                <a:gd name="connsiteX24" fmla="*/ 295498 w 1290723"/>
                <a:gd name="connsiteY24" fmla="*/ 105147 h 1290723"/>
                <a:gd name="connsiteX25" fmla="*/ 190685 w 1290723"/>
                <a:gd name="connsiteY25" fmla="*/ 190890 h 1290723"/>
                <a:gd name="connsiteX26" fmla="*/ 110534 w 1290723"/>
                <a:gd name="connsiteY26" fmla="*/ 287393 h 1290723"/>
                <a:gd name="connsiteX27" fmla="*/ 111478 w 1290723"/>
                <a:gd name="connsiteY27" fmla="*/ 348975 h 1290723"/>
                <a:gd name="connsiteX28" fmla="*/ 142269 w 1290723"/>
                <a:gd name="connsiteY28" fmla="*/ 391496 h 1290723"/>
                <a:gd name="connsiteX29" fmla="*/ 143698 w 1290723"/>
                <a:gd name="connsiteY29" fmla="*/ 407734 h 1290723"/>
                <a:gd name="connsiteX30" fmla="*/ 121952 w 1290723"/>
                <a:gd name="connsiteY30" fmla="*/ 460488 h 1290723"/>
                <a:gd name="connsiteX31" fmla="*/ 109538 w 1290723"/>
                <a:gd name="connsiteY31" fmla="*/ 471010 h 1290723"/>
                <a:gd name="connsiteX32" fmla="*/ 46106 w 1290723"/>
                <a:gd name="connsiteY32" fmla="*/ 481663 h 1290723"/>
                <a:gd name="connsiteX33" fmla="*/ 15370 w 1290723"/>
                <a:gd name="connsiteY33" fmla="*/ 511372 h 1290723"/>
                <a:gd name="connsiteX34" fmla="*/ 1887 w 1290723"/>
                <a:gd name="connsiteY34" fmla="*/ 646113 h 1290723"/>
                <a:gd name="connsiteX35" fmla="*/ 13453 w 1290723"/>
                <a:gd name="connsiteY35" fmla="*/ 771026 h 1290723"/>
                <a:gd name="connsiteX36" fmla="*/ 57665 w 1290723"/>
                <a:gd name="connsiteY36" fmla="*/ 813907 h 1290723"/>
                <a:gd name="connsiteX37" fmla="*/ 110016 w 1290723"/>
                <a:gd name="connsiteY37" fmla="*/ 822285 h 1290723"/>
                <a:gd name="connsiteX38" fmla="*/ 122417 w 1290723"/>
                <a:gd name="connsiteY38" fmla="*/ 832687 h 1290723"/>
                <a:gd name="connsiteX39" fmla="*/ 144065 w 1290723"/>
                <a:gd name="connsiteY39" fmla="*/ 884899 h 1290723"/>
                <a:gd name="connsiteX40" fmla="*/ 142719 w 1290723"/>
                <a:gd name="connsiteY40" fmla="*/ 901035 h 1290723"/>
                <a:gd name="connsiteX41" fmla="*/ 111684 w 1290723"/>
                <a:gd name="connsiteY41" fmla="*/ 944597 h 1290723"/>
                <a:gd name="connsiteX42" fmla="*/ 111047 w 1290723"/>
                <a:gd name="connsiteY42" fmla="*/ 1005941 h 1290723"/>
                <a:gd name="connsiteX43" fmla="*/ 296507 w 1290723"/>
                <a:gd name="connsiteY43" fmla="*/ 1187799 h 1290723"/>
                <a:gd name="connsiteX44" fmla="*/ 339405 w 1290723"/>
                <a:gd name="connsiteY44" fmla="*/ 1186851 h 1290723"/>
                <a:gd name="connsiteX45" fmla="*/ 391069 w 1290723"/>
                <a:gd name="connsiteY45" fmla="*/ 1149437 h 1290723"/>
                <a:gd name="connsiteX46" fmla="*/ 407353 w 1290723"/>
                <a:gd name="connsiteY46" fmla="*/ 1148011 h 1290723"/>
                <a:gd name="connsiteX47" fmla="*/ 460554 w 1290723"/>
                <a:gd name="connsiteY47" fmla="*/ 1169966 h 1290723"/>
                <a:gd name="connsiteX48" fmla="*/ 471076 w 1290723"/>
                <a:gd name="connsiteY48" fmla="*/ 1182380 h 1290723"/>
                <a:gd name="connsiteX49" fmla="*/ 479900 w 1290723"/>
                <a:gd name="connsiteY49" fmla="*/ 1234932 h 1290723"/>
                <a:gd name="connsiteX50" fmla="*/ 522823 w 1290723"/>
                <a:gd name="connsiteY50" fmla="*/ 1278756 h 1290723"/>
                <a:gd name="connsiteX51" fmla="*/ 646182 w 1290723"/>
                <a:gd name="connsiteY51" fmla="*/ 1290035 h 1290723"/>
                <a:gd name="connsiteX52" fmla="*/ 771093 w 1290723"/>
                <a:gd name="connsiteY52" fmla="*/ 1278469 h 1290723"/>
                <a:gd name="connsiteX53" fmla="*/ 813973 w 1290723"/>
                <a:gd name="connsiteY53" fmla="*/ 1234255 h 1290723"/>
                <a:gd name="connsiteX54" fmla="*/ 822339 w 1290723"/>
                <a:gd name="connsiteY54" fmla="*/ 1181970 h 1290723"/>
                <a:gd name="connsiteX55" fmla="*/ 832813 w 1290723"/>
                <a:gd name="connsiteY55" fmla="*/ 1169482 h 1290723"/>
                <a:gd name="connsiteX56" fmla="*/ 885396 w 1290723"/>
                <a:gd name="connsiteY56" fmla="*/ 1147653 h 1290723"/>
                <a:gd name="connsiteX57" fmla="*/ 901601 w 1290723"/>
                <a:gd name="connsiteY57" fmla="*/ 1148997 h 1290723"/>
                <a:gd name="connsiteX58" fmla="*/ 954295 w 1290723"/>
                <a:gd name="connsiteY58" fmla="*/ 1186541 h 1290723"/>
                <a:gd name="connsiteX59" fmla="*/ 997035 w 1290723"/>
                <a:gd name="connsiteY59" fmla="*/ 1187268 h 1290723"/>
                <a:gd name="connsiteX60" fmla="*/ 1101852 w 1290723"/>
                <a:gd name="connsiteY60" fmla="*/ 1101524 h 1290723"/>
                <a:gd name="connsiteX61" fmla="*/ 1182000 w 1290723"/>
                <a:gd name="connsiteY61" fmla="*/ 1005020 h 1290723"/>
                <a:gd name="connsiteX62" fmla="*/ 1181057 w 1290723"/>
                <a:gd name="connsiteY62" fmla="*/ 943437 h 1290723"/>
                <a:gd name="connsiteX63" fmla="*/ 1149763 w 1290723"/>
                <a:gd name="connsiteY63" fmla="*/ 900219 h 1290723"/>
                <a:gd name="connsiteX64" fmla="*/ 1148333 w 1290723"/>
                <a:gd name="connsiteY64" fmla="*/ 884011 h 1290723"/>
                <a:gd name="connsiteX65" fmla="*/ 1170027 w 1290723"/>
                <a:gd name="connsiteY65" fmla="*/ 831368 h 1290723"/>
                <a:gd name="connsiteX66" fmla="*/ 1182441 w 1290723"/>
                <a:gd name="connsiteY66" fmla="*/ 820849 h 1290723"/>
                <a:gd name="connsiteX67" fmla="*/ 1245872 w 1290723"/>
                <a:gd name="connsiteY67" fmla="*/ 810196 h 1290723"/>
                <a:gd name="connsiteX68" fmla="*/ 1276608 w 1290723"/>
                <a:gd name="connsiteY68" fmla="*/ 780487 h 1290723"/>
                <a:gd name="connsiteX69" fmla="*/ 1278525 w 1290723"/>
                <a:gd name="connsiteY69" fmla="*/ 520825 h 1290723"/>
                <a:gd name="connsiteX70" fmla="*/ 968485 w 1290723"/>
                <a:gd name="connsiteY70" fmla="*/ 968422 h 1290723"/>
                <a:gd name="connsiteX71" fmla="*/ 555912 w 1290723"/>
                <a:gd name="connsiteY71" fmla="*/ 1092854 h 1290723"/>
                <a:gd name="connsiteX72" fmla="*/ 548834 w 1290723"/>
                <a:gd name="connsiteY72" fmla="*/ 1091443 h 1290723"/>
                <a:gd name="connsiteX73" fmla="*/ 548547 w 1290723"/>
                <a:gd name="connsiteY73" fmla="*/ 1091340 h 1290723"/>
                <a:gd name="connsiteX74" fmla="*/ 200570 w 1290723"/>
                <a:gd name="connsiteY74" fmla="*/ 743335 h 1290723"/>
                <a:gd name="connsiteX75" fmla="*/ 200460 w 1290723"/>
                <a:gd name="connsiteY75" fmla="*/ 743026 h 1290723"/>
                <a:gd name="connsiteX76" fmla="*/ 199119 w 1290723"/>
                <a:gd name="connsiteY76" fmla="*/ 736283 h 1290723"/>
                <a:gd name="connsiteX77" fmla="*/ 199275 w 1290723"/>
                <a:gd name="connsiteY77" fmla="*/ 554819 h 1290723"/>
                <a:gd name="connsiteX78" fmla="*/ 200668 w 1290723"/>
                <a:gd name="connsiteY78" fmla="*/ 547897 h 1290723"/>
                <a:gd name="connsiteX79" fmla="*/ 200757 w 1290723"/>
                <a:gd name="connsiteY79" fmla="*/ 547651 h 1290723"/>
                <a:gd name="connsiteX80" fmla="*/ 968485 w 1290723"/>
                <a:gd name="connsiteY80" fmla="*/ 323432 h 1290723"/>
                <a:gd name="connsiteX81" fmla="*/ 1090988 w 1290723"/>
                <a:gd name="connsiteY81" fmla="*/ 546632 h 1290723"/>
                <a:gd name="connsiteX82" fmla="*/ 1091471 w 1290723"/>
                <a:gd name="connsiteY82" fmla="*/ 547993 h 1290723"/>
                <a:gd name="connsiteX83" fmla="*/ 1092936 w 1290723"/>
                <a:gd name="connsiteY83" fmla="*/ 555939 h 1290723"/>
                <a:gd name="connsiteX84" fmla="*/ 968485 w 1290723"/>
                <a:gd name="connsiteY84" fmla="*/ 968422 h 1290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290723" h="1290723">
                  <a:moveTo>
                    <a:pt x="1278525" y="520825"/>
                  </a:moveTo>
                  <a:cubicBezTo>
                    <a:pt x="1274366" y="498636"/>
                    <a:pt x="1256603" y="481509"/>
                    <a:pt x="1234314" y="477944"/>
                  </a:cubicBezTo>
                  <a:lnTo>
                    <a:pt x="1182056" y="469583"/>
                  </a:lnTo>
                  <a:cubicBezTo>
                    <a:pt x="1176266" y="468658"/>
                    <a:pt x="1171501" y="464604"/>
                    <a:pt x="1169534" y="459079"/>
                  </a:cubicBezTo>
                  <a:cubicBezTo>
                    <a:pt x="1163087" y="440976"/>
                    <a:pt x="1155708" y="423223"/>
                    <a:pt x="1147435" y="405925"/>
                  </a:cubicBezTo>
                  <a:cubicBezTo>
                    <a:pt x="1144917" y="400662"/>
                    <a:pt x="1145385" y="394457"/>
                    <a:pt x="1148771" y="389705"/>
                  </a:cubicBezTo>
                  <a:lnTo>
                    <a:pt x="1179547" y="346507"/>
                  </a:lnTo>
                  <a:cubicBezTo>
                    <a:pt x="1192583" y="328210"/>
                    <a:pt x="1192915" y="303671"/>
                    <a:pt x="1180184" y="285164"/>
                  </a:cubicBezTo>
                  <a:cubicBezTo>
                    <a:pt x="1156860" y="251255"/>
                    <a:pt x="1130238" y="219271"/>
                    <a:pt x="1100934" y="189965"/>
                  </a:cubicBezTo>
                  <a:cubicBezTo>
                    <a:pt x="1068467" y="157500"/>
                    <a:pt x="1032737" y="128344"/>
                    <a:pt x="994727" y="103307"/>
                  </a:cubicBezTo>
                  <a:cubicBezTo>
                    <a:pt x="981619" y="94670"/>
                    <a:pt x="964540" y="95050"/>
                    <a:pt x="951829" y="104256"/>
                  </a:cubicBezTo>
                  <a:lnTo>
                    <a:pt x="899757" y="141964"/>
                  </a:lnTo>
                  <a:cubicBezTo>
                    <a:pt x="895060" y="145365"/>
                    <a:pt x="888898" y="145869"/>
                    <a:pt x="883655" y="143390"/>
                  </a:cubicBezTo>
                  <a:cubicBezTo>
                    <a:pt x="866626" y="135342"/>
                    <a:pt x="849173" y="128158"/>
                    <a:pt x="831392" y="121878"/>
                  </a:cubicBezTo>
                  <a:cubicBezTo>
                    <a:pt x="825912" y="119943"/>
                    <a:pt x="821876" y="115246"/>
                    <a:pt x="820912" y="109517"/>
                  </a:cubicBezTo>
                  <a:lnTo>
                    <a:pt x="810255" y="46048"/>
                  </a:lnTo>
                  <a:cubicBezTo>
                    <a:pt x="807668" y="30639"/>
                    <a:pt x="795855" y="18422"/>
                    <a:pt x="780545" y="15312"/>
                  </a:cubicBezTo>
                  <a:cubicBezTo>
                    <a:pt x="691858" y="-2700"/>
                    <a:pt x="598045" y="-2585"/>
                    <a:pt x="509426" y="15644"/>
                  </a:cubicBezTo>
                  <a:cubicBezTo>
                    <a:pt x="494053" y="18804"/>
                    <a:pt x="482240" y="31150"/>
                    <a:pt x="479762" y="46646"/>
                  </a:cubicBezTo>
                  <a:lnTo>
                    <a:pt x="469645" y="109869"/>
                  </a:lnTo>
                  <a:cubicBezTo>
                    <a:pt x="468719" y="115656"/>
                    <a:pt x="464670" y="120416"/>
                    <a:pt x="459150" y="122381"/>
                  </a:cubicBezTo>
                  <a:cubicBezTo>
                    <a:pt x="441211" y="128770"/>
                    <a:pt x="423611" y="136079"/>
                    <a:pt x="406454" y="144266"/>
                  </a:cubicBezTo>
                  <a:cubicBezTo>
                    <a:pt x="401191" y="146777"/>
                    <a:pt x="394994" y="146306"/>
                    <a:pt x="390246" y="142922"/>
                  </a:cubicBezTo>
                  <a:lnTo>
                    <a:pt x="338240" y="105871"/>
                  </a:lnTo>
                  <a:cubicBezTo>
                    <a:pt x="325514" y="96809"/>
                    <a:pt x="308526" y="96517"/>
                    <a:pt x="295498" y="105147"/>
                  </a:cubicBezTo>
                  <a:cubicBezTo>
                    <a:pt x="258011" y="129980"/>
                    <a:pt x="222744" y="158829"/>
                    <a:pt x="190685" y="190890"/>
                  </a:cubicBezTo>
                  <a:cubicBezTo>
                    <a:pt x="160991" y="220580"/>
                    <a:pt x="134069" y="252999"/>
                    <a:pt x="110534" y="287393"/>
                  </a:cubicBezTo>
                  <a:cubicBezTo>
                    <a:pt x="97785" y="306021"/>
                    <a:pt x="98238" y="330691"/>
                    <a:pt x="111478" y="348975"/>
                  </a:cubicBezTo>
                  <a:lnTo>
                    <a:pt x="142269" y="391496"/>
                  </a:lnTo>
                  <a:cubicBezTo>
                    <a:pt x="145698" y="396234"/>
                    <a:pt x="146201" y="402451"/>
                    <a:pt x="143698" y="407734"/>
                  </a:cubicBezTo>
                  <a:cubicBezTo>
                    <a:pt x="135556" y="424916"/>
                    <a:pt x="128292" y="442534"/>
                    <a:pt x="121952" y="460488"/>
                  </a:cubicBezTo>
                  <a:cubicBezTo>
                    <a:pt x="120010" y="465991"/>
                    <a:pt x="115292" y="470044"/>
                    <a:pt x="109538" y="471010"/>
                  </a:cubicBezTo>
                  <a:lnTo>
                    <a:pt x="46106" y="481663"/>
                  </a:lnTo>
                  <a:cubicBezTo>
                    <a:pt x="30701" y="484249"/>
                    <a:pt x="18483" y="496062"/>
                    <a:pt x="15370" y="511372"/>
                  </a:cubicBezTo>
                  <a:cubicBezTo>
                    <a:pt x="6426" y="555428"/>
                    <a:pt x="1887" y="600764"/>
                    <a:pt x="1887" y="646113"/>
                  </a:cubicBezTo>
                  <a:cubicBezTo>
                    <a:pt x="1885" y="688091"/>
                    <a:pt x="5772" y="730050"/>
                    <a:pt x="13453" y="771026"/>
                  </a:cubicBezTo>
                  <a:cubicBezTo>
                    <a:pt x="17612" y="793215"/>
                    <a:pt x="35375" y="810339"/>
                    <a:pt x="57665" y="813907"/>
                  </a:cubicBezTo>
                  <a:lnTo>
                    <a:pt x="110016" y="822285"/>
                  </a:lnTo>
                  <a:cubicBezTo>
                    <a:pt x="115750" y="823204"/>
                    <a:pt x="120467" y="827217"/>
                    <a:pt x="122417" y="832687"/>
                  </a:cubicBezTo>
                  <a:cubicBezTo>
                    <a:pt x="128743" y="850455"/>
                    <a:pt x="135974" y="867894"/>
                    <a:pt x="144065" y="884899"/>
                  </a:cubicBezTo>
                  <a:cubicBezTo>
                    <a:pt x="146559" y="890140"/>
                    <a:pt x="146088" y="896307"/>
                    <a:pt x="142719" y="901035"/>
                  </a:cubicBezTo>
                  <a:lnTo>
                    <a:pt x="111684" y="944597"/>
                  </a:lnTo>
                  <a:cubicBezTo>
                    <a:pt x="98648" y="962894"/>
                    <a:pt x="98316" y="987430"/>
                    <a:pt x="111047" y="1005941"/>
                  </a:cubicBezTo>
                  <a:cubicBezTo>
                    <a:pt x="160135" y="1077411"/>
                    <a:pt x="224120" y="1140181"/>
                    <a:pt x="296507" y="1187799"/>
                  </a:cubicBezTo>
                  <a:cubicBezTo>
                    <a:pt x="309613" y="1196434"/>
                    <a:pt x="326691" y="1196057"/>
                    <a:pt x="339405" y="1186851"/>
                  </a:cubicBezTo>
                  <a:lnTo>
                    <a:pt x="391069" y="1149437"/>
                  </a:lnTo>
                  <a:cubicBezTo>
                    <a:pt x="395819" y="1145998"/>
                    <a:pt x="402054" y="1145495"/>
                    <a:pt x="407353" y="1148011"/>
                  </a:cubicBezTo>
                  <a:cubicBezTo>
                    <a:pt x="424673" y="1156236"/>
                    <a:pt x="442441" y="1163570"/>
                    <a:pt x="460554" y="1169966"/>
                  </a:cubicBezTo>
                  <a:cubicBezTo>
                    <a:pt x="466057" y="1171908"/>
                    <a:pt x="470110" y="1176625"/>
                    <a:pt x="471076" y="1182380"/>
                  </a:cubicBezTo>
                  <a:lnTo>
                    <a:pt x="479900" y="1234932"/>
                  </a:lnTo>
                  <a:cubicBezTo>
                    <a:pt x="483619" y="1257086"/>
                    <a:pt x="500735" y="1274670"/>
                    <a:pt x="522823" y="1278756"/>
                  </a:cubicBezTo>
                  <a:cubicBezTo>
                    <a:pt x="563294" y="1286244"/>
                    <a:pt x="604733" y="1290035"/>
                    <a:pt x="646182" y="1290035"/>
                  </a:cubicBezTo>
                  <a:cubicBezTo>
                    <a:pt x="688164" y="1290035"/>
                    <a:pt x="730124" y="1286146"/>
                    <a:pt x="771093" y="1278469"/>
                  </a:cubicBezTo>
                  <a:cubicBezTo>
                    <a:pt x="793281" y="1274310"/>
                    <a:pt x="810408" y="1256547"/>
                    <a:pt x="813973" y="1234255"/>
                  </a:cubicBezTo>
                  <a:lnTo>
                    <a:pt x="822339" y="1181970"/>
                  </a:lnTo>
                  <a:cubicBezTo>
                    <a:pt x="823262" y="1176195"/>
                    <a:pt x="827306" y="1171445"/>
                    <a:pt x="832813" y="1169482"/>
                  </a:cubicBezTo>
                  <a:cubicBezTo>
                    <a:pt x="850712" y="1163109"/>
                    <a:pt x="868274" y="1155818"/>
                    <a:pt x="885396" y="1147653"/>
                  </a:cubicBezTo>
                  <a:cubicBezTo>
                    <a:pt x="890657" y="1145145"/>
                    <a:pt x="896854" y="1145615"/>
                    <a:pt x="901601" y="1148997"/>
                  </a:cubicBezTo>
                  <a:lnTo>
                    <a:pt x="954295" y="1186541"/>
                  </a:lnTo>
                  <a:cubicBezTo>
                    <a:pt x="967018" y="1195604"/>
                    <a:pt x="984009" y="1195896"/>
                    <a:pt x="997035" y="1187268"/>
                  </a:cubicBezTo>
                  <a:cubicBezTo>
                    <a:pt x="1034523" y="1162435"/>
                    <a:pt x="1069791" y="1133589"/>
                    <a:pt x="1101852" y="1101524"/>
                  </a:cubicBezTo>
                  <a:cubicBezTo>
                    <a:pt x="1131544" y="1071833"/>
                    <a:pt x="1158465" y="1039411"/>
                    <a:pt x="1182000" y="1005020"/>
                  </a:cubicBezTo>
                  <a:cubicBezTo>
                    <a:pt x="1194749" y="986391"/>
                    <a:pt x="1194296" y="961721"/>
                    <a:pt x="1181057" y="943437"/>
                  </a:cubicBezTo>
                  <a:lnTo>
                    <a:pt x="1149763" y="900219"/>
                  </a:lnTo>
                  <a:cubicBezTo>
                    <a:pt x="1146338" y="895492"/>
                    <a:pt x="1145835" y="889287"/>
                    <a:pt x="1148333" y="884011"/>
                  </a:cubicBezTo>
                  <a:cubicBezTo>
                    <a:pt x="1156455" y="866864"/>
                    <a:pt x="1163699" y="849285"/>
                    <a:pt x="1170027" y="831368"/>
                  </a:cubicBezTo>
                  <a:cubicBezTo>
                    <a:pt x="1171969" y="825868"/>
                    <a:pt x="1176687" y="821815"/>
                    <a:pt x="1182441" y="820849"/>
                  </a:cubicBezTo>
                  <a:lnTo>
                    <a:pt x="1245872" y="810196"/>
                  </a:lnTo>
                  <a:cubicBezTo>
                    <a:pt x="1261278" y="807609"/>
                    <a:pt x="1273496" y="795797"/>
                    <a:pt x="1276608" y="780487"/>
                  </a:cubicBezTo>
                  <a:cubicBezTo>
                    <a:pt x="1293901" y="695591"/>
                    <a:pt x="1294552" y="606018"/>
                    <a:pt x="1278525" y="520825"/>
                  </a:cubicBezTo>
                  <a:close/>
                  <a:moveTo>
                    <a:pt x="968485" y="968422"/>
                  </a:moveTo>
                  <a:cubicBezTo>
                    <a:pt x="856552" y="1079675"/>
                    <a:pt x="703454" y="1121867"/>
                    <a:pt x="555912" y="1092854"/>
                  </a:cubicBezTo>
                  <a:cubicBezTo>
                    <a:pt x="553554" y="1092608"/>
                    <a:pt x="551187" y="1092160"/>
                    <a:pt x="548834" y="1091443"/>
                  </a:cubicBezTo>
                  <a:cubicBezTo>
                    <a:pt x="548736" y="1091413"/>
                    <a:pt x="548645" y="1091370"/>
                    <a:pt x="548547" y="1091340"/>
                  </a:cubicBezTo>
                  <a:cubicBezTo>
                    <a:pt x="381810" y="1059409"/>
                    <a:pt x="232486" y="910065"/>
                    <a:pt x="200570" y="743335"/>
                  </a:cubicBezTo>
                  <a:cubicBezTo>
                    <a:pt x="200538" y="743229"/>
                    <a:pt x="200492" y="743131"/>
                    <a:pt x="200460" y="743026"/>
                  </a:cubicBezTo>
                  <a:cubicBezTo>
                    <a:pt x="199788" y="740784"/>
                    <a:pt x="199365" y="738529"/>
                    <a:pt x="199119" y="736283"/>
                  </a:cubicBezTo>
                  <a:cubicBezTo>
                    <a:pt x="187115" y="676439"/>
                    <a:pt x="187167" y="614645"/>
                    <a:pt x="199275" y="554819"/>
                  </a:cubicBezTo>
                  <a:cubicBezTo>
                    <a:pt x="199526" y="552512"/>
                    <a:pt x="199969" y="550200"/>
                    <a:pt x="200668" y="547897"/>
                  </a:cubicBezTo>
                  <a:cubicBezTo>
                    <a:pt x="200694" y="547814"/>
                    <a:pt x="200731" y="547736"/>
                    <a:pt x="200757" y="547651"/>
                  </a:cubicBezTo>
                  <a:cubicBezTo>
                    <a:pt x="275782" y="198874"/>
                    <a:pt x="715732" y="68566"/>
                    <a:pt x="968485" y="323432"/>
                  </a:cubicBezTo>
                  <a:cubicBezTo>
                    <a:pt x="1032035" y="386982"/>
                    <a:pt x="1072860" y="464778"/>
                    <a:pt x="1090988" y="546632"/>
                  </a:cubicBezTo>
                  <a:cubicBezTo>
                    <a:pt x="1091144" y="547090"/>
                    <a:pt x="1091333" y="547525"/>
                    <a:pt x="1091471" y="547993"/>
                  </a:cubicBezTo>
                  <a:cubicBezTo>
                    <a:pt x="1092264" y="550635"/>
                    <a:pt x="1092732" y="553294"/>
                    <a:pt x="1092936" y="555939"/>
                  </a:cubicBezTo>
                  <a:cubicBezTo>
                    <a:pt x="1121822" y="700547"/>
                    <a:pt x="1080355" y="856549"/>
                    <a:pt x="968485" y="9684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F363E5C9-A7ED-4B02-BE50-C84943C44E8F}"/>
              </a:ext>
            </a:extLst>
          </p:cNvPr>
          <p:cNvGrpSpPr/>
          <p:nvPr/>
        </p:nvGrpSpPr>
        <p:grpSpPr>
          <a:xfrm>
            <a:off x="10800806" y="1373434"/>
            <a:ext cx="361319" cy="322622"/>
            <a:chOff x="3655861" y="4742587"/>
            <a:chExt cx="1189426" cy="1062040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E14852-0566-4C53-AFA3-F801FCEE3563}"/>
                </a:ext>
              </a:extLst>
            </p:cNvPr>
            <p:cNvSpPr/>
            <p:nvPr/>
          </p:nvSpPr>
          <p:spPr>
            <a:xfrm>
              <a:off x="4128624" y="4829587"/>
              <a:ext cx="248087" cy="113610"/>
            </a:xfrm>
            <a:custGeom>
              <a:avLst/>
              <a:gdLst>
                <a:gd name="connsiteX0" fmla="*/ 247563 w 248086"/>
                <a:gd name="connsiteY0" fmla="*/ 112314 h 113609"/>
                <a:gd name="connsiteX1" fmla="*/ 247563 w 248086"/>
                <a:gd name="connsiteY1" fmla="*/ 96186 h 113609"/>
                <a:gd name="connsiteX2" fmla="*/ 153116 w 248086"/>
                <a:gd name="connsiteY2" fmla="*/ 1739 h 113609"/>
                <a:gd name="connsiteX3" fmla="*/ 92133 w 248086"/>
                <a:gd name="connsiteY3" fmla="*/ 1739 h 113609"/>
                <a:gd name="connsiteX4" fmla="*/ 1739 w 248086"/>
                <a:gd name="connsiteY4" fmla="*/ 68780 h 113609"/>
                <a:gd name="connsiteX5" fmla="*/ 4150 w 248086"/>
                <a:gd name="connsiteY5" fmla="*/ 69084 h 11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086" h="113609">
                  <a:moveTo>
                    <a:pt x="247563" y="112314"/>
                  </a:moveTo>
                  <a:lnTo>
                    <a:pt x="247563" y="96186"/>
                  </a:lnTo>
                  <a:cubicBezTo>
                    <a:pt x="247563" y="44025"/>
                    <a:pt x="205277" y="1739"/>
                    <a:pt x="153116" y="1739"/>
                  </a:cubicBezTo>
                  <a:lnTo>
                    <a:pt x="92133" y="1739"/>
                  </a:lnTo>
                  <a:cubicBezTo>
                    <a:pt x="49504" y="1739"/>
                    <a:pt x="13487" y="29986"/>
                    <a:pt x="1739" y="68780"/>
                  </a:cubicBezTo>
                  <a:cubicBezTo>
                    <a:pt x="2541" y="68868"/>
                    <a:pt x="3343" y="68940"/>
                    <a:pt x="4150" y="690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464F4D1-66D1-44E9-B390-54D261977A08}"/>
                </a:ext>
              </a:extLst>
            </p:cNvPr>
            <p:cNvSpPr/>
            <p:nvPr/>
          </p:nvSpPr>
          <p:spPr>
            <a:xfrm>
              <a:off x="4523810" y="4835423"/>
              <a:ext cx="248087" cy="97380"/>
            </a:xfrm>
            <a:custGeom>
              <a:avLst/>
              <a:gdLst>
                <a:gd name="connsiteX0" fmla="*/ 247074 w 248086"/>
                <a:gd name="connsiteY0" fmla="*/ 97470 h 97379"/>
                <a:gd name="connsiteX1" fmla="*/ 247090 w 248086"/>
                <a:gd name="connsiteY1" fmla="*/ 97470 h 97379"/>
                <a:gd name="connsiteX2" fmla="*/ 247090 w 248086"/>
                <a:gd name="connsiteY2" fmla="*/ 94475 h 97379"/>
                <a:gd name="connsiteX3" fmla="*/ 154354 w 248086"/>
                <a:gd name="connsiteY3" fmla="*/ 1739 h 97379"/>
                <a:gd name="connsiteX4" fmla="*/ 94475 w 248086"/>
                <a:gd name="connsiteY4" fmla="*/ 1739 h 97379"/>
                <a:gd name="connsiteX5" fmla="*/ 1739 w 248086"/>
                <a:gd name="connsiteY5" fmla="*/ 94475 h 97379"/>
                <a:gd name="connsiteX6" fmla="*/ 1739 w 248086"/>
                <a:gd name="connsiteY6" fmla="*/ 97482 h 97379"/>
                <a:gd name="connsiteX7" fmla="*/ 1957 w 248086"/>
                <a:gd name="connsiteY7" fmla="*/ 97470 h 9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086" h="97379">
                  <a:moveTo>
                    <a:pt x="247074" y="97470"/>
                  </a:moveTo>
                  <a:lnTo>
                    <a:pt x="247090" y="97470"/>
                  </a:lnTo>
                  <a:lnTo>
                    <a:pt x="247090" y="94475"/>
                  </a:lnTo>
                  <a:cubicBezTo>
                    <a:pt x="247090" y="43258"/>
                    <a:pt x="205571" y="1739"/>
                    <a:pt x="154354" y="1739"/>
                  </a:cubicBezTo>
                  <a:lnTo>
                    <a:pt x="94475" y="1739"/>
                  </a:lnTo>
                  <a:cubicBezTo>
                    <a:pt x="43258" y="1739"/>
                    <a:pt x="1739" y="43258"/>
                    <a:pt x="1739" y="94475"/>
                  </a:cubicBezTo>
                  <a:lnTo>
                    <a:pt x="1739" y="97482"/>
                  </a:lnTo>
                  <a:cubicBezTo>
                    <a:pt x="1813" y="97482"/>
                    <a:pt x="1883" y="97470"/>
                    <a:pt x="1957" y="974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8484F03-0CF5-432A-B9E3-3C9A8705CD86}"/>
                </a:ext>
              </a:extLst>
            </p:cNvPr>
            <p:cNvSpPr/>
            <p:nvPr/>
          </p:nvSpPr>
          <p:spPr>
            <a:xfrm>
              <a:off x="3655861" y="4970853"/>
              <a:ext cx="1189426" cy="340830"/>
            </a:xfrm>
            <a:custGeom>
              <a:avLst/>
              <a:gdLst>
                <a:gd name="connsiteX0" fmla="*/ 1070569 w 1189425"/>
                <a:gd name="connsiteY0" fmla="*/ 159130 h 340829"/>
                <a:gd name="connsiteX1" fmla="*/ 1039219 w 1189425"/>
                <a:gd name="connsiteY1" fmla="*/ 159130 h 340829"/>
                <a:gd name="connsiteX2" fmla="*/ 1115037 w 1189425"/>
                <a:gd name="connsiteY2" fmla="*/ 45743 h 340829"/>
                <a:gd name="connsiteX3" fmla="*/ 1115037 w 1189425"/>
                <a:gd name="connsiteY3" fmla="*/ 35947 h 340829"/>
                <a:gd name="connsiteX4" fmla="*/ 1115020 w 1189425"/>
                <a:gd name="connsiteY4" fmla="*/ 35947 h 340829"/>
                <a:gd name="connsiteX5" fmla="*/ 869906 w 1189425"/>
                <a:gd name="connsiteY5" fmla="*/ 35947 h 340829"/>
                <a:gd name="connsiteX6" fmla="*/ 869688 w 1189425"/>
                <a:gd name="connsiteY6" fmla="*/ 35935 h 340829"/>
                <a:gd name="connsiteX7" fmla="*/ 869688 w 1189425"/>
                <a:gd name="connsiteY7" fmla="*/ 45741 h 340829"/>
                <a:gd name="connsiteX8" fmla="*/ 945505 w 1189425"/>
                <a:gd name="connsiteY8" fmla="*/ 159128 h 340829"/>
                <a:gd name="connsiteX9" fmla="*/ 914156 w 1189425"/>
                <a:gd name="connsiteY9" fmla="*/ 159128 h 340829"/>
                <a:gd name="connsiteX10" fmla="*/ 795689 w 1189425"/>
                <a:gd name="connsiteY10" fmla="*/ 277595 h 340829"/>
                <a:gd name="connsiteX11" fmla="*/ 795689 w 1189425"/>
                <a:gd name="connsiteY11" fmla="*/ 277333 h 340829"/>
                <a:gd name="connsiteX12" fmla="*/ 677221 w 1189425"/>
                <a:gd name="connsiteY12" fmla="*/ 158866 h 340829"/>
                <a:gd name="connsiteX13" fmla="*/ 642675 w 1189425"/>
                <a:gd name="connsiteY13" fmla="*/ 158866 h 340829"/>
                <a:gd name="connsiteX14" fmla="*/ 720280 w 1189425"/>
                <a:gd name="connsiteY14" fmla="*/ 45546 h 340829"/>
                <a:gd name="connsiteX15" fmla="*/ 713915 w 1189425"/>
                <a:gd name="connsiteY15" fmla="*/ 44978 h 340829"/>
                <a:gd name="connsiteX16" fmla="*/ 470449 w 1189425"/>
                <a:gd name="connsiteY16" fmla="*/ 1739 h 340829"/>
                <a:gd name="connsiteX17" fmla="*/ 470449 w 1189425"/>
                <a:gd name="connsiteY17" fmla="*/ 43220 h 340829"/>
                <a:gd name="connsiteX18" fmla="*/ 548098 w 1189425"/>
                <a:gd name="connsiteY18" fmla="*/ 158868 h 340829"/>
                <a:gd name="connsiteX19" fmla="*/ 513554 w 1189425"/>
                <a:gd name="connsiteY19" fmla="*/ 158868 h 340829"/>
                <a:gd name="connsiteX20" fmla="*/ 395086 w 1189425"/>
                <a:gd name="connsiteY20" fmla="*/ 277336 h 340829"/>
                <a:gd name="connsiteX21" fmla="*/ 395086 w 1189425"/>
                <a:gd name="connsiteY21" fmla="*/ 285717 h 340829"/>
                <a:gd name="connsiteX22" fmla="*/ 276619 w 1189425"/>
                <a:gd name="connsiteY22" fmla="*/ 167250 h 340829"/>
                <a:gd name="connsiteX23" fmla="*/ 245270 w 1189425"/>
                <a:gd name="connsiteY23" fmla="*/ 167250 h 340829"/>
                <a:gd name="connsiteX24" fmla="*/ 321087 w 1189425"/>
                <a:gd name="connsiteY24" fmla="*/ 53863 h 340829"/>
                <a:gd name="connsiteX25" fmla="*/ 321087 w 1189425"/>
                <a:gd name="connsiteY25" fmla="*/ 35949 h 340829"/>
                <a:gd name="connsiteX26" fmla="*/ 75959 w 1189425"/>
                <a:gd name="connsiteY26" fmla="*/ 35949 h 340829"/>
                <a:gd name="connsiteX27" fmla="*/ 75738 w 1189425"/>
                <a:gd name="connsiteY27" fmla="*/ 35938 h 340829"/>
                <a:gd name="connsiteX28" fmla="*/ 75738 w 1189425"/>
                <a:gd name="connsiteY28" fmla="*/ 53863 h 340829"/>
                <a:gd name="connsiteX29" fmla="*/ 151556 w 1189425"/>
                <a:gd name="connsiteY29" fmla="*/ 167250 h 340829"/>
                <a:gd name="connsiteX30" fmla="*/ 120206 w 1189425"/>
                <a:gd name="connsiteY30" fmla="*/ 167250 h 340829"/>
                <a:gd name="connsiteX31" fmla="*/ 1739 w 1189425"/>
                <a:gd name="connsiteY31" fmla="*/ 285717 h 340829"/>
                <a:gd name="connsiteX32" fmla="*/ 1739 w 1189425"/>
                <a:gd name="connsiteY32" fmla="*/ 309935 h 340829"/>
                <a:gd name="connsiteX33" fmla="*/ 31607 w 1189425"/>
                <a:gd name="connsiteY33" fmla="*/ 339802 h 340829"/>
                <a:gd name="connsiteX34" fmla="*/ 365216 w 1189425"/>
                <a:gd name="connsiteY34" fmla="*/ 339802 h 340829"/>
                <a:gd name="connsiteX35" fmla="*/ 395084 w 1189425"/>
                <a:gd name="connsiteY35" fmla="*/ 309935 h 340829"/>
                <a:gd name="connsiteX36" fmla="*/ 424952 w 1189425"/>
                <a:gd name="connsiteY36" fmla="*/ 339802 h 340829"/>
                <a:gd name="connsiteX37" fmla="*/ 765816 w 1189425"/>
                <a:gd name="connsiteY37" fmla="*/ 339802 h 340829"/>
                <a:gd name="connsiteX38" fmla="*/ 795686 w 1189425"/>
                <a:gd name="connsiteY38" fmla="*/ 309935 h 340829"/>
                <a:gd name="connsiteX39" fmla="*/ 795686 w 1189425"/>
                <a:gd name="connsiteY39" fmla="*/ 309976 h 340829"/>
                <a:gd name="connsiteX40" fmla="*/ 825554 w 1189425"/>
                <a:gd name="connsiteY40" fmla="*/ 339844 h 340829"/>
                <a:gd name="connsiteX41" fmla="*/ 1159164 w 1189425"/>
                <a:gd name="connsiteY41" fmla="*/ 339844 h 340829"/>
                <a:gd name="connsiteX42" fmla="*/ 1189034 w 1189425"/>
                <a:gd name="connsiteY42" fmla="*/ 309976 h 340829"/>
                <a:gd name="connsiteX43" fmla="*/ 1189034 w 1189425"/>
                <a:gd name="connsiteY43" fmla="*/ 277598 h 340829"/>
                <a:gd name="connsiteX44" fmla="*/ 1070569 w 1189425"/>
                <a:gd name="connsiteY44" fmla="*/ 159130 h 3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89425" h="340829">
                  <a:moveTo>
                    <a:pt x="1070569" y="159130"/>
                  </a:moveTo>
                  <a:lnTo>
                    <a:pt x="1039219" y="159130"/>
                  </a:lnTo>
                  <a:cubicBezTo>
                    <a:pt x="1083720" y="140719"/>
                    <a:pt x="1115037" y="96898"/>
                    <a:pt x="1115037" y="45743"/>
                  </a:cubicBezTo>
                  <a:lnTo>
                    <a:pt x="1115037" y="35947"/>
                  </a:lnTo>
                  <a:cubicBezTo>
                    <a:pt x="1115032" y="35947"/>
                    <a:pt x="1115025" y="35947"/>
                    <a:pt x="1115020" y="35947"/>
                  </a:cubicBezTo>
                  <a:lnTo>
                    <a:pt x="869906" y="35947"/>
                  </a:lnTo>
                  <a:cubicBezTo>
                    <a:pt x="869832" y="35947"/>
                    <a:pt x="869762" y="35935"/>
                    <a:pt x="869688" y="35935"/>
                  </a:cubicBezTo>
                  <a:lnTo>
                    <a:pt x="869688" y="45741"/>
                  </a:lnTo>
                  <a:cubicBezTo>
                    <a:pt x="869688" y="96893"/>
                    <a:pt x="901005" y="140716"/>
                    <a:pt x="945505" y="159128"/>
                  </a:cubicBezTo>
                  <a:lnTo>
                    <a:pt x="914156" y="159128"/>
                  </a:lnTo>
                  <a:cubicBezTo>
                    <a:pt x="848728" y="159128"/>
                    <a:pt x="795689" y="212168"/>
                    <a:pt x="795689" y="277595"/>
                  </a:cubicBezTo>
                  <a:lnTo>
                    <a:pt x="795689" y="277333"/>
                  </a:lnTo>
                  <a:cubicBezTo>
                    <a:pt x="795689" y="211906"/>
                    <a:pt x="742649" y="158866"/>
                    <a:pt x="677221" y="158866"/>
                  </a:cubicBezTo>
                  <a:lnTo>
                    <a:pt x="642675" y="158866"/>
                  </a:lnTo>
                  <a:cubicBezTo>
                    <a:pt x="687544" y="140498"/>
                    <a:pt x="719341" y="96803"/>
                    <a:pt x="720280" y="45546"/>
                  </a:cubicBezTo>
                  <a:cubicBezTo>
                    <a:pt x="718179" y="45537"/>
                    <a:pt x="716053" y="45356"/>
                    <a:pt x="713915" y="44978"/>
                  </a:cubicBezTo>
                  <a:lnTo>
                    <a:pt x="470449" y="1739"/>
                  </a:lnTo>
                  <a:lnTo>
                    <a:pt x="470449" y="43220"/>
                  </a:lnTo>
                  <a:cubicBezTo>
                    <a:pt x="470449" y="95481"/>
                    <a:pt x="502550" y="140225"/>
                    <a:pt x="548098" y="158868"/>
                  </a:cubicBezTo>
                  <a:lnTo>
                    <a:pt x="513554" y="158868"/>
                  </a:lnTo>
                  <a:cubicBezTo>
                    <a:pt x="448126" y="158868"/>
                    <a:pt x="395086" y="211908"/>
                    <a:pt x="395086" y="277336"/>
                  </a:cubicBezTo>
                  <a:lnTo>
                    <a:pt x="395086" y="285717"/>
                  </a:lnTo>
                  <a:cubicBezTo>
                    <a:pt x="395086" y="220290"/>
                    <a:pt x="342047" y="167250"/>
                    <a:pt x="276619" y="167250"/>
                  </a:cubicBezTo>
                  <a:lnTo>
                    <a:pt x="245270" y="167250"/>
                  </a:lnTo>
                  <a:cubicBezTo>
                    <a:pt x="289770" y="148838"/>
                    <a:pt x="321087" y="105017"/>
                    <a:pt x="321087" y="53863"/>
                  </a:cubicBezTo>
                  <a:lnTo>
                    <a:pt x="321087" y="35949"/>
                  </a:lnTo>
                  <a:lnTo>
                    <a:pt x="75959" y="35949"/>
                  </a:lnTo>
                  <a:cubicBezTo>
                    <a:pt x="75884" y="35949"/>
                    <a:pt x="75813" y="35938"/>
                    <a:pt x="75738" y="35938"/>
                  </a:cubicBezTo>
                  <a:lnTo>
                    <a:pt x="75738" y="53863"/>
                  </a:lnTo>
                  <a:cubicBezTo>
                    <a:pt x="75738" y="105015"/>
                    <a:pt x="107055" y="148838"/>
                    <a:pt x="151556" y="167250"/>
                  </a:cubicBezTo>
                  <a:lnTo>
                    <a:pt x="120206" y="167250"/>
                  </a:lnTo>
                  <a:cubicBezTo>
                    <a:pt x="54778" y="167250"/>
                    <a:pt x="1739" y="220290"/>
                    <a:pt x="1739" y="285717"/>
                  </a:cubicBezTo>
                  <a:lnTo>
                    <a:pt x="1739" y="309935"/>
                  </a:lnTo>
                  <a:cubicBezTo>
                    <a:pt x="1739" y="326431"/>
                    <a:pt x="15112" y="339802"/>
                    <a:pt x="31607" y="339802"/>
                  </a:cubicBezTo>
                  <a:lnTo>
                    <a:pt x="365216" y="339802"/>
                  </a:lnTo>
                  <a:cubicBezTo>
                    <a:pt x="381713" y="339802"/>
                    <a:pt x="395084" y="326429"/>
                    <a:pt x="395084" y="309935"/>
                  </a:cubicBezTo>
                  <a:cubicBezTo>
                    <a:pt x="395084" y="326431"/>
                    <a:pt x="408458" y="339802"/>
                    <a:pt x="424952" y="339802"/>
                  </a:cubicBezTo>
                  <a:lnTo>
                    <a:pt x="765816" y="339802"/>
                  </a:lnTo>
                  <a:cubicBezTo>
                    <a:pt x="782313" y="339802"/>
                    <a:pt x="795686" y="326429"/>
                    <a:pt x="795686" y="309935"/>
                  </a:cubicBezTo>
                  <a:lnTo>
                    <a:pt x="795686" y="309976"/>
                  </a:lnTo>
                  <a:cubicBezTo>
                    <a:pt x="795686" y="326473"/>
                    <a:pt x="809060" y="339844"/>
                    <a:pt x="825554" y="339844"/>
                  </a:cubicBezTo>
                  <a:lnTo>
                    <a:pt x="1159164" y="339844"/>
                  </a:lnTo>
                  <a:cubicBezTo>
                    <a:pt x="1175660" y="339844"/>
                    <a:pt x="1189034" y="326471"/>
                    <a:pt x="1189034" y="309976"/>
                  </a:cubicBezTo>
                  <a:lnTo>
                    <a:pt x="1189034" y="277598"/>
                  </a:lnTo>
                  <a:cubicBezTo>
                    <a:pt x="1189036" y="212170"/>
                    <a:pt x="1135997" y="159130"/>
                    <a:pt x="1070569" y="1591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B044981-8ADB-43F8-8C1D-F9532A1D6CBE}"/>
                </a:ext>
              </a:extLst>
            </p:cNvPr>
            <p:cNvSpPr/>
            <p:nvPr/>
          </p:nvSpPr>
          <p:spPr>
            <a:xfrm>
              <a:off x="3730000" y="4742587"/>
              <a:ext cx="248087" cy="190123"/>
            </a:xfrm>
            <a:custGeom>
              <a:avLst/>
              <a:gdLst>
                <a:gd name="connsiteX0" fmla="*/ 1739 w 248086"/>
                <a:gd name="connsiteY0" fmla="*/ 190311 h 190122"/>
                <a:gd name="connsiteX1" fmla="*/ 1820 w 248086"/>
                <a:gd name="connsiteY1" fmla="*/ 190306 h 190122"/>
                <a:gd name="connsiteX2" fmla="*/ 246802 w 248086"/>
                <a:gd name="connsiteY2" fmla="*/ 190306 h 190122"/>
                <a:gd name="connsiteX3" fmla="*/ 212856 w 248086"/>
                <a:gd name="connsiteY3" fmla="*/ 123599 h 190122"/>
                <a:gd name="connsiteX4" fmla="*/ 212858 w 248086"/>
                <a:gd name="connsiteY4" fmla="*/ 123599 h 190122"/>
                <a:gd name="connsiteX5" fmla="*/ 216747 w 248086"/>
                <a:gd name="connsiteY5" fmla="*/ 96537 h 190122"/>
                <a:gd name="connsiteX6" fmla="*/ 122924 w 248086"/>
                <a:gd name="connsiteY6" fmla="*/ 1772 h 190122"/>
                <a:gd name="connsiteX7" fmla="*/ 32047 w 248086"/>
                <a:gd name="connsiteY7" fmla="*/ 126504 h 190122"/>
                <a:gd name="connsiteX8" fmla="*/ 32309 w 248086"/>
                <a:gd name="connsiteY8" fmla="*/ 126499 h 190122"/>
                <a:gd name="connsiteX9" fmla="*/ 1739 w 248086"/>
                <a:gd name="connsiteY9" fmla="*/ 190311 h 190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086" h="190122">
                  <a:moveTo>
                    <a:pt x="1739" y="190311"/>
                  </a:moveTo>
                  <a:cubicBezTo>
                    <a:pt x="1767" y="190311"/>
                    <a:pt x="1792" y="190306"/>
                    <a:pt x="1820" y="190306"/>
                  </a:cubicBezTo>
                  <a:lnTo>
                    <a:pt x="246802" y="190306"/>
                  </a:lnTo>
                  <a:cubicBezTo>
                    <a:pt x="245337" y="163425"/>
                    <a:pt x="232427" y="139597"/>
                    <a:pt x="212856" y="123599"/>
                  </a:cubicBezTo>
                  <a:lnTo>
                    <a:pt x="212858" y="123599"/>
                  </a:lnTo>
                  <a:cubicBezTo>
                    <a:pt x="217069" y="112873"/>
                    <a:pt x="216747" y="108755"/>
                    <a:pt x="216747" y="96537"/>
                  </a:cubicBezTo>
                  <a:cubicBezTo>
                    <a:pt x="216747" y="44513"/>
                    <a:pt x="174827" y="2280"/>
                    <a:pt x="122924" y="1772"/>
                  </a:cubicBezTo>
                  <a:cubicBezTo>
                    <a:pt x="60767" y="26"/>
                    <a:pt x="10489" y="67508"/>
                    <a:pt x="32047" y="126504"/>
                  </a:cubicBezTo>
                  <a:lnTo>
                    <a:pt x="32309" y="126499"/>
                  </a:lnTo>
                  <a:cubicBezTo>
                    <a:pt x="14642" y="142410"/>
                    <a:pt x="3116" y="165006"/>
                    <a:pt x="1739" y="1903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27FC6A-4F0C-470C-A540-77FB13B805EC}"/>
                </a:ext>
              </a:extLst>
            </p:cNvPr>
            <p:cNvSpPr/>
            <p:nvPr/>
          </p:nvSpPr>
          <p:spPr>
            <a:xfrm>
              <a:off x="3655861" y="5405833"/>
              <a:ext cx="1189426" cy="398794"/>
            </a:xfrm>
            <a:custGeom>
              <a:avLst/>
              <a:gdLst>
                <a:gd name="connsiteX0" fmla="*/ 1164482 w 1189425"/>
                <a:gd name="connsiteY0" fmla="*/ 46285 h 398793"/>
                <a:gd name="connsiteX1" fmla="*/ 1161492 w 1189425"/>
                <a:gd name="connsiteY1" fmla="*/ 44180 h 398793"/>
                <a:gd name="connsiteX2" fmla="*/ 1072595 w 1189425"/>
                <a:gd name="connsiteY2" fmla="*/ 50869 h 398793"/>
                <a:gd name="connsiteX3" fmla="*/ 915612 w 1189425"/>
                <a:gd name="connsiteY3" fmla="*/ 238508 h 398793"/>
                <a:gd name="connsiteX4" fmla="*/ 887256 w 1189425"/>
                <a:gd name="connsiteY4" fmla="*/ 251757 h 398793"/>
                <a:gd name="connsiteX5" fmla="*/ 535858 w 1189425"/>
                <a:gd name="connsiteY5" fmla="*/ 251757 h 398793"/>
                <a:gd name="connsiteX6" fmla="*/ 517880 w 1189425"/>
                <a:gd name="connsiteY6" fmla="*/ 243461 h 398793"/>
                <a:gd name="connsiteX7" fmla="*/ 543704 w 1189425"/>
                <a:gd name="connsiteY7" fmla="*/ 177815 h 398793"/>
                <a:gd name="connsiteX8" fmla="*/ 627729 w 1189425"/>
                <a:gd name="connsiteY8" fmla="*/ 177815 h 398793"/>
                <a:gd name="connsiteX9" fmla="*/ 627729 w 1189425"/>
                <a:gd name="connsiteY9" fmla="*/ 177827 h 398793"/>
                <a:gd name="connsiteX10" fmla="*/ 821840 w 1189425"/>
                <a:gd name="connsiteY10" fmla="*/ 177827 h 398793"/>
                <a:gd name="connsiteX11" fmla="*/ 821840 w 1189425"/>
                <a:gd name="connsiteY11" fmla="*/ 63598 h 398793"/>
                <a:gd name="connsiteX12" fmla="*/ 643964 w 1189425"/>
                <a:gd name="connsiteY12" fmla="*/ 63598 h 398793"/>
                <a:gd name="connsiteX13" fmla="*/ 607873 w 1189425"/>
                <a:gd name="connsiteY13" fmla="*/ 56032 h 398793"/>
                <a:gd name="connsiteX14" fmla="*/ 607625 w 1189425"/>
                <a:gd name="connsiteY14" fmla="*/ 55916 h 398793"/>
                <a:gd name="connsiteX15" fmla="*/ 541022 w 1189425"/>
                <a:gd name="connsiteY15" fmla="*/ 24952 h 398793"/>
                <a:gd name="connsiteX16" fmla="*/ 293292 w 1189425"/>
                <a:gd name="connsiteY16" fmla="*/ 55072 h 398793"/>
                <a:gd name="connsiteX17" fmla="*/ 251414 w 1189425"/>
                <a:gd name="connsiteY17" fmla="*/ 91757 h 398793"/>
                <a:gd name="connsiteX18" fmla="*/ 201347 w 1189425"/>
                <a:gd name="connsiteY18" fmla="*/ 110345 h 398793"/>
                <a:gd name="connsiteX19" fmla="*/ 56508 w 1189425"/>
                <a:gd name="connsiteY19" fmla="*/ 109120 h 398793"/>
                <a:gd name="connsiteX20" fmla="*/ 1739 w 1189425"/>
                <a:gd name="connsiteY20" fmla="*/ 163523 h 398793"/>
                <a:gd name="connsiteX21" fmla="*/ 1739 w 1189425"/>
                <a:gd name="connsiteY21" fmla="*/ 357768 h 398793"/>
                <a:gd name="connsiteX22" fmla="*/ 41692 w 1189425"/>
                <a:gd name="connsiteY22" fmla="*/ 397722 h 398793"/>
                <a:gd name="connsiteX23" fmla="*/ 883746 w 1189425"/>
                <a:gd name="connsiteY23" fmla="*/ 397722 h 398793"/>
                <a:gd name="connsiteX24" fmla="*/ 1008058 w 1189425"/>
                <a:gd name="connsiteY24" fmla="*/ 338172 h 398793"/>
                <a:gd name="connsiteX25" fmla="*/ 1169161 w 1189425"/>
                <a:gd name="connsiteY25" fmla="*/ 142867 h 398793"/>
                <a:gd name="connsiteX26" fmla="*/ 1164482 w 1189425"/>
                <a:gd name="connsiteY26" fmla="*/ 46285 h 39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9425" h="398793">
                  <a:moveTo>
                    <a:pt x="1164482" y="46285"/>
                  </a:moveTo>
                  <a:cubicBezTo>
                    <a:pt x="1163497" y="45555"/>
                    <a:pt x="1162488" y="44871"/>
                    <a:pt x="1161492" y="44180"/>
                  </a:cubicBezTo>
                  <a:cubicBezTo>
                    <a:pt x="1125255" y="19044"/>
                    <a:pt x="1092628" y="26923"/>
                    <a:pt x="1072595" y="50869"/>
                  </a:cubicBezTo>
                  <a:lnTo>
                    <a:pt x="915612" y="238508"/>
                  </a:lnTo>
                  <a:cubicBezTo>
                    <a:pt x="908587" y="246904"/>
                    <a:pt x="898202" y="251757"/>
                    <a:pt x="887256" y="251757"/>
                  </a:cubicBezTo>
                  <a:lnTo>
                    <a:pt x="535858" y="251757"/>
                  </a:lnTo>
                  <a:cubicBezTo>
                    <a:pt x="528940" y="251757"/>
                    <a:pt x="522255" y="248821"/>
                    <a:pt x="517880" y="243461"/>
                  </a:cubicBezTo>
                  <a:cubicBezTo>
                    <a:pt x="492659" y="212556"/>
                    <a:pt x="514124" y="177815"/>
                    <a:pt x="543704" y="177815"/>
                  </a:cubicBezTo>
                  <a:lnTo>
                    <a:pt x="627729" y="177815"/>
                  </a:lnTo>
                  <a:lnTo>
                    <a:pt x="627729" y="177827"/>
                  </a:lnTo>
                  <a:lnTo>
                    <a:pt x="821840" y="177827"/>
                  </a:lnTo>
                  <a:cubicBezTo>
                    <a:pt x="897620" y="174808"/>
                    <a:pt x="897562" y="66589"/>
                    <a:pt x="821840" y="63598"/>
                  </a:cubicBezTo>
                  <a:lnTo>
                    <a:pt x="643964" y="63598"/>
                  </a:lnTo>
                  <a:cubicBezTo>
                    <a:pt x="631539" y="63598"/>
                    <a:pt x="619153" y="61235"/>
                    <a:pt x="607873" y="56032"/>
                  </a:cubicBezTo>
                  <a:cubicBezTo>
                    <a:pt x="607790" y="55993"/>
                    <a:pt x="607706" y="55956"/>
                    <a:pt x="607625" y="55916"/>
                  </a:cubicBezTo>
                  <a:lnTo>
                    <a:pt x="541022" y="24952"/>
                  </a:lnTo>
                  <a:cubicBezTo>
                    <a:pt x="460465" y="-12985"/>
                    <a:pt x="360241" y="-5431"/>
                    <a:pt x="293292" y="55072"/>
                  </a:cubicBezTo>
                  <a:lnTo>
                    <a:pt x="251414" y="91757"/>
                  </a:lnTo>
                  <a:cubicBezTo>
                    <a:pt x="237570" y="103883"/>
                    <a:pt x="219752" y="110500"/>
                    <a:pt x="201347" y="110345"/>
                  </a:cubicBezTo>
                  <a:lnTo>
                    <a:pt x="56508" y="109120"/>
                  </a:lnTo>
                  <a:cubicBezTo>
                    <a:pt x="26320" y="108916"/>
                    <a:pt x="1739" y="133333"/>
                    <a:pt x="1739" y="163523"/>
                  </a:cubicBezTo>
                  <a:lnTo>
                    <a:pt x="1739" y="357768"/>
                  </a:lnTo>
                  <a:cubicBezTo>
                    <a:pt x="1739" y="379834"/>
                    <a:pt x="19627" y="397722"/>
                    <a:pt x="41692" y="397722"/>
                  </a:cubicBezTo>
                  <a:lnTo>
                    <a:pt x="883746" y="397722"/>
                  </a:lnTo>
                  <a:cubicBezTo>
                    <a:pt x="932062" y="397722"/>
                    <a:pt x="977777" y="375823"/>
                    <a:pt x="1008058" y="338172"/>
                  </a:cubicBezTo>
                  <a:lnTo>
                    <a:pt x="1169161" y="142867"/>
                  </a:lnTo>
                  <a:cubicBezTo>
                    <a:pt x="1195115" y="111404"/>
                    <a:pt x="1197230" y="70600"/>
                    <a:pt x="1164482" y="4628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6924F17-3354-43D1-904D-A4B2B1CAB532}"/>
              </a:ext>
            </a:extLst>
          </p:cNvPr>
          <p:cNvGrpSpPr/>
          <p:nvPr/>
        </p:nvGrpSpPr>
        <p:grpSpPr>
          <a:xfrm>
            <a:off x="1822408" y="2294759"/>
            <a:ext cx="309888" cy="432089"/>
            <a:chOff x="3855197" y="4451870"/>
            <a:chExt cx="1015924" cy="1416543"/>
          </a:xfrm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759DD36-8397-4DFC-BB9D-097EAC615F25}"/>
                </a:ext>
              </a:extLst>
            </p:cNvPr>
            <p:cNvSpPr/>
            <p:nvPr/>
          </p:nvSpPr>
          <p:spPr>
            <a:xfrm>
              <a:off x="3966264" y="5073342"/>
              <a:ext cx="795071" cy="795071"/>
            </a:xfrm>
            <a:custGeom>
              <a:avLst/>
              <a:gdLst>
                <a:gd name="connsiteX0" fmla="*/ 770407 w 795071"/>
                <a:gd name="connsiteY0" fmla="*/ 355397 h 795071"/>
                <a:gd name="connsiteX1" fmla="*/ 794058 w 795071"/>
                <a:gd name="connsiteY1" fmla="*/ 355397 h 795071"/>
                <a:gd name="connsiteX2" fmla="*/ 440732 w 795071"/>
                <a:gd name="connsiteY2" fmla="*/ 2070 h 795071"/>
                <a:gd name="connsiteX3" fmla="*/ 440732 w 795071"/>
                <a:gd name="connsiteY3" fmla="*/ 25721 h 795071"/>
                <a:gd name="connsiteX4" fmla="*/ 355400 w 795071"/>
                <a:gd name="connsiteY4" fmla="*/ 25721 h 795071"/>
                <a:gd name="connsiteX5" fmla="*/ 355400 w 795071"/>
                <a:gd name="connsiteY5" fmla="*/ 2070 h 795071"/>
                <a:gd name="connsiteX6" fmla="*/ 2070 w 795071"/>
                <a:gd name="connsiteY6" fmla="*/ 355397 h 795071"/>
                <a:gd name="connsiteX7" fmla="*/ 25724 w 795071"/>
                <a:gd name="connsiteY7" fmla="*/ 355397 h 795071"/>
                <a:gd name="connsiteX8" fmla="*/ 25724 w 795071"/>
                <a:gd name="connsiteY8" fmla="*/ 440729 h 795071"/>
                <a:gd name="connsiteX9" fmla="*/ 2070 w 795071"/>
                <a:gd name="connsiteY9" fmla="*/ 440729 h 795071"/>
                <a:gd name="connsiteX10" fmla="*/ 355400 w 795071"/>
                <a:gd name="connsiteY10" fmla="*/ 794058 h 795071"/>
                <a:gd name="connsiteX11" fmla="*/ 355400 w 795071"/>
                <a:gd name="connsiteY11" fmla="*/ 770402 h 795071"/>
                <a:gd name="connsiteX12" fmla="*/ 440732 w 795071"/>
                <a:gd name="connsiteY12" fmla="*/ 770402 h 795071"/>
                <a:gd name="connsiteX13" fmla="*/ 440732 w 795071"/>
                <a:gd name="connsiteY13" fmla="*/ 794058 h 795071"/>
                <a:gd name="connsiteX14" fmla="*/ 794058 w 795071"/>
                <a:gd name="connsiteY14" fmla="*/ 440729 h 795071"/>
                <a:gd name="connsiteX15" fmla="*/ 770407 w 795071"/>
                <a:gd name="connsiteY15" fmla="*/ 440729 h 795071"/>
                <a:gd name="connsiteX16" fmla="*/ 770407 w 795071"/>
                <a:gd name="connsiteY16" fmla="*/ 355397 h 795071"/>
                <a:gd name="connsiteX17" fmla="*/ 464195 w 795071"/>
                <a:gd name="connsiteY17" fmla="*/ 354312 h 795071"/>
                <a:gd name="connsiteX18" fmla="*/ 464195 w 795071"/>
                <a:gd name="connsiteY18" fmla="*/ 439644 h 795071"/>
                <a:gd name="connsiteX19" fmla="*/ 358207 w 795071"/>
                <a:gd name="connsiteY19" fmla="*/ 439644 h 795071"/>
                <a:gd name="connsiteX20" fmla="*/ 464195 w 795071"/>
                <a:gd name="connsiteY20" fmla="*/ 511258 h 795071"/>
                <a:gd name="connsiteX21" fmla="*/ 506861 w 795071"/>
                <a:gd name="connsiteY21" fmla="*/ 553924 h 795071"/>
                <a:gd name="connsiteX22" fmla="*/ 464195 w 795071"/>
                <a:gd name="connsiteY22" fmla="*/ 596591 h 795071"/>
                <a:gd name="connsiteX23" fmla="*/ 269220 w 795071"/>
                <a:gd name="connsiteY23" fmla="*/ 439644 h 795071"/>
                <a:gd name="connsiteX24" fmla="*/ 251715 w 795071"/>
                <a:gd name="connsiteY24" fmla="*/ 439644 h 795071"/>
                <a:gd name="connsiteX25" fmla="*/ 251715 w 795071"/>
                <a:gd name="connsiteY25" fmla="*/ 354312 h 795071"/>
                <a:gd name="connsiteX26" fmla="*/ 269220 w 795071"/>
                <a:gd name="connsiteY26" fmla="*/ 354312 h 795071"/>
                <a:gd name="connsiteX27" fmla="*/ 464195 w 795071"/>
                <a:gd name="connsiteY27" fmla="*/ 197365 h 795071"/>
                <a:gd name="connsiteX28" fmla="*/ 506861 w 795071"/>
                <a:gd name="connsiteY28" fmla="*/ 240031 h 795071"/>
                <a:gd name="connsiteX29" fmla="*/ 464195 w 795071"/>
                <a:gd name="connsiteY29" fmla="*/ 282698 h 795071"/>
                <a:gd name="connsiteX30" fmla="*/ 358207 w 795071"/>
                <a:gd name="connsiteY30" fmla="*/ 354312 h 79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5071" h="795071">
                  <a:moveTo>
                    <a:pt x="770407" y="355397"/>
                  </a:moveTo>
                  <a:lnTo>
                    <a:pt x="794058" y="355397"/>
                  </a:lnTo>
                  <a:cubicBezTo>
                    <a:pt x="774198" y="169795"/>
                    <a:pt x="626334" y="21931"/>
                    <a:pt x="440732" y="2070"/>
                  </a:cubicBezTo>
                  <a:lnTo>
                    <a:pt x="440732" y="25721"/>
                  </a:lnTo>
                  <a:cubicBezTo>
                    <a:pt x="438476" y="82331"/>
                    <a:pt x="357633" y="82287"/>
                    <a:pt x="355400" y="25721"/>
                  </a:cubicBezTo>
                  <a:lnTo>
                    <a:pt x="355400" y="2070"/>
                  </a:lnTo>
                  <a:cubicBezTo>
                    <a:pt x="169795" y="21931"/>
                    <a:pt x="21931" y="169795"/>
                    <a:pt x="2070" y="355397"/>
                  </a:cubicBezTo>
                  <a:lnTo>
                    <a:pt x="25724" y="355397"/>
                  </a:lnTo>
                  <a:cubicBezTo>
                    <a:pt x="82334" y="357652"/>
                    <a:pt x="82290" y="438496"/>
                    <a:pt x="25724" y="440729"/>
                  </a:cubicBezTo>
                  <a:lnTo>
                    <a:pt x="2070" y="440729"/>
                  </a:lnTo>
                  <a:cubicBezTo>
                    <a:pt x="21928" y="626334"/>
                    <a:pt x="169795" y="774198"/>
                    <a:pt x="355400" y="794058"/>
                  </a:cubicBezTo>
                  <a:lnTo>
                    <a:pt x="355400" y="770402"/>
                  </a:lnTo>
                  <a:cubicBezTo>
                    <a:pt x="357655" y="713792"/>
                    <a:pt x="438498" y="713836"/>
                    <a:pt x="440732" y="770402"/>
                  </a:cubicBezTo>
                  <a:lnTo>
                    <a:pt x="440732" y="794058"/>
                  </a:lnTo>
                  <a:cubicBezTo>
                    <a:pt x="626334" y="774198"/>
                    <a:pt x="774198" y="626334"/>
                    <a:pt x="794058" y="440729"/>
                  </a:cubicBezTo>
                  <a:lnTo>
                    <a:pt x="770407" y="440729"/>
                  </a:lnTo>
                  <a:cubicBezTo>
                    <a:pt x="713797" y="438476"/>
                    <a:pt x="713842" y="357630"/>
                    <a:pt x="770407" y="355397"/>
                  </a:cubicBezTo>
                  <a:close/>
                  <a:moveTo>
                    <a:pt x="464195" y="354312"/>
                  </a:moveTo>
                  <a:cubicBezTo>
                    <a:pt x="520805" y="356567"/>
                    <a:pt x="520761" y="437411"/>
                    <a:pt x="464195" y="439644"/>
                  </a:cubicBezTo>
                  <a:lnTo>
                    <a:pt x="358207" y="439644"/>
                  </a:lnTo>
                  <a:cubicBezTo>
                    <a:pt x="375149" y="481579"/>
                    <a:pt x="416258" y="511258"/>
                    <a:pt x="464195" y="511258"/>
                  </a:cubicBezTo>
                  <a:cubicBezTo>
                    <a:pt x="487757" y="511258"/>
                    <a:pt x="506861" y="530360"/>
                    <a:pt x="506861" y="553924"/>
                  </a:cubicBezTo>
                  <a:cubicBezTo>
                    <a:pt x="506861" y="577490"/>
                    <a:pt x="487757" y="596591"/>
                    <a:pt x="464195" y="596591"/>
                  </a:cubicBezTo>
                  <a:cubicBezTo>
                    <a:pt x="368772" y="596591"/>
                    <a:pt x="288818" y="529272"/>
                    <a:pt x="269220" y="439644"/>
                  </a:cubicBezTo>
                  <a:lnTo>
                    <a:pt x="251715" y="439644"/>
                  </a:lnTo>
                  <a:cubicBezTo>
                    <a:pt x="195107" y="437391"/>
                    <a:pt x="195149" y="356545"/>
                    <a:pt x="251715" y="354312"/>
                  </a:cubicBezTo>
                  <a:lnTo>
                    <a:pt x="269220" y="354312"/>
                  </a:lnTo>
                  <a:cubicBezTo>
                    <a:pt x="288818" y="264684"/>
                    <a:pt x="368772" y="197365"/>
                    <a:pt x="464195" y="197365"/>
                  </a:cubicBezTo>
                  <a:cubicBezTo>
                    <a:pt x="487757" y="197365"/>
                    <a:pt x="506861" y="216466"/>
                    <a:pt x="506861" y="240031"/>
                  </a:cubicBezTo>
                  <a:cubicBezTo>
                    <a:pt x="506861" y="263597"/>
                    <a:pt x="487757" y="282698"/>
                    <a:pt x="464195" y="282698"/>
                  </a:cubicBezTo>
                  <a:cubicBezTo>
                    <a:pt x="416258" y="282698"/>
                    <a:pt x="375149" y="312375"/>
                    <a:pt x="358207" y="3543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A8E7FB6-34F5-4E9E-8A45-1E439934EFBA}"/>
                </a:ext>
              </a:extLst>
            </p:cNvPr>
            <p:cNvSpPr/>
            <p:nvPr/>
          </p:nvSpPr>
          <p:spPr>
            <a:xfrm>
              <a:off x="3855197" y="4451870"/>
              <a:ext cx="1015924" cy="629431"/>
            </a:xfrm>
            <a:custGeom>
              <a:avLst/>
              <a:gdLst>
                <a:gd name="connsiteX0" fmla="*/ 991951 w 1015924"/>
                <a:gd name="connsiteY0" fmla="*/ 229378 h 629431"/>
                <a:gd name="connsiteX1" fmla="*/ 525871 w 1015924"/>
                <a:gd name="connsiteY1" fmla="*/ 6253 h 629431"/>
                <a:gd name="connsiteX2" fmla="*/ 488916 w 1015924"/>
                <a:gd name="connsiteY2" fmla="*/ 6305 h 629431"/>
                <a:gd name="connsiteX3" fmla="*/ 26204 w 1015924"/>
                <a:gd name="connsiteY3" fmla="*/ 229430 h 629431"/>
                <a:gd name="connsiteX4" fmla="*/ 2070 w 1015924"/>
                <a:gd name="connsiteY4" fmla="*/ 267861 h 629431"/>
                <a:gd name="connsiteX5" fmla="*/ 2070 w 1015924"/>
                <a:gd name="connsiteY5" fmla="*/ 392527 h 629431"/>
                <a:gd name="connsiteX6" fmla="*/ 44737 w 1015924"/>
                <a:gd name="connsiteY6" fmla="*/ 435194 h 629431"/>
                <a:gd name="connsiteX7" fmla="*/ 224693 w 1015924"/>
                <a:gd name="connsiteY7" fmla="*/ 435194 h 629431"/>
                <a:gd name="connsiteX8" fmla="*/ 224693 w 1015924"/>
                <a:gd name="connsiteY8" fmla="*/ 628669 h 629431"/>
                <a:gd name="connsiteX9" fmla="*/ 790199 w 1015924"/>
                <a:gd name="connsiteY9" fmla="*/ 626209 h 629431"/>
                <a:gd name="connsiteX10" fmla="*/ 790199 w 1015924"/>
                <a:gd name="connsiteY10" fmla="*/ 435194 h 629431"/>
                <a:gd name="connsiteX11" fmla="*/ 973526 w 1015924"/>
                <a:gd name="connsiteY11" fmla="*/ 435194 h 629431"/>
                <a:gd name="connsiteX12" fmla="*/ 1016192 w 1015924"/>
                <a:gd name="connsiteY12" fmla="*/ 392527 h 629431"/>
                <a:gd name="connsiteX13" fmla="*/ 1016192 w 1015924"/>
                <a:gd name="connsiteY13" fmla="*/ 267861 h 629431"/>
                <a:gd name="connsiteX14" fmla="*/ 991951 w 1015924"/>
                <a:gd name="connsiteY14" fmla="*/ 229378 h 62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5924" h="629431">
                  <a:moveTo>
                    <a:pt x="991951" y="229378"/>
                  </a:moveTo>
                  <a:lnTo>
                    <a:pt x="525871" y="6253"/>
                  </a:lnTo>
                  <a:cubicBezTo>
                    <a:pt x="514185" y="662"/>
                    <a:pt x="500591" y="673"/>
                    <a:pt x="488916" y="6305"/>
                  </a:cubicBezTo>
                  <a:lnTo>
                    <a:pt x="26204" y="229430"/>
                  </a:lnTo>
                  <a:cubicBezTo>
                    <a:pt x="11448" y="236544"/>
                    <a:pt x="2070" y="251480"/>
                    <a:pt x="2070" y="267861"/>
                  </a:cubicBezTo>
                  <a:lnTo>
                    <a:pt x="2070" y="392527"/>
                  </a:lnTo>
                  <a:cubicBezTo>
                    <a:pt x="2070" y="416090"/>
                    <a:pt x="21172" y="435194"/>
                    <a:pt x="44737" y="435194"/>
                  </a:cubicBezTo>
                  <a:lnTo>
                    <a:pt x="224693" y="435194"/>
                  </a:lnTo>
                  <a:lnTo>
                    <a:pt x="224693" y="628669"/>
                  </a:lnTo>
                  <a:cubicBezTo>
                    <a:pt x="383404" y="507101"/>
                    <a:pt x="630356" y="505971"/>
                    <a:pt x="790199" y="626209"/>
                  </a:cubicBezTo>
                  <a:lnTo>
                    <a:pt x="790199" y="435194"/>
                  </a:lnTo>
                  <a:lnTo>
                    <a:pt x="973526" y="435194"/>
                  </a:lnTo>
                  <a:cubicBezTo>
                    <a:pt x="997088" y="435194"/>
                    <a:pt x="1016192" y="416090"/>
                    <a:pt x="1016192" y="392527"/>
                  </a:cubicBezTo>
                  <a:lnTo>
                    <a:pt x="1016192" y="267861"/>
                  </a:lnTo>
                  <a:cubicBezTo>
                    <a:pt x="1016195" y="251435"/>
                    <a:pt x="1006767" y="236470"/>
                    <a:pt x="991951" y="2293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2CEFE123-C6E0-48FC-B819-17AFD286FAF0}"/>
              </a:ext>
            </a:extLst>
          </p:cNvPr>
          <p:cNvGrpSpPr/>
          <p:nvPr/>
        </p:nvGrpSpPr>
        <p:grpSpPr>
          <a:xfrm>
            <a:off x="2795824" y="2314172"/>
            <a:ext cx="309889" cy="340309"/>
            <a:chOff x="3870827" y="983456"/>
            <a:chExt cx="4449422" cy="4886192"/>
          </a:xfrm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B2908EF-ABD0-46DD-9188-D80DD219DF96}"/>
                </a:ext>
              </a:extLst>
            </p:cNvPr>
            <p:cNvSpPr/>
            <p:nvPr/>
          </p:nvSpPr>
          <p:spPr>
            <a:xfrm>
              <a:off x="6789963" y="3731333"/>
              <a:ext cx="657225" cy="238125"/>
            </a:xfrm>
            <a:custGeom>
              <a:avLst/>
              <a:gdLst>
                <a:gd name="connsiteX0" fmla="*/ 7144 w 657225"/>
                <a:gd name="connsiteY0" fmla="*/ 239630 h 238125"/>
                <a:gd name="connsiteX1" fmla="*/ 651100 w 657225"/>
                <a:gd name="connsiteY1" fmla="*/ 239630 h 238125"/>
                <a:gd name="connsiteX2" fmla="*/ 651100 w 657225"/>
                <a:gd name="connsiteY2" fmla="*/ 49768 h 238125"/>
                <a:gd name="connsiteX3" fmla="*/ 608476 w 657225"/>
                <a:gd name="connsiteY3" fmla="*/ 7144 h 238125"/>
                <a:gd name="connsiteX4" fmla="*/ 49768 w 657225"/>
                <a:gd name="connsiteY4" fmla="*/ 7144 h 238125"/>
                <a:gd name="connsiteX5" fmla="*/ 7144 w 657225"/>
                <a:gd name="connsiteY5" fmla="*/ 4976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225" h="238125">
                  <a:moveTo>
                    <a:pt x="7144" y="239630"/>
                  </a:moveTo>
                  <a:lnTo>
                    <a:pt x="651100" y="239630"/>
                  </a:lnTo>
                  <a:lnTo>
                    <a:pt x="651100" y="49768"/>
                  </a:lnTo>
                  <a:cubicBezTo>
                    <a:pt x="651100" y="26232"/>
                    <a:pt x="632012" y="7144"/>
                    <a:pt x="608476" y="7144"/>
                  </a:cubicBezTo>
                  <a:lnTo>
                    <a:pt x="49768" y="7144"/>
                  </a:lnTo>
                  <a:cubicBezTo>
                    <a:pt x="26232" y="7144"/>
                    <a:pt x="7144" y="26232"/>
                    <a:pt x="7144" y="497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3DF8F64-83A3-4031-A171-2B1CD490D353}"/>
                </a:ext>
              </a:extLst>
            </p:cNvPr>
            <p:cNvSpPr/>
            <p:nvPr/>
          </p:nvSpPr>
          <p:spPr>
            <a:xfrm>
              <a:off x="6108335" y="1221086"/>
              <a:ext cx="819150" cy="1685925"/>
            </a:xfrm>
            <a:custGeom>
              <a:avLst/>
              <a:gdLst>
                <a:gd name="connsiteX0" fmla="*/ 7496 w 819150"/>
                <a:gd name="connsiteY0" fmla="*/ 7144 h 1685925"/>
                <a:gd name="connsiteX1" fmla="*/ 7144 w 819150"/>
                <a:gd name="connsiteY1" fmla="*/ 1681353 h 1685925"/>
                <a:gd name="connsiteX2" fmla="*/ 813302 w 819150"/>
                <a:gd name="connsiteY2" fmla="*/ 1681353 h 1685925"/>
                <a:gd name="connsiteX3" fmla="*/ 326231 w 819150"/>
                <a:gd name="connsiteY3" fmla="*/ 330937 h 1685925"/>
                <a:gd name="connsiteX4" fmla="*/ 7496 w 819150"/>
                <a:gd name="connsiteY4" fmla="*/ 7144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50" h="1685925">
                  <a:moveTo>
                    <a:pt x="7496" y="7144"/>
                  </a:moveTo>
                  <a:lnTo>
                    <a:pt x="7144" y="1681353"/>
                  </a:lnTo>
                  <a:lnTo>
                    <a:pt x="813302" y="1681353"/>
                  </a:lnTo>
                  <a:cubicBezTo>
                    <a:pt x="752427" y="1214523"/>
                    <a:pt x="614201" y="717394"/>
                    <a:pt x="326231" y="330937"/>
                  </a:cubicBezTo>
                  <a:cubicBezTo>
                    <a:pt x="217675" y="185261"/>
                    <a:pt x="103937" y="79353"/>
                    <a:pt x="7496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5E15E42-A02A-4606-AF11-62F1753C3EFE}"/>
                </a:ext>
              </a:extLst>
            </p:cNvPr>
            <p:cNvSpPr/>
            <p:nvPr/>
          </p:nvSpPr>
          <p:spPr>
            <a:xfrm>
              <a:off x="6019238" y="4267333"/>
              <a:ext cx="2247900" cy="485775"/>
            </a:xfrm>
            <a:custGeom>
              <a:avLst/>
              <a:gdLst>
                <a:gd name="connsiteX0" fmla="*/ 7144 w 2247900"/>
                <a:gd name="connsiteY0" fmla="*/ 7144 h 485775"/>
                <a:gd name="connsiteX1" fmla="*/ 2243138 w 2247900"/>
                <a:gd name="connsiteY1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47900" h="485775">
                  <a:moveTo>
                    <a:pt x="7144" y="7144"/>
                  </a:moveTo>
                  <a:cubicBezTo>
                    <a:pt x="290074" y="647433"/>
                    <a:pt x="1962264" y="645500"/>
                    <a:pt x="2243138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F943498C-B679-4EE5-B260-74E5FDB1FAB2}"/>
                </a:ext>
              </a:extLst>
            </p:cNvPr>
            <p:cNvSpPr/>
            <p:nvPr/>
          </p:nvSpPr>
          <p:spPr>
            <a:xfrm>
              <a:off x="5967574" y="4688548"/>
              <a:ext cx="2352675" cy="1181100"/>
            </a:xfrm>
            <a:custGeom>
              <a:avLst/>
              <a:gdLst>
                <a:gd name="connsiteX0" fmla="*/ 7144 w 2352675"/>
                <a:gd name="connsiteY0" fmla="*/ 7144 h 1181100"/>
                <a:gd name="connsiteX1" fmla="*/ 7144 w 2352675"/>
                <a:gd name="connsiteY1" fmla="*/ 1077440 h 1181100"/>
                <a:gd name="connsiteX2" fmla="*/ 108556 w 2352675"/>
                <a:gd name="connsiteY2" fmla="*/ 1178852 h 1181100"/>
                <a:gd name="connsiteX3" fmla="*/ 2245052 w 2352675"/>
                <a:gd name="connsiteY3" fmla="*/ 1178852 h 1181100"/>
                <a:gd name="connsiteX4" fmla="*/ 2346465 w 2352675"/>
                <a:gd name="connsiteY4" fmla="*/ 1077440 h 1181100"/>
                <a:gd name="connsiteX5" fmla="*/ 2346465 w 2352675"/>
                <a:gd name="connsiteY5" fmla="*/ 7144 h 1181100"/>
                <a:gd name="connsiteX6" fmla="*/ 2011271 w 2352675"/>
                <a:gd name="connsiteY6" fmla="*/ 218142 h 1181100"/>
                <a:gd name="connsiteX7" fmla="*/ 2011271 w 2352675"/>
                <a:gd name="connsiteY7" fmla="*/ 426453 h 1181100"/>
                <a:gd name="connsiteX8" fmla="*/ 1707756 w 2352675"/>
                <a:gd name="connsiteY8" fmla="*/ 430740 h 1181100"/>
                <a:gd name="connsiteX9" fmla="*/ 1707756 w 2352675"/>
                <a:gd name="connsiteY9" fmla="*/ 313182 h 1181100"/>
                <a:gd name="connsiteX10" fmla="*/ 665912 w 2352675"/>
                <a:gd name="connsiteY10" fmla="*/ 317259 h 1181100"/>
                <a:gd name="connsiteX11" fmla="*/ 665912 w 2352675"/>
                <a:gd name="connsiteY11" fmla="*/ 426453 h 1181100"/>
                <a:gd name="connsiteX12" fmla="*/ 362398 w 2352675"/>
                <a:gd name="connsiteY12" fmla="*/ 430740 h 1181100"/>
                <a:gd name="connsiteX13" fmla="*/ 362398 w 2352675"/>
                <a:gd name="connsiteY13" fmla="*/ 226448 h 1181100"/>
                <a:gd name="connsiteX14" fmla="*/ 7144 w 2352675"/>
                <a:gd name="connsiteY14" fmla="*/ 714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2675" h="1181100">
                  <a:moveTo>
                    <a:pt x="7144" y="7144"/>
                  </a:moveTo>
                  <a:lnTo>
                    <a:pt x="7144" y="1077440"/>
                  </a:lnTo>
                  <a:cubicBezTo>
                    <a:pt x="7144" y="1133447"/>
                    <a:pt x="52549" y="1178852"/>
                    <a:pt x="108556" y="1178852"/>
                  </a:cubicBezTo>
                  <a:lnTo>
                    <a:pt x="2245052" y="1178852"/>
                  </a:lnTo>
                  <a:cubicBezTo>
                    <a:pt x="2301059" y="1178852"/>
                    <a:pt x="2346465" y="1133447"/>
                    <a:pt x="2346465" y="1077440"/>
                  </a:cubicBezTo>
                  <a:lnTo>
                    <a:pt x="2346465" y="7144"/>
                  </a:lnTo>
                  <a:cubicBezTo>
                    <a:pt x="2252510" y="92107"/>
                    <a:pt x="2140325" y="162839"/>
                    <a:pt x="2011271" y="218142"/>
                  </a:cubicBezTo>
                  <a:lnTo>
                    <a:pt x="2011271" y="426453"/>
                  </a:lnTo>
                  <a:cubicBezTo>
                    <a:pt x="2003822" y="631422"/>
                    <a:pt x="1717453" y="634251"/>
                    <a:pt x="1707756" y="430740"/>
                  </a:cubicBezTo>
                  <a:lnTo>
                    <a:pt x="1707756" y="313182"/>
                  </a:lnTo>
                  <a:cubicBezTo>
                    <a:pt x="1402004" y="381048"/>
                    <a:pt x="974007" y="382210"/>
                    <a:pt x="665912" y="317259"/>
                  </a:cubicBezTo>
                  <a:lnTo>
                    <a:pt x="665912" y="426453"/>
                  </a:lnTo>
                  <a:cubicBezTo>
                    <a:pt x="658454" y="631432"/>
                    <a:pt x="372094" y="634241"/>
                    <a:pt x="362398" y="430740"/>
                  </a:cubicBezTo>
                  <a:lnTo>
                    <a:pt x="362398" y="226448"/>
                  </a:lnTo>
                  <a:cubicBezTo>
                    <a:pt x="224923" y="169974"/>
                    <a:pt x="105918" y="96469"/>
                    <a:pt x="7144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158C3D9-D763-43AA-A923-4F0B1C83CB27}"/>
                </a:ext>
              </a:extLst>
            </p:cNvPr>
            <p:cNvSpPr/>
            <p:nvPr/>
          </p:nvSpPr>
          <p:spPr>
            <a:xfrm>
              <a:off x="5024342" y="1242660"/>
              <a:ext cx="790575" cy="1666875"/>
            </a:xfrm>
            <a:custGeom>
              <a:avLst/>
              <a:gdLst>
                <a:gd name="connsiteX0" fmla="*/ 7144 w 790575"/>
                <a:gd name="connsiteY0" fmla="*/ 1659779 h 1666875"/>
                <a:gd name="connsiteX1" fmla="*/ 787632 w 790575"/>
                <a:gd name="connsiteY1" fmla="*/ 1659779 h 1666875"/>
                <a:gd name="connsiteX2" fmla="*/ 787975 w 790575"/>
                <a:gd name="connsiteY2" fmla="*/ 7144 h 1666875"/>
                <a:gd name="connsiteX3" fmla="*/ 502587 w 790575"/>
                <a:gd name="connsiteY3" fmla="*/ 289189 h 1666875"/>
                <a:gd name="connsiteX4" fmla="*/ 7144 w 790575"/>
                <a:gd name="connsiteY4" fmla="*/ 1659779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575" h="1666875">
                  <a:moveTo>
                    <a:pt x="7144" y="1659779"/>
                  </a:moveTo>
                  <a:lnTo>
                    <a:pt x="787632" y="1659779"/>
                  </a:lnTo>
                  <a:lnTo>
                    <a:pt x="787975" y="7144"/>
                  </a:lnTo>
                  <a:cubicBezTo>
                    <a:pt x="703221" y="74752"/>
                    <a:pt x="602542" y="167583"/>
                    <a:pt x="502587" y="289189"/>
                  </a:cubicBezTo>
                  <a:cubicBezTo>
                    <a:pt x="199634" y="657758"/>
                    <a:pt x="33357" y="1118292"/>
                    <a:pt x="7144" y="16597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510B15C-40C5-4EF9-BFC5-0D0C4916BADB}"/>
                </a:ext>
              </a:extLst>
            </p:cNvPr>
            <p:cNvSpPr/>
            <p:nvPr/>
          </p:nvSpPr>
          <p:spPr>
            <a:xfrm>
              <a:off x="6108116" y="3198800"/>
              <a:ext cx="857250" cy="771525"/>
            </a:xfrm>
            <a:custGeom>
              <a:avLst/>
              <a:gdLst>
                <a:gd name="connsiteX0" fmla="*/ 7306 w 857250"/>
                <a:gd name="connsiteY0" fmla="*/ 7153 h 771525"/>
                <a:gd name="connsiteX1" fmla="*/ 7144 w 857250"/>
                <a:gd name="connsiteY1" fmla="*/ 772154 h 771525"/>
                <a:gd name="connsiteX2" fmla="*/ 385467 w 857250"/>
                <a:gd name="connsiteY2" fmla="*/ 772154 h 771525"/>
                <a:gd name="connsiteX3" fmla="*/ 385467 w 857250"/>
                <a:gd name="connsiteY3" fmla="*/ 387906 h 771525"/>
                <a:gd name="connsiteX4" fmla="*/ 537229 w 857250"/>
                <a:gd name="connsiteY4" fmla="*/ 236144 h 771525"/>
                <a:gd name="connsiteX5" fmla="*/ 853916 w 857250"/>
                <a:gd name="connsiteY5" fmla="*/ 236144 h 771525"/>
                <a:gd name="connsiteX6" fmla="*/ 843277 w 857250"/>
                <a:gd name="connsiteY6" fmla="*/ 7144 h 771525"/>
                <a:gd name="connsiteX7" fmla="*/ 7306 w 857250"/>
                <a:gd name="connsiteY7" fmla="*/ 7144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0" h="771525">
                  <a:moveTo>
                    <a:pt x="7306" y="7153"/>
                  </a:moveTo>
                  <a:lnTo>
                    <a:pt x="7144" y="772154"/>
                  </a:lnTo>
                  <a:lnTo>
                    <a:pt x="385467" y="772154"/>
                  </a:lnTo>
                  <a:lnTo>
                    <a:pt x="385467" y="387906"/>
                  </a:lnTo>
                  <a:cubicBezTo>
                    <a:pt x="385467" y="304095"/>
                    <a:pt x="453409" y="236144"/>
                    <a:pt x="537229" y="236144"/>
                  </a:cubicBezTo>
                  <a:lnTo>
                    <a:pt x="853916" y="236144"/>
                  </a:lnTo>
                  <a:cubicBezTo>
                    <a:pt x="852011" y="162201"/>
                    <a:pt x="848582" y="85649"/>
                    <a:pt x="843277" y="7144"/>
                  </a:cubicBezTo>
                  <a:lnTo>
                    <a:pt x="7306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F8A797A9-A9E0-49E7-B2BB-96CE0F82CDB8}"/>
                </a:ext>
              </a:extLst>
            </p:cNvPr>
            <p:cNvSpPr/>
            <p:nvPr/>
          </p:nvSpPr>
          <p:spPr>
            <a:xfrm>
              <a:off x="3871141" y="983456"/>
              <a:ext cx="1781175" cy="1924050"/>
            </a:xfrm>
            <a:custGeom>
              <a:avLst/>
              <a:gdLst>
                <a:gd name="connsiteX0" fmla="*/ 856545 w 1781175"/>
                <a:gd name="connsiteY0" fmla="*/ 1918983 h 1924050"/>
                <a:gd name="connsiteX1" fmla="*/ 1432408 w 1781175"/>
                <a:gd name="connsiteY1" fmla="*/ 342290 h 1924050"/>
                <a:gd name="connsiteX2" fmla="*/ 1779699 w 1781175"/>
                <a:gd name="connsiteY2" fmla="*/ 7144 h 1924050"/>
                <a:gd name="connsiteX3" fmla="*/ 7144 w 1781175"/>
                <a:gd name="connsiteY3" fmla="*/ 1918983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1175" h="1924050">
                  <a:moveTo>
                    <a:pt x="856545" y="1918983"/>
                  </a:moveTo>
                  <a:cubicBezTo>
                    <a:pt x="891445" y="1148934"/>
                    <a:pt x="1184272" y="639556"/>
                    <a:pt x="1432408" y="342290"/>
                  </a:cubicBezTo>
                  <a:cubicBezTo>
                    <a:pt x="1554766" y="195701"/>
                    <a:pt x="1677572" y="85801"/>
                    <a:pt x="1779699" y="7144"/>
                  </a:cubicBezTo>
                  <a:cubicBezTo>
                    <a:pt x="823360" y="150209"/>
                    <a:pt x="78886" y="941118"/>
                    <a:pt x="7144" y="19189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36360AA-93A3-450B-A7A3-A7CA9DA981CB}"/>
                </a:ext>
              </a:extLst>
            </p:cNvPr>
            <p:cNvSpPr/>
            <p:nvPr/>
          </p:nvSpPr>
          <p:spPr>
            <a:xfrm>
              <a:off x="5024457" y="3198809"/>
              <a:ext cx="790575" cy="1524000"/>
            </a:xfrm>
            <a:custGeom>
              <a:avLst/>
              <a:gdLst>
                <a:gd name="connsiteX0" fmla="*/ 646747 w 790575"/>
                <a:gd name="connsiteY0" fmla="*/ 923906 h 1524000"/>
                <a:gd name="connsiteX1" fmla="*/ 787289 w 790575"/>
                <a:gd name="connsiteY1" fmla="*/ 772716 h 1524000"/>
                <a:gd name="connsiteX2" fmla="*/ 787451 w 790575"/>
                <a:gd name="connsiteY2" fmla="*/ 7144 h 1524000"/>
                <a:gd name="connsiteX3" fmla="*/ 7144 w 790575"/>
                <a:gd name="connsiteY3" fmla="*/ 7144 h 1524000"/>
                <a:gd name="connsiteX4" fmla="*/ 646747 w 790575"/>
                <a:gd name="connsiteY4" fmla="*/ 1523152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575" h="1524000">
                  <a:moveTo>
                    <a:pt x="646747" y="923906"/>
                  </a:moveTo>
                  <a:cubicBezTo>
                    <a:pt x="646747" y="843877"/>
                    <a:pt x="708736" y="778478"/>
                    <a:pt x="787289" y="772716"/>
                  </a:cubicBezTo>
                  <a:lnTo>
                    <a:pt x="787451" y="7144"/>
                  </a:lnTo>
                  <a:lnTo>
                    <a:pt x="7144" y="7144"/>
                  </a:lnTo>
                  <a:cubicBezTo>
                    <a:pt x="45282" y="741226"/>
                    <a:pt x="359969" y="1228068"/>
                    <a:pt x="646747" y="15231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B0A36795-140D-49E9-8554-F680AE3ADD05}"/>
                </a:ext>
              </a:extLst>
            </p:cNvPr>
            <p:cNvSpPr/>
            <p:nvPr/>
          </p:nvSpPr>
          <p:spPr>
            <a:xfrm>
              <a:off x="3870827" y="3198809"/>
              <a:ext cx="1790700" cy="1924050"/>
            </a:xfrm>
            <a:custGeom>
              <a:avLst/>
              <a:gdLst>
                <a:gd name="connsiteX0" fmla="*/ 856898 w 1790700"/>
                <a:gd name="connsiteY0" fmla="*/ 7144 h 1924050"/>
                <a:gd name="connsiteX1" fmla="*/ 7144 w 1790700"/>
                <a:gd name="connsiteY1" fmla="*/ 7144 h 1924050"/>
                <a:gd name="connsiteX2" fmla="*/ 1785947 w 1790700"/>
                <a:gd name="connsiteY2" fmla="*/ 1922079 h 1924050"/>
                <a:gd name="connsiteX3" fmla="*/ 856898 w 1790700"/>
                <a:gd name="connsiteY3" fmla="*/ 7144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0700" h="1924050">
                  <a:moveTo>
                    <a:pt x="856898" y="7144"/>
                  </a:moveTo>
                  <a:lnTo>
                    <a:pt x="7144" y="7144"/>
                  </a:lnTo>
                  <a:cubicBezTo>
                    <a:pt x="77686" y="980332"/>
                    <a:pt x="835819" y="1769631"/>
                    <a:pt x="1785947" y="1922079"/>
                  </a:cubicBezTo>
                  <a:cubicBezTo>
                    <a:pt x="1424273" y="1623813"/>
                    <a:pt x="904027" y="1022109"/>
                    <a:pt x="856898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D9DD27E-6DA7-404F-BC2B-5BA3E47A2638}"/>
                </a:ext>
              </a:extLst>
            </p:cNvPr>
            <p:cNvSpPr/>
            <p:nvPr/>
          </p:nvSpPr>
          <p:spPr>
            <a:xfrm>
              <a:off x="6303854" y="988476"/>
              <a:ext cx="1743075" cy="1914525"/>
            </a:xfrm>
            <a:custGeom>
              <a:avLst/>
              <a:gdLst>
                <a:gd name="connsiteX0" fmla="*/ 356568 w 1743075"/>
                <a:gd name="connsiteY0" fmla="*/ 359007 h 1914525"/>
                <a:gd name="connsiteX1" fmla="*/ 777021 w 1743075"/>
                <a:gd name="connsiteY1" fmla="*/ 1202084 h 1914525"/>
                <a:gd name="connsiteX2" fmla="*/ 924306 w 1743075"/>
                <a:gd name="connsiteY2" fmla="*/ 1913973 h 1914525"/>
                <a:gd name="connsiteX3" fmla="*/ 1743180 w 1743075"/>
                <a:gd name="connsiteY3" fmla="*/ 1913973 h 1914525"/>
                <a:gd name="connsiteX4" fmla="*/ 7144 w 1743075"/>
                <a:gd name="connsiteY4" fmla="*/ 7144 h 1914525"/>
                <a:gd name="connsiteX5" fmla="*/ 356568 w 1743075"/>
                <a:gd name="connsiteY5" fmla="*/ 359007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3075" h="1914525">
                  <a:moveTo>
                    <a:pt x="356568" y="359007"/>
                  </a:moveTo>
                  <a:cubicBezTo>
                    <a:pt x="534714" y="591445"/>
                    <a:pt x="676180" y="875100"/>
                    <a:pt x="777021" y="1202084"/>
                  </a:cubicBezTo>
                  <a:cubicBezTo>
                    <a:pt x="844248" y="1420063"/>
                    <a:pt x="893331" y="1658150"/>
                    <a:pt x="924306" y="1913973"/>
                  </a:cubicBezTo>
                  <a:lnTo>
                    <a:pt x="1743180" y="1913973"/>
                  </a:lnTo>
                  <a:cubicBezTo>
                    <a:pt x="1666647" y="911676"/>
                    <a:pt x="1014651" y="163135"/>
                    <a:pt x="7144" y="7144"/>
                  </a:cubicBezTo>
                  <a:cubicBezTo>
                    <a:pt x="112662" y="87230"/>
                    <a:pt x="235296" y="200777"/>
                    <a:pt x="356568" y="3590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60BFB44-06ED-40D2-A2C5-2C7ADDBDBE8D}"/>
                </a:ext>
              </a:extLst>
            </p:cNvPr>
            <p:cNvSpPr/>
            <p:nvPr/>
          </p:nvSpPr>
          <p:spPr>
            <a:xfrm>
              <a:off x="7248820" y="3198809"/>
              <a:ext cx="800100" cy="771525"/>
            </a:xfrm>
            <a:custGeom>
              <a:avLst/>
              <a:gdLst>
                <a:gd name="connsiteX0" fmla="*/ 798633 w 800100"/>
                <a:gd name="connsiteY0" fmla="*/ 7144 h 771525"/>
                <a:gd name="connsiteX1" fmla="*/ 7144 w 800100"/>
                <a:gd name="connsiteY1" fmla="*/ 7144 h 771525"/>
                <a:gd name="connsiteX2" fmla="*/ 16783 w 800100"/>
                <a:gd name="connsiteY2" fmla="*/ 236144 h 771525"/>
                <a:gd name="connsiteX3" fmla="*/ 343995 w 800100"/>
                <a:gd name="connsiteY3" fmla="*/ 236144 h 771525"/>
                <a:gd name="connsiteX4" fmla="*/ 495757 w 800100"/>
                <a:gd name="connsiteY4" fmla="*/ 387906 h 771525"/>
                <a:gd name="connsiteX5" fmla="*/ 495757 w 800100"/>
                <a:gd name="connsiteY5" fmla="*/ 772154 h 771525"/>
                <a:gd name="connsiteX6" fmla="*/ 607495 w 800100"/>
                <a:gd name="connsiteY6" fmla="*/ 772154 h 771525"/>
                <a:gd name="connsiteX7" fmla="*/ 704650 w 800100"/>
                <a:gd name="connsiteY7" fmla="*/ 497205 h 771525"/>
                <a:gd name="connsiteX8" fmla="*/ 798633 w 800100"/>
                <a:gd name="connsiteY8" fmla="*/ 7144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0100" h="771525">
                  <a:moveTo>
                    <a:pt x="798633" y="7144"/>
                  </a:moveTo>
                  <a:lnTo>
                    <a:pt x="7144" y="7144"/>
                  </a:lnTo>
                  <a:cubicBezTo>
                    <a:pt x="11839" y="82125"/>
                    <a:pt x="14945" y="158563"/>
                    <a:pt x="16783" y="236144"/>
                  </a:cubicBezTo>
                  <a:lnTo>
                    <a:pt x="343995" y="236144"/>
                  </a:lnTo>
                  <a:cubicBezTo>
                    <a:pt x="427806" y="236144"/>
                    <a:pt x="495757" y="304086"/>
                    <a:pt x="495757" y="387906"/>
                  </a:cubicBezTo>
                  <a:lnTo>
                    <a:pt x="495757" y="772154"/>
                  </a:lnTo>
                  <a:lnTo>
                    <a:pt x="607495" y="772154"/>
                  </a:lnTo>
                  <a:cubicBezTo>
                    <a:pt x="673646" y="612924"/>
                    <a:pt x="704650" y="497205"/>
                    <a:pt x="704650" y="497205"/>
                  </a:cubicBezTo>
                  <a:cubicBezTo>
                    <a:pt x="754675" y="341071"/>
                    <a:pt x="786717" y="176870"/>
                    <a:pt x="798633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83F7D46A-3947-4F79-95E2-EB012D3FBFC4}"/>
              </a:ext>
            </a:extLst>
          </p:cNvPr>
          <p:cNvGrpSpPr/>
          <p:nvPr/>
        </p:nvGrpSpPr>
        <p:grpSpPr>
          <a:xfrm>
            <a:off x="3800005" y="2315815"/>
            <a:ext cx="339308" cy="339252"/>
            <a:chOff x="3651801" y="983470"/>
            <a:chExt cx="4883179" cy="4882371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FBEF3D9-A2D1-443D-9B33-F63173160F30}"/>
                </a:ext>
              </a:extLst>
            </p:cNvPr>
            <p:cNvSpPr/>
            <p:nvPr/>
          </p:nvSpPr>
          <p:spPr>
            <a:xfrm>
              <a:off x="3651801" y="3752884"/>
              <a:ext cx="922124" cy="912618"/>
            </a:xfrm>
            <a:custGeom>
              <a:avLst/>
              <a:gdLst>
                <a:gd name="connsiteX0" fmla="*/ 461091 w 922123"/>
                <a:gd name="connsiteY0" fmla="*/ 7130 h 912617"/>
                <a:gd name="connsiteX1" fmla="*/ 7130 w 922123"/>
                <a:gd name="connsiteY1" fmla="*/ 461100 h 912617"/>
                <a:gd name="connsiteX2" fmla="*/ 915061 w 922123"/>
                <a:gd name="connsiteY2" fmla="*/ 461100 h 912617"/>
                <a:gd name="connsiteX3" fmla="*/ 461091 w 922123"/>
                <a:gd name="connsiteY3" fmla="*/ 7130 h 912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123" h="912617">
                  <a:moveTo>
                    <a:pt x="461091" y="7130"/>
                  </a:moveTo>
                  <a:cubicBezTo>
                    <a:pt x="210368" y="7130"/>
                    <a:pt x="7130" y="210377"/>
                    <a:pt x="7130" y="461100"/>
                  </a:cubicBezTo>
                  <a:cubicBezTo>
                    <a:pt x="31039" y="1063275"/>
                    <a:pt x="891238" y="1063104"/>
                    <a:pt x="915061" y="461100"/>
                  </a:cubicBezTo>
                  <a:cubicBezTo>
                    <a:pt x="915061" y="210377"/>
                    <a:pt x="711813" y="7130"/>
                    <a:pt x="461091" y="71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361098F-EA8A-45C3-BC9B-5178474746B3}"/>
                </a:ext>
              </a:extLst>
            </p:cNvPr>
            <p:cNvSpPr/>
            <p:nvPr/>
          </p:nvSpPr>
          <p:spPr>
            <a:xfrm>
              <a:off x="5363691" y="2321177"/>
              <a:ext cx="1673132" cy="1663626"/>
            </a:xfrm>
            <a:custGeom>
              <a:avLst/>
              <a:gdLst>
                <a:gd name="connsiteX0" fmla="*/ 837003 w 1673132"/>
                <a:gd name="connsiteY0" fmla="*/ 7130 h 1663625"/>
                <a:gd name="connsiteX1" fmla="*/ 7130 w 1673132"/>
                <a:gd name="connsiteY1" fmla="*/ 837003 h 1663625"/>
                <a:gd name="connsiteX2" fmla="*/ 1666877 w 1673132"/>
                <a:gd name="connsiteY2" fmla="*/ 836994 h 1663625"/>
                <a:gd name="connsiteX3" fmla="*/ 837003 w 1673132"/>
                <a:gd name="connsiteY3" fmla="*/ 7130 h 166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3132" h="1663625">
                  <a:moveTo>
                    <a:pt x="837003" y="7130"/>
                  </a:moveTo>
                  <a:cubicBezTo>
                    <a:pt x="378679" y="7130"/>
                    <a:pt x="7130" y="378679"/>
                    <a:pt x="7130" y="837003"/>
                  </a:cubicBezTo>
                  <a:cubicBezTo>
                    <a:pt x="50840" y="1937810"/>
                    <a:pt x="1623328" y="1937497"/>
                    <a:pt x="1666877" y="836994"/>
                  </a:cubicBezTo>
                  <a:cubicBezTo>
                    <a:pt x="1666868" y="378679"/>
                    <a:pt x="1295328" y="7130"/>
                    <a:pt x="837003" y="71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42A450B-7D12-40F6-99F0-A45D314A33DD}"/>
                </a:ext>
              </a:extLst>
            </p:cNvPr>
            <p:cNvSpPr/>
            <p:nvPr/>
          </p:nvSpPr>
          <p:spPr>
            <a:xfrm>
              <a:off x="7631869" y="986132"/>
              <a:ext cx="903111" cy="903111"/>
            </a:xfrm>
            <a:custGeom>
              <a:avLst/>
              <a:gdLst>
                <a:gd name="connsiteX0" fmla="*/ 452981 w 903111"/>
                <a:gd name="connsiteY0" fmla="*/ 7130 h 903111"/>
                <a:gd name="connsiteX1" fmla="*/ 7130 w 903111"/>
                <a:gd name="connsiteY1" fmla="*/ 452991 h 903111"/>
                <a:gd name="connsiteX2" fmla="*/ 898843 w 903111"/>
                <a:gd name="connsiteY2" fmla="*/ 452991 h 903111"/>
                <a:gd name="connsiteX3" fmla="*/ 452981 w 903111"/>
                <a:gd name="connsiteY3" fmla="*/ 7130 h 90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3111" h="903111">
                  <a:moveTo>
                    <a:pt x="452981" y="7130"/>
                  </a:moveTo>
                  <a:cubicBezTo>
                    <a:pt x="206746" y="7130"/>
                    <a:pt x="7130" y="206746"/>
                    <a:pt x="7130" y="452991"/>
                  </a:cubicBezTo>
                  <a:cubicBezTo>
                    <a:pt x="30611" y="1044415"/>
                    <a:pt x="875447" y="1044244"/>
                    <a:pt x="898843" y="452991"/>
                  </a:cubicBezTo>
                  <a:cubicBezTo>
                    <a:pt x="898843" y="206746"/>
                    <a:pt x="699227" y="7130"/>
                    <a:pt x="452981" y="71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0F3CBDA-D75E-45B2-9BE1-60F0812AFBFF}"/>
                </a:ext>
              </a:extLst>
            </p:cNvPr>
            <p:cNvSpPr/>
            <p:nvPr/>
          </p:nvSpPr>
          <p:spPr>
            <a:xfrm>
              <a:off x="7904454" y="3763018"/>
              <a:ext cx="627425" cy="627425"/>
            </a:xfrm>
            <a:custGeom>
              <a:avLst/>
              <a:gdLst>
                <a:gd name="connsiteX0" fmla="*/ 626258 w 627424"/>
                <a:gd name="connsiteY0" fmla="*/ 317515 h 627424"/>
                <a:gd name="connsiteX1" fmla="*/ 315873 w 627424"/>
                <a:gd name="connsiteY1" fmla="*/ 7130 h 627424"/>
                <a:gd name="connsiteX2" fmla="*/ 315873 w 627424"/>
                <a:gd name="connsiteY2" fmla="*/ 627891 h 627424"/>
                <a:gd name="connsiteX3" fmla="*/ 626258 w 627424"/>
                <a:gd name="connsiteY3" fmla="*/ 317515 h 62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7424" h="627424">
                  <a:moveTo>
                    <a:pt x="626258" y="317515"/>
                  </a:moveTo>
                  <a:cubicBezTo>
                    <a:pt x="626258" y="146095"/>
                    <a:pt x="487292" y="7130"/>
                    <a:pt x="315873" y="7130"/>
                  </a:cubicBezTo>
                  <a:cubicBezTo>
                    <a:pt x="-95841" y="23481"/>
                    <a:pt x="-95727" y="611606"/>
                    <a:pt x="315873" y="627891"/>
                  </a:cubicBezTo>
                  <a:cubicBezTo>
                    <a:pt x="487292" y="627891"/>
                    <a:pt x="626258" y="488925"/>
                    <a:pt x="626258" y="3175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02C5A52-6CA5-4517-83DA-AE19E4D9610F}"/>
                </a:ext>
              </a:extLst>
            </p:cNvPr>
            <p:cNvSpPr/>
            <p:nvPr/>
          </p:nvSpPr>
          <p:spPr>
            <a:xfrm>
              <a:off x="6898286" y="1808087"/>
              <a:ext cx="741502" cy="684463"/>
            </a:xfrm>
            <a:custGeom>
              <a:avLst/>
              <a:gdLst>
                <a:gd name="connsiteX0" fmla="*/ 103630 w 741501"/>
                <a:gd name="connsiteY0" fmla="*/ 548883 h 684463"/>
                <a:gd name="connsiteX1" fmla="*/ 217602 w 741501"/>
                <a:gd name="connsiteY1" fmla="*/ 681706 h 684463"/>
                <a:gd name="connsiteX2" fmla="*/ 741483 w 741501"/>
                <a:gd name="connsiteY2" fmla="*/ 233098 h 684463"/>
                <a:gd name="connsiteX3" fmla="*/ 539167 w 741501"/>
                <a:gd name="connsiteY3" fmla="*/ 7130 h 684463"/>
                <a:gd name="connsiteX4" fmla="*/ 7130 w 741501"/>
                <a:gd name="connsiteY4" fmla="*/ 462726 h 684463"/>
                <a:gd name="connsiteX5" fmla="*/ 103630 w 741501"/>
                <a:gd name="connsiteY5" fmla="*/ 548883 h 68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501" h="684463">
                  <a:moveTo>
                    <a:pt x="103630" y="548883"/>
                  </a:moveTo>
                  <a:cubicBezTo>
                    <a:pt x="145344" y="590597"/>
                    <a:pt x="183350" y="635020"/>
                    <a:pt x="217602" y="681706"/>
                  </a:cubicBezTo>
                  <a:lnTo>
                    <a:pt x="741483" y="233098"/>
                  </a:lnTo>
                  <a:cubicBezTo>
                    <a:pt x="659651" y="172447"/>
                    <a:pt x="590701" y="95473"/>
                    <a:pt x="539167" y="7130"/>
                  </a:cubicBezTo>
                  <a:lnTo>
                    <a:pt x="7130" y="462726"/>
                  </a:lnTo>
                  <a:cubicBezTo>
                    <a:pt x="40630" y="489439"/>
                    <a:pt x="72876" y="518129"/>
                    <a:pt x="103630" y="5488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2C136BD-84EF-4006-9A0F-6319DBD182DA}"/>
                </a:ext>
              </a:extLst>
            </p:cNvPr>
            <p:cNvSpPr/>
            <p:nvPr/>
          </p:nvSpPr>
          <p:spPr>
            <a:xfrm>
              <a:off x="4420453" y="1622825"/>
              <a:ext cx="1017188" cy="931630"/>
            </a:xfrm>
            <a:custGeom>
              <a:avLst/>
              <a:gdLst>
                <a:gd name="connsiteX0" fmla="*/ 7130 w 1017188"/>
                <a:gd name="connsiteY0" fmla="*/ 244591 h 931630"/>
                <a:gd name="connsiteX1" fmla="*/ 820510 w 1017188"/>
                <a:gd name="connsiteY1" fmla="*/ 932286 h 931630"/>
                <a:gd name="connsiteX2" fmla="*/ 979020 w 1017188"/>
                <a:gd name="connsiteY2" fmla="*/ 734134 h 931630"/>
                <a:gd name="connsiteX3" fmla="*/ 1015059 w 1017188"/>
                <a:gd name="connsiteY3" fmla="*/ 699692 h 931630"/>
                <a:gd name="connsiteX4" fmla="*/ 195918 w 1017188"/>
                <a:gd name="connsiteY4" fmla="*/ 7130 h 931630"/>
                <a:gd name="connsiteX5" fmla="*/ 7130 w 1017188"/>
                <a:gd name="connsiteY5" fmla="*/ 244591 h 93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188" h="931630">
                  <a:moveTo>
                    <a:pt x="7130" y="244591"/>
                  </a:moveTo>
                  <a:lnTo>
                    <a:pt x="820510" y="932286"/>
                  </a:lnTo>
                  <a:cubicBezTo>
                    <a:pt x="865276" y="861349"/>
                    <a:pt x="918255" y="794899"/>
                    <a:pt x="979020" y="734134"/>
                  </a:cubicBezTo>
                  <a:cubicBezTo>
                    <a:pt x="990808" y="722346"/>
                    <a:pt x="1002853" y="710891"/>
                    <a:pt x="1015059" y="699692"/>
                  </a:cubicBezTo>
                  <a:lnTo>
                    <a:pt x="195918" y="7130"/>
                  </a:lnTo>
                  <a:cubicBezTo>
                    <a:pt x="152008" y="100198"/>
                    <a:pt x="87003" y="181364"/>
                    <a:pt x="7130" y="24459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7486B14C-67B6-4177-98D6-D8C7AFF8152D}"/>
                </a:ext>
              </a:extLst>
            </p:cNvPr>
            <p:cNvSpPr/>
            <p:nvPr/>
          </p:nvSpPr>
          <p:spPr>
            <a:xfrm>
              <a:off x="5889958" y="4249586"/>
              <a:ext cx="332725" cy="598905"/>
            </a:xfrm>
            <a:custGeom>
              <a:avLst/>
              <a:gdLst>
                <a:gd name="connsiteX0" fmla="*/ 31267 w 332725"/>
                <a:gd name="connsiteY0" fmla="*/ 7130 h 598905"/>
                <a:gd name="connsiteX1" fmla="*/ 7130 w 332725"/>
                <a:gd name="connsiteY1" fmla="*/ 579912 h 598905"/>
                <a:gd name="connsiteX2" fmla="*/ 309995 w 332725"/>
                <a:gd name="connsiteY2" fmla="*/ 594760 h 598905"/>
                <a:gd name="connsiteX3" fmla="*/ 333315 w 332725"/>
                <a:gd name="connsiteY3" fmla="*/ 41410 h 598905"/>
                <a:gd name="connsiteX4" fmla="*/ 31267 w 332725"/>
                <a:gd name="connsiteY4" fmla="*/ 7130 h 59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725" h="598905">
                  <a:moveTo>
                    <a:pt x="31267" y="7130"/>
                  </a:moveTo>
                  <a:lnTo>
                    <a:pt x="7130" y="579912"/>
                  </a:lnTo>
                  <a:cubicBezTo>
                    <a:pt x="105721" y="561507"/>
                    <a:pt x="214912" y="567192"/>
                    <a:pt x="309995" y="594760"/>
                  </a:cubicBezTo>
                  <a:lnTo>
                    <a:pt x="333315" y="41410"/>
                  </a:lnTo>
                  <a:cubicBezTo>
                    <a:pt x="230816" y="43596"/>
                    <a:pt x="128470" y="31695"/>
                    <a:pt x="31267" y="71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62A2C27-D67A-4A92-8E7D-18A6D8B440E2}"/>
                </a:ext>
              </a:extLst>
            </p:cNvPr>
            <p:cNvSpPr/>
            <p:nvPr/>
          </p:nvSpPr>
          <p:spPr>
            <a:xfrm>
              <a:off x="7171529" y="3444011"/>
              <a:ext cx="589399" cy="503841"/>
            </a:xfrm>
            <a:custGeom>
              <a:avLst/>
              <a:gdLst>
                <a:gd name="connsiteX0" fmla="*/ 590986 w 589398"/>
                <a:gd name="connsiteY0" fmla="*/ 228554 h 503840"/>
                <a:gd name="connsiteX1" fmla="*/ 124154 w 589398"/>
                <a:gd name="connsiteY1" fmla="*/ 7130 h 503840"/>
                <a:gd name="connsiteX2" fmla="*/ 7130 w 589398"/>
                <a:gd name="connsiteY2" fmla="*/ 287218 h 503840"/>
                <a:gd name="connsiteX3" fmla="*/ 451194 w 589398"/>
                <a:gd name="connsiteY3" fmla="*/ 497842 h 503840"/>
                <a:gd name="connsiteX4" fmla="*/ 590986 w 589398"/>
                <a:gd name="connsiteY4" fmla="*/ 228554 h 50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9398" h="503840">
                  <a:moveTo>
                    <a:pt x="590986" y="228554"/>
                  </a:moveTo>
                  <a:lnTo>
                    <a:pt x="124154" y="7130"/>
                  </a:lnTo>
                  <a:cubicBezTo>
                    <a:pt x="98021" y="105436"/>
                    <a:pt x="58721" y="199512"/>
                    <a:pt x="7130" y="287218"/>
                  </a:cubicBezTo>
                  <a:lnTo>
                    <a:pt x="451194" y="497842"/>
                  </a:lnTo>
                  <a:cubicBezTo>
                    <a:pt x="474799" y="396104"/>
                    <a:pt x="523681" y="303997"/>
                    <a:pt x="590986" y="2285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C416042-27D3-4C3A-99DF-7BFDE5B479FF}"/>
                </a:ext>
              </a:extLst>
            </p:cNvPr>
            <p:cNvSpPr/>
            <p:nvPr/>
          </p:nvSpPr>
          <p:spPr>
            <a:xfrm>
              <a:off x="3652590" y="983470"/>
              <a:ext cx="722489" cy="722489"/>
            </a:xfrm>
            <a:custGeom>
              <a:avLst/>
              <a:gdLst>
                <a:gd name="connsiteX0" fmla="*/ 7130 w 722488"/>
                <a:gd name="connsiteY0" fmla="*/ 365304 h 722488"/>
                <a:gd name="connsiteX1" fmla="*/ 365304 w 722488"/>
                <a:gd name="connsiteY1" fmla="*/ 723478 h 722488"/>
                <a:gd name="connsiteX2" fmla="*/ 365304 w 722488"/>
                <a:gd name="connsiteY2" fmla="*/ 7130 h 722488"/>
                <a:gd name="connsiteX3" fmla="*/ 7130 w 722488"/>
                <a:gd name="connsiteY3" fmla="*/ 365304 h 72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2488" h="722488">
                  <a:moveTo>
                    <a:pt x="7130" y="365304"/>
                  </a:moveTo>
                  <a:cubicBezTo>
                    <a:pt x="7130" y="563114"/>
                    <a:pt x="167484" y="723478"/>
                    <a:pt x="365304" y="723478"/>
                  </a:cubicBezTo>
                  <a:cubicBezTo>
                    <a:pt x="840416" y="704607"/>
                    <a:pt x="840274" y="25924"/>
                    <a:pt x="365304" y="7130"/>
                  </a:cubicBezTo>
                  <a:cubicBezTo>
                    <a:pt x="167494" y="7130"/>
                    <a:pt x="7130" y="167484"/>
                    <a:pt x="7130" y="3653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5E295A8-D465-4257-8B3A-00CF5FD6A01F}"/>
                </a:ext>
              </a:extLst>
            </p:cNvPr>
            <p:cNvSpPr/>
            <p:nvPr/>
          </p:nvSpPr>
          <p:spPr>
            <a:xfrm>
              <a:off x="4691672" y="3487493"/>
              <a:ext cx="560880" cy="522854"/>
            </a:xfrm>
            <a:custGeom>
              <a:avLst/>
              <a:gdLst>
                <a:gd name="connsiteX0" fmla="*/ 426516 w 560879"/>
                <a:gd name="connsiteY0" fmla="*/ 7130 h 522853"/>
                <a:gd name="connsiteX1" fmla="*/ 7130 w 560879"/>
                <a:gd name="connsiteY1" fmla="*/ 247462 h 522853"/>
                <a:gd name="connsiteX2" fmla="*/ 148414 w 560879"/>
                <a:gd name="connsiteY2" fmla="*/ 515980 h 522853"/>
                <a:gd name="connsiteX3" fmla="*/ 555166 w 560879"/>
                <a:gd name="connsiteY3" fmla="*/ 282883 h 522853"/>
                <a:gd name="connsiteX4" fmla="*/ 426516 w 560879"/>
                <a:gd name="connsiteY4" fmla="*/ 7130 h 52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879" h="522853">
                  <a:moveTo>
                    <a:pt x="426516" y="7130"/>
                  </a:moveTo>
                  <a:lnTo>
                    <a:pt x="7130" y="247462"/>
                  </a:lnTo>
                  <a:cubicBezTo>
                    <a:pt x="71070" y="325529"/>
                    <a:pt x="119600" y="416600"/>
                    <a:pt x="148414" y="515980"/>
                  </a:cubicBezTo>
                  <a:lnTo>
                    <a:pt x="555166" y="282883"/>
                  </a:lnTo>
                  <a:cubicBezTo>
                    <a:pt x="499782" y="196973"/>
                    <a:pt x="456594" y="104342"/>
                    <a:pt x="426516" y="71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AC95B260-3E1B-4613-86C4-DAD4C5F4A2FB}"/>
                </a:ext>
              </a:extLst>
            </p:cNvPr>
            <p:cNvSpPr/>
            <p:nvPr/>
          </p:nvSpPr>
          <p:spPr>
            <a:xfrm>
              <a:off x="5637628" y="5114833"/>
              <a:ext cx="751008" cy="751008"/>
            </a:xfrm>
            <a:custGeom>
              <a:avLst/>
              <a:gdLst>
                <a:gd name="connsiteX0" fmla="*/ 7130 w 751008"/>
                <a:gd name="connsiteY0" fmla="*/ 378670 h 751008"/>
                <a:gd name="connsiteX1" fmla="*/ 378670 w 751008"/>
                <a:gd name="connsiteY1" fmla="*/ 750210 h 751008"/>
                <a:gd name="connsiteX2" fmla="*/ 378670 w 751008"/>
                <a:gd name="connsiteY2" fmla="*/ 7130 h 751008"/>
                <a:gd name="connsiteX3" fmla="*/ 7130 w 751008"/>
                <a:gd name="connsiteY3" fmla="*/ 378670 h 75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008" h="751008">
                  <a:moveTo>
                    <a:pt x="7130" y="378670"/>
                  </a:moveTo>
                  <a:cubicBezTo>
                    <a:pt x="7130" y="583866"/>
                    <a:pt x="173473" y="750210"/>
                    <a:pt x="378670" y="750210"/>
                  </a:cubicBezTo>
                  <a:cubicBezTo>
                    <a:pt x="871512" y="730636"/>
                    <a:pt x="871369" y="26627"/>
                    <a:pt x="378670" y="7130"/>
                  </a:cubicBezTo>
                  <a:cubicBezTo>
                    <a:pt x="173473" y="7130"/>
                    <a:pt x="7130" y="173474"/>
                    <a:pt x="7130" y="3786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F9A0EDFD-EE43-48D2-9C81-ED3A46877A87}"/>
              </a:ext>
            </a:extLst>
          </p:cNvPr>
          <p:cNvGrpSpPr/>
          <p:nvPr/>
        </p:nvGrpSpPr>
        <p:grpSpPr>
          <a:xfrm>
            <a:off x="4793063" y="2310143"/>
            <a:ext cx="311718" cy="370376"/>
            <a:chOff x="4397442" y="3772104"/>
            <a:chExt cx="1260333" cy="1497499"/>
          </a:xfrm>
        </p:grpSpPr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8166FFF-6923-4359-904C-F8056BEE3B57}"/>
                </a:ext>
              </a:extLst>
            </p:cNvPr>
            <p:cNvSpPr/>
            <p:nvPr/>
          </p:nvSpPr>
          <p:spPr>
            <a:xfrm>
              <a:off x="4425216" y="4034123"/>
              <a:ext cx="1232559" cy="1235480"/>
            </a:xfrm>
            <a:custGeom>
              <a:avLst/>
              <a:gdLst>
                <a:gd name="connsiteX0" fmla="*/ 2191 w 1232558"/>
                <a:gd name="connsiteY0" fmla="*/ 618897 h 1235479"/>
                <a:gd name="connsiteX1" fmla="*/ 618894 w 1232558"/>
                <a:gd name="connsiteY1" fmla="*/ 1235600 h 1235479"/>
                <a:gd name="connsiteX2" fmla="*/ 618888 w 1232558"/>
                <a:gd name="connsiteY2" fmla="*/ 2191 h 1235479"/>
                <a:gd name="connsiteX3" fmla="*/ 2191 w 1232558"/>
                <a:gd name="connsiteY3" fmla="*/ 618897 h 1235479"/>
                <a:gd name="connsiteX4" fmla="*/ 958452 w 1232558"/>
                <a:gd name="connsiteY4" fmla="*/ 575085 h 1235479"/>
                <a:gd name="connsiteX5" fmla="*/ 1015608 w 1232558"/>
                <a:gd name="connsiteY5" fmla="*/ 575085 h 1235479"/>
                <a:gd name="connsiteX6" fmla="*/ 992984 w 1232558"/>
                <a:gd name="connsiteY6" fmla="*/ 479515 h 1235479"/>
                <a:gd name="connsiteX7" fmla="*/ 1075087 w 1232558"/>
                <a:gd name="connsiteY7" fmla="*/ 448909 h 1235479"/>
                <a:gd name="connsiteX8" fmla="*/ 1072741 w 1232558"/>
                <a:gd name="connsiteY8" fmla="*/ 795044 h 1235479"/>
                <a:gd name="connsiteX9" fmla="*/ 1016040 w 1232558"/>
                <a:gd name="connsiteY9" fmla="*/ 820023 h 1235479"/>
                <a:gd name="connsiteX10" fmla="*/ 991062 w 1232558"/>
                <a:gd name="connsiteY10" fmla="*/ 763322 h 1235479"/>
                <a:gd name="connsiteX11" fmla="*/ 1015599 w 1232558"/>
                <a:gd name="connsiteY11" fmla="*/ 662708 h 1235479"/>
                <a:gd name="connsiteX12" fmla="*/ 958455 w 1232558"/>
                <a:gd name="connsiteY12" fmla="*/ 662708 h 1235479"/>
                <a:gd name="connsiteX13" fmla="*/ 958452 w 1232558"/>
                <a:gd name="connsiteY13" fmla="*/ 575085 h 1235479"/>
                <a:gd name="connsiteX14" fmla="*/ 445591 w 1232558"/>
                <a:gd name="connsiteY14" fmla="*/ 163957 h 1235479"/>
                <a:gd name="connsiteX15" fmla="*/ 797244 w 1232558"/>
                <a:gd name="connsiteY15" fmla="*/ 165914 h 1235479"/>
                <a:gd name="connsiteX16" fmla="*/ 821947 w 1232558"/>
                <a:gd name="connsiteY16" fmla="*/ 222737 h 1235479"/>
                <a:gd name="connsiteX17" fmla="*/ 765124 w 1232558"/>
                <a:gd name="connsiteY17" fmla="*/ 247438 h 1235479"/>
                <a:gd name="connsiteX18" fmla="*/ 662708 w 1232558"/>
                <a:gd name="connsiteY18" fmla="*/ 222197 h 1235479"/>
                <a:gd name="connsiteX19" fmla="*/ 662708 w 1232558"/>
                <a:gd name="connsiteY19" fmla="*/ 274837 h 1235479"/>
                <a:gd name="connsiteX20" fmla="*/ 575085 w 1232558"/>
                <a:gd name="connsiteY20" fmla="*/ 274837 h 1235479"/>
                <a:gd name="connsiteX21" fmla="*/ 575085 w 1232558"/>
                <a:gd name="connsiteY21" fmla="*/ 222191 h 1235479"/>
                <a:gd name="connsiteX22" fmla="*/ 476802 w 1232558"/>
                <a:gd name="connsiteY22" fmla="*/ 245834 h 1235479"/>
                <a:gd name="connsiteX23" fmla="*/ 445591 w 1232558"/>
                <a:gd name="connsiteY23" fmla="*/ 163957 h 1235479"/>
                <a:gd name="connsiteX24" fmla="*/ 694310 w 1232558"/>
                <a:gd name="connsiteY24" fmla="*/ 575996 h 1235479"/>
                <a:gd name="connsiteX25" fmla="*/ 694310 w 1232558"/>
                <a:gd name="connsiteY25" fmla="*/ 663619 h 1235479"/>
                <a:gd name="connsiteX26" fmla="*/ 618085 w 1232558"/>
                <a:gd name="connsiteY26" fmla="*/ 663619 h 1235479"/>
                <a:gd name="connsiteX27" fmla="*/ 574273 w 1232558"/>
                <a:gd name="connsiteY27" fmla="*/ 619808 h 1235479"/>
                <a:gd name="connsiteX28" fmla="*/ 574273 w 1232558"/>
                <a:gd name="connsiteY28" fmla="*/ 435266 h 1235479"/>
                <a:gd name="connsiteX29" fmla="*/ 661896 w 1232558"/>
                <a:gd name="connsiteY29" fmla="*/ 435266 h 1235479"/>
                <a:gd name="connsiteX30" fmla="*/ 661896 w 1232558"/>
                <a:gd name="connsiteY30" fmla="*/ 575996 h 1235479"/>
                <a:gd name="connsiteX31" fmla="*/ 407302 w 1232558"/>
                <a:gd name="connsiteY31" fmla="*/ 1010555 h 1235479"/>
                <a:gd name="connsiteX32" fmla="*/ 464648 w 1232558"/>
                <a:gd name="connsiteY32" fmla="*/ 987099 h 1235479"/>
                <a:gd name="connsiteX33" fmla="*/ 575082 w 1232558"/>
                <a:gd name="connsiteY33" fmla="*/ 1015596 h 1235479"/>
                <a:gd name="connsiteX34" fmla="*/ 575082 w 1232558"/>
                <a:gd name="connsiteY34" fmla="*/ 970544 h 1235479"/>
                <a:gd name="connsiteX35" fmla="*/ 662705 w 1232558"/>
                <a:gd name="connsiteY35" fmla="*/ 970544 h 1235479"/>
                <a:gd name="connsiteX36" fmla="*/ 662705 w 1232558"/>
                <a:gd name="connsiteY36" fmla="*/ 1015608 h 1235479"/>
                <a:gd name="connsiteX37" fmla="*/ 779833 w 1232558"/>
                <a:gd name="connsiteY37" fmla="*/ 984219 h 1235479"/>
                <a:gd name="connsiteX38" fmla="*/ 837603 w 1232558"/>
                <a:gd name="connsiteY38" fmla="*/ 1006615 h 1235479"/>
                <a:gd name="connsiteX39" fmla="*/ 815206 w 1232558"/>
                <a:gd name="connsiteY39" fmla="*/ 1064385 h 1235479"/>
                <a:gd name="connsiteX40" fmla="*/ 430762 w 1232558"/>
                <a:gd name="connsiteY40" fmla="*/ 1067904 h 1235479"/>
                <a:gd name="connsiteX41" fmla="*/ 407302 w 1232558"/>
                <a:gd name="connsiteY41" fmla="*/ 1010555 h 1235479"/>
                <a:gd name="connsiteX42" fmla="*/ 220307 w 1232558"/>
                <a:gd name="connsiteY42" fmla="*/ 420639 h 1235479"/>
                <a:gd name="connsiteX43" fmla="*/ 245697 w 1232558"/>
                <a:gd name="connsiteY43" fmla="*/ 477158 h 1235479"/>
                <a:gd name="connsiteX44" fmla="*/ 222188 w 1232558"/>
                <a:gd name="connsiteY44" fmla="*/ 575088 h 1235479"/>
                <a:gd name="connsiteX45" fmla="*/ 274487 w 1232558"/>
                <a:gd name="connsiteY45" fmla="*/ 575088 h 1235479"/>
                <a:gd name="connsiteX46" fmla="*/ 274487 w 1232558"/>
                <a:gd name="connsiteY46" fmla="*/ 662711 h 1235479"/>
                <a:gd name="connsiteX47" fmla="*/ 222188 w 1232558"/>
                <a:gd name="connsiteY47" fmla="*/ 662711 h 1235479"/>
                <a:gd name="connsiteX48" fmla="*/ 245525 w 1232558"/>
                <a:gd name="connsiteY48" fmla="*/ 760185 h 1235479"/>
                <a:gd name="connsiteX49" fmla="*/ 220064 w 1232558"/>
                <a:gd name="connsiteY49" fmla="*/ 816673 h 1235479"/>
                <a:gd name="connsiteX50" fmla="*/ 163577 w 1232558"/>
                <a:gd name="connsiteY50" fmla="*/ 791212 h 1235479"/>
                <a:gd name="connsiteX51" fmla="*/ 163787 w 1232558"/>
                <a:gd name="connsiteY51" fmla="*/ 446026 h 1235479"/>
                <a:gd name="connsiteX52" fmla="*/ 220307 w 1232558"/>
                <a:gd name="connsiteY52" fmla="*/ 420639 h 1235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32558" h="1235479">
                  <a:moveTo>
                    <a:pt x="2191" y="618897"/>
                  </a:moveTo>
                  <a:cubicBezTo>
                    <a:pt x="2191" y="959492"/>
                    <a:pt x="278298" y="1235600"/>
                    <a:pt x="618894" y="1235600"/>
                  </a:cubicBezTo>
                  <a:cubicBezTo>
                    <a:pt x="1436939" y="1203115"/>
                    <a:pt x="1436705" y="34553"/>
                    <a:pt x="618888" y="2191"/>
                  </a:cubicBezTo>
                  <a:cubicBezTo>
                    <a:pt x="278298" y="2193"/>
                    <a:pt x="2191" y="278301"/>
                    <a:pt x="2191" y="618897"/>
                  </a:cubicBezTo>
                  <a:close/>
                  <a:moveTo>
                    <a:pt x="958452" y="575085"/>
                  </a:moveTo>
                  <a:lnTo>
                    <a:pt x="1015608" y="575085"/>
                  </a:lnTo>
                  <a:cubicBezTo>
                    <a:pt x="1012045" y="542373"/>
                    <a:pt x="1004483" y="510370"/>
                    <a:pt x="992984" y="479515"/>
                  </a:cubicBezTo>
                  <a:cubicBezTo>
                    <a:pt x="974846" y="424257"/>
                    <a:pt x="1052643" y="395269"/>
                    <a:pt x="1075087" y="448909"/>
                  </a:cubicBezTo>
                  <a:cubicBezTo>
                    <a:pt x="1116526" y="559039"/>
                    <a:pt x="1115700" y="685510"/>
                    <a:pt x="1072741" y="795044"/>
                  </a:cubicBezTo>
                  <a:cubicBezTo>
                    <a:pt x="1063999" y="817823"/>
                    <a:pt x="1038013" y="828729"/>
                    <a:pt x="1016040" y="820023"/>
                  </a:cubicBezTo>
                  <a:cubicBezTo>
                    <a:pt x="993483" y="811263"/>
                    <a:pt x="982303" y="785879"/>
                    <a:pt x="991062" y="763322"/>
                  </a:cubicBezTo>
                  <a:cubicBezTo>
                    <a:pt x="1003648" y="730916"/>
                    <a:pt x="1011843" y="697217"/>
                    <a:pt x="1015599" y="662708"/>
                  </a:cubicBezTo>
                  <a:lnTo>
                    <a:pt x="958455" y="662708"/>
                  </a:lnTo>
                  <a:cubicBezTo>
                    <a:pt x="900323" y="660395"/>
                    <a:pt x="900367" y="577381"/>
                    <a:pt x="958452" y="575085"/>
                  </a:cubicBezTo>
                  <a:close/>
                  <a:moveTo>
                    <a:pt x="445591" y="163957"/>
                  </a:moveTo>
                  <a:cubicBezTo>
                    <a:pt x="557248" y="120978"/>
                    <a:pt x="686080" y="121670"/>
                    <a:pt x="797244" y="165914"/>
                  </a:cubicBezTo>
                  <a:cubicBezTo>
                    <a:pt x="819757" y="174784"/>
                    <a:pt x="830815" y="200224"/>
                    <a:pt x="821947" y="222737"/>
                  </a:cubicBezTo>
                  <a:cubicBezTo>
                    <a:pt x="813089" y="245472"/>
                    <a:pt x="787059" y="256250"/>
                    <a:pt x="765124" y="247438"/>
                  </a:cubicBezTo>
                  <a:cubicBezTo>
                    <a:pt x="732163" y="234449"/>
                    <a:pt x="697859" y="226023"/>
                    <a:pt x="662708" y="222197"/>
                  </a:cubicBezTo>
                  <a:lnTo>
                    <a:pt x="662708" y="274837"/>
                  </a:lnTo>
                  <a:cubicBezTo>
                    <a:pt x="660392" y="332966"/>
                    <a:pt x="577378" y="332922"/>
                    <a:pt x="575085" y="274837"/>
                  </a:cubicBezTo>
                  <a:lnTo>
                    <a:pt x="575085" y="222191"/>
                  </a:lnTo>
                  <a:cubicBezTo>
                    <a:pt x="541406" y="225856"/>
                    <a:pt x="508492" y="233757"/>
                    <a:pt x="476802" y="245834"/>
                  </a:cubicBezTo>
                  <a:cubicBezTo>
                    <a:pt x="421652" y="264372"/>
                    <a:pt x="392135" y="186788"/>
                    <a:pt x="445591" y="163957"/>
                  </a:cubicBezTo>
                  <a:close/>
                  <a:moveTo>
                    <a:pt x="694310" y="575996"/>
                  </a:moveTo>
                  <a:cubicBezTo>
                    <a:pt x="752439" y="578313"/>
                    <a:pt x="752395" y="661326"/>
                    <a:pt x="694310" y="663619"/>
                  </a:cubicBezTo>
                  <a:lnTo>
                    <a:pt x="618085" y="663619"/>
                  </a:lnTo>
                  <a:cubicBezTo>
                    <a:pt x="593889" y="663619"/>
                    <a:pt x="574273" y="644003"/>
                    <a:pt x="574273" y="619808"/>
                  </a:cubicBezTo>
                  <a:lnTo>
                    <a:pt x="574273" y="435266"/>
                  </a:lnTo>
                  <a:cubicBezTo>
                    <a:pt x="576589" y="377137"/>
                    <a:pt x="659603" y="377181"/>
                    <a:pt x="661896" y="435266"/>
                  </a:cubicBezTo>
                  <a:lnTo>
                    <a:pt x="661896" y="575996"/>
                  </a:lnTo>
                  <a:close/>
                  <a:moveTo>
                    <a:pt x="407302" y="1010555"/>
                  </a:moveTo>
                  <a:cubicBezTo>
                    <a:pt x="416660" y="988241"/>
                    <a:pt x="442334" y="977744"/>
                    <a:pt x="464648" y="987099"/>
                  </a:cubicBezTo>
                  <a:cubicBezTo>
                    <a:pt x="500051" y="1001948"/>
                    <a:pt x="537048" y="1011464"/>
                    <a:pt x="575082" y="1015596"/>
                  </a:cubicBezTo>
                  <a:lnTo>
                    <a:pt x="575082" y="970544"/>
                  </a:lnTo>
                  <a:cubicBezTo>
                    <a:pt x="577398" y="912415"/>
                    <a:pt x="660412" y="912459"/>
                    <a:pt x="662705" y="970544"/>
                  </a:cubicBezTo>
                  <a:lnTo>
                    <a:pt x="662705" y="1015608"/>
                  </a:lnTo>
                  <a:cubicBezTo>
                    <a:pt x="703172" y="1011218"/>
                    <a:pt x="742418" y="1000727"/>
                    <a:pt x="779833" y="984219"/>
                  </a:cubicBezTo>
                  <a:cubicBezTo>
                    <a:pt x="801964" y="974458"/>
                    <a:pt x="827833" y="984479"/>
                    <a:pt x="837603" y="1006615"/>
                  </a:cubicBezTo>
                  <a:cubicBezTo>
                    <a:pt x="847370" y="1028755"/>
                    <a:pt x="837343" y="1054618"/>
                    <a:pt x="815206" y="1064385"/>
                  </a:cubicBezTo>
                  <a:cubicBezTo>
                    <a:pt x="695035" y="1118060"/>
                    <a:pt x="551927" y="1119310"/>
                    <a:pt x="430762" y="1067904"/>
                  </a:cubicBezTo>
                  <a:cubicBezTo>
                    <a:pt x="408447" y="1058546"/>
                    <a:pt x="397944" y="1032870"/>
                    <a:pt x="407302" y="1010555"/>
                  </a:cubicBezTo>
                  <a:close/>
                  <a:moveTo>
                    <a:pt x="220307" y="420639"/>
                  </a:moveTo>
                  <a:cubicBezTo>
                    <a:pt x="242925" y="429231"/>
                    <a:pt x="254293" y="454537"/>
                    <a:pt x="245697" y="477158"/>
                  </a:cubicBezTo>
                  <a:cubicBezTo>
                    <a:pt x="233696" y="508740"/>
                    <a:pt x="225842" y="541534"/>
                    <a:pt x="222188" y="575088"/>
                  </a:cubicBezTo>
                  <a:lnTo>
                    <a:pt x="274487" y="575088"/>
                  </a:lnTo>
                  <a:cubicBezTo>
                    <a:pt x="332616" y="577404"/>
                    <a:pt x="332572" y="660418"/>
                    <a:pt x="274487" y="662711"/>
                  </a:cubicBezTo>
                  <a:lnTo>
                    <a:pt x="222188" y="662711"/>
                  </a:lnTo>
                  <a:cubicBezTo>
                    <a:pt x="225824" y="696101"/>
                    <a:pt x="233620" y="728743"/>
                    <a:pt x="245525" y="760185"/>
                  </a:cubicBezTo>
                  <a:cubicBezTo>
                    <a:pt x="254091" y="782812"/>
                    <a:pt x="242694" y="808103"/>
                    <a:pt x="220064" y="816673"/>
                  </a:cubicBezTo>
                  <a:cubicBezTo>
                    <a:pt x="198024" y="825189"/>
                    <a:pt x="172126" y="814067"/>
                    <a:pt x="163577" y="791212"/>
                  </a:cubicBezTo>
                  <a:cubicBezTo>
                    <a:pt x="121687" y="681637"/>
                    <a:pt x="121760" y="555548"/>
                    <a:pt x="163787" y="446026"/>
                  </a:cubicBezTo>
                  <a:cubicBezTo>
                    <a:pt x="172383" y="423410"/>
                    <a:pt x="197688" y="412034"/>
                    <a:pt x="220307" y="4206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55FD46F-9D0E-43F1-9517-8F806B4FDEF1}"/>
                </a:ext>
              </a:extLst>
            </p:cNvPr>
            <p:cNvSpPr/>
            <p:nvPr/>
          </p:nvSpPr>
          <p:spPr>
            <a:xfrm>
              <a:off x="4397442" y="3914574"/>
              <a:ext cx="227819" cy="227819"/>
            </a:xfrm>
            <a:custGeom>
              <a:avLst/>
              <a:gdLst>
                <a:gd name="connsiteX0" fmla="*/ 46005 w 227818"/>
                <a:gd name="connsiteY0" fmla="*/ 207362 h 227818"/>
                <a:gd name="connsiteX1" fmla="*/ 76679 w 227818"/>
                <a:gd name="connsiteY1" fmla="*/ 194829 h 227818"/>
                <a:gd name="connsiteX2" fmla="*/ 104488 w 227818"/>
                <a:gd name="connsiteY2" fmla="*/ 167555 h 227818"/>
                <a:gd name="connsiteX3" fmla="*/ 160917 w 227818"/>
                <a:gd name="connsiteY3" fmla="*/ 228417 h 227818"/>
                <a:gd name="connsiteX4" fmla="*/ 228042 w 227818"/>
                <a:gd name="connsiteY4" fmla="*/ 171942 h 227818"/>
                <a:gd name="connsiteX5" fmla="*/ 167068 w 227818"/>
                <a:gd name="connsiteY5" fmla="*/ 106178 h 227818"/>
                <a:gd name="connsiteX6" fmla="*/ 196532 w 227818"/>
                <a:gd name="connsiteY6" fmla="*/ 77280 h 227818"/>
                <a:gd name="connsiteX7" fmla="*/ 197134 w 227818"/>
                <a:gd name="connsiteY7" fmla="*/ 15325 h 227818"/>
                <a:gd name="connsiteX8" fmla="*/ 135179 w 227818"/>
                <a:gd name="connsiteY8" fmla="*/ 14723 h 227818"/>
                <a:gd name="connsiteX9" fmla="*/ 76259 w 227818"/>
                <a:gd name="connsiteY9" fmla="*/ 72513 h 227818"/>
                <a:gd name="connsiteX10" fmla="*/ 76174 w 227818"/>
                <a:gd name="connsiteY10" fmla="*/ 72583 h 227818"/>
                <a:gd name="connsiteX11" fmla="*/ 75908 w 227818"/>
                <a:gd name="connsiteY11" fmla="*/ 72858 h 227818"/>
                <a:gd name="connsiteX12" fmla="*/ 15326 w 227818"/>
                <a:gd name="connsiteY12" fmla="*/ 132272 h 227818"/>
                <a:gd name="connsiteX13" fmla="*/ 14724 w 227818"/>
                <a:gd name="connsiteY13" fmla="*/ 194227 h 227818"/>
                <a:gd name="connsiteX14" fmla="*/ 46005 w 227818"/>
                <a:gd name="connsiteY14" fmla="*/ 207362 h 22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7818" h="227818">
                  <a:moveTo>
                    <a:pt x="46005" y="207362"/>
                  </a:moveTo>
                  <a:cubicBezTo>
                    <a:pt x="57075" y="207362"/>
                    <a:pt x="68154" y="203191"/>
                    <a:pt x="76679" y="194829"/>
                  </a:cubicBezTo>
                  <a:lnTo>
                    <a:pt x="104488" y="167555"/>
                  </a:lnTo>
                  <a:lnTo>
                    <a:pt x="160917" y="228417"/>
                  </a:lnTo>
                  <a:cubicBezTo>
                    <a:pt x="182212" y="208112"/>
                    <a:pt x="204623" y="189288"/>
                    <a:pt x="228042" y="171942"/>
                  </a:cubicBezTo>
                  <a:lnTo>
                    <a:pt x="167068" y="106178"/>
                  </a:lnTo>
                  <a:lnTo>
                    <a:pt x="196532" y="77280"/>
                  </a:lnTo>
                  <a:cubicBezTo>
                    <a:pt x="213809" y="60336"/>
                    <a:pt x="214077" y="32598"/>
                    <a:pt x="197134" y="15325"/>
                  </a:cubicBezTo>
                  <a:cubicBezTo>
                    <a:pt x="180194" y="-1949"/>
                    <a:pt x="152452" y="-2220"/>
                    <a:pt x="135179" y="14723"/>
                  </a:cubicBezTo>
                  <a:lnTo>
                    <a:pt x="76259" y="72513"/>
                  </a:lnTo>
                  <a:cubicBezTo>
                    <a:pt x="76232" y="72539"/>
                    <a:pt x="76203" y="72557"/>
                    <a:pt x="76174" y="72583"/>
                  </a:cubicBezTo>
                  <a:cubicBezTo>
                    <a:pt x="76080" y="72671"/>
                    <a:pt x="76002" y="72767"/>
                    <a:pt x="75908" y="72858"/>
                  </a:cubicBezTo>
                  <a:lnTo>
                    <a:pt x="15326" y="132272"/>
                  </a:lnTo>
                  <a:cubicBezTo>
                    <a:pt x="-1950" y="149215"/>
                    <a:pt x="-2219" y="176954"/>
                    <a:pt x="14724" y="194227"/>
                  </a:cubicBezTo>
                  <a:cubicBezTo>
                    <a:pt x="23305" y="202975"/>
                    <a:pt x="34650" y="207362"/>
                    <a:pt x="46005" y="2073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D0682B59-6B5C-479B-A2F4-089E678835EE}"/>
                </a:ext>
              </a:extLst>
            </p:cNvPr>
            <p:cNvSpPr/>
            <p:nvPr/>
          </p:nvSpPr>
          <p:spPr>
            <a:xfrm>
              <a:off x="5442588" y="3984220"/>
              <a:ext cx="201532" cy="198611"/>
            </a:xfrm>
            <a:custGeom>
              <a:avLst/>
              <a:gdLst>
                <a:gd name="connsiteX0" fmla="*/ 99554 w 201532"/>
                <a:gd name="connsiteY0" fmla="*/ 170767 h 198611"/>
                <a:gd name="connsiteX1" fmla="*/ 124313 w 201532"/>
                <a:gd name="connsiteY1" fmla="*/ 196823 h 198611"/>
                <a:gd name="connsiteX2" fmla="*/ 178972 w 201532"/>
                <a:gd name="connsiteY2" fmla="*/ 140128 h 198611"/>
                <a:gd name="connsiteX3" fmla="*/ 172663 w 201532"/>
                <a:gd name="connsiteY3" fmla="*/ 23344 h 198611"/>
                <a:gd name="connsiteX4" fmla="*/ 55880 w 201532"/>
                <a:gd name="connsiteY4" fmla="*/ 29653 h 198611"/>
                <a:gd name="connsiteX5" fmla="*/ 2191 w 201532"/>
                <a:gd name="connsiteY5" fmla="*/ 89462 h 198611"/>
                <a:gd name="connsiteX6" fmla="*/ 99554 w 201532"/>
                <a:gd name="connsiteY6" fmla="*/ 170767 h 19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532" h="198611">
                  <a:moveTo>
                    <a:pt x="99554" y="170767"/>
                  </a:moveTo>
                  <a:cubicBezTo>
                    <a:pt x="108053" y="179266"/>
                    <a:pt x="116296" y="187958"/>
                    <a:pt x="124313" y="196823"/>
                  </a:cubicBezTo>
                  <a:lnTo>
                    <a:pt x="178972" y="140128"/>
                  </a:lnTo>
                  <a:cubicBezTo>
                    <a:pt x="209480" y="106139"/>
                    <a:pt x="206655" y="53852"/>
                    <a:pt x="172663" y="23344"/>
                  </a:cubicBezTo>
                  <a:cubicBezTo>
                    <a:pt x="138672" y="-7163"/>
                    <a:pt x="86387" y="-4338"/>
                    <a:pt x="55880" y="29653"/>
                  </a:cubicBezTo>
                  <a:lnTo>
                    <a:pt x="2191" y="89462"/>
                  </a:lnTo>
                  <a:cubicBezTo>
                    <a:pt x="36819" y="113453"/>
                    <a:pt x="69365" y="140572"/>
                    <a:pt x="99554" y="1707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81D855A7-DDBD-444E-B934-B3F0309A3E38}"/>
                </a:ext>
              </a:extLst>
            </p:cNvPr>
            <p:cNvSpPr/>
            <p:nvPr/>
          </p:nvSpPr>
          <p:spPr>
            <a:xfrm>
              <a:off x="4774290" y="3772104"/>
              <a:ext cx="537419" cy="186928"/>
            </a:xfrm>
            <a:custGeom>
              <a:avLst/>
              <a:gdLst>
                <a:gd name="connsiteX0" fmla="*/ 45771 w 537419"/>
                <a:gd name="connsiteY0" fmla="*/ 89813 h 186928"/>
                <a:gd name="connsiteX1" fmla="*/ 159190 w 537419"/>
                <a:gd name="connsiteY1" fmla="*/ 89813 h 186928"/>
                <a:gd name="connsiteX2" fmla="*/ 159190 w 537419"/>
                <a:gd name="connsiteY2" fmla="*/ 185240 h 186928"/>
                <a:gd name="connsiteX3" fmla="*/ 380451 w 537419"/>
                <a:gd name="connsiteY3" fmla="*/ 185240 h 186928"/>
                <a:gd name="connsiteX4" fmla="*/ 380451 w 537419"/>
                <a:gd name="connsiteY4" fmla="*/ 89813 h 186928"/>
                <a:gd name="connsiteX5" fmla="*/ 493870 w 537419"/>
                <a:gd name="connsiteY5" fmla="*/ 89813 h 186928"/>
                <a:gd name="connsiteX6" fmla="*/ 493870 w 537419"/>
                <a:gd name="connsiteY6" fmla="*/ 2191 h 186928"/>
                <a:gd name="connsiteX7" fmla="*/ 45771 w 537419"/>
                <a:gd name="connsiteY7" fmla="*/ 2191 h 186928"/>
                <a:gd name="connsiteX8" fmla="*/ 45771 w 537419"/>
                <a:gd name="connsiteY8" fmla="*/ 89813 h 18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419" h="186928">
                  <a:moveTo>
                    <a:pt x="45771" y="89813"/>
                  </a:moveTo>
                  <a:lnTo>
                    <a:pt x="159190" y="89813"/>
                  </a:lnTo>
                  <a:lnTo>
                    <a:pt x="159190" y="185240"/>
                  </a:lnTo>
                  <a:cubicBezTo>
                    <a:pt x="231656" y="173721"/>
                    <a:pt x="307985" y="173721"/>
                    <a:pt x="380451" y="185240"/>
                  </a:cubicBezTo>
                  <a:lnTo>
                    <a:pt x="380451" y="89813"/>
                  </a:lnTo>
                  <a:lnTo>
                    <a:pt x="493870" y="89813"/>
                  </a:lnTo>
                  <a:cubicBezTo>
                    <a:pt x="551999" y="87497"/>
                    <a:pt x="551955" y="4483"/>
                    <a:pt x="493870" y="2191"/>
                  </a:cubicBezTo>
                  <a:lnTo>
                    <a:pt x="45771" y="2191"/>
                  </a:lnTo>
                  <a:cubicBezTo>
                    <a:pt x="-12358" y="4507"/>
                    <a:pt x="-12314" y="87520"/>
                    <a:pt x="45771" y="898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8B4FED7A-57C4-4C0D-8A51-00F5234D8365}"/>
              </a:ext>
            </a:extLst>
          </p:cNvPr>
          <p:cNvGrpSpPr/>
          <p:nvPr/>
        </p:nvGrpSpPr>
        <p:grpSpPr>
          <a:xfrm>
            <a:off x="5706516" y="2259724"/>
            <a:ext cx="467118" cy="467124"/>
            <a:chOff x="3650452" y="984325"/>
            <a:chExt cx="4887683" cy="4887742"/>
          </a:xfrm>
        </p:grpSpPr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AB7353F-1B78-4301-B064-2EA804F131AE}"/>
                </a:ext>
              </a:extLst>
            </p:cNvPr>
            <p:cNvSpPr/>
            <p:nvPr/>
          </p:nvSpPr>
          <p:spPr>
            <a:xfrm>
              <a:off x="7275447" y="2991229"/>
              <a:ext cx="295275" cy="295275"/>
            </a:xfrm>
            <a:custGeom>
              <a:avLst/>
              <a:gdLst>
                <a:gd name="connsiteX0" fmla="*/ 48992 w 295275"/>
                <a:gd name="connsiteY0" fmla="*/ 251719 h 295275"/>
                <a:gd name="connsiteX1" fmla="*/ 251046 w 295275"/>
                <a:gd name="connsiteY1" fmla="*/ 251719 h 295275"/>
                <a:gd name="connsiteX2" fmla="*/ 48992 w 295275"/>
                <a:gd name="connsiteY2" fmla="*/ 49665 h 295275"/>
                <a:gd name="connsiteX3" fmla="*/ 48992 w 295275"/>
                <a:gd name="connsiteY3" fmla="*/ 25171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275" h="295275">
                  <a:moveTo>
                    <a:pt x="48992" y="251719"/>
                  </a:moveTo>
                  <a:cubicBezTo>
                    <a:pt x="104789" y="307516"/>
                    <a:pt x="195248" y="307516"/>
                    <a:pt x="251046" y="251719"/>
                  </a:cubicBezTo>
                  <a:cubicBezTo>
                    <a:pt x="379738" y="112387"/>
                    <a:pt x="188266" y="-79008"/>
                    <a:pt x="48992" y="49665"/>
                  </a:cubicBezTo>
                  <a:cubicBezTo>
                    <a:pt x="-6806" y="105463"/>
                    <a:pt x="-6806" y="195922"/>
                    <a:pt x="48992" y="2517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2517F60F-F807-4B0B-9D46-5A7C7E28BDD7}"/>
                </a:ext>
              </a:extLst>
            </p:cNvPr>
            <p:cNvSpPr/>
            <p:nvPr/>
          </p:nvSpPr>
          <p:spPr>
            <a:xfrm>
              <a:off x="7392905" y="1356565"/>
              <a:ext cx="295275" cy="295275"/>
            </a:xfrm>
            <a:custGeom>
              <a:avLst/>
              <a:gdLst>
                <a:gd name="connsiteX0" fmla="*/ 251717 w 295275"/>
                <a:gd name="connsiteY0" fmla="*/ 49668 h 295275"/>
                <a:gd name="connsiteX1" fmla="*/ 49663 w 295275"/>
                <a:gd name="connsiteY1" fmla="*/ 251722 h 295275"/>
                <a:gd name="connsiteX2" fmla="*/ 251717 w 295275"/>
                <a:gd name="connsiteY2" fmla="*/ 251722 h 295275"/>
                <a:gd name="connsiteX3" fmla="*/ 251717 w 295275"/>
                <a:gd name="connsiteY3" fmla="*/ 49668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275" h="295275">
                  <a:moveTo>
                    <a:pt x="251717" y="49668"/>
                  </a:moveTo>
                  <a:cubicBezTo>
                    <a:pt x="112338" y="-79044"/>
                    <a:pt x="-78991" y="112495"/>
                    <a:pt x="49663" y="251722"/>
                  </a:cubicBezTo>
                  <a:cubicBezTo>
                    <a:pt x="105461" y="307519"/>
                    <a:pt x="195920" y="307519"/>
                    <a:pt x="251717" y="251722"/>
                  </a:cubicBezTo>
                  <a:cubicBezTo>
                    <a:pt x="307515" y="195934"/>
                    <a:pt x="307515" y="105465"/>
                    <a:pt x="251717" y="496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19CD4F1F-D8C3-4C99-B967-F1F22D587942}"/>
                </a:ext>
              </a:extLst>
            </p:cNvPr>
            <p:cNvSpPr/>
            <p:nvPr/>
          </p:nvSpPr>
          <p:spPr>
            <a:xfrm>
              <a:off x="7665596" y="1921965"/>
              <a:ext cx="866775" cy="866775"/>
            </a:xfrm>
            <a:custGeom>
              <a:avLst/>
              <a:gdLst>
                <a:gd name="connsiteX0" fmla="*/ 437902 w 866775"/>
                <a:gd name="connsiteY0" fmla="*/ 866440 h 866775"/>
                <a:gd name="connsiteX1" fmla="*/ 868661 w 866775"/>
                <a:gd name="connsiteY1" fmla="*/ 435672 h 866775"/>
                <a:gd name="connsiteX2" fmla="*/ 7144 w 866775"/>
                <a:gd name="connsiteY2" fmla="*/ 435672 h 866775"/>
                <a:gd name="connsiteX3" fmla="*/ 437902 w 866775"/>
                <a:gd name="connsiteY3" fmla="*/ 86644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5" h="866775">
                  <a:moveTo>
                    <a:pt x="437902" y="866440"/>
                  </a:moveTo>
                  <a:cubicBezTo>
                    <a:pt x="675427" y="866440"/>
                    <a:pt x="868661" y="673197"/>
                    <a:pt x="868661" y="435672"/>
                  </a:cubicBezTo>
                  <a:cubicBezTo>
                    <a:pt x="845001" y="-135780"/>
                    <a:pt x="30718" y="-135618"/>
                    <a:pt x="7144" y="435672"/>
                  </a:cubicBezTo>
                  <a:cubicBezTo>
                    <a:pt x="7144" y="673197"/>
                    <a:pt x="200378" y="866440"/>
                    <a:pt x="437902" y="86644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B1C7E45-4BD8-419C-9D71-A93A99330128}"/>
                </a:ext>
              </a:extLst>
            </p:cNvPr>
            <p:cNvSpPr/>
            <p:nvPr/>
          </p:nvSpPr>
          <p:spPr>
            <a:xfrm>
              <a:off x="6037081" y="984325"/>
              <a:ext cx="981075" cy="1228725"/>
            </a:xfrm>
            <a:custGeom>
              <a:avLst/>
              <a:gdLst>
                <a:gd name="connsiteX0" fmla="*/ 341621 w 981075"/>
                <a:gd name="connsiteY0" fmla="*/ 1226570 h 1228725"/>
                <a:gd name="connsiteX1" fmla="*/ 634286 w 981075"/>
                <a:gd name="connsiteY1" fmla="*/ 1105545 h 1228725"/>
                <a:gd name="connsiteX2" fmla="*/ 634277 w 981075"/>
                <a:gd name="connsiteY2" fmla="*/ 520234 h 1228725"/>
                <a:gd name="connsiteX3" fmla="*/ 584242 w 981075"/>
                <a:gd name="connsiteY3" fmla="*/ 470199 h 1228725"/>
                <a:gd name="connsiteX4" fmla="*/ 731270 w 981075"/>
                <a:gd name="connsiteY4" fmla="*/ 323162 h 1228725"/>
                <a:gd name="connsiteX5" fmla="*/ 933324 w 981075"/>
                <a:gd name="connsiteY5" fmla="*/ 323162 h 1228725"/>
                <a:gd name="connsiteX6" fmla="*/ 933324 w 981075"/>
                <a:gd name="connsiteY6" fmla="*/ 121108 h 1228725"/>
                <a:gd name="connsiteX7" fmla="*/ 382188 w 981075"/>
                <a:gd name="connsiteY7" fmla="*/ 121108 h 1228725"/>
                <a:gd name="connsiteX8" fmla="*/ 382198 w 981075"/>
                <a:gd name="connsiteY8" fmla="*/ 672253 h 1228725"/>
                <a:gd name="connsiteX9" fmla="*/ 432232 w 981075"/>
                <a:gd name="connsiteY9" fmla="*/ 722288 h 1228725"/>
                <a:gd name="connsiteX10" fmla="*/ 432232 w 981075"/>
                <a:gd name="connsiteY10" fmla="*/ 903482 h 1228725"/>
                <a:gd name="connsiteX11" fmla="*/ 251039 w 981075"/>
                <a:gd name="connsiteY11" fmla="*/ 903482 h 1228725"/>
                <a:gd name="connsiteX12" fmla="*/ 48985 w 981075"/>
                <a:gd name="connsiteY12" fmla="*/ 903482 h 1228725"/>
                <a:gd name="connsiteX13" fmla="*/ 48985 w 981075"/>
                <a:gd name="connsiteY13" fmla="*/ 1105536 h 1228725"/>
                <a:gd name="connsiteX14" fmla="*/ 341621 w 981075"/>
                <a:gd name="connsiteY14" fmla="*/ 122657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1075" h="1228725">
                  <a:moveTo>
                    <a:pt x="341621" y="1226570"/>
                  </a:moveTo>
                  <a:cubicBezTo>
                    <a:pt x="447606" y="1226570"/>
                    <a:pt x="553591" y="1186232"/>
                    <a:pt x="634286" y="1105545"/>
                  </a:cubicBezTo>
                  <a:cubicBezTo>
                    <a:pt x="795649" y="944182"/>
                    <a:pt x="795649" y="681607"/>
                    <a:pt x="634277" y="520234"/>
                  </a:cubicBezTo>
                  <a:lnTo>
                    <a:pt x="584242" y="470199"/>
                  </a:lnTo>
                  <a:cubicBezTo>
                    <a:pt x="490745" y="368596"/>
                    <a:pt x="629781" y="229703"/>
                    <a:pt x="731270" y="323162"/>
                  </a:cubicBezTo>
                  <a:cubicBezTo>
                    <a:pt x="787068" y="378969"/>
                    <a:pt x="877536" y="378950"/>
                    <a:pt x="933324" y="323162"/>
                  </a:cubicBezTo>
                  <a:cubicBezTo>
                    <a:pt x="989112" y="267364"/>
                    <a:pt x="989112" y="176905"/>
                    <a:pt x="933324" y="121108"/>
                  </a:cubicBezTo>
                  <a:cubicBezTo>
                    <a:pt x="781371" y="-30844"/>
                    <a:pt x="534131" y="-30844"/>
                    <a:pt x="382188" y="121108"/>
                  </a:cubicBezTo>
                  <a:cubicBezTo>
                    <a:pt x="230245" y="273051"/>
                    <a:pt x="230245" y="520291"/>
                    <a:pt x="382198" y="672253"/>
                  </a:cubicBezTo>
                  <a:lnTo>
                    <a:pt x="432232" y="722288"/>
                  </a:lnTo>
                  <a:cubicBezTo>
                    <a:pt x="482191" y="772247"/>
                    <a:pt x="482191" y="853523"/>
                    <a:pt x="432232" y="903482"/>
                  </a:cubicBezTo>
                  <a:cubicBezTo>
                    <a:pt x="382284" y="953441"/>
                    <a:pt x="300988" y="953441"/>
                    <a:pt x="251039" y="903482"/>
                  </a:cubicBezTo>
                  <a:cubicBezTo>
                    <a:pt x="195241" y="847675"/>
                    <a:pt x="104782" y="847694"/>
                    <a:pt x="48985" y="903482"/>
                  </a:cubicBezTo>
                  <a:cubicBezTo>
                    <a:pt x="-6803" y="959279"/>
                    <a:pt x="-6803" y="1049738"/>
                    <a:pt x="48985" y="1105536"/>
                  </a:cubicBezTo>
                  <a:cubicBezTo>
                    <a:pt x="129661" y="1186222"/>
                    <a:pt x="235637" y="1226570"/>
                    <a:pt x="341621" y="12265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E8446AD-E5C1-43B0-BAA1-23D82887D790}"/>
                </a:ext>
              </a:extLst>
            </p:cNvPr>
            <p:cNvSpPr/>
            <p:nvPr/>
          </p:nvSpPr>
          <p:spPr>
            <a:xfrm>
              <a:off x="6660120" y="2170807"/>
              <a:ext cx="647700" cy="647700"/>
            </a:xfrm>
            <a:custGeom>
              <a:avLst/>
              <a:gdLst>
                <a:gd name="connsiteX0" fmla="*/ 48985 w 647700"/>
                <a:gd name="connsiteY0" fmla="*/ 605102 h 647700"/>
                <a:gd name="connsiteX1" fmla="*/ 251039 w 647700"/>
                <a:gd name="connsiteY1" fmla="*/ 605102 h 647700"/>
                <a:gd name="connsiteX2" fmla="*/ 605102 w 647700"/>
                <a:gd name="connsiteY2" fmla="*/ 251038 h 647700"/>
                <a:gd name="connsiteX3" fmla="*/ 605102 w 647700"/>
                <a:gd name="connsiteY3" fmla="*/ 48985 h 647700"/>
                <a:gd name="connsiteX4" fmla="*/ 403048 w 647700"/>
                <a:gd name="connsiteY4" fmla="*/ 48985 h 647700"/>
                <a:gd name="connsiteX5" fmla="*/ 48985 w 647700"/>
                <a:gd name="connsiteY5" fmla="*/ 403048 h 647700"/>
                <a:gd name="connsiteX6" fmla="*/ 48985 w 647700"/>
                <a:gd name="connsiteY6" fmla="*/ 60510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700" h="647700">
                  <a:moveTo>
                    <a:pt x="48985" y="605102"/>
                  </a:moveTo>
                  <a:cubicBezTo>
                    <a:pt x="104782" y="660899"/>
                    <a:pt x="195241" y="660899"/>
                    <a:pt x="251039" y="605102"/>
                  </a:cubicBezTo>
                  <a:lnTo>
                    <a:pt x="605102" y="251038"/>
                  </a:lnTo>
                  <a:cubicBezTo>
                    <a:pt x="660899" y="195251"/>
                    <a:pt x="660899" y="104782"/>
                    <a:pt x="605102" y="48985"/>
                  </a:cubicBezTo>
                  <a:cubicBezTo>
                    <a:pt x="549314" y="-6803"/>
                    <a:pt x="458846" y="-6803"/>
                    <a:pt x="403048" y="48985"/>
                  </a:cubicBezTo>
                  <a:lnTo>
                    <a:pt x="48985" y="403048"/>
                  </a:lnTo>
                  <a:cubicBezTo>
                    <a:pt x="-6803" y="458836"/>
                    <a:pt x="-6803" y="549304"/>
                    <a:pt x="48985" y="6051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C02BD6E-4C8B-44E5-B115-10CB9CFC9A6E}"/>
                </a:ext>
              </a:extLst>
            </p:cNvPr>
            <p:cNvSpPr/>
            <p:nvPr/>
          </p:nvSpPr>
          <p:spPr>
            <a:xfrm>
              <a:off x="7671360" y="3546891"/>
              <a:ext cx="866775" cy="295275"/>
            </a:xfrm>
            <a:custGeom>
              <a:avLst/>
              <a:gdLst>
                <a:gd name="connsiteX0" fmla="*/ 719622 w 866775"/>
                <a:gd name="connsiteY0" fmla="*/ 7144 h 295275"/>
                <a:gd name="connsiteX1" fmla="*/ 149265 w 866775"/>
                <a:gd name="connsiteY1" fmla="*/ 7144 h 295275"/>
                <a:gd name="connsiteX2" fmla="*/ 149265 w 866775"/>
                <a:gd name="connsiteY2" fmla="*/ 292894 h 295275"/>
                <a:gd name="connsiteX3" fmla="*/ 719622 w 866775"/>
                <a:gd name="connsiteY3" fmla="*/ 292894 h 295275"/>
                <a:gd name="connsiteX4" fmla="*/ 719622 w 866775"/>
                <a:gd name="connsiteY4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5" h="295275">
                  <a:moveTo>
                    <a:pt x="719622" y="7144"/>
                  </a:moveTo>
                  <a:lnTo>
                    <a:pt x="149265" y="7144"/>
                  </a:lnTo>
                  <a:cubicBezTo>
                    <a:pt x="-40301" y="14697"/>
                    <a:pt x="-40159" y="285417"/>
                    <a:pt x="149265" y="292894"/>
                  </a:cubicBezTo>
                  <a:lnTo>
                    <a:pt x="719622" y="292894"/>
                  </a:lnTo>
                  <a:cubicBezTo>
                    <a:pt x="909188" y="285350"/>
                    <a:pt x="909046" y="14630"/>
                    <a:pt x="719622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9BA527E1-5837-4048-9051-B8864E6CC5E9}"/>
                </a:ext>
              </a:extLst>
            </p:cNvPr>
            <p:cNvSpPr/>
            <p:nvPr/>
          </p:nvSpPr>
          <p:spPr>
            <a:xfrm>
              <a:off x="4799971" y="3120152"/>
              <a:ext cx="1600200" cy="1600200"/>
            </a:xfrm>
            <a:custGeom>
              <a:avLst/>
              <a:gdLst>
                <a:gd name="connsiteX0" fmla="*/ 7144 w 1600200"/>
                <a:gd name="connsiteY0" fmla="*/ 644928 h 1600200"/>
                <a:gd name="connsiteX1" fmla="*/ 961882 w 1600200"/>
                <a:gd name="connsiteY1" fmla="*/ 1599676 h 1600200"/>
                <a:gd name="connsiteX2" fmla="*/ 1598505 w 1600200"/>
                <a:gd name="connsiteY2" fmla="*/ 1323899 h 1600200"/>
                <a:gd name="connsiteX3" fmla="*/ 281750 w 1600200"/>
                <a:gd name="connsiteY3" fmla="*/ 7144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0200" h="1600200">
                  <a:moveTo>
                    <a:pt x="7144" y="644928"/>
                  </a:moveTo>
                  <a:lnTo>
                    <a:pt x="961882" y="1599676"/>
                  </a:lnTo>
                  <a:lnTo>
                    <a:pt x="1598505" y="1323899"/>
                  </a:lnTo>
                  <a:lnTo>
                    <a:pt x="281750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4A8D500-B93A-4260-8C69-3D87BA93AACD}"/>
                </a:ext>
              </a:extLst>
            </p:cNvPr>
            <p:cNvSpPr/>
            <p:nvPr/>
          </p:nvSpPr>
          <p:spPr>
            <a:xfrm>
              <a:off x="5177597" y="1944526"/>
              <a:ext cx="2428875" cy="2428875"/>
            </a:xfrm>
            <a:custGeom>
              <a:avLst/>
              <a:gdLst>
                <a:gd name="connsiteX0" fmla="*/ 251758 w 2428875"/>
                <a:gd name="connsiteY0" fmla="*/ 49113 h 2428875"/>
                <a:gd name="connsiteX1" fmla="*/ 49113 w 2428875"/>
                <a:gd name="connsiteY1" fmla="*/ 49113 h 2428875"/>
                <a:gd name="connsiteX2" fmla="*/ 49113 w 2428875"/>
                <a:gd name="connsiteY2" fmla="*/ 251758 h 2428875"/>
                <a:gd name="connsiteX3" fmla="*/ 227964 w 2428875"/>
                <a:gd name="connsiteY3" fmla="*/ 430609 h 2428875"/>
                <a:gd name="connsiteX4" fmla="*/ 26101 w 2428875"/>
                <a:gd name="connsiteY4" fmla="*/ 899458 h 2428875"/>
                <a:gd name="connsiteX5" fmla="*/ 1503667 w 2428875"/>
                <a:gd name="connsiteY5" fmla="*/ 2377023 h 2428875"/>
                <a:gd name="connsiteX6" fmla="*/ 1971649 w 2428875"/>
                <a:gd name="connsiteY6" fmla="*/ 2174303 h 2428875"/>
                <a:gd name="connsiteX7" fmla="*/ 2177284 w 2428875"/>
                <a:gd name="connsiteY7" fmla="*/ 2379938 h 2428875"/>
                <a:gd name="connsiteX8" fmla="*/ 2379929 w 2428875"/>
                <a:gd name="connsiteY8" fmla="*/ 2379938 h 2428875"/>
                <a:gd name="connsiteX9" fmla="*/ 2379929 w 2428875"/>
                <a:gd name="connsiteY9" fmla="*/ 2177294 h 242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8875" h="2428875">
                  <a:moveTo>
                    <a:pt x="251758" y="49113"/>
                  </a:moveTo>
                  <a:cubicBezTo>
                    <a:pt x="195798" y="-6846"/>
                    <a:pt x="105063" y="-6846"/>
                    <a:pt x="49113" y="49113"/>
                  </a:cubicBezTo>
                  <a:cubicBezTo>
                    <a:pt x="-6846" y="105073"/>
                    <a:pt x="-6846" y="195808"/>
                    <a:pt x="49113" y="251758"/>
                  </a:cubicBezTo>
                  <a:lnTo>
                    <a:pt x="227964" y="430609"/>
                  </a:lnTo>
                  <a:lnTo>
                    <a:pt x="26101" y="899458"/>
                  </a:lnTo>
                  <a:lnTo>
                    <a:pt x="1503667" y="2377023"/>
                  </a:lnTo>
                  <a:lnTo>
                    <a:pt x="1971649" y="2174303"/>
                  </a:lnTo>
                  <a:lnTo>
                    <a:pt x="2177284" y="2379938"/>
                  </a:lnTo>
                  <a:cubicBezTo>
                    <a:pt x="2233234" y="2435907"/>
                    <a:pt x="2323969" y="2435897"/>
                    <a:pt x="2379929" y="2379938"/>
                  </a:cubicBezTo>
                  <a:cubicBezTo>
                    <a:pt x="2435888" y="2323979"/>
                    <a:pt x="2435888" y="2233253"/>
                    <a:pt x="2379929" y="217729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612A512-D9BE-4B1C-9720-10A749580B50}"/>
                </a:ext>
              </a:extLst>
            </p:cNvPr>
            <p:cNvSpPr/>
            <p:nvPr/>
          </p:nvSpPr>
          <p:spPr>
            <a:xfrm>
              <a:off x="3650452" y="5271992"/>
              <a:ext cx="600075" cy="600075"/>
            </a:xfrm>
            <a:custGeom>
              <a:avLst/>
              <a:gdLst>
                <a:gd name="connsiteX0" fmla="*/ 300633 w 600075"/>
                <a:gd name="connsiteY0" fmla="*/ 7144 h 600075"/>
                <a:gd name="connsiteX1" fmla="*/ 93007 w 600075"/>
                <a:gd name="connsiteY1" fmla="*/ 93145 h 600075"/>
                <a:gd name="connsiteX2" fmla="*/ 300633 w 600075"/>
                <a:gd name="connsiteY2" fmla="*/ 594398 h 600075"/>
                <a:gd name="connsiteX3" fmla="*/ 508249 w 600075"/>
                <a:gd name="connsiteY3" fmla="*/ 93145 h 600075"/>
                <a:gd name="connsiteX4" fmla="*/ 300633 w 600075"/>
                <a:gd name="connsiteY4" fmla="*/ 714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5" h="600075">
                  <a:moveTo>
                    <a:pt x="300633" y="7144"/>
                  </a:moveTo>
                  <a:cubicBezTo>
                    <a:pt x="225490" y="7144"/>
                    <a:pt x="150338" y="35814"/>
                    <a:pt x="93007" y="93145"/>
                  </a:cubicBezTo>
                  <a:cubicBezTo>
                    <a:pt x="-92159" y="277263"/>
                    <a:pt x="42886" y="595960"/>
                    <a:pt x="300633" y="594398"/>
                  </a:cubicBezTo>
                  <a:cubicBezTo>
                    <a:pt x="558370" y="595989"/>
                    <a:pt x="693425" y="277178"/>
                    <a:pt x="508249" y="93145"/>
                  </a:cubicBezTo>
                  <a:cubicBezTo>
                    <a:pt x="450928" y="35805"/>
                    <a:pt x="375785" y="7144"/>
                    <a:pt x="300633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EB0227C-673D-485B-82AC-EB43B6463E5A}"/>
                </a:ext>
              </a:extLst>
            </p:cNvPr>
            <p:cNvSpPr/>
            <p:nvPr/>
          </p:nvSpPr>
          <p:spPr>
            <a:xfrm>
              <a:off x="4240330" y="4041248"/>
              <a:ext cx="1238250" cy="1238250"/>
            </a:xfrm>
            <a:custGeom>
              <a:avLst/>
              <a:gdLst>
                <a:gd name="connsiteX0" fmla="*/ 168116 w 1238250"/>
                <a:gd name="connsiteY0" fmla="*/ 649767 h 1238250"/>
                <a:gd name="connsiteX1" fmla="*/ 198406 w 1238250"/>
                <a:gd name="connsiteY1" fmla="*/ 807748 h 1238250"/>
                <a:gd name="connsiteX2" fmla="*/ 215141 w 1238250"/>
                <a:gd name="connsiteY2" fmla="*/ 824484 h 1238250"/>
                <a:gd name="connsiteX3" fmla="*/ 7144 w 1238250"/>
                <a:gd name="connsiteY3" fmla="*/ 1032481 h 1238250"/>
                <a:gd name="connsiteX4" fmla="*/ 121025 w 1238250"/>
                <a:gd name="connsiteY4" fmla="*/ 1121235 h 1238250"/>
                <a:gd name="connsiteX5" fmla="*/ 209788 w 1238250"/>
                <a:gd name="connsiteY5" fmla="*/ 1235126 h 1238250"/>
                <a:gd name="connsiteX6" fmla="*/ 417786 w 1238250"/>
                <a:gd name="connsiteY6" fmla="*/ 1027128 h 1238250"/>
                <a:gd name="connsiteX7" fmla="*/ 439312 w 1238250"/>
                <a:gd name="connsiteY7" fmla="*/ 1048655 h 1238250"/>
                <a:gd name="connsiteX8" fmla="*/ 540668 w 1238250"/>
                <a:gd name="connsiteY8" fmla="*/ 1090622 h 1238250"/>
                <a:gd name="connsiteX9" fmla="*/ 597589 w 1238250"/>
                <a:gd name="connsiteY9" fmla="*/ 1078811 h 1238250"/>
                <a:gd name="connsiteX10" fmla="*/ 1238736 w 1238250"/>
                <a:gd name="connsiteY10" fmla="*/ 801081 h 1238250"/>
                <a:gd name="connsiteX11" fmla="*/ 444798 w 1238250"/>
                <a:gd name="connsiteY11" fmla="*/ 714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8250" h="1238250">
                  <a:moveTo>
                    <a:pt x="168116" y="649767"/>
                  </a:moveTo>
                  <a:cubicBezTo>
                    <a:pt x="144913" y="703659"/>
                    <a:pt x="156915" y="766258"/>
                    <a:pt x="198406" y="807748"/>
                  </a:cubicBezTo>
                  <a:lnTo>
                    <a:pt x="215141" y="824484"/>
                  </a:lnTo>
                  <a:lnTo>
                    <a:pt x="7144" y="1032481"/>
                  </a:lnTo>
                  <a:cubicBezTo>
                    <a:pt x="48139" y="1056932"/>
                    <a:pt x="86392" y="1086612"/>
                    <a:pt x="121025" y="1121235"/>
                  </a:cubicBezTo>
                  <a:cubicBezTo>
                    <a:pt x="155658" y="1155868"/>
                    <a:pt x="185337" y="1194120"/>
                    <a:pt x="209788" y="1235126"/>
                  </a:cubicBezTo>
                  <a:lnTo>
                    <a:pt x="417786" y="1027128"/>
                  </a:lnTo>
                  <a:lnTo>
                    <a:pt x="439312" y="1048655"/>
                  </a:lnTo>
                  <a:cubicBezTo>
                    <a:pt x="466744" y="1076096"/>
                    <a:pt x="503406" y="1090631"/>
                    <a:pt x="540668" y="1090622"/>
                  </a:cubicBezTo>
                  <a:cubicBezTo>
                    <a:pt x="559880" y="1090622"/>
                    <a:pt x="579244" y="1086755"/>
                    <a:pt x="597589" y="1078811"/>
                  </a:cubicBezTo>
                  <a:lnTo>
                    <a:pt x="1238736" y="801081"/>
                  </a:lnTo>
                  <a:lnTo>
                    <a:pt x="444798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129E2423-79D7-4BC3-A9A5-E62476110CCF}"/>
              </a:ext>
            </a:extLst>
          </p:cNvPr>
          <p:cNvGrpSpPr/>
          <p:nvPr/>
        </p:nvGrpSpPr>
        <p:grpSpPr>
          <a:xfrm>
            <a:off x="6744670" y="2278121"/>
            <a:ext cx="409984" cy="434419"/>
            <a:chOff x="3789974" y="983454"/>
            <a:chExt cx="4611213" cy="4886042"/>
          </a:xfrm>
        </p:grpSpPr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8394A1C7-9A89-4D52-9557-B30FD91E1C87}"/>
                </a:ext>
              </a:extLst>
            </p:cNvPr>
            <p:cNvSpPr/>
            <p:nvPr/>
          </p:nvSpPr>
          <p:spPr>
            <a:xfrm>
              <a:off x="3789974" y="983454"/>
              <a:ext cx="2600325" cy="1876425"/>
            </a:xfrm>
            <a:custGeom>
              <a:avLst/>
              <a:gdLst>
                <a:gd name="connsiteX0" fmla="*/ 815973 w 2600325"/>
                <a:gd name="connsiteY0" fmla="*/ 1496856 h 1876425"/>
                <a:gd name="connsiteX1" fmla="*/ 827936 w 2600325"/>
                <a:gd name="connsiteY1" fmla="*/ 1487150 h 1876425"/>
                <a:gd name="connsiteX2" fmla="*/ 1826699 w 2600325"/>
                <a:gd name="connsiteY2" fmla="*/ 1012224 h 1876425"/>
                <a:gd name="connsiteX3" fmla="*/ 1838310 w 2600325"/>
                <a:gd name="connsiteY3" fmla="*/ 1006976 h 1876425"/>
                <a:gd name="connsiteX4" fmla="*/ 2593719 w 2600325"/>
                <a:gd name="connsiteY4" fmla="*/ 484139 h 1876425"/>
                <a:gd name="connsiteX5" fmla="*/ 719084 w 2600325"/>
                <a:gd name="connsiteY5" fmla="*/ 836460 h 1876425"/>
                <a:gd name="connsiteX6" fmla="*/ 601613 w 2600325"/>
                <a:gd name="connsiteY6" fmla="*/ 966743 h 1876425"/>
                <a:gd name="connsiteX7" fmla="*/ 22197 w 2600325"/>
                <a:gd name="connsiteY7" fmla="*/ 1873303 h 1876425"/>
                <a:gd name="connsiteX8" fmla="*/ 815973 w 2600325"/>
                <a:gd name="connsiteY8" fmla="*/ 1496856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325" h="1876425">
                  <a:moveTo>
                    <a:pt x="815973" y="1496856"/>
                  </a:moveTo>
                  <a:cubicBezTo>
                    <a:pt x="821154" y="1496856"/>
                    <a:pt x="825850" y="1493046"/>
                    <a:pt x="827936" y="1487150"/>
                  </a:cubicBezTo>
                  <a:cubicBezTo>
                    <a:pt x="963115" y="1086329"/>
                    <a:pt x="1430707" y="864396"/>
                    <a:pt x="1826699" y="1012224"/>
                  </a:cubicBezTo>
                  <a:cubicBezTo>
                    <a:pt x="1829833" y="1013367"/>
                    <a:pt x="1835281" y="1011529"/>
                    <a:pt x="1838310" y="1006976"/>
                  </a:cubicBezTo>
                  <a:cubicBezTo>
                    <a:pt x="2016961" y="739314"/>
                    <a:pt x="2287966" y="554853"/>
                    <a:pt x="2593719" y="484139"/>
                  </a:cubicBezTo>
                  <a:cubicBezTo>
                    <a:pt x="2046336" y="-314437"/>
                    <a:pt x="861378" y="-51442"/>
                    <a:pt x="719084" y="836460"/>
                  </a:cubicBezTo>
                  <a:cubicBezTo>
                    <a:pt x="709102" y="899344"/>
                    <a:pt x="663335" y="951074"/>
                    <a:pt x="601613" y="966743"/>
                  </a:cubicBezTo>
                  <a:cubicBezTo>
                    <a:pt x="214069" y="1060183"/>
                    <a:pt x="-61546" y="1466357"/>
                    <a:pt x="22197" y="1873303"/>
                  </a:cubicBezTo>
                  <a:cubicBezTo>
                    <a:pt x="210583" y="1643637"/>
                    <a:pt x="496447" y="1496856"/>
                    <a:pt x="815973" y="14968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08B0FAA-7E5B-4F7C-82B7-2F7F2818C2E4}"/>
                </a:ext>
              </a:extLst>
            </p:cNvPr>
            <p:cNvSpPr/>
            <p:nvPr/>
          </p:nvSpPr>
          <p:spPr>
            <a:xfrm>
              <a:off x="3867287" y="1721138"/>
              <a:ext cx="4533900" cy="2524125"/>
            </a:xfrm>
            <a:custGeom>
              <a:avLst/>
              <a:gdLst>
                <a:gd name="connsiteX0" fmla="*/ 3971950 w 4533900"/>
                <a:gd name="connsiteY0" fmla="*/ 1070954 h 2524125"/>
                <a:gd name="connsiteX1" fmla="*/ 3971941 w 4533900"/>
                <a:gd name="connsiteY1" fmla="*/ 1070945 h 2524125"/>
                <a:gd name="connsiteX2" fmla="*/ 3742588 w 4533900"/>
                <a:gd name="connsiteY2" fmla="*/ 821361 h 2524125"/>
                <a:gd name="connsiteX3" fmla="*/ 2003104 w 4533900"/>
                <a:gd name="connsiteY3" fmla="*/ 430884 h 2524125"/>
                <a:gd name="connsiteX4" fmla="*/ 1651412 w 4533900"/>
                <a:gd name="connsiteY4" fmla="*/ 548632 h 2524125"/>
                <a:gd name="connsiteX5" fmla="*/ 1025039 w 4533900"/>
                <a:gd name="connsiteY5" fmla="*/ 846555 h 2524125"/>
                <a:gd name="connsiteX6" fmla="*/ 738660 w 4533900"/>
                <a:gd name="connsiteY6" fmla="*/ 1050247 h 2524125"/>
                <a:gd name="connsiteX7" fmla="*/ 738660 w 4533900"/>
                <a:gd name="connsiteY7" fmla="*/ 2520897 h 2524125"/>
                <a:gd name="connsiteX8" fmla="*/ 1503251 w 4533900"/>
                <a:gd name="connsiteY8" fmla="*/ 2520897 h 2524125"/>
                <a:gd name="connsiteX9" fmla="*/ 1503251 w 4533900"/>
                <a:gd name="connsiteY9" fmla="*/ 1787834 h 2524125"/>
                <a:gd name="connsiteX10" fmla="*/ 1794326 w 4533900"/>
                <a:gd name="connsiteY10" fmla="*/ 1787834 h 2524125"/>
                <a:gd name="connsiteX11" fmla="*/ 1794326 w 4533900"/>
                <a:gd name="connsiteY11" fmla="*/ 1988011 h 2524125"/>
                <a:gd name="connsiteX12" fmla="*/ 2742473 w 4533900"/>
                <a:gd name="connsiteY12" fmla="*/ 1988011 h 2524125"/>
                <a:gd name="connsiteX13" fmla="*/ 2742473 w 4533900"/>
                <a:gd name="connsiteY13" fmla="*/ 1787834 h 2524125"/>
                <a:gd name="connsiteX14" fmla="*/ 3033547 w 4533900"/>
                <a:gd name="connsiteY14" fmla="*/ 1787834 h 2524125"/>
                <a:gd name="connsiteX15" fmla="*/ 3033547 w 4533900"/>
                <a:gd name="connsiteY15" fmla="*/ 2520897 h 2524125"/>
                <a:gd name="connsiteX16" fmla="*/ 3798138 w 4533900"/>
                <a:gd name="connsiteY16" fmla="*/ 2520897 h 2524125"/>
                <a:gd name="connsiteX17" fmla="*/ 3971950 w 4533900"/>
                <a:gd name="connsiteY17" fmla="*/ 1070954 h 252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33900" h="2524125">
                  <a:moveTo>
                    <a:pt x="3971950" y="1070954"/>
                  </a:moveTo>
                  <a:cubicBezTo>
                    <a:pt x="3971950" y="1070945"/>
                    <a:pt x="3971941" y="1070945"/>
                    <a:pt x="3971941" y="1070945"/>
                  </a:cubicBezTo>
                  <a:cubicBezTo>
                    <a:pt x="3850364" y="1041493"/>
                    <a:pt x="3760333" y="943538"/>
                    <a:pt x="3742588" y="821361"/>
                  </a:cubicBezTo>
                  <a:cubicBezTo>
                    <a:pt x="3612524" y="-40509"/>
                    <a:pt x="2489793" y="-293578"/>
                    <a:pt x="2003104" y="430884"/>
                  </a:cubicBezTo>
                  <a:cubicBezTo>
                    <a:pt x="1925847" y="546631"/>
                    <a:pt x="1781200" y="595057"/>
                    <a:pt x="1651412" y="548632"/>
                  </a:cubicBezTo>
                  <a:cubicBezTo>
                    <a:pt x="1403124" y="456058"/>
                    <a:pt x="1109764" y="595171"/>
                    <a:pt x="1025039" y="846555"/>
                  </a:cubicBezTo>
                  <a:cubicBezTo>
                    <a:pt x="981919" y="968398"/>
                    <a:pt x="866838" y="1050247"/>
                    <a:pt x="738660" y="1050247"/>
                  </a:cubicBezTo>
                  <a:cubicBezTo>
                    <a:pt x="-236919" y="1090652"/>
                    <a:pt x="-236471" y="2480702"/>
                    <a:pt x="738660" y="2520897"/>
                  </a:cubicBezTo>
                  <a:lnTo>
                    <a:pt x="1503251" y="2520897"/>
                  </a:lnTo>
                  <a:lnTo>
                    <a:pt x="1503251" y="1787834"/>
                  </a:lnTo>
                  <a:cubicBezTo>
                    <a:pt x="1510938" y="1594734"/>
                    <a:pt x="1786706" y="1594886"/>
                    <a:pt x="1794326" y="1787834"/>
                  </a:cubicBezTo>
                  <a:lnTo>
                    <a:pt x="1794326" y="1988011"/>
                  </a:lnTo>
                  <a:lnTo>
                    <a:pt x="2742473" y="1988011"/>
                  </a:lnTo>
                  <a:lnTo>
                    <a:pt x="2742473" y="1787834"/>
                  </a:lnTo>
                  <a:cubicBezTo>
                    <a:pt x="2750159" y="1594734"/>
                    <a:pt x="3025927" y="1594886"/>
                    <a:pt x="3033547" y="1787834"/>
                  </a:cubicBezTo>
                  <a:lnTo>
                    <a:pt x="3033547" y="2520897"/>
                  </a:lnTo>
                  <a:lnTo>
                    <a:pt x="3798138" y="2520897"/>
                  </a:lnTo>
                  <a:cubicBezTo>
                    <a:pt x="4664837" y="2502390"/>
                    <a:pt x="4809721" y="1291496"/>
                    <a:pt x="3971950" y="10709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5F23D06-55ED-42B4-B93E-2EE28F671D46}"/>
                </a:ext>
              </a:extLst>
            </p:cNvPr>
            <p:cNvSpPr/>
            <p:nvPr/>
          </p:nvSpPr>
          <p:spPr>
            <a:xfrm>
              <a:off x="5363404" y="3993071"/>
              <a:ext cx="1543050" cy="1876425"/>
            </a:xfrm>
            <a:custGeom>
              <a:avLst/>
              <a:gdLst>
                <a:gd name="connsiteX0" fmla="*/ 1246365 w 1543050"/>
                <a:gd name="connsiteY0" fmla="*/ 7144 h 1876425"/>
                <a:gd name="connsiteX1" fmla="*/ 298218 w 1543050"/>
                <a:gd name="connsiteY1" fmla="*/ 7144 h 1876425"/>
                <a:gd name="connsiteX2" fmla="*/ 298218 w 1543050"/>
                <a:gd name="connsiteY2" fmla="*/ 247707 h 1876425"/>
                <a:gd name="connsiteX3" fmla="*/ 306000 w 1543050"/>
                <a:gd name="connsiteY3" fmla="*/ 248955 h 1876425"/>
                <a:gd name="connsiteX4" fmla="*/ 7144 w 1543050"/>
                <a:gd name="connsiteY4" fmla="*/ 248955 h 1876425"/>
                <a:gd name="connsiteX5" fmla="*/ 7144 w 1543050"/>
                <a:gd name="connsiteY5" fmla="*/ 1731740 h 1876425"/>
                <a:gd name="connsiteX6" fmla="*/ 298218 w 1543050"/>
                <a:gd name="connsiteY6" fmla="*/ 1731740 h 1876425"/>
                <a:gd name="connsiteX7" fmla="*/ 298218 w 1543050"/>
                <a:gd name="connsiteY7" fmla="*/ 1578950 h 1876425"/>
                <a:gd name="connsiteX8" fmla="*/ 1246365 w 1543050"/>
                <a:gd name="connsiteY8" fmla="*/ 1578950 h 1876425"/>
                <a:gd name="connsiteX9" fmla="*/ 1246365 w 1543050"/>
                <a:gd name="connsiteY9" fmla="*/ 1731740 h 1876425"/>
                <a:gd name="connsiteX10" fmla="*/ 1537440 w 1543050"/>
                <a:gd name="connsiteY10" fmla="*/ 1731740 h 1876425"/>
                <a:gd name="connsiteX11" fmla="*/ 1537440 w 1543050"/>
                <a:gd name="connsiteY11" fmla="*/ 248964 h 1876425"/>
                <a:gd name="connsiteX12" fmla="*/ 1246365 w 1543050"/>
                <a:gd name="connsiteY12" fmla="*/ 248964 h 1876425"/>
                <a:gd name="connsiteX13" fmla="*/ 1246365 w 1543050"/>
                <a:gd name="connsiteY13" fmla="*/ 1287875 h 1876425"/>
                <a:gd name="connsiteX14" fmla="*/ 298218 w 1543050"/>
                <a:gd name="connsiteY14" fmla="*/ 1287875 h 1876425"/>
                <a:gd name="connsiteX15" fmla="*/ 298218 w 1543050"/>
                <a:gd name="connsiteY15" fmla="*/ 1057523 h 1876425"/>
                <a:gd name="connsiteX16" fmla="*/ 1246365 w 1543050"/>
                <a:gd name="connsiteY16" fmla="*/ 1057523 h 1876425"/>
                <a:gd name="connsiteX17" fmla="*/ 1246365 w 1543050"/>
                <a:gd name="connsiteY17" fmla="*/ 766448 h 1876425"/>
                <a:gd name="connsiteX18" fmla="*/ 298218 w 1543050"/>
                <a:gd name="connsiteY18" fmla="*/ 766448 h 1876425"/>
                <a:gd name="connsiteX19" fmla="*/ 298218 w 1543050"/>
                <a:gd name="connsiteY19" fmla="*/ 538791 h 1876425"/>
                <a:gd name="connsiteX20" fmla="*/ 1246365 w 1543050"/>
                <a:gd name="connsiteY20" fmla="*/ 538791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3050" h="1876425">
                  <a:moveTo>
                    <a:pt x="1246365" y="7144"/>
                  </a:moveTo>
                  <a:lnTo>
                    <a:pt x="298218" y="7144"/>
                  </a:lnTo>
                  <a:lnTo>
                    <a:pt x="298218" y="247707"/>
                  </a:lnTo>
                  <a:lnTo>
                    <a:pt x="306000" y="248955"/>
                  </a:lnTo>
                  <a:lnTo>
                    <a:pt x="7144" y="248955"/>
                  </a:lnTo>
                  <a:lnTo>
                    <a:pt x="7144" y="1731740"/>
                  </a:lnTo>
                  <a:cubicBezTo>
                    <a:pt x="14830" y="1924840"/>
                    <a:pt x="290598" y="1924698"/>
                    <a:pt x="298218" y="1731740"/>
                  </a:cubicBezTo>
                  <a:lnTo>
                    <a:pt x="298218" y="1578950"/>
                  </a:lnTo>
                  <a:lnTo>
                    <a:pt x="1246365" y="1578950"/>
                  </a:lnTo>
                  <a:lnTo>
                    <a:pt x="1246365" y="1731740"/>
                  </a:lnTo>
                  <a:cubicBezTo>
                    <a:pt x="1254052" y="1924840"/>
                    <a:pt x="1529820" y="1924698"/>
                    <a:pt x="1537440" y="1731740"/>
                  </a:cubicBezTo>
                  <a:lnTo>
                    <a:pt x="1537440" y="248964"/>
                  </a:lnTo>
                  <a:lnTo>
                    <a:pt x="1246365" y="248964"/>
                  </a:lnTo>
                  <a:close/>
                  <a:moveTo>
                    <a:pt x="1246365" y="1287875"/>
                  </a:moveTo>
                  <a:lnTo>
                    <a:pt x="298218" y="1287875"/>
                  </a:lnTo>
                  <a:lnTo>
                    <a:pt x="298218" y="1057523"/>
                  </a:lnTo>
                  <a:lnTo>
                    <a:pt x="1246365" y="1057523"/>
                  </a:lnTo>
                  <a:close/>
                  <a:moveTo>
                    <a:pt x="1246365" y="766448"/>
                  </a:moveTo>
                  <a:lnTo>
                    <a:pt x="298218" y="766448"/>
                  </a:lnTo>
                  <a:lnTo>
                    <a:pt x="298218" y="538791"/>
                  </a:lnTo>
                  <a:lnTo>
                    <a:pt x="1246365" y="5387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4832F92C-D16A-438D-88FA-223EFEEDC7F6}"/>
              </a:ext>
            </a:extLst>
          </p:cNvPr>
          <p:cNvGrpSpPr/>
          <p:nvPr/>
        </p:nvGrpSpPr>
        <p:grpSpPr>
          <a:xfrm>
            <a:off x="7775743" y="2344478"/>
            <a:ext cx="328671" cy="328635"/>
            <a:chOff x="3652542" y="983456"/>
            <a:chExt cx="4886325" cy="4885782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2A2E191-D412-4858-9DB0-D93519DB3B93}"/>
                </a:ext>
              </a:extLst>
            </p:cNvPr>
            <p:cNvSpPr/>
            <p:nvPr/>
          </p:nvSpPr>
          <p:spPr>
            <a:xfrm>
              <a:off x="7938306" y="5273383"/>
              <a:ext cx="381000" cy="381000"/>
            </a:xfrm>
            <a:custGeom>
              <a:avLst/>
              <a:gdLst>
                <a:gd name="connsiteX0" fmla="*/ 7144 w 381000"/>
                <a:gd name="connsiteY0" fmla="*/ 379381 h 381000"/>
                <a:gd name="connsiteX1" fmla="*/ 379381 w 381000"/>
                <a:gd name="connsiteY1" fmla="*/ 7144 h 381000"/>
                <a:gd name="connsiteX2" fmla="*/ 46920 w 381000"/>
                <a:gd name="connsiteY2" fmla="*/ 7144 h 381000"/>
                <a:gd name="connsiteX3" fmla="*/ 7144 w 381000"/>
                <a:gd name="connsiteY3" fmla="*/ 4692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0" h="381000">
                  <a:moveTo>
                    <a:pt x="7144" y="379381"/>
                  </a:moveTo>
                  <a:lnTo>
                    <a:pt x="379381" y="7144"/>
                  </a:lnTo>
                  <a:lnTo>
                    <a:pt x="46920" y="7144"/>
                  </a:lnTo>
                  <a:cubicBezTo>
                    <a:pt x="24946" y="7144"/>
                    <a:pt x="7144" y="24956"/>
                    <a:pt x="7144" y="469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D6CD2A09-BB57-47F5-B96A-9A331E1C7C16}"/>
                </a:ext>
              </a:extLst>
            </p:cNvPr>
            <p:cNvSpPr/>
            <p:nvPr/>
          </p:nvSpPr>
          <p:spPr>
            <a:xfrm>
              <a:off x="3652542" y="1768459"/>
              <a:ext cx="4886325" cy="447675"/>
            </a:xfrm>
            <a:custGeom>
              <a:avLst/>
              <a:gdLst>
                <a:gd name="connsiteX0" fmla="*/ 7144 w 4886325"/>
                <a:gd name="connsiteY0" fmla="*/ 442065 h 447675"/>
                <a:gd name="connsiteX1" fmla="*/ 4879772 w 4886325"/>
                <a:gd name="connsiteY1" fmla="*/ 442065 h 447675"/>
                <a:gd name="connsiteX2" fmla="*/ 4879772 w 4886325"/>
                <a:gd name="connsiteY2" fmla="*/ 139598 h 447675"/>
                <a:gd name="connsiteX3" fmla="*/ 4747317 w 4886325"/>
                <a:gd name="connsiteY3" fmla="*/ 7144 h 447675"/>
                <a:gd name="connsiteX4" fmla="*/ 139598 w 4886325"/>
                <a:gd name="connsiteY4" fmla="*/ 7144 h 447675"/>
                <a:gd name="connsiteX5" fmla="*/ 7144 w 4886325"/>
                <a:gd name="connsiteY5" fmla="*/ 139598 h 447675"/>
                <a:gd name="connsiteX6" fmla="*/ 7144 w 4886325"/>
                <a:gd name="connsiteY6" fmla="*/ 44206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6325" h="447675">
                  <a:moveTo>
                    <a:pt x="7144" y="442065"/>
                  </a:moveTo>
                  <a:lnTo>
                    <a:pt x="4879772" y="442065"/>
                  </a:lnTo>
                  <a:lnTo>
                    <a:pt x="4879772" y="139598"/>
                  </a:lnTo>
                  <a:cubicBezTo>
                    <a:pt x="4879772" y="66446"/>
                    <a:pt x="4820469" y="7144"/>
                    <a:pt x="4747317" y="7144"/>
                  </a:cubicBezTo>
                  <a:lnTo>
                    <a:pt x="139598" y="7144"/>
                  </a:lnTo>
                  <a:cubicBezTo>
                    <a:pt x="66446" y="7144"/>
                    <a:pt x="7144" y="66446"/>
                    <a:pt x="7144" y="139598"/>
                  </a:cubicBezTo>
                  <a:lnTo>
                    <a:pt x="7144" y="4420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E652B2F-2DE8-4246-A4A6-93D9589AA4F6}"/>
                </a:ext>
              </a:extLst>
            </p:cNvPr>
            <p:cNvSpPr/>
            <p:nvPr/>
          </p:nvSpPr>
          <p:spPr>
            <a:xfrm>
              <a:off x="5256676" y="3583467"/>
              <a:ext cx="1676400" cy="1676400"/>
            </a:xfrm>
            <a:custGeom>
              <a:avLst/>
              <a:gdLst>
                <a:gd name="connsiteX0" fmla="*/ 841429 w 1676400"/>
                <a:gd name="connsiteY0" fmla="*/ 7144 h 1676400"/>
                <a:gd name="connsiteX1" fmla="*/ 7144 w 1676400"/>
                <a:gd name="connsiteY1" fmla="*/ 841429 h 1676400"/>
                <a:gd name="connsiteX2" fmla="*/ 1675724 w 1676400"/>
                <a:gd name="connsiteY2" fmla="*/ 841419 h 1676400"/>
                <a:gd name="connsiteX3" fmla="*/ 841429 w 1676400"/>
                <a:gd name="connsiteY3" fmla="*/ 7144 h 1676400"/>
                <a:gd name="connsiteX4" fmla="*/ 1099919 w 1676400"/>
                <a:gd name="connsiteY4" fmla="*/ 1051350 h 1676400"/>
                <a:gd name="connsiteX5" fmla="*/ 839724 w 1676400"/>
                <a:gd name="connsiteY5" fmla="*/ 1051350 h 1676400"/>
                <a:gd name="connsiteX6" fmla="*/ 687953 w 1676400"/>
                <a:gd name="connsiteY6" fmla="*/ 899579 h 1676400"/>
                <a:gd name="connsiteX7" fmla="*/ 687953 w 1676400"/>
                <a:gd name="connsiteY7" fmla="*/ 478346 h 1676400"/>
                <a:gd name="connsiteX8" fmla="*/ 991486 w 1676400"/>
                <a:gd name="connsiteY8" fmla="*/ 478346 h 1676400"/>
                <a:gd name="connsiteX9" fmla="*/ 991486 w 1676400"/>
                <a:gd name="connsiteY9" fmla="*/ 747808 h 1676400"/>
                <a:gd name="connsiteX10" fmla="*/ 1099919 w 1676400"/>
                <a:gd name="connsiteY10" fmla="*/ 747808 h 1676400"/>
                <a:gd name="connsiteX11" fmla="*/ 1099919 w 1676400"/>
                <a:gd name="connsiteY11" fmla="*/ 105135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6400" h="1676400">
                  <a:moveTo>
                    <a:pt x="841429" y="7144"/>
                  </a:moveTo>
                  <a:cubicBezTo>
                    <a:pt x="381400" y="7144"/>
                    <a:pt x="7144" y="381410"/>
                    <a:pt x="7144" y="841429"/>
                  </a:cubicBezTo>
                  <a:cubicBezTo>
                    <a:pt x="52978" y="1948224"/>
                    <a:pt x="1630061" y="1947901"/>
                    <a:pt x="1675724" y="841419"/>
                  </a:cubicBezTo>
                  <a:cubicBezTo>
                    <a:pt x="1675714" y="381400"/>
                    <a:pt x="1301458" y="7144"/>
                    <a:pt x="841429" y="7144"/>
                  </a:cubicBezTo>
                  <a:close/>
                  <a:moveTo>
                    <a:pt x="1099919" y="1051350"/>
                  </a:moveTo>
                  <a:lnTo>
                    <a:pt x="839724" y="1051350"/>
                  </a:lnTo>
                  <a:cubicBezTo>
                    <a:pt x="755904" y="1051350"/>
                    <a:pt x="687953" y="983399"/>
                    <a:pt x="687953" y="899579"/>
                  </a:cubicBezTo>
                  <a:lnTo>
                    <a:pt x="687953" y="478346"/>
                  </a:lnTo>
                  <a:cubicBezTo>
                    <a:pt x="695973" y="276977"/>
                    <a:pt x="983542" y="277130"/>
                    <a:pt x="991486" y="478346"/>
                  </a:cubicBezTo>
                  <a:lnTo>
                    <a:pt x="991486" y="747808"/>
                  </a:lnTo>
                  <a:lnTo>
                    <a:pt x="1099919" y="747808"/>
                  </a:lnTo>
                  <a:cubicBezTo>
                    <a:pt x="1301286" y="755837"/>
                    <a:pt x="1301134" y="1043406"/>
                    <a:pt x="1099919" y="10513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4DB7ADC-2647-4BF5-8490-19644DD6EFC0}"/>
                </a:ext>
              </a:extLst>
            </p:cNvPr>
            <p:cNvSpPr/>
            <p:nvPr/>
          </p:nvSpPr>
          <p:spPr>
            <a:xfrm>
              <a:off x="8152933" y="5488010"/>
              <a:ext cx="381000" cy="381000"/>
            </a:xfrm>
            <a:custGeom>
              <a:avLst/>
              <a:gdLst>
                <a:gd name="connsiteX0" fmla="*/ 379381 w 381000"/>
                <a:gd name="connsiteY0" fmla="*/ 7144 h 381000"/>
                <a:gd name="connsiteX1" fmla="*/ 7144 w 381000"/>
                <a:gd name="connsiteY1" fmla="*/ 379390 h 381000"/>
                <a:gd name="connsiteX2" fmla="*/ 246926 w 381000"/>
                <a:gd name="connsiteY2" fmla="*/ 379390 h 381000"/>
                <a:gd name="connsiteX3" fmla="*/ 379381 w 381000"/>
                <a:gd name="connsiteY3" fmla="*/ 24693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0" h="381000">
                  <a:moveTo>
                    <a:pt x="379381" y="7144"/>
                  </a:moveTo>
                  <a:lnTo>
                    <a:pt x="7144" y="379390"/>
                  </a:lnTo>
                  <a:lnTo>
                    <a:pt x="246926" y="379390"/>
                  </a:lnTo>
                  <a:cubicBezTo>
                    <a:pt x="320078" y="379390"/>
                    <a:pt x="379381" y="320087"/>
                    <a:pt x="379381" y="2469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3322BDF1-DD24-42FC-9A1C-FF5D8C865700}"/>
                </a:ext>
              </a:extLst>
            </p:cNvPr>
            <p:cNvSpPr/>
            <p:nvPr/>
          </p:nvSpPr>
          <p:spPr>
            <a:xfrm>
              <a:off x="3652542" y="2506913"/>
              <a:ext cx="4886325" cy="3362325"/>
            </a:xfrm>
            <a:custGeom>
              <a:avLst/>
              <a:gdLst>
                <a:gd name="connsiteX0" fmla="*/ 4879772 w 4886325"/>
                <a:gd name="connsiteY0" fmla="*/ 7144 h 3362325"/>
                <a:gd name="connsiteX1" fmla="*/ 7144 w 4886325"/>
                <a:gd name="connsiteY1" fmla="*/ 7144 h 3362325"/>
                <a:gd name="connsiteX2" fmla="*/ 7144 w 4886325"/>
                <a:gd name="connsiteY2" fmla="*/ 3228032 h 3362325"/>
                <a:gd name="connsiteX3" fmla="*/ 139598 w 4886325"/>
                <a:gd name="connsiteY3" fmla="*/ 3360487 h 3362325"/>
                <a:gd name="connsiteX4" fmla="*/ 3989365 w 4886325"/>
                <a:gd name="connsiteY4" fmla="*/ 3360487 h 3362325"/>
                <a:gd name="connsiteX5" fmla="*/ 3989365 w 4886325"/>
                <a:gd name="connsiteY5" fmla="*/ 2621842 h 3362325"/>
                <a:gd name="connsiteX6" fmla="*/ 4141137 w 4886325"/>
                <a:gd name="connsiteY6" fmla="*/ 2470071 h 3362325"/>
                <a:gd name="connsiteX7" fmla="*/ 4879772 w 4886325"/>
                <a:gd name="connsiteY7" fmla="*/ 2470071 h 3362325"/>
                <a:gd name="connsiteX8" fmla="*/ 2445563 w 4886325"/>
                <a:gd name="connsiteY8" fmla="*/ 3055801 h 3362325"/>
                <a:gd name="connsiteX9" fmla="*/ 2293792 w 4886325"/>
                <a:gd name="connsiteY9" fmla="*/ 790299 h 3362325"/>
                <a:gd name="connsiteX10" fmla="*/ 2293792 w 4886325"/>
                <a:gd name="connsiteY10" fmla="*/ 626974 h 3362325"/>
                <a:gd name="connsiteX11" fmla="*/ 2196208 w 4886325"/>
                <a:gd name="connsiteY11" fmla="*/ 626974 h 3362325"/>
                <a:gd name="connsiteX12" fmla="*/ 2196208 w 4886325"/>
                <a:gd name="connsiteY12" fmla="*/ 323440 h 3362325"/>
                <a:gd name="connsiteX13" fmla="*/ 2694918 w 4886325"/>
                <a:gd name="connsiteY13" fmla="*/ 323440 h 3362325"/>
                <a:gd name="connsiteX14" fmla="*/ 2694918 w 4886325"/>
                <a:gd name="connsiteY14" fmla="*/ 626974 h 3362325"/>
                <a:gd name="connsiteX15" fmla="*/ 2597334 w 4886325"/>
                <a:gd name="connsiteY15" fmla="*/ 626974 h 3362325"/>
                <a:gd name="connsiteX16" fmla="*/ 2597334 w 4886325"/>
                <a:gd name="connsiteY16" fmla="*/ 790299 h 3362325"/>
                <a:gd name="connsiteX17" fmla="*/ 2445563 w 4886325"/>
                <a:gd name="connsiteY17" fmla="*/ 3055801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6325" h="3362325">
                  <a:moveTo>
                    <a:pt x="4879772" y="7144"/>
                  </a:moveTo>
                  <a:lnTo>
                    <a:pt x="7144" y="7144"/>
                  </a:lnTo>
                  <a:lnTo>
                    <a:pt x="7144" y="3228032"/>
                  </a:lnTo>
                  <a:cubicBezTo>
                    <a:pt x="7144" y="3301184"/>
                    <a:pt x="66446" y="3360487"/>
                    <a:pt x="139598" y="3360487"/>
                  </a:cubicBezTo>
                  <a:lnTo>
                    <a:pt x="3989365" y="3360487"/>
                  </a:lnTo>
                  <a:lnTo>
                    <a:pt x="3989365" y="2621842"/>
                  </a:lnTo>
                  <a:cubicBezTo>
                    <a:pt x="3989365" y="2538022"/>
                    <a:pt x="4057317" y="2470071"/>
                    <a:pt x="4141137" y="2470071"/>
                  </a:cubicBezTo>
                  <a:lnTo>
                    <a:pt x="4879772" y="2470071"/>
                  </a:lnTo>
                  <a:close/>
                  <a:moveTo>
                    <a:pt x="2445563" y="3055801"/>
                  </a:moveTo>
                  <a:cubicBezTo>
                    <a:pt x="1026967" y="3011072"/>
                    <a:pt x="903913" y="1017918"/>
                    <a:pt x="2293792" y="790299"/>
                  </a:cubicBezTo>
                  <a:lnTo>
                    <a:pt x="2293792" y="626974"/>
                  </a:lnTo>
                  <a:lnTo>
                    <a:pt x="2196208" y="626974"/>
                  </a:lnTo>
                  <a:cubicBezTo>
                    <a:pt x="1994840" y="618954"/>
                    <a:pt x="1994992" y="331384"/>
                    <a:pt x="2196208" y="323440"/>
                  </a:cubicBezTo>
                  <a:lnTo>
                    <a:pt x="2694918" y="323440"/>
                  </a:lnTo>
                  <a:cubicBezTo>
                    <a:pt x="2896286" y="331461"/>
                    <a:pt x="2896133" y="619030"/>
                    <a:pt x="2694918" y="626974"/>
                  </a:cubicBezTo>
                  <a:lnTo>
                    <a:pt x="2597334" y="626974"/>
                  </a:lnTo>
                  <a:lnTo>
                    <a:pt x="2597334" y="790299"/>
                  </a:lnTo>
                  <a:cubicBezTo>
                    <a:pt x="3988222" y="1018499"/>
                    <a:pt x="3863083" y="3011538"/>
                    <a:pt x="2445563" y="30558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E2DEB83-0447-474E-AEFA-3933F109CF87}"/>
                </a:ext>
              </a:extLst>
            </p:cNvPr>
            <p:cNvSpPr/>
            <p:nvPr/>
          </p:nvSpPr>
          <p:spPr>
            <a:xfrm>
              <a:off x="3928424" y="983456"/>
              <a:ext cx="933450" cy="495300"/>
            </a:xfrm>
            <a:custGeom>
              <a:avLst/>
              <a:gdLst>
                <a:gd name="connsiteX0" fmla="*/ 935184 w 933450"/>
                <a:gd name="connsiteY0" fmla="*/ 488613 h 495300"/>
                <a:gd name="connsiteX1" fmla="*/ 935184 w 933450"/>
                <a:gd name="connsiteY1" fmla="*/ 116348 h 495300"/>
                <a:gd name="connsiteX2" fmla="*/ 825979 w 933450"/>
                <a:gd name="connsiteY2" fmla="*/ 7144 h 495300"/>
                <a:gd name="connsiteX3" fmla="*/ 116348 w 933450"/>
                <a:gd name="connsiteY3" fmla="*/ 7144 h 495300"/>
                <a:gd name="connsiteX4" fmla="*/ 7144 w 933450"/>
                <a:gd name="connsiteY4" fmla="*/ 116348 h 495300"/>
                <a:gd name="connsiteX5" fmla="*/ 7144 w 933450"/>
                <a:gd name="connsiteY5" fmla="*/ 48861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450" h="495300">
                  <a:moveTo>
                    <a:pt x="935184" y="488613"/>
                  </a:moveTo>
                  <a:lnTo>
                    <a:pt x="935184" y="116348"/>
                  </a:lnTo>
                  <a:cubicBezTo>
                    <a:pt x="935184" y="56036"/>
                    <a:pt x="886292" y="7144"/>
                    <a:pt x="825979" y="7144"/>
                  </a:cubicBezTo>
                  <a:lnTo>
                    <a:pt x="116348" y="7144"/>
                  </a:lnTo>
                  <a:cubicBezTo>
                    <a:pt x="56036" y="7144"/>
                    <a:pt x="7144" y="56036"/>
                    <a:pt x="7144" y="116348"/>
                  </a:cubicBezTo>
                  <a:lnTo>
                    <a:pt x="7144" y="4886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16A438D-AEFE-4F81-8A22-9DBD56EE3CD3}"/>
                </a:ext>
              </a:extLst>
            </p:cNvPr>
            <p:cNvSpPr/>
            <p:nvPr/>
          </p:nvSpPr>
          <p:spPr>
            <a:xfrm>
              <a:off x="7325468" y="983456"/>
              <a:ext cx="933450" cy="495300"/>
            </a:xfrm>
            <a:custGeom>
              <a:avLst/>
              <a:gdLst>
                <a:gd name="connsiteX0" fmla="*/ 935184 w 933450"/>
                <a:gd name="connsiteY0" fmla="*/ 488613 h 495300"/>
                <a:gd name="connsiteX1" fmla="*/ 935184 w 933450"/>
                <a:gd name="connsiteY1" fmla="*/ 116348 h 495300"/>
                <a:gd name="connsiteX2" fmla="*/ 825980 w 933450"/>
                <a:gd name="connsiteY2" fmla="*/ 7144 h 495300"/>
                <a:gd name="connsiteX3" fmla="*/ 116348 w 933450"/>
                <a:gd name="connsiteY3" fmla="*/ 7144 h 495300"/>
                <a:gd name="connsiteX4" fmla="*/ 7144 w 933450"/>
                <a:gd name="connsiteY4" fmla="*/ 116348 h 495300"/>
                <a:gd name="connsiteX5" fmla="*/ 7144 w 933450"/>
                <a:gd name="connsiteY5" fmla="*/ 48861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3450" h="495300">
                  <a:moveTo>
                    <a:pt x="935184" y="488613"/>
                  </a:moveTo>
                  <a:lnTo>
                    <a:pt x="935184" y="116348"/>
                  </a:lnTo>
                  <a:cubicBezTo>
                    <a:pt x="935184" y="56036"/>
                    <a:pt x="886292" y="7144"/>
                    <a:pt x="825980" y="7144"/>
                  </a:cubicBezTo>
                  <a:lnTo>
                    <a:pt x="116348" y="7144"/>
                  </a:lnTo>
                  <a:cubicBezTo>
                    <a:pt x="56036" y="7144"/>
                    <a:pt x="7144" y="56036"/>
                    <a:pt x="7144" y="116348"/>
                  </a:cubicBezTo>
                  <a:lnTo>
                    <a:pt x="7144" y="4886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FF2BE3C8-89DB-4545-9C9E-A7493FFBC141}"/>
              </a:ext>
            </a:extLst>
          </p:cNvPr>
          <p:cNvGrpSpPr/>
          <p:nvPr/>
        </p:nvGrpSpPr>
        <p:grpSpPr>
          <a:xfrm>
            <a:off x="8744060" y="2325240"/>
            <a:ext cx="377427" cy="377211"/>
            <a:chOff x="8156973" y="3318221"/>
            <a:chExt cx="1498170" cy="1497311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C5B8835-7938-4483-8E5C-91A27E13F2B8}"/>
                </a:ext>
              </a:extLst>
            </p:cNvPr>
            <p:cNvSpPr/>
            <p:nvPr/>
          </p:nvSpPr>
          <p:spPr>
            <a:xfrm>
              <a:off x="8535349" y="3318221"/>
              <a:ext cx="741872" cy="756476"/>
            </a:xfrm>
            <a:custGeom>
              <a:avLst/>
              <a:gdLst>
                <a:gd name="connsiteX0" fmla="*/ 663668 w 741871"/>
                <a:gd name="connsiteY0" fmla="*/ 612827 h 756475"/>
                <a:gd name="connsiteX1" fmla="*/ 680684 w 741871"/>
                <a:gd name="connsiteY1" fmla="*/ 602400 h 756475"/>
                <a:gd name="connsiteX2" fmla="*/ 738828 w 741871"/>
                <a:gd name="connsiteY2" fmla="*/ 487541 h 756475"/>
                <a:gd name="connsiteX3" fmla="*/ 730393 w 741871"/>
                <a:gd name="connsiteY3" fmla="*/ 462096 h 756475"/>
                <a:gd name="connsiteX4" fmla="*/ 670137 w 741871"/>
                <a:gd name="connsiteY4" fmla="*/ 431878 h 756475"/>
                <a:gd name="connsiteX5" fmla="*/ 659850 w 741871"/>
                <a:gd name="connsiteY5" fmla="*/ 412387 h 756475"/>
                <a:gd name="connsiteX6" fmla="*/ 656880 w 741871"/>
                <a:gd name="connsiteY6" fmla="*/ 320460 h 756475"/>
                <a:gd name="connsiteX7" fmla="*/ 665914 w 741871"/>
                <a:gd name="connsiteY7" fmla="*/ 300373 h 756475"/>
                <a:gd name="connsiteX8" fmla="*/ 723730 w 741871"/>
                <a:gd name="connsiteY8" fmla="*/ 266706 h 756475"/>
                <a:gd name="connsiteX9" fmla="*/ 730547 w 741871"/>
                <a:gd name="connsiteY9" fmla="*/ 240784 h 756475"/>
                <a:gd name="connsiteX10" fmla="*/ 665292 w 741871"/>
                <a:gd name="connsiteY10" fmla="*/ 129775 h 756475"/>
                <a:gd name="connsiteX11" fmla="*/ 648842 w 741871"/>
                <a:gd name="connsiteY11" fmla="*/ 120394 h 756475"/>
                <a:gd name="connsiteX12" fmla="*/ 639247 w 741871"/>
                <a:gd name="connsiteY12" fmla="*/ 122990 h 756475"/>
                <a:gd name="connsiteX13" fmla="*/ 581235 w 741871"/>
                <a:gd name="connsiteY13" fmla="*/ 156774 h 756475"/>
                <a:gd name="connsiteX14" fmla="*/ 559201 w 741871"/>
                <a:gd name="connsiteY14" fmla="*/ 154765 h 756475"/>
                <a:gd name="connsiteX15" fmla="*/ 468039 w 741871"/>
                <a:gd name="connsiteY15" fmla="*/ 102708 h 756475"/>
                <a:gd name="connsiteX16" fmla="*/ 455173 w 741871"/>
                <a:gd name="connsiteY16" fmla="*/ 84798 h 756475"/>
                <a:gd name="connsiteX17" fmla="*/ 455173 w 741871"/>
                <a:gd name="connsiteY17" fmla="*/ 21138 h 756475"/>
                <a:gd name="connsiteX18" fmla="*/ 436135 w 741871"/>
                <a:gd name="connsiteY18" fmla="*/ 2191 h 756475"/>
                <a:gd name="connsiteX19" fmla="*/ 306918 w 741871"/>
                <a:gd name="connsiteY19" fmla="*/ 2191 h 756475"/>
                <a:gd name="connsiteX20" fmla="*/ 287880 w 741871"/>
                <a:gd name="connsiteY20" fmla="*/ 21138 h 756475"/>
                <a:gd name="connsiteX21" fmla="*/ 287880 w 741871"/>
                <a:gd name="connsiteY21" fmla="*/ 84801 h 756475"/>
                <a:gd name="connsiteX22" fmla="*/ 275029 w 741871"/>
                <a:gd name="connsiteY22" fmla="*/ 102703 h 756475"/>
                <a:gd name="connsiteX23" fmla="*/ 170305 w 741871"/>
                <a:gd name="connsiteY23" fmla="*/ 166901 h 756475"/>
                <a:gd name="connsiteX24" fmla="*/ 148464 w 741871"/>
                <a:gd name="connsiteY24" fmla="*/ 170265 h 756475"/>
                <a:gd name="connsiteX25" fmla="*/ 87940 w 741871"/>
                <a:gd name="connsiteY25" fmla="*/ 139913 h 756475"/>
                <a:gd name="connsiteX26" fmla="*/ 62375 w 741871"/>
                <a:gd name="connsiteY26" fmla="*/ 148307 h 756475"/>
                <a:gd name="connsiteX27" fmla="*/ 4231 w 741871"/>
                <a:gd name="connsiteY27" fmla="*/ 263166 h 756475"/>
                <a:gd name="connsiteX28" fmla="*/ 12666 w 741871"/>
                <a:gd name="connsiteY28" fmla="*/ 288612 h 756475"/>
                <a:gd name="connsiteX29" fmla="*/ 72992 w 741871"/>
                <a:gd name="connsiteY29" fmla="*/ 318862 h 756475"/>
                <a:gd name="connsiteX30" fmla="*/ 83273 w 741871"/>
                <a:gd name="connsiteY30" fmla="*/ 338375 h 756475"/>
                <a:gd name="connsiteX31" fmla="*/ 86082 w 741871"/>
                <a:gd name="connsiteY31" fmla="*/ 430330 h 756475"/>
                <a:gd name="connsiteX32" fmla="*/ 77043 w 741871"/>
                <a:gd name="connsiteY32" fmla="*/ 450386 h 756475"/>
                <a:gd name="connsiteX33" fmla="*/ 18327 w 741871"/>
                <a:gd name="connsiteY33" fmla="*/ 484580 h 756475"/>
                <a:gd name="connsiteX34" fmla="*/ 11510 w 741871"/>
                <a:gd name="connsiteY34" fmla="*/ 510501 h 756475"/>
                <a:gd name="connsiteX35" fmla="*/ 76765 w 741871"/>
                <a:gd name="connsiteY35" fmla="*/ 621511 h 756475"/>
                <a:gd name="connsiteX36" fmla="*/ 102810 w 741871"/>
                <a:gd name="connsiteY36" fmla="*/ 628296 h 756475"/>
                <a:gd name="connsiteX37" fmla="*/ 161415 w 741871"/>
                <a:gd name="connsiteY37" fmla="*/ 594166 h 756475"/>
                <a:gd name="connsiteX38" fmla="*/ 183472 w 741871"/>
                <a:gd name="connsiteY38" fmla="*/ 596196 h 756475"/>
                <a:gd name="connsiteX39" fmla="*/ 275023 w 741871"/>
                <a:gd name="connsiteY39" fmla="*/ 648580 h 756475"/>
                <a:gd name="connsiteX40" fmla="*/ 287889 w 741871"/>
                <a:gd name="connsiteY40" fmla="*/ 666487 h 756475"/>
                <a:gd name="connsiteX41" fmla="*/ 287889 w 741871"/>
                <a:gd name="connsiteY41" fmla="*/ 737155 h 756475"/>
                <a:gd name="connsiteX42" fmla="*/ 306927 w 741871"/>
                <a:gd name="connsiteY42" fmla="*/ 756102 h 756475"/>
                <a:gd name="connsiteX43" fmla="*/ 436147 w 741871"/>
                <a:gd name="connsiteY43" fmla="*/ 756102 h 756475"/>
                <a:gd name="connsiteX44" fmla="*/ 455184 w 741871"/>
                <a:gd name="connsiteY44" fmla="*/ 737155 h 756475"/>
                <a:gd name="connsiteX45" fmla="*/ 455184 w 741871"/>
                <a:gd name="connsiteY45" fmla="*/ 666484 h 756475"/>
                <a:gd name="connsiteX46" fmla="*/ 468033 w 741871"/>
                <a:gd name="connsiteY46" fmla="*/ 648586 h 756475"/>
                <a:gd name="connsiteX47" fmla="*/ 573133 w 741871"/>
                <a:gd name="connsiteY47" fmla="*/ 584023 h 756475"/>
                <a:gd name="connsiteX48" fmla="*/ 594998 w 741871"/>
                <a:gd name="connsiteY48" fmla="*/ 580635 h 756475"/>
                <a:gd name="connsiteX49" fmla="*/ 655128 w 741871"/>
                <a:gd name="connsiteY49" fmla="*/ 610788 h 756475"/>
                <a:gd name="connsiteX50" fmla="*/ 663668 w 741871"/>
                <a:gd name="connsiteY50" fmla="*/ 612827 h 756475"/>
                <a:gd name="connsiteX51" fmla="*/ 371560 w 741871"/>
                <a:gd name="connsiteY51" fmla="*/ 503316 h 756475"/>
                <a:gd name="connsiteX52" fmla="*/ 246812 w 741871"/>
                <a:gd name="connsiteY52" fmla="*/ 379149 h 756475"/>
                <a:gd name="connsiteX53" fmla="*/ 496311 w 741871"/>
                <a:gd name="connsiteY53" fmla="*/ 379149 h 756475"/>
                <a:gd name="connsiteX54" fmla="*/ 371560 w 741871"/>
                <a:gd name="connsiteY54" fmla="*/ 503316 h 75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41871" h="756475">
                  <a:moveTo>
                    <a:pt x="663668" y="612827"/>
                  </a:moveTo>
                  <a:cubicBezTo>
                    <a:pt x="670631" y="612827"/>
                    <a:pt x="677337" y="609013"/>
                    <a:pt x="680684" y="602400"/>
                  </a:cubicBezTo>
                  <a:lnTo>
                    <a:pt x="738828" y="487541"/>
                  </a:lnTo>
                  <a:cubicBezTo>
                    <a:pt x="743559" y="478195"/>
                    <a:pt x="739783" y="466804"/>
                    <a:pt x="730393" y="462096"/>
                  </a:cubicBezTo>
                  <a:lnTo>
                    <a:pt x="670137" y="431878"/>
                  </a:lnTo>
                  <a:cubicBezTo>
                    <a:pt x="662876" y="428235"/>
                    <a:pt x="658825" y="420417"/>
                    <a:pt x="659850" y="412387"/>
                  </a:cubicBezTo>
                  <a:cubicBezTo>
                    <a:pt x="663770" y="382283"/>
                    <a:pt x="662698" y="349968"/>
                    <a:pt x="656880" y="320460"/>
                  </a:cubicBezTo>
                  <a:cubicBezTo>
                    <a:pt x="655335" y="312515"/>
                    <a:pt x="658895" y="304460"/>
                    <a:pt x="665914" y="300373"/>
                  </a:cubicBezTo>
                  <a:lnTo>
                    <a:pt x="723730" y="266706"/>
                  </a:lnTo>
                  <a:cubicBezTo>
                    <a:pt x="732805" y="261422"/>
                    <a:pt x="735857" y="249815"/>
                    <a:pt x="730547" y="240784"/>
                  </a:cubicBezTo>
                  <a:lnTo>
                    <a:pt x="665292" y="129775"/>
                  </a:lnTo>
                  <a:cubicBezTo>
                    <a:pt x="661749" y="123750"/>
                    <a:pt x="655382" y="120394"/>
                    <a:pt x="648842" y="120394"/>
                  </a:cubicBezTo>
                  <a:cubicBezTo>
                    <a:pt x="645577" y="120394"/>
                    <a:pt x="642270" y="121229"/>
                    <a:pt x="639247" y="122990"/>
                  </a:cubicBezTo>
                  <a:lnTo>
                    <a:pt x="581235" y="156774"/>
                  </a:lnTo>
                  <a:cubicBezTo>
                    <a:pt x="574234" y="160855"/>
                    <a:pt x="565422" y="160008"/>
                    <a:pt x="559201" y="154765"/>
                  </a:cubicBezTo>
                  <a:cubicBezTo>
                    <a:pt x="532511" y="132278"/>
                    <a:pt x="501694" y="114497"/>
                    <a:pt x="468039" y="102708"/>
                  </a:cubicBezTo>
                  <a:cubicBezTo>
                    <a:pt x="460366" y="100021"/>
                    <a:pt x="455173" y="92895"/>
                    <a:pt x="455173" y="84798"/>
                  </a:cubicBezTo>
                  <a:lnTo>
                    <a:pt x="455173" y="21138"/>
                  </a:lnTo>
                  <a:cubicBezTo>
                    <a:pt x="455173" y="10672"/>
                    <a:pt x="446650" y="2191"/>
                    <a:pt x="436135" y="2191"/>
                  </a:cubicBezTo>
                  <a:lnTo>
                    <a:pt x="306918" y="2191"/>
                  </a:lnTo>
                  <a:cubicBezTo>
                    <a:pt x="296403" y="2191"/>
                    <a:pt x="287880" y="10675"/>
                    <a:pt x="287880" y="21138"/>
                  </a:cubicBezTo>
                  <a:lnTo>
                    <a:pt x="287880" y="84801"/>
                  </a:lnTo>
                  <a:cubicBezTo>
                    <a:pt x="287880" y="92889"/>
                    <a:pt x="282696" y="100015"/>
                    <a:pt x="275029" y="102703"/>
                  </a:cubicBezTo>
                  <a:cubicBezTo>
                    <a:pt x="235514" y="116541"/>
                    <a:pt x="199907" y="138628"/>
                    <a:pt x="170305" y="166901"/>
                  </a:cubicBezTo>
                  <a:cubicBezTo>
                    <a:pt x="164423" y="172523"/>
                    <a:pt x="155667" y="173887"/>
                    <a:pt x="148464" y="170265"/>
                  </a:cubicBezTo>
                  <a:lnTo>
                    <a:pt x="87940" y="139913"/>
                  </a:lnTo>
                  <a:cubicBezTo>
                    <a:pt x="78763" y="135249"/>
                    <a:pt x="67124" y="138864"/>
                    <a:pt x="62375" y="148307"/>
                  </a:cubicBezTo>
                  <a:lnTo>
                    <a:pt x="4231" y="263166"/>
                  </a:lnTo>
                  <a:cubicBezTo>
                    <a:pt x="-500" y="272512"/>
                    <a:pt x="3276" y="283903"/>
                    <a:pt x="12666" y="288612"/>
                  </a:cubicBezTo>
                  <a:lnTo>
                    <a:pt x="72992" y="318862"/>
                  </a:lnTo>
                  <a:cubicBezTo>
                    <a:pt x="80261" y="322507"/>
                    <a:pt x="84313" y="330340"/>
                    <a:pt x="83273" y="338375"/>
                  </a:cubicBezTo>
                  <a:cubicBezTo>
                    <a:pt x="79306" y="368471"/>
                    <a:pt x="80314" y="400801"/>
                    <a:pt x="86082" y="430330"/>
                  </a:cubicBezTo>
                  <a:cubicBezTo>
                    <a:pt x="87610" y="438265"/>
                    <a:pt x="84050" y="446306"/>
                    <a:pt x="77043" y="450386"/>
                  </a:cubicBezTo>
                  <a:lnTo>
                    <a:pt x="18327" y="484580"/>
                  </a:lnTo>
                  <a:cubicBezTo>
                    <a:pt x="9252" y="489863"/>
                    <a:pt x="6200" y="501470"/>
                    <a:pt x="11510" y="510501"/>
                  </a:cubicBezTo>
                  <a:lnTo>
                    <a:pt x="76765" y="621511"/>
                  </a:lnTo>
                  <a:cubicBezTo>
                    <a:pt x="82107" y="630629"/>
                    <a:pt x="93901" y="633530"/>
                    <a:pt x="102810" y="628296"/>
                  </a:cubicBezTo>
                  <a:lnTo>
                    <a:pt x="161415" y="594166"/>
                  </a:lnTo>
                  <a:cubicBezTo>
                    <a:pt x="168424" y="590080"/>
                    <a:pt x="177251" y="590933"/>
                    <a:pt x="183472" y="596196"/>
                  </a:cubicBezTo>
                  <a:cubicBezTo>
                    <a:pt x="210250" y="618838"/>
                    <a:pt x="241204" y="636734"/>
                    <a:pt x="275023" y="648580"/>
                  </a:cubicBezTo>
                  <a:cubicBezTo>
                    <a:pt x="282693" y="651267"/>
                    <a:pt x="287889" y="658394"/>
                    <a:pt x="287889" y="666487"/>
                  </a:cubicBezTo>
                  <a:lnTo>
                    <a:pt x="287889" y="737155"/>
                  </a:lnTo>
                  <a:cubicBezTo>
                    <a:pt x="287889" y="747620"/>
                    <a:pt x="296412" y="756102"/>
                    <a:pt x="306927" y="756102"/>
                  </a:cubicBezTo>
                  <a:lnTo>
                    <a:pt x="436147" y="756102"/>
                  </a:lnTo>
                  <a:cubicBezTo>
                    <a:pt x="446662" y="756102"/>
                    <a:pt x="455184" y="747617"/>
                    <a:pt x="455184" y="737155"/>
                  </a:cubicBezTo>
                  <a:lnTo>
                    <a:pt x="455184" y="666484"/>
                  </a:lnTo>
                  <a:cubicBezTo>
                    <a:pt x="455184" y="658397"/>
                    <a:pt x="460369" y="651270"/>
                    <a:pt x="468033" y="648586"/>
                  </a:cubicBezTo>
                  <a:cubicBezTo>
                    <a:pt x="507717" y="634689"/>
                    <a:pt x="543455" y="612471"/>
                    <a:pt x="573133" y="584023"/>
                  </a:cubicBezTo>
                  <a:cubicBezTo>
                    <a:pt x="579013" y="578380"/>
                    <a:pt x="587784" y="577007"/>
                    <a:pt x="594998" y="580635"/>
                  </a:cubicBezTo>
                  <a:lnTo>
                    <a:pt x="655128" y="610788"/>
                  </a:lnTo>
                  <a:cubicBezTo>
                    <a:pt x="657864" y="612173"/>
                    <a:pt x="660788" y="612827"/>
                    <a:pt x="663668" y="612827"/>
                  </a:cubicBezTo>
                  <a:close/>
                  <a:moveTo>
                    <a:pt x="371560" y="503316"/>
                  </a:moveTo>
                  <a:cubicBezTo>
                    <a:pt x="302773" y="503316"/>
                    <a:pt x="246812" y="447618"/>
                    <a:pt x="246812" y="379149"/>
                  </a:cubicBezTo>
                  <a:cubicBezTo>
                    <a:pt x="253655" y="214427"/>
                    <a:pt x="489494" y="214477"/>
                    <a:pt x="496311" y="379149"/>
                  </a:cubicBezTo>
                  <a:cubicBezTo>
                    <a:pt x="496308" y="447615"/>
                    <a:pt x="440347" y="503316"/>
                    <a:pt x="371560" y="5033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809997D-1576-4CD9-A093-A78E3A91C453}"/>
                </a:ext>
              </a:extLst>
            </p:cNvPr>
            <p:cNvSpPr/>
            <p:nvPr/>
          </p:nvSpPr>
          <p:spPr>
            <a:xfrm>
              <a:off x="8867593" y="3658227"/>
              <a:ext cx="75940" cy="75940"/>
            </a:xfrm>
            <a:custGeom>
              <a:avLst/>
              <a:gdLst>
                <a:gd name="connsiteX0" fmla="*/ 39316 w 75939"/>
                <a:gd name="connsiteY0" fmla="*/ 2191 h 75939"/>
                <a:gd name="connsiteX1" fmla="*/ 2191 w 75939"/>
                <a:gd name="connsiteY1" fmla="*/ 39144 h 75939"/>
                <a:gd name="connsiteX2" fmla="*/ 76445 w 75939"/>
                <a:gd name="connsiteY2" fmla="*/ 39144 h 75939"/>
                <a:gd name="connsiteX3" fmla="*/ 39316 w 75939"/>
                <a:gd name="connsiteY3" fmla="*/ 2191 h 75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39" h="75939">
                  <a:moveTo>
                    <a:pt x="39316" y="2191"/>
                  </a:moveTo>
                  <a:cubicBezTo>
                    <a:pt x="18845" y="2191"/>
                    <a:pt x="2191" y="18766"/>
                    <a:pt x="2191" y="39144"/>
                  </a:cubicBezTo>
                  <a:cubicBezTo>
                    <a:pt x="4226" y="88169"/>
                    <a:pt x="74418" y="88154"/>
                    <a:pt x="76445" y="39144"/>
                  </a:cubicBezTo>
                  <a:cubicBezTo>
                    <a:pt x="76442" y="18766"/>
                    <a:pt x="59788" y="2191"/>
                    <a:pt x="39316" y="219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D0ED2AD8-F476-4E08-BA94-3FC56D1A3871}"/>
                </a:ext>
              </a:extLst>
            </p:cNvPr>
            <p:cNvSpPr/>
            <p:nvPr/>
          </p:nvSpPr>
          <p:spPr>
            <a:xfrm>
              <a:off x="8750854" y="4158362"/>
              <a:ext cx="309600" cy="657170"/>
            </a:xfrm>
            <a:custGeom>
              <a:avLst/>
              <a:gdLst>
                <a:gd name="connsiteX0" fmla="*/ 288784 w 309600"/>
                <a:gd name="connsiteY0" fmla="*/ 426132 h 657170"/>
                <a:gd name="connsiteX1" fmla="*/ 247978 w 309600"/>
                <a:gd name="connsiteY1" fmla="*/ 426132 h 657170"/>
                <a:gd name="connsiteX2" fmla="*/ 234680 w 309600"/>
                <a:gd name="connsiteY2" fmla="*/ 412893 h 657170"/>
                <a:gd name="connsiteX3" fmla="*/ 234817 w 309600"/>
                <a:gd name="connsiteY3" fmla="*/ 2214 h 657170"/>
                <a:gd name="connsiteX4" fmla="*/ 220631 w 309600"/>
                <a:gd name="connsiteY4" fmla="*/ 3181 h 657170"/>
                <a:gd name="connsiteX5" fmla="*/ 91414 w 309600"/>
                <a:gd name="connsiteY5" fmla="*/ 3181 h 657170"/>
                <a:gd name="connsiteX6" fmla="*/ 77035 w 309600"/>
                <a:gd name="connsiteY6" fmla="*/ 2191 h 657170"/>
                <a:gd name="connsiteX7" fmla="*/ 76611 w 309600"/>
                <a:gd name="connsiteY7" fmla="*/ 412916 h 657170"/>
                <a:gd name="connsiteX8" fmla="*/ 63313 w 309600"/>
                <a:gd name="connsiteY8" fmla="*/ 426132 h 657170"/>
                <a:gd name="connsiteX9" fmla="*/ 21374 w 309600"/>
                <a:gd name="connsiteY9" fmla="*/ 426132 h 657170"/>
                <a:gd name="connsiteX10" fmla="*/ 2191 w 309600"/>
                <a:gd name="connsiteY10" fmla="*/ 445228 h 657170"/>
                <a:gd name="connsiteX11" fmla="*/ 2191 w 309600"/>
                <a:gd name="connsiteY11" fmla="*/ 517216 h 657170"/>
                <a:gd name="connsiteX12" fmla="*/ 8488 w 309600"/>
                <a:gd name="connsiteY12" fmla="*/ 531359 h 657170"/>
                <a:gd name="connsiteX13" fmla="*/ 142699 w 309600"/>
                <a:gd name="connsiteY13" fmla="*/ 652526 h 657170"/>
                <a:gd name="connsiteX14" fmla="*/ 168531 w 309600"/>
                <a:gd name="connsiteY14" fmla="*/ 652479 h 657170"/>
                <a:gd name="connsiteX15" fmla="*/ 301726 w 309600"/>
                <a:gd name="connsiteY15" fmla="*/ 531356 h 657170"/>
                <a:gd name="connsiteX16" fmla="*/ 307970 w 309600"/>
                <a:gd name="connsiteY16" fmla="*/ 517257 h 657170"/>
                <a:gd name="connsiteX17" fmla="*/ 307970 w 309600"/>
                <a:gd name="connsiteY17" fmla="*/ 445228 h 657170"/>
                <a:gd name="connsiteX18" fmla="*/ 288784 w 309600"/>
                <a:gd name="connsiteY18" fmla="*/ 426132 h 65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9600" h="657170">
                  <a:moveTo>
                    <a:pt x="288784" y="426132"/>
                  </a:moveTo>
                  <a:lnTo>
                    <a:pt x="247978" y="426132"/>
                  </a:lnTo>
                  <a:cubicBezTo>
                    <a:pt x="240632" y="426132"/>
                    <a:pt x="234677" y="420203"/>
                    <a:pt x="234680" y="412893"/>
                  </a:cubicBezTo>
                  <a:lnTo>
                    <a:pt x="234817" y="2214"/>
                  </a:lnTo>
                  <a:cubicBezTo>
                    <a:pt x="230173" y="2830"/>
                    <a:pt x="225444" y="3181"/>
                    <a:pt x="220631" y="3181"/>
                  </a:cubicBezTo>
                  <a:lnTo>
                    <a:pt x="91414" y="3181"/>
                  </a:lnTo>
                  <a:cubicBezTo>
                    <a:pt x="86536" y="3181"/>
                    <a:pt x="81740" y="2824"/>
                    <a:pt x="77035" y="2191"/>
                  </a:cubicBezTo>
                  <a:lnTo>
                    <a:pt x="76611" y="412916"/>
                  </a:lnTo>
                  <a:cubicBezTo>
                    <a:pt x="76603" y="420218"/>
                    <a:pt x="70650" y="426132"/>
                    <a:pt x="63313" y="426132"/>
                  </a:cubicBezTo>
                  <a:lnTo>
                    <a:pt x="21374" y="426132"/>
                  </a:lnTo>
                  <a:cubicBezTo>
                    <a:pt x="10778" y="426132"/>
                    <a:pt x="2191" y="434682"/>
                    <a:pt x="2191" y="445228"/>
                  </a:cubicBezTo>
                  <a:lnTo>
                    <a:pt x="2191" y="517216"/>
                  </a:lnTo>
                  <a:cubicBezTo>
                    <a:pt x="2191" y="522605"/>
                    <a:pt x="4478" y="527740"/>
                    <a:pt x="8488" y="531359"/>
                  </a:cubicBezTo>
                  <a:lnTo>
                    <a:pt x="142699" y="652526"/>
                  </a:lnTo>
                  <a:cubicBezTo>
                    <a:pt x="150030" y="659145"/>
                    <a:pt x="161220" y="659124"/>
                    <a:pt x="168531" y="652479"/>
                  </a:cubicBezTo>
                  <a:lnTo>
                    <a:pt x="301726" y="531356"/>
                  </a:lnTo>
                  <a:cubicBezTo>
                    <a:pt x="305704" y="527737"/>
                    <a:pt x="307970" y="522623"/>
                    <a:pt x="307970" y="517257"/>
                  </a:cubicBezTo>
                  <a:lnTo>
                    <a:pt x="307970" y="445228"/>
                  </a:lnTo>
                  <a:cubicBezTo>
                    <a:pt x="307967" y="434682"/>
                    <a:pt x="299380" y="426132"/>
                    <a:pt x="288784" y="4261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CDFF0E0-7313-49EC-BC02-14485E43B7E3}"/>
                </a:ext>
              </a:extLst>
            </p:cNvPr>
            <p:cNvSpPr/>
            <p:nvPr/>
          </p:nvSpPr>
          <p:spPr>
            <a:xfrm>
              <a:off x="8156973" y="4008206"/>
              <a:ext cx="607517" cy="382619"/>
            </a:xfrm>
            <a:custGeom>
              <a:avLst/>
              <a:gdLst>
                <a:gd name="connsiteX0" fmla="*/ 578634 w 607517"/>
                <a:gd name="connsiteY0" fmla="*/ 47176 h 382619"/>
                <a:gd name="connsiteX1" fmla="*/ 578634 w 607517"/>
                <a:gd name="connsiteY1" fmla="*/ 21432 h 382619"/>
                <a:gd name="connsiteX2" fmla="*/ 545005 w 607517"/>
                <a:gd name="connsiteY2" fmla="*/ 2191 h 382619"/>
                <a:gd name="connsiteX3" fmla="*/ 525427 w 607517"/>
                <a:gd name="connsiteY3" fmla="*/ 13590 h 382619"/>
                <a:gd name="connsiteX4" fmla="*/ 460379 w 607517"/>
                <a:gd name="connsiteY4" fmla="*/ 27476 h 382619"/>
                <a:gd name="connsiteX5" fmla="*/ 460379 w 607517"/>
                <a:gd name="connsiteY5" fmla="*/ 54273 h 382619"/>
                <a:gd name="connsiteX6" fmla="*/ 363205 w 607517"/>
                <a:gd name="connsiteY6" fmla="*/ 150991 h 382619"/>
                <a:gd name="connsiteX7" fmla="*/ 247920 w 607517"/>
                <a:gd name="connsiteY7" fmla="*/ 150991 h 382619"/>
                <a:gd name="connsiteX8" fmla="*/ 234622 w 607517"/>
                <a:gd name="connsiteY8" fmla="*/ 137757 h 382619"/>
                <a:gd name="connsiteX9" fmla="*/ 234622 w 607517"/>
                <a:gd name="connsiteY9" fmla="*/ 96034 h 382619"/>
                <a:gd name="connsiteX10" fmla="*/ 215438 w 607517"/>
                <a:gd name="connsiteY10" fmla="*/ 76939 h 382619"/>
                <a:gd name="connsiteX11" fmla="*/ 143112 w 607517"/>
                <a:gd name="connsiteY11" fmla="*/ 76939 h 382619"/>
                <a:gd name="connsiteX12" fmla="*/ 128902 w 607517"/>
                <a:gd name="connsiteY12" fmla="*/ 83204 h 382619"/>
                <a:gd name="connsiteX13" fmla="*/ 7165 w 607517"/>
                <a:gd name="connsiteY13" fmla="*/ 216787 h 382619"/>
                <a:gd name="connsiteX14" fmla="*/ 7212 w 607517"/>
                <a:gd name="connsiteY14" fmla="*/ 242496 h 382619"/>
                <a:gd name="connsiteX15" fmla="*/ 128905 w 607517"/>
                <a:gd name="connsiteY15" fmla="*/ 375069 h 382619"/>
                <a:gd name="connsiteX16" fmla="*/ 143068 w 607517"/>
                <a:gd name="connsiteY16" fmla="*/ 381284 h 382619"/>
                <a:gd name="connsiteX17" fmla="*/ 215435 w 607517"/>
                <a:gd name="connsiteY17" fmla="*/ 381284 h 382619"/>
                <a:gd name="connsiteX18" fmla="*/ 234619 w 607517"/>
                <a:gd name="connsiteY18" fmla="*/ 362188 h 382619"/>
                <a:gd name="connsiteX19" fmla="*/ 234619 w 607517"/>
                <a:gd name="connsiteY19" fmla="*/ 321569 h 382619"/>
                <a:gd name="connsiteX20" fmla="*/ 247917 w 607517"/>
                <a:gd name="connsiteY20" fmla="*/ 308335 h 382619"/>
                <a:gd name="connsiteX21" fmla="*/ 343805 w 607517"/>
                <a:gd name="connsiteY21" fmla="*/ 308335 h 382619"/>
                <a:gd name="connsiteX22" fmla="*/ 606963 w 607517"/>
                <a:gd name="connsiteY22" fmla="*/ 119135 h 382619"/>
                <a:gd name="connsiteX23" fmla="*/ 578634 w 607517"/>
                <a:gd name="connsiteY23" fmla="*/ 47176 h 3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07517" h="382619">
                  <a:moveTo>
                    <a:pt x="578634" y="47176"/>
                  </a:moveTo>
                  <a:lnTo>
                    <a:pt x="578634" y="21432"/>
                  </a:lnTo>
                  <a:cubicBezTo>
                    <a:pt x="567100" y="15603"/>
                    <a:pt x="555882" y="9183"/>
                    <a:pt x="545005" y="2191"/>
                  </a:cubicBezTo>
                  <a:lnTo>
                    <a:pt x="525427" y="13590"/>
                  </a:lnTo>
                  <a:cubicBezTo>
                    <a:pt x="505907" y="24961"/>
                    <a:pt x="482848" y="30005"/>
                    <a:pt x="460379" y="27476"/>
                  </a:cubicBezTo>
                  <a:lnTo>
                    <a:pt x="460379" y="54273"/>
                  </a:lnTo>
                  <a:cubicBezTo>
                    <a:pt x="460379" y="107688"/>
                    <a:pt x="416874" y="150991"/>
                    <a:pt x="363205" y="150991"/>
                  </a:cubicBezTo>
                  <a:lnTo>
                    <a:pt x="247920" y="150991"/>
                  </a:lnTo>
                  <a:cubicBezTo>
                    <a:pt x="240577" y="150991"/>
                    <a:pt x="234622" y="145065"/>
                    <a:pt x="234622" y="137757"/>
                  </a:cubicBezTo>
                  <a:lnTo>
                    <a:pt x="234622" y="96034"/>
                  </a:lnTo>
                  <a:cubicBezTo>
                    <a:pt x="234622" y="85491"/>
                    <a:pt x="226032" y="76939"/>
                    <a:pt x="215438" y="76939"/>
                  </a:cubicBezTo>
                  <a:lnTo>
                    <a:pt x="143112" y="76939"/>
                  </a:lnTo>
                  <a:cubicBezTo>
                    <a:pt x="137699" y="76939"/>
                    <a:pt x="132538" y="79214"/>
                    <a:pt x="128902" y="83204"/>
                  </a:cubicBezTo>
                  <a:lnTo>
                    <a:pt x="7165" y="216787"/>
                  </a:lnTo>
                  <a:cubicBezTo>
                    <a:pt x="514" y="224083"/>
                    <a:pt x="535" y="235223"/>
                    <a:pt x="7212" y="242496"/>
                  </a:cubicBezTo>
                  <a:lnTo>
                    <a:pt x="128905" y="375069"/>
                  </a:lnTo>
                  <a:cubicBezTo>
                    <a:pt x="132538" y="379029"/>
                    <a:pt x="137679" y="381284"/>
                    <a:pt x="143068" y="381284"/>
                  </a:cubicBezTo>
                  <a:lnTo>
                    <a:pt x="215435" y="381284"/>
                  </a:lnTo>
                  <a:cubicBezTo>
                    <a:pt x="226032" y="381284"/>
                    <a:pt x="234619" y="372735"/>
                    <a:pt x="234619" y="362188"/>
                  </a:cubicBezTo>
                  <a:lnTo>
                    <a:pt x="234619" y="321569"/>
                  </a:lnTo>
                  <a:cubicBezTo>
                    <a:pt x="234619" y="314259"/>
                    <a:pt x="240571" y="308335"/>
                    <a:pt x="247917" y="308335"/>
                  </a:cubicBezTo>
                  <a:lnTo>
                    <a:pt x="343805" y="308335"/>
                  </a:lnTo>
                  <a:cubicBezTo>
                    <a:pt x="466077" y="308335"/>
                    <a:pt x="570731" y="228943"/>
                    <a:pt x="606963" y="119135"/>
                  </a:cubicBezTo>
                  <a:cubicBezTo>
                    <a:pt x="589394" y="100202"/>
                    <a:pt x="578634" y="74923"/>
                    <a:pt x="578634" y="471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D53438B9-E6A5-47A1-9AE0-DAD28D34139D}"/>
                </a:ext>
              </a:extLst>
            </p:cNvPr>
            <p:cNvSpPr/>
            <p:nvPr/>
          </p:nvSpPr>
          <p:spPr>
            <a:xfrm>
              <a:off x="9047626" y="3994817"/>
              <a:ext cx="607517" cy="394302"/>
            </a:xfrm>
            <a:custGeom>
              <a:avLst/>
              <a:gdLst>
                <a:gd name="connsiteX0" fmla="*/ 601988 w 607517"/>
                <a:gd name="connsiteY0" fmla="*/ 230179 h 394302"/>
                <a:gd name="connsiteX1" fmla="*/ 480251 w 607517"/>
                <a:gd name="connsiteY1" fmla="*/ 96595 h 394302"/>
                <a:gd name="connsiteX2" fmla="*/ 466042 w 607517"/>
                <a:gd name="connsiteY2" fmla="*/ 90330 h 394302"/>
                <a:gd name="connsiteX3" fmla="*/ 393715 w 607517"/>
                <a:gd name="connsiteY3" fmla="*/ 90330 h 394302"/>
                <a:gd name="connsiteX4" fmla="*/ 374531 w 607517"/>
                <a:gd name="connsiteY4" fmla="*/ 109426 h 394302"/>
                <a:gd name="connsiteX5" fmla="*/ 374531 w 607517"/>
                <a:gd name="connsiteY5" fmla="*/ 151149 h 394302"/>
                <a:gd name="connsiteX6" fmla="*/ 361233 w 607517"/>
                <a:gd name="connsiteY6" fmla="*/ 164383 h 394302"/>
                <a:gd name="connsiteX7" fmla="*/ 245948 w 607517"/>
                <a:gd name="connsiteY7" fmla="*/ 164383 h 394302"/>
                <a:gd name="connsiteX8" fmla="*/ 148775 w 607517"/>
                <a:gd name="connsiteY8" fmla="*/ 67665 h 394302"/>
                <a:gd name="connsiteX9" fmla="*/ 148775 w 607517"/>
                <a:gd name="connsiteY9" fmla="*/ 23366 h 394302"/>
                <a:gd name="connsiteX10" fmla="*/ 103418 w 607517"/>
                <a:gd name="connsiteY10" fmla="*/ 12086 h 394302"/>
                <a:gd name="connsiteX11" fmla="*/ 83688 w 607517"/>
                <a:gd name="connsiteY11" fmla="*/ 2191 h 394302"/>
                <a:gd name="connsiteX12" fmla="*/ 30525 w 607517"/>
                <a:gd name="connsiteY12" fmla="*/ 34850 h 394302"/>
                <a:gd name="connsiteX13" fmla="*/ 30525 w 607517"/>
                <a:gd name="connsiteY13" fmla="*/ 60565 h 394302"/>
                <a:gd name="connsiteX14" fmla="*/ 2191 w 607517"/>
                <a:gd name="connsiteY14" fmla="*/ 132526 h 394302"/>
                <a:gd name="connsiteX15" fmla="*/ 265348 w 607517"/>
                <a:gd name="connsiteY15" fmla="*/ 321724 h 394302"/>
                <a:gd name="connsiteX16" fmla="*/ 361236 w 607517"/>
                <a:gd name="connsiteY16" fmla="*/ 321724 h 394302"/>
                <a:gd name="connsiteX17" fmla="*/ 374534 w 607517"/>
                <a:gd name="connsiteY17" fmla="*/ 334958 h 394302"/>
                <a:gd name="connsiteX18" fmla="*/ 374534 w 607517"/>
                <a:gd name="connsiteY18" fmla="*/ 375577 h 394302"/>
                <a:gd name="connsiteX19" fmla="*/ 393718 w 607517"/>
                <a:gd name="connsiteY19" fmla="*/ 394673 h 394302"/>
                <a:gd name="connsiteX20" fmla="*/ 466085 w 607517"/>
                <a:gd name="connsiteY20" fmla="*/ 394673 h 394302"/>
                <a:gd name="connsiteX21" fmla="*/ 480248 w 607517"/>
                <a:gd name="connsiteY21" fmla="*/ 388458 h 394302"/>
                <a:gd name="connsiteX22" fmla="*/ 601944 w 607517"/>
                <a:gd name="connsiteY22" fmla="*/ 255887 h 394302"/>
                <a:gd name="connsiteX23" fmla="*/ 601988 w 607517"/>
                <a:gd name="connsiteY23" fmla="*/ 230179 h 39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07517" h="394302">
                  <a:moveTo>
                    <a:pt x="601988" y="230179"/>
                  </a:moveTo>
                  <a:lnTo>
                    <a:pt x="480251" y="96595"/>
                  </a:lnTo>
                  <a:cubicBezTo>
                    <a:pt x="476615" y="92605"/>
                    <a:pt x="471454" y="90330"/>
                    <a:pt x="466042" y="90330"/>
                  </a:cubicBezTo>
                  <a:lnTo>
                    <a:pt x="393715" y="90330"/>
                  </a:lnTo>
                  <a:cubicBezTo>
                    <a:pt x="383118" y="90330"/>
                    <a:pt x="374531" y="98879"/>
                    <a:pt x="374531" y="109426"/>
                  </a:cubicBezTo>
                  <a:lnTo>
                    <a:pt x="374531" y="151149"/>
                  </a:lnTo>
                  <a:cubicBezTo>
                    <a:pt x="374531" y="158460"/>
                    <a:pt x="368579" y="164383"/>
                    <a:pt x="361233" y="164383"/>
                  </a:cubicBezTo>
                  <a:lnTo>
                    <a:pt x="245948" y="164383"/>
                  </a:lnTo>
                  <a:cubicBezTo>
                    <a:pt x="192279" y="164383"/>
                    <a:pt x="148775" y="121080"/>
                    <a:pt x="148775" y="67665"/>
                  </a:cubicBezTo>
                  <a:lnTo>
                    <a:pt x="148775" y="23366"/>
                  </a:lnTo>
                  <a:cubicBezTo>
                    <a:pt x="133081" y="22975"/>
                    <a:pt x="117455" y="19125"/>
                    <a:pt x="103418" y="12086"/>
                  </a:cubicBezTo>
                  <a:lnTo>
                    <a:pt x="83688" y="2191"/>
                  </a:lnTo>
                  <a:cubicBezTo>
                    <a:pt x="66882" y="14554"/>
                    <a:pt x="49136" y="25460"/>
                    <a:pt x="30525" y="34850"/>
                  </a:cubicBezTo>
                  <a:lnTo>
                    <a:pt x="30525" y="60565"/>
                  </a:lnTo>
                  <a:cubicBezTo>
                    <a:pt x="30525" y="88312"/>
                    <a:pt x="19762" y="113594"/>
                    <a:pt x="2191" y="132526"/>
                  </a:cubicBezTo>
                  <a:cubicBezTo>
                    <a:pt x="38423" y="242335"/>
                    <a:pt x="143079" y="321724"/>
                    <a:pt x="265348" y="321724"/>
                  </a:cubicBezTo>
                  <a:lnTo>
                    <a:pt x="361236" y="321724"/>
                  </a:lnTo>
                  <a:cubicBezTo>
                    <a:pt x="368579" y="321724"/>
                    <a:pt x="374534" y="327650"/>
                    <a:pt x="374534" y="334958"/>
                  </a:cubicBezTo>
                  <a:lnTo>
                    <a:pt x="374534" y="375577"/>
                  </a:lnTo>
                  <a:cubicBezTo>
                    <a:pt x="374534" y="386124"/>
                    <a:pt x="383124" y="394673"/>
                    <a:pt x="393718" y="394673"/>
                  </a:cubicBezTo>
                  <a:lnTo>
                    <a:pt x="466085" y="394673"/>
                  </a:lnTo>
                  <a:cubicBezTo>
                    <a:pt x="471474" y="394673"/>
                    <a:pt x="476615" y="392418"/>
                    <a:pt x="480248" y="388458"/>
                  </a:cubicBezTo>
                  <a:lnTo>
                    <a:pt x="601944" y="255887"/>
                  </a:lnTo>
                  <a:cubicBezTo>
                    <a:pt x="608618" y="248612"/>
                    <a:pt x="608639" y="237475"/>
                    <a:pt x="601988" y="2301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EE808267-4B29-4EC7-8A77-857E46668E5A}"/>
              </a:ext>
            </a:extLst>
          </p:cNvPr>
          <p:cNvGrpSpPr/>
          <p:nvPr/>
        </p:nvGrpSpPr>
        <p:grpSpPr>
          <a:xfrm>
            <a:off x="9743489" y="2341694"/>
            <a:ext cx="361319" cy="361079"/>
            <a:chOff x="6093875" y="3116740"/>
            <a:chExt cx="2052918" cy="2051553"/>
          </a:xfrm>
        </p:grpSpPr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5AA0F7E5-1E4B-4BC2-9E5A-86F03379540C}"/>
                </a:ext>
              </a:extLst>
            </p:cNvPr>
            <p:cNvSpPr/>
            <p:nvPr/>
          </p:nvSpPr>
          <p:spPr>
            <a:xfrm>
              <a:off x="7413641" y="4082111"/>
              <a:ext cx="380170" cy="252113"/>
            </a:xfrm>
            <a:custGeom>
              <a:avLst/>
              <a:gdLst>
                <a:gd name="connsiteX0" fmla="*/ 3001 w 380169"/>
                <a:gd name="connsiteY0" fmla="*/ 3001 h 252112"/>
                <a:gd name="connsiteX1" fmla="*/ 3001 w 380169"/>
                <a:gd name="connsiteY1" fmla="*/ 66086 h 252112"/>
                <a:gd name="connsiteX2" fmla="*/ 378929 w 380169"/>
                <a:gd name="connsiteY2" fmla="*/ 66086 h 252112"/>
                <a:gd name="connsiteX3" fmla="*/ 378929 w 380169"/>
                <a:gd name="connsiteY3" fmla="*/ 3225 h 252112"/>
                <a:gd name="connsiteX4" fmla="*/ 3001 w 380169"/>
                <a:gd name="connsiteY4" fmla="*/ 3001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69" h="252112">
                  <a:moveTo>
                    <a:pt x="3001" y="3001"/>
                  </a:moveTo>
                  <a:lnTo>
                    <a:pt x="3001" y="66086"/>
                  </a:lnTo>
                  <a:cubicBezTo>
                    <a:pt x="13358" y="315509"/>
                    <a:pt x="368669" y="315317"/>
                    <a:pt x="378929" y="66086"/>
                  </a:cubicBezTo>
                  <a:lnTo>
                    <a:pt x="378929" y="3225"/>
                  </a:lnTo>
                  <a:cubicBezTo>
                    <a:pt x="264222" y="43680"/>
                    <a:pt x="117781" y="43463"/>
                    <a:pt x="3001" y="30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204CBD9-B02D-42AB-8786-3EAB2C006CB4}"/>
                </a:ext>
              </a:extLst>
            </p:cNvPr>
            <p:cNvSpPr/>
            <p:nvPr/>
          </p:nvSpPr>
          <p:spPr>
            <a:xfrm>
              <a:off x="7417463" y="3842492"/>
              <a:ext cx="372166" cy="152068"/>
            </a:xfrm>
            <a:custGeom>
              <a:avLst/>
              <a:gdLst>
                <a:gd name="connsiteX0" fmla="*/ 371358 w 372166"/>
                <a:gd name="connsiteY0" fmla="*/ 114999 h 152067"/>
                <a:gd name="connsiteX1" fmla="*/ 230507 w 372166"/>
                <a:gd name="connsiteY1" fmla="*/ 3001 h 152067"/>
                <a:gd name="connsiteX2" fmla="*/ 143784 w 372166"/>
                <a:gd name="connsiteY2" fmla="*/ 3001 h 152067"/>
                <a:gd name="connsiteX3" fmla="*/ 3001 w 372166"/>
                <a:gd name="connsiteY3" fmla="*/ 114703 h 152067"/>
                <a:gd name="connsiteX4" fmla="*/ 371358 w 372166"/>
                <a:gd name="connsiteY4" fmla="*/ 114999 h 15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166" h="152067">
                  <a:moveTo>
                    <a:pt x="371358" y="114999"/>
                  </a:moveTo>
                  <a:cubicBezTo>
                    <a:pt x="356527" y="50923"/>
                    <a:pt x="299030" y="3001"/>
                    <a:pt x="230507" y="3001"/>
                  </a:cubicBezTo>
                  <a:lnTo>
                    <a:pt x="143784" y="3001"/>
                  </a:lnTo>
                  <a:cubicBezTo>
                    <a:pt x="75370" y="3001"/>
                    <a:pt x="17940" y="50775"/>
                    <a:pt x="3001" y="114703"/>
                  </a:cubicBezTo>
                  <a:cubicBezTo>
                    <a:pt x="102162" y="165050"/>
                    <a:pt x="272834" y="165374"/>
                    <a:pt x="371358" y="1149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E8905794-FE8E-4F9B-8D1E-3369AD8E869B}"/>
                </a:ext>
              </a:extLst>
            </p:cNvPr>
            <p:cNvSpPr/>
            <p:nvPr/>
          </p:nvSpPr>
          <p:spPr>
            <a:xfrm>
              <a:off x="7481860" y="3602535"/>
              <a:ext cx="244109" cy="136061"/>
            </a:xfrm>
            <a:custGeom>
              <a:avLst/>
              <a:gdLst>
                <a:gd name="connsiteX0" fmla="*/ 79387 w 244109"/>
                <a:gd name="connsiteY0" fmla="*/ 122901 h 136060"/>
                <a:gd name="connsiteX1" fmla="*/ 166110 w 244109"/>
                <a:gd name="connsiteY1" fmla="*/ 122901 h 136060"/>
                <a:gd name="connsiteX2" fmla="*/ 241768 w 244109"/>
                <a:gd name="connsiteY2" fmla="*/ 133978 h 136060"/>
                <a:gd name="connsiteX3" fmla="*/ 122687 w 244109"/>
                <a:gd name="connsiteY3" fmla="*/ 3003 h 136060"/>
                <a:gd name="connsiteX4" fmla="*/ 3577 w 244109"/>
                <a:gd name="connsiteY4" fmla="*/ 134022 h 136060"/>
                <a:gd name="connsiteX5" fmla="*/ 79387 w 244109"/>
                <a:gd name="connsiteY5" fmla="*/ 122901 h 13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109" h="136060">
                  <a:moveTo>
                    <a:pt x="79387" y="122901"/>
                  </a:moveTo>
                  <a:lnTo>
                    <a:pt x="166110" y="122901"/>
                  </a:lnTo>
                  <a:cubicBezTo>
                    <a:pt x="192398" y="122901"/>
                    <a:pt x="217781" y="126807"/>
                    <a:pt x="241768" y="133978"/>
                  </a:cubicBezTo>
                  <a:cubicBezTo>
                    <a:pt x="248719" y="64399"/>
                    <a:pt x="192678" y="2615"/>
                    <a:pt x="122687" y="3003"/>
                  </a:cubicBezTo>
                  <a:cubicBezTo>
                    <a:pt x="52651" y="2611"/>
                    <a:pt x="-3322" y="64427"/>
                    <a:pt x="3577" y="134022"/>
                  </a:cubicBezTo>
                  <a:cubicBezTo>
                    <a:pt x="27608" y="126823"/>
                    <a:pt x="53044" y="122901"/>
                    <a:pt x="79387" y="122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2586A78-5765-420F-8308-040C382AAF96}"/>
                </a:ext>
              </a:extLst>
            </p:cNvPr>
            <p:cNvSpPr/>
            <p:nvPr/>
          </p:nvSpPr>
          <p:spPr>
            <a:xfrm>
              <a:off x="6450046" y="4059985"/>
              <a:ext cx="380170" cy="276123"/>
            </a:xfrm>
            <a:custGeom>
              <a:avLst/>
              <a:gdLst>
                <a:gd name="connsiteX0" fmla="*/ 3001 w 380169"/>
                <a:gd name="connsiteY0" fmla="*/ 88211 h 276123"/>
                <a:gd name="connsiteX1" fmla="*/ 190965 w 380169"/>
                <a:gd name="connsiteY1" fmla="*/ 276180 h 276123"/>
                <a:gd name="connsiteX2" fmla="*/ 378929 w 380169"/>
                <a:gd name="connsiteY2" fmla="*/ 88211 h 276123"/>
                <a:gd name="connsiteX3" fmla="*/ 378929 w 380169"/>
                <a:gd name="connsiteY3" fmla="*/ 69767 h 276123"/>
                <a:gd name="connsiteX4" fmla="*/ 3001 w 380169"/>
                <a:gd name="connsiteY4" fmla="*/ 3001 h 27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169" h="276123">
                  <a:moveTo>
                    <a:pt x="3001" y="88211"/>
                  </a:moveTo>
                  <a:cubicBezTo>
                    <a:pt x="3001" y="191854"/>
                    <a:pt x="87319" y="276180"/>
                    <a:pt x="190965" y="276180"/>
                  </a:cubicBezTo>
                  <a:cubicBezTo>
                    <a:pt x="294608" y="276180"/>
                    <a:pt x="378929" y="191858"/>
                    <a:pt x="378929" y="88211"/>
                  </a:cubicBezTo>
                  <a:lnTo>
                    <a:pt x="378929" y="69767"/>
                  </a:lnTo>
                  <a:lnTo>
                    <a:pt x="3001" y="30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99DE650B-0AEB-45A8-BF74-7D755DC0B08E}"/>
                </a:ext>
              </a:extLst>
            </p:cNvPr>
            <p:cNvSpPr/>
            <p:nvPr/>
          </p:nvSpPr>
          <p:spPr>
            <a:xfrm>
              <a:off x="6458138" y="3842488"/>
              <a:ext cx="372166" cy="168075"/>
            </a:xfrm>
            <a:custGeom>
              <a:avLst/>
              <a:gdLst>
                <a:gd name="connsiteX0" fmla="*/ 226237 w 372166"/>
                <a:gd name="connsiteY0" fmla="*/ 3001 h 168075"/>
                <a:gd name="connsiteX1" fmla="*/ 139514 w 372166"/>
                <a:gd name="connsiteY1" fmla="*/ 3001 h 168075"/>
                <a:gd name="connsiteX2" fmla="*/ 3001 w 372166"/>
                <a:gd name="connsiteY2" fmla="*/ 100005 h 168075"/>
                <a:gd name="connsiteX3" fmla="*/ 370842 w 372166"/>
                <a:gd name="connsiteY3" fmla="*/ 165334 h 168075"/>
                <a:gd name="connsiteX4" fmla="*/ 370842 w 372166"/>
                <a:gd name="connsiteY4" fmla="*/ 147602 h 168075"/>
                <a:gd name="connsiteX5" fmla="*/ 226237 w 372166"/>
                <a:gd name="connsiteY5" fmla="*/ 3001 h 16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2166" h="168075">
                  <a:moveTo>
                    <a:pt x="226237" y="3001"/>
                  </a:moveTo>
                  <a:lnTo>
                    <a:pt x="139514" y="3001"/>
                  </a:lnTo>
                  <a:cubicBezTo>
                    <a:pt x="76454" y="3001"/>
                    <a:pt x="22726" y="43591"/>
                    <a:pt x="3001" y="100005"/>
                  </a:cubicBezTo>
                  <a:lnTo>
                    <a:pt x="370842" y="165334"/>
                  </a:lnTo>
                  <a:lnTo>
                    <a:pt x="370842" y="147602"/>
                  </a:lnTo>
                  <a:cubicBezTo>
                    <a:pt x="370842" y="67870"/>
                    <a:pt x="305973" y="3001"/>
                    <a:pt x="226237" y="30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CEC75A-EA94-4A81-9CC6-7A84BE6FCE47}"/>
                </a:ext>
              </a:extLst>
            </p:cNvPr>
            <p:cNvSpPr/>
            <p:nvPr/>
          </p:nvSpPr>
          <p:spPr>
            <a:xfrm>
              <a:off x="6584807" y="4864157"/>
              <a:ext cx="1072479" cy="304136"/>
            </a:xfrm>
            <a:custGeom>
              <a:avLst/>
              <a:gdLst>
                <a:gd name="connsiteX0" fmla="*/ 1013489 w 1072479"/>
                <a:gd name="connsiteY0" fmla="*/ 184370 h 304135"/>
                <a:gd name="connsiteX1" fmla="*/ 914144 w 1072479"/>
                <a:gd name="connsiteY1" fmla="*/ 184370 h 304135"/>
                <a:gd name="connsiteX2" fmla="*/ 888581 w 1072479"/>
                <a:gd name="connsiteY2" fmla="*/ 3001 h 304135"/>
                <a:gd name="connsiteX3" fmla="*/ 182273 w 1072479"/>
                <a:gd name="connsiteY3" fmla="*/ 3001 h 304135"/>
                <a:gd name="connsiteX4" fmla="*/ 153796 w 1072479"/>
                <a:gd name="connsiteY4" fmla="*/ 184370 h 304135"/>
                <a:gd name="connsiteX5" fmla="*/ 62712 w 1072479"/>
                <a:gd name="connsiteY5" fmla="*/ 184370 h 304135"/>
                <a:gd name="connsiteX6" fmla="*/ 62712 w 1072479"/>
                <a:gd name="connsiteY6" fmla="*/ 304424 h 304135"/>
                <a:gd name="connsiteX7" fmla="*/ 1013489 w 1072479"/>
                <a:gd name="connsiteY7" fmla="*/ 304424 h 304135"/>
                <a:gd name="connsiteX8" fmla="*/ 1013489 w 1072479"/>
                <a:gd name="connsiteY8" fmla="*/ 184370 h 30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2479" h="304135">
                  <a:moveTo>
                    <a:pt x="1013489" y="184370"/>
                  </a:moveTo>
                  <a:lnTo>
                    <a:pt x="914144" y="184370"/>
                  </a:lnTo>
                  <a:lnTo>
                    <a:pt x="888581" y="3001"/>
                  </a:lnTo>
                  <a:lnTo>
                    <a:pt x="182273" y="3001"/>
                  </a:lnTo>
                  <a:lnTo>
                    <a:pt x="153796" y="184370"/>
                  </a:lnTo>
                  <a:lnTo>
                    <a:pt x="62712" y="184370"/>
                  </a:lnTo>
                  <a:cubicBezTo>
                    <a:pt x="-16932" y="187544"/>
                    <a:pt x="-16872" y="301283"/>
                    <a:pt x="62712" y="304424"/>
                  </a:cubicBezTo>
                  <a:lnTo>
                    <a:pt x="1013489" y="304424"/>
                  </a:lnTo>
                  <a:cubicBezTo>
                    <a:pt x="1093132" y="301255"/>
                    <a:pt x="1093072" y="187516"/>
                    <a:pt x="1013489" y="1843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EE63730-D5FD-47F9-9FCA-3B92545D6C60}"/>
                </a:ext>
              </a:extLst>
            </p:cNvPr>
            <p:cNvSpPr/>
            <p:nvPr/>
          </p:nvSpPr>
          <p:spPr>
            <a:xfrm>
              <a:off x="6093875" y="3116740"/>
              <a:ext cx="2052918" cy="1636732"/>
            </a:xfrm>
            <a:custGeom>
              <a:avLst/>
              <a:gdLst>
                <a:gd name="connsiteX0" fmla="*/ 1854893 w 2052917"/>
                <a:gd name="connsiteY0" fmla="*/ 3001 h 1636731"/>
                <a:gd name="connsiteX1" fmla="*/ 199169 w 2052917"/>
                <a:gd name="connsiteY1" fmla="*/ 3001 h 1636731"/>
                <a:gd name="connsiteX2" fmla="*/ 3001 w 2052917"/>
                <a:gd name="connsiteY2" fmla="*/ 199169 h 1636731"/>
                <a:gd name="connsiteX3" fmla="*/ 3001 w 2052917"/>
                <a:gd name="connsiteY3" fmla="*/ 1438327 h 1636731"/>
                <a:gd name="connsiteX4" fmla="*/ 199169 w 2052917"/>
                <a:gd name="connsiteY4" fmla="*/ 1634495 h 1636731"/>
                <a:gd name="connsiteX5" fmla="*/ 1854893 w 2052917"/>
                <a:gd name="connsiteY5" fmla="*/ 1634495 h 1636731"/>
                <a:gd name="connsiteX6" fmla="*/ 2051061 w 2052917"/>
                <a:gd name="connsiteY6" fmla="*/ 1438327 h 1636731"/>
                <a:gd name="connsiteX7" fmla="*/ 2051061 w 2052917"/>
                <a:gd name="connsiteY7" fmla="*/ 199169 h 1636731"/>
                <a:gd name="connsiteX8" fmla="*/ 1854893 w 2052917"/>
                <a:gd name="connsiteY8" fmla="*/ 3001 h 1636731"/>
                <a:gd name="connsiteX9" fmla="*/ 1931007 w 2052917"/>
                <a:gd name="connsiteY9" fmla="*/ 1438327 h 1636731"/>
                <a:gd name="connsiteX10" fmla="*/ 1854893 w 2052917"/>
                <a:gd name="connsiteY10" fmla="*/ 1514441 h 1636731"/>
                <a:gd name="connsiteX11" fmla="*/ 1842684 w 2052917"/>
                <a:gd name="connsiteY11" fmla="*/ 1514441 h 1636731"/>
                <a:gd name="connsiteX12" fmla="*/ 1615182 w 2052917"/>
                <a:gd name="connsiteY12" fmla="*/ 1339479 h 1636731"/>
                <a:gd name="connsiteX13" fmla="*/ 1406285 w 2052917"/>
                <a:gd name="connsiteY13" fmla="*/ 1339479 h 1636731"/>
                <a:gd name="connsiteX14" fmla="*/ 1180972 w 2052917"/>
                <a:gd name="connsiteY14" fmla="*/ 1514441 h 1636731"/>
                <a:gd name="connsiteX15" fmla="*/ 876840 w 2052917"/>
                <a:gd name="connsiteY15" fmla="*/ 1514441 h 1636731"/>
                <a:gd name="connsiteX16" fmla="*/ 651587 w 2052917"/>
                <a:gd name="connsiteY16" fmla="*/ 1339479 h 1636731"/>
                <a:gd name="connsiteX17" fmla="*/ 442690 w 2052917"/>
                <a:gd name="connsiteY17" fmla="*/ 1339479 h 1636731"/>
                <a:gd name="connsiteX18" fmla="*/ 215300 w 2052917"/>
                <a:gd name="connsiteY18" fmla="*/ 1514441 h 1636731"/>
                <a:gd name="connsiteX19" fmla="*/ 199169 w 2052917"/>
                <a:gd name="connsiteY19" fmla="*/ 1514441 h 1636731"/>
                <a:gd name="connsiteX20" fmla="*/ 123055 w 2052917"/>
                <a:gd name="connsiteY20" fmla="*/ 1438327 h 1636731"/>
                <a:gd name="connsiteX21" fmla="*/ 123055 w 2052917"/>
                <a:gd name="connsiteY21" fmla="*/ 1416213 h 1636731"/>
                <a:gd name="connsiteX22" fmla="*/ 320787 w 2052917"/>
                <a:gd name="connsiteY22" fmla="*/ 1240086 h 1636731"/>
                <a:gd name="connsiteX23" fmla="*/ 239123 w 2052917"/>
                <a:gd name="connsiteY23" fmla="*/ 1031461 h 1636731"/>
                <a:gd name="connsiteX24" fmla="*/ 239123 w 2052917"/>
                <a:gd name="connsiteY24" fmla="*/ 873350 h 1636731"/>
                <a:gd name="connsiteX25" fmla="*/ 503777 w 2052917"/>
                <a:gd name="connsiteY25" fmla="*/ 608696 h 1636731"/>
                <a:gd name="connsiteX26" fmla="*/ 590500 w 2052917"/>
                <a:gd name="connsiteY26" fmla="*/ 608696 h 1636731"/>
                <a:gd name="connsiteX27" fmla="*/ 855158 w 2052917"/>
                <a:gd name="connsiteY27" fmla="*/ 873350 h 1636731"/>
                <a:gd name="connsiteX28" fmla="*/ 855158 w 2052917"/>
                <a:gd name="connsiteY28" fmla="*/ 959845 h 1636731"/>
                <a:gd name="connsiteX29" fmla="*/ 855158 w 2052917"/>
                <a:gd name="connsiteY29" fmla="*/ 965035 h 1636731"/>
                <a:gd name="connsiteX30" fmla="*/ 855158 w 2052917"/>
                <a:gd name="connsiteY30" fmla="*/ 1031457 h 1636731"/>
                <a:gd name="connsiteX31" fmla="*/ 772677 w 2052917"/>
                <a:gd name="connsiteY31" fmla="*/ 1240939 h 1636731"/>
                <a:gd name="connsiteX32" fmla="*/ 969009 w 2052917"/>
                <a:gd name="connsiteY32" fmla="*/ 1419146 h 1636731"/>
                <a:gd name="connsiteX33" fmla="*/ 969009 w 2052917"/>
                <a:gd name="connsiteY33" fmla="*/ 123055 h 1636731"/>
                <a:gd name="connsiteX34" fmla="*/ 1089063 w 2052917"/>
                <a:gd name="connsiteY34" fmla="*/ 123055 h 1636731"/>
                <a:gd name="connsiteX35" fmla="*/ 1089063 w 2052917"/>
                <a:gd name="connsiteY35" fmla="*/ 1418686 h 1636731"/>
                <a:gd name="connsiteX36" fmla="*/ 1285203 w 2052917"/>
                <a:gd name="connsiteY36" fmla="*/ 1240943 h 1636731"/>
                <a:gd name="connsiteX37" fmla="*/ 1202718 w 2052917"/>
                <a:gd name="connsiteY37" fmla="*/ 1031457 h 1636731"/>
                <a:gd name="connsiteX38" fmla="*/ 1202718 w 2052917"/>
                <a:gd name="connsiteY38" fmla="*/ 873350 h 1636731"/>
                <a:gd name="connsiteX39" fmla="*/ 1282725 w 2052917"/>
                <a:gd name="connsiteY39" fmla="*/ 684006 h 1636731"/>
                <a:gd name="connsiteX40" fmla="*/ 1510671 w 2052917"/>
                <a:gd name="connsiteY40" fmla="*/ 368749 h 1636731"/>
                <a:gd name="connsiteX41" fmla="*/ 1738497 w 2052917"/>
                <a:gd name="connsiteY41" fmla="*/ 683770 h 1636731"/>
                <a:gd name="connsiteX42" fmla="*/ 1818677 w 2052917"/>
                <a:gd name="connsiteY42" fmla="*/ 870389 h 1636731"/>
                <a:gd name="connsiteX43" fmla="*/ 1818693 w 2052917"/>
                <a:gd name="connsiteY43" fmla="*/ 870969 h 1636731"/>
                <a:gd name="connsiteX44" fmla="*/ 1818753 w 2052917"/>
                <a:gd name="connsiteY44" fmla="*/ 873354 h 1636731"/>
                <a:gd name="connsiteX45" fmla="*/ 1818753 w 2052917"/>
                <a:gd name="connsiteY45" fmla="*/ 1031461 h 1636731"/>
                <a:gd name="connsiteX46" fmla="*/ 1737321 w 2052917"/>
                <a:gd name="connsiteY46" fmla="*/ 1239842 h 1636731"/>
                <a:gd name="connsiteX47" fmla="*/ 1931007 w 2052917"/>
                <a:gd name="connsiteY47" fmla="*/ 1407549 h 163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52917" h="1636731">
                  <a:moveTo>
                    <a:pt x="1854893" y="3001"/>
                  </a:moveTo>
                  <a:lnTo>
                    <a:pt x="199169" y="3001"/>
                  </a:lnTo>
                  <a:cubicBezTo>
                    <a:pt x="91001" y="3001"/>
                    <a:pt x="3001" y="91001"/>
                    <a:pt x="3001" y="199169"/>
                  </a:cubicBezTo>
                  <a:lnTo>
                    <a:pt x="3001" y="1438327"/>
                  </a:lnTo>
                  <a:cubicBezTo>
                    <a:pt x="3001" y="1546491"/>
                    <a:pt x="91001" y="1634495"/>
                    <a:pt x="199169" y="1634495"/>
                  </a:cubicBezTo>
                  <a:lnTo>
                    <a:pt x="1854893" y="1634495"/>
                  </a:lnTo>
                  <a:cubicBezTo>
                    <a:pt x="1963062" y="1634495"/>
                    <a:pt x="2051061" y="1546495"/>
                    <a:pt x="2051061" y="1438327"/>
                  </a:cubicBezTo>
                  <a:lnTo>
                    <a:pt x="2051061" y="199169"/>
                  </a:lnTo>
                  <a:cubicBezTo>
                    <a:pt x="2051061" y="91001"/>
                    <a:pt x="1963058" y="3001"/>
                    <a:pt x="1854893" y="3001"/>
                  </a:cubicBezTo>
                  <a:close/>
                  <a:moveTo>
                    <a:pt x="1931007" y="1438327"/>
                  </a:moveTo>
                  <a:cubicBezTo>
                    <a:pt x="1931007" y="1480294"/>
                    <a:pt x="1896864" y="1514441"/>
                    <a:pt x="1854893" y="1514441"/>
                  </a:cubicBezTo>
                  <a:lnTo>
                    <a:pt x="1842684" y="1514441"/>
                  </a:lnTo>
                  <a:cubicBezTo>
                    <a:pt x="1819938" y="1413184"/>
                    <a:pt x="1728177" y="1339479"/>
                    <a:pt x="1615182" y="1339479"/>
                  </a:cubicBezTo>
                  <a:lnTo>
                    <a:pt x="1406285" y="1339479"/>
                  </a:lnTo>
                  <a:cubicBezTo>
                    <a:pt x="1298393" y="1339479"/>
                    <a:pt x="1207420" y="1413844"/>
                    <a:pt x="1180972" y="1514441"/>
                  </a:cubicBezTo>
                  <a:lnTo>
                    <a:pt x="876840" y="1514441"/>
                  </a:lnTo>
                  <a:cubicBezTo>
                    <a:pt x="850476" y="1413856"/>
                    <a:pt x="759496" y="1339479"/>
                    <a:pt x="651587" y="1339479"/>
                  </a:cubicBezTo>
                  <a:lnTo>
                    <a:pt x="442690" y="1339479"/>
                  </a:lnTo>
                  <a:cubicBezTo>
                    <a:pt x="330008" y="1339479"/>
                    <a:pt x="238443" y="1413116"/>
                    <a:pt x="215300" y="1514441"/>
                  </a:cubicBezTo>
                  <a:lnTo>
                    <a:pt x="199169" y="1514441"/>
                  </a:lnTo>
                  <a:cubicBezTo>
                    <a:pt x="157198" y="1514441"/>
                    <a:pt x="123055" y="1480298"/>
                    <a:pt x="123055" y="1438327"/>
                  </a:cubicBezTo>
                  <a:lnTo>
                    <a:pt x="123055" y="1416213"/>
                  </a:lnTo>
                  <a:cubicBezTo>
                    <a:pt x="161276" y="1334845"/>
                    <a:pt x="235729" y="1269380"/>
                    <a:pt x="320787" y="1240086"/>
                  </a:cubicBezTo>
                  <a:cubicBezTo>
                    <a:pt x="270133" y="1185170"/>
                    <a:pt x="239123" y="1111881"/>
                    <a:pt x="239123" y="1031461"/>
                  </a:cubicBezTo>
                  <a:lnTo>
                    <a:pt x="239123" y="873350"/>
                  </a:lnTo>
                  <a:cubicBezTo>
                    <a:pt x="239123" y="727417"/>
                    <a:pt x="357844" y="608696"/>
                    <a:pt x="503777" y="608696"/>
                  </a:cubicBezTo>
                  <a:lnTo>
                    <a:pt x="590500" y="608696"/>
                  </a:lnTo>
                  <a:cubicBezTo>
                    <a:pt x="736433" y="608696"/>
                    <a:pt x="855158" y="727417"/>
                    <a:pt x="855158" y="873350"/>
                  </a:cubicBezTo>
                  <a:lnTo>
                    <a:pt x="855158" y="959845"/>
                  </a:lnTo>
                  <a:cubicBezTo>
                    <a:pt x="855238" y="961562"/>
                    <a:pt x="855226" y="963295"/>
                    <a:pt x="855158" y="965035"/>
                  </a:cubicBezTo>
                  <a:lnTo>
                    <a:pt x="855158" y="1031457"/>
                  </a:lnTo>
                  <a:cubicBezTo>
                    <a:pt x="855158" y="1112301"/>
                    <a:pt x="823804" y="1185930"/>
                    <a:pt x="772677" y="1240939"/>
                  </a:cubicBezTo>
                  <a:cubicBezTo>
                    <a:pt x="858696" y="1272621"/>
                    <a:pt x="929135" y="1337058"/>
                    <a:pt x="969009" y="1419146"/>
                  </a:cubicBezTo>
                  <a:lnTo>
                    <a:pt x="969009" y="123055"/>
                  </a:lnTo>
                  <a:lnTo>
                    <a:pt x="1089063" y="123055"/>
                  </a:lnTo>
                  <a:lnTo>
                    <a:pt x="1089063" y="1418686"/>
                  </a:lnTo>
                  <a:cubicBezTo>
                    <a:pt x="1129013" y="1336818"/>
                    <a:pt x="1199348" y="1272565"/>
                    <a:pt x="1285203" y="1240943"/>
                  </a:cubicBezTo>
                  <a:cubicBezTo>
                    <a:pt x="1234072" y="1185934"/>
                    <a:pt x="1202718" y="1112305"/>
                    <a:pt x="1202718" y="1031457"/>
                  </a:cubicBezTo>
                  <a:lnTo>
                    <a:pt x="1202718" y="873350"/>
                  </a:lnTo>
                  <a:cubicBezTo>
                    <a:pt x="1202718" y="799193"/>
                    <a:pt x="1233419" y="732103"/>
                    <a:pt x="1282725" y="684006"/>
                  </a:cubicBezTo>
                  <a:cubicBezTo>
                    <a:pt x="1231078" y="532402"/>
                    <a:pt x="1349475" y="366532"/>
                    <a:pt x="1510671" y="368749"/>
                  </a:cubicBezTo>
                  <a:cubicBezTo>
                    <a:pt x="1671655" y="366600"/>
                    <a:pt x="1790368" y="532082"/>
                    <a:pt x="1738497" y="683770"/>
                  </a:cubicBezTo>
                  <a:cubicBezTo>
                    <a:pt x="1787287" y="731239"/>
                    <a:pt x="1817869" y="797288"/>
                    <a:pt x="1818677" y="870389"/>
                  </a:cubicBezTo>
                  <a:cubicBezTo>
                    <a:pt x="1818685" y="870581"/>
                    <a:pt x="1818685" y="870773"/>
                    <a:pt x="1818693" y="870969"/>
                  </a:cubicBezTo>
                  <a:cubicBezTo>
                    <a:pt x="1818701" y="871766"/>
                    <a:pt x="1818753" y="872554"/>
                    <a:pt x="1818753" y="873354"/>
                  </a:cubicBezTo>
                  <a:lnTo>
                    <a:pt x="1818753" y="1031461"/>
                  </a:lnTo>
                  <a:cubicBezTo>
                    <a:pt x="1818753" y="1111761"/>
                    <a:pt x="1787839" y="1184954"/>
                    <a:pt x="1737321" y="1239842"/>
                  </a:cubicBezTo>
                  <a:cubicBezTo>
                    <a:pt x="1822387" y="1269532"/>
                    <a:pt x="1891286" y="1329719"/>
                    <a:pt x="1931007" y="140754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C0254F76-011F-4540-B878-219134AEFEBF}"/>
              </a:ext>
            </a:extLst>
          </p:cNvPr>
          <p:cNvGrpSpPr/>
          <p:nvPr/>
        </p:nvGrpSpPr>
        <p:grpSpPr>
          <a:xfrm>
            <a:off x="10764672" y="2340916"/>
            <a:ext cx="361319" cy="361349"/>
            <a:chOff x="3650718" y="983456"/>
            <a:chExt cx="4886325" cy="4886735"/>
          </a:xfrm>
        </p:grpSpPr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8780798-ACF8-4719-A61F-4ACE1DD7221D}"/>
                </a:ext>
              </a:extLst>
            </p:cNvPr>
            <p:cNvSpPr/>
            <p:nvPr/>
          </p:nvSpPr>
          <p:spPr>
            <a:xfrm>
              <a:off x="4883039" y="4650991"/>
              <a:ext cx="1066800" cy="1219200"/>
            </a:xfrm>
            <a:custGeom>
              <a:avLst/>
              <a:gdLst>
                <a:gd name="connsiteX0" fmla="*/ 7144 w 1066800"/>
                <a:gd name="connsiteY0" fmla="*/ 201035 h 1219200"/>
                <a:gd name="connsiteX1" fmla="*/ 7144 w 1066800"/>
                <a:gd name="connsiteY1" fmla="*/ 1022528 h 1219200"/>
                <a:gd name="connsiteX2" fmla="*/ 201035 w 1066800"/>
                <a:gd name="connsiteY2" fmla="*/ 1216409 h 1219200"/>
                <a:gd name="connsiteX3" fmla="*/ 1067381 w 1066800"/>
                <a:gd name="connsiteY3" fmla="*/ 1216409 h 1219200"/>
                <a:gd name="connsiteX4" fmla="*/ 1067381 w 1066800"/>
                <a:gd name="connsiteY4" fmla="*/ 7144 h 1219200"/>
                <a:gd name="connsiteX5" fmla="*/ 201025 w 1066800"/>
                <a:gd name="connsiteY5" fmla="*/ 7144 h 1219200"/>
                <a:gd name="connsiteX6" fmla="*/ 7144 w 1066800"/>
                <a:gd name="connsiteY6" fmla="*/ 201035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800" h="1219200">
                  <a:moveTo>
                    <a:pt x="7144" y="201035"/>
                  </a:moveTo>
                  <a:lnTo>
                    <a:pt x="7144" y="1022528"/>
                  </a:lnTo>
                  <a:cubicBezTo>
                    <a:pt x="7144" y="1129608"/>
                    <a:pt x="93955" y="1216409"/>
                    <a:pt x="201035" y="1216409"/>
                  </a:cubicBezTo>
                  <a:lnTo>
                    <a:pt x="1067381" y="1216409"/>
                  </a:lnTo>
                  <a:lnTo>
                    <a:pt x="1067381" y="7144"/>
                  </a:lnTo>
                  <a:lnTo>
                    <a:pt x="201025" y="7144"/>
                  </a:lnTo>
                  <a:cubicBezTo>
                    <a:pt x="93945" y="7144"/>
                    <a:pt x="7144" y="93955"/>
                    <a:pt x="7144" y="2010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C306AB8-AE17-4446-9225-3B617B3F10F2}"/>
                </a:ext>
              </a:extLst>
            </p:cNvPr>
            <p:cNvSpPr/>
            <p:nvPr/>
          </p:nvSpPr>
          <p:spPr>
            <a:xfrm>
              <a:off x="6249019" y="4650991"/>
              <a:ext cx="1066800" cy="1219200"/>
            </a:xfrm>
            <a:custGeom>
              <a:avLst/>
              <a:gdLst>
                <a:gd name="connsiteX0" fmla="*/ 873481 w 1066800"/>
                <a:gd name="connsiteY0" fmla="*/ 7144 h 1219200"/>
                <a:gd name="connsiteX1" fmla="*/ 7144 w 1066800"/>
                <a:gd name="connsiteY1" fmla="*/ 7144 h 1219200"/>
                <a:gd name="connsiteX2" fmla="*/ 7144 w 1066800"/>
                <a:gd name="connsiteY2" fmla="*/ 1216409 h 1219200"/>
                <a:gd name="connsiteX3" fmla="*/ 873481 w 1066800"/>
                <a:gd name="connsiteY3" fmla="*/ 1216409 h 1219200"/>
                <a:gd name="connsiteX4" fmla="*/ 1067362 w 1066800"/>
                <a:gd name="connsiteY4" fmla="*/ 1022528 h 1219200"/>
                <a:gd name="connsiteX5" fmla="*/ 1067362 w 1066800"/>
                <a:gd name="connsiteY5" fmla="*/ 201035 h 1219200"/>
                <a:gd name="connsiteX6" fmla="*/ 873481 w 1066800"/>
                <a:gd name="connsiteY6" fmla="*/ 714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800" h="1219200">
                  <a:moveTo>
                    <a:pt x="873481" y="7144"/>
                  </a:moveTo>
                  <a:lnTo>
                    <a:pt x="7144" y="7144"/>
                  </a:lnTo>
                  <a:lnTo>
                    <a:pt x="7144" y="1216409"/>
                  </a:lnTo>
                  <a:lnTo>
                    <a:pt x="873481" y="1216409"/>
                  </a:lnTo>
                  <a:cubicBezTo>
                    <a:pt x="980561" y="1216409"/>
                    <a:pt x="1067362" y="1129598"/>
                    <a:pt x="1067362" y="1022528"/>
                  </a:cubicBezTo>
                  <a:lnTo>
                    <a:pt x="1067362" y="201035"/>
                  </a:lnTo>
                  <a:cubicBezTo>
                    <a:pt x="1067372" y="93955"/>
                    <a:pt x="980561" y="7144"/>
                    <a:pt x="873481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C4BFE73-8B6B-4D50-9089-16DF69653647}"/>
                </a:ext>
              </a:extLst>
            </p:cNvPr>
            <p:cNvSpPr/>
            <p:nvPr/>
          </p:nvSpPr>
          <p:spPr>
            <a:xfrm>
              <a:off x="4848739" y="3420513"/>
              <a:ext cx="2105025" cy="647700"/>
            </a:xfrm>
            <a:custGeom>
              <a:avLst/>
              <a:gdLst>
                <a:gd name="connsiteX0" fmla="*/ 7144 w 2105025"/>
                <a:gd name="connsiteY0" fmla="*/ 7144 h 647700"/>
                <a:gd name="connsiteX1" fmla="*/ 2100615 w 2105025"/>
                <a:gd name="connsiteY1" fmla="*/ 7144 h 647700"/>
                <a:gd name="connsiteX2" fmla="*/ 2100615 w 2105025"/>
                <a:gd name="connsiteY2" fmla="*/ 644786 h 647700"/>
                <a:gd name="connsiteX3" fmla="*/ 7144 w 2105025"/>
                <a:gd name="connsiteY3" fmla="*/ 644786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025" h="647700">
                  <a:moveTo>
                    <a:pt x="7144" y="7144"/>
                  </a:moveTo>
                  <a:lnTo>
                    <a:pt x="2100615" y="7144"/>
                  </a:lnTo>
                  <a:lnTo>
                    <a:pt x="2100615" y="644786"/>
                  </a:lnTo>
                  <a:lnTo>
                    <a:pt x="7144" y="6447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26831E0-40A7-407F-86D7-1DFDAF4CC195}"/>
                </a:ext>
              </a:extLst>
            </p:cNvPr>
            <p:cNvSpPr/>
            <p:nvPr/>
          </p:nvSpPr>
          <p:spPr>
            <a:xfrm>
              <a:off x="7227970" y="3420513"/>
              <a:ext cx="1304925" cy="647700"/>
            </a:xfrm>
            <a:custGeom>
              <a:avLst/>
              <a:gdLst>
                <a:gd name="connsiteX0" fmla="*/ 1164050 w 1304925"/>
                <a:gd name="connsiteY0" fmla="*/ 183033 h 647700"/>
                <a:gd name="connsiteX1" fmla="*/ 912105 w 1304925"/>
                <a:gd name="connsiteY1" fmla="*/ 183033 h 647700"/>
                <a:gd name="connsiteX2" fmla="*/ 834619 w 1304925"/>
                <a:gd name="connsiteY2" fmla="*/ 135998 h 647700"/>
                <a:gd name="connsiteX3" fmla="*/ 373237 w 1304925"/>
                <a:gd name="connsiteY3" fmla="*/ 7144 h 647700"/>
                <a:gd name="connsiteX4" fmla="*/ 7144 w 1304925"/>
                <a:gd name="connsiteY4" fmla="*/ 7144 h 647700"/>
                <a:gd name="connsiteX5" fmla="*/ 7144 w 1304925"/>
                <a:gd name="connsiteY5" fmla="*/ 644786 h 647700"/>
                <a:gd name="connsiteX6" fmla="*/ 379895 w 1304925"/>
                <a:gd name="connsiteY6" fmla="*/ 644786 h 647700"/>
                <a:gd name="connsiteX7" fmla="*/ 829904 w 1304925"/>
                <a:gd name="connsiteY7" fmla="*/ 522713 h 647700"/>
                <a:gd name="connsiteX8" fmla="*/ 921830 w 1304925"/>
                <a:gd name="connsiteY8" fmla="*/ 468783 h 647700"/>
                <a:gd name="connsiteX9" fmla="*/ 1164050 w 1304925"/>
                <a:gd name="connsiteY9" fmla="*/ 468783 h 647700"/>
                <a:gd name="connsiteX10" fmla="*/ 1164050 w 1304925"/>
                <a:gd name="connsiteY10" fmla="*/ 183033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4925" h="647700">
                  <a:moveTo>
                    <a:pt x="1164050" y="183033"/>
                  </a:moveTo>
                  <a:lnTo>
                    <a:pt x="912105" y="183033"/>
                  </a:lnTo>
                  <a:lnTo>
                    <a:pt x="834619" y="135998"/>
                  </a:lnTo>
                  <a:cubicBezTo>
                    <a:pt x="695744" y="51692"/>
                    <a:pt x="536200" y="7144"/>
                    <a:pt x="373237" y="7144"/>
                  </a:cubicBezTo>
                  <a:lnTo>
                    <a:pt x="7144" y="7144"/>
                  </a:lnTo>
                  <a:lnTo>
                    <a:pt x="7144" y="644786"/>
                  </a:lnTo>
                  <a:lnTo>
                    <a:pt x="379895" y="644786"/>
                  </a:lnTo>
                  <a:cubicBezTo>
                    <a:pt x="538181" y="644786"/>
                    <a:pt x="693791" y="602571"/>
                    <a:pt x="829904" y="522713"/>
                  </a:cubicBezTo>
                  <a:lnTo>
                    <a:pt x="921830" y="468783"/>
                  </a:lnTo>
                  <a:lnTo>
                    <a:pt x="1164050" y="468783"/>
                  </a:lnTo>
                  <a:cubicBezTo>
                    <a:pt x="1353617" y="461229"/>
                    <a:pt x="1353464" y="190509"/>
                    <a:pt x="1164050" y="1830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34D40147-A863-47A5-A783-BCC7930DA2BA}"/>
                </a:ext>
              </a:extLst>
            </p:cNvPr>
            <p:cNvSpPr/>
            <p:nvPr/>
          </p:nvSpPr>
          <p:spPr>
            <a:xfrm>
              <a:off x="3651705" y="3420523"/>
              <a:ext cx="923925" cy="647700"/>
            </a:xfrm>
            <a:custGeom>
              <a:avLst/>
              <a:gdLst>
                <a:gd name="connsiteX0" fmla="*/ 397134 w 923925"/>
                <a:gd name="connsiteY0" fmla="*/ 69047 h 647700"/>
                <a:gd name="connsiteX1" fmla="*/ 397134 w 923925"/>
                <a:gd name="connsiteY1" fmla="*/ 183023 h 647700"/>
                <a:gd name="connsiteX2" fmla="*/ 149265 w 923925"/>
                <a:gd name="connsiteY2" fmla="*/ 183023 h 647700"/>
                <a:gd name="connsiteX3" fmla="*/ 149265 w 923925"/>
                <a:gd name="connsiteY3" fmla="*/ 468773 h 647700"/>
                <a:gd name="connsiteX4" fmla="*/ 397134 w 923925"/>
                <a:gd name="connsiteY4" fmla="*/ 468773 h 647700"/>
                <a:gd name="connsiteX5" fmla="*/ 397134 w 923925"/>
                <a:gd name="connsiteY5" fmla="*/ 582873 h 647700"/>
                <a:gd name="connsiteX6" fmla="*/ 459047 w 923925"/>
                <a:gd name="connsiteY6" fmla="*/ 644785 h 647700"/>
                <a:gd name="connsiteX7" fmla="*/ 918428 w 923925"/>
                <a:gd name="connsiteY7" fmla="*/ 644785 h 647700"/>
                <a:gd name="connsiteX8" fmla="*/ 918428 w 923925"/>
                <a:gd name="connsiteY8" fmla="*/ 7144 h 647700"/>
                <a:gd name="connsiteX9" fmla="*/ 459047 w 923925"/>
                <a:gd name="connsiteY9" fmla="*/ 7144 h 647700"/>
                <a:gd name="connsiteX10" fmla="*/ 397134 w 923925"/>
                <a:gd name="connsiteY10" fmla="*/ 6904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3925" h="647700">
                  <a:moveTo>
                    <a:pt x="397134" y="69047"/>
                  </a:moveTo>
                  <a:lnTo>
                    <a:pt x="397134" y="183023"/>
                  </a:lnTo>
                  <a:lnTo>
                    <a:pt x="149265" y="183023"/>
                  </a:lnTo>
                  <a:cubicBezTo>
                    <a:pt x="-40301" y="190576"/>
                    <a:pt x="-40159" y="461296"/>
                    <a:pt x="149265" y="468773"/>
                  </a:cubicBezTo>
                  <a:lnTo>
                    <a:pt x="397134" y="468773"/>
                  </a:lnTo>
                  <a:lnTo>
                    <a:pt x="397134" y="582873"/>
                  </a:lnTo>
                  <a:cubicBezTo>
                    <a:pt x="397134" y="617068"/>
                    <a:pt x="424852" y="644785"/>
                    <a:pt x="459047" y="644785"/>
                  </a:cubicBezTo>
                  <a:lnTo>
                    <a:pt x="918428" y="644785"/>
                  </a:lnTo>
                  <a:lnTo>
                    <a:pt x="918428" y="7144"/>
                  </a:lnTo>
                  <a:lnTo>
                    <a:pt x="459047" y="7144"/>
                  </a:lnTo>
                  <a:cubicBezTo>
                    <a:pt x="424852" y="7134"/>
                    <a:pt x="397134" y="34852"/>
                    <a:pt x="397134" y="690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008EF215-8842-4055-8318-EBFC8D1D3450}"/>
                </a:ext>
              </a:extLst>
            </p:cNvPr>
            <p:cNvSpPr/>
            <p:nvPr/>
          </p:nvSpPr>
          <p:spPr>
            <a:xfrm>
              <a:off x="3650718" y="983456"/>
              <a:ext cx="4886325" cy="1857375"/>
            </a:xfrm>
            <a:custGeom>
              <a:avLst/>
              <a:gdLst>
                <a:gd name="connsiteX0" fmla="*/ 149262 w 4886325"/>
                <a:gd name="connsiteY0" fmla="*/ 927706 h 1857375"/>
                <a:gd name="connsiteX1" fmla="*/ 346524 w 4886325"/>
                <a:gd name="connsiteY1" fmla="*/ 927706 h 1857375"/>
                <a:gd name="connsiteX2" fmla="*/ 1289928 w 4886325"/>
                <a:gd name="connsiteY2" fmla="*/ 1851365 h 1857375"/>
                <a:gd name="connsiteX3" fmla="*/ 1413667 w 4886325"/>
                <a:gd name="connsiteY3" fmla="*/ 1851365 h 1857375"/>
                <a:gd name="connsiteX4" fmla="*/ 2357319 w 4886325"/>
                <a:gd name="connsiteY4" fmla="*/ 907713 h 1857375"/>
                <a:gd name="connsiteX5" fmla="*/ 2357319 w 4886325"/>
                <a:gd name="connsiteY5" fmla="*/ 836647 h 1857375"/>
                <a:gd name="connsiteX6" fmla="*/ 2533760 w 4886325"/>
                <a:gd name="connsiteY6" fmla="*/ 819903 h 1857375"/>
                <a:gd name="connsiteX7" fmla="*/ 2533760 w 4886325"/>
                <a:gd name="connsiteY7" fmla="*/ 907713 h 1857375"/>
                <a:gd name="connsiteX8" fmla="*/ 3477411 w 4886325"/>
                <a:gd name="connsiteY8" fmla="*/ 1851365 h 1857375"/>
                <a:gd name="connsiteX9" fmla="*/ 3601150 w 4886325"/>
                <a:gd name="connsiteY9" fmla="*/ 1851365 h 1857375"/>
                <a:gd name="connsiteX10" fmla="*/ 4544544 w 4886325"/>
                <a:gd name="connsiteY10" fmla="*/ 927706 h 1857375"/>
                <a:gd name="connsiteX11" fmla="*/ 4738740 w 4886325"/>
                <a:gd name="connsiteY11" fmla="*/ 927706 h 1857375"/>
                <a:gd name="connsiteX12" fmla="*/ 4738740 w 4886325"/>
                <a:gd name="connsiteY12" fmla="*/ 641956 h 1857375"/>
                <a:gd name="connsiteX13" fmla="*/ 4544802 w 4886325"/>
                <a:gd name="connsiteY13" fmla="*/ 641956 h 1857375"/>
                <a:gd name="connsiteX14" fmla="*/ 4544802 w 4886325"/>
                <a:gd name="connsiteY14" fmla="*/ 467135 h 1857375"/>
                <a:gd name="connsiteX15" fmla="*/ 4084820 w 4886325"/>
                <a:gd name="connsiteY15" fmla="*/ 7144 h 1857375"/>
                <a:gd name="connsiteX16" fmla="*/ 2993751 w 4886325"/>
                <a:gd name="connsiteY16" fmla="*/ 7144 h 1857375"/>
                <a:gd name="connsiteX17" fmla="*/ 2533769 w 4886325"/>
                <a:gd name="connsiteY17" fmla="*/ 467135 h 1857375"/>
                <a:gd name="connsiteX18" fmla="*/ 2533769 w 4886325"/>
                <a:gd name="connsiteY18" fmla="*/ 487299 h 1857375"/>
                <a:gd name="connsiteX19" fmla="*/ 2357328 w 4886325"/>
                <a:gd name="connsiteY19" fmla="*/ 489509 h 1857375"/>
                <a:gd name="connsiteX20" fmla="*/ 2357328 w 4886325"/>
                <a:gd name="connsiteY20" fmla="*/ 467125 h 1857375"/>
                <a:gd name="connsiteX21" fmla="*/ 1897328 w 4886325"/>
                <a:gd name="connsiteY21" fmla="*/ 7144 h 1857375"/>
                <a:gd name="connsiteX22" fmla="*/ 806268 w 4886325"/>
                <a:gd name="connsiteY22" fmla="*/ 7144 h 1857375"/>
                <a:gd name="connsiteX23" fmla="*/ 346277 w 4886325"/>
                <a:gd name="connsiteY23" fmla="*/ 467135 h 1857375"/>
                <a:gd name="connsiteX24" fmla="*/ 346277 w 4886325"/>
                <a:gd name="connsiteY24" fmla="*/ 641956 h 1857375"/>
                <a:gd name="connsiteX25" fmla="*/ 149262 w 4886325"/>
                <a:gd name="connsiteY25" fmla="*/ 641956 h 1857375"/>
                <a:gd name="connsiteX26" fmla="*/ 149262 w 4886325"/>
                <a:gd name="connsiteY26" fmla="*/ 927706 h 1857375"/>
                <a:gd name="connsiteX27" fmla="*/ 2819510 w 4886325"/>
                <a:gd name="connsiteY27" fmla="*/ 764581 h 1857375"/>
                <a:gd name="connsiteX28" fmla="*/ 2908807 w 4886325"/>
                <a:gd name="connsiteY28" fmla="*/ 712727 h 1857375"/>
                <a:gd name="connsiteX29" fmla="*/ 3052291 w 4886325"/>
                <a:gd name="connsiteY29" fmla="*/ 959834 h 1857375"/>
                <a:gd name="connsiteX30" fmla="*/ 2842951 w 4886325"/>
                <a:gd name="connsiteY30" fmla="*/ 1081392 h 1857375"/>
                <a:gd name="connsiteX31" fmla="*/ 2819510 w 4886325"/>
                <a:gd name="connsiteY31" fmla="*/ 907704 h 1857375"/>
                <a:gd name="connsiteX32" fmla="*/ 1814174 w 4886325"/>
                <a:gd name="connsiteY32" fmla="*/ 764572 h 1857375"/>
                <a:gd name="connsiteX33" fmla="*/ 2009475 w 4886325"/>
                <a:gd name="connsiteY33" fmla="*/ 712756 h 1857375"/>
                <a:gd name="connsiteX34" fmla="*/ 2071569 w 4886325"/>
                <a:gd name="connsiteY34" fmla="*/ 748808 h 1857375"/>
                <a:gd name="connsiteX35" fmla="*/ 2071569 w 4886325"/>
                <a:gd name="connsiteY35" fmla="*/ 907723 h 1857375"/>
                <a:gd name="connsiteX36" fmla="*/ 2051795 w 4886325"/>
                <a:gd name="connsiteY36" fmla="*/ 1067743 h 1857375"/>
                <a:gd name="connsiteX37" fmla="*/ 1866000 w 4886325"/>
                <a:gd name="connsiteY37" fmla="*/ 959872 h 1857375"/>
                <a:gd name="connsiteX38" fmla="*/ 1814174 w 4886325"/>
                <a:gd name="connsiteY38" fmla="*/ 764572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86325" h="1857375">
                  <a:moveTo>
                    <a:pt x="149262" y="927706"/>
                  </a:moveTo>
                  <a:lnTo>
                    <a:pt x="346524" y="927706"/>
                  </a:lnTo>
                  <a:cubicBezTo>
                    <a:pt x="357211" y="1438837"/>
                    <a:pt x="776283" y="1851365"/>
                    <a:pt x="1289928" y="1851365"/>
                  </a:cubicBezTo>
                  <a:lnTo>
                    <a:pt x="1413667" y="1851365"/>
                  </a:lnTo>
                  <a:cubicBezTo>
                    <a:pt x="1933999" y="1851365"/>
                    <a:pt x="2357319" y="1428045"/>
                    <a:pt x="2357319" y="907713"/>
                  </a:cubicBezTo>
                  <a:lnTo>
                    <a:pt x="2357319" y="836647"/>
                  </a:lnTo>
                  <a:cubicBezTo>
                    <a:pt x="2392418" y="761333"/>
                    <a:pt x="2474714" y="726596"/>
                    <a:pt x="2533760" y="819903"/>
                  </a:cubicBezTo>
                  <a:lnTo>
                    <a:pt x="2533760" y="907713"/>
                  </a:lnTo>
                  <a:cubicBezTo>
                    <a:pt x="2533760" y="1428045"/>
                    <a:pt x="2957079" y="1851365"/>
                    <a:pt x="3477411" y="1851365"/>
                  </a:cubicBezTo>
                  <a:lnTo>
                    <a:pt x="3601150" y="1851365"/>
                  </a:lnTo>
                  <a:cubicBezTo>
                    <a:pt x="4114795" y="1851365"/>
                    <a:pt x="4533857" y="1438837"/>
                    <a:pt x="4544544" y="927706"/>
                  </a:cubicBezTo>
                  <a:lnTo>
                    <a:pt x="4738740" y="927706"/>
                  </a:lnTo>
                  <a:cubicBezTo>
                    <a:pt x="4928307" y="920153"/>
                    <a:pt x="4928164" y="649434"/>
                    <a:pt x="4738740" y="641956"/>
                  </a:cubicBezTo>
                  <a:lnTo>
                    <a:pt x="4544802" y="641956"/>
                  </a:lnTo>
                  <a:lnTo>
                    <a:pt x="4544802" y="467135"/>
                  </a:lnTo>
                  <a:cubicBezTo>
                    <a:pt x="4544802" y="213493"/>
                    <a:pt x="4338452" y="7144"/>
                    <a:pt x="4084820" y="7144"/>
                  </a:cubicBezTo>
                  <a:lnTo>
                    <a:pt x="2993751" y="7144"/>
                  </a:lnTo>
                  <a:cubicBezTo>
                    <a:pt x="2740119" y="7144"/>
                    <a:pt x="2533769" y="213493"/>
                    <a:pt x="2533769" y="467135"/>
                  </a:cubicBezTo>
                  <a:lnTo>
                    <a:pt x="2533769" y="487299"/>
                  </a:lnTo>
                  <a:cubicBezTo>
                    <a:pt x="2479543" y="473735"/>
                    <a:pt x="2410706" y="474650"/>
                    <a:pt x="2357328" y="489509"/>
                  </a:cubicBezTo>
                  <a:lnTo>
                    <a:pt x="2357328" y="467125"/>
                  </a:lnTo>
                  <a:cubicBezTo>
                    <a:pt x="2357319" y="213493"/>
                    <a:pt x="2150969" y="7144"/>
                    <a:pt x="1897328" y="7144"/>
                  </a:cubicBezTo>
                  <a:lnTo>
                    <a:pt x="806268" y="7144"/>
                  </a:lnTo>
                  <a:cubicBezTo>
                    <a:pt x="552626" y="7144"/>
                    <a:pt x="346277" y="213493"/>
                    <a:pt x="346277" y="467135"/>
                  </a:cubicBezTo>
                  <a:lnTo>
                    <a:pt x="346277" y="641956"/>
                  </a:lnTo>
                  <a:lnTo>
                    <a:pt x="149262" y="641956"/>
                  </a:lnTo>
                  <a:cubicBezTo>
                    <a:pt x="-40305" y="649510"/>
                    <a:pt x="-40153" y="920229"/>
                    <a:pt x="149262" y="927706"/>
                  </a:cubicBezTo>
                  <a:close/>
                  <a:moveTo>
                    <a:pt x="2819510" y="764581"/>
                  </a:moveTo>
                  <a:lnTo>
                    <a:pt x="2908807" y="712727"/>
                  </a:lnTo>
                  <a:cubicBezTo>
                    <a:pt x="3076551" y="624088"/>
                    <a:pt x="3212340" y="858250"/>
                    <a:pt x="3052291" y="959834"/>
                  </a:cubicBezTo>
                  <a:lnTo>
                    <a:pt x="2842951" y="1081392"/>
                  </a:lnTo>
                  <a:cubicBezTo>
                    <a:pt x="2827777" y="1026024"/>
                    <a:pt x="2819510" y="967826"/>
                    <a:pt x="2819510" y="907704"/>
                  </a:cubicBezTo>
                  <a:close/>
                  <a:moveTo>
                    <a:pt x="1814174" y="764572"/>
                  </a:moveTo>
                  <a:cubicBezTo>
                    <a:pt x="1853789" y="696335"/>
                    <a:pt x="1941228" y="673113"/>
                    <a:pt x="2009475" y="712756"/>
                  </a:cubicBezTo>
                  <a:lnTo>
                    <a:pt x="2071569" y="748808"/>
                  </a:lnTo>
                  <a:lnTo>
                    <a:pt x="2071569" y="907723"/>
                  </a:lnTo>
                  <a:cubicBezTo>
                    <a:pt x="2071569" y="962901"/>
                    <a:pt x="2064653" y="1016489"/>
                    <a:pt x="2051795" y="1067743"/>
                  </a:cubicBezTo>
                  <a:lnTo>
                    <a:pt x="1866000" y="959872"/>
                  </a:lnTo>
                  <a:cubicBezTo>
                    <a:pt x="1797763" y="920239"/>
                    <a:pt x="1774560" y="832809"/>
                    <a:pt x="1814174" y="7645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41F174E6-3F52-4DCB-81AE-A73CBE866C4D}"/>
              </a:ext>
            </a:extLst>
          </p:cNvPr>
          <p:cNvGrpSpPr/>
          <p:nvPr/>
        </p:nvGrpSpPr>
        <p:grpSpPr>
          <a:xfrm>
            <a:off x="1781715" y="3305355"/>
            <a:ext cx="372077" cy="395108"/>
            <a:chOff x="2217027" y="3402400"/>
            <a:chExt cx="1681492" cy="1785573"/>
          </a:xfrm>
        </p:grpSpPr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FA4A2EF1-DB9D-409A-88D0-700BC1E0CF53}"/>
                </a:ext>
              </a:extLst>
            </p:cNvPr>
            <p:cNvSpPr/>
            <p:nvPr/>
          </p:nvSpPr>
          <p:spPr>
            <a:xfrm>
              <a:off x="2935687" y="3651255"/>
              <a:ext cx="121890" cy="132338"/>
            </a:xfrm>
            <a:custGeom>
              <a:avLst/>
              <a:gdLst>
                <a:gd name="connsiteX0" fmla="*/ 78738 w 121890"/>
                <a:gd name="connsiteY0" fmla="*/ 131718 h 132337"/>
                <a:gd name="connsiteX1" fmla="*/ 103638 w 121890"/>
                <a:gd name="connsiteY1" fmla="*/ 107270 h 132337"/>
                <a:gd name="connsiteX2" fmla="*/ 117495 w 121890"/>
                <a:gd name="connsiteY2" fmla="*/ 50480 h 132337"/>
                <a:gd name="connsiteX3" fmla="*/ 72775 w 121890"/>
                <a:gd name="connsiteY3" fmla="*/ 12830 h 132337"/>
                <a:gd name="connsiteX4" fmla="*/ 2612 w 121890"/>
                <a:gd name="connsiteY4" fmla="*/ 2612 h 132337"/>
                <a:gd name="connsiteX5" fmla="*/ 78738 w 121890"/>
                <a:gd name="connsiteY5" fmla="*/ 131718 h 13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890" h="132337">
                  <a:moveTo>
                    <a:pt x="78738" y="131718"/>
                  </a:moveTo>
                  <a:lnTo>
                    <a:pt x="103638" y="107270"/>
                  </a:lnTo>
                  <a:cubicBezTo>
                    <a:pt x="118672" y="92511"/>
                    <a:pt x="124042" y="70505"/>
                    <a:pt x="117495" y="50480"/>
                  </a:cubicBezTo>
                  <a:cubicBezTo>
                    <a:pt x="110951" y="30452"/>
                    <a:pt x="93626" y="15867"/>
                    <a:pt x="72775" y="12830"/>
                  </a:cubicBezTo>
                  <a:lnTo>
                    <a:pt x="2612" y="2612"/>
                  </a:lnTo>
                  <a:cubicBezTo>
                    <a:pt x="44870" y="31364"/>
                    <a:pt x="73921" y="78100"/>
                    <a:pt x="78738" y="13171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25991F2-93E2-4581-8828-10931FA1B1A7}"/>
                </a:ext>
              </a:extLst>
            </p:cNvPr>
            <p:cNvSpPr/>
            <p:nvPr/>
          </p:nvSpPr>
          <p:spPr>
            <a:xfrm>
              <a:off x="2373808" y="3732255"/>
              <a:ext cx="1288554" cy="1455718"/>
            </a:xfrm>
            <a:custGeom>
              <a:avLst/>
              <a:gdLst>
                <a:gd name="connsiteX0" fmla="*/ 1216614 w 1288553"/>
                <a:gd name="connsiteY0" fmla="*/ 542587 h 1455717"/>
                <a:gd name="connsiteX1" fmla="*/ 1145925 w 1288553"/>
                <a:gd name="connsiteY1" fmla="*/ 613273 h 1455717"/>
                <a:gd name="connsiteX2" fmla="*/ 1145925 w 1288553"/>
                <a:gd name="connsiteY2" fmla="*/ 706439 h 1455717"/>
                <a:gd name="connsiteX3" fmla="*/ 1035019 w 1288553"/>
                <a:gd name="connsiteY3" fmla="*/ 706439 h 1455717"/>
                <a:gd name="connsiteX4" fmla="*/ 1035019 w 1288553"/>
                <a:gd name="connsiteY4" fmla="*/ 510070 h 1455717"/>
                <a:gd name="connsiteX5" fmla="*/ 893643 w 1288553"/>
                <a:gd name="connsiteY5" fmla="*/ 510070 h 1455717"/>
                <a:gd name="connsiteX6" fmla="*/ 893643 w 1288553"/>
                <a:gd name="connsiteY6" fmla="*/ 706439 h 1455717"/>
                <a:gd name="connsiteX7" fmla="*/ 782737 w 1288553"/>
                <a:gd name="connsiteY7" fmla="*/ 706439 h 1455717"/>
                <a:gd name="connsiteX8" fmla="*/ 782737 w 1288553"/>
                <a:gd name="connsiteY8" fmla="*/ 450922 h 1455717"/>
                <a:gd name="connsiteX9" fmla="*/ 641359 w 1288553"/>
                <a:gd name="connsiteY9" fmla="*/ 450922 h 1455717"/>
                <a:gd name="connsiteX10" fmla="*/ 641359 w 1288553"/>
                <a:gd name="connsiteY10" fmla="*/ 706439 h 1455717"/>
                <a:gd name="connsiteX11" fmla="*/ 530452 w 1288553"/>
                <a:gd name="connsiteY11" fmla="*/ 706439 h 1455717"/>
                <a:gd name="connsiteX12" fmla="*/ 530452 w 1288553"/>
                <a:gd name="connsiteY12" fmla="*/ 66501 h 1455717"/>
                <a:gd name="connsiteX13" fmla="*/ 402011 w 1288553"/>
                <a:gd name="connsiteY13" fmla="*/ 66501 h 1455717"/>
                <a:gd name="connsiteX14" fmla="*/ 402011 w 1288553"/>
                <a:gd name="connsiteY14" fmla="*/ 825230 h 1455717"/>
                <a:gd name="connsiteX15" fmla="*/ 361826 w 1288553"/>
                <a:gd name="connsiteY15" fmla="*/ 878541 h 1455717"/>
                <a:gd name="connsiteX16" fmla="*/ 299512 w 1288553"/>
                <a:gd name="connsiteY16" fmla="*/ 854584 h 1455717"/>
                <a:gd name="connsiteX17" fmla="*/ 197957 w 1288553"/>
                <a:gd name="connsiteY17" fmla="*/ 691805 h 1455717"/>
                <a:gd name="connsiteX18" fmla="*/ 113428 w 1288553"/>
                <a:gd name="connsiteY18" fmla="*/ 631473 h 1455717"/>
                <a:gd name="connsiteX19" fmla="*/ 11008 w 1288553"/>
                <a:gd name="connsiteY19" fmla="*/ 648666 h 1455717"/>
                <a:gd name="connsiteX20" fmla="*/ 2612 w 1288553"/>
                <a:gd name="connsiteY20" fmla="*/ 653925 h 1455717"/>
                <a:gd name="connsiteX21" fmla="*/ 311294 w 1288553"/>
                <a:gd name="connsiteY21" fmla="*/ 1246078 h 1455717"/>
                <a:gd name="connsiteX22" fmla="*/ 315522 w 1288553"/>
                <a:gd name="connsiteY22" fmla="*/ 1254983 h 1455717"/>
                <a:gd name="connsiteX23" fmla="*/ 636608 w 1288553"/>
                <a:gd name="connsiteY23" fmla="*/ 1454639 h 1455717"/>
                <a:gd name="connsiteX24" fmla="*/ 917820 w 1288553"/>
                <a:gd name="connsiteY24" fmla="*/ 1454639 h 1455717"/>
                <a:gd name="connsiteX25" fmla="*/ 1283664 w 1288553"/>
                <a:gd name="connsiteY25" fmla="*/ 1092218 h 1455717"/>
                <a:gd name="connsiteX26" fmla="*/ 1287297 w 1288553"/>
                <a:gd name="connsiteY26" fmla="*/ 706115 h 1455717"/>
                <a:gd name="connsiteX27" fmla="*/ 1287297 w 1288553"/>
                <a:gd name="connsiteY27" fmla="*/ 613280 h 1455717"/>
                <a:gd name="connsiteX28" fmla="*/ 1216614 w 1288553"/>
                <a:gd name="connsiteY28" fmla="*/ 542587 h 145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88553" h="1455717">
                  <a:moveTo>
                    <a:pt x="1216614" y="542587"/>
                  </a:moveTo>
                  <a:cubicBezTo>
                    <a:pt x="1177637" y="542587"/>
                    <a:pt x="1145925" y="574296"/>
                    <a:pt x="1145925" y="613273"/>
                  </a:cubicBezTo>
                  <a:lnTo>
                    <a:pt x="1145925" y="706439"/>
                  </a:lnTo>
                  <a:cubicBezTo>
                    <a:pt x="1142996" y="780012"/>
                    <a:pt x="1037923" y="779956"/>
                    <a:pt x="1035019" y="706439"/>
                  </a:cubicBezTo>
                  <a:lnTo>
                    <a:pt x="1035019" y="510070"/>
                  </a:lnTo>
                  <a:cubicBezTo>
                    <a:pt x="1031125" y="416270"/>
                    <a:pt x="897502" y="416344"/>
                    <a:pt x="893643" y="510070"/>
                  </a:cubicBezTo>
                  <a:lnTo>
                    <a:pt x="893643" y="706439"/>
                  </a:lnTo>
                  <a:cubicBezTo>
                    <a:pt x="890715" y="780012"/>
                    <a:pt x="785642" y="779956"/>
                    <a:pt x="782737" y="706439"/>
                  </a:cubicBezTo>
                  <a:lnTo>
                    <a:pt x="782737" y="450922"/>
                  </a:lnTo>
                  <a:cubicBezTo>
                    <a:pt x="778844" y="357122"/>
                    <a:pt x="645221" y="357192"/>
                    <a:pt x="641359" y="450922"/>
                  </a:cubicBezTo>
                  <a:lnTo>
                    <a:pt x="641359" y="706439"/>
                  </a:lnTo>
                  <a:cubicBezTo>
                    <a:pt x="638430" y="780012"/>
                    <a:pt x="533357" y="779956"/>
                    <a:pt x="530452" y="706439"/>
                  </a:cubicBezTo>
                  <a:lnTo>
                    <a:pt x="530452" y="66501"/>
                  </a:lnTo>
                  <a:cubicBezTo>
                    <a:pt x="526914" y="-18718"/>
                    <a:pt x="405518" y="-18651"/>
                    <a:pt x="402011" y="66501"/>
                  </a:cubicBezTo>
                  <a:lnTo>
                    <a:pt x="402011" y="825230"/>
                  </a:lnTo>
                  <a:cubicBezTo>
                    <a:pt x="402011" y="849977"/>
                    <a:pt x="385615" y="871729"/>
                    <a:pt x="361826" y="878541"/>
                  </a:cubicBezTo>
                  <a:cubicBezTo>
                    <a:pt x="338040" y="885353"/>
                    <a:pt x="312610" y="875577"/>
                    <a:pt x="299512" y="854584"/>
                  </a:cubicBezTo>
                  <a:lnTo>
                    <a:pt x="197957" y="691805"/>
                  </a:lnTo>
                  <a:cubicBezTo>
                    <a:pt x="178771" y="661047"/>
                    <a:pt x="148751" y="639622"/>
                    <a:pt x="113428" y="631473"/>
                  </a:cubicBezTo>
                  <a:cubicBezTo>
                    <a:pt x="78111" y="623324"/>
                    <a:pt x="41735" y="629432"/>
                    <a:pt x="11008" y="648666"/>
                  </a:cubicBezTo>
                  <a:lnTo>
                    <a:pt x="2612" y="653925"/>
                  </a:lnTo>
                  <a:cubicBezTo>
                    <a:pt x="66280" y="770494"/>
                    <a:pt x="232678" y="1077612"/>
                    <a:pt x="311294" y="1246078"/>
                  </a:cubicBezTo>
                  <a:cubicBezTo>
                    <a:pt x="312697" y="1249091"/>
                    <a:pt x="314111" y="1252058"/>
                    <a:pt x="315522" y="1254983"/>
                  </a:cubicBezTo>
                  <a:cubicBezTo>
                    <a:pt x="374147" y="1376264"/>
                    <a:pt x="500182" y="1454639"/>
                    <a:pt x="636608" y="1454639"/>
                  </a:cubicBezTo>
                  <a:lnTo>
                    <a:pt x="917820" y="1454639"/>
                  </a:lnTo>
                  <a:cubicBezTo>
                    <a:pt x="1113196" y="1458616"/>
                    <a:pt x="1285806" y="1287615"/>
                    <a:pt x="1283664" y="1092218"/>
                  </a:cubicBezTo>
                  <a:lnTo>
                    <a:pt x="1287297" y="706115"/>
                  </a:lnTo>
                  <a:lnTo>
                    <a:pt x="1287297" y="613280"/>
                  </a:lnTo>
                  <a:cubicBezTo>
                    <a:pt x="1287300" y="574296"/>
                    <a:pt x="1255591" y="542587"/>
                    <a:pt x="1216614" y="54258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4A8B200-2CC1-483C-8C24-4E12B8BC5375}"/>
                </a:ext>
              </a:extLst>
            </p:cNvPr>
            <p:cNvSpPr/>
            <p:nvPr/>
          </p:nvSpPr>
          <p:spPr>
            <a:xfrm>
              <a:off x="2217027" y="3402400"/>
              <a:ext cx="567660" cy="804476"/>
            </a:xfrm>
            <a:custGeom>
              <a:avLst/>
              <a:gdLst>
                <a:gd name="connsiteX0" fmla="*/ 222295 w 567660"/>
                <a:gd name="connsiteY0" fmla="*/ 797152 h 804475"/>
                <a:gd name="connsiteX1" fmla="*/ 410769 w 567660"/>
                <a:gd name="connsiteY1" fmla="*/ 698065 h 804475"/>
                <a:gd name="connsiteX2" fmla="*/ 430605 w 567660"/>
                <a:gd name="connsiteY2" fmla="*/ 698065 h 804475"/>
                <a:gd name="connsiteX3" fmla="*/ 447893 w 567660"/>
                <a:gd name="connsiteY3" fmla="*/ 707155 h 804475"/>
                <a:gd name="connsiteX4" fmla="*/ 447893 w 567660"/>
                <a:gd name="connsiteY4" fmla="*/ 396356 h 804475"/>
                <a:gd name="connsiteX5" fmla="*/ 567495 w 567660"/>
                <a:gd name="connsiteY5" fmla="*/ 230306 h 804475"/>
                <a:gd name="connsiteX6" fmla="*/ 470415 w 567660"/>
                <a:gd name="connsiteY6" fmla="*/ 33527 h 804475"/>
                <a:gd name="connsiteX7" fmla="*/ 420694 w 567660"/>
                <a:gd name="connsiteY7" fmla="*/ 2612 h 804475"/>
                <a:gd name="connsiteX8" fmla="*/ 420687 w 567660"/>
                <a:gd name="connsiteY8" fmla="*/ 2612 h 804475"/>
                <a:gd name="connsiteX9" fmla="*/ 370959 w 567660"/>
                <a:gd name="connsiteY9" fmla="*/ 33523 h 804475"/>
                <a:gd name="connsiteX10" fmla="*/ 276724 w 567660"/>
                <a:gd name="connsiteY10" fmla="*/ 224470 h 804475"/>
                <a:gd name="connsiteX11" fmla="*/ 260676 w 567660"/>
                <a:gd name="connsiteY11" fmla="*/ 236129 h 804475"/>
                <a:gd name="connsiteX12" fmla="*/ 49956 w 567660"/>
                <a:gd name="connsiteY12" fmla="*/ 266748 h 804475"/>
                <a:gd name="connsiteX13" fmla="*/ 20169 w 567660"/>
                <a:gd name="connsiteY13" fmla="*/ 362254 h 804475"/>
                <a:gd name="connsiteX14" fmla="*/ 171700 w 567660"/>
                <a:gd name="connsiteY14" fmla="*/ 509961 h 804475"/>
                <a:gd name="connsiteX15" fmla="*/ 177829 w 567660"/>
                <a:gd name="connsiteY15" fmla="*/ 528826 h 804475"/>
                <a:gd name="connsiteX16" fmla="*/ 142046 w 567660"/>
                <a:gd name="connsiteY16" fmla="*/ 737446 h 804475"/>
                <a:gd name="connsiteX17" fmla="*/ 222295 w 567660"/>
                <a:gd name="connsiteY17" fmla="*/ 797152 h 80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7660" h="804475">
                  <a:moveTo>
                    <a:pt x="222295" y="797152"/>
                  </a:moveTo>
                  <a:lnTo>
                    <a:pt x="410769" y="698065"/>
                  </a:lnTo>
                  <a:cubicBezTo>
                    <a:pt x="416978" y="694802"/>
                    <a:pt x="424396" y="694802"/>
                    <a:pt x="430605" y="698065"/>
                  </a:cubicBezTo>
                  <a:lnTo>
                    <a:pt x="447893" y="707155"/>
                  </a:lnTo>
                  <a:lnTo>
                    <a:pt x="447893" y="396356"/>
                  </a:lnTo>
                  <a:cubicBezTo>
                    <a:pt x="447893" y="319199"/>
                    <a:pt x="498073" y="253584"/>
                    <a:pt x="567495" y="230306"/>
                  </a:cubicBezTo>
                  <a:lnTo>
                    <a:pt x="470415" y="33527"/>
                  </a:lnTo>
                  <a:cubicBezTo>
                    <a:pt x="461078" y="14595"/>
                    <a:pt x="441802" y="2612"/>
                    <a:pt x="420694" y="2612"/>
                  </a:cubicBezTo>
                  <a:lnTo>
                    <a:pt x="420687" y="2612"/>
                  </a:lnTo>
                  <a:cubicBezTo>
                    <a:pt x="399582" y="2612"/>
                    <a:pt x="380303" y="14595"/>
                    <a:pt x="370959" y="33523"/>
                  </a:cubicBezTo>
                  <a:lnTo>
                    <a:pt x="276724" y="224470"/>
                  </a:lnTo>
                  <a:cubicBezTo>
                    <a:pt x="273621" y="230759"/>
                    <a:pt x="267617" y="235119"/>
                    <a:pt x="260676" y="236129"/>
                  </a:cubicBezTo>
                  <a:lnTo>
                    <a:pt x="49956" y="266748"/>
                  </a:lnTo>
                  <a:cubicBezTo>
                    <a:pt x="4223" y="273403"/>
                    <a:pt x="-13688" y="330072"/>
                    <a:pt x="20169" y="362254"/>
                  </a:cubicBezTo>
                  <a:lnTo>
                    <a:pt x="171700" y="509961"/>
                  </a:lnTo>
                  <a:cubicBezTo>
                    <a:pt x="176722" y="514857"/>
                    <a:pt x="179017" y="521913"/>
                    <a:pt x="177829" y="528826"/>
                  </a:cubicBezTo>
                  <a:lnTo>
                    <a:pt x="142046" y="737446"/>
                  </a:lnTo>
                  <a:cubicBezTo>
                    <a:pt x="133601" y="783312"/>
                    <a:pt x="181336" y="818646"/>
                    <a:pt x="222295" y="7971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F93E224-38FD-4ACD-B6BF-ED025E56E4DC}"/>
                </a:ext>
              </a:extLst>
            </p:cNvPr>
            <p:cNvSpPr/>
            <p:nvPr/>
          </p:nvSpPr>
          <p:spPr>
            <a:xfrm>
              <a:off x="3369167" y="3402567"/>
              <a:ext cx="529352" cy="508456"/>
            </a:xfrm>
            <a:custGeom>
              <a:avLst/>
              <a:gdLst>
                <a:gd name="connsiteX0" fmla="*/ 516202 w 529351"/>
                <a:gd name="connsiteY0" fmla="*/ 231825 h 508456"/>
                <a:gd name="connsiteX1" fmla="*/ 522049 w 529351"/>
                <a:gd name="connsiteY1" fmla="*/ 183267 h 508456"/>
                <a:gd name="connsiteX2" fmla="*/ 493743 w 529351"/>
                <a:gd name="connsiteY2" fmla="*/ 165273 h 508456"/>
                <a:gd name="connsiteX3" fmla="*/ 368223 w 529351"/>
                <a:gd name="connsiteY3" fmla="*/ 147034 h 508456"/>
                <a:gd name="connsiteX4" fmla="*/ 356738 w 529351"/>
                <a:gd name="connsiteY4" fmla="*/ 138690 h 508456"/>
                <a:gd name="connsiteX5" fmla="*/ 300212 w 529351"/>
                <a:gd name="connsiteY5" fmla="*/ 24155 h 508456"/>
                <a:gd name="connsiteX6" fmla="*/ 230369 w 529351"/>
                <a:gd name="connsiteY6" fmla="*/ 24155 h 508456"/>
                <a:gd name="connsiteX7" fmla="*/ 173840 w 529351"/>
                <a:gd name="connsiteY7" fmla="*/ 138694 h 508456"/>
                <a:gd name="connsiteX8" fmla="*/ 162354 w 529351"/>
                <a:gd name="connsiteY8" fmla="*/ 147038 h 508456"/>
                <a:gd name="connsiteX9" fmla="*/ 36835 w 529351"/>
                <a:gd name="connsiteY9" fmla="*/ 165276 h 508456"/>
                <a:gd name="connsiteX10" fmla="*/ 8529 w 529351"/>
                <a:gd name="connsiteY10" fmla="*/ 183271 h 508456"/>
                <a:gd name="connsiteX11" fmla="*/ 14376 w 529351"/>
                <a:gd name="connsiteY11" fmla="*/ 231828 h 508456"/>
                <a:gd name="connsiteX12" fmla="*/ 105839 w 529351"/>
                <a:gd name="connsiteY12" fmla="*/ 320982 h 508456"/>
                <a:gd name="connsiteX13" fmla="*/ 110227 w 529351"/>
                <a:gd name="connsiteY13" fmla="*/ 334484 h 508456"/>
                <a:gd name="connsiteX14" fmla="*/ 88809 w 529351"/>
                <a:gd name="connsiteY14" fmla="*/ 459369 h 508456"/>
                <a:gd name="connsiteX15" fmla="*/ 97651 w 529351"/>
                <a:gd name="connsiteY15" fmla="*/ 492555 h 508456"/>
                <a:gd name="connsiteX16" fmla="*/ 145143 w 529351"/>
                <a:gd name="connsiteY16" fmla="*/ 501425 h 508456"/>
                <a:gd name="connsiteX17" fmla="*/ 258198 w 529351"/>
                <a:gd name="connsiteY17" fmla="*/ 441988 h 508456"/>
                <a:gd name="connsiteX18" fmla="*/ 272397 w 529351"/>
                <a:gd name="connsiteY18" fmla="*/ 441988 h 508456"/>
                <a:gd name="connsiteX19" fmla="*/ 385448 w 529351"/>
                <a:gd name="connsiteY19" fmla="*/ 501422 h 508456"/>
                <a:gd name="connsiteX20" fmla="*/ 433424 w 529351"/>
                <a:gd name="connsiteY20" fmla="*/ 491987 h 508456"/>
                <a:gd name="connsiteX21" fmla="*/ 441803 w 529351"/>
                <a:gd name="connsiteY21" fmla="*/ 459502 h 508456"/>
                <a:gd name="connsiteX22" fmla="*/ 420361 w 529351"/>
                <a:gd name="connsiteY22" fmla="*/ 334477 h 508456"/>
                <a:gd name="connsiteX23" fmla="*/ 424749 w 529351"/>
                <a:gd name="connsiteY23" fmla="*/ 320975 h 50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29351" h="508456">
                  <a:moveTo>
                    <a:pt x="516202" y="231825"/>
                  </a:moveTo>
                  <a:cubicBezTo>
                    <a:pt x="529049" y="219305"/>
                    <a:pt x="531943" y="199277"/>
                    <a:pt x="522049" y="183267"/>
                  </a:cubicBezTo>
                  <a:cubicBezTo>
                    <a:pt x="515902" y="173321"/>
                    <a:pt x="505312" y="166951"/>
                    <a:pt x="493743" y="165273"/>
                  </a:cubicBezTo>
                  <a:lnTo>
                    <a:pt x="368223" y="147034"/>
                  </a:lnTo>
                  <a:cubicBezTo>
                    <a:pt x="363254" y="146314"/>
                    <a:pt x="358960" y="143193"/>
                    <a:pt x="356738" y="138690"/>
                  </a:cubicBezTo>
                  <a:lnTo>
                    <a:pt x="300212" y="24155"/>
                  </a:lnTo>
                  <a:cubicBezTo>
                    <a:pt x="286411" y="-4573"/>
                    <a:pt x="244164" y="-4566"/>
                    <a:pt x="230369" y="24155"/>
                  </a:cubicBezTo>
                  <a:lnTo>
                    <a:pt x="173840" y="138694"/>
                  </a:lnTo>
                  <a:cubicBezTo>
                    <a:pt x="171618" y="143197"/>
                    <a:pt x="167324" y="146317"/>
                    <a:pt x="162354" y="147038"/>
                  </a:cubicBezTo>
                  <a:lnTo>
                    <a:pt x="36835" y="165276"/>
                  </a:lnTo>
                  <a:cubicBezTo>
                    <a:pt x="25266" y="166958"/>
                    <a:pt x="14676" y="173328"/>
                    <a:pt x="8529" y="183271"/>
                  </a:cubicBezTo>
                  <a:cubicBezTo>
                    <a:pt x="-1365" y="199280"/>
                    <a:pt x="1529" y="219308"/>
                    <a:pt x="14376" y="231828"/>
                  </a:cubicBezTo>
                  <a:lnTo>
                    <a:pt x="105839" y="320982"/>
                  </a:lnTo>
                  <a:cubicBezTo>
                    <a:pt x="109433" y="324486"/>
                    <a:pt x="111073" y="329535"/>
                    <a:pt x="110227" y="334484"/>
                  </a:cubicBezTo>
                  <a:lnTo>
                    <a:pt x="88809" y="459369"/>
                  </a:lnTo>
                  <a:cubicBezTo>
                    <a:pt x="86782" y="471189"/>
                    <a:pt x="89729" y="483553"/>
                    <a:pt x="97651" y="492555"/>
                  </a:cubicBezTo>
                  <a:cubicBezTo>
                    <a:pt x="109816" y="506353"/>
                    <a:pt x="129322" y="509710"/>
                    <a:pt x="145143" y="501425"/>
                  </a:cubicBezTo>
                  <a:lnTo>
                    <a:pt x="258198" y="441988"/>
                  </a:lnTo>
                  <a:cubicBezTo>
                    <a:pt x="262642" y="439651"/>
                    <a:pt x="267953" y="439651"/>
                    <a:pt x="272397" y="441988"/>
                  </a:cubicBezTo>
                  <a:lnTo>
                    <a:pt x="385448" y="501422"/>
                  </a:lnTo>
                  <a:cubicBezTo>
                    <a:pt x="401322" y="509773"/>
                    <a:pt x="421253" y="506336"/>
                    <a:pt x="433424" y="491987"/>
                  </a:cubicBezTo>
                  <a:cubicBezTo>
                    <a:pt x="440988" y="483072"/>
                    <a:pt x="443778" y="471029"/>
                    <a:pt x="441803" y="459502"/>
                  </a:cubicBezTo>
                  <a:lnTo>
                    <a:pt x="420361" y="334477"/>
                  </a:lnTo>
                  <a:cubicBezTo>
                    <a:pt x="419511" y="329529"/>
                    <a:pt x="421152" y="324479"/>
                    <a:pt x="424749" y="3209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6E19C6AD-F924-48AD-95E0-3C8049792247}"/>
              </a:ext>
            </a:extLst>
          </p:cNvPr>
          <p:cNvGrpSpPr/>
          <p:nvPr/>
        </p:nvGrpSpPr>
        <p:grpSpPr>
          <a:xfrm>
            <a:off x="2764954" y="3317138"/>
            <a:ext cx="376923" cy="416021"/>
            <a:chOff x="3876281" y="983456"/>
            <a:chExt cx="4433148" cy="4893003"/>
          </a:xfrm>
        </p:grpSpPr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ABF7FC53-4DC1-4605-A4AE-3275E1C22BA6}"/>
                </a:ext>
              </a:extLst>
            </p:cNvPr>
            <p:cNvSpPr/>
            <p:nvPr/>
          </p:nvSpPr>
          <p:spPr>
            <a:xfrm>
              <a:off x="6328229" y="2882314"/>
              <a:ext cx="1981200" cy="2990850"/>
            </a:xfrm>
            <a:custGeom>
              <a:avLst/>
              <a:gdLst>
                <a:gd name="connsiteX0" fmla="*/ 1970332 w 1981200"/>
                <a:gd name="connsiteY0" fmla="*/ 2828161 h 2990850"/>
                <a:gd name="connsiteX1" fmla="*/ 540677 w 1981200"/>
                <a:gd name="connsiteY1" fmla="*/ 82275 h 2990850"/>
                <a:gd name="connsiteX2" fmla="*/ 525408 w 1981200"/>
                <a:gd name="connsiteY2" fmla="*/ 56529 h 2990850"/>
                <a:gd name="connsiteX3" fmla="*/ 315516 w 1981200"/>
                <a:gd name="connsiteY3" fmla="*/ 63787 h 2990850"/>
                <a:gd name="connsiteX4" fmla="*/ 306924 w 1981200"/>
                <a:gd name="connsiteY4" fmla="*/ 79132 h 2990850"/>
                <a:gd name="connsiteX5" fmla="*/ 7144 w 1981200"/>
                <a:gd name="connsiteY5" fmla="*/ 635459 h 2990850"/>
                <a:gd name="connsiteX6" fmla="*/ 257842 w 1981200"/>
                <a:gd name="connsiteY6" fmla="*/ 1092087 h 2990850"/>
                <a:gd name="connsiteX7" fmla="*/ 258413 w 1981200"/>
                <a:gd name="connsiteY7" fmla="*/ 1093125 h 2990850"/>
                <a:gd name="connsiteX8" fmla="*/ 1289552 w 1981200"/>
                <a:gd name="connsiteY8" fmla="*/ 2986010 h 2990850"/>
                <a:gd name="connsiteX9" fmla="*/ 1874558 w 1981200"/>
                <a:gd name="connsiteY9" fmla="*/ 2986010 h 2990850"/>
                <a:gd name="connsiteX10" fmla="*/ 1970332 w 1981200"/>
                <a:gd name="connsiteY10" fmla="*/ 2828161 h 299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1200" h="2990850">
                  <a:moveTo>
                    <a:pt x="1970332" y="2828161"/>
                  </a:moveTo>
                  <a:lnTo>
                    <a:pt x="540677" y="82275"/>
                  </a:lnTo>
                  <a:cubicBezTo>
                    <a:pt x="536429" y="73226"/>
                    <a:pt x="531581" y="64397"/>
                    <a:pt x="525408" y="56529"/>
                  </a:cubicBezTo>
                  <a:cubicBezTo>
                    <a:pt x="471906" y="-11622"/>
                    <a:pt x="365312" y="-9270"/>
                    <a:pt x="315516" y="63787"/>
                  </a:cubicBezTo>
                  <a:cubicBezTo>
                    <a:pt x="312210" y="68635"/>
                    <a:pt x="309505" y="73865"/>
                    <a:pt x="306924" y="79132"/>
                  </a:cubicBezTo>
                  <a:lnTo>
                    <a:pt x="7144" y="635459"/>
                  </a:lnTo>
                  <a:lnTo>
                    <a:pt x="257842" y="1092087"/>
                  </a:lnTo>
                  <a:cubicBezTo>
                    <a:pt x="258032" y="1092430"/>
                    <a:pt x="258223" y="1092773"/>
                    <a:pt x="258413" y="1093125"/>
                  </a:cubicBezTo>
                  <a:lnTo>
                    <a:pt x="1289552" y="2986010"/>
                  </a:lnTo>
                  <a:lnTo>
                    <a:pt x="1874558" y="2986010"/>
                  </a:lnTo>
                  <a:cubicBezTo>
                    <a:pt x="1955606" y="2986000"/>
                    <a:pt x="2007756" y="2900037"/>
                    <a:pt x="1970332" y="28281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7B3AE866-1C0D-4A0C-B386-233A54E40D1D}"/>
                </a:ext>
              </a:extLst>
            </p:cNvPr>
            <p:cNvSpPr/>
            <p:nvPr/>
          </p:nvSpPr>
          <p:spPr>
            <a:xfrm>
              <a:off x="5408619" y="983456"/>
              <a:ext cx="2495550" cy="1457325"/>
            </a:xfrm>
            <a:custGeom>
              <a:avLst/>
              <a:gdLst>
                <a:gd name="connsiteX0" fmla="*/ 292894 w 2495550"/>
                <a:gd name="connsiteY0" fmla="*/ 1453925 h 1457325"/>
                <a:gd name="connsiteX1" fmla="*/ 292894 w 2495550"/>
                <a:gd name="connsiteY1" fmla="*/ 1020451 h 1457325"/>
                <a:gd name="connsiteX2" fmla="*/ 794871 w 2495550"/>
                <a:gd name="connsiteY2" fmla="*/ 1021423 h 1457325"/>
                <a:gd name="connsiteX3" fmla="*/ 739731 w 2495550"/>
                <a:gd name="connsiteY3" fmla="*/ 1219438 h 1457325"/>
                <a:gd name="connsiteX4" fmla="*/ 745188 w 2495550"/>
                <a:gd name="connsiteY4" fmla="*/ 1317384 h 1457325"/>
                <a:gd name="connsiteX5" fmla="*/ 876481 w 2495550"/>
                <a:gd name="connsiteY5" fmla="*/ 1403814 h 1457325"/>
                <a:gd name="connsiteX6" fmla="*/ 2347579 w 2495550"/>
                <a:gd name="connsiteY6" fmla="*/ 1403814 h 1457325"/>
                <a:gd name="connsiteX7" fmla="*/ 2434905 w 2495550"/>
                <a:gd name="connsiteY7" fmla="*/ 1144734 h 1457325"/>
                <a:gd name="connsiteX8" fmla="*/ 2155060 w 2495550"/>
                <a:gd name="connsiteY8" fmla="*/ 910580 h 1457325"/>
                <a:gd name="connsiteX9" fmla="*/ 2155498 w 2495550"/>
                <a:gd name="connsiteY9" fmla="*/ 853992 h 1457325"/>
                <a:gd name="connsiteX10" fmla="*/ 2448916 w 2495550"/>
                <a:gd name="connsiteY10" fmla="*/ 616077 h 1457325"/>
                <a:gd name="connsiteX11" fmla="*/ 2347732 w 2495550"/>
                <a:gd name="connsiteY11" fmla="*/ 368427 h 1457325"/>
                <a:gd name="connsiteX12" fmla="*/ 1534097 w 2495550"/>
                <a:gd name="connsiteY12" fmla="*/ 368427 h 1457325"/>
                <a:gd name="connsiteX13" fmla="*/ 1582474 w 2495550"/>
                <a:gd name="connsiteY13" fmla="*/ 190738 h 1457325"/>
                <a:gd name="connsiteX14" fmla="*/ 1576597 w 2495550"/>
                <a:gd name="connsiteY14" fmla="*/ 93164 h 1457325"/>
                <a:gd name="connsiteX15" fmla="*/ 1445486 w 2495550"/>
                <a:gd name="connsiteY15" fmla="*/ 7144 h 1457325"/>
                <a:gd name="connsiteX16" fmla="*/ 150019 w 2495550"/>
                <a:gd name="connsiteY16" fmla="*/ 7144 h 1457325"/>
                <a:gd name="connsiteX17" fmla="*/ 7144 w 2495550"/>
                <a:gd name="connsiteY17" fmla="*/ 150019 h 1457325"/>
                <a:gd name="connsiteX18" fmla="*/ 7144 w 2495550"/>
                <a:gd name="connsiteY18" fmla="*/ 1453686 h 1457325"/>
                <a:gd name="connsiteX19" fmla="*/ 150343 w 2495550"/>
                <a:gd name="connsiteY19" fmla="*/ 1413796 h 1457325"/>
                <a:gd name="connsiteX20" fmla="*/ 292894 w 2495550"/>
                <a:gd name="connsiteY20" fmla="*/ 145392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95550" h="1457325">
                  <a:moveTo>
                    <a:pt x="292894" y="1453925"/>
                  </a:moveTo>
                  <a:lnTo>
                    <a:pt x="292894" y="1020451"/>
                  </a:lnTo>
                  <a:lnTo>
                    <a:pt x="794871" y="1021423"/>
                  </a:lnTo>
                  <a:lnTo>
                    <a:pt x="739731" y="1219438"/>
                  </a:lnTo>
                  <a:cubicBezTo>
                    <a:pt x="730720" y="1251795"/>
                    <a:pt x="731815" y="1286580"/>
                    <a:pt x="745188" y="1317384"/>
                  </a:cubicBezTo>
                  <a:cubicBezTo>
                    <a:pt x="768420" y="1370914"/>
                    <a:pt x="820426" y="1403814"/>
                    <a:pt x="876481" y="1403814"/>
                  </a:cubicBezTo>
                  <a:lnTo>
                    <a:pt x="2347579" y="1403814"/>
                  </a:lnTo>
                  <a:cubicBezTo>
                    <a:pt x="2488902" y="1404309"/>
                    <a:pt x="2548595" y="1228011"/>
                    <a:pt x="2434905" y="1144734"/>
                  </a:cubicBezTo>
                  <a:lnTo>
                    <a:pt x="2155060" y="910580"/>
                  </a:lnTo>
                  <a:cubicBezTo>
                    <a:pt x="2137372" y="895779"/>
                    <a:pt x="2137582" y="868518"/>
                    <a:pt x="2155498" y="853992"/>
                  </a:cubicBezTo>
                  <a:lnTo>
                    <a:pt x="2448916" y="616077"/>
                  </a:lnTo>
                  <a:cubicBezTo>
                    <a:pt x="2544823" y="525875"/>
                    <a:pt x="2479881" y="367475"/>
                    <a:pt x="2347732" y="368427"/>
                  </a:cubicBezTo>
                  <a:lnTo>
                    <a:pt x="1534097" y="368427"/>
                  </a:lnTo>
                  <a:lnTo>
                    <a:pt x="1582474" y="190738"/>
                  </a:lnTo>
                  <a:cubicBezTo>
                    <a:pt x="1591266" y="158448"/>
                    <a:pt x="1590018" y="123815"/>
                    <a:pt x="1576597" y="93164"/>
                  </a:cubicBezTo>
                  <a:cubicBezTo>
                    <a:pt x="1553271" y="39862"/>
                    <a:pt x="1501388" y="7144"/>
                    <a:pt x="1445486" y="7144"/>
                  </a:cubicBezTo>
                  <a:lnTo>
                    <a:pt x="150019" y="7144"/>
                  </a:lnTo>
                  <a:cubicBezTo>
                    <a:pt x="71114" y="7144"/>
                    <a:pt x="7144" y="71114"/>
                    <a:pt x="7144" y="150019"/>
                  </a:cubicBezTo>
                  <a:lnTo>
                    <a:pt x="7144" y="1453686"/>
                  </a:lnTo>
                  <a:cubicBezTo>
                    <a:pt x="49282" y="1427874"/>
                    <a:pt x="98365" y="1413682"/>
                    <a:pt x="150343" y="1413796"/>
                  </a:cubicBezTo>
                  <a:cubicBezTo>
                    <a:pt x="202054" y="1413891"/>
                    <a:pt x="250927" y="1428160"/>
                    <a:pt x="292894" y="14539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FC6BF23-3800-4EFE-BAAD-80808DF9AB2B}"/>
                </a:ext>
              </a:extLst>
            </p:cNvPr>
            <p:cNvSpPr/>
            <p:nvPr/>
          </p:nvSpPr>
          <p:spPr>
            <a:xfrm>
              <a:off x="4778216" y="2716098"/>
              <a:ext cx="1543050" cy="2095500"/>
            </a:xfrm>
            <a:custGeom>
              <a:avLst/>
              <a:gdLst>
                <a:gd name="connsiteX0" fmla="*/ 188966 w 1543050"/>
                <a:gd name="connsiteY0" fmla="*/ 2095047 h 2095500"/>
                <a:gd name="connsiteX1" fmla="*/ 385382 w 1543050"/>
                <a:gd name="connsiteY1" fmla="*/ 1906061 h 2095500"/>
                <a:gd name="connsiteX2" fmla="*/ 385382 w 1543050"/>
                <a:gd name="connsiteY2" fmla="*/ 1310510 h 2095500"/>
                <a:gd name="connsiteX3" fmla="*/ 795766 w 1543050"/>
                <a:gd name="connsiteY3" fmla="*/ 900059 h 2095500"/>
                <a:gd name="connsiteX4" fmla="*/ 1192111 w 1543050"/>
                <a:gd name="connsiteY4" fmla="*/ 1303367 h 2095500"/>
                <a:gd name="connsiteX5" fmla="*/ 1192111 w 1543050"/>
                <a:gd name="connsiteY5" fmla="*/ 1345010 h 2095500"/>
                <a:gd name="connsiteX6" fmla="*/ 1539040 w 1543050"/>
                <a:gd name="connsiteY6" fmla="*/ 1362393 h 2095500"/>
                <a:gd name="connsiteX7" fmla="*/ 903284 w 1543050"/>
                <a:gd name="connsiteY7" fmla="*/ 80252 h 2095500"/>
                <a:gd name="connsiteX8" fmla="*/ 656434 w 1543050"/>
                <a:gd name="connsiteY8" fmla="*/ 79833 h 2095500"/>
                <a:gd name="connsiteX9" fmla="*/ 7144 w 1543050"/>
                <a:gd name="connsiteY9" fmla="*/ 1377233 h 2095500"/>
                <a:gd name="connsiteX10" fmla="*/ 7144 w 1543050"/>
                <a:gd name="connsiteY10" fmla="*/ 1901422 h 2095500"/>
                <a:gd name="connsiteX11" fmla="*/ 188966 w 1543050"/>
                <a:gd name="connsiteY11" fmla="*/ 2095047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3050" h="2095500">
                  <a:moveTo>
                    <a:pt x="188966" y="2095047"/>
                  </a:moveTo>
                  <a:cubicBezTo>
                    <a:pt x="296561" y="2099114"/>
                    <a:pt x="385382" y="2012770"/>
                    <a:pt x="385382" y="1906061"/>
                  </a:cubicBezTo>
                  <a:lnTo>
                    <a:pt x="385382" y="1310510"/>
                  </a:lnTo>
                  <a:cubicBezTo>
                    <a:pt x="385382" y="1084797"/>
                    <a:pt x="570090" y="896183"/>
                    <a:pt x="795766" y="900059"/>
                  </a:cubicBezTo>
                  <a:cubicBezTo>
                    <a:pt x="1014955" y="903822"/>
                    <a:pt x="1192111" y="1083291"/>
                    <a:pt x="1192111" y="1303367"/>
                  </a:cubicBezTo>
                  <a:lnTo>
                    <a:pt x="1192111" y="1345010"/>
                  </a:lnTo>
                  <a:cubicBezTo>
                    <a:pt x="1199540" y="1570867"/>
                    <a:pt x="1512827" y="1585573"/>
                    <a:pt x="1539040" y="1362393"/>
                  </a:cubicBezTo>
                  <a:lnTo>
                    <a:pt x="903284" y="80252"/>
                  </a:lnTo>
                  <a:cubicBezTo>
                    <a:pt x="849868" y="-17036"/>
                    <a:pt x="710184" y="-17275"/>
                    <a:pt x="656434" y="79833"/>
                  </a:cubicBezTo>
                  <a:lnTo>
                    <a:pt x="7144" y="1377233"/>
                  </a:lnTo>
                  <a:lnTo>
                    <a:pt x="7144" y="1901422"/>
                  </a:lnTo>
                  <a:cubicBezTo>
                    <a:pt x="7134" y="2003835"/>
                    <a:pt x="86620" y="2091179"/>
                    <a:pt x="188966" y="20950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2015354-3949-4614-8486-31932086B11C}"/>
                </a:ext>
              </a:extLst>
            </p:cNvPr>
            <p:cNvSpPr/>
            <p:nvPr/>
          </p:nvSpPr>
          <p:spPr>
            <a:xfrm>
              <a:off x="3876281" y="3895259"/>
              <a:ext cx="3409950" cy="1981200"/>
            </a:xfrm>
            <a:custGeom>
              <a:avLst/>
              <a:gdLst>
                <a:gd name="connsiteX0" fmla="*/ 2263420 w 3409950"/>
                <a:gd name="connsiteY0" fmla="*/ 629697 h 1981200"/>
                <a:gd name="connsiteX1" fmla="*/ 1808287 w 3409950"/>
                <a:gd name="connsiteY1" fmla="*/ 161905 h 1981200"/>
                <a:gd name="connsiteX2" fmla="*/ 1808287 w 3409950"/>
                <a:gd name="connsiteY2" fmla="*/ 127653 h 1981200"/>
                <a:gd name="connsiteX3" fmla="*/ 1573057 w 3409950"/>
                <a:gd name="connsiteY3" fmla="*/ 124215 h 1981200"/>
                <a:gd name="connsiteX4" fmla="*/ 1573057 w 3409950"/>
                <a:gd name="connsiteY4" fmla="*/ 718946 h 1981200"/>
                <a:gd name="connsiteX5" fmla="*/ 623320 w 3409950"/>
                <a:gd name="connsiteY5" fmla="*/ 726909 h 1981200"/>
                <a:gd name="connsiteX6" fmla="*/ 623320 w 3409950"/>
                <a:gd name="connsiteY6" fmla="*/ 714412 h 1981200"/>
                <a:gd name="connsiteX7" fmla="*/ 20578 w 3409950"/>
                <a:gd name="connsiteY7" fmla="*/ 1814635 h 1981200"/>
                <a:gd name="connsiteX8" fmla="*/ 115275 w 3409950"/>
                <a:gd name="connsiteY8" fmla="*/ 1974484 h 1981200"/>
                <a:gd name="connsiteX9" fmla="*/ 3409592 w 3409950"/>
                <a:gd name="connsiteY9" fmla="*/ 1974484 h 1981200"/>
                <a:gd name="connsiteX10" fmla="*/ 2605006 w 3409950"/>
                <a:gd name="connsiteY10" fmla="*/ 481992 h 1981200"/>
                <a:gd name="connsiteX11" fmla="*/ 2263420 w 3409950"/>
                <a:gd name="connsiteY11" fmla="*/ 629697 h 198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9950" h="1981200">
                  <a:moveTo>
                    <a:pt x="2263420" y="629697"/>
                  </a:moveTo>
                  <a:cubicBezTo>
                    <a:pt x="2009979" y="627306"/>
                    <a:pt x="1808287" y="415356"/>
                    <a:pt x="1808287" y="161905"/>
                  </a:cubicBezTo>
                  <a:lnTo>
                    <a:pt x="1808287" y="127653"/>
                  </a:lnTo>
                  <a:cubicBezTo>
                    <a:pt x="1802629" y="-31672"/>
                    <a:pt x="1580525" y="-33215"/>
                    <a:pt x="1573057" y="124215"/>
                  </a:cubicBezTo>
                  <a:lnTo>
                    <a:pt x="1573057" y="718946"/>
                  </a:lnTo>
                  <a:cubicBezTo>
                    <a:pt x="1548397" y="1355702"/>
                    <a:pt x="652295" y="1360836"/>
                    <a:pt x="623320" y="726909"/>
                  </a:cubicBezTo>
                  <a:lnTo>
                    <a:pt x="623320" y="714412"/>
                  </a:lnTo>
                  <a:lnTo>
                    <a:pt x="20578" y="1814635"/>
                  </a:lnTo>
                  <a:cubicBezTo>
                    <a:pt x="-18846" y="1886587"/>
                    <a:pt x="33227" y="1974484"/>
                    <a:pt x="115275" y="1974484"/>
                  </a:cubicBezTo>
                  <a:lnTo>
                    <a:pt x="3409592" y="1974484"/>
                  </a:lnTo>
                  <a:lnTo>
                    <a:pt x="2605006" y="481992"/>
                  </a:lnTo>
                  <a:cubicBezTo>
                    <a:pt x="2520071" y="573756"/>
                    <a:pt x="2398313" y="630973"/>
                    <a:pt x="2263420" y="6296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B99A884E-57F5-49B7-B294-3BB22DEA3580}"/>
              </a:ext>
            </a:extLst>
          </p:cNvPr>
          <p:cNvGrpSpPr/>
          <p:nvPr/>
        </p:nvGrpSpPr>
        <p:grpSpPr>
          <a:xfrm>
            <a:off x="3741182" y="3289915"/>
            <a:ext cx="442738" cy="442964"/>
            <a:chOff x="3650494" y="983456"/>
            <a:chExt cx="4885573" cy="4888068"/>
          </a:xfrm>
        </p:grpSpPr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D27916BD-FF92-4912-A9C7-42ED61F7525D}"/>
                </a:ext>
              </a:extLst>
            </p:cNvPr>
            <p:cNvSpPr/>
            <p:nvPr/>
          </p:nvSpPr>
          <p:spPr>
            <a:xfrm>
              <a:off x="3650494" y="983456"/>
              <a:ext cx="2962275" cy="2962275"/>
            </a:xfrm>
            <a:custGeom>
              <a:avLst/>
              <a:gdLst>
                <a:gd name="connsiteX0" fmla="*/ 1750524 w 2962275"/>
                <a:gd name="connsiteY0" fmla="*/ 2323433 h 2962275"/>
                <a:gd name="connsiteX1" fmla="*/ 2218325 w 2962275"/>
                <a:gd name="connsiteY1" fmla="*/ 2323433 h 2962275"/>
                <a:gd name="connsiteX2" fmla="*/ 2283009 w 2962275"/>
                <a:gd name="connsiteY2" fmla="*/ 2258749 h 2962275"/>
                <a:gd name="connsiteX3" fmla="*/ 2283009 w 2962275"/>
                <a:gd name="connsiteY3" fmla="*/ 1783490 h 2962275"/>
                <a:gd name="connsiteX4" fmla="*/ 2553805 w 2962275"/>
                <a:gd name="connsiteY4" fmla="*/ 1659808 h 2962275"/>
                <a:gd name="connsiteX5" fmla="*/ 2955379 w 2962275"/>
                <a:gd name="connsiteY5" fmla="*/ 1475023 h 2962275"/>
                <a:gd name="connsiteX6" fmla="*/ 2553795 w 2962275"/>
                <a:gd name="connsiteY6" fmla="*/ 1290238 h 2962275"/>
                <a:gd name="connsiteX7" fmla="*/ 2283019 w 2962275"/>
                <a:gd name="connsiteY7" fmla="*/ 1166613 h 2962275"/>
                <a:gd name="connsiteX8" fmla="*/ 2283019 w 2962275"/>
                <a:gd name="connsiteY8" fmla="*/ 691296 h 2962275"/>
                <a:gd name="connsiteX9" fmla="*/ 2218334 w 2962275"/>
                <a:gd name="connsiteY9" fmla="*/ 626612 h 2962275"/>
                <a:gd name="connsiteX10" fmla="*/ 1760001 w 2962275"/>
                <a:gd name="connsiteY10" fmla="*/ 626612 h 2962275"/>
                <a:gd name="connsiteX11" fmla="*/ 1616974 w 2962275"/>
                <a:gd name="connsiteY11" fmla="*/ 382153 h 2962275"/>
                <a:gd name="connsiteX12" fmla="*/ 1410367 w 2962275"/>
                <a:gd name="connsiteY12" fmla="*/ 7153 h 2962275"/>
                <a:gd name="connsiteX13" fmla="*/ 1201884 w 2962275"/>
                <a:gd name="connsiteY13" fmla="*/ 378905 h 2962275"/>
                <a:gd name="connsiteX14" fmla="*/ 1064505 w 2962275"/>
                <a:gd name="connsiteY14" fmla="*/ 626612 h 2962275"/>
                <a:gd name="connsiteX15" fmla="*/ 659035 w 2962275"/>
                <a:gd name="connsiteY15" fmla="*/ 626612 h 2962275"/>
                <a:gd name="connsiteX16" fmla="*/ 594351 w 2962275"/>
                <a:gd name="connsiteY16" fmla="*/ 691296 h 2962275"/>
                <a:gd name="connsiteX17" fmla="*/ 594351 w 2962275"/>
                <a:gd name="connsiteY17" fmla="*/ 1107348 h 2962275"/>
                <a:gd name="connsiteX18" fmla="*/ 545678 w 2962275"/>
                <a:gd name="connsiteY18" fmla="*/ 1226849 h 2962275"/>
                <a:gd name="connsiteX19" fmla="*/ 359769 w 2962275"/>
                <a:gd name="connsiteY19" fmla="*/ 1255690 h 2962275"/>
                <a:gd name="connsiteX20" fmla="*/ 295580 w 2962275"/>
                <a:gd name="connsiteY20" fmla="*/ 1232421 h 2962275"/>
                <a:gd name="connsiteX21" fmla="*/ 7144 w 2962275"/>
                <a:gd name="connsiteY21" fmla="*/ 1475032 h 2962275"/>
                <a:gd name="connsiteX22" fmla="*/ 295608 w 2962275"/>
                <a:gd name="connsiteY22" fmla="*/ 1717634 h 2962275"/>
                <a:gd name="connsiteX23" fmla="*/ 359797 w 2962275"/>
                <a:gd name="connsiteY23" fmla="*/ 1694355 h 2962275"/>
                <a:gd name="connsiteX24" fmla="*/ 545697 w 2962275"/>
                <a:gd name="connsiteY24" fmla="*/ 1723216 h 2962275"/>
                <a:gd name="connsiteX25" fmla="*/ 594360 w 2962275"/>
                <a:gd name="connsiteY25" fmla="*/ 1842688 h 2962275"/>
                <a:gd name="connsiteX26" fmla="*/ 594360 w 2962275"/>
                <a:gd name="connsiteY26" fmla="*/ 2258759 h 2962275"/>
                <a:gd name="connsiteX27" fmla="*/ 659044 w 2962275"/>
                <a:gd name="connsiteY27" fmla="*/ 2323443 h 2962275"/>
                <a:gd name="connsiteX28" fmla="*/ 1070220 w 2962275"/>
                <a:gd name="connsiteY28" fmla="*/ 2323443 h 2962275"/>
                <a:gd name="connsiteX29" fmla="*/ 1209551 w 2962275"/>
                <a:gd name="connsiteY29" fmla="*/ 2573922 h 2962275"/>
                <a:gd name="connsiteX30" fmla="*/ 1410386 w 2962275"/>
                <a:gd name="connsiteY30" fmla="*/ 2958151 h 2962275"/>
                <a:gd name="connsiteX31" fmla="*/ 1611211 w 2962275"/>
                <a:gd name="connsiteY31" fmla="*/ 2573922 h 2962275"/>
                <a:gd name="connsiteX32" fmla="*/ 1750524 w 2962275"/>
                <a:gd name="connsiteY32" fmla="*/ 2323433 h 296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962275" h="2962275">
                  <a:moveTo>
                    <a:pt x="1750524" y="2323433"/>
                  </a:moveTo>
                  <a:lnTo>
                    <a:pt x="2218325" y="2323433"/>
                  </a:lnTo>
                  <a:cubicBezTo>
                    <a:pt x="2254044" y="2323433"/>
                    <a:pt x="2283009" y="2294478"/>
                    <a:pt x="2283009" y="2258749"/>
                  </a:cubicBezTo>
                  <a:lnTo>
                    <a:pt x="2283009" y="1783490"/>
                  </a:lnTo>
                  <a:cubicBezTo>
                    <a:pt x="2281457" y="1640586"/>
                    <a:pt x="2448992" y="1564739"/>
                    <a:pt x="2553805" y="1659808"/>
                  </a:cubicBezTo>
                  <a:cubicBezTo>
                    <a:pt x="2709110" y="1801673"/>
                    <a:pt x="2956179" y="1685325"/>
                    <a:pt x="2955379" y="1475023"/>
                  </a:cubicBezTo>
                  <a:cubicBezTo>
                    <a:pt x="2956189" y="1264720"/>
                    <a:pt x="2709091" y="1148372"/>
                    <a:pt x="2553795" y="1290238"/>
                  </a:cubicBezTo>
                  <a:cubicBezTo>
                    <a:pt x="2448906" y="1385192"/>
                    <a:pt x="2281600" y="1309650"/>
                    <a:pt x="2283019" y="1166613"/>
                  </a:cubicBezTo>
                  <a:lnTo>
                    <a:pt x="2283019" y="691296"/>
                  </a:lnTo>
                  <a:cubicBezTo>
                    <a:pt x="2283019" y="655577"/>
                    <a:pt x="2254063" y="626612"/>
                    <a:pt x="2218334" y="626612"/>
                  </a:cubicBezTo>
                  <a:lnTo>
                    <a:pt x="1760001" y="626612"/>
                  </a:lnTo>
                  <a:cubicBezTo>
                    <a:pt x="1632833" y="628650"/>
                    <a:pt x="1552480" y="490319"/>
                    <a:pt x="1616974" y="382153"/>
                  </a:cubicBezTo>
                  <a:cubicBezTo>
                    <a:pt x="1714052" y="222066"/>
                    <a:pt x="1597304" y="5477"/>
                    <a:pt x="1410367" y="7153"/>
                  </a:cubicBezTo>
                  <a:cubicBezTo>
                    <a:pt x="1225087" y="5515"/>
                    <a:pt x="1108034" y="218713"/>
                    <a:pt x="1201884" y="378905"/>
                  </a:cubicBezTo>
                  <a:cubicBezTo>
                    <a:pt x="1267835" y="488233"/>
                    <a:pt x="1190739" y="626688"/>
                    <a:pt x="1064505" y="626612"/>
                  </a:cubicBezTo>
                  <a:lnTo>
                    <a:pt x="659035" y="626612"/>
                  </a:lnTo>
                  <a:cubicBezTo>
                    <a:pt x="623316" y="626612"/>
                    <a:pt x="594351" y="655568"/>
                    <a:pt x="594351" y="691296"/>
                  </a:cubicBezTo>
                  <a:lnTo>
                    <a:pt x="594351" y="1107348"/>
                  </a:lnTo>
                  <a:cubicBezTo>
                    <a:pt x="594351" y="1152001"/>
                    <a:pt x="577720" y="1195740"/>
                    <a:pt x="545678" y="1226849"/>
                  </a:cubicBezTo>
                  <a:cubicBezTo>
                    <a:pt x="494890" y="1276160"/>
                    <a:pt x="420329" y="1286180"/>
                    <a:pt x="359769" y="1255690"/>
                  </a:cubicBezTo>
                  <a:cubicBezTo>
                    <a:pt x="339347" y="1245413"/>
                    <a:pt x="318011" y="1236793"/>
                    <a:pt x="295580" y="1232421"/>
                  </a:cubicBezTo>
                  <a:cubicBezTo>
                    <a:pt x="141932" y="1202493"/>
                    <a:pt x="7144" y="1322946"/>
                    <a:pt x="7144" y="1475032"/>
                  </a:cubicBezTo>
                  <a:cubicBezTo>
                    <a:pt x="7144" y="1627127"/>
                    <a:pt x="141942" y="1747581"/>
                    <a:pt x="295608" y="1717634"/>
                  </a:cubicBezTo>
                  <a:cubicBezTo>
                    <a:pt x="318049" y="1713262"/>
                    <a:pt x="339376" y="1704642"/>
                    <a:pt x="359797" y="1694355"/>
                  </a:cubicBezTo>
                  <a:cubicBezTo>
                    <a:pt x="420348" y="1663875"/>
                    <a:pt x="494910" y="1673905"/>
                    <a:pt x="545697" y="1723216"/>
                  </a:cubicBezTo>
                  <a:cubicBezTo>
                    <a:pt x="577729" y="1754315"/>
                    <a:pt x="594360" y="1798035"/>
                    <a:pt x="594360" y="1842688"/>
                  </a:cubicBezTo>
                  <a:lnTo>
                    <a:pt x="594360" y="2258759"/>
                  </a:lnTo>
                  <a:cubicBezTo>
                    <a:pt x="594360" y="2294478"/>
                    <a:pt x="623316" y="2323443"/>
                    <a:pt x="659044" y="2323443"/>
                  </a:cubicBezTo>
                  <a:lnTo>
                    <a:pt x="1070220" y="2323443"/>
                  </a:lnTo>
                  <a:cubicBezTo>
                    <a:pt x="1200541" y="2321328"/>
                    <a:pt x="1280465" y="2466004"/>
                    <a:pt x="1209551" y="2573922"/>
                  </a:cubicBezTo>
                  <a:cubicBezTo>
                    <a:pt x="1102862" y="2733466"/>
                    <a:pt x="1218676" y="2959808"/>
                    <a:pt x="1410386" y="2958151"/>
                  </a:cubicBezTo>
                  <a:cubicBezTo>
                    <a:pt x="1602067" y="2959808"/>
                    <a:pt x="1717929" y="2733428"/>
                    <a:pt x="1611211" y="2573922"/>
                  </a:cubicBezTo>
                  <a:cubicBezTo>
                    <a:pt x="1540393" y="2465804"/>
                    <a:pt x="1619907" y="2321576"/>
                    <a:pt x="1750524" y="23234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3766DE8-2C78-4BDD-94F4-5E36A17010FF}"/>
                </a:ext>
              </a:extLst>
            </p:cNvPr>
            <p:cNvSpPr/>
            <p:nvPr/>
          </p:nvSpPr>
          <p:spPr>
            <a:xfrm>
              <a:off x="6250067" y="3623624"/>
              <a:ext cx="2286000" cy="2247900"/>
            </a:xfrm>
            <a:custGeom>
              <a:avLst/>
              <a:gdLst>
                <a:gd name="connsiteX0" fmla="*/ 1244965 w 2286000"/>
                <a:gd name="connsiteY0" fmla="*/ 1703984 h 2247900"/>
                <a:gd name="connsiteX1" fmla="*/ 1631128 w 2286000"/>
                <a:gd name="connsiteY1" fmla="*/ 1703984 h 2247900"/>
                <a:gd name="connsiteX2" fmla="*/ 1695812 w 2286000"/>
                <a:gd name="connsiteY2" fmla="*/ 1639300 h 2247900"/>
                <a:gd name="connsiteX3" fmla="*/ 1695812 w 2286000"/>
                <a:gd name="connsiteY3" fmla="*/ 1236859 h 2247900"/>
                <a:gd name="connsiteX4" fmla="*/ 1748771 w 2286000"/>
                <a:gd name="connsiteY4" fmla="*/ 1113920 h 2247900"/>
                <a:gd name="connsiteX5" fmla="*/ 1940871 w 2286000"/>
                <a:gd name="connsiteY5" fmla="*/ 1094908 h 2247900"/>
                <a:gd name="connsiteX6" fmla="*/ 1993859 w 2286000"/>
                <a:gd name="connsiteY6" fmla="*/ 1119673 h 2247900"/>
                <a:gd name="connsiteX7" fmla="*/ 2283314 w 2286000"/>
                <a:gd name="connsiteY7" fmla="*/ 898750 h 2247900"/>
                <a:gd name="connsiteX8" fmla="*/ 1993859 w 2286000"/>
                <a:gd name="connsiteY8" fmla="*/ 677837 h 2247900"/>
                <a:gd name="connsiteX9" fmla="*/ 1940881 w 2286000"/>
                <a:gd name="connsiteY9" fmla="*/ 702593 h 2247900"/>
                <a:gd name="connsiteX10" fmla="*/ 1748666 w 2286000"/>
                <a:gd name="connsiteY10" fmla="*/ 683485 h 2247900"/>
                <a:gd name="connsiteX11" fmla="*/ 1695812 w 2286000"/>
                <a:gd name="connsiteY11" fmla="*/ 560594 h 2247900"/>
                <a:gd name="connsiteX12" fmla="*/ 1695812 w 2286000"/>
                <a:gd name="connsiteY12" fmla="*/ 71828 h 2247900"/>
                <a:gd name="connsiteX13" fmla="*/ 1631128 w 2286000"/>
                <a:gd name="connsiteY13" fmla="*/ 7144 h 2247900"/>
                <a:gd name="connsiteX14" fmla="*/ 1439018 w 2286000"/>
                <a:gd name="connsiteY14" fmla="*/ 7144 h 2247900"/>
                <a:gd name="connsiteX15" fmla="*/ 873052 w 2286000"/>
                <a:gd name="connsiteY15" fmla="*/ 604390 h 2247900"/>
                <a:gd name="connsiteX16" fmla="*/ 307086 w 2286000"/>
                <a:gd name="connsiteY16" fmla="*/ 7144 h 2247900"/>
                <a:gd name="connsiteX17" fmla="*/ 71828 w 2286000"/>
                <a:gd name="connsiteY17" fmla="*/ 7144 h 2247900"/>
                <a:gd name="connsiteX18" fmla="*/ 7144 w 2286000"/>
                <a:gd name="connsiteY18" fmla="*/ 71828 h 2247900"/>
                <a:gd name="connsiteX19" fmla="*/ 7144 w 2286000"/>
                <a:gd name="connsiteY19" fmla="*/ 1639290 h 2247900"/>
                <a:gd name="connsiteX20" fmla="*/ 71828 w 2286000"/>
                <a:gd name="connsiteY20" fmla="*/ 1703975 h 2247900"/>
                <a:gd name="connsiteX21" fmla="*/ 522722 w 2286000"/>
                <a:gd name="connsiteY21" fmla="*/ 1703975 h 2247900"/>
                <a:gd name="connsiteX22" fmla="*/ 675999 w 2286000"/>
                <a:gd name="connsiteY22" fmla="*/ 1926260 h 2247900"/>
                <a:gd name="connsiteX23" fmla="*/ 883853 w 2286000"/>
                <a:gd name="connsiteY23" fmla="*/ 2243947 h 2247900"/>
                <a:gd name="connsiteX24" fmla="*/ 1091699 w 2286000"/>
                <a:gd name="connsiteY24" fmla="*/ 1926260 h 2247900"/>
                <a:gd name="connsiteX25" fmla="*/ 1244965 w 2286000"/>
                <a:gd name="connsiteY25" fmla="*/ 1703984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6000" h="2247900">
                  <a:moveTo>
                    <a:pt x="1244965" y="1703984"/>
                  </a:moveTo>
                  <a:lnTo>
                    <a:pt x="1631128" y="1703984"/>
                  </a:lnTo>
                  <a:cubicBezTo>
                    <a:pt x="1666847" y="1703984"/>
                    <a:pt x="1695812" y="1675028"/>
                    <a:pt x="1695812" y="1639300"/>
                  </a:cubicBezTo>
                  <a:lnTo>
                    <a:pt x="1695812" y="1236859"/>
                  </a:lnTo>
                  <a:cubicBezTo>
                    <a:pt x="1695812" y="1190349"/>
                    <a:pt x="1714214" y="1145057"/>
                    <a:pt x="1748771" y="1113920"/>
                  </a:cubicBezTo>
                  <a:cubicBezTo>
                    <a:pt x="1803111" y="1064943"/>
                    <a:pt x="1880873" y="1058913"/>
                    <a:pt x="1940871" y="1094908"/>
                  </a:cubicBezTo>
                  <a:cubicBezTo>
                    <a:pt x="1957664" y="1104976"/>
                    <a:pt x="1975047" y="1114234"/>
                    <a:pt x="1993859" y="1119673"/>
                  </a:cubicBezTo>
                  <a:cubicBezTo>
                    <a:pt x="2145344" y="1163460"/>
                    <a:pt x="2283314" y="1047312"/>
                    <a:pt x="2283314" y="898750"/>
                  </a:cubicBezTo>
                  <a:cubicBezTo>
                    <a:pt x="2283314" y="750189"/>
                    <a:pt x="2145344" y="634051"/>
                    <a:pt x="1993859" y="677837"/>
                  </a:cubicBezTo>
                  <a:cubicBezTo>
                    <a:pt x="1975057" y="683276"/>
                    <a:pt x="1957673" y="692525"/>
                    <a:pt x="1940881" y="702593"/>
                  </a:cubicBezTo>
                  <a:cubicBezTo>
                    <a:pt x="1880854" y="738606"/>
                    <a:pt x="1802987" y="732549"/>
                    <a:pt x="1748666" y="683485"/>
                  </a:cubicBezTo>
                  <a:cubicBezTo>
                    <a:pt x="1714176" y="652339"/>
                    <a:pt x="1695812" y="607076"/>
                    <a:pt x="1695812" y="560594"/>
                  </a:cubicBezTo>
                  <a:lnTo>
                    <a:pt x="1695812" y="71828"/>
                  </a:lnTo>
                  <a:cubicBezTo>
                    <a:pt x="1695812" y="36109"/>
                    <a:pt x="1666856" y="7144"/>
                    <a:pt x="1631128" y="7144"/>
                  </a:cubicBezTo>
                  <a:lnTo>
                    <a:pt x="1439018" y="7144"/>
                  </a:lnTo>
                  <a:cubicBezTo>
                    <a:pt x="1453687" y="330813"/>
                    <a:pt x="1194007" y="605294"/>
                    <a:pt x="873052" y="604390"/>
                  </a:cubicBezTo>
                  <a:cubicBezTo>
                    <a:pt x="552117" y="605304"/>
                    <a:pt x="292389" y="330803"/>
                    <a:pt x="307086" y="7144"/>
                  </a:cubicBezTo>
                  <a:lnTo>
                    <a:pt x="71828" y="7144"/>
                  </a:lnTo>
                  <a:cubicBezTo>
                    <a:pt x="36109" y="7144"/>
                    <a:pt x="7144" y="36100"/>
                    <a:pt x="7144" y="71828"/>
                  </a:cubicBezTo>
                  <a:lnTo>
                    <a:pt x="7144" y="1639290"/>
                  </a:lnTo>
                  <a:cubicBezTo>
                    <a:pt x="7144" y="1675009"/>
                    <a:pt x="36100" y="1703975"/>
                    <a:pt x="71828" y="1703975"/>
                  </a:cubicBezTo>
                  <a:lnTo>
                    <a:pt x="522722" y="1703975"/>
                  </a:lnTo>
                  <a:cubicBezTo>
                    <a:pt x="638299" y="1701327"/>
                    <a:pt x="719528" y="1821294"/>
                    <a:pt x="675999" y="1926260"/>
                  </a:cubicBezTo>
                  <a:cubicBezTo>
                    <a:pt x="614334" y="2072592"/>
                    <a:pt x="726091" y="2246509"/>
                    <a:pt x="883853" y="2243947"/>
                  </a:cubicBezTo>
                  <a:cubicBezTo>
                    <a:pt x="1041578" y="2246509"/>
                    <a:pt x="1153401" y="2072573"/>
                    <a:pt x="1091699" y="1926260"/>
                  </a:cubicBezTo>
                  <a:cubicBezTo>
                    <a:pt x="1048245" y="1821132"/>
                    <a:pt x="1129227" y="1701508"/>
                    <a:pt x="1244965" y="17039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AE02256D-943B-4498-BE4B-6B1C6B88941D}"/>
                </a:ext>
              </a:extLst>
            </p:cNvPr>
            <p:cNvSpPr/>
            <p:nvPr/>
          </p:nvSpPr>
          <p:spPr>
            <a:xfrm>
              <a:off x="6250057" y="983561"/>
              <a:ext cx="2286000" cy="2924175"/>
            </a:xfrm>
            <a:custGeom>
              <a:avLst/>
              <a:gdLst>
                <a:gd name="connsiteX0" fmla="*/ 542411 w 2286000"/>
                <a:gd name="connsiteY0" fmla="*/ 626507 h 2924175"/>
                <a:gd name="connsiteX1" fmla="*/ 71828 w 2286000"/>
                <a:gd name="connsiteY1" fmla="*/ 626507 h 2924175"/>
                <a:gd name="connsiteX2" fmla="*/ 7144 w 2286000"/>
                <a:gd name="connsiteY2" fmla="*/ 691191 h 2924175"/>
                <a:gd name="connsiteX3" fmla="*/ 7144 w 2286000"/>
                <a:gd name="connsiteY3" fmla="*/ 914181 h 2924175"/>
                <a:gd name="connsiteX4" fmla="*/ 679494 w 2286000"/>
                <a:gd name="connsiteY4" fmla="*/ 1474918 h 2924175"/>
                <a:gd name="connsiteX5" fmla="*/ 7144 w 2286000"/>
                <a:gd name="connsiteY5" fmla="*/ 2035654 h 2924175"/>
                <a:gd name="connsiteX6" fmla="*/ 7144 w 2286000"/>
                <a:gd name="connsiteY6" fmla="*/ 2258644 h 2924175"/>
                <a:gd name="connsiteX7" fmla="*/ 71828 w 2286000"/>
                <a:gd name="connsiteY7" fmla="*/ 2323328 h 2924175"/>
                <a:gd name="connsiteX8" fmla="*/ 509540 w 2286000"/>
                <a:gd name="connsiteY8" fmla="*/ 2323328 h 2924175"/>
                <a:gd name="connsiteX9" fmla="*/ 657168 w 2286000"/>
                <a:gd name="connsiteY9" fmla="*/ 2558177 h 2924175"/>
                <a:gd name="connsiteX10" fmla="*/ 873071 w 2286000"/>
                <a:gd name="connsiteY10" fmla="*/ 2920575 h 2924175"/>
                <a:gd name="connsiteX11" fmla="*/ 1089708 w 2286000"/>
                <a:gd name="connsiteY11" fmla="*/ 2559653 h 2924175"/>
                <a:gd name="connsiteX12" fmla="*/ 1233497 w 2286000"/>
                <a:gd name="connsiteY12" fmla="*/ 2323328 h 2924175"/>
                <a:gd name="connsiteX13" fmla="*/ 1631156 w 2286000"/>
                <a:gd name="connsiteY13" fmla="*/ 2323328 h 2924175"/>
                <a:gd name="connsiteX14" fmla="*/ 1695840 w 2286000"/>
                <a:gd name="connsiteY14" fmla="*/ 2258644 h 2924175"/>
                <a:gd name="connsiteX15" fmla="*/ 1695840 w 2286000"/>
                <a:gd name="connsiteY15" fmla="*/ 1844278 h 2924175"/>
                <a:gd name="connsiteX16" fmla="*/ 1744380 w 2286000"/>
                <a:gd name="connsiteY16" fmla="*/ 1724882 h 2924175"/>
                <a:gd name="connsiteX17" fmla="*/ 1930117 w 2286000"/>
                <a:gd name="connsiteY17" fmla="*/ 1695755 h 2924175"/>
                <a:gd name="connsiteX18" fmla="*/ 1994649 w 2286000"/>
                <a:gd name="connsiteY18" fmla="*/ 1719043 h 2924175"/>
                <a:gd name="connsiteX19" fmla="*/ 2284543 w 2286000"/>
                <a:gd name="connsiteY19" fmla="*/ 1474918 h 2924175"/>
                <a:gd name="connsiteX20" fmla="*/ 1994640 w 2286000"/>
                <a:gd name="connsiteY20" fmla="*/ 1230792 h 2924175"/>
                <a:gd name="connsiteX21" fmla="*/ 1930108 w 2286000"/>
                <a:gd name="connsiteY21" fmla="*/ 1254081 h 2924175"/>
                <a:gd name="connsiteX22" fmla="*/ 1744399 w 2286000"/>
                <a:gd name="connsiteY22" fmla="*/ 1224991 h 2924175"/>
                <a:gd name="connsiteX23" fmla="*/ 1695831 w 2286000"/>
                <a:gd name="connsiteY23" fmla="*/ 1105681 h 2924175"/>
                <a:gd name="connsiteX24" fmla="*/ 1695831 w 2286000"/>
                <a:gd name="connsiteY24" fmla="*/ 691191 h 2924175"/>
                <a:gd name="connsiteX25" fmla="*/ 1631147 w 2286000"/>
                <a:gd name="connsiteY25" fmla="*/ 626507 h 2924175"/>
                <a:gd name="connsiteX26" fmla="*/ 1246879 w 2286000"/>
                <a:gd name="connsiteY26" fmla="*/ 626507 h 2924175"/>
                <a:gd name="connsiteX27" fmla="*/ 1103309 w 2286000"/>
                <a:gd name="connsiteY27" fmla="*/ 382972 h 2924175"/>
                <a:gd name="connsiteX28" fmla="*/ 894645 w 2286000"/>
                <a:gd name="connsiteY28" fmla="*/ 7153 h 2924175"/>
                <a:gd name="connsiteX29" fmla="*/ 685990 w 2286000"/>
                <a:gd name="connsiteY29" fmla="*/ 382972 h 2924175"/>
                <a:gd name="connsiteX30" fmla="*/ 542411 w 2286000"/>
                <a:gd name="connsiteY30" fmla="*/ 626507 h 292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86000" h="2924175">
                  <a:moveTo>
                    <a:pt x="542411" y="626507"/>
                  </a:moveTo>
                  <a:lnTo>
                    <a:pt x="71828" y="626507"/>
                  </a:lnTo>
                  <a:cubicBezTo>
                    <a:pt x="36109" y="626507"/>
                    <a:pt x="7144" y="655463"/>
                    <a:pt x="7144" y="691191"/>
                  </a:cubicBezTo>
                  <a:lnTo>
                    <a:pt x="7144" y="914181"/>
                  </a:lnTo>
                  <a:cubicBezTo>
                    <a:pt x="351082" y="843886"/>
                    <a:pt x="683038" y="1121026"/>
                    <a:pt x="679494" y="1474918"/>
                  </a:cubicBezTo>
                  <a:cubicBezTo>
                    <a:pt x="683047" y="1828752"/>
                    <a:pt x="351053" y="2106006"/>
                    <a:pt x="7144" y="2035654"/>
                  </a:cubicBezTo>
                  <a:lnTo>
                    <a:pt x="7144" y="2258644"/>
                  </a:lnTo>
                  <a:cubicBezTo>
                    <a:pt x="7144" y="2294363"/>
                    <a:pt x="36100" y="2323328"/>
                    <a:pt x="71828" y="2323328"/>
                  </a:cubicBezTo>
                  <a:lnTo>
                    <a:pt x="509540" y="2323328"/>
                  </a:lnTo>
                  <a:cubicBezTo>
                    <a:pt x="631355" y="2320814"/>
                    <a:pt x="712060" y="2451849"/>
                    <a:pt x="657168" y="2558177"/>
                  </a:cubicBezTo>
                  <a:cubicBezTo>
                    <a:pt x="573386" y="2718273"/>
                    <a:pt x="693125" y="2922956"/>
                    <a:pt x="873071" y="2920575"/>
                  </a:cubicBezTo>
                  <a:cubicBezTo>
                    <a:pt x="1052313" y="2922918"/>
                    <a:pt x="1172127" y="2719712"/>
                    <a:pt x="1089708" y="2559653"/>
                  </a:cubicBezTo>
                  <a:cubicBezTo>
                    <a:pt x="1033986" y="2452326"/>
                    <a:pt x="1114215" y="2322195"/>
                    <a:pt x="1233497" y="2323328"/>
                  </a:cubicBezTo>
                  <a:lnTo>
                    <a:pt x="1631156" y="2323328"/>
                  </a:lnTo>
                  <a:cubicBezTo>
                    <a:pt x="1666875" y="2323328"/>
                    <a:pt x="1695840" y="2294373"/>
                    <a:pt x="1695840" y="2258644"/>
                  </a:cubicBezTo>
                  <a:lnTo>
                    <a:pt x="1695840" y="1844278"/>
                  </a:lnTo>
                  <a:cubicBezTo>
                    <a:pt x="1695840" y="1799673"/>
                    <a:pt x="1712423" y="1755991"/>
                    <a:pt x="1744380" y="1724882"/>
                  </a:cubicBezTo>
                  <a:cubicBezTo>
                    <a:pt x="1795062" y="1675552"/>
                    <a:pt x="1869548" y="1665427"/>
                    <a:pt x="1930117" y="1695755"/>
                  </a:cubicBezTo>
                  <a:cubicBezTo>
                    <a:pt x="1950653" y="1706042"/>
                    <a:pt x="1972094" y="1714672"/>
                    <a:pt x="1994649" y="1719043"/>
                  </a:cubicBezTo>
                  <a:cubicBezTo>
                    <a:pt x="2149107" y="1748952"/>
                    <a:pt x="2284543" y="1627832"/>
                    <a:pt x="2284543" y="1474918"/>
                  </a:cubicBezTo>
                  <a:cubicBezTo>
                    <a:pt x="2284543" y="1322003"/>
                    <a:pt x="2149107" y="1200883"/>
                    <a:pt x="1994640" y="1230792"/>
                  </a:cubicBezTo>
                  <a:cubicBezTo>
                    <a:pt x="1972085" y="1235154"/>
                    <a:pt x="1950644" y="1243803"/>
                    <a:pt x="1930108" y="1254081"/>
                  </a:cubicBezTo>
                  <a:cubicBezTo>
                    <a:pt x="1869529" y="1284408"/>
                    <a:pt x="1795081" y="1274264"/>
                    <a:pt x="1744399" y="1224991"/>
                  </a:cubicBezTo>
                  <a:cubicBezTo>
                    <a:pt x="1712433" y="1193921"/>
                    <a:pt x="1695831" y="1150268"/>
                    <a:pt x="1695831" y="1105681"/>
                  </a:cubicBezTo>
                  <a:lnTo>
                    <a:pt x="1695831" y="691191"/>
                  </a:lnTo>
                  <a:cubicBezTo>
                    <a:pt x="1695831" y="655472"/>
                    <a:pt x="1666875" y="626507"/>
                    <a:pt x="1631147" y="626507"/>
                  </a:cubicBezTo>
                  <a:lnTo>
                    <a:pt x="1246879" y="626507"/>
                  </a:lnTo>
                  <a:cubicBezTo>
                    <a:pt x="1120331" y="628679"/>
                    <a:pt x="1039701" y="491033"/>
                    <a:pt x="1103309" y="382972"/>
                  </a:cubicBezTo>
                  <a:cubicBezTo>
                    <a:pt x="1199597" y="221809"/>
                    <a:pt x="1081973" y="5505"/>
                    <a:pt x="894645" y="7153"/>
                  </a:cubicBezTo>
                  <a:cubicBezTo>
                    <a:pt x="707346" y="5496"/>
                    <a:pt x="589674" y="221837"/>
                    <a:pt x="685990" y="382972"/>
                  </a:cubicBezTo>
                  <a:cubicBezTo>
                    <a:pt x="749665" y="490633"/>
                    <a:pt x="668798" y="628898"/>
                    <a:pt x="542411" y="6265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B84607F1-763E-41DA-92B3-766CE5CA07C3}"/>
              </a:ext>
            </a:extLst>
          </p:cNvPr>
          <p:cNvGrpSpPr/>
          <p:nvPr/>
        </p:nvGrpSpPr>
        <p:grpSpPr>
          <a:xfrm>
            <a:off x="4765510" y="3266696"/>
            <a:ext cx="407981" cy="428641"/>
            <a:chOff x="3770248" y="983461"/>
            <a:chExt cx="4648200" cy="4883587"/>
          </a:xfrm>
        </p:grpSpPr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E33D8A64-A616-424B-A4E3-191DD3E981A7}"/>
                </a:ext>
              </a:extLst>
            </p:cNvPr>
            <p:cNvSpPr/>
            <p:nvPr/>
          </p:nvSpPr>
          <p:spPr>
            <a:xfrm>
              <a:off x="6581127" y="4969859"/>
              <a:ext cx="933450" cy="895350"/>
            </a:xfrm>
            <a:custGeom>
              <a:avLst/>
              <a:gdLst>
                <a:gd name="connsiteX0" fmla="*/ 7144 w 933450"/>
                <a:gd name="connsiteY0" fmla="*/ 760819 h 895350"/>
                <a:gd name="connsiteX1" fmla="*/ 328041 w 933450"/>
                <a:gd name="connsiteY1" fmla="*/ 887549 h 895350"/>
                <a:gd name="connsiteX2" fmla="*/ 380524 w 933450"/>
                <a:gd name="connsiteY2" fmla="*/ 897541 h 895350"/>
                <a:gd name="connsiteX3" fmla="*/ 786356 w 933450"/>
                <a:gd name="connsiteY3" fmla="*/ 897541 h 895350"/>
                <a:gd name="connsiteX4" fmla="*/ 929231 w 933450"/>
                <a:gd name="connsiteY4" fmla="*/ 754666 h 895350"/>
                <a:gd name="connsiteX5" fmla="*/ 929231 w 933450"/>
                <a:gd name="connsiteY5" fmla="*/ 7144 h 895350"/>
                <a:gd name="connsiteX6" fmla="*/ 7144 w 933450"/>
                <a:gd name="connsiteY6" fmla="*/ 760819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3450" h="895350">
                  <a:moveTo>
                    <a:pt x="7144" y="760819"/>
                  </a:moveTo>
                  <a:lnTo>
                    <a:pt x="328041" y="887549"/>
                  </a:lnTo>
                  <a:cubicBezTo>
                    <a:pt x="344748" y="894150"/>
                    <a:pt x="362550" y="897541"/>
                    <a:pt x="380524" y="897541"/>
                  </a:cubicBezTo>
                  <a:lnTo>
                    <a:pt x="786356" y="897541"/>
                  </a:lnTo>
                  <a:cubicBezTo>
                    <a:pt x="865261" y="897541"/>
                    <a:pt x="929231" y="833571"/>
                    <a:pt x="929231" y="754666"/>
                  </a:cubicBezTo>
                  <a:lnTo>
                    <a:pt x="929231" y="7144"/>
                  </a:lnTo>
                  <a:cubicBezTo>
                    <a:pt x="698259" y="335690"/>
                    <a:pt x="375018" y="600808"/>
                    <a:pt x="7144" y="7608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3478D3B-C5A7-4458-AD7B-262A6A1740D3}"/>
                </a:ext>
              </a:extLst>
            </p:cNvPr>
            <p:cNvSpPr/>
            <p:nvPr/>
          </p:nvSpPr>
          <p:spPr>
            <a:xfrm>
              <a:off x="3887848" y="4971698"/>
              <a:ext cx="933450" cy="895350"/>
            </a:xfrm>
            <a:custGeom>
              <a:avLst/>
              <a:gdLst>
                <a:gd name="connsiteX0" fmla="*/ 7144 w 933450"/>
                <a:gd name="connsiteY0" fmla="*/ 7144 h 895350"/>
                <a:gd name="connsiteX1" fmla="*/ 7144 w 933450"/>
                <a:gd name="connsiteY1" fmla="*/ 752827 h 895350"/>
                <a:gd name="connsiteX2" fmla="*/ 150019 w 933450"/>
                <a:gd name="connsiteY2" fmla="*/ 895702 h 895350"/>
                <a:gd name="connsiteX3" fmla="*/ 555850 w 933450"/>
                <a:gd name="connsiteY3" fmla="*/ 895702 h 895350"/>
                <a:gd name="connsiteX4" fmla="*/ 608333 w 933450"/>
                <a:gd name="connsiteY4" fmla="*/ 885711 h 895350"/>
                <a:gd name="connsiteX5" fmla="*/ 928554 w 933450"/>
                <a:gd name="connsiteY5" fmla="*/ 759238 h 895350"/>
                <a:gd name="connsiteX6" fmla="*/ 7144 w 933450"/>
                <a:gd name="connsiteY6" fmla="*/ 7144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3450" h="895350">
                  <a:moveTo>
                    <a:pt x="7144" y="7144"/>
                  </a:moveTo>
                  <a:lnTo>
                    <a:pt x="7144" y="752827"/>
                  </a:lnTo>
                  <a:cubicBezTo>
                    <a:pt x="7144" y="831732"/>
                    <a:pt x="71114" y="895702"/>
                    <a:pt x="150019" y="895702"/>
                  </a:cubicBezTo>
                  <a:lnTo>
                    <a:pt x="555850" y="895702"/>
                  </a:lnTo>
                  <a:cubicBezTo>
                    <a:pt x="573824" y="895702"/>
                    <a:pt x="591626" y="892312"/>
                    <a:pt x="608333" y="885711"/>
                  </a:cubicBezTo>
                  <a:lnTo>
                    <a:pt x="928554" y="759238"/>
                  </a:lnTo>
                  <a:cubicBezTo>
                    <a:pt x="561127" y="599561"/>
                    <a:pt x="238163" y="335004"/>
                    <a:pt x="7144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13C38660-7FFD-44D6-A5B9-33587BC9EE83}"/>
                </a:ext>
              </a:extLst>
            </p:cNvPr>
            <p:cNvSpPr/>
            <p:nvPr/>
          </p:nvSpPr>
          <p:spPr>
            <a:xfrm>
              <a:off x="3770248" y="983461"/>
              <a:ext cx="4648200" cy="4648200"/>
            </a:xfrm>
            <a:custGeom>
              <a:avLst/>
              <a:gdLst>
                <a:gd name="connsiteX0" fmla="*/ 4560965 w 4648200"/>
                <a:gd name="connsiteY0" fmla="*/ 653096 h 4648200"/>
                <a:gd name="connsiteX1" fmla="*/ 4252450 w 4648200"/>
                <a:gd name="connsiteY1" fmla="*/ 601118 h 4648200"/>
                <a:gd name="connsiteX2" fmla="*/ 4602513 w 4648200"/>
                <a:gd name="connsiteY2" fmla="*/ 251046 h 4648200"/>
                <a:gd name="connsiteX3" fmla="*/ 4602513 w 4648200"/>
                <a:gd name="connsiteY3" fmla="*/ 48992 h 4648200"/>
                <a:gd name="connsiteX4" fmla="*/ 4400459 w 4648200"/>
                <a:gd name="connsiteY4" fmla="*/ 48992 h 4648200"/>
                <a:gd name="connsiteX5" fmla="*/ 4055358 w 4648200"/>
                <a:gd name="connsiteY5" fmla="*/ 394102 h 4648200"/>
                <a:gd name="connsiteX6" fmla="*/ 3998094 w 4648200"/>
                <a:gd name="connsiteY6" fmla="*/ 88730 h 4648200"/>
                <a:gd name="connsiteX7" fmla="*/ 3929466 w 4648200"/>
                <a:gd name="connsiteY7" fmla="*/ 11654 h 4648200"/>
                <a:gd name="connsiteX8" fmla="*/ 3829254 w 4648200"/>
                <a:gd name="connsiteY8" fmla="*/ 36266 h 4648200"/>
                <a:gd name="connsiteX9" fmla="*/ 3354614 w 4648200"/>
                <a:gd name="connsiteY9" fmla="*/ 508545 h 4648200"/>
                <a:gd name="connsiteX10" fmla="*/ 3325648 w 4648200"/>
                <a:gd name="connsiteY10" fmla="*/ 589488 h 4648200"/>
                <a:gd name="connsiteX11" fmla="*/ 3374426 w 4648200"/>
                <a:gd name="connsiteY11" fmla="*/ 1072834 h 4648200"/>
                <a:gd name="connsiteX12" fmla="*/ 3185831 w 4648200"/>
                <a:gd name="connsiteY12" fmla="*/ 1261972 h 4648200"/>
                <a:gd name="connsiteX13" fmla="*/ 7167 w 4648200"/>
                <a:gd name="connsiteY13" fmla="*/ 2721936 h 4648200"/>
                <a:gd name="connsiteX14" fmla="*/ 1931788 w 4648200"/>
                <a:gd name="connsiteY14" fmla="*/ 4646548 h 4648200"/>
                <a:gd name="connsiteX15" fmla="*/ 3388199 w 4648200"/>
                <a:gd name="connsiteY15" fmla="*/ 1463693 h 4648200"/>
                <a:gd name="connsiteX16" fmla="*/ 3582776 w 4648200"/>
                <a:gd name="connsiteY16" fmla="*/ 1268554 h 4648200"/>
                <a:gd name="connsiteX17" fmla="*/ 4094135 w 4648200"/>
                <a:gd name="connsiteY17" fmla="*/ 1300520 h 4648200"/>
                <a:gd name="connsiteX18" fmla="*/ 4171487 w 4648200"/>
                <a:gd name="connsiteY18" fmla="*/ 1271021 h 4648200"/>
                <a:gd name="connsiteX19" fmla="*/ 4615448 w 4648200"/>
                <a:gd name="connsiteY19" fmla="*/ 822031 h 4648200"/>
                <a:gd name="connsiteX20" fmla="*/ 4560965 w 4648200"/>
                <a:gd name="connsiteY20" fmla="*/ 653096 h 4648200"/>
                <a:gd name="connsiteX21" fmla="*/ 3537379 w 4648200"/>
                <a:gd name="connsiteY21" fmla="*/ 2721916 h 4648200"/>
                <a:gd name="connsiteX22" fmla="*/ 326216 w 4648200"/>
                <a:gd name="connsiteY22" fmla="*/ 2721907 h 4648200"/>
                <a:gd name="connsiteX23" fmla="*/ 2959279 w 4648200"/>
                <a:gd name="connsiteY23" fmla="*/ 1489162 h 4648200"/>
                <a:gd name="connsiteX24" fmla="*/ 2756634 w 4648200"/>
                <a:gd name="connsiteY24" fmla="*/ 1692397 h 4648200"/>
                <a:gd name="connsiteX25" fmla="*/ 611966 w 4648200"/>
                <a:gd name="connsiteY25" fmla="*/ 2721936 h 4648200"/>
                <a:gd name="connsiteX26" fmla="*/ 1931788 w 4648200"/>
                <a:gd name="connsiteY26" fmla="*/ 4041748 h 4648200"/>
                <a:gd name="connsiteX27" fmla="*/ 2958974 w 4648200"/>
                <a:gd name="connsiteY27" fmla="*/ 1894175 h 4648200"/>
                <a:gd name="connsiteX28" fmla="*/ 3161609 w 4648200"/>
                <a:gd name="connsiteY28" fmla="*/ 1690949 h 4648200"/>
                <a:gd name="connsiteX29" fmla="*/ 3537379 w 4648200"/>
                <a:gd name="connsiteY29" fmla="*/ 2721916 h 4648200"/>
                <a:gd name="connsiteX30" fmla="*/ 2246799 w 4648200"/>
                <a:gd name="connsiteY30" fmla="*/ 3036927 h 4648200"/>
                <a:gd name="connsiteX31" fmla="*/ 1616777 w 4648200"/>
                <a:gd name="connsiteY31" fmla="*/ 3036927 h 4648200"/>
                <a:gd name="connsiteX32" fmla="*/ 2128527 w 4648200"/>
                <a:gd name="connsiteY32" fmla="*/ 2322333 h 4648200"/>
                <a:gd name="connsiteX33" fmla="*/ 1880868 w 4648200"/>
                <a:gd name="connsiteY33" fmla="*/ 2570717 h 4648200"/>
                <a:gd name="connsiteX34" fmla="*/ 1818831 w 4648200"/>
                <a:gd name="connsiteY34" fmla="*/ 2608969 h 4648200"/>
                <a:gd name="connsiteX35" fmla="*/ 1818831 w 4648200"/>
                <a:gd name="connsiteY35" fmla="*/ 2834883 h 4648200"/>
                <a:gd name="connsiteX36" fmla="*/ 2083074 w 4648200"/>
                <a:gd name="connsiteY36" fmla="*/ 2772628 h 4648200"/>
                <a:gd name="connsiteX37" fmla="*/ 2330848 w 4648200"/>
                <a:gd name="connsiteY37" fmla="*/ 2524130 h 4648200"/>
                <a:gd name="connsiteX38" fmla="*/ 2246799 w 4648200"/>
                <a:gd name="connsiteY38" fmla="*/ 3036927 h 4648200"/>
                <a:gd name="connsiteX39" fmla="*/ 2353936 w 4648200"/>
                <a:gd name="connsiteY39" fmla="*/ 2096276 h 4648200"/>
                <a:gd name="connsiteX40" fmla="*/ 1176818 w 4648200"/>
                <a:gd name="connsiteY40" fmla="*/ 2721926 h 4648200"/>
                <a:gd name="connsiteX41" fmla="*/ 1931788 w 4648200"/>
                <a:gd name="connsiteY41" fmla="*/ 3476897 h 4648200"/>
                <a:gd name="connsiteX42" fmla="*/ 2556228 w 4648200"/>
                <a:gd name="connsiteY42" fmla="*/ 2298083 h 4648200"/>
                <a:gd name="connsiteX43" fmla="*/ 2760549 w 4648200"/>
                <a:gd name="connsiteY43" fmla="*/ 2093171 h 4648200"/>
                <a:gd name="connsiteX44" fmla="*/ 1931779 w 4648200"/>
                <a:gd name="connsiteY44" fmla="*/ 3762637 h 4648200"/>
                <a:gd name="connsiteX45" fmla="*/ 891068 w 4648200"/>
                <a:gd name="connsiteY45" fmla="*/ 2721907 h 4648200"/>
                <a:gd name="connsiteX46" fmla="*/ 2558229 w 4648200"/>
                <a:gd name="connsiteY46" fmla="*/ 1891375 h 464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648200" h="4648200">
                  <a:moveTo>
                    <a:pt x="4560965" y="653096"/>
                  </a:moveTo>
                  <a:lnTo>
                    <a:pt x="4252450" y="601118"/>
                  </a:lnTo>
                  <a:lnTo>
                    <a:pt x="4602513" y="251046"/>
                  </a:lnTo>
                  <a:cubicBezTo>
                    <a:pt x="4658310" y="195248"/>
                    <a:pt x="4658310" y="104789"/>
                    <a:pt x="4602513" y="48992"/>
                  </a:cubicBezTo>
                  <a:cubicBezTo>
                    <a:pt x="4546725" y="-6806"/>
                    <a:pt x="4456256" y="-6806"/>
                    <a:pt x="4400459" y="48992"/>
                  </a:cubicBezTo>
                  <a:lnTo>
                    <a:pt x="4055358" y="394102"/>
                  </a:lnTo>
                  <a:lnTo>
                    <a:pt x="3998094" y="88730"/>
                  </a:lnTo>
                  <a:cubicBezTo>
                    <a:pt x="3991265" y="52307"/>
                    <a:pt x="3964861" y="22646"/>
                    <a:pt x="3929466" y="11654"/>
                  </a:cubicBezTo>
                  <a:cubicBezTo>
                    <a:pt x="3894110" y="672"/>
                    <a:pt x="3855524" y="10130"/>
                    <a:pt x="3829254" y="36266"/>
                  </a:cubicBezTo>
                  <a:lnTo>
                    <a:pt x="3354614" y="508545"/>
                  </a:lnTo>
                  <a:cubicBezTo>
                    <a:pt x="3333268" y="529785"/>
                    <a:pt x="3322629" y="559522"/>
                    <a:pt x="3325648" y="589488"/>
                  </a:cubicBezTo>
                  <a:lnTo>
                    <a:pt x="3374426" y="1072834"/>
                  </a:lnTo>
                  <a:lnTo>
                    <a:pt x="3185831" y="1261972"/>
                  </a:lnTo>
                  <a:cubicBezTo>
                    <a:pt x="1963545" y="196544"/>
                    <a:pt x="-596" y="1082073"/>
                    <a:pt x="7167" y="2721936"/>
                  </a:cubicBezTo>
                  <a:cubicBezTo>
                    <a:pt x="7157" y="3784859"/>
                    <a:pt x="868846" y="4646548"/>
                    <a:pt x="1931788" y="4646548"/>
                  </a:cubicBezTo>
                  <a:cubicBezTo>
                    <a:pt x="3574403" y="4654015"/>
                    <a:pt x="4458685" y="2684864"/>
                    <a:pt x="3388199" y="1463693"/>
                  </a:cubicBezTo>
                  <a:lnTo>
                    <a:pt x="3582776" y="1268554"/>
                  </a:lnTo>
                  <a:lnTo>
                    <a:pt x="4094135" y="1300520"/>
                  </a:lnTo>
                  <a:cubicBezTo>
                    <a:pt x="4122795" y="1302349"/>
                    <a:pt x="4151208" y="1291576"/>
                    <a:pt x="4171487" y="1271021"/>
                  </a:cubicBezTo>
                  <a:lnTo>
                    <a:pt x="4615448" y="822031"/>
                  </a:lnTo>
                  <a:cubicBezTo>
                    <a:pt x="4672312" y="765815"/>
                    <a:pt x="4639927" y="665488"/>
                    <a:pt x="4560965" y="653096"/>
                  </a:cubicBezTo>
                  <a:close/>
                  <a:moveTo>
                    <a:pt x="3537379" y="2721916"/>
                  </a:moveTo>
                  <a:cubicBezTo>
                    <a:pt x="3449188" y="4851897"/>
                    <a:pt x="414113" y="4851354"/>
                    <a:pt x="326216" y="2721907"/>
                  </a:cubicBezTo>
                  <a:cubicBezTo>
                    <a:pt x="320387" y="1366966"/>
                    <a:pt x="1935503" y="621054"/>
                    <a:pt x="2959279" y="1489162"/>
                  </a:cubicBezTo>
                  <a:lnTo>
                    <a:pt x="2756634" y="1692397"/>
                  </a:lnTo>
                  <a:cubicBezTo>
                    <a:pt x="1910614" y="1002425"/>
                    <a:pt x="606746" y="1620388"/>
                    <a:pt x="611966" y="2721936"/>
                  </a:cubicBezTo>
                  <a:cubicBezTo>
                    <a:pt x="611957" y="3449674"/>
                    <a:pt x="1204031" y="4041748"/>
                    <a:pt x="1931788" y="4041748"/>
                  </a:cubicBezTo>
                  <a:cubicBezTo>
                    <a:pt x="3035155" y="4046777"/>
                    <a:pt x="3652413" y="2739585"/>
                    <a:pt x="2958974" y="1894175"/>
                  </a:cubicBezTo>
                  <a:lnTo>
                    <a:pt x="3161609" y="1690949"/>
                  </a:lnTo>
                  <a:cubicBezTo>
                    <a:pt x="3395981" y="1970080"/>
                    <a:pt x="3537379" y="2329772"/>
                    <a:pt x="3537379" y="2721916"/>
                  </a:cubicBezTo>
                  <a:close/>
                  <a:moveTo>
                    <a:pt x="2246799" y="3036927"/>
                  </a:moveTo>
                  <a:cubicBezTo>
                    <a:pt x="2073101" y="3210635"/>
                    <a:pt x="1790475" y="3210625"/>
                    <a:pt x="1616777" y="3036927"/>
                  </a:cubicBezTo>
                  <a:cubicBezTo>
                    <a:pt x="1266515" y="2672777"/>
                    <a:pt x="1677728" y="2108687"/>
                    <a:pt x="2128527" y="2322333"/>
                  </a:cubicBezTo>
                  <a:lnTo>
                    <a:pt x="1880868" y="2570717"/>
                  </a:lnTo>
                  <a:cubicBezTo>
                    <a:pt x="1858198" y="2578308"/>
                    <a:pt x="1836853" y="2590948"/>
                    <a:pt x="1818831" y="2608969"/>
                  </a:cubicBezTo>
                  <a:cubicBezTo>
                    <a:pt x="1756547" y="2671253"/>
                    <a:pt x="1756547" y="2772599"/>
                    <a:pt x="1818831" y="2834883"/>
                  </a:cubicBezTo>
                  <a:cubicBezTo>
                    <a:pt x="1899660" y="2918703"/>
                    <a:pt x="2048698" y="2883356"/>
                    <a:pt x="2083074" y="2772628"/>
                  </a:cubicBezTo>
                  <a:lnTo>
                    <a:pt x="2330848" y="2524130"/>
                  </a:lnTo>
                  <a:cubicBezTo>
                    <a:pt x="2413249" y="2690694"/>
                    <a:pt x="2385312" y="2898415"/>
                    <a:pt x="2246799" y="3036927"/>
                  </a:cubicBezTo>
                  <a:close/>
                  <a:moveTo>
                    <a:pt x="2353936" y="2096276"/>
                  </a:moveTo>
                  <a:cubicBezTo>
                    <a:pt x="1862408" y="1758044"/>
                    <a:pt x="1173246" y="2120870"/>
                    <a:pt x="1176818" y="2721926"/>
                  </a:cubicBezTo>
                  <a:cubicBezTo>
                    <a:pt x="1176818" y="3138216"/>
                    <a:pt x="1515489" y="3476897"/>
                    <a:pt x="1931788" y="3476897"/>
                  </a:cubicBezTo>
                  <a:cubicBezTo>
                    <a:pt x="2533797" y="3480383"/>
                    <a:pt x="2896423" y="2789420"/>
                    <a:pt x="2556228" y="2298083"/>
                  </a:cubicBezTo>
                  <a:lnTo>
                    <a:pt x="2760549" y="2093171"/>
                  </a:lnTo>
                  <a:cubicBezTo>
                    <a:pt x="3279299" y="2764417"/>
                    <a:pt x="2787295" y="3767085"/>
                    <a:pt x="1931779" y="3762637"/>
                  </a:cubicBezTo>
                  <a:cubicBezTo>
                    <a:pt x="1357926" y="3762647"/>
                    <a:pt x="891068" y="3295779"/>
                    <a:pt x="891068" y="2721907"/>
                  </a:cubicBezTo>
                  <a:cubicBezTo>
                    <a:pt x="886705" y="1867724"/>
                    <a:pt x="1886583" y="1375291"/>
                    <a:pt x="2558229" y="18913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26476AA2-F244-4339-88A7-109BEDE589B6}"/>
              </a:ext>
            </a:extLst>
          </p:cNvPr>
          <p:cNvGrpSpPr/>
          <p:nvPr/>
        </p:nvGrpSpPr>
        <p:grpSpPr>
          <a:xfrm>
            <a:off x="5755081" y="3312635"/>
            <a:ext cx="375134" cy="375004"/>
            <a:chOff x="3650453" y="983481"/>
            <a:chExt cx="4890864" cy="4889167"/>
          </a:xfrm>
        </p:grpSpPr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5C39C39-75DB-4A96-8F8E-711FDE8602D4}"/>
                </a:ext>
              </a:extLst>
            </p:cNvPr>
            <p:cNvSpPr/>
            <p:nvPr/>
          </p:nvSpPr>
          <p:spPr>
            <a:xfrm>
              <a:off x="7394872" y="983893"/>
              <a:ext cx="1143000" cy="1095375"/>
            </a:xfrm>
            <a:custGeom>
              <a:avLst/>
              <a:gdLst>
                <a:gd name="connsiteX0" fmla="*/ 218756 w 1143000"/>
                <a:gd name="connsiteY0" fmla="*/ 691364 h 1095375"/>
                <a:gd name="connsiteX1" fmla="*/ 231129 w 1143000"/>
                <a:gd name="connsiteY1" fmla="*/ 729435 h 1095375"/>
                <a:gd name="connsiteX2" fmla="*/ 188409 w 1143000"/>
                <a:gd name="connsiteY2" fmla="*/ 978514 h 1095375"/>
                <a:gd name="connsiteX3" fmla="*/ 210222 w 1143000"/>
                <a:gd name="connsiteY3" fmla="*/ 1060362 h 1095375"/>
                <a:gd name="connsiteX4" fmla="*/ 327350 w 1143000"/>
                <a:gd name="connsiteY4" fmla="*/ 1082241 h 1095375"/>
                <a:gd name="connsiteX5" fmla="*/ 553274 w 1143000"/>
                <a:gd name="connsiteY5" fmla="*/ 963474 h 1095375"/>
                <a:gd name="connsiteX6" fmla="*/ 593308 w 1143000"/>
                <a:gd name="connsiteY6" fmla="*/ 963474 h 1095375"/>
                <a:gd name="connsiteX7" fmla="*/ 817278 w 1143000"/>
                <a:gd name="connsiteY7" fmla="*/ 1081222 h 1095375"/>
                <a:gd name="connsiteX8" fmla="*/ 958582 w 1143000"/>
                <a:gd name="connsiteY8" fmla="*/ 980991 h 1095375"/>
                <a:gd name="connsiteX9" fmla="*/ 915433 w 1143000"/>
                <a:gd name="connsiteY9" fmla="*/ 729435 h 1095375"/>
                <a:gd name="connsiteX10" fmla="*/ 927807 w 1143000"/>
                <a:gd name="connsiteY10" fmla="*/ 691364 h 1095375"/>
                <a:gd name="connsiteX11" fmla="*/ 1110572 w 1143000"/>
                <a:gd name="connsiteY11" fmla="*/ 513208 h 1095375"/>
                <a:gd name="connsiteX12" fmla="*/ 1125022 w 1143000"/>
                <a:gd name="connsiteY12" fmla="*/ 393479 h 1095375"/>
                <a:gd name="connsiteX13" fmla="*/ 1055213 w 1143000"/>
                <a:gd name="connsiteY13" fmla="*/ 349064 h 1095375"/>
                <a:gd name="connsiteX14" fmla="*/ 804763 w 1143000"/>
                <a:gd name="connsiteY14" fmla="*/ 312669 h 1095375"/>
                <a:gd name="connsiteX15" fmla="*/ 772378 w 1143000"/>
                <a:gd name="connsiteY15" fmla="*/ 289133 h 1095375"/>
                <a:gd name="connsiteX16" fmla="*/ 659421 w 1143000"/>
                <a:gd name="connsiteY16" fmla="*/ 60275 h 1095375"/>
                <a:gd name="connsiteX17" fmla="*/ 487161 w 1143000"/>
                <a:gd name="connsiteY17" fmla="*/ 60275 h 1095375"/>
                <a:gd name="connsiteX18" fmla="*/ 374194 w 1143000"/>
                <a:gd name="connsiteY18" fmla="*/ 289152 h 1095375"/>
                <a:gd name="connsiteX19" fmla="*/ 341809 w 1143000"/>
                <a:gd name="connsiteY19" fmla="*/ 312678 h 1095375"/>
                <a:gd name="connsiteX20" fmla="*/ 91397 w 1143000"/>
                <a:gd name="connsiteY20" fmla="*/ 349064 h 1095375"/>
                <a:gd name="connsiteX21" fmla="*/ 36000 w 1143000"/>
                <a:gd name="connsiteY21" fmla="*/ 513208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3000" h="1095375">
                  <a:moveTo>
                    <a:pt x="218756" y="691364"/>
                  </a:moveTo>
                  <a:cubicBezTo>
                    <a:pt x="228890" y="701241"/>
                    <a:pt x="233520" y="715481"/>
                    <a:pt x="231129" y="729435"/>
                  </a:cubicBezTo>
                  <a:lnTo>
                    <a:pt x="188409" y="978514"/>
                  </a:lnTo>
                  <a:cubicBezTo>
                    <a:pt x="183409" y="1007670"/>
                    <a:pt x="190676" y="1038160"/>
                    <a:pt x="210222" y="1060362"/>
                  </a:cubicBezTo>
                  <a:cubicBezTo>
                    <a:pt x="240216" y="1094395"/>
                    <a:pt x="288327" y="1102672"/>
                    <a:pt x="327350" y="1082241"/>
                  </a:cubicBezTo>
                  <a:lnTo>
                    <a:pt x="553274" y="963474"/>
                  </a:lnTo>
                  <a:cubicBezTo>
                    <a:pt x="565809" y="956883"/>
                    <a:pt x="580773" y="956883"/>
                    <a:pt x="593308" y="963474"/>
                  </a:cubicBezTo>
                  <a:lnTo>
                    <a:pt x="817278" y="1081222"/>
                  </a:lnTo>
                  <a:cubicBezTo>
                    <a:pt x="887668" y="1120313"/>
                    <a:pt x="972774" y="1058743"/>
                    <a:pt x="958582" y="980991"/>
                  </a:cubicBezTo>
                  <a:lnTo>
                    <a:pt x="915433" y="729435"/>
                  </a:lnTo>
                  <a:cubicBezTo>
                    <a:pt x="913043" y="715481"/>
                    <a:pt x="917662" y="701241"/>
                    <a:pt x="927807" y="691364"/>
                  </a:cubicBezTo>
                  <a:lnTo>
                    <a:pt x="1110572" y="513208"/>
                  </a:lnTo>
                  <a:cubicBezTo>
                    <a:pt x="1142243" y="482338"/>
                    <a:pt x="1149386" y="432970"/>
                    <a:pt x="1125022" y="393479"/>
                  </a:cubicBezTo>
                  <a:cubicBezTo>
                    <a:pt x="1109877" y="368933"/>
                    <a:pt x="1083759" y="353217"/>
                    <a:pt x="1055213" y="349064"/>
                  </a:cubicBezTo>
                  <a:lnTo>
                    <a:pt x="804763" y="312669"/>
                  </a:lnTo>
                  <a:cubicBezTo>
                    <a:pt x="790751" y="310631"/>
                    <a:pt x="778635" y="301829"/>
                    <a:pt x="772378" y="289133"/>
                  </a:cubicBezTo>
                  <a:lnTo>
                    <a:pt x="659421" y="60275"/>
                  </a:lnTo>
                  <a:cubicBezTo>
                    <a:pt x="625378" y="-10572"/>
                    <a:pt x="521184" y="-10562"/>
                    <a:pt x="487161" y="60275"/>
                  </a:cubicBezTo>
                  <a:lnTo>
                    <a:pt x="374194" y="289152"/>
                  </a:lnTo>
                  <a:cubicBezTo>
                    <a:pt x="367927" y="301848"/>
                    <a:pt x="355821" y="310650"/>
                    <a:pt x="341809" y="312678"/>
                  </a:cubicBezTo>
                  <a:lnTo>
                    <a:pt x="91397" y="349064"/>
                  </a:lnTo>
                  <a:cubicBezTo>
                    <a:pt x="11473" y="358808"/>
                    <a:pt x="-21188" y="458649"/>
                    <a:pt x="36000" y="5132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5AB7152-0709-4D38-A63F-EF6DA642D789}"/>
                </a:ext>
              </a:extLst>
            </p:cNvPr>
            <p:cNvSpPr/>
            <p:nvPr/>
          </p:nvSpPr>
          <p:spPr>
            <a:xfrm>
              <a:off x="7217342" y="4605335"/>
              <a:ext cx="1323975" cy="1266825"/>
            </a:xfrm>
            <a:custGeom>
              <a:avLst/>
              <a:gdLst>
                <a:gd name="connsiteX0" fmla="*/ 1231762 w 1323975"/>
                <a:gd name="connsiteY0" fmla="*/ 412740 h 1266825"/>
                <a:gd name="connsiteX1" fmla="*/ 918780 w 1323975"/>
                <a:gd name="connsiteY1" fmla="*/ 367267 h 1266825"/>
                <a:gd name="connsiteX2" fmla="*/ 890138 w 1323975"/>
                <a:gd name="connsiteY2" fmla="*/ 346455 h 1266825"/>
                <a:gd name="connsiteX3" fmla="*/ 749206 w 1323975"/>
                <a:gd name="connsiteY3" fmla="*/ 60858 h 1266825"/>
                <a:gd name="connsiteX4" fmla="*/ 575051 w 1323975"/>
                <a:gd name="connsiteY4" fmla="*/ 60858 h 1266825"/>
                <a:gd name="connsiteX5" fmla="*/ 434100 w 1323975"/>
                <a:gd name="connsiteY5" fmla="*/ 346455 h 1266825"/>
                <a:gd name="connsiteX6" fmla="*/ 405458 w 1323975"/>
                <a:gd name="connsiteY6" fmla="*/ 367267 h 1266825"/>
                <a:gd name="connsiteX7" fmla="*/ 92476 w 1323975"/>
                <a:gd name="connsiteY7" fmla="*/ 412740 h 1266825"/>
                <a:gd name="connsiteX8" fmla="*/ 21896 w 1323975"/>
                <a:gd name="connsiteY8" fmla="*/ 457612 h 1266825"/>
                <a:gd name="connsiteX9" fmla="*/ 36469 w 1323975"/>
                <a:gd name="connsiteY9" fmla="*/ 578684 h 1266825"/>
                <a:gd name="connsiteX10" fmla="*/ 264526 w 1323975"/>
                <a:gd name="connsiteY10" fmla="*/ 800988 h 1266825"/>
                <a:gd name="connsiteX11" fmla="*/ 275461 w 1323975"/>
                <a:gd name="connsiteY11" fmla="*/ 834659 h 1266825"/>
                <a:gd name="connsiteX12" fmla="*/ 222055 w 1323975"/>
                <a:gd name="connsiteY12" fmla="*/ 1146060 h 1266825"/>
                <a:gd name="connsiteX13" fmla="*/ 244105 w 1323975"/>
                <a:gd name="connsiteY13" fmla="*/ 1228813 h 1266825"/>
                <a:gd name="connsiteX14" fmla="*/ 362520 w 1323975"/>
                <a:gd name="connsiteY14" fmla="*/ 1250930 h 1266825"/>
                <a:gd name="connsiteX15" fmla="*/ 644422 w 1323975"/>
                <a:gd name="connsiteY15" fmla="*/ 1102731 h 1266825"/>
                <a:gd name="connsiteX16" fmla="*/ 679826 w 1323975"/>
                <a:gd name="connsiteY16" fmla="*/ 1102731 h 1266825"/>
                <a:gd name="connsiteX17" fmla="*/ 961718 w 1323975"/>
                <a:gd name="connsiteY17" fmla="*/ 1250930 h 1266825"/>
                <a:gd name="connsiteX18" fmla="*/ 1081352 w 1323975"/>
                <a:gd name="connsiteY18" fmla="*/ 1227403 h 1266825"/>
                <a:gd name="connsiteX19" fmla="*/ 1102241 w 1323975"/>
                <a:gd name="connsiteY19" fmla="*/ 1146403 h 1266825"/>
                <a:gd name="connsiteX20" fmla="*/ 1048777 w 1323975"/>
                <a:gd name="connsiteY20" fmla="*/ 834659 h 1266825"/>
                <a:gd name="connsiteX21" fmla="*/ 1059712 w 1323975"/>
                <a:gd name="connsiteY21" fmla="*/ 800988 h 1266825"/>
                <a:gd name="connsiteX22" fmla="*/ 1287769 w 1323975"/>
                <a:gd name="connsiteY22" fmla="*/ 578684 h 1266825"/>
                <a:gd name="connsiteX23" fmla="*/ 1302342 w 1323975"/>
                <a:gd name="connsiteY23" fmla="*/ 457612 h 1266825"/>
                <a:gd name="connsiteX24" fmla="*/ 1231762 w 1323975"/>
                <a:gd name="connsiteY24" fmla="*/ 412740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23975" h="1266825">
                  <a:moveTo>
                    <a:pt x="1231762" y="412740"/>
                  </a:moveTo>
                  <a:lnTo>
                    <a:pt x="918780" y="367267"/>
                  </a:lnTo>
                  <a:cubicBezTo>
                    <a:pt x="906388" y="365467"/>
                    <a:pt x="895681" y="357685"/>
                    <a:pt x="890138" y="346455"/>
                  </a:cubicBezTo>
                  <a:lnTo>
                    <a:pt x="749206" y="60858"/>
                  </a:lnTo>
                  <a:cubicBezTo>
                    <a:pt x="714792" y="-10770"/>
                    <a:pt x="609446" y="-10751"/>
                    <a:pt x="575051" y="60858"/>
                  </a:cubicBezTo>
                  <a:lnTo>
                    <a:pt x="434100" y="346455"/>
                  </a:lnTo>
                  <a:cubicBezTo>
                    <a:pt x="428556" y="357685"/>
                    <a:pt x="417850" y="365467"/>
                    <a:pt x="405458" y="367267"/>
                  </a:cubicBezTo>
                  <a:lnTo>
                    <a:pt x="92476" y="412740"/>
                  </a:lnTo>
                  <a:cubicBezTo>
                    <a:pt x="63625" y="416931"/>
                    <a:pt x="37222" y="432818"/>
                    <a:pt x="21896" y="457612"/>
                  </a:cubicBezTo>
                  <a:cubicBezTo>
                    <a:pt x="-2774" y="497531"/>
                    <a:pt x="4446" y="547471"/>
                    <a:pt x="36469" y="578684"/>
                  </a:cubicBezTo>
                  <a:lnTo>
                    <a:pt x="264526" y="800988"/>
                  </a:lnTo>
                  <a:cubicBezTo>
                    <a:pt x="273490" y="809723"/>
                    <a:pt x="277585" y="822315"/>
                    <a:pt x="275461" y="834659"/>
                  </a:cubicBezTo>
                  <a:lnTo>
                    <a:pt x="222055" y="1146060"/>
                  </a:lnTo>
                  <a:cubicBezTo>
                    <a:pt x="216997" y="1175530"/>
                    <a:pt x="224340" y="1206363"/>
                    <a:pt x="244105" y="1228813"/>
                  </a:cubicBezTo>
                  <a:cubicBezTo>
                    <a:pt x="274432" y="1263217"/>
                    <a:pt x="323067" y="1271590"/>
                    <a:pt x="362520" y="1250930"/>
                  </a:cubicBezTo>
                  <a:lnTo>
                    <a:pt x="644422" y="1102731"/>
                  </a:lnTo>
                  <a:cubicBezTo>
                    <a:pt x="655509" y="1096901"/>
                    <a:pt x="668739" y="1096901"/>
                    <a:pt x="679826" y="1102731"/>
                  </a:cubicBezTo>
                  <a:lnTo>
                    <a:pt x="961718" y="1250930"/>
                  </a:lnTo>
                  <a:cubicBezTo>
                    <a:pt x="1001295" y="1271752"/>
                    <a:pt x="1050996" y="1263179"/>
                    <a:pt x="1081352" y="1227403"/>
                  </a:cubicBezTo>
                  <a:cubicBezTo>
                    <a:pt x="1100212" y="1205172"/>
                    <a:pt x="1107175" y="1175140"/>
                    <a:pt x="1102241" y="1146403"/>
                  </a:cubicBezTo>
                  <a:lnTo>
                    <a:pt x="1048777" y="834659"/>
                  </a:lnTo>
                  <a:cubicBezTo>
                    <a:pt x="1046662" y="822324"/>
                    <a:pt x="1050749" y="809732"/>
                    <a:pt x="1059712" y="800988"/>
                  </a:cubicBezTo>
                  <a:lnTo>
                    <a:pt x="1287769" y="578684"/>
                  </a:lnTo>
                  <a:cubicBezTo>
                    <a:pt x="1319802" y="547471"/>
                    <a:pt x="1327012" y="497531"/>
                    <a:pt x="1302342" y="457612"/>
                  </a:cubicBezTo>
                  <a:cubicBezTo>
                    <a:pt x="1287026" y="432818"/>
                    <a:pt x="1260613" y="416931"/>
                    <a:pt x="1231762" y="41274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F92C96DB-603B-457E-844E-29A42FA6DFE8}"/>
                </a:ext>
              </a:extLst>
            </p:cNvPr>
            <p:cNvSpPr/>
            <p:nvPr/>
          </p:nvSpPr>
          <p:spPr>
            <a:xfrm>
              <a:off x="3650453" y="1773413"/>
              <a:ext cx="733425" cy="476250"/>
            </a:xfrm>
            <a:custGeom>
              <a:avLst/>
              <a:gdLst>
                <a:gd name="connsiteX0" fmla="*/ 96844 w 733425"/>
                <a:gd name="connsiteY0" fmla="*/ 282654 h 476250"/>
                <a:gd name="connsiteX1" fmla="*/ 539024 w 733425"/>
                <a:gd name="connsiteY1" fmla="*/ 460133 h 476250"/>
                <a:gd name="connsiteX2" fmla="*/ 724837 w 733425"/>
                <a:gd name="connsiteY2" fmla="*/ 380761 h 476250"/>
                <a:gd name="connsiteX3" fmla="*/ 645456 w 733425"/>
                <a:gd name="connsiteY3" fmla="*/ 194948 h 476250"/>
                <a:gd name="connsiteX4" fmla="*/ 203277 w 733425"/>
                <a:gd name="connsiteY4" fmla="*/ 17468 h 476250"/>
                <a:gd name="connsiteX5" fmla="*/ 17463 w 733425"/>
                <a:gd name="connsiteY5" fmla="*/ 96840 h 476250"/>
                <a:gd name="connsiteX6" fmla="*/ 96844 w 733425"/>
                <a:gd name="connsiteY6" fmla="*/ 28265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3425" h="476250">
                  <a:moveTo>
                    <a:pt x="96844" y="282654"/>
                  </a:moveTo>
                  <a:lnTo>
                    <a:pt x="539024" y="460133"/>
                  </a:lnTo>
                  <a:cubicBezTo>
                    <a:pt x="610385" y="489337"/>
                    <a:pt x="695472" y="454723"/>
                    <a:pt x="724837" y="380761"/>
                  </a:cubicBezTo>
                  <a:cubicBezTo>
                    <a:pt x="754222" y="307533"/>
                    <a:pt x="718684" y="224342"/>
                    <a:pt x="645456" y="194948"/>
                  </a:cubicBezTo>
                  <a:lnTo>
                    <a:pt x="203277" y="17468"/>
                  </a:lnTo>
                  <a:cubicBezTo>
                    <a:pt x="130068" y="-11935"/>
                    <a:pt x="46857" y="23612"/>
                    <a:pt x="17463" y="96840"/>
                  </a:cubicBezTo>
                  <a:cubicBezTo>
                    <a:pt x="-11931" y="170068"/>
                    <a:pt x="23616" y="253260"/>
                    <a:pt x="96844" y="2826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66B28396-11A7-4962-8D0F-CF729DFFB965}"/>
                </a:ext>
              </a:extLst>
            </p:cNvPr>
            <p:cNvSpPr/>
            <p:nvPr/>
          </p:nvSpPr>
          <p:spPr>
            <a:xfrm>
              <a:off x="4207471" y="983481"/>
              <a:ext cx="619125" cy="638175"/>
            </a:xfrm>
            <a:custGeom>
              <a:avLst/>
              <a:gdLst>
                <a:gd name="connsiteX0" fmla="*/ 373425 w 619125"/>
                <a:gd name="connsiteY0" fmla="*/ 595345 h 638175"/>
                <a:gd name="connsiteX1" fmla="*/ 575384 w 619125"/>
                <a:gd name="connsiteY1" fmla="*/ 601317 h 638175"/>
                <a:gd name="connsiteX2" fmla="*/ 581356 w 619125"/>
                <a:gd name="connsiteY2" fmla="*/ 399349 h 638175"/>
                <a:gd name="connsiteX3" fmla="*/ 253982 w 619125"/>
                <a:gd name="connsiteY3" fmla="*/ 52020 h 638175"/>
                <a:gd name="connsiteX4" fmla="*/ 52023 w 619125"/>
                <a:gd name="connsiteY4" fmla="*/ 46047 h 638175"/>
                <a:gd name="connsiteX5" fmla="*/ 46051 w 619125"/>
                <a:gd name="connsiteY5" fmla="*/ 24801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125" h="638175">
                  <a:moveTo>
                    <a:pt x="373425" y="595345"/>
                  </a:moveTo>
                  <a:cubicBezTo>
                    <a:pt x="427622" y="652838"/>
                    <a:pt x="518072" y="655362"/>
                    <a:pt x="575384" y="601317"/>
                  </a:cubicBezTo>
                  <a:cubicBezTo>
                    <a:pt x="632810" y="547196"/>
                    <a:pt x="635486" y="456775"/>
                    <a:pt x="581356" y="399349"/>
                  </a:cubicBezTo>
                  <a:lnTo>
                    <a:pt x="253982" y="52020"/>
                  </a:lnTo>
                  <a:cubicBezTo>
                    <a:pt x="199861" y="-5388"/>
                    <a:pt x="109440" y="-8083"/>
                    <a:pt x="52023" y="46047"/>
                  </a:cubicBezTo>
                  <a:cubicBezTo>
                    <a:pt x="-5394" y="100169"/>
                    <a:pt x="-8080" y="190589"/>
                    <a:pt x="46051" y="2480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B69739B-7BCF-495F-8B0E-31C5883656AF}"/>
                </a:ext>
              </a:extLst>
            </p:cNvPr>
            <p:cNvSpPr/>
            <p:nvPr/>
          </p:nvSpPr>
          <p:spPr>
            <a:xfrm>
              <a:off x="6936962" y="2253253"/>
              <a:ext cx="428625" cy="1200150"/>
            </a:xfrm>
            <a:custGeom>
              <a:avLst/>
              <a:gdLst>
                <a:gd name="connsiteX0" fmla="*/ 206540 w 428625"/>
                <a:gd name="connsiteY0" fmla="*/ 1196350 h 1200150"/>
                <a:gd name="connsiteX1" fmla="*/ 222542 w 428625"/>
                <a:gd name="connsiteY1" fmla="*/ 1196350 h 1200150"/>
                <a:gd name="connsiteX2" fmla="*/ 421919 w 428625"/>
                <a:gd name="connsiteY2" fmla="*/ 997315 h 1200150"/>
                <a:gd name="connsiteX3" fmla="*/ 421919 w 428625"/>
                <a:gd name="connsiteY3" fmla="*/ 987714 h 1200150"/>
                <a:gd name="connsiteX4" fmla="*/ 421929 w 428625"/>
                <a:gd name="connsiteY4" fmla="*/ 987514 h 1200150"/>
                <a:gd name="connsiteX5" fmla="*/ 421929 w 428625"/>
                <a:gd name="connsiteY5" fmla="*/ 206369 h 1200150"/>
                <a:gd name="connsiteX6" fmla="*/ 222542 w 428625"/>
                <a:gd name="connsiteY6" fmla="*/ 7144 h 1200150"/>
                <a:gd name="connsiteX7" fmla="*/ 206540 w 428625"/>
                <a:gd name="connsiteY7" fmla="*/ 7144 h 1200150"/>
                <a:gd name="connsiteX8" fmla="*/ 7144 w 428625"/>
                <a:gd name="connsiteY8" fmla="*/ 206369 h 1200150"/>
                <a:gd name="connsiteX9" fmla="*/ 7144 w 428625"/>
                <a:gd name="connsiteY9" fmla="*/ 997115 h 1200150"/>
                <a:gd name="connsiteX10" fmla="*/ 206540 w 428625"/>
                <a:gd name="connsiteY10" fmla="*/ 11963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625" h="1200150">
                  <a:moveTo>
                    <a:pt x="206540" y="1196350"/>
                  </a:moveTo>
                  <a:lnTo>
                    <a:pt x="222542" y="1196350"/>
                  </a:lnTo>
                  <a:cubicBezTo>
                    <a:pt x="332422" y="1196350"/>
                    <a:pt x="421815" y="1107081"/>
                    <a:pt x="421919" y="997315"/>
                  </a:cubicBezTo>
                  <a:lnTo>
                    <a:pt x="421919" y="987714"/>
                  </a:lnTo>
                  <a:cubicBezTo>
                    <a:pt x="421919" y="987647"/>
                    <a:pt x="421929" y="987581"/>
                    <a:pt x="421929" y="987514"/>
                  </a:cubicBezTo>
                  <a:lnTo>
                    <a:pt x="421929" y="206369"/>
                  </a:lnTo>
                  <a:cubicBezTo>
                    <a:pt x="421929" y="96507"/>
                    <a:pt x="332489" y="7144"/>
                    <a:pt x="222542" y="7144"/>
                  </a:cubicBezTo>
                  <a:lnTo>
                    <a:pt x="206540" y="7144"/>
                  </a:lnTo>
                  <a:cubicBezTo>
                    <a:pt x="96593" y="7144"/>
                    <a:pt x="7144" y="96517"/>
                    <a:pt x="7144" y="206369"/>
                  </a:cubicBezTo>
                  <a:lnTo>
                    <a:pt x="7144" y="997115"/>
                  </a:lnTo>
                  <a:cubicBezTo>
                    <a:pt x="7144" y="1106986"/>
                    <a:pt x="96593" y="1196350"/>
                    <a:pt x="206540" y="11963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6EDA485-6A20-43FE-9E7B-58E111A4C8E6}"/>
                </a:ext>
              </a:extLst>
            </p:cNvPr>
            <p:cNvSpPr/>
            <p:nvPr/>
          </p:nvSpPr>
          <p:spPr>
            <a:xfrm>
              <a:off x="6218511" y="1794209"/>
              <a:ext cx="419100" cy="942975"/>
            </a:xfrm>
            <a:custGeom>
              <a:avLst/>
              <a:gdLst>
                <a:gd name="connsiteX0" fmla="*/ 7496 w 419100"/>
                <a:gd name="connsiteY0" fmla="*/ 938713 h 942975"/>
                <a:gd name="connsiteX1" fmla="*/ 421224 w 419100"/>
                <a:gd name="connsiteY1" fmla="*/ 938713 h 942975"/>
                <a:gd name="connsiteX2" fmla="*/ 421224 w 419100"/>
                <a:gd name="connsiteY2" fmla="*/ 213251 h 942975"/>
                <a:gd name="connsiteX3" fmla="*/ 7144 w 419100"/>
                <a:gd name="connsiteY3" fmla="*/ 199345 h 942975"/>
                <a:gd name="connsiteX4" fmla="*/ 7496 w 419100"/>
                <a:gd name="connsiteY4" fmla="*/ 213251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0" h="942975">
                  <a:moveTo>
                    <a:pt x="7496" y="938713"/>
                  </a:moveTo>
                  <a:lnTo>
                    <a:pt x="421224" y="938713"/>
                  </a:lnTo>
                  <a:lnTo>
                    <a:pt x="421224" y="213251"/>
                  </a:lnTo>
                  <a:cubicBezTo>
                    <a:pt x="411489" y="-53287"/>
                    <a:pt x="33995" y="-64888"/>
                    <a:pt x="7144" y="199345"/>
                  </a:cubicBezTo>
                  <a:cubicBezTo>
                    <a:pt x="7268" y="203974"/>
                    <a:pt x="7496" y="208584"/>
                    <a:pt x="7496" y="2132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AD5DC07A-DC99-459F-B3A4-76B01EBB3D06}"/>
                </a:ext>
              </a:extLst>
            </p:cNvPr>
            <p:cNvSpPr/>
            <p:nvPr/>
          </p:nvSpPr>
          <p:spPr>
            <a:xfrm>
              <a:off x="5499954" y="1794256"/>
              <a:ext cx="428625" cy="942975"/>
            </a:xfrm>
            <a:custGeom>
              <a:avLst/>
              <a:gdLst>
                <a:gd name="connsiteX0" fmla="*/ 421548 w 428625"/>
                <a:gd name="connsiteY0" fmla="*/ 938666 h 942975"/>
                <a:gd name="connsiteX1" fmla="*/ 420681 w 428625"/>
                <a:gd name="connsiteY1" fmla="*/ 213204 h 942975"/>
                <a:gd name="connsiteX2" fmla="*/ 421034 w 428625"/>
                <a:gd name="connsiteY2" fmla="*/ 199412 h 942975"/>
                <a:gd name="connsiteX3" fmla="*/ 7658 w 428625"/>
                <a:gd name="connsiteY3" fmla="*/ 199459 h 942975"/>
                <a:gd name="connsiteX4" fmla="*/ 8011 w 428625"/>
                <a:gd name="connsiteY4" fmla="*/ 213376 h 942975"/>
                <a:gd name="connsiteX5" fmla="*/ 7144 w 428625"/>
                <a:gd name="connsiteY5" fmla="*/ 93866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5" h="942975">
                  <a:moveTo>
                    <a:pt x="421548" y="938666"/>
                  </a:moveTo>
                  <a:lnTo>
                    <a:pt x="420681" y="213204"/>
                  </a:lnTo>
                  <a:cubicBezTo>
                    <a:pt x="420681" y="208575"/>
                    <a:pt x="420910" y="204003"/>
                    <a:pt x="421034" y="199412"/>
                  </a:cubicBezTo>
                  <a:cubicBezTo>
                    <a:pt x="396135" y="-57068"/>
                    <a:pt x="32404" y="-56839"/>
                    <a:pt x="7658" y="199459"/>
                  </a:cubicBezTo>
                  <a:cubicBezTo>
                    <a:pt x="7782" y="204098"/>
                    <a:pt x="8011" y="208708"/>
                    <a:pt x="8011" y="213376"/>
                  </a:cubicBezTo>
                  <a:lnTo>
                    <a:pt x="7144" y="9386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B5D99DAC-3B55-440C-82F7-5ECFD3721A1B}"/>
                </a:ext>
              </a:extLst>
            </p:cNvPr>
            <p:cNvSpPr/>
            <p:nvPr/>
          </p:nvSpPr>
          <p:spPr>
            <a:xfrm>
              <a:off x="4781731" y="1794205"/>
              <a:ext cx="419100" cy="942975"/>
            </a:xfrm>
            <a:custGeom>
              <a:avLst/>
              <a:gdLst>
                <a:gd name="connsiteX0" fmla="*/ 7144 w 419100"/>
                <a:gd name="connsiteY0" fmla="*/ 941194 h 942975"/>
                <a:gd name="connsiteX1" fmla="*/ 420872 w 419100"/>
                <a:gd name="connsiteY1" fmla="*/ 938717 h 942975"/>
                <a:gd name="connsiteX2" fmla="*/ 420872 w 419100"/>
                <a:gd name="connsiteY2" fmla="*/ 213255 h 942975"/>
                <a:gd name="connsiteX3" fmla="*/ 421224 w 419100"/>
                <a:gd name="connsiteY3" fmla="*/ 199454 h 942975"/>
                <a:gd name="connsiteX4" fmla="*/ 7144 w 419100"/>
                <a:gd name="connsiteY4" fmla="*/ 21325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0" h="942975">
                  <a:moveTo>
                    <a:pt x="7144" y="941194"/>
                  </a:moveTo>
                  <a:lnTo>
                    <a:pt x="420872" y="938717"/>
                  </a:lnTo>
                  <a:lnTo>
                    <a:pt x="420872" y="213255"/>
                  </a:lnTo>
                  <a:cubicBezTo>
                    <a:pt x="420872" y="208626"/>
                    <a:pt x="421100" y="204054"/>
                    <a:pt x="421224" y="199454"/>
                  </a:cubicBezTo>
                  <a:cubicBezTo>
                    <a:pt x="394278" y="-65122"/>
                    <a:pt x="16802" y="-53083"/>
                    <a:pt x="7144" y="2132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27E3F1E-5851-4770-9F25-D533E80BC5EA}"/>
                </a:ext>
              </a:extLst>
            </p:cNvPr>
            <p:cNvSpPr/>
            <p:nvPr/>
          </p:nvSpPr>
          <p:spPr>
            <a:xfrm>
              <a:off x="5404390" y="5444023"/>
              <a:ext cx="1343025" cy="428625"/>
            </a:xfrm>
            <a:custGeom>
              <a:avLst/>
              <a:gdLst>
                <a:gd name="connsiteX0" fmla="*/ 7144 w 1343025"/>
                <a:gd name="connsiteY0" fmla="*/ 7153 h 428625"/>
                <a:gd name="connsiteX1" fmla="*/ 7144 w 1343025"/>
                <a:gd name="connsiteY1" fmla="*/ 300390 h 428625"/>
                <a:gd name="connsiteX2" fmla="*/ 129826 w 1343025"/>
                <a:gd name="connsiteY2" fmla="*/ 423129 h 428625"/>
                <a:gd name="connsiteX3" fmla="*/ 185585 w 1343025"/>
                <a:gd name="connsiteY3" fmla="*/ 423158 h 428625"/>
                <a:gd name="connsiteX4" fmla="*/ 185518 w 1343025"/>
                <a:gd name="connsiteY4" fmla="*/ 423224 h 428625"/>
                <a:gd name="connsiteX5" fmla="*/ 1178652 w 1343025"/>
                <a:gd name="connsiteY5" fmla="*/ 423224 h 428625"/>
                <a:gd name="connsiteX6" fmla="*/ 1341930 w 1343025"/>
                <a:gd name="connsiteY6" fmla="*/ 259575 h 428625"/>
                <a:gd name="connsiteX7" fmla="*/ 1340415 w 1343025"/>
                <a:gd name="connsiteY7" fmla="*/ 7144 h 428625"/>
                <a:gd name="connsiteX8" fmla="*/ 7144 w 1343025"/>
                <a:gd name="connsiteY8" fmla="*/ 714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3025" h="428625">
                  <a:moveTo>
                    <a:pt x="7144" y="7153"/>
                  </a:moveTo>
                  <a:lnTo>
                    <a:pt x="7144" y="300390"/>
                  </a:lnTo>
                  <a:cubicBezTo>
                    <a:pt x="7144" y="368151"/>
                    <a:pt x="62055" y="423101"/>
                    <a:pt x="129826" y="423129"/>
                  </a:cubicBezTo>
                  <a:lnTo>
                    <a:pt x="185585" y="423158"/>
                  </a:lnTo>
                  <a:lnTo>
                    <a:pt x="185518" y="423224"/>
                  </a:lnTo>
                  <a:lnTo>
                    <a:pt x="1178652" y="423224"/>
                  </a:lnTo>
                  <a:cubicBezTo>
                    <a:pt x="1268968" y="423224"/>
                    <a:pt x="1342139" y="349901"/>
                    <a:pt x="1341930" y="259575"/>
                  </a:cubicBezTo>
                  <a:lnTo>
                    <a:pt x="1340415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C5AE521-C8F9-4016-A8EE-DF05EB02BC3F}"/>
                </a:ext>
              </a:extLst>
            </p:cNvPr>
            <p:cNvSpPr/>
            <p:nvPr/>
          </p:nvSpPr>
          <p:spPr>
            <a:xfrm>
              <a:off x="4781512" y="3029836"/>
              <a:ext cx="2581275" cy="2133600"/>
            </a:xfrm>
            <a:custGeom>
              <a:avLst/>
              <a:gdLst>
                <a:gd name="connsiteX0" fmla="*/ 2577370 w 2581275"/>
                <a:gd name="connsiteY0" fmla="*/ 682638 h 2133600"/>
                <a:gd name="connsiteX1" fmla="*/ 2377992 w 2581275"/>
                <a:gd name="connsiteY1" fmla="*/ 723833 h 2133600"/>
                <a:gd name="connsiteX2" fmla="*/ 2361991 w 2581275"/>
                <a:gd name="connsiteY2" fmla="*/ 723833 h 2133600"/>
                <a:gd name="connsiteX3" fmla="*/ 1963893 w 2581275"/>
                <a:gd name="connsiteY3" fmla="*/ 528352 h 2133600"/>
                <a:gd name="connsiteX4" fmla="*/ 1295581 w 2581275"/>
                <a:gd name="connsiteY4" fmla="*/ 815902 h 2133600"/>
                <a:gd name="connsiteX5" fmla="*/ 1347759 w 2581275"/>
                <a:gd name="connsiteY5" fmla="*/ 1038596 h 2133600"/>
                <a:gd name="connsiteX6" fmla="*/ 1347759 w 2581275"/>
                <a:gd name="connsiteY6" fmla="*/ 1344463 h 2133600"/>
                <a:gd name="connsiteX7" fmla="*/ 1065257 w 2581275"/>
                <a:gd name="connsiteY7" fmla="*/ 1348454 h 2133600"/>
                <a:gd name="connsiteX8" fmla="*/ 1065257 w 2581275"/>
                <a:gd name="connsiteY8" fmla="*/ 1038596 h 2133600"/>
                <a:gd name="connsiteX9" fmla="*/ 856526 w 2581275"/>
                <a:gd name="connsiteY9" fmla="*/ 818645 h 2133600"/>
                <a:gd name="connsiteX10" fmla="*/ 848420 w 2581275"/>
                <a:gd name="connsiteY10" fmla="*/ 818645 h 2133600"/>
                <a:gd name="connsiteX11" fmla="*/ 831637 w 2581275"/>
                <a:gd name="connsiteY11" fmla="*/ 817664 h 2133600"/>
                <a:gd name="connsiteX12" fmla="*/ 776897 w 2581275"/>
                <a:gd name="connsiteY12" fmla="*/ 800824 h 2133600"/>
                <a:gd name="connsiteX13" fmla="*/ 696306 w 2581275"/>
                <a:gd name="connsiteY13" fmla="*/ 662597 h 2133600"/>
                <a:gd name="connsiteX14" fmla="*/ 852316 w 2581275"/>
                <a:gd name="connsiteY14" fmla="*/ 514579 h 2133600"/>
                <a:gd name="connsiteX15" fmla="*/ 1197407 w 2581275"/>
                <a:gd name="connsiteY15" fmla="*/ 514579 h 2133600"/>
                <a:gd name="connsiteX16" fmla="*/ 1731435 w 2581275"/>
                <a:gd name="connsiteY16" fmla="*/ 332165 h 2133600"/>
                <a:gd name="connsiteX17" fmla="*/ 1832353 w 2581275"/>
                <a:gd name="connsiteY17" fmla="*/ 112043 h 2133600"/>
                <a:gd name="connsiteX18" fmla="*/ 1749085 w 2581275"/>
                <a:gd name="connsiteY18" fmla="*/ 7144 h 2133600"/>
                <a:gd name="connsiteX19" fmla="*/ 1299029 w 2581275"/>
                <a:gd name="connsiteY19" fmla="*/ 7144 h 2133600"/>
                <a:gd name="connsiteX20" fmla="*/ 1292514 w 2581275"/>
                <a:gd name="connsiteY20" fmla="*/ 7477 h 2133600"/>
                <a:gd name="connsiteX21" fmla="*/ 1292333 w 2581275"/>
                <a:gd name="connsiteY21" fmla="*/ 7477 h 2133600"/>
                <a:gd name="connsiteX22" fmla="*/ 1285665 w 2581275"/>
                <a:gd name="connsiteY22" fmla="*/ 7144 h 2133600"/>
                <a:gd name="connsiteX23" fmla="*/ 573443 w 2581275"/>
                <a:gd name="connsiteY23" fmla="*/ 7144 h 2133600"/>
                <a:gd name="connsiteX24" fmla="*/ 573243 w 2581275"/>
                <a:gd name="connsiteY24" fmla="*/ 7153 h 2133600"/>
                <a:gd name="connsiteX25" fmla="*/ 573062 w 2581275"/>
                <a:gd name="connsiteY25" fmla="*/ 7153 h 2133600"/>
                <a:gd name="connsiteX26" fmla="*/ 572872 w 2581275"/>
                <a:gd name="connsiteY26" fmla="*/ 7144 h 2133600"/>
                <a:gd name="connsiteX27" fmla="*/ 226209 w 2581275"/>
                <a:gd name="connsiteY27" fmla="*/ 7144 h 2133600"/>
                <a:gd name="connsiteX28" fmla="*/ 7144 w 2581275"/>
                <a:gd name="connsiteY28" fmla="*/ 226209 h 2133600"/>
                <a:gd name="connsiteX29" fmla="*/ 7144 w 2581275"/>
                <a:gd name="connsiteY29" fmla="*/ 677170 h 2133600"/>
                <a:gd name="connsiteX30" fmla="*/ 85211 w 2581275"/>
                <a:gd name="connsiteY30" fmla="*/ 835352 h 2133600"/>
                <a:gd name="connsiteX31" fmla="*/ 336594 w 2581275"/>
                <a:gd name="connsiteY31" fmla="*/ 871880 h 2133600"/>
                <a:gd name="connsiteX32" fmla="*/ 494957 w 2581275"/>
                <a:gd name="connsiteY32" fmla="*/ 1359284 h 2133600"/>
                <a:gd name="connsiteX33" fmla="*/ 313049 w 2581275"/>
                <a:gd name="connsiteY33" fmla="*/ 1536601 h 2133600"/>
                <a:gd name="connsiteX34" fmla="*/ 319145 w 2581275"/>
                <a:gd name="connsiteY34" fmla="*/ 1572130 h 2133600"/>
                <a:gd name="connsiteX35" fmla="*/ 606266 w 2581275"/>
                <a:gd name="connsiteY35" fmla="*/ 2135600 h 2133600"/>
                <a:gd name="connsiteX36" fmla="*/ 1984867 w 2581275"/>
                <a:gd name="connsiteY36" fmla="*/ 2135600 h 2133600"/>
                <a:gd name="connsiteX37" fmla="*/ 2255549 w 2581275"/>
                <a:gd name="connsiteY37" fmla="*/ 1583731 h 2133600"/>
                <a:gd name="connsiteX38" fmla="*/ 2577351 w 2581275"/>
                <a:gd name="connsiteY38" fmla="*/ 733225 h 2133600"/>
                <a:gd name="connsiteX39" fmla="*/ 2577351 w 2581275"/>
                <a:gd name="connsiteY39" fmla="*/ 682638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81275" h="2133600">
                  <a:moveTo>
                    <a:pt x="2577370" y="682638"/>
                  </a:moveTo>
                  <a:cubicBezTo>
                    <a:pt x="2516181" y="709098"/>
                    <a:pt x="2448782" y="723833"/>
                    <a:pt x="2377992" y="723833"/>
                  </a:cubicBezTo>
                  <a:lnTo>
                    <a:pt x="2361991" y="723833"/>
                  </a:lnTo>
                  <a:cubicBezTo>
                    <a:pt x="2200218" y="723833"/>
                    <a:pt x="2056105" y="647157"/>
                    <a:pt x="1963893" y="528352"/>
                  </a:cubicBezTo>
                  <a:cubicBezTo>
                    <a:pt x="1818713" y="702374"/>
                    <a:pt x="1594199" y="798890"/>
                    <a:pt x="1295581" y="815902"/>
                  </a:cubicBezTo>
                  <a:cubicBezTo>
                    <a:pt x="1328919" y="883072"/>
                    <a:pt x="1347759" y="958663"/>
                    <a:pt x="1347759" y="1038596"/>
                  </a:cubicBezTo>
                  <a:lnTo>
                    <a:pt x="1347759" y="1344463"/>
                  </a:lnTo>
                  <a:cubicBezTo>
                    <a:pt x="1340796" y="1535287"/>
                    <a:pt x="1074268" y="1537840"/>
                    <a:pt x="1065257" y="1348454"/>
                  </a:cubicBezTo>
                  <a:lnTo>
                    <a:pt x="1065257" y="1038596"/>
                  </a:lnTo>
                  <a:cubicBezTo>
                    <a:pt x="1065257" y="921010"/>
                    <a:pt x="972645" y="824665"/>
                    <a:pt x="856526" y="818645"/>
                  </a:cubicBezTo>
                  <a:lnTo>
                    <a:pt x="848420" y="818645"/>
                  </a:lnTo>
                  <a:cubicBezTo>
                    <a:pt x="842744" y="818645"/>
                    <a:pt x="837152" y="818274"/>
                    <a:pt x="831637" y="817664"/>
                  </a:cubicBezTo>
                  <a:cubicBezTo>
                    <a:pt x="811930" y="815816"/>
                    <a:pt x="793414" y="809930"/>
                    <a:pt x="776897" y="800824"/>
                  </a:cubicBezTo>
                  <a:cubicBezTo>
                    <a:pt x="727815" y="774659"/>
                    <a:pt x="694763" y="722414"/>
                    <a:pt x="696306" y="662597"/>
                  </a:cubicBezTo>
                  <a:cubicBezTo>
                    <a:pt x="698449" y="579539"/>
                    <a:pt x="769220" y="514579"/>
                    <a:pt x="852316" y="514579"/>
                  </a:cubicBezTo>
                  <a:lnTo>
                    <a:pt x="1197407" y="514579"/>
                  </a:lnTo>
                  <a:cubicBezTo>
                    <a:pt x="1455391" y="514579"/>
                    <a:pt x="1630070" y="454914"/>
                    <a:pt x="1731435" y="332165"/>
                  </a:cubicBezTo>
                  <a:cubicBezTo>
                    <a:pt x="1778203" y="275539"/>
                    <a:pt x="1811703" y="202663"/>
                    <a:pt x="1832353" y="112043"/>
                  </a:cubicBezTo>
                  <a:cubicBezTo>
                    <a:pt x="1844574" y="58388"/>
                    <a:pt x="1804121" y="7144"/>
                    <a:pt x="1749085" y="7144"/>
                  </a:cubicBezTo>
                  <a:lnTo>
                    <a:pt x="1299029" y="7144"/>
                  </a:lnTo>
                  <a:cubicBezTo>
                    <a:pt x="1296848" y="7239"/>
                    <a:pt x="1294714" y="7477"/>
                    <a:pt x="1292514" y="7477"/>
                  </a:cubicBezTo>
                  <a:lnTo>
                    <a:pt x="1292333" y="7477"/>
                  </a:lnTo>
                  <a:cubicBezTo>
                    <a:pt x="1290085" y="7477"/>
                    <a:pt x="1287894" y="7239"/>
                    <a:pt x="1285665" y="7144"/>
                  </a:cubicBezTo>
                  <a:lnTo>
                    <a:pt x="573443" y="7144"/>
                  </a:lnTo>
                  <a:cubicBezTo>
                    <a:pt x="573376" y="7144"/>
                    <a:pt x="573310" y="7153"/>
                    <a:pt x="573243" y="7153"/>
                  </a:cubicBezTo>
                  <a:lnTo>
                    <a:pt x="573062" y="7153"/>
                  </a:lnTo>
                  <a:cubicBezTo>
                    <a:pt x="572995" y="7153"/>
                    <a:pt x="572938" y="7144"/>
                    <a:pt x="572872" y="7144"/>
                  </a:cubicBezTo>
                  <a:lnTo>
                    <a:pt x="226209" y="7144"/>
                  </a:lnTo>
                  <a:cubicBezTo>
                    <a:pt x="105223" y="7144"/>
                    <a:pt x="7144" y="105223"/>
                    <a:pt x="7144" y="226209"/>
                  </a:cubicBezTo>
                  <a:lnTo>
                    <a:pt x="7144" y="677170"/>
                  </a:lnTo>
                  <a:lnTo>
                    <a:pt x="85211" y="835352"/>
                  </a:lnTo>
                  <a:lnTo>
                    <a:pt x="336594" y="871880"/>
                  </a:lnTo>
                  <a:cubicBezTo>
                    <a:pt x="569052" y="904170"/>
                    <a:pt x="663988" y="1196597"/>
                    <a:pt x="494957" y="1359284"/>
                  </a:cubicBezTo>
                  <a:lnTo>
                    <a:pt x="313049" y="1536601"/>
                  </a:lnTo>
                  <a:lnTo>
                    <a:pt x="319145" y="1572130"/>
                  </a:lnTo>
                  <a:cubicBezTo>
                    <a:pt x="464134" y="1730797"/>
                    <a:pt x="564261" y="1924784"/>
                    <a:pt x="606266" y="2135600"/>
                  </a:cubicBezTo>
                  <a:lnTo>
                    <a:pt x="1984867" y="2135600"/>
                  </a:lnTo>
                  <a:cubicBezTo>
                    <a:pt x="2024529" y="1930918"/>
                    <a:pt x="2117208" y="1740294"/>
                    <a:pt x="2255549" y="1583731"/>
                  </a:cubicBezTo>
                  <a:cubicBezTo>
                    <a:pt x="2463060" y="1348893"/>
                    <a:pt x="2577351" y="1046845"/>
                    <a:pt x="2577351" y="733225"/>
                  </a:cubicBezTo>
                  <a:lnTo>
                    <a:pt x="2577351" y="68263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2A7F7373-5A95-45F5-8FE7-9334D9C5FBCB}"/>
                </a:ext>
              </a:extLst>
            </p:cNvPr>
            <p:cNvSpPr/>
            <p:nvPr/>
          </p:nvSpPr>
          <p:spPr>
            <a:xfrm>
              <a:off x="3655833" y="3690754"/>
              <a:ext cx="1390650" cy="1333500"/>
            </a:xfrm>
            <a:custGeom>
              <a:avLst/>
              <a:gdLst>
                <a:gd name="connsiteX0" fmla="*/ 1321456 w 1390650"/>
                <a:gd name="connsiteY0" fmla="*/ 451316 h 1333500"/>
                <a:gd name="connsiteX1" fmla="*/ 985281 w 1390650"/>
                <a:gd name="connsiteY1" fmla="*/ 402462 h 1333500"/>
                <a:gd name="connsiteX2" fmla="*/ 923463 w 1390650"/>
                <a:gd name="connsiteY2" fmla="*/ 357542 h 1333500"/>
                <a:gd name="connsiteX3" fmla="*/ 773121 w 1390650"/>
                <a:gd name="connsiteY3" fmla="*/ 52914 h 1333500"/>
                <a:gd name="connsiteX4" fmla="*/ 625864 w 1390650"/>
                <a:gd name="connsiteY4" fmla="*/ 52914 h 1333500"/>
                <a:gd name="connsiteX5" fmla="*/ 475522 w 1390650"/>
                <a:gd name="connsiteY5" fmla="*/ 357542 h 1333500"/>
                <a:gd name="connsiteX6" fmla="*/ 413704 w 1390650"/>
                <a:gd name="connsiteY6" fmla="*/ 402462 h 1333500"/>
                <a:gd name="connsiteX7" fmla="*/ 77529 w 1390650"/>
                <a:gd name="connsiteY7" fmla="*/ 451316 h 1333500"/>
                <a:gd name="connsiteX8" fmla="*/ 32028 w 1390650"/>
                <a:gd name="connsiteY8" fmla="*/ 591362 h 1333500"/>
                <a:gd name="connsiteX9" fmla="*/ 275287 w 1390650"/>
                <a:gd name="connsiteY9" fmla="*/ 828487 h 1333500"/>
                <a:gd name="connsiteX10" fmla="*/ 298900 w 1390650"/>
                <a:gd name="connsiteY10" fmla="*/ 901163 h 1333500"/>
                <a:gd name="connsiteX11" fmla="*/ 241473 w 1390650"/>
                <a:gd name="connsiteY11" fmla="*/ 1235986 h 1333500"/>
                <a:gd name="connsiteX12" fmla="*/ 360602 w 1390650"/>
                <a:gd name="connsiteY12" fmla="*/ 1322539 h 1333500"/>
                <a:gd name="connsiteX13" fmla="*/ 661288 w 1390650"/>
                <a:gd name="connsiteY13" fmla="*/ 1164462 h 1333500"/>
                <a:gd name="connsiteX14" fmla="*/ 737697 w 1390650"/>
                <a:gd name="connsiteY14" fmla="*/ 1164462 h 1333500"/>
                <a:gd name="connsiteX15" fmla="*/ 1038382 w 1390650"/>
                <a:gd name="connsiteY15" fmla="*/ 1322539 h 1333500"/>
                <a:gd name="connsiteX16" fmla="*/ 1157512 w 1390650"/>
                <a:gd name="connsiteY16" fmla="*/ 1235986 h 1333500"/>
                <a:gd name="connsiteX17" fmla="*/ 1100085 w 1390650"/>
                <a:gd name="connsiteY17" fmla="*/ 901172 h 1333500"/>
                <a:gd name="connsiteX18" fmla="*/ 1123698 w 1390650"/>
                <a:gd name="connsiteY18" fmla="*/ 828496 h 1333500"/>
                <a:gd name="connsiteX19" fmla="*/ 1366957 w 1390650"/>
                <a:gd name="connsiteY19" fmla="*/ 591371 h 1333500"/>
                <a:gd name="connsiteX20" fmla="*/ 1321456 w 1390650"/>
                <a:gd name="connsiteY20" fmla="*/ 451316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90650" h="1333500">
                  <a:moveTo>
                    <a:pt x="1321456" y="451316"/>
                  </a:moveTo>
                  <a:lnTo>
                    <a:pt x="985281" y="402462"/>
                  </a:lnTo>
                  <a:cubicBezTo>
                    <a:pt x="958534" y="398576"/>
                    <a:pt x="935417" y="381783"/>
                    <a:pt x="923463" y="357542"/>
                  </a:cubicBezTo>
                  <a:lnTo>
                    <a:pt x="773121" y="52914"/>
                  </a:lnTo>
                  <a:cubicBezTo>
                    <a:pt x="743003" y="-8113"/>
                    <a:pt x="655982" y="-8113"/>
                    <a:pt x="625864" y="52914"/>
                  </a:cubicBezTo>
                  <a:lnTo>
                    <a:pt x="475522" y="357542"/>
                  </a:lnTo>
                  <a:cubicBezTo>
                    <a:pt x="463568" y="381774"/>
                    <a:pt x="440441" y="398576"/>
                    <a:pt x="413704" y="402462"/>
                  </a:cubicBezTo>
                  <a:lnTo>
                    <a:pt x="77529" y="451316"/>
                  </a:lnTo>
                  <a:cubicBezTo>
                    <a:pt x="10187" y="461098"/>
                    <a:pt x="-16702" y="543861"/>
                    <a:pt x="32028" y="591362"/>
                  </a:cubicBezTo>
                  <a:lnTo>
                    <a:pt x="275287" y="828487"/>
                  </a:lnTo>
                  <a:cubicBezTo>
                    <a:pt x="294642" y="847346"/>
                    <a:pt x="303472" y="874531"/>
                    <a:pt x="298900" y="901163"/>
                  </a:cubicBezTo>
                  <a:lnTo>
                    <a:pt x="241473" y="1235986"/>
                  </a:lnTo>
                  <a:cubicBezTo>
                    <a:pt x="229967" y="1303061"/>
                    <a:pt x="300366" y="1354210"/>
                    <a:pt x="360602" y="1322539"/>
                  </a:cubicBezTo>
                  <a:lnTo>
                    <a:pt x="661288" y="1164462"/>
                  </a:lnTo>
                  <a:cubicBezTo>
                    <a:pt x="685205" y="1151889"/>
                    <a:pt x="713780" y="1151889"/>
                    <a:pt x="737697" y="1164462"/>
                  </a:cubicBezTo>
                  <a:lnTo>
                    <a:pt x="1038382" y="1322539"/>
                  </a:lnTo>
                  <a:cubicBezTo>
                    <a:pt x="1098619" y="1354210"/>
                    <a:pt x="1169018" y="1303061"/>
                    <a:pt x="1157512" y="1235986"/>
                  </a:cubicBezTo>
                  <a:lnTo>
                    <a:pt x="1100085" y="901172"/>
                  </a:lnTo>
                  <a:cubicBezTo>
                    <a:pt x="1095523" y="874540"/>
                    <a:pt x="1104353" y="847365"/>
                    <a:pt x="1123698" y="828496"/>
                  </a:cubicBezTo>
                  <a:lnTo>
                    <a:pt x="1366957" y="591371"/>
                  </a:lnTo>
                  <a:cubicBezTo>
                    <a:pt x="1415696" y="543861"/>
                    <a:pt x="1388807" y="461098"/>
                    <a:pt x="1321456" y="4513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AB9CED2F-E04A-4449-A8BC-214D76D4A8BF}"/>
              </a:ext>
            </a:extLst>
          </p:cNvPr>
          <p:cNvGrpSpPr/>
          <p:nvPr/>
        </p:nvGrpSpPr>
        <p:grpSpPr>
          <a:xfrm>
            <a:off x="6790772" y="3332658"/>
            <a:ext cx="352009" cy="351915"/>
            <a:chOff x="3650470" y="986141"/>
            <a:chExt cx="4882514" cy="4881202"/>
          </a:xfrm>
        </p:grpSpPr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BA5355BE-7756-42C5-A014-4D1ED5930A45}"/>
                </a:ext>
              </a:extLst>
            </p:cNvPr>
            <p:cNvSpPr/>
            <p:nvPr/>
          </p:nvSpPr>
          <p:spPr>
            <a:xfrm>
              <a:off x="5844745" y="2313173"/>
              <a:ext cx="494335" cy="475322"/>
            </a:xfrm>
            <a:custGeom>
              <a:avLst/>
              <a:gdLst>
                <a:gd name="connsiteX0" fmla="*/ 292142 w 494334"/>
                <a:gd name="connsiteY0" fmla="*/ 90663 h 475321"/>
                <a:gd name="connsiteX1" fmla="*/ 249753 w 494334"/>
                <a:gd name="connsiteY1" fmla="*/ 7130 h 475321"/>
                <a:gd name="connsiteX2" fmla="*/ 207364 w 494334"/>
                <a:gd name="connsiteY2" fmla="*/ 90663 h 475321"/>
                <a:gd name="connsiteX3" fmla="*/ 99675 w 494334"/>
                <a:gd name="connsiteY3" fmla="*/ 168901 h 475321"/>
                <a:gd name="connsiteX4" fmla="*/ 7130 w 494334"/>
                <a:gd name="connsiteY4" fmla="*/ 183398 h 475321"/>
                <a:gd name="connsiteX5" fmla="*/ 73475 w 494334"/>
                <a:gd name="connsiteY5" fmla="*/ 249515 h 475321"/>
                <a:gd name="connsiteX6" fmla="*/ 114610 w 494334"/>
                <a:gd name="connsiteY6" fmla="*/ 376113 h 475321"/>
                <a:gd name="connsiteX7" fmla="*/ 99798 w 494334"/>
                <a:gd name="connsiteY7" fmla="*/ 468610 h 475321"/>
                <a:gd name="connsiteX8" fmla="*/ 183189 w 494334"/>
                <a:gd name="connsiteY8" fmla="*/ 425945 h 475321"/>
                <a:gd name="connsiteX9" fmla="*/ 316298 w 494334"/>
                <a:gd name="connsiteY9" fmla="*/ 425945 h 475321"/>
                <a:gd name="connsiteX10" fmla="*/ 399689 w 494334"/>
                <a:gd name="connsiteY10" fmla="*/ 468610 h 475321"/>
                <a:gd name="connsiteX11" fmla="*/ 384877 w 494334"/>
                <a:gd name="connsiteY11" fmla="*/ 376122 h 475321"/>
                <a:gd name="connsiteX12" fmla="*/ 426012 w 494334"/>
                <a:gd name="connsiteY12" fmla="*/ 249525 h 475321"/>
                <a:gd name="connsiteX13" fmla="*/ 492357 w 494334"/>
                <a:gd name="connsiteY13" fmla="*/ 183408 h 475321"/>
                <a:gd name="connsiteX14" fmla="*/ 399821 w 494334"/>
                <a:gd name="connsiteY14" fmla="*/ 168910 h 475321"/>
                <a:gd name="connsiteX15" fmla="*/ 292142 w 494334"/>
                <a:gd name="connsiteY15" fmla="*/ 90663 h 47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4334" h="475321">
                  <a:moveTo>
                    <a:pt x="292142" y="90663"/>
                  </a:moveTo>
                  <a:lnTo>
                    <a:pt x="249753" y="7130"/>
                  </a:lnTo>
                  <a:lnTo>
                    <a:pt x="207364" y="90663"/>
                  </a:lnTo>
                  <a:cubicBezTo>
                    <a:pt x="186117" y="132529"/>
                    <a:pt x="146057" y="161638"/>
                    <a:pt x="99675" y="168901"/>
                  </a:cubicBezTo>
                  <a:lnTo>
                    <a:pt x="7130" y="183398"/>
                  </a:lnTo>
                  <a:lnTo>
                    <a:pt x="73475" y="249515"/>
                  </a:lnTo>
                  <a:cubicBezTo>
                    <a:pt x="106729" y="282655"/>
                    <a:pt x="122025" y="329759"/>
                    <a:pt x="114610" y="376113"/>
                  </a:cubicBezTo>
                  <a:lnTo>
                    <a:pt x="99798" y="468610"/>
                  </a:lnTo>
                  <a:lnTo>
                    <a:pt x="183189" y="425945"/>
                  </a:lnTo>
                  <a:cubicBezTo>
                    <a:pt x="224979" y="404556"/>
                    <a:pt x="274508" y="404556"/>
                    <a:pt x="316298" y="425945"/>
                  </a:cubicBezTo>
                  <a:lnTo>
                    <a:pt x="399689" y="468610"/>
                  </a:lnTo>
                  <a:lnTo>
                    <a:pt x="384877" y="376122"/>
                  </a:lnTo>
                  <a:cubicBezTo>
                    <a:pt x="377453" y="329769"/>
                    <a:pt x="392758" y="282664"/>
                    <a:pt x="426012" y="249525"/>
                  </a:cubicBezTo>
                  <a:lnTo>
                    <a:pt x="492357" y="183408"/>
                  </a:lnTo>
                  <a:lnTo>
                    <a:pt x="399821" y="168910"/>
                  </a:lnTo>
                  <a:cubicBezTo>
                    <a:pt x="353449" y="161638"/>
                    <a:pt x="313380" y="132529"/>
                    <a:pt x="292142" y="906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6E06D74-10BE-41DA-B620-EF8AA66184E5}"/>
                </a:ext>
              </a:extLst>
            </p:cNvPr>
            <p:cNvSpPr/>
            <p:nvPr/>
          </p:nvSpPr>
          <p:spPr>
            <a:xfrm>
              <a:off x="5755099" y="3910149"/>
              <a:ext cx="674957" cy="418283"/>
            </a:xfrm>
            <a:custGeom>
              <a:avLst/>
              <a:gdLst>
                <a:gd name="connsiteX0" fmla="*/ 7130 w 674956"/>
                <a:gd name="connsiteY0" fmla="*/ 7130 h 418283"/>
                <a:gd name="connsiteX1" fmla="*/ 7130 w 674956"/>
                <a:gd name="connsiteY1" fmla="*/ 415441 h 418283"/>
                <a:gd name="connsiteX2" fmla="*/ 671677 w 674956"/>
                <a:gd name="connsiteY2" fmla="*/ 415441 h 418283"/>
                <a:gd name="connsiteX3" fmla="*/ 671677 w 674956"/>
                <a:gd name="connsiteY3" fmla="*/ 7130 h 418283"/>
                <a:gd name="connsiteX4" fmla="*/ 7130 w 674956"/>
                <a:gd name="connsiteY4" fmla="*/ 7130 h 41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56" h="418283">
                  <a:moveTo>
                    <a:pt x="7130" y="7130"/>
                  </a:moveTo>
                  <a:lnTo>
                    <a:pt x="7130" y="415441"/>
                  </a:lnTo>
                  <a:lnTo>
                    <a:pt x="671677" y="415441"/>
                  </a:lnTo>
                  <a:lnTo>
                    <a:pt x="671677" y="7130"/>
                  </a:lnTo>
                  <a:cubicBezTo>
                    <a:pt x="460824" y="62980"/>
                    <a:pt x="217983" y="62980"/>
                    <a:pt x="7130" y="71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B6F185E-C747-40A0-9797-7AE47214A7C0}"/>
                </a:ext>
              </a:extLst>
            </p:cNvPr>
            <p:cNvSpPr/>
            <p:nvPr/>
          </p:nvSpPr>
          <p:spPr>
            <a:xfrm>
              <a:off x="5229555" y="5239918"/>
              <a:ext cx="1720664" cy="627425"/>
            </a:xfrm>
            <a:custGeom>
              <a:avLst/>
              <a:gdLst>
                <a:gd name="connsiteX0" fmla="*/ 7130 w 1720664"/>
                <a:gd name="connsiteY0" fmla="*/ 179225 h 627424"/>
                <a:gd name="connsiteX1" fmla="*/ 7130 w 1720664"/>
                <a:gd name="connsiteY1" fmla="*/ 562867 h 627424"/>
                <a:gd name="connsiteX2" fmla="*/ 64901 w 1720664"/>
                <a:gd name="connsiteY2" fmla="*/ 620637 h 627424"/>
                <a:gd name="connsiteX3" fmla="*/ 1664985 w 1720664"/>
                <a:gd name="connsiteY3" fmla="*/ 620637 h 627424"/>
                <a:gd name="connsiteX4" fmla="*/ 1722756 w 1720664"/>
                <a:gd name="connsiteY4" fmla="*/ 562867 h 627424"/>
                <a:gd name="connsiteX5" fmla="*/ 1722756 w 1720664"/>
                <a:gd name="connsiteY5" fmla="*/ 179225 h 627424"/>
                <a:gd name="connsiteX6" fmla="*/ 1550661 w 1720664"/>
                <a:gd name="connsiteY6" fmla="*/ 7130 h 627424"/>
                <a:gd name="connsiteX7" fmla="*/ 179215 w 1720664"/>
                <a:gd name="connsiteY7" fmla="*/ 7130 h 627424"/>
                <a:gd name="connsiteX8" fmla="*/ 7130 w 1720664"/>
                <a:gd name="connsiteY8" fmla="*/ 179225 h 62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0664" h="627424">
                  <a:moveTo>
                    <a:pt x="7130" y="179225"/>
                  </a:moveTo>
                  <a:lnTo>
                    <a:pt x="7130" y="562867"/>
                  </a:lnTo>
                  <a:cubicBezTo>
                    <a:pt x="7130" y="594770"/>
                    <a:pt x="32997" y="620637"/>
                    <a:pt x="64901" y="620637"/>
                  </a:cubicBezTo>
                  <a:lnTo>
                    <a:pt x="1664985" y="620637"/>
                  </a:lnTo>
                  <a:cubicBezTo>
                    <a:pt x="1696889" y="620637"/>
                    <a:pt x="1722756" y="594770"/>
                    <a:pt x="1722756" y="562867"/>
                  </a:cubicBezTo>
                  <a:lnTo>
                    <a:pt x="1722756" y="179225"/>
                  </a:lnTo>
                  <a:cubicBezTo>
                    <a:pt x="1722756" y="84180"/>
                    <a:pt x="1645706" y="7130"/>
                    <a:pt x="1550661" y="7130"/>
                  </a:cubicBezTo>
                  <a:cubicBezTo>
                    <a:pt x="1433447" y="7187"/>
                    <a:pt x="280497" y="7149"/>
                    <a:pt x="179215" y="7130"/>
                  </a:cubicBezTo>
                  <a:cubicBezTo>
                    <a:pt x="84180" y="7130"/>
                    <a:pt x="7130" y="84180"/>
                    <a:pt x="7130" y="1792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F119647B-C830-4733-8341-DBDD608A1C5B}"/>
                </a:ext>
              </a:extLst>
            </p:cNvPr>
            <p:cNvSpPr/>
            <p:nvPr/>
          </p:nvSpPr>
          <p:spPr>
            <a:xfrm>
              <a:off x="5607892" y="4610697"/>
              <a:ext cx="960150" cy="342232"/>
            </a:xfrm>
            <a:custGeom>
              <a:avLst/>
              <a:gdLst>
                <a:gd name="connsiteX0" fmla="*/ 7139 w 960149"/>
                <a:gd name="connsiteY0" fmla="*/ 344114 h 342231"/>
                <a:gd name="connsiteX1" fmla="*/ 956328 w 960149"/>
                <a:gd name="connsiteY1" fmla="*/ 344114 h 342231"/>
                <a:gd name="connsiteX2" fmla="*/ 956328 w 960149"/>
                <a:gd name="connsiteY2" fmla="*/ 85520 h 342231"/>
                <a:gd name="connsiteX3" fmla="*/ 877938 w 960149"/>
                <a:gd name="connsiteY3" fmla="*/ 7130 h 342231"/>
                <a:gd name="connsiteX4" fmla="*/ 85520 w 960149"/>
                <a:gd name="connsiteY4" fmla="*/ 7130 h 342231"/>
                <a:gd name="connsiteX5" fmla="*/ 7130 w 960149"/>
                <a:gd name="connsiteY5" fmla="*/ 85520 h 342231"/>
                <a:gd name="connsiteX6" fmla="*/ 7130 w 960149"/>
                <a:gd name="connsiteY6" fmla="*/ 344114 h 34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0149" h="342231">
                  <a:moveTo>
                    <a:pt x="7139" y="344114"/>
                  </a:moveTo>
                  <a:lnTo>
                    <a:pt x="956328" y="344114"/>
                  </a:lnTo>
                  <a:lnTo>
                    <a:pt x="956328" y="85520"/>
                  </a:lnTo>
                  <a:cubicBezTo>
                    <a:pt x="956328" y="42228"/>
                    <a:pt x="921230" y="7130"/>
                    <a:pt x="877938" y="7130"/>
                  </a:cubicBezTo>
                  <a:lnTo>
                    <a:pt x="85520" y="7130"/>
                  </a:lnTo>
                  <a:cubicBezTo>
                    <a:pt x="42228" y="7130"/>
                    <a:pt x="7130" y="42228"/>
                    <a:pt x="7130" y="85520"/>
                  </a:cubicBezTo>
                  <a:lnTo>
                    <a:pt x="7130" y="3441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81E2C1-B740-4FB9-9E3E-4A9CF472B503}"/>
                </a:ext>
              </a:extLst>
            </p:cNvPr>
            <p:cNvSpPr/>
            <p:nvPr/>
          </p:nvSpPr>
          <p:spPr>
            <a:xfrm>
              <a:off x="5051595" y="986141"/>
              <a:ext cx="2081909" cy="342232"/>
            </a:xfrm>
            <a:custGeom>
              <a:avLst/>
              <a:gdLst>
                <a:gd name="connsiteX0" fmla="*/ 1999916 w 2081908"/>
                <a:gd name="connsiteY0" fmla="*/ 7130 h 342231"/>
                <a:gd name="connsiteX1" fmla="*/ 85900 w 2081908"/>
                <a:gd name="connsiteY1" fmla="*/ 7130 h 342231"/>
                <a:gd name="connsiteX2" fmla="*/ 7130 w 2081908"/>
                <a:gd name="connsiteY2" fmla="*/ 85900 h 342231"/>
                <a:gd name="connsiteX3" fmla="*/ 7130 w 2081908"/>
                <a:gd name="connsiteY3" fmla="*/ 343924 h 342231"/>
                <a:gd name="connsiteX4" fmla="*/ 2078686 w 2081908"/>
                <a:gd name="connsiteY4" fmla="*/ 343924 h 342231"/>
                <a:gd name="connsiteX5" fmla="*/ 2078686 w 2081908"/>
                <a:gd name="connsiteY5" fmla="*/ 85891 h 342231"/>
                <a:gd name="connsiteX6" fmla="*/ 1999916 w 2081908"/>
                <a:gd name="connsiteY6" fmla="*/ 7130 h 34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1908" h="342231">
                  <a:moveTo>
                    <a:pt x="1999916" y="7130"/>
                  </a:moveTo>
                  <a:lnTo>
                    <a:pt x="85900" y="7130"/>
                  </a:lnTo>
                  <a:cubicBezTo>
                    <a:pt x="42399" y="7130"/>
                    <a:pt x="7130" y="42399"/>
                    <a:pt x="7130" y="85900"/>
                  </a:cubicBezTo>
                  <a:lnTo>
                    <a:pt x="7130" y="343924"/>
                  </a:lnTo>
                  <a:lnTo>
                    <a:pt x="2078686" y="343924"/>
                  </a:lnTo>
                  <a:lnTo>
                    <a:pt x="2078686" y="85891"/>
                  </a:lnTo>
                  <a:cubicBezTo>
                    <a:pt x="2078686" y="42389"/>
                    <a:pt x="2043417" y="7130"/>
                    <a:pt x="1999916" y="71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888CA015-8E77-4580-9265-6665782114EE}"/>
                </a:ext>
              </a:extLst>
            </p:cNvPr>
            <p:cNvSpPr/>
            <p:nvPr/>
          </p:nvSpPr>
          <p:spPr>
            <a:xfrm>
              <a:off x="7040474" y="1114241"/>
              <a:ext cx="1492510" cy="3384290"/>
            </a:xfrm>
            <a:custGeom>
              <a:avLst/>
              <a:gdLst>
                <a:gd name="connsiteX0" fmla="*/ 1343639 w 1492509"/>
                <a:gd name="connsiteY0" fmla="*/ 321897 h 3384290"/>
                <a:gd name="connsiteX1" fmla="*/ 953647 w 1492509"/>
                <a:gd name="connsiteY1" fmla="*/ 321897 h 3384290"/>
                <a:gd name="connsiteX2" fmla="*/ 953647 w 1492509"/>
                <a:gd name="connsiteY2" fmla="*/ 99675 h 3384290"/>
                <a:gd name="connsiteX3" fmla="*/ 861102 w 1492509"/>
                <a:gd name="connsiteY3" fmla="*/ 7130 h 3384290"/>
                <a:gd name="connsiteX4" fmla="*/ 382035 w 1492509"/>
                <a:gd name="connsiteY4" fmla="*/ 7130 h 3384290"/>
                <a:gd name="connsiteX5" fmla="*/ 382035 w 1492509"/>
                <a:gd name="connsiteY5" fmla="*/ 1517113 h 3384290"/>
                <a:gd name="connsiteX6" fmla="*/ 7139 w 1492509"/>
                <a:gd name="connsiteY6" fmla="*/ 2440862 h 3384290"/>
                <a:gd name="connsiteX7" fmla="*/ 7139 w 1492509"/>
                <a:gd name="connsiteY7" fmla="*/ 3291412 h 3384290"/>
                <a:gd name="connsiteX8" fmla="*/ 167836 w 1492509"/>
                <a:gd name="connsiteY8" fmla="*/ 3356227 h 3384290"/>
                <a:gd name="connsiteX9" fmla="*/ 449521 w 1492509"/>
                <a:gd name="connsiteY9" fmla="*/ 3049559 h 3384290"/>
                <a:gd name="connsiteX10" fmla="*/ 523700 w 1492509"/>
                <a:gd name="connsiteY10" fmla="*/ 3050348 h 3384290"/>
                <a:gd name="connsiteX11" fmla="*/ 791629 w 1492509"/>
                <a:gd name="connsiteY11" fmla="*/ 3354763 h 3384290"/>
                <a:gd name="connsiteX12" fmla="*/ 953638 w 1492509"/>
                <a:gd name="connsiteY12" fmla="*/ 3290747 h 3384290"/>
                <a:gd name="connsiteX13" fmla="*/ 953638 w 1492509"/>
                <a:gd name="connsiteY13" fmla="*/ 2053285 h 3384290"/>
                <a:gd name="connsiteX14" fmla="*/ 955558 w 1492509"/>
                <a:gd name="connsiteY14" fmla="*/ 2051811 h 3384290"/>
                <a:gd name="connsiteX15" fmla="*/ 1489753 w 1492509"/>
                <a:gd name="connsiteY15" fmla="*/ 923731 h 3384290"/>
                <a:gd name="connsiteX16" fmla="*/ 1489753 w 1492509"/>
                <a:gd name="connsiteY16" fmla="*/ 468021 h 3384290"/>
                <a:gd name="connsiteX17" fmla="*/ 1343639 w 1492509"/>
                <a:gd name="connsiteY17" fmla="*/ 321897 h 3384290"/>
                <a:gd name="connsiteX18" fmla="*/ 1197516 w 1492509"/>
                <a:gd name="connsiteY18" fmla="*/ 923731 h 3384290"/>
                <a:gd name="connsiteX19" fmla="*/ 953647 w 1492509"/>
                <a:gd name="connsiteY19" fmla="*/ 1632026 h 3384290"/>
                <a:gd name="connsiteX20" fmla="*/ 953647 w 1492509"/>
                <a:gd name="connsiteY20" fmla="*/ 614135 h 3384290"/>
                <a:gd name="connsiteX21" fmla="*/ 1197516 w 1492509"/>
                <a:gd name="connsiteY21" fmla="*/ 614135 h 338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92509" h="3384290">
                  <a:moveTo>
                    <a:pt x="1343639" y="321897"/>
                  </a:moveTo>
                  <a:lnTo>
                    <a:pt x="953647" y="321897"/>
                  </a:lnTo>
                  <a:lnTo>
                    <a:pt x="953647" y="99675"/>
                  </a:lnTo>
                  <a:cubicBezTo>
                    <a:pt x="953647" y="48568"/>
                    <a:pt x="912218" y="7130"/>
                    <a:pt x="861102" y="7130"/>
                  </a:cubicBezTo>
                  <a:lnTo>
                    <a:pt x="382035" y="7130"/>
                  </a:lnTo>
                  <a:lnTo>
                    <a:pt x="382035" y="1517113"/>
                  </a:lnTo>
                  <a:cubicBezTo>
                    <a:pt x="382035" y="1875790"/>
                    <a:pt x="239039" y="2201661"/>
                    <a:pt x="7139" y="2440862"/>
                  </a:cubicBezTo>
                  <a:lnTo>
                    <a:pt x="7139" y="3291412"/>
                  </a:lnTo>
                  <a:cubicBezTo>
                    <a:pt x="5989" y="3377208"/>
                    <a:pt x="110892" y="3418333"/>
                    <a:pt x="167836" y="3356227"/>
                  </a:cubicBezTo>
                  <a:lnTo>
                    <a:pt x="449521" y="3049559"/>
                  </a:lnTo>
                  <a:cubicBezTo>
                    <a:pt x="469570" y="3027732"/>
                    <a:pt x="504117" y="3028094"/>
                    <a:pt x="523700" y="3050348"/>
                  </a:cubicBezTo>
                  <a:lnTo>
                    <a:pt x="791629" y="3354763"/>
                  </a:lnTo>
                  <a:cubicBezTo>
                    <a:pt x="848896" y="3419607"/>
                    <a:pt x="955159" y="3376780"/>
                    <a:pt x="953638" y="3290747"/>
                  </a:cubicBezTo>
                  <a:lnTo>
                    <a:pt x="953638" y="2053285"/>
                  </a:lnTo>
                  <a:cubicBezTo>
                    <a:pt x="954265" y="2052772"/>
                    <a:pt x="954931" y="2052334"/>
                    <a:pt x="955558" y="2051811"/>
                  </a:cubicBezTo>
                  <a:cubicBezTo>
                    <a:pt x="1290051" y="1770735"/>
                    <a:pt x="1489753" y="1349020"/>
                    <a:pt x="1489753" y="923731"/>
                  </a:cubicBezTo>
                  <a:lnTo>
                    <a:pt x="1489753" y="468021"/>
                  </a:lnTo>
                  <a:cubicBezTo>
                    <a:pt x="1489753" y="387321"/>
                    <a:pt x="1424339" y="321897"/>
                    <a:pt x="1343639" y="321897"/>
                  </a:cubicBezTo>
                  <a:close/>
                  <a:moveTo>
                    <a:pt x="1197516" y="923731"/>
                  </a:moveTo>
                  <a:cubicBezTo>
                    <a:pt x="1197516" y="1175860"/>
                    <a:pt x="1109078" y="1426849"/>
                    <a:pt x="953647" y="1632026"/>
                  </a:cubicBezTo>
                  <a:lnTo>
                    <a:pt x="953647" y="614135"/>
                  </a:lnTo>
                  <a:lnTo>
                    <a:pt x="1197516" y="6141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1327E2F3-59B2-4BA9-A48B-247C4518BA59}"/>
                </a:ext>
              </a:extLst>
            </p:cNvPr>
            <p:cNvSpPr/>
            <p:nvPr/>
          </p:nvSpPr>
          <p:spPr>
            <a:xfrm>
              <a:off x="3650470" y="1114250"/>
              <a:ext cx="1492510" cy="3384290"/>
            </a:xfrm>
            <a:custGeom>
              <a:avLst/>
              <a:gdLst>
                <a:gd name="connsiteX0" fmla="*/ 1442858 w 1492509"/>
                <a:gd name="connsiteY0" fmla="*/ 3374137 h 3384290"/>
                <a:gd name="connsiteX1" fmla="*/ 1489734 w 1492509"/>
                <a:gd name="connsiteY1" fmla="*/ 3290319 h 3384290"/>
                <a:gd name="connsiteX2" fmla="*/ 1489734 w 1492509"/>
                <a:gd name="connsiteY2" fmla="*/ 2439655 h 3384290"/>
                <a:gd name="connsiteX3" fmla="*/ 1116017 w 1492509"/>
                <a:gd name="connsiteY3" fmla="*/ 1517113 h 3384290"/>
                <a:gd name="connsiteX4" fmla="*/ 1116017 w 1492509"/>
                <a:gd name="connsiteY4" fmla="*/ 7130 h 3384290"/>
                <a:gd name="connsiteX5" fmla="*/ 635781 w 1492509"/>
                <a:gd name="connsiteY5" fmla="*/ 7130 h 3384290"/>
                <a:gd name="connsiteX6" fmla="*/ 543236 w 1492509"/>
                <a:gd name="connsiteY6" fmla="*/ 99675 h 3384290"/>
                <a:gd name="connsiteX7" fmla="*/ 543236 w 1492509"/>
                <a:gd name="connsiteY7" fmla="*/ 321897 h 3384290"/>
                <a:gd name="connsiteX8" fmla="*/ 153244 w 1492509"/>
                <a:gd name="connsiteY8" fmla="*/ 321897 h 3384290"/>
                <a:gd name="connsiteX9" fmla="*/ 7130 w 1492509"/>
                <a:gd name="connsiteY9" fmla="*/ 468011 h 3384290"/>
                <a:gd name="connsiteX10" fmla="*/ 7130 w 1492509"/>
                <a:gd name="connsiteY10" fmla="*/ 923731 h 3384290"/>
                <a:gd name="connsiteX11" fmla="*/ 541315 w 1492509"/>
                <a:gd name="connsiteY11" fmla="*/ 2051812 h 3384290"/>
                <a:gd name="connsiteX12" fmla="*/ 543236 w 1492509"/>
                <a:gd name="connsiteY12" fmla="*/ 2053285 h 3384290"/>
                <a:gd name="connsiteX13" fmla="*/ 543236 w 1492509"/>
                <a:gd name="connsiteY13" fmla="*/ 3290814 h 3384290"/>
                <a:gd name="connsiteX14" fmla="*/ 705244 w 1492509"/>
                <a:gd name="connsiteY14" fmla="*/ 3354773 h 3384290"/>
                <a:gd name="connsiteX15" fmla="*/ 973164 w 1492509"/>
                <a:gd name="connsiteY15" fmla="*/ 3050358 h 3384290"/>
                <a:gd name="connsiteX16" fmla="*/ 1047343 w 1492509"/>
                <a:gd name="connsiteY16" fmla="*/ 3049569 h 3384290"/>
                <a:gd name="connsiteX17" fmla="*/ 1329028 w 1492509"/>
                <a:gd name="connsiteY17" fmla="*/ 3356237 h 3384290"/>
                <a:gd name="connsiteX18" fmla="*/ 1442858 w 1492509"/>
                <a:gd name="connsiteY18" fmla="*/ 3374137 h 3384290"/>
                <a:gd name="connsiteX19" fmla="*/ 543236 w 1492509"/>
                <a:gd name="connsiteY19" fmla="*/ 1632026 h 3384290"/>
                <a:gd name="connsiteX20" fmla="*/ 299367 w 1492509"/>
                <a:gd name="connsiteY20" fmla="*/ 923721 h 3384290"/>
                <a:gd name="connsiteX21" fmla="*/ 299367 w 1492509"/>
                <a:gd name="connsiteY21" fmla="*/ 614125 h 3384290"/>
                <a:gd name="connsiteX22" fmla="*/ 543236 w 1492509"/>
                <a:gd name="connsiteY22" fmla="*/ 614125 h 338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92509" h="3384290">
                  <a:moveTo>
                    <a:pt x="1442858" y="3374137"/>
                  </a:moveTo>
                  <a:cubicBezTo>
                    <a:pt x="1472651" y="3357377"/>
                    <a:pt x="1489734" y="3324504"/>
                    <a:pt x="1489734" y="3290319"/>
                  </a:cubicBezTo>
                  <a:lnTo>
                    <a:pt x="1489734" y="2439655"/>
                  </a:lnTo>
                  <a:cubicBezTo>
                    <a:pt x="1258528" y="2200568"/>
                    <a:pt x="1116017" y="1875191"/>
                    <a:pt x="1116017" y="1517113"/>
                  </a:cubicBezTo>
                  <a:lnTo>
                    <a:pt x="1116017" y="7130"/>
                  </a:lnTo>
                  <a:lnTo>
                    <a:pt x="635781" y="7130"/>
                  </a:lnTo>
                  <a:cubicBezTo>
                    <a:pt x="584674" y="7130"/>
                    <a:pt x="543236" y="48559"/>
                    <a:pt x="543236" y="99675"/>
                  </a:cubicBezTo>
                  <a:lnTo>
                    <a:pt x="543236" y="321897"/>
                  </a:lnTo>
                  <a:lnTo>
                    <a:pt x="153244" y="321897"/>
                  </a:lnTo>
                  <a:cubicBezTo>
                    <a:pt x="72553" y="321888"/>
                    <a:pt x="7130" y="387311"/>
                    <a:pt x="7130" y="468011"/>
                  </a:cubicBezTo>
                  <a:lnTo>
                    <a:pt x="7130" y="923731"/>
                  </a:lnTo>
                  <a:cubicBezTo>
                    <a:pt x="7130" y="1349020"/>
                    <a:pt x="206822" y="1770725"/>
                    <a:pt x="541315" y="2051812"/>
                  </a:cubicBezTo>
                  <a:cubicBezTo>
                    <a:pt x="541943" y="2052334"/>
                    <a:pt x="542608" y="2052772"/>
                    <a:pt x="543236" y="2053285"/>
                  </a:cubicBezTo>
                  <a:lnTo>
                    <a:pt x="543236" y="3290814"/>
                  </a:lnTo>
                  <a:cubicBezTo>
                    <a:pt x="541705" y="3376742"/>
                    <a:pt x="648035" y="3419635"/>
                    <a:pt x="705244" y="3354773"/>
                  </a:cubicBezTo>
                  <a:lnTo>
                    <a:pt x="973164" y="3050358"/>
                  </a:lnTo>
                  <a:cubicBezTo>
                    <a:pt x="992747" y="3028103"/>
                    <a:pt x="1027294" y="3027742"/>
                    <a:pt x="1047343" y="3049569"/>
                  </a:cubicBezTo>
                  <a:lnTo>
                    <a:pt x="1329028" y="3356237"/>
                  </a:lnTo>
                  <a:cubicBezTo>
                    <a:pt x="1357823" y="3387551"/>
                    <a:pt x="1404737" y="3395584"/>
                    <a:pt x="1442858" y="3374137"/>
                  </a:cubicBezTo>
                  <a:close/>
                  <a:moveTo>
                    <a:pt x="543236" y="1632026"/>
                  </a:moveTo>
                  <a:cubicBezTo>
                    <a:pt x="387796" y="1426849"/>
                    <a:pt x="299367" y="1175851"/>
                    <a:pt x="299367" y="923721"/>
                  </a:cubicBezTo>
                  <a:lnTo>
                    <a:pt x="299367" y="614125"/>
                  </a:lnTo>
                  <a:lnTo>
                    <a:pt x="543236" y="6141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1D51983-F849-4EB5-9A41-718B671CC20C}"/>
                </a:ext>
              </a:extLst>
            </p:cNvPr>
            <p:cNvSpPr/>
            <p:nvPr/>
          </p:nvSpPr>
          <p:spPr>
            <a:xfrm>
              <a:off x="5051595" y="1615173"/>
              <a:ext cx="2081909" cy="2053389"/>
            </a:xfrm>
            <a:custGeom>
              <a:avLst/>
              <a:gdLst>
                <a:gd name="connsiteX0" fmla="*/ 2078686 w 2081908"/>
                <a:gd name="connsiteY0" fmla="*/ 7130 h 2053389"/>
                <a:gd name="connsiteX1" fmla="*/ 7130 w 2081908"/>
                <a:gd name="connsiteY1" fmla="*/ 7130 h 2053389"/>
                <a:gd name="connsiteX2" fmla="*/ 7130 w 2081908"/>
                <a:gd name="connsiteY2" fmla="*/ 1016190 h 2053389"/>
                <a:gd name="connsiteX3" fmla="*/ 2078686 w 2081908"/>
                <a:gd name="connsiteY3" fmla="*/ 1016190 h 2053389"/>
                <a:gd name="connsiteX4" fmla="*/ 1695777 w 2081908"/>
                <a:gd name="connsiteY4" fmla="*/ 885106 h 2053389"/>
                <a:gd name="connsiteX5" fmla="*/ 1478422 w 2081908"/>
                <a:gd name="connsiteY5" fmla="*/ 1101729 h 2053389"/>
                <a:gd name="connsiteX6" fmla="*/ 1526933 w 2081908"/>
                <a:gd name="connsiteY6" fmla="*/ 1404747 h 2053389"/>
                <a:gd name="connsiteX7" fmla="*/ 1468535 w 2081908"/>
                <a:gd name="connsiteY7" fmla="*/ 1546060 h 2053389"/>
                <a:gd name="connsiteX8" fmla="*/ 1316099 w 2081908"/>
                <a:gd name="connsiteY8" fmla="*/ 1557924 h 2053389"/>
                <a:gd name="connsiteX9" fmla="*/ 1042903 w 2081908"/>
                <a:gd name="connsiteY9" fmla="*/ 1418151 h 2053389"/>
                <a:gd name="connsiteX10" fmla="*/ 769707 w 2081908"/>
                <a:gd name="connsiteY10" fmla="*/ 1557924 h 2053389"/>
                <a:gd name="connsiteX11" fmla="*/ 617272 w 2081908"/>
                <a:gd name="connsiteY11" fmla="*/ 1546060 h 2053389"/>
                <a:gd name="connsiteX12" fmla="*/ 558874 w 2081908"/>
                <a:gd name="connsiteY12" fmla="*/ 1404747 h 2053389"/>
                <a:gd name="connsiteX13" fmla="*/ 607385 w 2081908"/>
                <a:gd name="connsiteY13" fmla="*/ 1101729 h 2053389"/>
                <a:gd name="connsiteX14" fmla="*/ 390030 w 2081908"/>
                <a:gd name="connsiteY14" fmla="*/ 885106 h 2053389"/>
                <a:gd name="connsiteX15" fmla="*/ 354210 w 2081908"/>
                <a:gd name="connsiteY15" fmla="*/ 736454 h 2053389"/>
                <a:gd name="connsiteX16" fmla="*/ 470559 w 2081908"/>
                <a:gd name="connsiteY16" fmla="*/ 637245 h 2053389"/>
                <a:gd name="connsiteX17" fmla="*/ 773738 w 2081908"/>
                <a:gd name="connsiteY17" fmla="*/ 589751 h 2053389"/>
                <a:gd name="connsiteX18" fmla="*/ 912599 w 2081908"/>
                <a:gd name="connsiteY18" fmla="*/ 316089 h 2053389"/>
                <a:gd name="connsiteX19" fmla="*/ 1173208 w 2081908"/>
                <a:gd name="connsiteY19" fmla="*/ 316089 h 2053389"/>
                <a:gd name="connsiteX20" fmla="*/ 1312069 w 2081908"/>
                <a:gd name="connsiteY20" fmla="*/ 589751 h 2053389"/>
                <a:gd name="connsiteX21" fmla="*/ 1615248 w 2081908"/>
                <a:gd name="connsiteY21" fmla="*/ 637245 h 2053389"/>
                <a:gd name="connsiteX22" fmla="*/ 1731597 w 2081908"/>
                <a:gd name="connsiteY22" fmla="*/ 736454 h 2053389"/>
                <a:gd name="connsiteX23" fmla="*/ 1695777 w 2081908"/>
                <a:gd name="connsiteY23" fmla="*/ 885106 h 205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1908" h="2053389">
                  <a:moveTo>
                    <a:pt x="2078686" y="7130"/>
                  </a:moveTo>
                  <a:lnTo>
                    <a:pt x="7130" y="7130"/>
                  </a:lnTo>
                  <a:lnTo>
                    <a:pt x="7130" y="1016190"/>
                  </a:lnTo>
                  <a:cubicBezTo>
                    <a:pt x="64188" y="2390621"/>
                    <a:pt x="2022132" y="2389565"/>
                    <a:pt x="2078686" y="1016190"/>
                  </a:cubicBezTo>
                  <a:close/>
                  <a:moveTo>
                    <a:pt x="1695777" y="885106"/>
                  </a:moveTo>
                  <a:lnTo>
                    <a:pt x="1478422" y="1101729"/>
                  </a:lnTo>
                  <a:lnTo>
                    <a:pt x="1526933" y="1404747"/>
                  </a:lnTo>
                  <a:cubicBezTo>
                    <a:pt x="1535631" y="1459085"/>
                    <a:pt x="1513063" y="1513709"/>
                    <a:pt x="1468535" y="1546060"/>
                  </a:cubicBezTo>
                  <a:cubicBezTo>
                    <a:pt x="1424007" y="1578401"/>
                    <a:pt x="1365086" y="1583002"/>
                    <a:pt x="1316099" y="1557924"/>
                  </a:cubicBezTo>
                  <a:lnTo>
                    <a:pt x="1042903" y="1418151"/>
                  </a:lnTo>
                  <a:lnTo>
                    <a:pt x="769707" y="1557924"/>
                  </a:lnTo>
                  <a:cubicBezTo>
                    <a:pt x="720882" y="1582935"/>
                    <a:pt x="661885" y="1578477"/>
                    <a:pt x="617272" y="1546060"/>
                  </a:cubicBezTo>
                  <a:cubicBezTo>
                    <a:pt x="572753" y="1513709"/>
                    <a:pt x="550175" y="1459085"/>
                    <a:pt x="558874" y="1404747"/>
                  </a:cubicBezTo>
                  <a:lnTo>
                    <a:pt x="607385" y="1101729"/>
                  </a:lnTo>
                  <a:lnTo>
                    <a:pt x="390030" y="885106"/>
                  </a:lnTo>
                  <a:cubicBezTo>
                    <a:pt x="351054" y="846253"/>
                    <a:pt x="337203" y="788796"/>
                    <a:pt x="354210" y="736454"/>
                  </a:cubicBezTo>
                  <a:cubicBezTo>
                    <a:pt x="371217" y="684111"/>
                    <a:pt x="416182" y="645772"/>
                    <a:pt x="470559" y="637245"/>
                  </a:cubicBezTo>
                  <a:lnTo>
                    <a:pt x="773738" y="589751"/>
                  </a:lnTo>
                  <a:lnTo>
                    <a:pt x="912599" y="316089"/>
                  </a:lnTo>
                  <a:cubicBezTo>
                    <a:pt x="965511" y="210064"/>
                    <a:pt x="1120314" y="210102"/>
                    <a:pt x="1173208" y="316089"/>
                  </a:cubicBezTo>
                  <a:lnTo>
                    <a:pt x="1312069" y="589751"/>
                  </a:lnTo>
                  <a:lnTo>
                    <a:pt x="1615248" y="637245"/>
                  </a:lnTo>
                  <a:cubicBezTo>
                    <a:pt x="1669615" y="645763"/>
                    <a:pt x="1714590" y="684111"/>
                    <a:pt x="1731597" y="736454"/>
                  </a:cubicBezTo>
                  <a:cubicBezTo>
                    <a:pt x="1748604" y="788806"/>
                    <a:pt x="1734753" y="846263"/>
                    <a:pt x="1695777" y="88510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8DF9C718-BB7D-497C-85A1-9EA294D2DD60}"/>
              </a:ext>
            </a:extLst>
          </p:cNvPr>
          <p:cNvGrpSpPr/>
          <p:nvPr/>
        </p:nvGrpSpPr>
        <p:grpSpPr>
          <a:xfrm>
            <a:off x="7746411" y="3312635"/>
            <a:ext cx="384709" cy="384527"/>
            <a:chOff x="3650505" y="983453"/>
            <a:chExt cx="4883391" cy="4881080"/>
          </a:xfrm>
        </p:grpSpPr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6BC9F5B-CC32-4F90-846B-4CB97FDBECBD}"/>
                </a:ext>
              </a:extLst>
            </p:cNvPr>
            <p:cNvSpPr/>
            <p:nvPr/>
          </p:nvSpPr>
          <p:spPr>
            <a:xfrm>
              <a:off x="7850568" y="1624552"/>
              <a:ext cx="561975" cy="419100"/>
            </a:xfrm>
            <a:custGeom>
              <a:avLst/>
              <a:gdLst>
                <a:gd name="connsiteX0" fmla="*/ 149670 w 561975"/>
                <a:gd name="connsiteY0" fmla="*/ 417961 h 419100"/>
                <a:gd name="connsiteX1" fmla="*/ 209563 w 561975"/>
                <a:gd name="connsiteY1" fmla="*/ 404721 h 419100"/>
                <a:gd name="connsiteX2" fmla="*/ 479749 w 561975"/>
                <a:gd name="connsiteY2" fmla="*/ 279734 h 419100"/>
                <a:gd name="connsiteX3" fmla="*/ 549434 w 561975"/>
                <a:gd name="connsiteY3" fmla="*/ 90072 h 419100"/>
                <a:gd name="connsiteX4" fmla="*/ 359782 w 561975"/>
                <a:gd name="connsiteY4" fmla="*/ 20387 h 419100"/>
                <a:gd name="connsiteX5" fmla="*/ 89596 w 561975"/>
                <a:gd name="connsiteY5" fmla="*/ 145384 h 419100"/>
                <a:gd name="connsiteX6" fmla="*/ 149670 w 561975"/>
                <a:gd name="connsiteY6" fmla="*/ 41796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75" h="419100">
                  <a:moveTo>
                    <a:pt x="149670" y="417961"/>
                  </a:moveTo>
                  <a:cubicBezTo>
                    <a:pt x="169739" y="417961"/>
                    <a:pt x="190151" y="413713"/>
                    <a:pt x="209563" y="404721"/>
                  </a:cubicBezTo>
                  <a:lnTo>
                    <a:pt x="479749" y="279734"/>
                  </a:lnTo>
                  <a:cubicBezTo>
                    <a:pt x="551367" y="246606"/>
                    <a:pt x="582562" y="161691"/>
                    <a:pt x="549434" y="90072"/>
                  </a:cubicBezTo>
                  <a:cubicBezTo>
                    <a:pt x="516306" y="18463"/>
                    <a:pt x="431391" y="-12760"/>
                    <a:pt x="359782" y="20387"/>
                  </a:cubicBezTo>
                  <a:lnTo>
                    <a:pt x="89596" y="145384"/>
                  </a:lnTo>
                  <a:cubicBezTo>
                    <a:pt x="-49155" y="211907"/>
                    <a:pt x="-1768" y="416647"/>
                    <a:pt x="149670" y="4179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BFDBC19-1435-497A-8C68-36824785724B}"/>
                </a:ext>
              </a:extLst>
            </p:cNvPr>
            <p:cNvSpPr/>
            <p:nvPr/>
          </p:nvSpPr>
          <p:spPr>
            <a:xfrm>
              <a:off x="7943346" y="2353456"/>
              <a:ext cx="590550" cy="295275"/>
            </a:xfrm>
            <a:custGeom>
              <a:avLst/>
              <a:gdLst>
                <a:gd name="connsiteX0" fmla="*/ 447474 w 590550"/>
                <a:gd name="connsiteY0" fmla="*/ 7144 h 295275"/>
                <a:gd name="connsiteX1" fmla="*/ 149265 w 590550"/>
                <a:gd name="connsiteY1" fmla="*/ 7144 h 295275"/>
                <a:gd name="connsiteX2" fmla="*/ 149265 w 590550"/>
                <a:gd name="connsiteY2" fmla="*/ 292894 h 295275"/>
                <a:gd name="connsiteX3" fmla="*/ 447474 w 590550"/>
                <a:gd name="connsiteY3" fmla="*/ 292894 h 295275"/>
                <a:gd name="connsiteX4" fmla="*/ 447474 w 590550"/>
                <a:gd name="connsiteY4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295275">
                  <a:moveTo>
                    <a:pt x="447474" y="7144"/>
                  </a:moveTo>
                  <a:lnTo>
                    <a:pt x="149265" y="7144"/>
                  </a:lnTo>
                  <a:cubicBezTo>
                    <a:pt x="-40301" y="14697"/>
                    <a:pt x="-40159" y="285417"/>
                    <a:pt x="149265" y="292894"/>
                  </a:cubicBezTo>
                  <a:lnTo>
                    <a:pt x="447474" y="292894"/>
                  </a:lnTo>
                  <a:cubicBezTo>
                    <a:pt x="637040" y="285340"/>
                    <a:pt x="636888" y="14621"/>
                    <a:pt x="447474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2B85AE8-46FE-4433-B7F7-9A920CAB36E5}"/>
                </a:ext>
              </a:extLst>
            </p:cNvPr>
            <p:cNvSpPr/>
            <p:nvPr/>
          </p:nvSpPr>
          <p:spPr>
            <a:xfrm>
              <a:off x="7845856" y="2957248"/>
              <a:ext cx="561975" cy="419100"/>
            </a:xfrm>
            <a:custGeom>
              <a:avLst/>
              <a:gdLst>
                <a:gd name="connsiteX0" fmla="*/ 480232 w 561975"/>
                <a:gd name="connsiteY0" fmla="*/ 145416 h 419100"/>
                <a:gd name="connsiteX1" fmla="*/ 210055 w 561975"/>
                <a:gd name="connsiteY1" fmla="*/ 20429 h 419100"/>
                <a:gd name="connsiteX2" fmla="*/ 90078 w 561975"/>
                <a:gd name="connsiteY2" fmla="*/ 279776 h 419100"/>
                <a:gd name="connsiteX3" fmla="*/ 360255 w 561975"/>
                <a:gd name="connsiteY3" fmla="*/ 404763 h 419100"/>
                <a:gd name="connsiteX4" fmla="*/ 549917 w 561975"/>
                <a:gd name="connsiteY4" fmla="*/ 335078 h 419100"/>
                <a:gd name="connsiteX5" fmla="*/ 480232 w 561975"/>
                <a:gd name="connsiteY5" fmla="*/ 145416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5" h="419100">
                  <a:moveTo>
                    <a:pt x="480232" y="145416"/>
                  </a:moveTo>
                  <a:lnTo>
                    <a:pt x="210055" y="20429"/>
                  </a:lnTo>
                  <a:cubicBezTo>
                    <a:pt x="34843" y="-52323"/>
                    <a:pt x="-78695" y="193460"/>
                    <a:pt x="90078" y="279776"/>
                  </a:cubicBezTo>
                  <a:lnTo>
                    <a:pt x="360255" y="404763"/>
                  </a:lnTo>
                  <a:cubicBezTo>
                    <a:pt x="430216" y="437605"/>
                    <a:pt x="516703" y="407420"/>
                    <a:pt x="549917" y="335078"/>
                  </a:cubicBezTo>
                  <a:cubicBezTo>
                    <a:pt x="583054" y="263459"/>
                    <a:pt x="551850" y="178544"/>
                    <a:pt x="480232" y="1454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8D72ECF7-BC4F-494A-8C37-0318B2535A9C}"/>
                </a:ext>
              </a:extLst>
            </p:cNvPr>
            <p:cNvSpPr/>
            <p:nvPr/>
          </p:nvSpPr>
          <p:spPr>
            <a:xfrm>
              <a:off x="3770198" y="2957296"/>
              <a:ext cx="561975" cy="419100"/>
            </a:xfrm>
            <a:custGeom>
              <a:avLst/>
              <a:gdLst>
                <a:gd name="connsiteX0" fmla="*/ 360252 w 561975"/>
                <a:gd name="connsiteY0" fmla="*/ 20381 h 419100"/>
                <a:gd name="connsiteX1" fmla="*/ 90066 w 561975"/>
                <a:gd name="connsiteY1" fmla="*/ 145368 h 419100"/>
                <a:gd name="connsiteX2" fmla="*/ 20381 w 561975"/>
                <a:gd name="connsiteY2" fmla="*/ 335030 h 419100"/>
                <a:gd name="connsiteX3" fmla="*/ 210043 w 561975"/>
                <a:gd name="connsiteY3" fmla="*/ 404714 h 419100"/>
                <a:gd name="connsiteX4" fmla="*/ 480229 w 561975"/>
                <a:gd name="connsiteY4" fmla="*/ 279727 h 419100"/>
                <a:gd name="connsiteX5" fmla="*/ 549914 w 561975"/>
                <a:gd name="connsiteY5" fmla="*/ 90066 h 419100"/>
                <a:gd name="connsiteX6" fmla="*/ 360252 w 561975"/>
                <a:gd name="connsiteY6" fmla="*/ 203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75" h="419100">
                  <a:moveTo>
                    <a:pt x="360252" y="20381"/>
                  </a:moveTo>
                  <a:lnTo>
                    <a:pt x="90066" y="145368"/>
                  </a:lnTo>
                  <a:cubicBezTo>
                    <a:pt x="18447" y="178496"/>
                    <a:pt x="-12747" y="263411"/>
                    <a:pt x="20381" y="335030"/>
                  </a:cubicBezTo>
                  <a:cubicBezTo>
                    <a:pt x="53594" y="407381"/>
                    <a:pt x="140072" y="437557"/>
                    <a:pt x="210043" y="404714"/>
                  </a:cubicBezTo>
                  <a:lnTo>
                    <a:pt x="480229" y="279727"/>
                  </a:lnTo>
                  <a:cubicBezTo>
                    <a:pt x="551847" y="246599"/>
                    <a:pt x="583042" y="161684"/>
                    <a:pt x="549914" y="90066"/>
                  </a:cubicBezTo>
                  <a:cubicBezTo>
                    <a:pt x="516776" y="18447"/>
                    <a:pt x="431861" y="-12747"/>
                    <a:pt x="360252" y="203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38361C5-7744-4996-BEA6-1F65B62DA04D}"/>
                </a:ext>
              </a:extLst>
            </p:cNvPr>
            <p:cNvSpPr/>
            <p:nvPr/>
          </p:nvSpPr>
          <p:spPr>
            <a:xfrm>
              <a:off x="3650505" y="2353456"/>
              <a:ext cx="590550" cy="295275"/>
            </a:xfrm>
            <a:custGeom>
              <a:avLst/>
              <a:gdLst>
                <a:gd name="connsiteX0" fmla="*/ 447474 w 590550"/>
                <a:gd name="connsiteY0" fmla="*/ 292894 h 295275"/>
                <a:gd name="connsiteX1" fmla="*/ 447474 w 590550"/>
                <a:gd name="connsiteY1" fmla="*/ 7144 h 295275"/>
                <a:gd name="connsiteX2" fmla="*/ 149265 w 590550"/>
                <a:gd name="connsiteY2" fmla="*/ 7144 h 295275"/>
                <a:gd name="connsiteX3" fmla="*/ 149265 w 590550"/>
                <a:gd name="connsiteY3" fmla="*/ 2928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0" h="295275">
                  <a:moveTo>
                    <a:pt x="447474" y="292894"/>
                  </a:moveTo>
                  <a:cubicBezTo>
                    <a:pt x="637040" y="285340"/>
                    <a:pt x="636898" y="14621"/>
                    <a:pt x="447474" y="7144"/>
                  </a:cubicBezTo>
                  <a:lnTo>
                    <a:pt x="149265" y="7144"/>
                  </a:lnTo>
                  <a:cubicBezTo>
                    <a:pt x="-40301" y="14697"/>
                    <a:pt x="-40159" y="285417"/>
                    <a:pt x="149265" y="29289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21400235-D70A-43F1-83F4-BC59041EC73F}"/>
                </a:ext>
              </a:extLst>
            </p:cNvPr>
            <p:cNvSpPr/>
            <p:nvPr/>
          </p:nvSpPr>
          <p:spPr>
            <a:xfrm>
              <a:off x="3774423" y="1624565"/>
              <a:ext cx="561975" cy="419100"/>
            </a:xfrm>
            <a:custGeom>
              <a:avLst/>
              <a:gdLst>
                <a:gd name="connsiteX0" fmla="*/ 480223 w 561975"/>
                <a:gd name="connsiteY0" fmla="*/ 145370 h 419100"/>
                <a:gd name="connsiteX1" fmla="*/ 210047 w 561975"/>
                <a:gd name="connsiteY1" fmla="*/ 20383 h 419100"/>
                <a:gd name="connsiteX2" fmla="*/ 20385 w 561975"/>
                <a:gd name="connsiteY2" fmla="*/ 90068 h 419100"/>
                <a:gd name="connsiteX3" fmla="*/ 90070 w 561975"/>
                <a:gd name="connsiteY3" fmla="*/ 279730 h 419100"/>
                <a:gd name="connsiteX4" fmla="*/ 360256 w 561975"/>
                <a:gd name="connsiteY4" fmla="*/ 404717 h 419100"/>
                <a:gd name="connsiteX5" fmla="*/ 549908 w 561975"/>
                <a:gd name="connsiteY5" fmla="*/ 335032 h 419100"/>
                <a:gd name="connsiteX6" fmla="*/ 480223 w 561975"/>
                <a:gd name="connsiteY6" fmla="*/ 14537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75" h="419100">
                  <a:moveTo>
                    <a:pt x="480223" y="145370"/>
                  </a:moveTo>
                  <a:lnTo>
                    <a:pt x="210047" y="20383"/>
                  </a:lnTo>
                  <a:cubicBezTo>
                    <a:pt x="138428" y="-12754"/>
                    <a:pt x="53513" y="18459"/>
                    <a:pt x="20385" y="90068"/>
                  </a:cubicBezTo>
                  <a:cubicBezTo>
                    <a:pt x="-12753" y="161687"/>
                    <a:pt x="18451" y="246602"/>
                    <a:pt x="90070" y="279730"/>
                  </a:cubicBezTo>
                  <a:lnTo>
                    <a:pt x="360256" y="404717"/>
                  </a:lnTo>
                  <a:cubicBezTo>
                    <a:pt x="430208" y="437559"/>
                    <a:pt x="516704" y="407365"/>
                    <a:pt x="549908" y="335032"/>
                  </a:cubicBezTo>
                  <a:cubicBezTo>
                    <a:pt x="583046" y="263404"/>
                    <a:pt x="551842" y="178498"/>
                    <a:pt x="480223" y="1453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12E4F60-F840-4753-9892-AF223C5482CC}"/>
                </a:ext>
              </a:extLst>
            </p:cNvPr>
            <p:cNvSpPr/>
            <p:nvPr/>
          </p:nvSpPr>
          <p:spPr>
            <a:xfrm>
              <a:off x="4649319" y="983453"/>
              <a:ext cx="2886075" cy="2962275"/>
            </a:xfrm>
            <a:custGeom>
              <a:avLst/>
              <a:gdLst>
                <a:gd name="connsiteX0" fmla="*/ 1445967 w 2886075"/>
                <a:gd name="connsiteY0" fmla="*/ 7223 h 2962275"/>
                <a:gd name="connsiteX1" fmla="*/ 638933 w 2886075"/>
                <a:gd name="connsiteY1" fmla="*/ 2620521 h 2962275"/>
                <a:gd name="connsiteX2" fmla="*/ 712704 w 2886075"/>
                <a:gd name="connsiteY2" fmla="*/ 2753557 h 2962275"/>
                <a:gd name="connsiteX3" fmla="*/ 712704 w 2886075"/>
                <a:gd name="connsiteY3" fmla="*/ 2956735 h 2962275"/>
                <a:gd name="connsiteX4" fmla="*/ 1001483 w 2886075"/>
                <a:gd name="connsiteY4" fmla="*/ 2956735 h 2962275"/>
                <a:gd name="connsiteX5" fmla="*/ 1001483 w 2886075"/>
                <a:gd name="connsiteY5" fmla="*/ 2259390 h 2962275"/>
                <a:gd name="connsiteX6" fmla="*/ 668956 w 2886075"/>
                <a:gd name="connsiteY6" fmla="*/ 1926863 h 2962275"/>
                <a:gd name="connsiteX7" fmla="*/ 668956 w 2886075"/>
                <a:gd name="connsiteY7" fmla="*/ 1705064 h 2962275"/>
                <a:gd name="connsiteX8" fmla="*/ 890755 w 2886075"/>
                <a:gd name="connsiteY8" fmla="*/ 1705064 h 2962275"/>
                <a:gd name="connsiteX9" fmla="*/ 1269221 w 2886075"/>
                <a:gd name="connsiteY9" fmla="*/ 2083530 h 2962275"/>
                <a:gd name="connsiteX10" fmla="*/ 1315160 w 2886075"/>
                <a:gd name="connsiteY10" fmla="*/ 2194430 h 2962275"/>
                <a:gd name="connsiteX11" fmla="*/ 1315160 w 2886075"/>
                <a:gd name="connsiteY11" fmla="*/ 2956744 h 2962275"/>
                <a:gd name="connsiteX12" fmla="*/ 1575688 w 2886075"/>
                <a:gd name="connsiteY12" fmla="*/ 2956744 h 2962275"/>
                <a:gd name="connsiteX13" fmla="*/ 1575688 w 2886075"/>
                <a:gd name="connsiteY13" fmla="*/ 2194430 h 2962275"/>
                <a:gd name="connsiteX14" fmla="*/ 1622465 w 2886075"/>
                <a:gd name="connsiteY14" fmla="*/ 2082702 h 2962275"/>
                <a:gd name="connsiteX15" fmla="*/ 2006675 w 2886075"/>
                <a:gd name="connsiteY15" fmla="*/ 1704235 h 2962275"/>
                <a:gd name="connsiteX16" fmla="*/ 2228475 w 2886075"/>
                <a:gd name="connsiteY16" fmla="*/ 1705902 h 2962275"/>
                <a:gd name="connsiteX17" fmla="*/ 2226808 w 2886075"/>
                <a:gd name="connsiteY17" fmla="*/ 1927701 h 2962275"/>
                <a:gd name="connsiteX18" fmla="*/ 1889366 w 2886075"/>
                <a:gd name="connsiteY18" fmla="*/ 2260095 h 2962275"/>
                <a:gd name="connsiteX19" fmla="*/ 1889366 w 2886075"/>
                <a:gd name="connsiteY19" fmla="*/ 2956744 h 2962275"/>
                <a:gd name="connsiteX20" fmla="*/ 2179240 w 2886075"/>
                <a:gd name="connsiteY20" fmla="*/ 2956744 h 2962275"/>
                <a:gd name="connsiteX21" fmla="*/ 2179240 w 2886075"/>
                <a:gd name="connsiteY21" fmla="*/ 2753567 h 2962275"/>
                <a:gd name="connsiteX22" fmla="*/ 2253011 w 2886075"/>
                <a:gd name="connsiteY22" fmla="*/ 2620531 h 2962275"/>
                <a:gd name="connsiteX23" fmla="*/ 1445967 w 2886075"/>
                <a:gd name="connsiteY23" fmla="*/ 7223 h 296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86075" h="2962275">
                  <a:moveTo>
                    <a:pt x="1445967" y="7223"/>
                  </a:moveTo>
                  <a:cubicBezTo>
                    <a:pt x="67461" y="-6893"/>
                    <a:pt x="-552264" y="1867208"/>
                    <a:pt x="638933" y="2620521"/>
                  </a:cubicBezTo>
                  <a:cubicBezTo>
                    <a:pt x="684824" y="2649172"/>
                    <a:pt x="712704" y="2699455"/>
                    <a:pt x="712704" y="2753557"/>
                  </a:cubicBezTo>
                  <a:lnTo>
                    <a:pt x="712704" y="2956735"/>
                  </a:lnTo>
                  <a:lnTo>
                    <a:pt x="1001483" y="2956735"/>
                  </a:lnTo>
                  <a:lnTo>
                    <a:pt x="1001483" y="2259390"/>
                  </a:lnTo>
                  <a:lnTo>
                    <a:pt x="668956" y="1926863"/>
                  </a:lnTo>
                  <a:cubicBezTo>
                    <a:pt x="607710" y="1865617"/>
                    <a:pt x="607710" y="1766310"/>
                    <a:pt x="668956" y="1705064"/>
                  </a:cubicBezTo>
                  <a:cubicBezTo>
                    <a:pt x="730201" y="1643809"/>
                    <a:pt x="829509" y="1643809"/>
                    <a:pt x="890755" y="1705064"/>
                  </a:cubicBezTo>
                  <a:lnTo>
                    <a:pt x="1269221" y="2083530"/>
                  </a:lnTo>
                  <a:cubicBezTo>
                    <a:pt x="1298634" y="2112943"/>
                    <a:pt x="1315160" y="2152834"/>
                    <a:pt x="1315160" y="2194430"/>
                  </a:cubicBezTo>
                  <a:lnTo>
                    <a:pt x="1315160" y="2956744"/>
                  </a:lnTo>
                  <a:lnTo>
                    <a:pt x="1575688" y="2956744"/>
                  </a:lnTo>
                  <a:lnTo>
                    <a:pt x="1575688" y="2194430"/>
                  </a:lnTo>
                  <a:cubicBezTo>
                    <a:pt x="1575688" y="2152425"/>
                    <a:pt x="1592538" y="2112172"/>
                    <a:pt x="1622465" y="2082702"/>
                  </a:cubicBezTo>
                  <a:lnTo>
                    <a:pt x="2006675" y="1704235"/>
                  </a:lnTo>
                  <a:cubicBezTo>
                    <a:pt x="2068378" y="1643447"/>
                    <a:pt x="2167676" y="1644190"/>
                    <a:pt x="2228475" y="1705902"/>
                  </a:cubicBezTo>
                  <a:cubicBezTo>
                    <a:pt x="2289263" y="1767615"/>
                    <a:pt x="2288511" y="1866913"/>
                    <a:pt x="2226808" y="1927701"/>
                  </a:cubicBezTo>
                  <a:lnTo>
                    <a:pt x="1889366" y="2260095"/>
                  </a:lnTo>
                  <a:lnTo>
                    <a:pt x="1889366" y="2956744"/>
                  </a:lnTo>
                  <a:lnTo>
                    <a:pt x="2179240" y="2956744"/>
                  </a:lnTo>
                  <a:lnTo>
                    <a:pt x="2179240" y="2753567"/>
                  </a:lnTo>
                  <a:cubicBezTo>
                    <a:pt x="2179240" y="2699474"/>
                    <a:pt x="2207119" y="2649182"/>
                    <a:pt x="2253011" y="2620531"/>
                  </a:cubicBezTo>
                  <a:cubicBezTo>
                    <a:pt x="3444207" y="1862788"/>
                    <a:pt x="2826787" y="-3273"/>
                    <a:pt x="1445967" y="72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6EE8674-1D7E-4F38-9431-5131F14F6517}"/>
                </a:ext>
              </a:extLst>
            </p:cNvPr>
            <p:cNvSpPr/>
            <p:nvPr/>
          </p:nvSpPr>
          <p:spPr>
            <a:xfrm>
              <a:off x="5249767" y="4246721"/>
              <a:ext cx="1685925" cy="285750"/>
            </a:xfrm>
            <a:custGeom>
              <a:avLst/>
              <a:gdLst>
                <a:gd name="connsiteX0" fmla="*/ 1544168 w 1685925"/>
                <a:gd name="connsiteY0" fmla="*/ 7144 h 285750"/>
                <a:gd name="connsiteX1" fmla="*/ 146879 w 1685925"/>
                <a:gd name="connsiteY1" fmla="*/ 7144 h 285750"/>
                <a:gd name="connsiteX2" fmla="*/ 146879 w 1685925"/>
                <a:gd name="connsiteY2" fmla="*/ 288055 h 285750"/>
                <a:gd name="connsiteX3" fmla="*/ 1544168 w 1685925"/>
                <a:gd name="connsiteY3" fmla="*/ 288055 h 285750"/>
                <a:gd name="connsiteX4" fmla="*/ 1544168 w 1685925"/>
                <a:gd name="connsiteY4" fmla="*/ 714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5" h="285750">
                  <a:moveTo>
                    <a:pt x="1544168" y="7144"/>
                  </a:moveTo>
                  <a:lnTo>
                    <a:pt x="146879" y="7144"/>
                  </a:lnTo>
                  <a:cubicBezTo>
                    <a:pt x="-39506" y="14878"/>
                    <a:pt x="-39363" y="280397"/>
                    <a:pt x="146879" y="288055"/>
                  </a:cubicBezTo>
                  <a:lnTo>
                    <a:pt x="1544168" y="288055"/>
                  </a:lnTo>
                  <a:cubicBezTo>
                    <a:pt x="1730553" y="280321"/>
                    <a:pt x="1730401" y="14811"/>
                    <a:pt x="1544168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450E7101-1403-4FF0-BEDD-E7E6E5580883}"/>
                </a:ext>
              </a:extLst>
            </p:cNvPr>
            <p:cNvSpPr/>
            <p:nvPr/>
          </p:nvSpPr>
          <p:spPr>
            <a:xfrm>
              <a:off x="5555647" y="5435908"/>
              <a:ext cx="1076325" cy="428625"/>
            </a:xfrm>
            <a:custGeom>
              <a:avLst/>
              <a:gdLst>
                <a:gd name="connsiteX0" fmla="*/ 539648 w 1076325"/>
                <a:gd name="connsiteY0" fmla="*/ 430073 h 428625"/>
                <a:gd name="connsiteX1" fmla="*/ 1072153 w 1076325"/>
                <a:gd name="connsiteY1" fmla="*/ 7144 h 428625"/>
                <a:gd name="connsiteX2" fmla="*/ 7144 w 1076325"/>
                <a:gd name="connsiteY2" fmla="*/ 7144 h 428625"/>
                <a:gd name="connsiteX3" fmla="*/ 539648 w 1076325"/>
                <a:gd name="connsiteY3" fmla="*/ 43007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6325" h="428625">
                  <a:moveTo>
                    <a:pt x="539648" y="430073"/>
                  </a:moveTo>
                  <a:cubicBezTo>
                    <a:pt x="799005" y="430073"/>
                    <a:pt x="1016022" y="249431"/>
                    <a:pt x="1072153" y="7144"/>
                  </a:cubicBezTo>
                  <a:lnTo>
                    <a:pt x="7144" y="7144"/>
                  </a:lnTo>
                  <a:cubicBezTo>
                    <a:pt x="63265" y="249431"/>
                    <a:pt x="280292" y="430073"/>
                    <a:pt x="539648" y="4300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982B381-93B4-4507-80CF-B5701883D06F}"/>
                </a:ext>
              </a:extLst>
            </p:cNvPr>
            <p:cNvSpPr/>
            <p:nvPr/>
          </p:nvSpPr>
          <p:spPr>
            <a:xfrm>
              <a:off x="5249767" y="4841319"/>
              <a:ext cx="1685925" cy="285750"/>
            </a:xfrm>
            <a:custGeom>
              <a:avLst/>
              <a:gdLst>
                <a:gd name="connsiteX0" fmla="*/ 1544168 w 1685925"/>
                <a:gd name="connsiteY0" fmla="*/ 7144 h 285750"/>
                <a:gd name="connsiteX1" fmla="*/ 146879 w 1685925"/>
                <a:gd name="connsiteY1" fmla="*/ 7144 h 285750"/>
                <a:gd name="connsiteX2" fmla="*/ 146879 w 1685925"/>
                <a:gd name="connsiteY2" fmla="*/ 288055 h 285750"/>
                <a:gd name="connsiteX3" fmla="*/ 1544168 w 1685925"/>
                <a:gd name="connsiteY3" fmla="*/ 288055 h 285750"/>
                <a:gd name="connsiteX4" fmla="*/ 1544168 w 1685925"/>
                <a:gd name="connsiteY4" fmla="*/ 714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5" h="285750">
                  <a:moveTo>
                    <a:pt x="1544168" y="7144"/>
                  </a:moveTo>
                  <a:lnTo>
                    <a:pt x="146879" y="7144"/>
                  </a:lnTo>
                  <a:cubicBezTo>
                    <a:pt x="-39506" y="14878"/>
                    <a:pt x="-39363" y="280388"/>
                    <a:pt x="146879" y="288055"/>
                  </a:cubicBezTo>
                  <a:lnTo>
                    <a:pt x="1544168" y="288055"/>
                  </a:lnTo>
                  <a:cubicBezTo>
                    <a:pt x="1730553" y="280321"/>
                    <a:pt x="1730410" y="14802"/>
                    <a:pt x="1544168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B190F007-F50A-43AA-8F7B-DE6C2173A61B}"/>
              </a:ext>
            </a:extLst>
          </p:cNvPr>
          <p:cNvGrpSpPr/>
          <p:nvPr/>
        </p:nvGrpSpPr>
        <p:grpSpPr>
          <a:xfrm>
            <a:off x="8755847" y="3322057"/>
            <a:ext cx="381274" cy="406668"/>
            <a:chOff x="3802645" y="983457"/>
            <a:chExt cx="4581525" cy="4886667"/>
          </a:xfrm>
        </p:grpSpPr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3A0867E-C4EF-4F7B-875B-A9C9A8B2CCC0}"/>
                </a:ext>
              </a:extLst>
            </p:cNvPr>
            <p:cNvSpPr/>
            <p:nvPr/>
          </p:nvSpPr>
          <p:spPr>
            <a:xfrm>
              <a:off x="3802645" y="983457"/>
              <a:ext cx="4581525" cy="3038475"/>
            </a:xfrm>
            <a:custGeom>
              <a:avLst/>
              <a:gdLst>
                <a:gd name="connsiteX0" fmla="*/ 4183734 w 4581525"/>
                <a:gd name="connsiteY0" fmla="*/ 1639070 h 3038475"/>
                <a:gd name="connsiteX1" fmla="*/ 4112373 w 4581525"/>
                <a:gd name="connsiteY1" fmla="*/ 1450504 h 3038475"/>
                <a:gd name="connsiteX2" fmla="*/ 3438431 w 4581525"/>
                <a:gd name="connsiteY2" fmla="*/ 456370 h 3038475"/>
                <a:gd name="connsiteX3" fmla="*/ 3153424 w 4581525"/>
                <a:gd name="connsiteY3" fmla="*/ 509263 h 3038475"/>
                <a:gd name="connsiteX4" fmla="*/ 2958733 w 4581525"/>
                <a:gd name="connsiteY4" fmla="*/ 431910 h 3038475"/>
                <a:gd name="connsiteX5" fmla="*/ 1630396 w 4581525"/>
                <a:gd name="connsiteY5" fmla="*/ 422871 h 3038475"/>
                <a:gd name="connsiteX6" fmla="*/ 1441506 w 4581525"/>
                <a:gd name="connsiteY6" fmla="*/ 500214 h 3038475"/>
                <a:gd name="connsiteX7" fmla="*/ 1182845 w 4581525"/>
                <a:gd name="connsiteY7" fmla="*/ 456332 h 3038475"/>
                <a:gd name="connsiteX8" fmla="*/ 458059 w 4581525"/>
                <a:gd name="connsiteY8" fmla="*/ 1188252 h 3038475"/>
                <a:gd name="connsiteX9" fmla="*/ 506084 w 4581525"/>
                <a:gd name="connsiteY9" fmla="*/ 1450618 h 3038475"/>
                <a:gd name="connsiteX10" fmla="*/ 428627 w 4581525"/>
                <a:gd name="connsiteY10" fmla="*/ 1642242 h 3038475"/>
                <a:gd name="connsiteX11" fmla="*/ 750238 w 4581525"/>
                <a:gd name="connsiteY11" fmla="*/ 3039360 h 3038475"/>
                <a:gd name="connsiteX12" fmla="*/ 1397357 w 4581525"/>
                <a:gd name="connsiteY12" fmla="*/ 3039360 h 3038475"/>
                <a:gd name="connsiteX13" fmla="*/ 1397348 w 4581525"/>
                <a:gd name="connsiteY13" fmla="*/ 1685895 h 3038475"/>
                <a:gd name="connsiteX14" fmla="*/ 1245586 w 4581525"/>
                <a:gd name="connsiteY14" fmla="*/ 1534134 h 3038475"/>
                <a:gd name="connsiteX15" fmla="*/ 1397357 w 4581525"/>
                <a:gd name="connsiteY15" fmla="*/ 1382362 h 3038475"/>
                <a:gd name="connsiteX16" fmla="*/ 2365869 w 4581525"/>
                <a:gd name="connsiteY16" fmla="*/ 2210866 h 3038475"/>
                <a:gd name="connsiteX17" fmla="*/ 3074281 w 4581525"/>
                <a:gd name="connsiteY17" fmla="*/ 2210866 h 3038475"/>
                <a:gd name="connsiteX18" fmla="*/ 3320845 w 4581525"/>
                <a:gd name="connsiteY18" fmla="*/ 1964302 h 3038475"/>
                <a:gd name="connsiteX19" fmla="*/ 3074281 w 4581525"/>
                <a:gd name="connsiteY19" fmla="*/ 1717737 h 3038475"/>
                <a:gd name="connsiteX20" fmla="*/ 3074281 w 4581525"/>
                <a:gd name="connsiteY20" fmla="*/ 1414204 h 3038475"/>
                <a:gd name="connsiteX21" fmla="*/ 3074281 w 4581525"/>
                <a:gd name="connsiteY21" fmla="*/ 2514399 h 3038475"/>
                <a:gd name="connsiteX22" fmla="*/ 2365869 w 4581525"/>
                <a:gd name="connsiteY22" fmla="*/ 2514399 h 3038475"/>
                <a:gd name="connsiteX23" fmla="*/ 2105913 w 4581525"/>
                <a:gd name="connsiteY23" fmla="*/ 3039360 h 3038475"/>
                <a:gd name="connsiteX24" fmla="*/ 2165492 w 4581525"/>
                <a:gd name="connsiteY24" fmla="*/ 3039360 h 3038475"/>
                <a:gd name="connsiteX25" fmla="*/ 2178598 w 4581525"/>
                <a:gd name="connsiteY25" fmla="*/ 3039360 h 3038475"/>
                <a:gd name="connsiteX26" fmla="*/ 3830404 w 4581525"/>
                <a:gd name="connsiteY26" fmla="*/ 3039360 h 3038475"/>
                <a:gd name="connsiteX27" fmla="*/ 4359575 w 4581525"/>
                <a:gd name="connsiteY27" fmla="*/ 2819504 h 3038475"/>
                <a:gd name="connsiteX28" fmla="*/ 4577136 w 4581525"/>
                <a:gd name="connsiteY28" fmla="*/ 2289390 h 3038475"/>
                <a:gd name="connsiteX29" fmla="*/ 4183734 w 4581525"/>
                <a:gd name="connsiteY29" fmla="*/ 1639070 h 303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81525" h="3038475">
                  <a:moveTo>
                    <a:pt x="4183734" y="1639070"/>
                  </a:moveTo>
                  <a:cubicBezTo>
                    <a:pt x="4115592" y="1603380"/>
                    <a:pt x="4084950" y="1522351"/>
                    <a:pt x="4112373" y="1450504"/>
                  </a:cubicBezTo>
                  <a:cubicBezTo>
                    <a:pt x="4297377" y="987189"/>
                    <a:pt x="3937008" y="457075"/>
                    <a:pt x="3438431" y="456370"/>
                  </a:cubicBezTo>
                  <a:cubicBezTo>
                    <a:pt x="3339924" y="454942"/>
                    <a:pt x="3243960" y="472734"/>
                    <a:pt x="3153424" y="509263"/>
                  </a:cubicBezTo>
                  <a:cubicBezTo>
                    <a:pt x="3078272" y="539581"/>
                    <a:pt x="2992576" y="505538"/>
                    <a:pt x="2958733" y="431910"/>
                  </a:cubicBezTo>
                  <a:cubicBezTo>
                    <a:pt x="2700425" y="-130608"/>
                    <a:pt x="1896458" y="-135227"/>
                    <a:pt x="1630396" y="422871"/>
                  </a:cubicBezTo>
                  <a:cubicBezTo>
                    <a:pt x="1596763" y="493470"/>
                    <a:pt x="1515001" y="526951"/>
                    <a:pt x="1441506" y="500214"/>
                  </a:cubicBezTo>
                  <a:cubicBezTo>
                    <a:pt x="1358886" y="470134"/>
                    <a:pt x="1271580" y="455351"/>
                    <a:pt x="1182845" y="456332"/>
                  </a:cubicBezTo>
                  <a:cubicBezTo>
                    <a:pt x="783690" y="460637"/>
                    <a:pt x="458554" y="788974"/>
                    <a:pt x="458059" y="1188252"/>
                  </a:cubicBezTo>
                  <a:cubicBezTo>
                    <a:pt x="457945" y="1278625"/>
                    <a:pt x="474109" y="1366894"/>
                    <a:pt x="506084" y="1450618"/>
                  </a:cubicBezTo>
                  <a:cubicBezTo>
                    <a:pt x="534469" y="1524923"/>
                    <a:pt x="500674" y="1608533"/>
                    <a:pt x="428627" y="1642242"/>
                  </a:cubicBezTo>
                  <a:cubicBezTo>
                    <a:pt x="-282900" y="1997944"/>
                    <a:pt x="-38508" y="3023301"/>
                    <a:pt x="750238" y="3039360"/>
                  </a:cubicBezTo>
                  <a:lnTo>
                    <a:pt x="1397357" y="3039360"/>
                  </a:lnTo>
                  <a:cubicBezTo>
                    <a:pt x="2295375" y="3002041"/>
                    <a:pt x="2294670" y="1722862"/>
                    <a:pt x="1397348" y="1685895"/>
                  </a:cubicBezTo>
                  <a:cubicBezTo>
                    <a:pt x="1313537" y="1685895"/>
                    <a:pt x="1245586" y="1617944"/>
                    <a:pt x="1245586" y="1534134"/>
                  </a:cubicBezTo>
                  <a:cubicBezTo>
                    <a:pt x="1245586" y="1450323"/>
                    <a:pt x="1313537" y="1382362"/>
                    <a:pt x="1397357" y="1382362"/>
                  </a:cubicBezTo>
                  <a:cubicBezTo>
                    <a:pt x="1886276" y="1382362"/>
                    <a:pt x="2292708" y="1742150"/>
                    <a:pt x="2365869" y="2210866"/>
                  </a:cubicBezTo>
                  <a:lnTo>
                    <a:pt x="3074281" y="2210866"/>
                  </a:lnTo>
                  <a:cubicBezTo>
                    <a:pt x="3210241" y="2210866"/>
                    <a:pt x="3320845" y="2100252"/>
                    <a:pt x="3320845" y="1964302"/>
                  </a:cubicBezTo>
                  <a:cubicBezTo>
                    <a:pt x="3320845" y="1828351"/>
                    <a:pt x="3210241" y="1717737"/>
                    <a:pt x="3074281" y="1717737"/>
                  </a:cubicBezTo>
                  <a:cubicBezTo>
                    <a:pt x="2873028" y="1709784"/>
                    <a:pt x="2872970" y="1422177"/>
                    <a:pt x="3074281" y="1414204"/>
                  </a:cubicBezTo>
                  <a:cubicBezTo>
                    <a:pt x="3804106" y="1444427"/>
                    <a:pt x="3803801" y="2484329"/>
                    <a:pt x="3074281" y="2514399"/>
                  </a:cubicBezTo>
                  <a:lnTo>
                    <a:pt x="2365869" y="2514399"/>
                  </a:lnTo>
                  <a:cubicBezTo>
                    <a:pt x="2334360" y="2716272"/>
                    <a:pt x="2241034" y="2897942"/>
                    <a:pt x="2105913" y="3039360"/>
                  </a:cubicBezTo>
                  <a:lnTo>
                    <a:pt x="2165492" y="3039360"/>
                  </a:lnTo>
                  <a:cubicBezTo>
                    <a:pt x="2169845" y="3038979"/>
                    <a:pt x="2174245" y="3038979"/>
                    <a:pt x="2178598" y="3039360"/>
                  </a:cubicBezTo>
                  <a:lnTo>
                    <a:pt x="3830404" y="3039360"/>
                  </a:lnTo>
                  <a:cubicBezTo>
                    <a:pt x="4030477" y="3039360"/>
                    <a:pt x="4218396" y="2961274"/>
                    <a:pt x="4359575" y="2819504"/>
                  </a:cubicBezTo>
                  <a:cubicBezTo>
                    <a:pt x="4500746" y="2677724"/>
                    <a:pt x="4578012" y="2489463"/>
                    <a:pt x="4577136" y="2289390"/>
                  </a:cubicBezTo>
                  <a:cubicBezTo>
                    <a:pt x="4577126" y="2015127"/>
                    <a:pt x="4426384" y="1766201"/>
                    <a:pt x="4183734" y="16390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C3A595C-9416-40EB-9D9F-D8F968441FEF}"/>
                </a:ext>
              </a:extLst>
            </p:cNvPr>
            <p:cNvSpPr/>
            <p:nvPr/>
          </p:nvSpPr>
          <p:spPr>
            <a:xfrm>
              <a:off x="6908921" y="5222424"/>
              <a:ext cx="619125" cy="647700"/>
            </a:xfrm>
            <a:custGeom>
              <a:avLst/>
              <a:gdLst>
                <a:gd name="connsiteX0" fmla="*/ 608143 w 619125"/>
                <a:gd name="connsiteY0" fmla="*/ 7363 h 647700"/>
                <a:gd name="connsiteX1" fmla="*/ 7144 w 619125"/>
                <a:gd name="connsiteY1" fmla="*/ 7363 h 647700"/>
                <a:gd name="connsiteX2" fmla="*/ 7144 w 619125"/>
                <a:gd name="connsiteY2" fmla="*/ 336556 h 647700"/>
                <a:gd name="connsiteX3" fmla="*/ 313125 w 619125"/>
                <a:gd name="connsiteY3" fmla="*/ 642537 h 647700"/>
                <a:gd name="connsiteX4" fmla="*/ 544821 w 619125"/>
                <a:gd name="connsiteY4" fmla="*/ 642537 h 647700"/>
                <a:gd name="connsiteX5" fmla="*/ 616591 w 619125"/>
                <a:gd name="connsiteY5" fmla="*/ 570767 h 647700"/>
                <a:gd name="connsiteX6" fmla="*/ 616591 w 619125"/>
                <a:gd name="connsiteY6" fmla="*/ 7144 h 647700"/>
                <a:gd name="connsiteX7" fmla="*/ 608143 w 619125"/>
                <a:gd name="connsiteY7" fmla="*/ 7363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647700">
                  <a:moveTo>
                    <a:pt x="608143" y="7363"/>
                  </a:moveTo>
                  <a:lnTo>
                    <a:pt x="7144" y="7363"/>
                  </a:lnTo>
                  <a:lnTo>
                    <a:pt x="7144" y="336556"/>
                  </a:lnTo>
                  <a:cubicBezTo>
                    <a:pt x="7144" y="505549"/>
                    <a:pt x="144132" y="642537"/>
                    <a:pt x="313125" y="642537"/>
                  </a:cubicBezTo>
                  <a:lnTo>
                    <a:pt x="544821" y="642537"/>
                  </a:lnTo>
                  <a:cubicBezTo>
                    <a:pt x="584454" y="642537"/>
                    <a:pt x="616591" y="610410"/>
                    <a:pt x="616591" y="570767"/>
                  </a:cubicBezTo>
                  <a:lnTo>
                    <a:pt x="616591" y="7144"/>
                  </a:lnTo>
                  <a:cubicBezTo>
                    <a:pt x="613762" y="7172"/>
                    <a:pt x="610971" y="7363"/>
                    <a:pt x="608143" y="73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20DF6999-86E3-4933-B6A2-047C88521850}"/>
                </a:ext>
              </a:extLst>
            </p:cNvPr>
            <p:cNvSpPr/>
            <p:nvPr/>
          </p:nvSpPr>
          <p:spPr>
            <a:xfrm>
              <a:off x="6134767" y="4253484"/>
              <a:ext cx="1866900" cy="676275"/>
            </a:xfrm>
            <a:custGeom>
              <a:avLst/>
              <a:gdLst>
                <a:gd name="connsiteX0" fmla="*/ 1865386 w 1866900"/>
                <a:gd name="connsiteY0" fmla="*/ 189662 h 676275"/>
                <a:gd name="connsiteX1" fmla="*/ 1865386 w 1866900"/>
                <a:gd name="connsiteY1" fmla="*/ 7144 h 676275"/>
                <a:gd name="connsiteX2" fmla="*/ 1498264 w 1866900"/>
                <a:gd name="connsiteY2" fmla="*/ 72857 h 676275"/>
                <a:gd name="connsiteX3" fmla="*/ 7144 w 1866900"/>
                <a:gd name="connsiteY3" fmla="*/ 72857 h 676275"/>
                <a:gd name="connsiteX4" fmla="*/ 743664 w 1866900"/>
                <a:gd name="connsiteY4" fmla="*/ 672760 h 676275"/>
                <a:gd name="connsiteX5" fmla="*/ 1382287 w 1866900"/>
                <a:gd name="connsiteY5" fmla="*/ 672760 h 676275"/>
                <a:gd name="connsiteX6" fmla="*/ 1865386 w 1866900"/>
                <a:gd name="connsiteY6" fmla="*/ 189662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6900" h="676275">
                  <a:moveTo>
                    <a:pt x="1865386" y="189662"/>
                  </a:moveTo>
                  <a:lnTo>
                    <a:pt x="1865386" y="7144"/>
                  </a:lnTo>
                  <a:cubicBezTo>
                    <a:pt x="1749514" y="50282"/>
                    <a:pt x="1625651" y="72857"/>
                    <a:pt x="1498264" y="72857"/>
                  </a:cubicBezTo>
                  <a:lnTo>
                    <a:pt x="7144" y="72857"/>
                  </a:lnTo>
                  <a:cubicBezTo>
                    <a:pt x="77667" y="414842"/>
                    <a:pt x="381105" y="672760"/>
                    <a:pt x="743664" y="672760"/>
                  </a:cubicBezTo>
                  <a:lnTo>
                    <a:pt x="1382287" y="672760"/>
                  </a:lnTo>
                  <a:cubicBezTo>
                    <a:pt x="1648673" y="672760"/>
                    <a:pt x="1865386" y="456047"/>
                    <a:pt x="1865386" y="1896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4C36E553-27A8-4446-AF0D-B4B33F4F0EAB}"/>
              </a:ext>
            </a:extLst>
          </p:cNvPr>
          <p:cNvGrpSpPr/>
          <p:nvPr/>
        </p:nvGrpSpPr>
        <p:grpSpPr>
          <a:xfrm>
            <a:off x="9786949" y="3322057"/>
            <a:ext cx="398812" cy="369791"/>
            <a:chOff x="3650456" y="1158888"/>
            <a:chExt cx="4885954" cy="4530414"/>
          </a:xfrm>
        </p:grpSpPr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D9CE8A3-D09D-4A34-B43D-C2CCA979901A}"/>
                </a:ext>
              </a:extLst>
            </p:cNvPr>
            <p:cNvSpPr/>
            <p:nvPr/>
          </p:nvSpPr>
          <p:spPr>
            <a:xfrm>
              <a:off x="5996254" y="4291841"/>
              <a:ext cx="371475" cy="542925"/>
            </a:xfrm>
            <a:custGeom>
              <a:avLst/>
              <a:gdLst>
                <a:gd name="connsiteX0" fmla="*/ 7144 w 371475"/>
                <a:gd name="connsiteY0" fmla="*/ 226190 h 542925"/>
                <a:gd name="connsiteX1" fmla="*/ 340642 w 371475"/>
                <a:gd name="connsiteY1" fmla="*/ 543935 h 542925"/>
                <a:gd name="connsiteX2" fmla="*/ 370370 w 371475"/>
                <a:gd name="connsiteY2" fmla="*/ 176079 h 542925"/>
                <a:gd name="connsiteX3" fmla="*/ 7144 w 371475"/>
                <a:gd name="connsiteY3" fmla="*/ 71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542925">
                  <a:moveTo>
                    <a:pt x="7144" y="226190"/>
                  </a:moveTo>
                  <a:cubicBezTo>
                    <a:pt x="7144" y="320316"/>
                    <a:pt x="122606" y="447342"/>
                    <a:pt x="340642" y="543935"/>
                  </a:cubicBezTo>
                  <a:cubicBezTo>
                    <a:pt x="332251" y="420957"/>
                    <a:pt x="342995" y="293151"/>
                    <a:pt x="370370" y="176079"/>
                  </a:cubicBezTo>
                  <a:cubicBezTo>
                    <a:pt x="230791" y="131950"/>
                    <a:pt x="108347" y="74628"/>
                    <a:pt x="7144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48D2F4BB-83FA-424F-AB11-F4B3CEB95E5D}"/>
                </a:ext>
              </a:extLst>
            </p:cNvPr>
            <p:cNvSpPr/>
            <p:nvPr/>
          </p:nvSpPr>
          <p:spPr>
            <a:xfrm>
              <a:off x="5996254" y="5013236"/>
              <a:ext cx="733425" cy="657225"/>
            </a:xfrm>
            <a:custGeom>
              <a:avLst/>
              <a:gdLst>
                <a:gd name="connsiteX0" fmla="*/ 7144 w 733425"/>
                <a:gd name="connsiteY0" fmla="*/ 231153 h 657225"/>
                <a:gd name="connsiteX1" fmla="*/ 735654 w 733425"/>
                <a:gd name="connsiteY1" fmla="*/ 658320 h 657225"/>
                <a:gd name="connsiteX2" fmla="*/ 423282 w 733425"/>
                <a:gd name="connsiteY2" fmla="*/ 196072 h 657225"/>
                <a:gd name="connsiteX3" fmla="*/ 7144 w 733425"/>
                <a:gd name="connsiteY3" fmla="*/ 7144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425" h="657225">
                  <a:moveTo>
                    <a:pt x="7144" y="231153"/>
                  </a:moveTo>
                  <a:cubicBezTo>
                    <a:pt x="7144" y="405898"/>
                    <a:pt x="304324" y="597789"/>
                    <a:pt x="735654" y="658320"/>
                  </a:cubicBezTo>
                  <a:cubicBezTo>
                    <a:pt x="599751" y="530466"/>
                    <a:pt x="492128" y="372894"/>
                    <a:pt x="423282" y="196072"/>
                  </a:cubicBezTo>
                  <a:cubicBezTo>
                    <a:pt x="261595" y="148428"/>
                    <a:pt x="121082" y="83820"/>
                    <a:pt x="7144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6E7EB28-8D3A-499B-A949-679F99F164BA}"/>
                </a:ext>
              </a:extLst>
            </p:cNvPr>
            <p:cNvSpPr/>
            <p:nvPr/>
          </p:nvSpPr>
          <p:spPr>
            <a:xfrm>
              <a:off x="5996245" y="2605935"/>
              <a:ext cx="2028825" cy="904875"/>
            </a:xfrm>
            <a:custGeom>
              <a:avLst/>
              <a:gdLst>
                <a:gd name="connsiteX0" fmla="*/ 2029463 w 2028825"/>
                <a:gd name="connsiteY0" fmla="*/ 453704 h 904875"/>
                <a:gd name="connsiteX1" fmla="*/ 1018308 w 2028825"/>
                <a:gd name="connsiteY1" fmla="*/ 7144 h 904875"/>
                <a:gd name="connsiteX2" fmla="*/ 7144 w 2028825"/>
                <a:gd name="connsiteY2" fmla="*/ 453704 h 904875"/>
                <a:gd name="connsiteX3" fmla="*/ 1018308 w 2028825"/>
                <a:gd name="connsiteY3" fmla="*/ 900255 h 904875"/>
                <a:gd name="connsiteX4" fmla="*/ 2029463 w 2028825"/>
                <a:gd name="connsiteY4" fmla="*/ 453704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8825" h="904875">
                  <a:moveTo>
                    <a:pt x="2029463" y="453704"/>
                  </a:moveTo>
                  <a:cubicBezTo>
                    <a:pt x="2029463" y="242907"/>
                    <a:pt x="1597028" y="7144"/>
                    <a:pt x="1018308" y="7144"/>
                  </a:cubicBezTo>
                  <a:cubicBezTo>
                    <a:pt x="439579" y="7144"/>
                    <a:pt x="7144" y="242907"/>
                    <a:pt x="7144" y="453704"/>
                  </a:cubicBezTo>
                  <a:cubicBezTo>
                    <a:pt x="7144" y="664493"/>
                    <a:pt x="439579" y="900255"/>
                    <a:pt x="1018308" y="900255"/>
                  </a:cubicBezTo>
                  <a:cubicBezTo>
                    <a:pt x="1597028" y="900255"/>
                    <a:pt x="2029463" y="664502"/>
                    <a:pt x="2029463" y="4537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669D0DBD-E34D-47E9-8912-EC755DBE6133}"/>
                </a:ext>
              </a:extLst>
            </p:cNvPr>
            <p:cNvSpPr/>
            <p:nvPr/>
          </p:nvSpPr>
          <p:spPr>
            <a:xfrm>
              <a:off x="5996254" y="3563464"/>
              <a:ext cx="762000" cy="600075"/>
            </a:xfrm>
            <a:custGeom>
              <a:avLst/>
              <a:gdLst>
                <a:gd name="connsiteX0" fmla="*/ 7144 w 762000"/>
                <a:gd name="connsiteY0" fmla="*/ 228200 h 600075"/>
                <a:gd name="connsiteX1" fmla="*/ 483822 w 762000"/>
                <a:gd name="connsiteY1" fmla="*/ 601161 h 600075"/>
                <a:gd name="connsiteX2" fmla="*/ 756476 w 762000"/>
                <a:gd name="connsiteY2" fmla="*/ 251927 h 600075"/>
                <a:gd name="connsiteX3" fmla="*/ 114471 w 762000"/>
                <a:gd name="connsiteY3" fmla="*/ 69885 h 600075"/>
                <a:gd name="connsiteX4" fmla="*/ 7144 w 762000"/>
                <a:gd name="connsiteY4" fmla="*/ 714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0" h="600075">
                  <a:moveTo>
                    <a:pt x="7144" y="228200"/>
                  </a:moveTo>
                  <a:cubicBezTo>
                    <a:pt x="7144" y="348948"/>
                    <a:pt x="170412" y="506759"/>
                    <a:pt x="483822" y="601161"/>
                  </a:cubicBezTo>
                  <a:cubicBezTo>
                    <a:pt x="553726" y="469182"/>
                    <a:pt x="646338" y="351015"/>
                    <a:pt x="756476" y="251927"/>
                  </a:cubicBezTo>
                  <a:cubicBezTo>
                    <a:pt x="516493" y="225590"/>
                    <a:pt x="294541" y="163278"/>
                    <a:pt x="114471" y="69885"/>
                  </a:cubicBezTo>
                  <a:cubicBezTo>
                    <a:pt x="76286" y="50082"/>
                    <a:pt x="40538" y="29108"/>
                    <a:pt x="7144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A7A30B44-FEE7-4C23-8211-D3DFA2380A26}"/>
                </a:ext>
              </a:extLst>
            </p:cNvPr>
            <p:cNvSpPr/>
            <p:nvPr/>
          </p:nvSpPr>
          <p:spPr>
            <a:xfrm>
              <a:off x="6650460" y="3812877"/>
              <a:ext cx="1885950" cy="1876425"/>
            </a:xfrm>
            <a:custGeom>
              <a:avLst/>
              <a:gdLst>
                <a:gd name="connsiteX0" fmla="*/ 945042 w 1885950"/>
                <a:gd name="connsiteY0" fmla="*/ 1878063 h 1876425"/>
                <a:gd name="connsiteX1" fmla="*/ 1882921 w 1885950"/>
                <a:gd name="connsiteY1" fmla="*/ 940184 h 1876425"/>
                <a:gd name="connsiteX2" fmla="*/ 7144 w 1885950"/>
                <a:gd name="connsiteY2" fmla="*/ 940194 h 1876425"/>
                <a:gd name="connsiteX3" fmla="*/ 945042 w 1885950"/>
                <a:gd name="connsiteY3" fmla="*/ 1878063 h 1876425"/>
                <a:gd name="connsiteX4" fmla="*/ 945042 w 1885950"/>
                <a:gd name="connsiteY4" fmla="*/ 309458 h 1876425"/>
                <a:gd name="connsiteX5" fmla="*/ 1575768 w 1885950"/>
                <a:gd name="connsiteY5" fmla="*/ 940184 h 1876425"/>
                <a:gd name="connsiteX6" fmla="*/ 314306 w 1885950"/>
                <a:gd name="connsiteY6" fmla="*/ 940175 h 1876425"/>
                <a:gd name="connsiteX7" fmla="*/ 945042 w 1885950"/>
                <a:gd name="connsiteY7" fmla="*/ 309458 h 187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85950" h="1876425">
                  <a:moveTo>
                    <a:pt x="945042" y="1878063"/>
                  </a:moveTo>
                  <a:cubicBezTo>
                    <a:pt x="1462192" y="1878063"/>
                    <a:pt x="1882921" y="1457335"/>
                    <a:pt x="1882921" y="940184"/>
                  </a:cubicBezTo>
                  <a:cubicBezTo>
                    <a:pt x="1831400" y="-304057"/>
                    <a:pt x="58474" y="-303686"/>
                    <a:pt x="7144" y="940194"/>
                  </a:cubicBezTo>
                  <a:cubicBezTo>
                    <a:pt x="7144" y="1457335"/>
                    <a:pt x="427882" y="1878063"/>
                    <a:pt x="945042" y="1878063"/>
                  </a:cubicBezTo>
                  <a:close/>
                  <a:moveTo>
                    <a:pt x="945042" y="309458"/>
                  </a:moveTo>
                  <a:cubicBezTo>
                    <a:pt x="1292828" y="309458"/>
                    <a:pt x="1575768" y="592398"/>
                    <a:pt x="1575768" y="940184"/>
                  </a:cubicBezTo>
                  <a:cubicBezTo>
                    <a:pt x="1541126" y="1776936"/>
                    <a:pt x="348825" y="1776689"/>
                    <a:pt x="314306" y="940175"/>
                  </a:cubicBezTo>
                  <a:cubicBezTo>
                    <a:pt x="314306" y="592398"/>
                    <a:pt x="597256" y="309458"/>
                    <a:pt x="945042" y="3094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BC53019D-277E-4EC6-A390-099CA61DC613}"/>
                </a:ext>
              </a:extLst>
            </p:cNvPr>
            <p:cNvSpPr/>
            <p:nvPr/>
          </p:nvSpPr>
          <p:spPr>
            <a:xfrm>
              <a:off x="7281129" y="4440268"/>
              <a:ext cx="628650" cy="619125"/>
            </a:xfrm>
            <a:custGeom>
              <a:avLst/>
              <a:gdLst>
                <a:gd name="connsiteX0" fmla="*/ 314373 w 628650"/>
                <a:gd name="connsiteY0" fmla="*/ 620031 h 619125"/>
                <a:gd name="connsiteX1" fmla="*/ 621611 w 628650"/>
                <a:gd name="connsiteY1" fmla="*/ 312793 h 619125"/>
                <a:gd name="connsiteX2" fmla="*/ 7144 w 628650"/>
                <a:gd name="connsiteY2" fmla="*/ 312793 h 619125"/>
                <a:gd name="connsiteX3" fmla="*/ 314373 w 628650"/>
                <a:gd name="connsiteY3" fmla="*/ 620031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8650" h="619125">
                  <a:moveTo>
                    <a:pt x="314373" y="620031"/>
                  </a:moveTo>
                  <a:cubicBezTo>
                    <a:pt x="483784" y="620031"/>
                    <a:pt x="621611" y="482204"/>
                    <a:pt x="621611" y="312793"/>
                  </a:cubicBezTo>
                  <a:cubicBezTo>
                    <a:pt x="604733" y="-94801"/>
                    <a:pt x="23955" y="-94677"/>
                    <a:pt x="7144" y="312793"/>
                  </a:cubicBezTo>
                  <a:cubicBezTo>
                    <a:pt x="7134" y="482204"/>
                    <a:pt x="144961" y="620031"/>
                    <a:pt x="314373" y="6200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95D15F8-8299-4356-9EBA-488314C4B823}"/>
                </a:ext>
              </a:extLst>
            </p:cNvPr>
            <p:cNvSpPr/>
            <p:nvPr/>
          </p:nvSpPr>
          <p:spPr>
            <a:xfrm>
              <a:off x="3650456" y="2116426"/>
              <a:ext cx="2028825" cy="666750"/>
            </a:xfrm>
            <a:custGeom>
              <a:avLst/>
              <a:gdLst>
                <a:gd name="connsiteX0" fmla="*/ 2029444 w 2028825"/>
                <a:gd name="connsiteY0" fmla="*/ 7153 h 666750"/>
                <a:gd name="connsiteX1" fmla="*/ 1922126 w 2028825"/>
                <a:gd name="connsiteY1" fmla="*/ 69885 h 666750"/>
                <a:gd name="connsiteX2" fmla="*/ 7144 w 2028825"/>
                <a:gd name="connsiteY2" fmla="*/ 7144 h 666750"/>
                <a:gd name="connsiteX3" fmla="*/ 7144 w 2028825"/>
                <a:gd name="connsiteY3" fmla="*/ 222523 h 666750"/>
                <a:gd name="connsiteX4" fmla="*/ 1018299 w 2028825"/>
                <a:gd name="connsiteY4" fmla="*/ 669084 h 666750"/>
                <a:gd name="connsiteX5" fmla="*/ 2029454 w 2028825"/>
                <a:gd name="connsiteY5" fmla="*/ 222523 h 666750"/>
                <a:gd name="connsiteX6" fmla="*/ 2029454 w 2028825"/>
                <a:gd name="connsiteY6" fmla="*/ 715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8825" h="666750">
                  <a:moveTo>
                    <a:pt x="2029444" y="7153"/>
                  </a:moveTo>
                  <a:cubicBezTo>
                    <a:pt x="1996050" y="29118"/>
                    <a:pt x="1960312" y="50082"/>
                    <a:pt x="1922126" y="69885"/>
                  </a:cubicBezTo>
                  <a:cubicBezTo>
                    <a:pt x="1398041" y="344900"/>
                    <a:pt x="506139" y="336537"/>
                    <a:pt x="7144" y="7144"/>
                  </a:cubicBezTo>
                  <a:lnTo>
                    <a:pt x="7144" y="222523"/>
                  </a:lnTo>
                  <a:cubicBezTo>
                    <a:pt x="7144" y="433321"/>
                    <a:pt x="439579" y="669084"/>
                    <a:pt x="1018299" y="669084"/>
                  </a:cubicBezTo>
                  <a:cubicBezTo>
                    <a:pt x="1597019" y="669084"/>
                    <a:pt x="2029454" y="433321"/>
                    <a:pt x="2029454" y="222523"/>
                  </a:cubicBezTo>
                  <a:lnTo>
                    <a:pt x="2029454" y="71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9F2F3D0-63D1-4B7D-B812-429D94D012B3}"/>
                </a:ext>
              </a:extLst>
            </p:cNvPr>
            <p:cNvSpPr/>
            <p:nvPr/>
          </p:nvSpPr>
          <p:spPr>
            <a:xfrm>
              <a:off x="3650456" y="1158888"/>
              <a:ext cx="2028825" cy="904875"/>
            </a:xfrm>
            <a:custGeom>
              <a:avLst/>
              <a:gdLst>
                <a:gd name="connsiteX0" fmla="*/ 2029454 w 2028825"/>
                <a:gd name="connsiteY0" fmla="*/ 453704 h 904875"/>
                <a:gd name="connsiteX1" fmla="*/ 1018299 w 2028825"/>
                <a:gd name="connsiteY1" fmla="*/ 900265 h 904875"/>
                <a:gd name="connsiteX2" fmla="*/ 7144 w 2028825"/>
                <a:gd name="connsiteY2" fmla="*/ 453704 h 904875"/>
                <a:gd name="connsiteX3" fmla="*/ 1018299 w 2028825"/>
                <a:gd name="connsiteY3" fmla="*/ 7144 h 904875"/>
                <a:gd name="connsiteX4" fmla="*/ 2029454 w 2028825"/>
                <a:gd name="connsiteY4" fmla="*/ 453704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8825" h="904875">
                  <a:moveTo>
                    <a:pt x="2029454" y="453704"/>
                  </a:moveTo>
                  <a:cubicBezTo>
                    <a:pt x="2029454" y="700333"/>
                    <a:pt x="1576744" y="900265"/>
                    <a:pt x="1018299" y="900265"/>
                  </a:cubicBezTo>
                  <a:cubicBezTo>
                    <a:pt x="459853" y="900265"/>
                    <a:pt x="7144" y="700333"/>
                    <a:pt x="7144" y="453704"/>
                  </a:cubicBezTo>
                  <a:cubicBezTo>
                    <a:pt x="7144" y="207076"/>
                    <a:pt x="459853" y="7144"/>
                    <a:pt x="1018299" y="7144"/>
                  </a:cubicBezTo>
                  <a:cubicBezTo>
                    <a:pt x="1576744" y="7144"/>
                    <a:pt x="2029454" y="207076"/>
                    <a:pt x="2029454" y="4537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9285574C-FCE3-4D34-AE8A-65A6B68543F4}"/>
                </a:ext>
              </a:extLst>
            </p:cNvPr>
            <p:cNvSpPr/>
            <p:nvPr/>
          </p:nvSpPr>
          <p:spPr>
            <a:xfrm>
              <a:off x="3650456" y="4295508"/>
              <a:ext cx="2028825" cy="666750"/>
            </a:xfrm>
            <a:custGeom>
              <a:avLst/>
              <a:gdLst>
                <a:gd name="connsiteX0" fmla="*/ 2029444 w 2028825"/>
                <a:gd name="connsiteY0" fmla="*/ 7144 h 666750"/>
                <a:gd name="connsiteX1" fmla="*/ 1922126 w 2028825"/>
                <a:gd name="connsiteY1" fmla="*/ 69876 h 666750"/>
                <a:gd name="connsiteX2" fmla="*/ 7144 w 2028825"/>
                <a:gd name="connsiteY2" fmla="*/ 7144 h 666750"/>
                <a:gd name="connsiteX3" fmla="*/ 7144 w 2028825"/>
                <a:gd name="connsiteY3" fmla="*/ 222523 h 666750"/>
                <a:gd name="connsiteX4" fmla="*/ 1018299 w 2028825"/>
                <a:gd name="connsiteY4" fmla="*/ 669084 h 666750"/>
                <a:gd name="connsiteX5" fmla="*/ 2029454 w 2028825"/>
                <a:gd name="connsiteY5" fmla="*/ 222523 h 666750"/>
                <a:gd name="connsiteX6" fmla="*/ 2029454 w 2028825"/>
                <a:gd name="connsiteY6" fmla="*/ 714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8825" h="666750">
                  <a:moveTo>
                    <a:pt x="2029444" y="7144"/>
                  </a:moveTo>
                  <a:cubicBezTo>
                    <a:pt x="1996050" y="29109"/>
                    <a:pt x="1960312" y="50073"/>
                    <a:pt x="1922126" y="69876"/>
                  </a:cubicBezTo>
                  <a:cubicBezTo>
                    <a:pt x="1398041" y="344891"/>
                    <a:pt x="506139" y="336528"/>
                    <a:pt x="7144" y="7144"/>
                  </a:cubicBezTo>
                  <a:lnTo>
                    <a:pt x="7144" y="222523"/>
                  </a:lnTo>
                  <a:cubicBezTo>
                    <a:pt x="7144" y="433321"/>
                    <a:pt x="439579" y="669084"/>
                    <a:pt x="1018299" y="669084"/>
                  </a:cubicBezTo>
                  <a:cubicBezTo>
                    <a:pt x="1597019" y="669084"/>
                    <a:pt x="2029454" y="433321"/>
                    <a:pt x="2029454" y="222523"/>
                  </a:cubicBezTo>
                  <a:lnTo>
                    <a:pt x="2029454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76AA6B-AFFA-4C4F-B690-ABFA747A518F}"/>
                </a:ext>
              </a:extLst>
            </p:cNvPr>
            <p:cNvSpPr/>
            <p:nvPr/>
          </p:nvSpPr>
          <p:spPr>
            <a:xfrm>
              <a:off x="3650456" y="2842793"/>
              <a:ext cx="2028825" cy="666750"/>
            </a:xfrm>
            <a:custGeom>
              <a:avLst/>
              <a:gdLst>
                <a:gd name="connsiteX0" fmla="*/ 2029444 w 2028825"/>
                <a:gd name="connsiteY0" fmla="*/ 7144 h 666750"/>
                <a:gd name="connsiteX1" fmla="*/ 1922126 w 2028825"/>
                <a:gd name="connsiteY1" fmla="*/ 69876 h 666750"/>
                <a:gd name="connsiteX2" fmla="*/ 7144 w 2028825"/>
                <a:gd name="connsiteY2" fmla="*/ 7144 h 666750"/>
                <a:gd name="connsiteX3" fmla="*/ 7144 w 2028825"/>
                <a:gd name="connsiteY3" fmla="*/ 222523 h 666750"/>
                <a:gd name="connsiteX4" fmla="*/ 1018299 w 2028825"/>
                <a:gd name="connsiteY4" fmla="*/ 669074 h 666750"/>
                <a:gd name="connsiteX5" fmla="*/ 2029454 w 2028825"/>
                <a:gd name="connsiteY5" fmla="*/ 222523 h 666750"/>
                <a:gd name="connsiteX6" fmla="*/ 2029454 w 2028825"/>
                <a:gd name="connsiteY6" fmla="*/ 714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8825" h="666750">
                  <a:moveTo>
                    <a:pt x="2029444" y="7144"/>
                  </a:moveTo>
                  <a:cubicBezTo>
                    <a:pt x="1996050" y="29108"/>
                    <a:pt x="1960312" y="50073"/>
                    <a:pt x="1922126" y="69876"/>
                  </a:cubicBezTo>
                  <a:cubicBezTo>
                    <a:pt x="1398041" y="344891"/>
                    <a:pt x="506139" y="336528"/>
                    <a:pt x="7144" y="7144"/>
                  </a:cubicBezTo>
                  <a:lnTo>
                    <a:pt x="7144" y="222523"/>
                  </a:lnTo>
                  <a:cubicBezTo>
                    <a:pt x="7144" y="433311"/>
                    <a:pt x="439579" y="669074"/>
                    <a:pt x="1018299" y="669074"/>
                  </a:cubicBezTo>
                  <a:cubicBezTo>
                    <a:pt x="1597019" y="669074"/>
                    <a:pt x="2029454" y="433311"/>
                    <a:pt x="2029454" y="222523"/>
                  </a:cubicBezTo>
                  <a:lnTo>
                    <a:pt x="2029454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99F43528-92C3-4D3F-BF00-C3155606E31D}"/>
                </a:ext>
              </a:extLst>
            </p:cNvPr>
            <p:cNvSpPr/>
            <p:nvPr/>
          </p:nvSpPr>
          <p:spPr>
            <a:xfrm>
              <a:off x="3650456" y="5021866"/>
              <a:ext cx="2028825" cy="666750"/>
            </a:xfrm>
            <a:custGeom>
              <a:avLst/>
              <a:gdLst>
                <a:gd name="connsiteX0" fmla="*/ 1018299 w 2028825"/>
                <a:gd name="connsiteY0" fmla="*/ 266214 h 666750"/>
                <a:gd name="connsiteX1" fmla="*/ 7144 w 2028825"/>
                <a:gd name="connsiteY1" fmla="*/ 7144 h 666750"/>
                <a:gd name="connsiteX2" fmla="*/ 7144 w 2028825"/>
                <a:gd name="connsiteY2" fmla="*/ 222513 h 666750"/>
                <a:gd name="connsiteX3" fmla="*/ 1018299 w 2028825"/>
                <a:gd name="connsiteY3" fmla="*/ 669074 h 666750"/>
                <a:gd name="connsiteX4" fmla="*/ 2029454 w 2028825"/>
                <a:gd name="connsiteY4" fmla="*/ 222513 h 666750"/>
                <a:gd name="connsiteX5" fmla="*/ 2029454 w 2028825"/>
                <a:gd name="connsiteY5" fmla="*/ 7144 h 666750"/>
                <a:gd name="connsiteX6" fmla="*/ 1922135 w 2028825"/>
                <a:gd name="connsiteY6" fmla="*/ 69875 h 666750"/>
                <a:gd name="connsiteX7" fmla="*/ 1018299 w 2028825"/>
                <a:gd name="connsiteY7" fmla="*/ 26621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8825" h="666750">
                  <a:moveTo>
                    <a:pt x="1018299" y="266214"/>
                  </a:moveTo>
                  <a:cubicBezTo>
                    <a:pt x="626650" y="262061"/>
                    <a:pt x="291275" y="187442"/>
                    <a:pt x="7144" y="7144"/>
                  </a:cubicBezTo>
                  <a:lnTo>
                    <a:pt x="7144" y="222513"/>
                  </a:lnTo>
                  <a:cubicBezTo>
                    <a:pt x="7144" y="433311"/>
                    <a:pt x="439579" y="669074"/>
                    <a:pt x="1018299" y="669074"/>
                  </a:cubicBezTo>
                  <a:cubicBezTo>
                    <a:pt x="1597019" y="669074"/>
                    <a:pt x="2029454" y="433311"/>
                    <a:pt x="2029454" y="222513"/>
                  </a:cubicBezTo>
                  <a:lnTo>
                    <a:pt x="2029454" y="7144"/>
                  </a:lnTo>
                  <a:cubicBezTo>
                    <a:pt x="1996059" y="29108"/>
                    <a:pt x="1960321" y="50073"/>
                    <a:pt x="1922135" y="69875"/>
                  </a:cubicBezTo>
                  <a:cubicBezTo>
                    <a:pt x="1678010" y="196491"/>
                    <a:pt x="1357027" y="266214"/>
                    <a:pt x="1018299" y="2662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ECFC62FF-728C-4694-9DC5-14D6610B85EA}"/>
                </a:ext>
              </a:extLst>
            </p:cNvPr>
            <p:cNvSpPr/>
            <p:nvPr/>
          </p:nvSpPr>
          <p:spPr>
            <a:xfrm>
              <a:off x="3650456" y="3569141"/>
              <a:ext cx="2028825" cy="666750"/>
            </a:xfrm>
            <a:custGeom>
              <a:avLst/>
              <a:gdLst>
                <a:gd name="connsiteX0" fmla="*/ 2029444 w 2028825"/>
                <a:gd name="connsiteY0" fmla="*/ 7153 h 666750"/>
                <a:gd name="connsiteX1" fmla="*/ 114471 w 2028825"/>
                <a:gd name="connsiteY1" fmla="*/ 69885 h 666750"/>
                <a:gd name="connsiteX2" fmla="*/ 7144 w 2028825"/>
                <a:gd name="connsiteY2" fmla="*/ 7144 h 666750"/>
                <a:gd name="connsiteX3" fmla="*/ 7144 w 2028825"/>
                <a:gd name="connsiteY3" fmla="*/ 222523 h 666750"/>
                <a:gd name="connsiteX4" fmla="*/ 1018299 w 2028825"/>
                <a:gd name="connsiteY4" fmla="*/ 669084 h 666750"/>
                <a:gd name="connsiteX5" fmla="*/ 2029454 w 2028825"/>
                <a:gd name="connsiteY5" fmla="*/ 222523 h 666750"/>
                <a:gd name="connsiteX6" fmla="*/ 2029454 w 2028825"/>
                <a:gd name="connsiteY6" fmla="*/ 715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8825" h="666750">
                  <a:moveTo>
                    <a:pt x="2029444" y="7153"/>
                  </a:moveTo>
                  <a:cubicBezTo>
                    <a:pt x="1530668" y="336518"/>
                    <a:pt x="638327" y="344910"/>
                    <a:pt x="114471" y="69885"/>
                  </a:cubicBezTo>
                  <a:cubicBezTo>
                    <a:pt x="76286" y="50082"/>
                    <a:pt x="40538" y="29108"/>
                    <a:pt x="7144" y="7144"/>
                  </a:cubicBezTo>
                  <a:lnTo>
                    <a:pt x="7144" y="222523"/>
                  </a:lnTo>
                  <a:cubicBezTo>
                    <a:pt x="7144" y="433321"/>
                    <a:pt x="439579" y="669084"/>
                    <a:pt x="1018299" y="669084"/>
                  </a:cubicBezTo>
                  <a:cubicBezTo>
                    <a:pt x="1597019" y="669084"/>
                    <a:pt x="2029454" y="433321"/>
                    <a:pt x="2029454" y="222523"/>
                  </a:cubicBezTo>
                  <a:lnTo>
                    <a:pt x="2029454" y="71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5678E3D7-A46B-4DBC-8F36-03928AED9A3B}"/>
              </a:ext>
            </a:extLst>
          </p:cNvPr>
          <p:cNvGrpSpPr/>
          <p:nvPr/>
        </p:nvGrpSpPr>
        <p:grpSpPr>
          <a:xfrm>
            <a:off x="10804387" y="3354675"/>
            <a:ext cx="283087" cy="282870"/>
            <a:chOff x="3650456" y="985247"/>
            <a:chExt cx="4886325" cy="4882582"/>
          </a:xfrm>
        </p:grpSpPr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A1DEBE03-B158-4DB4-873F-66E4361D9C40}"/>
                </a:ext>
              </a:extLst>
            </p:cNvPr>
            <p:cNvSpPr/>
            <p:nvPr/>
          </p:nvSpPr>
          <p:spPr>
            <a:xfrm>
              <a:off x="5637467" y="3630559"/>
              <a:ext cx="904875" cy="323850"/>
            </a:xfrm>
            <a:custGeom>
              <a:avLst/>
              <a:gdLst>
                <a:gd name="connsiteX0" fmla="*/ 902417 w 904875"/>
                <a:gd name="connsiteY0" fmla="*/ 7144 h 323850"/>
                <a:gd name="connsiteX1" fmla="*/ 7144 w 904875"/>
                <a:gd name="connsiteY1" fmla="*/ 7144 h 323850"/>
                <a:gd name="connsiteX2" fmla="*/ 902417 w 904875"/>
                <a:gd name="connsiteY2" fmla="*/ 71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5" h="323850">
                  <a:moveTo>
                    <a:pt x="902417" y="7144"/>
                  </a:moveTo>
                  <a:lnTo>
                    <a:pt x="7144" y="7144"/>
                  </a:lnTo>
                  <a:cubicBezTo>
                    <a:pt x="158706" y="423586"/>
                    <a:pt x="751008" y="423338"/>
                    <a:pt x="902417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279A03AE-3AB4-4065-8FBD-0FA9FD881FA5}"/>
                </a:ext>
              </a:extLst>
            </p:cNvPr>
            <p:cNvSpPr/>
            <p:nvPr/>
          </p:nvSpPr>
          <p:spPr>
            <a:xfrm>
              <a:off x="6717782" y="4896279"/>
              <a:ext cx="1171575" cy="342900"/>
            </a:xfrm>
            <a:custGeom>
              <a:avLst/>
              <a:gdLst>
                <a:gd name="connsiteX0" fmla="*/ 157953 w 1171575"/>
                <a:gd name="connsiteY0" fmla="*/ 7144 h 342900"/>
                <a:gd name="connsiteX1" fmla="*/ 7144 w 1171575"/>
                <a:gd name="connsiteY1" fmla="*/ 341976 h 342900"/>
                <a:gd name="connsiteX2" fmla="*/ 1171766 w 1171575"/>
                <a:gd name="connsiteY2" fmla="*/ 341976 h 342900"/>
                <a:gd name="connsiteX3" fmla="*/ 1171766 w 1171575"/>
                <a:gd name="connsiteY3" fmla="*/ 71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342900">
                  <a:moveTo>
                    <a:pt x="157953" y="7144"/>
                  </a:moveTo>
                  <a:cubicBezTo>
                    <a:pt x="133741" y="128073"/>
                    <a:pt x="82363" y="242154"/>
                    <a:pt x="7144" y="341976"/>
                  </a:cubicBezTo>
                  <a:lnTo>
                    <a:pt x="1171766" y="341976"/>
                  </a:lnTo>
                  <a:lnTo>
                    <a:pt x="1171766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3FFEDFFF-F63E-47D7-8B35-42B77636D738}"/>
                </a:ext>
              </a:extLst>
            </p:cNvPr>
            <p:cNvSpPr/>
            <p:nvPr/>
          </p:nvSpPr>
          <p:spPr>
            <a:xfrm>
              <a:off x="4287812" y="3630559"/>
              <a:ext cx="1162050" cy="323850"/>
            </a:xfrm>
            <a:custGeom>
              <a:avLst/>
              <a:gdLst>
                <a:gd name="connsiteX0" fmla="*/ 7144 w 1162050"/>
                <a:gd name="connsiteY0" fmla="*/ 7144 h 323850"/>
                <a:gd name="connsiteX1" fmla="*/ 7144 w 1162050"/>
                <a:gd name="connsiteY1" fmla="*/ 321354 h 323850"/>
                <a:gd name="connsiteX2" fmla="*/ 1162412 w 1162050"/>
                <a:gd name="connsiteY2" fmla="*/ 321354 h 323850"/>
                <a:gd name="connsiteX3" fmla="*/ 1021328 w 1162050"/>
                <a:gd name="connsiteY3" fmla="*/ 71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050" h="323850">
                  <a:moveTo>
                    <a:pt x="7144" y="7144"/>
                  </a:moveTo>
                  <a:lnTo>
                    <a:pt x="7144" y="321354"/>
                  </a:lnTo>
                  <a:lnTo>
                    <a:pt x="1162412" y="321354"/>
                  </a:lnTo>
                  <a:cubicBezTo>
                    <a:pt x="1094251" y="229657"/>
                    <a:pt x="1045216" y="122949"/>
                    <a:pt x="1021328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28EC2F67-F179-4D51-8AD7-53F942B8D28A}"/>
                </a:ext>
              </a:extLst>
            </p:cNvPr>
            <p:cNvSpPr/>
            <p:nvPr/>
          </p:nvSpPr>
          <p:spPr>
            <a:xfrm>
              <a:off x="3650456" y="3630559"/>
              <a:ext cx="4886325" cy="952500"/>
            </a:xfrm>
            <a:custGeom>
              <a:avLst/>
              <a:gdLst>
                <a:gd name="connsiteX0" fmla="*/ 4884515 w 4886325"/>
                <a:gd name="connsiteY0" fmla="*/ 7144 h 952500"/>
                <a:gd name="connsiteX1" fmla="*/ 4562685 w 4886325"/>
                <a:gd name="connsiteY1" fmla="*/ 7144 h 952500"/>
                <a:gd name="connsiteX2" fmla="*/ 4562685 w 4886325"/>
                <a:gd name="connsiteY2" fmla="*/ 483146 h 952500"/>
                <a:gd name="connsiteX3" fmla="*/ 4400893 w 4886325"/>
                <a:gd name="connsiteY3" fmla="*/ 644938 h 952500"/>
                <a:gd name="connsiteX4" fmla="*/ 482708 w 4886325"/>
                <a:gd name="connsiteY4" fmla="*/ 644938 h 952500"/>
                <a:gd name="connsiteX5" fmla="*/ 320916 w 4886325"/>
                <a:gd name="connsiteY5" fmla="*/ 483146 h 952500"/>
                <a:gd name="connsiteX6" fmla="*/ 320916 w 4886325"/>
                <a:gd name="connsiteY6" fmla="*/ 7144 h 952500"/>
                <a:gd name="connsiteX7" fmla="*/ 7144 w 4886325"/>
                <a:gd name="connsiteY7" fmla="*/ 7144 h 952500"/>
                <a:gd name="connsiteX8" fmla="*/ 7144 w 4886325"/>
                <a:gd name="connsiteY8" fmla="*/ 949271 h 952500"/>
                <a:gd name="connsiteX9" fmla="*/ 4884515 w 4886325"/>
                <a:gd name="connsiteY9" fmla="*/ 949271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6325" h="952500">
                  <a:moveTo>
                    <a:pt x="4884515" y="7144"/>
                  </a:moveTo>
                  <a:lnTo>
                    <a:pt x="4562685" y="7144"/>
                  </a:lnTo>
                  <a:lnTo>
                    <a:pt x="4562685" y="483146"/>
                  </a:lnTo>
                  <a:cubicBezTo>
                    <a:pt x="4562685" y="572500"/>
                    <a:pt x="4490247" y="644938"/>
                    <a:pt x="4400893" y="644938"/>
                  </a:cubicBezTo>
                  <a:lnTo>
                    <a:pt x="482708" y="644938"/>
                  </a:lnTo>
                  <a:cubicBezTo>
                    <a:pt x="393354" y="644938"/>
                    <a:pt x="320916" y="572500"/>
                    <a:pt x="320916" y="483146"/>
                  </a:cubicBezTo>
                  <a:lnTo>
                    <a:pt x="320916" y="7144"/>
                  </a:lnTo>
                  <a:lnTo>
                    <a:pt x="7144" y="7144"/>
                  </a:lnTo>
                  <a:lnTo>
                    <a:pt x="7144" y="949271"/>
                  </a:lnTo>
                  <a:lnTo>
                    <a:pt x="4884515" y="9492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C322757-2A9F-4ACE-A333-1FABB0E02EE5}"/>
                </a:ext>
              </a:extLst>
            </p:cNvPr>
            <p:cNvSpPr/>
            <p:nvPr/>
          </p:nvSpPr>
          <p:spPr>
            <a:xfrm>
              <a:off x="5636247" y="4896279"/>
              <a:ext cx="904875" cy="342900"/>
            </a:xfrm>
            <a:custGeom>
              <a:avLst/>
              <a:gdLst>
                <a:gd name="connsiteX0" fmla="*/ 904865 w 904875"/>
                <a:gd name="connsiteY0" fmla="*/ 7144 h 342900"/>
                <a:gd name="connsiteX1" fmla="*/ 7144 w 904875"/>
                <a:gd name="connsiteY1" fmla="*/ 7144 h 342900"/>
                <a:gd name="connsiteX2" fmla="*/ 904865 w 904875"/>
                <a:gd name="connsiteY2" fmla="*/ 71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875" h="342900">
                  <a:moveTo>
                    <a:pt x="904865" y="7144"/>
                  </a:moveTo>
                  <a:lnTo>
                    <a:pt x="7144" y="7144"/>
                  </a:lnTo>
                  <a:cubicBezTo>
                    <a:pt x="164602" y="450999"/>
                    <a:pt x="747579" y="450713"/>
                    <a:pt x="904865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4EA09D2-FD76-438F-8AA4-2918882103D5}"/>
                </a:ext>
              </a:extLst>
            </p:cNvPr>
            <p:cNvSpPr/>
            <p:nvPr/>
          </p:nvSpPr>
          <p:spPr>
            <a:xfrm>
              <a:off x="3650456" y="4896279"/>
              <a:ext cx="4886325" cy="971550"/>
            </a:xfrm>
            <a:custGeom>
              <a:avLst/>
              <a:gdLst>
                <a:gd name="connsiteX0" fmla="*/ 7144 w 4886325"/>
                <a:gd name="connsiteY0" fmla="*/ 7144 h 971550"/>
                <a:gd name="connsiteX1" fmla="*/ 7144 w 4886325"/>
                <a:gd name="connsiteY1" fmla="*/ 798261 h 971550"/>
                <a:gd name="connsiteX2" fmla="*/ 178784 w 4886325"/>
                <a:gd name="connsiteY2" fmla="*/ 969902 h 971550"/>
                <a:gd name="connsiteX3" fmla="*/ 4712875 w 4886325"/>
                <a:gd name="connsiteY3" fmla="*/ 969902 h 971550"/>
                <a:gd name="connsiteX4" fmla="*/ 4884515 w 4886325"/>
                <a:gd name="connsiteY4" fmla="*/ 798261 h 971550"/>
                <a:gd name="connsiteX5" fmla="*/ 4884515 w 4886325"/>
                <a:gd name="connsiteY5" fmla="*/ 7144 h 971550"/>
                <a:gd name="connsiteX6" fmla="*/ 4562685 w 4886325"/>
                <a:gd name="connsiteY6" fmla="*/ 7144 h 971550"/>
                <a:gd name="connsiteX7" fmla="*/ 4562685 w 4886325"/>
                <a:gd name="connsiteY7" fmla="*/ 503777 h 971550"/>
                <a:gd name="connsiteX8" fmla="*/ 4400893 w 4886325"/>
                <a:gd name="connsiteY8" fmla="*/ 665569 h 971550"/>
                <a:gd name="connsiteX9" fmla="*/ 482708 w 4886325"/>
                <a:gd name="connsiteY9" fmla="*/ 665569 h 971550"/>
                <a:gd name="connsiteX10" fmla="*/ 320916 w 4886325"/>
                <a:gd name="connsiteY10" fmla="*/ 503777 h 971550"/>
                <a:gd name="connsiteX11" fmla="*/ 320916 w 4886325"/>
                <a:gd name="connsiteY11" fmla="*/ 7144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86325" h="971550">
                  <a:moveTo>
                    <a:pt x="7144" y="7144"/>
                  </a:moveTo>
                  <a:lnTo>
                    <a:pt x="7144" y="798261"/>
                  </a:lnTo>
                  <a:cubicBezTo>
                    <a:pt x="7144" y="893054"/>
                    <a:pt x="83991" y="969902"/>
                    <a:pt x="178784" y="969902"/>
                  </a:cubicBezTo>
                  <a:lnTo>
                    <a:pt x="4712875" y="969902"/>
                  </a:lnTo>
                  <a:cubicBezTo>
                    <a:pt x="4807668" y="969902"/>
                    <a:pt x="4884515" y="893054"/>
                    <a:pt x="4884515" y="798261"/>
                  </a:cubicBezTo>
                  <a:lnTo>
                    <a:pt x="4884515" y="7144"/>
                  </a:lnTo>
                  <a:lnTo>
                    <a:pt x="4562685" y="7144"/>
                  </a:lnTo>
                  <a:lnTo>
                    <a:pt x="4562685" y="503777"/>
                  </a:lnTo>
                  <a:cubicBezTo>
                    <a:pt x="4562685" y="593131"/>
                    <a:pt x="4490247" y="665569"/>
                    <a:pt x="4400893" y="665569"/>
                  </a:cubicBezTo>
                  <a:lnTo>
                    <a:pt x="482708" y="665569"/>
                  </a:lnTo>
                  <a:cubicBezTo>
                    <a:pt x="393354" y="665569"/>
                    <a:pt x="320916" y="593131"/>
                    <a:pt x="320916" y="503777"/>
                  </a:cubicBezTo>
                  <a:lnTo>
                    <a:pt x="320916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2916899C-33AC-4149-B52E-C4FB72924363}"/>
                </a:ext>
              </a:extLst>
            </p:cNvPr>
            <p:cNvSpPr/>
            <p:nvPr/>
          </p:nvSpPr>
          <p:spPr>
            <a:xfrm>
              <a:off x="4287812" y="4896279"/>
              <a:ext cx="1171575" cy="342900"/>
            </a:xfrm>
            <a:custGeom>
              <a:avLst/>
              <a:gdLst>
                <a:gd name="connsiteX0" fmla="*/ 7144 w 1171575"/>
                <a:gd name="connsiteY0" fmla="*/ 7144 h 342900"/>
                <a:gd name="connsiteX1" fmla="*/ 7144 w 1171575"/>
                <a:gd name="connsiteY1" fmla="*/ 341976 h 342900"/>
                <a:gd name="connsiteX2" fmla="*/ 1171756 w 1171575"/>
                <a:gd name="connsiteY2" fmla="*/ 341976 h 342900"/>
                <a:gd name="connsiteX3" fmla="*/ 1020947 w 1171575"/>
                <a:gd name="connsiteY3" fmla="*/ 71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342900">
                  <a:moveTo>
                    <a:pt x="7144" y="7144"/>
                  </a:moveTo>
                  <a:lnTo>
                    <a:pt x="7144" y="341976"/>
                  </a:lnTo>
                  <a:lnTo>
                    <a:pt x="1171756" y="341976"/>
                  </a:lnTo>
                  <a:cubicBezTo>
                    <a:pt x="1096537" y="242145"/>
                    <a:pt x="1045169" y="128073"/>
                    <a:pt x="1020947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6B1B66F-92D8-4A70-B88F-B88CAF4499B9}"/>
                </a:ext>
              </a:extLst>
            </p:cNvPr>
            <p:cNvSpPr/>
            <p:nvPr/>
          </p:nvSpPr>
          <p:spPr>
            <a:xfrm>
              <a:off x="5593461" y="1652264"/>
              <a:ext cx="990600" cy="1000125"/>
            </a:xfrm>
            <a:custGeom>
              <a:avLst/>
              <a:gdLst>
                <a:gd name="connsiteX0" fmla="*/ 516427 w 990600"/>
                <a:gd name="connsiteY0" fmla="*/ 994820 h 1000125"/>
                <a:gd name="connsiteX1" fmla="*/ 516427 w 990600"/>
                <a:gd name="connsiteY1" fmla="*/ 7144 h 1000125"/>
                <a:gd name="connsiteX2" fmla="*/ 481146 w 990600"/>
                <a:gd name="connsiteY2" fmla="*/ 7144 h 1000125"/>
                <a:gd name="connsiteX3" fmla="*/ 481146 w 990600"/>
                <a:gd name="connsiteY3" fmla="*/ 994820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000125">
                  <a:moveTo>
                    <a:pt x="516427" y="994820"/>
                  </a:moveTo>
                  <a:cubicBezTo>
                    <a:pt x="1148658" y="949804"/>
                    <a:pt x="1148172" y="51921"/>
                    <a:pt x="516427" y="7144"/>
                  </a:cubicBezTo>
                  <a:lnTo>
                    <a:pt x="481146" y="7144"/>
                  </a:lnTo>
                  <a:cubicBezTo>
                    <a:pt x="-151095" y="52149"/>
                    <a:pt x="-150619" y="950042"/>
                    <a:pt x="481146" y="9948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2E1C18C2-136B-4BB3-B8B4-89F338A30E0E}"/>
                </a:ext>
              </a:extLst>
            </p:cNvPr>
            <p:cNvSpPr/>
            <p:nvPr/>
          </p:nvSpPr>
          <p:spPr>
            <a:xfrm>
              <a:off x="6727127" y="3630559"/>
              <a:ext cx="1162050" cy="323850"/>
            </a:xfrm>
            <a:custGeom>
              <a:avLst/>
              <a:gdLst>
                <a:gd name="connsiteX0" fmla="*/ 148228 w 1162050"/>
                <a:gd name="connsiteY0" fmla="*/ 7144 h 323850"/>
                <a:gd name="connsiteX1" fmla="*/ 7144 w 1162050"/>
                <a:gd name="connsiteY1" fmla="*/ 321354 h 323850"/>
                <a:gd name="connsiteX2" fmla="*/ 1162422 w 1162050"/>
                <a:gd name="connsiteY2" fmla="*/ 321354 h 323850"/>
                <a:gd name="connsiteX3" fmla="*/ 1162422 w 1162050"/>
                <a:gd name="connsiteY3" fmla="*/ 71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050" h="323850">
                  <a:moveTo>
                    <a:pt x="148228" y="7144"/>
                  </a:moveTo>
                  <a:cubicBezTo>
                    <a:pt x="124339" y="122949"/>
                    <a:pt x="75304" y="229657"/>
                    <a:pt x="7144" y="321354"/>
                  </a:cubicBezTo>
                  <a:lnTo>
                    <a:pt x="1162422" y="321354"/>
                  </a:lnTo>
                  <a:lnTo>
                    <a:pt x="1162422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F07A3DC-C825-4284-8B6C-9E2D1CEBD130}"/>
                </a:ext>
              </a:extLst>
            </p:cNvPr>
            <p:cNvSpPr/>
            <p:nvPr/>
          </p:nvSpPr>
          <p:spPr>
            <a:xfrm>
              <a:off x="4111609" y="1499864"/>
              <a:ext cx="495300" cy="504825"/>
            </a:xfrm>
            <a:custGeom>
              <a:avLst/>
              <a:gdLst>
                <a:gd name="connsiteX0" fmla="*/ 496567 w 495300"/>
                <a:gd name="connsiteY0" fmla="*/ 454247 h 504825"/>
                <a:gd name="connsiteX1" fmla="*/ 496567 w 495300"/>
                <a:gd name="connsiteY1" fmla="*/ 7144 h 504825"/>
                <a:gd name="connsiteX2" fmla="*/ 7144 w 495300"/>
                <a:gd name="connsiteY2" fmla="*/ 499520 h 504825"/>
                <a:gd name="connsiteX3" fmla="*/ 451294 w 495300"/>
                <a:gd name="connsiteY3" fmla="*/ 499520 h 504825"/>
                <a:gd name="connsiteX4" fmla="*/ 496567 w 495300"/>
                <a:gd name="connsiteY4" fmla="*/ 454247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00" h="504825">
                  <a:moveTo>
                    <a:pt x="496567" y="454247"/>
                  </a:moveTo>
                  <a:lnTo>
                    <a:pt x="496567" y="7144"/>
                  </a:lnTo>
                  <a:lnTo>
                    <a:pt x="7144" y="499520"/>
                  </a:lnTo>
                  <a:lnTo>
                    <a:pt x="451294" y="499520"/>
                  </a:lnTo>
                  <a:cubicBezTo>
                    <a:pt x="476298" y="499520"/>
                    <a:pt x="496567" y="479250"/>
                    <a:pt x="496567" y="4542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D118E93-8E53-4081-B2C5-E7EFA944361C}"/>
                </a:ext>
              </a:extLst>
            </p:cNvPr>
            <p:cNvSpPr/>
            <p:nvPr/>
          </p:nvSpPr>
          <p:spPr>
            <a:xfrm>
              <a:off x="6736509" y="1652273"/>
              <a:ext cx="1152525" cy="1000125"/>
            </a:xfrm>
            <a:custGeom>
              <a:avLst/>
              <a:gdLst>
                <a:gd name="connsiteX0" fmla="*/ 1153040 w 1152525"/>
                <a:gd name="connsiteY0" fmla="*/ 994810 h 1000125"/>
                <a:gd name="connsiteX1" fmla="*/ 1153040 w 1152525"/>
                <a:gd name="connsiteY1" fmla="*/ 7144 h 1000125"/>
                <a:gd name="connsiteX2" fmla="*/ 7144 w 1152525"/>
                <a:gd name="connsiteY2" fmla="*/ 7144 h 1000125"/>
                <a:gd name="connsiteX3" fmla="*/ 7144 w 1152525"/>
                <a:gd name="connsiteY3" fmla="*/ 994820 h 1000125"/>
                <a:gd name="connsiteX4" fmla="*/ 1153040 w 1152525"/>
                <a:gd name="connsiteY4" fmla="*/ 994820 h 1000125"/>
                <a:gd name="connsiteX5" fmla="*/ 660483 w 1152525"/>
                <a:gd name="connsiteY5" fmla="*/ 339176 h 1000125"/>
                <a:gd name="connsiteX6" fmla="*/ 822274 w 1152525"/>
                <a:gd name="connsiteY6" fmla="*/ 500967 h 1000125"/>
                <a:gd name="connsiteX7" fmla="*/ 498681 w 1152525"/>
                <a:gd name="connsiteY7" fmla="*/ 500967 h 1000125"/>
                <a:gd name="connsiteX8" fmla="*/ 660483 w 1152525"/>
                <a:gd name="connsiteY8" fmla="*/ 33917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2525" h="1000125">
                  <a:moveTo>
                    <a:pt x="1153040" y="994810"/>
                  </a:moveTo>
                  <a:lnTo>
                    <a:pt x="1153040" y="7144"/>
                  </a:lnTo>
                  <a:lnTo>
                    <a:pt x="7144" y="7144"/>
                  </a:lnTo>
                  <a:cubicBezTo>
                    <a:pt x="227247" y="284016"/>
                    <a:pt x="227209" y="717985"/>
                    <a:pt x="7144" y="994820"/>
                  </a:cubicBezTo>
                  <a:lnTo>
                    <a:pt x="1153040" y="994820"/>
                  </a:lnTo>
                  <a:close/>
                  <a:moveTo>
                    <a:pt x="660483" y="339176"/>
                  </a:moveTo>
                  <a:cubicBezTo>
                    <a:pt x="749837" y="339176"/>
                    <a:pt x="822274" y="411613"/>
                    <a:pt x="822274" y="500967"/>
                  </a:cubicBezTo>
                  <a:cubicBezTo>
                    <a:pt x="813749" y="715585"/>
                    <a:pt x="507168" y="715528"/>
                    <a:pt x="498681" y="500967"/>
                  </a:cubicBezTo>
                  <a:cubicBezTo>
                    <a:pt x="498691" y="411613"/>
                    <a:pt x="571129" y="339176"/>
                    <a:pt x="660483" y="3391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17124971-7F3D-4239-9FAE-3B2FD787D748}"/>
                </a:ext>
              </a:extLst>
            </p:cNvPr>
            <p:cNvSpPr/>
            <p:nvPr/>
          </p:nvSpPr>
          <p:spPr>
            <a:xfrm>
              <a:off x="4287822" y="1652264"/>
              <a:ext cx="1152525" cy="1000125"/>
            </a:xfrm>
            <a:custGeom>
              <a:avLst/>
              <a:gdLst>
                <a:gd name="connsiteX0" fmla="*/ 643947 w 1152525"/>
                <a:gd name="connsiteY0" fmla="*/ 7153 h 1000125"/>
                <a:gd name="connsiteX1" fmla="*/ 643947 w 1152525"/>
                <a:gd name="connsiteY1" fmla="*/ 508911 h 1000125"/>
                <a:gd name="connsiteX2" fmla="*/ 482156 w 1152525"/>
                <a:gd name="connsiteY2" fmla="*/ 670703 h 1000125"/>
                <a:gd name="connsiteX3" fmla="*/ 7144 w 1152525"/>
                <a:gd name="connsiteY3" fmla="*/ 670703 h 1000125"/>
                <a:gd name="connsiteX4" fmla="*/ 7144 w 1152525"/>
                <a:gd name="connsiteY4" fmla="*/ 994820 h 1000125"/>
                <a:gd name="connsiteX5" fmla="*/ 1153030 w 1152525"/>
                <a:gd name="connsiteY5" fmla="*/ 994820 h 1000125"/>
                <a:gd name="connsiteX6" fmla="*/ 1153030 w 1152525"/>
                <a:gd name="connsiteY6" fmla="*/ 7144 h 1000125"/>
                <a:gd name="connsiteX7" fmla="*/ 643947 w 1152525"/>
                <a:gd name="connsiteY7" fmla="*/ 714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525" h="1000125">
                  <a:moveTo>
                    <a:pt x="643947" y="7153"/>
                  </a:moveTo>
                  <a:lnTo>
                    <a:pt x="643947" y="508911"/>
                  </a:lnTo>
                  <a:cubicBezTo>
                    <a:pt x="643947" y="598265"/>
                    <a:pt x="571510" y="670703"/>
                    <a:pt x="482156" y="670703"/>
                  </a:cubicBezTo>
                  <a:lnTo>
                    <a:pt x="7144" y="670703"/>
                  </a:lnTo>
                  <a:lnTo>
                    <a:pt x="7144" y="994820"/>
                  </a:lnTo>
                  <a:lnTo>
                    <a:pt x="1153030" y="994820"/>
                  </a:lnTo>
                  <a:cubicBezTo>
                    <a:pt x="932926" y="717947"/>
                    <a:pt x="932964" y="283978"/>
                    <a:pt x="1153030" y="7144"/>
                  </a:cubicBezTo>
                  <a:lnTo>
                    <a:pt x="643947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29170658-DF7F-495B-B0F2-C6A307624F22}"/>
                </a:ext>
              </a:extLst>
            </p:cNvPr>
            <p:cNvSpPr/>
            <p:nvPr/>
          </p:nvSpPr>
          <p:spPr>
            <a:xfrm>
              <a:off x="3650456" y="985247"/>
              <a:ext cx="4886325" cy="2333625"/>
            </a:xfrm>
            <a:custGeom>
              <a:avLst/>
              <a:gdLst>
                <a:gd name="connsiteX0" fmla="*/ 4712875 w 4886325"/>
                <a:gd name="connsiteY0" fmla="*/ 7144 h 2333625"/>
                <a:gd name="connsiteX1" fmla="*/ 1540650 w 4886325"/>
                <a:gd name="connsiteY1" fmla="*/ 7144 h 2333625"/>
                <a:gd name="connsiteX2" fmla="*/ 1418911 w 4886325"/>
                <a:gd name="connsiteY2" fmla="*/ 57779 h 2333625"/>
                <a:gd name="connsiteX3" fmla="*/ 1281303 w 4886325"/>
                <a:gd name="connsiteY3" fmla="*/ 196215 h 2333625"/>
                <a:gd name="connsiteX4" fmla="*/ 1281303 w 4886325"/>
                <a:gd name="connsiteY4" fmla="*/ 350577 h 2333625"/>
                <a:gd name="connsiteX5" fmla="*/ 4400884 w 4886325"/>
                <a:gd name="connsiteY5" fmla="*/ 350577 h 2333625"/>
                <a:gd name="connsiteX6" fmla="*/ 4562675 w 4886325"/>
                <a:gd name="connsiteY6" fmla="*/ 512369 h 2333625"/>
                <a:gd name="connsiteX7" fmla="*/ 4562675 w 4886325"/>
                <a:gd name="connsiteY7" fmla="*/ 1823637 h 2333625"/>
                <a:gd name="connsiteX8" fmla="*/ 4400884 w 4886325"/>
                <a:gd name="connsiteY8" fmla="*/ 1985429 h 2333625"/>
                <a:gd name="connsiteX9" fmla="*/ 482698 w 4886325"/>
                <a:gd name="connsiteY9" fmla="*/ 1985429 h 2333625"/>
                <a:gd name="connsiteX10" fmla="*/ 320907 w 4886325"/>
                <a:gd name="connsiteY10" fmla="*/ 1823637 h 2333625"/>
                <a:gd name="connsiteX11" fmla="*/ 320907 w 4886325"/>
                <a:gd name="connsiteY11" fmla="*/ 1337729 h 2333625"/>
                <a:gd name="connsiteX12" fmla="*/ 146647 w 4886325"/>
                <a:gd name="connsiteY12" fmla="*/ 1337729 h 2333625"/>
                <a:gd name="connsiteX13" fmla="*/ 57055 w 4886325"/>
                <a:gd name="connsiteY13" fmla="*/ 1427864 h 2333625"/>
                <a:gd name="connsiteX14" fmla="*/ 7144 w 4886325"/>
                <a:gd name="connsiteY14" fmla="*/ 1548860 h 2333625"/>
                <a:gd name="connsiteX15" fmla="*/ 7144 w 4886325"/>
                <a:gd name="connsiteY15" fmla="*/ 2328863 h 2333625"/>
                <a:gd name="connsiteX16" fmla="*/ 4884515 w 4886325"/>
                <a:gd name="connsiteY16" fmla="*/ 2328863 h 2333625"/>
                <a:gd name="connsiteX17" fmla="*/ 4884515 w 4886325"/>
                <a:gd name="connsiteY17" fmla="*/ 178784 h 2333625"/>
                <a:gd name="connsiteX18" fmla="*/ 4712875 w 4886325"/>
                <a:gd name="connsiteY18" fmla="*/ 7144 h 233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86325" h="2333625">
                  <a:moveTo>
                    <a:pt x="4712875" y="7144"/>
                  </a:moveTo>
                  <a:lnTo>
                    <a:pt x="1540650" y="7144"/>
                  </a:lnTo>
                  <a:cubicBezTo>
                    <a:pt x="1494949" y="7144"/>
                    <a:pt x="1451134" y="25365"/>
                    <a:pt x="1418911" y="57779"/>
                  </a:cubicBezTo>
                  <a:lnTo>
                    <a:pt x="1281303" y="196215"/>
                  </a:lnTo>
                  <a:lnTo>
                    <a:pt x="1281303" y="350577"/>
                  </a:lnTo>
                  <a:cubicBezTo>
                    <a:pt x="1998297" y="350568"/>
                    <a:pt x="3668430" y="350577"/>
                    <a:pt x="4400884" y="350577"/>
                  </a:cubicBezTo>
                  <a:cubicBezTo>
                    <a:pt x="4490238" y="350577"/>
                    <a:pt x="4562675" y="423015"/>
                    <a:pt x="4562675" y="512369"/>
                  </a:cubicBezTo>
                  <a:lnTo>
                    <a:pt x="4562675" y="1823637"/>
                  </a:lnTo>
                  <a:cubicBezTo>
                    <a:pt x="4562675" y="1912991"/>
                    <a:pt x="4490238" y="1985429"/>
                    <a:pt x="4400884" y="1985429"/>
                  </a:cubicBezTo>
                  <a:cubicBezTo>
                    <a:pt x="3414913" y="1985429"/>
                    <a:pt x="1468117" y="1985429"/>
                    <a:pt x="482698" y="1985429"/>
                  </a:cubicBezTo>
                  <a:cubicBezTo>
                    <a:pt x="393344" y="1985429"/>
                    <a:pt x="320907" y="1912991"/>
                    <a:pt x="320907" y="1823637"/>
                  </a:cubicBezTo>
                  <a:lnTo>
                    <a:pt x="320907" y="1337729"/>
                  </a:lnTo>
                  <a:lnTo>
                    <a:pt x="146647" y="1337729"/>
                  </a:lnTo>
                  <a:lnTo>
                    <a:pt x="57055" y="1427864"/>
                  </a:lnTo>
                  <a:cubicBezTo>
                    <a:pt x="25089" y="1460021"/>
                    <a:pt x="7144" y="1503521"/>
                    <a:pt x="7144" y="1548860"/>
                  </a:cubicBezTo>
                  <a:lnTo>
                    <a:pt x="7144" y="2328863"/>
                  </a:lnTo>
                  <a:lnTo>
                    <a:pt x="4884515" y="2328863"/>
                  </a:lnTo>
                  <a:lnTo>
                    <a:pt x="4884515" y="178784"/>
                  </a:lnTo>
                  <a:cubicBezTo>
                    <a:pt x="4884515" y="83991"/>
                    <a:pt x="4807668" y="7144"/>
                    <a:pt x="4712875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05F30A79-AB89-407A-B569-C0988E2C1BF1}"/>
              </a:ext>
            </a:extLst>
          </p:cNvPr>
          <p:cNvGrpSpPr/>
          <p:nvPr/>
        </p:nvGrpSpPr>
        <p:grpSpPr>
          <a:xfrm>
            <a:off x="1738895" y="4349049"/>
            <a:ext cx="403688" cy="404041"/>
            <a:chOff x="3656424" y="5027975"/>
            <a:chExt cx="838799" cy="839532"/>
          </a:xfrm>
        </p:grpSpPr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E748000-AD12-4A6D-87D4-AB12FE21C1CD}"/>
                </a:ext>
              </a:extLst>
            </p:cNvPr>
            <p:cNvSpPr/>
            <p:nvPr/>
          </p:nvSpPr>
          <p:spPr>
            <a:xfrm>
              <a:off x="4094150" y="5076425"/>
              <a:ext cx="352926" cy="352926"/>
            </a:xfrm>
            <a:custGeom>
              <a:avLst/>
              <a:gdLst>
                <a:gd name="connsiteX0" fmla="*/ 40394 w 352926"/>
                <a:gd name="connsiteY0" fmla="*/ 196881 h 352926"/>
                <a:gd name="connsiteX1" fmla="*/ 155263 w 352926"/>
                <a:gd name="connsiteY1" fmla="*/ 198464 h 352926"/>
                <a:gd name="connsiteX2" fmla="*/ 179546 w 352926"/>
                <a:gd name="connsiteY2" fmla="*/ 256350 h 352926"/>
                <a:gd name="connsiteX3" fmla="*/ 156846 w 352926"/>
                <a:gd name="connsiteY3" fmla="*/ 313333 h 352926"/>
                <a:gd name="connsiteX4" fmla="*/ 195778 w 352926"/>
                <a:gd name="connsiteY4" fmla="*/ 352266 h 352926"/>
                <a:gd name="connsiteX5" fmla="*/ 265129 w 352926"/>
                <a:gd name="connsiteY5" fmla="*/ 282915 h 352926"/>
                <a:gd name="connsiteX6" fmla="*/ 265129 w 352926"/>
                <a:gd name="connsiteY6" fmla="*/ 164993 h 352926"/>
                <a:gd name="connsiteX7" fmla="*/ 260170 w 352926"/>
                <a:gd name="connsiteY7" fmla="*/ 160034 h 352926"/>
                <a:gd name="connsiteX8" fmla="*/ 338167 w 352926"/>
                <a:gd name="connsiteY8" fmla="*/ 136676 h 352926"/>
                <a:gd name="connsiteX9" fmla="*/ 352265 w 352926"/>
                <a:gd name="connsiteY9" fmla="*/ 122578 h 352926"/>
                <a:gd name="connsiteX10" fmla="*/ 230910 w 352926"/>
                <a:gd name="connsiteY10" fmla="*/ 1225 h 352926"/>
                <a:gd name="connsiteX11" fmla="*/ 216814 w 352926"/>
                <a:gd name="connsiteY11" fmla="*/ 15323 h 352926"/>
                <a:gd name="connsiteX12" fmla="*/ 193456 w 352926"/>
                <a:gd name="connsiteY12" fmla="*/ 93320 h 352926"/>
                <a:gd name="connsiteX13" fmla="*/ 188497 w 352926"/>
                <a:gd name="connsiteY13" fmla="*/ 88361 h 352926"/>
                <a:gd name="connsiteX14" fmla="*/ 70575 w 352926"/>
                <a:gd name="connsiteY14" fmla="*/ 88361 h 352926"/>
                <a:gd name="connsiteX15" fmla="*/ 1225 w 352926"/>
                <a:gd name="connsiteY15" fmla="*/ 157712 h 35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926" h="352926">
                  <a:moveTo>
                    <a:pt x="40394" y="196881"/>
                  </a:moveTo>
                  <a:cubicBezTo>
                    <a:pt x="72286" y="166111"/>
                    <a:pt x="123501" y="166705"/>
                    <a:pt x="155263" y="198464"/>
                  </a:cubicBezTo>
                  <a:cubicBezTo>
                    <a:pt x="170767" y="213966"/>
                    <a:pt x="179393" y="234526"/>
                    <a:pt x="179546" y="256350"/>
                  </a:cubicBezTo>
                  <a:cubicBezTo>
                    <a:pt x="179697" y="277823"/>
                    <a:pt x="171648" y="297997"/>
                    <a:pt x="156846" y="313333"/>
                  </a:cubicBezTo>
                  <a:lnTo>
                    <a:pt x="195778" y="352266"/>
                  </a:lnTo>
                  <a:lnTo>
                    <a:pt x="265129" y="282915"/>
                  </a:lnTo>
                  <a:cubicBezTo>
                    <a:pt x="297693" y="250351"/>
                    <a:pt x="297693" y="197555"/>
                    <a:pt x="265129" y="164993"/>
                  </a:cubicBezTo>
                  <a:lnTo>
                    <a:pt x="260170" y="160034"/>
                  </a:lnTo>
                  <a:cubicBezTo>
                    <a:pt x="287476" y="165635"/>
                    <a:pt x="316982" y="157861"/>
                    <a:pt x="338167" y="136676"/>
                  </a:cubicBezTo>
                  <a:lnTo>
                    <a:pt x="352265" y="122578"/>
                  </a:lnTo>
                  <a:lnTo>
                    <a:pt x="230910" y="1225"/>
                  </a:lnTo>
                  <a:lnTo>
                    <a:pt x="216814" y="15323"/>
                  </a:lnTo>
                  <a:cubicBezTo>
                    <a:pt x="195629" y="36508"/>
                    <a:pt x="187853" y="66012"/>
                    <a:pt x="193456" y="93320"/>
                  </a:cubicBezTo>
                  <a:lnTo>
                    <a:pt x="188497" y="88361"/>
                  </a:lnTo>
                  <a:cubicBezTo>
                    <a:pt x="155933" y="55797"/>
                    <a:pt x="103138" y="55797"/>
                    <a:pt x="70575" y="88361"/>
                  </a:cubicBezTo>
                  <a:lnTo>
                    <a:pt x="1225" y="1577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9C9556E5-AF1B-4968-80CC-5B16A382C38F}"/>
                </a:ext>
              </a:extLst>
            </p:cNvPr>
            <p:cNvSpPr/>
            <p:nvPr/>
          </p:nvSpPr>
          <p:spPr>
            <a:xfrm>
              <a:off x="3922345" y="5292811"/>
              <a:ext cx="308811" cy="308811"/>
            </a:xfrm>
            <a:custGeom>
              <a:avLst/>
              <a:gdLst>
                <a:gd name="connsiteX0" fmla="*/ 305425 w 308810"/>
                <a:gd name="connsiteY0" fmla="*/ 148892 h 308810"/>
                <a:gd name="connsiteX1" fmla="*/ 268293 w 308810"/>
                <a:gd name="connsiteY1" fmla="*/ 111758 h 308810"/>
                <a:gd name="connsiteX2" fmla="*/ 260169 w 308810"/>
                <a:gd name="connsiteY2" fmla="*/ 94050 h 308810"/>
                <a:gd name="connsiteX3" fmla="*/ 278563 w 308810"/>
                <a:gd name="connsiteY3" fmla="*/ 67311 h 308810"/>
                <a:gd name="connsiteX4" fmla="*/ 298197 w 308810"/>
                <a:gd name="connsiteY4" fmla="*/ 40338 h 308810"/>
                <a:gd name="connsiteX5" fmla="*/ 289481 w 308810"/>
                <a:gd name="connsiteY5" fmla="*/ 19664 h 308810"/>
                <a:gd name="connsiteX6" fmla="*/ 243096 w 308810"/>
                <a:gd name="connsiteY6" fmla="*/ 27046 h 308810"/>
                <a:gd name="connsiteX7" fmla="*/ 241964 w 308810"/>
                <a:gd name="connsiteY7" fmla="*/ 30164 h 308810"/>
                <a:gd name="connsiteX8" fmla="*/ 222863 w 308810"/>
                <a:gd name="connsiteY8" fmla="*/ 48235 h 308810"/>
                <a:gd name="connsiteX9" fmla="*/ 197747 w 308810"/>
                <a:gd name="connsiteY9" fmla="*/ 41214 h 308810"/>
                <a:gd name="connsiteX10" fmla="*/ 160253 w 308810"/>
                <a:gd name="connsiteY10" fmla="*/ 3720 h 308810"/>
                <a:gd name="connsiteX11" fmla="*/ 148209 w 308810"/>
                <a:gd name="connsiteY11" fmla="*/ 3720 h 308810"/>
                <a:gd name="connsiteX12" fmla="*/ 111141 w 308810"/>
                <a:gd name="connsiteY12" fmla="*/ 40788 h 308810"/>
                <a:gd name="connsiteX13" fmla="*/ 84768 w 308810"/>
                <a:gd name="connsiteY13" fmla="*/ 47469 h 308810"/>
                <a:gd name="connsiteX14" fmla="*/ 66339 w 308810"/>
                <a:gd name="connsiteY14" fmla="*/ 27455 h 308810"/>
                <a:gd name="connsiteX15" fmla="*/ 37583 w 308810"/>
                <a:gd name="connsiteY15" fmla="*/ 3881 h 308810"/>
                <a:gd name="connsiteX16" fmla="*/ 37376 w 308810"/>
                <a:gd name="connsiteY16" fmla="*/ 3881 h 308810"/>
                <a:gd name="connsiteX17" fmla="*/ 17509 w 308810"/>
                <a:gd name="connsiteY17" fmla="*/ 12045 h 308810"/>
                <a:gd name="connsiteX18" fmla="*/ 18060 w 308810"/>
                <a:gd name="connsiteY18" fmla="*/ 52797 h 308810"/>
                <a:gd name="connsiteX19" fmla="*/ 32397 w 308810"/>
                <a:gd name="connsiteY19" fmla="*/ 60762 h 308810"/>
                <a:gd name="connsiteX20" fmla="*/ 48859 w 308810"/>
                <a:gd name="connsiteY20" fmla="*/ 71072 h 308810"/>
                <a:gd name="connsiteX21" fmla="*/ 46251 w 308810"/>
                <a:gd name="connsiteY21" fmla="*/ 105679 h 308810"/>
                <a:gd name="connsiteX22" fmla="*/ 3720 w 308810"/>
                <a:gd name="connsiteY22" fmla="*/ 148208 h 308810"/>
                <a:gd name="connsiteX23" fmla="*/ 3720 w 308810"/>
                <a:gd name="connsiteY23" fmla="*/ 160251 h 308810"/>
                <a:gd name="connsiteX24" fmla="*/ 46542 w 308810"/>
                <a:gd name="connsiteY24" fmla="*/ 203073 h 308810"/>
                <a:gd name="connsiteX25" fmla="*/ 54576 w 308810"/>
                <a:gd name="connsiteY25" fmla="*/ 225293 h 308810"/>
                <a:gd name="connsiteX26" fmla="*/ 29402 w 308810"/>
                <a:gd name="connsiteY26" fmla="*/ 248818 h 308810"/>
                <a:gd name="connsiteX27" fmla="*/ 10898 w 308810"/>
                <a:gd name="connsiteY27" fmla="*/ 256945 h 308810"/>
                <a:gd name="connsiteX28" fmla="*/ 11450 w 308810"/>
                <a:gd name="connsiteY28" fmla="*/ 297695 h 308810"/>
                <a:gd name="connsiteX29" fmla="*/ 52200 w 308810"/>
                <a:gd name="connsiteY29" fmla="*/ 298246 h 308810"/>
                <a:gd name="connsiteX30" fmla="*/ 60328 w 308810"/>
                <a:gd name="connsiteY30" fmla="*/ 279740 h 308810"/>
                <a:gd name="connsiteX31" fmla="*/ 77286 w 308810"/>
                <a:gd name="connsiteY31" fmla="*/ 256205 h 308810"/>
                <a:gd name="connsiteX32" fmla="*/ 105667 w 308810"/>
                <a:gd name="connsiteY32" fmla="*/ 262198 h 308810"/>
                <a:gd name="connsiteX33" fmla="*/ 148892 w 308810"/>
                <a:gd name="connsiteY33" fmla="*/ 305423 h 308810"/>
                <a:gd name="connsiteX34" fmla="*/ 160936 w 308810"/>
                <a:gd name="connsiteY34" fmla="*/ 305423 h 308810"/>
                <a:gd name="connsiteX35" fmla="*/ 202207 w 308810"/>
                <a:gd name="connsiteY35" fmla="*/ 264154 h 308810"/>
                <a:gd name="connsiteX36" fmla="*/ 220123 w 308810"/>
                <a:gd name="connsiteY36" fmla="*/ 256032 h 308810"/>
                <a:gd name="connsiteX37" fmla="*/ 247084 w 308810"/>
                <a:gd name="connsiteY37" fmla="*/ 276008 h 308810"/>
                <a:gd name="connsiteX38" fmla="*/ 295626 w 308810"/>
                <a:gd name="connsiteY38" fmla="*/ 290168 h 308810"/>
                <a:gd name="connsiteX39" fmla="*/ 281882 w 308810"/>
                <a:gd name="connsiteY39" fmla="*/ 241733 h 308810"/>
                <a:gd name="connsiteX40" fmla="*/ 269273 w 308810"/>
                <a:gd name="connsiteY40" fmla="*/ 197087 h 308810"/>
                <a:gd name="connsiteX41" fmla="*/ 305423 w 308810"/>
                <a:gd name="connsiteY41" fmla="*/ 160938 h 308810"/>
                <a:gd name="connsiteX42" fmla="*/ 305425 w 308810"/>
                <a:gd name="connsiteY42" fmla="*/ 148892 h 30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8810" h="308810">
                  <a:moveTo>
                    <a:pt x="305425" y="148892"/>
                  </a:moveTo>
                  <a:lnTo>
                    <a:pt x="268293" y="111758"/>
                  </a:lnTo>
                  <a:cubicBezTo>
                    <a:pt x="263553" y="107018"/>
                    <a:pt x="260487" y="100746"/>
                    <a:pt x="260169" y="94050"/>
                  </a:cubicBezTo>
                  <a:cubicBezTo>
                    <a:pt x="259577" y="81606"/>
                    <a:pt x="267373" y="70920"/>
                    <a:pt x="278563" y="67311"/>
                  </a:cubicBezTo>
                  <a:cubicBezTo>
                    <a:pt x="290264" y="63840"/>
                    <a:pt x="298456" y="52431"/>
                    <a:pt x="298197" y="40338"/>
                  </a:cubicBezTo>
                  <a:cubicBezTo>
                    <a:pt x="298141" y="32571"/>
                    <a:pt x="295048" y="25229"/>
                    <a:pt x="289481" y="19664"/>
                  </a:cubicBezTo>
                  <a:cubicBezTo>
                    <a:pt x="275836" y="6016"/>
                    <a:pt x="252288" y="8369"/>
                    <a:pt x="243096" y="27046"/>
                  </a:cubicBezTo>
                  <a:cubicBezTo>
                    <a:pt x="242607" y="28040"/>
                    <a:pt x="242286" y="29105"/>
                    <a:pt x="241964" y="30164"/>
                  </a:cubicBezTo>
                  <a:cubicBezTo>
                    <a:pt x="239229" y="39142"/>
                    <a:pt x="231966" y="46005"/>
                    <a:pt x="222863" y="48235"/>
                  </a:cubicBezTo>
                  <a:cubicBezTo>
                    <a:pt x="213839" y="50442"/>
                    <a:pt x="204317" y="47784"/>
                    <a:pt x="197747" y="41214"/>
                  </a:cubicBezTo>
                  <a:lnTo>
                    <a:pt x="160253" y="3720"/>
                  </a:lnTo>
                  <a:cubicBezTo>
                    <a:pt x="156926" y="394"/>
                    <a:pt x="151534" y="394"/>
                    <a:pt x="148209" y="3720"/>
                  </a:cubicBezTo>
                  <a:lnTo>
                    <a:pt x="111141" y="40788"/>
                  </a:lnTo>
                  <a:cubicBezTo>
                    <a:pt x="104242" y="47688"/>
                    <a:pt x="94115" y="50245"/>
                    <a:pt x="84768" y="47469"/>
                  </a:cubicBezTo>
                  <a:cubicBezTo>
                    <a:pt x="75415" y="44684"/>
                    <a:pt x="68342" y="37002"/>
                    <a:pt x="66339" y="27455"/>
                  </a:cubicBezTo>
                  <a:cubicBezTo>
                    <a:pt x="63746" y="14189"/>
                    <a:pt x="51096" y="3747"/>
                    <a:pt x="37583" y="3881"/>
                  </a:cubicBezTo>
                  <a:lnTo>
                    <a:pt x="37376" y="3881"/>
                  </a:lnTo>
                  <a:cubicBezTo>
                    <a:pt x="29829" y="3881"/>
                    <a:pt x="22780" y="6776"/>
                    <a:pt x="17509" y="12045"/>
                  </a:cubicBezTo>
                  <a:cubicBezTo>
                    <a:pt x="6426" y="23130"/>
                    <a:pt x="6673" y="41410"/>
                    <a:pt x="18060" y="52797"/>
                  </a:cubicBezTo>
                  <a:cubicBezTo>
                    <a:pt x="22038" y="56774"/>
                    <a:pt x="26986" y="59522"/>
                    <a:pt x="32397" y="60762"/>
                  </a:cubicBezTo>
                  <a:cubicBezTo>
                    <a:pt x="38915" y="62256"/>
                    <a:pt x="44946" y="65651"/>
                    <a:pt x="48859" y="71072"/>
                  </a:cubicBezTo>
                  <a:cubicBezTo>
                    <a:pt x="56877" y="82176"/>
                    <a:pt x="55257" y="96674"/>
                    <a:pt x="46251" y="105679"/>
                  </a:cubicBezTo>
                  <a:lnTo>
                    <a:pt x="3720" y="148208"/>
                  </a:lnTo>
                  <a:cubicBezTo>
                    <a:pt x="394" y="151534"/>
                    <a:pt x="394" y="156926"/>
                    <a:pt x="3720" y="160251"/>
                  </a:cubicBezTo>
                  <a:lnTo>
                    <a:pt x="46542" y="203073"/>
                  </a:lnTo>
                  <a:cubicBezTo>
                    <a:pt x="52387" y="208918"/>
                    <a:pt x="55570" y="217087"/>
                    <a:pt x="54576" y="225293"/>
                  </a:cubicBezTo>
                  <a:cubicBezTo>
                    <a:pt x="52962" y="238614"/>
                    <a:pt x="42118" y="248222"/>
                    <a:pt x="29402" y="248818"/>
                  </a:cubicBezTo>
                  <a:cubicBezTo>
                    <a:pt x="22381" y="249148"/>
                    <a:pt x="15811" y="252035"/>
                    <a:pt x="10898" y="256945"/>
                  </a:cubicBezTo>
                  <a:cubicBezTo>
                    <a:pt x="-185" y="268028"/>
                    <a:pt x="64" y="286308"/>
                    <a:pt x="11450" y="297695"/>
                  </a:cubicBezTo>
                  <a:cubicBezTo>
                    <a:pt x="22837" y="309083"/>
                    <a:pt x="41119" y="309330"/>
                    <a:pt x="52200" y="298246"/>
                  </a:cubicBezTo>
                  <a:cubicBezTo>
                    <a:pt x="57110" y="293336"/>
                    <a:pt x="59997" y="286764"/>
                    <a:pt x="60328" y="279740"/>
                  </a:cubicBezTo>
                  <a:cubicBezTo>
                    <a:pt x="60823" y="269231"/>
                    <a:pt x="67471" y="260000"/>
                    <a:pt x="77286" y="256205"/>
                  </a:cubicBezTo>
                  <a:cubicBezTo>
                    <a:pt x="86996" y="252429"/>
                    <a:pt x="98208" y="254721"/>
                    <a:pt x="105667" y="262198"/>
                  </a:cubicBezTo>
                  <a:lnTo>
                    <a:pt x="148892" y="305423"/>
                  </a:lnTo>
                  <a:cubicBezTo>
                    <a:pt x="152219" y="308750"/>
                    <a:pt x="157611" y="308750"/>
                    <a:pt x="160936" y="305423"/>
                  </a:cubicBezTo>
                  <a:lnTo>
                    <a:pt x="202207" y="264154"/>
                  </a:lnTo>
                  <a:cubicBezTo>
                    <a:pt x="206998" y="259365"/>
                    <a:pt x="213354" y="256283"/>
                    <a:pt x="220123" y="256032"/>
                  </a:cubicBezTo>
                  <a:cubicBezTo>
                    <a:pt x="233149" y="255548"/>
                    <a:pt x="244047" y="264147"/>
                    <a:pt x="247084" y="276008"/>
                  </a:cubicBezTo>
                  <a:cubicBezTo>
                    <a:pt x="252223" y="297409"/>
                    <a:pt x="280307" y="305907"/>
                    <a:pt x="295626" y="290168"/>
                  </a:cubicBezTo>
                  <a:cubicBezTo>
                    <a:pt x="311232" y="274964"/>
                    <a:pt x="303030" y="247145"/>
                    <a:pt x="281882" y="241733"/>
                  </a:cubicBezTo>
                  <a:cubicBezTo>
                    <a:pt x="261366" y="236907"/>
                    <a:pt x="254912" y="211089"/>
                    <a:pt x="269273" y="197087"/>
                  </a:cubicBezTo>
                  <a:lnTo>
                    <a:pt x="305423" y="160938"/>
                  </a:lnTo>
                  <a:cubicBezTo>
                    <a:pt x="308752" y="157611"/>
                    <a:pt x="308752" y="152217"/>
                    <a:pt x="305425" y="14889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B2F6A64-D683-4007-8262-70D49E5022F2}"/>
                </a:ext>
              </a:extLst>
            </p:cNvPr>
            <p:cNvSpPr/>
            <p:nvPr/>
          </p:nvSpPr>
          <p:spPr>
            <a:xfrm>
              <a:off x="3686669" y="5100063"/>
              <a:ext cx="370899" cy="328418"/>
            </a:xfrm>
            <a:custGeom>
              <a:avLst/>
              <a:gdLst>
                <a:gd name="connsiteX0" fmla="*/ 163547 w 370899"/>
                <a:gd name="connsiteY0" fmla="*/ 1225 h 328417"/>
                <a:gd name="connsiteX1" fmla="*/ 156987 w 370899"/>
                <a:gd name="connsiteY1" fmla="*/ 5665 h 328417"/>
                <a:gd name="connsiteX2" fmla="*/ 1225 w 370899"/>
                <a:gd name="connsiteY2" fmla="*/ 80088 h 328417"/>
                <a:gd name="connsiteX3" fmla="*/ 33512 w 370899"/>
                <a:gd name="connsiteY3" fmla="*/ 112373 h 328417"/>
                <a:gd name="connsiteX4" fmla="*/ 113211 w 370899"/>
                <a:gd name="connsiteY4" fmla="*/ 135359 h 328417"/>
                <a:gd name="connsiteX5" fmla="*/ 107652 w 370899"/>
                <a:gd name="connsiteY5" fmla="*/ 140917 h 328417"/>
                <a:gd name="connsiteX6" fmla="*/ 107652 w 370899"/>
                <a:gd name="connsiteY6" fmla="*/ 258839 h 328417"/>
                <a:gd name="connsiteX7" fmla="*/ 176999 w 370899"/>
                <a:gd name="connsiteY7" fmla="*/ 328186 h 328417"/>
                <a:gd name="connsiteX8" fmla="*/ 219175 w 370899"/>
                <a:gd name="connsiteY8" fmla="*/ 286009 h 328417"/>
                <a:gd name="connsiteX9" fmla="*/ 216151 w 370899"/>
                <a:gd name="connsiteY9" fmla="*/ 283130 h 328417"/>
                <a:gd name="connsiteX10" fmla="*/ 273634 w 370899"/>
                <a:gd name="connsiteY10" fmla="*/ 143476 h 328417"/>
                <a:gd name="connsiteX11" fmla="*/ 331522 w 370899"/>
                <a:gd name="connsiteY11" fmla="*/ 167759 h 328417"/>
                <a:gd name="connsiteX12" fmla="*/ 334399 w 370899"/>
                <a:gd name="connsiteY12" fmla="*/ 170785 h 328417"/>
                <a:gd name="connsiteX13" fmla="*/ 371115 w 370899"/>
                <a:gd name="connsiteY13" fmla="*/ 134070 h 328417"/>
                <a:gd name="connsiteX14" fmla="*/ 301768 w 370899"/>
                <a:gd name="connsiteY14" fmla="*/ 64723 h 328417"/>
                <a:gd name="connsiteX15" fmla="*/ 183847 w 370899"/>
                <a:gd name="connsiteY15" fmla="*/ 64723 h 328417"/>
                <a:gd name="connsiteX16" fmla="*/ 177850 w 370899"/>
                <a:gd name="connsiteY16" fmla="*/ 70719 h 328417"/>
                <a:gd name="connsiteX17" fmla="*/ 163547 w 370899"/>
                <a:gd name="connsiteY17" fmla="*/ 1225 h 32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0899" h="328417">
                  <a:moveTo>
                    <a:pt x="163547" y="1225"/>
                  </a:moveTo>
                  <a:cubicBezTo>
                    <a:pt x="161642" y="2982"/>
                    <a:pt x="159448" y="4488"/>
                    <a:pt x="156987" y="5665"/>
                  </a:cubicBezTo>
                  <a:lnTo>
                    <a:pt x="1225" y="80088"/>
                  </a:lnTo>
                  <a:lnTo>
                    <a:pt x="33512" y="112373"/>
                  </a:lnTo>
                  <a:cubicBezTo>
                    <a:pt x="55138" y="133999"/>
                    <a:pt x="85433" y="141646"/>
                    <a:pt x="113211" y="135359"/>
                  </a:cubicBezTo>
                  <a:lnTo>
                    <a:pt x="107652" y="140917"/>
                  </a:lnTo>
                  <a:cubicBezTo>
                    <a:pt x="75090" y="173481"/>
                    <a:pt x="75090" y="226276"/>
                    <a:pt x="107652" y="258839"/>
                  </a:cubicBezTo>
                  <a:lnTo>
                    <a:pt x="176999" y="328186"/>
                  </a:lnTo>
                  <a:lnTo>
                    <a:pt x="219175" y="286009"/>
                  </a:lnTo>
                  <a:cubicBezTo>
                    <a:pt x="218146" y="285076"/>
                    <a:pt x="217138" y="284119"/>
                    <a:pt x="216151" y="283130"/>
                  </a:cubicBezTo>
                  <a:cubicBezTo>
                    <a:pt x="164570" y="231804"/>
                    <a:pt x="200907" y="142736"/>
                    <a:pt x="273634" y="143476"/>
                  </a:cubicBezTo>
                  <a:cubicBezTo>
                    <a:pt x="295458" y="143628"/>
                    <a:pt x="316016" y="152253"/>
                    <a:pt x="331522" y="167759"/>
                  </a:cubicBezTo>
                  <a:cubicBezTo>
                    <a:pt x="332509" y="168748"/>
                    <a:pt x="333468" y="169756"/>
                    <a:pt x="334399" y="170785"/>
                  </a:cubicBezTo>
                  <a:lnTo>
                    <a:pt x="371115" y="134070"/>
                  </a:lnTo>
                  <a:lnTo>
                    <a:pt x="301768" y="64723"/>
                  </a:lnTo>
                  <a:cubicBezTo>
                    <a:pt x="269204" y="32159"/>
                    <a:pt x="216409" y="32159"/>
                    <a:pt x="183847" y="64723"/>
                  </a:cubicBezTo>
                  <a:lnTo>
                    <a:pt x="177850" y="70719"/>
                  </a:lnTo>
                  <a:cubicBezTo>
                    <a:pt x="183203" y="47072"/>
                    <a:pt x="178419" y="21620"/>
                    <a:pt x="163547" y="12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6366574C-ADAB-4969-823D-BCA7E3840542}"/>
                </a:ext>
              </a:extLst>
            </p:cNvPr>
            <p:cNvSpPr/>
            <p:nvPr/>
          </p:nvSpPr>
          <p:spPr>
            <a:xfrm>
              <a:off x="4362271" y="5028646"/>
              <a:ext cx="132347" cy="132347"/>
            </a:xfrm>
            <a:custGeom>
              <a:avLst/>
              <a:gdLst>
                <a:gd name="connsiteX0" fmla="*/ 120876 w 132347"/>
                <a:gd name="connsiteY0" fmla="*/ 131919 h 132347"/>
                <a:gd name="connsiteX1" fmla="*/ 112928 w 132347"/>
                <a:gd name="connsiteY1" fmla="*/ 49834 h 132347"/>
                <a:gd name="connsiteX2" fmla="*/ 83312 w 132347"/>
                <a:gd name="connsiteY2" fmla="*/ 20218 h 132347"/>
                <a:gd name="connsiteX3" fmla="*/ 1225 w 132347"/>
                <a:gd name="connsiteY3" fmla="*/ 12272 h 132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47" h="132347">
                  <a:moveTo>
                    <a:pt x="120876" y="131919"/>
                  </a:moveTo>
                  <a:cubicBezTo>
                    <a:pt x="137891" y="106693"/>
                    <a:pt x="135251" y="72155"/>
                    <a:pt x="112928" y="49834"/>
                  </a:cubicBezTo>
                  <a:lnTo>
                    <a:pt x="83312" y="20218"/>
                  </a:lnTo>
                  <a:cubicBezTo>
                    <a:pt x="60989" y="-2105"/>
                    <a:pt x="26453" y="-4745"/>
                    <a:pt x="1225" y="122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58CBF537-6B2C-4098-89B0-66BD03B90F8D}"/>
                </a:ext>
              </a:extLst>
            </p:cNvPr>
            <p:cNvSpPr/>
            <p:nvPr/>
          </p:nvSpPr>
          <p:spPr>
            <a:xfrm>
              <a:off x="4094827" y="5465293"/>
              <a:ext cx="372533" cy="352926"/>
            </a:xfrm>
            <a:custGeom>
              <a:avLst/>
              <a:gdLst>
                <a:gd name="connsiteX0" fmla="*/ 372693 w 372533"/>
                <a:gd name="connsiteY0" fmla="*/ 250901 h 352926"/>
                <a:gd name="connsiteX1" fmla="*/ 338558 w 372533"/>
                <a:gd name="connsiteY1" fmla="*/ 216765 h 352926"/>
                <a:gd name="connsiteX2" fmla="*/ 266206 w 372533"/>
                <a:gd name="connsiteY2" fmla="*/ 192438 h 352926"/>
                <a:gd name="connsiteX3" fmla="*/ 267420 w 372533"/>
                <a:gd name="connsiteY3" fmla="*/ 191224 h 352926"/>
                <a:gd name="connsiteX4" fmla="*/ 267420 w 372533"/>
                <a:gd name="connsiteY4" fmla="*/ 73302 h 352926"/>
                <a:gd name="connsiteX5" fmla="*/ 195343 w 372533"/>
                <a:gd name="connsiteY5" fmla="*/ 1225 h 352926"/>
                <a:gd name="connsiteX6" fmla="*/ 158683 w 372533"/>
                <a:gd name="connsiteY6" fmla="*/ 37884 h 352926"/>
                <a:gd name="connsiteX7" fmla="*/ 160183 w 372533"/>
                <a:gd name="connsiteY7" fmla="*/ 39348 h 352926"/>
                <a:gd name="connsiteX8" fmla="*/ 160733 w 372533"/>
                <a:gd name="connsiteY8" fmla="*/ 155270 h 352926"/>
                <a:gd name="connsiteX9" fmla="*/ 43349 w 372533"/>
                <a:gd name="connsiteY9" fmla="*/ 153219 h 352926"/>
                <a:gd name="connsiteX10" fmla="*/ 1225 w 372533"/>
                <a:gd name="connsiteY10" fmla="*/ 195341 h 352926"/>
                <a:gd name="connsiteX11" fmla="*/ 73304 w 372533"/>
                <a:gd name="connsiteY11" fmla="*/ 267420 h 352926"/>
                <a:gd name="connsiteX12" fmla="*/ 191226 w 372533"/>
                <a:gd name="connsiteY12" fmla="*/ 267420 h 352926"/>
                <a:gd name="connsiteX13" fmla="*/ 192878 w 372533"/>
                <a:gd name="connsiteY13" fmla="*/ 265768 h 352926"/>
                <a:gd name="connsiteX14" fmla="*/ 217205 w 372533"/>
                <a:gd name="connsiteY14" fmla="*/ 338120 h 352926"/>
                <a:gd name="connsiteX15" fmla="*/ 231253 w 372533"/>
                <a:gd name="connsiteY15" fmla="*/ 352168 h 352926"/>
                <a:gd name="connsiteX16" fmla="*/ 372693 w 372533"/>
                <a:gd name="connsiteY16" fmla="*/ 250901 h 35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2533" h="352926">
                  <a:moveTo>
                    <a:pt x="372693" y="250901"/>
                  </a:moveTo>
                  <a:lnTo>
                    <a:pt x="338558" y="216765"/>
                  </a:lnTo>
                  <a:cubicBezTo>
                    <a:pt x="318826" y="197033"/>
                    <a:pt x="291875" y="188933"/>
                    <a:pt x="266206" y="192438"/>
                  </a:cubicBezTo>
                  <a:lnTo>
                    <a:pt x="267420" y="191224"/>
                  </a:lnTo>
                  <a:cubicBezTo>
                    <a:pt x="299984" y="158660"/>
                    <a:pt x="299984" y="105866"/>
                    <a:pt x="267420" y="73302"/>
                  </a:cubicBezTo>
                  <a:lnTo>
                    <a:pt x="195343" y="1225"/>
                  </a:lnTo>
                  <a:lnTo>
                    <a:pt x="158683" y="37884"/>
                  </a:lnTo>
                  <a:cubicBezTo>
                    <a:pt x="159189" y="38364"/>
                    <a:pt x="159688" y="38853"/>
                    <a:pt x="160183" y="39348"/>
                  </a:cubicBezTo>
                  <a:cubicBezTo>
                    <a:pt x="192294" y="71458"/>
                    <a:pt x="192541" y="123462"/>
                    <a:pt x="160733" y="155270"/>
                  </a:cubicBezTo>
                  <a:cubicBezTo>
                    <a:pt x="128465" y="187646"/>
                    <a:pt x="75075" y="186685"/>
                    <a:pt x="43349" y="153219"/>
                  </a:cubicBezTo>
                  <a:lnTo>
                    <a:pt x="1225" y="195341"/>
                  </a:lnTo>
                  <a:lnTo>
                    <a:pt x="73304" y="267420"/>
                  </a:lnTo>
                  <a:cubicBezTo>
                    <a:pt x="105866" y="299983"/>
                    <a:pt x="158663" y="299983"/>
                    <a:pt x="191226" y="267420"/>
                  </a:cubicBezTo>
                  <a:lnTo>
                    <a:pt x="192878" y="265768"/>
                  </a:lnTo>
                  <a:cubicBezTo>
                    <a:pt x="189373" y="291437"/>
                    <a:pt x="197472" y="318387"/>
                    <a:pt x="217205" y="338120"/>
                  </a:cubicBezTo>
                  <a:lnTo>
                    <a:pt x="231253" y="352168"/>
                  </a:lnTo>
                  <a:cubicBezTo>
                    <a:pt x="243287" y="330635"/>
                    <a:pt x="279276" y="282862"/>
                    <a:pt x="372693" y="2509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81D3E009-62A9-4CBA-B5E5-E8B9FE94F85B}"/>
                </a:ext>
              </a:extLst>
            </p:cNvPr>
            <p:cNvSpPr/>
            <p:nvPr/>
          </p:nvSpPr>
          <p:spPr>
            <a:xfrm>
              <a:off x="3704047" y="5464613"/>
              <a:ext cx="354560" cy="354560"/>
            </a:xfrm>
            <a:custGeom>
              <a:avLst/>
              <a:gdLst>
                <a:gd name="connsiteX0" fmla="*/ 354420 w 354560"/>
                <a:gd name="connsiteY0" fmla="*/ 196021 h 354560"/>
                <a:gd name="connsiteX1" fmla="*/ 314805 w 354560"/>
                <a:gd name="connsiteY1" fmla="*/ 156407 h 354560"/>
                <a:gd name="connsiteX2" fmla="*/ 308083 w 354560"/>
                <a:gd name="connsiteY2" fmla="*/ 164029 h 354560"/>
                <a:gd name="connsiteX3" fmla="*/ 250050 w 354560"/>
                <a:gd name="connsiteY3" fmla="*/ 187762 h 354560"/>
                <a:gd name="connsiteX4" fmla="*/ 192162 w 354560"/>
                <a:gd name="connsiteY4" fmla="*/ 163478 h 354560"/>
                <a:gd name="connsiteX5" fmla="*/ 199233 w 354560"/>
                <a:gd name="connsiteY5" fmla="*/ 40835 h 354560"/>
                <a:gd name="connsiteX6" fmla="*/ 159624 w 354560"/>
                <a:gd name="connsiteY6" fmla="*/ 1225 h 354560"/>
                <a:gd name="connsiteX7" fmla="*/ 90272 w 354560"/>
                <a:gd name="connsiteY7" fmla="*/ 70577 h 354560"/>
                <a:gd name="connsiteX8" fmla="*/ 90514 w 354560"/>
                <a:gd name="connsiteY8" fmla="*/ 188740 h 354560"/>
                <a:gd name="connsiteX9" fmla="*/ 98731 w 354560"/>
                <a:gd name="connsiteY9" fmla="*/ 196957 h 354560"/>
                <a:gd name="connsiteX10" fmla="*/ 15478 w 354560"/>
                <a:gd name="connsiteY10" fmla="*/ 219056 h 354560"/>
                <a:gd name="connsiteX11" fmla="*/ 1225 w 354560"/>
                <a:gd name="connsiteY11" fmla="*/ 233309 h 354560"/>
                <a:gd name="connsiteX12" fmla="*/ 122338 w 354560"/>
                <a:gd name="connsiteY12" fmla="*/ 354420 h 354560"/>
                <a:gd name="connsiteX13" fmla="*/ 122567 w 354560"/>
                <a:gd name="connsiteY13" fmla="*/ 354673 h 354560"/>
                <a:gd name="connsiteX14" fmla="*/ 136831 w 354560"/>
                <a:gd name="connsiteY14" fmla="*/ 340409 h 354560"/>
                <a:gd name="connsiteX15" fmla="*/ 158931 w 354560"/>
                <a:gd name="connsiteY15" fmla="*/ 257156 h 354560"/>
                <a:gd name="connsiteX16" fmla="*/ 167148 w 354560"/>
                <a:gd name="connsiteY16" fmla="*/ 265373 h 354560"/>
                <a:gd name="connsiteX17" fmla="*/ 285070 w 354560"/>
                <a:gd name="connsiteY17" fmla="*/ 265373 h 3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560" h="354560">
                  <a:moveTo>
                    <a:pt x="354420" y="196021"/>
                  </a:moveTo>
                  <a:lnTo>
                    <a:pt x="314805" y="156407"/>
                  </a:lnTo>
                  <a:cubicBezTo>
                    <a:pt x="312738" y="159072"/>
                    <a:pt x="310495" y="161619"/>
                    <a:pt x="308083" y="164029"/>
                  </a:cubicBezTo>
                  <a:cubicBezTo>
                    <a:pt x="292635" y="179488"/>
                    <a:pt x="271982" y="187920"/>
                    <a:pt x="250050" y="187762"/>
                  </a:cubicBezTo>
                  <a:cubicBezTo>
                    <a:pt x="228226" y="187610"/>
                    <a:pt x="207668" y="178986"/>
                    <a:pt x="192162" y="163478"/>
                  </a:cubicBezTo>
                  <a:cubicBezTo>
                    <a:pt x="157256" y="129032"/>
                    <a:pt x="160614" y="70428"/>
                    <a:pt x="199233" y="40835"/>
                  </a:cubicBezTo>
                  <a:lnTo>
                    <a:pt x="159624" y="1225"/>
                  </a:lnTo>
                  <a:lnTo>
                    <a:pt x="90272" y="70577"/>
                  </a:lnTo>
                  <a:cubicBezTo>
                    <a:pt x="57950" y="103383"/>
                    <a:pt x="57950" y="156178"/>
                    <a:pt x="90514" y="188740"/>
                  </a:cubicBezTo>
                  <a:lnTo>
                    <a:pt x="98731" y="196957"/>
                  </a:lnTo>
                  <a:cubicBezTo>
                    <a:pt x="70010" y="189154"/>
                    <a:pt x="38031" y="196503"/>
                    <a:pt x="15478" y="219056"/>
                  </a:cubicBezTo>
                  <a:lnTo>
                    <a:pt x="1225" y="233309"/>
                  </a:lnTo>
                  <a:lnTo>
                    <a:pt x="122338" y="354420"/>
                  </a:lnTo>
                  <a:cubicBezTo>
                    <a:pt x="122420" y="354501"/>
                    <a:pt x="122487" y="354591"/>
                    <a:pt x="122567" y="354673"/>
                  </a:cubicBezTo>
                  <a:lnTo>
                    <a:pt x="136831" y="340409"/>
                  </a:lnTo>
                  <a:cubicBezTo>
                    <a:pt x="159384" y="317856"/>
                    <a:pt x="166735" y="285877"/>
                    <a:pt x="158931" y="257156"/>
                  </a:cubicBezTo>
                  <a:lnTo>
                    <a:pt x="167148" y="265373"/>
                  </a:lnTo>
                  <a:cubicBezTo>
                    <a:pt x="199712" y="297935"/>
                    <a:pt x="252507" y="297935"/>
                    <a:pt x="285070" y="2653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1DB9865-3B6B-4FEF-B68E-FB69CCB5370B}"/>
                </a:ext>
              </a:extLst>
            </p:cNvPr>
            <p:cNvSpPr/>
            <p:nvPr/>
          </p:nvSpPr>
          <p:spPr>
            <a:xfrm>
              <a:off x="3657088" y="5027975"/>
              <a:ext cx="155222" cy="107839"/>
            </a:xfrm>
            <a:custGeom>
              <a:avLst/>
              <a:gdLst>
                <a:gd name="connsiteX0" fmla="*/ 155180 w 155222"/>
                <a:gd name="connsiteY0" fmla="*/ 33842 h 107838"/>
                <a:gd name="connsiteX1" fmla="*/ 141563 w 155222"/>
                <a:gd name="connsiteY1" fmla="*/ 20225 h 107838"/>
                <a:gd name="connsiteX2" fmla="*/ 49827 w 155222"/>
                <a:gd name="connsiteY2" fmla="*/ 20225 h 107838"/>
                <a:gd name="connsiteX3" fmla="*/ 20209 w 155222"/>
                <a:gd name="connsiteY3" fmla="*/ 49841 h 107838"/>
                <a:gd name="connsiteX4" fmla="*/ 2200 w 155222"/>
                <a:gd name="connsiteY4" fmla="*/ 106935 h 10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22" h="107838">
                  <a:moveTo>
                    <a:pt x="155180" y="33842"/>
                  </a:moveTo>
                  <a:lnTo>
                    <a:pt x="141563" y="20225"/>
                  </a:lnTo>
                  <a:cubicBezTo>
                    <a:pt x="116231" y="-5108"/>
                    <a:pt x="75159" y="-5108"/>
                    <a:pt x="49827" y="20225"/>
                  </a:cubicBezTo>
                  <a:lnTo>
                    <a:pt x="20209" y="49841"/>
                  </a:lnTo>
                  <a:cubicBezTo>
                    <a:pt x="4675" y="65375"/>
                    <a:pt x="-1315" y="86823"/>
                    <a:pt x="2200" y="1069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7B60324-D245-44C7-BDAB-5BCBDBEB3E71}"/>
                </a:ext>
              </a:extLst>
            </p:cNvPr>
            <p:cNvSpPr/>
            <p:nvPr/>
          </p:nvSpPr>
          <p:spPr>
            <a:xfrm>
              <a:off x="4364510" y="5761963"/>
              <a:ext cx="130713" cy="102937"/>
            </a:xfrm>
            <a:custGeom>
              <a:avLst/>
              <a:gdLst>
                <a:gd name="connsiteX0" fmla="*/ 6304 w 130713"/>
                <a:gd name="connsiteY0" fmla="*/ 84658 h 102936"/>
                <a:gd name="connsiteX1" fmla="*/ 1225 w 130713"/>
                <a:gd name="connsiteY1" fmla="*/ 93045 h 102936"/>
                <a:gd name="connsiteX2" fmla="*/ 82140 w 130713"/>
                <a:gd name="connsiteY2" fmla="*/ 84330 h 102936"/>
                <a:gd name="connsiteX3" fmla="*/ 111757 w 130713"/>
                <a:gd name="connsiteY3" fmla="*/ 54713 h 102936"/>
                <a:gd name="connsiteX4" fmla="*/ 130290 w 130713"/>
                <a:gd name="connsiteY4" fmla="*/ 1225 h 102936"/>
                <a:gd name="connsiteX5" fmla="*/ 6304 w 130713"/>
                <a:gd name="connsiteY5" fmla="*/ 84658 h 10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713" h="102936">
                  <a:moveTo>
                    <a:pt x="6304" y="84658"/>
                  </a:moveTo>
                  <a:cubicBezTo>
                    <a:pt x="5111" y="87843"/>
                    <a:pt x="3364" y="90655"/>
                    <a:pt x="1225" y="93045"/>
                  </a:cubicBezTo>
                  <a:cubicBezTo>
                    <a:pt x="26340" y="109205"/>
                    <a:pt x="60162" y="106308"/>
                    <a:pt x="82140" y="84330"/>
                  </a:cubicBezTo>
                  <a:lnTo>
                    <a:pt x="111757" y="54713"/>
                  </a:lnTo>
                  <a:cubicBezTo>
                    <a:pt x="126364" y="40105"/>
                    <a:pt x="132530" y="20265"/>
                    <a:pt x="130290" y="1225"/>
                  </a:cubicBezTo>
                  <a:cubicBezTo>
                    <a:pt x="28136" y="33151"/>
                    <a:pt x="6495" y="84148"/>
                    <a:pt x="6304" y="846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A0C6A91F-9BCC-4194-BE8C-2BCA3E98162E}"/>
                </a:ext>
              </a:extLst>
            </p:cNvPr>
            <p:cNvSpPr/>
            <p:nvPr/>
          </p:nvSpPr>
          <p:spPr>
            <a:xfrm>
              <a:off x="3656424" y="5735160"/>
              <a:ext cx="132347" cy="132347"/>
            </a:xfrm>
            <a:custGeom>
              <a:avLst/>
              <a:gdLst>
                <a:gd name="connsiteX0" fmla="*/ 12146 w 132347"/>
                <a:gd name="connsiteY0" fmla="*/ 1225 h 132347"/>
                <a:gd name="connsiteX1" fmla="*/ 20221 w 132347"/>
                <a:gd name="connsiteY1" fmla="*/ 83127 h 132347"/>
                <a:gd name="connsiteX2" fmla="*/ 49837 w 132347"/>
                <a:gd name="connsiteY2" fmla="*/ 112744 h 132347"/>
                <a:gd name="connsiteX3" fmla="*/ 131741 w 132347"/>
                <a:gd name="connsiteY3" fmla="*/ 120817 h 132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47" h="132347">
                  <a:moveTo>
                    <a:pt x="12146" y="1225"/>
                  </a:moveTo>
                  <a:cubicBezTo>
                    <a:pt x="-4734" y="26435"/>
                    <a:pt x="-2048" y="60860"/>
                    <a:pt x="20221" y="83127"/>
                  </a:cubicBezTo>
                  <a:lnTo>
                    <a:pt x="49837" y="112744"/>
                  </a:lnTo>
                  <a:cubicBezTo>
                    <a:pt x="72104" y="135011"/>
                    <a:pt x="106531" y="137697"/>
                    <a:pt x="131741" y="1208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4" name="Graphic 332">
            <a:extLst>
              <a:ext uri="{FF2B5EF4-FFF2-40B4-BE49-F238E27FC236}">
                <a16:creationId xmlns:a16="http://schemas.microsoft.com/office/drawing/2014/main" id="{3C526E9E-C77D-4C71-9E81-DC350EAA3906}"/>
              </a:ext>
            </a:extLst>
          </p:cNvPr>
          <p:cNvGrpSpPr/>
          <p:nvPr/>
        </p:nvGrpSpPr>
        <p:grpSpPr>
          <a:xfrm>
            <a:off x="1746847" y="5289081"/>
            <a:ext cx="461010" cy="461010"/>
            <a:chOff x="3657600" y="4945380"/>
            <a:chExt cx="922020" cy="922020"/>
          </a:xfrm>
        </p:grpSpPr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6C7934E-2934-431F-9539-78773161D12C}"/>
                </a:ext>
              </a:extLst>
            </p:cNvPr>
            <p:cNvSpPr/>
            <p:nvPr/>
          </p:nvSpPr>
          <p:spPr>
            <a:xfrm>
              <a:off x="3987458" y="5431517"/>
              <a:ext cx="261119" cy="435799"/>
            </a:xfrm>
            <a:custGeom>
              <a:avLst/>
              <a:gdLst>
                <a:gd name="connsiteX0" fmla="*/ 260842 w 261118"/>
                <a:gd name="connsiteY0" fmla="*/ 187105 h 435798"/>
                <a:gd name="connsiteX1" fmla="*/ 260842 w 261118"/>
                <a:gd name="connsiteY1" fmla="*/ 18565 h 435798"/>
                <a:gd name="connsiteX2" fmla="*/ 243628 w 261118"/>
                <a:gd name="connsiteY2" fmla="*/ 1351 h 435798"/>
                <a:gd name="connsiteX3" fmla="*/ 18565 w 261118"/>
                <a:gd name="connsiteY3" fmla="*/ 1351 h 435798"/>
                <a:gd name="connsiteX4" fmla="*/ 1351 w 261118"/>
                <a:gd name="connsiteY4" fmla="*/ 18565 h 435798"/>
                <a:gd name="connsiteX5" fmla="*/ 1351 w 261118"/>
                <a:gd name="connsiteY5" fmla="*/ 435883 h 435798"/>
                <a:gd name="connsiteX6" fmla="*/ 260834 w 261118"/>
                <a:gd name="connsiteY6" fmla="*/ 435883 h 435798"/>
                <a:gd name="connsiteX7" fmla="*/ 260834 w 261118"/>
                <a:gd name="connsiteY7" fmla="*/ 187258 h 435798"/>
                <a:gd name="connsiteX8" fmla="*/ 260842 w 261118"/>
                <a:gd name="connsiteY8" fmla="*/ 187105 h 4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118" h="435798">
                  <a:moveTo>
                    <a:pt x="260842" y="187105"/>
                  </a:moveTo>
                  <a:lnTo>
                    <a:pt x="260842" y="18565"/>
                  </a:lnTo>
                  <a:cubicBezTo>
                    <a:pt x="260842" y="9058"/>
                    <a:pt x="253134" y="1351"/>
                    <a:pt x="243628" y="1351"/>
                  </a:cubicBezTo>
                  <a:lnTo>
                    <a:pt x="18565" y="1351"/>
                  </a:lnTo>
                  <a:cubicBezTo>
                    <a:pt x="9058" y="1351"/>
                    <a:pt x="1351" y="9058"/>
                    <a:pt x="1351" y="18565"/>
                  </a:cubicBezTo>
                  <a:lnTo>
                    <a:pt x="1351" y="435883"/>
                  </a:lnTo>
                  <a:lnTo>
                    <a:pt x="260834" y="435883"/>
                  </a:lnTo>
                  <a:lnTo>
                    <a:pt x="260834" y="187258"/>
                  </a:lnTo>
                  <a:cubicBezTo>
                    <a:pt x="260833" y="187206"/>
                    <a:pt x="260840" y="187156"/>
                    <a:pt x="260842" y="18710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56A8468-FA6F-4426-BE8A-7F71A5E81EF4}"/>
                </a:ext>
              </a:extLst>
            </p:cNvPr>
            <p:cNvSpPr/>
            <p:nvPr/>
          </p:nvSpPr>
          <p:spPr>
            <a:xfrm>
              <a:off x="4306536" y="5647219"/>
              <a:ext cx="273725" cy="221501"/>
            </a:xfrm>
            <a:custGeom>
              <a:avLst/>
              <a:gdLst>
                <a:gd name="connsiteX0" fmla="*/ 273084 w 273724"/>
                <a:gd name="connsiteY0" fmla="*/ 202967 h 221500"/>
                <a:gd name="connsiteX1" fmla="*/ 273084 w 273724"/>
                <a:gd name="connsiteY1" fmla="*/ 18379 h 221500"/>
                <a:gd name="connsiteX2" fmla="*/ 256055 w 273724"/>
                <a:gd name="connsiteY2" fmla="*/ 1351 h 221500"/>
                <a:gd name="connsiteX3" fmla="*/ 18379 w 273724"/>
                <a:gd name="connsiteY3" fmla="*/ 1351 h 221500"/>
                <a:gd name="connsiteX4" fmla="*/ 1351 w 273724"/>
                <a:gd name="connsiteY4" fmla="*/ 18379 h 221500"/>
                <a:gd name="connsiteX5" fmla="*/ 1351 w 273724"/>
                <a:gd name="connsiteY5" fmla="*/ 220181 h 221500"/>
                <a:gd name="connsiteX6" fmla="*/ 255870 w 273724"/>
                <a:gd name="connsiteY6" fmla="*/ 220181 h 221500"/>
                <a:gd name="connsiteX7" fmla="*/ 273084 w 273724"/>
                <a:gd name="connsiteY7" fmla="*/ 202967 h 22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3724" h="221500">
                  <a:moveTo>
                    <a:pt x="273084" y="202967"/>
                  </a:moveTo>
                  <a:lnTo>
                    <a:pt x="273084" y="18379"/>
                  </a:lnTo>
                  <a:cubicBezTo>
                    <a:pt x="273084" y="8973"/>
                    <a:pt x="265459" y="1351"/>
                    <a:pt x="256055" y="1351"/>
                  </a:cubicBezTo>
                  <a:lnTo>
                    <a:pt x="18379" y="1351"/>
                  </a:lnTo>
                  <a:cubicBezTo>
                    <a:pt x="8973" y="1351"/>
                    <a:pt x="1351" y="8975"/>
                    <a:pt x="1351" y="18379"/>
                  </a:cubicBezTo>
                  <a:lnTo>
                    <a:pt x="1351" y="220181"/>
                  </a:lnTo>
                  <a:lnTo>
                    <a:pt x="255870" y="220181"/>
                  </a:lnTo>
                  <a:cubicBezTo>
                    <a:pt x="265376" y="220181"/>
                    <a:pt x="273084" y="212473"/>
                    <a:pt x="273084" y="2029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152656CB-7617-4762-B096-9528990E6E0E}"/>
                </a:ext>
              </a:extLst>
            </p:cNvPr>
            <p:cNvSpPr/>
            <p:nvPr/>
          </p:nvSpPr>
          <p:spPr>
            <a:xfrm>
              <a:off x="3656249" y="5735958"/>
              <a:ext cx="273725" cy="131460"/>
            </a:xfrm>
            <a:custGeom>
              <a:avLst/>
              <a:gdLst>
                <a:gd name="connsiteX0" fmla="*/ 272963 w 273724"/>
                <a:gd name="connsiteY0" fmla="*/ 131442 h 131459"/>
                <a:gd name="connsiteX1" fmla="*/ 272963 w 273724"/>
                <a:gd name="connsiteY1" fmla="*/ 18379 h 131459"/>
                <a:gd name="connsiteX2" fmla="*/ 255934 w 273724"/>
                <a:gd name="connsiteY2" fmla="*/ 1351 h 131459"/>
                <a:gd name="connsiteX3" fmla="*/ 20409 w 273724"/>
                <a:gd name="connsiteY3" fmla="*/ 1351 h 131459"/>
                <a:gd name="connsiteX4" fmla="*/ 1351 w 273724"/>
                <a:gd name="connsiteY4" fmla="*/ 20407 h 131459"/>
                <a:gd name="connsiteX5" fmla="*/ 1351 w 273724"/>
                <a:gd name="connsiteY5" fmla="*/ 114228 h 131459"/>
                <a:gd name="connsiteX6" fmla="*/ 18565 w 273724"/>
                <a:gd name="connsiteY6" fmla="*/ 131442 h 13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724" h="131459">
                  <a:moveTo>
                    <a:pt x="272963" y="131442"/>
                  </a:moveTo>
                  <a:lnTo>
                    <a:pt x="272963" y="18379"/>
                  </a:lnTo>
                  <a:cubicBezTo>
                    <a:pt x="272963" y="8973"/>
                    <a:pt x="265338" y="1351"/>
                    <a:pt x="255934" y="1351"/>
                  </a:cubicBezTo>
                  <a:lnTo>
                    <a:pt x="20409" y="1351"/>
                  </a:lnTo>
                  <a:cubicBezTo>
                    <a:pt x="9883" y="1349"/>
                    <a:pt x="1351" y="9881"/>
                    <a:pt x="1351" y="20407"/>
                  </a:cubicBezTo>
                  <a:lnTo>
                    <a:pt x="1351" y="114228"/>
                  </a:lnTo>
                  <a:cubicBezTo>
                    <a:pt x="1351" y="123734"/>
                    <a:pt x="9058" y="131442"/>
                    <a:pt x="18565" y="1314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2FAD997B-17E4-4EEB-AE46-ED139E70D0F5}"/>
                </a:ext>
              </a:extLst>
            </p:cNvPr>
            <p:cNvSpPr/>
            <p:nvPr/>
          </p:nvSpPr>
          <p:spPr>
            <a:xfrm>
              <a:off x="3811668" y="4944029"/>
              <a:ext cx="612279" cy="498827"/>
            </a:xfrm>
            <a:custGeom>
              <a:avLst/>
              <a:gdLst>
                <a:gd name="connsiteX0" fmla="*/ 49844 w 612278"/>
                <a:gd name="connsiteY0" fmla="*/ 347206 h 498827"/>
                <a:gd name="connsiteX1" fmla="*/ 52506 w 612278"/>
                <a:gd name="connsiteY1" fmla="*/ 362304 h 498827"/>
                <a:gd name="connsiteX2" fmla="*/ 35976 w 612278"/>
                <a:gd name="connsiteY2" fmla="*/ 449773 h 498827"/>
                <a:gd name="connsiteX3" fmla="*/ 50118 w 612278"/>
                <a:gd name="connsiteY3" fmla="*/ 474266 h 498827"/>
                <a:gd name="connsiteX4" fmla="*/ 117551 w 612278"/>
                <a:gd name="connsiteY4" fmla="*/ 497879 h 498827"/>
                <a:gd name="connsiteX5" fmla="*/ 117551 w 612278"/>
                <a:gd name="connsiteY5" fmla="*/ 459046 h 498827"/>
                <a:gd name="connsiteX6" fmla="*/ 147346 w 612278"/>
                <a:gd name="connsiteY6" fmla="*/ 429251 h 498827"/>
                <a:gd name="connsiteX7" fmla="*/ 466426 w 612278"/>
                <a:gd name="connsiteY7" fmla="*/ 429251 h 498827"/>
                <a:gd name="connsiteX8" fmla="*/ 496221 w 612278"/>
                <a:gd name="connsiteY8" fmla="*/ 459046 h 498827"/>
                <a:gd name="connsiteX9" fmla="*/ 496221 w 612278"/>
                <a:gd name="connsiteY9" fmla="*/ 497924 h 498827"/>
                <a:gd name="connsiteX10" fmla="*/ 563782 w 612278"/>
                <a:gd name="connsiteY10" fmla="*/ 474266 h 498827"/>
                <a:gd name="connsiteX11" fmla="*/ 577922 w 612278"/>
                <a:gd name="connsiteY11" fmla="*/ 449773 h 498827"/>
                <a:gd name="connsiteX12" fmla="*/ 561392 w 612278"/>
                <a:gd name="connsiteY12" fmla="*/ 362304 h 498827"/>
                <a:gd name="connsiteX13" fmla="*/ 564054 w 612278"/>
                <a:gd name="connsiteY13" fmla="*/ 347206 h 498827"/>
                <a:gd name="connsiteX14" fmla="*/ 609503 w 612278"/>
                <a:gd name="connsiteY14" fmla="*/ 270666 h 498827"/>
                <a:gd name="connsiteX15" fmla="*/ 604592 w 612278"/>
                <a:gd name="connsiteY15" fmla="*/ 242814 h 498827"/>
                <a:gd name="connsiteX16" fmla="*/ 535705 w 612278"/>
                <a:gd name="connsiteY16" fmla="*/ 186434 h 498827"/>
                <a:gd name="connsiteX17" fmla="*/ 528039 w 612278"/>
                <a:gd name="connsiteY17" fmla="*/ 173157 h 498827"/>
                <a:gd name="connsiteX18" fmla="*/ 513656 w 612278"/>
                <a:gd name="connsiteY18" fmla="*/ 85309 h 498827"/>
                <a:gd name="connsiteX19" fmla="*/ 491992 w 612278"/>
                <a:gd name="connsiteY19" fmla="*/ 67130 h 498827"/>
                <a:gd name="connsiteX20" fmla="*/ 402819 w 612278"/>
                <a:gd name="connsiteY20" fmla="*/ 68223 h 498827"/>
                <a:gd name="connsiteX21" fmla="*/ 388631 w 612278"/>
                <a:gd name="connsiteY21" fmla="*/ 63164 h 498827"/>
                <a:gd name="connsiteX22" fmla="*/ 320871 w 612278"/>
                <a:gd name="connsiteY22" fmla="*/ 6411 h 498827"/>
                <a:gd name="connsiteX23" fmla="*/ 293023 w 612278"/>
                <a:gd name="connsiteY23" fmla="*/ 6411 h 498827"/>
                <a:gd name="connsiteX24" fmla="*/ 225266 w 612278"/>
                <a:gd name="connsiteY24" fmla="*/ 63162 h 498827"/>
                <a:gd name="connsiteX25" fmla="*/ 211077 w 612278"/>
                <a:gd name="connsiteY25" fmla="*/ 68221 h 498827"/>
                <a:gd name="connsiteX26" fmla="*/ 121904 w 612278"/>
                <a:gd name="connsiteY26" fmla="*/ 67128 h 498827"/>
                <a:gd name="connsiteX27" fmla="*/ 100238 w 612278"/>
                <a:gd name="connsiteY27" fmla="*/ 85307 h 498827"/>
                <a:gd name="connsiteX28" fmla="*/ 85855 w 612278"/>
                <a:gd name="connsiteY28" fmla="*/ 173155 h 498827"/>
                <a:gd name="connsiteX29" fmla="*/ 78189 w 612278"/>
                <a:gd name="connsiteY29" fmla="*/ 186432 h 498827"/>
                <a:gd name="connsiteX30" fmla="*/ 9302 w 612278"/>
                <a:gd name="connsiteY30" fmla="*/ 242812 h 498827"/>
                <a:gd name="connsiteX31" fmla="*/ 4391 w 612278"/>
                <a:gd name="connsiteY31" fmla="*/ 270664 h 498827"/>
                <a:gd name="connsiteX32" fmla="*/ 274902 w 612278"/>
                <a:gd name="connsiteY32" fmla="*/ 162539 h 498827"/>
                <a:gd name="connsiteX33" fmla="*/ 316330 w 612278"/>
                <a:gd name="connsiteY33" fmla="*/ 162539 h 498827"/>
                <a:gd name="connsiteX34" fmla="*/ 346124 w 612278"/>
                <a:gd name="connsiteY34" fmla="*/ 192333 h 498827"/>
                <a:gd name="connsiteX35" fmla="*/ 346124 w 612278"/>
                <a:gd name="connsiteY35" fmla="*/ 349500 h 498827"/>
                <a:gd name="connsiteX36" fmla="*/ 286537 w 612278"/>
                <a:gd name="connsiteY36" fmla="*/ 349500 h 498827"/>
                <a:gd name="connsiteX37" fmla="*/ 286537 w 612278"/>
                <a:gd name="connsiteY37" fmla="*/ 222126 h 498827"/>
                <a:gd name="connsiteX38" fmla="*/ 274902 w 612278"/>
                <a:gd name="connsiteY38" fmla="*/ 222126 h 498827"/>
                <a:gd name="connsiteX39" fmla="*/ 274902 w 612278"/>
                <a:gd name="connsiteY39" fmla="*/ 162539 h 49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2278" h="498827">
                  <a:moveTo>
                    <a:pt x="49844" y="347206"/>
                  </a:moveTo>
                  <a:cubicBezTo>
                    <a:pt x="52540" y="351746"/>
                    <a:pt x="53487" y="357116"/>
                    <a:pt x="52506" y="362304"/>
                  </a:cubicBezTo>
                  <a:lnTo>
                    <a:pt x="35976" y="449773"/>
                  </a:lnTo>
                  <a:cubicBezTo>
                    <a:pt x="33984" y="460312"/>
                    <a:pt x="39995" y="470722"/>
                    <a:pt x="50118" y="474266"/>
                  </a:cubicBezTo>
                  <a:lnTo>
                    <a:pt x="117551" y="497879"/>
                  </a:lnTo>
                  <a:lnTo>
                    <a:pt x="117551" y="459046"/>
                  </a:lnTo>
                  <a:cubicBezTo>
                    <a:pt x="117551" y="442592"/>
                    <a:pt x="130890" y="429251"/>
                    <a:pt x="147346" y="429251"/>
                  </a:cubicBezTo>
                  <a:lnTo>
                    <a:pt x="466426" y="429251"/>
                  </a:lnTo>
                  <a:cubicBezTo>
                    <a:pt x="482880" y="429251"/>
                    <a:pt x="496221" y="442590"/>
                    <a:pt x="496221" y="459046"/>
                  </a:cubicBezTo>
                  <a:lnTo>
                    <a:pt x="496221" y="497924"/>
                  </a:lnTo>
                  <a:lnTo>
                    <a:pt x="563782" y="474266"/>
                  </a:lnTo>
                  <a:cubicBezTo>
                    <a:pt x="573903" y="470722"/>
                    <a:pt x="579914" y="460312"/>
                    <a:pt x="577922" y="449773"/>
                  </a:cubicBezTo>
                  <a:lnTo>
                    <a:pt x="561392" y="362304"/>
                  </a:lnTo>
                  <a:cubicBezTo>
                    <a:pt x="560413" y="357116"/>
                    <a:pt x="561358" y="351746"/>
                    <a:pt x="564054" y="347206"/>
                  </a:cubicBezTo>
                  <a:lnTo>
                    <a:pt x="609503" y="270666"/>
                  </a:lnTo>
                  <a:cubicBezTo>
                    <a:pt x="614979" y="261445"/>
                    <a:pt x="612890" y="249607"/>
                    <a:pt x="604592" y="242814"/>
                  </a:cubicBezTo>
                  <a:lnTo>
                    <a:pt x="535705" y="186434"/>
                  </a:lnTo>
                  <a:cubicBezTo>
                    <a:pt x="531619" y="183090"/>
                    <a:pt x="528893" y="178368"/>
                    <a:pt x="528039" y="173157"/>
                  </a:cubicBezTo>
                  <a:lnTo>
                    <a:pt x="513656" y="85309"/>
                  </a:lnTo>
                  <a:cubicBezTo>
                    <a:pt x="511924" y="74725"/>
                    <a:pt x="502714" y="66998"/>
                    <a:pt x="491992" y="67130"/>
                  </a:cubicBezTo>
                  <a:lnTo>
                    <a:pt x="402819" y="68223"/>
                  </a:lnTo>
                  <a:cubicBezTo>
                    <a:pt x="397637" y="68286"/>
                    <a:pt x="392603" y="66492"/>
                    <a:pt x="388631" y="63164"/>
                  </a:cubicBezTo>
                  <a:lnTo>
                    <a:pt x="320871" y="6411"/>
                  </a:lnTo>
                  <a:cubicBezTo>
                    <a:pt x="312814" y="-336"/>
                    <a:pt x="301080" y="-336"/>
                    <a:pt x="293023" y="6411"/>
                  </a:cubicBezTo>
                  <a:lnTo>
                    <a:pt x="225266" y="63162"/>
                  </a:lnTo>
                  <a:cubicBezTo>
                    <a:pt x="221293" y="66490"/>
                    <a:pt x="216258" y="68286"/>
                    <a:pt x="211077" y="68221"/>
                  </a:cubicBezTo>
                  <a:lnTo>
                    <a:pt x="121904" y="67128"/>
                  </a:lnTo>
                  <a:cubicBezTo>
                    <a:pt x="111180" y="66996"/>
                    <a:pt x="101972" y="74724"/>
                    <a:pt x="100238" y="85307"/>
                  </a:cubicBezTo>
                  <a:lnTo>
                    <a:pt x="85855" y="173155"/>
                  </a:lnTo>
                  <a:cubicBezTo>
                    <a:pt x="85001" y="178366"/>
                    <a:pt x="82277" y="183086"/>
                    <a:pt x="78189" y="186432"/>
                  </a:cubicBezTo>
                  <a:lnTo>
                    <a:pt x="9302" y="242812"/>
                  </a:lnTo>
                  <a:cubicBezTo>
                    <a:pt x="1004" y="249605"/>
                    <a:pt x="-1085" y="261444"/>
                    <a:pt x="4391" y="270664"/>
                  </a:cubicBezTo>
                  <a:close/>
                  <a:moveTo>
                    <a:pt x="274902" y="162539"/>
                  </a:moveTo>
                  <a:lnTo>
                    <a:pt x="316330" y="162539"/>
                  </a:lnTo>
                  <a:cubicBezTo>
                    <a:pt x="332784" y="162539"/>
                    <a:pt x="346124" y="175878"/>
                    <a:pt x="346124" y="192333"/>
                  </a:cubicBezTo>
                  <a:lnTo>
                    <a:pt x="346124" y="349500"/>
                  </a:lnTo>
                  <a:cubicBezTo>
                    <a:pt x="344550" y="389032"/>
                    <a:pt x="288096" y="389001"/>
                    <a:pt x="286537" y="349500"/>
                  </a:cubicBezTo>
                  <a:lnTo>
                    <a:pt x="286537" y="222126"/>
                  </a:lnTo>
                  <a:lnTo>
                    <a:pt x="274902" y="222126"/>
                  </a:lnTo>
                  <a:cubicBezTo>
                    <a:pt x="235370" y="220552"/>
                    <a:pt x="235401" y="164098"/>
                    <a:pt x="274902" y="1625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7" name="Group 346">
            <a:extLst>
              <a:ext uri="{FF2B5EF4-FFF2-40B4-BE49-F238E27FC236}">
                <a16:creationId xmlns:a16="http://schemas.microsoft.com/office/drawing/2014/main" id="{F192F0A7-1CB9-40A7-AB39-879A07436C83}"/>
              </a:ext>
            </a:extLst>
          </p:cNvPr>
          <p:cNvGrpSpPr/>
          <p:nvPr/>
        </p:nvGrpSpPr>
        <p:grpSpPr>
          <a:xfrm>
            <a:off x="2779822" y="5339413"/>
            <a:ext cx="362055" cy="328051"/>
            <a:chOff x="3656829" y="5364812"/>
            <a:chExt cx="527347" cy="477819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3838AB66-FF78-4B0D-80BE-109BFC5C05EC}"/>
                </a:ext>
              </a:extLst>
            </p:cNvPr>
            <p:cNvSpPr/>
            <p:nvPr/>
          </p:nvSpPr>
          <p:spPr>
            <a:xfrm>
              <a:off x="3656829" y="5804596"/>
              <a:ext cx="166531" cy="38035"/>
            </a:xfrm>
            <a:custGeom>
              <a:avLst/>
              <a:gdLst>
                <a:gd name="connsiteX0" fmla="*/ 166155 w 166530"/>
                <a:gd name="connsiteY0" fmla="*/ 771 h 38034"/>
                <a:gd name="connsiteX1" fmla="*/ 771 w 166530"/>
                <a:gd name="connsiteY1" fmla="*/ 771 h 38034"/>
                <a:gd name="connsiteX2" fmla="*/ 771 w 166530"/>
                <a:gd name="connsiteY2" fmla="*/ 18769 h 38034"/>
                <a:gd name="connsiteX3" fmla="*/ 20019 w 166530"/>
                <a:gd name="connsiteY3" fmla="*/ 38016 h 38034"/>
                <a:gd name="connsiteX4" fmla="*/ 166736 w 166530"/>
                <a:gd name="connsiteY4" fmla="*/ 38016 h 38034"/>
                <a:gd name="connsiteX5" fmla="*/ 166155 w 166530"/>
                <a:gd name="connsiteY5" fmla="*/ 31099 h 3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530" h="38034">
                  <a:moveTo>
                    <a:pt x="166155" y="771"/>
                  </a:moveTo>
                  <a:lnTo>
                    <a:pt x="771" y="771"/>
                  </a:lnTo>
                  <a:lnTo>
                    <a:pt x="771" y="18769"/>
                  </a:lnTo>
                  <a:cubicBezTo>
                    <a:pt x="771" y="29381"/>
                    <a:pt x="9406" y="38016"/>
                    <a:pt x="20019" y="38016"/>
                  </a:cubicBezTo>
                  <a:lnTo>
                    <a:pt x="166736" y="38016"/>
                  </a:lnTo>
                  <a:cubicBezTo>
                    <a:pt x="166360" y="35764"/>
                    <a:pt x="166155" y="33456"/>
                    <a:pt x="166155" y="310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A3C861D-536E-4972-AEFA-CC6D2555D79B}"/>
                </a:ext>
              </a:extLst>
            </p:cNvPr>
            <p:cNvSpPr/>
            <p:nvPr/>
          </p:nvSpPr>
          <p:spPr>
            <a:xfrm>
              <a:off x="3857128" y="5804596"/>
              <a:ext cx="126440" cy="38035"/>
            </a:xfrm>
            <a:custGeom>
              <a:avLst/>
              <a:gdLst>
                <a:gd name="connsiteX0" fmla="*/ 771 w 126439"/>
                <a:gd name="connsiteY0" fmla="*/ 31099 h 38034"/>
                <a:gd name="connsiteX1" fmla="*/ 6859 w 126439"/>
                <a:gd name="connsiteY1" fmla="*/ 38016 h 38034"/>
                <a:gd name="connsiteX2" fmla="*/ 120121 w 126439"/>
                <a:gd name="connsiteY2" fmla="*/ 38016 h 38034"/>
                <a:gd name="connsiteX3" fmla="*/ 126209 w 126439"/>
                <a:gd name="connsiteY3" fmla="*/ 31099 h 38034"/>
                <a:gd name="connsiteX4" fmla="*/ 126209 w 126439"/>
                <a:gd name="connsiteY4" fmla="*/ 771 h 38034"/>
                <a:gd name="connsiteX5" fmla="*/ 771 w 126439"/>
                <a:gd name="connsiteY5" fmla="*/ 771 h 3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9" h="38034">
                  <a:moveTo>
                    <a:pt x="771" y="31099"/>
                  </a:moveTo>
                  <a:cubicBezTo>
                    <a:pt x="771" y="34646"/>
                    <a:pt x="3430" y="37576"/>
                    <a:pt x="6859" y="38016"/>
                  </a:cubicBezTo>
                  <a:lnTo>
                    <a:pt x="120121" y="38016"/>
                  </a:lnTo>
                  <a:cubicBezTo>
                    <a:pt x="123549" y="37576"/>
                    <a:pt x="126209" y="34646"/>
                    <a:pt x="126209" y="31099"/>
                  </a:cubicBezTo>
                  <a:lnTo>
                    <a:pt x="126209" y="771"/>
                  </a:lnTo>
                  <a:lnTo>
                    <a:pt x="771" y="7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7E2B5FA-56AE-4CA1-81B0-C507AC637C17}"/>
                </a:ext>
              </a:extLst>
            </p:cNvPr>
            <p:cNvSpPr/>
            <p:nvPr/>
          </p:nvSpPr>
          <p:spPr>
            <a:xfrm>
              <a:off x="4016900" y="5804596"/>
              <a:ext cx="166531" cy="38035"/>
            </a:xfrm>
            <a:custGeom>
              <a:avLst/>
              <a:gdLst>
                <a:gd name="connsiteX0" fmla="*/ 1352 w 166530"/>
                <a:gd name="connsiteY0" fmla="*/ 31099 h 38034"/>
                <a:gd name="connsiteX1" fmla="*/ 771 w 166530"/>
                <a:gd name="connsiteY1" fmla="*/ 38016 h 38034"/>
                <a:gd name="connsiteX2" fmla="*/ 147488 w 166530"/>
                <a:gd name="connsiteY2" fmla="*/ 38016 h 38034"/>
                <a:gd name="connsiteX3" fmla="*/ 166735 w 166530"/>
                <a:gd name="connsiteY3" fmla="*/ 18769 h 38034"/>
                <a:gd name="connsiteX4" fmla="*/ 166735 w 166530"/>
                <a:gd name="connsiteY4" fmla="*/ 771 h 38034"/>
                <a:gd name="connsiteX5" fmla="*/ 1352 w 166530"/>
                <a:gd name="connsiteY5" fmla="*/ 771 h 3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530" h="38034">
                  <a:moveTo>
                    <a:pt x="1352" y="31099"/>
                  </a:moveTo>
                  <a:cubicBezTo>
                    <a:pt x="1352" y="33456"/>
                    <a:pt x="1146" y="35764"/>
                    <a:pt x="771" y="38016"/>
                  </a:cubicBezTo>
                  <a:lnTo>
                    <a:pt x="147488" y="38016"/>
                  </a:lnTo>
                  <a:cubicBezTo>
                    <a:pt x="158100" y="38016"/>
                    <a:pt x="166735" y="29381"/>
                    <a:pt x="166735" y="18769"/>
                  </a:cubicBezTo>
                  <a:lnTo>
                    <a:pt x="166735" y="771"/>
                  </a:lnTo>
                  <a:lnTo>
                    <a:pt x="1352" y="7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AD84E2C-3E35-45A3-A467-8FE38EC39708}"/>
                </a:ext>
              </a:extLst>
            </p:cNvPr>
            <p:cNvSpPr/>
            <p:nvPr/>
          </p:nvSpPr>
          <p:spPr>
            <a:xfrm>
              <a:off x="3783702" y="5364812"/>
              <a:ext cx="273439" cy="273439"/>
            </a:xfrm>
            <a:custGeom>
              <a:avLst/>
              <a:gdLst>
                <a:gd name="connsiteX0" fmla="*/ 8197 w 273439"/>
                <a:gd name="connsiteY0" fmla="*/ 152335 h 273439"/>
                <a:gd name="connsiteX1" fmla="*/ 771 w 273439"/>
                <a:gd name="connsiteY1" fmla="*/ 152335 h 273439"/>
                <a:gd name="connsiteX2" fmla="*/ 121496 w 273439"/>
                <a:gd name="connsiteY2" fmla="*/ 273061 h 273439"/>
                <a:gd name="connsiteX3" fmla="*/ 121496 w 273439"/>
                <a:gd name="connsiteY3" fmla="*/ 265635 h 273439"/>
                <a:gd name="connsiteX4" fmla="*/ 152335 w 273439"/>
                <a:gd name="connsiteY4" fmla="*/ 265635 h 273439"/>
                <a:gd name="connsiteX5" fmla="*/ 152335 w 273439"/>
                <a:gd name="connsiteY5" fmla="*/ 273061 h 273439"/>
                <a:gd name="connsiteX6" fmla="*/ 273060 w 273439"/>
                <a:gd name="connsiteY6" fmla="*/ 152335 h 273439"/>
                <a:gd name="connsiteX7" fmla="*/ 265635 w 273439"/>
                <a:gd name="connsiteY7" fmla="*/ 152335 h 273439"/>
                <a:gd name="connsiteX8" fmla="*/ 265635 w 273439"/>
                <a:gd name="connsiteY8" fmla="*/ 121496 h 273439"/>
                <a:gd name="connsiteX9" fmla="*/ 273060 w 273439"/>
                <a:gd name="connsiteY9" fmla="*/ 121496 h 273439"/>
                <a:gd name="connsiteX10" fmla="*/ 152335 w 273439"/>
                <a:gd name="connsiteY10" fmla="*/ 771 h 273439"/>
                <a:gd name="connsiteX11" fmla="*/ 152335 w 273439"/>
                <a:gd name="connsiteY11" fmla="*/ 8197 h 273439"/>
                <a:gd name="connsiteX12" fmla="*/ 121496 w 273439"/>
                <a:gd name="connsiteY12" fmla="*/ 8197 h 273439"/>
                <a:gd name="connsiteX13" fmla="*/ 121496 w 273439"/>
                <a:gd name="connsiteY13" fmla="*/ 771 h 273439"/>
                <a:gd name="connsiteX14" fmla="*/ 771 w 273439"/>
                <a:gd name="connsiteY14" fmla="*/ 121496 h 273439"/>
                <a:gd name="connsiteX15" fmla="*/ 8197 w 273439"/>
                <a:gd name="connsiteY15" fmla="*/ 121496 h 273439"/>
                <a:gd name="connsiteX16" fmla="*/ 8197 w 273439"/>
                <a:gd name="connsiteY16" fmla="*/ 152335 h 273439"/>
                <a:gd name="connsiteX17" fmla="*/ 87761 w 273439"/>
                <a:gd name="connsiteY17" fmla="*/ 121873 h 273439"/>
                <a:gd name="connsiteX18" fmla="*/ 93280 w 273439"/>
                <a:gd name="connsiteY18" fmla="*/ 121873 h 273439"/>
                <a:gd name="connsiteX19" fmla="*/ 161215 w 273439"/>
                <a:gd name="connsiteY19" fmla="*/ 67616 h 273439"/>
                <a:gd name="connsiteX20" fmla="*/ 176635 w 273439"/>
                <a:gd name="connsiteY20" fmla="*/ 83035 h 273439"/>
                <a:gd name="connsiteX21" fmla="*/ 161215 w 273439"/>
                <a:gd name="connsiteY21" fmla="*/ 98455 h 273439"/>
                <a:gd name="connsiteX22" fmla="*/ 125578 w 273439"/>
                <a:gd name="connsiteY22" fmla="*/ 121873 h 273439"/>
                <a:gd name="connsiteX23" fmla="*/ 161215 w 273439"/>
                <a:gd name="connsiteY23" fmla="*/ 121873 h 273439"/>
                <a:gd name="connsiteX24" fmla="*/ 161215 w 273439"/>
                <a:gd name="connsiteY24" fmla="*/ 152712 h 273439"/>
                <a:gd name="connsiteX25" fmla="*/ 125578 w 273439"/>
                <a:gd name="connsiteY25" fmla="*/ 152712 h 273439"/>
                <a:gd name="connsiteX26" fmla="*/ 161215 w 273439"/>
                <a:gd name="connsiteY26" fmla="*/ 176129 h 273439"/>
                <a:gd name="connsiteX27" fmla="*/ 176635 w 273439"/>
                <a:gd name="connsiteY27" fmla="*/ 191548 h 273439"/>
                <a:gd name="connsiteX28" fmla="*/ 161215 w 273439"/>
                <a:gd name="connsiteY28" fmla="*/ 206968 h 273439"/>
                <a:gd name="connsiteX29" fmla="*/ 93280 w 273439"/>
                <a:gd name="connsiteY29" fmla="*/ 152712 h 273439"/>
                <a:gd name="connsiteX30" fmla="*/ 87761 w 273439"/>
                <a:gd name="connsiteY30" fmla="*/ 152712 h 273439"/>
                <a:gd name="connsiteX31" fmla="*/ 87761 w 273439"/>
                <a:gd name="connsiteY31" fmla="*/ 121873 h 27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3439" h="273439">
                  <a:moveTo>
                    <a:pt x="8197" y="152335"/>
                  </a:moveTo>
                  <a:lnTo>
                    <a:pt x="771" y="152335"/>
                  </a:lnTo>
                  <a:cubicBezTo>
                    <a:pt x="7889" y="215590"/>
                    <a:pt x="58240" y="265943"/>
                    <a:pt x="121496" y="273061"/>
                  </a:cubicBezTo>
                  <a:lnTo>
                    <a:pt x="121496" y="265635"/>
                  </a:lnTo>
                  <a:cubicBezTo>
                    <a:pt x="122312" y="245176"/>
                    <a:pt x="151528" y="245192"/>
                    <a:pt x="152335" y="265635"/>
                  </a:cubicBezTo>
                  <a:lnTo>
                    <a:pt x="152335" y="273061"/>
                  </a:lnTo>
                  <a:cubicBezTo>
                    <a:pt x="215590" y="265943"/>
                    <a:pt x="265942" y="215590"/>
                    <a:pt x="273060" y="152335"/>
                  </a:cubicBezTo>
                  <a:lnTo>
                    <a:pt x="265635" y="152335"/>
                  </a:lnTo>
                  <a:cubicBezTo>
                    <a:pt x="245176" y="151520"/>
                    <a:pt x="245192" y="122303"/>
                    <a:pt x="265635" y="121496"/>
                  </a:cubicBezTo>
                  <a:lnTo>
                    <a:pt x="273060" y="121496"/>
                  </a:lnTo>
                  <a:cubicBezTo>
                    <a:pt x="265942" y="58242"/>
                    <a:pt x="215590" y="7889"/>
                    <a:pt x="152335" y="771"/>
                  </a:cubicBezTo>
                  <a:lnTo>
                    <a:pt x="152335" y="8197"/>
                  </a:lnTo>
                  <a:cubicBezTo>
                    <a:pt x="151520" y="28656"/>
                    <a:pt x="122303" y="28640"/>
                    <a:pt x="121496" y="8197"/>
                  </a:cubicBezTo>
                  <a:lnTo>
                    <a:pt x="121496" y="771"/>
                  </a:lnTo>
                  <a:cubicBezTo>
                    <a:pt x="58240" y="7889"/>
                    <a:pt x="7889" y="58242"/>
                    <a:pt x="771" y="121496"/>
                  </a:cubicBezTo>
                  <a:lnTo>
                    <a:pt x="8197" y="121496"/>
                  </a:lnTo>
                  <a:cubicBezTo>
                    <a:pt x="28656" y="122312"/>
                    <a:pt x="28640" y="151528"/>
                    <a:pt x="8197" y="152335"/>
                  </a:cubicBezTo>
                  <a:close/>
                  <a:moveTo>
                    <a:pt x="87761" y="121873"/>
                  </a:moveTo>
                  <a:lnTo>
                    <a:pt x="93280" y="121873"/>
                  </a:lnTo>
                  <a:cubicBezTo>
                    <a:pt x="100318" y="90851"/>
                    <a:pt x="128095" y="67616"/>
                    <a:pt x="161215" y="67616"/>
                  </a:cubicBezTo>
                  <a:cubicBezTo>
                    <a:pt x="169731" y="67616"/>
                    <a:pt x="176635" y="74519"/>
                    <a:pt x="176635" y="83035"/>
                  </a:cubicBezTo>
                  <a:cubicBezTo>
                    <a:pt x="176635" y="91551"/>
                    <a:pt x="169731" y="98455"/>
                    <a:pt x="161215" y="98455"/>
                  </a:cubicBezTo>
                  <a:cubicBezTo>
                    <a:pt x="145277" y="98455"/>
                    <a:pt x="131557" y="108108"/>
                    <a:pt x="125578" y="121873"/>
                  </a:cubicBezTo>
                  <a:lnTo>
                    <a:pt x="161215" y="121873"/>
                  </a:lnTo>
                  <a:cubicBezTo>
                    <a:pt x="181674" y="122688"/>
                    <a:pt x="181658" y="151905"/>
                    <a:pt x="161215" y="152712"/>
                  </a:cubicBezTo>
                  <a:lnTo>
                    <a:pt x="125578" y="152712"/>
                  </a:lnTo>
                  <a:cubicBezTo>
                    <a:pt x="131557" y="166475"/>
                    <a:pt x="145277" y="176129"/>
                    <a:pt x="161215" y="176129"/>
                  </a:cubicBezTo>
                  <a:cubicBezTo>
                    <a:pt x="169731" y="176129"/>
                    <a:pt x="176635" y="183033"/>
                    <a:pt x="176635" y="191548"/>
                  </a:cubicBezTo>
                  <a:cubicBezTo>
                    <a:pt x="176635" y="200064"/>
                    <a:pt x="169731" y="206968"/>
                    <a:pt x="161215" y="206968"/>
                  </a:cubicBezTo>
                  <a:cubicBezTo>
                    <a:pt x="128095" y="206968"/>
                    <a:pt x="100318" y="183733"/>
                    <a:pt x="93280" y="152712"/>
                  </a:cubicBezTo>
                  <a:lnTo>
                    <a:pt x="87761" y="152712"/>
                  </a:lnTo>
                  <a:cubicBezTo>
                    <a:pt x="67302" y="151896"/>
                    <a:pt x="67317" y="122680"/>
                    <a:pt x="87761" y="1218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4C02BA5D-8DBC-4E92-869B-F944E40F1172}"/>
                </a:ext>
              </a:extLst>
            </p:cNvPr>
            <p:cNvSpPr/>
            <p:nvPr/>
          </p:nvSpPr>
          <p:spPr>
            <a:xfrm>
              <a:off x="3656829" y="5411833"/>
              <a:ext cx="527347" cy="358760"/>
            </a:xfrm>
            <a:custGeom>
              <a:avLst/>
              <a:gdLst>
                <a:gd name="connsiteX0" fmla="*/ 517912 w 527346"/>
                <a:gd name="connsiteY0" fmla="*/ 771 h 358760"/>
                <a:gd name="connsiteX1" fmla="*/ 405966 w 527346"/>
                <a:gd name="connsiteY1" fmla="*/ 771 h 358760"/>
                <a:gd name="connsiteX2" fmla="*/ 263787 w 527346"/>
                <a:gd name="connsiteY2" fmla="*/ 257750 h 358760"/>
                <a:gd name="connsiteX3" fmla="*/ 121612 w 527346"/>
                <a:gd name="connsiteY3" fmla="*/ 771 h 358760"/>
                <a:gd name="connsiteX4" fmla="*/ 9665 w 527346"/>
                <a:gd name="connsiteY4" fmla="*/ 771 h 358760"/>
                <a:gd name="connsiteX5" fmla="*/ 771 w 527346"/>
                <a:gd name="connsiteY5" fmla="*/ 9665 h 358760"/>
                <a:gd name="connsiteX6" fmla="*/ 771 w 527346"/>
                <a:gd name="connsiteY6" fmla="*/ 358620 h 358760"/>
                <a:gd name="connsiteX7" fmla="*/ 526806 w 527346"/>
                <a:gd name="connsiteY7" fmla="*/ 358620 h 358760"/>
                <a:gd name="connsiteX8" fmla="*/ 526806 w 527346"/>
                <a:gd name="connsiteY8" fmla="*/ 9665 h 358760"/>
                <a:gd name="connsiteX9" fmla="*/ 517912 w 527346"/>
                <a:gd name="connsiteY9" fmla="*/ 771 h 35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346" h="358760">
                  <a:moveTo>
                    <a:pt x="517912" y="771"/>
                  </a:moveTo>
                  <a:lnTo>
                    <a:pt x="405966" y="771"/>
                  </a:lnTo>
                  <a:cubicBezTo>
                    <a:pt x="476288" y="109839"/>
                    <a:pt x="394416" y="259027"/>
                    <a:pt x="263787" y="257750"/>
                  </a:cubicBezTo>
                  <a:cubicBezTo>
                    <a:pt x="133175" y="259032"/>
                    <a:pt x="51273" y="109815"/>
                    <a:pt x="121612" y="771"/>
                  </a:cubicBezTo>
                  <a:lnTo>
                    <a:pt x="9665" y="771"/>
                  </a:lnTo>
                  <a:cubicBezTo>
                    <a:pt x="4753" y="771"/>
                    <a:pt x="771" y="4752"/>
                    <a:pt x="771" y="9665"/>
                  </a:cubicBezTo>
                  <a:lnTo>
                    <a:pt x="771" y="358620"/>
                  </a:lnTo>
                  <a:lnTo>
                    <a:pt x="526806" y="358620"/>
                  </a:lnTo>
                  <a:lnTo>
                    <a:pt x="526806" y="9665"/>
                  </a:lnTo>
                  <a:cubicBezTo>
                    <a:pt x="526806" y="4752"/>
                    <a:pt x="522825" y="771"/>
                    <a:pt x="517912" y="7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93E38F65-EE5A-4C7F-BFE1-1FC789C492E1}"/>
              </a:ext>
            </a:extLst>
          </p:cNvPr>
          <p:cNvGrpSpPr/>
          <p:nvPr/>
        </p:nvGrpSpPr>
        <p:grpSpPr>
          <a:xfrm>
            <a:off x="2719687" y="4307026"/>
            <a:ext cx="482112" cy="426178"/>
            <a:chOff x="3656895" y="5413390"/>
            <a:chExt cx="482112" cy="426178"/>
          </a:xfrm>
        </p:grpSpPr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45180FB-8EBC-4BED-980A-1964BE666B1C}"/>
                </a:ext>
              </a:extLst>
            </p:cNvPr>
            <p:cNvSpPr/>
            <p:nvPr/>
          </p:nvSpPr>
          <p:spPr>
            <a:xfrm>
              <a:off x="3912457" y="5413390"/>
              <a:ext cx="147647" cy="110970"/>
            </a:xfrm>
            <a:custGeom>
              <a:avLst/>
              <a:gdLst>
                <a:gd name="connsiteX0" fmla="*/ 99016 w 147646"/>
                <a:gd name="connsiteY0" fmla="*/ 110629 h 110970"/>
                <a:gd name="connsiteX1" fmla="*/ 147220 w 147646"/>
                <a:gd name="connsiteY1" fmla="*/ 62426 h 110970"/>
                <a:gd name="connsiteX2" fmla="*/ 705 w 147646"/>
                <a:gd name="connsiteY2" fmla="*/ 705 h 110970"/>
                <a:gd name="connsiteX3" fmla="*/ 705 w 147646"/>
                <a:gd name="connsiteY3" fmla="*/ 69420 h 110970"/>
                <a:gd name="connsiteX4" fmla="*/ 99016 w 147646"/>
                <a:gd name="connsiteY4" fmla="*/ 110629 h 11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46" h="110970">
                  <a:moveTo>
                    <a:pt x="99016" y="110629"/>
                  </a:moveTo>
                  <a:lnTo>
                    <a:pt x="147220" y="62426"/>
                  </a:lnTo>
                  <a:cubicBezTo>
                    <a:pt x="107967" y="26904"/>
                    <a:pt x="56947" y="4158"/>
                    <a:pt x="705" y="705"/>
                  </a:cubicBezTo>
                  <a:lnTo>
                    <a:pt x="705" y="69420"/>
                  </a:lnTo>
                  <a:cubicBezTo>
                    <a:pt x="38045" y="72607"/>
                    <a:pt x="72066" y="87592"/>
                    <a:pt x="99016" y="1106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3AFF4F7-22EA-4A2F-9BA8-DD4C7D04CFAB}"/>
                </a:ext>
              </a:extLst>
            </p:cNvPr>
            <p:cNvSpPr/>
            <p:nvPr/>
          </p:nvSpPr>
          <p:spPr>
            <a:xfrm>
              <a:off x="4031798" y="5496538"/>
              <a:ext cx="107209" cy="157992"/>
            </a:xfrm>
            <a:custGeom>
              <a:avLst/>
              <a:gdLst>
                <a:gd name="connsiteX0" fmla="*/ 49279 w 107208"/>
                <a:gd name="connsiteY0" fmla="*/ 157829 h 157991"/>
                <a:gd name="connsiteX1" fmla="*/ 98323 w 107208"/>
                <a:gd name="connsiteY1" fmla="*/ 157829 h 157991"/>
                <a:gd name="connsiteX2" fmla="*/ 106977 w 107208"/>
                <a:gd name="connsiteY2" fmla="*/ 148844 h 157991"/>
                <a:gd name="connsiteX3" fmla="*/ 48798 w 107208"/>
                <a:gd name="connsiteY3" fmla="*/ 705 h 157991"/>
                <a:gd name="connsiteX4" fmla="*/ 705 w 107208"/>
                <a:gd name="connsiteY4" fmla="*/ 48798 h 157991"/>
                <a:gd name="connsiteX5" fmla="*/ 40652 w 107208"/>
                <a:gd name="connsiteY5" fmla="*/ 149710 h 157991"/>
                <a:gd name="connsiteX6" fmla="*/ 49279 w 107208"/>
                <a:gd name="connsiteY6" fmla="*/ 157829 h 15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208" h="157991">
                  <a:moveTo>
                    <a:pt x="49279" y="157829"/>
                  </a:moveTo>
                  <a:lnTo>
                    <a:pt x="98323" y="157829"/>
                  </a:lnTo>
                  <a:cubicBezTo>
                    <a:pt x="103231" y="157829"/>
                    <a:pt x="107157" y="153749"/>
                    <a:pt x="106977" y="148844"/>
                  </a:cubicBezTo>
                  <a:cubicBezTo>
                    <a:pt x="104903" y="92313"/>
                    <a:pt x="83333" y="40762"/>
                    <a:pt x="48798" y="705"/>
                  </a:cubicBezTo>
                  <a:lnTo>
                    <a:pt x="705" y="48798"/>
                  </a:lnTo>
                  <a:cubicBezTo>
                    <a:pt x="23748" y="76529"/>
                    <a:pt x="38374" y="111483"/>
                    <a:pt x="40652" y="149710"/>
                  </a:cubicBezTo>
                  <a:cubicBezTo>
                    <a:pt x="40922" y="154273"/>
                    <a:pt x="44708" y="157829"/>
                    <a:pt x="49279" y="1578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EFB9FDB-7A4D-448D-964A-ED53329FC922}"/>
                </a:ext>
              </a:extLst>
            </p:cNvPr>
            <p:cNvSpPr/>
            <p:nvPr/>
          </p:nvSpPr>
          <p:spPr>
            <a:xfrm>
              <a:off x="3781250" y="5539024"/>
              <a:ext cx="94983" cy="94983"/>
            </a:xfrm>
            <a:custGeom>
              <a:avLst/>
              <a:gdLst>
                <a:gd name="connsiteX0" fmla="*/ 3706 w 94983"/>
                <a:gd name="connsiteY0" fmla="*/ 3709 h 94983"/>
                <a:gd name="connsiteX1" fmla="*/ 2824 w 94983"/>
                <a:gd name="connsiteY1" fmla="*/ 17233 h 94983"/>
                <a:gd name="connsiteX2" fmla="*/ 62333 w 94983"/>
                <a:gd name="connsiteY2" fmla="*/ 94669 h 94983"/>
                <a:gd name="connsiteX3" fmla="*/ 94361 w 94983"/>
                <a:gd name="connsiteY3" fmla="*/ 62927 h 94983"/>
                <a:gd name="connsiteX4" fmla="*/ 17284 w 94983"/>
                <a:gd name="connsiteY4" fmla="*/ 2870 h 94983"/>
                <a:gd name="connsiteX5" fmla="*/ 3706 w 94983"/>
                <a:gd name="connsiteY5" fmla="*/ 3709 h 9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983" h="94983">
                  <a:moveTo>
                    <a:pt x="3706" y="3709"/>
                  </a:moveTo>
                  <a:cubicBezTo>
                    <a:pt x="71" y="7344"/>
                    <a:pt x="-308" y="13158"/>
                    <a:pt x="2824" y="17233"/>
                  </a:cubicBezTo>
                  <a:lnTo>
                    <a:pt x="62333" y="94669"/>
                  </a:lnTo>
                  <a:cubicBezTo>
                    <a:pt x="68408" y="80338"/>
                    <a:pt x="79969" y="68881"/>
                    <a:pt x="94361" y="62927"/>
                  </a:cubicBezTo>
                  <a:lnTo>
                    <a:pt x="17284" y="2870"/>
                  </a:lnTo>
                  <a:cubicBezTo>
                    <a:pt x="13203" y="-310"/>
                    <a:pt x="7365" y="51"/>
                    <a:pt x="3706" y="37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6D95CFF8-4BC5-4E0B-A736-FEC03DCF0DC7}"/>
                </a:ext>
              </a:extLst>
            </p:cNvPr>
            <p:cNvSpPr/>
            <p:nvPr/>
          </p:nvSpPr>
          <p:spPr>
            <a:xfrm>
              <a:off x="3868151" y="5626858"/>
              <a:ext cx="59247" cy="59247"/>
            </a:xfrm>
            <a:custGeom>
              <a:avLst/>
              <a:gdLst>
                <a:gd name="connsiteX0" fmla="*/ 30054 w 59246"/>
                <a:gd name="connsiteY0" fmla="*/ 59250 h 59246"/>
                <a:gd name="connsiteX1" fmla="*/ 59402 w 59246"/>
                <a:gd name="connsiteY1" fmla="*/ 29902 h 59246"/>
                <a:gd name="connsiteX2" fmla="*/ 705 w 59246"/>
                <a:gd name="connsiteY2" fmla="*/ 29902 h 59246"/>
                <a:gd name="connsiteX3" fmla="*/ 30054 w 59246"/>
                <a:gd name="connsiteY3" fmla="*/ 59250 h 59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246" h="59246">
                  <a:moveTo>
                    <a:pt x="30054" y="59250"/>
                  </a:moveTo>
                  <a:cubicBezTo>
                    <a:pt x="46237" y="59250"/>
                    <a:pt x="59402" y="46084"/>
                    <a:pt x="59402" y="29902"/>
                  </a:cubicBezTo>
                  <a:cubicBezTo>
                    <a:pt x="57790" y="-9033"/>
                    <a:pt x="2312" y="-9021"/>
                    <a:pt x="705" y="29902"/>
                  </a:cubicBezTo>
                  <a:cubicBezTo>
                    <a:pt x="706" y="46084"/>
                    <a:pt x="13872" y="59250"/>
                    <a:pt x="30054" y="592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5A3736A8-98A3-49D0-8065-FC32BE7FDFCE}"/>
                </a:ext>
              </a:extLst>
            </p:cNvPr>
            <p:cNvSpPr/>
            <p:nvPr/>
          </p:nvSpPr>
          <p:spPr>
            <a:xfrm>
              <a:off x="3774552" y="5791606"/>
              <a:ext cx="246392" cy="47962"/>
            </a:xfrm>
            <a:custGeom>
              <a:avLst/>
              <a:gdLst>
                <a:gd name="connsiteX0" fmla="*/ 6110 w 246391"/>
                <a:gd name="connsiteY0" fmla="*/ 47284 h 47961"/>
                <a:gd name="connsiteX1" fmla="*/ 241166 w 246391"/>
                <a:gd name="connsiteY1" fmla="*/ 47284 h 47961"/>
                <a:gd name="connsiteX2" fmla="*/ 246570 w 246391"/>
                <a:gd name="connsiteY2" fmla="*/ 41879 h 47961"/>
                <a:gd name="connsiteX3" fmla="*/ 246570 w 246391"/>
                <a:gd name="connsiteY3" fmla="*/ 6110 h 47961"/>
                <a:gd name="connsiteX4" fmla="*/ 241166 w 246391"/>
                <a:gd name="connsiteY4" fmla="*/ 705 h 47961"/>
                <a:gd name="connsiteX5" fmla="*/ 6110 w 246391"/>
                <a:gd name="connsiteY5" fmla="*/ 705 h 47961"/>
                <a:gd name="connsiteX6" fmla="*/ 705 w 246391"/>
                <a:gd name="connsiteY6" fmla="*/ 6110 h 47961"/>
                <a:gd name="connsiteX7" fmla="*/ 705 w 246391"/>
                <a:gd name="connsiteY7" fmla="*/ 41879 h 47961"/>
                <a:gd name="connsiteX8" fmla="*/ 6110 w 246391"/>
                <a:gd name="connsiteY8" fmla="*/ 47284 h 4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6391" h="47961">
                  <a:moveTo>
                    <a:pt x="6110" y="47284"/>
                  </a:moveTo>
                  <a:lnTo>
                    <a:pt x="241166" y="47284"/>
                  </a:lnTo>
                  <a:cubicBezTo>
                    <a:pt x="244151" y="47284"/>
                    <a:pt x="246570" y="44864"/>
                    <a:pt x="246570" y="41879"/>
                  </a:cubicBezTo>
                  <a:lnTo>
                    <a:pt x="246570" y="6110"/>
                  </a:lnTo>
                  <a:cubicBezTo>
                    <a:pt x="246570" y="3125"/>
                    <a:pt x="244151" y="705"/>
                    <a:pt x="241166" y="705"/>
                  </a:cubicBezTo>
                  <a:lnTo>
                    <a:pt x="6110" y="705"/>
                  </a:lnTo>
                  <a:cubicBezTo>
                    <a:pt x="3125" y="705"/>
                    <a:pt x="705" y="3125"/>
                    <a:pt x="705" y="6110"/>
                  </a:cubicBezTo>
                  <a:lnTo>
                    <a:pt x="705" y="41879"/>
                  </a:lnTo>
                  <a:cubicBezTo>
                    <a:pt x="705" y="44863"/>
                    <a:pt x="3125" y="47284"/>
                    <a:pt x="6110" y="472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3F2D5142-F19C-4C30-890D-17D68760B4E7}"/>
                </a:ext>
              </a:extLst>
            </p:cNvPr>
            <p:cNvSpPr/>
            <p:nvPr/>
          </p:nvSpPr>
          <p:spPr>
            <a:xfrm>
              <a:off x="3752983" y="5511167"/>
              <a:ext cx="290592" cy="251094"/>
            </a:xfrm>
            <a:custGeom>
              <a:avLst/>
              <a:gdLst>
                <a:gd name="connsiteX0" fmla="*/ 46274 w 290591"/>
                <a:gd name="connsiteY0" fmla="*/ 251201 h 251093"/>
                <a:gd name="connsiteX1" fmla="*/ 244153 w 290591"/>
                <a:gd name="connsiteY1" fmla="*/ 251201 h 251093"/>
                <a:gd name="connsiteX2" fmla="*/ 77675 w 290591"/>
                <a:gd name="connsiteY2" fmla="*/ 17795 h 251093"/>
                <a:gd name="connsiteX3" fmla="*/ 182039 w 290591"/>
                <a:gd name="connsiteY3" fmla="*/ 99114 h 251093"/>
                <a:gd name="connsiteX4" fmla="*/ 182722 w 290591"/>
                <a:gd name="connsiteY4" fmla="*/ 99704 h 251093"/>
                <a:gd name="connsiteX5" fmla="*/ 145222 w 290591"/>
                <a:gd name="connsiteY5" fmla="*/ 204885 h 251093"/>
                <a:gd name="connsiteX6" fmla="*/ 96561 w 290591"/>
                <a:gd name="connsiteY6" fmla="*/ 179408 h 251093"/>
                <a:gd name="connsiteX7" fmla="*/ 96474 w 290591"/>
                <a:gd name="connsiteY7" fmla="*/ 179309 h 251093"/>
                <a:gd name="connsiteX8" fmla="*/ 18007 w 290591"/>
                <a:gd name="connsiteY8" fmla="*/ 77204 h 251093"/>
                <a:gd name="connsiteX9" fmla="*/ 46274 w 290591"/>
                <a:gd name="connsiteY9" fmla="*/ 251201 h 2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591" h="251093">
                  <a:moveTo>
                    <a:pt x="46274" y="251201"/>
                  </a:moveTo>
                  <a:lnTo>
                    <a:pt x="244153" y="251201"/>
                  </a:lnTo>
                  <a:cubicBezTo>
                    <a:pt x="364370" y="134444"/>
                    <a:pt x="229279" y="-57686"/>
                    <a:pt x="77675" y="17795"/>
                  </a:cubicBezTo>
                  <a:lnTo>
                    <a:pt x="182039" y="99114"/>
                  </a:lnTo>
                  <a:cubicBezTo>
                    <a:pt x="182279" y="99301"/>
                    <a:pt x="182496" y="99505"/>
                    <a:pt x="182722" y="99704"/>
                  </a:cubicBezTo>
                  <a:cubicBezTo>
                    <a:pt x="225418" y="134590"/>
                    <a:pt x="201030" y="204627"/>
                    <a:pt x="145222" y="204885"/>
                  </a:cubicBezTo>
                  <a:cubicBezTo>
                    <a:pt x="125092" y="204885"/>
                    <a:pt x="107284" y="194791"/>
                    <a:pt x="96561" y="179408"/>
                  </a:cubicBezTo>
                  <a:cubicBezTo>
                    <a:pt x="96534" y="179374"/>
                    <a:pt x="96502" y="179344"/>
                    <a:pt x="96474" y="179309"/>
                  </a:cubicBezTo>
                  <a:lnTo>
                    <a:pt x="18007" y="77204"/>
                  </a:lnTo>
                  <a:cubicBezTo>
                    <a:pt x="-13067" y="134053"/>
                    <a:pt x="-1474" y="208597"/>
                    <a:pt x="46274" y="2512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1909907-32C1-4361-B7C0-8900FC6AFBB4}"/>
                </a:ext>
              </a:extLst>
            </p:cNvPr>
            <p:cNvSpPr/>
            <p:nvPr/>
          </p:nvSpPr>
          <p:spPr>
            <a:xfrm>
              <a:off x="3736235" y="5413390"/>
              <a:ext cx="147647" cy="100626"/>
            </a:xfrm>
            <a:custGeom>
              <a:avLst/>
              <a:gdLst>
                <a:gd name="connsiteX0" fmla="*/ 65842 w 147646"/>
                <a:gd name="connsiteY0" fmla="*/ 97626 h 100625"/>
                <a:gd name="connsiteX1" fmla="*/ 146984 w 147646"/>
                <a:gd name="connsiteY1" fmla="*/ 69449 h 100625"/>
                <a:gd name="connsiteX2" fmla="*/ 146984 w 147646"/>
                <a:gd name="connsiteY2" fmla="*/ 705 h 100625"/>
                <a:gd name="connsiteX3" fmla="*/ 705 w 147646"/>
                <a:gd name="connsiteY3" fmla="*/ 62217 h 100625"/>
                <a:gd name="connsiteX4" fmla="*/ 38767 w 147646"/>
                <a:gd name="connsiteY4" fmla="*/ 100278 h 100625"/>
                <a:gd name="connsiteX5" fmla="*/ 65842 w 147646"/>
                <a:gd name="connsiteY5" fmla="*/ 97626 h 10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646" h="100625">
                  <a:moveTo>
                    <a:pt x="65842" y="97626"/>
                  </a:moveTo>
                  <a:cubicBezTo>
                    <a:pt x="90273" y="81753"/>
                    <a:pt x="118415" y="71993"/>
                    <a:pt x="146984" y="69449"/>
                  </a:cubicBezTo>
                  <a:lnTo>
                    <a:pt x="146984" y="705"/>
                  </a:lnTo>
                  <a:cubicBezTo>
                    <a:pt x="90855" y="4150"/>
                    <a:pt x="39927" y="26815"/>
                    <a:pt x="705" y="62217"/>
                  </a:cubicBezTo>
                  <a:lnTo>
                    <a:pt x="38767" y="100278"/>
                  </a:lnTo>
                  <a:cubicBezTo>
                    <a:pt x="47219" y="96285"/>
                    <a:pt x="56823" y="95359"/>
                    <a:pt x="65842" y="9762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1BA930A1-1F6F-423B-AF18-4501FB04F9A3}"/>
                </a:ext>
              </a:extLst>
            </p:cNvPr>
            <p:cNvSpPr/>
            <p:nvPr/>
          </p:nvSpPr>
          <p:spPr>
            <a:xfrm>
              <a:off x="3656895" y="5496298"/>
              <a:ext cx="97804" cy="157992"/>
            </a:xfrm>
            <a:custGeom>
              <a:avLst/>
              <a:gdLst>
                <a:gd name="connsiteX0" fmla="*/ 97772 w 97804"/>
                <a:gd name="connsiteY0" fmla="*/ 39382 h 157991"/>
                <a:gd name="connsiteX1" fmla="*/ 59095 w 97804"/>
                <a:gd name="connsiteY1" fmla="*/ 705 h 157991"/>
                <a:gd name="connsiteX2" fmla="*/ 711 w 97804"/>
                <a:gd name="connsiteY2" fmla="*/ 149084 h 157991"/>
                <a:gd name="connsiteX3" fmla="*/ 9365 w 97804"/>
                <a:gd name="connsiteY3" fmla="*/ 158070 h 157991"/>
                <a:gd name="connsiteX4" fmla="*/ 58423 w 97804"/>
                <a:gd name="connsiteY4" fmla="*/ 158070 h 157991"/>
                <a:gd name="connsiteX5" fmla="*/ 67054 w 97804"/>
                <a:gd name="connsiteY5" fmla="*/ 149944 h 157991"/>
                <a:gd name="connsiteX6" fmla="*/ 96298 w 97804"/>
                <a:gd name="connsiteY6" fmla="*/ 63319 h 157991"/>
                <a:gd name="connsiteX7" fmla="*/ 97772 w 97804"/>
                <a:gd name="connsiteY7" fmla="*/ 39382 h 15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804" h="157991">
                  <a:moveTo>
                    <a:pt x="97772" y="39382"/>
                  </a:moveTo>
                  <a:lnTo>
                    <a:pt x="59095" y="705"/>
                  </a:lnTo>
                  <a:cubicBezTo>
                    <a:pt x="24439" y="40796"/>
                    <a:pt x="2790" y="92441"/>
                    <a:pt x="711" y="149084"/>
                  </a:cubicBezTo>
                  <a:cubicBezTo>
                    <a:pt x="532" y="153989"/>
                    <a:pt x="4456" y="158070"/>
                    <a:pt x="9365" y="158070"/>
                  </a:cubicBezTo>
                  <a:lnTo>
                    <a:pt x="58423" y="158070"/>
                  </a:lnTo>
                  <a:cubicBezTo>
                    <a:pt x="62998" y="158070"/>
                    <a:pt x="66764" y="154509"/>
                    <a:pt x="67054" y="149944"/>
                  </a:cubicBezTo>
                  <a:cubicBezTo>
                    <a:pt x="68978" y="119629"/>
                    <a:pt x="79155" y="89450"/>
                    <a:pt x="96298" y="63319"/>
                  </a:cubicBezTo>
                  <a:cubicBezTo>
                    <a:pt x="94362" y="55388"/>
                    <a:pt x="94882" y="47013"/>
                    <a:pt x="97772" y="393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2C3944EB-D7CC-4B9F-816B-673C5709A4FF}"/>
              </a:ext>
            </a:extLst>
          </p:cNvPr>
          <p:cNvGrpSpPr/>
          <p:nvPr/>
        </p:nvGrpSpPr>
        <p:grpSpPr>
          <a:xfrm>
            <a:off x="8748016" y="5335355"/>
            <a:ext cx="381689" cy="381880"/>
            <a:chOff x="3656547" y="4989816"/>
            <a:chExt cx="878012" cy="878451"/>
          </a:xfrm>
        </p:grpSpPr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97A8C1EF-21DC-483B-8FB8-59E769E7EA6B}"/>
                </a:ext>
              </a:extLst>
            </p:cNvPr>
            <p:cNvSpPr/>
            <p:nvPr/>
          </p:nvSpPr>
          <p:spPr>
            <a:xfrm>
              <a:off x="3663702" y="5246357"/>
              <a:ext cx="862608" cy="306363"/>
            </a:xfrm>
            <a:custGeom>
              <a:avLst/>
              <a:gdLst>
                <a:gd name="connsiteX0" fmla="*/ 82976 w 862607"/>
                <a:gd name="connsiteY0" fmla="*/ 305404 h 306362"/>
                <a:gd name="connsiteX1" fmla="*/ 167406 w 862607"/>
                <a:gd name="connsiteY1" fmla="*/ 305404 h 306362"/>
                <a:gd name="connsiteX2" fmla="*/ 167406 w 862607"/>
                <a:gd name="connsiteY2" fmla="*/ 236175 h 306362"/>
                <a:gd name="connsiteX3" fmla="*/ 193633 w 862607"/>
                <a:gd name="connsiteY3" fmla="*/ 209947 h 306362"/>
                <a:gd name="connsiteX4" fmla="*/ 307602 w 862607"/>
                <a:gd name="connsiteY4" fmla="*/ 209947 h 306362"/>
                <a:gd name="connsiteX5" fmla="*/ 333829 w 862607"/>
                <a:gd name="connsiteY5" fmla="*/ 236175 h 306362"/>
                <a:gd name="connsiteX6" fmla="*/ 333829 w 862607"/>
                <a:gd name="connsiteY6" fmla="*/ 305404 h 306362"/>
                <a:gd name="connsiteX7" fmla="*/ 545115 w 862607"/>
                <a:gd name="connsiteY7" fmla="*/ 305404 h 306362"/>
                <a:gd name="connsiteX8" fmla="*/ 545115 w 862607"/>
                <a:gd name="connsiteY8" fmla="*/ 236175 h 306362"/>
                <a:gd name="connsiteX9" fmla="*/ 571342 w 862607"/>
                <a:gd name="connsiteY9" fmla="*/ 209947 h 306362"/>
                <a:gd name="connsiteX10" fmla="*/ 685311 w 862607"/>
                <a:gd name="connsiteY10" fmla="*/ 209947 h 306362"/>
                <a:gd name="connsiteX11" fmla="*/ 711539 w 862607"/>
                <a:gd name="connsiteY11" fmla="*/ 236175 h 306362"/>
                <a:gd name="connsiteX12" fmla="*/ 711539 w 862607"/>
                <a:gd name="connsiteY12" fmla="*/ 305404 h 306362"/>
                <a:gd name="connsiteX13" fmla="*/ 785572 w 862607"/>
                <a:gd name="connsiteY13" fmla="*/ 305404 h 306362"/>
                <a:gd name="connsiteX14" fmla="*/ 794974 w 862607"/>
                <a:gd name="connsiteY14" fmla="*/ 298165 h 306362"/>
                <a:gd name="connsiteX15" fmla="*/ 861754 w 862607"/>
                <a:gd name="connsiteY15" fmla="*/ 1284 h 306362"/>
                <a:gd name="connsiteX16" fmla="*/ 1284 w 862607"/>
                <a:gd name="connsiteY16" fmla="*/ 1284 h 306362"/>
                <a:gd name="connsiteX17" fmla="*/ 73628 w 862607"/>
                <a:gd name="connsiteY17" fmla="*/ 298358 h 306362"/>
                <a:gd name="connsiteX18" fmla="*/ 82976 w 862607"/>
                <a:gd name="connsiteY18" fmla="*/ 305404 h 30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62607" h="306362">
                  <a:moveTo>
                    <a:pt x="82976" y="305404"/>
                  </a:moveTo>
                  <a:lnTo>
                    <a:pt x="167406" y="305404"/>
                  </a:lnTo>
                  <a:lnTo>
                    <a:pt x="167406" y="236175"/>
                  </a:lnTo>
                  <a:cubicBezTo>
                    <a:pt x="167406" y="221690"/>
                    <a:pt x="179149" y="209947"/>
                    <a:pt x="193633" y="209947"/>
                  </a:cubicBezTo>
                  <a:lnTo>
                    <a:pt x="307602" y="209947"/>
                  </a:lnTo>
                  <a:cubicBezTo>
                    <a:pt x="322086" y="209947"/>
                    <a:pt x="333829" y="221690"/>
                    <a:pt x="333829" y="236175"/>
                  </a:cubicBezTo>
                  <a:lnTo>
                    <a:pt x="333829" y="305404"/>
                  </a:lnTo>
                  <a:lnTo>
                    <a:pt x="545115" y="305404"/>
                  </a:lnTo>
                  <a:lnTo>
                    <a:pt x="545115" y="236175"/>
                  </a:lnTo>
                  <a:cubicBezTo>
                    <a:pt x="545115" y="221690"/>
                    <a:pt x="556858" y="209947"/>
                    <a:pt x="571342" y="209947"/>
                  </a:cubicBezTo>
                  <a:lnTo>
                    <a:pt x="685311" y="209947"/>
                  </a:lnTo>
                  <a:cubicBezTo>
                    <a:pt x="699796" y="209947"/>
                    <a:pt x="711539" y="221690"/>
                    <a:pt x="711539" y="236175"/>
                  </a:cubicBezTo>
                  <a:lnTo>
                    <a:pt x="711539" y="305404"/>
                  </a:lnTo>
                  <a:lnTo>
                    <a:pt x="785572" y="305404"/>
                  </a:lnTo>
                  <a:cubicBezTo>
                    <a:pt x="790005" y="305404"/>
                    <a:pt x="793846" y="302435"/>
                    <a:pt x="794974" y="298165"/>
                  </a:cubicBezTo>
                  <a:lnTo>
                    <a:pt x="861754" y="1284"/>
                  </a:lnTo>
                  <a:lnTo>
                    <a:pt x="1284" y="1284"/>
                  </a:lnTo>
                  <a:lnTo>
                    <a:pt x="73628" y="298358"/>
                  </a:lnTo>
                  <a:cubicBezTo>
                    <a:pt x="74819" y="302515"/>
                    <a:pt x="78636" y="305404"/>
                    <a:pt x="82976" y="3054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7ECD6B1-96BC-4312-A815-F7F2BEDFED46}"/>
                </a:ext>
              </a:extLst>
            </p:cNvPr>
            <p:cNvSpPr/>
            <p:nvPr/>
          </p:nvSpPr>
          <p:spPr>
            <a:xfrm>
              <a:off x="3882277" y="5507475"/>
              <a:ext cx="63326" cy="99268"/>
            </a:xfrm>
            <a:custGeom>
              <a:avLst/>
              <a:gdLst>
                <a:gd name="connsiteX0" fmla="*/ 62799 w 63326"/>
                <a:gd name="connsiteY0" fmla="*/ 6713 h 99268"/>
                <a:gd name="connsiteX1" fmla="*/ 57370 w 63326"/>
                <a:gd name="connsiteY1" fmla="*/ 1284 h 99268"/>
                <a:gd name="connsiteX2" fmla="*/ 6713 w 63326"/>
                <a:gd name="connsiteY2" fmla="*/ 1284 h 99268"/>
                <a:gd name="connsiteX3" fmla="*/ 1284 w 63326"/>
                <a:gd name="connsiteY3" fmla="*/ 6713 h 99268"/>
                <a:gd name="connsiteX4" fmla="*/ 1284 w 63326"/>
                <a:gd name="connsiteY4" fmla="*/ 99219 h 99268"/>
                <a:gd name="connsiteX5" fmla="*/ 62798 w 63326"/>
                <a:gd name="connsiteY5" fmla="*/ 99219 h 99268"/>
                <a:gd name="connsiteX6" fmla="*/ 62798 w 63326"/>
                <a:gd name="connsiteY6" fmla="*/ 6713 h 9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26" h="99268">
                  <a:moveTo>
                    <a:pt x="62799" y="6713"/>
                  </a:moveTo>
                  <a:cubicBezTo>
                    <a:pt x="62799" y="3714"/>
                    <a:pt x="60369" y="1284"/>
                    <a:pt x="57370" y="1284"/>
                  </a:cubicBezTo>
                  <a:lnTo>
                    <a:pt x="6713" y="1284"/>
                  </a:lnTo>
                  <a:cubicBezTo>
                    <a:pt x="3714" y="1284"/>
                    <a:pt x="1284" y="3714"/>
                    <a:pt x="1284" y="6713"/>
                  </a:cubicBezTo>
                  <a:lnTo>
                    <a:pt x="1284" y="99219"/>
                  </a:lnTo>
                  <a:lnTo>
                    <a:pt x="62798" y="99219"/>
                  </a:lnTo>
                  <a:lnTo>
                    <a:pt x="62798" y="67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9666D3A0-1E24-4A35-A567-EB75DAF2B7AA}"/>
                </a:ext>
              </a:extLst>
            </p:cNvPr>
            <p:cNvSpPr/>
            <p:nvPr/>
          </p:nvSpPr>
          <p:spPr>
            <a:xfrm>
              <a:off x="3656547" y="5438675"/>
              <a:ext cx="878012" cy="429592"/>
            </a:xfrm>
            <a:custGeom>
              <a:avLst/>
              <a:gdLst>
                <a:gd name="connsiteX0" fmla="*/ 853230 w 878011"/>
                <a:gd name="connsiteY0" fmla="*/ 117686 h 429592"/>
                <a:gd name="connsiteX1" fmla="*/ 853114 w 878011"/>
                <a:gd name="connsiteY1" fmla="*/ 118181 h 429592"/>
                <a:gd name="connsiteX2" fmla="*/ 792726 w 878011"/>
                <a:gd name="connsiteY2" fmla="*/ 165540 h 429592"/>
                <a:gd name="connsiteX3" fmla="*/ 718694 w 878011"/>
                <a:gd name="connsiteY3" fmla="*/ 165540 h 429592"/>
                <a:gd name="connsiteX4" fmla="*/ 718694 w 878011"/>
                <a:gd name="connsiteY4" fmla="*/ 245984 h 429592"/>
                <a:gd name="connsiteX5" fmla="*/ 552271 w 878011"/>
                <a:gd name="connsiteY5" fmla="*/ 247379 h 429592"/>
                <a:gd name="connsiteX6" fmla="*/ 552271 w 878011"/>
                <a:gd name="connsiteY6" fmla="*/ 194785 h 429592"/>
                <a:gd name="connsiteX7" fmla="*/ 552271 w 878011"/>
                <a:gd name="connsiteY7" fmla="*/ 193703 h 429592"/>
                <a:gd name="connsiteX8" fmla="*/ 552271 w 878011"/>
                <a:gd name="connsiteY8" fmla="*/ 165539 h 429592"/>
                <a:gd name="connsiteX9" fmla="*/ 340985 w 878011"/>
                <a:gd name="connsiteY9" fmla="*/ 165539 h 429592"/>
                <a:gd name="connsiteX10" fmla="*/ 340985 w 878011"/>
                <a:gd name="connsiteY10" fmla="*/ 193703 h 429592"/>
                <a:gd name="connsiteX11" fmla="*/ 340985 w 878011"/>
                <a:gd name="connsiteY11" fmla="*/ 194785 h 429592"/>
                <a:gd name="connsiteX12" fmla="*/ 340985 w 878011"/>
                <a:gd name="connsiteY12" fmla="*/ 245982 h 429592"/>
                <a:gd name="connsiteX13" fmla="*/ 174560 w 878011"/>
                <a:gd name="connsiteY13" fmla="*/ 247379 h 429592"/>
                <a:gd name="connsiteX14" fmla="*/ 174560 w 878011"/>
                <a:gd name="connsiteY14" fmla="*/ 165539 h 429592"/>
                <a:gd name="connsiteX15" fmla="*/ 90131 w 878011"/>
                <a:gd name="connsiteY15" fmla="*/ 165539 h 429592"/>
                <a:gd name="connsiteX16" fmla="*/ 30036 w 878011"/>
                <a:gd name="connsiteY16" fmla="*/ 119321 h 429592"/>
                <a:gd name="connsiteX17" fmla="*/ 29900 w 878011"/>
                <a:gd name="connsiteY17" fmla="*/ 118793 h 429592"/>
                <a:gd name="connsiteX18" fmla="*/ 1284 w 878011"/>
                <a:gd name="connsiteY18" fmla="*/ 1284 h 429592"/>
                <a:gd name="connsiteX19" fmla="*/ 1284 w 878011"/>
                <a:gd name="connsiteY19" fmla="*/ 401215 h 429592"/>
                <a:gd name="connsiteX20" fmla="*/ 28952 w 878011"/>
                <a:gd name="connsiteY20" fmla="*/ 428884 h 429592"/>
                <a:gd name="connsiteX21" fmla="*/ 849614 w 878011"/>
                <a:gd name="connsiteY21" fmla="*/ 428884 h 429592"/>
                <a:gd name="connsiteX22" fmla="*/ 877282 w 878011"/>
                <a:gd name="connsiteY22" fmla="*/ 401215 h 429592"/>
                <a:gd name="connsiteX23" fmla="*/ 877282 w 878011"/>
                <a:gd name="connsiteY23" fmla="*/ 10759 h 42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8011" h="429592">
                  <a:moveTo>
                    <a:pt x="853230" y="117686"/>
                  </a:moveTo>
                  <a:cubicBezTo>
                    <a:pt x="853193" y="117852"/>
                    <a:pt x="853155" y="118018"/>
                    <a:pt x="853114" y="118181"/>
                  </a:cubicBezTo>
                  <a:cubicBezTo>
                    <a:pt x="846270" y="146067"/>
                    <a:pt x="821437" y="165540"/>
                    <a:pt x="792726" y="165540"/>
                  </a:cubicBezTo>
                  <a:lnTo>
                    <a:pt x="718694" y="165540"/>
                  </a:lnTo>
                  <a:lnTo>
                    <a:pt x="718694" y="245984"/>
                  </a:lnTo>
                  <a:cubicBezTo>
                    <a:pt x="714373" y="357565"/>
                    <a:pt x="557347" y="358463"/>
                    <a:pt x="552271" y="247379"/>
                  </a:cubicBezTo>
                  <a:lnTo>
                    <a:pt x="552271" y="194785"/>
                  </a:lnTo>
                  <a:cubicBezTo>
                    <a:pt x="552242" y="194424"/>
                    <a:pt x="552242" y="194065"/>
                    <a:pt x="552271" y="193703"/>
                  </a:cubicBezTo>
                  <a:lnTo>
                    <a:pt x="552271" y="165539"/>
                  </a:lnTo>
                  <a:lnTo>
                    <a:pt x="340985" y="165539"/>
                  </a:lnTo>
                  <a:lnTo>
                    <a:pt x="340985" y="193703"/>
                  </a:lnTo>
                  <a:cubicBezTo>
                    <a:pt x="341014" y="194065"/>
                    <a:pt x="341014" y="194424"/>
                    <a:pt x="340985" y="194785"/>
                  </a:cubicBezTo>
                  <a:lnTo>
                    <a:pt x="340985" y="245982"/>
                  </a:lnTo>
                  <a:cubicBezTo>
                    <a:pt x="336664" y="357561"/>
                    <a:pt x="179640" y="358463"/>
                    <a:pt x="174560" y="247379"/>
                  </a:cubicBezTo>
                  <a:lnTo>
                    <a:pt x="174560" y="165539"/>
                  </a:lnTo>
                  <a:lnTo>
                    <a:pt x="90131" y="165539"/>
                  </a:lnTo>
                  <a:cubicBezTo>
                    <a:pt x="61976" y="165539"/>
                    <a:pt x="37263" y="146534"/>
                    <a:pt x="30036" y="119321"/>
                  </a:cubicBezTo>
                  <a:cubicBezTo>
                    <a:pt x="29989" y="119146"/>
                    <a:pt x="29945" y="118971"/>
                    <a:pt x="29900" y="118793"/>
                  </a:cubicBezTo>
                  <a:lnTo>
                    <a:pt x="1284" y="1284"/>
                  </a:lnTo>
                  <a:lnTo>
                    <a:pt x="1284" y="401215"/>
                  </a:lnTo>
                  <a:cubicBezTo>
                    <a:pt x="1284" y="416496"/>
                    <a:pt x="13672" y="428884"/>
                    <a:pt x="28952" y="428884"/>
                  </a:cubicBezTo>
                  <a:lnTo>
                    <a:pt x="849614" y="428884"/>
                  </a:lnTo>
                  <a:cubicBezTo>
                    <a:pt x="864894" y="428884"/>
                    <a:pt x="877282" y="416496"/>
                    <a:pt x="877282" y="401215"/>
                  </a:cubicBezTo>
                  <a:lnTo>
                    <a:pt x="877282" y="107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49ADD9D6-B2BD-48E3-8D43-B81BC9F78682}"/>
                </a:ext>
              </a:extLst>
            </p:cNvPr>
            <p:cNvSpPr/>
            <p:nvPr/>
          </p:nvSpPr>
          <p:spPr>
            <a:xfrm>
              <a:off x="3882279" y="5657865"/>
              <a:ext cx="63326" cy="59903"/>
            </a:xfrm>
            <a:custGeom>
              <a:avLst/>
              <a:gdLst>
                <a:gd name="connsiteX0" fmla="*/ 1284 w 63326"/>
                <a:gd name="connsiteY0" fmla="*/ 28191 h 59903"/>
                <a:gd name="connsiteX1" fmla="*/ 62797 w 63326"/>
                <a:gd name="connsiteY1" fmla="*/ 28191 h 59903"/>
                <a:gd name="connsiteX2" fmla="*/ 62797 w 63326"/>
                <a:gd name="connsiteY2" fmla="*/ 1284 h 59903"/>
                <a:gd name="connsiteX3" fmla="*/ 1284 w 63326"/>
                <a:gd name="connsiteY3" fmla="*/ 1284 h 5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26" h="59903">
                  <a:moveTo>
                    <a:pt x="1284" y="28191"/>
                  </a:moveTo>
                  <a:cubicBezTo>
                    <a:pt x="2978" y="69005"/>
                    <a:pt x="61118" y="68973"/>
                    <a:pt x="62797" y="28191"/>
                  </a:cubicBezTo>
                  <a:lnTo>
                    <a:pt x="62797" y="1284"/>
                  </a:lnTo>
                  <a:lnTo>
                    <a:pt x="1284" y="12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FEF5AC7-6C2F-4451-BD92-5AF000411824}"/>
                </a:ext>
              </a:extLst>
            </p:cNvPr>
            <p:cNvSpPr/>
            <p:nvPr/>
          </p:nvSpPr>
          <p:spPr>
            <a:xfrm>
              <a:off x="4259986" y="5507475"/>
              <a:ext cx="63326" cy="99268"/>
            </a:xfrm>
            <a:custGeom>
              <a:avLst/>
              <a:gdLst>
                <a:gd name="connsiteX0" fmla="*/ 62799 w 63326"/>
                <a:gd name="connsiteY0" fmla="*/ 6713 h 99268"/>
                <a:gd name="connsiteX1" fmla="*/ 57370 w 63326"/>
                <a:gd name="connsiteY1" fmla="*/ 1284 h 99268"/>
                <a:gd name="connsiteX2" fmla="*/ 6713 w 63326"/>
                <a:gd name="connsiteY2" fmla="*/ 1284 h 99268"/>
                <a:gd name="connsiteX3" fmla="*/ 1284 w 63326"/>
                <a:gd name="connsiteY3" fmla="*/ 6713 h 99268"/>
                <a:gd name="connsiteX4" fmla="*/ 1284 w 63326"/>
                <a:gd name="connsiteY4" fmla="*/ 99219 h 99268"/>
                <a:gd name="connsiteX5" fmla="*/ 62797 w 63326"/>
                <a:gd name="connsiteY5" fmla="*/ 99219 h 99268"/>
                <a:gd name="connsiteX6" fmla="*/ 62797 w 63326"/>
                <a:gd name="connsiteY6" fmla="*/ 70564 h 99268"/>
                <a:gd name="connsiteX7" fmla="*/ 62797 w 63326"/>
                <a:gd name="connsiteY7" fmla="*/ 70463 h 99268"/>
                <a:gd name="connsiteX8" fmla="*/ 62797 w 63326"/>
                <a:gd name="connsiteY8" fmla="*/ 6713 h 9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326" h="99268">
                  <a:moveTo>
                    <a:pt x="62799" y="6713"/>
                  </a:moveTo>
                  <a:cubicBezTo>
                    <a:pt x="62799" y="3714"/>
                    <a:pt x="60369" y="1284"/>
                    <a:pt x="57370" y="1284"/>
                  </a:cubicBezTo>
                  <a:lnTo>
                    <a:pt x="6713" y="1284"/>
                  </a:lnTo>
                  <a:cubicBezTo>
                    <a:pt x="3714" y="1284"/>
                    <a:pt x="1284" y="3714"/>
                    <a:pt x="1284" y="6713"/>
                  </a:cubicBezTo>
                  <a:lnTo>
                    <a:pt x="1284" y="99219"/>
                  </a:lnTo>
                  <a:lnTo>
                    <a:pt x="62797" y="99219"/>
                  </a:lnTo>
                  <a:lnTo>
                    <a:pt x="62797" y="70564"/>
                  </a:lnTo>
                  <a:cubicBezTo>
                    <a:pt x="62796" y="70530"/>
                    <a:pt x="62796" y="70496"/>
                    <a:pt x="62797" y="70463"/>
                  </a:cubicBezTo>
                  <a:lnTo>
                    <a:pt x="62797" y="67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B77E9DC-FB82-4A22-A68D-61AB1ECD3AB5}"/>
                </a:ext>
              </a:extLst>
            </p:cNvPr>
            <p:cNvSpPr/>
            <p:nvPr/>
          </p:nvSpPr>
          <p:spPr>
            <a:xfrm>
              <a:off x="4259988" y="5657865"/>
              <a:ext cx="63326" cy="59903"/>
            </a:xfrm>
            <a:custGeom>
              <a:avLst/>
              <a:gdLst>
                <a:gd name="connsiteX0" fmla="*/ 1284 w 63326"/>
                <a:gd name="connsiteY0" fmla="*/ 28191 h 59903"/>
                <a:gd name="connsiteX1" fmla="*/ 62798 w 63326"/>
                <a:gd name="connsiteY1" fmla="*/ 28191 h 59903"/>
                <a:gd name="connsiteX2" fmla="*/ 62798 w 63326"/>
                <a:gd name="connsiteY2" fmla="*/ 1284 h 59903"/>
                <a:gd name="connsiteX3" fmla="*/ 1284 w 63326"/>
                <a:gd name="connsiteY3" fmla="*/ 1284 h 5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326" h="59903">
                  <a:moveTo>
                    <a:pt x="1284" y="28191"/>
                  </a:moveTo>
                  <a:cubicBezTo>
                    <a:pt x="2978" y="69003"/>
                    <a:pt x="61119" y="68974"/>
                    <a:pt x="62798" y="28191"/>
                  </a:cubicBezTo>
                  <a:lnTo>
                    <a:pt x="62798" y="1284"/>
                  </a:lnTo>
                  <a:lnTo>
                    <a:pt x="1284" y="12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67DEF08-C846-49FC-9E94-0AA2409B7104}"/>
                </a:ext>
              </a:extLst>
            </p:cNvPr>
            <p:cNvSpPr/>
            <p:nvPr/>
          </p:nvSpPr>
          <p:spPr>
            <a:xfrm>
              <a:off x="3859452" y="5140992"/>
              <a:ext cx="54769" cy="54769"/>
            </a:xfrm>
            <a:custGeom>
              <a:avLst/>
              <a:gdLst>
                <a:gd name="connsiteX0" fmla="*/ 1284 w 54768"/>
                <a:gd name="connsiteY0" fmla="*/ 1284 h 54768"/>
                <a:gd name="connsiteX1" fmla="*/ 53738 w 54768"/>
                <a:gd name="connsiteY1" fmla="*/ 1284 h 54768"/>
                <a:gd name="connsiteX2" fmla="*/ 53738 w 54768"/>
                <a:gd name="connsiteY2" fmla="*/ 54192 h 54768"/>
                <a:gd name="connsiteX3" fmla="*/ 1284 w 54768"/>
                <a:gd name="connsiteY3" fmla="*/ 54192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68" h="54768">
                  <a:moveTo>
                    <a:pt x="1284" y="1284"/>
                  </a:moveTo>
                  <a:lnTo>
                    <a:pt x="53738" y="1284"/>
                  </a:lnTo>
                  <a:lnTo>
                    <a:pt x="53738" y="54192"/>
                  </a:lnTo>
                  <a:lnTo>
                    <a:pt x="1284" y="541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87DB6C6-63D1-4CBF-AAA1-FF6DF3EE44C0}"/>
                </a:ext>
              </a:extLst>
            </p:cNvPr>
            <p:cNvSpPr/>
            <p:nvPr/>
          </p:nvSpPr>
          <p:spPr>
            <a:xfrm>
              <a:off x="3860631" y="4989816"/>
              <a:ext cx="467246" cy="99268"/>
            </a:xfrm>
            <a:custGeom>
              <a:avLst/>
              <a:gdLst>
                <a:gd name="connsiteX0" fmla="*/ 354684 w 467245"/>
                <a:gd name="connsiteY0" fmla="*/ 1284 h 99268"/>
                <a:gd name="connsiteX1" fmla="*/ 113407 w 467245"/>
                <a:gd name="connsiteY1" fmla="*/ 1284 h 99268"/>
                <a:gd name="connsiteX2" fmla="*/ 1284 w 467245"/>
                <a:gd name="connsiteY2" fmla="*/ 98329 h 99268"/>
                <a:gd name="connsiteX3" fmla="*/ 466808 w 467245"/>
                <a:gd name="connsiteY3" fmla="*/ 98329 h 99268"/>
                <a:gd name="connsiteX4" fmla="*/ 354684 w 467245"/>
                <a:gd name="connsiteY4" fmla="*/ 1284 h 9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245" h="99268">
                  <a:moveTo>
                    <a:pt x="354684" y="1284"/>
                  </a:moveTo>
                  <a:lnTo>
                    <a:pt x="113407" y="1284"/>
                  </a:lnTo>
                  <a:cubicBezTo>
                    <a:pt x="56355" y="1284"/>
                    <a:pt x="9170" y="43459"/>
                    <a:pt x="1284" y="98329"/>
                  </a:cubicBezTo>
                  <a:lnTo>
                    <a:pt x="466808" y="98329"/>
                  </a:lnTo>
                  <a:cubicBezTo>
                    <a:pt x="458921" y="43459"/>
                    <a:pt x="411736" y="1284"/>
                    <a:pt x="354684" y="12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017E5647-7777-4A62-A6B7-2076C971F8EB}"/>
                </a:ext>
              </a:extLst>
            </p:cNvPr>
            <p:cNvSpPr/>
            <p:nvPr/>
          </p:nvSpPr>
          <p:spPr>
            <a:xfrm>
              <a:off x="4274880" y="5140992"/>
              <a:ext cx="54769" cy="54769"/>
            </a:xfrm>
            <a:custGeom>
              <a:avLst/>
              <a:gdLst>
                <a:gd name="connsiteX0" fmla="*/ 1284 w 54768"/>
                <a:gd name="connsiteY0" fmla="*/ 1284 h 54768"/>
                <a:gd name="connsiteX1" fmla="*/ 53738 w 54768"/>
                <a:gd name="connsiteY1" fmla="*/ 1284 h 54768"/>
                <a:gd name="connsiteX2" fmla="*/ 53738 w 54768"/>
                <a:gd name="connsiteY2" fmla="*/ 54192 h 54768"/>
                <a:gd name="connsiteX3" fmla="*/ 1284 w 54768"/>
                <a:gd name="connsiteY3" fmla="*/ 54192 h 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68" h="54768">
                  <a:moveTo>
                    <a:pt x="1284" y="1284"/>
                  </a:moveTo>
                  <a:lnTo>
                    <a:pt x="53738" y="1284"/>
                  </a:lnTo>
                  <a:lnTo>
                    <a:pt x="53738" y="54192"/>
                  </a:lnTo>
                  <a:lnTo>
                    <a:pt x="1284" y="541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65E381E0-8BCE-4A68-BAB4-04C08866259F}"/>
              </a:ext>
            </a:extLst>
          </p:cNvPr>
          <p:cNvGrpSpPr/>
          <p:nvPr/>
        </p:nvGrpSpPr>
        <p:grpSpPr>
          <a:xfrm>
            <a:off x="10795564" y="5281225"/>
            <a:ext cx="291910" cy="406682"/>
            <a:chOff x="8033237" y="5284192"/>
            <a:chExt cx="418567" cy="583138"/>
          </a:xfrm>
        </p:grpSpPr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D25B4B0F-8B7E-4573-B490-FC669E39ADCB}"/>
                </a:ext>
              </a:extLst>
            </p:cNvPr>
            <p:cNvSpPr/>
            <p:nvPr/>
          </p:nvSpPr>
          <p:spPr>
            <a:xfrm>
              <a:off x="8166771" y="5434430"/>
              <a:ext cx="152413" cy="32985"/>
            </a:xfrm>
            <a:custGeom>
              <a:avLst/>
              <a:gdLst>
                <a:gd name="connsiteX0" fmla="*/ 853 w 152412"/>
                <a:gd name="connsiteY0" fmla="*/ 16747 h 32984"/>
                <a:gd name="connsiteX1" fmla="*/ 16747 w 152412"/>
                <a:gd name="connsiteY1" fmla="*/ 32641 h 32984"/>
                <a:gd name="connsiteX2" fmla="*/ 136151 w 152412"/>
                <a:gd name="connsiteY2" fmla="*/ 32641 h 32984"/>
                <a:gd name="connsiteX3" fmla="*/ 136151 w 152412"/>
                <a:gd name="connsiteY3" fmla="*/ 853 h 32984"/>
                <a:gd name="connsiteX4" fmla="*/ 16747 w 152412"/>
                <a:gd name="connsiteY4" fmla="*/ 853 h 32984"/>
                <a:gd name="connsiteX5" fmla="*/ 853 w 152412"/>
                <a:gd name="connsiteY5" fmla="*/ 16747 h 3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12" h="32984">
                  <a:moveTo>
                    <a:pt x="853" y="16747"/>
                  </a:moveTo>
                  <a:cubicBezTo>
                    <a:pt x="853" y="25512"/>
                    <a:pt x="7983" y="32641"/>
                    <a:pt x="16747" y="32641"/>
                  </a:cubicBezTo>
                  <a:lnTo>
                    <a:pt x="136151" y="32641"/>
                  </a:lnTo>
                  <a:cubicBezTo>
                    <a:pt x="157241" y="31766"/>
                    <a:pt x="157225" y="1721"/>
                    <a:pt x="136151" y="853"/>
                  </a:cubicBezTo>
                  <a:lnTo>
                    <a:pt x="16747" y="853"/>
                  </a:lnTo>
                  <a:cubicBezTo>
                    <a:pt x="7982" y="853"/>
                    <a:pt x="853" y="7983"/>
                    <a:pt x="853" y="16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989DE2B7-9EC8-4694-9157-A403B7B0E1B9}"/>
                </a:ext>
              </a:extLst>
            </p:cNvPr>
            <p:cNvSpPr/>
            <p:nvPr/>
          </p:nvSpPr>
          <p:spPr>
            <a:xfrm>
              <a:off x="8033237" y="5503359"/>
              <a:ext cx="418567" cy="363971"/>
            </a:xfrm>
            <a:custGeom>
              <a:avLst/>
              <a:gdLst>
                <a:gd name="connsiteX0" fmla="*/ 853 w 418566"/>
                <a:gd name="connsiteY0" fmla="*/ 220076 h 363971"/>
                <a:gd name="connsiteX1" fmla="*/ 59763 w 418566"/>
                <a:gd name="connsiteY1" fmla="*/ 319841 h 363971"/>
                <a:gd name="connsiteX2" fmla="*/ 360203 w 418566"/>
                <a:gd name="connsiteY2" fmla="*/ 319839 h 363971"/>
                <a:gd name="connsiteX3" fmla="*/ 350079 w 418566"/>
                <a:gd name="connsiteY3" fmla="*/ 113567 h 363971"/>
                <a:gd name="connsiteX4" fmla="*/ 315777 w 418566"/>
                <a:gd name="connsiteY4" fmla="*/ 52123 h 363971"/>
                <a:gd name="connsiteX5" fmla="*/ 315777 w 418566"/>
                <a:gd name="connsiteY5" fmla="*/ 52052 h 363971"/>
                <a:gd name="connsiteX6" fmla="*/ 264578 w 418566"/>
                <a:gd name="connsiteY6" fmla="*/ 853 h 363971"/>
                <a:gd name="connsiteX7" fmla="*/ 155500 w 418566"/>
                <a:gd name="connsiteY7" fmla="*/ 853 h 363971"/>
                <a:gd name="connsiteX8" fmla="*/ 104301 w 418566"/>
                <a:gd name="connsiteY8" fmla="*/ 52052 h 363971"/>
                <a:gd name="connsiteX9" fmla="*/ 69969 w 418566"/>
                <a:gd name="connsiteY9" fmla="*/ 113514 h 363971"/>
                <a:gd name="connsiteX10" fmla="*/ 853 w 418566"/>
                <a:gd name="connsiteY10" fmla="*/ 220076 h 363971"/>
                <a:gd name="connsiteX11" fmla="*/ 152199 w 418566"/>
                <a:gd name="connsiteY11" fmla="*/ 167571 h 363971"/>
                <a:gd name="connsiteX12" fmla="*/ 158838 w 418566"/>
                <a:gd name="connsiteY12" fmla="*/ 167571 h 363971"/>
                <a:gd name="connsiteX13" fmla="*/ 240563 w 418566"/>
                <a:gd name="connsiteY13" fmla="*/ 102301 h 363971"/>
                <a:gd name="connsiteX14" fmla="*/ 259112 w 418566"/>
                <a:gd name="connsiteY14" fmla="*/ 120850 h 363971"/>
                <a:gd name="connsiteX15" fmla="*/ 240563 w 418566"/>
                <a:gd name="connsiteY15" fmla="*/ 139399 h 363971"/>
                <a:gd name="connsiteX16" fmla="*/ 197693 w 418566"/>
                <a:gd name="connsiteY16" fmla="*/ 167570 h 363971"/>
                <a:gd name="connsiteX17" fmla="*/ 240563 w 418566"/>
                <a:gd name="connsiteY17" fmla="*/ 167570 h 363971"/>
                <a:gd name="connsiteX18" fmla="*/ 240563 w 418566"/>
                <a:gd name="connsiteY18" fmla="*/ 204669 h 363971"/>
                <a:gd name="connsiteX19" fmla="*/ 197693 w 418566"/>
                <a:gd name="connsiteY19" fmla="*/ 204669 h 363971"/>
                <a:gd name="connsiteX20" fmla="*/ 240563 w 418566"/>
                <a:gd name="connsiteY20" fmla="*/ 232840 h 363971"/>
                <a:gd name="connsiteX21" fmla="*/ 259112 w 418566"/>
                <a:gd name="connsiteY21" fmla="*/ 251389 h 363971"/>
                <a:gd name="connsiteX22" fmla="*/ 240563 w 418566"/>
                <a:gd name="connsiteY22" fmla="*/ 269938 h 363971"/>
                <a:gd name="connsiteX23" fmla="*/ 158838 w 418566"/>
                <a:gd name="connsiteY23" fmla="*/ 204668 h 363971"/>
                <a:gd name="connsiteX24" fmla="*/ 152199 w 418566"/>
                <a:gd name="connsiteY24" fmla="*/ 204668 h 363971"/>
                <a:gd name="connsiteX25" fmla="*/ 152199 w 418566"/>
                <a:gd name="connsiteY25" fmla="*/ 167571 h 36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8566" h="363971">
                  <a:moveTo>
                    <a:pt x="853" y="220076"/>
                  </a:moveTo>
                  <a:cubicBezTo>
                    <a:pt x="853" y="257306"/>
                    <a:pt x="21775" y="292736"/>
                    <a:pt x="59763" y="319841"/>
                  </a:cubicBezTo>
                  <a:cubicBezTo>
                    <a:pt x="138033" y="378264"/>
                    <a:pt x="281936" y="378266"/>
                    <a:pt x="360203" y="319839"/>
                  </a:cubicBezTo>
                  <a:cubicBezTo>
                    <a:pt x="443058" y="262353"/>
                    <a:pt x="436397" y="166008"/>
                    <a:pt x="350079" y="113567"/>
                  </a:cubicBezTo>
                  <a:cubicBezTo>
                    <a:pt x="328600" y="100148"/>
                    <a:pt x="315777" y="77178"/>
                    <a:pt x="315777" y="52123"/>
                  </a:cubicBezTo>
                  <a:lnTo>
                    <a:pt x="315777" y="52052"/>
                  </a:lnTo>
                  <a:cubicBezTo>
                    <a:pt x="315777" y="23822"/>
                    <a:pt x="292809" y="853"/>
                    <a:pt x="264578" y="853"/>
                  </a:cubicBezTo>
                  <a:lnTo>
                    <a:pt x="155500" y="853"/>
                  </a:lnTo>
                  <a:cubicBezTo>
                    <a:pt x="127269" y="853"/>
                    <a:pt x="104301" y="23821"/>
                    <a:pt x="104301" y="52052"/>
                  </a:cubicBezTo>
                  <a:cubicBezTo>
                    <a:pt x="104301" y="77122"/>
                    <a:pt x="91466" y="100098"/>
                    <a:pt x="69969" y="113514"/>
                  </a:cubicBezTo>
                  <a:cubicBezTo>
                    <a:pt x="26046" y="140927"/>
                    <a:pt x="853" y="179768"/>
                    <a:pt x="853" y="220076"/>
                  </a:cubicBezTo>
                  <a:close/>
                  <a:moveTo>
                    <a:pt x="152199" y="167571"/>
                  </a:moveTo>
                  <a:lnTo>
                    <a:pt x="158838" y="167571"/>
                  </a:lnTo>
                  <a:cubicBezTo>
                    <a:pt x="167305" y="130254"/>
                    <a:pt x="200720" y="102301"/>
                    <a:pt x="240563" y="102301"/>
                  </a:cubicBezTo>
                  <a:cubicBezTo>
                    <a:pt x="250808" y="102301"/>
                    <a:pt x="259112" y="110606"/>
                    <a:pt x="259112" y="120850"/>
                  </a:cubicBezTo>
                  <a:cubicBezTo>
                    <a:pt x="259112" y="131093"/>
                    <a:pt x="250807" y="139399"/>
                    <a:pt x="240563" y="139399"/>
                  </a:cubicBezTo>
                  <a:cubicBezTo>
                    <a:pt x="221390" y="139399"/>
                    <a:pt x="204885" y="151012"/>
                    <a:pt x="197693" y="167570"/>
                  </a:cubicBezTo>
                  <a:lnTo>
                    <a:pt x="240563" y="167570"/>
                  </a:lnTo>
                  <a:cubicBezTo>
                    <a:pt x="265175" y="168551"/>
                    <a:pt x="265156" y="203698"/>
                    <a:pt x="240563" y="204669"/>
                  </a:cubicBezTo>
                  <a:lnTo>
                    <a:pt x="197693" y="204669"/>
                  </a:lnTo>
                  <a:cubicBezTo>
                    <a:pt x="204885" y="221227"/>
                    <a:pt x="221391" y="232840"/>
                    <a:pt x="240563" y="232840"/>
                  </a:cubicBezTo>
                  <a:cubicBezTo>
                    <a:pt x="250808" y="232840"/>
                    <a:pt x="259112" y="241146"/>
                    <a:pt x="259112" y="251389"/>
                  </a:cubicBezTo>
                  <a:cubicBezTo>
                    <a:pt x="259112" y="261634"/>
                    <a:pt x="250807" y="269938"/>
                    <a:pt x="240563" y="269938"/>
                  </a:cubicBezTo>
                  <a:cubicBezTo>
                    <a:pt x="200721" y="269938"/>
                    <a:pt x="167306" y="241986"/>
                    <a:pt x="158838" y="204668"/>
                  </a:cubicBezTo>
                  <a:lnTo>
                    <a:pt x="152199" y="204668"/>
                  </a:lnTo>
                  <a:cubicBezTo>
                    <a:pt x="127588" y="203690"/>
                    <a:pt x="127606" y="168543"/>
                    <a:pt x="152199" y="1675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B5BE278-C0CA-495D-BFE5-6BF67F435A80}"/>
                </a:ext>
              </a:extLst>
            </p:cNvPr>
            <p:cNvSpPr/>
            <p:nvPr/>
          </p:nvSpPr>
          <p:spPr>
            <a:xfrm>
              <a:off x="8135279" y="5284192"/>
              <a:ext cx="214971" cy="121703"/>
            </a:xfrm>
            <a:custGeom>
              <a:avLst/>
              <a:gdLst>
                <a:gd name="connsiteX0" fmla="*/ 21518 w 214970"/>
                <a:gd name="connsiteY0" fmla="*/ 121251 h 121702"/>
                <a:gd name="connsiteX1" fmla="*/ 48239 w 214970"/>
                <a:gd name="connsiteY1" fmla="*/ 113992 h 121702"/>
                <a:gd name="connsiteX2" fmla="*/ 56318 w 214970"/>
                <a:gd name="connsiteY2" fmla="*/ 113992 h 121702"/>
                <a:gd name="connsiteX3" fmla="*/ 56318 w 214970"/>
                <a:gd name="connsiteY3" fmla="*/ 99558 h 121702"/>
                <a:gd name="connsiteX4" fmla="*/ 93417 w 214970"/>
                <a:gd name="connsiteY4" fmla="*/ 99558 h 121702"/>
                <a:gd name="connsiteX5" fmla="*/ 93417 w 214970"/>
                <a:gd name="connsiteY5" fmla="*/ 113993 h 121702"/>
                <a:gd name="connsiteX6" fmla="*/ 126176 w 214970"/>
                <a:gd name="connsiteY6" fmla="*/ 113993 h 121702"/>
                <a:gd name="connsiteX7" fmla="*/ 126176 w 214970"/>
                <a:gd name="connsiteY7" fmla="*/ 75008 h 121702"/>
                <a:gd name="connsiteX8" fmla="*/ 163275 w 214970"/>
                <a:gd name="connsiteY8" fmla="*/ 75008 h 121702"/>
                <a:gd name="connsiteX9" fmla="*/ 163275 w 214970"/>
                <a:gd name="connsiteY9" fmla="*/ 113992 h 121702"/>
                <a:gd name="connsiteX10" fmla="*/ 167644 w 214970"/>
                <a:gd name="connsiteY10" fmla="*/ 113992 h 121702"/>
                <a:gd name="connsiteX11" fmla="*/ 194365 w 214970"/>
                <a:gd name="connsiteY11" fmla="*/ 121251 h 121702"/>
                <a:gd name="connsiteX12" fmla="*/ 215030 w 214970"/>
                <a:gd name="connsiteY12" fmla="*/ 85596 h 121702"/>
                <a:gd name="connsiteX13" fmla="*/ 215030 w 214970"/>
                <a:gd name="connsiteY13" fmla="*/ 41625 h 121702"/>
                <a:gd name="connsiteX14" fmla="*/ 165011 w 214970"/>
                <a:gd name="connsiteY14" fmla="*/ 1947 h 121702"/>
                <a:gd name="connsiteX15" fmla="*/ 118200 w 214970"/>
                <a:gd name="connsiteY15" fmla="*/ 16125 h 121702"/>
                <a:gd name="connsiteX16" fmla="*/ 34597 w 214970"/>
                <a:gd name="connsiteY16" fmla="*/ 24680 h 121702"/>
                <a:gd name="connsiteX17" fmla="*/ 853 w 214970"/>
                <a:gd name="connsiteY17" fmla="*/ 53391 h 121702"/>
                <a:gd name="connsiteX18" fmla="*/ 853 w 214970"/>
                <a:gd name="connsiteY18" fmla="*/ 85596 h 121702"/>
                <a:gd name="connsiteX19" fmla="*/ 21518 w 214970"/>
                <a:gd name="connsiteY19" fmla="*/ 121251 h 12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4970" h="121702">
                  <a:moveTo>
                    <a:pt x="21518" y="121251"/>
                  </a:moveTo>
                  <a:cubicBezTo>
                    <a:pt x="29369" y="116645"/>
                    <a:pt x="38498" y="113992"/>
                    <a:pt x="48239" y="113992"/>
                  </a:cubicBezTo>
                  <a:lnTo>
                    <a:pt x="56318" y="113992"/>
                  </a:lnTo>
                  <a:lnTo>
                    <a:pt x="56318" y="99558"/>
                  </a:lnTo>
                  <a:cubicBezTo>
                    <a:pt x="57298" y="74947"/>
                    <a:pt x="92445" y="74965"/>
                    <a:pt x="93417" y="99558"/>
                  </a:cubicBezTo>
                  <a:lnTo>
                    <a:pt x="93417" y="113993"/>
                  </a:lnTo>
                  <a:lnTo>
                    <a:pt x="126176" y="113993"/>
                  </a:lnTo>
                  <a:lnTo>
                    <a:pt x="126176" y="75008"/>
                  </a:lnTo>
                  <a:cubicBezTo>
                    <a:pt x="127157" y="50397"/>
                    <a:pt x="162304" y="50415"/>
                    <a:pt x="163275" y="75008"/>
                  </a:cubicBezTo>
                  <a:lnTo>
                    <a:pt x="163275" y="113992"/>
                  </a:lnTo>
                  <a:lnTo>
                    <a:pt x="167644" y="113992"/>
                  </a:lnTo>
                  <a:cubicBezTo>
                    <a:pt x="177385" y="113992"/>
                    <a:pt x="186514" y="116645"/>
                    <a:pt x="194365" y="121251"/>
                  </a:cubicBezTo>
                  <a:cubicBezTo>
                    <a:pt x="206710" y="114159"/>
                    <a:pt x="215030" y="100854"/>
                    <a:pt x="215030" y="85596"/>
                  </a:cubicBezTo>
                  <a:lnTo>
                    <a:pt x="215030" y="41625"/>
                  </a:lnTo>
                  <a:cubicBezTo>
                    <a:pt x="215030" y="15372"/>
                    <a:pt x="190570" y="-4050"/>
                    <a:pt x="165011" y="1947"/>
                  </a:cubicBezTo>
                  <a:cubicBezTo>
                    <a:pt x="152065" y="4985"/>
                    <a:pt x="136502" y="9485"/>
                    <a:pt x="118200" y="16125"/>
                  </a:cubicBezTo>
                  <a:cubicBezTo>
                    <a:pt x="84959" y="28183"/>
                    <a:pt x="55623" y="27939"/>
                    <a:pt x="34597" y="24680"/>
                  </a:cubicBezTo>
                  <a:cubicBezTo>
                    <a:pt x="16886" y="21936"/>
                    <a:pt x="853" y="35468"/>
                    <a:pt x="853" y="53391"/>
                  </a:cubicBezTo>
                  <a:lnTo>
                    <a:pt x="853" y="85596"/>
                  </a:lnTo>
                  <a:cubicBezTo>
                    <a:pt x="853" y="100854"/>
                    <a:pt x="9173" y="114160"/>
                    <a:pt x="21518" y="1212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7" name="Group 386">
            <a:extLst>
              <a:ext uri="{FF2B5EF4-FFF2-40B4-BE49-F238E27FC236}">
                <a16:creationId xmlns:a16="http://schemas.microsoft.com/office/drawing/2014/main" id="{65CBAC7D-E848-4338-8BB6-D7517F627E7A}"/>
              </a:ext>
            </a:extLst>
          </p:cNvPr>
          <p:cNvGrpSpPr/>
          <p:nvPr/>
        </p:nvGrpSpPr>
        <p:grpSpPr>
          <a:xfrm>
            <a:off x="3714245" y="4293495"/>
            <a:ext cx="435073" cy="416114"/>
            <a:chOff x="3650455" y="1085977"/>
            <a:chExt cx="4888079" cy="4675068"/>
          </a:xfrm>
        </p:grpSpPr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EABDA27-42FE-4D40-A21B-08ADEA02B9FA}"/>
                </a:ext>
              </a:extLst>
            </p:cNvPr>
            <p:cNvSpPr/>
            <p:nvPr/>
          </p:nvSpPr>
          <p:spPr>
            <a:xfrm>
              <a:off x="7132091" y="1734157"/>
              <a:ext cx="533400" cy="533400"/>
            </a:xfrm>
            <a:custGeom>
              <a:avLst/>
              <a:gdLst>
                <a:gd name="connsiteX0" fmla="*/ 268024 w 533400"/>
                <a:gd name="connsiteY0" fmla="*/ 527573 h 533400"/>
                <a:gd name="connsiteX1" fmla="*/ 528914 w 533400"/>
                <a:gd name="connsiteY1" fmla="*/ 266683 h 533400"/>
                <a:gd name="connsiteX2" fmla="*/ 7144 w 533400"/>
                <a:gd name="connsiteY2" fmla="*/ 266683 h 533400"/>
                <a:gd name="connsiteX3" fmla="*/ 268024 w 533400"/>
                <a:gd name="connsiteY3" fmla="*/ 527573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400" h="533400">
                  <a:moveTo>
                    <a:pt x="268024" y="527573"/>
                  </a:moveTo>
                  <a:cubicBezTo>
                    <a:pt x="411880" y="527573"/>
                    <a:pt x="528914" y="410539"/>
                    <a:pt x="528914" y="266683"/>
                  </a:cubicBezTo>
                  <a:cubicBezTo>
                    <a:pt x="514588" y="-79417"/>
                    <a:pt x="21412" y="-79322"/>
                    <a:pt x="7144" y="266683"/>
                  </a:cubicBezTo>
                  <a:cubicBezTo>
                    <a:pt x="7144" y="410539"/>
                    <a:pt x="124168" y="527573"/>
                    <a:pt x="268024" y="5275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CC7DA66C-7C35-42DA-9721-DB20CD4F4BD2}"/>
                </a:ext>
              </a:extLst>
            </p:cNvPr>
            <p:cNvSpPr/>
            <p:nvPr/>
          </p:nvSpPr>
          <p:spPr>
            <a:xfrm>
              <a:off x="7757484" y="3063592"/>
              <a:ext cx="781050" cy="685800"/>
            </a:xfrm>
            <a:custGeom>
              <a:avLst/>
              <a:gdLst>
                <a:gd name="connsiteX0" fmla="*/ 623707 w 781050"/>
                <a:gd name="connsiteY0" fmla="*/ 7144 h 685800"/>
                <a:gd name="connsiteX1" fmla="*/ 195491 w 781050"/>
                <a:gd name="connsiteY1" fmla="*/ 384867 h 685800"/>
                <a:gd name="connsiteX2" fmla="*/ 7144 w 781050"/>
                <a:gd name="connsiteY2" fmla="*/ 384867 h 685800"/>
                <a:gd name="connsiteX3" fmla="*/ 130283 w 781050"/>
                <a:gd name="connsiteY3" fmla="*/ 687981 h 685800"/>
                <a:gd name="connsiteX4" fmla="*/ 246002 w 781050"/>
                <a:gd name="connsiteY4" fmla="*/ 687981 h 685800"/>
                <a:gd name="connsiteX5" fmla="*/ 495281 w 781050"/>
                <a:gd name="connsiteY5" fmla="*/ 438703 h 685800"/>
                <a:gd name="connsiteX6" fmla="*/ 623726 w 781050"/>
                <a:gd name="connsiteY6" fmla="*/ 310258 h 685800"/>
                <a:gd name="connsiteX7" fmla="*/ 623707 w 781050"/>
                <a:gd name="connsiteY7" fmla="*/ 7144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1050" h="685800">
                  <a:moveTo>
                    <a:pt x="623707" y="7144"/>
                  </a:moveTo>
                  <a:cubicBezTo>
                    <a:pt x="403974" y="7144"/>
                    <a:pt x="222066" y="172212"/>
                    <a:pt x="195491" y="384867"/>
                  </a:cubicBezTo>
                  <a:lnTo>
                    <a:pt x="7144" y="384867"/>
                  </a:lnTo>
                  <a:cubicBezTo>
                    <a:pt x="65761" y="479155"/>
                    <a:pt x="105728" y="576186"/>
                    <a:pt x="130283" y="687981"/>
                  </a:cubicBezTo>
                  <a:lnTo>
                    <a:pt x="246002" y="687981"/>
                  </a:lnTo>
                  <a:cubicBezTo>
                    <a:pt x="383457" y="687981"/>
                    <a:pt x="495281" y="576158"/>
                    <a:pt x="495281" y="438703"/>
                  </a:cubicBezTo>
                  <a:cubicBezTo>
                    <a:pt x="495281" y="367875"/>
                    <a:pt x="552898" y="310258"/>
                    <a:pt x="623726" y="310258"/>
                  </a:cubicBezTo>
                  <a:cubicBezTo>
                    <a:pt x="824694" y="302314"/>
                    <a:pt x="824722" y="15097"/>
                    <a:pt x="623707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23823BF-7FE3-4B45-964B-6A8A203CF904}"/>
                </a:ext>
              </a:extLst>
            </p:cNvPr>
            <p:cNvSpPr/>
            <p:nvPr/>
          </p:nvSpPr>
          <p:spPr>
            <a:xfrm>
              <a:off x="6480534" y="1085977"/>
              <a:ext cx="1838325" cy="1828800"/>
            </a:xfrm>
            <a:custGeom>
              <a:avLst/>
              <a:gdLst>
                <a:gd name="connsiteX0" fmla="*/ 919582 w 1838325"/>
                <a:gd name="connsiteY0" fmla="*/ 1827301 h 1828800"/>
                <a:gd name="connsiteX1" fmla="*/ 1832020 w 1838325"/>
                <a:gd name="connsiteY1" fmla="*/ 914863 h 1828800"/>
                <a:gd name="connsiteX2" fmla="*/ 7144 w 1838325"/>
                <a:gd name="connsiteY2" fmla="*/ 914873 h 1828800"/>
                <a:gd name="connsiteX3" fmla="*/ 919582 w 1838325"/>
                <a:gd name="connsiteY3" fmla="*/ 1827301 h 1828800"/>
                <a:gd name="connsiteX4" fmla="*/ 919582 w 1838325"/>
                <a:gd name="connsiteY4" fmla="*/ 350859 h 1828800"/>
                <a:gd name="connsiteX5" fmla="*/ 1483585 w 1838325"/>
                <a:gd name="connsiteY5" fmla="*/ 914863 h 1828800"/>
                <a:gd name="connsiteX6" fmla="*/ 355578 w 1838325"/>
                <a:gd name="connsiteY6" fmla="*/ 914863 h 1828800"/>
                <a:gd name="connsiteX7" fmla="*/ 919582 w 1838325"/>
                <a:gd name="connsiteY7" fmla="*/ 350859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8325" h="1828800">
                  <a:moveTo>
                    <a:pt x="919582" y="1827301"/>
                  </a:moveTo>
                  <a:cubicBezTo>
                    <a:pt x="1422702" y="1827301"/>
                    <a:pt x="1832020" y="1417983"/>
                    <a:pt x="1832020" y="914863"/>
                  </a:cubicBezTo>
                  <a:cubicBezTo>
                    <a:pt x="1781899" y="-295602"/>
                    <a:pt x="57074" y="-295260"/>
                    <a:pt x="7144" y="914873"/>
                  </a:cubicBezTo>
                  <a:cubicBezTo>
                    <a:pt x="7144" y="1417983"/>
                    <a:pt x="416462" y="1827301"/>
                    <a:pt x="919582" y="1827301"/>
                  </a:cubicBezTo>
                  <a:close/>
                  <a:moveTo>
                    <a:pt x="919582" y="350859"/>
                  </a:moveTo>
                  <a:cubicBezTo>
                    <a:pt x="1230573" y="350859"/>
                    <a:pt x="1483585" y="603872"/>
                    <a:pt x="1483585" y="914863"/>
                  </a:cubicBezTo>
                  <a:cubicBezTo>
                    <a:pt x="1452610" y="1663090"/>
                    <a:pt x="386448" y="1662880"/>
                    <a:pt x="355578" y="914863"/>
                  </a:cubicBezTo>
                  <a:cubicBezTo>
                    <a:pt x="355578" y="603872"/>
                    <a:pt x="608590" y="350859"/>
                    <a:pt x="919582" y="35085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64CBF9DA-69B3-4A10-B283-4A647B01EBF8}"/>
                </a:ext>
              </a:extLst>
            </p:cNvPr>
            <p:cNvSpPr/>
            <p:nvPr/>
          </p:nvSpPr>
          <p:spPr>
            <a:xfrm>
              <a:off x="3650455" y="2312995"/>
              <a:ext cx="3962400" cy="3448050"/>
            </a:xfrm>
            <a:custGeom>
              <a:avLst/>
              <a:gdLst>
                <a:gd name="connsiteX0" fmla="*/ 2759841 w 3962400"/>
                <a:gd name="connsiteY0" fmla="*/ 392658 h 3448050"/>
                <a:gd name="connsiteX1" fmla="*/ 2571789 w 3962400"/>
                <a:gd name="connsiteY1" fmla="*/ 379313 h 3448050"/>
                <a:gd name="connsiteX2" fmla="*/ 1503570 w 3962400"/>
                <a:gd name="connsiteY2" fmla="*/ 379313 h 3448050"/>
                <a:gd name="connsiteX3" fmla="*/ 1374125 w 3962400"/>
                <a:gd name="connsiteY3" fmla="*/ 306590 h 3448050"/>
                <a:gd name="connsiteX4" fmla="*/ 832038 w 3962400"/>
                <a:gd name="connsiteY4" fmla="*/ 7238 h 3448050"/>
                <a:gd name="connsiteX5" fmla="*/ 684582 w 3962400"/>
                <a:gd name="connsiteY5" fmla="*/ 9848 h 3448050"/>
                <a:gd name="connsiteX6" fmla="*/ 627365 w 3962400"/>
                <a:gd name="connsiteY6" fmla="*/ 94544 h 3448050"/>
                <a:gd name="connsiteX7" fmla="*/ 795777 w 3962400"/>
                <a:gd name="connsiteY7" fmla="*/ 535504 h 3448050"/>
                <a:gd name="connsiteX8" fmla="*/ 748371 w 3962400"/>
                <a:gd name="connsiteY8" fmla="*/ 708316 h 3448050"/>
                <a:gd name="connsiteX9" fmla="*/ 403518 w 3962400"/>
                <a:gd name="connsiteY9" fmla="*/ 1188157 h 3448050"/>
                <a:gd name="connsiteX10" fmla="*/ 268806 w 3962400"/>
                <a:gd name="connsiteY10" fmla="*/ 1270272 h 3448050"/>
                <a:gd name="connsiteX11" fmla="*/ 7145 w 3962400"/>
                <a:gd name="connsiteY11" fmla="*/ 1519789 h 3448050"/>
                <a:gd name="connsiteX12" fmla="*/ 7145 w 3962400"/>
                <a:gd name="connsiteY12" fmla="*/ 1920430 h 3448050"/>
                <a:gd name="connsiteX13" fmla="*/ 255138 w 3962400"/>
                <a:gd name="connsiteY13" fmla="*/ 2173300 h 3448050"/>
                <a:gd name="connsiteX14" fmla="*/ 403023 w 3962400"/>
                <a:gd name="connsiteY14" fmla="*/ 2285533 h 3448050"/>
                <a:gd name="connsiteX15" fmla="*/ 842078 w 3962400"/>
                <a:gd name="connsiteY15" fmla="*/ 2897562 h 3448050"/>
                <a:gd name="connsiteX16" fmla="*/ 905362 w 3962400"/>
                <a:gd name="connsiteY16" fmla="*/ 3020758 h 3448050"/>
                <a:gd name="connsiteX17" fmla="*/ 905362 w 3962400"/>
                <a:gd name="connsiteY17" fmla="*/ 3396538 h 3448050"/>
                <a:gd name="connsiteX18" fmla="*/ 958254 w 3962400"/>
                <a:gd name="connsiteY18" fmla="*/ 3449430 h 3448050"/>
                <a:gd name="connsiteX19" fmla="*/ 1311984 w 3962400"/>
                <a:gd name="connsiteY19" fmla="*/ 3449430 h 3448050"/>
                <a:gd name="connsiteX20" fmla="*/ 1364876 w 3962400"/>
                <a:gd name="connsiteY20" fmla="*/ 3396538 h 3448050"/>
                <a:gd name="connsiteX21" fmla="*/ 1364876 w 3962400"/>
                <a:gd name="connsiteY21" fmla="*/ 3317928 h 3448050"/>
                <a:gd name="connsiteX22" fmla="*/ 1516438 w 3962400"/>
                <a:gd name="connsiteY22" fmla="*/ 3166366 h 3448050"/>
                <a:gd name="connsiteX23" fmla="*/ 2405245 w 3962400"/>
                <a:gd name="connsiteY23" fmla="*/ 3166366 h 3448050"/>
                <a:gd name="connsiteX24" fmla="*/ 2682365 w 3962400"/>
                <a:gd name="connsiteY24" fmla="*/ 3138792 h 3448050"/>
                <a:gd name="connsiteX25" fmla="*/ 2863873 w 3962400"/>
                <a:gd name="connsiteY25" fmla="*/ 3290868 h 3448050"/>
                <a:gd name="connsiteX26" fmla="*/ 2863873 w 3962400"/>
                <a:gd name="connsiteY26" fmla="*/ 3396538 h 3448050"/>
                <a:gd name="connsiteX27" fmla="*/ 2916765 w 3962400"/>
                <a:gd name="connsiteY27" fmla="*/ 3449430 h 3448050"/>
                <a:gd name="connsiteX28" fmla="*/ 3269333 w 3962400"/>
                <a:gd name="connsiteY28" fmla="*/ 3449430 h 3448050"/>
                <a:gd name="connsiteX29" fmla="*/ 3322226 w 3962400"/>
                <a:gd name="connsiteY29" fmla="*/ 3396538 h 3448050"/>
                <a:gd name="connsiteX30" fmla="*/ 3470759 w 3962400"/>
                <a:gd name="connsiteY30" fmla="*/ 2837573 h 3448050"/>
                <a:gd name="connsiteX31" fmla="*/ 3653391 w 3962400"/>
                <a:gd name="connsiteY31" fmla="*/ 899588 h 3448050"/>
                <a:gd name="connsiteX32" fmla="*/ 2759841 w 3962400"/>
                <a:gd name="connsiteY32" fmla="*/ 392658 h 3448050"/>
                <a:gd name="connsiteX33" fmla="*/ 862499 w 3962400"/>
                <a:gd name="connsiteY33" fmla="*/ 1451076 h 3448050"/>
                <a:gd name="connsiteX34" fmla="*/ 710937 w 3962400"/>
                <a:gd name="connsiteY34" fmla="*/ 1299514 h 3448050"/>
                <a:gd name="connsiteX35" fmla="*/ 1014052 w 3962400"/>
                <a:gd name="connsiteY35" fmla="*/ 1299514 h 3448050"/>
                <a:gd name="connsiteX36" fmla="*/ 862499 w 3962400"/>
                <a:gd name="connsiteY36" fmla="*/ 1451076 h 3448050"/>
                <a:gd name="connsiteX37" fmla="*/ 2551977 w 3962400"/>
                <a:gd name="connsiteY37" fmla="*/ 1052778 h 3448050"/>
                <a:gd name="connsiteX38" fmla="*/ 1771622 w 3962400"/>
                <a:gd name="connsiteY38" fmla="*/ 1052778 h 3448050"/>
                <a:gd name="connsiteX39" fmla="*/ 1771622 w 3962400"/>
                <a:gd name="connsiteY39" fmla="*/ 749664 h 3448050"/>
                <a:gd name="connsiteX40" fmla="*/ 2551977 w 3962400"/>
                <a:gd name="connsiteY40" fmla="*/ 749664 h 3448050"/>
                <a:gd name="connsiteX41" fmla="*/ 2551977 w 3962400"/>
                <a:gd name="connsiteY41" fmla="*/ 1052778 h 344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62400" h="3448050">
                  <a:moveTo>
                    <a:pt x="2759841" y="392658"/>
                  </a:moveTo>
                  <a:cubicBezTo>
                    <a:pt x="2695938" y="383904"/>
                    <a:pt x="2632225" y="379313"/>
                    <a:pt x="2571789" y="379313"/>
                  </a:cubicBezTo>
                  <a:lnTo>
                    <a:pt x="1503570" y="379313"/>
                  </a:lnTo>
                  <a:cubicBezTo>
                    <a:pt x="1450687" y="379313"/>
                    <a:pt x="1401500" y="351834"/>
                    <a:pt x="1374125" y="306590"/>
                  </a:cubicBezTo>
                  <a:cubicBezTo>
                    <a:pt x="1260054" y="118052"/>
                    <a:pt x="1052113" y="3380"/>
                    <a:pt x="832038" y="7238"/>
                  </a:cubicBezTo>
                  <a:lnTo>
                    <a:pt x="684582" y="9848"/>
                  </a:lnTo>
                  <a:cubicBezTo>
                    <a:pt x="641310" y="10610"/>
                    <a:pt x="611916" y="54111"/>
                    <a:pt x="627365" y="94544"/>
                  </a:cubicBezTo>
                  <a:lnTo>
                    <a:pt x="795777" y="535504"/>
                  </a:lnTo>
                  <a:cubicBezTo>
                    <a:pt x="819370" y="597283"/>
                    <a:pt x="800187" y="667225"/>
                    <a:pt x="748371" y="708316"/>
                  </a:cubicBezTo>
                  <a:cubicBezTo>
                    <a:pt x="672895" y="768181"/>
                    <a:pt x="551794" y="900016"/>
                    <a:pt x="403518" y="1188157"/>
                  </a:cubicBezTo>
                  <a:cubicBezTo>
                    <a:pt x="377572" y="1238582"/>
                    <a:pt x="325518" y="1270272"/>
                    <a:pt x="268806" y="1270272"/>
                  </a:cubicBezTo>
                  <a:cubicBezTo>
                    <a:pt x="126922" y="1263957"/>
                    <a:pt x="6754" y="1377352"/>
                    <a:pt x="7145" y="1519789"/>
                  </a:cubicBezTo>
                  <a:lnTo>
                    <a:pt x="7145" y="1920430"/>
                  </a:lnTo>
                  <a:cubicBezTo>
                    <a:pt x="7145" y="2058190"/>
                    <a:pt x="117378" y="2174652"/>
                    <a:pt x="255138" y="2173300"/>
                  </a:cubicBezTo>
                  <a:cubicBezTo>
                    <a:pt x="324327" y="2172614"/>
                    <a:pt x="385106" y="2218838"/>
                    <a:pt x="403023" y="2285533"/>
                  </a:cubicBezTo>
                  <a:cubicBezTo>
                    <a:pt x="484776" y="2589923"/>
                    <a:pt x="686906" y="2786367"/>
                    <a:pt x="842078" y="2897562"/>
                  </a:cubicBezTo>
                  <a:cubicBezTo>
                    <a:pt x="881816" y="2926041"/>
                    <a:pt x="905362" y="2971866"/>
                    <a:pt x="905362" y="3020758"/>
                  </a:cubicBezTo>
                  <a:lnTo>
                    <a:pt x="905362" y="3396538"/>
                  </a:lnTo>
                  <a:cubicBezTo>
                    <a:pt x="905362" y="3425751"/>
                    <a:pt x="929041" y="3449430"/>
                    <a:pt x="958254" y="3449430"/>
                  </a:cubicBezTo>
                  <a:lnTo>
                    <a:pt x="1311984" y="3449430"/>
                  </a:lnTo>
                  <a:cubicBezTo>
                    <a:pt x="1341197" y="3449430"/>
                    <a:pt x="1364876" y="3425751"/>
                    <a:pt x="1364876" y="3396538"/>
                  </a:cubicBezTo>
                  <a:lnTo>
                    <a:pt x="1364876" y="3317928"/>
                  </a:lnTo>
                  <a:cubicBezTo>
                    <a:pt x="1364876" y="3234223"/>
                    <a:pt x="1432732" y="3166366"/>
                    <a:pt x="1516438" y="3166366"/>
                  </a:cubicBezTo>
                  <a:lnTo>
                    <a:pt x="2405245" y="3166366"/>
                  </a:lnTo>
                  <a:cubicBezTo>
                    <a:pt x="2498370" y="3166366"/>
                    <a:pt x="2591611" y="3157089"/>
                    <a:pt x="2682365" y="3138792"/>
                  </a:cubicBezTo>
                  <a:cubicBezTo>
                    <a:pt x="2775358" y="3118665"/>
                    <a:pt x="2866540" y="3194522"/>
                    <a:pt x="2863873" y="3290868"/>
                  </a:cubicBezTo>
                  <a:lnTo>
                    <a:pt x="2863873" y="3396538"/>
                  </a:lnTo>
                  <a:cubicBezTo>
                    <a:pt x="2863873" y="3425751"/>
                    <a:pt x="2887552" y="3449430"/>
                    <a:pt x="2916765" y="3449430"/>
                  </a:cubicBezTo>
                  <a:lnTo>
                    <a:pt x="3269333" y="3449430"/>
                  </a:lnTo>
                  <a:cubicBezTo>
                    <a:pt x="3298547" y="3449430"/>
                    <a:pt x="3322226" y="3425751"/>
                    <a:pt x="3322226" y="3396538"/>
                  </a:cubicBezTo>
                  <a:cubicBezTo>
                    <a:pt x="3326245" y="3180187"/>
                    <a:pt x="3285736" y="2997517"/>
                    <a:pt x="3470759" y="2837573"/>
                  </a:cubicBezTo>
                  <a:cubicBezTo>
                    <a:pt x="4046907" y="2363666"/>
                    <a:pt x="4127298" y="1480299"/>
                    <a:pt x="3653391" y="899588"/>
                  </a:cubicBezTo>
                  <a:cubicBezTo>
                    <a:pt x="3285374" y="870613"/>
                    <a:pt x="2962933" y="677046"/>
                    <a:pt x="2759841" y="392658"/>
                  </a:cubicBezTo>
                  <a:close/>
                  <a:moveTo>
                    <a:pt x="862499" y="1451076"/>
                  </a:moveTo>
                  <a:cubicBezTo>
                    <a:pt x="778794" y="1451076"/>
                    <a:pt x="710937" y="1383220"/>
                    <a:pt x="710937" y="1299514"/>
                  </a:cubicBezTo>
                  <a:cubicBezTo>
                    <a:pt x="718919" y="1098479"/>
                    <a:pt x="1006098" y="1098537"/>
                    <a:pt x="1014052" y="1299514"/>
                  </a:cubicBezTo>
                  <a:cubicBezTo>
                    <a:pt x="1014052" y="1383220"/>
                    <a:pt x="946205" y="1451076"/>
                    <a:pt x="862499" y="1451076"/>
                  </a:cubicBezTo>
                  <a:close/>
                  <a:moveTo>
                    <a:pt x="2551977" y="1052778"/>
                  </a:moveTo>
                  <a:lnTo>
                    <a:pt x="1771622" y="1052778"/>
                  </a:lnTo>
                  <a:cubicBezTo>
                    <a:pt x="1570531" y="1044768"/>
                    <a:pt x="1570692" y="757599"/>
                    <a:pt x="1771622" y="749664"/>
                  </a:cubicBezTo>
                  <a:lnTo>
                    <a:pt x="2551977" y="749664"/>
                  </a:lnTo>
                  <a:cubicBezTo>
                    <a:pt x="2753069" y="757675"/>
                    <a:pt x="2752916" y="1044844"/>
                    <a:pt x="2551977" y="10527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650E1373-A3DE-426B-8FF9-00D5900A0EE0}"/>
              </a:ext>
            </a:extLst>
          </p:cNvPr>
          <p:cNvGrpSpPr/>
          <p:nvPr/>
        </p:nvGrpSpPr>
        <p:grpSpPr>
          <a:xfrm>
            <a:off x="4750321" y="4293495"/>
            <a:ext cx="394118" cy="394007"/>
            <a:chOff x="3650456" y="984789"/>
            <a:chExt cx="4889478" cy="4888097"/>
          </a:xfrm>
        </p:grpSpPr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5BB107EE-E0E6-40E3-BF70-CBD1969884EE}"/>
                </a:ext>
              </a:extLst>
            </p:cNvPr>
            <p:cNvSpPr/>
            <p:nvPr/>
          </p:nvSpPr>
          <p:spPr>
            <a:xfrm>
              <a:off x="5418699" y="5587136"/>
              <a:ext cx="1819275" cy="285750"/>
            </a:xfrm>
            <a:custGeom>
              <a:avLst/>
              <a:gdLst>
                <a:gd name="connsiteX0" fmla="*/ 9684 w 1819275"/>
                <a:gd name="connsiteY0" fmla="*/ 141970 h 285750"/>
                <a:gd name="connsiteX1" fmla="*/ 37612 w 1819275"/>
                <a:gd name="connsiteY1" fmla="*/ 195882 h 285750"/>
                <a:gd name="connsiteX2" fmla="*/ 1812862 w 1819275"/>
                <a:gd name="connsiteY2" fmla="*/ 7144 h 285750"/>
                <a:gd name="connsiteX3" fmla="*/ 59310 w 1819275"/>
                <a:gd name="connsiteY3" fmla="*/ 714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9275" h="285750">
                  <a:moveTo>
                    <a:pt x="9684" y="141970"/>
                  </a:moveTo>
                  <a:cubicBezTo>
                    <a:pt x="1341" y="164649"/>
                    <a:pt x="14295" y="189519"/>
                    <a:pt x="37612" y="195882"/>
                  </a:cubicBezTo>
                  <a:cubicBezTo>
                    <a:pt x="620027" y="358197"/>
                    <a:pt x="1283120" y="288398"/>
                    <a:pt x="1812862" y="7144"/>
                  </a:cubicBezTo>
                  <a:lnTo>
                    <a:pt x="59310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694EFA4-90F7-486F-BE20-DF50FEEBAD20}"/>
                </a:ext>
              </a:extLst>
            </p:cNvPr>
            <p:cNvSpPr/>
            <p:nvPr/>
          </p:nvSpPr>
          <p:spPr>
            <a:xfrm>
              <a:off x="3650456" y="2827207"/>
              <a:ext cx="2228850" cy="2819400"/>
            </a:xfrm>
            <a:custGeom>
              <a:avLst/>
              <a:gdLst>
                <a:gd name="connsiteX0" fmla="*/ 2197037 w 2228850"/>
                <a:gd name="connsiteY0" fmla="*/ 685747 h 2819400"/>
                <a:gd name="connsiteX1" fmla="*/ 132255 w 2228850"/>
                <a:gd name="connsiteY1" fmla="*/ 9453 h 2819400"/>
                <a:gd name="connsiteX2" fmla="*/ 72791 w 2228850"/>
                <a:gd name="connsiteY2" fmla="*/ 43124 h 2819400"/>
                <a:gd name="connsiteX3" fmla="*/ 1412282 w 2228850"/>
                <a:gd name="connsiteY3" fmla="*/ 2810803 h 2819400"/>
                <a:gd name="connsiteX4" fmla="*/ 1475404 w 2228850"/>
                <a:gd name="connsiteY4" fmla="*/ 2784962 h 2819400"/>
                <a:gd name="connsiteX5" fmla="*/ 2226003 w 2228850"/>
                <a:gd name="connsiteY5" fmla="*/ 745564 h 2819400"/>
                <a:gd name="connsiteX6" fmla="*/ 2197037 w 2228850"/>
                <a:gd name="connsiteY6" fmla="*/ 685747 h 281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8850" h="2819400">
                  <a:moveTo>
                    <a:pt x="2197037" y="685747"/>
                  </a:moveTo>
                  <a:lnTo>
                    <a:pt x="132255" y="9453"/>
                  </a:lnTo>
                  <a:cubicBezTo>
                    <a:pt x="106395" y="985"/>
                    <a:pt x="78934" y="16616"/>
                    <a:pt x="72791" y="43124"/>
                  </a:cubicBezTo>
                  <a:cubicBezTo>
                    <a:pt x="-195691" y="1152424"/>
                    <a:pt x="380658" y="2334258"/>
                    <a:pt x="1412282" y="2810803"/>
                  </a:cubicBezTo>
                  <a:cubicBezTo>
                    <a:pt x="1436828" y="2822366"/>
                    <a:pt x="1466031" y="2810431"/>
                    <a:pt x="1475404" y="2784962"/>
                  </a:cubicBezTo>
                  <a:lnTo>
                    <a:pt x="2226003" y="745564"/>
                  </a:lnTo>
                  <a:cubicBezTo>
                    <a:pt x="2235032" y="721027"/>
                    <a:pt x="2221897" y="693891"/>
                    <a:pt x="2197037" y="6857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F32E1449-5A51-48D5-BE74-92438EA69019}"/>
                </a:ext>
              </a:extLst>
            </p:cNvPr>
            <p:cNvSpPr/>
            <p:nvPr/>
          </p:nvSpPr>
          <p:spPr>
            <a:xfrm>
              <a:off x="5590222" y="4902175"/>
              <a:ext cx="2457450" cy="371475"/>
            </a:xfrm>
            <a:custGeom>
              <a:avLst/>
              <a:gdLst>
                <a:gd name="connsiteX0" fmla="*/ 7144 w 2457450"/>
                <a:gd name="connsiteY0" fmla="*/ 367808 h 371475"/>
                <a:gd name="connsiteX1" fmla="*/ 2115931 w 2457450"/>
                <a:gd name="connsiteY1" fmla="*/ 367808 h 371475"/>
                <a:gd name="connsiteX2" fmla="*/ 2454774 w 2457450"/>
                <a:gd name="connsiteY2" fmla="*/ 7144 h 371475"/>
                <a:gd name="connsiteX3" fmla="*/ 139884 w 2457450"/>
                <a:gd name="connsiteY3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7450" h="371475">
                  <a:moveTo>
                    <a:pt x="7144" y="367808"/>
                  </a:moveTo>
                  <a:lnTo>
                    <a:pt x="2115931" y="367808"/>
                  </a:lnTo>
                  <a:cubicBezTo>
                    <a:pt x="2240080" y="259937"/>
                    <a:pt x="2355409" y="136931"/>
                    <a:pt x="2454774" y="7144"/>
                  </a:cubicBezTo>
                  <a:lnTo>
                    <a:pt x="139884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C4EF4259-0C92-453E-BE68-A2BF25847C9B}"/>
                </a:ext>
              </a:extLst>
            </p:cNvPr>
            <p:cNvSpPr/>
            <p:nvPr/>
          </p:nvSpPr>
          <p:spPr>
            <a:xfrm>
              <a:off x="3844375" y="984789"/>
              <a:ext cx="2095500" cy="2200275"/>
            </a:xfrm>
            <a:custGeom>
              <a:avLst/>
              <a:gdLst>
                <a:gd name="connsiteX0" fmla="*/ 38967 w 2095500"/>
                <a:gd name="connsiteY0" fmla="*/ 1543575 h 2200275"/>
                <a:gd name="connsiteX1" fmla="*/ 2036169 w 2095500"/>
                <a:gd name="connsiteY1" fmla="*/ 2197733 h 2200275"/>
                <a:gd name="connsiteX2" fmla="*/ 2096710 w 2095500"/>
                <a:gd name="connsiteY2" fmla="*/ 2153851 h 2200275"/>
                <a:gd name="connsiteX3" fmla="*/ 2096710 w 2095500"/>
                <a:gd name="connsiteY3" fmla="*/ 53370 h 2200275"/>
                <a:gd name="connsiteX4" fmla="*/ 2046494 w 2095500"/>
                <a:gd name="connsiteY4" fmla="*/ 7316 h 2200275"/>
                <a:gd name="connsiteX5" fmla="*/ 531257 w 2095500"/>
                <a:gd name="connsiteY5" fmla="*/ 713709 h 2200275"/>
                <a:gd name="connsiteX6" fmla="*/ 10897 w 2095500"/>
                <a:gd name="connsiteY6" fmla="*/ 1481358 h 2200275"/>
                <a:gd name="connsiteX7" fmla="*/ 38967 w 2095500"/>
                <a:gd name="connsiteY7" fmla="*/ 154357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0" h="2200275">
                  <a:moveTo>
                    <a:pt x="38967" y="1543575"/>
                  </a:moveTo>
                  <a:lnTo>
                    <a:pt x="2036169" y="2197733"/>
                  </a:lnTo>
                  <a:cubicBezTo>
                    <a:pt x="2066021" y="2207515"/>
                    <a:pt x="2096710" y="2185265"/>
                    <a:pt x="2096710" y="2153851"/>
                  </a:cubicBezTo>
                  <a:lnTo>
                    <a:pt x="2096710" y="53370"/>
                  </a:lnTo>
                  <a:cubicBezTo>
                    <a:pt x="2096710" y="26280"/>
                    <a:pt x="2073488" y="5002"/>
                    <a:pt x="2046494" y="7316"/>
                  </a:cubicBezTo>
                  <a:cubicBezTo>
                    <a:pt x="1474013" y="56284"/>
                    <a:pt x="942299" y="302677"/>
                    <a:pt x="531257" y="713709"/>
                  </a:cubicBezTo>
                  <a:cubicBezTo>
                    <a:pt x="306991" y="937975"/>
                    <a:pt x="131836" y="1198227"/>
                    <a:pt x="10897" y="1481358"/>
                  </a:cubicBezTo>
                  <a:cubicBezTo>
                    <a:pt x="229" y="1506342"/>
                    <a:pt x="13145" y="1535117"/>
                    <a:pt x="38967" y="15435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78B0F816-0D86-43E3-A852-CBFE716B9CB5}"/>
                </a:ext>
              </a:extLst>
            </p:cNvPr>
            <p:cNvSpPr/>
            <p:nvPr/>
          </p:nvSpPr>
          <p:spPr>
            <a:xfrm>
              <a:off x="5842321" y="4249646"/>
              <a:ext cx="2562225" cy="333375"/>
            </a:xfrm>
            <a:custGeom>
              <a:avLst/>
              <a:gdLst>
                <a:gd name="connsiteX0" fmla="*/ 7144 w 2562225"/>
                <a:gd name="connsiteY0" fmla="*/ 335375 h 333375"/>
                <a:gd name="connsiteX1" fmla="*/ 2412940 w 2562225"/>
                <a:gd name="connsiteY1" fmla="*/ 335375 h 333375"/>
                <a:gd name="connsiteX2" fmla="*/ 2559844 w 2562225"/>
                <a:gd name="connsiteY2" fmla="*/ 7144 h 333375"/>
                <a:gd name="connsiteX3" fmla="*/ 127949 w 2562225"/>
                <a:gd name="connsiteY3" fmla="*/ 7144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2225" h="333375">
                  <a:moveTo>
                    <a:pt x="7144" y="335375"/>
                  </a:moveTo>
                  <a:lnTo>
                    <a:pt x="2412940" y="335375"/>
                  </a:lnTo>
                  <a:cubicBezTo>
                    <a:pt x="2470052" y="229657"/>
                    <a:pt x="2519143" y="120005"/>
                    <a:pt x="2559844" y="7144"/>
                  </a:cubicBezTo>
                  <a:lnTo>
                    <a:pt x="127949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0215C85C-ADCA-4244-B3AD-7CEB33EF70AC}"/>
                </a:ext>
              </a:extLst>
            </p:cNvPr>
            <p:cNvSpPr/>
            <p:nvPr/>
          </p:nvSpPr>
          <p:spPr>
            <a:xfrm>
              <a:off x="6082484" y="3581095"/>
              <a:ext cx="2457450" cy="352425"/>
            </a:xfrm>
            <a:custGeom>
              <a:avLst/>
              <a:gdLst>
                <a:gd name="connsiteX0" fmla="*/ 2408673 w 2457450"/>
                <a:gd name="connsiteY0" fmla="*/ 7144 h 352425"/>
                <a:gd name="connsiteX1" fmla="*/ 152457 w 2457450"/>
                <a:gd name="connsiteY1" fmla="*/ 7144 h 352425"/>
                <a:gd name="connsiteX2" fmla="*/ 127426 w 2457450"/>
                <a:gd name="connsiteY2" fmla="*/ 24603 h 352425"/>
                <a:gd name="connsiteX3" fmla="*/ 7144 w 2457450"/>
                <a:gd name="connsiteY3" fmla="*/ 351396 h 352425"/>
                <a:gd name="connsiteX4" fmla="*/ 2411521 w 2457450"/>
                <a:gd name="connsiteY4" fmla="*/ 351396 h 352425"/>
                <a:gd name="connsiteX5" fmla="*/ 2454726 w 2457450"/>
                <a:gd name="connsiteY5" fmla="*/ 57417 h 352425"/>
                <a:gd name="connsiteX6" fmla="*/ 2408673 w 2457450"/>
                <a:gd name="connsiteY6" fmla="*/ 71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7450" h="352425">
                  <a:moveTo>
                    <a:pt x="2408673" y="7144"/>
                  </a:moveTo>
                  <a:lnTo>
                    <a:pt x="152457" y="7144"/>
                  </a:lnTo>
                  <a:cubicBezTo>
                    <a:pt x="141284" y="7144"/>
                    <a:pt x="131283" y="14116"/>
                    <a:pt x="127426" y="24603"/>
                  </a:cubicBezTo>
                  <a:lnTo>
                    <a:pt x="7144" y="351396"/>
                  </a:lnTo>
                  <a:lnTo>
                    <a:pt x="2411521" y="351396"/>
                  </a:lnTo>
                  <a:cubicBezTo>
                    <a:pt x="2431752" y="254899"/>
                    <a:pt x="2446220" y="156782"/>
                    <a:pt x="2454726" y="57417"/>
                  </a:cubicBezTo>
                  <a:cubicBezTo>
                    <a:pt x="2457041" y="30404"/>
                    <a:pt x="2435781" y="7144"/>
                    <a:pt x="2408673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BF88CB40-9819-4CBA-8491-D7F77580E034}"/>
                </a:ext>
              </a:extLst>
            </p:cNvPr>
            <p:cNvSpPr/>
            <p:nvPr/>
          </p:nvSpPr>
          <p:spPr>
            <a:xfrm>
              <a:off x="6539446" y="2198455"/>
              <a:ext cx="295275" cy="828675"/>
            </a:xfrm>
            <a:custGeom>
              <a:avLst/>
              <a:gdLst>
                <a:gd name="connsiteX0" fmla="*/ 150590 w 295275"/>
                <a:gd name="connsiteY0" fmla="*/ 823114 h 828675"/>
                <a:gd name="connsiteX1" fmla="*/ 294027 w 295275"/>
                <a:gd name="connsiteY1" fmla="*/ 679677 h 828675"/>
                <a:gd name="connsiteX2" fmla="*/ 294027 w 295275"/>
                <a:gd name="connsiteY2" fmla="*/ 149829 h 828675"/>
                <a:gd name="connsiteX3" fmla="*/ 7144 w 295275"/>
                <a:gd name="connsiteY3" fmla="*/ 149829 h 828675"/>
                <a:gd name="connsiteX4" fmla="*/ 7144 w 295275"/>
                <a:gd name="connsiteY4" fmla="*/ 679677 h 828675"/>
                <a:gd name="connsiteX5" fmla="*/ 150590 w 295275"/>
                <a:gd name="connsiteY5" fmla="*/ 82311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275" h="828675">
                  <a:moveTo>
                    <a:pt x="150590" y="823114"/>
                  </a:moveTo>
                  <a:cubicBezTo>
                    <a:pt x="229810" y="823114"/>
                    <a:pt x="294027" y="758896"/>
                    <a:pt x="294027" y="679677"/>
                  </a:cubicBezTo>
                  <a:lnTo>
                    <a:pt x="294027" y="149829"/>
                  </a:lnTo>
                  <a:cubicBezTo>
                    <a:pt x="286445" y="-40490"/>
                    <a:pt x="14659" y="-40347"/>
                    <a:pt x="7144" y="149829"/>
                  </a:cubicBezTo>
                  <a:lnTo>
                    <a:pt x="7144" y="679677"/>
                  </a:lnTo>
                  <a:cubicBezTo>
                    <a:pt x="7153" y="758887"/>
                    <a:pt x="71371" y="823114"/>
                    <a:pt x="150590" y="8231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4FF9EB8F-DC58-4EF3-BB47-25B4B0E63053}"/>
                </a:ext>
              </a:extLst>
            </p:cNvPr>
            <p:cNvSpPr/>
            <p:nvPr/>
          </p:nvSpPr>
          <p:spPr>
            <a:xfrm>
              <a:off x="7118080" y="1872947"/>
              <a:ext cx="295275" cy="1152525"/>
            </a:xfrm>
            <a:custGeom>
              <a:avLst/>
              <a:gdLst>
                <a:gd name="connsiteX0" fmla="*/ 150590 w 295275"/>
                <a:gd name="connsiteY0" fmla="*/ 1148621 h 1152525"/>
                <a:gd name="connsiteX1" fmla="*/ 294027 w 295275"/>
                <a:gd name="connsiteY1" fmla="*/ 1005184 h 1152525"/>
                <a:gd name="connsiteX2" fmla="*/ 294027 w 295275"/>
                <a:gd name="connsiteY2" fmla="*/ 149829 h 1152525"/>
                <a:gd name="connsiteX3" fmla="*/ 7144 w 295275"/>
                <a:gd name="connsiteY3" fmla="*/ 149829 h 1152525"/>
                <a:gd name="connsiteX4" fmla="*/ 7144 w 295275"/>
                <a:gd name="connsiteY4" fmla="*/ 1005184 h 1152525"/>
                <a:gd name="connsiteX5" fmla="*/ 150590 w 295275"/>
                <a:gd name="connsiteY5" fmla="*/ 1148621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275" h="1152525">
                  <a:moveTo>
                    <a:pt x="150590" y="1148621"/>
                  </a:moveTo>
                  <a:cubicBezTo>
                    <a:pt x="229810" y="1148621"/>
                    <a:pt x="294027" y="1084403"/>
                    <a:pt x="294027" y="1005184"/>
                  </a:cubicBezTo>
                  <a:lnTo>
                    <a:pt x="294027" y="149829"/>
                  </a:lnTo>
                  <a:cubicBezTo>
                    <a:pt x="286445" y="-40490"/>
                    <a:pt x="14659" y="-40347"/>
                    <a:pt x="7144" y="149829"/>
                  </a:cubicBezTo>
                  <a:lnTo>
                    <a:pt x="7144" y="1005184"/>
                  </a:lnTo>
                  <a:cubicBezTo>
                    <a:pt x="7144" y="1084394"/>
                    <a:pt x="71371" y="1148621"/>
                    <a:pt x="150590" y="114862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80FC9171-B74C-404D-9564-3B1C6561D3F6}"/>
                </a:ext>
              </a:extLst>
            </p:cNvPr>
            <p:cNvSpPr/>
            <p:nvPr/>
          </p:nvSpPr>
          <p:spPr>
            <a:xfrm>
              <a:off x="7696695" y="1430178"/>
              <a:ext cx="295275" cy="1590675"/>
            </a:xfrm>
            <a:custGeom>
              <a:avLst/>
              <a:gdLst>
                <a:gd name="connsiteX0" fmla="*/ 150590 w 295275"/>
                <a:gd name="connsiteY0" fmla="*/ 1591391 h 1590675"/>
                <a:gd name="connsiteX1" fmla="*/ 294027 w 295275"/>
                <a:gd name="connsiteY1" fmla="*/ 1447954 h 1590675"/>
                <a:gd name="connsiteX2" fmla="*/ 294027 w 295275"/>
                <a:gd name="connsiteY2" fmla="*/ 149829 h 1590675"/>
                <a:gd name="connsiteX3" fmla="*/ 7144 w 295275"/>
                <a:gd name="connsiteY3" fmla="*/ 149829 h 1590675"/>
                <a:gd name="connsiteX4" fmla="*/ 7144 w 295275"/>
                <a:gd name="connsiteY4" fmla="*/ 1447954 h 1590675"/>
                <a:gd name="connsiteX5" fmla="*/ 150590 w 295275"/>
                <a:gd name="connsiteY5" fmla="*/ 1591391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275" h="1590675">
                  <a:moveTo>
                    <a:pt x="150590" y="1591391"/>
                  </a:moveTo>
                  <a:cubicBezTo>
                    <a:pt x="229810" y="1591391"/>
                    <a:pt x="294027" y="1527173"/>
                    <a:pt x="294027" y="1447954"/>
                  </a:cubicBezTo>
                  <a:lnTo>
                    <a:pt x="294027" y="149829"/>
                  </a:lnTo>
                  <a:cubicBezTo>
                    <a:pt x="286445" y="-40490"/>
                    <a:pt x="14659" y="-40347"/>
                    <a:pt x="7144" y="149829"/>
                  </a:cubicBezTo>
                  <a:lnTo>
                    <a:pt x="7144" y="1447954"/>
                  </a:lnTo>
                  <a:cubicBezTo>
                    <a:pt x="7153" y="1527164"/>
                    <a:pt x="71371" y="1591391"/>
                    <a:pt x="150590" y="159139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66D591CC-A33F-4327-A456-0E819DC04778}"/>
              </a:ext>
            </a:extLst>
          </p:cNvPr>
          <p:cNvGrpSpPr/>
          <p:nvPr/>
        </p:nvGrpSpPr>
        <p:grpSpPr>
          <a:xfrm>
            <a:off x="3650455" y="5308185"/>
            <a:ext cx="477039" cy="456421"/>
            <a:chOff x="3650455" y="1088549"/>
            <a:chExt cx="4887288" cy="4676057"/>
          </a:xfrm>
        </p:grpSpPr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B311CB81-185A-4D75-A56E-8C05E9E1B995}"/>
                </a:ext>
              </a:extLst>
            </p:cNvPr>
            <p:cNvSpPr/>
            <p:nvPr/>
          </p:nvSpPr>
          <p:spPr>
            <a:xfrm>
              <a:off x="5147787" y="2482415"/>
              <a:ext cx="1895475" cy="1905000"/>
            </a:xfrm>
            <a:custGeom>
              <a:avLst/>
              <a:gdLst>
                <a:gd name="connsiteX0" fmla="*/ 1894493 w 1895475"/>
                <a:gd name="connsiteY0" fmla="*/ 953186 h 1905000"/>
                <a:gd name="connsiteX1" fmla="*/ 948375 w 1895475"/>
                <a:gd name="connsiteY1" fmla="*/ 7144 h 1905000"/>
                <a:gd name="connsiteX2" fmla="*/ 948384 w 1895475"/>
                <a:gd name="connsiteY2" fmla="*/ 1899218 h 1905000"/>
                <a:gd name="connsiteX3" fmla="*/ 1894493 w 1895475"/>
                <a:gd name="connsiteY3" fmla="*/ 953186 h 1905000"/>
                <a:gd name="connsiteX4" fmla="*/ 948375 w 1895475"/>
                <a:gd name="connsiteY4" fmla="*/ 1534401 h 1905000"/>
                <a:gd name="connsiteX5" fmla="*/ 367121 w 1895475"/>
                <a:gd name="connsiteY5" fmla="*/ 953186 h 1905000"/>
                <a:gd name="connsiteX6" fmla="*/ 1529619 w 1895475"/>
                <a:gd name="connsiteY6" fmla="*/ 953186 h 1905000"/>
                <a:gd name="connsiteX7" fmla="*/ 948375 w 1895475"/>
                <a:gd name="connsiteY7" fmla="*/ 1534401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5475" h="1905000">
                  <a:moveTo>
                    <a:pt x="1894493" y="953186"/>
                  </a:moveTo>
                  <a:cubicBezTo>
                    <a:pt x="1894493" y="431540"/>
                    <a:pt x="1470068" y="7144"/>
                    <a:pt x="948375" y="7144"/>
                  </a:cubicBezTo>
                  <a:cubicBezTo>
                    <a:pt x="-306782" y="59112"/>
                    <a:pt x="-306420" y="1847440"/>
                    <a:pt x="948384" y="1899218"/>
                  </a:cubicBezTo>
                  <a:cubicBezTo>
                    <a:pt x="1470068" y="1899218"/>
                    <a:pt x="1894493" y="1474832"/>
                    <a:pt x="1894493" y="953186"/>
                  </a:cubicBezTo>
                  <a:close/>
                  <a:moveTo>
                    <a:pt x="948375" y="1534401"/>
                  </a:moveTo>
                  <a:cubicBezTo>
                    <a:pt x="627868" y="1534401"/>
                    <a:pt x="367121" y="1273664"/>
                    <a:pt x="367121" y="953186"/>
                  </a:cubicBezTo>
                  <a:cubicBezTo>
                    <a:pt x="399049" y="182128"/>
                    <a:pt x="1497815" y="182356"/>
                    <a:pt x="1529619" y="953186"/>
                  </a:cubicBezTo>
                  <a:cubicBezTo>
                    <a:pt x="1529628" y="1273664"/>
                    <a:pt x="1268881" y="1534401"/>
                    <a:pt x="948375" y="15344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AE32AD1-CB5F-4584-9BD9-A90D2F056626}"/>
                </a:ext>
              </a:extLst>
            </p:cNvPr>
            <p:cNvSpPr/>
            <p:nvPr/>
          </p:nvSpPr>
          <p:spPr>
            <a:xfrm>
              <a:off x="6232693" y="1616259"/>
              <a:ext cx="2305050" cy="3638550"/>
            </a:xfrm>
            <a:custGeom>
              <a:avLst/>
              <a:gdLst>
                <a:gd name="connsiteX0" fmla="*/ 2288734 w 2305050"/>
                <a:gd name="connsiteY0" fmla="*/ 1759249 h 3638550"/>
                <a:gd name="connsiteX1" fmla="*/ 7153 w 2305050"/>
                <a:gd name="connsiteY1" fmla="*/ 7144 h 3638550"/>
                <a:gd name="connsiteX2" fmla="*/ 7153 w 2305050"/>
                <a:gd name="connsiteY2" fmla="*/ 594170 h 3638550"/>
                <a:gd name="connsiteX3" fmla="*/ 1088707 w 2305050"/>
                <a:gd name="connsiteY3" fmla="*/ 1675571 h 3638550"/>
                <a:gd name="connsiteX4" fmla="*/ 1690792 w 2305050"/>
                <a:gd name="connsiteY4" fmla="*/ 1675571 h 3638550"/>
                <a:gd name="connsiteX5" fmla="*/ 1694850 w 2305050"/>
                <a:gd name="connsiteY5" fmla="*/ 1963112 h 3638550"/>
                <a:gd name="connsiteX6" fmla="*/ 1088698 w 2305050"/>
                <a:gd name="connsiteY6" fmla="*/ 1963112 h 3638550"/>
                <a:gd name="connsiteX7" fmla="*/ 7144 w 2305050"/>
                <a:gd name="connsiteY7" fmla="*/ 3044504 h 3638550"/>
                <a:gd name="connsiteX8" fmla="*/ 7144 w 2305050"/>
                <a:gd name="connsiteY8" fmla="*/ 3634140 h 3638550"/>
                <a:gd name="connsiteX9" fmla="*/ 2289229 w 2305050"/>
                <a:gd name="connsiteY9" fmla="*/ 1879435 h 3638550"/>
                <a:gd name="connsiteX10" fmla="*/ 2288734 w 2305050"/>
                <a:gd name="connsiteY10" fmla="*/ 1759249 h 363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5050" h="3638550">
                  <a:moveTo>
                    <a:pt x="2288734" y="1759249"/>
                  </a:moveTo>
                  <a:cubicBezTo>
                    <a:pt x="2147287" y="1447343"/>
                    <a:pt x="1456201" y="103927"/>
                    <a:pt x="7153" y="7144"/>
                  </a:cubicBezTo>
                  <a:lnTo>
                    <a:pt x="7153" y="594170"/>
                  </a:lnTo>
                  <a:cubicBezTo>
                    <a:pt x="572757" y="660082"/>
                    <a:pt x="1022747" y="1110015"/>
                    <a:pt x="1088707" y="1675571"/>
                  </a:cubicBezTo>
                  <a:lnTo>
                    <a:pt x="1690792" y="1675571"/>
                  </a:lnTo>
                  <a:cubicBezTo>
                    <a:pt x="1885026" y="1682648"/>
                    <a:pt x="1887617" y="1953940"/>
                    <a:pt x="1694850" y="1963112"/>
                  </a:cubicBezTo>
                  <a:lnTo>
                    <a:pt x="1088698" y="1963112"/>
                  </a:lnTo>
                  <a:cubicBezTo>
                    <a:pt x="1022747" y="2528669"/>
                    <a:pt x="572748" y="2978591"/>
                    <a:pt x="7144" y="3044504"/>
                  </a:cubicBezTo>
                  <a:lnTo>
                    <a:pt x="7144" y="3634140"/>
                  </a:lnTo>
                  <a:cubicBezTo>
                    <a:pt x="1457592" y="3561741"/>
                    <a:pt x="2146135" y="2201494"/>
                    <a:pt x="2289229" y="1879435"/>
                  </a:cubicBezTo>
                  <a:cubicBezTo>
                    <a:pt x="2306279" y="1841116"/>
                    <a:pt x="2306059" y="1797453"/>
                    <a:pt x="2288734" y="175924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E798B384-23D8-4BAA-A1FE-A356691C55E7}"/>
                </a:ext>
              </a:extLst>
            </p:cNvPr>
            <p:cNvSpPr/>
            <p:nvPr/>
          </p:nvSpPr>
          <p:spPr>
            <a:xfrm>
              <a:off x="5795315" y="3134792"/>
              <a:ext cx="600075" cy="600075"/>
            </a:xfrm>
            <a:custGeom>
              <a:avLst/>
              <a:gdLst>
                <a:gd name="connsiteX0" fmla="*/ 300847 w 600075"/>
                <a:gd name="connsiteY0" fmla="*/ 7144 h 600075"/>
                <a:gd name="connsiteX1" fmla="*/ 7144 w 600075"/>
                <a:gd name="connsiteY1" fmla="*/ 300809 h 600075"/>
                <a:gd name="connsiteX2" fmla="*/ 594550 w 600075"/>
                <a:gd name="connsiteY2" fmla="*/ 300809 h 600075"/>
                <a:gd name="connsiteX3" fmla="*/ 300847 w 600075"/>
                <a:gd name="connsiteY3" fmla="*/ 714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075" h="600075">
                  <a:moveTo>
                    <a:pt x="300847" y="7144"/>
                  </a:moveTo>
                  <a:cubicBezTo>
                    <a:pt x="138894" y="7144"/>
                    <a:pt x="7144" y="138884"/>
                    <a:pt x="7144" y="300809"/>
                  </a:cubicBezTo>
                  <a:cubicBezTo>
                    <a:pt x="23279" y="690401"/>
                    <a:pt x="578482" y="690286"/>
                    <a:pt x="594550" y="300809"/>
                  </a:cubicBezTo>
                  <a:cubicBezTo>
                    <a:pt x="594550" y="138884"/>
                    <a:pt x="462801" y="7144"/>
                    <a:pt x="300847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BED77D17-1892-4014-B589-D8B1ECC87E33}"/>
                </a:ext>
              </a:extLst>
            </p:cNvPr>
            <p:cNvSpPr/>
            <p:nvPr/>
          </p:nvSpPr>
          <p:spPr>
            <a:xfrm>
              <a:off x="3650455" y="1613745"/>
              <a:ext cx="2305050" cy="3638550"/>
            </a:xfrm>
            <a:custGeom>
              <a:avLst/>
              <a:gdLst>
                <a:gd name="connsiteX0" fmla="*/ 1220468 w 2305050"/>
                <a:gd name="connsiteY0" fmla="*/ 1965627 h 3638550"/>
                <a:gd name="connsiteX1" fmla="*/ 618450 w 2305050"/>
                <a:gd name="connsiteY1" fmla="*/ 1965627 h 3638550"/>
                <a:gd name="connsiteX2" fmla="*/ 614393 w 2305050"/>
                <a:gd name="connsiteY2" fmla="*/ 1678086 h 3638550"/>
                <a:gd name="connsiteX3" fmla="*/ 1220478 w 2305050"/>
                <a:gd name="connsiteY3" fmla="*/ 1678086 h 3638550"/>
                <a:gd name="connsiteX4" fmla="*/ 2301861 w 2305050"/>
                <a:gd name="connsiteY4" fmla="*/ 596703 h 3638550"/>
                <a:gd name="connsiteX5" fmla="*/ 2301861 w 2305050"/>
                <a:gd name="connsiteY5" fmla="*/ 7144 h 3638550"/>
                <a:gd name="connsiteX6" fmla="*/ 19775 w 2305050"/>
                <a:gd name="connsiteY6" fmla="*/ 1761830 h 3638550"/>
                <a:gd name="connsiteX7" fmla="*/ 20290 w 2305050"/>
                <a:gd name="connsiteY7" fmla="*/ 1882035 h 3638550"/>
                <a:gd name="connsiteX8" fmla="*/ 2301851 w 2305050"/>
                <a:gd name="connsiteY8" fmla="*/ 3634121 h 3638550"/>
                <a:gd name="connsiteX9" fmla="*/ 2301851 w 2305050"/>
                <a:gd name="connsiteY9" fmla="*/ 3046991 h 3638550"/>
                <a:gd name="connsiteX10" fmla="*/ 1220468 w 2305050"/>
                <a:gd name="connsiteY10" fmla="*/ 1965627 h 363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5050" h="3638550">
                  <a:moveTo>
                    <a:pt x="1220468" y="1965627"/>
                  </a:moveTo>
                  <a:lnTo>
                    <a:pt x="618450" y="1965627"/>
                  </a:lnTo>
                  <a:cubicBezTo>
                    <a:pt x="424216" y="1958550"/>
                    <a:pt x="421626" y="1687259"/>
                    <a:pt x="614393" y="1678086"/>
                  </a:cubicBezTo>
                  <a:lnTo>
                    <a:pt x="1220478" y="1678086"/>
                  </a:lnTo>
                  <a:cubicBezTo>
                    <a:pt x="1286429" y="1112587"/>
                    <a:pt x="1736342" y="662683"/>
                    <a:pt x="2301861" y="596703"/>
                  </a:cubicBezTo>
                  <a:lnTo>
                    <a:pt x="2301861" y="7144"/>
                  </a:lnTo>
                  <a:cubicBezTo>
                    <a:pt x="851527" y="79639"/>
                    <a:pt x="162898" y="1439780"/>
                    <a:pt x="19775" y="1761830"/>
                  </a:cubicBezTo>
                  <a:cubicBezTo>
                    <a:pt x="2735" y="1800168"/>
                    <a:pt x="2964" y="1843831"/>
                    <a:pt x="20290" y="1882035"/>
                  </a:cubicBezTo>
                  <a:cubicBezTo>
                    <a:pt x="161765" y="2193941"/>
                    <a:pt x="852918" y="3537252"/>
                    <a:pt x="2301851" y="3634121"/>
                  </a:cubicBezTo>
                  <a:lnTo>
                    <a:pt x="2301851" y="3046991"/>
                  </a:lnTo>
                  <a:cubicBezTo>
                    <a:pt x="1736333" y="2981020"/>
                    <a:pt x="1286420" y="2531126"/>
                    <a:pt x="1220468" y="19656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49A17CC-0256-4C1C-A557-C612697471ED}"/>
                </a:ext>
              </a:extLst>
            </p:cNvPr>
            <p:cNvSpPr/>
            <p:nvPr/>
          </p:nvSpPr>
          <p:spPr>
            <a:xfrm>
              <a:off x="5945172" y="1088549"/>
              <a:ext cx="295275" cy="533400"/>
            </a:xfrm>
            <a:custGeom>
              <a:avLst/>
              <a:gdLst>
                <a:gd name="connsiteX0" fmla="*/ 294684 w 295275"/>
                <a:gd name="connsiteY0" fmla="*/ 534854 h 533400"/>
                <a:gd name="connsiteX1" fmla="*/ 294684 w 295275"/>
                <a:gd name="connsiteY1" fmla="*/ 150158 h 533400"/>
                <a:gd name="connsiteX2" fmla="*/ 7144 w 295275"/>
                <a:gd name="connsiteY2" fmla="*/ 150158 h 533400"/>
                <a:gd name="connsiteX3" fmla="*/ 7144 w 295275"/>
                <a:gd name="connsiteY3" fmla="*/ 532339 h 533400"/>
                <a:gd name="connsiteX4" fmla="*/ 294684 w 295275"/>
                <a:gd name="connsiteY4" fmla="*/ 53485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533400">
                  <a:moveTo>
                    <a:pt x="294684" y="534854"/>
                  </a:moveTo>
                  <a:lnTo>
                    <a:pt x="294684" y="150158"/>
                  </a:lnTo>
                  <a:cubicBezTo>
                    <a:pt x="287084" y="-40599"/>
                    <a:pt x="14669" y="-40456"/>
                    <a:pt x="7144" y="150158"/>
                  </a:cubicBezTo>
                  <a:lnTo>
                    <a:pt x="7144" y="532339"/>
                  </a:lnTo>
                  <a:cubicBezTo>
                    <a:pt x="101384" y="527510"/>
                    <a:pt x="201244" y="528529"/>
                    <a:pt x="294684" y="5348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A675FFB8-E789-4E86-BB9A-A73D1BADD2FF}"/>
                </a:ext>
              </a:extLst>
            </p:cNvPr>
            <p:cNvSpPr/>
            <p:nvPr/>
          </p:nvSpPr>
          <p:spPr>
            <a:xfrm>
              <a:off x="5945162" y="5240731"/>
              <a:ext cx="295275" cy="523875"/>
            </a:xfrm>
            <a:custGeom>
              <a:avLst/>
              <a:gdLst>
                <a:gd name="connsiteX0" fmla="*/ 7144 w 295275"/>
                <a:gd name="connsiteY0" fmla="*/ 7144 h 523875"/>
                <a:gd name="connsiteX1" fmla="*/ 7144 w 295275"/>
                <a:gd name="connsiteY1" fmla="*/ 378733 h 523875"/>
                <a:gd name="connsiteX2" fmla="*/ 294684 w 295275"/>
                <a:gd name="connsiteY2" fmla="*/ 378733 h 523875"/>
                <a:gd name="connsiteX3" fmla="*/ 294684 w 295275"/>
                <a:gd name="connsiteY3" fmla="*/ 9677 h 523875"/>
                <a:gd name="connsiteX4" fmla="*/ 7144 w 295275"/>
                <a:gd name="connsiteY4" fmla="*/ 7144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5" h="523875">
                  <a:moveTo>
                    <a:pt x="7144" y="7144"/>
                  </a:moveTo>
                  <a:lnTo>
                    <a:pt x="7144" y="378733"/>
                  </a:lnTo>
                  <a:cubicBezTo>
                    <a:pt x="14745" y="569490"/>
                    <a:pt x="287160" y="569347"/>
                    <a:pt x="294684" y="378733"/>
                  </a:cubicBezTo>
                  <a:lnTo>
                    <a:pt x="294684" y="9677"/>
                  </a:lnTo>
                  <a:cubicBezTo>
                    <a:pt x="200435" y="14497"/>
                    <a:pt x="100584" y="13478"/>
                    <a:pt x="7144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72940999-7D30-41A2-A362-BD8FAD411395}"/>
              </a:ext>
            </a:extLst>
          </p:cNvPr>
          <p:cNvGrpSpPr/>
          <p:nvPr/>
        </p:nvGrpSpPr>
        <p:grpSpPr>
          <a:xfrm>
            <a:off x="10744923" y="4301172"/>
            <a:ext cx="381689" cy="381927"/>
            <a:chOff x="3652352" y="983456"/>
            <a:chExt cx="4882924" cy="4885963"/>
          </a:xfrm>
        </p:grpSpPr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1A601A90-C299-463A-ADA7-1FC403CEEDD2}"/>
                </a:ext>
              </a:extLst>
            </p:cNvPr>
            <p:cNvSpPr/>
            <p:nvPr/>
          </p:nvSpPr>
          <p:spPr>
            <a:xfrm>
              <a:off x="5315426" y="1967198"/>
              <a:ext cx="1562100" cy="257175"/>
            </a:xfrm>
            <a:custGeom>
              <a:avLst/>
              <a:gdLst>
                <a:gd name="connsiteX0" fmla="*/ 7144 w 1562100"/>
                <a:gd name="connsiteY0" fmla="*/ 7144 h 257175"/>
                <a:gd name="connsiteX1" fmla="*/ 1557795 w 1562100"/>
                <a:gd name="connsiteY1" fmla="*/ 7144 h 257175"/>
                <a:gd name="connsiteX2" fmla="*/ 1557795 w 1562100"/>
                <a:gd name="connsiteY2" fmla="*/ 250565 h 257175"/>
                <a:gd name="connsiteX3" fmla="*/ 7144 w 1562100"/>
                <a:gd name="connsiteY3" fmla="*/ 25056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100" h="257175">
                  <a:moveTo>
                    <a:pt x="7144" y="7144"/>
                  </a:moveTo>
                  <a:lnTo>
                    <a:pt x="1557795" y="7144"/>
                  </a:lnTo>
                  <a:lnTo>
                    <a:pt x="1557795" y="250565"/>
                  </a:lnTo>
                  <a:lnTo>
                    <a:pt x="7144" y="2505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CB5E75F7-C173-4BAF-9C8E-44AA1B22891C}"/>
                </a:ext>
              </a:extLst>
            </p:cNvPr>
            <p:cNvSpPr/>
            <p:nvPr/>
          </p:nvSpPr>
          <p:spPr>
            <a:xfrm>
              <a:off x="5315426" y="2496360"/>
              <a:ext cx="1562100" cy="257175"/>
            </a:xfrm>
            <a:custGeom>
              <a:avLst/>
              <a:gdLst>
                <a:gd name="connsiteX0" fmla="*/ 7144 w 1562100"/>
                <a:gd name="connsiteY0" fmla="*/ 7144 h 257175"/>
                <a:gd name="connsiteX1" fmla="*/ 1557795 w 1562100"/>
                <a:gd name="connsiteY1" fmla="*/ 7144 h 257175"/>
                <a:gd name="connsiteX2" fmla="*/ 1557795 w 1562100"/>
                <a:gd name="connsiteY2" fmla="*/ 250565 h 257175"/>
                <a:gd name="connsiteX3" fmla="*/ 7144 w 1562100"/>
                <a:gd name="connsiteY3" fmla="*/ 25056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100" h="257175">
                  <a:moveTo>
                    <a:pt x="7144" y="7144"/>
                  </a:moveTo>
                  <a:lnTo>
                    <a:pt x="1557795" y="7144"/>
                  </a:lnTo>
                  <a:lnTo>
                    <a:pt x="1557795" y="250565"/>
                  </a:lnTo>
                  <a:lnTo>
                    <a:pt x="7144" y="2505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AD5BBDC-30ED-49F1-8F8C-E9F563089F7C}"/>
                </a:ext>
              </a:extLst>
            </p:cNvPr>
            <p:cNvSpPr/>
            <p:nvPr/>
          </p:nvSpPr>
          <p:spPr>
            <a:xfrm>
              <a:off x="7687551" y="4332684"/>
              <a:ext cx="847725" cy="495300"/>
            </a:xfrm>
            <a:custGeom>
              <a:avLst/>
              <a:gdLst>
                <a:gd name="connsiteX0" fmla="*/ 818817 w 847725"/>
                <a:gd name="connsiteY0" fmla="*/ 200158 h 495300"/>
                <a:gd name="connsiteX1" fmla="*/ 698325 w 847725"/>
                <a:gd name="connsiteY1" fmla="*/ 119462 h 495300"/>
                <a:gd name="connsiteX2" fmla="*/ 283073 w 847725"/>
                <a:gd name="connsiteY2" fmla="*/ 7144 h 495300"/>
                <a:gd name="connsiteX3" fmla="*/ 7144 w 847725"/>
                <a:gd name="connsiteY3" fmla="*/ 7144 h 495300"/>
                <a:gd name="connsiteX4" fmla="*/ 7144 w 847725"/>
                <a:gd name="connsiteY4" fmla="*/ 488575 h 495300"/>
                <a:gd name="connsiteX5" fmla="*/ 289227 w 847725"/>
                <a:gd name="connsiteY5" fmla="*/ 488575 h 495300"/>
                <a:gd name="connsiteX6" fmla="*/ 694696 w 847725"/>
                <a:gd name="connsiteY6" fmla="*/ 382171 h 495300"/>
                <a:gd name="connsiteX7" fmla="*/ 817978 w 847725"/>
                <a:gd name="connsiteY7" fmla="*/ 302485 h 495300"/>
                <a:gd name="connsiteX8" fmla="*/ 818817 w 847725"/>
                <a:gd name="connsiteY8" fmla="*/ 200158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7725" h="495300">
                  <a:moveTo>
                    <a:pt x="818817" y="200158"/>
                  </a:moveTo>
                  <a:lnTo>
                    <a:pt x="698325" y="119462"/>
                  </a:lnTo>
                  <a:cubicBezTo>
                    <a:pt x="578777" y="46025"/>
                    <a:pt x="423376" y="7144"/>
                    <a:pt x="283073" y="7144"/>
                  </a:cubicBezTo>
                  <a:lnTo>
                    <a:pt x="7144" y="7144"/>
                  </a:lnTo>
                  <a:lnTo>
                    <a:pt x="7144" y="488575"/>
                  </a:lnTo>
                  <a:lnTo>
                    <a:pt x="289227" y="488575"/>
                  </a:lnTo>
                  <a:cubicBezTo>
                    <a:pt x="425644" y="488575"/>
                    <a:pt x="577396" y="451818"/>
                    <a:pt x="694696" y="382171"/>
                  </a:cubicBezTo>
                  <a:lnTo>
                    <a:pt x="817978" y="302485"/>
                  </a:lnTo>
                  <a:cubicBezTo>
                    <a:pt x="854955" y="278597"/>
                    <a:pt x="855392" y="224657"/>
                    <a:pt x="818817" y="2001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45EA3B4-6F1B-4380-A51A-3074A9596CFA}"/>
                </a:ext>
              </a:extLst>
            </p:cNvPr>
            <p:cNvSpPr/>
            <p:nvPr/>
          </p:nvSpPr>
          <p:spPr>
            <a:xfrm>
              <a:off x="4378642" y="5088369"/>
              <a:ext cx="3429000" cy="781050"/>
            </a:xfrm>
            <a:custGeom>
              <a:avLst/>
              <a:gdLst>
                <a:gd name="connsiteX0" fmla="*/ 7144 w 3429000"/>
                <a:gd name="connsiteY0" fmla="*/ 18650 h 781050"/>
                <a:gd name="connsiteX1" fmla="*/ 7144 w 3429000"/>
                <a:gd name="connsiteY1" fmla="*/ 637194 h 781050"/>
                <a:gd name="connsiteX2" fmla="*/ 150019 w 3429000"/>
                <a:gd name="connsiteY2" fmla="*/ 780069 h 781050"/>
                <a:gd name="connsiteX3" fmla="*/ 3288497 w 3429000"/>
                <a:gd name="connsiteY3" fmla="*/ 780069 h 781050"/>
                <a:gd name="connsiteX4" fmla="*/ 3431372 w 3429000"/>
                <a:gd name="connsiteY4" fmla="*/ 637194 h 781050"/>
                <a:gd name="connsiteX5" fmla="*/ 3431372 w 3429000"/>
                <a:gd name="connsiteY5" fmla="*/ 7144 h 781050"/>
                <a:gd name="connsiteX6" fmla="*/ 3274076 w 3429000"/>
                <a:gd name="connsiteY6" fmla="*/ 18659 h 781050"/>
                <a:gd name="connsiteX7" fmla="*/ 7144 w 3429000"/>
                <a:gd name="connsiteY7" fmla="*/ 18659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0" h="781050">
                  <a:moveTo>
                    <a:pt x="7144" y="18650"/>
                  </a:moveTo>
                  <a:lnTo>
                    <a:pt x="7144" y="637194"/>
                  </a:lnTo>
                  <a:cubicBezTo>
                    <a:pt x="7144" y="716099"/>
                    <a:pt x="71114" y="780069"/>
                    <a:pt x="150019" y="780069"/>
                  </a:cubicBezTo>
                  <a:lnTo>
                    <a:pt x="3288497" y="780069"/>
                  </a:lnTo>
                  <a:cubicBezTo>
                    <a:pt x="3367402" y="780069"/>
                    <a:pt x="3431372" y="716099"/>
                    <a:pt x="3431372" y="637194"/>
                  </a:cubicBezTo>
                  <a:lnTo>
                    <a:pt x="3431372" y="7144"/>
                  </a:lnTo>
                  <a:cubicBezTo>
                    <a:pt x="3379080" y="14649"/>
                    <a:pt x="3326311" y="18659"/>
                    <a:pt x="3274076" y="18659"/>
                  </a:cubicBezTo>
                  <a:lnTo>
                    <a:pt x="7144" y="186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FBC4CD25-6D94-4F80-8767-7B66CA756DCA}"/>
                </a:ext>
              </a:extLst>
            </p:cNvPr>
            <p:cNvSpPr/>
            <p:nvPr/>
          </p:nvSpPr>
          <p:spPr>
            <a:xfrm>
              <a:off x="3652352" y="4332694"/>
              <a:ext cx="1933575" cy="495300"/>
            </a:xfrm>
            <a:custGeom>
              <a:avLst/>
              <a:gdLst>
                <a:gd name="connsiteX0" fmla="*/ 1930879 w 1933575"/>
                <a:gd name="connsiteY0" fmla="*/ 7144 h 495300"/>
                <a:gd name="connsiteX1" fmla="*/ 7144 w 1933575"/>
                <a:gd name="connsiteY1" fmla="*/ 7144 h 495300"/>
                <a:gd name="connsiteX2" fmla="*/ 7144 w 1933575"/>
                <a:gd name="connsiteY2" fmla="*/ 376523 h 495300"/>
                <a:gd name="connsiteX3" fmla="*/ 119196 w 1933575"/>
                <a:gd name="connsiteY3" fmla="*/ 488575 h 495300"/>
                <a:gd name="connsiteX4" fmla="*/ 1930879 w 1933575"/>
                <a:gd name="connsiteY4" fmla="*/ 48857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3575" h="495300">
                  <a:moveTo>
                    <a:pt x="1930879" y="7144"/>
                  </a:moveTo>
                  <a:lnTo>
                    <a:pt x="7144" y="7144"/>
                  </a:lnTo>
                  <a:lnTo>
                    <a:pt x="7144" y="376523"/>
                  </a:lnTo>
                  <a:cubicBezTo>
                    <a:pt x="7144" y="438407"/>
                    <a:pt x="57312" y="488575"/>
                    <a:pt x="119196" y="488575"/>
                  </a:cubicBezTo>
                  <a:lnTo>
                    <a:pt x="1930879" y="4885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69C0D901-A468-4872-A78C-B7A39DD2C7E2}"/>
                </a:ext>
              </a:extLst>
            </p:cNvPr>
            <p:cNvSpPr/>
            <p:nvPr/>
          </p:nvSpPr>
          <p:spPr>
            <a:xfrm>
              <a:off x="5861837" y="4332694"/>
              <a:ext cx="1552575" cy="495300"/>
            </a:xfrm>
            <a:custGeom>
              <a:avLst/>
              <a:gdLst>
                <a:gd name="connsiteX0" fmla="*/ 7144 w 1552575"/>
                <a:gd name="connsiteY0" fmla="*/ 7144 h 495300"/>
                <a:gd name="connsiteX1" fmla="*/ 1547098 w 1552575"/>
                <a:gd name="connsiteY1" fmla="*/ 7144 h 495300"/>
                <a:gd name="connsiteX2" fmla="*/ 1547098 w 1552575"/>
                <a:gd name="connsiteY2" fmla="*/ 488575 h 495300"/>
                <a:gd name="connsiteX3" fmla="*/ 7144 w 1552575"/>
                <a:gd name="connsiteY3" fmla="*/ 48857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575" h="495300">
                  <a:moveTo>
                    <a:pt x="7144" y="7144"/>
                  </a:moveTo>
                  <a:lnTo>
                    <a:pt x="1547098" y="7144"/>
                  </a:lnTo>
                  <a:lnTo>
                    <a:pt x="1547098" y="488575"/>
                  </a:lnTo>
                  <a:lnTo>
                    <a:pt x="7144" y="4885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30E4B47-3FF5-4420-BB4E-0F5AFCA57F9D}"/>
                </a:ext>
              </a:extLst>
            </p:cNvPr>
            <p:cNvSpPr/>
            <p:nvPr/>
          </p:nvSpPr>
          <p:spPr>
            <a:xfrm>
              <a:off x="3652352" y="3520954"/>
              <a:ext cx="733425" cy="552450"/>
            </a:xfrm>
            <a:custGeom>
              <a:avLst/>
              <a:gdLst>
                <a:gd name="connsiteX0" fmla="*/ 294246 w 733425"/>
                <a:gd name="connsiteY0" fmla="*/ 443274 h 552450"/>
                <a:gd name="connsiteX1" fmla="*/ 445503 w 733425"/>
                <a:gd name="connsiteY1" fmla="*/ 292894 h 552450"/>
                <a:gd name="connsiteX2" fmla="*/ 733435 w 733425"/>
                <a:gd name="connsiteY2" fmla="*/ 292894 h 552450"/>
                <a:gd name="connsiteX3" fmla="*/ 733435 w 733425"/>
                <a:gd name="connsiteY3" fmla="*/ 7144 h 552450"/>
                <a:gd name="connsiteX4" fmla="*/ 445503 w 733425"/>
                <a:gd name="connsiteY4" fmla="*/ 7144 h 552450"/>
                <a:gd name="connsiteX5" fmla="*/ 8496 w 733425"/>
                <a:gd name="connsiteY5" fmla="*/ 441617 h 552450"/>
                <a:gd name="connsiteX6" fmla="*/ 7144 w 733425"/>
                <a:gd name="connsiteY6" fmla="*/ 548402 h 552450"/>
                <a:gd name="connsiteX7" fmla="*/ 292894 w 733425"/>
                <a:gd name="connsiteY7" fmla="*/ 54840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3425" h="552450">
                  <a:moveTo>
                    <a:pt x="294246" y="443274"/>
                  </a:moveTo>
                  <a:cubicBezTo>
                    <a:pt x="294732" y="360359"/>
                    <a:pt x="362579" y="292894"/>
                    <a:pt x="445503" y="292894"/>
                  </a:cubicBezTo>
                  <a:lnTo>
                    <a:pt x="733435" y="292894"/>
                  </a:lnTo>
                  <a:lnTo>
                    <a:pt x="733435" y="7144"/>
                  </a:lnTo>
                  <a:lnTo>
                    <a:pt x="445503" y="7144"/>
                  </a:lnTo>
                  <a:cubicBezTo>
                    <a:pt x="205931" y="7144"/>
                    <a:pt x="9896" y="202044"/>
                    <a:pt x="8496" y="441617"/>
                  </a:cubicBezTo>
                  <a:lnTo>
                    <a:pt x="7144" y="548402"/>
                  </a:lnTo>
                  <a:lnTo>
                    <a:pt x="292894" y="5484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84858F8D-656A-412A-A39A-108CAACDCE35}"/>
                </a:ext>
              </a:extLst>
            </p:cNvPr>
            <p:cNvSpPr/>
            <p:nvPr/>
          </p:nvSpPr>
          <p:spPr>
            <a:xfrm>
              <a:off x="4378642" y="983456"/>
              <a:ext cx="3429000" cy="3086100"/>
            </a:xfrm>
            <a:custGeom>
              <a:avLst/>
              <a:gdLst>
                <a:gd name="connsiteX0" fmla="*/ 1296886 w 3429000"/>
                <a:gd name="connsiteY0" fmla="*/ 2687517 h 3086100"/>
                <a:gd name="connsiteX1" fmla="*/ 1154011 w 3429000"/>
                <a:gd name="connsiteY1" fmla="*/ 2830392 h 3086100"/>
                <a:gd name="connsiteX2" fmla="*/ 7144 w 3429000"/>
                <a:gd name="connsiteY2" fmla="*/ 2830392 h 3086100"/>
                <a:gd name="connsiteX3" fmla="*/ 7144 w 3429000"/>
                <a:gd name="connsiteY3" fmla="*/ 3070632 h 3086100"/>
                <a:gd name="connsiteX4" fmla="*/ 3267913 w 3429000"/>
                <a:gd name="connsiteY4" fmla="*/ 3070632 h 3086100"/>
                <a:gd name="connsiteX5" fmla="*/ 3431372 w 3429000"/>
                <a:gd name="connsiteY5" fmla="*/ 3083081 h 3086100"/>
                <a:gd name="connsiteX6" fmla="*/ 3431372 w 3429000"/>
                <a:gd name="connsiteY6" fmla="*/ 150019 h 3086100"/>
                <a:gd name="connsiteX7" fmla="*/ 3288497 w 3429000"/>
                <a:gd name="connsiteY7" fmla="*/ 7144 h 3086100"/>
                <a:gd name="connsiteX8" fmla="*/ 150019 w 3429000"/>
                <a:gd name="connsiteY8" fmla="*/ 7144 h 3086100"/>
                <a:gd name="connsiteX9" fmla="*/ 7144 w 3429000"/>
                <a:gd name="connsiteY9" fmla="*/ 150019 h 3086100"/>
                <a:gd name="connsiteX10" fmla="*/ 7144 w 3429000"/>
                <a:gd name="connsiteY10" fmla="*/ 2544642 h 3086100"/>
                <a:gd name="connsiteX11" fmla="*/ 1154011 w 3429000"/>
                <a:gd name="connsiteY11" fmla="*/ 2544642 h 3086100"/>
                <a:gd name="connsiteX12" fmla="*/ 1296886 w 3429000"/>
                <a:gd name="connsiteY12" fmla="*/ 2687517 h 3086100"/>
                <a:gd name="connsiteX13" fmla="*/ 658178 w 3429000"/>
                <a:gd name="connsiteY13" fmla="*/ 1906343 h 3086100"/>
                <a:gd name="connsiteX14" fmla="*/ 658178 w 3429000"/>
                <a:gd name="connsiteY14" fmla="*/ 848011 h 3086100"/>
                <a:gd name="connsiteX15" fmla="*/ 801053 w 3429000"/>
                <a:gd name="connsiteY15" fmla="*/ 705136 h 3086100"/>
                <a:gd name="connsiteX16" fmla="*/ 2637454 w 3429000"/>
                <a:gd name="connsiteY16" fmla="*/ 705136 h 3086100"/>
                <a:gd name="connsiteX17" fmla="*/ 2780329 w 3429000"/>
                <a:gd name="connsiteY17" fmla="*/ 848011 h 3086100"/>
                <a:gd name="connsiteX18" fmla="*/ 2780329 w 3429000"/>
                <a:gd name="connsiteY18" fmla="*/ 1906343 h 3086100"/>
                <a:gd name="connsiteX19" fmla="*/ 2637454 w 3429000"/>
                <a:gd name="connsiteY19" fmla="*/ 2049218 h 3086100"/>
                <a:gd name="connsiteX20" fmla="*/ 801053 w 3429000"/>
                <a:gd name="connsiteY20" fmla="*/ 2049218 h 3086100"/>
                <a:gd name="connsiteX21" fmla="*/ 658178 w 3429000"/>
                <a:gd name="connsiteY21" fmla="*/ 1906343 h 308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429000" h="3086100">
                  <a:moveTo>
                    <a:pt x="1296886" y="2687517"/>
                  </a:moveTo>
                  <a:cubicBezTo>
                    <a:pt x="1296886" y="2766422"/>
                    <a:pt x="1232916" y="2830392"/>
                    <a:pt x="1154011" y="2830392"/>
                  </a:cubicBezTo>
                  <a:lnTo>
                    <a:pt x="7144" y="2830392"/>
                  </a:lnTo>
                  <a:lnTo>
                    <a:pt x="7144" y="3070632"/>
                  </a:lnTo>
                  <a:lnTo>
                    <a:pt x="3267913" y="3070632"/>
                  </a:lnTo>
                  <a:cubicBezTo>
                    <a:pt x="3322254" y="3070632"/>
                    <a:pt x="3377089" y="3074975"/>
                    <a:pt x="3431372" y="3083081"/>
                  </a:cubicBezTo>
                  <a:lnTo>
                    <a:pt x="3431372" y="150019"/>
                  </a:lnTo>
                  <a:cubicBezTo>
                    <a:pt x="3431372" y="71114"/>
                    <a:pt x="3367402" y="7144"/>
                    <a:pt x="3288497" y="7144"/>
                  </a:cubicBezTo>
                  <a:lnTo>
                    <a:pt x="150019" y="7144"/>
                  </a:lnTo>
                  <a:cubicBezTo>
                    <a:pt x="71114" y="7144"/>
                    <a:pt x="7144" y="71114"/>
                    <a:pt x="7144" y="150019"/>
                  </a:cubicBezTo>
                  <a:lnTo>
                    <a:pt x="7144" y="2544642"/>
                  </a:lnTo>
                  <a:lnTo>
                    <a:pt x="1154011" y="2544642"/>
                  </a:lnTo>
                  <a:cubicBezTo>
                    <a:pt x="1232926" y="2544642"/>
                    <a:pt x="1296886" y="2608612"/>
                    <a:pt x="1296886" y="2687517"/>
                  </a:cubicBezTo>
                  <a:close/>
                  <a:moveTo>
                    <a:pt x="658178" y="1906343"/>
                  </a:moveTo>
                  <a:lnTo>
                    <a:pt x="658178" y="848011"/>
                  </a:lnTo>
                  <a:cubicBezTo>
                    <a:pt x="658178" y="769106"/>
                    <a:pt x="722148" y="705136"/>
                    <a:pt x="801053" y="705136"/>
                  </a:cubicBezTo>
                  <a:lnTo>
                    <a:pt x="2637454" y="705136"/>
                  </a:lnTo>
                  <a:cubicBezTo>
                    <a:pt x="2716359" y="705136"/>
                    <a:pt x="2780329" y="769106"/>
                    <a:pt x="2780329" y="848011"/>
                  </a:cubicBezTo>
                  <a:lnTo>
                    <a:pt x="2780329" y="1906343"/>
                  </a:lnTo>
                  <a:cubicBezTo>
                    <a:pt x="2780329" y="1985248"/>
                    <a:pt x="2716359" y="2049218"/>
                    <a:pt x="2637454" y="2049218"/>
                  </a:cubicBezTo>
                  <a:lnTo>
                    <a:pt x="801053" y="2049218"/>
                  </a:lnTo>
                  <a:cubicBezTo>
                    <a:pt x="722148" y="2049218"/>
                    <a:pt x="658178" y="1985248"/>
                    <a:pt x="658178" y="19063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02C9B474-2EDD-4F88-BED5-DBBDF2FE9351}"/>
              </a:ext>
            </a:extLst>
          </p:cNvPr>
          <p:cNvGrpSpPr/>
          <p:nvPr/>
        </p:nvGrpSpPr>
        <p:grpSpPr>
          <a:xfrm>
            <a:off x="9776142" y="4306504"/>
            <a:ext cx="309716" cy="353484"/>
            <a:chOff x="3954447" y="983457"/>
            <a:chExt cx="4276144" cy="4880428"/>
          </a:xfrm>
        </p:grpSpPr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300B7FA-962F-47CE-ACDE-BD6449D3C762}"/>
                </a:ext>
              </a:extLst>
            </p:cNvPr>
            <p:cNvSpPr/>
            <p:nvPr/>
          </p:nvSpPr>
          <p:spPr>
            <a:xfrm>
              <a:off x="5010601" y="2737614"/>
              <a:ext cx="247650" cy="247650"/>
            </a:xfrm>
            <a:custGeom>
              <a:avLst/>
              <a:gdLst>
                <a:gd name="connsiteX0" fmla="*/ 107143 w 247650"/>
                <a:gd name="connsiteY0" fmla="*/ 243425 h 247650"/>
                <a:gd name="connsiteX1" fmla="*/ 196688 w 247650"/>
                <a:gd name="connsiteY1" fmla="*/ 223918 h 247650"/>
                <a:gd name="connsiteX2" fmla="*/ 244941 w 247650"/>
                <a:gd name="connsiteY2" fmla="*/ 148052 h 247650"/>
                <a:gd name="connsiteX3" fmla="*/ 146720 w 247650"/>
                <a:gd name="connsiteY3" fmla="*/ 9082 h 247650"/>
                <a:gd name="connsiteX4" fmla="*/ 57175 w 247650"/>
                <a:gd name="connsiteY4" fmla="*/ 28589 h 247650"/>
                <a:gd name="connsiteX5" fmla="*/ 8921 w 247650"/>
                <a:gd name="connsiteY5" fmla="*/ 104456 h 247650"/>
                <a:gd name="connsiteX6" fmla="*/ 107143 w 247650"/>
                <a:gd name="connsiteY6" fmla="*/ 243425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247650">
                  <a:moveTo>
                    <a:pt x="107143" y="243425"/>
                  </a:moveTo>
                  <a:cubicBezTo>
                    <a:pt x="138795" y="249121"/>
                    <a:pt x="170589" y="242159"/>
                    <a:pt x="196688" y="223918"/>
                  </a:cubicBezTo>
                  <a:cubicBezTo>
                    <a:pt x="222405" y="205925"/>
                    <a:pt x="239541" y="178979"/>
                    <a:pt x="244941" y="148052"/>
                  </a:cubicBezTo>
                  <a:cubicBezTo>
                    <a:pt x="256267" y="83148"/>
                    <a:pt x="212213" y="20807"/>
                    <a:pt x="146720" y="9082"/>
                  </a:cubicBezTo>
                  <a:cubicBezTo>
                    <a:pt x="115573" y="3414"/>
                    <a:pt x="83283" y="10253"/>
                    <a:pt x="57175" y="28589"/>
                  </a:cubicBezTo>
                  <a:cubicBezTo>
                    <a:pt x="31458" y="46582"/>
                    <a:pt x="14322" y="73528"/>
                    <a:pt x="8921" y="104456"/>
                  </a:cubicBezTo>
                  <a:cubicBezTo>
                    <a:pt x="-2413" y="169369"/>
                    <a:pt x="41649" y="231710"/>
                    <a:pt x="107143" y="2434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BFCFE488-F7FB-4A63-80BF-E3AB6A0E6786}"/>
                </a:ext>
              </a:extLst>
            </p:cNvPr>
            <p:cNvSpPr/>
            <p:nvPr/>
          </p:nvSpPr>
          <p:spPr>
            <a:xfrm>
              <a:off x="6141343" y="4970724"/>
              <a:ext cx="247650" cy="247650"/>
            </a:xfrm>
            <a:custGeom>
              <a:avLst/>
              <a:gdLst>
                <a:gd name="connsiteX0" fmla="*/ 107143 w 247650"/>
                <a:gd name="connsiteY0" fmla="*/ 243423 h 247650"/>
                <a:gd name="connsiteX1" fmla="*/ 107153 w 247650"/>
                <a:gd name="connsiteY1" fmla="*/ 243433 h 247650"/>
                <a:gd name="connsiteX2" fmla="*/ 196678 w 247650"/>
                <a:gd name="connsiteY2" fmla="*/ 223925 h 247650"/>
                <a:gd name="connsiteX3" fmla="*/ 244932 w 247650"/>
                <a:gd name="connsiteY3" fmla="*/ 148049 h 247650"/>
                <a:gd name="connsiteX4" fmla="*/ 146700 w 247650"/>
                <a:gd name="connsiteY4" fmla="*/ 9070 h 247650"/>
                <a:gd name="connsiteX5" fmla="*/ 57175 w 247650"/>
                <a:gd name="connsiteY5" fmla="*/ 28587 h 247650"/>
                <a:gd name="connsiteX6" fmla="*/ 8921 w 247650"/>
                <a:gd name="connsiteY6" fmla="*/ 104453 h 247650"/>
                <a:gd name="connsiteX7" fmla="*/ 107143 w 247650"/>
                <a:gd name="connsiteY7" fmla="*/ 243423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247650">
                  <a:moveTo>
                    <a:pt x="107143" y="243423"/>
                  </a:moveTo>
                  <a:cubicBezTo>
                    <a:pt x="107143" y="243423"/>
                    <a:pt x="107153" y="243433"/>
                    <a:pt x="107153" y="243433"/>
                  </a:cubicBezTo>
                  <a:cubicBezTo>
                    <a:pt x="138776" y="249052"/>
                    <a:pt x="170589" y="242156"/>
                    <a:pt x="196678" y="223925"/>
                  </a:cubicBezTo>
                  <a:cubicBezTo>
                    <a:pt x="222396" y="205933"/>
                    <a:pt x="239541" y="178987"/>
                    <a:pt x="244932" y="148049"/>
                  </a:cubicBezTo>
                  <a:cubicBezTo>
                    <a:pt x="256257" y="83156"/>
                    <a:pt x="212194" y="20814"/>
                    <a:pt x="146700" y="9070"/>
                  </a:cubicBezTo>
                  <a:cubicBezTo>
                    <a:pt x="115554" y="3431"/>
                    <a:pt x="83273" y="10242"/>
                    <a:pt x="57175" y="28587"/>
                  </a:cubicBezTo>
                  <a:cubicBezTo>
                    <a:pt x="31448" y="46580"/>
                    <a:pt x="14313" y="73526"/>
                    <a:pt x="8921" y="104453"/>
                  </a:cubicBezTo>
                  <a:cubicBezTo>
                    <a:pt x="-2413" y="169366"/>
                    <a:pt x="41649" y="231708"/>
                    <a:pt x="107143" y="2434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C940EDF8-62FA-4E6A-BFE3-1D5E68101E6C}"/>
                </a:ext>
              </a:extLst>
            </p:cNvPr>
            <p:cNvSpPr/>
            <p:nvPr/>
          </p:nvSpPr>
          <p:spPr>
            <a:xfrm>
              <a:off x="5477148" y="3976452"/>
              <a:ext cx="247650" cy="247650"/>
            </a:xfrm>
            <a:custGeom>
              <a:avLst/>
              <a:gdLst>
                <a:gd name="connsiteX0" fmla="*/ 146717 w 247650"/>
                <a:gd name="connsiteY0" fmla="*/ 9074 h 247650"/>
                <a:gd name="connsiteX1" fmla="*/ 57182 w 247650"/>
                <a:gd name="connsiteY1" fmla="*/ 28572 h 247650"/>
                <a:gd name="connsiteX2" fmla="*/ 8919 w 247650"/>
                <a:gd name="connsiteY2" fmla="*/ 104448 h 247650"/>
                <a:gd name="connsiteX3" fmla="*/ 107141 w 247650"/>
                <a:gd name="connsiteY3" fmla="*/ 243418 h 247650"/>
                <a:gd name="connsiteX4" fmla="*/ 171920 w 247650"/>
                <a:gd name="connsiteY4" fmla="*/ 237055 h 247650"/>
                <a:gd name="connsiteX5" fmla="*/ 188713 w 247650"/>
                <a:gd name="connsiteY5" fmla="*/ 228921 h 247650"/>
                <a:gd name="connsiteX6" fmla="*/ 244948 w 247650"/>
                <a:gd name="connsiteY6" fmla="*/ 148044 h 247650"/>
                <a:gd name="connsiteX7" fmla="*/ 146717 w 247650"/>
                <a:gd name="connsiteY7" fmla="*/ 907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247650">
                  <a:moveTo>
                    <a:pt x="146717" y="9074"/>
                  </a:moveTo>
                  <a:cubicBezTo>
                    <a:pt x="115075" y="3397"/>
                    <a:pt x="83271" y="10341"/>
                    <a:pt x="57182" y="28572"/>
                  </a:cubicBezTo>
                  <a:cubicBezTo>
                    <a:pt x="31455" y="46565"/>
                    <a:pt x="14320" y="73511"/>
                    <a:pt x="8919" y="104448"/>
                  </a:cubicBezTo>
                  <a:cubicBezTo>
                    <a:pt x="-2406" y="169342"/>
                    <a:pt x="41647" y="231683"/>
                    <a:pt x="107141" y="243418"/>
                  </a:cubicBezTo>
                  <a:cubicBezTo>
                    <a:pt x="129353" y="247409"/>
                    <a:pt x="151584" y="245047"/>
                    <a:pt x="171920" y="237055"/>
                  </a:cubicBezTo>
                  <a:cubicBezTo>
                    <a:pt x="177397" y="233960"/>
                    <a:pt x="183007" y="231254"/>
                    <a:pt x="188713" y="228921"/>
                  </a:cubicBezTo>
                  <a:cubicBezTo>
                    <a:pt x="218564" y="211709"/>
                    <a:pt x="239081" y="181953"/>
                    <a:pt x="244948" y="148044"/>
                  </a:cubicBezTo>
                  <a:cubicBezTo>
                    <a:pt x="256274" y="83141"/>
                    <a:pt x="212211" y="20790"/>
                    <a:pt x="146717" y="90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69C079A-41AD-4523-A947-AC2C84103445}"/>
                </a:ext>
              </a:extLst>
            </p:cNvPr>
            <p:cNvSpPr/>
            <p:nvPr/>
          </p:nvSpPr>
          <p:spPr>
            <a:xfrm>
              <a:off x="6159878" y="2965861"/>
              <a:ext cx="247650" cy="247650"/>
            </a:xfrm>
            <a:custGeom>
              <a:avLst/>
              <a:gdLst>
                <a:gd name="connsiteX0" fmla="*/ 66576 w 247650"/>
                <a:gd name="connsiteY0" fmla="*/ 228357 h 247650"/>
                <a:gd name="connsiteX1" fmla="*/ 67824 w 247650"/>
                <a:gd name="connsiteY1" fmla="*/ 229052 h 247650"/>
                <a:gd name="connsiteX2" fmla="*/ 83426 w 247650"/>
                <a:gd name="connsiteY2" fmla="*/ 236701 h 247650"/>
                <a:gd name="connsiteX3" fmla="*/ 107114 w 247650"/>
                <a:gd name="connsiteY3" fmla="*/ 243425 h 247650"/>
                <a:gd name="connsiteX4" fmla="*/ 107124 w 247650"/>
                <a:gd name="connsiteY4" fmla="*/ 243425 h 247650"/>
                <a:gd name="connsiteX5" fmla="*/ 196669 w 247650"/>
                <a:gd name="connsiteY5" fmla="*/ 223918 h 247650"/>
                <a:gd name="connsiteX6" fmla="*/ 244922 w 247650"/>
                <a:gd name="connsiteY6" fmla="*/ 148052 h 247650"/>
                <a:gd name="connsiteX7" fmla="*/ 146700 w 247650"/>
                <a:gd name="connsiteY7" fmla="*/ 9082 h 247650"/>
                <a:gd name="connsiteX8" fmla="*/ 57156 w 247650"/>
                <a:gd name="connsiteY8" fmla="*/ 28589 h 247650"/>
                <a:gd name="connsiteX9" fmla="*/ 8902 w 247650"/>
                <a:gd name="connsiteY9" fmla="*/ 104456 h 247650"/>
                <a:gd name="connsiteX10" fmla="*/ 66576 w 247650"/>
                <a:gd name="connsiteY10" fmla="*/ 228357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650" h="247650">
                  <a:moveTo>
                    <a:pt x="66576" y="228357"/>
                  </a:moveTo>
                  <a:cubicBezTo>
                    <a:pt x="66995" y="228595"/>
                    <a:pt x="67405" y="228814"/>
                    <a:pt x="67824" y="229052"/>
                  </a:cubicBezTo>
                  <a:cubicBezTo>
                    <a:pt x="72796" y="231919"/>
                    <a:pt x="77968" y="234539"/>
                    <a:pt x="83426" y="236701"/>
                  </a:cubicBezTo>
                  <a:cubicBezTo>
                    <a:pt x="90979" y="239701"/>
                    <a:pt x="98952" y="241968"/>
                    <a:pt x="107114" y="243425"/>
                  </a:cubicBezTo>
                  <a:lnTo>
                    <a:pt x="107124" y="243425"/>
                  </a:lnTo>
                  <a:cubicBezTo>
                    <a:pt x="138785" y="249121"/>
                    <a:pt x="170570" y="242159"/>
                    <a:pt x="196669" y="223918"/>
                  </a:cubicBezTo>
                  <a:cubicBezTo>
                    <a:pt x="222386" y="205925"/>
                    <a:pt x="239521" y="178979"/>
                    <a:pt x="244922" y="148052"/>
                  </a:cubicBezTo>
                  <a:cubicBezTo>
                    <a:pt x="256247" y="83148"/>
                    <a:pt x="212194" y="20807"/>
                    <a:pt x="146700" y="9082"/>
                  </a:cubicBezTo>
                  <a:cubicBezTo>
                    <a:pt x="115554" y="3414"/>
                    <a:pt x="83264" y="10253"/>
                    <a:pt x="57156" y="28589"/>
                  </a:cubicBezTo>
                  <a:cubicBezTo>
                    <a:pt x="31438" y="46582"/>
                    <a:pt x="14293" y="73528"/>
                    <a:pt x="8902" y="104456"/>
                  </a:cubicBezTo>
                  <a:cubicBezTo>
                    <a:pt x="263" y="153871"/>
                    <a:pt x="24085" y="203220"/>
                    <a:pt x="66576" y="2283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1936CCF-C028-46EC-AFA4-E11BCE05F858}"/>
                </a:ext>
              </a:extLst>
            </p:cNvPr>
            <p:cNvSpPr/>
            <p:nvPr/>
          </p:nvSpPr>
          <p:spPr>
            <a:xfrm>
              <a:off x="7716241" y="1577635"/>
              <a:ext cx="514350" cy="4286250"/>
            </a:xfrm>
            <a:custGeom>
              <a:avLst/>
              <a:gdLst>
                <a:gd name="connsiteX0" fmla="*/ 7144 w 514350"/>
                <a:gd name="connsiteY0" fmla="*/ 7144 h 4286250"/>
                <a:gd name="connsiteX1" fmla="*/ 7144 w 514350"/>
                <a:gd name="connsiteY1" fmla="*/ 4279173 h 4286250"/>
                <a:gd name="connsiteX2" fmla="*/ 409413 w 514350"/>
                <a:gd name="connsiteY2" fmla="*/ 4279173 h 4286250"/>
                <a:gd name="connsiteX3" fmla="*/ 512531 w 514350"/>
                <a:gd name="connsiteY3" fmla="*/ 4176056 h 4286250"/>
                <a:gd name="connsiteX4" fmla="*/ 512531 w 514350"/>
                <a:gd name="connsiteY4" fmla="*/ 110261 h 4286250"/>
                <a:gd name="connsiteX5" fmla="*/ 409413 w 514350"/>
                <a:gd name="connsiteY5" fmla="*/ 7144 h 428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350" h="4286250">
                  <a:moveTo>
                    <a:pt x="7144" y="7144"/>
                  </a:moveTo>
                  <a:lnTo>
                    <a:pt x="7144" y="4279173"/>
                  </a:lnTo>
                  <a:lnTo>
                    <a:pt x="409413" y="4279173"/>
                  </a:lnTo>
                  <a:cubicBezTo>
                    <a:pt x="466363" y="4279173"/>
                    <a:pt x="512531" y="4233005"/>
                    <a:pt x="512531" y="4176056"/>
                  </a:cubicBezTo>
                  <a:lnTo>
                    <a:pt x="512531" y="110261"/>
                  </a:lnTo>
                  <a:cubicBezTo>
                    <a:pt x="512531" y="53311"/>
                    <a:pt x="466363" y="7144"/>
                    <a:pt x="409413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D6AB1AD-3907-44BB-B48C-D786AB9DCFCA}"/>
                </a:ext>
              </a:extLst>
            </p:cNvPr>
            <p:cNvSpPr/>
            <p:nvPr/>
          </p:nvSpPr>
          <p:spPr>
            <a:xfrm>
              <a:off x="3954447" y="1577635"/>
              <a:ext cx="3476625" cy="4286250"/>
            </a:xfrm>
            <a:custGeom>
              <a:avLst/>
              <a:gdLst>
                <a:gd name="connsiteX0" fmla="*/ 7144 w 3476625"/>
                <a:gd name="connsiteY0" fmla="*/ 98288 h 4286250"/>
                <a:gd name="connsiteX1" fmla="*/ 7144 w 3476625"/>
                <a:gd name="connsiteY1" fmla="*/ 4196982 h 4286250"/>
                <a:gd name="connsiteX2" fmla="*/ 98288 w 3476625"/>
                <a:gd name="connsiteY2" fmla="*/ 4288127 h 4286250"/>
                <a:gd name="connsiteX3" fmla="*/ 3470453 w 3476625"/>
                <a:gd name="connsiteY3" fmla="*/ 4288127 h 4286250"/>
                <a:gd name="connsiteX4" fmla="*/ 3470453 w 3476625"/>
                <a:gd name="connsiteY4" fmla="*/ 7144 h 4286250"/>
                <a:gd name="connsiteX5" fmla="*/ 2794664 w 3476625"/>
                <a:gd name="connsiteY5" fmla="*/ 7144 h 4286250"/>
                <a:gd name="connsiteX6" fmla="*/ 2794664 w 3476625"/>
                <a:gd name="connsiteY6" fmla="*/ 167830 h 4286250"/>
                <a:gd name="connsiteX7" fmla="*/ 2445325 w 3476625"/>
                <a:gd name="connsiteY7" fmla="*/ 517169 h 4286250"/>
                <a:gd name="connsiteX8" fmla="*/ 1060123 w 3476625"/>
                <a:gd name="connsiteY8" fmla="*/ 517169 h 4286250"/>
                <a:gd name="connsiteX9" fmla="*/ 710784 w 3476625"/>
                <a:gd name="connsiteY9" fmla="*/ 167830 h 4286250"/>
                <a:gd name="connsiteX10" fmla="*/ 710784 w 3476625"/>
                <a:gd name="connsiteY10" fmla="*/ 7144 h 4286250"/>
                <a:gd name="connsiteX11" fmla="*/ 98288 w 3476625"/>
                <a:gd name="connsiteY11" fmla="*/ 7144 h 4286250"/>
                <a:gd name="connsiteX12" fmla="*/ 7144 w 3476625"/>
                <a:gd name="connsiteY12" fmla="*/ 98288 h 4286250"/>
                <a:gd name="connsiteX13" fmla="*/ 771020 w 3476625"/>
                <a:gd name="connsiteY13" fmla="*/ 1213114 h 4286250"/>
                <a:gd name="connsiteX14" fmla="*/ 942213 w 3476625"/>
                <a:gd name="connsiteY14" fmla="*/ 943985 h 4286250"/>
                <a:gd name="connsiteX15" fmla="*/ 1255471 w 3476625"/>
                <a:gd name="connsiteY15" fmla="*/ 875233 h 4286250"/>
                <a:gd name="connsiteX16" fmla="*/ 1593552 w 3476625"/>
                <a:gd name="connsiteY16" fmla="*/ 1208113 h 4286250"/>
                <a:gd name="connsiteX17" fmla="*/ 1986325 w 3476625"/>
                <a:gd name="connsiteY17" fmla="*/ 1278436 h 4286250"/>
                <a:gd name="connsiteX18" fmla="*/ 2091471 w 3476625"/>
                <a:gd name="connsiteY18" fmla="*/ 1172232 h 4286250"/>
                <a:gd name="connsiteX19" fmla="*/ 2404729 w 3476625"/>
                <a:gd name="connsiteY19" fmla="*/ 1103481 h 4286250"/>
                <a:gd name="connsiteX20" fmla="*/ 2744391 w 3476625"/>
                <a:gd name="connsiteY20" fmla="*/ 1587598 h 4286250"/>
                <a:gd name="connsiteX21" fmla="*/ 2573198 w 3476625"/>
                <a:gd name="connsiteY21" fmla="*/ 1856727 h 4286250"/>
                <a:gd name="connsiteX22" fmla="*/ 2259940 w 3476625"/>
                <a:gd name="connsiteY22" fmla="*/ 1925479 h 4286250"/>
                <a:gd name="connsiteX23" fmla="*/ 2259949 w 3476625"/>
                <a:gd name="connsiteY23" fmla="*/ 1925479 h 4286250"/>
                <a:gd name="connsiteX24" fmla="*/ 2254863 w 3476625"/>
                <a:gd name="connsiteY24" fmla="*/ 1924431 h 4286250"/>
                <a:gd name="connsiteX25" fmla="*/ 1993525 w 3476625"/>
                <a:gd name="connsiteY25" fmla="*/ 2289172 h 4286250"/>
                <a:gd name="connsiteX26" fmla="*/ 2061696 w 3476625"/>
                <a:gd name="connsiteY26" fmla="*/ 2598172 h 4286250"/>
                <a:gd name="connsiteX27" fmla="*/ 1969599 w 3476625"/>
                <a:gd name="connsiteY27" fmla="*/ 2795264 h 4286250"/>
                <a:gd name="connsiteX28" fmla="*/ 2193170 w 3476625"/>
                <a:gd name="connsiteY28" fmla="*/ 3118980 h 4286250"/>
                <a:gd name="connsiteX29" fmla="*/ 2386213 w 3476625"/>
                <a:gd name="connsiteY29" fmla="*/ 3108322 h 4286250"/>
                <a:gd name="connsiteX30" fmla="*/ 2725874 w 3476625"/>
                <a:gd name="connsiteY30" fmla="*/ 3592440 h 4286250"/>
                <a:gd name="connsiteX31" fmla="*/ 2554662 w 3476625"/>
                <a:gd name="connsiteY31" fmla="*/ 3861578 h 4286250"/>
                <a:gd name="connsiteX32" fmla="*/ 2316252 w 3476625"/>
                <a:gd name="connsiteY32" fmla="*/ 3936997 h 4286250"/>
                <a:gd name="connsiteX33" fmla="*/ 2241414 w 3476625"/>
                <a:gd name="connsiteY33" fmla="*/ 3930310 h 4286250"/>
                <a:gd name="connsiteX34" fmla="*/ 2241423 w 3476625"/>
                <a:gd name="connsiteY34" fmla="*/ 3930320 h 4286250"/>
                <a:gd name="connsiteX35" fmla="*/ 1901762 w 3476625"/>
                <a:gd name="connsiteY35" fmla="*/ 3446202 h 4286250"/>
                <a:gd name="connsiteX36" fmla="*/ 1956254 w 3476625"/>
                <a:gd name="connsiteY36" fmla="*/ 3301194 h 4286250"/>
                <a:gd name="connsiteX37" fmla="*/ 1706185 w 3476625"/>
                <a:gd name="connsiteY37" fmla="*/ 2939120 h 4286250"/>
                <a:gd name="connsiteX38" fmla="*/ 1577235 w 3476625"/>
                <a:gd name="connsiteY38" fmla="*/ 2936053 h 4286250"/>
                <a:gd name="connsiteX39" fmla="*/ 1577226 w 3476625"/>
                <a:gd name="connsiteY39" fmla="*/ 2936043 h 4286250"/>
                <a:gd name="connsiteX40" fmla="*/ 1237574 w 3476625"/>
                <a:gd name="connsiteY40" fmla="*/ 2451935 h 4286250"/>
                <a:gd name="connsiteX41" fmla="*/ 1408795 w 3476625"/>
                <a:gd name="connsiteY41" fmla="*/ 2182797 h 4286250"/>
                <a:gd name="connsiteX42" fmla="*/ 1722044 w 3476625"/>
                <a:gd name="connsiteY42" fmla="*/ 2114064 h 4286250"/>
                <a:gd name="connsiteX43" fmla="*/ 1747818 w 3476625"/>
                <a:gd name="connsiteY43" fmla="*/ 2119608 h 4286250"/>
                <a:gd name="connsiteX44" fmla="*/ 2000545 w 3476625"/>
                <a:gd name="connsiteY44" fmla="*/ 1766888 h 4286250"/>
                <a:gd name="connsiteX45" fmla="*/ 1918097 w 3476625"/>
                <a:gd name="connsiteY45" fmla="*/ 1569463 h 4286250"/>
                <a:gd name="connsiteX46" fmla="*/ 1541993 w 3476625"/>
                <a:gd name="connsiteY46" fmla="*/ 1502121 h 4286250"/>
                <a:gd name="connsiteX47" fmla="*/ 1423940 w 3476625"/>
                <a:gd name="connsiteY47" fmla="*/ 1628480 h 4286250"/>
                <a:gd name="connsiteX48" fmla="*/ 1110682 w 3476625"/>
                <a:gd name="connsiteY48" fmla="*/ 1697231 h 4286250"/>
                <a:gd name="connsiteX49" fmla="*/ 771020 w 3476625"/>
                <a:gd name="connsiteY49" fmla="*/ 1213114 h 428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476625" h="4286250">
                  <a:moveTo>
                    <a:pt x="7144" y="98288"/>
                  </a:moveTo>
                  <a:lnTo>
                    <a:pt x="7144" y="4196982"/>
                  </a:lnTo>
                  <a:cubicBezTo>
                    <a:pt x="7144" y="4247322"/>
                    <a:pt x="47949" y="4288127"/>
                    <a:pt x="98288" y="4288127"/>
                  </a:cubicBezTo>
                  <a:lnTo>
                    <a:pt x="3470453" y="4288127"/>
                  </a:lnTo>
                  <a:lnTo>
                    <a:pt x="3470453" y="7144"/>
                  </a:lnTo>
                  <a:lnTo>
                    <a:pt x="2794664" y="7144"/>
                  </a:lnTo>
                  <a:lnTo>
                    <a:pt x="2794664" y="167830"/>
                  </a:lnTo>
                  <a:cubicBezTo>
                    <a:pt x="2794664" y="360769"/>
                    <a:pt x="2638263" y="517169"/>
                    <a:pt x="2445325" y="517169"/>
                  </a:cubicBezTo>
                  <a:lnTo>
                    <a:pt x="1060123" y="517169"/>
                  </a:lnTo>
                  <a:cubicBezTo>
                    <a:pt x="867185" y="517169"/>
                    <a:pt x="710784" y="360769"/>
                    <a:pt x="710784" y="167830"/>
                  </a:cubicBezTo>
                  <a:lnTo>
                    <a:pt x="710784" y="7144"/>
                  </a:lnTo>
                  <a:lnTo>
                    <a:pt x="98288" y="7144"/>
                  </a:lnTo>
                  <a:cubicBezTo>
                    <a:pt x="47949" y="7144"/>
                    <a:pt x="7144" y="47958"/>
                    <a:pt x="7144" y="98288"/>
                  </a:cubicBezTo>
                  <a:close/>
                  <a:moveTo>
                    <a:pt x="771020" y="1213114"/>
                  </a:moveTo>
                  <a:cubicBezTo>
                    <a:pt x="790165" y="1103405"/>
                    <a:pt x="850963" y="1007821"/>
                    <a:pt x="942213" y="943985"/>
                  </a:cubicBezTo>
                  <a:cubicBezTo>
                    <a:pt x="1033834" y="879881"/>
                    <a:pt x="1145105" y="855478"/>
                    <a:pt x="1255471" y="875233"/>
                  </a:cubicBezTo>
                  <a:cubicBezTo>
                    <a:pt x="1430607" y="906590"/>
                    <a:pt x="1561262" y="1043264"/>
                    <a:pt x="1593552" y="1208113"/>
                  </a:cubicBezTo>
                  <a:lnTo>
                    <a:pt x="1986325" y="1278436"/>
                  </a:lnTo>
                  <a:cubicBezTo>
                    <a:pt x="2014280" y="1237517"/>
                    <a:pt x="2049628" y="1201503"/>
                    <a:pt x="2091471" y="1172232"/>
                  </a:cubicBezTo>
                  <a:cubicBezTo>
                    <a:pt x="2183092" y="1108148"/>
                    <a:pt x="2294335" y="1083735"/>
                    <a:pt x="2404729" y="1103481"/>
                  </a:cubicBezTo>
                  <a:cubicBezTo>
                    <a:pt x="2631529" y="1144086"/>
                    <a:pt x="2783900" y="1361265"/>
                    <a:pt x="2744391" y="1587598"/>
                  </a:cubicBezTo>
                  <a:cubicBezTo>
                    <a:pt x="2725245" y="1697307"/>
                    <a:pt x="2664447" y="1792891"/>
                    <a:pt x="2573198" y="1856727"/>
                  </a:cubicBezTo>
                  <a:cubicBezTo>
                    <a:pt x="2481539" y="1921078"/>
                    <a:pt x="2368963" y="1945186"/>
                    <a:pt x="2259940" y="1925479"/>
                  </a:cubicBezTo>
                  <a:lnTo>
                    <a:pt x="2259949" y="1925479"/>
                  </a:lnTo>
                  <a:cubicBezTo>
                    <a:pt x="2258244" y="1925174"/>
                    <a:pt x="2256568" y="1924764"/>
                    <a:pt x="2254863" y="1924431"/>
                  </a:cubicBezTo>
                  <a:lnTo>
                    <a:pt x="1993525" y="2289172"/>
                  </a:lnTo>
                  <a:cubicBezTo>
                    <a:pt x="2053743" y="2376411"/>
                    <a:pt x="2081241" y="2486149"/>
                    <a:pt x="2061696" y="2598172"/>
                  </a:cubicBezTo>
                  <a:cubicBezTo>
                    <a:pt x="2048789" y="2672096"/>
                    <a:pt x="2016900" y="2739562"/>
                    <a:pt x="1969599" y="2795264"/>
                  </a:cubicBezTo>
                  <a:lnTo>
                    <a:pt x="2193170" y="3118980"/>
                  </a:lnTo>
                  <a:cubicBezTo>
                    <a:pt x="2254977" y="3100550"/>
                    <a:pt x="2320728" y="3096606"/>
                    <a:pt x="2386213" y="3108322"/>
                  </a:cubicBezTo>
                  <a:cubicBezTo>
                    <a:pt x="2613013" y="3148946"/>
                    <a:pt x="2765384" y="3366126"/>
                    <a:pt x="2725874" y="3592440"/>
                  </a:cubicBezTo>
                  <a:cubicBezTo>
                    <a:pt x="2706729" y="3702158"/>
                    <a:pt x="2645921" y="3797741"/>
                    <a:pt x="2554662" y="3861578"/>
                  </a:cubicBezTo>
                  <a:cubicBezTo>
                    <a:pt x="2483777" y="3911165"/>
                    <a:pt x="2401138" y="3936997"/>
                    <a:pt x="2316252" y="3936997"/>
                  </a:cubicBezTo>
                  <a:cubicBezTo>
                    <a:pt x="2291410" y="3937006"/>
                    <a:pt x="2266398" y="3934787"/>
                    <a:pt x="2241414" y="3930310"/>
                  </a:cubicBezTo>
                  <a:lnTo>
                    <a:pt x="2241423" y="3930320"/>
                  </a:lnTo>
                  <a:cubicBezTo>
                    <a:pt x="2014623" y="3889715"/>
                    <a:pt x="1862252" y="3672535"/>
                    <a:pt x="1901762" y="3446202"/>
                  </a:cubicBezTo>
                  <a:cubicBezTo>
                    <a:pt x="1910868" y="3394015"/>
                    <a:pt x="1929498" y="3345085"/>
                    <a:pt x="1956254" y="3301194"/>
                  </a:cubicBezTo>
                  <a:lnTo>
                    <a:pt x="1706185" y="2939120"/>
                  </a:lnTo>
                  <a:cubicBezTo>
                    <a:pt x="1663313" y="2944816"/>
                    <a:pt x="1620164" y="2943730"/>
                    <a:pt x="1577235" y="2936053"/>
                  </a:cubicBezTo>
                  <a:cubicBezTo>
                    <a:pt x="1577235" y="2936053"/>
                    <a:pt x="1577226" y="2936043"/>
                    <a:pt x="1577226" y="2936043"/>
                  </a:cubicBezTo>
                  <a:cubicBezTo>
                    <a:pt x="1350435" y="2895429"/>
                    <a:pt x="1198064" y="2678249"/>
                    <a:pt x="1237574" y="2451935"/>
                  </a:cubicBezTo>
                  <a:cubicBezTo>
                    <a:pt x="1256719" y="2342217"/>
                    <a:pt x="1317536" y="2246633"/>
                    <a:pt x="1408795" y="2182797"/>
                  </a:cubicBezTo>
                  <a:cubicBezTo>
                    <a:pt x="1500426" y="2118703"/>
                    <a:pt x="1611687" y="2094290"/>
                    <a:pt x="1722044" y="2114064"/>
                  </a:cubicBezTo>
                  <a:cubicBezTo>
                    <a:pt x="1730759" y="2115626"/>
                    <a:pt x="1739332" y="2117531"/>
                    <a:pt x="1747818" y="2119608"/>
                  </a:cubicBezTo>
                  <a:lnTo>
                    <a:pt x="2000545" y="1766888"/>
                  </a:lnTo>
                  <a:cubicBezTo>
                    <a:pt x="1956883" y="1709576"/>
                    <a:pt x="1928117" y="1641529"/>
                    <a:pt x="1918097" y="1569463"/>
                  </a:cubicBezTo>
                  <a:lnTo>
                    <a:pt x="1541993" y="1502121"/>
                  </a:lnTo>
                  <a:cubicBezTo>
                    <a:pt x="1512360" y="1551442"/>
                    <a:pt x="1472517" y="1594495"/>
                    <a:pt x="1423940" y="1628480"/>
                  </a:cubicBezTo>
                  <a:cubicBezTo>
                    <a:pt x="1332281" y="1692831"/>
                    <a:pt x="1219705" y="1716938"/>
                    <a:pt x="1110682" y="1697231"/>
                  </a:cubicBezTo>
                  <a:cubicBezTo>
                    <a:pt x="883891" y="1656636"/>
                    <a:pt x="731520" y="1439456"/>
                    <a:pt x="771020" y="12131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30D2F6B-3EEA-4163-A272-E1B8F1DB4B2D}"/>
                </a:ext>
              </a:extLst>
            </p:cNvPr>
            <p:cNvSpPr/>
            <p:nvPr/>
          </p:nvSpPr>
          <p:spPr>
            <a:xfrm>
              <a:off x="4956581" y="983457"/>
              <a:ext cx="1495425" cy="819150"/>
            </a:xfrm>
            <a:custGeom>
              <a:avLst/>
              <a:gdLst>
                <a:gd name="connsiteX0" fmla="*/ 123244 w 1495425"/>
                <a:gd name="connsiteY0" fmla="*/ 294807 h 819150"/>
                <a:gd name="connsiteX1" fmla="*/ 7144 w 1495425"/>
                <a:gd name="connsiteY1" fmla="*/ 410907 h 819150"/>
                <a:gd name="connsiteX2" fmla="*/ 7144 w 1495425"/>
                <a:gd name="connsiteY2" fmla="*/ 762018 h 819150"/>
                <a:gd name="connsiteX3" fmla="*/ 57988 w 1495425"/>
                <a:gd name="connsiteY3" fmla="*/ 812862 h 819150"/>
                <a:gd name="connsiteX4" fmla="*/ 1443180 w 1495425"/>
                <a:gd name="connsiteY4" fmla="*/ 812862 h 819150"/>
                <a:gd name="connsiteX5" fmla="*/ 1494025 w 1495425"/>
                <a:gd name="connsiteY5" fmla="*/ 762018 h 819150"/>
                <a:gd name="connsiteX6" fmla="*/ 1494025 w 1495425"/>
                <a:gd name="connsiteY6" fmla="*/ 410907 h 819150"/>
                <a:gd name="connsiteX7" fmla="*/ 1377925 w 1495425"/>
                <a:gd name="connsiteY7" fmla="*/ 294807 h 819150"/>
                <a:gd name="connsiteX8" fmla="*/ 1167870 w 1495425"/>
                <a:gd name="connsiteY8" fmla="*/ 294807 h 819150"/>
                <a:gd name="connsiteX9" fmla="*/ 1135151 w 1495425"/>
                <a:gd name="connsiteY9" fmla="*/ 271776 h 819150"/>
                <a:gd name="connsiteX10" fmla="*/ 375999 w 1495425"/>
                <a:gd name="connsiteY10" fmla="*/ 271785 h 819150"/>
                <a:gd name="connsiteX11" fmla="*/ 343281 w 1495425"/>
                <a:gd name="connsiteY11" fmla="*/ 294807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5425" h="819150">
                  <a:moveTo>
                    <a:pt x="123244" y="294807"/>
                  </a:moveTo>
                  <a:cubicBezTo>
                    <a:pt x="59122" y="294807"/>
                    <a:pt x="7144" y="346785"/>
                    <a:pt x="7144" y="410907"/>
                  </a:cubicBezTo>
                  <a:lnTo>
                    <a:pt x="7144" y="762018"/>
                  </a:lnTo>
                  <a:cubicBezTo>
                    <a:pt x="7144" y="790098"/>
                    <a:pt x="29908" y="812862"/>
                    <a:pt x="57988" y="812862"/>
                  </a:cubicBezTo>
                  <a:lnTo>
                    <a:pt x="1443180" y="812862"/>
                  </a:lnTo>
                  <a:cubicBezTo>
                    <a:pt x="1471260" y="812862"/>
                    <a:pt x="1494025" y="790098"/>
                    <a:pt x="1494025" y="762018"/>
                  </a:cubicBezTo>
                  <a:lnTo>
                    <a:pt x="1494025" y="410907"/>
                  </a:lnTo>
                  <a:cubicBezTo>
                    <a:pt x="1494025" y="346785"/>
                    <a:pt x="1442047" y="294807"/>
                    <a:pt x="1377925" y="294807"/>
                  </a:cubicBezTo>
                  <a:lnTo>
                    <a:pt x="1167870" y="294807"/>
                  </a:lnTo>
                  <a:cubicBezTo>
                    <a:pt x="1153192" y="294807"/>
                    <a:pt x="1140142" y="285577"/>
                    <a:pt x="1135151" y="271776"/>
                  </a:cubicBezTo>
                  <a:cubicBezTo>
                    <a:pt x="1007135" y="-81068"/>
                    <a:pt x="503977" y="-81068"/>
                    <a:pt x="375999" y="271785"/>
                  </a:cubicBezTo>
                  <a:cubicBezTo>
                    <a:pt x="370999" y="285587"/>
                    <a:pt x="357959" y="294807"/>
                    <a:pt x="343281" y="2948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24AAF547-3C6B-4D51-978F-FB95AC423DE4}"/>
              </a:ext>
            </a:extLst>
          </p:cNvPr>
          <p:cNvGrpSpPr/>
          <p:nvPr/>
        </p:nvGrpSpPr>
        <p:grpSpPr>
          <a:xfrm>
            <a:off x="5776512" y="4309960"/>
            <a:ext cx="394118" cy="357829"/>
            <a:chOff x="3650456" y="1205998"/>
            <a:chExt cx="4886325" cy="4436412"/>
          </a:xfrm>
        </p:grpSpPr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19689FB-D59E-45EC-85EA-47B7E3676C24}"/>
                </a:ext>
              </a:extLst>
            </p:cNvPr>
            <p:cNvSpPr/>
            <p:nvPr/>
          </p:nvSpPr>
          <p:spPr>
            <a:xfrm>
              <a:off x="3650456" y="5289985"/>
              <a:ext cx="1543050" cy="352425"/>
            </a:xfrm>
            <a:custGeom>
              <a:avLst/>
              <a:gdLst>
                <a:gd name="connsiteX0" fmla="*/ 7144 w 1543050"/>
                <a:gd name="connsiteY0" fmla="*/ 7144 h 352425"/>
                <a:gd name="connsiteX1" fmla="*/ 7144 w 1543050"/>
                <a:gd name="connsiteY1" fmla="*/ 173907 h 352425"/>
                <a:gd name="connsiteX2" fmla="*/ 185490 w 1543050"/>
                <a:gd name="connsiteY2" fmla="*/ 352254 h 352425"/>
                <a:gd name="connsiteX3" fmla="*/ 1544955 w 1543050"/>
                <a:gd name="connsiteY3" fmla="*/ 352254 h 352425"/>
                <a:gd name="connsiteX4" fmla="*/ 1539573 w 1543050"/>
                <a:gd name="connsiteY4" fmla="*/ 288160 h 352425"/>
                <a:gd name="connsiteX5" fmla="*/ 1539573 w 1543050"/>
                <a:gd name="connsiteY5" fmla="*/ 71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3050" h="352425">
                  <a:moveTo>
                    <a:pt x="7144" y="7144"/>
                  </a:moveTo>
                  <a:lnTo>
                    <a:pt x="7144" y="173907"/>
                  </a:lnTo>
                  <a:cubicBezTo>
                    <a:pt x="7144" y="272244"/>
                    <a:pt x="87154" y="352254"/>
                    <a:pt x="185490" y="352254"/>
                  </a:cubicBezTo>
                  <a:lnTo>
                    <a:pt x="1544955" y="352254"/>
                  </a:lnTo>
                  <a:cubicBezTo>
                    <a:pt x="1541469" y="331384"/>
                    <a:pt x="1539573" y="310001"/>
                    <a:pt x="1539573" y="288160"/>
                  </a:cubicBezTo>
                  <a:lnTo>
                    <a:pt x="1539573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E4D000AC-9974-4F4D-A127-94568E7625D5}"/>
                </a:ext>
              </a:extLst>
            </p:cNvPr>
            <p:cNvSpPr/>
            <p:nvPr/>
          </p:nvSpPr>
          <p:spPr>
            <a:xfrm>
              <a:off x="5506403" y="5289985"/>
              <a:ext cx="1171575" cy="352425"/>
            </a:xfrm>
            <a:custGeom>
              <a:avLst/>
              <a:gdLst>
                <a:gd name="connsiteX0" fmla="*/ 63551 w 1171575"/>
                <a:gd name="connsiteY0" fmla="*/ 352254 h 352425"/>
                <a:gd name="connsiteX1" fmla="*/ 1113025 w 1171575"/>
                <a:gd name="connsiteY1" fmla="*/ 352254 h 352425"/>
                <a:gd name="connsiteX2" fmla="*/ 1169432 w 1171575"/>
                <a:gd name="connsiteY2" fmla="*/ 288160 h 352425"/>
                <a:gd name="connsiteX3" fmla="*/ 1169432 w 1171575"/>
                <a:gd name="connsiteY3" fmla="*/ 7144 h 352425"/>
                <a:gd name="connsiteX4" fmla="*/ 7144 w 1171575"/>
                <a:gd name="connsiteY4" fmla="*/ 7144 h 352425"/>
                <a:gd name="connsiteX5" fmla="*/ 7144 w 1171575"/>
                <a:gd name="connsiteY5" fmla="*/ 288160 h 352425"/>
                <a:gd name="connsiteX6" fmla="*/ 63551 w 1171575"/>
                <a:gd name="connsiteY6" fmla="*/ 35225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1575" h="352425">
                  <a:moveTo>
                    <a:pt x="63551" y="352254"/>
                  </a:moveTo>
                  <a:lnTo>
                    <a:pt x="1113025" y="352254"/>
                  </a:lnTo>
                  <a:cubicBezTo>
                    <a:pt x="1144791" y="348167"/>
                    <a:pt x="1169432" y="321021"/>
                    <a:pt x="1169432" y="288160"/>
                  </a:cubicBezTo>
                  <a:lnTo>
                    <a:pt x="1169432" y="7144"/>
                  </a:lnTo>
                  <a:lnTo>
                    <a:pt x="7144" y="7144"/>
                  </a:lnTo>
                  <a:lnTo>
                    <a:pt x="7144" y="288160"/>
                  </a:lnTo>
                  <a:cubicBezTo>
                    <a:pt x="7144" y="321021"/>
                    <a:pt x="31785" y="348167"/>
                    <a:pt x="63551" y="3522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9DB1089-3FAD-4D8A-BE60-3ADA5795559F}"/>
                </a:ext>
              </a:extLst>
            </p:cNvPr>
            <p:cNvSpPr/>
            <p:nvPr/>
          </p:nvSpPr>
          <p:spPr>
            <a:xfrm>
              <a:off x="3650456" y="1650683"/>
              <a:ext cx="4886325" cy="3324225"/>
            </a:xfrm>
            <a:custGeom>
              <a:avLst/>
              <a:gdLst>
                <a:gd name="connsiteX0" fmla="*/ 4798905 w 4886325"/>
                <a:gd name="connsiteY0" fmla="*/ 7144 h 3324225"/>
                <a:gd name="connsiteX1" fmla="*/ 3928358 w 4886325"/>
                <a:gd name="connsiteY1" fmla="*/ 7144 h 3324225"/>
                <a:gd name="connsiteX2" fmla="*/ 3928358 w 4886325"/>
                <a:gd name="connsiteY2" fmla="*/ 1846440 h 3324225"/>
                <a:gd name="connsiteX3" fmla="*/ 3894706 w 4886325"/>
                <a:gd name="connsiteY3" fmla="*/ 2167157 h 3324225"/>
                <a:gd name="connsiteX4" fmla="*/ 895093 w 4886325"/>
                <a:gd name="connsiteY4" fmla="*/ 2167157 h 3324225"/>
                <a:gd name="connsiteX5" fmla="*/ 729120 w 4886325"/>
                <a:gd name="connsiteY5" fmla="*/ 2002307 h 3324225"/>
                <a:gd name="connsiteX6" fmla="*/ 890854 w 4886325"/>
                <a:gd name="connsiteY6" fmla="*/ 1843630 h 3324225"/>
                <a:gd name="connsiteX7" fmla="*/ 960111 w 4886325"/>
                <a:gd name="connsiteY7" fmla="*/ 1843630 h 3324225"/>
                <a:gd name="connsiteX8" fmla="*/ 960111 w 4886325"/>
                <a:gd name="connsiteY8" fmla="*/ 7144 h 3324225"/>
                <a:gd name="connsiteX9" fmla="*/ 89554 w 4886325"/>
                <a:gd name="connsiteY9" fmla="*/ 7144 h 3324225"/>
                <a:gd name="connsiteX10" fmla="*/ 7144 w 4886325"/>
                <a:gd name="connsiteY10" fmla="*/ 89564 h 3324225"/>
                <a:gd name="connsiteX11" fmla="*/ 7144 w 4886325"/>
                <a:gd name="connsiteY11" fmla="*/ 3322930 h 3324225"/>
                <a:gd name="connsiteX12" fmla="*/ 4881315 w 4886325"/>
                <a:gd name="connsiteY12" fmla="*/ 3322930 h 3324225"/>
                <a:gd name="connsiteX13" fmla="*/ 4881315 w 4886325"/>
                <a:gd name="connsiteY13" fmla="*/ 89564 h 3324225"/>
                <a:gd name="connsiteX14" fmla="*/ 4798905 w 4886325"/>
                <a:gd name="connsiteY14" fmla="*/ 7144 h 332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86325" h="3324225">
                  <a:moveTo>
                    <a:pt x="4798905" y="7144"/>
                  </a:moveTo>
                  <a:lnTo>
                    <a:pt x="3928358" y="7144"/>
                  </a:lnTo>
                  <a:lnTo>
                    <a:pt x="3928358" y="1846440"/>
                  </a:lnTo>
                  <a:cubicBezTo>
                    <a:pt x="4120982" y="1888084"/>
                    <a:pt x="4095464" y="2162061"/>
                    <a:pt x="3894706" y="2167157"/>
                  </a:cubicBezTo>
                  <a:lnTo>
                    <a:pt x="895093" y="2167157"/>
                  </a:lnTo>
                  <a:cubicBezTo>
                    <a:pt x="804424" y="2167157"/>
                    <a:pt x="727424" y="2092957"/>
                    <a:pt x="729120" y="2002307"/>
                  </a:cubicBezTo>
                  <a:cubicBezTo>
                    <a:pt x="730768" y="1914392"/>
                    <a:pt x="802548" y="1843630"/>
                    <a:pt x="890854" y="1843630"/>
                  </a:cubicBezTo>
                  <a:lnTo>
                    <a:pt x="960111" y="1843630"/>
                  </a:lnTo>
                  <a:lnTo>
                    <a:pt x="960111" y="7144"/>
                  </a:lnTo>
                  <a:lnTo>
                    <a:pt x="89554" y="7144"/>
                  </a:lnTo>
                  <a:cubicBezTo>
                    <a:pt x="44044" y="7144"/>
                    <a:pt x="7144" y="44044"/>
                    <a:pt x="7144" y="89564"/>
                  </a:cubicBezTo>
                  <a:lnTo>
                    <a:pt x="7144" y="3322930"/>
                  </a:lnTo>
                  <a:lnTo>
                    <a:pt x="4881315" y="3322930"/>
                  </a:lnTo>
                  <a:lnTo>
                    <a:pt x="4881315" y="89564"/>
                  </a:lnTo>
                  <a:cubicBezTo>
                    <a:pt x="4881315" y="44044"/>
                    <a:pt x="4844425" y="7144"/>
                    <a:pt x="4798905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36EA6C1-84E2-4304-9BEC-F33FAF7ED5ED}"/>
                </a:ext>
              </a:extLst>
            </p:cNvPr>
            <p:cNvSpPr/>
            <p:nvPr/>
          </p:nvSpPr>
          <p:spPr>
            <a:xfrm>
              <a:off x="4926940" y="1205998"/>
              <a:ext cx="2333625" cy="2286000"/>
            </a:xfrm>
            <a:custGeom>
              <a:avLst/>
              <a:gdLst>
                <a:gd name="connsiteX0" fmla="*/ 7144 w 2333625"/>
                <a:gd name="connsiteY0" fmla="*/ 2288324 h 2286000"/>
                <a:gd name="connsiteX1" fmla="*/ 350501 w 2333625"/>
                <a:gd name="connsiteY1" fmla="*/ 2288324 h 2286000"/>
                <a:gd name="connsiteX2" fmla="*/ 350501 w 2333625"/>
                <a:gd name="connsiteY2" fmla="*/ 490661 h 2286000"/>
                <a:gd name="connsiteX3" fmla="*/ 512264 w 2333625"/>
                <a:gd name="connsiteY3" fmla="*/ 328898 h 2286000"/>
                <a:gd name="connsiteX4" fmla="*/ 1823237 w 2333625"/>
                <a:gd name="connsiteY4" fmla="*/ 328898 h 2286000"/>
                <a:gd name="connsiteX5" fmla="*/ 1985000 w 2333625"/>
                <a:gd name="connsiteY5" fmla="*/ 490661 h 2286000"/>
                <a:gd name="connsiteX6" fmla="*/ 1985000 w 2333625"/>
                <a:gd name="connsiteY6" fmla="*/ 2288324 h 2286000"/>
                <a:gd name="connsiteX7" fmla="*/ 2328358 w 2333625"/>
                <a:gd name="connsiteY7" fmla="*/ 2288324 h 2286000"/>
                <a:gd name="connsiteX8" fmla="*/ 2328358 w 2333625"/>
                <a:gd name="connsiteY8" fmla="*/ 89554 h 2286000"/>
                <a:gd name="connsiteX9" fmla="*/ 2245947 w 2333625"/>
                <a:gd name="connsiteY9" fmla="*/ 7144 h 2286000"/>
                <a:gd name="connsiteX10" fmla="*/ 89554 w 2333625"/>
                <a:gd name="connsiteY10" fmla="*/ 7144 h 2286000"/>
                <a:gd name="connsiteX11" fmla="*/ 7144 w 2333625"/>
                <a:gd name="connsiteY11" fmla="*/ 89554 h 2286000"/>
                <a:gd name="connsiteX12" fmla="*/ 7144 w 2333625"/>
                <a:gd name="connsiteY12" fmla="*/ 289446 h 2286000"/>
                <a:gd name="connsiteX13" fmla="*/ 7144 w 2333625"/>
                <a:gd name="connsiteY13" fmla="*/ 290693 h 228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2286000">
                  <a:moveTo>
                    <a:pt x="7144" y="2288324"/>
                  </a:moveTo>
                  <a:lnTo>
                    <a:pt x="350501" y="2288324"/>
                  </a:lnTo>
                  <a:lnTo>
                    <a:pt x="350501" y="490661"/>
                  </a:lnTo>
                  <a:cubicBezTo>
                    <a:pt x="350501" y="401326"/>
                    <a:pt x="422919" y="328898"/>
                    <a:pt x="512264" y="328898"/>
                  </a:cubicBezTo>
                  <a:lnTo>
                    <a:pt x="1823237" y="328898"/>
                  </a:lnTo>
                  <a:cubicBezTo>
                    <a:pt x="1912572" y="328898"/>
                    <a:pt x="1985000" y="401317"/>
                    <a:pt x="1985000" y="490661"/>
                  </a:cubicBezTo>
                  <a:lnTo>
                    <a:pt x="1985000" y="2288324"/>
                  </a:lnTo>
                  <a:lnTo>
                    <a:pt x="2328358" y="2288324"/>
                  </a:lnTo>
                  <a:lnTo>
                    <a:pt x="2328358" y="89554"/>
                  </a:lnTo>
                  <a:cubicBezTo>
                    <a:pt x="2328358" y="44034"/>
                    <a:pt x="2291458" y="7144"/>
                    <a:pt x="2245947" y="7144"/>
                  </a:cubicBezTo>
                  <a:lnTo>
                    <a:pt x="89554" y="7144"/>
                  </a:lnTo>
                  <a:cubicBezTo>
                    <a:pt x="44034" y="7144"/>
                    <a:pt x="7144" y="44044"/>
                    <a:pt x="7144" y="89554"/>
                  </a:cubicBezTo>
                  <a:lnTo>
                    <a:pt x="7144" y="289446"/>
                  </a:lnTo>
                  <a:cubicBezTo>
                    <a:pt x="7172" y="289865"/>
                    <a:pt x="7172" y="290274"/>
                    <a:pt x="7144" y="29069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8113FFF-9CFC-45E1-93EF-6F035612A66E}"/>
                </a:ext>
              </a:extLst>
            </p:cNvPr>
            <p:cNvSpPr/>
            <p:nvPr/>
          </p:nvSpPr>
          <p:spPr>
            <a:xfrm>
              <a:off x="5620436" y="3156084"/>
              <a:ext cx="942975" cy="342900"/>
            </a:xfrm>
            <a:custGeom>
              <a:avLst/>
              <a:gdLst>
                <a:gd name="connsiteX0" fmla="*/ 7144 w 942975"/>
                <a:gd name="connsiteY0" fmla="*/ 338239 h 342900"/>
                <a:gd name="connsiteX1" fmla="*/ 941356 w 942975"/>
                <a:gd name="connsiteY1" fmla="*/ 338239 h 342900"/>
                <a:gd name="connsiteX2" fmla="*/ 7144 w 942975"/>
                <a:gd name="connsiteY2" fmla="*/ 33823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2975" h="342900">
                  <a:moveTo>
                    <a:pt x="7144" y="338239"/>
                  </a:moveTo>
                  <a:lnTo>
                    <a:pt x="941356" y="338239"/>
                  </a:lnTo>
                  <a:cubicBezTo>
                    <a:pt x="787527" y="-103359"/>
                    <a:pt x="160801" y="-103083"/>
                    <a:pt x="7144" y="3382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675A07E-2B1F-4AA6-89FB-CF10D0DAE9C8}"/>
                </a:ext>
              </a:extLst>
            </p:cNvPr>
            <p:cNvSpPr/>
            <p:nvPr/>
          </p:nvSpPr>
          <p:spPr>
            <a:xfrm>
              <a:off x="6986826" y="5289985"/>
              <a:ext cx="1543050" cy="352425"/>
            </a:xfrm>
            <a:custGeom>
              <a:avLst/>
              <a:gdLst>
                <a:gd name="connsiteX0" fmla="*/ 1544946 w 1543050"/>
                <a:gd name="connsiteY0" fmla="*/ 173907 h 352425"/>
                <a:gd name="connsiteX1" fmla="*/ 1544946 w 1543050"/>
                <a:gd name="connsiteY1" fmla="*/ 7144 h 352425"/>
                <a:gd name="connsiteX2" fmla="*/ 12525 w 1543050"/>
                <a:gd name="connsiteY2" fmla="*/ 7144 h 352425"/>
                <a:gd name="connsiteX3" fmla="*/ 12525 w 1543050"/>
                <a:gd name="connsiteY3" fmla="*/ 288160 h 352425"/>
                <a:gd name="connsiteX4" fmla="*/ 7144 w 1543050"/>
                <a:gd name="connsiteY4" fmla="*/ 352254 h 352425"/>
                <a:gd name="connsiteX5" fmla="*/ 1366599 w 1543050"/>
                <a:gd name="connsiteY5" fmla="*/ 352254 h 352425"/>
                <a:gd name="connsiteX6" fmla="*/ 1544946 w 1543050"/>
                <a:gd name="connsiteY6" fmla="*/ 17390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3050" h="352425">
                  <a:moveTo>
                    <a:pt x="1544946" y="173907"/>
                  </a:moveTo>
                  <a:lnTo>
                    <a:pt x="1544946" y="7144"/>
                  </a:lnTo>
                  <a:lnTo>
                    <a:pt x="12525" y="7144"/>
                  </a:lnTo>
                  <a:lnTo>
                    <a:pt x="12525" y="288160"/>
                  </a:lnTo>
                  <a:cubicBezTo>
                    <a:pt x="12525" y="310001"/>
                    <a:pt x="10621" y="331384"/>
                    <a:pt x="7144" y="352254"/>
                  </a:cubicBezTo>
                  <a:lnTo>
                    <a:pt x="1366599" y="352254"/>
                  </a:lnTo>
                  <a:cubicBezTo>
                    <a:pt x="1464945" y="352254"/>
                    <a:pt x="1544946" y="272244"/>
                    <a:pt x="1544946" y="1739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9A464D19-105F-4F91-BAED-82C98865EDE1}"/>
                </a:ext>
              </a:extLst>
            </p:cNvPr>
            <p:cNvSpPr/>
            <p:nvPr/>
          </p:nvSpPr>
          <p:spPr>
            <a:xfrm>
              <a:off x="5593813" y="1851279"/>
              <a:ext cx="1000125" cy="1152525"/>
            </a:xfrm>
            <a:custGeom>
              <a:avLst/>
              <a:gdLst>
                <a:gd name="connsiteX0" fmla="*/ 994601 w 1000125"/>
                <a:gd name="connsiteY0" fmla="*/ 7144 h 1152525"/>
                <a:gd name="connsiteX1" fmla="*/ 7144 w 1000125"/>
                <a:gd name="connsiteY1" fmla="*/ 7144 h 1152525"/>
                <a:gd name="connsiteX2" fmla="*/ 7144 w 1000125"/>
                <a:gd name="connsiteY2" fmla="*/ 1152782 h 1152525"/>
                <a:gd name="connsiteX3" fmla="*/ 994601 w 1000125"/>
                <a:gd name="connsiteY3" fmla="*/ 1152782 h 1152525"/>
                <a:gd name="connsiteX4" fmla="*/ 500872 w 1000125"/>
                <a:gd name="connsiteY4" fmla="*/ 661349 h 1152525"/>
                <a:gd name="connsiteX5" fmla="*/ 339109 w 1000125"/>
                <a:gd name="connsiteY5" fmla="*/ 499586 h 1152525"/>
                <a:gd name="connsiteX6" fmla="*/ 662626 w 1000125"/>
                <a:gd name="connsiteY6" fmla="*/ 499586 h 1152525"/>
                <a:gd name="connsiteX7" fmla="*/ 500872 w 1000125"/>
                <a:gd name="connsiteY7" fmla="*/ 661349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0125" h="1152525">
                  <a:moveTo>
                    <a:pt x="994601" y="7144"/>
                  </a:moveTo>
                  <a:lnTo>
                    <a:pt x="7144" y="7144"/>
                  </a:lnTo>
                  <a:lnTo>
                    <a:pt x="7144" y="1152782"/>
                  </a:lnTo>
                  <a:cubicBezTo>
                    <a:pt x="283959" y="932726"/>
                    <a:pt x="717833" y="932764"/>
                    <a:pt x="994601" y="1152782"/>
                  </a:cubicBezTo>
                  <a:close/>
                  <a:moveTo>
                    <a:pt x="500872" y="661349"/>
                  </a:moveTo>
                  <a:cubicBezTo>
                    <a:pt x="411537" y="661349"/>
                    <a:pt x="339109" y="588931"/>
                    <a:pt x="339109" y="499586"/>
                  </a:cubicBezTo>
                  <a:cubicBezTo>
                    <a:pt x="347624" y="285017"/>
                    <a:pt x="654139" y="285074"/>
                    <a:pt x="662626" y="499586"/>
                  </a:cubicBezTo>
                  <a:cubicBezTo>
                    <a:pt x="662635" y="588921"/>
                    <a:pt x="590217" y="661349"/>
                    <a:pt x="500872" y="66134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990FB7F1-BB07-464F-AA2A-7AFAD11359D3}"/>
              </a:ext>
            </a:extLst>
          </p:cNvPr>
          <p:cNvGrpSpPr/>
          <p:nvPr/>
        </p:nvGrpSpPr>
        <p:grpSpPr>
          <a:xfrm>
            <a:off x="4776952" y="5330371"/>
            <a:ext cx="359459" cy="347657"/>
            <a:chOff x="3650456" y="1062723"/>
            <a:chExt cx="4889716" cy="4729172"/>
          </a:xfrm>
        </p:grpSpPr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5DA3B3A-2CA9-4EB5-901E-C62C2B373EFD}"/>
                </a:ext>
              </a:extLst>
            </p:cNvPr>
            <p:cNvSpPr/>
            <p:nvPr/>
          </p:nvSpPr>
          <p:spPr>
            <a:xfrm>
              <a:off x="3650456" y="1062723"/>
              <a:ext cx="2543175" cy="3505200"/>
            </a:xfrm>
            <a:custGeom>
              <a:avLst/>
              <a:gdLst>
                <a:gd name="connsiteX0" fmla="*/ 2385765 w 2543175"/>
                <a:gd name="connsiteY0" fmla="*/ 7144 h 3505200"/>
                <a:gd name="connsiteX1" fmla="*/ 166611 w 2543175"/>
                <a:gd name="connsiteY1" fmla="*/ 7144 h 3505200"/>
                <a:gd name="connsiteX2" fmla="*/ 7144 w 2543175"/>
                <a:gd name="connsiteY2" fmla="*/ 166611 h 3505200"/>
                <a:gd name="connsiteX3" fmla="*/ 7144 w 2543175"/>
                <a:gd name="connsiteY3" fmla="*/ 3499123 h 3505200"/>
                <a:gd name="connsiteX4" fmla="*/ 2545233 w 2543175"/>
                <a:gd name="connsiteY4" fmla="*/ 3499123 h 3505200"/>
                <a:gd name="connsiteX5" fmla="*/ 2545233 w 2543175"/>
                <a:gd name="connsiteY5" fmla="*/ 166611 h 3505200"/>
                <a:gd name="connsiteX6" fmla="*/ 2385765 w 2543175"/>
                <a:gd name="connsiteY6" fmla="*/ 7144 h 3505200"/>
                <a:gd name="connsiteX7" fmla="*/ 1013184 w 2543175"/>
                <a:gd name="connsiteY7" fmla="*/ 309220 h 3505200"/>
                <a:gd name="connsiteX8" fmla="*/ 1539202 w 2543175"/>
                <a:gd name="connsiteY8" fmla="*/ 309220 h 3505200"/>
                <a:gd name="connsiteX9" fmla="*/ 1539202 w 2543175"/>
                <a:gd name="connsiteY9" fmla="*/ 622497 h 3505200"/>
                <a:gd name="connsiteX10" fmla="*/ 1013184 w 2543175"/>
                <a:gd name="connsiteY10" fmla="*/ 622497 h 3505200"/>
                <a:gd name="connsiteX11" fmla="*/ 1013184 w 2543175"/>
                <a:gd name="connsiteY11" fmla="*/ 309220 h 3505200"/>
                <a:gd name="connsiteX12" fmla="*/ 1558033 w 2543175"/>
                <a:gd name="connsiteY12" fmla="*/ 1910706 h 3505200"/>
                <a:gd name="connsiteX13" fmla="*/ 1558033 w 2543175"/>
                <a:gd name="connsiteY13" fmla="*/ 2223983 h 3505200"/>
                <a:gd name="connsiteX14" fmla="*/ 1119092 w 2543175"/>
                <a:gd name="connsiteY14" fmla="*/ 2223983 h 3505200"/>
                <a:gd name="connsiteX15" fmla="*/ 1558033 w 2543175"/>
                <a:gd name="connsiteY15" fmla="*/ 2533440 h 3505200"/>
                <a:gd name="connsiteX16" fmla="*/ 1714672 w 2543175"/>
                <a:gd name="connsiteY16" fmla="*/ 2690079 h 3505200"/>
                <a:gd name="connsiteX17" fmla="*/ 1558033 w 2543175"/>
                <a:gd name="connsiteY17" fmla="*/ 2846718 h 3505200"/>
                <a:gd name="connsiteX18" fmla="*/ 794490 w 2543175"/>
                <a:gd name="connsiteY18" fmla="*/ 2223983 h 3505200"/>
                <a:gd name="connsiteX19" fmla="*/ 714966 w 2543175"/>
                <a:gd name="connsiteY19" fmla="*/ 2223983 h 3505200"/>
                <a:gd name="connsiteX20" fmla="*/ 714966 w 2543175"/>
                <a:gd name="connsiteY20" fmla="*/ 1910706 h 3505200"/>
                <a:gd name="connsiteX21" fmla="*/ 794490 w 2543175"/>
                <a:gd name="connsiteY21" fmla="*/ 1910706 h 3505200"/>
                <a:gd name="connsiteX22" fmla="*/ 1558033 w 2543175"/>
                <a:gd name="connsiteY22" fmla="*/ 1287980 h 3505200"/>
                <a:gd name="connsiteX23" fmla="*/ 1714672 w 2543175"/>
                <a:gd name="connsiteY23" fmla="*/ 1444619 h 3505200"/>
                <a:gd name="connsiteX24" fmla="*/ 1558033 w 2543175"/>
                <a:gd name="connsiteY24" fmla="*/ 1601257 h 3505200"/>
                <a:gd name="connsiteX25" fmla="*/ 1119102 w 2543175"/>
                <a:gd name="connsiteY25" fmla="*/ 1910706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43175" h="3505200">
                  <a:moveTo>
                    <a:pt x="2385765" y="7144"/>
                  </a:moveTo>
                  <a:lnTo>
                    <a:pt x="166611" y="7144"/>
                  </a:lnTo>
                  <a:cubicBezTo>
                    <a:pt x="78677" y="7144"/>
                    <a:pt x="7144" y="78686"/>
                    <a:pt x="7144" y="166611"/>
                  </a:cubicBezTo>
                  <a:lnTo>
                    <a:pt x="7144" y="3499123"/>
                  </a:lnTo>
                  <a:lnTo>
                    <a:pt x="2545233" y="3499123"/>
                  </a:lnTo>
                  <a:cubicBezTo>
                    <a:pt x="2545233" y="2834926"/>
                    <a:pt x="2545233" y="857783"/>
                    <a:pt x="2545233" y="166611"/>
                  </a:cubicBezTo>
                  <a:cubicBezTo>
                    <a:pt x="2545233" y="78686"/>
                    <a:pt x="2473700" y="7144"/>
                    <a:pt x="2385765" y="7144"/>
                  </a:cubicBezTo>
                  <a:close/>
                  <a:moveTo>
                    <a:pt x="1013184" y="309220"/>
                  </a:moveTo>
                  <a:lnTo>
                    <a:pt x="1539202" y="309220"/>
                  </a:lnTo>
                  <a:cubicBezTo>
                    <a:pt x="1747028" y="317497"/>
                    <a:pt x="1746866" y="614296"/>
                    <a:pt x="1539202" y="622497"/>
                  </a:cubicBezTo>
                  <a:lnTo>
                    <a:pt x="1013184" y="622497"/>
                  </a:lnTo>
                  <a:cubicBezTo>
                    <a:pt x="805358" y="614220"/>
                    <a:pt x="805510" y="317421"/>
                    <a:pt x="1013184" y="309220"/>
                  </a:cubicBezTo>
                  <a:close/>
                  <a:moveTo>
                    <a:pt x="1558033" y="1910706"/>
                  </a:moveTo>
                  <a:cubicBezTo>
                    <a:pt x="1765859" y="1918983"/>
                    <a:pt x="1765707" y="2215782"/>
                    <a:pt x="1558033" y="2223983"/>
                  </a:cubicBezTo>
                  <a:lnTo>
                    <a:pt x="1119092" y="2223983"/>
                  </a:lnTo>
                  <a:cubicBezTo>
                    <a:pt x="1183586" y="2404158"/>
                    <a:pt x="1355960" y="2533440"/>
                    <a:pt x="1558033" y="2533440"/>
                  </a:cubicBezTo>
                  <a:cubicBezTo>
                    <a:pt x="1644539" y="2533440"/>
                    <a:pt x="1714672" y="2603573"/>
                    <a:pt x="1714672" y="2690079"/>
                  </a:cubicBezTo>
                  <a:cubicBezTo>
                    <a:pt x="1714672" y="2776585"/>
                    <a:pt x="1644539" y="2846718"/>
                    <a:pt x="1558033" y="2846718"/>
                  </a:cubicBezTo>
                  <a:cubicBezTo>
                    <a:pt x="1181929" y="2846718"/>
                    <a:pt x="867194" y="2578913"/>
                    <a:pt x="794490" y="2223983"/>
                  </a:cubicBezTo>
                  <a:lnTo>
                    <a:pt x="714966" y="2223983"/>
                  </a:lnTo>
                  <a:cubicBezTo>
                    <a:pt x="507140" y="2215706"/>
                    <a:pt x="507301" y="1918907"/>
                    <a:pt x="714966" y="1910706"/>
                  </a:cubicBezTo>
                  <a:lnTo>
                    <a:pt x="794490" y="1910706"/>
                  </a:lnTo>
                  <a:cubicBezTo>
                    <a:pt x="867194" y="1555776"/>
                    <a:pt x="1181929" y="1287980"/>
                    <a:pt x="1558033" y="1287980"/>
                  </a:cubicBezTo>
                  <a:cubicBezTo>
                    <a:pt x="1644539" y="1287980"/>
                    <a:pt x="1714672" y="1358113"/>
                    <a:pt x="1714672" y="1444619"/>
                  </a:cubicBezTo>
                  <a:cubicBezTo>
                    <a:pt x="1714672" y="1531125"/>
                    <a:pt x="1644539" y="1601257"/>
                    <a:pt x="1558033" y="1601257"/>
                  </a:cubicBezTo>
                  <a:cubicBezTo>
                    <a:pt x="1355969" y="1601257"/>
                    <a:pt x="1183586" y="1730540"/>
                    <a:pt x="1119102" y="191070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E53F423D-E130-46FF-A3BC-D8EF9F5B4ED8}"/>
                </a:ext>
              </a:extLst>
            </p:cNvPr>
            <p:cNvSpPr/>
            <p:nvPr/>
          </p:nvSpPr>
          <p:spPr>
            <a:xfrm>
              <a:off x="3650456" y="4867970"/>
              <a:ext cx="2543175" cy="923925"/>
            </a:xfrm>
            <a:custGeom>
              <a:avLst/>
              <a:gdLst>
                <a:gd name="connsiteX0" fmla="*/ 7144 w 2543175"/>
                <a:gd name="connsiteY0" fmla="*/ 760686 h 923925"/>
                <a:gd name="connsiteX1" fmla="*/ 166611 w 2543175"/>
                <a:gd name="connsiteY1" fmla="*/ 920153 h 923925"/>
                <a:gd name="connsiteX2" fmla="*/ 2385765 w 2543175"/>
                <a:gd name="connsiteY2" fmla="*/ 920153 h 923925"/>
                <a:gd name="connsiteX3" fmla="*/ 2545233 w 2543175"/>
                <a:gd name="connsiteY3" fmla="*/ 760686 h 923925"/>
                <a:gd name="connsiteX4" fmla="*/ 2545233 w 2543175"/>
                <a:gd name="connsiteY4" fmla="*/ 7144 h 923925"/>
                <a:gd name="connsiteX5" fmla="*/ 7144 w 2543175"/>
                <a:gd name="connsiteY5" fmla="*/ 7144 h 923925"/>
                <a:gd name="connsiteX6" fmla="*/ 1276179 w 2543175"/>
                <a:gd name="connsiteY6" fmla="*/ 292903 h 923925"/>
                <a:gd name="connsiteX7" fmla="*/ 1432817 w 2543175"/>
                <a:gd name="connsiteY7" fmla="*/ 449542 h 923925"/>
                <a:gd name="connsiteX8" fmla="*/ 1119540 w 2543175"/>
                <a:gd name="connsiteY8" fmla="*/ 449542 h 923925"/>
                <a:gd name="connsiteX9" fmla="*/ 1276179 w 2543175"/>
                <a:gd name="connsiteY9" fmla="*/ 292903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3175" h="923925">
                  <a:moveTo>
                    <a:pt x="7144" y="760686"/>
                  </a:moveTo>
                  <a:cubicBezTo>
                    <a:pt x="7144" y="848620"/>
                    <a:pt x="78677" y="920153"/>
                    <a:pt x="166611" y="920153"/>
                  </a:cubicBezTo>
                  <a:lnTo>
                    <a:pt x="2385765" y="920153"/>
                  </a:lnTo>
                  <a:cubicBezTo>
                    <a:pt x="2473700" y="920153"/>
                    <a:pt x="2545233" y="848620"/>
                    <a:pt x="2545233" y="760686"/>
                  </a:cubicBezTo>
                  <a:lnTo>
                    <a:pt x="2545233" y="7144"/>
                  </a:lnTo>
                  <a:lnTo>
                    <a:pt x="7144" y="7144"/>
                  </a:lnTo>
                  <a:close/>
                  <a:moveTo>
                    <a:pt x="1276179" y="292903"/>
                  </a:moveTo>
                  <a:cubicBezTo>
                    <a:pt x="1362685" y="292903"/>
                    <a:pt x="1432817" y="363036"/>
                    <a:pt x="1432817" y="449542"/>
                  </a:cubicBezTo>
                  <a:cubicBezTo>
                    <a:pt x="1424569" y="657320"/>
                    <a:pt x="1127760" y="657263"/>
                    <a:pt x="1119540" y="449542"/>
                  </a:cubicBezTo>
                  <a:cubicBezTo>
                    <a:pt x="1119540" y="363036"/>
                    <a:pt x="1189673" y="292903"/>
                    <a:pt x="1276179" y="2929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FF363D99-6294-4C54-9446-CAED0186EA6A}"/>
                </a:ext>
              </a:extLst>
            </p:cNvPr>
            <p:cNvSpPr/>
            <p:nvPr/>
          </p:nvSpPr>
          <p:spPr>
            <a:xfrm>
              <a:off x="6501822" y="3692414"/>
              <a:ext cx="2038350" cy="466725"/>
            </a:xfrm>
            <a:custGeom>
              <a:avLst/>
              <a:gdLst>
                <a:gd name="connsiteX0" fmla="*/ 7144 w 2038350"/>
                <a:gd name="connsiteY0" fmla="*/ 7153 h 466725"/>
                <a:gd name="connsiteX1" fmla="*/ 7144 w 2038350"/>
                <a:gd name="connsiteY1" fmla="*/ 460382 h 466725"/>
                <a:gd name="connsiteX2" fmla="*/ 2032445 w 2038350"/>
                <a:gd name="connsiteY2" fmla="*/ 460382 h 466725"/>
                <a:gd name="connsiteX3" fmla="*/ 2032578 w 2038350"/>
                <a:gd name="connsiteY3" fmla="*/ 460391 h 466725"/>
                <a:gd name="connsiteX4" fmla="*/ 2032578 w 2038350"/>
                <a:gd name="connsiteY4" fmla="*/ 7144 h 466725"/>
                <a:gd name="connsiteX5" fmla="*/ 2032445 w 2038350"/>
                <a:gd name="connsiteY5" fmla="*/ 715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8350" h="466725">
                  <a:moveTo>
                    <a:pt x="7144" y="7153"/>
                  </a:moveTo>
                  <a:lnTo>
                    <a:pt x="7144" y="460382"/>
                  </a:lnTo>
                  <a:lnTo>
                    <a:pt x="2032445" y="460382"/>
                  </a:lnTo>
                  <a:cubicBezTo>
                    <a:pt x="2032492" y="460382"/>
                    <a:pt x="2032530" y="460391"/>
                    <a:pt x="2032578" y="460391"/>
                  </a:cubicBezTo>
                  <a:lnTo>
                    <a:pt x="2032578" y="7144"/>
                  </a:lnTo>
                  <a:cubicBezTo>
                    <a:pt x="2032530" y="7144"/>
                    <a:pt x="2032492" y="7153"/>
                    <a:pt x="2032445" y="71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3BB81CB-F953-4561-A90B-FDBA3583DEC1}"/>
                </a:ext>
              </a:extLst>
            </p:cNvPr>
            <p:cNvSpPr/>
            <p:nvPr/>
          </p:nvSpPr>
          <p:spPr>
            <a:xfrm>
              <a:off x="6501822" y="4458919"/>
              <a:ext cx="2038350" cy="619125"/>
            </a:xfrm>
            <a:custGeom>
              <a:avLst/>
              <a:gdLst>
                <a:gd name="connsiteX0" fmla="*/ 7144 w 2038350"/>
                <a:gd name="connsiteY0" fmla="*/ 7153 h 619125"/>
                <a:gd name="connsiteX1" fmla="*/ 7144 w 2038350"/>
                <a:gd name="connsiteY1" fmla="*/ 616248 h 619125"/>
                <a:gd name="connsiteX2" fmla="*/ 1704918 w 2038350"/>
                <a:gd name="connsiteY2" fmla="*/ 616248 h 619125"/>
                <a:gd name="connsiteX3" fmla="*/ 2032578 w 2038350"/>
                <a:gd name="connsiteY3" fmla="*/ 288589 h 619125"/>
                <a:gd name="connsiteX4" fmla="*/ 2032578 w 2038350"/>
                <a:gd name="connsiteY4" fmla="*/ 7144 h 619125"/>
                <a:gd name="connsiteX5" fmla="*/ 2032445 w 2038350"/>
                <a:gd name="connsiteY5" fmla="*/ 7153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8350" h="619125">
                  <a:moveTo>
                    <a:pt x="7144" y="7153"/>
                  </a:moveTo>
                  <a:lnTo>
                    <a:pt x="7144" y="616248"/>
                  </a:lnTo>
                  <a:lnTo>
                    <a:pt x="1704918" y="616248"/>
                  </a:lnTo>
                  <a:cubicBezTo>
                    <a:pt x="1885883" y="616248"/>
                    <a:pt x="2032578" y="469554"/>
                    <a:pt x="2032578" y="288589"/>
                  </a:cubicBezTo>
                  <a:lnTo>
                    <a:pt x="2032578" y="7144"/>
                  </a:lnTo>
                  <a:cubicBezTo>
                    <a:pt x="2032530" y="7144"/>
                    <a:pt x="2032492" y="7153"/>
                    <a:pt x="2032445" y="71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9D9520A7-A9AA-41F2-B168-4A8E4293ADD3}"/>
                </a:ext>
              </a:extLst>
            </p:cNvPr>
            <p:cNvSpPr/>
            <p:nvPr/>
          </p:nvSpPr>
          <p:spPr>
            <a:xfrm>
              <a:off x="6501822" y="1777422"/>
              <a:ext cx="2038350" cy="1609725"/>
            </a:xfrm>
            <a:custGeom>
              <a:avLst/>
              <a:gdLst>
                <a:gd name="connsiteX0" fmla="*/ 1704918 w 2038350"/>
                <a:gd name="connsiteY0" fmla="*/ 7144 h 1609725"/>
                <a:gd name="connsiteX1" fmla="*/ 7144 w 2038350"/>
                <a:gd name="connsiteY1" fmla="*/ 7144 h 1609725"/>
                <a:gd name="connsiteX2" fmla="*/ 7144 w 2038350"/>
                <a:gd name="connsiteY2" fmla="*/ 1608868 h 1609725"/>
                <a:gd name="connsiteX3" fmla="*/ 2032445 w 2038350"/>
                <a:gd name="connsiteY3" fmla="*/ 1608868 h 1609725"/>
                <a:gd name="connsiteX4" fmla="*/ 2032578 w 2038350"/>
                <a:gd name="connsiteY4" fmla="*/ 1608877 h 1609725"/>
                <a:gd name="connsiteX5" fmla="*/ 2032578 w 2038350"/>
                <a:gd name="connsiteY5" fmla="*/ 334804 h 1609725"/>
                <a:gd name="connsiteX6" fmla="*/ 1704918 w 2038350"/>
                <a:gd name="connsiteY6" fmla="*/ 7144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38350" h="1609725">
                  <a:moveTo>
                    <a:pt x="1704918" y="7144"/>
                  </a:moveTo>
                  <a:lnTo>
                    <a:pt x="7144" y="7144"/>
                  </a:lnTo>
                  <a:lnTo>
                    <a:pt x="7144" y="1608868"/>
                  </a:lnTo>
                  <a:lnTo>
                    <a:pt x="2032445" y="1608868"/>
                  </a:lnTo>
                  <a:cubicBezTo>
                    <a:pt x="2032492" y="1608868"/>
                    <a:pt x="2032530" y="1608877"/>
                    <a:pt x="2032578" y="1608877"/>
                  </a:cubicBezTo>
                  <a:lnTo>
                    <a:pt x="2032578" y="334804"/>
                  </a:lnTo>
                  <a:cubicBezTo>
                    <a:pt x="2032578" y="153848"/>
                    <a:pt x="1885883" y="7144"/>
                    <a:pt x="1704918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A1A2AC55-9C21-4BED-8DB5-25C060F2468C}"/>
              </a:ext>
            </a:extLst>
          </p:cNvPr>
          <p:cNvGrpSpPr/>
          <p:nvPr/>
        </p:nvGrpSpPr>
        <p:grpSpPr>
          <a:xfrm>
            <a:off x="5783193" y="5337210"/>
            <a:ext cx="335582" cy="335716"/>
            <a:chOff x="3650456" y="983456"/>
            <a:chExt cx="4884382" cy="4886325"/>
          </a:xfrm>
        </p:grpSpPr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0D53CCC-0FC8-49D7-BF1B-7989F706ACCB}"/>
                </a:ext>
              </a:extLst>
            </p:cNvPr>
            <p:cNvSpPr/>
            <p:nvPr/>
          </p:nvSpPr>
          <p:spPr>
            <a:xfrm>
              <a:off x="5020551" y="4164806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8 w 314325"/>
                <a:gd name="connsiteY1" fmla="*/ 7144 h 323850"/>
                <a:gd name="connsiteX2" fmla="*/ 315478 w 314325"/>
                <a:gd name="connsiteY2" fmla="*/ 322859 h 323850"/>
                <a:gd name="connsiteX3" fmla="*/ 7144 w 314325"/>
                <a:gd name="connsiteY3" fmla="*/ 32285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8" y="7144"/>
                  </a:lnTo>
                  <a:lnTo>
                    <a:pt x="315478" y="322859"/>
                  </a:lnTo>
                  <a:lnTo>
                    <a:pt x="7144" y="3228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18FE47-5986-4DBE-831E-1E28E5E91A4D}"/>
                </a:ext>
              </a:extLst>
            </p:cNvPr>
            <p:cNvSpPr/>
            <p:nvPr/>
          </p:nvSpPr>
          <p:spPr>
            <a:xfrm>
              <a:off x="5020551" y="2926137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8 w 314325"/>
                <a:gd name="connsiteY1" fmla="*/ 7144 h 323850"/>
                <a:gd name="connsiteX2" fmla="*/ 315478 w 314325"/>
                <a:gd name="connsiteY2" fmla="*/ 322850 h 323850"/>
                <a:gd name="connsiteX3" fmla="*/ 7144 w 314325"/>
                <a:gd name="connsiteY3" fmla="*/ 3228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8" y="7144"/>
                  </a:lnTo>
                  <a:lnTo>
                    <a:pt x="315478" y="322850"/>
                  </a:lnTo>
                  <a:lnTo>
                    <a:pt x="7144" y="3228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95026C86-66F5-4E55-B785-FCAF74069E0B}"/>
                </a:ext>
              </a:extLst>
            </p:cNvPr>
            <p:cNvSpPr/>
            <p:nvPr/>
          </p:nvSpPr>
          <p:spPr>
            <a:xfrm>
              <a:off x="5020551" y="4784141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8 w 314325"/>
                <a:gd name="connsiteY1" fmla="*/ 7144 h 323850"/>
                <a:gd name="connsiteX2" fmla="*/ 315478 w 314325"/>
                <a:gd name="connsiteY2" fmla="*/ 322869 h 323850"/>
                <a:gd name="connsiteX3" fmla="*/ 7144 w 314325"/>
                <a:gd name="connsiteY3" fmla="*/ 3228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8" y="7144"/>
                  </a:lnTo>
                  <a:lnTo>
                    <a:pt x="315478" y="322869"/>
                  </a:lnTo>
                  <a:lnTo>
                    <a:pt x="7144" y="3228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1455E3A5-370C-42F1-A4CF-55C0F6B0F783}"/>
                </a:ext>
              </a:extLst>
            </p:cNvPr>
            <p:cNvSpPr/>
            <p:nvPr/>
          </p:nvSpPr>
          <p:spPr>
            <a:xfrm>
              <a:off x="5020551" y="3545472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8 w 314325"/>
                <a:gd name="connsiteY1" fmla="*/ 7144 h 323850"/>
                <a:gd name="connsiteX2" fmla="*/ 315478 w 314325"/>
                <a:gd name="connsiteY2" fmla="*/ 322859 h 323850"/>
                <a:gd name="connsiteX3" fmla="*/ 7144 w 314325"/>
                <a:gd name="connsiteY3" fmla="*/ 32285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8" y="7144"/>
                  </a:lnTo>
                  <a:lnTo>
                    <a:pt x="315478" y="322859"/>
                  </a:lnTo>
                  <a:lnTo>
                    <a:pt x="7144" y="3228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6412D562-AFB1-4D3D-A8F0-BF338281C253}"/>
                </a:ext>
              </a:extLst>
            </p:cNvPr>
            <p:cNvSpPr/>
            <p:nvPr/>
          </p:nvSpPr>
          <p:spPr>
            <a:xfrm>
              <a:off x="4408589" y="3545472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7 w 314325"/>
                <a:gd name="connsiteY1" fmla="*/ 7144 h 323850"/>
                <a:gd name="connsiteX2" fmla="*/ 315477 w 314325"/>
                <a:gd name="connsiteY2" fmla="*/ 322859 h 323850"/>
                <a:gd name="connsiteX3" fmla="*/ 7144 w 314325"/>
                <a:gd name="connsiteY3" fmla="*/ 32285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7" y="7144"/>
                  </a:lnTo>
                  <a:lnTo>
                    <a:pt x="315477" y="322859"/>
                  </a:lnTo>
                  <a:lnTo>
                    <a:pt x="7144" y="3228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7160875F-0B1A-4AE5-B115-DFAE88CE7C74}"/>
                </a:ext>
              </a:extLst>
            </p:cNvPr>
            <p:cNvSpPr/>
            <p:nvPr/>
          </p:nvSpPr>
          <p:spPr>
            <a:xfrm>
              <a:off x="4408589" y="2926137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7 w 314325"/>
                <a:gd name="connsiteY1" fmla="*/ 7144 h 323850"/>
                <a:gd name="connsiteX2" fmla="*/ 315477 w 314325"/>
                <a:gd name="connsiteY2" fmla="*/ 322850 h 323850"/>
                <a:gd name="connsiteX3" fmla="*/ 7144 w 314325"/>
                <a:gd name="connsiteY3" fmla="*/ 3228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7" y="7144"/>
                  </a:lnTo>
                  <a:lnTo>
                    <a:pt x="315477" y="322850"/>
                  </a:lnTo>
                  <a:lnTo>
                    <a:pt x="7144" y="3228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DAB80F23-FEF2-46BB-BB0B-5BBF7B274929}"/>
                </a:ext>
              </a:extLst>
            </p:cNvPr>
            <p:cNvSpPr/>
            <p:nvPr/>
          </p:nvSpPr>
          <p:spPr>
            <a:xfrm>
              <a:off x="4408589" y="4164806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7 w 314325"/>
                <a:gd name="connsiteY1" fmla="*/ 7144 h 323850"/>
                <a:gd name="connsiteX2" fmla="*/ 315477 w 314325"/>
                <a:gd name="connsiteY2" fmla="*/ 322859 h 323850"/>
                <a:gd name="connsiteX3" fmla="*/ 7144 w 314325"/>
                <a:gd name="connsiteY3" fmla="*/ 32285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7" y="7144"/>
                  </a:lnTo>
                  <a:lnTo>
                    <a:pt x="315477" y="322859"/>
                  </a:lnTo>
                  <a:lnTo>
                    <a:pt x="7144" y="3228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2C533D6-7F50-4502-ACDA-5438DCC9BACB}"/>
                </a:ext>
              </a:extLst>
            </p:cNvPr>
            <p:cNvSpPr/>
            <p:nvPr/>
          </p:nvSpPr>
          <p:spPr>
            <a:xfrm>
              <a:off x="4408589" y="4784141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7 w 314325"/>
                <a:gd name="connsiteY1" fmla="*/ 7144 h 323850"/>
                <a:gd name="connsiteX2" fmla="*/ 315477 w 314325"/>
                <a:gd name="connsiteY2" fmla="*/ 322869 h 323850"/>
                <a:gd name="connsiteX3" fmla="*/ 7144 w 314325"/>
                <a:gd name="connsiteY3" fmla="*/ 3228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7" y="7144"/>
                  </a:lnTo>
                  <a:lnTo>
                    <a:pt x="315477" y="322869"/>
                  </a:lnTo>
                  <a:lnTo>
                    <a:pt x="7144" y="3228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DDD204EA-27D6-4F52-ACBE-8811D2D6BF07}"/>
                </a:ext>
              </a:extLst>
            </p:cNvPr>
            <p:cNvSpPr/>
            <p:nvPr/>
          </p:nvSpPr>
          <p:spPr>
            <a:xfrm>
              <a:off x="5632513" y="4784141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8 w 314325"/>
                <a:gd name="connsiteY1" fmla="*/ 7144 h 323850"/>
                <a:gd name="connsiteX2" fmla="*/ 315478 w 314325"/>
                <a:gd name="connsiteY2" fmla="*/ 322869 h 323850"/>
                <a:gd name="connsiteX3" fmla="*/ 7144 w 314325"/>
                <a:gd name="connsiteY3" fmla="*/ 3228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8" y="7144"/>
                  </a:lnTo>
                  <a:lnTo>
                    <a:pt x="315478" y="322869"/>
                  </a:lnTo>
                  <a:lnTo>
                    <a:pt x="7144" y="32286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8D2909C7-783D-45B7-B72C-852D7AEA8440}"/>
                </a:ext>
              </a:extLst>
            </p:cNvPr>
            <p:cNvSpPr/>
            <p:nvPr/>
          </p:nvSpPr>
          <p:spPr>
            <a:xfrm>
              <a:off x="4408589" y="1743456"/>
              <a:ext cx="2143125" cy="885825"/>
            </a:xfrm>
            <a:custGeom>
              <a:avLst/>
              <a:gdLst>
                <a:gd name="connsiteX0" fmla="*/ 7144 w 2143125"/>
                <a:gd name="connsiteY0" fmla="*/ 7144 h 885825"/>
                <a:gd name="connsiteX1" fmla="*/ 2141039 w 2143125"/>
                <a:gd name="connsiteY1" fmla="*/ 7144 h 885825"/>
                <a:gd name="connsiteX2" fmla="*/ 2141039 w 2143125"/>
                <a:gd name="connsiteY2" fmla="*/ 886196 h 885825"/>
                <a:gd name="connsiteX3" fmla="*/ 7144 w 2143125"/>
                <a:gd name="connsiteY3" fmla="*/ 886196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125" h="885825">
                  <a:moveTo>
                    <a:pt x="7144" y="7144"/>
                  </a:moveTo>
                  <a:lnTo>
                    <a:pt x="2141039" y="7144"/>
                  </a:lnTo>
                  <a:lnTo>
                    <a:pt x="2141039" y="886196"/>
                  </a:lnTo>
                  <a:lnTo>
                    <a:pt x="7144" y="8861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73642A1B-7206-4855-A738-710148A4B973}"/>
                </a:ext>
              </a:extLst>
            </p:cNvPr>
            <p:cNvSpPr/>
            <p:nvPr/>
          </p:nvSpPr>
          <p:spPr>
            <a:xfrm>
              <a:off x="6244476" y="3545472"/>
              <a:ext cx="304800" cy="323850"/>
            </a:xfrm>
            <a:custGeom>
              <a:avLst/>
              <a:gdLst>
                <a:gd name="connsiteX0" fmla="*/ 7144 w 304800"/>
                <a:gd name="connsiteY0" fmla="*/ 7144 h 323850"/>
                <a:gd name="connsiteX1" fmla="*/ 305152 w 304800"/>
                <a:gd name="connsiteY1" fmla="*/ 7144 h 323850"/>
                <a:gd name="connsiteX2" fmla="*/ 305152 w 304800"/>
                <a:gd name="connsiteY2" fmla="*/ 322859 h 323850"/>
                <a:gd name="connsiteX3" fmla="*/ 7144 w 304800"/>
                <a:gd name="connsiteY3" fmla="*/ 32285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323850">
                  <a:moveTo>
                    <a:pt x="7144" y="7144"/>
                  </a:moveTo>
                  <a:lnTo>
                    <a:pt x="305152" y="7144"/>
                  </a:lnTo>
                  <a:lnTo>
                    <a:pt x="305152" y="322859"/>
                  </a:lnTo>
                  <a:lnTo>
                    <a:pt x="7144" y="3228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4DBE818-9FCE-459D-A0A2-12A18A941787}"/>
                </a:ext>
              </a:extLst>
            </p:cNvPr>
            <p:cNvSpPr/>
            <p:nvPr/>
          </p:nvSpPr>
          <p:spPr>
            <a:xfrm>
              <a:off x="6244476" y="2926137"/>
              <a:ext cx="304800" cy="323850"/>
            </a:xfrm>
            <a:custGeom>
              <a:avLst/>
              <a:gdLst>
                <a:gd name="connsiteX0" fmla="*/ 7144 w 304800"/>
                <a:gd name="connsiteY0" fmla="*/ 7144 h 323850"/>
                <a:gd name="connsiteX1" fmla="*/ 305152 w 304800"/>
                <a:gd name="connsiteY1" fmla="*/ 7144 h 323850"/>
                <a:gd name="connsiteX2" fmla="*/ 305152 w 304800"/>
                <a:gd name="connsiteY2" fmla="*/ 322850 h 323850"/>
                <a:gd name="connsiteX3" fmla="*/ 7144 w 304800"/>
                <a:gd name="connsiteY3" fmla="*/ 3228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323850">
                  <a:moveTo>
                    <a:pt x="7144" y="7144"/>
                  </a:moveTo>
                  <a:lnTo>
                    <a:pt x="305152" y="7144"/>
                  </a:lnTo>
                  <a:lnTo>
                    <a:pt x="305152" y="322850"/>
                  </a:lnTo>
                  <a:lnTo>
                    <a:pt x="7144" y="3228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61DA077C-BAE3-49F4-B31F-40571849173D}"/>
                </a:ext>
              </a:extLst>
            </p:cNvPr>
            <p:cNvSpPr/>
            <p:nvPr/>
          </p:nvSpPr>
          <p:spPr>
            <a:xfrm>
              <a:off x="3650456" y="983456"/>
              <a:ext cx="3657600" cy="4886325"/>
            </a:xfrm>
            <a:custGeom>
              <a:avLst/>
              <a:gdLst>
                <a:gd name="connsiteX0" fmla="*/ 3503371 w 3657600"/>
                <a:gd name="connsiteY0" fmla="*/ 7144 h 4886325"/>
                <a:gd name="connsiteX1" fmla="*/ 154934 w 3657600"/>
                <a:gd name="connsiteY1" fmla="*/ 7144 h 4886325"/>
                <a:gd name="connsiteX2" fmla="*/ 7144 w 3657600"/>
                <a:gd name="connsiteY2" fmla="*/ 154934 h 4886325"/>
                <a:gd name="connsiteX3" fmla="*/ 7144 w 3657600"/>
                <a:gd name="connsiteY3" fmla="*/ 4736154 h 4886325"/>
                <a:gd name="connsiteX4" fmla="*/ 154934 w 3657600"/>
                <a:gd name="connsiteY4" fmla="*/ 4883944 h 4886325"/>
                <a:gd name="connsiteX5" fmla="*/ 3503371 w 3657600"/>
                <a:gd name="connsiteY5" fmla="*/ 4883944 h 4886325"/>
                <a:gd name="connsiteX6" fmla="*/ 3651161 w 3657600"/>
                <a:gd name="connsiteY6" fmla="*/ 4736154 h 4886325"/>
                <a:gd name="connsiteX7" fmla="*/ 3651161 w 3657600"/>
                <a:gd name="connsiteY7" fmla="*/ 154934 h 4886325"/>
                <a:gd name="connsiteX8" fmla="*/ 3503371 w 3657600"/>
                <a:gd name="connsiteY8" fmla="*/ 7144 h 4886325"/>
                <a:gd name="connsiteX9" fmla="*/ 3202791 w 3657600"/>
                <a:gd name="connsiteY9" fmla="*/ 4275354 h 4886325"/>
                <a:gd name="connsiteX10" fmla="*/ 3050981 w 3657600"/>
                <a:gd name="connsiteY10" fmla="*/ 4427163 h 4886325"/>
                <a:gd name="connsiteX11" fmla="*/ 613467 w 3657600"/>
                <a:gd name="connsiteY11" fmla="*/ 4427163 h 4886325"/>
                <a:gd name="connsiteX12" fmla="*/ 461658 w 3657600"/>
                <a:gd name="connsiteY12" fmla="*/ 4275354 h 4886325"/>
                <a:gd name="connsiteX13" fmla="*/ 461658 w 3657600"/>
                <a:gd name="connsiteY13" fmla="*/ 615334 h 4886325"/>
                <a:gd name="connsiteX14" fmla="*/ 613467 w 3657600"/>
                <a:gd name="connsiteY14" fmla="*/ 463525 h 4886325"/>
                <a:gd name="connsiteX15" fmla="*/ 3050981 w 3657600"/>
                <a:gd name="connsiteY15" fmla="*/ 463525 h 4886325"/>
                <a:gd name="connsiteX16" fmla="*/ 3202791 w 3657600"/>
                <a:gd name="connsiteY16" fmla="*/ 615334 h 488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57600" h="4886325">
                  <a:moveTo>
                    <a:pt x="3503371" y="7144"/>
                  </a:moveTo>
                  <a:lnTo>
                    <a:pt x="154934" y="7144"/>
                  </a:lnTo>
                  <a:cubicBezTo>
                    <a:pt x="73314" y="7144"/>
                    <a:pt x="7144" y="73314"/>
                    <a:pt x="7144" y="154934"/>
                  </a:cubicBezTo>
                  <a:lnTo>
                    <a:pt x="7144" y="4736154"/>
                  </a:lnTo>
                  <a:cubicBezTo>
                    <a:pt x="7144" y="4817774"/>
                    <a:pt x="73314" y="4883944"/>
                    <a:pt x="154934" y="4883944"/>
                  </a:cubicBezTo>
                  <a:lnTo>
                    <a:pt x="3503371" y="4883944"/>
                  </a:lnTo>
                  <a:cubicBezTo>
                    <a:pt x="3584991" y="4883944"/>
                    <a:pt x="3651161" y="4817774"/>
                    <a:pt x="3651161" y="4736154"/>
                  </a:cubicBezTo>
                  <a:lnTo>
                    <a:pt x="3651161" y="154934"/>
                  </a:lnTo>
                  <a:cubicBezTo>
                    <a:pt x="3651161" y="73314"/>
                    <a:pt x="3584991" y="7144"/>
                    <a:pt x="3503371" y="7144"/>
                  </a:cubicBezTo>
                  <a:close/>
                  <a:moveTo>
                    <a:pt x="3202791" y="4275354"/>
                  </a:moveTo>
                  <a:cubicBezTo>
                    <a:pt x="3202791" y="4359193"/>
                    <a:pt x="3134820" y="4427163"/>
                    <a:pt x="3050981" y="4427163"/>
                  </a:cubicBezTo>
                  <a:lnTo>
                    <a:pt x="613467" y="4427163"/>
                  </a:lnTo>
                  <a:cubicBezTo>
                    <a:pt x="529628" y="4427163"/>
                    <a:pt x="461658" y="4359193"/>
                    <a:pt x="461658" y="4275354"/>
                  </a:cubicBezTo>
                  <a:lnTo>
                    <a:pt x="461658" y="615334"/>
                  </a:lnTo>
                  <a:cubicBezTo>
                    <a:pt x="461658" y="531495"/>
                    <a:pt x="529628" y="463525"/>
                    <a:pt x="613467" y="463525"/>
                  </a:cubicBezTo>
                  <a:lnTo>
                    <a:pt x="3050981" y="463525"/>
                  </a:lnTo>
                  <a:cubicBezTo>
                    <a:pt x="3134820" y="463525"/>
                    <a:pt x="3202791" y="531495"/>
                    <a:pt x="3202791" y="61533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0537F70-D27E-4F84-A2C5-A3EFD47ABD62}"/>
                </a:ext>
              </a:extLst>
            </p:cNvPr>
            <p:cNvSpPr/>
            <p:nvPr/>
          </p:nvSpPr>
          <p:spPr>
            <a:xfrm>
              <a:off x="5632513" y="4164806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8 w 314325"/>
                <a:gd name="connsiteY1" fmla="*/ 7144 h 323850"/>
                <a:gd name="connsiteX2" fmla="*/ 315478 w 314325"/>
                <a:gd name="connsiteY2" fmla="*/ 322859 h 323850"/>
                <a:gd name="connsiteX3" fmla="*/ 7144 w 314325"/>
                <a:gd name="connsiteY3" fmla="*/ 32285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8" y="7144"/>
                  </a:lnTo>
                  <a:lnTo>
                    <a:pt x="315478" y="322859"/>
                  </a:lnTo>
                  <a:lnTo>
                    <a:pt x="7144" y="3228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F5CEEA52-79A9-45A8-8F3F-25A799F7884B}"/>
                </a:ext>
              </a:extLst>
            </p:cNvPr>
            <p:cNvSpPr/>
            <p:nvPr/>
          </p:nvSpPr>
          <p:spPr>
            <a:xfrm>
              <a:off x="5632513" y="3545472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8 w 314325"/>
                <a:gd name="connsiteY1" fmla="*/ 7144 h 323850"/>
                <a:gd name="connsiteX2" fmla="*/ 315478 w 314325"/>
                <a:gd name="connsiteY2" fmla="*/ 322859 h 323850"/>
                <a:gd name="connsiteX3" fmla="*/ 7144 w 314325"/>
                <a:gd name="connsiteY3" fmla="*/ 32285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8" y="7144"/>
                  </a:lnTo>
                  <a:lnTo>
                    <a:pt x="315478" y="322859"/>
                  </a:lnTo>
                  <a:lnTo>
                    <a:pt x="7144" y="3228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3C67FA6-E85D-47E7-8DA2-F18B1C784A16}"/>
                </a:ext>
              </a:extLst>
            </p:cNvPr>
            <p:cNvSpPr/>
            <p:nvPr/>
          </p:nvSpPr>
          <p:spPr>
            <a:xfrm>
              <a:off x="6244476" y="4164806"/>
              <a:ext cx="304800" cy="942975"/>
            </a:xfrm>
            <a:custGeom>
              <a:avLst/>
              <a:gdLst>
                <a:gd name="connsiteX0" fmla="*/ 7144 w 304800"/>
                <a:gd name="connsiteY0" fmla="*/ 7144 h 942975"/>
                <a:gd name="connsiteX1" fmla="*/ 305152 w 304800"/>
                <a:gd name="connsiteY1" fmla="*/ 7144 h 942975"/>
                <a:gd name="connsiteX2" fmla="*/ 305152 w 304800"/>
                <a:gd name="connsiteY2" fmla="*/ 942194 h 942975"/>
                <a:gd name="connsiteX3" fmla="*/ 7144 w 304800"/>
                <a:gd name="connsiteY3" fmla="*/ 942194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942975">
                  <a:moveTo>
                    <a:pt x="7144" y="7144"/>
                  </a:moveTo>
                  <a:lnTo>
                    <a:pt x="305152" y="7144"/>
                  </a:lnTo>
                  <a:lnTo>
                    <a:pt x="305152" y="942194"/>
                  </a:lnTo>
                  <a:lnTo>
                    <a:pt x="7144" y="9421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D13F64E9-460C-4ED2-848E-4054C2D76F00}"/>
                </a:ext>
              </a:extLst>
            </p:cNvPr>
            <p:cNvSpPr/>
            <p:nvPr/>
          </p:nvSpPr>
          <p:spPr>
            <a:xfrm>
              <a:off x="5632513" y="2926137"/>
              <a:ext cx="314325" cy="323850"/>
            </a:xfrm>
            <a:custGeom>
              <a:avLst/>
              <a:gdLst>
                <a:gd name="connsiteX0" fmla="*/ 7144 w 314325"/>
                <a:gd name="connsiteY0" fmla="*/ 7144 h 323850"/>
                <a:gd name="connsiteX1" fmla="*/ 315478 w 314325"/>
                <a:gd name="connsiteY1" fmla="*/ 7144 h 323850"/>
                <a:gd name="connsiteX2" fmla="*/ 315478 w 314325"/>
                <a:gd name="connsiteY2" fmla="*/ 322850 h 323850"/>
                <a:gd name="connsiteX3" fmla="*/ 7144 w 314325"/>
                <a:gd name="connsiteY3" fmla="*/ 3228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323850">
                  <a:moveTo>
                    <a:pt x="7144" y="7144"/>
                  </a:moveTo>
                  <a:lnTo>
                    <a:pt x="315478" y="7144"/>
                  </a:lnTo>
                  <a:lnTo>
                    <a:pt x="315478" y="322850"/>
                  </a:lnTo>
                  <a:lnTo>
                    <a:pt x="7144" y="3228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FE469B7-E01E-44BD-A110-98B0C91BCB4D}"/>
                </a:ext>
              </a:extLst>
            </p:cNvPr>
            <p:cNvSpPr/>
            <p:nvPr/>
          </p:nvSpPr>
          <p:spPr>
            <a:xfrm>
              <a:off x="7849038" y="984228"/>
              <a:ext cx="685800" cy="1095375"/>
            </a:xfrm>
            <a:custGeom>
              <a:avLst/>
              <a:gdLst>
                <a:gd name="connsiteX0" fmla="*/ 607790 w 685800"/>
                <a:gd name="connsiteY0" fmla="*/ 440541 h 1095375"/>
                <a:gd name="connsiteX1" fmla="*/ 491766 w 685800"/>
                <a:gd name="connsiteY1" fmla="*/ 440541 h 1095375"/>
                <a:gd name="connsiteX2" fmla="*/ 491766 w 685800"/>
                <a:gd name="connsiteY2" fmla="*/ 156334 h 1095375"/>
                <a:gd name="connsiteX3" fmla="*/ 200863 w 685800"/>
                <a:gd name="connsiteY3" fmla="*/ 156334 h 1095375"/>
                <a:gd name="connsiteX4" fmla="*/ 200863 w 685800"/>
                <a:gd name="connsiteY4" fmla="*/ 440541 h 1095375"/>
                <a:gd name="connsiteX5" fmla="*/ 84715 w 685800"/>
                <a:gd name="connsiteY5" fmla="*/ 440541 h 1095375"/>
                <a:gd name="connsiteX6" fmla="*/ 7144 w 685800"/>
                <a:gd name="connsiteY6" fmla="*/ 520522 h 1095375"/>
                <a:gd name="connsiteX7" fmla="*/ 7144 w 685800"/>
                <a:gd name="connsiteY7" fmla="*/ 1088565 h 1095375"/>
                <a:gd name="connsiteX8" fmla="*/ 685362 w 685800"/>
                <a:gd name="connsiteY8" fmla="*/ 1088565 h 1095375"/>
                <a:gd name="connsiteX9" fmla="*/ 685362 w 685800"/>
                <a:gd name="connsiteY9" fmla="*/ 520522 h 1095375"/>
                <a:gd name="connsiteX10" fmla="*/ 607790 w 685800"/>
                <a:gd name="connsiteY10" fmla="*/ 44054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5800" h="1095375">
                  <a:moveTo>
                    <a:pt x="607790" y="440541"/>
                  </a:moveTo>
                  <a:lnTo>
                    <a:pt x="491766" y="440541"/>
                  </a:lnTo>
                  <a:lnTo>
                    <a:pt x="491766" y="156334"/>
                  </a:lnTo>
                  <a:cubicBezTo>
                    <a:pt x="484023" y="-42662"/>
                    <a:pt x="208540" y="-42510"/>
                    <a:pt x="200863" y="156334"/>
                  </a:cubicBezTo>
                  <a:lnTo>
                    <a:pt x="200863" y="440541"/>
                  </a:lnTo>
                  <a:lnTo>
                    <a:pt x="84715" y="440541"/>
                  </a:lnTo>
                  <a:cubicBezTo>
                    <a:pt x="41872" y="440541"/>
                    <a:pt x="7144" y="476355"/>
                    <a:pt x="7144" y="520522"/>
                  </a:cubicBezTo>
                  <a:lnTo>
                    <a:pt x="7144" y="1088565"/>
                  </a:lnTo>
                  <a:lnTo>
                    <a:pt x="685362" y="1088565"/>
                  </a:lnTo>
                  <a:lnTo>
                    <a:pt x="685362" y="520522"/>
                  </a:lnTo>
                  <a:cubicBezTo>
                    <a:pt x="685362" y="476355"/>
                    <a:pt x="650634" y="440541"/>
                    <a:pt x="607790" y="4405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816D62F-785C-4189-B32C-EDF22BC78CAD}"/>
                </a:ext>
              </a:extLst>
            </p:cNvPr>
            <p:cNvSpPr/>
            <p:nvPr/>
          </p:nvSpPr>
          <p:spPr>
            <a:xfrm>
              <a:off x="7849029" y="2365581"/>
              <a:ext cx="685800" cy="2124075"/>
            </a:xfrm>
            <a:custGeom>
              <a:avLst/>
              <a:gdLst>
                <a:gd name="connsiteX0" fmla="*/ 7144 w 685800"/>
                <a:gd name="connsiteY0" fmla="*/ 7144 h 2124075"/>
                <a:gd name="connsiteX1" fmla="*/ 685371 w 685800"/>
                <a:gd name="connsiteY1" fmla="*/ 7144 h 2124075"/>
                <a:gd name="connsiteX2" fmla="*/ 685371 w 685800"/>
                <a:gd name="connsiteY2" fmla="*/ 2121275 h 2124075"/>
                <a:gd name="connsiteX3" fmla="*/ 7144 w 685800"/>
                <a:gd name="connsiteY3" fmla="*/ 2121275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0" h="2124075">
                  <a:moveTo>
                    <a:pt x="7144" y="7144"/>
                  </a:moveTo>
                  <a:lnTo>
                    <a:pt x="685371" y="7144"/>
                  </a:lnTo>
                  <a:lnTo>
                    <a:pt x="685371" y="2121275"/>
                  </a:lnTo>
                  <a:lnTo>
                    <a:pt x="7144" y="21212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832843F-C512-45D8-9C25-3205D1449213}"/>
                </a:ext>
              </a:extLst>
            </p:cNvPr>
            <p:cNvSpPr/>
            <p:nvPr/>
          </p:nvSpPr>
          <p:spPr>
            <a:xfrm>
              <a:off x="7849029" y="4779645"/>
              <a:ext cx="685800" cy="1085850"/>
            </a:xfrm>
            <a:custGeom>
              <a:avLst/>
              <a:gdLst>
                <a:gd name="connsiteX0" fmla="*/ 7144 w 685800"/>
                <a:gd name="connsiteY0" fmla="*/ 327860 h 1085850"/>
                <a:gd name="connsiteX1" fmla="*/ 133617 w 685800"/>
                <a:gd name="connsiteY1" fmla="*/ 802910 h 1085850"/>
                <a:gd name="connsiteX2" fmla="*/ 275101 w 685800"/>
                <a:gd name="connsiteY2" fmla="*/ 1048598 h 1085850"/>
                <a:gd name="connsiteX3" fmla="*/ 341214 w 685800"/>
                <a:gd name="connsiteY3" fmla="*/ 1087746 h 1085850"/>
                <a:gd name="connsiteX4" fmla="*/ 341804 w 685800"/>
                <a:gd name="connsiteY4" fmla="*/ 1087746 h 1085850"/>
                <a:gd name="connsiteX5" fmla="*/ 407898 w 685800"/>
                <a:gd name="connsiteY5" fmla="*/ 1049627 h 1085850"/>
                <a:gd name="connsiteX6" fmla="*/ 551859 w 685800"/>
                <a:gd name="connsiteY6" fmla="*/ 807996 h 1085850"/>
                <a:gd name="connsiteX7" fmla="*/ 685371 w 685800"/>
                <a:gd name="connsiteY7" fmla="*/ 320945 h 1085850"/>
                <a:gd name="connsiteX8" fmla="*/ 685371 w 685800"/>
                <a:gd name="connsiteY8" fmla="*/ 7144 h 1085850"/>
                <a:gd name="connsiteX9" fmla="*/ 7144 w 685800"/>
                <a:gd name="connsiteY9" fmla="*/ 7144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5800" h="1085850">
                  <a:moveTo>
                    <a:pt x="7144" y="327860"/>
                  </a:moveTo>
                  <a:cubicBezTo>
                    <a:pt x="7144" y="494957"/>
                    <a:pt x="50873" y="659235"/>
                    <a:pt x="133617" y="802910"/>
                  </a:cubicBezTo>
                  <a:lnTo>
                    <a:pt x="275101" y="1048598"/>
                  </a:lnTo>
                  <a:cubicBezTo>
                    <a:pt x="288969" y="1072687"/>
                    <a:pt x="314049" y="1087536"/>
                    <a:pt x="341214" y="1087746"/>
                  </a:cubicBezTo>
                  <a:lnTo>
                    <a:pt x="341804" y="1087746"/>
                  </a:lnTo>
                  <a:cubicBezTo>
                    <a:pt x="368751" y="1087746"/>
                    <a:pt x="393782" y="1073325"/>
                    <a:pt x="407898" y="1049627"/>
                  </a:cubicBezTo>
                  <a:lnTo>
                    <a:pt x="551859" y="807996"/>
                  </a:lnTo>
                  <a:cubicBezTo>
                    <a:pt x="639204" y="661407"/>
                    <a:pt x="685371" y="492986"/>
                    <a:pt x="685371" y="320945"/>
                  </a:cubicBezTo>
                  <a:lnTo>
                    <a:pt x="685371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FF142BCB-1C2F-49E6-BAC5-278DE8E13185}"/>
              </a:ext>
            </a:extLst>
          </p:cNvPr>
          <p:cNvGrpSpPr/>
          <p:nvPr/>
        </p:nvGrpSpPr>
        <p:grpSpPr>
          <a:xfrm>
            <a:off x="6736178" y="4291891"/>
            <a:ext cx="462892" cy="462378"/>
            <a:chOff x="3650458" y="987248"/>
            <a:chExt cx="4886325" cy="4880895"/>
          </a:xfrm>
        </p:grpSpPr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56DB7081-C2AD-4F29-B998-8AC837136363}"/>
                </a:ext>
              </a:extLst>
            </p:cNvPr>
            <p:cNvSpPr/>
            <p:nvPr/>
          </p:nvSpPr>
          <p:spPr>
            <a:xfrm>
              <a:off x="5578754" y="1597676"/>
              <a:ext cx="1028700" cy="352425"/>
            </a:xfrm>
            <a:custGeom>
              <a:avLst/>
              <a:gdLst>
                <a:gd name="connsiteX0" fmla="*/ 925687 w 1028700"/>
                <a:gd name="connsiteY0" fmla="*/ 7144 h 352425"/>
                <a:gd name="connsiteX1" fmla="*/ 107652 w 1028700"/>
                <a:gd name="connsiteY1" fmla="*/ 7144 h 352425"/>
                <a:gd name="connsiteX2" fmla="*/ 7144 w 1028700"/>
                <a:gd name="connsiteY2" fmla="*/ 107652 h 352425"/>
                <a:gd name="connsiteX3" fmla="*/ 7144 w 1028700"/>
                <a:gd name="connsiteY3" fmla="*/ 351768 h 352425"/>
                <a:gd name="connsiteX4" fmla="*/ 1026195 w 1028700"/>
                <a:gd name="connsiteY4" fmla="*/ 351768 h 352425"/>
                <a:gd name="connsiteX5" fmla="*/ 1026195 w 1028700"/>
                <a:gd name="connsiteY5" fmla="*/ 107652 h 352425"/>
                <a:gd name="connsiteX6" fmla="*/ 925687 w 1028700"/>
                <a:gd name="connsiteY6" fmla="*/ 71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8700" h="352425">
                  <a:moveTo>
                    <a:pt x="925687" y="7144"/>
                  </a:moveTo>
                  <a:lnTo>
                    <a:pt x="107652" y="7144"/>
                  </a:lnTo>
                  <a:cubicBezTo>
                    <a:pt x="52140" y="7144"/>
                    <a:pt x="7144" y="52140"/>
                    <a:pt x="7144" y="107652"/>
                  </a:cubicBezTo>
                  <a:lnTo>
                    <a:pt x="7144" y="351768"/>
                  </a:lnTo>
                  <a:lnTo>
                    <a:pt x="1026195" y="351768"/>
                  </a:lnTo>
                  <a:lnTo>
                    <a:pt x="1026195" y="107652"/>
                  </a:lnTo>
                  <a:cubicBezTo>
                    <a:pt x="1026195" y="52140"/>
                    <a:pt x="981199" y="7144"/>
                    <a:pt x="925687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710202E1-E17E-403C-B8E0-BD46B8132DCB}"/>
                </a:ext>
              </a:extLst>
            </p:cNvPr>
            <p:cNvSpPr/>
            <p:nvPr/>
          </p:nvSpPr>
          <p:spPr>
            <a:xfrm>
              <a:off x="5945410" y="987248"/>
              <a:ext cx="295275" cy="333375"/>
            </a:xfrm>
            <a:custGeom>
              <a:avLst/>
              <a:gdLst>
                <a:gd name="connsiteX0" fmla="*/ 292894 w 295275"/>
                <a:gd name="connsiteY0" fmla="*/ 149265 h 333375"/>
                <a:gd name="connsiteX1" fmla="*/ 7144 w 295275"/>
                <a:gd name="connsiteY1" fmla="*/ 149265 h 333375"/>
                <a:gd name="connsiteX2" fmla="*/ 7144 w 295275"/>
                <a:gd name="connsiteY2" fmla="*/ 331821 h 333375"/>
                <a:gd name="connsiteX3" fmla="*/ 292894 w 295275"/>
                <a:gd name="connsiteY3" fmla="*/ 33182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275" h="333375">
                  <a:moveTo>
                    <a:pt x="292894" y="149265"/>
                  </a:moveTo>
                  <a:cubicBezTo>
                    <a:pt x="285340" y="-40301"/>
                    <a:pt x="14621" y="-40159"/>
                    <a:pt x="7144" y="149265"/>
                  </a:cubicBezTo>
                  <a:lnTo>
                    <a:pt x="7144" y="331821"/>
                  </a:lnTo>
                  <a:lnTo>
                    <a:pt x="292894" y="33182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1DD4F7B-3755-420C-8959-43519AE4A6EA}"/>
                </a:ext>
              </a:extLst>
            </p:cNvPr>
            <p:cNvSpPr/>
            <p:nvPr/>
          </p:nvSpPr>
          <p:spPr>
            <a:xfrm>
              <a:off x="7572318" y="3540452"/>
              <a:ext cx="742950" cy="1533525"/>
            </a:xfrm>
            <a:custGeom>
              <a:avLst/>
              <a:gdLst>
                <a:gd name="connsiteX0" fmla="*/ 371599 w 742950"/>
                <a:gd name="connsiteY0" fmla="*/ 7144 h 1533525"/>
                <a:gd name="connsiteX1" fmla="*/ 7144 w 742950"/>
                <a:gd name="connsiteY1" fmla="*/ 772601 h 1533525"/>
                <a:gd name="connsiteX2" fmla="*/ 736064 w 742950"/>
                <a:gd name="connsiteY2" fmla="*/ 772592 h 1533525"/>
                <a:gd name="connsiteX3" fmla="*/ 371599 w 742950"/>
                <a:gd name="connsiteY3" fmla="*/ 7144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950" h="1533525">
                  <a:moveTo>
                    <a:pt x="371599" y="7144"/>
                  </a:moveTo>
                  <a:cubicBezTo>
                    <a:pt x="170317" y="7144"/>
                    <a:pt x="7144" y="349853"/>
                    <a:pt x="7144" y="772601"/>
                  </a:cubicBezTo>
                  <a:cubicBezTo>
                    <a:pt x="27165" y="1788500"/>
                    <a:pt x="716071" y="1788395"/>
                    <a:pt x="736064" y="772592"/>
                  </a:cubicBezTo>
                  <a:cubicBezTo>
                    <a:pt x="736064" y="349844"/>
                    <a:pt x="572891" y="7144"/>
                    <a:pt x="371599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D69F97BA-EAAB-40EA-B8E0-819BB5D4DC2F}"/>
                </a:ext>
              </a:extLst>
            </p:cNvPr>
            <p:cNvSpPr/>
            <p:nvPr/>
          </p:nvSpPr>
          <p:spPr>
            <a:xfrm>
              <a:off x="3865797" y="3544017"/>
              <a:ext cx="742950" cy="1533525"/>
            </a:xfrm>
            <a:custGeom>
              <a:avLst/>
              <a:gdLst>
                <a:gd name="connsiteX0" fmla="*/ 371599 w 742950"/>
                <a:gd name="connsiteY0" fmla="*/ 1534485 h 1533525"/>
                <a:gd name="connsiteX1" fmla="*/ 736063 w 742950"/>
                <a:gd name="connsiteY1" fmla="*/ 769027 h 1533525"/>
                <a:gd name="connsiteX2" fmla="*/ 7144 w 742950"/>
                <a:gd name="connsiteY2" fmla="*/ 769037 h 1533525"/>
                <a:gd name="connsiteX3" fmla="*/ 371599 w 742950"/>
                <a:gd name="connsiteY3" fmla="*/ 1534485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950" h="1533525">
                  <a:moveTo>
                    <a:pt x="371599" y="1534485"/>
                  </a:moveTo>
                  <a:cubicBezTo>
                    <a:pt x="572881" y="1534485"/>
                    <a:pt x="736063" y="1191775"/>
                    <a:pt x="736063" y="769027"/>
                  </a:cubicBezTo>
                  <a:cubicBezTo>
                    <a:pt x="716042" y="-246862"/>
                    <a:pt x="27137" y="-246776"/>
                    <a:pt x="7144" y="769037"/>
                  </a:cubicBezTo>
                  <a:cubicBezTo>
                    <a:pt x="7144" y="1191775"/>
                    <a:pt x="170317" y="1534485"/>
                    <a:pt x="371599" y="153448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656565EA-DC89-4B13-8D5F-268F80B58E13}"/>
                </a:ext>
              </a:extLst>
            </p:cNvPr>
            <p:cNvSpPr/>
            <p:nvPr/>
          </p:nvSpPr>
          <p:spPr>
            <a:xfrm>
              <a:off x="3650458" y="2229593"/>
              <a:ext cx="4886325" cy="3638550"/>
            </a:xfrm>
            <a:custGeom>
              <a:avLst/>
              <a:gdLst>
                <a:gd name="connsiteX0" fmla="*/ 4737419 w 4886325"/>
                <a:gd name="connsiteY0" fmla="*/ 3347980 h 3638550"/>
                <a:gd name="connsiteX1" fmla="*/ 4617175 w 4886325"/>
                <a:gd name="connsiteY1" fmla="*/ 3347980 h 3638550"/>
                <a:gd name="connsiteX2" fmla="*/ 4617175 w 4886325"/>
                <a:gd name="connsiteY2" fmla="*/ 3009091 h 3638550"/>
                <a:gd name="connsiteX3" fmla="*/ 4436333 w 4886325"/>
                <a:gd name="connsiteY3" fmla="*/ 3112075 h 3638550"/>
                <a:gd name="connsiteX4" fmla="*/ 4436333 w 4886325"/>
                <a:gd name="connsiteY4" fmla="*/ 3347980 h 3638550"/>
                <a:gd name="connsiteX5" fmla="*/ 4150583 w 4886325"/>
                <a:gd name="connsiteY5" fmla="*/ 3347980 h 3638550"/>
                <a:gd name="connsiteX6" fmla="*/ 4150583 w 4886325"/>
                <a:gd name="connsiteY6" fmla="*/ 3112075 h 3638550"/>
                <a:gd name="connsiteX7" fmla="*/ 3961817 w 4886325"/>
                <a:gd name="connsiteY7" fmla="*/ 3002385 h 3638550"/>
                <a:gd name="connsiteX8" fmla="*/ 3777746 w 4886325"/>
                <a:gd name="connsiteY8" fmla="*/ 2747553 h 3638550"/>
                <a:gd name="connsiteX9" fmla="*/ 3777746 w 4886325"/>
                <a:gd name="connsiteY9" fmla="*/ 1419349 h 3638550"/>
                <a:gd name="connsiteX10" fmla="*/ 3961817 w 4886325"/>
                <a:gd name="connsiteY10" fmla="*/ 1164517 h 3638550"/>
                <a:gd name="connsiteX11" fmla="*/ 4617175 w 4886325"/>
                <a:gd name="connsiteY11" fmla="*/ 1157754 h 3638550"/>
                <a:gd name="connsiteX12" fmla="*/ 4617175 w 4886325"/>
                <a:gd name="connsiteY12" fmla="*/ 685448 h 3638550"/>
                <a:gd name="connsiteX13" fmla="*/ 4516667 w 4886325"/>
                <a:gd name="connsiteY13" fmla="*/ 584940 h 3638550"/>
                <a:gd name="connsiteX14" fmla="*/ 3602391 w 4886325"/>
                <a:gd name="connsiteY14" fmla="*/ 584940 h 3638550"/>
                <a:gd name="connsiteX15" fmla="*/ 3602391 w 4886325"/>
                <a:gd name="connsiteY15" fmla="*/ 107652 h 3638550"/>
                <a:gd name="connsiteX16" fmla="*/ 3501883 w 4886325"/>
                <a:gd name="connsiteY16" fmla="*/ 7144 h 3638550"/>
                <a:gd name="connsiteX17" fmla="*/ 1388038 w 4886325"/>
                <a:gd name="connsiteY17" fmla="*/ 7144 h 3638550"/>
                <a:gd name="connsiteX18" fmla="*/ 1287530 w 4886325"/>
                <a:gd name="connsiteY18" fmla="*/ 107652 h 3638550"/>
                <a:gd name="connsiteX19" fmla="*/ 1287530 w 4886325"/>
                <a:gd name="connsiteY19" fmla="*/ 584940 h 3638550"/>
                <a:gd name="connsiteX20" fmla="*/ 416174 w 4886325"/>
                <a:gd name="connsiteY20" fmla="*/ 584940 h 3638550"/>
                <a:gd name="connsiteX21" fmla="*/ 315666 w 4886325"/>
                <a:gd name="connsiteY21" fmla="*/ 685448 h 3638550"/>
                <a:gd name="connsiteX22" fmla="*/ 315666 w 4886325"/>
                <a:gd name="connsiteY22" fmla="*/ 1117654 h 3638550"/>
                <a:gd name="connsiteX23" fmla="*/ 918579 w 4886325"/>
                <a:gd name="connsiteY23" fmla="*/ 1164507 h 3638550"/>
                <a:gd name="connsiteX24" fmla="*/ 918579 w 4886325"/>
                <a:gd name="connsiteY24" fmla="*/ 3002375 h 3638550"/>
                <a:gd name="connsiteX25" fmla="*/ 729813 w 4886325"/>
                <a:gd name="connsiteY25" fmla="*/ 3112065 h 3638550"/>
                <a:gd name="connsiteX26" fmla="*/ 729813 w 4886325"/>
                <a:gd name="connsiteY26" fmla="*/ 3347971 h 3638550"/>
                <a:gd name="connsiteX27" fmla="*/ 444063 w 4886325"/>
                <a:gd name="connsiteY27" fmla="*/ 3347971 h 3638550"/>
                <a:gd name="connsiteX28" fmla="*/ 444063 w 4886325"/>
                <a:gd name="connsiteY28" fmla="*/ 3112065 h 3638550"/>
                <a:gd name="connsiteX29" fmla="*/ 315666 w 4886325"/>
                <a:gd name="connsiteY29" fmla="*/ 3049115 h 3638550"/>
                <a:gd name="connsiteX30" fmla="*/ 315666 w 4886325"/>
                <a:gd name="connsiteY30" fmla="*/ 3347980 h 3638550"/>
                <a:gd name="connsiteX31" fmla="*/ 153388 w 4886325"/>
                <a:gd name="connsiteY31" fmla="*/ 3347980 h 3638550"/>
                <a:gd name="connsiteX32" fmla="*/ 149350 w 4886325"/>
                <a:gd name="connsiteY32" fmla="*/ 3633730 h 3638550"/>
                <a:gd name="connsiteX33" fmla="*/ 4741448 w 4886325"/>
                <a:gd name="connsiteY33" fmla="*/ 3633730 h 3638550"/>
                <a:gd name="connsiteX34" fmla="*/ 4737419 w 4886325"/>
                <a:gd name="connsiteY34" fmla="*/ 3347980 h 3638550"/>
                <a:gd name="connsiteX35" fmla="*/ 3281865 w 4886325"/>
                <a:gd name="connsiteY35" fmla="*/ 1499892 h 3638550"/>
                <a:gd name="connsiteX36" fmla="*/ 3424740 w 4886325"/>
                <a:gd name="connsiteY36" fmla="*/ 1642767 h 3638550"/>
                <a:gd name="connsiteX37" fmla="*/ 3138990 w 4886325"/>
                <a:gd name="connsiteY37" fmla="*/ 1642767 h 3638550"/>
                <a:gd name="connsiteX38" fmla="*/ 3281865 w 4886325"/>
                <a:gd name="connsiteY38" fmla="*/ 1499892 h 3638550"/>
                <a:gd name="connsiteX39" fmla="*/ 3281865 w 4886325"/>
                <a:gd name="connsiteY39" fmla="*/ 2006879 h 3638550"/>
                <a:gd name="connsiteX40" fmla="*/ 3424740 w 4886325"/>
                <a:gd name="connsiteY40" fmla="*/ 2149754 h 3638550"/>
                <a:gd name="connsiteX41" fmla="*/ 3138990 w 4886325"/>
                <a:gd name="connsiteY41" fmla="*/ 2149754 h 3638550"/>
                <a:gd name="connsiteX42" fmla="*/ 3281865 w 4886325"/>
                <a:gd name="connsiteY42" fmla="*/ 2006879 h 3638550"/>
                <a:gd name="connsiteX43" fmla="*/ 2719738 w 4886325"/>
                <a:gd name="connsiteY43" fmla="*/ 484613 h 3638550"/>
                <a:gd name="connsiteX44" fmla="*/ 2862613 w 4886325"/>
                <a:gd name="connsiteY44" fmla="*/ 627488 h 3638550"/>
                <a:gd name="connsiteX45" fmla="*/ 2576863 w 4886325"/>
                <a:gd name="connsiteY45" fmla="*/ 627488 h 3638550"/>
                <a:gd name="connsiteX46" fmla="*/ 2719738 w 4886325"/>
                <a:gd name="connsiteY46" fmla="*/ 484613 h 3638550"/>
                <a:gd name="connsiteX47" fmla="*/ 2719738 w 4886325"/>
                <a:gd name="connsiteY47" fmla="*/ 977103 h 3638550"/>
                <a:gd name="connsiteX48" fmla="*/ 2862613 w 4886325"/>
                <a:gd name="connsiteY48" fmla="*/ 1119978 h 3638550"/>
                <a:gd name="connsiteX49" fmla="*/ 2576863 w 4886325"/>
                <a:gd name="connsiteY49" fmla="*/ 1119978 h 3638550"/>
                <a:gd name="connsiteX50" fmla="*/ 2719738 w 4886325"/>
                <a:gd name="connsiteY50" fmla="*/ 977103 h 3638550"/>
                <a:gd name="connsiteX51" fmla="*/ 2719738 w 4886325"/>
                <a:gd name="connsiteY51" fmla="*/ 1499892 h 3638550"/>
                <a:gd name="connsiteX52" fmla="*/ 2862613 w 4886325"/>
                <a:gd name="connsiteY52" fmla="*/ 1642767 h 3638550"/>
                <a:gd name="connsiteX53" fmla="*/ 2576863 w 4886325"/>
                <a:gd name="connsiteY53" fmla="*/ 1642767 h 3638550"/>
                <a:gd name="connsiteX54" fmla="*/ 2719738 w 4886325"/>
                <a:gd name="connsiteY54" fmla="*/ 1499892 h 3638550"/>
                <a:gd name="connsiteX55" fmla="*/ 2719738 w 4886325"/>
                <a:gd name="connsiteY55" fmla="*/ 2006879 h 3638550"/>
                <a:gd name="connsiteX56" fmla="*/ 2862613 w 4886325"/>
                <a:gd name="connsiteY56" fmla="*/ 2149754 h 3638550"/>
                <a:gd name="connsiteX57" fmla="*/ 2576863 w 4886325"/>
                <a:gd name="connsiteY57" fmla="*/ 2149754 h 3638550"/>
                <a:gd name="connsiteX58" fmla="*/ 2719738 w 4886325"/>
                <a:gd name="connsiteY58" fmla="*/ 2006879 h 3638550"/>
                <a:gd name="connsiteX59" fmla="*/ 2157610 w 4886325"/>
                <a:gd name="connsiteY59" fmla="*/ 484613 h 3638550"/>
                <a:gd name="connsiteX60" fmla="*/ 2300485 w 4886325"/>
                <a:gd name="connsiteY60" fmla="*/ 627488 h 3638550"/>
                <a:gd name="connsiteX61" fmla="*/ 2014735 w 4886325"/>
                <a:gd name="connsiteY61" fmla="*/ 627488 h 3638550"/>
                <a:gd name="connsiteX62" fmla="*/ 2157610 w 4886325"/>
                <a:gd name="connsiteY62" fmla="*/ 484613 h 3638550"/>
                <a:gd name="connsiteX63" fmla="*/ 2157610 w 4886325"/>
                <a:gd name="connsiteY63" fmla="*/ 977103 h 3638550"/>
                <a:gd name="connsiteX64" fmla="*/ 2300485 w 4886325"/>
                <a:gd name="connsiteY64" fmla="*/ 1119978 h 3638550"/>
                <a:gd name="connsiteX65" fmla="*/ 2014735 w 4886325"/>
                <a:gd name="connsiteY65" fmla="*/ 1119978 h 3638550"/>
                <a:gd name="connsiteX66" fmla="*/ 2157610 w 4886325"/>
                <a:gd name="connsiteY66" fmla="*/ 977103 h 3638550"/>
                <a:gd name="connsiteX67" fmla="*/ 2157610 w 4886325"/>
                <a:gd name="connsiteY67" fmla="*/ 1499892 h 3638550"/>
                <a:gd name="connsiteX68" fmla="*/ 2300485 w 4886325"/>
                <a:gd name="connsiteY68" fmla="*/ 1642767 h 3638550"/>
                <a:gd name="connsiteX69" fmla="*/ 2014735 w 4886325"/>
                <a:gd name="connsiteY69" fmla="*/ 1642767 h 3638550"/>
                <a:gd name="connsiteX70" fmla="*/ 2157610 w 4886325"/>
                <a:gd name="connsiteY70" fmla="*/ 1499892 h 3638550"/>
                <a:gd name="connsiteX71" fmla="*/ 2157610 w 4886325"/>
                <a:gd name="connsiteY71" fmla="*/ 2006879 h 3638550"/>
                <a:gd name="connsiteX72" fmla="*/ 2300485 w 4886325"/>
                <a:gd name="connsiteY72" fmla="*/ 2149754 h 3638550"/>
                <a:gd name="connsiteX73" fmla="*/ 2014735 w 4886325"/>
                <a:gd name="connsiteY73" fmla="*/ 2149754 h 3638550"/>
                <a:gd name="connsiteX74" fmla="*/ 2157610 w 4886325"/>
                <a:gd name="connsiteY74" fmla="*/ 2006879 h 3638550"/>
                <a:gd name="connsiteX75" fmla="*/ 1595473 w 4886325"/>
                <a:gd name="connsiteY75" fmla="*/ 1499892 h 3638550"/>
                <a:gd name="connsiteX76" fmla="*/ 1738348 w 4886325"/>
                <a:gd name="connsiteY76" fmla="*/ 1642767 h 3638550"/>
                <a:gd name="connsiteX77" fmla="*/ 1452598 w 4886325"/>
                <a:gd name="connsiteY77" fmla="*/ 1642767 h 3638550"/>
                <a:gd name="connsiteX78" fmla="*/ 1595473 w 4886325"/>
                <a:gd name="connsiteY78" fmla="*/ 1499892 h 3638550"/>
                <a:gd name="connsiteX79" fmla="*/ 1595473 w 4886325"/>
                <a:gd name="connsiteY79" fmla="*/ 2006879 h 3638550"/>
                <a:gd name="connsiteX80" fmla="*/ 1738348 w 4886325"/>
                <a:gd name="connsiteY80" fmla="*/ 2149754 h 3638550"/>
                <a:gd name="connsiteX81" fmla="*/ 1452598 w 4886325"/>
                <a:gd name="connsiteY81" fmla="*/ 2149754 h 3638550"/>
                <a:gd name="connsiteX82" fmla="*/ 1595473 w 4886325"/>
                <a:gd name="connsiteY82" fmla="*/ 2006879 h 3638550"/>
                <a:gd name="connsiteX83" fmla="*/ 3444486 w 4886325"/>
                <a:gd name="connsiteY83" fmla="*/ 3347980 h 3638550"/>
                <a:gd name="connsiteX84" fmla="*/ 3158736 w 4886325"/>
                <a:gd name="connsiteY84" fmla="*/ 3347980 h 3638550"/>
                <a:gd name="connsiteX85" fmla="*/ 3158736 w 4886325"/>
                <a:gd name="connsiteY85" fmla="*/ 2860024 h 3638550"/>
                <a:gd name="connsiteX86" fmla="*/ 2873681 w 4886325"/>
                <a:gd name="connsiteY86" fmla="*/ 2860024 h 3638550"/>
                <a:gd name="connsiteX87" fmla="*/ 2873681 w 4886325"/>
                <a:gd name="connsiteY87" fmla="*/ 3347980 h 3638550"/>
                <a:gd name="connsiteX88" fmla="*/ 2587931 w 4886325"/>
                <a:gd name="connsiteY88" fmla="*/ 3347980 h 3638550"/>
                <a:gd name="connsiteX89" fmla="*/ 2587931 w 4886325"/>
                <a:gd name="connsiteY89" fmla="*/ 2860024 h 3638550"/>
                <a:gd name="connsiteX90" fmla="*/ 2302867 w 4886325"/>
                <a:gd name="connsiteY90" fmla="*/ 2860024 h 3638550"/>
                <a:gd name="connsiteX91" fmla="*/ 2302867 w 4886325"/>
                <a:gd name="connsiteY91" fmla="*/ 3347980 h 3638550"/>
                <a:gd name="connsiteX92" fmla="*/ 2017117 w 4886325"/>
                <a:gd name="connsiteY92" fmla="*/ 3347980 h 3638550"/>
                <a:gd name="connsiteX93" fmla="*/ 2017117 w 4886325"/>
                <a:gd name="connsiteY93" fmla="*/ 2860024 h 3638550"/>
                <a:gd name="connsiteX94" fmla="*/ 1732062 w 4886325"/>
                <a:gd name="connsiteY94" fmla="*/ 2860024 h 3638550"/>
                <a:gd name="connsiteX95" fmla="*/ 1732062 w 4886325"/>
                <a:gd name="connsiteY95" fmla="*/ 3347980 h 3638550"/>
                <a:gd name="connsiteX96" fmla="*/ 1446312 w 4886325"/>
                <a:gd name="connsiteY96" fmla="*/ 3347980 h 3638550"/>
                <a:gd name="connsiteX97" fmla="*/ 1446312 w 4886325"/>
                <a:gd name="connsiteY97" fmla="*/ 2717149 h 3638550"/>
                <a:gd name="connsiteX98" fmla="*/ 1589187 w 4886325"/>
                <a:gd name="connsiteY98" fmla="*/ 2574274 h 3638550"/>
                <a:gd name="connsiteX99" fmla="*/ 3301601 w 4886325"/>
                <a:gd name="connsiteY99" fmla="*/ 2574274 h 3638550"/>
                <a:gd name="connsiteX100" fmla="*/ 3444476 w 4886325"/>
                <a:gd name="connsiteY100" fmla="*/ 2717149 h 3638550"/>
                <a:gd name="connsiteX101" fmla="*/ 3444476 w 4886325"/>
                <a:gd name="connsiteY101" fmla="*/ 3347980 h 363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86325" h="3638550">
                  <a:moveTo>
                    <a:pt x="4737419" y="3347980"/>
                  </a:moveTo>
                  <a:lnTo>
                    <a:pt x="4617175" y="3347980"/>
                  </a:lnTo>
                  <a:lnTo>
                    <a:pt x="4617175" y="3009091"/>
                  </a:lnTo>
                  <a:cubicBezTo>
                    <a:pt x="4561549" y="3056792"/>
                    <a:pt x="4500551" y="3091444"/>
                    <a:pt x="4436333" y="3112075"/>
                  </a:cubicBezTo>
                  <a:lnTo>
                    <a:pt x="4436333" y="3347980"/>
                  </a:lnTo>
                  <a:lnTo>
                    <a:pt x="4150583" y="3347980"/>
                  </a:lnTo>
                  <a:lnTo>
                    <a:pt x="4150583" y="3112075"/>
                  </a:lnTo>
                  <a:cubicBezTo>
                    <a:pt x="4083327" y="3090472"/>
                    <a:pt x="4019529" y="3053658"/>
                    <a:pt x="3961817" y="3002385"/>
                  </a:cubicBezTo>
                  <a:cubicBezTo>
                    <a:pt x="3889674" y="2938301"/>
                    <a:pt x="3827743" y="2852566"/>
                    <a:pt x="3777746" y="2747553"/>
                  </a:cubicBezTo>
                  <a:cubicBezTo>
                    <a:pt x="3599733" y="2387708"/>
                    <a:pt x="3599733" y="1779203"/>
                    <a:pt x="3777746" y="1419349"/>
                  </a:cubicBezTo>
                  <a:cubicBezTo>
                    <a:pt x="3827743" y="1314336"/>
                    <a:pt x="3889674" y="1228601"/>
                    <a:pt x="3961817" y="1164517"/>
                  </a:cubicBezTo>
                  <a:cubicBezTo>
                    <a:pt x="4151850" y="991533"/>
                    <a:pt x="4424504" y="988428"/>
                    <a:pt x="4617175" y="1157754"/>
                  </a:cubicBezTo>
                  <a:lnTo>
                    <a:pt x="4617175" y="685448"/>
                  </a:lnTo>
                  <a:cubicBezTo>
                    <a:pt x="4617175" y="629936"/>
                    <a:pt x="4572179" y="584940"/>
                    <a:pt x="4516667" y="584940"/>
                  </a:cubicBezTo>
                  <a:lnTo>
                    <a:pt x="3602391" y="584940"/>
                  </a:lnTo>
                  <a:lnTo>
                    <a:pt x="3602391" y="107652"/>
                  </a:lnTo>
                  <a:cubicBezTo>
                    <a:pt x="3602391" y="52140"/>
                    <a:pt x="3557395" y="7144"/>
                    <a:pt x="3501883" y="7144"/>
                  </a:cubicBezTo>
                  <a:lnTo>
                    <a:pt x="1388038" y="7144"/>
                  </a:lnTo>
                  <a:cubicBezTo>
                    <a:pt x="1332526" y="7144"/>
                    <a:pt x="1287530" y="52140"/>
                    <a:pt x="1287530" y="107652"/>
                  </a:cubicBezTo>
                  <a:lnTo>
                    <a:pt x="1287530" y="584940"/>
                  </a:lnTo>
                  <a:lnTo>
                    <a:pt x="416174" y="584940"/>
                  </a:lnTo>
                  <a:cubicBezTo>
                    <a:pt x="360662" y="584940"/>
                    <a:pt x="315666" y="629936"/>
                    <a:pt x="315666" y="685448"/>
                  </a:cubicBezTo>
                  <a:lnTo>
                    <a:pt x="315666" y="1117654"/>
                  </a:lnTo>
                  <a:cubicBezTo>
                    <a:pt x="504308" y="988076"/>
                    <a:pt x="746910" y="1008621"/>
                    <a:pt x="918579" y="1164507"/>
                  </a:cubicBezTo>
                  <a:cubicBezTo>
                    <a:pt x="1345071" y="1552604"/>
                    <a:pt x="1345204" y="2614089"/>
                    <a:pt x="918579" y="3002375"/>
                  </a:cubicBezTo>
                  <a:cubicBezTo>
                    <a:pt x="860867" y="3053639"/>
                    <a:pt x="797069" y="3090463"/>
                    <a:pt x="729813" y="3112065"/>
                  </a:cubicBezTo>
                  <a:lnTo>
                    <a:pt x="729813" y="3347971"/>
                  </a:lnTo>
                  <a:lnTo>
                    <a:pt x="444063" y="3347971"/>
                  </a:lnTo>
                  <a:lnTo>
                    <a:pt x="444063" y="3112065"/>
                  </a:lnTo>
                  <a:cubicBezTo>
                    <a:pt x="399476" y="3097740"/>
                    <a:pt x="356452" y="3076585"/>
                    <a:pt x="315666" y="3049115"/>
                  </a:cubicBezTo>
                  <a:lnTo>
                    <a:pt x="315666" y="3347980"/>
                  </a:lnTo>
                  <a:lnTo>
                    <a:pt x="153388" y="3347980"/>
                  </a:lnTo>
                  <a:cubicBezTo>
                    <a:pt x="-39588" y="3354991"/>
                    <a:pt x="-42246" y="3624596"/>
                    <a:pt x="149350" y="3633730"/>
                  </a:cubicBezTo>
                  <a:lnTo>
                    <a:pt x="4741448" y="3633730"/>
                  </a:lnTo>
                  <a:cubicBezTo>
                    <a:pt x="4933167" y="3624539"/>
                    <a:pt x="4930281" y="3354943"/>
                    <a:pt x="4737419" y="3347980"/>
                  </a:cubicBezTo>
                  <a:close/>
                  <a:moveTo>
                    <a:pt x="3281865" y="1499892"/>
                  </a:moveTo>
                  <a:cubicBezTo>
                    <a:pt x="3360770" y="1499892"/>
                    <a:pt x="3424740" y="1563862"/>
                    <a:pt x="3424740" y="1642767"/>
                  </a:cubicBezTo>
                  <a:cubicBezTo>
                    <a:pt x="3417216" y="1832286"/>
                    <a:pt x="3146486" y="1832239"/>
                    <a:pt x="3138990" y="1642767"/>
                  </a:cubicBezTo>
                  <a:cubicBezTo>
                    <a:pt x="3138990" y="1563862"/>
                    <a:pt x="3202960" y="1499892"/>
                    <a:pt x="3281865" y="1499892"/>
                  </a:cubicBezTo>
                  <a:close/>
                  <a:moveTo>
                    <a:pt x="3281865" y="2006879"/>
                  </a:moveTo>
                  <a:cubicBezTo>
                    <a:pt x="3360770" y="2006879"/>
                    <a:pt x="3424740" y="2070849"/>
                    <a:pt x="3424740" y="2149754"/>
                  </a:cubicBezTo>
                  <a:cubicBezTo>
                    <a:pt x="3417216" y="2339273"/>
                    <a:pt x="3146486" y="2339226"/>
                    <a:pt x="3138990" y="2149754"/>
                  </a:cubicBezTo>
                  <a:cubicBezTo>
                    <a:pt x="3138990" y="2070849"/>
                    <a:pt x="3202960" y="2006879"/>
                    <a:pt x="3281865" y="2006879"/>
                  </a:cubicBezTo>
                  <a:close/>
                  <a:moveTo>
                    <a:pt x="2719738" y="484613"/>
                  </a:moveTo>
                  <a:cubicBezTo>
                    <a:pt x="2798643" y="484613"/>
                    <a:pt x="2862613" y="548583"/>
                    <a:pt x="2862613" y="627488"/>
                  </a:cubicBezTo>
                  <a:cubicBezTo>
                    <a:pt x="2855088" y="817007"/>
                    <a:pt x="2584359" y="816959"/>
                    <a:pt x="2576863" y="627488"/>
                  </a:cubicBezTo>
                  <a:cubicBezTo>
                    <a:pt x="2576863" y="548583"/>
                    <a:pt x="2640823" y="484613"/>
                    <a:pt x="2719738" y="484613"/>
                  </a:cubicBezTo>
                  <a:close/>
                  <a:moveTo>
                    <a:pt x="2719738" y="977103"/>
                  </a:moveTo>
                  <a:cubicBezTo>
                    <a:pt x="2798643" y="977103"/>
                    <a:pt x="2862613" y="1041073"/>
                    <a:pt x="2862613" y="1119978"/>
                  </a:cubicBezTo>
                  <a:cubicBezTo>
                    <a:pt x="2855088" y="1309497"/>
                    <a:pt x="2584359" y="1309449"/>
                    <a:pt x="2576863" y="1119978"/>
                  </a:cubicBezTo>
                  <a:cubicBezTo>
                    <a:pt x="2576863" y="1041073"/>
                    <a:pt x="2640823" y="977103"/>
                    <a:pt x="2719738" y="977103"/>
                  </a:cubicBezTo>
                  <a:close/>
                  <a:moveTo>
                    <a:pt x="2719738" y="1499892"/>
                  </a:moveTo>
                  <a:cubicBezTo>
                    <a:pt x="2798643" y="1499892"/>
                    <a:pt x="2862613" y="1563862"/>
                    <a:pt x="2862613" y="1642767"/>
                  </a:cubicBezTo>
                  <a:cubicBezTo>
                    <a:pt x="2855088" y="1832286"/>
                    <a:pt x="2584359" y="1832239"/>
                    <a:pt x="2576863" y="1642767"/>
                  </a:cubicBezTo>
                  <a:cubicBezTo>
                    <a:pt x="2576863" y="1563862"/>
                    <a:pt x="2640823" y="1499892"/>
                    <a:pt x="2719738" y="1499892"/>
                  </a:cubicBezTo>
                  <a:close/>
                  <a:moveTo>
                    <a:pt x="2719738" y="2006879"/>
                  </a:moveTo>
                  <a:cubicBezTo>
                    <a:pt x="2798643" y="2006879"/>
                    <a:pt x="2862613" y="2070849"/>
                    <a:pt x="2862613" y="2149754"/>
                  </a:cubicBezTo>
                  <a:cubicBezTo>
                    <a:pt x="2855088" y="2339273"/>
                    <a:pt x="2584359" y="2339226"/>
                    <a:pt x="2576863" y="2149754"/>
                  </a:cubicBezTo>
                  <a:cubicBezTo>
                    <a:pt x="2576863" y="2070849"/>
                    <a:pt x="2640823" y="2006879"/>
                    <a:pt x="2719738" y="2006879"/>
                  </a:cubicBezTo>
                  <a:close/>
                  <a:moveTo>
                    <a:pt x="2157610" y="484613"/>
                  </a:moveTo>
                  <a:cubicBezTo>
                    <a:pt x="2236516" y="484613"/>
                    <a:pt x="2300485" y="548583"/>
                    <a:pt x="2300485" y="627488"/>
                  </a:cubicBezTo>
                  <a:cubicBezTo>
                    <a:pt x="2292961" y="817007"/>
                    <a:pt x="2022232" y="816959"/>
                    <a:pt x="2014735" y="627488"/>
                  </a:cubicBezTo>
                  <a:cubicBezTo>
                    <a:pt x="2014735" y="548583"/>
                    <a:pt x="2078696" y="484613"/>
                    <a:pt x="2157610" y="484613"/>
                  </a:cubicBezTo>
                  <a:close/>
                  <a:moveTo>
                    <a:pt x="2157610" y="977103"/>
                  </a:moveTo>
                  <a:cubicBezTo>
                    <a:pt x="2236516" y="977103"/>
                    <a:pt x="2300485" y="1041073"/>
                    <a:pt x="2300485" y="1119978"/>
                  </a:cubicBezTo>
                  <a:cubicBezTo>
                    <a:pt x="2292961" y="1309497"/>
                    <a:pt x="2022232" y="1309449"/>
                    <a:pt x="2014735" y="1119978"/>
                  </a:cubicBezTo>
                  <a:cubicBezTo>
                    <a:pt x="2014735" y="1041073"/>
                    <a:pt x="2078696" y="977103"/>
                    <a:pt x="2157610" y="977103"/>
                  </a:cubicBezTo>
                  <a:close/>
                  <a:moveTo>
                    <a:pt x="2157610" y="1499892"/>
                  </a:moveTo>
                  <a:cubicBezTo>
                    <a:pt x="2236516" y="1499892"/>
                    <a:pt x="2300485" y="1563862"/>
                    <a:pt x="2300485" y="1642767"/>
                  </a:cubicBezTo>
                  <a:cubicBezTo>
                    <a:pt x="2292961" y="1832286"/>
                    <a:pt x="2022232" y="1832239"/>
                    <a:pt x="2014735" y="1642767"/>
                  </a:cubicBezTo>
                  <a:cubicBezTo>
                    <a:pt x="2014735" y="1563862"/>
                    <a:pt x="2078696" y="1499892"/>
                    <a:pt x="2157610" y="1499892"/>
                  </a:cubicBezTo>
                  <a:close/>
                  <a:moveTo>
                    <a:pt x="2157610" y="2006879"/>
                  </a:moveTo>
                  <a:cubicBezTo>
                    <a:pt x="2236516" y="2006879"/>
                    <a:pt x="2300485" y="2070849"/>
                    <a:pt x="2300485" y="2149754"/>
                  </a:cubicBezTo>
                  <a:cubicBezTo>
                    <a:pt x="2292961" y="2339273"/>
                    <a:pt x="2022232" y="2339226"/>
                    <a:pt x="2014735" y="2149754"/>
                  </a:cubicBezTo>
                  <a:cubicBezTo>
                    <a:pt x="2014735" y="2070849"/>
                    <a:pt x="2078696" y="2006879"/>
                    <a:pt x="2157610" y="2006879"/>
                  </a:cubicBezTo>
                  <a:close/>
                  <a:moveTo>
                    <a:pt x="1595473" y="1499892"/>
                  </a:moveTo>
                  <a:cubicBezTo>
                    <a:pt x="1674379" y="1499892"/>
                    <a:pt x="1738348" y="1563862"/>
                    <a:pt x="1738348" y="1642767"/>
                  </a:cubicBezTo>
                  <a:cubicBezTo>
                    <a:pt x="1730824" y="1832286"/>
                    <a:pt x="1460095" y="1832239"/>
                    <a:pt x="1452598" y="1642767"/>
                  </a:cubicBezTo>
                  <a:cubicBezTo>
                    <a:pt x="1452598" y="1563862"/>
                    <a:pt x="1516568" y="1499892"/>
                    <a:pt x="1595473" y="1499892"/>
                  </a:cubicBezTo>
                  <a:close/>
                  <a:moveTo>
                    <a:pt x="1595473" y="2006879"/>
                  </a:moveTo>
                  <a:cubicBezTo>
                    <a:pt x="1674379" y="2006879"/>
                    <a:pt x="1738348" y="2070849"/>
                    <a:pt x="1738348" y="2149754"/>
                  </a:cubicBezTo>
                  <a:cubicBezTo>
                    <a:pt x="1730824" y="2339273"/>
                    <a:pt x="1460095" y="2339226"/>
                    <a:pt x="1452598" y="2149754"/>
                  </a:cubicBezTo>
                  <a:cubicBezTo>
                    <a:pt x="1452598" y="2070849"/>
                    <a:pt x="1516568" y="2006879"/>
                    <a:pt x="1595473" y="2006879"/>
                  </a:cubicBezTo>
                  <a:close/>
                  <a:moveTo>
                    <a:pt x="3444486" y="3347980"/>
                  </a:moveTo>
                  <a:lnTo>
                    <a:pt x="3158736" y="3347980"/>
                  </a:lnTo>
                  <a:lnTo>
                    <a:pt x="3158736" y="2860024"/>
                  </a:lnTo>
                  <a:lnTo>
                    <a:pt x="2873681" y="2860024"/>
                  </a:lnTo>
                  <a:lnTo>
                    <a:pt x="2873681" y="3347980"/>
                  </a:lnTo>
                  <a:lnTo>
                    <a:pt x="2587931" y="3347980"/>
                  </a:lnTo>
                  <a:lnTo>
                    <a:pt x="2587931" y="2860024"/>
                  </a:lnTo>
                  <a:lnTo>
                    <a:pt x="2302867" y="2860024"/>
                  </a:lnTo>
                  <a:lnTo>
                    <a:pt x="2302867" y="3347980"/>
                  </a:lnTo>
                  <a:lnTo>
                    <a:pt x="2017117" y="3347980"/>
                  </a:lnTo>
                  <a:lnTo>
                    <a:pt x="2017117" y="2860024"/>
                  </a:lnTo>
                  <a:lnTo>
                    <a:pt x="1732062" y="2860024"/>
                  </a:lnTo>
                  <a:lnTo>
                    <a:pt x="1732062" y="3347980"/>
                  </a:lnTo>
                  <a:lnTo>
                    <a:pt x="1446312" y="3347980"/>
                  </a:lnTo>
                  <a:lnTo>
                    <a:pt x="1446312" y="2717149"/>
                  </a:lnTo>
                  <a:cubicBezTo>
                    <a:pt x="1446312" y="2638244"/>
                    <a:pt x="1510282" y="2574274"/>
                    <a:pt x="1589187" y="2574274"/>
                  </a:cubicBezTo>
                  <a:lnTo>
                    <a:pt x="3301601" y="2574274"/>
                  </a:lnTo>
                  <a:cubicBezTo>
                    <a:pt x="3380506" y="2574274"/>
                    <a:pt x="3444476" y="2638244"/>
                    <a:pt x="3444476" y="2717149"/>
                  </a:cubicBezTo>
                  <a:lnTo>
                    <a:pt x="3444476" y="33479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6" name="Group 495">
            <a:extLst>
              <a:ext uri="{FF2B5EF4-FFF2-40B4-BE49-F238E27FC236}">
                <a16:creationId xmlns:a16="http://schemas.microsoft.com/office/drawing/2014/main" id="{FFC917B9-D121-40FE-A72D-5D5A188716D5}"/>
              </a:ext>
            </a:extLst>
          </p:cNvPr>
          <p:cNvGrpSpPr/>
          <p:nvPr/>
        </p:nvGrpSpPr>
        <p:grpSpPr>
          <a:xfrm>
            <a:off x="6750543" y="5307207"/>
            <a:ext cx="415775" cy="415630"/>
            <a:chOff x="7033022" y="4915182"/>
            <a:chExt cx="815231" cy="814947"/>
          </a:xfrm>
        </p:grpSpPr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8162CB5-C6AE-4E76-B4F7-763E8B556F7C}"/>
                </a:ext>
              </a:extLst>
            </p:cNvPr>
            <p:cNvSpPr/>
            <p:nvPr/>
          </p:nvSpPr>
          <p:spPr>
            <a:xfrm>
              <a:off x="7169185" y="5256774"/>
              <a:ext cx="146201" cy="49263"/>
            </a:xfrm>
            <a:custGeom>
              <a:avLst/>
              <a:gdLst>
                <a:gd name="connsiteX0" fmla="*/ 121833 w 146201"/>
                <a:gd name="connsiteY0" fmla="*/ 48866 h 49263"/>
                <a:gd name="connsiteX1" fmla="*/ 24903 w 146201"/>
                <a:gd name="connsiteY1" fmla="*/ 48866 h 49263"/>
                <a:gd name="connsiteX2" fmla="*/ 24903 w 146201"/>
                <a:gd name="connsiteY2" fmla="*/ 1192 h 49263"/>
                <a:gd name="connsiteX3" fmla="*/ 121833 w 146201"/>
                <a:gd name="connsiteY3" fmla="*/ 1192 h 49263"/>
                <a:gd name="connsiteX4" fmla="*/ 121833 w 146201"/>
                <a:gd name="connsiteY4" fmla="*/ 48866 h 4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201" h="49263">
                  <a:moveTo>
                    <a:pt x="121833" y="48866"/>
                  </a:moveTo>
                  <a:lnTo>
                    <a:pt x="24903" y="48866"/>
                  </a:lnTo>
                  <a:cubicBezTo>
                    <a:pt x="-6724" y="47606"/>
                    <a:pt x="-6700" y="2439"/>
                    <a:pt x="24903" y="1192"/>
                  </a:cubicBezTo>
                  <a:lnTo>
                    <a:pt x="121833" y="1192"/>
                  </a:lnTo>
                  <a:cubicBezTo>
                    <a:pt x="153460" y="2452"/>
                    <a:pt x="153436" y="47619"/>
                    <a:pt x="121833" y="488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00C63F57-4CDC-4135-B4B9-1AF75E0E3757}"/>
                </a:ext>
              </a:extLst>
            </p:cNvPr>
            <p:cNvSpPr/>
            <p:nvPr/>
          </p:nvSpPr>
          <p:spPr>
            <a:xfrm>
              <a:off x="7033022" y="5020350"/>
              <a:ext cx="815231" cy="58798"/>
            </a:xfrm>
            <a:custGeom>
              <a:avLst/>
              <a:gdLst>
                <a:gd name="connsiteX0" fmla="*/ 15132 w 815231"/>
                <a:gd name="connsiteY0" fmla="*/ 57646 h 58798"/>
                <a:gd name="connsiteX1" fmla="*/ 800894 w 815231"/>
                <a:gd name="connsiteY1" fmla="*/ 57646 h 58798"/>
                <a:gd name="connsiteX2" fmla="*/ 814834 w 815231"/>
                <a:gd name="connsiteY2" fmla="*/ 43706 h 58798"/>
                <a:gd name="connsiteX3" fmla="*/ 814834 w 815231"/>
                <a:gd name="connsiteY3" fmla="*/ 15132 h 58798"/>
                <a:gd name="connsiteX4" fmla="*/ 800894 w 815231"/>
                <a:gd name="connsiteY4" fmla="*/ 1192 h 58798"/>
                <a:gd name="connsiteX5" fmla="*/ 15132 w 815231"/>
                <a:gd name="connsiteY5" fmla="*/ 1192 h 58798"/>
                <a:gd name="connsiteX6" fmla="*/ 1192 w 815231"/>
                <a:gd name="connsiteY6" fmla="*/ 15132 h 58798"/>
                <a:gd name="connsiteX7" fmla="*/ 1192 w 815231"/>
                <a:gd name="connsiteY7" fmla="*/ 43706 h 58798"/>
                <a:gd name="connsiteX8" fmla="*/ 15132 w 815231"/>
                <a:gd name="connsiteY8" fmla="*/ 57646 h 5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5231" h="58798">
                  <a:moveTo>
                    <a:pt x="15132" y="57646"/>
                  </a:moveTo>
                  <a:lnTo>
                    <a:pt x="800894" y="57646"/>
                  </a:lnTo>
                  <a:cubicBezTo>
                    <a:pt x="808593" y="57646"/>
                    <a:pt x="814834" y="51406"/>
                    <a:pt x="814834" y="43706"/>
                  </a:cubicBezTo>
                  <a:lnTo>
                    <a:pt x="814834" y="15132"/>
                  </a:lnTo>
                  <a:cubicBezTo>
                    <a:pt x="814834" y="7432"/>
                    <a:pt x="808593" y="1192"/>
                    <a:pt x="800894" y="1192"/>
                  </a:cubicBezTo>
                  <a:lnTo>
                    <a:pt x="15132" y="1192"/>
                  </a:lnTo>
                  <a:cubicBezTo>
                    <a:pt x="7432" y="1192"/>
                    <a:pt x="1192" y="7432"/>
                    <a:pt x="1192" y="15132"/>
                  </a:cubicBezTo>
                  <a:lnTo>
                    <a:pt x="1192" y="43706"/>
                  </a:lnTo>
                  <a:cubicBezTo>
                    <a:pt x="1192" y="51406"/>
                    <a:pt x="7434" y="57646"/>
                    <a:pt x="15132" y="576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5670BA65-24EE-496D-B5F7-A93C76CD3052}"/>
                </a:ext>
              </a:extLst>
            </p:cNvPr>
            <p:cNvSpPr/>
            <p:nvPr/>
          </p:nvSpPr>
          <p:spPr>
            <a:xfrm>
              <a:off x="7091388" y="5124479"/>
              <a:ext cx="697634" cy="359147"/>
            </a:xfrm>
            <a:custGeom>
              <a:avLst/>
              <a:gdLst>
                <a:gd name="connsiteX0" fmla="*/ 697949 w 697634"/>
                <a:gd name="connsiteY0" fmla="*/ 1192 h 359146"/>
                <a:gd name="connsiteX1" fmla="*/ 1192 w 697634"/>
                <a:gd name="connsiteY1" fmla="*/ 1192 h 359146"/>
                <a:gd name="connsiteX2" fmla="*/ 1192 w 697634"/>
                <a:gd name="connsiteY2" fmla="*/ 344387 h 359146"/>
                <a:gd name="connsiteX3" fmla="*/ 15740 w 697634"/>
                <a:gd name="connsiteY3" fmla="*/ 358935 h 359146"/>
                <a:gd name="connsiteX4" fmla="*/ 683401 w 697634"/>
                <a:gd name="connsiteY4" fmla="*/ 358935 h 359146"/>
                <a:gd name="connsiteX5" fmla="*/ 697949 w 697634"/>
                <a:gd name="connsiteY5" fmla="*/ 344387 h 359146"/>
                <a:gd name="connsiteX6" fmla="*/ 199630 w 697634"/>
                <a:gd name="connsiteY6" fmla="*/ 276894 h 359146"/>
                <a:gd name="connsiteX7" fmla="*/ 102700 w 697634"/>
                <a:gd name="connsiteY7" fmla="*/ 276894 h 359146"/>
                <a:gd name="connsiteX8" fmla="*/ 102700 w 697634"/>
                <a:gd name="connsiteY8" fmla="*/ 229220 h 359146"/>
                <a:gd name="connsiteX9" fmla="*/ 199630 w 697634"/>
                <a:gd name="connsiteY9" fmla="*/ 229220 h 359146"/>
                <a:gd name="connsiteX10" fmla="*/ 199630 w 697634"/>
                <a:gd name="connsiteY10" fmla="*/ 276894 h 359146"/>
                <a:gd name="connsiteX11" fmla="*/ 602637 w 697634"/>
                <a:gd name="connsiteY11" fmla="*/ 253057 h 359146"/>
                <a:gd name="connsiteX12" fmla="*/ 578800 w 697634"/>
                <a:gd name="connsiteY12" fmla="*/ 276894 h 359146"/>
                <a:gd name="connsiteX13" fmla="*/ 307522 w 697634"/>
                <a:gd name="connsiteY13" fmla="*/ 276894 h 359146"/>
                <a:gd name="connsiteX14" fmla="*/ 283685 w 697634"/>
                <a:gd name="connsiteY14" fmla="*/ 253057 h 359146"/>
                <a:gd name="connsiteX15" fmla="*/ 283685 w 697634"/>
                <a:gd name="connsiteY15" fmla="*/ 83233 h 359146"/>
                <a:gd name="connsiteX16" fmla="*/ 331359 w 697634"/>
                <a:gd name="connsiteY16" fmla="*/ 83233 h 359146"/>
                <a:gd name="connsiteX17" fmla="*/ 331359 w 697634"/>
                <a:gd name="connsiteY17" fmla="*/ 229220 h 359146"/>
                <a:gd name="connsiteX18" fmla="*/ 374110 w 697634"/>
                <a:gd name="connsiteY18" fmla="*/ 229220 h 359146"/>
                <a:gd name="connsiteX19" fmla="*/ 374110 w 697634"/>
                <a:gd name="connsiteY19" fmla="*/ 180970 h 359146"/>
                <a:gd name="connsiteX20" fmla="*/ 421784 w 697634"/>
                <a:gd name="connsiteY20" fmla="*/ 180970 h 359146"/>
                <a:gd name="connsiteX21" fmla="*/ 421784 w 697634"/>
                <a:gd name="connsiteY21" fmla="*/ 229220 h 359146"/>
                <a:gd name="connsiteX22" fmla="*/ 464536 w 697634"/>
                <a:gd name="connsiteY22" fmla="*/ 229220 h 359146"/>
                <a:gd name="connsiteX23" fmla="*/ 464536 w 697634"/>
                <a:gd name="connsiteY23" fmla="*/ 132606 h 359146"/>
                <a:gd name="connsiteX24" fmla="*/ 512210 w 697634"/>
                <a:gd name="connsiteY24" fmla="*/ 132606 h 359146"/>
                <a:gd name="connsiteX25" fmla="*/ 512210 w 697634"/>
                <a:gd name="connsiteY25" fmla="*/ 229220 h 359146"/>
                <a:gd name="connsiteX26" fmla="*/ 554961 w 697634"/>
                <a:gd name="connsiteY26" fmla="*/ 229220 h 359146"/>
                <a:gd name="connsiteX27" fmla="*/ 554961 w 697634"/>
                <a:gd name="connsiteY27" fmla="*/ 83233 h 359146"/>
                <a:gd name="connsiteX28" fmla="*/ 602635 w 697634"/>
                <a:gd name="connsiteY28" fmla="*/ 83233 h 359146"/>
                <a:gd name="connsiteX29" fmla="*/ 602635 w 697634"/>
                <a:gd name="connsiteY29" fmla="*/ 253057 h 35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7634" h="359146">
                  <a:moveTo>
                    <a:pt x="697949" y="1192"/>
                  </a:moveTo>
                  <a:lnTo>
                    <a:pt x="1192" y="1192"/>
                  </a:lnTo>
                  <a:lnTo>
                    <a:pt x="1192" y="344387"/>
                  </a:lnTo>
                  <a:cubicBezTo>
                    <a:pt x="1192" y="352421"/>
                    <a:pt x="7706" y="358935"/>
                    <a:pt x="15740" y="358935"/>
                  </a:cubicBezTo>
                  <a:lnTo>
                    <a:pt x="683401" y="358935"/>
                  </a:lnTo>
                  <a:cubicBezTo>
                    <a:pt x="691435" y="358935"/>
                    <a:pt x="697949" y="352421"/>
                    <a:pt x="697949" y="344387"/>
                  </a:cubicBezTo>
                  <a:close/>
                  <a:moveTo>
                    <a:pt x="199630" y="276894"/>
                  </a:moveTo>
                  <a:lnTo>
                    <a:pt x="102700" y="276894"/>
                  </a:lnTo>
                  <a:cubicBezTo>
                    <a:pt x="71073" y="275634"/>
                    <a:pt x="71097" y="230467"/>
                    <a:pt x="102700" y="229220"/>
                  </a:cubicBezTo>
                  <a:lnTo>
                    <a:pt x="199630" y="229220"/>
                  </a:lnTo>
                  <a:cubicBezTo>
                    <a:pt x="231257" y="230480"/>
                    <a:pt x="231233" y="275647"/>
                    <a:pt x="199630" y="276894"/>
                  </a:cubicBezTo>
                  <a:close/>
                  <a:moveTo>
                    <a:pt x="602637" y="253057"/>
                  </a:moveTo>
                  <a:cubicBezTo>
                    <a:pt x="602637" y="266221"/>
                    <a:pt x="591964" y="276894"/>
                    <a:pt x="578800" y="276894"/>
                  </a:cubicBezTo>
                  <a:lnTo>
                    <a:pt x="307522" y="276894"/>
                  </a:lnTo>
                  <a:cubicBezTo>
                    <a:pt x="294357" y="276894"/>
                    <a:pt x="283685" y="266221"/>
                    <a:pt x="283685" y="253057"/>
                  </a:cubicBezTo>
                  <a:lnTo>
                    <a:pt x="283685" y="83233"/>
                  </a:lnTo>
                  <a:cubicBezTo>
                    <a:pt x="284945" y="51606"/>
                    <a:pt x="330111" y="51630"/>
                    <a:pt x="331359" y="83233"/>
                  </a:cubicBezTo>
                  <a:lnTo>
                    <a:pt x="331359" y="229220"/>
                  </a:lnTo>
                  <a:lnTo>
                    <a:pt x="374110" y="229220"/>
                  </a:lnTo>
                  <a:lnTo>
                    <a:pt x="374110" y="180970"/>
                  </a:lnTo>
                  <a:cubicBezTo>
                    <a:pt x="375370" y="149343"/>
                    <a:pt x="420537" y="149367"/>
                    <a:pt x="421784" y="180970"/>
                  </a:cubicBezTo>
                  <a:lnTo>
                    <a:pt x="421784" y="229220"/>
                  </a:lnTo>
                  <a:lnTo>
                    <a:pt x="464536" y="229220"/>
                  </a:lnTo>
                  <a:lnTo>
                    <a:pt x="464536" y="132606"/>
                  </a:lnTo>
                  <a:cubicBezTo>
                    <a:pt x="465796" y="100979"/>
                    <a:pt x="510962" y="101003"/>
                    <a:pt x="512210" y="132606"/>
                  </a:cubicBezTo>
                  <a:lnTo>
                    <a:pt x="512210" y="229220"/>
                  </a:lnTo>
                  <a:lnTo>
                    <a:pt x="554961" y="229220"/>
                  </a:lnTo>
                  <a:lnTo>
                    <a:pt x="554961" y="83233"/>
                  </a:lnTo>
                  <a:cubicBezTo>
                    <a:pt x="556221" y="51606"/>
                    <a:pt x="601388" y="51630"/>
                    <a:pt x="602635" y="83233"/>
                  </a:cubicBezTo>
                  <a:lnTo>
                    <a:pt x="602635" y="2530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487B3C58-3505-4557-B400-24439AB85222}"/>
                </a:ext>
              </a:extLst>
            </p:cNvPr>
            <p:cNvSpPr/>
            <p:nvPr/>
          </p:nvSpPr>
          <p:spPr>
            <a:xfrm>
              <a:off x="7150901" y="4915182"/>
              <a:ext cx="49263" cy="58798"/>
            </a:xfrm>
            <a:custGeom>
              <a:avLst/>
              <a:gdLst>
                <a:gd name="connsiteX0" fmla="*/ 48866 w 49263"/>
                <a:gd name="connsiteY0" fmla="*/ 58685 h 58798"/>
                <a:gd name="connsiteX1" fmla="*/ 48866 w 49263"/>
                <a:gd name="connsiteY1" fmla="*/ 24903 h 58798"/>
                <a:gd name="connsiteX2" fmla="*/ 1192 w 49263"/>
                <a:gd name="connsiteY2" fmla="*/ 24903 h 58798"/>
                <a:gd name="connsiteX3" fmla="*/ 1192 w 49263"/>
                <a:gd name="connsiteY3" fmla="*/ 58685 h 5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63" h="58798">
                  <a:moveTo>
                    <a:pt x="48866" y="58685"/>
                  </a:moveTo>
                  <a:lnTo>
                    <a:pt x="48866" y="24903"/>
                  </a:lnTo>
                  <a:cubicBezTo>
                    <a:pt x="47606" y="-6724"/>
                    <a:pt x="2439" y="-6700"/>
                    <a:pt x="1192" y="24903"/>
                  </a:cubicBezTo>
                  <a:lnTo>
                    <a:pt x="1192" y="586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DC278665-B947-44C2-BE7B-8FCE857AB838}"/>
                </a:ext>
              </a:extLst>
            </p:cNvPr>
            <p:cNvSpPr/>
            <p:nvPr/>
          </p:nvSpPr>
          <p:spPr>
            <a:xfrm>
              <a:off x="7168450" y="5529897"/>
              <a:ext cx="545077" cy="200232"/>
            </a:xfrm>
            <a:custGeom>
              <a:avLst/>
              <a:gdLst>
                <a:gd name="connsiteX0" fmla="*/ 520265 w 545076"/>
                <a:gd name="connsiteY0" fmla="*/ 54574 h 200232"/>
                <a:gd name="connsiteX1" fmla="*/ 471137 w 545076"/>
                <a:gd name="connsiteY1" fmla="*/ 54574 h 200232"/>
                <a:gd name="connsiteX2" fmla="*/ 464300 w 545076"/>
                <a:gd name="connsiteY2" fmla="*/ 1192 h 200232"/>
                <a:gd name="connsiteX3" fmla="*/ 416236 w 545076"/>
                <a:gd name="connsiteY3" fmla="*/ 1192 h 200232"/>
                <a:gd name="connsiteX4" fmla="*/ 423073 w 545076"/>
                <a:gd name="connsiteY4" fmla="*/ 54574 h 200232"/>
                <a:gd name="connsiteX5" fmla="*/ 121701 w 545076"/>
                <a:gd name="connsiteY5" fmla="*/ 54574 h 200232"/>
                <a:gd name="connsiteX6" fmla="*/ 128587 w 545076"/>
                <a:gd name="connsiteY6" fmla="*/ 1192 h 200232"/>
                <a:gd name="connsiteX7" fmla="*/ 80517 w 545076"/>
                <a:gd name="connsiteY7" fmla="*/ 1192 h 200232"/>
                <a:gd name="connsiteX8" fmla="*/ 73631 w 545076"/>
                <a:gd name="connsiteY8" fmla="*/ 54574 h 200232"/>
                <a:gd name="connsiteX9" fmla="*/ 24903 w 545076"/>
                <a:gd name="connsiteY9" fmla="*/ 54574 h 200232"/>
                <a:gd name="connsiteX10" fmla="*/ 24903 w 545076"/>
                <a:gd name="connsiteY10" fmla="*/ 102249 h 200232"/>
                <a:gd name="connsiteX11" fmla="*/ 67481 w 545076"/>
                <a:gd name="connsiteY11" fmla="*/ 102249 h 200232"/>
                <a:gd name="connsiteX12" fmla="*/ 58306 w 545076"/>
                <a:gd name="connsiteY12" fmla="*/ 173385 h 200232"/>
                <a:gd name="connsiteX13" fmla="*/ 78898 w 545076"/>
                <a:gd name="connsiteY13" fmla="*/ 200076 h 200232"/>
                <a:gd name="connsiteX14" fmla="*/ 105589 w 545076"/>
                <a:gd name="connsiteY14" fmla="*/ 179484 h 200232"/>
                <a:gd name="connsiteX15" fmla="*/ 115551 w 545076"/>
                <a:gd name="connsiteY15" fmla="*/ 102249 h 200232"/>
                <a:gd name="connsiteX16" fmla="*/ 429177 w 545076"/>
                <a:gd name="connsiteY16" fmla="*/ 102249 h 200232"/>
                <a:gd name="connsiteX17" fmla="*/ 439066 w 545076"/>
                <a:gd name="connsiteY17" fmla="*/ 179462 h 200232"/>
                <a:gd name="connsiteX18" fmla="*/ 465738 w 545076"/>
                <a:gd name="connsiteY18" fmla="*/ 200080 h 200232"/>
                <a:gd name="connsiteX19" fmla="*/ 486354 w 545076"/>
                <a:gd name="connsiteY19" fmla="*/ 173407 h 200232"/>
                <a:gd name="connsiteX20" fmla="*/ 477241 w 545076"/>
                <a:gd name="connsiteY20" fmla="*/ 102250 h 200232"/>
                <a:gd name="connsiteX21" fmla="*/ 520263 w 545076"/>
                <a:gd name="connsiteY21" fmla="*/ 102250 h 200232"/>
                <a:gd name="connsiteX22" fmla="*/ 520265 w 545076"/>
                <a:gd name="connsiteY22" fmla="*/ 54574 h 20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45076" h="200232">
                  <a:moveTo>
                    <a:pt x="520265" y="54574"/>
                  </a:moveTo>
                  <a:lnTo>
                    <a:pt x="471137" y="54574"/>
                  </a:lnTo>
                  <a:lnTo>
                    <a:pt x="464300" y="1192"/>
                  </a:lnTo>
                  <a:lnTo>
                    <a:pt x="416236" y="1192"/>
                  </a:lnTo>
                  <a:lnTo>
                    <a:pt x="423073" y="54574"/>
                  </a:lnTo>
                  <a:lnTo>
                    <a:pt x="121701" y="54574"/>
                  </a:lnTo>
                  <a:lnTo>
                    <a:pt x="128587" y="1192"/>
                  </a:lnTo>
                  <a:lnTo>
                    <a:pt x="80517" y="1192"/>
                  </a:lnTo>
                  <a:lnTo>
                    <a:pt x="73631" y="54574"/>
                  </a:lnTo>
                  <a:lnTo>
                    <a:pt x="24903" y="54574"/>
                  </a:lnTo>
                  <a:cubicBezTo>
                    <a:pt x="-6724" y="55835"/>
                    <a:pt x="-6700" y="101001"/>
                    <a:pt x="24903" y="102249"/>
                  </a:cubicBezTo>
                  <a:lnTo>
                    <a:pt x="67481" y="102249"/>
                  </a:lnTo>
                  <a:lnTo>
                    <a:pt x="58306" y="173385"/>
                  </a:lnTo>
                  <a:cubicBezTo>
                    <a:pt x="56621" y="186442"/>
                    <a:pt x="65841" y="198392"/>
                    <a:pt x="78898" y="200076"/>
                  </a:cubicBezTo>
                  <a:cubicBezTo>
                    <a:pt x="91697" y="201812"/>
                    <a:pt x="103962" y="192595"/>
                    <a:pt x="105589" y="179484"/>
                  </a:cubicBezTo>
                  <a:lnTo>
                    <a:pt x="115551" y="102249"/>
                  </a:lnTo>
                  <a:lnTo>
                    <a:pt x="429177" y="102249"/>
                  </a:lnTo>
                  <a:lnTo>
                    <a:pt x="439066" y="179462"/>
                  </a:lnTo>
                  <a:cubicBezTo>
                    <a:pt x="440681" y="192577"/>
                    <a:pt x="452936" y="201801"/>
                    <a:pt x="465738" y="200080"/>
                  </a:cubicBezTo>
                  <a:cubicBezTo>
                    <a:pt x="478796" y="198406"/>
                    <a:pt x="488026" y="186465"/>
                    <a:pt x="486354" y="173407"/>
                  </a:cubicBezTo>
                  <a:lnTo>
                    <a:pt x="477241" y="102250"/>
                  </a:lnTo>
                  <a:lnTo>
                    <a:pt x="520263" y="102250"/>
                  </a:lnTo>
                  <a:cubicBezTo>
                    <a:pt x="551892" y="100989"/>
                    <a:pt x="551868" y="55822"/>
                    <a:pt x="520265" y="545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607F2409-5889-4270-AB46-B8D5860A9AF6}"/>
                </a:ext>
              </a:extLst>
            </p:cNvPr>
            <p:cNvSpPr/>
            <p:nvPr/>
          </p:nvSpPr>
          <p:spPr>
            <a:xfrm>
              <a:off x="7681111" y="4915182"/>
              <a:ext cx="49263" cy="58798"/>
            </a:xfrm>
            <a:custGeom>
              <a:avLst/>
              <a:gdLst>
                <a:gd name="connsiteX0" fmla="*/ 48866 w 49263"/>
                <a:gd name="connsiteY0" fmla="*/ 58685 h 58798"/>
                <a:gd name="connsiteX1" fmla="*/ 48866 w 49263"/>
                <a:gd name="connsiteY1" fmla="*/ 24903 h 58798"/>
                <a:gd name="connsiteX2" fmla="*/ 1192 w 49263"/>
                <a:gd name="connsiteY2" fmla="*/ 24903 h 58798"/>
                <a:gd name="connsiteX3" fmla="*/ 1192 w 49263"/>
                <a:gd name="connsiteY3" fmla="*/ 58685 h 5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263" h="58798">
                  <a:moveTo>
                    <a:pt x="48866" y="58685"/>
                  </a:moveTo>
                  <a:lnTo>
                    <a:pt x="48866" y="24903"/>
                  </a:lnTo>
                  <a:cubicBezTo>
                    <a:pt x="47606" y="-6724"/>
                    <a:pt x="2439" y="-6700"/>
                    <a:pt x="1192" y="24903"/>
                  </a:cubicBezTo>
                  <a:lnTo>
                    <a:pt x="1192" y="586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D0B11DC3-3EC6-4127-B48E-975487AFAE10}"/>
              </a:ext>
            </a:extLst>
          </p:cNvPr>
          <p:cNvGrpSpPr/>
          <p:nvPr/>
        </p:nvGrpSpPr>
        <p:grpSpPr>
          <a:xfrm>
            <a:off x="7739318" y="4296321"/>
            <a:ext cx="405859" cy="406434"/>
            <a:chOff x="3653477" y="983456"/>
            <a:chExt cx="4876800" cy="4883716"/>
          </a:xfrm>
        </p:grpSpPr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F761D8B-0D78-4119-8D89-70C0272D94AE}"/>
                </a:ext>
              </a:extLst>
            </p:cNvPr>
            <p:cNvSpPr/>
            <p:nvPr/>
          </p:nvSpPr>
          <p:spPr>
            <a:xfrm>
              <a:off x="5170256" y="983456"/>
              <a:ext cx="1838325" cy="1485900"/>
            </a:xfrm>
            <a:custGeom>
              <a:avLst/>
              <a:gdLst>
                <a:gd name="connsiteX0" fmla="*/ 1684877 w 1838325"/>
                <a:gd name="connsiteY0" fmla="*/ 7144 h 1485900"/>
                <a:gd name="connsiteX1" fmla="*/ 162820 w 1838325"/>
                <a:gd name="connsiteY1" fmla="*/ 7144 h 1485900"/>
                <a:gd name="connsiteX2" fmla="*/ 7144 w 1838325"/>
                <a:gd name="connsiteY2" fmla="*/ 162820 h 1485900"/>
                <a:gd name="connsiteX3" fmla="*/ 7144 w 1838325"/>
                <a:gd name="connsiteY3" fmla="*/ 1330462 h 1485900"/>
                <a:gd name="connsiteX4" fmla="*/ 162820 w 1838325"/>
                <a:gd name="connsiteY4" fmla="*/ 1486138 h 1485900"/>
                <a:gd name="connsiteX5" fmla="*/ 1684877 w 1838325"/>
                <a:gd name="connsiteY5" fmla="*/ 1486138 h 1485900"/>
                <a:gd name="connsiteX6" fmla="*/ 1840554 w 1838325"/>
                <a:gd name="connsiteY6" fmla="*/ 1330462 h 1485900"/>
                <a:gd name="connsiteX7" fmla="*/ 1840554 w 1838325"/>
                <a:gd name="connsiteY7" fmla="*/ 162820 h 1485900"/>
                <a:gd name="connsiteX8" fmla="*/ 1684877 w 1838325"/>
                <a:gd name="connsiteY8" fmla="*/ 7144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8325" h="1485900">
                  <a:moveTo>
                    <a:pt x="1684877" y="7144"/>
                  </a:moveTo>
                  <a:lnTo>
                    <a:pt x="162820" y="7144"/>
                  </a:lnTo>
                  <a:cubicBezTo>
                    <a:pt x="76848" y="7144"/>
                    <a:pt x="7144" y="76838"/>
                    <a:pt x="7144" y="162820"/>
                  </a:cubicBezTo>
                  <a:lnTo>
                    <a:pt x="7144" y="1330462"/>
                  </a:lnTo>
                  <a:cubicBezTo>
                    <a:pt x="7144" y="1416434"/>
                    <a:pt x="76838" y="1486138"/>
                    <a:pt x="162820" y="1486138"/>
                  </a:cubicBezTo>
                  <a:lnTo>
                    <a:pt x="1684877" y="1486138"/>
                  </a:lnTo>
                  <a:cubicBezTo>
                    <a:pt x="1770850" y="1486138"/>
                    <a:pt x="1840554" y="1416444"/>
                    <a:pt x="1840554" y="1330462"/>
                  </a:cubicBezTo>
                  <a:lnTo>
                    <a:pt x="1840554" y="162820"/>
                  </a:lnTo>
                  <a:cubicBezTo>
                    <a:pt x="1840554" y="76838"/>
                    <a:pt x="1770850" y="7144"/>
                    <a:pt x="1684877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1E755F4-5DFF-4513-8285-8040D1B865A2}"/>
                </a:ext>
              </a:extLst>
            </p:cNvPr>
            <p:cNvSpPr/>
            <p:nvPr/>
          </p:nvSpPr>
          <p:spPr>
            <a:xfrm>
              <a:off x="6583328" y="4381272"/>
              <a:ext cx="1838325" cy="1485900"/>
            </a:xfrm>
            <a:custGeom>
              <a:avLst/>
              <a:gdLst>
                <a:gd name="connsiteX0" fmla="*/ 162820 w 1838325"/>
                <a:gd name="connsiteY0" fmla="*/ 1486138 h 1485900"/>
                <a:gd name="connsiteX1" fmla="*/ 1684868 w 1838325"/>
                <a:gd name="connsiteY1" fmla="*/ 1486138 h 1485900"/>
                <a:gd name="connsiteX2" fmla="*/ 1840544 w 1838325"/>
                <a:gd name="connsiteY2" fmla="*/ 1330462 h 1485900"/>
                <a:gd name="connsiteX3" fmla="*/ 1840544 w 1838325"/>
                <a:gd name="connsiteY3" fmla="*/ 162820 h 1485900"/>
                <a:gd name="connsiteX4" fmla="*/ 1684868 w 1838325"/>
                <a:gd name="connsiteY4" fmla="*/ 7144 h 1485900"/>
                <a:gd name="connsiteX5" fmla="*/ 162820 w 1838325"/>
                <a:gd name="connsiteY5" fmla="*/ 7144 h 1485900"/>
                <a:gd name="connsiteX6" fmla="*/ 7144 w 1838325"/>
                <a:gd name="connsiteY6" fmla="*/ 162820 h 1485900"/>
                <a:gd name="connsiteX7" fmla="*/ 7144 w 1838325"/>
                <a:gd name="connsiteY7" fmla="*/ 1330462 h 1485900"/>
                <a:gd name="connsiteX8" fmla="*/ 162820 w 1838325"/>
                <a:gd name="connsiteY8" fmla="*/ 1486138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8325" h="1485900">
                  <a:moveTo>
                    <a:pt x="162820" y="1486138"/>
                  </a:moveTo>
                  <a:lnTo>
                    <a:pt x="1684868" y="1486138"/>
                  </a:lnTo>
                  <a:cubicBezTo>
                    <a:pt x="1770841" y="1486138"/>
                    <a:pt x="1840544" y="1416444"/>
                    <a:pt x="1840544" y="1330462"/>
                  </a:cubicBezTo>
                  <a:lnTo>
                    <a:pt x="1840544" y="162820"/>
                  </a:lnTo>
                  <a:cubicBezTo>
                    <a:pt x="1840544" y="76848"/>
                    <a:pt x="1770850" y="7144"/>
                    <a:pt x="1684868" y="7144"/>
                  </a:cubicBezTo>
                  <a:lnTo>
                    <a:pt x="162820" y="7144"/>
                  </a:lnTo>
                  <a:cubicBezTo>
                    <a:pt x="76848" y="7144"/>
                    <a:pt x="7144" y="76838"/>
                    <a:pt x="7144" y="162820"/>
                  </a:cubicBezTo>
                  <a:lnTo>
                    <a:pt x="7144" y="1330462"/>
                  </a:lnTo>
                  <a:cubicBezTo>
                    <a:pt x="7144" y="1416434"/>
                    <a:pt x="76838" y="1486138"/>
                    <a:pt x="162820" y="14861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365BE515-FACA-41D1-BB3E-0C4C9A8E12FF}"/>
                </a:ext>
              </a:extLst>
            </p:cNvPr>
            <p:cNvSpPr/>
            <p:nvPr/>
          </p:nvSpPr>
          <p:spPr>
            <a:xfrm>
              <a:off x="3764166" y="4381272"/>
              <a:ext cx="1800225" cy="1485900"/>
            </a:xfrm>
            <a:custGeom>
              <a:avLst/>
              <a:gdLst>
                <a:gd name="connsiteX0" fmla="*/ 162820 w 1800225"/>
                <a:gd name="connsiteY0" fmla="*/ 1486138 h 1485900"/>
                <a:gd name="connsiteX1" fmla="*/ 1637652 w 1800225"/>
                <a:gd name="connsiteY1" fmla="*/ 1486138 h 1485900"/>
                <a:gd name="connsiteX2" fmla="*/ 1793329 w 1800225"/>
                <a:gd name="connsiteY2" fmla="*/ 1330462 h 1485900"/>
                <a:gd name="connsiteX3" fmla="*/ 1793329 w 1800225"/>
                <a:gd name="connsiteY3" fmla="*/ 162820 h 1485900"/>
                <a:gd name="connsiteX4" fmla="*/ 1637652 w 1800225"/>
                <a:gd name="connsiteY4" fmla="*/ 7144 h 1485900"/>
                <a:gd name="connsiteX5" fmla="*/ 162820 w 1800225"/>
                <a:gd name="connsiteY5" fmla="*/ 7144 h 1485900"/>
                <a:gd name="connsiteX6" fmla="*/ 7144 w 1800225"/>
                <a:gd name="connsiteY6" fmla="*/ 162820 h 1485900"/>
                <a:gd name="connsiteX7" fmla="*/ 7144 w 1800225"/>
                <a:gd name="connsiteY7" fmla="*/ 1330462 h 1485900"/>
                <a:gd name="connsiteX8" fmla="*/ 162820 w 1800225"/>
                <a:gd name="connsiteY8" fmla="*/ 1486138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485900">
                  <a:moveTo>
                    <a:pt x="162820" y="1486138"/>
                  </a:moveTo>
                  <a:lnTo>
                    <a:pt x="1637652" y="1486138"/>
                  </a:lnTo>
                  <a:cubicBezTo>
                    <a:pt x="1723625" y="1486138"/>
                    <a:pt x="1793329" y="1416444"/>
                    <a:pt x="1793329" y="1330462"/>
                  </a:cubicBezTo>
                  <a:lnTo>
                    <a:pt x="1793329" y="162820"/>
                  </a:lnTo>
                  <a:cubicBezTo>
                    <a:pt x="1793329" y="76848"/>
                    <a:pt x="1723635" y="7144"/>
                    <a:pt x="1637652" y="7144"/>
                  </a:cubicBezTo>
                  <a:lnTo>
                    <a:pt x="162820" y="7144"/>
                  </a:lnTo>
                  <a:cubicBezTo>
                    <a:pt x="76848" y="7144"/>
                    <a:pt x="7144" y="76838"/>
                    <a:pt x="7144" y="162820"/>
                  </a:cubicBezTo>
                  <a:lnTo>
                    <a:pt x="7144" y="1330462"/>
                  </a:lnTo>
                  <a:cubicBezTo>
                    <a:pt x="7153" y="1416434"/>
                    <a:pt x="76848" y="1486138"/>
                    <a:pt x="162820" y="14861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3672F6B-5435-4458-AC83-D83519D7A823}"/>
                </a:ext>
              </a:extLst>
            </p:cNvPr>
            <p:cNvSpPr/>
            <p:nvPr/>
          </p:nvSpPr>
          <p:spPr>
            <a:xfrm>
              <a:off x="3653477" y="2748191"/>
              <a:ext cx="4876800" cy="1352550"/>
            </a:xfrm>
            <a:custGeom>
              <a:avLst/>
              <a:gdLst>
                <a:gd name="connsiteX0" fmla="*/ 3714854 w 4876800"/>
                <a:gd name="connsiteY0" fmla="*/ 1044597 h 1352550"/>
                <a:gd name="connsiteX1" fmla="*/ 3714854 w 4876800"/>
                <a:gd name="connsiteY1" fmla="*/ 1354474 h 1352550"/>
                <a:gd name="connsiteX2" fmla="*/ 4000604 w 4876800"/>
                <a:gd name="connsiteY2" fmla="*/ 1354474 h 1352550"/>
                <a:gd name="connsiteX3" fmla="*/ 4000604 w 4876800"/>
                <a:gd name="connsiteY3" fmla="*/ 1044597 h 1352550"/>
                <a:gd name="connsiteX4" fmla="*/ 4231461 w 4876800"/>
                <a:gd name="connsiteY4" fmla="*/ 814149 h 1352550"/>
                <a:gd name="connsiteX5" fmla="*/ 4735791 w 4876800"/>
                <a:gd name="connsiteY5" fmla="*/ 814149 h 1352550"/>
                <a:gd name="connsiteX6" fmla="*/ 4735791 w 4876800"/>
                <a:gd name="connsiteY6" fmla="*/ 528399 h 1352550"/>
                <a:gd name="connsiteX7" fmla="*/ 4231985 w 4876800"/>
                <a:gd name="connsiteY7" fmla="*/ 528399 h 1352550"/>
                <a:gd name="connsiteX8" fmla="*/ 3483463 w 4876800"/>
                <a:gd name="connsiteY8" fmla="*/ 528399 h 1352550"/>
                <a:gd name="connsiteX9" fmla="*/ 2808283 w 4876800"/>
                <a:gd name="connsiteY9" fmla="*/ 528399 h 1352550"/>
                <a:gd name="connsiteX10" fmla="*/ 2576845 w 4876800"/>
                <a:gd name="connsiteY10" fmla="*/ 296589 h 1352550"/>
                <a:gd name="connsiteX11" fmla="*/ 2576921 w 4876800"/>
                <a:gd name="connsiteY11" fmla="*/ 7144 h 1352550"/>
                <a:gd name="connsiteX12" fmla="*/ 2291171 w 4876800"/>
                <a:gd name="connsiteY12" fmla="*/ 7144 h 1352550"/>
                <a:gd name="connsiteX13" fmla="*/ 2291095 w 4876800"/>
                <a:gd name="connsiteY13" fmla="*/ 296618 h 1352550"/>
                <a:gd name="connsiteX14" fmla="*/ 2059752 w 4876800"/>
                <a:gd name="connsiteY14" fmla="*/ 528390 h 1352550"/>
                <a:gd name="connsiteX15" fmla="*/ 1373151 w 4876800"/>
                <a:gd name="connsiteY15" fmla="*/ 528390 h 1352550"/>
                <a:gd name="connsiteX16" fmla="*/ 624896 w 4876800"/>
                <a:gd name="connsiteY16" fmla="*/ 527723 h 1352550"/>
                <a:gd name="connsiteX17" fmla="*/ 149265 w 4876800"/>
                <a:gd name="connsiteY17" fmla="*/ 527723 h 1352550"/>
                <a:gd name="connsiteX18" fmla="*/ 149265 w 4876800"/>
                <a:gd name="connsiteY18" fmla="*/ 813473 h 1352550"/>
                <a:gd name="connsiteX19" fmla="*/ 624906 w 4876800"/>
                <a:gd name="connsiteY19" fmla="*/ 813473 h 1352550"/>
                <a:gd name="connsiteX20" fmla="*/ 856030 w 4876800"/>
                <a:gd name="connsiteY20" fmla="*/ 1044597 h 1352550"/>
                <a:gd name="connsiteX21" fmla="*/ 856030 w 4876800"/>
                <a:gd name="connsiteY21" fmla="*/ 1354474 h 1352550"/>
                <a:gd name="connsiteX22" fmla="*/ 1141780 w 4876800"/>
                <a:gd name="connsiteY22" fmla="*/ 1354474 h 1352550"/>
                <a:gd name="connsiteX23" fmla="*/ 1141780 w 4876800"/>
                <a:gd name="connsiteY23" fmla="*/ 1044597 h 1352550"/>
                <a:gd name="connsiteX24" fmla="*/ 1372637 w 4876800"/>
                <a:gd name="connsiteY24" fmla="*/ 814149 h 1352550"/>
                <a:gd name="connsiteX25" fmla="*/ 2060294 w 4876800"/>
                <a:gd name="connsiteY25" fmla="*/ 814149 h 1352550"/>
                <a:gd name="connsiteX26" fmla="*/ 2807759 w 4876800"/>
                <a:gd name="connsiteY26" fmla="*/ 814149 h 1352550"/>
                <a:gd name="connsiteX27" fmla="*/ 3483996 w 4876800"/>
                <a:gd name="connsiteY27" fmla="*/ 814149 h 1352550"/>
                <a:gd name="connsiteX28" fmla="*/ 3714854 w 4876800"/>
                <a:gd name="connsiteY28" fmla="*/ 1044597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76800" h="1352550">
                  <a:moveTo>
                    <a:pt x="3714854" y="1044597"/>
                  </a:moveTo>
                  <a:lnTo>
                    <a:pt x="3714854" y="1354474"/>
                  </a:lnTo>
                  <a:lnTo>
                    <a:pt x="4000604" y="1354474"/>
                  </a:lnTo>
                  <a:lnTo>
                    <a:pt x="4000604" y="1044597"/>
                  </a:lnTo>
                  <a:cubicBezTo>
                    <a:pt x="4106407" y="1004040"/>
                    <a:pt x="4190713" y="919858"/>
                    <a:pt x="4231461" y="814149"/>
                  </a:cubicBezTo>
                  <a:lnTo>
                    <a:pt x="4735791" y="814149"/>
                  </a:lnTo>
                  <a:cubicBezTo>
                    <a:pt x="4925357" y="806596"/>
                    <a:pt x="4925215" y="535876"/>
                    <a:pt x="4735791" y="528399"/>
                  </a:cubicBezTo>
                  <a:lnTo>
                    <a:pt x="4231985" y="528399"/>
                  </a:lnTo>
                  <a:cubicBezTo>
                    <a:pt x="4101521" y="186137"/>
                    <a:pt x="3613793" y="186347"/>
                    <a:pt x="3483463" y="528399"/>
                  </a:cubicBezTo>
                  <a:lnTo>
                    <a:pt x="2808283" y="528399"/>
                  </a:lnTo>
                  <a:cubicBezTo>
                    <a:pt x="2767735" y="422034"/>
                    <a:pt x="2683125" y="337309"/>
                    <a:pt x="2576845" y="296589"/>
                  </a:cubicBezTo>
                  <a:lnTo>
                    <a:pt x="2576921" y="7144"/>
                  </a:lnTo>
                  <a:lnTo>
                    <a:pt x="2291171" y="7144"/>
                  </a:lnTo>
                  <a:lnTo>
                    <a:pt x="2291095" y="296618"/>
                  </a:lnTo>
                  <a:cubicBezTo>
                    <a:pt x="2184863" y="337356"/>
                    <a:pt x="2100290" y="422062"/>
                    <a:pt x="2059752" y="528390"/>
                  </a:cubicBezTo>
                  <a:lnTo>
                    <a:pt x="1373151" y="528390"/>
                  </a:lnTo>
                  <a:cubicBezTo>
                    <a:pt x="1242830" y="186461"/>
                    <a:pt x="755684" y="186223"/>
                    <a:pt x="624896" y="527723"/>
                  </a:cubicBezTo>
                  <a:lnTo>
                    <a:pt x="149265" y="527723"/>
                  </a:lnTo>
                  <a:cubicBezTo>
                    <a:pt x="-40301" y="535276"/>
                    <a:pt x="-40159" y="805996"/>
                    <a:pt x="149265" y="813473"/>
                  </a:cubicBezTo>
                  <a:lnTo>
                    <a:pt x="624906" y="813473"/>
                  </a:lnTo>
                  <a:cubicBezTo>
                    <a:pt x="665549" y="919505"/>
                    <a:pt x="749997" y="1003954"/>
                    <a:pt x="856030" y="1044597"/>
                  </a:cubicBezTo>
                  <a:lnTo>
                    <a:pt x="856030" y="1354474"/>
                  </a:lnTo>
                  <a:lnTo>
                    <a:pt x="1141780" y="1354474"/>
                  </a:lnTo>
                  <a:lnTo>
                    <a:pt x="1141780" y="1044597"/>
                  </a:lnTo>
                  <a:cubicBezTo>
                    <a:pt x="1247583" y="1004040"/>
                    <a:pt x="1331889" y="919858"/>
                    <a:pt x="1372637" y="814149"/>
                  </a:cubicBezTo>
                  <a:lnTo>
                    <a:pt x="2060294" y="814149"/>
                  </a:lnTo>
                  <a:cubicBezTo>
                    <a:pt x="2191387" y="1154630"/>
                    <a:pt x="2676810" y="1154420"/>
                    <a:pt x="2807759" y="814149"/>
                  </a:cubicBezTo>
                  <a:lnTo>
                    <a:pt x="3483996" y="814149"/>
                  </a:lnTo>
                  <a:cubicBezTo>
                    <a:pt x="3524735" y="919867"/>
                    <a:pt x="3609050" y="1004040"/>
                    <a:pt x="3714854" y="10445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E70304AB-C616-40E6-BAE9-347D7294CD1D}"/>
              </a:ext>
            </a:extLst>
          </p:cNvPr>
          <p:cNvGrpSpPr/>
          <p:nvPr/>
        </p:nvGrpSpPr>
        <p:grpSpPr>
          <a:xfrm>
            <a:off x="7773837" y="5268191"/>
            <a:ext cx="336153" cy="449481"/>
            <a:chOff x="4267943" y="983450"/>
            <a:chExt cx="3648380" cy="4878368"/>
          </a:xfrm>
        </p:grpSpPr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6CBAB74C-725E-48E0-8FDD-B6BD8761C7E1}"/>
                </a:ext>
              </a:extLst>
            </p:cNvPr>
            <p:cNvSpPr/>
            <p:nvPr/>
          </p:nvSpPr>
          <p:spPr>
            <a:xfrm>
              <a:off x="5511846" y="1560603"/>
              <a:ext cx="1162050" cy="476250"/>
            </a:xfrm>
            <a:custGeom>
              <a:avLst/>
              <a:gdLst>
                <a:gd name="connsiteX0" fmla="*/ 1013332 w 1162050"/>
                <a:gd name="connsiteY0" fmla="*/ 471346 h 476250"/>
                <a:gd name="connsiteX1" fmla="*/ 1114354 w 1162050"/>
                <a:gd name="connsiteY1" fmla="*/ 429493 h 476250"/>
                <a:gd name="connsiteX2" fmla="*/ 1114354 w 1162050"/>
                <a:gd name="connsiteY2" fmla="*/ 227439 h 476250"/>
                <a:gd name="connsiteX3" fmla="*/ 48992 w 1162050"/>
                <a:gd name="connsiteY3" fmla="*/ 227439 h 476250"/>
                <a:gd name="connsiteX4" fmla="*/ 48992 w 1162050"/>
                <a:gd name="connsiteY4" fmla="*/ 429493 h 476250"/>
                <a:gd name="connsiteX5" fmla="*/ 251046 w 1162050"/>
                <a:gd name="connsiteY5" fmla="*/ 429493 h 476250"/>
                <a:gd name="connsiteX6" fmla="*/ 912300 w 1162050"/>
                <a:gd name="connsiteY6" fmla="*/ 429493 h 476250"/>
                <a:gd name="connsiteX7" fmla="*/ 1013332 w 1162050"/>
                <a:gd name="connsiteY7" fmla="*/ 47134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2050" h="476250">
                  <a:moveTo>
                    <a:pt x="1013332" y="471346"/>
                  </a:moveTo>
                  <a:cubicBezTo>
                    <a:pt x="1049898" y="471346"/>
                    <a:pt x="1086464" y="457392"/>
                    <a:pt x="1114354" y="429493"/>
                  </a:cubicBezTo>
                  <a:cubicBezTo>
                    <a:pt x="1170151" y="373705"/>
                    <a:pt x="1170151" y="283237"/>
                    <a:pt x="1114354" y="227439"/>
                  </a:cubicBezTo>
                  <a:cubicBezTo>
                    <a:pt x="820660" y="-66274"/>
                    <a:pt x="342733" y="-66302"/>
                    <a:pt x="48992" y="227439"/>
                  </a:cubicBezTo>
                  <a:cubicBezTo>
                    <a:pt x="-6806" y="283227"/>
                    <a:pt x="-6806" y="373696"/>
                    <a:pt x="48992" y="429493"/>
                  </a:cubicBezTo>
                  <a:cubicBezTo>
                    <a:pt x="104780" y="485281"/>
                    <a:pt x="195248" y="485281"/>
                    <a:pt x="251046" y="429493"/>
                  </a:cubicBezTo>
                  <a:cubicBezTo>
                    <a:pt x="433354" y="247194"/>
                    <a:pt x="729972" y="247194"/>
                    <a:pt x="912300" y="429493"/>
                  </a:cubicBezTo>
                  <a:cubicBezTo>
                    <a:pt x="940208" y="457392"/>
                    <a:pt x="976765" y="471346"/>
                    <a:pt x="1013332" y="4713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819815F8-CAEC-4B23-A308-120127ADBD37}"/>
                </a:ext>
              </a:extLst>
            </p:cNvPr>
            <p:cNvSpPr/>
            <p:nvPr/>
          </p:nvSpPr>
          <p:spPr>
            <a:xfrm>
              <a:off x="5102166" y="983450"/>
              <a:ext cx="1981200" cy="638175"/>
            </a:xfrm>
            <a:custGeom>
              <a:avLst/>
              <a:gdLst>
                <a:gd name="connsiteX0" fmla="*/ 150023 w 1981200"/>
                <a:gd name="connsiteY0" fmla="*/ 638810 h 638175"/>
                <a:gd name="connsiteX1" fmla="*/ 251046 w 1981200"/>
                <a:gd name="connsiteY1" fmla="*/ 596957 h 638175"/>
                <a:gd name="connsiteX2" fmla="*/ 1731669 w 1981200"/>
                <a:gd name="connsiteY2" fmla="*/ 596966 h 638175"/>
                <a:gd name="connsiteX3" fmla="*/ 1933723 w 1981200"/>
                <a:gd name="connsiteY3" fmla="*/ 596957 h 638175"/>
                <a:gd name="connsiteX4" fmla="*/ 1933723 w 1981200"/>
                <a:gd name="connsiteY4" fmla="*/ 394903 h 638175"/>
                <a:gd name="connsiteX5" fmla="*/ 48992 w 1981200"/>
                <a:gd name="connsiteY5" fmla="*/ 394903 h 638175"/>
                <a:gd name="connsiteX6" fmla="*/ 48992 w 1981200"/>
                <a:gd name="connsiteY6" fmla="*/ 596957 h 638175"/>
                <a:gd name="connsiteX7" fmla="*/ 150023 w 1981200"/>
                <a:gd name="connsiteY7" fmla="*/ 63881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200" h="638175">
                  <a:moveTo>
                    <a:pt x="150023" y="638810"/>
                  </a:moveTo>
                  <a:cubicBezTo>
                    <a:pt x="186590" y="638810"/>
                    <a:pt x="223157" y="624855"/>
                    <a:pt x="251046" y="596957"/>
                  </a:cubicBezTo>
                  <a:cubicBezTo>
                    <a:pt x="640752" y="190801"/>
                    <a:pt x="1341963" y="190801"/>
                    <a:pt x="1731669" y="596966"/>
                  </a:cubicBezTo>
                  <a:cubicBezTo>
                    <a:pt x="1787457" y="652745"/>
                    <a:pt x="1877935" y="652745"/>
                    <a:pt x="1933723" y="596957"/>
                  </a:cubicBezTo>
                  <a:cubicBezTo>
                    <a:pt x="1989520" y="541169"/>
                    <a:pt x="1989520" y="450700"/>
                    <a:pt x="1933723" y="394903"/>
                  </a:cubicBezTo>
                  <a:cubicBezTo>
                    <a:pt x="1437651" y="-122124"/>
                    <a:pt x="545044" y="-122095"/>
                    <a:pt x="48992" y="394903"/>
                  </a:cubicBezTo>
                  <a:cubicBezTo>
                    <a:pt x="-6806" y="450691"/>
                    <a:pt x="-6806" y="541159"/>
                    <a:pt x="48992" y="596957"/>
                  </a:cubicBezTo>
                  <a:cubicBezTo>
                    <a:pt x="76900" y="624855"/>
                    <a:pt x="113457" y="638810"/>
                    <a:pt x="150023" y="6388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4EEE1F1-9E6B-4594-8A09-87CD4E97CE3F}"/>
                </a:ext>
              </a:extLst>
            </p:cNvPr>
            <p:cNvSpPr/>
            <p:nvPr/>
          </p:nvSpPr>
          <p:spPr>
            <a:xfrm>
              <a:off x="5943510" y="2160484"/>
              <a:ext cx="295275" cy="295275"/>
            </a:xfrm>
            <a:custGeom>
              <a:avLst/>
              <a:gdLst>
                <a:gd name="connsiteX0" fmla="*/ 48992 w 295275"/>
                <a:gd name="connsiteY0" fmla="*/ 48992 h 295275"/>
                <a:gd name="connsiteX1" fmla="*/ 48992 w 295275"/>
                <a:gd name="connsiteY1" fmla="*/ 251046 h 295275"/>
                <a:gd name="connsiteX2" fmla="*/ 251046 w 295275"/>
                <a:gd name="connsiteY2" fmla="*/ 48992 h 295275"/>
                <a:gd name="connsiteX3" fmla="*/ 48992 w 295275"/>
                <a:gd name="connsiteY3" fmla="*/ 4899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275" h="295275">
                  <a:moveTo>
                    <a:pt x="48992" y="48992"/>
                  </a:moveTo>
                  <a:cubicBezTo>
                    <a:pt x="-6806" y="104789"/>
                    <a:pt x="-6806" y="195248"/>
                    <a:pt x="48992" y="251046"/>
                  </a:cubicBezTo>
                  <a:cubicBezTo>
                    <a:pt x="188323" y="379738"/>
                    <a:pt x="379719" y="188266"/>
                    <a:pt x="251046" y="48992"/>
                  </a:cubicBezTo>
                  <a:cubicBezTo>
                    <a:pt x="195248" y="-6806"/>
                    <a:pt x="104789" y="-6806"/>
                    <a:pt x="48992" y="4899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C7CC8E-27A6-465D-8EA8-6830C05824EC}"/>
                </a:ext>
              </a:extLst>
            </p:cNvPr>
            <p:cNvSpPr/>
            <p:nvPr/>
          </p:nvSpPr>
          <p:spPr>
            <a:xfrm>
              <a:off x="4267952" y="3528193"/>
              <a:ext cx="3648075" cy="2333625"/>
            </a:xfrm>
            <a:custGeom>
              <a:avLst/>
              <a:gdLst>
                <a:gd name="connsiteX0" fmla="*/ 2712549 w 3648075"/>
                <a:gd name="connsiteY0" fmla="*/ 515979 h 2333625"/>
                <a:gd name="connsiteX1" fmla="*/ 1825714 w 3648075"/>
                <a:gd name="connsiteY1" fmla="*/ 1402804 h 2333625"/>
                <a:gd name="connsiteX2" fmla="*/ 938879 w 3648075"/>
                <a:gd name="connsiteY2" fmla="*/ 515979 h 2333625"/>
                <a:gd name="connsiteX3" fmla="*/ 938879 w 3648075"/>
                <a:gd name="connsiteY3" fmla="*/ 7144 h 2333625"/>
                <a:gd name="connsiteX4" fmla="*/ 7144 w 3648075"/>
                <a:gd name="connsiteY4" fmla="*/ 7144 h 2333625"/>
                <a:gd name="connsiteX5" fmla="*/ 7144 w 3648075"/>
                <a:gd name="connsiteY5" fmla="*/ 515979 h 2333625"/>
                <a:gd name="connsiteX6" fmla="*/ 1825714 w 3648075"/>
                <a:gd name="connsiteY6" fmla="*/ 2334549 h 2333625"/>
                <a:gd name="connsiteX7" fmla="*/ 3644284 w 3648075"/>
                <a:gd name="connsiteY7" fmla="*/ 515979 h 2333625"/>
                <a:gd name="connsiteX8" fmla="*/ 3644284 w 3648075"/>
                <a:gd name="connsiteY8" fmla="*/ 7144 h 2333625"/>
                <a:gd name="connsiteX9" fmla="*/ 2712539 w 3648075"/>
                <a:gd name="connsiteY9" fmla="*/ 7144 h 2333625"/>
                <a:gd name="connsiteX10" fmla="*/ 2712539 w 3648075"/>
                <a:gd name="connsiteY10" fmla="*/ 515979 h 233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48075" h="2333625">
                  <a:moveTo>
                    <a:pt x="2712549" y="515979"/>
                  </a:moveTo>
                  <a:cubicBezTo>
                    <a:pt x="2712549" y="1005764"/>
                    <a:pt x="2315499" y="1402804"/>
                    <a:pt x="1825714" y="1402804"/>
                  </a:cubicBezTo>
                  <a:cubicBezTo>
                    <a:pt x="1335929" y="1402804"/>
                    <a:pt x="938879" y="1005754"/>
                    <a:pt x="938879" y="515979"/>
                  </a:cubicBezTo>
                  <a:lnTo>
                    <a:pt x="938879" y="7144"/>
                  </a:lnTo>
                  <a:lnTo>
                    <a:pt x="7144" y="7144"/>
                  </a:lnTo>
                  <a:lnTo>
                    <a:pt x="7144" y="515979"/>
                  </a:lnTo>
                  <a:cubicBezTo>
                    <a:pt x="7144" y="1520352"/>
                    <a:pt x="821350" y="2334549"/>
                    <a:pt x="1825714" y="2334549"/>
                  </a:cubicBezTo>
                  <a:cubicBezTo>
                    <a:pt x="2830087" y="2334549"/>
                    <a:pt x="3644284" y="1520352"/>
                    <a:pt x="3644284" y="515979"/>
                  </a:cubicBezTo>
                  <a:lnTo>
                    <a:pt x="3644284" y="7144"/>
                  </a:lnTo>
                  <a:lnTo>
                    <a:pt x="2712539" y="7144"/>
                  </a:lnTo>
                  <a:lnTo>
                    <a:pt x="2712539" y="5159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9378048D-92FE-4CB9-83FE-8ACD46458AA3}"/>
                </a:ext>
              </a:extLst>
            </p:cNvPr>
            <p:cNvSpPr/>
            <p:nvPr/>
          </p:nvSpPr>
          <p:spPr>
            <a:xfrm>
              <a:off x="6973348" y="2668762"/>
              <a:ext cx="942975" cy="571500"/>
            </a:xfrm>
            <a:custGeom>
              <a:avLst/>
              <a:gdLst>
                <a:gd name="connsiteX0" fmla="*/ 836505 w 942975"/>
                <a:gd name="connsiteY0" fmla="*/ 7144 h 571500"/>
                <a:gd name="connsiteX1" fmla="*/ 109538 w 942975"/>
                <a:gd name="connsiteY1" fmla="*/ 7144 h 571500"/>
                <a:gd name="connsiteX2" fmla="*/ 7144 w 942975"/>
                <a:gd name="connsiteY2" fmla="*/ 109538 h 571500"/>
                <a:gd name="connsiteX3" fmla="*/ 7144 w 942975"/>
                <a:gd name="connsiteY3" fmla="*/ 567614 h 571500"/>
                <a:gd name="connsiteX4" fmla="*/ 938889 w 942975"/>
                <a:gd name="connsiteY4" fmla="*/ 567614 h 571500"/>
                <a:gd name="connsiteX5" fmla="*/ 938889 w 942975"/>
                <a:gd name="connsiteY5" fmla="*/ 109538 h 571500"/>
                <a:gd name="connsiteX6" fmla="*/ 836505 w 942975"/>
                <a:gd name="connsiteY6" fmla="*/ 714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2975" h="571500">
                  <a:moveTo>
                    <a:pt x="836505" y="7144"/>
                  </a:moveTo>
                  <a:lnTo>
                    <a:pt x="109538" y="7144"/>
                  </a:lnTo>
                  <a:cubicBezTo>
                    <a:pt x="52988" y="7144"/>
                    <a:pt x="7144" y="52988"/>
                    <a:pt x="7144" y="109538"/>
                  </a:cubicBezTo>
                  <a:lnTo>
                    <a:pt x="7144" y="567614"/>
                  </a:lnTo>
                  <a:lnTo>
                    <a:pt x="938889" y="567614"/>
                  </a:lnTo>
                  <a:lnTo>
                    <a:pt x="938889" y="109538"/>
                  </a:lnTo>
                  <a:cubicBezTo>
                    <a:pt x="938899" y="52988"/>
                    <a:pt x="893055" y="7144"/>
                    <a:pt x="836505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F9294D0B-9A22-4019-8CE1-F46378914F3C}"/>
                </a:ext>
              </a:extLst>
            </p:cNvPr>
            <p:cNvSpPr/>
            <p:nvPr/>
          </p:nvSpPr>
          <p:spPr>
            <a:xfrm>
              <a:off x="4267943" y="2668762"/>
              <a:ext cx="942975" cy="571500"/>
            </a:xfrm>
            <a:custGeom>
              <a:avLst/>
              <a:gdLst>
                <a:gd name="connsiteX0" fmla="*/ 938898 w 942975"/>
                <a:gd name="connsiteY0" fmla="*/ 567614 h 571500"/>
                <a:gd name="connsiteX1" fmla="*/ 938898 w 942975"/>
                <a:gd name="connsiteY1" fmla="*/ 109538 h 571500"/>
                <a:gd name="connsiteX2" fmla="*/ 836504 w 942975"/>
                <a:gd name="connsiteY2" fmla="*/ 7144 h 571500"/>
                <a:gd name="connsiteX3" fmla="*/ 109538 w 942975"/>
                <a:gd name="connsiteY3" fmla="*/ 7144 h 571500"/>
                <a:gd name="connsiteX4" fmla="*/ 7144 w 942975"/>
                <a:gd name="connsiteY4" fmla="*/ 109538 h 571500"/>
                <a:gd name="connsiteX5" fmla="*/ 7144 w 942975"/>
                <a:gd name="connsiteY5" fmla="*/ 56761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2975" h="571500">
                  <a:moveTo>
                    <a:pt x="938898" y="567614"/>
                  </a:moveTo>
                  <a:lnTo>
                    <a:pt x="938898" y="109538"/>
                  </a:lnTo>
                  <a:cubicBezTo>
                    <a:pt x="938898" y="52988"/>
                    <a:pt x="893055" y="7144"/>
                    <a:pt x="836504" y="7144"/>
                  </a:cubicBezTo>
                  <a:lnTo>
                    <a:pt x="109538" y="7144"/>
                  </a:lnTo>
                  <a:cubicBezTo>
                    <a:pt x="52988" y="7144"/>
                    <a:pt x="7144" y="52988"/>
                    <a:pt x="7144" y="109538"/>
                  </a:cubicBezTo>
                  <a:lnTo>
                    <a:pt x="7144" y="5676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6D3F311A-025B-4A3F-9E53-B11B8CC31439}"/>
              </a:ext>
            </a:extLst>
          </p:cNvPr>
          <p:cNvGrpSpPr/>
          <p:nvPr/>
        </p:nvGrpSpPr>
        <p:grpSpPr>
          <a:xfrm>
            <a:off x="8771587" y="4332977"/>
            <a:ext cx="331173" cy="331247"/>
            <a:chOff x="3650732" y="983456"/>
            <a:chExt cx="4884516" cy="4885611"/>
          </a:xfrm>
        </p:grpSpPr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0AD4DB5A-AB29-41B1-960D-6C3AD5253A19}"/>
                </a:ext>
              </a:extLst>
            </p:cNvPr>
            <p:cNvSpPr/>
            <p:nvPr/>
          </p:nvSpPr>
          <p:spPr>
            <a:xfrm>
              <a:off x="7071236" y="3896658"/>
              <a:ext cx="1057275" cy="495300"/>
            </a:xfrm>
            <a:custGeom>
              <a:avLst/>
              <a:gdLst>
                <a:gd name="connsiteX0" fmla="*/ 1055846 w 1057275"/>
                <a:gd name="connsiteY0" fmla="*/ 497148 h 495300"/>
                <a:gd name="connsiteX1" fmla="*/ 1055846 w 1057275"/>
                <a:gd name="connsiteY1" fmla="*/ 415404 h 495300"/>
                <a:gd name="connsiteX2" fmla="*/ 660330 w 1057275"/>
                <a:gd name="connsiteY2" fmla="*/ 7144 h 495300"/>
                <a:gd name="connsiteX3" fmla="*/ 388296 w 1057275"/>
                <a:gd name="connsiteY3" fmla="*/ 7144 h 495300"/>
                <a:gd name="connsiteX4" fmla="*/ 7144 w 1057275"/>
                <a:gd name="connsiteY4" fmla="*/ 306410 h 495300"/>
                <a:gd name="connsiteX5" fmla="*/ 26594 w 1057275"/>
                <a:gd name="connsiteY5" fmla="*/ 30846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7275" h="495300">
                  <a:moveTo>
                    <a:pt x="1055846" y="497148"/>
                  </a:moveTo>
                  <a:lnTo>
                    <a:pt x="1055846" y="415404"/>
                  </a:lnTo>
                  <a:cubicBezTo>
                    <a:pt x="1055846" y="189929"/>
                    <a:pt x="878767" y="7144"/>
                    <a:pt x="660330" y="7144"/>
                  </a:cubicBezTo>
                  <a:lnTo>
                    <a:pt x="388296" y="7144"/>
                  </a:lnTo>
                  <a:cubicBezTo>
                    <a:pt x="206445" y="7144"/>
                    <a:pt x="53359" y="133874"/>
                    <a:pt x="7144" y="306410"/>
                  </a:cubicBezTo>
                  <a:cubicBezTo>
                    <a:pt x="13592" y="306696"/>
                    <a:pt x="20069" y="307257"/>
                    <a:pt x="26594" y="3084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AEC17AD-139F-4AEE-92A1-DD677CBF5567}"/>
                </a:ext>
              </a:extLst>
            </p:cNvPr>
            <p:cNvSpPr/>
            <p:nvPr/>
          </p:nvSpPr>
          <p:spPr>
            <a:xfrm>
              <a:off x="6649298" y="4497467"/>
              <a:ext cx="1885950" cy="1371600"/>
            </a:xfrm>
            <a:custGeom>
              <a:avLst/>
              <a:gdLst>
                <a:gd name="connsiteX0" fmla="*/ 1352988 w 1885950"/>
                <a:gd name="connsiteY0" fmla="*/ 737445 h 1371600"/>
                <a:gd name="connsiteX1" fmla="*/ 1095785 w 1885950"/>
                <a:gd name="connsiteY1" fmla="*/ 737445 h 1371600"/>
                <a:gd name="connsiteX2" fmla="*/ 1477785 w 1885950"/>
                <a:gd name="connsiteY2" fmla="*/ 217446 h 1371600"/>
                <a:gd name="connsiteX3" fmla="*/ 1477785 w 1885950"/>
                <a:gd name="connsiteY3" fmla="*/ 202035 h 1371600"/>
                <a:gd name="connsiteX4" fmla="*/ 414719 w 1885950"/>
                <a:gd name="connsiteY4" fmla="*/ 7144 h 1371600"/>
                <a:gd name="connsiteX5" fmla="*/ 414719 w 1885950"/>
                <a:gd name="connsiteY5" fmla="*/ 217446 h 1371600"/>
                <a:gd name="connsiteX6" fmla="*/ 796719 w 1885950"/>
                <a:gd name="connsiteY6" fmla="*/ 737445 h 1371600"/>
                <a:gd name="connsiteX7" fmla="*/ 539734 w 1885950"/>
                <a:gd name="connsiteY7" fmla="*/ 737445 h 1371600"/>
                <a:gd name="connsiteX8" fmla="*/ 7144 w 1885950"/>
                <a:gd name="connsiteY8" fmla="*/ 1287199 h 1371600"/>
                <a:gd name="connsiteX9" fmla="*/ 7144 w 1885950"/>
                <a:gd name="connsiteY9" fmla="*/ 1303363 h 1371600"/>
                <a:gd name="connsiteX10" fmla="*/ 72352 w 1885950"/>
                <a:gd name="connsiteY10" fmla="*/ 1370676 h 1371600"/>
                <a:gd name="connsiteX11" fmla="*/ 1820361 w 1885950"/>
                <a:gd name="connsiteY11" fmla="*/ 1370676 h 1371600"/>
                <a:gd name="connsiteX12" fmla="*/ 1885569 w 1885950"/>
                <a:gd name="connsiteY12" fmla="*/ 1303363 h 1371600"/>
                <a:gd name="connsiteX13" fmla="*/ 1885569 w 1885950"/>
                <a:gd name="connsiteY13" fmla="*/ 1287199 h 1371600"/>
                <a:gd name="connsiteX14" fmla="*/ 1352988 w 1885950"/>
                <a:gd name="connsiteY14" fmla="*/ 737445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5950" h="1371600">
                  <a:moveTo>
                    <a:pt x="1352988" y="737445"/>
                  </a:moveTo>
                  <a:lnTo>
                    <a:pt x="1095785" y="737445"/>
                  </a:lnTo>
                  <a:cubicBezTo>
                    <a:pt x="1316117" y="673818"/>
                    <a:pt x="1477785" y="465182"/>
                    <a:pt x="1477785" y="217446"/>
                  </a:cubicBezTo>
                  <a:lnTo>
                    <a:pt x="1477785" y="202035"/>
                  </a:lnTo>
                  <a:lnTo>
                    <a:pt x="414719" y="7144"/>
                  </a:lnTo>
                  <a:lnTo>
                    <a:pt x="414719" y="217446"/>
                  </a:lnTo>
                  <a:cubicBezTo>
                    <a:pt x="414719" y="465192"/>
                    <a:pt x="576386" y="673818"/>
                    <a:pt x="796719" y="737445"/>
                  </a:cubicBezTo>
                  <a:lnTo>
                    <a:pt x="539734" y="737445"/>
                  </a:lnTo>
                  <a:cubicBezTo>
                    <a:pt x="245593" y="737445"/>
                    <a:pt x="7144" y="983580"/>
                    <a:pt x="7144" y="1287199"/>
                  </a:cubicBezTo>
                  <a:lnTo>
                    <a:pt x="7144" y="1303363"/>
                  </a:lnTo>
                  <a:cubicBezTo>
                    <a:pt x="7144" y="1340539"/>
                    <a:pt x="36338" y="1370676"/>
                    <a:pt x="72352" y="1370676"/>
                  </a:cubicBezTo>
                  <a:lnTo>
                    <a:pt x="1820361" y="1370676"/>
                  </a:lnTo>
                  <a:cubicBezTo>
                    <a:pt x="1856375" y="1370676"/>
                    <a:pt x="1885569" y="1340539"/>
                    <a:pt x="1885569" y="1303363"/>
                  </a:cubicBezTo>
                  <a:lnTo>
                    <a:pt x="1885569" y="1287199"/>
                  </a:lnTo>
                  <a:cubicBezTo>
                    <a:pt x="1885579" y="983580"/>
                    <a:pt x="1647130" y="737445"/>
                    <a:pt x="1352988" y="7374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8B842A80-4BA0-4501-A6B1-FC7858626F98}"/>
                </a:ext>
              </a:extLst>
            </p:cNvPr>
            <p:cNvSpPr/>
            <p:nvPr/>
          </p:nvSpPr>
          <p:spPr>
            <a:xfrm>
              <a:off x="4052564" y="3521678"/>
              <a:ext cx="1038225" cy="838200"/>
            </a:xfrm>
            <a:custGeom>
              <a:avLst/>
              <a:gdLst>
                <a:gd name="connsiteX0" fmla="*/ 7144 w 1038225"/>
                <a:gd name="connsiteY0" fmla="*/ 831533 h 838200"/>
                <a:gd name="connsiteX1" fmla="*/ 7734 w 1038225"/>
                <a:gd name="connsiteY1" fmla="*/ 831504 h 838200"/>
                <a:gd name="connsiteX2" fmla="*/ 1033920 w 1038225"/>
                <a:gd name="connsiteY2" fmla="*/ 831504 h 838200"/>
                <a:gd name="connsiteX3" fmla="*/ 891511 w 1038225"/>
                <a:gd name="connsiteY3" fmla="*/ 533905 h 838200"/>
                <a:gd name="connsiteX4" fmla="*/ 891521 w 1038225"/>
                <a:gd name="connsiteY4" fmla="*/ 533905 h 838200"/>
                <a:gd name="connsiteX5" fmla="*/ 907809 w 1038225"/>
                <a:gd name="connsiteY5" fmla="*/ 416929 h 838200"/>
                <a:gd name="connsiteX6" fmla="*/ 514902 w 1038225"/>
                <a:gd name="connsiteY6" fmla="*/ 7287 h 838200"/>
                <a:gd name="connsiteX7" fmla="*/ 134331 w 1038225"/>
                <a:gd name="connsiteY7" fmla="*/ 546469 h 838200"/>
                <a:gd name="connsiteX8" fmla="*/ 135426 w 1038225"/>
                <a:gd name="connsiteY8" fmla="*/ 546450 h 838200"/>
                <a:gd name="connsiteX9" fmla="*/ 7144 w 1038225"/>
                <a:gd name="connsiteY9" fmla="*/ 831533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8225" h="838200">
                  <a:moveTo>
                    <a:pt x="7144" y="831533"/>
                  </a:moveTo>
                  <a:cubicBezTo>
                    <a:pt x="7344" y="831533"/>
                    <a:pt x="7534" y="831504"/>
                    <a:pt x="7734" y="831504"/>
                  </a:cubicBezTo>
                  <a:lnTo>
                    <a:pt x="1033920" y="831504"/>
                  </a:lnTo>
                  <a:cubicBezTo>
                    <a:pt x="1030234" y="711547"/>
                    <a:pt x="975617" y="604876"/>
                    <a:pt x="891511" y="533905"/>
                  </a:cubicBezTo>
                  <a:lnTo>
                    <a:pt x="891521" y="533905"/>
                  </a:lnTo>
                  <a:cubicBezTo>
                    <a:pt x="909161" y="487547"/>
                    <a:pt x="907809" y="469745"/>
                    <a:pt x="907809" y="416929"/>
                  </a:cubicBezTo>
                  <a:cubicBezTo>
                    <a:pt x="907809" y="192043"/>
                    <a:pt x="732263" y="9478"/>
                    <a:pt x="514902" y="7287"/>
                  </a:cubicBezTo>
                  <a:cubicBezTo>
                    <a:pt x="253460" y="-285"/>
                    <a:pt x="43777" y="293961"/>
                    <a:pt x="134331" y="546469"/>
                  </a:cubicBezTo>
                  <a:lnTo>
                    <a:pt x="135426" y="546450"/>
                  </a:lnTo>
                  <a:cubicBezTo>
                    <a:pt x="59350" y="617135"/>
                    <a:pt x="10611" y="718423"/>
                    <a:pt x="7144" y="8315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3D16D1CF-168E-4043-8750-D8CB9F537D62}"/>
                </a:ext>
              </a:extLst>
            </p:cNvPr>
            <p:cNvSpPr/>
            <p:nvPr/>
          </p:nvSpPr>
          <p:spPr>
            <a:xfrm>
              <a:off x="3650732" y="4646962"/>
              <a:ext cx="1838325" cy="1219200"/>
            </a:xfrm>
            <a:custGeom>
              <a:avLst/>
              <a:gdLst>
                <a:gd name="connsiteX0" fmla="*/ 1305020 w 1838325"/>
                <a:gd name="connsiteY0" fmla="*/ 604114 h 1219200"/>
                <a:gd name="connsiteX1" fmla="*/ 1062266 w 1838325"/>
                <a:gd name="connsiteY1" fmla="*/ 604114 h 1219200"/>
                <a:gd name="connsiteX2" fmla="*/ 1436113 w 1838325"/>
                <a:gd name="connsiteY2" fmla="*/ 93888 h 1219200"/>
                <a:gd name="connsiteX3" fmla="*/ 1436113 w 1838325"/>
                <a:gd name="connsiteY3" fmla="*/ 7191 h 1219200"/>
                <a:gd name="connsiteX4" fmla="*/ 409565 w 1838325"/>
                <a:gd name="connsiteY4" fmla="*/ 7191 h 1219200"/>
                <a:gd name="connsiteX5" fmla="*/ 408642 w 1838325"/>
                <a:gd name="connsiteY5" fmla="*/ 7144 h 1219200"/>
                <a:gd name="connsiteX6" fmla="*/ 408642 w 1838325"/>
                <a:gd name="connsiteY6" fmla="*/ 93888 h 1219200"/>
                <a:gd name="connsiteX7" fmla="*/ 782488 w 1838325"/>
                <a:gd name="connsiteY7" fmla="*/ 604114 h 1219200"/>
                <a:gd name="connsiteX8" fmla="*/ 539734 w 1838325"/>
                <a:gd name="connsiteY8" fmla="*/ 604114 h 1219200"/>
                <a:gd name="connsiteX9" fmla="*/ 7144 w 1838325"/>
                <a:gd name="connsiteY9" fmla="*/ 1153868 h 1219200"/>
                <a:gd name="connsiteX10" fmla="*/ 72352 w 1838325"/>
                <a:gd name="connsiteY10" fmla="*/ 1221181 h 1219200"/>
                <a:gd name="connsiteX11" fmla="*/ 1772403 w 1838325"/>
                <a:gd name="connsiteY11" fmla="*/ 1221181 h 1219200"/>
                <a:gd name="connsiteX12" fmla="*/ 1837611 w 1838325"/>
                <a:gd name="connsiteY12" fmla="*/ 1153868 h 1219200"/>
                <a:gd name="connsiteX13" fmla="*/ 1305020 w 1838325"/>
                <a:gd name="connsiteY13" fmla="*/ 60411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8325" h="1219200">
                  <a:moveTo>
                    <a:pt x="1305020" y="604114"/>
                  </a:moveTo>
                  <a:lnTo>
                    <a:pt x="1062266" y="604114"/>
                  </a:lnTo>
                  <a:cubicBezTo>
                    <a:pt x="1277979" y="541211"/>
                    <a:pt x="1436113" y="336680"/>
                    <a:pt x="1436113" y="93888"/>
                  </a:cubicBezTo>
                  <a:lnTo>
                    <a:pt x="1436113" y="7191"/>
                  </a:lnTo>
                  <a:lnTo>
                    <a:pt x="409565" y="7191"/>
                  </a:lnTo>
                  <a:cubicBezTo>
                    <a:pt x="409251" y="7191"/>
                    <a:pt x="408956" y="7144"/>
                    <a:pt x="408642" y="7144"/>
                  </a:cubicBezTo>
                  <a:lnTo>
                    <a:pt x="408642" y="93888"/>
                  </a:lnTo>
                  <a:cubicBezTo>
                    <a:pt x="408642" y="336680"/>
                    <a:pt x="566776" y="541211"/>
                    <a:pt x="782488" y="604114"/>
                  </a:cubicBezTo>
                  <a:lnTo>
                    <a:pt x="539734" y="604114"/>
                  </a:lnTo>
                  <a:cubicBezTo>
                    <a:pt x="245593" y="604114"/>
                    <a:pt x="7144" y="850249"/>
                    <a:pt x="7144" y="1153868"/>
                  </a:cubicBezTo>
                  <a:cubicBezTo>
                    <a:pt x="7144" y="1191044"/>
                    <a:pt x="36338" y="1221181"/>
                    <a:pt x="72352" y="1221181"/>
                  </a:cubicBezTo>
                  <a:lnTo>
                    <a:pt x="1772403" y="1221181"/>
                  </a:lnTo>
                  <a:cubicBezTo>
                    <a:pt x="1808417" y="1221181"/>
                    <a:pt x="1837611" y="1191044"/>
                    <a:pt x="1837611" y="1153868"/>
                  </a:cubicBezTo>
                  <a:cubicBezTo>
                    <a:pt x="1837611" y="850249"/>
                    <a:pt x="1599162" y="604114"/>
                    <a:pt x="1305020" y="6041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8596E33E-B6EB-4CE2-AD01-DE0EC9370780}"/>
                </a:ext>
              </a:extLst>
            </p:cNvPr>
            <p:cNvSpPr/>
            <p:nvPr/>
          </p:nvSpPr>
          <p:spPr>
            <a:xfrm>
              <a:off x="5522490" y="983456"/>
              <a:ext cx="1162050" cy="552450"/>
            </a:xfrm>
            <a:custGeom>
              <a:avLst/>
              <a:gdLst>
                <a:gd name="connsiteX0" fmla="*/ 1140514 w 1162050"/>
                <a:gd name="connsiteY0" fmla="*/ 532457 h 552450"/>
                <a:gd name="connsiteX1" fmla="*/ 1157669 w 1162050"/>
                <a:gd name="connsiteY1" fmla="*/ 531466 h 552450"/>
                <a:gd name="connsiteX2" fmla="*/ 1157669 w 1162050"/>
                <a:gd name="connsiteY2" fmla="*/ 490061 h 552450"/>
                <a:gd name="connsiteX3" fmla="*/ 689829 w 1162050"/>
                <a:gd name="connsiteY3" fmla="*/ 7144 h 552450"/>
                <a:gd name="connsiteX4" fmla="*/ 449037 w 1162050"/>
                <a:gd name="connsiteY4" fmla="*/ 7144 h 552450"/>
                <a:gd name="connsiteX5" fmla="*/ 7144 w 1162050"/>
                <a:gd name="connsiteY5" fmla="*/ 331460 h 552450"/>
                <a:gd name="connsiteX6" fmla="*/ 22412 w 1162050"/>
                <a:gd name="connsiteY6" fmla="*/ 340395 h 552450"/>
                <a:gd name="connsiteX7" fmla="*/ 1140514 w 1162050"/>
                <a:gd name="connsiteY7" fmla="*/ 532457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2050" h="552450">
                  <a:moveTo>
                    <a:pt x="1140514" y="532457"/>
                  </a:moveTo>
                  <a:cubicBezTo>
                    <a:pt x="1146286" y="531743"/>
                    <a:pt x="1152001" y="531476"/>
                    <a:pt x="1157669" y="531466"/>
                  </a:cubicBezTo>
                  <a:lnTo>
                    <a:pt x="1157669" y="490061"/>
                  </a:lnTo>
                  <a:cubicBezTo>
                    <a:pt x="1157669" y="223352"/>
                    <a:pt x="948214" y="7144"/>
                    <a:pt x="689829" y="7144"/>
                  </a:cubicBezTo>
                  <a:lnTo>
                    <a:pt x="449037" y="7144"/>
                  </a:lnTo>
                  <a:cubicBezTo>
                    <a:pt x="244497" y="7144"/>
                    <a:pt x="70733" y="142685"/>
                    <a:pt x="7144" y="331460"/>
                  </a:cubicBezTo>
                  <a:cubicBezTo>
                    <a:pt x="12335" y="334127"/>
                    <a:pt x="17450" y="337033"/>
                    <a:pt x="22412" y="340395"/>
                  </a:cubicBezTo>
                  <a:cubicBezTo>
                    <a:pt x="29089" y="344843"/>
                    <a:pt x="448789" y="618325"/>
                    <a:pt x="1140514" y="5324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1C3FD43E-2E7D-443C-A4A0-98A9C18A0B86}"/>
                </a:ext>
              </a:extLst>
            </p:cNvPr>
            <p:cNvSpPr/>
            <p:nvPr/>
          </p:nvSpPr>
          <p:spPr>
            <a:xfrm>
              <a:off x="5090627" y="1634747"/>
              <a:ext cx="1971675" cy="1438275"/>
            </a:xfrm>
            <a:custGeom>
              <a:avLst/>
              <a:gdLst>
                <a:gd name="connsiteX0" fmla="*/ 57283 w 1971675"/>
                <a:gd name="connsiteY0" fmla="*/ 1439561 h 1438275"/>
                <a:gd name="connsiteX1" fmla="*/ 1923679 w 1971675"/>
                <a:gd name="connsiteY1" fmla="*/ 1439561 h 1438275"/>
                <a:gd name="connsiteX2" fmla="*/ 1973809 w 1971675"/>
                <a:gd name="connsiteY2" fmla="*/ 1387812 h 1438275"/>
                <a:gd name="connsiteX3" fmla="*/ 1973809 w 1971675"/>
                <a:gd name="connsiteY3" fmla="*/ 1377353 h 1438275"/>
                <a:gd name="connsiteX4" fmla="*/ 1444628 w 1971675"/>
                <a:gd name="connsiteY4" fmla="*/ 831123 h 1438275"/>
                <a:gd name="connsiteX5" fmla="*/ 1151534 w 1971675"/>
                <a:gd name="connsiteY5" fmla="*/ 831123 h 1438275"/>
                <a:gd name="connsiteX6" fmla="*/ 1589523 w 1971675"/>
                <a:gd name="connsiteY6" fmla="*/ 243992 h 1438275"/>
                <a:gd name="connsiteX7" fmla="*/ 1589523 w 1971675"/>
                <a:gd name="connsiteY7" fmla="*/ 182051 h 1438275"/>
                <a:gd name="connsiteX8" fmla="*/ 413052 w 1971675"/>
                <a:gd name="connsiteY8" fmla="*/ 7144 h 1438275"/>
                <a:gd name="connsiteX9" fmla="*/ 413052 w 1971675"/>
                <a:gd name="connsiteY9" fmla="*/ 243992 h 1438275"/>
                <a:gd name="connsiteX10" fmla="*/ 851040 w 1971675"/>
                <a:gd name="connsiteY10" fmla="*/ 831123 h 1438275"/>
                <a:gd name="connsiteX11" fmla="*/ 546459 w 1971675"/>
                <a:gd name="connsiteY11" fmla="*/ 831123 h 1438275"/>
                <a:gd name="connsiteX12" fmla="*/ 7144 w 1971675"/>
                <a:gd name="connsiteY12" fmla="*/ 1387821 h 1438275"/>
                <a:gd name="connsiteX13" fmla="*/ 57283 w 1971675"/>
                <a:gd name="connsiteY13" fmla="*/ 143956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71675" h="1438275">
                  <a:moveTo>
                    <a:pt x="57283" y="1439561"/>
                  </a:moveTo>
                  <a:lnTo>
                    <a:pt x="1923679" y="1439561"/>
                  </a:lnTo>
                  <a:cubicBezTo>
                    <a:pt x="1951368" y="1439561"/>
                    <a:pt x="1973809" y="1416396"/>
                    <a:pt x="1973809" y="1387812"/>
                  </a:cubicBezTo>
                  <a:lnTo>
                    <a:pt x="1973809" y="1377353"/>
                  </a:lnTo>
                  <a:cubicBezTo>
                    <a:pt x="1973809" y="1075677"/>
                    <a:pt x="1736884" y="831123"/>
                    <a:pt x="1444628" y="831123"/>
                  </a:cubicBezTo>
                  <a:lnTo>
                    <a:pt x="1151534" y="831123"/>
                  </a:lnTo>
                  <a:cubicBezTo>
                    <a:pt x="1403604" y="762572"/>
                    <a:pt x="1589523" y="525723"/>
                    <a:pt x="1589523" y="243992"/>
                  </a:cubicBezTo>
                  <a:lnTo>
                    <a:pt x="1589523" y="182051"/>
                  </a:lnTo>
                  <a:cubicBezTo>
                    <a:pt x="1136571" y="245535"/>
                    <a:pt x="643633" y="130254"/>
                    <a:pt x="413052" y="7144"/>
                  </a:cubicBezTo>
                  <a:lnTo>
                    <a:pt x="413052" y="243992"/>
                  </a:lnTo>
                  <a:cubicBezTo>
                    <a:pt x="413052" y="525723"/>
                    <a:pt x="598961" y="762562"/>
                    <a:pt x="851040" y="831123"/>
                  </a:cubicBezTo>
                  <a:lnTo>
                    <a:pt x="546459" y="831123"/>
                  </a:lnTo>
                  <a:cubicBezTo>
                    <a:pt x="249841" y="831123"/>
                    <a:pt x="7144" y="1081631"/>
                    <a:pt x="7144" y="1387821"/>
                  </a:cubicBezTo>
                  <a:cubicBezTo>
                    <a:pt x="7144" y="1416387"/>
                    <a:pt x="29594" y="1439561"/>
                    <a:pt x="57283" y="14395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EAD465DD-EECD-4C73-929E-8BD708F2EF39}"/>
                </a:ext>
              </a:extLst>
            </p:cNvPr>
            <p:cNvSpPr/>
            <p:nvPr/>
          </p:nvSpPr>
          <p:spPr>
            <a:xfrm>
              <a:off x="5412667" y="3334121"/>
              <a:ext cx="1323975" cy="2019300"/>
            </a:xfrm>
            <a:custGeom>
              <a:avLst/>
              <a:gdLst>
                <a:gd name="connsiteX0" fmla="*/ 822970 w 1323975"/>
                <a:gd name="connsiteY0" fmla="*/ 1491072 h 2019300"/>
                <a:gd name="connsiteX1" fmla="*/ 822970 w 1323975"/>
                <a:gd name="connsiteY1" fmla="*/ 7144 h 2019300"/>
                <a:gd name="connsiteX2" fmla="*/ 531381 w 1323975"/>
                <a:gd name="connsiteY2" fmla="*/ 7144 h 2019300"/>
                <a:gd name="connsiteX3" fmla="*/ 531381 w 1323975"/>
                <a:gd name="connsiteY3" fmla="*/ 1495435 h 2019300"/>
                <a:gd name="connsiteX4" fmla="*/ 7144 w 1323975"/>
                <a:gd name="connsiteY4" fmla="*/ 1799939 h 2019300"/>
                <a:gd name="connsiteX5" fmla="*/ 214817 w 1323975"/>
                <a:gd name="connsiteY5" fmla="*/ 2019862 h 2019300"/>
                <a:gd name="connsiteX6" fmla="*/ 679266 w 1323975"/>
                <a:gd name="connsiteY6" fmla="*/ 1754000 h 2019300"/>
                <a:gd name="connsiteX7" fmla="*/ 1099642 w 1323975"/>
                <a:gd name="connsiteY7" fmla="*/ 2004308 h 2019300"/>
                <a:gd name="connsiteX8" fmla="*/ 1318422 w 1323975"/>
                <a:gd name="connsiteY8" fmla="*/ 1787604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3975" h="2019300">
                  <a:moveTo>
                    <a:pt x="822970" y="1491072"/>
                  </a:moveTo>
                  <a:lnTo>
                    <a:pt x="822970" y="7144"/>
                  </a:lnTo>
                  <a:lnTo>
                    <a:pt x="531381" y="7144"/>
                  </a:lnTo>
                  <a:lnTo>
                    <a:pt x="531381" y="1495435"/>
                  </a:lnTo>
                  <a:lnTo>
                    <a:pt x="7144" y="1799939"/>
                  </a:lnTo>
                  <a:cubicBezTo>
                    <a:pt x="94955" y="1851393"/>
                    <a:pt x="167211" y="1927774"/>
                    <a:pt x="214817" y="2019862"/>
                  </a:cubicBezTo>
                  <a:lnTo>
                    <a:pt x="679266" y="1754000"/>
                  </a:lnTo>
                  <a:lnTo>
                    <a:pt x="1099642" y="2004308"/>
                  </a:lnTo>
                  <a:cubicBezTo>
                    <a:pt x="1150639" y="1912010"/>
                    <a:pt x="1226744" y="1836496"/>
                    <a:pt x="1318422" y="17876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2F2CED70-1982-4559-AD55-7EBB5793F2CF}"/>
              </a:ext>
            </a:extLst>
          </p:cNvPr>
          <p:cNvGrpSpPr/>
          <p:nvPr/>
        </p:nvGrpSpPr>
        <p:grpSpPr>
          <a:xfrm>
            <a:off x="9761845" y="5312677"/>
            <a:ext cx="349980" cy="349692"/>
            <a:chOff x="3650456" y="983990"/>
            <a:chExt cx="4886325" cy="4882305"/>
          </a:xfrm>
        </p:grpSpPr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2A21D36-1DC0-4D55-8053-2434810C58F3}"/>
                </a:ext>
              </a:extLst>
            </p:cNvPr>
            <p:cNvSpPr/>
            <p:nvPr/>
          </p:nvSpPr>
          <p:spPr>
            <a:xfrm>
              <a:off x="4583887" y="3789512"/>
              <a:ext cx="714375" cy="361950"/>
            </a:xfrm>
            <a:custGeom>
              <a:avLst/>
              <a:gdLst>
                <a:gd name="connsiteX0" fmla="*/ 7144 w 714375"/>
                <a:gd name="connsiteY0" fmla="*/ 7144 h 361950"/>
                <a:gd name="connsiteX1" fmla="*/ 707669 w 714375"/>
                <a:gd name="connsiteY1" fmla="*/ 7144 h 361950"/>
                <a:gd name="connsiteX2" fmla="*/ 707669 w 714375"/>
                <a:gd name="connsiteY2" fmla="*/ 355559 h 361950"/>
                <a:gd name="connsiteX3" fmla="*/ 7144 w 714375"/>
                <a:gd name="connsiteY3" fmla="*/ 355559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5" h="361950">
                  <a:moveTo>
                    <a:pt x="7144" y="7144"/>
                  </a:moveTo>
                  <a:lnTo>
                    <a:pt x="707669" y="7144"/>
                  </a:lnTo>
                  <a:lnTo>
                    <a:pt x="707669" y="355559"/>
                  </a:lnTo>
                  <a:lnTo>
                    <a:pt x="7144" y="3555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4D9A434F-B199-4D68-B038-C15089364851}"/>
                </a:ext>
              </a:extLst>
            </p:cNvPr>
            <p:cNvSpPr/>
            <p:nvPr/>
          </p:nvSpPr>
          <p:spPr>
            <a:xfrm>
              <a:off x="4583887" y="3137459"/>
              <a:ext cx="714375" cy="361950"/>
            </a:xfrm>
            <a:custGeom>
              <a:avLst/>
              <a:gdLst>
                <a:gd name="connsiteX0" fmla="*/ 7144 w 714375"/>
                <a:gd name="connsiteY0" fmla="*/ 7144 h 361950"/>
                <a:gd name="connsiteX1" fmla="*/ 707669 w 714375"/>
                <a:gd name="connsiteY1" fmla="*/ 7144 h 361950"/>
                <a:gd name="connsiteX2" fmla="*/ 707669 w 714375"/>
                <a:gd name="connsiteY2" fmla="*/ 355559 h 361950"/>
                <a:gd name="connsiteX3" fmla="*/ 7144 w 714375"/>
                <a:gd name="connsiteY3" fmla="*/ 355559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5" h="361950">
                  <a:moveTo>
                    <a:pt x="7144" y="7144"/>
                  </a:moveTo>
                  <a:lnTo>
                    <a:pt x="707669" y="7144"/>
                  </a:lnTo>
                  <a:lnTo>
                    <a:pt x="707669" y="355559"/>
                  </a:lnTo>
                  <a:lnTo>
                    <a:pt x="7144" y="3555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E0CE6AF6-F3F9-42E3-9F01-A3D2C6CE4214}"/>
                </a:ext>
              </a:extLst>
            </p:cNvPr>
            <p:cNvSpPr/>
            <p:nvPr/>
          </p:nvSpPr>
          <p:spPr>
            <a:xfrm>
              <a:off x="4583887" y="4441565"/>
              <a:ext cx="714375" cy="361950"/>
            </a:xfrm>
            <a:custGeom>
              <a:avLst/>
              <a:gdLst>
                <a:gd name="connsiteX0" fmla="*/ 7144 w 714375"/>
                <a:gd name="connsiteY0" fmla="*/ 7144 h 361950"/>
                <a:gd name="connsiteX1" fmla="*/ 707669 w 714375"/>
                <a:gd name="connsiteY1" fmla="*/ 7144 h 361950"/>
                <a:gd name="connsiteX2" fmla="*/ 707669 w 714375"/>
                <a:gd name="connsiteY2" fmla="*/ 355559 h 361950"/>
                <a:gd name="connsiteX3" fmla="*/ 7144 w 714375"/>
                <a:gd name="connsiteY3" fmla="*/ 355559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5" h="361950">
                  <a:moveTo>
                    <a:pt x="7144" y="7144"/>
                  </a:moveTo>
                  <a:lnTo>
                    <a:pt x="707669" y="7144"/>
                  </a:lnTo>
                  <a:lnTo>
                    <a:pt x="707669" y="355559"/>
                  </a:lnTo>
                  <a:lnTo>
                    <a:pt x="7144" y="3555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1900C3EA-1E1A-4C05-B667-8065CE77763E}"/>
                </a:ext>
              </a:extLst>
            </p:cNvPr>
            <p:cNvSpPr/>
            <p:nvPr/>
          </p:nvSpPr>
          <p:spPr>
            <a:xfrm>
              <a:off x="6358962" y="2824256"/>
              <a:ext cx="219075" cy="219075"/>
            </a:xfrm>
            <a:custGeom>
              <a:avLst/>
              <a:gdLst>
                <a:gd name="connsiteX0" fmla="*/ 129878 w 219075"/>
                <a:gd name="connsiteY0" fmla="*/ 8860 h 219075"/>
                <a:gd name="connsiteX1" fmla="*/ 50896 w 219075"/>
                <a:gd name="connsiteY1" fmla="*/ 26052 h 219075"/>
                <a:gd name="connsiteX2" fmla="*/ 95159 w 219075"/>
                <a:gd name="connsiteY2" fmla="*/ 215476 h 219075"/>
                <a:gd name="connsiteX3" fmla="*/ 174141 w 219075"/>
                <a:gd name="connsiteY3" fmla="*/ 198283 h 219075"/>
                <a:gd name="connsiteX4" fmla="*/ 129878 w 219075"/>
                <a:gd name="connsiteY4" fmla="*/ 886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5" h="219075">
                  <a:moveTo>
                    <a:pt x="129878" y="8860"/>
                  </a:moveTo>
                  <a:cubicBezTo>
                    <a:pt x="102398" y="3850"/>
                    <a:pt x="73919" y="9879"/>
                    <a:pt x="50896" y="26052"/>
                  </a:cubicBezTo>
                  <a:cubicBezTo>
                    <a:pt x="-25599" y="79021"/>
                    <a:pt x="3929" y="199960"/>
                    <a:pt x="95159" y="215476"/>
                  </a:cubicBezTo>
                  <a:cubicBezTo>
                    <a:pt x="123144" y="220515"/>
                    <a:pt x="151138" y="214371"/>
                    <a:pt x="174141" y="198283"/>
                  </a:cubicBezTo>
                  <a:cubicBezTo>
                    <a:pt x="250636" y="145324"/>
                    <a:pt x="221099" y="24386"/>
                    <a:pt x="129878" y="88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E9095B53-533C-4F89-81DC-A343BAAAA7CC}"/>
                </a:ext>
              </a:extLst>
            </p:cNvPr>
            <p:cNvSpPr/>
            <p:nvPr/>
          </p:nvSpPr>
          <p:spPr>
            <a:xfrm>
              <a:off x="3650456" y="983990"/>
              <a:ext cx="4886325" cy="1057275"/>
            </a:xfrm>
            <a:custGeom>
              <a:avLst/>
              <a:gdLst>
                <a:gd name="connsiteX0" fmla="*/ 4884725 w 4886325"/>
                <a:gd name="connsiteY0" fmla="*/ 1052036 h 1057275"/>
                <a:gd name="connsiteX1" fmla="*/ 4884725 w 4886325"/>
                <a:gd name="connsiteY1" fmla="*/ 359121 h 1057275"/>
                <a:gd name="connsiteX2" fmla="*/ 4532757 w 4886325"/>
                <a:gd name="connsiteY2" fmla="*/ 7144 h 1057275"/>
                <a:gd name="connsiteX3" fmla="*/ 359121 w 4886325"/>
                <a:gd name="connsiteY3" fmla="*/ 7144 h 1057275"/>
                <a:gd name="connsiteX4" fmla="*/ 7144 w 4886325"/>
                <a:gd name="connsiteY4" fmla="*/ 359121 h 1057275"/>
                <a:gd name="connsiteX5" fmla="*/ 7144 w 4886325"/>
                <a:gd name="connsiteY5" fmla="*/ 1052036 h 1057275"/>
                <a:gd name="connsiteX6" fmla="*/ 1888846 w 4886325"/>
                <a:gd name="connsiteY6" fmla="*/ 461762 h 1057275"/>
                <a:gd name="connsiteX7" fmla="*/ 2041693 w 4886325"/>
                <a:gd name="connsiteY7" fmla="*/ 614515 h 1057275"/>
                <a:gd name="connsiteX8" fmla="*/ 1735988 w 4886325"/>
                <a:gd name="connsiteY8" fmla="*/ 614515 h 1057275"/>
                <a:gd name="connsiteX9" fmla="*/ 1888846 w 4886325"/>
                <a:gd name="connsiteY9" fmla="*/ 461762 h 1057275"/>
                <a:gd name="connsiteX10" fmla="*/ 1239164 w 4886325"/>
                <a:gd name="connsiteY10" fmla="*/ 461762 h 1057275"/>
                <a:gd name="connsiteX11" fmla="*/ 1392012 w 4886325"/>
                <a:gd name="connsiteY11" fmla="*/ 614515 h 1057275"/>
                <a:gd name="connsiteX12" fmla="*/ 1086307 w 4886325"/>
                <a:gd name="connsiteY12" fmla="*/ 614515 h 1057275"/>
                <a:gd name="connsiteX13" fmla="*/ 1239164 w 4886325"/>
                <a:gd name="connsiteY13" fmla="*/ 461762 h 1057275"/>
                <a:gd name="connsiteX14" fmla="*/ 617649 w 4886325"/>
                <a:gd name="connsiteY14" fmla="*/ 461762 h 1057275"/>
                <a:gd name="connsiteX15" fmla="*/ 770496 w 4886325"/>
                <a:gd name="connsiteY15" fmla="*/ 614515 h 1057275"/>
                <a:gd name="connsiteX16" fmla="*/ 464791 w 4886325"/>
                <a:gd name="connsiteY16" fmla="*/ 614515 h 1057275"/>
                <a:gd name="connsiteX17" fmla="*/ 617649 w 4886325"/>
                <a:gd name="connsiteY17" fmla="*/ 461762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6325" h="1057275">
                  <a:moveTo>
                    <a:pt x="4884725" y="1052036"/>
                  </a:moveTo>
                  <a:lnTo>
                    <a:pt x="4884725" y="359121"/>
                  </a:lnTo>
                  <a:cubicBezTo>
                    <a:pt x="4884725" y="164735"/>
                    <a:pt x="4727143" y="7144"/>
                    <a:pt x="4532757" y="7144"/>
                  </a:cubicBezTo>
                  <a:lnTo>
                    <a:pt x="359121" y="7144"/>
                  </a:lnTo>
                  <a:cubicBezTo>
                    <a:pt x="164725" y="7144"/>
                    <a:pt x="7144" y="164735"/>
                    <a:pt x="7144" y="359121"/>
                  </a:cubicBezTo>
                  <a:lnTo>
                    <a:pt x="7144" y="1052036"/>
                  </a:lnTo>
                  <a:close/>
                  <a:moveTo>
                    <a:pt x="1888846" y="461762"/>
                  </a:moveTo>
                  <a:cubicBezTo>
                    <a:pt x="1973266" y="461762"/>
                    <a:pt x="2041693" y="530152"/>
                    <a:pt x="2041693" y="614515"/>
                  </a:cubicBezTo>
                  <a:cubicBezTo>
                    <a:pt x="2033645" y="817140"/>
                    <a:pt x="1744009" y="817083"/>
                    <a:pt x="1735988" y="614515"/>
                  </a:cubicBezTo>
                  <a:cubicBezTo>
                    <a:pt x="1735998" y="530152"/>
                    <a:pt x="1804426" y="461762"/>
                    <a:pt x="1888846" y="461762"/>
                  </a:cubicBezTo>
                  <a:close/>
                  <a:moveTo>
                    <a:pt x="1239164" y="461762"/>
                  </a:moveTo>
                  <a:cubicBezTo>
                    <a:pt x="1323585" y="461762"/>
                    <a:pt x="1392012" y="530152"/>
                    <a:pt x="1392012" y="614515"/>
                  </a:cubicBezTo>
                  <a:cubicBezTo>
                    <a:pt x="1383964" y="817140"/>
                    <a:pt x="1094327" y="817083"/>
                    <a:pt x="1086307" y="614515"/>
                  </a:cubicBezTo>
                  <a:cubicBezTo>
                    <a:pt x="1086307" y="530152"/>
                    <a:pt x="1154744" y="461762"/>
                    <a:pt x="1239164" y="461762"/>
                  </a:cubicBezTo>
                  <a:close/>
                  <a:moveTo>
                    <a:pt x="617649" y="461762"/>
                  </a:moveTo>
                  <a:cubicBezTo>
                    <a:pt x="702069" y="461762"/>
                    <a:pt x="770496" y="530152"/>
                    <a:pt x="770496" y="614515"/>
                  </a:cubicBezTo>
                  <a:cubicBezTo>
                    <a:pt x="762448" y="817140"/>
                    <a:pt x="472811" y="817083"/>
                    <a:pt x="464791" y="614515"/>
                  </a:cubicBezTo>
                  <a:cubicBezTo>
                    <a:pt x="464791" y="530152"/>
                    <a:pt x="533229" y="461762"/>
                    <a:pt x="617649" y="4617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174A1AE0-9DDF-49E0-96B9-D67C326C4993}"/>
                </a:ext>
              </a:extLst>
            </p:cNvPr>
            <p:cNvSpPr/>
            <p:nvPr/>
          </p:nvSpPr>
          <p:spPr>
            <a:xfrm>
              <a:off x="7440880" y="4961533"/>
              <a:ext cx="219075" cy="219075"/>
            </a:xfrm>
            <a:custGeom>
              <a:avLst/>
              <a:gdLst>
                <a:gd name="connsiteX0" fmla="*/ 95462 w 219075"/>
                <a:gd name="connsiteY0" fmla="*/ 215486 h 219075"/>
                <a:gd name="connsiteX1" fmla="*/ 174443 w 219075"/>
                <a:gd name="connsiteY1" fmla="*/ 198293 h 219075"/>
                <a:gd name="connsiteX2" fmla="*/ 216934 w 219075"/>
                <a:gd name="connsiteY2" fmla="*/ 131485 h 219075"/>
                <a:gd name="connsiteX3" fmla="*/ 130181 w 219075"/>
                <a:gd name="connsiteY3" fmla="*/ 8851 h 219075"/>
                <a:gd name="connsiteX4" fmla="*/ 51200 w 219075"/>
                <a:gd name="connsiteY4" fmla="*/ 26053 h 219075"/>
                <a:gd name="connsiteX5" fmla="*/ 8709 w 219075"/>
                <a:gd name="connsiteY5" fmla="*/ 92852 h 219075"/>
                <a:gd name="connsiteX6" fmla="*/ 95462 w 219075"/>
                <a:gd name="connsiteY6" fmla="*/ 21548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219075">
                  <a:moveTo>
                    <a:pt x="95462" y="215486"/>
                  </a:moveTo>
                  <a:cubicBezTo>
                    <a:pt x="123437" y="220525"/>
                    <a:pt x="151431" y="214381"/>
                    <a:pt x="174443" y="198293"/>
                  </a:cubicBezTo>
                  <a:cubicBezTo>
                    <a:pt x="197084" y="182453"/>
                    <a:pt x="212182" y="158726"/>
                    <a:pt x="216934" y="131485"/>
                  </a:cubicBezTo>
                  <a:cubicBezTo>
                    <a:pt x="226926" y="74221"/>
                    <a:pt x="188016" y="19204"/>
                    <a:pt x="130181" y="8851"/>
                  </a:cubicBezTo>
                  <a:cubicBezTo>
                    <a:pt x="102711" y="3859"/>
                    <a:pt x="74221" y="9879"/>
                    <a:pt x="51200" y="26053"/>
                  </a:cubicBezTo>
                  <a:cubicBezTo>
                    <a:pt x="28558" y="41893"/>
                    <a:pt x="13461" y="65620"/>
                    <a:pt x="8709" y="92852"/>
                  </a:cubicBezTo>
                  <a:cubicBezTo>
                    <a:pt x="-1283" y="150126"/>
                    <a:pt x="37626" y="205142"/>
                    <a:pt x="95462" y="2154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CA8678A1-5BE9-43C3-8A28-2C20FCB825E5}"/>
                </a:ext>
              </a:extLst>
            </p:cNvPr>
            <p:cNvSpPr/>
            <p:nvPr/>
          </p:nvSpPr>
          <p:spPr>
            <a:xfrm>
              <a:off x="3650456" y="2332520"/>
              <a:ext cx="4886325" cy="3533775"/>
            </a:xfrm>
            <a:custGeom>
              <a:avLst/>
              <a:gdLst>
                <a:gd name="connsiteX0" fmla="*/ 7144 w 4886325"/>
                <a:gd name="connsiteY0" fmla="*/ 7144 h 3533775"/>
                <a:gd name="connsiteX1" fmla="*/ 7144 w 4886325"/>
                <a:gd name="connsiteY1" fmla="*/ 3183150 h 3533775"/>
                <a:gd name="connsiteX2" fmla="*/ 359121 w 4886325"/>
                <a:gd name="connsiteY2" fmla="*/ 3535128 h 3533775"/>
                <a:gd name="connsiteX3" fmla="*/ 4532757 w 4886325"/>
                <a:gd name="connsiteY3" fmla="*/ 3535128 h 3533775"/>
                <a:gd name="connsiteX4" fmla="*/ 4884725 w 4886325"/>
                <a:gd name="connsiteY4" fmla="*/ 3183150 h 3533775"/>
                <a:gd name="connsiteX5" fmla="*/ 4884725 w 4886325"/>
                <a:gd name="connsiteY5" fmla="*/ 7144 h 3533775"/>
                <a:gd name="connsiteX6" fmla="*/ 1944729 w 4886325"/>
                <a:gd name="connsiteY6" fmla="*/ 2616432 h 3533775"/>
                <a:gd name="connsiteX7" fmla="*/ 1792910 w 4886325"/>
                <a:gd name="connsiteY7" fmla="*/ 2768251 h 3533775"/>
                <a:gd name="connsiteX8" fmla="*/ 788756 w 4886325"/>
                <a:gd name="connsiteY8" fmla="*/ 2768251 h 3533775"/>
                <a:gd name="connsiteX9" fmla="*/ 636937 w 4886325"/>
                <a:gd name="connsiteY9" fmla="*/ 2616432 h 3533775"/>
                <a:gd name="connsiteX10" fmla="*/ 636937 w 4886325"/>
                <a:gd name="connsiteY10" fmla="*/ 660264 h 3533775"/>
                <a:gd name="connsiteX11" fmla="*/ 788756 w 4886325"/>
                <a:gd name="connsiteY11" fmla="*/ 508445 h 3533775"/>
                <a:gd name="connsiteX12" fmla="*/ 1792919 w 4886325"/>
                <a:gd name="connsiteY12" fmla="*/ 508445 h 3533775"/>
                <a:gd name="connsiteX13" fmla="*/ 1944738 w 4886325"/>
                <a:gd name="connsiteY13" fmla="*/ 660264 h 3533775"/>
                <a:gd name="connsiteX14" fmla="*/ 1944738 w 4886325"/>
                <a:gd name="connsiteY14" fmla="*/ 2616432 h 3533775"/>
                <a:gd name="connsiteX15" fmla="*/ 4324179 w 4886325"/>
                <a:gd name="connsiteY15" fmla="*/ 893883 h 3533775"/>
                <a:gd name="connsiteX16" fmla="*/ 4156615 w 4886325"/>
                <a:gd name="connsiteY16" fmla="*/ 1157278 h 3533775"/>
                <a:gd name="connsiteX17" fmla="*/ 3850729 w 4886325"/>
                <a:gd name="connsiteY17" fmla="*/ 1224658 h 3533775"/>
                <a:gd name="connsiteX18" fmla="*/ 3607594 w 4886325"/>
                <a:gd name="connsiteY18" fmla="*/ 1564005 h 3533775"/>
                <a:gd name="connsiteX19" fmla="*/ 3670773 w 4886325"/>
                <a:gd name="connsiteY19" fmla="*/ 1861090 h 3533775"/>
                <a:gd name="connsiteX20" fmla="*/ 3585039 w 4886325"/>
                <a:gd name="connsiteY20" fmla="*/ 2048675 h 3533775"/>
                <a:gd name="connsiteX21" fmla="*/ 3791464 w 4886325"/>
                <a:gd name="connsiteY21" fmla="*/ 2347560 h 3533775"/>
                <a:gd name="connsiteX22" fmla="*/ 3974116 w 4886325"/>
                <a:gd name="connsiteY22" fmla="*/ 2338988 h 3533775"/>
                <a:gd name="connsiteX23" fmla="*/ 4138918 w 4886325"/>
                <a:gd name="connsiteY23" fmla="*/ 3076118 h 3533775"/>
                <a:gd name="connsiteX24" fmla="*/ 3832384 w 4886325"/>
                <a:gd name="connsiteY24" fmla="*/ 3143393 h 3533775"/>
                <a:gd name="connsiteX25" fmla="*/ 3550349 w 4886325"/>
                <a:gd name="connsiteY25" fmla="*/ 2532755 h 3533775"/>
                <a:gd name="connsiteX26" fmla="*/ 3317424 w 4886325"/>
                <a:gd name="connsiteY26" fmla="*/ 2195503 h 3533775"/>
                <a:gd name="connsiteX27" fmla="*/ 3196695 w 4886325"/>
                <a:gd name="connsiteY27" fmla="*/ 2191769 h 3533775"/>
                <a:gd name="connsiteX28" fmla="*/ 2864349 w 4886325"/>
                <a:gd name="connsiteY28" fmla="*/ 1718053 h 3533775"/>
                <a:gd name="connsiteX29" fmla="*/ 3338436 w 4886325"/>
                <a:gd name="connsiteY29" fmla="*/ 1387374 h 3533775"/>
                <a:gd name="connsiteX30" fmla="*/ 3357782 w 4886325"/>
                <a:gd name="connsiteY30" fmla="*/ 1391345 h 3533775"/>
                <a:gd name="connsiteX31" fmla="*/ 3592249 w 4886325"/>
                <a:gd name="connsiteY31" fmla="*/ 1064104 h 3533775"/>
                <a:gd name="connsiteX32" fmla="*/ 3516640 w 4886325"/>
                <a:gd name="connsiteY32" fmla="*/ 882682 h 3533775"/>
                <a:gd name="connsiteX33" fmla="*/ 3169053 w 4886325"/>
                <a:gd name="connsiteY33" fmla="*/ 820445 h 3533775"/>
                <a:gd name="connsiteX34" fmla="*/ 2750163 w 4886325"/>
                <a:gd name="connsiteY34" fmla="*/ 1006097 h 3533775"/>
                <a:gd name="connsiteX35" fmla="*/ 2417817 w 4886325"/>
                <a:gd name="connsiteY35" fmla="*/ 532381 h 3533775"/>
                <a:gd name="connsiteX36" fmla="*/ 2585371 w 4886325"/>
                <a:gd name="connsiteY36" fmla="*/ 268986 h 3533775"/>
                <a:gd name="connsiteX37" fmla="*/ 2891914 w 4886325"/>
                <a:gd name="connsiteY37" fmla="*/ 201701 h 3533775"/>
                <a:gd name="connsiteX38" fmla="*/ 3221460 w 4886325"/>
                <a:gd name="connsiteY38" fmla="*/ 521360 h 3533775"/>
                <a:gd name="connsiteX39" fmla="*/ 3585639 w 4886325"/>
                <a:gd name="connsiteY39" fmla="*/ 586569 h 3533775"/>
                <a:gd name="connsiteX40" fmla="*/ 3685328 w 4886325"/>
                <a:gd name="connsiteY40" fmla="*/ 487423 h 3533775"/>
                <a:gd name="connsiteX41" fmla="*/ 3991852 w 4886325"/>
                <a:gd name="connsiteY41" fmla="*/ 420138 h 3533775"/>
                <a:gd name="connsiteX42" fmla="*/ 4324179 w 4886325"/>
                <a:gd name="connsiteY42" fmla="*/ 893883 h 353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86325" h="3533775">
                  <a:moveTo>
                    <a:pt x="7144" y="7144"/>
                  </a:moveTo>
                  <a:lnTo>
                    <a:pt x="7144" y="3183150"/>
                  </a:lnTo>
                  <a:cubicBezTo>
                    <a:pt x="7144" y="3377536"/>
                    <a:pt x="164725" y="3535128"/>
                    <a:pt x="359121" y="3535128"/>
                  </a:cubicBezTo>
                  <a:lnTo>
                    <a:pt x="4532757" y="3535128"/>
                  </a:lnTo>
                  <a:cubicBezTo>
                    <a:pt x="4727143" y="3535128"/>
                    <a:pt x="4884725" y="3377546"/>
                    <a:pt x="4884725" y="3183150"/>
                  </a:cubicBezTo>
                  <a:lnTo>
                    <a:pt x="4884725" y="7144"/>
                  </a:lnTo>
                  <a:close/>
                  <a:moveTo>
                    <a:pt x="1944729" y="2616432"/>
                  </a:moveTo>
                  <a:cubicBezTo>
                    <a:pt x="1944729" y="2700280"/>
                    <a:pt x="1876758" y="2768251"/>
                    <a:pt x="1792910" y="2768251"/>
                  </a:cubicBezTo>
                  <a:lnTo>
                    <a:pt x="788756" y="2768251"/>
                  </a:lnTo>
                  <a:cubicBezTo>
                    <a:pt x="704907" y="2768251"/>
                    <a:pt x="636937" y="2700280"/>
                    <a:pt x="636937" y="2616432"/>
                  </a:cubicBezTo>
                  <a:lnTo>
                    <a:pt x="636937" y="660264"/>
                  </a:lnTo>
                  <a:cubicBezTo>
                    <a:pt x="636937" y="576415"/>
                    <a:pt x="704907" y="508445"/>
                    <a:pt x="788756" y="508445"/>
                  </a:cubicBezTo>
                  <a:lnTo>
                    <a:pt x="1792919" y="508445"/>
                  </a:lnTo>
                  <a:cubicBezTo>
                    <a:pt x="1876768" y="508445"/>
                    <a:pt x="1944738" y="576415"/>
                    <a:pt x="1944738" y="660264"/>
                  </a:cubicBezTo>
                  <a:lnTo>
                    <a:pt x="1944738" y="2616432"/>
                  </a:lnTo>
                  <a:close/>
                  <a:moveTo>
                    <a:pt x="4324179" y="893883"/>
                  </a:moveTo>
                  <a:cubicBezTo>
                    <a:pt x="4305443" y="1001259"/>
                    <a:pt x="4245931" y="1094804"/>
                    <a:pt x="4156615" y="1157278"/>
                  </a:cubicBezTo>
                  <a:cubicBezTo>
                    <a:pt x="4067109" y="1220115"/>
                    <a:pt x="3957209" y="1243765"/>
                    <a:pt x="3850729" y="1224658"/>
                  </a:cubicBezTo>
                  <a:lnTo>
                    <a:pt x="3607594" y="1564005"/>
                  </a:lnTo>
                  <a:cubicBezTo>
                    <a:pt x="3664020" y="1648501"/>
                    <a:pt x="3689519" y="1753705"/>
                    <a:pt x="3670773" y="1861090"/>
                  </a:cubicBezTo>
                  <a:cubicBezTo>
                    <a:pt x="3658553" y="1931118"/>
                    <a:pt x="3628892" y="1995192"/>
                    <a:pt x="3585039" y="2048675"/>
                  </a:cubicBezTo>
                  <a:lnTo>
                    <a:pt x="3791464" y="2347560"/>
                  </a:lnTo>
                  <a:cubicBezTo>
                    <a:pt x="3850119" y="2331101"/>
                    <a:pt x="3912251" y="2327920"/>
                    <a:pt x="3974116" y="2338988"/>
                  </a:cubicBezTo>
                  <a:cubicBezTo>
                    <a:pt x="4329532" y="2401757"/>
                    <a:pt x="4435745" y="2869987"/>
                    <a:pt x="4138918" y="3076118"/>
                  </a:cubicBezTo>
                  <a:cubicBezTo>
                    <a:pt x="4049220" y="3139088"/>
                    <a:pt x="3939064" y="3162681"/>
                    <a:pt x="3832384" y="3143393"/>
                  </a:cubicBezTo>
                  <a:cubicBezTo>
                    <a:pt x="3555406" y="3097768"/>
                    <a:pt x="3404797" y="2771909"/>
                    <a:pt x="3550349" y="2532755"/>
                  </a:cubicBezTo>
                  <a:lnTo>
                    <a:pt x="3317424" y="2195503"/>
                  </a:lnTo>
                  <a:cubicBezTo>
                    <a:pt x="3277210" y="2200237"/>
                    <a:pt x="3236900" y="2198941"/>
                    <a:pt x="3196695" y="2191769"/>
                  </a:cubicBezTo>
                  <a:cubicBezTo>
                    <a:pt x="2974781" y="2152021"/>
                    <a:pt x="2825687" y="1939519"/>
                    <a:pt x="2864349" y="1718053"/>
                  </a:cubicBezTo>
                  <a:cubicBezTo>
                    <a:pt x="2897724" y="1500407"/>
                    <a:pt x="3122666" y="1344111"/>
                    <a:pt x="3338436" y="1387374"/>
                  </a:cubicBezTo>
                  <a:cubicBezTo>
                    <a:pt x="3344951" y="1388545"/>
                    <a:pt x="3351400" y="1389888"/>
                    <a:pt x="3357782" y="1391345"/>
                  </a:cubicBezTo>
                  <a:lnTo>
                    <a:pt x="3592249" y="1064104"/>
                  </a:lnTo>
                  <a:cubicBezTo>
                    <a:pt x="3553054" y="1010898"/>
                    <a:pt x="3526889" y="948585"/>
                    <a:pt x="3516640" y="882682"/>
                  </a:cubicBezTo>
                  <a:lnTo>
                    <a:pt x="3169053" y="820445"/>
                  </a:lnTo>
                  <a:cubicBezTo>
                    <a:pt x="3084538" y="959872"/>
                    <a:pt x="2910050" y="1037368"/>
                    <a:pt x="2750163" y="1006097"/>
                  </a:cubicBezTo>
                  <a:cubicBezTo>
                    <a:pt x="2528250" y="966349"/>
                    <a:pt x="2379155" y="753847"/>
                    <a:pt x="2417817" y="532381"/>
                  </a:cubicBezTo>
                  <a:cubicBezTo>
                    <a:pt x="2436552" y="425005"/>
                    <a:pt x="2496055" y="331460"/>
                    <a:pt x="2585371" y="268986"/>
                  </a:cubicBezTo>
                  <a:cubicBezTo>
                    <a:pt x="2675049" y="206264"/>
                    <a:pt x="2783939" y="182413"/>
                    <a:pt x="2891914" y="201701"/>
                  </a:cubicBezTo>
                  <a:cubicBezTo>
                    <a:pt x="3061116" y="232010"/>
                    <a:pt x="3187875" y="362779"/>
                    <a:pt x="3221460" y="521360"/>
                  </a:cubicBezTo>
                  <a:lnTo>
                    <a:pt x="3585639" y="586569"/>
                  </a:lnTo>
                  <a:cubicBezTo>
                    <a:pt x="3612471" y="548488"/>
                    <a:pt x="3646008" y="514941"/>
                    <a:pt x="3685328" y="487423"/>
                  </a:cubicBezTo>
                  <a:cubicBezTo>
                    <a:pt x="3774986" y="424701"/>
                    <a:pt x="3883847" y="400841"/>
                    <a:pt x="3991852" y="420138"/>
                  </a:cubicBezTo>
                  <a:cubicBezTo>
                    <a:pt x="4213746" y="459896"/>
                    <a:pt x="4362831" y="672398"/>
                    <a:pt x="4324179" y="8938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648C1BF2-FE54-4F5F-B421-E472C67C32FE}"/>
                </a:ext>
              </a:extLst>
            </p:cNvPr>
            <p:cNvSpPr/>
            <p:nvPr/>
          </p:nvSpPr>
          <p:spPr>
            <a:xfrm>
              <a:off x="7458625" y="3042703"/>
              <a:ext cx="219075" cy="219075"/>
            </a:xfrm>
            <a:custGeom>
              <a:avLst/>
              <a:gdLst>
                <a:gd name="connsiteX0" fmla="*/ 130152 w 219075"/>
                <a:gd name="connsiteY0" fmla="*/ 8860 h 219075"/>
                <a:gd name="connsiteX1" fmla="*/ 51190 w 219075"/>
                <a:gd name="connsiteY1" fmla="*/ 26052 h 219075"/>
                <a:gd name="connsiteX2" fmla="*/ 8689 w 219075"/>
                <a:gd name="connsiteY2" fmla="*/ 92861 h 219075"/>
                <a:gd name="connsiteX3" fmla="*/ 59524 w 219075"/>
                <a:gd name="connsiteY3" fmla="*/ 202122 h 219075"/>
                <a:gd name="connsiteX4" fmla="*/ 60677 w 219075"/>
                <a:gd name="connsiteY4" fmla="*/ 202770 h 219075"/>
                <a:gd name="connsiteX5" fmla="*/ 74479 w 219075"/>
                <a:gd name="connsiteY5" fmla="*/ 209542 h 219075"/>
                <a:gd name="connsiteX6" fmla="*/ 95424 w 219075"/>
                <a:gd name="connsiteY6" fmla="*/ 215495 h 219075"/>
                <a:gd name="connsiteX7" fmla="*/ 95443 w 219075"/>
                <a:gd name="connsiteY7" fmla="*/ 215495 h 219075"/>
                <a:gd name="connsiteX8" fmla="*/ 174405 w 219075"/>
                <a:gd name="connsiteY8" fmla="*/ 198302 h 219075"/>
                <a:gd name="connsiteX9" fmla="*/ 216906 w 219075"/>
                <a:gd name="connsiteY9" fmla="*/ 131494 h 219075"/>
                <a:gd name="connsiteX10" fmla="*/ 130152 w 219075"/>
                <a:gd name="connsiteY10" fmla="*/ 886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9075" h="219075">
                  <a:moveTo>
                    <a:pt x="130152" y="8860"/>
                  </a:moveTo>
                  <a:cubicBezTo>
                    <a:pt x="102682" y="3850"/>
                    <a:pt x="74202" y="9879"/>
                    <a:pt x="51190" y="26052"/>
                  </a:cubicBezTo>
                  <a:cubicBezTo>
                    <a:pt x="28539" y="41892"/>
                    <a:pt x="13442" y="65629"/>
                    <a:pt x="8689" y="92861"/>
                  </a:cubicBezTo>
                  <a:cubicBezTo>
                    <a:pt x="1088" y="136419"/>
                    <a:pt x="22072" y="179929"/>
                    <a:pt x="59524" y="202122"/>
                  </a:cubicBezTo>
                  <a:cubicBezTo>
                    <a:pt x="59905" y="202341"/>
                    <a:pt x="60296" y="202551"/>
                    <a:pt x="60677" y="202770"/>
                  </a:cubicBezTo>
                  <a:cubicBezTo>
                    <a:pt x="65078" y="205303"/>
                    <a:pt x="69649" y="207618"/>
                    <a:pt x="74479" y="209542"/>
                  </a:cubicBezTo>
                  <a:cubicBezTo>
                    <a:pt x="81184" y="212209"/>
                    <a:pt x="88214" y="214209"/>
                    <a:pt x="95424" y="215495"/>
                  </a:cubicBezTo>
                  <a:lnTo>
                    <a:pt x="95443" y="215495"/>
                  </a:lnTo>
                  <a:cubicBezTo>
                    <a:pt x="123351" y="220524"/>
                    <a:pt x="151402" y="214390"/>
                    <a:pt x="174405" y="198302"/>
                  </a:cubicBezTo>
                  <a:cubicBezTo>
                    <a:pt x="197056" y="182462"/>
                    <a:pt x="212153" y="158726"/>
                    <a:pt x="216906" y="131494"/>
                  </a:cubicBezTo>
                  <a:cubicBezTo>
                    <a:pt x="226888" y="74220"/>
                    <a:pt x="187978" y="19213"/>
                    <a:pt x="130152" y="88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DB734955-65FE-48DD-B699-DC1E100A7282}"/>
                </a:ext>
              </a:extLst>
            </p:cNvPr>
            <p:cNvSpPr/>
            <p:nvPr/>
          </p:nvSpPr>
          <p:spPr>
            <a:xfrm>
              <a:off x="6805494" y="4009932"/>
              <a:ext cx="219075" cy="219075"/>
            </a:xfrm>
            <a:custGeom>
              <a:avLst/>
              <a:gdLst>
                <a:gd name="connsiteX0" fmla="*/ 129868 w 219075"/>
                <a:gd name="connsiteY0" fmla="*/ 8856 h 219075"/>
                <a:gd name="connsiteX1" fmla="*/ 50897 w 219075"/>
                <a:gd name="connsiteY1" fmla="*/ 26048 h 219075"/>
                <a:gd name="connsiteX2" fmla="*/ 95159 w 219075"/>
                <a:gd name="connsiteY2" fmla="*/ 215472 h 219075"/>
                <a:gd name="connsiteX3" fmla="*/ 151595 w 219075"/>
                <a:gd name="connsiteY3" fmla="*/ 210148 h 219075"/>
                <a:gd name="connsiteX4" fmla="*/ 167673 w 219075"/>
                <a:gd name="connsiteY4" fmla="*/ 202347 h 219075"/>
                <a:gd name="connsiteX5" fmla="*/ 174131 w 219075"/>
                <a:gd name="connsiteY5" fmla="*/ 198280 h 219075"/>
                <a:gd name="connsiteX6" fmla="*/ 129868 w 219075"/>
                <a:gd name="connsiteY6" fmla="*/ 885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219075">
                  <a:moveTo>
                    <a:pt x="129868" y="8856"/>
                  </a:moveTo>
                  <a:cubicBezTo>
                    <a:pt x="102398" y="3855"/>
                    <a:pt x="73909" y="9875"/>
                    <a:pt x="50897" y="26048"/>
                  </a:cubicBezTo>
                  <a:cubicBezTo>
                    <a:pt x="-25599" y="79017"/>
                    <a:pt x="3929" y="199956"/>
                    <a:pt x="95159" y="215472"/>
                  </a:cubicBezTo>
                  <a:cubicBezTo>
                    <a:pt x="114514" y="218968"/>
                    <a:pt x="133869" y="216977"/>
                    <a:pt x="151595" y="210148"/>
                  </a:cubicBezTo>
                  <a:cubicBezTo>
                    <a:pt x="156853" y="207204"/>
                    <a:pt x="162215" y="204604"/>
                    <a:pt x="167673" y="202347"/>
                  </a:cubicBezTo>
                  <a:cubicBezTo>
                    <a:pt x="169854" y="201042"/>
                    <a:pt x="172036" y="199756"/>
                    <a:pt x="174131" y="198280"/>
                  </a:cubicBezTo>
                  <a:cubicBezTo>
                    <a:pt x="250626" y="145321"/>
                    <a:pt x="221099" y="24381"/>
                    <a:pt x="129868" y="88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553671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FE23C1C-0D32-478B-8DB2-85B1178DFF39}"/>
              </a:ext>
            </a:extLst>
          </p:cNvPr>
          <p:cNvGrpSpPr/>
          <p:nvPr/>
        </p:nvGrpSpPr>
        <p:grpSpPr>
          <a:xfrm>
            <a:off x="10753123" y="5304822"/>
            <a:ext cx="368788" cy="410378"/>
            <a:chOff x="3656998" y="5457222"/>
            <a:chExt cx="368788" cy="410378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2CEF6C3-B76F-4D65-AF63-87F30C4ED93F}"/>
                </a:ext>
              </a:extLst>
            </p:cNvPr>
            <p:cNvSpPr/>
            <p:nvPr/>
          </p:nvSpPr>
          <p:spPr>
            <a:xfrm>
              <a:off x="3756751" y="5733912"/>
              <a:ext cx="169452" cy="73081"/>
            </a:xfrm>
            <a:custGeom>
              <a:avLst/>
              <a:gdLst>
                <a:gd name="connsiteX0" fmla="*/ 135328 w 169451"/>
                <a:gd name="connsiteY0" fmla="*/ 602 h 73081"/>
                <a:gd name="connsiteX1" fmla="*/ 34525 w 169451"/>
                <a:gd name="connsiteY1" fmla="*/ 602 h 73081"/>
                <a:gd name="connsiteX2" fmla="*/ 24695 w 169451"/>
                <a:gd name="connsiteY2" fmla="*/ 49163 h 73081"/>
                <a:gd name="connsiteX3" fmla="*/ 602 w 169451"/>
                <a:gd name="connsiteY3" fmla="*/ 49163 h 73081"/>
                <a:gd name="connsiteX4" fmla="*/ 602 w 169451"/>
                <a:gd name="connsiteY4" fmla="*/ 73255 h 73081"/>
                <a:gd name="connsiteX5" fmla="*/ 169251 w 169451"/>
                <a:gd name="connsiteY5" fmla="*/ 73255 h 73081"/>
                <a:gd name="connsiteX6" fmla="*/ 169251 w 169451"/>
                <a:gd name="connsiteY6" fmla="*/ 49163 h 73081"/>
                <a:gd name="connsiteX7" fmla="*/ 145158 w 169451"/>
                <a:gd name="connsiteY7" fmla="*/ 49163 h 7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9451" h="73081">
                  <a:moveTo>
                    <a:pt x="135328" y="602"/>
                  </a:moveTo>
                  <a:cubicBezTo>
                    <a:pt x="103743" y="17177"/>
                    <a:pt x="66131" y="17188"/>
                    <a:pt x="34525" y="602"/>
                  </a:cubicBezTo>
                  <a:lnTo>
                    <a:pt x="24695" y="49163"/>
                  </a:lnTo>
                  <a:lnTo>
                    <a:pt x="602" y="49163"/>
                  </a:lnTo>
                  <a:lnTo>
                    <a:pt x="602" y="73255"/>
                  </a:lnTo>
                  <a:lnTo>
                    <a:pt x="169251" y="73255"/>
                  </a:lnTo>
                  <a:lnTo>
                    <a:pt x="169251" y="49163"/>
                  </a:lnTo>
                  <a:lnTo>
                    <a:pt x="145158" y="491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807C411-1D7C-4294-95E9-F2918FA8ACEE}"/>
                </a:ext>
              </a:extLst>
            </p:cNvPr>
            <p:cNvSpPr/>
            <p:nvPr/>
          </p:nvSpPr>
          <p:spPr>
            <a:xfrm>
              <a:off x="3720612" y="5830658"/>
              <a:ext cx="241730" cy="36942"/>
            </a:xfrm>
            <a:custGeom>
              <a:avLst/>
              <a:gdLst>
                <a:gd name="connsiteX0" fmla="*/ 12649 w 241729"/>
                <a:gd name="connsiteY0" fmla="*/ 602 h 36942"/>
                <a:gd name="connsiteX1" fmla="*/ 602 w 241729"/>
                <a:gd name="connsiteY1" fmla="*/ 36741 h 36942"/>
                <a:gd name="connsiteX2" fmla="*/ 241529 w 241729"/>
                <a:gd name="connsiteY2" fmla="*/ 36741 h 36942"/>
                <a:gd name="connsiteX3" fmla="*/ 229482 w 241729"/>
                <a:gd name="connsiteY3" fmla="*/ 602 h 3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729" h="36942">
                  <a:moveTo>
                    <a:pt x="12649" y="602"/>
                  </a:moveTo>
                  <a:lnTo>
                    <a:pt x="602" y="36741"/>
                  </a:lnTo>
                  <a:lnTo>
                    <a:pt x="241529" y="36741"/>
                  </a:lnTo>
                  <a:lnTo>
                    <a:pt x="229482" y="6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D4EA3A2-DB8B-4851-9DEE-DF9900E2DDC1}"/>
                </a:ext>
              </a:extLst>
            </p:cNvPr>
            <p:cNvSpPr/>
            <p:nvPr/>
          </p:nvSpPr>
          <p:spPr>
            <a:xfrm>
              <a:off x="3816982" y="5577685"/>
              <a:ext cx="48988" cy="48988"/>
            </a:xfrm>
            <a:custGeom>
              <a:avLst/>
              <a:gdLst>
                <a:gd name="connsiteX0" fmla="*/ 48788 w 48988"/>
                <a:gd name="connsiteY0" fmla="*/ 24695 h 48988"/>
                <a:gd name="connsiteX1" fmla="*/ 24695 w 48988"/>
                <a:gd name="connsiteY1" fmla="*/ 48788 h 48988"/>
                <a:gd name="connsiteX2" fmla="*/ 602 w 48988"/>
                <a:gd name="connsiteY2" fmla="*/ 24695 h 48988"/>
                <a:gd name="connsiteX3" fmla="*/ 24695 w 48988"/>
                <a:gd name="connsiteY3" fmla="*/ 602 h 48988"/>
                <a:gd name="connsiteX4" fmla="*/ 48788 w 48988"/>
                <a:gd name="connsiteY4" fmla="*/ 24695 h 4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88" h="48988">
                  <a:moveTo>
                    <a:pt x="48788" y="24695"/>
                  </a:moveTo>
                  <a:cubicBezTo>
                    <a:pt x="48788" y="38001"/>
                    <a:pt x="38001" y="48788"/>
                    <a:pt x="24695" y="48788"/>
                  </a:cubicBezTo>
                  <a:cubicBezTo>
                    <a:pt x="11389" y="48788"/>
                    <a:pt x="602" y="38001"/>
                    <a:pt x="602" y="24695"/>
                  </a:cubicBezTo>
                  <a:cubicBezTo>
                    <a:pt x="602" y="11389"/>
                    <a:pt x="11389" y="602"/>
                    <a:pt x="24695" y="602"/>
                  </a:cubicBezTo>
                  <a:cubicBezTo>
                    <a:pt x="38001" y="602"/>
                    <a:pt x="48788" y="11389"/>
                    <a:pt x="48788" y="246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6F58285-FB82-4A19-B038-D492BE56E0BF}"/>
                </a:ext>
              </a:extLst>
            </p:cNvPr>
            <p:cNvSpPr/>
            <p:nvPr/>
          </p:nvSpPr>
          <p:spPr>
            <a:xfrm>
              <a:off x="3732658" y="5529500"/>
              <a:ext cx="217637" cy="193544"/>
            </a:xfrm>
            <a:custGeom>
              <a:avLst/>
              <a:gdLst>
                <a:gd name="connsiteX0" fmla="*/ 109019 w 217636"/>
                <a:gd name="connsiteY0" fmla="*/ 193344 h 193544"/>
                <a:gd name="connsiteX1" fmla="*/ 217436 w 217636"/>
                <a:gd name="connsiteY1" fmla="*/ 84927 h 193544"/>
                <a:gd name="connsiteX2" fmla="*/ 217436 w 217636"/>
                <a:gd name="connsiteY2" fmla="*/ 602 h 193544"/>
                <a:gd name="connsiteX3" fmla="*/ 602 w 217636"/>
                <a:gd name="connsiteY3" fmla="*/ 602 h 193544"/>
                <a:gd name="connsiteX4" fmla="*/ 602 w 217636"/>
                <a:gd name="connsiteY4" fmla="*/ 84927 h 193544"/>
                <a:gd name="connsiteX5" fmla="*/ 109019 w 217636"/>
                <a:gd name="connsiteY5" fmla="*/ 193344 h 193544"/>
                <a:gd name="connsiteX6" fmla="*/ 109019 w 217636"/>
                <a:gd name="connsiteY6" fmla="*/ 24695 h 193544"/>
                <a:gd name="connsiteX7" fmla="*/ 157205 w 217636"/>
                <a:gd name="connsiteY7" fmla="*/ 72880 h 193544"/>
                <a:gd name="connsiteX8" fmla="*/ 109019 w 217636"/>
                <a:gd name="connsiteY8" fmla="*/ 121066 h 193544"/>
                <a:gd name="connsiteX9" fmla="*/ 60834 w 217636"/>
                <a:gd name="connsiteY9" fmla="*/ 72880 h 193544"/>
                <a:gd name="connsiteX10" fmla="*/ 109019 w 217636"/>
                <a:gd name="connsiteY10" fmla="*/ 24695 h 19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636" h="193544">
                  <a:moveTo>
                    <a:pt x="109019" y="193344"/>
                  </a:moveTo>
                  <a:cubicBezTo>
                    <a:pt x="168831" y="193344"/>
                    <a:pt x="217436" y="144867"/>
                    <a:pt x="217436" y="84927"/>
                  </a:cubicBezTo>
                  <a:lnTo>
                    <a:pt x="217436" y="602"/>
                  </a:lnTo>
                  <a:lnTo>
                    <a:pt x="602" y="602"/>
                  </a:lnTo>
                  <a:lnTo>
                    <a:pt x="602" y="84927"/>
                  </a:lnTo>
                  <a:cubicBezTo>
                    <a:pt x="602" y="144916"/>
                    <a:pt x="49248" y="193344"/>
                    <a:pt x="109019" y="193344"/>
                  </a:cubicBezTo>
                  <a:close/>
                  <a:moveTo>
                    <a:pt x="109019" y="24695"/>
                  </a:moveTo>
                  <a:cubicBezTo>
                    <a:pt x="135589" y="24695"/>
                    <a:pt x="157205" y="46311"/>
                    <a:pt x="157205" y="72880"/>
                  </a:cubicBezTo>
                  <a:cubicBezTo>
                    <a:pt x="157205" y="99450"/>
                    <a:pt x="135589" y="121066"/>
                    <a:pt x="109019" y="121066"/>
                  </a:cubicBezTo>
                  <a:cubicBezTo>
                    <a:pt x="82450" y="121066"/>
                    <a:pt x="60834" y="99450"/>
                    <a:pt x="60834" y="72880"/>
                  </a:cubicBezTo>
                  <a:cubicBezTo>
                    <a:pt x="60834" y="46311"/>
                    <a:pt x="82450" y="24695"/>
                    <a:pt x="109019" y="246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F62B310-85B7-4BA5-8392-A30E9ADCDEFA}"/>
                </a:ext>
              </a:extLst>
            </p:cNvPr>
            <p:cNvSpPr/>
            <p:nvPr/>
          </p:nvSpPr>
          <p:spPr>
            <a:xfrm>
              <a:off x="3732658" y="5457222"/>
              <a:ext cx="217637" cy="48988"/>
            </a:xfrm>
            <a:custGeom>
              <a:avLst/>
              <a:gdLst>
                <a:gd name="connsiteX0" fmla="*/ 217436 w 217636"/>
                <a:gd name="connsiteY0" fmla="*/ 602 h 48988"/>
                <a:gd name="connsiteX1" fmla="*/ 602 w 217636"/>
                <a:gd name="connsiteY1" fmla="*/ 602 h 48988"/>
                <a:gd name="connsiteX2" fmla="*/ 602 w 217636"/>
                <a:gd name="connsiteY2" fmla="*/ 48788 h 48988"/>
                <a:gd name="connsiteX3" fmla="*/ 217436 w 217636"/>
                <a:gd name="connsiteY3" fmla="*/ 48788 h 48988"/>
                <a:gd name="connsiteX4" fmla="*/ 217436 w 217636"/>
                <a:gd name="connsiteY4" fmla="*/ 602 h 4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636" h="48988">
                  <a:moveTo>
                    <a:pt x="217436" y="602"/>
                  </a:moveTo>
                  <a:lnTo>
                    <a:pt x="602" y="602"/>
                  </a:lnTo>
                  <a:lnTo>
                    <a:pt x="602" y="48788"/>
                  </a:lnTo>
                  <a:lnTo>
                    <a:pt x="217436" y="48788"/>
                  </a:lnTo>
                  <a:cubicBezTo>
                    <a:pt x="217436" y="34454"/>
                    <a:pt x="217436" y="15235"/>
                    <a:pt x="217436" y="6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DA76898-450A-47AC-950A-6947E5128B41}"/>
                </a:ext>
              </a:extLst>
            </p:cNvPr>
            <p:cNvSpPr/>
            <p:nvPr/>
          </p:nvSpPr>
          <p:spPr>
            <a:xfrm>
              <a:off x="3973585" y="5481314"/>
              <a:ext cx="52201" cy="128494"/>
            </a:xfrm>
            <a:custGeom>
              <a:avLst/>
              <a:gdLst>
                <a:gd name="connsiteX0" fmla="*/ 602 w 52200"/>
                <a:gd name="connsiteY0" fmla="*/ 602 h 128494"/>
                <a:gd name="connsiteX1" fmla="*/ 602 w 52200"/>
                <a:gd name="connsiteY1" fmla="*/ 24695 h 128494"/>
                <a:gd name="connsiteX2" fmla="*/ 21312 w 52200"/>
                <a:gd name="connsiteY2" fmla="*/ 24695 h 128494"/>
                <a:gd name="connsiteX3" fmla="*/ 2306 w 52200"/>
                <a:gd name="connsiteY3" fmla="*/ 100723 h 128494"/>
                <a:gd name="connsiteX4" fmla="*/ 602 w 52200"/>
                <a:gd name="connsiteY4" fmla="*/ 101575 h 128494"/>
                <a:gd name="connsiteX5" fmla="*/ 602 w 52200"/>
                <a:gd name="connsiteY5" fmla="*/ 128510 h 128494"/>
                <a:gd name="connsiteX6" fmla="*/ 22992 w 52200"/>
                <a:gd name="connsiteY6" fmla="*/ 117316 h 128494"/>
                <a:gd name="connsiteX7" fmla="*/ 52169 w 52200"/>
                <a:gd name="connsiteY7" fmla="*/ 602 h 12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00" h="128494">
                  <a:moveTo>
                    <a:pt x="602" y="602"/>
                  </a:moveTo>
                  <a:lnTo>
                    <a:pt x="602" y="24695"/>
                  </a:lnTo>
                  <a:lnTo>
                    <a:pt x="21312" y="24695"/>
                  </a:lnTo>
                  <a:lnTo>
                    <a:pt x="2306" y="100723"/>
                  </a:lnTo>
                  <a:lnTo>
                    <a:pt x="602" y="101575"/>
                  </a:lnTo>
                  <a:lnTo>
                    <a:pt x="602" y="128510"/>
                  </a:lnTo>
                  <a:lnTo>
                    <a:pt x="22992" y="117316"/>
                  </a:lnTo>
                  <a:lnTo>
                    <a:pt x="52169" y="6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59F1E13-C08E-4A8C-B548-4C48655A7B36}"/>
                </a:ext>
              </a:extLst>
            </p:cNvPr>
            <p:cNvSpPr/>
            <p:nvPr/>
          </p:nvSpPr>
          <p:spPr>
            <a:xfrm>
              <a:off x="3656998" y="5481314"/>
              <a:ext cx="52201" cy="128494"/>
            </a:xfrm>
            <a:custGeom>
              <a:avLst/>
              <a:gdLst>
                <a:gd name="connsiteX0" fmla="*/ 29781 w 52200"/>
                <a:gd name="connsiteY0" fmla="*/ 117316 h 128494"/>
                <a:gd name="connsiteX1" fmla="*/ 52170 w 52200"/>
                <a:gd name="connsiteY1" fmla="*/ 128510 h 128494"/>
                <a:gd name="connsiteX2" fmla="*/ 52170 w 52200"/>
                <a:gd name="connsiteY2" fmla="*/ 101575 h 128494"/>
                <a:gd name="connsiteX3" fmla="*/ 50467 w 52200"/>
                <a:gd name="connsiteY3" fmla="*/ 100723 h 128494"/>
                <a:gd name="connsiteX4" fmla="*/ 31459 w 52200"/>
                <a:gd name="connsiteY4" fmla="*/ 24695 h 128494"/>
                <a:gd name="connsiteX5" fmla="*/ 52170 w 52200"/>
                <a:gd name="connsiteY5" fmla="*/ 24695 h 128494"/>
                <a:gd name="connsiteX6" fmla="*/ 52170 w 52200"/>
                <a:gd name="connsiteY6" fmla="*/ 602 h 128494"/>
                <a:gd name="connsiteX7" fmla="*/ 602 w 52200"/>
                <a:gd name="connsiteY7" fmla="*/ 602 h 12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00" h="128494">
                  <a:moveTo>
                    <a:pt x="29781" y="117316"/>
                  </a:moveTo>
                  <a:lnTo>
                    <a:pt x="52170" y="128510"/>
                  </a:lnTo>
                  <a:lnTo>
                    <a:pt x="52170" y="101575"/>
                  </a:lnTo>
                  <a:lnTo>
                    <a:pt x="50467" y="100723"/>
                  </a:lnTo>
                  <a:lnTo>
                    <a:pt x="31459" y="24695"/>
                  </a:lnTo>
                  <a:lnTo>
                    <a:pt x="52170" y="24695"/>
                  </a:lnTo>
                  <a:lnTo>
                    <a:pt x="52170" y="602"/>
                  </a:lnTo>
                  <a:lnTo>
                    <a:pt x="602" y="60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A7A267A-7775-4DF3-A7DA-1FF0136AD714}"/>
              </a:ext>
            </a:extLst>
          </p:cNvPr>
          <p:cNvGrpSpPr/>
          <p:nvPr/>
        </p:nvGrpSpPr>
        <p:grpSpPr>
          <a:xfrm>
            <a:off x="1774004" y="1346234"/>
            <a:ext cx="364360" cy="363503"/>
            <a:chOff x="3650428" y="986918"/>
            <a:chExt cx="4886362" cy="4874869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86BE745-A5F7-48E0-862C-7DA506A5B4E3}"/>
                </a:ext>
              </a:extLst>
            </p:cNvPr>
            <p:cNvSpPr/>
            <p:nvPr/>
          </p:nvSpPr>
          <p:spPr>
            <a:xfrm>
              <a:off x="5515087" y="4723867"/>
              <a:ext cx="1157045" cy="1137920"/>
            </a:xfrm>
            <a:custGeom>
              <a:avLst/>
              <a:gdLst>
                <a:gd name="connsiteX0" fmla="*/ 7172 w 1157044"/>
                <a:gd name="connsiteY0" fmla="*/ 7172 h 1137920"/>
                <a:gd name="connsiteX1" fmla="*/ 7172 w 1157044"/>
                <a:gd name="connsiteY1" fmla="*/ 1140043 h 1137920"/>
                <a:gd name="connsiteX2" fmla="*/ 580913 w 1157044"/>
                <a:gd name="connsiteY2" fmla="*/ 781455 h 1137920"/>
                <a:gd name="connsiteX3" fmla="*/ 1154654 w 1157044"/>
                <a:gd name="connsiteY3" fmla="*/ 1140043 h 1137920"/>
                <a:gd name="connsiteX4" fmla="*/ 1154654 w 1157044"/>
                <a:gd name="connsiteY4" fmla="*/ 7200 h 1137920"/>
                <a:gd name="connsiteX5" fmla="*/ 580913 w 1157044"/>
                <a:gd name="connsiteY5" fmla="*/ 178835 h 1137920"/>
                <a:gd name="connsiteX6" fmla="*/ 7172 w 1157044"/>
                <a:gd name="connsiteY6" fmla="*/ 7172 h 113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7044" h="1137920">
                  <a:moveTo>
                    <a:pt x="7172" y="7172"/>
                  </a:moveTo>
                  <a:lnTo>
                    <a:pt x="7172" y="1140043"/>
                  </a:lnTo>
                  <a:lnTo>
                    <a:pt x="580913" y="781455"/>
                  </a:lnTo>
                  <a:lnTo>
                    <a:pt x="1154654" y="1140043"/>
                  </a:lnTo>
                  <a:lnTo>
                    <a:pt x="1154654" y="7200"/>
                  </a:lnTo>
                  <a:cubicBezTo>
                    <a:pt x="987275" y="118306"/>
                    <a:pt x="789516" y="178835"/>
                    <a:pt x="580913" y="178835"/>
                  </a:cubicBezTo>
                  <a:cubicBezTo>
                    <a:pt x="372339" y="178835"/>
                    <a:pt x="174589" y="118306"/>
                    <a:pt x="7172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ECD2340-E85F-4987-937B-18374F40D139}"/>
                </a:ext>
              </a:extLst>
            </p:cNvPr>
            <p:cNvSpPr/>
            <p:nvPr/>
          </p:nvSpPr>
          <p:spPr>
            <a:xfrm>
              <a:off x="3650428" y="986918"/>
              <a:ext cx="4886362" cy="3021704"/>
            </a:xfrm>
            <a:custGeom>
              <a:avLst/>
              <a:gdLst>
                <a:gd name="connsiteX0" fmla="*/ 7172 w 4886362"/>
                <a:gd name="connsiteY0" fmla="*/ 7172 h 3021703"/>
                <a:gd name="connsiteX1" fmla="*/ 7172 w 4886362"/>
                <a:gd name="connsiteY1" fmla="*/ 3019313 h 3021703"/>
                <a:gd name="connsiteX2" fmla="*/ 1451804 w 4886362"/>
                <a:gd name="connsiteY2" fmla="*/ 3019313 h 3021703"/>
                <a:gd name="connsiteX3" fmla="*/ 1441525 w 4886362"/>
                <a:gd name="connsiteY3" fmla="*/ 2875878 h 3021703"/>
                <a:gd name="connsiteX4" fmla="*/ 2445572 w 4886362"/>
                <a:gd name="connsiteY4" fmla="*/ 1871831 h 3021703"/>
                <a:gd name="connsiteX5" fmla="*/ 3449619 w 4886362"/>
                <a:gd name="connsiteY5" fmla="*/ 2875878 h 3021703"/>
                <a:gd name="connsiteX6" fmla="*/ 3439330 w 4886362"/>
                <a:gd name="connsiteY6" fmla="*/ 3019313 h 3021703"/>
                <a:gd name="connsiteX7" fmla="*/ 4883972 w 4886362"/>
                <a:gd name="connsiteY7" fmla="*/ 3019313 h 3021703"/>
                <a:gd name="connsiteX8" fmla="*/ 4883972 w 4886362"/>
                <a:gd name="connsiteY8" fmla="*/ 7172 h 3021703"/>
                <a:gd name="connsiteX9" fmla="*/ 7172 w 4886362"/>
                <a:gd name="connsiteY9" fmla="*/ 7172 h 3021703"/>
                <a:gd name="connsiteX10" fmla="*/ 580913 w 4886362"/>
                <a:gd name="connsiteY10" fmla="*/ 580913 h 3021703"/>
                <a:gd name="connsiteX11" fmla="*/ 2158701 w 4886362"/>
                <a:gd name="connsiteY11" fmla="*/ 580913 h 3021703"/>
                <a:gd name="connsiteX12" fmla="*/ 2158701 w 4886362"/>
                <a:gd name="connsiteY12" fmla="*/ 867784 h 3021703"/>
                <a:gd name="connsiteX13" fmla="*/ 580913 w 4886362"/>
                <a:gd name="connsiteY13" fmla="*/ 867784 h 3021703"/>
                <a:gd name="connsiteX14" fmla="*/ 1441525 w 4886362"/>
                <a:gd name="connsiteY14" fmla="*/ 2015266 h 3021703"/>
                <a:gd name="connsiteX15" fmla="*/ 580913 w 4886362"/>
                <a:gd name="connsiteY15" fmla="*/ 2015266 h 3021703"/>
                <a:gd name="connsiteX16" fmla="*/ 580913 w 4886362"/>
                <a:gd name="connsiteY16" fmla="*/ 1728395 h 3021703"/>
                <a:gd name="connsiteX17" fmla="*/ 1441525 w 4886362"/>
                <a:gd name="connsiteY17" fmla="*/ 1728395 h 3021703"/>
                <a:gd name="connsiteX18" fmla="*/ 4310231 w 4886362"/>
                <a:gd name="connsiteY18" fmla="*/ 2015266 h 3021703"/>
                <a:gd name="connsiteX19" fmla="*/ 3449619 w 4886362"/>
                <a:gd name="connsiteY19" fmla="*/ 2015266 h 3021703"/>
                <a:gd name="connsiteX20" fmla="*/ 3449619 w 4886362"/>
                <a:gd name="connsiteY20" fmla="*/ 1728395 h 3021703"/>
                <a:gd name="connsiteX21" fmla="*/ 4310231 w 4886362"/>
                <a:gd name="connsiteY21" fmla="*/ 1728395 h 3021703"/>
                <a:gd name="connsiteX22" fmla="*/ 4310231 w 4886362"/>
                <a:gd name="connsiteY22" fmla="*/ 1441525 h 3021703"/>
                <a:gd name="connsiteX23" fmla="*/ 580913 w 4886362"/>
                <a:gd name="connsiteY23" fmla="*/ 1441525 h 3021703"/>
                <a:gd name="connsiteX24" fmla="*/ 580913 w 4886362"/>
                <a:gd name="connsiteY24" fmla="*/ 1154654 h 3021703"/>
                <a:gd name="connsiteX25" fmla="*/ 4310231 w 4886362"/>
                <a:gd name="connsiteY25" fmla="*/ 1154654 h 3021703"/>
                <a:gd name="connsiteX26" fmla="*/ 4310231 w 4886362"/>
                <a:gd name="connsiteY26" fmla="*/ 867784 h 3021703"/>
                <a:gd name="connsiteX27" fmla="*/ 2589007 w 4886362"/>
                <a:gd name="connsiteY27" fmla="*/ 867784 h 3021703"/>
                <a:gd name="connsiteX28" fmla="*/ 2589007 w 4886362"/>
                <a:gd name="connsiteY28" fmla="*/ 580913 h 3021703"/>
                <a:gd name="connsiteX29" fmla="*/ 4310231 w 4886362"/>
                <a:gd name="connsiteY29" fmla="*/ 580913 h 302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86362" h="3021703">
                  <a:moveTo>
                    <a:pt x="7172" y="7172"/>
                  </a:moveTo>
                  <a:lnTo>
                    <a:pt x="7172" y="3019313"/>
                  </a:lnTo>
                  <a:lnTo>
                    <a:pt x="1451804" y="3019313"/>
                  </a:lnTo>
                  <a:cubicBezTo>
                    <a:pt x="1445111" y="2972171"/>
                    <a:pt x="1441525" y="2924311"/>
                    <a:pt x="1441525" y="2875878"/>
                  </a:cubicBezTo>
                  <a:cubicBezTo>
                    <a:pt x="1441525" y="2322246"/>
                    <a:pt x="1891950" y="1871831"/>
                    <a:pt x="2445572" y="1871831"/>
                  </a:cubicBezTo>
                  <a:cubicBezTo>
                    <a:pt x="2999203" y="1871831"/>
                    <a:pt x="3449619" y="2322246"/>
                    <a:pt x="3449619" y="2875878"/>
                  </a:cubicBezTo>
                  <a:cubicBezTo>
                    <a:pt x="3449619" y="2924311"/>
                    <a:pt x="3446033" y="2972171"/>
                    <a:pt x="3439330" y="3019313"/>
                  </a:cubicBezTo>
                  <a:lnTo>
                    <a:pt x="4883972" y="3019313"/>
                  </a:lnTo>
                  <a:lnTo>
                    <a:pt x="4883972" y="7172"/>
                  </a:lnTo>
                  <a:lnTo>
                    <a:pt x="7172" y="7172"/>
                  </a:lnTo>
                  <a:close/>
                  <a:moveTo>
                    <a:pt x="580913" y="580913"/>
                  </a:moveTo>
                  <a:lnTo>
                    <a:pt x="2158701" y="580913"/>
                  </a:lnTo>
                  <a:lnTo>
                    <a:pt x="2158701" y="867784"/>
                  </a:lnTo>
                  <a:lnTo>
                    <a:pt x="580913" y="867784"/>
                  </a:lnTo>
                  <a:close/>
                  <a:moveTo>
                    <a:pt x="1441525" y="2015266"/>
                  </a:moveTo>
                  <a:lnTo>
                    <a:pt x="580913" y="2015266"/>
                  </a:lnTo>
                  <a:lnTo>
                    <a:pt x="580913" y="1728395"/>
                  </a:lnTo>
                  <a:lnTo>
                    <a:pt x="1441525" y="1728395"/>
                  </a:lnTo>
                  <a:close/>
                  <a:moveTo>
                    <a:pt x="4310231" y="2015266"/>
                  </a:moveTo>
                  <a:lnTo>
                    <a:pt x="3449619" y="2015266"/>
                  </a:lnTo>
                  <a:lnTo>
                    <a:pt x="3449619" y="1728395"/>
                  </a:lnTo>
                  <a:lnTo>
                    <a:pt x="4310231" y="1728395"/>
                  </a:lnTo>
                  <a:close/>
                  <a:moveTo>
                    <a:pt x="4310231" y="1441525"/>
                  </a:moveTo>
                  <a:lnTo>
                    <a:pt x="580913" y="1441525"/>
                  </a:lnTo>
                  <a:lnTo>
                    <a:pt x="580913" y="1154654"/>
                  </a:lnTo>
                  <a:lnTo>
                    <a:pt x="4310231" y="1154654"/>
                  </a:lnTo>
                  <a:close/>
                  <a:moveTo>
                    <a:pt x="4310231" y="867784"/>
                  </a:moveTo>
                  <a:lnTo>
                    <a:pt x="2589007" y="867784"/>
                  </a:lnTo>
                  <a:lnTo>
                    <a:pt x="2589007" y="580913"/>
                  </a:lnTo>
                  <a:lnTo>
                    <a:pt x="4310231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A21DB2E-1F38-441D-9810-272E16F7A389}"/>
                </a:ext>
              </a:extLst>
            </p:cNvPr>
            <p:cNvSpPr/>
            <p:nvPr/>
          </p:nvSpPr>
          <p:spPr>
            <a:xfrm>
              <a:off x="5335793" y="3102589"/>
              <a:ext cx="1520414" cy="1510852"/>
            </a:xfrm>
            <a:custGeom>
              <a:avLst/>
              <a:gdLst>
                <a:gd name="connsiteX0" fmla="*/ 760207 w 1520414"/>
                <a:gd name="connsiteY0" fmla="*/ 7172 h 1510851"/>
                <a:gd name="connsiteX1" fmla="*/ 7172 w 1520414"/>
                <a:gd name="connsiteY1" fmla="*/ 760207 h 1510851"/>
                <a:gd name="connsiteX2" fmla="*/ 760207 w 1520414"/>
                <a:gd name="connsiteY2" fmla="*/ 1513242 h 1510851"/>
                <a:gd name="connsiteX3" fmla="*/ 1513242 w 1520414"/>
                <a:gd name="connsiteY3" fmla="*/ 760207 h 1510851"/>
                <a:gd name="connsiteX4" fmla="*/ 760207 w 1520414"/>
                <a:gd name="connsiteY4" fmla="*/ 7172 h 1510851"/>
                <a:gd name="connsiteX5" fmla="*/ 903642 w 1520414"/>
                <a:gd name="connsiteY5" fmla="*/ 903642 h 1510851"/>
                <a:gd name="connsiteX6" fmla="*/ 616772 w 1520414"/>
                <a:gd name="connsiteY6" fmla="*/ 903642 h 1510851"/>
                <a:gd name="connsiteX7" fmla="*/ 616772 w 1520414"/>
                <a:gd name="connsiteY7" fmla="*/ 616772 h 1510851"/>
                <a:gd name="connsiteX8" fmla="*/ 903642 w 1520414"/>
                <a:gd name="connsiteY8" fmla="*/ 616772 h 151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0414" h="1510851">
                  <a:moveTo>
                    <a:pt x="760207" y="7172"/>
                  </a:moveTo>
                  <a:cubicBezTo>
                    <a:pt x="344981" y="7172"/>
                    <a:pt x="7172" y="344971"/>
                    <a:pt x="7172" y="760207"/>
                  </a:cubicBezTo>
                  <a:cubicBezTo>
                    <a:pt x="7172" y="1166913"/>
                    <a:pt x="334195" y="1513242"/>
                    <a:pt x="760207" y="1513242"/>
                  </a:cubicBezTo>
                  <a:cubicBezTo>
                    <a:pt x="1186258" y="1513242"/>
                    <a:pt x="1513242" y="1166932"/>
                    <a:pt x="1513242" y="760207"/>
                  </a:cubicBezTo>
                  <a:cubicBezTo>
                    <a:pt x="1513242" y="344971"/>
                    <a:pt x="1175433" y="7172"/>
                    <a:pt x="760207" y="7172"/>
                  </a:cubicBezTo>
                  <a:close/>
                  <a:moveTo>
                    <a:pt x="903642" y="903642"/>
                  </a:moveTo>
                  <a:lnTo>
                    <a:pt x="616772" y="903642"/>
                  </a:lnTo>
                  <a:lnTo>
                    <a:pt x="616772" y="616772"/>
                  </a:lnTo>
                  <a:lnTo>
                    <a:pt x="903642" y="6167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0370A06-0B66-475B-8374-F518B08DDCC9}"/>
              </a:ext>
            </a:extLst>
          </p:cNvPr>
          <p:cNvSpPr/>
          <p:nvPr/>
        </p:nvSpPr>
        <p:spPr>
          <a:xfrm>
            <a:off x="10755421" y="1322978"/>
            <a:ext cx="364360" cy="364360"/>
          </a:xfrm>
          <a:custGeom>
            <a:avLst/>
            <a:gdLst>
              <a:gd name="connsiteX0" fmla="*/ 580913 w 4886362"/>
              <a:gd name="connsiteY0" fmla="*/ 4310231 h 4886362"/>
              <a:gd name="connsiteX1" fmla="*/ 580913 w 4886362"/>
              <a:gd name="connsiteY1" fmla="*/ 3788423 h 4886362"/>
              <a:gd name="connsiteX2" fmla="*/ 1152388 w 4886362"/>
              <a:gd name="connsiteY2" fmla="*/ 3102659 h 4886362"/>
              <a:gd name="connsiteX3" fmla="*/ 1734381 w 4886362"/>
              <a:gd name="connsiteY3" fmla="*/ 3830143 h 4886362"/>
              <a:gd name="connsiteX4" fmla="*/ 2481574 w 4886362"/>
              <a:gd name="connsiteY4" fmla="*/ 2792877 h 4886362"/>
              <a:gd name="connsiteX5" fmla="*/ 2976818 w 4886362"/>
              <a:gd name="connsiteY5" fmla="*/ 3838396 h 4886362"/>
              <a:gd name="connsiteX6" fmla="*/ 3731852 w 4886362"/>
              <a:gd name="connsiteY6" fmla="*/ 3083352 h 4886362"/>
              <a:gd name="connsiteX7" fmla="*/ 4023360 w 4886362"/>
              <a:gd name="connsiteY7" fmla="*/ 3162748 h 4886362"/>
              <a:gd name="connsiteX8" fmla="*/ 4597101 w 4886362"/>
              <a:gd name="connsiteY8" fmla="*/ 2589007 h 4886362"/>
              <a:gd name="connsiteX9" fmla="*/ 4023360 w 4886362"/>
              <a:gd name="connsiteY9" fmla="*/ 2015266 h 4886362"/>
              <a:gd name="connsiteX10" fmla="*/ 3617668 w 4886362"/>
              <a:gd name="connsiteY10" fmla="*/ 2183315 h 4886362"/>
              <a:gd name="connsiteX11" fmla="*/ 3617668 w 4886362"/>
              <a:gd name="connsiteY11" fmla="*/ 2183305 h 4886362"/>
              <a:gd name="connsiteX12" fmla="*/ 3449619 w 4886362"/>
              <a:gd name="connsiteY12" fmla="*/ 2589007 h 4886362"/>
              <a:gd name="connsiteX13" fmla="*/ 3529006 w 4886362"/>
              <a:gd name="connsiteY13" fmla="*/ 2880506 h 4886362"/>
              <a:gd name="connsiteX14" fmla="*/ 3061818 w 4886362"/>
              <a:gd name="connsiteY14" fmla="*/ 3347703 h 4886362"/>
              <a:gd name="connsiteX15" fmla="*/ 2673079 w 4886362"/>
              <a:gd name="connsiteY15" fmla="*/ 2527024 h 4886362"/>
              <a:gd name="connsiteX16" fmla="*/ 3607656 w 4886362"/>
              <a:gd name="connsiteY16" fmla="*/ 1229594 h 4886362"/>
              <a:gd name="connsiteX17" fmla="*/ 3879925 w 4886362"/>
              <a:gd name="connsiteY17" fmla="*/ 1298089 h 4886362"/>
              <a:gd name="connsiteX18" fmla="*/ 4453666 w 4886362"/>
              <a:gd name="connsiteY18" fmla="*/ 724348 h 4886362"/>
              <a:gd name="connsiteX19" fmla="*/ 3879925 w 4886362"/>
              <a:gd name="connsiteY19" fmla="*/ 150607 h 4886362"/>
              <a:gd name="connsiteX20" fmla="*/ 3306184 w 4886362"/>
              <a:gd name="connsiteY20" fmla="*/ 724348 h 4886362"/>
              <a:gd name="connsiteX21" fmla="*/ 3396003 w 4886362"/>
              <a:gd name="connsiteY21" fmla="*/ 1032619 h 4886362"/>
              <a:gd name="connsiteX22" fmla="*/ 2532809 w 4886362"/>
              <a:gd name="connsiteY22" fmla="*/ 2230935 h 4886362"/>
              <a:gd name="connsiteX23" fmla="*/ 1805535 w 4886362"/>
              <a:gd name="connsiteY23" fmla="*/ 695585 h 4886362"/>
              <a:gd name="connsiteX24" fmla="*/ 580913 w 4886362"/>
              <a:gd name="connsiteY24" fmla="*/ 1055760 h 4886362"/>
              <a:gd name="connsiteX25" fmla="*/ 580913 w 4886362"/>
              <a:gd name="connsiteY25" fmla="*/ 7172 h 4886362"/>
              <a:gd name="connsiteX26" fmla="*/ 294042 w 4886362"/>
              <a:gd name="connsiteY26" fmla="*/ 7172 h 4886362"/>
              <a:gd name="connsiteX27" fmla="*/ 294042 w 4886362"/>
              <a:gd name="connsiteY27" fmla="*/ 294042 h 4886362"/>
              <a:gd name="connsiteX28" fmla="*/ 7172 w 4886362"/>
              <a:gd name="connsiteY28" fmla="*/ 294042 h 4886362"/>
              <a:gd name="connsiteX29" fmla="*/ 7172 w 4886362"/>
              <a:gd name="connsiteY29" fmla="*/ 580913 h 4886362"/>
              <a:gd name="connsiteX30" fmla="*/ 294042 w 4886362"/>
              <a:gd name="connsiteY30" fmla="*/ 580913 h 4886362"/>
              <a:gd name="connsiteX31" fmla="*/ 294042 w 4886362"/>
              <a:gd name="connsiteY31" fmla="*/ 867784 h 4886362"/>
              <a:gd name="connsiteX32" fmla="*/ 7172 w 4886362"/>
              <a:gd name="connsiteY32" fmla="*/ 867784 h 4886362"/>
              <a:gd name="connsiteX33" fmla="*/ 7172 w 4886362"/>
              <a:gd name="connsiteY33" fmla="*/ 1154654 h 4886362"/>
              <a:gd name="connsiteX34" fmla="*/ 294042 w 4886362"/>
              <a:gd name="connsiteY34" fmla="*/ 1154654 h 4886362"/>
              <a:gd name="connsiteX35" fmla="*/ 294042 w 4886362"/>
              <a:gd name="connsiteY35" fmla="*/ 1441525 h 4886362"/>
              <a:gd name="connsiteX36" fmla="*/ 7172 w 4886362"/>
              <a:gd name="connsiteY36" fmla="*/ 1441525 h 4886362"/>
              <a:gd name="connsiteX37" fmla="*/ 7172 w 4886362"/>
              <a:gd name="connsiteY37" fmla="*/ 1728395 h 4886362"/>
              <a:gd name="connsiteX38" fmla="*/ 294042 w 4886362"/>
              <a:gd name="connsiteY38" fmla="*/ 1728395 h 4886362"/>
              <a:gd name="connsiteX39" fmla="*/ 294042 w 4886362"/>
              <a:gd name="connsiteY39" fmla="*/ 2015266 h 4886362"/>
              <a:gd name="connsiteX40" fmla="*/ 7172 w 4886362"/>
              <a:gd name="connsiteY40" fmla="*/ 2015266 h 4886362"/>
              <a:gd name="connsiteX41" fmla="*/ 7172 w 4886362"/>
              <a:gd name="connsiteY41" fmla="*/ 2302137 h 4886362"/>
              <a:gd name="connsiteX42" fmla="*/ 294042 w 4886362"/>
              <a:gd name="connsiteY42" fmla="*/ 2302137 h 4886362"/>
              <a:gd name="connsiteX43" fmla="*/ 294042 w 4886362"/>
              <a:gd name="connsiteY43" fmla="*/ 2589007 h 4886362"/>
              <a:gd name="connsiteX44" fmla="*/ 7172 w 4886362"/>
              <a:gd name="connsiteY44" fmla="*/ 2589007 h 4886362"/>
              <a:gd name="connsiteX45" fmla="*/ 7172 w 4886362"/>
              <a:gd name="connsiteY45" fmla="*/ 2875878 h 4886362"/>
              <a:gd name="connsiteX46" fmla="*/ 294042 w 4886362"/>
              <a:gd name="connsiteY46" fmla="*/ 2875878 h 4886362"/>
              <a:gd name="connsiteX47" fmla="*/ 294042 w 4886362"/>
              <a:gd name="connsiteY47" fmla="*/ 3162748 h 4886362"/>
              <a:gd name="connsiteX48" fmla="*/ 7172 w 4886362"/>
              <a:gd name="connsiteY48" fmla="*/ 3162748 h 4886362"/>
              <a:gd name="connsiteX49" fmla="*/ 7172 w 4886362"/>
              <a:gd name="connsiteY49" fmla="*/ 3449619 h 4886362"/>
              <a:gd name="connsiteX50" fmla="*/ 294042 w 4886362"/>
              <a:gd name="connsiteY50" fmla="*/ 3449619 h 4886362"/>
              <a:gd name="connsiteX51" fmla="*/ 294042 w 4886362"/>
              <a:gd name="connsiteY51" fmla="*/ 3736490 h 4886362"/>
              <a:gd name="connsiteX52" fmla="*/ 7172 w 4886362"/>
              <a:gd name="connsiteY52" fmla="*/ 3736490 h 4886362"/>
              <a:gd name="connsiteX53" fmla="*/ 7172 w 4886362"/>
              <a:gd name="connsiteY53" fmla="*/ 4023360 h 4886362"/>
              <a:gd name="connsiteX54" fmla="*/ 294042 w 4886362"/>
              <a:gd name="connsiteY54" fmla="*/ 4023360 h 4886362"/>
              <a:gd name="connsiteX55" fmla="*/ 294042 w 4886362"/>
              <a:gd name="connsiteY55" fmla="*/ 4597101 h 4886362"/>
              <a:gd name="connsiteX56" fmla="*/ 867784 w 4886362"/>
              <a:gd name="connsiteY56" fmla="*/ 4597101 h 4886362"/>
              <a:gd name="connsiteX57" fmla="*/ 867784 w 4886362"/>
              <a:gd name="connsiteY57" fmla="*/ 4883972 h 4886362"/>
              <a:gd name="connsiteX58" fmla="*/ 1154654 w 4886362"/>
              <a:gd name="connsiteY58" fmla="*/ 4883972 h 4886362"/>
              <a:gd name="connsiteX59" fmla="*/ 1154654 w 4886362"/>
              <a:gd name="connsiteY59" fmla="*/ 4597101 h 4886362"/>
              <a:gd name="connsiteX60" fmla="*/ 1441525 w 4886362"/>
              <a:gd name="connsiteY60" fmla="*/ 4597101 h 4886362"/>
              <a:gd name="connsiteX61" fmla="*/ 1441525 w 4886362"/>
              <a:gd name="connsiteY61" fmla="*/ 4883972 h 4886362"/>
              <a:gd name="connsiteX62" fmla="*/ 1728395 w 4886362"/>
              <a:gd name="connsiteY62" fmla="*/ 4883972 h 4886362"/>
              <a:gd name="connsiteX63" fmla="*/ 1728395 w 4886362"/>
              <a:gd name="connsiteY63" fmla="*/ 4597101 h 4886362"/>
              <a:gd name="connsiteX64" fmla="*/ 2015266 w 4886362"/>
              <a:gd name="connsiteY64" fmla="*/ 4597101 h 4886362"/>
              <a:gd name="connsiteX65" fmla="*/ 2015266 w 4886362"/>
              <a:gd name="connsiteY65" fmla="*/ 4883972 h 4886362"/>
              <a:gd name="connsiteX66" fmla="*/ 2302137 w 4886362"/>
              <a:gd name="connsiteY66" fmla="*/ 4883972 h 4886362"/>
              <a:gd name="connsiteX67" fmla="*/ 2302137 w 4886362"/>
              <a:gd name="connsiteY67" fmla="*/ 4597101 h 4886362"/>
              <a:gd name="connsiteX68" fmla="*/ 2589007 w 4886362"/>
              <a:gd name="connsiteY68" fmla="*/ 4597101 h 4886362"/>
              <a:gd name="connsiteX69" fmla="*/ 2589007 w 4886362"/>
              <a:gd name="connsiteY69" fmla="*/ 4883972 h 4886362"/>
              <a:gd name="connsiteX70" fmla="*/ 2875878 w 4886362"/>
              <a:gd name="connsiteY70" fmla="*/ 4883972 h 4886362"/>
              <a:gd name="connsiteX71" fmla="*/ 2875878 w 4886362"/>
              <a:gd name="connsiteY71" fmla="*/ 4597101 h 4886362"/>
              <a:gd name="connsiteX72" fmla="*/ 3162748 w 4886362"/>
              <a:gd name="connsiteY72" fmla="*/ 4597101 h 4886362"/>
              <a:gd name="connsiteX73" fmla="*/ 3162748 w 4886362"/>
              <a:gd name="connsiteY73" fmla="*/ 4883972 h 4886362"/>
              <a:gd name="connsiteX74" fmla="*/ 3449619 w 4886362"/>
              <a:gd name="connsiteY74" fmla="*/ 4883972 h 4886362"/>
              <a:gd name="connsiteX75" fmla="*/ 3449619 w 4886362"/>
              <a:gd name="connsiteY75" fmla="*/ 4597101 h 4886362"/>
              <a:gd name="connsiteX76" fmla="*/ 3736490 w 4886362"/>
              <a:gd name="connsiteY76" fmla="*/ 4597101 h 4886362"/>
              <a:gd name="connsiteX77" fmla="*/ 3736490 w 4886362"/>
              <a:gd name="connsiteY77" fmla="*/ 4883972 h 4886362"/>
              <a:gd name="connsiteX78" fmla="*/ 4023360 w 4886362"/>
              <a:gd name="connsiteY78" fmla="*/ 4883972 h 4886362"/>
              <a:gd name="connsiteX79" fmla="*/ 4023360 w 4886362"/>
              <a:gd name="connsiteY79" fmla="*/ 4597101 h 4886362"/>
              <a:gd name="connsiteX80" fmla="*/ 4310231 w 4886362"/>
              <a:gd name="connsiteY80" fmla="*/ 4597101 h 4886362"/>
              <a:gd name="connsiteX81" fmla="*/ 4310231 w 4886362"/>
              <a:gd name="connsiteY81" fmla="*/ 4883972 h 4886362"/>
              <a:gd name="connsiteX82" fmla="*/ 4597101 w 4886362"/>
              <a:gd name="connsiteY82" fmla="*/ 4883972 h 4886362"/>
              <a:gd name="connsiteX83" fmla="*/ 4597101 w 4886362"/>
              <a:gd name="connsiteY83" fmla="*/ 4597101 h 4886362"/>
              <a:gd name="connsiteX84" fmla="*/ 4883972 w 4886362"/>
              <a:gd name="connsiteY84" fmla="*/ 4597101 h 4886362"/>
              <a:gd name="connsiteX85" fmla="*/ 4883972 w 4886362"/>
              <a:gd name="connsiteY85" fmla="*/ 4310231 h 4886362"/>
              <a:gd name="connsiteX86" fmla="*/ 580913 w 4886362"/>
              <a:gd name="connsiteY86" fmla="*/ 1354794 h 4886362"/>
              <a:gd name="connsiteX87" fmla="*/ 1651256 w 4886362"/>
              <a:gd name="connsiteY87" fmla="*/ 1039982 h 4886362"/>
              <a:gd name="connsiteX88" fmla="*/ 2341314 w 4886362"/>
              <a:gd name="connsiteY88" fmla="*/ 2496788 h 4886362"/>
              <a:gd name="connsiteX89" fmla="*/ 1722409 w 4886362"/>
              <a:gd name="connsiteY89" fmla="*/ 3355975 h 4886362"/>
              <a:gd name="connsiteX90" fmla="*/ 1156920 w 4886362"/>
              <a:gd name="connsiteY90" fmla="*/ 2649116 h 4886362"/>
              <a:gd name="connsiteX91" fmla="*/ 580913 w 4886362"/>
              <a:gd name="connsiteY91" fmla="*/ 3340312 h 488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886362" h="4886362">
                <a:moveTo>
                  <a:pt x="580913" y="4310231"/>
                </a:moveTo>
                <a:lnTo>
                  <a:pt x="580913" y="3788423"/>
                </a:lnTo>
                <a:lnTo>
                  <a:pt x="1152388" y="3102659"/>
                </a:lnTo>
                <a:lnTo>
                  <a:pt x="1734381" y="3830143"/>
                </a:lnTo>
                <a:lnTo>
                  <a:pt x="2481574" y="2792877"/>
                </a:lnTo>
                <a:lnTo>
                  <a:pt x="2976818" y="3838396"/>
                </a:lnTo>
                <a:lnTo>
                  <a:pt x="3731852" y="3083352"/>
                </a:lnTo>
                <a:cubicBezTo>
                  <a:pt x="3819223" y="3135084"/>
                  <a:pt x="3919159" y="3162748"/>
                  <a:pt x="4023360" y="3162748"/>
                </a:cubicBezTo>
                <a:cubicBezTo>
                  <a:pt x="4340429" y="3162748"/>
                  <a:pt x="4597101" y="2906133"/>
                  <a:pt x="4597101" y="2589007"/>
                </a:cubicBezTo>
                <a:cubicBezTo>
                  <a:pt x="4597101" y="2271939"/>
                  <a:pt x="4340496" y="2015266"/>
                  <a:pt x="4023360" y="2015266"/>
                </a:cubicBezTo>
                <a:cubicBezTo>
                  <a:pt x="3870114" y="2015266"/>
                  <a:pt x="3726028" y="2074945"/>
                  <a:pt x="3617668" y="2183315"/>
                </a:cubicBezTo>
                <a:lnTo>
                  <a:pt x="3617668" y="2183305"/>
                </a:lnTo>
                <a:cubicBezTo>
                  <a:pt x="3509298" y="2291675"/>
                  <a:pt x="3449619" y="2435751"/>
                  <a:pt x="3449619" y="2589007"/>
                </a:cubicBezTo>
                <a:cubicBezTo>
                  <a:pt x="3449619" y="2693208"/>
                  <a:pt x="3477283" y="2793144"/>
                  <a:pt x="3529006" y="2880506"/>
                </a:cubicBezTo>
                <a:lnTo>
                  <a:pt x="3061818" y="3347703"/>
                </a:lnTo>
                <a:lnTo>
                  <a:pt x="2673079" y="2527024"/>
                </a:lnTo>
                <a:lnTo>
                  <a:pt x="3607656" y="1229594"/>
                </a:lnTo>
                <a:cubicBezTo>
                  <a:pt x="3690332" y="1274318"/>
                  <a:pt x="3783297" y="1298089"/>
                  <a:pt x="3879925" y="1298089"/>
                </a:cubicBezTo>
                <a:cubicBezTo>
                  <a:pt x="4197022" y="1298089"/>
                  <a:pt x="4453666" y="1041474"/>
                  <a:pt x="4453666" y="724348"/>
                </a:cubicBezTo>
                <a:cubicBezTo>
                  <a:pt x="4453666" y="407270"/>
                  <a:pt x="4197051" y="150607"/>
                  <a:pt x="3879925" y="150607"/>
                </a:cubicBezTo>
                <a:cubicBezTo>
                  <a:pt x="3562837" y="150607"/>
                  <a:pt x="3306184" y="407222"/>
                  <a:pt x="3306184" y="724348"/>
                </a:cubicBezTo>
                <a:cubicBezTo>
                  <a:pt x="3306184" y="835300"/>
                  <a:pt x="3337615" y="941356"/>
                  <a:pt x="3396003" y="1032619"/>
                </a:cubicBezTo>
                <a:lnTo>
                  <a:pt x="2532809" y="2230935"/>
                </a:lnTo>
                <a:lnTo>
                  <a:pt x="1805535" y="695585"/>
                </a:lnTo>
                <a:lnTo>
                  <a:pt x="580913" y="1055760"/>
                </a:lnTo>
                <a:lnTo>
                  <a:pt x="580913" y="7172"/>
                </a:lnTo>
                <a:lnTo>
                  <a:pt x="294042" y="7172"/>
                </a:lnTo>
                <a:lnTo>
                  <a:pt x="294042" y="294042"/>
                </a:lnTo>
                <a:lnTo>
                  <a:pt x="7172" y="294042"/>
                </a:lnTo>
                <a:lnTo>
                  <a:pt x="7172" y="580913"/>
                </a:lnTo>
                <a:lnTo>
                  <a:pt x="294042" y="580913"/>
                </a:lnTo>
                <a:lnTo>
                  <a:pt x="294042" y="867784"/>
                </a:lnTo>
                <a:lnTo>
                  <a:pt x="7172" y="867784"/>
                </a:lnTo>
                <a:lnTo>
                  <a:pt x="7172" y="1154654"/>
                </a:lnTo>
                <a:lnTo>
                  <a:pt x="294042" y="1154654"/>
                </a:lnTo>
                <a:lnTo>
                  <a:pt x="294042" y="1441525"/>
                </a:lnTo>
                <a:lnTo>
                  <a:pt x="7172" y="1441525"/>
                </a:lnTo>
                <a:lnTo>
                  <a:pt x="7172" y="1728395"/>
                </a:lnTo>
                <a:lnTo>
                  <a:pt x="294042" y="1728395"/>
                </a:lnTo>
                <a:lnTo>
                  <a:pt x="294042" y="2015266"/>
                </a:lnTo>
                <a:lnTo>
                  <a:pt x="7172" y="2015266"/>
                </a:lnTo>
                <a:lnTo>
                  <a:pt x="7172" y="2302137"/>
                </a:lnTo>
                <a:lnTo>
                  <a:pt x="294042" y="2302137"/>
                </a:lnTo>
                <a:lnTo>
                  <a:pt x="294042" y="2589007"/>
                </a:lnTo>
                <a:lnTo>
                  <a:pt x="7172" y="2589007"/>
                </a:lnTo>
                <a:lnTo>
                  <a:pt x="7172" y="2875878"/>
                </a:lnTo>
                <a:lnTo>
                  <a:pt x="294042" y="2875878"/>
                </a:lnTo>
                <a:lnTo>
                  <a:pt x="294042" y="3162748"/>
                </a:lnTo>
                <a:lnTo>
                  <a:pt x="7172" y="3162748"/>
                </a:lnTo>
                <a:lnTo>
                  <a:pt x="7172" y="3449619"/>
                </a:lnTo>
                <a:lnTo>
                  <a:pt x="294042" y="3449619"/>
                </a:lnTo>
                <a:lnTo>
                  <a:pt x="294042" y="3736490"/>
                </a:lnTo>
                <a:lnTo>
                  <a:pt x="7172" y="3736490"/>
                </a:lnTo>
                <a:lnTo>
                  <a:pt x="7172" y="4023360"/>
                </a:lnTo>
                <a:lnTo>
                  <a:pt x="294042" y="4023360"/>
                </a:lnTo>
                <a:lnTo>
                  <a:pt x="294042" y="4597101"/>
                </a:lnTo>
                <a:lnTo>
                  <a:pt x="867784" y="4597101"/>
                </a:lnTo>
                <a:lnTo>
                  <a:pt x="867784" y="4883972"/>
                </a:lnTo>
                <a:lnTo>
                  <a:pt x="1154654" y="4883972"/>
                </a:lnTo>
                <a:lnTo>
                  <a:pt x="1154654" y="4597101"/>
                </a:lnTo>
                <a:lnTo>
                  <a:pt x="1441525" y="4597101"/>
                </a:lnTo>
                <a:lnTo>
                  <a:pt x="1441525" y="4883972"/>
                </a:lnTo>
                <a:lnTo>
                  <a:pt x="1728395" y="4883972"/>
                </a:lnTo>
                <a:lnTo>
                  <a:pt x="1728395" y="4597101"/>
                </a:lnTo>
                <a:lnTo>
                  <a:pt x="2015266" y="4597101"/>
                </a:lnTo>
                <a:lnTo>
                  <a:pt x="2015266" y="4883972"/>
                </a:lnTo>
                <a:lnTo>
                  <a:pt x="2302137" y="4883972"/>
                </a:lnTo>
                <a:lnTo>
                  <a:pt x="2302137" y="4597101"/>
                </a:lnTo>
                <a:lnTo>
                  <a:pt x="2589007" y="4597101"/>
                </a:lnTo>
                <a:lnTo>
                  <a:pt x="2589007" y="4883972"/>
                </a:lnTo>
                <a:lnTo>
                  <a:pt x="2875878" y="4883972"/>
                </a:lnTo>
                <a:lnTo>
                  <a:pt x="2875878" y="4597101"/>
                </a:lnTo>
                <a:lnTo>
                  <a:pt x="3162748" y="4597101"/>
                </a:lnTo>
                <a:lnTo>
                  <a:pt x="3162748" y="4883972"/>
                </a:lnTo>
                <a:lnTo>
                  <a:pt x="3449619" y="4883972"/>
                </a:lnTo>
                <a:lnTo>
                  <a:pt x="3449619" y="4597101"/>
                </a:lnTo>
                <a:lnTo>
                  <a:pt x="3736490" y="4597101"/>
                </a:lnTo>
                <a:lnTo>
                  <a:pt x="3736490" y="4883972"/>
                </a:lnTo>
                <a:lnTo>
                  <a:pt x="4023360" y="4883972"/>
                </a:lnTo>
                <a:lnTo>
                  <a:pt x="4023360" y="4597101"/>
                </a:lnTo>
                <a:lnTo>
                  <a:pt x="4310231" y="4597101"/>
                </a:lnTo>
                <a:lnTo>
                  <a:pt x="4310231" y="4883972"/>
                </a:lnTo>
                <a:lnTo>
                  <a:pt x="4597101" y="4883972"/>
                </a:lnTo>
                <a:lnTo>
                  <a:pt x="4597101" y="4597101"/>
                </a:lnTo>
                <a:lnTo>
                  <a:pt x="4883972" y="4597101"/>
                </a:lnTo>
                <a:lnTo>
                  <a:pt x="4883972" y="4310231"/>
                </a:lnTo>
                <a:close/>
                <a:moveTo>
                  <a:pt x="580913" y="1354794"/>
                </a:moveTo>
                <a:lnTo>
                  <a:pt x="1651256" y="1039982"/>
                </a:lnTo>
                <a:lnTo>
                  <a:pt x="2341314" y="2496788"/>
                </a:lnTo>
                <a:lnTo>
                  <a:pt x="1722409" y="3355975"/>
                </a:lnTo>
                <a:lnTo>
                  <a:pt x="1156920" y="2649116"/>
                </a:lnTo>
                <a:lnTo>
                  <a:pt x="580913" y="3340312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1867C76-3177-4AED-B9F9-33902D2A2433}"/>
              </a:ext>
            </a:extLst>
          </p:cNvPr>
          <p:cNvGrpSpPr/>
          <p:nvPr/>
        </p:nvGrpSpPr>
        <p:grpSpPr>
          <a:xfrm>
            <a:off x="1774004" y="5342085"/>
            <a:ext cx="354644" cy="354644"/>
            <a:chOff x="3650428" y="983428"/>
            <a:chExt cx="4886362" cy="4886362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DC1FA7C-2B44-48D0-B86E-DB9D22103C05}"/>
                </a:ext>
              </a:extLst>
            </p:cNvPr>
            <p:cNvSpPr/>
            <p:nvPr/>
          </p:nvSpPr>
          <p:spPr>
            <a:xfrm>
              <a:off x="3650428" y="983428"/>
              <a:ext cx="4886362" cy="726739"/>
            </a:xfrm>
            <a:custGeom>
              <a:avLst/>
              <a:gdLst>
                <a:gd name="connsiteX0" fmla="*/ 7172 w 4886362"/>
                <a:gd name="connsiteY0" fmla="*/ 7172 h 726738"/>
                <a:gd name="connsiteX1" fmla="*/ 4883972 w 4886362"/>
                <a:gd name="connsiteY1" fmla="*/ 7172 h 726738"/>
                <a:gd name="connsiteX2" fmla="*/ 4883972 w 4886362"/>
                <a:gd name="connsiteY2" fmla="*/ 724348 h 726738"/>
                <a:gd name="connsiteX3" fmla="*/ 7172 w 4886362"/>
                <a:gd name="connsiteY3" fmla="*/ 724348 h 7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86362" h="726738">
                  <a:moveTo>
                    <a:pt x="7172" y="7172"/>
                  </a:moveTo>
                  <a:lnTo>
                    <a:pt x="4883972" y="7172"/>
                  </a:lnTo>
                  <a:lnTo>
                    <a:pt x="4883972" y="724348"/>
                  </a:lnTo>
                  <a:lnTo>
                    <a:pt x="7172" y="7243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97A94B8-7577-4475-95F8-73C880042B36}"/>
                </a:ext>
              </a:extLst>
            </p:cNvPr>
            <p:cNvSpPr/>
            <p:nvPr/>
          </p:nvSpPr>
          <p:spPr>
            <a:xfrm>
              <a:off x="3937299" y="1987475"/>
              <a:ext cx="4312621" cy="3882315"/>
            </a:xfrm>
            <a:custGeom>
              <a:avLst/>
              <a:gdLst>
                <a:gd name="connsiteX0" fmla="*/ 7172 w 4312621"/>
                <a:gd name="connsiteY0" fmla="*/ 2732442 h 3882315"/>
                <a:gd name="connsiteX1" fmla="*/ 2015266 w 4312621"/>
                <a:gd name="connsiteY1" fmla="*/ 2732442 h 3882315"/>
                <a:gd name="connsiteX2" fmla="*/ 2015266 w 4312621"/>
                <a:gd name="connsiteY2" fmla="*/ 3069535 h 3882315"/>
                <a:gd name="connsiteX3" fmla="*/ 809520 w 4312621"/>
                <a:gd name="connsiteY3" fmla="*/ 3605418 h 3882315"/>
                <a:gd name="connsiteX4" fmla="*/ 926037 w 4312621"/>
                <a:gd name="connsiteY4" fmla="*/ 3867561 h 3882315"/>
                <a:gd name="connsiteX5" fmla="*/ 2015266 w 4312621"/>
                <a:gd name="connsiteY5" fmla="*/ 3383467 h 3882315"/>
                <a:gd name="connsiteX6" fmla="*/ 2015266 w 4312621"/>
                <a:gd name="connsiteY6" fmla="*/ 3879925 h 3882315"/>
                <a:gd name="connsiteX7" fmla="*/ 2302137 w 4312621"/>
                <a:gd name="connsiteY7" fmla="*/ 3879925 h 3882315"/>
                <a:gd name="connsiteX8" fmla="*/ 2302137 w 4312621"/>
                <a:gd name="connsiteY8" fmla="*/ 3383467 h 3882315"/>
                <a:gd name="connsiteX9" fmla="*/ 3391365 w 4312621"/>
                <a:gd name="connsiteY9" fmla="*/ 3867561 h 3882315"/>
                <a:gd name="connsiteX10" fmla="*/ 3507873 w 4312621"/>
                <a:gd name="connsiteY10" fmla="*/ 3605418 h 3882315"/>
                <a:gd name="connsiteX11" fmla="*/ 2302137 w 4312621"/>
                <a:gd name="connsiteY11" fmla="*/ 3069535 h 3882315"/>
                <a:gd name="connsiteX12" fmla="*/ 2302137 w 4312621"/>
                <a:gd name="connsiteY12" fmla="*/ 2732442 h 3882315"/>
                <a:gd name="connsiteX13" fmla="*/ 4310231 w 4312621"/>
                <a:gd name="connsiteY13" fmla="*/ 2732442 h 3882315"/>
                <a:gd name="connsiteX14" fmla="*/ 4310231 w 4312621"/>
                <a:gd name="connsiteY14" fmla="*/ 7172 h 3882315"/>
                <a:gd name="connsiteX15" fmla="*/ 7172 w 4312621"/>
                <a:gd name="connsiteY15" fmla="*/ 7172 h 3882315"/>
                <a:gd name="connsiteX16" fmla="*/ 2900491 w 4312621"/>
                <a:gd name="connsiteY16" fmla="*/ 504099 h 3882315"/>
                <a:gd name="connsiteX17" fmla="*/ 3103337 w 4312621"/>
                <a:gd name="connsiteY17" fmla="*/ 301252 h 3882315"/>
                <a:gd name="connsiteX18" fmla="*/ 3306184 w 4312621"/>
                <a:gd name="connsiteY18" fmla="*/ 504099 h 3882315"/>
                <a:gd name="connsiteX19" fmla="*/ 3509030 w 4312621"/>
                <a:gd name="connsiteY19" fmla="*/ 301252 h 3882315"/>
                <a:gd name="connsiteX20" fmla="*/ 3711876 w 4312621"/>
                <a:gd name="connsiteY20" fmla="*/ 504099 h 3882315"/>
                <a:gd name="connsiteX21" fmla="*/ 3509030 w 4312621"/>
                <a:gd name="connsiteY21" fmla="*/ 706945 h 3882315"/>
                <a:gd name="connsiteX22" fmla="*/ 3711876 w 4312621"/>
                <a:gd name="connsiteY22" fmla="*/ 909801 h 3882315"/>
                <a:gd name="connsiteX23" fmla="*/ 3509030 w 4312621"/>
                <a:gd name="connsiteY23" fmla="*/ 1112647 h 3882315"/>
                <a:gd name="connsiteX24" fmla="*/ 3306184 w 4312621"/>
                <a:gd name="connsiteY24" fmla="*/ 909791 h 3882315"/>
                <a:gd name="connsiteX25" fmla="*/ 3103337 w 4312621"/>
                <a:gd name="connsiteY25" fmla="*/ 1112647 h 3882315"/>
                <a:gd name="connsiteX26" fmla="*/ 2900491 w 4312621"/>
                <a:gd name="connsiteY26" fmla="*/ 909801 h 3882315"/>
                <a:gd name="connsiteX27" fmla="*/ 3103337 w 4312621"/>
                <a:gd name="connsiteY27" fmla="*/ 706945 h 3882315"/>
                <a:gd name="connsiteX28" fmla="*/ 580913 w 4312621"/>
                <a:gd name="connsiteY28" fmla="*/ 294042 h 3882315"/>
                <a:gd name="connsiteX29" fmla="*/ 867784 w 4312621"/>
                <a:gd name="connsiteY29" fmla="*/ 294042 h 3882315"/>
                <a:gd name="connsiteX30" fmla="*/ 867784 w 4312621"/>
                <a:gd name="connsiteY30" fmla="*/ 1154654 h 3882315"/>
                <a:gd name="connsiteX31" fmla="*/ 1154654 w 4312621"/>
                <a:gd name="connsiteY31" fmla="*/ 1154654 h 3882315"/>
                <a:gd name="connsiteX32" fmla="*/ 1154654 w 4312621"/>
                <a:gd name="connsiteY32" fmla="*/ 580913 h 3882315"/>
                <a:gd name="connsiteX33" fmla="*/ 1441525 w 4312621"/>
                <a:gd name="connsiteY33" fmla="*/ 580913 h 3882315"/>
                <a:gd name="connsiteX34" fmla="*/ 1441525 w 4312621"/>
                <a:gd name="connsiteY34" fmla="*/ 1154654 h 3882315"/>
                <a:gd name="connsiteX35" fmla="*/ 1728395 w 4312621"/>
                <a:gd name="connsiteY35" fmla="*/ 1154654 h 3882315"/>
                <a:gd name="connsiteX36" fmla="*/ 1728395 w 4312621"/>
                <a:gd name="connsiteY36" fmla="*/ 437478 h 3882315"/>
                <a:gd name="connsiteX37" fmla="*/ 2015266 w 4312621"/>
                <a:gd name="connsiteY37" fmla="*/ 437478 h 3882315"/>
                <a:gd name="connsiteX38" fmla="*/ 2015266 w 4312621"/>
                <a:gd name="connsiteY38" fmla="*/ 1154654 h 3882315"/>
                <a:gd name="connsiteX39" fmla="*/ 2302137 w 4312621"/>
                <a:gd name="connsiteY39" fmla="*/ 1154654 h 3882315"/>
                <a:gd name="connsiteX40" fmla="*/ 2302137 w 4312621"/>
                <a:gd name="connsiteY40" fmla="*/ 1441525 h 3882315"/>
                <a:gd name="connsiteX41" fmla="*/ 580913 w 4312621"/>
                <a:gd name="connsiteY41" fmla="*/ 1441525 h 3882315"/>
                <a:gd name="connsiteX42" fmla="*/ 580913 w 4312621"/>
                <a:gd name="connsiteY42" fmla="*/ 2015266 h 3882315"/>
                <a:gd name="connsiteX43" fmla="*/ 833923 w 4312621"/>
                <a:gd name="connsiteY43" fmla="*/ 2015266 h 3882315"/>
                <a:gd name="connsiteX44" fmla="*/ 1441525 w 4312621"/>
                <a:gd name="connsiteY44" fmla="*/ 1711460 h 3882315"/>
                <a:gd name="connsiteX45" fmla="*/ 2021807 w 4312621"/>
                <a:gd name="connsiteY45" fmla="*/ 2001601 h 3882315"/>
                <a:gd name="connsiteX46" fmla="*/ 2732442 w 4312621"/>
                <a:gd name="connsiteY46" fmla="*/ 1717351 h 3882315"/>
                <a:gd name="connsiteX47" fmla="*/ 3477245 w 4312621"/>
                <a:gd name="connsiteY47" fmla="*/ 2015266 h 3882315"/>
                <a:gd name="connsiteX48" fmla="*/ 3736490 w 4312621"/>
                <a:gd name="connsiteY48" fmla="*/ 2015266 h 3882315"/>
                <a:gd name="connsiteX49" fmla="*/ 3736490 w 4312621"/>
                <a:gd name="connsiteY49" fmla="*/ 2302137 h 3882315"/>
                <a:gd name="connsiteX50" fmla="*/ 3421993 w 4312621"/>
                <a:gd name="connsiteY50" fmla="*/ 2302137 h 3882315"/>
                <a:gd name="connsiteX51" fmla="*/ 2732442 w 4312621"/>
                <a:gd name="connsiteY51" fmla="*/ 2026310 h 3882315"/>
                <a:gd name="connsiteX52" fmla="*/ 2008725 w 4312621"/>
                <a:gd name="connsiteY52" fmla="*/ 2315792 h 3882315"/>
                <a:gd name="connsiteX53" fmla="*/ 1441525 w 4312621"/>
                <a:gd name="connsiteY53" fmla="*/ 2032201 h 3882315"/>
                <a:gd name="connsiteX54" fmla="*/ 901644 w 4312621"/>
                <a:gd name="connsiteY54" fmla="*/ 2302137 h 3882315"/>
                <a:gd name="connsiteX55" fmla="*/ 580913 w 4312621"/>
                <a:gd name="connsiteY55" fmla="*/ 2302137 h 388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12621" h="3882315">
                  <a:moveTo>
                    <a:pt x="7172" y="2732442"/>
                  </a:moveTo>
                  <a:lnTo>
                    <a:pt x="2015266" y="2732442"/>
                  </a:lnTo>
                  <a:lnTo>
                    <a:pt x="2015266" y="3069535"/>
                  </a:lnTo>
                  <a:lnTo>
                    <a:pt x="809520" y="3605418"/>
                  </a:lnTo>
                  <a:lnTo>
                    <a:pt x="926037" y="3867561"/>
                  </a:lnTo>
                  <a:lnTo>
                    <a:pt x="2015266" y="3383467"/>
                  </a:lnTo>
                  <a:lnTo>
                    <a:pt x="2015266" y="3879925"/>
                  </a:lnTo>
                  <a:lnTo>
                    <a:pt x="2302137" y="3879925"/>
                  </a:lnTo>
                  <a:lnTo>
                    <a:pt x="2302137" y="3383467"/>
                  </a:lnTo>
                  <a:lnTo>
                    <a:pt x="3391365" y="3867561"/>
                  </a:lnTo>
                  <a:lnTo>
                    <a:pt x="3507873" y="3605418"/>
                  </a:lnTo>
                  <a:lnTo>
                    <a:pt x="2302137" y="3069535"/>
                  </a:lnTo>
                  <a:lnTo>
                    <a:pt x="2302137" y="2732442"/>
                  </a:lnTo>
                  <a:lnTo>
                    <a:pt x="4310231" y="2732442"/>
                  </a:lnTo>
                  <a:lnTo>
                    <a:pt x="4310231" y="7172"/>
                  </a:lnTo>
                  <a:lnTo>
                    <a:pt x="7172" y="7172"/>
                  </a:lnTo>
                  <a:close/>
                  <a:moveTo>
                    <a:pt x="2900491" y="504099"/>
                  </a:moveTo>
                  <a:lnTo>
                    <a:pt x="3103337" y="301252"/>
                  </a:lnTo>
                  <a:lnTo>
                    <a:pt x="3306184" y="504099"/>
                  </a:lnTo>
                  <a:lnTo>
                    <a:pt x="3509030" y="301252"/>
                  </a:lnTo>
                  <a:lnTo>
                    <a:pt x="3711876" y="504099"/>
                  </a:lnTo>
                  <a:lnTo>
                    <a:pt x="3509030" y="706945"/>
                  </a:lnTo>
                  <a:lnTo>
                    <a:pt x="3711876" y="909801"/>
                  </a:lnTo>
                  <a:lnTo>
                    <a:pt x="3509030" y="1112647"/>
                  </a:lnTo>
                  <a:lnTo>
                    <a:pt x="3306184" y="909791"/>
                  </a:lnTo>
                  <a:lnTo>
                    <a:pt x="3103337" y="1112647"/>
                  </a:lnTo>
                  <a:lnTo>
                    <a:pt x="2900491" y="909801"/>
                  </a:lnTo>
                  <a:lnTo>
                    <a:pt x="3103337" y="706945"/>
                  </a:lnTo>
                  <a:close/>
                  <a:moveTo>
                    <a:pt x="580913" y="294042"/>
                  </a:moveTo>
                  <a:lnTo>
                    <a:pt x="867784" y="294042"/>
                  </a:lnTo>
                  <a:lnTo>
                    <a:pt x="867784" y="1154654"/>
                  </a:lnTo>
                  <a:lnTo>
                    <a:pt x="1154654" y="1154654"/>
                  </a:lnTo>
                  <a:lnTo>
                    <a:pt x="1154654" y="580913"/>
                  </a:lnTo>
                  <a:lnTo>
                    <a:pt x="1441525" y="580913"/>
                  </a:lnTo>
                  <a:lnTo>
                    <a:pt x="1441525" y="1154654"/>
                  </a:lnTo>
                  <a:lnTo>
                    <a:pt x="1728395" y="1154654"/>
                  </a:lnTo>
                  <a:lnTo>
                    <a:pt x="1728395" y="437478"/>
                  </a:lnTo>
                  <a:lnTo>
                    <a:pt x="2015266" y="437478"/>
                  </a:lnTo>
                  <a:lnTo>
                    <a:pt x="2015266" y="1154654"/>
                  </a:lnTo>
                  <a:lnTo>
                    <a:pt x="2302137" y="1154654"/>
                  </a:lnTo>
                  <a:lnTo>
                    <a:pt x="2302137" y="1441525"/>
                  </a:lnTo>
                  <a:lnTo>
                    <a:pt x="580913" y="1441525"/>
                  </a:lnTo>
                  <a:close/>
                  <a:moveTo>
                    <a:pt x="580913" y="2015266"/>
                  </a:moveTo>
                  <a:lnTo>
                    <a:pt x="833923" y="2015266"/>
                  </a:lnTo>
                  <a:lnTo>
                    <a:pt x="1441525" y="1711460"/>
                  </a:lnTo>
                  <a:lnTo>
                    <a:pt x="2021807" y="2001601"/>
                  </a:lnTo>
                  <a:lnTo>
                    <a:pt x="2732442" y="1717351"/>
                  </a:lnTo>
                  <a:lnTo>
                    <a:pt x="3477245" y="2015266"/>
                  </a:lnTo>
                  <a:lnTo>
                    <a:pt x="3736490" y="2015266"/>
                  </a:lnTo>
                  <a:lnTo>
                    <a:pt x="3736490" y="2302137"/>
                  </a:lnTo>
                  <a:lnTo>
                    <a:pt x="3421993" y="2302137"/>
                  </a:lnTo>
                  <a:lnTo>
                    <a:pt x="2732442" y="2026310"/>
                  </a:lnTo>
                  <a:lnTo>
                    <a:pt x="2008725" y="2315792"/>
                  </a:lnTo>
                  <a:lnTo>
                    <a:pt x="1441525" y="2032201"/>
                  </a:lnTo>
                  <a:lnTo>
                    <a:pt x="901644" y="2302137"/>
                  </a:lnTo>
                  <a:lnTo>
                    <a:pt x="580913" y="23021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1370417F-D9FF-48AC-953E-22F114EB9131}"/>
              </a:ext>
            </a:extLst>
          </p:cNvPr>
          <p:cNvGrpSpPr/>
          <p:nvPr/>
        </p:nvGrpSpPr>
        <p:grpSpPr>
          <a:xfrm>
            <a:off x="2745172" y="1327011"/>
            <a:ext cx="400651" cy="377129"/>
            <a:chOff x="3650428" y="1126864"/>
            <a:chExt cx="4886362" cy="4599491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1EFE47F-FE62-460E-8D9D-E2C80054607F}"/>
                </a:ext>
              </a:extLst>
            </p:cNvPr>
            <p:cNvSpPr/>
            <p:nvPr/>
          </p:nvSpPr>
          <p:spPr>
            <a:xfrm>
              <a:off x="3650428" y="4282440"/>
              <a:ext cx="4886362" cy="1443915"/>
            </a:xfrm>
            <a:custGeom>
              <a:avLst/>
              <a:gdLst>
                <a:gd name="connsiteX0" fmla="*/ 7172 w 4886362"/>
                <a:gd name="connsiteY0" fmla="*/ 580913 h 1443915"/>
                <a:gd name="connsiteX1" fmla="*/ 2015266 w 4886362"/>
                <a:gd name="connsiteY1" fmla="*/ 580913 h 1443915"/>
                <a:gd name="connsiteX2" fmla="*/ 2015266 w 4886362"/>
                <a:gd name="connsiteY2" fmla="*/ 1154654 h 1443915"/>
                <a:gd name="connsiteX3" fmla="*/ 1441525 w 4886362"/>
                <a:gd name="connsiteY3" fmla="*/ 1154654 h 1443915"/>
                <a:gd name="connsiteX4" fmla="*/ 1441525 w 4886362"/>
                <a:gd name="connsiteY4" fmla="*/ 1441525 h 1443915"/>
                <a:gd name="connsiteX5" fmla="*/ 2015266 w 4886362"/>
                <a:gd name="connsiteY5" fmla="*/ 1441525 h 1443915"/>
                <a:gd name="connsiteX6" fmla="*/ 2875878 w 4886362"/>
                <a:gd name="connsiteY6" fmla="*/ 1441525 h 1443915"/>
                <a:gd name="connsiteX7" fmla="*/ 3449619 w 4886362"/>
                <a:gd name="connsiteY7" fmla="*/ 1441525 h 1443915"/>
                <a:gd name="connsiteX8" fmla="*/ 3449619 w 4886362"/>
                <a:gd name="connsiteY8" fmla="*/ 1154654 h 1443915"/>
                <a:gd name="connsiteX9" fmla="*/ 2875878 w 4886362"/>
                <a:gd name="connsiteY9" fmla="*/ 1154654 h 1443915"/>
                <a:gd name="connsiteX10" fmla="*/ 2875878 w 4886362"/>
                <a:gd name="connsiteY10" fmla="*/ 580913 h 1443915"/>
                <a:gd name="connsiteX11" fmla="*/ 4883972 w 4886362"/>
                <a:gd name="connsiteY11" fmla="*/ 580913 h 1443915"/>
                <a:gd name="connsiteX12" fmla="*/ 4883972 w 4886362"/>
                <a:gd name="connsiteY12" fmla="*/ 7172 h 1443915"/>
                <a:gd name="connsiteX13" fmla="*/ 7172 w 4886362"/>
                <a:gd name="connsiteY13" fmla="*/ 7172 h 144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86362" h="1443915">
                  <a:moveTo>
                    <a:pt x="7172" y="580913"/>
                  </a:moveTo>
                  <a:lnTo>
                    <a:pt x="2015266" y="580913"/>
                  </a:lnTo>
                  <a:lnTo>
                    <a:pt x="2015266" y="1154654"/>
                  </a:lnTo>
                  <a:lnTo>
                    <a:pt x="1441525" y="1154654"/>
                  </a:lnTo>
                  <a:lnTo>
                    <a:pt x="1441525" y="1441525"/>
                  </a:lnTo>
                  <a:lnTo>
                    <a:pt x="2015266" y="1441525"/>
                  </a:lnTo>
                  <a:lnTo>
                    <a:pt x="2875878" y="1441525"/>
                  </a:lnTo>
                  <a:lnTo>
                    <a:pt x="3449619" y="1441525"/>
                  </a:lnTo>
                  <a:lnTo>
                    <a:pt x="3449619" y="1154654"/>
                  </a:lnTo>
                  <a:lnTo>
                    <a:pt x="2875878" y="1154654"/>
                  </a:lnTo>
                  <a:lnTo>
                    <a:pt x="2875878" y="580913"/>
                  </a:lnTo>
                  <a:lnTo>
                    <a:pt x="4883972" y="580913"/>
                  </a:lnTo>
                  <a:lnTo>
                    <a:pt x="4883972" y="7172"/>
                  </a:lnTo>
                  <a:lnTo>
                    <a:pt x="7172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D5E6F3C-87B9-4FF6-8CCA-B425D3B9F94D}"/>
                </a:ext>
              </a:extLst>
            </p:cNvPr>
            <p:cNvSpPr/>
            <p:nvPr/>
          </p:nvSpPr>
          <p:spPr>
            <a:xfrm>
              <a:off x="4511241" y="2130987"/>
              <a:ext cx="296433" cy="296433"/>
            </a:xfrm>
            <a:custGeom>
              <a:avLst/>
              <a:gdLst>
                <a:gd name="connsiteX0" fmla="*/ 150607 w 296432"/>
                <a:gd name="connsiteY0" fmla="*/ 7172 h 296432"/>
                <a:gd name="connsiteX1" fmla="*/ 49189 w 296432"/>
                <a:gd name="connsiteY1" fmla="*/ 49112 h 296432"/>
                <a:gd name="connsiteX2" fmla="*/ 7172 w 296432"/>
                <a:gd name="connsiteY2" fmla="*/ 150531 h 296432"/>
                <a:gd name="connsiteX3" fmla="*/ 49189 w 296432"/>
                <a:gd name="connsiteY3" fmla="*/ 251958 h 296432"/>
                <a:gd name="connsiteX4" fmla="*/ 252035 w 296432"/>
                <a:gd name="connsiteY4" fmla="*/ 251949 h 296432"/>
                <a:gd name="connsiteX5" fmla="*/ 294042 w 296432"/>
                <a:gd name="connsiteY5" fmla="*/ 150521 h 296432"/>
                <a:gd name="connsiteX6" fmla="*/ 252035 w 296432"/>
                <a:gd name="connsiteY6" fmla="*/ 49093 h 296432"/>
                <a:gd name="connsiteX7" fmla="*/ 150607 w 296432"/>
                <a:gd name="connsiteY7" fmla="*/ 717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6432" h="296432">
                  <a:moveTo>
                    <a:pt x="150607" y="7172"/>
                  </a:moveTo>
                  <a:cubicBezTo>
                    <a:pt x="113878" y="7172"/>
                    <a:pt x="77139" y="21142"/>
                    <a:pt x="49189" y="49112"/>
                  </a:cubicBezTo>
                  <a:cubicBezTo>
                    <a:pt x="22099" y="76202"/>
                    <a:pt x="7172" y="112224"/>
                    <a:pt x="7172" y="150531"/>
                  </a:cubicBezTo>
                  <a:cubicBezTo>
                    <a:pt x="7172" y="188837"/>
                    <a:pt x="22099" y="224859"/>
                    <a:pt x="49189" y="251958"/>
                  </a:cubicBezTo>
                  <a:cubicBezTo>
                    <a:pt x="105119" y="307879"/>
                    <a:pt x="196114" y="307889"/>
                    <a:pt x="252035" y="251949"/>
                  </a:cubicBezTo>
                  <a:cubicBezTo>
                    <a:pt x="279125" y="224859"/>
                    <a:pt x="294042" y="188837"/>
                    <a:pt x="294042" y="150521"/>
                  </a:cubicBezTo>
                  <a:cubicBezTo>
                    <a:pt x="294042" y="112205"/>
                    <a:pt x="279125" y="76193"/>
                    <a:pt x="252035" y="49093"/>
                  </a:cubicBezTo>
                  <a:cubicBezTo>
                    <a:pt x="224075" y="21142"/>
                    <a:pt x="187336" y="7172"/>
                    <a:pt x="150607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D8DA54E-67E4-4655-B3EC-1D0576AB5E4F}"/>
                </a:ext>
              </a:extLst>
            </p:cNvPr>
            <p:cNvSpPr/>
            <p:nvPr/>
          </p:nvSpPr>
          <p:spPr>
            <a:xfrm>
              <a:off x="6375900" y="1987552"/>
              <a:ext cx="296433" cy="296433"/>
            </a:xfrm>
            <a:custGeom>
              <a:avLst/>
              <a:gdLst>
                <a:gd name="connsiteX0" fmla="*/ 150607 w 296432"/>
                <a:gd name="connsiteY0" fmla="*/ 7172 h 296432"/>
                <a:gd name="connsiteX1" fmla="*/ 49189 w 296432"/>
                <a:gd name="connsiteY1" fmla="*/ 49112 h 296432"/>
                <a:gd name="connsiteX2" fmla="*/ 7172 w 296432"/>
                <a:gd name="connsiteY2" fmla="*/ 150531 h 296432"/>
                <a:gd name="connsiteX3" fmla="*/ 49189 w 296432"/>
                <a:gd name="connsiteY3" fmla="*/ 251958 h 296432"/>
                <a:gd name="connsiteX4" fmla="*/ 252035 w 296432"/>
                <a:gd name="connsiteY4" fmla="*/ 251949 h 296432"/>
                <a:gd name="connsiteX5" fmla="*/ 294052 w 296432"/>
                <a:gd name="connsiteY5" fmla="*/ 150521 h 296432"/>
                <a:gd name="connsiteX6" fmla="*/ 252035 w 296432"/>
                <a:gd name="connsiteY6" fmla="*/ 49093 h 296432"/>
                <a:gd name="connsiteX7" fmla="*/ 150607 w 296432"/>
                <a:gd name="connsiteY7" fmla="*/ 717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6432" h="296432">
                  <a:moveTo>
                    <a:pt x="150607" y="7172"/>
                  </a:moveTo>
                  <a:cubicBezTo>
                    <a:pt x="113878" y="7172"/>
                    <a:pt x="77140" y="21142"/>
                    <a:pt x="49189" y="49112"/>
                  </a:cubicBezTo>
                  <a:cubicBezTo>
                    <a:pt x="22099" y="76202"/>
                    <a:pt x="7172" y="112224"/>
                    <a:pt x="7172" y="150531"/>
                  </a:cubicBezTo>
                  <a:cubicBezTo>
                    <a:pt x="7172" y="188837"/>
                    <a:pt x="22099" y="224859"/>
                    <a:pt x="49189" y="251958"/>
                  </a:cubicBezTo>
                  <a:cubicBezTo>
                    <a:pt x="105119" y="307879"/>
                    <a:pt x="196105" y="307879"/>
                    <a:pt x="252035" y="251949"/>
                  </a:cubicBezTo>
                  <a:cubicBezTo>
                    <a:pt x="279125" y="224859"/>
                    <a:pt x="294052" y="188837"/>
                    <a:pt x="294052" y="150521"/>
                  </a:cubicBezTo>
                  <a:cubicBezTo>
                    <a:pt x="294052" y="112205"/>
                    <a:pt x="279125" y="76193"/>
                    <a:pt x="252035" y="49093"/>
                  </a:cubicBezTo>
                  <a:cubicBezTo>
                    <a:pt x="224075" y="21142"/>
                    <a:pt x="187336" y="7172"/>
                    <a:pt x="150607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3AF5015-FF32-4707-BB60-627EBA9A51E9}"/>
                </a:ext>
              </a:extLst>
            </p:cNvPr>
            <p:cNvSpPr/>
            <p:nvPr/>
          </p:nvSpPr>
          <p:spPr>
            <a:xfrm>
              <a:off x="3650428" y="1126864"/>
              <a:ext cx="4886362" cy="2878268"/>
            </a:xfrm>
            <a:custGeom>
              <a:avLst/>
              <a:gdLst>
                <a:gd name="connsiteX0" fmla="*/ 7172 w 4886362"/>
                <a:gd name="connsiteY0" fmla="*/ 7172 h 2878268"/>
                <a:gd name="connsiteX1" fmla="*/ 7172 w 4886362"/>
                <a:gd name="connsiteY1" fmla="*/ 2875878 h 2878268"/>
                <a:gd name="connsiteX2" fmla="*/ 4883972 w 4886362"/>
                <a:gd name="connsiteY2" fmla="*/ 2875878 h 2878268"/>
                <a:gd name="connsiteX3" fmla="*/ 4883972 w 4886362"/>
                <a:gd name="connsiteY3" fmla="*/ 7172 h 2878268"/>
                <a:gd name="connsiteX4" fmla="*/ 4184400 w 4886362"/>
                <a:gd name="connsiteY4" fmla="*/ 2176105 h 2878268"/>
                <a:gd name="connsiteX5" fmla="*/ 3880135 w 4886362"/>
                <a:gd name="connsiteY5" fmla="*/ 2301926 h 2878268"/>
                <a:gd name="connsiteX6" fmla="*/ 3575871 w 4886362"/>
                <a:gd name="connsiteY6" fmla="*/ 2176105 h 2878268"/>
                <a:gd name="connsiteX7" fmla="*/ 3478851 w 4886362"/>
                <a:gd name="connsiteY7" fmla="*/ 1716834 h 2878268"/>
                <a:gd name="connsiteX8" fmla="*/ 3090753 w 4886362"/>
                <a:gd name="connsiteY8" fmla="*/ 1384093 h 2878268"/>
                <a:gd name="connsiteX9" fmla="*/ 2876088 w 4886362"/>
                <a:gd name="connsiteY9" fmla="*/ 1441314 h 2878268"/>
                <a:gd name="connsiteX10" fmla="*/ 2721092 w 4886362"/>
                <a:gd name="connsiteY10" fmla="*/ 1412494 h 2878268"/>
                <a:gd name="connsiteX11" fmla="*/ 2388427 w 4886362"/>
                <a:gd name="connsiteY11" fmla="*/ 1800495 h 2878268"/>
                <a:gd name="connsiteX12" fmla="*/ 2445782 w 4886362"/>
                <a:gd name="connsiteY12" fmla="*/ 2015256 h 2878268"/>
                <a:gd name="connsiteX13" fmla="*/ 2319674 w 4886362"/>
                <a:gd name="connsiteY13" fmla="*/ 2319531 h 2878268"/>
                <a:gd name="connsiteX14" fmla="*/ 2015476 w 4886362"/>
                <a:gd name="connsiteY14" fmla="*/ 2445562 h 2878268"/>
                <a:gd name="connsiteX15" fmla="*/ 1711193 w 4886362"/>
                <a:gd name="connsiteY15" fmla="*/ 2319454 h 2878268"/>
                <a:gd name="connsiteX16" fmla="*/ 1614326 w 4886362"/>
                <a:gd name="connsiteY16" fmla="*/ 1860365 h 2878268"/>
                <a:gd name="connsiteX17" fmla="*/ 1226104 w 4886362"/>
                <a:gd name="connsiteY17" fmla="*/ 1527509 h 2878268"/>
                <a:gd name="connsiteX18" fmla="*/ 1011429 w 4886362"/>
                <a:gd name="connsiteY18" fmla="*/ 1584731 h 2878268"/>
                <a:gd name="connsiteX19" fmla="*/ 707165 w 4886362"/>
                <a:gd name="connsiteY19" fmla="*/ 1458909 h 2878268"/>
                <a:gd name="connsiteX20" fmla="*/ 707165 w 4886362"/>
                <a:gd name="connsiteY20" fmla="*/ 850351 h 2878268"/>
                <a:gd name="connsiteX21" fmla="*/ 1315703 w 4886362"/>
                <a:gd name="connsiteY21" fmla="*/ 850351 h 2878268"/>
                <a:gd name="connsiteX22" fmla="*/ 1412723 w 4886362"/>
                <a:gd name="connsiteY22" fmla="*/ 1309622 h 2878268"/>
                <a:gd name="connsiteX23" fmla="*/ 1800725 w 4886362"/>
                <a:gd name="connsiteY23" fmla="*/ 1642286 h 2878268"/>
                <a:gd name="connsiteX24" fmla="*/ 2015476 w 4886362"/>
                <a:gd name="connsiteY24" fmla="*/ 1584931 h 2878268"/>
                <a:gd name="connsiteX25" fmla="*/ 2170625 w 4886362"/>
                <a:gd name="connsiteY25" fmla="*/ 1613771 h 2878268"/>
                <a:gd name="connsiteX26" fmla="*/ 2503204 w 4886362"/>
                <a:gd name="connsiteY26" fmla="*/ 1225875 h 2878268"/>
                <a:gd name="connsiteX27" fmla="*/ 2571824 w 4886362"/>
                <a:gd name="connsiteY27" fmla="*/ 706926 h 2878268"/>
                <a:gd name="connsiteX28" fmla="*/ 3180362 w 4886362"/>
                <a:gd name="connsiteY28" fmla="*/ 706926 h 2878268"/>
                <a:gd name="connsiteX29" fmla="*/ 3277382 w 4886362"/>
                <a:gd name="connsiteY29" fmla="*/ 1166196 h 2878268"/>
                <a:gd name="connsiteX30" fmla="*/ 3665470 w 4886362"/>
                <a:gd name="connsiteY30" fmla="*/ 1498937 h 2878268"/>
                <a:gd name="connsiteX31" fmla="*/ 4184419 w 4886362"/>
                <a:gd name="connsiteY31" fmla="*/ 1567537 h 2878268"/>
                <a:gd name="connsiteX32" fmla="*/ 4184400 w 4886362"/>
                <a:gd name="connsiteY32" fmla="*/ 2176105 h 2878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86362" h="2878268">
                  <a:moveTo>
                    <a:pt x="7172" y="7172"/>
                  </a:moveTo>
                  <a:lnTo>
                    <a:pt x="7172" y="2875878"/>
                  </a:lnTo>
                  <a:lnTo>
                    <a:pt x="4883972" y="2875878"/>
                  </a:lnTo>
                  <a:lnTo>
                    <a:pt x="4883972" y="7172"/>
                  </a:lnTo>
                  <a:close/>
                  <a:moveTo>
                    <a:pt x="4184400" y="2176105"/>
                  </a:moveTo>
                  <a:cubicBezTo>
                    <a:pt x="4100519" y="2259976"/>
                    <a:pt x="3990322" y="2301926"/>
                    <a:pt x="3880135" y="2301926"/>
                  </a:cubicBezTo>
                  <a:cubicBezTo>
                    <a:pt x="3769948" y="2301926"/>
                    <a:pt x="3659752" y="2259976"/>
                    <a:pt x="3575871" y="2176105"/>
                  </a:cubicBezTo>
                  <a:cubicBezTo>
                    <a:pt x="3451914" y="2052148"/>
                    <a:pt x="3419651" y="1870788"/>
                    <a:pt x="3478851" y="1716834"/>
                  </a:cubicBezTo>
                  <a:lnTo>
                    <a:pt x="3090753" y="1384093"/>
                  </a:lnTo>
                  <a:cubicBezTo>
                    <a:pt x="3024553" y="1422190"/>
                    <a:pt x="2950330" y="1441314"/>
                    <a:pt x="2876088" y="1441314"/>
                  </a:cubicBezTo>
                  <a:cubicBezTo>
                    <a:pt x="2823457" y="1441314"/>
                    <a:pt x="2770854" y="1431637"/>
                    <a:pt x="2721092" y="1412494"/>
                  </a:cubicBezTo>
                  <a:lnTo>
                    <a:pt x="2388427" y="1800495"/>
                  </a:lnTo>
                  <a:cubicBezTo>
                    <a:pt x="2425768" y="1865080"/>
                    <a:pt x="2445782" y="1938605"/>
                    <a:pt x="2445782" y="2015256"/>
                  </a:cubicBezTo>
                  <a:cubicBezTo>
                    <a:pt x="2445782" y="2130225"/>
                    <a:pt x="2400992" y="2238289"/>
                    <a:pt x="2319674" y="2319531"/>
                  </a:cubicBezTo>
                  <a:cubicBezTo>
                    <a:pt x="2238432" y="2400801"/>
                    <a:pt x="2130397" y="2445562"/>
                    <a:pt x="2015476" y="2445562"/>
                  </a:cubicBezTo>
                  <a:cubicBezTo>
                    <a:pt x="1900508" y="2445562"/>
                    <a:pt x="1792444" y="2400772"/>
                    <a:pt x="1711193" y="2319454"/>
                  </a:cubicBezTo>
                  <a:cubicBezTo>
                    <a:pt x="1588489" y="2196846"/>
                    <a:pt x="1555116" y="2014931"/>
                    <a:pt x="1614326" y="1860365"/>
                  </a:cubicBezTo>
                  <a:lnTo>
                    <a:pt x="1226104" y="1527509"/>
                  </a:lnTo>
                  <a:cubicBezTo>
                    <a:pt x="1159904" y="1565606"/>
                    <a:pt x="1085681" y="1584731"/>
                    <a:pt x="1011429" y="1584731"/>
                  </a:cubicBezTo>
                  <a:cubicBezTo>
                    <a:pt x="901242" y="1584731"/>
                    <a:pt x="791055" y="1542781"/>
                    <a:pt x="707165" y="1458909"/>
                  </a:cubicBezTo>
                  <a:cubicBezTo>
                    <a:pt x="539384" y="1291128"/>
                    <a:pt x="539384" y="1018132"/>
                    <a:pt x="707165" y="850351"/>
                  </a:cubicBezTo>
                  <a:cubicBezTo>
                    <a:pt x="874936" y="682580"/>
                    <a:pt x="1147932" y="682590"/>
                    <a:pt x="1315703" y="850351"/>
                  </a:cubicBezTo>
                  <a:cubicBezTo>
                    <a:pt x="1439660" y="974308"/>
                    <a:pt x="1471923" y="1155668"/>
                    <a:pt x="1412723" y="1309622"/>
                  </a:cubicBezTo>
                  <a:lnTo>
                    <a:pt x="1800725" y="1642286"/>
                  </a:lnTo>
                  <a:cubicBezTo>
                    <a:pt x="1865319" y="1604936"/>
                    <a:pt x="1938834" y="1584931"/>
                    <a:pt x="2015476" y="1584931"/>
                  </a:cubicBezTo>
                  <a:cubicBezTo>
                    <a:pt x="2069417" y="1584931"/>
                    <a:pt x="2121791" y="1594905"/>
                    <a:pt x="2170625" y="1613771"/>
                  </a:cubicBezTo>
                  <a:lnTo>
                    <a:pt x="2503204" y="1225875"/>
                  </a:lnTo>
                  <a:cubicBezTo>
                    <a:pt x="2408585" y="1061421"/>
                    <a:pt x="2431401" y="847349"/>
                    <a:pt x="2571824" y="706926"/>
                  </a:cubicBezTo>
                  <a:cubicBezTo>
                    <a:pt x="2739595" y="539154"/>
                    <a:pt x="3012591" y="539164"/>
                    <a:pt x="3180362" y="706926"/>
                  </a:cubicBezTo>
                  <a:cubicBezTo>
                    <a:pt x="3304319" y="830882"/>
                    <a:pt x="3336582" y="1012242"/>
                    <a:pt x="3277382" y="1166196"/>
                  </a:cubicBezTo>
                  <a:lnTo>
                    <a:pt x="3665470" y="1498937"/>
                  </a:lnTo>
                  <a:cubicBezTo>
                    <a:pt x="3829914" y="1404318"/>
                    <a:pt x="4043996" y="1427124"/>
                    <a:pt x="4184419" y="1567537"/>
                  </a:cubicBezTo>
                  <a:cubicBezTo>
                    <a:pt x="4352181" y="1735338"/>
                    <a:pt x="4352181" y="2008324"/>
                    <a:pt x="4184400" y="217610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70A5EEC-F9B1-43F3-AC83-516112026AFC}"/>
                </a:ext>
              </a:extLst>
            </p:cNvPr>
            <p:cNvSpPr/>
            <p:nvPr/>
          </p:nvSpPr>
          <p:spPr>
            <a:xfrm>
              <a:off x="5515478" y="2991522"/>
              <a:ext cx="296433" cy="296433"/>
            </a:xfrm>
            <a:custGeom>
              <a:avLst/>
              <a:gdLst>
                <a:gd name="connsiteX0" fmla="*/ 150417 w 296432"/>
                <a:gd name="connsiteY0" fmla="*/ 7172 h 296432"/>
                <a:gd name="connsiteX1" fmla="*/ 49066 w 296432"/>
                <a:gd name="connsiteY1" fmla="*/ 49179 h 296432"/>
                <a:gd name="connsiteX2" fmla="*/ 43242 w 296432"/>
                <a:gd name="connsiteY2" fmla="*/ 55433 h 296432"/>
                <a:gd name="connsiteX3" fmla="*/ 41445 w 296432"/>
                <a:gd name="connsiteY3" fmla="*/ 57585 h 296432"/>
                <a:gd name="connsiteX4" fmla="*/ 48980 w 296432"/>
                <a:gd name="connsiteY4" fmla="*/ 251958 h 296432"/>
                <a:gd name="connsiteX5" fmla="*/ 150417 w 296432"/>
                <a:gd name="connsiteY5" fmla="*/ 294042 h 296432"/>
                <a:gd name="connsiteX6" fmla="*/ 251768 w 296432"/>
                <a:gd name="connsiteY6" fmla="*/ 252035 h 296432"/>
                <a:gd name="connsiteX7" fmla="*/ 251855 w 296432"/>
                <a:gd name="connsiteY7" fmla="*/ 251958 h 296432"/>
                <a:gd name="connsiteX8" fmla="*/ 293852 w 296432"/>
                <a:gd name="connsiteY8" fmla="*/ 150597 h 296432"/>
                <a:gd name="connsiteX9" fmla="*/ 251855 w 296432"/>
                <a:gd name="connsiteY9" fmla="*/ 49237 h 296432"/>
                <a:gd name="connsiteX10" fmla="*/ 150417 w 296432"/>
                <a:gd name="connsiteY10" fmla="*/ 717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432" h="296432">
                  <a:moveTo>
                    <a:pt x="150417" y="7172"/>
                  </a:moveTo>
                  <a:cubicBezTo>
                    <a:pt x="112129" y="7172"/>
                    <a:pt x="76137" y="22089"/>
                    <a:pt x="49066" y="49179"/>
                  </a:cubicBezTo>
                  <a:cubicBezTo>
                    <a:pt x="45795" y="52440"/>
                    <a:pt x="44017" y="54505"/>
                    <a:pt x="43242" y="55433"/>
                  </a:cubicBezTo>
                  <a:lnTo>
                    <a:pt x="41445" y="57585"/>
                  </a:lnTo>
                  <a:cubicBezTo>
                    <a:pt x="-7017" y="113935"/>
                    <a:pt x="-3709" y="199318"/>
                    <a:pt x="48980" y="251958"/>
                  </a:cubicBezTo>
                  <a:cubicBezTo>
                    <a:pt x="76137" y="279135"/>
                    <a:pt x="112129" y="294042"/>
                    <a:pt x="150417" y="294042"/>
                  </a:cubicBezTo>
                  <a:cubicBezTo>
                    <a:pt x="188714" y="294042"/>
                    <a:pt x="224707" y="279125"/>
                    <a:pt x="251768" y="252035"/>
                  </a:cubicBezTo>
                  <a:lnTo>
                    <a:pt x="251855" y="251958"/>
                  </a:lnTo>
                  <a:cubicBezTo>
                    <a:pt x="278945" y="224897"/>
                    <a:pt x="293852" y="188895"/>
                    <a:pt x="293852" y="150597"/>
                  </a:cubicBezTo>
                  <a:cubicBezTo>
                    <a:pt x="293852" y="112300"/>
                    <a:pt x="278945" y="76298"/>
                    <a:pt x="251855" y="49237"/>
                  </a:cubicBezTo>
                  <a:cubicBezTo>
                    <a:pt x="224707" y="22089"/>
                    <a:pt x="188714" y="7172"/>
                    <a:pt x="150417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24F4CD1-7A04-435A-A6A3-573593E33868}"/>
                </a:ext>
              </a:extLst>
            </p:cNvPr>
            <p:cNvSpPr/>
            <p:nvPr/>
          </p:nvSpPr>
          <p:spPr>
            <a:xfrm>
              <a:off x="7379947" y="2848164"/>
              <a:ext cx="296433" cy="296433"/>
            </a:xfrm>
            <a:custGeom>
              <a:avLst/>
              <a:gdLst>
                <a:gd name="connsiteX0" fmla="*/ 150607 w 296432"/>
                <a:gd name="connsiteY0" fmla="*/ 7172 h 296432"/>
                <a:gd name="connsiteX1" fmla="*/ 49189 w 296432"/>
                <a:gd name="connsiteY1" fmla="*/ 49112 h 296432"/>
                <a:gd name="connsiteX2" fmla="*/ 7172 w 296432"/>
                <a:gd name="connsiteY2" fmla="*/ 150531 h 296432"/>
                <a:gd name="connsiteX3" fmla="*/ 49189 w 296432"/>
                <a:gd name="connsiteY3" fmla="*/ 251958 h 296432"/>
                <a:gd name="connsiteX4" fmla="*/ 252035 w 296432"/>
                <a:gd name="connsiteY4" fmla="*/ 251949 h 296432"/>
                <a:gd name="connsiteX5" fmla="*/ 294052 w 296432"/>
                <a:gd name="connsiteY5" fmla="*/ 150521 h 296432"/>
                <a:gd name="connsiteX6" fmla="*/ 252035 w 296432"/>
                <a:gd name="connsiteY6" fmla="*/ 49093 h 296432"/>
                <a:gd name="connsiteX7" fmla="*/ 150607 w 296432"/>
                <a:gd name="connsiteY7" fmla="*/ 717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6432" h="296432">
                  <a:moveTo>
                    <a:pt x="150607" y="7172"/>
                  </a:moveTo>
                  <a:cubicBezTo>
                    <a:pt x="113868" y="7172"/>
                    <a:pt x="77149" y="21142"/>
                    <a:pt x="49189" y="49112"/>
                  </a:cubicBezTo>
                  <a:cubicBezTo>
                    <a:pt x="22099" y="76202"/>
                    <a:pt x="7172" y="112224"/>
                    <a:pt x="7172" y="150531"/>
                  </a:cubicBezTo>
                  <a:cubicBezTo>
                    <a:pt x="7172" y="188837"/>
                    <a:pt x="22099" y="224859"/>
                    <a:pt x="49189" y="251958"/>
                  </a:cubicBezTo>
                  <a:cubicBezTo>
                    <a:pt x="105129" y="307879"/>
                    <a:pt x="196114" y="307879"/>
                    <a:pt x="252035" y="251949"/>
                  </a:cubicBezTo>
                  <a:cubicBezTo>
                    <a:pt x="279125" y="224859"/>
                    <a:pt x="294052" y="188837"/>
                    <a:pt x="294052" y="150521"/>
                  </a:cubicBezTo>
                  <a:cubicBezTo>
                    <a:pt x="294052" y="112205"/>
                    <a:pt x="279125" y="76193"/>
                    <a:pt x="252035" y="49093"/>
                  </a:cubicBezTo>
                  <a:cubicBezTo>
                    <a:pt x="224075" y="21152"/>
                    <a:pt x="187336" y="7172"/>
                    <a:pt x="150607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2C905E6-5B24-4F8D-9F47-FD75D155D5A1}"/>
              </a:ext>
            </a:extLst>
          </p:cNvPr>
          <p:cNvGrpSpPr/>
          <p:nvPr/>
        </p:nvGrpSpPr>
        <p:grpSpPr>
          <a:xfrm>
            <a:off x="3792277" y="1318143"/>
            <a:ext cx="364361" cy="392010"/>
            <a:chOff x="3821575" y="983428"/>
            <a:chExt cx="4541717" cy="4886363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3CCB7AA-48D3-400F-B409-0B37391A18AF}"/>
                </a:ext>
              </a:extLst>
            </p:cNvPr>
            <p:cNvSpPr/>
            <p:nvPr/>
          </p:nvSpPr>
          <p:spPr>
            <a:xfrm>
              <a:off x="3821575" y="983428"/>
              <a:ext cx="4025751" cy="4886362"/>
            </a:xfrm>
            <a:custGeom>
              <a:avLst/>
              <a:gdLst>
                <a:gd name="connsiteX0" fmla="*/ 4023360 w 4025750"/>
                <a:gd name="connsiteY0" fmla="*/ 7172 h 4886362"/>
                <a:gd name="connsiteX1" fmla="*/ 7172 w 4025750"/>
                <a:gd name="connsiteY1" fmla="*/ 7172 h 4886362"/>
                <a:gd name="connsiteX2" fmla="*/ 7172 w 4025750"/>
                <a:gd name="connsiteY2" fmla="*/ 4453666 h 4886362"/>
                <a:gd name="connsiteX3" fmla="*/ 437468 w 4025750"/>
                <a:gd name="connsiteY3" fmla="*/ 4883972 h 4886362"/>
                <a:gd name="connsiteX4" fmla="*/ 437478 w 4025750"/>
                <a:gd name="connsiteY4" fmla="*/ 4883972 h 4886362"/>
                <a:gd name="connsiteX5" fmla="*/ 867784 w 4025750"/>
                <a:gd name="connsiteY5" fmla="*/ 4453666 h 4886362"/>
                <a:gd name="connsiteX6" fmla="*/ 867784 w 4025750"/>
                <a:gd name="connsiteY6" fmla="*/ 4023360 h 4886362"/>
                <a:gd name="connsiteX7" fmla="*/ 4023360 w 4025750"/>
                <a:gd name="connsiteY7" fmla="*/ 4023360 h 4886362"/>
                <a:gd name="connsiteX8" fmla="*/ 580913 w 4025750"/>
                <a:gd name="connsiteY8" fmla="*/ 2015266 h 4886362"/>
                <a:gd name="connsiteX9" fmla="*/ 2015266 w 4025750"/>
                <a:gd name="connsiteY9" fmla="*/ 2015266 h 4886362"/>
                <a:gd name="connsiteX10" fmla="*/ 2015266 w 4025750"/>
                <a:gd name="connsiteY10" fmla="*/ 2302137 h 4886362"/>
                <a:gd name="connsiteX11" fmla="*/ 580913 w 4025750"/>
                <a:gd name="connsiteY11" fmla="*/ 2302137 h 4886362"/>
                <a:gd name="connsiteX12" fmla="*/ 580913 w 4025750"/>
                <a:gd name="connsiteY12" fmla="*/ 2589007 h 4886362"/>
                <a:gd name="connsiteX13" fmla="*/ 2015266 w 4025750"/>
                <a:gd name="connsiteY13" fmla="*/ 2589007 h 4886362"/>
                <a:gd name="connsiteX14" fmla="*/ 2015266 w 4025750"/>
                <a:gd name="connsiteY14" fmla="*/ 2875878 h 4886362"/>
                <a:gd name="connsiteX15" fmla="*/ 580913 w 4025750"/>
                <a:gd name="connsiteY15" fmla="*/ 2875878 h 4886362"/>
                <a:gd name="connsiteX16" fmla="*/ 3449619 w 4025750"/>
                <a:gd name="connsiteY16" fmla="*/ 3449619 h 4886362"/>
                <a:gd name="connsiteX17" fmla="*/ 580913 w 4025750"/>
                <a:gd name="connsiteY17" fmla="*/ 3449619 h 4886362"/>
                <a:gd name="connsiteX18" fmla="*/ 580913 w 4025750"/>
                <a:gd name="connsiteY18" fmla="*/ 3162748 h 4886362"/>
                <a:gd name="connsiteX19" fmla="*/ 3449619 w 4025750"/>
                <a:gd name="connsiteY19" fmla="*/ 3162748 h 4886362"/>
                <a:gd name="connsiteX20" fmla="*/ 3449619 w 4025750"/>
                <a:gd name="connsiteY20" fmla="*/ 2875878 h 4886362"/>
                <a:gd name="connsiteX21" fmla="*/ 2302137 w 4025750"/>
                <a:gd name="connsiteY21" fmla="*/ 2875878 h 4886362"/>
                <a:gd name="connsiteX22" fmla="*/ 2302137 w 4025750"/>
                <a:gd name="connsiteY22" fmla="*/ 2589007 h 4886362"/>
                <a:gd name="connsiteX23" fmla="*/ 3449619 w 4025750"/>
                <a:gd name="connsiteY23" fmla="*/ 2589007 h 4886362"/>
                <a:gd name="connsiteX24" fmla="*/ 3449619 w 4025750"/>
                <a:gd name="connsiteY24" fmla="*/ 2302137 h 4886362"/>
                <a:gd name="connsiteX25" fmla="*/ 2302137 w 4025750"/>
                <a:gd name="connsiteY25" fmla="*/ 2302137 h 4886362"/>
                <a:gd name="connsiteX26" fmla="*/ 2302137 w 4025750"/>
                <a:gd name="connsiteY26" fmla="*/ 2015266 h 4886362"/>
                <a:gd name="connsiteX27" fmla="*/ 3449619 w 4025750"/>
                <a:gd name="connsiteY27" fmla="*/ 2015266 h 4886362"/>
                <a:gd name="connsiteX28" fmla="*/ 3449619 w 4025750"/>
                <a:gd name="connsiteY28" fmla="*/ 1728395 h 4886362"/>
                <a:gd name="connsiteX29" fmla="*/ 580913 w 4025750"/>
                <a:gd name="connsiteY29" fmla="*/ 1728395 h 4886362"/>
                <a:gd name="connsiteX30" fmla="*/ 580913 w 4025750"/>
                <a:gd name="connsiteY30" fmla="*/ 580913 h 4886362"/>
                <a:gd name="connsiteX31" fmla="*/ 3449619 w 4025750"/>
                <a:gd name="connsiteY31" fmla="*/ 580913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025750" h="4886362">
                  <a:moveTo>
                    <a:pt x="4023360" y="7172"/>
                  </a:moveTo>
                  <a:lnTo>
                    <a:pt x="7172" y="7172"/>
                  </a:lnTo>
                  <a:lnTo>
                    <a:pt x="7172" y="4453666"/>
                  </a:lnTo>
                  <a:cubicBezTo>
                    <a:pt x="7172" y="4691319"/>
                    <a:pt x="199815" y="4883972"/>
                    <a:pt x="437468" y="4883972"/>
                  </a:cubicBezTo>
                  <a:lnTo>
                    <a:pt x="437478" y="4883972"/>
                  </a:lnTo>
                  <a:cubicBezTo>
                    <a:pt x="675131" y="4883972"/>
                    <a:pt x="867784" y="4691319"/>
                    <a:pt x="867784" y="4453666"/>
                  </a:cubicBezTo>
                  <a:lnTo>
                    <a:pt x="867784" y="4023360"/>
                  </a:lnTo>
                  <a:lnTo>
                    <a:pt x="4023360" y="4023360"/>
                  </a:lnTo>
                  <a:close/>
                  <a:moveTo>
                    <a:pt x="580913" y="2015266"/>
                  </a:moveTo>
                  <a:lnTo>
                    <a:pt x="2015266" y="2015266"/>
                  </a:lnTo>
                  <a:lnTo>
                    <a:pt x="2015266" y="2302137"/>
                  </a:lnTo>
                  <a:lnTo>
                    <a:pt x="580913" y="2302137"/>
                  </a:lnTo>
                  <a:close/>
                  <a:moveTo>
                    <a:pt x="580913" y="2589007"/>
                  </a:moveTo>
                  <a:lnTo>
                    <a:pt x="2015266" y="2589007"/>
                  </a:lnTo>
                  <a:lnTo>
                    <a:pt x="2015266" y="2875878"/>
                  </a:lnTo>
                  <a:lnTo>
                    <a:pt x="580913" y="2875878"/>
                  </a:lnTo>
                  <a:close/>
                  <a:moveTo>
                    <a:pt x="3449619" y="3449619"/>
                  </a:moveTo>
                  <a:lnTo>
                    <a:pt x="580913" y="3449619"/>
                  </a:lnTo>
                  <a:lnTo>
                    <a:pt x="580913" y="3162748"/>
                  </a:lnTo>
                  <a:lnTo>
                    <a:pt x="3449619" y="3162748"/>
                  </a:lnTo>
                  <a:close/>
                  <a:moveTo>
                    <a:pt x="3449619" y="2875878"/>
                  </a:moveTo>
                  <a:lnTo>
                    <a:pt x="2302137" y="2875878"/>
                  </a:lnTo>
                  <a:lnTo>
                    <a:pt x="2302137" y="2589007"/>
                  </a:lnTo>
                  <a:lnTo>
                    <a:pt x="3449619" y="2589007"/>
                  </a:lnTo>
                  <a:close/>
                  <a:moveTo>
                    <a:pt x="3449619" y="2302137"/>
                  </a:moveTo>
                  <a:lnTo>
                    <a:pt x="2302137" y="2302137"/>
                  </a:lnTo>
                  <a:lnTo>
                    <a:pt x="2302137" y="2015266"/>
                  </a:lnTo>
                  <a:lnTo>
                    <a:pt x="3449619" y="2015266"/>
                  </a:lnTo>
                  <a:close/>
                  <a:moveTo>
                    <a:pt x="3449619" y="1728395"/>
                  </a:moveTo>
                  <a:lnTo>
                    <a:pt x="580913" y="1728395"/>
                  </a:lnTo>
                  <a:lnTo>
                    <a:pt x="580913" y="580913"/>
                  </a:lnTo>
                  <a:lnTo>
                    <a:pt x="3449619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FB13D61-F5EF-418B-8F1D-88A2660D26DA}"/>
                </a:ext>
              </a:extLst>
            </p:cNvPr>
            <p:cNvSpPr/>
            <p:nvPr/>
          </p:nvSpPr>
          <p:spPr>
            <a:xfrm>
              <a:off x="4682187" y="1844040"/>
              <a:ext cx="2304527" cy="583304"/>
            </a:xfrm>
            <a:custGeom>
              <a:avLst/>
              <a:gdLst>
                <a:gd name="connsiteX0" fmla="*/ 7172 w 2304527"/>
                <a:gd name="connsiteY0" fmla="*/ 7172 h 583303"/>
                <a:gd name="connsiteX1" fmla="*/ 2302137 w 2304527"/>
                <a:gd name="connsiteY1" fmla="*/ 7172 h 583303"/>
                <a:gd name="connsiteX2" fmla="*/ 2302137 w 2304527"/>
                <a:gd name="connsiteY2" fmla="*/ 580913 h 583303"/>
                <a:gd name="connsiteX3" fmla="*/ 7172 w 2304527"/>
                <a:gd name="connsiteY3" fmla="*/ 580913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4527" h="583303">
                  <a:moveTo>
                    <a:pt x="7172" y="7172"/>
                  </a:moveTo>
                  <a:lnTo>
                    <a:pt x="2302137" y="7172"/>
                  </a:lnTo>
                  <a:lnTo>
                    <a:pt x="2302137" y="580913"/>
                  </a:lnTo>
                  <a:lnTo>
                    <a:pt x="7172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98E601D-8414-4385-A148-DE27FBB7AE8E}"/>
                </a:ext>
              </a:extLst>
            </p:cNvPr>
            <p:cNvSpPr/>
            <p:nvPr/>
          </p:nvSpPr>
          <p:spPr>
            <a:xfrm>
              <a:off x="4825221" y="5286487"/>
              <a:ext cx="3538071" cy="583304"/>
            </a:xfrm>
            <a:custGeom>
              <a:avLst/>
              <a:gdLst>
                <a:gd name="connsiteX0" fmla="*/ 151009 w 3538070"/>
                <a:gd name="connsiteY0" fmla="*/ 7172 h 583303"/>
                <a:gd name="connsiteX1" fmla="*/ 7172 w 3538070"/>
                <a:gd name="connsiteY1" fmla="*/ 580913 h 583303"/>
                <a:gd name="connsiteX2" fmla="*/ 2712113 w 3538070"/>
                <a:gd name="connsiteY2" fmla="*/ 580913 h 583303"/>
                <a:gd name="connsiteX3" fmla="*/ 3538023 w 3538070"/>
                <a:gd name="connsiteY3" fmla="*/ 7172 h 583303"/>
                <a:gd name="connsiteX4" fmla="*/ 151009 w 3538070"/>
                <a:gd name="connsiteY4" fmla="*/ 7172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8070" h="583303">
                  <a:moveTo>
                    <a:pt x="151009" y="7172"/>
                  </a:moveTo>
                  <a:cubicBezTo>
                    <a:pt x="141465" y="87926"/>
                    <a:pt x="195388" y="330762"/>
                    <a:pt x="7172" y="580913"/>
                  </a:cubicBezTo>
                  <a:lnTo>
                    <a:pt x="2712113" y="580913"/>
                  </a:lnTo>
                  <a:cubicBezTo>
                    <a:pt x="3089941" y="580913"/>
                    <a:pt x="3412957" y="341912"/>
                    <a:pt x="3538023" y="7172"/>
                  </a:cubicBezTo>
                  <a:cubicBezTo>
                    <a:pt x="3289459" y="7172"/>
                    <a:pt x="309906" y="7172"/>
                    <a:pt x="151009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D2D65BE-B70A-4EF5-A091-CF36343D488B}"/>
              </a:ext>
            </a:extLst>
          </p:cNvPr>
          <p:cNvGrpSpPr/>
          <p:nvPr/>
        </p:nvGrpSpPr>
        <p:grpSpPr>
          <a:xfrm>
            <a:off x="4756597" y="1321813"/>
            <a:ext cx="364360" cy="364360"/>
            <a:chOff x="3650428" y="983428"/>
            <a:chExt cx="4886362" cy="4886362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0CF8189-594D-4E75-9047-B9B3228C7967}"/>
                </a:ext>
              </a:extLst>
            </p:cNvPr>
            <p:cNvSpPr/>
            <p:nvPr/>
          </p:nvSpPr>
          <p:spPr>
            <a:xfrm>
              <a:off x="3650428" y="983428"/>
              <a:ext cx="4886362" cy="726739"/>
            </a:xfrm>
            <a:custGeom>
              <a:avLst/>
              <a:gdLst>
                <a:gd name="connsiteX0" fmla="*/ 7172 w 4886362"/>
                <a:gd name="connsiteY0" fmla="*/ 7172 h 726738"/>
                <a:gd name="connsiteX1" fmla="*/ 4883972 w 4886362"/>
                <a:gd name="connsiteY1" fmla="*/ 7172 h 726738"/>
                <a:gd name="connsiteX2" fmla="*/ 4883972 w 4886362"/>
                <a:gd name="connsiteY2" fmla="*/ 724348 h 726738"/>
                <a:gd name="connsiteX3" fmla="*/ 7172 w 4886362"/>
                <a:gd name="connsiteY3" fmla="*/ 724348 h 7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86362" h="726738">
                  <a:moveTo>
                    <a:pt x="7172" y="7172"/>
                  </a:moveTo>
                  <a:lnTo>
                    <a:pt x="4883972" y="7172"/>
                  </a:lnTo>
                  <a:lnTo>
                    <a:pt x="4883972" y="724348"/>
                  </a:lnTo>
                  <a:lnTo>
                    <a:pt x="7172" y="7243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47DD296-E49D-4B1F-9BAE-A93E12D26F4C}"/>
                </a:ext>
              </a:extLst>
            </p:cNvPr>
            <p:cNvSpPr/>
            <p:nvPr/>
          </p:nvSpPr>
          <p:spPr>
            <a:xfrm>
              <a:off x="3937299" y="1987475"/>
              <a:ext cx="4312621" cy="3882315"/>
            </a:xfrm>
            <a:custGeom>
              <a:avLst/>
              <a:gdLst>
                <a:gd name="connsiteX0" fmla="*/ 7172 w 4312621"/>
                <a:gd name="connsiteY0" fmla="*/ 2732442 h 3882315"/>
                <a:gd name="connsiteX1" fmla="*/ 2015266 w 4312621"/>
                <a:gd name="connsiteY1" fmla="*/ 2732442 h 3882315"/>
                <a:gd name="connsiteX2" fmla="*/ 2015266 w 4312621"/>
                <a:gd name="connsiteY2" fmla="*/ 3043984 h 3882315"/>
                <a:gd name="connsiteX3" fmla="*/ 1728395 w 4312621"/>
                <a:gd name="connsiteY3" fmla="*/ 3449619 h 3882315"/>
                <a:gd name="connsiteX4" fmla="*/ 2158701 w 4312621"/>
                <a:gd name="connsiteY4" fmla="*/ 3879925 h 3882315"/>
                <a:gd name="connsiteX5" fmla="*/ 2589007 w 4312621"/>
                <a:gd name="connsiteY5" fmla="*/ 3449619 h 3882315"/>
                <a:gd name="connsiteX6" fmla="*/ 2302137 w 4312621"/>
                <a:gd name="connsiteY6" fmla="*/ 3043984 h 3882315"/>
                <a:gd name="connsiteX7" fmla="*/ 2302137 w 4312621"/>
                <a:gd name="connsiteY7" fmla="*/ 2732442 h 3882315"/>
                <a:gd name="connsiteX8" fmla="*/ 4310231 w 4312621"/>
                <a:gd name="connsiteY8" fmla="*/ 2732442 h 3882315"/>
                <a:gd name="connsiteX9" fmla="*/ 4310231 w 4312621"/>
                <a:gd name="connsiteY9" fmla="*/ 7172 h 3882315"/>
                <a:gd name="connsiteX10" fmla="*/ 7172 w 4312621"/>
                <a:gd name="connsiteY10" fmla="*/ 7172 h 3882315"/>
                <a:gd name="connsiteX11" fmla="*/ 2816467 w 4312621"/>
                <a:gd name="connsiteY11" fmla="*/ 748962 h 3882315"/>
                <a:gd name="connsiteX12" fmla="*/ 3019313 w 4312621"/>
                <a:gd name="connsiteY12" fmla="*/ 546115 h 3882315"/>
                <a:gd name="connsiteX13" fmla="*/ 3222159 w 4312621"/>
                <a:gd name="connsiteY13" fmla="*/ 748962 h 3882315"/>
                <a:gd name="connsiteX14" fmla="*/ 3425015 w 4312621"/>
                <a:gd name="connsiteY14" fmla="*/ 546115 h 3882315"/>
                <a:gd name="connsiteX15" fmla="*/ 3627861 w 4312621"/>
                <a:gd name="connsiteY15" fmla="*/ 748962 h 3882315"/>
                <a:gd name="connsiteX16" fmla="*/ 3425015 w 4312621"/>
                <a:gd name="connsiteY16" fmla="*/ 951808 h 3882315"/>
                <a:gd name="connsiteX17" fmla="*/ 3627861 w 4312621"/>
                <a:gd name="connsiteY17" fmla="*/ 1154654 h 3882315"/>
                <a:gd name="connsiteX18" fmla="*/ 3425015 w 4312621"/>
                <a:gd name="connsiteY18" fmla="*/ 1357500 h 3882315"/>
                <a:gd name="connsiteX19" fmla="*/ 3222159 w 4312621"/>
                <a:gd name="connsiteY19" fmla="*/ 1154654 h 3882315"/>
                <a:gd name="connsiteX20" fmla="*/ 3019313 w 4312621"/>
                <a:gd name="connsiteY20" fmla="*/ 1357500 h 3882315"/>
                <a:gd name="connsiteX21" fmla="*/ 2816467 w 4312621"/>
                <a:gd name="connsiteY21" fmla="*/ 1154654 h 3882315"/>
                <a:gd name="connsiteX22" fmla="*/ 3019313 w 4312621"/>
                <a:gd name="connsiteY22" fmla="*/ 951808 h 3882315"/>
                <a:gd name="connsiteX23" fmla="*/ 3019313 w 4312621"/>
                <a:gd name="connsiteY23" fmla="*/ 1854437 h 3882315"/>
                <a:gd name="connsiteX24" fmla="*/ 3204765 w 4312621"/>
                <a:gd name="connsiteY24" fmla="*/ 2039889 h 3882315"/>
                <a:gd name="connsiteX25" fmla="*/ 3677088 w 4312621"/>
                <a:gd name="connsiteY25" fmla="*/ 1567566 h 3882315"/>
                <a:gd name="connsiteX26" fmla="*/ 3879925 w 4312621"/>
                <a:gd name="connsiteY26" fmla="*/ 1770403 h 3882315"/>
                <a:gd name="connsiteX27" fmla="*/ 3204765 w 4312621"/>
                <a:gd name="connsiteY27" fmla="*/ 2445572 h 3882315"/>
                <a:gd name="connsiteX28" fmla="*/ 2816476 w 4312621"/>
                <a:gd name="connsiteY28" fmla="*/ 2057273 h 3882315"/>
                <a:gd name="connsiteX29" fmla="*/ 1854427 w 4312621"/>
                <a:gd name="connsiteY29" fmla="*/ 2445572 h 3882315"/>
                <a:gd name="connsiteX30" fmla="*/ 706945 w 4312621"/>
                <a:gd name="connsiteY30" fmla="*/ 2445572 h 3882315"/>
                <a:gd name="connsiteX31" fmla="*/ 706945 w 4312621"/>
                <a:gd name="connsiteY31" fmla="*/ 2158701 h 3882315"/>
                <a:gd name="connsiteX32" fmla="*/ 1854427 w 4312621"/>
                <a:gd name="connsiteY32" fmla="*/ 2158701 h 3882315"/>
                <a:gd name="connsiteX33" fmla="*/ 1854427 w 4312621"/>
                <a:gd name="connsiteY33" fmla="*/ 1871831 h 3882315"/>
                <a:gd name="connsiteX34" fmla="*/ 706945 w 4312621"/>
                <a:gd name="connsiteY34" fmla="*/ 1871831 h 3882315"/>
                <a:gd name="connsiteX35" fmla="*/ 706945 w 4312621"/>
                <a:gd name="connsiteY35" fmla="*/ 1584960 h 3882315"/>
                <a:gd name="connsiteX36" fmla="*/ 1854427 w 4312621"/>
                <a:gd name="connsiteY36" fmla="*/ 1584960 h 3882315"/>
                <a:gd name="connsiteX37" fmla="*/ 1710992 w 4312621"/>
                <a:gd name="connsiteY37" fmla="*/ 437478 h 3882315"/>
                <a:gd name="connsiteX38" fmla="*/ 1997862 w 4312621"/>
                <a:gd name="connsiteY38" fmla="*/ 437478 h 3882315"/>
                <a:gd name="connsiteX39" fmla="*/ 1997862 w 4312621"/>
                <a:gd name="connsiteY39" fmla="*/ 1298089 h 3882315"/>
                <a:gd name="connsiteX40" fmla="*/ 1710992 w 4312621"/>
                <a:gd name="connsiteY40" fmla="*/ 1298089 h 3882315"/>
                <a:gd name="connsiteX41" fmla="*/ 1137251 w 4312621"/>
                <a:gd name="connsiteY41" fmla="*/ 724348 h 3882315"/>
                <a:gd name="connsiteX42" fmla="*/ 1424121 w 4312621"/>
                <a:gd name="connsiteY42" fmla="*/ 724348 h 3882315"/>
                <a:gd name="connsiteX43" fmla="*/ 1424121 w 4312621"/>
                <a:gd name="connsiteY43" fmla="*/ 1298089 h 3882315"/>
                <a:gd name="connsiteX44" fmla="*/ 1137251 w 4312621"/>
                <a:gd name="connsiteY44" fmla="*/ 1298089 h 3882315"/>
                <a:gd name="connsiteX45" fmla="*/ 563509 w 4312621"/>
                <a:gd name="connsiteY45" fmla="*/ 1011219 h 3882315"/>
                <a:gd name="connsiteX46" fmla="*/ 850380 w 4312621"/>
                <a:gd name="connsiteY46" fmla="*/ 1011219 h 3882315"/>
                <a:gd name="connsiteX47" fmla="*/ 850380 w 4312621"/>
                <a:gd name="connsiteY47" fmla="*/ 1298089 h 3882315"/>
                <a:gd name="connsiteX48" fmla="*/ 563509 w 4312621"/>
                <a:gd name="connsiteY48" fmla="*/ 1298089 h 388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12621" h="3882315">
                  <a:moveTo>
                    <a:pt x="7172" y="2732442"/>
                  </a:moveTo>
                  <a:lnTo>
                    <a:pt x="2015266" y="2732442"/>
                  </a:lnTo>
                  <a:lnTo>
                    <a:pt x="2015266" y="3043984"/>
                  </a:lnTo>
                  <a:cubicBezTo>
                    <a:pt x="1848317" y="3103194"/>
                    <a:pt x="1728395" y="3262627"/>
                    <a:pt x="1728395" y="3449619"/>
                  </a:cubicBezTo>
                  <a:cubicBezTo>
                    <a:pt x="1728395" y="3686899"/>
                    <a:pt x="1921440" y="3879925"/>
                    <a:pt x="2158701" y="3879925"/>
                  </a:cubicBezTo>
                  <a:cubicBezTo>
                    <a:pt x="2395981" y="3879925"/>
                    <a:pt x="2589007" y="3686899"/>
                    <a:pt x="2589007" y="3449619"/>
                  </a:cubicBezTo>
                  <a:cubicBezTo>
                    <a:pt x="2589007" y="3262627"/>
                    <a:pt x="2469086" y="3103194"/>
                    <a:pt x="2302137" y="3043984"/>
                  </a:cubicBezTo>
                  <a:lnTo>
                    <a:pt x="2302137" y="2732442"/>
                  </a:lnTo>
                  <a:lnTo>
                    <a:pt x="4310231" y="2732442"/>
                  </a:lnTo>
                  <a:cubicBezTo>
                    <a:pt x="4310231" y="2544408"/>
                    <a:pt x="4310231" y="787326"/>
                    <a:pt x="4310231" y="7172"/>
                  </a:cubicBezTo>
                  <a:lnTo>
                    <a:pt x="7172" y="7172"/>
                  </a:lnTo>
                  <a:close/>
                  <a:moveTo>
                    <a:pt x="2816467" y="748962"/>
                  </a:moveTo>
                  <a:lnTo>
                    <a:pt x="3019313" y="546115"/>
                  </a:lnTo>
                  <a:lnTo>
                    <a:pt x="3222159" y="748962"/>
                  </a:lnTo>
                  <a:lnTo>
                    <a:pt x="3425015" y="546115"/>
                  </a:lnTo>
                  <a:lnTo>
                    <a:pt x="3627861" y="748962"/>
                  </a:lnTo>
                  <a:lnTo>
                    <a:pt x="3425015" y="951808"/>
                  </a:lnTo>
                  <a:lnTo>
                    <a:pt x="3627861" y="1154654"/>
                  </a:lnTo>
                  <a:lnTo>
                    <a:pt x="3425015" y="1357500"/>
                  </a:lnTo>
                  <a:lnTo>
                    <a:pt x="3222159" y="1154654"/>
                  </a:lnTo>
                  <a:lnTo>
                    <a:pt x="3019313" y="1357500"/>
                  </a:lnTo>
                  <a:lnTo>
                    <a:pt x="2816467" y="1154654"/>
                  </a:lnTo>
                  <a:lnTo>
                    <a:pt x="3019313" y="951808"/>
                  </a:lnTo>
                  <a:close/>
                  <a:moveTo>
                    <a:pt x="3019313" y="1854437"/>
                  </a:moveTo>
                  <a:lnTo>
                    <a:pt x="3204765" y="2039889"/>
                  </a:lnTo>
                  <a:lnTo>
                    <a:pt x="3677088" y="1567566"/>
                  </a:lnTo>
                  <a:lnTo>
                    <a:pt x="3879925" y="1770403"/>
                  </a:lnTo>
                  <a:lnTo>
                    <a:pt x="3204765" y="2445572"/>
                  </a:lnTo>
                  <a:lnTo>
                    <a:pt x="2816476" y="2057273"/>
                  </a:lnTo>
                  <a:close/>
                  <a:moveTo>
                    <a:pt x="1854427" y="2445572"/>
                  </a:moveTo>
                  <a:lnTo>
                    <a:pt x="706945" y="2445572"/>
                  </a:lnTo>
                  <a:lnTo>
                    <a:pt x="706945" y="2158701"/>
                  </a:lnTo>
                  <a:lnTo>
                    <a:pt x="1854427" y="2158701"/>
                  </a:lnTo>
                  <a:close/>
                  <a:moveTo>
                    <a:pt x="1854427" y="1871831"/>
                  </a:moveTo>
                  <a:lnTo>
                    <a:pt x="706945" y="1871831"/>
                  </a:lnTo>
                  <a:lnTo>
                    <a:pt x="706945" y="1584960"/>
                  </a:lnTo>
                  <a:lnTo>
                    <a:pt x="1854427" y="1584960"/>
                  </a:lnTo>
                  <a:close/>
                  <a:moveTo>
                    <a:pt x="1710992" y="437478"/>
                  </a:moveTo>
                  <a:lnTo>
                    <a:pt x="1997862" y="437478"/>
                  </a:lnTo>
                  <a:lnTo>
                    <a:pt x="1997862" y="1298089"/>
                  </a:lnTo>
                  <a:lnTo>
                    <a:pt x="1710992" y="1298089"/>
                  </a:lnTo>
                  <a:close/>
                  <a:moveTo>
                    <a:pt x="1137251" y="724348"/>
                  </a:moveTo>
                  <a:lnTo>
                    <a:pt x="1424121" y="724348"/>
                  </a:lnTo>
                  <a:lnTo>
                    <a:pt x="1424121" y="1298089"/>
                  </a:lnTo>
                  <a:lnTo>
                    <a:pt x="1137251" y="1298089"/>
                  </a:lnTo>
                  <a:close/>
                  <a:moveTo>
                    <a:pt x="563509" y="1011219"/>
                  </a:moveTo>
                  <a:lnTo>
                    <a:pt x="850380" y="1011219"/>
                  </a:lnTo>
                  <a:lnTo>
                    <a:pt x="850380" y="1298089"/>
                  </a:lnTo>
                  <a:lnTo>
                    <a:pt x="563509" y="1298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2209E5E1-5030-4907-B611-F9B6FA229333}"/>
              </a:ext>
            </a:extLst>
          </p:cNvPr>
          <p:cNvGrpSpPr/>
          <p:nvPr/>
        </p:nvGrpSpPr>
        <p:grpSpPr>
          <a:xfrm>
            <a:off x="5742307" y="1318122"/>
            <a:ext cx="392011" cy="392011"/>
            <a:chOff x="3650428" y="983428"/>
            <a:chExt cx="4886362" cy="4886363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A0044EE-8447-4D9B-8FCE-50ABCC229463}"/>
                </a:ext>
              </a:extLst>
            </p:cNvPr>
            <p:cNvSpPr/>
            <p:nvPr/>
          </p:nvSpPr>
          <p:spPr>
            <a:xfrm>
              <a:off x="3650428" y="983428"/>
              <a:ext cx="2247153" cy="583304"/>
            </a:xfrm>
            <a:custGeom>
              <a:avLst/>
              <a:gdLst>
                <a:gd name="connsiteX0" fmla="*/ 1960474 w 2247152"/>
                <a:gd name="connsiteY0" fmla="*/ 7172 h 583303"/>
                <a:gd name="connsiteX1" fmla="*/ 7172 w 2247152"/>
                <a:gd name="connsiteY1" fmla="*/ 7172 h 583303"/>
                <a:gd name="connsiteX2" fmla="*/ 7172 w 2247152"/>
                <a:gd name="connsiteY2" fmla="*/ 580913 h 583303"/>
                <a:gd name="connsiteX3" fmla="*/ 2247344 w 2247152"/>
                <a:gd name="connsiteY3" fmla="*/ 580913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152" h="583303">
                  <a:moveTo>
                    <a:pt x="1960474" y="7172"/>
                  </a:moveTo>
                  <a:lnTo>
                    <a:pt x="7172" y="7172"/>
                  </a:lnTo>
                  <a:lnTo>
                    <a:pt x="7172" y="580913"/>
                  </a:lnTo>
                  <a:lnTo>
                    <a:pt x="2247344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89FED0B-C8B9-4F9C-8331-97DF76017A8F}"/>
                </a:ext>
              </a:extLst>
            </p:cNvPr>
            <p:cNvSpPr/>
            <p:nvPr/>
          </p:nvSpPr>
          <p:spPr>
            <a:xfrm>
              <a:off x="3650428" y="1844040"/>
              <a:ext cx="4886362" cy="583304"/>
            </a:xfrm>
            <a:custGeom>
              <a:avLst/>
              <a:gdLst>
                <a:gd name="connsiteX0" fmla="*/ 7172 w 4886362"/>
                <a:gd name="connsiteY0" fmla="*/ 7172 h 583303"/>
                <a:gd name="connsiteX1" fmla="*/ 4883972 w 4886362"/>
                <a:gd name="connsiteY1" fmla="*/ 7172 h 583303"/>
                <a:gd name="connsiteX2" fmla="*/ 4883972 w 4886362"/>
                <a:gd name="connsiteY2" fmla="*/ 580913 h 583303"/>
                <a:gd name="connsiteX3" fmla="*/ 7172 w 4886362"/>
                <a:gd name="connsiteY3" fmla="*/ 580913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86362" h="583303">
                  <a:moveTo>
                    <a:pt x="7172" y="7172"/>
                  </a:moveTo>
                  <a:lnTo>
                    <a:pt x="4883972" y="7172"/>
                  </a:lnTo>
                  <a:lnTo>
                    <a:pt x="4883972" y="580913"/>
                  </a:lnTo>
                  <a:lnTo>
                    <a:pt x="7172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B2E99EA-64C5-461E-B6CD-843D895B99AC}"/>
                </a:ext>
              </a:extLst>
            </p:cNvPr>
            <p:cNvSpPr/>
            <p:nvPr/>
          </p:nvSpPr>
          <p:spPr>
            <a:xfrm>
              <a:off x="3650428" y="2704652"/>
              <a:ext cx="4886362" cy="3165139"/>
            </a:xfrm>
            <a:custGeom>
              <a:avLst/>
              <a:gdLst>
                <a:gd name="connsiteX0" fmla="*/ 7172 w 4886362"/>
                <a:gd name="connsiteY0" fmla="*/ 2015266 h 3165138"/>
                <a:gd name="connsiteX1" fmla="*/ 2302137 w 4886362"/>
                <a:gd name="connsiteY1" fmla="*/ 2015266 h 3165138"/>
                <a:gd name="connsiteX2" fmla="*/ 2302137 w 4886362"/>
                <a:gd name="connsiteY2" fmla="*/ 2326807 h 3165138"/>
                <a:gd name="connsiteX3" fmla="*/ 2039937 w 4886362"/>
                <a:gd name="connsiteY3" fmla="*/ 2589007 h 3165138"/>
                <a:gd name="connsiteX4" fmla="*/ 580913 w 4886362"/>
                <a:gd name="connsiteY4" fmla="*/ 2589007 h 3165138"/>
                <a:gd name="connsiteX5" fmla="*/ 580913 w 4886362"/>
                <a:gd name="connsiteY5" fmla="*/ 2875878 h 3165138"/>
                <a:gd name="connsiteX6" fmla="*/ 2039937 w 4886362"/>
                <a:gd name="connsiteY6" fmla="*/ 2875878 h 3165138"/>
                <a:gd name="connsiteX7" fmla="*/ 2445572 w 4886362"/>
                <a:gd name="connsiteY7" fmla="*/ 3162748 h 3165138"/>
                <a:gd name="connsiteX8" fmla="*/ 2851207 w 4886362"/>
                <a:gd name="connsiteY8" fmla="*/ 2875878 h 3165138"/>
                <a:gd name="connsiteX9" fmla="*/ 4310231 w 4886362"/>
                <a:gd name="connsiteY9" fmla="*/ 2875878 h 3165138"/>
                <a:gd name="connsiteX10" fmla="*/ 4310231 w 4886362"/>
                <a:gd name="connsiteY10" fmla="*/ 2589007 h 3165138"/>
                <a:gd name="connsiteX11" fmla="*/ 2851207 w 4886362"/>
                <a:gd name="connsiteY11" fmla="*/ 2589007 h 3165138"/>
                <a:gd name="connsiteX12" fmla="*/ 2589007 w 4886362"/>
                <a:gd name="connsiteY12" fmla="*/ 2326807 h 3165138"/>
                <a:gd name="connsiteX13" fmla="*/ 2589007 w 4886362"/>
                <a:gd name="connsiteY13" fmla="*/ 2015266 h 3165138"/>
                <a:gd name="connsiteX14" fmla="*/ 4883972 w 4886362"/>
                <a:gd name="connsiteY14" fmla="*/ 2015266 h 3165138"/>
                <a:gd name="connsiteX15" fmla="*/ 4883972 w 4886362"/>
                <a:gd name="connsiteY15" fmla="*/ 7172 h 3165138"/>
                <a:gd name="connsiteX16" fmla="*/ 7172 w 4886362"/>
                <a:gd name="connsiteY16" fmla="*/ 7172 h 3165138"/>
                <a:gd name="connsiteX17" fmla="*/ 580913 w 4886362"/>
                <a:gd name="connsiteY17" fmla="*/ 580913 h 3165138"/>
                <a:gd name="connsiteX18" fmla="*/ 1584960 w 4886362"/>
                <a:gd name="connsiteY18" fmla="*/ 580913 h 3165138"/>
                <a:gd name="connsiteX19" fmla="*/ 1584960 w 4886362"/>
                <a:gd name="connsiteY19" fmla="*/ 867784 h 3165138"/>
                <a:gd name="connsiteX20" fmla="*/ 580913 w 4886362"/>
                <a:gd name="connsiteY20" fmla="*/ 867784 h 3165138"/>
                <a:gd name="connsiteX21" fmla="*/ 580913 w 4886362"/>
                <a:gd name="connsiteY21" fmla="*/ 1154654 h 3165138"/>
                <a:gd name="connsiteX22" fmla="*/ 1584960 w 4886362"/>
                <a:gd name="connsiteY22" fmla="*/ 1154654 h 3165138"/>
                <a:gd name="connsiteX23" fmla="*/ 1584960 w 4886362"/>
                <a:gd name="connsiteY23" fmla="*/ 1441525 h 3165138"/>
                <a:gd name="connsiteX24" fmla="*/ 580913 w 4886362"/>
                <a:gd name="connsiteY24" fmla="*/ 1441525 h 316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86362" h="3165138">
                  <a:moveTo>
                    <a:pt x="7172" y="2015266"/>
                  </a:moveTo>
                  <a:lnTo>
                    <a:pt x="2302137" y="2015266"/>
                  </a:lnTo>
                  <a:lnTo>
                    <a:pt x="2302137" y="2326807"/>
                  </a:lnTo>
                  <a:cubicBezTo>
                    <a:pt x="2180083" y="2370096"/>
                    <a:pt x="2083226" y="2466953"/>
                    <a:pt x="2039937" y="2589007"/>
                  </a:cubicBezTo>
                  <a:lnTo>
                    <a:pt x="580913" y="2589007"/>
                  </a:lnTo>
                  <a:lnTo>
                    <a:pt x="580913" y="2875878"/>
                  </a:lnTo>
                  <a:lnTo>
                    <a:pt x="2039937" y="2875878"/>
                  </a:lnTo>
                  <a:cubicBezTo>
                    <a:pt x="2099147" y="3042827"/>
                    <a:pt x="2258580" y="3162748"/>
                    <a:pt x="2445572" y="3162748"/>
                  </a:cubicBezTo>
                  <a:cubicBezTo>
                    <a:pt x="2632564" y="3162748"/>
                    <a:pt x="2791997" y="3042827"/>
                    <a:pt x="2851207" y="2875878"/>
                  </a:cubicBezTo>
                  <a:lnTo>
                    <a:pt x="4310231" y="2875878"/>
                  </a:lnTo>
                  <a:lnTo>
                    <a:pt x="4310231" y="2589007"/>
                  </a:lnTo>
                  <a:lnTo>
                    <a:pt x="2851207" y="2589007"/>
                  </a:lnTo>
                  <a:cubicBezTo>
                    <a:pt x="2807918" y="2466953"/>
                    <a:pt x="2711061" y="2370096"/>
                    <a:pt x="2589007" y="2326807"/>
                  </a:cubicBezTo>
                  <a:lnTo>
                    <a:pt x="2589007" y="2015266"/>
                  </a:lnTo>
                  <a:lnTo>
                    <a:pt x="4883972" y="2015266"/>
                  </a:lnTo>
                  <a:lnTo>
                    <a:pt x="4883972" y="7172"/>
                  </a:lnTo>
                  <a:lnTo>
                    <a:pt x="7172" y="7172"/>
                  </a:lnTo>
                  <a:close/>
                  <a:moveTo>
                    <a:pt x="580913" y="580913"/>
                  </a:moveTo>
                  <a:lnTo>
                    <a:pt x="1584960" y="580913"/>
                  </a:lnTo>
                  <a:lnTo>
                    <a:pt x="1584960" y="867784"/>
                  </a:lnTo>
                  <a:lnTo>
                    <a:pt x="580913" y="867784"/>
                  </a:lnTo>
                  <a:close/>
                  <a:moveTo>
                    <a:pt x="580913" y="1154654"/>
                  </a:moveTo>
                  <a:lnTo>
                    <a:pt x="1584960" y="1154654"/>
                  </a:lnTo>
                  <a:lnTo>
                    <a:pt x="1584960" y="1441525"/>
                  </a:lnTo>
                  <a:lnTo>
                    <a:pt x="580913" y="14415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43BACF63-263C-4C7B-B809-842726E8540A}"/>
              </a:ext>
            </a:extLst>
          </p:cNvPr>
          <p:cNvGrpSpPr/>
          <p:nvPr/>
        </p:nvGrpSpPr>
        <p:grpSpPr>
          <a:xfrm>
            <a:off x="6727516" y="1283748"/>
            <a:ext cx="440490" cy="440490"/>
            <a:chOff x="3650428" y="983428"/>
            <a:chExt cx="4886362" cy="4886362"/>
          </a:xfrm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8619367-F4FD-4D37-B9C3-8509021CA247}"/>
                </a:ext>
              </a:extLst>
            </p:cNvPr>
            <p:cNvSpPr/>
            <p:nvPr/>
          </p:nvSpPr>
          <p:spPr>
            <a:xfrm>
              <a:off x="4797911" y="3708699"/>
              <a:ext cx="2591398" cy="1443915"/>
            </a:xfrm>
            <a:custGeom>
              <a:avLst/>
              <a:gdLst>
                <a:gd name="connsiteX0" fmla="*/ 1298089 w 2591397"/>
                <a:gd name="connsiteY0" fmla="*/ 724348 h 1443915"/>
                <a:gd name="connsiteX1" fmla="*/ 1853500 w 2591397"/>
                <a:gd name="connsiteY1" fmla="*/ 1441525 h 1443915"/>
                <a:gd name="connsiteX2" fmla="*/ 2589007 w 2591397"/>
                <a:gd name="connsiteY2" fmla="*/ 1441525 h 1443915"/>
                <a:gd name="connsiteX3" fmla="*/ 2589007 w 2591397"/>
                <a:gd name="connsiteY3" fmla="*/ 1154654 h 1443915"/>
                <a:gd name="connsiteX4" fmla="*/ 2153356 w 2591397"/>
                <a:gd name="connsiteY4" fmla="*/ 1154654 h 1443915"/>
                <a:gd name="connsiteX5" fmla="*/ 2122909 w 2591397"/>
                <a:gd name="connsiteY5" fmla="*/ 1051993 h 1443915"/>
                <a:gd name="connsiteX6" fmla="*/ 2004346 w 2591397"/>
                <a:gd name="connsiteY6" fmla="*/ 794718 h 1443915"/>
                <a:gd name="connsiteX7" fmla="*/ 2312339 w 2591397"/>
                <a:gd name="connsiteY7" fmla="*/ 486733 h 1443915"/>
                <a:gd name="connsiteX8" fmla="*/ 2109446 w 2591397"/>
                <a:gd name="connsiteY8" fmla="*/ 283839 h 1443915"/>
                <a:gd name="connsiteX9" fmla="*/ 1801461 w 2591397"/>
                <a:gd name="connsiteY9" fmla="*/ 591833 h 1443915"/>
                <a:gd name="connsiteX10" fmla="*/ 1707358 w 2591397"/>
                <a:gd name="connsiteY10" fmla="*/ 540818 h 1443915"/>
                <a:gd name="connsiteX11" fmla="*/ 1441515 w 2591397"/>
                <a:gd name="connsiteY11" fmla="*/ 442823 h 1443915"/>
                <a:gd name="connsiteX12" fmla="*/ 1441515 w 2591397"/>
                <a:gd name="connsiteY12" fmla="*/ 7172 h 1443915"/>
                <a:gd name="connsiteX13" fmla="*/ 1154645 w 2591397"/>
                <a:gd name="connsiteY13" fmla="*/ 7172 h 1443915"/>
                <a:gd name="connsiteX14" fmla="*/ 1154645 w 2591397"/>
                <a:gd name="connsiteY14" fmla="*/ 442823 h 1443915"/>
                <a:gd name="connsiteX15" fmla="*/ 1051983 w 2591397"/>
                <a:gd name="connsiteY15" fmla="*/ 473260 h 1443915"/>
                <a:gd name="connsiteX16" fmla="*/ 794708 w 2591397"/>
                <a:gd name="connsiteY16" fmla="*/ 591833 h 1443915"/>
                <a:gd name="connsiteX17" fmla="*/ 486724 w 2591397"/>
                <a:gd name="connsiteY17" fmla="*/ 283849 h 1443915"/>
                <a:gd name="connsiteX18" fmla="*/ 283839 w 2591397"/>
                <a:gd name="connsiteY18" fmla="*/ 486733 h 1443915"/>
                <a:gd name="connsiteX19" fmla="*/ 591833 w 2591397"/>
                <a:gd name="connsiteY19" fmla="*/ 794718 h 1443915"/>
                <a:gd name="connsiteX20" fmla="*/ 473241 w 2591397"/>
                <a:gd name="connsiteY20" fmla="*/ 1052012 h 1443915"/>
                <a:gd name="connsiteX21" fmla="*/ 442804 w 2591397"/>
                <a:gd name="connsiteY21" fmla="*/ 1154654 h 1443915"/>
                <a:gd name="connsiteX22" fmla="*/ 7172 w 2591397"/>
                <a:gd name="connsiteY22" fmla="*/ 1154654 h 1443915"/>
                <a:gd name="connsiteX23" fmla="*/ 7172 w 2591397"/>
                <a:gd name="connsiteY23" fmla="*/ 1441525 h 1443915"/>
                <a:gd name="connsiteX24" fmla="*/ 742679 w 2591397"/>
                <a:gd name="connsiteY24" fmla="*/ 1441525 h 1443915"/>
                <a:gd name="connsiteX25" fmla="*/ 1298089 w 2591397"/>
                <a:gd name="connsiteY25" fmla="*/ 724348 h 144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91397" h="1443915">
                  <a:moveTo>
                    <a:pt x="1298089" y="724348"/>
                  </a:moveTo>
                  <a:cubicBezTo>
                    <a:pt x="1670849" y="724348"/>
                    <a:pt x="1947536" y="1077037"/>
                    <a:pt x="1853500" y="1441525"/>
                  </a:cubicBezTo>
                  <a:lnTo>
                    <a:pt x="2589007" y="1441525"/>
                  </a:lnTo>
                  <a:lnTo>
                    <a:pt x="2589007" y="1154654"/>
                  </a:lnTo>
                  <a:lnTo>
                    <a:pt x="2153356" y="1154654"/>
                  </a:lnTo>
                  <a:lnTo>
                    <a:pt x="2122909" y="1051993"/>
                  </a:lnTo>
                  <a:cubicBezTo>
                    <a:pt x="2087366" y="932071"/>
                    <a:pt x="2039822" y="864676"/>
                    <a:pt x="2004346" y="794718"/>
                  </a:cubicBezTo>
                  <a:lnTo>
                    <a:pt x="2312339" y="486733"/>
                  </a:lnTo>
                  <a:lnTo>
                    <a:pt x="2109446" y="283839"/>
                  </a:lnTo>
                  <a:lnTo>
                    <a:pt x="1801461" y="591833"/>
                  </a:lnTo>
                  <a:lnTo>
                    <a:pt x="1707358" y="540818"/>
                  </a:lnTo>
                  <a:cubicBezTo>
                    <a:pt x="1597391" y="481206"/>
                    <a:pt x="1516379" y="467274"/>
                    <a:pt x="1441515" y="442823"/>
                  </a:cubicBezTo>
                  <a:lnTo>
                    <a:pt x="1441515" y="7172"/>
                  </a:lnTo>
                  <a:lnTo>
                    <a:pt x="1154645" y="7172"/>
                  </a:lnTo>
                  <a:lnTo>
                    <a:pt x="1154645" y="442823"/>
                  </a:lnTo>
                  <a:lnTo>
                    <a:pt x="1051983" y="473260"/>
                  </a:lnTo>
                  <a:cubicBezTo>
                    <a:pt x="931746" y="508908"/>
                    <a:pt x="864456" y="556472"/>
                    <a:pt x="794708" y="591833"/>
                  </a:cubicBezTo>
                  <a:lnTo>
                    <a:pt x="486724" y="283849"/>
                  </a:lnTo>
                  <a:lnTo>
                    <a:pt x="283839" y="486733"/>
                  </a:lnTo>
                  <a:lnTo>
                    <a:pt x="591833" y="794718"/>
                  </a:lnTo>
                  <a:cubicBezTo>
                    <a:pt x="556261" y="864857"/>
                    <a:pt x="508995" y="931459"/>
                    <a:pt x="473241" y="1052012"/>
                  </a:cubicBezTo>
                  <a:lnTo>
                    <a:pt x="442804" y="1154654"/>
                  </a:lnTo>
                  <a:lnTo>
                    <a:pt x="7172" y="1154654"/>
                  </a:lnTo>
                  <a:lnTo>
                    <a:pt x="7172" y="1441525"/>
                  </a:lnTo>
                  <a:lnTo>
                    <a:pt x="742679" y="1441525"/>
                  </a:lnTo>
                  <a:cubicBezTo>
                    <a:pt x="648423" y="1076214"/>
                    <a:pt x="926143" y="724348"/>
                    <a:pt x="1298089" y="7243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BA8CDD3-C1B3-4FDE-9455-6FC79F13657C}"/>
                </a:ext>
              </a:extLst>
            </p:cNvPr>
            <p:cNvSpPr/>
            <p:nvPr/>
          </p:nvSpPr>
          <p:spPr>
            <a:xfrm>
              <a:off x="5801907" y="4712746"/>
              <a:ext cx="583304" cy="439868"/>
            </a:xfrm>
            <a:custGeom>
              <a:avLst/>
              <a:gdLst>
                <a:gd name="connsiteX0" fmla="*/ 294093 w 583303"/>
                <a:gd name="connsiteY0" fmla="*/ 7172 h 439868"/>
                <a:gd name="connsiteX1" fmla="*/ 45721 w 583303"/>
                <a:gd name="connsiteY1" fmla="*/ 437478 h 439868"/>
                <a:gd name="connsiteX2" fmla="*/ 542456 w 583303"/>
                <a:gd name="connsiteY2" fmla="*/ 437478 h 439868"/>
                <a:gd name="connsiteX3" fmla="*/ 294093 w 583303"/>
                <a:gd name="connsiteY3" fmla="*/ 7172 h 43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303" h="439868">
                  <a:moveTo>
                    <a:pt x="294093" y="7172"/>
                  </a:moveTo>
                  <a:cubicBezTo>
                    <a:pt x="72323" y="7172"/>
                    <a:pt x="-63625" y="248277"/>
                    <a:pt x="45721" y="437478"/>
                  </a:cubicBezTo>
                  <a:lnTo>
                    <a:pt x="542456" y="437478"/>
                  </a:lnTo>
                  <a:cubicBezTo>
                    <a:pt x="651744" y="248382"/>
                    <a:pt x="515968" y="7172"/>
                    <a:pt x="294093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F94390D-8DD4-44F2-B071-F2D78D0B40C0}"/>
                </a:ext>
              </a:extLst>
            </p:cNvPr>
            <p:cNvSpPr/>
            <p:nvPr/>
          </p:nvSpPr>
          <p:spPr>
            <a:xfrm>
              <a:off x="3650428" y="2417781"/>
              <a:ext cx="4886362" cy="3452009"/>
            </a:xfrm>
            <a:custGeom>
              <a:avLst/>
              <a:gdLst>
                <a:gd name="connsiteX0" fmla="*/ 7172 w 4886362"/>
                <a:gd name="connsiteY0" fmla="*/ 3449619 h 3452009"/>
                <a:gd name="connsiteX1" fmla="*/ 4883972 w 4886362"/>
                <a:gd name="connsiteY1" fmla="*/ 3449619 h 3452009"/>
                <a:gd name="connsiteX2" fmla="*/ 4883972 w 4886362"/>
                <a:gd name="connsiteY2" fmla="*/ 7172 h 3452009"/>
                <a:gd name="connsiteX3" fmla="*/ 7172 w 4886362"/>
                <a:gd name="connsiteY3" fmla="*/ 7172 h 3452009"/>
                <a:gd name="connsiteX4" fmla="*/ 580913 w 4886362"/>
                <a:gd name="connsiteY4" fmla="*/ 437478 h 3452009"/>
                <a:gd name="connsiteX5" fmla="*/ 1871831 w 4886362"/>
                <a:gd name="connsiteY5" fmla="*/ 437478 h 3452009"/>
                <a:gd name="connsiteX6" fmla="*/ 1871831 w 4886362"/>
                <a:gd name="connsiteY6" fmla="*/ 724348 h 3452009"/>
                <a:gd name="connsiteX7" fmla="*/ 580913 w 4886362"/>
                <a:gd name="connsiteY7" fmla="*/ 724348 h 3452009"/>
                <a:gd name="connsiteX8" fmla="*/ 580913 w 4886362"/>
                <a:gd name="connsiteY8" fmla="*/ 2732442 h 3452009"/>
                <a:gd name="connsiteX9" fmla="*/ 867784 w 4886362"/>
                <a:gd name="connsiteY9" fmla="*/ 2732442 h 3452009"/>
                <a:gd name="connsiteX10" fmla="*/ 867784 w 4886362"/>
                <a:gd name="connsiteY10" fmla="*/ 2158701 h 3452009"/>
                <a:gd name="connsiteX11" fmla="*/ 1381578 w 4886362"/>
                <a:gd name="connsiteY11" fmla="*/ 2158701 h 3452009"/>
                <a:gd name="connsiteX12" fmla="*/ 1388932 w 4886362"/>
                <a:gd name="connsiteY12" fmla="*/ 2140944 h 3452009"/>
                <a:gd name="connsiteX13" fmla="*/ 1025629 w 4886362"/>
                <a:gd name="connsiteY13" fmla="*/ 1777641 h 3452009"/>
                <a:gd name="connsiteX14" fmla="*/ 1634216 w 4886362"/>
                <a:gd name="connsiteY14" fmla="*/ 1169046 h 3452009"/>
                <a:gd name="connsiteX15" fmla="*/ 1997518 w 4886362"/>
                <a:gd name="connsiteY15" fmla="*/ 1532367 h 3452009"/>
                <a:gd name="connsiteX16" fmla="*/ 2015266 w 4886362"/>
                <a:gd name="connsiteY16" fmla="*/ 1525004 h 3452009"/>
                <a:gd name="connsiteX17" fmla="*/ 2015266 w 4886362"/>
                <a:gd name="connsiteY17" fmla="*/ 1011219 h 3452009"/>
                <a:gd name="connsiteX18" fmla="*/ 2875878 w 4886362"/>
                <a:gd name="connsiteY18" fmla="*/ 1011219 h 3452009"/>
                <a:gd name="connsiteX19" fmla="*/ 2875878 w 4886362"/>
                <a:gd name="connsiteY19" fmla="*/ 1525014 h 3452009"/>
                <a:gd name="connsiteX20" fmla="*/ 2893625 w 4886362"/>
                <a:gd name="connsiteY20" fmla="*/ 1532377 h 3452009"/>
                <a:gd name="connsiteX21" fmla="*/ 3256928 w 4886362"/>
                <a:gd name="connsiteY21" fmla="*/ 1169055 h 3452009"/>
                <a:gd name="connsiteX22" fmla="*/ 3865514 w 4886362"/>
                <a:gd name="connsiteY22" fmla="*/ 1777651 h 3452009"/>
                <a:gd name="connsiteX23" fmla="*/ 3502202 w 4886362"/>
                <a:gd name="connsiteY23" fmla="*/ 2140954 h 3452009"/>
                <a:gd name="connsiteX24" fmla="*/ 3509565 w 4886362"/>
                <a:gd name="connsiteY24" fmla="*/ 2158711 h 3452009"/>
                <a:gd name="connsiteX25" fmla="*/ 4023360 w 4886362"/>
                <a:gd name="connsiteY25" fmla="*/ 2158711 h 3452009"/>
                <a:gd name="connsiteX26" fmla="*/ 4023360 w 4886362"/>
                <a:gd name="connsiteY26" fmla="*/ 2732452 h 3452009"/>
                <a:gd name="connsiteX27" fmla="*/ 4310231 w 4886362"/>
                <a:gd name="connsiteY27" fmla="*/ 2732452 h 3452009"/>
                <a:gd name="connsiteX28" fmla="*/ 4310231 w 4886362"/>
                <a:gd name="connsiteY28" fmla="*/ 3019323 h 3452009"/>
                <a:gd name="connsiteX29" fmla="*/ 4023360 w 4886362"/>
                <a:gd name="connsiteY29" fmla="*/ 3019323 h 3452009"/>
                <a:gd name="connsiteX30" fmla="*/ 867784 w 4886362"/>
                <a:gd name="connsiteY30" fmla="*/ 3019323 h 3452009"/>
                <a:gd name="connsiteX31" fmla="*/ 580913 w 4886362"/>
                <a:gd name="connsiteY31" fmla="*/ 3019323 h 345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6362" h="3452009">
                  <a:moveTo>
                    <a:pt x="7172" y="3449619"/>
                  </a:moveTo>
                  <a:lnTo>
                    <a:pt x="4883972" y="3449619"/>
                  </a:lnTo>
                  <a:lnTo>
                    <a:pt x="4883972" y="7172"/>
                  </a:lnTo>
                  <a:lnTo>
                    <a:pt x="7172" y="7172"/>
                  </a:lnTo>
                  <a:close/>
                  <a:moveTo>
                    <a:pt x="580913" y="437478"/>
                  </a:moveTo>
                  <a:lnTo>
                    <a:pt x="1871831" y="437478"/>
                  </a:lnTo>
                  <a:lnTo>
                    <a:pt x="1871831" y="724348"/>
                  </a:lnTo>
                  <a:lnTo>
                    <a:pt x="580913" y="724348"/>
                  </a:lnTo>
                  <a:close/>
                  <a:moveTo>
                    <a:pt x="580913" y="2732442"/>
                  </a:moveTo>
                  <a:lnTo>
                    <a:pt x="867784" y="2732442"/>
                  </a:lnTo>
                  <a:lnTo>
                    <a:pt x="867784" y="2158701"/>
                  </a:lnTo>
                  <a:lnTo>
                    <a:pt x="1381578" y="2158701"/>
                  </a:lnTo>
                  <a:cubicBezTo>
                    <a:pt x="1383978" y="2152763"/>
                    <a:pt x="1386436" y="2146853"/>
                    <a:pt x="1388932" y="2140944"/>
                  </a:cubicBezTo>
                  <a:lnTo>
                    <a:pt x="1025629" y="1777641"/>
                  </a:lnTo>
                  <a:lnTo>
                    <a:pt x="1634216" y="1169046"/>
                  </a:lnTo>
                  <a:lnTo>
                    <a:pt x="1997518" y="1532367"/>
                  </a:lnTo>
                  <a:cubicBezTo>
                    <a:pt x="2003409" y="1529862"/>
                    <a:pt x="2009328" y="1527414"/>
                    <a:pt x="2015266" y="1525004"/>
                  </a:cubicBezTo>
                  <a:lnTo>
                    <a:pt x="2015266" y="1011219"/>
                  </a:lnTo>
                  <a:lnTo>
                    <a:pt x="2875878" y="1011219"/>
                  </a:lnTo>
                  <a:lnTo>
                    <a:pt x="2875878" y="1525014"/>
                  </a:lnTo>
                  <a:cubicBezTo>
                    <a:pt x="2881816" y="1527414"/>
                    <a:pt x="2887726" y="1529871"/>
                    <a:pt x="2893625" y="1532377"/>
                  </a:cubicBezTo>
                  <a:lnTo>
                    <a:pt x="3256928" y="1169055"/>
                  </a:lnTo>
                  <a:lnTo>
                    <a:pt x="3865514" y="1777651"/>
                  </a:lnTo>
                  <a:lnTo>
                    <a:pt x="3502202" y="2140954"/>
                  </a:lnTo>
                  <a:cubicBezTo>
                    <a:pt x="3504708" y="2146853"/>
                    <a:pt x="3507165" y="2152763"/>
                    <a:pt x="3509565" y="2158711"/>
                  </a:cubicBezTo>
                  <a:lnTo>
                    <a:pt x="4023360" y="2158711"/>
                  </a:lnTo>
                  <a:lnTo>
                    <a:pt x="4023360" y="2732452"/>
                  </a:lnTo>
                  <a:lnTo>
                    <a:pt x="4310231" y="2732452"/>
                  </a:lnTo>
                  <a:lnTo>
                    <a:pt x="4310231" y="3019323"/>
                  </a:lnTo>
                  <a:lnTo>
                    <a:pt x="4023360" y="3019323"/>
                  </a:lnTo>
                  <a:cubicBezTo>
                    <a:pt x="3883912" y="3019323"/>
                    <a:pt x="1007748" y="3019323"/>
                    <a:pt x="867784" y="3019323"/>
                  </a:cubicBezTo>
                  <a:lnTo>
                    <a:pt x="580913" y="30193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B61B9EFE-6081-4161-9889-5EA1D4CBC416}"/>
                </a:ext>
              </a:extLst>
            </p:cNvPr>
            <p:cNvSpPr/>
            <p:nvPr/>
          </p:nvSpPr>
          <p:spPr>
            <a:xfrm>
              <a:off x="3650428" y="983428"/>
              <a:ext cx="4886362" cy="1157045"/>
            </a:xfrm>
            <a:custGeom>
              <a:avLst/>
              <a:gdLst>
                <a:gd name="connsiteX0" fmla="*/ 7172 w 4886362"/>
                <a:gd name="connsiteY0" fmla="*/ 7172 h 1157044"/>
                <a:gd name="connsiteX1" fmla="*/ 7172 w 4886362"/>
                <a:gd name="connsiteY1" fmla="*/ 1154654 h 1157044"/>
                <a:gd name="connsiteX2" fmla="*/ 4883972 w 4886362"/>
                <a:gd name="connsiteY2" fmla="*/ 1154654 h 1157044"/>
                <a:gd name="connsiteX3" fmla="*/ 4883972 w 4886362"/>
                <a:gd name="connsiteY3" fmla="*/ 7172 h 1157044"/>
                <a:gd name="connsiteX4" fmla="*/ 867784 w 4886362"/>
                <a:gd name="connsiteY4" fmla="*/ 867784 h 1157044"/>
                <a:gd name="connsiteX5" fmla="*/ 580913 w 4886362"/>
                <a:gd name="connsiteY5" fmla="*/ 867784 h 1157044"/>
                <a:gd name="connsiteX6" fmla="*/ 580913 w 4886362"/>
                <a:gd name="connsiteY6" fmla="*/ 580913 h 1157044"/>
                <a:gd name="connsiteX7" fmla="*/ 867784 w 4886362"/>
                <a:gd name="connsiteY7" fmla="*/ 580913 h 1157044"/>
                <a:gd name="connsiteX8" fmla="*/ 1441525 w 4886362"/>
                <a:gd name="connsiteY8" fmla="*/ 867784 h 1157044"/>
                <a:gd name="connsiteX9" fmla="*/ 1154654 w 4886362"/>
                <a:gd name="connsiteY9" fmla="*/ 867784 h 1157044"/>
                <a:gd name="connsiteX10" fmla="*/ 1154654 w 4886362"/>
                <a:gd name="connsiteY10" fmla="*/ 580913 h 1157044"/>
                <a:gd name="connsiteX11" fmla="*/ 1441525 w 4886362"/>
                <a:gd name="connsiteY11" fmla="*/ 580913 h 1157044"/>
                <a:gd name="connsiteX12" fmla="*/ 2015266 w 4886362"/>
                <a:gd name="connsiteY12" fmla="*/ 867784 h 1157044"/>
                <a:gd name="connsiteX13" fmla="*/ 1728395 w 4886362"/>
                <a:gd name="connsiteY13" fmla="*/ 867784 h 1157044"/>
                <a:gd name="connsiteX14" fmla="*/ 1728395 w 4886362"/>
                <a:gd name="connsiteY14" fmla="*/ 580913 h 1157044"/>
                <a:gd name="connsiteX15" fmla="*/ 2015266 w 4886362"/>
                <a:gd name="connsiteY15" fmla="*/ 580913 h 11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86362" h="1157044">
                  <a:moveTo>
                    <a:pt x="7172" y="7172"/>
                  </a:moveTo>
                  <a:lnTo>
                    <a:pt x="7172" y="1154654"/>
                  </a:lnTo>
                  <a:lnTo>
                    <a:pt x="4883972" y="1154654"/>
                  </a:lnTo>
                  <a:lnTo>
                    <a:pt x="4883972" y="7172"/>
                  </a:lnTo>
                  <a:close/>
                  <a:moveTo>
                    <a:pt x="867784" y="867784"/>
                  </a:moveTo>
                  <a:lnTo>
                    <a:pt x="580913" y="867784"/>
                  </a:lnTo>
                  <a:lnTo>
                    <a:pt x="580913" y="580913"/>
                  </a:lnTo>
                  <a:lnTo>
                    <a:pt x="867784" y="580913"/>
                  </a:lnTo>
                  <a:close/>
                  <a:moveTo>
                    <a:pt x="1441525" y="867784"/>
                  </a:moveTo>
                  <a:lnTo>
                    <a:pt x="1154654" y="867784"/>
                  </a:lnTo>
                  <a:lnTo>
                    <a:pt x="1154654" y="580913"/>
                  </a:lnTo>
                  <a:lnTo>
                    <a:pt x="1441525" y="580913"/>
                  </a:lnTo>
                  <a:close/>
                  <a:moveTo>
                    <a:pt x="2015266" y="867784"/>
                  </a:moveTo>
                  <a:lnTo>
                    <a:pt x="1728395" y="867784"/>
                  </a:lnTo>
                  <a:lnTo>
                    <a:pt x="1728395" y="580913"/>
                  </a:lnTo>
                  <a:lnTo>
                    <a:pt x="2015266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D5C45822-6950-4B10-BEF5-CF61AE4DF61D}"/>
              </a:ext>
            </a:extLst>
          </p:cNvPr>
          <p:cNvGrpSpPr/>
          <p:nvPr/>
        </p:nvGrpSpPr>
        <p:grpSpPr>
          <a:xfrm>
            <a:off x="7728234" y="1262099"/>
            <a:ext cx="440490" cy="534648"/>
            <a:chOff x="4080674" y="983428"/>
            <a:chExt cx="4025811" cy="4886363"/>
          </a:xfrm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435735D-5D91-48A1-8F0B-EDC960782265}"/>
                </a:ext>
              </a:extLst>
            </p:cNvPr>
            <p:cNvSpPr/>
            <p:nvPr/>
          </p:nvSpPr>
          <p:spPr>
            <a:xfrm>
              <a:off x="5228216" y="4999616"/>
              <a:ext cx="1730786" cy="296433"/>
            </a:xfrm>
            <a:custGeom>
              <a:avLst/>
              <a:gdLst>
                <a:gd name="connsiteX0" fmla="*/ 7172 w 1730785"/>
                <a:gd name="connsiteY0" fmla="*/ 7172 h 296432"/>
                <a:gd name="connsiteX1" fmla="*/ 1728395 w 1730785"/>
                <a:gd name="connsiteY1" fmla="*/ 7172 h 296432"/>
                <a:gd name="connsiteX2" fmla="*/ 1728395 w 1730785"/>
                <a:gd name="connsiteY2" fmla="*/ 294042 h 296432"/>
                <a:gd name="connsiteX3" fmla="*/ 7172 w 1730785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85" h="296432">
                  <a:moveTo>
                    <a:pt x="7172" y="7172"/>
                  </a:moveTo>
                  <a:lnTo>
                    <a:pt x="1728395" y="7172"/>
                  </a:lnTo>
                  <a:lnTo>
                    <a:pt x="1728395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C78C1A1B-E370-4F62-BB18-1D721E4767E1}"/>
                </a:ext>
              </a:extLst>
            </p:cNvPr>
            <p:cNvSpPr/>
            <p:nvPr/>
          </p:nvSpPr>
          <p:spPr>
            <a:xfrm>
              <a:off x="5658522" y="5573358"/>
              <a:ext cx="870174" cy="296433"/>
            </a:xfrm>
            <a:custGeom>
              <a:avLst/>
              <a:gdLst>
                <a:gd name="connsiteX0" fmla="*/ 7172 w 870174"/>
                <a:gd name="connsiteY0" fmla="*/ 7172 h 296432"/>
                <a:gd name="connsiteX1" fmla="*/ 867784 w 870174"/>
                <a:gd name="connsiteY1" fmla="*/ 7172 h 296432"/>
                <a:gd name="connsiteX2" fmla="*/ 867784 w 870174"/>
                <a:gd name="connsiteY2" fmla="*/ 294042 h 296432"/>
                <a:gd name="connsiteX3" fmla="*/ 7172 w 870174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174" h="296432">
                  <a:moveTo>
                    <a:pt x="7172" y="7172"/>
                  </a:moveTo>
                  <a:lnTo>
                    <a:pt x="867784" y="7172"/>
                  </a:lnTo>
                  <a:lnTo>
                    <a:pt x="867784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972D5B6-3284-457A-B98D-5F89FBE91E28}"/>
                </a:ext>
              </a:extLst>
            </p:cNvPr>
            <p:cNvSpPr/>
            <p:nvPr/>
          </p:nvSpPr>
          <p:spPr>
            <a:xfrm>
              <a:off x="4080674" y="983428"/>
              <a:ext cx="1874221" cy="3738880"/>
            </a:xfrm>
            <a:custGeom>
              <a:avLst/>
              <a:gdLst>
                <a:gd name="connsiteX0" fmla="*/ 1283806 w 1874221"/>
                <a:gd name="connsiteY0" fmla="*/ 3736490 h 3738880"/>
                <a:gd name="connsiteX1" fmla="*/ 1871891 w 1874221"/>
                <a:gd name="connsiteY1" fmla="*/ 3736490 h 3738880"/>
                <a:gd name="connsiteX2" fmla="*/ 1871891 w 1874221"/>
                <a:gd name="connsiteY2" fmla="*/ 150980 h 3738880"/>
                <a:gd name="connsiteX3" fmla="*/ 1441585 w 1874221"/>
                <a:gd name="connsiteY3" fmla="*/ 7172 h 3738880"/>
                <a:gd name="connsiteX4" fmla="*/ 1011279 w 1874221"/>
                <a:gd name="connsiteY4" fmla="*/ 150999 h 3738880"/>
                <a:gd name="connsiteX5" fmla="*/ 1011279 w 1874221"/>
                <a:gd name="connsiteY5" fmla="*/ 1298089 h 3738880"/>
                <a:gd name="connsiteX6" fmla="*/ 724408 w 1874221"/>
                <a:gd name="connsiteY6" fmla="*/ 1298089 h 3738880"/>
                <a:gd name="connsiteX7" fmla="*/ 724408 w 1874221"/>
                <a:gd name="connsiteY7" fmla="*/ 724348 h 3738880"/>
                <a:gd name="connsiteX8" fmla="*/ 294600 w 1874221"/>
                <a:gd name="connsiteY8" fmla="*/ 2015266 h 3738880"/>
                <a:gd name="connsiteX9" fmla="*/ 647326 w 1874221"/>
                <a:gd name="connsiteY9" fmla="*/ 3301976 h 3738880"/>
                <a:gd name="connsiteX10" fmla="*/ 1025795 w 1874221"/>
                <a:gd name="connsiteY10" fmla="*/ 2526116 h 3738880"/>
                <a:gd name="connsiteX11" fmla="*/ 1283624 w 1874221"/>
                <a:gd name="connsiteY11" fmla="*/ 2651880 h 3738880"/>
                <a:gd name="connsiteX12" fmla="*/ 859716 w 1874221"/>
                <a:gd name="connsiteY12" fmla="*/ 3520897 h 3738880"/>
                <a:gd name="connsiteX13" fmla="*/ 1260780 w 1874221"/>
                <a:gd name="connsiteY13" fmla="*/ 3736012 h 3738880"/>
                <a:gd name="connsiteX14" fmla="*/ 1283806 w 1874221"/>
                <a:gd name="connsiteY14" fmla="*/ 3736490 h 373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4221" h="3738880">
                  <a:moveTo>
                    <a:pt x="1283806" y="3736490"/>
                  </a:moveTo>
                  <a:lnTo>
                    <a:pt x="1871891" y="3736490"/>
                  </a:lnTo>
                  <a:lnTo>
                    <a:pt x="1871891" y="150980"/>
                  </a:lnTo>
                  <a:cubicBezTo>
                    <a:pt x="1751950" y="60740"/>
                    <a:pt x="1602902" y="7172"/>
                    <a:pt x="1441585" y="7172"/>
                  </a:cubicBezTo>
                  <a:cubicBezTo>
                    <a:pt x="1280258" y="7172"/>
                    <a:pt x="1131229" y="60750"/>
                    <a:pt x="1011279" y="150999"/>
                  </a:cubicBezTo>
                  <a:lnTo>
                    <a:pt x="1011279" y="1298089"/>
                  </a:lnTo>
                  <a:lnTo>
                    <a:pt x="724408" y="1298089"/>
                  </a:lnTo>
                  <a:lnTo>
                    <a:pt x="724408" y="724348"/>
                  </a:lnTo>
                  <a:cubicBezTo>
                    <a:pt x="42985" y="724348"/>
                    <a:pt x="-258946" y="1599523"/>
                    <a:pt x="294600" y="2015266"/>
                  </a:cubicBezTo>
                  <a:cubicBezTo>
                    <a:pt x="-226797" y="2406854"/>
                    <a:pt x="4210" y="3232936"/>
                    <a:pt x="647326" y="3301976"/>
                  </a:cubicBezTo>
                  <a:lnTo>
                    <a:pt x="1025795" y="2526116"/>
                  </a:lnTo>
                  <a:lnTo>
                    <a:pt x="1283624" y="2651880"/>
                  </a:lnTo>
                  <a:lnTo>
                    <a:pt x="859716" y="3520897"/>
                  </a:lnTo>
                  <a:cubicBezTo>
                    <a:pt x="953943" y="3649950"/>
                    <a:pt x="1100467" y="3729509"/>
                    <a:pt x="1260780" y="3736012"/>
                  </a:cubicBezTo>
                  <a:cubicBezTo>
                    <a:pt x="1268411" y="3736337"/>
                    <a:pt x="1276089" y="3736490"/>
                    <a:pt x="1283806" y="373649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AD1CF28-D072-480C-A0EA-AE1FAF19B042}"/>
                </a:ext>
              </a:extLst>
            </p:cNvPr>
            <p:cNvSpPr/>
            <p:nvPr/>
          </p:nvSpPr>
          <p:spPr>
            <a:xfrm>
              <a:off x="6232264" y="983428"/>
              <a:ext cx="1874221" cy="3738880"/>
            </a:xfrm>
            <a:custGeom>
              <a:avLst/>
              <a:gdLst>
                <a:gd name="connsiteX0" fmla="*/ 1584463 w 1874221"/>
                <a:gd name="connsiteY0" fmla="*/ 2015266 h 3738880"/>
                <a:gd name="connsiteX1" fmla="*/ 1154654 w 1874221"/>
                <a:gd name="connsiteY1" fmla="*/ 724348 h 3738880"/>
                <a:gd name="connsiteX2" fmla="*/ 1154654 w 1874221"/>
                <a:gd name="connsiteY2" fmla="*/ 1298089 h 3738880"/>
                <a:gd name="connsiteX3" fmla="*/ 867784 w 1874221"/>
                <a:gd name="connsiteY3" fmla="*/ 1298089 h 3738880"/>
                <a:gd name="connsiteX4" fmla="*/ 867784 w 1874221"/>
                <a:gd name="connsiteY4" fmla="*/ 150999 h 3738880"/>
                <a:gd name="connsiteX5" fmla="*/ 437478 w 1874221"/>
                <a:gd name="connsiteY5" fmla="*/ 7172 h 3738880"/>
                <a:gd name="connsiteX6" fmla="*/ 7172 w 1874221"/>
                <a:gd name="connsiteY6" fmla="*/ 150980 h 3738880"/>
                <a:gd name="connsiteX7" fmla="*/ 7172 w 1874221"/>
                <a:gd name="connsiteY7" fmla="*/ 3736490 h 3738880"/>
                <a:gd name="connsiteX8" fmla="*/ 549759 w 1874221"/>
                <a:gd name="connsiteY8" fmla="*/ 3736126 h 3738880"/>
                <a:gd name="connsiteX9" fmla="*/ 1055034 w 1874221"/>
                <a:gd name="connsiteY9" fmla="*/ 3416380 h 3738880"/>
                <a:gd name="connsiteX10" fmla="*/ 601462 w 1874221"/>
                <a:gd name="connsiteY10" fmla="*/ 2662981 h 3738880"/>
                <a:gd name="connsiteX11" fmla="*/ 847225 w 1874221"/>
                <a:gd name="connsiteY11" fmla="*/ 2515023 h 3738880"/>
                <a:gd name="connsiteX12" fmla="*/ 1312806 w 1874221"/>
                <a:gd name="connsiteY12" fmla="*/ 3288388 h 3738880"/>
                <a:gd name="connsiteX13" fmla="*/ 1584463 w 1874221"/>
                <a:gd name="connsiteY13" fmla="*/ 2015266 h 373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4221" h="3738880">
                  <a:moveTo>
                    <a:pt x="1584463" y="2015266"/>
                  </a:moveTo>
                  <a:cubicBezTo>
                    <a:pt x="2138075" y="1599476"/>
                    <a:pt x="1835962" y="724348"/>
                    <a:pt x="1154654" y="724348"/>
                  </a:cubicBezTo>
                  <a:lnTo>
                    <a:pt x="1154654" y="1298089"/>
                  </a:lnTo>
                  <a:lnTo>
                    <a:pt x="867784" y="1298089"/>
                  </a:lnTo>
                  <a:lnTo>
                    <a:pt x="867784" y="150999"/>
                  </a:lnTo>
                  <a:cubicBezTo>
                    <a:pt x="747833" y="60750"/>
                    <a:pt x="598804" y="7172"/>
                    <a:pt x="437478" y="7172"/>
                  </a:cubicBezTo>
                  <a:cubicBezTo>
                    <a:pt x="276151" y="7172"/>
                    <a:pt x="127112" y="60740"/>
                    <a:pt x="7172" y="150980"/>
                  </a:cubicBezTo>
                  <a:lnTo>
                    <a:pt x="7172" y="3736490"/>
                  </a:lnTo>
                  <a:cubicBezTo>
                    <a:pt x="551901" y="3736365"/>
                    <a:pt x="530032" y="3736805"/>
                    <a:pt x="549759" y="3736126"/>
                  </a:cubicBezTo>
                  <a:cubicBezTo>
                    <a:pt x="759930" y="3729041"/>
                    <a:pt x="953778" y="3609808"/>
                    <a:pt x="1055034" y="3416380"/>
                  </a:cubicBezTo>
                  <a:lnTo>
                    <a:pt x="601462" y="2662981"/>
                  </a:lnTo>
                  <a:lnTo>
                    <a:pt x="847225" y="2515023"/>
                  </a:lnTo>
                  <a:lnTo>
                    <a:pt x="1312806" y="3288388"/>
                  </a:lnTo>
                  <a:cubicBezTo>
                    <a:pt x="1906112" y="3154276"/>
                    <a:pt x="2074772" y="2383512"/>
                    <a:pt x="1584463" y="20152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C11C7F31-6944-4CC4-8A04-B478E1173716}"/>
              </a:ext>
            </a:extLst>
          </p:cNvPr>
          <p:cNvGrpSpPr/>
          <p:nvPr/>
        </p:nvGrpSpPr>
        <p:grpSpPr>
          <a:xfrm>
            <a:off x="8763128" y="1317610"/>
            <a:ext cx="364360" cy="364704"/>
            <a:chOff x="3650428" y="983428"/>
            <a:chExt cx="4886362" cy="4890972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E97D33E-798D-45CA-BD45-B1687BF1F605}"/>
                </a:ext>
              </a:extLst>
            </p:cNvPr>
            <p:cNvSpPr/>
            <p:nvPr/>
          </p:nvSpPr>
          <p:spPr>
            <a:xfrm>
              <a:off x="4224169" y="3202143"/>
              <a:ext cx="1271793" cy="2467087"/>
            </a:xfrm>
            <a:custGeom>
              <a:avLst/>
              <a:gdLst>
                <a:gd name="connsiteX0" fmla="*/ 7172 w 1271792"/>
                <a:gd name="connsiteY0" fmla="*/ 2466781 h 2467087"/>
                <a:gd name="connsiteX1" fmla="*/ 1272118 w 1271792"/>
                <a:gd name="connsiteY1" fmla="*/ 1061287 h 2467087"/>
                <a:gd name="connsiteX2" fmla="*/ 7172 w 1271792"/>
                <a:gd name="connsiteY2" fmla="*/ 7172 h 246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792" h="2467087">
                  <a:moveTo>
                    <a:pt x="7172" y="2466781"/>
                  </a:moveTo>
                  <a:lnTo>
                    <a:pt x="1272118" y="1061287"/>
                  </a:lnTo>
                  <a:lnTo>
                    <a:pt x="7172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77A4D24-F2F3-403F-A388-0A3C5E27920B}"/>
                </a:ext>
              </a:extLst>
            </p:cNvPr>
            <p:cNvSpPr/>
            <p:nvPr/>
          </p:nvSpPr>
          <p:spPr>
            <a:xfrm>
              <a:off x="6688541" y="3202133"/>
              <a:ext cx="1271793" cy="2467087"/>
            </a:xfrm>
            <a:custGeom>
              <a:avLst/>
              <a:gdLst>
                <a:gd name="connsiteX0" fmla="*/ 1272118 w 1271792"/>
                <a:gd name="connsiteY0" fmla="*/ 2466791 h 2467087"/>
                <a:gd name="connsiteX1" fmla="*/ 1272118 w 1271792"/>
                <a:gd name="connsiteY1" fmla="*/ 7172 h 2467087"/>
                <a:gd name="connsiteX2" fmla="*/ 7172 w 1271792"/>
                <a:gd name="connsiteY2" fmla="*/ 1061297 h 246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792" h="2467087">
                  <a:moveTo>
                    <a:pt x="1272118" y="2466791"/>
                  </a:moveTo>
                  <a:lnTo>
                    <a:pt x="1272118" y="7172"/>
                  </a:lnTo>
                  <a:lnTo>
                    <a:pt x="7172" y="10612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285B299-7021-43F2-A001-64098E769477}"/>
                </a:ext>
              </a:extLst>
            </p:cNvPr>
            <p:cNvSpPr/>
            <p:nvPr/>
          </p:nvSpPr>
          <p:spPr>
            <a:xfrm>
              <a:off x="4419547" y="2991522"/>
              <a:ext cx="3346824" cy="1396104"/>
            </a:xfrm>
            <a:custGeom>
              <a:avLst/>
              <a:gdLst>
                <a:gd name="connsiteX0" fmla="*/ 3345743 w 3346823"/>
                <a:gd name="connsiteY0" fmla="*/ 7172 h 1396103"/>
                <a:gd name="connsiteX1" fmla="*/ 7172 w 3346823"/>
                <a:gd name="connsiteY1" fmla="*/ 7172 h 1396103"/>
                <a:gd name="connsiteX2" fmla="*/ 1676453 w 3346823"/>
                <a:gd name="connsiteY2" fmla="*/ 1398255 h 139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6823" h="1396103">
                  <a:moveTo>
                    <a:pt x="3345743" y="7172"/>
                  </a:moveTo>
                  <a:lnTo>
                    <a:pt x="7172" y="7172"/>
                  </a:lnTo>
                  <a:lnTo>
                    <a:pt x="1676453" y="13982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005BE8E-FF71-4A0A-B2D1-D19E63D1F6DF}"/>
                </a:ext>
              </a:extLst>
            </p:cNvPr>
            <p:cNvSpPr/>
            <p:nvPr/>
          </p:nvSpPr>
          <p:spPr>
            <a:xfrm>
              <a:off x="4431481" y="4440047"/>
              <a:ext cx="3327699" cy="1434353"/>
            </a:xfrm>
            <a:custGeom>
              <a:avLst/>
              <a:gdLst>
                <a:gd name="connsiteX0" fmla="*/ 1664519 w 3327698"/>
                <a:gd name="connsiteY0" fmla="*/ 323141 h 1434352"/>
                <a:gd name="connsiteX1" fmla="*/ 1285343 w 3327698"/>
                <a:gd name="connsiteY1" fmla="*/ 7172 h 1434352"/>
                <a:gd name="connsiteX2" fmla="*/ 7172 w 3327698"/>
                <a:gd name="connsiteY2" fmla="*/ 1427353 h 1434352"/>
                <a:gd name="connsiteX3" fmla="*/ 3321866 w 3327698"/>
                <a:gd name="connsiteY3" fmla="*/ 1427353 h 1434352"/>
                <a:gd name="connsiteX4" fmla="*/ 2043685 w 3327698"/>
                <a:gd name="connsiteY4" fmla="*/ 7172 h 14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7698" h="1434352">
                  <a:moveTo>
                    <a:pt x="1664519" y="323141"/>
                  </a:moveTo>
                  <a:lnTo>
                    <a:pt x="1285343" y="7172"/>
                  </a:lnTo>
                  <a:lnTo>
                    <a:pt x="7172" y="1427353"/>
                  </a:lnTo>
                  <a:lnTo>
                    <a:pt x="3321866" y="1427353"/>
                  </a:lnTo>
                  <a:lnTo>
                    <a:pt x="2043685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5470FC6-24FF-4D53-90FF-DA109CB9D62D}"/>
                </a:ext>
              </a:extLst>
            </p:cNvPr>
            <p:cNvSpPr/>
            <p:nvPr/>
          </p:nvSpPr>
          <p:spPr>
            <a:xfrm>
              <a:off x="3650428" y="2417781"/>
              <a:ext cx="4886362" cy="2591398"/>
            </a:xfrm>
            <a:custGeom>
              <a:avLst/>
              <a:gdLst>
                <a:gd name="connsiteX0" fmla="*/ 7172 w 4886362"/>
                <a:gd name="connsiteY0" fmla="*/ 2589007 h 2591397"/>
                <a:gd name="connsiteX1" fmla="*/ 294042 w 4886362"/>
                <a:gd name="connsiteY1" fmla="*/ 2589007 h 2591397"/>
                <a:gd name="connsiteX2" fmla="*/ 294042 w 4886362"/>
                <a:gd name="connsiteY2" fmla="*/ 294042 h 2591397"/>
                <a:gd name="connsiteX3" fmla="*/ 4597101 w 4886362"/>
                <a:gd name="connsiteY3" fmla="*/ 294042 h 2591397"/>
                <a:gd name="connsiteX4" fmla="*/ 4597101 w 4886362"/>
                <a:gd name="connsiteY4" fmla="*/ 2589007 h 2591397"/>
                <a:gd name="connsiteX5" fmla="*/ 4883972 w 4886362"/>
                <a:gd name="connsiteY5" fmla="*/ 2589007 h 2591397"/>
                <a:gd name="connsiteX6" fmla="*/ 4883972 w 4886362"/>
                <a:gd name="connsiteY6" fmla="*/ 7172 h 2591397"/>
                <a:gd name="connsiteX7" fmla="*/ 7172 w 4886362"/>
                <a:gd name="connsiteY7" fmla="*/ 7172 h 259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6362" h="2591397">
                  <a:moveTo>
                    <a:pt x="7172" y="2589007"/>
                  </a:moveTo>
                  <a:lnTo>
                    <a:pt x="294042" y="2589007"/>
                  </a:lnTo>
                  <a:lnTo>
                    <a:pt x="294042" y="294042"/>
                  </a:lnTo>
                  <a:lnTo>
                    <a:pt x="4597101" y="294042"/>
                  </a:lnTo>
                  <a:lnTo>
                    <a:pt x="4597101" y="2589007"/>
                  </a:lnTo>
                  <a:lnTo>
                    <a:pt x="4883972" y="2589007"/>
                  </a:lnTo>
                  <a:lnTo>
                    <a:pt x="4883972" y="7172"/>
                  </a:lnTo>
                  <a:lnTo>
                    <a:pt x="7172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41589457-78D6-4E8F-AD61-033952375892}"/>
                </a:ext>
              </a:extLst>
            </p:cNvPr>
            <p:cNvSpPr/>
            <p:nvPr/>
          </p:nvSpPr>
          <p:spPr>
            <a:xfrm>
              <a:off x="3650428" y="983428"/>
              <a:ext cx="4886362" cy="1157045"/>
            </a:xfrm>
            <a:custGeom>
              <a:avLst/>
              <a:gdLst>
                <a:gd name="connsiteX0" fmla="*/ 7172 w 4886362"/>
                <a:gd name="connsiteY0" fmla="*/ 7172 h 1157044"/>
                <a:gd name="connsiteX1" fmla="*/ 7172 w 4886362"/>
                <a:gd name="connsiteY1" fmla="*/ 1154654 h 1157044"/>
                <a:gd name="connsiteX2" fmla="*/ 4883972 w 4886362"/>
                <a:gd name="connsiteY2" fmla="*/ 1154654 h 1157044"/>
                <a:gd name="connsiteX3" fmla="*/ 4883972 w 4886362"/>
                <a:gd name="connsiteY3" fmla="*/ 867784 h 1157044"/>
                <a:gd name="connsiteX4" fmla="*/ 4883972 w 4886362"/>
                <a:gd name="connsiteY4" fmla="*/ 580913 h 1157044"/>
                <a:gd name="connsiteX5" fmla="*/ 4883972 w 4886362"/>
                <a:gd name="connsiteY5" fmla="*/ 7172 h 1157044"/>
                <a:gd name="connsiteX6" fmla="*/ 867784 w 4886362"/>
                <a:gd name="connsiteY6" fmla="*/ 867784 h 1157044"/>
                <a:gd name="connsiteX7" fmla="*/ 580913 w 4886362"/>
                <a:gd name="connsiteY7" fmla="*/ 867784 h 1157044"/>
                <a:gd name="connsiteX8" fmla="*/ 580913 w 4886362"/>
                <a:gd name="connsiteY8" fmla="*/ 580913 h 1157044"/>
                <a:gd name="connsiteX9" fmla="*/ 867784 w 4886362"/>
                <a:gd name="connsiteY9" fmla="*/ 580913 h 1157044"/>
                <a:gd name="connsiteX10" fmla="*/ 1441525 w 4886362"/>
                <a:gd name="connsiteY10" fmla="*/ 867784 h 1157044"/>
                <a:gd name="connsiteX11" fmla="*/ 1154654 w 4886362"/>
                <a:gd name="connsiteY11" fmla="*/ 867784 h 1157044"/>
                <a:gd name="connsiteX12" fmla="*/ 1154654 w 4886362"/>
                <a:gd name="connsiteY12" fmla="*/ 580913 h 1157044"/>
                <a:gd name="connsiteX13" fmla="*/ 1441525 w 4886362"/>
                <a:gd name="connsiteY13" fmla="*/ 580913 h 1157044"/>
                <a:gd name="connsiteX14" fmla="*/ 2015266 w 4886362"/>
                <a:gd name="connsiteY14" fmla="*/ 867784 h 1157044"/>
                <a:gd name="connsiteX15" fmla="*/ 1728395 w 4886362"/>
                <a:gd name="connsiteY15" fmla="*/ 867784 h 1157044"/>
                <a:gd name="connsiteX16" fmla="*/ 1728395 w 4886362"/>
                <a:gd name="connsiteY16" fmla="*/ 580913 h 1157044"/>
                <a:gd name="connsiteX17" fmla="*/ 2015266 w 4886362"/>
                <a:gd name="connsiteY17" fmla="*/ 580913 h 11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6362" h="1157044">
                  <a:moveTo>
                    <a:pt x="7172" y="7172"/>
                  </a:moveTo>
                  <a:lnTo>
                    <a:pt x="7172" y="1154654"/>
                  </a:lnTo>
                  <a:lnTo>
                    <a:pt x="4883972" y="1154654"/>
                  </a:lnTo>
                  <a:lnTo>
                    <a:pt x="4883972" y="867784"/>
                  </a:lnTo>
                  <a:lnTo>
                    <a:pt x="4883972" y="580913"/>
                  </a:lnTo>
                  <a:lnTo>
                    <a:pt x="4883972" y="7172"/>
                  </a:lnTo>
                  <a:close/>
                  <a:moveTo>
                    <a:pt x="867784" y="867784"/>
                  </a:moveTo>
                  <a:lnTo>
                    <a:pt x="580913" y="867784"/>
                  </a:lnTo>
                  <a:lnTo>
                    <a:pt x="580913" y="580913"/>
                  </a:lnTo>
                  <a:lnTo>
                    <a:pt x="867784" y="580913"/>
                  </a:lnTo>
                  <a:close/>
                  <a:moveTo>
                    <a:pt x="1441525" y="867784"/>
                  </a:moveTo>
                  <a:lnTo>
                    <a:pt x="1154654" y="867784"/>
                  </a:lnTo>
                  <a:lnTo>
                    <a:pt x="1154654" y="580913"/>
                  </a:lnTo>
                  <a:lnTo>
                    <a:pt x="1441525" y="580913"/>
                  </a:lnTo>
                  <a:close/>
                  <a:moveTo>
                    <a:pt x="2015266" y="867784"/>
                  </a:moveTo>
                  <a:lnTo>
                    <a:pt x="1728395" y="867784"/>
                  </a:lnTo>
                  <a:lnTo>
                    <a:pt x="1728395" y="580913"/>
                  </a:lnTo>
                  <a:lnTo>
                    <a:pt x="2015266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C47596B-B340-4F0D-98ED-BBB84D2E4F20}"/>
              </a:ext>
            </a:extLst>
          </p:cNvPr>
          <p:cNvGrpSpPr/>
          <p:nvPr/>
        </p:nvGrpSpPr>
        <p:grpSpPr>
          <a:xfrm>
            <a:off x="9699716" y="1293480"/>
            <a:ext cx="440491" cy="440491"/>
            <a:chOff x="3650414" y="983414"/>
            <a:chExt cx="4891661" cy="4891661"/>
          </a:xfrm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87123D6-AC79-449C-98D9-0CB74B0A4C9F}"/>
                </a:ext>
              </a:extLst>
            </p:cNvPr>
            <p:cNvSpPr/>
            <p:nvPr/>
          </p:nvSpPr>
          <p:spPr>
            <a:xfrm>
              <a:off x="5662760" y="2995760"/>
              <a:ext cx="862303" cy="862303"/>
            </a:xfrm>
            <a:custGeom>
              <a:avLst/>
              <a:gdLst>
                <a:gd name="connsiteX0" fmla="*/ 7186 w 862302"/>
                <a:gd name="connsiteY0" fmla="*/ 860262 h 862302"/>
                <a:gd name="connsiteX1" fmla="*/ 718078 w 862302"/>
                <a:gd name="connsiteY1" fmla="*/ 718087 h 862302"/>
                <a:gd name="connsiteX2" fmla="*/ 860262 w 862302"/>
                <a:gd name="connsiteY2" fmla="*/ 7186 h 862302"/>
                <a:gd name="connsiteX3" fmla="*/ 149370 w 862302"/>
                <a:gd name="connsiteY3" fmla="*/ 149370 h 862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2302" h="862302">
                  <a:moveTo>
                    <a:pt x="7186" y="860262"/>
                  </a:moveTo>
                  <a:lnTo>
                    <a:pt x="718078" y="718087"/>
                  </a:lnTo>
                  <a:lnTo>
                    <a:pt x="860262" y="7186"/>
                  </a:lnTo>
                  <a:lnTo>
                    <a:pt x="149370" y="14937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F1F7007-0D13-42A5-BD30-3E15B85CD0BB}"/>
                </a:ext>
              </a:extLst>
            </p:cNvPr>
            <p:cNvSpPr/>
            <p:nvPr/>
          </p:nvSpPr>
          <p:spPr>
            <a:xfrm>
              <a:off x="6233020" y="983414"/>
              <a:ext cx="2309055" cy="2309055"/>
            </a:xfrm>
            <a:custGeom>
              <a:avLst/>
              <a:gdLst>
                <a:gd name="connsiteX0" fmla="*/ 1726311 w 2309054"/>
                <a:gd name="connsiteY0" fmla="*/ 2302357 h 2309054"/>
                <a:gd name="connsiteX1" fmla="*/ 2302348 w 2309054"/>
                <a:gd name="connsiteY1" fmla="*/ 2302357 h 2309054"/>
                <a:gd name="connsiteX2" fmla="*/ 7186 w 2309054"/>
                <a:gd name="connsiteY2" fmla="*/ 7186 h 2309054"/>
                <a:gd name="connsiteX3" fmla="*/ 7186 w 2309054"/>
                <a:gd name="connsiteY3" fmla="*/ 583223 h 2309054"/>
                <a:gd name="connsiteX4" fmla="*/ 1726311 w 2309054"/>
                <a:gd name="connsiteY4" fmla="*/ 2302357 h 230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9054" h="2309054">
                  <a:moveTo>
                    <a:pt x="1726311" y="2302357"/>
                  </a:moveTo>
                  <a:lnTo>
                    <a:pt x="2302348" y="2302357"/>
                  </a:lnTo>
                  <a:cubicBezTo>
                    <a:pt x="2231179" y="1067349"/>
                    <a:pt x="1243277" y="78422"/>
                    <a:pt x="7186" y="7186"/>
                  </a:cubicBezTo>
                  <a:lnTo>
                    <a:pt x="7186" y="583223"/>
                  </a:lnTo>
                  <a:cubicBezTo>
                    <a:pt x="923057" y="653223"/>
                    <a:pt x="1656321" y="1386487"/>
                    <a:pt x="1726311" y="23023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EDA4EA5-4313-41E7-B34E-2C98847B342F}"/>
                </a:ext>
              </a:extLst>
            </p:cNvPr>
            <p:cNvSpPr/>
            <p:nvPr/>
          </p:nvSpPr>
          <p:spPr>
            <a:xfrm>
              <a:off x="4515016" y="1848007"/>
              <a:ext cx="3161776" cy="3161776"/>
            </a:xfrm>
            <a:custGeom>
              <a:avLst/>
              <a:gdLst>
                <a:gd name="connsiteX0" fmla="*/ 1725190 w 3161776"/>
                <a:gd name="connsiteY0" fmla="*/ 3155759 h 3161776"/>
                <a:gd name="connsiteX1" fmla="*/ 3155750 w 3161776"/>
                <a:gd name="connsiteY1" fmla="*/ 1725190 h 3161776"/>
                <a:gd name="connsiteX2" fmla="*/ 2874926 w 3161776"/>
                <a:gd name="connsiteY2" fmla="*/ 1725190 h 3161776"/>
                <a:gd name="connsiteX3" fmla="*/ 2874926 w 3161776"/>
                <a:gd name="connsiteY3" fmla="*/ 1437755 h 3161776"/>
                <a:gd name="connsiteX4" fmla="*/ 3155750 w 3161776"/>
                <a:gd name="connsiteY4" fmla="*/ 1437755 h 3161776"/>
                <a:gd name="connsiteX5" fmla="*/ 1725190 w 3161776"/>
                <a:gd name="connsiteY5" fmla="*/ 7186 h 3161776"/>
                <a:gd name="connsiteX6" fmla="*/ 1725190 w 3161776"/>
                <a:gd name="connsiteY6" fmla="*/ 288019 h 3161776"/>
                <a:gd name="connsiteX7" fmla="*/ 1437755 w 3161776"/>
                <a:gd name="connsiteY7" fmla="*/ 288019 h 3161776"/>
                <a:gd name="connsiteX8" fmla="*/ 1437755 w 3161776"/>
                <a:gd name="connsiteY8" fmla="*/ 7195 h 3161776"/>
                <a:gd name="connsiteX9" fmla="*/ 7195 w 3161776"/>
                <a:gd name="connsiteY9" fmla="*/ 1437765 h 3161776"/>
                <a:gd name="connsiteX10" fmla="*/ 288019 w 3161776"/>
                <a:gd name="connsiteY10" fmla="*/ 1437765 h 3161776"/>
                <a:gd name="connsiteX11" fmla="*/ 288019 w 3161776"/>
                <a:gd name="connsiteY11" fmla="*/ 1725199 h 3161776"/>
                <a:gd name="connsiteX12" fmla="*/ 7186 w 3161776"/>
                <a:gd name="connsiteY12" fmla="*/ 1725199 h 3161776"/>
                <a:gd name="connsiteX13" fmla="*/ 1437746 w 3161776"/>
                <a:gd name="connsiteY13" fmla="*/ 3155769 h 3161776"/>
                <a:gd name="connsiteX14" fmla="*/ 1437746 w 3161776"/>
                <a:gd name="connsiteY14" fmla="*/ 2874936 h 3161776"/>
                <a:gd name="connsiteX15" fmla="*/ 1725180 w 3161776"/>
                <a:gd name="connsiteY15" fmla="*/ 2874936 h 3161776"/>
                <a:gd name="connsiteX16" fmla="*/ 1725180 w 3161776"/>
                <a:gd name="connsiteY16" fmla="*/ 3155759 h 3161776"/>
                <a:gd name="connsiteX17" fmla="*/ 788518 w 3161776"/>
                <a:gd name="connsiteY17" fmla="*/ 2374427 h 3161776"/>
                <a:gd name="connsiteX18" fmla="*/ 1052843 w 3161776"/>
                <a:gd name="connsiteY18" fmla="*/ 1052852 h 3161776"/>
                <a:gd name="connsiteX19" fmla="*/ 2374408 w 3161776"/>
                <a:gd name="connsiteY19" fmla="*/ 788528 h 3161776"/>
                <a:gd name="connsiteX20" fmla="*/ 2110093 w 3161776"/>
                <a:gd name="connsiteY20" fmla="*/ 2110112 h 316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61776" h="3161776">
                  <a:moveTo>
                    <a:pt x="1725190" y="3155759"/>
                  </a:moveTo>
                  <a:cubicBezTo>
                    <a:pt x="2482435" y="3087196"/>
                    <a:pt x="3087187" y="2482445"/>
                    <a:pt x="3155750" y="1725190"/>
                  </a:cubicBezTo>
                  <a:lnTo>
                    <a:pt x="2874926" y="1725190"/>
                  </a:lnTo>
                  <a:lnTo>
                    <a:pt x="2874926" y="1437755"/>
                  </a:lnTo>
                  <a:lnTo>
                    <a:pt x="3155750" y="1437755"/>
                  </a:lnTo>
                  <a:cubicBezTo>
                    <a:pt x="3087187" y="680510"/>
                    <a:pt x="2482435" y="75758"/>
                    <a:pt x="1725190" y="7186"/>
                  </a:cubicBezTo>
                  <a:lnTo>
                    <a:pt x="1725190" y="288019"/>
                  </a:lnTo>
                  <a:lnTo>
                    <a:pt x="1437755" y="288019"/>
                  </a:lnTo>
                  <a:lnTo>
                    <a:pt x="1437755" y="7195"/>
                  </a:lnTo>
                  <a:cubicBezTo>
                    <a:pt x="680510" y="75758"/>
                    <a:pt x="75758" y="680510"/>
                    <a:pt x="7195" y="1437765"/>
                  </a:cubicBezTo>
                  <a:lnTo>
                    <a:pt x="288019" y="1437765"/>
                  </a:lnTo>
                  <a:lnTo>
                    <a:pt x="288019" y="1725199"/>
                  </a:lnTo>
                  <a:lnTo>
                    <a:pt x="7186" y="1725199"/>
                  </a:lnTo>
                  <a:cubicBezTo>
                    <a:pt x="75749" y="2482445"/>
                    <a:pt x="680500" y="3087196"/>
                    <a:pt x="1437746" y="3155769"/>
                  </a:cubicBezTo>
                  <a:lnTo>
                    <a:pt x="1437746" y="2874936"/>
                  </a:lnTo>
                  <a:lnTo>
                    <a:pt x="1725180" y="2874936"/>
                  </a:lnTo>
                  <a:lnTo>
                    <a:pt x="1725180" y="3155759"/>
                  </a:lnTo>
                  <a:close/>
                  <a:moveTo>
                    <a:pt x="788518" y="2374427"/>
                  </a:moveTo>
                  <a:lnTo>
                    <a:pt x="1052843" y="1052852"/>
                  </a:lnTo>
                  <a:lnTo>
                    <a:pt x="2374408" y="788528"/>
                  </a:lnTo>
                  <a:lnTo>
                    <a:pt x="2110093" y="21101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494D80C-F765-4139-AA30-C5790A62C15C}"/>
                </a:ext>
              </a:extLst>
            </p:cNvPr>
            <p:cNvSpPr/>
            <p:nvPr/>
          </p:nvSpPr>
          <p:spPr>
            <a:xfrm>
              <a:off x="3650414" y="3566020"/>
              <a:ext cx="2309055" cy="2309055"/>
            </a:xfrm>
            <a:custGeom>
              <a:avLst/>
              <a:gdLst>
                <a:gd name="connsiteX0" fmla="*/ 583223 w 2309054"/>
                <a:gd name="connsiteY0" fmla="*/ 7186 h 2309054"/>
                <a:gd name="connsiteX1" fmla="*/ 7186 w 2309054"/>
                <a:gd name="connsiteY1" fmla="*/ 7186 h 2309054"/>
                <a:gd name="connsiteX2" fmla="*/ 2302357 w 2309054"/>
                <a:gd name="connsiteY2" fmla="*/ 2302357 h 2309054"/>
                <a:gd name="connsiteX3" fmla="*/ 2302357 w 2309054"/>
                <a:gd name="connsiteY3" fmla="*/ 1726320 h 2309054"/>
                <a:gd name="connsiteX4" fmla="*/ 583223 w 2309054"/>
                <a:gd name="connsiteY4" fmla="*/ 7186 h 230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9054" h="2309054">
                  <a:moveTo>
                    <a:pt x="583223" y="7186"/>
                  </a:moveTo>
                  <a:lnTo>
                    <a:pt x="7186" y="7186"/>
                  </a:lnTo>
                  <a:cubicBezTo>
                    <a:pt x="78355" y="1242195"/>
                    <a:pt x="1066266" y="2231122"/>
                    <a:pt x="2302357" y="2302357"/>
                  </a:cubicBezTo>
                  <a:lnTo>
                    <a:pt x="2302357" y="1726320"/>
                  </a:lnTo>
                  <a:cubicBezTo>
                    <a:pt x="1386487" y="1656321"/>
                    <a:pt x="653223" y="923057"/>
                    <a:pt x="583223" y="71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67F8C47-975B-42A4-B537-AE90A37F9272}"/>
                </a:ext>
              </a:extLst>
            </p:cNvPr>
            <p:cNvSpPr/>
            <p:nvPr/>
          </p:nvSpPr>
          <p:spPr>
            <a:xfrm>
              <a:off x="3650414" y="983414"/>
              <a:ext cx="2309055" cy="2309055"/>
            </a:xfrm>
            <a:custGeom>
              <a:avLst/>
              <a:gdLst>
                <a:gd name="connsiteX0" fmla="*/ 2302357 w 2309054"/>
                <a:gd name="connsiteY0" fmla="*/ 583223 h 2309054"/>
                <a:gd name="connsiteX1" fmla="*/ 2302357 w 2309054"/>
                <a:gd name="connsiteY1" fmla="*/ 7186 h 2309054"/>
                <a:gd name="connsiteX2" fmla="*/ 7186 w 2309054"/>
                <a:gd name="connsiteY2" fmla="*/ 2302357 h 2309054"/>
                <a:gd name="connsiteX3" fmla="*/ 583223 w 2309054"/>
                <a:gd name="connsiteY3" fmla="*/ 2302357 h 2309054"/>
                <a:gd name="connsiteX4" fmla="*/ 2302357 w 2309054"/>
                <a:gd name="connsiteY4" fmla="*/ 583223 h 230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9054" h="2309054">
                  <a:moveTo>
                    <a:pt x="2302357" y="583223"/>
                  </a:moveTo>
                  <a:lnTo>
                    <a:pt x="2302357" y="7186"/>
                  </a:lnTo>
                  <a:cubicBezTo>
                    <a:pt x="1067310" y="78364"/>
                    <a:pt x="78422" y="1066314"/>
                    <a:pt x="7186" y="2302357"/>
                  </a:cubicBezTo>
                  <a:lnTo>
                    <a:pt x="583223" y="2302357"/>
                  </a:lnTo>
                  <a:cubicBezTo>
                    <a:pt x="653223" y="1386487"/>
                    <a:pt x="1386487" y="653223"/>
                    <a:pt x="2302357" y="5832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523A509-1718-4689-ABF5-30013465D28F}"/>
                </a:ext>
              </a:extLst>
            </p:cNvPr>
            <p:cNvSpPr/>
            <p:nvPr/>
          </p:nvSpPr>
          <p:spPr>
            <a:xfrm>
              <a:off x="6233020" y="3566020"/>
              <a:ext cx="2309055" cy="2309055"/>
            </a:xfrm>
            <a:custGeom>
              <a:avLst/>
              <a:gdLst>
                <a:gd name="connsiteX0" fmla="*/ 7186 w 2309054"/>
                <a:gd name="connsiteY0" fmla="*/ 1726320 h 2309054"/>
                <a:gd name="connsiteX1" fmla="*/ 7186 w 2309054"/>
                <a:gd name="connsiteY1" fmla="*/ 2302357 h 2309054"/>
                <a:gd name="connsiteX2" fmla="*/ 2302357 w 2309054"/>
                <a:gd name="connsiteY2" fmla="*/ 7186 h 2309054"/>
                <a:gd name="connsiteX3" fmla="*/ 1726320 w 2309054"/>
                <a:gd name="connsiteY3" fmla="*/ 7186 h 2309054"/>
                <a:gd name="connsiteX4" fmla="*/ 7186 w 2309054"/>
                <a:gd name="connsiteY4" fmla="*/ 1726320 h 230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9054" h="2309054">
                  <a:moveTo>
                    <a:pt x="7186" y="1726320"/>
                  </a:moveTo>
                  <a:lnTo>
                    <a:pt x="7186" y="2302357"/>
                  </a:lnTo>
                  <a:cubicBezTo>
                    <a:pt x="1242233" y="2231189"/>
                    <a:pt x="2231122" y="1243249"/>
                    <a:pt x="2302357" y="7186"/>
                  </a:cubicBezTo>
                  <a:lnTo>
                    <a:pt x="1726320" y="7186"/>
                  </a:lnTo>
                  <a:cubicBezTo>
                    <a:pt x="1656321" y="923057"/>
                    <a:pt x="923057" y="1656321"/>
                    <a:pt x="7186" y="17263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EBA29375-E575-495D-A65C-3064C8C40FA9}"/>
              </a:ext>
            </a:extLst>
          </p:cNvPr>
          <p:cNvGrpSpPr/>
          <p:nvPr/>
        </p:nvGrpSpPr>
        <p:grpSpPr>
          <a:xfrm>
            <a:off x="10753123" y="2306426"/>
            <a:ext cx="352090" cy="360574"/>
            <a:chOff x="6154168" y="2674726"/>
            <a:chExt cx="2040990" cy="2090168"/>
          </a:xfrm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9C86649-20D6-4EE4-BA1C-5C739A85A141}"/>
                </a:ext>
              </a:extLst>
            </p:cNvPr>
            <p:cNvSpPr/>
            <p:nvPr/>
          </p:nvSpPr>
          <p:spPr>
            <a:xfrm>
              <a:off x="7598314" y="3042616"/>
              <a:ext cx="494607" cy="494607"/>
            </a:xfrm>
            <a:custGeom>
              <a:avLst/>
              <a:gdLst>
                <a:gd name="connsiteX0" fmla="*/ 493585 w 494606"/>
                <a:gd name="connsiteY0" fmla="*/ 248325 h 494606"/>
                <a:gd name="connsiteX1" fmla="*/ 248325 w 494606"/>
                <a:gd name="connsiteY1" fmla="*/ 493585 h 494606"/>
                <a:gd name="connsiteX2" fmla="*/ 3066 w 494606"/>
                <a:gd name="connsiteY2" fmla="*/ 248325 h 494606"/>
                <a:gd name="connsiteX3" fmla="*/ 248325 w 494606"/>
                <a:gd name="connsiteY3" fmla="*/ 3066 h 494606"/>
                <a:gd name="connsiteX4" fmla="*/ 493585 w 494606"/>
                <a:gd name="connsiteY4" fmla="*/ 248325 h 49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6" h="494606">
                  <a:moveTo>
                    <a:pt x="493585" y="248325"/>
                  </a:moveTo>
                  <a:cubicBezTo>
                    <a:pt x="493585" y="383779"/>
                    <a:pt x="383779" y="493585"/>
                    <a:pt x="248325" y="493585"/>
                  </a:cubicBezTo>
                  <a:cubicBezTo>
                    <a:pt x="112872" y="493585"/>
                    <a:pt x="3066" y="383779"/>
                    <a:pt x="3066" y="248325"/>
                  </a:cubicBezTo>
                  <a:cubicBezTo>
                    <a:pt x="3066" y="112872"/>
                    <a:pt x="112872" y="3066"/>
                    <a:pt x="248325" y="3066"/>
                  </a:cubicBezTo>
                  <a:cubicBezTo>
                    <a:pt x="383779" y="3066"/>
                    <a:pt x="493585" y="112872"/>
                    <a:pt x="493585" y="2483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2E2A294-1564-4A7F-AFB6-857E3475E7BE}"/>
                </a:ext>
              </a:extLst>
            </p:cNvPr>
            <p:cNvSpPr/>
            <p:nvPr/>
          </p:nvSpPr>
          <p:spPr>
            <a:xfrm>
              <a:off x="6154168" y="4004589"/>
              <a:ext cx="1422506" cy="760305"/>
            </a:xfrm>
            <a:custGeom>
              <a:avLst/>
              <a:gdLst>
                <a:gd name="connsiteX0" fmla="*/ 895382 w 1422505"/>
                <a:gd name="connsiteY0" fmla="*/ 87533 h 760304"/>
                <a:gd name="connsiteX1" fmla="*/ 711396 w 1422505"/>
                <a:gd name="connsiteY1" fmla="*/ 22131 h 760304"/>
                <a:gd name="connsiteX2" fmla="*/ 527492 w 1422505"/>
                <a:gd name="connsiteY2" fmla="*/ 87533 h 760304"/>
                <a:gd name="connsiteX3" fmla="*/ 345702 w 1422505"/>
                <a:gd name="connsiteY3" fmla="*/ 4108 h 760304"/>
                <a:gd name="connsiteX4" fmla="*/ 3066 w 1422505"/>
                <a:gd name="connsiteY4" fmla="*/ 757910 h 760304"/>
                <a:gd name="connsiteX5" fmla="*/ 1419804 w 1422505"/>
                <a:gd name="connsiteY5" fmla="*/ 757910 h 760304"/>
                <a:gd name="connsiteX6" fmla="*/ 1076694 w 1422505"/>
                <a:gd name="connsiteY6" fmla="*/ 3066 h 760304"/>
                <a:gd name="connsiteX7" fmla="*/ 895382 w 1422505"/>
                <a:gd name="connsiteY7" fmla="*/ 87533 h 76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2505" h="760304">
                  <a:moveTo>
                    <a:pt x="895382" y="87533"/>
                  </a:moveTo>
                  <a:cubicBezTo>
                    <a:pt x="786903" y="87533"/>
                    <a:pt x="770393" y="22131"/>
                    <a:pt x="711396" y="22131"/>
                  </a:cubicBezTo>
                  <a:cubicBezTo>
                    <a:pt x="652775" y="22131"/>
                    <a:pt x="635778" y="87533"/>
                    <a:pt x="527492" y="87533"/>
                  </a:cubicBezTo>
                  <a:cubicBezTo>
                    <a:pt x="455022" y="87533"/>
                    <a:pt x="420976" y="60538"/>
                    <a:pt x="345702" y="4108"/>
                  </a:cubicBezTo>
                  <a:lnTo>
                    <a:pt x="3066" y="757910"/>
                  </a:lnTo>
                  <a:lnTo>
                    <a:pt x="1419804" y="757910"/>
                  </a:lnTo>
                  <a:lnTo>
                    <a:pt x="1076694" y="3066"/>
                  </a:lnTo>
                  <a:cubicBezTo>
                    <a:pt x="1010862" y="53520"/>
                    <a:pt x="973636" y="87533"/>
                    <a:pt x="895382" y="875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7C05276-DB1C-4FE1-9754-8ADDC9DE1627}"/>
                </a:ext>
              </a:extLst>
            </p:cNvPr>
            <p:cNvSpPr/>
            <p:nvPr/>
          </p:nvSpPr>
          <p:spPr>
            <a:xfrm>
              <a:off x="6549089" y="2674726"/>
              <a:ext cx="870672" cy="1295788"/>
            </a:xfrm>
            <a:custGeom>
              <a:avLst/>
              <a:gdLst>
                <a:gd name="connsiteX0" fmla="*/ 132571 w 870671"/>
                <a:gd name="connsiteY0" fmla="*/ 1294767 h 1295788"/>
                <a:gd name="connsiteX1" fmla="*/ 316475 w 870671"/>
                <a:gd name="connsiteY1" fmla="*/ 1229364 h 1295788"/>
                <a:gd name="connsiteX2" fmla="*/ 500460 w 870671"/>
                <a:gd name="connsiteY2" fmla="*/ 1294767 h 1295788"/>
                <a:gd name="connsiteX3" fmla="*/ 629205 w 870671"/>
                <a:gd name="connsiteY3" fmla="*/ 1218613 h 1295788"/>
                <a:gd name="connsiteX4" fmla="*/ 377463 w 870671"/>
                <a:gd name="connsiteY4" fmla="*/ 677530 h 1295788"/>
                <a:gd name="connsiteX5" fmla="*/ 377831 w 870671"/>
                <a:gd name="connsiteY5" fmla="*/ 493585 h 1295788"/>
                <a:gd name="connsiteX6" fmla="*/ 868350 w 870671"/>
                <a:gd name="connsiteY6" fmla="*/ 493585 h 1295788"/>
                <a:gd name="connsiteX7" fmla="*/ 868350 w 870671"/>
                <a:gd name="connsiteY7" fmla="*/ 3066 h 1295788"/>
                <a:gd name="connsiteX8" fmla="*/ 255201 w 870671"/>
                <a:gd name="connsiteY8" fmla="*/ 3066 h 1295788"/>
                <a:gd name="connsiteX9" fmla="*/ 255201 w 870671"/>
                <a:gd name="connsiteY9" fmla="*/ 677530 h 1295788"/>
                <a:gd name="connsiteX10" fmla="*/ 3066 w 870671"/>
                <a:gd name="connsiteY10" fmla="*/ 1220199 h 1295788"/>
                <a:gd name="connsiteX11" fmla="*/ 62361 w 870671"/>
                <a:gd name="connsiteY11" fmla="*/ 1263815 h 1295788"/>
                <a:gd name="connsiteX12" fmla="*/ 132571 w 870671"/>
                <a:gd name="connsiteY12" fmla="*/ 1294767 h 129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671" h="1295788">
                  <a:moveTo>
                    <a:pt x="132571" y="1294767"/>
                  </a:moveTo>
                  <a:cubicBezTo>
                    <a:pt x="191875" y="1294767"/>
                    <a:pt x="207449" y="1229364"/>
                    <a:pt x="316475" y="1229364"/>
                  </a:cubicBezTo>
                  <a:cubicBezTo>
                    <a:pt x="425750" y="1229364"/>
                    <a:pt x="441030" y="1294767"/>
                    <a:pt x="500460" y="1294767"/>
                  </a:cubicBezTo>
                  <a:cubicBezTo>
                    <a:pt x="528212" y="1294767"/>
                    <a:pt x="535868" y="1292347"/>
                    <a:pt x="629205" y="1218613"/>
                  </a:cubicBezTo>
                  <a:lnTo>
                    <a:pt x="377463" y="677530"/>
                  </a:lnTo>
                  <a:lnTo>
                    <a:pt x="377831" y="493585"/>
                  </a:lnTo>
                  <a:lnTo>
                    <a:pt x="868350" y="493585"/>
                  </a:lnTo>
                  <a:lnTo>
                    <a:pt x="868350" y="3066"/>
                  </a:lnTo>
                  <a:lnTo>
                    <a:pt x="255201" y="3066"/>
                  </a:lnTo>
                  <a:lnTo>
                    <a:pt x="255201" y="677530"/>
                  </a:lnTo>
                  <a:lnTo>
                    <a:pt x="3066" y="1220199"/>
                  </a:lnTo>
                  <a:lnTo>
                    <a:pt x="62361" y="1263815"/>
                  </a:lnTo>
                  <a:cubicBezTo>
                    <a:pt x="91793" y="1283513"/>
                    <a:pt x="99915" y="1294767"/>
                    <a:pt x="132571" y="12947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FE2BA85-0688-4B75-A75B-E9D152B49597}"/>
                </a:ext>
              </a:extLst>
            </p:cNvPr>
            <p:cNvSpPr/>
            <p:nvPr/>
          </p:nvSpPr>
          <p:spPr>
            <a:xfrm>
              <a:off x="7277980" y="3469204"/>
              <a:ext cx="576360" cy="743954"/>
            </a:xfrm>
            <a:custGeom>
              <a:avLst/>
              <a:gdLst>
                <a:gd name="connsiteX0" fmla="*/ 164659 w 576360"/>
                <a:gd name="connsiteY0" fmla="*/ 708016 h 743954"/>
                <a:gd name="connsiteX1" fmla="*/ 378509 w 576360"/>
                <a:gd name="connsiteY1" fmla="*/ 723430 h 743954"/>
                <a:gd name="connsiteX2" fmla="*/ 415364 w 576360"/>
                <a:gd name="connsiteY2" fmla="*/ 741461 h 743954"/>
                <a:gd name="connsiteX3" fmla="*/ 568659 w 576360"/>
                <a:gd name="connsiteY3" fmla="*/ 676058 h 743954"/>
                <a:gd name="connsiteX4" fmla="*/ 575216 w 576360"/>
                <a:gd name="connsiteY4" fmla="*/ 676058 h 743954"/>
                <a:gd name="connsiteX5" fmla="*/ 201334 w 576360"/>
                <a:gd name="connsiteY5" fmla="*/ 3066 h 743954"/>
                <a:gd name="connsiteX6" fmla="*/ 3066 w 576360"/>
                <a:gd name="connsiteY6" fmla="*/ 352516 h 74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60" h="743954">
                  <a:moveTo>
                    <a:pt x="164659" y="708016"/>
                  </a:moveTo>
                  <a:cubicBezTo>
                    <a:pt x="222095" y="665528"/>
                    <a:pt x="303468" y="659397"/>
                    <a:pt x="378509" y="723430"/>
                  </a:cubicBezTo>
                  <a:cubicBezTo>
                    <a:pt x="395608" y="738015"/>
                    <a:pt x="400219" y="741461"/>
                    <a:pt x="415364" y="741461"/>
                  </a:cubicBezTo>
                  <a:cubicBezTo>
                    <a:pt x="454601" y="741461"/>
                    <a:pt x="472076" y="676058"/>
                    <a:pt x="568659" y="676058"/>
                  </a:cubicBezTo>
                  <a:lnTo>
                    <a:pt x="575216" y="676058"/>
                  </a:lnTo>
                  <a:lnTo>
                    <a:pt x="201334" y="3066"/>
                  </a:lnTo>
                  <a:lnTo>
                    <a:pt x="3066" y="3525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27004BF-CEC0-4930-916F-0B903CA5E1C1}"/>
                </a:ext>
              </a:extLst>
            </p:cNvPr>
            <p:cNvSpPr/>
            <p:nvPr/>
          </p:nvSpPr>
          <p:spPr>
            <a:xfrm>
              <a:off x="7492080" y="4264762"/>
              <a:ext cx="703078" cy="498695"/>
            </a:xfrm>
            <a:custGeom>
              <a:avLst/>
              <a:gdLst>
                <a:gd name="connsiteX0" fmla="*/ 429249 w 703077"/>
                <a:gd name="connsiteY0" fmla="*/ 3130 h 498694"/>
                <a:gd name="connsiteX1" fmla="*/ 317717 w 703077"/>
                <a:gd name="connsiteY1" fmla="*/ 21157 h 498694"/>
                <a:gd name="connsiteX2" fmla="*/ 201268 w 703077"/>
                <a:gd name="connsiteY2" fmla="*/ 68533 h 498694"/>
                <a:gd name="connsiteX3" fmla="*/ 3066 w 703077"/>
                <a:gd name="connsiteY3" fmla="*/ 27959 h 498694"/>
                <a:gd name="connsiteX4" fmla="*/ 216597 w 703077"/>
                <a:gd name="connsiteY4" fmla="*/ 497737 h 498694"/>
                <a:gd name="connsiteX5" fmla="*/ 704030 w 703077"/>
                <a:gd name="connsiteY5" fmla="*/ 497737 h 49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3077" h="498694">
                  <a:moveTo>
                    <a:pt x="429249" y="3130"/>
                  </a:moveTo>
                  <a:cubicBezTo>
                    <a:pt x="337212" y="6486"/>
                    <a:pt x="349614" y="-6055"/>
                    <a:pt x="317717" y="21157"/>
                  </a:cubicBezTo>
                  <a:cubicBezTo>
                    <a:pt x="295611" y="40021"/>
                    <a:pt x="262199" y="68533"/>
                    <a:pt x="201268" y="68533"/>
                  </a:cubicBezTo>
                  <a:cubicBezTo>
                    <a:pt x="73778" y="68533"/>
                    <a:pt x="88248" y="-42402"/>
                    <a:pt x="3066" y="27959"/>
                  </a:cubicBezTo>
                  <a:lnTo>
                    <a:pt x="216597" y="497737"/>
                  </a:lnTo>
                  <a:lnTo>
                    <a:pt x="704030" y="4977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DE7FD203-21F2-4C4C-AB8C-D763836B2617}"/>
              </a:ext>
            </a:extLst>
          </p:cNvPr>
          <p:cNvGrpSpPr/>
          <p:nvPr/>
        </p:nvGrpSpPr>
        <p:grpSpPr>
          <a:xfrm>
            <a:off x="10747535" y="3294058"/>
            <a:ext cx="380131" cy="442888"/>
            <a:chOff x="3995019" y="983181"/>
            <a:chExt cx="4194246" cy="4886692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948AE13-0202-4838-B086-F62326EF7786}"/>
                </a:ext>
              </a:extLst>
            </p:cNvPr>
            <p:cNvSpPr/>
            <p:nvPr/>
          </p:nvSpPr>
          <p:spPr>
            <a:xfrm>
              <a:off x="5495194" y="4395952"/>
              <a:ext cx="1196943" cy="1473921"/>
            </a:xfrm>
            <a:custGeom>
              <a:avLst/>
              <a:gdLst>
                <a:gd name="connsiteX0" fmla="*/ 7419 w 1196942"/>
                <a:gd name="connsiteY0" fmla="*/ 1471716 h 1473921"/>
                <a:gd name="connsiteX1" fmla="*/ 1194470 w 1196942"/>
                <a:gd name="connsiteY1" fmla="*/ 680348 h 1473921"/>
                <a:gd name="connsiteX2" fmla="*/ 1194470 w 1196942"/>
                <a:gd name="connsiteY2" fmla="*/ 7419 h 1473921"/>
                <a:gd name="connsiteX3" fmla="*/ 7419 w 1196942"/>
                <a:gd name="connsiteY3" fmla="*/ 7419 h 147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6942" h="1473921">
                  <a:moveTo>
                    <a:pt x="7419" y="1471716"/>
                  </a:moveTo>
                  <a:lnTo>
                    <a:pt x="1194470" y="680348"/>
                  </a:lnTo>
                  <a:lnTo>
                    <a:pt x="1194470" y="7419"/>
                  </a:lnTo>
                  <a:lnTo>
                    <a:pt x="7419" y="74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3D01B26-8212-45E1-ACE5-321ED28638AD}"/>
                </a:ext>
              </a:extLst>
            </p:cNvPr>
            <p:cNvSpPr/>
            <p:nvPr/>
          </p:nvSpPr>
          <p:spPr>
            <a:xfrm>
              <a:off x="3995019" y="983181"/>
              <a:ext cx="4194246" cy="2087231"/>
            </a:xfrm>
            <a:custGeom>
              <a:avLst/>
              <a:gdLst>
                <a:gd name="connsiteX0" fmla="*/ 3436552 w 4194245"/>
                <a:gd name="connsiteY0" fmla="*/ 1491233 h 2087230"/>
                <a:gd name="connsiteX1" fmla="*/ 3436552 w 4194245"/>
                <a:gd name="connsiteY1" fmla="*/ 1020567 h 2087230"/>
                <a:gd name="connsiteX2" fmla="*/ 3733314 w 4194245"/>
                <a:gd name="connsiteY2" fmla="*/ 600944 h 2087230"/>
                <a:gd name="connsiteX3" fmla="*/ 3288170 w 4194245"/>
                <a:gd name="connsiteY3" fmla="*/ 155800 h 2087230"/>
                <a:gd name="connsiteX4" fmla="*/ 2843026 w 4194245"/>
                <a:gd name="connsiteY4" fmla="*/ 600944 h 2087230"/>
                <a:gd name="connsiteX5" fmla="*/ 3139789 w 4194245"/>
                <a:gd name="connsiteY5" fmla="*/ 1020567 h 2087230"/>
                <a:gd name="connsiteX6" fmla="*/ 3139789 w 4194245"/>
                <a:gd name="connsiteY6" fmla="*/ 1491233 h 2087230"/>
                <a:gd name="connsiteX7" fmla="*/ 2843026 w 4194245"/>
                <a:gd name="connsiteY7" fmla="*/ 1491233 h 2087230"/>
                <a:gd name="connsiteX8" fmla="*/ 2843026 w 4194245"/>
                <a:gd name="connsiteY8" fmla="*/ 1194470 h 2087230"/>
                <a:gd name="connsiteX9" fmla="*/ 2546264 w 4194245"/>
                <a:gd name="connsiteY9" fmla="*/ 1194470 h 2087230"/>
                <a:gd name="connsiteX10" fmla="*/ 2546264 w 4194245"/>
                <a:gd name="connsiteY10" fmla="*/ 1491233 h 2087230"/>
                <a:gd name="connsiteX11" fmla="*/ 2249501 w 4194245"/>
                <a:gd name="connsiteY11" fmla="*/ 1491233 h 2087230"/>
                <a:gd name="connsiteX12" fmla="*/ 2249501 w 4194245"/>
                <a:gd name="connsiteY12" fmla="*/ 872186 h 2087230"/>
                <a:gd name="connsiteX13" fmla="*/ 2546264 w 4194245"/>
                <a:gd name="connsiteY13" fmla="*/ 452563 h 2087230"/>
                <a:gd name="connsiteX14" fmla="*/ 2101120 w 4194245"/>
                <a:gd name="connsiteY14" fmla="*/ 7419 h 2087230"/>
                <a:gd name="connsiteX15" fmla="*/ 1655975 w 4194245"/>
                <a:gd name="connsiteY15" fmla="*/ 452563 h 2087230"/>
                <a:gd name="connsiteX16" fmla="*/ 1952738 w 4194245"/>
                <a:gd name="connsiteY16" fmla="*/ 872186 h 2087230"/>
                <a:gd name="connsiteX17" fmla="*/ 1952738 w 4194245"/>
                <a:gd name="connsiteY17" fmla="*/ 1491233 h 2087230"/>
                <a:gd name="connsiteX18" fmla="*/ 1655975 w 4194245"/>
                <a:gd name="connsiteY18" fmla="*/ 1491233 h 2087230"/>
                <a:gd name="connsiteX19" fmla="*/ 1655975 w 4194245"/>
                <a:gd name="connsiteY19" fmla="*/ 1194470 h 2087230"/>
                <a:gd name="connsiteX20" fmla="*/ 1359213 w 4194245"/>
                <a:gd name="connsiteY20" fmla="*/ 1194470 h 2087230"/>
                <a:gd name="connsiteX21" fmla="*/ 1359213 w 4194245"/>
                <a:gd name="connsiteY21" fmla="*/ 1491233 h 2087230"/>
                <a:gd name="connsiteX22" fmla="*/ 1062450 w 4194245"/>
                <a:gd name="connsiteY22" fmla="*/ 1491233 h 2087230"/>
                <a:gd name="connsiteX23" fmla="*/ 1062450 w 4194245"/>
                <a:gd name="connsiteY23" fmla="*/ 1020567 h 2087230"/>
                <a:gd name="connsiteX24" fmla="*/ 1359213 w 4194245"/>
                <a:gd name="connsiteY24" fmla="*/ 600944 h 2087230"/>
                <a:gd name="connsiteX25" fmla="*/ 914069 w 4194245"/>
                <a:gd name="connsiteY25" fmla="*/ 155800 h 2087230"/>
                <a:gd name="connsiteX26" fmla="*/ 468925 w 4194245"/>
                <a:gd name="connsiteY26" fmla="*/ 600944 h 2087230"/>
                <a:gd name="connsiteX27" fmla="*/ 765687 w 4194245"/>
                <a:gd name="connsiteY27" fmla="*/ 1020567 h 2087230"/>
                <a:gd name="connsiteX28" fmla="*/ 765687 w 4194245"/>
                <a:gd name="connsiteY28" fmla="*/ 1491233 h 2087230"/>
                <a:gd name="connsiteX29" fmla="*/ 7419 w 4194245"/>
                <a:gd name="connsiteY29" fmla="*/ 1491233 h 2087230"/>
                <a:gd name="connsiteX30" fmla="*/ 493032 w 4194245"/>
                <a:gd name="connsiteY30" fmla="*/ 2084758 h 2087230"/>
                <a:gd name="connsiteX31" fmla="*/ 3709197 w 4194245"/>
                <a:gd name="connsiteY31" fmla="*/ 2084758 h 2087230"/>
                <a:gd name="connsiteX32" fmla="*/ 4194810 w 4194245"/>
                <a:gd name="connsiteY32" fmla="*/ 1491233 h 208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94245" h="2087230">
                  <a:moveTo>
                    <a:pt x="3436552" y="1491233"/>
                  </a:moveTo>
                  <a:lnTo>
                    <a:pt x="3436552" y="1020567"/>
                  </a:lnTo>
                  <a:cubicBezTo>
                    <a:pt x="3609257" y="959315"/>
                    <a:pt x="3733314" y="794384"/>
                    <a:pt x="3733314" y="600944"/>
                  </a:cubicBezTo>
                  <a:cubicBezTo>
                    <a:pt x="3733314" y="355492"/>
                    <a:pt x="3533623" y="155800"/>
                    <a:pt x="3288170" y="155800"/>
                  </a:cubicBezTo>
                  <a:cubicBezTo>
                    <a:pt x="3042708" y="155800"/>
                    <a:pt x="2843026" y="355492"/>
                    <a:pt x="2843026" y="600944"/>
                  </a:cubicBezTo>
                  <a:cubicBezTo>
                    <a:pt x="2843026" y="794384"/>
                    <a:pt x="2967083" y="959315"/>
                    <a:pt x="3139789" y="1020567"/>
                  </a:cubicBezTo>
                  <a:lnTo>
                    <a:pt x="3139789" y="1491233"/>
                  </a:lnTo>
                  <a:lnTo>
                    <a:pt x="2843026" y="1491233"/>
                  </a:lnTo>
                  <a:lnTo>
                    <a:pt x="2843026" y="1194470"/>
                  </a:lnTo>
                  <a:lnTo>
                    <a:pt x="2546264" y="1194470"/>
                  </a:lnTo>
                  <a:lnTo>
                    <a:pt x="2546264" y="1491233"/>
                  </a:lnTo>
                  <a:lnTo>
                    <a:pt x="2249501" y="1491233"/>
                  </a:lnTo>
                  <a:lnTo>
                    <a:pt x="2249501" y="872186"/>
                  </a:lnTo>
                  <a:cubicBezTo>
                    <a:pt x="2422207" y="810934"/>
                    <a:pt x="2546264" y="646003"/>
                    <a:pt x="2546264" y="452563"/>
                  </a:cubicBezTo>
                  <a:cubicBezTo>
                    <a:pt x="2546264" y="207111"/>
                    <a:pt x="2346572" y="7419"/>
                    <a:pt x="2101120" y="7419"/>
                  </a:cubicBezTo>
                  <a:cubicBezTo>
                    <a:pt x="1855667" y="7419"/>
                    <a:pt x="1655975" y="207111"/>
                    <a:pt x="1655975" y="452563"/>
                  </a:cubicBezTo>
                  <a:cubicBezTo>
                    <a:pt x="1655975" y="646003"/>
                    <a:pt x="1780042" y="810934"/>
                    <a:pt x="1952738" y="872186"/>
                  </a:cubicBezTo>
                  <a:lnTo>
                    <a:pt x="1952738" y="1491233"/>
                  </a:lnTo>
                  <a:lnTo>
                    <a:pt x="1655975" y="1491233"/>
                  </a:lnTo>
                  <a:lnTo>
                    <a:pt x="1655975" y="1194470"/>
                  </a:lnTo>
                  <a:lnTo>
                    <a:pt x="1359213" y="1194470"/>
                  </a:lnTo>
                  <a:lnTo>
                    <a:pt x="1359213" y="1491233"/>
                  </a:lnTo>
                  <a:lnTo>
                    <a:pt x="1062450" y="1491233"/>
                  </a:lnTo>
                  <a:lnTo>
                    <a:pt x="1062450" y="1020567"/>
                  </a:lnTo>
                  <a:cubicBezTo>
                    <a:pt x="1235156" y="959315"/>
                    <a:pt x="1359213" y="794384"/>
                    <a:pt x="1359213" y="600944"/>
                  </a:cubicBezTo>
                  <a:cubicBezTo>
                    <a:pt x="1359213" y="355492"/>
                    <a:pt x="1159521" y="155800"/>
                    <a:pt x="914069" y="155800"/>
                  </a:cubicBezTo>
                  <a:cubicBezTo>
                    <a:pt x="668616" y="155800"/>
                    <a:pt x="468925" y="355492"/>
                    <a:pt x="468925" y="600944"/>
                  </a:cubicBezTo>
                  <a:cubicBezTo>
                    <a:pt x="468925" y="794384"/>
                    <a:pt x="592991" y="959315"/>
                    <a:pt x="765687" y="1020567"/>
                  </a:cubicBezTo>
                  <a:lnTo>
                    <a:pt x="765687" y="1491233"/>
                  </a:lnTo>
                  <a:lnTo>
                    <a:pt x="7419" y="1491233"/>
                  </a:lnTo>
                  <a:lnTo>
                    <a:pt x="493032" y="2084758"/>
                  </a:lnTo>
                  <a:lnTo>
                    <a:pt x="3709197" y="2084758"/>
                  </a:lnTo>
                  <a:lnTo>
                    <a:pt x="4194810" y="14912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42E2338-63FE-4CAF-9344-5B50C1B3A7D1}"/>
                </a:ext>
              </a:extLst>
            </p:cNvPr>
            <p:cNvSpPr/>
            <p:nvPr/>
          </p:nvSpPr>
          <p:spPr>
            <a:xfrm>
              <a:off x="4723433" y="3357282"/>
              <a:ext cx="2740109" cy="751799"/>
            </a:xfrm>
            <a:custGeom>
              <a:avLst/>
              <a:gdLst>
                <a:gd name="connsiteX0" fmla="*/ 614437 w 2740108"/>
                <a:gd name="connsiteY0" fmla="*/ 749326 h 751798"/>
                <a:gd name="connsiteX1" fmla="*/ 2130974 w 2740108"/>
                <a:gd name="connsiteY1" fmla="*/ 749326 h 751798"/>
                <a:gd name="connsiteX2" fmla="*/ 2737982 w 2740108"/>
                <a:gd name="connsiteY2" fmla="*/ 7419 h 751798"/>
                <a:gd name="connsiteX3" fmla="*/ 7419 w 2740108"/>
                <a:gd name="connsiteY3" fmla="*/ 7419 h 75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0108" h="751798">
                  <a:moveTo>
                    <a:pt x="614437" y="749326"/>
                  </a:moveTo>
                  <a:lnTo>
                    <a:pt x="2130974" y="749326"/>
                  </a:lnTo>
                  <a:lnTo>
                    <a:pt x="2737982" y="7419"/>
                  </a:lnTo>
                  <a:lnTo>
                    <a:pt x="7419" y="74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112C288A-3F9D-447B-81A8-9A606DB0BA99}"/>
              </a:ext>
            </a:extLst>
          </p:cNvPr>
          <p:cNvGrpSpPr/>
          <p:nvPr/>
        </p:nvGrpSpPr>
        <p:grpSpPr>
          <a:xfrm>
            <a:off x="10789848" y="4312265"/>
            <a:ext cx="329933" cy="329933"/>
            <a:chOff x="3650428" y="983428"/>
            <a:chExt cx="4886362" cy="4886362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13D2664C-1A52-4F72-ADF3-C361EE3580D0}"/>
                </a:ext>
              </a:extLst>
            </p:cNvPr>
            <p:cNvSpPr/>
            <p:nvPr/>
          </p:nvSpPr>
          <p:spPr>
            <a:xfrm>
              <a:off x="4511040" y="2991522"/>
              <a:ext cx="296433" cy="296433"/>
            </a:xfrm>
            <a:custGeom>
              <a:avLst/>
              <a:gdLst>
                <a:gd name="connsiteX0" fmla="*/ 7172 w 296432"/>
                <a:gd name="connsiteY0" fmla="*/ 7172 h 296432"/>
                <a:gd name="connsiteX1" fmla="*/ 294042 w 296432"/>
                <a:gd name="connsiteY1" fmla="*/ 7172 h 296432"/>
                <a:gd name="connsiteX2" fmla="*/ 294042 w 296432"/>
                <a:gd name="connsiteY2" fmla="*/ 294042 h 296432"/>
                <a:gd name="connsiteX3" fmla="*/ 7172 w 296432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296432">
                  <a:moveTo>
                    <a:pt x="7172" y="7172"/>
                  </a:moveTo>
                  <a:lnTo>
                    <a:pt x="294042" y="7172"/>
                  </a:lnTo>
                  <a:lnTo>
                    <a:pt x="294042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5B6659D-F0E1-42E7-86BC-7F26F924ECCB}"/>
                </a:ext>
              </a:extLst>
            </p:cNvPr>
            <p:cNvSpPr/>
            <p:nvPr/>
          </p:nvSpPr>
          <p:spPr>
            <a:xfrm>
              <a:off x="7379746" y="2991522"/>
              <a:ext cx="296433" cy="296433"/>
            </a:xfrm>
            <a:custGeom>
              <a:avLst/>
              <a:gdLst>
                <a:gd name="connsiteX0" fmla="*/ 294042 w 296432"/>
                <a:gd name="connsiteY0" fmla="*/ 150607 h 296432"/>
                <a:gd name="connsiteX1" fmla="*/ 150607 w 296432"/>
                <a:gd name="connsiteY1" fmla="*/ 294042 h 296432"/>
                <a:gd name="connsiteX2" fmla="*/ 7172 w 296432"/>
                <a:gd name="connsiteY2" fmla="*/ 150607 h 296432"/>
                <a:gd name="connsiteX3" fmla="*/ 150607 w 296432"/>
                <a:gd name="connsiteY3" fmla="*/ 7172 h 296432"/>
                <a:gd name="connsiteX4" fmla="*/ 294042 w 296432"/>
                <a:gd name="connsiteY4" fmla="*/ 150607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32" h="296432">
                  <a:moveTo>
                    <a:pt x="294042" y="150607"/>
                  </a:moveTo>
                  <a:cubicBezTo>
                    <a:pt x="294042" y="229824"/>
                    <a:pt x="229824" y="294042"/>
                    <a:pt x="150607" y="294042"/>
                  </a:cubicBezTo>
                  <a:cubicBezTo>
                    <a:pt x="71390" y="294042"/>
                    <a:pt x="7172" y="229824"/>
                    <a:pt x="7172" y="150607"/>
                  </a:cubicBezTo>
                  <a:cubicBezTo>
                    <a:pt x="7172" y="71390"/>
                    <a:pt x="71390" y="7172"/>
                    <a:pt x="150607" y="7172"/>
                  </a:cubicBezTo>
                  <a:cubicBezTo>
                    <a:pt x="229824" y="7172"/>
                    <a:pt x="294042" y="71390"/>
                    <a:pt x="294042" y="1506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980B5AD0-2720-4723-A25E-9A91F8812806}"/>
                </a:ext>
              </a:extLst>
            </p:cNvPr>
            <p:cNvSpPr/>
            <p:nvPr/>
          </p:nvSpPr>
          <p:spPr>
            <a:xfrm>
              <a:off x="3650428" y="983428"/>
              <a:ext cx="4886362" cy="1157045"/>
            </a:xfrm>
            <a:custGeom>
              <a:avLst/>
              <a:gdLst>
                <a:gd name="connsiteX0" fmla="*/ 7172 w 4886362"/>
                <a:gd name="connsiteY0" fmla="*/ 7172 h 1157044"/>
                <a:gd name="connsiteX1" fmla="*/ 7172 w 4886362"/>
                <a:gd name="connsiteY1" fmla="*/ 1154654 h 1157044"/>
                <a:gd name="connsiteX2" fmla="*/ 4883972 w 4886362"/>
                <a:gd name="connsiteY2" fmla="*/ 1154654 h 1157044"/>
                <a:gd name="connsiteX3" fmla="*/ 4883972 w 4886362"/>
                <a:gd name="connsiteY3" fmla="*/ 7172 h 1157044"/>
                <a:gd name="connsiteX4" fmla="*/ 867784 w 4886362"/>
                <a:gd name="connsiteY4" fmla="*/ 724348 h 1157044"/>
                <a:gd name="connsiteX5" fmla="*/ 580913 w 4886362"/>
                <a:gd name="connsiteY5" fmla="*/ 724348 h 1157044"/>
                <a:gd name="connsiteX6" fmla="*/ 580913 w 4886362"/>
                <a:gd name="connsiteY6" fmla="*/ 437478 h 1157044"/>
                <a:gd name="connsiteX7" fmla="*/ 867784 w 4886362"/>
                <a:gd name="connsiteY7" fmla="*/ 437478 h 1157044"/>
                <a:gd name="connsiteX8" fmla="*/ 1441525 w 4886362"/>
                <a:gd name="connsiteY8" fmla="*/ 724348 h 1157044"/>
                <a:gd name="connsiteX9" fmla="*/ 1154654 w 4886362"/>
                <a:gd name="connsiteY9" fmla="*/ 724348 h 1157044"/>
                <a:gd name="connsiteX10" fmla="*/ 1154654 w 4886362"/>
                <a:gd name="connsiteY10" fmla="*/ 437478 h 1157044"/>
                <a:gd name="connsiteX11" fmla="*/ 1441525 w 4886362"/>
                <a:gd name="connsiteY11" fmla="*/ 437478 h 1157044"/>
                <a:gd name="connsiteX12" fmla="*/ 2015266 w 4886362"/>
                <a:gd name="connsiteY12" fmla="*/ 724348 h 1157044"/>
                <a:gd name="connsiteX13" fmla="*/ 1728395 w 4886362"/>
                <a:gd name="connsiteY13" fmla="*/ 724348 h 1157044"/>
                <a:gd name="connsiteX14" fmla="*/ 1728395 w 4886362"/>
                <a:gd name="connsiteY14" fmla="*/ 437478 h 1157044"/>
                <a:gd name="connsiteX15" fmla="*/ 2015266 w 4886362"/>
                <a:gd name="connsiteY15" fmla="*/ 437478 h 11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86362" h="1157044">
                  <a:moveTo>
                    <a:pt x="7172" y="7172"/>
                  </a:moveTo>
                  <a:lnTo>
                    <a:pt x="7172" y="1154654"/>
                  </a:lnTo>
                  <a:lnTo>
                    <a:pt x="4883972" y="1154654"/>
                  </a:lnTo>
                  <a:lnTo>
                    <a:pt x="4883972" y="7172"/>
                  </a:lnTo>
                  <a:close/>
                  <a:moveTo>
                    <a:pt x="867784" y="724348"/>
                  </a:moveTo>
                  <a:lnTo>
                    <a:pt x="580913" y="724348"/>
                  </a:lnTo>
                  <a:lnTo>
                    <a:pt x="580913" y="437478"/>
                  </a:lnTo>
                  <a:lnTo>
                    <a:pt x="867784" y="437478"/>
                  </a:lnTo>
                  <a:close/>
                  <a:moveTo>
                    <a:pt x="1441525" y="724348"/>
                  </a:moveTo>
                  <a:lnTo>
                    <a:pt x="1154654" y="724348"/>
                  </a:lnTo>
                  <a:lnTo>
                    <a:pt x="1154654" y="437478"/>
                  </a:lnTo>
                  <a:lnTo>
                    <a:pt x="1441525" y="437478"/>
                  </a:lnTo>
                  <a:close/>
                  <a:moveTo>
                    <a:pt x="2015266" y="724348"/>
                  </a:moveTo>
                  <a:lnTo>
                    <a:pt x="1728395" y="724348"/>
                  </a:lnTo>
                  <a:lnTo>
                    <a:pt x="1728395" y="437478"/>
                  </a:lnTo>
                  <a:lnTo>
                    <a:pt x="2015266" y="4374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316F8BD-5568-4025-9113-C305015F1442}"/>
                </a:ext>
              </a:extLst>
            </p:cNvPr>
            <p:cNvSpPr/>
            <p:nvPr/>
          </p:nvSpPr>
          <p:spPr>
            <a:xfrm>
              <a:off x="4511040" y="4712746"/>
              <a:ext cx="296433" cy="296433"/>
            </a:xfrm>
            <a:custGeom>
              <a:avLst/>
              <a:gdLst>
                <a:gd name="connsiteX0" fmla="*/ 294042 w 296432"/>
                <a:gd name="connsiteY0" fmla="*/ 150607 h 296432"/>
                <a:gd name="connsiteX1" fmla="*/ 150607 w 296432"/>
                <a:gd name="connsiteY1" fmla="*/ 294042 h 296432"/>
                <a:gd name="connsiteX2" fmla="*/ 7172 w 296432"/>
                <a:gd name="connsiteY2" fmla="*/ 150607 h 296432"/>
                <a:gd name="connsiteX3" fmla="*/ 150607 w 296432"/>
                <a:gd name="connsiteY3" fmla="*/ 7172 h 296432"/>
                <a:gd name="connsiteX4" fmla="*/ 294042 w 296432"/>
                <a:gd name="connsiteY4" fmla="*/ 150607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32" h="296432">
                  <a:moveTo>
                    <a:pt x="294042" y="150607"/>
                  </a:moveTo>
                  <a:cubicBezTo>
                    <a:pt x="294042" y="229824"/>
                    <a:pt x="229824" y="294042"/>
                    <a:pt x="150607" y="294042"/>
                  </a:cubicBezTo>
                  <a:cubicBezTo>
                    <a:pt x="71390" y="294042"/>
                    <a:pt x="7172" y="229824"/>
                    <a:pt x="7172" y="150607"/>
                  </a:cubicBezTo>
                  <a:cubicBezTo>
                    <a:pt x="7172" y="71390"/>
                    <a:pt x="71390" y="7172"/>
                    <a:pt x="150607" y="7172"/>
                  </a:cubicBezTo>
                  <a:cubicBezTo>
                    <a:pt x="229824" y="7172"/>
                    <a:pt x="294042" y="71390"/>
                    <a:pt x="294042" y="1506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EB5E6F8-7837-46CA-BD31-F9D372084395}"/>
                </a:ext>
              </a:extLst>
            </p:cNvPr>
            <p:cNvSpPr/>
            <p:nvPr/>
          </p:nvSpPr>
          <p:spPr>
            <a:xfrm>
              <a:off x="5658522" y="3852134"/>
              <a:ext cx="870174" cy="296433"/>
            </a:xfrm>
            <a:custGeom>
              <a:avLst/>
              <a:gdLst>
                <a:gd name="connsiteX0" fmla="*/ 7172 w 870174"/>
                <a:gd name="connsiteY0" fmla="*/ 7172 h 296432"/>
                <a:gd name="connsiteX1" fmla="*/ 867784 w 870174"/>
                <a:gd name="connsiteY1" fmla="*/ 7172 h 296432"/>
                <a:gd name="connsiteX2" fmla="*/ 867784 w 870174"/>
                <a:gd name="connsiteY2" fmla="*/ 294042 h 296432"/>
                <a:gd name="connsiteX3" fmla="*/ 7172 w 870174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174" h="296432">
                  <a:moveTo>
                    <a:pt x="7172" y="7172"/>
                  </a:moveTo>
                  <a:lnTo>
                    <a:pt x="867784" y="7172"/>
                  </a:lnTo>
                  <a:lnTo>
                    <a:pt x="867784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762BCA3-501C-4A35-A44E-33E72FF9E581}"/>
                </a:ext>
              </a:extLst>
            </p:cNvPr>
            <p:cNvSpPr/>
            <p:nvPr/>
          </p:nvSpPr>
          <p:spPr>
            <a:xfrm>
              <a:off x="3650428" y="2417781"/>
              <a:ext cx="4886362" cy="3452009"/>
            </a:xfrm>
            <a:custGeom>
              <a:avLst/>
              <a:gdLst>
                <a:gd name="connsiteX0" fmla="*/ 7172 w 4886362"/>
                <a:gd name="connsiteY0" fmla="*/ 3449619 h 3452009"/>
                <a:gd name="connsiteX1" fmla="*/ 4883972 w 4886362"/>
                <a:gd name="connsiteY1" fmla="*/ 3449619 h 3452009"/>
                <a:gd name="connsiteX2" fmla="*/ 4883972 w 4886362"/>
                <a:gd name="connsiteY2" fmla="*/ 7172 h 3452009"/>
                <a:gd name="connsiteX3" fmla="*/ 7172 w 4886362"/>
                <a:gd name="connsiteY3" fmla="*/ 7172 h 3452009"/>
                <a:gd name="connsiteX4" fmla="*/ 1441525 w 4886362"/>
                <a:gd name="connsiteY4" fmla="*/ 867784 h 3452009"/>
                <a:gd name="connsiteX5" fmla="*/ 1441525 w 4886362"/>
                <a:gd name="connsiteY5" fmla="*/ 1154654 h 3452009"/>
                <a:gd name="connsiteX6" fmla="*/ 580913 w 4886362"/>
                <a:gd name="connsiteY6" fmla="*/ 1154654 h 3452009"/>
                <a:gd name="connsiteX7" fmla="*/ 580913 w 4886362"/>
                <a:gd name="connsiteY7" fmla="*/ 294042 h 3452009"/>
                <a:gd name="connsiteX8" fmla="*/ 1441525 w 4886362"/>
                <a:gd name="connsiteY8" fmla="*/ 294042 h 3452009"/>
                <a:gd name="connsiteX9" fmla="*/ 1441525 w 4886362"/>
                <a:gd name="connsiteY9" fmla="*/ 580913 h 3452009"/>
                <a:gd name="connsiteX10" fmla="*/ 2589007 w 4886362"/>
                <a:gd name="connsiteY10" fmla="*/ 580913 h 3452009"/>
                <a:gd name="connsiteX11" fmla="*/ 2589007 w 4886362"/>
                <a:gd name="connsiteY11" fmla="*/ 1154654 h 3452009"/>
                <a:gd name="connsiteX12" fmla="*/ 3162748 w 4886362"/>
                <a:gd name="connsiteY12" fmla="*/ 1154654 h 3452009"/>
                <a:gd name="connsiteX13" fmla="*/ 3162748 w 4886362"/>
                <a:gd name="connsiteY13" fmla="*/ 1441525 h 3452009"/>
                <a:gd name="connsiteX14" fmla="*/ 3736490 w 4886362"/>
                <a:gd name="connsiteY14" fmla="*/ 1441525 h 3452009"/>
                <a:gd name="connsiteX15" fmla="*/ 3736490 w 4886362"/>
                <a:gd name="connsiteY15" fmla="*/ 1129983 h 3452009"/>
                <a:gd name="connsiteX16" fmla="*/ 3449619 w 4886362"/>
                <a:gd name="connsiteY16" fmla="*/ 724348 h 3452009"/>
                <a:gd name="connsiteX17" fmla="*/ 3879925 w 4886362"/>
                <a:gd name="connsiteY17" fmla="*/ 294042 h 3452009"/>
                <a:gd name="connsiteX18" fmla="*/ 4310231 w 4886362"/>
                <a:gd name="connsiteY18" fmla="*/ 724348 h 3452009"/>
                <a:gd name="connsiteX19" fmla="*/ 4023360 w 4886362"/>
                <a:gd name="connsiteY19" fmla="*/ 1129983 h 3452009"/>
                <a:gd name="connsiteX20" fmla="*/ 4023360 w 4886362"/>
                <a:gd name="connsiteY20" fmla="*/ 1728395 h 3452009"/>
                <a:gd name="connsiteX21" fmla="*/ 3162748 w 4886362"/>
                <a:gd name="connsiteY21" fmla="*/ 1728395 h 3452009"/>
                <a:gd name="connsiteX22" fmla="*/ 3162748 w 4886362"/>
                <a:gd name="connsiteY22" fmla="*/ 2015266 h 3452009"/>
                <a:gd name="connsiteX23" fmla="*/ 2589007 w 4886362"/>
                <a:gd name="connsiteY23" fmla="*/ 2015266 h 3452009"/>
                <a:gd name="connsiteX24" fmla="*/ 2589007 w 4886362"/>
                <a:gd name="connsiteY24" fmla="*/ 2302137 h 3452009"/>
                <a:gd name="connsiteX25" fmla="*/ 3449619 w 4886362"/>
                <a:gd name="connsiteY25" fmla="*/ 2302137 h 3452009"/>
                <a:gd name="connsiteX26" fmla="*/ 3449619 w 4886362"/>
                <a:gd name="connsiteY26" fmla="*/ 2015266 h 3452009"/>
                <a:gd name="connsiteX27" fmla="*/ 4310231 w 4886362"/>
                <a:gd name="connsiteY27" fmla="*/ 2015266 h 3452009"/>
                <a:gd name="connsiteX28" fmla="*/ 4310231 w 4886362"/>
                <a:gd name="connsiteY28" fmla="*/ 2875878 h 3452009"/>
                <a:gd name="connsiteX29" fmla="*/ 3449619 w 4886362"/>
                <a:gd name="connsiteY29" fmla="*/ 2875878 h 3452009"/>
                <a:gd name="connsiteX30" fmla="*/ 3449619 w 4886362"/>
                <a:gd name="connsiteY30" fmla="*/ 2589007 h 3452009"/>
                <a:gd name="connsiteX31" fmla="*/ 2302137 w 4886362"/>
                <a:gd name="connsiteY31" fmla="*/ 2589007 h 3452009"/>
                <a:gd name="connsiteX32" fmla="*/ 2302137 w 4886362"/>
                <a:gd name="connsiteY32" fmla="*/ 2015266 h 3452009"/>
                <a:gd name="connsiteX33" fmla="*/ 1728395 w 4886362"/>
                <a:gd name="connsiteY33" fmla="*/ 2015266 h 3452009"/>
                <a:gd name="connsiteX34" fmla="*/ 1728395 w 4886362"/>
                <a:gd name="connsiteY34" fmla="*/ 1728395 h 3452009"/>
                <a:gd name="connsiteX35" fmla="*/ 1154654 w 4886362"/>
                <a:gd name="connsiteY35" fmla="*/ 1728395 h 3452009"/>
                <a:gd name="connsiteX36" fmla="*/ 1154654 w 4886362"/>
                <a:gd name="connsiteY36" fmla="*/ 2039937 h 3452009"/>
                <a:gd name="connsiteX37" fmla="*/ 1441525 w 4886362"/>
                <a:gd name="connsiteY37" fmla="*/ 2445572 h 3452009"/>
                <a:gd name="connsiteX38" fmla="*/ 1011219 w 4886362"/>
                <a:gd name="connsiteY38" fmla="*/ 2875878 h 3452009"/>
                <a:gd name="connsiteX39" fmla="*/ 580913 w 4886362"/>
                <a:gd name="connsiteY39" fmla="*/ 2445572 h 3452009"/>
                <a:gd name="connsiteX40" fmla="*/ 867784 w 4886362"/>
                <a:gd name="connsiteY40" fmla="*/ 2039937 h 3452009"/>
                <a:gd name="connsiteX41" fmla="*/ 867784 w 4886362"/>
                <a:gd name="connsiteY41" fmla="*/ 1441525 h 3452009"/>
                <a:gd name="connsiteX42" fmla="*/ 1728395 w 4886362"/>
                <a:gd name="connsiteY42" fmla="*/ 1441525 h 3452009"/>
                <a:gd name="connsiteX43" fmla="*/ 1728395 w 4886362"/>
                <a:gd name="connsiteY43" fmla="*/ 1154654 h 3452009"/>
                <a:gd name="connsiteX44" fmla="*/ 2302137 w 4886362"/>
                <a:gd name="connsiteY44" fmla="*/ 1154654 h 3452009"/>
                <a:gd name="connsiteX45" fmla="*/ 2302137 w 4886362"/>
                <a:gd name="connsiteY45" fmla="*/ 867784 h 345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886362" h="3452009">
                  <a:moveTo>
                    <a:pt x="7172" y="3449619"/>
                  </a:moveTo>
                  <a:lnTo>
                    <a:pt x="4883972" y="3449619"/>
                  </a:lnTo>
                  <a:lnTo>
                    <a:pt x="4883972" y="7172"/>
                  </a:lnTo>
                  <a:lnTo>
                    <a:pt x="7172" y="7172"/>
                  </a:lnTo>
                  <a:close/>
                  <a:moveTo>
                    <a:pt x="1441525" y="867784"/>
                  </a:moveTo>
                  <a:lnTo>
                    <a:pt x="1441525" y="1154654"/>
                  </a:lnTo>
                  <a:lnTo>
                    <a:pt x="580913" y="1154654"/>
                  </a:lnTo>
                  <a:lnTo>
                    <a:pt x="580913" y="294042"/>
                  </a:lnTo>
                  <a:lnTo>
                    <a:pt x="1441525" y="294042"/>
                  </a:lnTo>
                  <a:lnTo>
                    <a:pt x="1441525" y="580913"/>
                  </a:lnTo>
                  <a:lnTo>
                    <a:pt x="2589007" y="580913"/>
                  </a:lnTo>
                  <a:lnTo>
                    <a:pt x="2589007" y="1154654"/>
                  </a:lnTo>
                  <a:lnTo>
                    <a:pt x="3162748" y="1154654"/>
                  </a:lnTo>
                  <a:lnTo>
                    <a:pt x="3162748" y="1441525"/>
                  </a:lnTo>
                  <a:lnTo>
                    <a:pt x="3736490" y="1441525"/>
                  </a:lnTo>
                  <a:lnTo>
                    <a:pt x="3736490" y="1129983"/>
                  </a:lnTo>
                  <a:cubicBezTo>
                    <a:pt x="3569540" y="1070773"/>
                    <a:pt x="3449619" y="911340"/>
                    <a:pt x="3449619" y="724348"/>
                  </a:cubicBezTo>
                  <a:cubicBezTo>
                    <a:pt x="3449619" y="487078"/>
                    <a:pt x="3642645" y="294042"/>
                    <a:pt x="3879925" y="294042"/>
                  </a:cubicBezTo>
                  <a:cubicBezTo>
                    <a:pt x="4117205" y="294042"/>
                    <a:pt x="4310231" y="487078"/>
                    <a:pt x="4310231" y="724348"/>
                  </a:cubicBezTo>
                  <a:cubicBezTo>
                    <a:pt x="4310231" y="911340"/>
                    <a:pt x="4190309" y="1070773"/>
                    <a:pt x="4023360" y="1129983"/>
                  </a:cubicBezTo>
                  <a:lnTo>
                    <a:pt x="4023360" y="1728395"/>
                  </a:lnTo>
                  <a:lnTo>
                    <a:pt x="3162748" y="1728395"/>
                  </a:lnTo>
                  <a:lnTo>
                    <a:pt x="3162748" y="2015266"/>
                  </a:lnTo>
                  <a:lnTo>
                    <a:pt x="2589007" y="2015266"/>
                  </a:lnTo>
                  <a:lnTo>
                    <a:pt x="2589007" y="2302137"/>
                  </a:lnTo>
                  <a:lnTo>
                    <a:pt x="3449619" y="2302137"/>
                  </a:lnTo>
                  <a:lnTo>
                    <a:pt x="3449619" y="2015266"/>
                  </a:lnTo>
                  <a:lnTo>
                    <a:pt x="4310231" y="2015266"/>
                  </a:lnTo>
                  <a:lnTo>
                    <a:pt x="4310231" y="2875878"/>
                  </a:lnTo>
                  <a:lnTo>
                    <a:pt x="3449619" y="2875878"/>
                  </a:lnTo>
                  <a:lnTo>
                    <a:pt x="3449619" y="2589007"/>
                  </a:lnTo>
                  <a:lnTo>
                    <a:pt x="2302137" y="2589007"/>
                  </a:lnTo>
                  <a:lnTo>
                    <a:pt x="2302137" y="2015266"/>
                  </a:lnTo>
                  <a:lnTo>
                    <a:pt x="1728395" y="2015266"/>
                  </a:lnTo>
                  <a:lnTo>
                    <a:pt x="1728395" y="1728395"/>
                  </a:lnTo>
                  <a:lnTo>
                    <a:pt x="1154654" y="1728395"/>
                  </a:lnTo>
                  <a:lnTo>
                    <a:pt x="1154654" y="2039937"/>
                  </a:lnTo>
                  <a:cubicBezTo>
                    <a:pt x="1321603" y="2099147"/>
                    <a:pt x="1441525" y="2258580"/>
                    <a:pt x="1441525" y="2445572"/>
                  </a:cubicBezTo>
                  <a:cubicBezTo>
                    <a:pt x="1441525" y="2682852"/>
                    <a:pt x="1248499" y="2875878"/>
                    <a:pt x="1011219" y="2875878"/>
                  </a:cubicBezTo>
                  <a:cubicBezTo>
                    <a:pt x="773958" y="2875878"/>
                    <a:pt x="580913" y="2682852"/>
                    <a:pt x="580913" y="2445572"/>
                  </a:cubicBezTo>
                  <a:cubicBezTo>
                    <a:pt x="580913" y="2258580"/>
                    <a:pt x="700834" y="2099147"/>
                    <a:pt x="867784" y="2039937"/>
                  </a:cubicBezTo>
                  <a:lnTo>
                    <a:pt x="867784" y="1441525"/>
                  </a:lnTo>
                  <a:lnTo>
                    <a:pt x="1728395" y="1441525"/>
                  </a:lnTo>
                  <a:lnTo>
                    <a:pt x="1728395" y="1154654"/>
                  </a:lnTo>
                  <a:lnTo>
                    <a:pt x="2302137" y="1154654"/>
                  </a:lnTo>
                  <a:lnTo>
                    <a:pt x="2302137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DAC65D-EF37-4541-A25E-CB16F56BB471}"/>
                </a:ext>
              </a:extLst>
            </p:cNvPr>
            <p:cNvSpPr/>
            <p:nvPr/>
          </p:nvSpPr>
          <p:spPr>
            <a:xfrm>
              <a:off x="7379746" y="4712746"/>
              <a:ext cx="296433" cy="296433"/>
            </a:xfrm>
            <a:custGeom>
              <a:avLst/>
              <a:gdLst>
                <a:gd name="connsiteX0" fmla="*/ 7172 w 296432"/>
                <a:gd name="connsiteY0" fmla="*/ 7172 h 296432"/>
                <a:gd name="connsiteX1" fmla="*/ 294042 w 296432"/>
                <a:gd name="connsiteY1" fmla="*/ 7172 h 296432"/>
                <a:gd name="connsiteX2" fmla="*/ 294042 w 296432"/>
                <a:gd name="connsiteY2" fmla="*/ 294042 h 296432"/>
                <a:gd name="connsiteX3" fmla="*/ 7172 w 296432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296432">
                  <a:moveTo>
                    <a:pt x="7172" y="7172"/>
                  </a:moveTo>
                  <a:lnTo>
                    <a:pt x="294042" y="7172"/>
                  </a:lnTo>
                  <a:lnTo>
                    <a:pt x="294042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4A6836AC-8304-48FD-BCC3-8FB225F4C08F}"/>
              </a:ext>
            </a:extLst>
          </p:cNvPr>
          <p:cNvGrpSpPr/>
          <p:nvPr/>
        </p:nvGrpSpPr>
        <p:grpSpPr>
          <a:xfrm>
            <a:off x="1759028" y="2302266"/>
            <a:ext cx="379336" cy="394783"/>
            <a:chOff x="1875937" y="2373817"/>
            <a:chExt cx="703062" cy="731691"/>
          </a:xfrm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D0D4E16-C249-48B3-A3AE-8F5B8D0E6311}"/>
                </a:ext>
              </a:extLst>
            </p:cNvPr>
            <p:cNvSpPr/>
            <p:nvPr/>
          </p:nvSpPr>
          <p:spPr>
            <a:xfrm>
              <a:off x="2090717" y="2867816"/>
              <a:ext cx="151779" cy="194736"/>
            </a:xfrm>
            <a:custGeom>
              <a:avLst/>
              <a:gdLst>
                <a:gd name="connsiteX0" fmla="*/ 1074 w 151779"/>
                <a:gd name="connsiteY0" fmla="*/ 1074 h 194735"/>
                <a:gd name="connsiteX1" fmla="*/ 1074 w 151779"/>
                <a:gd name="connsiteY1" fmla="*/ 194378 h 194735"/>
                <a:gd name="connsiteX2" fmla="*/ 151421 w 151779"/>
                <a:gd name="connsiteY2" fmla="*/ 1074 h 19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779" h="194735">
                  <a:moveTo>
                    <a:pt x="1074" y="1074"/>
                  </a:moveTo>
                  <a:lnTo>
                    <a:pt x="1074" y="194378"/>
                  </a:lnTo>
                  <a:lnTo>
                    <a:pt x="151421" y="10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1FD1CB8D-719C-48A4-8DE5-5ABC488380C9}"/>
                </a:ext>
              </a:extLst>
            </p:cNvPr>
            <p:cNvSpPr/>
            <p:nvPr/>
          </p:nvSpPr>
          <p:spPr>
            <a:xfrm>
              <a:off x="2145139" y="2631556"/>
              <a:ext cx="433860" cy="430996"/>
            </a:xfrm>
            <a:custGeom>
              <a:avLst/>
              <a:gdLst>
                <a:gd name="connsiteX0" fmla="*/ 434198 w 433859"/>
                <a:gd name="connsiteY0" fmla="*/ 1074 h 430995"/>
                <a:gd name="connsiteX1" fmla="*/ 204391 w 433859"/>
                <a:gd name="connsiteY1" fmla="*/ 1074 h 430995"/>
                <a:gd name="connsiteX2" fmla="*/ 204391 w 433859"/>
                <a:gd name="connsiteY2" fmla="*/ 237334 h 430995"/>
                <a:gd name="connsiteX3" fmla="*/ 151420 w 433859"/>
                <a:gd name="connsiteY3" fmla="*/ 237334 h 430995"/>
                <a:gd name="connsiteX4" fmla="*/ 1074 w 433859"/>
                <a:gd name="connsiteY4" fmla="*/ 430638 h 430995"/>
                <a:gd name="connsiteX5" fmla="*/ 434198 w 433859"/>
                <a:gd name="connsiteY5" fmla="*/ 430638 h 430995"/>
                <a:gd name="connsiteX6" fmla="*/ 314873 w 433859"/>
                <a:gd name="connsiteY6" fmla="*/ 215856 h 43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859" h="430995">
                  <a:moveTo>
                    <a:pt x="434198" y="1074"/>
                  </a:moveTo>
                  <a:lnTo>
                    <a:pt x="204391" y="1074"/>
                  </a:lnTo>
                  <a:lnTo>
                    <a:pt x="204391" y="237334"/>
                  </a:lnTo>
                  <a:lnTo>
                    <a:pt x="151420" y="237334"/>
                  </a:lnTo>
                  <a:lnTo>
                    <a:pt x="1074" y="430638"/>
                  </a:lnTo>
                  <a:lnTo>
                    <a:pt x="434198" y="430638"/>
                  </a:lnTo>
                  <a:lnTo>
                    <a:pt x="314873" y="2158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C7DCDA4-3B8C-459D-9920-F856EFF64EF0}"/>
                </a:ext>
              </a:extLst>
            </p:cNvPr>
            <p:cNvSpPr/>
            <p:nvPr/>
          </p:nvSpPr>
          <p:spPr>
            <a:xfrm>
              <a:off x="2026283" y="2502686"/>
              <a:ext cx="280649" cy="323605"/>
            </a:xfrm>
            <a:custGeom>
              <a:avLst/>
              <a:gdLst>
                <a:gd name="connsiteX0" fmla="*/ 280291 w 280648"/>
                <a:gd name="connsiteY0" fmla="*/ 323634 h 323604"/>
                <a:gd name="connsiteX1" fmla="*/ 280291 w 280648"/>
                <a:gd name="connsiteY1" fmla="*/ 1074 h 323604"/>
                <a:gd name="connsiteX2" fmla="*/ 1074 w 280648"/>
                <a:gd name="connsiteY2" fmla="*/ 1074 h 323604"/>
                <a:gd name="connsiteX3" fmla="*/ 1074 w 280648"/>
                <a:gd name="connsiteY3" fmla="*/ 323634 h 32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648" h="323604">
                  <a:moveTo>
                    <a:pt x="280291" y="323634"/>
                  </a:moveTo>
                  <a:cubicBezTo>
                    <a:pt x="280291" y="308726"/>
                    <a:pt x="280291" y="15981"/>
                    <a:pt x="280291" y="1074"/>
                  </a:cubicBezTo>
                  <a:lnTo>
                    <a:pt x="1074" y="1074"/>
                  </a:lnTo>
                  <a:lnTo>
                    <a:pt x="1074" y="3236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7D5E0B8-2B1D-4125-B0EB-79D88FF4CF71}"/>
                </a:ext>
              </a:extLst>
            </p:cNvPr>
            <p:cNvSpPr/>
            <p:nvPr/>
          </p:nvSpPr>
          <p:spPr>
            <a:xfrm>
              <a:off x="1875937" y="2373817"/>
              <a:ext cx="130301" cy="731691"/>
            </a:xfrm>
            <a:custGeom>
              <a:avLst/>
              <a:gdLst>
                <a:gd name="connsiteX0" fmla="*/ 65509 w 130301"/>
                <a:gd name="connsiteY0" fmla="*/ 1074 h 731690"/>
                <a:gd name="connsiteX1" fmla="*/ 1074 w 130301"/>
                <a:gd name="connsiteY1" fmla="*/ 65509 h 731690"/>
                <a:gd name="connsiteX2" fmla="*/ 22551 w 130301"/>
                <a:gd name="connsiteY2" fmla="*/ 113534 h 731690"/>
                <a:gd name="connsiteX3" fmla="*/ 22552 w 130301"/>
                <a:gd name="connsiteY3" fmla="*/ 113534 h 731690"/>
                <a:gd name="connsiteX4" fmla="*/ 22552 w 130301"/>
                <a:gd name="connsiteY4" fmla="*/ 731333 h 731690"/>
                <a:gd name="connsiteX5" fmla="*/ 108465 w 130301"/>
                <a:gd name="connsiteY5" fmla="*/ 731333 h 731690"/>
                <a:gd name="connsiteX6" fmla="*/ 108465 w 130301"/>
                <a:gd name="connsiteY6" fmla="*/ 113534 h 731690"/>
                <a:gd name="connsiteX7" fmla="*/ 108466 w 130301"/>
                <a:gd name="connsiteY7" fmla="*/ 113532 h 731690"/>
                <a:gd name="connsiteX8" fmla="*/ 129943 w 130301"/>
                <a:gd name="connsiteY8" fmla="*/ 65509 h 731690"/>
                <a:gd name="connsiteX9" fmla="*/ 65509 w 130301"/>
                <a:gd name="connsiteY9" fmla="*/ 1074 h 73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301" h="731690">
                  <a:moveTo>
                    <a:pt x="65509" y="1074"/>
                  </a:moveTo>
                  <a:cubicBezTo>
                    <a:pt x="29979" y="1074"/>
                    <a:pt x="1074" y="29979"/>
                    <a:pt x="1074" y="65509"/>
                  </a:cubicBezTo>
                  <a:cubicBezTo>
                    <a:pt x="1074" y="83817"/>
                    <a:pt x="8902" y="101321"/>
                    <a:pt x="22551" y="113534"/>
                  </a:cubicBezTo>
                  <a:lnTo>
                    <a:pt x="22552" y="113534"/>
                  </a:lnTo>
                  <a:lnTo>
                    <a:pt x="22552" y="731333"/>
                  </a:lnTo>
                  <a:lnTo>
                    <a:pt x="108465" y="731333"/>
                  </a:lnTo>
                  <a:lnTo>
                    <a:pt x="108465" y="113534"/>
                  </a:lnTo>
                  <a:lnTo>
                    <a:pt x="108466" y="113532"/>
                  </a:lnTo>
                  <a:cubicBezTo>
                    <a:pt x="122114" y="101321"/>
                    <a:pt x="129943" y="83817"/>
                    <a:pt x="129943" y="65509"/>
                  </a:cubicBezTo>
                  <a:cubicBezTo>
                    <a:pt x="129943" y="29979"/>
                    <a:pt x="101036" y="1074"/>
                    <a:pt x="65509" y="10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D4D50EF6-2F20-4C4C-8807-1C87C84189D3}"/>
              </a:ext>
            </a:extLst>
          </p:cNvPr>
          <p:cNvGrpSpPr/>
          <p:nvPr/>
        </p:nvGrpSpPr>
        <p:grpSpPr>
          <a:xfrm>
            <a:off x="1729281" y="3301543"/>
            <a:ext cx="409083" cy="409083"/>
            <a:chOff x="3650428" y="983428"/>
            <a:chExt cx="4886362" cy="4886363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66AB6C3-7D17-4E00-962C-D9096E622597}"/>
                </a:ext>
              </a:extLst>
            </p:cNvPr>
            <p:cNvSpPr/>
            <p:nvPr/>
          </p:nvSpPr>
          <p:spPr>
            <a:xfrm>
              <a:off x="5658522" y="983428"/>
              <a:ext cx="870174" cy="870174"/>
            </a:xfrm>
            <a:custGeom>
              <a:avLst/>
              <a:gdLst>
                <a:gd name="connsiteX0" fmla="*/ 867784 w 870174"/>
                <a:gd name="connsiteY0" fmla="*/ 437478 h 870174"/>
                <a:gd name="connsiteX1" fmla="*/ 437478 w 870174"/>
                <a:gd name="connsiteY1" fmla="*/ 867784 h 870174"/>
                <a:gd name="connsiteX2" fmla="*/ 7172 w 870174"/>
                <a:gd name="connsiteY2" fmla="*/ 437478 h 870174"/>
                <a:gd name="connsiteX3" fmla="*/ 437478 w 870174"/>
                <a:gd name="connsiteY3" fmla="*/ 7172 h 870174"/>
                <a:gd name="connsiteX4" fmla="*/ 867784 w 870174"/>
                <a:gd name="connsiteY4" fmla="*/ 437478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0174" h="870174">
                  <a:moveTo>
                    <a:pt x="867784" y="437478"/>
                  </a:moveTo>
                  <a:cubicBezTo>
                    <a:pt x="867784" y="675129"/>
                    <a:pt x="675129" y="867784"/>
                    <a:pt x="437478" y="867784"/>
                  </a:cubicBezTo>
                  <a:cubicBezTo>
                    <a:pt x="199826" y="867784"/>
                    <a:pt x="7172" y="675129"/>
                    <a:pt x="7172" y="437478"/>
                  </a:cubicBezTo>
                  <a:cubicBezTo>
                    <a:pt x="7172" y="199826"/>
                    <a:pt x="199826" y="7172"/>
                    <a:pt x="437478" y="7172"/>
                  </a:cubicBezTo>
                  <a:cubicBezTo>
                    <a:pt x="675129" y="7172"/>
                    <a:pt x="867784" y="199826"/>
                    <a:pt x="867784" y="437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4AD07ED-34D3-41BD-B1E8-16D4C04BEFC9}"/>
                </a:ext>
              </a:extLst>
            </p:cNvPr>
            <p:cNvSpPr/>
            <p:nvPr/>
          </p:nvSpPr>
          <p:spPr>
            <a:xfrm>
              <a:off x="4224169" y="3565264"/>
              <a:ext cx="870174" cy="870174"/>
            </a:xfrm>
            <a:custGeom>
              <a:avLst/>
              <a:gdLst>
                <a:gd name="connsiteX0" fmla="*/ 867784 w 870174"/>
                <a:gd name="connsiteY0" fmla="*/ 437478 h 870174"/>
                <a:gd name="connsiteX1" fmla="*/ 437478 w 870174"/>
                <a:gd name="connsiteY1" fmla="*/ 867784 h 870174"/>
                <a:gd name="connsiteX2" fmla="*/ 7172 w 870174"/>
                <a:gd name="connsiteY2" fmla="*/ 437478 h 870174"/>
                <a:gd name="connsiteX3" fmla="*/ 437478 w 870174"/>
                <a:gd name="connsiteY3" fmla="*/ 7172 h 870174"/>
                <a:gd name="connsiteX4" fmla="*/ 867784 w 870174"/>
                <a:gd name="connsiteY4" fmla="*/ 437478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0174" h="870174">
                  <a:moveTo>
                    <a:pt x="867784" y="437478"/>
                  </a:moveTo>
                  <a:cubicBezTo>
                    <a:pt x="867784" y="675129"/>
                    <a:pt x="675129" y="867784"/>
                    <a:pt x="437478" y="867784"/>
                  </a:cubicBezTo>
                  <a:cubicBezTo>
                    <a:pt x="199826" y="867784"/>
                    <a:pt x="7172" y="675129"/>
                    <a:pt x="7172" y="437478"/>
                  </a:cubicBezTo>
                  <a:cubicBezTo>
                    <a:pt x="7172" y="199826"/>
                    <a:pt x="199826" y="7172"/>
                    <a:pt x="437478" y="7172"/>
                  </a:cubicBezTo>
                  <a:cubicBezTo>
                    <a:pt x="675129" y="7172"/>
                    <a:pt x="867784" y="199826"/>
                    <a:pt x="867784" y="437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1D6AA7D-F499-4EBA-BCA5-8864CBEBBB39}"/>
                </a:ext>
              </a:extLst>
            </p:cNvPr>
            <p:cNvSpPr/>
            <p:nvPr/>
          </p:nvSpPr>
          <p:spPr>
            <a:xfrm>
              <a:off x="3650428" y="1844040"/>
              <a:ext cx="4886362" cy="4025751"/>
            </a:xfrm>
            <a:custGeom>
              <a:avLst/>
              <a:gdLst>
                <a:gd name="connsiteX0" fmla="*/ 3879925 w 4886362"/>
                <a:gd name="connsiteY0" fmla="*/ 2589007 h 4025750"/>
                <a:gd name="connsiteX1" fmla="*/ 3116304 w 4886362"/>
                <a:gd name="connsiteY1" fmla="*/ 2941906 h 4025750"/>
                <a:gd name="connsiteX2" fmla="*/ 2589007 w 4886362"/>
                <a:gd name="connsiteY2" fmla="*/ 2520072 h 4025750"/>
                <a:gd name="connsiteX3" fmla="*/ 2589007 w 4886362"/>
                <a:gd name="connsiteY3" fmla="*/ 1441525 h 4025750"/>
                <a:gd name="connsiteX4" fmla="*/ 2875878 w 4886362"/>
                <a:gd name="connsiteY4" fmla="*/ 1441525 h 4025750"/>
                <a:gd name="connsiteX5" fmla="*/ 3449619 w 4886362"/>
                <a:gd name="connsiteY5" fmla="*/ 1441525 h 4025750"/>
                <a:gd name="connsiteX6" fmla="*/ 3449619 w 4886362"/>
                <a:gd name="connsiteY6" fmla="*/ 1011219 h 4025750"/>
                <a:gd name="connsiteX7" fmla="*/ 2445572 w 4886362"/>
                <a:gd name="connsiteY7" fmla="*/ 7172 h 4025750"/>
                <a:gd name="connsiteX8" fmla="*/ 1441525 w 4886362"/>
                <a:gd name="connsiteY8" fmla="*/ 1011219 h 4025750"/>
                <a:gd name="connsiteX9" fmla="*/ 1441525 w 4886362"/>
                <a:gd name="connsiteY9" fmla="*/ 1441525 h 4025750"/>
                <a:gd name="connsiteX10" fmla="*/ 2015266 w 4886362"/>
                <a:gd name="connsiteY10" fmla="*/ 1441525 h 4025750"/>
                <a:gd name="connsiteX11" fmla="*/ 2302137 w 4886362"/>
                <a:gd name="connsiteY11" fmla="*/ 1441525 h 4025750"/>
                <a:gd name="connsiteX12" fmla="*/ 2302137 w 4886362"/>
                <a:gd name="connsiteY12" fmla="*/ 2520072 h 4025750"/>
                <a:gd name="connsiteX13" fmla="*/ 1774830 w 4886362"/>
                <a:gd name="connsiteY13" fmla="*/ 2941906 h 4025750"/>
                <a:gd name="connsiteX14" fmla="*/ 1011219 w 4886362"/>
                <a:gd name="connsiteY14" fmla="*/ 2589007 h 4025750"/>
                <a:gd name="connsiteX15" fmla="*/ 7172 w 4886362"/>
                <a:gd name="connsiteY15" fmla="*/ 3593054 h 4025750"/>
                <a:gd name="connsiteX16" fmla="*/ 7172 w 4886362"/>
                <a:gd name="connsiteY16" fmla="*/ 4023360 h 4025750"/>
                <a:gd name="connsiteX17" fmla="*/ 2015266 w 4886362"/>
                <a:gd name="connsiteY17" fmla="*/ 4023360 h 4025750"/>
                <a:gd name="connsiteX18" fmla="*/ 2015266 w 4886362"/>
                <a:gd name="connsiteY18" fmla="*/ 3593054 h 4025750"/>
                <a:gd name="connsiteX19" fmla="*/ 1928956 w 4886362"/>
                <a:gd name="connsiteY19" fmla="*/ 3185985 h 4025750"/>
                <a:gd name="connsiteX20" fmla="*/ 2445572 w 4886362"/>
                <a:gd name="connsiteY20" fmla="*/ 2772691 h 4025750"/>
                <a:gd name="connsiteX21" fmla="*/ 2962178 w 4886362"/>
                <a:gd name="connsiteY21" fmla="*/ 3185985 h 4025750"/>
                <a:gd name="connsiteX22" fmla="*/ 2875878 w 4886362"/>
                <a:gd name="connsiteY22" fmla="*/ 3593054 h 4025750"/>
                <a:gd name="connsiteX23" fmla="*/ 2875878 w 4886362"/>
                <a:gd name="connsiteY23" fmla="*/ 4023360 h 4025750"/>
                <a:gd name="connsiteX24" fmla="*/ 4883972 w 4886362"/>
                <a:gd name="connsiteY24" fmla="*/ 4023360 h 4025750"/>
                <a:gd name="connsiteX25" fmla="*/ 4883972 w 4886362"/>
                <a:gd name="connsiteY25" fmla="*/ 3593054 h 4025750"/>
                <a:gd name="connsiteX26" fmla="*/ 3879925 w 4886362"/>
                <a:gd name="connsiteY26" fmla="*/ 2589007 h 402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86362" h="4025750">
                  <a:moveTo>
                    <a:pt x="3879925" y="2589007"/>
                  </a:moveTo>
                  <a:cubicBezTo>
                    <a:pt x="3574541" y="2589007"/>
                    <a:pt x="3300599" y="2726093"/>
                    <a:pt x="3116304" y="2941906"/>
                  </a:cubicBezTo>
                  <a:lnTo>
                    <a:pt x="2589007" y="2520072"/>
                  </a:lnTo>
                  <a:lnTo>
                    <a:pt x="2589007" y="1441525"/>
                  </a:lnTo>
                  <a:lnTo>
                    <a:pt x="2875878" y="1441525"/>
                  </a:lnTo>
                  <a:lnTo>
                    <a:pt x="3449619" y="1441525"/>
                  </a:lnTo>
                  <a:lnTo>
                    <a:pt x="3449619" y="1011219"/>
                  </a:lnTo>
                  <a:cubicBezTo>
                    <a:pt x="3449619" y="457587"/>
                    <a:pt x="2999203" y="7172"/>
                    <a:pt x="2445572" y="7172"/>
                  </a:cubicBezTo>
                  <a:cubicBezTo>
                    <a:pt x="1891950" y="7172"/>
                    <a:pt x="1441525" y="457587"/>
                    <a:pt x="1441525" y="1011219"/>
                  </a:cubicBezTo>
                  <a:lnTo>
                    <a:pt x="1441525" y="1441525"/>
                  </a:lnTo>
                  <a:lnTo>
                    <a:pt x="2015266" y="1441525"/>
                  </a:lnTo>
                  <a:lnTo>
                    <a:pt x="2302137" y="1441525"/>
                  </a:lnTo>
                  <a:lnTo>
                    <a:pt x="2302137" y="2520072"/>
                  </a:lnTo>
                  <a:lnTo>
                    <a:pt x="1774830" y="2941906"/>
                  </a:lnTo>
                  <a:cubicBezTo>
                    <a:pt x="1590535" y="2726093"/>
                    <a:pt x="1316602" y="2589007"/>
                    <a:pt x="1011219" y="2589007"/>
                  </a:cubicBezTo>
                  <a:cubicBezTo>
                    <a:pt x="457597" y="2589007"/>
                    <a:pt x="7172" y="3039423"/>
                    <a:pt x="7172" y="3593054"/>
                  </a:cubicBezTo>
                  <a:lnTo>
                    <a:pt x="7172" y="4023360"/>
                  </a:lnTo>
                  <a:lnTo>
                    <a:pt x="2015266" y="4023360"/>
                  </a:lnTo>
                  <a:lnTo>
                    <a:pt x="2015266" y="3593054"/>
                  </a:lnTo>
                  <a:cubicBezTo>
                    <a:pt x="2015266" y="3448213"/>
                    <a:pt x="1984389" y="3310477"/>
                    <a:pt x="1928956" y="3185985"/>
                  </a:cubicBezTo>
                  <a:lnTo>
                    <a:pt x="2445572" y="2772691"/>
                  </a:lnTo>
                  <a:lnTo>
                    <a:pt x="2962178" y="3185985"/>
                  </a:lnTo>
                  <a:cubicBezTo>
                    <a:pt x="2906745" y="3310468"/>
                    <a:pt x="2875878" y="3448213"/>
                    <a:pt x="2875878" y="3593054"/>
                  </a:cubicBezTo>
                  <a:lnTo>
                    <a:pt x="2875878" y="4023360"/>
                  </a:lnTo>
                  <a:lnTo>
                    <a:pt x="4883972" y="4023360"/>
                  </a:lnTo>
                  <a:lnTo>
                    <a:pt x="4883972" y="3593054"/>
                  </a:lnTo>
                  <a:cubicBezTo>
                    <a:pt x="4883972" y="3039423"/>
                    <a:pt x="4433557" y="2589007"/>
                    <a:pt x="3879925" y="25890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FFF04A0-962B-4739-82B1-B7097DD0AA89}"/>
                </a:ext>
              </a:extLst>
            </p:cNvPr>
            <p:cNvSpPr/>
            <p:nvPr/>
          </p:nvSpPr>
          <p:spPr>
            <a:xfrm>
              <a:off x="7092875" y="3565264"/>
              <a:ext cx="870174" cy="870174"/>
            </a:xfrm>
            <a:custGeom>
              <a:avLst/>
              <a:gdLst>
                <a:gd name="connsiteX0" fmla="*/ 867784 w 870174"/>
                <a:gd name="connsiteY0" fmla="*/ 437478 h 870174"/>
                <a:gd name="connsiteX1" fmla="*/ 437478 w 870174"/>
                <a:gd name="connsiteY1" fmla="*/ 867784 h 870174"/>
                <a:gd name="connsiteX2" fmla="*/ 7172 w 870174"/>
                <a:gd name="connsiteY2" fmla="*/ 437478 h 870174"/>
                <a:gd name="connsiteX3" fmla="*/ 437478 w 870174"/>
                <a:gd name="connsiteY3" fmla="*/ 7172 h 870174"/>
                <a:gd name="connsiteX4" fmla="*/ 867784 w 870174"/>
                <a:gd name="connsiteY4" fmla="*/ 437478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0174" h="870174">
                  <a:moveTo>
                    <a:pt x="867784" y="437478"/>
                  </a:moveTo>
                  <a:cubicBezTo>
                    <a:pt x="867784" y="675129"/>
                    <a:pt x="675129" y="867784"/>
                    <a:pt x="437478" y="867784"/>
                  </a:cubicBezTo>
                  <a:cubicBezTo>
                    <a:pt x="199826" y="867784"/>
                    <a:pt x="7172" y="675129"/>
                    <a:pt x="7172" y="437478"/>
                  </a:cubicBezTo>
                  <a:cubicBezTo>
                    <a:pt x="7172" y="199826"/>
                    <a:pt x="199826" y="7172"/>
                    <a:pt x="437478" y="7172"/>
                  </a:cubicBezTo>
                  <a:cubicBezTo>
                    <a:pt x="675129" y="7172"/>
                    <a:pt x="867784" y="199826"/>
                    <a:pt x="867784" y="437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C6322CCE-0754-4410-9D6B-6BC0E7C03CEF}"/>
              </a:ext>
            </a:extLst>
          </p:cNvPr>
          <p:cNvGrpSpPr/>
          <p:nvPr/>
        </p:nvGrpSpPr>
        <p:grpSpPr>
          <a:xfrm>
            <a:off x="1759028" y="4323557"/>
            <a:ext cx="364360" cy="386282"/>
            <a:chOff x="3789082" y="983428"/>
            <a:chExt cx="4609054" cy="4886362"/>
          </a:xfrm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9CEAB81-F0B4-43BD-9292-969945479842}"/>
                </a:ext>
              </a:extLst>
            </p:cNvPr>
            <p:cNvSpPr/>
            <p:nvPr/>
          </p:nvSpPr>
          <p:spPr>
            <a:xfrm>
              <a:off x="3789082" y="983428"/>
              <a:ext cx="4609054" cy="4886362"/>
            </a:xfrm>
            <a:custGeom>
              <a:avLst/>
              <a:gdLst>
                <a:gd name="connsiteX0" fmla="*/ 3315746 w 4609054"/>
                <a:gd name="connsiteY0" fmla="*/ 2589007 h 4886362"/>
                <a:gd name="connsiteX1" fmla="*/ 3770723 w 4609054"/>
                <a:gd name="connsiteY1" fmla="*/ 2589007 h 4886362"/>
                <a:gd name="connsiteX2" fmla="*/ 4176358 w 4609054"/>
                <a:gd name="connsiteY2" fmla="*/ 2875878 h 4886362"/>
                <a:gd name="connsiteX3" fmla="*/ 4606664 w 4609054"/>
                <a:gd name="connsiteY3" fmla="*/ 2445572 h 4886362"/>
                <a:gd name="connsiteX4" fmla="*/ 4176358 w 4609054"/>
                <a:gd name="connsiteY4" fmla="*/ 2015266 h 4886362"/>
                <a:gd name="connsiteX5" fmla="*/ 3770723 w 4609054"/>
                <a:gd name="connsiteY5" fmla="*/ 2302137 h 4886362"/>
                <a:gd name="connsiteX6" fmla="*/ 3315746 w 4609054"/>
                <a:gd name="connsiteY6" fmla="*/ 2302137 h 4886362"/>
                <a:gd name="connsiteX7" fmla="*/ 3315746 w 4609054"/>
                <a:gd name="connsiteY7" fmla="*/ 580913 h 4886362"/>
                <a:gd name="connsiteX8" fmla="*/ 3770723 w 4609054"/>
                <a:gd name="connsiteY8" fmla="*/ 580913 h 4886362"/>
                <a:gd name="connsiteX9" fmla="*/ 4176358 w 4609054"/>
                <a:gd name="connsiteY9" fmla="*/ 867784 h 4886362"/>
                <a:gd name="connsiteX10" fmla="*/ 4606664 w 4609054"/>
                <a:gd name="connsiteY10" fmla="*/ 437478 h 4886362"/>
                <a:gd name="connsiteX11" fmla="*/ 4176358 w 4609054"/>
                <a:gd name="connsiteY11" fmla="*/ 7172 h 4886362"/>
                <a:gd name="connsiteX12" fmla="*/ 3770723 w 4609054"/>
                <a:gd name="connsiteY12" fmla="*/ 294042 h 4886362"/>
                <a:gd name="connsiteX13" fmla="*/ 3028875 w 4609054"/>
                <a:gd name="connsiteY13" fmla="*/ 294042 h 4886362"/>
                <a:gd name="connsiteX14" fmla="*/ 3028875 w 4609054"/>
                <a:gd name="connsiteY14" fmla="*/ 2302137 h 4886362"/>
                <a:gd name="connsiteX15" fmla="*/ 2608132 w 4609054"/>
                <a:gd name="connsiteY15" fmla="*/ 2302137 h 4886362"/>
                <a:gd name="connsiteX16" fmla="*/ 2608132 w 4609054"/>
                <a:gd name="connsiteY16" fmla="*/ 1881393 h 4886362"/>
                <a:gd name="connsiteX17" fmla="*/ 1881393 w 4609054"/>
                <a:gd name="connsiteY17" fmla="*/ 1154654 h 4886362"/>
                <a:gd name="connsiteX18" fmla="*/ 1307652 w 4609054"/>
                <a:gd name="connsiteY18" fmla="*/ 1154654 h 4886362"/>
                <a:gd name="connsiteX19" fmla="*/ 733911 w 4609054"/>
                <a:gd name="connsiteY19" fmla="*/ 1154654 h 4886362"/>
                <a:gd name="connsiteX20" fmla="*/ 7172 w 4609054"/>
                <a:gd name="connsiteY20" fmla="*/ 1881393 h 4886362"/>
                <a:gd name="connsiteX21" fmla="*/ 7172 w 4609054"/>
                <a:gd name="connsiteY21" fmla="*/ 3162748 h 4886362"/>
                <a:gd name="connsiteX22" fmla="*/ 447040 w 4609054"/>
                <a:gd name="connsiteY22" fmla="*/ 3162748 h 4886362"/>
                <a:gd name="connsiteX23" fmla="*/ 447040 w 4609054"/>
                <a:gd name="connsiteY23" fmla="*/ 1967454 h 4886362"/>
                <a:gd name="connsiteX24" fmla="*/ 733911 w 4609054"/>
                <a:gd name="connsiteY24" fmla="*/ 1967454 h 4886362"/>
                <a:gd name="connsiteX25" fmla="*/ 733911 w 4609054"/>
                <a:gd name="connsiteY25" fmla="*/ 4883972 h 4886362"/>
                <a:gd name="connsiteX26" fmla="*/ 1164217 w 4609054"/>
                <a:gd name="connsiteY26" fmla="*/ 4883972 h 4886362"/>
                <a:gd name="connsiteX27" fmla="*/ 1164217 w 4609054"/>
                <a:gd name="connsiteY27" fmla="*/ 3306184 h 4886362"/>
                <a:gd name="connsiteX28" fmla="*/ 1451087 w 4609054"/>
                <a:gd name="connsiteY28" fmla="*/ 3306184 h 4886362"/>
                <a:gd name="connsiteX29" fmla="*/ 1451087 w 4609054"/>
                <a:gd name="connsiteY29" fmla="*/ 4883972 h 4886362"/>
                <a:gd name="connsiteX30" fmla="*/ 1881393 w 4609054"/>
                <a:gd name="connsiteY30" fmla="*/ 4883972 h 4886362"/>
                <a:gd name="connsiteX31" fmla="*/ 1881393 w 4609054"/>
                <a:gd name="connsiteY31" fmla="*/ 1967454 h 4886362"/>
                <a:gd name="connsiteX32" fmla="*/ 2168264 w 4609054"/>
                <a:gd name="connsiteY32" fmla="*/ 1967454 h 4886362"/>
                <a:gd name="connsiteX33" fmla="*/ 2168264 w 4609054"/>
                <a:gd name="connsiteY33" fmla="*/ 3162748 h 4886362"/>
                <a:gd name="connsiteX34" fmla="*/ 2608132 w 4609054"/>
                <a:gd name="connsiteY34" fmla="*/ 3162748 h 4886362"/>
                <a:gd name="connsiteX35" fmla="*/ 2608132 w 4609054"/>
                <a:gd name="connsiteY35" fmla="*/ 2589007 h 4886362"/>
                <a:gd name="connsiteX36" fmla="*/ 3028875 w 4609054"/>
                <a:gd name="connsiteY36" fmla="*/ 2589007 h 4886362"/>
                <a:gd name="connsiteX37" fmla="*/ 3028875 w 4609054"/>
                <a:gd name="connsiteY37" fmla="*/ 4597101 h 4886362"/>
                <a:gd name="connsiteX38" fmla="*/ 3770723 w 4609054"/>
                <a:gd name="connsiteY38" fmla="*/ 4597101 h 4886362"/>
                <a:gd name="connsiteX39" fmla="*/ 4176358 w 4609054"/>
                <a:gd name="connsiteY39" fmla="*/ 4883972 h 4886362"/>
                <a:gd name="connsiteX40" fmla="*/ 4606664 w 4609054"/>
                <a:gd name="connsiteY40" fmla="*/ 4453666 h 4886362"/>
                <a:gd name="connsiteX41" fmla="*/ 4176358 w 4609054"/>
                <a:gd name="connsiteY41" fmla="*/ 4023360 h 4886362"/>
                <a:gd name="connsiteX42" fmla="*/ 3770723 w 4609054"/>
                <a:gd name="connsiteY42" fmla="*/ 4310231 h 4886362"/>
                <a:gd name="connsiteX43" fmla="*/ 3315746 w 4609054"/>
                <a:gd name="connsiteY43" fmla="*/ 4310231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609054" h="4886362">
                  <a:moveTo>
                    <a:pt x="3315746" y="2589007"/>
                  </a:moveTo>
                  <a:lnTo>
                    <a:pt x="3770723" y="2589007"/>
                  </a:lnTo>
                  <a:cubicBezTo>
                    <a:pt x="3829933" y="2755956"/>
                    <a:pt x="3989366" y="2875878"/>
                    <a:pt x="4176358" y="2875878"/>
                  </a:cubicBezTo>
                  <a:cubicBezTo>
                    <a:pt x="4413628" y="2875878"/>
                    <a:pt x="4606664" y="2682852"/>
                    <a:pt x="4606664" y="2445572"/>
                  </a:cubicBezTo>
                  <a:cubicBezTo>
                    <a:pt x="4606664" y="2208301"/>
                    <a:pt x="4413628" y="2015266"/>
                    <a:pt x="4176358" y="2015266"/>
                  </a:cubicBezTo>
                  <a:cubicBezTo>
                    <a:pt x="3989366" y="2015266"/>
                    <a:pt x="3829933" y="2135187"/>
                    <a:pt x="3770723" y="2302137"/>
                  </a:cubicBezTo>
                  <a:lnTo>
                    <a:pt x="3315746" y="2302137"/>
                  </a:lnTo>
                  <a:lnTo>
                    <a:pt x="3315746" y="580913"/>
                  </a:lnTo>
                  <a:lnTo>
                    <a:pt x="3770723" y="580913"/>
                  </a:lnTo>
                  <a:cubicBezTo>
                    <a:pt x="3829933" y="747862"/>
                    <a:pt x="3989366" y="867784"/>
                    <a:pt x="4176358" y="867784"/>
                  </a:cubicBezTo>
                  <a:cubicBezTo>
                    <a:pt x="4413628" y="867784"/>
                    <a:pt x="4606664" y="674739"/>
                    <a:pt x="4606664" y="437478"/>
                  </a:cubicBezTo>
                  <a:cubicBezTo>
                    <a:pt x="4606664" y="200207"/>
                    <a:pt x="4413628" y="7172"/>
                    <a:pt x="4176358" y="7172"/>
                  </a:cubicBezTo>
                  <a:cubicBezTo>
                    <a:pt x="3989366" y="7172"/>
                    <a:pt x="3829933" y="127093"/>
                    <a:pt x="3770723" y="294042"/>
                  </a:cubicBezTo>
                  <a:lnTo>
                    <a:pt x="3028875" y="294042"/>
                  </a:lnTo>
                  <a:lnTo>
                    <a:pt x="3028875" y="2302137"/>
                  </a:lnTo>
                  <a:lnTo>
                    <a:pt x="2608132" y="2302137"/>
                  </a:lnTo>
                  <a:lnTo>
                    <a:pt x="2608132" y="1881393"/>
                  </a:lnTo>
                  <a:cubicBezTo>
                    <a:pt x="2608132" y="1480673"/>
                    <a:pt x="2282123" y="1154654"/>
                    <a:pt x="1881393" y="1154654"/>
                  </a:cubicBezTo>
                  <a:lnTo>
                    <a:pt x="1307652" y="1154654"/>
                  </a:lnTo>
                  <a:lnTo>
                    <a:pt x="733911" y="1154654"/>
                  </a:lnTo>
                  <a:cubicBezTo>
                    <a:pt x="333181" y="1154654"/>
                    <a:pt x="7172" y="1480673"/>
                    <a:pt x="7172" y="1881393"/>
                  </a:cubicBezTo>
                  <a:lnTo>
                    <a:pt x="7172" y="3162748"/>
                  </a:lnTo>
                  <a:lnTo>
                    <a:pt x="447040" y="3162748"/>
                  </a:lnTo>
                  <a:lnTo>
                    <a:pt x="447040" y="1967454"/>
                  </a:lnTo>
                  <a:lnTo>
                    <a:pt x="733911" y="1967454"/>
                  </a:lnTo>
                  <a:lnTo>
                    <a:pt x="733911" y="4883972"/>
                  </a:lnTo>
                  <a:lnTo>
                    <a:pt x="1164217" y="4883972"/>
                  </a:lnTo>
                  <a:lnTo>
                    <a:pt x="1164217" y="3306184"/>
                  </a:lnTo>
                  <a:lnTo>
                    <a:pt x="1451087" y="3306184"/>
                  </a:lnTo>
                  <a:lnTo>
                    <a:pt x="1451087" y="4883972"/>
                  </a:lnTo>
                  <a:lnTo>
                    <a:pt x="1881393" y="4883972"/>
                  </a:lnTo>
                  <a:lnTo>
                    <a:pt x="1881393" y="1967454"/>
                  </a:lnTo>
                  <a:lnTo>
                    <a:pt x="2168264" y="1967454"/>
                  </a:lnTo>
                  <a:lnTo>
                    <a:pt x="2168264" y="3162748"/>
                  </a:lnTo>
                  <a:lnTo>
                    <a:pt x="2608132" y="3162748"/>
                  </a:lnTo>
                  <a:lnTo>
                    <a:pt x="2608132" y="2589007"/>
                  </a:lnTo>
                  <a:lnTo>
                    <a:pt x="3028875" y="2589007"/>
                  </a:lnTo>
                  <a:lnTo>
                    <a:pt x="3028875" y="4597101"/>
                  </a:lnTo>
                  <a:lnTo>
                    <a:pt x="3770723" y="4597101"/>
                  </a:lnTo>
                  <a:cubicBezTo>
                    <a:pt x="3829933" y="4764051"/>
                    <a:pt x="3989366" y="4883972"/>
                    <a:pt x="4176358" y="4883972"/>
                  </a:cubicBezTo>
                  <a:cubicBezTo>
                    <a:pt x="4413628" y="4883972"/>
                    <a:pt x="4606664" y="4690946"/>
                    <a:pt x="4606664" y="4453666"/>
                  </a:cubicBezTo>
                  <a:cubicBezTo>
                    <a:pt x="4606664" y="4216396"/>
                    <a:pt x="4413628" y="4023360"/>
                    <a:pt x="4176358" y="4023360"/>
                  </a:cubicBezTo>
                  <a:cubicBezTo>
                    <a:pt x="3989366" y="4023360"/>
                    <a:pt x="3829933" y="4143281"/>
                    <a:pt x="3770723" y="4310231"/>
                  </a:cubicBezTo>
                  <a:lnTo>
                    <a:pt x="3315746" y="43102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924A66-2422-416E-86BF-B7BB2DBE49A3}"/>
                </a:ext>
              </a:extLst>
            </p:cNvPr>
            <p:cNvSpPr/>
            <p:nvPr/>
          </p:nvSpPr>
          <p:spPr>
            <a:xfrm>
              <a:off x="4515821" y="983428"/>
              <a:ext cx="1157045" cy="1157045"/>
            </a:xfrm>
            <a:custGeom>
              <a:avLst/>
              <a:gdLst>
                <a:gd name="connsiteX0" fmla="*/ 1154654 w 1157044"/>
                <a:gd name="connsiteY0" fmla="*/ 580913 h 1157044"/>
                <a:gd name="connsiteX1" fmla="*/ 580913 w 1157044"/>
                <a:gd name="connsiteY1" fmla="*/ 1154654 h 1157044"/>
                <a:gd name="connsiteX2" fmla="*/ 7172 w 1157044"/>
                <a:gd name="connsiteY2" fmla="*/ 580913 h 1157044"/>
                <a:gd name="connsiteX3" fmla="*/ 580913 w 1157044"/>
                <a:gd name="connsiteY3" fmla="*/ 7172 h 1157044"/>
                <a:gd name="connsiteX4" fmla="*/ 1154654 w 1157044"/>
                <a:gd name="connsiteY4" fmla="*/ 580913 h 11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044" h="1157044">
                  <a:moveTo>
                    <a:pt x="1154654" y="580913"/>
                  </a:moveTo>
                  <a:cubicBezTo>
                    <a:pt x="1154654" y="897781"/>
                    <a:pt x="897781" y="1154654"/>
                    <a:pt x="580913" y="1154654"/>
                  </a:cubicBezTo>
                  <a:cubicBezTo>
                    <a:pt x="264044" y="1154654"/>
                    <a:pt x="7172" y="897781"/>
                    <a:pt x="7172" y="580913"/>
                  </a:cubicBezTo>
                  <a:cubicBezTo>
                    <a:pt x="7172" y="264044"/>
                    <a:pt x="264044" y="7172"/>
                    <a:pt x="580913" y="7172"/>
                  </a:cubicBezTo>
                  <a:cubicBezTo>
                    <a:pt x="897781" y="7172"/>
                    <a:pt x="1154654" y="264044"/>
                    <a:pt x="1154654" y="5809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41536BC0-C100-485A-B6F2-4938080E5C5D}"/>
              </a:ext>
            </a:extLst>
          </p:cNvPr>
          <p:cNvGrpSpPr/>
          <p:nvPr/>
        </p:nvGrpSpPr>
        <p:grpSpPr>
          <a:xfrm>
            <a:off x="2776727" y="5304822"/>
            <a:ext cx="408140" cy="408889"/>
            <a:chOff x="3654903" y="983428"/>
            <a:chExt cx="4876801" cy="4885751"/>
          </a:xfrm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E9BB524F-D281-4078-96D1-9F66EDFA6671}"/>
                </a:ext>
              </a:extLst>
            </p:cNvPr>
            <p:cNvSpPr/>
            <p:nvPr/>
          </p:nvSpPr>
          <p:spPr>
            <a:xfrm>
              <a:off x="7527656" y="3574214"/>
              <a:ext cx="1004047" cy="1004047"/>
            </a:xfrm>
            <a:custGeom>
              <a:avLst/>
              <a:gdLst>
                <a:gd name="connsiteX0" fmla="*/ 7172 w 1004047"/>
                <a:gd name="connsiteY0" fmla="*/ 1002268 h 1004047"/>
                <a:gd name="connsiteX1" fmla="*/ 1002269 w 1004047"/>
                <a:gd name="connsiteY1" fmla="*/ 1002268 h 1004047"/>
                <a:gd name="connsiteX2" fmla="*/ 7172 w 1004047"/>
                <a:gd name="connsiteY2" fmla="*/ 7172 h 100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4047" h="1004047">
                  <a:moveTo>
                    <a:pt x="7172" y="1002268"/>
                  </a:moveTo>
                  <a:lnTo>
                    <a:pt x="1002269" y="1002268"/>
                  </a:lnTo>
                  <a:cubicBezTo>
                    <a:pt x="937350" y="483998"/>
                    <a:pt x="525442" y="72091"/>
                    <a:pt x="7172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EDE6703-7D9C-453F-84AD-B1972155A5B3}"/>
                </a:ext>
              </a:extLst>
            </p:cNvPr>
            <p:cNvSpPr/>
            <p:nvPr/>
          </p:nvSpPr>
          <p:spPr>
            <a:xfrm>
              <a:off x="6236739" y="3574214"/>
              <a:ext cx="2294965" cy="2294965"/>
            </a:xfrm>
            <a:custGeom>
              <a:avLst/>
              <a:gdLst>
                <a:gd name="connsiteX0" fmla="*/ 1011219 w 2294964"/>
                <a:gd name="connsiteY0" fmla="*/ 7172 h 2294964"/>
                <a:gd name="connsiteX1" fmla="*/ 7172 w 2294964"/>
                <a:gd name="connsiteY1" fmla="*/ 1145704 h 2294964"/>
                <a:gd name="connsiteX2" fmla="*/ 1154654 w 2294964"/>
                <a:gd name="connsiteY2" fmla="*/ 2293186 h 2294964"/>
                <a:gd name="connsiteX3" fmla="*/ 2293186 w 2294964"/>
                <a:gd name="connsiteY3" fmla="*/ 1289139 h 2294964"/>
                <a:gd name="connsiteX4" fmla="*/ 1011219 w 2294964"/>
                <a:gd name="connsiteY4" fmla="*/ 1289139 h 229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4964" h="2294964">
                  <a:moveTo>
                    <a:pt x="1011219" y="7172"/>
                  </a:moveTo>
                  <a:cubicBezTo>
                    <a:pt x="445950" y="77971"/>
                    <a:pt x="7172" y="561559"/>
                    <a:pt x="7172" y="1145704"/>
                  </a:cubicBezTo>
                  <a:cubicBezTo>
                    <a:pt x="7172" y="1778426"/>
                    <a:pt x="521932" y="2293186"/>
                    <a:pt x="1154654" y="2293186"/>
                  </a:cubicBezTo>
                  <a:cubicBezTo>
                    <a:pt x="1738809" y="2293186"/>
                    <a:pt x="2222387" y="1854408"/>
                    <a:pt x="2293186" y="1289139"/>
                  </a:cubicBezTo>
                  <a:lnTo>
                    <a:pt x="1011219" y="128913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20DD04D-7226-4A72-9A7D-588C39A7D020}"/>
                </a:ext>
              </a:extLst>
            </p:cNvPr>
            <p:cNvSpPr/>
            <p:nvPr/>
          </p:nvSpPr>
          <p:spPr>
            <a:xfrm>
              <a:off x="4945821" y="4856181"/>
              <a:ext cx="1013609" cy="296433"/>
            </a:xfrm>
            <a:custGeom>
              <a:avLst/>
              <a:gdLst>
                <a:gd name="connsiteX0" fmla="*/ 7172 w 1013609"/>
                <a:gd name="connsiteY0" fmla="*/ 7172 h 296432"/>
                <a:gd name="connsiteX1" fmla="*/ 1011219 w 1013609"/>
                <a:gd name="connsiteY1" fmla="*/ 7172 h 296432"/>
                <a:gd name="connsiteX2" fmla="*/ 1011219 w 1013609"/>
                <a:gd name="connsiteY2" fmla="*/ 294042 h 296432"/>
                <a:gd name="connsiteX3" fmla="*/ 7172 w 1013609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609" h="296432">
                  <a:moveTo>
                    <a:pt x="7172" y="7172"/>
                  </a:moveTo>
                  <a:lnTo>
                    <a:pt x="1011219" y="7172"/>
                  </a:lnTo>
                  <a:lnTo>
                    <a:pt x="1011219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56F6A19-3608-4A83-95C4-445372EF5F0E}"/>
                </a:ext>
              </a:extLst>
            </p:cNvPr>
            <p:cNvSpPr/>
            <p:nvPr/>
          </p:nvSpPr>
          <p:spPr>
            <a:xfrm>
              <a:off x="5089256" y="5429922"/>
              <a:ext cx="1013609" cy="296433"/>
            </a:xfrm>
            <a:custGeom>
              <a:avLst/>
              <a:gdLst>
                <a:gd name="connsiteX0" fmla="*/ 7172 w 1013609"/>
                <a:gd name="connsiteY0" fmla="*/ 7172 h 296432"/>
                <a:gd name="connsiteX1" fmla="*/ 1011219 w 1013609"/>
                <a:gd name="connsiteY1" fmla="*/ 7172 h 296432"/>
                <a:gd name="connsiteX2" fmla="*/ 1011219 w 1013609"/>
                <a:gd name="connsiteY2" fmla="*/ 294042 h 296432"/>
                <a:gd name="connsiteX3" fmla="*/ 7172 w 1013609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609" h="296432">
                  <a:moveTo>
                    <a:pt x="7172" y="7172"/>
                  </a:moveTo>
                  <a:lnTo>
                    <a:pt x="1011219" y="7172"/>
                  </a:lnTo>
                  <a:lnTo>
                    <a:pt x="1011219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75D417-1BB3-4943-9866-552DB74B5176}"/>
                </a:ext>
              </a:extLst>
            </p:cNvPr>
            <p:cNvSpPr/>
            <p:nvPr/>
          </p:nvSpPr>
          <p:spPr>
            <a:xfrm>
              <a:off x="3654903" y="983428"/>
              <a:ext cx="4025751" cy="1443915"/>
            </a:xfrm>
            <a:custGeom>
              <a:avLst/>
              <a:gdLst>
                <a:gd name="connsiteX0" fmla="*/ 867784 w 4025750"/>
                <a:gd name="connsiteY0" fmla="*/ 1154654 h 1443915"/>
                <a:gd name="connsiteX1" fmla="*/ 1728395 w 4025750"/>
                <a:gd name="connsiteY1" fmla="*/ 1154654 h 1443915"/>
                <a:gd name="connsiteX2" fmla="*/ 1728395 w 4025750"/>
                <a:gd name="connsiteY2" fmla="*/ 1441525 h 1443915"/>
                <a:gd name="connsiteX3" fmla="*/ 2302137 w 4025750"/>
                <a:gd name="connsiteY3" fmla="*/ 1441525 h 1443915"/>
                <a:gd name="connsiteX4" fmla="*/ 2302137 w 4025750"/>
                <a:gd name="connsiteY4" fmla="*/ 1154654 h 1443915"/>
                <a:gd name="connsiteX5" fmla="*/ 3162748 w 4025750"/>
                <a:gd name="connsiteY5" fmla="*/ 1154654 h 1443915"/>
                <a:gd name="connsiteX6" fmla="*/ 3162748 w 4025750"/>
                <a:gd name="connsiteY6" fmla="*/ 1441525 h 1443915"/>
                <a:gd name="connsiteX7" fmla="*/ 4023360 w 4025750"/>
                <a:gd name="connsiteY7" fmla="*/ 1441525 h 1443915"/>
                <a:gd name="connsiteX8" fmla="*/ 4023360 w 4025750"/>
                <a:gd name="connsiteY8" fmla="*/ 580913 h 1443915"/>
                <a:gd name="connsiteX9" fmla="*/ 3162748 w 4025750"/>
                <a:gd name="connsiteY9" fmla="*/ 580913 h 1443915"/>
                <a:gd name="connsiteX10" fmla="*/ 3162748 w 4025750"/>
                <a:gd name="connsiteY10" fmla="*/ 7172 h 1443915"/>
                <a:gd name="connsiteX11" fmla="*/ 867784 w 4025750"/>
                <a:gd name="connsiteY11" fmla="*/ 7172 h 1443915"/>
                <a:gd name="connsiteX12" fmla="*/ 867784 w 4025750"/>
                <a:gd name="connsiteY12" fmla="*/ 580913 h 1443915"/>
                <a:gd name="connsiteX13" fmla="*/ 7172 w 4025750"/>
                <a:gd name="connsiteY13" fmla="*/ 580913 h 1443915"/>
                <a:gd name="connsiteX14" fmla="*/ 7172 w 4025750"/>
                <a:gd name="connsiteY14" fmla="*/ 1441525 h 1443915"/>
                <a:gd name="connsiteX15" fmla="*/ 867784 w 4025750"/>
                <a:gd name="connsiteY15" fmla="*/ 1441525 h 1443915"/>
                <a:gd name="connsiteX16" fmla="*/ 1154654 w 4025750"/>
                <a:gd name="connsiteY16" fmla="*/ 294042 h 1443915"/>
                <a:gd name="connsiteX17" fmla="*/ 2875878 w 4025750"/>
                <a:gd name="connsiteY17" fmla="*/ 294042 h 1443915"/>
                <a:gd name="connsiteX18" fmla="*/ 2875878 w 4025750"/>
                <a:gd name="connsiteY18" fmla="*/ 580913 h 1443915"/>
                <a:gd name="connsiteX19" fmla="*/ 1154654 w 4025750"/>
                <a:gd name="connsiteY19" fmla="*/ 580913 h 144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5750" h="1443915">
                  <a:moveTo>
                    <a:pt x="867784" y="1154654"/>
                  </a:moveTo>
                  <a:lnTo>
                    <a:pt x="1728395" y="1154654"/>
                  </a:lnTo>
                  <a:lnTo>
                    <a:pt x="1728395" y="1441525"/>
                  </a:lnTo>
                  <a:lnTo>
                    <a:pt x="2302137" y="1441525"/>
                  </a:lnTo>
                  <a:lnTo>
                    <a:pt x="2302137" y="1154654"/>
                  </a:lnTo>
                  <a:lnTo>
                    <a:pt x="3162748" y="1154654"/>
                  </a:lnTo>
                  <a:lnTo>
                    <a:pt x="3162748" y="1441525"/>
                  </a:lnTo>
                  <a:lnTo>
                    <a:pt x="4023360" y="1441525"/>
                  </a:lnTo>
                  <a:lnTo>
                    <a:pt x="4023360" y="580913"/>
                  </a:lnTo>
                  <a:lnTo>
                    <a:pt x="3162748" y="580913"/>
                  </a:lnTo>
                  <a:lnTo>
                    <a:pt x="3162748" y="7172"/>
                  </a:lnTo>
                  <a:lnTo>
                    <a:pt x="867784" y="7172"/>
                  </a:lnTo>
                  <a:lnTo>
                    <a:pt x="867784" y="580913"/>
                  </a:lnTo>
                  <a:lnTo>
                    <a:pt x="7172" y="580913"/>
                  </a:lnTo>
                  <a:lnTo>
                    <a:pt x="7172" y="1441525"/>
                  </a:lnTo>
                  <a:lnTo>
                    <a:pt x="867784" y="1441525"/>
                  </a:lnTo>
                  <a:close/>
                  <a:moveTo>
                    <a:pt x="1154654" y="294042"/>
                  </a:moveTo>
                  <a:lnTo>
                    <a:pt x="2875878" y="294042"/>
                  </a:lnTo>
                  <a:lnTo>
                    <a:pt x="2875878" y="580913"/>
                  </a:lnTo>
                  <a:lnTo>
                    <a:pt x="1154654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711BDACC-8DCB-4189-98C5-59FA102CB742}"/>
                </a:ext>
              </a:extLst>
            </p:cNvPr>
            <p:cNvSpPr/>
            <p:nvPr/>
          </p:nvSpPr>
          <p:spPr>
            <a:xfrm>
              <a:off x="6236739" y="2417781"/>
              <a:ext cx="296433" cy="296433"/>
            </a:xfrm>
            <a:custGeom>
              <a:avLst/>
              <a:gdLst>
                <a:gd name="connsiteX0" fmla="*/ 7172 w 296432"/>
                <a:gd name="connsiteY0" fmla="*/ 7172 h 296432"/>
                <a:gd name="connsiteX1" fmla="*/ 294042 w 296432"/>
                <a:gd name="connsiteY1" fmla="*/ 7172 h 296432"/>
                <a:gd name="connsiteX2" fmla="*/ 294042 w 296432"/>
                <a:gd name="connsiteY2" fmla="*/ 294042 h 296432"/>
                <a:gd name="connsiteX3" fmla="*/ 7172 w 296432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296432">
                  <a:moveTo>
                    <a:pt x="7172" y="7172"/>
                  </a:moveTo>
                  <a:lnTo>
                    <a:pt x="294042" y="7172"/>
                  </a:lnTo>
                  <a:lnTo>
                    <a:pt x="294042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537F463-A552-4B46-8A08-C6021C6CA662}"/>
                </a:ext>
              </a:extLst>
            </p:cNvPr>
            <p:cNvSpPr/>
            <p:nvPr/>
          </p:nvSpPr>
          <p:spPr>
            <a:xfrm>
              <a:off x="3941764" y="2704652"/>
              <a:ext cx="3452009" cy="1730786"/>
            </a:xfrm>
            <a:custGeom>
              <a:avLst/>
              <a:gdLst>
                <a:gd name="connsiteX0" fmla="*/ 2044116 w 3452009"/>
                <a:gd name="connsiteY0" fmla="*/ 1728395 h 1730785"/>
                <a:gd name="connsiteX1" fmla="*/ 3449619 w 3452009"/>
                <a:gd name="connsiteY1" fmla="*/ 580913 h 1730785"/>
                <a:gd name="connsiteX2" fmla="*/ 3449619 w 3452009"/>
                <a:gd name="connsiteY2" fmla="*/ 7172 h 1730785"/>
                <a:gd name="connsiteX3" fmla="*/ 2875878 w 3452009"/>
                <a:gd name="connsiteY3" fmla="*/ 7172 h 1730785"/>
                <a:gd name="connsiteX4" fmla="*/ 2875878 w 3452009"/>
                <a:gd name="connsiteY4" fmla="*/ 294042 h 1730785"/>
                <a:gd name="connsiteX5" fmla="*/ 2015266 w 3452009"/>
                <a:gd name="connsiteY5" fmla="*/ 294042 h 1730785"/>
                <a:gd name="connsiteX6" fmla="*/ 2015266 w 3452009"/>
                <a:gd name="connsiteY6" fmla="*/ 7172 h 1730785"/>
                <a:gd name="connsiteX7" fmla="*/ 1441525 w 3452009"/>
                <a:gd name="connsiteY7" fmla="*/ 7172 h 1730785"/>
                <a:gd name="connsiteX8" fmla="*/ 1441525 w 3452009"/>
                <a:gd name="connsiteY8" fmla="*/ 294042 h 1730785"/>
                <a:gd name="connsiteX9" fmla="*/ 580913 w 3452009"/>
                <a:gd name="connsiteY9" fmla="*/ 294042 h 1730785"/>
                <a:gd name="connsiteX10" fmla="*/ 580913 w 3452009"/>
                <a:gd name="connsiteY10" fmla="*/ 7172 h 1730785"/>
                <a:gd name="connsiteX11" fmla="*/ 7172 w 3452009"/>
                <a:gd name="connsiteY11" fmla="*/ 7172 h 1730785"/>
                <a:gd name="connsiteX12" fmla="*/ 7172 w 3452009"/>
                <a:gd name="connsiteY12" fmla="*/ 867784 h 1730785"/>
                <a:gd name="connsiteX13" fmla="*/ 867784 w 3452009"/>
                <a:gd name="connsiteY13" fmla="*/ 867784 h 1730785"/>
                <a:gd name="connsiteX14" fmla="*/ 867784 w 3452009"/>
                <a:gd name="connsiteY14" fmla="*/ 1728395 h 173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52009" h="1730785">
                  <a:moveTo>
                    <a:pt x="2044116" y="1728395"/>
                  </a:moveTo>
                  <a:cubicBezTo>
                    <a:pt x="2177377" y="1074483"/>
                    <a:pt x="2756941" y="580913"/>
                    <a:pt x="3449619" y="580913"/>
                  </a:cubicBezTo>
                  <a:lnTo>
                    <a:pt x="3449619" y="7172"/>
                  </a:lnTo>
                  <a:lnTo>
                    <a:pt x="2875878" y="7172"/>
                  </a:lnTo>
                  <a:lnTo>
                    <a:pt x="2875878" y="294042"/>
                  </a:lnTo>
                  <a:lnTo>
                    <a:pt x="2015266" y="294042"/>
                  </a:lnTo>
                  <a:lnTo>
                    <a:pt x="2015266" y="7172"/>
                  </a:lnTo>
                  <a:lnTo>
                    <a:pt x="1441525" y="7172"/>
                  </a:lnTo>
                  <a:lnTo>
                    <a:pt x="1441525" y="294042"/>
                  </a:lnTo>
                  <a:lnTo>
                    <a:pt x="580913" y="294042"/>
                  </a:lnTo>
                  <a:lnTo>
                    <a:pt x="580913" y="7172"/>
                  </a:lnTo>
                  <a:lnTo>
                    <a:pt x="7172" y="7172"/>
                  </a:lnTo>
                  <a:lnTo>
                    <a:pt x="7172" y="867784"/>
                  </a:lnTo>
                  <a:lnTo>
                    <a:pt x="867784" y="867784"/>
                  </a:lnTo>
                  <a:lnTo>
                    <a:pt x="867784" y="17283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E9FBD4C-0F55-495C-9B88-795B456DB1F6}"/>
                </a:ext>
              </a:extLst>
            </p:cNvPr>
            <p:cNvSpPr/>
            <p:nvPr/>
          </p:nvSpPr>
          <p:spPr>
            <a:xfrm>
              <a:off x="4802386" y="2417781"/>
              <a:ext cx="296433" cy="296433"/>
            </a:xfrm>
            <a:custGeom>
              <a:avLst/>
              <a:gdLst>
                <a:gd name="connsiteX0" fmla="*/ 7172 w 296432"/>
                <a:gd name="connsiteY0" fmla="*/ 7172 h 296432"/>
                <a:gd name="connsiteX1" fmla="*/ 294042 w 296432"/>
                <a:gd name="connsiteY1" fmla="*/ 7172 h 296432"/>
                <a:gd name="connsiteX2" fmla="*/ 294042 w 296432"/>
                <a:gd name="connsiteY2" fmla="*/ 294042 h 296432"/>
                <a:gd name="connsiteX3" fmla="*/ 7172 w 296432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296432">
                  <a:moveTo>
                    <a:pt x="7172" y="7172"/>
                  </a:moveTo>
                  <a:lnTo>
                    <a:pt x="294042" y="7172"/>
                  </a:lnTo>
                  <a:lnTo>
                    <a:pt x="294042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AC436EF8-D45A-4915-8A34-5C6BD8640981}"/>
                </a:ext>
              </a:extLst>
            </p:cNvPr>
            <p:cNvSpPr/>
            <p:nvPr/>
          </p:nvSpPr>
          <p:spPr>
            <a:xfrm>
              <a:off x="3941774" y="3852134"/>
              <a:ext cx="583304" cy="583304"/>
            </a:xfrm>
            <a:custGeom>
              <a:avLst/>
              <a:gdLst>
                <a:gd name="connsiteX0" fmla="*/ 7172 w 583303"/>
                <a:gd name="connsiteY0" fmla="*/ 7172 h 583303"/>
                <a:gd name="connsiteX1" fmla="*/ 580913 w 583303"/>
                <a:gd name="connsiteY1" fmla="*/ 7172 h 583303"/>
                <a:gd name="connsiteX2" fmla="*/ 580913 w 583303"/>
                <a:gd name="connsiteY2" fmla="*/ 580913 h 583303"/>
                <a:gd name="connsiteX3" fmla="*/ 7172 w 583303"/>
                <a:gd name="connsiteY3" fmla="*/ 580913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303" h="583303">
                  <a:moveTo>
                    <a:pt x="7172" y="7172"/>
                  </a:moveTo>
                  <a:lnTo>
                    <a:pt x="580913" y="7172"/>
                  </a:lnTo>
                  <a:lnTo>
                    <a:pt x="580913" y="580913"/>
                  </a:lnTo>
                  <a:lnTo>
                    <a:pt x="7172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1932E8DE-FF26-40E8-9167-A4B6FCB3B2EC}"/>
              </a:ext>
            </a:extLst>
          </p:cNvPr>
          <p:cNvGrpSpPr/>
          <p:nvPr/>
        </p:nvGrpSpPr>
        <p:grpSpPr>
          <a:xfrm>
            <a:off x="3749543" y="5286932"/>
            <a:ext cx="408434" cy="433908"/>
            <a:chOff x="3793864" y="983428"/>
            <a:chExt cx="4599492" cy="4886362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ACC757ED-7CAC-42DE-A439-AF081A70DE4B}"/>
                </a:ext>
              </a:extLst>
            </p:cNvPr>
            <p:cNvSpPr/>
            <p:nvPr/>
          </p:nvSpPr>
          <p:spPr>
            <a:xfrm>
              <a:off x="7236311" y="1061773"/>
              <a:ext cx="1070984" cy="937111"/>
            </a:xfrm>
            <a:custGeom>
              <a:avLst/>
              <a:gdLst>
                <a:gd name="connsiteX0" fmla="*/ 7172 w 1070983"/>
                <a:gd name="connsiteY0" fmla="*/ 7172 h 937110"/>
                <a:gd name="connsiteX1" fmla="*/ 7172 w 1070983"/>
                <a:gd name="connsiteY1" fmla="*/ 932874 h 937110"/>
                <a:gd name="connsiteX2" fmla="*/ 1065112 w 1070983"/>
                <a:gd name="connsiteY2" fmla="*/ 932874 h 93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0983" h="937110">
                  <a:moveTo>
                    <a:pt x="7172" y="7172"/>
                  </a:moveTo>
                  <a:lnTo>
                    <a:pt x="7172" y="932874"/>
                  </a:lnTo>
                  <a:lnTo>
                    <a:pt x="1065112" y="9328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EDEDAC4-C52E-4C66-8408-96B3F8650D9F}"/>
                </a:ext>
              </a:extLst>
            </p:cNvPr>
            <p:cNvSpPr/>
            <p:nvPr/>
          </p:nvSpPr>
          <p:spPr>
            <a:xfrm>
              <a:off x="6088828" y="3565264"/>
              <a:ext cx="583304" cy="583304"/>
            </a:xfrm>
            <a:custGeom>
              <a:avLst/>
              <a:gdLst>
                <a:gd name="connsiteX0" fmla="*/ 580913 w 583303"/>
                <a:gd name="connsiteY0" fmla="*/ 294042 h 583303"/>
                <a:gd name="connsiteX1" fmla="*/ 294042 w 583303"/>
                <a:gd name="connsiteY1" fmla="*/ 580913 h 583303"/>
                <a:gd name="connsiteX2" fmla="*/ 7172 w 583303"/>
                <a:gd name="connsiteY2" fmla="*/ 294042 h 583303"/>
                <a:gd name="connsiteX3" fmla="*/ 294042 w 583303"/>
                <a:gd name="connsiteY3" fmla="*/ 7172 h 583303"/>
                <a:gd name="connsiteX4" fmla="*/ 580913 w 583303"/>
                <a:gd name="connsiteY4" fmla="*/ 294042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303" h="583303">
                  <a:moveTo>
                    <a:pt x="580913" y="294042"/>
                  </a:moveTo>
                  <a:cubicBezTo>
                    <a:pt x="580913" y="452477"/>
                    <a:pt x="452477" y="580913"/>
                    <a:pt x="294042" y="580913"/>
                  </a:cubicBezTo>
                  <a:cubicBezTo>
                    <a:pt x="135608" y="580913"/>
                    <a:pt x="7172" y="452477"/>
                    <a:pt x="7172" y="294042"/>
                  </a:cubicBezTo>
                  <a:cubicBezTo>
                    <a:pt x="7172" y="135608"/>
                    <a:pt x="135608" y="7172"/>
                    <a:pt x="294042" y="7172"/>
                  </a:cubicBezTo>
                  <a:cubicBezTo>
                    <a:pt x="452477" y="7172"/>
                    <a:pt x="580913" y="135608"/>
                    <a:pt x="580913" y="2940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5A914CFA-AB46-40CA-BA64-2EFE83D66125}"/>
                </a:ext>
              </a:extLst>
            </p:cNvPr>
            <p:cNvSpPr/>
            <p:nvPr/>
          </p:nvSpPr>
          <p:spPr>
            <a:xfrm>
              <a:off x="5527107" y="3003533"/>
              <a:ext cx="717176" cy="717176"/>
            </a:xfrm>
            <a:custGeom>
              <a:avLst/>
              <a:gdLst>
                <a:gd name="connsiteX0" fmla="*/ 712328 w 717176"/>
                <a:gd name="connsiteY0" fmla="*/ 300181 h 717176"/>
                <a:gd name="connsiteX1" fmla="*/ 712328 w 717176"/>
                <a:gd name="connsiteY1" fmla="*/ 7172 h 717176"/>
                <a:gd name="connsiteX2" fmla="*/ 7172 w 717176"/>
                <a:gd name="connsiteY2" fmla="*/ 712328 h 717176"/>
                <a:gd name="connsiteX3" fmla="*/ 300181 w 717176"/>
                <a:gd name="connsiteY3" fmla="*/ 712328 h 717176"/>
                <a:gd name="connsiteX4" fmla="*/ 712328 w 717176"/>
                <a:gd name="connsiteY4" fmla="*/ 300181 h 717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176" h="717176">
                  <a:moveTo>
                    <a:pt x="712328" y="300181"/>
                  </a:moveTo>
                  <a:lnTo>
                    <a:pt x="712328" y="7172"/>
                  </a:lnTo>
                  <a:cubicBezTo>
                    <a:pt x="352487" y="67807"/>
                    <a:pt x="67807" y="352487"/>
                    <a:pt x="7172" y="712328"/>
                  </a:cubicBezTo>
                  <a:lnTo>
                    <a:pt x="300181" y="712328"/>
                  </a:lnTo>
                  <a:cubicBezTo>
                    <a:pt x="352181" y="511012"/>
                    <a:pt x="511003" y="352191"/>
                    <a:pt x="712328" y="300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8471F63-8C8C-4BF3-907F-5D588AFE3702}"/>
                </a:ext>
              </a:extLst>
            </p:cNvPr>
            <p:cNvSpPr/>
            <p:nvPr/>
          </p:nvSpPr>
          <p:spPr>
            <a:xfrm>
              <a:off x="6519134" y="3003542"/>
              <a:ext cx="717176" cy="717176"/>
            </a:xfrm>
            <a:custGeom>
              <a:avLst/>
              <a:gdLst>
                <a:gd name="connsiteX0" fmla="*/ 7172 w 717176"/>
                <a:gd name="connsiteY0" fmla="*/ 7172 h 717176"/>
                <a:gd name="connsiteX1" fmla="*/ 7172 w 717176"/>
                <a:gd name="connsiteY1" fmla="*/ 300181 h 717176"/>
                <a:gd name="connsiteX2" fmla="*/ 419328 w 717176"/>
                <a:gd name="connsiteY2" fmla="*/ 712338 h 717176"/>
                <a:gd name="connsiteX3" fmla="*/ 712338 w 717176"/>
                <a:gd name="connsiteY3" fmla="*/ 712338 h 717176"/>
                <a:gd name="connsiteX4" fmla="*/ 7172 w 717176"/>
                <a:gd name="connsiteY4" fmla="*/ 7172 h 717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176" h="717176">
                  <a:moveTo>
                    <a:pt x="7172" y="7172"/>
                  </a:moveTo>
                  <a:lnTo>
                    <a:pt x="7172" y="300181"/>
                  </a:lnTo>
                  <a:cubicBezTo>
                    <a:pt x="208488" y="352181"/>
                    <a:pt x="367319" y="511012"/>
                    <a:pt x="419328" y="712338"/>
                  </a:cubicBezTo>
                  <a:lnTo>
                    <a:pt x="712338" y="712338"/>
                  </a:lnTo>
                  <a:cubicBezTo>
                    <a:pt x="651694" y="352487"/>
                    <a:pt x="367013" y="67807"/>
                    <a:pt x="7172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1D84D69-3E64-432E-951B-25E11C99E8F9}"/>
                </a:ext>
              </a:extLst>
            </p:cNvPr>
            <p:cNvSpPr/>
            <p:nvPr/>
          </p:nvSpPr>
          <p:spPr>
            <a:xfrm>
              <a:off x="4367605" y="983428"/>
              <a:ext cx="4025751" cy="4886362"/>
            </a:xfrm>
            <a:custGeom>
              <a:avLst/>
              <a:gdLst>
                <a:gd name="connsiteX0" fmla="*/ 2589007 w 4025750"/>
                <a:gd name="connsiteY0" fmla="*/ 1298089 h 4886362"/>
                <a:gd name="connsiteX1" fmla="*/ 2589007 w 4025750"/>
                <a:gd name="connsiteY1" fmla="*/ 7172 h 4886362"/>
                <a:gd name="connsiteX2" fmla="*/ 7172 w 4025750"/>
                <a:gd name="connsiteY2" fmla="*/ 7172 h 4886362"/>
                <a:gd name="connsiteX3" fmla="*/ 7172 w 4025750"/>
                <a:gd name="connsiteY3" fmla="*/ 4883972 h 4886362"/>
                <a:gd name="connsiteX4" fmla="*/ 4023360 w 4025750"/>
                <a:gd name="connsiteY4" fmla="*/ 4883972 h 4886362"/>
                <a:gd name="connsiteX5" fmla="*/ 4023360 w 4025750"/>
                <a:gd name="connsiteY5" fmla="*/ 1298089 h 4886362"/>
                <a:gd name="connsiteX6" fmla="*/ 580913 w 4025750"/>
                <a:gd name="connsiteY6" fmla="*/ 724348 h 4886362"/>
                <a:gd name="connsiteX7" fmla="*/ 2015266 w 4025750"/>
                <a:gd name="connsiteY7" fmla="*/ 724348 h 4886362"/>
                <a:gd name="connsiteX8" fmla="*/ 2015266 w 4025750"/>
                <a:gd name="connsiteY8" fmla="*/ 1011219 h 4886362"/>
                <a:gd name="connsiteX9" fmla="*/ 580913 w 4025750"/>
                <a:gd name="connsiteY9" fmla="*/ 1011219 h 4886362"/>
                <a:gd name="connsiteX10" fmla="*/ 3449619 w 4025750"/>
                <a:gd name="connsiteY10" fmla="*/ 3019313 h 4886362"/>
                <a:gd name="connsiteX11" fmla="*/ 3153808 w 4025750"/>
                <a:gd name="connsiteY11" fmla="*/ 3019313 h 4886362"/>
                <a:gd name="connsiteX12" fmla="*/ 2158701 w 4025750"/>
                <a:gd name="connsiteY12" fmla="*/ 4014419 h 4886362"/>
                <a:gd name="connsiteX13" fmla="*/ 2158701 w 4025750"/>
                <a:gd name="connsiteY13" fmla="*/ 4310231 h 4886362"/>
                <a:gd name="connsiteX14" fmla="*/ 1871831 w 4025750"/>
                <a:gd name="connsiteY14" fmla="*/ 4310231 h 4886362"/>
                <a:gd name="connsiteX15" fmla="*/ 1871831 w 4025750"/>
                <a:gd name="connsiteY15" fmla="*/ 4014419 h 4886362"/>
                <a:gd name="connsiteX16" fmla="*/ 876734 w 4025750"/>
                <a:gd name="connsiteY16" fmla="*/ 3019313 h 4886362"/>
                <a:gd name="connsiteX17" fmla="*/ 580913 w 4025750"/>
                <a:gd name="connsiteY17" fmla="*/ 3019313 h 4886362"/>
                <a:gd name="connsiteX18" fmla="*/ 580913 w 4025750"/>
                <a:gd name="connsiteY18" fmla="*/ 2732442 h 4886362"/>
                <a:gd name="connsiteX19" fmla="*/ 876734 w 4025750"/>
                <a:gd name="connsiteY19" fmla="*/ 2732442 h 4886362"/>
                <a:gd name="connsiteX20" fmla="*/ 1871831 w 4025750"/>
                <a:gd name="connsiteY20" fmla="*/ 1737346 h 4886362"/>
                <a:gd name="connsiteX21" fmla="*/ 1871831 w 4025750"/>
                <a:gd name="connsiteY21" fmla="*/ 1441525 h 4886362"/>
                <a:gd name="connsiteX22" fmla="*/ 2158701 w 4025750"/>
                <a:gd name="connsiteY22" fmla="*/ 1441525 h 4886362"/>
                <a:gd name="connsiteX23" fmla="*/ 2158701 w 4025750"/>
                <a:gd name="connsiteY23" fmla="*/ 1737346 h 4886362"/>
                <a:gd name="connsiteX24" fmla="*/ 3153808 w 4025750"/>
                <a:gd name="connsiteY24" fmla="*/ 2732442 h 4886362"/>
                <a:gd name="connsiteX25" fmla="*/ 3449619 w 4025750"/>
                <a:gd name="connsiteY25" fmla="*/ 2732442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25750" h="4886362">
                  <a:moveTo>
                    <a:pt x="2589007" y="1298089"/>
                  </a:moveTo>
                  <a:lnTo>
                    <a:pt x="2589007" y="7172"/>
                  </a:lnTo>
                  <a:lnTo>
                    <a:pt x="7172" y="7172"/>
                  </a:lnTo>
                  <a:lnTo>
                    <a:pt x="7172" y="4883972"/>
                  </a:lnTo>
                  <a:lnTo>
                    <a:pt x="4023360" y="4883972"/>
                  </a:lnTo>
                  <a:lnTo>
                    <a:pt x="4023360" y="1298089"/>
                  </a:lnTo>
                  <a:close/>
                  <a:moveTo>
                    <a:pt x="580913" y="724348"/>
                  </a:moveTo>
                  <a:lnTo>
                    <a:pt x="2015266" y="724348"/>
                  </a:lnTo>
                  <a:lnTo>
                    <a:pt x="2015266" y="1011219"/>
                  </a:lnTo>
                  <a:lnTo>
                    <a:pt x="580913" y="1011219"/>
                  </a:lnTo>
                  <a:close/>
                  <a:moveTo>
                    <a:pt x="3449619" y="3019313"/>
                  </a:moveTo>
                  <a:lnTo>
                    <a:pt x="3153808" y="3019313"/>
                  </a:lnTo>
                  <a:cubicBezTo>
                    <a:pt x="3088889" y="3537583"/>
                    <a:pt x="2676981" y="3949491"/>
                    <a:pt x="2158701" y="4014419"/>
                  </a:cubicBezTo>
                  <a:lnTo>
                    <a:pt x="2158701" y="4310231"/>
                  </a:lnTo>
                  <a:lnTo>
                    <a:pt x="1871831" y="4310231"/>
                  </a:lnTo>
                  <a:lnTo>
                    <a:pt x="1871831" y="4014419"/>
                  </a:lnTo>
                  <a:cubicBezTo>
                    <a:pt x="1353551" y="3949501"/>
                    <a:pt x="941653" y="3537593"/>
                    <a:pt x="876734" y="3019313"/>
                  </a:cubicBezTo>
                  <a:lnTo>
                    <a:pt x="580913" y="3019313"/>
                  </a:lnTo>
                  <a:lnTo>
                    <a:pt x="580913" y="2732442"/>
                  </a:lnTo>
                  <a:lnTo>
                    <a:pt x="876734" y="2732442"/>
                  </a:lnTo>
                  <a:cubicBezTo>
                    <a:pt x="941653" y="2214163"/>
                    <a:pt x="1353551" y="1802265"/>
                    <a:pt x="1871831" y="1737346"/>
                  </a:cubicBezTo>
                  <a:lnTo>
                    <a:pt x="1871831" y="1441525"/>
                  </a:lnTo>
                  <a:lnTo>
                    <a:pt x="2158701" y="1441525"/>
                  </a:lnTo>
                  <a:lnTo>
                    <a:pt x="2158701" y="1737346"/>
                  </a:lnTo>
                  <a:cubicBezTo>
                    <a:pt x="2676971" y="1802265"/>
                    <a:pt x="3088879" y="2214163"/>
                    <a:pt x="3153808" y="2732442"/>
                  </a:cubicBezTo>
                  <a:lnTo>
                    <a:pt x="3449619" y="27324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58D3662-0A15-4DD8-828A-38E505B77AD6}"/>
                </a:ext>
              </a:extLst>
            </p:cNvPr>
            <p:cNvSpPr/>
            <p:nvPr/>
          </p:nvSpPr>
          <p:spPr>
            <a:xfrm>
              <a:off x="6519134" y="3995579"/>
              <a:ext cx="717176" cy="717176"/>
            </a:xfrm>
            <a:custGeom>
              <a:avLst/>
              <a:gdLst>
                <a:gd name="connsiteX0" fmla="*/ 7172 w 717176"/>
                <a:gd name="connsiteY0" fmla="*/ 419319 h 717176"/>
                <a:gd name="connsiteX1" fmla="*/ 7172 w 717176"/>
                <a:gd name="connsiteY1" fmla="*/ 712328 h 717176"/>
                <a:gd name="connsiteX2" fmla="*/ 712328 w 717176"/>
                <a:gd name="connsiteY2" fmla="*/ 7172 h 717176"/>
                <a:gd name="connsiteX3" fmla="*/ 419319 w 717176"/>
                <a:gd name="connsiteY3" fmla="*/ 7172 h 717176"/>
                <a:gd name="connsiteX4" fmla="*/ 7172 w 717176"/>
                <a:gd name="connsiteY4" fmla="*/ 419319 h 717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176" h="717176">
                  <a:moveTo>
                    <a:pt x="7172" y="419319"/>
                  </a:moveTo>
                  <a:lnTo>
                    <a:pt x="7172" y="712328"/>
                  </a:lnTo>
                  <a:cubicBezTo>
                    <a:pt x="367013" y="651694"/>
                    <a:pt x="651694" y="367013"/>
                    <a:pt x="712328" y="7172"/>
                  </a:cubicBezTo>
                  <a:lnTo>
                    <a:pt x="419319" y="7172"/>
                  </a:lnTo>
                  <a:cubicBezTo>
                    <a:pt x="367319" y="208488"/>
                    <a:pt x="208488" y="367309"/>
                    <a:pt x="7172" y="4193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CF3DD0E8-A019-4F40-8D11-024D43F603FD}"/>
                </a:ext>
              </a:extLst>
            </p:cNvPr>
            <p:cNvSpPr/>
            <p:nvPr/>
          </p:nvSpPr>
          <p:spPr>
            <a:xfrm>
              <a:off x="5527097" y="3995569"/>
              <a:ext cx="717176" cy="717176"/>
            </a:xfrm>
            <a:custGeom>
              <a:avLst/>
              <a:gdLst>
                <a:gd name="connsiteX0" fmla="*/ 300181 w 717176"/>
                <a:gd name="connsiteY0" fmla="*/ 7172 h 717176"/>
                <a:gd name="connsiteX1" fmla="*/ 7172 w 717176"/>
                <a:gd name="connsiteY1" fmla="*/ 7172 h 717176"/>
                <a:gd name="connsiteX2" fmla="*/ 712328 w 717176"/>
                <a:gd name="connsiteY2" fmla="*/ 712328 h 717176"/>
                <a:gd name="connsiteX3" fmla="*/ 712328 w 717176"/>
                <a:gd name="connsiteY3" fmla="*/ 419319 h 717176"/>
                <a:gd name="connsiteX4" fmla="*/ 300181 w 717176"/>
                <a:gd name="connsiteY4" fmla="*/ 7172 h 717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176" h="717176">
                  <a:moveTo>
                    <a:pt x="300181" y="7172"/>
                  </a:moveTo>
                  <a:lnTo>
                    <a:pt x="7172" y="7172"/>
                  </a:lnTo>
                  <a:cubicBezTo>
                    <a:pt x="67807" y="367013"/>
                    <a:pt x="352487" y="651694"/>
                    <a:pt x="712328" y="712328"/>
                  </a:cubicBezTo>
                  <a:lnTo>
                    <a:pt x="712328" y="419319"/>
                  </a:lnTo>
                  <a:cubicBezTo>
                    <a:pt x="511012" y="367319"/>
                    <a:pt x="352191" y="208497"/>
                    <a:pt x="300181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EC99025-D476-47E0-AC08-D32BB9B8E5C2}"/>
                </a:ext>
              </a:extLst>
            </p:cNvPr>
            <p:cNvSpPr/>
            <p:nvPr/>
          </p:nvSpPr>
          <p:spPr>
            <a:xfrm>
              <a:off x="3793864" y="1557169"/>
              <a:ext cx="296433" cy="4312621"/>
            </a:xfrm>
            <a:custGeom>
              <a:avLst/>
              <a:gdLst>
                <a:gd name="connsiteX0" fmla="*/ 7172 w 296432"/>
                <a:gd name="connsiteY0" fmla="*/ 4310231 h 4312621"/>
                <a:gd name="connsiteX1" fmla="*/ 294042 w 296432"/>
                <a:gd name="connsiteY1" fmla="*/ 4310231 h 4312621"/>
                <a:gd name="connsiteX2" fmla="*/ 294042 w 296432"/>
                <a:gd name="connsiteY2" fmla="*/ 7172 h 4312621"/>
                <a:gd name="connsiteX3" fmla="*/ 7172 w 296432"/>
                <a:gd name="connsiteY3" fmla="*/ 7172 h 431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4312621">
                  <a:moveTo>
                    <a:pt x="7172" y="4310231"/>
                  </a:moveTo>
                  <a:lnTo>
                    <a:pt x="294042" y="4310231"/>
                  </a:lnTo>
                  <a:cubicBezTo>
                    <a:pt x="294042" y="4152089"/>
                    <a:pt x="294042" y="148427"/>
                    <a:pt x="294042" y="7172"/>
                  </a:cubicBezTo>
                  <a:lnTo>
                    <a:pt x="7172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8" name="Graphic 176">
            <a:extLst>
              <a:ext uri="{FF2B5EF4-FFF2-40B4-BE49-F238E27FC236}">
                <a16:creationId xmlns:a16="http://schemas.microsoft.com/office/drawing/2014/main" id="{D4E53B00-7429-4DEA-8F0E-22C10EA8AD9A}"/>
              </a:ext>
            </a:extLst>
          </p:cNvPr>
          <p:cNvSpPr/>
          <p:nvPr/>
        </p:nvSpPr>
        <p:spPr>
          <a:xfrm>
            <a:off x="4729329" y="5293426"/>
            <a:ext cx="420286" cy="420286"/>
          </a:xfrm>
          <a:custGeom>
            <a:avLst/>
            <a:gdLst>
              <a:gd name="connsiteX0" fmla="*/ 7172 w 4886362"/>
              <a:gd name="connsiteY0" fmla="*/ 7172 h 4886362"/>
              <a:gd name="connsiteX1" fmla="*/ 7172 w 4886362"/>
              <a:gd name="connsiteY1" fmla="*/ 4883972 h 4886362"/>
              <a:gd name="connsiteX2" fmla="*/ 4883972 w 4886362"/>
              <a:gd name="connsiteY2" fmla="*/ 4883972 h 4886362"/>
              <a:gd name="connsiteX3" fmla="*/ 4883972 w 4886362"/>
              <a:gd name="connsiteY3" fmla="*/ 7172 h 4886362"/>
              <a:gd name="connsiteX4" fmla="*/ 294042 w 4886362"/>
              <a:gd name="connsiteY4" fmla="*/ 3449619 h 4886362"/>
              <a:gd name="connsiteX5" fmla="*/ 580913 w 4886362"/>
              <a:gd name="connsiteY5" fmla="*/ 3449619 h 4886362"/>
              <a:gd name="connsiteX6" fmla="*/ 580913 w 4886362"/>
              <a:gd name="connsiteY6" fmla="*/ 4310231 h 4886362"/>
              <a:gd name="connsiteX7" fmla="*/ 867784 w 4886362"/>
              <a:gd name="connsiteY7" fmla="*/ 4310231 h 4886362"/>
              <a:gd name="connsiteX8" fmla="*/ 867784 w 4886362"/>
              <a:gd name="connsiteY8" fmla="*/ 2732442 h 4886362"/>
              <a:gd name="connsiteX9" fmla="*/ 1584960 w 4886362"/>
              <a:gd name="connsiteY9" fmla="*/ 2732442 h 4886362"/>
              <a:gd name="connsiteX10" fmla="*/ 1584960 w 4886362"/>
              <a:gd name="connsiteY10" fmla="*/ 3162748 h 4886362"/>
              <a:gd name="connsiteX11" fmla="*/ 1871831 w 4886362"/>
              <a:gd name="connsiteY11" fmla="*/ 3162748 h 4886362"/>
              <a:gd name="connsiteX12" fmla="*/ 1871831 w 4886362"/>
              <a:gd name="connsiteY12" fmla="*/ 2732442 h 4886362"/>
              <a:gd name="connsiteX13" fmla="*/ 2302137 w 4886362"/>
              <a:gd name="connsiteY13" fmla="*/ 2732442 h 4886362"/>
              <a:gd name="connsiteX14" fmla="*/ 2302137 w 4886362"/>
              <a:gd name="connsiteY14" fmla="*/ 2445572 h 4886362"/>
              <a:gd name="connsiteX15" fmla="*/ 867784 w 4886362"/>
              <a:gd name="connsiteY15" fmla="*/ 2445572 h 4886362"/>
              <a:gd name="connsiteX16" fmla="*/ 867784 w 4886362"/>
              <a:gd name="connsiteY16" fmla="*/ 2015266 h 4886362"/>
              <a:gd name="connsiteX17" fmla="*/ 1871831 w 4886362"/>
              <a:gd name="connsiteY17" fmla="*/ 2015266 h 4886362"/>
              <a:gd name="connsiteX18" fmla="*/ 1871831 w 4886362"/>
              <a:gd name="connsiteY18" fmla="*/ 1728395 h 4886362"/>
              <a:gd name="connsiteX19" fmla="*/ 867784 w 4886362"/>
              <a:gd name="connsiteY19" fmla="*/ 1728395 h 4886362"/>
              <a:gd name="connsiteX20" fmla="*/ 867784 w 4886362"/>
              <a:gd name="connsiteY20" fmla="*/ 867784 h 4886362"/>
              <a:gd name="connsiteX21" fmla="*/ 1871831 w 4886362"/>
              <a:gd name="connsiteY21" fmla="*/ 867784 h 4886362"/>
              <a:gd name="connsiteX22" fmla="*/ 1871831 w 4886362"/>
              <a:gd name="connsiteY22" fmla="*/ 580913 h 4886362"/>
              <a:gd name="connsiteX23" fmla="*/ 580913 w 4886362"/>
              <a:gd name="connsiteY23" fmla="*/ 580913 h 4886362"/>
              <a:gd name="connsiteX24" fmla="*/ 580913 w 4886362"/>
              <a:gd name="connsiteY24" fmla="*/ 3162748 h 4886362"/>
              <a:gd name="connsiteX25" fmla="*/ 294042 w 4886362"/>
              <a:gd name="connsiteY25" fmla="*/ 3162748 h 4886362"/>
              <a:gd name="connsiteX26" fmla="*/ 294042 w 4886362"/>
              <a:gd name="connsiteY26" fmla="*/ 294042 h 4886362"/>
              <a:gd name="connsiteX27" fmla="*/ 2158701 w 4886362"/>
              <a:gd name="connsiteY27" fmla="*/ 294042 h 4886362"/>
              <a:gd name="connsiteX28" fmla="*/ 2158701 w 4886362"/>
              <a:gd name="connsiteY28" fmla="*/ 1154654 h 4886362"/>
              <a:gd name="connsiteX29" fmla="*/ 1154654 w 4886362"/>
              <a:gd name="connsiteY29" fmla="*/ 1154654 h 4886362"/>
              <a:gd name="connsiteX30" fmla="*/ 1154654 w 4886362"/>
              <a:gd name="connsiteY30" fmla="*/ 1441525 h 4886362"/>
              <a:gd name="connsiteX31" fmla="*/ 2445572 w 4886362"/>
              <a:gd name="connsiteY31" fmla="*/ 1441525 h 4886362"/>
              <a:gd name="connsiteX32" fmla="*/ 2445572 w 4886362"/>
              <a:gd name="connsiteY32" fmla="*/ 294042 h 4886362"/>
              <a:gd name="connsiteX33" fmla="*/ 2732442 w 4886362"/>
              <a:gd name="connsiteY33" fmla="*/ 294042 h 4886362"/>
              <a:gd name="connsiteX34" fmla="*/ 2732442 w 4886362"/>
              <a:gd name="connsiteY34" fmla="*/ 1154654 h 4886362"/>
              <a:gd name="connsiteX35" fmla="*/ 3019313 w 4886362"/>
              <a:gd name="connsiteY35" fmla="*/ 1154654 h 4886362"/>
              <a:gd name="connsiteX36" fmla="*/ 3019313 w 4886362"/>
              <a:gd name="connsiteY36" fmla="*/ 294042 h 4886362"/>
              <a:gd name="connsiteX37" fmla="*/ 3306184 w 4886362"/>
              <a:gd name="connsiteY37" fmla="*/ 294042 h 4886362"/>
              <a:gd name="connsiteX38" fmla="*/ 3306184 w 4886362"/>
              <a:gd name="connsiteY38" fmla="*/ 1728395 h 4886362"/>
              <a:gd name="connsiteX39" fmla="*/ 2445572 w 4886362"/>
              <a:gd name="connsiteY39" fmla="*/ 1728395 h 4886362"/>
              <a:gd name="connsiteX40" fmla="*/ 2445572 w 4886362"/>
              <a:gd name="connsiteY40" fmla="*/ 2015266 h 4886362"/>
              <a:gd name="connsiteX41" fmla="*/ 3593054 w 4886362"/>
              <a:gd name="connsiteY41" fmla="*/ 2015266 h 4886362"/>
              <a:gd name="connsiteX42" fmla="*/ 3593054 w 4886362"/>
              <a:gd name="connsiteY42" fmla="*/ 1441525 h 4886362"/>
              <a:gd name="connsiteX43" fmla="*/ 4023360 w 4886362"/>
              <a:gd name="connsiteY43" fmla="*/ 1441525 h 4886362"/>
              <a:gd name="connsiteX44" fmla="*/ 4023360 w 4886362"/>
              <a:gd name="connsiteY44" fmla="*/ 2875878 h 4886362"/>
              <a:gd name="connsiteX45" fmla="*/ 3593054 w 4886362"/>
              <a:gd name="connsiteY45" fmla="*/ 2875878 h 4886362"/>
              <a:gd name="connsiteX46" fmla="*/ 3593054 w 4886362"/>
              <a:gd name="connsiteY46" fmla="*/ 3162748 h 4886362"/>
              <a:gd name="connsiteX47" fmla="*/ 4310231 w 4886362"/>
              <a:gd name="connsiteY47" fmla="*/ 3162748 h 4886362"/>
              <a:gd name="connsiteX48" fmla="*/ 4310231 w 4886362"/>
              <a:gd name="connsiteY48" fmla="*/ 1154654 h 4886362"/>
              <a:gd name="connsiteX49" fmla="*/ 3593054 w 4886362"/>
              <a:gd name="connsiteY49" fmla="*/ 1154654 h 4886362"/>
              <a:gd name="connsiteX50" fmla="*/ 3593054 w 4886362"/>
              <a:gd name="connsiteY50" fmla="*/ 867784 h 4886362"/>
              <a:gd name="connsiteX51" fmla="*/ 4166795 w 4886362"/>
              <a:gd name="connsiteY51" fmla="*/ 867784 h 4886362"/>
              <a:gd name="connsiteX52" fmla="*/ 4166795 w 4886362"/>
              <a:gd name="connsiteY52" fmla="*/ 580913 h 4886362"/>
              <a:gd name="connsiteX53" fmla="*/ 3593054 w 4886362"/>
              <a:gd name="connsiteY53" fmla="*/ 580913 h 4886362"/>
              <a:gd name="connsiteX54" fmla="*/ 3593054 w 4886362"/>
              <a:gd name="connsiteY54" fmla="*/ 294042 h 4886362"/>
              <a:gd name="connsiteX55" fmla="*/ 4597101 w 4886362"/>
              <a:gd name="connsiteY55" fmla="*/ 294042 h 4886362"/>
              <a:gd name="connsiteX56" fmla="*/ 4597101 w 4886362"/>
              <a:gd name="connsiteY56" fmla="*/ 3449619 h 4886362"/>
              <a:gd name="connsiteX57" fmla="*/ 3162748 w 4886362"/>
              <a:gd name="connsiteY57" fmla="*/ 3449619 h 4886362"/>
              <a:gd name="connsiteX58" fmla="*/ 3162748 w 4886362"/>
              <a:gd name="connsiteY58" fmla="*/ 2589007 h 4886362"/>
              <a:gd name="connsiteX59" fmla="*/ 3736490 w 4886362"/>
              <a:gd name="connsiteY59" fmla="*/ 2589007 h 4886362"/>
              <a:gd name="connsiteX60" fmla="*/ 3736490 w 4886362"/>
              <a:gd name="connsiteY60" fmla="*/ 2302137 h 4886362"/>
              <a:gd name="connsiteX61" fmla="*/ 2875878 w 4886362"/>
              <a:gd name="connsiteY61" fmla="*/ 2302137 h 4886362"/>
              <a:gd name="connsiteX62" fmla="*/ 2875878 w 4886362"/>
              <a:gd name="connsiteY62" fmla="*/ 3449619 h 4886362"/>
              <a:gd name="connsiteX63" fmla="*/ 1154654 w 4886362"/>
              <a:gd name="connsiteY63" fmla="*/ 3449619 h 4886362"/>
              <a:gd name="connsiteX64" fmla="*/ 1154654 w 4886362"/>
              <a:gd name="connsiteY64" fmla="*/ 3736490 h 4886362"/>
              <a:gd name="connsiteX65" fmla="*/ 2875878 w 4886362"/>
              <a:gd name="connsiteY65" fmla="*/ 3736490 h 4886362"/>
              <a:gd name="connsiteX66" fmla="*/ 2875878 w 4886362"/>
              <a:gd name="connsiteY66" fmla="*/ 4023360 h 4886362"/>
              <a:gd name="connsiteX67" fmla="*/ 1154654 w 4886362"/>
              <a:gd name="connsiteY67" fmla="*/ 4023360 h 4886362"/>
              <a:gd name="connsiteX68" fmla="*/ 1154654 w 4886362"/>
              <a:gd name="connsiteY68" fmla="*/ 4597101 h 4886362"/>
              <a:gd name="connsiteX69" fmla="*/ 294042 w 4886362"/>
              <a:gd name="connsiteY69" fmla="*/ 4597101 h 4886362"/>
              <a:gd name="connsiteX70" fmla="*/ 1441525 w 4886362"/>
              <a:gd name="connsiteY70" fmla="*/ 4597101 h 4886362"/>
              <a:gd name="connsiteX71" fmla="*/ 1441525 w 4886362"/>
              <a:gd name="connsiteY71" fmla="*/ 4310231 h 4886362"/>
              <a:gd name="connsiteX72" fmla="*/ 3162748 w 4886362"/>
              <a:gd name="connsiteY72" fmla="*/ 4310231 h 4886362"/>
              <a:gd name="connsiteX73" fmla="*/ 3162748 w 4886362"/>
              <a:gd name="connsiteY73" fmla="*/ 3736490 h 4886362"/>
              <a:gd name="connsiteX74" fmla="*/ 4597101 w 4886362"/>
              <a:gd name="connsiteY74" fmla="*/ 3736490 h 4886362"/>
              <a:gd name="connsiteX75" fmla="*/ 4597101 w 4886362"/>
              <a:gd name="connsiteY75" fmla="*/ 4023360 h 4886362"/>
              <a:gd name="connsiteX76" fmla="*/ 3736490 w 4886362"/>
              <a:gd name="connsiteY76" fmla="*/ 4023360 h 4886362"/>
              <a:gd name="connsiteX77" fmla="*/ 3736490 w 4886362"/>
              <a:gd name="connsiteY77" fmla="*/ 4310231 h 4886362"/>
              <a:gd name="connsiteX78" fmla="*/ 4597101 w 4886362"/>
              <a:gd name="connsiteY78" fmla="*/ 4310231 h 4886362"/>
              <a:gd name="connsiteX79" fmla="*/ 4597101 w 4886362"/>
              <a:gd name="connsiteY79" fmla="*/ 4597101 h 488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886362" h="4886362">
                <a:moveTo>
                  <a:pt x="7172" y="7172"/>
                </a:moveTo>
                <a:lnTo>
                  <a:pt x="7172" y="4883972"/>
                </a:lnTo>
                <a:lnTo>
                  <a:pt x="4883972" y="4883972"/>
                </a:lnTo>
                <a:lnTo>
                  <a:pt x="4883972" y="7172"/>
                </a:lnTo>
                <a:close/>
                <a:moveTo>
                  <a:pt x="294042" y="3449619"/>
                </a:moveTo>
                <a:lnTo>
                  <a:pt x="580913" y="3449619"/>
                </a:lnTo>
                <a:lnTo>
                  <a:pt x="580913" y="4310231"/>
                </a:lnTo>
                <a:lnTo>
                  <a:pt x="867784" y="4310231"/>
                </a:lnTo>
                <a:cubicBezTo>
                  <a:pt x="867784" y="4230204"/>
                  <a:pt x="867784" y="2811600"/>
                  <a:pt x="867784" y="2732442"/>
                </a:cubicBezTo>
                <a:lnTo>
                  <a:pt x="1584960" y="2732442"/>
                </a:lnTo>
                <a:lnTo>
                  <a:pt x="1584960" y="3162748"/>
                </a:lnTo>
                <a:lnTo>
                  <a:pt x="1871831" y="3162748"/>
                </a:lnTo>
                <a:lnTo>
                  <a:pt x="1871831" y="2732442"/>
                </a:lnTo>
                <a:lnTo>
                  <a:pt x="2302137" y="2732442"/>
                </a:lnTo>
                <a:lnTo>
                  <a:pt x="2302137" y="2445572"/>
                </a:lnTo>
                <a:lnTo>
                  <a:pt x="867784" y="2445572"/>
                </a:lnTo>
                <a:lnTo>
                  <a:pt x="867784" y="2015266"/>
                </a:lnTo>
                <a:lnTo>
                  <a:pt x="1871831" y="2015266"/>
                </a:lnTo>
                <a:lnTo>
                  <a:pt x="1871831" y="1728395"/>
                </a:lnTo>
                <a:lnTo>
                  <a:pt x="867784" y="1728395"/>
                </a:lnTo>
                <a:lnTo>
                  <a:pt x="867784" y="867784"/>
                </a:lnTo>
                <a:lnTo>
                  <a:pt x="1871831" y="867784"/>
                </a:lnTo>
                <a:lnTo>
                  <a:pt x="1871831" y="580913"/>
                </a:lnTo>
                <a:lnTo>
                  <a:pt x="580913" y="580913"/>
                </a:lnTo>
                <a:lnTo>
                  <a:pt x="580913" y="3162748"/>
                </a:lnTo>
                <a:lnTo>
                  <a:pt x="294042" y="3162748"/>
                </a:lnTo>
                <a:lnTo>
                  <a:pt x="294042" y="294042"/>
                </a:lnTo>
                <a:lnTo>
                  <a:pt x="2158701" y="294042"/>
                </a:lnTo>
                <a:lnTo>
                  <a:pt x="2158701" y="1154654"/>
                </a:lnTo>
                <a:lnTo>
                  <a:pt x="1154654" y="1154654"/>
                </a:lnTo>
                <a:lnTo>
                  <a:pt x="1154654" y="1441525"/>
                </a:lnTo>
                <a:lnTo>
                  <a:pt x="2445572" y="1441525"/>
                </a:lnTo>
                <a:lnTo>
                  <a:pt x="2445572" y="294042"/>
                </a:lnTo>
                <a:lnTo>
                  <a:pt x="2732442" y="294042"/>
                </a:lnTo>
                <a:lnTo>
                  <a:pt x="2732442" y="1154654"/>
                </a:lnTo>
                <a:lnTo>
                  <a:pt x="3019313" y="1154654"/>
                </a:lnTo>
                <a:lnTo>
                  <a:pt x="3019313" y="294042"/>
                </a:lnTo>
                <a:lnTo>
                  <a:pt x="3306184" y="294042"/>
                </a:lnTo>
                <a:lnTo>
                  <a:pt x="3306184" y="1728395"/>
                </a:lnTo>
                <a:lnTo>
                  <a:pt x="2445572" y="1728395"/>
                </a:lnTo>
                <a:lnTo>
                  <a:pt x="2445572" y="2015266"/>
                </a:lnTo>
                <a:lnTo>
                  <a:pt x="3593054" y="2015266"/>
                </a:lnTo>
                <a:lnTo>
                  <a:pt x="3593054" y="1441525"/>
                </a:lnTo>
                <a:lnTo>
                  <a:pt x="4023360" y="1441525"/>
                </a:lnTo>
                <a:lnTo>
                  <a:pt x="4023360" y="2875878"/>
                </a:lnTo>
                <a:lnTo>
                  <a:pt x="3593054" y="2875878"/>
                </a:lnTo>
                <a:lnTo>
                  <a:pt x="3593054" y="3162748"/>
                </a:lnTo>
                <a:lnTo>
                  <a:pt x="4310231" y="3162748"/>
                </a:lnTo>
                <a:lnTo>
                  <a:pt x="4310231" y="1154654"/>
                </a:lnTo>
                <a:lnTo>
                  <a:pt x="3593054" y="1154654"/>
                </a:lnTo>
                <a:lnTo>
                  <a:pt x="3593054" y="867784"/>
                </a:lnTo>
                <a:lnTo>
                  <a:pt x="4166795" y="867784"/>
                </a:lnTo>
                <a:lnTo>
                  <a:pt x="4166795" y="580913"/>
                </a:lnTo>
                <a:lnTo>
                  <a:pt x="3593054" y="580913"/>
                </a:lnTo>
                <a:lnTo>
                  <a:pt x="3593054" y="294042"/>
                </a:lnTo>
                <a:lnTo>
                  <a:pt x="4597101" y="294042"/>
                </a:lnTo>
                <a:lnTo>
                  <a:pt x="4597101" y="3449619"/>
                </a:lnTo>
                <a:lnTo>
                  <a:pt x="3162748" y="3449619"/>
                </a:lnTo>
                <a:lnTo>
                  <a:pt x="3162748" y="2589007"/>
                </a:lnTo>
                <a:lnTo>
                  <a:pt x="3736490" y="2589007"/>
                </a:lnTo>
                <a:lnTo>
                  <a:pt x="3736490" y="2302137"/>
                </a:lnTo>
                <a:lnTo>
                  <a:pt x="2875878" y="2302137"/>
                </a:lnTo>
                <a:lnTo>
                  <a:pt x="2875878" y="3449619"/>
                </a:lnTo>
                <a:lnTo>
                  <a:pt x="1154654" y="3449619"/>
                </a:lnTo>
                <a:lnTo>
                  <a:pt x="1154654" y="3736490"/>
                </a:lnTo>
                <a:lnTo>
                  <a:pt x="2875878" y="3736490"/>
                </a:lnTo>
                <a:lnTo>
                  <a:pt x="2875878" y="4023360"/>
                </a:lnTo>
                <a:lnTo>
                  <a:pt x="1154654" y="4023360"/>
                </a:lnTo>
                <a:lnTo>
                  <a:pt x="1154654" y="4597101"/>
                </a:lnTo>
                <a:lnTo>
                  <a:pt x="294042" y="4597101"/>
                </a:lnTo>
                <a:close/>
                <a:moveTo>
                  <a:pt x="1441525" y="4597101"/>
                </a:moveTo>
                <a:lnTo>
                  <a:pt x="1441525" y="4310231"/>
                </a:lnTo>
                <a:lnTo>
                  <a:pt x="3162748" y="4310231"/>
                </a:lnTo>
                <a:lnTo>
                  <a:pt x="3162748" y="3736490"/>
                </a:lnTo>
                <a:lnTo>
                  <a:pt x="4597101" y="3736490"/>
                </a:lnTo>
                <a:lnTo>
                  <a:pt x="4597101" y="4023360"/>
                </a:lnTo>
                <a:lnTo>
                  <a:pt x="3736490" y="4023360"/>
                </a:lnTo>
                <a:lnTo>
                  <a:pt x="3736490" y="4310231"/>
                </a:lnTo>
                <a:lnTo>
                  <a:pt x="4597101" y="4310231"/>
                </a:lnTo>
                <a:lnTo>
                  <a:pt x="4597101" y="4597101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B3BCC9A3-7931-4981-898D-E14BF02815B9}"/>
              </a:ext>
            </a:extLst>
          </p:cNvPr>
          <p:cNvGrpSpPr/>
          <p:nvPr/>
        </p:nvGrpSpPr>
        <p:grpSpPr>
          <a:xfrm>
            <a:off x="5756034" y="5318686"/>
            <a:ext cx="395026" cy="395026"/>
            <a:chOff x="3650428" y="983428"/>
            <a:chExt cx="4886362" cy="4886362"/>
          </a:xfrm>
        </p:grpSpPr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AA9B1BC-372B-477B-B9B9-8B17E96D11A3}"/>
                </a:ext>
              </a:extLst>
            </p:cNvPr>
            <p:cNvSpPr/>
            <p:nvPr/>
          </p:nvSpPr>
          <p:spPr>
            <a:xfrm>
              <a:off x="3650428" y="983428"/>
              <a:ext cx="4886362" cy="4886362"/>
            </a:xfrm>
            <a:custGeom>
              <a:avLst/>
              <a:gdLst>
                <a:gd name="connsiteX0" fmla="*/ 4597101 w 4886362"/>
                <a:gd name="connsiteY0" fmla="*/ 3043984 h 4886362"/>
                <a:gd name="connsiteX1" fmla="*/ 4597101 w 4886362"/>
                <a:gd name="connsiteY1" fmla="*/ 1847160 h 4886362"/>
                <a:gd name="connsiteX2" fmla="*/ 4883972 w 4886362"/>
                <a:gd name="connsiteY2" fmla="*/ 1441525 h 4886362"/>
                <a:gd name="connsiteX3" fmla="*/ 4155215 w 4886362"/>
                <a:gd name="connsiteY3" fmla="*/ 1131972 h 4886362"/>
                <a:gd name="connsiteX4" fmla="*/ 2872483 w 4886362"/>
                <a:gd name="connsiteY4" fmla="*/ 490530 h 4886362"/>
                <a:gd name="connsiteX5" fmla="*/ 2445572 w 4886362"/>
                <a:gd name="connsiteY5" fmla="*/ 7172 h 4886362"/>
                <a:gd name="connsiteX6" fmla="*/ 2018661 w 4886362"/>
                <a:gd name="connsiteY6" fmla="*/ 490530 h 4886362"/>
                <a:gd name="connsiteX7" fmla="*/ 735928 w 4886362"/>
                <a:gd name="connsiteY7" fmla="*/ 1131972 h 4886362"/>
                <a:gd name="connsiteX8" fmla="*/ 7172 w 4886362"/>
                <a:gd name="connsiteY8" fmla="*/ 1441525 h 4886362"/>
                <a:gd name="connsiteX9" fmla="*/ 294042 w 4886362"/>
                <a:gd name="connsiteY9" fmla="*/ 1847160 h 4886362"/>
                <a:gd name="connsiteX10" fmla="*/ 294042 w 4886362"/>
                <a:gd name="connsiteY10" fmla="*/ 3043984 h 4886362"/>
                <a:gd name="connsiteX11" fmla="*/ 7172 w 4886362"/>
                <a:gd name="connsiteY11" fmla="*/ 3449619 h 4886362"/>
                <a:gd name="connsiteX12" fmla="*/ 735928 w 4886362"/>
                <a:gd name="connsiteY12" fmla="*/ 3759162 h 4886362"/>
                <a:gd name="connsiteX13" fmla="*/ 2018661 w 4886362"/>
                <a:gd name="connsiteY13" fmla="*/ 4400614 h 4886362"/>
                <a:gd name="connsiteX14" fmla="*/ 2445572 w 4886362"/>
                <a:gd name="connsiteY14" fmla="*/ 4883972 h 4886362"/>
                <a:gd name="connsiteX15" fmla="*/ 2872493 w 4886362"/>
                <a:gd name="connsiteY15" fmla="*/ 4400614 h 4886362"/>
                <a:gd name="connsiteX16" fmla="*/ 4155225 w 4886362"/>
                <a:gd name="connsiteY16" fmla="*/ 3759172 h 4886362"/>
                <a:gd name="connsiteX17" fmla="*/ 4883972 w 4886362"/>
                <a:gd name="connsiteY17" fmla="*/ 3449619 h 4886362"/>
                <a:gd name="connsiteX18" fmla="*/ 4597101 w 4886362"/>
                <a:gd name="connsiteY18" fmla="*/ 3043984 h 4886362"/>
                <a:gd name="connsiteX19" fmla="*/ 4310231 w 4886362"/>
                <a:gd name="connsiteY19" fmla="*/ 3043984 h 4886362"/>
                <a:gd name="connsiteX20" fmla="*/ 4026745 w 4886362"/>
                <a:gd name="connsiteY20" fmla="*/ 3502671 h 4886362"/>
                <a:gd name="connsiteX21" fmla="*/ 2744013 w 4886362"/>
                <a:gd name="connsiteY21" fmla="*/ 4144113 h 4886362"/>
                <a:gd name="connsiteX22" fmla="*/ 2147112 w 4886362"/>
                <a:gd name="connsiteY22" fmla="*/ 4144113 h 4886362"/>
                <a:gd name="connsiteX23" fmla="*/ 864379 w 4886362"/>
                <a:gd name="connsiteY23" fmla="*/ 3502671 h 4886362"/>
                <a:gd name="connsiteX24" fmla="*/ 580894 w 4886362"/>
                <a:gd name="connsiteY24" fmla="*/ 3043984 h 4886362"/>
                <a:gd name="connsiteX25" fmla="*/ 580894 w 4886362"/>
                <a:gd name="connsiteY25" fmla="*/ 1847160 h 4886362"/>
                <a:gd name="connsiteX26" fmla="*/ 864379 w 4886362"/>
                <a:gd name="connsiteY26" fmla="*/ 1388473 h 4886362"/>
                <a:gd name="connsiteX27" fmla="*/ 2147112 w 4886362"/>
                <a:gd name="connsiteY27" fmla="*/ 747021 h 4886362"/>
                <a:gd name="connsiteX28" fmla="*/ 2744013 w 4886362"/>
                <a:gd name="connsiteY28" fmla="*/ 747021 h 4886362"/>
                <a:gd name="connsiteX29" fmla="*/ 4026745 w 4886362"/>
                <a:gd name="connsiteY29" fmla="*/ 1388473 h 4886362"/>
                <a:gd name="connsiteX30" fmla="*/ 4310231 w 4886362"/>
                <a:gd name="connsiteY30" fmla="*/ 1847160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886362" h="4886362">
                  <a:moveTo>
                    <a:pt x="4597101" y="3043984"/>
                  </a:moveTo>
                  <a:lnTo>
                    <a:pt x="4597101" y="1847160"/>
                  </a:lnTo>
                  <a:cubicBezTo>
                    <a:pt x="4764051" y="1787950"/>
                    <a:pt x="4883972" y="1628517"/>
                    <a:pt x="4883972" y="1441525"/>
                  </a:cubicBezTo>
                  <a:cubicBezTo>
                    <a:pt x="4883972" y="1063305"/>
                    <a:pt x="4427484" y="869380"/>
                    <a:pt x="4155215" y="1131972"/>
                  </a:cubicBezTo>
                  <a:lnTo>
                    <a:pt x="2872483" y="490530"/>
                  </a:lnTo>
                  <a:cubicBezTo>
                    <a:pt x="2904374" y="232547"/>
                    <a:pt x="2702579" y="7172"/>
                    <a:pt x="2445572" y="7172"/>
                  </a:cubicBezTo>
                  <a:cubicBezTo>
                    <a:pt x="2188832" y="7172"/>
                    <a:pt x="1986732" y="232250"/>
                    <a:pt x="2018661" y="490530"/>
                  </a:cubicBezTo>
                  <a:lnTo>
                    <a:pt x="735928" y="1131972"/>
                  </a:lnTo>
                  <a:cubicBezTo>
                    <a:pt x="463679" y="869409"/>
                    <a:pt x="7172" y="1063248"/>
                    <a:pt x="7172" y="1441525"/>
                  </a:cubicBezTo>
                  <a:cubicBezTo>
                    <a:pt x="7172" y="1628517"/>
                    <a:pt x="127093" y="1787950"/>
                    <a:pt x="294042" y="1847160"/>
                  </a:cubicBezTo>
                  <a:lnTo>
                    <a:pt x="294042" y="3043984"/>
                  </a:lnTo>
                  <a:cubicBezTo>
                    <a:pt x="127093" y="3103194"/>
                    <a:pt x="7172" y="3262627"/>
                    <a:pt x="7172" y="3449619"/>
                  </a:cubicBezTo>
                  <a:cubicBezTo>
                    <a:pt x="7172" y="3827829"/>
                    <a:pt x="463650" y="4021763"/>
                    <a:pt x="735928" y="3759162"/>
                  </a:cubicBezTo>
                  <a:lnTo>
                    <a:pt x="2018661" y="4400614"/>
                  </a:lnTo>
                  <a:cubicBezTo>
                    <a:pt x="1986770" y="4658587"/>
                    <a:pt x="2188526" y="4883972"/>
                    <a:pt x="2445572" y="4883972"/>
                  </a:cubicBezTo>
                  <a:cubicBezTo>
                    <a:pt x="2702331" y="4883972"/>
                    <a:pt x="2904412" y="4658893"/>
                    <a:pt x="2872493" y="4400614"/>
                  </a:cubicBezTo>
                  <a:lnTo>
                    <a:pt x="4155225" y="3759172"/>
                  </a:lnTo>
                  <a:cubicBezTo>
                    <a:pt x="4427436" y="4021706"/>
                    <a:pt x="4883972" y="3827953"/>
                    <a:pt x="4883972" y="3449619"/>
                  </a:cubicBezTo>
                  <a:cubicBezTo>
                    <a:pt x="4883972" y="3262627"/>
                    <a:pt x="4764051" y="3103194"/>
                    <a:pt x="4597101" y="3043984"/>
                  </a:cubicBezTo>
                  <a:close/>
                  <a:moveTo>
                    <a:pt x="4310231" y="3043984"/>
                  </a:moveTo>
                  <a:cubicBezTo>
                    <a:pt x="4125037" y="3109668"/>
                    <a:pt x="4001271" y="3296564"/>
                    <a:pt x="4026745" y="3502671"/>
                  </a:cubicBezTo>
                  <a:lnTo>
                    <a:pt x="2744013" y="4144113"/>
                  </a:lnTo>
                  <a:cubicBezTo>
                    <a:pt x="2576892" y="3982949"/>
                    <a:pt x="2313917" y="3983236"/>
                    <a:pt x="2147112" y="4144113"/>
                  </a:cubicBezTo>
                  <a:lnTo>
                    <a:pt x="864379" y="3502671"/>
                  </a:lnTo>
                  <a:cubicBezTo>
                    <a:pt x="889825" y="3296793"/>
                    <a:pt x="766298" y="3109744"/>
                    <a:pt x="580894" y="3043984"/>
                  </a:cubicBezTo>
                  <a:lnTo>
                    <a:pt x="580894" y="1847160"/>
                  </a:lnTo>
                  <a:cubicBezTo>
                    <a:pt x="766088" y="1781476"/>
                    <a:pt x="889853" y="1594580"/>
                    <a:pt x="864379" y="1388473"/>
                  </a:cubicBezTo>
                  <a:lnTo>
                    <a:pt x="2147112" y="747021"/>
                  </a:lnTo>
                  <a:cubicBezTo>
                    <a:pt x="2314233" y="908194"/>
                    <a:pt x="2577207" y="907907"/>
                    <a:pt x="2744013" y="747021"/>
                  </a:cubicBezTo>
                  <a:lnTo>
                    <a:pt x="4026745" y="1388473"/>
                  </a:lnTo>
                  <a:cubicBezTo>
                    <a:pt x="4001300" y="1594350"/>
                    <a:pt x="4124826" y="1781399"/>
                    <a:pt x="4310231" y="18471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5972B02-7F96-49E3-952C-0151CAEA973C}"/>
                </a:ext>
              </a:extLst>
            </p:cNvPr>
            <p:cNvSpPr/>
            <p:nvPr/>
          </p:nvSpPr>
          <p:spPr>
            <a:xfrm>
              <a:off x="5804224" y="3565264"/>
              <a:ext cx="583304" cy="1157045"/>
            </a:xfrm>
            <a:custGeom>
              <a:avLst/>
              <a:gdLst>
                <a:gd name="connsiteX0" fmla="*/ 114088 w 583303"/>
                <a:gd name="connsiteY0" fmla="*/ 799317 h 1157044"/>
                <a:gd name="connsiteX1" fmla="*/ 291776 w 583303"/>
                <a:gd name="connsiteY1" fmla="*/ 1154090 h 1157044"/>
                <a:gd name="connsiteX2" fmla="*/ 469473 w 583303"/>
                <a:gd name="connsiteY2" fmla="*/ 799317 h 1157044"/>
                <a:gd name="connsiteX3" fmla="*/ 576390 w 583303"/>
                <a:gd name="connsiteY3" fmla="*/ 7172 h 1157044"/>
                <a:gd name="connsiteX4" fmla="*/ 7172 w 583303"/>
                <a:gd name="connsiteY4" fmla="*/ 7172 h 1157044"/>
                <a:gd name="connsiteX5" fmla="*/ 114088 w 583303"/>
                <a:gd name="connsiteY5" fmla="*/ 799317 h 11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303" h="1157044">
                  <a:moveTo>
                    <a:pt x="114088" y="799317"/>
                  </a:moveTo>
                  <a:cubicBezTo>
                    <a:pt x="187824" y="1064911"/>
                    <a:pt x="269496" y="1144298"/>
                    <a:pt x="291776" y="1154090"/>
                  </a:cubicBezTo>
                  <a:cubicBezTo>
                    <a:pt x="314056" y="1144308"/>
                    <a:pt x="395738" y="1064921"/>
                    <a:pt x="469473" y="799317"/>
                  </a:cubicBezTo>
                  <a:cubicBezTo>
                    <a:pt x="530175" y="580664"/>
                    <a:pt x="567277" y="303509"/>
                    <a:pt x="576390" y="7172"/>
                  </a:cubicBezTo>
                  <a:lnTo>
                    <a:pt x="7172" y="7172"/>
                  </a:lnTo>
                  <a:cubicBezTo>
                    <a:pt x="16275" y="303509"/>
                    <a:pt x="53387" y="580674"/>
                    <a:pt x="114088" y="7993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F35E9E26-7E57-47BF-9513-A6EE4DC5667B}"/>
                </a:ext>
              </a:extLst>
            </p:cNvPr>
            <p:cNvSpPr/>
            <p:nvPr/>
          </p:nvSpPr>
          <p:spPr>
            <a:xfrm>
              <a:off x="5804214" y="2131484"/>
              <a:ext cx="583304" cy="1157045"/>
            </a:xfrm>
            <a:custGeom>
              <a:avLst/>
              <a:gdLst>
                <a:gd name="connsiteX0" fmla="*/ 291786 w 583303"/>
                <a:gd name="connsiteY0" fmla="*/ 7172 h 1157044"/>
                <a:gd name="connsiteX1" fmla="*/ 114098 w 583303"/>
                <a:gd name="connsiteY1" fmla="*/ 361945 h 1157044"/>
                <a:gd name="connsiteX2" fmla="*/ 7172 w 583303"/>
                <a:gd name="connsiteY2" fmla="*/ 1154090 h 1157044"/>
                <a:gd name="connsiteX3" fmla="*/ 576390 w 583303"/>
                <a:gd name="connsiteY3" fmla="*/ 1154090 h 1157044"/>
                <a:gd name="connsiteX4" fmla="*/ 469473 w 583303"/>
                <a:gd name="connsiteY4" fmla="*/ 361945 h 1157044"/>
                <a:gd name="connsiteX5" fmla="*/ 291786 w 583303"/>
                <a:gd name="connsiteY5" fmla="*/ 7172 h 11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303" h="1157044">
                  <a:moveTo>
                    <a:pt x="291786" y="7172"/>
                  </a:moveTo>
                  <a:cubicBezTo>
                    <a:pt x="269505" y="16954"/>
                    <a:pt x="187833" y="96341"/>
                    <a:pt x="114098" y="361945"/>
                  </a:cubicBezTo>
                  <a:cubicBezTo>
                    <a:pt x="53396" y="580588"/>
                    <a:pt x="16285" y="857743"/>
                    <a:pt x="7172" y="1154090"/>
                  </a:cubicBezTo>
                  <a:lnTo>
                    <a:pt x="576390" y="1154090"/>
                  </a:lnTo>
                  <a:cubicBezTo>
                    <a:pt x="567287" y="857753"/>
                    <a:pt x="530175" y="580588"/>
                    <a:pt x="469473" y="361945"/>
                  </a:cubicBezTo>
                  <a:cubicBezTo>
                    <a:pt x="395748" y="96341"/>
                    <a:pt x="314066" y="16954"/>
                    <a:pt x="291786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CAA0E39-A3C3-478F-AF8B-D7DAE1F5737C}"/>
                </a:ext>
              </a:extLst>
            </p:cNvPr>
            <p:cNvSpPr/>
            <p:nvPr/>
          </p:nvSpPr>
          <p:spPr>
            <a:xfrm>
              <a:off x="6466149" y="2187214"/>
              <a:ext cx="917986" cy="1099671"/>
            </a:xfrm>
            <a:custGeom>
              <a:avLst/>
              <a:gdLst>
                <a:gd name="connsiteX0" fmla="*/ 7172 w 917985"/>
                <a:gd name="connsiteY0" fmla="*/ 7172 h 1099670"/>
                <a:gd name="connsiteX1" fmla="*/ 201498 w 917985"/>
                <a:gd name="connsiteY1" fmla="*/ 1098351 h 1099670"/>
                <a:gd name="connsiteX2" fmla="*/ 912755 w 917985"/>
                <a:gd name="connsiteY2" fmla="*/ 1098351 h 1099670"/>
                <a:gd name="connsiteX3" fmla="*/ 7172 w 917985"/>
                <a:gd name="connsiteY3" fmla="*/ 7172 h 109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7985" h="1099670">
                  <a:moveTo>
                    <a:pt x="7172" y="7172"/>
                  </a:moveTo>
                  <a:cubicBezTo>
                    <a:pt x="141303" y="318417"/>
                    <a:pt x="191735" y="759729"/>
                    <a:pt x="201498" y="1098351"/>
                  </a:cubicBezTo>
                  <a:lnTo>
                    <a:pt x="912755" y="1098351"/>
                  </a:lnTo>
                  <a:cubicBezTo>
                    <a:pt x="855333" y="581305"/>
                    <a:pt x="491361" y="155446"/>
                    <a:pt x="7172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D4E992D-EC26-4D3F-8F8C-3B65DB8599CC}"/>
                </a:ext>
              </a:extLst>
            </p:cNvPr>
            <p:cNvSpPr/>
            <p:nvPr/>
          </p:nvSpPr>
          <p:spPr>
            <a:xfrm>
              <a:off x="4805924" y="2187214"/>
              <a:ext cx="917986" cy="1099671"/>
            </a:xfrm>
            <a:custGeom>
              <a:avLst/>
              <a:gdLst>
                <a:gd name="connsiteX0" fmla="*/ 7172 w 917985"/>
                <a:gd name="connsiteY0" fmla="*/ 1098351 h 1099670"/>
                <a:gd name="connsiteX1" fmla="*/ 718429 w 917985"/>
                <a:gd name="connsiteY1" fmla="*/ 1098351 h 1099670"/>
                <a:gd name="connsiteX2" fmla="*/ 912755 w 917985"/>
                <a:gd name="connsiteY2" fmla="*/ 7172 h 1099670"/>
                <a:gd name="connsiteX3" fmla="*/ 7172 w 917985"/>
                <a:gd name="connsiteY3" fmla="*/ 1098351 h 109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7985" h="1099670">
                  <a:moveTo>
                    <a:pt x="7172" y="1098351"/>
                  </a:moveTo>
                  <a:lnTo>
                    <a:pt x="718429" y="1098351"/>
                  </a:lnTo>
                  <a:cubicBezTo>
                    <a:pt x="728173" y="760695"/>
                    <a:pt x="778414" y="318905"/>
                    <a:pt x="912755" y="7172"/>
                  </a:cubicBezTo>
                  <a:cubicBezTo>
                    <a:pt x="428566" y="155446"/>
                    <a:pt x="64594" y="581305"/>
                    <a:pt x="7172" y="10983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456F2E4-026B-4FDF-9F62-BEA8E0C2E3AD}"/>
                </a:ext>
              </a:extLst>
            </p:cNvPr>
            <p:cNvSpPr/>
            <p:nvPr/>
          </p:nvSpPr>
          <p:spPr>
            <a:xfrm>
              <a:off x="4805924" y="3565264"/>
              <a:ext cx="917986" cy="1099671"/>
            </a:xfrm>
            <a:custGeom>
              <a:avLst/>
              <a:gdLst>
                <a:gd name="connsiteX0" fmla="*/ 718429 w 917985"/>
                <a:gd name="connsiteY0" fmla="*/ 7172 h 1099670"/>
                <a:gd name="connsiteX1" fmla="*/ 7172 w 917985"/>
                <a:gd name="connsiteY1" fmla="*/ 7172 h 1099670"/>
                <a:gd name="connsiteX2" fmla="*/ 912755 w 917985"/>
                <a:gd name="connsiteY2" fmla="*/ 1098341 h 1099670"/>
                <a:gd name="connsiteX3" fmla="*/ 718429 w 917985"/>
                <a:gd name="connsiteY3" fmla="*/ 7172 h 109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7985" h="1099670">
                  <a:moveTo>
                    <a:pt x="718429" y="7172"/>
                  </a:moveTo>
                  <a:lnTo>
                    <a:pt x="7172" y="7172"/>
                  </a:lnTo>
                  <a:cubicBezTo>
                    <a:pt x="64594" y="524218"/>
                    <a:pt x="428566" y="950087"/>
                    <a:pt x="912755" y="1098341"/>
                  </a:cubicBezTo>
                  <a:cubicBezTo>
                    <a:pt x="778423" y="786628"/>
                    <a:pt x="728164" y="344866"/>
                    <a:pt x="718429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9ECCF4B1-16C8-4C1B-90EC-56EB38DE1B79}"/>
                </a:ext>
              </a:extLst>
            </p:cNvPr>
            <p:cNvSpPr/>
            <p:nvPr/>
          </p:nvSpPr>
          <p:spPr>
            <a:xfrm>
              <a:off x="6466140" y="3565264"/>
              <a:ext cx="917986" cy="1099671"/>
            </a:xfrm>
            <a:custGeom>
              <a:avLst/>
              <a:gdLst>
                <a:gd name="connsiteX0" fmla="*/ 7172 w 917985"/>
                <a:gd name="connsiteY0" fmla="*/ 1098341 h 1099670"/>
                <a:gd name="connsiteX1" fmla="*/ 912765 w 917985"/>
                <a:gd name="connsiteY1" fmla="*/ 7172 h 1099670"/>
                <a:gd name="connsiteX2" fmla="*/ 201507 w 917985"/>
                <a:gd name="connsiteY2" fmla="*/ 7172 h 1099670"/>
                <a:gd name="connsiteX3" fmla="*/ 7172 w 917985"/>
                <a:gd name="connsiteY3" fmla="*/ 1098341 h 109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7985" h="1099670">
                  <a:moveTo>
                    <a:pt x="7172" y="1098341"/>
                  </a:moveTo>
                  <a:cubicBezTo>
                    <a:pt x="491371" y="950077"/>
                    <a:pt x="855343" y="524218"/>
                    <a:pt x="912765" y="7172"/>
                  </a:cubicBezTo>
                  <a:lnTo>
                    <a:pt x="201507" y="7172"/>
                  </a:lnTo>
                  <a:cubicBezTo>
                    <a:pt x="191773" y="344809"/>
                    <a:pt x="141523" y="786618"/>
                    <a:pt x="7172" y="10983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812058A0-51BA-4342-B162-E1BEA274633F}"/>
              </a:ext>
            </a:extLst>
          </p:cNvPr>
          <p:cNvGrpSpPr/>
          <p:nvPr/>
        </p:nvGrpSpPr>
        <p:grpSpPr>
          <a:xfrm>
            <a:off x="6817039" y="5334956"/>
            <a:ext cx="241730" cy="373184"/>
            <a:chOff x="4511040" y="983428"/>
            <a:chExt cx="3165139" cy="4886362"/>
          </a:xfrm>
        </p:grpSpPr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0E1D020-EF7C-43C9-AB91-25E79ED516F2}"/>
                </a:ext>
              </a:extLst>
            </p:cNvPr>
            <p:cNvSpPr/>
            <p:nvPr/>
          </p:nvSpPr>
          <p:spPr>
            <a:xfrm>
              <a:off x="4511040" y="983428"/>
              <a:ext cx="2591398" cy="3452009"/>
            </a:xfrm>
            <a:custGeom>
              <a:avLst/>
              <a:gdLst>
                <a:gd name="connsiteX0" fmla="*/ 1208404 w 2591397"/>
                <a:gd name="connsiteY0" fmla="*/ 1565701 h 3452009"/>
                <a:gd name="connsiteX1" fmla="*/ 1208529 w 2591397"/>
                <a:gd name="connsiteY1" fmla="*/ 1566046 h 3452009"/>
                <a:gd name="connsiteX2" fmla="*/ 1361995 w 2591397"/>
                <a:gd name="connsiteY2" fmla="*/ 1905117 h 3452009"/>
                <a:gd name="connsiteX3" fmla="*/ 1113622 w 2591397"/>
                <a:gd name="connsiteY3" fmla="*/ 2662790 h 3452009"/>
                <a:gd name="connsiteX4" fmla="*/ 580913 w 2591397"/>
                <a:gd name="connsiteY4" fmla="*/ 3449619 h 3452009"/>
                <a:gd name="connsiteX5" fmla="*/ 2589007 w 2591397"/>
                <a:gd name="connsiteY5" fmla="*/ 3449619 h 3452009"/>
                <a:gd name="connsiteX6" fmla="*/ 2589007 w 2591397"/>
                <a:gd name="connsiteY6" fmla="*/ 1635162 h 3452009"/>
                <a:gd name="connsiteX7" fmla="*/ 961017 w 2591397"/>
                <a:gd name="connsiteY7" fmla="*/ 7172 h 3452009"/>
                <a:gd name="connsiteX8" fmla="*/ 7172 w 2591397"/>
                <a:gd name="connsiteY8" fmla="*/ 7172 h 3452009"/>
                <a:gd name="connsiteX9" fmla="*/ 7172 w 2591397"/>
                <a:gd name="connsiteY9" fmla="*/ 2158701 h 3452009"/>
                <a:gd name="connsiteX10" fmla="*/ 867784 w 2591397"/>
                <a:gd name="connsiteY10" fmla="*/ 2158701 h 3452009"/>
                <a:gd name="connsiteX11" fmla="*/ 1208404 w 2591397"/>
                <a:gd name="connsiteY11" fmla="*/ 1565701 h 3452009"/>
                <a:gd name="connsiteX12" fmla="*/ 580913 w 2591397"/>
                <a:gd name="connsiteY12" fmla="*/ 963407 h 3452009"/>
                <a:gd name="connsiteX13" fmla="*/ 294042 w 2591397"/>
                <a:gd name="connsiteY13" fmla="*/ 963407 h 3452009"/>
                <a:gd name="connsiteX14" fmla="*/ 294042 w 2591397"/>
                <a:gd name="connsiteY14" fmla="*/ 676537 h 3452009"/>
                <a:gd name="connsiteX15" fmla="*/ 580913 w 2591397"/>
                <a:gd name="connsiteY15" fmla="*/ 676537 h 345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91397" h="3452009">
                  <a:moveTo>
                    <a:pt x="1208404" y="1565701"/>
                  </a:moveTo>
                  <a:lnTo>
                    <a:pt x="1208529" y="1566046"/>
                  </a:lnTo>
                  <a:lnTo>
                    <a:pt x="1361995" y="1905117"/>
                  </a:lnTo>
                  <a:cubicBezTo>
                    <a:pt x="1488160" y="2183869"/>
                    <a:pt x="1380326" y="2512824"/>
                    <a:pt x="1113622" y="2662790"/>
                  </a:cubicBezTo>
                  <a:cubicBezTo>
                    <a:pt x="791878" y="2791490"/>
                    <a:pt x="580913" y="3103098"/>
                    <a:pt x="580913" y="3449619"/>
                  </a:cubicBezTo>
                  <a:lnTo>
                    <a:pt x="2589007" y="3449619"/>
                  </a:lnTo>
                  <a:lnTo>
                    <a:pt x="2589007" y="1635162"/>
                  </a:lnTo>
                  <a:cubicBezTo>
                    <a:pt x="2589007" y="736053"/>
                    <a:pt x="1860126" y="7172"/>
                    <a:pt x="961017" y="7172"/>
                  </a:cubicBezTo>
                  <a:lnTo>
                    <a:pt x="7172" y="7172"/>
                  </a:lnTo>
                  <a:lnTo>
                    <a:pt x="7172" y="2158701"/>
                  </a:lnTo>
                  <a:lnTo>
                    <a:pt x="867784" y="2158701"/>
                  </a:lnTo>
                  <a:cubicBezTo>
                    <a:pt x="867784" y="2158701"/>
                    <a:pt x="1215738" y="1971977"/>
                    <a:pt x="1208404" y="1565701"/>
                  </a:cubicBezTo>
                  <a:close/>
                  <a:moveTo>
                    <a:pt x="580913" y="963407"/>
                  </a:moveTo>
                  <a:lnTo>
                    <a:pt x="294042" y="963407"/>
                  </a:lnTo>
                  <a:lnTo>
                    <a:pt x="294042" y="676537"/>
                  </a:lnTo>
                  <a:lnTo>
                    <a:pt x="580913" y="6765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11F58619-D821-41E6-8417-B2541F3B2A4F}"/>
                </a:ext>
              </a:extLst>
            </p:cNvPr>
            <p:cNvSpPr/>
            <p:nvPr/>
          </p:nvSpPr>
          <p:spPr>
            <a:xfrm>
              <a:off x="4511040" y="5429922"/>
              <a:ext cx="3165139" cy="439868"/>
            </a:xfrm>
            <a:custGeom>
              <a:avLst/>
              <a:gdLst>
                <a:gd name="connsiteX0" fmla="*/ 7172 w 3165138"/>
                <a:gd name="connsiteY0" fmla="*/ 7172 h 439868"/>
                <a:gd name="connsiteX1" fmla="*/ 3162748 w 3165138"/>
                <a:gd name="connsiteY1" fmla="*/ 7172 h 439868"/>
                <a:gd name="connsiteX2" fmla="*/ 3162748 w 3165138"/>
                <a:gd name="connsiteY2" fmla="*/ 437478 h 439868"/>
                <a:gd name="connsiteX3" fmla="*/ 7172 w 3165138"/>
                <a:gd name="connsiteY3" fmla="*/ 437478 h 43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65138" h="439868">
                  <a:moveTo>
                    <a:pt x="7172" y="7172"/>
                  </a:moveTo>
                  <a:lnTo>
                    <a:pt x="3162748" y="7172"/>
                  </a:lnTo>
                  <a:lnTo>
                    <a:pt x="3162748" y="437478"/>
                  </a:lnTo>
                  <a:lnTo>
                    <a:pt x="7172" y="4374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45D2331-0005-4E18-A117-D6EF00AA086A}"/>
                </a:ext>
              </a:extLst>
            </p:cNvPr>
            <p:cNvSpPr/>
            <p:nvPr/>
          </p:nvSpPr>
          <p:spPr>
            <a:xfrm>
              <a:off x="4797911" y="4712746"/>
              <a:ext cx="2591398" cy="439868"/>
            </a:xfrm>
            <a:custGeom>
              <a:avLst/>
              <a:gdLst>
                <a:gd name="connsiteX0" fmla="*/ 7172 w 2591397"/>
                <a:gd name="connsiteY0" fmla="*/ 7172 h 439868"/>
                <a:gd name="connsiteX1" fmla="*/ 2589007 w 2591397"/>
                <a:gd name="connsiteY1" fmla="*/ 7172 h 439868"/>
                <a:gd name="connsiteX2" fmla="*/ 2589007 w 2591397"/>
                <a:gd name="connsiteY2" fmla="*/ 437478 h 439868"/>
                <a:gd name="connsiteX3" fmla="*/ 7172 w 2591397"/>
                <a:gd name="connsiteY3" fmla="*/ 437478 h 43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1397" h="439868">
                  <a:moveTo>
                    <a:pt x="7172" y="7172"/>
                  </a:moveTo>
                  <a:lnTo>
                    <a:pt x="2589007" y="7172"/>
                  </a:lnTo>
                  <a:lnTo>
                    <a:pt x="2589007" y="437478"/>
                  </a:lnTo>
                  <a:lnTo>
                    <a:pt x="7172" y="4374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B6114868-61EB-40AE-9C8B-C99366534285}"/>
              </a:ext>
            </a:extLst>
          </p:cNvPr>
          <p:cNvGrpSpPr/>
          <p:nvPr/>
        </p:nvGrpSpPr>
        <p:grpSpPr>
          <a:xfrm>
            <a:off x="7805064" y="5344993"/>
            <a:ext cx="287860" cy="349398"/>
            <a:chOff x="4080734" y="983428"/>
            <a:chExt cx="4025751" cy="4886363"/>
          </a:xfrm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85F0022-0215-4B8E-B814-ED9CE23A39B2}"/>
                </a:ext>
              </a:extLst>
            </p:cNvPr>
            <p:cNvSpPr/>
            <p:nvPr/>
          </p:nvSpPr>
          <p:spPr>
            <a:xfrm>
              <a:off x="4080734" y="983428"/>
              <a:ext cx="4025751" cy="2017656"/>
            </a:xfrm>
            <a:custGeom>
              <a:avLst/>
              <a:gdLst>
                <a:gd name="connsiteX0" fmla="*/ 3593054 w 4025750"/>
                <a:gd name="connsiteY0" fmla="*/ 1441525 h 2017656"/>
                <a:gd name="connsiteX1" fmla="*/ 3593054 w 4025750"/>
                <a:gd name="connsiteY1" fmla="*/ 951808 h 2017656"/>
                <a:gd name="connsiteX2" fmla="*/ 3264128 w 4025750"/>
                <a:gd name="connsiteY2" fmla="*/ 622892 h 2017656"/>
                <a:gd name="connsiteX3" fmla="*/ 3306184 w 4025750"/>
                <a:gd name="connsiteY3" fmla="*/ 437478 h 2017656"/>
                <a:gd name="connsiteX4" fmla="*/ 2875878 w 4025750"/>
                <a:gd name="connsiteY4" fmla="*/ 7172 h 2017656"/>
                <a:gd name="connsiteX5" fmla="*/ 2445572 w 4025750"/>
                <a:gd name="connsiteY5" fmla="*/ 437478 h 2017656"/>
                <a:gd name="connsiteX6" fmla="*/ 2875878 w 4025750"/>
                <a:gd name="connsiteY6" fmla="*/ 867784 h 2017656"/>
                <a:gd name="connsiteX7" fmla="*/ 3061292 w 4025750"/>
                <a:gd name="connsiteY7" fmla="*/ 825738 h 2017656"/>
                <a:gd name="connsiteX8" fmla="*/ 3306184 w 4025750"/>
                <a:gd name="connsiteY8" fmla="*/ 1070630 h 2017656"/>
                <a:gd name="connsiteX9" fmla="*/ 3306184 w 4025750"/>
                <a:gd name="connsiteY9" fmla="*/ 1441525 h 2017656"/>
                <a:gd name="connsiteX10" fmla="*/ 724348 w 4025750"/>
                <a:gd name="connsiteY10" fmla="*/ 1441525 h 2017656"/>
                <a:gd name="connsiteX11" fmla="*/ 724348 w 4025750"/>
                <a:gd name="connsiteY11" fmla="*/ 1070630 h 2017656"/>
                <a:gd name="connsiteX12" fmla="*/ 969240 w 4025750"/>
                <a:gd name="connsiteY12" fmla="*/ 825738 h 2017656"/>
                <a:gd name="connsiteX13" fmla="*/ 1154654 w 4025750"/>
                <a:gd name="connsiteY13" fmla="*/ 867784 h 2017656"/>
                <a:gd name="connsiteX14" fmla="*/ 1584960 w 4025750"/>
                <a:gd name="connsiteY14" fmla="*/ 437478 h 2017656"/>
                <a:gd name="connsiteX15" fmla="*/ 1154654 w 4025750"/>
                <a:gd name="connsiteY15" fmla="*/ 7172 h 2017656"/>
                <a:gd name="connsiteX16" fmla="*/ 724348 w 4025750"/>
                <a:gd name="connsiteY16" fmla="*/ 437478 h 2017656"/>
                <a:gd name="connsiteX17" fmla="*/ 766394 w 4025750"/>
                <a:gd name="connsiteY17" fmla="*/ 622892 h 2017656"/>
                <a:gd name="connsiteX18" fmla="*/ 437478 w 4025750"/>
                <a:gd name="connsiteY18" fmla="*/ 951808 h 2017656"/>
                <a:gd name="connsiteX19" fmla="*/ 437478 w 4025750"/>
                <a:gd name="connsiteY19" fmla="*/ 1441525 h 2017656"/>
                <a:gd name="connsiteX20" fmla="*/ 7172 w 4025750"/>
                <a:gd name="connsiteY20" fmla="*/ 1441525 h 2017656"/>
                <a:gd name="connsiteX21" fmla="*/ 7172 w 4025750"/>
                <a:gd name="connsiteY21" fmla="*/ 2015266 h 2017656"/>
                <a:gd name="connsiteX22" fmla="*/ 4023360 w 4025750"/>
                <a:gd name="connsiteY22" fmla="*/ 2015266 h 2017656"/>
                <a:gd name="connsiteX23" fmla="*/ 4023360 w 4025750"/>
                <a:gd name="connsiteY23" fmla="*/ 1441525 h 201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25750" h="2017656">
                  <a:moveTo>
                    <a:pt x="3593054" y="1441525"/>
                  </a:moveTo>
                  <a:lnTo>
                    <a:pt x="3593054" y="951808"/>
                  </a:lnTo>
                  <a:lnTo>
                    <a:pt x="3264128" y="622892"/>
                  </a:lnTo>
                  <a:cubicBezTo>
                    <a:pt x="3291066" y="566713"/>
                    <a:pt x="3306184" y="503821"/>
                    <a:pt x="3306184" y="437478"/>
                  </a:cubicBezTo>
                  <a:cubicBezTo>
                    <a:pt x="3306184" y="200217"/>
                    <a:pt x="3113148" y="7172"/>
                    <a:pt x="2875878" y="7172"/>
                  </a:cubicBezTo>
                  <a:cubicBezTo>
                    <a:pt x="2638598" y="7172"/>
                    <a:pt x="2445572" y="200217"/>
                    <a:pt x="2445572" y="437478"/>
                  </a:cubicBezTo>
                  <a:cubicBezTo>
                    <a:pt x="2445572" y="674739"/>
                    <a:pt x="2638598" y="867784"/>
                    <a:pt x="2875878" y="867784"/>
                  </a:cubicBezTo>
                  <a:cubicBezTo>
                    <a:pt x="2942221" y="867784"/>
                    <a:pt x="3005113" y="852665"/>
                    <a:pt x="3061292" y="825738"/>
                  </a:cubicBezTo>
                  <a:lnTo>
                    <a:pt x="3306184" y="1070630"/>
                  </a:lnTo>
                  <a:lnTo>
                    <a:pt x="3306184" y="1441525"/>
                  </a:lnTo>
                  <a:lnTo>
                    <a:pt x="724348" y="1441525"/>
                  </a:lnTo>
                  <a:lnTo>
                    <a:pt x="724348" y="1070630"/>
                  </a:lnTo>
                  <a:lnTo>
                    <a:pt x="969240" y="825738"/>
                  </a:lnTo>
                  <a:cubicBezTo>
                    <a:pt x="1025419" y="852665"/>
                    <a:pt x="1088301" y="867784"/>
                    <a:pt x="1154654" y="867784"/>
                  </a:cubicBezTo>
                  <a:cubicBezTo>
                    <a:pt x="1391925" y="867784"/>
                    <a:pt x="1584960" y="674739"/>
                    <a:pt x="1584960" y="437478"/>
                  </a:cubicBezTo>
                  <a:cubicBezTo>
                    <a:pt x="1584960" y="200217"/>
                    <a:pt x="1391925" y="7172"/>
                    <a:pt x="1154654" y="7172"/>
                  </a:cubicBezTo>
                  <a:cubicBezTo>
                    <a:pt x="917383" y="7172"/>
                    <a:pt x="724348" y="200217"/>
                    <a:pt x="724348" y="437478"/>
                  </a:cubicBezTo>
                  <a:cubicBezTo>
                    <a:pt x="724348" y="503821"/>
                    <a:pt x="739466" y="566713"/>
                    <a:pt x="766394" y="622892"/>
                  </a:cubicBezTo>
                  <a:lnTo>
                    <a:pt x="437478" y="951808"/>
                  </a:lnTo>
                  <a:lnTo>
                    <a:pt x="437478" y="1441525"/>
                  </a:lnTo>
                  <a:lnTo>
                    <a:pt x="7172" y="1441525"/>
                  </a:lnTo>
                  <a:lnTo>
                    <a:pt x="7172" y="2015266"/>
                  </a:lnTo>
                  <a:lnTo>
                    <a:pt x="4023360" y="2015266"/>
                  </a:lnTo>
                  <a:lnTo>
                    <a:pt x="4023360" y="14415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EB1EC2AC-68A9-4060-AE05-EBDFFF1628CA}"/>
                </a:ext>
              </a:extLst>
            </p:cNvPr>
            <p:cNvSpPr/>
            <p:nvPr/>
          </p:nvSpPr>
          <p:spPr>
            <a:xfrm>
              <a:off x="4511040" y="5286487"/>
              <a:ext cx="3165139" cy="583304"/>
            </a:xfrm>
            <a:custGeom>
              <a:avLst/>
              <a:gdLst>
                <a:gd name="connsiteX0" fmla="*/ 2781143 w 3165138"/>
                <a:gd name="connsiteY0" fmla="*/ 7172 h 583303"/>
                <a:gd name="connsiteX1" fmla="*/ 388777 w 3165138"/>
                <a:gd name="connsiteY1" fmla="*/ 7172 h 583303"/>
                <a:gd name="connsiteX2" fmla="*/ 420657 w 3165138"/>
                <a:gd name="connsiteY2" fmla="*/ 294042 h 583303"/>
                <a:gd name="connsiteX3" fmla="*/ 7172 w 3165138"/>
                <a:gd name="connsiteY3" fmla="*/ 294042 h 583303"/>
                <a:gd name="connsiteX4" fmla="*/ 7172 w 3165138"/>
                <a:gd name="connsiteY4" fmla="*/ 580913 h 583303"/>
                <a:gd name="connsiteX5" fmla="*/ 452529 w 3165138"/>
                <a:gd name="connsiteY5" fmla="*/ 580913 h 583303"/>
                <a:gd name="connsiteX6" fmla="*/ 2717391 w 3165138"/>
                <a:gd name="connsiteY6" fmla="*/ 580913 h 583303"/>
                <a:gd name="connsiteX7" fmla="*/ 3162748 w 3165138"/>
                <a:gd name="connsiteY7" fmla="*/ 580913 h 583303"/>
                <a:gd name="connsiteX8" fmla="*/ 3162748 w 3165138"/>
                <a:gd name="connsiteY8" fmla="*/ 294042 h 583303"/>
                <a:gd name="connsiteX9" fmla="*/ 2749263 w 3165138"/>
                <a:gd name="connsiteY9" fmla="*/ 294042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5138" h="583303">
                  <a:moveTo>
                    <a:pt x="2781143" y="7172"/>
                  </a:moveTo>
                  <a:lnTo>
                    <a:pt x="388777" y="7172"/>
                  </a:lnTo>
                  <a:lnTo>
                    <a:pt x="420657" y="294042"/>
                  </a:lnTo>
                  <a:lnTo>
                    <a:pt x="7172" y="294042"/>
                  </a:lnTo>
                  <a:lnTo>
                    <a:pt x="7172" y="580913"/>
                  </a:lnTo>
                  <a:lnTo>
                    <a:pt x="452529" y="580913"/>
                  </a:lnTo>
                  <a:lnTo>
                    <a:pt x="2717391" y="580913"/>
                  </a:lnTo>
                  <a:lnTo>
                    <a:pt x="3162748" y="580913"/>
                  </a:lnTo>
                  <a:lnTo>
                    <a:pt x="3162748" y="294042"/>
                  </a:lnTo>
                  <a:lnTo>
                    <a:pt x="2749263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F2520F5D-077E-4C8C-9AD9-F111875BE61D}"/>
                </a:ext>
              </a:extLst>
            </p:cNvPr>
            <p:cNvSpPr/>
            <p:nvPr/>
          </p:nvSpPr>
          <p:spPr>
            <a:xfrm>
              <a:off x="5684408" y="3852134"/>
              <a:ext cx="822362" cy="583304"/>
            </a:xfrm>
            <a:custGeom>
              <a:avLst/>
              <a:gdLst>
                <a:gd name="connsiteX0" fmla="*/ 720389 w 822362"/>
                <a:gd name="connsiteY0" fmla="*/ 580913 h 583303"/>
                <a:gd name="connsiteX1" fmla="*/ 816013 w 822362"/>
                <a:gd name="connsiteY1" fmla="*/ 7172 h 583303"/>
                <a:gd name="connsiteX2" fmla="*/ 7172 w 822362"/>
                <a:gd name="connsiteY2" fmla="*/ 7172 h 583303"/>
                <a:gd name="connsiteX3" fmla="*/ 102795 w 822362"/>
                <a:gd name="connsiteY3" fmla="*/ 580913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2362" h="583303">
                  <a:moveTo>
                    <a:pt x="720389" y="580913"/>
                  </a:moveTo>
                  <a:lnTo>
                    <a:pt x="816013" y="7172"/>
                  </a:lnTo>
                  <a:lnTo>
                    <a:pt x="7172" y="7172"/>
                  </a:lnTo>
                  <a:lnTo>
                    <a:pt x="102795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79FDE51-95F6-4662-A6BA-8071C37820C2}"/>
                </a:ext>
              </a:extLst>
            </p:cNvPr>
            <p:cNvSpPr/>
            <p:nvPr/>
          </p:nvSpPr>
          <p:spPr>
            <a:xfrm>
              <a:off x="4669526" y="3278393"/>
              <a:ext cx="2849581" cy="1730786"/>
            </a:xfrm>
            <a:custGeom>
              <a:avLst/>
              <a:gdLst>
                <a:gd name="connsiteX0" fmla="*/ 2845775 w 2849581"/>
                <a:gd name="connsiteY0" fmla="*/ 7172 h 1730785"/>
                <a:gd name="connsiteX1" fmla="*/ 7172 w 2849581"/>
                <a:gd name="connsiteY1" fmla="*/ 7172 h 1730785"/>
                <a:gd name="connsiteX2" fmla="*/ 198419 w 2849581"/>
                <a:gd name="connsiteY2" fmla="*/ 1728395 h 1730785"/>
                <a:gd name="connsiteX3" fmla="*/ 2654528 w 2849581"/>
                <a:gd name="connsiteY3" fmla="*/ 1728395 h 1730785"/>
                <a:gd name="connsiteX4" fmla="*/ 1978288 w 2849581"/>
                <a:gd name="connsiteY4" fmla="*/ 1441525 h 1730785"/>
                <a:gd name="connsiteX5" fmla="*/ 874659 w 2849581"/>
                <a:gd name="connsiteY5" fmla="*/ 1441525 h 1730785"/>
                <a:gd name="connsiteX6" fmla="*/ 683412 w 2849581"/>
                <a:gd name="connsiteY6" fmla="*/ 294042 h 1730785"/>
                <a:gd name="connsiteX7" fmla="*/ 2169535 w 2849581"/>
                <a:gd name="connsiteY7" fmla="*/ 294042 h 173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9581" h="1730785">
                  <a:moveTo>
                    <a:pt x="2845775" y="7172"/>
                  </a:moveTo>
                  <a:lnTo>
                    <a:pt x="7172" y="7172"/>
                  </a:lnTo>
                  <a:lnTo>
                    <a:pt x="198419" y="1728395"/>
                  </a:lnTo>
                  <a:lnTo>
                    <a:pt x="2654528" y="1728395"/>
                  </a:lnTo>
                  <a:close/>
                  <a:moveTo>
                    <a:pt x="1978288" y="1441525"/>
                  </a:moveTo>
                  <a:lnTo>
                    <a:pt x="874659" y="1441525"/>
                  </a:lnTo>
                  <a:lnTo>
                    <a:pt x="683412" y="294042"/>
                  </a:lnTo>
                  <a:lnTo>
                    <a:pt x="2169535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290F1171-0A33-4F09-876B-5A3AFD9D6C20}"/>
              </a:ext>
            </a:extLst>
          </p:cNvPr>
          <p:cNvGrpSpPr/>
          <p:nvPr/>
        </p:nvGrpSpPr>
        <p:grpSpPr>
          <a:xfrm>
            <a:off x="8696778" y="5280536"/>
            <a:ext cx="467473" cy="467473"/>
            <a:chOff x="3650428" y="983428"/>
            <a:chExt cx="4886362" cy="4886362"/>
          </a:xfrm>
        </p:grpSpPr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4705C963-D82F-4553-AB86-32505AB77BEF}"/>
                </a:ext>
              </a:extLst>
            </p:cNvPr>
            <p:cNvSpPr/>
            <p:nvPr/>
          </p:nvSpPr>
          <p:spPr>
            <a:xfrm>
              <a:off x="3650428" y="983428"/>
              <a:ext cx="4886362" cy="4886362"/>
            </a:xfrm>
            <a:custGeom>
              <a:avLst/>
              <a:gdLst>
                <a:gd name="connsiteX0" fmla="*/ 4883972 w 4886362"/>
                <a:gd name="connsiteY0" fmla="*/ 1441525 h 4886362"/>
                <a:gd name="connsiteX1" fmla="*/ 3449619 w 4886362"/>
                <a:gd name="connsiteY1" fmla="*/ 1441525 h 4886362"/>
                <a:gd name="connsiteX2" fmla="*/ 3449619 w 4886362"/>
                <a:gd name="connsiteY2" fmla="*/ 7172 h 4886362"/>
                <a:gd name="connsiteX3" fmla="*/ 3162748 w 4886362"/>
                <a:gd name="connsiteY3" fmla="*/ 7172 h 4886362"/>
                <a:gd name="connsiteX4" fmla="*/ 3162748 w 4886362"/>
                <a:gd name="connsiteY4" fmla="*/ 1441525 h 4886362"/>
                <a:gd name="connsiteX5" fmla="*/ 1728395 w 4886362"/>
                <a:gd name="connsiteY5" fmla="*/ 1441525 h 4886362"/>
                <a:gd name="connsiteX6" fmla="*/ 1728395 w 4886362"/>
                <a:gd name="connsiteY6" fmla="*/ 7172 h 4886362"/>
                <a:gd name="connsiteX7" fmla="*/ 1441525 w 4886362"/>
                <a:gd name="connsiteY7" fmla="*/ 7172 h 4886362"/>
                <a:gd name="connsiteX8" fmla="*/ 1441525 w 4886362"/>
                <a:gd name="connsiteY8" fmla="*/ 1441525 h 4886362"/>
                <a:gd name="connsiteX9" fmla="*/ 7172 w 4886362"/>
                <a:gd name="connsiteY9" fmla="*/ 1441525 h 4886362"/>
                <a:gd name="connsiteX10" fmla="*/ 7172 w 4886362"/>
                <a:gd name="connsiteY10" fmla="*/ 1728395 h 4886362"/>
                <a:gd name="connsiteX11" fmla="*/ 1441525 w 4886362"/>
                <a:gd name="connsiteY11" fmla="*/ 1728395 h 4886362"/>
                <a:gd name="connsiteX12" fmla="*/ 1441525 w 4886362"/>
                <a:gd name="connsiteY12" fmla="*/ 3162748 h 4886362"/>
                <a:gd name="connsiteX13" fmla="*/ 7172 w 4886362"/>
                <a:gd name="connsiteY13" fmla="*/ 3162748 h 4886362"/>
                <a:gd name="connsiteX14" fmla="*/ 7172 w 4886362"/>
                <a:gd name="connsiteY14" fmla="*/ 3449619 h 4886362"/>
                <a:gd name="connsiteX15" fmla="*/ 1441525 w 4886362"/>
                <a:gd name="connsiteY15" fmla="*/ 3449619 h 4886362"/>
                <a:gd name="connsiteX16" fmla="*/ 1441525 w 4886362"/>
                <a:gd name="connsiteY16" fmla="*/ 4883972 h 4886362"/>
                <a:gd name="connsiteX17" fmla="*/ 1728395 w 4886362"/>
                <a:gd name="connsiteY17" fmla="*/ 4883972 h 4886362"/>
                <a:gd name="connsiteX18" fmla="*/ 1728395 w 4886362"/>
                <a:gd name="connsiteY18" fmla="*/ 3449619 h 4886362"/>
                <a:gd name="connsiteX19" fmla="*/ 3162748 w 4886362"/>
                <a:gd name="connsiteY19" fmla="*/ 3449619 h 4886362"/>
                <a:gd name="connsiteX20" fmla="*/ 3162748 w 4886362"/>
                <a:gd name="connsiteY20" fmla="*/ 4883972 h 4886362"/>
                <a:gd name="connsiteX21" fmla="*/ 3449619 w 4886362"/>
                <a:gd name="connsiteY21" fmla="*/ 4883972 h 4886362"/>
                <a:gd name="connsiteX22" fmla="*/ 3449619 w 4886362"/>
                <a:gd name="connsiteY22" fmla="*/ 3449619 h 4886362"/>
                <a:gd name="connsiteX23" fmla="*/ 4883972 w 4886362"/>
                <a:gd name="connsiteY23" fmla="*/ 3449619 h 4886362"/>
                <a:gd name="connsiteX24" fmla="*/ 4883972 w 4886362"/>
                <a:gd name="connsiteY24" fmla="*/ 3162748 h 4886362"/>
                <a:gd name="connsiteX25" fmla="*/ 3449619 w 4886362"/>
                <a:gd name="connsiteY25" fmla="*/ 3162748 h 4886362"/>
                <a:gd name="connsiteX26" fmla="*/ 3449619 w 4886362"/>
                <a:gd name="connsiteY26" fmla="*/ 1728395 h 4886362"/>
                <a:gd name="connsiteX27" fmla="*/ 4883972 w 4886362"/>
                <a:gd name="connsiteY27" fmla="*/ 1728395 h 4886362"/>
                <a:gd name="connsiteX28" fmla="*/ 3162748 w 4886362"/>
                <a:gd name="connsiteY28" fmla="*/ 3162748 h 4886362"/>
                <a:gd name="connsiteX29" fmla="*/ 1728395 w 4886362"/>
                <a:gd name="connsiteY29" fmla="*/ 3162748 h 4886362"/>
                <a:gd name="connsiteX30" fmla="*/ 1728395 w 4886362"/>
                <a:gd name="connsiteY30" fmla="*/ 1728395 h 4886362"/>
                <a:gd name="connsiteX31" fmla="*/ 3162748 w 4886362"/>
                <a:gd name="connsiteY31" fmla="*/ 1728395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6362" h="4886362">
                  <a:moveTo>
                    <a:pt x="4883972" y="1441525"/>
                  </a:moveTo>
                  <a:lnTo>
                    <a:pt x="3449619" y="1441525"/>
                  </a:lnTo>
                  <a:lnTo>
                    <a:pt x="3449619" y="7172"/>
                  </a:lnTo>
                  <a:lnTo>
                    <a:pt x="3162748" y="7172"/>
                  </a:lnTo>
                  <a:lnTo>
                    <a:pt x="3162748" y="1441525"/>
                  </a:lnTo>
                  <a:lnTo>
                    <a:pt x="1728395" y="1441525"/>
                  </a:lnTo>
                  <a:lnTo>
                    <a:pt x="1728395" y="7172"/>
                  </a:lnTo>
                  <a:lnTo>
                    <a:pt x="1441525" y="7172"/>
                  </a:lnTo>
                  <a:lnTo>
                    <a:pt x="1441525" y="1441525"/>
                  </a:lnTo>
                  <a:lnTo>
                    <a:pt x="7172" y="1441525"/>
                  </a:lnTo>
                  <a:lnTo>
                    <a:pt x="7172" y="1728395"/>
                  </a:lnTo>
                  <a:lnTo>
                    <a:pt x="1441525" y="1728395"/>
                  </a:lnTo>
                  <a:lnTo>
                    <a:pt x="1441525" y="3162748"/>
                  </a:lnTo>
                  <a:lnTo>
                    <a:pt x="7172" y="3162748"/>
                  </a:lnTo>
                  <a:lnTo>
                    <a:pt x="7172" y="3449619"/>
                  </a:lnTo>
                  <a:lnTo>
                    <a:pt x="1441525" y="3449619"/>
                  </a:lnTo>
                  <a:lnTo>
                    <a:pt x="1441525" y="4883972"/>
                  </a:lnTo>
                  <a:lnTo>
                    <a:pt x="1728395" y="4883972"/>
                  </a:lnTo>
                  <a:lnTo>
                    <a:pt x="1728395" y="3449619"/>
                  </a:lnTo>
                  <a:lnTo>
                    <a:pt x="3162748" y="3449619"/>
                  </a:lnTo>
                  <a:lnTo>
                    <a:pt x="3162748" y="4883972"/>
                  </a:lnTo>
                  <a:lnTo>
                    <a:pt x="3449619" y="4883972"/>
                  </a:lnTo>
                  <a:lnTo>
                    <a:pt x="3449619" y="3449619"/>
                  </a:lnTo>
                  <a:lnTo>
                    <a:pt x="4883972" y="3449619"/>
                  </a:lnTo>
                  <a:lnTo>
                    <a:pt x="4883972" y="3162748"/>
                  </a:lnTo>
                  <a:lnTo>
                    <a:pt x="3449619" y="3162748"/>
                  </a:lnTo>
                  <a:lnTo>
                    <a:pt x="3449619" y="1728395"/>
                  </a:lnTo>
                  <a:lnTo>
                    <a:pt x="4883972" y="1728395"/>
                  </a:lnTo>
                  <a:close/>
                  <a:moveTo>
                    <a:pt x="3162748" y="3162748"/>
                  </a:moveTo>
                  <a:lnTo>
                    <a:pt x="1728395" y="3162748"/>
                  </a:lnTo>
                  <a:lnTo>
                    <a:pt x="1728395" y="1728395"/>
                  </a:lnTo>
                  <a:lnTo>
                    <a:pt x="3162748" y="17283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84EEB76-25DB-4998-A0A4-CBCFAC8C41C5}"/>
                </a:ext>
              </a:extLst>
            </p:cNvPr>
            <p:cNvSpPr/>
            <p:nvPr/>
          </p:nvSpPr>
          <p:spPr>
            <a:xfrm>
              <a:off x="3937299" y="2991522"/>
              <a:ext cx="870174" cy="870174"/>
            </a:xfrm>
            <a:custGeom>
              <a:avLst/>
              <a:gdLst>
                <a:gd name="connsiteX0" fmla="*/ 867784 w 870174"/>
                <a:gd name="connsiteY0" fmla="*/ 437478 h 870174"/>
                <a:gd name="connsiteX1" fmla="*/ 437478 w 870174"/>
                <a:gd name="connsiteY1" fmla="*/ 7172 h 870174"/>
                <a:gd name="connsiteX2" fmla="*/ 7172 w 870174"/>
                <a:gd name="connsiteY2" fmla="*/ 437478 h 870174"/>
                <a:gd name="connsiteX3" fmla="*/ 437478 w 870174"/>
                <a:gd name="connsiteY3" fmla="*/ 867784 h 870174"/>
                <a:gd name="connsiteX4" fmla="*/ 867784 w 870174"/>
                <a:gd name="connsiteY4" fmla="*/ 437478 h 870174"/>
                <a:gd name="connsiteX5" fmla="*/ 294042 w 870174"/>
                <a:gd name="connsiteY5" fmla="*/ 437478 h 870174"/>
                <a:gd name="connsiteX6" fmla="*/ 437478 w 870174"/>
                <a:gd name="connsiteY6" fmla="*/ 294042 h 870174"/>
                <a:gd name="connsiteX7" fmla="*/ 580913 w 870174"/>
                <a:gd name="connsiteY7" fmla="*/ 437478 h 870174"/>
                <a:gd name="connsiteX8" fmla="*/ 437478 w 870174"/>
                <a:gd name="connsiteY8" fmla="*/ 580913 h 870174"/>
                <a:gd name="connsiteX9" fmla="*/ 294042 w 870174"/>
                <a:gd name="connsiteY9" fmla="*/ 437478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0174" h="870174">
                  <a:moveTo>
                    <a:pt x="867784" y="437478"/>
                  </a:moveTo>
                  <a:cubicBezTo>
                    <a:pt x="867784" y="200217"/>
                    <a:pt x="674748" y="7172"/>
                    <a:pt x="437478" y="7172"/>
                  </a:cubicBezTo>
                  <a:cubicBezTo>
                    <a:pt x="200217" y="7172"/>
                    <a:pt x="7172" y="200217"/>
                    <a:pt x="7172" y="437478"/>
                  </a:cubicBezTo>
                  <a:cubicBezTo>
                    <a:pt x="7172" y="674748"/>
                    <a:pt x="200217" y="867784"/>
                    <a:pt x="437478" y="867784"/>
                  </a:cubicBezTo>
                  <a:cubicBezTo>
                    <a:pt x="674748" y="867784"/>
                    <a:pt x="867784" y="674748"/>
                    <a:pt x="867784" y="437478"/>
                  </a:cubicBezTo>
                  <a:close/>
                  <a:moveTo>
                    <a:pt x="294042" y="437478"/>
                  </a:moveTo>
                  <a:cubicBezTo>
                    <a:pt x="294042" y="358387"/>
                    <a:pt x="358387" y="294042"/>
                    <a:pt x="437478" y="294042"/>
                  </a:cubicBezTo>
                  <a:cubicBezTo>
                    <a:pt x="516568" y="294042"/>
                    <a:pt x="580913" y="358387"/>
                    <a:pt x="580913" y="437478"/>
                  </a:cubicBezTo>
                  <a:cubicBezTo>
                    <a:pt x="580913" y="516577"/>
                    <a:pt x="516568" y="580913"/>
                    <a:pt x="437478" y="580913"/>
                  </a:cubicBezTo>
                  <a:cubicBezTo>
                    <a:pt x="358387" y="580913"/>
                    <a:pt x="294042" y="516577"/>
                    <a:pt x="294042" y="437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1B5F71DD-DA96-457C-A73D-59A3B7E66C47}"/>
                </a:ext>
              </a:extLst>
            </p:cNvPr>
            <p:cNvSpPr/>
            <p:nvPr/>
          </p:nvSpPr>
          <p:spPr>
            <a:xfrm>
              <a:off x="7379746" y="2991522"/>
              <a:ext cx="870174" cy="870174"/>
            </a:xfrm>
            <a:custGeom>
              <a:avLst/>
              <a:gdLst>
                <a:gd name="connsiteX0" fmla="*/ 7172 w 870174"/>
                <a:gd name="connsiteY0" fmla="*/ 437478 h 870174"/>
                <a:gd name="connsiteX1" fmla="*/ 437478 w 870174"/>
                <a:gd name="connsiteY1" fmla="*/ 867784 h 870174"/>
                <a:gd name="connsiteX2" fmla="*/ 867784 w 870174"/>
                <a:gd name="connsiteY2" fmla="*/ 437478 h 870174"/>
                <a:gd name="connsiteX3" fmla="*/ 437478 w 870174"/>
                <a:gd name="connsiteY3" fmla="*/ 7172 h 870174"/>
                <a:gd name="connsiteX4" fmla="*/ 7172 w 870174"/>
                <a:gd name="connsiteY4" fmla="*/ 437478 h 870174"/>
                <a:gd name="connsiteX5" fmla="*/ 580913 w 870174"/>
                <a:gd name="connsiteY5" fmla="*/ 437478 h 870174"/>
                <a:gd name="connsiteX6" fmla="*/ 437478 w 870174"/>
                <a:gd name="connsiteY6" fmla="*/ 580913 h 870174"/>
                <a:gd name="connsiteX7" fmla="*/ 294042 w 870174"/>
                <a:gd name="connsiteY7" fmla="*/ 437478 h 870174"/>
                <a:gd name="connsiteX8" fmla="*/ 437478 w 870174"/>
                <a:gd name="connsiteY8" fmla="*/ 294042 h 870174"/>
                <a:gd name="connsiteX9" fmla="*/ 580913 w 870174"/>
                <a:gd name="connsiteY9" fmla="*/ 437478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0174" h="870174">
                  <a:moveTo>
                    <a:pt x="7172" y="437478"/>
                  </a:moveTo>
                  <a:cubicBezTo>
                    <a:pt x="7172" y="674748"/>
                    <a:pt x="200197" y="867784"/>
                    <a:pt x="437478" y="867784"/>
                  </a:cubicBezTo>
                  <a:cubicBezTo>
                    <a:pt x="674758" y="867784"/>
                    <a:pt x="867784" y="674748"/>
                    <a:pt x="867784" y="437478"/>
                  </a:cubicBezTo>
                  <a:cubicBezTo>
                    <a:pt x="867784" y="200217"/>
                    <a:pt x="674758" y="7172"/>
                    <a:pt x="437478" y="7172"/>
                  </a:cubicBezTo>
                  <a:cubicBezTo>
                    <a:pt x="200197" y="7172"/>
                    <a:pt x="7172" y="200217"/>
                    <a:pt x="7172" y="437478"/>
                  </a:cubicBezTo>
                  <a:close/>
                  <a:moveTo>
                    <a:pt x="580913" y="437478"/>
                  </a:moveTo>
                  <a:cubicBezTo>
                    <a:pt x="580913" y="516577"/>
                    <a:pt x="516577" y="580913"/>
                    <a:pt x="437478" y="580913"/>
                  </a:cubicBezTo>
                  <a:cubicBezTo>
                    <a:pt x="358378" y="580913"/>
                    <a:pt x="294042" y="516577"/>
                    <a:pt x="294042" y="437478"/>
                  </a:cubicBezTo>
                  <a:cubicBezTo>
                    <a:pt x="294042" y="358387"/>
                    <a:pt x="358378" y="294042"/>
                    <a:pt x="437478" y="294042"/>
                  </a:cubicBezTo>
                  <a:cubicBezTo>
                    <a:pt x="516577" y="294042"/>
                    <a:pt x="580913" y="358387"/>
                    <a:pt x="580913" y="437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210DE4D-C6B3-4A08-8469-3747AB16C5C2}"/>
                </a:ext>
              </a:extLst>
            </p:cNvPr>
            <p:cNvSpPr/>
            <p:nvPr/>
          </p:nvSpPr>
          <p:spPr>
            <a:xfrm>
              <a:off x="5658522" y="1270299"/>
              <a:ext cx="870174" cy="870174"/>
            </a:xfrm>
            <a:custGeom>
              <a:avLst/>
              <a:gdLst>
                <a:gd name="connsiteX0" fmla="*/ 437478 w 870174"/>
                <a:gd name="connsiteY0" fmla="*/ 867784 h 870174"/>
                <a:gd name="connsiteX1" fmla="*/ 867784 w 870174"/>
                <a:gd name="connsiteY1" fmla="*/ 437478 h 870174"/>
                <a:gd name="connsiteX2" fmla="*/ 437478 w 870174"/>
                <a:gd name="connsiteY2" fmla="*/ 7172 h 870174"/>
                <a:gd name="connsiteX3" fmla="*/ 7172 w 870174"/>
                <a:gd name="connsiteY3" fmla="*/ 437478 h 870174"/>
                <a:gd name="connsiteX4" fmla="*/ 437478 w 870174"/>
                <a:gd name="connsiteY4" fmla="*/ 867784 h 870174"/>
                <a:gd name="connsiteX5" fmla="*/ 437478 w 870174"/>
                <a:gd name="connsiteY5" fmla="*/ 294042 h 870174"/>
                <a:gd name="connsiteX6" fmla="*/ 580913 w 870174"/>
                <a:gd name="connsiteY6" fmla="*/ 437478 h 870174"/>
                <a:gd name="connsiteX7" fmla="*/ 437478 w 870174"/>
                <a:gd name="connsiteY7" fmla="*/ 580913 h 870174"/>
                <a:gd name="connsiteX8" fmla="*/ 294042 w 870174"/>
                <a:gd name="connsiteY8" fmla="*/ 437478 h 870174"/>
                <a:gd name="connsiteX9" fmla="*/ 437478 w 870174"/>
                <a:gd name="connsiteY9" fmla="*/ 294042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0174" h="870174">
                  <a:moveTo>
                    <a:pt x="437478" y="867784"/>
                  </a:moveTo>
                  <a:cubicBezTo>
                    <a:pt x="674758" y="867784"/>
                    <a:pt x="867784" y="674739"/>
                    <a:pt x="867784" y="437478"/>
                  </a:cubicBezTo>
                  <a:cubicBezTo>
                    <a:pt x="867784" y="200217"/>
                    <a:pt x="674758" y="7172"/>
                    <a:pt x="437478" y="7172"/>
                  </a:cubicBezTo>
                  <a:cubicBezTo>
                    <a:pt x="200217" y="7172"/>
                    <a:pt x="7172" y="200217"/>
                    <a:pt x="7172" y="437478"/>
                  </a:cubicBezTo>
                  <a:cubicBezTo>
                    <a:pt x="7172" y="674739"/>
                    <a:pt x="200217" y="867784"/>
                    <a:pt x="437478" y="867784"/>
                  </a:cubicBezTo>
                  <a:close/>
                  <a:moveTo>
                    <a:pt x="437478" y="294042"/>
                  </a:moveTo>
                  <a:cubicBezTo>
                    <a:pt x="516577" y="294042"/>
                    <a:pt x="580913" y="358387"/>
                    <a:pt x="580913" y="437478"/>
                  </a:cubicBezTo>
                  <a:cubicBezTo>
                    <a:pt x="580913" y="516568"/>
                    <a:pt x="516577" y="580913"/>
                    <a:pt x="437478" y="580913"/>
                  </a:cubicBezTo>
                  <a:cubicBezTo>
                    <a:pt x="358387" y="580913"/>
                    <a:pt x="294042" y="516568"/>
                    <a:pt x="294042" y="437478"/>
                  </a:cubicBezTo>
                  <a:cubicBezTo>
                    <a:pt x="294042" y="358387"/>
                    <a:pt x="358387" y="294042"/>
                    <a:pt x="437478" y="2940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825D060-97C3-4D53-B5E7-A7B2F09D44B2}"/>
                </a:ext>
              </a:extLst>
            </p:cNvPr>
            <p:cNvSpPr/>
            <p:nvPr/>
          </p:nvSpPr>
          <p:spPr>
            <a:xfrm>
              <a:off x="5658522" y="4712746"/>
              <a:ext cx="870174" cy="870174"/>
            </a:xfrm>
            <a:custGeom>
              <a:avLst/>
              <a:gdLst>
                <a:gd name="connsiteX0" fmla="*/ 437478 w 870174"/>
                <a:gd name="connsiteY0" fmla="*/ 7172 h 870174"/>
                <a:gd name="connsiteX1" fmla="*/ 7172 w 870174"/>
                <a:gd name="connsiteY1" fmla="*/ 437478 h 870174"/>
                <a:gd name="connsiteX2" fmla="*/ 437478 w 870174"/>
                <a:gd name="connsiteY2" fmla="*/ 867784 h 870174"/>
                <a:gd name="connsiteX3" fmla="*/ 867784 w 870174"/>
                <a:gd name="connsiteY3" fmla="*/ 437478 h 870174"/>
                <a:gd name="connsiteX4" fmla="*/ 437478 w 870174"/>
                <a:gd name="connsiteY4" fmla="*/ 7172 h 870174"/>
                <a:gd name="connsiteX5" fmla="*/ 437478 w 870174"/>
                <a:gd name="connsiteY5" fmla="*/ 580913 h 870174"/>
                <a:gd name="connsiteX6" fmla="*/ 294042 w 870174"/>
                <a:gd name="connsiteY6" fmla="*/ 437478 h 870174"/>
                <a:gd name="connsiteX7" fmla="*/ 437478 w 870174"/>
                <a:gd name="connsiteY7" fmla="*/ 294042 h 870174"/>
                <a:gd name="connsiteX8" fmla="*/ 580913 w 870174"/>
                <a:gd name="connsiteY8" fmla="*/ 437478 h 870174"/>
                <a:gd name="connsiteX9" fmla="*/ 437478 w 870174"/>
                <a:gd name="connsiteY9" fmla="*/ 580913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0174" h="870174">
                  <a:moveTo>
                    <a:pt x="437478" y="7172"/>
                  </a:moveTo>
                  <a:cubicBezTo>
                    <a:pt x="200217" y="7172"/>
                    <a:pt x="7172" y="200197"/>
                    <a:pt x="7172" y="437478"/>
                  </a:cubicBezTo>
                  <a:cubicBezTo>
                    <a:pt x="7172" y="674748"/>
                    <a:pt x="200217" y="867784"/>
                    <a:pt x="437478" y="867784"/>
                  </a:cubicBezTo>
                  <a:cubicBezTo>
                    <a:pt x="674758" y="867784"/>
                    <a:pt x="867784" y="674748"/>
                    <a:pt x="867784" y="437478"/>
                  </a:cubicBezTo>
                  <a:cubicBezTo>
                    <a:pt x="867784" y="200197"/>
                    <a:pt x="674758" y="7172"/>
                    <a:pt x="437478" y="7172"/>
                  </a:cubicBezTo>
                  <a:close/>
                  <a:moveTo>
                    <a:pt x="437478" y="580913"/>
                  </a:moveTo>
                  <a:cubicBezTo>
                    <a:pt x="358387" y="580913"/>
                    <a:pt x="294042" y="516577"/>
                    <a:pt x="294042" y="437478"/>
                  </a:cubicBezTo>
                  <a:cubicBezTo>
                    <a:pt x="294042" y="358378"/>
                    <a:pt x="358387" y="294042"/>
                    <a:pt x="437478" y="294042"/>
                  </a:cubicBezTo>
                  <a:cubicBezTo>
                    <a:pt x="516577" y="294042"/>
                    <a:pt x="580913" y="358378"/>
                    <a:pt x="580913" y="437478"/>
                  </a:cubicBezTo>
                  <a:cubicBezTo>
                    <a:pt x="580913" y="516577"/>
                    <a:pt x="516577" y="580913"/>
                    <a:pt x="437478" y="5809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0043011-1D86-4A2E-BCDA-309A747E509F}"/>
                </a:ext>
              </a:extLst>
            </p:cNvPr>
            <p:cNvSpPr/>
            <p:nvPr/>
          </p:nvSpPr>
          <p:spPr>
            <a:xfrm>
              <a:off x="3979316" y="1312316"/>
              <a:ext cx="784113" cy="784113"/>
            </a:xfrm>
            <a:custGeom>
              <a:avLst/>
              <a:gdLst>
                <a:gd name="connsiteX0" fmla="*/ 7181 w 784112"/>
                <a:gd name="connsiteY0" fmla="*/ 580913 h 784112"/>
                <a:gd name="connsiteX1" fmla="*/ 210008 w 784112"/>
                <a:gd name="connsiteY1" fmla="*/ 783750 h 784112"/>
                <a:gd name="connsiteX2" fmla="*/ 395461 w 784112"/>
                <a:gd name="connsiteY2" fmla="*/ 598307 h 784112"/>
                <a:gd name="connsiteX3" fmla="*/ 580913 w 784112"/>
                <a:gd name="connsiteY3" fmla="*/ 783750 h 784112"/>
                <a:gd name="connsiteX4" fmla="*/ 783750 w 784112"/>
                <a:gd name="connsiteY4" fmla="*/ 580913 h 784112"/>
                <a:gd name="connsiteX5" fmla="*/ 598307 w 784112"/>
                <a:gd name="connsiteY5" fmla="*/ 395461 h 784112"/>
                <a:gd name="connsiteX6" fmla="*/ 783750 w 784112"/>
                <a:gd name="connsiteY6" fmla="*/ 210008 h 784112"/>
                <a:gd name="connsiteX7" fmla="*/ 580922 w 784112"/>
                <a:gd name="connsiteY7" fmla="*/ 7172 h 784112"/>
                <a:gd name="connsiteX8" fmla="*/ 395461 w 784112"/>
                <a:gd name="connsiteY8" fmla="*/ 192614 h 784112"/>
                <a:gd name="connsiteX9" fmla="*/ 210008 w 784112"/>
                <a:gd name="connsiteY9" fmla="*/ 7172 h 784112"/>
                <a:gd name="connsiteX10" fmla="*/ 7172 w 784112"/>
                <a:gd name="connsiteY10" fmla="*/ 210008 h 784112"/>
                <a:gd name="connsiteX11" fmla="*/ 192614 w 784112"/>
                <a:gd name="connsiteY11" fmla="*/ 395461 h 78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4112" h="784112">
                  <a:moveTo>
                    <a:pt x="7181" y="580913"/>
                  </a:moveTo>
                  <a:lnTo>
                    <a:pt x="210008" y="783750"/>
                  </a:lnTo>
                  <a:lnTo>
                    <a:pt x="395461" y="598307"/>
                  </a:lnTo>
                  <a:lnTo>
                    <a:pt x="580913" y="783750"/>
                  </a:lnTo>
                  <a:lnTo>
                    <a:pt x="783750" y="580913"/>
                  </a:lnTo>
                  <a:lnTo>
                    <a:pt x="598307" y="395461"/>
                  </a:lnTo>
                  <a:lnTo>
                    <a:pt x="783750" y="210008"/>
                  </a:lnTo>
                  <a:lnTo>
                    <a:pt x="580922" y="7172"/>
                  </a:lnTo>
                  <a:lnTo>
                    <a:pt x="395461" y="192614"/>
                  </a:lnTo>
                  <a:lnTo>
                    <a:pt x="210008" y="7172"/>
                  </a:lnTo>
                  <a:lnTo>
                    <a:pt x="7172" y="210008"/>
                  </a:lnTo>
                  <a:lnTo>
                    <a:pt x="192614" y="3954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80E0ADB-0655-4C8E-BEDC-E92A7FAC9432}"/>
                </a:ext>
              </a:extLst>
            </p:cNvPr>
            <p:cNvSpPr/>
            <p:nvPr/>
          </p:nvSpPr>
          <p:spPr>
            <a:xfrm>
              <a:off x="7421763" y="1312316"/>
              <a:ext cx="784113" cy="784113"/>
            </a:xfrm>
            <a:custGeom>
              <a:avLst/>
              <a:gdLst>
                <a:gd name="connsiteX0" fmla="*/ 210008 w 784112"/>
                <a:gd name="connsiteY0" fmla="*/ 783750 h 784112"/>
                <a:gd name="connsiteX1" fmla="*/ 395461 w 784112"/>
                <a:gd name="connsiteY1" fmla="*/ 598307 h 784112"/>
                <a:gd name="connsiteX2" fmla="*/ 580913 w 784112"/>
                <a:gd name="connsiteY2" fmla="*/ 783750 h 784112"/>
                <a:gd name="connsiteX3" fmla="*/ 783749 w 784112"/>
                <a:gd name="connsiteY3" fmla="*/ 580913 h 784112"/>
                <a:gd name="connsiteX4" fmla="*/ 598307 w 784112"/>
                <a:gd name="connsiteY4" fmla="*/ 395461 h 784112"/>
                <a:gd name="connsiteX5" fmla="*/ 783749 w 784112"/>
                <a:gd name="connsiteY5" fmla="*/ 210008 h 784112"/>
                <a:gd name="connsiteX6" fmla="*/ 580913 w 784112"/>
                <a:gd name="connsiteY6" fmla="*/ 7172 h 784112"/>
                <a:gd name="connsiteX7" fmla="*/ 395461 w 784112"/>
                <a:gd name="connsiteY7" fmla="*/ 192614 h 784112"/>
                <a:gd name="connsiteX8" fmla="*/ 210008 w 784112"/>
                <a:gd name="connsiteY8" fmla="*/ 7172 h 784112"/>
                <a:gd name="connsiteX9" fmla="*/ 7172 w 784112"/>
                <a:gd name="connsiteY9" fmla="*/ 210008 h 784112"/>
                <a:gd name="connsiteX10" fmla="*/ 192614 w 784112"/>
                <a:gd name="connsiteY10" fmla="*/ 395461 h 784112"/>
                <a:gd name="connsiteX11" fmla="*/ 7172 w 784112"/>
                <a:gd name="connsiteY11" fmla="*/ 580913 h 78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4112" h="784112">
                  <a:moveTo>
                    <a:pt x="210008" y="783750"/>
                  </a:moveTo>
                  <a:lnTo>
                    <a:pt x="395461" y="598307"/>
                  </a:lnTo>
                  <a:lnTo>
                    <a:pt x="580913" y="783750"/>
                  </a:lnTo>
                  <a:lnTo>
                    <a:pt x="783749" y="580913"/>
                  </a:lnTo>
                  <a:lnTo>
                    <a:pt x="598307" y="395461"/>
                  </a:lnTo>
                  <a:lnTo>
                    <a:pt x="783749" y="210008"/>
                  </a:lnTo>
                  <a:lnTo>
                    <a:pt x="580913" y="7172"/>
                  </a:lnTo>
                  <a:lnTo>
                    <a:pt x="395461" y="192614"/>
                  </a:lnTo>
                  <a:lnTo>
                    <a:pt x="210008" y="7172"/>
                  </a:lnTo>
                  <a:lnTo>
                    <a:pt x="7172" y="210008"/>
                  </a:lnTo>
                  <a:lnTo>
                    <a:pt x="192614" y="395461"/>
                  </a:lnTo>
                  <a:lnTo>
                    <a:pt x="7172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FD253034-C9A8-4A25-B019-CD019D49FAE5}"/>
                </a:ext>
              </a:extLst>
            </p:cNvPr>
            <p:cNvSpPr/>
            <p:nvPr/>
          </p:nvSpPr>
          <p:spPr>
            <a:xfrm>
              <a:off x="5700530" y="3033530"/>
              <a:ext cx="784113" cy="784113"/>
            </a:xfrm>
            <a:custGeom>
              <a:avLst/>
              <a:gdLst>
                <a:gd name="connsiteX0" fmla="*/ 7172 w 784112"/>
                <a:gd name="connsiteY0" fmla="*/ 210018 h 784112"/>
                <a:gd name="connsiteX1" fmla="*/ 192624 w 784112"/>
                <a:gd name="connsiteY1" fmla="*/ 395470 h 784112"/>
                <a:gd name="connsiteX2" fmla="*/ 7181 w 784112"/>
                <a:gd name="connsiteY2" fmla="*/ 580913 h 784112"/>
                <a:gd name="connsiteX3" fmla="*/ 210018 w 784112"/>
                <a:gd name="connsiteY3" fmla="*/ 783759 h 784112"/>
                <a:gd name="connsiteX4" fmla="*/ 395470 w 784112"/>
                <a:gd name="connsiteY4" fmla="*/ 598317 h 784112"/>
                <a:gd name="connsiteX5" fmla="*/ 580923 w 784112"/>
                <a:gd name="connsiteY5" fmla="*/ 783759 h 784112"/>
                <a:gd name="connsiteX6" fmla="*/ 783759 w 784112"/>
                <a:gd name="connsiteY6" fmla="*/ 580913 h 784112"/>
                <a:gd name="connsiteX7" fmla="*/ 598317 w 784112"/>
                <a:gd name="connsiteY7" fmla="*/ 395470 h 784112"/>
                <a:gd name="connsiteX8" fmla="*/ 783759 w 784112"/>
                <a:gd name="connsiteY8" fmla="*/ 210018 h 784112"/>
                <a:gd name="connsiteX9" fmla="*/ 580923 w 784112"/>
                <a:gd name="connsiteY9" fmla="*/ 7172 h 784112"/>
                <a:gd name="connsiteX10" fmla="*/ 395470 w 784112"/>
                <a:gd name="connsiteY10" fmla="*/ 192624 h 784112"/>
                <a:gd name="connsiteX11" fmla="*/ 210018 w 784112"/>
                <a:gd name="connsiteY11" fmla="*/ 7172 h 78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4112" h="784112">
                  <a:moveTo>
                    <a:pt x="7172" y="210018"/>
                  </a:moveTo>
                  <a:lnTo>
                    <a:pt x="192624" y="395470"/>
                  </a:lnTo>
                  <a:lnTo>
                    <a:pt x="7181" y="580913"/>
                  </a:lnTo>
                  <a:lnTo>
                    <a:pt x="210018" y="783759"/>
                  </a:lnTo>
                  <a:lnTo>
                    <a:pt x="395470" y="598317"/>
                  </a:lnTo>
                  <a:lnTo>
                    <a:pt x="580923" y="783759"/>
                  </a:lnTo>
                  <a:lnTo>
                    <a:pt x="783759" y="580913"/>
                  </a:lnTo>
                  <a:lnTo>
                    <a:pt x="598317" y="395470"/>
                  </a:lnTo>
                  <a:lnTo>
                    <a:pt x="783759" y="210018"/>
                  </a:lnTo>
                  <a:lnTo>
                    <a:pt x="580923" y="7172"/>
                  </a:lnTo>
                  <a:lnTo>
                    <a:pt x="395470" y="192624"/>
                  </a:lnTo>
                  <a:lnTo>
                    <a:pt x="210018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2F42A550-50A0-45FD-9067-44FF2ED59F97}"/>
                </a:ext>
              </a:extLst>
            </p:cNvPr>
            <p:cNvSpPr/>
            <p:nvPr/>
          </p:nvSpPr>
          <p:spPr>
            <a:xfrm>
              <a:off x="7421763" y="4754753"/>
              <a:ext cx="784113" cy="784113"/>
            </a:xfrm>
            <a:custGeom>
              <a:avLst/>
              <a:gdLst>
                <a:gd name="connsiteX0" fmla="*/ 580913 w 784112"/>
                <a:gd name="connsiteY0" fmla="*/ 7172 h 784112"/>
                <a:gd name="connsiteX1" fmla="*/ 395461 w 784112"/>
                <a:gd name="connsiteY1" fmla="*/ 192624 h 784112"/>
                <a:gd name="connsiteX2" fmla="*/ 210008 w 784112"/>
                <a:gd name="connsiteY2" fmla="*/ 7172 h 784112"/>
                <a:gd name="connsiteX3" fmla="*/ 7172 w 784112"/>
                <a:gd name="connsiteY3" fmla="*/ 210018 h 784112"/>
                <a:gd name="connsiteX4" fmla="*/ 192614 w 784112"/>
                <a:gd name="connsiteY4" fmla="*/ 395470 h 784112"/>
                <a:gd name="connsiteX5" fmla="*/ 7172 w 784112"/>
                <a:gd name="connsiteY5" fmla="*/ 580913 h 784112"/>
                <a:gd name="connsiteX6" fmla="*/ 210008 w 784112"/>
                <a:gd name="connsiteY6" fmla="*/ 783759 h 784112"/>
                <a:gd name="connsiteX7" fmla="*/ 395461 w 784112"/>
                <a:gd name="connsiteY7" fmla="*/ 598317 h 784112"/>
                <a:gd name="connsiteX8" fmla="*/ 580913 w 784112"/>
                <a:gd name="connsiteY8" fmla="*/ 783759 h 784112"/>
                <a:gd name="connsiteX9" fmla="*/ 783749 w 784112"/>
                <a:gd name="connsiteY9" fmla="*/ 580913 h 784112"/>
                <a:gd name="connsiteX10" fmla="*/ 598307 w 784112"/>
                <a:gd name="connsiteY10" fmla="*/ 395470 h 784112"/>
                <a:gd name="connsiteX11" fmla="*/ 783749 w 784112"/>
                <a:gd name="connsiteY11" fmla="*/ 210018 h 78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4112" h="784112">
                  <a:moveTo>
                    <a:pt x="580913" y="7172"/>
                  </a:moveTo>
                  <a:lnTo>
                    <a:pt x="395461" y="192624"/>
                  </a:lnTo>
                  <a:lnTo>
                    <a:pt x="210008" y="7172"/>
                  </a:lnTo>
                  <a:lnTo>
                    <a:pt x="7172" y="210018"/>
                  </a:lnTo>
                  <a:lnTo>
                    <a:pt x="192614" y="395470"/>
                  </a:lnTo>
                  <a:lnTo>
                    <a:pt x="7172" y="580913"/>
                  </a:lnTo>
                  <a:lnTo>
                    <a:pt x="210008" y="783759"/>
                  </a:lnTo>
                  <a:lnTo>
                    <a:pt x="395461" y="598317"/>
                  </a:lnTo>
                  <a:lnTo>
                    <a:pt x="580913" y="783759"/>
                  </a:lnTo>
                  <a:lnTo>
                    <a:pt x="783749" y="580913"/>
                  </a:lnTo>
                  <a:lnTo>
                    <a:pt x="598307" y="395470"/>
                  </a:lnTo>
                  <a:lnTo>
                    <a:pt x="783749" y="2100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0A86E4E-5CB0-4575-A5CA-A7E612C116A1}"/>
                </a:ext>
              </a:extLst>
            </p:cNvPr>
            <p:cNvSpPr/>
            <p:nvPr/>
          </p:nvSpPr>
          <p:spPr>
            <a:xfrm>
              <a:off x="3979316" y="4754753"/>
              <a:ext cx="784113" cy="784113"/>
            </a:xfrm>
            <a:custGeom>
              <a:avLst/>
              <a:gdLst>
                <a:gd name="connsiteX0" fmla="*/ 580922 w 784112"/>
                <a:gd name="connsiteY0" fmla="*/ 7172 h 784112"/>
                <a:gd name="connsiteX1" fmla="*/ 395461 w 784112"/>
                <a:gd name="connsiteY1" fmla="*/ 192624 h 784112"/>
                <a:gd name="connsiteX2" fmla="*/ 210008 w 784112"/>
                <a:gd name="connsiteY2" fmla="*/ 7172 h 784112"/>
                <a:gd name="connsiteX3" fmla="*/ 7172 w 784112"/>
                <a:gd name="connsiteY3" fmla="*/ 210018 h 784112"/>
                <a:gd name="connsiteX4" fmla="*/ 192614 w 784112"/>
                <a:gd name="connsiteY4" fmla="*/ 395470 h 784112"/>
                <a:gd name="connsiteX5" fmla="*/ 7181 w 784112"/>
                <a:gd name="connsiteY5" fmla="*/ 580913 h 784112"/>
                <a:gd name="connsiteX6" fmla="*/ 210008 w 784112"/>
                <a:gd name="connsiteY6" fmla="*/ 783759 h 784112"/>
                <a:gd name="connsiteX7" fmla="*/ 395461 w 784112"/>
                <a:gd name="connsiteY7" fmla="*/ 598317 h 784112"/>
                <a:gd name="connsiteX8" fmla="*/ 580913 w 784112"/>
                <a:gd name="connsiteY8" fmla="*/ 783759 h 784112"/>
                <a:gd name="connsiteX9" fmla="*/ 783750 w 784112"/>
                <a:gd name="connsiteY9" fmla="*/ 580913 h 784112"/>
                <a:gd name="connsiteX10" fmla="*/ 598307 w 784112"/>
                <a:gd name="connsiteY10" fmla="*/ 395470 h 784112"/>
                <a:gd name="connsiteX11" fmla="*/ 783750 w 784112"/>
                <a:gd name="connsiteY11" fmla="*/ 210018 h 78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4112" h="784112">
                  <a:moveTo>
                    <a:pt x="580922" y="7172"/>
                  </a:moveTo>
                  <a:lnTo>
                    <a:pt x="395461" y="192624"/>
                  </a:lnTo>
                  <a:lnTo>
                    <a:pt x="210008" y="7172"/>
                  </a:lnTo>
                  <a:lnTo>
                    <a:pt x="7172" y="210018"/>
                  </a:lnTo>
                  <a:lnTo>
                    <a:pt x="192614" y="395470"/>
                  </a:lnTo>
                  <a:lnTo>
                    <a:pt x="7181" y="580913"/>
                  </a:lnTo>
                  <a:lnTo>
                    <a:pt x="210008" y="783759"/>
                  </a:lnTo>
                  <a:lnTo>
                    <a:pt x="395461" y="598317"/>
                  </a:lnTo>
                  <a:lnTo>
                    <a:pt x="580913" y="783759"/>
                  </a:lnTo>
                  <a:lnTo>
                    <a:pt x="783750" y="580913"/>
                  </a:lnTo>
                  <a:lnTo>
                    <a:pt x="598307" y="395470"/>
                  </a:lnTo>
                  <a:lnTo>
                    <a:pt x="783750" y="2100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15A9C746-DEA7-4058-9649-A2F5C8C3402D}"/>
              </a:ext>
            </a:extLst>
          </p:cNvPr>
          <p:cNvGrpSpPr/>
          <p:nvPr/>
        </p:nvGrpSpPr>
        <p:grpSpPr>
          <a:xfrm>
            <a:off x="9798168" y="5320981"/>
            <a:ext cx="236356" cy="364888"/>
            <a:chOff x="4511040" y="983428"/>
            <a:chExt cx="3165139" cy="4886363"/>
          </a:xfrm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4CA5C4D-26FC-4ADC-98C1-CAC858C4A39E}"/>
                </a:ext>
              </a:extLst>
            </p:cNvPr>
            <p:cNvSpPr/>
            <p:nvPr/>
          </p:nvSpPr>
          <p:spPr>
            <a:xfrm>
              <a:off x="4511040" y="1270299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7EE03ED-2837-4FDC-9AC6-148D37F0B063}"/>
                </a:ext>
              </a:extLst>
            </p:cNvPr>
            <p:cNvSpPr/>
            <p:nvPr/>
          </p:nvSpPr>
          <p:spPr>
            <a:xfrm>
              <a:off x="5084781" y="983428"/>
              <a:ext cx="296433" cy="1157045"/>
            </a:xfrm>
            <a:custGeom>
              <a:avLst/>
              <a:gdLst>
                <a:gd name="connsiteX0" fmla="*/ 7172 w 296432"/>
                <a:gd name="connsiteY0" fmla="*/ 7172 h 1157044"/>
                <a:gd name="connsiteX1" fmla="*/ 294042 w 296432"/>
                <a:gd name="connsiteY1" fmla="*/ 7172 h 1157044"/>
                <a:gd name="connsiteX2" fmla="*/ 294042 w 296432"/>
                <a:gd name="connsiteY2" fmla="*/ 1154654 h 1157044"/>
                <a:gd name="connsiteX3" fmla="*/ 7172 w 296432"/>
                <a:gd name="connsiteY3" fmla="*/ 1154654 h 11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1157044">
                  <a:moveTo>
                    <a:pt x="7172" y="7172"/>
                  </a:moveTo>
                  <a:lnTo>
                    <a:pt x="294042" y="7172"/>
                  </a:lnTo>
                  <a:lnTo>
                    <a:pt x="294042" y="1154654"/>
                  </a:lnTo>
                  <a:lnTo>
                    <a:pt x="7172" y="11546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C50E5CE-6984-40EA-AF66-47C62A1FCAC7}"/>
                </a:ext>
              </a:extLst>
            </p:cNvPr>
            <p:cNvSpPr/>
            <p:nvPr/>
          </p:nvSpPr>
          <p:spPr>
            <a:xfrm>
              <a:off x="7379746" y="1270299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651D8236-B0A4-46AC-8098-EFC45DA72149}"/>
                </a:ext>
              </a:extLst>
            </p:cNvPr>
            <p:cNvSpPr/>
            <p:nvPr/>
          </p:nvSpPr>
          <p:spPr>
            <a:xfrm>
              <a:off x="6806005" y="983428"/>
              <a:ext cx="296433" cy="1157045"/>
            </a:xfrm>
            <a:custGeom>
              <a:avLst/>
              <a:gdLst>
                <a:gd name="connsiteX0" fmla="*/ 7172 w 296432"/>
                <a:gd name="connsiteY0" fmla="*/ 7172 h 1157044"/>
                <a:gd name="connsiteX1" fmla="*/ 294042 w 296432"/>
                <a:gd name="connsiteY1" fmla="*/ 7172 h 1157044"/>
                <a:gd name="connsiteX2" fmla="*/ 294042 w 296432"/>
                <a:gd name="connsiteY2" fmla="*/ 1154654 h 1157044"/>
                <a:gd name="connsiteX3" fmla="*/ 7172 w 296432"/>
                <a:gd name="connsiteY3" fmla="*/ 1154654 h 11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1157044">
                  <a:moveTo>
                    <a:pt x="7172" y="7172"/>
                  </a:moveTo>
                  <a:lnTo>
                    <a:pt x="294042" y="7172"/>
                  </a:lnTo>
                  <a:lnTo>
                    <a:pt x="294042" y="1154654"/>
                  </a:lnTo>
                  <a:lnTo>
                    <a:pt x="7172" y="11546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51CF8E9F-B7F8-43B9-A093-B8215F9AD225}"/>
                </a:ext>
              </a:extLst>
            </p:cNvPr>
            <p:cNvSpPr/>
            <p:nvPr/>
          </p:nvSpPr>
          <p:spPr>
            <a:xfrm>
              <a:off x="4511040" y="2417781"/>
              <a:ext cx="870174" cy="583304"/>
            </a:xfrm>
            <a:custGeom>
              <a:avLst/>
              <a:gdLst>
                <a:gd name="connsiteX0" fmla="*/ 7172 w 870174"/>
                <a:gd name="connsiteY0" fmla="*/ 7172 h 583303"/>
                <a:gd name="connsiteX1" fmla="*/ 867784 w 870174"/>
                <a:gd name="connsiteY1" fmla="*/ 7172 h 583303"/>
                <a:gd name="connsiteX2" fmla="*/ 867784 w 870174"/>
                <a:gd name="connsiteY2" fmla="*/ 580913 h 583303"/>
                <a:gd name="connsiteX3" fmla="*/ 7172 w 870174"/>
                <a:gd name="connsiteY3" fmla="*/ 580913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174" h="583303">
                  <a:moveTo>
                    <a:pt x="7172" y="7172"/>
                  </a:moveTo>
                  <a:lnTo>
                    <a:pt x="867784" y="7172"/>
                  </a:lnTo>
                  <a:lnTo>
                    <a:pt x="867784" y="580913"/>
                  </a:lnTo>
                  <a:lnTo>
                    <a:pt x="7172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449176DC-C334-427D-BA5A-67E35A8A551B}"/>
                </a:ext>
              </a:extLst>
            </p:cNvPr>
            <p:cNvSpPr/>
            <p:nvPr/>
          </p:nvSpPr>
          <p:spPr>
            <a:xfrm>
              <a:off x="6806005" y="2417781"/>
              <a:ext cx="870174" cy="583304"/>
            </a:xfrm>
            <a:custGeom>
              <a:avLst/>
              <a:gdLst>
                <a:gd name="connsiteX0" fmla="*/ 7172 w 870174"/>
                <a:gd name="connsiteY0" fmla="*/ 7172 h 583303"/>
                <a:gd name="connsiteX1" fmla="*/ 867784 w 870174"/>
                <a:gd name="connsiteY1" fmla="*/ 7172 h 583303"/>
                <a:gd name="connsiteX2" fmla="*/ 867784 w 870174"/>
                <a:gd name="connsiteY2" fmla="*/ 580913 h 583303"/>
                <a:gd name="connsiteX3" fmla="*/ 7172 w 870174"/>
                <a:gd name="connsiteY3" fmla="*/ 580913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0174" h="583303">
                  <a:moveTo>
                    <a:pt x="7172" y="7172"/>
                  </a:moveTo>
                  <a:lnTo>
                    <a:pt x="867784" y="7172"/>
                  </a:lnTo>
                  <a:lnTo>
                    <a:pt x="867784" y="580913"/>
                  </a:lnTo>
                  <a:lnTo>
                    <a:pt x="7172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433CA637-CFFE-46B5-9CCA-80EABCEEF0E2}"/>
                </a:ext>
              </a:extLst>
            </p:cNvPr>
            <p:cNvSpPr/>
            <p:nvPr/>
          </p:nvSpPr>
          <p:spPr>
            <a:xfrm>
              <a:off x="4511040" y="3278393"/>
              <a:ext cx="3165139" cy="2591398"/>
            </a:xfrm>
            <a:custGeom>
              <a:avLst/>
              <a:gdLst>
                <a:gd name="connsiteX0" fmla="*/ 2302137 w 3165138"/>
                <a:gd name="connsiteY0" fmla="*/ 1011219 h 2591397"/>
                <a:gd name="connsiteX1" fmla="*/ 1584960 w 3165138"/>
                <a:gd name="connsiteY1" fmla="*/ 1728395 h 2591397"/>
                <a:gd name="connsiteX2" fmla="*/ 867784 w 3165138"/>
                <a:gd name="connsiteY2" fmla="*/ 1011219 h 2591397"/>
                <a:gd name="connsiteX3" fmla="*/ 867784 w 3165138"/>
                <a:gd name="connsiteY3" fmla="*/ 7172 h 2591397"/>
                <a:gd name="connsiteX4" fmla="*/ 7172 w 3165138"/>
                <a:gd name="connsiteY4" fmla="*/ 7172 h 2591397"/>
                <a:gd name="connsiteX5" fmla="*/ 7172 w 3165138"/>
                <a:gd name="connsiteY5" fmla="*/ 1011219 h 2591397"/>
                <a:gd name="connsiteX6" fmla="*/ 1584960 w 3165138"/>
                <a:gd name="connsiteY6" fmla="*/ 2589007 h 2591397"/>
                <a:gd name="connsiteX7" fmla="*/ 3162748 w 3165138"/>
                <a:gd name="connsiteY7" fmla="*/ 1011219 h 2591397"/>
                <a:gd name="connsiteX8" fmla="*/ 3162748 w 3165138"/>
                <a:gd name="connsiteY8" fmla="*/ 7172 h 2591397"/>
                <a:gd name="connsiteX9" fmla="*/ 2302137 w 3165138"/>
                <a:gd name="connsiteY9" fmla="*/ 7172 h 259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5138" h="2591397">
                  <a:moveTo>
                    <a:pt x="2302137" y="1011219"/>
                  </a:moveTo>
                  <a:cubicBezTo>
                    <a:pt x="2302137" y="1407311"/>
                    <a:pt x="1981052" y="1728395"/>
                    <a:pt x="1584960" y="1728395"/>
                  </a:cubicBezTo>
                  <a:cubicBezTo>
                    <a:pt x="1188868" y="1728395"/>
                    <a:pt x="867784" y="1407311"/>
                    <a:pt x="867784" y="1011219"/>
                  </a:cubicBezTo>
                  <a:lnTo>
                    <a:pt x="867784" y="7172"/>
                  </a:lnTo>
                  <a:lnTo>
                    <a:pt x="7172" y="7172"/>
                  </a:lnTo>
                  <a:lnTo>
                    <a:pt x="7172" y="1011219"/>
                  </a:lnTo>
                  <a:cubicBezTo>
                    <a:pt x="7172" y="1882608"/>
                    <a:pt x="713572" y="2589007"/>
                    <a:pt x="1584960" y="2589007"/>
                  </a:cubicBezTo>
                  <a:cubicBezTo>
                    <a:pt x="2456349" y="2589007"/>
                    <a:pt x="3162748" y="1882608"/>
                    <a:pt x="3162748" y="1011219"/>
                  </a:cubicBezTo>
                  <a:lnTo>
                    <a:pt x="3162748" y="7172"/>
                  </a:lnTo>
                  <a:lnTo>
                    <a:pt x="2302137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000DBF8-6761-4793-8D25-0EE8D4D7BAD5}"/>
                </a:ext>
              </a:extLst>
            </p:cNvPr>
            <p:cNvSpPr/>
            <p:nvPr/>
          </p:nvSpPr>
          <p:spPr>
            <a:xfrm>
              <a:off x="5730240" y="1215124"/>
              <a:ext cx="793675" cy="1262231"/>
            </a:xfrm>
            <a:custGeom>
              <a:avLst/>
              <a:gdLst>
                <a:gd name="connsiteX0" fmla="*/ 231830 w 793675"/>
                <a:gd name="connsiteY0" fmla="*/ 1158489 h 1262230"/>
                <a:gd name="connsiteX1" fmla="*/ 499690 w 793675"/>
                <a:gd name="connsiteY1" fmla="*/ 1261169 h 1262230"/>
                <a:gd name="connsiteX2" fmla="*/ 794297 w 793675"/>
                <a:gd name="connsiteY2" fmla="*/ 492652 h 1262230"/>
                <a:gd name="connsiteX3" fmla="*/ 437478 w 793675"/>
                <a:gd name="connsiteY3" fmla="*/ 492652 h 1262230"/>
                <a:gd name="connsiteX4" fmla="*/ 593784 w 793675"/>
                <a:gd name="connsiteY4" fmla="*/ 117521 h 1262230"/>
                <a:gd name="connsiteX5" fmla="*/ 328983 w 793675"/>
                <a:gd name="connsiteY5" fmla="*/ 7172 h 1262230"/>
                <a:gd name="connsiteX6" fmla="*/ 7172 w 793675"/>
                <a:gd name="connsiteY6" fmla="*/ 779523 h 1262230"/>
                <a:gd name="connsiteX7" fmla="*/ 377091 w 793675"/>
                <a:gd name="connsiteY7" fmla="*/ 779523 h 1262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675" h="1262230">
                  <a:moveTo>
                    <a:pt x="231830" y="1158489"/>
                  </a:moveTo>
                  <a:lnTo>
                    <a:pt x="499690" y="1261169"/>
                  </a:lnTo>
                  <a:lnTo>
                    <a:pt x="794297" y="492652"/>
                  </a:lnTo>
                  <a:lnTo>
                    <a:pt x="437478" y="492652"/>
                  </a:lnTo>
                  <a:lnTo>
                    <a:pt x="593784" y="117521"/>
                  </a:lnTo>
                  <a:lnTo>
                    <a:pt x="328983" y="7172"/>
                  </a:lnTo>
                  <a:lnTo>
                    <a:pt x="7172" y="779523"/>
                  </a:lnTo>
                  <a:lnTo>
                    <a:pt x="377091" y="77952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72F5ED79-8029-4A63-B81D-9913AE45AC50}"/>
              </a:ext>
            </a:extLst>
          </p:cNvPr>
          <p:cNvGrpSpPr/>
          <p:nvPr/>
        </p:nvGrpSpPr>
        <p:grpSpPr>
          <a:xfrm>
            <a:off x="2743769" y="2275486"/>
            <a:ext cx="449750" cy="477802"/>
            <a:chOff x="3175766" y="2134390"/>
            <a:chExt cx="1270269" cy="1349497"/>
          </a:xfrm>
        </p:grpSpPr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9C2BEE7-06A2-4442-A553-61D500808FB0}"/>
                </a:ext>
              </a:extLst>
            </p:cNvPr>
            <p:cNvSpPr/>
            <p:nvPr/>
          </p:nvSpPr>
          <p:spPr>
            <a:xfrm>
              <a:off x="3413465" y="3164330"/>
              <a:ext cx="81868" cy="81868"/>
            </a:xfrm>
            <a:custGeom>
              <a:avLst/>
              <a:gdLst>
                <a:gd name="connsiteX0" fmla="*/ 13563 w 81867"/>
                <a:gd name="connsiteY0" fmla="*/ 13591 h 81867"/>
                <a:gd name="connsiteX1" fmla="*/ 13566 w 81867"/>
                <a:gd name="connsiteY1" fmla="*/ 69613 h 81867"/>
                <a:gd name="connsiteX2" fmla="*/ 69590 w 81867"/>
                <a:gd name="connsiteY2" fmla="*/ 69613 h 81867"/>
                <a:gd name="connsiteX3" fmla="*/ 69587 w 81867"/>
                <a:gd name="connsiteY3" fmla="*/ 13591 h 81867"/>
                <a:gd name="connsiteX4" fmla="*/ 13563 w 81867"/>
                <a:gd name="connsiteY4" fmla="*/ 13591 h 8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867" h="81867">
                  <a:moveTo>
                    <a:pt x="13563" y="13591"/>
                  </a:moveTo>
                  <a:cubicBezTo>
                    <a:pt x="-1881" y="29038"/>
                    <a:pt x="-1881" y="54166"/>
                    <a:pt x="13566" y="69613"/>
                  </a:cubicBezTo>
                  <a:cubicBezTo>
                    <a:pt x="29047" y="85094"/>
                    <a:pt x="54106" y="85094"/>
                    <a:pt x="69590" y="69613"/>
                  </a:cubicBezTo>
                  <a:cubicBezTo>
                    <a:pt x="85034" y="54166"/>
                    <a:pt x="85034" y="29038"/>
                    <a:pt x="69587" y="13591"/>
                  </a:cubicBezTo>
                  <a:cubicBezTo>
                    <a:pt x="54104" y="-1890"/>
                    <a:pt x="29050" y="-1890"/>
                    <a:pt x="13563" y="1359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5CA8D4B-0680-48A1-B100-5C9588B0F359}"/>
                </a:ext>
              </a:extLst>
            </p:cNvPr>
            <p:cNvSpPr/>
            <p:nvPr/>
          </p:nvSpPr>
          <p:spPr>
            <a:xfrm>
              <a:off x="3809543" y="2688999"/>
              <a:ext cx="81868" cy="81868"/>
            </a:xfrm>
            <a:custGeom>
              <a:avLst/>
              <a:gdLst>
                <a:gd name="connsiteX0" fmla="*/ 41631 w 81867"/>
                <a:gd name="connsiteY0" fmla="*/ 1981 h 81867"/>
                <a:gd name="connsiteX1" fmla="*/ 13622 w 81867"/>
                <a:gd name="connsiteY1" fmla="*/ 69588 h 81867"/>
                <a:gd name="connsiteX2" fmla="*/ 81245 w 81867"/>
                <a:gd name="connsiteY2" fmla="*/ 41573 h 81867"/>
                <a:gd name="connsiteX3" fmla="*/ 41631 w 81867"/>
                <a:gd name="connsiteY3" fmla="*/ 1981 h 8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867" h="81867">
                  <a:moveTo>
                    <a:pt x="41631" y="1981"/>
                  </a:moveTo>
                  <a:cubicBezTo>
                    <a:pt x="6563" y="1981"/>
                    <a:pt x="-11348" y="44618"/>
                    <a:pt x="13622" y="69588"/>
                  </a:cubicBezTo>
                  <a:cubicBezTo>
                    <a:pt x="38417" y="94375"/>
                    <a:pt x="81245" y="76771"/>
                    <a:pt x="81245" y="41573"/>
                  </a:cubicBezTo>
                  <a:cubicBezTo>
                    <a:pt x="81245" y="19540"/>
                    <a:pt x="63398" y="1981"/>
                    <a:pt x="41631" y="19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5FE07152-E917-476D-A4B7-FC921B89C1E2}"/>
                </a:ext>
              </a:extLst>
            </p:cNvPr>
            <p:cNvSpPr/>
            <p:nvPr/>
          </p:nvSpPr>
          <p:spPr>
            <a:xfrm>
              <a:off x="3175766" y="2372071"/>
              <a:ext cx="953363" cy="1111816"/>
            </a:xfrm>
            <a:custGeom>
              <a:avLst/>
              <a:gdLst>
                <a:gd name="connsiteX0" fmla="*/ 873476 w 953362"/>
                <a:gd name="connsiteY0" fmla="*/ 160434 h 1111816"/>
                <a:gd name="connsiteX1" fmla="*/ 81207 w 953362"/>
                <a:gd name="connsiteY1" fmla="*/ 160434 h 1111816"/>
                <a:gd name="connsiteX2" fmla="*/ 81207 w 953362"/>
                <a:gd name="connsiteY2" fmla="*/ 1981 h 1111816"/>
                <a:gd name="connsiteX3" fmla="*/ 1981 w 953362"/>
                <a:gd name="connsiteY3" fmla="*/ 1981 h 1111816"/>
                <a:gd name="connsiteX4" fmla="*/ 1981 w 953362"/>
                <a:gd name="connsiteY4" fmla="*/ 1111156 h 1111816"/>
                <a:gd name="connsiteX5" fmla="*/ 952703 w 953362"/>
                <a:gd name="connsiteY5" fmla="*/ 1111156 h 1111816"/>
                <a:gd name="connsiteX6" fmla="*/ 952703 w 953362"/>
                <a:gd name="connsiteY6" fmla="*/ 1981 h 1111816"/>
                <a:gd name="connsiteX7" fmla="*/ 873476 w 953362"/>
                <a:gd name="connsiteY7" fmla="*/ 1981 h 1111816"/>
                <a:gd name="connsiteX8" fmla="*/ 162426 w 953362"/>
                <a:gd name="connsiteY8" fmla="*/ 307284 h 1111816"/>
                <a:gd name="connsiteX9" fmla="*/ 218447 w 953362"/>
                <a:gd name="connsiteY9" fmla="*/ 251263 h 1111816"/>
                <a:gd name="connsiteX10" fmla="*/ 274468 w 953362"/>
                <a:gd name="connsiteY10" fmla="*/ 307287 h 1111816"/>
                <a:gd name="connsiteX11" fmla="*/ 330492 w 953362"/>
                <a:gd name="connsiteY11" fmla="*/ 251263 h 1111816"/>
                <a:gd name="connsiteX12" fmla="*/ 386513 w 953362"/>
                <a:gd name="connsiteY12" fmla="*/ 307284 h 1111816"/>
                <a:gd name="connsiteX13" fmla="*/ 330489 w 953362"/>
                <a:gd name="connsiteY13" fmla="*/ 363308 h 1111816"/>
                <a:gd name="connsiteX14" fmla="*/ 386513 w 953362"/>
                <a:gd name="connsiteY14" fmla="*/ 419329 h 1111816"/>
                <a:gd name="connsiteX15" fmla="*/ 330492 w 953362"/>
                <a:gd name="connsiteY15" fmla="*/ 475350 h 1111816"/>
                <a:gd name="connsiteX16" fmla="*/ 274468 w 953362"/>
                <a:gd name="connsiteY16" fmla="*/ 419329 h 1111816"/>
                <a:gd name="connsiteX17" fmla="*/ 218447 w 953362"/>
                <a:gd name="connsiteY17" fmla="*/ 475350 h 1111816"/>
                <a:gd name="connsiteX18" fmla="*/ 162426 w 953362"/>
                <a:gd name="connsiteY18" fmla="*/ 419329 h 1111816"/>
                <a:gd name="connsiteX19" fmla="*/ 218447 w 953362"/>
                <a:gd name="connsiteY19" fmla="*/ 363308 h 1111816"/>
                <a:gd name="connsiteX20" fmla="*/ 787451 w 953362"/>
                <a:gd name="connsiteY20" fmla="*/ 885077 h 1111816"/>
                <a:gd name="connsiteX21" fmla="*/ 731430 w 953362"/>
                <a:gd name="connsiteY21" fmla="*/ 941098 h 1111816"/>
                <a:gd name="connsiteX22" fmla="*/ 675409 w 953362"/>
                <a:gd name="connsiteY22" fmla="*/ 885077 h 1111816"/>
                <a:gd name="connsiteX23" fmla="*/ 619387 w 953362"/>
                <a:gd name="connsiteY23" fmla="*/ 941098 h 1111816"/>
                <a:gd name="connsiteX24" fmla="*/ 563366 w 953362"/>
                <a:gd name="connsiteY24" fmla="*/ 885077 h 1111816"/>
                <a:gd name="connsiteX25" fmla="*/ 619387 w 953362"/>
                <a:gd name="connsiteY25" fmla="*/ 829053 h 1111816"/>
                <a:gd name="connsiteX26" fmla="*/ 563366 w 953362"/>
                <a:gd name="connsiteY26" fmla="*/ 773032 h 1111816"/>
                <a:gd name="connsiteX27" fmla="*/ 619387 w 953362"/>
                <a:gd name="connsiteY27" fmla="*/ 717011 h 1111816"/>
                <a:gd name="connsiteX28" fmla="*/ 675409 w 953362"/>
                <a:gd name="connsiteY28" fmla="*/ 773035 h 1111816"/>
                <a:gd name="connsiteX29" fmla="*/ 731430 w 953362"/>
                <a:gd name="connsiteY29" fmla="*/ 717013 h 1111816"/>
                <a:gd name="connsiteX30" fmla="*/ 787451 w 953362"/>
                <a:gd name="connsiteY30" fmla="*/ 773035 h 1111816"/>
                <a:gd name="connsiteX31" fmla="*/ 731430 w 953362"/>
                <a:gd name="connsiteY31" fmla="*/ 829056 h 1111816"/>
                <a:gd name="connsiteX32" fmla="*/ 759439 w 953362"/>
                <a:gd name="connsiteY32" fmla="*/ 442535 h 1111816"/>
                <a:gd name="connsiteX33" fmla="*/ 621019 w 953362"/>
                <a:gd name="connsiteY33" fmla="*/ 464153 h 1111816"/>
                <a:gd name="connsiteX34" fmla="*/ 381305 w 953362"/>
                <a:gd name="connsiteY34" fmla="*/ 772932 h 1111816"/>
                <a:gd name="connsiteX35" fmla="*/ 279272 w 953362"/>
                <a:gd name="connsiteY35" fmla="*/ 952644 h 1111816"/>
                <a:gd name="connsiteX36" fmla="*/ 195239 w 953362"/>
                <a:gd name="connsiteY36" fmla="*/ 749829 h 1111816"/>
                <a:gd name="connsiteX37" fmla="*/ 318209 w 953362"/>
                <a:gd name="connsiteY37" fmla="*/ 721603 h 1111816"/>
                <a:gd name="connsiteX38" fmla="*/ 566662 w 953362"/>
                <a:gd name="connsiteY38" fmla="*/ 406360 h 1111816"/>
                <a:gd name="connsiteX39" fmla="*/ 759437 w 953362"/>
                <a:gd name="connsiteY39" fmla="*/ 274468 h 1111816"/>
                <a:gd name="connsiteX40" fmla="*/ 759439 w 953362"/>
                <a:gd name="connsiteY40" fmla="*/ 442535 h 11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53362" h="1111816">
                  <a:moveTo>
                    <a:pt x="873476" y="160434"/>
                  </a:moveTo>
                  <a:lnTo>
                    <a:pt x="81207" y="160434"/>
                  </a:lnTo>
                  <a:lnTo>
                    <a:pt x="81207" y="1981"/>
                  </a:lnTo>
                  <a:lnTo>
                    <a:pt x="1981" y="1981"/>
                  </a:lnTo>
                  <a:lnTo>
                    <a:pt x="1981" y="1111156"/>
                  </a:lnTo>
                  <a:lnTo>
                    <a:pt x="952703" y="1111156"/>
                  </a:lnTo>
                  <a:lnTo>
                    <a:pt x="952703" y="1981"/>
                  </a:lnTo>
                  <a:lnTo>
                    <a:pt x="873476" y="1981"/>
                  </a:lnTo>
                  <a:close/>
                  <a:moveTo>
                    <a:pt x="162426" y="307284"/>
                  </a:moveTo>
                  <a:lnTo>
                    <a:pt x="218447" y="251263"/>
                  </a:lnTo>
                  <a:lnTo>
                    <a:pt x="274468" y="307287"/>
                  </a:lnTo>
                  <a:lnTo>
                    <a:pt x="330492" y="251263"/>
                  </a:lnTo>
                  <a:lnTo>
                    <a:pt x="386513" y="307284"/>
                  </a:lnTo>
                  <a:lnTo>
                    <a:pt x="330489" y="363308"/>
                  </a:lnTo>
                  <a:lnTo>
                    <a:pt x="386513" y="419329"/>
                  </a:lnTo>
                  <a:lnTo>
                    <a:pt x="330492" y="475350"/>
                  </a:lnTo>
                  <a:lnTo>
                    <a:pt x="274468" y="419329"/>
                  </a:lnTo>
                  <a:lnTo>
                    <a:pt x="218447" y="475350"/>
                  </a:lnTo>
                  <a:lnTo>
                    <a:pt x="162426" y="419329"/>
                  </a:lnTo>
                  <a:lnTo>
                    <a:pt x="218447" y="363308"/>
                  </a:lnTo>
                  <a:close/>
                  <a:moveTo>
                    <a:pt x="787451" y="885077"/>
                  </a:moveTo>
                  <a:lnTo>
                    <a:pt x="731430" y="941098"/>
                  </a:lnTo>
                  <a:lnTo>
                    <a:pt x="675409" y="885077"/>
                  </a:lnTo>
                  <a:lnTo>
                    <a:pt x="619387" y="941098"/>
                  </a:lnTo>
                  <a:lnTo>
                    <a:pt x="563366" y="885077"/>
                  </a:lnTo>
                  <a:lnTo>
                    <a:pt x="619387" y="829053"/>
                  </a:lnTo>
                  <a:lnTo>
                    <a:pt x="563366" y="773032"/>
                  </a:lnTo>
                  <a:lnTo>
                    <a:pt x="619387" y="717011"/>
                  </a:lnTo>
                  <a:lnTo>
                    <a:pt x="675409" y="773035"/>
                  </a:lnTo>
                  <a:lnTo>
                    <a:pt x="731430" y="717013"/>
                  </a:lnTo>
                  <a:lnTo>
                    <a:pt x="787451" y="773035"/>
                  </a:lnTo>
                  <a:lnTo>
                    <a:pt x="731430" y="829056"/>
                  </a:lnTo>
                  <a:close/>
                  <a:moveTo>
                    <a:pt x="759439" y="442535"/>
                  </a:moveTo>
                  <a:cubicBezTo>
                    <a:pt x="721999" y="479972"/>
                    <a:pt x="665714" y="487121"/>
                    <a:pt x="621019" y="464153"/>
                  </a:cubicBezTo>
                  <a:cubicBezTo>
                    <a:pt x="520256" y="548347"/>
                    <a:pt x="437866" y="654419"/>
                    <a:pt x="381305" y="772932"/>
                  </a:cubicBezTo>
                  <a:cubicBezTo>
                    <a:pt x="428247" y="851564"/>
                    <a:pt x="371917" y="952644"/>
                    <a:pt x="279272" y="952644"/>
                  </a:cubicBezTo>
                  <a:cubicBezTo>
                    <a:pt x="174180" y="952644"/>
                    <a:pt x="120240" y="824830"/>
                    <a:pt x="195239" y="749829"/>
                  </a:cubicBezTo>
                  <a:cubicBezTo>
                    <a:pt x="228437" y="716630"/>
                    <a:pt x="276554" y="707226"/>
                    <a:pt x="318209" y="721603"/>
                  </a:cubicBezTo>
                  <a:cubicBezTo>
                    <a:pt x="378599" y="601173"/>
                    <a:pt x="463701" y="493232"/>
                    <a:pt x="566662" y="406360"/>
                  </a:cubicBezTo>
                  <a:cubicBezTo>
                    <a:pt x="513976" y="286254"/>
                    <a:pt x="667029" y="182063"/>
                    <a:pt x="759437" y="274468"/>
                  </a:cubicBezTo>
                  <a:cubicBezTo>
                    <a:pt x="805776" y="320805"/>
                    <a:pt x="805776" y="396198"/>
                    <a:pt x="759439" y="4425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C4D329B-001B-49F7-9D9A-E7E8F6BBD1ED}"/>
                </a:ext>
              </a:extLst>
            </p:cNvPr>
            <p:cNvSpPr/>
            <p:nvPr/>
          </p:nvSpPr>
          <p:spPr>
            <a:xfrm>
              <a:off x="3334219" y="2134390"/>
              <a:ext cx="636455" cy="319548"/>
            </a:xfrm>
            <a:custGeom>
              <a:avLst/>
              <a:gdLst>
                <a:gd name="connsiteX0" fmla="*/ 635795 w 636455"/>
                <a:gd name="connsiteY0" fmla="*/ 160434 h 319548"/>
                <a:gd name="connsiteX1" fmla="*/ 477342 w 636455"/>
                <a:gd name="connsiteY1" fmla="*/ 160434 h 319548"/>
                <a:gd name="connsiteX2" fmla="*/ 318888 w 636455"/>
                <a:gd name="connsiteY2" fmla="*/ 1981 h 319548"/>
                <a:gd name="connsiteX3" fmla="*/ 160434 w 636455"/>
                <a:gd name="connsiteY3" fmla="*/ 160434 h 319548"/>
                <a:gd name="connsiteX4" fmla="*/ 1981 w 636455"/>
                <a:gd name="connsiteY4" fmla="*/ 160434 h 319548"/>
                <a:gd name="connsiteX5" fmla="*/ 1981 w 636455"/>
                <a:gd name="connsiteY5" fmla="*/ 318888 h 319548"/>
                <a:gd name="connsiteX6" fmla="*/ 635795 w 636455"/>
                <a:gd name="connsiteY6" fmla="*/ 318888 h 31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55" h="319548">
                  <a:moveTo>
                    <a:pt x="635795" y="160434"/>
                  </a:moveTo>
                  <a:lnTo>
                    <a:pt x="477342" y="160434"/>
                  </a:lnTo>
                  <a:cubicBezTo>
                    <a:pt x="477342" y="72920"/>
                    <a:pt x="406410" y="1981"/>
                    <a:pt x="318888" y="1981"/>
                  </a:cubicBezTo>
                  <a:cubicBezTo>
                    <a:pt x="231374" y="1981"/>
                    <a:pt x="160434" y="72912"/>
                    <a:pt x="160434" y="160434"/>
                  </a:cubicBezTo>
                  <a:lnTo>
                    <a:pt x="1981" y="160434"/>
                  </a:lnTo>
                  <a:lnTo>
                    <a:pt x="1981" y="318888"/>
                  </a:lnTo>
                  <a:lnTo>
                    <a:pt x="635795" y="3188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224E3689-220B-41D2-B406-FED73886C89B}"/>
                </a:ext>
              </a:extLst>
            </p:cNvPr>
            <p:cNvSpPr/>
            <p:nvPr/>
          </p:nvSpPr>
          <p:spPr>
            <a:xfrm>
              <a:off x="4205714" y="2688978"/>
              <a:ext cx="240321" cy="781705"/>
            </a:xfrm>
            <a:custGeom>
              <a:avLst/>
              <a:gdLst>
                <a:gd name="connsiteX0" fmla="*/ 1981 w 240321"/>
                <a:gd name="connsiteY0" fmla="*/ 484971 h 781704"/>
                <a:gd name="connsiteX1" fmla="*/ 120821 w 240321"/>
                <a:gd name="connsiteY1" fmla="*/ 782072 h 781704"/>
                <a:gd name="connsiteX2" fmla="*/ 239661 w 240321"/>
                <a:gd name="connsiteY2" fmla="*/ 484971 h 781704"/>
                <a:gd name="connsiteX3" fmla="*/ 239661 w 240321"/>
                <a:gd name="connsiteY3" fmla="*/ 1981 h 781704"/>
                <a:gd name="connsiteX4" fmla="*/ 1981 w 240321"/>
                <a:gd name="connsiteY4" fmla="*/ 1981 h 78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321" h="781704">
                  <a:moveTo>
                    <a:pt x="1981" y="484971"/>
                  </a:moveTo>
                  <a:lnTo>
                    <a:pt x="120821" y="782072"/>
                  </a:lnTo>
                  <a:lnTo>
                    <a:pt x="239661" y="484971"/>
                  </a:lnTo>
                  <a:lnTo>
                    <a:pt x="239661" y="1981"/>
                  </a:lnTo>
                  <a:lnTo>
                    <a:pt x="1981" y="19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CD6B8E7-EE2C-45E3-B54E-9E2FE7C570A9}"/>
                </a:ext>
              </a:extLst>
            </p:cNvPr>
            <p:cNvSpPr/>
            <p:nvPr/>
          </p:nvSpPr>
          <p:spPr>
            <a:xfrm>
              <a:off x="4205714" y="2451298"/>
              <a:ext cx="240321" cy="161095"/>
            </a:xfrm>
            <a:custGeom>
              <a:avLst/>
              <a:gdLst>
                <a:gd name="connsiteX0" fmla="*/ 1981 w 240321"/>
                <a:gd name="connsiteY0" fmla="*/ 1981 h 161094"/>
                <a:gd name="connsiteX1" fmla="*/ 239661 w 240321"/>
                <a:gd name="connsiteY1" fmla="*/ 1981 h 161094"/>
                <a:gd name="connsiteX2" fmla="*/ 239661 w 240321"/>
                <a:gd name="connsiteY2" fmla="*/ 160434 h 161094"/>
                <a:gd name="connsiteX3" fmla="*/ 1981 w 240321"/>
                <a:gd name="connsiteY3" fmla="*/ 160434 h 16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321" h="161094">
                  <a:moveTo>
                    <a:pt x="1981" y="1981"/>
                  </a:moveTo>
                  <a:lnTo>
                    <a:pt x="239661" y="1981"/>
                  </a:lnTo>
                  <a:lnTo>
                    <a:pt x="239661" y="160434"/>
                  </a:lnTo>
                  <a:lnTo>
                    <a:pt x="1981" y="16043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54F8E83D-98C2-4975-A652-1480269EF6EB}"/>
              </a:ext>
            </a:extLst>
          </p:cNvPr>
          <p:cNvGrpSpPr/>
          <p:nvPr/>
        </p:nvGrpSpPr>
        <p:grpSpPr>
          <a:xfrm>
            <a:off x="3712433" y="2272284"/>
            <a:ext cx="457770" cy="457770"/>
            <a:chOff x="3650428" y="983428"/>
            <a:chExt cx="4886362" cy="4886362"/>
          </a:xfrm>
        </p:grpSpPr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D7808CA-F507-4E19-A0AF-81361562A415}"/>
                </a:ext>
              </a:extLst>
            </p:cNvPr>
            <p:cNvSpPr/>
            <p:nvPr/>
          </p:nvSpPr>
          <p:spPr>
            <a:xfrm>
              <a:off x="3650428" y="983428"/>
              <a:ext cx="4886362" cy="4886362"/>
            </a:xfrm>
            <a:custGeom>
              <a:avLst/>
              <a:gdLst>
                <a:gd name="connsiteX0" fmla="*/ 4310231 w 4886362"/>
                <a:gd name="connsiteY0" fmla="*/ 7172 h 4886362"/>
                <a:gd name="connsiteX1" fmla="*/ 4310231 w 4886362"/>
                <a:gd name="connsiteY1" fmla="*/ 867784 h 4886362"/>
                <a:gd name="connsiteX2" fmla="*/ 3708472 w 4886362"/>
                <a:gd name="connsiteY2" fmla="*/ 867784 h 4886362"/>
                <a:gd name="connsiteX3" fmla="*/ 2971501 w 4886362"/>
                <a:gd name="connsiteY3" fmla="*/ 1011219 h 4886362"/>
                <a:gd name="connsiteX4" fmla="*/ 3708472 w 4886362"/>
                <a:gd name="connsiteY4" fmla="*/ 1154654 h 4886362"/>
                <a:gd name="connsiteX5" fmla="*/ 4310231 w 4886362"/>
                <a:gd name="connsiteY5" fmla="*/ 1154654 h 4886362"/>
                <a:gd name="connsiteX6" fmla="*/ 4310231 w 4886362"/>
                <a:gd name="connsiteY6" fmla="*/ 2158701 h 4886362"/>
                <a:gd name="connsiteX7" fmla="*/ 3421601 w 4886362"/>
                <a:gd name="connsiteY7" fmla="*/ 2158701 h 4886362"/>
                <a:gd name="connsiteX8" fmla="*/ 2684631 w 4886362"/>
                <a:gd name="connsiteY8" fmla="*/ 2302137 h 4886362"/>
                <a:gd name="connsiteX9" fmla="*/ 3421601 w 4886362"/>
                <a:gd name="connsiteY9" fmla="*/ 2445572 h 4886362"/>
                <a:gd name="connsiteX10" fmla="*/ 4310231 w 4886362"/>
                <a:gd name="connsiteY10" fmla="*/ 2445572 h 4886362"/>
                <a:gd name="connsiteX11" fmla="*/ 4310231 w 4886362"/>
                <a:gd name="connsiteY11" fmla="*/ 3449619 h 4886362"/>
                <a:gd name="connsiteX12" fmla="*/ 3708472 w 4886362"/>
                <a:gd name="connsiteY12" fmla="*/ 3449619 h 4886362"/>
                <a:gd name="connsiteX13" fmla="*/ 2971501 w 4886362"/>
                <a:gd name="connsiteY13" fmla="*/ 3593054 h 4886362"/>
                <a:gd name="connsiteX14" fmla="*/ 3353995 w 4886362"/>
                <a:gd name="connsiteY14" fmla="*/ 3975548 h 4886362"/>
                <a:gd name="connsiteX15" fmla="*/ 3708472 w 4886362"/>
                <a:gd name="connsiteY15" fmla="*/ 3736490 h 4886362"/>
                <a:gd name="connsiteX16" fmla="*/ 4310231 w 4886362"/>
                <a:gd name="connsiteY16" fmla="*/ 3736490 h 4886362"/>
                <a:gd name="connsiteX17" fmla="*/ 4310231 w 4886362"/>
                <a:gd name="connsiteY17" fmla="*/ 4597101 h 4886362"/>
                <a:gd name="connsiteX18" fmla="*/ 580913 w 4886362"/>
                <a:gd name="connsiteY18" fmla="*/ 4597101 h 4886362"/>
                <a:gd name="connsiteX19" fmla="*/ 580913 w 4886362"/>
                <a:gd name="connsiteY19" fmla="*/ 3736490 h 4886362"/>
                <a:gd name="connsiteX20" fmla="*/ 1469533 w 4886362"/>
                <a:gd name="connsiteY20" fmla="*/ 3736490 h 4886362"/>
                <a:gd name="connsiteX21" fmla="*/ 2206513 w 4886362"/>
                <a:gd name="connsiteY21" fmla="*/ 3593054 h 4886362"/>
                <a:gd name="connsiteX22" fmla="*/ 1824019 w 4886362"/>
                <a:gd name="connsiteY22" fmla="*/ 3210560 h 4886362"/>
                <a:gd name="connsiteX23" fmla="*/ 1469533 w 4886362"/>
                <a:gd name="connsiteY23" fmla="*/ 3449619 h 4886362"/>
                <a:gd name="connsiteX24" fmla="*/ 580913 w 4886362"/>
                <a:gd name="connsiteY24" fmla="*/ 3449619 h 4886362"/>
                <a:gd name="connsiteX25" fmla="*/ 580913 w 4886362"/>
                <a:gd name="connsiteY25" fmla="*/ 2445572 h 4886362"/>
                <a:gd name="connsiteX26" fmla="*/ 1182662 w 4886362"/>
                <a:gd name="connsiteY26" fmla="*/ 2445572 h 4886362"/>
                <a:gd name="connsiteX27" fmla="*/ 1537148 w 4886362"/>
                <a:gd name="connsiteY27" fmla="*/ 2684631 h 4886362"/>
                <a:gd name="connsiteX28" fmla="*/ 1919642 w 4886362"/>
                <a:gd name="connsiteY28" fmla="*/ 2302137 h 4886362"/>
                <a:gd name="connsiteX29" fmla="*/ 1182662 w 4886362"/>
                <a:gd name="connsiteY29" fmla="*/ 2158701 h 4886362"/>
                <a:gd name="connsiteX30" fmla="*/ 580913 w 4886362"/>
                <a:gd name="connsiteY30" fmla="*/ 2158701 h 4886362"/>
                <a:gd name="connsiteX31" fmla="*/ 580913 w 4886362"/>
                <a:gd name="connsiteY31" fmla="*/ 1154654 h 4886362"/>
                <a:gd name="connsiteX32" fmla="*/ 1469533 w 4886362"/>
                <a:gd name="connsiteY32" fmla="*/ 1154654 h 4886362"/>
                <a:gd name="connsiteX33" fmla="*/ 2206513 w 4886362"/>
                <a:gd name="connsiteY33" fmla="*/ 1011219 h 4886362"/>
                <a:gd name="connsiteX34" fmla="*/ 1469533 w 4886362"/>
                <a:gd name="connsiteY34" fmla="*/ 867784 h 4886362"/>
                <a:gd name="connsiteX35" fmla="*/ 580913 w 4886362"/>
                <a:gd name="connsiteY35" fmla="*/ 867784 h 4886362"/>
                <a:gd name="connsiteX36" fmla="*/ 580913 w 4886362"/>
                <a:gd name="connsiteY36" fmla="*/ 7172 h 4886362"/>
                <a:gd name="connsiteX37" fmla="*/ 7172 w 4886362"/>
                <a:gd name="connsiteY37" fmla="*/ 7172 h 4886362"/>
                <a:gd name="connsiteX38" fmla="*/ 7172 w 4886362"/>
                <a:gd name="connsiteY38" fmla="*/ 4883972 h 4886362"/>
                <a:gd name="connsiteX39" fmla="*/ 4883972 w 4886362"/>
                <a:gd name="connsiteY39" fmla="*/ 4883972 h 4886362"/>
                <a:gd name="connsiteX40" fmla="*/ 4883972 w 4886362"/>
                <a:gd name="connsiteY40" fmla="*/ 7172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886362" h="4886362">
                  <a:moveTo>
                    <a:pt x="4310231" y="7172"/>
                  </a:moveTo>
                  <a:lnTo>
                    <a:pt x="4310231" y="867784"/>
                  </a:lnTo>
                  <a:lnTo>
                    <a:pt x="3708472" y="867784"/>
                  </a:lnTo>
                  <a:cubicBezTo>
                    <a:pt x="3550827" y="479600"/>
                    <a:pt x="2971501" y="593277"/>
                    <a:pt x="2971501" y="1011219"/>
                  </a:cubicBezTo>
                  <a:cubicBezTo>
                    <a:pt x="2971501" y="1428721"/>
                    <a:pt x="3550597" y="1543431"/>
                    <a:pt x="3708472" y="1154654"/>
                  </a:cubicBezTo>
                  <a:lnTo>
                    <a:pt x="4310231" y="1154654"/>
                  </a:lnTo>
                  <a:lnTo>
                    <a:pt x="4310231" y="2158701"/>
                  </a:lnTo>
                  <a:lnTo>
                    <a:pt x="3421601" y="2158701"/>
                  </a:lnTo>
                  <a:cubicBezTo>
                    <a:pt x="3263956" y="1770518"/>
                    <a:pt x="2684631" y="1884195"/>
                    <a:pt x="2684631" y="2302137"/>
                  </a:cubicBezTo>
                  <a:cubicBezTo>
                    <a:pt x="2684631" y="2719639"/>
                    <a:pt x="3263727" y="2834349"/>
                    <a:pt x="3421601" y="2445572"/>
                  </a:cubicBezTo>
                  <a:lnTo>
                    <a:pt x="4310231" y="2445572"/>
                  </a:lnTo>
                  <a:lnTo>
                    <a:pt x="4310231" y="3449619"/>
                  </a:lnTo>
                  <a:lnTo>
                    <a:pt x="3708472" y="3449619"/>
                  </a:lnTo>
                  <a:cubicBezTo>
                    <a:pt x="3550827" y="3061435"/>
                    <a:pt x="2971501" y="3175112"/>
                    <a:pt x="2971501" y="3593054"/>
                  </a:cubicBezTo>
                  <a:cubicBezTo>
                    <a:pt x="2971501" y="3803961"/>
                    <a:pt x="3143088" y="3975548"/>
                    <a:pt x="3353995" y="3975548"/>
                  </a:cubicBezTo>
                  <a:cubicBezTo>
                    <a:pt x="3514193" y="3975548"/>
                    <a:pt x="3651614" y="3876521"/>
                    <a:pt x="3708472" y="3736490"/>
                  </a:cubicBezTo>
                  <a:lnTo>
                    <a:pt x="4310231" y="3736490"/>
                  </a:lnTo>
                  <a:lnTo>
                    <a:pt x="4310231" y="4597101"/>
                  </a:lnTo>
                  <a:lnTo>
                    <a:pt x="580913" y="4597101"/>
                  </a:lnTo>
                  <a:lnTo>
                    <a:pt x="580913" y="3736490"/>
                  </a:lnTo>
                  <a:lnTo>
                    <a:pt x="1469533" y="3736490"/>
                  </a:lnTo>
                  <a:cubicBezTo>
                    <a:pt x="1627178" y="4124683"/>
                    <a:pt x="2206513" y="4010996"/>
                    <a:pt x="2206513" y="3593054"/>
                  </a:cubicBezTo>
                  <a:cubicBezTo>
                    <a:pt x="2206513" y="3382147"/>
                    <a:pt x="2034926" y="3210560"/>
                    <a:pt x="1824019" y="3210560"/>
                  </a:cubicBezTo>
                  <a:cubicBezTo>
                    <a:pt x="1663830" y="3210560"/>
                    <a:pt x="1526400" y="3309597"/>
                    <a:pt x="1469533" y="3449619"/>
                  </a:cubicBezTo>
                  <a:lnTo>
                    <a:pt x="580913" y="3449619"/>
                  </a:lnTo>
                  <a:lnTo>
                    <a:pt x="580913" y="2445572"/>
                  </a:lnTo>
                  <a:lnTo>
                    <a:pt x="1182662" y="2445572"/>
                  </a:lnTo>
                  <a:cubicBezTo>
                    <a:pt x="1239530" y="2585603"/>
                    <a:pt x="1376950" y="2684631"/>
                    <a:pt x="1537148" y="2684631"/>
                  </a:cubicBezTo>
                  <a:cubicBezTo>
                    <a:pt x="1748056" y="2684631"/>
                    <a:pt x="1919642" y="2513044"/>
                    <a:pt x="1919642" y="2302137"/>
                  </a:cubicBezTo>
                  <a:cubicBezTo>
                    <a:pt x="1919642" y="1884635"/>
                    <a:pt x="1340556" y="1769925"/>
                    <a:pt x="1182662" y="2158701"/>
                  </a:cubicBezTo>
                  <a:lnTo>
                    <a:pt x="580913" y="2158701"/>
                  </a:lnTo>
                  <a:lnTo>
                    <a:pt x="580913" y="1154654"/>
                  </a:lnTo>
                  <a:lnTo>
                    <a:pt x="1469533" y="1154654"/>
                  </a:lnTo>
                  <a:cubicBezTo>
                    <a:pt x="1627178" y="1542847"/>
                    <a:pt x="2206513" y="1429161"/>
                    <a:pt x="2206513" y="1011219"/>
                  </a:cubicBezTo>
                  <a:cubicBezTo>
                    <a:pt x="2206513" y="593717"/>
                    <a:pt x="1627426" y="479007"/>
                    <a:pt x="1469533" y="867784"/>
                  </a:cubicBezTo>
                  <a:lnTo>
                    <a:pt x="580913" y="867784"/>
                  </a:lnTo>
                  <a:lnTo>
                    <a:pt x="580913" y="7172"/>
                  </a:lnTo>
                  <a:lnTo>
                    <a:pt x="7172" y="7172"/>
                  </a:lnTo>
                  <a:lnTo>
                    <a:pt x="7172" y="4883972"/>
                  </a:lnTo>
                  <a:lnTo>
                    <a:pt x="4883972" y="4883972"/>
                  </a:lnTo>
                  <a:lnTo>
                    <a:pt x="4883972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A4E5017-D5BB-4431-8F1B-082DDECD41D7}"/>
                </a:ext>
              </a:extLst>
            </p:cNvPr>
            <p:cNvSpPr/>
            <p:nvPr/>
          </p:nvSpPr>
          <p:spPr>
            <a:xfrm>
              <a:off x="5849769" y="1604981"/>
              <a:ext cx="774551" cy="774551"/>
            </a:xfrm>
            <a:custGeom>
              <a:avLst/>
              <a:gdLst>
                <a:gd name="connsiteX0" fmla="*/ 772160 w 774550"/>
                <a:gd name="connsiteY0" fmla="*/ 389666 h 774550"/>
                <a:gd name="connsiteX1" fmla="*/ 389666 w 774550"/>
                <a:gd name="connsiteY1" fmla="*/ 772160 h 774550"/>
                <a:gd name="connsiteX2" fmla="*/ 7172 w 774550"/>
                <a:gd name="connsiteY2" fmla="*/ 389666 h 774550"/>
                <a:gd name="connsiteX3" fmla="*/ 389666 w 774550"/>
                <a:gd name="connsiteY3" fmla="*/ 7172 h 774550"/>
                <a:gd name="connsiteX4" fmla="*/ 772160 w 774550"/>
                <a:gd name="connsiteY4" fmla="*/ 389666 h 77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550" h="774550">
                  <a:moveTo>
                    <a:pt x="772160" y="389666"/>
                  </a:moveTo>
                  <a:cubicBezTo>
                    <a:pt x="772160" y="600912"/>
                    <a:pt x="600912" y="772160"/>
                    <a:pt x="389666" y="772160"/>
                  </a:cubicBezTo>
                  <a:cubicBezTo>
                    <a:pt x="178420" y="772160"/>
                    <a:pt x="7172" y="600912"/>
                    <a:pt x="7172" y="389666"/>
                  </a:cubicBezTo>
                  <a:cubicBezTo>
                    <a:pt x="7172" y="178420"/>
                    <a:pt x="178420" y="7172"/>
                    <a:pt x="389666" y="7172"/>
                  </a:cubicBezTo>
                  <a:cubicBezTo>
                    <a:pt x="600912" y="7172"/>
                    <a:pt x="772160" y="178420"/>
                    <a:pt x="772160" y="3896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3DDA968-EB65-4645-AAA0-76ED3008D717}"/>
                </a:ext>
              </a:extLst>
            </p:cNvPr>
            <p:cNvSpPr/>
            <p:nvPr/>
          </p:nvSpPr>
          <p:spPr>
            <a:xfrm>
              <a:off x="5562899" y="2895899"/>
              <a:ext cx="774551" cy="774551"/>
            </a:xfrm>
            <a:custGeom>
              <a:avLst/>
              <a:gdLst>
                <a:gd name="connsiteX0" fmla="*/ 772160 w 774550"/>
                <a:gd name="connsiteY0" fmla="*/ 389666 h 774550"/>
                <a:gd name="connsiteX1" fmla="*/ 389666 w 774550"/>
                <a:gd name="connsiteY1" fmla="*/ 772160 h 774550"/>
                <a:gd name="connsiteX2" fmla="*/ 7172 w 774550"/>
                <a:gd name="connsiteY2" fmla="*/ 389666 h 774550"/>
                <a:gd name="connsiteX3" fmla="*/ 389666 w 774550"/>
                <a:gd name="connsiteY3" fmla="*/ 7172 h 774550"/>
                <a:gd name="connsiteX4" fmla="*/ 772160 w 774550"/>
                <a:gd name="connsiteY4" fmla="*/ 389666 h 77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550" h="774550">
                  <a:moveTo>
                    <a:pt x="772160" y="389666"/>
                  </a:moveTo>
                  <a:cubicBezTo>
                    <a:pt x="772160" y="600912"/>
                    <a:pt x="600912" y="772160"/>
                    <a:pt x="389666" y="772160"/>
                  </a:cubicBezTo>
                  <a:cubicBezTo>
                    <a:pt x="178420" y="772160"/>
                    <a:pt x="7172" y="600912"/>
                    <a:pt x="7172" y="389666"/>
                  </a:cubicBezTo>
                  <a:cubicBezTo>
                    <a:pt x="7172" y="178420"/>
                    <a:pt x="178420" y="7172"/>
                    <a:pt x="389666" y="7172"/>
                  </a:cubicBezTo>
                  <a:cubicBezTo>
                    <a:pt x="600912" y="7172"/>
                    <a:pt x="772160" y="178420"/>
                    <a:pt x="772160" y="3896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AB70187-32FD-418F-A1B2-D26D47260EB4}"/>
                </a:ext>
              </a:extLst>
            </p:cNvPr>
            <p:cNvSpPr/>
            <p:nvPr/>
          </p:nvSpPr>
          <p:spPr>
            <a:xfrm>
              <a:off x="5849769" y="4186816"/>
              <a:ext cx="774551" cy="774551"/>
            </a:xfrm>
            <a:custGeom>
              <a:avLst/>
              <a:gdLst>
                <a:gd name="connsiteX0" fmla="*/ 772160 w 774550"/>
                <a:gd name="connsiteY0" fmla="*/ 389666 h 774550"/>
                <a:gd name="connsiteX1" fmla="*/ 389666 w 774550"/>
                <a:gd name="connsiteY1" fmla="*/ 772160 h 774550"/>
                <a:gd name="connsiteX2" fmla="*/ 7172 w 774550"/>
                <a:gd name="connsiteY2" fmla="*/ 389666 h 774550"/>
                <a:gd name="connsiteX3" fmla="*/ 389666 w 774550"/>
                <a:gd name="connsiteY3" fmla="*/ 7172 h 774550"/>
                <a:gd name="connsiteX4" fmla="*/ 772160 w 774550"/>
                <a:gd name="connsiteY4" fmla="*/ 389666 h 77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550" h="774550">
                  <a:moveTo>
                    <a:pt x="772160" y="389666"/>
                  </a:moveTo>
                  <a:cubicBezTo>
                    <a:pt x="772160" y="600912"/>
                    <a:pt x="600912" y="772160"/>
                    <a:pt x="389666" y="772160"/>
                  </a:cubicBezTo>
                  <a:cubicBezTo>
                    <a:pt x="178420" y="772160"/>
                    <a:pt x="7172" y="600912"/>
                    <a:pt x="7172" y="389666"/>
                  </a:cubicBezTo>
                  <a:cubicBezTo>
                    <a:pt x="7172" y="178420"/>
                    <a:pt x="178420" y="7172"/>
                    <a:pt x="389666" y="7172"/>
                  </a:cubicBezTo>
                  <a:cubicBezTo>
                    <a:pt x="600912" y="7172"/>
                    <a:pt x="772160" y="178420"/>
                    <a:pt x="772160" y="3896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3A0C66E1-81F2-4913-B7AD-26C3041DB510}"/>
              </a:ext>
            </a:extLst>
          </p:cNvPr>
          <p:cNvGrpSpPr/>
          <p:nvPr/>
        </p:nvGrpSpPr>
        <p:grpSpPr>
          <a:xfrm>
            <a:off x="4727205" y="2270189"/>
            <a:ext cx="450336" cy="478424"/>
            <a:chOff x="3793864" y="983428"/>
            <a:chExt cx="4599491" cy="4886362"/>
          </a:xfrm>
        </p:grpSpPr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F785951-67F3-4EDF-91A5-D31803B84538}"/>
                </a:ext>
              </a:extLst>
            </p:cNvPr>
            <p:cNvSpPr/>
            <p:nvPr/>
          </p:nvSpPr>
          <p:spPr>
            <a:xfrm>
              <a:off x="5950002" y="3134958"/>
              <a:ext cx="573741" cy="726739"/>
            </a:xfrm>
            <a:custGeom>
              <a:avLst/>
              <a:gdLst>
                <a:gd name="connsiteX0" fmla="*/ 289433 w 573741"/>
                <a:gd name="connsiteY0" fmla="*/ 7172 h 726738"/>
                <a:gd name="connsiteX1" fmla="*/ 7172 w 573741"/>
                <a:gd name="connsiteY1" fmla="*/ 724348 h 726738"/>
                <a:gd name="connsiteX2" fmla="*/ 571685 w 573741"/>
                <a:gd name="connsiteY2" fmla="*/ 724348 h 726738"/>
                <a:gd name="connsiteX3" fmla="*/ 289433 w 573741"/>
                <a:gd name="connsiteY3" fmla="*/ 7172 h 7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741" h="726738">
                  <a:moveTo>
                    <a:pt x="289433" y="7172"/>
                  </a:moveTo>
                  <a:cubicBezTo>
                    <a:pt x="197702" y="7172"/>
                    <a:pt x="36385" y="275989"/>
                    <a:pt x="7172" y="724348"/>
                  </a:cubicBezTo>
                  <a:lnTo>
                    <a:pt x="571685" y="724348"/>
                  </a:lnTo>
                  <a:cubicBezTo>
                    <a:pt x="542482" y="275989"/>
                    <a:pt x="381165" y="7172"/>
                    <a:pt x="289433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0046E2C-FDC5-460E-94EE-5978A19D60C1}"/>
                </a:ext>
              </a:extLst>
            </p:cNvPr>
            <p:cNvSpPr/>
            <p:nvPr/>
          </p:nvSpPr>
          <p:spPr>
            <a:xfrm>
              <a:off x="5950012" y="4139005"/>
              <a:ext cx="573741" cy="726739"/>
            </a:xfrm>
            <a:custGeom>
              <a:avLst/>
              <a:gdLst>
                <a:gd name="connsiteX0" fmla="*/ 289424 w 573741"/>
                <a:gd name="connsiteY0" fmla="*/ 724348 h 726738"/>
                <a:gd name="connsiteX1" fmla="*/ 571685 w 573741"/>
                <a:gd name="connsiteY1" fmla="*/ 7172 h 726738"/>
                <a:gd name="connsiteX2" fmla="*/ 7172 w 573741"/>
                <a:gd name="connsiteY2" fmla="*/ 7172 h 726738"/>
                <a:gd name="connsiteX3" fmla="*/ 289424 w 573741"/>
                <a:gd name="connsiteY3" fmla="*/ 724348 h 7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741" h="726738">
                  <a:moveTo>
                    <a:pt x="289424" y="724348"/>
                  </a:moveTo>
                  <a:cubicBezTo>
                    <a:pt x="381155" y="724348"/>
                    <a:pt x="542472" y="455531"/>
                    <a:pt x="571685" y="7172"/>
                  </a:cubicBezTo>
                  <a:lnTo>
                    <a:pt x="7172" y="7172"/>
                  </a:lnTo>
                  <a:cubicBezTo>
                    <a:pt x="36375" y="455531"/>
                    <a:pt x="197692" y="724348"/>
                    <a:pt x="289424" y="7243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F435B7A-6996-4150-9063-760E47471AC9}"/>
                </a:ext>
              </a:extLst>
            </p:cNvPr>
            <p:cNvSpPr/>
            <p:nvPr/>
          </p:nvSpPr>
          <p:spPr>
            <a:xfrm>
              <a:off x="3793864" y="983428"/>
              <a:ext cx="583304" cy="4886362"/>
            </a:xfrm>
            <a:custGeom>
              <a:avLst/>
              <a:gdLst>
                <a:gd name="connsiteX0" fmla="*/ 7172 w 583303"/>
                <a:gd name="connsiteY0" fmla="*/ 7172 h 4886362"/>
                <a:gd name="connsiteX1" fmla="*/ 580913 w 583303"/>
                <a:gd name="connsiteY1" fmla="*/ 7172 h 4886362"/>
                <a:gd name="connsiteX2" fmla="*/ 580913 w 583303"/>
                <a:gd name="connsiteY2" fmla="*/ 4883972 h 4886362"/>
                <a:gd name="connsiteX3" fmla="*/ 7172 w 583303"/>
                <a:gd name="connsiteY3" fmla="*/ 4883972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303" h="4886362">
                  <a:moveTo>
                    <a:pt x="7172" y="7172"/>
                  </a:moveTo>
                  <a:lnTo>
                    <a:pt x="580913" y="7172"/>
                  </a:lnTo>
                  <a:lnTo>
                    <a:pt x="580913" y="4883972"/>
                  </a:lnTo>
                  <a:lnTo>
                    <a:pt x="7172" y="48839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4C447C3E-5003-4A7E-9074-8FFC47F7E99F}"/>
                </a:ext>
              </a:extLst>
            </p:cNvPr>
            <p:cNvSpPr/>
            <p:nvPr/>
          </p:nvSpPr>
          <p:spPr>
            <a:xfrm>
              <a:off x="5383672" y="3261994"/>
              <a:ext cx="411181" cy="602428"/>
            </a:xfrm>
            <a:custGeom>
              <a:avLst/>
              <a:gdLst>
                <a:gd name="connsiteX0" fmla="*/ 406209 w 411181"/>
                <a:gd name="connsiteY0" fmla="*/ 7172 h 602428"/>
                <a:gd name="connsiteX1" fmla="*/ 7172 w 411181"/>
                <a:gd name="connsiteY1" fmla="*/ 597312 h 602428"/>
                <a:gd name="connsiteX2" fmla="*/ 286259 w 411181"/>
                <a:gd name="connsiteY2" fmla="*/ 597312 h 602428"/>
                <a:gd name="connsiteX3" fmla="*/ 406209 w 411181"/>
                <a:gd name="connsiteY3" fmla="*/ 7172 h 60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1181" h="602428">
                  <a:moveTo>
                    <a:pt x="406209" y="7172"/>
                  </a:moveTo>
                  <a:cubicBezTo>
                    <a:pt x="198667" y="134829"/>
                    <a:pt x="49170" y="348041"/>
                    <a:pt x="7172" y="597312"/>
                  </a:cubicBezTo>
                  <a:lnTo>
                    <a:pt x="286259" y="597312"/>
                  </a:lnTo>
                  <a:cubicBezTo>
                    <a:pt x="298881" y="378421"/>
                    <a:pt x="340257" y="173824"/>
                    <a:pt x="406209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A40F8805-867A-4AC5-90E0-D4EA4E6AC43A}"/>
                </a:ext>
              </a:extLst>
            </p:cNvPr>
            <p:cNvSpPr/>
            <p:nvPr/>
          </p:nvSpPr>
          <p:spPr>
            <a:xfrm>
              <a:off x="6681818" y="3261994"/>
              <a:ext cx="411181" cy="602428"/>
            </a:xfrm>
            <a:custGeom>
              <a:avLst/>
              <a:gdLst>
                <a:gd name="connsiteX0" fmla="*/ 406209 w 411181"/>
                <a:gd name="connsiteY0" fmla="*/ 597312 h 602428"/>
                <a:gd name="connsiteX1" fmla="*/ 7172 w 411181"/>
                <a:gd name="connsiteY1" fmla="*/ 7172 h 602428"/>
                <a:gd name="connsiteX2" fmla="*/ 127132 w 411181"/>
                <a:gd name="connsiteY2" fmla="*/ 597312 h 60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1181" h="602428">
                  <a:moveTo>
                    <a:pt x="406209" y="597312"/>
                  </a:moveTo>
                  <a:cubicBezTo>
                    <a:pt x="364201" y="348051"/>
                    <a:pt x="214713" y="134829"/>
                    <a:pt x="7172" y="7172"/>
                  </a:cubicBezTo>
                  <a:cubicBezTo>
                    <a:pt x="73133" y="173824"/>
                    <a:pt x="114509" y="378421"/>
                    <a:pt x="127132" y="5973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2B8E1EDA-53EF-4ADD-B868-C638ADF9C694}"/>
                </a:ext>
              </a:extLst>
            </p:cNvPr>
            <p:cNvSpPr/>
            <p:nvPr/>
          </p:nvSpPr>
          <p:spPr>
            <a:xfrm>
              <a:off x="4654475" y="983428"/>
              <a:ext cx="3165139" cy="4886362"/>
            </a:xfrm>
            <a:custGeom>
              <a:avLst/>
              <a:gdLst>
                <a:gd name="connsiteX0" fmla="*/ 7172 w 3165138"/>
                <a:gd name="connsiteY0" fmla="*/ 4883972 h 4886362"/>
                <a:gd name="connsiteX1" fmla="*/ 3162748 w 3165138"/>
                <a:gd name="connsiteY1" fmla="*/ 4883972 h 4886362"/>
                <a:gd name="connsiteX2" fmla="*/ 3162748 w 3165138"/>
                <a:gd name="connsiteY2" fmla="*/ 7172 h 4886362"/>
                <a:gd name="connsiteX3" fmla="*/ 7172 w 3165138"/>
                <a:gd name="connsiteY3" fmla="*/ 7172 h 4886362"/>
                <a:gd name="connsiteX4" fmla="*/ 580913 w 3165138"/>
                <a:gd name="connsiteY4" fmla="*/ 724348 h 4886362"/>
                <a:gd name="connsiteX5" fmla="*/ 2589007 w 3165138"/>
                <a:gd name="connsiteY5" fmla="*/ 724348 h 4886362"/>
                <a:gd name="connsiteX6" fmla="*/ 2589007 w 3165138"/>
                <a:gd name="connsiteY6" fmla="*/ 1011219 h 4886362"/>
                <a:gd name="connsiteX7" fmla="*/ 580913 w 3165138"/>
                <a:gd name="connsiteY7" fmla="*/ 1011219 h 4886362"/>
                <a:gd name="connsiteX8" fmla="*/ 580913 w 3165138"/>
                <a:gd name="connsiteY8" fmla="*/ 1298089 h 4886362"/>
                <a:gd name="connsiteX9" fmla="*/ 2589007 w 3165138"/>
                <a:gd name="connsiteY9" fmla="*/ 1298089 h 4886362"/>
                <a:gd name="connsiteX10" fmla="*/ 2589007 w 3165138"/>
                <a:gd name="connsiteY10" fmla="*/ 1584960 h 4886362"/>
                <a:gd name="connsiteX11" fmla="*/ 580913 w 3165138"/>
                <a:gd name="connsiteY11" fmla="*/ 1584960 h 4886362"/>
                <a:gd name="connsiteX12" fmla="*/ 1584960 w 3165138"/>
                <a:gd name="connsiteY12" fmla="*/ 1871831 h 4886362"/>
                <a:gd name="connsiteX13" fmla="*/ 2732442 w 3165138"/>
                <a:gd name="connsiteY13" fmla="*/ 3019313 h 4886362"/>
                <a:gd name="connsiteX14" fmla="*/ 1584960 w 3165138"/>
                <a:gd name="connsiteY14" fmla="*/ 4166795 h 4886362"/>
                <a:gd name="connsiteX15" fmla="*/ 437478 w 3165138"/>
                <a:gd name="connsiteY15" fmla="*/ 3019313 h 4886362"/>
                <a:gd name="connsiteX16" fmla="*/ 1584960 w 3165138"/>
                <a:gd name="connsiteY16" fmla="*/ 1871831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65138" h="4886362">
                  <a:moveTo>
                    <a:pt x="7172" y="4883972"/>
                  </a:moveTo>
                  <a:lnTo>
                    <a:pt x="3162748" y="4883972"/>
                  </a:lnTo>
                  <a:lnTo>
                    <a:pt x="3162748" y="7172"/>
                  </a:lnTo>
                  <a:lnTo>
                    <a:pt x="7172" y="7172"/>
                  </a:lnTo>
                  <a:close/>
                  <a:moveTo>
                    <a:pt x="580913" y="724348"/>
                  </a:moveTo>
                  <a:lnTo>
                    <a:pt x="2589007" y="724348"/>
                  </a:lnTo>
                  <a:lnTo>
                    <a:pt x="2589007" y="1011219"/>
                  </a:lnTo>
                  <a:lnTo>
                    <a:pt x="580913" y="1011219"/>
                  </a:lnTo>
                  <a:close/>
                  <a:moveTo>
                    <a:pt x="580913" y="1298089"/>
                  </a:moveTo>
                  <a:lnTo>
                    <a:pt x="2589007" y="1298089"/>
                  </a:lnTo>
                  <a:lnTo>
                    <a:pt x="2589007" y="1584960"/>
                  </a:lnTo>
                  <a:lnTo>
                    <a:pt x="580913" y="1584960"/>
                  </a:lnTo>
                  <a:close/>
                  <a:moveTo>
                    <a:pt x="1584960" y="1871831"/>
                  </a:moveTo>
                  <a:cubicBezTo>
                    <a:pt x="2217682" y="1871831"/>
                    <a:pt x="2732442" y="2386591"/>
                    <a:pt x="2732442" y="3019313"/>
                  </a:cubicBezTo>
                  <a:cubicBezTo>
                    <a:pt x="2732442" y="3652035"/>
                    <a:pt x="2217682" y="4166795"/>
                    <a:pt x="1584960" y="4166795"/>
                  </a:cubicBezTo>
                  <a:cubicBezTo>
                    <a:pt x="952229" y="4166795"/>
                    <a:pt x="437478" y="3652035"/>
                    <a:pt x="437478" y="3019313"/>
                  </a:cubicBezTo>
                  <a:cubicBezTo>
                    <a:pt x="437478" y="2386591"/>
                    <a:pt x="952229" y="1871831"/>
                    <a:pt x="1584960" y="18718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B19DA0F-F28E-415F-B01E-BC27A43F9BA4}"/>
                </a:ext>
              </a:extLst>
            </p:cNvPr>
            <p:cNvSpPr/>
            <p:nvPr/>
          </p:nvSpPr>
          <p:spPr>
            <a:xfrm>
              <a:off x="5383662" y="4139005"/>
              <a:ext cx="411181" cy="602428"/>
            </a:xfrm>
            <a:custGeom>
              <a:avLst/>
              <a:gdLst>
                <a:gd name="connsiteX0" fmla="*/ 406218 w 411181"/>
                <a:gd name="connsiteY0" fmla="*/ 597312 h 602428"/>
                <a:gd name="connsiteX1" fmla="*/ 286259 w 411181"/>
                <a:gd name="connsiteY1" fmla="*/ 7172 h 602428"/>
                <a:gd name="connsiteX2" fmla="*/ 7172 w 411181"/>
                <a:gd name="connsiteY2" fmla="*/ 7172 h 602428"/>
                <a:gd name="connsiteX3" fmla="*/ 406218 w 411181"/>
                <a:gd name="connsiteY3" fmla="*/ 597312 h 60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1181" h="602428">
                  <a:moveTo>
                    <a:pt x="406218" y="597312"/>
                  </a:moveTo>
                  <a:cubicBezTo>
                    <a:pt x="340267" y="430660"/>
                    <a:pt x="298881" y="226064"/>
                    <a:pt x="286259" y="7172"/>
                  </a:cubicBezTo>
                  <a:lnTo>
                    <a:pt x="7172" y="7172"/>
                  </a:lnTo>
                  <a:cubicBezTo>
                    <a:pt x="49179" y="256433"/>
                    <a:pt x="198677" y="469646"/>
                    <a:pt x="406218" y="5973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AD7C8C41-A638-433B-AFDE-6DDF854DFE60}"/>
                </a:ext>
              </a:extLst>
            </p:cNvPr>
            <p:cNvSpPr/>
            <p:nvPr/>
          </p:nvSpPr>
          <p:spPr>
            <a:xfrm>
              <a:off x="6681799" y="4139005"/>
              <a:ext cx="411181" cy="602428"/>
            </a:xfrm>
            <a:custGeom>
              <a:avLst/>
              <a:gdLst>
                <a:gd name="connsiteX0" fmla="*/ 406228 w 411181"/>
                <a:gd name="connsiteY0" fmla="*/ 7172 h 602428"/>
                <a:gd name="connsiteX1" fmla="*/ 127141 w 411181"/>
                <a:gd name="connsiteY1" fmla="*/ 7172 h 602428"/>
                <a:gd name="connsiteX2" fmla="*/ 7172 w 411181"/>
                <a:gd name="connsiteY2" fmla="*/ 597312 h 602428"/>
                <a:gd name="connsiteX3" fmla="*/ 406228 w 411181"/>
                <a:gd name="connsiteY3" fmla="*/ 7172 h 60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1181" h="602428">
                  <a:moveTo>
                    <a:pt x="406228" y="7172"/>
                  </a:moveTo>
                  <a:lnTo>
                    <a:pt x="127141" y="7172"/>
                  </a:lnTo>
                  <a:cubicBezTo>
                    <a:pt x="114519" y="226064"/>
                    <a:pt x="73143" y="430660"/>
                    <a:pt x="7172" y="597312"/>
                  </a:cubicBezTo>
                  <a:cubicBezTo>
                    <a:pt x="214732" y="469655"/>
                    <a:pt x="364230" y="256433"/>
                    <a:pt x="406228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036B96CB-7304-4D0C-B5DC-351CD41057FE}"/>
                </a:ext>
              </a:extLst>
            </p:cNvPr>
            <p:cNvSpPr/>
            <p:nvPr/>
          </p:nvSpPr>
          <p:spPr>
            <a:xfrm>
              <a:off x="8096922" y="1270299"/>
              <a:ext cx="296433" cy="420744"/>
            </a:xfrm>
            <a:custGeom>
              <a:avLst/>
              <a:gdLst>
                <a:gd name="connsiteX0" fmla="*/ 7172 w 296432"/>
                <a:gd name="connsiteY0" fmla="*/ 7172 h 420743"/>
                <a:gd name="connsiteX1" fmla="*/ 294042 w 296432"/>
                <a:gd name="connsiteY1" fmla="*/ 7172 h 420743"/>
                <a:gd name="connsiteX2" fmla="*/ 294042 w 296432"/>
                <a:gd name="connsiteY2" fmla="*/ 418764 h 420743"/>
                <a:gd name="connsiteX3" fmla="*/ 7172 w 296432"/>
                <a:gd name="connsiteY3" fmla="*/ 418764 h 42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420743">
                  <a:moveTo>
                    <a:pt x="7172" y="7172"/>
                  </a:moveTo>
                  <a:lnTo>
                    <a:pt x="294042" y="7172"/>
                  </a:lnTo>
                  <a:lnTo>
                    <a:pt x="294042" y="418764"/>
                  </a:lnTo>
                  <a:lnTo>
                    <a:pt x="7172" y="4187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3F998237-000A-4FD5-80AE-892D88B7224F}"/>
                </a:ext>
              </a:extLst>
            </p:cNvPr>
            <p:cNvSpPr/>
            <p:nvPr/>
          </p:nvSpPr>
          <p:spPr>
            <a:xfrm>
              <a:off x="8096922" y="2642296"/>
              <a:ext cx="296433" cy="420744"/>
            </a:xfrm>
            <a:custGeom>
              <a:avLst/>
              <a:gdLst>
                <a:gd name="connsiteX0" fmla="*/ 7172 w 296432"/>
                <a:gd name="connsiteY0" fmla="*/ 7172 h 420743"/>
                <a:gd name="connsiteX1" fmla="*/ 294042 w 296432"/>
                <a:gd name="connsiteY1" fmla="*/ 7172 h 420743"/>
                <a:gd name="connsiteX2" fmla="*/ 294042 w 296432"/>
                <a:gd name="connsiteY2" fmla="*/ 418764 h 420743"/>
                <a:gd name="connsiteX3" fmla="*/ 7172 w 296432"/>
                <a:gd name="connsiteY3" fmla="*/ 418764 h 42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420743">
                  <a:moveTo>
                    <a:pt x="7172" y="7172"/>
                  </a:moveTo>
                  <a:lnTo>
                    <a:pt x="294042" y="7172"/>
                  </a:lnTo>
                  <a:lnTo>
                    <a:pt x="294042" y="418764"/>
                  </a:lnTo>
                  <a:lnTo>
                    <a:pt x="7172" y="4187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D20F550-C0F5-45A8-BFF4-E5DD4A4CD088}"/>
                </a:ext>
              </a:extLst>
            </p:cNvPr>
            <p:cNvSpPr/>
            <p:nvPr/>
          </p:nvSpPr>
          <p:spPr>
            <a:xfrm>
              <a:off x="8096922" y="3328280"/>
              <a:ext cx="296433" cy="420744"/>
            </a:xfrm>
            <a:custGeom>
              <a:avLst/>
              <a:gdLst>
                <a:gd name="connsiteX0" fmla="*/ 7172 w 296432"/>
                <a:gd name="connsiteY0" fmla="*/ 7172 h 420743"/>
                <a:gd name="connsiteX1" fmla="*/ 294042 w 296432"/>
                <a:gd name="connsiteY1" fmla="*/ 7172 h 420743"/>
                <a:gd name="connsiteX2" fmla="*/ 294042 w 296432"/>
                <a:gd name="connsiteY2" fmla="*/ 418774 h 420743"/>
                <a:gd name="connsiteX3" fmla="*/ 7172 w 296432"/>
                <a:gd name="connsiteY3" fmla="*/ 418774 h 42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420743">
                  <a:moveTo>
                    <a:pt x="7172" y="7172"/>
                  </a:moveTo>
                  <a:lnTo>
                    <a:pt x="294042" y="7172"/>
                  </a:lnTo>
                  <a:lnTo>
                    <a:pt x="294042" y="418774"/>
                  </a:lnTo>
                  <a:lnTo>
                    <a:pt x="7172" y="4187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8846DAB-70FF-48EA-B6C6-EA51E8D418E9}"/>
                </a:ext>
              </a:extLst>
            </p:cNvPr>
            <p:cNvSpPr/>
            <p:nvPr/>
          </p:nvSpPr>
          <p:spPr>
            <a:xfrm>
              <a:off x="8096922" y="4014283"/>
              <a:ext cx="296433" cy="420744"/>
            </a:xfrm>
            <a:custGeom>
              <a:avLst/>
              <a:gdLst>
                <a:gd name="connsiteX0" fmla="*/ 7172 w 296432"/>
                <a:gd name="connsiteY0" fmla="*/ 7172 h 420743"/>
                <a:gd name="connsiteX1" fmla="*/ 294042 w 296432"/>
                <a:gd name="connsiteY1" fmla="*/ 7172 h 420743"/>
                <a:gd name="connsiteX2" fmla="*/ 294042 w 296432"/>
                <a:gd name="connsiteY2" fmla="*/ 418764 h 420743"/>
                <a:gd name="connsiteX3" fmla="*/ 7172 w 296432"/>
                <a:gd name="connsiteY3" fmla="*/ 418764 h 42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420743">
                  <a:moveTo>
                    <a:pt x="7172" y="7172"/>
                  </a:moveTo>
                  <a:lnTo>
                    <a:pt x="294042" y="7172"/>
                  </a:lnTo>
                  <a:lnTo>
                    <a:pt x="294042" y="418764"/>
                  </a:lnTo>
                  <a:lnTo>
                    <a:pt x="7172" y="4187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94B34F6-145D-4E54-83CA-0CC6732960D1}"/>
                </a:ext>
              </a:extLst>
            </p:cNvPr>
            <p:cNvSpPr/>
            <p:nvPr/>
          </p:nvSpPr>
          <p:spPr>
            <a:xfrm>
              <a:off x="8096922" y="1956292"/>
              <a:ext cx="296433" cy="420744"/>
            </a:xfrm>
            <a:custGeom>
              <a:avLst/>
              <a:gdLst>
                <a:gd name="connsiteX0" fmla="*/ 7172 w 296432"/>
                <a:gd name="connsiteY0" fmla="*/ 7172 h 420743"/>
                <a:gd name="connsiteX1" fmla="*/ 294042 w 296432"/>
                <a:gd name="connsiteY1" fmla="*/ 7172 h 420743"/>
                <a:gd name="connsiteX2" fmla="*/ 294042 w 296432"/>
                <a:gd name="connsiteY2" fmla="*/ 418764 h 420743"/>
                <a:gd name="connsiteX3" fmla="*/ 7172 w 296432"/>
                <a:gd name="connsiteY3" fmla="*/ 418764 h 42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420743">
                  <a:moveTo>
                    <a:pt x="7172" y="7172"/>
                  </a:moveTo>
                  <a:lnTo>
                    <a:pt x="294042" y="7172"/>
                  </a:lnTo>
                  <a:lnTo>
                    <a:pt x="294042" y="418764"/>
                  </a:lnTo>
                  <a:lnTo>
                    <a:pt x="7172" y="4187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668CB71E-3819-4F57-9744-2DA188DDA77A}"/>
              </a:ext>
            </a:extLst>
          </p:cNvPr>
          <p:cNvGrpSpPr/>
          <p:nvPr/>
        </p:nvGrpSpPr>
        <p:grpSpPr>
          <a:xfrm>
            <a:off x="5712218" y="2262124"/>
            <a:ext cx="478423" cy="478423"/>
            <a:chOff x="3650428" y="983428"/>
            <a:chExt cx="4886362" cy="4886363"/>
          </a:xfrm>
        </p:grpSpPr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7F53DAEF-FC71-40A5-871C-C299400968CE}"/>
                </a:ext>
              </a:extLst>
            </p:cNvPr>
            <p:cNvSpPr/>
            <p:nvPr/>
          </p:nvSpPr>
          <p:spPr>
            <a:xfrm>
              <a:off x="5515087" y="2991522"/>
              <a:ext cx="1157045" cy="296433"/>
            </a:xfrm>
            <a:custGeom>
              <a:avLst/>
              <a:gdLst>
                <a:gd name="connsiteX0" fmla="*/ 7172 w 1157044"/>
                <a:gd name="connsiteY0" fmla="*/ 7172 h 296432"/>
                <a:gd name="connsiteX1" fmla="*/ 1154654 w 1157044"/>
                <a:gd name="connsiteY1" fmla="*/ 7172 h 296432"/>
                <a:gd name="connsiteX2" fmla="*/ 1154654 w 1157044"/>
                <a:gd name="connsiteY2" fmla="*/ 294042 h 296432"/>
                <a:gd name="connsiteX3" fmla="*/ 7172 w 1157044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044" h="296432">
                  <a:moveTo>
                    <a:pt x="7172" y="7172"/>
                  </a:moveTo>
                  <a:lnTo>
                    <a:pt x="1154654" y="7172"/>
                  </a:lnTo>
                  <a:lnTo>
                    <a:pt x="1154654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A3E8D4F-6DF0-4E24-9F60-1FB240A4AF0B}"/>
                </a:ext>
              </a:extLst>
            </p:cNvPr>
            <p:cNvSpPr/>
            <p:nvPr/>
          </p:nvSpPr>
          <p:spPr>
            <a:xfrm>
              <a:off x="3937299" y="983428"/>
              <a:ext cx="4312621" cy="2591398"/>
            </a:xfrm>
            <a:custGeom>
              <a:avLst/>
              <a:gdLst>
                <a:gd name="connsiteX0" fmla="*/ 1584960 w 4312621"/>
                <a:gd name="connsiteY0" fmla="*/ 1441525 h 2591397"/>
                <a:gd name="connsiteX1" fmla="*/ 1584960 w 4312621"/>
                <a:gd name="connsiteY1" fmla="*/ 1728395 h 2591397"/>
                <a:gd name="connsiteX2" fmla="*/ 2732442 w 4312621"/>
                <a:gd name="connsiteY2" fmla="*/ 1728395 h 2591397"/>
                <a:gd name="connsiteX3" fmla="*/ 2732442 w 4312621"/>
                <a:gd name="connsiteY3" fmla="*/ 1441525 h 2591397"/>
                <a:gd name="connsiteX4" fmla="*/ 3019313 w 4312621"/>
                <a:gd name="connsiteY4" fmla="*/ 1441525 h 2591397"/>
                <a:gd name="connsiteX5" fmla="*/ 3019313 w 4312621"/>
                <a:gd name="connsiteY5" fmla="*/ 2589007 h 2591397"/>
                <a:gd name="connsiteX6" fmla="*/ 3449619 w 4312621"/>
                <a:gd name="connsiteY6" fmla="*/ 2589007 h 2591397"/>
                <a:gd name="connsiteX7" fmla="*/ 4310231 w 4312621"/>
                <a:gd name="connsiteY7" fmla="*/ 1728395 h 2591397"/>
                <a:gd name="connsiteX8" fmla="*/ 3731938 w 4312621"/>
                <a:gd name="connsiteY8" fmla="*/ 915241 h 2591397"/>
                <a:gd name="connsiteX9" fmla="*/ 2732442 w 4312621"/>
                <a:gd name="connsiteY9" fmla="*/ 7172 h 2591397"/>
                <a:gd name="connsiteX10" fmla="*/ 2002529 w 4312621"/>
                <a:gd name="connsiteY10" fmla="*/ 321869 h 2591397"/>
                <a:gd name="connsiteX11" fmla="*/ 453781 w 4312621"/>
                <a:gd name="connsiteY11" fmla="*/ 973792 h 2591397"/>
                <a:gd name="connsiteX12" fmla="*/ 7172 w 4312621"/>
                <a:gd name="connsiteY12" fmla="*/ 1728395 h 2591397"/>
                <a:gd name="connsiteX13" fmla="*/ 867784 w 4312621"/>
                <a:gd name="connsiteY13" fmla="*/ 2589007 h 2591397"/>
                <a:gd name="connsiteX14" fmla="*/ 1298089 w 4312621"/>
                <a:gd name="connsiteY14" fmla="*/ 2589007 h 2591397"/>
                <a:gd name="connsiteX15" fmla="*/ 1298089 w 4312621"/>
                <a:gd name="connsiteY15" fmla="*/ 1441525 h 259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12621" h="2591397">
                  <a:moveTo>
                    <a:pt x="1584960" y="1441525"/>
                  </a:moveTo>
                  <a:lnTo>
                    <a:pt x="1584960" y="1728395"/>
                  </a:lnTo>
                  <a:lnTo>
                    <a:pt x="2732442" y="1728395"/>
                  </a:lnTo>
                  <a:lnTo>
                    <a:pt x="2732442" y="1441525"/>
                  </a:lnTo>
                  <a:lnTo>
                    <a:pt x="3019313" y="1441525"/>
                  </a:lnTo>
                  <a:lnTo>
                    <a:pt x="3019313" y="2589007"/>
                  </a:lnTo>
                  <a:lnTo>
                    <a:pt x="3449619" y="2589007"/>
                  </a:lnTo>
                  <a:cubicBezTo>
                    <a:pt x="3924160" y="2589007"/>
                    <a:pt x="4310231" y="2202937"/>
                    <a:pt x="4310231" y="1728395"/>
                  </a:cubicBezTo>
                  <a:cubicBezTo>
                    <a:pt x="4310231" y="1359308"/>
                    <a:pt x="4072941" y="1033729"/>
                    <a:pt x="3731938" y="915241"/>
                  </a:cubicBezTo>
                  <a:cubicBezTo>
                    <a:pt x="3683466" y="406477"/>
                    <a:pt x="3253705" y="7172"/>
                    <a:pt x="2732442" y="7172"/>
                  </a:cubicBezTo>
                  <a:cubicBezTo>
                    <a:pt x="2454302" y="7172"/>
                    <a:pt x="2190821" y="122647"/>
                    <a:pt x="2002529" y="321869"/>
                  </a:cubicBezTo>
                  <a:cubicBezTo>
                    <a:pt x="1400579" y="-84455"/>
                    <a:pt x="582405" y="267507"/>
                    <a:pt x="453781" y="973792"/>
                  </a:cubicBezTo>
                  <a:cubicBezTo>
                    <a:pt x="179983" y="1123892"/>
                    <a:pt x="7172" y="1411767"/>
                    <a:pt x="7172" y="1728395"/>
                  </a:cubicBezTo>
                  <a:cubicBezTo>
                    <a:pt x="7172" y="2202937"/>
                    <a:pt x="393242" y="2589007"/>
                    <a:pt x="867784" y="2589007"/>
                  </a:cubicBezTo>
                  <a:lnTo>
                    <a:pt x="1298089" y="2589007"/>
                  </a:lnTo>
                  <a:lnTo>
                    <a:pt x="1298089" y="14415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AE785182-50EA-4B5C-A21B-ED8DB7C90E25}"/>
                </a:ext>
              </a:extLst>
            </p:cNvPr>
            <p:cNvSpPr/>
            <p:nvPr/>
          </p:nvSpPr>
          <p:spPr>
            <a:xfrm>
              <a:off x="3650428" y="3565264"/>
              <a:ext cx="4886362" cy="2304527"/>
            </a:xfrm>
            <a:custGeom>
              <a:avLst/>
              <a:gdLst>
                <a:gd name="connsiteX0" fmla="*/ 3306184 w 4886362"/>
                <a:gd name="connsiteY0" fmla="*/ 2015266 h 2304527"/>
                <a:gd name="connsiteX1" fmla="*/ 3306184 w 4886362"/>
                <a:gd name="connsiteY1" fmla="*/ 7172 h 2304527"/>
                <a:gd name="connsiteX2" fmla="*/ 3019313 w 4886362"/>
                <a:gd name="connsiteY2" fmla="*/ 7172 h 2304527"/>
                <a:gd name="connsiteX3" fmla="*/ 3019313 w 4886362"/>
                <a:gd name="connsiteY3" fmla="*/ 294042 h 2304527"/>
                <a:gd name="connsiteX4" fmla="*/ 1871831 w 4886362"/>
                <a:gd name="connsiteY4" fmla="*/ 294042 h 2304527"/>
                <a:gd name="connsiteX5" fmla="*/ 1871831 w 4886362"/>
                <a:gd name="connsiteY5" fmla="*/ 7172 h 2304527"/>
                <a:gd name="connsiteX6" fmla="*/ 1584960 w 4886362"/>
                <a:gd name="connsiteY6" fmla="*/ 7172 h 2304527"/>
                <a:gd name="connsiteX7" fmla="*/ 1584960 w 4886362"/>
                <a:gd name="connsiteY7" fmla="*/ 2015266 h 2304527"/>
                <a:gd name="connsiteX8" fmla="*/ 7172 w 4886362"/>
                <a:gd name="connsiteY8" fmla="*/ 2015266 h 2304527"/>
                <a:gd name="connsiteX9" fmla="*/ 7172 w 4886362"/>
                <a:gd name="connsiteY9" fmla="*/ 2302137 h 2304527"/>
                <a:gd name="connsiteX10" fmla="*/ 4883972 w 4886362"/>
                <a:gd name="connsiteY10" fmla="*/ 2302137 h 2304527"/>
                <a:gd name="connsiteX11" fmla="*/ 4883972 w 4886362"/>
                <a:gd name="connsiteY11" fmla="*/ 2015266 h 2304527"/>
                <a:gd name="connsiteX12" fmla="*/ 3019313 w 4886362"/>
                <a:gd name="connsiteY12" fmla="*/ 2015266 h 2304527"/>
                <a:gd name="connsiteX13" fmla="*/ 1871831 w 4886362"/>
                <a:gd name="connsiteY13" fmla="*/ 2015266 h 2304527"/>
                <a:gd name="connsiteX14" fmla="*/ 1871831 w 4886362"/>
                <a:gd name="connsiteY14" fmla="*/ 1728395 h 2304527"/>
                <a:gd name="connsiteX15" fmla="*/ 3019313 w 4886362"/>
                <a:gd name="connsiteY15" fmla="*/ 1728395 h 2304527"/>
                <a:gd name="connsiteX16" fmla="*/ 3019313 w 4886362"/>
                <a:gd name="connsiteY16" fmla="*/ 1441525 h 2304527"/>
                <a:gd name="connsiteX17" fmla="*/ 1871831 w 4886362"/>
                <a:gd name="connsiteY17" fmla="*/ 1441525 h 2304527"/>
                <a:gd name="connsiteX18" fmla="*/ 1871831 w 4886362"/>
                <a:gd name="connsiteY18" fmla="*/ 1154654 h 2304527"/>
                <a:gd name="connsiteX19" fmla="*/ 3019313 w 4886362"/>
                <a:gd name="connsiteY19" fmla="*/ 1154654 h 2304527"/>
                <a:gd name="connsiteX20" fmla="*/ 3019313 w 4886362"/>
                <a:gd name="connsiteY20" fmla="*/ 867784 h 2304527"/>
                <a:gd name="connsiteX21" fmla="*/ 1871831 w 4886362"/>
                <a:gd name="connsiteY21" fmla="*/ 867784 h 2304527"/>
                <a:gd name="connsiteX22" fmla="*/ 1871831 w 4886362"/>
                <a:gd name="connsiteY22" fmla="*/ 580913 h 2304527"/>
                <a:gd name="connsiteX23" fmla="*/ 3019313 w 4886362"/>
                <a:gd name="connsiteY23" fmla="*/ 580913 h 230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886362" h="2304527">
                  <a:moveTo>
                    <a:pt x="3306184" y="2015266"/>
                  </a:moveTo>
                  <a:lnTo>
                    <a:pt x="3306184" y="7172"/>
                  </a:lnTo>
                  <a:lnTo>
                    <a:pt x="3019313" y="7172"/>
                  </a:lnTo>
                  <a:lnTo>
                    <a:pt x="3019313" y="294042"/>
                  </a:lnTo>
                  <a:lnTo>
                    <a:pt x="1871831" y="294042"/>
                  </a:lnTo>
                  <a:lnTo>
                    <a:pt x="1871831" y="7172"/>
                  </a:lnTo>
                  <a:lnTo>
                    <a:pt x="1584960" y="7172"/>
                  </a:lnTo>
                  <a:lnTo>
                    <a:pt x="1584960" y="2015266"/>
                  </a:lnTo>
                  <a:lnTo>
                    <a:pt x="7172" y="2015266"/>
                  </a:lnTo>
                  <a:lnTo>
                    <a:pt x="7172" y="2302137"/>
                  </a:lnTo>
                  <a:lnTo>
                    <a:pt x="4883972" y="2302137"/>
                  </a:lnTo>
                  <a:lnTo>
                    <a:pt x="4883972" y="2015266"/>
                  </a:lnTo>
                  <a:close/>
                  <a:moveTo>
                    <a:pt x="3019313" y="2015266"/>
                  </a:moveTo>
                  <a:lnTo>
                    <a:pt x="1871831" y="2015266"/>
                  </a:lnTo>
                  <a:lnTo>
                    <a:pt x="1871831" y="1728395"/>
                  </a:lnTo>
                  <a:lnTo>
                    <a:pt x="3019313" y="1728395"/>
                  </a:lnTo>
                  <a:close/>
                  <a:moveTo>
                    <a:pt x="3019313" y="1441525"/>
                  </a:moveTo>
                  <a:lnTo>
                    <a:pt x="1871831" y="1441525"/>
                  </a:lnTo>
                  <a:lnTo>
                    <a:pt x="1871831" y="1154654"/>
                  </a:lnTo>
                  <a:lnTo>
                    <a:pt x="3019313" y="1154654"/>
                  </a:lnTo>
                  <a:close/>
                  <a:moveTo>
                    <a:pt x="3019313" y="867784"/>
                  </a:moveTo>
                  <a:lnTo>
                    <a:pt x="1871831" y="867784"/>
                  </a:lnTo>
                  <a:lnTo>
                    <a:pt x="1871831" y="580913"/>
                  </a:lnTo>
                  <a:lnTo>
                    <a:pt x="3019313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DAC10A2A-DCE5-4404-86F5-0DF7D0192FF7}"/>
              </a:ext>
            </a:extLst>
          </p:cNvPr>
          <p:cNvGrpSpPr/>
          <p:nvPr/>
        </p:nvGrpSpPr>
        <p:grpSpPr>
          <a:xfrm>
            <a:off x="6754095" y="2318910"/>
            <a:ext cx="392535" cy="392001"/>
            <a:chOff x="3648582" y="983368"/>
            <a:chExt cx="4893499" cy="4886836"/>
          </a:xfrm>
        </p:grpSpPr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ACBB8A81-183C-4DB3-B86C-CB64FA9AE877}"/>
                </a:ext>
              </a:extLst>
            </p:cNvPr>
            <p:cNvSpPr/>
            <p:nvPr/>
          </p:nvSpPr>
          <p:spPr>
            <a:xfrm>
              <a:off x="4582205" y="3568239"/>
              <a:ext cx="1368588" cy="1368588"/>
            </a:xfrm>
            <a:custGeom>
              <a:avLst/>
              <a:gdLst>
                <a:gd name="connsiteX0" fmla="*/ 10221 w 1368588"/>
                <a:gd name="connsiteY0" fmla="*/ 345546 h 1368588"/>
                <a:gd name="connsiteX1" fmla="*/ 345546 w 1368588"/>
                <a:gd name="connsiteY1" fmla="*/ 10221 h 1368588"/>
                <a:gd name="connsiteX2" fmla="*/ 1367657 w 1368588"/>
                <a:gd name="connsiteY2" fmla="*/ 1032332 h 1368588"/>
                <a:gd name="connsiteX3" fmla="*/ 1032332 w 1368588"/>
                <a:gd name="connsiteY3" fmla="*/ 1367657 h 136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8588" h="1368588">
                  <a:moveTo>
                    <a:pt x="10221" y="345546"/>
                  </a:moveTo>
                  <a:lnTo>
                    <a:pt x="345546" y="10221"/>
                  </a:lnTo>
                  <a:lnTo>
                    <a:pt x="1367657" y="1032332"/>
                  </a:lnTo>
                  <a:lnTo>
                    <a:pt x="1032332" y="136765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1AFAB6D-033F-43A6-8C20-F01171618071}"/>
                </a:ext>
              </a:extLst>
            </p:cNvPr>
            <p:cNvSpPr/>
            <p:nvPr/>
          </p:nvSpPr>
          <p:spPr>
            <a:xfrm>
              <a:off x="4656660" y="1426572"/>
              <a:ext cx="1079450" cy="954157"/>
            </a:xfrm>
            <a:custGeom>
              <a:avLst/>
              <a:gdLst>
                <a:gd name="connsiteX0" fmla="*/ 840949 w 1079449"/>
                <a:gd name="connsiteY0" fmla="*/ 398770 h 954156"/>
                <a:gd name="connsiteX1" fmla="*/ 1081194 w 1079449"/>
                <a:gd name="connsiteY1" fmla="*/ 133466 h 954156"/>
                <a:gd name="connsiteX2" fmla="*/ 576243 w 1079449"/>
                <a:gd name="connsiteY2" fmla="*/ 7228 h 954156"/>
                <a:gd name="connsiteX3" fmla="*/ 7228 w 1079449"/>
                <a:gd name="connsiteY3" fmla="*/ 576233 h 954156"/>
                <a:gd name="connsiteX4" fmla="*/ 382366 w 1079449"/>
                <a:gd name="connsiteY4" fmla="*/ 951362 h 95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9449" h="954156">
                  <a:moveTo>
                    <a:pt x="840949" y="398770"/>
                  </a:moveTo>
                  <a:cubicBezTo>
                    <a:pt x="915884" y="305359"/>
                    <a:pt x="996159" y="216806"/>
                    <a:pt x="1081194" y="133466"/>
                  </a:cubicBezTo>
                  <a:lnTo>
                    <a:pt x="576243" y="7228"/>
                  </a:lnTo>
                  <a:lnTo>
                    <a:pt x="7228" y="576233"/>
                  </a:lnTo>
                  <a:lnTo>
                    <a:pt x="382366" y="9513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4181F650-9BBE-44BB-8D03-170B3107AAD4}"/>
                </a:ext>
              </a:extLst>
            </p:cNvPr>
            <p:cNvSpPr/>
            <p:nvPr/>
          </p:nvSpPr>
          <p:spPr>
            <a:xfrm>
              <a:off x="7143847" y="3783937"/>
              <a:ext cx="954157" cy="1079450"/>
            </a:xfrm>
            <a:custGeom>
              <a:avLst/>
              <a:gdLst>
                <a:gd name="connsiteX0" fmla="*/ 559820 w 954156"/>
                <a:gd name="connsiteY0" fmla="*/ 247493 h 1079449"/>
                <a:gd name="connsiteX1" fmla="*/ 7228 w 954156"/>
                <a:gd name="connsiteY1" fmla="*/ 706057 h 1079449"/>
                <a:gd name="connsiteX2" fmla="*/ 382357 w 954156"/>
                <a:gd name="connsiteY2" fmla="*/ 1081194 h 1079449"/>
                <a:gd name="connsiteX3" fmla="*/ 951371 w 954156"/>
                <a:gd name="connsiteY3" fmla="*/ 512180 h 1079449"/>
                <a:gd name="connsiteX4" fmla="*/ 825124 w 954156"/>
                <a:gd name="connsiteY4" fmla="*/ 7228 h 1079449"/>
                <a:gd name="connsiteX5" fmla="*/ 559820 w 954156"/>
                <a:gd name="connsiteY5" fmla="*/ 247493 h 107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4156" h="1079449">
                  <a:moveTo>
                    <a:pt x="559820" y="247493"/>
                  </a:moveTo>
                  <a:lnTo>
                    <a:pt x="7228" y="706057"/>
                  </a:lnTo>
                  <a:lnTo>
                    <a:pt x="382357" y="1081194"/>
                  </a:lnTo>
                  <a:lnTo>
                    <a:pt x="951371" y="512180"/>
                  </a:lnTo>
                  <a:lnTo>
                    <a:pt x="825124" y="7228"/>
                  </a:lnTo>
                  <a:cubicBezTo>
                    <a:pt x="741784" y="92274"/>
                    <a:pt x="653240" y="172548"/>
                    <a:pt x="559820" y="24749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A2A3C19-67F4-4581-8D46-18272D8D7D7F}"/>
                </a:ext>
              </a:extLst>
            </p:cNvPr>
            <p:cNvSpPr/>
            <p:nvPr/>
          </p:nvSpPr>
          <p:spPr>
            <a:xfrm>
              <a:off x="3648582" y="4107877"/>
              <a:ext cx="944519" cy="944519"/>
            </a:xfrm>
            <a:custGeom>
              <a:avLst/>
              <a:gdLst>
                <a:gd name="connsiteX0" fmla="*/ 10221 w 944518"/>
                <a:gd name="connsiteY0" fmla="*/ 739336 h 944518"/>
                <a:gd name="connsiteX1" fmla="*/ 739336 w 944518"/>
                <a:gd name="connsiteY1" fmla="*/ 10221 h 944518"/>
                <a:gd name="connsiteX2" fmla="*/ 943756 w 944518"/>
                <a:gd name="connsiteY2" fmla="*/ 214642 h 944518"/>
                <a:gd name="connsiteX3" fmla="*/ 214642 w 944518"/>
                <a:gd name="connsiteY3" fmla="*/ 943756 h 9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518" h="944518">
                  <a:moveTo>
                    <a:pt x="10221" y="739336"/>
                  </a:moveTo>
                  <a:lnTo>
                    <a:pt x="739336" y="10221"/>
                  </a:lnTo>
                  <a:lnTo>
                    <a:pt x="943756" y="214642"/>
                  </a:lnTo>
                  <a:lnTo>
                    <a:pt x="214642" y="9437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A3B74D0-6A43-422F-AB25-3C6E5EE23C17}"/>
                </a:ext>
              </a:extLst>
            </p:cNvPr>
            <p:cNvSpPr/>
            <p:nvPr/>
          </p:nvSpPr>
          <p:spPr>
            <a:xfrm>
              <a:off x="3852943" y="4516811"/>
              <a:ext cx="1156553" cy="1156553"/>
            </a:xfrm>
            <a:custGeom>
              <a:avLst/>
              <a:gdLst>
                <a:gd name="connsiteX0" fmla="*/ 10221 w 1156553"/>
                <a:gd name="connsiteY0" fmla="*/ 943763 h 1156553"/>
                <a:gd name="connsiteX1" fmla="*/ 943763 w 1156553"/>
                <a:gd name="connsiteY1" fmla="*/ 10221 h 1156553"/>
                <a:gd name="connsiteX2" fmla="*/ 1148184 w 1156553"/>
                <a:gd name="connsiteY2" fmla="*/ 214642 h 1156553"/>
                <a:gd name="connsiteX3" fmla="*/ 214642 w 1156553"/>
                <a:gd name="connsiteY3" fmla="*/ 1148184 h 115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553" h="1156553">
                  <a:moveTo>
                    <a:pt x="10221" y="943763"/>
                  </a:moveTo>
                  <a:lnTo>
                    <a:pt x="943763" y="10221"/>
                  </a:lnTo>
                  <a:lnTo>
                    <a:pt x="1148184" y="214642"/>
                  </a:lnTo>
                  <a:lnTo>
                    <a:pt x="214642" y="11481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276BFD99-EEE4-43B1-98E7-BE2FE576BA4D}"/>
                </a:ext>
              </a:extLst>
            </p:cNvPr>
            <p:cNvSpPr/>
            <p:nvPr/>
          </p:nvSpPr>
          <p:spPr>
            <a:xfrm>
              <a:off x="4466216" y="4925685"/>
              <a:ext cx="944519" cy="944519"/>
            </a:xfrm>
            <a:custGeom>
              <a:avLst/>
              <a:gdLst>
                <a:gd name="connsiteX0" fmla="*/ 10221 w 944518"/>
                <a:gd name="connsiteY0" fmla="*/ 739342 h 944518"/>
                <a:gd name="connsiteX1" fmla="*/ 739342 w 944518"/>
                <a:gd name="connsiteY1" fmla="*/ 10221 h 944518"/>
                <a:gd name="connsiteX2" fmla="*/ 943763 w 944518"/>
                <a:gd name="connsiteY2" fmla="*/ 214642 h 944518"/>
                <a:gd name="connsiteX3" fmla="*/ 214642 w 944518"/>
                <a:gd name="connsiteY3" fmla="*/ 943763 h 9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518" h="944518">
                  <a:moveTo>
                    <a:pt x="10221" y="739342"/>
                  </a:moveTo>
                  <a:lnTo>
                    <a:pt x="739342" y="10221"/>
                  </a:lnTo>
                  <a:lnTo>
                    <a:pt x="943763" y="214642"/>
                  </a:lnTo>
                  <a:lnTo>
                    <a:pt x="214642" y="9437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E9C72350-3C65-4348-B0B1-B190CDEC20C8}"/>
                </a:ext>
              </a:extLst>
            </p:cNvPr>
            <p:cNvSpPr/>
            <p:nvPr/>
          </p:nvSpPr>
          <p:spPr>
            <a:xfrm>
              <a:off x="6408783" y="2524184"/>
              <a:ext cx="587915" cy="587915"/>
            </a:xfrm>
            <a:custGeom>
              <a:avLst/>
              <a:gdLst>
                <a:gd name="connsiteX0" fmla="*/ 91982 w 587914"/>
                <a:gd name="connsiteY0" fmla="*/ 91971 h 587914"/>
                <a:gd name="connsiteX1" fmla="*/ 91982 w 587914"/>
                <a:gd name="connsiteY1" fmla="*/ 500871 h 587914"/>
                <a:gd name="connsiteX2" fmla="*/ 500891 w 587914"/>
                <a:gd name="connsiteY2" fmla="*/ 500871 h 587914"/>
                <a:gd name="connsiteX3" fmla="*/ 500891 w 587914"/>
                <a:gd name="connsiteY3" fmla="*/ 500880 h 587914"/>
                <a:gd name="connsiteX4" fmla="*/ 500891 w 587914"/>
                <a:gd name="connsiteY4" fmla="*/ 91971 h 587914"/>
                <a:gd name="connsiteX5" fmla="*/ 91982 w 587914"/>
                <a:gd name="connsiteY5" fmla="*/ 91971 h 58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7914" h="587914">
                  <a:moveTo>
                    <a:pt x="91982" y="91971"/>
                  </a:moveTo>
                  <a:cubicBezTo>
                    <a:pt x="-21023" y="204986"/>
                    <a:pt x="-21023" y="387866"/>
                    <a:pt x="91982" y="500871"/>
                  </a:cubicBezTo>
                  <a:cubicBezTo>
                    <a:pt x="204977" y="613876"/>
                    <a:pt x="387867" y="613895"/>
                    <a:pt x="500891" y="500871"/>
                  </a:cubicBezTo>
                  <a:lnTo>
                    <a:pt x="500891" y="500880"/>
                  </a:lnTo>
                  <a:cubicBezTo>
                    <a:pt x="613617" y="388145"/>
                    <a:pt x="613617" y="204716"/>
                    <a:pt x="500891" y="91971"/>
                  </a:cubicBezTo>
                  <a:cubicBezTo>
                    <a:pt x="387886" y="-21005"/>
                    <a:pt x="204997" y="-21034"/>
                    <a:pt x="91982" y="919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BE35F5DA-B2C3-4909-A1B5-533DA5E7B337}"/>
                </a:ext>
              </a:extLst>
            </p:cNvPr>
            <p:cNvSpPr/>
            <p:nvPr/>
          </p:nvSpPr>
          <p:spPr>
            <a:xfrm>
              <a:off x="7192769" y="983368"/>
              <a:ext cx="1349312" cy="1349312"/>
            </a:xfrm>
            <a:custGeom>
              <a:avLst/>
              <a:gdLst>
                <a:gd name="connsiteX0" fmla="*/ 1270908 w 1349312"/>
                <a:gd name="connsiteY0" fmla="*/ 78765 h 1349312"/>
                <a:gd name="connsiteX1" fmla="*/ 7228 w 1349312"/>
                <a:gd name="connsiteY1" fmla="*/ 83054 h 1349312"/>
                <a:gd name="connsiteX2" fmla="*/ 1266638 w 1349312"/>
                <a:gd name="connsiteY2" fmla="*/ 1342463 h 1349312"/>
                <a:gd name="connsiteX3" fmla="*/ 1270908 w 1349312"/>
                <a:gd name="connsiteY3" fmla="*/ 78765 h 13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12" h="1349312">
                  <a:moveTo>
                    <a:pt x="1270908" y="78765"/>
                  </a:moveTo>
                  <a:cubicBezTo>
                    <a:pt x="1212627" y="72944"/>
                    <a:pt x="690655" y="-81986"/>
                    <a:pt x="7228" y="83054"/>
                  </a:cubicBezTo>
                  <a:lnTo>
                    <a:pt x="1266638" y="1342463"/>
                  </a:lnTo>
                  <a:cubicBezTo>
                    <a:pt x="1431804" y="658487"/>
                    <a:pt x="1276739" y="137200"/>
                    <a:pt x="1270908" y="787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ED538232-02EE-4A8D-B810-E2CD6250DDF0}"/>
                </a:ext>
              </a:extLst>
            </p:cNvPr>
            <p:cNvSpPr/>
            <p:nvPr/>
          </p:nvSpPr>
          <p:spPr>
            <a:xfrm>
              <a:off x="4824639" y="1155091"/>
              <a:ext cx="3537126" cy="3537126"/>
            </a:xfrm>
            <a:custGeom>
              <a:avLst/>
              <a:gdLst>
                <a:gd name="connsiteX0" fmla="*/ 893852 w 3537125"/>
                <a:gd name="connsiteY0" fmla="*/ 853006 h 3537125"/>
                <a:gd name="connsiteX1" fmla="*/ 7228 w 3537125"/>
                <a:gd name="connsiteY1" fmla="*/ 1921382 h 3537125"/>
                <a:gd name="connsiteX2" fmla="*/ 1624717 w 3537125"/>
                <a:gd name="connsiteY2" fmla="*/ 3538861 h 3537125"/>
                <a:gd name="connsiteX3" fmla="*/ 2693112 w 3537125"/>
                <a:gd name="connsiteY3" fmla="*/ 2652247 h 3537125"/>
                <a:gd name="connsiteX4" fmla="*/ 3538870 w 3537125"/>
                <a:gd name="connsiteY4" fmla="*/ 1483752 h 3537125"/>
                <a:gd name="connsiteX5" fmla="*/ 2062347 w 3537125"/>
                <a:gd name="connsiteY5" fmla="*/ 7228 h 3537125"/>
                <a:gd name="connsiteX6" fmla="*/ 893852 w 3537125"/>
                <a:gd name="connsiteY6" fmla="*/ 853006 h 3537125"/>
                <a:gd name="connsiteX7" fmla="*/ 2289474 w 3537125"/>
                <a:gd name="connsiteY7" fmla="*/ 2074423 h 3537125"/>
                <a:gd name="connsiteX8" fmla="*/ 2289474 w 3537125"/>
                <a:gd name="connsiteY8" fmla="*/ 2074433 h 3537125"/>
                <a:gd name="connsiteX9" fmla="*/ 1471666 w 3537125"/>
                <a:gd name="connsiteY9" fmla="*/ 2074423 h 3537125"/>
                <a:gd name="connsiteX10" fmla="*/ 1471666 w 3537125"/>
                <a:gd name="connsiteY10" fmla="*/ 1256624 h 3537125"/>
                <a:gd name="connsiteX11" fmla="*/ 2289474 w 3537125"/>
                <a:gd name="connsiteY11" fmla="*/ 1256624 h 3537125"/>
                <a:gd name="connsiteX12" fmla="*/ 2289474 w 3537125"/>
                <a:gd name="connsiteY12" fmla="*/ 2074423 h 353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37125" h="3537125">
                  <a:moveTo>
                    <a:pt x="893852" y="853006"/>
                  </a:moveTo>
                  <a:lnTo>
                    <a:pt x="7228" y="1921382"/>
                  </a:lnTo>
                  <a:lnTo>
                    <a:pt x="1624717" y="3538861"/>
                  </a:lnTo>
                  <a:lnTo>
                    <a:pt x="2693112" y="2652247"/>
                  </a:lnTo>
                  <a:cubicBezTo>
                    <a:pt x="3075507" y="2346040"/>
                    <a:pt x="3367508" y="1942393"/>
                    <a:pt x="3538870" y="1483752"/>
                  </a:cubicBezTo>
                  <a:lnTo>
                    <a:pt x="2062347" y="7228"/>
                  </a:lnTo>
                  <a:cubicBezTo>
                    <a:pt x="1603716" y="178601"/>
                    <a:pt x="1200049" y="470611"/>
                    <a:pt x="893852" y="853006"/>
                  </a:cubicBezTo>
                  <a:close/>
                  <a:moveTo>
                    <a:pt x="2289474" y="2074423"/>
                  </a:moveTo>
                  <a:lnTo>
                    <a:pt x="2289474" y="2074433"/>
                  </a:lnTo>
                  <a:cubicBezTo>
                    <a:pt x="2063494" y="2300404"/>
                    <a:pt x="1697695" y="2300452"/>
                    <a:pt x="1471666" y="2074423"/>
                  </a:cubicBezTo>
                  <a:cubicBezTo>
                    <a:pt x="1245676" y="1848452"/>
                    <a:pt x="1245637" y="1482634"/>
                    <a:pt x="1471666" y="1256624"/>
                  </a:cubicBezTo>
                  <a:cubicBezTo>
                    <a:pt x="1697647" y="1030643"/>
                    <a:pt x="2063445" y="1030605"/>
                    <a:pt x="2289474" y="1256624"/>
                  </a:cubicBezTo>
                  <a:cubicBezTo>
                    <a:pt x="2514945" y="1482094"/>
                    <a:pt x="2514945" y="1848953"/>
                    <a:pt x="2289474" y="20744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86D7D3F4-0FAE-44CC-9384-395B357F81C9}"/>
              </a:ext>
            </a:extLst>
          </p:cNvPr>
          <p:cNvGrpSpPr/>
          <p:nvPr/>
        </p:nvGrpSpPr>
        <p:grpSpPr>
          <a:xfrm>
            <a:off x="7728234" y="2286722"/>
            <a:ext cx="409497" cy="443332"/>
            <a:chOff x="3835880" y="983428"/>
            <a:chExt cx="4513432" cy="4886363"/>
          </a:xfrm>
        </p:grpSpPr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191882F-6E51-469B-A823-29FD0A62AF74}"/>
                </a:ext>
              </a:extLst>
            </p:cNvPr>
            <p:cNvSpPr/>
            <p:nvPr/>
          </p:nvSpPr>
          <p:spPr>
            <a:xfrm>
              <a:off x="5234203" y="5143052"/>
              <a:ext cx="1721224" cy="726739"/>
            </a:xfrm>
            <a:custGeom>
              <a:avLst/>
              <a:gdLst>
                <a:gd name="connsiteX0" fmla="*/ 166547 w 1721223"/>
                <a:gd name="connsiteY0" fmla="*/ 724348 h 726738"/>
                <a:gd name="connsiteX1" fmla="*/ 1557047 w 1721223"/>
                <a:gd name="connsiteY1" fmla="*/ 724348 h 726738"/>
                <a:gd name="connsiteX2" fmla="*/ 1716414 w 1721223"/>
                <a:gd name="connsiteY2" fmla="*/ 7172 h 726738"/>
                <a:gd name="connsiteX3" fmla="*/ 7172 w 1721223"/>
                <a:gd name="connsiteY3" fmla="*/ 7172 h 7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1223" h="726738">
                  <a:moveTo>
                    <a:pt x="166547" y="724348"/>
                  </a:moveTo>
                  <a:lnTo>
                    <a:pt x="1557047" y="724348"/>
                  </a:lnTo>
                  <a:lnTo>
                    <a:pt x="1716414" y="7172"/>
                  </a:lnTo>
                  <a:lnTo>
                    <a:pt x="7172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359A309C-02CA-45E3-91FE-106DBC1C05A0}"/>
                </a:ext>
              </a:extLst>
            </p:cNvPr>
            <p:cNvSpPr/>
            <p:nvPr/>
          </p:nvSpPr>
          <p:spPr>
            <a:xfrm>
              <a:off x="5371652" y="983428"/>
              <a:ext cx="1443915" cy="1443915"/>
            </a:xfrm>
            <a:custGeom>
              <a:avLst/>
              <a:gdLst>
                <a:gd name="connsiteX0" fmla="*/ 1441525 w 1443915"/>
                <a:gd name="connsiteY0" fmla="*/ 724348 h 1443915"/>
                <a:gd name="connsiteX1" fmla="*/ 724348 w 1443915"/>
                <a:gd name="connsiteY1" fmla="*/ 1441525 h 1443915"/>
                <a:gd name="connsiteX2" fmla="*/ 7172 w 1443915"/>
                <a:gd name="connsiteY2" fmla="*/ 724348 h 1443915"/>
                <a:gd name="connsiteX3" fmla="*/ 724348 w 1443915"/>
                <a:gd name="connsiteY3" fmla="*/ 7172 h 1443915"/>
                <a:gd name="connsiteX4" fmla="*/ 1441525 w 1443915"/>
                <a:gd name="connsiteY4" fmla="*/ 724348 h 144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915" h="1443915">
                  <a:moveTo>
                    <a:pt x="1441525" y="724348"/>
                  </a:moveTo>
                  <a:cubicBezTo>
                    <a:pt x="1441525" y="1120434"/>
                    <a:pt x="1120434" y="1441525"/>
                    <a:pt x="724348" y="1441525"/>
                  </a:cubicBezTo>
                  <a:cubicBezTo>
                    <a:pt x="328263" y="1441525"/>
                    <a:pt x="7172" y="1120434"/>
                    <a:pt x="7172" y="724348"/>
                  </a:cubicBezTo>
                  <a:cubicBezTo>
                    <a:pt x="7172" y="328263"/>
                    <a:pt x="328263" y="7172"/>
                    <a:pt x="724348" y="7172"/>
                  </a:cubicBezTo>
                  <a:cubicBezTo>
                    <a:pt x="1120434" y="7172"/>
                    <a:pt x="1441525" y="328263"/>
                    <a:pt x="1441525" y="7243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144BA045-C9F4-412C-862F-B45173ADEF62}"/>
                </a:ext>
              </a:extLst>
            </p:cNvPr>
            <p:cNvSpPr/>
            <p:nvPr/>
          </p:nvSpPr>
          <p:spPr>
            <a:xfrm>
              <a:off x="7278328" y="1497759"/>
              <a:ext cx="1070984" cy="1931595"/>
            </a:xfrm>
            <a:custGeom>
              <a:avLst/>
              <a:gdLst>
                <a:gd name="connsiteX0" fmla="*/ 538896 w 1070983"/>
                <a:gd name="connsiteY0" fmla="*/ 7172 h 1931595"/>
                <a:gd name="connsiteX1" fmla="*/ 7172 w 1070983"/>
                <a:gd name="connsiteY1" fmla="*/ 538906 h 1931595"/>
                <a:gd name="connsiteX2" fmla="*/ 210008 w 1070983"/>
                <a:gd name="connsiteY2" fmla="*/ 741742 h 1931595"/>
                <a:gd name="connsiteX3" fmla="*/ 395461 w 1070983"/>
                <a:gd name="connsiteY3" fmla="*/ 556299 h 1931595"/>
                <a:gd name="connsiteX4" fmla="*/ 395461 w 1070983"/>
                <a:gd name="connsiteY4" fmla="*/ 1931242 h 1931595"/>
                <a:gd name="connsiteX5" fmla="*/ 682331 w 1070983"/>
                <a:gd name="connsiteY5" fmla="*/ 1931242 h 1931595"/>
                <a:gd name="connsiteX6" fmla="*/ 682331 w 1070983"/>
                <a:gd name="connsiteY6" fmla="*/ 556299 h 1931595"/>
                <a:gd name="connsiteX7" fmla="*/ 867784 w 1070983"/>
                <a:gd name="connsiteY7" fmla="*/ 741742 h 1931595"/>
                <a:gd name="connsiteX8" fmla="*/ 1070620 w 1070983"/>
                <a:gd name="connsiteY8" fmla="*/ 538906 h 19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0983" h="1931595">
                  <a:moveTo>
                    <a:pt x="538896" y="7172"/>
                  </a:moveTo>
                  <a:lnTo>
                    <a:pt x="7172" y="538906"/>
                  </a:lnTo>
                  <a:lnTo>
                    <a:pt x="210008" y="741742"/>
                  </a:lnTo>
                  <a:lnTo>
                    <a:pt x="395461" y="556299"/>
                  </a:lnTo>
                  <a:lnTo>
                    <a:pt x="395461" y="1931242"/>
                  </a:lnTo>
                  <a:lnTo>
                    <a:pt x="682331" y="1931242"/>
                  </a:lnTo>
                  <a:lnTo>
                    <a:pt x="682331" y="556299"/>
                  </a:lnTo>
                  <a:lnTo>
                    <a:pt x="867784" y="741742"/>
                  </a:lnTo>
                  <a:lnTo>
                    <a:pt x="1070620" y="53890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1DE27355-055E-4C33-AEDB-DF02A4346B1F}"/>
                </a:ext>
              </a:extLst>
            </p:cNvPr>
            <p:cNvSpPr/>
            <p:nvPr/>
          </p:nvSpPr>
          <p:spPr>
            <a:xfrm>
              <a:off x="3835880" y="1497759"/>
              <a:ext cx="1070984" cy="1931595"/>
            </a:xfrm>
            <a:custGeom>
              <a:avLst/>
              <a:gdLst>
                <a:gd name="connsiteX0" fmla="*/ 7172 w 1070983"/>
                <a:gd name="connsiteY0" fmla="*/ 538906 h 1931595"/>
                <a:gd name="connsiteX1" fmla="*/ 210008 w 1070983"/>
                <a:gd name="connsiteY1" fmla="*/ 741742 h 1931595"/>
                <a:gd name="connsiteX2" fmla="*/ 395461 w 1070983"/>
                <a:gd name="connsiteY2" fmla="*/ 556299 h 1931595"/>
                <a:gd name="connsiteX3" fmla="*/ 395461 w 1070983"/>
                <a:gd name="connsiteY3" fmla="*/ 1931242 h 1931595"/>
                <a:gd name="connsiteX4" fmla="*/ 682331 w 1070983"/>
                <a:gd name="connsiteY4" fmla="*/ 1931242 h 1931595"/>
                <a:gd name="connsiteX5" fmla="*/ 682331 w 1070983"/>
                <a:gd name="connsiteY5" fmla="*/ 556299 h 1931595"/>
                <a:gd name="connsiteX6" fmla="*/ 867784 w 1070983"/>
                <a:gd name="connsiteY6" fmla="*/ 741742 h 1931595"/>
                <a:gd name="connsiteX7" fmla="*/ 1070620 w 1070983"/>
                <a:gd name="connsiteY7" fmla="*/ 538906 h 1931595"/>
                <a:gd name="connsiteX8" fmla="*/ 538896 w 1070983"/>
                <a:gd name="connsiteY8" fmla="*/ 7172 h 19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0983" h="1931595">
                  <a:moveTo>
                    <a:pt x="7172" y="538906"/>
                  </a:moveTo>
                  <a:lnTo>
                    <a:pt x="210008" y="741742"/>
                  </a:lnTo>
                  <a:lnTo>
                    <a:pt x="395461" y="556299"/>
                  </a:lnTo>
                  <a:lnTo>
                    <a:pt x="395461" y="1931242"/>
                  </a:lnTo>
                  <a:lnTo>
                    <a:pt x="682331" y="1931242"/>
                  </a:lnTo>
                  <a:lnTo>
                    <a:pt x="682331" y="556299"/>
                  </a:lnTo>
                  <a:lnTo>
                    <a:pt x="867784" y="741742"/>
                  </a:lnTo>
                  <a:lnTo>
                    <a:pt x="1070620" y="538906"/>
                  </a:lnTo>
                  <a:lnTo>
                    <a:pt x="538896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AE19CC9-7699-4CF1-BE93-3C3F2069DB53}"/>
                </a:ext>
              </a:extLst>
            </p:cNvPr>
            <p:cNvSpPr/>
            <p:nvPr/>
          </p:nvSpPr>
          <p:spPr>
            <a:xfrm>
              <a:off x="4941346" y="2694363"/>
              <a:ext cx="2304527" cy="2170654"/>
            </a:xfrm>
            <a:custGeom>
              <a:avLst/>
              <a:gdLst>
                <a:gd name="connsiteX0" fmla="*/ 1298089 w 2304527"/>
                <a:gd name="connsiteY0" fmla="*/ 1021508 h 2170654"/>
                <a:gd name="connsiteX1" fmla="*/ 1551492 w 2304527"/>
                <a:gd name="connsiteY1" fmla="*/ 1021508 h 2170654"/>
                <a:gd name="connsiteX2" fmla="*/ 2158701 w 2304527"/>
                <a:gd name="connsiteY2" fmla="*/ 414299 h 2170654"/>
                <a:gd name="connsiteX3" fmla="*/ 2158701 w 2304527"/>
                <a:gd name="connsiteY3" fmla="*/ 160896 h 2170654"/>
                <a:gd name="connsiteX4" fmla="*/ 1905299 w 2304527"/>
                <a:gd name="connsiteY4" fmla="*/ 160896 h 2170654"/>
                <a:gd name="connsiteX5" fmla="*/ 1298089 w 2304527"/>
                <a:gd name="connsiteY5" fmla="*/ 768106 h 2170654"/>
                <a:gd name="connsiteX6" fmla="*/ 1298089 w 2304527"/>
                <a:gd name="connsiteY6" fmla="*/ 7172 h 2170654"/>
                <a:gd name="connsiteX7" fmla="*/ 1011219 w 2304527"/>
                <a:gd name="connsiteY7" fmla="*/ 7172 h 2170654"/>
                <a:gd name="connsiteX8" fmla="*/ 1011219 w 2304527"/>
                <a:gd name="connsiteY8" fmla="*/ 768106 h 2170654"/>
                <a:gd name="connsiteX9" fmla="*/ 404009 w 2304527"/>
                <a:gd name="connsiteY9" fmla="*/ 160896 h 2170654"/>
                <a:gd name="connsiteX10" fmla="*/ 150607 w 2304527"/>
                <a:gd name="connsiteY10" fmla="*/ 160896 h 2170654"/>
                <a:gd name="connsiteX11" fmla="*/ 150607 w 2304527"/>
                <a:gd name="connsiteY11" fmla="*/ 414299 h 2170654"/>
                <a:gd name="connsiteX12" fmla="*/ 757817 w 2304527"/>
                <a:gd name="connsiteY12" fmla="*/ 1021508 h 2170654"/>
                <a:gd name="connsiteX13" fmla="*/ 1011219 w 2304527"/>
                <a:gd name="connsiteY13" fmla="*/ 1021508 h 2170654"/>
                <a:gd name="connsiteX14" fmla="*/ 1011219 w 2304527"/>
                <a:gd name="connsiteY14" fmla="*/ 1451814 h 2170654"/>
                <a:gd name="connsiteX15" fmla="*/ 7172 w 2304527"/>
                <a:gd name="connsiteY15" fmla="*/ 1451814 h 2170654"/>
                <a:gd name="connsiteX16" fmla="*/ 7172 w 2304527"/>
                <a:gd name="connsiteY16" fmla="*/ 2168990 h 2170654"/>
                <a:gd name="connsiteX17" fmla="*/ 2302137 w 2304527"/>
                <a:gd name="connsiteY17" fmla="*/ 2168990 h 2170654"/>
                <a:gd name="connsiteX18" fmla="*/ 2302137 w 2304527"/>
                <a:gd name="connsiteY18" fmla="*/ 1451814 h 2170654"/>
                <a:gd name="connsiteX19" fmla="*/ 1298089 w 2304527"/>
                <a:gd name="connsiteY19" fmla="*/ 1451814 h 217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04527" h="2170654">
                  <a:moveTo>
                    <a:pt x="1298089" y="1021508"/>
                  </a:moveTo>
                  <a:lnTo>
                    <a:pt x="1551492" y="1021508"/>
                  </a:lnTo>
                  <a:cubicBezTo>
                    <a:pt x="1886844" y="1021508"/>
                    <a:pt x="2158701" y="749650"/>
                    <a:pt x="2158701" y="414299"/>
                  </a:cubicBezTo>
                  <a:lnTo>
                    <a:pt x="2158701" y="160896"/>
                  </a:lnTo>
                  <a:lnTo>
                    <a:pt x="1905299" y="160896"/>
                  </a:lnTo>
                  <a:cubicBezTo>
                    <a:pt x="1569947" y="160896"/>
                    <a:pt x="1298089" y="432754"/>
                    <a:pt x="1298089" y="768106"/>
                  </a:cubicBezTo>
                  <a:lnTo>
                    <a:pt x="1298089" y="7172"/>
                  </a:lnTo>
                  <a:cubicBezTo>
                    <a:pt x="1202686" y="20884"/>
                    <a:pt x="1106785" y="20903"/>
                    <a:pt x="1011219" y="7172"/>
                  </a:cubicBezTo>
                  <a:lnTo>
                    <a:pt x="1011219" y="768106"/>
                  </a:lnTo>
                  <a:cubicBezTo>
                    <a:pt x="1011219" y="432754"/>
                    <a:pt x="739361" y="160896"/>
                    <a:pt x="404009" y="160896"/>
                  </a:cubicBezTo>
                  <a:lnTo>
                    <a:pt x="150607" y="160896"/>
                  </a:lnTo>
                  <a:lnTo>
                    <a:pt x="150607" y="414299"/>
                  </a:lnTo>
                  <a:cubicBezTo>
                    <a:pt x="150607" y="749650"/>
                    <a:pt x="422465" y="1021508"/>
                    <a:pt x="757817" y="1021508"/>
                  </a:cubicBezTo>
                  <a:lnTo>
                    <a:pt x="1011219" y="1021508"/>
                  </a:lnTo>
                  <a:lnTo>
                    <a:pt x="1011219" y="1451814"/>
                  </a:lnTo>
                  <a:lnTo>
                    <a:pt x="7172" y="1451814"/>
                  </a:lnTo>
                  <a:lnTo>
                    <a:pt x="7172" y="2168990"/>
                  </a:lnTo>
                  <a:lnTo>
                    <a:pt x="2302137" y="2168990"/>
                  </a:lnTo>
                  <a:lnTo>
                    <a:pt x="2302137" y="1451814"/>
                  </a:lnTo>
                  <a:lnTo>
                    <a:pt x="1298089" y="14518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347BE7B1-438C-4F66-B73C-96E811A6AD39}"/>
              </a:ext>
            </a:extLst>
          </p:cNvPr>
          <p:cNvGrpSpPr/>
          <p:nvPr/>
        </p:nvGrpSpPr>
        <p:grpSpPr>
          <a:xfrm>
            <a:off x="8774138" y="2313678"/>
            <a:ext cx="349532" cy="329012"/>
            <a:chOff x="3650428" y="1126864"/>
            <a:chExt cx="4886363" cy="4599492"/>
          </a:xfrm>
        </p:grpSpPr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49EF885-1658-455A-BA49-C9D65E96D15E}"/>
                </a:ext>
              </a:extLst>
            </p:cNvPr>
            <p:cNvSpPr/>
            <p:nvPr/>
          </p:nvSpPr>
          <p:spPr>
            <a:xfrm>
              <a:off x="6519134" y="1987475"/>
              <a:ext cx="296433" cy="296433"/>
            </a:xfrm>
            <a:custGeom>
              <a:avLst/>
              <a:gdLst>
                <a:gd name="connsiteX0" fmla="*/ 294042 w 296432"/>
                <a:gd name="connsiteY0" fmla="*/ 150607 h 296432"/>
                <a:gd name="connsiteX1" fmla="*/ 150607 w 296432"/>
                <a:gd name="connsiteY1" fmla="*/ 294042 h 296432"/>
                <a:gd name="connsiteX2" fmla="*/ 7172 w 296432"/>
                <a:gd name="connsiteY2" fmla="*/ 150607 h 296432"/>
                <a:gd name="connsiteX3" fmla="*/ 150607 w 296432"/>
                <a:gd name="connsiteY3" fmla="*/ 7172 h 296432"/>
                <a:gd name="connsiteX4" fmla="*/ 294042 w 296432"/>
                <a:gd name="connsiteY4" fmla="*/ 150607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32" h="296432">
                  <a:moveTo>
                    <a:pt x="294042" y="150607"/>
                  </a:moveTo>
                  <a:cubicBezTo>
                    <a:pt x="294042" y="229824"/>
                    <a:pt x="229824" y="294042"/>
                    <a:pt x="150607" y="294042"/>
                  </a:cubicBezTo>
                  <a:cubicBezTo>
                    <a:pt x="71390" y="294042"/>
                    <a:pt x="7172" y="229824"/>
                    <a:pt x="7172" y="150607"/>
                  </a:cubicBezTo>
                  <a:cubicBezTo>
                    <a:pt x="7172" y="71390"/>
                    <a:pt x="71390" y="7172"/>
                    <a:pt x="150607" y="7172"/>
                  </a:cubicBezTo>
                  <a:cubicBezTo>
                    <a:pt x="229824" y="7172"/>
                    <a:pt x="294042" y="71390"/>
                    <a:pt x="294042" y="1506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056BD2B-E3C9-4C56-A506-8DCB4A298618}"/>
                </a:ext>
              </a:extLst>
            </p:cNvPr>
            <p:cNvSpPr/>
            <p:nvPr/>
          </p:nvSpPr>
          <p:spPr>
            <a:xfrm>
              <a:off x="5084781" y="3995569"/>
              <a:ext cx="296433" cy="296433"/>
            </a:xfrm>
            <a:custGeom>
              <a:avLst/>
              <a:gdLst>
                <a:gd name="connsiteX0" fmla="*/ 294042 w 296432"/>
                <a:gd name="connsiteY0" fmla="*/ 150607 h 296432"/>
                <a:gd name="connsiteX1" fmla="*/ 150607 w 296432"/>
                <a:gd name="connsiteY1" fmla="*/ 294042 h 296432"/>
                <a:gd name="connsiteX2" fmla="*/ 7172 w 296432"/>
                <a:gd name="connsiteY2" fmla="*/ 150607 h 296432"/>
                <a:gd name="connsiteX3" fmla="*/ 150607 w 296432"/>
                <a:gd name="connsiteY3" fmla="*/ 7172 h 296432"/>
                <a:gd name="connsiteX4" fmla="*/ 294042 w 296432"/>
                <a:gd name="connsiteY4" fmla="*/ 150607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32" h="296432">
                  <a:moveTo>
                    <a:pt x="294042" y="150607"/>
                  </a:moveTo>
                  <a:cubicBezTo>
                    <a:pt x="294042" y="229824"/>
                    <a:pt x="229824" y="294042"/>
                    <a:pt x="150607" y="294042"/>
                  </a:cubicBezTo>
                  <a:cubicBezTo>
                    <a:pt x="71390" y="294042"/>
                    <a:pt x="7172" y="229824"/>
                    <a:pt x="7172" y="150607"/>
                  </a:cubicBezTo>
                  <a:cubicBezTo>
                    <a:pt x="7172" y="71390"/>
                    <a:pt x="71390" y="7172"/>
                    <a:pt x="150607" y="7172"/>
                  </a:cubicBezTo>
                  <a:cubicBezTo>
                    <a:pt x="229824" y="7172"/>
                    <a:pt x="294042" y="71390"/>
                    <a:pt x="294042" y="1506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FA2BA5F-265C-4808-9B89-205EC03877A8}"/>
                </a:ext>
              </a:extLst>
            </p:cNvPr>
            <p:cNvSpPr/>
            <p:nvPr/>
          </p:nvSpPr>
          <p:spPr>
            <a:xfrm>
              <a:off x="4224169" y="1126864"/>
              <a:ext cx="3528508" cy="4599492"/>
            </a:xfrm>
            <a:custGeom>
              <a:avLst/>
              <a:gdLst>
                <a:gd name="connsiteX0" fmla="*/ 7172 w 3528508"/>
                <a:gd name="connsiteY0" fmla="*/ 614381 h 4599491"/>
                <a:gd name="connsiteX1" fmla="*/ 7172 w 3528508"/>
                <a:gd name="connsiteY1" fmla="*/ 3736490 h 4599491"/>
                <a:gd name="connsiteX2" fmla="*/ 2732442 w 3528508"/>
                <a:gd name="connsiteY2" fmla="*/ 3736490 h 4599491"/>
                <a:gd name="connsiteX3" fmla="*/ 2732442 w 3528508"/>
                <a:gd name="connsiteY3" fmla="*/ 4238513 h 4599491"/>
                <a:gd name="connsiteX4" fmla="*/ 3091031 w 3528508"/>
                <a:gd name="connsiteY4" fmla="*/ 4597101 h 4599491"/>
                <a:gd name="connsiteX5" fmla="*/ 3449619 w 3528508"/>
                <a:gd name="connsiteY5" fmla="*/ 4238513 h 4599491"/>
                <a:gd name="connsiteX6" fmla="*/ 3449619 w 3528508"/>
                <a:gd name="connsiteY6" fmla="*/ 294042 h 4599491"/>
                <a:gd name="connsiteX7" fmla="*/ 3526806 w 3528508"/>
                <a:gd name="connsiteY7" fmla="*/ 7172 h 4599491"/>
                <a:gd name="connsiteX8" fmla="*/ 614381 w 3528508"/>
                <a:gd name="connsiteY8" fmla="*/ 7172 h 4599491"/>
                <a:gd name="connsiteX9" fmla="*/ 7172 w 3528508"/>
                <a:gd name="connsiteY9" fmla="*/ 614381 h 4599491"/>
                <a:gd name="connsiteX10" fmla="*/ 2648418 w 3528508"/>
                <a:gd name="connsiteY10" fmla="*/ 3264176 h 4599491"/>
                <a:gd name="connsiteX11" fmla="*/ 2445572 w 3528508"/>
                <a:gd name="connsiteY11" fmla="*/ 3061321 h 4599491"/>
                <a:gd name="connsiteX12" fmla="*/ 2242726 w 3528508"/>
                <a:gd name="connsiteY12" fmla="*/ 3264176 h 4599491"/>
                <a:gd name="connsiteX13" fmla="*/ 2039879 w 3528508"/>
                <a:gd name="connsiteY13" fmla="*/ 3061330 h 4599491"/>
                <a:gd name="connsiteX14" fmla="*/ 2242726 w 3528508"/>
                <a:gd name="connsiteY14" fmla="*/ 2858474 h 4599491"/>
                <a:gd name="connsiteX15" fmla="*/ 2039879 w 3528508"/>
                <a:gd name="connsiteY15" fmla="*/ 2655628 h 4599491"/>
                <a:gd name="connsiteX16" fmla="*/ 2242726 w 3528508"/>
                <a:gd name="connsiteY16" fmla="*/ 2452782 h 4599491"/>
                <a:gd name="connsiteX17" fmla="*/ 2445572 w 3528508"/>
                <a:gd name="connsiteY17" fmla="*/ 2655628 h 4599491"/>
                <a:gd name="connsiteX18" fmla="*/ 2648418 w 3528508"/>
                <a:gd name="connsiteY18" fmla="*/ 2452782 h 4599491"/>
                <a:gd name="connsiteX19" fmla="*/ 2851264 w 3528508"/>
                <a:gd name="connsiteY19" fmla="*/ 2655628 h 4599491"/>
                <a:gd name="connsiteX20" fmla="*/ 2648418 w 3528508"/>
                <a:gd name="connsiteY20" fmla="*/ 2858474 h 4599491"/>
                <a:gd name="connsiteX21" fmla="*/ 2851264 w 3528508"/>
                <a:gd name="connsiteY21" fmla="*/ 3061330 h 4599491"/>
                <a:gd name="connsiteX22" fmla="*/ 731558 w 3528508"/>
                <a:gd name="connsiteY22" fmla="*/ 969202 h 4599491"/>
                <a:gd name="connsiteX23" fmla="*/ 934404 w 3528508"/>
                <a:gd name="connsiteY23" fmla="*/ 766356 h 4599491"/>
                <a:gd name="connsiteX24" fmla="*/ 1137251 w 3528508"/>
                <a:gd name="connsiteY24" fmla="*/ 969211 h 4599491"/>
                <a:gd name="connsiteX25" fmla="*/ 1340097 w 3528508"/>
                <a:gd name="connsiteY25" fmla="*/ 766356 h 4599491"/>
                <a:gd name="connsiteX26" fmla="*/ 1542943 w 3528508"/>
                <a:gd name="connsiteY26" fmla="*/ 969202 h 4599491"/>
                <a:gd name="connsiteX27" fmla="*/ 1340097 w 3528508"/>
                <a:gd name="connsiteY27" fmla="*/ 1172058 h 4599491"/>
                <a:gd name="connsiteX28" fmla="*/ 1542943 w 3528508"/>
                <a:gd name="connsiteY28" fmla="*/ 1374904 h 4599491"/>
                <a:gd name="connsiteX29" fmla="*/ 1340097 w 3528508"/>
                <a:gd name="connsiteY29" fmla="*/ 1577750 h 4599491"/>
                <a:gd name="connsiteX30" fmla="*/ 1137251 w 3528508"/>
                <a:gd name="connsiteY30" fmla="*/ 1374904 h 4599491"/>
                <a:gd name="connsiteX31" fmla="*/ 934404 w 3528508"/>
                <a:gd name="connsiteY31" fmla="*/ 1577750 h 4599491"/>
                <a:gd name="connsiteX32" fmla="*/ 731558 w 3528508"/>
                <a:gd name="connsiteY32" fmla="*/ 1374904 h 4599491"/>
                <a:gd name="connsiteX33" fmla="*/ 934404 w 3528508"/>
                <a:gd name="connsiteY33" fmla="*/ 1172058 h 4599491"/>
                <a:gd name="connsiteX34" fmla="*/ 876428 w 3528508"/>
                <a:gd name="connsiteY34" fmla="*/ 2610743 h 4599491"/>
                <a:gd name="connsiteX35" fmla="*/ 1728395 w 3528508"/>
                <a:gd name="connsiteY35" fmla="*/ 1871831 h 4599491"/>
                <a:gd name="connsiteX36" fmla="*/ 2290643 w 3528508"/>
                <a:gd name="connsiteY36" fmla="*/ 1412560 h 4599491"/>
                <a:gd name="connsiteX37" fmla="*/ 2015266 w 3528508"/>
                <a:gd name="connsiteY37" fmla="*/ 1011219 h 4599491"/>
                <a:gd name="connsiteX38" fmla="*/ 2445572 w 3528508"/>
                <a:gd name="connsiteY38" fmla="*/ 580913 h 4599491"/>
                <a:gd name="connsiteX39" fmla="*/ 2875878 w 3528508"/>
                <a:gd name="connsiteY39" fmla="*/ 1011219 h 4599491"/>
                <a:gd name="connsiteX40" fmla="*/ 2580363 w 3528508"/>
                <a:gd name="connsiteY40" fmla="*/ 1419790 h 4599491"/>
                <a:gd name="connsiteX41" fmla="*/ 1728395 w 3528508"/>
                <a:gd name="connsiteY41" fmla="*/ 2158701 h 4599491"/>
                <a:gd name="connsiteX42" fmla="*/ 1166148 w 3528508"/>
                <a:gd name="connsiteY42" fmla="*/ 2617971 h 4599491"/>
                <a:gd name="connsiteX43" fmla="*/ 1011219 w 3528508"/>
                <a:gd name="connsiteY43" fmla="*/ 3449619 h 4599491"/>
                <a:gd name="connsiteX44" fmla="*/ 580913 w 3528508"/>
                <a:gd name="connsiteY44" fmla="*/ 3019313 h 4599491"/>
                <a:gd name="connsiteX45" fmla="*/ 876428 w 3528508"/>
                <a:gd name="connsiteY45" fmla="*/ 2610743 h 459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528508" h="4599491">
                  <a:moveTo>
                    <a:pt x="7172" y="614381"/>
                  </a:moveTo>
                  <a:lnTo>
                    <a:pt x="7172" y="3736490"/>
                  </a:lnTo>
                  <a:lnTo>
                    <a:pt x="2732442" y="3736490"/>
                  </a:lnTo>
                  <a:lnTo>
                    <a:pt x="2732442" y="4238513"/>
                  </a:lnTo>
                  <a:cubicBezTo>
                    <a:pt x="2732442" y="4436559"/>
                    <a:pt x="2892985" y="4597101"/>
                    <a:pt x="3091031" y="4597101"/>
                  </a:cubicBezTo>
                  <a:cubicBezTo>
                    <a:pt x="3289077" y="4597101"/>
                    <a:pt x="3449619" y="4436559"/>
                    <a:pt x="3449619" y="4238513"/>
                  </a:cubicBezTo>
                  <a:cubicBezTo>
                    <a:pt x="3449619" y="3902435"/>
                    <a:pt x="3449619" y="471185"/>
                    <a:pt x="3449619" y="294042"/>
                  </a:cubicBezTo>
                  <a:cubicBezTo>
                    <a:pt x="3449619" y="189574"/>
                    <a:pt x="3477818" y="91626"/>
                    <a:pt x="3526806" y="7172"/>
                  </a:cubicBezTo>
                  <a:lnTo>
                    <a:pt x="614381" y="7172"/>
                  </a:lnTo>
                  <a:cubicBezTo>
                    <a:pt x="279565" y="7172"/>
                    <a:pt x="7172" y="279565"/>
                    <a:pt x="7172" y="614381"/>
                  </a:cubicBezTo>
                  <a:close/>
                  <a:moveTo>
                    <a:pt x="2648418" y="3264176"/>
                  </a:moveTo>
                  <a:lnTo>
                    <a:pt x="2445572" y="3061321"/>
                  </a:lnTo>
                  <a:lnTo>
                    <a:pt x="2242726" y="3264176"/>
                  </a:lnTo>
                  <a:lnTo>
                    <a:pt x="2039879" y="3061330"/>
                  </a:lnTo>
                  <a:lnTo>
                    <a:pt x="2242726" y="2858474"/>
                  </a:lnTo>
                  <a:lnTo>
                    <a:pt x="2039879" y="2655628"/>
                  </a:lnTo>
                  <a:lnTo>
                    <a:pt x="2242726" y="2452782"/>
                  </a:lnTo>
                  <a:lnTo>
                    <a:pt x="2445572" y="2655628"/>
                  </a:lnTo>
                  <a:lnTo>
                    <a:pt x="2648418" y="2452782"/>
                  </a:lnTo>
                  <a:lnTo>
                    <a:pt x="2851264" y="2655628"/>
                  </a:lnTo>
                  <a:lnTo>
                    <a:pt x="2648418" y="2858474"/>
                  </a:lnTo>
                  <a:lnTo>
                    <a:pt x="2851264" y="3061330"/>
                  </a:lnTo>
                  <a:close/>
                  <a:moveTo>
                    <a:pt x="731558" y="969202"/>
                  </a:moveTo>
                  <a:lnTo>
                    <a:pt x="934404" y="766356"/>
                  </a:lnTo>
                  <a:lnTo>
                    <a:pt x="1137251" y="969211"/>
                  </a:lnTo>
                  <a:lnTo>
                    <a:pt x="1340097" y="766356"/>
                  </a:lnTo>
                  <a:lnTo>
                    <a:pt x="1542943" y="969202"/>
                  </a:lnTo>
                  <a:lnTo>
                    <a:pt x="1340097" y="1172058"/>
                  </a:lnTo>
                  <a:lnTo>
                    <a:pt x="1542943" y="1374904"/>
                  </a:lnTo>
                  <a:lnTo>
                    <a:pt x="1340097" y="1577750"/>
                  </a:lnTo>
                  <a:lnTo>
                    <a:pt x="1137251" y="1374904"/>
                  </a:lnTo>
                  <a:lnTo>
                    <a:pt x="934404" y="1577750"/>
                  </a:lnTo>
                  <a:lnTo>
                    <a:pt x="731558" y="1374904"/>
                  </a:lnTo>
                  <a:lnTo>
                    <a:pt x="934404" y="1172058"/>
                  </a:lnTo>
                  <a:close/>
                  <a:moveTo>
                    <a:pt x="876428" y="2610743"/>
                  </a:moveTo>
                  <a:cubicBezTo>
                    <a:pt x="935724" y="2193633"/>
                    <a:pt x="1295163" y="1871831"/>
                    <a:pt x="1728395" y="1871831"/>
                  </a:cubicBezTo>
                  <a:cubicBezTo>
                    <a:pt x="2005560" y="1871831"/>
                    <a:pt x="2237438" y="1674263"/>
                    <a:pt x="2290643" y="1412560"/>
                  </a:cubicBezTo>
                  <a:cubicBezTo>
                    <a:pt x="2129727" y="1350214"/>
                    <a:pt x="2015266" y="1193879"/>
                    <a:pt x="2015266" y="1011219"/>
                  </a:cubicBezTo>
                  <a:cubicBezTo>
                    <a:pt x="2015266" y="773958"/>
                    <a:pt x="2208292" y="580913"/>
                    <a:pt x="2445572" y="580913"/>
                  </a:cubicBezTo>
                  <a:cubicBezTo>
                    <a:pt x="2682842" y="580913"/>
                    <a:pt x="2875878" y="773958"/>
                    <a:pt x="2875878" y="1011219"/>
                  </a:cubicBezTo>
                  <a:cubicBezTo>
                    <a:pt x="2875878" y="1201414"/>
                    <a:pt x="2751787" y="1363075"/>
                    <a:pt x="2580363" y="1419790"/>
                  </a:cubicBezTo>
                  <a:cubicBezTo>
                    <a:pt x="2521067" y="1836899"/>
                    <a:pt x="2161637" y="2158701"/>
                    <a:pt x="1728395" y="2158701"/>
                  </a:cubicBezTo>
                  <a:cubicBezTo>
                    <a:pt x="1451221" y="2158701"/>
                    <a:pt x="1219353" y="2356279"/>
                    <a:pt x="1166148" y="2617971"/>
                  </a:cubicBezTo>
                  <a:cubicBezTo>
                    <a:pt x="1611190" y="2790381"/>
                    <a:pt x="1482643" y="3449619"/>
                    <a:pt x="1011219" y="3449619"/>
                  </a:cubicBezTo>
                  <a:cubicBezTo>
                    <a:pt x="773948" y="3449619"/>
                    <a:pt x="580913" y="3256593"/>
                    <a:pt x="580913" y="3019313"/>
                  </a:cubicBezTo>
                  <a:cubicBezTo>
                    <a:pt x="580913" y="2829108"/>
                    <a:pt x="705004" y="2667447"/>
                    <a:pt x="876428" y="26107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57A907E-B6D9-4D29-AD7D-B45ED414955A}"/>
                </a:ext>
              </a:extLst>
            </p:cNvPr>
            <p:cNvSpPr/>
            <p:nvPr/>
          </p:nvSpPr>
          <p:spPr>
            <a:xfrm>
              <a:off x="7953487" y="1126864"/>
              <a:ext cx="583304" cy="870174"/>
            </a:xfrm>
            <a:custGeom>
              <a:avLst/>
              <a:gdLst>
                <a:gd name="connsiteX0" fmla="*/ 294042 w 583303"/>
                <a:gd name="connsiteY0" fmla="*/ 7172 h 870174"/>
                <a:gd name="connsiteX1" fmla="*/ 7172 w 583303"/>
                <a:gd name="connsiteY1" fmla="*/ 294042 h 870174"/>
                <a:gd name="connsiteX2" fmla="*/ 7172 w 583303"/>
                <a:gd name="connsiteY2" fmla="*/ 867784 h 870174"/>
                <a:gd name="connsiteX3" fmla="*/ 580913 w 583303"/>
                <a:gd name="connsiteY3" fmla="*/ 867784 h 870174"/>
                <a:gd name="connsiteX4" fmla="*/ 580913 w 583303"/>
                <a:gd name="connsiteY4" fmla="*/ 294042 h 870174"/>
                <a:gd name="connsiteX5" fmla="*/ 294042 w 583303"/>
                <a:gd name="connsiteY5" fmla="*/ 7172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303" h="870174">
                  <a:moveTo>
                    <a:pt x="294042" y="7172"/>
                  </a:moveTo>
                  <a:cubicBezTo>
                    <a:pt x="135613" y="7172"/>
                    <a:pt x="7172" y="135613"/>
                    <a:pt x="7172" y="294042"/>
                  </a:cubicBezTo>
                  <a:lnTo>
                    <a:pt x="7172" y="867784"/>
                  </a:lnTo>
                  <a:lnTo>
                    <a:pt x="580913" y="867784"/>
                  </a:lnTo>
                  <a:lnTo>
                    <a:pt x="580913" y="294042"/>
                  </a:lnTo>
                  <a:cubicBezTo>
                    <a:pt x="580913" y="135613"/>
                    <a:pt x="452471" y="7172"/>
                    <a:pt x="294042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E9B97FBE-414E-4D76-BD2C-06BD51F1E45C}"/>
                </a:ext>
              </a:extLst>
            </p:cNvPr>
            <p:cNvSpPr/>
            <p:nvPr/>
          </p:nvSpPr>
          <p:spPr>
            <a:xfrm>
              <a:off x="3650428" y="5143052"/>
              <a:ext cx="3098202" cy="583304"/>
            </a:xfrm>
            <a:custGeom>
              <a:avLst/>
              <a:gdLst>
                <a:gd name="connsiteX0" fmla="*/ 3019313 w 3098202"/>
                <a:gd name="connsiteY0" fmla="*/ 7172 h 583303"/>
                <a:gd name="connsiteX1" fmla="*/ 7172 w 3098202"/>
                <a:gd name="connsiteY1" fmla="*/ 7172 h 583303"/>
                <a:gd name="connsiteX2" fmla="*/ 709919 w 3098202"/>
                <a:gd name="connsiteY2" fmla="*/ 580913 h 583303"/>
                <a:gd name="connsiteX3" fmla="*/ 3096510 w 3098202"/>
                <a:gd name="connsiteY3" fmla="*/ 580913 h 583303"/>
                <a:gd name="connsiteX4" fmla="*/ 3019323 w 3098202"/>
                <a:gd name="connsiteY4" fmla="*/ 294042 h 583303"/>
                <a:gd name="connsiteX5" fmla="*/ 3019323 w 3098202"/>
                <a:gd name="connsiteY5" fmla="*/ 7172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8202" h="583303">
                  <a:moveTo>
                    <a:pt x="3019313" y="7172"/>
                  </a:moveTo>
                  <a:cubicBezTo>
                    <a:pt x="2638005" y="7172"/>
                    <a:pt x="77283" y="7172"/>
                    <a:pt x="7172" y="7172"/>
                  </a:cubicBezTo>
                  <a:cubicBezTo>
                    <a:pt x="73802" y="334128"/>
                    <a:pt x="363570" y="580913"/>
                    <a:pt x="709919" y="580913"/>
                  </a:cubicBezTo>
                  <a:lnTo>
                    <a:pt x="3096510" y="580913"/>
                  </a:lnTo>
                  <a:cubicBezTo>
                    <a:pt x="3047522" y="496458"/>
                    <a:pt x="3019323" y="398511"/>
                    <a:pt x="3019323" y="294042"/>
                  </a:cubicBezTo>
                  <a:lnTo>
                    <a:pt x="3019323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6CC9136C-2EB6-49BE-962F-E442E1FE2695}"/>
              </a:ext>
            </a:extLst>
          </p:cNvPr>
          <p:cNvGrpSpPr/>
          <p:nvPr/>
        </p:nvGrpSpPr>
        <p:grpSpPr>
          <a:xfrm>
            <a:off x="9723159" y="2251574"/>
            <a:ext cx="482155" cy="481786"/>
            <a:chOff x="3650428" y="983667"/>
            <a:chExt cx="4890101" cy="4886362"/>
          </a:xfrm>
        </p:grpSpPr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72C10D3E-2F16-49A1-9BC6-F48432D24B52}"/>
                </a:ext>
              </a:extLst>
            </p:cNvPr>
            <p:cNvSpPr/>
            <p:nvPr/>
          </p:nvSpPr>
          <p:spPr>
            <a:xfrm>
              <a:off x="4511040" y="2418011"/>
              <a:ext cx="2304527" cy="2304527"/>
            </a:xfrm>
            <a:custGeom>
              <a:avLst/>
              <a:gdLst>
                <a:gd name="connsiteX0" fmla="*/ 1889684 w 2304527"/>
                <a:gd name="connsiteY0" fmla="*/ 707452 h 2304527"/>
                <a:gd name="connsiteX1" fmla="*/ 2015266 w 2304527"/>
                <a:gd name="connsiteY1" fmla="*/ 1154664 h 2304527"/>
                <a:gd name="connsiteX2" fmla="*/ 1154654 w 2304527"/>
                <a:gd name="connsiteY2" fmla="*/ 2015275 h 2304527"/>
                <a:gd name="connsiteX3" fmla="*/ 294042 w 2304527"/>
                <a:gd name="connsiteY3" fmla="*/ 1154664 h 2304527"/>
                <a:gd name="connsiteX4" fmla="*/ 1154654 w 2304527"/>
                <a:gd name="connsiteY4" fmla="*/ 294052 h 2304527"/>
                <a:gd name="connsiteX5" fmla="*/ 1701688 w 2304527"/>
                <a:gd name="connsiteY5" fmla="*/ 490759 h 2304527"/>
                <a:gd name="connsiteX6" fmla="*/ 1920618 w 2304527"/>
                <a:gd name="connsiteY6" fmla="*/ 301023 h 2304527"/>
                <a:gd name="connsiteX7" fmla="*/ 1154654 w 2304527"/>
                <a:gd name="connsiteY7" fmla="*/ 7172 h 2304527"/>
                <a:gd name="connsiteX8" fmla="*/ 7172 w 2304527"/>
                <a:gd name="connsiteY8" fmla="*/ 1154654 h 2304527"/>
                <a:gd name="connsiteX9" fmla="*/ 1154654 w 2304527"/>
                <a:gd name="connsiteY9" fmla="*/ 2302136 h 2304527"/>
                <a:gd name="connsiteX10" fmla="*/ 2302137 w 2304527"/>
                <a:gd name="connsiteY10" fmla="*/ 1154654 h 2304527"/>
                <a:gd name="connsiteX11" fmla="*/ 2108633 w 2304527"/>
                <a:gd name="connsiteY11" fmla="*/ 517677 h 230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4527" h="2304527">
                  <a:moveTo>
                    <a:pt x="1889684" y="707452"/>
                  </a:moveTo>
                  <a:cubicBezTo>
                    <a:pt x="1969319" y="837863"/>
                    <a:pt x="2015266" y="990994"/>
                    <a:pt x="2015266" y="1154664"/>
                  </a:cubicBezTo>
                  <a:cubicBezTo>
                    <a:pt x="2015266" y="1629205"/>
                    <a:pt x="1629196" y="2015275"/>
                    <a:pt x="1154654" y="2015275"/>
                  </a:cubicBezTo>
                  <a:cubicBezTo>
                    <a:pt x="680113" y="2015275"/>
                    <a:pt x="294042" y="1629205"/>
                    <a:pt x="294042" y="1154664"/>
                  </a:cubicBezTo>
                  <a:cubicBezTo>
                    <a:pt x="294042" y="680122"/>
                    <a:pt x="680113" y="294052"/>
                    <a:pt x="1154654" y="294052"/>
                  </a:cubicBezTo>
                  <a:cubicBezTo>
                    <a:pt x="1362234" y="294052"/>
                    <a:pt x="1552878" y="367931"/>
                    <a:pt x="1701688" y="490759"/>
                  </a:cubicBezTo>
                  <a:lnTo>
                    <a:pt x="1920618" y="301023"/>
                  </a:lnTo>
                  <a:cubicBezTo>
                    <a:pt x="1717332" y="118439"/>
                    <a:pt x="1448754" y="7172"/>
                    <a:pt x="1154654" y="7172"/>
                  </a:cubicBezTo>
                  <a:cubicBezTo>
                    <a:pt x="521932" y="7172"/>
                    <a:pt x="7172" y="521932"/>
                    <a:pt x="7172" y="1154654"/>
                  </a:cubicBezTo>
                  <a:cubicBezTo>
                    <a:pt x="7172" y="1787376"/>
                    <a:pt x="521932" y="2302136"/>
                    <a:pt x="1154654" y="2302136"/>
                  </a:cubicBezTo>
                  <a:cubicBezTo>
                    <a:pt x="1787376" y="2302136"/>
                    <a:pt x="2302137" y="1787376"/>
                    <a:pt x="2302137" y="1154654"/>
                  </a:cubicBezTo>
                  <a:cubicBezTo>
                    <a:pt x="2302137" y="919162"/>
                    <a:pt x="2230792" y="700031"/>
                    <a:pt x="2108633" y="5176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6087E7E7-DB9E-4968-8B13-5A3A3626F23F}"/>
                </a:ext>
              </a:extLst>
            </p:cNvPr>
            <p:cNvSpPr/>
            <p:nvPr/>
          </p:nvSpPr>
          <p:spPr>
            <a:xfrm>
              <a:off x="5084781" y="2991761"/>
              <a:ext cx="1157045" cy="1157045"/>
            </a:xfrm>
            <a:custGeom>
              <a:avLst/>
              <a:gdLst>
                <a:gd name="connsiteX0" fmla="*/ 580913 w 1157044"/>
                <a:gd name="connsiteY0" fmla="*/ 7172 h 1157044"/>
                <a:gd name="connsiteX1" fmla="*/ 7172 w 1157044"/>
                <a:gd name="connsiteY1" fmla="*/ 580913 h 1157044"/>
                <a:gd name="connsiteX2" fmla="*/ 580913 w 1157044"/>
                <a:gd name="connsiteY2" fmla="*/ 1154654 h 1157044"/>
                <a:gd name="connsiteX3" fmla="*/ 1154654 w 1157044"/>
                <a:gd name="connsiteY3" fmla="*/ 580913 h 1157044"/>
                <a:gd name="connsiteX4" fmla="*/ 1094507 w 1157044"/>
                <a:gd name="connsiteY4" fmla="*/ 325608 h 1157044"/>
                <a:gd name="connsiteX5" fmla="*/ 768794 w 1157044"/>
                <a:gd name="connsiteY5" fmla="*/ 606406 h 1157044"/>
                <a:gd name="connsiteX6" fmla="*/ 580913 w 1157044"/>
                <a:gd name="connsiteY6" fmla="*/ 389628 h 1157044"/>
                <a:gd name="connsiteX7" fmla="*/ 906540 w 1157044"/>
                <a:gd name="connsiteY7" fmla="*/ 108906 h 1157044"/>
                <a:gd name="connsiteX8" fmla="*/ 580913 w 1157044"/>
                <a:gd name="connsiteY8" fmla="*/ 7172 h 11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044" h="1157044">
                  <a:moveTo>
                    <a:pt x="580913" y="7172"/>
                  </a:moveTo>
                  <a:cubicBezTo>
                    <a:pt x="264552" y="7172"/>
                    <a:pt x="7172" y="264552"/>
                    <a:pt x="7172" y="580913"/>
                  </a:cubicBezTo>
                  <a:cubicBezTo>
                    <a:pt x="7172" y="897274"/>
                    <a:pt x="264552" y="1154654"/>
                    <a:pt x="580913" y="1154654"/>
                  </a:cubicBezTo>
                  <a:cubicBezTo>
                    <a:pt x="897274" y="1154654"/>
                    <a:pt x="1154654" y="897274"/>
                    <a:pt x="1154654" y="580913"/>
                  </a:cubicBezTo>
                  <a:cubicBezTo>
                    <a:pt x="1154654" y="489220"/>
                    <a:pt x="1132919" y="402556"/>
                    <a:pt x="1094507" y="325608"/>
                  </a:cubicBezTo>
                  <a:lnTo>
                    <a:pt x="768794" y="606406"/>
                  </a:lnTo>
                  <a:lnTo>
                    <a:pt x="580913" y="389628"/>
                  </a:lnTo>
                  <a:lnTo>
                    <a:pt x="906540" y="108906"/>
                  </a:lnTo>
                  <a:cubicBezTo>
                    <a:pt x="813957" y="44838"/>
                    <a:pt x="701781" y="7172"/>
                    <a:pt x="580913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81FCE55D-71E2-4D15-8CE1-57BBEC9777BA}"/>
                </a:ext>
              </a:extLst>
            </p:cNvPr>
            <p:cNvSpPr/>
            <p:nvPr/>
          </p:nvSpPr>
          <p:spPr>
            <a:xfrm>
              <a:off x="3650428" y="1557408"/>
              <a:ext cx="4025751" cy="4312621"/>
            </a:xfrm>
            <a:custGeom>
              <a:avLst/>
              <a:gdLst>
                <a:gd name="connsiteX0" fmla="*/ 3449619 w 4025750"/>
                <a:gd name="connsiteY0" fmla="*/ 2015266 h 4312621"/>
                <a:gd name="connsiteX1" fmla="*/ 2015266 w 4025750"/>
                <a:gd name="connsiteY1" fmla="*/ 3449619 h 4312621"/>
                <a:gd name="connsiteX2" fmla="*/ 580913 w 4025750"/>
                <a:gd name="connsiteY2" fmla="*/ 2015266 h 4312621"/>
                <a:gd name="connsiteX3" fmla="*/ 2015266 w 4025750"/>
                <a:gd name="connsiteY3" fmla="*/ 580913 h 4312621"/>
                <a:gd name="connsiteX4" fmla="*/ 2999261 w 4025750"/>
                <a:gd name="connsiteY4" fmla="*/ 972663 h 4312621"/>
                <a:gd name="connsiteX5" fmla="*/ 3434224 w 4025750"/>
                <a:gd name="connsiteY5" fmla="*/ 595687 h 4312621"/>
                <a:gd name="connsiteX6" fmla="*/ 2015266 w 4025750"/>
                <a:gd name="connsiteY6" fmla="*/ 7172 h 4312621"/>
                <a:gd name="connsiteX7" fmla="*/ 7172 w 4025750"/>
                <a:gd name="connsiteY7" fmla="*/ 2015266 h 4312621"/>
                <a:gd name="connsiteX8" fmla="*/ 580913 w 4025750"/>
                <a:gd name="connsiteY8" fmla="*/ 3419096 h 4312621"/>
                <a:gd name="connsiteX9" fmla="*/ 580913 w 4025750"/>
                <a:gd name="connsiteY9" fmla="*/ 4310231 h 4312621"/>
                <a:gd name="connsiteX10" fmla="*/ 867784 w 4025750"/>
                <a:gd name="connsiteY10" fmla="*/ 4310231 h 4312621"/>
                <a:gd name="connsiteX11" fmla="*/ 867784 w 4025750"/>
                <a:gd name="connsiteY11" fmla="*/ 3662238 h 4312621"/>
                <a:gd name="connsiteX12" fmla="*/ 2015266 w 4025750"/>
                <a:gd name="connsiteY12" fmla="*/ 4023370 h 4312621"/>
                <a:gd name="connsiteX13" fmla="*/ 3162748 w 4025750"/>
                <a:gd name="connsiteY13" fmla="*/ 3662238 h 4312621"/>
                <a:gd name="connsiteX14" fmla="*/ 3162748 w 4025750"/>
                <a:gd name="connsiteY14" fmla="*/ 4310240 h 4312621"/>
                <a:gd name="connsiteX15" fmla="*/ 3449619 w 4025750"/>
                <a:gd name="connsiteY15" fmla="*/ 4310240 h 4312621"/>
                <a:gd name="connsiteX16" fmla="*/ 3449619 w 4025750"/>
                <a:gd name="connsiteY16" fmla="*/ 3419106 h 4312621"/>
                <a:gd name="connsiteX17" fmla="*/ 3622229 w 4025750"/>
                <a:gd name="connsiteY17" fmla="*/ 812379 h 4312621"/>
                <a:gd name="connsiteX18" fmla="*/ 3187295 w 4025750"/>
                <a:gd name="connsiteY18" fmla="*/ 1189327 h 4312621"/>
                <a:gd name="connsiteX19" fmla="*/ 3449619 w 4025750"/>
                <a:gd name="connsiteY19" fmla="*/ 2015266 h 431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5750" h="4312621">
                  <a:moveTo>
                    <a:pt x="3449619" y="2015266"/>
                  </a:moveTo>
                  <a:cubicBezTo>
                    <a:pt x="3449619" y="2806168"/>
                    <a:pt x="2806168" y="3449619"/>
                    <a:pt x="2015266" y="3449619"/>
                  </a:cubicBezTo>
                  <a:cubicBezTo>
                    <a:pt x="1224354" y="3449619"/>
                    <a:pt x="580913" y="2806168"/>
                    <a:pt x="580913" y="2015266"/>
                  </a:cubicBezTo>
                  <a:cubicBezTo>
                    <a:pt x="580913" y="1224354"/>
                    <a:pt x="1224354" y="580913"/>
                    <a:pt x="2015266" y="580913"/>
                  </a:cubicBezTo>
                  <a:cubicBezTo>
                    <a:pt x="2395848" y="580913"/>
                    <a:pt x="2742225" y="729952"/>
                    <a:pt x="2999261" y="972663"/>
                  </a:cubicBezTo>
                  <a:lnTo>
                    <a:pt x="3434224" y="595687"/>
                  </a:lnTo>
                  <a:cubicBezTo>
                    <a:pt x="3070634" y="232270"/>
                    <a:pt x="2568745" y="7172"/>
                    <a:pt x="2015266" y="7172"/>
                  </a:cubicBezTo>
                  <a:cubicBezTo>
                    <a:pt x="907993" y="7172"/>
                    <a:pt x="7172" y="907993"/>
                    <a:pt x="7172" y="2015266"/>
                  </a:cubicBezTo>
                  <a:cubicBezTo>
                    <a:pt x="7172" y="2561152"/>
                    <a:pt x="226217" y="3056759"/>
                    <a:pt x="580913" y="3419096"/>
                  </a:cubicBezTo>
                  <a:lnTo>
                    <a:pt x="580913" y="4310231"/>
                  </a:lnTo>
                  <a:lnTo>
                    <a:pt x="867784" y="4310231"/>
                  </a:lnTo>
                  <a:lnTo>
                    <a:pt x="867784" y="3662238"/>
                  </a:lnTo>
                  <a:cubicBezTo>
                    <a:pt x="1193277" y="3889707"/>
                    <a:pt x="1588928" y="4023370"/>
                    <a:pt x="2015266" y="4023370"/>
                  </a:cubicBezTo>
                  <a:cubicBezTo>
                    <a:pt x="2441604" y="4023370"/>
                    <a:pt x="2837255" y="3889707"/>
                    <a:pt x="3162748" y="3662238"/>
                  </a:cubicBezTo>
                  <a:lnTo>
                    <a:pt x="3162748" y="4310240"/>
                  </a:lnTo>
                  <a:lnTo>
                    <a:pt x="3449619" y="4310240"/>
                  </a:lnTo>
                  <a:lnTo>
                    <a:pt x="3449619" y="3419106"/>
                  </a:lnTo>
                  <a:cubicBezTo>
                    <a:pt x="4145194" y="2708537"/>
                    <a:pt x="4215305" y="1602679"/>
                    <a:pt x="3622229" y="812379"/>
                  </a:cubicBezTo>
                  <a:lnTo>
                    <a:pt x="3187295" y="1189327"/>
                  </a:lnTo>
                  <a:cubicBezTo>
                    <a:pt x="3352456" y="1423002"/>
                    <a:pt x="3449619" y="1707989"/>
                    <a:pt x="3449619" y="20152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702294B-D309-4A1D-909A-762BB3DF62BE}"/>
                </a:ext>
              </a:extLst>
            </p:cNvPr>
            <p:cNvSpPr/>
            <p:nvPr/>
          </p:nvSpPr>
          <p:spPr>
            <a:xfrm>
              <a:off x="7077489" y="983667"/>
              <a:ext cx="1463040" cy="1386541"/>
            </a:xfrm>
            <a:custGeom>
              <a:avLst/>
              <a:gdLst>
                <a:gd name="connsiteX0" fmla="*/ 883169 w 1463040"/>
                <a:gd name="connsiteY0" fmla="*/ 578972 h 1386541"/>
                <a:gd name="connsiteX1" fmla="*/ 883169 w 1463040"/>
                <a:gd name="connsiteY1" fmla="*/ 7172 h 1386541"/>
                <a:gd name="connsiteX2" fmla="*/ 596299 w 1463040"/>
                <a:gd name="connsiteY2" fmla="*/ 7172 h 1386541"/>
                <a:gd name="connsiteX3" fmla="*/ 596299 w 1463040"/>
                <a:gd name="connsiteY3" fmla="*/ 658846 h 1386541"/>
                <a:gd name="connsiteX4" fmla="*/ 7172 w 1463040"/>
                <a:gd name="connsiteY4" fmla="*/ 1169428 h 1386541"/>
                <a:gd name="connsiteX5" fmla="*/ 195168 w 1463040"/>
                <a:gd name="connsiteY5" fmla="*/ 1386111 h 1386541"/>
                <a:gd name="connsiteX6" fmla="*/ 795817 w 1463040"/>
                <a:gd name="connsiteY6" fmla="*/ 865565 h 1386541"/>
                <a:gd name="connsiteX7" fmla="*/ 1456433 w 1463040"/>
                <a:gd name="connsiteY7" fmla="*/ 867784 h 1386541"/>
                <a:gd name="connsiteX8" fmla="*/ 1457408 w 1463040"/>
                <a:gd name="connsiteY8" fmla="*/ 580913 h 138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3040" h="1386541">
                  <a:moveTo>
                    <a:pt x="883169" y="578972"/>
                  </a:moveTo>
                  <a:lnTo>
                    <a:pt x="883169" y="7172"/>
                  </a:lnTo>
                  <a:lnTo>
                    <a:pt x="596299" y="7172"/>
                  </a:lnTo>
                  <a:lnTo>
                    <a:pt x="596299" y="658846"/>
                  </a:lnTo>
                  <a:lnTo>
                    <a:pt x="7172" y="1169428"/>
                  </a:lnTo>
                  <a:cubicBezTo>
                    <a:pt x="74816" y="1237053"/>
                    <a:pt x="137660" y="1309478"/>
                    <a:pt x="195168" y="1386111"/>
                  </a:cubicBezTo>
                  <a:lnTo>
                    <a:pt x="795817" y="865565"/>
                  </a:lnTo>
                  <a:lnTo>
                    <a:pt x="1456433" y="867784"/>
                  </a:lnTo>
                  <a:lnTo>
                    <a:pt x="1457408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52D62966-6B9E-4D5D-B05F-9C5FEDFE3134}"/>
              </a:ext>
            </a:extLst>
          </p:cNvPr>
          <p:cNvGrpSpPr/>
          <p:nvPr/>
        </p:nvGrpSpPr>
        <p:grpSpPr>
          <a:xfrm>
            <a:off x="2791992" y="3314054"/>
            <a:ext cx="358983" cy="393649"/>
            <a:chOff x="3865581" y="983428"/>
            <a:chExt cx="4456056" cy="4886362"/>
          </a:xfrm>
        </p:grpSpPr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8DF82D2-E619-482B-86F2-41362276CE8B}"/>
                </a:ext>
              </a:extLst>
            </p:cNvPr>
            <p:cNvSpPr/>
            <p:nvPr/>
          </p:nvSpPr>
          <p:spPr>
            <a:xfrm>
              <a:off x="3865581" y="5429922"/>
              <a:ext cx="3165139" cy="439868"/>
            </a:xfrm>
            <a:custGeom>
              <a:avLst/>
              <a:gdLst>
                <a:gd name="connsiteX0" fmla="*/ 7172 w 3165138"/>
                <a:gd name="connsiteY0" fmla="*/ 7172 h 439868"/>
                <a:gd name="connsiteX1" fmla="*/ 3162748 w 3165138"/>
                <a:gd name="connsiteY1" fmla="*/ 7172 h 439868"/>
                <a:gd name="connsiteX2" fmla="*/ 3162748 w 3165138"/>
                <a:gd name="connsiteY2" fmla="*/ 437478 h 439868"/>
                <a:gd name="connsiteX3" fmla="*/ 7172 w 3165138"/>
                <a:gd name="connsiteY3" fmla="*/ 437478 h 43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65138" h="439868">
                  <a:moveTo>
                    <a:pt x="7172" y="7172"/>
                  </a:moveTo>
                  <a:lnTo>
                    <a:pt x="3162748" y="7172"/>
                  </a:lnTo>
                  <a:lnTo>
                    <a:pt x="3162748" y="437478"/>
                  </a:lnTo>
                  <a:lnTo>
                    <a:pt x="7172" y="4374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BE54371-7EFE-460B-BB97-C81F95A700A8}"/>
                </a:ext>
              </a:extLst>
            </p:cNvPr>
            <p:cNvSpPr/>
            <p:nvPr/>
          </p:nvSpPr>
          <p:spPr>
            <a:xfrm>
              <a:off x="3865581" y="983428"/>
              <a:ext cx="3165139" cy="439868"/>
            </a:xfrm>
            <a:custGeom>
              <a:avLst/>
              <a:gdLst>
                <a:gd name="connsiteX0" fmla="*/ 7172 w 3165138"/>
                <a:gd name="connsiteY0" fmla="*/ 7172 h 439868"/>
                <a:gd name="connsiteX1" fmla="*/ 3162748 w 3165138"/>
                <a:gd name="connsiteY1" fmla="*/ 7172 h 439868"/>
                <a:gd name="connsiteX2" fmla="*/ 3162748 w 3165138"/>
                <a:gd name="connsiteY2" fmla="*/ 437478 h 439868"/>
                <a:gd name="connsiteX3" fmla="*/ 7172 w 3165138"/>
                <a:gd name="connsiteY3" fmla="*/ 437478 h 43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65138" h="439868">
                  <a:moveTo>
                    <a:pt x="7172" y="7172"/>
                  </a:moveTo>
                  <a:lnTo>
                    <a:pt x="3162748" y="7172"/>
                  </a:lnTo>
                  <a:lnTo>
                    <a:pt x="3162748" y="437478"/>
                  </a:lnTo>
                  <a:lnTo>
                    <a:pt x="7172" y="4374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14585FC6-4A1D-4D81-BB92-08056CE55817}"/>
                </a:ext>
              </a:extLst>
            </p:cNvPr>
            <p:cNvSpPr/>
            <p:nvPr/>
          </p:nvSpPr>
          <p:spPr>
            <a:xfrm>
              <a:off x="3865581" y="1700605"/>
              <a:ext cx="3165139" cy="3452009"/>
            </a:xfrm>
            <a:custGeom>
              <a:avLst/>
              <a:gdLst>
                <a:gd name="connsiteX0" fmla="*/ 2589007 w 3165138"/>
                <a:gd name="connsiteY0" fmla="*/ 2589007 h 3452009"/>
                <a:gd name="connsiteX1" fmla="*/ 2158701 w 3165138"/>
                <a:gd name="connsiteY1" fmla="*/ 2589007 h 3452009"/>
                <a:gd name="connsiteX2" fmla="*/ 2158701 w 3165138"/>
                <a:gd name="connsiteY2" fmla="*/ 294042 h 3452009"/>
                <a:gd name="connsiteX3" fmla="*/ 3162748 w 3165138"/>
                <a:gd name="connsiteY3" fmla="*/ 294042 h 3452009"/>
                <a:gd name="connsiteX4" fmla="*/ 3162748 w 3165138"/>
                <a:gd name="connsiteY4" fmla="*/ 7172 h 3452009"/>
                <a:gd name="connsiteX5" fmla="*/ 7172 w 3165138"/>
                <a:gd name="connsiteY5" fmla="*/ 7172 h 3452009"/>
                <a:gd name="connsiteX6" fmla="*/ 7172 w 3165138"/>
                <a:gd name="connsiteY6" fmla="*/ 3449619 h 3452009"/>
                <a:gd name="connsiteX7" fmla="*/ 3162748 w 3165138"/>
                <a:gd name="connsiteY7" fmla="*/ 3449619 h 3452009"/>
                <a:gd name="connsiteX8" fmla="*/ 3162748 w 3165138"/>
                <a:gd name="connsiteY8" fmla="*/ 2742531 h 3452009"/>
                <a:gd name="connsiteX9" fmla="*/ 2589007 w 3165138"/>
                <a:gd name="connsiteY9" fmla="*/ 3125034 h 3452009"/>
                <a:gd name="connsiteX10" fmla="*/ 580913 w 3165138"/>
                <a:gd name="connsiteY10" fmla="*/ 437478 h 3452009"/>
                <a:gd name="connsiteX11" fmla="*/ 1298089 w 3165138"/>
                <a:gd name="connsiteY11" fmla="*/ 437478 h 3452009"/>
                <a:gd name="connsiteX12" fmla="*/ 1298089 w 3165138"/>
                <a:gd name="connsiteY12" fmla="*/ 724348 h 3452009"/>
                <a:gd name="connsiteX13" fmla="*/ 580913 w 3165138"/>
                <a:gd name="connsiteY13" fmla="*/ 724348 h 3452009"/>
                <a:gd name="connsiteX14" fmla="*/ 1584960 w 3165138"/>
                <a:gd name="connsiteY14" fmla="*/ 1871831 h 3452009"/>
                <a:gd name="connsiteX15" fmla="*/ 580913 w 3165138"/>
                <a:gd name="connsiteY15" fmla="*/ 1871831 h 3452009"/>
                <a:gd name="connsiteX16" fmla="*/ 580913 w 3165138"/>
                <a:gd name="connsiteY16" fmla="*/ 1584960 h 3452009"/>
                <a:gd name="connsiteX17" fmla="*/ 1584960 w 3165138"/>
                <a:gd name="connsiteY17" fmla="*/ 1584960 h 3452009"/>
                <a:gd name="connsiteX18" fmla="*/ 1584960 w 3165138"/>
                <a:gd name="connsiteY18" fmla="*/ 1298089 h 3452009"/>
                <a:gd name="connsiteX19" fmla="*/ 580913 w 3165138"/>
                <a:gd name="connsiteY19" fmla="*/ 1298089 h 3452009"/>
                <a:gd name="connsiteX20" fmla="*/ 580913 w 3165138"/>
                <a:gd name="connsiteY20" fmla="*/ 1011219 h 3452009"/>
                <a:gd name="connsiteX21" fmla="*/ 1584960 w 3165138"/>
                <a:gd name="connsiteY21" fmla="*/ 1011219 h 345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65138" h="3452009">
                  <a:moveTo>
                    <a:pt x="2589007" y="2589007"/>
                  </a:moveTo>
                  <a:lnTo>
                    <a:pt x="2158701" y="2589007"/>
                  </a:lnTo>
                  <a:lnTo>
                    <a:pt x="2158701" y="294042"/>
                  </a:lnTo>
                  <a:lnTo>
                    <a:pt x="3162748" y="294042"/>
                  </a:lnTo>
                  <a:lnTo>
                    <a:pt x="3162748" y="7172"/>
                  </a:lnTo>
                  <a:lnTo>
                    <a:pt x="7172" y="7172"/>
                  </a:lnTo>
                  <a:lnTo>
                    <a:pt x="7172" y="3449619"/>
                  </a:lnTo>
                  <a:lnTo>
                    <a:pt x="3162748" y="3449619"/>
                  </a:lnTo>
                  <a:lnTo>
                    <a:pt x="3162748" y="2742531"/>
                  </a:lnTo>
                  <a:lnTo>
                    <a:pt x="2589007" y="3125034"/>
                  </a:lnTo>
                  <a:close/>
                  <a:moveTo>
                    <a:pt x="580913" y="437478"/>
                  </a:moveTo>
                  <a:lnTo>
                    <a:pt x="1298089" y="437478"/>
                  </a:lnTo>
                  <a:lnTo>
                    <a:pt x="1298089" y="724348"/>
                  </a:lnTo>
                  <a:lnTo>
                    <a:pt x="580913" y="724348"/>
                  </a:lnTo>
                  <a:close/>
                  <a:moveTo>
                    <a:pt x="1584960" y="1871831"/>
                  </a:moveTo>
                  <a:lnTo>
                    <a:pt x="580913" y="1871831"/>
                  </a:lnTo>
                  <a:lnTo>
                    <a:pt x="580913" y="1584960"/>
                  </a:lnTo>
                  <a:lnTo>
                    <a:pt x="1584960" y="1584960"/>
                  </a:lnTo>
                  <a:close/>
                  <a:moveTo>
                    <a:pt x="1584960" y="1298089"/>
                  </a:moveTo>
                  <a:lnTo>
                    <a:pt x="580913" y="1298089"/>
                  </a:lnTo>
                  <a:lnTo>
                    <a:pt x="580913" y="1011219"/>
                  </a:lnTo>
                  <a:lnTo>
                    <a:pt x="1584960" y="10112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1B177106-C6F3-4617-A24C-24ED0EED5EA4}"/>
                </a:ext>
              </a:extLst>
            </p:cNvPr>
            <p:cNvSpPr/>
            <p:nvPr/>
          </p:nvSpPr>
          <p:spPr>
            <a:xfrm>
              <a:off x="6303981" y="2274346"/>
              <a:ext cx="2017656" cy="2017656"/>
            </a:xfrm>
            <a:custGeom>
              <a:avLst/>
              <a:gdLst>
                <a:gd name="connsiteX0" fmla="*/ 7172 w 2017656"/>
                <a:gd name="connsiteY0" fmla="*/ 7172 h 2017656"/>
                <a:gd name="connsiteX1" fmla="*/ 7172 w 2017656"/>
                <a:gd name="connsiteY1" fmla="*/ 1728395 h 2017656"/>
                <a:gd name="connsiteX2" fmla="*/ 437478 w 2017656"/>
                <a:gd name="connsiteY2" fmla="*/ 1728395 h 2017656"/>
                <a:gd name="connsiteX3" fmla="*/ 437478 w 2017656"/>
                <a:gd name="connsiteY3" fmla="*/ 2015266 h 2017656"/>
                <a:gd name="connsiteX4" fmla="*/ 867784 w 2017656"/>
                <a:gd name="connsiteY4" fmla="*/ 1728395 h 2017656"/>
                <a:gd name="connsiteX5" fmla="*/ 2015266 w 2017656"/>
                <a:gd name="connsiteY5" fmla="*/ 1728395 h 2017656"/>
                <a:gd name="connsiteX6" fmla="*/ 2015266 w 2017656"/>
                <a:gd name="connsiteY6" fmla="*/ 7172 h 2017656"/>
                <a:gd name="connsiteX7" fmla="*/ 1584960 w 2017656"/>
                <a:gd name="connsiteY7" fmla="*/ 1298089 h 2017656"/>
                <a:gd name="connsiteX8" fmla="*/ 437478 w 2017656"/>
                <a:gd name="connsiteY8" fmla="*/ 1298089 h 2017656"/>
                <a:gd name="connsiteX9" fmla="*/ 437478 w 2017656"/>
                <a:gd name="connsiteY9" fmla="*/ 1011219 h 2017656"/>
                <a:gd name="connsiteX10" fmla="*/ 1584960 w 2017656"/>
                <a:gd name="connsiteY10" fmla="*/ 1011219 h 2017656"/>
                <a:gd name="connsiteX11" fmla="*/ 1584960 w 2017656"/>
                <a:gd name="connsiteY11" fmla="*/ 724348 h 2017656"/>
                <a:gd name="connsiteX12" fmla="*/ 437478 w 2017656"/>
                <a:gd name="connsiteY12" fmla="*/ 724348 h 2017656"/>
                <a:gd name="connsiteX13" fmla="*/ 437478 w 2017656"/>
                <a:gd name="connsiteY13" fmla="*/ 437478 h 2017656"/>
                <a:gd name="connsiteX14" fmla="*/ 1584960 w 2017656"/>
                <a:gd name="connsiteY14" fmla="*/ 437478 h 201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7656" h="2017656">
                  <a:moveTo>
                    <a:pt x="7172" y="7172"/>
                  </a:moveTo>
                  <a:lnTo>
                    <a:pt x="7172" y="1728395"/>
                  </a:lnTo>
                  <a:lnTo>
                    <a:pt x="437478" y="1728395"/>
                  </a:lnTo>
                  <a:lnTo>
                    <a:pt x="437478" y="2015266"/>
                  </a:lnTo>
                  <a:lnTo>
                    <a:pt x="867784" y="1728395"/>
                  </a:lnTo>
                  <a:lnTo>
                    <a:pt x="2015266" y="1728395"/>
                  </a:lnTo>
                  <a:lnTo>
                    <a:pt x="2015266" y="7172"/>
                  </a:lnTo>
                  <a:close/>
                  <a:moveTo>
                    <a:pt x="1584960" y="1298089"/>
                  </a:moveTo>
                  <a:lnTo>
                    <a:pt x="437478" y="1298089"/>
                  </a:lnTo>
                  <a:lnTo>
                    <a:pt x="437478" y="1011219"/>
                  </a:lnTo>
                  <a:lnTo>
                    <a:pt x="1584960" y="1011219"/>
                  </a:lnTo>
                  <a:close/>
                  <a:moveTo>
                    <a:pt x="1584960" y="724348"/>
                  </a:moveTo>
                  <a:lnTo>
                    <a:pt x="437478" y="724348"/>
                  </a:lnTo>
                  <a:lnTo>
                    <a:pt x="437478" y="437478"/>
                  </a:lnTo>
                  <a:lnTo>
                    <a:pt x="1584960" y="4374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7B7DB50E-FCDF-4C1C-9B7E-221150484D53}"/>
              </a:ext>
            </a:extLst>
          </p:cNvPr>
          <p:cNvGrpSpPr/>
          <p:nvPr/>
        </p:nvGrpSpPr>
        <p:grpSpPr>
          <a:xfrm>
            <a:off x="2719132" y="4282234"/>
            <a:ext cx="467473" cy="467473"/>
            <a:chOff x="3650428" y="983428"/>
            <a:chExt cx="4886363" cy="4886363"/>
          </a:xfrm>
        </p:grpSpPr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6CF8CED-465A-4FD9-AE91-5C5A4F4473C6}"/>
                </a:ext>
              </a:extLst>
            </p:cNvPr>
            <p:cNvSpPr/>
            <p:nvPr/>
          </p:nvSpPr>
          <p:spPr>
            <a:xfrm>
              <a:off x="5658305" y="983428"/>
              <a:ext cx="870174" cy="1730786"/>
            </a:xfrm>
            <a:custGeom>
              <a:avLst/>
              <a:gdLst>
                <a:gd name="connsiteX0" fmla="*/ 437695 w 870174"/>
                <a:gd name="connsiteY0" fmla="*/ 7172 h 1730785"/>
                <a:gd name="connsiteX1" fmla="*/ 7389 w 870174"/>
                <a:gd name="connsiteY1" fmla="*/ 437478 h 1730785"/>
                <a:gd name="connsiteX2" fmla="*/ 10831 w 870174"/>
                <a:gd name="connsiteY2" fmla="*/ 1351763 h 1730785"/>
                <a:gd name="connsiteX3" fmla="*/ 437695 w 870174"/>
                <a:gd name="connsiteY3" fmla="*/ 1728395 h 1730785"/>
                <a:gd name="connsiteX4" fmla="*/ 868001 w 870174"/>
                <a:gd name="connsiteY4" fmla="*/ 1298089 h 1730785"/>
                <a:gd name="connsiteX5" fmla="*/ 868001 w 870174"/>
                <a:gd name="connsiteY5" fmla="*/ 437478 h 1730785"/>
                <a:gd name="connsiteX6" fmla="*/ 741940 w 870174"/>
                <a:gd name="connsiteY6" fmla="*/ 133242 h 1730785"/>
                <a:gd name="connsiteX7" fmla="*/ 437695 w 870174"/>
                <a:gd name="connsiteY7" fmla="*/ 7172 h 173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0174" h="1730785">
                  <a:moveTo>
                    <a:pt x="437695" y="7172"/>
                  </a:moveTo>
                  <a:cubicBezTo>
                    <a:pt x="200424" y="7172"/>
                    <a:pt x="7389" y="200217"/>
                    <a:pt x="7389" y="437478"/>
                  </a:cubicBezTo>
                  <a:cubicBezTo>
                    <a:pt x="8536" y="1325878"/>
                    <a:pt x="4530" y="1303291"/>
                    <a:pt x="10831" y="1351763"/>
                  </a:cubicBezTo>
                  <a:cubicBezTo>
                    <a:pt x="37539" y="1566514"/>
                    <a:pt x="220935" y="1728395"/>
                    <a:pt x="437695" y="1728395"/>
                  </a:cubicBezTo>
                  <a:cubicBezTo>
                    <a:pt x="674172" y="1728395"/>
                    <a:pt x="868001" y="1536460"/>
                    <a:pt x="868001" y="1298089"/>
                  </a:cubicBezTo>
                  <a:lnTo>
                    <a:pt x="868001" y="437478"/>
                  </a:lnTo>
                  <a:cubicBezTo>
                    <a:pt x="868001" y="322576"/>
                    <a:pt x="823230" y="214541"/>
                    <a:pt x="741940" y="133242"/>
                  </a:cubicBezTo>
                  <a:cubicBezTo>
                    <a:pt x="660651" y="51943"/>
                    <a:pt x="552606" y="7172"/>
                    <a:pt x="437695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FC4F0AE7-25B5-4B06-A8F4-8CDF479EAD53}"/>
                </a:ext>
              </a:extLst>
            </p:cNvPr>
            <p:cNvSpPr/>
            <p:nvPr/>
          </p:nvSpPr>
          <p:spPr>
            <a:xfrm>
              <a:off x="5658371" y="4139005"/>
              <a:ext cx="870174" cy="1730786"/>
            </a:xfrm>
            <a:custGeom>
              <a:avLst/>
              <a:gdLst>
                <a:gd name="connsiteX0" fmla="*/ 437629 w 870174"/>
                <a:gd name="connsiteY0" fmla="*/ 7172 h 1730785"/>
                <a:gd name="connsiteX1" fmla="*/ 10765 w 870174"/>
                <a:gd name="connsiteY1" fmla="*/ 383794 h 1730785"/>
                <a:gd name="connsiteX2" fmla="*/ 7323 w 870174"/>
                <a:gd name="connsiteY2" fmla="*/ 1298089 h 1730785"/>
                <a:gd name="connsiteX3" fmla="*/ 437629 w 870174"/>
                <a:gd name="connsiteY3" fmla="*/ 1728395 h 1730785"/>
                <a:gd name="connsiteX4" fmla="*/ 867935 w 870174"/>
                <a:gd name="connsiteY4" fmla="*/ 1298089 h 1730785"/>
                <a:gd name="connsiteX5" fmla="*/ 864511 w 870174"/>
                <a:gd name="connsiteY5" fmla="*/ 383900 h 1730785"/>
                <a:gd name="connsiteX6" fmla="*/ 437629 w 870174"/>
                <a:gd name="connsiteY6" fmla="*/ 7172 h 173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174" h="1730785">
                  <a:moveTo>
                    <a:pt x="437629" y="7172"/>
                  </a:moveTo>
                  <a:cubicBezTo>
                    <a:pt x="220869" y="7172"/>
                    <a:pt x="37473" y="169043"/>
                    <a:pt x="10765" y="383794"/>
                  </a:cubicBezTo>
                  <a:cubicBezTo>
                    <a:pt x="4597" y="431224"/>
                    <a:pt x="8508" y="379654"/>
                    <a:pt x="7323" y="1298089"/>
                  </a:cubicBezTo>
                  <a:cubicBezTo>
                    <a:pt x="7323" y="1535370"/>
                    <a:pt x="200358" y="1728395"/>
                    <a:pt x="437629" y="1728395"/>
                  </a:cubicBezTo>
                  <a:cubicBezTo>
                    <a:pt x="674899" y="1728395"/>
                    <a:pt x="867935" y="1535370"/>
                    <a:pt x="867935" y="1298089"/>
                  </a:cubicBezTo>
                  <a:cubicBezTo>
                    <a:pt x="866787" y="407108"/>
                    <a:pt x="870736" y="432104"/>
                    <a:pt x="864511" y="383900"/>
                  </a:cubicBezTo>
                  <a:cubicBezTo>
                    <a:pt x="838444" y="173375"/>
                    <a:pt x="658949" y="7172"/>
                    <a:pt x="437629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47BCE8B0-ADE7-4E53-BF9B-C41004C1BAD4}"/>
                </a:ext>
              </a:extLst>
            </p:cNvPr>
            <p:cNvSpPr/>
            <p:nvPr/>
          </p:nvSpPr>
          <p:spPr>
            <a:xfrm>
              <a:off x="3650428" y="2991522"/>
              <a:ext cx="1730786" cy="870174"/>
            </a:xfrm>
            <a:custGeom>
              <a:avLst/>
              <a:gdLst>
                <a:gd name="connsiteX0" fmla="*/ 1351792 w 1730785"/>
                <a:gd name="connsiteY0" fmla="*/ 864341 h 870174"/>
                <a:gd name="connsiteX1" fmla="*/ 1728395 w 1730785"/>
                <a:gd name="connsiteY1" fmla="*/ 437478 h 870174"/>
                <a:gd name="connsiteX2" fmla="*/ 1298089 w 1730785"/>
                <a:gd name="connsiteY2" fmla="*/ 7172 h 870174"/>
                <a:gd name="connsiteX3" fmla="*/ 437478 w 1730785"/>
                <a:gd name="connsiteY3" fmla="*/ 7172 h 870174"/>
                <a:gd name="connsiteX4" fmla="*/ 133242 w 1730785"/>
                <a:gd name="connsiteY4" fmla="*/ 133242 h 870174"/>
                <a:gd name="connsiteX5" fmla="*/ 7172 w 1730785"/>
                <a:gd name="connsiteY5" fmla="*/ 437478 h 870174"/>
                <a:gd name="connsiteX6" fmla="*/ 437478 w 1730785"/>
                <a:gd name="connsiteY6" fmla="*/ 867784 h 870174"/>
                <a:gd name="connsiteX7" fmla="*/ 1351792 w 1730785"/>
                <a:gd name="connsiteY7" fmla="*/ 864341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0785" h="870174">
                  <a:moveTo>
                    <a:pt x="1351792" y="864341"/>
                  </a:moveTo>
                  <a:cubicBezTo>
                    <a:pt x="1566543" y="837643"/>
                    <a:pt x="1728395" y="654237"/>
                    <a:pt x="1728395" y="437478"/>
                  </a:cubicBezTo>
                  <a:cubicBezTo>
                    <a:pt x="1728395" y="200924"/>
                    <a:pt x="1536422" y="7172"/>
                    <a:pt x="1298089" y="7172"/>
                  </a:cubicBezTo>
                  <a:lnTo>
                    <a:pt x="437478" y="7172"/>
                  </a:lnTo>
                  <a:cubicBezTo>
                    <a:pt x="322576" y="7172"/>
                    <a:pt x="214531" y="51943"/>
                    <a:pt x="133242" y="133242"/>
                  </a:cubicBezTo>
                  <a:cubicBezTo>
                    <a:pt x="51943" y="214522"/>
                    <a:pt x="7172" y="322567"/>
                    <a:pt x="7172" y="437478"/>
                  </a:cubicBezTo>
                  <a:cubicBezTo>
                    <a:pt x="7172" y="674758"/>
                    <a:pt x="200207" y="867784"/>
                    <a:pt x="437478" y="867784"/>
                  </a:cubicBezTo>
                  <a:cubicBezTo>
                    <a:pt x="1353532" y="866598"/>
                    <a:pt x="1304707" y="870451"/>
                    <a:pt x="1351792" y="8643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5CD35E9-44D2-4A56-95FB-F59C4F116D0E}"/>
                </a:ext>
              </a:extLst>
            </p:cNvPr>
            <p:cNvSpPr/>
            <p:nvPr/>
          </p:nvSpPr>
          <p:spPr>
            <a:xfrm>
              <a:off x="6806005" y="2991522"/>
              <a:ext cx="1730786" cy="870174"/>
            </a:xfrm>
            <a:custGeom>
              <a:avLst/>
              <a:gdLst>
                <a:gd name="connsiteX0" fmla="*/ 1298089 w 1730785"/>
                <a:gd name="connsiteY0" fmla="*/ 7172 h 870174"/>
                <a:gd name="connsiteX1" fmla="*/ 437478 w 1730785"/>
                <a:gd name="connsiteY1" fmla="*/ 7172 h 870174"/>
                <a:gd name="connsiteX2" fmla="*/ 7172 w 1730785"/>
                <a:gd name="connsiteY2" fmla="*/ 437478 h 870174"/>
                <a:gd name="connsiteX3" fmla="*/ 437478 w 1730785"/>
                <a:gd name="connsiteY3" fmla="*/ 867784 h 870174"/>
                <a:gd name="connsiteX4" fmla="*/ 1298089 w 1730785"/>
                <a:gd name="connsiteY4" fmla="*/ 867784 h 870174"/>
                <a:gd name="connsiteX5" fmla="*/ 1728395 w 1730785"/>
                <a:gd name="connsiteY5" fmla="*/ 437478 h 870174"/>
                <a:gd name="connsiteX6" fmla="*/ 1298089 w 1730785"/>
                <a:gd name="connsiteY6" fmla="*/ 7172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0785" h="870174">
                  <a:moveTo>
                    <a:pt x="1298089" y="7172"/>
                  </a:moveTo>
                  <a:lnTo>
                    <a:pt x="437478" y="7172"/>
                  </a:lnTo>
                  <a:cubicBezTo>
                    <a:pt x="201077" y="7172"/>
                    <a:pt x="7172" y="198725"/>
                    <a:pt x="7172" y="437478"/>
                  </a:cubicBezTo>
                  <a:cubicBezTo>
                    <a:pt x="7172" y="674022"/>
                    <a:pt x="199126" y="867784"/>
                    <a:pt x="437478" y="867784"/>
                  </a:cubicBezTo>
                  <a:lnTo>
                    <a:pt x="1298089" y="867784"/>
                  </a:lnTo>
                  <a:cubicBezTo>
                    <a:pt x="1535370" y="867784"/>
                    <a:pt x="1728395" y="674758"/>
                    <a:pt x="1728395" y="437478"/>
                  </a:cubicBezTo>
                  <a:cubicBezTo>
                    <a:pt x="1728395" y="200217"/>
                    <a:pt x="1535370" y="7172"/>
                    <a:pt x="1298089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172678A-02A9-48DE-A5BA-6890CB1B956F}"/>
                </a:ext>
              </a:extLst>
            </p:cNvPr>
            <p:cNvSpPr/>
            <p:nvPr/>
          </p:nvSpPr>
          <p:spPr>
            <a:xfrm>
              <a:off x="4059075" y="1392066"/>
              <a:ext cx="1329167" cy="1329167"/>
            </a:xfrm>
            <a:custGeom>
              <a:avLst/>
              <a:gdLst>
                <a:gd name="connsiteX0" fmla="*/ 1320303 w 1329167"/>
                <a:gd name="connsiteY0" fmla="*/ 7172 h 1329167"/>
                <a:gd name="connsiteX1" fmla="*/ 7172 w 1329167"/>
                <a:gd name="connsiteY1" fmla="*/ 1320274 h 1329167"/>
                <a:gd name="connsiteX2" fmla="*/ 961676 w 1329167"/>
                <a:gd name="connsiteY2" fmla="*/ 1323506 h 1329167"/>
                <a:gd name="connsiteX3" fmla="*/ 1323506 w 1329167"/>
                <a:gd name="connsiteY3" fmla="*/ 961609 h 1329167"/>
                <a:gd name="connsiteX4" fmla="*/ 1320303 w 1329167"/>
                <a:gd name="connsiteY4" fmla="*/ 7172 h 13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9167" h="1329167">
                  <a:moveTo>
                    <a:pt x="1320303" y="7172"/>
                  </a:moveTo>
                  <a:cubicBezTo>
                    <a:pt x="710043" y="222114"/>
                    <a:pt x="222162" y="709938"/>
                    <a:pt x="7172" y="1320274"/>
                  </a:cubicBezTo>
                  <a:cubicBezTo>
                    <a:pt x="19842" y="1319901"/>
                    <a:pt x="896949" y="1316851"/>
                    <a:pt x="961676" y="1323506"/>
                  </a:cubicBezTo>
                  <a:cubicBezTo>
                    <a:pt x="1057070" y="1180253"/>
                    <a:pt x="1180224" y="1056994"/>
                    <a:pt x="1323506" y="961609"/>
                  </a:cubicBezTo>
                  <a:cubicBezTo>
                    <a:pt x="1316975" y="898144"/>
                    <a:pt x="1319987" y="17384"/>
                    <a:pt x="1320303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3FDD60E6-B824-46A8-9205-F170628A83B8}"/>
                </a:ext>
              </a:extLst>
            </p:cNvPr>
            <p:cNvSpPr/>
            <p:nvPr/>
          </p:nvSpPr>
          <p:spPr>
            <a:xfrm>
              <a:off x="4059075" y="4135247"/>
              <a:ext cx="1329167" cy="1329167"/>
            </a:xfrm>
            <a:custGeom>
              <a:avLst/>
              <a:gdLst>
                <a:gd name="connsiteX0" fmla="*/ 1323497 w 1329167"/>
                <a:gd name="connsiteY0" fmla="*/ 369069 h 1329167"/>
                <a:gd name="connsiteX1" fmla="*/ 961676 w 1329167"/>
                <a:gd name="connsiteY1" fmla="*/ 7172 h 1329167"/>
                <a:gd name="connsiteX2" fmla="*/ 7172 w 1329167"/>
                <a:gd name="connsiteY2" fmla="*/ 10375 h 1329167"/>
                <a:gd name="connsiteX3" fmla="*/ 1320303 w 1329167"/>
                <a:gd name="connsiteY3" fmla="*/ 1323506 h 1329167"/>
                <a:gd name="connsiteX4" fmla="*/ 1323497 w 1329167"/>
                <a:gd name="connsiteY4" fmla="*/ 369069 h 13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9167" h="1329167">
                  <a:moveTo>
                    <a:pt x="1323497" y="369069"/>
                  </a:moveTo>
                  <a:cubicBezTo>
                    <a:pt x="1180224" y="273684"/>
                    <a:pt x="1057070" y="150435"/>
                    <a:pt x="961676" y="7172"/>
                  </a:cubicBezTo>
                  <a:cubicBezTo>
                    <a:pt x="902256" y="13273"/>
                    <a:pt x="10356" y="10471"/>
                    <a:pt x="7172" y="10375"/>
                  </a:cubicBezTo>
                  <a:cubicBezTo>
                    <a:pt x="222124" y="620645"/>
                    <a:pt x="709957" y="1108525"/>
                    <a:pt x="1320303" y="1323506"/>
                  </a:cubicBezTo>
                  <a:cubicBezTo>
                    <a:pt x="1320226" y="1321049"/>
                    <a:pt x="1317329" y="429120"/>
                    <a:pt x="1323497" y="3690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DF326DBD-05F5-45AE-8611-DD253036F774}"/>
                </a:ext>
              </a:extLst>
            </p:cNvPr>
            <p:cNvSpPr/>
            <p:nvPr/>
          </p:nvSpPr>
          <p:spPr>
            <a:xfrm>
              <a:off x="6802247" y="1392085"/>
              <a:ext cx="1329167" cy="1329167"/>
            </a:xfrm>
            <a:custGeom>
              <a:avLst/>
              <a:gdLst>
                <a:gd name="connsiteX0" fmla="*/ 7172 w 1329167"/>
                <a:gd name="connsiteY0" fmla="*/ 961667 h 1329167"/>
                <a:gd name="connsiteX1" fmla="*/ 369059 w 1329167"/>
                <a:gd name="connsiteY1" fmla="*/ 1323487 h 1329167"/>
                <a:gd name="connsiteX2" fmla="*/ 1301848 w 1329167"/>
                <a:gd name="connsiteY2" fmla="*/ 1319739 h 1329167"/>
                <a:gd name="connsiteX3" fmla="*/ 1323516 w 1329167"/>
                <a:gd name="connsiteY3" fmla="*/ 1320293 h 1329167"/>
                <a:gd name="connsiteX4" fmla="*/ 10414 w 1329167"/>
                <a:gd name="connsiteY4" fmla="*/ 7172 h 1329167"/>
                <a:gd name="connsiteX5" fmla="*/ 7172 w 1329167"/>
                <a:gd name="connsiteY5" fmla="*/ 961667 h 13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9167" h="1329167">
                  <a:moveTo>
                    <a:pt x="7172" y="961667"/>
                  </a:moveTo>
                  <a:cubicBezTo>
                    <a:pt x="150426" y="1057051"/>
                    <a:pt x="273684" y="1180205"/>
                    <a:pt x="369059" y="1323487"/>
                  </a:cubicBezTo>
                  <a:cubicBezTo>
                    <a:pt x="433882" y="1316851"/>
                    <a:pt x="392181" y="1321039"/>
                    <a:pt x="1301848" y="1319739"/>
                  </a:cubicBezTo>
                  <a:cubicBezTo>
                    <a:pt x="1309115" y="1319739"/>
                    <a:pt x="1316306" y="1320073"/>
                    <a:pt x="1323516" y="1320293"/>
                  </a:cubicBezTo>
                  <a:cubicBezTo>
                    <a:pt x="1108564" y="710043"/>
                    <a:pt x="620750" y="222153"/>
                    <a:pt x="10414" y="7172"/>
                  </a:cubicBezTo>
                  <a:cubicBezTo>
                    <a:pt x="10480" y="9792"/>
                    <a:pt x="13244" y="902629"/>
                    <a:pt x="7172" y="9616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35CD7BB-2C32-4845-9590-9BB986C8A127}"/>
                </a:ext>
              </a:extLst>
            </p:cNvPr>
            <p:cNvSpPr/>
            <p:nvPr/>
          </p:nvSpPr>
          <p:spPr>
            <a:xfrm>
              <a:off x="6802247" y="4135256"/>
              <a:ext cx="1329167" cy="1329167"/>
            </a:xfrm>
            <a:custGeom>
              <a:avLst/>
              <a:gdLst>
                <a:gd name="connsiteX0" fmla="*/ 369002 w 1329167"/>
                <a:gd name="connsiteY0" fmla="*/ 7172 h 1329167"/>
                <a:gd name="connsiteX1" fmla="*/ 7172 w 1329167"/>
                <a:gd name="connsiteY1" fmla="*/ 369069 h 1329167"/>
                <a:gd name="connsiteX2" fmla="*/ 10375 w 1329167"/>
                <a:gd name="connsiteY2" fmla="*/ 1323506 h 1329167"/>
                <a:gd name="connsiteX3" fmla="*/ 1323506 w 1329167"/>
                <a:gd name="connsiteY3" fmla="*/ 10375 h 1329167"/>
                <a:gd name="connsiteX4" fmla="*/ 369002 w 1329167"/>
                <a:gd name="connsiteY4" fmla="*/ 7172 h 132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9167" h="1329167">
                  <a:moveTo>
                    <a:pt x="369002" y="7172"/>
                  </a:moveTo>
                  <a:cubicBezTo>
                    <a:pt x="273608" y="150425"/>
                    <a:pt x="150454" y="273684"/>
                    <a:pt x="7172" y="369069"/>
                  </a:cubicBezTo>
                  <a:cubicBezTo>
                    <a:pt x="13282" y="428604"/>
                    <a:pt x="10471" y="1320408"/>
                    <a:pt x="10375" y="1323506"/>
                  </a:cubicBezTo>
                  <a:cubicBezTo>
                    <a:pt x="620635" y="1108564"/>
                    <a:pt x="1108525" y="620711"/>
                    <a:pt x="1323506" y="10375"/>
                  </a:cubicBezTo>
                  <a:cubicBezTo>
                    <a:pt x="1320972" y="10442"/>
                    <a:pt x="429015" y="13330"/>
                    <a:pt x="369002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ACB875CA-5DA1-4162-8893-EBDBEF2D808F}"/>
              </a:ext>
            </a:extLst>
          </p:cNvPr>
          <p:cNvGrpSpPr/>
          <p:nvPr/>
        </p:nvGrpSpPr>
        <p:grpSpPr>
          <a:xfrm>
            <a:off x="3767899" y="3313408"/>
            <a:ext cx="382960" cy="382960"/>
            <a:chOff x="3650428" y="983428"/>
            <a:chExt cx="4886363" cy="4886362"/>
          </a:xfrm>
        </p:grpSpPr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7AA98CD0-1D72-4A11-AD7C-552F3BAF7F6C}"/>
                </a:ext>
              </a:extLst>
            </p:cNvPr>
            <p:cNvSpPr/>
            <p:nvPr/>
          </p:nvSpPr>
          <p:spPr>
            <a:xfrm>
              <a:off x="3650428" y="1190740"/>
              <a:ext cx="1472602" cy="4389120"/>
            </a:xfrm>
            <a:custGeom>
              <a:avLst/>
              <a:gdLst>
                <a:gd name="connsiteX0" fmla="*/ 1130567 w 1472602"/>
                <a:gd name="connsiteY0" fmla="*/ 1026901 h 4389120"/>
                <a:gd name="connsiteX1" fmla="*/ 1470480 w 1472602"/>
                <a:gd name="connsiteY1" fmla="*/ 517036 h 4389120"/>
                <a:gd name="connsiteX2" fmla="*/ 1130567 w 1472602"/>
                <a:gd name="connsiteY2" fmla="*/ 7172 h 4389120"/>
                <a:gd name="connsiteX3" fmla="*/ 891871 w 1472602"/>
                <a:gd name="connsiteY3" fmla="*/ 166289 h 4389120"/>
                <a:gd name="connsiteX4" fmla="*/ 1030076 w 1472602"/>
                <a:gd name="connsiteY4" fmla="*/ 373601 h 4389120"/>
                <a:gd name="connsiteX5" fmla="*/ 7172 w 1472602"/>
                <a:gd name="connsiteY5" fmla="*/ 373601 h 4389120"/>
                <a:gd name="connsiteX6" fmla="*/ 7172 w 1472602"/>
                <a:gd name="connsiteY6" fmla="*/ 4389790 h 4389120"/>
                <a:gd name="connsiteX7" fmla="*/ 1441525 w 1472602"/>
                <a:gd name="connsiteY7" fmla="*/ 4389790 h 4389120"/>
                <a:gd name="connsiteX8" fmla="*/ 1441525 w 1472602"/>
                <a:gd name="connsiteY8" fmla="*/ 4102919 h 4389120"/>
                <a:gd name="connsiteX9" fmla="*/ 294042 w 1472602"/>
                <a:gd name="connsiteY9" fmla="*/ 4102919 h 4389120"/>
                <a:gd name="connsiteX10" fmla="*/ 294042 w 1472602"/>
                <a:gd name="connsiteY10" fmla="*/ 660472 h 4389120"/>
                <a:gd name="connsiteX11" fmla="*/ 1030076 w 1472602"/>
                <a:gd name="connsiteY11" fmla="*/ 660472 h 4389120"/>
                <a:gd name="connsiteX12" fmla="*/ 891871 w 1472602"/>
                <a:gd name="connsiteY12" fmla="*/ 867784 h 438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2602" h="4389120">
                  <a:moveTo>
                    <a:pt x="1130567" y="1026901"/>
                  </a:moveTo>
                  <a:lnTo>
                    <a:pt x="1470480" y="517036"/>
                  </a:lnTo>
                  <a:lnTo>
                    <a:pt x="1130567" y="7172"/>
                  </a:lnTo>
                  <a:lnTo>
                    <a:pt x="891871" y="166289"/>
                  </a:lnTo>
                  <a:lnTo>
                    <a:pt x="1030076" y="373601"/>
                  </a:lnTo>
                  <a:lnTo>
                    <a:pt x="7172" y="373601"/>
                  </a:lnTo>
                  <a:lnTo>
                    <a:pt x="7172" y="4389790"/>
                  </a:lnTo>
                  <a:lnTo>
                    <a:pt x="1441525" y="4389790"/>
                  </a:lnTo>
                  <a:lnTo>
                    <a:pt x="1441525" y="4102919"/>
                  </a:lnTo>
                  <a:lnTo>
                    <a:pt x="294042" y="4102919"/>
                  </a:lnTo>
                  <a:lnTo>
                    <a:pt x="294042" y="660472"/>
                  </a:lnTo>
                  <a:lnTo>
                    <a:pt x="1030076" y="660472"/>
                  </a:lnTo>
                  <a:lnTo>
                    <a:pt x="891871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4AD5E60-E542-43BA-B5CD-7982DE0907AD}"/>
                </a:ext>
              </a:extLst>
            </p:cNvPr>
            <p:cNvSpPr/>
            <p:nvPr/>
          </p:nvSpPr>
          <p:spPr>
            <a:xfrm>
              <a:off x="5371652" y="983428"/>
              <a:ext cx="3165139" cy="4886362"/>
            </a:xfrm>
            <a:custGeom>
              <a:avLst/>
              <a:gdLst>
                <a:gd name="connsiteX0" fmla="*/ 3162748 w 3165138"/>
                <a:gd name="connsiteY0" fmla="*/ 580913 h 4886362"/>
                <a:gd name="connsiteX1" fmla="*/ 3162748 w 3165138"/>
                <a:gd name="connsiteY1" fmla="*/ 7172 h 4886362"/>
                <a:gd name="connsiteX2" fmla="*/ 7172 w 3165138"/>
                <a:gd name="connsiteY2" fmla="*/ 7172 h 4886362"/>
                <a:gd name="connsiteX3" fmla="*/ 7172 w 3165138"/>
                <a:gd name="connsiteY3" fmla="*/ 1441525 h 4886362"/>
                <a:gd name="connsiteX4" fmla="*/ 867784 w 3165138"/>
                <a:gd name="connsiteY4" fmla="*/ 1441525 h 4886362"/>
                <a:gd name="connsiteX5" fmla="*/ 867784 w 3165138"/>
                <a:gd name="connsiteY5" fmla="*/ 1728395 h 4886362"/>
                <a:gd name="connsiteX6" fmla="*/ 7172 w 3165138"/>
                <a:gd name="connsiteY6" fmla="*/ 1728395 h 4886362"/>
                <a:gd name="connsiteX7" fmla="*/ 7172 w 3165138"/>
                <a:gd name="connsiteY7" fmla="*/ 2302137 h 4886362"/>
                <a:gd name="connsiteX8" fmla="*/ 1154654 w 3165138"/>
                <a:gd name="connsiteY8" fmla="*/ 2302137 h 4886362"/>
                <a:gd name="connsiteX9" fmla="*/ 1154654 w 3165138"/>
                <a:gd name="connsiteY9" fmla="*/ 2589007 h 4886362"/>
                <a:gd name="connsiteX10" fmla="*/ 7172 w 3165138"/>
                <a:gd name="connsiteY10" fmla="*/ 2589007 h 4886362"/>
                <a:gd name="connsiteX11" fmla="*/ 7172 w 3165138"/>
                <a:gd name="connsiteY11" fmla="*/ 3162748 h 4886362"/>
                <a:gd name="connsiteX12" fmla="*/ 867784 w 3165138"/>
                <a:gd name="connsiteY12" fmla="*/ 3162748 h 4886362"/>
                <a:gd name="connsiteX13" fmla="*/ 867784 w 3165138"/>
                <a:gd name="connsiteY13" fmla="*/ 3449619 h 4886362"/>
                <a:gd name="connsiteX14" fmla="*/ 7172 w 3165138"/>
                <a:gd name="connsiteY14" fmla="*/ 3449619 h 4886362"/>
                <a:gd name="connsiteX15" fmla="*/ 7172 w 3165138"/>
                <a:gd name="connsiteY15" fmla="*/ 4883972 h 4886362"/>
                <a:gd name="connsiteX16" fmla="*/ 3162748 w 3165138"/>
                <a:gd name="connsiteY16" fmla="*/ 4883972 h 4886362"/>
                <a:gd name="connsiteX17" fmla="*/ 3162748 w 3165138"/>
                <a:gd name="connsiteY17" fmla="*/ 4310231 h 4886362"/>
                <a:gd name="connsiteX18" fmla="*/ 2015266 w 3165138"/>
                <a:gd name="connsiteY18" fmla="*/ 4310231 h 4886362"/>
                <a:gd name="connsiteX19" fmla="*/ 2015266 w 3165138"/>
                <a:gd name="connsiteY19" fmla="*/ 4023360 h 4886362"/>
                <a:gd name="connsiteX20" fmla="*/ 3162748 w 3165138"/>
                <a:gd name="connsiteY20" fmla="*/ 4023360 h 4886362"/>
                <a:gd name="connsiteX21" fmla="*/ 3162748 w 3165138"/>
                <a:gd name="connsiteY21" fmla="*/ 3449619 h 4886362"/>
                <a:gd name="connsiteX22" fmla="*/ 2589007 w 3165138"/>
                <a:gd name="connsiteY22" fmla="*/ 3449619 h 4886362"/>
                <a:gd name="connsiteX23" fmla="*/ 2589007 w 3165138"/>
                <a:gd name="connsiteY23" fmla="*/ 3162748 h 4886362"/>
                <a:gd name="connsiteX24" fmla="*/ 3162748 w 3165138"/>
                <a:gd name="connsiteY24" fmla="*/ 3162748 h 4886362"/>
                <a:gd name="connsiteX25" fmla="*/ 3162748 w 3165138"/>
                <a:gd name="connsiteY25" fmla="*/ 1728395 h 4886362"/>
                <a:gd name="connsiteX26" fmla="*/ 2589007 w 3165138"/>
                <a:gd name="connsiteY26" fmla="*/ 1728395 h 4886362"/>
                <a:gd name="connsiteX27" fmla="*/ 2589007 w 3165138"/>
                <a:gd name="connsiteY27" fmla="*/ 1441525 h 4886362"/>
                <a:gd name="connsiteX28" fmla="*/ 3162748 w 3165138"/>
                <a:gd name="connsiteY28" fmla="*/ 1441525 h 4886362"/>
                <a:gd name="connsiteX29" fmla="*/ 3162748 w 3165138"/>
                <a:gd name="connsiteY29" fmla="*/ 867784 h 4886362"/>
                <a:gd name="connsiteX30" fmla="*/ 2015266 w 3165138"/>
                <a:gd name="connsiteY30" fmla="*/ 867784 h 4886362"/>
                <a:gd name="connsiteX31" fmla="*/ 2015266 w 3165138"/>
                <a:gd name="connsiteY31" fmla="*/ 580913 h 4886362"/>
                <a:gd name="connsiteX32" fmla="*/ 1154654 w 3165138"/>
                <a:gd name="connsiteY32" fmla="*/ 580913 h 4886362"/>
                <a:gd name="connsiteX33" fmla="*/ 1441525 w 3165138"/>
                <a:gd name="connsiteY33" fmla="*/ 580913 h 4886362"/>
                <a:gd name="connsiteX34" fmla="*/ 1441525 w 3165138"/>
                <a:gd name="connsiteY34" fmla="*/ 867784 h 4886362"/>
                <a:gd name="connsiteX35" fmla="*/ 1154654 w 3165138"/>
                <a:gd name="connsiteY35" fmla="*/ 867784 h 4886362"/>
                <a:gd name="connsiteX36" fmla="*/ 580913 w 3165138"/>
                <a:gd name="connsiteY36" fmla="*/ 580913 h 4886362"/>
                <a:gd name="connsiteX37" fmla="*/ 867784 w 3165138"/>
                <a:gd name="connsiteY37" fmla="*/ 580913 h 4886362"/>
                <a:gd name="connsiteX38" fmla="*/ 867784 w 3165138"/>
                <a:gd name="connsiteY38" fmla="*/ 867784 h 4886362"/>
                <a:gd name="connsiteX39" fmla="*/ 580913 w 3165138"/>
                <a:gd name="connsiteY39" fmla="*/ 867784 h 4886362"/>
                <a:gd name="connsiteX40" fmla="*/ 867784 w 3165138"/>
                <a:gd name="connsiteY40" fmla="*/ 4310231 h 4886362"/>
                <a:gd name="connsiteX41" fmla="*/ 580913 w 3165138"/>
                <a:gd name="connsiteY41" fmla="*/ 4310231 h 4886362"/>
                <a:gd name="connsiteX42" fmla="*/ 580913 w 3165138"/>
                <a:gd name="connsiteY42" fmla="*/ 4023360 h 4886362"/>
                <a:gd name="connsiteX43" fmla="*/ 867784 w 3165138"/>
                <a:gd name="connsiteY43" fmla="*/ 4023360 h 4886362"/>
                <a:gd name="connsiteX44" fmla="*/ 1441525 w 3165138"/>
                <a:gd name="connsiteY44" fmla="*/ 4310231 h 4886362"/>
                <a:gd name="connsiteX45" fmla="*/ 1154654 w 3165138"/>
                <a:gd name="connsiteY45" fmla="*/ 4310231 h 4886362"/>
                <a:gd name="connsiteX46" fmla="*/ 1154654 w 3165138"/>
                <a:gd name="connsiteY46" fmla="*/ 4023360 h 4886362"/>
                <a:gd name="connsiteX47" fmla="*/ 1441525 w 3165138"/>
                <a:gd name="connsiteY47" fmla="*/ 4023360 h 4886362"/>
                <a:gd name="connsiteX48" fmla="*/ 2302137 w 3165138"/>
                <a:gd name="connsiteY48" fmla="*/ 3449619 h 4886362"/>
                <a:gd name="connsiteX49" fmla="*/ 1154654 w 3165138"/>
                <a:gd name="connsiteY49" fmla="*/ 3449619 h 4886362"/>
                <a:gd name="connsiteX50" fmla="*/ 1154654 w 3165138"/>
                <a:gd name="connsiteY50" fmla="*/ 3162748 h 4886362"/>
                <a:gd name="connsiteX51" fmla="*/ 2302137 w 3165138"/>
                <a:gd name="connsiteY51" fmla="*/ 3162748 h 4886362"/>
                <a:gd name="connsiteX52" fmla="*/ 1728395 w 3165138"/>
                <a:gd name="connsiteY52" fmla="*/ 2589007 h 4886362"/>
                <a:gd name="connsiteX53" fmla="*/ 1728395 w 3165138"/>
                <a:gd name="connsiteY53" fmla="*/ 2302137 h 4886362"/>
                <a:gd name="connsiteX54" fmla="*/ 2015266 w 3165138"/>
                <a:gd name="connsiteY54" fmla="*/ 2302137 h 4886362"/>
                <a:gd name="connsiteX55" fmla="*/ 2015266 w 3165138"/>
                <a:gd name="connsiteY55" fmla="*/ 2589007 h 4886362"/>
                <a:gd name="connsiteX56" fmla="*/ 2589007 w 3165138"/>
                <a:gd name="connsiteY56" fmla="*/ 2589007 h 4886362"/>
                <a:gd name="connsiteX57" fmla="*/ 2302137 w 3165138"/>
                <a:gd name="connsiteY57" fmla="*/ 2589007 h 4886362"/>
                <a:gd name="connsiteX58" fmla="*/ 2302137 w 3165138"/>
                <a:gd name="connsiteY58" fmla="*/ 2302137 h 4886362"/>
                <a:gd name="connsiteX59" fmla="*/ 2589007 w 3165138"/>
                <a:gd name="connsiteY59" fmla="*/ 2302137 h 4886362"/>
                <a:gd name="connsiteX60" fmla="*/ 2302137 w 3165138"/>
                <a:gd name="connsiteY60" fmla="*/ 1441525 h 4886362"/>
                <a:gd name="connsiteX61" fmla="*/ 2302137 w 3165138"/>
                <a:gd name="connsiteY61" fmla="*/ 1728395 h 4886362"/>
                <a:gd name="connsiteX62" fmla="*/ 1154654 w 3165138"/>
                <a:gd name="connsiteY62" fmla="*/ 1728395 h 4886362"/>
                <a:gd name="connsiteX63" fmla="*/ 1154654 w 3165138"/>
                <a:gd name="connsiteY63" fmla="*/ 1441525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165138" h="4886362">
                  <a:moveTo>
                    <a:pt x="3162748" y="580913"/>
                  </a:moveTo>
                  <a:lnTo>
                    <a:pt x="3162748" y="7172"/>
                  </a:lnTo>
                  <a:lnTo>
                    <a:pt x="7172" y="7172"/>
                  </a:lnTo>
                  <a:lnTo>
                    <a:pt x="7172" y="1441525"/>
                  </a:lnTo>
                  <a:lnTo>
                    <a:pt x="867784" y="1441525"/>
                  </a:lnTo>
                  <a:lnTo>
                    <a:pt x="867784" y="1728395"/>
                  </a:lnTo>
                  <a:lnTo>
                    <a:pt x="7172" y="1728395"/>
                  </a:lnTo>
                  <a:lnTo>
                    <a:pt x="7172" y="2302137"/>
                  </a:lnTo>
                  <a:lnTo>
                    <a:pt x="1154654" y="2302137"/>
                  </a:lnTo>
                  <a:lnTo>
                    <a:pt x="1154654" y="2589007"/>
                  </a:lnTo>
                  <a:lnTo>
                    <a:pt x="7172" y="2589007"/>
                  </a:lnTo>
                  <a:lnTo>
                    <a:pt x="7172" y="3162748"/>
                  </a:lnTo>
                  <a:lnTo>
                    <a:pt x="867784" y="3162748"/>
                  </a:lnTo>
                  <a:lnTo>
                    <a:pt x="867784" y="3449619"/>
                  </a:lnTo>
                  <a:lnTo>
                    <a:pt x="7172" y="3449619"/>
                  </a:lnTo>
                  <a:lnTo>
                    <a:pt x="7172" y="4883972"/>
                  </a:lnTo>
                  <a:lnTo>
                    <a:pt x="3162748" y="4883972"/>
                  </a:lnTo>
                  <a:lnTo>
                    <a:pt x="3162748" y="4310231"/>
                  </a:lnTo>
                  <a:lnTo>
                    <a:pt x="2015266" y="4310231"/>
                  </a:lnTo>
                  <a:lnTo>
                    <a:pt x="2015266" y="4023360"/>
                  </a:lnTo>
                  <a:lnTo>
                    <a:pt x="3162748" y="4023360"/>
                  </a:lnTo>
                  <a:lnTo>
                    <a:pt x="3162748" y="3449619"/>
                  </a:lnTo>
                  <a:lnTo>
                    <a:pt x="2589007" y="3449619"/>
                  </a:lnTo>
                  <a:lnTo>
                    <a:pt x="2589007" y="3162748"/>
                  </a:lnTo>
                  <a:lnTo>
                    <a:pt x="3162748" y="3162748"/>
                  </a:lnTo>
                  <a:lnTo>
                    <a:pt x="3162748" y="1728395"/>
                  </a:lnTo>
                  <a:lnTo>
                    <a:pt x="2589007" y="1728395"/>
                  </a:lnTo>
                  <a:lnTo>
                    <a:pt x="2589007" y="1441525"/>
                  </a:lnTo>
                  <a:lnTo>
                    <a:pt x="3162748" y="1441525"/>
                  </a:lnTo>
                  <a:lnTo>
                    <a:pt x="3162748" y="867784"/>
                  </a:lnTo>
                  <a:lnTo>
                    <a:pt x="2015266" y="867784"/>
                  </a:lnTo>
                  <a:lnTo>
                    <a:pt x="2015266" y="580913"/>
                  </a:lnTo>
                  <a:close/>
                  <a:moveTo>
                    <a:pt x="1154654" y="580913"/>
                  </a:moveTo>
                  <a:lnTo>
                    <a:pt x="1441525" y="580913"/>
                  </a:lnTo>
                  <a:lnTo>
                    <a:pt x="1441525" y="867784"/>
                  </a:lnTo>
                  <a:lnTo>
                    <a:pt x="1154654" y="867784"/>
                  </a:lnTo>
                  <a:close/>
                  <a:moveTo>
                    <a:pt x="580913" y="580913"/>
                  </a:moveTo>
                  <a:lnTo>
                    <a:pt x="867784" y="580913"/>
                  </a:lnTo>
                  <a:lnTo>
                    <a:pt x="867784" y="867784"/>
                  </a:lnTo>
                  <a:lnTo>
                    <a:pt x="580913" y="867784"/>
                  </a:lnTo>
                  <a:close/>
                  <a:moveTo>
                    <a:pt x="867784" y="4310231"/>
                  </a:moveTo>
                  <a:lnTo>
                    <a:pt x="580913" y="4310231"/>
                  </a:lnTo>
                  <a:lnTo>
                    <a:pt x="580913" y="4023360"/>
                  </a:lnTo>
                  <a:lnTo>
                    <a:pt x="867784" y="4023360"/>
                  </a:lnTo>
                  <a:close/>
                  <a:moveTo>
                    <a:pt x="1441525" y="4310231"/>
                  </a:moveTo>
                  <a:lnTo>
                    <a:pt x="1154654" y="4310231"/>
                  </a:lnTo>
                  <a:lnTo>
                    <a:pt x="1154654" y="4023360"/>
                  </a:lnTo>
                  <a:lnTo>
                    <a:pt x="1441525" y="4023360"/>
                  </a:lnTo>
                  <a:close/>
                  <a:moveTo>
                    <a:pt x="2302137" y="3449619"/>
                  </a:moveTo>
                  <a:lnTo>
                    <a:pt x="1154654" y="3449619"/>
                  </a:lnTo>
                  <a:lnTo>
                    <a:pt x="1154654" y="3162748"/>
                  </a:lnTo>
                  <a:lnTo>
                    <a:pt x="2302137" y="3162748"/>
                  </a:lnTo>
                  <a:close/>
                  <a:moveTo>
                    <a:pt x="1728395" y="2589007"/>
                  </a:moveTo>
                  <a:lnTo>
                    <a:pt x="1728395" y="2302137"/>
                  </a:lnTo>
                  <a:lnTo>
                    <a:pt x="2015266" y="2302137"/>
                  </a:lnTo>
                  <a:lnTo>
                    <a:pt x="2015266" y="2589007"/>
                  </a:lnTo>
                  <a:close/>
                  <a:moveTo>
                    <a:pt x="2589007" y="2589007"/>
                  </a:moveTo>
                  <a:lnTo>
                    <a:pt x="2302137" y="2589007"/>
                  </a:lnTo>
                  <a:lnTo>
                    <a:pt x="2302137" y="2302137"/>
                  </a:lnTo>
                  <a:lnTo>
                    <a:pt x="2589007" y="2302137"/>
                  </a:lnTo>
                  <a:close/>
                  <a:moveTo>
                    <a:pt x="2302137" y="1441525"/>
                  </a:moveTo>
                  <a:lnTo>
                    <a:pt x="2302137" y="1728395"/>
                  </a:lnTo>
                  <a:lnTo>
                    <a:pt x="1154654" y="1728395"/>
                  </a:lnTo>
                  <a:lnTo>
                    <a:pt x="1154654" y="144152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B0C932C5-0FBC-4D92-AD66-457BC2EE4D4A}"/>
              </a:ext>
            </a:extLst>
          </p:cNvPr>
          <p:cNvGrpSpPr/>
          <p:nvPr/>
        </p:nvGrpSpPr>
        <p:grpSpPr>
          <a:xfrm>
            <a:off x="4729046" y="3297815"/>
            <a:ext cx="448495" cy="435310"/>
            <a:chOff x="3650428" y="1055252"/>
            <a:chExt cx="4886362" cy="4742716"/>
          </a:xfrm>
        </p:grpSpPr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8B04D03-6FC8-41ED-AC39-ED649EF4515F}"/>
                </a:ext>
              </a:extLst>
            </p:cNvPr>
            <p:cNvSpPr/>
            <p:nvPr/>
          </p:nvSpPr>
          <p:spPr>
            <a:xfrm>
              <a:off x="3650428" y="2919700"/>
              <a:ext cx="4886362" cy="2878268"/>
            </a:xfrm>
            <a:custGeom>
              <a:avLst/>
              <a:gdLst>
                <a:gd name="connsiteX0" fmla="*/ 4597101 w 4886362"/>
                <a:gd name="connsiteY0" fmla="*/ 2589007 h 2878268"/>
                <a:gd name="connsiteX1" fmla="*/ 4597101 w 4886362"/>
                <a:gd name="connsiteY1" fmla="*/ 7172 h 2878268"/>
                <a:gd name="connsiteX2" fmla="*/ 3736490 w 4886362"/>
                <a:gd name="connsiteY2" fmla="*/ 7172 h 2878268"/>
                <a:gd name="connsiteX3" fmla="*/ 3736490 w 4886362"/>
                <a:gd name="connsiteY3" fmla="*/ 2589007 h 2878268"/>
                <a:gd name="connsiteX4" fmla="*/ 3449619 w 4886362"/>
                <a:gd name="connsiteY4" fmla="*/ 2589007 h 2878268"/>
                <a:gd name="connsiteX5" fmla="*/ 3449619 w 4886362"/>
                <a:gd name="connsiteY5" fmla="*/ 580913 h 2878268"/>
                <a:gd name="connsiteX6" fmla="*/ 2589007 w 4886362"/>
                <a:gd name="connsiteY6" fmla="*/ 580913 h 2878268"/>
                <a:gd name="connsiteX7" fmla="*/ 2589007 w 4886362"/>
                <a:gd name="connsiteY7" fmla="*/ 2589007 h 2878268"/>
                <a:gd name="connsiteX8" fmla="*/ 2302137 w 4886362"/>
                <a:gd name="connsiteY8" fmla="*/ 2589007 h 2878268"/>
                <a:gd name="connsiteX9" fmla="*/ 2302137 w 4886362"/>
                <a:gd name="connsiteY9" fmla="*/ 1154654 h 2878268"/>
                <a:gd name="connsiteX10" fmla="*/ 1441525 w 4886362"/>
                <a:gd name="connsiteY10" fmla="*/ 1154654 h 2878268"/>
                <a:gd name="connsiteX11" fmla="*/ 1441525 w 4886362"/>
                <a:gd name="connsiteY11" fmla="*/ 2589007 h 2878268"/>
                <a:gd name="connsiteX12" fmla="*/ 1154654 w 4886362"/>
                <a:gd name="connsiteY12" fmla="*/ 2589007 h 2878268"/>
                <a:gd name="connsiteX13" fmla="*/ 1154654 w 4886362"/>
                <a:gd name="connsiteY13" fmla="*/ 1584960 h 2878268"/>
                <a:gd name="connsiteX14" fmla="*/ 294042 w 4886362"/>
                <a:gd name="connsiteY14" fmla="*/ 1584960 h 2878268"/>
                <a:gd name="connsiteX15" fmla="*/ 294042 w 4886362"/>
                <a:gd name="connsiteY15" fmla="*/ 2589007 h 2878268"/>
                <a:gd name="connsiteX16" fmla="*/ 7172 w 4886362"/>
                <a:gd name="connsiteY16" fmla="*/ 2589007 h 2878268"/>
                <a:gd name="connsiteX17" fmla="*/ 7172 w 4886362"/>
                <a:gd name="connsiteY17" fmla="*/ 2875878 h 2878268"/>
                <a:gd name="connsiteX18" fmla="*/ 4883972 w 4886362"/>
                <a:gd name="connsiteY18" fmla="*/ 2875878 h 2878268"/>
                <a:gd name="connsiteX19" fmla="*/ 4883972 w 4886362"/>
                <a:gd name="connsiteY19" fmla="*/ 2589007 h 2878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86362" h="2878268">
                  <a:moveTo>
                    <a:pt x="4597101" y="2589007"/>
                  </a:moveTo>
                  <a:lnTo>
                    <a:pt x="4597101" y="7172"/>
                  </a:lnTo>
                  <a:lnTo>
                    <a:pt x="3736490" y="7172"/>
                  </a:lnTo>
                  <a:lnTo>
                    <a:pt x="3736490" y="2589007"/>
                  </a:lnTo>
                  <a:lnTo>
                    <a:pt x="3449619" y="2589007"/>
                  </a:lnTo>
                  <a:lnTo>
                    <a:pt x="3449619" y="580913"/>
                  </a:lnTo>
                  <a:lnTo>
                    <a:pt x="2589007" y="580913"/>
                  </a:lnTo>
                  <a:lnTo>
                    <a:pt x="2589007" y="2589007"/>
                  </a:lnTo>
                  <a:lnTo>
                    <a:pt x="2302137" y="2589007"/>
                  </a:lnTo>
                  <a:lnTo>
                    <a:pt x="2302137" y="1154654"/>
                  </a:lnTo>
                  <a:lnTo>
                    <a:pt x="1441525" y="1154654"/>
                  </a:lnTo>
                  <a:lnTo>
                    <a:pt x="1441525" y="2589007"/>
                  </a:lnTo>
                  <a:lnTo>
                    <a:pt x="1154654" y="2589007"/>
                  </a:lnTo>
                  <a:lnTo>
                    <a:pt x="1154654" y="1584960"/>
                  </a:lnTo>
                  <a:lnTo>
                    <a:pt x="294042" y="1584960"/>
                  </a:lnTo>
                  <a:lnTo>
                    <a:pt x="294042" y="2589007"/>
                  </a:lnTo>
                  <a:lnTo>
                    <a:pt x="7172" y="2589007"/>
                  </a:lnTo>
                  <a:lnTo>
                    <a:pt x="7172" y="2875878"/>
                  </a:lnTo>
                  <a:lnTo>
                    <a:pt x="4883972" y="2875878"/>
                  </a:lnTo>
                  <a:lnTo>
                    <a:pt x="4883972" y="25890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8DAB0F-C90C-414A-849D-B0C2D047B638}"/>
                </a:ext>
              </a:extLst>
            </p:cNvPr>
            <p:cNvSpPr/>
            <p:nvPr/>
          </p:nvSpPr>
          <p:spPr>
            <a:xfrm>
              <a:off x="3937483" y="1055252"/>
              <a:ext cx="4312621" cy="2591398"/>
            </a:xfrm>
            <a:custGeom>
              <a:avLst/>
              <a:gdLst>
                <a:gd name="connsiteX0" fmla="*/ 437294 w 4312621"/>
                <a:gd name="connsiteY0" fmla="*/ 2588595 h 2591397"/>
                <a:gd name="connsiteX1" fmla="*/ 741568 w 4312621"/>
                <a:gd name="connsiteY1" fmla="*/ 2462764 h 2591397"/>
                <a:gd name="connsiteX2" fmla="*/ 813964 w 4312621"/>
                <a:gd name="connsiteY2" fmla="*/ 1950623 h 2591397"/>
                <a:gd name="connsiteX3" fmla="*/ 1422455 w 4312621"/>
                <a:gd name="connsiteY3" fmla="*/ 1266083 h 2591397"/>
                <a:gd name="connsiteX4" fmla="*/ 1584776 w 4312621"/>
                <a:gd name="connsiteY4" fmla="*/ 1297687 h 2591397"/>
                <a:gd name="connsiteX5" fmla="*/ 1867946 w 4312621"/>
                <a:gd name="connsiteY5" fmla="*/ 1191439 h 2591397"/>
                <a:gd name="connsiteX6" fmla="*/ 2308589 w 4312621"/>
                <a:gd name="connsiteY6" fmla="*/ 1439296 h 2591397"/>
                <a:gd name="connsiteX7" fmla="*/ 2427984 w 4312621"/>
                <a:gd name="connsiteY7" fmla="*/ 1817314 h 2591397"/>
                <a:gd name="connsiteX8" fmla="*/ 2732249 w 4312621"/>
                <a:gd name="connsiteY8" fmla="*/ 1943136 h 2591397"/>
                <a:gd name="connsiteX9" fmla="*/ 3036513 w 4312621"/>
                <a:gd name="connsiteY9" fmla="*/ 1817305 h 2591397"/>
                <a:gd name="connsiteX10" fmla="*/ 3126208 w 4312621"/>
                <a:gd name="connsiteY10" fmla="*/ 1340249 h 2591397"/>
                <a:gd name="connsiteX11" fmla="*/ 3681905 w 4312621"/>
                <a:gd name="connsiteY11" fmla="*/ 819378 h 2591397"/>
                <a:gd name="connsiteX12" fmla="*/ 3879731 w 4312621"/>
                <a:gd name="connsiteY12" fmla="*/ 867371 h 2591397"/>
                <a:gd name="connsiteX13" fmla="*/ 4183996 w 4312621"/>
                <a:gd name="connsiteY13" fmla="*/ 741540 h 2591397"/>
                <a:gd name="connsiteX14" fmla="*/ 4183996 w 4312621"/>
                <a:gd name="connsiteY14" fmla="*/ 133002 h 2591397"/>
                <a:gd name="connsiteX15" fmla="*/ 4183996 w 4312621"/>
                <a:gd name="connsiteY15" fmla="*/ 132992 h 2591397"/>
                <a:gd name="connsiteX16" fmla="*/ 3575457 w 4312621"/>
                <a:gd name="connsiteY16" fmla="*/ 133002 h 2591397"/>
                <a:gd name="connsiteX17" fmla="*/ 3485753 w 4312621"/>
                <a:gd name="connsiteY17" fmla="*/ 610058 h 2591397"/>
                <a:gd name="connsiteX18" fmla="*/ 2930065 w 4312621"/>
                <a:gd name="connsiteY18" fmla="*/ 1130929 h 2591397"/>
                <a:gd name="connsiteX19" fmla="*/ 2449069 w 4312621"/>
                <a:gd name="connsiteY19" fmla="*/ 1189183 h 2591397"/>
                <a:gd name="connsiteX20" fmla="*/ 2008426 w 4312621"/>
                <a:gd name="connsiteY20" fmla="*/ 941326 h 2591397"/>
                <a:gd name="connsiteX21" fmla="*/ 1889040 w 4312621"/>
                <a:gd name="connsiteY21" fmla="*/ 563307 h 2591397"/>
                <a:gd name="connsiteX22" fmla="*/ 1280483 w 4312621"/>
                <a:gd name="connsiteY22" fmla="*/ 563317 h 2591397"/>
                <a:gd name="connsiteX23" fmla="*/ 1208086 w 4312621"/>
                <a:gd name="connsiteY23" fmla="*/ 1075448 h 2591397"/>
                <a:gd name="connsiteX24" fmla="*/ 599595 w 4312621"/>
                <a:gd name="connsiteY24" fmla="*/ 1759998 h 2591397"/>
                <a:gd name="connsiteX25" fmla="*/ 133000 w 4312621"/>
                <a:gd name="connsiteY25" fmla="*/ 1854235 h 2591397"/>
                <a:gd name="connsiteX26" fmla="*/ 133000 w 4312621"/>
                <a:gd name="connsiteY26" fmla="*/ 2462773 h 2591397"/>
                <a:gd name="connsiteX27" fmla="*/ 437294 w 4312621"/>
                <a:gd name="connsiteY27" fmla="*/ 2588595 h 259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12621" h="2591397">
                  <a:moveTo>
                    <a:pt x="437294" y="2588595"/>
                  </a:moveTo>
                  <a:cubicBezTo>
                    <a:pt x="547481" y="2588595"/>
                    <a:pt x="657677" y="2546654"/>
                    <a:pt x="741568" y="2462764"/>
                  </a:cubicBezTo>
                  <a:cubicBezTo>
                    <a:pt x="880050" y="2324282"/>
                    <a:pt x="904109" y="2114149"/>
                    <a:pt x="813964" y="1950623"/>
                  </a:cubicBezTo>
                  <a:lnTo>
                    <a:pt x="1422455" y="1266083"/>
                  </a:lnTo>
                  <a:cubicBezTo>
                    <a:pt x="1474360" y="1287139"/>
                    <a:pt x="1529563" y="1297687"/>
                    <a:pt x="1584776" y="1297687"/>
                  </a:cubicBezTo>
                  <a:cubicBezTo>
                    <a:pt x="1685984" y="1297687"/>
                    <a:pt x="1787115" y="1262201"/>
                    <a:pt x="1867946" y="1191439"/>
                  </a:cubicBezTo>
                  <a:lnTo>
                    <a:pt x="2308589" y="1439296"/>
                  </a:lnTo>
                  <a:cubicBezTo>
                    <a:pt x="2285582" y="1572557"/>
                    <a:pt x="2325304" y="1714634"/>
                    <a:pt x="2427984" y="1817314"/>
                  </a:cubicBezTo>
                  <a:cubicBezTo>
                    <a:pt x="2511865" y="1901195"/>
                    <a:pt x="2622062" y="1943136"/>
                    <a:pt x="2732249" y="1943136"/>
                  </a:cubicBezTo>
                  <a:cubicBezTo>
                    <a:pt x="2842436" y="1943136"/>
                    <a:pt x="2952632" y="1901195"/>
                    <a:pt x="3036513" y="1817305"/>
                  </a:cubicBezTo>
                  <a:cubicBezTo>
                    <a:pt x="3165280" y="1688548"/>
                    <a:pt x="3195105" y="1497846"/>
                    <a:pt x="3126208" y="1340249"/>
                  </a:cubicBezTo>
                  <a:lnTo>
                    <a:pt x="3681905" y="819378"/>
                  </a:lnTo>
                  <a:cubicBezTo>
                    <a:pt x="3743726" y="851335"/>
                    <a:pt x="3811714" y="867371"/>
                    <a:pt x="3879731" y="867371"/>
                  </a:cubicBezTo>
                  <a:cubicBezTo>
                    <a:pt x="3989918" y="867371"/>
                    <a:pt x="4100115" y="825431"/>
                    <a:pt x="4183996" y="741540"/>
                  </a:cubicBezTo>
                  <a:cubicBezTo>
                    <a:pt x="4351777" y="573769"/>
                    <a:pt x="4351777" y="300773"/>
                    <a:pt x="4183996" y="133002"/>
                  </a:cubicBezTo>
                  <a:lnTo>
                    <a:pt x="4183996" y="132992"/>
                  </a:lnTo>
                  <a:cubicBezTo>
                    <a:pt x="4016224" y="-34770"/>
                    <a:pt x="3743229" y="-34770"/>
                    <a:pt x="3575457" y="133002"/>
                  </a:cubicBezTo>
                  <a:cubicBezTo>
                    <a:pt x="3446691" y="261759"/>
                    <a:pt x="3416865" y="452461"/>
                    <a:pt x="3485753" y="610058"/>
                  </a:cubicBezTo>
                  <a:lnTo>
                    <a:pt x="2930065" y="1130929"/>
                  </a:lnTo>
                  <a:cubicBezTo>
                    <a:pt x="2776245" y="1051427"/>
                    <a:pt x="2584214" y="1070877"/>
                    <a:pt x="2449069" y="1189183"/>
                  </a:cubicBezTo>
                  <a:lnTo>
                    <a:pt x="2008426" y="941326"/>
                  </a:lnTo>
                  <a:cubicBezTo>
                    <a:pt x="2031424" y="808065"/>
                    <a:pt x="1991711" y="665988"/>
                    <a:pt x="1889040" y="563307"/>
                  </a:cubicBezTo>
                  <a:cubicBezTo>
                    <a:pt x="1721259" y="395546"/>
                    <a:pt x="1448264" y="395536"/>
                    <a:pt x="1280483" y="563317"/>
                  </a:cubicBezTo>
                  <a:cubicBezTo>
                    <a:pt x="1142001" y="701799"/>
                    <a:pt x="1117951" y="911932"/>
                    <a:pt x="1208086" y="1075448"/>
                  </a:cubicBezTo>
                  <a:lnTo>
                    <a:pt x="599595" y="1759998"/>
                  </a:lnTo>
                  <a:cubicBezTo>
                    <a:pt x="444102" y="1696905"/>
                    <a:pt x="258927" y="1728308"/>
                    <a:pt x="133000" y="1854235"/>
                  </a:cubicBezTo>
                  <a:cubicBezTo>
                    <a:pt x="-34771" y="2022006"/>
                    <a:pt x="-34771" y="2295002"/>
                    <a:pt x="133000" y="2462773"/>
                  </a:cubicBezTo>
                  <a:cubicBezTo>
                    <a:pt x="216910" y="2546654"/>
                    <a:pt x="327107" y="2588595"/>
                    <a:pt x="437294" y="25885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E44447E2-479E-4705-96FA-DCF62E45D39A}"/>
              </a:ext>
            </a:extLst>
          </p:cNvPr>
          <p:cNvGrpSpPr/>
          <p:nvPr/>
        </p:nvGrpSpPr>
        <p:grpSpPr>
          <a:xfrm>
            <a:off x="5748315" y="3313600"/>
            <a:ext cx="402745" cy="402745"/>
            <a:chOff x="3650428" y="983428"/>
            <a:chExt cx="4886362" cy="4886363"/>
          </a:xfrm>
        </p:grpSpPr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A19474F-8717-48F7-BE3F-B6AF541953D8}"/>
                </a:ext>
              </a:extLst>
            </p:cNvPr>
            <p:cNvSpPr/>
            <p:nvPr/>
          </p:nvSpPr>
          <p:spPr>
            <a:xfrm>
              <a:off x="3650428" y="3278393"/>
              <a:ext cx="4886362" cy="2591398"/>
            </a:xfrm>
            <a:custGeom>
              <a:avLst/>
              <a:gdLst>
                <a:gd name="connsiteX0" fmla="*/ 7172 w 4886362"/>
                <a:gd name="connsiteY0" fmla="*/ 2589007 h 2591397"/>
                <a:gd name="connsiteX1" fmla="*/ 4883972 w 4886362"/>
                <a:gd name="connsiteY1" fmla="*/ 2589007 h 2591397"/>
                <a:gd name="connsiteX2" fmla="*/ 4883972 w 4886362"/>
                <a:gd name="connsiteY2" fmla="*/ 7172 h 2591397"/>
                <a:gd name="connsiteX3" fmla="*/ 7172 w 4886362"/>
                <a:gd name="connsiteY3" fmla="*/ 7172 h 2591397"/>
                <a:gd name="connsiteX4" fmla="*/ 2432108 w 4886362"/>
                <a:gd name="connsiteY4" fmla="*/ 364593 h 2591397"/>
                <a:gd name="connsiteX5" fmla="*/ 3297377 w 4886362"/>
                <a:gd name="connsiteY5" fmla="*/ 1229872 h 2591397"/>
                <a:gd name="connsiteX6" fmla="*/ 3818066 w 4886362"/>
                <a:gd name="connsiteY6" fmla="*/ 614506 h 2591397"/>
                <a:gd name="connsiteX7" fmla="*/ 3572772 w 4886362"/>
                <a:gd name="connsiteY7" fmla="*/ 579469 h 2591397"/>
                <a:gd name="connsiteX8" fmla="*/ 3613336 w 4886362"/>
                <a:gd name="connsiteY8" fmla="*/ 295477 h 2591397"/>
                <a:gd name="connsiteX9" fmla="*/ 4221856 w 4886362"/>
                <a:gd name="connsiteY9" fmla="*/ 382418 h 2591397"/>
                <a:gd name="connsiteX10" fmla="*/ 4308797 w 4886362"/>
                <a:gd name="connsiteY10" fmla="*/ 990937 h 2591397"/>
                <a:gd name="connsiteX11" fmla="*/ 4024804 w 4886362"/>
                <a:gd name="connsiteY11" fmla="*/ 1031501 h 2591397"/>
                <a:gd name="connsiteX12" fmla="*/ 3998269 w 4886362"/>
                <a:gd name="connsiteY12" fmla="*/ 845675 h 2591397"/>
                <a:gd name="connsiteX13" fmla="*/ 3315000 w 4886362"/>
                <a:gd name="connsiteY13" fmla="*/ 1653168 h 2591397"/>
                <a:gd name="connsiteX14" fmla="*/ 2459045 w 4886362"/>
                <a:gd name="connsiteY14" fmla="*/ 797213 h 2591397"/>
                <a:gd name="connsiteX15" fmla="*/ 2056776 w 4886362"/>
                <a:gd name="connsiteY15" fmla="*/ 1314422 h 2591397"/>
                <a:gd name="connsiteX16" fmla="*/ 1830330 w 4886362"/>
                <a:gd name="connsiteY16" fmla="*/ 1138303 h 2591397"/>
                <a:gd name="connsiteX17" fmla="*/ 580913 w 4886362"/>
                <a:gd name="connsiteY17" fmla="*/ 580913 h 2591397"/>
                <a:gd name="connsiteX18" fmla="*/ 1441525 w 4886362"/>
                <a:gd name="connsiteY18" fmla="*/ 580913 h 2591397"/>
                <a:gd name="connsiteX19" fmla="*/ 1441525 w 4886362"/>
                <a:gd name="connsiteY19" fmla="*/ 867784 h 2591397"/>
                <a:gd name="connsiteX20" fmla="*/ 580913 w 4886362"/>
                <a:gd name="connsiteY20" fmla="*/ 867784 h 2591397"/>
                <a:gd name="connsiteX21" fmla="*/ 580913 w 4886362"/>
                <a:gd name="connsiteY21" fmla="*/ 1154654 h 2591397"/>
                <a:gd name="connsiteX22" fmla="*/ 1441525 w 4886362"/>
                <a:gd name="connsiteY22" fmla="*/ 1154654 h 2591397"/>
                <a:gd name="connsiteX23" fmla="*/ 1441525 w 4886362"/>
                <a:gd name="connsiteY23" fmla="*/ 1441525 h 2591397"/>
                <a:gd name="connsiteX24" fmla="*/ 580913 w 4886362"/>
                <a:gd name="connsiteY24" fmla="*/ 1441525 h 2591397"/>
                <a:gd name="connsiteX25" fmla="*/ 580913 w 4886362"/>
                <a:gd name="connsiteY25" fmla="*/ 1728395 h 2591397"/>
                <a:gd name="connsiteX26" fmla="*/ 1441525 w 4886362"/>
                <a:gd name="connsiteY26" fmla="*/ 1728395 h 2591397"/>
                <a:gd name="connsiteX27" fmla="*/ 1441525 w 4886362"/>
                <a:gd name="connsiteY27" fmla="*/ 2015266 h 2591397"/>
                <a:gd name="connsiteX28" fmla="*/ 580913 w 4886362"/>
                <a:gd name="connsiteY28" fmla="*/ 2015266 h 259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86362" h="2591397">
                  <a:moveTo>
                    <a:pt x="7172" y="2589007"/>
                  </a:moveTo>
                  <a:lnTo>
                    <a:pt x="4883972" y="2589007"/>
                  </a:lnTo>
                  <a:lnTo>
                    <a:pt x="4883972" y="7172"/>
                  </a:lnTo>
                  <a:lnTo>
                    <a:pt x="7172" y="7172"/>
                  </a:lnTo>
                  <a:close/>
                  <a:moveTo>
                    <a:pt x="2432108" y="364593"/>
                  </a:moveTo>
                  <a:lnTo>
                    <a:pt x="3297377" y="1229872"/>
                  </a:lnTo>
                  <a:lnTo>
                    <a:pt x="3818066" y="614506"/>
                  </a:lnTo>
                  <a:lnTo>
                    <a:pt x="3572772" y="579469"/>
                  </a:lnTo>
                  <a:lnTo>
                    <a:pt x="3613336" y="295477"/>
                  </a:lnTo>
                  <a:lnTo>
                    <a:pt x="4221856" y="382418"/>
                  </a:lnTo>
                  <a:lnTo>
                    <a:pt x="4308797" y="990937"/>
                  </a:lnTo>
                  <a:lnTo>
                    <a:pt x="4024804" y="1031501"/>
                  </a:lnTo>
                  <a:lnTo>
                    <a:pt x="3998269" y="845675"/>
                  </a:lnTo>
                  <a:lnTo>
                    <a:pt x="3315000" y="1653168"/>
                  </a:lnTo>
                  <a:lnTo>
                    <a:pt x="2459045" y="797213"/>
                  </a:lnTo>
                  <a:lnTo>
                    <a:pt x="2056776" y="1314422"/>
                  </a:lnTo>
                  <a:lnTo>
                    <a:pt x="1830330" y="1138303"/>
                  </a:lnTo>
                  <a:close/>
                  <a:moveTo>
                    <a:pt x="580913" y="580913"/>
                  </a:moveTo>
                  <a:lnTo>
                    <a:pt x="1441525" y="580913"/>
                  </a:lnTo>
                  <a:lnTo>
                    <a:pt x="1441525" y="867784"/>
                  </a:lnTo>
                  <a:lnTo>
                    <a:pt x="580913" y="867784"/>
                  </a:lnTo>
                  <a:close/>
                  <a:moveTo>
                    <a:pt x="580913" y="1154654"/>
                  </a:moveTo>
                  <a:lnTo>
                    <a:pt x="1441525" y="1154654"/>
                  </a:lnTo>
                  <a:lnTo>
                    <a:pt x="1441525" y="1441525"/>
                  </a:lnTo>
                  <a:lnTo>
                    <a:pt x="580913" y="1441525"/>
                  </a:lnTo>
                  <a:close/>
                  <a:moveTo>
                    <a:pt x="580913" y="1728395"/>
                  </a:moveTo>
                  <a:lnTo>
                    <a:pt x="1441525" y="1728395"/>
                  </a:lnTo>
                  <a:lnTo>
                    <a:pt x="1441525" y="2015266"/>
                  </a:lnTo>
                  <a:lnTo>
                    <a:pt x="580913" y="20152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2B3746B8-3E58-441F-867A-6D89B16DDC0F}"/>
                </a:ext>
              </a:extLst>
            </p:cNvPr>
            <p:cNvSpPr/>
            <p:nvPr/>
          </p:nvSpPr>
          <p:spPr>
            <a:xfrm>
              <a:off x="3650428" y="983428"/>
              <a:ext cx="4886362" cy="2017656"/>
            </a:xfrm>
            <a:custGeom>
              <a:avLst/>
              <a:gdLst>
                <a:gd name="connsiteX0" fmla="*/ 4446016 w 4886362"/>
                <a:gd name="connsiteY0" fmla="*/ 724348 h 2017656"/>
                <a:gd name="connsiteX1" fmla="*/ 4453666 w 4886362"/>
                <a:gd name="connsiteY1" fmla="*/ 867784 h 2017656"/>
                <a:gd name="connsiteX2" fmla="*/ 3879925 w 4886362"/>
                <a:gd name="connsiteY2" fmla="*/ 1728395 h 2017656"/>
                <a:gd name="connsiteX3" fmla="*/ 3879925 w 4886362"/>
                <a:gd name="connsiteY3" fmla="*/ 1441525 h 2017656"/>
                <a:gd name="connsiteX4" fmla="*/ 4166795 w 4886362"/>
                <a:gd name="connsiteY4" fmla="*/ 867784 h 2017656"/>
                <a:gd name="connsiteX5" fmla="*/ 4156832 w 4886362"/>
                <a:gd name="connsiteY5" fmla="*/ 724348 h 2017656"/>
                <a:gd name="connsiteX6" fmla="*/ 3603009 w 4886362"/>
                <a:gd name="connsiteY6" fmla="*/ 724348 h 2017656"/>
                <a:gd name="connsiteX7" fmla="*/ 3879925 w 4886362"/>
                <a:gd name="connsiteY7" fmla="*/ 294042 h 2017656"/>
                <a:gd name="connsiteX8" fmla="*/ 4156832 w 4886362"/>
                <a:gd name="connsiteY8" fmla="*/ 724348 h 2017656"/>
                <a:gd name="connsiteX9" fmla="*/ 4446016 w 4886362"/>
                <a:gd name="connsiteY9" fmla="*/ 724348 h 2017656"/>
                <a:gd name="connsiteX10" fmla="*/ 3879925 w 4886362"/>
                <a:gd name="connsiteY10" fmla="*/ 7172 h 2017656"/>
                <a:gd name="connsiteX11" fmla="*/ 3313824 w 4886362"/>
                <a:gd name="connsiteY11" fmla="*/ 724348 h 2017656"/>
                <a:gd name="connsiteX12" fmla="*/ 3011663 w 4886362"/>
                <a:gd name="connsiteY12" fmla="*/ 724348 h 2017656"/>
                <a:gd name="connsiteX13" fmla="*/ 3019313 w 4886362"/>
                <a:gd name="connsiteY13" fmla="*/ 867784 h 2017656"/>
                <a:gd name="connsiteX14" fmla="*/ 2445572 w 4886362"/>
                <a:gd name="connsiteY14" fmla="*/ 1728395 h 2017656"/>
                <a:gd name="connsiteX15" fmla="*/ 2445572 w 4886362"/>
                <a:gd name="connsiteY15" fmla="*/ 1441525 h 2017656"/>
                <a:gd name="connsiteX16" fmla="*/ 2732442 w 4886362"/>
                <a:gd name="connsiteY16" fmla="*/ 867784 h 2017656"/>
                <a:gd name="connsiteX17" fmla="*/ 2722479 w 4886362"/>
                <a:gd name="connsiteY17" fmla="*/ 724348 h 2017656"/>
                <a:gd name="connsiteX18" fmla="*/ 2168656 w 4886362"/>
                <a:gd name="connsiteY18" fmla="*/ 724348 h 2017656"/>
                <a:gd name="connsiteX19" fmla="*/ 2445572 w 4886362"/>
                <a:gd name="connsiteY19" fmla="*/ 294042 h 2017656"/>
                <a:gd name="connsiteX20" fmla="*/ 2722479 w 4886362"/>
                <a:gd name="connsiteY20" fmla="*/ 724348 h 2017656"/>
                <a:gd name="connsiteX21" fmla="*/ 3011663 w 4886362"/>
                <a:gd name="connsiteY21" fmla="*/ 724348 h 2017656"/>
                <a:gd name="connsiteX22" fmla="*/ 2445572 w 4886362"/>
                <a:gd name="connsiteY22" fmla="*/ 7172 h 2017656"/>
                <a:gd name="connsiteX23" fmla="*/ 1879471 w 4886362"/>
                <a:gd name="connsiteY23" fmla="*/ 724348 h 2017656"/>
                <a:gd name="connsiteX24" fmla="*/ 1577310 w 4886362"/>
                <a:gd name="connsiteY24" fmla="*/ 724348 h 2017656"/>
                <a:gd name="connsiteX25" fmla="*/ 1584960 w 4886362"/>
                <a:gd name="connsiteY25" fmla="*/ 867784 h 2017656"/>
                <a:gd name="connsiteX26" fmla="*/ 1011219 w 4886362"/>
                <a:gd name="connsiteY26" fmla="*/ 1728395 h 2017656"/>
                <a:gd name="connsiteX27" fmla="*/ 1011219 w 4886362"/>
                <a:gd name="connsiteY27" fmla="*/ 1441525 h 2017656"/>
                <a:gd name="connsiteX28" fmla="*/ 1298089 w 4886362"/>
                <a:gd name="connsiteY28" fmla="*/ 867784 h 2017656"/>
                <a:gd name="connsiteX29" fmla="*/ 1288125 w 4886362"/>
                <a:gd name="connsiteY29" fmla="*/ 724348 h 2017656"/>
                <a:gd name="connsiteX30" fmla="*/ 734303 w 4886362"/>
                <a:gd name="connsiteY30" fmla="*/ 724348 h 2017656"/>
                <a:gd name="connsiteX31" fmla="*/ 1011219 w 4886362"/>
                <a:gd name="connsiteY31" fmla="*/ 294042 h 2017656"/>
                <a:gd name="connsiteX32" fmla="*/ 1288125 w 4886362"/>
                <a:gd name="connsiteY32" fmla="*/ 724348 h 2017656"/>
                <a:gd name="connsiteX33" fmla="*/ 1577310 w 4886362"/>
                <a:gd name="connsiteY33" fmla="*/ 724348 h 2017656"/>
                <a:gd name="connsiteX34" fmla="*/ 1011219 w 4886362"/>
                <a:gd name="connsiteY34" fmla="*/ 7172 h 2017656"/>
                <a:gd name="connsiteX35" fmla="*/ 445118 w 4886362"/>
                <a:gd name="connsiteY35" fmla="*/ 724348 h 2017656"/>
                <a:gd name="connsiteX36" fmla="*/ 7172 w 4886362"/>
                <a:gd name="connsiteY36" fmla="*/ 724348 h 2017656"/>
                <a:gd name="connsiteX37" fmla="*/ 7172 w 4886362"/>
                <a:gd name="connsiteY37" fmla="*/ 2015266 h 2017656"/>
                <a:gd name="connsiteX38" fmla="*/ 4883972 w 4886362"/>
                <a:gd name="connsiteY38" fmla="*/ 2015266 h 2017656"/>
                <a:gd name="connsiteX39" fmla="*/ 4883972 w 4886362"/>
                <a:gd name="connsiteY39" fmla="*/ 724348 h 201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86362" h="2017656">
                  <a:moveTo>
                    <a:pt x="4446016" y="724348"/>
                  </a:moveTo>
                  <a:cubicBezTo>
                    <a:pt x="4451017" y="770898"/>
                    <a:pt x="4453666" y="818796"/>
                    <a:pt x="4453666" y="867784"/>
                  </a:cubicBezTo>
                  <a:cubicBezTo>
                    <a:pt x="4453666" y="1350367"/>
                    <a:pt x="4201650" y="1728395"/>
                    <a:pt x="3879925" y="1728395"/>
                  </a:cubicBezTo>
                  <a:lnTo>
                    <a:pt x="3879925" y="1441525"/>
                  </a:lnTo>
                  <a:cubicBezTo>
                    <a:pt x="4015337" y="1441525"/>
                    <a:pt x="4166795" y="1196155"/>
                    <a:pt x="4166795" y="867784"/>
                  </a:cubicBezTo>
                  <a:cubicBezTo>
                    <a:pt x="4166795" y="817849"/>
                    <a:pt x="4163248" y="769875"/>
                    <a:pt x="4156832" y="724348"/>
                  </a:cubicBezTo>
                  <a:lnTo>
                    <a:pt x="3603009" y="724348"/>
                  </a:lnTo>
                  <a:cubicBezTo>
                    <a:pt x="3638791" y="470496"/>
                    <a:pt x="3765100" y="294042"/>
                    <a:pt x="3879925" y="294042"/>
                  </a:cubicBezTo>
                  <a:cubicBezTo>
                    <a:pt x="3994750" y="294042"/>
                    <a:pt x="4121059" y="470496"/>
                    <a:pt x="4156832" y="724348"/>
                  </a:cubicBezTo>
                  <a:lnTo>
                    <a:pt x="4446016" y="724348"/>
                  </a:lnTo>
                  <a:cubicBezTo>
                    <a:pt x="4401733" y="312364"/>
                    <a:pt x="4168976" y="7172"/>
                    <a:pt x="3879925" y="7172"/>
                  </a:cubicBezTo>
                  <a:cubicBezTo>
                    <a:pt x="3590874" y="7172"/>
                    <a:pt x="3358117" y="312364"/>
                    <a:pt x="3313824" y="724348"/>
                  </a:cubicBezTo>
                  <a:lnTo>
                    <a:pt x="3011663" y="724348"/>
                  </a:lnTo>
                  <a:cubicBezTo>
                    <a:pt x="3016664" y="770898"/>
                    <a:pt x="3019313" y="818796"/>
                    <a:pt x="3019313" y="867784"/>
                  </a:cubicBezTo>
                  <a:cubicBezTo>
                    <a:pt x="3019313" y="1350367"/>
                    <a:pt x="2767297" y="1728395"/>
                    <a:pt x="2445572" y="1728395"/>
                  </a:cubicBezTo>
                  <a:lnTo>
                    <a:pt x="2445572" y="1441525"/>
                  </a:lnTo>
                  <a:cubicBezTo>
                    <a:pt x="2580984" y="1441525"/>
                    <a:pt x="2732442" y="1196155"/>
                    <a:pt x="2732442" y="867784"/>
                  </a:cubicBezTo>
                  <a:cubicBezTo>
                    <a:pt x="2732442" y="817849"/>
                    <a:pt x="2728895" y="769875"/>
                    <a:pt x="2722479" y="724348"/>
                  </a:cubicBezTo>
                  <a:lnTo>
                    <a:pt x="2168656" y="724348"/>
                  </a:lnTo>
                  <a:cubicBezTo>
                    <a:pt x="2204428" y="470496"/>
                    <a:pt x="2330747" y="294042"/>
                    <a:pt x="2445572" y="294042"/>
                  </a:cubicBezTo>
                  <a:cubicBezTo>
                    <a:pt x="2560397" y="294042"/>
                    <a:pt x="2686706" y="470496"/>
                    <a:pt x="2722479" y="724348"/>
                  </a:cubicBezTo>
                  <a:lnTo>
                    <a:pt x="3011663" y="724348"/>
                  </a:lnTo>
                  <a:cubicBezTo>
                    <a:pt x="2967380" y="312364"/>
                    <a:pt x="2734623" y="7172"/>
                    <a:pt x="2445572" y="7172"/>
                  </a:cubicBezTo>
                  <a:cubicBezTo>
                    <a:pt x="2156502" y="7172"/>
                    <a:pt x="1923764" y="312364"/>
                    <a:pt x="1879471" y="724348"/>
                  </a:cubicBezTo>
                  <a:lnTo>
                    <a:pt x="1577310" y="724348"/>
                  </a:lnTo>
                  <a:cubicBezTo>
                    <a:pt x="1582311" y="770898"/>
                    <a:pt x="1584960" y="818796"/>
                    <a:pt x="1584960" y="867784"/>
                  </a:cubicBezTo>
                  <a:cubicBezTo>
                    <a:pt x="1584960" y="1350367"/>
                    <a:pt x="1332944" y="1728395"/>
                    <a:pt x="1011219" y="1728395"/>
                  </a:cubicBezTo>
                  <a:lnTo>
                    <a:pt x="1011219" y="1441525"/>
                  </a:lnTo>
                  <a:cubicBezTo>
                    <a:pt x="1146631" y="1441525"/>
                    <a:pt x="1298089" y="1196155"/>
                    <a:pt x="1298089" y="867784"/>
                  </a:cubicBezTo>
                  <a:cubicBezTo>
                    <a:pt x="1298089" y="817849"/>
                    <a:pt x="1294542" y="769875"/>
                    <a:pt x="1288125" y="724348"/>
                  </a:cubicBezTo>
                  <a:lnTo>
                    <a:pt x="734303" y="724348"/>
                  </a:lnTo>
                  <a:cubicBezTo>
                    <a:pt x="770075" y="470496"/>
                    <a:pt x="896394" y="294042"/>
                    <a:pt x="1011219" y="294042"/>
                  </a:cubicBezTo>
                  <a:cubicBezTo>
                    <a:pt x="1126044" y="294042"/>
                    <a:pt x="1252362" y="470496"/>
                    <a:pt x="1288125" y="724348"/>
                  </a:cubicBezTo>
                  <a:lnTo>
                    <a:pt x="1577310" y="724348"/>
                  </a:lnTo>
                  <a:cubicBezTo>
                    <a:pt x="1533027" y="312364"/>
                    <a:pt x="1300289" y="7172"/>
                    <a:pt x="1011219" y="7172"/>
                  </a:cubicBezTo>
                  <a:cubicBezTo>
                    <a:pt x="722149" y="7172"/>
                    <a:pt x="489411" y="312364"/>
                    <a:pt x="445118" y="724348"/>
                  </a:cubicBezTo>
                  <a:lnTo>
                    <a:pt x="7172" y="724348"/>
                  </a:lnTo>
                  <a:lnTo>
                    <a:pt x="7172" y="2015266"/>
                  </a:lnTo>
                  <a:lnTo>
                    <a:pt x="4883972" y="2015266"/>
                  </a:lnTo>
                  <a:lnTo>
                    <a:pt x="4883972" y="7243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54A6AA7D-6AD7-40A9-AD30-2BC242AC14FA}"/>
              </a:ext>
            </a:extLst>
          </p:cNvPr>
          <p:cNvGrpSpPr/>
          <p:nvPr/>
        </p:nvGrpSpPr>
        <p:grpSpPr>
          <a:xfrm>
            <a:off x="6822162" y="3251374"/>
            <a:ext cx="303771" cy="515704"/>
            <a:chOff x="4654475" y="983428"/>
            <a:chExt cx="2878268" cy="4886363"/>
          </a:xfrm>
        </p:grpSpPr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D3EFF19-A7C6-4942-A909-4D320204147D}"/>
                </a:ext>
              </a:extLst>
            </p:cNvPr>
            <p:cNvSpPr/>
            <p:nvPr/>
          </p:nvSpPr>
          <p:spPr>
            <a:xfrm>
              <a:off x="4654475" y="5143052"/>
              <a:ext cx="2878268" cy="726739"/>
            </a:xfrm>
            <a:custGeom>
              <a:avLst/>
              <a:gdLst>
                <a:gd name="connsiteX0" fmla="*/ 2589007 w 2878268"/>
                <a:gd name="connsiteY0" fmla="*/ 7172 h 726738"/>
                <a:gd name="connsiteX1" fmla="*/ 294042 w 2878268"/>
                <a:gd name="connsiteY1" fmla="*/ 7172 h 726738"/>
                <a:gd name="connsiteX2" fmla="*/ 7172 w 2878268"/>
                <a:gd name="connsiteY2" fmla="*/ 294042 h 726738"/>
                <a:gd name="connsiteX3" fmla="*/ 7172 w 2878268"/>
                <a:gd name="connsiteY3" fmla="*/ 724348 h 726738"/>
                <a:gd name="connsiteX4" fmla="*/ 2875878 w 2878268"/>
                <a:gd name="connsiteY4" fmla="*/ 724348 h 726738"/>
                <a:gd name="connsiteX5" fmla="*/ 2875878 w 2878268"/>
                <a:gd name="connsiteY5" fmla="*/ 294042 h 726738"/>
                <a:gd name="connsiteX6" fmla="*/ 2589007 w 2878268"/>
                <a:gd name="connsiteY6" fmla="*/ 7172 h 7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78268" h="726738">
                  <a:moveTo>
                    <a:pt x="2589007" y="7172"/>
                  </a:moveTo>
                  <a:lnTo>
                    <a:pt x="294042" y="7172"/>
                  </a:lnTo>
                  <a:cubicBezTo>
                    <a:pt x="135613" y="7172"/>
                    <a:pt x="7172" y="135613"/>
                    <a:pt x="7172" y="294042"/>
                  </a:cubicBezTo>
                  <a:lnTo>
                    <a:pt x="7172" y="724348"/>
                  </a:lnTo>
                  <a:lnTo>
                    <a:pt x="2875878" y="724348"/>
                  </a:lnTo>
                  <a:lnTo>
                    <a:pt x="2875878" y="294042"/>
                  </a:lnTo>
                  <a:cubicBezTo>
                    <a:pt x="2875878" y="135613"/>
                    <a:pt x="2747436" y="7172"/>
                    <a:pt x="2589007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502EF7B-C76A-42BF-BB3C-7DA0278FF1DF}"/>
                </a:ext>
              </a:extLst>
            </p:cNvPr>
            <p:cNvSpPr/>
            <p:nvPr/>
          </p:nvSpPr>
          <p:spPr>
            <a:xfrm>
              <a:off x="4941346" y="4282440"/>
              <a:ext cx="2304527" cy="583304"/>
            </a:xfrm>
            <a:custGeom>
              <a:avLst/>
              <a:gdLst>
                <a:gd name="connsiteX0" fmla="*/ 2302137 w 2304527"/>
                <a:gd name="connsiteY0" fmla="*/ 294042 h 583303"/>
                <a:gd name="connsiteX1" fmla="*/ 2015266 w 2304527"/>
                <a:gd name="connsiteY1" fmla="*/ 7172 h 583303"/>
                <a:gd name="connsiteX2" fmla="*/ 294042 w 2304527"/>
                <a:gd name="connsiteY2" fmla="*/ 7172 h 583303"/>
                <a:gd name="connsiteX3" fmla="*/ 7172 w 2304527"/>
                <a:gd name="connsiteY3" fmla="*/ 294042 h 583303"/>
                <a:gd name="connsiteX4" fmla="*/ 7172 w 2304527"/>
                <a:gd name="connsiteY4" fmla="*/ 580913 h 583303"/>
                <a:gd name="connsiteX5" fmla="*/ 2302137 w 2304527"/>
                <a:gd name="connsiteY5" fmla="*/ 580913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4527" h="583303">
                  <a:moveTo>
                    <a:pt x="2302137" y="294042"/>
                  </a:moveTo>
                  <a:cubicBezTo>
                    <a:pt x="2302137" y="135613"/>
                    <a:pt x="2173695" y="7172"/>
                    <a:pt x="2015266" y="7172"/>
                  </a:cubicBezTo>
                  <a:lnTo>
                    <a:pt x="294042" y="7172"/>
                  </a:lnTo>
                  <a:cubicBezTo>
                    <a:pt x="135613" y="7172"/>
                    <a:pt x="7172" y="135613"/>
                    <a:pt x="7172" y="294042"/>
                  </a:cubicBezTo>
                  <a:lnTo>
                    <a:pt x="7172" y="580913"/>
                  </a:lnTo>
                  <a:lnTo>
                    <a:pt x="2302137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8D5E647-38E0-4D20-931B-71C476D194B6}"/>
                </a:ext>
              </a:extLst>
            </p:cNvPr>
            <p:cNvSpPr/>
            <p:nvPr/>
          </p:nvSpPr>
          <p:spPr>
            <a:xfrm>
              <a:off x="5310204" y="3707743"/>
              <a:ext cx="1568226" cy="296433"/>
            </a:xfrm>
            <a:custGeom>
              <a:avLst/>
              <a:gdLst>
                <a:gd name="connsiteX0" fmla="*/ 68619 w 1568225"/>
                <a:gd name="connsiteY0" fmla="*/ 8128 h 296432"/>
                <a:gd name="connsiteX1" fmla="*/ 48271 w 1568225"/>
                <a:gd name="connsiteY1" fmla="*/ 7172 h 296432"/>
                <a:gd name="connsiteX2" fmla="*/ 7172 w 1568225"/>
                <a:gd name="connsiteY2" fmla="*/ 294999 h 296432"/>
                <a:gd name="connsiteX3" fmla="*/ 1564420 w 1568225"/>
                <a:gd name="connsiteY3" fmla="*/ 294999 h 296432"/>
                <a:gd name="connsiteX4" fmla="*/ 1523321 w 1568225"/>
                <a:gd name="connsiteY4" fmla="*/ 7172 h 296432"/>
                <a:gd name="connsiteX5" fmla="*/ 1502972 w 1568225"/>
                <a:gd name="connsiteY5" fmla="*/ 8128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8225" h="296432">
                  <a:moveTo>
                    <a:pt x="68619" y="8128"/>
                  </a:moveTo>
                  <a:cubicBezTo>
                    <a:pt x="61754" y="8128"/>
                    <a:pt x="54974" y="7774"/>
                    <a:pt x="48271" y="7172"/>
                  </a:cubicBezTo>
                  <a:lnTo>
                    <a:pt x="7172" y="294999"/>
                  </a:lnTo>
                  <a:lnTo>
                    <a:pt x="1564420" y="294999"/>
                  </a:lnTo>
                  <a:lnTo>
                    <a:pt x="1523321" y="7172"/>
                  </a:lnTo>
                  <a:cubicBezTo>
                    <a:pt x="1516608" y="7765"/>
                    <a:pt x="1509838" y="8128"/>
                    <a:pt x="1502972" y="812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CF60AB6-3997-4D4E-A830-06FB9BCDE323}"/>
                </a:ext>
              </a:extLst>
            </p:cNvPr>
            <p:cNvSpPr/>
            <p:nvPr/>
          </p:nvSpPr>
          <p:spPr>
            <a:xfrm>
              <a:off x="5481143" y="983428"/>
              <a:ext cx="1223981" cy="1157045"/>
            </a:xfrm>
            <a:custGeom>
              <a:avLst/>
              <a:gdLst>
                <a:gd name="connsiteX0" fmla="*/ 41116 w 1223981"/>
                <a:gd name="connsiteY0" fmla="*/ 1154654 h 1157044"/>
                <a:gd name="connsiteX1" fmla="*/ 1188599 w 1223981"/>
                <a:gd name="connsiteY1" fmla="*/ 1154654 h 1157044"/>
                <a:gd name="connsiteX2" fmla="*/ 1214130 w 1223981"/>
                <a:gd name="connsiteY2" fmla="*/ 1001456 h 1157044"/>
                <a:gd name="connsiteX3" fmla="*/ 758293 w 1223981"/>
                <a:gd name="connsiteY3" fmla="*/ 311149 h 1157044"/>
                <a:gd name="connsiteX4" fmla="*/ 758293 w 1223981"/>
                <a:gd name="connsiteY4" fmla="*/ 7172 h 1157044"/>
                <a:gd name="connsiteX5" fmla="*/ 471422 w 1223981"/>
                <a:gd name="connsiteY5" fmla="*/ 7172 h 1157044"/>
                <a:gd name="connsiteX6" fmla="*/ 471422 w 1223981"/>
                <a:gd name="connsiteY6" fmla="*/ 311149 h 1157044"/>
                <a:gd name="connsiteX7" fmla="*/ 15585 w 1223981"/>
                <a:gd name="connsiteY7" fmla="*/ 1001456 h 11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3981" h="1157044">
                  <a:moveTo>
                    <a:pt x="41116" y="1154654"/>
                  </a:moveTo>
                  <a:lnTo>
                    <a:pt x="1188599" y="1154654"/>
                  </a:lnTo>
                  <a:lnTo>
                    <a:pt x="1214130" y="1001456"/>
                  </a:lnTo>
                  <a:cubicBezTo>
                    <a:pt x="1267698" y="680065"/>
                    <a:pt x="1059612" y="383842"/>
                    <a:pt x="758293" y="311149"/>
                  </a:cubicBezTo>
                  <a:lnTo>
                    <a:pt x="758293" y="7172"/>
                  </a:lnTo>
                  <a:lnTo>
                    <a:pt x="471422" y="7172"/>
                  </a:lnTo>
                  <a:lnTo>
                    <a:pt x="471422" y="311149"/>
                  </a:lnTo>
                  <a:cubicBezTo>
                    <a:pt x="170103" y="383852"/>
                    <a:pt x="-37974" y="680065"/>
                    <a:pt x="15585" y="10014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ED48827-D89E-44FA-B9E8-C2D6C3C2E8DB}"/>
                </a:ext>
              </a:extLst>
            </p:cNvPr>
            <p:cNvSpPr/>
            <p:nvPr/>
          </p:nvSpPr>
          <p:spPr>
            <a:xfrm>
              <a:off x="5556052" y="2417781"/>
              <a:ext cx="1070984" cy="296433"/>
            </a:xfrm>
            <a:custGeom>
              <a:avLst/>
              <a:gdLst>
                <a:gd name="connsiteX0" fmla="*/ 7172 w 1070983"/>
                <a:gd name="connsiteY0" fmla="*/ 294042 h 296432"/>
                <a:gd name="connsiteX1" fmla="*/ 1072724 w 1070983"/>
                <a:gd name="connsiteY1" fmla="*/ 294042 h 296432"/>
                <a:gd name="connsiteX2" fmla="*/ 1031759 w 1070983"/>
                <a:gd name="connsiteY2" fmla="*/ 7172 h 296432"/>
                <a:gd name="connsiteX3" fmla="*/ 48137 w 1070983"/>
                <a:gd name="connsiteY3" fmla="*/ 717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0983" h="296432">
                  <a:moveTo>
                    <a:pt x="7172" y="294042"/>
                  </a:moveTo>
                  <a:lnTo>
                    <a:pt x="1072724" y="294042"/>
                  </a:lnTo>
                  <a:lnTo>
                    <a:pt x="1031759" y="7172"/>
                  </a:lnTo>
                  <a:lnTo>
                    <a:pt x="48137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7DF1C701-9890-4B5C-810F-D926FDBC6790}"/>
                </a:ext>
              </a:extLst>
            </p:cNvPr>
            <p:cNvSpPr/>
            <p:nvPr/>
          </p:nvSpPr>
          <p:spPr>
            <a:xfrm>
              <a:off x="5156499" y="2991522"/>
              <a:ext cx="1874221" cy="439868"/>
            </a:xfrm>
            <a:custGeom>
              <a:avLst/>
              <a:gdLst>
                <a:gd name="connsiteX0" fmla="*/ 222325 w 1874221"/>
                <a:gd name="connsiteY0" fmla="*/ 437478 h 439868"/>
                <a:gd name="connsiteX1" fmla="*/ 1656678 w 1874221"/>
                <a:gd name="connsiteY1" fmla="*/ 437478 h 439868"/>
                <a:gd name="connsiteX2" fmla="*/ 1871831 w 1874221"/>
                <a:gd name="connsiteY2" fmla="*/ 222325 h 439868"/>
                <a:gd name="connsiteX3" fmla="*/ 1656678 w 1874221"/>
                <a:gd name="connsiteY3" fmla="*/ 7172 h 439868"/>
                <a:gd name="connsiteX4" fmla="*/ 222325 w 1874221"/>
                <a:gd name="connsiteY4" fmla="*/ 7172 h 439868"/>
                <a:gd name="connsiteX5" fmla="*/ 7172 w 1874221"/>
                <a:gd name="connsiteY5" fmla="*/ 222325 h 439868"/>
                <a:gd name="connsiteX6" fmla="*/ 222325 w 1874221"/>
                <a:gd name="connsiteY6" fmla="*/ 437478 h 43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4221" h="439868">
                  <a:moveTo>
                    <a:pt x="222325" y="437478"/>
                  </a:moveTo>
                  <a:lnTo>
                    <a:pt x="1656678" y="437478"/>
                  </a:lnTo>
                  <a:cubicBezTo>
                    <a:pt x="1775499" y="437478"/>
                    <a:pt x="1871831" y="341146"/>
                    <a:pt x="1871831" y="222325"/>
                  </a:cubicBezTo>
                  <a:cubicBezTo>
                    <a:pt x="1871831" y="103503"/>
                    <a:pt x="1775499" y="7172"/>
                    <a:pt x="1656678" y="7172"/>
                  </a:cubicBezTo>
                  <a:lnTo>
                    <a:pt x="222325" y="7172"/>
                  </a:lnTo>
                  <a:cubicBezTo>
                    <a:pt x="103493" y="7172"/>
                    <a:pt x="7172" y="103503"/>
                    <a:pt x="7172" y="222325"/>
                  </a:cubicBezTo>
                  <a:cubicBezTo>
                    <a:pt x="7172" y="341146"/>
                    <a:pt x="103493" y="437478"/>
                    <a:pt x="222325" y="437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5FE3678D-322F-42C2-916C-1A7A9BC2A123}"/>
              </a:ext>
            </a:extLst>
          </p:cNvPr>
          <p:cNvGrpSpPr/>
          <p:nvPr/>
        </p:nvGrpSpPr>
        <p:grpSpPr>
          <a:xfrm>
            <a:off x="7688415" y="3257754"/>
            <a:ext cx="519877" cy="519877"/>
            <a:chOff x="3650428" y="983428"/>
            <a:chExt cx="4886362" cy="4886362"/>
          </a:xfrm>
        </p:grpSpPr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7099672-A79C-4468-A223-59CBB3FF5893}"/>
                </a:ext>
              </a:extLst>
            </p:cNvPr>
            <p:cNvSpPr/>
            <p:nvPr/>
          </p:nvSpPr>
          <p:spPr>
            <a:xfrm>
              <a:off x="3650428" y="983428"/>
              <a:ext cx="4886362" cy="4886362"/>
            </a:xfrm>
            <a:custGeom>
              <a:avLst/>
              <a:gdLst>
                <a:gd name="connsiteX0" fmla="*/ 2589007 w 4886362"/>
                <a:gd name="connsiteY0" fmla="*/ 2302137 h 4886362"/>
                <a:gd name="connsiteX1" fmla="*/ 2589007 w 4886362"/>
                <a:gd name="connsiteY1" fmla="*/ 7172 h 4886362"/>
                <a:gd name="connsiteX2" fmla="*/ 2302137 w 4886362"/>
                <a:gd name="connsiteY2" fmla="*/ 7172 h 4886362"/>
                <a:gd name="connsiteX3" fmla="*/ 2302137 w 4886362"/>
                <a:gd name="connsiteY3" fmla="*/ 298862 h 4886362"/>
                <a:gd name="connsiteX4" fmla="*/ 298862 w 4886362"/>
                <a:gd name="connsiteY4" fmla="*/ 2302137 h 4886362"/>
                <a:gd name="connsiteX5" fmla="*/ 7172 w 4886362"/>
                <a:gd name="connsiteY5" fmla="*/ 2302137 h 4886362"/>
                <a:gd name="connsiteX6" fmla="*/ 7172 w 4886362"/>
                <a:gd name="connsiteY6" fmla="*/ 2589007 h 4886362"/>
                <a:gd name="connsiteX7" fmla="*/ 2302137 w 4886362"/>
                <a:gd name="connsiteY7" fmla="*/ 2589007 h 4886362"/>
                <a:gd name="connsiteX8" fmla="*/ 2302137 w 4886362"/>
                <a:gd name="connsiteY8" fmla="*/ 4883972 h 4886362"/>
                <a:gd name="connsiteX9" fmla="*/ 2589007 w 4886362"/>
                <a:gd name="connsiteY9" fmla="*/ 4883972 h 4886362"/>
                <a:gd name="connsiteX10" fmla="*/ 2589007 w 4886362"/>
                <a:gd name="connsiteY10" fmla="*/ 4592282 h 4886362"/>
                <a:gd name="connsiteX11" fmla="*/ 4592282 w 4886362"/>
                <a:gd name="connsiteY11" fmla="*/ 2589007 h 4886362"/>
                <a:gd name="connsiteX12" fmla="*/ 4883972 w 4886362"/>
                <a:gd name="connsiteY12" fmla="*/ 2589007 h 4886362"/>
                <a:gd name="connsiteX13" fmla="*/ 4883972 w 4886362"/>
                <a:gd name="connsiteY13" fmla="*/ 2302137 h 4886362"/>
                <a:gd name="connsiteX14" fmla="*/ 2302137 w 4886362"/>
                <a:gd name="connsiteY14" fmla="*/ 2302137 h 4886362"/>
                <a:gd name="connsiteX15" fmla="*/ 586373 w 4886362"/>
                <a:gd name="connsiteY15" fmla="*/ 2302137 h 4886362"/>
                <a:gd name="connsiteX16" fmla="*/ 2302137 w 4886362"/>
                <a:gd name="connsiteY16" fmla="*/ 586373 h 4886362"/>
                <a:gd name="connsiteX17" fmla="*/ 2589007 w 4886362"/>
                <a:gd name="connsiteY17" fmla="*/ 4304771 h 4886362"/>
                <a:gd name="connsiteX18" fmla="*/ 2589007 w 4886362"/>
                <a:gd name="connsiteY18" fmla="*/ 2589007 h 4886362"/>
                <a:gd name="connsiteX19" fmla="*/ 4304771 w 4886362"/>
                <a:gd name="connsiteY19" fmla="*/ 2589007 h 4886362"/>
                <a:gd name="connsiteX20" fmla="*/ 2589007 w 4886362"/>
                <a:gd name="connsiteY20" fmla="*/ 4304771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86362" h="4886362">
                  <a:moveTo>
                    <a:pt x="2589007" y="2302137"/>
                  </a:moveTo>
                  <a:lnTo>
                    <a:pt x="2589007" y="7172"/>
                  </a:lnTo>
                  <a:lnTo>
                    <a:pt x="2302137" y="7172"/>
                  </a:lnTo>
                  <a:lnTo>
                    <a:pt x="2302137" y="298862"/>
                  </a:lnTo>
                  <a:cubicBezTo>
                    <a:pt x="1228571" y="369069"/>
                    <a:pt x="369174" y="1226821"/>
                    <a:pt x="298862" y="2302137"/>
                  </a:cubicBezTo>
                  <a:lnTo>
                    <a:pt x="7172" y="2302137"/>
                  </a:lnTo>
                  <a:lnTo>
                    <a:pt x="7172" y="2589007"/>
                  </a:lnTo>
                  <a:lnTo>
                    <a:pt x="2302137" y="2589007"/>
                  </a:lnTo>
                  <a:lnTo>
                    <a:pt x="2302137" y="4883972"/>
                  </a:lnTo>
                  <a:lnTo>
                    <a:pt x="2589007" y="4883972"/>
                  </a:lnTo>
                  <a:lnTo>
                    <a:pt x="2589007" y="4592282"/>
                  </a:lnTo>
                  <a:cubicBezTo>
                    <a:pt x="3662553" y="4522075"/>
                    <a:pt x="4521970" y="3664322"/>
                    <a:pt x="4592282" y="2589007"/>
                  </a:cubicBezTo>
                  <a:lnTo>
                    <a:pt x="4883972" y="2589007"/>
                  </a:lnTo>
                  <a:lnTo>
                    <a:pt x="4883972" y="2302137"/>
                  </a:lnTo>
                  <a:close/>
                  <a:moveTo>
                    <a:pt x="2302137" y="2302137"/>
                  </a:moveTo>
                  <a:lnTo>
                    <a:pt x="586373" y="2302137"/>
                  </a:lnTo>
                  <a:cubicBezTo>
                    <a:pt x="656236" y="1388062"/>
                    <a:pt x="1388062" y="656236"/>
                    <a:pt x="2302137" y="586373"/>
                  </a:cubicBezTo>
                  <a:close/>
                  <a:moveTo>
                    <a:pt x="2589007" y="4304771"/>
                  </a:moveTo>
                  <a:lnTo>
                    <a:pt x="2589007" y="2589007"/>
                  </a:lnTo>
                  <a:lnTo>
                    <a:pt x="4304771" y="2589007"/>
                  </a:lnTo>
                  <a:cubicBezTo>
                    <a:pt x="4234908" y="3503082"/>
                    <a:pt x="3503082" y="4234908"/>
                    <a:pt x="2589007" y="43047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4F51D9-98DC-425D-B518-0F5A8F2CE89B}"/>
                </a:ext>
              </a:extLst>
            </p:cNvPr>
            <p:cNvSpPr/>
            <p:nvPr/>
          </p:nvSpPr>
          <p:spPr>
            <a:xfrm>
              <a:off x="4122751" y="3876748"/>
              <a:ext cx="822362" cy="822362"/>
            </a:xfrm>
            <a:custGeom>
              <a:avLst/>
              <a:gdLst>
                <a:gd name="connsiteX0" fmla="*/ 615710 w 822362"/>
                <a:gd name="connsiteY0" fmla="*/ 412864 h 822362"/>
                <a:gd name="connsiteX1" fmla="*/ 818557 w 822362"/>
                <a:gd name="connsiteY1" fmla="*/ 210018 h 822362"/>
                <a:gd name="connsiteX2" fmla="*/ 615710 w 822362"/>
                <a:gd name="connsiteY2" fmla="*/ 7172 h 822362"/>
                <a:gd name="connsiteX3" fmla="*/ 412855 w 822362"/>
                <a:gd name="connsiteY3" fmla="*/ 210018 h 822362"/>
                <a:gd name="connsiteX4" fmla="*/ 210008 w 822362"/>
                <a:gd name="connsiteY4" fmla="*/ 7172 h 822362"/>
                <a:gd name="connsiteX5" fmla="*/ 7172 w 822362"/>
                <a:gd name="connsiteY5" fmla="*/ 210018 h 822362"/>
                <a:gd name="connsiteX6" fmla="*/ 210008 w 822362"/>
                <a:gd name="connsiteY6" fmla="*/ 412864 h 822362"/>
                <a:gd name="connsiteX7" fmla="*/ 7172 w 822362"/>
                <a:gd name="connsiteY7" fmla="*/ 615710 h 822362"/>
                <a:gd name="connsiteX8" fmla="*/ 210008 w 822362"/>
                <a:gd name="connsiteY8" fmla="*/ 818556 h 822362"/>
                <a:gd name="connsiteX9" fmla="*/ 412855 w 822362"/>
                <a:gd name="connsiteY9" fmla="*/ 615710 h 822362"/>
                <a:gd name="connsiteX10" fmla="*/ 615710 w 822362"/>
                <a:gd name="connsiteY10" fmla="*/ 818556 h 822362"/>
                <a:gd name="connsiteX11" fmla="*/ 818557 w 822362"/>
                <a:gd name="connsiteY11" fmla="*/ 615710 h 82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362" h="822362">
                  <a:moveTo>
                    <a:pt x="615710" y="412864"/>
                  </a:moveTo>
                  <a:lnTo>
                    <a:pt x="818557" y="210018"/>
                  </a:lnTo>
                  <a:lnTo>
                    <a:pt x="615710" y="7172"/>
                  </a:lnTo>
                  <a:lnTo>
                    <a:pt x="412855" y="210018"/>
                  </a:lnTo>
                  <a:lnTo>
                    <a:pt x="210008" y="7172"/>
                  </a:lnTo>
                  <a:lnTo>
                    <a:pt x="7172" y="210018"/>
                  </a:lnTo>
                  <a:lnTo>
                    <a:pt x="210008" y="412864"/>
                  </a:lnTo>
                  <a:lnTo>
                    <a:pt x="7172" y="615710"/>
                  </a:lnTo>
                  <a:lnTo>
                    <a:pt x="210008" y="818556"/>
                  </a:lnTo>
                  <a:lnTo>
                    <a:pt x="412855" y="615710"/>
                  </a:lnTo>
                  <a:lnTo>
                    <a:pt x="615710" y="818556"/>
                  </a:lnTo>
                  <a:lnTo>
                    <a:pt x="818557" y="6157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C58EE65A-AE89-4E75-9F4E-EF9C257C8574}"/>
                </a:ext>
              </a:extLst>
            </p:cNvPr>
            <p:cNvSpPr/>
            <p:nvPr/>
          </p:nvSpPr>
          <p:spPr>
            <a:xfrm>
              <a:off x="6704587" y="1168880"/>
              <a:ext cx="822362" cy="822362"/>
            </a:xfrm>
            <a:custGeom>
              <a:avLst/>
              <a:gdLst>
                <a:gd name="connsiteX0" fmla="*/ 210008 w 822362"/>
                <a:gd name="connsiteY0" fmla="*/ 818557 h 822362"/>
                <a:gd name="connsiteX1" fmla="*/ 412854 w 822362"/>
                <a:gd name="connsiteY1" fmla="*/ 615710 h 822362"/>
                <a:gd name="connsiteX2" fmla="*/ 615710 w 822362"/>
                <a:gd name="connsiteY2" fmla="*/ 818557 h 822362"/>
                <a:gd name="connsiteX3" fmla="*/ 818556 w 822362"/>
                <a:gd name="connsiteY3" fmla="*/ 615710 h 822362"/>
                <a:gd name="connsiteX4" fmla="*/ 615701 w 822362"/>
                <a:gd name="connsiteY4" fmla="*/ 412864 h 822362"/>
                <a:gd name="connsiteX5" fmla="*/ 818556 w 822362"/>
                <a:gd name="connsiteY5" fmla="*/ 210008 h 822362"/>
                <a:gd name="connsiteX6" fmla="*/ 615710 w 822362"/>
                <a:gd name="connsiteY6" fmla="*/ 7172 h 822362"/>
                <a:gd name="connsiteX7" fmla="*/ 412854 w 822362"/>
                <a:gd name="connsiteY7" fmla="*/ 210018 h 822362"/>
                <a:gd name="connsiteX8" fmla="*/ 210008 w 822362"/>
                <a:gd name="connsiteY8" fmla="*/ 7172 h 822362"/>
                <a:gd name="connsiteX9" fmla="*/ 7172 w 822362"/>
                <a:gd name="connsiteY9" fmla="*/ 210008 h 822362"/>
                <a:gd name="connsiteX10" fmla="*/ 210008 w 822362"/>
                <a:gd name="connsiteY10" fmla="*/ 412864 h 822362"/>
                <a:gd name="connsiteX11" fmla="*/ 7172 w 822362"/>
                <a:gd name="connsiteY11" fmla="*/ 615710 h 82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362" h="822362">
                  <a:moveTo>
                    <a:pt x="210008" y="818557"/>
                  </a:moveTo>
                  <a:lnTo>
                    <a:pt x="412854" y="615710"/>
                  </a:lnTo>
                  <a:lnTo>
                    <a:pt x="615710" y="818557"/>
                  </a:lnTo>
                  <a:lnTo>
                    <a:pt x="818556" y="615710"/>
                  </a:lnTo>
                  <a:lnTo>
                    <a:pt x="615701" y="412864"/>
                  </a:lnTo>
                  <a:lnTo>
                    <a:pt x="818556" y="210008"/>
                  </a:lnTo>
                  <a:lnTo>
                    <a:pt x="615710" y="7172"/>
                  </a:lnTo>
                  <a:lnTo>
                    <a:pt x="412854" y="210018"/>
                  </a:lnTo>
                  <a:lnTo>
                    <a:pt x="210008" y="7172"/>
                  </a:lnTo>
                  <a:lnTo>
                    <a:pt x="7172" y="210008"/>
                  </a:lnTo>
                  <a:lnTo>
                    <a:pt x="210008" y="412864"/>
                  </a:lnTo>
                  <a:lnTo>
                    <a:pt x="7172" y="6157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0493C61-99D1-4C27-BF07-25A7586DA05A}"/>
                </a:ext>
              </a:extLst>
            </p:cNvPr>
            <p:cNvSpPr/>
            <p:nvPr/>
          </p:nvSpPr>
          <p:spPr>
            <a:xfrm>
              <a:off x="7523181" y="2130911"/>
              <a:ext cx="870174" cy="870174"/>
            </a:xfrm>
            <a:custGeom>
              <a:avLst/>
              <a:gdLst>
                <a:gd name="connsiteX0" fmla="*/ 867784 w 870174"/>
                <a:gd name="connsiteY0" fmla="*/ 437478 h 870174"/>
                <a:gd name="connsiteX1" fmla="*/ 437478 w 870174"/>
                <a:gd name="connsiteY1" fmla="*/ 867784 h 870174"/>
                <a:gd name="connsiteX2" fmla="*/ 7172 w 870174"/>
                <a:gd name="connsiteY2" fmla="*/ 437478 h 870174"/>
                <a:gd name="connsiteX3" fmla="*/ 437478 w 870174"/>
                <a:gd name="connsiteY3" fmla="*/ 7172 h 870174"/>
                <a:gd name="connsiteX4" fmla="*/ 867784 w 870174"/>
                <a:gd name="connsiteY4" fmla="*/ 437478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0174" h="870174">
                  <a:moveTo>
                    <a:pt x="867784" y="437478"/>
                  </a:moveTo>
                  <a:cubicBezTo>
                    <a:pt x="867784" y="675129"/>
                    <a:pt x="675129" y="867784"/>
                    <a:pt x="437478" y="867784"/>
                  </a:cubicBezTo>
                  <a:cubicBezTo>
                    <a:pt x="199826" y="867784"/>
                    <a:pt x="7172" y="675129"/>
                    <a:pt x="7172" y="437478"/>
                  </a:cubicBezTo>
                  <a:cubicBezTo>
                    <a:pt x="7172" y="199826"/>
                    <a:pt x="199826" y="7172"/>
                    <a:pt x="437478" y="7172"/>
                  </a:cubicBezTo>
                  <a:cubicBezTo>
                    <a:pt x="675129" y="7172"/>
                    <a:pt x="867784" y="199826"/>
                    <a:pt x="867784" y="437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CB88CF34-6C7B-43F7-BB9D-02A2C359F661}"/>
                </a:ext>
              </a:extLst>
            </p:cNvPr>
            <p:cNvSpPr/>
            <p:nvPr/>
          </p:nvSpPr>
          <p:spPr>
            <a:xfrm>
              <a:off x="4797911" y="4856181"/>
              <a:ext cx="870174" cy="870174"/>
            </a:xfrm>
            <a:custGeom>
              <a:avLst/>
              <a:gdLst>
                <a:gd name="connsiteX0" fmla="*/ 867784 w 870174"/>
                <a:gd name="connsiteY0" fmla="*/ 437478 h 870174"/>
                <a:gd name="connsiteX1" fmla="*/ 437478 w 870174"/>
                <a:gd name="connsiteY1" fmla="*/ 867784 h 870174"/>
                <a:gd name="connsiteX2" fmla="*/ 7172 w 870174"/>
                <a:gd name="connsiteY2" fmla="*/ 437478 h 870174"/>
                <a:gd name="connsiteX3" fmla="*/ 437478 w 870174"/>
                <a:gd name="connsiteY3" fmla="*/ 7172 h 870174"/>
                <a:gd name="connsiteX4" fmla="*/ 867784 w 870174"/>
                <a:gd name="connsiteY4" fmla="*/ 437478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0174" h="870174">
                  <a:moveTo>
                    <a:pt x="867784" y="437478"/>
                  </a:moveTo>
                  <a:cubicBezTo>
                    <a:pt x="867784" y="675129"/>
                    <a:pt x="675129" y="867784"/>
                    <a:pt x="437478" y="867784"/>
                  </a:cubicBezTo>
                  <a:cubicBezTo>
                    <a:pt x="199826" y="867784"/>
                    <a:pt x="7172" y="675129"/>
                    <a:pt x="7172" y="437478"/>
                  </a:cubicBezTo>
                  <a:cubicBezTo>
                    <a:pt x="7172" y="199826"/>
                    <a:pt x="199826" y="7172"/>
                    <a:pt x="437478" y="7172"/>
                  </a:cubicBezTo>
                  <a:cubicBezTo>
                    <a:pt x="675129" y="7172"/>
                    <a:pt x="867784" y="199826"/>
                    <a:pt x="867784" y="437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9B027A4B-B2A9-433D-BE86-ABC5692429F8}"/>
                </a:ext>
              </a:extLst>
            </p:cNvPr>
            <p:cNvSpPr/>
            <p:nvPr/>
          </p:nvSpPr>
          <p:spPr>
            <a:xfrm>
              <a:off x="5084781" y="2130911"/>
              <a:ext cx="583304" cy="870174"/>
            </a:xfrm>
            <a:custGeom>
              <a:avLst/>
              <a:gdLst>
                <a:gd name="connsiteX0" fmla="*/ 294042 w 583303"/>
                <a:gd name="connsiteY0" fmla="*/ 580913 h 870174"/>
                <a:gd name="connsiteX1" fmla="*/ 580913 w 583303"/>
                <a:gd name="connsiteY1" fmla="*/ 580913 h 870174"/>
                <a:gd name="connsiteX2" fmla="*/ 580913 w 583303"/>
                <a:gd name="connsiteY2" fmla="*/ 294042 h 870174"/>
                <a:gd name="connsiteX3" fmla="*/ 294042 w 583303"/>
                <a:gd name="connsiteY3" fmla="*/ 294042 h 870174"/>
                <a:gd name="connsiteX4" fmla="*/ 294042 w 583303"/>
                <a:gd name="connsiteY4" fmla="*/ 7172 h 870174"/>
                <a:gd name="connsiteX5" fmla="*/ 7172 w 583303"/>
                <a:gd name="connsiteY5" fmla="*/ 7172 h 870174"/>
                <a:gd name="connsiteX6" fmla="*/ 7172 w 583303"/>
                <a:gd name="connsiteY6" fmla="*/ 867784 h 870174"/>
                <a:gd name="connsiteX7" fmla="*/ 294042 w 583303"/>
                <a:gd name="connsiteY7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303" h="870174">
                  <a:moveTo>
                    <a:pt x="294042" y="580913"/>
                  </a:moveTo>
                  <a:lnTo>
                    <a:pt x="580913" y="580913"/>
                  </a:lnTo>
                  <a:lnTo>
                    <a:pt x="580913" y="294042"/>
                  </a:lnTo>
                  <a:lnTo>
                    <a:pt x="294042" y="294042"/>
                  </a:lnTo>
                  <a:lnTo>
                    <a:pt x="294042" y="7172"/>
                  </a:lnTo>
                  <a:lnTo>
                    <a:pt x="7172" y="7172"/>
                  </a:lnTo>
                  <a:lnTo>
                    <a:pt x="7172" y="867784"/>
                  </a:lnTo>
                  <a:lnTo>
                    <a:pt x="29404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B3230043-CEE3-4237-BE00-5BB471431954}"/>
                </a:ext>
              </a:extLst>
            </p:cNvPr>
            <p:cNvSpPr/>
            <p:nvPr/>
          </p:nvSpPr>
          <p:spPr>
            <a:xfrm>
              <a:off x="6519134" y="3852134"/>
              <a:ext cx="296433" cy="296433"/>
            </a:xfrm>
            <a:custGeom>
              <a:avLst/>
              <a:gdLst>
                <a:gd name="connsiteX0" fmla="*/ 7172 w 296432"/>
                <a:gd name="connsiteY0" fmla="*/ 7172 h 296432"/>
                <a:gd name="connsiteX1" fmla="*/ 294042 w 296432"/>
                <a:gd name="connsiteY1" fmla="*/ 7172 h 296432"/>
                <a:gd name="connsiteX2" fmla="*/ 294042 w 296432"/>
                <a:gd name="connsiteY2" fmla="*/ 294042 h 296432"/>
                <a:gd name="connsiteX3" fmla="*/ 7172 w 296432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296432">
                  <a:moveTo>
                    <a:pt x="7172" y="7172"/>
                  </a:moveTo>
                  <a:lnTo>
                    <a:pt x="294042" y="7172"/>
                  </a:lnTo>
                  <a:lnTo>
                    <a:pt x="294042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017D3E8-7797-43B8-A0FF-AA82E4CA7BB7}"/>
                </a:ext>
              </a:extLst>
            </p:cNvPr>
            <p:cNvSpPr/>
            <p:nvPr/>
          </p:nvSpPr>
          <p:spPr>
            <a:xfrm>
              <a:off x="7092875" y="3852134"/>
              <a:ext cx="296433" cy="296433"/>
            </a:xfrm>
            <a:custGeom>
              <a:avLst/>
              <a:gdLst>
                <a:gd name="connsiteX0" fmla="*/ 7172 w 296432"/>
                <a:gd name="connsiteY0" fmla="*/ 7172 h 296432"/>
                <a:gd name="connsiteX1" fmla="*/ 294042 w 296432"/>
                <a:gd name="connsiteY1" fmla="*/ 7172 h 296432"/>
                <a:gd name="connsiteX2" fmla="*/ 294042 w 296432"/>
                <a:gd name="connsiteY2" fmla="*/ 294042 h 296432"/>
                <a:gd name="connsiteX3" fmla="*/ 7172 w 296432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296432">
                  <a:moveTo>
                    <a:pt x="7172" y="7172"/>
                  </a:moveTo>
                  <a:lnTo>
                    <a:pt x="294042" y="7172"/>
                  </a:lnTo>
                  <a:lnTo>
                    <a:pt x="294042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CB39FD3C-3BD9-4C91-8516-F35D1FD1D666}"/>
                </a:ext>
              </a:extLst>
            </p:cNvPr>
            <p:cNvSpPr/>
            <p:nvPr/>
          </p:nvSpPr>
          <p:spPr>
            <a:xfrm>
              <a:off x="6806005" y="4425875"/>
              <a:ext cx="296433" cy="296433"/>
            </a:xfrm>
            <a:custGeom>
              <a:avLst/>
              <a:gdLst>
                <a:gd name="connsiteX0" fmla="*/ 7172 w 296432"/>
                <a:gd name="connsiteY0" fmla="*/ 7172 h 296432"/>
                <a:gd name="connsiteX1" fmla="*/ 294042 w 296432"/>
                <a:gd name="connsiteY1" fmla="*/ 7172 h 296432"/>
                <a:gd name="connsiteX2" fmla="*/ 294042 w 296432"/>
                <a:gd name="connsiteY2" fmla="*/ 294042 h 296432"/>
                <a:gd name="connsiteX3" fmla="*/ 7172 w 296432"/>
                <a:gd name="connsiteY3" fmla="*/ 294042 h 29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296432">
                  <a:moveTo>
                    <a:pt x="7172" y="7172"/>
                  </a:moveTo>
                  <a:lnTo>
                    <a:pt x="294042" y="7172"/>
                  </a:lnTo>
                  <a:lnTo>
                    <a:pt x="294042" y="29404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1F6AD1CF-56C4-484F-B845-AB52E634B58F}"/>
              </a:ext>
            </a:extLst>
          </p:cNvPr>
          <p:cNvGrpSpPr/>
          <p:nvPr/>
        </p:nvGrpSpPr>
        <p:grpSpPr>
          <a:xfrm>
            <a:off x="8763128" y="3254996"/>
            <a:ext cx="371168" cy="525393"/>
            <a:chOff x="4367605" y="983428"/>
            <a:chExt cx="3452009" cy="4886362"/>
          </a:xfrm>
        </p:grpSpPr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6E52FF37-3402-48A8-B0C3-CB004FCBBB0D}"/>
                </a:ext>
              </a:extLst>
            </p:cNvPr>
            <p:cNvSpPr/>
            <p:nvPr/>
          </p:nvSpPr>
          <p:spPr>
            <a:xfrm>
              <a:off x="5228216" y="1844040"/>
              <a:ext cx="1730786" cy="870174"/>
            </a:xfrm>
            <a:custGeom>
              <a:avLst/>
              <a:gdLst>
                <a:gd name="connsiteX0" fmla="*/ 7172 w 1730785"/>
                <a:gd name="connsiteY0" fmla="*/ 7172 h 870174"/>
                <a:gd name="connsiteX1" fmla="*/ 1728395 w 1730785"/>
                <a:gd name="connsiteY1" fmla="*/ 7172 h 870174"/>
                <a:gd name="connsiteX2" fmla="*/ 1728395 w 1730785"/>
                <a:gd name="connsiteY2" fmla="*/ 867784 h 870174"/>
                <a:gd name="connsiteX3" fmla="*/ 7172 w 1730785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85" h="870174">
                  <a:moveTo>
                    <a:pt x="7172" y="7172"/>
                  </a:moveTo>
                  <a:lnTo>
                    <a:pt x="1728395" y="7172"/>
                  </a:lnTo>
                  <a:lnTo>
                    <a:pt x="1728395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CFFEB7ED-CB43-4C2A-B1F0-2B5F68E8741D}"/>
                </a:ext>
              </a:extLst>
            </p:cNvPr>
            <p:cNvSpPr/>
            <p:nvPr/>
          </p:nvSpPr>
          <p:spPr>
            <a:xfrm>
              <a:off x="4367605" y="983428"/>
              <a:ext cx="3452009" cy="4886362"/>
            </a:xfrm>
            <a:custGeom>
              <a:avLst/>
              <a:gdLst>
                <a:gd name="connsiteX0" fmla="*/ 7172 w 3452009"/>
                <a:gd name="connsiteY0" fmla="*/ 7172 h 4886362"/>
                <a:gd name="connsiteX1" fmla="*/ 7172 w 3452009"/>
                <a:gd name="connsiteY1" fmla="*/ 4883972 h 4886362"/>
                <a:gd name="connsiteX2" fmla="*/ 3449619 w 3452009"/>
                <a:gd name="connsiteY2" fmla="*/ 4883972 h 4886362"/>
                <a:gd name="connsiteX3" fmla="*/ 3449619 w 3452009"/>
                <a:gd name="connsiteY3" fmla="*/ 7172 h 4886362"/>
                <a:gd name="connsiteX4" fmla="*/ 1434315 w 3452009"/>
                <a:gd name="connsiteY4" fmla="*/ 4082771 h 4886362"/>
                <a:gd name="connsiteX5" fmla="*/ 1231469 w 3452009"/>
                <a:gd name="connsiteY5" fmla="*/ 4285617 h 4886362"/>
                <a:gd name="connsiteX6" fmla="*/ 1028622 w 3452009"/>
                <a:gd name="connsiteY6" fmla="*/ 4082771 h 4886362"/>
                <a:gd name="connsiteX7" fmla="*/ 825776 w 3452009"/>
                <a:gd name="connsiteY7" fmla="*/ 4285617 h 4886362"/>
                <a:gd name="connsiteX8" fmla="*/ 622930 w 3452009"/>
                <a:gd name="connsiteY8" fmla="*/ 4082771 h 4886362"/>
                <a:gd name="connsiteX9" fmla="*/ 825767 w 3452009"/>
                <a:gd name="connsiteY9" fmla="*/ 3879925 h 4886362"/>
                <a:gd name="connsiteX10" fmla="*/ 622920 w 3452009"/>
                <a:gd name="connsiteY10" fmla="*/ 3677079 h 4886362"/>
                <a:gd name="connsiteX11" fmla="*/ 825767 w 3452009"/>
                <a:gd name="connsiteY11" fmla="*/ 3474232 h 4886362"/>
                <a:gd name="connsiteX12" fmla="*/ 1028613 w 3452009"/>
                <a:gd name="connsiteY12" fmla="*/ 3677079 h 4886362"/>
                <a:gd name="connsiteX13" fmla="*/ 1231459 w 3452009"/>
                <a:gd name="connsiteY13" fmla="*/ 3474232 h 4886362"/>
                <a:gd name="connsiteX14" fmla="*/ 1434305 w 3452009"/>
                <a:gd name="connsiteY14" fmla="*/ 3677079 h 4886362"/>
                <a:gd name="connsiteX15" fmla="*/ 1231469 w 3452009"/>
                <a:gd name="connsiteY15" fmla="*/ 3879925 h 4886362"/>
                <a:gd name="connsiteX16" fmla="*/ 1441525 w 3452009"/>
                <a:gd name="connsiteY16" fmla="*/ 2875878 h 4886362"/>
                <a:gd name="connsiteX17" fmla="*/ 1154654 w 3452009"/>
                <a:gd name="connsiteY17" fmla="*/ 2875878 h 4886362"/>
                <a:gd name="connsiteX18" fmla="*/ 1154654 w 3452009"/>
                <a:gd name="connsiteY18" fmla="*/ 3162748 h 4886362"/>
                <a:gd name="connsiteX19" fmla="*/ 867784 w 3452009"/>
                <a:gd name="connsiteY19" fmla="*/ 3162748 h 4886362"/>
                <a:gd name="connsiteX20" fmla="*/ 867784 w 3452009"/>
                <a:gd name="connsiteY20" fmla="*/ 2875878 h 4886362"/>
                <a:gd name="connsiteX21" fmla="*/ 580913 w 3452009"/>
                <a:gd name="connsiteY21" fmla="*/ 2875878 h 4886362"/>
                <a:gd name="connsiteX22" fmla="*/ 580913 w 3452009"/>
                <a:gd name="connsiteY22" fmla="*/ 2589007 h 4886362"/>
                <a:gd name="connsiteX23" fmla="*/ 867784 w 3452009"/>
                <a:gd name="connsiteY23" fmla="*/ 2589007 h 4886362"/>
                <a:gd name="connsiteX24" fmla="*/ 867784 w 3452009"/>
                <a:gd name="connsiteY24" fmla="*/ 2302137 h 4886362"/>
                <a:gd name="connsiteX25" fmla="*/ 1154654 w 3452009"/>
                <a:gd name="connsiteY25" fmla="*/ 2302137 h 4886362"/>
                <a:gd name="connsiteX26" fmla="*/ 1154654 w 3452009"/>
                <a:gd name="connsiteY26" fmla="*/ 2589007 h 4886362"/>
                <a:gd name="connsiteX27" fmla="*/ 1441525 w 3452009"/>
                <a:gd name="connsiteY27" fmla="*/ 2589007 h 4886362"/>
                <a:gd name="connsiteX28" fmla="*/ 2875878 w 3452009"/>
                <a:gd name="connsiteY28" fmla="*/ 4310231 h 4886362"/>
                <a:gd name="connsiteX29" fmla="*/ 2015266 w 3452009"/>
                <a:gd name="connsiteY29" fmla="*/ 4310231 h 4886362"/>
                <a:gd name="connsiteX30" fmla="*/ 2015266 w 3452009"/>
                <a:gd name="connsiteY30" fmla="*/ 4023360 h 4886362"/>
                <a:gd name="connsiteX31" fmla="*/ 2875878 w 3452009"/>
                <a:gd name="connsiteY31" fmla="*/ 4023360 h 4886362"/>
                <a:gd name="connsiteX32" fmla="*/ 2875878 w 3452009"/>
                <a:gd name="connsiteY32" fmla="*/ 3736490 h 4886362"/>
                <a:gd name="connsiteX33" fmla="*/ 2015266 w 3452009"/>
                <a:gd name="connsiteY33" fmla="*/ 3736490 h 4886362"/>
                <a:gd name="connsiteX34" fmla="*/ 2015266 w 3452009"/>
                <a:gd name="connsiteY34" fmla="*/ 3449619 h 4886362"/>
                <a:gd name="connsiteX35" fmla="*/ 2875878 w 3452009"/>
                <a:gd name="connsiteY35" fmla="*/ 3449619 h 4886362"/>
                <a:gd name="connsiteX36" fmla="*/ 2875878 w 3452009"/>
                <a:gd name="connsiteY36" fmla="*/ 2875878 h 4886362"/>
                <a:gd name="connsiteX37" fmla="*/ 2015266 w 3452009"/>
                <a:gd name="connsiteY37" fmla="*/ 2875878 h 4886362"/>
                <a:gd name="connsiteX38" fmla="*/ 2015266 w 3452009"/>
                <a:gd name="connsiteY38" fmla="*/ 2589007 h 4886362"/>
                <a:gd name="connsiteX39" fmla="*/ 2875878 w 3452009"/>
                <a:gd name="connsiteY39" fmla="*/ 2589007 h 4886362"/>
                <a:gd name="connsiteX40" fmla="*/ 2875878 w 3452009"/>
                <a:gd name="connsiteY40" fmla="*/ 2015266 h 4886362"/>
                <a:gd name="connsiteX41" fmla="*/ 580913 w 3452009"/>
                <a:gd name="connsiteY41" fmla="*/ 2015266 h 4886362"/>
                <a:gd name="connsiteX42" fmla="*/ 580913 w 3452009"/>
                <a:gd name="connsiteY42" fmla="*/ 580913 h 4886362"/>
                <a:gd name="connsiteX43" fmla="*/ 2875878 w 3452009"/>
                <a:gd name="connsiteY43" fmla="*/ 580913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52009" h="4886362">
                  <a:moveTo>
                    <a:pt x="7172" y="7172"/>
                  </a:moveTo>
                  <a:lnTo>
                    <a:pt x="7172" y="4883972"/>
                  </a:lnTo>
                  <a:lnTo>
                    <a:pt x="3449619" y="4883972"/>
                  </a:lnTo>
                  <a:lnTo>
                    <a:pt x="3449619" y="7172"/>
                  </a:lnTo>
                  <a:close/>
                  <a:moveTo>
                    <a:pt x="1434315" y="4082771"/>
                  </a:moveTo>
                  <a:lnTo>
                    <a:pt x="1231469" y="4285617"/>
                  </a:lnTo>
                  <a:lnTo>
                    <a:pt x="1028622" y="4082771"/>
                  </a:lnTo>
                  <a:lnTo>
                    <a:pt x="825776" y="4285617"/>
                  </a:lnTo>
                  <a:lnTo>
                    <a:pt x="622930" y="4082771"/>
                  </a:lnTo>
                  <a:lnTo>
                    <a:pt x="825767" y="3879925"/>
                  </a:lnTo>
                  <a:lnTo>
                    <a:pt x="622920" y="3677079"/>
                  </a:lnTo>
                  <a:lnTo>
                    <a:pt x="825767" y="3474232"/>
                  </a:lnTo>
                  <a:lnTo>
                    <a:pt x="1028613" y="3677079"/>
                  </a:lnTo>
                  <a:lnTo>
                    <a:pt x="1231459" y="3474232"/>
                  </a:lnTo>
                  <a:lnTo>
                    <a:pt x="1434305" y="3677079"/>
                  </a:lnTo>
                  <a:lnTo>
                    <a:pt x="1231469" y="3879925"/>
                  </a:lnTo>
                  <a:close/>
                  <a:moveTo>
                    <a:pt x="1441525" y="2875878"/>
                  </a:moveTo>
                  <a:lnTo>
                    <a:pt x="1154654" y="2875878"/>
                  </a:lnTo>
                  <a:lnTo>
                    <a:pt x="1154654" y="3162748"/>
                  </a:lnTo>
                  <a:lnTo>
                    <a:pt x="867784" y="3162748"/>
                  </a:lnTo>
                  <a:lnTo>
                    <a:pt x="867784" y="2875878"/>
                  </a:lnTo>
                  <a:lnTo>
                    <a:pt x="580913" y="2875878"/>
                  </a:lnTo>
                  <a:lnTo>
                    <a:pt x="580913" y="2589007"/>
                  </a:lnTo>
                  <a:lnTo>
                    <a:pt x="867784" y="2589007"/>
                  </a:lnTo>
                  <a:lnTo>
                    <a:pt x="867784" y="2302137"/>
                  </a:lnTo>
                  <a:lnTo>
                    <a:pt x="1154654" y="2302137"/>
                  </a:lnTo>
                  <a:lnTo>
                    <a:pt x="1154654" y="2589007"/>
                  </a:lnTo>
                  <a:lnTo>
                    <a:pt x="1441525" y="2589007"/>
                  </a:lnTo>
                  <a:close/>
                  <a:moveTo>
                    <a:pt x="2875878" y="4310231"/>
                  </a:moveTo>
                  <a:lnTo>
                    <a:pt x="2015266" y="4310231"/>
                  </a:lnTo>
                  <a:lnTo>
                    <a:pt x="2015266" y="4023360"/>
                  </a:lnTo>
                  <a:lnTo>
                    <a:pt x="2875878" y="4023360"/>
                  </a:lnTo>
                  <a:close/>
                  <a:moveTo>
                    <a:pt x="2875878" y="3736490"/>
                  </a:moveTo>
                  <a:lnTo>
                    <a:pt x="2015266" y="3736490"/>
                  </a:lnTo>
                  <a:lnTo>
                    <a:pt x="2015266" y="3449619"/>
                  </a:lnTo>
                  <a:lnTo>
                    <a:pt x="2875878" y="3449619"/>
                  </a:lnTo>
                  <a:close/>
                  <a:moveTo>
                    <a:pt x="2875878" y="2875878"/>
                  </a:moveTo>
                  <a:lnTo>
                    <a:pt x="2015266" y="2875878"/>
                  </a:lnTo>
                  <a:lnTo>
                    <a:pt x="2015266" y="2589007"/>
                  </a:lnTo>
                  <a:lnTo>
                    <a:pt x="2875878" y="2589007"/>
                  </a:lnTo>
                  <a:close/>
                  <a:moveTo>
                    <a:pt x="2875878" y="2015266"/>
                  </a:moveTo>
                  <a:lnTo>
                    <a:pt x="580913" y="2015266"/>
                  </a:lnTo>
                  <a:lnTo>
                    <a:pt x="580913" y="580913"/>
                  </a:lnTo>
                  <a:lnTo>
                    <a:pt x="2875878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81" name="Graphic 379">
            <a:extLst>
              <a:ext uri="{FF2B5EF4-FFF2-40B4-BE49-F238E27FC236}">
                <a16:creationId xmlns:a16="http://schemas.microsoft.com/office/drawing/2014/main" id="{BC3DEEE0-7500-4896-A125-3116E6E834B3}"/>
              </a:ext>
            </a:extLst>
          </p:cNvPr>
          <p:cNvSpPr/>
          <p:nvPr/>
        </p:nvSpPr>
        <p:spPr>
          <a:xfrm>
            <a:off x="9734943" y="3279264"/>
            <a:ext cx="437767" cy="437767"/>
          </a:xfrm>
          <a:custGeom>
            <a:avLst/>
            <a:gdLst>
              <a:gd name="connsiteX0" fmla="*/ 4883972 w 4886362"/>
              <a:gd name="connsiteY0" fmla="*/ 2015266 h 4886362"/>
              <a:gd name="connsiteX1" fmla="*/ 4453666 w 4886362"/>
              <a:gd name="connsiteY1" fmla="*/ 2015266 h 4886362"/>
              <a:gd name="connsiteX2" fmla="*/ 4453666 w 4886362"/>
              <a:gd name="connsiteY2" fmla="*/ 294042 h 4886362"/>
              <a:gd name="connsiteX3" fmla="*/ 3306184 w 4886362"/>
              <a:gd name="connsiteY3" fmla="*/ 294042 h 4886362"/>
              <a:gd name="connsiteX4" fmla="*/ 3306184 w 4886362"/>
              <a:gd name="connsiteY4" fmla="*/ 7172 h 4886362"/>
              <a:gd name="connsiteX5" fmla="*/ 1584960 w 4886362"/>
              <a:gd name="connsiteY5" fmla="*/ 7172 h 4886362"/>
              <a:gd name="connsiteX6" fmla="*/ 1584960 w 4886362"/>
              <a:gd name="connsiteY6" fmla="*/ 867784 h 4886362"/>
              <a:gd name="connsiteX7" fmla="*/ 2302137 w 4886362"/>
              <a:gd name="connsiteY7" fmla="*/ 867784 h 4886362"/>
              <a:gd name="connsiteX8" fmla="*/ 2302137 w 4886362"/>
              <a:gd name="connsiteY8" fmla="*/ 1809924 h 4886362"/>
              <a:gd name="connsiteX9" fmla="*/ 1627933 w 4886362"/>
              <a:gd name="connsiteY9" fmla="*/ 2445572 h 4886362"/>
              <a:gd name="connsiteX10" fmla="*/ 2302137 w 4886362"/>
              <a:gd name="connsiteY10" fmla="*/ 3081210 h 4886362"/>
              <a:gd name="connsiteX11" fmla="*/ 2302137 w 4886362"/>
              <a:gd name="connsiteY11" fmla="*/ 4023360 h 4886362"/>
              <a:gd name="connsiteX12" fmla="*/ 1584960 w 4886362"/>
              <a:gd name="connsiteY12" fmla="*/ 4023360 h 4886362"/>
              <a:gd name="connsiteX13" fmla="*/ 1584960 w 4886362"/>
              <a:gd name="connsiteY13" fmla="*/ 4310231 h 4886362"/>
              <a:gd name="connsiteX14" fmla="*/ 724348 w 4886362"/>
              <a:gd name="connsiteY14" fmla="*/ 4310231 h 4886362"/>
              <a:gd name="connsiteX15" fmla="*/ 724348 w 4886362"/>
              <a:gd name="connsiteY15" fmla="*/ 2570858 h 4886362"/>
              <a:gd name="connsiteX16" fmla="*/ 1154654 w 4886362"/>
              <a:gd name="connsiteY16" fmla="*/ 2015266 h 4886362"/>
              <a:gd name="connsiteX17" fmla="*/ 580913 w 4886362"/>
              <a:gd name="connsiteY17" fmla="*/ 1441525 h 4886362"/>
              <a:gd name="connsiteX18" fmla="*/ 7172 w 4886362"/>
              <a:gd name="connsiteY18" fmla="*/ 2015266 h 4886362"/>
              <a:gd name="connsiteX19" fmla="*/ 437478 w 4886362"/>
              <a:gd name="connsiteY19" fmla="*/ 2570858 h 4886362"/>
              <a:gd name="connsiteX20" fmla="*/ 437478 w 4886362"/>
              <a:gd name="connsiteY20" fmla="*/ 4597101 h 4886362"/>
              <a:gd name="connsiteX21" fmla="*/ 1584960 w 4886362"/>
              <a:gd name="connsiteY21" fmla="*/ 4597101 h 4886362"/>
              <a:gd name="connsiteX22" fmla="*/ 1584960 w 4886362"/>
              <a:gd name="connsiteY22" fmla="*/ 4883972 h 4886362"/>
              <a:gd name="connsiteX23" fmla="*/ 3306184 w 4886362"/>
              <a:gd name="connsiteY23" fmla="*/ 4883972 h 4886362"/>
              <a:gd name="connsiteX24" fmla="*/ 3306184 w 4886362"/>
              <a:gd name="connsiteY24" fmla="*/ 4597101 h 4886362"/>
              <a:gd name="connsiteX25" fmla="*/ 4453666 w 4886362"/>
              <a:gd name="connsiteY25" fmla="*/ 4597101 h 4886362"/>
              <a:gd name="connsiteX26" fmla="*/ 4453666 w 4886362"/>
              <a:gd name="connsiteY26" fmla="*/ 2875878 h 4886362"/>
              <a:gd name="connsiteX27" fmla="*/ 4883972 w 4886362"/>
              <a:gd name="connsiteY27" fmla="*/ 2875878 h 4886362"/>
              <a:gd name="connsiteX28" fmla="*/ 3306184 w 4886362"/>
              <a:gd name="connsiteY28" fmla="*/ 867784 h 4886362"/>
              <a:gd name="connsiteX29" fmla="*/ 3306184 w 4886362"/>
              <a:gd name="connsiteY29" fmla="*/ 580913 h 4886362"/>
              <a:gd name="connsiteX30" fmla="*/ 4166795 w 4886362"/>
              <a:gd name="connsiteY30" fmla="*/ 580913 h 4886362"/>
              <a:gd name="connsiteX31" fmla="*/ 4166795 w 4886362"/>
              <a:gd name="connsiteY31" fmla="*/ 2015266 h 4886362"/>
              <a:gd name="connsiteX32" fmla="*/ 3736490 w 4886362"/>
              <a:gd name="connsiteY32" fmla="*/ 2015266 h 4886362"/>
              <a:gd name="connsiteX33" fmla="*/ 3736490 w 4886362"/>
              <a:gd name="connsiteY33" fmla="*/ 2302137 h 4886362"/>
              <a:gd name="connsiteX34" fmla="*/ 3111073 w 4886362"/>
              <a:gd name="connsiteY34" fmla="*/ 2302137 h 4886362"/>
              <a:gd name="connsiteX35" fmla="*/ 2589007 w 4886362"/>
              <a:gd name="connsiteY35" fmla="*/ 1809924 h 4886362"/>
              <a:gd name="connsiteX36" fmla="*/ 2589007 w 4886362"/>
              <a:gd name="connsiteY36" fmla="*/ 867784 h 4886362"/>
              <a:gd name="connsiteX37" fmla="*/ 4166795 w 4886362"/>
              <a:gd name="connsiteY37" fmla="*/ 4310231 h 4886362"/>
              <a:gd name="connsiteX38" fmla="*/ 3306184 w 4886362"/>
              <a:gd name="connsiteY38" fmla="*/ 4310231 h 4886362"/>
              <a:gd name="connsiteX39" fmla="*/ 3306184 w 4886362"/>
              <a:gd name="connsiteY39" fmla="*/ 4023360 h 4886362"/>
              <a:gd name="connsiteX40" fmla="*/ 2589007 w 4886362"/>
              <a:gd name="connsiteY40" fmla="*/ 4023360 h 4886362"/>
              <a:gd name="connsiteX41" fmla="*/ 2589007 w 4886362"/>
              <a:gd name="connsiteY41" fmla="*/ 3081210 h 4886362"/>
              <a:gd name="connsiteX42" fmla="*/ 3111073 w 4886362"/>
              <a:gd name="connsiteY42" fmla="*/ 2589007 h 4886362"/>
              <a:gd name="connsiteX43" fmla="*/ 3736490 w 4886362"/>
              <a:gd name="connsiteY43" fmla="*/ 2589007 h 4886362"/>
              <a:gd name="connsiteX44" fmla="*/ 3736490 w 4886362"/>
              <a:gd name="connsiteY44" fmla="*/ 2875878 h 4886362"/>
              <a:gd name="connsiteX45" fmla="*/ 4166795 w 4886362"/>
              <a:gd name="connsiteY45" fmla="*/ 2875878 h 488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886362" h="4886362">
                <a:moveTo>
                  <a:pt x="4883972" y="2015266"/>
                </a:moveTo>
                <a:lnTo>
                  <a:pt x="4453666" y="2015266"/>
                </a:lnTo>
                <a:lnTo>
                  <a:pt x="4453666" y="294042"/>
                </a:lnTo>
                <a:lnTo>
                  <a:pt x="3306184" y="294042"/>
                </a:lnTo>
                <a:lnTo>
                  <a:pt x="3306184" y="7172"/>
                </a:lnTo>
                <a:lnTo>
                  <a:pt x="1584960" y="7172"/>
                </a:lnTo>
                <a:lnTo>
                  <a:pt x="1584960" y="867784"/>
                </a:lnTo>
                <a:lnTo>
                  <a:pt x="2302137" y="867784"/>
                </a:lnTo>
                <a:lnTo>
                  <a:pt x="2302137" y="1809924"/>
                </a:lnTo>
                <a:lnTo>
                  <a:pt x="1627933" y="2445572"/>
                </a:lnTo>
                <a:lnTo>
                  <a:pt x="2302137" y="3081210"/>
                </a:lnTo>
                <a:lnTo>
                  <a:pt x="2302137" y="4023360"/>
                </a:lnTo>
                <a:lnTo>
                  <a:pt x="1584960" y="4023360"/>
                </a:lnTo>
                <a:lnTo>
                  <a:pt x="1584960" y="4310231"/>
                </a:lnTo>
                <a:lnTo>
                  <a:pt x="724348" y="4310231"/>
                </a:lnTo>
                <a:lnTo>
                  <a:pt x="724348" y="2570858"/>
                </a:lnTo>
                <a:cubicBezTo>
                  <a:pt x="971535" y="2507001"/>
                  <a:pt x="1154654" y="2282123"/>
                  <a:pt x="1154654" y="2015266"/>
                </a:cubicBezTo>
                <a:cubicBezTo>
                  <a:pt x="1154654" y="1698905"/>
                  <a:pt x="897274" y="1441525"/>
                  <a:pt x="580913" y="1441525"/>
                </a:cubicBezTo>
                <a:cubicBezTo>
                  <a:pt x="264552" y="1441525"/>
                  <a:pt x="7172" y="1698905"/>
                  <a:pt x="7172" y="2015266"/>
                </a:cubicBezTo>
                <a:cubicBezTo>
                  <a:pt x="7172" y="2282113"/>
                  <a:pt x="190291" y="2507001"/>
                  <a:pt x="437478" y="2570858"/>
                </a:cubicBezTo>
                <a:lnTo>
                  <a:pt x="437478" y="4597101"/>
                </a:lnTo>
                <a:lnTo>
                  <a:pt x="1584960" y="4597101"/>
                </a:lnTo>
                <a:lnTo>
                  <a:pt x="1584960" y="4883972"/>
                </a:lnTo>
                <a:lnTo>
                  <a:pt x="3306184" y="4883972"/>
                </a:lnTo>
                <a:lnTo>
                  <a:pt x="3306184" y="4597101"/>
                </a:lnTo>
                <a:lnTo>
                  <a:pt x="4453666" y="4597101"/>
                </a:lnTo>
                <a:lnTo>
                  <a:pt x="4453666" y="2875878"/>
                </a:lnTo>
                <a:lnTo>
                  <a:pt x="4883972" y="2875878"/>
                </a:lnTo>
                <a:close/>
                <a:moveTo>
                  <a:pt x="3306184" y="867784"/>
                </a:moveTo>
                <a:lnTo>
                  <a:pt x="3306184" y="580913"/>
                </a:lnTo>
                <a:lnTo>
                  <a:pt x="4166795" y="580913"/>
                </a:lnTo>
                <a:lnTo>
                  <a:pt x="4166795" y="2015266"/>
                </a:lnTo>
                <a:lnTo>
                  <a:pt x="3736490" y="2015266"/>
                </a:lnTo>
                <a:lnTo>
                  <a:pt x="3736490" y="2302137"/>
                </a:lnTo>
                <a:lnTo>
                  <a:pt x="3111073" y="2302137"/>
                </a:lnTo>
                <a:lnTo>
                  <a:pt x="2589007" y="1809924"/>
                </a:lnTo>
                <a:lnTo>
                  <a:pt x="2589007" y="867784"/>
                </a:lnTo>
                <a:close/>
                <a:moveTo>
                  <a:pt x="4166795" y="4310231"/>
                </a:moveTo>
                <a:lnTo>
                  <a:pt x="3306184" y="4310231"/>
                </a:lnTo>
                <a:lnTo>
                  <a:pt x="3306184" y="4023360"/>
                </a:lnTo>
                <a:lnTo>
                  <a:pt x="2589007" y="4023360"/>
                </a:lnTo>
                <a:lnTo>
                  <a:pt x="2589007" y="3081210"/>
                </a:lnTo>
                <a:lnTo>
                  <a:pt x="3111073" y="2589007"/>
                </a:lnTo>
                <a:lnTo>
                  <a:pt x="3736490" y="2589007"/>
                </a:lnTo>
                <a:lnTo>
                  <a:pt x="3736490" y="2875878"/>
                </a:lnTo>
                <a:lnTo>
                  <a:pt x="4166795" y="2875878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BD857A12-ABE1-4B44-87AC-2439F8ED3C33}"/>
              </a:ext>
            </a:extLst>
          </p:cNvPr>
          <p:cNvGrpSpPr/>
          <p:nvPr/>
        </p:nvGrpSpPr>
        <p:grpSpPr>
          <a:xfrm>
            <a:off x="3734994" y="4290531"/>
            <a:ext cx="437250" cy="437250"/>
            <a:chOff x="3650428" y="983428"/>
            <a:chExt cx="4886362" cy="4886362"/>
          </a:xfrm>
        </p:grpSpPr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1B34063-1057-43FE-9A49-ED238200A0F6}"/>
                </a:ext>
              </a:extLst>
            </p:cNvPr>
            <p:cNvSpPr/>
            <p:nvPr/>
          </p:nvSpPr>
          <p:spPr>
            <a:xfrm>
              <a:off x="3650428" y="983428"/>
              <a:ext cx="870174" cy="870174"/>
            </a:xfrm>
            <a:custGeom>
              <a:avLst/>
              <a:gdLst>
                <a:gd name="connsiteX0" fmla="*/ 294042 w 870174"/>
                <a:gd name="connsiteY0" fmla="*/ 294042 h 870174"/>
                <a:gd name="connsiteX1" fmla="*/ 867784 w 870174"/>
                <a:gd name="connsiteY1" fmla="*/ 294042 h 870174"/>
                <a:gd name="connsiteX2" fmla="*/ 867784 w 870174"/>
                <a:gd name="connsiteY2" fmla="*/ 7172 h 870174"/>
                <a:gd name="connsiteX3" fmla="*/ 7172 w 870174"/>
                <a:gd name="connsiteY3" fmla="*/ 7172 h 870174"/>
                <a:gd name="connsiteX4" fmla="*/ 7172 w 870174"/>
                <a:gd name="connsiteY4" fmla="*/ 867784 h 870174"/>
                <a:gd name="connsiteX5" fmla="*/ 294042 w 870174"/>
                <a:gd name="connsiteY5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0174" h="870174">
                  <a:moveTo>
                    <a:pt x="294042" y="294042"/>
                  </a:moveTo>
                  <a:lnTo>
                    <a:pt x="867784" y="294042"/>
                  </a:lnTo>
                  <a:lnTo>
                    <a:pt x="867784" y="7172"/>
                  </a:lnTo>
                  <a:lnTo>
                    <a:pt x="7172" y="7172"/>
                  </a:lnTo>
                  <a:lnTo>
                    <a:pt x="7172" y="867784"/>
                  </a:lnTo>
                  <a:lnTo>
                    <a:pt x="29404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6FF4C51E-2259-495D-BAF7-AF011E13BD4E}"/>
                </a:ext>
              </a:extLst>
            </p:cNvPr>
            <p:cNvSpPr/>
            <p:nvPr/>
          </p:nvSpPr>
          <p:spPr>
            <a:xfrm>
              <a:off x="7666616" y="983428"/>
              <a:ext cx="870174" cy="870174"/>
            </a:xfrm>
            <a:custGeom>
              <a:avLst/>
              <a:gdLst>
                <a:gd name="connsiteX0" fmla="*/ 7172 w 870174"/>
                <a:gd name="connsiteY0" fmla="*/ 7172 h 870174"/>
                <a:gd name="connsiteX1" fmla="*/ 7172 w 870174"/>
                <a:gd name="connsiteY1" fmla="*/ 294042 h 870174"/>
                <a:gd name="connsiteX2" fmla="*/ 580913 w 870174"/>
                <a:gd name="connsiteY2" fmla="*/ 294042 h 870174"/>
                <a:gd name="connsiteX3" fmla="*/ 580913 w 870174"/>
                <a:gd name="connsiteY3" fmla="*/ 867784 h 870174"/>
                <a:gd name="connsiteX4" fmla="*/ 867784 w 870174"/>
                <a:gd name="connsiteY4" fmla="*/ 867784 h 870174"/>
                <a:gd name="connsiteX5" fmla="*/ 867784 w 870174"/>
                <a:gd name="connsiteY5" fmla="*/ 7172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0174" h="870174">
                  <a:moveTo>
                    <a:pt x="7172" y="7172"/>
                  </a:moveTo>
                  <a:lnTo>
                    <a:pt x="7172" y="294042"/>
                  </a:lnTo>
                  <a:lnTo>
                    <a:pt x="580913" y="294042"/>
                  </a:lnTo>
                  <a:lnTo>
                    <a:pt x="580913" y="867784"/>
                  </a:lnTo>
                  <a:lnTo>
                    <a:pt x="867784" y="867784"/>
                  </a:lnTo>
                  <a:lnTo>
                    <a:pt x="867784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F497996-54CC-4916-82BF-2650B6965163}"/>
                </a:ext>
              </a:extLst>
            </p:cNvPr>
            <p:cNvSpPr/>
            <p:nvPr/>
          </p:nvSpPr>
          <p:spPr>
            <a:xfrm>
              <a:off x="3650428" y="4999616"/>
              <a:ext cx="870174" cy="870174"/>
            </a:xfrm>
            <a:custGeom>
              <a:avLst/>
              <a:gdLst>
                <a:gd name="connsiteX0" fmla="*/ 294042 w 870174"/>
                <a:gd name="connsiteY0" fmla="*/ 7172 h 870174"/>
                <a:gd name="connsiteX1" fmla="*/ 7172 w 870174"/>
                <a:gd name="connsiteY1" fmla="*/ 7172 h 870174"/>
                <a:gd name="connsiteX2" fmla="*/ 7172 w 870174"/>
                <a:gd name="connsiteY2" fmla="*/ 867784 h 870174"/>
                <a:gd name="connsiteX3" fmla="*/ 867784 w 870174"/>
                <a:gd name="connsiteY3" fmla="*/ 867784 h 870174"/>
                <a:gd name="connsiteX4" fmla="*/ 867784 w 870174"/>
                <a:gd name="connsiteY4" fmla="*/ 580913 h 870174"/>
                <a:gd name="connsiteX5" fmla="*/ 294042 w 870174"/>
                <a:gd name="connsiteY5" fmla="*/ 580913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0174" h="870174">
                  <a:moveTo>
                    <a:pt x="294042" y="7172"/>
                  </a:moveTo>
                  <a:lnTo>
                    <a:pt x="7172" y="7172"/>
                  </a:lnTo>
                  <a:lnTo>
                    <a:pt x="7172" y="867784"/>
                  </a:lnTo>
                  <a:lnTo>
                    <a:pt x="867784" y="867784"/>
                  </a:lnTo>
                  <a:lnTo>
                    <a:pt x="867784" y="580913"/>
                  </a:lnTo>
                  <a:lnTo>
                    <a:pt x="294042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380C309-5B35-44BD-A7B8-F5BD55590D48}"/>
                </a:ext>
              </a:extLst>
            </p:cNvPr>
            <p:cNvSpPr/>
            <p:nvPr/>
          </p:nvSpPr>
          <p:spPr>
            <a:xfrm>
              <a:off x="7666616" y="4999616"/>
              <a:ext cx="870174" cy="870174"/>
            </a:xfrm>
            <a:custGeom>
              <a:avLst/>
              <a:gdLst>
                <a:gd name="connsiteX0" fmla="*/ 580913 w 870174"/>
                <a:gd name="connsiteY0" fmla="*/ 580913 h 870174"/>
                <a:gd name="connsiteX1" fmla="*/ 7172 w 870174"/>
                <a:gd name="connsiteY1" fmla="*/ 580913 h 870174"/>
                <a:gd name="connsiteX2" fmla="*/ 7172 w 870174"/>
                <a:gd name="connsiteY2" fmla="*/ 867784 h 870174"/>
                <a:gd name="connsiteX3" fmla="*/ 867784 w 870174"/>
                <a:gd name="connsiteY3" fmla="*/ 867784 h 870174"/>
                <a:gd name="connsiteX4" fmla="*/ 867784 w 870174"/>
                <a:gd name="connsiteY4" fmla="*/ 7172 h 870174"/>
                <a:gd name="connsiteX5" fmla="*/ 580913 w 870174"/>
                <a:gd name="connsiteY5" fmla="*/ 7172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0174" h="870174">
                  <a:moveTo>
                    <a:pt x="580913" y="580913"/>
                  </a:moveTo>
                  <a:lnTo>
                    <a:pt x="7172" y="580913"/>
                  </a:lnTo>
                  <a:lnTo>
                    <a:pt x="7172" y="867784"/>
                  </a:lnTo>
                  <a:lnTo>
                    <a:pt x="867784" y="867784"/>
                  </a:lnTo>
                  <a:lnTo>
                    <a:pt x="867784" y="7172"/>
                  </a:lnTo>
                  <a:lnTo>
                    <a:pt x="580913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9F1E8206-8FD9-4091-A34D-6B9B857EA296}"/>
                </a:ext>
              </a:extLst>
            </p:cNvPr>
            <p:cNvSpPr/>
            <p:nvPr/>
          </p:nvSpPr>
          <p:spPr>
            <a:xfrm>
              <a:off x="5386081" y="3565264"/>
              <a:ext cx="564179" cy="564179"/>
            </a:xfrm>
            <a:custGeom>
              <a:avLst/>
              <a:gdLst>
                <a:gd name="connsiteX0" fmla="*/ 566483 w 564178"/>
                <a:gd name="connsiteY0" fmla="*/ 566474 h 564178"/>
                <a:gd name="connsiteX1" fmla="*/ 566483 w 564178"/>
                <a:gd name="connsiteY1" fmla="*/ 7172 h 564178"/>
                <a:gd name="connsiteX2" fmla="*/ 7172 w 564178"/>
                <a:gd name="connsiteY2" fmla="*/ 7172 h 564178"/>
                <a:gd name="connsiteX3" fmla="*/ 566483 w 564178"/>
                <a:gd name="connsiteY3" fmla="*/ 566474 h 56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178" h="564178">
                  <a:moveTo>
                    <a:pt x="566483" y="566474"/>
                  </a:moveTo>
                  <a:lnTo>
                    <a:pt x="566483" y="7172"/>
                  </a:lnTo>
                  <a:lnTo>
                    <a:pt x="7172" y="7172"/>
                  </a:lnTo>
                  <a:cubicBezTo>
                    <a:pt x="64355" y="287769"/>
                    <a:pt x="285886" y="509300"/>
                    <a:pt x="566483" y="566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795CCC0-2F71-44A9-8711-D221294A6CCF}"/>
                </a:ext>
              </a:extLst>
            </p:cNvPr>
            <p:cNvSpPr/>
            <p:nvPr/>
          </p:nvSpPr>
          <p:spPr>
            <a:xfrm>
              <a:off x="5386081" y="2719091"/>
              <a:ext cx="564179" cy="564179"/>
            </a:xfrm>
            <a:custGeom>
              <a:avLst/>
              <a:gdLst>
                <a:gd name="connsiteX0" fmla="*/ 7172 w 564178"/>
                <a:gd name="connsiteY0" fmla="*/ 566474 h 564178"/>
                <a:gd name="connsiteX1" fmla="*/ 566483 w 564178"/>
                <a:gd name="connsiteY1" fmla="*/ 566474 h 564178"/>
                <a:gd name="connsiteX2" fmla="*/ 566483 w 564178"/>
                <a:gd name="connsiteY2" fmla="*/ 7172 h 564178"/>
                <a:gd name="connsiteX3" fmla="*/ 7172 w 564178"/>
                <a:gd name="connsiteY3" fmla="*/ 566474 h 56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178" h="564178">
                  <a:moveTo>
                    <a:pt x="7172" y="566474"/>
                  </a:moveTo>
                  <a:lnTo>
                    <a:pt x="566483" y="566474"/>
                  </a:lnTo>
                  <a:lnTo>
                    <a:pt x="566483" y="7172"/>
                  </a:lnTo>
                  <a:cubicBezTo>
                    <a:pt x="285886" y="64345"/>
                    <a:pt x="64355" y="285876"/>
                    <a:pt x="7172" y="5664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FB5F3631-A59A-4B3E-BB02-CB93D5BA2F4F}"/>
                </a:ext>
              </a:extLst>
            </p:cNvPr>
            <p:cNvSpPr/>
            <p:nvPr/>
          </p:nvSpPr>
          <p:spPr>
            <a:xfrm>
              <a:off x="6232264" y="2719091"/>
              <a:ext cx="564179" cy="564179"/>
            </a:xfrm>
            <a:custGeom>
              <a:avLst/>
              <a:gdLst>
                <a:gd name="connsiteX0" fmla="*/ 7172 w 564178"/>
                <a:gd name="connsiteY0" fmla="*/ 7172 h 564178"/>
                <a:gd name="connsiteX1" fmla="*/ 7172 w 564178"/>
                <a:gd name="connsiteY1" fmla="*/ 566474 h 564178"/>
                <a:gd name="connsiteX2" fmla="*/ 566474 w 564178"/>
                <a:gd name="connsiteY2" fmla="*/ 566474 h 564178"/>
                <a:gd name="connsiteX3" fmla="*/ 7172 w 564178"/>
                <a:gd name="connsiteY3" fmla="*/ 7172 h 56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178" h="564178">
                  <a:moveTo>
                    <a:pt x="7172" y="7172"/>
                  </a:moveTo>
                  <a:lnTo>
                    <a:pt x="7172" y="566474"/>
                  </a:lnTo>
                  <a:lnTo>
                    <a:pt x="566474" y="566474"/>
                  </a:lnTo>
                  <a:cubicBezTo>
                    <a:pt x="509300" y="285876"/>
                    <a:pt x="287769" y="64345"/>
                    <a:pt x="7172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644C5FA6-14C5-4D18-B8E3-5BC4256B40B6}"/>
                </a:ext>
              </a:extLst>
            </p:cNvPr>
            <p:cNvSpPr/>
            <p:nvPr/>
          </p:nvSpPr>
          <p:spPr>
            <a:xfrm>
              <a:off x="3769250" y="1700605"/>
              <a:ext cx="4647304" cy="3452009"/>
            </a:xfrm>
            <a:custGeom>
              <a:avLst/>
              <a:gdLst>
                <a:gd name="connsiteX0" fmla="*/ 4646328 w 4647303"/>
                <a:gd name="connsiteY0" fmla="*/ 1728395 h 3452009"/>
                <a:gd name="connsiteX1" fmla="*/ 3950189 w 4647303"/>
                <a:gd name="connsiteY1" fmla="*/ 838743 h 3452009"/>
                <a:gd name="connsiteX2" fmla="*/ 2326750 w 4647303"/>
                <a:gd name="connsiteY2" fmla="*/ 7172 h 3452009"/>
                <a:gd name="connsiteX3" fmla="*/ 703311 w 4647303"/>
                <a:gd name="connsiteY3" fmla="*/ 838743 h 3452009"/>
                <a:gd name="connsiteX4" fmla="*/ 7172 w 4647303"/>
                <a:gd name="connsiteY4" fmla="*/ 1728395 h 3452009"/>
                <a:gd name="connsiteX5" fmla="*/ 703311 w 4647303"/>
                <a:gd name="connsiteY5" fmla="*/ 2618048 h 3452009"/>
                <a:gd name="connsiteX6" fmla="*/ 2326750 w 4647303"/>
                <a:gd name="connsiteY6" fmla="*/ 3449619 h 3452009"/>
                <a:gd name="connsiteX7" fmla="*/ 3950189 w 4647303"/>
                <a:gd name="connsiteY7" fmla="*/ 2618048 h 3452009"/>
                <a:gd name="connsiteX8" fmla="*/ 4646328 w 4647303"/>
                <a:gd name="connsiteY8" fmla="*/ 1728395 h 3452009"/>
                <a:gd name="connsiteX9" fmla="*/ 2326750 w 4647303"/>
                <a:gd name="connsiteY9" fmla="*/ 2732442 h 3452009"/>
                <a:gd name="connsiteX10" fmla="*/ 1322703 w 4647303"/>
                <a:gd name="connsiteY10" fmla="*/ 1728395 h 3452009"/>
                <a:gd name="connsiteX11" fmla="*/ 2326750 w 4647303"/>
                <a:gd name="connsiteY11" fmla="*/ 724348 h 3452009"/>
                <a:gd name="connsiteX12" fmla="*/ 3330797 w 4647303"/>
                <a:gd name="connsiteY12" fmla="*/ 1728395 h 3452009"/>
                <a:gd name="connsiteX13" fmla="*/ 2326750 w 4647303"/>
                <a:gd name="connsiteY13" fmla="*/ 2732442 h 345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47303" h="3452009">
                  <a:moveTo>
                    <a:pt x="4646328" y="1728395"/>
                  </a:moveTo>
                  <a:cubicBezTo>
                    <a:pt x="4435431" y="1384973"/>
                    <a:pt x="4197472" y="1089257"/>
                    <a:pt x="3950189" y="838743"/>
                  </a:cubicBezTo>
                  <a:cubicBezTo>
                    <a:pt x="3514318" y="397172"/>
                    <a:pt x="2949164" y="7172"/>
                    <a:pt x="2326750" y="7172"/>
                  </a:cubicBezTo>
                  <a:cubicBezTo>
                    <a:pt x="1703686" y="7172"/>
                    <a:pt x="1138350" y="398004"/>
                    <a:pt x="703311" y="838743"/>
                  </a:cubicBezTo>
                  <a:cubicBezTo>
                    <a:pt x="457845" y="1087421"/>
                    <a:pt x="219351" y="1382879"/>
                    <a:pt x="7172" y="1728395"/>
                  </a:cubicBezTo>
                  <a:cubicBezTo>
                    <a:pt x="218060" y="2071818"/>
                    <a:pt x="456019" y="2367533"/>
                    <a:pt x="703311" y="2618048"/>
                  </a:cubicBezTo>
                  <a:cubicBezTo>
                    <a:pt x="1139154" y="3059618"/>
                    <a:pt x="1704327" y="3449619"/>
                    <a:pt x="2326750" y="3449619"/>
                  </a:cubicBezTo>
                  <a:cubicBezTo>
                    <a:pt x="2949183" y="3449619"/>
                    <a:pt x="3514337" y="3059609"/>
                    <a:pt x="3950189" y="2618048"/>
                  </a:cubicBezTo>
                  <a:cubicBezTo>
                    <a:pt x="4195693" y="2369331"/>
                    <a:pt x="4434159" y="2073912"/>
                    <a:pt x="4646328" y="1728395"/>
                  </a:cubicBezTo>
                  <a:close/>
                  <a:moveTo>
                    <a:pt x="2326750" y="2732442"/>
                  </a:moveTo>
                  <a:cubicBezTo>
                    <a:pt x="1773128" y="2732442"/>
                    <a:pt x="1322703" y="2282027"/>
                    <a:pt x="1322703" y="1728395"/>
                  </a:cubicBezTo>
                  <a:cubicBezTo>
                    <a:pt x="1322703" y="1174773"/>
                    <a:pt x="1773128" y="724348"/>
                    <a:pt x="2326750" y="724348"/>
                  </a:cubicBezTo>
                  <a:cubicBezTo>
                    <a:pt x="2880382" y="724348"/>
                    <a:pt x="3330797" y="1174773"/>
                    <a:pt x="3330797" y="1728395"/>
                  </a:cubicBezTo>
                  <a:cubicBezTo>
                    <a:pt x="3330797" y="2282027"/>
                    <a:pt x="2880382" y="2732442"/>
                    <a:pt x="2326750" y="27324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7D3CFA92-D19E-46C4-8561-7358957FC6C9}"/>
                </a:ext>
              </a:extLst>
            </p:cNvPr>
            <p:cNvSpPr/>
            <p:nvPr/>
          </p:nvSpPr>
          <p:spPr>
            <a:xfrm>
              <a:off x="6232264" y="3565264"/>
              <a:ext cx="564179" cy="564179"/>
            </a:xfrm>
            <a:custGeom>
              <a:avLst/>
              <a:gdLst>
                <a:gd name="connsiteX0" fmla="*/ 7172 w 564178"/>
                <a:gd name="connsiteY0" fmla="*/ 566474 h 564178"/>
                <a:gd name="connsiteX1" fmla="*/ 566474 w 564178"/>
                <a:gd name="connsiteY1" fmla="*/ 7172 h 564178"/>
                <a:gd name="connsiteX2" fmla="*/ 7172 w 564178"/>
                <a:gd name="connsiteY2" fmla="*/ 7172 h 56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4178" h="564178">
                  <a:moveTo>
                    <a:pt x="7172" y="566474"/>
                  </a:moveTo>
                  <a:cubicBezTo>
                    <a:pt x="287769" y="509300"/>
                    <a:pt x="509300" y="287769"/>
                    <a:pt x="566474" y="7172"/>
                  </a:cubicBezTo>
                  <a:lnTo>
                    <a:pt x="7172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7" name="Graphic 395">
            <a:extLst>
              <a:ext uri="{FF2B5EF4-FFF2-40B4-BE49-F238E27FC236}">
                <a16:creationId xmlns:a16="http://schemas.microsoft.com/office/drawing/2014/main" id="{58145EAC-E9DA-4E49-8EDF-3A2E41ACB907}"/>
              </a:ext>
            </a:extLst>
          </p:cNvPr>
          <p:cNvSpPr/>
          <p:nvPr/>
        </p:nvSpPr>
        <p:spPr>
          <a:xfrm>
            <a:off x="4742833" y="4267929"/>
            <a:ext cx="420919" cy="420919"/>
          </a:xfrm>
          <a:custGeom>
            <a:avLst/>
            <a:gdLst>
              <a:gd name="connsiteX0" fmla="*/ 4883972 w 4886362"/>
              <a:gd name="connsiteY0" fmla="*/ 3162748 h 4886362"/>
              <a:gd name="connsiteX1" fmla="*/ 4883972 w 4886362"/>
              <a:gd name="connsiteY1" fmla="*/ 1728395 h 4886362"/>
              <a:gd name="connsiteX2" fmla="*/ 4444725 w 4886362"/>
              <a:gd name="connsiteY2" fmla="*/ 1728395 h 4886362"/>
              <a:gd name="connsiteX3" fmla="*/ 3306184 w 4886362"/>
              <a:gd name="connsiteY3" fmla="*/ 724348 h 4886362"/>
              <a:gd name="connsiteX4" fmla="*/ 1716375 w 4886362"/>
              <a:gd name="connsiteY4" fmla="*/ 724348 h 4886362"/>
              <a:gd name="connsiteX5" fmla="*/ 867784 w 4886362"/>
              <a:gd name="connsiteY5" fmla="*/ 7172 h 4886362"/>
              <a:gd name="connsiteX6" fmla="*/ 7172 w 4886362"/>
              <a:gd name="connsiteY6" fmla="*/ 867784 h 4886362"/>
              <a:gd name="connsiteX7" fmla="*/ 867784 w 4886362"/>
              <a:gd name="connsiteY7" fmla="*/ 1728395 h 4886362"/>
              <a:gd name="connsiteX8" fmla="*/ 1716375 w 4886362"/>
              <a:gd name="connsiteY8" fmla="*/ 1011219 h 4886362"/>
              <a:gd name="connsiteX9" fmla="*/ 3306184 w 4886362"/>
              <a:gd name="connsiteY9" fmla="*/ 1011219 h 4886362"/>
              <a:gd name="connsiteX10" fmla="*/ 4154776 w 4886362"/>
              <a:gd name="connsiteY10" fmla="*/ 1728395 h 4886362"/>
              <a:gd name="connsiteX11" fmla="*/ 3449619 w 4886362"/>
              <a:gd name="connsiteY11" fmla="*/ 1728395 h 4886362"/>
              <a:gd name="connsiteX12" fmla="*/ 3449619 w 4886362"/>
              <a:gd name="connsiteY12" fmla="*/ 2302137 h 4886362"/>
              <a:gd name="connsiteX13" fmla="*/ 1728395 w 4886362"/>
              <a:gd name="connsiteY13" fmla="*/ 2302137 h 4886362"/>
              <a:gd name="connsiteX14" fmla="*/ 733155 w 4886362"/>
              <a:gd name="connsiteY14" fmla="*/ 3173305 h 4886362"/>
              <a:gd name="connsiteX15" fmla="*/ 7172 w 4886362"/>
              <a:gd name="connsiteY15" fmla="*/ 4023360 h 4886362"/>
              <a:gd name="connsiteX16" fmla="*/ 867784 w 4886362"/>
              <a:gd name="connsiteY16" fmla="*/ 4883972 h 4886362"/>
              <a:gd name="connsiteX17" fmla="*/ 1716375 w 4886362"/>
              <a:gd name="connsiteY17" fmla="*/ 4166795 h 4886362"/>
              <a:gd name="connsiteX18" fmla="*/ 3246773 w 4886362"/>
              <a:gd name="connsiteY18" fmla="*/ 4166795 h 4886362"/>
              <a:gd name="connsiteX19" fmla="*/ 3061321 w 4886362"/>
              <a:gd name="connsiteY19" fmla="*/ 4352248 h 4886362"/>
              <a:gd name="connsiteX20" fmla="*/ 3264167 w 4886362"/>
              <a:gd name="connsiteY20" fmla="*/ 4555094 h 4886362"/>
              <a:gd name="connsiteX21" fmla="*/ 3795901 w 4886362"/>
              <a:gd name="connsiteY21" fmla="*/ 4023360 h 4886362"/>
              <a:gd name="connsiteX22" fmla="*/ 3264176 w 4886362"/>
              <a:gd name="connsiteY22" fmla="*/ 3491636 h 4886362"/>
              <a:gd name="connsiteX23" fmla="*/ 3061330 w 4886362"/>
              <a:gd name="connsiteY23" fmla="*/ 3694482 h 4886362"/>
              <a:gd name="connsiteX24" fmla="*/ 3246773 w 4886362"/>
              <a:gd name="connsiteY24" fmla="*/ 3879925 h 4886362"/>
              <a:gd name="connsiteX25" fmla="*/ 1716375 w 4886362"/>
              <a:gd name="connsiteY25" fmla="*/ 3879925 h 4886362"/>
              <a:gd name="connsiteX26" fmla="*/ 1023134 w 4886362"/>
              <a:gd name="connsiteY26" fmla="*/ 3176834 h 4886362"/>
              <a:gd name="connsiteX27" fmla="*/ 1728395 w 4886362"/>
              <a:gd name="connsiteY27" fmla="*/ 2589007 h 4886362"/>
              <a:gd name="connsiteX28" fmla="*/ 3449619 w 4886362"/>
              <a:gd name="connsiteY28" fmla="*/ 2589007 h 4886362"/>
              <a:gd name="connsiteX29" fmla="*/ 3449619 w 4886362"/>
              <a:gd name="connsiteY29" fmla="*/ 3162748 h 4886362"/>
              <a:gd name="connsiteX30" fmla="*/ 1011219 w 4886362"/>
              <a:gd name="connsiteY30" fmla="*/ 1011219 h 4886362"/>
              <a:gd name="connsiteX31" fmla="*/ 724348 w 4886362"/>
              <a:gd name="connsiteY31" fmla="*/ 1011219 h 4886362"/>
              <a:gd name="connsiteX32" fmla="*/ 724348 w 4886362"/>
              <a:gd name="connsiteY32" fmla="*/ 724348 h 4886362"/>
              <a:gd name="connsiteX33" fmla="*/ 1011219 w 4886362"/>
              <a:gd name="connsiteY33" fmla="*/ 724348 h 4886362"/>
              <a:gd name="connsiteX34" fmla="*/ 4023360 w 4886362"/>
              <a:gd name="connsiteY34" fmla="*/ 2302137 h 4886362"/>
              <a:gd name="connsiteX35" fmla="*/ 4310231 w 4886362"/>
              <a:gd name="connsiteY35" fmla="*/ 2302137 h 4886362"/>
              <a:gd name="connsiteX36" fmla="*/ 4310231 w 4886362"/>
              <a:gd name="connsiteY36" fmla="*/ 2589007 h 4886362"/>
              <a:gd name="connsiteX37" fmla="*/ 4023360 w 4886362"/>
              <a:gd name="connsiteY37" fmla="*/ 2589007 h 4886362"/>
              <a:gd name="connsiteX38" fmla="*/ 1011219 w 4886362"/>
              <a:gd name="connsiteY38" fmla="*/ 4166795 h 4886362"/>
              <a:gd name="connsiteX39" fmla="*/ 724348 w 4886362"/>
              <a:gd name="connsiteY39" fmla="*/ 4166795 h 4886362"/>
              <a:gd name="connsiteX40" fmla="*/ 724348 w 4886362"/>
              <a:gd name="connsiteY40" fmla="*/ 3879925 h 4886362"/>
              <a:gd name="connsiteX41" fmla="*/ 1011219 w 4886362"/>
              <a:gd name="connsiteY41" fmla="*/ 3879925 h 488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886362" h="4886362">
                <a:moveTo>
                  <a:pt x="4883972" y="3162748"/>
                </a:moveTo>
                <a:lnTo>
                  <a:pt x="4883972" y="1728395"/>
                </a:lnTo>
                <a:lnTo>
                  <a:pt x="4444725" y="1728395"/>
                </a:lnTo>
                <a:cubicBezTo>
                  <a:pt x="4373916" y="1163117"/>
                  <a:pt x="3890338" y="724348"/>
                  <a:pt x="3306184" y="724348"/>
                </a:cubicBezTo>
                <a:lnTo>
                  <a:pt x="1716375" y="724348"/>
                </a:lnTo>
                <a:cubicBezTo>
                  <a:pt x="1647880" y="317843"/>
                  <a:pt x="1293461" y="7172"/>
                  <a:pt x="867784" y="7172"/>
                </a:cubicBezTo>
                <a:cubicBezTo>
                  <a:pt x="393242" y="7172"/>
                  <a:pt x="7172" y="393242"/>
                  <a:pt x="7172" y="867784"/>
                </a:cubicBezTo>
                <a:cubicBezTo>
                  <a:pt x="7172" y="1342325"/>
                  <a:pt x="393242" y="1728395"/>
                  <a:pt x="867784" y="1728395"/>
                </a:cubicBezTo>
                <a:cubicBezTo>
                  <a:pt x="1293461" y="1728395"/>
                  <a:pt x="1647880" y="1417724"/>
                  <a:pt x="1716375" y="1011219"/>
                </a:cubicBezTo>
                <a:lnTo>
                  <a:pt x="3306184" y="1011219"/>
                </a:lnTo>
                <a:cubicBezTo>
                  <a:pt x="3731861" y="1011219"/>
                  <a:pt x="4086280" y="1321890"/>
                  <a:pt x="4154776" y="1728395"/>
                </a:cubicBezTo>
                <a:lnTo>
                  <a:pt x="3449619" y="1728395"/>
                </a:lnTo>
                <a:lnTo>
                  <a:pt x="3449619" y="2302137"/>
                </a:lnTo>
                <a:lnTo>
                  <a:pt x="1728395" y="2302137"/>
                </a:lnTo>
                <a:cubicBezTo>
                  <a:pt x="1219803" y="2302137"/>
                  <a:pt x="798370" y="2682259"/>
                  <a:pt x="733155" y="3173305"/>
                </a:cubicBezTo>
                <a:cubicBezTo>
                  <a:pt x="322337" y="3238128"/>
                  <a:pt x="7172" y="3594613"/>
                  <a:pt x="7172" y="4023360"/>
                </a:cubicBezTo>
                <a:cubicBezTo>
                  <a:pt x="7172" y="4497902"/>
                  <a:pt x="393242" y="4883972"/>
                  <a:pt x="867784" y="4883972"/>
                </a:cubicBezTo>
                <a:cubicBezTo>
                  <a:pt x="1293461" y="4883972"/>
                  <a:pt x="1647880" y="4573301"/>
                  <a:pt x="1716375" y="4166795"/>
                </a:cubicBezTo>
                <a:lnTo>
                  <a:pt x="3246773" y="4166795"/>
                </a:lnTo>
                <a:lnTo>
                  <a:pt x="3061321" y="4352248"/>
                </a:lnTo>
                <a:lnTo>
                  <a:pt x="3264167" y="4555094"/>
                </a:lnTo>
                <a:lnTo>
                  <a:pt x="3795901" y="4023360"/>
                </a:lnTo>
                <a:lnTo>
                  <a:pt x="3264176" y="3491636"/>
                </a:lnTo>
                <a:lnTo>
                  <a:pt x="3061330" y="3694482"/>
                </a:lnTo>
                <a:lnTo>
                  <a:pt x="3246773" y="3879925"/>
                </a:lnTo>
                <a:lnTo>
                  <a:pt x="1716375" y="3879925"/>
                </a:lnTo>
                <a:cubicBezTo>
                  <a:pt x="1656420" y="3524062"/>
                  <a:pt x="1377333" y="3241676"/>
                  <a:pt x="1023134" y="3176834"/>
                </a:cubicBezTo>
                <a:cubicBezTo>
                  <a:pt x="1084237" y="2842935"/>
                  <a:pt x="1377122" y="2589007"/>
                  <a:pt x="1728395" y="2589007"/>
                </a:cubicBezTo>
                <a:lnTo>
                  <a:pt x="3449619" y="2589007"/>
                </a:lnTo>
                <a:lnTo>
                  <a:pt x="3449619" y="3162748"/>
                </a:lnTo>
                <a:close/>
                <a:moveTo>
                  <a:pt x="1011219" y="1011219"/>
                </a:moveTo>
                <a:lnTo>
                  <a:pt x="724348" y="1011219"/>
                </a:lnTo>
                <a:lnTo>
                  <a:pt x="724348" y="724348"/>
                </a:lnTo>
                <a:lnTo>
                  <a:pt x="1011219" y="724348"/>
                </a:lnTo>
                <a:close/>
                <a:moveTo>
                  <a:pt x="4023360" y="2302137"/>
                </a:moveTo>
                <a:lnTo>
                  <a:pt x="4310231" y="2302137"/>
                </a:lnTo>
                <a:lnTo>
                  <a:pt x="4310231" y="2589007"/>
                </a:lnTo>
                <a:lnTo>
                  <a:pt x="4023360" y="2589007"/>
                </a:lnTo>
                <a:close/>
                <a:moveTo>
                  <a:pt x="1011219" y="4166795"/>
                </a:moveTo>
                <a:lnTo>
                  <a:pt x="724348" y="4166795"/>
                </a:lnTo>
                <a:lnTo>
                  <a:pt x="724348" y="3879925"/>
                </a:lnTo>
                <a:lnTo>
                  <a:pt x="1011219" y="3879925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462DAF34-0914-41F9-B532-4A3ED8ED4D4C}"/>
              </a:ext>
            </a:extLst>
          </p:cNvPr>
          <p:cNvGrpSpPr/>
          <p:nvPr/>
        </p:nvGrpSpPr>
        <p:grpSpPr>
          <a:xfrm>
            <a:off x="5738869" y="4290531"/>
            <a:ext cx="453134" cy="453134"/>
            <a:chOff x="3650414" y="983414"/>
            <a:chExt cx="4891661" cy="4891661"/>
          </a:xfrm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B2EE6244-E6FB-4261-AA4A-2DB85D34FE87}"/>
                </a:ext>
              </a:extLst>
            </p:cNvPr>
            <p:cNvSpPr/>
            <p:nvPr/>
          </p:nvSpPr>
          <p:spPr>
            <a:xfrm>
              <a:off x="6233020" y="3134869"/>
              <a:ext cx="297015" cy="440732"/>
            </a:xfrm>
            <a:custGeom>
              <a:avLst/>
              <a:gdLst>
                <a:gd name="connsiteX0" fmla="*/ 7186 w 297015"/>
                <a:gd name="connsiteY0" fmla="*/ 7186 h 440732"/>
                <a:gd name="connsiteX1" fmla="*/ 294620 w 297015"/>
                <a:gd name="connsiteY1" fmla="*/ 7186 h 440732"/>
                <a:gd name="connsiteX2" fmla="*/ 294620 w 297015"/>
                <a:gd name="connsiteY2" fmla="*/ 438337 h 440732"/>
                <a:gd name="connsiteX3" fmla="*/ 7186 w 297015"/>
                <a:gd name="connsiteY3" fmla="*/ 438337 h 44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015" h="440732">
                  <a:moveTo>
                    <a:pt x="7186" y="7186"/>
                  </a:moveTo>
                  <a:lnTo>
                    <a:pt x="294620" y="7186"/>
                  </a:lnTo>
                  <a:lnTo>
                    <a:pt x="294620" y="438337"/>
                  </a:lnTo>
                  <a:lnTo>
                    <a:pt x="7186" y="4383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2406D62-4FC4-44A3-8503-2F150121E844}"/>
                </a:ext>
              </a:extLst>
            </p:cNvPr>
            <p:cNvSpPr/>
            <p:nvPr/>
          </p:nvSpPr>
          <p:spPr>
            <a:xfrm>
              <a:off x="4652132" y="1985132"/>
              <a:ext cx="2883923" cy="2883923"/>
            </a:xfrm>
            <a:custGeom>
              <a:avLst/>
              <a:gdLst>
                <a:gd name="connsiteX0" fmla="*/ 2881528 w 2883922"/>
                <a:gd name="connsiteY0" fmla="*/ 1444357 h 2883922"/>
                <a:gd name="connsiteX1" fmla="*/ 1444357 w 2883922"/>
                <a:gd name="connsiteY1" fmla="*/ 7186 h 2883922"/>
                <a:gd name="connsiteX2" fmla="*/ 7186 w 2883922"/>
                <a:gd name="connsiteY2" fmla="*/ 1444357 h 2883922"/>
                <a:gd name="connsiteX3" fmla="*/ 1444357 w 2883922"/>
                <a:gd name="connsiteY3" fmla="*/ 2881528 h 2883922"/>
                <a:gd name="connsiteX4" fmla="*/ 2881528 w 2883922"/>
                <a:gd name="connsiteY4" fmla="*/ 1444357 h 2883922"/>
                <a:gd name="connsiteX5" fmla="*/ 1875508 w 2883922"/>
                <a:gd name="connsiteY5" fmla="*/ 2450376 h 2883922"/>
                <a:gd name="connsiteX6" fmla="*/ 1013205 w 2883922"/>
                <a:gd name="connsiteY6" fmla="*/ 2450376 h 2883922"/>
                <a:gd name="connsiteX7" fmla="*/ 1013205 w 2883922"/>
                <a:gd name="connsiteY7" fmla="*/ 2162942 h 2883922"/>
                <a:gd name="connsiteX8" fmla="*/ 1875508 w 2883922"/>
                <a:gd name="connsiteY8" fmla="*/ 2162942 h 2883922"/>
                <a:gd name="connsiteX9" fmla="*/ 2450376 w 2883922"/>
                <a:gd name="connsiteY9" fmla="*/ 1875508 h 2883922"/>
                <a:gd name="connsiteX10" fmla="*/ 438337 w 2883922"/>
                <a:gd name="connsiteY10" fmla="*/ 1875508 h 2883922"/>
                <a:gd name="connsiteX11" fmla="*/ 438337 w 2883922"/>
                <a:gd name="connsiteY11" fmla="*/ 1588074 h 2883922"/>
                <a:gd name="connsiteX12" fmla="*/ 725771 w 2883922"/>
                <a:gd name="connsiteY12" fmla="*/ 1588074 h 2883922"/>
                <a:gd name="connsiteX13" fmla="*/ 725771 w 2883922"/>
                <a:gd name="connsiteY13" fmla="*/ 582054 h 2883922"/>
                <a:gd name="connsiteX14" fmla="*/ 1588074 w 2883922"/>
                <a:gd name="connsiteY14" fmla="*/ 582054 h 2883922"/>
                <a:gd name="connsiteX15" fmla="*/ 1588074 w 2883922"/>
                <a:gd name="connsiteY15" fmla="*/ 869488 h 2883922"/>
                <a:gd name="connsiteX16" fmla="*/ 2162942 w 2883922"/>
                <a:gd name="connsiteY16" fmla="*/ 869488 h 2883922"/>
                <a:gd name="connsiteX17" fmla="*/ 2162942 w 2883922"/>
                <a:gd name="connsiteY17" fmla="*/ 1588074 h 2883922"/>
                <a:gd name="connsiteX18" fmla="*/ 2450376 w 2883922"/>
                <a:gd name="connsiteY18" fmla="*/ 1588074 h 288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83922" h="2883922">
                  <a:moveTo>
                    <a:pt x="2881528" y="1444357"/>
                  </a:moveTo>
                  <a:cubicBezTo>
                    <a:pt x="2881528" y="651891"/>
                    <a:pt x="2236813" y="7186"/>
                    <a:pt x="1444357" y="7186"/>
                  </a:cubicBezTo>
                  <a:cubicBezTo>
                    <a:pt x="651891" y="7186"/>
                    <a:pt x="7186" y="651891"/>
                    <a:pt x="7186" y="1444357"/>
                  </a:cubicBezTo>
                  <a:cubicBezTo>
                    <a:pt x="7186" y="2236813"/>
                    <a:pt x="651891" y="2881528"/>
                    <a:pt x="1444357" y="2881528"/>
                  </a:cubicBezTo>
                  <a:cubicBezTo>
                    <a:pt x="2236813" y="2881528"/>
                    <a:pt x="2881528" y="2236813"/>
                    <a:pt x="2881528" y="1444357"/>
                  </a:cubicBezTo>
                  <a:close/>
                  <a:moveTo>
                    <a:pt x="1875508" y="2450376"/>
                  </a:moveTo>
                  <a:lnTo>
                    <a:pt x="1013205" y="2450376"/>
                  </a:lnTo>
                  <a:lnTo>
                    <a:pt x="1013205" y="2162942"/>
                  </a:lnTo>
                  <a:lnTo>
                    <a:pt x="1875508" y="2162942"/>
                  </a:lnTo>
                  <a:close/>
                  <a:moveTo>
                    <a:pt x="2450376" y="1875508"/>
                  </a:moveTo>
                  <a:cubicBezTo>
                    <a:pt x="2365919" y="1875508"/>
                    <a:pt x="567999" y="1875508"/>
                    <a:pt x="438337" y="1875508"/>
                  </a:cubicBezTo>
                  <a:lnTo>
                    <a:pt x="438337" y="1588074"/>
                  </a:lnTo>
                  <a:lnTo>
                    <a:pt x="725771" y="1588074"/>
                  </a:lnTo>
                  <a:lnTo>
                    <a:pt x="725771" y="582054"/>
                  </a:lnTo>
                  <a:lnTo>
                    <a:pt x="1588074" y="582054"/>
                  </a:lnTo>
                  <a:lnTo>
                    <a:pt x="1588074" y="869488"/>
                  </a:lnTo>
                  <a:lnTo>
                    <a:pt x="2162942" y="869488"/>
                  </a:lnTo>
                  <a:lnTo>
                    <a:pt x="2162942" y="1588074"/>
                  </a:lnTo>
                  <a:lnTo>
                    <a:pt x="2450376" y="15880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92F94521-53BC-46D9-B48B-8B9DDE1B7F6C}"/>
                </a:ext>
              </a:extLst>
            </p:cNvPr>
            <p:cNvSpPr/>
            <p:nvPr/>
          </p:nvSpPr>
          <p:spPr>
            <a:xfrm>
              <a:off x="6233020" y="983414"/>
              <a:ext cx="2309055" cy="2309055"/>
            </a:xfrm>
            <a:custGeom>
              <a:avLst/>
              <a:gdLst>
                <a:gd name="connsiteX0" fmla="*/ 1582028 w 2309054"/>
                <a:gd name="connsiteY0" fmla="*/ 2302357 h 2309054"/>
                <a:gd name="connsiteX1" fmla="*/ 2302357 w 2309054"/>
                <a:gd name="connsiteY1" fmla="*/ 2302357 h 2309054"/>
                <a:gd name="connsiteX2" fmla="*/ 7186 w 2309054"/>
                <a:gd name="connsiteY2" fmla="*/ 7186 h 2309054"/>
                <a:gd name="connsiteX3" fmla="*/ 7186 w 2309054"/>
                <a:gd name="connsiteY3" fmla="*/ 727506 h 2309054"/>
                <a:gd name="connsiteX4" fmla="*/ 1582028 w 2309054"/>
                <a:gd name="connsiteY4" fmla="*/ 2302357 h 230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9054" h="2309054">
                  <a:moveTo>
                    <a:pt x="1582028" y="2302357"/>
                  </a:moveTo>
                  <a:lnTo>
                    <a:pt x="2302357" y="2302357"/>
                  </a:lnTo>
                  <a:cubicBezTo>
                    <a:pt x="2231189" y="1067358"/>
                    <a:pt x="1243258" y="78422"/>
                    <a:pt x="7186" y="7186"/>
                  </a:cubicBezTo>
                  <a:lnTo>
                    <a:pt x="7186" y="727506"/>
                  </a:lnTo>
                  <a:cubicBezTo>
                    <a:pt x="843725" y="796854"/>
                    <a:pt x="1512690" y="1465799"/>
                    <a:pt x="1582028" y="23023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2A10AFB-B9DE-42B3-A5C2-81A7541C05BD}"/>
                </a:ext>
              </a:extLst>
            </p:cNvPr>
            <p:cNvSpPr/>
            <p:nvPr/>
          </p:nvSpPr>
          <p:spPr>
            <a:xfrm>
              <a:off x="5658151" y="2847434"/>
              <a:ext cx="297015" cy="728167"/>
            </a:xfrm>
            <a:custGeom>
              <a:avLst/>
              <a:gdLst>
                <a:gd name="connsiteX0" fmla="*/ 7186 w 297015"/>
                <a:gd name="connsiteY0" fmla="*/ 7186 h 728166"/>
                <a:gd name="connsiteX1" fmla="*/ 294620 w 297015"/>
                <a:gd name="connsiteY1" fmla="*/ 7186 h 728166"/>
                <a:gd name="connsiteX2" fmla="*/ 294620 w 297015"/>
                <a:gd name="connsiteY2" fmla="*/ 725771 h 728166"/>
                <a:gd name="connsiteX3" fmla="*/ 7186 w 297015"/>
                <a:gd name="connsiteY3" fmla="*/ 725771 h 72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015" h="728166">
                  <a:moveTo>
                    <a:pt x="7186" y="7186"/>
                  </a:moveTo>
                  <a:lnTo>
                    <a:pt x="294620" y="7186"/>
                  </a:lnTo>
                  <a:lnTo>
                    <a:pt x="294620" y="725771"/>
                  </a:lnTo>
                  <a:lnTo>
                    <a:pt x="7186" y="7257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4F9AD2F5-F772-4DB3-BAA9-1607DF41DF64}"/>
                </a:ext>
              </a:extLst>
            </p:cNvPr>
            <p:cNvSpPr/>
            <p:nvPr/>
          </p:nvSpPr>
          <p:spPr>
            <a:xfrm>
              <a:off x="6233020" y="3566020"/>
              <a:ext cx="2309055" cy="2309055"/>
            </a:xfrm>
            <a:custGeom>
              <a:avLst/>
              <a:gdLst>
                <a:gd name="connsiteX0" fmla="*/ 7186 w 2309054"/>
                <a:gd name="connsiteY0" fmla="*/ 1582038 h 2309054"/>
                <a:gd name="connsiteX1" fmla="*/ 7186 w 2309054"/>
                <a:gd name="connsiteY1" fmla="*/ 2302357 h 2309054"/>
                <a:gd name="connsiteX2" fmla="*/ 2302357 w 2309054"/>
                <a:gd name="connsiteY2" fmla="*/ 7186 h 2309054"/>
                <a:gd name="connsiteX3" fmla="*/ 1582028 w 2309054"/>
                <a:gd name="connsiteY3" fmla="*/ 7186 h 2309054"/>
                <a:gd name="connsiteX4" fmla="*/ 7186 w 2309054"/>
                <a:gd name="connsiteY4" fmla="*/ 1582038 h 230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9054" h="2309054">
                  <a:moveTo>
                    <a:pt x="7186" y="1582038"/>
                  </a:moveTo>
                  <a:lnTo>
                    <a:pt x="7186" y="2302357"/>
                  </a:lnTo>
                  <a:cubicBezTo>
                    <a:pt x="1242214" y="2231179"/>
                    <a:pt x="2231122" y="1243230"/>
                    <a:pt x="2302357" y="7186"/>
                  </a:cubicBezTo>
                  <a:lnTo>
                    <a:pt x="1582028" y="7186"/>
                  </a:lnTo>
                  <a:cubicBezTo>
                    <a:pt x="1512690" y="843725"/>
                    <a:pt x="843725" y="1512690"/>
                    <a:pt x="7186" y="15820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29C8896-75F2-4CFC-9CF2-0D9F4C86920F}"/>
                </a:ext>
              </a:extLst>
            </p:cNvPr>
            <p:cNvSpPr/>
            <p:nvPr/>
          </p:nvSpPr>
          <p:spPr>
            <a:xfrm>
              <a:off x="3650414" y="3566020"/>
              <a:ext cx="2309055" cy="2309055"/>
            </a:xfrm>
            <a:custGeom>
              <a:avLst/>
              <a:gdLst>
                <a:gd name="connsiteX0" fmla="*/ 727506 w 2309054"/>
                <a:gd name="connsiteY0" fmla="*/ 7186 h 2309054"/>
                <a:gd name="connsiteX1" fmla="*/ 7186 w 2309054"/>
                <a:gd name="connsiteY1" fmla="*/ 7186 h 2309054"/>
                <a:gd name="connsiteX2" fmla="*/ 2302357 w 2309054"/>
                <a:gd name="connsiteY2" fmla="*/ 2302357 h 2309054"/>
                <a:gd name="connsiteX3" fmla="*/ 2302357 w 2309054"/>
                <a:gd name="connsiteY3" fmla="*/ 1582038 h 2309054"/>
                <a:gd name="connsiteX4" fmla="*/ 727506 w 2309054"/>
                <a:gd name="connsiteY4" fmla="*/ 7186 h 230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9054" h="2309054">
                  <a:moveTo>
                    <a:pt x="727506" y="7186"/>
                  </a:moveTo>
                  <a:lnTo>
                    <a:pt x="7186" y="7186"/>
                  </a:lnTo>
                  <a:cubicBezTo>
                    <a:pt x="78355" y="1242195"/>
                    <a:pt x="1066285" y="2231122"/>
                    <a:pt x="2302357" y="2302357"/>
                  </a:cubicBezTo>
                  <a:lnTo>
                    <a:pt x="2302357" y="1582038"/>
                  </a:lnTo>
                  <a:cubicBezTo>
                    <a:pt x="1465799" y="1512690"/>
                    <a:pt x="796854" y="843725"/>
                    <a:pt x="727506" y="71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19D321BC-6724-41A5-BF3E-2641B2329CEA}"/>
                </a:ext>
              </a:extLst>
            </p:cNvPr>
            <p:cNvSpPr/>
            <p:nvPr/>
          </p:nvSpPr>
          <p:spPr>
            <a:xfrm>
              <a:off x="3650414" y="983414"/>
              <a:ext cx="2309055" cy="2309055"/>
            </a:xfrm>
            <a:custGeom>
              <a:avLst/>
              <a:gdLst>
                <a:gd name="connsiteX0" fmla="*/ 2302357 w 2309054"/>
                <a:gd name="connsiteY0" fmla="*/ 727506 h 2309054"/>
                <a:gd name="connsiteX1" fmla="*/ 2302357 w 2309054"/>
                <a:gd name="connsiteY1" fmla="*/ 7186 h 2309054"/>
                <a:gd name="connsiteX2" fmla="*/ 7186 w 2309054"/>
                <a:gd name="connsiteY2" fmla="*/ 2302357 h 2309054"/>
                <a:gd name="connsiteX3" fmla="*/ 727506 w 2309054"/>
                <a:gd name="connsiteY3" fmla="*/ 2302357 h 2309054"/>
                <a:gd name="connsiteX4" fmla="*/ 2302357 w 2309054"/>
                <a:gd name="connsiteY4" fmla="*/ 727506 h 230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9054" h="2309054">
                  <a:moveTo>
                    <a:pt x="2302357" y="727506"/>
                  </a:moveTo>
                  <a:lnTo>
                    <a:pt x="2302357" y="7186"/>
                  </a:lnTo>
                  <a:cubicBezTo>
                    <a:pt x="1067310" y="78364"/>
                    <a:pt x="78422" y="1066314"/>
                    <a:pt x="7186" y="2302357"/>
                  </a:cubicBezTo>
                  <a:lnTo>
                    <a:pt x="727506" y="2302357"/>
                  </a:lnTo>
                  <a:cubicBezTo>
                    <a:pt x="796854" y="1465799"/>
                    <a:pt x="1465799" y="796854"/>
                    <a:pt x="2302357" y="72750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F34EE170-E965-4355-B537-62BAB7D6EF18}"/>
              </a:ext>
            </a:extLst>
          </p:cNvPr>
          <p:cNvGrpSpPr/>
          <p:nvPr/>
        </p:nvGrpSpPr>
        <p:grpSpPr>
          <a:xfrm>
            <a:off x="6809912" y="4321328"/>
            <a:ext cx="279849" cy="375305"/>
            <a:chOff x="4273081" y="983426"/>
            <a:chExt cx="3643629" cy="4886460"/>
          </a:xfrm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E28FE5CF-9E2A-4449-AF89-F31FE3F362AE}"/>
                </a:ext>
              </a:extLst>
            </p:cNvPr>
            <p:cNvSpPr/>
            <p:nvPr/>
          </p:nvSpPr>
          <p:spPr>
            <a:xfrm>
              <a:off x="4871780" y="983431"/>
              <a:ext cx="1080546" cy="889299"/>
            </a:xfrm>
            <a:custGeom>
              <a:avLst/>
              <a:gdLst>
                <a:gd name="connsiteX0" fmla="*/ 1080948 w 1080545"/>
                <a:gd name="connsiteY0" fmla="*/ 7265 h 889298"/>
                <a:gd name="connsiteX1" fmla="*/ 7172 w 1080545"/>
                <a:gd name="connsiteY1" fmla="*/ 7265 h 889298"/>
                <a:gd name="connsiteX2" fmla="*/ 637092 w 1080545"/>
                <a:gd name="connsiteY2" fmla="*/ 889162 h 889298"/>
                <a:gd name="connsiteX3" fmla="*/ 1080948 w 1080545"/>
                <a:gd name="connsiteY3" fmla="*/ 7265 h 88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545" h="889298">
                  <a:moveTo>
                    <a:pt x="1080948" y="7265"/>
                  </a:moveTo>
                  <a:lnTo>
                    <a:pt x="7172" y="7265"/>
                  </a:lnTo>
                  <a:lnTo>
                    <a:pt x="637092" y="889162"/>
                  </a:lnTo>
                  <a:cubicBezTo>
                    <a:pt x="1140186" y="-110429"/>
                    <a:pt x="1075162" y="18778"/>
                    <a:pt x="1080948" y="72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CF4EA344-8080-4363-89B8-E7C044E56CE9}"/>
                </a:ext>
              </a:extLst>
            </p:cNvPr>
            <p:cNvSpPr/>
            <p:nvPr/>
          </p:nvSpPr>
          <p:spPr>
            <a:xfrm>
              <a:off x="6232153" y="983426"/>
              <a:ext cx="1080546" cy="889299"/>
            </a:xfrm>
            <a:custGeom>
              <a:avLst/>
              <a:gdLst>
                <a:gd name="connsiteX0" fmla="*/ 451081 w 1080545"/>
                <a:gd name="connsiteY0" fmla="*/ 889167 h 889298"/>
                <a:gd name="connsiteX1" fmla="*/ 1081001 w 1080545"/>
                <a:gd name="connsiteY1" fmla="*/ 7269 h 889298"/>
                <a:gd name="connsiteX2" fmla="*/ 7225 w 1080545"/>
                <a:gd name="connsiteY2" fmla="*/ 7269 h 889298"/>
                <a:gd name="connsiteX3" fmla="*/ 451081 w 1080545"/>
                <a:gd name="connsiteY3" fmla="*/ 889167 h 88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545" h="889298">
                  <a:moveTo>
                    <a:pt x="451081" y="889167"/>
                  </a:moveTo>
                  <a:lnTo>
                    <a:pt x="1081001" y="7269"/>
                  </a:lnTo>
                  <a:lnTo>
                    <a:pt x="7225" y="7269"/>
                  </a:lnTo>
                  <a:cubicBezTo>
                    <a:pt x="12952" y="18667"/>
                    <a:pt x="-51765" y="-109917"/>
                    <a:pt x="451081" y="8891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0EC9573-85D3-4D2B-AEE8-3F9C0B4CEFEA}"/>
                </a:ext>
              </a:extLst>
            </p:cNvPr>
            <p:cNvSpPr/>
            <p:nvPr/>
          </p:nvSpPr>
          <p:spPr>
            <a:xfrm>
              <a:off x="5762293" y="1337331"/>
              <a:ext cx="659802" cy="659802"/>
            </a:xfrm>
            <a:custGeom>
              <a:avLst/>
              <a:gdLst>
                <a:gd name="connsiteX0" fmla="*/ 660338 w 659802"/>
                <a:gd name="connsiteY0" fmla="*/ 657412 h 659802"/>
                <a:gd name="connsiteX1" fmla="*/ 333755 w 659802"/>
                <a:gd name="connsiteY1" fmla="*/ 7172 h 659802"/>
                <a:gd name="connsiteX2" fmla="*/ 7172 w 659802"/>
                <a:gd name="connsiteY2" fmla="*/ 657412 h 65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802" h="659802">
                  <a:moveTo>
                    <a:pt x="660338" y="657412"/>
                  </a:moveTo>
                  <a:lnTo>
                    <a:pt x="333755" y="7172"/>
                  </a:lnTo>
                  <a:lnTo>
                    <a:pt x="7172" y="6574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595A7167-1DA5-4245-AC3B-1537EF08E3A7}"/>
                </a:ext>
              </a:extLst>
            </p:cNvPr>
            <p:cNvSpPr/>
            <p:nvPr/>
          </p:nvSpPr>
          <p:spPr>
            <a:xfrm>
              <a:off x="5705292" y="2274441"/>
              <a:ext cx="774551" cy="2017656"/>
            </a:xfrm>
            <a:custGeom>
              <a:avLst/>
              <a:gdLst>
                <a:gd name="connsiteX0" fmla="*/ 7172 w 774550"/>
                <a:gd name="connsiteY0" fmla="*/ 7172 h 2017656"/>
                <a:gd name="connsiteX1" fmla="*/ 390756 w 774550"/>
                <a:gd name="connsiteY1" fmla="*/ 2015266 h 2017656"/>
                <a:gd name="connsiteX2" fmla="*/ 774350 w 774550"/>
                <a:gd name="connsiteY2" fmla="*/ 7172 h 201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4550" h="2017656">
                  <a:moveTo>
                    <a:pt x="7172" y="7172"/>
                  </a:moveTo>
                  <a:lnTo>
                    <a:pt x="390756" y="2015266"/>
                  </a:lnTo>
                  <a:lnTo>
                    <a:pt x="774350" y="7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3ECF9B7-122A-4F28-86FA-50469522C08E}"/>
                </a:ext>
              </a:extLst>
            </p:cNvPr>
            <p:cNvSpPr/>
            <p:nvPr/>
          </p:nvSpPr>
          <p:spPr>
            <a:xfrm>
              <a:off x="6941350" y="1144650"/>
              <a:ext cx="975360" cy="851049"/>
            </a:xfrm>
            <a:custGeom>
              <a:avLst/>
              <a:gdLst>
                <a:gd name="connsiteX0" fmla="*/ 970502 w 975360"/>
                <a:gd name="connsiteY0" fmla="*/ 850093 h 851049"/>
                <a:gd name="connsiteX1" fmla="*/ 609256 w 975360"/>
                <a:gd name="connsiteY1" fmla="*/ 7172 h 851049"/>
                <a:gd name="connsiteX2" fmla="*/ 7172 w 975360"/>
                <a:gd name="connsiteY2" fmla="*/ 850093 h 85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60" h="851049">
                  <a:moveTo>
                    <a:pt x="970502" y="850093"/>
                  </a:moveTo>
                  <a:lnTo>
                    <a:pt x="609256" y="7172"/>
                  </a:lnTo>
                  <a:lnTo>
                    <a:pt x="7172" y="8500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77816CAE-ACF6-481A-8127-F0141690625D}"/>
                </a:ext>
              </a:extLst>
            </p:cNvPr>
            <p:cNvSpPr/>
            <p:nvPr/>
          </p:nvSpPr>
          <p:spPr>
            <a:xfrm>
              <a:off x="4273081" y="1144650"/>
              <a:ext cx="975360" cy="851049"/>
            </a:xfrm>
            <a:custGeom>
              <a:avLst/>
              <a:gdLst>
                <a:gd name="connsiteX0" fmla="*/ 368418 w 975360"/>
                <a:gd name="connsiteY0" fmla="*/ 7172 h 851049"/>
                <a:gd name="connsiteX1" fmla="*/ 7172 w 975360"/>
                <a:gd name="connsiteY1" fmla="*/ 850093 h 851049"/>
                <a:gd name="connsiteX2" fmla="*/ 970502 w 975360"/>
                <a:gd name="connsiteY2" fmla="*/ 850093 h 851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60" h="851049">
                  <a:moveTo>
                    <a:pt x="368418" y="7172"/>
                  </a:moveTo>
                  <a:lnTo>
                    <a:pt x="7172" y="850093"/>
                  </a:lnTo>
                  <a:lnTo>
                    <a:pt x="970502" y="8500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89C1C5FC-40DB-44AE-9AF8-CD5B703F6870}"/>
                </a:ext>
              </a:extLst>
            </p:cNvPr>
            <p:cNvSpPr/>
            <p:nvPr/>
          </p:nvSpPr>
          <p:spPr>
            <a:xfrm>
              <a:off x="6445769" y="2274441"/>
              <a:ext cx="1443915" cy="1682974"/>
            </a:xfrm>
            <a:custGeom>
              <a:avLst/>
              <a:gdLst>
                <a:gd name="connsiteX0" fmla="*/ 7174 w 1443915"/>
                <a:gd name="connsiteY0" fmla="*/ 1675860 h 1682974"/>
                <a:gd name="connsiteX1" fmla="*/ 1437473 w 1443915"/>
                <a:gd name="connsiteY1" fmla="*/ 7172 h 1682974"/>
                <a:gd name="connsiteX2" fmla="*/ 332218 w 1443915"/>
                <a:gd name="connsiteY2" fmla="*/ 7172 h 1682974"/>
                <a:gd name="connsiteX3" fmla="*/ 7174 w 1443915"/>
                <a:gd name="connsiteY3" fmla="*/ 1675860 h 168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3915" h="1682974">
                  <a:moveTo>
                    <a:pt x="7174" y="1675860"/>
                  </a:moveTo>
                  <a:lnTo>
                    <a:pt x="1437473" y="7172"/>
                  </a:lnTo>
                  <a:lnTo>
                    <a:pt x="332218" y="7172"/>
                  </a:lnTo>
                  <a:cubicBezTo>
                    <a:pt x="-23291" y="1832243"/>
                    <a:pt x="9307" y="1664873"/>
                    <a:pt x="7174" y="16758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E271072F-C9D4-4755-AE8D-9E95CA7BE7D6}"/>
                </a:ext>
              </a:extLst>
            </p:cNvPr>
            <p:cNvSpPr/>
            <p:nvPr/>
          </p:nvSpPr>
          <p:spPr>
            <a:xfrm>
              <a:off x="4301682" y="2274441"/>
              <a:ext cx="1443915" cy="1682974"/>
            </a:xfrm>
            <a:custGeom>
              <a:avLst/>
              <a:gdLst>
                <a:gd name="connsiteX0" fmla="*/ 1112436 w 1443915"/>
                <a:gd name="connsiteY0" fmla="*/ 7172 h 1682974"/>
                <a:gd name="connsiteX1" fmla="*/ 7172 w 1443915"/>
                <a:gd name="connsiteY1" fmla="*/ 7172 h 1682974"/>
                <a:gd name="connsiteX2" fmla="*/ 1437470 w 1443915"/>
                <a:gd name="connsiteY2" fmla="*/ 1675860 h 1682974"/>
                <a:gd name="connsiteX3" fmla="*/ 1112436 w 1443915"/>
                <a:gd name="connsiteY3" fmla="*/ 7172 h 168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3915" h="1682974">
                  <a:moveTo>
                    <a:pt x="1112436" y="7172"/>
                  </a:moveTo>
                  <a:lnTo>
                    <a:pt x="7172" y="7172"/>
                  </a:lnTo>
                  <a:lnTo>
                    <a:pt x="1437470" y="1675860"/>
                  </a:lnTo>
                  <a:cubicBezTo>
                    <a:pt x="1435328" y="1664863"/>
                    <a:pt x="1467936" y="1832243"/>
                    <a:pt x="1112436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7D8928B8-E341-4FC8-8B07-AA92DFCF60AD}"/>
                </a:ext>
              </a:extLst>
            </p:cNvPr>
            <p:cNvSpPr/>
            <p:nvPr/>
          </p:nvSpPr>
          <p:spPr>
            <a:xfrm>
              <a:off x="4654523" y="5143147"/>
              <a:ext cx="2906955" cy="726739"/>
            </a:xfrm>
            <a:custGeom>
              <a:avLst/>
              <a:gdLst>
                <a:gd name="connsiteX0" fmla="*/ 2589007 w 2906955"/>
                <a:gd name="connsiteY0" fmla="*/ 7172 h 726738"/>
                <a:gd name="connsiteX1" fmla="*/ 294042 w 2906955"/>
                <a:gd name="connsiteY1" fmla="*/ 7172 h 726738"/>
                <a:gd name="connsiteX2" fmla="*/ 294042 w 2906955"/>
                <a:gd name="connsiteY2" fmla="*/ 437478 h 726738"/>
                <a:gd name="connsiteX3" fmla="*/ 7172 w 2906955"/>
                <a:gd name="connsiteY3" fmla="*/ 437478 h 726738"/>
                <a:gd name="connsiteX4" fmla="*/ 7172 w 2906955"/>
                <a:gd name="connsiteY4" fmla="*/ 724348 h 726738"/>
                <a:gd name="connsiteX5" fmla="*/ 2904565 w 2906955"/>
                <a:gd name="connsiteY5" fmla="*/ 724348 h 726738"/>
                <a:gd name="connsiteX6" fmla="*/ 2904565 w 2906955"/>
                <a:gd name="connsiteY6" fmla="*/ 437478 h 726738"/>
                <a:gd name="connsiteX7" fmla="*/ 2589007 w 2906955"/>
                <a:gd name="connsiteY7" fmla="*/ 437478 h 7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6955" h="726738">
                  <a:moveTo>
                    <a:pt x="2589007" y="7172"/>
                  </a:moveTo>
                  <a:lnTo>
                    <a:pt x="294042" y="7172"/>
                  </a:lnTo>
                  <a:lnTo>
                    <a:pt x="294042" y="437478"/>
                  </a:lnTo>
                  <a:lnTo>
                    <a:pt x="7172" y="437478"/>
                  </a:lnTo>
                  <a:lnTo>
                    <a:pt x="7172" y="724348"/>
                  </a:lnTo>
                  <a:lnTo>
                    <a:pt x="2904565" y="724348"/>
                  </a:lnTo>
                  <a:lnTo>
                    <a:pt x="2904565" y="437478"/>
                  </a:lnTo>
                  <a:lnTo>
                    <a:pt x="2589007" y="4374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9C31203C-F62A-46A2-A35F-7879D5F384B1}"/>
                </a:ext>
              </a:extLst>
            </p:cNvPr>
            <p:cNvSpPr/>
            <p:nvPr/>
          </p:nvSpPr>
          <p:spPr>
            <a:xfrm>
              <a:off x="5386081" y="4282536"/>
              <a:ext cx="1415228" cy="583304"/>
            </a:xfrm>
            <a:custGeom>
              <a:avLst/>
              <a:gdLst>
                <a:gd name="connsiteX0" fmla="*/ 7172 w 1415228"/>
                <a:gd name="connsiteY0" fmla="*/ 580913 h 583303"/>
                <a:gd name="connsiteX1" fmla="*/ 1412780 w 1415228"/>
                <a:gd name="connsiteY1" fmla="*/ 580913 h 583303"/>
                <a:gd name="connsiteX2" fmla="*/ 709976 w 1415228"/>
                <a:gd name="connsiteY2" fmla="*/ 7172 h 583303"/>
                <a:gd name="connsiteX3" fmla="*/ 7172 w 1415228"/>
                <a:gd name="connsiteY3" fmla="*/ 580913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5228" h="583303">
                  <a:moveTo>
                    <a:pt x="7172" y="580913"/>
                  </a:moveTo>
                  <a:lnTo>
                    <a:pt x="1412780" y="580913"/>
                  </a:lnTo>
                  <a:cubicBezTo>
                    <a:pt x="1346331" y="253565"/>
                    <a:pt x="1056937" y="7172"/>
                    <a:pt x="709976" y="7172"/>
                  </a:cubicBezTo>
                  <a:cubicBezTo>
                    <a:pt x="363006" y="7172"/>
                    <a:pt x="73620" y="253565"/>
                    <a:pt x="7172" y="5809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0" name="Group 439">
            <a:extLst>
              <a:ext uri="{FF2B5EF4-FFF2-40B4-BE49-F238E27FC236}">
                <a16:creationId xmlns:a16="http://schemas.microsoft.com/office/drawing/2014/main" id="{3BE21B65-130B-467C-B7F9-F162F3E1CF57}"/>
              </a:ext>
            </a:extLst>
          </p:cNvPr>
          <p:cNvGrpSpPr/>
          <p:nvPr/>
        </p:nvGrpSpPr>
        <p:grpSpPr>
          <a:xfrm>
            <a:off x="9808014" y="4308921"/>
            <a:ext cx="391013" cy="391013"/>
            <a:chOff x="3650428" y="983428"/>
            <a:chExt cx="4883713" cy="4883713"/>
          </a:xfrm>
        </p:grpSpPr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5C51D57-6116-48F7-9FC3-9E4351CC1B86}"/>
                </a:ext>
              </a:extLst>
            </p:cNvPr>
            <p:cNvSpPr/>
            <p:nvPr/>
          </p:nvSpPr>
          <p:spPr>
            <a:xfrm>
              <a:off x="5670973" y="983428"/>
              <a:ext cx="841487" cy="334682"/>
            </a:xfrm>
            <a:custGeom>
              <a:avLst/>
              <a:gdLst>
                <a:gd name="connsiteX0" fmla="*/ 843046 w 841487"/>
                <a:gd name="connsiteY0" fmla="*/ 334941 h 334682"/>
                <a:gd name="connsiteX1" fmla="*/ 425027 w 841487"/>
                <a:gd name="connsiteY1" fmla="*/ 7172 h 334682"/>
                <a:gd name="connsiteX2" fmla="*/ 7172 w 841487"/>
                <a:gd name="connsiteY2" fmla="*/ 334902 h 334682"/>
                <a:gd name="connsiteX3" fmla="*/ 425027 w 841487"/>
                <a:gd name="connsiteY3" fmla="*/ 294042 h 334682"/>
                <a:gd name="connsiteX4" fmla="*/ 843046 w 841487"/>
                <a:gd name="connsiteY4" fmla="*/ 334941 h 334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1487" h="334682">
                  <a:moveTo>
                    <a:pt x="843046" y="334941"/>
                  </a:moveTo>
                  <a:cubicBezTo>
                    <a:pt x="797768" y="149048"/>
                    <a:pt x="629605" y="7172"/>
                    <a:pt x="425027" y="7172"/>
                  </a:cubicBezTo>
                  <a:cubicBezTo>
                    <a:pt x="223109" y="7172"/>
                    <a:pt x="53310" y="147012"/>
                    <a:pt x="7172" y="334902"/>
                  </a:cubicBezTo>
                  <a:cubicBezTo>
                    <a:pt x="142393" y="308185"/>
                    <a:pt x="282080" y="294042"/>
                    <a:pt x="425027" y="294042"/>
                  </a:cubicBezTo>
                  <a:cubicBezTo>
                    <a:pt x="568032" y="294042"/>
                    <a:pt x="707767" y="308195"/>
                    <a:pt x="843046" y="3349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E139CCFC-532F-48EB-AD8A-EABDAAF7AC76}"/>
                </a:ext>
              </a:extLst>
            </p:cNvPr>
            <p:cNvSpPr/>
            <p:nvPr/>
          </p:nvSpPr>
          <p:spPr>
            <a:xfrm>
              <a:off x="5670973" y="5532459"/>
              <a:ext cx="841487" cy="334682"/>
            </a:xfrm>
            <a:custGeom>
              <a:avLst/>
              <a:gdLst>
                <a:gd name="connsiteX0" fmla="*/ 7172 w 841487"/>
                <a:gd name="connsiteY0" fmla="*/ 7210 h 334682"/>
                <a:gd name="connsiteX1" fmla="*/ 425027 w 841487"/>
                <a:gd name="connsiteY1" fmla="*/ 334941 h 334682"/>
                <a:gd name="connsiteX2" fmla="*/ 843046 w 841487"/>
                <a:gd name="connsiteY2" fmla="*/ 7172 h 334682"/>
                <a:gd name="connsiteX3" fmla="*/ 425027 w 841487"/>
                <a:gd name="connsiteY3" fmla="*/ 48070 h 334682"/>
                <a:gd name="connsiteX4" fmla="*/ 7172 w 841487"/>
                <a:gd name="connsiteY4" fmla="*/ 7210 h 334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1487" h="334682">
                  <a:moveTo>
                    <a:pt x="7172" y="7210"/>
                  </a:moveTo>
                  <a:cubicBezTo>
                    <a:pt x="53310" y="195101"/>
                    <a:pt x="223099" y="334941"/>
                    <a:pt x="425027" y="334941"/>
                  </a:cubicBezTo>
                  <a:cubicBezTo>
                    <a:pt x="629442" y="334941"/>
                    <a:pt x="797739" y="193217"/>
                    <a:pt x="843046" y="7172"/>
                  </a:cubicBezTo>
                  <a:cubicBezTo>
                    <a:pt x="707767" y="33918"/>
                    <a:pt x="568032" y="48070"/>
                    <a:pt x="425027" y="48070"/>
                  </a:cubicBezTo>
                  <a:cubicBezTo>
                    <a:pt x="282080" y="48070"/>
                    <a:pt x="142393" y="33927"/>
                    <a:pt x="7172" y="72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C6049C09-997E-4A6B-8B4F-D76699D67F85}"/>
                </a:ext>
              </a:extLst>
            </p:cNvPr>
            <p:cNvSpPr/>
            <p:nvPr/>
          </p:nvSpPr>
          <p:spPr>
            <a:xfrm>
              <a:off x="7285050" y="1571846"/>
              <a:ext cx="659802" cy="659802"/>
            </a:xfrm>
            <a:custGeom>
              <a:avLst/>
              <a:gdLst>
                <a:gd name="connsiteX0" fmla="*/ 598489 w 659802"/>
                <a:gd name="connsiteY0" fmla="*/ 661057 h 659802"/>
                <a:gd name="connsiteX1" fmla="*/ 535167 w 659802"/>
                <a:gd name="connsiteY1" fmla="*/ 132947 h 659802"/>
                <a:gd name="connsiteX2" fmla="*/ 535157 w 659802"/>
                <a:gd name="connsiteY2" fmla="*/ 132938 h 659802"/>
                <a:gd name="connsiteX3" fmla="*/ 7172 w 659802"/>
                <a:gd name="connsiteY3" fmla="*/ 69702 h 659802"/>
                <a:gd name="connsiteX4" fmla="*/ 598489 w 659802"/>
                <a:gd name="connsiteY4" fmla="*/ 661057 h 65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802" h="659802">
                  <a:moveTo>
                    <a:pt x="598489" y="661057"/>
                  </a:moveTo>
                  <a:cubicBezTo>
                    <a:pt x="698616" y="497235"/>
                    <a:pt x="679845" y="277635"/>
                    <a:pt x="535167" y="132947"/>
                  </a:cubicBezTo>
                  <a:lnTo>
                    <a:pt x="535157" y="132938"/>
                  </a:lnTo>
                  <a:cubicBezTo>
                    <a:pt x="392152" y="-10067"/>
                    <a:pt x="172744" y="-31076"/>
                    <a:pt x="7172" y="69702"/>
                  </a:cubicBezTo>
                  <a:cubicBezTo>
                    <a:pt x="240608" y="226429"/>
                    <a:pt x="441781" y="427621"/>
                    <a:pt x="598489" y="6610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3FC0F58F-BFE9-4371-87F3-3433674AD684}"/>
                </a:ext>
              </a:extLst>
            </p:cNvPr>
            <p:cNvSpPr/>
            <p:nvPr/>
          </p:nvSpPr>
          <p:spPr>
            <a:xfrm>
              <a:off x="4238509" y="4617916"/>
              <a:ext cx="659802" cy="659802"/>
            </a:xfrm>
            <a:custGeom>
              <a:avLst/>
              <a:gdLst>
                <a:gd name="connsiteX0" fmla="*/ 69943 w 659802"/>
                <a:gd name="connsiteY0" fmla="*/ 7172 h 659802"/>
                <a:gd name="connsiteX1" fmla="*/ 133274 w 659802"/>
                <a:gd name="connsiteY1" fmla="*/ 535281 h 659802"/>
                <a:gd name="connsiteX2" fmla="*/ 661393 w 659802"/>
                <a:gd name="connsiteY2" fmla="*/ 598622 h 659802"/>
                <a:gd name="connsiteX3" fmla="*/ 69943 w 659802"/>
                <a:gd name="connsiteY3" fmla="*/ 7172 h 65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802" h="659802">
                  <a:moveTo>
                    <a:pt x="69943" y="7172"/>
                  </a:moveTo>
                  <a:cubicBezTo>
                    <a:pt x="-30271" y="171051"/>
                    <a:pt x="-11443" y="390584"/>
                    <a:pt x="133274" y="535281"/>
                  </a:cubicBezTo>
                  <a:cubicBezTo>
                    <a:pt x="277857" y="679874"/>
                    <a:pt x="497456" y="698826"/>
                    <a:pt x="661393" y="598622"/>
                  </a:cubicBezTo>
                  <a:cubicBezTo>
                    <a:pt x="427909" y="441876"/>
                    <a:pt x="226689" y="240656"/>
                    <a:pt x="69943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232601BE-E210-453D-9A03-08DEB9664228}"/>
                </a:ext>
              </a:extLst>
            </p:cNvPr>
            <p:cNvSpPr/>
            <p:nvPr/>
          </p:nvSpPr>
          <p:spPr>
            <a:xfrm>
              <a:off x="8199459" y="3003973"/>
              <a:ext cx="334682" cy="841487"/>
            </a:xfrm>
            <a:custGeom>
              <a:avLst/>
              <a:gdLst>
                <a:gd name="connsiteX0" fmla="*/ 7210 w 334682"/>
                <a:gd name="connsiteY0" fmla="*/ 7172 h 841487"/>
                <a:gd name="connsiteX1" fmla="*/ 48070 w 334682"/>
                <a:gd name="connsiteY1" fmla="*/ 425027 h 841487"/>
                <a:gd name="connsiteX2" fmla="*/ 7172 w 334682"/>
                <a:gd name="connsiteY2" fmla="*/ 843046 h 841487"/>
                <a:gd name="connsiteX3" fmla="*/ 334941 w 334682"/>
                <a:gd name="connsiteY3" fmla="*/ 425027 h 841487"/>
                <a:gd name="connsiteX4" fmla="*/ 7210 w 334682"/>
                <a:gd name="connsiteY4" fmla="*/ 7172 h 84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682" h="841487">
                  <a:moveTo>
                    <a:pt x="7210" y="7172"/>
                  </a:moveTo>
                  <a:cubicBezTo>
                    <a:pt x="33927" y="142393"/>
                    <a:pt x="48070" y="282080"/>
                    <a:pt x="48070" y="425027"/>
                  </a:cubicBezTo>
                  <a:cubicBezTo>
                    <a:pt x="48070" y="568032"/>
                    <a:pt x="33918" y="707767"/>
                    <a:pt x="7172" y="843046"/>
                  </a:cubicBezTo>
                  <a:cubicBezTo>
                    <a:pt x="193093" y="797768"/>
                    <a:pt x="334941" y="629566"/>
                    <a:pt x="334941" y="425027"/>
                  </a:cubicBezTo>
                  <a:cubicBezTo>
                    <a:pt x="334941" y="223109"/>
                    <a:pt x="195101" y="53310"/>
                    <a:pt x="7210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9CBD50B-7279-4D35-BEBB-13789E6C36AF}"/>
                </a:ext>
              </a:extLst>
            </p:cNvPr>
            <p:cNvSpPr/>
            <p:nvPr/>
          </p:nvSpPr>
          <p:spPr>
            <a:xfrm>
              <a:off x="3650428" y="3003973"/>
              <a:ext cx="334682" cy="841487"/>
            </a:xfrm>
            <a:custGeom>
              <a:avLst/>
              <a:gdLst>
                <a:gd name="connsiteX0" fmla="*/ 334902 w 334682"/>
                <a:gd name="connsiteY0" fmla="*/ 7172 h 841487"/>
                <a:gd name="connsiteX1" fmla="*/ 7172 w 334682"/>
                <a:gd name="connsiteY1" fmla="*/ 425027 h 841487"/>
                <a:gd name="connsiteX2" fmla="*/ 334941 w 334682"/>
                <a:gd name="connsiteY2" fmla="*/ 843046 h 841487"/>
                <a:gd name="connsiteX3" fmla="*/ 294042 w 334682"/>
                <a:gd name="connsiteY3" fmla="*/ 425027 h 841487"/>
                <a:gd name="connsiteX4" fmla="*/ 334902 w 334682"/>
                <a:gd name="connsiteY4" fmla="*/ 7172 h 84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682" h="841487">
                  <a:moveTo>
                    <a:pt x="334902" y="7172"/>
                  </a:moveTo>
                  <a:cubicBezTo>
                    <a:pt x="147012" y="53310"/>
                    <a:pt x="7172" y="223109"/>
                    <a:pt x="7172" y="425027"/>
                  </a:cubicBezTo>
                  <a:cubicBezTo>
                    <a:pt x="7172" y="629423"/>
                    <a:pt x="148857" y="797730"/>
                    <a:pt x="334941" y="843046"/>
                  </a:cubicBezTo>
                  <a:cubicBezTo>
                    <a:pt x="308195" y="707767"/>
                    <a:pt x="294042" y="568032"/>
                    <a:pt x="294042" y="425027"/>
                  </a:cubicBezTo>
                  <a:cubicBezTo>
                    <a:pt x="294042" y="282080"/>
                    <a:pt x="308185" y="142393"/>
                    <a:pt x="334902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21C8C908-C6D4-4652-A542-5664B4FC818D}"/>
                </a:ext>
              </a:extLst>
            </p:cNvPr>
            <p:cNvSpPr/>
            <p:nvPr/>
          </p:nvSpPr>
          <p:spPr>
            <a:xfrm>
              <a:off x="7284926" y="4617906"/>
              <a:ext cx="659802" cy="659802"/>
            </a:xfrm>
            <a:custGeom>
              <a:avLst/>
              <a:gdLst>
                <a:gd name="connsiteX0" fmla="*/ 7172 w 659802"/>
                <a:gd name="connsiteY0" fmla="*/ 598632 h 659802"/>
                <a:gd name="connsiteX1" fmla="*/ 535281 w 659802"/>
                <a:gd name="connsiteY1" fmla="*/ 535301 h 659802"/>
                <a:gd name="connsiteX2" fmla="*/ 598613 w 659802"/>
                <a:gd name="connsiteY2" fmla="*/ 7172 h 659802"/>
                <a:gd name="connsiteX3" fmla="*/ 7172 w 659802"/>
                <a:gd name="connsiteY3" fmla="*/ 598632 h 65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802" h="659802">
                  <a:moveTo>
                    <a:pt x="7172" y="598632"/>
                  </a:moveTo>
                  <a:cubicBezTo>
                    <a:pt x="171051" y="698807"/>
                    <a:pt x="390632" y="679931"/>
                    <a:pt x="535281" y="535301"/>
                  </a:cubicBezTo>
                  <a:cubicBezTo>
                    <a:pt x="679931" y="390651"/>
                    <a:pt x="698883" y="171147"/>
                    <a:pt x="598613" y="7172"/>
                  </a:cubicBezTo>
                  <a:cubicBezTo>
                    <a:pt x="441876" y="240665"/>
                    <a:pt x="240656" y="441886"/>
                    <a:pt x="7172" y="5986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794D0A2-1829-4491-A53D-2639492AEB57}"/>
                </a:ext>
              </a:extLst>
            </p:cNvPr>
            <p:cNvSpPr/>
            <p:nvPr/>
          </p:nvSpPr>
          <p:spPr>
            <a:xfrm>
              <a:off x="4238618" y="1571842"/>
              <a:ext cx="659802" cy="659802"/>
            </a:xfrm>
            <a:custGeom>
              <a:avLst/>
              <a:gdLst>
                <a:gd name="connsiteX0" fmla="*/ 661151 w 659802"/>
                <a:gd name="connsiteY0" fmla="*/ 69706 h 659802"/>
                <a:gd name="connsiteX1" fmla="*/ 133175 w 659802"/>
                <a:gd name="connsiteY1" fmla="*/ 132942 h 659802"/>
                <a:gd name="connsiteX2" fmla="*/ 7172 w 659802"/>
                <a:gd name="connsiteY2" fmla="*/ 437216 h 659802"/>
                <a:gd name="connsiteX3" fmla="*/ 69834 w 659802"/>
                <a:gd name="connsiteY3" fmla="*/ 661051 h 659802"/>
                <a:gd name="connsiteX4" fmla="*/ 661151 w 659802"/>
                <a:gd name="connsiteY4" fmla="*/ 69706 h 65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802" h="659802">
                  <a:moveTo>
                    <a:pt x="661151" y="69706"/>
                  </a:moveTo>
                  <a:cubicBezTo>
                    <a:pt x="495578" y="-31081"/>
                    <a:pt x="276170" y="-10063"/>
                    <a:pt x="133175" y="132942"/>
                  </a:cubicBezTo>
                  <a:cubicBezTo>
                    <a:pt x="51924" y="214183"/>
                    <a:pt x="7172" y="322248"/>
                    <a:pt x="7172" y="437216"/>
                  </a:cubicBezTo>
                  <a:cubicBezTo>
                    <a:pt x="7172" y="517463"/>
                    <a:pt x="29041" y="594306"/>
                    <a:pt x="69834" y="661051"/>
                  </a:cubicBezTo>
                  <a:cubicBezTo>
                    <a:pt x="226551" y="427625"/>
                    <a:pt x="427724" y="226433"/>
                    <a:pt x="661151" y="6970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5238554E-47AD-458C-BE21-5B50D5424BA2}"/>
                </a:ext>
              </a:extLst>
            </p:cNvPr>
            <p:cNvSpPr/>
            <p:nvPr/>
          </p:nvSpPr>
          <p:spPr>
            <a:xfrm>
              <a:off x="5801958" y="3134958"/>
              <a:ext cx="583304" cy="583304"/>
            </a:xfrm>
            <a:custGeom>
              <a:avLst/>
              <a:gdLst>
                <a:gd name="connsiteX0" fmla="*/ 580913 w 583303"/>
                <a:gd name="connsiteY0" fmla="*/ 294042 h 583303"/>
                <a:gd name="connsiteX1" fmla="*/ 294042 w 583303"/>
                <a:gd name="connsiteY1" fmla="*/ 580913 h 583303"/>
                <a:gd name="connsiteX2" fmla="*/ 7172 w 583303"/>
                <a:gd name="connsiteY2" fmla="*/ 294042 h 583303"/>
                <a:gd name="connsiteX3" fmla="*/ 294042 w 583303"/>
                <a:gd name="connsiteY3" fmla="*/ 7172 h 583303"/>
                <a:gd name="connsiteX4" fmla="*/ 580913 w 583303"/>
                <a:gd name="connsiteY4" fmla="*/ 294042 h 5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303" h="583303">
                  <a:moveTo>
                    <a:pt x="580913" y="294042"/>
                  </a:moveTo>
                  <a:cubicBezTo>
                    <a:pt x="580913" y="452477"/>
                    <a:pt x="452477" y="580913"/>
                    <a:pt x="294042" y="580913"/>
                  </a:cubicBezTo>
                  <a:cubicBezTo>
                    <a:pt x="135608" y="580913"/>
                    <a:pt x="7172" y="452477"/>
                    <a:pt x="7172" y="294042"/>
                  </a:cubicBezTo>
                  <a:cubicBezTo>
                    <a:pt x="7172" y="135608"/>
                    <a:pt x="135608" y="7172"/>
                    <a:pt x="294042" y="7172"/>
                  </a:cubicBezTo>
                  <a:cubicBezTo>
                    <a:pt x="452477" y="7172"/>
                    <a:pt x="580913" y="135608"/>
                    <a:pt x="580913" y="2940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BFF75C48-4474-4355-9EA2-E77DA3DB4FF7}"/>
                </a:ext>
              </a:extLst>
            </p:cNvPr>
            <p:cNvSpPr/>
            <p:nvPr/>
          </p:nvSpPr>
          <p:spPr>
            <a:xfrm>
              <a:off x="5095070" y="2428070"/>
              <a:ext cx="860612" cy="860612"/>
            </a:xfrm>
            <a:custGeom>
              <a:avLst/>
              <a:gdLst>
                <a:gd name="connsiteX0" fmla="*/ 857494 w 860611"/>
                <a:gd name="connsiteY0" fmla="*/ 445338 h 860611"/>
                <a:gd name="connsiteX1" fmla="*/ 857494 w 860611"/>
                <a:gd name="connsiteY1" fmla="*/ 7172 h 860611"/>
                <a:gd name="connsiteX2" fmla="*/ 7172 w 860611"/>
                <a:gd name="connsiteY2" fmla="*/ 857494 h 860611"/>
                <a:gd name="connsiteX3" fmla="*/ 445338 w 860611"/>
                <a:gd name="connsiteY3" fmla="*/ 857494 h 860611"/>
                <a:gd name="connsiteX4" fmla="*/ 857494 w 860611"/>
                <a:gd name="connsiteY4" fmla="*/ 445338 h 86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611" h="860611">
                  <a:moveTo>
                    <a:pt x="857494" y="445338"/>
                  </a:moveTo>
                  <a:lnTo>
                    <a:pt x="857494" y="7172"/>
                  </a:lnTo>
                  <a:cubicBezTo>
                    <a:pt x="418429" y="70255"/>
                    <a:pt x="70255" y="418429"/>
                    <a:pt x="7172" y="857494"/>
                  </a:cubicBezTo>
                  <a:lnTo>
                    <a:pt x="445338" y="857494"/>
                  </a:lnTo>
                  <a:cubicBezTo>
                    <a:pt x="497348" y="656178"/>
                    <a:pt x="656169" y="497357"/>
                    <a:pt x="857494" y="4453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DE7B4E3-885A-4203-A427-9C60943D9E91}"/>
                </a:ext>
              </a:extLst>
            </p:cNvPr>
            <p:cNvSpPr/>
            <p:nvPr/>
          </p:nvSpPr>
          <p:spPr>
            <a:xfrm>
              <a:off x="6232264" y="2428070"/>
              <a:ext cx="860612" cy="860612"/>
            </a:xfrm>
            <a:custGeom>
              <a:avLst/>
              <a:gdLst>
                <a:gd name="connsiteX0" fmla="*/ 7172 w 860611"/>
                <a:gd name="connsiteY0" fmla="*/ 7172 h 860611"/>
                <a:gd name="connsiteX1" fmla="*/ 7172 w 860611"/>
                <a:gd name="connsiteY1" fmla="*/ 445338 h 860611"/>
                <a:gd name="connsiteX2" fmla="*/ 419328 w 860611"/>
                <a:gd name="connsiteY2" fmla="*/ 857494 h 860611"/>
                <a:gd name="connsiteX3" fmla="*/ 857495 w 860611"/>
                <a:gd name="connsiteY3" fmla="*/ 857494 h 860611"/>
                <a:gd name="connsiteX4" fmla="*/ 7172 w 860611"/>
                <a:gd name="connsiteY4" fmla="*/ 7172 h 86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611" h="860611">
                  <a:moveTo>
                    <a:pt x="7172" y="7172"/>
                  </a:moveTo>
                  <a:lnTo>
                    <a:pt x="7172" y="445338"/>
                  </a:lnTo>
                  <a:cubicBezTo>
                    <a:pt x="208497" y="497348"/>
                    <a:pt x="367319" y="656178"/>
                    <a:pt x="419328" y="857494"/>
                  </a:cubicBezTo>
                  <a:lnTo>
                    <a:pt x="857495" y="857494"/>
                  </a:lnTo>
                  <a:cubicBezTo>
                    <a:pt x="794412" y="418429"/>
                    <a:pt x="446237" y="70255"/>
                    <a:pt x="7172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E0CE149-4BF9-460C-8FA8-565AC1D14D6A}"/>
                </a:ext>
              </a:extLst>
            </p:cNvPr>
            <p:cNvSpPr/>
            <p:nvPr/>
          </p:nvSpPr>
          <p:spPr>
            <a:xfrm>
              <a:off x="5095070" y="3565264"/>
              <a:ext cx="860612" cy="860612"/>
            </a:xfrm>
            <a:custGeom>
              <a:avLst/>
              <a:gdLst>
                <a:gd name="connsiteX0" fmla="*/ 445338 w 860611"/>
                <a:gd name="connsiteY0" fmla="*/ 7172 h 860611"/>
                <a:gd name="connsiteX1" fmla="*/ 7172 w 860611"/>
                <a:gd name="connsiteY1" fmla="*/ 7172 h 860611"/>
                <a:gd name="connsiteX2" fmla="*/ 857494 w 860611"/>
                <a:gd name="connsiteY2" fmla="*/ 857495 h 860611"/>
                <a:gd name="connsiteX3" fmla="*/ 857494 w 860611"/>
                <a:gd name="connsiteY3" fmla="*/ 419328 h 860611"/>
                <a:gd name="connsiteX4" fmla="*/ 445338 w 860611"/>
                <a:gd name="connsiteY4" fmla="*/ 7172 h 86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611" h="860611">
                  <a:moveTo>
                    <a:pt x="445338" y="7172"/>
                  </a:moveTo>
                  <a:lnTo>
                    <a:pt x="7172" y="7172"/>
                  </a:lnTo>
                  <a:cubicBezTo>
                    <a:pt x="70255" y="446237"/>
                    <a:pt x="418429" y="794412"/>
                    <a:pt x="857494" y="857495"/>
                  </a:cubicBezTo>
                  <a:lnTo>
                    <a:pt x="857494" y="419328"/>
                  </a:lnTo>
                  <a:cubicBezTo>
                    <a:pt x="656169" y="367319"/>
                    <a:pt x="497348" y="208497"/>
                    <a:pt x="445338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C1CE4A3-5590-43D8-AD0A-9DE217727C71}"/>
                </a:ext>
              </a:extLst>
            </p:cNvPr>
            <p:cNvSpPr/>
            <p:nvPr/>
          </p:nvSpPr>
          <p:spPr>
            <a:xfrm>
              <a:off x="6232264" y="3565264"/>
              <a:ext cx="860612" cy="860612"/>
            </a:xfrm>
            <a:custGeom>
              <a:avLst/>
              <a:gdLst>
                <a:gd name="connsiteX0" fmla="*/ 7172 w 860611"/>
                <a:gd name="connsiteY0" fmla="*/ 419328 h 860611"/>
                <a:gd name="connsiteX1" fmla="*/ 7172 w 860611"/>
                <a:gd name="connsiteY1" fmla="*/ 857495 h 860611"/>
                <a:gd name="connsiteX2" fmla="*/ 857495 w 860611"/>
                <a:gd name="connsiteY2" fmla="*/ 7172 h 860611"/>
                <a:gd name="connsiteX3" fmla="*/ 419328 w 860611"/>
                <a:gd name="connsiteY3" fmla="*/ 7172 h 860611"/>
                <a:gd name="connsiteX4" fmla="*/ 7172 w 860611"/>
                <a:gd name="connsiteY4" fmla="*/ 419328 h 86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611" h="860611">
                  <a:moveTo>
                    <a:pt x="7172" y="419328"/>
                  </a:moveTo>
                  <a:lnTo>
                    <a:pt x="7172" y="857495"/>
                  </a:lnTo>
                  <a:cubicBezTo>
                    <a:pt x="446237" y="794412"/>
                    <a:pt x="794412" y="446237"/>
                    <a:pt x="857495" y="7172"/>
                  </a:cubicBezTo>
                  <a:lnTo>
                    <a:pt x="419328" y="7172"/>
                  </a:lnTo>
                  <a:cubicBezTo>
                    <a:pt x="367319" y="208497"/>
                    <a:pt x="208497" y="367319"/>
                    <a:pt x="7172" y="41932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EBCE2952-9AB9-4002-A7B5-497FC9EF6835}"/>
                </a:ext>
              </a:extLst>
            </p:cNvPr>
            <p:cNvSpPr/>
            <p:nvPr/>
          </p:nvSpPr>
          <p:spPr>
            <a:xfrm>
              <a:off x="4224169" y="1557169"/>
              <a:ext cx="3738880" cy="3738880"/>
            </a:xfrm>
            <a:custGeom>
              <a:avLst/>
              <a:gdLst>
                <a:gd name="connsiteX0" fmla="*/ 1871831 w 3738880"/>
                <a:gd name="connsiteY0" fmla="*/ 7172 h 3738880"/>
                <a:gd name="connsiteX1" fmla="*/ 7172 w 3738880"/>
                <a:gd name="connsiteY1" fmla="*/ 1871831 h 3738880"/>
                <a:gd name="connsiteX2" fmla="*/ 1871831 w 3738880"/>
                <a:gd name="connsiteY2" fmla="*/ 3736490 h 3738880"/>
                <a:gd name="connsiteX3" fmla="*/ 3736490 w 3738880"/>
                <a:gd name="connsiteY3" fmla="*/ 1871831 h 3738880"/>
                <a:gd name="connsiteX4" fmla="*/ 1871831 w 3738880"/>
                <a:gd name="connsiteY4" fmla="*/ 7172 h 3738880"/>
                <a:gd name="connsiteX5" fmla="*/ 1871831 w 3738880"/>
                <a:gd name="connsiteY5" fmla="*/ 3162748 h 3738880"/>
                <a:gd name="connsiteX6" fmla="*/ 580913 w 3738880"/>
                <a:gd name="connsiteY6" fmla="*/ 1871831 h 3738880"/>
                <a:gd name="connsiteX7" fmla="*/ 1871831 w 3738880"/>
                <a:gd name="connsiteY7" fmla="*/ 580913 h 3738880"/>
                <a:gd name="connsiteX8" fmla="*/ 3162748 w 3738880"/>
                <a:gd name="connsiteY8" fmla="*/ 1871831 h 3738880"/>
                <a:gd name="connsiteX9" fmla="*/ 1871831 w 3738880"/>
                <a:gd name="connsiteY9" fmla="*/ 3162748 h 373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8880" h="3738880">
                  <a:moveTo>
                    <a:pt x="1871831" y="7172"/>
                  </a:moveTo>
                  <a:cubicBezTo>
                    <a:pt x="843658" y="7172"/>
                    <a:pt x="7172" y="843658"/>
                    <a:pt x="7172" y="1871831"/>
                  </a:cubicBezTo>
                  <a:cubicBezTo>
                    <a:pt x="7172" y="2900004"/>
                    <a:pt x="843658" y="3736490"/>
                    <a:pt x="1871831" y="3736490"/>
                  </a:cubicBezTo>
                  <a:cubicBezTo>
                    <a:pt x="2900004" y="3736490"/>
                    <a:pt x="3736490" y="2900004"/>
                    <a:pt x="3736490" y="1871831"/>
                  </a:cubicBezTo>
                  <a:cubicBezTo>
                    <a:pt x="3736490" y="843658"/>
                    <a:pt x="2900004" y="7172"/>
                    <a:pt x="1871831" y="7172"/>
                  </a:cubicBezTo>
                  <a:close/>
                  <a:moveTo>
                    <a:pt x="1871831" y="3162748"/>
                  </a:moveTo>
                  <a:cubicBezTo>
                    <a:pt x="1160009" y="3162748"/>
                    <a:pt x="580913" y="2583643"/>
                    <a:pt x="580913" y="1871831"/>
                  </a:cubicBezTo>
                  <a:cubicBezTo>
                    <a:pt x="580913" y="1160019"/>
                    <a:pt x="1160009" y="580913"/>
                    <a:pt x="1871831" y="580913"/>
                  </a:cubicBezTo>
                  <a:cubicBezTo>
                    <a:pt x="2583652" y="580913"/>
                    <a:pt x="3162748" y="1160019"/>
                    <a:pt x="3162748" y="1871831"/>
                  </a:cubicBezTo>
                  <a:cubicBezTo>
                    <a:pt x="3162748" y="2583643"/>
                    <a:pt x="2583643" y="3162748"/>
                    <a:pt x="1871831" y="31627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063F7DE1-EE1C-4ACE-B24E-C0E6F3C969B1}"/>
              </a:ext>
            </a:extLst>
          </p:cNvPr>
          <p:cNvGrpSpPr/>
          <p:nvPr/>
        </p:nvGrpSpPr>
        <p:grpSpPr>
          <a:xfrm>
            <a:off x="7765009" y="4297416"/>
            <a:ext cx="366083" cy="366083"/>
            <a:chOff x="3650428" y="983428"/>
            <a:chExt cx="4886362" cy="4886362"/>
          </a:xfrm>
        </p:grpSpPr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F736D6BE-0AE0-4EFA-92C0-FA442363C0F7}"/>
                </a:ext>
              </a:extLst>
            </p:cNvPr>
            <p:cNvSpPr/>
            <p:nvPr/>
          </p:nvSpPr>
          <p:spPr>
            <a:xfrm>
              <a:off x="3650428" y="983428"/>
              <a:ext cx="4886362" cy="4886362"/>
            </a:xfrm>
            <a:custGeom>
              <a:avLst/>
              <a:gdLst>
                <a:gd name="connsiteX0" fmla="*/ 580913 w 4886362"/>
                <a:gd name="connsiteY0" fmla="*/ 4310231 h 4886362"/>
                <a:gd name="connsiteX1" fmla="*/ 580913 w 4886362"/>
                <a:gd name="connsiteY1" fmla="*/ 7172 h 4886362"/>
                <a:gd name="connsiteX2" fmla="*/ 294042 w 4886362"/>
                <a:gd name="connsiteY2" fmla="*/ 7172 h 4886362"/>
                <a:gd name="connsiteX3" fmla="*/ 294042 w 4886362"/>
                <a:gd name="connsiteY3" fmla="*/ 294042 h 4886362"/>
                <a:gd name="connsiteX4" fmla="*/ 7172 w 4886362"/>
                <a:gd name="connsiteY4" fmla="*/ 294042 h 4886362"/>
                <a:gd name="connsiteX5" fmla="*/ 7172 w 4886362"/>
                <a:gd name="connsiteY5" fmla="*/ 580913 h 4886362"/>
                <a:gd name="connsiteX6" fmla="*/ 294042 w 4886362"/>
                <a:gd name="connsiteY6" fmla="*/ 580913 h 4886362"/>
                <a:gd name="connsiteX7" fmla="*/ 294042 w 4886362"/>
                <a:gd name="connsiteY7" fmla="*/ 867784 h 4886362"/>
                <a:gd name="connsiteX8" fmla="*/ 7172 w 4886362"/>
                <a:gd name="connsiteY8" fmla="*/ 867784 h 4886362"/>
                <a:gd name="connsiteX9" fmla="*/ 7172 w 4886362"/>
                <a:gd name="connsiteY9" fmla="*/ 1154654 h 4886362"/>
                <a:gd name="connsiteX10" fmla="*/ 294042 w 4886362"/>
                <a:gd name="connsiteY10" fmla="*/ 1154654 h 4886362"/>
                <a:gd name="connsiteX11" fmla="*/ 294042 w 4886362"/>
                <a:gd name="connsiteY11" fmla="*/ 1441525 h 4886362"/>
                <a:gd name="connsiteX12" fmla="*/ 7172 w 4886362"/>
                <a:gd name="connsiteY12" fmla="*/ 1441525 h 4886362"/>
                <a:gd name="connsiteX13" fmla="*/ 7172 w 4886362"/>
                <a:gd name="connsiteY13" fmla="*/ 1728395 h 4886362"/>
                <a:gd name="connsiteX14" fmla="*/ 294042 w 4886362"/>
                <a:gd name="connsiteY14" fmla="*/ 1728395 h 4886362"/>
                <a:gd name="connsiteX15" fmla="*/ 294042 w 4886362"/>
                <a:gd name="connsiteY15" fmla="*/ 2015266 h 4886362"/>
                <a:gd name="connsiteX16" fmla="*/ 7172 w 4886362"/>
                <a:gd name="connsiteY16" fmla="*/ 2015266 h 4886362"/>
                <a:gd name="connsiteX17" fmla="*/ 7172 w 4886362"/>
                <a:gd name="connsiteY17" fmla="*/ 2302137 h 4886362"/>
                <a:gd name="connsiteX18" fmla="*/ 294042 w 4886362"/>
                <a:gd name="connsiteY18" fmla="*/ 2302137 h 4886362"/>
                <a:gd name="connsiteX19" fmla="*/ 294042 w 4886362"/>
                <a:gd name="connsiteY19" fmla="*/ 2589007 h 4886362"/>
                <a:gd name="connsiteX20" fmla="*/ 7172 w 4886362"/>
                <a:gd name="connsiteY20" fmla="*/ 2589007 h 4886362"/>
                <a:gd name="connsiteX21" fmla="*/ 7172 w 4886362"/>
                <a:gd name="connsiteY21" fmla="*/ 2875878 h 4886362"/>
                <a:gd name="connsiteX22" fmla="*/ 294042 w 4886362"/>
                <a:gd name="connsiteY22" fmla="*/ 2875878 h 4886362"/>
                <a:gd name="connsiteX23" fmla="*/ 294042 w 4886362"/>
                <a:gd name="connsiteY23" fmla="*/ 3162748 h 4886362"/>
                <a:gd name="connsiteX24" fmla="*/ 7172 w 4886362"/>
                <a:gd name="connsiteY24" fmla="*/ 3162748 h 4886362"/>
                <a:gd name="connsiteX25" fmla="*/ 7172 w 4886362"/>
                <a:gd name="connsiteY25" fmla="*/ 3449619 h 4886362"/>
                <a:gd name="connsiteX26" fmla="*/ 294042 w 4886362"/>
                <a:gd name="connsiteY26" fmla="*/ 3449619 h 4886362"/>
                <a:gd name="connsiteX27" fmla="*/ 294042 w 4886362"/>
                <a:gd name="connsiteY27" fmla="*/ 3736490 h 4886362"/>
                <a:gd name="connsiteX28" fmla="*/ 7172 w 4886362"/>
                <a:gd name="connsiteY28" fmla="*/ 3736490 h 4886362"/>
                <a:gd name="connsiteX29" fmla="*/ 7172 w 4886362"/>
                <a:gd name="connsiteY29" fmla="*/ 4023360 h 4886362"/>
                <a:gd name="connsiteX30" fmla="*/ 294042 w 4886362"/>
                <a:gd name="connsiteY30" fmla="*/ 4023360 h 4886362"/>
                <a:gd name="connsiteX31" fmla="*/ 294042 w 4886362"/>
                <a:gd name="connsiteY31" fmla="*/ 4597101 h 4886362"/>
                <a:gd name="connsiteX32" fmla="*/ 867784 w 4886362"/>
                <a:gd name="connsiteY32" fmla="*/ 4597101 h 4886362"/>
                <a:gd name="connsiteX33" fmla="*/ 867784 w 4886362"/>
                <a:gd name="connsiteY33" fmla="*/ 4883972 h 4886362"/>
                <a:gd name="connsiteX34" fmla="*/ 1154654 w 4886362"/>
                <a:gd name="connsiteY34" fmla="*/ 4883972 h 4886362"/>
                <a:gd name="connsiteX35" fmla="*/ 1154654 w 4886362"/>
                <a:gd name="connsiteY35" fmla="*/ 4597101 h 4886362"/>
                <a:gd name="connsiteX36" fmla="*/ 1441525 w 4886362"/>
                <a:gd name="connsiteY36" fmla="*/ 4597101 h 4886362"/>
                <a:gd name="connsiteX37" fmla="*/ 1441525 w 4886362"/>
                <a:gd name="connsiteY37" fmla="*/ 4883972 h 4886362"/>
                <a:gd name="connsiteX38" fmla="*/ 1728395 w 4886362"/>
                <a:gd name="connsiteY38" fmla="*/ 4883972 h 4886362"/>
                <a:gd name="connsiteX39" fmla="*/ 1728395 w 4886362"/>
                <a:gd name="connsiteY39" fmla="*/ 4597101 h 4886362"/>
                <a:gd name="connsiteX40" fmla="*/ 2015266 w 4886362"/>
                <a:gd name="connsiteY40" fmla="*/ 4597101 h 4886362"/>
                <a:gd name="connsiteX41" fmla="*/ 2015266 w 4886362"/>
                <a:gd name="connsiteY41" fmla="*/ 4883972 h 4886362"/>
                <a:gd name="connsiteX42" fmla="*/ 2302137 w 4886362"/>
                <a:gd name="connsiteY42" fmla="*/ 4883972 h 4886362"/>
                <a:gd name="connsiteX43" fmla="*/ 2302137 w 4886362"/>
                <a:gd name="connsiteY43" fmla="*/ 4597101 h 4886362"/>
                <a:gd name="connsiteX44" fmla="*/ 2589007 w 4886362"/>
                <a:gd name="connsiteY44" fmla="*/ 4597101 h 4886362"/>
                <a:gd name="connsiteX45" fmla="*/ 2589007 w 4886362"/>
                <a:gd name="connsiteY45" fmla="*/ 4883972 h 4886362"/>
                <a:gd name="connsiteX46" fmla="*/ 2875878 w 4886362"/>
                <a:gd name="connsiteY46" fmla="*/ 4883972 h 4886362"/>
                <a:gd name="connsiteX47" fmla="*/ 2875878 w 4886362"/>
                <a:gd name="connsiteY47" fmla="*/ 4597101 h 4886362"/>
                <a:gd name="connsiteX48" fmla="*/ 3162748 w 4886362"/>
                <a:gd name="connsiteY48" fmla="*/ 4597101 h 4886362"/>
                <a:gd name="connsiteX49" fmla="*/ 3162748 w 4886362"/>
                <a:gd name="connsiteY49" fmla="*/ 4883972 h 4886362"/>
                <a:gd name="connsiteX50" fmla="*/ 3449619 w 4886362"/>
                <a:gd name="connsiteY50" fmla="*/ 4883972 h 4886362"/>
                <a:gd name="connsiteX51" fmla="*/ 3449619 w 4886362"/>
                <a:gd name="connsiteY51" fmla="*/ 4597101 h 4886362"/>
                <a:gd name="connsiteX52" fmla="*/ 3736490 w 4886362"/>
                <a:gd name="connsiteY52" fmla="*/ 4597101 h 4886362"/>
                <a:gd name="connsiteX53" fmla="*/ 3736490 w 4886362"/>
                <a:gd name="connsiteY53" fmla="*/ 4883972 h 4886362"/>
                <a:gd name="connsiteX54" fmla="*/ 4023360 w 4886362"/>
                <a:gd name="connsiteY54" fmla="*/ 4883972 h 4886362"/>
                <a:gd name="connsiteX55" fmla="*/ 4023360 w 4886362"/>
                <a:gd name="connsiteY55" fmla="*/ 4597101 h 4886362"/>
                <a:gd name="connsiteX56" fmla="*/ 4310231 w 4886362"/>
                <a:gd name="connsiteY56" fmla="*/ 4597101 h 4886362"/>
                <a:gd name="connsiteX57" fmla="*/ 4310231 w 4886362"/>
                <a:gd name="connsiteY57" fmla="*/ 4883972 h 4886362"/>
                <a:gd name="connsiteX58" fmla="*/ 4597101 w 4886362"/>
                <a:gd name="connsiteY58" fmla="*/ 4883972 h 4886362"/>
                <a:gd name="connsiteX59" fmla="*/ 4597101 w 4886362"/>
                <a:gd name="connsiteY59" fmla="*/ 4597101 h 4886362"/>
                <a:gd name="connsiteX60" fmla="*/ 4883972 w 4886362"/>
                <a:gd name="connsiteY60" fmla="*/ 4597101 h 4886362"/>
                <a:gd name="connsiteX61" fmla="*/ 4883972 w 4886362"/>
                <a:gd name="connsiteY61" fmla="*/ 4310231 h 488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886362" h="4886362">
                  <a:moveTo>
                    <a:pt x="580913" y="4310231"/>
                  </a:moveTo>
                  <a:lnTo>
                    <a:pt x="580913" y="7172"/>
                  </a:lnTo>
                  <a:lnTo>
                    <a:pt x="294042" y="7172"/>
                  </a:lnTo>
                  <a:lnTo>
                    <a:pt x="294042" y="294042"/>
                  </a:lnTo>
                  <a:lnTo>
                    <a:pt x="7172" y="294042"/>
                  </a:lnTo>
                  <a:lnTo>
                    <a:pt x="7172" y="580913"/>
                  </a:lnTo>
                  <a:lnTo>
                    <a:pt x="294042" y="580913"/>
                  </a:lnTo>
                  <a:lnTo>
                    <a:pt x="294042" y="867784"/>
                  </a:lnTo>
                  <a:lnTo>
                    <a:pt x="7172" y="867784"/>
                  </a:lnTo>
                  <a:lnTo>
                    <a:pt x="7172" y="1154654"/>
                  </a:lnTo>
                  <a:lnTo>
                    <a:pt x="294042" y="1154654"/>
                  </a:lnTo>
                  <a:lnTo>
                    <a:pt x="294042" y="1441525"/>
                  </a:lnTo>
                  <a:lnTo>
                    <a:pt x="7172" y="1441525"/>
                  </a:lnTo>
                  <a:lnTo>
                    <a:pt x="7172" y="1728395"/>
                  </a:lnTo>
                  <a:lnTo>
                    <a:pt x="294042" y="1728395"/>
                  </a:lnTo>
                  <a:lnTo>
                    <a:pt x="294042" y="2015266"/>
                  </a:lnTo>
                  <a:lnTo>
                    <a:pt x="7172" y="2015266"/>
                  </a:lnTo>
                  <a:lnTo>
                    <a:pt x="7172" y="2302137"/>
                  </a:lnTo>
                  <a:lnTo>
                    <a:pt x="294042" y="2302137"/>
                  </a:lnTo>
                  <a:lnTo>
                    <a:pt x="294042" y="2589007"/>
                  </a:lnTo>
                  <a:lnTo>
                    <a:pt x="7172" y="2589007"/>
                  </a:lnTo>
                  <a:lnTo>
                    <a:pt x="7172" y="2875878"/>
                  </a:lnTo>
                  <a:lnTo>
                    <a:pt x="294042" y="2875878"/>
                  </a:lnTo>
                  <a:lnTo>
                    <a:pt x="294042" y="3162748"/>
                  </a:lnTo>
                  <a:lnTo>
                    <a:pt x="7172" y="3162748"/>
                  </a:lnTo>
                  <a:lnTo>
                    <a:pt x="7172" y="3449619"/>
                  </a:lnTo>
                  <a:lnTo>
                    <a:pt x="294042" y="3449619"/>
                  </a:lnTo>
                  <a:lnTo>
                    <a:pt x="294042" y="3736490"/>
                  </a:lnTo>
                  <a:lnTo>
                    <a:pt x="7172" y="3736490"/>
                  </a:lnTo>
                  <a:lnTo>
                    <a:pt x="7172" y="4023360"/>
                  </a:lnTo>
                  <a:lnTo>
                    <a:pt x="294042" y="4023360"/>
                  </a:lnTo>
                  <a:lnTo>
                    <a:pt x="294042" y="4597101"/>
                  </a:lnTo>
                  <a:lnTo>
                    <a:pt x="867784" y="4597101"/>
                  </a:lnTo>
                  <a:lnTo>
                    <a:pt x="867784" y="4883972"/>
                  </a:lnTo>
                  <a:lnTo>
                    <a:pt x="1154654" y="4883972"/>
                  </a:lnTo>
                  <a:lnTo>
                    <a:pt x="1154654" y="4597101"/>
                  </a:lnTo>
                  <a:lnTo>
                    <a:pt x="1441525" y="4597101"/>
                  </a:lnTo>
                  <a:lnTo>
                    <a:pt x="1441525" y="4883972"/>
                  </a:lnTo>
                  <a:lnTo>
                    <a:pt x="1728395" y="4883972"/>
                  </a:lnTo>
                  <a:lnTo>
                    <a:pt x="1728395" y="4597101"/>
                  </a:lnTo>
                  <a:lnTo>
                    <a:pt x="2015266" y="4597101"/>
                  </a:lnTo>
                  <a:lnTo>
                    <a:pt x="2015266" y="4883972"/>
                  </a:lnTo>
                  <a:lnTo>
                    <a:pt x="2302137" y="4883972"/>
                  </a:lnTo>
                  <a:lnTo>
                    <a:pt x="2302137" y="4597101"/>
                  </a:lnTo>
                  <a:lnTo>
                    <a:pt x="2589007" y="4597101"/>
                  </a:lnTo>
                  <a:lnTo>
                    <a:pt x="2589007" y="4883972"/>
                  </a:lnTo>
                  <a:lnTo>
                    <a:pt x="2875878" y="4883972"/>
                  </a:lnTo>
                  <a:lnTo>
                    <a:pt x="2875878" y="4597101"/>
                  </a:lnTo>
                  <a:lnTo>
                    <a:pt x="3162748" y="4597101"/>
                  </a:lnTo>
                  <a:lnTo>
                    <a:pt x="3162748" y="4883972"/>
                  </a:lnTo>
                  <a:lnTo>
                    <a:pt x="3449619" y="4883972"/>
                  </a:lnTo>
                  <a:lnTo>
                    <a:pt x="3449619" y="4597101"/>
                  </a:lnTo>
                  <a:lnTo>
                    <a:pt x="3736490" y="4597101"/>
                  </a:lnTo>
                  <a:lnTo>
                    <a:pt x="3736490" y="4883972"/>
                  </a:lnTo>
                  <a:lnTo>
                    <a:pt x="4023360" y="4883972"/>
                  </a:lnTo>
                  <a:lnTo>
                    <a:pt x="4023360" y="4597101"/>
                  </a:lnTo>
                  <a:lnTo>
                    <a:pt x="4310231" y="4597101"/>
                  </a:lnTo>
                  <a:lnTo>
                    <a:pt x="4310231" y="4883972"/>
                  </a:lnTo>
                  <a:lnTo>
                    <a:pt x="4597101" y="4883972"/>
                  </a:lnTo>
                  <a:lnTo>
                    <a:pt x="4597101" y="4597101"/>
                  </a:lnTo>
                  <a:lnTo>
                    <a:pt x="4883972" y="4597101"/>
                  </a:lnTo>
                  <a:lnTo>
                    <a:pt x="4883972" y="43102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8835728A-86D3-464D-932D-FA382B4C3F9B}"/>
                </a:ext>
              </a:extLst>
            </p:cNvPr>
            <p:cNvSpPr/>
            <p:nvPr/>
          </p:nvSpPr>
          <p:spPr>
            <a:xfrm>
              <a:off x="6375699" y="1557169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49691C9-16AE-4287-BCEC-4B2D005C0139}"/>
                </a:ext>
              </a:extLst>
            </p:cNvPr>
            <p:cNvSpPr/>
            <p:nvPr/>
          </p:nvSpPr>
          <p:spPr>
            <a:xfrm>
              <a:off x="5801958" y="1557169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17CCCA3-62AE-4CDD-99F5-BFCC53AF95CF}"/>
                </a:ext>
              </a:extLst>
            </p:cNvPr>
            <p:cNvSpPr/>
            <p:nvPr/>
          </p:nvSpPr>
          <p:spPr>
            <a:xfrm>
              <a:off x="5228216" y="1557169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025A887-C7FD-459D-A10D-19589FA7227B}"/>
                </a:ext>
              </a:extLst>
            </p:cNvPr>
            <p:cNvSpPr/>
            <p:nvPr/>
          </p:nvSpPr>
          <p:spPr>
            <a:xfrm>
              <a:off x="6949440" y="1557169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AE43A23-0148-4AB2-8E7F-458479782C87}"/>
                </a:ext>
              </a:extLst>
            </p:cNvPr>
            <p:cNvSpPr/>
            <p:nvPr/>
          </p:nvSpPr>
          <p:spPr>
            <a:xfrm>
              <a:off x="4654475" y="1557169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B0827EA-0A46-4D2D-B91D-B51BF619FB14}"/>
                </a:ext>
              </a:extLst>
            </p:cNvPr>
            <p:cNvSpPr/>
            <p:nvPr/>
          </p:nvSpPr>
          <p:spPr>
            <a:xfrm>
              <a:off x="7523181" y="1557169"/>
              <a:ext cx="583304" cy="870174"/>
            </a:xfrm>
            <a:custGeom>
              <a:avLst/>
              <a:gdLst>
                <a:gd name="connsiteX0" fmla="*/ 7172 w 583303"/>
                <a:gd name="connsiteY0" fmla="*/ 7172 h 870174"/>
                <a:gd name="connsiteX1" fmla="*/ 580913 w 583303"/>
                <a:gd name="connsiteY1" fmla="*/ 7172 h 870174"/>
                <a:gd name="connsiteX2" fmla="*/ 580913 w 583303"/>
                <a:gd name="connsiteY2" fmla="*/ 867784 h 870174"/>
                <a:gd name="connsiteX3" fmla="*/ 7172 w 583303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303" h="870174">
                  <a:moveTo>
                    <a:pt x="7172" y="7172"/>
                  </a:moveTo>
                  <a:lnTo>
                    <a:pt x="580913" y="7172"/>
                  </a:lnTo>
                  <a:lnTo>
                    <a:pt x="580913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9ECA1CE3-BD28-45DD-8978-13DF1EE11E5A}"/>
                </a:ext>
              </a:extLst>
            </p:cNvPr>
            <p:cNvSpPr/>
            <p:nvPr/>
          </p:nvSpPr>
          <p:spPr>
            <a:xfrm>
              <a:off x="5228216" y="2704652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188DE8F3-19D9-43AC-8DB2-E6D57768FC0B}"/>
                </a:ext>
              </a:extLst>
            </p:cNvPr>
            <p:cNvSpPr/>
            <p:nvPr/>
          </p:nvSpPr>
          <p:spPr>
            <a:xfrm>
              <a:off x="5801958" y="2704652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C323143-B853-4811-8F6C-5138EAAD16C8}"/>
                </a:ext>
              </a:extLst>
            </p:cNvPr>
            <p:cNvSpPr/>
            <p:nvPr/>
          </p:nvSpPr>
          <p:spPr>
            <a:xfrm>
              <a:off x="6375699" y="2704652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904594F-41E1-479C-BC84-43DC8C28351B}"/>
                </a:ext>
              </a:extLst>
            </p:cNvPr>
            <p:cNvSpPr/>
            <p:nvPr/>
          </p:nvSpPr>
          <p:spPr>
            <a:xfrm>
              <a:off x="6949440" y="2704652"/>
              <a:ext cx="1157045" cy="870174"/>
            </a:xfrm>
            <a:custGeom>
              <a:avLst/>
              <a:gdLst>
                <a:gd name="connsiteX0" fmla="*/ 7172 w 1157044"/>
                <a:gd name="connsiteY0" fmla="*/ 7172 h 870174"/>
                <a:gd name="connsiteX1" fmla="*/ 1154654 w 1157044"/>
                <a:gd name="connsiteY1" fmla="*/ 7172 h 870174"/>
                <a:gd name="connsiteX2" fmla="*/ 1154654 w 1157044"/>
                <a:gd name="connsiteY2" fmla="*/ 867784 h 870174"/>
                <a:gd name="connsiteX3" fmla="*/ 7172 w 1157044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044" h="870174">
                  <a:moveTo>
                    <a:pt x="7172" y="7172"/>
                  </a:moveTo>
                  <a:lnTo>
                    <a:pt x="1154654" y="7172"/>
                  </a:lnTo>
                  <a:lnTo>
                    <a:pt x="1154654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491B731-7AC5-42F4-84EE-A39553344B82}"/>
                </a:ext>
              </a:extLst>
            </p:cNvPr>
            <p:cNvSpPr/>
            <p:nvPr/>
          </p:nvSpPr>
          <p:spPr>
            <a:xfrm>
              <a:off x="4654475" y="2704652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7D277D63-7FEE-4319-B416-0D4799FBD1D2}"/>
                </a:ext>
              </a:extLst>
            </p:cNvPr>
            <p:cNvSpPr/>
            <p:nvPr/>
          </p:nvSpPr>
          <p:spPr>
            <a:xfrm>
              <a:off x="5228216" y="3852134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72DBBD0-3845-40F9-A185-8164C71A0DC7}"/>
                </a:ext>
              </a:extLst>
            </p:cNvPr>
            <p:cNvSpPr/>
            <p:nvPr/>
          </p:nvSpPr>
          <p:spPr>
            <a:xfrm>
              <a:off x="5801958" y="3852134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9C6D5AAB-852B-4C97-BF0E-C024E16D7D0A}"/>
                </a:ext>
              </a:extLst>
            </p:cNvPr>
            <p:cNvSpPr/>
            <p:nvPr/>
          </p:nvSpPr>
          <p:spPr>
            <a:xfrm>
              <a:off x="6375699" y="3852134"/>
              <a:ext cx="1730786" cy="870174"/>
            </a:xfrm>
            <a:custGeom>
              <a:avLst/>
              <a:gdLst>
                <a:gd name="connsiteX0" fmla="*/ 7172 w 1730785"/>
                <a:gd name="connsiteY0" fmla="*/ 7172 h 870174"/>
                <a:gd name="connsiteX1" fmla="*/ 1728395 w 1730785"/>
                <a:gd name="connsiteY1" fmla="*/ 7172 h 870174"/>
                <a:gd name="connsiteX2" fmla="*/ 1728395 w 1730785"/>
                <a:gd name="connsiteY2" fmla="*/ 867784 h 870174"/>
                <a:gd name="connsiteX3" fmla="*/ 7172 w 1730785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85" h="870174">
                  <a:moveTo>
                    <a:pt x="7172" y="7172"/>
                  </a:moveTo>
                  <a:lnTo>
                    <a:pt x="1728395" y="7172"/>
                  </a:lnTo>
                  <a:lnTo>
                    <a:pt x="1728395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C7F8547A-3F00-4365-93E7-001667F23631}"/>
                </a:ext>
              </a:extLst>
            </p:cNvPr>
            <p:cNvSpPr/>
            <p:nvPr/>
          </p:nvSpPr>
          <p:spPr>
            <a:xfrm>
              <a:off x="4654475" y="3852134"/>
              <a:ext cx="296433" cy="870174"/>
            </a:xfrm>
            <a:custGeom>
              <a:avLst/>
              <a:gdLst>
                <a:gd name="connsiteX0" fmla="*/ 7172 w 296432"/>
                <a:gd name="connsiteY0" fmla="*/ 7172 h 870174"/>
                <a:gd name="connsiteX1" fmla="*/ 294042 w 296432"/>
                <a:gd name="connsiteY1" fmla="*/ 7172 h 870174"/>
                <a:gd name="connsiteX2" fmla="*/ 294042 w 296432"/>
                <a:gd name="connsiteY2" fmla="*/ 867784 h 870174"/>
                <a:gd name="connsiteX3" fmla="*/ 7172 w 296432"/>
                <a:gd name="connsiteY3" fmla="*/ 867784 h 87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70174">
                  <a:moveTo>
                    <a:pt x="7172" y="7172"/>
                  </a:moveTo>
                  <a:lnTo>
                    <a:pt x="294042" y="7172"/>
                  </a:lnTo>
                  <a:lnTo>
                    <a:pt x="294042" y="867784"/>
                  </a:lnTo>
                  <a:lnTo>
                    <a:pt x="7172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C1B525AC-9E6D-4B23-B6E6-FF708CD82E46}"/>
              </a:ext>
            </a:extLst>
          </p:cNvPr>
          <p:cNvGrpSpPr/>
          <p:nvPr/>
        </p:nvGrpSpPr>
        <p:grpSpPr>
          <a:xfrm>
            <a:off x="8762867" y="4347662"/>
            <a:ext cx="353592" cy="353592"/>
            <a:chOff x="3650428" y="983428"/>
            <a:chExt cx="4886363" cy="4886363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C0EC409-B069-433F-802B-FFA1189F94C2}"/>
                </a:ext>
              </a:extLst>
            </p:cNvPr>
            <p:cNvSpPr/>
            <p:nvPr/>
          </p:nvSpPr>
          <p:spPr>
            <a:xfrm>
              <a:off x="3650428" y="983428"/>
              <a:ext cx="2017656" cy="1443915"/>
            </a:xfrm>
            <a:custGeom>
              <a:avLst/>
              <a:gdLst>
                <a:gd name="connsiteX0" fmla="*/ 2015266 w 2017656"/>
                <a:gd name="connsiteY0" fmla="*/ 7172 h 1443915"/>
                <a:gd name="connsiteX1" fmla="*/ 7172 w 2017656"/>
                <a:gd name="connsiteY1" fmla="*/ 7172 h 1443915"/>
                <a:gd name="connsiteX2" fmla="*/ 7172 w 2017656"/>
                <a:gd name="connsiteY2" fmla="*/ 1441525 h 1443915"/>
                <a:gd name="connsiteX3" fmla="*/ 2015266 w 2017656"/>
                <a:gd name="connsiteY3" fmla="*/ 1441525 h 1443915"/>
                <a:gd name="connsiteX4" fmla="*/ 867784 w 2017656"/>
                <a:gd name="connsiteY4" fmla="*/ 867784 h 1443915"/>
                <a:gd name="connsiteX5" fmla="*/ 580913 w 2017656"/>
                <a:gd name="connsiteY5" fmla="*/ 867784 h 1443915"/>
                <a:gd name="connsiteX6" fmla="*/ 580913 w 2017656"/>
                <a:gd name="connsiteY6" fmla="*/ 580913 h 1443915"/>
                <a:gd name="connsiteX7" fmla="*/ 867784 w 2017656"/>
                <a:gd name="connsiteY7" fmla="*/ 580913 h 1443915"/>
                <a:gd name="connsiteX8" fmla="*/ 1441525 w 2017656"/>
                <a:gd name="connsiteY8" fmla="*/ 867784 h 1443915"/>
                <a:gd name="connsiteX9" fmla="*/ 1154654 w 2017656"/>
                <a:gd name="connsiteY9" fmla="*/ 867784 h 1443915"/>
                <a:gd name="connsiteX10" fmla="*/ 1154654 w 2017656"/>
                <a:gd name="connsiteY10" fmla="*/ 580913 h 1443915"/>
                <a:gd name="connsiteX11" fmla="*/ 1441525 w 2017656"/>
                <a:gd name="connsiteY11" fmla="*/ 580913 h 144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7656" h="1443915">
                  <a:moveTo>
                    <a:pt x="2015266" y="7172"/>
                  </a:moveTo>
                  <a:lnTo>
                    <a:pt x="7172" y="7172"/>
                  </a:lnTo>
                  <a:lnTo>
                    <a:pt x="7172" y="1441525"/>
                  </a:lnTo>
                  <a:lnTo>
                    <a:pt x="2015266" y="1441525"/>
                  </a:lnTo>
                  <a:close/>
                  <a:moveTo>
                    <a:pt x="867784" y="867784"/>
                  </a:moveTo>
                  <a:lnTo>
                    <a:pt x="580913" y="867784"/>
                  </a:lnTo>
                  <a:lnTo>
                    <a:pt x="580913" y="580913"/>
                  </a:lnTo>
                  <a:lnTo>
                    <a:pt x="867784" y="580913"/>
                  </a:lnTo>
                  <a:close/>
                  <a:moveTo>
                    <a:pt x="1441525" y="867784"/>
                  </a:moveTo>
                  <a:lnTo>
                    <a:pt x="1154654" y="867784"/>
                  </a:lnTo>
                  <a:lnTo>
                    <a:pt x="1154654" y="580913"/>
                  </a:lnTo>
                  <a:lnTo>
                    <a:pt x="1441525" y="58091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A42EDB0-D5D7-4740-B43F-05138365C684}"/>
                </a:ext>
              </a:extLst>
            </p:cNvPr>
            <p:cNvSpPr/>
            <p:nvPr/>
          </p:nvSpPr>
          <p:spPr>
            <a:xfrm>
              <a:off x="4511040" y="4569311"/>
              <a:ext cx="583304" cy="1300480"/>
            </a:xfrm>
            <a:custGeom>
              <a:avLst/>
              <a:gdLst>
                <a:gd name="connsiteX0" fmla="*/ 7172 w 583303"/>
                <a:gd name="connsiteY0" fmla="*/ 7172 h 1300480"/>
                <a:gd name="connsiteX1" fmla="*/ 580913 w 583303"/>
                <a:gd name="connsiteY1" fmla="*/ 7172 h 1300480"/>
                <a:gd name="connsiteX2" fmla="*/ 580913 w 583303"/>
                <a:gd name="connsiteY2" fmla="*/ 1298089 h 1300480"/>
                <a:gd name="connsiteX3" fmla="*/ 7172 w 583303"/>
                <a:gd name="connsiteY3" fmla="*/ 1298089 h 130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303" h="1300480">
                  <a:moveTo>
                    <a:pt x="7172" y="7172"/>
                  </a:moveTo>
                  <a:lnTo>
                    <a:pt x="580913" y="7172"/>
                  </a:lnTo>
                  <a:lnTo>
                    <a:pt x="580913" y="1298089"/>
                  </a:lnTo>
                  <a:lnTo>
                    <a:pt x="7172" y="129808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7AB1108D-CFB5-4313-8027-4C85086870AF}"/>
                </a:ext>
              </a:extLst>
            </p:cNvPr>
            <p:cNvSpPr/>
            <p:nvPr/>
          </p:nvSpPr>
          <p:spPr>
            <a:xfrm>
              <a:off x="5658522" y="2042258"/>
              <a:ext cx="1443915" cy="3059953"/>
            </a:xfrm>
            <a:custGeom>
              <a:avLst/>
              <a:gdLst>
                <a:gd name="connsiteX0" fmla="*/ 7172 w 1443915"/>
                <a:gd name="connsiteY0" fmla="*/ 2336006 h 3059952"/>
                <a:gd name="connsiteX1" fmla="*/ 1441525 w 1443915"/>
                <a:gd name="connsiteY1" fmla="*/ 3053183 h 3059952"/>
                <a:gd name="connsiteX2" fmla="*/ 1441525 w 1443915"/>
                <a:gd name="connsiteY2" fmla="*/ 7172 h 3059952"/>
                <a:gd name="connsiteX3" fmla="*/ 7172 w 1443915"/>
                <a:gd name="connsiteY3" fmla="*/ 724358 h 305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3915" h="3059952">
                  <a:moveTo>
                    <a:pt x="7172" y="2336006"/>
                  </a:moveTo>
                  <a:lnTo>
                    <a:pt x="1441525" y="3053183"/>
                  </a:lnTo>
                  <a:lnTo>
                    <a:pt x="1441525" y="7172"/>
                  </a:lnTo>
                  <a:lnTo>
                    <a:pt x="7172" y="7243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F609229-E59F-4B9C-B012-82401F918DFE}"/>
                </a:ext>
              </a:extLst>
            </p:cNvPr>
            <p:cNvSpPr/>
            <p:nvPr/>
          </p:nvSpPr>
          <p:spPr>
            <a:xfrm>
              <a:off x="4224169" y="2848087"/>
              <a:ext cx="1157045" cy="1443915"/>
            </a:xfrm>
            <a:custGeom>
              <a:avLst/>
              <a:gdLst>
                <a:gd name="connsiteX0" fmla="*/ 7172 w 1157044"/>
                <a:gd name="connsiteY0" fmla="*/ 1441525 h 1443915"/>
                <a:gd name="connsiteX1" fmla="*/ 1154654 w 1157044"/>
                <a:gd name="connsiteY1" fmla="*/ 1441525 h 1443915"/>
                <a:gd name="connsiteX2" fmla="*/ 1154654 w 1157044"/>
                <a:gd name="connsiteY2" fmla="*/ 7172 h 1443915"/>
                <a:gd name="connsiteX3" fmla="*/ 7172 w 1157044"/>
                <a:gd name="connsiteY3" fmla="*/ 7172 h 1443915"/>
                <a:gd name="connsiteX4" fmla="*/ 437478 w 1157044"/>
                <a:gd name="connsiteY4" fmla="*/ 580913 h 1443915"/>
                <a:gd name="connsiteX5" fmla="*/ 724348 w 1157044"/>
                <a:gd name="connsiteY5" fmla="*/ 580913 h 1443915"/>
                <a:gd name="connsiteX6" fmla="*/ 724348 w 1157044"/>
                <a:gd name="connsiteY6" fmla="*/ 867784 h 1443915"/>
                <a:gd name="connsiteX7" fmla="*/ 437478 w 1157044"/>
                <a:gd name="connsiteY7" fmla="*/ 867784 h 144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7044" h="1443915">
                  <a:moveTo>
                    <a:pt x="7172" y="1441525"/>
                  </a:moveTo>
                  <a:lnTo>
                    <a:pt x="1154654" y="1441525"/>
                  </a:lnTo>
                  <a:lnTo>
                    <a:pt x="1154654" y="7172"/>
                  </a:lnTo>
                  <a:lnTo>
                    <a:pt x="7172" y="7172"/>
                  </a:lnTo>
                  <a:close/>
                  <a:moveTo>
                    <a:pt x="437478" y="580913"/>
                  </a:moveTo>
                  <a:lnTo>
                    <a:pt x="724348" y="580913"/>
                  </a:lnTo>
                  <a:lnTo>
                    <a:pt x="724348" y="867784"/>
                  </a:lnTo>
                  <a:lnTo>
                    <a:pt x="437478" y="8677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86FC8A3-AB31-4E27-A2F7-C3E218E62C1D}"/>
                </a:ext>
              </a:extLst>
            </p:cNvPr>
            <p:cNvSpPr/>
            <p:nvPr/>
          </p:nvSpPr>
          <p:spPr>
            <a:xfrm>
              <a:off x="7379746" y="1611952"/>
              <a:ext cx="583304" cy="3920565"/>
            </a:xfrm>
            <a:custGeom>
              <a:avLst/>
              <a:gdLst>
                <a:gd name="connsiteX0" fmla="*/ 7172 w 583303"/>
                <a:gd name="connsiteY0" fmla="*/ 3626924 h 3920564"/>
                <a:gd name="connsiteX1" fmla="*/ 580913 w 583303"/>
                <a:gd name="connsiteY1" fmla="*/ 3913795 h 3920564"/>
                <a:gd name="connsiteX2" fmla="*/ 580913 w 583303"/>
                <a:gd name="connsiteY2" fmla="*/ 7172 h 3920564"/>
                <a:gd name="connsiteX3" fmla="*/ 7172 w 583303"/>
                <a:gd name="connsiteY3" fmla="*/ 294042 h 3920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3303" h="3920564">
                  <a:moveTo>
                    <a:pt x="7172" y="3626924"/>
                  </a:moveTo>
                  <a:lnTo>
                    <a:pt x="580913" y="3913795"/>
                  </a:lnTo>
                  <a:lnTo>
                    <a:pt x="580913" y="7172"/>
                  </a:lnTo>
                  <a:lnTo>
                    <a:pt x="7172" y="2940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3F16DC6-7724-40C7-A550-55E96170D1CB}"/>
                </a:ext>
              </a:extLst>
            </p:cNvPr>
            <p:cNvSpPr/>
            <p:nvPr/>
          </p:nvSpPr>
          <p:spPr>
            <a:xfrm>
              <a:off x="3650428" y="3159629"/>
              <a:ext cx="296433" cy="822362"/>
            </a:xfrm>
            <a:custGeom>
              <a:avLst/>
              <a:gdLst>
                <a:gd name="connsiteX0" fmla="*/ 7172 w 296432"/>
                <a:gd name="connsiteY0" fmla="*/ 412807 h 822362"/>
                <a:gd name="connsiteX1" fmla="*/ 294042 w 296432"/>
                <a:gd name="connsiteY1" fmla="*/ 818442 h 822362"/>
                <a:gd name="connsiteX2" fmla="*/ 294042 w 296432"/>
                <a:gd name="connsiteY2" fmla="*/ 7172 h 822362"/>
                <a:gd name="connsiteX3" fmla="*/ 7172 w 296432"/>
                <a:gd name="connsiteY3" fmla="*/ 412807 h 82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822362">
                  <a:moveTo>
                    <a:pt x="7172" y="412807"/>
                  </a:moveTo>
                  <a:cubicBezTo>
                    <a:pt x="7172" y="599799"/>
                    <a:pt x="127093" y="759232"/>
                    <a:pt x="294042" y="818442"/>
                  </a:cubicBezTo>
                  <a:lnTo>
                    <a:pt x="294042" y="7172"/>
                  </a:lnTo>
                  <a:cubicBezTo>
                    <a:pt x="127093" y="66382"/>
                    <a:pt x="7172" y="225815"/>
                    <a:pt x="7172" y="4128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AA309CD9-D521-4D41-B2E9-4F8B8048016E}"/>
                </a:ext>
              </a:extLst>
            </p:cNvPr>
            <p:cNvSpPr/>
            <p:nvPr/>
          </p:nvSpPr>
          <p:spPr>
            <a:xfrm>
              <a:off x="8240358" y="2991914"/>
              <a:ext cx="296433" cy="1157045"/>
            </a:xfrm>
            <a:custGeom>
              <a:avLst/>
              <a:gdLst>
                <a:gd name="connsiteX0" fmla="*/ 7172 w 296432"/>
                <a:gd name="connsiteY0" fmla="*/ 7172 h 1157044"/>
                <a:gd name="connsiteX1" fmla="*/ 7172 w 296432"/>
                <a:gd name="connsiteY1" fmla="*/ 1153870 h 1157044"/>
                <a:gd name="connsiteX2" fmla="*/ 294042 w 296432"/>
                <a:gd name="connsiteY2" fmla="*/ 580521 h 1157044"/>
                <a:gd name="connsiteX3" fmla="*/ 7172 w 296432"/>
                <a:gd name="connsiteY3" fmla="*/ 7172 h 115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32" h="1157044">
                  <a:moveTo>
                    <a:pt x="7172" y="7172"/>
                  </a:moveTo>
                  <a:lnTo>
                    <a:pt x="7172" y="1153870"/>
                  </a:lnTo>
                  <a:cubicBezTo>
                    <a:pt x="181245" y="1022904"/>
                    <a:pt x="294042" y="814646"/>
                    <a:pt x="294042" y="580521"/>
                  </a:cubicBezTo>
                  <a:cubicBezTo>
                    <a:pt x="294042" y="346396"/>
                    <a:pt x="181245" y="138147"/>
                    <a:pt x="7172" y="7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6564107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E2F557B9-0776-4B31-BA81-923CC081B67B}"/>
              </a:ext>
            </a:extLst>
          </p:cNvPr>
          <p:cNvGrpSpPr/>
          <p:nvPr/>
        </p:nvGrpSpPr>
        <p:grpSpPr>
          <a:xfrm>
            <a:off x="1819019" y="1323498"/>
            <a:ext cx="343109" cy="376715"/>
            <a:chOff x="3869165" y="984604"/>
            <a:chExt cx="4449025" cy="4884795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0544930-6C19-435C-A061-B8498D54BD7D}"/>
                </a:ext>
              </a:extLst>
            </p:cNvPr>
            <p:cNvSpPr/>
            <p:nvPr/>
          </p:nvSpPr>
          <p:spPr>
            <a:xfrm>
              <a:off x="5261667" y="984604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8 h 1399081"/>
                <a:gd name="connsiteX3" fmla="*/ 5996 w 359763"/>
                <a:gd name="connsiteY3" fmla="*/ 1398498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6"/>
                    <a:pt x="276187" y="1398498"/>
                    <a:pt x="180058" y="1398498"/>
                  </a:cubicBezTo>
                  <a:lnTo>
                    <a:pt x="5996" y="1398498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4BFE677-9E1E-4DBA-855F-EF33ED42FA51}"/>
                </a:ext>
              </a:extLst>
            </p:cNvPr>
            <p:cNvSpPr/>
            <p:nvPr/>
          </p:nvSpPr>
          <p:spPr>
            <a:xfrm>
              <a:off x="5261667" y="4465856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9 h 1399081"/>
                <a:gd name="connsiteX3" fmla="*/ 5996 w 359763"/>
                <a:gd name="connsiteY3" fmla="*/ 1398499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5"/>
                    <a:pt x="276187" y="1398499"/>
                    <a:pt x="180058" y="1398499"/>
                  </a:cubicBezTo>
                  <a:lnTo>
                    <a:pt x="5996" y="1398499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3EA4A26-65B3-45CE-833F-65A8421EF11D}"/>
                </a:ext>
              </a:extLst>
            </p:cNvPr>
            <p:cNvSpPr/>
            <p:nvPr/>
          </p:nvSpPr>
          <p:spPr>
            <a:xfrm>
              <a:off x="3869165" y="984604"/>
              <a:ext cx="1223197" cy="4884795"/>
            </a:xfrm>
            <a:custGeom>
              <a:avLst/>
              <a:gdLst>
                <a:gd name="connsiteX0" fmla="*/ 767776 w 1223197"/>
                <a:gd name="connsiteY0" fmla="*/ 3262531 h 4884794"/>
                <a:gd name="connsiteX1" fmla="*/ 1026343 w 1223197"/>
                <a:gd name="connsiteY1" fmla="*/ 3487248 h 4884794"/>
                <a:gd name="connsiteX2" fmla="*/ 1224429 w 1223197"/>
                <a:gd name="connsiteY2" fmla="*/ 3487248 h 4884794"/>
                <a:gd name="connsiteX3" fmla="*/ 1224429 w 1223197"/>
                <a:gd name="connsiteY3" fmla="*/ 4879750 h 4884794"/>
                <a:gd name="connsiteX4" fmla="*/ 876305 w 1223197"/>
                <a:gd name="connsiteY4" fmla="*/ 4879750 h 4884794"/>
                <a:gd name="connsiteX5" fmla="*/ 5996 w 1223197"/>
                <a:gd name="connsiteY5" fmla="*/ 2442877 h 4884794"/>
                <a:gd name="connsiteX6" fmla="*/ 876305 w 1223197"/>
                <a:gd name="connsiteY6" fmla="*/ 5996 h 4884794"/>
                <a:gd name="connsiteX7" fmla="*/ 1224429 w 1223197"/>
                <a:gd name="connsiteY7" fmla="*/ 5996 h 4884794"/>
                <a:gd name="connsiteX8" fmla="*/ 1224429 w 1223197"/>
                <a:gd name="connsiteY8" fmla="*/ 1398498 h 4884794"/>
                <a:gd name="connsiteX9" fmla="*/ 1026343 w 1223197"/>
                <a:gd name="connsiteY9" fmla="*/ 1398498 h 4884794"/>
                <a:gd name="connsiteX10" fmla="*/ 767776 w 1223197"/>
                <a:gd name="connsiteY10" fmla="*/ 1623215 h 4884794"/>
                <a:gd name="connsiteX11" fmla="*/ 702243 w 1223197"/>
                <a:gd name="connsiteY11" fmla="*/ 2442877 h 4884794"/>
                <a:gd name="connsiteX12" fmla="*/ 767776 w 1223197"/>
                <a:gd name="connsiteY12" fmla="*/ 326253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3197" h="4884794">
                  <a:moveTo>
                    <a:pt x="767776" y="3262531"/>
                  </a:moveTo>
                  <a:cubicBezTo>
                    <a:pt x="786228" y="3391239"/>
                    <a:pt x="896324" y="3486920"/>
                    <a:pt x="1026343" y="3487248"/>
                  </a:cubicBezTo>
                  <a:lnTo>
                    <a:pt x="1224429" y="3487248"/>
                  </a:lnTo>
                  <a:lnTo>
                    <a:pt x="1224429" y="4879750"/>
                  </a:lnTo>
                  <a:lnTo>
                    <a:pt x="876305" y="4879750"/>
                  </a:lnTo>
                  <a:cubicBezTo>
                    <a:pt x="323220" y="4879750"/>
                    <a:pt x="5996" y="3991509"/>
                    <a:pt x="5996" y="2442877"/>
                  </a:cubicBezTo>
                  <a:cubicBezTo>
                    <a:pt x="5996" y="894245"/>
                    <a:pt x="323220" y="5996"/>
                    <a:pt x="876305" y="5996"/>
                  </a:cubicBezTo>
                  <a:lnTo>
                    <a:pt x="1224429" y="5996"/>
                  </a:lnTo>
                  <a:lnTo>
                    <a:pt x="1224429" y="1398498"/>
                  </a:lnTo>
                  <a:lnTo>
                    <a:pt x="1026343" y="1398498"/>
                  </a:lnTo>
                  <a:cubicBezTo>
                    <a:pt x="896316" y="1398826"/>
                    <a:pt x="786220" y="1494507"/>
                    <a:pt x="767776" y="1623215"/>
                  </a:cubicBezTo>
                  <a:cubicBezTo>
                    <a:pt x="728722" y="1894789"/>
                    <a:pt x="706840" y="2168553"/>
                    <a:pt x="702243" y="2442877"/>
                  </a:cubicBezTo>
                  <a:cubicBezTo>
                    <a:pt x="706840" y="2717201"/>
                    <a:pt x="728730" y="2990966"/>
                    <a:pt x="767776" y="32625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F3FDFB2-8CB9-4465-B597-CBFD825DC352}"/>
                </a:ext>
              </a:extLst>
            </p:cNvPr>
            <p:cNvSpPr/>
            <p:nvPr/>
          </p:nvSpPr>
          <p:spPr>
            <a:xfrm>
              <a:off x="5783853" y="2377073"/>
              <a:ext cx="2534337" cy="2094626"/>
            </a:xfrm>
            <a:custGeom>
              <a:avLst/>
              <a:gdLst>
                <a:gd name="connsiteX0" fmla="*/ 2499880 w 2534337"/>
                <a:gd name="connsiteY0" fmla="*/ 984603 h 2094625"/>
                <a:gd name="connsiteX1" fmla="*/ 1368470 w 2534337"/>
                <a:gd name="connsiteY1" fmla="*/ 27263 h 2094625"/>
                <a:gd name="connsiteX2" fmla="*/ 1275299 w 2534337"/>
                <a:gd name="connsiteY2" fmla="*/ 13864 h 2094625"/>
                <a:gd name="connsiteX3" fmla="*/ 1224429 w 2534337"/>
                <a:gd name="connsiteY3" fmla="*/ 93060 h 2094625"/>
                <a:gd name="connsiteX4" fmla="*/ 1224429 w 2534337"/>
                <a:gd name="connsiteY4" fmla="*/ 441184 h 2094625"/>
                <a:gd name="connsiteX5" fmla="*/ 1137398 w 2534337"/>
                <a:gd name="connsiteY5" fmla="*/ 528215 h 2094625"/>
                <a:gd name="connsiteX6" fmla="*/ 93027 w 2534337"/>
                <a:gd name="connsiteY6" fmla="*/ 528215 h 2094625"/>
                <a:gd name="connsiteX7" fmla="*/ 5996 w 2534337"/>
                <a:gd name="connsiteY7" fmla="*/ 615246 h 2094625"/>
                <a:gd name="connsiteX8" fmla="*/ 5996 w 2534337"/>
                <a:gd name="connsiteY8" fmla="*/ 1485555 h 2094625"/>
                <a:gd name="connsiteX9" fmla="*/ 93027 w 2534337"/>
                <a:gd name="connsiteY9" fmla="*/ 1572586 h 2094625"/>
                <a:gd name="connsiteX10" fmla="*/ 1137406 w 2534337"/>
                <a:gd name="connsiteY10" fmla="*/ 1572586 h 2094625"/>
                <a:gd name="connsiteX11" fmla="*/ 1224437 w 2534337"/>
                <a:gd name="connsiteY11" fmla="*/ 1659616 h 2094625"/>
                <a:gd name="connsiteX12" fmla="*/ 1224437 w 2534337"/>
                <a:gd name="connsiteY12" fmla="*/ 2007740 h 2094625"/>
                <a:gd name="connsiteX13" fmla="*/ 1275307 w 2534337"/>
                <a:gd name="connsiteY13" fmla="*/ 2086936 h 2094625"/>
                <a:gd name="connsiteX14" fmla="*/ 1368478 w 2534337"/>
                <a:gd name="connsiteY14" fmla="*/ 2073537 h 2094625"/>
                <a:gd name="connsiteX15" fmla="*/ 2499888 w 2534337"/>
                <a:gd name="connsiteY15" fmla="*/ 1116189 h 2094625"/>
                <a:gd name="connsiteX16" fmla="*/ 2529948 w 2534337"/>
                <a:gd name="connsiteY16" fmla="*/ 1050392 h 2094625"/>
                <a:gd name="connsiteX17" fmla="*/ 2499880 w 2534337"/>
                <a:gd name="connsiteY17" fmla="*/ 984603 h 209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4337" h="2094625">
                  <a:moveTo>
                    <a:pt x="2499880" y="984603"/>
                  </a:moveTo>
                  <a:lnTo>
                    <a:pt x="1368470" y="27263"/>
                  </a:lnTo>
                  <a:cubicBezTo>
                    <a:pt x="1342719" y="4942"/>
                    <a:pt x="1306303" y="-294"/>
                    <a:pt x="1275299" y="13864"/>
                  </a:cubicBezTo>
                  <a:cubicBezTo>
                    <a:pt x="1244296" y="28023"/>
                    <a:pt x="1224421" y="58979"/>
                    <a:pt x="1224429" y="93060"/>
                  </a:cubicBezTo>
                  <a:lnTo>
                    <a:pt x="1224429" y="441184"/>
                  </a:lnTo>
                  <a:cubicBezTo>
                    <a:pt x="1224429" y="489248"/>
                    <a:pt x="1185462" y="528215"/>
                    <a:pt x="1137398" y="528215"/>
                  </a:cubicBezTo>
                  <a:lnTo>
                    <a:pt x="93027" y="528215"/>
                  </a:lnTo>
                  <a:cubicBezTo>
                    <a:pt x="44962" y="528215"/>
                    <a:pt x="5996" y="567181"/>
                    <a:pt x="5996" y="615246"/>
                  </a:cubicBezTo>
                  <a:lnTo>
                    <a:pt x="5996" y="1485555"/>
                  </a:lnTo>
                  <a:cubicBezTo>
                    <a:pt x="5996" y="1533619"/>
                    <a:pt x="44962" y="1572586"/>
                    <a:pt x="93027" y="1572586"/>
                  </a:cubicBezTo>
                  <a:lnTo>
                    <a:pt x="1137406" y="1572586"/>
                  </a:lnTo>
                  <a:cubicBezTo>
                    <a:pt x="1185470" y="1572586"/>
                    <a:pt x="1224437" y="1611552"/>
                    <a:pt x="1224437" y="1659616"/>
                  </a:cubicBezTo>
                  <a:lnTo>
                    <a:pt x="1224437" y="2007740"/>
                  </a:lnTo>
                  <a:cubicBezTo>
                    <a:pt x="1224421" y="2041822"/>
                    <a:pt x="1244304" y="2072777"/>
                    <a:pt x="1275307" y="2086936"/>
                  </a:cubicBezTo>
                  <a:cubicBezTo>
                    <a:pt x="1306311" y="2101095"/>
                    <a:pt x="1342719" y="2095858"/>
                    <a:pt x="1368478" y="2073537"/>
                  </a:cubicBezTo>
                  <a:lnTo>
                    <a:pt x="2499888" y="1116189"/>
                  </a:lnTo>
                  <a:cubicBezTo>
                    <a:pt x="2518979" y="1099656"/>
                    <a:pt x="2529948" y="1075648"/>
                    <a:pt x="2529948" y="1050392"/>
                  </a:cubicBezTo>
                  <a:cubicBezTo>
                    <a:pt x="2529948" y="1025137"/>
                    <a:pt x="2518971" y="1001136"/>
                    <a:pt x="2499880" y="9846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11DA434-1ECF-47DB-891D-7BB142C599E1}"/>
              </a:ext>
            </a:extLst>
          </p:cNvPr>
          <p:cNvGrpSpPr/>
          <p:nvPr/>
        </p:nvGrpSpPr>
        <p:grpSpPr>
          <a:xfrm>
            <a:off x="1760496" y="2307337"/>
            <a:ext cx="412367" cy="375528"/>
            <a:chOff x="1541787" y="2426399"/>
            <a:chExt cx="2273508" cy="2070401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5CDD7B9-DE44-4DCB-B168-109AF556D103}"/>
                </a:ext>
              </a:extLst>
            </p:cNvPr>
            <p:cNvSpPr/>
            <p:nvPr/>
          </p:nvSpPr>
          <p:spPr>
            <a:xfrm>
              <a:off x="1607322" y="2953270"/>
              <a:ext cx="1641831" cy="815331"/>
            </a:xfrm>
            <a:custGeom>
              <a:avLst/>
              <a:gdLst>
                <a:gd name="connsiteX0" fmla="*/ 1060504 w 1641831"/>
                <a:gd name="connsiteY0" fmla="*/ 770927 h 815331"/>
                <a:gd name="connsiteX1" fmla="*/ 1090820 w 1641831"/>
                <a:gd name="connsiteY1" fmla="*/ 743005 h 815331"/>
                <a:gd name="connsiteX2" fmla="*/ 1642006 w 1641831"/>
                <a:gd name="connsiteY2" fmla="*/ 238505 h 815331"/>
                <a:gd name="connsiteX3" fmla="*/ 1427247 w 1641831"/>
                <a:gd name="connsiteY3" fmla="*/ 2792 h 815331"/>
                <a:gd name="connsiteX4" fmla="*/ 18313 w 1641831"/>
                <a:gd name="connsiteY4" fmla="*/ 2792 h 815331"/>
                <a:gd name="connsiteX5" fmla="*/ 2792 w 1641831"/>
                <a:gd name="connsiteY5" fmla="*/ 4293 h 815331"/>
                <a:gd name="connsiteX6" fmla="*/ 840517 w 1641831"/>
                <a:gd name="connsiteY6" fmla="*/ 770968 h 815331"/>
                <a:gd name="connsiteX7" fmla="*/ 1060504 w 1641831"/>
                <a:gd name="connsiteY7" fmla="*/ 770927 h 815331"/>
                <a:gd name="connsiteX8" fmla="*/ 464128 w 1641831"/>
                <a:gd name="connsiteY8" fmla="*/ 164905 h 815331"/>
                <a:gd name="connsiteX9" fmla="*/ 383072 w 1641831"/>
                <a:gd name="connsiteY9" fmla="*/ 164905 h 815331"/>
                <a:gd name="connsiteX10" fmla="*/ 342543 w 1641831"/>
                <a:gd name="connsiteY10" fmla="*/ 124377 h 815331"/>
                <a:gd name="connsiteX11" fmla="*/ 383072 w 1641831"/>
                <a:gd name="connsiteY11" fmla="*/ 83849 h 815331"/>
                <a:gd name="connsiteX12" fmla="*/ 464128 w 1641831"/>
                <a:gd name="connsiteY12" fmla="*/ 83849 h 815331"/>
                <a:gd name="connsiteX13" fmla="*/ 504657 w 1641831"/>
                <a:gd name="connsiteY13" fmla="*/ 124377 h 815331"/>
                <a:gd name="connsiteX14" fmla="*/ 464128 w 1641831"/>
                <a:gd name="connsiteY14" fmla="*/ 164905 h 815331"/>
                <a:gd name="connsiteX15" fmla="*/ 585713 w 1641831"/>
                <a:gd name="connsiteY15" fmla="*/ 124377 h 815331"/>
                <a:gd name="connsiteX16" fmla="*/ 626241 w 1641831"/>
                <a:gd name="connsiteY16" fmla="*/ 83849 h 815331"/>
                <a:gd name="connsiteX17" fmla="*/ 1274698 w 1641831"/>
                <a:gd name="connsiteY17" fmla="*/ 83849 h 815331"/>
                <a:gd name="connsiteX18" fmla="*/ 1315226 w 1641831"/>
                <a:gd name="connsiteY18" fmla="*/ 124377 h 815331"/>
                <a:gd name="connsiteX19" fmla="*/ 1274698 w 1641831"/>
                <a:gd name="connsiteY19" fmla="*/ 164905 h 815331"/>
                <a:gd name="connsiteX20" fmla="*/ 626241 w 1641831"/>
                <a:gd name="connsiteY20" fmla="*/ 164905 h 815331"/>
                <a:gd name="connsiteX21" fmla="*/ 585713 w 1641831"/>
                <a:gd name="connsiteY21" fmla="*/ 124377 h 81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41831" h="815331">
                  <a:moveTo>
                    <a:pt x="1060504" y="770927"/>
                  </a:moveTo>
                  <a:lnTo>
                    <a:pt x="1090820" y="743005"/>
                  </a:lnTo>
                  <a:lnTo>
                    <a:pt x="1642006" y="238505"/>
                  </a:lnTo>
                  <a:cubicBezTo>
                    <a:pt x="1543921" y="188952"/>
                    <a:pt x="1467481" y="105055"/>
                    <a:pt x="1427247" y="2792"/>
                  </a:cubicBezTo>
                  <a:lnTo>
                    <a:pt x="18313" y="2792"/>
                  </a:lnTo>
                  <a:cubicBezTo>
                    <a:pt x="13105" y="2800"/>
                    <a:pt x="7908" y="3302"/>
                    <a:pt x="2792" y="4293"/>
                  </a:cubicBezTo>
                  <a:lnTo>
                    <a:pt x="840517" y="770968"/>
                  </a:lnTo>
                  <a:cubicBezTo>
                    <a:pt x="902963" y="827479"/>
                    <a:pt x="998077" y="827461"/>
                    <a:pt x="1060504" y="770927"/>
                  </a:cubicBezTo>
                  <a:close/>
                  <a:moveTo>
                    <a:pt x="464128" y="164905"/>
                  </a:moveTo>
                  <a:lnTo>
                    <a:pt x="383072" y="164905"/>
                  </a:lnTo>
                  <a:cubicBezTo>
                    <a:pt x="360689" y="164905"/>
                    <a:pt x="342543" y="146760"/>
                    <a:pt x="342543" y="124377"/>
                  </a:cubicBezTo>
                  <a:cubicBezTo>
                    <a:pt x="342543" y="101995"/>
                    <a:pt x="360689" y="83849"/>
                    <a:pt x="383072" y="83849"/>
                  </a:cubicBezTo>
                  <a:lnTo>
                    <a:pt x="464128" y="83849"/>
                  </a:lnTo>
                  <a:cubicBezTo>
                    <a:pt x="486511" y="83849"/>
                    <a:pt x="504657" y="101995"/>
                    <a:pt x="504657" y="124377"/>
                  </a:cubicBezTo>
                  <a:cubicBezTo>
                    <a:pt x="504657" y="146760"/>
                    <a:pt x="486511" y="164905"/>
                    <a:pt x="464128" y="164905"/>
                  </a:cubicBezTo>
                  <a:close/>
                  <a:moveTo>
                    <a:pt x="585713" y="124377"/>
                  </a:moveTo>
                  <a:cubicBezTo>
                    <a:pt x="585713" y="101995"/>
                    <a:pt x="603859" y="83849"/>
                    <a:pt x="626241" y="83849"/>
                  </a:cubicBezTo>
                  <a:lnTo>
                    <a:pt x="1274698" y="83849"/>
                  </a:lnTo>
                  <a:cubicBezTo>
                    <a:pt x="1297080" y="83849"/>
                    <a:pt x="1315226" y="101995"/>
                    <a:pt x="1315226" y="124377"/>
                  </a:cubicBezTo>
                  <a:cubicBezTo>
                    <a:pt x="1315226" y="146760"/>
                    <a:pt x="1297080" y="164905"/>
                    <a:pt x="1274698" y="164905"/>
                  </a:cubicBezTo>
                  <a:lnTo>
                    <a:pt x="626241" y="164905"/>
                  </a:lnTo>
                  <a:cubicBezTo>
                    <a:pt x="603859" y="164905"/>
                    <a:pt x="585713" y="146760"/>
                    <a:pt x="585713" y="1243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F3F1F07-E071-4212-99D1-5CBF1BC41D2D}"/>
                </a:ext>
              </a:extLst>
            </p:cNvPr>
            <p:cNvSpPr/>
            <p:nvPr/>
          </p:nvSpPr>
          <p:spPr>
            <a:xfrm>
              <a:off x="1703904" y="2765621"/>
              <a:ext cx="126581" cy="111689"/>
            </a:xfrm>
            <a:custGeom>
              <a:avLst/>
              <a:gdLst>
                <a:gd name="connsiteX0" fmla="*/ 7290 w 126581"/>
                <a:gd name="connsiteY0" fmla="*/ 2792 h 111689"/>
                <a:gd name="connsiteX1" fmla="*/ 2792 w 126581"/>
                <a:gd name="connsiteY1" fmla="*/ 28324 h 111689"/>
                <a:gd name="connsiteX2" fmla="*/ 2792 w 126581"/>
                <a:gd name="connsiteY2" fmla="*/ 109381 h 111689"/>
                <a:gd name="connsiteX3" fmla="*/ 123808 w 126581"/>
                <a:gd name="connsiteY3" fmla="*/ 109381 h 11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81" h="111689">
                  <a:moveTo>
                    <a:pt x="7290" y="2792"/>
                  </a:moveTo>
                  <a:cubicBezTo>
                    <a:pt x="4430" y="11005"/>
                    <a:pt x="2911" y="19628"/>
                    <a:pt x="2792" y="28324"/>
                  </a:cubicBezTo>
                  <a:lnTo>
                    <a:pt x="2792" y="109381"/>
                  </a:lnTo>
                  <a:lnTo>
                    <a:pt x="123808" y="1093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0BF5DDA-51BF-4E63-ACA3-61F1A308F582}"/>
                </a:ext>
              </a:extLst>
            </p:cNvPr>
            <p:cNvSpPr/>
            <p:nvPr/>
          </p:nvSpPr>
          <p:spPr>
            <a:xfrm>
              <a:off x="1931590" y="2466927"/>
              <a:ext cx="1213689" cy="167534"/>
            </a:xfrm>
            <a:custGeom>
              <a:avLst/>
              <a:gdLst>
                <a:gd name="connsiteX0" fmla="*/ 1102979 w 1213689"/>
                <a:gd name="connsiteY0" fmla="*/ 164905 h 167533"/>
                <a:gd name="connsiteX1" fmla="*/ 1212811 w 1213689"/>
                <a:gd name="connsiteY1" fmla="*/ 2792 h 167533"/>
                <a:gd name="connsiteX2" fmla="*/ 18272 w 1213689"/>
                <a:gd name="connsiteY2" fmla="*/ 2792 h 167533"/>
                <a:gd name="connsiteX3" fmla="*/ 2792 w 1213689"/>
                <a:gd name="connsiteY3" fmla="*/ 4374 h 167533"/>
                <a:gd name="connsiteX4" fmla="*/ 178282 w 1213689"/>
                <a:gd name="connsiteY4" fmla="*/ 164909 h 167533"/>
                <a:gd name="connsiteX5" fmla="*/ 1102979 w 1213689"/>
                <a:gd name="connsiteY5" fmla="*/ 164909 h 16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3689" h="167533">
                  <a:moveTo>
                    <a:pt x="1102979" y="164905"/>
                  </a:moveTo>
                  <a:cubicBezTo>
                    <a:pt x="1127130" y="103398"/>
                    <a:pt x="1164643" y="48026"/>
                    <a:pt x="1212811" y="2792"/>
                  </a:cubicBezTo>
                  <a:lnTo>
                    <a:pt x="18272" y="2792"/>
                  </a:lnTo>
                  <a:cubicBezTo>
                    <a:pt x="13071" y="2822"/>
                    <a:pt x="7889" y="3351"/>
                    <a:pt x="2792" y="4374"/>
                  </a:cubicBezTo>
                  <a:lnTo>
                    <a:pt x="178282" y="164909"/>
                  </a:lnTo>
                  <a:lnTo>
                    <a:pt x="1102979" y="1649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D12C522-DA4D-428A-A03F-D321B5D7B992}"/>
                </a:ext>
              </a:extLst>
            </p:cNvPr>
            <p:cNvSpPr/>
            <p:nvPr/>
          </p:nvSpPr>
          <p:spPr>
            <a:xfrm>
              <a:off x="1866017" y="2522451"/>
              <a:ext cx="126581" cy="111689"/>
            </a:xfrm>
            <a:custGeom>
              <a:avLst/>
              <a:gdLst>
                <a:gd name="connsiteX0" fmla="*/ 7290 w 126581"/>
                <a:gd name="connsiteY0" fmla="*/ 2792 h 111689"/>
                <a:gd name="connsiteX1" fmla="*/ 2792 w 126581"/>
                <a:gd name="connsiteY1" fmla="*/ 28324 h 111689"/>
                <a:gd name="connsiteX2" fmla="*/ 2792 w 126581"/>
                <a:gd name="connsiteY2" fmla="*/ 109381 h 111689"/>
                <a:gd name="connsiteX3" fmla="*/ 123811 w 126581"/>
                <a:gd name="connsiteY3" fmla="*/ 109381 h 11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81" h="111689">
                  <a:moveTo>
                    <a:pt x="7290" y="2792"/>
                  </a:moveTo>
                  <a:cubicBezTo>
                    <a:pt x="4430" y="11005"/>
                    <a:pt x="2911" y="19628"/>
                    <a:pt x="2792" y="28324"/>
                  </a:cubicBezTo>
                  <a:lnTo>
                    <a:pt x="2792" y="109381"/>
                  </a:lnTo>
                  <a:lnTo>
                    <a:pt x="123811" y="1093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DD951C1-193E-4BE7-B8E4-2BE124CADCC6}"/>
                </a:ext>
              </a:extLst>
            </p:cNvPr>
            <p:cNvSpPr/>
            <p:nvPr/>
          </p:nvSpPr>
          <p:spPr>
            <a:xfrm>
              <a:off x="1769476" y="2710100"/>
              <a:ext cx="1243473" cy="167534"/>
            </a:xfrm>
            <a:custGeom>
              <a:avLst/>
              <a:gdLst>
                <a:gd name="connsiteX0" fmla="*/ 1241869 w 1243473"/>
                <a:gd name="connsiteY0" fmla="*/ 164905 h 167533"/>
                <a:gd name="connsiteX1" fmla="*/ 1241869 w 1243473"/>
                <a:gd name="connsiteY1" fmla="*/ 2792 h 167533"/>
                <a:gd name="connsiteX2" fmla="*/ 18272 w 1243473"/>
                <a:gd name="connsiteY2" fmla="*/ 2792 h 167533"/>
                <a:gd name="connsiteX3" fmla="*/ 2792 w 1243473"/>
                <a:gd name="connsiteY3" fmla="*/ 4375 h 167533"/>
                <a:gd name="connsiteX4" fmla="*/ 178282 w 1243473"/>
                <a:gd name="connsiteY4" fmla="*/ 164909 h 167533"/>
                <a:gd name="connsiteX5" fmla="*/ 1241869 w 1243473"/>
                <a:gd name="connsiteY5" fmla="*/ 164909 h 16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3473" h="167533">
                  <a:moveTo>
                    <a:pt x="1241869" y="164905"/>
                  </a:moveTo>
                  <a:cubicBezTo>
                    <a:pt x="1231549" y="111362"/>
                    <a:pt x="1231549" y="56336"/>
                    <a:pt x="1241869" y="2792"/>
                  </a:cubicBezTo>
                  <a:lnTo>
                    <a:pt x="18272" y="2792"/>
                  </a:lnTo>
                  <a:cubicBezTo>
                    <a:pt x="13071" y="2822"/>
                    <a:pt x="7889" y="3351"/>
                    <a:pt x="2792" y="4375"/>
                  </a:cubicBezTo>
                  <a:lnTo>
                    <a:pt x="178282" y="164909"/>
                  </a:lnTo>
                  <a:lnTo>
                    <a:pt x="1241869" y="16490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4782251-C4B3-4085-A75D-FA649660D646}"/>
                </a:ext>
              </a:extLst>
            </p:cNvPr>
            <p:cNvSpPr/>
            <p:nvPr/>
          </p:nvSpPr>
          <p:spPr>
            <a:xfrm>
              <a:off x="2782888" y="3219705"/>
              <a:ext cx="789270" cy="1221135"/>
            </a:xfrm>
            <a:custGeom>
              <a:avLst/>
              <a:gdLst>
                <a:gd name="connsiteX0" fmla="*/ 551224 w 789270"/>
                <a:gd name="connsiteY0" fmla="*/ 4412 h 1221135"/>
                <a:gd name="connsiteX1" fmla="*/ 2792 w 789270"/>
                <a:gd name="connsiteY1" fmla="*/ 506399 h 1221135"/>
                <a:gd name="connsiteX2" fmla="*/ 783615 w 789270"/>
                <a:gd name="connsiteY2" fmla="*/ 1220875 h 1221135"/>
                <a:gd name="connsiteX3" fmla="*/ 788113 w 789270"/>
                <a:gd name="connsiteY3" fmla="*/ 1195384 h 1221135"/>
                <a:gd name="connsiteX4" fmla="*/ 788113 w 789270"/>
                <a:gd name="connsiteY4" fmla="*/ 2792 h 1221135"/>
                <a:gd name="connsiteX5" fmla="*/ 551224 w 789270"/>
                <a:gd name="connsiteY5" fmla="*/ 4412 h 122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9270" h="1221135">
                  <a:moveTo>
                    <a:pt x="551224" y="4412"/>
                  </a:moveTo>
                  <a:lnTo>
                    <a:pt x="2792" y="506399"/>
                  </a:lnTo>
                  <a:lnTo>
                    <a:pt x="783615" y="1220875"/>
                  </a:lnTo>
                  <a:cubicBezTo>
                    <a:pt x="786478" y="1212677"/>
                    <a:pt x="787997" y="1204066"/>
                    <a:pt x="788113" y="1195384"/>
                  </a:cubicBezTo>
                  <a:lnTo>
                    <a:pt x="788113" y="2792"/>
                  </a:lnTo>
                  <a:cubicBezTo>
                    <a:pt x="710824" y="25246"/>
                    <a:pt x="628818" y="25808"/>
                    <a:pt x="551224" y="44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3E9AF5-0F2D-4902-82CC-5A4F966FB709}"/>
                </a:ext>
              </a:extLst>
            </p:cNvPr>
            <p:cNvSpPr/>
            <p:nvPr/>
          </p:nvSpPr>
          <p:spPr>
            <a:xfrm>
              <a:off x="3081869" y="2426399"/>
              <a:ext cx="733426" cy="733426"/>
            </a:xfrm>
            <a:custGeom>
              <a:avLst/>
              <a:gdLst>
                <a:gd name="connsiteX0" fmla="*/ 367547 w 733425"/>
                <a:gd name="connsiteY0" fmla="*/ 2792 h 733425"/>
                <a:gd name="connsiteX1" fmla="*/ 2792 w 733425"/>
                <a:gd name="connsiteY1" fmla="*/ 367547 h 733425"/>
                <a:gd name="connsiteX2" fmla="*/ 367547 w 733425"/>
                <a:gd name="connsiteY2" fmla="*/ 732302 h 733425"/>
                <a:gd name="connsiteX3" fmla="*/ 732301 w 733425"/>
                <a:gd name="connsiteY3" fmla="*/ 367547 h 733425"/>
                <a:gd name="connsiteX4" fmla="*/ 367547 w 733425"/>
                <a:gd name="connsiteY4" fmla="*/ 2792 h 733425"/>
                <a:gd name="connsiteX5" fmla="*/ 408075 w 733425"/>
                <a:gd name="connsiteY5" fmla="*/ 610720 h 733425"/>
                <a:gd name="connsiteX6" fmla="*/ 367547 w 733425"/>
                <a:gd name="connsiteY6" fmla="*/ 651249 h 733425"/>
                <a:gd name="connsiteX7" fmla="*/ 327019 w 733425"/>
                <a:gd name="connsiteY7" fmla="*/ 610720 h 733425"/>
                <a:gd name="connsiteX8" fmla="*/ 327019 w 733425"/>
                <a:gd name="connsiteY8" fmla="*/ 222213 h 733425"/>
                <a:gd name="connsiteX9" fmla="*/ 315142 w 733425"/>
                <a:gd name="connsiteY9" fmla="*/ 234089 h 733425"/>
                <a:gd name="connsiteX10" fmla="*/ 258330 w 733425"/>
                <a:gd name="connsiteY10" fmla="*/ 233594 h 733425"/>
                <a:gd name="connsiteX11" fmla="*/ 257834 w 733425"/>
                <a:gd name="connsiteY11" fmla="*/ 176782 h 733425"/>
                <a:gd name="connsiteX12" fmla="*/ 338891 w 733425"/>
                <a:gd name="connsiteY12" fmla="*/ 95725 h 733425"/>
                <a:gd name="connsiteX13" fmla="*/ 383053 w 733425"/>
                <a:gd name="connsiteY13" fmla="*/ 86943 h 733425"/>
                <a:gd name="connsiteX14" fmla="*/ 408071 w 733425"/>
                <a:gd name="connsiteY14" fmla="*/ 124377 h 733425"/>
                <a:gd name="connsiteX15" fmla="*/ 408071 w 733425"/>
                <a:gd name="connsiteY15" fmla="*/ 610720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3425" h="733425">
                  <a:moveTo>
                    <a:pt x="367547" y="2792"/>
                  </a:moveTo>
                  <a:cubicBezTo>
                    <a:pt x="166097" y="2792"/>
                    <a:pt x="2792" y="166100"/>
                    <a:pt x="2792" y="367547"/>
                  </a:cubicBezTo>
                  <a:cubicBezTo>
                    <a:pt x="2792" y="568993"/>
                    <a:pt x="166100" y="732302"/>
                    <a:pt x="367547" y="732302"/>
                  </a:cubicBezTo>
                  <a:cubicBezTo>
                    <a:pt x="568997" y="732302"/>
                    <a:pt x="732301" y="568993"/>
                    <a:pt x="732301" y="367547"/>
                  </a:cubicBezTo>
                  <a:cubicBezTo>
                    <a:pt x="732059" y="166201"/>
                    <a:pt x="568896" y="3038"/>
                    <a:pt x="367547" y="2792"/>
                  </a:cubicBezTo>
                  <a:close/>
                  <a:moveTo>
                    <a:pt x="408075" y="610720"/>
                  </a:moveTo>
                  <a:cubicBezTo>
                    <a:pt x="408075" y="633103"/>
                    <a:pt x="389929" y="651249"/>
                    <a:pt x="367547" y="651249"/>
                  </a:cubicBezTo>
                  <a:cubicBezTo>
                    <a:pt x="345164" y="651249"/>
                    <a:pt x="327019" y="633103"/>
                    <a:pt x="327019" y="610720"/>
                  </a:cubicBezTo>
                  <a:lnTo>
                    <a:pt x="327019" y="222213"/>
                  </a:lnTo>
                  <a:lnTo>
                    <a:pt x="315142" y="234089"/>
                  </a:lnTo>
                  <a:cubicBezTo>
                    <a:pt x="299241" y="249450"/>
                    <a:pt x="273962" y="249231"/>
                    <a:pt x="258330" y="233594"/>
                  </a:cubicBezTo>
                  <a:cubicBezTo>
                    <a:pt x="242697" y="217962"/>
                    <a:pt x="242477" y="192683"/>
                    <a:pt x="257834" y="176782"/>
                  </a:cubicBezTo>
                  <a:lnTo>
                    <a:pt x="338891" y="95725"/>
                  </a:lnTo>
                  <a:cubicBezTo>
                    <a:pt x="350481" y="84139"/>
                    <a:pt x="367912" y="80673"/>
                    <a:pt x="383053" y="86943"/>
                  </a:cubicBezTo>
                  <a:cubicBezTo>
                    <a:pt x="398194" y="93216"/>
                    <a:pt x="408068" y="107989"/>
                    <a:pt x="408071" y="124377"/>
                  </a:cubicBezTo>
                  <a:lnTo>
                    <a:pt x="408071" y="6107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31AFC30-BB10-46C7-B9EF-3B1D413D7149}"/>
                </a:ext>
              </a:extLst>
            </p:cNvPr>
            <p:cNvSpPr/>
            <p:nvPr/>
          </p:nvSpPr>
          <p:spPr>
            <a:xfrm>
              <a:off x="1541787" y="3008753"/>
              <a:ext cx="789270" cy="1433345"/>
            </a:xfrm>
            <a:custGeom>
              <a:avLst/>
              <a:gdLst>
                <a:gd name="connsiteX0" fmla="*/ 7249 w 789270"/>
                <a:gd name="connsiteY0" fmla="*/ 2792 h 1433344"/>
                <a:gd name="connsiteX1" fmla="*/ 2792 w 789270"/>
                <a:gd name="connsiteY1" fmla="*/ 28365 h 1433344"/>
                <a:gd name="connsiteX2" fmla="*/ 2792 w 789270"/>
                <a:gd name="connsiteY2" fmla="*/ 1406335 h 1433344"/>
                <a:gd name="connsiteX3" fmla="*/ 7290 w 789270"/>
                <a:gd name="connsiteY3" fmla="*/ 1431826 h 1433344"/>
                <a:gd name="connsiteX4" fmla="*/ 788150 w 789270"/>
                <a:gd name="connsiteY4" fmla="*/ 717350 h 143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9270" h="1433344">
                  <a:moveTo>
                    <a:pt x="7249" y="2792"/>
                  </a:moveTo>
                  <a:cubicBezTo>
                    <a:pt x="4389" y="11020"/>
                    <a:pt x="2885" y="19657"/>
                    <a:pt x="2792" y="28365"/>
                  </a:cubicBezTo>
                  <a:lnTo>
                    <a:pt x="2792" y="1406335"/>
                  </a:lnTo>
                  <a:cubicBezTo>
                    <a:pt x="2908" y="1415021"/>
                    <a:pt x="4427" y="1423628"/>
                    <a:pt x="7290" y="1431826"/>
                  </a:cubicBezTo>
                  <a:lnTo>
                    <a:pt x="788150" y="7173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364CE1A-907E-4C33-841D-D33453556636}"/>
                </a:ext>
              </a:extLst>
            </p:cNvPr>
            <p:cNvSpPr/>
            <p:nvPr/>
          </p:nvSpPr>
          <p:spPr>
            <a:xfrm>
              <a:off x="1607404" y="3778266"/>
              <a:ext cx="1898717" cy="718534"/>
            </a:xfrm>
            <a:custGeom>
              <a:avLst/>
              <a:gdLst>
                <a:gd name="connsiteX0" fmla="*/ 1115217 w 1898716"/>
                <a:gd name="connsiteY0" fmla="*/ 5629 h 718533"/>
                <a:gd name="connsiteX1" fmla="*/ 785641 w 1898716"/>
                <a:gd name="connsiteY1" fmla="*/ 5629 h 718533"/>
                <a:gd name="connsiteX2" fmla="*/ 782521 w 1898716"/>
                <a:gd name="connsiteY2" fmla="*/ 2792 h 718533"/>
                <a:gd name="connsiteX3" fmla="*/ 2792 w 1898716"/>
                <a:gd name="connsiteY3" fmla="*/ 716297 h 718533"/>
                <a:gd name="connsiteX4" fmla="*/ 18235 w 1898716"/>
                <a:gd name="connsiteY4" fmla="*/ 717879 h 718533"/>
                <a:gd name="connsiteX5" fmla="*/ 1882540 w 1898716"/>
                <a:gd name="connsiteY5" fmla="*/ 717879 h 718533"/>
                <a:gd name="connsiteX6" fmla="*/ 1897983 w 1898716"/>
                <a:gd name="connsiteY6" fmla="*/ 716297 h 718533"/>
                <a:gd name="connsiteX7" fmla="*/ 1118255 w 1898716"/>
                <a:gd name="connsiteY7" fmla="*/ 2997 h 71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8716" h="718533">
                  <a:moveTo>
                    <a:pt x="1115217" y="5629"/>
                  </a:moveTo>
                  <a:cubicBezTo>
                    <a:pt x="1021688" y="90338"/>
                    <a:pt x="879169" y="90338"/>
                    <a:pt x="785641" y="5629"/>
                  </a:cubicBezTo>
                  <a:lnTo>
                    <a:pt x="782521" y="2792"/>
                  </a:lnTo>
                  <a:lnTo>
                    <a:pt x="2792" y="716297"/>
                  </a:lnTo>
                  <a:cubicBezTo>
                    <a:pt x="7878" y="717320"/>
                    <a:pt x="13049" y="717849"/>
                    <a:pt x="18235" y="717879"/>
                  </a:cubicBezTo>
                  <a:lnTo>
                    <a:pt x="1882540" y="717879"/>
                  </a:lnTo>
                  <a:cubicBezTo>
                    <a:pt x="1887726" y="717849"/>
                    <a:pt x="1892898" y="717320"/>
                    <a:pt x="1897983" y="716297"/>
                  </a:cubicBezTo>
                  <a:lnTo>
                    <a:pt x="1118255" y="29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F386F00-4788-4F02-A5C4-144A9A1938DB}"/>
              </a:ext>
            </a:extLst>
          </p:cNvPr>
          <p:cNvGrpSpPr/>
          <p:nvPr/>
        </p:nvGrpSpPr>
        <p:grpSpPr>
          <a:xfrm>
            <a:off x="1789901" y="3323658"/>
            <a:ext cx="344388" cy="438087"/>
            <a:chOff x="3726157" y="5218904"/>
            <a:chExt cx="509294" cy="64786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CCCE6A-361C-4484-A833-3A74618D2BD1}"/>
                </a:ext>
              </a:extLst>
            </p:cNvPr>
            <p:cNvSpPr/>
            <p:nvPr/>
          </p:nvSpPr>
          <p:spPr>
            <a:xfrm>
              <a:off x="3726157" y="5236646"/>
              <a:ext cx="197495" cy="335530"/>
            </a:xfrm>
            <a:custGeom>
              <a:avLst/>
              <a:gdLst>
                <a:gd name="connsiteX0" fmla="*/ 5419 w 197495"/>
                <a:gd name="connsiteY0" fmla="*/ 796 h 335529"/>
                <a:gd name="connsiteX1" fmla="*/ 796 w 197495"/>
                <a:gd name="connsiteY1" fmla="*/ 17730 h 335529"/>
                <a:gd name="connsiteX2" fmla="*/ 796 w 197495"/>
                <a:gd name="connsiteY2" fmla="*/ 318260 h 335529"/>
                <a:gd name="connsiteX3" fmla="*/ 5419 w 197495"/>
                <a:gd name="connsiteY3" fmla="*/ 335193 h 335529"/>
                <a:gd name="connsiteX4" fmla="*/ 197586 w 197495"/>
                <a:gd name="connsiteY4" fmla="*/ 167994 h 33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495" h="335529">
                  <a:moveTo>
                    <a:pt x="5419" y="796"/>
                  </a:moveTo>
                  <a:cubicBezTo>
                    <a:pt x="2437" y="5945"/>
                    <a:pt x="843" y="11780"/>
                    <a:pt x="796" y="17730"/>
                  </a:cubicBezTo>
                  <a:lnTo>
                    <a:pt x="796" y="318260"/>
                  </a:lnTo>
                  <a:cubicBezTo>
                    <a:pt x="842" y="324210"/>
                    <a:pt x="2436" y="330046"/>
                    <a:pt x="5419" y="335193"/>
                  </a:cubicBezTo>
                  <a:lnTo>
                    <a:pt x="197586" y="16799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9738B9F-09AB-4973-AB4B-D7F6FC6DF068}"/>
                </a:ext>
              </a:extLst>
            </p:cNvPr>
            <p:cNvSpPr/>
            <p:nvPr/>
          </p:nvSpPr>
          <p:spPr>
            <a:xfrm>
              <a:off x="3748349" y="5218904"/>
              <a:ext cx="465070" cy="197495"/>
            </a:xfrm>
            <a:custGeom>
              <a:avLst/>
              <a:gdLst>
                <a:gd name="connsiteX0" fmla="*/ 248099 w 465069"/>
                <a:gd name="connsiteY0" fmla="*/ 191922 h 197495"/>
                <a:gd name="connsiteX1" fmla="*/ 465000 w 465069"/>
                <a:gd name="connsiteY1" fmla="*/ 3212 h 197495"/>
                <a:gd name="connsiteX2" fmla="*/ 452516 w 465069"/>
                <a:gd name="connsiteY2" fmla="*/ 796 h 197495"/>
                <a:gd name="connsiteX3" fmla="*/ 13280 w 465069"/>
                <a:gd name="connsiteY3" fmla="*/ 796 h 197495"/>
                <a:gd name="connsiteX4" fmla="*/ 796 w 465069"/>
                <a:gd name="connsiteY4" fmla="*/ 3212 h 197495"/>
                <a:gd name="connsiteX5" fmla="*/ 217721 w 465069"/>
                <a:gd name="connsiteY5" fmla="*/ 191934 h 197495"/>
                <a:gd name="connsiteX6" fmla="*/ 248099 w 465069"/>
                <a:gd name="connsiteY6" fmla="*/ 191922 h 197495"/>
                <a:gd name="connsiteX7" fmla="*/ 117310 w 465069"/>
                <a:gd name="connsiteY7" fmla="*/ 47032 h 197495"/>
                <a:gd name="connsiteX8" fmla="*/ 94193 w 465069"/>
                <a:gd name="connsiteY8" fmla="*/ 47032 h 197495"/>
                <a:gd name="connsiteX9" fmla="*/ 82634 w 465069"/>
                <a:gd name="connsiteY9" fmla="*/ 35473 h 197495"/>
                <a:gd name="connsiteX10" fmla="*/ 94193 w 465069"/>
                <a:gd name="connsiteY10" fmla="*/ 23914 h 197495"/>
                <a:gd name="connsiteX11" fmla="*/ 117310 w 465069"/>
                <a:gd name="connsiteY11" fmla="*/ 23914 h 197495"/>
                <a:gd name="connsiteX12" fmla="*/ 128869 w 465069"/>
                <a:gd name="connsiteY12" fmla="*/ 35473 h 197495"/>
                <a:gd name="connsiteX13" fmla="*/ 117310 w 465069"/>
                <a:gd name="connsiteY13" fmla="*/ 47032 h 197495"/>
                <a:gd name="connsiteX14" fmla="*/ 151987 w 465069"/>
                <a:gd name="connsiteY14" fmla="*/ 35473 h 197495"/>
                <a:gd name="connsiteX15" fmla="*/ 163545 w 465069"/>
                <a:gd name="connsiteY15" fmla="*/ 23914 h 197495"/>
                <a:gd name="connsiteX16" fmla="*/ 302252 w 465069"/>
                <a:gd name="connsiteY16" fmla="*/ 23914 h 197495"/>
                <a:gd name="connsiteX17" fmla="*/ 313811 w 465069"/>
                <a:gd name="connsiteY17" fmla="*/ 35473 h 197495"/>
                <a:gd name="connsiteX18" fmla="*/ 302252 w 465069"/>
                <a:gd name="connsiteY18" fmla="*/ 47032 h 197495"/>
                <a:gd name="connsiteX19" fmla="*/ 163545 w 465069"/>
                <a:gd name="connsiteY19" fmla="*/ 47032 h 197495"/>
                <a:gd name="connsiteX20" fmla="*/ 151987 w 465069"/>
                <a:gd name="connsiteY20" fmla="*/ 35473 h 19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5069" h="197495">
                  <a:moveTo>
                    <a:pt x="248099" y="191922"/>
                  </a:moveTo>
                  <a:lnTo>
                    <a:pt x="465000" y="3212"/>
                  </a:lnTo>
                  <a:cubicBezTo>
                    <a:pt x="461024" y="1640"/>
                    <a:pt x="456791" y="821"/>
                    <a:pt x="452516" y="796"/>
                  </a:cubicBezTo>
                  <a:lnTo>
                    <a:pt x="13280" y="796"/>
                  </a:lnTo>
                  <a:cubicBezTo>
                    <a:pt x="9005" y="821"/>
                    <a:pt x="4772" y="1640"/>
                    <a:pt x="796" y="3212"/>
                  </a:cubicBezTo>
                  <a:lnTo>
                    <a:pt x="217721" y="191934"/>
                  </a:lnTo>
                  <a:cubicBezTo>
                    <a:pt x="226462" y="199427"/>
                    <a:pt x="239363" y="199422"/>
                    <a:pt x="248099" y="191922"/>
                  </a:cubicBezTo>
                  <a:close/>
                  <a:moveTo>
                    <a:pt x="117310" y="47032"/>
                  </a:moveTo>
                  <a:lnTo>
                    <a:pt x="94193" y="47032"/>
                  </a:lnTo>
                  <a:cubicBezTo>
                    <a:pt x="87809" y="47032"/>
                    <a:pt x="82634" y="41856"/>
                    <a:pt x="82634" y="35473"/>
                  </a:cubicBezTo>
                  <a:cubicBezTo>
                    <a:pt x="82634" y="29089"/>
                    <a:pt x="87809" y="23914"/>
                    <a:pt x="94193" y="23914"/>
                  </a:cubicBezTo>
                  <a:lnTo>
                    <a:pt x="117310" y="23914"/>
                  </a:lnTo>
                  <a:cubicBezTo>
                    <a:pt x="123694" y="23914"/>
                    <a:pt x="128869" y="29089"/>
                    <a:pt x="128869" y="35473"/>
                  </a:cubicBezTo>
                  <a:cubicBezTo>
                    <a:pt x="128869" y="41856"/>
                    <a:pt x="123694" y="47032"/>
                    <a:pt x="117310" y="47032"/>
                  </a:cubicBezTo>
                  <a:close/>
                  <a:moveTo>
                    <a:pt x="151987" y="35473"/>
                  </a:moveTo>
                  <a:cubicBezTo>
                    <a:pt x="151987" y="29089"/>
                    <a:pt x="157162" y="23914"/>
                    <a:pt x="163545" y="23914"/>
                  </a:cubicBezTo>
                  <a:lnTo>
                    <a:pt x="302252" y="23914"/>
                  </a:lnTo>
                  <a:cubicBezTo>
                    <a:pt x="308635" y="23914"/>
                    <a:pt x="313811" y="29089"/>
                    <a:pt x="313811" y="35473"/>
                  </a:cubicBezTo>
                  <a:cubicBezTo>
                    <a:pt x="313811" y="41856"/>
                    <a:pt x="308635" y="47032"/>
                    <a:pt x="302252" y="47032"/>
                  </a:cubicBezTo>
                  <a:lnTo>
                    <a:pt x="163545" y="47032"/>
                  </a:lnTo>
                  <a:cubicBezTo>
                    <a:pt x="157162" y="47032"/>
                    <a:pt x="151987" y="41856"/>
                    <a:pt x="151987" y="354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9785DCC-5CB6-489C-8630-8155F7279A9A}"/>
                </a:ext>
              </a:extLst>
            </p:cNvPr>
            <p:cNvSpPr/>
            <p:nvPr/>
          </p:nvSpPr>
          <p:spPr>
            <a:xfrm>
              <a:off x="3748349" y="5419172"/>
              <a:ext cx="465070" cy="170950"/>
            </a:xfrm>
            <a:custGeom>
              <a:avLst/>
              <a:gdLst>
                <a:gd name="connsiteX0" fmla="*/ 263264 w 465069"/>
                <a:gd name="connsiteY0" fmla="*/ 9095 h 170950"/>
                <a:gd name="connsiteX1" fmla="*/ 202556 w 465069"/>
                <a:gd name="connsiteY1" fmla="*/ 9095 h 170950"/>
                <a:gd name="connsiteX2" fmla="*/ 192997 w 465069"/>
                <a:gd name="connsiteY2" fmla="*/ 796 h 170950"/>
                <a:gd name="connsiteX3" fmla="*/ 796 w 465069"/>
                <a:gd name="connsiteY3" fmla="*/ 167994 h 170950"/>
                <a:gd name="connsiteX4" fmla="*/ 13280 w 465069"/>
                <a:gd name="connsiteY4" fmla="*/ 170410 h 170950"/>
                <a:gd name="connsiteX5" fmla="*/ 134128 w 465069"/>
                <a:gd name="connsiteY5" fmla="*/ 170410 h 170950"/>
                <a:gd name="connsiteX6" fmla="*/ 215318 w 465069"/>
                <a:gd name="connsiteY6" fmla="*/ 74472 h 170950"/>
                <a:gd name="connsiteX7" fmla="*/ 215398 w 465069"/>
                <a:gd name="connsiteY7" fmla="*/ 74368 h 170950"/>
                <a:gd name="connsiteX8" fmla="*/ 232876 w 465069"/>
                <a:gd name="connsiteY8" fmla="*/ 66756 h 170950"/>
                <a:gd name="connsiteX9" fmla="*/ 250353 w 465069"/>
                <a:gd name="connsiteY9" fmla="*/ 74368 h 170950"/>
                <a:gd name="connsiteX10" fmla="*/ 331623 w 465069"/>
                <a:gd name="connsiteY10" fmla="*/ 170410 h 170950"/>
                <a:gd name="connsiteX11" fmla="*/ 452517 w 465069"/>
                <a:gd name="connsiteY11" fmla="*/ 170410 h 170950"/>
                <a:gd name="connsiteX12" fmla="*/ 465001 w 465069"/>
                <a:gd name="connsiteY12" fmla="*/ 167994 h 170950"/>
                <a:gd name="connsiteX13" fmla="*/ 272800 w 465069"/>
                <a:gd name="connsiteY13" fmla="*/ 808 h 17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5069" h="170950">
                  <a:moveTo>
                    <a:pt x="263264" y="9095"/>
                  </a:moveTo>
                  <a:cubicBezTo>
                    <a:pt x="245815" y="24116"/>
                    <a:pt x="220005" y="24116"/>
                    <a:pt x="202556" y="9095"/>
                  </a:cubicBezTo>
                  <a:lnTo>
                    <a:pt x="192997" y="796"/>
                  </a:lnTo>
                  <a:lnTo>
                    <a:pt x="796" y="167994"/>
                  </a:lnTo>
                  <a:cubicBezTo>
                    <a:pt x="4772" y="169567"/>
                    <a:pt x="9005" y="170385"/>
                    <a:pt x="13280" y="170410"/>
                  </a:cubicBezTo>
                  <a:lnTo>
                    <a:pt x="134128" y="170410"/>
                  </a:lnTo>
                  <a:lnTo>
                    <a:pt x="215318" y="74472"/>
                  </a:lnTo>
                  <a:lnTo>
                    <a:pt x="215398" y="74368"/>
                  </a:lnTo>
                  <a:cubicBezTo>
                    <a:pt x="219914" y="69513"/>
                    <a:pt x="226246" y="66756"/>
                    <a:pt x="232876" y="66756"/>
                  </a:cubicBezTo>
                  <a:cubicBezTo>
                    <a:pt x="239506" y="66756"/>
                    <a:pt x="245837" y="69513"/>
                    <a:pt x="250353" y="74368"/>
                  </a:cubicBezTo>
                  <a:lnTo>
                    <a:pt x="331623" y="170410"/>
                  </a:lnTo>
                  <a:lnTo>
                    <a:pt x="452517" y="170410"/>
                  </a:lnTo>
                  <a:cubicBezTo>
                    <a:pt x="456792" y="170385"/>
                    <a:pt x="461025" y="169567"/>
                    <a:pt x="465001" y="167994"/>
                  </a:cubicBezTo>
                  <a:lnTo>
                    <a:pt x="272800" y="8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91C565C-B57D-4405-B026-330456FC80E4}"/>
                </a:ext>
              </a:extLst>
            </p:cNvPr>
            <p:cNvSpPr/>
            <p:nvPr/>
          </p:nvSpPr>
          <p:spPr>
            <a:xfrm>
              <a:off x="4037956" y="5236646"/>
              <a:ext cx="197495" cy="335530"/>
            </a:xfrm>
            <a:custGeom>
              <a:avLst/>
              <a:gdLst>
                <a:gd name="connsiteX0" fmla="*/ 192963 w 197495"/>
                <a:gd name="connsiteY0" fmla="*/ 796 h 335529"/>
                <a:gd name="connsiteX1" fmla="*/ 796 w 197495"/>
                <a:gd name="connsiteY1" fmla="*/ 167995 h 335529"/>
                <a:gd name="connsiteX2" fmla="*/ 192963 w 197495"/>
                <a:gd name="connsiteY2" fmla="*/ 335194 h 335529"/>
                <a:gd name="connsiteX3" fmla="*/ 197586 w 197495"/>
                <a:gd name="connsiteY3" fmla="*/ 318261 h 335529"/>
                <a:gd name="connsiteX4" fmla="*/ 197586 w 197495"/>
                <a:gd name="connsiteY4" fmla="*/ 17730 h 335529"/>
                <a:gd name="connsiteX5" fmla="*/ 192963 w 197495"/>
                <a:gd name="connsiteY5" fmla="*/ 796 h 33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495" h="335529">
                  <a:moveTo>
                    <a:pt x="192963" y="796"/>
                  </a:moveTo>
                  <a:lnTo>
                    <a:pt x="796" y="167995"/>
                  </a:lnTo>
                  <a:lnTo>
                    <a:pt x="192963" y="335194"/>
                  </a:lnTo>
                  <a:cubicBezTo>
                    <a:pt x="195947" y="330047"/>
                    <a:pt x="197541" y="324211"/>
                    <a:pt x="197586" y="318261"/>
                  </a:cubicBezTo>
                  <a:lnTo>
                    <a:pt x="197586" y="17730"/>
                  </a:lnTo>
                  <a:cubicBezTo>
                    <a:pt x="197539" y="11781"/>
                    <a:pt x="195946" y="5945"/>
                    <a:pt x="192963" y="7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CC37476-8013-49C9-B645-C08880766176}"/>
                </a:ext>
              </a:extLst>
            </p:cNvPr>
            <p:cNvSpPr/>
            <p:nvPr/>
          </p:nvSpPr>
          <p:spPr>
            <a:xfrm>
              <a:off x="3853361" y="5507874"/>
              <a:ext cx="254833" cy="358890"/>
            </a:xfrm>
            <a:custGeom>
              <a:avLst/>
              <a:gdLst>
                <a:gd name="connsiteX0" fmla="*/ 127886 w 254832"/>
                <a:gd name="connsiteY0" fmla="*/ 796 h 358889"/>
                <a:gd name="connsiteX1" fmla="*/ 796 w 254832"/>
                <a:gd name="connsiteY1" fmla="*/ 150958 h 358889"/>
                <a:gd name="connsiteX2" fmla="*/ 46974 w 254832"/>
                <a:gd name="connsiteY2" fmla="*/ 151062 h 358889"/>
                <a:gd name="connsiteX3" fmla="*/ 70092 w 254832"/>
                <a:gd name="connsiteY3" fmla="*/ 174179 h 358889"/>
                <a:gd name="connsiteX4" fmla="*/ 70092 w 254832"/>
                <a:gd name="connsiteY4" fmla="*/ 347562 h 358889"/>
                <a:gd name="connsiteX5" fmla="*/ 81651 w 254832"/>
                <a:gd name="connsiteY5" fmla="*/ 359121 h 358889"/>
                <a:gd name="connsiteX6" fmla="*/ 174121 w 254832"/>
                <a:gd name="connsiteY6" fmla="*/ 359121 h 358889"/>
                <a:gd name="connsiteX7" fmla="*/ 185680 w 254832"/>
                <a:gd name="connsiteY7" fmla="*/ 347562 h 358889"/>
                <a:gd name="connsiteX8" fmla="*/ 185680 w 254832"/>
                <a:gd name="connsiteY8" fmla="*/ 174179 h 358889"/>
                <a:gd name="connsiteX9" fmla="*/ 208797 w 254832"/>
                <a:gd name="connsiteY9" fmla="*/ 151062 h 358889"/>
                <a:gd name="connsiteX10" fmla="*/ 255032 w 254832"/>
                <a:gd name="connsiteY10" fmla="*/ 151062 h 35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832" h="358889">
                  <a:moveTo>
                    <a:pt x="127886" y="796"/>
                  </a:moveTo>
                  <a:lnTo>
                    <a:pt x="796" y="150958"/>
                  </a:lnTo>
                  <a:lnTo>
                    <a:pt x="46974" y="151062"/>
                  </a:lnTo>
                  <a:cubicBezTo>
                    <a:pt x="59741" y="151062"/>
                    <a:pt x="70092" y="161412"/>
                    <a:pt x="70092" y="174179"/>
                  </a:cubicBezTo>
                  <a:lnTo>
                    <a:pt x="70092" y="347562"/>
                  </a:lnTo>
                  <a:cubicBezTo>
                    <a:pt x="70092" y="353946"/>
                    <a:pt x="75267" y="359121"/>
                    <a:pt x="81651" y="359121"/>
                  </a:cubicBezTo>
                  <a:lnTo>
                    <a:pt x="174121" y="359121"/>
                  </a:lnTo>
                  <a:cubicBezTo>
                    <a:pt x="180504" y="359121"/>
                    <a:pt x="185680" y="353946"/>
                    <a:pt x="185680" y="347562"/>
                  </a:cubicBezTo>
                  <a:lnTo>
                    <a:pt x="185680" y="174179"/>
                  </a:lnTo>
                  <a:cubicBezTo>
                    <a:pt x="185680" y="161412"/>
                    <a:pt x="196030" y="151062"/>
                    <a:pt x="208797" y="151062"/>
                  </a:cubicBezTo>
                  <a:lnTo>
                    <a:pt x="255032" y="1510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1B0B70DF-A198-44E0-96A8-9678DF09AF61}"/>
              </a:ext>
            </a:extLst>
          </p:cNvPr>
          <p:cNvGrpSpPr/>
          <p:nvPr/>
        </p:nvGrpSpPr>
        <p:grpSpPr>
          <a:xfrm>
            <a:off x="1752552" y="4281497"/>
            <a:ext cx="409576" cy="457873"/>
            <a:chOff x="1752552" y="4289507"/>
            <a:chExt cx="402411" cy="449863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F2D7A1D-FB4E-4E40-B5A0-EB5EA06A08A1}"/>
                </a:ext>
              </a:extLst>
            </p:cNvPr>
            <p:cNvSpPr/>
            <p:nvPr/>
          </p:nvSpPr>
          <p:spPr>
            <a:xfrm>
              <a:off x="1814068" y="4289507"/>
              <a:ext cx="103919" cy="103919"/>
            </a:xfrm>
            <a:custGeom>
              <a:avLst/>
              <a:gdLst>
                <a:gd name="connsiteX0" fmla="*/ 11506 w 103919"/>
                <a:gd name="connsiteY0" fmla="*/ 5093 h 103919"/>
                <a:gd name="connsiteX1" fmla="*/ 22464 w 103919"/>
                <a:gd name="connsiteY1" fmla="*/ 553 h 103919"/>
                <a:gd name="connsiteX2" fmla="*/ 33421 w 103919"/>
                <a:gd name="connsiteY2" fmla="*/ 5093 h 103919"/>
                <a:gd name="connsiteX3" fmla="*/ 99142 w 103919"/>
                <a:gd name="connsiteY3" fmla="*/ 70822 h 103919"/>
                <a:gd name="connsiteX4" fmla="*/ 99142 w 103919"/>
                <a:gd name="connsiteY4" fmla="*/ 92729 h 103919"/>
                <a:gd name="connsiteX5" fmla="*/ 88188 w 103919"/>
                <a:gd name="connsiteY5" fmla="*/ 103691 h 103919"/>
                <a:gd name="connsiteX6" fmla="*/ 553 w 103919"/>
                <a:gd name="connsiteY6" fmla="*/ 16046 h 10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19" h="103919">
                  <a:moveTo>
                    <a:pt x="11506" y="5093"/>
                  </a:moveTo>
                  <a:cubicBezTo>
                    <a:pt x="14412" y="2186"/>
                    <a:pt x="18354" y="553"/>
                    <a:pt x="22464" y="553"/>
                  </a:cubicBezTo>
                  <a:cubicBezTo>
                    <a:pt x="26574" y="553"/>
                    <a:pt x="30515" y="2186"/>
                    <a:pt x="33421" y="5093"/>
                  </a:cubicBezTo>
                  <a:lnTo>
                    <a:pt x="99142" y="70822"/>
                  </a:lnTo>
                  <a:cubicBezTo>
                    <a:pt x="105190" y="76872"/>
                    <a:pt x="105190" y="86679"/>
                    <a:pt x="99142" y="92729"/>
                  </a:cubicBezTo>
                  <a:lnTo>
                    <a:pt x="88188" y="103691"/>
                  </a:lnTo>
                  <a:lnTo>
                    <a:pt x="553" y="160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BC0E271-E086-4D69-B60E-B6C9B127CFFC}"/>
                </a:ext>
              </a:extLst>
            </p:cNvPr>
            <p:cNvSpPr/>
            <p:nvPr/>
          </p:nvSpPr>
          <p:spPr>
            <a:xfrm>
              <a:off x="1768220" y="4315954"/>
              <a:ext cx="342713" cy="342713"/>
            </a:xfrm>
            <a:custGeom>
              <a:avLst/>
              <a:gdLst>
                <a:gd name="connsiteX0" fmla="*/ 320310 w 342712"/>
                <a:gd name="connsiteY0" fmla="*/ 329215 h 342712"/>
                <a:gd name="connsiteX1" fmla="*/ 112130 w 342712"/>
                <a:gd name="connsiteY1" fmla="*/ 230617 h 342712"/>
                <a:gd name="connsiteX2" fmla="*/ 13548 w 342712"/>
                <a:gd name="connsiteY2" fmla="*/ 22468 h 342712"/>
                <a:gd name="connsiteX3" fmla="*/ 35455 w 342712"/>
                <a:gd name="connsiteY3" fmla="*/ 553 h 342712"/>
                <a:gd name="connsiteX4" fmla="*/ 123084 w 342712"/>
                <a:gd name="connsiteY4" fmla="*/ 88197 h 342712"/>
                <a:gd name="connsiteX5" fmla="*/ 110619 w 342712"/>
                <a:gd name="connsiteY5" fmla="*/ 100662 h 342712"/>
                <a:gd name="connsiteX6" fmla="*/ 108489 w 342712"/>
                <a:gd name="connsiteY6" fmla="*/ 131075 h 342712"/>
                <a:gd name="connsiteX7" fmla="*/ 155953 w 342712"/>
                <a:gd name="connsiteY7" fmla="*/ 186795 h 342712"/>
                <a:gd name="connsiteX8" fmla="*/ 211666 w 342712"/>
                <a:gd name="connsiteY8" fmla="*/ 234258 h 342712"/>
                <a:gd name="connsiteX9" fmla="*/ 242086 w 342712"/>
                <a:gd name="connsiteY9" fmla="*/ 232128 h 342712"/>
                <a:gd name="connsiteX10" fmla="*/ 254551 w 342712"/>
                <a:gd name="connsiteY10" fmla="*/ 219657 h 342712"/>
                <a:gd name="connsiteX11" fmla="*/ 342195 w 342712"/>
                <a:gd name="connsiteY11" fmla="*/ 307301 h 34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2712" h="342712">
                  <a:moveTo>
                    <a:pt x="320310" y="329215"/>
                  </a:moveTo>
                  <a:cubicBezTo>
                    <a:pt x="285451" y="364028"/>
                    <a:pt x="209613" y="328123"/>
                    <a:pt x="112130" y="230617"/>
                  </a:cubicBezTo>
                  <a:cubicBezTo>
                    <a:pt x="14647" y="133111"/>
                    <a:pt x="-21273" y="57273"/>
                    <a:pt x="13548" y="22468"/>
                  </a:cubicBezTo>
                  <a:lnTo>
                    <a:pt x="35455" y="553"/>
                  </a:lnTo>
                  <a:lnTo>
                    <a:pt x="123084" y="88197"/>
                  </a:lnTo>
                  <a:lnTo>
                    <a:pt x="110619" y="100662"/>
                  </a:lnTo>
                  <a:cubicBezTo>
                    <a:pt x="102453" y="108862"/>
                    <a:pt x="101545" y="121816"/>
                    <a:pt x="108489" y="131075"/>
                  </a:cubicBezTo>
                  <a:cubicBezTo>
                    <a:pt x="123117" y="150633"/>
                    <a:pt x="138969" y="169244"/>
                    <a:pt x="155953" y="186795"/>
                  </a:cubicBezTo>
                  <a:cubicBezTo>
                    <a:pt x="173508" y="203770"/>
                    <a:pt x="192116" y="219623"/>
                    <a:pt x="211666" y="234258"/>
                  </a:cubicBezTo>
                  <a:cubicBezTo>
                    <a:pt x="220930" y="241193"/>
                    <a:pt x="233879" y="240287"/>
                    <a:pt x="242086" y="232128"/>
                  </a:cubicBezTo>
                  <a:lnTo>
                    <a:pt x="254551" y="219657"/>
                  </a:lnTo>
                  <a:lnTo>
                    <a:pt x="342195" y="30730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91A1567-14FE-40E1-9D95-988C5FE2C55A}"/>
                </a:ext>
              </a:extLst>
            </p:cNvPr>
            <p:cNvSpPr/>
            <p:nvPr/>
          </p:nvSpPr>
          <p:spPr>
            <a:xfrm>
              <a:off x="2033170" y="4508759"/>
              <a:ext cx="103919" cy="103919"/>
            </a:xfrm>
            <a:custGeom>
              <a:avLst/>
              <a:gdLst>
                <a:gd name="connsiteX0" fmla="*/ 99151 w 103919"/>
                <a:gd name="connsiteY0" fmla="*/ 92588 h 103919"/>
                <a:gd name="connsiteX1" fmla="*/ 88197 w 103919"/>
                <a:gd name="connsiteY1" fmla="*/ 103557 h 103919"/>
                <a:gd name="connsiteX2" fmla="*/ 553 w 103919"/>
                <a:gd name="connsiteY2" fmla="*/ 15898 h 103919"/>
                <a:gd name="connsiteX3" fmla="*/ 11506 w 103919"/>
                <a:gd name="connsiteY3" fmla="*/ 4944 h 103919"/>
                <a:gd name="connsiteX4" fmla="*/ 33421 w 103919"/>
                <a:gd name="connsiteY4" fmla="*/ 4944 h 103919"/>
                <a:gd name="connsiteX5" fmla="*/ 99151 w 103919"/>
                <a:gd name="connsiteY5" fmla="*/ 70674 h 103919"/>
                <a:gd name="connsiteX6" fmla="*/ 103691 w 103919"/>
                <a:gd name="connsiteY6" fmla="*/ 81631 h 103919"/>
                <a:gd name="connsiteX7" fmla="*/ 99151 w 103919"/>
                <a:gd name="connsiteY7" fmla="*/ 92588 h 10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19" h="103919">
                  <a:moveTo>
                    <a:pt x="99151" y="92588"/>
                  </a:moveTo>
                  <a:lnTo>
                    <a:pt x="88197" y="103557"/>
                  </a:lnTo>
                  <a:lnTo>
                    <a:pt x="553" y="15898"/>
                  </a:lnTo>
                  <a:lnTo>
                    <a:pt x="11506" y="4944"/>
                  </a:lnTo>
                  <a:cubicBezTo>
                    <a:pt x="17638" y="-911"/>
                    <a:pt x="27290" y="-911"/>
                    <a:pt x="33421" y="4944"/>
                  </a:cubicBezTo>
                  <a:lnTo>
                    <a:pt x="99151" y="70674"/>
                  </a:lnTo>
                  <a:cubicBezTo>
                    <a:pt x="102058" y="73580"/>
                    <a:pt x="103691" y="77521"/>
                    <a:pt x="103691" y="81631"/>
                  </a:cubicBezTo>
                  <a:cubicBezTo>
                    <a:pt x="103691" y="85741"/>
                    <a:pt x="102058" y="89683"/>
                    <a:pt x="99151" y="925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2508DA-8C71-4A92-A63D-933E04148869}"/>
                </a:ext>
              </a:extLst>
            </p:cNvPr>
            <p:cNvSpPr/>
            <p:nvPr/>
          </p:nvSpPr>
          <p:spPr>
            <a:xfrm>
              <a:off x="1752552" y="4568382"/>
              <a:ext cx="402411" cy="170988"/>
            </a:xfrm>
            <a:custGeom>
              <a:avLst/>
              <a:gdLst>
                <a:gd name="connsiteX0" fmla="*/ 399577 w 402410"/>
                <a:gd name="connsiteY0" fmla="*/ 146343 h 170987"/>
                <a:gd name="connsiteX1" fmla="*/ 363478 w 402410"/>
                <a:gd name="connsiteY1" fmla="*/ 170977 h 170987"/>
                <a:gd name="connsiteX2" fmla="*/ 31539 w 402410"/>
                <a:gd name="connsiteY2" fmla="*/ 170977 h 170987"/>
                <a:gd name="connsiteX3" fmla="*/ 553 w 402410"/>
                <a:gd name="connsiteY3" fmla="*/ 139990 h 170987"/>
                <a:gd name="connsiteX4" fmla="*/ 31539 w 402410"/>
                <a:gd name="connsiteY4" fmla="*/ 109004 h 170987"/>
                <a:gd name="connsiteX5" fmla="*/ 132244 w 402410"/>
                <a:gd name="connsiteY5" fmla="*/ 109004 h 170987"/>
                <a:gd name="connsiteX6" fmla="*/ 147737 w 402410"/>
                <a:gd name="connsiteY6" fmla="*/ 93511 h 170987"/>
                <a:gd name="connsiteX7" fmla="*/ 132244 w 402410"/>
                <a:gd name="connsiteY7" fmla="*/ 78018 h 170987"/>
                <a:gd name="connsiteX8" fmla="*/ 54779 w 402410"/>
                <a:gd name="connsiteY8" fmla="*/ 78018 h 170987"/>
                <a:gd name="connsiteX9" fmla="*/ 23792 w 402410"/>
                <a:gd name="connsiteY9" fmla="*/ 47032 h 170987"/>
                <a:gd name="connsiteX10" fmla="*/ 23792 w 402410"/>
                <a:gd name="connsiteY10" fmla="*/ 8300 h 170987"/>
                <a:gd name="connsiteX11" fmla="*/ 31539 w 402410"/>
                <a:gd name="connsiteY11" fmla="*/ 553 h 170987"/>
                <a:gd name="connsiteX12" fmla="*/ 39286 w 402410"/>
                <a:gd name="connsiteY12" fmla="*/ 8300 h 170987"/>
                <a:gd name="connsiteX13" fmla="*/ 39286 w 402410"/>
                <a:gd name="connsiteY13" fmla="*/ 47032 h 170987"/>
                <a:gd name="connsiteX14" fmla="*/ 54779 w 402410"/>
                <a:gd name="connsiteY14" fmla="*/ 62525 h 170987"/>
                <a:gd name="connsiteX15" fmla="*/ 132244 w 402410"/>
                <a:gd name="connsiteY15" fmla="*/ 62525 h 170987"/>
                <a:gd name="connsiteX16" fmla="*/ 163231 w 402410"/>
                <a:gd name="connsiteY16" fmla="*/ 93511 h 170987"/>
                <a:gd name="connsiteX17" fmla="*/ 132244 w 402410"/>
                <a:gd name="connsiteY17" fmla="*/ 124498 h 170987"/>
                <a:gd name="connsiteX18" fmla="*/ 31539 w 402410"/>
                <a:gd name="connsiteY18" fmla="*/ 124498 h 170987"/>
                <a:gd name="connsiteX19" fmla="*/ 16046 w 402410"/>
                <a:gd name="connsiteY19" fmla="*/ 139990 h 170987"/>
                <a:gd name="connsiteX20" fmla="*/ 31539 w 402410"/>
                <a:gd name="connsiteY20" fmla="*/ 155483 h 170987"/>
                <a:gd name="connsiteX21" fmla="*/ 363478 w 402410"/>
                <a:gd name="connsiteY21" fmla="*/ 155483 h 170987"/>
                <a:gd name="connsiteX22" fmla="*/ 385090 w 402410"/>
                <a:gd name="connsiteY22" fmla="*/ 140781 h 170987"/>
                <a:gd name="connsiteX23" fmla="*/ 379359 w 402410"/>
                <a:gd name="connsiteY23" fmla="*/ 115279 h 170987"/>
                <a:gd name="connsiteX24" fmla="*/ 348295 w 402410"/>
                <a:gd name="connsiteY24" fmla="*/ 86307 h 170987"/>
                <a:gd name="connsiteX25" fmla="*/ 359217 w 402410"/>
                <a:gd name="connsiteY25" fmla="*/ 75384 h 170987"/>
                <a:gd name="connsiteX26" fmla="*/ 389893 w 402410"/>
                <a:gd name="connsiteY26" fmla="*/ 103969 h 170987"/>
                <a:gd name="connsiteX27" fmla="*/ 399577 w 402410"/>
                <a:gd name="connsiteY27" fmla="*/ 146343 h 17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02410" h="170987">
                  <a:moveTo>
                    <a:pt x="399577" y="146343"/>
                  </a:moveTo>
                  <a:cubicBezTo>
                    <a:pt x="393909" y="161318"/>
                    <a:pt x="379490" y="171158"/>
                    <a:pt x="363478" y="170977"/>
                  </a:cubicBezTo>
                  <a:lnTo>
                    <a:pt x="31539" y="170977"/>
                  </a:lnTo>
                  <a:cubicBezTo>
                    <a:pt x="14426" y="170977"/>
                    <a:pt x="553" y="157104"/>
                    <a:pt x="553" y="139990"/>
                  </a:cubicBezTo>
                  <a:cubicBezTo>
                    <a:pt x="553" y="122877"/>
                    <a:pt x="14426" y="109004"/>
                    <a:pt x="31539" y="109004"/>
                  </a:cubicBezTo>
                  <a:lnTo>
                    <a:pt x="132244" y="109004"/>
                  </a:lnTo>
                  <a:cubicBezTo>
                    <a:pt x="140790" y="108978"/>
                    <a:pt x="147712" y="102057"/>
                    <a:pt x="147737" y="93511"/>
                  </a:cubicBezTo>
                  <a:cubicBezTo>
                    <a:pt x="147674" y="84981"/>
                    <a:pt x="140775" y="78082"/>
                    <a:pt x="132244" y="78018"/>
                  </a:cubicBezTo>
                  <a:lnTo>
                    <a:pt x="54779" y="78018"/>
                  </a:lnTo>
                  <a:cubicBezTo>
                    <a:pt x="37665" y="78018"/>
                    <a:pt x="23792" y="64145"/>
                    <a:pt x="23792" y="47032"/>
                  </a:cubicBezTo>
                  <a:lnTo>
                    <a:pt x="23792" y="8300"/>
                  </a:lnTo>
                  <a:cubicBezTo>
                    <a:pt x="23792" y="4021"/>
                    <a:pt x="27261" y="553"/>
                    <a:pt x="31539" y="553"/>
                  </a:cubicBezTo>
                  <a:cubicBezTo>
                    <a:pt x="35818" y="553"/>
                    <a:pt x="39286" y="4021"/>
                    <a:pt x="39286" y="8300"/>
                  </a:cubicBezTo>
                  <a:lnTo>
                    <a:pt x="39286" y="47032"/>
                  </a:lnTo>
                  <a:cubicBezTo>
                    <a:pt x="39312" y="55578"/>
                    <a:pt x="46233" y="62500"/>
                    <a:pt x="54779" y="62525"/>
                  </a:cubicBezTo>
                  <a:lnTo>
                    <a:pt x="132244" y="62525"/>
                  </a:lnTo>
                  <a:cubicBezTo>
                    <a:pt x="149358" y="62525"/>
                    <a:pt x="163231" y="76398"/>
                    <a:pt x="163231" y="93511"/>
                  </a:cubicBezTo>
                  <a:cubicBezTo>
                    <a:pt x="163231" y="110625"/>
                    <a:pt x="149358" y="124498"/>
                    <a:pt x="132244" y="124498"/>
                  </a:cubicBezTo>
                  <a:lnTo>
                    <a:pt x="31539" y="124498"/>
                  </a:lnTo>
                  <a:cubicBezTo>
                    <a:pt x="23009" y="124561"/>
                    <a:pt x="16110" y="131460"/>
                    <a:pt x="16046" y="139990"/>
                  </a:cubicBezTo>
                  <a:cubicBezTo>
                    <a:pt x="16072" y="148536"/>
                    <a:pt x="22993" y="155458"/>
                    <a:pt x="31539" y="155483"/>
                  </a:cubicBezTo>
                  <a:lnTo>
                    <a:pt x="363478" y="155483"/>
                  </a:lnTo>
                  <a:cubicBezTo>
                    <a:pt x="373017" y="155482"/>
                    <a:pt x="381586" y="149653"/>
                    <a:pt x="385090" y="140781"/>
                  </a:cubicBezTo>
                  <a:cubicBezTo>
                    <a:pt x="388595" y="131910"/>
                    <a:pt x="386322" y="121798"/>
                    <a:pt x="379359" y="115279"/>
                  </a:cubicBezTo>
                  <a:lnTo>
                    <a:pt x="348295" y="86307"/>
                  </a:lnTo>
                  <a:lnTo>
                    <a:pt x="359217" y="75384"/>
                  </a:lnTo>
                  <a:lnTo>
                    <a:pt x="389893" y="103969"/>
                  </a:lnTo>
                  <a:cubicBezTo>
                    <a:pt x="401712" y="114652"/>
                    <a:pt x="405582" y="131588"/>
                    <a:pt x="399577" y="1463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BC66986-1EE8-40A8-980B-E552FB3374F4}"/>
                </a:ext>
              </a:extLst>
            </p:cNvPr>
            <p:cNvSpPr/>
            <p:nvPr/>
          </p:nvSpPr>
          <p:spPr>
            <a:xfrm>
              <a:off x="2015937" y="4336082"/>
              <a:ext cx="70017" cy="70017"/>
            </a:xfrm>
            <a:custGeom>
              <a:avLst/>
              <a:gdLst>
                <a:gd name="connsiteX0" fmla="*/ 8297 w 70016"/>
                <a:gd name="connsiteY0" fmla="*/ 70177 h 70016"/>
                <a:gd name="connsiteX1" fmla="*/ 1142 w 70016"/>
                <a:gd name="connsiteY1" fmla="*/ 65394 h 70016"/>
                <a:gd name="connsiteX2" fmla="*/ 2821 w 70016"/>
                <a:gd name="connsiteY2" fmla="*/ 56953 h 70016"/>
                <a:gd name="connsiteX3" fmla="*/ 57047 w 70016"/>
                <a:gd name="connsiteY3" fmla="*/ 2727 h 70016"/>
                <a:gd name="connsiteX4" fmla="*/ 67906 w 70016"/>
                <a:gd name="connsiteY4" fmla="*/ 2822 h 70016"/>
                <a:gd name="connsiteX5" fmla="*/ 68000 w 70016"/>
                <a:gd name="connsiteY5" fmla="*/ 13681 h 70016"/>
                <a:gd name="connsiteX6" fmla="*/ 13774 w 70016"/>
                <a:gd name="connsiteY6" fmla="*/ 67907 h 70016"/>
                <a:gd name="connsiteX7" fmla="*/ 8297 w 70016"/>
                <a:gd name="connsiteY7" fmla="*/ 70177 h 7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16" h="70016">
                  <a:moveTo>
                    <a:pt x="8297" y="70177"/>
                  </a:moveTo>
                  <a:cubicBezTo>
                    <a:pt x="5165" y="70176"/>
                    <a:pt x="2341" y="68288"/>
                    <a:pt x="1142" y="65394"/>
                  </a:cubicBezTo>
                  <a:cubicBezTo>
                    <a:pt x="-56" y="62500"/>
                    <a:pt x="606" y="59169"/>
                    <a:pt x="2821" y="56953"/>
                  </a:cubicBezTo>
                  <a:lnTo>
                    <a:pt x="57047" y="2727"/>
                  </a:lnTo>
                  <a:cubicBezTo>
                    <a:pt x="60086" y="-208"/>
                    <a:pt x="64918" y="-166"/>
                    <a:pt x="67906" y="2822"/>
                  </a:cubicBezTo>
                  <a:cubicBezTo>
                    <a:pt x="70894" y="5809"/>
                    <a:pt x="70936" y="10641"/>
                    <a:pt x="68000" y="13681"/>
                  </a:cubicBezTo>
                  <a:lnTo>
                    <a:pt x="13774" y="67907"/>
                  </a:lnTo>
                  <a:cubicBezTo>
                    <a:pt x="12322" y="69359"/>
                    <a:pt x="10351" y="70176"/>
                    <a:pt x="8297" y="701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D4DEC9A-CDCE-42E3-87B6-FA8FCB23BD95}"/>
                </a:ext>
              </a:extLst>
            </p:cNvPr>
            <p:cNvSpPr/>
            <p:nvPr/>
          </p:nvSpPr>
          <p:spPr>
            <a:xfrm>
              <a:off x="1984948" y="4297254"/>
              <a:ext cx="16214" cy="86231"/>
            </a:xfrm>
            <a:custGeom>
              <a:avLst/>
              <a:gdLst>
                <a:gd name="connsiteX0" fmla="*/ 8300 w 16214"/>
                <a:gd name="connsiteY0" fmla="*/ 85765 h 86230"/>
                <a:gd name="connsiteX1" fmla="*/ 553 w 16214"/>
                <a:gd name="connsiteY1" fmla="*/ 78018 h 86230"/>
                <a:gd name="connsiteX2" fmla="*/ 553 w 16214"/>
                <a:gd name="connsiteY2" fmla="*/ 8300 h 86230"/>
                <a:gd name="connsiteX3" fmla="*/ 8300 w 16214"/>
                <a:gd name="connsiteY3" fmla="*/ 553 h 86230"/>
                <a:gd name="connsiteX4" fmla="*/ 16046 w 16214"/>
                <a:gd name="connsiteY4" fmla="*/ 8300 h 86230"/>
                <a:gd name="connsiteX5" fmla="*/ 16046 w 16214"/>
                <a:gd name="connsiteY5" fmla="*/ 78018 h 86230"/>
                <a:gd name="connsiteX6" fmla="*/ 8300 w 16214"/>
                <a:gd name="connsiteY6" fmla="*/ 85765 h 8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14" h="86230">
                  <a:moveTo>
                    <a:pt x="8300" y="85765"/>
                  </a:moveTo>
                  <a:cubicBezTo>
                    <a:pt x="4021" y="85765"/>
                    <a:pt x="553" y="82297"/>
                    <a:pt x="553" y="78018"/>
                  </a:cubicBezTo>
                  <a:lnTo>
                    <a:pt x="553" y="8300"/>
                  </a:lnTo>
                  <a:cubicBezTo>
                    <a:pt x="553" y="4021"/>
                    <a:pt x="4021" y="553"/>
                    <a:pt x="8300" y="553"/>
                  </a:cubicBezTo>
                  <a:cubicBezTo>
                    <a:pt x="12578" y="553"/>
                    <a:pt x="16046" y="4021"/>
                    <a:pt x="16046" y="8300"/>
                  </a:cubicBezTo>
                  <a:lnTo>
                    <a:pt x="16046" y="78018"/>
                  </a:lnTo>
                  <a:cubicBezTo>
                    <a:pt x="16046" y="82297"/>
                    <a:pt x="12578" y="85765"/>
                    <a:pt x="8300" y="857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2C8593A-8EAD-4890-996B-85495E489BA5}"/>
                </a:ext>
              </a:extLst>
            </p:cNvPr>
            <p:cNvSpPr/>
            <p:nvPr/>
          </p:nvSpPr>
          <p:spPr>
            <a:xfrm>
              <a:off x="2039174" y="4421198"/>
              <a:ext cx="86231" cy="16214"/>
            </a:xfrm>
            <a:custGeom>
              <a:avLst/>
              <a:gdLst>
                <a:gd name="connsiteX0" fmla="*/ 78018 w 86230"/>
                <a:gd name="connsiteY0" fmla="*/ 16046 h 16214"/>
                <a:gd name="connsiteX1" fmla="*/ 8300 w 86230"/>
                <a:gd name="connsiteY1" fmla="*/ 16046 h 16214"/>
                <a:gd name="connsiteX2" fmla="*/ 553 w 86230"/>
                <a:gd name="connsiteY2" fmla="*/ 8300 h 16214"/>
                <a:gd name="connsiteX3" fmla="*/ 8300 w 86230"/>
                <a:gd name="connsiteY3" fmla="*/ 553 h 16214"/>
                <a:gd name="connsiteX4" fmla="*/ 78018 w 86230"/>
                <a:gd name="connsiteY4" fmla="*/ 553 h 16214"/>
                <a:gd name="connsiteX5" fmla="*/ 85765 w 86230"/>
                <a:gd name="connsiteY5" fmla="*/ 8300 h 16214"/>
                <a:gd name="connsiteX6" fmla="*/ 78018 w 86230"/>
                <a:gd name="connsiteY6" fmla="*/ 16046 h 1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230" h="16214">
                  <a:moveTo>
                    <a:pt x="78018" y="16046"/>
                  </a:moveTo>
                  <a:lnTo>
                    <a:pt x="8300" y="16046"/>
                  </a:lnTo>
                  <a:cubicBezTo>
                    <a:pt x="4021" y="16046"/>
                    <a:pt x="553" y="12578"/>
                    <a:pt x="553" y="8300"/>
                  </a:cubicBezTo>
                  <a:cubicBezTo>
                    <a:pt x="553" y="4021"/>
                    <a:pt x="4021" y="553"/>
                    <a:pt x="8300" y="553"/>
                  </a:cubicBezTo>
                  <a:lnTo>
                    <a:pt x="78018" y="553"/>
                  </a:lnTo>
                  <a:cubicBezTo>
                    <a:pt x="82297" y="553"/>
                    <a:pt x="85765" y="4021"/>
                    <a:pt x="85765" y="8300"/>
                  </a:cubicBezTo>
                  <a:cubicBezTo>
                    <a:pt x="85765" y="12579"/>
                    <a:pt x="82297" y="16046"/>
                    <a:pt x="78018" y="160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62D8CE9-824D-4EB9-8751-367303879315}"/>
              </a:ext>
            </a:extLst>
          </p:cNvPr>
          <p:cNvGrpSpPr/>
          <p:nvPr/>
        </p:nvGrpSpPr>
        <p:grpSpPr>
          <a:xfrm>
            <a:off x="1782699" y="5279150"/>
            <a:ext cx="346064" cy="421102"/>
            <a:chOff x="4086766" y="984605"/>
            <a:chExt cx="4014350" cy="4884786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2050BC6-CCE7-4EDF-A291-3AD4484A30FD}"/>
                </a:ext>
              </a:extLst>
            </p:cNvPr>
            <p:cNvSpPr/>
            <p:nvPr/>
          </p:nvSpPr>
          <p:spPr>
            <a:xfrm>
              <a:off x="4223405" y="3943670"/>
              <a:ext cx="3197902" cy="1095281"/>
            </a:xfrm>
            <a:custGeom>
              <a:avLst/>
              <a:gdLst>
                <a:gd name="connsiteX0" fmla="*/ 3195951 w 3197901"/>
                <a:gd name="connsiteY0" fmla="*/ 5996 h 1095281"/>
                <a:gd name="connsiteX1" fmla="*/ 2803177 w 3197901"/>
                <a:gd name="connsiteY1" fmla="*/ 5996 h 1095281"/>
                <a:gd name="connsiteX2" fmla="*/ 2033210 w 3197901"/>
                <a:gd name="connsiteY2" fmla="*/ 775267 h 1095281"/>
                <a:gd name="connsiteX3" fmla="*/ 1709454 w 3197901"/>
                <a:gd name="connsiteY3" fmla="*/ 775699 h 1095281"/>
                <a:gd name="connsiteX4" fmla="*/ 938616 w 3197901"/>
                <a:gd name="connsiteY4" fmla="*/ 5996 h 1095281"/>
                <a:gd name="connsiteX5" fmla="*/ 130450 w 3197901"/>
                <a:gd name="connsiteY5" fmla="*/ 5996 h 1095281"/>
                <a:gd name="connsiteX6" fmla="*/ 5996 w 3197901"/>
                <a:gd name="connsiteY6" fmla="*/ 38982 h 1095281"/>
                <a:gd name="connsiteX7" fmla="*/ 1886738 w 3197901"/>
                <a:gd name="connsiteY7" fmla="*/ 1089797 h 109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7901" h="1095281">
                  <a:moveTo>
                    <a:pt x="3195951" y="5996"/>
                  </a:moveTo>
                  <a:lnTo>
                    <a:pt x="2803177" y="5996"/>
                  </a:lnTo>
                  <a:cubicBezTo>
                    <a:pt x="2575734" y="290082"/>
                    <a:pt x="2317503" y="548080"/>
                    <a:pt x="2033210" y="775267"/>
                  </a:cubicBezTo>
                  <a:cubicBezTo>
                    <a:pt x="1938632" y="850994"/>
                    <a:pt x="1804232" y="851170"/>
                    <a:pt x="1709454" y="775699"/>
                  </a:cubicBezTo>
                  <a:cubicBezTo>
                    <a:pt x="1424785" y="548480"/>
                    <a:pt x="1166251" y="290330"/>
                    <a:pt x="938616" y="5996"/>
                  </a:cubicBezTo>
                  <a:lnTo>
                    <a:pt x="130450" y="5996"/>
                  </a:lnTo>
                  <a:cubicBezTo>
                    <a:pt x="86839" y="6284"/>
                    <a:pt x="44019" y="17636"/>
                    <a:pt x="5996" y="38982"/>
                  </a:cubicBezTo>
                  <a:lnTo>
                    <a:pt x="1886738" y="10897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D69FA25-B757-4190-9A02-C4BF8EF02BC4}"/>
                </a:ext>
              </a:extLst>
            </p:cNvPr>
            <p:cNvSpPr/>
            <p:nvPr/>
          </p:nvSpPr>
          <p:spPr>
            <a:xfrm>
              <a:off x="5479269" y="1767898"/>
              <a:ext cx="1223197" cy="1223197"/>
            </a:xfrm>
            <a:custGeom>
              <a:avLst/>
              <a:gdLst>
                <a:gd name="connsiteX0" fmla="*/ 1224429 w 1223197"/>
                <a:gd name="connsiteY0" fmla="*/ 615212 h 1223197"/>
                <a:gd name="connsiteX1" fmla="*/ 615212 w 1223197"/>
                <a:gd name="connsiteY1" fmla="*/ 1224429 h 1223197"/>
                <a:gd name="connsiteX2" fmla="*/ 5996 w 1223197"/>
                <a:gd name="connsiteY2" fmla="*/ 615212 h 1223197"/>
                <a:gd name="connsiteX3" fmla="*/ 615212 w 1223197"/>
                <a:gd name="connsiteY3" fmla="*/ 5996 h 1223197"/>
                <a:gd name="connsiteX4" fmla="*/ 1224429 w 1223197"/>
                <a:gd name="connsiteY4" fmla="*/ 615212 h 122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3197" h="1223197">
                  <a:moveTo>
                    <a:pt x="1224429" y="615212"/>
                  </a:moveTo>
                  <a:cubicBezTo>
                    <a:pt x="1224429" y="951673"/>
                    <a:pt x="951673" y="1224429"/>
                    <a:pt x="615212" y="1224429"/>
                  </a:cubicBezTo>
                  <a:cubicBezTo>
                    <a:pt x="278751" y="1224429"/>
                    <a:pt x="5996" y="951673"/>
                    <a:pt x="5996" y="615212"/>
                  </a:cubicBezTo>
                  <a:cubicBezTo>
                    <a:pt x="5996" y="278751"/>
                    <a:pt x="278751" y="5996"/>
                    <a:pt x="615212" y="5996"/>
                  </a:cubicBezTo>
                  <a:cubicBezTo>
                    <a:pt x="951673" y="5996"/>
                    <a:pt x="1224429" y="278751"/>
                    <a:pt x="1224429" y="6152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0FAAEB-24A6-41F8-B67E-1A33695D1025}"/>
                </a:ext>
              </a:extLst>
            </p:cNvPr>
            <p:cNvSpPr/>
            <p:nvPr/>
          </p:nvSpPr>
          <p:spPr>
            <a:xfrm>
              <a:off x="4695975" y="984605"/>
              <a:ext cx="2790169" cy="3621624"/>
            </a:xfrm>
            <a:custGeom>
              <a:avLst/>
              <a:gdLst>
                <a:gd name="connsiteX0" fmla="*/ 1344981 w 2790169"/>
                <a:gd name="connsiteY0" fmla="*/ 3598302 h 3621623"/>
                <a:gd name="connsiteX1" fmla="*/ 1452463 w 2790169"/>
                <a:gd name="connsiteY1" fmla="*/ 3598302 h 3621623"/>
                <a:gd name="connsiteX2" fmla="*/ 2790393 w 2790169"/>
                <a:gd name="connsiteY2" fmla="*/ 1442708 h 3621623"/>
                <a:gd name="connsiteX3" fmla="*/ 1510513 w 2790169"/>
                <a:gd name="connsiteY3" fmla="*/ 10352 h 3621623"/>
                <a:gd name="connsiteX4" fmla="*/ 1397283 w 2790169"/>
                <a:gd name="connsiteY4" fmla="*/ 6003 h 3621623"/>
                <a:gd name="connsiteX5" fmla="*/ 453167 w 2790169"/>
                <a:gd name="connsiteY5" fmla="*/ 375976 h 3621623"/>
                <a:gd name="connsiteX6" fmla="*/ 5996 w 2790169"/>
                <a:gd name="connsiteY6" fmla="*/ 1398505 h 3621623"/>
                <a:gd name="connsiteX7" fmla="*/ 1344981 w 2790169"/>
                <a:gd name="connsiteY7" fmla="*/ 3598302 h 3621623"/>
                <a:gd name="connsiteX8" fmla="*/ 615220 w 2790169"/>
                <a:gd name="connsiteY8" fmla="*/ 1398505 h 3621623"/>
                <a:gd name="connsiteX9" fmla="*/ 1398498 w 2790169"/>
                <a:gd name="connsiteY9" fmla="*/ 615227 h 3621623"/>
                <a:gd name="connsiteX10" fmla="*/ 2181776 w 2790169"/>
                <a:gd name="connsiteY10" fmla="*/ 1398505 h 3621623"/>
                <a:gd name="connsiteX11" fmla="*/ 1398498 w 2790169"/>
                <a:gd name="connsiteY11" fmla="*/ 2181783 h 3621623"/>
                <a:gd name="connsiteX12" fmla="*/ 615220 w 2790169"/>
                <a:gd name="connsiteY12" fmla="*/ 1398505 h 362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90169" h="3621623">
                  <a:moveTo>
                    <a:pt x="1344981" y="3598302"/>
                  </a:moveTo>
                  <a:cubicBezTo>
                    <a:pt x="1376409" y="3623421"/>
                    <a:pt x="1421044" y="3623421"/>
                    <a:pt x="1452463" y="3598302"/>
                  </a:cubicBezTo>
                  <a:cubicBezTo>
                    <a:pt x="1759334" y="3354614"/>
                    <a:pt x="2762803" y="2479860"/>
                    <a:pt x="2790393" y="1442708"/>
                  </a:cubicBezTo>
                  <a:cubicBezTo>
                    <a:pt x="2804840" y="703713"/>
                    <a:pt x="2246478" y="78835"/>
                    <a:pt x="1510513" y="10352"/>
                  </a:cubicBezTo>
                  <a:cubicBezTo>
                    <a:pt x="1472570" y="7450"/>
                    <a:pt x="1434827" y="6003"/>
                    <a:pt x="1397283" y="6003"/>
                  </a:cubicBezTo>
                  <a:cubicBezTo>
                    <a:pt x="1047001" y="4900"/>
                    <a:pt x="709438" y="137181"/>
                    <a:pt x="453167" y="375976"/>
                  </a:cubicBezTo>
                  <a:cubicBezTo>
                    <a:pt x="168545" y="639907"/>
                    <a:pt x="6548" y="1010344"/>
                    <a:pt x="5996" y="1398505"/>
                  </a:cubicBezTo>
                  <a:cubicBezTo>
                    <a:pt x="6004" y="2454365"/>
                    <a:pt x="1030884" y="3349225"/>
                    <a:pt x="1344981" y="3598302"/>
                  </a:cubicBezTo>
                  <a:close/>
                  <a:moveTo>
                    <a:pt x="615220" y="1398505"/>
                  </a:moveTo>
                  <a:cubicBezTo>
                    <a:pt x="615220" y="965909"/>
                    <a:pt x="965910" y="615227"/>
                    <a:pt x="1398498" y="615227"/>
                  </a:cubicBezTo>
                  <a:cubicBezTo>
                    <a:pt x="1831087" y="615227"/>
                    <a:pt x="2181776" y="965917"/>
                    <a:pt x="2181776" y="1398505"/>
                  </a:cubicBezTo>
                  <a:cubicBezTo>
                    <a:pt x="2181776" y="1831093"/>
                    <a:pt x="1831087" y="2181783"/>
                    <a:pt x="1398498" y="2181783"/>
                  </a:cubicBezTo>
                  <a:cubicBezTo>
                    <a:pt x="966126" y="2181256"/>
                    <a:pt x="615748" y="1830878"/>
                    <a:pt x="615220" y="139850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88C8F04-4A34-4A81-B322-BDF4FC07D460}"/>
                </a:ext>
              </a:extLst>
            </p:cNvPr>
            <p:cNvSpPr/>
            <p:nvPr/>
          </p:nvSpPr>
          <p:spPr>
            <a:xfrm>
              <a:off x="6630081" y="4124959"/>
              <a:ext cx="1471035" cy="1742856"/>
            </a:xfrm>
            <a:custGeom>
              <a:avLst/>
              <a:gdLst>
                <a:gd name="connsiteX0" fmla="*/ 1452367 w 1471034"/>
                <a:gd name="connsiteY0" fmla="*/ 5996 h 1742856"/>
                <a:gd name="connsiteX1" fmla="*/ 5996 w 1471034"/>
                <a:gd name="connsiteY1" fmla="*/ 1202419 h 1742856"/>
                <a:gd name="connsiteX2" fmla="*/ 966646 w 1471034"/>
                <a:gd name="connsiteY2" fmla="*/ 1739403 h 1742856"/>
                <a:gd name="connsiteX3" fmla="*/ 1205026 w 1471034"/>
                <a:gd name="connsiteY3" fmla="*/ 1739403 h 1742856"/>
                <a:gd name="connsiteX4" fmla="*/ 1466118 w 1471034"/>
                <a:gd name="connsiteY4" fmla="*/ 1478310 h 1742856"/>
                <a:gd name="connsiteX5" fmla="*/ 1466118 w 1471034"/>
                <a:gd name="connsiteY5" fmla="*/ 85808 h 1742856"/>
                <a:gd name="connsiteX6" fmla="*/ 1452367 w 1471034"/>
                <a:gd name="connsiteY6" fmla="*/ 5996 h 174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034" h="1742856">
                  <a:moveTo>
                    <a:pt x="1452367" y="5996"/>
                  </a:moveTo>
                  <a:lnTo>
                    <a:pt x="5996" y="1202419"/>
                  </a:lnTo>
                  <a:lnTo>
                    <a:pt x="966646" y="1739403"/>
                  </a:lnTo>
                  <a:lnTo>
                    <a:pt x="1205026" y="1739403"/>
                  </a:lnTo>
                  <a:cubicBezTo>
                    <a:pt x="1349227" y="1739403"/>
                    <a:pt x="1466118" y="1622503"/>
                    <a:pt x="1466118" y="1478310"/>
                  </a:cubicBezTo>
                  <a:lnTo>
                    <a:pt x="1466118" y="85808"/>
                  </a:lnTo>
                  <a:cubicBezTo>
                    <a:pt x="1465758" y="58641"/>
                    <a:pt x="1461122" y="31707"/>
                    <a:pt x="145236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0FDBCAB-2493-4890-937D-1C18E8850AB8}"/>
                </a:ext>
              </a:extLst>
            </p:cNvPr>
            <p:cNvSpPr/>
            <p:nvPr/>
          </p:nvSpPr>
          <p:spPr>
            <a:xfrm>
              <a:off x="4086766" y="4534267"/>
              <a:ext cx="2374442" cy="1335124"/>
            </a:xfrm>
            <a:custGeom>
              <a:avLst/>
              <a:gdLst>
                <a:gd name="connsiteX0" fmla="*/ 5996 w 2374441"/>
                <a:gd name="connsiteY0" fmla="*/ 1068995 h 1335123"/>
                <a:gd name="connsiteX1" fmla="*/ 267089 w 2374441"/>
                <a:gd name="connsiteY1" fmla="*/ 1330088 h 1335123"/>
                <a:gd name="connsiteX2" fmla="*/ 2370373 w 2374441"/>
                <a:gd name="connsiteY2" fmla="*/ 1330088 h 1335123"/>
                <a:gd name="connsiteX3" fmla="*/ 5996 w 2374441"/>
                <a:gd name="connsiteY3" fmla="*/ 5996 h 133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441" h="1335123">
                  <a:moveTo>
                    <a:pt x="5996" y="1068995"/>
                  </a:moveTo>
                  <a:cubicBezTo>
                    <a:pt x="5996" y="1213196"/>
                    <a:pt x="122895" y="1330088"/>
                    <a:pt x="267089" y="1330088"/>
                  </a:cubicBezTo>
                  <a:lnTo>
                    <a:pt x="2370373" y="1330088"/>
                  </a:ln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51EEF93-12C5-4D2C-809D-2DB51ACF03B4}"/>
                </a:ext>
              </a:extLst>
            </p:cNvPr>
            <p:cNvSpPr/>
            <p:nvPr/>
          </p:nvSpPr>
          <p:spPr>
            <a:xfrm>
              <a:off x="4086766" y="3943678"/>
              <a:ext cx="3893445" cy="1918741"/>
            </a:xfrm>
            <a:custGeom>
              <a:avLst/>
              <a:gdLst>
                <a:gd name="connsiteX0" fmla="*/ 2309189 w 3893445"/>
                <a:gd name="connsiteY0" fmla="*/ 1405542 h 1918740"/>
                <a:gd name="connsiteX1" fmla="*/ 2340432 w 3893445"/>
                <a:gd name="connsiteY1" fmla="*/ 1330607 h 1918740"/>
                <a:gd name="connsiteX2" fmla="*/ 3890288 w 3893445"/>
                <a:gd name="connsiteY2" fmla="*/ 48552 h 1918740"/>
                <a:gd name="connsiteX3" fmla="*/ 3748341 w 3893445"/>
                <a:gd name="connsiteY3" fmla="*/ 5996 h 1918740"/>
                <a:gd name="connsiteX4" fmla="*/ 3605610 w 3893445"/>
                <a:gd name="connsiteY4" fmla="*/ 5996 h 1918740"/>
                <a:gd name="connsiteX5" fmla="*/ 2088478 w 3893445"/>
                <a:gd name="connsiteY5" fmla="*/ 1261940 h 1918740"/>
                <a:gd name="connsiteX6" fmla="*/ 1990478 w 3893445"/>
                <a:gd name="connsiteY6" fmla="*/ 1270646 h 1918740"/>
                <a:gd name="connsiteX7" fmla="*/ 24448 w 3893445"/>
                <a:gd name="connsiteY7" fmla="*/ 172399 h 1918740"/>
                <a:gd name="connsiteX8" fmla="*/ 5996 w 3893445"/>
                <a:gd name="connsiteY8" fmla="*/ 267089 h 1918740"/>
                <a:gd name="connsiteX9" fmla="*/ 5996 w 3893445"/>
                <a:gd name="connsiteY9" fmla="*/ 397115 h 1918740"/>
                <a:gd name="connsiteX10" fmla="*/ 2726675 w 3893445"/>
                <a:gd name="connsiteY10" fmla="*/ 1920684 h 1918740"/>
                <a:gd name="connsiteX11" fmla="*/ 3153131 w 3893445"/>
                <a:gd name="connsiteY11" fmla="*/ 1920684 h 1918740"/>
                <a:gd name="connsiteX12" fmla="*/ 2353400 w 3893445"/>
                <a:gd name="connsiteY12" fmla="*/ 1473601 h 1918740"/>
                <a:gd name="connsiteX13" fmla="*/ 2309189 w 3893445"/>
                <a:gd name="connsiteY13" fmla="*/ 1405542 h 191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93445" h="1918740">
                  <a:moveTo>
                    <a:pt x="2309189" y="1405542"/>
                  </a:moveTo>
                  <a:cubicBezTo>
                    <a:pt x="2306599" y="1376936"/>
                    <a:pt x="2318295" y="1348899"/>
                    <a:pt x="2340432" y="1330607"/>
                  </a:cubicBezTo>
                  <a:lnTo>
                    <a:pt x="3890288" y="48552"/>
                  </a:lnTo>
                  <a:cubicBezTo>
                    <a:pt x="3848131" y="20826"/>
                    <a:pt x="3798795" y="6036"/>
                    <a:pt x="3748341" y="5996"/>
                  </a:cubicBezTo>
                  <a:lnTo>
                    <a:pt x="3605610" y="5996"/>
                  </a:lnTo>
                  <a:lnTo>
                    <a:pt x="2088478" y="1261940"/>
                  </a:lnTo>
                  <a:cubicBezTo>
                    <a:pt x="2060744" y="1284797"/>
                    <a:pt x="2021809" y="1288259"/>
                    <a:pt x="1990478" y="1270646"/>
                  </a:cubicBezTo>
                  <a:lnTo>
                    <a:pt x="24448" y="172399"/>
                  </a:lnTo>
                  <a:cubicBezTo>
                    <a:pt x="12392" y="202523"/>
                    <a:pt x="6132" y="234646"/>
                    <a:pt x="5996" y="267089"/>
                  </a:cubicBezTo>
                  <a:lnTo>
                    <a:pt x="5996" y="397115"/>
                  </a:lnTo>
                  <a:lnTo>
                    <a:pt x="2726675" y="1920684"/>
                  </a:lnTo>
                  <a:lnTo>
                    <a:pt x="3153131" y="1920684"/>
                  </a:lnTo>
                  <a:lnTo>
                    <a:pt x="2353400" y="1473601"/>
                  </a:lnTo>
                  <a:cubicBezTo>
                    <a:pt x="2328344" y="1459594"/>
                    <a:pt x="2311803" y="1434131"/>
                    <a:pt x="2309189" y="14055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CDD0DDB-B46C-4E3A-B571-50D95887338E}"/>
              </a:ext>
            </a:extLst>
          </p:cNvPr>
          <p:cNvGrpSpPr/>
          <p:nvPr/>
        </p:nvGrpSpPr>
        <p:grpSpPr>
          <a:xfrm>
            <a:off x="2744824" y="1303680"/>
            <a:ext cx="458311" cy="458196"/>
            <a:chOff x="3651604" y="984804"/>
            <a:chExt cx="4884796" cy="4883571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F59D9F7-E771-4024-8619-6BE799779C6C}"/>
                </a:ext>
              </a:extLst>
            </p:cNvPr>
            <p:cNvSpPr/>
            <p:nvPr/>
          </p:nvSpPr>
          <p:spPr>
            <a:xfrm>
              <a:off x="4522105" y="2581388"/>
              <a:ext cx="1055308" cy="935386"/>
            </a:xfrm>
            <a:custGeom>
              <a:avLst/>
              <a:gdLst>
                <a:gd name="connsiteX0" fmla="*/ 991981 w 1055307"/>
                <a:gd name="connsiteY0" fmla="*/ 650117 h 935386"/>
                <a:gd name="connsiteX1" fmla="*/ 734542 w 1055307"/>
                <a:gd name="connsiteY1" fmla="*/ 753074 h 935386"/>
                <a:gd name="connsiteX2" fmla="*/ 702251 w 1055307"/>
                <a:gd name="connsiteY2" fmla="*/ 759254 h 935386"/>
                <a:gd name="connsiteX3" fmla="*/ 528189 w 1055307"/>
                <a:gd name="connsiteY3" fmla="*/ 759254 h 935386"/>
                <a:gd name="connsiteX4" fmla="*/ 441159 w 1055307"/>
                <a:gd name="connsiteY4" fmla="*/ 672223 h 935386"/>
                <a:gd name="connsiteX5" fmla="*/ 528189 w 1055307"/>
                <a:gd name="connsiteY5" fmla="*/ 585192 h 935386"/>
                <a:gd name="connsiteX6" fmla="*/ 685542 w 1055307"/>
                <a:gd name="connsiteY6" fmla="*/ 585192 h 935386"/>
                <a:gd name="connsiteX7" fmla="*/ 1048896 w 1055307"/>
                <a:gd name="connsiteY7" fmla="*/ 439847 h 935386"/>
                <a:gd name="connsiteX8" fmla="*/ 1050375 w 1055307"/>
                <a:gd name="connsiteY8" fmla="*/ 411130 h 935386"/>
                <a:gd name="connsiteX9" fmla="*/ 1050375 w 1055307"/>
                <a:gd name="connsiteY9" fmla="*/ 229753 h 935386"/>
                <a:gd name="connsiteX10" fmla="*/ 703466 w 1055307"/>
                <a:gd name="connsiteY10" fmla="*/ 5996 h 935386"/>
                <a:gd name="connsiteX11" fmla="*/ 692673 w 1055307"/>
                <a:gd name="connsiteY11" fmla="*/ 16005 h 935386"/>
                <a:gd name="connsiteX12" fmla="*/ 5996 w 1055307"/>
                <a:gd name="connsiteY12" fmla="*/ 156993 h 935386"/>
                <a:gd name="connsiteX13" fmla="*/ 5996 w 1055307"/>
                <a:gd name="connsiteY13" fmla="*/ 411122 h 935386"/>
                <a:gd name="connsiteX14" fmla="*/ 405174 w 1055307"/>
                <a:gd name="connsiteY14" fmla="*/ 917646 h 935386"/>
                <a:gd name="connsiteX15" fmla="*/ 991981 w 1055307"/>
                <a:gd name="connsiteY15" fmla="*/ 650117 h 93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5307" h="935386">
                  <a:moveTo>
                    <a:pt x="991981" y="650117"/>
                  </a:moveTo>
                  <a:lnTo>
                    <a:pt x="734542" y="753074"/>
                  </a:lnTo>
                  <a:cubicBezTo>
                    <a:pt x="724269" y="757167"/>
                    <a:pt x="713308" y="759262"/>
                    <a:pt x="702251" y="759254"/>
                  </a:cubicBezTo>
                  <a:lnTo>
                    <a:pt x="528189" y="759254"/>
                  </a:lnTo>
                  <a:cubicBezTo>
                    <a:pt x="480125" y="759254"/>
                    <a:pt x="441159" y="720287"/>
                    <a:pt x="441159" y="672223"/>
                  </a:cubicBezTo>
                  <a:cubicBezTo>
                    <a:pt x="441159" y="624158"/>
                    <a:pt x="480125" y="585192"/>
                    <a:pt x="528189" y="585192"/>
                  </a:cubicBezTo>
                  <a:lnTo>
                    <a:pt x="685542" y="585192"/>
                  </a:lnTo>
                  <a:lnTo>
                    <a:pt x="1048896" y="439847"/>
                  </a:lnTo>
                  <a:cubicBezTo>
                    <a:pt x="1049415" y="430278"/>
                    <a:pt x="1050375" y="420788"/>
                    <a:pt x="1050375" y="411130"/>
                  </a:cubicBezTo>
                  <a:lnTo>
                    <a:pt x="1050375" y="229753"/>
                  </a:lnTo>
                  <a:cubicBezTo>
                    <a:pt x="908676" y="206608"/>
                    <a:pt x="782990" y="125542"/>
                    <a:pt x="703466" y="5996"/>
                  </a:cubicBezTo>
                  <a:cubicBezTo>
                    <a:pt x="699989" y="9394"/>
                    <a:pt x="696415" y="12784"/>
                    <a:pt x="692673" y="16005"/>
                  </a:cubicBezTo>
                  <a:cubicBezTo>
                    <a:pt x="526447" y="164828"/>
                    <a:pt x="178491" y="166483"/>
                    <a:pt x="5996" y="156993"/>
                  </a:cubicBezTo>
                  <a:lnTo>
                    <a:pt x="5996" y="411122"/>
                  </a:lnTo>
                  <a:cubicBezTo>
                    <a:pt x="6444" y="651772"/>
                    <a:pt x="171296" y="860955"/>
                    <a:pt x="405174" y="917646"/>
                  </a:cubicBezTo>
                  <a:cubicBezTo>
                    <a:pt x="639061" y="974345"/>
                    <a:pt x="881398" y="863857"/>
                    <a:pt x="991981" y="6501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DD14067-EB41-4573-A674-1DD7754A79AF}"/>
                </a:ext>
              </a:extLst>
            </p:cNvPr>
            <p:cNvSpPr/>
            <p:nvPr/>
          </p:nvSpPr>
          <p:spPr>
            <a:xfrm>
              <a:off x="4696174" y="3595738"/>
              <a:ext cx="271822" cy="231848"/>
            </a:xfrm>
            <a:custGeom>
              <a:avLst/>
              <a:gdLst>
                <a:gd name="connsiteX0" fmla="*/ 5996 w 271821"/>
                <a:gd name="connsiteY0" fmla="*/ 141851 h 231847"/>
                <a:gd name="connsiteX1" fmla="*/ 37975 w 271821"/>
                <a:gd name="connsiteY1" fmla="*/ 209279 h 231847"/>
                <a:gd name="connsiteX2" fmla="*/ 110432 w 271821"/>
                <a:gd name="connsiteY2" fmla="*/ 227147 h 231847"/>
                <a:gd name="connsiteX3" fmla="*/ 267089 w 271821"/>
                <a:gd name="connsiteY3" fmla="*/ 195728 h 231847"/>
                <a:gd name="connsiteX4" fmla="*/ 267089 w 271821"/>
                <a:gd name="connsiteY4" fmla="*/ 87023 h 231847"/>
                <a:gd name="connsiteX5" fmla="*/ 17828 w 271821"/>
                <a:gd name="connsiteY5" fmla="*/ 5996 h 231847"/>
                <a:gd name="connsiteX6" fmla="*/ 5996 w 271821"/>
                <a:gd name="connsiteY6" fmla="*/ 5996 h 23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821" h="231847">
                  <a:moveTo>
                    <a:pt x="5996" y="141851"/>
                  </a:moveTo>
                  <a:cubicBezTo>
                    <a:pt x="5988" y="167986"/>
                    <a:pt x="17732" y="192746"/>
                    <a:pt x="37975" y="209279"/>
                  </a:cubicBezTo>
                  <a:cubicBezTo>
                    <a:pt x="58218" y="225812"/>
                    <a:pt x="84824" y="232368"/>
                    <a:pt x="110432" y="227147"/>
                  </a:cubicBezTo>
                  <a:lnTo>
                    <a:pt x="267089" y="195728"/>
                  </a:lnTo>
                  <a:lnTo>
                    <a:pt x="267089" y="87023"/>
                  </a:lnTo>
                  <a:cubicBezTo>
                    <a:pt x="179586" y="76190"/>
                    <a:pt x="94978" y="48688"/>
                    <a:pt x="17828" y="5996"/>
                  </a:cubicBez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5FDC0E3-B3E3-4D77-AAC7-311F1817F08F}"/>
                </a:ext>
              </a:extLst>
            </p:cNvPr>
            <p:cNvSpPr/>
            <p:nvPr/>
          </p:nvSpPr>
          <p:spPr>
            <a:xfrm>
              <a:off x="5131329" y="3597577"/>
              <a:ext cx="1111271" cy="879423"/>
            </a:xfrm>
            <a:custGeom>
              <a:avLst/>
              <a:gdLst>
                <a:gd name="connsiteX0" fmla="*/ 1112862 w 1111270"/>
                <a:gd name="connsiteY0" fmla="*/ 874474 h 879422"/>
                <a:gd name="connsiteX1" fmla="*/ 1010337 w 1111270"/>
                <a:gd name="connsiteY1" fmla="*/ 465431 h 879422"/>
                <a:gd name="connsiteX2" fmla="*/ 441150 w 1111270"/>
                <a:gd name="connsiteY2" fmla="*/ 5996 h 879422"/>
                <a:gd name="connsiteX3" fmla="*/ 441150 w 1111270"/>
                <a:gd name="connsiteY3" fmla="*/ 140028 h 879422"/>
                <a:gd name="connsiteX4" fmla="*/ 345477 w 1111270"/>
                <a:gd name="connsiteY4" fmla="*/ 341808 h 879422"/>
                <a:gd name="connsiteX5" fmla="*/ 128795 w 1111270"/>
                <a:gd name="connsiteY5" fmla="*/ 395812 h 879422"/>
                <a:gd name="connsiteX6" fmla="*/ 5996 w 1111270"/>
                <a:gd name="connsiteY6" fmla="*/ 371444 h 879422"/>
                <a:gd name="connsiteX7" fmla="*/ 5996 w 1111270"/>
                <a:gd name="connsiteY7" fmla="*/ 874482 h 879422"/>
                <a:gd name="connsiteX8" fmla="*/ 528181 w 1111270"/>
                <a:gd name="connsiteY8" fmla="*/ 874482 h 879422"/>
                <a:gd name="connsiteX9" fmla="*/ 528181 w 1111270"/>
                <a:gd name="connsiteY9" fmla="*/ 526359 h 879422"/>
                <a:gd name="connsiteX10" fmla="*/ 615212 w 1111270"/>
                <a:gd name="connsiteY10" fmla="*/ 439328 h 879422"/>
                <a:gd name="connsiteX11" fmla="*/ 702243 w 1111270"/>
                <a:gd name="connsiteY11" fmla="*/ 526359 h 879422"/>
                <a:gd name="connsiteX12" fmla="*/ 702243 w 1111270"/>
                <a:gd name="connsiteY12" fmla="*/ 874482 h 879422"/>
                <a:gd name="connsiteX13" fmla="*/ 1112862 w 1111270"/>
                <a:gd name="connsiteY13" fmla="*/ 874482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1270" h="879422">
                  <a:moveTo>
                    <a:pt x="1112862" y="874474"/>
                  </a:moveTo>
                  <a:lnTo>
                    <a:pt x="1010337" y="465431"/>
                  </a:lnTo>
                  <a:cubicBezTo>
                    <a:pt x="944484" y="202371"/>
                    <a:pt x="712189" y="14862"/>
                    <a:pt x="441150" y="5996"/>
                  </a:cubicBezTo>
                  <a:lnTo>
                    <a:pt x="441150" y="140028"/>
                  </a:lnTo>
                  <a:cubicBezTo>
                    <a:pt x="441079" y="218217"/>
                    <a:pt x="405974" y="292264"/>
                    <a:pt x="345477" y="341808"/>
                  </a:cubicBezTo>
                  <a:cubicBezTo>
                    <a:pt x="284981" y="391351"/>
                    <a:pt x="205465" y="411170"/>
                    <a:pt x="128795" y="395812"/>
                  </a:cubicBezTo>
                  <a:lnTo>
                    <a:pt x="5996" y="371444"/>
                  </a:lnTo>
                  <a:lnTo>
                    <a:pt x="5996" y="874482"/>
                  </a:lnTo>
                  <a:lnTo>
                    <a:pt x="528181" y="874482"/>
                  </a:lnTo>
                  <a:lnTo>
                    <a:pt x="528181" y="526359"/>
                  </a:lnTo>
                  <a:cubicBezTo>
                    <a:pt x="528181" y="478294"/>
                    <a:pt x="567148" y="439328"/>
                    <a:pt x="615212" y="439328"/>
                  </a:cubicBezTo>
                  <a:cubicBezTo>
                    <a:pt x="663277" y="439328"/>
                    <a:pt x="702243" y="478294"/>
                    <a:pt x="702243" y="526359"/>
                  </a:cubicBezTo>
                  <a:lnTo>
                    <a:pt x="702243" y="874482"/>
                  </a:lnTo>
                  <a:lnTo>
                    <a:pt x="1112862" y="8744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E928D0E-776F-4268-B899-E9B3178A3B83}"/>
                </a:ext>
              </a:extLst>
            </p:cNvPr>
            <p:cNvSpPr/>
            <p:nvPr/>
          </p:nvSpPr>
          <p:spPr>
            <a:xfrm>
              <a:off x="4261020" y="1681059"/>
              <a:ext cx="1574967" cy="807470"/>
            </a:xfrm>
            <a:custGeom>
              <a:avLst/>
              <a:gdLst>
                <a:gd name="connsiteX0" fmla="*/ 99031 w 1574966"/>
                <a:gd name="connsiteY0" fmla="*/ 789274 h 807470"/>
                <a:gd name="connsiteX1" fmla="*/ 789274 w 1574966"/>
                <a:gd name="connsiteY1" fmla="*/ 180106 h 807470"/>
                <a:gd name="connsiteX2" fmla="*/ 1479517 w 1574966"/>
                <a:gd name="connsiteY2" fmla="*/ 789274 h 807470"/>
                <a:gd name="connsiteX3" fmla="*/ 1485521 w 1574966"/>
                <a:gd name="connsiteY3" fmla="*/ 789274 h 807470"/>
                <a:gd name="connsiteX4" fmla="*/ 1572552 w 1574966"/>
                <a:gd name="connsiteY4" fmla="*/ 801634 h 807470"/>
                <a:gd name="connsiteX5" fmla="*/ 1572552 w 1574966"/>
                <a:gd name="connsiteY5" fmla="*/ 789274 h 807470"/>
                <a:gd name="connsiteX6" fmla="*/ 789274 w 1574966"/>
                <a:gd name="connsiteY6" fmla="*/ 5996 h 807470"/>
                <a:gd name="connsiteX7" fmla="*/ 5996 w 1574966"/>
                <a:gd name="connsiteY7" fmla="*/ 789274 h 807470"/>
                <a:gd name="connsiteX8" fmla="*/ 5996 w 1574966"/>
                <a:gd name="connsiteY8" fmla="*/ 801634 h 807470"/>
                <a:gd name="connsiteX9" fmla="*/ 93027 w 1574966"/>
                <a:gd name="connsiteY9" fmla="*/ 789274 h 80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966" h="807470">
                  <a:moveTo>
                    <a:pt x="99031" y="789274"/>
                  </a:moveTo>
                  <a:cubicBezTo>
                    <a:pt x="142634" y="441238"/>
                    <a:pt x="438520" y="180106"/>
                    <a:pt x="789274" y="180106"/>
                  </a:cubicBezTo>
                  <a:cubicBezTo>
                    <a:pt x="1140028" y="180106"/>
                    <a:pt x="1435914" y="441238"/>
                    <a:pt x="1479517" y="789274"/>
                  </a:cubicBezTo>
                  <a:lnTo>
                    <a:pt x="1485521" y="789274"/>
                  </a:lnTo>
                  <a:cubicBezTo>
                    <a:pt x="1514942" y="789642"/>
                    <a:pt x="1544195" y="793799"/>
                    <a:pt x="1572552" y="801634"/>
                  </a:cubicBezTo>
                  <a:lnTo>
                    <a:pt x="1572552" y="789274"/>
                  </a:lnTo>
                  <a:cubicBezTo>
                    <a:pt x="1572552" y="356678"/>
                    <a:pt x="1221862" y="5996"/>
                    <a:pt x="789274" y="5996"/>
                  </a:cubicBezTo>
                  <a:cubicBezTo>
                    <a:pt x="356686" y="5996"/>
                    <a:pt x="5996" y="356686"/>
                    <a:pt x="5996" y="789274"/>
                  </a:cubicBezTo>
                  <a:lnTo>
                    <a:pt x="5996" y="801634"/>
                  </a:lnTo>
                  <a:cubicBezTo>
                    <a:pt x="34353" y="793799"/>
                    <a:pt x="63606" y="789642"/>
                    <a:pt x="93027" y="7892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C4A65B7-EE4D-4808-A512-AA7581E667BE}"/>
                </a:ext>
              </a:extLst>
            </p:cNvPr>
            <p:cNvSpPr/>
            <p:nvPr/>
          </p:nvSpPr>
          <p:spPr>
            <a:xfrm>
              <a:off x="5131337" y="3595738"/>
              <a:ext cx="271822" cy="231848"/>
            </a:xfrm>
            <a:custGeom>
              <a:avLst/>
              <a:gdLst>
                <a:gd name="connsiteX0" fmla="*/ 5996 w 271821"/>
                <a:gd name="connsiteY0" fmla="*/ 195728 h 231847"/>
                <a:gd name="connsiteX1" fmla="*/ 162653 w 271821"/>
                <a:gd name="connsiteY1" fmla="*/ 227147 h 231847"/>
                <a:gd name="connsiteX2" fmla="*/ 235110 w 271821"/>
                <a:gd name="connsiteY2" fmla="*/ 209279 h 231847"/>
                <a:gd name="connsiteX3" fmla="*/ 267089 w 271821"/>
                <a:gd name="connsiteY3" fmla="*/ 141851 h 231847"/>
                <a:gd name="connsiteX4" fmla="*/ 267089 w 271821"/>
                <a:gd name="connsiteY4" fmla="*/ 5996 h 231847"/>
                <a:gd name="connsiteX5" fmla="*/ 255257 w 271821"/>
                <a:gd name="connsiteY5" fmla="*/ 5996 h 231847"/>
                <a:gd name="connsiteX6" fmla="*/ 5996 w 271821"/>
                <a:gd name="connsiteY6" fmla="*/ 87023 h 23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821" h="231847">
                  <a:moveTo>
                    <a:pt x="5996" y="195728"/>
                  </a:moveTo>
                  <a:lnTo>
                    <a:pt x="162653" y="227147"/>
                  </a:lnTo>
                  <a:cubicBezTo>
                    <a:pt x="188261" y="232376"/>
                    <a:pt x="214867" y="225812"/>
                    <a:pt x="235110" y="209279"/>
                  </a:cubicBezTo>
                  <a:cubicBezTo>
                    <a:pt x="255352" y="192746"/>
                    <a:pt x="267097" y="167994"/>
                    <a:pt x="267089" y="141851"/>
                  </a:cubicBezTo>
                  <a:lnTo>
                    <a:pt x="267089" y="5996"/>
                  </a:lnTo>
                  <a:lnTo>
                    <a:pt x="255257" y="5996"/>
                  </a:lnTo>
                  <a:cubicBezTo>
                    <a:pt x="178115" y="48688"/>
                    <a:pt x="93499" y="76190"/>
                    <a:pt x="5996" y="870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D352984-01ED-4E56-9B80-E87CA11BEF65}"/>
                </a:ext>
              </a:extLst>
            </p:cNvPr>
            <p:cNvSpPr/>
            <p:nvPr/>
          </p:nvSpPr>
          <p:spPr>
            <a:xfrm>
              <a:off x="4173989" y="2638399"/>
              <a:ext cx="183879" cy="359764"/>
            </a:xfrm>
            <a:custGeom>
              <a:avLst/>
              <a:gdLst>
                <a:gd name="connsiteX0" fmla="*/ 5996 w 183879"/>
                <a:gd name="connsiteY0" fmla="*/ 180058 h 359763"/>
                <a:gd name="connsiteX1" fmla="*/ 180058 w 183879"/>
                <a:gd name="connsiteY1" fmla="*/ 354120 h 359763"/>
                <a:gd name="connsiteX2" fmla="*/ 180058 w 183879"/>
                <a:gd name="connsiteY2" fmla="*/ 5996 h 359763"/>
                <a:gd name="connsiteX3" fmla="*/ 5996 w 183879"/>
                <a:gd name="connsiteY3" fmla="*/ 180058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79" h="359763">
                  <a:moveTo>
                    <a:pt x="5996" y="180058"/>
                  </a:moveTo>
                  <a:cubicBezTo>
                    <a:pt x="5996" y="276187"/>
                    <a:pt x="83929" y="354120"/>
                    <a:pt x="180058" y="354120"/>
                  </a:cubicBez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660B9FB-093C-4D23-9EE6-9754C8ADB489}"/>
                </a:ext>
              </a:extLst>
            </p:cNvPr>
            <p:cNvSpPr/>
            <p:nvPr/>
          </p:nvSpPr>
          <p:spPr>
            <a:xfrm>
              <a:off x="5740553" y="2638399"/>
              <a:ext cx="183879" cy="359764"/>
            </a:xfrm>
            <a:custGeom>
              <a:avLst/>
              <a:gdLst>
                <a:gd name="connsiteX0" fmla="*/ 5996 w 183879"/>
                <a:gd name="connsiteY0" fmla="*/ 354120 h 359763"/>
                <a:gd name="connsiteX1" fmla="*/ 180058 w 183879"/>
                <a:gd name="connsiteY1" fmla="*/ 180058 h 359763"/>
                <a:gd name="connsiteX2" fmla="*/ 5996 w 183879"/>
                <a:gd name="connsiteY2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879" h="359763">
                  <a:moveTo>
                    <a:pt x="5996" y="354120"/>
                  </a:moveTo>
                  <a:cubicBezTo>
                    <a:pt x="102125" y="354120"/>
                    <a:pt x="180058" y="276187"/>
                    <a:pt x="180058" y="180058"/>
                  </a:cubicBezTo>
                  <a:cubicBezTo>
                    <a:pt x="180058" y="83929"/>
                    <a:pt x="102125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5334B8C-56E0-4771-A713-15C239253F9A}"/>
                </a:ext>
              </a:extLst>
            </p:cNvPr>
            <p:cNvSpPr/>
            <p:nvPr/>
          </p:nvSpPr>
          <p:spPr>
            <a:xfrm>
              <a:off x="5272149" y="5162303"/>
              <a:ext cx="1638925" cy="359764"/>
            </a:xfrm>
            <a:custGeom>
              <a:avLst/>
              <a:gdLst>
                <a:gd name="connsiteX0" fmla="*/ 180058 w 1638924"/>
                <a:gd name="connsiteY0" fmla="*/ 5996 h 359763"/>
                <a:gd name="connsiteX1" fmla="*/ 5996 w 1638924"/>
                <a:gd name="connsiteY1" fmla="*/ 354120 h 359763"/>
                <a:gd name="connsiteX2" fmla="*/ 1639053 w 1638924"/>
                <a:gd name="connsiteY2" fmla="*/ 354120 h 359763"/>
                <a:gd name="connsiteX3" fmla="*/ 1464991 w 1638924"/>
                <a:gd name="connsiteY3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8924" h="359763">
                  <a:moveTo>
                    <a:pt x="180058" y="5996"/>
                  </a:moveTo>
                  <a:lnTo>
                    <a:pt x="5996" y="354120"/>
                  </a:lnTo>
                  <a:lnTo>
                    <a:pt x="1639053" y="354120"/>
                  </a:lnTo>
                  <a:lnTo>
                    <a:pt x="1464991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0946F0E-E8A1-47C2-ADDE-C07C258F5D20}"/>
                </a:ext>
              </a:extLst>
            </p:cNvPr>
            <p:cNvSpPr/>
            <p:nvPr/>
          </p:nvSpPr>
          <p:spPr>
            <a:xfrm>
              <a:off x="6262747" y="1332927"/>
              <a:ext cx="1918741" cy="1574967"/>
            </a:xfrm>
            <a:custGeom>
              <a:avLst/>
              <a:gdLst>
                <a:gd name="connsiteX0" fmla="*/ 1485521 w 1918740"/>
                <a:gd name="connsiteY0" fmla="*/ 5996 h 1574966"/>
                <a:gd name="connsiteX1" fmla="*/ 441150 w 1918740"/>
                <a:gd name="connsiteY1" fmla="*/ 5996 h 1574966"/>
                <a:gd name="connsiteX2" fmla="*/ 5996 w 1918740"/>
                <a:gd name="connsiteY2" fmla="*/ 441151 h 1574966"/>
                <a:gd name="connsiteX3" fmla="*/ 5996 w 1918740"/>
                <a:gd name="connsiteY3" fmla="*/ 789274 h 1574966"/>
                <a:gd name="connsiteX4" fmla="*/ 379271 w 1918740"/>
                <a:gd name="connsiteY4" fmla="*/ 1220079 h 1574966"/>
                <a:gd name="connsiteX5" fmla="*/ 528182 w 1918740"/>
                <a:gd name="connsiteY5" fmla="*/ 1391447 h 1574966"/>
                <a:gd name="connsiteX6" fmla="*/ 528182 w 1918740"/>
                <a:gd name="connsiteY6" fmla="*/ 1572560 h 1574966"/>
                <a:gd name="connsiteX7" fmla="*/ 535145 w 1918740"/>
                <a:gd name="connsiteY7" fmla="*/ 1567164 h 1574966"/>
                <a:gd name="connsiteX8" fmla="*/ 973257 w 1918740"/>
                <a:gd name="connsiteY8" fmla="*/ 1262556 h 1574966"/>
                <a:gd name="connsiteX9" fmla="*/ 1082570 w 1918740"/>
                <a:gd name="connsiteY9" fmla="*/ 1224437 h 1574966"/>
                <a:gd name="connsiteX10" fmla="*/ 1485521 w 1918740"/>
                <a:gd name="connsiteY10" fmla="*/ 1224437 h 1574966"/>
                <a:gd name="connsiteX11" fmla="*/ 1920676 w 1918740"/>
                <a:gd name="connsiteY11" fmla="*/ 789282 h 1574966"/>
                <a:gd name="connsiteX12" fmla="*/ 1920676 w 1918740"/>
                <a:gd name="connsiteY12" fmla="*/ 441151 h 1574966"/>
                <a:gd name="connsiteX13" fmla="*/ 1485521 w 1918740"/>
                <a:gd name="connsiteY13" fmla="*/ 5996 h 1574966"/>
                <a:gd name="connsiteX14" fmla="*/ 963336 w 1918740"/>
                <a:gd name="connsiteY14" fmla="*/ 876313 h 1574966"/>
                <a:gd name="connsiteX15" fmla="*/ 354120 w 1918740"/>
                <a:gd name="connsiteY15" fmla="*/ 876313 h 1574966"/>
                <a:gd name="connsiteX16" fmla="*/ 267089 w 1918740"/>
                <a:gd name="connsiteY16" fmla="*/ 789282 h 1574966"/>
                <a:gd name="connsiteX17" fmla="*/ 354120 w 1918740"/>
                <a:gd name="connsiteY17" fmla="*/ 702251 h 1574966"/>
                <a:gd name="connsiteX18" fmla="*/ 963336 w 1918740"/>
                <a:gd name="connsiteY18" fmla="*/ 702251 h 1574966"/>
                <a:gd name="connsiteX19" fmla="*/ 1050367 w 1918740"/>
                <a:gd name="connsiteY19" fmla="*/ 789282 h 1574966"/>
                <a:gd name="connsiteX20" fmla="*/ 963336 w 1918740"/>
                <a:gd name="connsiteY20" fmla="*/ 876313 h 1574966"/>
                <a:gd name="connsiteX21" fmla="*/ 1572552 w 1918740"/>
                <a:gd name="connsiteY21" fmla="*/ 528181 h 1574966"/>
                <a:gd name="connsiteX22" fmla="*/ 354120 w 1918740"/>
                <a:gd name="connsiteY22" fmla="*/ 528181 h 1574966"/>
                <a:gd name="connsiteX23" fmla="*/ 267089 w 1918740"/>
                <a:gd name="connsiteY23" fmla="*/ 441151 h 1574966"/>
                <a:gd name="connsiteX24" fmla="*/ 354120 w 1918740"/>
                <a:gd name="connsiteY24" fmla="*/ 354120 h 1574966"/>
                <a:gd name="connsiteX25" fmla="*/ 1572560 w 1918740"/>
                <a:gd name="connsiteY25" fmla="*/ 354120 h 1574966"/>
                <a:gd name="connsiteX26" fmla="*/ 1659591 w 1918740"/>
                <a:gd name="connsiteY26" fmla="*/ 441151 h 1574966"/>
                <a:gd name="connsiteX27" fmla="*/ 1572552 w 1918740"/>
                <a:gd name="connsiteY27" fmla="*/ 528181 h 15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18740" h="1574966">
                  <a:moveTo>
                    <a:pt x="1485521" y="5996"/>
                  </a:moveTo>
                  <a:lnTo>
                    <a:pt x="441150" y="5996"/>
                  </a:lnTo>
                  <a:cubicBezTo>
                    <a:pt x="200940" y="6284"/>
                    <a:pt x="6284" y="200940"/>
                    <a:pt x="5996" y="441151"/>
                  </a:cubicBezTo>
                  <a:lnTo>
                    <a:pt x="5996" y="789274"/>
                  </a:lnTo>
                  <a:cubicBezTo>
                    <a:pt x="6740" y="1005436"/>
                    <a:pt x="165420" y="1188564"/>
                    <a:pt x="379271" y="1220079"/>
                  </a:cubicBezTo>
                  <a:cubicBezTo>
                    <a:pt x="464455" y="1232519"/>
                    <a:pt x="527750" y="1305359"/>
                    <a:pt x="528182" y="1391447"/>
                  </a:cubicBezTo>
                  <a:lnTo>
                    <a:pt x="528182" y="1572560"/>
                  </a:lnTo>
                  <a:cubicBezTo>
                    <a:pt x="530412" y="1570641"/>
                    <a:pt x="532731" y="1568843"/>
                    <a:pt x="535145" y="1567164"/>
                  </a:cubicBezTo>
                  <a:lnTo>
                    <a:pt x="973257" y="1262556"/>
                  </a:lnTo>
                  <a:cubicBezTo>
                    <a:pt x="1004301" y="1237788"/>
                    <a:pt x="1042860" y="1224341"/>
                    <a:pt x="1082570" y="1224437"/>
                  </a:cubicBezTo>
                  <a:lnTo>
                    <a:pt x="1485521" y="1224437"/>
                  </a:lnTo>
                  <a:cubicBezTo>
                    <a:pt x="1725732" y="1224149"/>
                    <a:pt x="1920388" y="1029492"/>
                    <a:pt x="1920676" y="789282"/>
                  </a:cubicBezTo>
                  <a:lnTo>
                    <a:pt x="1920676" y="441151"/>
                  </a:lnTo>
                  <a:cubicBezTo>
                    <a:pt x="1920388" y="200940"/>
                    <a:pt x="1725732" y="6284"/>
                    <a:pt x="1485521" y="5996"/>
                  </a:cubicBezTo>
                  <a:close/>
                  <a:moveTo>
                    <a:pt x="963336" y="876313"/>
                  </a:moveTo>
                  <a:lnTo>
                    <a:pt x="354120" y="876313"/>
                  </a:lnTo>
                  <a:cubicBezTo>
                    <a:pt x="306055" y="876313"/>
                    <a:pt x="267089" y="837347"/>
                    <a:pt x="267089" y="789282"/>
                  </a:cubicBezTo>
                  <a:cubicBezTo>
                    <a:pt x="267089" y="741218"/>
                    <a:pt x="306055" y="702251"/>
                    <a:pt x="354120" y="702251"/>
                  </a:cubicBezTo>
                  <a:lnTo>
                    <a:pt x="963336" y="702251"/>
                  </a:lnTo>
                  <a:cubicBezTo>
                    <a:pt x="1011400" y="702251"/>
                    <a:pt x="1050367" y="741218"/>
                    <a:pt x="1050367" y="789282"/>
                  </a:cubicBezTo>
                  <a:cubicBezTo>
                    <a:pt x="1050367" y="837347"/>
                    <a:pt x="1011400" y="876313"/>
                    <a:pt x="963336" y="876313"/>
                  </a:cubicBezTo>
                  <a:close/>
                  <a:moveTo>
                    <a:pt x="1572552" y="528181"/>
                  </a:moveTo>
                  <a:lnTo>
                    <a:pt x="354120" y="528181"/>
                  </a:lnTo>
                  <a:cubicBezTo>
                    <a:pt x="306055" y="528181"/>
                    <a:pt x="267089" y="489215"/>
                    <a:pt x="267089" y="441151"/>
                  </a:cubicBezTo>
                  <a:cubicBezTo>
                    <a:pt x="267089" y="393086"/>
                    <a:pt x="306055" y="354120"/>
                    <a:pt x="354120" y="354120"/>
                  </a:cubicBezTo>
                  <a:lnTo>
                    <a:pt x="1572560" y="354120"/>
                  </a:lnTo>
                  <a:cubicBezTo>
                    <a:pt x="1620625" y="354120"/>
                    <a:pt x="1659591" y="393086"/>
                    <a:pt x="1659591" y="441151"/>
                  </a:cubicBezTo>
                  <a:cubicBezTo>
                    <a:pt x="1659591" y="489215"/>
                    <a:pt x="1620617" y="528181"/>
                    <a:pt x="1572552" y="528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3A17A02-4B4F-4755-8FBD-4781DA514CC1}"/>
                </a:ext>
              </a:extLst>
            </p:cNvPr>
            <p:cNvSpPr/>
            <p:nvPr/>
          </p:nvSpPr>
          <p:spPr>
            <a:xfrm>
              <a:off x="4522121" y="2029175"/>
              <a:ext cx="1055308" cy="607601"/>
            </a:xfrm>
            <a:custGeom>
              <a:avLst/>
              <a:gdLst>
                <a:gd name="connsiteX0" fmla="*/ 528181 w 1055307"/>
                <a:gd name="connsiteY0" fmla="*/ 5996 h 607601"/>
                <a:gd name="connsiteX1" fmla="*/ 5996 w 1055307"/>
                <a:gd name="connsiteY1" fmla="*/ 528182 h 607601"/>
                <a:gd name="connsiteX2" fmla="*/ 5996 w 1055307"/>
                <a:gd name="connsiteY2" fmla="*/ 535145 h 607601"/>
                <a:gd name="connsiteX3" fmla="*/ 576662 w 1055307"/>
                <a:gd name="connsiteY3" fmla="*/ 438536 h 607601"/>
                <a:gd name="connsiteX4" fmla="*/ 615220 w 1055307"/>
                <a:gd name="connsiteY4" fmla="*/ 354120 h 607601"/>
                <a:gd name="connsiteX5" fmla="*/ 691594 w 1055307"/>
                <a:gd name="connsiteY5" fmla="*/ 267752 h 607601"/>
                <a:gd name="connsiteX6" fmla="*/ 786668 w 1055307"/>
                <a:gd name="connsiteY6" fmla="*/ 332974 h 607601"/>
                <a:gd name="connsiteX7" fmla="*/ 1050375 w 1055307"/>
                <a:gd name="connsiteY7" fmla="*/ 604859 h 607601"/>
                <a:gd name="connsiteX8" fmla="*/ 1050375 w 1055307"/>
                <a:gd name="connsiteY8" fmla="*/ 528182 h 607601"/>
                <a:gd name="connsiteX9" fmla="*/ 528181 w 1055307"/>
                <a:gd name="connsiteY9" fmla="*/ 5996 h 60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5307" h="607601">
                  <a:moveTo>
                    <a:pt x="528181" y="5996"/>
                  </a:moveTo>
                  <a:cubicBezTo>
                    <a:pt x="239907" y="6284"/>
                    <a:pt x="6284" y="239907"/>
                    <a:pt x="5996" y="528182"/>
                  </a:cubicBezTo>
                  <a:lnTo>
                    <a:pt x="5996" y="535145"/>
                  </a:lnTo>
                  <a:cubicBezTo>
                    <a:pt x="199205" y="546370"/>
                    <a:pt x="474313" y="530188"/>
                    <a:pt x="576662" y="438536"/>
                  </a:cubicBezTo>
                  <a:cubicBezTo>
                    <a:pt x="601837" y="417838"/>
                    <a:pt x="616060" y="386690"/>
                    <a:pt x="615220" y="354120"/>
                  </a:cubicBezTo>
                  <a:cubicBezTo>
                    <a:pt x="615228" y="310181"/>
                    <a:pt x="647983" y="273133"/>
                    <a:pt x="691594" y="267752"/>
                  </a:cubicBezTo>
                  <a:cubicBezTo>
                    <a:pt x="735206" y="262372"/>
                    <a:pt x="775987" y="290346"/>
                    <a:pt x="786668" y="332974"/>
                  </a:cubicBezTo>
                  <a:cubicBezTo>
                    <a:pt x="822133" y="462824"/>
                    <a:pt x="921667" y="565445"/>
                    <a:pt x="1050375" y="604859"/>
                  </a:cubicBezTo>
                  <a:lnTo>
                    <a:pt x="1050375" y="528182"/>
                  </a:lnTo>
                  <a:cubicBezTo>
                    <a:pt x="1050079" y="239915"/>
                    <a:pt x="816456" y="6284"/>
                    <a:pt x="528181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E3366D8-4B12-4AA2-A541-57D5C7B0CB23}"/>
                </a:ext>
              </a:extLst>
            </p:cNvPr>
            <p:cNvSpPr/>
            <p:nvPr/>
          </p:nvSpPr>
          <p:spPr>
            <a:xfrm>
              <a:off x="4696183" y="5684496"/>
              <a:ext cx="2790169" cy="183879"/>
            </a:xfrm>
            <a:custGeom>
              <a:avLst/>
              <a:gdLst>
                <a:gd name="connsiteX0" fmla="*/ 2703962 w 2790169"/>
                <a:gd name="connsiteY0" fmla="*/ 5996 h 183879"/>
                <a:gd name="connsiteX1" fmla="*/ 93027 w 2790169"/>
                <a:gd name="connsiteY1" fmla="*/ 5996 h 183879"/>
                <a:gd name="connsiteX2" fmla="*/ 5996 w 2790169"/>
                <a:gd name="connsiteY2" fmla="*/ 93027 h 183879"/>
                <a:gd name="connsiteX3" fmla="*/ 93027 w 2790169"/>
                <a:gd name="connsiteY3" fmla="*/ 180058 h 183879"/>
                <a:gd name="connsiteX4" fmla="*/ 2703962 w 2790169"/>
                <a:gd name="connsiteY4" fmla="*/ 180058 h 183879"/>
                <a:gd name="connsiteX5" fmla="*/ 2790993 w 2790169"/>
                <a:gd name="connsiteY5" fmla="*/ 93027 h 183879"/>
                <a:gd name="connsiteX6" fmla="*/ 2703962 w 2790169"/>
                <a:gd name="connsiteY6" fmla="*/ 5996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169" h="183879">
                  <a:moveTo>
                    <a:pt x="2703962" y="5996"/>
                  </a:moveTo>
                  <a:lnTo>
                    <a:pt x="93027" y="5996"/>
                  </a:lnTo>
                  <a:cubicBezTo>
                    <a:pt x="44962" y="5996"/>
                    <a:pt x="5996" y="44962"/>
                    <a:pt x="5996" y="93027"/>
                  </a:cubicBezTo>
                  <a:cubicBezTo>
                    <a:pt x="5996" y="141092"/>
                    <a:pt x="44962" y="180058"/>
                    <a:pt x="93027" y="180058"/>
                  </a:cubicBezTo>
                  <a:lnTo>
                    <a:pt x="2703962" y="180058"/>
                  </a:lnTo>
                  <a:cubicBezTo>
                    <a:pt x="2752026" y="180058"/>
                    <a:pt x="2790993" y="141092"/>
                    <a:pt x="2790993" y="93027"/>
                  </a:cubicBezTo>
                  <a:cubicBezTo>
                    <a:pt x="2790993" y="44962"/>
                    <a:pt x="2752026" y="5996"/>
                    <a:pt x="2703962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AA6E80F-3588-4D67-AD5F-2ACBB6C45256}"/>
                </a:ext>
              </a:extLst>
            </p:cNvPr>
            <p:cNvSpPr/>
            <p:nvPr/>
          </p:nvSpPr>
          <p:spPr>
            <a:xfrm>
              <a:off x="3651604" y="984804"/>
              <a:ext cx="4884795" cy="3485713"/>
            </a:xfrm>
            <a:custGeom>
              <a:avLst/>
              <a:gdLst>
                <a:gd name="connsiteX0" fmla="*/ 4792919 w 4884794"/>
                <a:gd name="connsiteY0" fmla="*/ 5996 h 3485712"/>
                <a:gd name="connsiteX1" fmla="*/ 93227 w 4884794"/>
                <a:gd name="connsiteY1" fmla="*/ 5996 h 3485712"/>
                <a:gd name="connsiteX2" fmla="*/ 6196 w 4884794"/>
                <a:gd name="connsiteY2" fmla="*/ 108865 h 3485712"/>
                <a:gd name="connsiteX3" fmla="*/ 6196 w 4884794"/>
                <a:gd name="connsiteY3" fmla="*/ 3487248 h 3485712"/>
                <a:gd name="connsiteX4" fmla="*/ 25343 w 4884794"/>
                <a:gd name="connsiteY4" fmla="*/ 3487248 h 3485712"/>
                <a:gd name="connsiteX5" fmla="*/ 138485 w 4884794"/>
                <a:gd name="connsiteY5" fmla="*/ 3036168 h 3485712"/>
                <a:gd name="connsiteX6" fmla="*/ 857277 w 4884794"/>
                <a:gd name="connsiteY6" fmla="*/ 2444356 h 3485712"/>
                <a:gd name="connsiteX7" fmla="*/ 725340 w 4884794"/>
                <a:gd name="connsiteY7" fmla="*/ 2181785 h 3485712"/>
                <a:gd name="connsiteX8" fmla="*/ 702451 w 4884794"/>
                <a:gd name="connsiteY8" fmla="*/ 2181785 h 3485712"/>
                <a:gd name="connsiteX9" fmla="*/ 385235 w 4884794"/>
                <a:gd name="connsiteY9" fmla="*/ 1978414 h 3485712"/>
                <a:gd name="connsiteX10" fmla="*/ 441358 w 4884794"/>
                <a:gd name="connsiteY10" fmla="*/ 1605810 h 3485712"/>
                <a:gd name="connsiteX11" fmla="*/ 441358 w 4884794"/>
                <a:gd name="connsiteY11" fmla="*/ 1485529 h 3485712"/>
                <a:gd name="connsiteX12" fmla="*/ 1398706 w 4884794"/>
                <a:gd name="connsiteY12" fmla="*/ 528181 h 3485712"/>
                <a:gd name="connsiteX13" fmla="*/ 2356054 w 4884794"/>
                <a:gd name="connsiteY13" fmla="*/ 1485529 h 3485712"/>
                <a:gd name="connsiteX14" fmla="*/ 2356054 w 4884794"/>
                <a:gd name="connsiteY14" fmla="*/ 1605810 h 3485712"/>
                <a:gd name="connsiteX15" fmla="*/ 2412177 w 4884794"/>
                <a:gd name="connsiteY15" fmla="*/ 1978414 h 3485712"/>
                <a:gd name="connsiteX16" fmla="*/ 2094961 w 4884794"/>
                <a:gd name="connsiteY16" fmla="*/ 2181785 h 3485712"/>
                <a:gd name="connsiteX17" fmla="*/ 2072072 w 4884794"/>
                <a:gd name="connsiteY17" fmla="*/ 2181785 h 3485712"/>
                <a:gd name="connsiteX18" fmla="*/ 1940047 w 4884794"/>
                <a:gd name="connsiteY18" fmla="*/ 2444620 h 3485712"/>
                <a:gd name="connsiteX19" fmla="*/ 2658839 w 4884794"/>
                <a:gd name="connsiteY19" fmla="*/ 3036432 h 3485712"/>
                <a:gd name="connsiteX20" fmla="*/ 2772069 w 4884794"/>
                <a:gd name="connsiteY20" fmla="*/ 3487256 h 3485712"/>
                <a:gd name="connsiteX21" fmla="*/ 4879966 w 4884794"/>
                <a:gd name="connsiteY21" fmla="*/ 3487256 h 3485712"/>
                <a:gd name="connsiteX22" fmla="*/ 4879966 w 4884794"/>
                <a:gd name="connsiteY22" fmla="*/ 108865 h 3485712"/>
                <a:gd name="connsiteX23" fmla="*/ 4792919 w 4884794"/>
                <a:gd name="connsiteY23" fmla="*/ 5996 h 3485712"/>
                <a:gd name="connsiteX24" fmla="*/ 4705888 w 4884794"/>
                <a:gd name="connsiteY24" fmla="*/ 1137406 h 3485712"/>
                <a:gd name="connsiteX25" fmla="*/ 4096672 w 4884794"/>
                <a:gd name="connsiteY25" fmla="*/ 1746622 h 3485712"/>
                <a:gd name="connsiteX26" fmla="*/ 3693720 w 4884794"/>
                <a:gd name="connsiteY26" fmla="*/ 1746622 h 3485712"/>
                <a:gd name="connsiteX27" fmla="*/ 3686669 w 4884794"/>
                <a:gd name="connsiteY27" fmla="*/ 1752018 h 3485712"/>
                <a:gd name="connsiteX28" fmla="*/ 3248644 w 4884794"/>
                <a:gd name="connsiteY28" fmla="*/ 2056627 h 3485712"/>
                <a:gd name="connsiteX29" fmla="*/ 3139852 w 4884794"/>
                <a:gd name="connsiteY29" fmla="*/ 2095529 h 3485712"/>
                <a:gd name="connsiteX30" fmla="*/ 3066572 w 4884794"/>
                <a:gd name="connsiteY30" fmla="*/ 2079340 h 3485712"/>
                <a:gd name="connsiteX31" fmla="*/ 2965270 w 4884794"/>
                <a:gd name="connsiteY31" fmla="*/ 1920684 h 3485712"/>
                <a:gd name="connsiteX32" fmla="*/ 2965270 w 4884794"/>
                <a:gd name="connsiteY32" fmla="*/ 1739571 h 3485712"/>
                <a:gd name="connsiteX33" fmla="*/ 2443085 w 4884794"/>
                <a:gd name="connsiteY33" fmla="*/ 1137398 h 3485712"/>
                <a:gd name="connsiteX34" fmla="*/ 2443085 w 4884794"/>
                <a:gd name="connsiteY34" fmla="*/ 789274 h 3485712"/>
                <a:gd name="connsiteX35" fmla="*/ 3052301 w 4884794"/>
                <a:gd name="connsiteY35" fmla="*/ 180058 h 3485712"/>
                <a:gd name="connsiteX36" fmla="*/ 4096680 w 4884794"/>
                <a:gd name="connsiteY36" fmla="*/ 180058 h 3485712"/>
                <a:gd name="connsiteX37" fmla="*/ 4705896 w 4884794"/>
                <a:gd name="connsiteY37" fmla="*/ 789274 h 3485712"/>
                <a:gd name="connsiteX38" fmla="*/ 4705896 w 4884794"/>
                <a:gd name="connsiteY38" fmla="*/ 1137406 h 348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84794" h="3485712">
                  <a:moveTo>
                    <a:pt x="4792919" y="5996"/>
                  </a:moveTo>
                  <a:lnTo>
                    <a:pt x="93227" y="5996"/>
                  </a:lnTo>
                  <a:cubicBezTo>
                    <a:pt x="41301" y="11361"/>
                    <a:pt x="2878" y="56771"/>
                    <a:pt x="6196" y="108865"/>
                  </a:cubicBezTo>
                  <a:lnTo>
                    <a:pt x="6196" y="3487248"/>
                  </a:lnTo>
                  <a:lnTo>
                    <a:pt x="25343" y="3487248"/>
                  </a:lnTo>
                  <a:lnTo>
                    <a:pt x="138485" y="3036168"/>
                  </a:lnTo>
                  <a:cubicBezTo>
                    <a:pt x="221558" y="2702099"/>
                    <a:pt x="513471" y="2461753"/>
                    <a:pt x="857277" y="2444356"/>
                  </a:cubicBezTo>
                  <a:cubicBezTo>
                    <a:pt x="795070" y="2367247"/>
                    <a:pt x="750084" y="2277714"/>
                    <a:pt x="725340" y="2181785"/>
                  </a:cubicBezTo>
                  <a:lnTo>
                    <a:pt x="702451" y="2181785"/>
                  </a:lnTo>
                  <a:cubicBezTo>
                    <a:pt x="565860" y="2182464"/>
                    <a:pt x="441630" y="2102820"/>
                    <a:pt x="385235" y="1978414"/>
                  </a:cubicBezTo>
                  <a:cubicBezTo>
                    <a:pt x="328840" y="1854007"/>
                    <a:pt x="350818" y="1708079"/>
                    <a:pt x="441358" y="1605810"/>
                  </a:cubicBezTo>
                  <a:lnTo>
                    <a:pt x="441358" y="1485529"/>
                  </a:lnTo>
                  <a:cubicBezTo>
                    <a:pt x="441358" y="956804"/>
                    <a:pt x="869973" y="528181"/>
                    <a:pt x="1398706" y="528181"/>
                  </a:cubicBezTo>
                  <a:cubicBezTo>
                    <a:pt x="1927439" y="528181"/>
                    <a:pt x="2356054" y="956796"/>
                    <a:pt x="2356054" y="1485529"/>
                  </a:cubicBezTo>
                  <a:lnTo>
                    <a:pt x="2356054" y="1605810"/>
                  </a:lnTo>
                  <a:cubicBezTo>
                    <a:pt x="2446586" y="1708087"/>
                    <a:pt x="2468564" y="1854016"/>
                    <a:pt x="2412177" y="1978414"/>
                  </a:cubicBezTo>
                  <a:cubicBezTo>
                    <a:pt x="2355782" y="2102820"/>
                    <a:pt x="2231552" y="2182464"/>
                    <a:pt x="2094961" y="2181785"/>
                  </a:cubicBezTo>
                  <a:lnTo>
                    <a:pt x="2072072" y="2181785"/>
                  </a:lnTo>
                  <a:cubicBezTo>
                    <a:pt x="2047336" y="2277817"/>
                    <a:pt x="2002318" y="2367439"/>
                    <a:pt x="1940047" y="2444620"/>
                  </a:cubicBezTo>
                  <a:cubicBezTo>
                    <a:pt x="2283853" y="2462017"/>
                    <a:pt x="2575766" y="2702363"/>
                    <a:pt x="2658839" y="3036432"/>
                  </a:cubicBezTo>
                  <a:lnTo>
                    <a:pt x="2772069" y="3487256"/>
                  </a:lnTo>
                  <a:lnTo>
                    <a:pt x="4879966" y="3487256"/>
                  </a:lnTo>
                  <a:lnTo>
                    <a:pt x="4879966" y="108865"/>
                  </a:lnTo>
                  <a:cubicBezTo>
                    <a:pt x="4883260" y="56771"/>
                    <a:pt x="4844837" y="11361"/>
                    <a:pt x="4792919" y="5996"/>
                  </a:cubicBezTo>
                  <a:close/>
                  <a:moveTo>
                    <a:pt x="4705888" y="1137406"/>
                  </a:moveTo>
                  <a:cubicBezTo>
                    <a:pt x="4705504" y="1473713"/>
                    <a:pt x="4432971" y="1746238"/>
                    <a:pt x="4096672" y="1746622"/>
                  </a:cubicBezTo>
                  <a:lnTo>
                    <a:pt x="3693720" y="1746622"/>
                  </a:lnTo>
                  <a:cubicBezTo>
                    <a:pt x="3691466" y="1748541"/>
                    <a:pt x="3689115" y="1750348"/>
                    <a:pt x="3686669" y="1752018"/>
                  </a:cubicBezTo>
                  <a:lnTo>
                    <a:pt x="3248644" y="2056627"/>
                  </a:lnTo>
                  <a:cubicBezTo>
                    <a:pt x="3217936" y="2081722"/>
                    <a:pt x="3179514" y="2095457"/>
                    <a:pt x="3139852" y="2095529"/>
                  </a:cubicBezTo>
                  <a:cubicBezTo>
                    <a:pt x="3114540" y="2095473"/>
                    <a:pt x="3089549" y="2089957"/>
                    <a:pt x="3066572" y="2079340"/>
                  </a:cubicBezTo>
                  <a:cubicBezTo>
                    <a:pt x="3004332" y="2051214"/>
                    <a:pt x="2964590" y="1988975"/>
                    <a:pt x="2965270" y="1920684"/>
                  </a:cubicBezTo>
                  <a:lnTo>
                    <a:pt x="2965270" y="1739571"/>
                  </a:lnTo>
                  <a:cubicBezTo>
                    <a:pt x="2666123" y="1695831"/>
                    <a:pt x="2444036" y="1439727"/>
                    <a:pt x="2443085" y="1137398"/>
                  </a:cubicBezTo>
                  <a:lnTo>
                    <a:pt x="2443085" y="789274"/>
                  </a:lnTo>
                  <a:cubicBezTo>
                    <a:pt x="2443469" y="452975"/>
                    <a:pt x="2716002" y="180442"/>
                    <a:pt x="3052301" y="180058"/>
                  </a:cubicBezTo>
                  <a:lnTo>
                    <a:pt x="4096680" y="180058"/>
                  </a:lnTo>
                  <a:cubicBezTo>
                    <a:pt x="4432979" y="180442"/>
                    <a:pt x="4705512" y="452975"/>
                    <a:pt x="4705896" y="789274"/>
                  </a:cubicBezTo>
                  <a:lnTo>
                    <a:pt x="4705896" y="113740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4F8FB33-EC55-4828-957E-C92FED7360C8}"/>
                </a:ext>
              </a:extLst>
            </p:cNvPr>
            <p:cNvSpPr/>
            <p:nvPr/>
          </p:nvSpPr>
          <p:spPr>
            <a:xfrm>
              <a:off x="3651605" y="4640117"/>
              <a:ext cx="4884795" cy="359764"/>
            </a:xfrm>
            <a:custGeom>
              <a:avLst/>
              <a:gdLst>
                <a:gd name="connsiteX0" fmla="*/ 93226 w 4884794"/>
                <a:gd name="connsiteY0" fmla="*/ 5996 h 359763"/>
                <a:gd name="connsiteX1" fmla="*/ 6195 w 4884794"/>
                <a:gd name="connsiteY1" fmla="*/ 5996 h 359763"/>
                <a:gd name="connsiteX2" fmla="*/ 6195 w 4884794"/>
                <a:gd name="connsiteY2" fmla="*/ 251251 h 359763"/>
                <a:gd name="connsiteX3" fmla="*/ 93226 w 4884794"/>
                <a:gd name="connsiteY3" fmla="*/ 354119 h 359763"/>
                <a:gd name="connsiteX4" fmla="*/ 4792918 w 4884794"/>
                <a:gd name="connsiteY4" fmla="*/ 354119 h 359763"/>
                <a:gd name="connsiteX5" fmla="*/ 4879949 w 4884794"/>
                <a:gd name="connsiteY5" fmla="*/ 251251 h 359763"/>
                <a:gd name="connsiteX6" fmla="*/ 4879949 w 4884794"/>
                <a:gd name="connsiteY6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4794" h="359763">
                  <a:moveTo>
                    <a:pt x="93226" y="5996"/>
                  </a:moveTo>
                  <a:lnTo>
                    <a:pt x="6195" y="5996"/>
                  </a:lnTo>
                  <a:lnTo>
                    <a:pt x="6195" y="251251"/>
                  </a:lnTo>
                  <a:cubicBezTo>
                    <a:pt x="2885" y="303345"/>
                    <a:pt x="41300" y="348763"/>
                    <a:pt x="93226" y="354119"/>
                  </a:cubicBezTo>
                  <a:lnTo>
                    <a:pt x="4792918" y="354119"/>
                  </a:lnTo>
                  <a:cubicBezTo>
                    <a:pt x="4844844" y="348755"/>
                    <a:pt x="4883267" y="303345"/>
                    <a:pt x="4879949" y="251251"/>
                  </a:cubicBezTo>
                  <a:lnTo>
                    <a:pt x="4879949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929098D-E376-4C98-A25D-B6F581FA45C0}"/>
                </a:ext>
              </a:extLst>
            </p:cNvPr>
            <p:cNvSpPr/>
            <p:nvPr/>
          </p:nvSpPr>
          <p:spPr>
            <a:xfrm>
              <a:off x="3850409" y="3597562"/>
              <a:ext cx="1111271" cy="879423"/>
            </a:xfrm>
            <a:custGeom>
              <a:avLst/>
              <a:gdLst>
                <a:gd name="connsiteX0" fmla="*/ 108521 w 1111270"/>
                <a:gd name="connsiteY0" fmla="*/ 465439 h 879422"/>
                <a:gd name="connsiteX1" fmla="*/ 5996 w 1111270"/>
                <a:gd name="connsiteY1" fmla="*/ 874482 h 879422"/>
                <a:gd name="connsiteX2" fmla="*/ 416607 w 1111270"/>
                <a:gd name="connsiteY2" fmla="*/ 874482 h 879422"/>
                <a:gd name="connsiteX3" fmla="*/ 416607 w 1111270"/>
                <a:gd name="connsiteY3" fmla="*/ 526359 h 879422"/>
                <a:gd name="connsiteX4" fmla="*/ 503638 w 1111270"/>
                <a:gd name="connsiteY4" fmla="*/ 439328 h 879422"/>
                <a:gd name="connsiteX5" fmla="*/ 590668 w 1111270"/>
                <a:gd name="connsiteY5" fmla="*/ 526359 h 879422"/>
                <a:gd name="connsiteX6" fmla="*/ 590668 w 1111270"/>
                <a:gd name="connsiteY6" fmla="*/ 874482 h 879422"/>
                <a:gd name="connsiteX7" fmla="*/ 1112854 w 1111270"/>
                <a:gd name="connsiteY7" fmla="*/ 874482 h 879422"/>
                <a:gd name="connsiteX8" fmla="*/ 1112854 w 1111270"/>
                <a:gd name="connsiteY8" fmla="*/ 371444 h 879422"/>
                <a:gd name="connsiteX9" fmla="*/ 990054 w 1111270"/>
                <a:gd name="connsiteY9" fmla="*/ 395988 h 879422"/>
                <a:gd name="connsiteX10" fmla="*/ 773309 w 1111270"/>
                <a:gd name="connsiteY10" fmla="*/ 341928 h 879422"/>
                <a:gd name="connsiteX11" fmla="*/ 677699 w 1111270"/>
                <a:gd name="connsiteY11" fmla="*/ 140028 h 879422"/>
                <a:gd name="connsiteX12" fmla="*/ 677699 w 1111270"/>
                <a:gd name="connsiteY12" fmla="*/ 5996 h 879422"/>
                <a:gd name="connsiteX13" fmla="*/ 108521 w 1111270"/>
                <a:gd name="connsiteY13" fmla="*/ 465439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1270" h="879422">
                  <a:moveTo>
                    <a:pt x="108521" y="465439"/>
                  </a:moveTo>
                  <a:lnTo>
                    <a:pt x="5996" y="874482"/>
                  </a:lnTo>
                  <a:lnTo>
                    <a:pt x="416607" y="874482"/>
                  </a:lnTo>
                  <a:lnTo>
                    <a:pt x="416607" y="526359"/>
                  </a:lnTo>
                  <a:cubicBezTo>
                    <a:pt x="416607" y="478294"/>
                    <a:pt x="455573" y="439328"/>
                    <a:pt x="503638" y="439328"/>
                  </a:cubicBezTo>
                  <a:cubicBezTo>
                    <a:pt x="551702" y="439328"/>
                    <a:pt x="590668" y="478294"/>
                    <a:pt x="590668" y="526359"/>
                  </a:cubicBezTo>
                  <a:lnTo>
                    <a:pt x="590668" y="874482"/>
                  </a:lnTo>
                  <a:lnTo>
                    <a:pt x="1112854" y="874482"/>
                  </a:lnTo>
                  <a:lnTo>
                    <a:pt x="1112854" y="371444"/>
                  </a:lnTo>
                  <a:lnTo>
                    <a:pt x="990054" y="395988"/>
                  </a:lnTo>
                  <a:cubicBezTo>
                    <a:pt x="913353" y="411346"/>
                    <a:pt x="833805" y="391503"/>
                    <a:pt x="773309" y="341928"/>
                  </a:cubicBezTo>
                  <a:cubicBezTo>
                    <a:pt x="712804" y="292352"/>
                    <a:pt x="677715" y="218257"/>
                    <a:pt x="677699" y="140028"/>
                  </a:cubicBezTo>
                  <a:lnTo>
                    <a:pt x="677699" y="5996"/>
                  </a:lnTo>
                  <a:cubicBezTo>
                    <a:pt x="406669" y="14870"/>
                    <a:pt x="174374" y="202379"/>
                    <a:pt x="108521" y="4654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C7161-E76C-45BD-8702-A1B31C869467}"/>
              </a:ext>
            </a:extLst>
          </p:cNvPr>
          <p:cNvGrpSpPr/>
          <p:nvPr/>
        </p:nvGrpSpPr>
        <p:grpSpPr>
          <a:xfrm>
            <a:off x="3761319" y="1298922"/>
            <a:ext cx="420242" cy="420242"/>
            <a:chOff x="3651604" y="984604"/>
            <a:chExt cx="4881645" cy="4881645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D25FA02-BF78-4C81-8666-89D847FC8B60}"/>
                </a:ext>
              </a:extLst>
            </p:cNvPr>
            <p:cNvSpPr/>
            <p:nvPr/>
          </p:nvSpPr>
          <p:spPr>
            <a:xfrm>
              <a:off x="4695983" y="2028983"/>
              <a:ext cx="527654" cy="527654"/>
            </a:xfrm>
            <a:custGeom>
              <a:avLst/>
              <a:gdLst>
                <a:gd name="connsiteX0" fmla="*/ 528181 w 527653"/>
                <a:gd name="connsiteY0" fmla="*/ 267089 h 527653"/>
                <a:gd name="connsiteX1" fmla="*/ 267089 w 527653"/>
                <a:gd name="connsiteY1" fmla="*/ 528181 h 527653"/>
                <a:gd name="connsiteX2" fmla="*/ 5996 w 527653"/>
                <a:gd name="connsiteY2" fmla="*/ 267089 h 527653"/>
                <a:gd name="connsiteX3" fmla="*/ 267089 w 527653"/>
                <a:gd name="connsiteY3" fmla="*/ 5996 h 527653"/>
                <a:gd name="connsiteX4" fmla="*/ 528181 w 527653"/>
                <a:gd name="connsiteY4" fmla="*/ 267089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53" h="527653">
                  <a:moveTo>
                    <a:pt x="528181" y="267089"/>
                  </a:moveTo>
                  <a:cubicBezTo>
                    <a:pt x="528181" y="411286"/>
                    <a:pt x="411286" y="528181"/>
                    <a:pt x="267089" y="528181"/>
                  </a:cubicBezTo>
                  <a:cubicBezTo>
                    <a:pt x="122891" y="528181"/>
                    <a:pt x="5996" y="411286"/>
                    <a:pt x="5996" y="267089"/>
                  </a:cubicBezTo>
                  <a:cubicBezTo>
                    <a:pt x="5996" y="122891"/>
                    <a:pt x="122891" y="5996"/>
                    <a:pt x="267089" y="5996"/>
                  </a:cubicBezTo>
                  <a:cubicBezTo>
                    <a:pt x="411286" y="5996"/>
                    <a:pt x="528181" y="122891"/>
                    <a:pt x="528181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9678C41-AC71-4E5F-8657-58035DA7E34E}"/>
                </a:ext>
              </a:extLst>
            </p:cNvPr>
            <p:cNvSpPr/>
            <p:nvPr/>
          </p:nvSpPr>
          <p:spPr>
            <a:xfrm>
              <a:off x="4870025" y="2204875"/>
              <a:ext cx="2446395" cy="2438400"/>
            </a:xfrm>
            <a:custGeom>
              <a:avLst/>
              <a:gdLst>
                <a:gd name="connsiteX0" fmla="*/ 2311295 w 2446394"/>
                <a:gd name="connsiteY0" fmla="*/ 2309189 h 2438400"/>
                <a:gd name="connsiteX1" fmla="*/ 2442889 w 2446394"/>
                <a:gd name="connsiteY1" fmla="*/ 1222606 h 2438400"/>
                <a:gd name="connsiteX2" fmla="*/ 2421215 w 2446394"/>
                <a:gd name="connsiteY2" fmla="*/ 787451 h 2438400"/>
                <a:gd name="connsiteX3" fmla="*/ 2388053 w 2446394"/>
                <a:gd name="connsiteY3" fmla="*/ 787451 h 2438400"/>
                <a:gd name="connsiteX4" fmla="*/ 1948109 w 2446394"/>
                <a:gd name="connsiteY4" fmla="*/ 1179090 h 2438400"/>
                <a:gd name="connsiteX5" fmla="*/ 1760904 w 2446394"/>
                <a:gd name="connsiteY5" fmla="*/ 1206161 h 2438400"/>
                <a:gd name="connsiteX6" fmla="*/ 1659603 w 2446394"/>
                <a:gd name="connsiteY6" fmla="*/ 1048544 h 2438400"/>
                <a:gd name="connsiteX7" fmla="*/ 1659603 w 2446394"/>
                <a:gd name="connsiteY7" fmla="*/ 780400 h 2438400"/>
                <a:gd name="connsiteX8" fmla="*/ 1137417 w 2446394"/>
                <a:gd name="connsiteY8" fmla="*/ 178227 h 2438400"/>
                <a:gd name="connsiteX9" fmla="*/ 1137417 w 2446394"/>
                <a:gd name="connsiteY9" fmla="*/ 5996 h 2438400"/>
                <a:gd name="connsiteX10" fmla="*/ 524803 w 2446394"/>
                <a:gd name="connsiteY10" fmla="*/ 57690 h 2438400"/>
                <a:gd name="connsiteX11" fmla="*/ 528201 w 2446394"/>
                <a:gd name="connsiteY11" fmla="*/ 91196 h 2438400"/>
                <a:gd name="connsiteX12" fmla="*/ 93047 w 2446394"/>
                <a:gd name="connsiteY12" fmla="*/ 526351 h 2438400"/>
                <a:gd name="connsiteX13" fmla="*/ 59541 w 2446394"/>
                <a:gd name="connsiteY13" fmla="*/ 522953 h 2438400"/>
                <a:gd name="connsiteX14" fmla="*/ 6016 w 2446394"/>
                <a:gd name="connsiteY14" fmla="*/ 1222598 h 2438400"/>
                <a:gd name="connsiteX15" fmla="*/ 137609 w 2446394"/>
                <a:gd name="connsiteY15" fmla="*/ 2309181 h 2438400"/>
                <a:gd name="connsiteX16" fmla="*/ 2311295 w 2446394"/>
                <a:gd name="connsiteY16" fmla="*/ 2309189 h 2438400"/>
                <a:gd name="connsiteX17" fmla="*/ 1224448 w 2446394"/>
                <a:gd name="connsiteY17" fmla="*/ 1396660 h 2438400"/>
                <a:gd name="connsiteX18" fmla="*/ 1659603 w 2446394"/>
                <a:gd name="connsiteY18" fmla="*/ 1831814 h 2438400"/>
                <a:gd name="connsiteX19" fmla="*/ 1224448 w 2446394"/>
                <a:gd name="connsiteY19" fmla="*/ 2266969 h 2438400"/>
                <a:gd name="connsiteX20" fmla="*/ 789294 w 2446394"/>
                <a:gd name="connsiteY20" fmla="*/ 1831814 h 2438400"/>
                <a:gd name="connsiteX21" fmla="*/ 1224448 w 2446394"/>
                <a:gd name="connsiteY21" fmla="*/ 1396660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6394" h="2438400">
                  <a:moveTo>
                    <a:pt x="2311295" y="2309189"/>
                  </a:moveTo>
                  <a:cubicBezTo>
                    <a:pt x="2399765" y="1953798"/>
                    <a:pt x="2443968" y="1588837"/>
                    <a:pt x="2442889" y="1222606"/>
                  </a:cubicBezTo>
                  <a:cubicBezTo>
                    <a:pt x="2442889" y="1074655"/>
                    <a:pt x="2434622" y="928958"/>
                    <a:pt x="2421215" y="787451"/>
                  </a:cubicBezTo>
                  <a:lnTo>
                    <a:pt x="2388053" y="787451"/>
                  </a:lnTo>
                  <a:lnTo>
                    <a:pt x="1948109" y="1179090"/>
                  </a:lnTo>
                  <a:cubicBezTo>
                    <a:pt x="1896655" y="1224573"/>
                    <a:pt x="1823127" y="1235205"/>
                    <a:pt x="1760904" y="1206161"/>
                  </a:cubicBezTo>
                  <a:cubicBezTo>
                    <a:pt x="1699017" y="1178195"/>
                    <a:pt x="1659339" y="1116459"/>
                    <a:pt x="1659603" y="1048544"/>
                  </a:cubicBezTo>
                  <a:lnTo>
                    <a:pt x="1659603" y="780400"/>
                  </a:lnTo>
                  <a:cubicBezTo>
                    <a:pt x="1360455" y="736661"/>
                    <a:pt x="1138369" y="480557"/>
                    <a:pt x="1137417" y="178227"/>
                  </a:cubicBezTo>
                  <a:lnTo>
                    <a:pt x="1137417" y="5996"/>
                  </a:lnTo>
                  <a:cubicBezTo>
                    <a:pt x="932280" y="9346"/>
                    <a:pt x="727606" y="26623"/>
                    <a:pt x="524803" y="57690"/>
                  </a:cubicBezTo>
                  <a:cubicBezTo>
                    <a:pt x="525675" y="69003"/>
                    <a:pt x="528201" y="79708"/>
                    <a:pt x="528201" y="91196"/>
                  </a:cubicBezTo>
                  <a:cubicBezTo>
                    <a:pt x="527913" y="331407"/>
                    <a:pt x="333257" y="526063"/>
                    <a:pt x="93047" y="526351"/>
                  </a:cubicBezTo>
                  <a:cubicBezTo>
                    <a:pt x="81558" y="526351"/>
                    <a:pt x="70853" y="523824"/>
                    <a:pt x="59541" y="522953"/>
                  </a:cubicBezTo>
                  <a:cubicBezTo>
                    <a:pt x="23820" y="754457"/>
                    <a:pt x="5928" y="988360"/>
                    <a:pt x="6016" y="1222598"/>
                  </a:cubicBezTo>
                  <a:cubicBezTo>
                    <a:pt x="4928" y="1588830"/>
                    <a:pt x="49123" y="1953798"/>
                    <a:pt x="137609" y="2309181"/>
                  </a:cubicBezTo>
                  <a:cubicBezTo>
                    <a:pt x="852140" y="2479677"/>
                    <a:pt x="1596764" y="2479677"/>
                    <a:pt x="2311295" y="2309189"/>
                  </a:cubicBezTo>
                  <a:close/>
                  <a:moveTo>
                    <a:pt x="1224448" y="1396660"/>
                  </a:moveTo>
                  <a:cubicBezTo>
                    <a:pt x="1464778" y="1396660"/>
                    <a:pt x="1659603" y="1591484"/>
                    <a:pt x="1659603" y="1831814"/>
                  </a:cubicBezTo>
                  <a:cubicBezTo>
                    <a:pt x="1659603" y="2072144"/>
                    <a:pt x="1464778" y="2266969"/>
                    <a:pt x="1224448" y="2266969"/>
                  </a:cubicBezTo>
                  <a:cubicBezTo>
                    <a:pt x="984118" y="2266969"/>
                    <a:pt x="789294" y="2072144"/>
                    <a:pt x="789294" y="1831814"/>
                  </a:cubicBezTo>
                  <a:cubicBezTo>
                    <a:pt x="789581" y="1591612"/>
                    <a:pt x="984238" y="1396947"/>
                    <a:pt x="1224448" y="13966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2B5ABE0-E8B7-479C-B446-156E5DA68859}"/>
                </a:ext>
              </a:extLst>
            </p:cNvPr>
            <p:cNvSpPr/>
            <p:nvPr/>
          </p:nvSpPr>
          <p:spPr>
            <a:xfrm>
              <a:off x="5827384" y="3769609"/>
              <a:ext cx="527654" cy="527654"/>
            </a:xfrm>
            <a:custGeom>
              <a:avLst/>
              <a:gdLst>
                <a:gd name="connsiteX0" fmla="*/ 528182 w 527653"/>
                <a:gd name="connsiteY0" fmla="*/ 267089 h 527653"/>
                <a:gd name="connsiteX1" fmla="*/ 267089 w 527653"/>
                <a:gd name="connsiteY1" fmla="*/ 528181 h 527653"/>
                <a:gd name="connsiteX2" fmla="*/ 5996 w 527653"/>
                <a:gd name="connsiteY2" fmla="*/ 267089 h 527653"/>
                <a:gd name="connsiteX3" fmla="*/ 267089 w 527653"/>
                <a:gd name="connsiteY3" fmla="*/ 5996 h 527653"/>
                <a:gd name="connsiteX4" fmla="*/ 528182 w 527653"/>
                <a:gd name="connsiteY4" fmla="*/ 267089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53" h="527653">
                  <a:moveTo>
                    <a:pt x="528182" y="267089"/>
                  </a:moveTo>
                  <a:cubicBezTo>
                    <a:pt x="528182" y="411286"/>
                    <a:pt x="411286" y="528181"/>
                    <a:pt x="267089" y="528181"/>
                  </a:cubicBezTo>
                  <a:cubicBezTo>
                    <a:pt x="122891" y="528181"/>
                    <a:pt x="5996" y="411286"/>
                    <a:pt x="5996" y="267089"/>
                  </a:cubicBezTo>
                  <a:cubicBezTo>
                    <a:pt x="5996" y="122891"/>
                    <a:pt x="122892" y="5996"/>
                    <a:pt x="267089" y="5996"/>
                  </a:cubicBezTo>
                  <a:cubicBezTo>
                    <a:pt x="411287" y="5996"/>
                    <a:pt x="528182" y="122891"/>
                    <a:pt x="528182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9D54985-5C3C-4F1D-9A87-AFB83FD1FE25}"/>
                </a:ext>
              </a:extLst>
            </p:cNvPr>
            <p:cNvSpPr/>
            <p:nvPr/>
          </p:nvSpPr>
          <p:spPr>
            <a:xfrm>
              <a:off x="6684909" y="4017998"/>
              <a:ext cx="1774835" cy="1774835"/>
            </a:xfrm>
            <a:custGeom>
              <a:avLst/>
              <a:gdLst>
                <a:gd name="connsiteX0" fmla="*/ 638973 w 1774835"/>
                <a:gd name="connsiteY0" fmla="*/ 638973 h 1774835"/>
                <a:gd name="connsiteX1" fmla="*/ 5996 w 1774835"/>
                <a:gd name="connsiteY1" fmla="*/ 1772205 h 1774835"/>
                <a:gd name="connsiteX2" fmla="*/ 1772733 w 1774835"/>
                <a:gd name="connsiteY2" fmla="*/ 5996 h 1774835"/>
                <a:gd name="connsiteX3" fmla="*/ 638973 w 1774835"/>
                <a:gd name="connsiteY3" fmla="*/ 638973 h 177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4835" h="1774835">
                  <a:moveTo>
                    <a:pt x="638973" y="638973"/>
                  </a:moveTo>
                  <a:cubicBezTo>
                    <a:pt x="496506" y="1145928"/>
                    <a:pt x="273445" y="1537567"/>
                    <a:pt x="5996" y="1772205"/>
                  </a:cubicBezTo>
                  <a:cubicBezTo>
                    <a:pt x="873867" y="1551350"/>
                    <a:pt x="1551622" y="873803"/>
                    <a:pt x="1772733" y="5996"/>
                  </a:cubicBezTo>
                  <a:cubicBezTo>
                    <a:pt x="1537743" y="273261"/>
                    <a:pt x="1146104" y="496410"/>
                    <a:pt x="638973" y="6389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DAD489-D377-49EE-A65F-92065E01354B}"/>
                </a:ext>
              </a:extLst>
            </p:cNvPr>
            <p:cNvSpPr/>
            <p:nvPr/>
          </p:nvSpPr>
          <p:spPr>
            <a:xfrm>
              <a:off x="8338161" y="2616789"/>
              <a:ext cx="119921" cy="215858"/>
            </a:xfrm>
            <a:custGeom>
              <a:avLst/>
              <a:gdLst>
                <a:gd name="connsiteX0" fmla="*/ 118434 w 119921"/>
                <a:gd name="connsiteY0" fmla="*/ 211653 h 215858"/>
                <a:gd name="connsiteX1" fmla="*/ 56819 w 119921"/>
                <a:gd name="connsiteY1" fmla="*/ 5996 h 215858"/>
                <a:gd name="connsiteX2" fmla="*/ 5996 w 119921"/>
                <a:gd name="connsiteY2" fmla="*/ 99902 h 215858"/>
                <a:gd name="connsiteX3" fmla="*/ 118434 w 119921"/>
                <a:gd name="connsiteY3" fmla="*/ 211653 h 21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21" h="215858">
                  <a:moveTo>
                    <a:pt x="118434" y="211653"/>
                  </a:moveTo>
                  <a:cubicBezTo>
                    <a:pt x="101030" y="142027"/>
                    <a:pt x="80579" y="73624"/>
                    <a:pt x="56819" y="5996"/>
                  </a:cubicBezTo>
                  <a:cubicBezTo>
                    <a:pt x="42652" y="38727"/>
                    <a:pt x="25647" y="70146"/>
                    <a:pt x="5996" y="99902"/>
                  </a:cubicBezTo>
                  <a:cubicBezTo>
                    <a:pt x="45514" y="135031"/>
                    <a:pt x="83058" y="172335"/>
                    <a:pt x="118434" y="2116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6466391-2E50-4F67-A77B-37BC388F98B2}"/>
                </a:ext>
              </a:extLst>
            </p:cNvPr>
            <p:cNvSpPr/>
            <p:nvPr/>
          </p:nvSpPr>
          <p:spPr>
            <a:xfrm>
              <a:off x="6175508" y="1419758"/>
              <a:ext cx="2094626" cy="1838793"/>
            </a:xfrm>
            <a:custGeom>
              <a:avLst/>
              <a:gdLst>
                <a:gd name="connsiteX0" fmla="*/ 5996 w 2094625"/>
                <a:gd name="connsiteY0" fmla="*/ 441151 h 1838793"/>
                <a:gd name="connsiteX1" fmla="*/ 5996 w 2094625"/>
                <a:gd name="connsiteY1" fmla="*/ 963336 h 1838793"/>
                <a:gd name="connsiteX2" fmla="*/ 379271 w 2094625"/>
                <a:gd name="connsiteY2" fmla="*/ 1394141 h 1838793"/>
                <a:gd name="connsiteX3" fmla="*/ 528181 w 2094625"/>
                <a:gd name="connsiteY3" fmla="*/ 1565509 h 1838793"/>
                <a:gd name="connsiteX4" fmla="*/ 528181 w 2094625"/>
                <a:gd name="connsiteY4" fmla="*/ 1833653 h 1838793"/>
                <a:gd name="connsiteX5" fmla="*/ 968037 w 2094625"/>
                <a:gd name="connsiteY5" fmla="*/ 1441486 h 1838793"/>
                <a:gd name="connsiteX6" fmla="*/ 1082570 w 2094625"/>
                <a:gd name="connsiteY6" fmla="*/ 1398490 h 1838793"/>
                <a:gd name="connsiteX7" fmla="*/ 1659591 w 2094625"/>
                <a:gd name="connsiteY7" fmla="*/ 1398490 h 1838793"/>
                <a:gd name="connsiteX8" fmla="*/ 2094746 w 2094625"/>
                <a:gd name="connsiteY8" fmla="*/ 963336 h 1838793"/>
                <a:gd name="connsiteX9" fmla="*/ 2094746 w 2094625"/>
                <a:gd name="connsiteY9" fmla="*/ 441151 h 1838793"/>
                <a:gd name="connsiteX10" fmla="*/ 1659591 w 2094625"/>
                <a:gd name="connsiteY10" fmla="*/ 5996 h 1838793"/>
                <a:gd name="connsiteX11" fmla="*/ 441159 w 2094625"/>
                <a:gd name="connsiteY11" fmla="*/ 5996 h 1838793"/>
                <a:gd name="connsiteX12" fmla="*/ 5996 w 2094625"/>
                <a:gd name="connsiteY12" fmla="*/ 441151 h 1838793"/>
                <a:gd name="connsiteX13" fmla="*/ 963344 w 2094625"/>
                <a:gd name="connsiteY13" fmla="*/ 1137406 h 1838793"/>
                <a:gd name="connsiteX14" fmla="*/ 354128 w 2094625"/>
                <a:gd name="connsiteY14" fmla="*/ 1137406 h 1838793"/>
                <a:gd name="connsiteX15" fmla="*/ 267097 w 2094625"/>
                <a:gd name="connsiteY15" fmla="*/ 1050375 h 1838793"/>
                <a:gd name="connsiteX16" fmla="*/ 354128 w 2094625"/>
                <a:gd name="connsiteY16" fmla="*/ 963344 h 1838793"/>
                <a:gd name="connsiteX17" fmla="*/ 963344 w 2094625"/>
                <a:gd name="connsiteY17" fmla="*/ 963344 h 1838793"/>
                <a:gd name="connsiteX18" fmla="*/ 1050375 w 2094625"/>
                <a:gd name="connsiteY18" fmla="*/ 1050375 h 1838793"/>
                <a:gd name="connsiteX19" fmla="*/ 963344 w 2094625"/>
                <a:gd name="connsiteY19" fmla="*/ 1137406 h 1838793"/>
                <a:gd name="connsiteX20" fmla="*/ 1746622 w 2094625"/>
                <a:gd name="connsiteY20" fmla="*/ 789282 h 1838793"/>
                <a:gd name="connsiteX21" fmla="*/ 354128 w 2094625"/>
                <a:gd name="connsiteY21" fmla="*/ 789282 h 1838793"/>
                <a:gd name="connsiteX22" fmla="*/ 267097 w 2094625"/>
                <a:gd name="connsiteY22" fmla="*/ 702251 h 1838793"/>
                <a:gd name="connsiteX23" fmla="*/ 354128 w 2094625"/>
                <a:gd name="connsiteY23" fmla="*/ 615220 h 1838793"/>
                <a:gd name="connsiteX24" fmla="*/ 1746630 w 2094625"/>
                <a:gd name="connsiteY24" fmla="*/ 615220 h 1838793"/>
                <a:gd name="connsiteX25" fmla="*/ 1833661 w 2094625"/>
                <a:gd name="connsiteY25" fmla="*/ 702251 h 1838793"/>
                <a:gd name="connsiteX26" fmla="*/ 1746622 w 2094625"/>
                <a:gd name="connsiteY26" fmla="*/ 789282 h 1838793"/>
                <a:gd name="connsiteX27" fmla="*/ 789282 w 2094625"/>
                <a:gd name="connsiteY27" fmla="*/ 267089 h 1838793"/>
                <a:gd name="connsiteX28" fmla="*/ 1746630 w 2094625"/>
                <a:gd name="connsiteY28" fmla="*/ 267089 h 1838793"/>
                <a:gd name="connsiteX29" fmla="*/ 1833661 w 2094625"/>
                <a:gd name="connsiteY29" fmla="*/ 354120 h 1838793"/>
                <a:gd name="connsiteX30" fmla="*/ 1746630 w 2094625"/>
                <a:gd name="connsiteY30" fmla="*/ 441151 h 1838793"/>
                <a:gd name="connsiteX31" fmla="*/ 789282 w 2094625"/>
                <a:gd name="connsiteY31" fmla="*/ 441151 h 1838793"/>
                <a:gd name="connsiteX32" fmla="*/ 702251 w 2094625"/>
                <a:gd name="connsiteY32" fmla="*/ 354120 h 1838793"/>
                <a:gd name="connsiteX33" fmla="*/ 789282 w 2094625"/>
                <a:gd name="connsiteY33" fmla="*/ 267089 h 1838793"/>
                <a:gd name="connsiteX34" fmla="*/ 528189 w 2094625"/>
                <a:gd name="connsiteY34" fmla="*/ 354120 h 1838793"/>
                <a:gd name="connsiteX35" fmla="*/ 441159 w 2094625"/>
                <a:gd name="connsiteY35" fmla="*/ 441151 h 1838793"/>
                <a:gd name="connsiteX36" fmla="*/ 354128 w 2094625"/>
                <a:gd name="connsiteY36" fmla="*/ 441151 h 1838793"/>
                <a:gd name="connsiteX37" fmla="*/ 267097 w 2094625"/>
                <a:gd name="connsiteY37" fmla="*/ 354120 h 1838793"/>
                <a:gd name="connsiteX38" fmla="*/ 354128 w 2094625"/>
                <a:gd name="connsiteY38" fmla="*/ 267089 h 1838793"/>
                <a:gd name="connsiteX39" fmla="*/ 441159 w 2094625"/>
                <a:gd name="connsiteY39" fmla="*/ 267089 h 1838793"/>
                <a:gd name="connsiteX40" fmla="*/ 528189 w 2094625"/>
                <a:gd name="connsiteY40" fmla="*/ 354120 h 183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4625" h="1838793">
                  <a:moveTo>
                    <a:pt x="5996" y="441151"/>
                  </a:moveTo>
                  <a:lnTo>
                    <a:pt x="5996" y="963336"/>
                  </a:lnTo>
                  <a:cubicBezTo>
                    <a:pt x="6739" y="1179498"/>
                    <a:pt x="165419" y="1362626"/>
                    <a:pt x="379271" y="1394141"/>
                  </a:cubicBezTo>
                  <a:cubicBezTo>
                    <a:pt x="464455" y="1406581"/>
                    <a:pt x="527750" y="1479421"/>
                    <a:pt x="528181" y="1565509"/>
                  </a:cubicBezTo>
                  <a:lnTo>
                    <a:pt x="528181" y="1833653"/>
                  </a:lnTo>
                  <a:lnTo>
                    <a:pt x="968037" y="1441486"/>
                  </a:lnTo>
                  <a:cubicBezTo>
                    <a:pt x="999832" y="1413888"/>
                    <a:pt x="1040477" y="1398634"/>
                    <a:pt x="1082570" y="1398490"/>
                  </a:cubicBezTo>
                  <a:lnTo>
                    <a:pt x="1659591" y="1398490"/>
                  </a:lnTo>
                  <a:cubicBezTo>
                    <a:pt x="1899801" y="1398203"/>
                    <a:pt x="2094458" y="1203546"/>
                    <a:pt x="2094746" y="963336"/>
                  </a:cubicBezTo>
                  <a:lnTo>
                    <a:pt x="2094746" y="441151"/>
                  </a:lnTo>
                  <a:cubicBezTo>
                    <a:pt x="2094458" y="200940"/>
                    <a:pt x="1899801" y="6284"/>
                    <a:pt x="1659591" y="5996"/>
                  </a:cubicBezTo>
                  <a:lnTo>
                    <a:pt x="441159" y="5996"/>
                  </a:lnTo>
                  <a:cubicBezTo>
                    <a:pt x="200948" y="6284"/>
                    <a:pt x="6284" y="200940"/>
                    <a:pt x="5996" y="441151"/>
                  </a:cubicBezTo>
                  <a:close/>
                  <a:moveTo>
                    <a:pt x="963344" y="1137406"/>
                  </a:moveTo>
                  <a:lnTo>
                    <a:pt x="354128" y="1137406"/>
                  </a:lnTo>
                  <a:cubicBezTo>
                    <a:pt x="306063" y="1137406"/>
                    <a:pt x="267097" y="1098439"/>
                    <a:pt x="267097" y="1050375"/>
                  </a:cubicBezTo>
                  <a:cubicBezTo>
                    <a:pt x="267097" y="1002310"/>
                    <a:pt x="306063" y="963344"/>
                    <a:pt x="354128" y="963344"/>
                  </a:cubicBezTo>
                  <a:lnTo>
                    <a:pt x="963344" y="963344"/>
                  </a:lnTo>
                  <a:cubicBezTo>
                    <a:pt x="1011408" y="963344"/>
                    <a:pt x="1050375" y="1002310"/>
                    <a:pt x="1050375" y="1050375"/>
                  </a:cubicBezTo>
                  <a:cubicBezTo>
                    <a:pt x="1050375" y="1098439"/>
                    <a:pt x="1011408" y="1137406"/>
                    <a:pt x="963344" y="1137406"/>
                  </a:cubicBezTo>
                  <a:close/>
                  <a:moveTo>
                    <a:pt x="1746622" y="789282"/>
                  </a:moveTo>
                  <a:lnTo>
                    <a:pt x="354128" y="789282"/>
                  </a:lnTo>
                  <a:cubicBezTo>
                    <a:pt x="306063" y="789282"/>
                    <a:pt x="267097" y="750316"/>
                    <a:pt x="267097" y="702251"/>
                  </a:cubicBezTo>
                  <a:cubicBezTo>
                    <a:pt x="267097" y="654187"/>
                    <a:pt x="306063" y="615220"/>
                    <a:pt x="354128" y="615220"/>
                  </a:cubicBezTo>
                  <a:lnTo>
                    <a:pt x="1746630" y="615220"/>
                  </a:lnTo>
                  <a:cubicBezTo>
                    <a:pt x="1794695" y="615220"/>
                    <a:pt x="1833661" y="654187"/>
                    <a:pt x="1833661" y="702251"/>
                  </a:cubicBezTo>
                  <a:cubicBezTo>
                    <a:pt x="1833661" y="750316"/>
                    <a:pt x="1794695" y="789282"/>
                    <a:pt x="1746622" y="789282"/>
                  </a:cubicBezTo>
                  <a:close/>
                  <a:moveTo>
                    <a:pt x="789282" y="267089"/>
                  </a:moveTo>
                  <a:lnTo>
                    <a:pt x="1746630" y="267089"/>
                  </a:lnTo>
                  <a:cubicBezTo>
                    <a:pt x="1794695" y="267089"/>
                    <a:pt x="1833661" y="306055"/>
                    <a:pt x="1833661" y="354120"/>
                  </a:cubicBezTo>
                  <a:cubicBezTo>
                    <a:pt x="1833661" y="402184"/>
                    <a:pt x="1794695" y="441151"/>
                    <a:pt x="1746630" y="441151"/>
                  </a:cubicBezTo>
                  <a:lnTo>
                    <a:pt x="789282" y="441151"/>
                  </a:lnTo>
                  <a:cubicBezTo>
                    <a:pt x="741218" y="441151"/>
                    <a:pt x="702251" y="402184"/>
                    <a:pt x="702251" y="354120"/>
                  </a:cubicBezTo>
                  <a:cubicBezTo>
                    <a:pt x="702251" y="306055"/>
                    <a:pt x="741218" y="267089"/>
                    <a:pt x="789282" y="267089"/>
                  </a:cubicBezTo>
                  <a:close/>
                  <a:moveTo>
                    <a:pt x="528189" y="354120"/>
                  </a:moveTo>
                  <a:cubicBezTo>
                    <a:pt x="528189" y="402184"/>
                    <a:pt x="489223" y="441151"/>
                    <a:pt x="441159" y="441151"/>
                  </a:cubicBezTo>
                  <a:lnTo>
                    <a:pt x="354128" y="441151"/>
                  </a:lnTo>
                  <a:cubicBezTo>
                    <a:pt x="306063" y="441151"/>
                    <a:pt x="267097" y="402184"/>
                    <a:pt x="267097" y="354120"/>
                  </a:cubicBezTo>
                  <a:cubicBezTo>
                    <a:pt x="267097" y="306055"/>
                    <a:pt x="306063" y="267089"/>
                    <a:pt x="354128" y="267089"/>
                  </a:cubicBezTo>
                  <a:lnTo>
                    <a:pt x="441159" y="267089"/>
                  </a:lnTo>
                  <a:cubicBezTo>
                    <a:pt x="489223" y="267089"/>
                    <a:pt x="528189" y="306055"/>
                    <a:pt x="528189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AB3EC99-A88C-4CD9-A897-9AFC5524719D}"/>
                </a:ext>
              </a:extLst>
            </p:cNvPr>
            <p:cNvSpPr/>
            <p:nvPr/>
          </p:nvSpPr>
          <p:spPr>
            <a:xfrm>
              <a:off x="3725755" y="1058931"/>
              <a:ext cx="1766841" cy="1774835"/>
            </a:xfrm>
            <a:custGeom>
              <a:avLst/>
              <a:gdLst>
                <a:gd name="connsiteX0" fmla="*/ 803641 w 1766840"/>
                <a:gd name="connsiteY0" fmla="*/ 1251499 h 1774835"/>
                <a:gd name="connsiteX1" fmla="*/ 802162 w 1766840"/>
                <a:gd name="connsiteY1" fmla="*/ 1237140 h 1774835"/>
                <a:gd name="connsiteX2" fmla="*/ 1237316 w 1766840"/>
                <a:gd name="connsiteY2" fmla="*/ 801986 h 1774835"/>
                <a:gd name="connsiteX3" fmla="*/ 1251675 w 1766840"/>
                <a:gd name="connsiteY3" fmla="*/ 803465 h 1774835"/>
                <a:gd name="connsiteX4" fmla="*/ 1768640 w 1766840"/>
                <a:gd name="connsiteY4" fmla="*/ 5996 h 1774835"/>
                <a:gd name="connsiteX5" fmla="*/ 5996 w 1766840"/>
                <a:gd name="connsiteY5" fmla="*/ 1769599 h 1774835"/>
                <a:gd name="connsiteX6" fmla="*/ 803641 w 1766840"/>
                <a:gd name="connsiteY6" fmla="*/ 1251499 h 177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6840" h="1774835">
                  <a:moveTo>
                    <a:pt x="803641" y="1251499"/>
                  </a:moveTo>
                  <a:cubicBezTo>
                    <a:pt x="803641" y="1246622"/>
                    <a:pt x="802162" y="1242009"/>
                    <a:pt x="802162" y="1237140"/>
                  </a:cubicBezTo>
                  <a:cubicBezTo>
                    <a:pt x="802450" y="996930"/>
                    <a:pt x="997106" y="802274"/>
                    <a:pt x="1237316" y="801986"/>
                  </a:cubicBezTo>
                  <a:cubicBezTo>
                    <a:pt x="1242273" y="801986"/>
                    <a:pt x="1246806" y="803289"/>
                    <a:pt x="1251675" y="803465"/>
                  </a:cubicBezTo>
                  <a:cubicBezTo>
                    <a:pt x="1359772" y="501127"/>
                    <a:pt x="1536768" y="228098"/>
                    <a:pt x="1768640" y="5996"/>
                  </a:cubicBezTo>
                  <a:cubicBezTo>
                    <a:pt x="900353" y="223006"/>
                    <a:pt x="222534" y="901193"/>
                    <a:pt x="5996" y="1769599"/>
                  </a:cubicBezTo>
                  <a:cubicBezTo>
                    <a:pt x="227811" y="1537023"/>
                    <a:pt x="500975" y="1359596"/>
                    <a:pt x="803641" y="12514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9BF022E-39CD-41E1-AD46-85F0E4225F17}"/>
                </a:ext>
              </a:extLst>
            </p:cNvPr>
            <p:cNvSpPr/>
            <p:nvPr/>
          </p:nvSpPr>
          <p:spPr>
            <a:xfrm>
              <a:off x="3651604" y="2474922"/>
              <a:ext cx="1167234" cy="1990694"/>
            </a:xfrm>
            <a:custGeom>
              <a:avLst/>
              <a:gdLst>
                <a:gd name="connsiteX0" fmla="*/ 1165251 w 1167234"/>
                <a:gd name="connsiteY0" fmla="*/ 1986832 h 1990693"/>
                <a:gd name="connsiteX1" fmla="*/ 1050367 w 1167234"/>
                <a:gd name="connsiteY1" fmla="*/ 952551 h 1990693"/>
                <a:gd name="connsiteX2" fmla="*/ 1109464 w 1167234"/>
                <a:gd name="connsiteY2" fmla="*/ 204082 h 1990693"/>
                <a:gd name="connsiteX3" fmla="*/ 919125 w 1167234"/>
                <a:gd name="connsiteY3" fmla="*/ 5996 h 1990693"/>
                <a:gd name="connsiteX4" fmla="*/ 6692 w 1167234"/>
                <a:gd name="connsiteY4" fmla="*/ 914608 h 1990693"/>
                <a:gd name="connsiteX5" fmla="*/ 5996 w 1167234"/>
                <a:gd name="connsiteY5" fmla="*/ 952551 h 1990693"/>
                <a:gd name="connsiteX6" fmla="*/ 1165251 w 1167234"/>
                <a:gd name="connsiteY6" fmla="*/ 1986832 h 199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7234" h="1990693">
                  <a:moveTo>
                    <a:pt x="1165251" y="1986832"/>
                  </a:moveTo>
                  <a:cubicBezTo>
                    <a:pt x="1087998" y="1647519"/>
                    <a:pt x="1049455" y="1300547"/>
                    <a:pt x="1050367" y="952551"/>
                  </a:cubicBezTo>
                  <a:cubicBezTo>
                    <a:pt x="1050151" y="701891"/>
                    <a:pt x="1069914" y="451608"/>
                    <a:pt x="1109464" y="204082"/>
                  </a:cubicBezTo>
                  <a:cubicBezTo>
                    <a:pt x="1026327" y="160295"/>
                    <a:pt x="959570" y="90812"/>
                    <a:pt x="919125" y="5996"/>
                  </a:cubicBezTo>
                  <a:cubicBezTo>
                    <a:pt x="368654" y="229497"/>
                    <a:pt x="29237" y="565093"/>
                    <a:pt x="6692" y="914608"/>
                  </a:cubicBezTo>
                  <a:lnTo>
                    <a:pt x="5996" y="952551"/>
                  </a:lnTo>
                  <a:cubicBezTo>
                    <a:pt x="5996" y="1367783"/>
                    <a:pt x="456213" y="1765250"/>
                    <a:pt x="1165251" y="19868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0B22BFD-2035-4DD8-AD8D-4C3E5CC421A4}"/>
                </a:ext>
              </a:extLst>
            </p:cNvPr>
            <p:cNvSpPr/>
            <p:nvPr/>
          </p:nvSpPr>
          <p:spPr>
            <a:xfrm>
              <a:off x="3725755" y="4017990"/>
              <a:ext cx="1774835" cy="1774835"/>
            </a:xfrm>
            <a:custGeom>
              <a:avLst/>
              <a:gdLst>
                <a:gd name="connsiteX0" fmla="*/ 1139229 w 1774835"/>
                <a:gd name="connsiteY0" fmla="*/ 638981 h 1774835"/>
                <a:gd name="connsiteX1" fmla="*/ 5996 w 1774835"/>
                <a:gd name="connsiteY1" fmla="*/ 5996 h 1774835"/>
                <a:gd name="connsiteX2" fmla="*/ 1772293 w 1774835"/>
                <a:gd name="connsiteY2" fmla="*/ 1772205 h 1774835"/>
                <a:gd name="connsiteX3" fmla="*/ 1139229 w 1774835"/>
                <a:gd name="connsiteY3" fmla="*/ 638981 h 177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4835" h="1774835">
                  <a:moveTo>
                    <a:pt x="1139229" y="638981"/>
                  </a:moveTo>
                  <a:cubicBezTo>
                    <a:pt x="632273" y="496418"/>
                    <a:pt x="240634" y="273445"/>
                    <a:pt x="5996" y="5996"/>
                  </a:cubicBezTo>
                  <a:cubicBezTo>
                    <a:pt x="227035" y="873691"/>
                    <a:pt x="904590" y="1551214"/>
                    <a:pt x="1772293" y="1772205"/>
                  </a:cubicBezTo>
                  <a:cubicBezTo>
                    <a:pt x="1505021" y="1537663"/>
                    <a:pt x="1281783" y="1146024"/>
                    <a:pt x="1139229" y="6389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FE2F21F-0D28-43DD-B99F-4972054D09EC}"/>
                </a:ext>
              </a:extLst>
            </p:cNvPr>
            <p:cNvSpPr/>
            <p:nvPr/>
          </p:nvSpPr>
          <p:spPr>
            <a:xfrm>
              <a:off x="5054108" y="4699015"/>
              <a:ext cx="2078636" cy="1167234"/>
            </a:xfrm>
            <a:custGeom>
              <a:avLst/>
              <a:gdLst>
                <a:gd name="connsiteX0" fmla="*/ 1040365 w 2078636"/>
                <a:gd name="connsiteY0" fmla="*/ 120961 h 1167234"/>
                <a:gd name="connsiteX1" fmla="*/ 5996 w 2078636"/>
                <a:gd name="connsiteY1" fmla="*/ 5996 h 1167234"/>
                <a:gd name="connsiteX2" fmla="*/ 1040365 w 2078636"/>
                <a:gd name="connsiteY2" fmla="*/ 1165340 h 1167234"/>
                <a:gd name="connsiteX3" fmla="*/ 2074735 w 2078636"/>
                <a:gd name="connsiteY3" fmla="*/ 5996 h 1167234"/>
                <a:gd name="connsiteX4" fmla="*/ 1040365 w 2078636"/>
                <a:gd name="connsiteY4" fmla="*/ 120961 h 1167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8636" h="1167234">
                  <a:moveTo>
                    <a:pt x="1040365" y="120961"/>
                  </a:moveTo>
                  <a:cubicBezTo>
                    <a:pt x="692338" y="121864"/>
                    <a:pt x="345333" y="83297"/>
                    <a:pt x="5996" y="5996"/>
                  </a:cubicBezTo>
                  <a:cubicBezTo>
                    <a:pt x="227667" y="715211"/>
                    <a:pt x="625134" y="1165340"/>
                    <a:pt x="1040365" y="1165340"/>
                  </a:cubicBezTo>
                  <a:cubicBezTo>
                    <a:pt x="1455597" y="1165340"/>
                    <a:pt x="1853064" y="715123"/>
                    <a:pt x="2074735" y="5996"/>
                  </a:cubicBezTo>
                  <a:cubicBezTo>
                    <a:pt x="1735397" y="83265"/>
                    <a:pt x="1388393" y="121832"/>
                    <a:pt x="1040365" y="1209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283F5DC8-3816-46C8-98E6-B4B50BB36590}"/>
                </a:ext>
              </a:extLst>
            </p:cNvPr>
            <p:cNvSpPr/>
            <p:nvPr/>
          </p:nvSpPr>
          <p:spPr>
            <a:xfrm>
              <a:off x="7366015" y="2840802"/>
              <a:ext cx="1167234" cy="1622935"/>
            </a:xfrm>
            <a:custGeom>
              <a:avLst/>
              <a:gdLst>
                <a:gd name="connsiteX0" fmla="*/ 469085 w 1167234"/>
                <a:gd name="connsiteY0" fmla="*/ 151517 h 1622935"/>
                <a:gd name="connsiteX1" fmla="*/ 99727 w 1167234"/>
                <a:gd name="connsiteY1" fmla="*/ 151517 h 1622935"/>
                <a:gd name="connsiteX2" fmla="*/ 120961 w 1167234"/>
                <a:gd name="connsiteY2" fmla="*/ 586671 h 1622935"/>
                <a:gd name="connsiteX3" fmla="*/ 5996 w 1167234"/>
                <a:gd name="connsiteY3" fmla="*/ 1620952 h 1622935"/>
                <a:gd name="connsiteX4" fmla="*/ 1165340 w 1167234"/>
                <a:gd name="connsiteY4" fmla="*/ 586671 h 1622935"/>
                <a:gd name="connsiteX5" fmla="*/ 862994 w 1167234"/>
                <a:gd name="connsiteY5" fmla="*/ 5996 h 1622935"/>
                <a:gd name="connsiteX6" fmla="*/ 469085 w 1167234"/>
                <a:gd name="connsiteY6" fmla="*/ 151517 h 16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7234" h="1622935">
                  <a:moveTo>
                    <a:pt x="469085" y="151517"/>
                  </a:moveTo>
                  <a:lnTo>
                    <a:pt x="99727" y="151517"/>
                  </a:lnTo>
                  <a:cubicBezTo>
                    <a:pt x="112694" y="293551"/>
                    <a:pt x="120961" y="438720"/>
                    <a:pt x="120961" y="586671"/>
                  </a:cubicBezTo>
                  <a:cubicBezTo>
                    <a:pt x="121880" y="934667"/>
                    <a:pt x="83305" y="1281647"/>
                    <a:pt x="5996" y="1620952"/>
                  </a:cubicBezTo>
                  <a:cubicBezTo>
                    <a:pt x="715211" y="1399282"/>
                    <a:pt x="1165340" y="1001903"/>
                    <a:pt x="1165340" y="586671"/>
                  </a:cubicBezTo>
                  <a:cubicBezTo>
                    <a:pt x="1165340" y="383453"/>
                    <a:pt x="1060376" y="184063"/>
                    <a:pt x="862994" y="5996"/>
                  </a:cubicBezTo>
                  <a:cubicBezTo>
                    <a:pt x="753234" y="99910"/>
                    <a:pt x="613534" y="151517"/>
                    <a:pt x="469085" y="1515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0553952-AE43-49AB-8B9E-381D2E4BED7E}"/>
                </a:ext>
              </a:extLst>
            </p:cNvPr>
            <p:cNvSpPr/>
            <p:nvPr/>
          </p:nvSpPr>
          <p:spPr>
            <a:xfrm>
              <a:off x="6687684" y="1060146"/>
              <a:ext cx="503670" cy="191874"/>
            </a:xfrm>
            <a:custGeom>
              <a:avLst/>
              <a:gdLst>
                <a:gd name="connsiteX0" fmla="*/ 181369 w 503669"/>
                <a:gd name="connsiteY0" fmla="*/ 191546 h 191874"/>
                <a:gd name="connsiteX1" fmla="*/ 503382 w 503669"/>
                <a:gd name="connsiteY1" fmla="*/ 191546 h 191874"/>
                <a:gd name="connsiteX2" fmla="*/ 5996 w 503669"/>
                <a:gd name="connsiteY2" fmla="*/ 5996 h 191874"/>
                <a:gd name="connsiteX3" fmla="*/ 181369 w 503669"/>
                <a:gd name="connsiteY3" fmla="*/ 191546 h 19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669" h="191874">
                  <a:moveTo>
                    <a:pt x="181369" y="191546"/>
                  </a:moveTo>
                  <a:lnTo>
                    <a:pt x="503382" y="191546"/>
                  </a:lnTo>
                  <a:cubicBezTo>
                    <a:pt x="344918" y="111583"/>
                    <a:pt x="178115" y="49360"/>
                    <a:pt x="5996" y="5996"/>
                  </a:cubicBezTo>
                  <a:cubicBezTo>
                    <a:pt x="69634" y="62743"/>
                    <a:pt x="128300" y="124814"/>
                    <a:pt x="181369" y="1915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7250B59-F952-44D8-867F-806243F97196}"/>
                </a:ext>
              </a:extLst>
            </p:cNvPr>
            <p:cNvSpPr/>
            <p:nvPr/>
          </p:nvSpPr>
          <p:spPr>
            <a:xfrm>
              <a:off x="5142186" y="984604"/>
              <a:ext cx="1495019" cy="1111271"/>
            </a:xfrm>
            <a:custGeom>
              <a:avLst/>
              <a:gdLst>
                <a:gd name="connsiteX0" fmla="*/ 203818 w 1495019"/>
                <a:gd name="connsiteY0" fmla="*/ 1109376 h 1111270"/>
                <a:gd name="connsiteX1" fmla="*/ 865256 w 1495019"/>
                <a:gd name="connsiteY1" fmla="*/ 1052198 h 1111270"/>
                <a:gd name="connsiteX2" fmla="*/ 865256 w 1495019"/>
                <a:gd name="connsiteY2" fmla="*/ 876305 h 1111270"/>
                <a:gd name="connsiteX3" fmla="*/ 1474473 w 1495019"/>
                <a:gd name="connsiteY3" fmla="*/ 267089 h 1111270"/>
                <a:gd name="connsiteX4" fmla="*/ 1494052 w 1495019"/>
                <a:gd name="connsiteY4" fmla="*/ 267089 h 1111270"/>
                <a:gd name="connsiteX5" fmla="*/ 952287 w 1495019"/>
                <a:gd name="connsiteY5" fmla="*/ 5996 h 1111270"/>
                <a:gd name="connsiteX6" fmla="*/ 908772 w 1495019"/>
                <a:gd name="connsiteY6" fmla="*/ 6867 h 1111270"/>
                <a:gd name="connsiteX7" fmla="*/ 5996 w 1495019"/>
                <a:gd name="connsiteY7" fmla="*/ 919213 h 1111270"/>
                <a:gd name="connsiteX8" fmla="*/ 203818 w 1495019"/>
                <a:gd name="connsiteY8" fmla="*/ 1109376 h 111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5019" h="1111270">
                  <a:moveTo>
                    <a:pt x="203818" y="1109376"/>
                  </a:moveTo>
                  <a:cubicBezTo>
                    <a:pt x="422675" y="1074767"/>
                    <a:pt x="643706" y="1055659"/>
                    <a:pt x="865256" y="1052198"/>
                  </a:cubicBezTo>
                  <a:lnTo>
                    <a:pt x="865256" y="876305"/>
                  </a:lnTo>
                  <a:cubicBezTo>
                    <a:pt x="865640" y="540006"/>
                    <a:pt x="1138173" y="267473"/>
                    <a:pt x="1474473" y="267089"/>
                  </a:cubicBezTo>
                  <a:lnTo>
                    <a:pt x="1494052" y="267089"/>
                  </a:lnTo>
                  <a:cubicBezTo>
                    <a:pt x="1356198" y="110384"/>
                    <a:pt x="1160758" y="16189"/>
                    <a:pt x="952287" y="5996"/>
                  </a:cubicBezTo>
                  <a:lnTo>
                    <a:pt x="908772" y="6867"/>
                  </a:lnTo>
                  <a:cubicBezTo>
                    <a:pt x="564653" y="29237"/>
                    <a:pt x="229234" y="368566"/>
                    <a:pt x="5996" y="919213"/>
                  </a:cubicBezTo>
                  <a:cubicBezTo>
                    <a:pt x="90724" y="959610"/>
                    <a:pt x="160111" y="1026319"/>
                    <a:pt x="203818" y="11093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AFFBFE49-F0DB-40D6-A42D-C6D4BF787740}"/>
              </a:ext>
            </a:extLst>
          </p:cNvPr>
          <p:cNvGrpSpPr/>
          <p:nvPr/>
        </p:nvGrpSpPr>
        <p:grpSpPr>
          <a:xfrm>
            <a:off x="10764812" y="1303680"/>
            <a:ext cx="393402" cy="393331"/>
            <a:chOff x="3651561" y="984554"/>
            <a:chExt cx="4892270" cy="4891381"/>
          </a:xfrm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FC2B3FD-4E1A-4776-8F85-FCD68F09478D}"/>
                </a:ext>
              </a:extLst>
            </p:cNvPr>
            <p:cNvSpPr/>
            <p:nvPr/>
          </p:nvSpPr>
          <p:spPr>
            <a:xfrm>
              <a:off x="3950788" y="984554"/>
              <a:ext cx="4377029" cy="2168362"/>
            </a:xfrm>
            <a:custGeom>
              <a:avLst/>
              <a:gdLst>
                <a:gd name="connsiteX0" fmla="*/ 6046 w 4377028"/>
                <a:gd name="connsiteY0" fmla="*/ 1230074 h 2168362"/>
                <a:gd name="connsiteX1" fmla="*/ 4377464 w 4377028"/>
                <a:gd name="connsiteY1" fmla="*/ 6046 h 2168362"/>
                <a:gd name="connsiteX2" fmla="*/ 1521457 w 4377028"/>
                <a:gd name="connsiteY2" fmla="*/ 2162615 h 216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7028" h="2168362">
                  <a:moveTo>
                    <a:pt x="6046" y="1230074"/>
                  </a:moveTo>
                  <a:lnTo>
                    <a:pt x="4377464" y="6046"/>
                  </a:lnTo>
                  <a:lnTo>
                    <a:pt x="1521457" y="21626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2A099D4-435A-4417-9B9A-876F3D25E0D8}"/>
                </a:ext>
              </a:extLst>
            </p:cNvPr>
            <p:cNvSpPr/>
            <p:nvPr/>
          </p:nvSpPr>
          <p:spPr>
            <a:xfrm>
              <a:off x="5562067" y="1219648"/>
              <a:ext cx="2740681" cy="2740681"/>
            </a:xfrm>
            <a:custGeom>
              <a:avLst/>
              <a:gdLst>
                <a:gd name="connsiteX0" fmla="*/ 6046 w 2740680"/>
                <a:gd name="connsiteY0" fmla="*/ 2071149 h 2740680"/>
                <a:gd name="connsiteX1" fmla="*/ 2740923 w 2740680"/>
                <a:gd name="connsiteY1" fmla="*/ 6046 h 2740680"/>
                <a:gd name="connsiteX2" fmla="*/ 675820 w 2740680"/>
                <a:gd name="connsiteY2" fmla="*/ 2740923 h 2740680"/>
                <a:gd name="connsiteX3" fmla="*/ 70532 w 2740680"/>
                <a:gd name="connsiteY3" fmla="*/ 2676436 h 27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0680" h="2740680">
                  <a:moveTo>
                    <a:pt x="6046" y="2071149"/>
                  </a:moveTo>
                  <a:lnTo>
                    <a:pt x="2740923" y="6046"/>
                  </a:lnTo>
                  <a:lnTo>
                    <a:pt x="675820" y="2740923"/>
                  </a:lnTo>
                  <a:lnTo>
                    <a:pt x="70532" y="267643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0532E11-48E4-41CE-8037-F730D3D7EE63}"/>
                </a:ext>
              </a:extLst>
            </p:cNvPr>
            <p:cNvSpPr/>
            <p:nvPr/>
          </p:nvSpPr>
          <p:spPr>
            <a:xfrm>
              <a:off x="6375469" y="1194394"/>
              <a:ext cx="2168362" cy="4377029"/>
            </a:xfrm>
            <a:custGeom>
              <a:avLst/>
              <a:gdLst>
                <a:gd name="connsiteX0" fmla="*/ 938595 w 2168362"/>
                <a:gd name="connsiteY0" fmla="*/ 4377464 h 4377028"/>
                <a:gd name="connsiteX1" fmla="*/ 6046 w 2168362"/>
                <a:gd name="connsiteY1" fmla="*/ 2862045 h 4377028"/>
                <a:gd name="connsiteX2" fmla="*/ 2162615 w 2168362"/>
                <a:gd name="connsiteY2" fmla="*/ 6046 h 4377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8362" h="4377028">
                  <a:moveTo>
                    <a:pt x="938595" y="4377464"/>
                  </a:moveTo>
                  <a:lnTo>
                    <a:pt x="6046" y="2862045"/>
                  </a:lnTo>
                  <a:lnTo>
                    <a:pt x="2162615" y="604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0D14253-DE32-476E-9BC5-AE5545110EE2}"/>
                </a:ext>
              </a:extLst>
            </p:cNvPr>
            <p:cNvSpPr/>
            <p:nvPr/>
          </p:nvSpPr>
          <p:spPr>
            <a:xfrm>
              <a:off x="4944727" y="4228093"/>
              <a:ext cx="354676" cy="354676"/>
            </a:xfrm>
            <a:custGeom>
              <a:avLst/>
              <a:gdLst>
                <a:gd name="connsiteX0" fmla="*/ 92242 w 354676"/>
                <a:gd name="connsiteY0" fmla="*/ 349833 h 354676"/>
                <a:gd name="connsiteX1" fmla="*/ 12609 w 354676"/>
                <a:gd name="connsiteY1" fmla="*/ 296607 h 354676"/>
                <a:gd name="connsiteX2" fmla="*/ 31286 w 354676"/>
                <a:gd name="connsiteY2" fmla="*/ 202666 h 354676"/>
                <a:gd name="connsiteX3" fmla="*/ 203707 w 354676"/>
                <a:gd name="connsiteY3" fmla="*/ 30245 h 354676"/>
                <a:gd name="connsiteX4" fmla="*/ 324563 w 354676"/>
                <a:gd name="connsiteY4" fmla="*/ 31293 h 354676"/>
                <a:gd name="connsiteX5" fmla="*/ 325611 w 354676"/>
                <a:gd name="connsiteY5" fmla="*/ 152149 h 354676"/>
                <a:gd name="connsiteX6" fmla="*/ 153190 w 354676"/>
                <a:gd name="connsiteY6" fmla="*/ 324570 h 354676"/>
                <a:gd name="connsiteX7" fmla="*/ 92242 w 354676"/>
                <a:gd name="connsiteY7" fmla="*/ 349833 h 35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676" h="354676">
                  <a:moveTo>
                    <a:pt x="92242" y="349833"/>
                  </a:moveTo>
                  <a:cubicBezTo>
                    <a:pt x="57379" y="349825"/>
                    <a:pt x="25950" y="328818"/>
                    <a:pt x="12609" y="296607"/>
                  </a:cubicBezTo>
                  <a:cubicBezTo>
                    <a:pt x="-732" y="264396"/>
                    <a:pt x="6644" y="227325"/>
                    <a:pt x="31286" y="202666"/>
                  </a:cubicBezTo>
                  <a:lnTo>
                    <a:pt x="203707" y="30245"/>
                  </a:lnTo>
                  <a:cubicBezTo>
                    <a:pt x="237538" y="-2425"/>
                    <a:pt x="291304" y="-1957"/>
                    <a:pt x="324563" y="31293"/>
                  </a:cubicBezTo>
                  <a:cubicBezTo>
                    <a:pt x="357814" y="64544"/>
                    <a:pt x="358281" y="118318"/>
                    <a:pt x="325611" y="152149"/>
                  </a:cubicBezTo>
                  <a:lnTo>
                    <a:pt x="153190" y="324570"/>
                  </a:lnTo>
                  <a:cubicBezTo>
                    <a:pt x="137028" y="340748"/>
                    <a:pt x="115102" y="349833"/>
                    <a:pt x="92242" y="3498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51AA87-2B77-4C35-B06A-6D3397E2F282}"/>
                </a:ext>
              </a:extLst>
            </p:cNvPr>
            <p:cNvSpPr/>
            <p:nvPr/>
          </p:nvSpPr>
          <p:spPr>
            <a:xfrm>
              <a:off x="4513674" y="4659153"/>
              <a:ext cx="354676" cy="354676"/>
            </a:xfrm>
            <a:custGeom>
              <a:avLst/>
              <a:gdLst>
                <a:gd name="connsiteX0" fmla="*/ 92242 w 354676"/>
                <a:gd name="connsiteY0" fmla="*/ 349833 h 354676"/>
                <a:gd name="connsiteX1" fmla="*/ 12609 w 354676"/>
                <a:gd name="connsiteY1" fmla="*/ 296607 h 354676"/>
                <a:gd name="connsiteX2" fmla="*/ 31286 w 354676"/>
                <a:gd name="connsiteY2" fmla="*/ 202667 h 354676"/>
                <a:gd name="connsiteX3" fmla="*/ 203707 w 354676"/>
                <a:gd name="connsiteY3" fmla="*/ 30245 h 354676"/>
                <a:gd name="connsiteX4" fmla="*/ 324563 w 354676"/>
                <a:gd name="connsiteY4" fmla="*/ 31293 h 354676"/>
                <a:gd name="connsiteX5" fmla="*/ 325611 w 354676"/>
                <a:gd name="connsiteY5" fmla="*/ 152149 h 354676"/>
                <a:gd name="connsiteX6" fmla="*/ 153190 w 354676"/>
                <a:gd name="connsiteY6" fmla="*/ 324570 h 354676"/>
                <a:gd name="connsiteX7" fmla="*/ 92242 w 354676"/>
                <a:gd name="connsiteY7" fmla="*/ 349833 h 35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676" h="354676">
                  <a:moveTo>
                    <a:pt x="92242" y="349833"/>
                  </a:moveTo>
                  <a:cubicBezTo>
                    <a:pt x="57379" y="349825"/>
                    <a:pt x="25950" y="328818"/>
                    <a:pt x="12609" y="296607"/>
                  </a:cubicBezTo>
                  <a:cubicBezTo>
                    <a:pt x="-732" y="264396"/>
                    <a:pt x="6644" y="227325"/>
                    <a:pt x="31286" y="202667"/>
                  </a:cubicBezTo>
                  <a:lnTo>
                    <a:pt x="203707" y="30245"/>
                  </a:lnTo>
                  <a:cubicBezTo>
                    <a:pt x="237538" y="-2425"/>
                    <a:pt x="291304" y="-1958"/>
                    <a:pt x="324563" y="31293"/>
                  </a:cubicBezTo>
                  <a:cubicBezTo>
                    <a:pt x="357814" y="64544"/>
                    <a:pt x="358281" y="118318"/>
                    <a:pt x="325611" y="152149"/>
                  </a:cubicBezTo>
                  <a:lnTo>
                    <a:pt x="153190" y="324570"/>
                  </a:lnTo>
                  <a:cubicBezTo>
                    <a:pt x="137028" y="340740"/>
                    <a:pt x="115102" y="349825"/>
                    <a:pt x="92242" y="3498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E915F01-D2B0-494C-913A-E83FFE6A408A}"/>
                </a:ext>
              </a:extLst>
            </p:cNvPr>
            <p:cNvSpPr/>
            <p:nvPr/>
          </p:nvSpPr>
          <p:spPr>
            <a:xfrm>
              <a:off x="4082613" y="5090206"/>
              <a:ext cx="354676" cy="354676"/>
            </a:xfrm>
            <a:custGeom>
              <a:avLst/>
              <a:gdLst>
                <a:gd name="connsiteX0" fmla="*/ 92242 w 354676"/>
                <a:gd name="connsiteY0" fmla="*/ 349833 h 354676"/>
                <a:gd name="connsiteX1" fmla="*/ 12609 w 354676"/>
                <a:gd name="connsiteY1" fmla="*/ 296607 h 354676"/>
                <a:gd name="connsiteX2" fmla="*/ 31286 w 354676"/>
                <a:gd name="connsiteY2" fmla="*/ 202667 h 354676"/>
                <a:gd name="connsiteX3" fmla="*/ 203707 w 354676"/>
                <a:gd name="connsiteY3" fmla="*/ 30245 h 354676"/>
                <a:gd name="connsiteX4" fmla="*/ 324563 w 354676"/>
                <a:gd name="connsiteY4" fmla="*/ 31293 h 354676"/>
                <a:gd name="connsiteX5" fmla="*/ 325611 w 354676"/>
                <a:gd name="connsiteY5" fmla="*/ 152149 h 354676"/>
                <a:gd name="connsiteX6" fmla="*/ 153190 w 354676"/>
                <a:gd name="connsiteY6" fmla="*/ 324570 h 354676"/>
                <a:gd name="connsiteX7" fmla="*/ 92242 w 354676"/>
                <a:gd name="connsiteY7" fmla="*/ 349833 h 35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676" h="354676">
                  <a:moveTo>
                    <a:pt x="92242" y="349833"/>
                  </a:moveTo>
                  <a:cubicBezTo>
                    <a:pt x="57379" y="349825"/>
                    <a:pt x="25950" y="328818"/>
                    <a:pt x="12609" y="296607"/>
                  </a:cubicBezTo>
                  <a:cubicBezTo>
                    <a:pt x="-732" y="264396"/>
                    <a:pt x="6644" y="227324"/>
                    <a:pt x="31286" y="202667"/>
                  </a:cubicBezTo>
                  <a:lnTo>
                    <a:pt x="203707" y="30245"/>
                  </a:lnTo>
                  <a:cubicBezTo>
                    <a:pt x="237538" y="-2425"/>
                    <a:pt x="291304" y="-1957"/>
                    <a:pt x="324563" y="31293"/>
                  </a:cubicBezTo>
                  <a:cubicBezTo>
                    <a:pt x="357814" y="64544"/>
                    <a:pt x="358281" y="118318"/>
                    <a:pt x="325611" y="152149"/>
                  </a:cubicBezTo>
                  <a:lnTo>
                    <a:pt x="153190" y="324570"/>
                  </a:lnTo>
                  <a:cubicBezTo>
                    <a:pt x="137036" y="340740"/>
                    <a:pt x="115110" y="349825"/>
                    <a:pt x="92242" y="3498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5C2A9BB9-90B4-4F69-86E7-05046AB70EDC}"/>
                </a:ext>
              </a:extLst>
            </p:cNvPr>
            <p:cNvSpPr/>
            <p:nvPr/>
          </p:nvSpPr>
          <p:spPr>
            <a:xfrm>
              <a:off x="3651561" y="5521259"/>
              <a:ext cx="354676" cy="354676"/>
            </a:xfrm>
            <a:custGeom>
              <a:avLst/>
              <a:gdLst>
                <a:gd name="connsiteX0" fmla="*/ 92242 w 354676"/>
                <a:gd name="connsiteY0" fmla="*/ 349833 h 354676"/>
                <a:gd name="connsiteX1" fmla="*/ 12609 w 354676"/>
                <a:gd name="connsiteY1" fmla="*/ 296607 h 354676"/>
                <a:gd name="connsiteX2" fmla="*/ 31286 w 354676"/>
                <a:gd name="connsiteY2" fmla="*/ 202667 h 354676"/>
                <a:gd name="connsiteX3" fmla="*/ 203707 w 354676"/>
                <a:gd name="connsiteY3" fmla="*/ 30245 h 354676"/>
                <a:gd name="connsiteX4" fmla="*/ 324563 w 354676"/>
                <a:gd name="connsiteY4" fmla="*/ 31293 h 354676"/>
                <a:gd name="connsiteX5" fmla="*/ 325611 w 354676"/>
                <a:gd name="connsiteY5" fmla="*/ 152150 h 354676"/>
                <a:gd name="connsiteX6" fmla="*/ 153190 w 354676"/>
                <a:gd name="connsiteY6" fmla="*/ 324570 h 354676"/>
                <a:gd name="connsiteX7" fmla="*/ 92242 w 354676"/>
                <a:gd name="connsiteY7" fmla="*/ 349833 h 35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676" h="354676">
                  <a:moveTo>
                    <a:pt x="92242" y="349833"/>
                  </a:moveTo>
                  <a:cubicBezTo>
                    <a:pt x="57379" y="349825"/>
                    <a:pt x="25950" y="328819"/>
                    <a:pt x="12609" y="296607"/>
                  </a:cubicBezTo>
                  <a:cubicBezTo>
                    <a:pt x="-732" y="264397"/>
                    <a:pt x="6644" y="227325"/>
                    <a:pt x="31286" y="202667"/>
                  </a:cubicBezTo>
                  <a:lnTo>
                    <a:pt x="203707" y="30245"/>
                  </a:lnTo>
                  <a:cubicBezTo>
                    <a:pt x="237538" y="-2425"/>
                    <a:pt x="291304" y="-1958"/>
                    <a:pt x="324563" y="31293"/>
                  </a:cubicBezTo>
                  <a:cubicBezTo>
                    <a:pt x="357814" y="64544"/>
                    <a:pt x="358281" y="118318"/>
                    <a:pt x="325611" y="152150"/>
                  </a:cubicBezTo>
                  <a:lnTo>
                    <a:pt x="153190" y="324570"/>
                  </a:lnTo>
                  <a:cubicBezTo>
                    <a:pt x="137028" y="340749"/>
                    <a:pt x="115102" y="349833"/>
                    <a:pt x="92242" y="3498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A955297-DEA6-4D20-8964-19D685417E98}"/>
                </a:ext>
              </a:extLst>
            </p:cNvPr>
            <p:cNvSpPr/>
            <p:nvPr/>
          </p:nvSpPr>
          <p:spPr>
            <a:xfrm>
              <a:off x="5634419" y="4486732"/>
              <a:ext cx="354676" cy="354676"/>
            </a:xfrm>
            <a:custGeom>
              <a:avLst/>
              <a:gdLst>
                <a:gd name="connsiteX0" fmla="*/ 92242 w 354676"/>
                <a:gd name="connsiteY0" fmla="*/ 349833 h 354676"/>
                <a:gd name="connsiteX1" fmla="*/ 12609 w 354676"/>
                <a:gd name="connsiteY1" fmla="*/ 296607 h 354676"/>
                <a:gd name="connsiteX2" fmla="*/ 31286 w 354676"/>
                <a:gd name="connsiteY2" fmla="*/ 202666 h 354676"/>
                <a:gd name="connsiteX3" fmla="*/ 203707 w 354676"/>
                <a:gd name="connsiteY3" fmla="*/ 30245 h 354676"/>
                <a:gd name="connsiteX4" fmla="*/ 324563 w 354676"/>
                <a:gd name="connsiteY4" fmla="*/ 31293 h 354676"/>
                <a:gd name="connsiteX5" fmla="*/ 325611 w 354676"/>
                <a:gd name="connsiteY5" fmla="*/ 152149 h 354676"/>
                <a:gd name="connsiteX6" fmla="*/ 153190 w 354676"/>
                <a:gd name="connsiteY6" fmla="*/ 324570 h 354676"/>
                <a:gd name="connsiteX7" fmla="*/ 92242 w 354676"/>
                <a:gd name="connsiteY7" fmla="*/ 349833 h 35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676" h="354676">
                  <a:moveTo>
                    <a:pt x="92242" y="349833"/>
                  </a:moveTo>
                  <a:cubicBezTo>
                    <a:pt x="57379" y="349825"/>
                    <a:pt x="25950" y="328818"/>
                    <a:pt x="12609" y="296607"/>
                  </a:cubicBezTo>
                  <a:cubicBezTo>
                    <a:pt x="-732" y="264396"/>
                    <a:pt x="6644" y="227325"/>
                    <a:pt x="31286" y="202666"/>
                  </a:cubicBezTo>
                  <a:lnTo>
                    <a:pt x="203707" y="30245"/>
                  </a:lnTo>
                  <a:cubicBezTo>
                    <a:pt x="237538" y="-2425"/>
                    <a:pt x="291304" y="-1957"/>
                    <a:pt x="324563" y="31293"/>
                  </a:cubicBezTo>
                  <a:cubicBezTo>
                    <a:pt x="357814" y="64544"/>
                    <a:pt x="358281" y="118318"/>
                    <a:pt x="325611" y="152149"/>
                  </a:cubicBezTo>
                  <a:lnTo>
                    <a:pt x="153190" y="324570"/>
                  </a:lnTo>
                  <a:cubicBezTo>
                    <a:pt x="137028" y="340740"/>
                    <a:pt x="115102" y="349825"/>
                    <a:pt x="92242" y="3498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C0FF8C7-86D5-43F8-9846-7CF644EF4E97}"/>
                </a:ext>
              </a:extLst>
            </p:cNvPr>
            <p:cNvSpPr/>
            <p:nvPr/>
          </p:nvSpPr>
          <p:spPr>
            <a:xfrm>
              <a:off x="5203358" y="4917785"/>
              <a:ext cx="354676" cy="354676"/>
            </a:xfrm>
            <a:custGeom>
              <a:avLst/>
              <a:gdLst>
                <a:gd name="connsiteX0" fmla="*/ 92242 w 354676"/>
                <a:gd name="connsiteY0" fmla="*/ 349833 h 354676"/>
                <a:gd name="connsiteX1" fmla="*/ 12609 w 354676"/>
                <a:gd name="connsiteY1" fmla="*/ 296607 h 354676"/>
                <a:gd name="connsiteX2" fmla="*/ 31286 w 354676"/>
                <a:gd name="connsiteY2" fmla="*/ 202667 h 354676"/>
                <a:gd name="connsiteX3" fmla="*/ 203707 w 354676"/>
                <a:gd name="connsiteY3" fmla="*/ 30246 h 354676"/>
                <a:gd name="connsiteX4" fmla="*/ 324563 w 354676"/>
                <a:gd name="connsiteY4" fmla="*/ 31293 h 354676"/>
                <a:gd name="connsiteX5" fmla="*/ 325611 w 354676"/>
                <a:gd name="connsiteY5" fmla="*/ 152149 h 354676"/>
                <a:gd name="connsiteX6" fmla="*/ 153190 w 354676"/>
                <a:gd name="connsiteY6" fmla="*/ 324570 h 354676"/>
                <a:gd name="connsiteX7" fmla="*/ 92242 w 354676"/>
                <a:gd name="connsiteY7" fmla="*/ 349833 h 35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676" h="354676">
                  <a:moveTo>
                    <a:pt x="92242" y="349833"/>
                  </a:moveTo>
                  <a:cubicBezTo>
                    <a:pt x="57379" y="349825"/>
                    <a:pt x="25950" y="328819"/>
                    <a:pt x="12609" y="296607"/>
                  </a:cubicBezTo>
                  <a:cubicBezTo>
                    <a:pt x="-732" y="264397"/>
                    <a:pt x="6644" y="227325"/>
                    <a:pt x="31286" y="202667"/>
                  </a:cubicBezTo>
                  <a:lnTo>
                    <a:pt x="203707" y="30246"/>
                  </a:lnTo>
                  <a:cubicBezTo>
                    <a:pt x="237538" y="-2425"/>
                    <a:pt x="291304" y="-1958"/>
                    <a:pt x="324563" y="31293"/>
                  </a:cubicBezTo>
                  <a:cubicBezTo>
                    <a:pt x="357814" y="64544"/>
                    <a:pt x="358281" y="118318"/>
                    <a:pt x="325611" y="152149"/>
                  </a:cubicBezTo>
                  <a:lnTo>
                    <a:pt x="153190" y="324570"/>
                  </a:lnTo>
                  <a:cubicBezTo>
                    <a:pt x="137028" y="340741"/>
                    <a:pt x="115110" y="349825"/>
                    <a:pt x="92242" y="3498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E3CF51D-97B5-472B-A54C-98F6A718E8B9}"/>
                </a:ext>
              </a:extLst>
            </p:cNvPr>
            <p:cNvSpPr/>
            <p:nvPr/>
          </p:nvSpPr>
          <p:spPr>
            <a:xfrm>
              <a:off x="4686095" y="3538408"/>
              <a:ext cx="354676" cy="354676"/>
            </a:xfrm>
            <a:custGeom>
              <a:avLst/>
              <a:gdLst>
                <a:gd name="connsiteX0" fmla="*/ 92242 w 354676"/>
                <a:gd name="connsiteY0" fmla="*/ 349833 h 354676"/>
                <a:gd name="connsiteX1" fmla="*/ 12609 w 354676"/>
                <a:gd name="connsiteY1" fmla="*/ 296607 h 354676"/>
                <a:gd name="connsiteX2" fmla="*/ 31286 w 354676"/>
                <a:gd name="connsiteY2" fmla="*/ 202667 h 354676"/>
                <a:gd name="connsiteX3" fmla="*/ 203707 w 354676"/>
                <a:gd name="connsiteY3" fmla="*/ 30246 h 354676"/>
                <a:gd name="connsiteX4" fmla="*/ 324563 w 354676"/>
                <a:gd name="connsiteY4" fmla="*/ 31293 h 354676"/>
                <a:gd name="connsiteX5" fmla="*/ 325611 w 354676"/>
                <a:gd name="connsiteY5" fmla="*/ 152149 h 354676"/>
                <a:gd name="connsiteX6" fmla="*/ 153190 w 354676"/>
                <a:gd name="connsiteY6" fmla="*/ 324571 h 354676"/>
                <a:gd name="connsiteX7" fmla="*/ 92242 w 354676"/>
                <a:gd name="connsiteY7" fmla="*/ 349833 h 35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676" h="354676">
                  <a:moveTo>
                    <a:pt x="92242" y="349833"/>
                  </a:moveTo>
                  <a:cubicBezTo>
                    <a:pt x="57379" y="349825"/>
                    <a:pt x="25950" y="328818"/>
                    <a:pt x="12609" y="296607"/>
                  </a:cubicBezTo>
                  <a:cubicBezTo>
                    <a:pt x="-732" y="264396"/>
                    <a:pt x="6644" y="227325"/>
                    <a:pt x="31286" y="202667"/>
                  </a:cubicBezTo>
                  <a:lnTo>
                    <a:pt x="203707" y="30246"/>
                  </a:lnTo>
                  <a:cubicBezTo>
                    <a:pt x="237538" y="-2425"/>
                    <a:pt x="291304" y="-1958"/>
                    <a:pt x="324563" y="31293"/>
                  </a:cubicBezTo>
                  <a:cubicBezTo>
                    <a:pt x="357814" y="64544"/>
                    <a:pt x="358281" y="118318"/>
                    <a:pt x="325611" y="152149"/>
                  </a:cubicBezTo>
                  <a:lnTo>
                    <a:pt x="153190" y="324571"/>
                  </a:lnTo>
                  <a:cubicBezTo>
                    <a:pt x="137028" y="340740"/>
                    <a:pt x="115102" y="349825"/>
                    <a:pt x="92242" y="3498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A407F85-0D0E-49D8-A6B4-527A43789574}"/>
                </a:ext>
              </a:extLst>
            </p:cNvPr>
            <p:cNvSpPr/>
            <p:nvPr/>
          </p:nvSpPr>
          <p:spPr>
            <a:xfrm>
              <a:off x="4255042" y="3969461"/>
              <a:ext cx="354676" cy="354676"/>
            </a:xfrm>
            <a:custGeom>
              <a:avLst/>
              <a:gdLst>
                <a:gd name="connsiteX0" fmla="*/ 92242 w 354676"/>
                <a:gd name="connsiteY0" fmla="*/ 349833 h 354676"/>
                <a:gd name="connsiteX1" fmla="*/ 12609 w 354676"/>
                <a:gd name="connsiteY1" fmla="*/ 296607 h 354676"/>
                <a:gd name="connsiteX2" fmla="*/ 31286 w 354676"/>
                <a:gd name="connsiteY2" fmla="*/ 202667 h 354676"/>
                <a:gd name="connsiteX3" fmla="*/ 203707 w 354676"/>
                <a:gd name="connsiteY3" fmla="*/ 30245 h 354676"/>
                <a:gd name="connsiteX4" fmla="*/ 324563 w 354676"/>
                <a:gd name="connsiteY4" fmla="*/ 31293 h 354676"/>
                <a:gd name="connsiteX5" fmla="*/ 325611 w 354676"/>
                <a:gd name="connsiteY5" fmla="*/ 152149 h 354676"/>
                <a:gd name="connsiteX6" fmla="*/ 153190 w 354676"/>
                <a:gd name="connsiteY6" fmla="*/ 324570 h 354676"/>
                <a:gd name="connsiteX7" fmla="*/ 92242 w 354676"/>
                <a:gd name="connsiteY7" fmla="*/ 349833 h 35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4676" h="354676">
                  <a:moveTo>
                    <a:pt x="92242" y="349833"/>
                  </a:moveTo>
                  <a:cubicBezTo>
                    <a:pt x="57379" y="349825"/>
                    <a:pt x="25950" y="328818"/>
                    <a:pt x="12609" y="296607"/>
                  </a:cubicBezTo>
                  <a:cubicBezTo>
                    <a:pt x="-732" y="264396"/>
                    <a:pt x="6644" y="227325"/>
                    <a:pt x="31286" y="202667"/>
                  </a:cubicBezTo>
                  <a:lnTo>
                    <a:pt x="203707" y="30245"/>
                  </a:lnTo>
                  <a:cubicBezTo>
                    <a:pt x="237538" y="-2425"/>
                    <a:pt x="291304" y="-1958"/>
                    <a:pt x="324563" y="31293"/>
                  </a:cubicBezTo>
                  <a:cubicBezTo>
                    <a:pt x="357814" y="64544"/>
                    <a:pt x="358281" y="118318"/>
                    <a:pt x="325611" y="152149"/>
                  </a:cubicBezTo>
                  <a:lnTo>
                    <a:pt x="153190" y="324570"/>
                  </a:lnTo>
                  <a:cubicBezTo>
                    <a:pt x="137028" y="340740"/>
                    <a:pt x="115102" y="349833"/>
                    <a:pt x="92242" y="34983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BD08A5FB-6C26-455C-8CE8-C582D223ADBE}"/>
              </a:ext>
            </a:extLst>
          </p:cNvPr>
          <p:cNvGrpSpPr/>
          <p:nvPr/>
        </p:nvGrpSpPr>
        <p:grpSpPr>
          <a:xfrm>
            <a:off x="10731112" y="5281272"/>
            <a:ext cx="475091" cy="475264"/>
            <a:chOff x="3652132" y="984607"/>
            <a:chExt cx="4878575" cy="4880347"/>
          </a:xfrm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3D7DC65-C438-48BF-8FF2-8FA8C74E94A0}"/>
                </a:ext>
              </a:extLst>
            </p:cNvPr>
            <p:cNvSpPr/>
            <p:nvPr/>
          </p:nvSpPr>
          <p:spPr>
            <a:xfrm>
              <a:off x="4695463" y="2002914"/>
              <a:ext cx="1750851" cy="2126605"/>
            </a:xfrm>
            <a:custGeom>
              <a:avLst/>
              <a:gdLst>
                <a:gd name="connsiteX0" fmla="*/ 760989 w 1750851"/>
                <a:gd name="connsiteY0" fmla="*/ 171318 h 2126604"/>
                <a:gd name="connsiteX1" fmla="*/ 413649 w 1750851"/>
                <a:gd name="connsiteY1" fmla="*/ 27892 h 2126604"/>
                <a:gd name="connsiteX2" fmla="*/ 181625 w 1750851"/>
                <a:gd name="connsiteY2" fmla="*/ 43554 h 2126604"/>
                <a:gd name="connsiteX3" fmla="*/ 5996 w 1750851"/>
                <a:gd name="connsiteY3" fmla="*/ 554251 h 2126604"/>
                <a:gd name="connsiteX4" fmla="*/ 5996 w 1750851"/>
                <a:gd name="connsiteY4" fmla="*/ 1440661 h 2126604"/>
                <a:gd name="connsiteX5" fmla="*/ 95114 w 1750851"/>
                <a:gd name="connsiteY5" fmla="*/ 1637180 h 2126604"/>
                <a:gd name="connsiteX6" fmla="*/ 573784 w 1750851"/>
                <a:gd name="connsiteY6" fmla="*/ 2056233 h 2126604"/>
                <a:gd name="connsiteX7" fmla="*/ 745759 w 1750851"/>
                <a:gd name="connsiteY7" fmla="*/ 2120807 h 2126604"/>
                <a:gd name="connsiteX8" fmla="*/ 1006851 w 1750851"/>
                <a:gd name="connsiteY8" fmla="*/ 2120807 h 2126604"/>
                <a:gd name="connsiteX9" fmla="*/ 1178739 w 1750851"/>
                <a:gd name="connsiteY9" fmla="*/ 2056233 h 2126604"/>
                <a:gd name="connsiteX10" fmla="*/ 1657409 w 1750851"/>
                <a:gd name="connsiteY10" fmla="*/ 1637180 h 2126604"/>
                <a:gd name="connsiteX11" fmla="*/ 1746614 w 1750851"/>
                <a:gd name="connsiteY11" fmla="*/ 1440661 h 2126604"/>
                <a:gd name="connsiteX12" fmla="*/ 1746614 w 1750851"/>
                <a:gd name="connsiteY12" fmla="*/ 1424559 h 2126604"/>
                <a:gd name="connsiteX13" fmla="*/ 1537743 w 1750851"/>
                <a:gd name="connsiteY13" fmla="*/ 1581217 h 2126604"/>
                <a:gd name="connsiteX14" fmla="*/ 1485521 w 1750851"/>
                <a:gd name="connsiteY14" fmla="*/ 1598621 h 2126604"/>
                <a:gd name="connsiteX15" fmla="*/ 1311460 w 1750851"/>
                <a:gd name="connsiteY15" fmla="*/ 1598621 h 2126604"/>
                <a:gd name="connsiteX16" fmla="*/ 1224429 w 1750851"/>
                <a:gd name="connsiteY16" fmla="*/ 1511591 h 2126604"/>
                <a:gd name="connsiteX17" fmla="*/ 1311460 w 1750851"/>
                <a:gd name="connsiteY17" fmla="*/ 1424559 h 2126604"/>
                <a:gd name="connsiteX18" fmla="*/ 1456540 w 1750851"/>
                <a:gd name="connsiteY18" fmla="*/ 1424559 h 2126604"/>
                <a:gd name="connsiteX19" fmla="*/ 1746614 w 1750851"/>
                <a:gd name="connsiteY19" fmla="*/ 1206982 h 2126604"/>
                <a:gd name="connsiteX20" fmla="*/ 1746614 w 1750851"/>
                <a:gd name="connsiteY20" fmla="*/ 656432 h 2126604"/>
                <a:gd name="connsiteX21" fmla="*/ 1603188 w 1750851"/>
                <a:gd name="connsiteY21" fmla="*/ 300041 h 2126604"/>
                <a:gd name="connsiteX22" fmla="*/ 760989 w 1750851"/>
                <a:gd name="connsiteY22" fmla="*/ 171318 h 2126604"/>
                <a:gd name="connsiteX23" fmla="*/ 789274 w 1750851"/>
                <a:gd name="connsiteY23" fmla="*/ 1163475 h 2126604"/>
                <a:gd name="connsiteX24" fmla="*/ 963336 w 1750851"/>
                <a:gd name="connsiteY24" fmla="*/ 1163475 h 2126604"/>
                <a:gd name="connsiteX25" fmla="*/ 1050367 w 1750851"/>
                <a:gd name="connsiteY25" fmla="*/ 1250506 h 2126604"/>
                <a:gd name="connsiteX26" fmla="*/ 963336 w 1750851"/>
                <a:gd name="connsiteY26" fmla="*/ 1337537 h 2126604"/>
                <a:gd name="connsiteX27" fmla="*/ 789274 w 1750851"/>
                <a:gd name="connsiteY27" fmla="*/ 1337537 h 2126604"/>
                <a:gd name="connsiteX28" fmla="*/ 702243 w 1750851"/>
                <a:gd name="connsiteY28" fmla="*/ 1250506 h 2126604"/>
                <a:gd name="connsiteX29" fmla="*/ 789274 w 1750851"/>
                <a:gd name="connsiteY29" fmla="*/ 1163475 h 2126604"/>
                <a:gd name="connsiteX30" fmla="*/ 180058 w 1750851"/>
                <a:gd name="connsiteY30" fmla="*/ 554259 h 2126604"/>
                <a:gd name="connsiteX31" fmla="*/ 267089 w 1750851"/>
                <a:gd name="connsiteY31" fmla="*/ 467228 h 2126604"/>
                <a:gd name="connsiteX32" fmla="*/ 615212 w 1750851"/>
                <a:gd name="connsiteY32" fmla="*/ 467228 h 2126604"/>
                <a:gd name="connsiteX33" fmla="*/ 702243 w 1750851"/>
                <a:gd name="connsiteY33" fmla="*/ 554259 h 2126604"/>
                <a:gd name="connsiteX34" fmla="*/ 615212 w 1750851"/>
                <a:gd name="connsiteY34" fmla="*/ 641289 h 2126604"/>
                <a:gd name="connsiteX35" fmla="*/ 267089 w 1750851"/>
                <a:gd name="connsiteY35" fmla="*/ 641289 h 2126604"/>
                <a:gd name="connsiteX36" fmla="*/ 180058 w 1750851"/>
                <a:gd name="connsiteY36" fmla="*/ 554259 h 2126604"/>
                <a:gd name="connsiteX37" fmla="*/ 528182 w 1750851"/>
                <a:gd name="connsiteY37" fmla="*/ 902382 h 2126604"/>
                <a:gd name="connsiteX38" fmla="*/ 441151 w 1750851"/>
                <a:gd name="connsiteY38" fmla="*/ 989413 h 2126604"/>
                <a:gd name="connsiteX39" fmla="*/ 354120 w 1750851"/>
                <a:gd name="connsiteY39" fmla="*/ 902382 h 2126604"/>
                <a:gd name="connsiteX40" fmla="*/ 267089 w 1750851"/>
                <a:gd name="connsiteY40" fmla="*/ 815351 h 2126604"/>
                <a:gd name="connsiteX41" fmla="*/ 354120 w 1750851"/>
                <a:gd name="connsiteY41" fmla="*/ 728320 h 2126604"/>
                <a:gd name="connsiteX42" fmla="*/ 528182 w 1750851"/>
                <a:gd name="connsiteY42" fmla="*/ 728320 h 2126604"/>
                <a:gd name="connsiteX43" fmla="*/ 615212 w 1750851"/>
                <a:gd name="connsiteY43" fmla="*/ 815351 h 2126604"/>
                <a:gd name="connsiteX44" fmla="*/ 528182 w 1750851"/>
                <a:gd name="connsiteY44" fmla="*/ 902382 h 2126604"/>
                <a:gd name="connsiteX45" fmla="*/ 963336 w 1750851"/>
                <a:gd name="connsiteY45" fmla="*/ 1946753 h 2126604"/>
                <a:gd name="connsiteX46" fmla="*/ 789274 w 1750851"/>
                <a:gd name="connsiteY46" fmla="*/ 1946753 h 2126604"/>
                <a:gd name="connsiteX47" fmla="*/ 702243 w 1750851"/>
                <a:gd name="connsiteY47" fmla="*/ 1859722 h 2126604"/>
                <a:gd name="connsiteX48" fmla="*/ 789274 w 1750851"/>
                <a:gd name="connsiteY48" fmla="*/ 1772691 h 2126604"/>
                <a:gd name="connsiteX49" fmla="*/ 963336 w 1750851"/>
                <a:gd name="connsiteY49" fmla="*/ 1772691 h 2126604"/>
                <a:gd name="connsiteX50" fmla="*/ 1050367 w 1750851"/>
                <a:gd name="connsiteY50" fmla="*/ 1859722 h 2126604"/>
                <a:gd name="connsiteX51" fmla="*/ 963336 w 1750851"/>
                <a:gd name="connsiteY51" fmla="*/ 1946753 h 2126604"/>
                <a:gd name="connsiteX52" fmla="*/ 1050367 w 1750851"/>
                <a:gd name="connsiteY52" fmla="*/ 1685660 h 2126604"/>
                <a:gd name="connsiteX53" fmla="*/ 702243 w 1750851"/>
                <a:gd name="connsiteY53" fmla="*/ 1685660 h 2126604"/>
                <a:gd name="connsiteX54" fmla="*/ 615212 w 1750851"/>
                <a:gd name="connsiteY54" fmla="*/ 1598629 h 2126604"/>
                <a:gd name="connsiteX55" fmla="*/ 702243 w 1750851"/>
                <a:gd name="connsiteY55" fmla="*/ 1511599 h 2126604"/>
                <a:gd name="connsiteX56" fmla="*/ 1050367 w 1750851"/>
                <a:gd name="connsiteY56" fmla="*/ 1511599 h 2126604"/>
                <a:gd name="connsiteX57" fmla="*/ 1137398 w 1750851"/>
                <a:gd name="connsiteY57" fmla="*/ 1598629 h 2126604"/>
                <a:gd name="connsiteX58" fmla="*/ 1050367 w 1750851"/>
                <a:gd name="connsiteY58" fmla="*/ 1685660 h 2126604"/>
                <a:gd name="connsiteX59" fmla="*/ 1398490 w 1750851"/>
                <a:gd name="connsiteY59" fmla="*/ 902382 h 2126604"/>
                <a:gd name="connsiteX60" fmla="*/ 1311460 w 1750851"/>
                <a:gd name="connsiteY60" fmla="*/ 989413 h 2126604"/>
                <a:gd name="connsiteX61" fmla="*/ 1224429 w 1750851"/>
                <a:gd name="connsiteY61" fmla="*/ 902382 h 2126604"/>
                <a:gd name="connsiteX62" fmla="*/ 1137398 w 1750851"/>
                <a:gd name="connsiteY62" fmla="*/ 815351 h 2126604"/>
                <a:gd name="connsiteX63" fmla="*/ 1224429 w 1750851"/>
                <a:gd name="connsiteY63" fmla="*/ 728320 h 2126604"/>
                <a:gd name="connsiteX64" fmla="*/ 1398490 w 1750851"/>
                <a:gd name="connsiteY64" fmla="*/ 728320 h 2126604"/>
                <a:gd name="connsiteX65" fmla="*/ 1485521 w 1750851"/>
                <a:gd name="connsiteY65" fmla="*/ 815351 h 2126604"/>
                <a:gd name="connsiteX66" fmla="*/ 1398490 w 1750851"/>
                <a:gd name="connsiteY66" fmla="*/ 902382 h 2126604"/>
                <a:gd name="connsiteX67" fmla="*/ 1485521 w 1750851"/>
                <a:gd name="connsiteY67" fmla="*/ 641289 h 2126604"/>
                <a:gd name="connsiteX68" fmla="*/ 1137398 w 1750851"/>
                <a:gd name="connsiteY68" fmla="*/ 641289 h 2126604"/>
                <a:gd name="connsiteX69" fmla="*/ 1050367 w 1750851"/>
                <a:gd name="connsiteY69" fmla="*/ 554259 h 2126604"/>
                <a:gd name="connsiteX70" fmla="*/ 1137398 w 1750851"/>
                <a:gd name="connsiteY70" fmla="*/ 467228 h 2126604"/>
                <a:gd name="connsiteX71" fmla="*/ 1485521 w 1750851"/>
                <a:gd name="connsiteY71" fmla="*/ 467228 h 2126604"/>
                <a:gd name="connsiteX72" fmla="*/ 1572552 w 1750851"/>
                <a:gd name="connsiteY72" fmla="*/ 554259 h 2126604"/>
                <a:gd name="connsiteX73" fmla="*/ 1485521 w 1750851"/>
                <a:gd name="connsiteY73" fmla="*/ 641289 h 21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750851" h="2126604">
                  <a:moveTo>
                    <a:pt x="760989" y="171318"/>
                  </a:moveTo>
                  <a:cubicBezTo>
                    <a:pt x="648431" y="116058"/>
                    <a:pt x="532403" y="68145"/>
                    <a:pt x="413649" y="27892"/>
                  </a:cubicBezTo>
                  <a:cubicBezTo>
                    <a:pt x="338570" y="-6110"/>
                    <a:pt x="251451" y="-226"/>
                    <a:pt x="181625" y="43554"/>
                  </a:cubicBezTo>
                  <a:cubicBezTo>
                    <a:pt x="38199" y="146422"/>
                    <a:pt x="5996" y="447209"/>
                    <a:pt x="5996" y="554251"/>
                  </a:cubicBezTo>
                  <a:lnTo>
                    <a:pt x="5996" y="1440661"/>
                  </a:lnTo>
                  <a:cubicBezTo>
                    <a:pt x="5980" y="1515956"/>
                    <a:pt x="38463" y="1587588"/>
                    <a:pt x="95114" y="1637180"/>
                  </a:cubicBezTo>
                  <a:lnTo>
                    <a:pt x="573784" y="2056233"/>
                  </a:lnTo>
                  <a:cubicBezTo>
                    <a:pt x="621392" y="2097878"/>
                    <a:pt x="682504" y="2120831"/>
                    <a:pt x="745759" y="2120807"/>
                  </a:cubicBezTo>
                  <a:lnTo>
                    <a:pt x="1006851" y="2120807"/>
                  </a:lnTo>
                  <a:cubicBezTo>
                    <a:pt x="1070074" y="2120799"/>
                    <a:pt x="1131154" y="2097854"/>
                    <a:pt x="1178739" y="2056233"/>
                  </a:cubicBezTo>
                  <a:lnTo>
                    <a:pt x="1657409" y="1637180"/>
                  </a:lnTo>
                  <a:cubicBezTo>
                    <a:pt x="1714091" y="1587605"/>
                    <a:pt x="1746614" y="1515972"/>
                    <a:pt x="1746614" y="1440661"/>
                  </a:cubicBezTo>
                  <a:lnTo>
                    <a:pt x="1746614" y="1424559"/>
                  </a:lnTo>
                  <a:lnTo>
                    <a:pt x="1537743" y="1581217"/>
                  </a:lnTo>
                  <a:cubicBezTo>
                    <a:pt x="1522681" y="1592513"/>
                    <a:pt x="1504357" y="1598621"/>
                    <a:pt x="1485521" y="1598621"/>
                  </a:cubicBezTo>
                  <a:lnTo>
                    <a:pt x="1311460" y="1598621"/>
                  </a:lnTo>
                  <a:cubicBezTo>
                    <a:pt x="1263395" y="1598621"/>
                    <a:pt x="1224429" y="1559655"/>
                    <a:pt x="1224429" y="1511591"/>
                  </a:cubicBezTo>
                  <a:cubicBezTo>
                    <a:pt x="1224429" y="1463526"/>
                    <a:pt x="1263395" y="1424559"/>
                    <a:pt x="1311460" y="1424559"/>
                  </a:cubicBezTo>
                  <a:lnTo>
                    <a:pt x="1456540" y="1424559"/>
                  </a:lnTo>
                  <a:lnTo>
                    <a:pt x="1746614" y="1206982"/>
                  </a:lnTo>
                  <a:lnTo>
                    <a:pt x="1746614" y="656432"/>
                  </a:lnTo>
                  <a:cubicBezTo>
                    <a:pt x="1680130" y="546032"/>
                    <a:pt x="1631706" y="425719"/>
                    <a:pt x="1603188" y="300041"/>
                  </a:cubicBezTo>
                  <a:cubicBezTo>
                    <a:pt x="1139924" y="349385"/>
                    <a:pt x="979006" y="274010"/>
                    <a:pt x="760989" y="171318"/>
                  </a:cubicBezTo>
                  <a:close/>
                  <a:moveTo>
                    <a:pt x="789274" y="1163475"/>
                  </a:moveTo>
                  <a:lnTo>
                    <a:pt x="963336" y="1163475"/>
                  </a:lnTo>
                  <a:cubicBezTo>
                    <a:pt x="1011400" y="1163475"/>
                    <a:pt x="1050367" y="1202441"/>
                    <a:pt x="1050367" y="1250506"/>
                  </a:cubicBezTo>
                  <a:cubicBezTo>
                    <a:pt x="1050367" y="1298570"/>
                    <a:pt x="1011400" y="1337537"/>
                    <a:pt x="963336" y="1337537"/>
                  </a:cubicBezTo>
                  <a:lnTo>
                    <a:pt x="789274" y="1337537"/>
                  </a:lnTo>
                  <a:cubicBezTo>
                    <a:pt x="741210" y="1337537"/>
                    <a:pt x="702243" y="1298570"/>
                    <a:pt x="702243" y="1250506"/>
                  </a:cubicBezTo>
                  <a:cubicBezTo>
                    <a:pt x="702243" y="1202441"/>
                    <a:pt x="741210" y="1163475"/>
                    <a:pt x="789274" y="1163475"/>
                  </a:cubicBezTo>
                  <a:close/>
                  <a:moveTo>
                    <a:pt x="180058" y="554259"/>
                  </a:moveTo>
                  <a:cubicBezTo>
                    <a:pt x="180058" y="506194"/>
                    <a:pt x="219024" y="467228"/>
                    <a:pt x="267089" y="467228"/>
                  </a:cubicBezTo>
                  <a:lnTo>
                    <a:pt x="615212" y="467228"/>
                  </a:lnTo>
                  <a:cubicBezTo>
                    <a:pt x="663277" y="467228"/>
                    <a:pt x="702243" y="506194"/>
                    <a:pt x="702243" y="554259"/>
                  </a:cubicBezTo>
                  <a:cubicBezTo>
                    <a:pt x="702243" y="602323"/>
                    <a:pt x="663277" y="641289"/>
                    <a:pt x="615212" y="641289"/>
                  </a:cubicBezTo>
                  <a:lnTo>
                    <a:pt x="267089" y="641289"/>
                  </a:lnTo>
                  <a:cubicBezTo>
                    <a:pt x="219024" y="641289"/>
                    <a:pt x="180058" y="602323"/>
                    <a:pt x="180058" y="554259"/>
                  </a:cubicBezTo>
                  <a:close/>
                  <a:moveTo>
                    <a:pt x="528182" y="902382"/>
                  </a:moveTo>
                  <a:cubicBezTo>
                    <a:pt x="528182" y="950447"/>
                    <a:pt x="489215" y="989413"/>
                    <a:pt x="441151" y="989413"/>
                  </a:cubicBezTo>
                  <a:cubicBezTo>
                    <a:pt x="393086" y="989413"/>
                    <a:pt x="354120" y="950447"/>
                    <a:pt x="354120" y="902382"/>
                  </a:cubicBezTo>
                  <a:cubicBezTo>
                    <a:pt x="306055" y="902382"/>
                    <a:pt x="267089" y="863416"/>
                    <a:pt x="267089" y="815351"/>
                  </a:cubicBezTo>
                  <a:cubicBezTo>
                    <a:pt x="267089" y="767287"/>
                    <a:pt x="306055" y="728320"/>
                    <a:pt x="354120" y="728320"/>
                  </a:cubicBezTo>
                  <a:lnTo>
                    <a:pt x="528182" y="728320"/>
                  </a:lnTo>
                  <a:cubicBezTo>
                    <a:pt x="576246" y="728320"/>
                    <a:pt x="615212" y="767287"/>
                    <a:pt x="615212" y="815351"/>
                  </a:cubicBezTo>
                  <a:cubicBezTo>
                    <a:pt x="615212" y="863416"/>
                    <a:pt x="576246" y="902382"/>
                    <a:pt x="528182" y="902382"/>
                  </a:cubicBezTo>
                  <a:close/>
                  <a:moveTo>
                    <a:pt x="963336" y="1946753"/>
                  </a:moveTo>
                  <a:lnTo>
                    <a:pt x="789274" y="1946753"/>
                  </a:lnTo>
                  <a:cubicBezTo>
                    <a:pt x="741210" y="1946753"/>
                    <a:pt x="702243" y="1907787"/>
                    <a:pt x="702243" y="1859722"/>
                  </a:cubicBezTo>
                  <a:cubicBezTo>
                    <a:pt x="702243" y="1811658"/>
                    <a:pt x="741210" y="1772691"/>
                    <a:pt x="789274" y="1772691"/>
                  </a:cubicBezTo>
                  <a:lnTo>
                    <a:pt x="963336" y="1772691"/>
                  </a:lnTo>
                  <a:cubicBezTo>
                    <a:pt x="1011400" y="1772691"/>
                    <a:pt x="1050367" y="1811658"/>
                    <a:pt x="1050367" y="1859722"/>
                  </a:cubicBezTo>
                  <a:cubicBezTo>
                    <a:pt x="1050367" y="1907787"/>
                    <a:pt x="1011400" y="1946753"/>
                    <a:pt x="963336" y="1946753"/>
                  </a:cubicBezTo>
                  <a:close/>
                  <a:moveTo>
                    <a:pt x="1050367" y="1685660"/>
                  </a:moveTo>
                  <a:lnTo>
                    <a:pt x="702243" y="1685660"/>
                  </a:lnTo>
                  <a:cubicBezTo>
                    <a:pt x="654179" y="1685660"/>
                    <a:pt x="615212" y="1646694"/>
                    <a:pt x="615212" y="1598629"/>
                  </a:cubicBezTo>
                  <a:cubicBezTo>
                    <a:pt x="615212" y="1550565"/>
                    <a:pt x="654179" y="1511599"/>
                    <a:pt x="702243" y="1511599"/>
                  </a:cubicBezTo>
                  <a:lnTo>
                    <a:pt x="1050367" y="1511599"/>
                  </a:lnTo>
                  <a:cubicBezTo>
                    <a:pt x="1098431" y="1511599"/>
                    <a:pt x="1137398" y="1550565"/>
                    <a:pt x="1137398" y="1598629"/>
                  </a:cubicBezTo>
                  <a:cubicBezTo>
                    <a:pt x="1137398" y="1646694"/>
                    <a:pt x="1098431" y="1685660"/>
                    <a:pt x="1050367" y="1685660"/>
                  </a:cubicBezTo>
                  <a:close/>
                  <a:moveTo>
                    <a:pt x="1398490" y="902382"/>
                  </a:moveTo>
                  <a:cubicBezTo>
                    <a:pt x="1398490" y="950447"/>
                    <a:pt x="1359524" y="989413"/>
                    <a:pt x="1311460" y="989413"/>
                  </a:cubicBezTo>
                  <a:cubicBezTo>
                    <a:pt x="1263395" y="989413"/>
                    <a:pt x="1224429" y="950447"/>
                    <a:pt x="1224429" y="902382"/>
                  </a:cubicBezTo>
                  <a:cubicBezTo>
                    <a:pt x="1176364" y="902382"/>
                    <a:pt x="1137398" y="863416"/>
                    <a:pt x="1137398" y="815351"/>
                  </a:cubicBezTo>
                  <a:cubicBezTo>
                    <a:pt x="1137398" y="767287"/>
                    <a:pt x="1176364" y="728320"/>
                    <a:pt x="1224429" y="728320"/>
                  </a:cubicBezTo>
                  <a:lnTo>
                    <a:pt x="1398490" y="728320"/>
                  </a:lnTo>
                  <a:cubicBezTo>
                    <a:pt x="1446555" y="728320"/>
                    <a:pt x="1485521" y="767287"/>
                    <a:pt x="1485521" y="815351"/>
                  </a:cubicBezTo>
                  <a:cubicBezTo>
                    <a:pt x="1485521" y="863416"/>
                    <a:pt x="1446563" y="902382"/>
                    <a:pt x="1398490" y="902382"/>
                  </a:cubicBezTo>
                  <a:close/>
                  <a:moveTo>
                    <a:pt x="1485521" y="641289"/>
                  </a:moveTo>
                  <a:lnTo>
                    <a:pt x="1137398" y="641289"/>
                  </a:lnTo>
                  <a:cubicBezTo>
                    <a:pt x="1089333" y="641289"/>
                    <a:pt x="1050367" y="602323"/>
                    <a:pt x="1050367" y="554259"/>
                  </a:cubicBezTo>
                  <a:cubicBezTo>
                    <a:pt x="1050367" y="506194"/>
                    <a:pt x="1089333" y="467228"/>
                    <a:pt x="1137398" y="467228"/>
                  </a:cubicBezTo>
                  <a:lnTo>
                    <a:pt x="1485521" y="467228"/>
                  </a:lnTo>
                  <a:cubicBezTo>
                    <a:pt x="1533586" y="467228"/>
                    <a:pt x="1572552" y="506194"/>
                    <a:pt x="1572552" y="554259"/>
                  </a:cubicBezTo>
                  <a:cubicBezTo>
                    <a:pt x="1572552" y="602323"/>
                    <a:pt x="1533594" y="641289"/>
                    <a:pt x="1485521" y="6412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6279A51-79B4-43F6-8C01-B4A623F14E78}"/>
                </a:ext>
              </a:extLst>
            </p:cNvPr>
            <p:cNvSpPr/>
            <p:nvPr/>
          </p:nvSpPr>
          <p:spPr>
            <a:xfrm>
              <a:off x="4743415" y="1332737"/>
              <a:ext cx="1566972" cy="815465"/>
            </a:xfrm>
            <a:custGeom>
              <a:avLst/>
              <a:gdLst>
                <a:gd name="connsiteX0" fmla="*/ 1443925 w 1566971"/>
                <a:gd name="connsiteY0" fmla="*/ 260731 h 815464"/>
                <a:gd name="connsiteX1" fmla="*/ 632553 w 1566971"/>
                <a:gd name="connsiteY1" fmla="*/ 28460 h 815464"/>
                <a:gd name="connsiteX2" fmla="*/ 5996 w 1566971"/>
                <a:gd name="connsiteY2" fmla="*/ 593889 h 815464"/>
                <a:gd name="connsiteX3" fmla="*/ 32107 w 1566971"/>
                <a:gd name="connsiteY3" fmla="*/ 572391 h 815464"/>
                <a:gd name="connsiteX4" fmla="*/ 421052 w 1566971"/>
                <a:gd name="connsiteY4" fmla="*/ 532617 h 815464"/>
                <a:gd name="connsiteX5" fmla="*/ 787715 w 1566971"/>
                <a:gd name="connsiteY5" fmla="*/ 683878 h 815464"/>
                <a:gd name="connsiteX6" fmla="*/ 1529485 w 1566971"/>
                <a:gd name="connsiteY6" fmla="*/ 797979 h 815464"/>
                <a:gd name="connsiteX7" fmla="*/ 1524608 w 1566971"/>
                <a:gd name="connsiteY7" fmla="*/ 702242 h 815464"/>
                <a:gd name="connsiteX8" fmla="*/ 1561600 w 1566971"/>
                <a:gd name="connsiteY8" fmla="*/ 409730 h 815464"/>
                <a:gd name="connsiteX9" fmla="*/ 1443925 w 1566971"/>
                <a:gd name="connsiteY9" fmla="*/ 260731 h 81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6971" h="815464">
                  <a:moveTo>
                    <a:pt x="1443925" y="260731"/>
                  </a:moveTo>
                  <a:cubicBezTo>
                    <a:pt x="1231656" y="48503"/>
                    <a:pt x="924969" y="-39288"/>
                    <a:pt x="632553" y="28460"/>
                  </a:cubicBezTo>
                  <a:cubicBezTo>
                    <a:pt x="340137" y="96207"/>
                    <a:pt x="103308" y="309931"/>
                    <a:pt x="5996" y="593889"/>
                  </a:cubicBezTo>
                  <a:cubicBezTo>
                    <a:pt x="14702" y="586582"/>
                    <a:pt x="22617" y="579003"/>
                    <a:pt x="32107" y="572391"/>
                  </a:cubicBezTo>
                  <a:cubicBezTo>
                    <a:pt x="146768" y="494442"/>
                    <a:pt x="292984" y="479484"/>
                    <a:pt x="421052" y="532617"/>
                  </a:cubicBezTo>
                  <a:cubicBezTo>
                    <a:pt x="546450" y="574957"/>
                    <a:pt x="668937" y="625484"/>
                    <a:pt x="787715" y="683878"/>
                  </a:cubicBezTo>
                  <a:cubicBezTo>
                    <a:pt x="992589" y="780566"/>
                    <a:pt x="1121392" y="841494"/>
                    <a:pt x="1529485" y="797979"/>
                  </a:cubicBezTo>
                  <a:cubicBezTo>
                    <a:pt x="1526958" y="766384"/>
                    <a:pt x="1524608" y="734621"/>
                    <a:pt x="1524608" y="702242"/>
                  </a:cubicBezTo>
                  <a:cubicBezTo>
                    <a:pt x="1524975" y="603594"/>
                    <a:pt x="1537391" y="505363"/>
                    <a:pt x="1561600" y="409730"/>
                  </a:cubicBezTo>
                  <a:cubicBezTo>
                    <a:pt x="1527949" y="355901"/>
                    <a:pt x="1488487" y="305942"/>
                    <a:pt x="1443925" y="2607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BAF3FA-B291-4F16-8D24-51BEEC92247F}"/>
                </a:ext>
              </a:extLst>
            </p:cNvPr>
            <p:cNvSpPr/>
            <p:nvPr/>
          </p:nvSpPr>
          <p:spPr>
            <a:xfrm>
              <a:off x="4668129" y="4741403"/>
              <a:ext cx="1806814" cy="431717"/>
            </a:xfrm>
            <a:custGeom>
              <a:avLst/>
              <a:gdLst>
                <a:gd name="connsiteX0" fmla="*/ 5996 w 1806814"/>
                <a:gd name="connsiteY0" fmla="*/ 71010 h 431716"/>
                <a:gd name="connsiteX1" fmla="*/ 903639 w 1806814"/>
                <a:gd name="connsiteY1" fmla="*/ 426704 h 431716"/>
                <a:gd name="connsiteX2" fmla="*/ 1801282 w 1806814"/>
                <a:gd name="connsiteY2" fmla="*/ 70921 h 431716"/>
                <a:gd name="connsiteX3" fmla="*/ 1626613 w 1806814"/>
                <a:gd name="connsiteY3" fmla="*/ 5996 h 431716"/>
                <a:gd name="connsiteX4" fmla="*/ 903647 w 1806814"/>
                <a:gd name="connsiteY4" fmla="*/ 252642 h 431716"/>
                <a:gd name="connsiteX5" fmla="*/ 180681 w 1806814"/>
                <a:gd name="connsiteY5" fmla="*/ 5996 h 431716"/>
                <a:gd name="connsiteX6" fmla="*/ 5996 w 1806814"/>
                <a:gd name="connsiteY6" fmla="*/ 71010 h 43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6814" h="431716">
                  <a:moveTo>
                    <a:pt x="5996" y="71010"/>
                  </a:moveTo>
                  <a:cubicBezTo>
                    <a:pt x="71881" y="154994"/>
                    <a:pt x="329232" y="426704"/>
                    <a:pt x="903639" y="426704"/>
                  </a:cubicBezTo>
                  <a:cubicBezTo>
                    <a:pt x="1478046" y="426704"/>
                    <a:pt x="1734878" y="155602"/>
                    <a:pt x="1801282" y="70921"/>
                  </a:cubicBezTo>
                  <a:cubicBezTo>
                    <a:pt x="1728090" y="42548"/>
                    <a:pt x="1667258" y="20355"/>
                    <a:pt x="1626613" y="5996"/>
                  </a:cubicBezTo>
                  <a:cubicBezTo>
                    <a:pt x="1540365" y="92332"/>
                    <a:pt x="1323572" y="252642"/>
                    <a:pt x="903647" y="252642"/>
                  </a:cubicBezTo>
                  <a:cubicBezTo>
                    <a:pt x="483723" y="252642"/>
                    <a:pt x="267017" y="92332"/>
                    <a:pt x="180681" y="5996"/>
                  </a:cubicBezTo>
                  <a:cubicBezTo>
                    <a:pt x="140028" y="20355"/>
                    <a:pt x="79196" y="42548"/>
                    <a:pt x="5996" y="710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1B9F3B8-5E9F-421A-9ADC-A60BDB9F6A03}"/>
                </a:ext>
              </a:extLst>
            </p:cNvPr>
            <p:cNvSpPr/>
            <p:nvPr/>
          </p:nvSpPr>
          <p:spPr>
            <a:xfrm>
              <a:off x="4086239" y="2638207"/>
              <a:ext cx="439711" cy="703538"/>
            </a:xfrm>
            <a:custGeom>
              <a:avLst/>
              <a:gdLst>
                <a:gd name="connsiteX0" fmla="*/ 180058 w 439711"/>
                <a:gd name="connsiteY0" fmla="*/ 702243 h 703538"/>
                <a:gd name="connsiteX1" fmla="*/ 441151 w 439711"/>
                <a:gd name="connsiteY1" fmla="*/ 702243 h 703538"/>
                <a:gd name="connsiteX2" fmla="*/ 441151 w 439711"/>
                <a:gd name="connsiteY2" fmla="*/ 5996 h 703538"/>
                <a:gd name="connsiteX3" fmla="*/ 180058 w 439711"/>
                <a:gd name="connsiteY3" fmla="*/ 5996 h 703538"/>
                <a:gd name="connsiteX4" fmla="*/ 5996 w 439711"/>
                <a:gd name="connsiteY4" fmla="*/ 180058 h 703538"/>
                <a:gd name="connsiteX5" fmla="*/ 5996 w 439711"/>
                <a:gd name="connsiteY5" fmla="*/ 528182 h 703538"/>
                <a:gd name="connsiteX6" fmla="*/ 180058 w 439711"/>
                <a:gd name="connsiteY6" fmla="*/ 702243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9711" h="703538">
                  <a:moveTo>
                    <a:pt x="180058" y="702243"/>
                  </a:moveTo>
                  <a:lnTo>
                    <a:pt x="441151" y="702243"/>
                  </a:lnTo>
                  <a:lnTo>
                    <a:pt x="441151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528182"/>
                  </a:lnTo>
                  <a:cubicBezTo>
                    <a:pt x="5996" y="624310"/>
                    <a:pt x="83929" y="702243"/>
                    <a:pt x="180058" y="702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992FFC5-C77C-4582-BA31-0704219AD8C7}"/>
                </a:ext>
              </a:extLst>
            </p:cNvPr>
            <p:cNvSpPr/>
            <p:nvPr/>
          </p:nvSpPr>
          <p:spPr>
            <a:xfrm>
              <a:off x="4970299" y="4110337"/>
              <a:ext cx="1199213" cy="711533"/>
            </a:xfrm>
            <a:custGeom>
              <a:avLst/>
              <a:gdLst>
                <a:gd name="connsiteX0" fmla="*/ 1196591 w 1199213"/>
                <a:gd name="connsiteY0" fmla="*/ 519483 h 711533"/>
                <a:gd name="connsiteX1" fmla="*/ 1102509 w 1199213"/>
                <a:gd name="connsiteY1" fmla="*/ 5996 h 711533"/>
                <a:gd name="connsiteX2" fmla="*/ 1018260 w 1199213"/>
                <a:gd name="connsiteY2" fmla="*/ 79708 h 711533"/>
                <a:gd name="connsiteX3" fmla="*/ 732016 w 1199213"/>
                <a:gd name="connsiteY3" fmla="*/ 187453 h 711533"/>
                <a:gd name="connsiteX4" fmla="*/ 470923 w 1199213"/>
                <a:gd name="connsiteY4" fmla="*/ 187453 h 711533"/>
                <a:gd name="connsiteX5" fmla="*/ 184327 w 1199213"/>
                <a:gd name="connsiteY5" fmla="*/ 79796 h 711533"/>
                <a:gd name="connsiteX6" fmla="*/ 100166 w 1199213"/>
                <a:gd name="connsiteY6" fmla="*/ 6164 h 711533"/>
                <a:gd name="connsiteX7" fmla="*/ 5996 w 1199213"/>
                <a:gd name="connsiteY7" fmla="*/ 519651 h 711533"/>
                <a:gd name="connsiteX8" fmla="*/ 601461 w 1199213"/>
                <a:gd name="connsiteY8" fmla="*/ 709638 h 711533"/>
                <a:gd name="connsiteX9" fmla="*/ 1196591 w 1199213"/>
                <a:gd name="connsiteY9" fmla="*/ 519483 h 7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9213" h="711533">
                  <a:moveTo>
                    <a:pt x="1196591" y="519483"/>
                  </a:moveTo>
                  <a:cubicBezTo>
                    <a:pt x="1134072" y="355519"/>
                    <a:pt x="1102181" y="181473"/>
                    <a:pt x="1102509" y="5996"/>
                  </a:cubicBezTo>
                  <a:lnTo>
                    <a:pt x="1018260" y="79708"/>
                  </a:lnTo>
                  <a:cubicBezTo>
                    <a:pt x="939056" y="149134"/>
                    <a:pt x="837339" y="187421"/>
                    <a:pt x="732016" y="187453"/>
                  </a:cubicBezTo>
                  <a:lnTo>
                    <a:pt x="470923" y="187453"/>
                  </a:lnTo>
                  <a:cubicBezTo>
                    <a:pt x="365504" y="187469"/>
                    <a:pt x="263667" y="149214"/>
                    <a:pt x="184327" y="79796"/>
                  </a:cubicBezTo>
                  <a:lnTo>
                    <a:pt x="100166" y="6164"/>
                  </a:lnTo>
                  <a:cubicBezTo>
                    <a:pt x="100494" y="181649"/>
                    <a:pt x="68579" y="355703"/>
                    <a:pt x="5996" y="519651"/>
                  </a:cubicBezTo>
                  <a:cubicBezTo>
                    <a:pt x="69354" y="581355"/>
                    <a:pt x="243416" y="709638"/>
                    <a:pt x="601461" y="709638"/>
                  </a:cubicBezTo>
                  <a:cubicBezTo>
                    <a:pt x="959506" y="709638"/>
                    <a:pt x="1133057" y="581706"/>
                    <a:pt x="1196591" y="5194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F9A0879-8448-4E3E-AF21-E6E786364807}"/>
                </a:ext>
              </a:extLst>
            </p:cNvPr>
            <p:cNvSpPr/>
            <p:nvPr/>
          </p:nvSpPr>
          <p:spPr>
            <a:xfrm>
              <a:off x="6436081" y="984612"/>
              <a:ext cx="2094626" cy="2094626"/>
            </a:xfrm>
            <a:custGeom>
              <a:avLst/>
              <a:gdLst>
                <a:gd name="connsiteX0" fmla="*/ 1050375 w 2094625"/>
                <a:gd name="connsiteY0" fmla="*/ 5996 h 2094625"/>
                <a:gd name="connsiteX1" fmla="*/ 5996 w 2094625"/>
                <a:gd name="connsiteY1" fmla="*/ 1050375 h 2094625"/>
                <a:gd name="connsiteX2" fmla="*/ 1050375 w 2094625"/>
                <a:gd name="connsiteY2" fmla="*/ 2094754 h 2094625"/>
                <a:gd name="connsiteX3" fmla="*/ 2094754 w 2094625"/>
                <a:gd name="connsiteY3" fmla="*/ 1050375 h 2094625"/>
                <a:gd name="connsiteX4" fmla="*/ 1050375 w 2094625"/>
                <a:gd name="connsiteY4" fmla="*/ 5996 h 2094625"/>
                <a:gd name="connsiteX5" fmla="*/ 1050375 w 2094625"/>
                <a:gd name="connsiteY5" fmla="*/ 354120 h 2094625"/>
                <a:gd name="connsiteX6" fmla="*/ 1137406 w 2094625"/>
                <a:gd name="connsiteY6" fmla="*/ 441151 h 2094625"/>
                <a:gd name="connsiteX7" fmla="*/ 1050375 w 2094625"/>
                <a:gd name="connsiteY7" fmla="*/ 528181 h 2094625"/>
                <a:gd name="connsiteX8" fmla="*/ 963344 w 2094625"/>
                <a:gd name="connsiteY8" fmla="*/ 441151 h 2094625"/>
                <a:gd name="connsiteX9" fmla="*/ 1050375 w 2094625"/>
                <a:gd name="connsiteY9" fmla="*/ 354120 h 2094625"/>
                <a:gd name="connsiteX10" fmla="*/ 1311468 w 2094625"/>
                <a:gd name="connsiteY10" fmla="*/ 1746622 h 2094625"/>
                <a:gd name="connsiteX11" fmla="*/ 789282 w 2094625"/>
                <a:gd name="connsiteY11" fmla="*/ 1746622 h 2094625"/>
                <a:gd name="connsiteX12" fmla="*/ 702251 w 2094625"/>
                <a:gd name="connsiteY12" fmla="*/ 1659591 h 2094625"/>
                <a:gd name="connsiteX13" fmla="*/ 789282 w 2094625"/>
                <a:gd name="connsiteY13" fmla="*/ 1572560 h 2094625"/>
                <a:gd name="connsiteX14" fmla="*/ 963344 w 2094625"/>
                <a:gd name="connsiteY14" fmla="*/ 1572560 h 2094625"/>
                <a:gd name="connsiteX15" fmla="*/ 963344 w 2094625"/>
                <a:gd name="connsiteY15" fmla="*/ 876313 h 2094625"/>
                <a:gd name="connsiteX16" fmla="*/ 876313 w 2094625"/>
                <a:gd name="connsiteY16" fmla="*/ 876313 h 2094625"/>
                <a:gd name="connsiteX17" fmla="*/ 789282 w 2094625"/>
                <a:gd name="connsiteY17" fmla="*/ 789282 h 2094625"/>
                <a:gd name="connsiteX18" fmla="*/ 876313 w 2094625"/>
                <a:gd name="connsiteY18" fmla="*/ 702251 h 2094625"/>
                <a:gd name="connsiteX19" fmla="*/ 1050375 w 2094625"/>
                <a:gd name="connsiteY19" fmla="*/ 702251 h 2094625"/>
                <a:gd name="connsiteX20" fmla="*/ 1137406 w 2094625"/>
                <a:gd name="connsiteY20" fmla="*/ 789282 h 2094625"/>
                <a:gd name="connsiteX21" fmla="*/ 1137406 w 2094625"/>
                <a:gd name="connsiteY21" fmla="*/ 1572560 h 2094625"/>
                <a:gd name="connsiteX22" fmla="*/ 1311468 w 2094625"/>
                <a:gd name="connsiteY22" fmla="*/ 1572560 h 2094625"/>
                <a:gd name="connsiteX23" fmla="*/ 1398499 w 2094625"/>
                <a:gd name="connsiteY23" fmla="*/ 1659591 h 2094625"/>
                <a:gd name="connsiteX24" fmla="*/ 1311468 w 2094625"/>
                <a:gd name="connsiteY24" fmla="*/ 1746622 h 209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94625" h="2094625">
                  <a:moveTo>
                    <a:pt x="1050375" y="5996"/>
                  </a:moveTo>
                  <a:cubicBezTo>
                    <a:pt x="473585" y="5996"/>
                    <a:pt x="5996" y="473577"/>
                    <a:pt x="5996" y="1050375"/>
                  </a:cubicBezTo>
                  <a:cubicBezTo>
                    <a:pt x="5996" y="1627172"/>
                    <a:pt x="473577" y="2094754"/>
                    <a:pt x="1050375" y="2094754"/>
                  </a:cubicBezTo>
                  <a:cubicBezTo>
                    <a:pt x="1627172" y="2094754"/>
                    <a:pt x="2094754" y="1627172"/>
                    <a:pt x="2094754" y="1050375"/>
                  </a:cubicBezTo>
                  <a:cubicBezTo>
                    <a:pt x="2094130" y="473833"/>
                    <a:pt x="1626908" y="6620"/>
                    <a:pt x="1050375" y="5996"/>
                  </a:cubicBezTo>
                  <a:close/>
                  <a:moveTo>
                    <a:pt x="1050375" y="354120"/>
                  </a:moveTo>
                  <a:cubicBezTo>
                    <a:pt x="1098439" y="354120"/>
                    <a:pt x="1137406" y="393086"/>
                    <a:pt x="1137406" y="441151"/>
                  </a:cubicBezTo>
                  <a:cubicBezTo>
                    <a:pt x="1137406" y="489215"/>
                    <a:pt x="1098439" y="528181"/>
                    <a:pt x="1050375" y="528181"/>
                  </a:cubicBezTo>
                  <a:cubicBezTo>
                    <a:pt x="1002310" y="528181"/>
                    <a:pt x="963344" y="489215"/>
                    <a:pt x="963344" y="441151"/>
                  </a:cubicBezTo>
                  <a:cubicBezTo>
                    <a:pt x="963344" y="393086"/>
                    <a:pt x="1002310" y="354120"/>
                    <a:pt x="1050375" y="354120"/>
                  </a:cubicBezTo>
                  <a:close/>
                  <a:moveTo>
                    <a:pt x="1311468" y="1746622"/>
                  </a:moveTo>
                  <a:lnTo>
                    <a:pt x="789282" y="1746622"/>
                  </a:lnTo>
                  <a:cubicBezTo>
                    <a:pt x="741218" y="1746622"/>
                    <a:pt x="702251" y="1707656"/>
                    <a:pt x="702251" y="1659591"/>
                  </a:cubicBezTo>
                  <a:cubicBezTo>
                    <a:pt x="702251" y="1611527"/>
                    <a:pt x="741218" y="1572560"/>
                    <a:pt x="789282" y="1572560"/>
                  </a:cubicBezTo>
                  <a:lnTo>
                    <a:pt x="963344" y="1572560"/>
                  </a:lnTo>
                  <a:lnTo>
                    <a:pt x="963344" y="876313"/>
                  </a:lnTo>
                  <a:lnTo>
                    <a:pt x="876313" y="876313"/>
                  </a:lnTo>
                  <a:cubicBezTo>
                    <a:pt x="828249" y="876313"/>
                    <a:pt x="789282" y="837347"/>
                    <a:pt x="789282" y="789282"/>
                  </a:cubicBezTo>
                  <a:cubicBezTo>
                    <a:pt x="789282" y="741218"/>
                    <a:pt x="828249" y="702251"/>
                    <a:pt x="876313" y="702251"/>
                  </a:cubicBezTo>
                  <a:lnTo>
                    <a:pt x="1050375" y="702251"/>
                  </a:lnTo>
                  <a:cubicBezTo>
                    <a:pt x="1098439" y="702251"/>
                    <a:pt x="1137406" y="741218"/>
                    <a:pt x="1137406" y="789282"/>
                  </a:cubicBezTo>
                  <a:lnTo>
                    <a:pt x="1137406" y="1572560"/>
                  </a:lnTo>
                  <a:lnTo>
                    <a:pt x="1311468" y="1572560"/>
                  </a:lnTo>
                  <a:cubicBezTo>
                    <a:pt x="1359532" y="1572560"/>
                    <a:pt x="1398499" y="1611527"/>
                    <a:pt x="1398499" y="1659591"/>
                  </a:cubicBezTo>
                  <a:cubicBezTo>
                    <a:pt x="1398499" y="1707656"/>
                    <a:pt x="1359532" y="1746622"/>
                    <a:pt x="1311468" y="17466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9C56DFD-3E5B-496C-8CC6-DDCE5C299559}"/>
                </a:ext>
              </a:extLst>
            </p:cNvPr>
            <p:cNvSpPr/>
            <p:nvPr/>
          </p:nvSpPr>
          <p:spPr>
            <a:xfrm>
              <a:off x="4347331" y="984607"/>
              <a:ext cx="2118610" cy="1487024"/>
            </a:xfrm>
            <a:custGeom>
              <a:avLst/>
              <a:gdLst>
                <a:gd name="connsiteX0" fmla="*/ 180058 w 2118609"/>
                <a:gd name="connsiteY0" fmla="*/ 1224434 h 1487024"/>
                <a:gd name="connsiteX1" fmla="*/ 824731 w 2118609"/>
                <a:gd name="connsiteY1" fmla="*/ 259275 h 1487024"/>
                <a:gd name="connsiteX2" fmla="*/ 1963072 w 2118609"/>
                <a:gd name="connsiteY2" fmla="*/ 485798 h 1487024"/>
                <a:gd name="connsiteX3" fmla="*/ 2025911 w 2118609"/>
                <a:gd name="connsiteY3" fmla="*/ 557247 h 1487024"/>
                <a:gd name="connsiteX4" fmla="*/ 2113989 w 2118609"/>
                <a:gd name="connsiteY4" fmla="*/ 394322 h 1487024"/>
                <a:gd name="connsiteX5" fmla="*/ 2085440 w 2118609"/>
                <a:gd name="connsiteY5" fmla="*/ 363423 h 1487024"/>
                <a:gd name="connsiteX6" fmla="*/ 1224437 w 2118609"/>
                <a:gd name="connsiteY6" fmla="*/ 6001 h 1487024"/>
                <a:gd name="connsiteX7" fmla="*/ 5996 w 2118609"/>
                <a:gd name="connsiteY7" fmla="*/ 1224434 h 1487024"/>
                <a:gd name="connsiteX8" fmla="*/ 5996 w 2118609"/>
                <a:gd name="connsiteY8" fmla="*/ 1485526 h 1487024"/>
                <a:gd name="connsiteX9" fmla="*/ 180058 w 2118609"/>
                <a:gd name="connsiteY9" fmla="*/ 1485526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8609" h="1487024">
                  <a:moveTo>
                    <a:pt x="180058" y="1224434"/>
                  </a:moveTo>
                  <a:cubicBezTo>
                    <a:pt x="179938" y="801927"/>
                    <a:pt x="434395" y="420977"/>
                    <a:pt x="824731" y="259275"/>
                  </a:cubicBezTo>
                  <a:cubicBezTo>
                    <a:pt x="1215067" y="97573"/>
                    <a:pt x="1664380" y="186986"/>
                    <a:pt x="1963072" y="485798"/>
                  </a:cubicBezTo>
                  <a:cubicBezTo>
                    <a:pt x="1985697" y="508336"/>
                    <a:pt x="2005628" y="532879"/>
                    <a:pt x="2025911" y="557247"/>
                  </a:cubicBezTo>
                  <a:cubicBezTo>
                    <a:pt x="2051070" y="500772"/>
                    <a:pt x="2080515" y="446304"/>
                    <a:pt x="2113989" y="394322"/>
                  </a:cubicBezTo>
                  <a:cubicBezTo>
                    <a:pt x="2104499" y="384137"/>
                    <a:pt x="2095449" y="373432"/>
                    <a:pt x="2085440" y="363423"/>
                  </a:cubicBezTo>
                  <a:cubicBezTo>
                    <a:pt x="1857869" y="133821"/>
                    <a:pt x="1547720" y="5066"/>
                    <a:pt x="1224437" y="6001"/>
                  </a:cubicBezTo>
                  <a:cubicBezTo>
                    <a:pt x="551814" y="6721"/>
                    <a:pt x="6716" y="551811"/>
                    <a:pt x="5996" y="1224434"/>
                  </a:cubicBezTo>
                  <a:lnTo>
                    <a:pt x="5996" y="1485526"/>
                  </a:lnTo>
                  <a:lnTo>
                    <a:pt x="180058" y="148552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0210089-41B1-4783-AE95-4967622E25C1}"/>
                </a:ext>
              </a:extLst>
            </p:cNvPr>
            <p:cNvSpPr/>
            <p:nvPr/>
          </p:nvSpPr>
          <p:spPr>
            <a:xfrm>
              <a:off x="3652132" y="4873604"/>
              <a:ext cx="3837482" cy="991350"/>
            </a:xfrm>
            <a:custGeom>
              <a:avLst/>
              <a:gdLst>
                <a:gd name="connsiteX0" fmla="*/ 2983330 w 3837481"/>
                <a:gd name="connsiteY0" fmla="*/ 5996 h 991349"/>
                <a:gd name="connsiteX1" fmla="*/ 2978110 w 3837481"/>
                <a:gd name="connsiteY1" fmla="*/ 13743 h 991349"/>
                <a:gd name="connsiteX2" fmla="*/ 1919636 w 3837481"/>
                <a:gd name="connsiteY2" fmla="*/ 468573 h 991349"/>
                <a:gd name="connsiteX3" fmla="*/ 861427 w 3837481"/>
                <a:gd name="connsiteY3" fmla="*/ 14183 h 991349"/>
                <a:gd name="connsiteX4" fmla="*/ 855942 w 3837481"/>
                <a:gd name="connsiteY4" fmla="*/ 6004 h 991349"/>
                <a:gd name="connsiteX5" fmla="*/ 240546 w 3837481"/>
                <a:gd name="connsiteY5" fmla="*/ 356046 h 991349"/>
                <a:gd name="connsiteX6" fmla="*/ 5996 w 3837481"/>
                <a:gd name="connsiteY6" fmla="*/ 989799 h 991349"/>
                <a:gd name="connsiteX7" fmla="*/ 614173 w 3837481"/>
                <a:gd name="connsiteY7" fmla="*/ 989799 h 991349"/>
                <a:gd name="connsiteX8" fmla="*/ 614173 w 3837481"/>
                <a:gd name="connsiteY8" fmla="*/ 816696 h 991349"/>
                <a:gd name="connsiteX9" fmla="*/ 701204 w 3837481"/>
                <a:gd name="connsiteY9" fmla="*/ 729665 h 991349"/>
                <a:gd name="connsiteX10" fmla="*/ 788235 w 3837481"/>
                <a:gd name="connsiteY10" fmla="*/ 816696 h 991349"/>
                <a:gd name="connsiteX11" fmla="*/ 788235 w 3837481"/>
                <a:gd name="connsiteY11" fmla="*/ 989974 h 991349"/>
                <a:gd name="connsiteX12" fmla="*/ 3051046 w 3837481"/>
                <a:gd name="connsiteY12" fmla="*/ 990758 h 991349"/>
                <a:gd name="connsiteX13" fmla="*/ 3051046 w 3837481"/>
                <a:gd name="connsiteY13" fmla="*/ 816696 h 991349"/>
                <a:gd name="connsiteX14" fmla="*/ 3138077 w 3837481"/>
                <a:gd name="connsiteY14" fmla="*/ 729665 h 991349"/>
                <a:gd name="connsiteX15" fmla="*/ 3225108 w 3837481"/>
                <a:gd name="connsiteY15" fmla="*/ 816696 h 991349"/>
                <a:gd name="connsiteX16" fmla="*/ 3225108 w 3837481"/>
                <a:gd name="connsiteY16" fmla="*/ 990758 h 991349"/>
                <a:gd name="connsiteX17" fmla="*/ 3833109 w 3837481"/>
                <a:gd name="connsiteY17" fmla="*/ 990758 h 991349"/>
                <a:gd name="connsiteX18" fmla="*/ 3598735 w 3837481"/>
                <a:gd name="connsiteY18" fmla="*/ 356039 h 991349"/>
                <a:gd name="connsiteX19" fmla="*/ 2983330 w 3837481"/>
                <a:gd name="connsiteY19" fmla="*/ 5996 h 99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37481" h="991349">
                  <a:moveTo>
                    <a:pt x="2983330" y="5996"/>
                  </a:moveTo>
                  <a:lnTo>
                    <a:pt x="2978110" y="13743"/>
                  </a:lnTo>
                  <a:cubicBezTo>
                    <a:pt x="2946603" y="60656"/>
                    <a:pt x="2650701" y="468573"/>
                    <a:pt x="1919636" y="468573"/>
                  </a:cubicBezTo>
                  <a:cubicBezTo>
                    <a:pt x="1188572" y="468573"/>
                    <a:pt x="892670" y="60656"/>
                    <a:pt x="861427" y="14183"/>
                  </a:cubicBezTo>
                  <a:lnTo>
                    <a:pt x="855942" y="6004"/>
                  </a:lnTo>
                  <a:cubicBezTo>
                    <a:pt x="629659" y="101741"/>
                    <a:pt x="366392" y="230193"/>
                    <a:pt x="240546" y="356046"/>
                  </a:cubicBezTo>
                  <a:cubicBezTo>
                    <a:pt x="51942" y="544627"/>
                    <a:pt x="12608" y="724261"/>
                    <a:pt x="5996" y="989799"/>
                  </a:cubicBezTo>
                  <a:lnTo>
                    <a:pt x="614173" y="989799"/>
                  </a:lnTo>
                  <a:lnTo>
                    <a:pt x="614173" y="816696"/>
                  </a:lnTo>
                  <a:cubicBezTo>
                    <a:pt x="614173" y="768632"/>
                    <a:pt x="653139" y="729665"/>
                    <a:pt x="701204" y="729665"/>
                  </a:cubicBezTo>
                  <a:cubicBezTo>
                    <a:pt x="749268" y="729665"/>
                    <a:pt x="788235" y="768632"/>
                    <a:pt x="788235" y="816696"/>
                  </a:cubicBezTo>
                  <a:lnTo>
                    <a:pt x="788235" y="989974"/>
                  </a:lnTo>
                  <a:lnTo>
                    <a:pt x="3051046" y="990758"/>
                  </a:lnTo>
                  <a:lnTo>
                    <a:pt x="3051046" y="816696"/>
                  </a:lnTo>
                  <a:cubicBezTo>
                    <a:pt x="3051046" y="768632"/>
                    <a:pt x="3090013" y="729665"/>
                    <a:pt x="3138077" y="729665"/>
                  </a:cubicBezTo>
                  <a:cubicBezTo>
                    <a:pt x="3186141" y="729665"/>
                    <a:pt x="3225108" y="768632"/>
                    <a:pt x="3225108" y="816696"/>
                  </a:cubicBezTo>
                  <a:lnTo>
                    <a:pt x="3225108" y="990758"/>
                  </a:lnTo>
                  <a:lnTo>
                    <a:pt x="3833109" y="990758"/>
                  </a:lnTo>
                  <a:cubicBezTo>
                    <a:pt x="3826665" y="724269"/>
                    <a:pt x="3787331" y="544635"/>
                    <a:pt x="3598735" y="356039"/>
                  </a:cubicBezTo>
                  <a:cubicBezTo>
                    <a:pt x="3472801" y="230097"/>
                    <a:pt x="3209702" y="101469"/>
                    <a:pt x="298333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5154F796-6DB9-41F5-B3BA-1C239C32C235}"/>
                </a:ext>
              </a:extLst>
            </p:cNvPr>
            <p:cNvSpPr/>
            <p:nvPr/>
          </p:nvSpPr>
          <p:spPr>
            <a:xfrm>
              <a:off x="6610151" y="2880064"/>
              <a:ext cx="439711" cy="463696"/>
            </a:xfrm>
            <a:custGeom>
              <a:avLst/>
              <a:gdLst>
                <a:gd name="connsiteX0" fmla="*/ 440631 w 439711"/>
                <a:gd name="connsiteY0" fmla="*/ 291457 h 463695"/>
                <a:gd name="connsiteX1" fmla="*/ 5996 w 439711"/>
                <a:gd name="connsiteY1" fmla="*/ 5996 h 463695"/>
                <a:gd name="connsiteX2" fmla="*/ 5996 w 439711"/>
                <a:gd name="connsiteY2" fmla="*/ 460386 h 463695"/>
                <a:gd name="connsiteX3" fmla="*/ 267089 w 439711"/>
                <a:gd name="connsiteY3" fmla="*/ 460386 h 463695"/>
                <a:gd name="connsiteX4" fmla="*/ 440631 w 439711"/>
                <a:gd name="connsiteY4" fmla="*/ 291457 h 46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711" h="463695">
                  <a:moveTo>
                    <a:pt x="440631" y="291457"/>
                  </a:moveTo>
                  <a:cubicBezTo>
                    <a:pt x="276938" y="228610"/>
                    <a:pt x="128699" y="131250"/>
                    <a:pt x="5996" y="5996"/>
                  </a:cubicBezTo>
                  <a:lnTo>
                    <a:pt x="5996" y="460386"/>
                  </a:lnTo>
                  <a:lnTo>
                    <a:pt x="267089" y="460386"/>
                  </a:lnTo>
                  <a:cubicBezTo>
                    <a:pt x="361043" y="460146"/>
                    <a:pt x="437857" y="385379"/>
                    <a:pt x="440631" y="2914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CB21DD5C-93BD-4EE0-89D6-A2B6817FEC7A}"/>
              </a:ext>
            </a:extLst>
          </p:cNvPr>
          <p:cNvGrpSpPr/>
          <p:nvPr/>
        </p:nvGrpSpPr>
        <p:grpSpPr>
          <a:xfrm>
            <a:off x="9699511" y="5232818"/>
            <a:ext cx="523072" cy="523718"/>
            <a:chOff x="3651668" y="984600"/>
            <a:chExt cx="4879622" cy="4885647"/>
          </a:xfrm>
        </p:grpSpPr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3D84797-3A7D-43FD-BF96-33E38CD3AAE4}"/>
                </a:ext>
              </a:extLst>
            </p:cNvPr>
            <p:cNvSpPr/>
            <p:nvPr/>
          </p:nvSpPr>
          <p:spPr>
            <a:xfrm>
              <a:off x="5915917" y="3508628"/>
              <a:ext cx="791481" cy="879423"/>
            </a:xfrm>
            <a:custGeom>
              <a:avLst/>
              <a:gdLst>
                <a:gd name="connsiteX0" fmla="*/ 787836 w 791480"/>
                <a:gd name="connsiteY0" fmla="*/ 428103 h 879422"/>
                <a:gd name="connsiteX1" fmla="*/ 787836 w 791480"/>
                <a:gd name="connsiteY1" fmla="*/ 5996 h 879422"/>
                <a:gd name="connsiteX2" fmla="*/ 463297 w 791480"/>
                <a:gd name="connsiteY2" fmla="*/ 5996 h 879422"/>
                <a:gd name="connsiteX3" fmla="*/ 209775 w 791480"/>
                <a:gd name="connsiteY3" fmla="*/ 473010 h 879422"/>
                <a:gd name="connsiteX4" fmla="*/ 16910 w 791480"/>
                <a:gd name="connsiteY4" fmla="*/ 671008 h 879422"/>
                <a:gd name="connsiteX5" fmla="*/ 20652 w 791480"/>
                <a:gd name="connsiteY5" fmla="*/ 876313 h 879422"/>
                <a:gd name="connsiteX6" fmla="*/ 330048 w 791480"/>
                <a:gd name="connsiteY6" fmla="*/ 876313 h 879422"/>
                <a:gd name="connsiteX7" fmla="*/ 787836 w 791480"/>
                <a:gd name="connsiteY7" fmla="*/ 428103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1480" h="879422">
                  <a:moveTo>
                    <a:pt x="787836" y="428103"/>
                  </a:moveTo>
                  <a:lnTo>
                    <a:pt x="787836" y="5996"/>
                  </a:lnTo>
                  <a:lnTo>
                    <a:pt x="463297" y="5996"/>
                  </a:lnTo>
                  <a:cubicBezTo>
                    <a:pt x="404999" y="174526"/>
                    <a:pt x="319344" y="332310"/>
                    <a:pt x="209775" y="473010"/>
                  </a:cubicBezTo>
                  <a:cubicBezTo>
                    <a:pt x="153173" y="546082"/>
                    <a:pt x="88471" y="612502"/>
                    <a:pt x="16910" y="671008"/>
                  </a:cubicBezTo>
                  <a:cubicBezTo>
                    <a:pt x="1184" y="738699"/>
                    <a:pt x="2471" y="809237"/>
                    <a:pt x="20652" y="876313"/>
                  </a:cubicBezTo>
                  <a:lnTo>
                    <a:pt x="330048" y="876313"/>
                  </a:lnTo>
                  <a:cubicBezTo>
                    <a:pt x="580124" y="878680"/>
                    <a:pt x="784918" y="678171"/>
                    <a:pt x="787836" y="4281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F4372DF8-2327-4704-9EC1-A855315FBC06}"/>
                </a:ext>
              </a:extLst>
            </p:cNvPr>
            <p:cNvSpPr/>
            <p:nvPr/>
          </p:nvSpPr>
          <p:spPr>
            <a:xfrm>
              <a:off x="4086822" y="3508620"/>
              <a:ext cx="791481" cy="879423"/>
            </a:xfrm>
            <a:custGeom>
              <a:avLst/>
              <a:gdLst>
                <a:gd name="connsiteX0" fmla="*/ 5996 w 791480"/>
                <a:gd name="connsiteY0" fmla="*/ 6004 h 879422"/>
                <a:gd name="connsiteX1" fmla="*/ 5996 w 791480"/>
                <a:gd name="connsiteY1" fmla="*/ 428103 h 879422"/>
                <a:gd name="connsiteX2" fmla="*/ 463784 w 791480"/>
                <a:gd name="connsiteY2" fmla="*/ 876313 h 879422"/>
                <a:gd name="connsiteX3" fmla="*/ 773181 w 791480"/>
                <a:gd name="connsiteY3" fmla="*/ 876313 h 879422"/>
                <a:gd name="connsiteX4" fmla="*/ 776922 w 791480"/>
                <a:gd name="connsiteY4" fmla="*/ 670920 h 879422"/>
                <a:gd name="connsiteX5" fmla="*/ 584065 w 791480"/>
                <a:gd name="connsiteY5" fmla="*/ 473009 h 879422"/>
                <a:gd name="connsiteX6" fmla="*/ 330543 w 791480"/>
                <a:gd name="connsiteY6" fmla="*/ 5996 h 879422"/>
                <a:gd name="connsiteX7" fmla="*/ 5996 w 791480"/>
                <a:gd name="connsiteY7" fmla="*/ 5996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1480" h="879422">
                  <a:moveTo>
                    <a:pt x="5996" y="6004"/>
                  </a:moveTo>
                  <a:lnTo>
                    <a:pt x="5996" y="428103"/>
                  </a:lnTo>
                  <a:cubicBezTo>
                    <a:pt x="8914" y="678171"/>
                    <a:pt x="213708" y="878679"/>
                    <a:pt x="463784" y="876313"/>
                  </a:cubicBezTo>
                  <a:lnTo>
                    <a:pt x="773181" y="876313"/>
                  </a:lnTo>
                  <a:cubicBezTo>
                    <a:pt x="791361" y="809205"/>
                    <a:pt x="792648" y="738643"/>
                    <a:pt x="776922" y="670920"/>
                  </a:cubicBezTo>
                  <a:cubicBezTo>
                    <a:pt x="705345" y="612470"/>
                    <a:pt x="640644" y="546074"/>
                    <a:pt x="584065" y="473009"/>
                  </a:cubicBezTo>
                  <a:cubicBezTo>
                    <a:pt x="474489" y="332310"/>
                    <a:pt x="388841" y="174533"/>
                    <a:pt x="330543" y="5996"/>
                  </a:cubicBez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F3C16F4-2E10-44C9-8FA7-0985C37F0DEC}"/>
                </a:ext>
              </a:extLst>
            </p:cNvPr>
            <p:cNvSpPr/>
            <p:nvPr/>
          </p:nvSpPr>
          <p:spPr>
            <a:xfrm>
              <a:off x="4521977" y="1945981"/>
              <a:ext cx="1750851" cy="2270510"/>
            </a:xfrm>
            <a:custGeom>
              <a:avLst/>
              <a:gdLst>
                <a:gd name="connsiteX0" fmla="*/ 5996 w 1750851"/>
                <a:gd name="connsiteY0" fmla="*/ 612958 h 2270510"/>
                <a:gd name="connsiteX1" fmla="*/ 5996 w 1750851"/>
                <a:gd name="connsiteY1" fmla="*/ 1222790 h 2270510"/>
                <a:gd name="connsiteX2" fmla="*/ 286412 w 1750851"/>
                <a:gd name="connsiteY2" fmla="*/ 1928958 h 2270510"/>
                <a:gd name="connsiteX3" fmla="*/ 876313 w 1750851"/>
                <a:gd name="connsiteY3" fmla="*/ 2264898 h 2270510"/>
                <a:gd name="connsiteX4" fmla="*/ 1466214 w 1750851"/>
                <a:gd name="connsiteY4" fmla="*/ 1928958 h 2270510"/>
                <a:gd name="connsiteX5" fmla="*/ 1656377 w 1750851"/>
                <a:gd name="connsiteY5" fmla="*/ 1607897 h 2270510"/>
                <a:gd name="connsiteX6" fmla="*/ 1547065 w 1750851"/>
                <a:gd name="connsiteY6" fmla="*/ 1717209 h 2270510"/>
                <a:gd name="connsiteX7" fmla="*/ 1485537 w 1750851"/>
                <a:gd name="connsiteY7" fmla="*/ 1742713 h 2270510"/>
                <a:gd name="connsiteX8" fmla="*/ 1311476 w 1750851"/>
                <a:gd name="connsiteY8" fmla="*/ 1742713 h 2270510"/>
                <a:gd name="connsiteX9" fmla="*/ 1224445 w 1750851"/>
                <a:gd name="connsiteY9" fmla="*/ 1655682 h 2270510"/>
                <a:gd name="connsiteX10" fmla="*/ 1311476 w 1750851"/>
                <a:gd name="connsiteY10" fmla="*/ 1568651 h 2270510"/>
                <a:gd name="connsiteX11" fmla="*/ 1449505 w 1750851"/>
                <a:gd name="connsiteY11" fmla="*/ 1568651 h 2270510"/>
                <a:gd name="connsiteX12" fmla="*/ 1743584 w 1750851"/>
                <a:gd name="connsiteY12" fmla="*/ 1274572 h 2270510"/>
                <a:gd name="connsiteX13" fmla="*/ 1746630 w 1750851"/>
                <a:gd name="connsiteY13" fmla="*/ 1222790 h 2270510"/>
                <a:gd name="connsiteX14" fmla="*/ 1746630 w 1750851"/>
                <a:gd name="connsiteY14" fmla="*/ 634536 h 2270510"/>
                <a:gd name="connsiteX15" fmla="*/ 1398506 w 1750851"/>
                <a:gd name="connsiteY15" fmla="*/ 350202 h 2270510"/>
                <a:gd name="connsiteX16" fmla="*/ 395469 w 1750851"/>
                <a:gd name="connsiteY16" fmla="*/ 5996 h 2270510"/>
                <a:gd name="connsiteX17" fmla="*/ 6004 w 1750851"/>
                <a:gd name="connsiteY17" fmla="*/ 361083 h 2270510"/>
                <a:gd name="connsiteX18" fmla="*/ 6004 w 1750851"/>
                <a:gd name="connsiteY18" fmla="*/ 611295 h 2270510"/>
                <a:gd name="connsiteX19" fmla="*/ 6004 w 1750851"/>
                <a:gd name="connsiteY19" fmla="*/ 612078 h 2270510"/>
                <a:gd name="connsiteX20" fmla="*/ 528182 w 1750851"/>
                <a:gd name="connsiteY20" fmla="*/ 1046457 h 2270510"/>
                <a:gd name="connsiteX21" fmla="*/ 441151 w 1750851"/>
                <a:gd name="connsiteY21" fmla="*/ 1133488 h 2270510"/>
                <a:gd name="connsiteX22" fmla="*/ 354120 w 1750851"/>
                <a:gd name="connsiteY22" fmla="*/ 1046457 h 2270510"/>
                <a:gd name="connsiteX23" fmla="*/ 267089 w 1750851"/>
                <a:gd name="connsiteY23" fmla="*/ 959426 h 2270510"/>
                <a:gd name="connsiteX24" fmla="*/ 354120 w 1750851"/>
                <a:gd name="connsiteY24" fmla="*/ 872396 h 2270510"/>
                <a:gd name="connsiteX25" fmla="*/ 528182 w 1750851"/>
                <a:gd name="connsiteY25" fmla="*/ 872396 h 2270510"/>
                <a:gd name="connsiteX26" fmla="*/ 615212 w 1750851"/>
                <a:gd name="connsiteY26" fmla="*/ 959426 h 2270510"/>
                <a:gd name="connsiteX27" fmla="*/ 528182 w 1750851"/>
                <a:gd name="connsiteY27" fmla="*/ 1046457 h 2270510"/>
                <a:gd name="connsiteX28" fmla="*/ 963336 w 1750851"/>
                <a:gd name="connsiteY28" fmla="*/ 2090836 h 2270510"/>
                <a:gd name="connsiteX29" fmla="*/ 789274 w 1750851"/>
                <a:gd name="connsiteY29" fmla="*/ 2090836 h 2270510"/>
                <a:gd name="connsiteX30" fmla="*/ 702243 w 1750851"/>
                <a:gd name="connsiteY30" fmla="*/ 2003805 h 2270510"/>
                <a:gd name="connsiteX31" fmla="*/ 789274 w 1750851"/>
                <a:gd name="connsiteY31" fmla="*/ 1916774 h 2270510"/>
                <a:gd name="connsiteX32" fmla="*/ 963336 w 1750851"/>
                <a:gd name="connsiteY32" fmla="*/ 1916774 h 2270510"/>
                <a:gd name="connsiteX33" fmla="*/ 1050367 w 1750851"/>
                <a:gd name="connsiteY33" fmla="*/ 2003805 h 2270510"/>
                <a:gd name="connsiteX34" fmla="*/ 963336 w 1750851"/>
                <a:gd name="connsiteY34" fmla="*/ 2090836 h 2270510"/>
                <a:gd name="connsiteX35" fmla="*/ 1050375 w 1750851"/>
                <a:gd name="connsiteY35" fmla="*/ 1829736 h 2270510"/>
                <a:gd name="connsiteX36" fmla="*/ 702251 w 1750851"/>
                <a:gd name="connsiteY36" fmla="*/ 1829736 h 2270510"/>
                <a:gd name="connsiteX37" fmla="*/ 615220 w 1750851"/>
                <a:gd name="connsiteY37" fmla="*/ 1742705 h 2270510"/>
                <a:gd name="connsiteX38" fmla="*/ 702251 w 1750851"/>
                <a:gd name="connsiteY38" fmla="*/ 1655674 h 2270510"/>
                <a:gd name="connsiteX39" fmla="*/ 1050375 w 1750851"/>
                <a:gd name="connsiteY39" fmla="*/ 1655674 h 2270510"/>
                <a:gd name="connsiteX40" fmla="*/ 1137406 w 1750851"/>
                <a:gd name="connsiteY40" fmla="*/ 1742705 h 2270510"/>
                <a:gd name="connsiteX41" fmla="*/ 1050375 w 1750851"/>
                <a:gd name="connsiteY41" fmla="*/ 1829736 h 2270510"/>
                <a:gd name="connsiteX42" fmla="*/ 1398499 w 1750851"/>
                <a:gd name="connsiteY42" fmla="*/ 1046457 h 2270510"/>
                <a:gd name="connsiteX43" fmla="*/ 1311468 w 1750851"/>
                <a:gd name="connsiteY43" fmla="*/ 1133488 h 2270510"/>
                <a:gd name="connsiteX44" fmla="*/ 1224437 w 1750851"/>
                <a:gd name="connsiteY44" fmla="*/ 1046457 h 2270510"/>
                <a:gd name="connsiteX45" fmla="*/ 1137406 w 1750851"/>
                <a:gd name="connsiteY45" fmla="*/ 959426 h 2270510"/>
                <a:gd name="connsiteX46" fmla="*/ 1224437 w 1750851"/>
                <a:gd name="connsiteY46" fmla="*/ 872396 h 2270510"/>
                <a:gd name="connsiteX47" fmla="*/ 1398499 w 1750851"/>
                <a:gd name="connsiteY47" fmla="*/ 872396 h 2270510"/>
                <a:gd name="connsiteX48" fmla="*/ 1485529 w 1750851"/>
                <a:gd name="connsiteY48" fmla="*/ 959426 h 2270510"/>
                <a:gd name="connsiteX49" fmla="*/ 1398499 w 1750851"/>
                <a:gd name="connsiteY49" fmla="*/ 1046457 h 2270510"/>
                <a:gd name="connsiteX50" fmla="*/ 1137406 w 1750851"/>
                <a:gd name="connsiteY50" fmla="*/ 611303 h 2270510"/>
                <a:gd name="connsiteX51" fmla="*/ 1485529 w 1750851"/>
                <a:gd name="connsiteY51" fmla="*/ 611303 h 2270510"/>
                <a:gd name="connsiteX52" fmla="*/ 1572560 w 1750851"/>
                <a:gd name="connsiteY52" fmla="*/ 698334 h 2270510"/>
                <a:gd name="connsiteX53" fmla="*/ 1485529 w 1750851"/>
                <a:gd name="connsiteY53" fmla="*/ 785365 h 2270510"/>
                <a:gd name="connsiteX54" fmla="*/ 1137406 w 1750851"/>
                <a:gd name="connsiteY54" fmla="*/ 785365 h 2270510"/>
                <a:gd name="connsiteX55" fmla="*/ 1050375 w 1750851"/>
                <a:gd name="connsiteY55" fmla="*/ 698334 h 2270510"/>
                <a:gd name="connsiteX56" fmla="*/ 1137406 w 1750851"/>
                <a:gd name="connsiteY56" fmla="*/ 611303 h 2270510"/>
                <a:gd name="connsiteX57" fmla="*/ 789274 w 1750851"/>
                <a:gd name="connsiteY57" fmla="*/ 1307550 h 2270510"/>
                <a:gd name="connsiteX58" fmla="*/ 963336 w 1750851"/>
                <a:gd name="connsiteY58" fmla="*/ 1307550 h 2270510"/>
                <a:gd name="connsiteX59" fmla="*/ 1050367 w 1750851"/>
                <a:gd name="connsiteY59" fmla="*/ 1394581 h 2270510"/>
                <a:gd name="connsiteX60" fmla="*/ 963336 w 1750851"/>
                <a:gd name="connsiteY60" fmla="*/ 1481612 h 2270510"/>
                <a:gd name="connsiteX61" fmla="*/ 789274 w 1750851"/>
                <a:gd name="connsiteY61" fmla="*/ 1481612 h 2270510"/>
                <a:gd name="connsiteX62" fmla="*/ 702243 w 1750851"/>
                <a:gd name="connsiteY62" fmla="*/ 1394581 h 2270510"/>
                <a:gd name="connsiteX63" fmla="*/ 789274 w 1750851"/>
                <a:gd name="connsiteY63" fmla="*/ 1307550 h 2270510"/>
                <a:gd name="connsiteX64" fmla="*/ 267089 w 1750851"/>
                <a:gd name="connsiteY64" fmla="*/ 611303 h 2270510"/>
                <a:gd name="connsiteX65" fmla="*/ 615212 w 1750851"/>
                <a:gd name="connsiteY65" fmla="*/ 611303 h 2270510"/>
                <a:gd name="connsiteX66" fmla="*/ 702243 w 1750851"/>
                <a:gd name="connsiteY66" fmla="*/ 698334 h 2270510"/>
                <a:gd name="connsiteX67" fmla="*/ 615212 w 1750851"/>
                <a:gd name="connsiteY67" fmla="*/ 785365 h 2270510"/>
                <a:gd name="connsiteX68" fmla="*/ 267089 w 1750851"/>
                <a:gd name="connsiteY68" fmla="*/ 785365 h 2270510"/>
                <a:gd name="connsiteX69" fmla="*/ 180058 w 1750851"/>
                <a:gd name="connsiteY69" fmla="*/ 698334 h 2270510"/>
                <a:gd name="connsiteX70" fmla="*/ 267089 w 1750851"/>
                <a:gd name="connsiteY70" fmla="*/ 611303 h 2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50851" h="2270510">
                  <a:moveTo>
                    <a:pt x="5996" y="612958"/>
                  </a:moveTo>
                  <a:lnTo>
                    <a:pt x="5996" y="1222790"/>
                  </a:lnTo>
                  <a:cubicBezTo>
                    <a:pt x="22705" y="1481852"/>
                    <a:pt x="120849" y="1729010"/>
                    <a:pt x="286412" y="1928958"/>
                  </a:cubicBezTo>
                  <a:cubicBezTo>
                    <a:pt x="383716" y="2054460"/>
                    <a:pt x="589717" y="2264898"/>
                    <a:pt x="876313" y="2264898"/>
                  </a:cubicBezTo>
                  <a:cubicBezTo>
                    <a:pt x="1162909" y="2264898"/>
                    <a:pt x="1368910" y="2054460"/>
                    <a:pt x="1466214" y="1928958"/>
                  </a:cubicBezTo>
                  <a:cubicBezTo>
                    <a:pt x="1542772" y="1830303"/>
                    <a:pt x="1606658" y="1722446"/>
                    <a:pt x="1656377" y="1607897"/>
                  </a:cubicBezTo>
                  <a:lnTo>
                    <a:pt x="1547065" y="1717209"/>
                  </a:lnTo>
                  <a:cubicBezTo>
                    <a:pt x="1530748" y="1733535"/>
                    <a:pt x="1508610" y="1742705"/>
                    <a:pt x="1485537" y="1742713"/>
                  </a:cubicBezTo>
                  <a:lnTo>
                    <a:pt x="1311476" y="1742713"/>
                  </a:lnTo>
                  <a:cubicBezTo>
                    <a:pt x="1263411" y="1742713"/>
                    <a:pt x="1224445" y="1703746"/>
                    <a:pt x="1224445" y="1655682"/>
                  </a:cubicBezTo>
                  <a:cubicBezTo>
                    <a:pt x="1224445" y="1607617"/>
                    <a:pt x="1263411" y="1568651"/>
                    <a:pt x="1311476" y="1568651"/>
                  </a:cubicBezTo>
                  <a:lnTo>
                    <a:pt x="1449505" y="1568651"/>
                  </a:lnTo>
                  <a:lnTo>
                    <a:pt x="1743584" y="1274572"/>
                  </a:lnTo>
                  <a:cubicBezTo>
                    <a:pt x="1744887" y="1257167"/>
                    <a:pt x="1746630" y="1239763"/>
                    <a:pt x="1746630" y="1222790"/>
                  </a:cubicBezTo>
                  <a:lnTo>
                    <a:pt x="1746630" y="634536"/>
                  </a:lnTo>
                  <a:cubicBezTo>
                    <a:pt x="1695192" y="541677"/>
                    <a:pt x="1556731" y="350202"/>
                    <a:pt x="1398506" y="350202"/>
                  </a:cubicBezTo>
                  <a:cubicBezTo>
                    <a:pt x="659527" y="350202"/>
                    <a:pt x="481108" y="139237"/>
                    <a:pt x="395469" y="5996"/>
                  </a:cubicBezTo>
                  <a:cubicBezTo>
                    <a:pt x="201444" y="25287"/>
                    <a:pt x="43092" y="169657"/>
                    <a:pt x="6004" y="361083"/>
                  </a:cubicBezTo>
                  <a:lnTo>
                    <a:pt x="6004" y="611295"/>
                  </a:lnTo>
                  <a:lnTo>
                    <a:pt x="6004" y="612078"/>
                  </a:lnTo>
                  <a:close/>
                  <a:moveTo>
                    <a:pt x="528182" y="1046457"/>
                  </a:moveTo>
                  <a:cubicBezTo>
                    <a:pt x="528182" y="1094522"/>
                    <a:pt x="489215" y="1133488"/>
                    <a:pt x="441151" y="1133488"/>
                  </a:cubicBezTo>
                  <a:cubicBezTo>
                    <a:pt x="393086" y="1133488"/>
                    <a:pt x="354120" y="1094522"/>
                    <a:pt x="354120" y="1046457"/>
                  </a:cubicBezTo>
                  <a:cubicBezTo>
                    <a:pt x="306055" y="1046457"/>
                    <a:pt x="267089" y="1007491"/>
                    <a:pt x="267089" y="959426"/>
                  </a:cubicBezTo>
                  <a:cubicBezTo>
                    <a:pt x="267089" y="911362"/>
                    <a:pt x="306055" y="872396"/>
                    <a:pt x="354120" y="872396"/>
                  </a:cubicBezTo>
                  <a:lnTo>
                    <a:pt x="528182" y="872396"/>
                  </a:lnTo>
                  <a:cubicBezTo>
                    <a:pt x="576246" y="872396"/>
                    <a:pt x="615212" y="911362"/>
                    <a:pt x="615212" y="959426"/>
                  </a:cubicBezTo>
                  <a:cubicBezTo>
                    <a:pt x="615212" y="1007491"/>
                    <a:pt x="576246" y="1046457"/>
                    <a:pt x="528182" y="1046457"/>
                  </a:cubicBezTo>
                  <a:close/>
                  <a:moveTo>
                    <a:pt x="963336" y="2090836"/>
                  </a:moveTo>
                  <a:lnTo>
                    <a:pt x="789274" y="2090836"/>
                  </a:lnTo>
                  <a:cubicBezTo>
                    <a:pt x="741210" y="2090836"/>
                    <a:pt x="702243" y="2051870"/>
                    <a:pt x="702243" y="2003805"/>
                  </a:cubicBezTo>
                  <a:cubicBezTo>
                    <a:pt x="702243" y="1955741"/>
                    <a:pt x="741210" y="1916774"/>
                    <a:pt x="789274" y="1916774"/>
                  </a:cubicBezTo>
                  <a:lnTo>
                    <a:pt x="963336" y="1916774"/>
                  </a:lnTo>
                  <a:cubicBezTo>
                    <a:pt x="1011400" y="1916774"/>
                    <a:pt x="1050367" y="1955741"/>
                    <a:pt x="1050367" y="2003805"/>
                  </a:cubicBezTo>
                  <a:cubicBezTo>
                    <a:pt x="1050375" y="2051870"/>
                    <a:pt x="1011408" y="2090836"/>
                    <a:pt x="963336" y="2090836"/>
                  </a:cubicBezTo>
                  <a:close/>
                  <a:moveTo>
                    <a:pt x="1050375" y="1829736"/>
                  </a:moveTo>
                  <a:lnTo>
                    <a:pt x="702251" y="1829736"/>
                  </a:lnTo>
                  <a:cubicBezTo>
                    <a:pt x="654187" y="1829736"/>
                    <a:pt x="615220" y="1790769"/>
                    <a:pt x="615220" y="1742705"/>
                  </a:cubicBezTo>
                  <a:cubicBezTo>
                    <a:pt x="615220" y="1694640"/>
                    <a:pt x="654187" y="1655674"/>
                    <a:pt x="702251" y="1655674"/>
                  </a:cubicBezTo>
                  <a:lnTo>
                    <a:pt x="1050375" y="1655674"/>
                  </a:lnTo>
                  <a:cubicBezTo>
                    <a:pt x="1098439" y="1655674"/>
                    <a:pt x="1137406" y="1694640"/>
                    <a:pt x="1137406" y="1742705"/>
                  </a:cubicBezTo>
                  <a:cubicBezTo>
                    <a:pt x="1137406" y="1790777"/>
                    <a:pt x="1098439" y="1829736"/>
                    <a:pt x="1050375" y="1829736"/>
                  </a:cubicBezTo>
                  <a:close/>
                  <a:moveTo>
                    <a:pt x="1398499" y="1046457"/>
                  </a:moveTo>
                  <a:cubicBezTo>
                    <a:pt x="1398499" y="1094522"/>
                    <a:pt x="1359532" y="1133488"/>
                    <a:pt x="1311468" y="1133488"/>
                  </a:cubicBezTo>
                  <a:cubicBezTo>
                    <a:pt x="1263403" y="1133488"/>
                    <a:pt x="1224437" y="1094522"/>
                    <a:pt x="1224437" y="1046457"/>
                  </a:cubicBezTo>
                  <a:cubicBezTo>
                    <a:pt x="1176372" y="1046457"/>
                    <a:pt x="1137406" y="1007491"/>
                    <a:pt x="1137406" y="959426"/>
                  </a:cubicBezTo>
                  <a:cubicBezTo>
                    <a:pt x="1137406" y="911362"/>
                    <a:pt x="1176372" y="872396"/>
                    <a:pt x="1224437" y="872396"/>
                  </a:cubicBezTo>
                  <a:lnTo>
                    <a:pt x="1398499" y="872396"/>
                  </a:lnTo>
                  <a:cubicBezTo>
                    <a:pt x="1446563" y="872396"/>
                    <a:pt x="1485529" y="911362"/>
                    <a:pt x="1485529" y="959426"/>
                  </a:cubicBezTo>
                  <a:cubicBezTo>
                    <a:pt x="1485529" y="1007491"/>
                    <a:pt x="1446563" y="1046457"/>
                    <a:pt x="1398499" y="1046457"/>
                  </a:cubicBezTo>
                  <a:close/>
                  <a:moveTo>
                    <a:pt x="1137406" y="611303"/>
                  </a:moveTo>
                  <a:lnTo>
                    <a:pt x="1485529" y="611303"/>
                  </a:lnTo>
                  <a:cubicBezTo>
                    <a:pt x="1533594" y="611303"/>
                    <a:pt x="1572560" y="650269"/>
                    <a:pt x="1572560" y="698334"/>
                  </a:cubicBezTo>
                  <a:cubicBezTo>
                    <a:pt x="1572560" y="746398"/>
                    <a:pt x="1533594" y="785365"/>
                    <a:pt x="1485529" y="785365"/>
                  </a:cubicBezTo>
                  <a:lnTo>
                    <a:pt x="1137406" y="785365"/>
                  </a:lnTo>
                  <a:cubicBezTo>
                    <a:pt x="1089341" y="785365"/>
                    <a:pt x="1050375" y="746398"/>
                    <a:pt x="1050375" y="698334"/>
                  </a:cubicBezTo>
                  <a:cubicBezTo>
                    <a:pt x="1050375" y="650269"/>
                    <a:pt x="1089333" y="611303"/>
                    <a:pt x="1137406" y="611303"/>
                  </a:cubicBezTo>
                  <a:close/>
                  <a:moveTo>
                    <a:pt x="789274" y="1307550"/>
                  </a:moveTo>
                  <a:lnTo>
                    <a:pt x="963336" y="1307550"/>
                  </a:lnTo>
                  <a:cubicBezTo>
                    <a:pt x="1011400" y="1307550"/>
                    <a:pt x="1050367" y="1346516"/>
                    <a:pt x="1050367" y="1394581"/>
                  </a:cubicBezTo>
                  <a:cubicBezTo>
                    <a:pt x="1050367" y="1442646"/>
                    <a:pt x="1011400" y="1481612"/>
                    <a:pt x="963336" y="1481612"/>
                  </a:cubicBezTo>
                  <a:lnTo>
                    <a:pt x="789274" y="1481612"/>
                  </a:lnTo>
                  <a:cubicBezTo>
                    <a:pt x="741210" y="1481612"/>
                    <a:pt x="702243" y="1442646"/>
                    <a:pt x="702243" y="1394581"/>
                  </a:cubicBezTo>
                  <a:cubicBezTo>
                    <a:pt x="702243" y="1346516"/>
                    <a:pt x="741210" y="1307550"/>
                    <a:pt x="789274" y="1307550"/>
                  </a:cubicBezTo>
                  <a:close/>
                  <a:moveTo>
                    <a:pt x="267089" y="611303"/>
                  </a:moveTo>
                  <a:lnTo>
                    <a:pt x="615212" y="611303"/>
                  </a:lnTo>
                  <a:cubicBezTo>
                    <a:pt x="663277" y="611303"/>
                    <a:pt x="702243" y="650269"/>
                    <a:pt x="702243" y="698334"/>
                  </a:cubicBezTo>
                  <a:cubicBezTo>
                    <a:pt x="702243" y="746398"/>
                    <a:pt x="663277" y="785365"/>
                    <a:pt x="615212" y="785365"/>
                  </a:cubicBezTo>
                  <a:lnTo>
                    <a:pt x="267089" y="785365"/>
                  </a:lnTo>
                  <a:cubicBezTo>
                    <a:pt x="219024" y="785365"/>
                    <a:pt x="180058" y="746398"/>
                    <a:pt x="180058" y="698334"/>
                  </a:cubicBezTo>
                  <a:cubicBezTo>
                    <a:pt x="180058" y="650269"/>
                    <a:pt x="219024" y="611303"/>
                    <a:pt x="267089" y="6113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451AABF7-C66A-4689-A1F4-BF268EA666A3}"/>
                </a:ext>
              </a:extLst>
            </p:cNvPr>
            <p:cNvSpPr/>
            <p:nvPr/>
          </p:nvSpPr>
          <p:spPr>
            <a:xfrm>
              <a:off x="4573327" y="1333065"/>
              <a:ext cx="1694888" cy="959370"/>
            </a:xfrm>
            <a:custGeom>
              <a:avLst/>
              <a:gdLst>
                <a:gd name="connsiteX0" fmla="*/ 462992 w 1694887"/>
                <a:gd name="connsiteY0" fmla="*/ 480795 h 959370"/>
                <a:gd name="connsiteX1" fmla="*/ 475440 w 1694887"/>
                <a:gd name="connsiteY1" fmla="*/ 500814 h 959370"/>
                <a:gd name="connsiteX2" fmla="*/ 1347148 w 1694887"/>
                <a:gd name="connsiteY2" fmla="*/ 789065 h 959370"/>
                <a:gd name="connsiteX3" fmla="*/ 1695272 w 1694887"/>
                <a:gd name="connsiteY3" fmla="*/ 958953 h 959370"/>
                <a:gd name="connsiteX4" fmla="*/ 1695272 w 1694887"/>
                <a:gd name="connsiteY4" fmla="*/ 801249 h 959370"/>
                <a:gd name="connsiteX5" fmla="*/ 940959 w 1694887"/>
                <a:gd name="connsiteY5" fmla="*/ 13782 h 959370"/>
                <a:gd name="connsiteX6" fmla="*/ 5996 w 1694887"/>
                <a:gd name="connsiteY6" fmla="*/ 574973 h 959370"/>
                <a:gd name="connsiteX7" fmla="*/ 389800 w 1694887"/>
                <a:gd name="connsiteY7" fmla="*/ 440941 h 959370"/>
                <a:gd name="connsiteX8" fmla="*/ 462992 w 1694887"/>
                <a:gd name="connsiteY8" fmla="*/ 480795 h 95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4887" h="959370">
                  <a:moveTo>
                    <a:pt x="462992" y="480795"/>
                  </a:moveTo>
                  <a:lnTo>
                    <a:pt x="475440" y="500814"/>
                  </a:lnTo>
                  <a:cubicBezTo>
                    <a:pt x="537751" y="601508"/>
                    <a:pt x="654027" y="789065"/>
                    <a:pt x="1347148" y="789065"/>
                  </a:cubicBezTo>
                  <a:cubicBezTo>
                    <a:pt x="1481380" y="796332"/>
                    <a:pt x="1606954" y="857612"/>
                    <a:pt x="1695272" y="958953"/>
                  </a:cubicBezTo>
                  <a:lnTo>
                    <a:pt x="1695272" y="801249"/>
                  </a:lnTo>
                  <a:cubicBezTo>
                    <a:pt x="1658536" y="394836"/>
                    <a:pt x="1345413" y="67954"/>
                    <a:pt x="940959" y="13782"/>
                  </a:cubicBezTo>
                  <a:cubicBezTo>
                    <a:pt x="536504" y="-40391"/>
                    <a:pt x="148399" y="192552"/>
                    <a:pt x="5996" y="574973"/>
                  </a:cubicBezTo>
                  <a:cubicBezTo>
                    <a:pt x="116691" y="491116"/>
                    <a:pt x="250971" y="444219"/>
                    <a:pt x="389800" y="440941"/>
                  </a:cubicBezTo>
                  <a:cubicBezTo>
                    <a:pt x="419389" y="440917"/>
                    <a:pt x="446955" y="455931"/>
                    <a:pt x="462992" y="4807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BBEEC9F-8C1B-4B30-99BB-9CDAAC749577}"/>
                </a:ext>
              </a:extLst>
            </p:cNvPr>
            <p:cNvSpPr/>
            <p:nvPr/>
          </p:nvSpPr>
          <p:spPr>
            <a:xfrm>
              <a:off x="6419260" y="2653461"/>
              <a:ext cx="463696" cy="687549"/>
            </a:xfrm>
            <a:custGeom>
              <a:avLst/>
              <a:gdLst>
                <a:gd name="connsiteX0" fmla="*/ 458555 w 463695"/>
                <a:gd name="connsiteY0" fmla="*/ 513039 h 687548"/>
                <a:gd name="connsiteX1" fmla="*/ 458555 w 463695"/>
                <a:gd name="connsiteY1" fmla="*/ 435234 h 687548"/>
                <a:gd name="connsiteX2" fmla="*/ 23401 w 463695"/>
                <a:gd name="connsiteY2" fmla="*/ 5996 h 687548"/>
                <a:gd name="connsiteX3" fmla="*/ 23401 w 463695"/>
                <a:gd name="connsiteY3" fmla="*/ 515302 h 687548"/>
                <a:gd name="connsiteX4" fmla="*/ 5996 w 463695"/>
                <a:gd name="connsiteY4" fmla="*/ 687101 h 687548"/>
                <a:gd name="connsiteX5" fmla="*/ 284494 w 463695"/>
                <a:gd name="connsiteY5" fmla="*/ 687101 h 687548"/>
                <a:gd name="connsiteX6" fmla="*/ 458555 w 463695"/>
                <a:gd name="connsiteY6" fmla="*/ 513039 h 68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695" h="687548">
                  <a:moveTo>
                    <a:pt x="458555" y="513039"/>
                  </a:moveTo>
                  <a:lnTo>
                    <a:pt x="458555" y="435234"/>
                  </a:lnTo>
                  <a:cubicBezTo>
                    <a:pt x="279569" y="331215"/>
                    <a:pt x="129859" y="183536"/>
                    <a:pt x="23401" y="5996"/>
                  </a:cubicBezTo>
                  <a:lnTo>
                    <a:pt x="23401" y="515302"/>
                  </a:lnTo>
                  <a:cubicBezTo>
                    <a:pt x="22761" y="572976"/>
                    <a:pt x="16933" y="630474"/>
                    <a:pt x="5996" y="687101"/>
                  </a:cubicBezTo>
                  <a:lnTo>
                    <a:pt x="284494" y="687101"/>
                  </a:lnTo>
                  <a:cubicBezTo>
                    <a:pt x="380630" y="687101"/>
                    <a:pt x="458555" y="609176"/>
                    <a:pt x="458555" y="5130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4A2AC42-C79A-4549-A33C-8910AD9C91F7}"/>
                </a:ext>
              </a:extLst>
            </p:cNvPr>
            <p:cNvSpPr/>
            <p:nvPr/>
          </p:nvSpPr>
          <p:spPr>
            <a:xfrm>
              <a:off x="4785772" y="4293217"/>
              <a:ext cx="1223197" cy="1175229"/>
            </a:xfrm>
            <a:custGeom>
              <a:avLst/>
              <a:gdLst>
                <a:gd name="connsiteX0" fmla="*/ 1219032 w 1223197"/>
                <a:gd name="connsiteY0" fmla="*/ 478142 h 1175228"/>
                <a:gd name="connsiteX1" fmla="*/ 1015118 w 1223197"/>
                <a:gd name="connsiteY1" fmla="*/ 222702 h 1175228"/>
                <a:gd name="connsiteX2" fmla="*/ 961857 w 1223197"/>
                <a:gd name="connsiteY2" fmla="*/ 5996 h 1175228"/>
                <a:gd name="connsiteX3" fmla="*/ 263171 w 1223197"/>
                <a:gd name="connsiteY3" fmla="*/ 5996 h 1175228"/>
                <a:gd name="connsiteX4" fmla="*/ 209910 w 1223197"/>
                <a:gd name="connsiteY4" fmla="*/ 222702 h 1175228"/>
                <a:gd name="connsiteX5" fmla="*/ 5996 w 1223197"/>
                <a:gd name="connsiteY5" fmla="*/ 478222 h 1175228"/>
                <a:gd name="connsiteX6" fmla="*/ 525487 w 1223197"/>
                <a:gd name="connsiteY6" fmla="*/ 1176996 h 1175228"/>
                <a:gd name="connsiteX7" fmla="*/ 525487 w 1223197"/>
                <a:gd name="connsiteY7" fmla="*/ 1049056 h 1175228"/>
                <a:gd name="connsiteX8" fmla="*/ 612518 w 1223197"/>
                <a:gd name="connsiteY8" fmla="*/ 962025 h 1175228"/>
                <a:gd name="connsiteX9" fmla="*/ 699549 w 1223197"/>
                <a:gd name="connsiteY9" fmla="*/ 1049056 h 1175228"/>
                <a:gd name="connsiteX10" fmla="*/ 699549 w 1223197"/>
                <a:gd name="connsiteY10" fmla="*/ 1176996 h 1175228"/>
                <a:gd name="connsiteX11" fmla="*/ 1219032 w 1223197"/>
                <a:gd name="connsiteY11" fmla="*/ 478142 h 117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23197" h="1175228">
                  <a:moveTo>
                    <a:pt x="1219032" y="478142"/>
                  </a:moveTo>
                  <a:cubicBezTo>
                    <a:pt x="1132441" y="409691"/>
                    <a:pt x="1062679" y="322309"/>
                    <a:pt x="1015118" y="222702"/>
                  </a:cubicBezTo>
                  <a:cubicBezTo>
                    <a:pt x="1004141" y="203123"/>
                    <a:pt x="964703" y="74903"/>
                    <a:pt x="961857" y="5996"/>
                  </a:cubicBezTo>
                  <a:cubicBezTo>
                    <a:pt x="742881" y="119873"/>
                    <a:pt x="482148" y="119873"/>
                    <a:pt x="263171" y="5996"/>
                  </a:cubicBezTo>
                  <a:cubicBezTo>
                    <a:pt x="260317" y="74903"/>
                    <a:pt x="230057" y="180194"/>
                    <a:pt x="209910" y="222702"/>
                  </a:cubicBezTo>
                  <a:cubicBezTo>
                    <a:pt x="162285" y="322293"/>
                    <a:pt x="92539" y="409691"/>
                    <a:pt x="5996" y="478222"/>
                  </a:cubicBezTo>
                  <a:cubicBezTo>
                    <a:pt x="45450" y="785804"/>
                    <a:pt x="242313" y="1050599"/>
                    <a:pt x="525487" y="1176996"/>
                  </a:cubicBezTo>
                  <a:lnTo>
                    <a:pt x="525487" y="1049056"/>
                  </a:lnTo>
                  <a:cubicBezTo>
                    <a:pt x="525487" y="1000991"/>
                    <a:pt x="564454" y="962025"/>
                    <a:pt x="612518" y="962025"/>
                  </a:cubicBezTo>
                  <a:cubicBezTo>
                    <a:pt x="660583" y="962025"/>
                    <a:pt x="699549" y="1000991"/>
                    <a:pt x="699549" y="1049056"/>
                  </a:cubicBezTo>
                  <a:lnTo>
                    <a:pt x="699549" y="1176996"/>
                  </a:lnTo>
                  <a:cubicBezTo>
                    <a:pt x="982707" y="1050551"/>
                    <a:pt x="1179554" y="785733"/>
                    <a:pt x="1219032" y="4781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EFC5FDA3-3773-45E2-9324-0C7BAFCB475D}"/>
                </a:ext>
              </a:extLst>
            </p:cNvPr>
            <p:cNvSpPr/>
            <p:nvPr/>
          </p:nvSpPr>
          <p:spPr>
            <a:xfrm>
              <a:off x="6436664" y="984724"/>
              <a:ext cx="2094626" cy="2094626"/>
            </a:xfrm>
            <a:custGeom>
              <a:avLst/>
              <a:gdLst>
                <a:gd name="connsiteX0" fmla="*/ 1050375 w 2094625"/>
                <a:gd name="connsiteY0" fmla="*/ 5996 h 2094625"/>
                <a:gd name="connsiteX1" fmla="*/ 5996 w 2094625"/>
                <a:gd name="connsiteY1" fmla="*/ 1050375 h 2094625"/>
                <a:gd name="connsiteX2" fmla="*/ 1050375 w 2094625"/>
                <a:gd name="connsiteY2" fmla="*/ 2094746 h 2094625"/>
                <a:gd name="connsiteX3" fmla="*/ 2094754 w 2094625"/>
                <a:gd name="connsiteY3" fmla="*/ 1050367 h 2094625"/>
                <a:gd name="connsiteX4" fmla="*/ 1050375 w 2094625"/>
                <a:gd name="connsiteY4" fmla="*/ 5996 h 2094625"/>
                <a:gd name="connsiteX5" fmla="*/ 1050375 w 2094625"/>
                <a:gd name="connsiteY5" fmla="*/ 354120 h 2094625"/>
                <a:gd name="connsiteX6" fmla="*/ 1137406 w 2094625"/>
                <a:gd name="connsiteY6" fmla="*/ 441151 h 2094625"/>
                <a:gd name="connsiteX7" fmla="*/ 1050375 w 2094625"/>
                <a:gd name="connsiteY7" fmla="*/ 528181 h 2094625"/>
                <a:gd name="connsiteX8" fmla="*/ 963344 w 2094625"/>
                <a:gd name="connsiteY8" fmla="*/ 441151 h 2094625"/>
                <a:gd name="connsiteX9" fmla="*/ 1050375 w 2094625"/>
                <a:gd name="connsiteY9" fmla="*/ 354120 h 2094625"/>
                <a:gd name="connsiteX10" fmla="*/ 1311468 w 2094625"/>
                <a:gd name="connsiteY10" fmla="*/ 1746622 h 2094625"/>
                <a:gd name="connsiteX11" fmla="*/ 789282 w 2094625"/>
                <a:gd name="connsiteY11" fmla="*/ 1746622 h 2094625"/>
                <a:gd name="connsiteX12" fmla="*/ 702251 w 2094625"/>
                <a:gd name="connsiteY12" fmla="*/ 1659591 h 2094625"/>
                <a:gd name="connsiteX13" fmla="*/ 789282 w 2094625"/>
                <a:gd name="connsiteY13" fmla="*/ 1572560 h 2094625"/>
                <a:gd name="connsiteX14" fmla="*/ 963344 w 2094625"/>
                <a:gd name="connsiteY14" fmla="*/ 1572560 h 2094625"/>
                <a:gd name="connsiteX15" fmla="*/ 963344 w 2094625"/>
                <a:gd name="connsiteY15" fmla="*/ 876313 h 2094625"/>
                <a:gd name="connsiteX16" fmla="*/ 876313 w 2094625"/>
                <a:gd name="connsiteY16" fmla="*/ 876313 h 2094625"/>
                <a:gd name="connsiteX17" fmla="*/ 789282 w 2094625"/>
                <a:gd name="connsiteY17" fmla="*/ 789282 h 2094625"/>
                <a:gd name="connsiteX18" fmla="*/ 876313 w 2094625"/>
                <a:gd name="connsiteY18" fmla="*/ 702251 h 2094625"/>
                <a:gd name="connsiteX19" fmla="*/ 1050375 w 2094625"/>
                <a:gd name="connsiteY19" fmla="*/ 702251 h 2094625"/>
                <a:gd name="connsiteX20" fmla="*/ 1137406 w 2094625"/>
                <a:gd name="connsiteY20" fmla="*/ 789282 h 2094625"/>
                <a:gd name="connsiteX21" fmla="*/ 1137406 w 2094625"/>
                <a:gd name="connsiteY21" fmla="*/ 1572560 h 2094625"/>
                <a:gd name="connsiteX22" fmla="*/ 1311468 w 2094625"/>
                <a:gd name="connsiteY22" fmla="*/ 1572560 h 2094625"/>
                <a:gd name="connsiteX23" fmla="*/ 1398499 w 2094625"/>
                <a:gd name="connsiteY23" fmla="*/ 1659591 h 2094625"/>
                <a:gd name="connsiteX24" fmla="*/ 1311468 w 2094625"/>
                <a:gd name="connsiteY24" fmla="*/ 1746622 h 209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94625" h="2094625">
                  <a:moveTo>
                    <a:pt x="1050375" y="5996"/>
                  </a:moveTo>
                  <a:cubicBezTo>
                    <a:pt x="473585" y="5996"/>
                    <a:pt x="5996" y="473577"/>
                    <a:pt x="5996" y="1050375"/>
                  </a:cubicBezTo>
                  <a:cubicBezTo>
                    <a:pt x="5996" y="1627172"/>
                    <a:pt x="473577" y="2094746"/>
                    <a:pt x="1050375" y="2094746"/>
                  </a:cubicBezTo>
                  <a:cubicBezTo>
                    <a:pt x="1627172" y="2094746"/>
                    <a:pt x="2094754" y="1627164"/>
                    <a:pt x="2094754" y="1050367"/>
                  </a:cubicBezTo>
                  <a:cubicBezTo>
                    <a:pt x="2094122" y="473833"/>
                    <a:pt x="1626908" y="6620"/>
                    <a:pt x="1050375" y="5996"/>
                  </a:cubicBezTo>
                  <a:close/>
                  <a:moveTo>
                    <a:pt x="1050375" y="354120"/>
                  </a:moveTo>
                  <a:cubicBezTo>
                    <a:pt x="1098439" y="354120"/>
                    <a:pt x="1137406" y="393086"/>
                    <a:pt x="1137406" y="441151"/>
                  </a:cubicBezTo>
                  <a:cubicBezTo>
                    <a:pt x="1137406" y="489215"/>
                    <a:pt x="1098439" y="528181"/>
                    <a:pt x="1050375" y="528181"/>
                  </a:cubicBezTo>
                  <a:cubicBezTo>
                    <a:pt x="1002310" y="528181"/>
                    <a:pt x="963344" y="489215"/>
                    <a:pt x="963344" y="441151"/>
                  </a:cubicBezTo>
                  <a:cubicBezTo>
                    <a:pt x="963344" y="393086"/>
                    <a:pt x="1002302" y="354120"/>
                    <a:pt x="1050375" y="354120"/>
                  </a:cubicBezTo>
                  <a:close/>
                  <a:moveTo>
                    <a:pt x="1311468" y="1746622"/>
                  </a:moveTo>
                  <a:lnTo>
                    <a:pt x="789282" y="1746622"/>
                  </a:lnTo>
                  <a:cubicBezTo>
                    <a:pt x="741218" y="1746622"/>
                    <a:pt x="702251" y="1707656"/>
                    <a:pt x="702251" y="1659591"/>
                  </a:cubicBezTo>
                  <a:cubicBezTo>
                    <a:pt x="702251" y="1611527"/>
                    <a:pt x="741218" y="1572560"/>
                    <a:pt x="789282" y="1572560"/>
                  </a:cubicBezTo>
                  <a:lnTo>
                    <a:pt x="963344" y="1572560"/>
                  </a:lnTo>
                  <a:lnTo>
                    <a:pt x="963344" y="876313"/>
                  </a:lnTo>
                  <a:lnTo>
                    <a:pt x="876313" y="876313"/>
                  </a:lnTo>
                  <a:cubicBezTo>
                    <a:pt x="828249" y="876313"/>
                    <a:pt x="789282" y="837347"/>
                    <a:pt x="789282" y="789282"/>
                  </a:cubicBezTo>
                  <a:cubicBezTo>
                    <a:pt x="789282" y="741218"/>
                    <a:pt x="828249" y="702251"/>
                    <a:pt x="876313" y="702251"/>
                  </a:cubicBezTo>
                  <a:lnTo>
                    <a:pt x="1050375" y="702251"/>
                  </a:lnTo>
                  <a:cubicBezTo>
                    <a:pt x="1098439" y="702251"/>
                    <a:pt x="1137406" y="741218"/>
                    <a:pt x="1137406" y="789282"/>
                  </a:cubicBezTo>
                  <a:lnTo>
                    <a:pt x="1137406" y="1572560"/>
                  </a:lnTo>
                  <a:lnTo>
                    <a:pt x="1311468" y="1572560"/>
                  </a:lnTo>
                  <a:cubicBezTo>
                    <a:pt x="1359532" y="1572560"/>
                    <a:pt x="1398499" y="1611527"/>
                    <a:pt x="1398499" y="1659591"/>
                  </a:cubicBezTo>
                  <a:cubicBezTo>
                    <a:pt x="1398499" y="1707656"/>
                    <a:pt x="1359532" y="1746622"/>
                    <a:pt x="1311468" y="17466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6AB90139-14BF-4C49-BCBF-98733ACC9672}"/>
                </a:ext>
              </a:extLst>
            </p:cNvPr>
            <p:cNvSpPr/>
            <p:nvPr/>
          </p:nvSpPr>
          <p:spPr>
            <a:xfrm>
              <a:off x="3651668" y="4846918"/>
              <a:ext cx="3485713" cy="1023329"/>
            </a:xfrm>
            <a:custGeom>
              <a:avLst/>
              <a:gdLst>
                <a:gd name="connsiteX0" fmla="*/ 3223885 w 3485712"/>
                <a:gd name="connsiteY0" fmla="*/ 264563 h 1023328"/>
                <a:gd name="connsiteX1" fmla="*/ 3168881 w 3485712"/>
                <a:gd name="connsiteY1" fmla="*/ 242809 h 1023328"/>
                <a:gd name="connsiteX2" fmla="*/ 2517188 w 3485712"/>
                <a:gd name="connsiteY2" fmla="*/ 5996 h 1023328"/>
                <a:gd name="connsiteX3" fmla="*/ 1780903 w 3485712"/>
                <a:gd name="connsiteY3" fmla="*/ 836619 h 1023328"/>
                <a:gd name="connsiteX4" fmla="*/ 1780032 w 3485712"/>
                <a:gd name="connsiteY4" fmla="*/ 836619 h 1023328"/>
                <a:gd name="connsiteX5" fmla="*/ 1777250 w 3485712"/>
                <a:gd name="connsiteY5" fmla="*/ 837922 h 1023328"/>
                <a:gd name="connsiteX6" fmla="*/ 1716330 w 3485712"/>
                <a:gd name="connsiteY6" fmla="*/ 837922 h 1023328"/>
                <a:gd name="connsiteX7" fmla="*/ 1713548 w 3485712"/>
                <a:gd name="connsiteY7" fmla="*/ 836619 h 1023328"/>
                <a:gd name="connsiteX8" fmla="*/ 1712676 w 3485712"/>
                <a:gd name="connsiteY8" fmla="*/ 836619 h 1023328"/>
                <a:gd name="connsiteX9" fmla="*/ 976391 w 3485712"/>
                <a:gd name="connsiteY9" fmla="*/ 5996 h 1023328"/>
                <a:gd name="connsiteX10" fmla="*/ 325570 w 3485712"/>
                <a:gd name="connsiteY10" fmla="*/ 242113 h 1023328"/>
                <a:gd name="connsiteX11" fmla="*/ 268392 w 3485712"/>
                <a:gd name="connsiteY11" fmla="*/ 265002 h 1023328"/>
                <a:gd name="connsiteX12" fmla="*/ 5996 w 3485712"/>
                <a:gd name="connsiteY12" fmla="*/ 664212 h 1023328"/>
                <a:gd name="connsiteX13" fmla="*/ 5996 w 3485712"/>
                <a:gd name="connsiteY13" fmla="*/ 1017556 h 1023328"/>
                <a:gd name="connsiteX14" fmla="*/ 441151 w 3485712"/>
                <a:gd name="connsiteY14" fmla="*/ 1017556 h 1023328"/>
                <a:gd name="connsiteX15" fmla="*/ 441151 w 3485712"/>
                <a:gd name="connsiteY15" fmla="*/ 843495 h 1023328"/>
                <a:gd name="connsiteX16" fmla="*/ 528181 w 3485712"/>
                <a:gd name="connsiteY16" fmla="*/ 756464 h 1023328"/>
                <a:gd name="connsiteX17" fmla="*/ 615212 w 3485712"/>
                <a:gd name="connsiteY17" fmla="*/ 843495 h 1023328"/>
                <a:gd name="connsiteX18" fmla="*/ 615212 w 3485712"/>
                <a:gd name="connsiteY18" fmla="*/ 1017556 h 1023328"/>
                <a:gd name="connsiteX19" fmla="*/ 2878024 w 3485712"/>
                <a:gd name="connsiteY19" fmla="*/ 1017556 h 1023328"/>
                <a:gd name="connsiteX20" fmla="*/ 2878024 w 3485712"/>
                <a:gd name="connsiteY20" fmla="*/ 843495 h 1023328"/>
                <a:gd name="connsiteX21" fmla="*/ 2965055 w 3485712"/>
                <a:gd name="connsiteY21" fmla="*/ 756464 h 1023328"/>
                <a:gd name="connsiteX22" fmla="*/ 3052086 w 3485712"/>
                <a:gd name="connsiteY22" fmla="*/ 843495 h 1023328"/>
                <a:gd name="connsiteX23" fmla="*/ 3052086 w 3485712"/>
                <a:gd name="connsiteY23" fmla="*/ 1017556 h 1023328"/>
                <a:gd name="connsiteX24" fmla="*/ 3487240 w 3485712"/>
                <a:gd name="connsiteY24" fmla="*/ 1017556 h 1023328"/>
                <a:gd name="connsiteX25" fmla="*/ 3487240 w 3485712"/>
                <a:gd name="connsiteY25" fmla="*/ 664212 h 1023328"/>
                <a:gd name="connsiteX26" fmla="*/ 3223885 w 3485712"/>
                <a:gd name="connsiteY26" fmla="*/ 264563 h 10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85712" h="1023328">
                  <a:moveTo>
                    <a:pt x="3223885" y="264563"/>
                  </a:moveTo>
                  <a:cubicBezTo>
                    <a:pt x="3223885" y="264563"/>
                    <a:pt x="3183591" y="247598"/>
                    <a:pt x="3168881" y="242809"/>
                  </a:cubicBezTo>
                  <a:lnTo>
                    <a:pt x="2517188" y="5996"/>
                  </a:lnTo>
                  <a:cubicBezTo>
                    <a:pt x="2480373" y="211126"/>
                    <a:pt x="2337123" y="626357"/>
                    <a:pt x="1780903" y="836619"/>
                  </a:cubicBezTo>
                  <a:lnTo>
                    <a:pt x="1780032" y="836619"/>
                  </a:lnTo>
                  <a:lnTo>
                    <a:pt x="1777250" y="837922"/>
                  </a:lnTo>
                  <a:cubicBezTo>
                    <a:pt x="1757583" y="845149"/>
                    <a:pt x="1735989" y="845149"/>
                    <a:pt x="1716330" y="837922"/>
                  </a:cubicBezTo>
                  <a:lnTo>
                    <a:pt x="1713548" y="836619"/>
                  </a:lnTo>
                  <a:lnTo>
                    <a:pt x="1712676" y="836619"/>
                  </a:lnTo>
                  <a:cubicBezTo>
                    <a:pt x="1156457" y="626349"/>
                    <a:pt x="1013207" y="211126"/>
                    <a:pt x="976391" y="5996"/>
                  </a:cubicBezTo>
                  <a:lnTo>
                    <a:pt x="325570" y="242113"/>
                  </a:lnTo>
                  <a:cubicBezTo>
                    <a:pt x="309645" y="247598"/>
                    <a:pt x="268392" y="265002"/>
                    <a:pt x="268392" y="265002"/>
                  </a:cubicBezTo>
                  <a:cubicBezTo>
                    <a:pt x="109168" y="333877"/>
                    <a:pt x="6068" y="490734"/>
                    <a:pt x="5996" y="664212"/>
                  </a:cubicBezTo>
                  <a:lnTo>
                    <a:pt x="5996" y="1017556"/>
                  </a:lnTo>
                  <a:lnTo>
                    <a:pt x="441151" y="1017556"/>
                  </a:lnTo>
                  <a:lnTo>
                    <a:pt x="441151" y="843495"/>
                  </a:lnTo>
                  <a:cubicBezTo>
                    <a:pt x="441151" y="795430"/>
                    <a:pt x="480117" y="756464"/>
                    <a:pt x="528181" y="756464"/>
                  </a:cubicBezTo>
                  <a:cubicBezTo>
                    <a:pt x="576246" y="756464"/>
                    <a:pt x="615212" y="795430"/>
                    <a:pt x="615212" y="843495"/>
                  </a:cubicBezTo>
                  <a:lnTo>
                    <a:pt x="615212" y="1017556"/>
                  </a:lnTo>
                  <a:lnTo>
                    <a:pt x="2878024" y="1017556"/>
                  </a:lnTo>
                  <a:lnTo>
                    <a:pt x="2878024" y="843495"/>
                  </a:lnTo>
                  <a:cubicBezTo>
                    <a:pt x="2878024" y="795430"/>
                    <a:pt x="2916990" y="756464"/>
                    <a:pt x="2965055" y="756464"/>
                  </a:cubicBezTo>
                  <a:cubicBezTo>
                    <a:pt x="3013119" y="756464"/>
                    <a:pt x="3052086" y="795430"/>
                    <a:pt x="3052086" y="843495"/>
                  </a:cubicBezTo>
                  <a:lnTo>
                    <a:pt x="3052086" y="1017556"/>
                  </a:lnTo>
                  <a:lnTo>
                    <a:pt x="3487240" y="1017556"/>
                  </a:lnTo>
                  <a:lnTo>
                    <a:pt x="3487240" y="664212"/>
                  </a:lnTo>
                  <a:cubicBezTo>
                    <a:pt x="3487176" y="490343"/>
                    <a:pt x="3383628" y="333198"/>
                    <a:pt x="3223885" y="2645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FF04A9D-E9BD-4AC9-BB10-05F20787487F}"/>
                </a:ext>
              </a:extLst>
            </p:cNvPr>
            <p:cNvSpPr/>
            <p:nvPr/>
          </p:nvSpPr>
          <p:spPr>
            <a:xfrm>
              <a:off x="4173853" y="984600"/>
              <a:ext cx="2222542" cy="1399082"/>
            </a:xfrm>
            <a:custGeom>
              <a:avLst/>
              <a:gdLst>
                <a:gd name="connsiteX0" fmla="*/ 180058 w 2222541"/>
                <a:gd name="connsiteY0" fmla="*/ 1398622 h 1399081"/>
                <a:gd name="connsiteX1" fmla="*/ 180058 w 2222541"/>
                <a:gd name="connsiteY1" fmla="*/ 1149713 h 1399081"/>
                <a:gd name="connsiteX2" fmla="*/ 1000975 w 2222541"/>
                <a:gd name="connsiteY2" fmla="*/ 204182 h 1399081"/>
                <a:gd name="connsiteX3" fmla="*/ 2140963 w 2222541"/>
                <a:gd name="connsiteY3" fmla="*/ 722210 h 1399081"/>
                <a:gd name="connsiteX4" fmla="*/ 2218073 w 2222541"/>
                <a:gd name="connsiteY4" fmla="*/ 519599 h 1399081"/>
                <a:gd name="connsiteX5" fmla="*/ 892287 w 2222541"/>
                <a:gd name="connsiteY5" fmla="*/ 51841 h 1399081"/>
                <a:gd name="connsiteX6" fmla="*/ 5996 w 2222541"/>
                <a:gd name="connsiteY6" fmla="*/ 1143181 h 1399081"/>
                <a:gd name="connsiteX7" fmla="*/ 5996 w 2222541"/>
                <a:gd name="connsiteY7" fmla="*/ 1398622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2541" h="1399081">
                  <a:moveTo>
                    <a:pt x="180058" y="1398622"/>
                  </a:moveTo>
                  <a:lnTo>
                    <a:pt x="180058" y="1149713"/>
                  </a:lnTo>
                  <a:cubicBezTo>
                    <a:pt x="214227" y="687568"/>
                    <a:pt x="548200" y="302893"/>
                    <a:pt x="1000975" y="204182"/>
                  </a:cubicBezTo>
                  <a:cubicBezTo>
                    <a:pt x="1453750" y="105470"/>
                    <a:pt x="1917534" y="316220"/>
                    <a:pt x="2140963" y="722210"/>
                  </a:cubicBezTo>
                  <a:cubicBezTo>
                    <a:pt x="2160511" y="652487"/>
                    <a:pt x="2186326" y="584676"/>
                    <a:pt x="2218073" y="519599"/>
                  </a:cubicBezTo>
                  <a:cubicBezTo>
                    <a:pt x="1919405" y="99170"/>
                    <a:pt x="1388657" y="-88083"/>
                    <a:pt x="892287" y="51841"/>
                  </a:cubicBezTo>
                  <a:cubicBezTo>
                    <a:pt x="395916" y="191766"/>
                    <a:pt x="41101" y="628663"/>
                    <a:pt x="5996" y="1143181"/>
                  </a:cubicBezTo>
                  <a:lnTo>
                    <a:pt x="5996" y="13986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36FE590-9D82-43E9-A646-5C6A6C095D52}"/>
                </a:ext>
              </a:extLst>
            </p:cNvPr>
            <p:cNvSpPr/>
            <p:nvPr/>
          </p:nvSpPr>
          <p:spPr>
            <a:xfrm>
              <a:off x="3912761" y="2551280"/>
              <a:ext cx="463696" cy="791481"/>
            </a:xfrm>
            <a:custGeom>
              <a:avLst/>
              <a:gdLst>
                <a:gd name="connsiteX0" fmla="*/ 180058 w 463695"/>
                <a:gd name="connsiteY0" fmla="*/ 789282 h 791480"/>
                <a:gd name="connsiteX1" fmla="*/ 458555 w 463695"/>
                <a:gd name="connsiteY1" fmla="*/ 789282 h 791480"/>
                <a:gd name="connsiteX2" fmla="*/ 441151 w 463695"/>
                <a:gd name="connsiteY2" fmla="*/ 617483 h 791480"/>
                <a:gd name="connsiteX3" fmla="*/ 441151 w 463695"/>
                <a:gd name="connsiteY3" fmla="*/ 7651 h 791480"/>
                <a:gd name="connsiteX4" fmla="*/ 441151 w 463695"/>
                <a:gd name="connsiteY4" fmla="*/ 6780 h 791480"/>
                <a:gd name="connsiteX5" fmla="*/ 441151 w 463695"/>
                <a:gd name="connsiteY5" fmla="*/ 5996 h 791480"/>
                <a:gd name="connsiteX6" fmla="*/ 180058 w 463695"/>
                <a:gd name="connsiteY6" fmla="*/ 5996 h 791480"/>
                <a:gd name="connsiteX7" fmla="*/ 5996 w 463695"/>
                <a:gd name="connsiteY7" fmla="*/ 180058 h 791480"/>
                <a:gd name="connsiteX8" fmla="*/ 5996 w 463695"/>
                <a:gd name="connsiteY8" fmla="*/ 615212 h 791480"/>
                <a:gd name="connsiteX9" fmla="*/ 180058 w 463695"/>
                <a:gd name="connsiteY9" fmla="*/ 789282 h 79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695" h="791480">
                  <a:moveTo>
                    <a:pt x="180058" y="789282"/>
                  </a:moveTo>
                  <a:lnTo>
                    <a:pt x="458555" y="789282"/>
                  </a:lnTo>
                  <a:cubicBezTo>
                    <a:pt x="447610" y="732655"/>
                    <a:pt x="441790" y="675157"/>
                    <a:pt x="441151" y="617483"/>
                  </a:cubicBezTo>
                  <a:lnTo>
                    <a:pt x="441151" y="7651"/>
                  </a:lnTo>
                  <a:lnTo>
                    <a:pt x="441151" y="6780"/>
                  </a:lnTo>
                  <a:lnTo>
                    <a:pt x="441151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615212"/>
                  </a:lnTo>
                  <a:cubicBezTo>
                    <a:pt x="5996" y="711357"/>
                    <a:pt x="83921" y="789282"/>
                    <a:pt x="180058" y="7892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12A54D08-3F98-4DF1-887F-570BE2246EB7}"/>
              </a:ext>
            </a:extLst>
          </p:cNvPr>
          <p:cNvGrpSpPr/>
          <p:nvPr/>
        </p:nvGrpSpPr>
        <p:grpSpPr>
          <a:xfrm>
            <a:off x="8719735" y="5270172"/>
            <a:ext cx="475618" cy="475619"/>
            <a:chOff x="3651605" y="984614"/>
            <a:chExt cx="4883876" cy="4883889"/>
          </a:xfrm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1740FAB-23E1-419A-86F0-BA51D81571AB}"/>
                </a:ext>
              </a:extLst>
            </p:cNvPr>
            <p:cNvSpPr/>
            <p:nvPr/>
          </p:nvSpPr>
          <p:spPr>
            <a:xfrm>
              <a:off x="3651605" y="984687"/>
              <a:ext cx="1630930" cy="1574967"/>
            </a:xfrm>
            <a:custGeom>
              <a:avLst/>
              <a:gdLst>
                <a:gd name="connsiteX0" fmla="*/ 920891 w 1630929"/>
                <a:gd name="connsiteY0" fmla="*/ 1384840 h 1574966"/>
                <a:gd name="connsiteX1" fmla="*/ 1261883 w 1630929"/>
                <a:gd name="connsiteY1" fmla="*/ 1566217 h 1574966"/>
                <a:gd name="connsiteX2" fmla="*/ 1314888 w 1630929"/>
                <a:gd name="connsiteY2" fmla="*/ 1562651 h 1574966"/>
                <a:gd name="connsiteX3" fmla="*/ 1336210 w 1630929"/>
                <a:gd name="connsiteY3" fmla="*/ 1509390 h 1574966"/>
                <a:gd name="connsiteX4" fmla="*/ 1333596 w 1630929"/>
                <a:gd name="connsiteY4" fmla="*/ 1493201 h 1574966"/>
                <a:gd name="connsiteX5" fmla="*/ 1054483 w 1630929"/>
                <a:gd name="connsiteY5" fmla="*/ 1218269 h 1574966"/>
                <a:gd name="connsiteX6" fmla="*/ 977781 w 1630929"/>
                <a:gd name="connsiteY6" fmla="*/ 907010 h 1574966"/>
                <a:gd name="connsiteX7" fmla="*/ 1222109 w 1630929"/>
                <a:gd name="connsiteY7" fmla="*/ 699474 h 1574966"/>
                <a:gd name="connsiteX8" fmla="*/ 1620887 w 1630929"/>
                <a:gd name="connsiteY8" fmla="*/ 641336 h 1574966"/>
                <a:gd name="connsiteX9" fmla="*/ 1624365 w 1630929"/>
                <a:gd name="connsiteY9" fmla="*/ 600515 h 1574966"/>
                <a:gd name="connsiteX10" fmla="*/ 1582065 w 1630929"/>
                <a:gd name="connsiteY10" fmla="*/ 564226 h 1574966"/>
                <a:gd name="connsiteX11" fmla="*/ 1202258 w 1630929"/>
                <a:gd name="connsiteY11" fmla="*/ 508527 h 1574966"/>
                <a:gd name="connsiteX12" fmla="*/ 1032985 w 1630929"/>
                <a:gd name="connsiteY12" fmla="*/ 384416 h 1574966"/>
                <a:gd name="connsiteX13" fmla="*/ 862841 w 1630929"/>
                <a:gd name="connsiteY13" fmla="*/ 35413 h 1574966"/>
                <a:gd name="connsiteX14" fmla="*/ 816799 w 1630929"/>
                <a:gd name="connsiteY14" fmla="*/ 6001 h 1574966"/>
                <a:gd name="connsiteX15" fmla="*/ 770062 w 1630929"/>
                <a:gd name="connsiteY15" fmla="*/ 35677 h 1574966"/>
                <a:gd name="connsiteX16" fmla="*/ 600525 w 1630929"/>
                <a:gd name="connsiteY16" fmla="*/ 383801 h 1574966"/>
                <a:gd name="connsiteX17" fmla="*/ 429245 w 1630929"/>
                <a:gd name="connsiteY17" fmla="*/ 508255 h 1574966"/>
                <a:gd name="connsiteX18" fmla="*/ 50925 w 1630929"/>
                <a:gd name="connsiteY18" fmla="*/ 563787 h 1574966"/>
                <a:gd name="connsiteX19" fmla="*/ 8889 w 1630929"/>
                <a:gd name="connsiteY19" fmla="*/ 600163 h 1574966"/>
                <a:gd name="connsiteX20" fmla="*/ 21944 w 1630929"/>
                <a:gd name="connsiteY20" fmla="*/ 655167 h 1574966"/>
                <a:gd name="connsiteX21" fmla="*/ 296964 w 1630929"/>
                <a:gd name="connsiteY21" fmla="*/ 926701 h 1574966"/>
                <a:gd name="connsiteX22" fmla="*/ 361538 w 1630929"/>
                <a:gd name="connsiteY22" fmla="*/ 1126873 h 1574966"/>
                <a:gd name="connsiteX23" fmla="*/ 296348 w 1630929"/>
                <a:gd name="connsiteY23" fmla="*/ 1509814 h 1574966"/>
                <a:gd name="connsiteX24" fmla="*/ 317846 w 1630929"/>
                <a:gd name="connsiteY24" fmla="*/ 1562468 h 1574966"/>
                <a:gd name="connsiteX25" fmla="*/ 371715 w 1630929"/>
                <a:gd name="connsiteY25" fmla="*/ 1566209 h 1574966"/>
                <a:gd name="connsiteX26" fmla="*/ 711140 w 1630929"/>
                <a:gd name="connsiteY26" fmla="*/ 1385360 h 1574966"/>
                <a:gd name="connsiteX27" fmla="*/ 920891 w 1630929"/>
                <a:gd name="connsiteY27" fmla="*/ 1384840 h 15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30929" h="1574966">
                  <a:moveTo>
                    <a:pt x="920891" y="1384840"/>
                  </a:moveTo>
                  <a:lnTo>
                    <a:pt x="1261883" y="1566217"/>
                  </a:lnTo>
                  <a:cubicBezTo>
                    <a:pt x="1278744" y="1575403"/>
                    <a:pt x="1299402" y="1574012"/>
                    <a:pt x="1314888" y="1562651"/>
                  </a:cubicBezTo>
                  <a:cubicBezTo>
                    <a:pt x="1331837" y="1550627"/>
                    <a:pt x="1340183" y="1529793"/>
                    <a:pt x="1336210" y="1509390"/>
                  </a:cubicBezTo>
                  <a:lnTo>
                    <a:pt x="1333596" y="1493201"/>
                  </a:lnTo>
                  <a:lnTo>
                    <a:pt x="1054483" y="1218269"/>
                  </a:lnTo>
                  <a:cubicBezTo>
                    <a:pt x="971977" y="1137450"/>
                    <a:pt x="942269" y="1016913"/>
                    <a:pt x="977781" y="907010"/>
                  </a:cubicBezTo>
                  <a:cubicBezTo>
                    <a:pt x="1013294" y="797106"/>
                    <a:pt x="1107904" y="716742"/>
                    <a:pt x="1222109" y="699474"/>
                  </a:cubicBezTo>
                  <a:lnTo>
                    <a:pt x="1620887" y="641336"/>
                  </a:lnTo>
                  <a:cubicBezTo>
                    <a:pt x="1627355" y="628712"/>
                    <a:pt x="1628610" y="614050"/>
                    <a:pt x="1624365" y="600515"/>
                  </a:cubicBezTo>
                  <a:cubicBezTo>
                    <a:pt x="1618553" y="581199"/>
                    <a:pt x="1602036" y="567033"/>
                    <a:pt x="1582065" y="564226"/>
                  </a:cubicBezTo>
                  <a:lnTo>
                    <a:pt x="1202258" y="508527"/>
                  </a:lnTo>
                  <a:cubicBezTo>
                    <a:pt x="1128802" y="497638"/>
                    <a:pt x="1065460" y="451197"/>
                    <a:pt x="1032985" y="384416"/>
                  </a:cubicBezTo>
                  <a:lnTo>
                    <a:pt x="862841" y="35413"/>
                  </a:lnTo>
                  <a:cubicBezTo>
                    <a:pt x="854742" y="17297"/>
                    <a:pt x="836642" y="5729"/>
                    <a:pt x="816799" y="6001"/>
                  </a:cubicBezTo>
                  <a:cubicBezTo>
                    <a:pt x="796732" y="5817"/>
                    <a:pt x="778432" y="17441"/>
                    <a:pt x="770062" y="35677"/>
                  </a:cubicBezTo>
                  <a:lnTo>
                    <a:pt x="600525" y="383801"/>
                  </a:lnTo>
                  <a:cubicBezTo>
                    <a:pt x="568114" y="451548"/>
                    <a:pt x="503692" y="498358"/>
                    <a:pt x="429245" y="508255"/>
                  </a:cubicBezTo>
                  <a:lnTo>
                    <a:pt x="50925" y="563787"/>
                  </a:lnTo>
                  <a:cubicBezTo>
                    <a:pt x="31090" y="566825"/>
                    <a:pt x="14749" y="580968"/>
                    <a:pt x="8889" y="600163"/>
                  </a:cubicBezTo>
                  <a:cubicBezTo>
                    <a:pt x="2213" y="619478"/>
                    <a:pt x="7306" y="640912"/>
                    <a:pt x="21944" y="655167"/>
                  </a:cubicBezTo>
                  <a:lnTo>
                    <a:pt x="296964" y="926701"/>
                  </a:lnTo>
                  <a:cubicBezTo>
                    <a:pt x="350073" y="978754"/>
                    <a:pt x="374217" y="1053593"/>
                    <a:pt x="361538" y="1126873"/>
                  </a:cubicBezTo>
                  <a:lnTo>
                    <a:pt x="296348" y="1509814"/>
                  </a:lnTo>
                  <a:cubicBezTo>
                    <a:pt x="292487" y="1530073"/>
                    <a:pt x="300913" y="1550699"/>
                    <a:pt x="317846" y="1562468"/>
                  </a:cubicBezTo>
                  <a:cubicBezTo>
                    <a:pt x="333508" y="1574196"/>
                    <a:pt x="354582" y="1575659"/>
                    <a:pt x="371715" y="1566209"/>
                  </a:cubicBezTo>
                  <a:lnTo>
                    <a:pt x="711140" y="1385360"/>
                  </a:lnTo>
                  <a:cubicBezTo>
                    <a:pt x="776857" y="1351262"/>
                    <a:pt x="855006" y="1351070"/>
                    <a:pt x="920891" y="138484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2FD0318-4E9E-4839-88CC-F526B07E3F5A}"/>
                </a:ext>
              </a:extLst>
            </p:cNvPr>
            <p:cNvSpPr/>
            <p:nvPr/>
          </p:nvSpPr>
          <p:spPr>
            <a:xfrm>
              <a:off x="4173813" y="3207034"/>
              <a:ext cx="1487024" cy="2526342"/>
            </a:xfrm>
            <a:custGeom>
              <a:avLst/>
              <a:gdLst>
                <a:gd name="connsiteX0" fmla="*/ 40805 w 1487024"/>
                <a:gd name="connsiteY0" fmla="*/ 5996 h 2526342"/>
                <a:gd name="connsiteX1" fmla="*/ 5996 w 1487024"/>
                <a:gd name="connsiteY1" fmla="*/ 133496 h 2526342"/>
                <a:gd name="connsiteX2" fmla="*/ 5996 w 1487024"/>
                <a:gd name="connsiteY2" fmla="*/ 2396308 h 2526342"/>
                <a:gd name="connsiteX3" fmla="*/ 40805 w 1487024"/>
                <a:gd name="connsiteY3" fmla="*/ 2523808 h 2526342"/>
                <a:gd name="connsiteX4" fmla="*/ 1487704 w 1487024"/>
                <a:gd name="connsiteY4" fmla="*/ 1264898 h 252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7024" h="2526342">
                  <a:moveTo>
                    <a:pt x="40805" y="5996"/>
                  </a:moveTo>
                  <a:cubicBezTo>
                    <a:pt x="18348" y="44763"/>
                    <a:pt x="6348" y="88694"/>
                    <a:pt x="5996" y="133496"/>
                  </a:cubicBezTo>
                  <a:lnTo>
                    <a:pt x="5996" y="2396308"/>
                  </a:lnTo>
                  <a:cubicBezTo>
                    <a:pt x="6340" y="2441111"/>
                    <a:pt x="18340" y="2485049"/>
                    <a:pt x="40805" y="2523808"/>
                  </a:cubicBezTo>
                  <a:lnTo>
                    <a:pt x="1487704" y="12648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4B281E5-50A2-49C9-AC34-942092FCED83}"/>
                </a:ext>
              </a:extLst>
            </p:cNvPr>
            <p:cNvSpPr/>
            <p:nvPr/>
          </p:nvSpPr>
          <p:spPr>
            <a:xfrm>
              <a:off x="4782864" y="985028"/>
              <a:ext cx="2622279" cy="2534337"/>
            </a:xfrm>
            <a:custGeom>
              <a:avLst/>
              <a:gdLst>
                <a:gd name="connsiteX0" fmla="*/ 12949 w 2622279"/>
                <a:gd name="connsiteY0" fmla="*/ 959179 h 2534337"/>
                <a:gd name="connsiteX1" fmla="*/ 45415 w 2622279"/>
                <a:gd name="connsiteY1" fmla="*/ 1093906 h 2534337"/>
                <a:gd name="connsiteX2" fmla="*/ 471872 w 2622279"/>
                <a:gd name="connsiteY2" fmla="*/ 1514182 h 2534337"/>
                <a:gd name="connsiteX3" fmla="*/ 558471 w 2622279"/>
                <a:gd name="connsiteY3" fmla="*/ 1783110 h 2534337"/>
                <a:gd name="connsiteX4" fmla="*/ 457777 w 2622279"/>
                <a:gd name="connsiteY4" fmla="*/ 2376665 h 2534337"/>
                <a:gd name="connsiteX5" fmla="*/ 509999 w 2622279"/>
                <a:gd name="connsiteY5" fmla="*/ 2505124 h 2534337"/>
                <a:gd name="connsiteX6" fmla="*/ 643247 w 2622279"/>
                <a:gd name="connsiteY6" fmla="*/ 2514350 h 2534337"/>
                <a:gd name="connsiteX7" fmla="*/ 1170653 w 2622279"/>
                <a:gd name="connsiteY7" fmla="*/ 2234022 h 2534337"/>
                <a:gd name="connsiteX8" fmla="*/ 1452460 w 2622279"/>
                <a:gd name="connsiteY8" fmla="*/ 2234022 h 2534337"/>
                <a:gd name="connsiteX9" fmla="*/ 1979866 w 2622279"/>
                <a:gd name="connsiteY9" fmla="*/ 2514262 h 2534337"/>
                <a:gd name="connsiteX10" fmla="*/ 2113115 w 2622279"/>
                <a:gd name="connsiteY10" fmla="*/ 2505124 h 2534337"/>
                <a:gd name="connsiteX11" fmla="*/ 2165337 w 2622279"/>
                <a:gd name="connsiteY11" fmla="*/ 2376665 h 2534337"/>
                <a:gd name="connsiteX12" fmla="*/ 2064643 w 2622279"/>
                <a:gd name="connsiteY12" fmla="*/ 1783110 h 2534337"/>
                <a:gd name="connsiteX13" fmla="*/ 2151242 w 2622279"/>
                <a:gd name="connsiteY13" fmla="*/ 1514182 h 2534337"/>
                <a:gd name="connsiteX14" fmla="*/ 2577698 w 2622279"/>
                <a:gd name="connsiteY14" fmla="*/ 1093906 h 2534337"/>
                <a:gd name="connsiteX15" fmla="*/ 2610157 w 2622279"/>
                <a:gd name="connsiteY15" fmla="*/ 959179 h 2534337"/>
                <a:gd name="connsiteX16" fmla="*/ 2506936 w 2622279"/>
                <a:gd name="connsiteY16" fmla="*/ 871276 h 2534337"/>
                <a:gd name="connsiteX17" fmla="*/ 1917299 w 2622279"/>
                <a:gd name="connsiteY17" fmla="*/ 784765 h 2534337"/>
                <a:gd name="connsiteX18" fmla="*/ 1689801 w 2622279"/>
                <a:gd name="connsiteY18" fmla="*/ 617923 h 2534337"/>
                <a:gd name="connsiteX19" fmla="*/ 1426094 w 2622279"/>
                <a:gd name="connsiteY19" fmla="*/ 78333 h 2534337"/>
                <a:gd name="connsiteX20" fmla="*/ 1311473 w 2622279"/>
                <a:gd name="connsiteY20" fmla="*/ 5996 h 2534337"/>
                <a:gd name="connsiteX21" fmla="*/ 1196852 w 2622279"/>
                <a:gd name="connsiteY21" fmla="*/ 78333 h 2534337"/>
                <a:gd name="connsiteX22" fmla="*/ 933145 w 2622279"/>
                <a:gd name="connsiteY22" fmla="*/ 617923 h 2534337"/>
                <a:gd name="connsiteX23" fmla="*/ 705646 w 2622279"/>
                <a:gd name="connsiteY23" fmla="*/ 784765 h 2534337"/>
                <a:gd name="connsiteX24" fmla="*/ 115921 w 2622279"/>
                <a:gd name="connsiteY24" fmla="*/ 871276 h 2534337"/>
                <a:gd name="connsiteX25" fmla="*/ 12949 w 2622279"/>
                <a:gd name="connsiteY25" fmla="*/ 959179 h 253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22279" h="2534337">
                  <a:moveTo>
                    <a:pt x="12949" y="959179"/>
                  </a:moveTo>
                  <a:cubicBezTo>
                    <a:pt x="-3257" y="1006580"/>
                    <a:pt x="9391" y="1059081"/>
                    <a:pt x="45415" y="1093906"/>
                  </a:cubicBezTo>
                  <a:lnTo>
                    <a:pt x="471872" y="1514182"/>
                  </a:lnTo>
                  <a:cubicBezTo>
                    <a:pt x="542897" y="1584321"/>
                    <a:pt x="575220" y="1684703"/>
                    <a:pt x="558471" y="1783110"/>
                  </a:cubicBezTo>
                  <a:lnTo>
                    <a:pt x="457777" y="2376665"/>
                  </a:lnTo>
                  <a:cubicBezTo>
                    <a:pt x="448639" y="2426000"/>
                    <a:pt x="469026" y="2476151"/>
                    <a:pt x="509999" y="2505124"/>
                  </a:cubicBezTo>
                  <a:cubicBezTo>
                    <a:pt x="548877" y="2533746"/>
                    <a:pt x="600787" y="2537343"/>
                    <a:pt x="643247" y="2514350"/>
                  </a:cubicBezTo>
                  <a:lnTo>
                    <a:pt x="1170653" y="2234022"/>
                  </a:lnTo>
                  <a:cubicBezTo>
                    <a:pt x="1258755" y="2187205"/>
                    <a:pt x="1364358" y="2187205"/>
                    <a:pt x="1452460" y="2234022"/>
                  </a:cubicBezTo>
                  <a:lnTo>
                    <a:pt x="1979866" y="2514262"/>
                  </a:lnTo>
                  <a:cubicBezTo>
                    <a:pt x="2022262" y="2537455"/>
                    <a:pt x="2074276" y="2533890"/>
                    <a:pt x="2113115" y="2505124"/>
                  </a:cubicBezTo>
                  <a:cubicBezTo>
                    <a:pt x="2154088" y="2476151"/>
                    <a:pt x="2174475" y="2426008"/>
                    <a:pt x="2165337" y="2376665"/>
                  </a:cubicBezTo>
                  <a:lnTo>
                    <a:pt x="2064643" y="1783110"/>
                  </a:lnTo>
                  <a:cubicBezTo>
                    <a:pt x="2047894" y="1684711"/>
                    <a:pt x="2080216" y="1584321"/>
                    <a:pt x="2151242" y="1514182"/>
                  </a:cubicBezTo>
                  <a:lnTo>
                    <a:pt x="2577698" y="1093906"/>
                  </a:lnTo>
                  <a:cubicBezTo>
                    <a:pt x="2613714" y="1059089"/>
                    <a:pt x="2626362" y="1006588"/>
                    <a:pt x="2610157" y="959179"/>
                  </a:cubicBezTo>
                  <a:cubicBezTo>
                    <a:pt x="2595726" y="912329"/>
                    <a:pt x="2555489" y="878056"/>
                    <a:pt x="2506936" y="871276"/>
                  </a:cubicBezTo>
                  <a:lnTo>
                    <a:pt x="1917299" y="784765"/>
                  </a:lnTo>
                  <a:cubicBezTo>
                    <a:pt x="1818580" y="770095"/>
                    <a:pt x="1733460" y="707672"/>
                    <a:pt x="1689801" y="617923"/>
                  </a:cubicBezTo>
                  <a:lnTo>
                    <a:pt x="1426094" y="78333"/>
                  </a:lnTo>
                  <a:cubicBezTo>
                    <a:pt x="1405027" y="34138"/>
                    <a:pt x="1360433" y="5996"/>
                    <a:pt x="1311473" y="5996"/>
                  </a:cubicBezTo>
                  <a:cubicBezTo>
                    <a:pt x="1262513" y="5996"/>
                    <a:pt x="1217918" y="34138"/>
                    <a:pt x="1196852" y="78333"/>
                  </a:cubicBezTo>
                  <a:lnTo>
                    <a:pt x="933145" y="617923"/>
                  </a:lnTo>
                  <a:cubicBezTo>
                    <a:pt x="889486" y="707664"/>
                    <a:pt x="804357" y="770095"/>
                    <a:pt x="705646" y="784765"/>
                  </a:cubicBezTo>
                  <a:lnTo>
                    <a:pt x="115921" y="871276"/>
                  </a:lnTo>
                  <a:cubicBezTo>
                    <a:pt x="67457" y="878152"/>
                    <a:pt x="27339" y="912401"/>
                    <a:pt x="12949" y="9591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D28FA13-AD19-4E8B-B16D-AC3A1082E9BB}"/>
                </a:ext>
              </a:extLst>
            </p:cNvPr>
            <p:cNvSpPr/>
            <p:nvPr/>
          </p:nvSpPr>
          <p:spPr>
            <a:xfrm>
              <a:off x="4340912" y="3073441"/>
              <a:ext cx="3501702" cy="1487024"/>
            </a:xfrm>
            <a:custGeom>
              <a:avLst/>
              <a:gdLst>
                <a:gd name="connsiteX0" fmla="*/ 771262 w 3501702"/>
                <a:gd name="connsiteY0" fmla="*/ 5996 h 1487024"/>
                <a:gd name="connsiteX1" fmla="*/ 99990 w 3501702"/>
                <a:gd name="connsiteY1" fmla="*/ 5996 h 1487024"/>
                <a:gd name="connsiteX2" fmla="*/ 5996 w 3501702"/>
                <a:gd name="connsiteY2" fmla="*/ 24184 h 1487024"/>
                <a:gd name="connsiteX3" fmla="*/ 1639308 w 3501702"/>
                <a:gd name="connsiteY3" fmla="*/ 1445148 h 1487024"/>
                <a:gd name="connsiteX4" fmla="*/ 1868030 w 3501702"/>
                <a:gd name="connsiteY4" fmla="*/ 1445148 h 1487024"/>
                <a:gd name="connsiteX5" fmla="*/ 3501175 w 3501702"/>
                <a:gd name="connsiteY5" fmla="*/ 24184 h 1487024"/>
                <a:gd name="connsiteX6" fmla="*/ 3407180 w 3501702"/>
                <a:gd name="connsiteY6" fmla="*/ 5996 h 1487024"/>
                <a:gd name="connsiteX7" fmla="*/ 2735909 w 3501702"/>
                <a:gd name="connsiteY7" fmla="*/ 5996 h 1487024"/>
                <a:gd name="connsiteX8" fmla="*/ 2778905 w 3501702"/>
                <a:gd name="connsiteY8" fmla="*/ 259086 h 1487024"/>
                <a:gd name="connsiteX9" fmla="*/ 2657065 w 3501702"/>
                <a:gd name="connsiteY9" fmla="*/ 557866 h 1487024"/>
                <a:gd name="connsiteX10" fmla="*/ 2340360 w 3501702"/>
                <a:gd name="connsiteY10" fmla="*/ 579540 h 1487024"/>
                <a:gd name="connsiteX11" fmla="*/ 1812955 w 3501702"/>
                <a:gd name="connsiteY11" fmla="*/ 299388 h 1487024"/>
                <a:gd name="connsiteX12" fmla="*/ 1694416 w 3501702"/>
                <a:gd name="connsiteY12" fmla="*/ 299388 h 1487024"/>
                <a:gd name="connsiteX13" fmla="*/ 1167010 w 3501702"/>
                <a:gd name="connsiteY13" fmla="*/ 579628 h 1487024"/>
                <a:gd name="connsiteX14" fmla="*/ 847772 w 3501702"/>
                <a:gd name="connsiteY14" fmla="*/ 556099 h 1487024"/>
                <a:gd name="connsiteX15" fmla="*/ 728378 w 3501702"/>
                <a:gd name="connsiteY15" fmla="*/ 259094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01702" h="1487024">
                  <a:moveTo>
                    <a:pt x="771262" y="5996"/>
                  </a:moveTo>
                  <a:lnTo>
                    <a:pt x="99990" y="5996"/>
                  </a:lnTo>
                  <a:cubicBezTo>
                    <a:pt x="67803" y="6180"/>
                    <a:pt x="35928" y="12344"/>
                    <a:pt x="5996" y="24184"/>
                  </a:cubicBezTo>
                  <a:lnTo>
                    <a:pt x="1639308" y="1445148"/>
                  </a:lnTo>
                  <a:cubicBezTo>
                    <a:pt x="1705097" y="1501591"/>
                    <a:pt x="1802234" y="1501591"/>
                    <a:pt x="1868030" y="1445148"/>
                  </a:cubicBezTo>
                  <a:lnTo>
                    <a:pt x="3501175" y="24184"/>
                  </a:lnTo>
                  <a:cubicBezTo>
                    <a:pt x="3471242" y="12344"/>
                    <a:pt x="3439367" y="6180"/>
                    <a:pt x="3407180" y="5996"/>
                  </a:cubicBezTo>
                  <a:lnTo>
                    <a:pt x="2735909" y="5996"/>
                  </a:lnTo>
                  <a:lnTo>
                    <a:pt x="2778905" y="259086"/>
                  </a:lnTo>
                  <a:cubicBezTo>
                    <a:pt x="2799028" y="373811"/>
                    <a:pt x="2751675" y="489927"/>
                    <a:pt x="2657065" y="557866"/>
                  </a:cubicBezTo>
                  <a:cubicBezTo>
                    <a:pt x="2564445" y="625374"/>
                    <a:pt x="2441310" y="633800"/>
                    <a:pt x="2340360" y="579540"/>
                  </a:cubicBezTo>
                  <a:lnTo>
                    <a:pt x="1812955" y="299388"/>
                  </a:lnTo>
                  <a:cubicBezTo>
                    <a:pt x="1775891" y="279721"/>
                    <a:pt x="1731480" y="279721"/>
                    <a:pt x="1694416" y="299388"/>
                  </a:cubicBezTo>
                  <a:lnTo>
                    <a:pt x="1167010" y="579628"/>
                  </a:lnTo>
                  <a:cubicBezTo>
                    <a:pt x="1064821" y="633336"/>
                    <a:pt x="940975" y="624214"/>
                    <a:pt x="847772" y="556099"/>
                  </a:cubicBezTo>
                  <a:cubicBezTo>
                    <a:pt x="754561" y="487984"/>
                    <a:pt x="708247" y="372763"/>
                    <a:pt x="728378" y="25909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7471B802-DAE1-4B52-934B-D4089A01C11A}"/>
                </a:ext>
              </a:extLst>
            </p:cNvPr>
            <p:cNvSpPr/>
            <p:nvPr/>
          </p:nvSpPr>
          <p:spPr>
            <a:xfrm>
              <a:off x="4340912" y="4581348"/>
              <a:ext cx="3501702" cy="1287155"/>
            </a:xfrm>
            <a:custGeom>
              <a:avLst/>
              <a:gdLst>
                <a:gd name="connsiteX0" fmla="*/ 1982211 w 3501702"/>
                <a:gd name="connsiteY0" fmla="*/ 68483 h 1287155"/>
                <a:gd name="connsiteX1" fmla="*/ 1525119 w 3501702"/>
                <a:gd name="connsiteY1" fmla="*/ 68483 h 1287155"/>
                <a:gd name="connsiteX2" fmla="*/ 1453143 w 3501702"/>
                <a:gd name="connsiteY2" fmla="*/ 5996 h 1287155"/>
                <a:gd name="connsiteX3" fmla="*/ 5996 w 3501702"/>
                <a:gd name="connsiteY3" fmla="*/ 1264898 h 1287155"/>
                <a:gd name="connsiteX4" fmla="*/ 99990 w 3501702"/>
                <a:gd name="connsiteY4" fmla="*/ 1283086 h 1287155"/>
                <a:gd name="connsiteX5" fmla="*/ 3407180 w 3501702"/>
                <a:gd name="connsiteY5" fmla="*/ 1283086 h 1287155"/>
                <a:gd name="connsiteX6" fmla="*/ 3501175 w 3501702"/>
                <a:gd name="connsiteY6" fmla="*/ 1264898 h 1287155"/>
                <a:gd name="connsiteX7" fmla="*/ 2054012 w 3501702"/>
                <a:gd name="connsiteY7" fmla="*/ 6084 h 128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1702" h="1287155">
                  <a:moveTo>
                    <a:pt x="1982211" y="68483"/>
                  </a:moveTo>
                  <a:cubicBezTo>
                    <a:pt x="1850834" y="181585"/>
                    <a:pt x="1656497" y="181585"/>
                    <a:pt x="1525119" y="68483"/>
                  </a:cubicBezTo>
                  <a:lnTo>
                    <a:pt x="1453143" y="5996"/>
                  </a:lnTo>
                  <a:lnTo>
                    <a:pt x="5996" y="1264898"/>
                  </a:lnTo>
                  <a:cubicBezTo>
                    <a:pt x="35928" y="1276738"/>
                    <a:pt x="67803" y="1282902"/>
                    <a:pt x="99990" y="1283086"/>
                  </a:cubicBezTo>
                  <a:lnTo>
                    <a:pt x="3407180" y="1283086"/>
                  </a:lnTo>
                  <a:cubicBezTo>
                    <a:pt x="3439367" y="1282902"/>
                    <a:pt x="3471242" y="1276738"/>
                    <a:pt x="3501175" y="1264898"/>
                  </a:cubicBezTo>
                  <a:lnTo>
                    <a:pt x="2054012" y="60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226A5C8-A8AA-423D-AE12-F90E695AA7C2}"/>
                </a:ext>
              </a:extLst>
            </p:cNvPr>
            <p:cNvSpPr/>
            <p:nvPr/>
          </p:nvSpPr>
          <p:spPr>
            <a:xfrm>
              <a:off x="6904551" y="984614"/>
              <a:ext cx="1630930" cy="1574967"/>
            </a:xfrm>
            <a:custGeom>
              <a:avLst/>
              <a:gdLst>
                <a:gd name="connsiteX0" fmla="*/ 1610893 w 1630929"/>
                <a:gd name="connsiteY0" fmla="*/ 655152 h 1574966"/>
                <a:gd name="connsiteX1" fmla="*/ 1623949 w 1630929"/>
                <a:gd name="connsiteY1" fmla="*/ 600236 h 1574966"/>
                <a:gd name="connsiteX2" fmla="*/ 1581480 w 1630929"/>
                <a:gd name="connsiteY2" fmla="*/ 563860 h 1574966"/>
                <a:gd name="connsiteX3" fmla="*/ 1202545 w 1630929"/>
                <a:gd name="connsiteY3" fmla="*/ 508160 h 1574966"/>
                <a:gd name="connsiteX4" fmla="*/ 1032225 w 1630929"/>
                <a:gd name="connsiteY4" fmla="*/ 383098 h 1574966"/>
                <a:gd name="connsiteX5" fmla="*/ 862776 w 1630929"/>
                <a:gd name="connsiteY5" fmla="*/ 35486 h 1574966"/>
                <a:gd name="connsiteX6" fmla="*/ 816215 w 1630929"/>
                <a:gd name="connsiteY6" fmla="*/ 6074 h 1574966"/>
                <a:gd name="connsiteX7" fmla="*/ 770436 w 1630929"/>
                <a:gd name="connsiteY7" fmla="*/ 35231 h 1574966"/>
                <a:gd name="connsiteX8" fmla="*/ 600636 w 1630929"/>
                <a:gd name="connsiteY8" fmla="*/ 383354 h 1574966"/>
                <a:gd name="connsiteX9" fmla="*/ 429532 w 1630929"/>
                <a:gd name="connsiteY9" fmla="*/ 508072 h 1574966"/>
                <a:gd name="connsiteX10" fmla="*/ 50253 w 1630929"/>
                <a:gd name="connsiteY10" fmla="*/ 563596 h 1574966"/>
                <a:gd name="connsiteX11" fmla="*/ 8481 w 1630929"/>
                <a:gd name="connsiteY11" fmla="*/ 599884 h 1574966"/>
                <a:gd name="connsiteX12" fmla="*/ 11878 w 1630929"/>
                <a:gd name="connsiteY12" fmla="*/ 640705 h 1574966"/>
                <a:gd name="connsiteX13" fmla="*/ 410744 w 1630929"/>
                <a:gd name="connsiteY13" fmla="*/ 699275 h 1574966"/>
                <a:gd name="connsiteX14" fmla="*/ 655072 w 1630929"/>
                <a:gd name="connsiteY14" fmla="*/ 906811 h 1574966"/>
                <a:gd name="connsiteX15" fmla="*/ 578371 w 1630929"/>
                <a:gd name="connsiteY15" fmla="*/ 1218070 h 1574966"/>
                <a:gd name="connsiteX16" fmla="*/ 299258 w 1630929"/>
                <a:gd name="connsiteY16" fmla="*/ 1493002 h 1574966"/>
                <a:gd name="connsiteX17" fmla="*/ 296731 w 1630929"/>
                <a:gd name="connsiteY17" fmla="*/ 1508664 h 1574966"/>
                <a:gd name="connsiteX18" fmla="*/ 317966 w 1630929"/>
                <a:gd name="connsiteY18" fmla="*/ 1562453 h 1574966"/>
                <a:gd name="connsiteX19" fmla="*/ 371139 w 1630929"/>
                <a:gd name="connsiteY19" fmla="*/ 1565930 h 1574966"/>
                <a:gd name="connsiteX20" fmla="*/ 711251 w 1630929"/>
                <a:gd name="connsiteY20" fmla="*/ 1385001 h 1574966"/>
                <a:gd name="connsiteX21" fmla="*/ 920130 w 1630929"/>
                <a:gd name="connsiteY21" fmla="*/ 1384305 h 1574966"/>
                <a:gd name="connsiteX22" fmla="*/ 1261291 w 1630929"/>
                <a:gd name="connsiteY22" fmla="*/ 1566378 h 1574966"/>
                <a:gd name="connsiteX23" fmla="*/ 1314903 w 1630929"/>
                <a:gd name="connsiteY23" fmla="*/ 1562460 h 1574966"/>
                <a:gd name="connsiteX24" fmla="*/ 1336401 w 1630929"/>
                <a:gd name="connsiteY24" fmla="*/ 1509455 h 1574966"/>
                <a:gd name="connsiteX25" fmla="*/ 1271124 w 1630929"/>
                <a:gd name="connsiteY25" fmla="*/ 1126515 h 1574966"/>
                <a:gd name="connsiteX26" fmla="*/ 1336225 w 1630929"/>
                <a:gd name="connsiteY26" fmla="*/ 926342 h 15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30929" h="1574966">
                  <a:moveTo>
                    <a:pt x="1610893" y="655152"/>
                  </a:moveTo>
                  <a:cubicBezTo>
                    <a:pt x="1625619" y="640977"/>
                    <a:pt x="1630720" y="619519"/>
                    <a:pt x="1623949" y="600236"/>
                  </a:cubicBezTo>
                  <a:cubicBezTo>
                    <a:pt x="1618024" y="580913"/>
                    <a:pt x="1601483" y="566746"/>
                    <a:pt x="1581480" y="563860"/>
                  </a:cubicBezTo>
                  <a:lnTo>
                    <a:pt x="1202545" y="508160"/>
                  </a:lnTo>
                  <a:cubicBezTo>
                    <a:pt x="1128298" y="497895"/>
                    <a:pt x="1064252" y="450862"/>
                    <a:pt x="1032225" y="383098"/>
                  </a:cubicBezTo>
                  <a:lnTo>
                    <a:pt x="862776" y="35486"/>
                  </a:lnTo>
                  <a:cubicBezTo>
                    <a:pt x="854405" y="17362"/>
                    <a:pt x="836178" y="5842"/>
                    <a:pt x="816215" y="6074"/>
                  </a:cubicBezTo>
                  <a:cubicBezTo>
                    <a:pt x="796268" y="4922"/>
                    <a:pt x="777824" y="16667"/>
                    <a:pt x="770436" y="35231"/>
                  </a:cubicBezTo>
                  <a:lnTo>
                    <a:pt x="600636" y="383354"/>
                  </a:lnTo>
                  <a:cubicBezTo>
                    <a:pt x="567770" y="450694"/>
                    <a:pt x="503700" y="497391"/>
                    <a:pt x="429532" y="508072"/>
                  </a:cubicBezTo>
                  <a:lnTo>
                    <a:pt x="50253" y="563596"/>
                  </a:lnTo>
                  <a:cubicBezTo>
                    <a:pt x="30474" y="566578"/>
                    <a:pt x="14189" y="580713"/>
                    <a:pt x="8481" y="599884"/>
                  </a:cubicBezTo>
                  <a:cubicBezTo>
                    <a:pt x="4243" y="613411"/>
                    <a:pt x="5458" y="628058"/>
                    <a:pt x="11878" y="640705"/>
                  </a:cubicBezTo>
                  <a:lnTo>
                    <a:pt x="410744" y="699275"/>
                  </a:lnTo>
                  <a:cubicBezTo>
                    <a:pt x="524942" y="716536"/>
                    <a:pt x="619560" y="796907"/>
                    <a:pt x="655072" y="906811"/>
                  </a:cubicBezTo>
                  <a:cubicBezTo>
                    <a:pt x="690585" y="1016715"/>
                    <a:pt x="660877" y="1137252"/>
                    <a:pt x="578371" y="1218070"/>
                  </a:cubicBezTo>
                  <a:lnTo>
                    <a:pt x="299258" y="1493002"/>
                  </a:lnTo>
                  <a:lnTo>
                    <a:pt x="296731" y="1508664"/>
                  </a:lnTo>
                  <a:cubicBezTo>
                    <a:pt x="292590" y="1529210"/>
                    <a:pt x="300905" y="1550276"/>
                    <a:pt x="317966" y="1562453"/>
                  </a:cubicBezTo>
                  <a:cubicBezTo>
                    <a:pt x="333491" y="1573885"/>
                    <a:pt x="354254" y="1575244"/>
                    <a:pt x="371139" y="1565930"/>
                  </a:cubicBezTo>
                  <a:lnTo>
                    <a:pt x="711251" y="1385001"/>
                  </a:lnTo>
                  <a:cubicBezTo>
                    <a:pt x="776680" y="1351047"/>
                    <a:pt x="854478" y="1350791"/>
                    <a:pt x="920130" y="1384305"/>
                  </a:cubicBezTo>
                  <a:lnTo>
                    <a:pt x="1261291" y="1566378"/>
                  </a:lnTo>
                  <a:cubicBezTo>
                    <a:pt x="1278383" y="1575684"/>
                    <a:pt x="1299337" y="1574157"/>
                    <a:pt x="1314903" y="1562460"/>
                  </a:cubicBezTo>
                  <a:cubicBezTo>
                    <a:pt x="1331860" y="1550548"/>
                    <a:pt x="1340271" y="1529818"/>
                    <a:pt x="1336401" y="1509455"/>
                  </a:cubicBezTo>
                  <a:lnTo>
                    <a:pt x="1271124" y="1126515"/>
                  </a:lnTo>
                  <a:cubicBezTo>
                    <a:pt x="1258580" y="1053147"/>
                    <a:pt x="1282924" y="978300"/>
                    <a:pt x="1336225" y="9263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40DE6933-CCB5-44B8-8995-33719F8067DF}"/>
                </a:ext>
              </a:extLst>
            </p:cNvPr>
            <p:cNvSpPr/>
            <p:nvPr/>
          </p:nvSpPr>
          <p:spPr>
            <a:xfrm>
              <a:off x="6521481" y="3207034"/>
              <a:ext cx="1487024" cy="2526342"/>
            </a:xfrm>
            <a:custGeom>
              <a:avLst/>
              <a:gdLst>
                <a:gd name="connsiteX0" fmla="*/ 5996 w 1487024"/>
                <a:gd name="connsiteY0" fmla="*/ 1264906 h 2526342"/>
                <a:gd name="connsiteX1" fmla="*/ 1452887 w 1487024"/>
                <a:gd name="connsiteY1" fmla="*/ 2523816 h 2526342"/>
                <a:gd name="connsiteX2" fmla="*/ 1487696 w 1487024"/>
                <a:gd name="connsiteY2" fmla="*/ 2396316 h 2526342"/>
                <a:gd name="connsiteX3" fmla="*/ 1487696 w 1487024"/>
                <a:gd name="connsiteY3" fmla="*/ 133496 h 2526342"/>
                <a:gd name="connsiteX4" fmla="*/ 1452887 w 1487024"/>
                <a:gd name="connsiteY4" fmla="*/ 5996 h 252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7024" h="2526342">
                  <a:moveTo>
                    <a:pt x="5996" y="1264906"/>
                  </a:moveTo>
                  <a:lnTo>
                    <a:pt x="1452887" y="2523816"/>
                  </a:lnTo>
                  <a:cubicBezTo>
                    <a:pt x="1475360" y="2485058"/>
                    <a:pt x="1487360" y="2441118"/>
                    <a:pt x="1487696" y="2396316"/>
                  </a:cubicBezTo>
                  <a:lnTo>
                    <a:pt x="1487696" y="133496"/>
                  </a:lnTo>
                  <a:cubicBezTo>
                    <a:pt x="1487344" y="88694"/>
                    <a:pt x="1475344" y="44763"/>
                    <a:pt x="145288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9ECCC2F6-8ABF-42D4-8E94-FD55C44642A8}"/>
              </a:ext>
            </a:extLst>
          </p:cNvPr>
          <p:cNvGrpSpPr/>
          <p:nvPr/>
        </p:nvGrpSpPr>
        <p:grpSpPr>
          <a:xfrm>
            <a:off x="7739370" y="5274474"/>
            <a:ext cx="446950" cy="472687"/>
            <a:chOff x="3782150" y="984604"/>
            <a:chExt cx="4618530" cy="4884483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3DD222D-866D-43F8-9DDB-461966662108}"/>
                </a:ext>
              </a:extLst>
            </p:cNvPr>
            <p:cNvSpPr/>
            <p:nvPr/>
          </p:nvSpPr>
          <p:spPr>
            <a:xfrm>
              <a:off x="5446714" y="5597265"/>
              <a:ext cx="679554" cy="271822"/>
            </a:xfrm>
            <a:custGeom>
              <a:avLst/>
              <a:gdLst>
                <a:gd name="connsiteX0" fmla="*/ 343151 w 679554"/>
                <a:gd name="connsiteY0" fmla="*/ 267089 h 271821"/>
                <a:gd name="connsiteX1" fmla="*/ 680314 w 679554"/>
                <a:gd name="connsiteY1" fmla="*/ 5996 h 271821"/>
                <a:gd name="connsiteX2" fmla="*/ 5996 w 679554"/>
                <a:gd name="connsiteY2" fmla="*/ 5996 h 271821"/>
                <a:gd name="connsiteX3" fmla="*/ 343151 w 679554"/>
                <a:gd name="connsiteY3" fmla="*/ 267089 h 27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9554" h="271821">
                  <a:moveTo>
                    <a:pt x="343151" y="267089"/>
                  </a:moveTo>
                  <a:cubicBezTo>
                    <a:pt x="501831" y="266857"/>
                    <a:pt x="640372" y="159567"/>
                    <a:pt x="680314" y="5996"/>
                  </a:cubicBezTo>
                  <a:lnTo>
                    <a:pt x="5996" y="5996"/>
                  </a:lnTo>
                  <a:cubicBezTo>
                    <a:pt x="45930" y="159567"/>
                    <a:pt x="184471" y="266849"/>
                    <a:pt x="343151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FF0A964-AD0F-4186-BD40-3364D69525D6}"/>
                </a:ext>
              </a:extLst>
            </p:cNvPr>
            <p:cNvSpPr/>
            <p:nvPr/>
          </p:nvSpPr>
          <p:spPr>
            <a:xfrm>
              <a:off x="5609807" y="984604"/>
              <a:ext cx="359764" cy="367759"/>
            </a:xfrm>
            <a:custGeom>
              <a:avLst/>
              <a:gdLst>
                <a:gd name="connsiteX0" fmla="*/ 354120 w 359763"/>
                <a:gd name="connsiteY0" fmla="*/ 364217 h 367758"/>
                <a:gd name="connsiteX1" fmla="*/ 354120 w 359763"/>
                <a:gd name="connsiteY1" fmla="*/ 180058 h 367758"/>
                <a:gd name="connsiteX2" fmla="*/ 180058 w 359763"/>
                <a:gd name="connsiteY2" fmla="*/ 5996 h 367758"/>
                <a:gd name="connsiteX3" fmla="*/ 5996 w 359763"/>
                <a:gd name="connsiteY3" fmla="*/ 180058 h 367758"/>
                <a:gd name="connsiteX4" fmla="*/ 5996 w 359763"/>
                <a:gd name="connsiteY4" fmla="*/ 363434 h 367758"/>
                <a:gd name="connsiteX5" fmla="*/ 354120 w 359763"/>
                <a:gd name="connsiteY5" fmla="*/ 364217 h 367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763" h="367758">
                  <a:moveTo>
                    <a:pt x="354120" y="364217"/>
                  </a:moveTo>
                  <a:lnTo>
                    <a:pt x="354120" y="180058"/>
                  </a:lnTo>
                  <a:cubicBezTo>
                    <a:pt x="354120" y="83929"/>
                    <a:pt x="276195" y="5996"/>
                    <a:pt x="180058" y="5996"/>
                  </a:cubicBezTo>
                  <a:cubicBezTo>
                    <a:pt x="83921" y="5996"/>
                    <a:pt x="5996" y="83929"/>
                    <a:pt x="5996" y="180058"/>
                  </a:cubicBezTo>
                  <a:lnTo>
                    <a:pt x="5996" y="363434"/>
                  </a:lnTo>
                  <a:cubicBezTo>
                    <a:pt x="121704" y="350754"/>
                    <a:pt x="238468" y="351018"/>
                    <a:pt x="354120" y="3642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D9A75C8-A732-4445-8ECA-5948B4B3D88B}"/>
                </a:ext>
              </a:extLst>
            </p:cNvPr>
            <p:cNvSpPr/>
            <p:nvPr/>
          </p:nvSpPr>
          <p:spPr>
            <a:xfrm>
              <a:off x="4147678" y="1507125"/>
              <a:ext cx="3277849" cy="3229881"/>
            </a:xfrm>
            <a:custGeom>
              <a:avLst/>
              <a:gdLst>
                <a:gd name="connsiteX0" fmla="*/ 3182640 w 3277849"/>
                <a:gd name="connsiteY0" fmla="*/ 2695712 h 3229880"/>
                <a:gd name="connsiteX1" fmla="*/ 3156529 w 3277849"/>
                <a:gd name="connsiteY1" fmla="*/ 2526871 h 3229880"/>
                <a:gd name="connsiteX2" fmla="*/ 2036640 w 3277849"/>
                <a:gd name="connsiteY2" fmla="*/ 1641803 h 3229880"/>
                <a:gd name="connsiteX3" fmla="*/ 2527814 w 3277849"/>
                <a:gd name="connsiteY3" fmla="*/ 301563 h 3229880"/>
                <a:gd name="connsiteX4" fmla="*/ 979373 w 3277849"/>
                <a:gd name="connsiteY4" fmla="*/ 162310 h 3229880"/>
                <a:gd name="connsiteX5" fmla="*/ 162653 w 3277849"/>
                <a:gd name="connsiteY5" fmla="*/ 1485194 h 3229880"/>
                <a:gd name="connsiteX6" fmla="*/ 162653 w 3277849"/>
                <a:gd name="connsiteY6" fmla="*/ 2025655 h 3229880"/>
                <a:gd name="connsiteX7" fmla="*/ 101733 w 3277849"/>
                <a:gd name="connsiteY7" fmla="*/ 2695800 h 3229880"/>
                <a:gd name="connsiteX8" fmla="*/ 5996 w 3277849"/>
                <a:gd name="connsiteY8" fmla="*/ 3225820 h 3229880"/>
                <a:gd name="connsiteX9" fmla="*/ 3278369 w 3277849"/>
                <a:gd name="connsiteY9" fmla="*/ 3225820 h 3229880"/>
                <a:gd name="connsiteX10" fmla="*/ 943149 w 3277849"/>
                <a:gd name="connsiteY10" fmla="*/ 596257 h 3229880"/>
                <a:gd name="connsiteX11" fmla="*/ 510777 w 3277849"/>
                <a:gd name="connsiteY11" fmla="*/ 1485194 h 3229880"/>
                <a:gd name="connsiteX12" fmla="*/ 423746 w 3277849"/>
                <a:gd name="connsiteY12" fmla="*/ 1572225 h 3229880"/>
                <a:gd name="connsiteX13" fmla="*/ 336715 w 3277849"/>
                <a:gd name="connsiteY13" fmla="*/ 1485194 h 3229880"/>
                <a:gd name="connsiteX14" fmla="*/ 835404 w 3277849"/>
                <a:gd name="connsiteY14" fmla="*/ 459443 h 3229880"/>
                <a:gd name="connsiteX15" fmla="*/ 921579 w 3277849"/>
                <a:gd name="connsiteY15" fmla="*/ 446995 h 3229880"/>
                <a:gd name="connsiteX16" fmla="*/ 975448 w 3277849"/>
                <a:gd name="connsiteY16" fmla="*/ 515398 h 3229880"/>
                <a:gd name="connsiteX17" fmla="*/ 943149 w 3277849"/>
                <a:gd name="connsiteY17" fmla="*/ 596257 h 322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77849" h="3229880">
                  <a:moveTo>
                    <a:pt x="3182640" y="2695712"/>
                  </a:moveTo>
                  <a:cubicBezTo>
                    <a:pt x="3172718" y="2642707"/>
                    <a:pt x="3164276" y="2585528"/>
                    <a:pt x="3156529" y="2526871"/>
                  </a:cubicBezTo>
                  <a:cubicBezTo>
                    <a:pt x="2631250" y="2504701"/>
                    <a:pt x="2179586" y="2147744"/>
                    <a:pt x="2036640" y="1641803"/>
                  </a:cubicBezTo>
                  <a:cubicBezTo>
                    <a:pt x="1893693" y="1135863"/>
                    <a:pt x="2091796" y="595330"/>
                    <a:pt x="2527814" y="301563"/>
                  </a:cubicBezTo>
                  <a:cubicBezTo>
                    <a:pt x="2079715" y="-34425"/>
                    <a:pt x="1480229" y="-88341"/>
                    <a:pt x="979373" y="162310"/>
                  </a:cubicBezTo>
                  <a:cubicBezTo>
                    <a:pt x="478518" y="412962"/>
                    <a:pt x="162325" y="925130"/>
                    <a:pt x="162653" y="1485194"/>
                  </a:cubicBezTo>
                  <a:lnTo>
                    <a:pt x="162653" y="2025655"/>
                  </a:lnTo>
                  <a:cubicBezTo>
                    <a:pt x="162405" y="2250404"/>
                    <a:pt x="142019" y="2474681"/>
                    <a:pt x="101733" y="2695800"/>
                  </a:cubicBezTo>
                  <a:lnTo>
                    <a:pt x="5996" y="3225820"/>
                  </a:lnTo>
                  <a:lnTo>
                    <a:pt x="3278369" y="3225820"/>
                  </a:lnTo>
                  <a:close/>
                  <a:moveTo>
                    <a:pt x="943149" y="596257"/>
                  </a:moveTo>
                  <a:cubicBezTo>
                    <a:pt x="669689" y="810069"/>
                    <a:pt x="510153" y="1138070"/>
                    <a:pt x="510777" y="1485194"/>
                  </a:cubicBezTo>
                  <a:cubicBezTo>
                    <a:pt x="510777" y="1533258"/>
                    <a:pt x="471810" y="1572225"/>
                    <a:pt x="423746" y="1572225"/>
                  </a:cubicBezTo>
                  <a:cubicBezTo>
                    <a:pt x="375682" y="1572225"/>
                    <a:pt x="336715" y="1533258"/>
                    <a:pt x="336715" y="1485194"/>
                  </a:cubicBezTo>
                  <a:cubicBezTo>
                    <a:pt x="335932" y="1084681"/>
                    <a:pt x="519939" y="706201"/>
                    <a:pt x="835404" y="459443"/>
                  </a:cubicBezTo>
                  <a:cubicBezTo>
                    <a:pt x="859844" y="440200"/>
                    <a:pt x="892694" y="435451"/>
                    <a:pt x="921579" y="446995"/>
                  </a:cubicBezTo>
                  <a:cubicBezTo>
                    <a:pt x="950464" y="458540"/>
                    <a:pt x="971003" y="484611"/>
                    <a:pt x="975448" y="515398"/>
                  </a:cubicBezTo>
                  <a:cubicBezTo>
                    <a:pt x="979909" y="546186"/>
                    <a:pt x="967589" y="577014"/>
                    <a:pt x="943149" y="5962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016022A-DAE8-4A51-8F13-394B462E6AC1}"/>
                </a:ext>
              </a:extLst>
            </p:cNvPr>
            <p:cNvSpPr/>
            <p:nvPr/>
          </p:nvSpPr>
          <p:spPr>
            <a:xfrm>
              <a:off x="6306054" y="1767882"/>
              <a:ext cx="2094626" cy="2094626"/>
            </a:xfrm>
            <a:custGeom>
              <a:avLst/>
              <a:gdLst>
                <a:gd name="connsiteX0" fmla="*/ 1050375 w 2094625"/>
                <a:gd name="connsiteY0" fmla="*/ 5996 h 2094625"/>
                <a:gd name="connsiteX1" fmla="*/ 5996 w 2094625"/>
                <a:gd name="connsiteY1" fmla="*/ 1050375 h 2094625"/>
                <a:gd name="connsiteX2" fmla="*/ 1050375 w 2094625"/>
                <a:gd name="connsiteY2" fmla="*/ 2094753 h 2094625"/>
                <a:gd name="connsiteX3" fmla="*/ 2094753 w 2094625"/>
                <a:gd name="connsiteY3" fmla="*/ 1050375 h 2094625"/>
                <a:gd name="connsiteX4" fmla="*/ 1050375 w 2094625"/>
                <a:gd name="connsiteY4" fmla="*/ 5996 h 2094625"/>
                <a:gd name="connsiteX5" fmla="*/ 1224437 w 2094625"/>
                <a:gd name="connsiteY5" fmla="*/ 1746622 h 2094625"/>
                <a:gd name="connsiteX6" fmla="*/ 876313 w 2094625"/>
                <a:gd name="connsiteY6" fmla="*/ 1746622 h 2094625"/>
                <a:gd name="connsiteX7" fmla="*/ 789282 w 2094625"/>
                <a:gd name="connsiteY7" fmla="*/ 1659591 h 2094625"/>
                <a:gd name="connsiteX8" fmla="*/ 876313 w 2094625"/>
                <a:gd name="connsiteY8" fmla="*/ 1572560 h 2094625"/>
                <a:gd name="connsiteX9" fmla="*/ 963344 w 2094625"/>
                <a:gd name="connsiteY9" fmla="*/ 1572560 h 2094625"/>
                <a:gd name="connsiteX10" fmla="*/ 963344 w 2094625"/>
                <a:gd name="connsiteY10" fmla="*/ 651245 h 2094625"/>
                <a:gd name="connsiteX11" fmla="*/ 937841 w 2094625"/>
                <a:gd name="connsiteY11" fmla="*/ 676748 h 2094625"/>
                <a:gd name="connsiteX12" fmla="*/ 815841 w 2094625"/>
                <a:gd name="connsiteY12" fmla="*/ 675685 h 2094625"/>
                <a:gd name="connsiteX13" fmla="*/ 814777 w 2094625"/>
                <a:gd name="connsiteY13" fmla="*/ 553685 h 2094625"/>
                <a:gd name="connsiteX14" fmla="*/ 988839 w 2094625"/>
                <a:gd name="connsiteY14" fmla="*/ 379623 h 2094625"/>
                <a:gd name="connsiteX15" fmla="*/ 1083673 w 2094625"/>
                <a:gd name="connsiteY15" fmla="*/ 360763 h 2094625"/>
                <a:gd name="connsiteX16" fmla="*/ 1137398 w 2094625"/>
                <a:gd name="connsiteY16" fmla="*/ 441151 h 2094625"/>
                <a:gd name="connsiteX17" fmla="*/ 1137398 w 2094625"/>
                <a:gd name="connsiteY17" fmla="*/ 1572560 h 2094625"/>
                <a:gd name="connsiteX18" fmla="*/ 1224429 w 2094625"/>
                <a:gd name="connsiteY18" fmla="*/ 1572560 h 2094625"/>
                <a:gd name="connsiteX19" fmla="*/ 1311460 w 2094625"/>
                <a:gd name="connsiteY19" fmla="*/ 1659591 h 2094625"/>
                <a:gd name="connsiteX20" fmla="*/ 1224437 w 2094625"/>
                <a:gd name="connsiteY20" fmla="*/ 1746622 h 209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94625" h="2094625">
                  <a:moveTo>
                    <a:pt x="1050375" y="5996"/>
                  </a:moveTo>
                  <a:cubicBezTo>
                    <a:pt x="473585" y="5996"/>
                    <a:pt x="5996" y="473577"/>
                    <a:pt x="5996" y="1050375"/>
                  </a:cubicBezTo>
                  <a:cubicBezTo>
                    <a:pt x="5996" y="1627172"/>
                    <a:pt x="473585" y="2094753"/>
                    <a:pt x="1050375" y="2094753"/>
                  </a:cubicBezTo>
                  <a:cubicBezTo>
                    <a:pt x="1627164" y="2094753"/>
                    <a:pt x="2094753" y="1627164"/>
                    <a:pt x="2094753" y="1050375"/>
                  </a:cubicBezTo>
                  <a:cubicBezTo>
                    <a:pt x="2094130" y="473841"/>
                    <a:pt x="1626909" y="6620"/>
                    <a:pt x="1050375" y="5996"/>
                  </a:cubicBezTo>
                  <a:close/>
                  <a:moveTo>
                    <a:pt x="1224437" y="1746622"/>
                  </a:moveTo>
                  <a:lnTo>
                    <a:pt x="876313" y="1746622"/>
                  </a:lnTo>
                  <a:cubicBezTo>
                    <a:pt x="828249" y="1746622"/>
                    <a:pt x="789282" y="1707656"/>
                    <a:pt x="789282" y="1659591"/>
                  </a:cubicBezTo>
                  <a:cubicBezTo>
                    <a:pt x="789282" y="1611527"/>
                    <a:pt x="828249" y="1572560"/>
                    <a:pt x="876313" y="1572560"/>
                  </a:cubicBezTo>
                  <a:lnTo>
                    <a:pt x="963344" y="1572560"/>
                  </a:lnTo>
                  <a:lnTo>
                    <a:pt x="963344" y="651245"/>
                  </a:lnTo>
                  <a:lnTo>
                    <a:pt x="937841" y="676748"/>
                  </a:lnTo>
                  <a:cubicBezTo>
                    <a:pt x="903695" y="709734"/>
                    <a:pt x="849411" y="709263"/>
                    <a:pt x="815841" y="675685"/>
                  </a:cubicBezTo>
                  <a:cubicBezTo>
                    <a:pt x="782271" y="642115"/>
                    <a:pt x="781799" y="587830"/>
                    <a:pt x="814777" y="553685"/>
                  </a:cubicBezTo>
                  <a:lnTo>
                    <a:pt x="988839" y="379623"/>
                  </a:lnTo>
                  <a:cubicBezTo>
                    <a:pt x="1013727" y="354743"/>
                    <a:pt x="1051158" y="347300"/>
                    <a:pt x="1083673" y="360763"/>
                  </a:cubicBezTo>
                  <a:cubicBezTo>
                    <a:pt x="1116188" y="374234"/>
                    <a:pt x="1137390" y="405958"/>
                    <a:pt x="1137398" y="441151"/>
                  </a:cubicBezTo>
                  <a:lnTo>
                    <a:pt x="1137398" y="1572560"/>
                  </a:lnTo>
                  <a:lnTo>
                    <a:pt x="1224429" y="1572560"/>
                  </a:lnTo>
                  <a:cubicBezTo>
                    <a:pt x="1272493" y="1572560"/>
                    <a:pt x="1311460" y="1611527"/>
                    <a:pt x="1311460" y="1659591"/>
                  </a:cubicBezTo>
                  <a:cubicBezTo>
                    <a:pt x="1311468" y="1707663"/>
                    <a:pt x="1272501" y="1746622"/>
                    <a:pt x="1224437" y="17466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08E1C684-627B-4FDE-B302-B8FBD96CC1A6}"/>
                </a:ext>
              </a:extLst>
            </p:cNvPr>
            <p:cNvSpPr/>
            <p:nvPr/>
          </p:nvSpPr>
          <p:spPr>
            <a:xfrm>
              <a:off x="3782150" y="4901010"/>
              <a:ext cx="4013367" cy="527654"/>
            </a:xfrm>
            <a:custGeom>
              <a:avLst/>
              <a:gdLst>
                <a:gd name="connsiteX0" fmla="*/ 3748340 w 4013366"/>
                <a:gd name="connsiteY0" fmla="*/ 5996 h 527653"/>
                <a:gd name="connsiteX1" fmla="*/ 267089 w 4013366"/>
                <a:gd name="connsiteY1" fmla="*/ 5996 h 527653"/>
                <a:gd name="connsiteX2" fmla="*/ 5996 w 4013366"/>
                <a:gd name="connsiteY2" fmla="*/ 267089 h 527653"/>
                <a:gd name="connsiteX3" fmla="*/ 267089 w 4013366"/>
                <a:gd name="connsiteY3" fmla="*/ 528181 h 527653"/>
                <a:gd name="connsiteX4" fmla="*/ 3748340 w 4013366"/>
                <a:gd name="connsiteY4" fmla="*/ 528181 h 527653"/>
                <a:gd name="connsiteX5" fmla="*/ 4009433 w 4013366"/>
                <a:gd name="connsiteY5" fmla="*/ 267089 h 527653"/>
                <a:gd name="connsiteX6" fmla="*/ 3748340 w 4013366"/>
                <a:gd name="connsiteY6" fmla="*/ 5996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3366" h="527653">
                  <a:moveTo>
                    <a:pt x="3748340" y="5996"/>
                  </a:moveTo>
                  <a:lnTo>
                    <a:pt x="267089" y="5996"/>
                  </a:lnTo>
                  <a:cubicBezTo>
                    <a:pt x="122887" y="5996"/>
                    <a:pt x="5996" y="122895"/>
                    <a:pt x="5996" y="267089"/>
                  </a:cubicBezTo>
                  <a:cubicBezTo>
                    <a:pt x="5996" y="411290"/>
                    <a:pt x="122895" y="528181"/>
                    <a:pt x="267089" y="528181"/>
                  </a:cubicBezTo>
                  <a:lnTo>
                    <a:pt x="3748340" y="528181"/>
                  </a:lnTo>
                  <a:cubicBezTo>
                    <a:pt x="3892542" y="528181"/>
                    <a:pt x="4009433" y="411282"/>
                    <a:pt x="4009433" y="267089"/>
                  </a:cubicBezTo>
                  <a:cubicBezTo>
                    <a:pt x="4009433" y="122895"/>
                    <a:pt x="3892542" y="5996"/>
                    <a:pt x="374834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2A18823F-43E5-48BB-A79A-385585489F01}"/>
              </a:ext>
            </a:extLst>
          </p:cNvPr>
          <p:cNvGrpSpPr/>
          <p:nvPr/>
        </p:nvGrpSpPr>
        <p:grpSpPr>
          <a:xfrm>
            <a:off x="6731828" y="5275525"/>
            <a:ext cx="427520" cy="479046"/>
            <a:chOff x="3912697" y="984604"/>
            <a:chExt cx="4357676" cy="4882876"/>
          </a:xfrm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FA8063FD-D89E-4BF1-9A56-C791BF608C19}"/>
                </a:ext>
              </a:extLst>
            </p:cNvPr>
            <p:cNvSpPr/>
            <p:nvPr/>
          </p:nvSpPr>
          <p:spPr>
            <a:xfrm>
              <a:off x="4090332" y="2638199"/>
              <a:ext cx="4005372" cy="1734862"/>
            </a:xfrm>
            <a:custGeom>
              <a:avLst/>
              <a:gdLst>
                <a:gd name="connsiteX0" fmla="*/ 2140436 w 4005371"/>
                <a:gd name="connsiteY0" fmla="*/ 1679522 h 1734861"/>
                <a:gd name="connsiteX1" fmla="*/ 4002294 w 4005371"/>
                <a:gd name="connsiteY1" fmla="*/ 35936 h 1734861"/>
                <a:gd name="connsiteX2" fmla="*/ 3873579 w 4005371"/>
                <a:gd name="connsiteY2" fmla="*/ 5996 h 1734861"/>
                <a:gd name="connsiteX3" fmla="*/ 3440599 w 4005371"/>
                <a:gd name="connsiteY3" fmla="*/ 5996 h 1734861"/>
                <a:gd name="connsiteX4" fmla="*/ 2004365 w 4005371"/>
                <a:gd name="connsiteY4" fmla="*/ 1136358 h 1734861"/>
                <a:gd name="connsiteX5" fmla="*/ 568131 w 4005371"/>
                <a:gd name="connsiteY5" fmla="*/ 5996 h 1734861"/>
                <a:gd name="connsiteX6" fmla="*/ 134712 w 4005371"/>
                <a:gd name="connsiteY6" fmla="*/ 5996 h 1734861"/>
                <a:gd name="connsiteX7" fmla="*/ 5996 w 4005371"/>
                <a:gd name="connsiteY7" fmla="*/ 35936 h 1734861"/>
                <a:gd name="connsiteX8" fmla="*/ 1868462 w 4005371"/>
                <a:gd name="connsiteY8" fmla="*/ 1679610 h 1734861"/>
                <a:gd name="connsiteX9" fmla="*/ 2140436 w 4005371"/>
                <a:gd name="connsiteY9" fmla="*/ 1679522 h 173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5371" h="1734861">
                  <a:moveTo>
                    <a:pt x="2140436" y="1679522"/>
                  </a:moveTo>
                  <a:lnTo>
                    <a:pt x="4002294" y="35936"/>
                  </a:lnTo>
                  <a:cubicBezTo>
                    <a:pt x="3962168" y="16445"/>
                    <a:pt x="3918181" y="6212"/>
                    <a:pt x="3873579" y="5996"/>
                  </a:cubicBezTo>
                  <a:lnTo>
                    <a:pt x="3440599" y="5996"/>
                  </a:lnTo>
                  <a:cubicBezTo>
                    <a:pt x="3280248" y="669193"/>
                    <a:pt x="2686669" y="1136358"/>
                    <a:pt x="2004365" y="1136358"/>
                  </a:cubicBezTo>
                  <a:cubicBezTo>
                    <a:pt x="1322061" y="1136358"/>
                    <a:pt x="728482" y="669185"/>
                    <a:pt x="568131" y="5996"/>
                  </a:cubicBezTo>
                  <a:lnTo>
                    <a:pt x="134712" y="5996"/>
                  </a:lnTo>
                  <a:cubicBezTo>
                    <a:pt x="90101" y="6212"/>
                    <a:pt x="46114" y="16445"/>
                    <a:pt x="5996" y="35936"/>
                  </a:cubicBezTo>
                  <a:lnTo>
                    <a:pt x="1868462" y="1679610"/>
                  </a:lnTo>
                  <a:cubicBezTo>
                    <a:pt x="1946331" y="1747741"/>
                    <a:pt x="2062607" y="1747701"/>
                    <a:pt x="2140436" y="16795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BF4D5B43-0F4F-4E7D-A84E-884BC74A544C}"/>
                </a:ext>
              </a:extLst>
            </p:cNvPr>
            <p:cNvSpPr/>
            <p:nvPr/>
          </p:nvSpPr>
          <p:spPr>
            <a:xfrm>
              <a:off x="5740353" y="1941952"/>
              <a:ext cx="703538" cy="703538"/>
            </a:xfrm>
            <a:custGeom>
              <a:avLst/>
              <a:gdLst>
                <a:gd name="connsiteX0" fmla="*/ 702243 w 703538"/>
                <a:gd name="connsiteY0" fmla="*/ 354120 h 703538"/>
                <a:gd name="connsiteX1" fmla="*/ 354120 w 703538"/>
                <a:gd name="connsiteY1" fmla="*/ 702243 h 703538"/>
                <a:gd name="connsiteX2" fmla="*/ 5996 w 703538"/>
                <a:gd name="connsiteY2" fmla="*/ 354120 h 703538"/>
                <a:gd name="connsiteX3" fmla="*/ 354120 w 703538"/>
                <a:gd name="connsiteY3" fmla="*/ 5996 h 703538"/>
                <a:gd name="connsiteX4" fmla="*/ 702243 w 703538"/>
                <a:gd name="connsiteY4" fmla="*/ 354120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3538" h="703538">
                  <a:moveTo>
                    <a:pt x="702243" y="354120"/>
                  </a:moveTo>
                  <a:cubicBezTo>
                    <a:pt x="702243" y="546383"/>
                    <a:pt x="546383" y="702243"/>
                    <a:pt x="354120" y="702243"/>
                  </a:cubicBezTo>
                  <a:cubicBezTo>
                    <a:pt x="161856" y="702243"/>
                    <a:pt x="5996" y="546383"/>
                    <a:pt x="5996" y="354120"/>
                  </a:cubicBezTo>
                  <a:cubicBezTo>
                    <a:pt x="5996" y="161856"/>
                    <a:pt x="161856" y="5996"/>
                    <a:pt x="354120" y="5996"/>
                  </a:cubicBezTo>
                  <a:cubicBezTo>
                    <a:pt x="546383" y="5996"/>
                    <a:pt x="702243" y="161856"/>
                    <a:pt x="702243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7392BA3-FCD9-4A98-AA82-AB8F295FCC75}"/>
                </a:ext>
              </a:extLst>
            </p:cNvPr>
            <p:cNvSpPr/>
            <p:nvPr/>
          </p:nvSpPr>
          <p:spPr>
            <a:xfrm>
              <a:off x="4783014" y="984604"/>
              <a:ext cx="2622279" cy="2622279"/>
            </a:xfrm>
            <a:custGeom>
              <a:avLst/>
              <a:gdLst>
                <a:gd name="connsiteX0" fmla="*/ 1311459 w 2622279"/>
                <a:gd name="connsiteY0" fmla="*/ 2616931 h 2622279"/>
                <a:gd name="connsiteX1" fmla="*/ 2616931 w 2622279"/>
                <a:gd name="connsiteY1" fmla="*/ 1311459 h 2622279"/>
                <a:gd name="connsiteX2" fmla="*/ 1311459 w 2622279"/>
                <a:gd name="connsiteY2" fmla="*/ 5996 h 2622279"/>
                <a:gd name="connsiteX3" fmla="*/ 5996 w 2622279"/>
                <a:gd name="connsiteY3" fmla="*/ 1311468 h 2622279"/>
                <a:gd name="connsiteX4" fmla="*/ 1311459 w 2622279"/>
                <a:gd name="connsiteY4" fmla="*/ 2616931 h 2622279"/>
                <a:gd name="connsiteX5" fmla="*/ 1311459 w 2622279"/>
                <a:gd name="connsiteY5" fmla="*/ 267089 h 2622279"/>
                <a:gd name="connsiteX6" fmla="*/ 2355838 w 2622279"/>
                <a:gd name="connsiteY6" fmla="*/ 1311468 h 2622279"/>
                <a:gd name="connsiteX7" fmla="*/ 2355838 w 2622279"/>
                <a:gd name="connsiteY7" fmla="*/ 1485529 h 2622279"/>
                <a:gd name="connsiteX8" fmla="*/ 2095729 w 2622279"/>
                <a:gd name="connsiteY8" fmla="*/ 1822676 h 2622279"/>
                <a:gd name="connsiteX9" fmla="*/ 1704841 w 2622279"/>
                <a:gd name="connsiteY9" fmla="*/ 1653755 h 2622279"/>
                <a:gd name="connsiteX10" fmla="*/ 1142986 w 2622279"/>
                <a:gd name="connsiteY10" fmla="*/ 1806191 h 2622279"/>
                <a:gd name="connsiteX11" fmla="*/ 789202 w 2622279"/>
                <a:gd name="connsiteY11" fmla="*/ 1343854 h 2622279"/>
                <a:gd name="connsiteX12" fmla="*/ 1083209 w 2622279"/>
                <a:gd name="connsiteY12" fmla="*/ 841384 h 2622279"/>
                <a:gd name="connsiteX13" fmla="*/ 1659583 w 2622279"/>
                <a:gd name="connsiteY13" fmla="*/ 923298 h 2622279"/>
                <a:gd name="connsiteX14" fmla="*/ 1659583 w 2622279"/>
                <a:gd name="connsiteY14" fmla="*/ 876305 h 2622279"/>
                <a:gd name="connsiteX15" fmla="*/ 1746614 w 2622279"/>
                <a:gd name="connsiteY15" fmla="*/ 789274 h 2622279"/>
                <a:gd name="connsiteX16" fmla="*/ 1833645 w 2622279"/>
                <a:gd name="connsiteY16" fmla="*/ 876305 h 2622279"/>
                <a:gd name="connsiteX17" fmla="*/ 1833645 w 2622279"/>
                <a:gd name="connsiteY17" fmla="*/ 1485521 h 2622279"/>
                <a:gd name="connsiteX18" fmla="*/ 2007707 w 2622279"/>
                <a:gd name="connsiteY18" fmla="*/ 1659583 h 2622279"/>
                <a:gd name="connsiteX19" fmla="*/ 2181769 w 2622279"/>
                <a:gd name="connsiteY19" fmla="*/ 1485521 h 2622279"/>
                <a:gd name="connsiteX20" fmla="*/ 2181769 w 2622279"/>
                <a:gd name="connsiteY20" fmla="*/ 1311459 h 2622279"/>
                <a:gd name="connsiteX21" fmla="*/ 1311459 w 2622279"/>
                <a:gd name="connsiteY21" fmla="*/ 441151 h 2622279"/>
                <a:gd name="connsiteX22" fmla="*/ 441151 w 2622279"/>
                <a:gd name="connsiteY22" fmla="*/ 1311459 h 2622279"/>
                <a:gd name="connsiteX23" fmla="*/ 1311459 w 2622279"/>
                <a:gd name="connsiteY23" fmla="*/ 2181768 h 2622279"/>
                <a:gd name="connsiteX24" fmla="*/ 1828776 w 2622279"/>
                <a:gd name="connsiteY24" fmla="*/ 2011800 h 2622279"/>
                <a:gd name="connsiteX25" fmla="*/ 1950536 w 2622279"/>
                <a:gd name="connsiteY25" fmla="*/ 2029812 h 2622279"/>
                <a:gd name="connsiteX26" fmla="*/ 1932524 w 2622279"/>
                <a:gd name="connsiteY26" fmla="*/ 2151572 h 2622279"/>
                <a:gd name="connsiteX27" fmla="*/ 1311468 w 2622279"/>
                <a:gd name="connsiteY27" fmla="*/ 2355838 h 2622279"/>
                <a:gd name="connsiteX28" fmla="*/ 267089 w 2622279"/>
                <a:gd name="connsiteY28" fmla="*/ 1311459 h 2622279"/>
                <a:gd name="connsiteX29" fmla="*/ 1311459 w 2622279"/>
                <a:gd name="connsiteY29" fmla="*/ 267089 h 262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22279" h="2622279">
                  <a:moveTo>
                    <a:pt x="1311459" y="2616931"/>
                  </a:moveTo>
                  <a:cubicBezTo>
                    <a:pt x="2032450" y="2616931"/>
                    <a:pt x="2616931" y="2032450"/>
                    <a:pt x="2616931" y="1311459"/>
                  </a:cubicBezTo>
                  <a:cubicBezTo>
                    <a:pt x="2616931" y="590469"/>
                    <a:pt x="2032450" y="5996"/>
                    <a:pt x="1311459" y="5996"/>
                  </a:cubicBezTo>
                  <a:cubicBezTo>
                    <a:pt x="590469" y="5996"/>
                    <a:pt x="5996" y="590477"/>
                    <a:pt x="5996" y="1311468"/>
                  </a:cubicBezTo>
                  <a:cubicBezTo>
                    <a:pt x="6812" y="2032115"/>
                    <a:pt x="590812" y="2616116"/>
                    <a:pt x="1311459" y="2616931"/>
                  </a:cubicBezTo>
                  <a:close/>
                  <a:moveTo>
                    <a:pt x="1311459" y="267089"/>
                  </a:moveTo>
                  <a:cubicBezTo>
                    <a:pt x="1887993" y="267712"/>
                    <a:pt x="2355215" y="734934"/>
                    <a:pt x="2355838" y="1311468"/>
                  </a:cubicBezTo>
                  <a:lnTo>
                    <a:pt x="2355838" y="1485529"/>
                  </a:lnTo>
                  <a:cubicBezTo>
                    <a:pt x="2356422" y="1644169"/>
                    <a:pt x="2249324" y="1782990"/>
                    <a:pt x="2095729" y="1822676"/>
                  </a:cubicBezTo>
                  <a:cubicBezTo>
                    <a:pt x="1942134" y="1862370"/>
                    <a:pt x="1781191" y="1792816"/>
                    <a:pt x="1704841" y="1653755"/>
                  </a:cubicBezTo>
                  <a:cubicBezTo>
                    <a:pt x="1565885" y="1813938"/>
                    <a:pt x="1343854" y="1874170"/>
                    <a:pt x="1142986" y="1806191"/>
                  </a:cubicBezTo>
                  <a:cubicBezTo>
                    <a:pt x="942126" y="1738212"/>
                    <a:pt x="802322" y="1555507"/>
                    <a:pt x="789202" y="1343854"/>
                  </a:cubicBezTo>
                  <a:cubicBezTo>
                    <a:pt x="776091" y="1132201"/>
                    <a:pt x="892271" y="933643"/>
                    <a:pt x="1083209" y="841384"/>
                  </a:cubicBezTo>
                  <a:cubicBezTo>
                    <a:pt x="1274140" y="749125"/>
                    <a:pt x="1501911" y="781495"/>
                    <a:pt x="1659583" y="923298"/>
                  </a:cubicBezTo>
                  <a:lnTo>
                    <a:pt x="1659583" y="876305"/>
                  </a:lnTo>
                  <a:cubicBezTo>
                    <a:pt x="1659583" y="828241"/>
                    <a:pt x="1698549" y="789274"/>
                    <a:pt x="1746614" y="789274"/>
                  </a:cubicBezTo>
                  <a:cubicBezTo>
                    <a:pt x="1794679" y="789274"/>
                    <a:pt x="1833645" y="828241"/>
                    <a:pt x="1833645" y="876305"/>
                  </a:cubicBezTo>
                  <a:lnTo>
                    <a:pt x="1833645" y="1485521"/>
                  </a:lnTo>
                  <a:cubicBezTo>
                    <a:pt x="1833645" y="1581650"/>
                    <a:pt x="1911578" y="1659583"/>
                    <a:pt x="2007707" y="1659583"/>
                  </a:cubicBezTo>
                  <a:cubicBezTo>
                    <a:pt x="2103836" y="1659583"/>
                    <a:pt x="2181769" y="1581650"/>
                    <a:pt x="2181769" y="1485521"/>
                  </a:cubicBezTo>
                  <a:lnTo>
                    <a:pt x="2181769" y="1311459"/>
                  </a:lnTo>
                  <a:cubicBezTo>
                    <a:pt x="2181769" y="830799"/>
                    <a:pt x="1792120" y="441151"/>
                    <a:pt x="1311459" y="441151"/>
                  </a:cubicBezTo>
                  <a:cubicBezTo>
                    <a:pt x="830799" y="441151"/>
                    <a:pt x="441151" y="830807"/>
                    <a:pt x="441151" y="1311459"/>
                  </a:cubicBezTo>
                  <a:cubicBezTo>
                    <a:pt x="441151" y="1792112"/>
                    <a:pt x="830799" y="2181768"/>
                    <a:pt x="1311459" y="2181768"/>
                  </a:cubicBezTo>
                  <a:cubicBezTo>
                    <a:pt x="1497737" y="2182520"/>
                    <a:pt x="1679242" y="2122887"/>
                    <a:pt x="1828776" y="2011800"/>
                  </a:cubicBezTo>
                  <a:cubicBezTo>
                    <a:pt x="1867375" y="1983155"/>
                    <a:pt x="1921883" y="1991221"/>
                    <a:pt x="1950536" y="2029812"/>
                  </a:cubicBezTo>
                  <a:cubicBezTo>
                    <a:pt x="1979181" y="2068411"/>
                    <a:pt x="1971115" y="2122919"/>
                    <a:pt x="1932524" y="2151572"/>
                  </a:cubicBezTo>
                  <a:cubicBezTo>
                    <a:pt x="1753018" y="2284981"/>
                    <a:pt x="1535121" y="2356646"/>
                    <a:pt x="1311468" y="2355838"/>
                  </a:cubicBezTo>
                  <a:cubicBezTo>
                    <a:pt x="734678" y="2355838"/>
                    <a:pt x="267089" y="1888257"/>
                    <a:pt x="267089" y="1311459"/>
                  </a:cubicBezTo>
                  <a:cubicBezTo>
                    <a:pt x="267089" y="734662"/>
                    <a:pt x="734670" y="267089"/>
                    <a:pt x="1311459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35662FD-8950-4898-85D7-B169CCD0E27E}"/>
                </a:ext>
              </a:extLst>
            </p:cNvPr>
            <p:cNvSpPr/>
            <p:nvPr/>
          </p:nvSpPr>
          <p:spPr>
            <a:xfrm>
              <a:off x="6559496" y="2785366"/>
              <a:ext cx="1710877" cy="2934075"/>
            </a:xfrm>
            <a:custGeom>
              <a:avLst/>
              <a:gdLst>
                <a:gd name="connsiteX0" fmla="*/ 1663333 w 1710877"/>
                <a:gd name="connsiteY0" fmla="*/ 5996 h 2934074"/>
                <a:gd name="connsiteX1" fmla="*/ 5996 w 1710877"/>
                <a:gd name="connsiteY1" fmla="*/ 1468908 h 2934074"/>
                <a:gd name="connsiteX2" fmla="*/ 1663333 w 1710877"/>
                <a:gd name="connsiteY2" fmla="*/ 2931813 h 2934074"/>
                <a:gd name="connsiteX3" fmla="*/ 1710765 w 1710877"/>
                <a:gd name="connsiteY3" fmla="*/ 2766537 h 2934074"/>
                <a:gd name="connsiteX4" fmla="*/ 1710765 w 1710877"/>
                <a:gd name="connsiteY4" fmla="*/ 171272 h 2934074"/>
                <a:gd name="connsiteX5" fmla="*/ 1663333 w 1710877"/>
                <a:gd name="connsiteY5" fmla="*/ 5996 h 293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0877" h="2934074">
                  <a:moveTo>
                    <a:pt x="1663333" y="5996"/>
                  </a:moveTo>
                  <a:lnTo>
                    <a:pt x="5996" y="1468908"/>
                  </a:lnTo>
                  <a:lnTo>
                    <a:pt x="1663333" y="2931813"/>
                  </a:lnTo>
                  <a:cubicBezTo>
                    <a:pt x="1694208" y="2882205"/>
                    <a:pt x="1710638" y="2824971"/>
                    <a:pt x="1710765" y="2766537"/>
                  </a:cubicBezTo>
                  <a:lnTo>
                    <a:pt x="1710765" y="171272"/>
                  </a:lnTo>
                  <a:cubicBezTo>
                    <a:pt x="1710629" y="112838"/>
                    <a:pt x="1694208" y="55604"/>
                    <a:pt x="1663333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C49CC3A-4BF9-421C-ACF8-CA99C151E75E}"/>
                </a:ext>
              </a:extLst>
            </p:cNvPr>
            <p:cNvSpPr/>
            <p:nvPr/>
          </p:nvSpPr>
          <p:spPr>
            <a:xfrm>
              <a:off x="4090332" y="4364466"/>
              <a:ext cx="4005372" cy="1503014"/>
            </a:xfrm>
            <a:custGeom>
              <a:avLst/>
              <a:gdLst>
                <a:gd name="connsiteX0" fmla="*/ 2255664 w 4005371"/>
                <a:gd name="connsiteY0" fmla="*/ 83801 h 1503013"/>
                <a:gd name="connsiteX1" fmla="*/ 1752794 w 4005371"/>
                <a:gd name="connsiteY1" fmla="*/ 83801 h 1503013"/>
                <a:gd name="connsiteX2" fmla="*/ 1664716 w 4005371"/>
                <a:gd name="connsiteY2" fmla="*/ 5996 h 1503013"/>
                <a:gd name="connsiteX3" fmla="*/ 5996 w 4005371"/>
                <a:gd name="connsiteY3" fmla="*/ 1469948 h 1503013"/>
                <a:gd name="connsiteX4" fmla="*/ 134712 w 4005371"/>
                <a:gd name="connsiteY4" fmla="*/ 1499888 h 1503013"/>
                <a:gd name="connsiteX5" fmla="*/ 3873579 w 4005371"/>
                <a:gd name="connsiteY5" fmla="*/ 1499888 h 1503013"/>
                <a:gd name="connsiteX6" fmla="*/ 4002294 w 4005371"/>
                <a:gd name="connsiteY6" fmla="*/ 1469948 h 1503013"/>
                <a:gd name="connsiteX7" fmla="*/ 2343566 w 4005371"/>
                <a:gd name="connsiteY7" fmla="*/ 5996 h 150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5371" h="1503013">
                  <a:moveTo>
                    <a:pt x="2255664" y="83801"/>
                  </a:moveTo>
                  <a:cubicBezTo>
                    <a:pt x="2111798" y="209998"/>
                    <a:pt x="1896668" y="209998"/>
                    <a:pt x="1752794" y="83801"/>
                  </a:cubicBezTo>
                  <a:lnTo>
                    <a:pt x="1664716" y="5996"/>
                  </a:lnTo>
                  <a:lnTo>
                    <a:pt x="5996" y="1469948"/>
                  </a:lnTo>
                  <a:cubicBezTo>
                    <a:pt x="46122" y="1489439"/>
                    <a:pt x="90109" y="1499672"/>
                    <a:pt x="134712" y="1499888"/>
                  </a:cubicBezTo>
                  <a:lnTo>
                    <a:pt x="3873579" y="1499888"/>
                  </a:lnTo>
                  <a:cubicBezTo>
                    <a:pt x="3918189" y="1499672"/>
                    <a:pt x="3962176" y="1489439"/>
                    <a:pt x="4002294" y="1469948"/>
                  </a:cubicBezTo>
                  <a:lnTo>
                    <a:pt x="234356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66FD4B7A-0842-4557-8862-AF98A976F937}"/>
                </a:ext>
              </a:extLst>
            </p:cNvPr>
            <p:cNvSpPr/>
            <p:nvPr/>
          </p:nvSpPr>
          <p:spPr>
            <a:xfrm>
              <a:off x="3912697" y="2785366"/>
              <a:ext cx="1710877" cy="2934075"/>
            </a:xfrm>
            <a:custGeom>
              <a:avLst/>
              <a:gdLst>
                <a:gd name="connsiteX0" fmla="*/ 53429 w 1710877"/>
                <a:gd name="connsiteY0" fmla="*/ 5996 h 2934074"/>
                <a:gd name="connsiteX1" fmla="*/ 5996 w 1710877"/>
                <a:gd name="connsiteY1" fmla="*/ 171272 h 2934074"/>
                <a:gd name="connsiteX2" fmla="*/ 5996 w 1710877"/>
                <a:gd name="connsiteY2" fmla="*/ 2766545 h 2934074"/>
                <a:gd name="connsiteX3" fmla="*/ 53429 w 1710877"/>
                <a:gd name="connsiteY3" fmla="*/ 2931908 h 2934074"/>
                <a:gd name="connsiteX4" fmla="*/ 1710765 w 1710877"/>
                <a:gd name="connsiteY4" fmla="*/ 1468908 h 293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877" h="2934074">
                  <a:moveTo>
                    <a:pt x="53429" y="5996"/>
                  </a:moveTo>
                  <a:cubicBezTo>
                    <a:pt x="22553" y="55604"/>
                    <a:pt x="6124" y="112838"/>
                    <a:pt x="5996" y="171272"/>
                  </a:cubicBezTo>
                  <a:lnTo>
                    <a:pt x="5996" y="2766545"/>
                  </a:lnTo>
                  <a:cubicBezTo>
                    <a:pt x="6108" y="2825002"/>
                    <a:pt x="22537" y="2882269"/>
                    <a:pt x="53429" y="2931908"/>
                  </a:cubicBezTo>
                  <a:lnTo>
                    <a:pt x="1710765" y="14689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5F6835D6-E428-4AEC-83CB-5B4DFD4CB9A4}"/>
              </a:ext>
            </a:extLst>
          </p:cNvPr>
          <p:cNvGrpSpPr/>
          <p:nvPr/>
        </p:nvGrpSpPr>
        <p:grpSpPr>
          <a:xfrm>
            <a:off x="5829277" y="5292979"/>
            <a:ext cx="257266" cy="450331"/>
            <a:chOff x="4695975" y="984604"/>
            <a:chExt cx="2790177" cy="4884059"/>
          </a:xfrm>
        </p:grpSpPr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ADAB8292-76F3-4D19-9C26-15AF05A2505A}"/>
                </a:ext>
              </a:extLst>
            </p:cNvPr>
            <p:cNvSpPr/>
            <p:nvPr/>
          </p:nvSpPr>
          <p:spPr>
            <a:xfrm>
              <a:off x="5827384" y="4552887"/>
              <a:ext cx="527654" cy="527654"/>
            </a:xfrm>
            <a:custGeom>
              <a:avLst/>
              <a:gdLst>
                <a:gd name="connsiteX0" fmla="*/ 528182 w 527653"/>
                <a:gd name="connsiteY0" fmla="*/ 267089 h 527653"/>
                <a:gd name="connsiteX1" fmla="*/ 267089 w 527653"/>
                <a:gd name="connsiteY1" fmla="*/ 528181 h 527653"/>
                <a:gd name="connsiteX2" fmla="*/ 5996 w 527653"/>
                <a:gd name="connsiteY2" fmla="*/ 267089 h 527653"/>
                <a:gd name="connsiteX3" fmla="*/ 267089 w 527653"/>
                <a:gd name="connsiteY3" fmla="*/ 5996 h 527653"/>
                <a:gd name="connsiteX4" fmla="*/ 528182 w 527653"/>
                <a:gd name="connsiteY4" fmla="*/ 267089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53" h="527653">
                  <a:moveTo>
                    <a:pt x="528182" y="267089"/>
                  </a:moveTo>
                  <a:cubicBezTo>
                    <a:pt x="528182" y="411286"/>
                    <a:pt x="411286" y="528181"/>
                    <a:pt x="267089" y="528181"/>
                  </a:cubicBezTo>
                  <a:cubicBezTo>
                    <a:pt x="122891" y="528181"/>
                    <a:pt x="5996" y="411286"/>
                    <a:pt x="5996" y="267089"/>
                  </a:cubicBezTo>
                  <a:cubicBezTo>
                    <a:pt x="5996" y="122891"/>
                    <a:pt x="122892" y="5996"/>
                    <a:pt x="267089" y="5996"/>
                  </a:cubicBezTo>
                  <a:cubicBezTo>
                    <a:pt x="411287" y="5996"/>
                    <a:pt x="528182" y="122891"/>
                    <a:pt x="528182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10A0CCE-5C00-4200-88B6-177F59019758}"/>
                </a:ext>
              </a:extLst>
            </p:cNvPr>
            <p:cNvSpPr/>
            <p:nvPr/>
          </p:nvSpPr>
          <p:spPr>
            <a:xfrm>
              <a:off x="4695983" y="5548873"/>
              <a:ext cx="2790169" cy="319790"/>
            </a:xfrm>
            <a:custGeom>
              <a:avLst/>
              <a:gdLst>
                <a:gd name="connsiteX0" fmla="*/ 180058 w 2790169"/>
                <a:gd name="connsiteY0" fmla="*/ 54388 h 319790"/>
                <a:gd name="connsiteX1" fmla="*/ 5996 w 2790169"/>
                <a:gd name="connsiteY1" fmla="*/ 5996 h 319790"/>
                <a:gd name="connsiteX2" fmla="*/ 5996 w 2790169"/>
                <a:gd name="connsiteY2" fmla="*/ 141419 h 319790"/>
                <a:gd name="connsiteX3" fmla="*/ 180058 w 2790169"/>
                <a:gd name="connsiteY3" fmla="*/ 315481 h 319790"/>
                <a:gd name="connsiteX4" fmla="*/ 2616931 w 2790169"/>
                <a:gd name="connsiteY4" fmla="*/ 315481 h 319790"/>
                <a:gd name="connsiteX5" fmla="*/ 2790993 w 2790169"/>
                <a:gd name="connsiteY5" fmla="*/ 141419 h 319790"/>
                <a:gd name="connsiteX6" fmla="*/ 2790993 w 2790169"/>
                <a:gd name="connsiteY6" fmla="*/ 5996 h 319790"/>
                <a:gd name="connsiteX7" fmla="*/ 2616931 w 2790169"/>
                <a:gd name="connsiteY7" fmla="*/ 54388 h 31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0169" h="319790">
                  <a:moveTo>
                    <a:pt x="180058" y="54388"/>
                  </a:moveTo>
                  <a:cubicBezTo>
                    <a:pt x="118762" y="54029"/>
                    <a:pt x="58682" y="37319"/>
                    <a:pt x="5996" y="5996"/>
                  </a:cubicBezTo>
                  <a:lnTo>
                    <a:pt x="5996" y="141419"/>
                  </a:lnTo>
                  <a:cubicBezTo>
                    <a:pt x="5996" y="237548"/>
                    <a:pt x="83929" y="315481"/>
                    <a:pt x="180058" y="315481"/>
                  </a:cubicBezTo>
                  <a:lnTo>
                    <a:pt x="2616931" y="315481"/>
                  </a:lnTo>
                  <a:cubicBezTo>
                    <a:pt x="2713060" y="315481"/>
                    <a:pt x="2790993" y="237548"/>
                    <a:pt x="2790993" y="141419"/>
                  </a:cubicBezTo>
                  <a:lnTo>
                    <a:pt x="2790993" y="5996"/>
                  </a:lnTo>
                  <a:cubicBezTo>
                    <a:pt x="2738307" y="37319"/>
                    <a:pt x="2678219" y="54029"/>
                    <a:pt x="2616931" y="543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1DA1760-3699-48A0-AA55-9385E4D47740}"/>
                </a:ext>
              </a:extLst>
            </p:cNvPr>
            <p:cNvSpPr/>
            <p:nvPr/>
          </p:nvSpPr>
          <p:spPr>
            <a:xfrm>
              <a:off x="5419124" y="984604"/>
              <a:ext cx="1343119" cy="183879"/>
            </a:xfrm>
            <a:custGeom>
              <a:avLst/>
              <a:gdLst>
                <a:gd name="connsiteX0" fmla="*/ 244544 w 1343118"/>
                <a:gd name="connsiteY0" fmla="*/ 180058 h 183879"/>
                <a:gd name="connsiteX1" fmla="*/ 1106154 w 1343118"/>
                <a:gd name="connsiteY1" fmla="*/ 180058 h 183879"/>
                <a:gd name="connsiteX2" fmla="*/ 1233223 w 1343118"/>
                <a:gd name="connsiteY2" fmla="*/ 125054 h 183879"/>
                <a:gd name="connsiteX3" fmla="*/ 1344798 w 1343118"/>
                <a:gd name="connsiteY3" fmla="*/ 5996 h 183879"/>
                <a:gd name="connsiteX4" fmla="*/ 5996 w 1343118"/>
                <a:gd name="connsiteY4" fmla="*/ 5996 h 183879"/>
                <a:gd name="connsiteX5" fmla="*/ 117571 w 1343118"/>
                <a:gd name="connsiteY5" fmla="*/ 125054 h 183879"/>
                <a:gd name="connsiteX6" fmla="*/ 244544 w 1343118"/>
                <a:gd name="connsiteY6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118" h="183879">
                  <a:moveTo>
                    <a:pt x="244544" y="180058"/>
                  </a:moveTo>
                  <a:lnTo>
                    <a:pt x="1106154" y="180058"/>
                  </a:lnTo>
                  <a:cubicBezTo>
                    <a:pt x="1154275" y="180002"/>
                    <a:pt x="1200244" y="160103"/>
                    <a:pt x="1233223" y="125054"/>
                  </a:cubicBezTo>
                  <a:lnTo>
                    <a:pt x="1344798" y="5996"/>
                  </a:lnTo>
                  <a:lnTo>
                    <a:pt x="5996" y="5996"/>
                  </a:lnTo>
                  <a:lnTo>
                    <a:pt x="117571" y="125054"/>
                  </a:lnTo>
                  <a:cubicBezTo>
                    <a:pt x="150477" y="160151"/>
                    <a:pt x="196439" y="180058"/>
                    <a:pt x="244544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BB58552-DAD9-4229-8DA6-DBBDCA40CAA2}"/>
                </a:ext>
              </a:extLst>
            </p:cNvPr>
            <p:cNvSpPr/>
            <p:nvPr/>
          </p:nvSpPr>
          <p:spPr>
            <a:xfrm>
              <a:off x="4695975" y="984604"/>
              <a:ext cx="2790169" cy="4445083"/>
            </a:xfrm>
            <a:custGeom>
              <a:avLst/>
              <a:gdLst>
                <a:gd name="connsiteX0" fmla="*/ 2616939 w 2790169"/>
                <a:gd name="connsiteY0" fmla="*/ 5996 h 4445083"/>
                <a:gd name="connsiteX1" fmla="*/ 2306495 w 2790169"/>
                <a:gd name="connsiteY1" fmla="*/ 5996 h 4445083"/>
                <a:gd name="connsiteX2" fmla="*/ 2083345 w 2790169"/>
                <a:gd name="connsiteY2" fmla="*/ 244112 h 4445083"/>
                <a:gd name="connsiteX3" fmla="*/ 1829304 w 2790169"/>
                <a:gd name="connsiteY3" fmla="*/ 354120 h 4445083"/>
                <a:gd name="connsiteX4" fmla="*/ 967693 w 2790169"/>
                <a:gd name="connsiteY4" fmla="*/ 354120 h 4445083"/>
                <a:gd name="connsiteX5" fmla="*/ 713740 w 2790169"/>
                <a:gd name="connsiteY5" fmla="*/ 244024 h 4445083"/>
                <a:gd name="connsiteX6" fmla="*/ 490502 w 2790169"/>
                <a:gd name="connsiteY6" fmla="*/ 5996 h 4445083"/>
                <a:gd name="connsiteX7" fmla="*/ 180058 w 2790169"/>
                <a:gd name="connsiteY7" fmla="*/ 5996 h 4445083"/>
                <a:gd name="connsiteX8" fmla="*/ 5996 w 2790169"/>
                <a:gd name="connsiteY8" fmla="*/ 180058 h 4445083"/>
                <a:gd name="connsiteX9" fmla="*/ 5996 w 2790169"/>
                <a:gd name="connsiteY9" fmla="*/ 4270526 h 4445083"/>
                <a:gd name="connsiteX10" fmla="*/ 180058 w 2790169"/>
                <a:gd name="connsiteY10" fmla="*/ 4444588 h 4445083"/>
                <a:gd name="connsiteX11" fmla="*/ 2616931 w 2790169"/>
                <a:gd name="connsiteY11" fmla="*/ 4444588 h 4445083"/>
                <a:gd name="connsiteX12" fmla="*/ 2790993 w 2790169"/>
                <a:gd name="connsiteY12" fmla="*/ 4270526 h 4445083"/>
                <a:gd name="connsiteX13" fmla="*/ 2790993 w 2790169"/>
                <a:gd name="connsiteY13" fmla="*/ 180058 h 4445083"/>
                <a:gd name="connsiteX14" fmla="*/ 2616939 w 2790169"/>
                <a:gd name="connsiteY14" fmla="*/ 5996 h 4445083"/>
                <a:gd name="connsiteX15" fmla="*/ 354128 w 2790169"/>
                <a:gd name="connsiteY15" fmla="*/ 3922402 h 4445083"/>
                <a:gd name="connsiteX16" fmla="*/ 267097 w 2790169"/>
                <a:gd name="connsiteY16" fmla="*/ 3922402 h 4445083"/>
                <a:gd name="connsiteX17" fmla="*/ 180066 w 2790169"/>
                <a:gd name="connsiteY17" fmla="*/ 3835371 h 4445083"/>
                <a:gd name="connsiteX18" fmla="*/ 267097 w 2790169"/>
                <a:gd name="connsiteY18" fmla="*/ 3748341 h 4445083"/>
                <a:gd name="connsiteX19" fmla="*/ 354128 w 2790169"/>
                <a:gd name="connsiteY19" fmla="*/ 3748341 h 4445083"/>
                <a:gd name="connsiteX20" fmla="*/ 441159 w 2790169"/>
                <a:gd name="connsiteY20" fmla="*/ 3835371 h 4445083"/>
                <a:gd name="connsiteX21" fmla="*/ 354128 w 2790169"/>
                <a:gd name="connsiteY21" fmla="*/ 3922402 h 4445083"/>
                <a:gd name="connsiteX22" fmla="*/ 702251 w 2790169"/>
                <a:gd name="connsiteY22" fmla="*/ 3922402 h 4445083"/>
                <a:gd name="connsiteX23" fmla="*/ 615220 w 2790169"/>
                <a:gd name="connsiteY23" fmla="*/ 3922402 h 4445083"/>
                <a:gd name="connsiteX24" fmla="*/ 528189 w 2790169"/>
                <a:gd name="connsiteY24" fmla="*/ 3835371 h 4445083"/>
                <a:gd name="connsiteX25" fmla="*/ 615220 w 2790169"/>
                <a:gd name="connsiteY25" fmla="*/ 3748341 h 4445083"/>
                <a:gd name="connsiteX26" fmla="*/ 702251 w 2790169"/>
                <a:gd name="connsiteY26" fmla="*/ 3748341 h 4445083"/>
                <a:gd name="connsiteX27" fmla="*/ 789282 w 2790169"/>
                <a:gd name="connsiteY27" fmla="*/ 3835371 h 4445083"/>
                <a:gd name="connsiteX28" fmla="*/ 702251 w 2790169"/>
                <a:gd name="connsiteY28" fmla="*/ 3922402 h 4445083"/>
                <a:gd name="connsiteX29" fmla="*/ 1398498 w 2790169"/>
                <a:gd name="connsiteY29" fmla="*/ 4270526 h 4445083"/>
                <a:gd name="connsiteX30" fmla="*/ 963344 w 2790169"/>
                <a:gd name="connsiteY30" fmla="*/ 3835371 h 4445083"/>
                <a:gd name="connsiteX31" fmla="*/ 1398498 w 2790169"/>
                <a:gd name="connsiteY31" fmla="*/ 3400217 h 4445083"/>
                <a:gd name="connsiteX32" fmla="*/ 1833653 w 2790169"/>
                <a:gd name="connsiteY32" fmla="*/ 3835371 h 4445083"/>
                <a:gd name="connsiteX33" fmla="*/ 1398498 w 2790169"/>
                <a:gd name="connsiteY33" fmla="*/ 4270526 h 4445083"/>
                <a:gd name="connsiteX34" fmla="*/ 2181784 w 2790169"/>
                <a:gd name="connsiteY34" fmla="*/ 3922402 h 4445083"/>
                <a:gd name="connsiteX35" fmla="*/ 2094754 w 2790169"/>
                <a:gd name="connsiteY35" fmla="*/ 3922402 h 4445083"/>
                <a:gd name="connsiteX36" fmla="*/ 2007723 w 2790169"/>
                <a:gd name="connsiteY36" fmla="*/ 3835371 h 4445083"/>
                <a:gd name="connsiteX37" fmla="*/ 2094754 w 2790169"/>
                <a:gd name="connsiteY37" fmla="*/ 3748341 h 4445083"/>
                <a:gd name="connsiteX38" fmla="*/ 2181784 w 2790169"/>
                <a:gd name="connsiteY38" fmla="*/ 3748341 h 4445083"/>
                <a:gd name="connsiteX39" fmla="*/ 2268815 w 2790169"/>
                <a:gd name="connsiteY39" fmla="*/ 3835371 h 4445083"/>
                <a:gd name="connsiteX40" fmla="*/ 2181784 w 2790169"/>
                <a:gd name="connsiteY40" fmla="*/ 3922402 h 4445083"/>
                <a:gd name="connsiteX41" fmla="*/ 2529908 w 2790169"/>
                <a:gd name="connsiteY41" fmla="*/ 3922402 h 4445083"/>
                <a:gd name="connsiteX42" fmla="*/ 2442877 w 2790169"/>
                <a:gd name="connsiteY42" fmla="*/ 3922402 h 4445083"/>
                <a:gd name="connsiteX43" fmla="*/ 2355846 w 2790169"/>
                <a:gd name="connsiteY43" fmla="*/ 3835371 h 4445083"/>
                <a:gd name="connsiteX44" fmla="*/ 2442877 w 2790169"/>
                <a:gd name="connsiteY44" fmla="*/ 3748341 h 4445083"/>
                <a:gd name="connsiteX45" fmla="*/ 2529908 w 2790169"/>
                <a:gd name="connsiteY45" fmla="*/ 3748341 h 4445083"/>
                <a:gd name="connsiteX46" fmla="*/ 2616939 w 2790169"/>
                <a:gd name="connsiteY46" fmla="*/ 3835371 h 4445083"/>
                <a:gd name="connsiteX47" fmla="*/ 2529908 w 2790169"/>
                <a:gd name="connsiteY47" fmla="*/ 3922402 h 4445083"/>
                <a:gd name="connsiteX48" fmla="*/ 2549927 w 2790169"/>
                <a:gd name="connsiteY48" fmla="*/ 2756184 h 4445083"/>
                <a:gd name="connsiteX49" fmla="*/ 2286220 w 2790169"/>
                <a:gd name="connsiteY49" fmla="*/ 3019627 h 4445083"/>
                <a:gd name="connsiteX50" fmla="*/ 1988223 w 2790169"/>
                <a:gd name="connsiteY50" fmla="*/ 3141475 h 4445083"/>
                <a:gd name="connsiteX51" fmla="*/ 869086 w 2790169"/>
                <a:gd name="connsiteY51" fmla="*/ 2449401 h 4445083"/>
                <a:gd name="connsiteX52" fmla="*/ 178315 w 2790169"/>
                <a:gd name="connsiteY52" fmla="*/ 1330703 h 4445083"/>
                <a:gd name="connsiteX53" fmla="*/ 298508 w 2790169"/>
                <a:gd name="connsiteY53" fmla="*/ 1032970 h 4445083"/>
                <a:gd name="connsiteX54" fmla="*/ 561080 w 2790169"/>
                <a:gd name="connsiteY54" fmla="*/ 769703 h 4445083"/>
                <a:gd name="connsiteX55" fmla="*/ 879351 w 2790169"/>
                <a:gd name="connsiteY55" fmla="*/ 767009 h 4445083"/>
                <a:gd name="connsiteX56" fmla="*/ 1265338 w 2790169"/>
                <a:gd name="connsiteY56" fmla="*/ 1152732 h 4445083"/>
                <a:gd name="connsiteX57" fmla="*/ 1330615 w 2790169"/>
                <a:gd name="connsiteY57" fmla="*/ 1311476 h 4445083"/>
                <a:gd name="connsiteX58" fmla="*/ 1263075 w 2790169"/>
                <a:gd name="connsiteY58" fmla="*/ 1471355 h 4445083"/>
                <a:gd name="connsiteX59" fmla="*/ 1057242 w 2790169"/>
                <a:gd name="connsiteY59" fmla="*/ 1677012 h 4445083"/>
                <a:gd name="connsiteX60" fmla="*/ 1320861 w 2790169"/>
                <a:gd name="connsiteY60" fmla="*/ 1997721 h 4445083"/>
                <a:gd name="connsiteX61" fmla="*/ 1634871 w 2790169"/>
                <a:gd name="connsiteY61" fmla="*/ 2264122 h 4445083"/>
                <a:gd name="connsiteX62" fmla="*/ 1847492 w 2790169"/>
                <a:gd name="connsiteY62" fmla="*/ 2055244 h 4445083"/>
                <a:gd name="connsiteX63" fmla="*/ 2165675 w 2790169"/>
                <a:gd name="connsiteY63" fmla="*/ 2052549 h 4445083"/>
                <a:gd name="connsiteX64" fmla="*/ 2551662 w 2790169"/>
                <a:gd name="connsiteY64" fmla="*/ 2438360 h 4445083"/>
                <a:gd name="connsiteX65" fmla="*/ 2616939 w 2790169"/>
                <a:gd name="connsiteY65" fmla="*/ 2597544 h 4445083"/>
                <a:gd name="connsiteX66" fmla="*/ 2549927 w 2790169"/>
                <a:gd name="connsiteY66" fmla="*/ 2756184 h 444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90169" h="4445083">
                  <a:moveTo>
                    <a:pt x="2616939" y="5996"/>
                  </a:moveTo>
                  <a:lnTo>
                    <a:pt x="2306495" y="5996"/>
                  </a:lnTo>
                  <a:lnTo>
                    <a:pt x="2083345" y="244112"/>
                  </a:lnTo>
                  <a:cubicBezTo>
                    <a:pt x="2017388" y="314146"/>
                    <a:pt x="1925505" y="353936"/>
                    <a:pt x="1829304" y="354120"/>
                  </a:cubicBezTo>
                  <a:lnTo>
                    <a:pt x="967693" y="354120"/>
                  </a:lnTo>
                  <a:cubicBezTo>
                    <a:pt x="871484" y="353984"/>
                    <a:pt x="779600" y="314154"/>
                    <a:pt x="713740" y="244024"/>
                  </a:cubicBezTo>
                  <a:lnTo>
                    <a:pt x="490502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4270526"/>
                  </a:lnTo>
                  <a:cubicBezTo>
                    <a:pt x="5996" y="4366655"/>
                    <a:pt x="83929" y="4444588"/>
                    <a:pt x="180058" y="4444588"/>
                  </a:cubicBezTo>
                  <a:lnTo>
                    <a:pt x="2616931" y="4444588"/>
                  </a:lnTo>
                  <a:cubicBezTo>
                    <a:pt x="2713060" y="4444588"/>
                    <a:pt x="2790993" y="4366655"/>
                    <a:pt x="2790993" y="4270526"/>
                  </a:cubicBezTo>
                  <a:lnTo>
                    <a:pt x="2790993" y="180058"/>
                  </a:lnTo>
                  <a:cubicBezTo>
                    <a:pt x="2791001" y="83929"/>
                    <a:pt x="2713068" y="5996"/>
                    <a:pt x="2616939" y="5996"/>
                  </a:cubicBezTo>
                  <a:close/>
                  <a:moveTo>
                    <a:pt x="354128" y="3922402"/>
                  </a:moveTo>
                  <a:lnTo>
                    <a:pt x="267097" y="3922402"/>
                  </a:lnTo>
                  <a:cubicBezTo>
                    <a:pt x="219032" y="3922402"/>
                    <a:pt x="180066" y="3883436"/>
                    <a:pt x="180066" y="3835371"/>
                  </a:cubicBezTo>
                  <a:cubicBezTo>
                    <a:pt x="180066" y="3787307"/>
                    <a:pt x="219032" y="3748341"/>
                    <a:pt x="267097" y="3748341"/>
                  </a:cubicBezTo>
                  <a:lnTo>
                    <a:pt x="354128" y="3748341"/>
                  </a:lnTo>
                  <a:cubicBezTo>
                    <a:pt x="402192" y="3748341"/>
                    <a:pt x="441159" y="3787307"/>
                    <a:pt x="441159" y="3835371"/>
                  </a:cubicBezTo>
                  <a:cubicBezTo>
                    <a:pt x="441159" y="3883436"/>
                    <a:pt x="402192" y="3922402"/>
                    <a:pt x="354128" y="3922402"/>
                  </a:cubicBezTo>
                  <a:close/>
                  <a:moveTo>
                    <a:pt x="702251" y="3922402"/>
                  </a:moveTo>
                  <a:lnTo>
                    <a:pt x="615220" y="3922402"/>
                  </a:lnTo>
                  <a:cubicBezTo>
                    <a:pt x="567156" y="3922402"/>
                    <a:pt x="528189" y="3883436"/>
                    <a:pt x="528189" y="3835371"/>
                  </a:cubicBezTo>
                  <a:cubicBezTo>
                    <a:pt x="528189" y="3787307"/>
                    <a:pt x="567156" y="3748341"/>
                    <a:pt x="615220" y="3748341"/>
                  </a:cubicBezTo>
                  <a:lnTo>
                    <a:pt x="702251" y="3748341"/>
                  </a:lnTo>
                  <a:cubicBezTo>
                    <a:pt x="750316" y="3748341"/>
                    <a:pt x="789282" y="3787307"/>
                    <a:pt x="789282" y="3835371"/>
                  </a:cubicBezTo>
                  <a:cubicBezTo>
                    <a:pt x="789282" y="3883436"/>
                    <a:pt x="750316" y="3922402"/>
                    <a:pt x="702251" y="3922402"/>
                  </a:cubicBezTo>
                  <a:close/>
                  <a:moveTo>
                    <a:pt x="1398498" y="4270526"/>
                  </a:moveTo>
                  <a:cubicBezTo>
                    <a:pt x="1158168" y="4270526"/>
                    <a:pt x="963344" y="4075702"/>
                    <a:pt x="963344" y="3835371"/>
                  </a:cubicBezTo>
                  <a:cubicBezTo>
                    <a:pt x="963344" y="3595041"/>
                    <a:pt x="1158168" y="3400217"/>
                    <a:pt x="1398498" y="3400217"/>
                  </a:cubicBezTo>
                  <a:cubicBezTo>
                    <a:pt x="1638829" y="3400217"/>
                    <a:pt x="1833653" y="3595041"/>
                    <a:pt x="1833653" y="3835371"/>
                  </a:cubicBezTo>
                  <a:cubicBezTo>
                    <a:pt x="1833373" y="4075582"/>
                    <a:pt x="1638709" y="4270238"/>
                    <a:pt x="1398498" y="4270526"/>
                  </a:cubicBezTo>
                  <a:close/>
                  <a:moveTo>
                    <a:pt x="2181784" y="3922402"/>
                  </a:moveTo>
                  <a:lnTo>
                    <a:pt x="2094754" y="3922402"/>
                  </a:lnTo>
                  <a:cubicBezTo>
                    <a:pt x="2046689" y="3922402"/>
                    <a:pt x="2007723" y="3883436"/>
                    <a:pt x="2007723" y="3835371"/>
                  </a:cubicBezTo>
                  <a:cubicBezTo>
                    <a:pt x="2007723" y="3787307"/>
                    <a:pt x="2046689" y="3748341"/>
                    <a:pt x="2094754" y="3748341"/>
                  </a:cubicBezTo>
                  <a:lnTo>
                    <a:pt x="2181784" y="3748341"/>
                  </a:lnTo>
                  <a:cubicBezTo>
                    <a:pt x="2229849" y="3748341"/>
                    <a:pt x="2268815" y="3787307"/>
                    <a:pt x="2268815" y="3835371"/>
                  </a:cubicBezTo>
                  <a:cubicBezTo>
                    <a:pt x="2268815" y="3883436"/>
                    <a:pt x="2229849" y="3922402"/>
                    <a:pt x="2181784" y="3922402"/>
                  </a:cubicBezTo>
                  <a:close/>
                  <a:moveTo>
                    <a:pt x="2529908" y="3922402"/>
                  </a:moveTo>
                  <a:lnTo>
                    <a:pt x="2442877" y="3922402"/>
                  </a:lnTo>
                  <a:cubicBezTo>
                    <a:pt x="2394813" y="3922402"/>
                    <a:pt x="2355846" y="3883436"/>
                    <a:pt x="2355846" y="3835371"/>
                  </a:cubicBezTo>
                  <a:cubicBezTo>
                    <a:pt x="2355846" y="3787307"/>
                    <a:pt x="2394813" y="3748341"/>
                    <a:pt x="2442877" y="3748341"/>
                  </a:cubicBezTo>
                  <a:lnTo>
                    <a:pt x="2529908" y="3748341"/>
                  </a:lnTo>
                  <a:cubicBezTo>
                    <a:pt x="2577972" y="3748341"/>
                    <a:pt x="2616939" y="3787307"/>
                    <a:pt x="2616939" y="3835371"/>
                  </a:cubicBezTo>
                  <a:cubicBezTo>
                    <a:pt x="2616939" y="3883436"/>
                    <a:pt x="2577972" y="3922402"/>
                    <a:pt x="2529908" y="3922402"/>
                  </a:cubicBezTo>
                  <a:close/>
                  <a:moveTo>
                    <a:pt x="2549927" y="2756184"/>
                  </a:moveTo>
                  <a:lnTo>
                    <a:pt x="2286220" y="3019627"/>
                  </a:lnTo>
                  <a:cubicBezTo>
                    <a:pt x="2207935" y="3099590"/>
                    <a:pt x="2100110" y="3143681"/>
                    <a:pt x="1988223" y="3141475"/>
                  </a:cubicBezTo>
                  <a:cubicBezTo>
                    <a:pt x="1707552" y="3141475"/>
                    <a:pt x="1328264" y="2908316"/>
                    <a:pt x="869086" y="2449401"/>
                  </a:cubicBezTo>
                  <a:cubicBezTo>
                    <a:pt x="554292" y="2134783"/>
                    <a:pt x="178235" y="1685702"/>
                    <a:pt x="178315" y="1330703"/>
                  </a:cubicBezTo>
                  <a:cubicBezTo>
                    <a:pt x="175685" y="1219144"/>
                    <a:pt x="219160" y="1111439"/>
                    <a:pt x="298508" y="1032970"/>
                  </a:cubicBezTo>
                  <a:lnTo>
                    <a:pt x="561080" y="769703"/>
                  </a:lnTo>
                  <a:cubicBezTo>
                    <a:pt x="648303" y="681265"/>
                    <a:pt x="790641" y="680058"/>
                    <a:pt x="879351" y="767009"/>
                  </a:cubicBezTo>
                  <a:lnTo>
                    <a:pt x="1265338" y="1152732"/>
                  </a:lnTo>
                  <a:cubicBezTo>
                    <a:pt x="1307542" y="1194728"/>
                    <a:pt x="1331063" y="1251939"/>
                    <a:pt x="1330615" y="1311476"/>
                  </a:cubicBezTo>
                  <a:cubicBezTo>
                    <a:pt x="1330511" y="1371676"/>
                    <a:pt x="1306167" y="1429302"/>
                    <a:pt x="1263075" y="1471355"/>
                  </a:cubicBezTo>
                  <a:lnTo>
                    <a:pt x="1057242" y="1677012"/>
                  </a:lnTo>
                  <a:cubicBezTo>
                    <a:pt x="1135143" y="1791736"/>
                    <a:pt x="1223381" y="1899090"/>
                    <a:pt x="1320861" y="1997721"/>
                  </a:cubicBezTo>
                  <a:cubicBezTo>
                    <a:pt x="1419972" y="2092875"/>
                    <a:pt x="1524839" y="2181840"/>
                    <a:pt x="1634871" y="2264122"/>
                  </a:cubicBezTo>
                  <a:lnTo>
                    <a:pt x="1847492" y="2055244"/>
                  </a:lnTo>
                  <a:cubicBezTo>
                    <a:pt x="1934691" y="1966814"/>
                    <a:pt x="2076997" y="1965606"/>
                    <a:pt x="2165675" y="2052549"/>
                  </a:cubicBezTo>
                  <a:lnTo>
                    <a:pt x="2551662" y="2438360"/>
                  </a:lnTo>
                  <a:cubicBezTo>
                    <a:pt x="2594002" y="2480437"/>
                    <a:pt x="2617547" y="2537847"/>
                    <a:pt x="2616939" y="2597544"/>
                  </a:cubicBezTo>
                  <a:cubicBezTo>
                    <a:pt x="2616387" y="2657176"/>
                    <a:pt x="2592307" y="2714203"/>
                    <a:pt x="2549927" y="27561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EF98E83-338F-411C-8947-6F027173A8FD}"/>
                </a:ext>
              </a:extLst>
            </p:cNvPr>
            <p:cNvSpPr/>
            <p:nvPr/>
          </p:nvSpPr>
          <p:spPr>
            <a:xfrm>
              <a:off x="5042207" y="1854936"/>
              <a:ext cx="2102620" cy="2094626"/>
            </a:xfrm>
            <a:custGeom>
              <a:avLst/>
              <a:gdLst>
                <a:gd name="connsiteX0" fmla="*/ 1696299 w 2102620"/>
                <a:gd name="connsiteY0" fmla="*/ 1305009 h 2094625"/>
                <a:gd name="connsiteX1" fmla="*/ 1624234 w 2102620"/>
                <a:gd name="connsiteY1" fmla="*/ 1307623 h 2094625"/>
                <a:gd name="connsiteX2" fmla="*/ 1417794 w 2102620"/>
                <a:gd name="connsiteY2" fmla="*/ 1513975 h 2094625"/>
                <a:gd name="connsiteX3" fmla="*/ 1184027 w 2102620"/>
                <a:gd name="connsiteY3" fmla="*/ 1532771 h 2094625"/>
                <a:gd name="connsiteX4" fmla="*/ 851565 w 2102620"/>
                <a:gd name="connsiteY4" fmla="*/ 1250532 h 2094625"/>
                <a:gd name="connsiteX5" fmla="*/ 569326 w 2102620"/>
                <a:gd name="connsiteY5" fmla="*/ 917902 h 2094625"/>
                <a:gd name="connsiteX6" fmla="*/ 587954 w 2102620"/>
                <a:gd name="connsiteY6" fmla="*/ 683704 h 2094625"/>
                <a:gd name="connsiteX7" fmla="*/ 794307 w 2102620"/>
                <a:gd name="connsiteY7" fmla="*/ 477440 h 2094625"/>
                <a:gd name="connsiteX8" fmla="*/ 810320 w 2102620"/>
                <a:gd name="connsiteY8" fmla="*/ 440368 h 2094625"/>
                <a:gd name="connsiteX9" fmla="*/ 796050 w 2102620"/>
                <a:gd name="connsiteY9" fmla="*/ 405559 h 2094625"/>
                <a:gd name="connsiteX10" fmla="*/ 410063 w 2102620"/>
                <a:gd name="connsiteY10" fmla="*/ 19924 h 2094625"/>
                <a:gd name="connsiteX11" fmla="*/ 376381 w 2102620"/>
                <a:gd name="connsiteY11" fmla="*/ 5997 h 2094625"/>
                <a:gd name="connsiteX12" fmla="*/ 337998 w 2102620"/>
                <a:gd name="connsiteY12" fmla="*/ 22274 h 2094625"/>
                <a:gd name="connsiteX13" fmla="*/ 75251 w 2102620"/>
                <a:gd name="connsiteY13" fmla="*/ 285629 h 2094625"/>
                <a:gd name="connsiteX14" fmla="*/ 6144 w 2102620"/>
                <a:gd name="connsiteY14" fmla="*/ 460563 h 2094625"/>
                <a:gd name="connsiteX15" fmla="*/ 645820 w 2102620"/>
                <a:gd name="connsiteY15" fmla="*/ 1455853 h 2094625"/>
                <a:gd name="connsiteX16" fmla="*/ 1816916 w 2102620"/>
                <a:gd name="connsiteY16" fmla="*/ 2026343 h 2094625"/>
                <a:gd name="connsiteX17" fmla="*/ 2080623 w 2102620"/>
                <a:gd name="connsiteY17" fmla="*/ 1762812 h 2094625"/>
                <a:gd name="connsiteX18" fmla="*/ 2096636 w 2102620"/>
                <a:gd name="connsiteY18" fmla="*/ 1725653 h 2094625"/>
                <a:gd name="connsiteX19" fmla="*/ 2082366 w 2102620"/>
                <a:gd name="connsiteY19" fmla="*/ 1690843 h 209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02620" h="2094625">
                  <a:moveTo>
                    <a:pt x="1696299" y="1305009"/>
                  </a:moveTo>
                  <a:cubicBezTo>
                    <a:pt x="1675656" y="1285885"/>
                    <a:pt x="1643438" y="1287052"/>
                    <a:pt x="1624234" y="1307623"/>
                  </a:cubicBezTo>
                  <a:lnTo>
                    <a:pt x="1417794" y="1513975"/>
                  </a:lnTo>
                  <a:cubicBezTo>
                    <a:pt x="1355395" y="1577510"/>
                    <a:pt x="1255780" y="1585521"/>
                    <a:pt x="1184027" y="1532771"/>
                  </a:cubicBezTo>
                  <a:cubicBezTo>
                    <a:pt x="1067440" y="1445708"/>
                    <a:pt x="956400" y="1351442"/>
                    <a:pt x="851565" y="1250532"/>
                  </a:cubicBezTo>
                  <a:cubicBezTo>
                    <a:pt x="750192" y="1146057"/>
                    <a:pt x="655902" y="1034930"/>
                    <a:pt x="569326" y="917902"/>
                  </a:cubicBezTo>
                  <a:cubicBezTo>
                    <a:pt x="516121" y="846158"/>
                    <a:pt x="524076" y="746135"/>
                    <a:pt x="587954" y="683704"/>
                  </a:cubicBezTo>
                  <a:lnTo>
                    <a:pt x="794307" y="477440"/>
                  </a:lnTo>
                  <a:cubicBezTo>
                    <a:pt x="804404" y="467726"/>
                    <a:pt x="810168" y="454367"/>
                    <a:pt x="810320" y="440368"/>
                  </a:cubicBezTo>
                  <a:cubicBezTo>
                    <a:pt x="810440" y="427312"/>
                    <a:pt x="805300" y="414769"/>
                    <a:pt x="796050" y="405559"/>
                  </a:cubicBezTo>
                  <a:lnTo>
                    <a:pt x="410063" y="19924"/>
                  </a:lnTo>
                  <a:cubicBezTo>
                    <a:pt x="401165" y="10938"/>
                    <a:pt x="389029" y="5925"/>
                    <a:pt x="376381" y="5997"/>
                  </a:cubicBezTo>
                  <a:cubicBezTo>
                    <a:pt x="361934" y="6125"/>
                    <a:pt x="348136" y="11985"/>
                    <a:pt x="337998" y="22274"/>
                  </a:cubicBezTo>
                  <a:lnTo>
                    <a:pt x="75251" y="285629"/>
                  </a:lnTo>
                  <a:cubicBezTo>
                    <a:pt x="28865" y="331775"/>
                    <a:pt x="3825" y="395174"/>
                    <a:pt x="6144" y="460563"/>
                  </a:cubicBezTo>
                  <a:cubicBezTo>
                    <a:pt x="6144" y="690764"/>
                    <a:pt x="233211" y="1044196"/>
                    <a:pt x="645820" y="1455853"/>
                  </a:cubicBezTo>
                  <a:cubicBezTo>
                    <a:pt x="1191158" y="2000840"/>
                    <a:pt x="1629271" y="2214156"/>
                    <a:pt x="1816916" y="2026343"/>
                  </a:cubicBezTo>
                  <a:lnTo>
                    <a:pt x="2080623" y="1762812"/>
                  </a:lnTo>
                  <a:cubicBezTo>
                    <a:pt x="2090664" y="1753027"/>
                    <a:pt x="2096420" y="1739667"/>
                    <a:pt x="2096636" y="1725653"/>
                  </a:cubicBezTo>
                  <a:cubicBezTo>
                    <a:pt x="2096772" y="1712597"/>
                    <a:pt x="2091624" y="1700045"/>
                    <a:pt x="2082366" y="16908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5BBA3438-454F-4919-9FAB-EF3CA30D4D2E}"/>
              </a:ext>
            </a:extLst>
          </p:cNvPr>
          <p:cNvGrpSpPr/>
          <p:nvPr/>
        </p:nvGrpSpPr>
        <p:grpSpPr>
          <a:xfrm>
            <a:off x="4770165" y="5291616"/>
            <a:ext cx="396511" cy="444337"/>
            <a:chOff x="3912904" y="984605"/>
            <a:chExt cx="4357677" cy="4883283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BB1B290-5979-47C9-B4B0-31706813A0F3}"/>
                </a:ext>
              </a:extLst>
            </p:cNvPr>
            <p:cNvSpPr/>
            <p:nvPr/>
          </p:nvSpPr>
          <p:spPr>
            <a:xfrm>
              <a:off x="4783093" y="984605"/>
              <a:ext cx="2598295" cy="2622279"/>
            </a:xfrm>
            <a:custGeom>
              <a:avLst/>
              <a:gdLst>
                <a:gd name="connsiteX0" fmla="*/ 2547433 w 2598295"/>
                <a:gd name="connsiteY0" fmla="*/ 1520753 h 2622279"/>
                <a:gd name="connsiteX1" fmla="*/ 2199309 w 2598295"/>
                <a:gd name="connsiteY1" fmla="*/ 1259661 h 2622279"/>
                <a:gd name="connsiteX2" fmla="*/ 2147088 w 2598295"/>
                <a:gd name="connsiteY2" fmla="*/ 894132 h 2622279"/>
                <a:gd name="connsiteX3" fmla="*/ 2355967 w 2598295"/>
                <a:gd name="connsiteY3" fmla="*/ 789697 h 2622279"/>
                <a:gd name="connsiteX4" fmla="*/ 2512624 w 2598295"/>
                <a:gd name="connsiteY4" fmla="*/ 841919 h 2622279"/>
                <a:gd name="connsiteX5" fmla="*/ 2536121 w 2598295"/>
                <a:gd name="connsiteY5" fmla="*/ 859323 h 2622279"/>
                <a:gd name="connsiteX6" fmla="*/ 1026967 w 2598295"/>
                <a:gd name="connsiteY6" fmla="*/ 37566 h 2622279"/>
                <a:gd name="connsiteX7" fmla="*/ 10833 w 2598295"/>
                <a:gd name="connsiteY7" fmla="*/ 1423321 h 2622279"/>
                <a:gd name="connsiteX8" fmla="*/ 1248310 w 2598295"/>
                <a:gd name="connsiteY8" fmla="*/ 2615587 h 2622279"/>
                <a:gd name="connsiteX9" fmla="*/ 2595306 w 2598295"/>
                <a:gd name="connsiteY9" fmla="*/ 1548607 h 2622279"/>
                <a:gd name="connsiteX10" fmla="*/ 2547433 w 2598295"/>
                <a:gd name="connsiteY10" fmla="*/ 1520753 h 2622279"/>
                <a:gd name="connsiteX11" fmla="*/ 1137526 w 2598295"/>
                <a:gd name="connsiteY11" fmla="*/ 1747037 h 2622279"/>
                <a:gd name="connsiteX12" fmla="*/ 1224557 w 2598295"/>
                <a:gd name="connsiteY12" fmla="*/ 1834068 h 2622279"/>
                <a:gd name="connsiteX13" fmla="*/ 1137526 w 2598295"/>
                <a:gd name="connsiteY13" fmla="*/ 1921098 h 2622279"/>
                <a:gd name="connsiteX14" fmla="*/ 528310 w 2598295"/>
                <a:gd name="connsiteY14" fmla="*/ 1921098 h 2622279"/>
                <a:gd name="connsiteX15" fmla="*/ 462121 w 2598295"/>
                <a:gd name="connsiteY15" fmla="*/ 1889743 h 2622279"/>
                <a:gd name="connsiteX16" fmla="*/ 442150 w 2598295"/>
                <a:gd name="connsiteY16" fmla="*/ 1819277 h 2622279"/>
                <a:gd name="connsiteX17" fmla="*/ 819863 w 2598295"/>
                <a:gd name="connsiteY17" fmla="*/ 1381509 h 2622279"/>
                <a:gd name="connsiteX18" fmla="*/ 1050495 w 2598295"/>
                <a:gd name="connsiteY18" fmla="*/ 1143041 h 2622279"/>
                <a:gd name="connsiteX19" fmla="*/ 832918 w 2598295"/>
                <a:gd name="connsiteY19" fmla="*/ 876728 h 2622279"/>
                <a:gd name="connsiteX20" fmla="*/ 615341 w 2598295"/>
                <a:gd name="connsiteY20" fmla="*/ 1143041 h 2622279"/>
                <a:gd name="connsiteX21" fmla="*/ 528310 w 2598295"/>
                <a:gd name="connsiteY21" fmla="*/ 1230072 h 2622279"/>
                <a:gd name="connsiteX22" fmla="*/ 441279 w 2598295"/>
                <a:gd name="connsiteY22" fmla="*/ 1143041 h 2622279"/>
                <a:gd name="connsiteX23" fmla="*/ 832918 w 2598295"/>
                <a:gd name="connsiteY23" fmla="*/ 702666 h 2622279"/>
                <a:gd name="connsiteX24" fmla="*/ 1224557 w 2598295"/>
                <a:gd name="connsiteY24" fmla="*/ 1143041 h 2622279"/>
                <a:gd name="connsiteX25" fmla="*/ 914728 w 2598295"/>
                <a:gd name="connsiteY25" fmla="*/ 1527717 h 2622279"/>
                <a:gd name="connsiteX26" fmla="*/ 653636 w 2598295"/>
                <a:gd name="connsiteY26" fmla="*/ 1747037 h 2622279"/>
                <a:gd name="connsiteX27" fmla="*/ 2094874 w 2598295"/>
                <a:gd name="connsiteY27" fmla="*/ 1572975 h 2622279"/>
                <a:gd name="connsiteX28" fmla="*/ 2007843 w 2598295"/>
                <a:gd name="connsiteY28" fmla="*/ 1572975 h 2622279"/>
                <a:gd name="connsiteX29" fmla="*/ 2007843 w 2598295"/>
                <a:gd name="connsiteY29" fmla="*/ 1834068 h 2622279"/>
                <a:gd name="connsiteX30" fmla="*/ 1920812 w 2598295"/>
                <a:gd name="connsiteY30" fmla="*/ 1921098 h 2622279"/>
                <a:gd name="connsiteX31" fmla="*/ 1833781 w 2598295"/>
                <a:gd name="connsiteY31" fmla="*/ 1834068 h 2622279"/>
                <a:gd name="connsiteX32" fmla="*/ 1833781 w 2598295"/>
                <a:gd name="connsiteY32" fmla="*/ 1572975 h 2622279"/>
                <a:gd name="connsiteX33" fmla="*/ 1398627 w 2598295"/>
                <a:gd name="connsiteY33" fmla="*/ 1572975 h 2622279"/>
                <a:gd name="connsiteX34" fmla="*/ 1321166 w 2598295"/>
                <a:gd name="connsiteY34" fmla="*/ 1525110 h 2622279"/>
                <a:gd name="connsiteX35" fmla="*/ 1329001 w 2598295"/>
                <a:gd name="connsiteY35" fmla="*/ 1433730 h 2622279"/>
                <a:gd name="connsiteX36" fmla="*/ 1851186 w 2598295"/>
                <a:gd name="connsiteY36" fmla="*/ 737483 h 2622279"/>
                <a:gd name="connsiteX37" fmla="*/ 1948330 w 2598295"/>
                <a:gd name="connsiteY37" fmla="*/ 707135 h 2622279"/>
                <a:gd name="connsiteX38" fmla="*/ 2007843 w 2598295"/>
                <a:gd name="connsiteY38" fmla="*/ 789697 h 2622279"/>
                <a:gd name="connsiteX39" fmla="*/ 2007843 w 2598295"/>
                <a:gd name="connsiteY39" fmla="*/ 1398913 h 2622279"/>
                <a:gd name="connsiteX40" fmla="*/ 2094874 w 2598295"/>
                <a:gd name="connsiteY40" fmla="*/ 1398913 h 2622279"/>
                <a:gd name="connsiteX41" fmla="*/ 2181905 w 2598295"/>
                <a:gd name="connsiteY41" fmla="*/ 1485944 h 2622279"/>
                <a:gd name="connsiteX42" fmla="*/ 2094874 w 2598295"/>
                <a:gd name="connsiteY42" fmla="*/ 1572975 h 262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98295" h="2622279">
                  <a:moveTo>
                    <a:pt x="2547433" y="1520753"/>
                  </a:moveTo>
                  <a:lnTo>
                    <a:pt x="2199309" y="1259661"/>
                  </a:lnTo>
                  <a:cubicBezTo>
                    <a:pt x="2083953" y="1173141"/>
                    <a:pt x="2060569" y="1009489"/>
                    <a:pt x="2147088" y="894132"/>
                  </a:cubicBezTo>
                  <a:cubicBezTo>
                    <a:pt x="2196639" y="828679"/>
                    <a:pt x="2273869" y="790057"/>
                    <a:pt x="2355967" y="789697"/>
                  </a:cubicBezTo>
                  <a:cubicBezTo>
                    <a:pt x="2412458" y="789697"/>
                    <a:pt x="2467430" y="808021"/>
                    <a:pt x="2512624" y="841919"/>
                  </a:cubicBezTo>
                  <a:lnTo>
                    <a:pt x="2536121" y="859323"/>
                  </a:lnTo>
                  <a:cubicBezTo>
                    <a:pt x="2309677" y="246253"/>
                    <a:pt x="1664788" y="-104892"/>
                    <a:pt x="1026967" y="37566"/>
                  </a:cubicBezTo>
                  <a:cubicBezTo>
                    <a:pt x="389145" y="180025"/>
                    <a:pt x="-45074" y="772172"/>
                    <a:pt x="10833" y="1423321"/>
                  </a:cubicBezTo>
                  <a:cubicBezTo>
                    <a:pt x="66741" y="2074470"/>
                    <a:pt x="595530" y="2583943"/>
                    <a:pt x="1248310" y="2615587"/>
                  </a:cubicBezTo>
                  <a:cubicBezTo>
                    <a:pt x="1901081" y="2647230"/>
                    <a:pt x="2476679" y="2191297"/>
                    <a:pt x="2595306" y="1548607"/>
                  </a:cubicBezTo>
                  <a:cubicBezTo>
                    <a:pt x="2578149" y="1541556"/>
                    <a:pt x="2562039" y="1532186"/>
                    <a:pt x="2547433" y="1520753"/>
                  </a:cubicBezTo>
                  <a:close/>
                  <a:moveTo>
                    <a:pt x="1137526" y="1747037"/>
                  </a:moveTo>
                  <a:cubicBezTo>
                    <a:pt x="1185591" y="1747037"/>
                    <a:pt x="1224557" y="1786003"/>
                    <a:pt x="1224557" y="1834068"/>
                  </a:cubicBezTo>
                  <a:cubicBezTo>
                    <a:pt x="1224557" y="1882132"/>
                    <a:pt x="1185591" y="1921098"/>
                    <a:pt x="1137526" y="1921098"/>
                  </a:cubicBezTo>
                  <a:lnTo>
                    <a:pt x="528310" y="1921098"/>
                  </a:lnTo>
                  <a:cubicBezTo>
                    <a:pt x="502759" y="1920683"/>
                    <a:pt x="478622" y="1909250"/>
                    <a:pt x="462121" y="1889743"/>
                  </a:cubicBezTo>
                  <a:cubicBezTo>
                    <a:pt x="445612" y="1870236"/>
                    <a:pt x="438337" y="1844541"/>
                    <a:pt x="442150" y="1819277"/>
                  </a:cubicBezTo>
                  <a:cubicBezTo>
                    <a:pt x="480445" y="1599957"/>
                    <a:pt x="660599" y="1484209"/>
                    <a:pt x="819863" y="1381509"/>
                  </a:cubicBezTo>
                  <a:cubicBezTo>
                    <a:pt x="963464" y="1289257"/>
                    <a:pt x="1050495" y="1227466"/>
                    <a:pt x="1050495" y="1143041"/>
                  </a:cubicBezTo>
                  <a:cubicBezTo>
                    <a:pt x="1062543" y="1009848"/>
                    <a:pt x="965839" y="891486"/>
                    <a:pt x="832918" y="876728"/>
                  </a:cubicBezTo>
                  <a:cubicBezTo>
                    <a:pt x="699997" y="891486"/>
                    <a:pt x="603293" y="1009848"/>
                    <a:pt x="615341" y="1143041"/>
                  </a:cubicBezTo>
                  <a:cubicBezTo>
                    <a:pt x="615341" y="1191105"/>
                    <a:pt x="576374" y="1230072"/>
                    <a:pt x="528310" y="1230072"/>
                  </a:cubicBezTo>
                  <a:cubicBezTo>
                    <a:pt x="480245" y="1230072"/>
                    <a:pt x="441279" y="1191105"/>
                    <a:pt x="441279" y="1143041"/>
                  </a:cubicBezTo>
                  <a:cubicBezTo>
                    <a:pt x="428935" y="913671"/>
                    <a:pt x="603676" y="717176"/>
                    <a:pt x="832918" y="702666"/>
                  </a:cubicBezTo>
                  <a:cubicBezTo>
                    <a:pt x="1062160" y="717184"/>
                    <a:pt x="1236909" y="913680"/>
                    <a:pt x="1224557" y="1143041"/>
                  </a:cubicBezTo>
                  <a:cubicBezTo>
                    <a:pt x="1224557" y="1328415"/>
                    <a:pt x="1067028" y="1430245"/>
                    <a:pt x="914728" y="1527717"/>
                  </a:cubicBezTo>
                  <a:cubicBezTo>
                    <a:pt x="813595" y="1582169"/>
                    <a:pt x="724725" y="1656816"/>
                    <a:pt x="653636" y="1747037"/>
                  </a:cubicBezTo>
                  <a:close/>
                  <a:moveTo>
                    <a:pt x="2094874" y="1572975"/>
                  </a:moveTo>
                  <a:lnTo>
                    <a:pt x="2007843" y="1572975"/>
                  </a:lnTo>
                  <a:lnTo>
                    <a:pt x="2007843" y="1834068"/>
                  </a:lnTo>
                  <a:cubicBezTo>
                    <a:pt x="2007843" y="1882132"/>
                    <a:pt x="1968877" y="1921098"/>
                    <a:pt x="1920812" y="1921098"/>
                  </a:cubicBezTo>
                  <a:cubicBezTo>
                    <a:pt x="1872748" y="1921098"/>
                    <a:pt x="1833781" y="1882132"/>
                    <a:pt x="1833781" y="1834068"/>
                  </a:cubicBezTo>
                  <a:lnTo>
                    <a:pt x="1833781" y="1572975"/>
                  </a:lnTo>
                  <a:lnTo>
                    <a:pt x="1398627" y="1572975"/>
                  </a:lnTo>
                  <a:cubicBezTo>
                    <a:pt x="1365720" y="1573351"/>
                    <a:pt x="1335548" y="1554707"/>
                    <a:pt x="1321166" y="1525110"/>
                  </a:cubicBezTo>
                  <a:cubicBezTo>
                    <a:pt x="1306215" y="1495634"/>
                    <a:pt x="1309245" y="1460233"/>
                    <a:pt x="1329001" y="1433730"/>
                  </a:cubicBezTo>
                  <a:lnTo>
                    <a:pt x="1851186" y="737483"/>
                  </a:lnTo>
                  <a:cubicBezTo>
                    <a:pt x="1873659" y="707511"/>
                    <a:pt x="1912794" y="695287"/>
                    <a:pt x="1948330" y="707135"/>
                  </a:cubicBezTo>
                  <a:cubicBezTo>
                    <a:pt x="1983867" y="718983"/>
                    <a:pt x="2007843" y="752241"/>
                    <a:pt x="2007843" y="789697"/>
                  </a:cubicBezTo>
                  <a:lnTo>
                    <a:pt x="2007843" y="1398913"/>
                  </a:lnTo>
                  <a:lnTo>
                    <a:pt x="2094874" y="1398913"/>
                  </a:lnTo>
                  <a:cubicBezTo>
                    <a:pt x="2142938" y="1398913"/>
                    <a:pt x="2181905" y="1437880"/>
                    <a:pt x="2181905" y="1485944"/>
                  </a:cubicBezTo>
                  <a:cubicBezTo>
                    <a:pt x="2181905" y="1534008"/>
                    <a:pt x="2142938" y="1572975"/>
                    <a:pt x="2094874" y="15729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C61B0670-6376-4780-AFB0-EF5FD480AEB8}"/>
                </a:ext>
              </a:extLst>
            </p:cNvPr>
            <p:cNvSpPr/>
            <p:nvPr/>
          </p:nvSpPr>
          <p:spPr>
            <a:xfrm>
              <a:off x="4090540" y="2638615"/>
              <a:ext cx="4005372" cy="1734862"/>
            </a:xfrm>
            <a:custGeom>
              <a:avLst/>
              <a:gdLst>
                <a:gd name="connsiteX0" fmla="*/ 2140436 w 4005371"/>
                <a:gd name="connsiteY0" fmla="*/ 1679522 h 1734861"/>
                <a:gd name="connsiteX1" fmla="*/ 4002294 w 4005371"/>
                <a:gd name="connsiteY1" fmla="*/ 35849 h 1734861"/>
                <a:gd name="connsiteX2" fmla="*/ 3873579 w 4005371"/>
                <a:gd name="connsiteY2" fmla="*/ 5996 h 1734861"/>
                <a:gd name="connsiteX3" fmla="*/ 3440599 w 4005371"/>
                <a:gd name="connsiteY3" fmla="*/ 5996 h 1734861"/>
                <a:gd name="connsiteX4" fmla="*/ 2004365 w 4005371"/>
                <a:gd name="connsiteY4" fmla="*/ 1136358 h 1734861"/>
                <a:gd name="connsiteX5" fmla="*/ 568131 w 4005371"/>
                <a:gd name="connsiteY5" fmla="*/ 5996 h 1734861"/>
                <a:gd name="connsiteX6" fmla="*/ 134712 w 4005371"/>
                <a:gd name="connsiteY6" fmla="*/ 5996 h 1734861"/>
                <a:gd name="connsiteX7" fmla="*/ 5996 w 4005371"/>
                <a:gd name="connsiteY7" fmla="*/ 35937 h 1734861"/>
                <a:gd name="connsiteX8" fmla="*/ 1868462 w 4005371"/>
                <a:gd name="connsiteY8" fmla="*/ 1679610 h 1734861"/>
                <a:gd name="connsiteX9" fmla="*/ 2140436 w 4005371"/>
                <a:gd name="connsiteY9" fmla="*/ 1679522 h 173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5371" h="1734861">
                  <a:moveTo>
                    <a:pt x="2140436" y="1679522"/>
                  </a:moveTo>
                  <a:lnTo>
                    <a:pt x="4002294" y="35849"/>
                  </a:lnTo>
                  <a:cubicBezTo>
                    <a:pt x="3962152" y="16429"/>
                    <a:pt x="3918173" y="6228"/>
                    <a:pt x="3873579" y="5996"/>
                  </a:cubicBezTo>
                  <a:lnTo>
                    <a:pt x="3440599" y="5996"/>
                  </a:lnTo>
                  <a:cubicBezTo>
                    <a:pt x="3280248" y="669193"/>
                    <a:pt x="2686669" y="1136358"/>
                    <a:pt x="2004365" y="1136358"/>
                  </a:cubicBezTo>
                  <a:cubicBezTo>
                    <a:pt x="1322061" y="1136358"/>
                    <a:pt x="728482" y="669193"/>
                    <a:pt x="568131" y="5996"/>
                  </a:cubicBezTo>
                  <a:lnTo>
                    <a:pt x="134712" y="5996"/>
                  </a:lnTo>
                  <a:cubicBezTo>
                    <a:pt x="90101" y="6212"/>
                    <a:pt x="46114" y="16445"/>
                    <a:pt x="5996" y="35937"/>
                  </a:cubicBezTo>
                  <a:lnTo>
                    <a:pt x="1868462" y="1679610"/>
                  </a:lnTo>
                  <a:cubicBezTo>
                    <a:pt x="1946331" y="1747741"/>
                    <a:pt x="2062607" y="1747701"/>
                    <a:pt x="2140436" y="16795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A031E00-575F-4ED2-B6AD-25CB0985C8EA}"/>
                </a:ext>
              </a:extLst>
            </p:cNvPr>
            <p:cNvSpPr/>
            <p:nvPr/>
          </p:nvSpPr>
          <p:spPr>
            <a:xfrm>
              <a:off x="4090532" y="4364874"/>
              <a:ext cx="4005372" cy="1503014"/>
            </a:xfrm>
            <a:custGeom>
              <a:avLst/>
              <a:gdLst>
                <a:gd name="connsiteX0" fmla="*/ 2255672 w 4005371"/>
                <a:gd name="connsiteY0" fmla="*/ 83809 h 1503013"/>
                <a:gd name="connsiteX1" fmla="*/ 1752802 w 4005371"/>
                <a:gd name="connsiteY1" fmla="*/ 83809 h 1503013"/>
                <a:gd name="connsiteX2" fmla="*/ 1664724 w 4005371"/>
                <a:gd name="connsiteY2" fmla="*/ 6004 h 1503013"/>
                <a:gd name="connsiteX3" fmla="*/ 5996 w 4005371"/>
                <a:gd name="connsiteY3" fmla="*/ 1469956 h 1503013"/>
                <a:gd name="connsiteX4" fmla="*/ 134712 w 4005371"/>
                <a:gd name="connsiteY4" fmla="*/ 1499896 h 1503013"/>
                <a:gd name="connsiteX5" fmla="*/ 3873578 w 4005371"/>
                <a:gd name="connsiteY5" fmla="*/ 1499896 h 1503013"/>
                <a:gd name="connsiteX6" fmla="*/ 4002294 w 4005371"/>
                <a:gd name="connsiteY6" fmla="*/ 1470044 h 1503013"/>
                <a:gd name="connsiteX7" fmla="*/ 2343574 w 4005371"/>
                <a:gd name="connsiteY7" fmla="*/ 5996 h 150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5371" h="1503013">
                  <a:moveTo>
                    <a:pt x="2255672" y="83809"/>
                  </a:moveTo>
                  <a:cubicBezTo>
                    <a:pt x="2111806" y="210006"/>
                    <a:pt x="1896676" y="210006"/>
                    <a:pt x="1752802" y="83809"/>
                  </a:cubicBezTo>
                  <a:lnTo>
                    <a:pt x="1664724" y="6004"/>
                  </a:lnTo>
                  <a:lnTo>
                    <a:pt x="5996" y="1469956"/>
                  </a:lnTo>
                  <a:cubicBezTo>
                    <a:pt x="46122" y="1489447"/>
                    <a:pt x="90109" y="1499680"/>
                    <a:pt x="134712" y="1499896"/>
                  </a:cubicBezTo>
                  <a:lnTo>
                    <a:pt x="3873578" y="1499896"/>
                  </a:lnTo>
                  <a:cubicBezTo>
                    <a:pt x="3918173" y="1499664"/>
                    <a:pt x="3962152" y="1489463"/>
                    <a:pt x="4002294" y="1470044"/>
                  </a:cubicBezTo>
                  <a:lnTo>
                    <a:pt x="2343574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3DC3F-805F-4663-B22D-EF56D193E1D0}"/>
                </a:ext>
              </a:extLst>
            </p:cNvPr>
            <p:cNvSpPr/>
            <p:nvPr/>
          </p:nvSpPr>
          <p:spPr>
            <a:xfrm>
              <a:off x="6559704" y="2785782"/>
              <a:ext cx="1710877" cy="2934075"/>
            </a:xfrm>
            <a:custGeom>
              <a:avLst/>
              <a:gdLst>
                <a:gd name="connsiteX0" fmla="*/ 1663333 w 1710877"/>
                <a:gd name="connsiteY0" fmla="*/ 5996 h 2934074"/>
                <a:gd name="connsiteX1" fmla="*/ 5996 w 1710877"/>
                <a:gd name="connsiteY1" fmla="*/ 1468908 h 2934074"/>
                <a:gd name="connsiteX2" fmla="*/ 1663333 w 1710877"/>
                <a:gd name="connsiteY2" fmla="*/ 2931820 h 2934074"/>
                <a:gd name="connsiteX3" fmla="*/ 1710765 w 1710877"/>
                <a:gd name="connsiteY3" fmla="*/ 2766545 h 2934074"/>
                <a:gd name="connsiteX4" fmla="*/ 1710765 w 1710877"/>
                <a:gd name="connsiteY4" fmla="*/ 171272 h 2934074"/>
                <a:gd name="connsiteX5" fmla="*/ 1663333 w 1710877"/>
                <a:gd name="connsiteY5" fmla="*/ 5996 h 293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0877" h="2934074">
                  <a:moveTo>
                    <a:pt x="1663333" y="5996"/>
                  </a:moveTo>
                  <a:lnTo>
                    <a:pt x="5996" y="1468908"/>
                  </a:lnTo>
                  <a:lnTo>
                    <a:pt x="1663333" y="2931820"/>
                  </a:lnTo>
                  <a:cubicBezTo>
                    <a:pt x="1694208" y="2882213"/>
                    <a:pt x="1710638" y="2824978"/>
                    <a:pt x="1710765" y="2766545"/>
                  </a:cubicBezTo>
                  <a:lnTo>
                    <a:pt x="1710765" y="171272"/>
                  </a:lnTo>
                  <a:cubicBezTo>
                    <a:pt x="1710629" y="112838"/>
                    <a:pt x="1694208" y="55604"/>
                    <a:pt x="1663333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CA140453-9AA9-477C-9D84-BE2CB6299EB8}"/>
                </a:ext>
              </a:extLst>
            </p:cNvPr>
            <p:cNvSpPr/>
            <p:nvPr/>
          </p:nvSpPr>
          <p:spPr>
            <a:xfrm>
              <a:off x="3912904" y="2785782"/>
              <a:ext cx="1710877" cy="2934075"/>
            </a:xfrm>
            <a:custGeom>
              <a:avLst/>
              <a:gdLst>
                <a:gd name="connsiteX0" fmla="*/ 53429 w 1710877"/>
                <a:gd name="connsiteY0" fmla="*/ 5996 h 2934074"/>
                <a:gd name="connsiteX1" fmla="*/ 5996 w 1710877"/>
                <a:gd name="connsiteY1" fmla="*/ 171272 h 2934074"/>
                <a:gd name="connsiteX2" fmla="*/ 5996 w 1710877"/>
                <a:gd name="connsiteY2" fmla="*/ 2766545 h 2934074"/>
                <a:gd name="connsiteX3" fmla="*/ 53429 w 1710877"/>
                <a:gd name="connsiteY3" fmla="*/ 2931900 h 2934074"/>
                <a:gd name="connsiteX4" fmla="*/ 1710766 w 1710877"/>
                <a:gd name="connsiteY4" fmla="*/ 1468908 h 293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877" h="2934074">
                  <a:moveTo>
                    <a:pt x="53429" y="5996"/>
                  </a:moveTo>
                  <a:cubicBezTo>
                    <a:pt x="22553" y="55604"/>
                    <a:pt x="6124" y="112838"/>
                    <a:pt x="5996" y="171272"/>
                  </a:cubicBezTo>
                  <a:lnTo>
                    <a:pt x="5996" y="2766545"/>
                  </a:lnTo>
                  <a:cubicBezTo>
                    <a:pt x="6108" y="2825002"/>
                    <a:pt x="22537" y="2882269"/>
                    <a:pt x="53429" y="2931900"/>
                  </a:cubicBezTo>
                  <a:lnTo>
                    <a:pt x="1710766" y="14689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712793E-F099-4A97-AEAF-987521962DDE}"/>
                </a:ext>
              </a:extLst>
            </p:cNvPr>
            <p:cNvSpPr/>
            <p:nvPr/>
          </p:nvSpPr>
          <p:spPr>
            <a:xfrm>
              <a:off x="6349778" y="2029390"/>
              <a:ext cx="271822" cy="359764"/>
            </a:xfrm>
            <a:custGeom>
              <a:avLst/>
              <a:gdLst>
                <a:gd name="connsiteX0" fmla="*/ 267097 w 271821"/>
                <a:gd name="connsiteY0" fmla="*/ 5996 h 359763"/>
                <a:gd name="connsiteX1" fmla="*/ 5996 w 271821"/>
                <a:gd name="connsiteY1" fmla="*/ 354128 h 359763"/>
                <a:gd name="connsiteX2" fmla="*/ 267097 w 271821"/>
                <a:gd name="connsiteY2" fmla="*/ 354128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21" h="359763">
                  <a:moveTo>
                    <a:pt x="267097" y="5996"/>
                  </a:moveTo>
                  <a:lnTo>
                    <a:pt x="5996" y="354128"/>
                  </a:lnTo>
                  <a:lnTo>
                    <a:pt x="267097" y="3541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6B4E9DA-02D2-4CE9-BC53-6E4C0E21A719}"/>
                </a:ext>
              </a:extLst>
            </p:cNvPr>
            <p:cNvSpPr/>
            <p:nvPr/>
          </p:nvSpPr>
          <p:spPr>
            <a:xfrm>
              <a:off x="7046022" y="1942368"/>
              <a:ext cx="879423" cy="439711"/>
            </a:xfrm>
            <a:custGeom>
              <a:avLst/>
              <a:gdLst>
                <a:gd name="connsiteX0" fmla="*/ 441161 w 879422"/>
                <a:gd name="connsiteY0" fmla="*/ 441151 h 439711"/>
                <a:gd name="connsiteX1" fmla="*/ 388939 w 879422"/>
                <a:gd name="connsiteY1" fmla="*/ 423746 h 439711"/>
                <a:gd name="connsiteX2" fmla="*/ 40816 w 879422"/>
                <a:gd name="connsiteY2" fmla="*/ 162653 h 439711"/>
                <a:gd name="connsiteX3" fmla="*/ 23411 w 879422"/>
                <a:gd name="connsiteY3" fmla="*/ 40813 h 439711"/>
                <a:gd name="connsiteX4" fmla="*/ 145251 w 879422"/>
                <a:gd name="connsiteY4" fmla="*/ 23409 h 439711"/>
                <a:gd name="connsiteX5" fmla="*/ 441161 w 879422"/>
                <a:gd name="connsiteY5" fmla="*/ 245335 h 439711"/>
                <a:gd name="connsiteX6" fmla="*/ 737071 w 879422"/>
                <a:gd name="connsiteY6" fmla="*/ 23409 h 439711"/>
                <a:gd name="connsiteX7" fmla="*/ 858911 w 879422"/>
                <a:gd name="connsiteY7" fmla="*/ 40813 h 439711"/>
                <a:gd name="connsiteX8" fmla="*/ 841506 w 879422"/>
                <a:gd name="connsiteY8" fmla="*/ 162653 h 439711"/>
                <a:gd name="connsiteX9" fmla="*/ 493383 w 879422"/>
                <a:gd name="connsiteY9" fmla="*/ 423746 h 439711"/>
                <a:gd name="connsiteX10" fmla="*/ 441161 w 879422"/>
                <a:gd name="connsiteY10" fmla="*/ 441151 h 43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9422" h="439711">
                  <a:moveTo>
                    <a:pt x="441161" y="441151"/>
                  </a:moveTo>
                  <a:cubicBezTo>
                    <a:pt x="422333" y="441151"/>
                    <a:pt x="404009" y="435042"/>
                    <a:pt x="388939" y="423746"/>
                  </a:cubicBezTo>
                  <a:lnTo>
                    <a:pt x="40816" y="162653"/>
                  </a:lnTo>
                  <a:cubicBezTo>
                    <a:pt x="2361" y="133816"/>
                    <a:pt x="-5434" y="79260"/>
                    <a:pt x="23411" y="40813"/>
                  </a:cubicBezTo>
                  <a:cubicBezTo>
                    <a:pt x="52256" y="2366"/>
                    <a:pt x="106804" y="-5436"/>
                    <a:pt x="145251" y="23409"/>
                  </a:cubicBezTo>
                  <a:lnTo>
                    <a:pt x="441161" y="245335"/>
                  </a:lnTo>
                  <a:lnTo>
                    <a:pt x="737071" y="23409"/>
                  </a:lnTo>
                  <a:cubicBezTo>
                    <a:pt x="775526" y="-5428"/>
                    <a:pt x="830074" y="2358"/>
                    <a:pt x="858911" y="40813"/>
                  </a:cubicBezTo>
                  <a:cubicBezTo>
                    <a:pt x="887748" y="79268"/>
                    <a:pt x="879961" y="133816"/>
                    <a:pt x="841506" y="162653"/>
                  </a:cubicBezTo>
                  <a:lnTo>
                    <a:pt x="493383" y="423746"/>
                  </a:lnTo>
                  <a:cubicBezTo>
                    <a:pt x="478312" y="435042"/>
                    <a:pt x="459989" y="441151"/>
                    <a:pt x="441161" y="4411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279F0ABD-FBAD-4933-B028-85F688F02E76}"/>
              </a:ext>
            </a:extLst>
          </p:cNvPr>
          <p:cNvGrpSpPr/>
          <p:nvPr/>
        </p:nvGrpSpPr>
        <p:grpSpPr>
          <a:xfrm>
            <a:off x="3780901" y="5342393"/>
            <a:ext cx="353325" cy="412178"/>
            <a:chOff x="3999727" y="984604"/>
            <a:chExt cx="4187317" cy="4884795"/>
          </a:xfrm>
        </p:grpSpPr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1D31702-3E9E-4147-BE96-5B3F9027CA8E}"/>
                </a:ext>
              </a:extLst>
            </p:cNvPr>
            <p:cNvSpPr/>
            <p:nvPr/>
          </p:nvSpPr>
          <p:spPr>
            <a:xfrm>
              <a:off x="4695983" y="984604"/>
              <a:ext cx="3141938" cy="4884795"/>
            </a:xfrm>
            <a:custGeom>
              <a:avLst/>
              <a:gdLst>
                <a:gd name="connsiteX0" fmla="*/ 3052086 w 3141938"/>
                <a:gd name="connsiteY0" fmla="*/ 5996 h 4884794"/>
                <a:gd name="connsiteX1" fmla="*/ 5996 w 3141938"/>
                <a:gd name="connsiteY1" fmla="*/ 5996 h 4884794"/>
                <a:gd name="connsiteX2" fmla="*/ 5996 w 3141938"/>
                <a:gd name="connsiteY2" fmla="*/ 4879750 h 4884794"/>
                <a:gd name="connsiteX3" fmla="*/ 3052093 w 3141938"/>
                <a:gd name="connsiteY3" fmla="*/ 4879750 h 4884794"/>
                <a:gd name="connsiteX4" fmla="*/ 3139124 w 3141938"/>
                <a:gd name="connsiteY4" fmla="*/ 4792719 h 4884794"/>
                <a:gd name="connsiteX5" fmla="*/ 3139124 w 3141938"/>
                <a:gd name="connsiteY5" fmla="*/ 93027 h 4884794"/>
                <a:gd name="connsiteX6" fmla="*/ 3052086 w 3141938"/>
                <a:gd name="connsiteY6" fmla="*/ 5996 h 4884794"/>
                <a:gd name="connsiteX7" fmla="*/ 2007715 w 3141938"/>
                <a:gd name="connsiteY7" fmla="*/ 3661310 h 4884794"/>
                <a:gd name="connsiteX8" fmla="*/ 1137406 w 3141938"/>
                <a:gd name="connsiteY8" fmla="*/ 3661310 h 4884794"/>
                <a:gd name="connsiteX9" fmla="*/ 1050375 w 3141938"/>
                <a:gd name="connsiteY9" fmla="*/ 3574279 h 4884794"/>
                <a:gd name="connsiteX10" fmla="*/ 1137406 w 3141938"/>
                <a:gd name="connsiteY10" fmla="*/ 3487248 h 4884794"/>
                <a:gd name="connsiteX11" fmla="*/ 2007715 w 3141938"/>
                <a:gd name="connsiteY11" fmla="*/ 3487248 h 4884794"/>
                <a:gd name="connsiteX12" fmla="*/ 2094746 w 3141938"/>
                <a:gd name="connsiteY12" fmla="*/ 3574279 h 4884794"/>
                <a:gd name="connsiteX13" fmla="*/ 2007715 w 3141938"/>
                <a:gd name="connsiteY13" fmla="*/ 3661310 h 4884794"/>
                <a:gd name="connsiteX14" fmla="*/ 2355838 w 3141938"/>
                <a:gd name="connsiteY14" fmla="*/ 3313186 h 4884794"/>
                <a:gd name="connsiteX15" fmla="*/ 789274 w 3141938"/>
                <a:gd name="connsiteY15" fmla="*/ 3313186 h 4884794"/>
                <a:gd name="connsiteX16" fmla="*/ 702243 w 3141938"/>
                <a:gd name="connsiteY16" fmla="*/ 3226155 h 4884794"/>
                <a:gd name="connsiteX17" fmla="*/ 789274 w 3141938"/>
                <a:gd name="connsiteY17" fmla="*/ 3139124 h 4884794"/>
                <a:gd name="connsiteX18" fmla="*/ 2355838 w 3141938"/>
                <a:gd name="connsiteY18" fmla="*/ 3139124 h 4884794"/>
                <a:gd name="connsiteX19" fmla="*/ 2442869 w 3141938"/>
                <a:gd name="connsiteY19" fmla="*/ 3226155 h 4884794"/>
                <a:gd name="connsiteX20" fmla="*/ 2355838 w 3141938"/>
                <a:gd name="connsiteY20" fmla="*/ 3313186 h 4884794"/>
                <a:gd name="connsiteX21" fmla="*/ 2878024 w 3141938"/>
                <a:gd name="connsiteY21" fmla="*/ 2616931 h 4884794"/>
                <a:gd name="connsiteX22" fmla="*/ 2616931 w 3141938"/>
                <a:gd name="connsiteY22" fmla="*/ 2878024 h 4884794"/>
                <a:gd name="connsiteX23" fmla="*/ 528182 w 3141938"/>
                <a:gd name="connsiteY23" fmla="*/ 2878024 h 4884794"/>
                <a:gd name="connsiteX24" fmla="*/ 267089 w 3141938"/>
                <a:gd name="connsiteY24" fmla="*/ 2616931 h 4884794"/>
                <a:gd name="connsiteX25" fmla="*/ 267089 w 3141938"/>
                <a:gd name="connsiteY25" fmla="*/ 528181 h 4884794"/>
                <a:gd name="connsiteX26" fmla="*/ 528182 w 3141938"/>
                <a:gd name="connsiteY26" fmla="*/ 267089 h 4884794"/>
                <a:gd name="connsiteX27" fmla="*/ 2616931 w 3141938"/>
                <a:gd name="connsiteY27" fmla="*/ 267089 h 4884794"/>
                <a:gd name="connsiteX28" fmla="*/ 2878024 w 3141938"/>
                <a:gd name="connsiteY28" fmla="*/ 52818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41938" h="4884794">
                  <a:moveTo>
                    <a:pt x="3052086" y="5996"/>
                  </a:moveTo>
                  <a:lnTo>
                    <a:pt x="5996" y="5996"/>
                  </a:lnTo>
                  <a:lnTo>
                    <a:pt x="5996" y="4879750"/>
                  </a:lnTo>
                  <a:lnTo>
                    <a:pt x="3052093" y="4879750"/>
                  </a:lnTo>
                  <a:cubicBezTo>
                    <a:pt x="3100158" y="4879750"/>
                    <a:pt x="3139124" y="4840784"/>
                    <a:pt x="3139124" y="4792719"/>
                  </a:cubicBezTo>
                  <a:lnTo>
                    <a:pt x="3139124" y="93027"/>
                  </a:lnTo>
                  <a:cubicBezTo>
                    <a:pt x="3139117" y="44962"/>
                    <a:pt x="3100150" y="5996"/>
                    <a:pt x="3052086" y="5996"/>
                  </a:cubicBezTo>
                  <a:close/>
                  <a:moveTo>
                    <a:pt x="2007715" y="3661310"/>
                  </a:moveTo>
                  <a:lnTo>
                    <a:pt x="1137406" y="3661310"/>
                  </a:lnTo>
                  <a:cubicBezTo>
                    <a:pt x="1089341" y="3661310"/>
                    <a:pt x="1050375" y="3622343"/>
                    <a:pt x="1050375" y="3574279"/>
                  </a:cubicBezTo>
                  <a:cubicBezTo>
                    <a:pt x="1050375" y="3526214"/>
                    <a:pt x="1089341" y="3487248"/>
                    <a:pt x="1137406" y="3487248"/>
                  </a:cubicBezTo>
                  <a:lnTo>
                    <a:pt x="2007715" y="3487248"/>
                  </a:lnTo>
                  <a:cubicBezTo>
                    <a:pt x="2055779" y="3487248"/>
                    <a:pt x="2094746" y="3526214"/>
                    <a:pt x="2094746" y="3574279"/>
                  </a:cubicBezTo>
                  <a:cubicBezTo>
                    <a:pt x="2094746" y="3622343"/>
                    <a:pt x="2055779" y="3661310"/>
                    <a:pt x="2007715" y="3661310"/>
                  </a:cubicBezTo>
                  <a:close/>
                  <a:moveTo>
                    <a:pt x="2355838" y="3313186"/>
                  </a:moveTo>
                  <a:lnTo>
                    <a:pt x="789274" y="3313186"/>
                  </a:lnTo>
                  <a:cubicBezTo>
                    <a:pt x="741210" y="3313186"/>
                    <a:pt x="702243" y="3274220"/>
                    <a:pt x="702243" y="3226155"/>
                  </a:cubicBezTo>
                  <a:cubicBezTo>
                    <a:pt x="702243" y="3178091"/>
                    <a:pt x="741210" y="3139124"/>
                    <a:pt x="789274" y="3139124"/>
                  </a:cubicBezTo>
                  <a:lnTo>
                    <a:pt x="2355838" y="3139124"/>
                  </a:lnTo>
                  <a:cubicBezTo>
                    <a:pt x="2403903" y="3139124"/>
                    <a:pt x="2442869" y="3178091"/>
                    <a:pt x="2442869" y="3226155"/>
                  </a:cubicBezTo>
                  <a:cubicBezTo>
                    <a:pt x="2442869" y="3274220"/>
                    <a:pt x="2403903" y="3313186"/>
                    <a:pt x="2355838" y="3313186"/>
                  </a:cubicBezTo>
                  <a:close/>
                  <a:moveTo>
                    <a:pt x="2878024" y="2616931"/>
                  </a:moveTo>
                  <a:cubicBezTo>
                    <a:pt x="2878024" y="2761132"/>
                    <a:pt x="2761124" y="2878024"/>
                    <a:pt x="2616931" y="2878024"/>
                  </a:cubicBezTo>
                  <a:lnTo>
                    <a:pt x="528182" y="2878024"/>
                  </a:lnTo>
                  <a:cubicBezTo>
                    <a:pt x="383980" y="2878024"/>
                    <a:pt x="267089" y="2761124"/>
                    <a:pt x="267089" y="2616931"/>
                  </a:cubicBezTo>
                  <a:lnTo>
                    <a:pt x="267089" y="528181"/>
                  </a:lnTo>
                  <a:cubicBezTo>
                    <a:pt x="267089" y="383980"/>
                    <a:pt x="383988" y="267089"/>
                    <a:pt x="528182" y="267089"/>
                  </a:cubicBezTo>
                  <a:lnTo>
                    <a:pt x="2616931" y="267089"/>
                  </a:lnTo>
                  <a:cubicBezTo>
                    <a:pt x="2761132" y="267089"/>
                    <a:pt x="2878024" y="383988"/>
                    <a:pt x="2878024" y="528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E0AA378-2A94-4DA7-98A4-6E7F796EC739}"/>
                </a:ext>
              </a:extLst>
            </p:cNvPr>
            <p:cNvSpPr/>
            <p:nvPr/>
          </p:nvSpPr>
          <p:spPr>
            <a:xfrm>
              <a:off x="5131137" y="1419758"/>
              <a:ext cx="2270510" cy="2270510"/>
            </a:xfrm>
            <a:custGeom>
              <a:avLst/>
              <a:gdLst>
                <a:gd name="connsiteX0" fmla="*/ 2181776 w 2270510"/>
                <a:gd name="connsiteY0" fmla="*/ 5996 h 2270510"/>
                <a:gd name="connsiteX1" fmla="*/ 93027 w 2270510"/>
                <a:gd name="connsiteY1" fmla="*/ 5996 h 2270510"/>
                <a:gd name="connsiteX2" fmla="*/ 5996 w 2270510"/>
                <a:gd name="connsiteY2" fmla="*/ 93027 h 2270510"/>
                <a:gd name="connsiteX3" fmla="*/ 5996 w 2270510"/>
                <a:gd name="connsiteY3" fmla="*/ 2181776 h 2270510"/>
                <a:gd name="connsiteX4" fmla="*/ 93027 w 2270510"/>
                <a:gd name="connsiteY4" fmla="*/ 2268807 h 2270510"/>
                <a:gd name="connsiteX5" fmla="*/ 2181776 w 2270510"/>
                <a:gd name="connsiteY5" fmla="*/ 2268807 h 2270510"/>
                <a:gd name="connsiteX6" fmla="*/ 2268807 w 2270510"/>
                <a:gd name="connsiteY6" fmla="*/ 2181776 h 2270510"/>
                <a:gd name="connsiteX7" fmla="*/ 2268807 w 2270510"/>
                <a:gd name="connsiteY7" fmla="*/ 93027 h 2270510"/>
                <a:gd name="connsiteX8" fmla="*/ 2181776 w 2270510"/>
                <a:gd name="connsiteY8" fmla="*/ 5996 h 2270510"/>
                <a:gd name="connsiteX9" fmla="*/ 2036871 w 2270510"/>
                <a:gd name="connsiteY9" fmla="*/ 1794231 h 2270510"/>
                <a:gd name="connsiteX10" fmla="*/ 1834093 w 2270510"/>
                <a:gd name="connsiteY10" fmla="*/ 1996842 h 2270510"/>
                <a:gd name="connsiteX11" fmla="*/ 1591100 w 2270510"/>
                <a:gd name="connsiteY11" fmla="*/ 2095881 h 2270510"/>
                <a:gd name="connsiteX12" fmla="*/ 715562 w 2270510"/>
                <a:gd name="connsiteY12" fmla="*/ 1558114 h 2270510"/>
                <a:gd name="connsiteX13" fmla="*/ 178315 w 2270510"/>
                <a:gd name="connsiteY13" fmla="*/ 683448 h 2270510"/>
                <a:gd name="connsiteX14" fmla="*/ 276570 w 2270510"/>
                <a:gd name="connsiteY14" fmla="*/ 439759 h 2270510"/>
                <a:gd name="connsiteX15" fmla="*/ 478654 w 2270510"/>
                <a:gd name="connsiteY15" fmla="*/ 237324 h 2270510"/>
                <a:gd name="connsiteX16" fmla="*/ 751843 w 2270510"/>
                <a:gd name="connsiteY16" fmla="*/ 235150 h 2270510"/>
                <a:gd name="connsiteX17" fmla="*/ 1048704 w 2270510"/>
                <a:gd name="connsiteY17" fmla="*/ 531923 h 2270510"/>
                <a:gd name="connsiteX18" fmla="*/ 1104835 w 2270510"/>
                <a:gd name="connsiteY18" fmla="*/ 668218 h 2270510"/>
                <a:gd name="connsiteX19" fmla="*/ 1047049 w 2270510"/>
                <a:gd name="connsiteY19" fmla="*/ 805464 h 2270510"/>
                <a:gd name="connsiteX20" fmla="*/ 897707 w 2270510"/>
                <a:gd name="connsiteY20" fmla="*/ 954638 h 2270510"/>
                <a:gd name="connsiteX21" fmla="*/ 1091524 w 2270510"/>
                <a:gd name="connsiteY21" fmla="*/ 1182048 h 2270510"/>
                <a:gd name="connsiteX22" fmla="*/ 1318503 w 2270510"/>
                <a:gd name="connsiteY22" fmla="*/ 1375609 h 2270510"/>
                <a:gd name="connsiteX23" fmla="*/ 1468197 w 2270510"/>
                <a:gd name="connsiteY23" fmla="*/ 1226004 h 2270510"/>
                <a:gd name="connsiteX24" fmla="*/ 1741298 w 2270510"/>
                <a:gd name="connsiteY24" fmla="*/ 1224437 h 2270510"/>
                <a:gd name="connsiteX25" fmla="*/ 2038246 w 2270510"/>
                <a:gd name="connsiteY25" fmla="*/ 1521130 h 2270510"/>
                <a:gd name="connsiteX26" fmla="*/ 2094729 w 2270510"/>
                <a:gd name="connsiteY26" fmla="*/ 1656465 h 2270510"/>
                <a:gd name="connsiteX27" fmla="*/ 2036871 w 2270510"/>
                <a:gd name="connsiteY27" fmla="*/ 1794231 h 2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70510" h="2270510">
                  <a:moveTo>
                    <a:pt x="2181776" y="5996"/>
                  </a:moveTo>
                  <a:lnTo>
                    <a:pt x="93027" y="5996"/>
                  </a:lnTo>
                  <a:cubicBezTo>
                    <a:pt x="44962" y="5996"/>
                    <a:pt x="5996" y="44963"/>
                    <a:pt x="5996" y="93027"/>
                  </a:cubicBezTo>
                  <a:lnTo>
                    <a:pt x="5996" y="2181776"/>
                  </a:lnTo>
                  <a:cubicBezTo>
                    <a:pt x="5996" y="2229841"/>
                    <a:pt x="44962" y="2268807"/>
                    <a:pt x="93027" y="2268807"/>
                  </a:cubicBezTo>
                  <a:lnTo>
                    <a:pt x="2181776" y="2268807"/>
                  </a:lnTo>
                  <a:cubicBezTo>
                    <a:pt x="2229841" y="2268807"/>
                    <a:pt x="2268807" y="2229841"/>
                    <a:pt x="2268807" y="2181776"/>
                  </a:cubicBezTo>
                  <a:lnTo>
                    <a:pt x="2268807" y="93027"/>
                  </a:lnTo>
                  <a:cubicBezTo>
                    <a:pt x="2268807" y="44963"/>
                    <a:pt x="2229841" y="5996"/>
                    <a:pt x="2181776" y="5996"/>
                  </a:cubicBezTo>
                  <a:close/>
                  <a:moveTo>
                    <a:pt x="2036871" y="1794231"/>
                  </a:moveTo>
                  <a:lnTo>
                    <a:pt x="1834093" y="1996842"/>
                  </a:lnTo>
                  <a:cubicBezTo>
                    <a:pt x="1770150" y="2061847"/>
                    <a:pt x="1682264" y="2097664"/>
                    <a:pt x="1591100" y="2095881"/>
                  </a:cubicBezTo>
                  <a:cubicBezTo>
                    <a:pt x="1402767" y="2095881"/>
                    <a:pt x="1124614" y="1966902"/>
                    <a:pt x="715562" y="1558114"/>
                  </a:cubicBezTo>
                  <a:cubicBezTo>
                    <a:pt x="470483" y="1313554"/>
                    <a:pt x="178235" y="963256"/>
                    <a:pt x="178315" y="683448"/>
                  </a:cubicBezTo>
                  <a:cubicBezTo>
                    <a:pt x="176100" y="592155"/>
                    <a:pt x="211653" y="503989"/>
                    <a:pt x="276570" y="439759"/>
                  </a:cubicBezTo>
                  <a:lnTo>
                    <a:pt x="478654" y="237324"/>
                  </a:lnTo>
                  <a:cubicBezTo>
                    <a:pt x="553517" y="161350"/>
                    <a:pt x="675781" y="160375"/>
                    <a:pt x="751843" y="235150"/>
                  </a:cubicBezTo>
                  <a:lnTo>
                    <a:pt x="1048704" y="531923"/>
                  </a:lnTo>
                  <a:cubicBezTo>
                    <a:pt x="1084984" y="567955"/>
                    <a:pt x="1105219" y="617083"/>
                    <a:pt x="1104835" y="668218"/>
                  </a:cubicBezTo>
                  <a:cubicBezTo>
                    <a:pt x="1104795" y="719872"/>
                    <a:pt x="1083969" y="769335"/>
                    <a:pt x="1047049" y="805464"/>
                  </a:cubicBezTo>
                  <a:lnTo>
                    <a:pt x="897707" y="954638"/>
                  </a:lnTo>
                  <a:cubicBezTo>
                    <a:pt x="957452" y="1034449"/>
                    <a:pt x="1022185" y="1110407"/>
                    <a:pt x="1091524" y="1182048"/>
                  </a:cubicBezTo>
                  <a:cubicBezTo>
                    <a:pt x="1163285" y="1251003"/>
                    <a:pt x="1239075" y="1315633"/>
                    <a:pt x="1318503" y="1375609"/>
                  </a:cubicBezTo>
                  <a:lnTo>
                    <a:pt x="1468197" y="1226004"/>
                  </a:lnTo>
                  <a:cubicBezTo>
                    <a:pt x="1543243" y="1150301"/>
                    <a:pt x="1665395" y="1149598"/>
                    <a:pt x="1741298" y="1224437"/>
                  </a:cubicBezTo>
                  <a:lnTo>
                    <a:pt x="2038246" y="1521130"/>
                  </a:lnTo>
                  <a:cubicBezTo>
                    <a:pt x="2074455" y="1556851"/>
                    <a:pt x="2094801" y="1605602"/>
                    <a:pt x="2094729" y="1656465"/>
                  </a:cubicBezTo>
                  <a:cubicBezTo>
                    <a:pt x="2094690" y="1708279"/>
                    <a:pt x="2073839" y="1757919"/>
                    <a:pt x="2036871" y="17942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6BB66A6-C0E4-48A8-A6B1-F0413D9CC6D9}"/>
                </a:ext>
              </a:extLst>
            </p:cNvPr>
            <p:cNvSpPr/>
            <p:nvPr/>
          </p:nvSpPr>
          <p:spPr>
            <a:xfrm>
              <a:off x="3999727" y="984604"/>
              <a:ext cx="527654" cy="4884795"/>
            </a:xfrm>
            <a:custGeom>
              <a:avLst/>
              <a:gdLst>
                <a:gd name="connsiteX0" fmla="*/ 5996 w 527653"/>
                <a:gd name="connsiteY0" fmla="*/ 267089 h 4884794"/>
                <a:gd name="connsiteX1" fmla="*/ 5996 w 527653"/>
                <a:gd name="connsiteY1" fmla="*/ 4618650 h 4884794"/>
                <a:gd name="connsiteX2" fmla="*/ 267089 w 527653"/>
                <a:gd name="connsiteY2" fmla="*/ 4879742 h 4884794"/>
                <a:gd name="connsiteX3" fmla="*/ 528181 w 527653"/>
                <a:gd name="connsiteY3" fmla="*/ 4879742 h 4884794"/>
                <a:gd name="connsiteX4" fmla="*/ 528181 w 527653"/>
                <a:gd name="connsiteY4" fmla="*/ 5996 h 4884794"/>
                <a:gd name="connsiteX5" fmla="*/ 267089 w 527653"/>
                <a:gd name="connsiteY5" fmla="*/ 5996 h 4884794"/>
                <a:gd name="connsiteX6" fmla="*/ 5996 w 527653"/>
                <a:gd name="connsiteY6" fmla="*/ 267089 h 4884794"/>
                <a:gd name="connsiteX7" fmla="*/ 354120 w 527653"/>
                <a:gd name="connsiteY7" fmla="*/ 4618658 h 4884794"/>
                <a:gd name="connsiteX8" fmla="*/ 267089 w 527653"/>
                <a:gd name="connsiteY8" fmla="*/ 4705688 h 4884794"/>
                <a:gd name="connsiteX9" fmla="*/ 180058 w 527653"/>
                <a:gd name="connsiteY9" fmla="*/ 4618658 h 4884794"/>
                <a:gd name="connsiteX10" fmla="*/ 180058 w 527653"/>
                <a:gd name="connsiteY10" fmla="*/ 4444596 h 4884794"/>
                <a:gd name="connsiteX11" fmla="*/ 267089 w 527653"/>
                <a:gd name="connsiteY11" fmla="*/ 4357565 h 4884794"/>
                <a:gd name="connsiteX12" fmla="*/ 354120 w 527653"/>
                <a:gd name="connsiteY12" fmla="*/ 4444596 h 4884794"/>
                <a:gd name="connsiteX13" fmla="*/ 354120 w 527653"/>
                <a:gd name="connsiteY13" fmla="*/ 4096464 h 4884794"/>
                <a:gd name="connsiteX14" fmla="*/ 267089 w 527653"/>
                <a:gd name="connsiteY14" fmla="*/ 4183495 h 4884794"/>
                <a:gd name="connsiteX15" fmla="*/ 180058 w 527653"/>
                <a:gd name="connsiteY15" fmla="*/ 4096464 h 4884794"/>
                <a:gd name="connsiteX16" fmla="*/ 180058 w 527653"/>
                <a:gd name="connsiteY16" fmla="*/ 789274 h 4884794"/>
                <a:gd name="connsiteX17" fmla="*/ 267089 w 527653"/>
                <a:gd name="connsiteY17" fmla="*/ 702243 h 4884794"/>
                <a:gd name="connsiteX18" fmla="*/ 354120 w 527653"/>
                <a:gd name="connsiteY18" fmla="*/ 789274 h 4884794"/>
                <a:gd name="connsiteX19" fmla="*/ 354120 w 527653"/>
                <a:gd name="connsiteY19" fmla="*/ 267089 h 4884794"/>
                <a:gd name="connsiteX20" fmla="*/ 354120 w 527653"/>
                <a:gd name="connsiteY20" fmla="*/ 441151 h 4884794"/>
                <a:gd name="connsiteX21" fmla="*/ 267089 w 527653"/>
                <a:gd name="connsiteY21" fmla="*/ 528181 h 4884794"/>
                <a:gd name="connsiteX22" fmla="*/ 180058 w 527653"/>
                <a:gd name="connsiteY22" fmla="*/ 441151 h 4884794"/>
                <a:gd name="connsiteX23" fmla="*/ 180058 w 527653"/>
                <a:gd name="connsiteY23" fmla="*/ 267089 h 4884794"/>
                <a:gd name="connsiteX24" fmla="*/ 267089 w 527653"/>
                <a:gd name="connsiteY24" fmla="*/ 180058 h 4884794"/>
                <a:gd name="connsiteX25" fmla="*/ 354120 w 527653"/>
                <a:gd name="connsiteY25" fmla="*/ 267089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7653" h="4884794">
                  <a:moveTo>
                    <a:pt x="5996" y="267089"/>
                  </a:moveTo>
                  <a:lnTo>
                    <a:pt x="5996" y="4618650"/>
                  </a:lnTo>
                  <a:cubicBezTo>
                    <a:pt x="5996" y="4762851"/>
                    <a:pt x="122895" y="4879742"/>
                    <a:pt x="267089" y="4879742"/>
                  </a:cubicBezTo>
                  <a:lnTo>
                    <a:pt x="528181" y="4879742"/>
                  </a:lnTo>
                  <a:lnTo>
                    <a:pt x="528181" y="5996"/>
                  </a:ln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close/>
                  <a:moveTo>
                    <a:pt x="354120" y="4618658"/>
                  </a:moveTo>
                  <a:cubicBezTo>
                    <a:pt x="354120" y="4666722"/>
                    <a:pt x="315153" y="4705688"/>
                    <a:pt x="267089" y="4705688"/>
                  </a:cubicBezTo>
                  <a:cubicBezTo>
                    <a:pt x="219024" y="4705688"/>
                    <a:pt x="180058" y="4666722"/>
                    <a:pt x="180058" y="4618658"/>
                  </a:cubicBezTo>
                  <a:lnTo>
                    <a:pt x="180058" y="4444596"/>
                  </a:lnTo>
                  <a:cubicBezTo>
                    <a:pt x="180058" y="4396531"/>
                    <a:pt x="219024" y="4357565"/>
                    <a:pt x="267089" y="4357565"/>
                  </a:cubicBezTo>
                  <a:cubicBezTo>
                    <a:pt x="315153" y="4357565"/>
                    <a:pt x="354120" y="4396531"/>
                    <a:pt x="354120" y="4444596"/>
                  </a:cubicBezTo>
                  <a:close/>
                  <a:moveTo>
                    <a:pt x="354120" y="4096464"/>
                  </a:moveTo>
                  <a:cubicBezTo>
                    <a:pt x="354120" y="4144529"/>
                    <a:pt x="315153" y="4183495"/>
                    <a:pt x="267089" y="4183495"/>
                  </a:cubicBezTo>
                  <a:cubicBezTo>
                    <a:pt x="219024" y="4183495"/>
                    <a:pt x="180058" y="4144529"/>
                    <a:pt x="180058" y="4096464"/>
                  </a:cubicBezTo>
                  <a:lnTo>
                    <a:pt x="180058" y="789274"/>
                  </a:lnTo>
                  <a:cubicBezTo>
                    <a:pt x="180058" y="741210"/>
                    <a:pt x="219024" y="702243"/>
                    <a:pt x="267089" y="702243"/>
                  </a:cubicBezTo>
                  <a:cubicBezTo>
                    <a:pt x="315153" y="702243"/>
                    <a:pt x="354120" y="741210"/>
                    <a:pt x="354120" y="789274"/>
                  </a:cubicBezTo>
                  <a:close/>
                  <a:moveTo>
                    <a:pt x="354120" y="267089"/>
                  </a:moveTo>
                  <a:lnTo>
                    <a:pt x="354120" y="441151"/>
                  </a:lnTo>
                  <a:cubicBezTo>
                    <a:pt x="354120" y="489215"/>
                    <a:pt x="315153" y="528181"/>
                    <a:pt x="267089" y="528181"/>
                  </a:cubicBezTo>
                  <a:cubicBezTo>
                    <a:pt x="219024" y="528181"/>
                    <a:pt x="180058" y="489215"/>
                    <a:pt x="180058" y="441151"/>
                  </a:cubicBezTo>
                  <a:lnTo>
                    <a:pt x="180058" y="267089"/>
                  </a:lnTo>
                  <a:cubicBezTo>
                    <a:pt x="180058" y="219024"/>
                    <a:pt x="219024" y="180058"/>
                    <a:pt x="267089" y="180058"/>
                  </a:cubicBezTo>
                  <a:cubicBezTo>
                    <a:pt x="315153" y="180058"/>
                    <a:pt x="354120" y="219024"/>
                    <a:pt x="354120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A6C4716-C57B-4370-8BB7-F3639BBAD713}"/>
                </a:ext>
              </a:extLst>
            </p:cNvPr>
            <p:cNvSpPr/>
            <p:nvPr/>
          </p:nvSpPr>
          <p:spPr>
            <a:xfrm>
              <a:off x="5477377" y="1767877"/>
              <a:ext cx="1574967" cy="1574967"/>
            </a:xfrm>
            <a:custGeom>
              <a:avLst/>
              <a:gdLst>
                <a:gd name="connsiteX0" fmla="*/ 1272010 w 1574966"/>
                <a:gd name="connsiteY0" fmla="*/ 999470 h 1574966"/>
                <a:gd name="connsiteX1" fmla="*/ 1245028 w 1574966"/>
                <a:gd name="connsiteY1" fmla="*/ 1001380 h 1574966"/>
                <a:gd name="connsiteX2" fmla="*/ 1086196 w 1574966"/>
                <a:gd name="connsiteY2" fmla="*/ 1160124 h 1574966"/>
                <a:gd name="connsiteX3" fmla="*/ 880195 w 1574966"/>
                <a:gd name="connsiteY3" fmla="*/ 1176570 h 1574966"/>
                <a:gd name="connsiteX4" fmla="*/ 622237 w 1574966"/>
                <a:gd name="connsiteY4" fmla="*/ 957337 h 1574966"/>
                <a:gd name="connsiteX5" fmla="*/ 403180 w 1574966"/>
                <a:gd name="connsiteY5" fmla="*/ 699203 h 1574966"/>
                <a:gd name="connsiteX6" fmla="*/ 419370 w 1574966"/>
                <a:gd name="connsiteY6" fmla="*/ 492938 h 1574966"/>
                <a:gd name="connsiteX7" fmla="*/ 578202 w 1574966"/>
                <a:gd name="connsiteY7" fmla="*/ 334194 h 1574966"/>
                <a:gd name="connsiteX8" fmla="*/ 584558 w 1574966"/>
                <a:gd name="connsiteY8" fmla="*/ 319836 h 1574966"/>
                <a:gd name="connsiteX9" fmla="*/ 579425 w 1574966"/>
                <a:gd name="connsiteY9" fmla="*/ 307300 h 1574966"/>
                <a:gd name="connsiteX10" fmla="*/ 282564 w 1574966"/>
                <a:gd name="connsiteY10" fmla="*/ 10527 h 1574966"/>
                <a:gd name="connsiteX11" fmla="*/ 270899 w 1574966"/>
                <a:gd name="connsiteY11" fmla="*/ 6001 h 1574966"/>
                <a:gd name="connsiteX12" fmla="*/ 255581 w 1574966"/>
                <a:gd name="connsiteY12" fmla="*/ 12525 h 1574966"/>
                <a:gd name="connsiteX13" fmla="*/ 53410 w 1574966"/>
                <a:gd name="connsiteY13" fmla="*/ 214872 h 1574966"/>
                <a:gd name="connsiteX14" fmla="*/ 6153 w 1574966"/>
                <a:gd name="connsiteY14" fmla="*/ 335233 h 1574966"/>
                <a:gd name="connsiteX15" fmla="*/ 492306 w 1574966"/>
                <a:gd name="connsiteY15" fmla="*/ 1086661 h 1574966"/>
                <a:gd name="connsiteX16" fmla="*/ 1364798 w 1574966"/>
                <a:gd name="connsiteY16" fmla="*/ 1525469 h 1574966"/>
                <a:gd name="connsiteX17" fmla="*/ 1567584 w 1574966"/>
                <a:gd name="connsiteY17" fmla="*/ 1322770 h 1574966"/>
                <a:gd name="connsiteX18" fmla="*/ 1574460 w 1574966"/>
                <a:gd name="connsiteY18" fmla="*/ 1308323 h 1574966"/>
                <a:gd name="connsiteX19" fmla="*/ 1569415 w 1574966"/>
                <a:gd name="connsiteY19" fmla="*/ 1296139 h 15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4966" h="1574966">
                  <a:moveTo>
                    <a:pt x="1272010" y="999470"/>
                  </a:moveTo>
                  <a:cubicBezTo>
                    <a:pt x="1264008" y="992610"/>
                    <a:pt x="1251983" y="993466"/>
                    <a:pt x="1245028" y="1001380"/>
                  </a:cubicBezTo>
                  <a:lnTo>
                    <a:pt x="1086196" y="1160124"/>
                  </a:lnTo>
                  <a:cubicBezTo>
                    <a:pt x="1031192" y="1216104"/>
                    <a:pt x="943386" y="1223115"/>
                    <a:pt x="880195" y="1176570"/>
                  </a:cubicBezTo>
                  <a:cubicBezTo>
                    <a:pt x="789791" y="1108854"/>
                    <a:pt x="703639" y="1035638"/>
                    <a:pt x="622237" y="957337"/>
                  </a:cubicBezTo>
                  <a:cubicBezTo>
                    <a:pt x="543536" y="876278"/>
                    <a:pt x="470352" y="790039"/>
                    <a:pt x="403180" y="699203"/>
                  </a:cubicBezTo>
                  <a:cubicBezTo>
                    <a:pt x="356299" y="636052"/>
                    <a:pt x="363215" y="547998"/>
                    <a:pt x="419370" y="492938"/>
                  </a:cubicBezTo>
                  <a:lnTo>
                    <a:pt x="578202" y="334194"/>
                  </a:lnTo>
                  <a:cubicBezTo>
                    <a:pt x="582207" y="330485"/>
                    <a:pt x="584501" y="325288"/>
                    <a:pt x="584558" y="319836"/>
                  </a:cubicBezTo>
                  <a:cubicBezTo>
                    <a:pt x="584605" y="315135"/>
                    <a:pt x="582759" y="310618"/>
                    <a:pt x="579425" y="307300"/>
                  </a:cubicBezTo>
                  <a:lnTo>
                    <a:pt x="282564" y="10527"/>
                  </a:lnTo>
                  <a:cubicBezTo>
                    <a:pt x="279438" y="7513"/>
                    <a:pt x="275240" y="5890"/>
                    <a:pt x="270899" y="6001"/>
                  </a:cubicBezTo>
                  <a:cubicBezTo>
                    <a:pt x="265135" y="6081"/>
                    <a:pt x="259634" y="8424"/>
                    <a:pt x="255581" y="12525"/>
                  </a:cubicBezTo>
                  <a:lnTo>
                    <a:pt x="53410" y="214872"/>
                  </a:lnTo>
                  <a:cubicBezTo>
                    <a:pt x="21327" y="246492"/>
                    <a:pt x="4154" y="290231"/>
                    <a:pt x="6153" y="335233"/>
                  </a:cubicBezTo>
                  <a:cubicBezTo>
                    <a:pt x="6153" y="504418"/>
                    <a:pt x="183349" y="778311"/>
                    <a:pt x="492306" y="1086661"/>
                  </a:cubicBezTo>
                  <a:cubicBezTo>
                    <a:pt x="903005" y="1497103"/>
                    <a:pt x="1229023" y="1661068"/>
                    <a:pt x="1364798" y="1525469"/>
                  </a:cubicBezTo>
                  <a:lnTo>
                    <a:pt x="1567584" y="1322770"/>
                  </a:lnTo>
                  <a:cubicBezTo>
                    <a:pt x="1571734" y="1319084"/>
                    <a:pt x="1574212" y="1313871"/>
                    <a:pt x="1574460" y="1308323"/>
                  </a:cubicBezTo>
                  <a:cubicBezTo>
                    <a:pt x="1574548" y="1303734"/>
                    <a:pt x="1572717" y="1299321"/>
                    <a:pt x="1569415" y="12961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9D67310D-7C9E-4B3D-8E48-C0B8A74E5DC4}"/>
                </a:ext>
              </a:extLst>
            </p:cNvPr>
            <p:cNvSpPr/>
            <p:nvPr/>
          </p:nvSpPr>
          <p:spPr>
            <a:xfrm>
              <a:off x="8003165" y="2290075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1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1"/>
                  </a:cubicBezTo>
                  <a:lnTo>
                    <a:pt x="180058" y="180058"/>
                  </a:lnTo>
                  <a:cubicBezTo>
                    <a:pt x="180066" y="83921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AC5A6B1-C940-46C2-83D3-D10154008CCF}"/>
                </a:ext>
              </a:extLst>
            </p:cNvPr>
            <p:cNvSpPr/>
            <p:nvPr/>
          </p:nvSpPr>
          <p:spPr>
            <a:xfrm>
              <a:off x="8003165" y="3160384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2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2"/>
                  </a:cubicBezTo>
                  <a:lnTo>
                    <a:pt x="180058" y="180058"/>
                  </a:lnTo>
                  <a:cubicBezTo>
                    <a:pt x="180066" y="83929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AE44815-4CA5-4867-BA0C-AC5A3A729221}"/>
                </a:ext>
              </a:extLst>
            </p:cNvPr>
            <p:cNvSpPr/>
            <p:nvPr/>
          </p:nvSpPr>
          <p:spPr>
            <a:xfrm>
              <a:off x="8003165" y="1419758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1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1"/>
                  </a:cubicBezTo>
                  <a:lnTo>
                    <a:pt x="180058" y="180058"/>
                  </a:lnTo>
                  <a:cubicBezTo>
                    <a:pt x="180066" y="83929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4078711-599C-41AC-B0F5-5587EB9F679A}"/>
                </a:ext>
              </a:extLst>
            </p:cNvPr>
            <p:cNvSpPr/>
            <p:nvPr/>
          </p:nvSpPr>
          <p:spPr>
            <a:xfrm>
              <a:off x="8003165" y="4030701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2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2"/>
                  </a:cubicBezTo>
                  <a:lnTo>
                    <a:pt x="180058" y="180058"/>
                  </a:lnTo>
                  <a:cubicBezTo>
                    <a:pt x="180066" y="83921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6B523F94-0CC4-495E-8B64-425A4410EE2C}"/>
              </a:ext>
            </a:extLst>
          </p:cNvPr>
          <p:cNvGrpSpPr/>
          <p:nvPr/>
        </p:nvGrpSpPr>
        <p:grpSpPr>
          <a:xfrm>
            <a:off x="2738349" y="5299188"/>
            <a:ext cx="454638" cy="455383"/>
            <a:chOff x="3652925" y="984607"/>
            <a:chExt cx="4876800" cy="4884795"/>
          </a:xfrm>
        </p:grpSpPr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23404AC-D007-4670-91EB-D2545FFA91D7}"/>
                </a:ext>
              </a:extLst>
            </p:cNvPr>
            <p:cNvSpPr/>
            <p:nvPr/>
          </p:nvSpPr>
          <p:spPr>
            <a:xfrm>
              <a:off x="6821788" y="3745212"/>
              <a:ext cx="871428" cy="871428"/>
            </a:xfrm>
            <a:custGeom>
              <a:avLst/>
              <a:gdLst>
                <a:gd name="connsiteX0" fmla="*/ 259518 w 871428"/>
                <a:gd name="connsiteY0" fmla="*/ 39826 h 871428"/>
                <a:gd name="connsiteX1" fmla="*/ 90533 w 871428"/>
                <a:gd name="connsiteY1" fmla="*/ 39826 h 871428"/>
                <a:gd name="connsiteX2" fmla="*/ 5996 w 871428"/>
                <a:gd name="connsiteY2" fmla="*/ 124274 h 871428"/>
                <a:gd name="connsiteX3" fmla="*/ 750755 w 871428"/>
                <a:gd name="connsiteY3" fmla="*/ 869034 h 871428"/>
                <a:gd name="connsiteX4" fmla="*/ 834788 w 871428"/>
                <a:gd name="connsiteY4" fmla="*/ 785001 h 871428"/>
                <a:gd name="connsiteX5" fmla="*/ 869829 w 871428"/>
                <a:gd name="connsiteY5" fmla="*/ 700464 h 871428"/>
                <a:gd name="connsiteX6" fmla="*/ 834788 w 871428"/>
                <a:gd name="connsiteY6" fmla="*/ 615928 h 87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1428" h="871428">
                  <a:moveTo>
                    <a:pt x="259518" y="39826"/>
                  </a:moveTo>
                  <a:cubicBezTo>
                    <a:pt x="212221" y="-5281"/>
                    <a:pt x="137830" y="-5281"/>
                    <a:pt x="90533" y="39826"/>
                  </a:cubicBezTo>
                  <a:lnTo>
                    <a:pt x="5996" y="124274"/>
                  </a:lnTo>
                  <a:lnTo>
                    <a:pt x="750755" y="869034"/>
                  </a:lnTo>
                  <a:lnTo>
                    <a:pt x="834788" y="785001"/>
                  </a:lnTo>
                  <a:cubicBezTo>
                    <a:pt x="857222" y="762592"/>
                    <a:pt x="869829" y="732180"/>
                    <a:pt x="869829" y="700464"/>
                  </a:cubicBezTo>
                  <a:cubicBezTo>
                    <a:pt x="869829" y="668757"/>
                    <a:pt x="857222" y="638345"/>
                    <a:pt x="834788" y="61592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760AC2D-CDB9-44DA-A37F-4442DF42D3BC}"/>
                </a:ext>
              </a:extLst>
            </p:cNvPr>
            <p:cNvSpPr/>
            <p:nvPr/>
          </p:nvSpPr>
          <p:spPr>
            <a:xfrm>
              <a:off x="4493199" y="2063312"/>
              <a:ext cx="2966054" cy="2966054"/>
            </a:xfrm>
            <a:custGeom>
              <a:avLst/>
              <a:gdLst>
                <a:gd name="connsiteX0" fmla="*/ 2117959 w 2966053"/>
                <a:gd name="connsiteY0" fmla="*/ 2022801 h 2966053"/>
                <a:gd name="connsiteX1" fmla="*/ 1830412 w 2966053"/>
                <a:gd name="connsiteY1" fmla="*/ 2042883 h 2966053"/>
                <a:gd name="connsiteX2" fmla="*/ 1340765 w 2966053"/>
                <a:gd name="connsiteY2" fmla="*/ 1625757 h 2966053"/>
                <a:gd name="connsiteX3" fmla="*/ 923471 w 2966053"/>
                <a:gd name="connsiteY3" fmla="*/ 1136031 h 2966053"/>
                <a:gd name="connsiteX4" fmla="*/ 943642 w 2966053"/>
                <a:gd name="connsiteY4" fmla="*/ 848395 h 2966053"/>
                <a:gd name="connsiteX5" fmla="*/ 1041369 w 2966053"/>
                <a:gd name="connsiteY5" fmla="*/ 750755 h 2966053"/>
                <a:gd name="connsiteX6" fmla="*/ 296610 w 2966053"/>
                <a:gd name="connsiteY6" fmla="*/ 5996 h 2966053"/>
                <a:gd name="connsiteX7" fmla="*/ 116113 w 2966053"/>
                <a:gd name="connsiteY7" fmla="*/ 186406 h 2966053"/>
                <a:gd name="connsiteX8" fmla="*/ 131910 w 2966053"/>
                <a:gd name="connsiteY8" fmla="*/ 905030 h 2966053"/>
                <a:gd name="connsiteX9" fmla="*/ 979778 w 2966053"/>
                <a:gd name="connsiteY9" fmla="*/ 1986664 h 2966053"/>
                <a:gd name="connsiteX10" fmla="*/ 2061412 w 2966053"/>
                <a:gd name="connsiteY10" fmla="*/ 2834532 h 2966053"/>
                <a:gd name="connsiteX11" fmla="*/ 2780037 w 2966053"/>
                <a:gd name="connsiteY11" fmla="*/ 2850330 h 2966053"/>
                <a:gd name="connsiteX12" fmla="*/ 2960534 w 2966053"/>
                <a:gd name="connsiteY12" fmla="*/ 2669752 h 2966053"/>
                <a:gd name="connsiteX13" fmla="*/ 2215687 w 2966053"/>
                <a:gd name="connsiteY13" fmla="*/ 1924993 h 296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66053" h="2966053">
                  <a:moveTo>
                    <a:pt x="2117959" y="2022801"/>
                  </a:moveTo>
                  <a:cubicBezTo>
                    <a:pt x="2040458" y="2100102"/>
                    <a:pt x="1917906" y="2108665"/>
                    <a:pt x="1830412" y="2042883"/>
                  </a:cubicBezTo>
                  <a:cubicBezTo>
                    <a:pt x="1658557" y="1914312"/>
                    <a:pt x="1495016" y="1774995"/>
                    <a:pt x="1340765" y="1625757"/>
                  </a:cubicBezTo>
                  <a:cubicBezTo>
                    <a:pt x="1191455" y="1471506"/>
                    <a:pt x="1052074" y="1307934"/>
                    <a:pt x="923471" y="1136031"/>
                  </a:cubicBezTo>
                  <a:cubicBezTo>
                    <a:pt x="857850" y="1048440"/>
                    <a:pt x="866436" y="925968"/>
                    <a:pt x="943642" y="848395"/>
                  </a:cubicBezTo>
                  <a:lnTo>
                    <a:pt x="1041369" y="750755"/>
                  </a:lnTo>
                  <a:lnTo>
                    <a:pt x="296610" y="5996"/>
                  </a:lnTo>
                  <a:lnTo>
                    <a:pt x="116113" y="186406"/>
                  </a:lnTo>
                  <a:cubicBezTo>
                    <a:pt x="-35812" y="338418"/>
                    <a:pt x="-30519" y="580171"/>
                    <a:pt x="131910" y="905030"/>
                  </a:cubicBezTo>
                  <a:cubicBezTo>
                    <a:pt x="284842" y="1210981"/>
                    <a:pt x="578113" y="1584920"/>
                    <a:pt x="979778" y="1986664"/>
                  </a:cubicBezTo>
                  <a:cubicBezTo>
                    <a:pt x="1381442" y="2388409"/>
                    <a:pt x="1755461" y="2681593"/>
                    <a:pt x="2061412" y="2834532"/>
                  </a:cubicBezTo>
                  <a:cubicBezTo>
                    <a:pt x="2386271" y="2996962"/>
                    <a:pt x="2628112" y="3002590"/>
                    <a:pt x="2780037" y="2850330"/>
                  </a:cubicBezTo>
                  <a:lnTo>
                    <a:pt x="2960534" y="2669752"/>
                  </a:lnTo>
                  <a:lnTo>
                    <a:pt x="2215687" y="19249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3C91871-15DE-4CF0-A71B-4219C38AD48F}"/>
                </a:ext>
              </a:extLst>
            </p:cNvPr>
            <p:cNvSpPr/>
            <p:nvPr/>
          </p:nvSpPr>
          <p:spPr>
            <a:xfrm>
              <a:off x="3652925" y="984607"/>
              <a:ext cx="4876800" cy="4884795"/>
            </a:xfrm>
            <a:custGeom>
              <a:avLst/>
              <a:gdLst>
                <a:gd name="connsiteX0" fmla="*/ 2304558 w 4876800"/>
                <a:gd name="connsiteY0" fmla="*/ 9791 h 4884794"/>
                <a:gd name="connsiteX1" fmla="*/ 205863 w 4876800"/>
                <a:gd name="connsiteY1" fmla="*/ 1476292 h 4884794"/>
                <a:gd name="connsiteX2" fmla="*/ 576571 w 4876800"/>
                <a:gd name="connsiteY2" fmla="*/ 4009622 h 4884794"/>
                <a:gd name="connsiteX3" fmla="*/ 580185 w 4876800"/>
                <a:gd name="connsiteY3" fmla="*/ 4113818 h 4884794"/>
                <a:gd name="connsiteX4" fmla="*/ 106504 w 4876800"/>
                <a:gd name="connsiteY4" fmla="*/ 4745307 h 4884794"/>
                <a:gd name="connsiteX5" fmla="*/ 98573 w 4876800"/>
                <a:gd name="connsiteY5" fmla="*/ 4833306 h 4884794"/>
                <a:gd name="connsiteX6" fmla="*/ 173732 w 4876800"/>
                <a:gd name="connsiteY6" fmla="*/ 4879755 h 4884794"/>
                <a:gd name="connsiteX7" fmla="*/ 2442547 w 4876800"/>
                <a:gd name="connsiteY7" fmla="*/ 4879755 h 4884794"/>
                <a:gd name="connsiteX8" fmla="*/ 4573653 w 4876800"/>
                <a:gd name="connsiteY8" fmla="*/ 3620581 h 4884794"/>
                <a:gd name="connsiteX9" fmla="*/ 4503547 w 4876800"/>
                <a:gd name="connsiteY9" fmla="*/ 1146277 h 4884794"/>
                <a:gd name="connsiteX10" fmla="*/ 2304558 w 4876800"/>
                <a:gd name="connsiteY10" fmla="*/ 9791 h 4884794"/>
                <a:gd name="connsiteX11" fmla="*/ 3871050 w 4876800"/>
                <a:gd name="connsiteY11" fmla="*/ 2022734 h 4884794"/>
                <a:gd name="connsiteX12" fmla="*/ 3787017 w 4876800"/>
                <a:gd name="connsiteY12" fmla="*/ 2106767 h 4884794"/>
                <a:gd name="connsiteX13" fmla="*/ 3366868 w 4876800"/>
                <a:gd name="connsiteY13" fmla="*/ 2106767 h 4884794"/>
                <a:gd name="connsiteX14" fmla="*/ 3282836 w 4876800"/>
                <a:gd name="connsiteY14" fmla="*/ 2022734 h 4884794"/>
                <a:gd name="connsiteX15" fmla="*/ 3366868 w 4876800"/>
                <a:gd name="connsiteY15" fmla="*/ 1938701 h 4884794"/>
                <a:gd name="connsiteX16" fmla="*/ 3787017 w 4876800"/>
                <a:gd name="connsiteY16" fmla="*/ 1938701 h 4884794"/>
                <a:gd name="connsiteX17" fmla="*/ 3871050 w 4876800"/>
                <a:gd name="connsiteY17" fmla="*/ 2022734 h 4884794"/>
                <a:gd name="connsiteX18" fmla="*/ 3055369 w 4876800"/>
                <a:gd name="connsiteY18" fmla="*/ 1711226 h 4884794"/>
                <a:gd name="connsiteX19" fmla="*/ 3475517 w 4876800"/>
                <a:gd name="connsiteY19" fmla="*/ 1291078 h 4884794"/>
                <a:gd name="connsiteX20" fmla="*/ 3593312 w 4876800"/>
                <a:gd name="connsiteY20" fmla="*/ 1292101 h 4884794"/>
                <a:gd name="connsiteX21" fmla="*/ 3594335 w 4876800"/>
                <a:gd name="connsiteY21" fmla="*/ 1409896 h 4884794"/>
                <a:gd name="connsiteX22" fmla="*/ 3174187 w 4876800"/>
                <a:gd name="connsiteY22" fmla="*/ 1830044 h 4884794"/>
                <a:gd name="connsiteX23" fmla="*/ 3056392 w 4876800"/>
                <a:gd name="connsiteY23" fmla="*/ 1829021 h 4884794"/>
                <a:gd name="connsiteX24" fmla="*/ 3055369 w 4876800"/>
                <a:gd name="connsiteY24" fmla="*/ 1711226 h 4884794"/>
                <a:gd name="connsiteX25" fmla="*/ 2778663 w 4876800"/>
                <a:gd name="connsiteY25" fmla="*/ 1098396 h 4884794"/>
                <a:gd name="connsiteX26" fmla="*/ 2862695 w 4876800"/>
                <a:gd name="connsiteY26" fmla="*/ 1014363 h 4884794"/>
                <a:gd name="connsiteX27" fmla="*/ 2946728 w 4876800"/>
                <a:gd name="connsiteY27" fmla="*/ 1098396 h 4884794"/>
                <a:gd name="connsiteX28" fmla="*/ 2946728 w 4876800"/>
                <a:gd name="connsiteY28" fmla="*/ 1518545 h 4884794"/>
                <a:gd name="connsiteX29" fmla="*/ 2862695 w 4876800"/>
                <a:gd name="connsiteY29" fmla="*/ 1602578 h 4884794"/>
                <a:gd name="connsiteX30" fmla="*/ 2778663 w 4876800"/>
                <a:gd name="connsiteY30" fmla="*/ 1518545 h 4884794"/>
                <a:gd name="connsiteX31" fmla="*/ 4123140 w 4876800"/>
                <a:gd name="connsiteY31" fmla="*/ 3664009 h 4884794"/>
                <a:gd name="connsiteX32" fmla="*/ 3979363 w 4876800"/>
                <a:gd name="connsiteY32" fmla="*/ 3807787 h 4884794"/>
                <a:gd name="connsiteX33" fmla="*/ 3739120 w 4876800"/>
                <a:gd name="connsiteY33" fmla="*/ 4047861 h 4884794"/>
                <a:gd name="connsiteX34" fmla="*/ 3341661 w 4876800"/>
                <a:gd name="connsiteY34" fmla="*/ 4208524 h 4884794"/>
                <a:gd name="connsiteX35" fmla="*/ 2826727 w 4876800"/>
                <a:gd name="connsiteY35" fmla="*/ 4063571 h 4884794"/>
                <a:gd name="connsiteX36" fmla="*/ 1701481 w 4876800"/>
                <a:gd name="connsiteY36" fmla="*/ 3184196 h 4884794"/>
                <a:gd name="connsiteX37" fmla="*/ 822106 w 4876800"/>
                <a:gd name="connsiteY37" fmla="*/ 2058950 h 4884794"/>
                <a:gd name="connsiteX38" fmla="*/ 837816 w 4876800"/>
                <a:gd name="connsiteY38" fmla="*/ 1146301 h 4884794"/>
                <a:gd name="connsiteX39" fmla="*/ 1077723 w 4876800"/>
                <a:gd name="connsiteY39" fmla="*/ 906482 h 4884794"/>
                <a:gd name="connsiteX40" fmla="*/ 1221412 w 4876800"/>
                <a:gd name="connsiteY40" fmla="*/ 762289 h 4884794"/>
                <a:gd name="connsiteX41" fmla="*/ 1628121 w 4876800"/>
                <a:gd name="connsiteY41" fmla="*/ 762289 h 4884794"/>
                <a:gd name="connsiteX42" fmla="*/ 2203816 w 4876800"/>
                <a:gd name="connsiteY42" fmla="*/ 1338063 h 4884794"/>
                <a:gd name="connsiteX43" fmla="*/ 2288096 w 4876800"/>
                <a:gd name="connsiteY43" fmla="*/ 1541418 h 4884794"/>
                <a:gd name="connsiteX44" fmla="*/ 2203816 w 4876800"/>
                <a:gd name="connsiteY44" fmla="*/ 1744772 h 4884794"/>
                <a:gd name="connsiteX45" fmla="*/ 1902733 w 4876800"/>
                <a:gd name="connsiteY45" fmla="*/ 2045855 h 4884794"/>
                <a:gd name="connsiteX46" fmla="*/ 1897856 w 4876800"/>
                <a:gd name="connsiteY46" fmla="*/ 2113083 h 4884794"/>
                <a:gd name="connsiteX47" fmla="*/ 2299689 w 4876800"/>
                <a:gd name="connsiteY47" fmla="*/ 2585748 h 4884794"/>
                <a:gd name="connsiteX48" fmla="*/ 2771939 w 4876800"/>
                <a:gd name="connsiteY48" fmla="*/ 2987749 h 4884794"/>
                <a:gd name="connsiteX49" fmla="*/ 2839167 w 4876800"/>
                <a:gd name="connsiteY49" fmla="*/ 2982792 h 4884794"/>
                <a:gd name="connsiteX50" fmla="*/ 2996384 w 4876800"/>
                <a:gd name="connsiteY50" fmla="*/ 2825575 h 4884794"/>
                <a:gd name="connsiteX51" fmla="*/ 3140329 w 4876800"/>
                <a:gd name="connsiteY51" fmla="*/ 2681718 h 4884794"/>
                <a:gd name="connsiteX52" fmla="*/ 3546951 w 4876800"/>
                <a:gd name="connsiteY52" fmla="*/ 2681718 h 4884794"/>
                <a:gd name="connsiteX53" fmla="*/ 4123148 w 4876800"/>
                <a:gd name="connsiteY53" fmla="*/ 3257324 h 4884794"/>
                <a:gd name="connsiteX54" fmla="*/ 4207429 w 4876800"/>
                <a:gd name="connsiteY54" fmla="*/ 3460678 h 4884794"/>
                <a:gd name="connsiteX55" fmla="*/ 4123140 w 4876800"/>
                <a:gd name="connsiteY55" fmla="*/ 3664009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876800" h="4884794">
                  <a:moveTo>
                    <a:pt x="2304558" y="9791"/>
                  </a:moveTo>
                  <a:cubicBezTo>
                    <a:pt x="1383866" y="62140"/>
                    <a:pt x="571591" y="629728"/>
                    <a:pt x="205863" y="1476292"/>
                  </a:cubicBezTo>
                  <a:cubicBezTo>
                    <a:pt x="-159865" y="2322857"/>
                    <a:pt x="-16392" y="3303350"/>
                    <a:pt x="576571" y="4009622"/>
                  </a:cubicBezTo>
                  <a:cubicBezTo>
                    <a:pt x="601995" y="4039235"/>
                    <a:pt x="603498" y="4082518"/>
                    <a:pt x="580185" y="4113818"/>
                  </a:cubicBezTo>
                  <a:lnTo>
                    <a:pt x="106504" y="4745307"/>
                  </a:lnTo>
                  <a:cubicBezTo>
                    <a:pt x="87404" y="4770771"/>
                    <a:pt x="84334" y="4804837"/>
                    <a:pt x="98573" y="4833306"/>
                  </a:cubicBezTo>
                  <a:cubicBezTo>
                    <a:pt x="112812" y="4861775"/>
                    <a:pt x="141905" y="4879755"/>
                    <a:pt x="173732" y="4879755"/>
                  </a:cubicBezTo>
                  <a:lnTo>
                    <a:pt x="2442547" y="4879755"/>
                  </a:lnTo>
                  <a:cubicBezTo>
                    <a:pt x="3329069" y="4878924"/>
                    <a:pt x="4145206" y="4396704"/>
                    <a:pt x="4573653" y="3620581"/>
                  </a:cubicBezTo>
                  <a:cubicBezTo>
                    <a:pt x="5002092" y="2844459"/>
                    <a:pt x="4975245" y="1896888"/>
                    <a:pt x="4503547" y="1146277"/>
                  </a:cubicBezTo>
                  <a:cubicBezTo>
                    <a:pt x="4031840" y="395657"/>
                    <a:pt x="3189713" y="-39577"/>
                    <a:pt x="2304558" y="9791"/>
                  </a:cubicBezTo>
                  <a:close/>
                  <a:moveTo>
                    <a:pt x="3871050" y="2022734"/>
                  </a:moveTo>
                  <a:cubicBezTo>
                    <a:pt x="3871050" y="2069143"/>
                    <a:pt x="3833426" y="2106767"/>
                    <a:pt x="3787017" y="2106767"/>
                  </a:cubicBezTo>
                  <a:lnTo>
                    <a:pt x="3366868" y="2106767"/>
                  </a:lnTo>
                  <a:cubicBezTo>
                    <a:pt x="3320459" y="2106767"/>
                    <a:pt x="3282836" y="2069143"/>
                    <a:pt x="3282836" y="2022734"/>
                  </a:cubicBezTo>
                  <a:cubicBezTo>
                    <a:pt x="3282836" y="1976324"/>
                    <a:pt x="3320459" y="1938701"/>
                    <a:pt x="3366868" y="1938701"/>
                  </a:cubicBezTo>
                  <a:lnTo>
                    <a:pt x="3787017" y="1938701"/>
                  </a:lnTo>
                  <a:cubicBezTo>
                    <a:pt x="3833434" y="1938701"/>
                    <a:pt x="3871050" y="1976324"/>
                    <a:pt x="3871050" y="2022734"/>
                  </a:cubicBezTo>
                  <a:close/>
                  <a:moveTo>
                    <a:pt x="3055369" y="1711226"/>
                  </a:moveTo>
                  <a:lnTo>
                    <a:pt x="3475517" y="1291078"/>
                  </a:lnTo>
                  <a:cubicBezTo>
                    <a:pt x="3508488" y="1259235"/>
                    <a:pt x="3560901" y="1259691"/>
                    <a:pt x="3593312" y="1292101"/>
                  </a:cubicBezTo>
                  <a:cubicBezTo>
                    <a:pt x="3625723" y="1324512"/>
                    <a:pt x="3626178" y="1376926"/>
                    <a:pt x="3594335" y="1409896"/>
                  </a:cubicBezTo>
                  <a:lnTo>
                    <a:pt x="3174187" y="1830044"/>
                  </a:lnTo>
                  <a:cubicBezTo>
                    <a:pt x="3141217" y="1861887"/>
                    <a:pt x="3088803" y="1861432"/>
                    <a:pt x="3056392" y="1829021"/>
                  </a:cubicBezTo>
                  <a:cubicBezTo>
                    <a:pt x="3023982" y="1796610"/>
                    <a:pt x="3023526" y="1744205"/>
                    <a:pt x="3055369" y="1711226"/>
                  </a:cubicBezTo>
                  <a:close/>
                  <a:moveTo>
                    <a:pt x="2778663" y="1098396"/>
                  </a:moveTo>
                  <a:cubicBezTo>
                    <a:pt x="2778663" y="1051987"/>
                    <a:pt x="2816286" y="1014363"/>
                    <a:pt x="2862695" y="1014363"/>
                  </a:cubicBezTo>
                  <a:cubicBezTo>
                    <a:pt x="2909105" y="1014363"/>
                    <a:pt x="2946728" y="1051987"/>
                    <a:pt x="2946728" y="1098396"/>
                  </a:cubicBezTo>
                  <a:lnTo>
                    <a:pt x="2946728" y="1518545"/>
                  </a:lnTo>
                  <a:cubicBezTo>
                    <a:pt x="2946728" y="1564954"/>
                    <a:pt x="2909105" y="1602578"/>
                    <a:pt x="2862695" y="1602578"/>
                  </a:cubicBezTo>
                  <a:cubicBezTo>
                    <a:pt x="2816286" y="1602578"/>
                    <a:pt x="2778663" y="1564954"/>
                    <a:pt x="2778663" y="1518545"/>
                  </a:cubicBezTo>
                  <a:close/>
                  <a:moveTo>
                    <a:pt x="4123140" y="3664009"/>
                  </a:moveTo>
                  <a:lnTo>
                    <a:pt x="3979363" y="3807787"/>
                  </a:lnTo>
                  <a:lnTo>
                    <a:pt x="3739120" y="4047861"/>
                  </a:lnTo>
                  <a:cubicBezTo>
                    <a:pt x="3634405" y="4153856"/>
                    <a:pt x="3490619" y="4211985"/>
                    <a:pt x="3341661" y="4208524"/>
                  </a:cubicBezTo>
                  <a:cubicBezTo>
                    <a:pt x="3161179" y="4200281"/>
                    <a:pt x="2985007" y="4150690"/>
                    <a:pt x="2826727" y="4063571"/>
                  </a:cubicBezTo>
                  <a:cubicBezTo>
                    <a:pt x="2500357" y="3900302"/>
                    <a:pt x="2121717" y="3604512"/>
                    <a:pt x="1701481" y="3184196"/>
                  </a:cubicBezTo>
                  <a:cubicBezTo>
                    <a:pt x="1281245" y="2763880"/>
                    <a:pt x="985295" y="2385320"/>
                    <a:pt x="822106" y="2058950"/>
                  </a:cubicBezTo>
                  <a:cubicBezTo>
                    <a:pt x="623796" y="1662162"/>
                    <a:pt x="628833" y="1355116"/>
                    <a:pt x="837816" y="1146301"/>
                  </a:cubicBezTo>
                  <a:lnTo>
                    <a:pt x="1077723" y="906482"/>
                  </a:lnTo>
                  <a:lnTo>
                    <a:pt x="1221412" y="762289"/>
                  </a:lnTo>
                  <a:cubicBezTo>
                    <a:pt x="1335138" y="653448"/>
                    <a:pt x="1514396" y="653448"/>
                    <a:pt x="1628121" y="762289"/>
                  </a:cubicBezTo>
                  <a:lnTo>
                    <a:pt x="2203816" y="1338063"/>
                  </a:lnTo>
                  <a:cubicBezTo>
                    <a:pt x="2257780" y="1391980"/>
                    <a:pt x="2288096" y="1465132"/>
                    <a:pt x="2288096" y="1541418"/>
                  </a:cubicBezTo>
                  <a:cubicBezTo>
                    <a:pt x="2288096" y="1617696"/>
                    <a:pt x="2257780" y="1690856"/>
                    <a:pt x="2203816" y="1744772"/>
                  </a:cubicBezTo>
                  <a:lnTo>
                    <a:pt x="1902733" y="2045855"/>
                  </a:lnTo>
                  <a:cubicBezTo>
                    <a:pt x="1884169" y="2063723"/>
                    <a:pt x="1882067" y="2092720"/>
                    <a:pt x="1897856" y="2113083"/>
                  </a:cubicBezTo>
                  <a:cubicBezTo>
                    <a:pt x="2021639" y="2279006"/>
                    <a:pt x="2155855" y="2436878"/>
                    <a:pt x="2299689" y="2585748"/>
                  </a:cubicBezTo>
                  <a:cubicBezTo>
                    <a:pt x="2448511" y="2729534"/>
                    <a:pt x="2606240" y="2863798"/>
                    <a:pt x="2771939" y="2987749"/>
                  </a:cubicBezTo>
                  <a:cubicBezTo>
                    <a:pt x="2792406" y="3003251"/>
                    <a:pt x="2821195" y="3001124"/>
                    <a:pt x="2839167" y="2982792"/>
                  </a:cubicBezTo>
                  <a:lnTo>
                    <a:pt x="2996384" y="2825575"/>
                  </a:lnTo>
                  <a:lnTo>
                    <a:pt x="3140329" y="2681718"/>
                  </a:lnTo>
                  <a:cubicBezTo>
                    <a:pt x="3254039" y="2572933"/>
                    <a:pt x="3433241" y="2572933"/>
                    <a:pt x="3546951" y="2681718"/>
                  </a:cubicBezTo>
                  <a:lnTo>
                    <a:pt x="4123148" y="3257324"/>
                  </a:lnTo>
                  <a:cubicBezTo>
                    <a:pt x="4177113" y="3311240"/>
                    <a:pt x="4207429" y="3384392"/>
                    <a:pt x="4207429" y="3460678"/>
                  </a:cubicBezTo>
                  <a:cubicBezTo>
                    <a:pt x="4207421" y="3536940"/>
                    <a:pt x="4177105" y="3610092"/>
                    <a:pt x="4123140" y="366400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BFA1C2D-DE97-4D0B-9164-9E7394C4E18D}"/>
                </a:ext>
              </a:extLst>
            </p:cNvPr>
            <p:cNvSpPr/>
            <p:nvPr/>
          </p:nvSpPr>
          <p:spPr>
            <a:xfrm>
              <a:off x="4902615" y="1824925"/>
              <a:ext cx="871428" cy="871428"/>
            </a:xfrm>
            <a:custGeom>
              <a:avLst/>
              <a:gdLst>
                <a:gd name="connsiteX0" fmla="*/ 835300 w 871428"/>
                <a:gd name="connsiteY0" fmla="*/ 785788 h 871428"/>
                <a:gd name="connsiteX1" fmla="*/ 870333 w 871428"/>
                <a:gd name="connsiteY1" fmla="*/ 701300 h 871428"/>
                <a:gd name="connsiteX2" fmla="*/ 835300 w 871428"/>
                <a:gd name="connsiteY2" fmla="*/ 616811 h 871428"/>
                <a:gd name="connsiteX3" fmla="*/ 259606 w 871428"/>
                <a:gd name="connsiteY3" fmla="*/ 41037 h 871428"/>
                <a:gd name="connsiteX4" fmla="*/ 175069 w 871428"/>
                <a:gd name="connsiteY4" fmla="*/ 5996 h 871428"/>
                <a:gd name="connsiteX5" fmla="*/ 90533 w 871428"/>
                <a:gd name="connsiteY5" fmla="*/ 41037 h 871428"/>
                <a:gd name="connsiteX6" fmla="*/ 5996 w 871428"/>
                <a:gd name="connsiteY6" fmla="*/ 125574 h 871428"/>
                <a:gd name="connsiteX7" fmla="*/ 750755 w 871428"/>
                <a:gd name="connsiteY7" fmla="*/ 870333 h 87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428" h="871428">
                  <a:moveTo>
                    <a:pt x="835300" y="785788"/>
                  </a:moveTo>
                  <a:cubicBezTo>
                    <a:pt x="857725" y="763387"/>
                    <a:pt x="870333" y="732991"/>
                    <a:pt x="870333" y="701300"/>
                  </a:cubicBezTo>
                  <a:cubicBezTo>
                    <a:pt x="870333" y="669609"/>
                    <a:pt x="857733" y="639205"/>
                    <a:pt x="835300" y="616811"/>
                  </a:cubicBezTo>
                  <a:lnTo>
                    <a:pt x="259606" y="41037"/>
                  </a:lnTo>
                  <a:cubicBezTo>
                    <a:pt x="237196" y="18604"/>
                    <a:pt x="206784" y="5996"/>
                    <a:pt x="175069" y="5996"/>
                  </a:cubicBezTo>
                  <a:cubicBezTo>
                    <a:pt x="143354" y="5996"/>
                    <a:pt x="112950" y="18604"/>
                    <a:pt x="90533" y="41037"/>
                  </a:cubicBezTo>
                  <a:lnTo>
                    <a:pt x="5996" y="125574"/>
                  </a:lnTo>
                  <a:lnTo>
                    <a:pt x="750755" y="87033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744A72BD-8F86-45F4-A877-F840F81F1BE1}"/>
              </a:ext>
            </a:extLst>
          </p:cNvPr>
          <p:cNvGrpSpPr/>
          <p:nvPr/>
        </p:nvGrpSpPr>
        <p:grpSpPr>
          <a:xfrm>
            <a:off x="4801470" y="1318096"/>
            <a:ext cx="326050" cy="364717"/>
            <a:chOff x="3851996" y="3389659"/>
            <a:chExt cx="560367" cy="626823"/>
          </a:xfrm>
        </p:grpSpPr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C53637D1-FD12-451F-B4E1-397E21B05A31}"/>
                </a:ext>
              </a:extLst>
            </p:cNvPr>
            <p:cNvSpPr/>
            <p:nvPr/>
          </p:nvSpPr>
          <p:spPr>
            <a:xfrm>
              <a:off x="4086948" y="3578889"/>
              <a:ext cx="90443" cy="90443"/>
            </a:xfrm>
            <a:custGeom>
              <a:avLst/>
              <a:gdLst>
                <a:gd name="connsiteX0" fmla="*/ 90276 w 90442"/>
                <a:gd name="connsiteY0" fmla="*/ 45523 h 90442"/>
                <a:gd name="connsiteX1" fmla="*/ 45523 w 90442"/>
                <a:gd name="connsiteY1" fmla="*/ 90276 h 90442"/>
                <a:gd name="connsiteX2" fmla="*/ 771 w 90442"/>
                <a:gd name="connsiteY2" fmla="*/ 45523 h 90442"/>
                <a:gd name="connsiteX3" fmla="*/ 45523 w 90442"/>
                <a:gd name="connsiteY3" fmla="*/ 771 h 90442"/>
                <a:gd name="connsiteX4" fmla="*/ 90276 w 90442"/>
                <a:gd name="connsiteY4" fmla="*/ 45523 h 9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42" h="90442">
                  <a:moveTo>
                    <a:pt x="90276" y="45523"/>
                  </a:moveTo>
                  <a:cubicBezTo>
                    <a:pt x="90276" y="70240"/>
                    <a:pt x="70240" y="90276"/>
                    <a:pt x="45523" y="90276"/>
                  </a:cubicBezTo>
                  <a:cubicBezTo>
                    <a:pt x="20807" y="90276"/>
                    <a:pt x="771" y="70240"/>
                    <a:pt x="771" y="45523"/>
                  </a:cubicBezTo>
                  <a:cubicBezTo>
                    <a:pt x="771" y="20807"/>
                    <a:pt x="20807" y="771"/>
                    <a:pt x="45523" y="771"/>
                  </a:cubicBezTo>
                  <a:cubicBezTo>
                    <a:pt x="70240" y="771"/>
                    <a:pt x="90276" y="20807"/>
                    <a:pt x="90276" y="455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2B987518-6EBA-4089-A42A-CEE94F8ED6DB}"/>
                </a:ext>
              </a:extLst>
            </p:cNvPr>
            <p:cNvSpPr/>
            <p:nvPr/>
          </p:nvSpPr>
          <p:spPr>
            <a:xfrm>
              <a:off x="4377841" y="3608783"/>
              <a:ext cx="26722" cy="45221"/>
            </a:xfrm>
            <a:custGeom>
              <a:avLst/>
              <a:gdLst>
                <a:gd name="connsiteX0" fmla="*/ 23483 w 26721"/>
                <a:gd name="connsiteY0" fmla="*/ 21715 h 45221"/>
                <a:gd name="connsiteX1" fmla="*/ 771 w 26721"/>
                <a:gd name="connsiteY1" fmla="*/ 771 h 45221"/>
                <a:gd name="connsiteX2" fmla="*/ 771 w 26721"/>
                <a:gd name="connsiteY2" fmla="*/ 44919 h 45221"/>
                <a:gd name="connsiteX3" fmla="*/ 26380 w 26721"/>
                <a:gd name="connsiteY3" fmla="*/ 25004 h 45221"/>
                <a:gd name="connsiteX4" fmla="*/ 23483 w 26721"/>
                <a:gd name="connsiteY4" fmla="*/ 21715 h 4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1" h="45221">
                  <a:moveTo>
                    <a:pt x="23483" y="21715"/>
                  </a:moveTo>
                  <a:lnTo>
                    <a:pt x="771" y="771"/>
                  </a:lnTo>
                  <a:lnTo>
                    <a:pt x="771" y="44919"/>
                  </a:lnTo>
                  <a:lnTo>
                    <a:pt x="26380" y="25004"/>
                  </a:lnTo>
                  <a:cubicBezTo>
                    <a:pt x="25487" y="23847"/>
                    <a:pt x="24519" y="22748"/>
                    <a:pt x="23483" y="217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32D53CE-00DD-4BE8-B976-A34463D5F252}"/>
                </a:ext>
              </a:extLst>
            </p:cNvPr>
            <p:cNvSpPr/>
            <p:nvPr/>
          </p:nvSpPr>
          <p:spPr>
            <a:xfrm>
              <a:off x="4087687" y="3389659"/>
              <a:ext cx="89415" cy="33916"/>
            </a:xfrm>
            <a:custGeom>
              <a:avLst/>
              <a:gdLst>
                <a:gd name="connsiteX0" fmla="*/ 59911 w 89414"/>
                <a:gd name="connsiteY0" fmla="*/ 6670 h 33915"/>
                <a:gd name="connsiteX1" fmla="*/ 29703 w 89414"/>
                <a:gd name="connsiteY1" fmla="*/ 6670 h 33915"/>
                <a:gd name="connsiteX2" fmla="*/ 771 w 89414"/>
                <a:gd name="connsiteY2" fmla="*/ 33365 h 33915"/>
                <a:gd name="connsiteX3" fmla="*/ 88799 w 89414"/>
                <a:gd name="connsiteY3" fmla="*/ 33365 h 3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14" h="33915">
                  <a:moveTo>
                    <a:pt x="59911" y="6670"/>
                  </a:moveTo>
                  <a:cubicBezTo>
                    <a:pt x="51378" y="-1196"/>
                    <a:pt x="38237" y="-1196"/>
                    <a:pt x="29703" y="6670"/>
                  </a:cubicBezTo>
                  <a:lnTo>
                    <a:pt x="771" y="33365"/>
                  </a:lnTo>
                  <a:lnTo>
                    <a:pt x="88799" y="333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8798FB16-B4B2-4104-B36F-E29D3200CE6D}"/>
                </a:ext>
              </a:extLst>
            </p:cNvPr>
            <p:cNvSpPr/>
            <p:nvPr/>
          </p:nvSpPr>
          <p:spPr>
            <a:xfrm>
              <a:off x="3907936" y="3444631"/>
              <a:ext cx="448102" cy="397742"/>
            </a:xfrm>
            <a:custGeom>
              <a:avLst/>
              <a:gdLst>
                <a:gd name="connsiteX0" fmla="*/ 231360 w 448102"/>
                <a:gd name="connsiteY0" fmla="*/ 395211 h 397741"/>
                <a:gd name="connsiteX1" fmla="*/ 448299 w 448102"/>
                <a:gd name="connsiteY1" fmla="*/ 226481 h 397741"/>
                <a:gd name="connsiteX2" fmla="*/ 448299 w 448102"/>
                <a:gd name="connsiteY2" fmla="*/ 11959 h 397741"/>
                <a:gd name="connsiteX3" fmla="*/ 437111 w 448102"/>
                <a:gd name="connsiteY3" fmla="*/ 771 h 397741"/>
                <a:gd name="connsiteX4" fmla="*/ 11959 w 448102"/>
                <a:gd name="connsiteY4" fmla="*/ 771 h 397741"/>
                <a:gd name="connsiteX5" fmla="*/ 771 w 448102"/>
                <a:gd name="connsiteY5" fmla="*/ 11959 h 397741"/>
                <a:gd name="connsiteX6" fmla="*/ 771 w 448102"/>
                <a:gd name="connsiteY6" fmla="*/ 226482 h 397741"/>
                <a:gd name="connsiteX7" fmla="*/ 217643 w 448102"/>
                <a:gd name="connsiteY7" fmla="*/ 395155 h 397741"/>
                <a:gd name="connsiteX8" fmla="*/ 231360 w 448102"/>
                <a:gd name="connsiteY8" fmla="*/ 395211 h 397741"/>
                <a:gd name="connsiteX9" fmla="*/ 90276 w 448102"/>
                <a:gd name="connsiteY9" fmla="*/ 179781 h 397741"/>
                <a:gd name="connsiteX10" fmla="*/ 224535 w 448102"/>
                <a:gd name="connsiteY10" fmla="*/ 45522 h 397741"/>
                <a:gd name="connsiteX11" fmla="*/ 358794 w 448102"/>
                <a:gd name="connsiteY11" fmla="*/ 179781 h 397741"/>
                <a:gd name="connsiteX12" fmla="*/ 358794 w 448102"/>
                <a:gd name="connsiteY12" fmla="*/ 202158 h 397741"/>
                <a:gd name="connsiteX13" fmla="*/ 325356 w 448102"/>
                <a:gd name="connsiteY13" fmla="*/ 245499 h 397741"/>
                <a:gd name="connsiteX14" fmla="*/ 275106 w 448102"/>
                <a:gd name="connsiteY14" fmla="*/ 223784 h 397741"/>
                <a:gd name="connsiteX15" fmla="*/ 202877 w 448102"/>
                <a:gd name="connsiteY15" fmla="*/ 243380 h 397741"/>
                <a:gd name="connsiteX16" fmla="*/ 157397 w 448102"/>
                <a:gd name="connsiteY16" fmla="*/ 183945 h 397741"/>
                <a:gd name="connsiteX17" fmla="*/ 195193 w 448102"/>
                <a:gd name="connsiteY17" fmla="*/ 119350 h 397741"/>
                <a:gd name="connsiteX18" fmla="*/ 269288 w 448102"/>
                <a:gd name="connsiteY18" fmla="*/ 129881 h 397741"/>
                <a:gd name="connsiteX19" fmla="*/ 269288 w 448102"/>
                <a:gd name="connsiteY19" fmla="*/ 123840 h 397741"/>
                <a:gd name="connsiteX20" fmla="*/ 280476 w 448102"/>
                <a:gd name="connsiteY20" fmla="*/ 112651 h 397741"/>
                <a:gd name="connsiteX21" fmla="*/ 291664 w 448102"/>
                <a:gd name="connsiteY21" fmla="*/ 123840 h 397741"/>
                <a:gd name="connsiteX22" fmla="*/ 291664 w 448102"/>
                <a:gd name="connsiteY22" fmla="*/ 202157 h 397741"/>
                <a:gd name="connsiteX23" fmla="*/ 314040 w 448102"/>
                <a:gd name="connsiteY23" fmla="*/ 224533 h 397741"/>
                <a:gd name="connsiteX24" fmla="*/ 336417 w 448102"/>
                <a:gd name="connsiteY24" fmla="*/ 202157 h 397741"/>
                <a:gd name="connsiteX25" fmla="*/ 336417 w 448102"/>
                <a:gd name="connsiteY25" fmla="*/ 179780 h 397741"/>
                <a:gd name="connsiteX26" fmla="*/ 224535 w 448102"/>
                <a:gd name="connsiteY26" fmla="*/ 67899 h 397741"/>
                <a:gd name="connsiteX27" fmla="*/ 112653 w 448102"/>
                <a:gd name="connsiteY27" fmla="*/ 179780 h 397741"/>
                <a:gd name="connsiteX28" fmla="*/ 224535 w 448102"/>
                <a:gd name="connsiteY28" fmla="*/ 291662 h 397741"/>
                <a:gd name="connsiteX29" fmla="*/ 291038 w 448102"/>
                <a:gd name="connsiteY29" fmla="*/ 269812 h 397741"/>
                <a:gd name="connsiteX30" fmla="*/ 306691 w 448102"/>
                <a:gd name="connsiteY30" fmla="*/ 272127 h 397741"/>
                <a:gd name="connsiteX31" fmla="*/ 304375 w 448102"/>
                <a:gd name="connsiteY31" fmla="*/ 287780 h 397741"/>
                <a:gd name="connsiteX32" fmla="*/ 224536 w 448102"/>
                <a:gd name="connsiteY32" fmla="*/ 314039 h 397741"/>
                <a:gd name="connsiteX33" fmla="*/ 90276 w 448102"/>
                <a:gd name="connsiteY33" fmla="*/ 179781 h 39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48102" h="397741">
                  <a:moveTo>
                    <a:pt x="231360" y="395211"/>
                  </a:moveTo>
                  <a:lnTo>
                    <a:pt x="448299" y="226481"/>
                  </a:lnTo>
                  <a:lnTo>
                    <a:pt x="448299" y="11959"/>
                  </a:lnTo>
                  <a:cubicBezTo>
                    <a:pt x="448299" y="5780"/>
                    <a:pt x="443290" y="771"/>
                    <a:pt x="437111" y="771"/>
                  </a:cubicBezTo>
                  <a:lnTo>
                    <a:pt x="11959" y="771"/>
                  </a:lnTo>
                  <a:cubicBezTo>
                    <a:pt x="5780" y="771"/>
                    <a:pt x="771" y="5780"/>
                    <a:pt x="771" y="11959"/>
                  </a:cubicBezTo>
                  <a:lnTo>
                    <a:pt x="771" y="226482"/>
                  </a:lnTo>
                  <a:lnTo>
                    <a:pt x="217643" y="395155"/>
                  </a:lnTo>
                  <a:cubicBezTo>
                    <a:pt x="221637" y="398388"/>
                    <a:pt x="227341" y="398412"/>
                    <a:pt x="231360" y="395211"/>
                  </a:cubicBezTo>
                  <a:close/>
                  <a:moveTo>
                    <a:pt x="90276" y="179781"/>
                  </a:moveTo>
                  <a:cubicBezTo>
                    <a:pt x="90276" y="105633"/>
                    <a:pt x="150386" y="45522"/>
                    <a:pt x="224535" y="45522"/>
                  </a:cubicBezTo>
                  <a:cubicBezTo>
                    <a:pt x="298685" y="45522"/>
                    <a:pt x="358794" y="105633"/>
                    <a:pt x="358794" y="179781"/>
                  </a:cubicBezTo>
                  <a:lnTo>
                    <a:pt x="358794" y="202158"/>
                  </a:lnTo>
                  <a:cubicBezTo>
                    <a:pt x="358869" y="222552"/>
                    <a:pt x="345101" y="240397"/>
                    <a:pt x="325356" y="245499"/>
                  </a:cubicBezTo>
                  <a:cubicBezTo>
                    <a:pt x="305611" y="250602"/>
                    <a:pt x="284921" y="241661"/>
                    <a:pt x="275106" y="223784"/>
                  </a:cubicBezTo>
                  <a:cubicBezTo>
                    <a:pt x="257242" y="244376"/>
                    <a:pt x="228700" y="252119"/>
                    <a:pt x="202877" y="243380"/>
                  </a:cubicBezTo>
                  <a:cubicBezTo>
                    <a:pt x="177056" y="234641"/>
                    <a:pt x="159083" y="211154"/>
                    <a:pt x="157397" y="183945"/>
                  </a:cubicBezTo>
                  <a:cubicBezTo>
                    <a:pt x="155710" y="156736"/>
                    <a:pt x="170647" y="131211"/>
                    <a:pt x="195193" y="119350"/>
                  </a:cubicBezTo>
                  <a:cubicBezTo>
                    <a:pt x="219738" y="107490"/>
                    <a:pt x="249018" y="111651"/>
                    <a:pt x="269288" y="129881"/>
                  </a:cubicBezTo>
                  <a:lnTo>
                    <a:pt x="269288" y="123840"/>
                  </a:lnTo>
                  <a:cubicBezTo>
                    <a:pt x="269288" y="117661"/>
                    <a:pt x="274297" y="112651"/>
                    <a:pt x="280476" y="112651"/>
                  </a:cubicBezTo>
                  <a:cubicBezTo>
                    <a:pt x="286655" y="112651"/>
                    <a:pt x="291664" y="117661"/>
                    <a:pt x="291664" y="123840"/>
                  </a:cubicBezTo>
                  <a:lnTo>
                    <a:pt x="291664" y="202157"/>
                  </a:lnTo>
                  <a:cubicBezTo>
                    <a:pt x="291664" y="214514"/>
                    <a:pt x="301683" y="224533"/>
                    <a:pt x="314040" y="224533"/>
                  </a:cubicBezTo>
                  <a:cubicBezTo>
                    <a:pt x="326398" y="224533"/>
                    <a:pt x="336417" y="214514"/>
                    <a:pt x="336417" y="202157"/>
                  </a:cubicBezTo>
                  <a:lnTo>
                    <a:pt x="336417" y="179780"/>
                  </a:lnTo>
                  <a:cubicBezTo>
                    <a:pt x="336417" y="117990"/>
                    <a:pt x="286326" y="67899"/>
                    <a:pt x="224535" y="67899"/>
                  </a:cubicBezTo>
                  <a:cubicBezTo>
                    <a:pt x="162744" y="67899"/>
                    <a:pt x="112653" y="117991"/>
                    <a:pt x="112653" y="179780"/>
                  </a:cubicBezTo>
                  <a:cubicBezTo>
                    <a:pt x="112653" y="241570"/>
                    <a:pt x="162744" y="291662"/>
                    <a:pt x="224535" y="291662"/>
                  </a:cubicBezTo>
                  <a:cubicBezTo>
                    <a:pt x="248482" y="291759"/>
                    <a:pt x="271815" y="284093"/>
                    <a:pt x="291038" y="269812"/>
                  </a:cubicBezTo>
                  <a:cubicBezTo>
                    <a:pt x="296000" y="266129"/>
                    <a:pt x="303007" y="267166"/>
                    <a:pt x="306691" y="272127"/>
                  </a:cubicBezTo>
                  <a:cubicBezTo>
                    <a:pt x="310373" y="277089"/>
                    <a:pt x="309336" y="284097"/>
                    <a:pt x="304375" y="287780"/>
                  </a:cubicBezTo>
                  <a:cubicBezTo>
                    <a:pt x="281298" y="304928"/>
                    <a:pt x="253288" y="314141"/>
                    <a:pt x="224536" y="314039"/>
                  </a:cubicBezTo>
                  <a:cubicBezTo>
                    <a:pt x="150419" y="313960"/>
                    <a:pt x="90356" y="253897"/>
                    <a:pt x="90276" y="1797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25C38879-12CD-40C0-94FB-DC3D35BE0344}"/>
                </a:ext>
              </a:extLst>
            </p:cNvPr>
            <p:cNvSpPr/>
            <p:nvPr/>
          </p:nvSpPr>
          <p:spPr>
            <a:xfrm>
              <a:off x="3874808" y="3831486"/>
              <a:ext cx="514906" cy="184996"/>
            </a:xfrm>
            <a:custGeom>
              <a:avLst/>
              <a:gdLst>
                <a:gd name="connsiteX0" fmla="*/ 278306 w 514906"/>
                <a:gd name="connsiteY0" fmla="*/ 25978 h 184996"/>
                <a:gd name="connsiteX1" fmla="*/ 236910 w 514906"/>
                <a:gd name="connsiteY1" fmla="*/ 25978 h 184996"/>
                <a:gd name="connsiteX2" fmla="*/ 204633 w 514906"/>
                <a:gd name="connsiteY2" fmla="*/ 771 h 184996"/>
                <a:gd name="connsiteX3" fmla="*/ 771 w 514906"/>
                <a:gd name="connsiteY3" fmla="*/ 180654 h 184996"/>
                <a:gd name="connsiteX4" fmla="*/ 17340 w 514906"/>
                <a:gd name="connsiteY4" fmla="*/ 184514 h 184996"/>
                <a:gd name="connsiteX5" fmla="*/ 497986 w 514906"/>
                <a:gd name="connsiteY5" fmla="*/ 184514 h 184996"/>
                <a:gd name="connsiteX6" fmla="*/ 514556 w 514906"/>
                <a:gd name="connsiteY6" fmla="*/ 180654 h 184996"/>
                <a:gd name="connsiteX7" fmla="*/ 310696 w 514906"/>
                <a:gd name="connsiteY7" fmla="*/ 781 h 18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906" h="184996">
                  <a:moveTo>
                    <a:pt x="278306" y="25978"/>
                  </a:moveTo>
                  <a:cubicBezTo>
                    <a:pt x="266186" y="35601"/>
                    <a:pt x="249031" y="35601"/>
                    <a:pt x="236910" y="25978"/>
                  </a:cubicBezTo>
                  <a:lnTo>
                    <a:pt x="204633" y="771"/>
                  </a:lnTo>
                  <a:lnTo>
                    <a:pt x="771" y="180654"/>
                  </a:lnTo>
                  <a:cubicBezTo>
                    <a:pt x="5934" y="183170"/>
                    <a:pt x="11597" y="184489"/>
                    <a:pt x="17340" y="184514"/>
                  </a:cubicBezTo>
                  <a:lnTo>
                    <a:pt x="497986" y="184514"/>
                  </a:lnTo>
                  <a:cubicBezTo>
                    <a:pt x="503729" y="184490"/>
                    <a:pt x="509393" y="183170"/>
                    <a:pt x="514556" y="180654"/>
                  </a:cubicBezTo>
                  <a:lnTo>
                    <a:pt x="310696" y="7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2932669-F2D7-4750-B500-75BA1D18C48F}"/>
                </a:ext>
              </a:extLst>
            </p:cNvPr>
            <p:cNvSpPr/>
            <p:nvPr/>
          </p:nvSpPr>
          <p:spPr>
            <a:xfrm>
              <a:off x="4202701" y="3655181"/>
              <a:ext cx="209662" cy="342243"/>
            </a:xfrm>
            <a:custGeom>
              <a:avLst/>
              <a:gdLst>
                <a:gd name="connsiteX0" fmla="*/ 771 w 209662"/>
                <a:gd name="connsiteY0" fmla="*/ 163101 h 342243"/>
                <a:gd name="connsiteX1" fmla="*/ 203389 w 209662"/>
                <a:gd name="connsiteY1" fmla="*/ 341877 h 342243"/>
                <a:gd name="connsiteX2" fmla="*/ 209475 w 209662"/>
                <a:gd name="connsiteY2" fmla="*/ 320653 h 342243"/>
                <a:gd name="connsiteX3" fmla="*/ 209475 w 209662"/>
                <a:gd name="connsiteY3" fmla="*/ 771 h 34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662" h="342243">
                  <a:moveTo>
                    <a:pt x="771" y="163101"/>
                  </a:moveTo>
                  <a:lnTo>
                    <a:pt x="203389" y="341877"/>
                  </a:lnTo>
                  <a:cubicBezTo>
                    <a:pt x="207348" y="335504"/>
                    <a:pt x="209456" y="328156"/>
                    <a:pt x="209475" y="320653"/>
                  </a:cubicBezTo>
                  <a:lnTo>
                    <a:pt x="209475" y="77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6A8DA88-6DF5-4DFF-9388-16E1DCD5D404}"/>
                </a:ext>
              </a:extLst>
            </p:cNvPr>
            <p:cNvSpPr/>
            <p:nvPr/>
          </p:nvSpPr>
          <p:spPr>
            <a:xfrm>
              <a:off x="3859950" y="3608784"/>
              <a:ext cx="26722" cy="45221"/>
            </a:xfrm>
            <a:custGeom>
              <a:avLst/>
              <a:gdLst>
                <a:gd name="connsiteX0" fmla="*/ 26380 w 26721"/>
                <a:gd name="connsiteY0" fmla="*/ 771 h 45221"/>
                <a:gd name="connsiteX1" fmla="*/ 3646 w 26721"/>
                <a:gd name="connsiteY1" fmla="*/ 21727 h 45221"/>
                <a:gd name="connsiteX2" fmla="*/ 771 w 26721"/>
                <a:gd name="connsiteY2" fmla="*/ 25005 h 45221"/>
                <a:gd name="connsiteX3" fmla="*/ 26380 w 26721"/>
                <a:gd name="connsiteY3" fmla="*/ 44920 h 4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21" h="45221">
                  <a:moveTo>
                    <a:pt x="26380" y="771"/>
                  </a:moveTo>
                  <a:lnTo>
                    <a:pt x="3646" y="21727"/>
                  </a:lnTo>
                  <a:cubicBezTo>
                    <a:pt x="2618" y="22756"/>
                    <a:pt x="1657" y="23850"/>
                    <a:pt x="771" y="25005"/>
                  </a:cubicBezTo>
                  <a:lnTo>
                    <a:pt x="26380" y="449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769281E-8EE2-4910-8100-40C76EBE5C63}"/>
                </a:ext>
              </a:extLst>
            </p:cNvPr>
            <p:cNvSpPr/>
            <p:nvPr/>
          </p:nvSpPr>
          <p:spPr>
            <a:xfrm>
              <a:off x="3851996" y="3655181"/>
              <a:ext cx="209662" cy="342243"/>
            </a:xfrm>
            <a:custGeom>
              <a:avLst/>
              <a:gdLst>
                <a:gd name="connsiteX0" fmla="*/ 771 w 209662"/>
                <a:gd name="connsiteY0" fmla="*/ 771 h 342243"/>
                <a:gd name="connsiteX1" fmla="*/ 771 w 209662"/>
                <a:gd name="connsiteY1" fmla="*/ 320653 h 342243"/>
                <a:gd name="connsiteX2" fmla="*/ 6857 w 209662"/>
                <a:gd name="connsiteY2" fmla="*/ 341911 h 342243"/>
                <a:gd name="connsiteX3" fmla="*/ 209475 w 209662"/>
                <a:gd name="connsiteY3" fmla="*/ 163135 h 34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662" h="342243">
                  <a:moveTo>
                    <a:pt x="771" y="771"/>
                  </a:moveTo>
                  <a:lnTo>
                    <a:pt x="771" y="320653"/>
                  </a:lnTo>
                  <a:cubicBezTo>
                    <a:pt x="784" y="328167"/>
                    <a:pt x="2892" y="335528"/>
                    <a:pt x="6857" y="341911"/>
                  </a:cubicBezTo>
                  <a:lnTo>
                    <a:pt x="209475" y="1631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F31A7D95-C295-4801-AEC7-21E53D881735}"/>
              </a:ext>
            </a:extLst>
          </p:cNvPr>
          <p:cNvGrpSpPr/>
          <p:nvPr/>
        </p:nvGrpSpPr>
        <p:grpSpPr>
          <a:xfrm>
            <a:off x="5718926" y="1351424"/>
            <a:ext cx="477430" cy="328966"/>
            <a:chOff x="4709162" y="2729131"/>
            <a:chExt cx="914280" cy="629971"/>
          </a:xfrm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F561383-7F2F-4E13-8E9D-E1AC722BE4EC}"/>
                </a:ext>
              </a:extLst>
            </p:cNvPr>
            <p:cNvSpPr/>
            <p:nvPr/>
          </p:nvSpPr>
          <p:spPr>
            <a:xfrm>
              <a:off x="5007990" y="3169510"/>
              <a:ext cx="49381" cy="41898"/>
            </a:xfrm>
            <a:custGeom>
              <a:avLst/>
              <a:gdLst>
                <a:gd name="connsiteX0" fmla="*/ 1122 w 49380"/>
                <a:gd name="connsiteY0" fmla="*/ 35409 h 41898"/>
                <a:gd name="connsiteX1" fmla="*/ 29432 w 49380"/>
                <a:gd name="connsiteY1" fmla="*/ 41086 h 41898"/>
                <a:gd name="connsiteX2" fmla="*/ 42527 w 49380"/>
                <a:gd name="connsiteY2" fmla="*/ 37858 h 41898"/>
                <a:gd name="connsiteX3" fmla="*/ 48306 w 49380"/>
                <a:gd name="connsiteY3" fmla="*/ 25673 h 41898"/>
                <a:gd name="connsiteX4" fmla="*/ 48306 w 49380"/>
                <a:gd name="connsiteY4" fmla="*/ 1122 h 41898"/>
                <a:gd name="connsiteX5" fmla="*/ 46167 w 49380"/>
                <a:gd name="connsiteY5" fmla="*/ 1122 h 41898"/>
                <a:gd name="connsiteX6" fmla="*/ 1122 w 49380"/>
                <a:gd name="connsiteY6" fmla="*/ 15764 h 4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380" h="41898">
                  <a:moveTo>
                    <a:pt x="1122" y="35409"/>
                  </a:moveTo>
                  <a:lnTo>
                    <a:pt x="29432" y="41086"/>
                  </a:lnTo>
                  <a:cubicBezTo>
                    <a:pt x="34060" y="42030"/>
                    <a:pt x="38868" y="40845"/>
                    <a:pt x="42527" y="37858"/>
                  </a:cubicBezTo>
                  <a:cubicBezTo>
                    <a:pt x="46185" y="34870"/>
                    <a:pt x="48307" y="30397"/>
                    <a:pt x="48306" y="25673"/>
                  </a:cubicBezTo>
                  <a:lnTo>
                    <a:pt x="48306" y="1122"/>
                  </a:lnTo>
                  <a:lnTo>
                    <a:pt x="46167" y="1122"/>
                  </a:lnTo>
                  <a:cubicBezTo>
                    <a:pt x="32226" y="8838"/>
                    <a:pt x="16936" y="13807"/>
                    <a:pt x="1122" y="1576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733BC32-F4CB-4B2D-9353-D0533CCA8811}"/>
                </a:ext>
              </a:extLst>
            </p:cNvPr>
            <p:cNvSpPr/>
            <p:nvPr/>
          </p:nvSpPr>
          <p:spPr>
            <a:xfrm>
              <a:off x="4897897" y="2886408"/>
              <a:ext cx="190039" cy="109234"/>
            </a:xfrm>
            <a:custGeom>
              <a:avLst/>
              <a:gdLst>
                <a:gd name="connsiteX0" fmla="*/ 111218 w 190038"/>
                <a:gd name="connsiteY0" fmla="*/ 64034 h 109234"/>
                <a:gd name="connsiteX1" fmla="*/ 125020 w 190038"/>
                <a:gd name="connsiteY1" fmla="*/ 48427 h 109234"/>
                <a:gd name="connsiteX2" fmla="*/ 142201 w 190038"/>
                <a:gd name="connsiteY2" fmla="*/ 60212 h 109234"/>
                <a:gd name="connsiteX3" fmla="*/ 189856 w 190038"/>
                <a:gd name="connsiteY3" fmla="*/ 109346 h 109234"/>
                <a:gd name="connsiteX4" fmla="*/ 189856 w 190038"/>
                <a:gd name="connsiteY4" fmla="*/ 95489 h 109234"/>
                <a:gd name="connsiteX5" fmla="*/ 95489 w 190038"/>
                <a:gd name="connsiteY5" fmla="*/ 1122 h 109234"/>
                <a:gd name="connsiteX6" fmla="*/ 1122 w 190038"/>
                <a:gd name="connsiteY6" fmla="*/ 95489 h 109234"/>
                <a:gd name="connsiteX7" fmla="*/ 1122 w 190038"/>
                <a:gd name="connsiteY7" fmla="*/ 96731 h 109234"/>
                <a:gd name="connsiteX8" fmla="*/ 104249 w 190038"/>
                <a:gd name="connsiteY8" fmla="*/ 79290 h 109234"/>
                <a:gd name="connsiteX9" fmla="*/ 111218 w 190038"/>
                <a:gd name="connsiteY9" fmla="*/ 64034 h 10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38" h="109234">
                  <a:moveTo>
                    <a:pt x="111218" y="64034"/>
                  </a:moveTo>
                  <a:cubicBezTo>
                    <a:pt x="111219" y="56093"/>
                    <a:pt x="117139" y="49398"/>
                    <a:pt x="125020" y="48427"/>
                  </a:cubicBezTo>
                  <a:cubicBezTo>
                    <a:pt x="132901" y="47454"/>
                    <a:pt x="140271" y="52511"/>
                    <a:pt x="142201" y="60212"/>
                  </a:cubicBezTo>
                  <a:cubicBezTo>
                    <a:pt x="148610" y="83678"/>
                    <a:pt x="166598" y="102223"/>
                    <a:pt x="189856" y="109346"/>
                  </a:cubicBezTo>
                  <a:lnTo>
                    <a:pt x="189856" y="95489"/>
                  </a:lnTo>
                  <a:cubicBezTo>
                    <a:pt x="189856" y="43372"/>
                    <a:pt x="147606" y="1122"/>
                    <a:pt x="95489" y="1122"/>
                  </a:cubicBezTo>
                  <a:cubicBezTo>
                    <a:pt x="43372" y="1122"/>
                    <a:pt x="1122" y="43372"/>
                    <a:pt x="1122" y="95489"/>
                  </a:cubicBezTo>
                  <a:lnTo>
                    <a:pt x="1122" y="96731"/>
                  </a:lnTo>
                  <a:cubicBezTo>
                    <a:pt x="36053" y="98775"/>
                    <a:pt x="85754" y="95850"/>
                    <a:pt x="104249" y="79290"/>
                  </a:cubicBezTo>
                  <a:cubicBezTo>
                    <a:pt x="108799" y="75550"/>
                    <a:pt x="111370" y="69922"/>
                    <a:pt x="111218" y="6403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140912B-5E8C-4CEF-AB75-E2FFA6EC832B}"/>
                </a:ext>
              </a:extLst>
            </p:cNvPr>
            <p:cNvSpPr/>
            <p:nvPr/>
          </p:nvSpPr>
          <p:spPr>
            <a:xfrm>
              <a:off x="5118084" y="3013567"/>
              <a:ext cx="17957" cy="46386"/>
            </a:xfrm>
            <a:custGeom>
              <a:avLst/>
              <a:gdLst>
                <a:gd name="connsiteX0" fmla="*/ 1122 w 17956"/>
                <a:gd name="connsiteY0" fmla="*/ 1122 h 46387"/>
                <a:gd name="connsiteX1" fmla="*/ 1122 w 17956"/>
                <a:gd name="connsiteY1" fmla="*/ 45632 h 46387"/>
                <a:gd name="connsiteX2" fmla="*/ 16885 w 17956"/>
                <a:gd name="connsiteY2" fmla="*/ 23376 h 46387"/>
                <a:gd name="connsiteX3" fmla="*/ 1122 w 17956"/>
                <a:gd name="connsiteY3" fmla="*/ 1122 h 46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56" h="46387">
                  <a:moveTo>
                    <a:pt x="1122" y="1122"/>
                  </a:moveTo>
                  <a:lnTo>
                    <a:pt x="1122" y="45632"/>
                  </a:lnTo>
                  <a:cubicBezTo>
                    <a:pt x="10566" y="42310"/>
                    <a:pt x="16885" y="33388"/>
                    <a:pt x="16885" y="23376"/>
                  </a:cubicBezTo>
                  <a:cubicBezTo>
                    <a:pt x="16885" y="13364"/>
                    <a:pt x="10567" y="4446"/>
                    <a:pt x="1122" y="11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276F97D-A623-41B9-9AB4-995A9CD55558}"/>
                </a:ext>
              </a:extLst>
            </p:cNvPr>
            <p:cNvSpPr/>
            <p:nvPr/>
          </p:nvSpPr>
          <p:spPr>
            <a:xfrm>
              <a:off x="5007988" y="3170438"/>
              <a:ext cx="173580" cy="94271"/>
            </a:xfrm>
            <a:custGeom>
              <a:avLst/>
              <a:gdLst>
                <a:gd name="connsiteX0" fmla="*/ 79762 w 173578"/>
                <a:gd name="connsiteY0" fmla="*/ 1122 h 94271"/>
                <a:gd name="connsiteX1" fmla="*/ 79762 w 173578"/>
                <a:gd name="connsiteY1" fmla="*/ 24714 h 94271"/>
                <a:gd name="connsiteX2" fmla="*/ 62485 w 173578"/>
                <a:gd name="connsiteY2" fmla="*/ 61200 h 94271"/>
                <a:gd name="connsiteX3" fmla="*/ 23315 w 173578"/>
                <a:gd name="connsiteY3" fmla="*/ 70970 h 94271"/>
                <a:gd name="connsiteX4" fmla="*/ 1122 w 173578"/>
                <a:gd name="connsiteY4" fmla="*/ 66566 h 94271"/>
                <a:gd name="connsiteX5" fmla="*/ 1122 w 173578"/>
                <a:gd name="connsiteY5" fmla="*/ 94561 h 94271"/>
                <a:gd name="connsiteX6" fmla="*/ 158401 w 173578"/>
                <a:gd name="connsiteY6" fmla="*/ 94561 h 94271"/>
                <a:gd name="connsiteX7" fmla="*/ 172949 w 173578"/>
                <a:gd name="connsiteY7" fmla="*/ 84700 h 94271"/>
                <a:gd name="connsiteX8" fmla="*/ 152879 w 173578"/>
                <a:gd name="connsiteY8" fmla="*/ 42739 h 94271"/>
                <a:gd name="connsiteX9" fmla="*/ 79762 w 173578"/>
                <a:gd name="connsiteY9" fmla="*/ 1122 h 9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578" h="94271">
                  <a:moveTo>
                    <a:pt x="79762" y="1122"/>
                  </a:moveTo>
                  <a:lnTo>
                    <a:pt x="79762" y="24714"/>
                  </a:lnTo>
                  <a:cubicBezTo>
                    <a:pt x="79759" y="38850"/>
                    <a:pt x="73419" y="52240"/>
                    <a:pt x="62485" y="61200"/>
                  </a:cubicBezTo>
                  <a:cubicBezTo>
                    <a:pt x="51551" y="70160"/>
                    <a:pt x="37176" y="73745"/>
                    <a:pt x="23315" y="70970"/>
                  </a:cubicBezTo>
                  <a:lnTo>
                    <a:pt x="1122" y="66566"/>
                  </a:lnTo>
                  <a:lnTo>
                    <a:pt x="1122" y="94561"/>
                  </a:lnTo>
                  <a:lnTo>
                    <a:pt x="158401" y="94561"/>
                  </a:lnTo>
                  <a:cubicBezTo>
                    <a:pt x="164805" y="94543"/>
                    <a:pt x="170560" y="90642"/>
                    <a:pt x="172949" y="84700"/>
                  </a:cubicBezTo>
                  <a:cubicBezTo>
                    <a:pt x="168883" y="69604"/>
                    <a:pt x="162081" y="55381"/>
                    <a:pt x="152879" y="42739"/>
                  </a:cubicBezTo>
                  <a:cubicBezTo>
                    <a:pt x="134996" y="19712"/>
                    <a:pt x="108692" y="4740"/>
                    <a:pt x="79762" y="11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08F9A40A-7B9A-43E1-919B-405464CD6054}"/>
                </a:ext>
              </a:extLst>
            </p:cNvPr>
            <p:cNvSpPr/>
            <p:nvPr/>
          </p:nvSpPr>
          <p:spPr>
            <a:xfrm>
              <a:off x="4804708" y="3170469"/>
              <a:ext cx="173580" cy="94271"/>
            </a:xfrm>
            <a:custGeom>
              <a:avLst/>
              <a:gdLst>
                <a:gd name="connsiteX0" fmla="*/ 111611 w 173578"/>
                <a:gd name="connsiteY0" fmla="*/ 61186 h 94271"/>
                <a:gd name="connsiteX1" fmla="*/ 94310 w 173578"/>
                <a:gd name="connsiteY1" fmla="*/ 24714 h 94271"/>
                <a:gd name="connsiteX2" fmla="*/ 94310 w 173578"/>
                <a:gd name="connsiteY2" fmla="*/ 1122 h 94271"/>
                <a:gd name="connsiteX3" fmla="*/ 21286 w 173578"/>
                <a:gd name="connsiteY3" fmla="*/ 42628 h 94271"/>
                <a:gd name="connsiteX4" fmla="*/ 1122 w 173578"/>
                <a:gd name="connsiteY4" fmla="*/ 84717 h 94271"/>
                <a:gd name="connsiteX5" fmla="*/ 15670 w 173578"/>
                <a:gd name="connsiteY5" fmla="*/ 94531 h 94271"/>
                <a:gd name="connsiteX6" fmla="*/ 172949 w 173578"/>
                <a:gd name="connsiteY6" fmla="*/ 94531 h 94271"/>
                <a:gd name="connsiteX7" fmla="*/ 172949 w 173578"/>
                <a:gd name="connsiteY7" fmla="*/ 66534 h 94271"/>
                <a:gd name="connsiteX8" fmla="*/ 150756 w 173578"/>
                <a:gd name="connsiteY8" fmla="*/ 70970 h 94271"/>
                <a:gd name="connsiteX9" fmla="*/ 111611 w 173578"/>
                <a:gd name="connsiteY9" fmla="*/ 61186 h 9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578" h="94271">
                  <a:moveTo>
                    <a:pt x="111611" y="61186"/>
                  </a:moveTo>
                  <a:cubicBezTo>
                    <a:pt x="100649" y="52253"/>
                    <a:pt x="94294" y="38856"/>
                    <a:pt x="94310" y="24714"/>
                  </a:cubicBezTo>
                  <a:lnTo>
                    <a:pt x="94310" y="1122"/>
                  </a:lnTo>
                  <a:cubicBezTo>
                    <a:pt x="65429" y="4730"/>
                    <a:pt x="39163" y="19659"/>
                    <a:pt x="21286" y="42628"/>
                  </a:cubicBezTo>
                  <a:cubicBezTo>
                    <a:pt x="12038" y="55301"/>
                    <a:pt x="5204" y="69568"/>
                    <a:pt x="1122" y="84717"/>
                  </a:cubicBezTo>
                  <a:cubicBezTo>
                    <a:pt x="3527" y="90641"/>
                    <a:pt x="9277" y="94521"/>
                    <a:pt x="15670" y="94531"/>
                  </a:cubicBezTo>
                  <a:lnTo>
                    <a:pt x="172949" y="94531"/>
                  </a:lnTo>
                  <a:lnTo>
                    <a:pt x="172949" y="66534"/>
                  </a:lnTo>
                  <a:lnTo>
                    <a:pt x="150756" y="70970"/>
                  </a:lnTo>
                  <a:cubicBezTo>
                    <a:pt x="136901" y="73759"/>
                    <a:pt x="122526" y="70166"/>
                    <a:pt x="111611" y="611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147E43C-08DD-43FC-B6A6-12E19F94A22B}"/>
                </a:ext>
              </a:extLst>
            </p:cNvPr>
            <p:cNvSpPr/>
            <p:nvPr/>
          </p:nvSpPr>
          <p:spPr>
            <a:xfrm>
              <a:off x="4897897" y="2986203"/>
              <a:ext cx="190039" cy="169089"/>
            </a:xfrm>
            <a:custGeom>
              <a:avLst/>
              <a:gdLst>
                <a:gd name="connsiteX0" fmla="*/ 189856 w 190038"/>
                <a:gd name="connsiteY0" fmla="*/ 74335 h 169089"/>
                <a:gd name="connsiteX1" fmla="*/ 189856 w 190038"/>
                <a:gd name="connsiteY1" fmla="*/ 41559 h 169089"/>
                <a:gd name="connsiteX2" fmla="*/ 127164 w 190038"/>
                <a:gd name="connsiteY2" fmla="*/ 1122 h 169089"/>
                <a:gd name="connsiteX3" fmla="*/ 125215 w 190038"/>
                <a:gd name="connsiteY3" fmla="*/ 2931 h 169089"/>
                <a:gd name="connsiteX4" fmla="*/ 1122 w 190038"/>
                <a:gd name="connsiteY4" fmla="*/ 28410 h 169089"/>
                <a:gd name="connsiteX5" fmla="*/ 1122 w 190038"/>
                <a:gd name="connsiteY5" fmla="*/ 74335 h 169089"/>
                <a:gd name="connsiteX6" fmla="*/ 95489 w 190038"/>
                <a:gd name="connsiteY6" fmla="*/ 168702 h 169089"/>
                <a:gd name="connsiteX7" fmla="*/ 189856 w 190038"/>
                <a:gd name="connsiteY7" fmla="*/ 74335 h 16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038" h="169089">
                  <a:moveTo>
                    <a:pt x="189856" y="74335"/>
                  </a:moveTo>
                  <a:lnTo>
                    <a:pt x="189856" y="41559"/>
                  </a:lnTo>
                  <a:cubicBezTo>
                    <a:pt x="164249" y="37375"/>
                    <a:pt x="141537" y="22725"/>
                    <a:pt x="127164" y="1122"/>
                  </a:cubicBezTo>
                  <a:cubicBezTo>
                    <a:pt x="126536" y="1736"/>
                    <a:pt x="125891" y="2349"/>
                    <a:pt x="125215" y="2931"/>
                  </a:cubicBezTo>
                  <a:cubicBezTo>
                    <a:pt x="95175" y="29826"/>
                    <a:pt x="32295" y="30108"/>
                    <a:pt x="1122" y="28410"/>
                  </a:cubicBezTo>
                  <a:lnTo>
                    <a:pt x="1122" y="74335"/>
                  </a:lnTo>
                  <a:cubicBezTo>
                    <a:pt x="1122" y="126452"/>
                    <a:pt x="43372" y="168702"/>
                    <a:pt x="95489" y="168702"/>
                  </a:cubicBezTo>
                  <a:cubicBezTo>
                    <a:pt x="147606" y="168702"/>
                    <a:pt x="189856" y="126452"/>
                    <a:pt x="189856" y="743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FB2A1E64-09B1-4A65-BE1D-8CDA1FFD19D0}"/>
                </a:ext>
              </a:extLst>
            </p:cNvPr>
            <p:cNvSpPr/>
            <p:nvPr/>
          </p:nvSpPr>
          <p:spPr>
            <a:xfrm>
              <a:off x="4929352" y="3169510"/>
              <a:ext cx="49381" cy="41898"/>
            </a:xfrm>
            <a:custGeom>
              <a:avLst/>
              <a:gdLst>
                <a:gd name="connsiteX0" fmla="*/ 1122 w 49380"/>
                <a:gd name="connsiteY0" fmla="*/ 1122 h 41898"/>
                <a:gd name="connsiteX1" fmla="*/ 1122 w 49380"/>
                <a:gd name="connsiteY1" fmla="*/ 25673 h 41898"/>
                <a:gd name="connsiteX2" fmla="*/ 6901 w 49380"/>
                <a:gd name="connsiteY2" fmla="*/ 37858 h 41898"/>
                <a:gd name="connsiteX3" fmla="*/ 19994 w 49380"/>
                <a:gd name="connsiteY3" fmla="*/ 41086 h 41898"/>
                <a:gd name="connsiteX4" fmla="*/ 48304 w 49380"/>
                <a:gd name="connsiteY4" fmla="*/ 35409 h 41898"/>
                <a:gd name="connsiteX5" fmla="*/ 48304 w 49380"/>
                <a:gd name="connsiteY5" fmla="*/ 15764 h 41898"/>
                <a:gd name="connsiteX6" fmla="*/ 3259 w 49380"/>
                <a:gd name="connsiteY6" fmla="*/ 1122 h 4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380" h="41898">
                  <a:moveTo>
                    <a:pt x="1122" y="1122"/>
                  </a:moveTo>
                  <a:lnTo>
                    <a:pt x="1122" y="25673"/>
                  </a:lnTo>
                  <a:cubicBezTo>
                    <a:pt x="1121" y="30397"/>
                    <a:pt x="3243" y="34870"/>
                    <a:pt x="6901" y="37858"/>
                  </a:cubicBezTo>
                  <a:cubicBezTo>
                    <a:pt x="10560" y="40846"/>
                    <a:pt x="15368" y="42031"/>
                    <a:pt x="19994" y="41086"/>
                  </a:cubicBezTo>
                  <a:lnTo>
                    <a:pt x="48304" y="35409"/>
                  </a:lnTo>
                  <a:lnTo>
                    <a:pt x="48304" y="15764"/>
                  </a:lnTo>
                  <a:cubicBezTo>
                    <a:pt x="32492" y="13807"/>
                    <a:pt x="17201" y="8836"/>
                    <a:pt x="3259" y="11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AF42849-3FAC-41B4-BEE3-2376DE6FC093}"/>
                </a:ext>
              </a:extLst>
            </p:cNvPr>
            <p:cNvSpPr/>
            <p:nvPr/>
          </p:nvSpPr>
          <p:spPr>
            <a:xfrm>
              <a:off x="4803528" y="2823497"/>
              <a:ext cx="378582" cy="366610"/>
            </a:xfrm>
            <a:custGeom>
              <a:avLst/>
              <a:gdLst>
                <a:gd name="connsiteX0" fmla="*/ 362862 w 378580"/>
                <a:gd name="connsiteY0" fmla="*/ 1122 h 366609"/>
                <a:gd name="connsiteX1" fmla="*/ 16851 w 378580"/>
                <a:gd name="connsiteY1" fmla="*/ 1122 h 366609"/>
                <a:gd name="connsiteX2" fmla="*/ 1122 w 378580"/>
                <a:gd name="connsiteY2" fmla="*/ 16851 h 366609"/>
                <a:gd name="connsiteX3" fmla="*/ 1122 w 378580"/>
                <a:gd name="connsiteY3" fmla="*/ 366260 h 366609"/>
                <a:gd name="connsiteX4" fmla="*/ 92549 w 378580"/>
                <a:gd name="connsiteY4" fmla="*/ 316685 h 366609"/>
                <a:gd name="connsiteX5" fmla="*/ 68076 w 378580"/>
                <a:gd name="connsiteY5" fmla="*/ 268103 h 366609"/>
                <a:gd name="connsiteX6" fmla="*/ 16827 w 378580"/>
                <a:gd name="connsiteY6" fmla="*/ 215480 h 366609"/>
                <a:gd name="connsiteX7" fmla="*/ 64034 w 378580"/>
                <a:gd name="connsiteY7" fmla="*/ 159203 h 366609"/>
                <a:gd name="connsiteX8" fmla="*/ 64034 w 378580"/>
                <a:gd name="connsiteY8" fmla="*/ 158401 h 366609"/>
                <a:gd name="connsiteX9" fmla="*/ 189856 w 378580"/>
                <a:gd name="connsiteY9" fmla="*/ 32579 h 366609"/>
                <a:gd name="connsiteX10" fmla="*/ 315678 w 378580"/>
                <a:gd name="connsiteY10" fmla="*/ 158401 h 366609"/>
                <a:gd name="connsiteX11" fmla="*/ 315678 w 378580"/>
                <a:gd name="connsiteY11" fmla="*/ 159203 h 366609"/>
                <a:gd name="connsiteX12" fmla="*/ 362886 w 378580"/>
                <a:gd name="connsiteY12" fmla="*/ 215480 h 366609"/>
                <a:gd name="connsiteX13" fmla="*/ 311636 w 378580"/>
                <a:gd name="connsiteY13" fmla="*/ 268103 h 366609"/>
                <a:gd name="connsiteX14" fmla="*/ 287163 w 378580"/>
                <a:gd name="connsiteY14" fmla="*/ 316685 h 366609"/>
                <a:gd name="connsiteX15" fmla="*/ 378590 w 378580"/>
                <a:gd name="connsiteY15" fmla="*/ 366275 h 366609"/>
                <a:gd name="connsiteX16" fmla="*/ 378590 w 378580"/>
                <a:gd name="connsiteY16" fmla="*/ 16851 h 366609"/>
                <a:gd name="connsiteX17" fmla="*/ 362862 w 378580"/>
                <a:gd name="connsiteY17" fmla="*/ 1122 h 36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8580" h="366609">
                  <a:moveTo>
                    <a:pt x="362862" y="1122"/>
                  </a:moveTo>
                  <a:lnTo>
                    <a:pt x="16851" y="1122"/>
                  </a:lnTo>
                  <a:cubicBezTo>
                    <a:pt x="8164" y="1122"/>
                    <a:pt x="1122" y="8164"/>
                    <a:pt x="1122" y="16851"/>
                  </a:cubicBezTo>
                  <a:lnTo>
                    <a:pt x="1122" y="366260"/>
                  </a:lnTo>
                  <a:cubicBezTo>
                    <a:pt x="24141" y="338656"/>
                    <a:pt x="56856" y="320917"/>
                    <a:pt x="92549" y="316685"/>
                  </a:cubicBezTo>
                  <a:cubicBezTo>
                    <a:pt x="80931" y="302479"/>
                    <a:pt x="72575" y="285894"/>
                    <a:pt x="68076" y="268103"/>
                  </a:cubicBezTo>
                  <a:cubicBezTo>
                    <a:pt x="40017" y="266317"/>
                    <a:pt x="17870" y="243576"/>
                    <a:pt x="16827" y="215480"/>
                  </a:cubicBezTo>
                  <a:cubicBezTo>
                    <a:pt x="15784" y="187384"/>
                    <a:pt x="36185" y="163064"/>
                    <a:pt x="64034" y="159203"/>
                  </a:cubicBezTo>
                  <a:lnTo>
                    <a:pt x="64034" y="158401"/>
                  </a:lnTo>
                  <a:cubicBezTo>
                    <a:pt x="64034" y="88911"/>
                    <a:pt x="120366" y="32579"/>
                    <a:pt x="189856" y="32579"/>
                  </a:cubicBezTo>
                  <a:cubicBezTo>
                    <a:pt x="259346" y="32579"/>
                    <a:pt x="315678" y="88911"/>
                    <a:pt x="315678" y="158401"/>
                  </a:cubicBezTo>
                  <a:lnTo>
                    <a:pt x="315678" y="159203"/>
                  </a:lnTo>
                  <a:cubicBezTo>
                    <a:pt x="343527" y="163064"/>
                    <a:pt x="363928" y="187384"/>
                    <a:pt x="362886" y="215480"/>
                  </a:cubicBezTo>
                  <a:cubicBezTo>
                    <a:pt x="361843" y="243576"/>
                    <a:pt x="339695" y="266317"/>
                    <a:pt x="311636" y="268103"/>
                  </a:cubicBezTo>
                  <a:cubicBezTo>
                    <a:pt x="307137" y="285894"/>
                    <a:pt x="298783" y="302480"/>
                    <a:pt x="287163" y="316685"/>
                  </a:cubicBezTo>
                  <a:cubicBezTo>
                    <a:pt x="322852" y="320938"/>
                    <a:pt x="355562" y="338679"/>
                    <a:pt x="378590" y="366275"/>
                  </a:cubicBezTo>
                  <a:lnTo>
                    <a:pt x="378590" y="16851"/>
                  </a:lnTo>
                  <a:cubicBezTo>
                    <a:pt x="378590" y="8164"/>
                    <a:pt x="371548" y="1122"/>
                    <a:pt x="362862" y="11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3511CF2-55DE-44D8-9804-E7D7424495F3}"/>
                </a:ext>
              </a:extLst>
            </p:cNvPr>
            <p:cNvSpPr/>
            <p:nvPr/>
          </p:nvSpPr>
          <p:spPr>
            <a:xfrm>
              <a:off x="4850677" y="3013569"/>
              <a:ext cx="17957" cy="46386"/>
            </a:xfrm>
            <a:custGeom>
              <a:avLst/>
              <a:gdLst>
                <a:gd name="connsiteX0" fmla="*/ 16885 w 17956"/>
                <a:gd name="connsiteY0" fmla="*/ 45632 h 46387"/>
                <a:gd name="connsiteX1" fmla="*/ 16885 w 17956"/>
                <a:gd name="connsiteY1" fmla="*/ 1122 h 46387"/>
                <a:gd name="connsiteX2" fmla="*/ 1122 w 17956"/>
                <a:gd name="connsiteY2" fmla="*/ 23378 h 46387"/>
                <a:gd name="connsiteX3" fmla="*/ 16885 w 17956"/>
                <a:gd name="connsiteY3" fmla="*/ 45632 h 46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56" h="46387">
                  <a:moveTo>
                    <a:pt x="16885" y="45632"/>
                  </a:moveTo>
                  <a:lnTo>
                    <a:pt x="16885" y="1122"/>
                  </a:lnTo>
                  <a:cubicBezTo>
                    <a:pt x="7441" y="4444"/>
                    <a:pt x="1122" y="13366"/>
                    <a:pt x="1122" y="23378"/>
                  </a:cubicBezTo>
                  <a:cubicBezTo>
                    <a:pt x="1122" y="33390"/>
                    <a:pt x="7440" y="42308"/>
                    <a:pt x="16885" y="456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8AFD93C1-4C95-4CC5-93E4-C8C396020B7F}"/>
                </a:ext>
              </a:extLst>
            </p:cNvPr>
            <p:cNvSpPr/>
            <p:nvPr/>
          </p:nvSpPr>
          <p:spPr>
            <a:xfrm>
              <a:off x="4709162" y="2729131"/>
              <a:ext cx="914280" cy="629971"/>
            </a:xfrm>
            <a:custGeom>
              <a:avLst/>
              <a:gdLst>
                <a:gd name="connsiteX0" fmla="*/ 850424 w 914280"/>
                <a:gd name="connsiteY0" fmla="*/ 1122 h 629970"/>
                <a:gd name="connsiteX1" fmla="*/ 64034 w 914280"/>
                <a:gd name="connsiteY1" fmla="*/ 1122 h 629970"/>
                <a:gd name="connsiteX2" fmla="*/ 1122 w 914280"/>
                <a:gd name="connsiteY2" fmla="*/ 64034 h 629970"/>
                <a:gd name="connsiteX3" fmla="*/ 1122 w 914280"/>
                <a:gd name="connsiteY3" fmla="*/ 567324 h 629970"/>
                <a:gd name="connsiteX4" fmla="*/ 64034 w 914280"/>
                <a:gd name="connsiteY4" fmla="*/ 630235 h 629970"/>
                <a:gd name="connsiteX5" fmla="*/ 850424 w 914280"/>
                <a:gd name="connsiteY5" fmla="*/ 630235 h 629970"/>
                <a:gd name="connsiteX6" fmla="*/ 913336 w 914280"/>
                <a:gd name="connsiteY6" fmla="*/ 567324 h 629970"/>
                <a:gd name="connsiteX7" fmla="*/ 913336 w 914280"/>
                <a:gd name="connsiteY7" fmla="*/ 64034 h 629970"/>
                <a:gd name="connsiteX8" fmla="*/ 850424 w 914280"/>
                <a:gd name="connsiteY8" fmla="*/ 1122 h 629970"/>
                <a:gd name="connsiteX9" fmla="*/ 551595 w 914280"/>
                <a:gd name="connsiteY9" fmla="*/ 331406 h 629970"/>
                <a:gd name="connsiteX10" fmla="*/ 630234 w 914280"/>
                <a:gd name="connsiteY10" fmla="*/ 331406 h 629970"/>
                <a:gd name="connsiteX11" fmla="*/ 645962 w 914280"/>
                <a:gd name="connsiteY11" fmla="*/ 347135 h 629970"/>
                <a:gd name="connsiteX12" fmla="*/ 630234 w 914280"/>
                <a:gd name="connsiteY12" fmla="*/ 362863 h 629970"/>
                <a:gd name="connsiteX13" fmla="*/ 551595 w 914280"/>
                <a:gd name="connsiteY13" fmla="*/ 362863 h 629970"/>
                <a:gd name="connsiteX14" fmla="*/ 535867 w 914280"/>
                <a:gd name="connsiteY14" fmla="*/ 347135 h 629970"/>
                <a:gd name="connsiteX15" fmla="*/ 551595 w 914280"/>
                <a:gd name="connsiteY15" fmla="*/ 331406 h 629970"/>
                <a:gd name="connsiteX16" fmla="*/ 535869 w 914280"/>
                <a:gd name="connsiteY16" fmla="*/ 189856 h 629970"/>
                <a:gd name="connsiteX17" fmla="*/ 551597 w 914280"/>
                <a:gd name="connsiteY17" fmla="*/ 174128 h 629970"/>
                <a:gd name="connsiteX18" fmla="*/ 677419 w 914280"/>
                <a:gd name="connsiteY18" fmla="*/ 174128 h 629970"/>
                <a:gd name="connsiteX19" fmla="*/ 693147 w 914280"/>
                <a:gd name="connsiteY19" fmla="*/ 189856 h 629970"/>
                <a:gd name="connsiteX20" fmla="*/ 677419 w 914280"/>
                <a:gd name="connsiteY20" fmla="*/ 205584 h 629970"/>
                <a:gd name="connsiteX21" fmla="*/ 551597 w 914280"/>
                <a:gd name="connsiteY21" fmla="*/ 205584 h 629970"/>
                <a:gd name="connsiteX22" fmla="*/ 535869 w 914280"/>
                <a:gd name="connsiteY22" fmla="*/ 189856 h 629970"/>
                <a:gd name="connsiteX23" fmla="*/ 504412 w 914280"/>
                <a:gd name="connsiteY23" fmla="*/ 520140 h 629970"/>
                <a:gd name="connsiteX24" fmla="*/ 457228 w 914280"/>
                <a:gd name="connsiteY24" fmla="*/ 567324 h 629970"/>
                <a:gd name="connsiteX25" fmla="*/ 111217 w 914280"/>
                <a:gd name="connsiteY25" fmla="*/ 567324 h 629970"/>
                <a:gd name="connsiteX26" fmla="*/ 64034 w 914280"/>
                <a:gd name="connsiteY26" fmla="*/ 520140 h 629970"/>
                <a:gd name="connsiteX27" fmla="*/ 64034 w 914280"/>
                <a:gd name="connsiteY27" fmla="*/ 111218 h 629970"/>
                <a:gd name="connsiteX28" fmla="*/ 111217 w 914280"/>
                <a:gd name="connsiteY28" fmla="*/ 64034 h 629970"/>
                <a:gd name="connsiteX29" fmla="*/ 457230 w 914280"/>
                <a:gd name="connsiteY29" fmla="*/ 64034 h 629970"/>
                <a:gd name="connsiteX30" fmla="*/ 504413 w 914280"/>
                <a:gd name="connsiteY30" fmla="*/ 111218 h 629970"/>
                <a:gd name="connsiteX31" fmla="*/ 504413 w 914280"/>
                <a:gd name="connsiteY31" fmla="*/ 520140 h 629970"/>
                <a:gd name="connsiteX32" fmla="*/ 661691 w 914280"/>
                <a:gd name="connsiteY32" fmla="*/ 488685 h 629970"/>
                <a:gd name="connsiteX33" fmla="*/ 551595 w 914280"/>
                <a:gd name="connsiteY33" fmla="*/ 488685 h 629970"/>
                <a:gd name="connsiteX34" fmla="*/ 535867 w 914280"/>
                <a:gd name="connsiteY34" fmla="*/ 472957 h 629970"/>
                <a:gd name="connsiteX35" fmla="*/ 551595 w 914280"/>
                <a:gd name="connsiteY35" fmla="*/ 457228 h 629970"/>
                <a:gd name="connsiteX36" fmla="*/ 661691 w 914280"/>
                <a:gd name="connsiteY36" fmla="*/ 457228 h 629970"/>
                <a:gd name="connsiteX37" fmla="*/ 677419 w 914280"/>
                <a:gd name="connsiteY37" fmla="*/ 472957 h 629970"/>
                <a:gd name="connsiteX38" fmla="*/ 661691 w 914280"/>
                <a:gd name="connsiteY38" fmla="*/ 488685 h 629970"/>
                <a:gd name="connsiteX39" fmla="*/ 850424 w 914280"/>
                <a:gd name="connsiteY39" fmla="*/ 425773 h 629970"/>
                <a:gd name="connsiteX40" fmla="*/ 551595 w 914280"/>
                <a:gd name="connsiteY40" fmla="*/ 425773 h 629970"/>
                <a:gd name="connsiteX41" fmla="*/ 535867 w 914280"/>
                <a:gd name="connsiteY41" fmla="*/ 410045 h 629970"/>
                <a:gd name="connsiteX42" fmla="*/ 551595 w 914280"/>
                <a:gd name="connsiteY42" fmla="*/ 394317 h 629970"/>
                <a:gd name="connsiteX43" fmla="*/ 850424 w 914280"/>
                <a:gd name="connsiteY43" fmla="*/ 394317 h 629970"/>
                <a:gd name="connsiteX44" fmla="*/ 866153 w 914280"/>
                <a:gd name="connsiteY44" fmla="*/ 410045 h 629970"/>
                <a:gd name="connsiteX45" fmla="*/ 850424 w 914280"/>
                <a:gd name="connsiteY45" fmla="*/ 425773 h 629970"/>
                <a:gd name="connsiteX46" fmla="*/ 850424 w 914280"/>
                <a:gd name="connsiteY46" fmla="*/ 362862 h 629970"/>
                <a:gd name="connsiteX47" fmla="*/ 693146 w 914280"/>
                <a:gd name="connsiteY47" fmla="*/ 362862 h 629970"/>
                <a:gd name="connsiteX48" fmla="*/ 677417 w 914280"/>
                <a:gd name="connsiteY48" fmla="*/ 347133 h 629970"/>
                <a:gd name="connsiteX49" fmla="*/ 693146 w 914280"/>
                <a:gd name="connsiteY49" fmla="*/ 331405 h 629970"/>
                <a:gd name="connsiteX50" fmla="*/ 850424 w 914280"/>
                <a:gd name="connsiteY50" fmla="*/ 331405 h 629970"/>
                <a:gd name="connsiteX51" fmla="*/ 866153 w 914280"/>
                <a:gd name="connsiteY51" fmla="*/ 347133 h 629970"/>
                <a:gd name="connsiteX52" fmla="*/ 850424 w 914280"/>
                <a:gd name="connsiteY52" fmla="*/ 362862 h 629970"/>
                <a:gd name="connsiteX53" fmla="*/ 850424 w 914280"/>
                <a:gd name="connsiteY53" fmla="*/ 142673 h 629970"/>
                <a:gd name="connsiteX54" fmla="*/ 551595 w 914280"/>
                <a:gd name="connsiteY54" fmla="*/ 142673 h 629970"/>
                <a:gd name="connsiteX55" fmla="*/ 535867 w 914280"/>
                <a:gd name="connsiteY55" fmla="*/ 126944 h 629970"/>
                <a:gd name="connsiteX56" fmla="*/ 551595 w 914280"/>
                <a:gd name="connsiteY56" fmla="*/ 111216 h 629970"/>
                <a:gd name="connsiteX57" fmla="*/ 850424 w 914280"/>
                <a:gd name="connsiteY57" fmla="*/ 111216 h 629970"/>
                <a:gd name="connsiteX58" fmla="*/ 866153 w 914280"/>
                <a:gd name="connsiteY58" fmla="*/ 126944 h 629970"/>
                <a:gd name="connsiteX59" fmla="*/ 850424 w 914280"/>
                <a:gd name="connsiteY59" fmla="*/ 142673 h 62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14280" h="629970">
                  <a:moveTo>
                    <a:pt x="850424" y="1122"/>
                  </a:moveTo>
                  <a:lnTo>
                    <a:pt x="64034" y="1122"/>
                  </a:lnTo>
                  <a:cubicBezTo>
                    <a:pt x="29288" y="1122"/>
                    <a:pt x="1122" y="29288"/>
                    <a:pt x="1122" y="64034"/>
                  </a:cubicBezTo>
                  <a:lnTo>
                    <a:pt x="1122" y="567324"/>
                  </a:lnTo>
                  <a:cubicBezTo>
                    <a:pt x="1122" y="602069"/>
                    <a:pt x="29288" y="630235"/>
                    <a:pt x="64034" y="630235"/>
                  </a:cubicBezTo>
                  <a:lnTo>
                    <a:pt x="850424" y="630235"/>
                  </a:lnTo>
                  <a:cubicBezTo>
                    <a:pt x="885170" y="630235"/>
                    <a:pt x="913336" y="602069"/>
                    <a:pt x="913336" y="567324"/>
                  </a:cubicBezTo>
                  <a:lnTo>
                    <a:pt x="913336" y="64034"/>
                  </a:lnTo>
                  <a:cubicBezTo>
                    <a:pt x="913336" y="29288"/>
                    <a:pt x="885170" y="1122"/>
                    <a:pt x="850424" y="1122"/>
                  </a:cubicBezTo>
                  <a:close/>
                  <a:moveTo>
                    <a:pt x="551595" y="331406"/>
                  </a:moveTo>
                  <a:lnTo>
                    <a:pt x="630234" y="331406"/>
                  </a:lnTo>
                  <a:cubicBezTo>
                    <a:pt x="638920" y="331406"/>
                    <a:pt x="645962" y="338448"/>
                    <a:pt x="645962" y="347135"/>
                  </a:cubicBezTo>
                  <a:cubicBezTo>
                    <a:pt x="645962" y="355821"/>
                    <a:pt x="638920" y="362863"/>
                    <a:pt x="630234" y="362863"/>
                  </a:cubicBezTo>
                  <a:lnTo>
                    <a:pt x="551595" y="362863"/>
                  </a:lnTo>
                  <a:cubicBezTo>
                    <a:pt x="542909" y="362863"/>
                    <a:pt x="535867" y="355821"/>
                    <a:pt x="535867" y="347135"/>
                  </a:cubicBezTo>
                  <a:cubicBezTo>
                    <a:pt x="535869" y="338448"/>
                    <a:pt x="542909" y="331406"/>
                    <a:pt x="551595" y="331406"/>
                  </a:cubicBezTo>
                  <a:close/>
                  <a:moveTo>
                    <a:pt x="535869" y="189856"/>
                  </a:moveTo>
                  <a:cubicBezTo>
                    <a:pt x="535869" y="181170"/>
                    <a:pt x="542910" y="174128"/>
                    <a:pt x="551597" y="174128"/>
                  </a:cubicBezTo>
                  <a:lnTo>
                    <a:pt x="677419" y="174128"/>
                  </a:lnTo>
                  <a:cubicBezTo>
                    <a:pt x="686105" y="174128"/>
                    <a:pt x="693147" y="181170"/>
                    <a:pt x="693147" y="189856"/>
                  </a:cubicBezTo>
                  <a:cubicBezTo>
                    <a:pt x="693147" y="198543"/>
                    <a:pt x="686105" y="205584"/>
                    <a:pt x="677419" y="205584"/>
                  </a:cubicBezTo>
                  <a:lnTo>
                    <a:pt x="551597" y="205584"/>
                  </a:lnTo>
                  <a:cubicBezTo>
                    <a:pt x="542909" y="205584"/>
                    <a:pt x="535869" y="198543"/>
                    <a:pt x="535869" y="189856"/>
                  </a:cubicBezTo>
                  <a:close/>
                  <a:moveTo>
                    <a:pt x="504412" y="520140"/>
                  </a:moveTo>
                  <a:cubicBezTo>
                    <a:pt x="504412" y="546200"/>
                    <a:pt x="483288" y="567324"/>
                    <a:pt x="457228" y="567324"/>
                  </a:cubicBezTo>
                  <a:lnTo>
                    <a:pt x="111217" y="567324"/>
                  </a:lnTo>
                  <a:cubicBezTo>
                    <a:pt x="85158" y="567324"/>
                    <a:pt x="64034" y="546200"/>
                    <a:pt x="64034" y="520140"/>
                  </a:cubicBezTo>
                  <a:lnTo>
                    <a:pt x="64034" y="111218"/>
                  </a:lnTo>
                  <a:cubicBezTo>
                    <a:pt x="64034" y="85158"/>
                    <a:pt x="85158" y="64034"/>
                    <a:pt x="111217" y="64034"/>
                  </a:cubicBezTo>
                  <a:lnTo>
                    <a:pt x="457230" y="64034"/>
                  </a:lnTo>
                  <a:cubicBezTo>
                    <a:pt x="483289" y="64034"/>
                    <a:pt x="504413" y="85158"/>
                    <a:pt x="504413" y="111218"/>
                  </a:cubicBezTo>
                  <a:lnTo>
                    <a:pt x="504413" y="520140"/>
                  </a:lnTo>
                  <a:close/>
                  <a:moveTo>
                    <a:pt x="661691" y="488685"/>
                  </a:moveTo>
                  <a:lnTo>
                    <a:pt x="551595" y="488685"/>
                  </a:lnTo>
                  <a:cubicBezTo>
                    <a:pt x="542909" y="488685"/>
                    <a:pt x="535867" y="481643"/>
                    <a:pt x="535867" y="472957"/>
                  </a:cubicBezTo>
                  <a:cubicBezTo>
                    <a:pt x="535867" y="464270"/>
                    <a:pt x="542909" y="457228"/>
                    <a:pt x="551595" y="457228"/>
                  </a:cubicBezTo>
                  <a:lnTo>
                    <a:pt x="661691" y="457228"/>
                  </a:lnTo>
                  <a:cubicBezTo>
                    <a:pt x="670377" y="457228"/>
                    <a:pt x="677419" y="464270"/>
                    <a:pt x="677419" y="472957"/>
                  </a:cubicBezTo>
                  <a:cubicBezTo>
                    <a:pt x="677419" y="481643"/>
                    <a:pt x="670377" y="488685"/>
                    <a:pt x="661691" y="488685"/>
                  </a:cubicBezTo>
                  <a:close/>
                  <a:moveTo>
                    <a:pt x="850424" y="425773"/>
                  </a:moveTo>
                  <a:lnTo>
                    <a:pt x="551595" y="425773"/>
                  </a:lnTo>
                  <a:cubicBezTo>
                    <a:pt x="542909" y="425773"/>
                    <a:pt x="535867" y="418731"/>
                    <a:pt x="535867" y="410045"/>
                  </a:cubicBezTo>
                  <a:cubicBezTo>
                    <a:pt x="535867" y="401359"/>
                    <a:pt x="542909" y="394317"/>
                    <a:pt x="551595" y="394317"/>
                  </a:cubicBezTo>
                  <a:lnTo>
                    <a:pt x="850424" y="394317"/>
                  </a:lnTo>
                  <a:cubicBezTo>
                    <a:pt x="859111" y="394317"/>
                    <a:pt x="866153" y="401359"/>
                    <a:pt x="866153" y="410045"/>
                  </a:cubicBezTo>
                  <a:cubicBezTo>
                    <a:pt x="866153" y="418731"/>
                    <a:pt x="859111" y="425773"/>
                    <a:pt x="850424" y="425773"/>
                  </a:cubicBezTo>
                  <a:close/>
                  <a:moveTo>
                    <a:pt x="850424" y="362862"/>
                  </a:moveTo>
                  <a:lnTo>
                    <a:pt x="693146" y="362862"/>
                  </a:lnTo>
                  <a:cubicBezTo>
                    <a:pt x="684459" y="362862"/>
                    <a:pt x="677417" y="355820"/>
                    <a:pt x="677417" y="347133"/>
                  </a:cubicBezTo>
                  <a:cubicBezTo>
                    <a:pt x="677417" y="338447"/>
                    <a:pt x="684459" y="331405"/>
                    <a:pt x="693146" y="331405"/>
                  </a:cubicBezTo>
                  <a:lnTo>
                    <a:pt x="850424" y="331405"/>
                  </a:lnTo>
                  <a:cubicBezTo>
                    <a:pt x="859111" y="331405"/>
                    <a:pt x="866153" y="338447"/>
                    <a:pt x="866153" y="347133"/>
                  </a:cubicBezTo>
                  <a:cubicBezTo>
                    <a:pt x="866153" y="355821"/>
                    <a:pt x="859111" y="362862"/>
                    <a:pt x="850424" y="362862"/>
                  </a:cubicBezTo>
                  <a:close/>
                  <a:moveTo>
                    <a:pt x="850424" y="142673"/>
                  </a:moveTo>
                  <a:lnTo>
                    <a:pt x="551595" y="142673"/>
                  </a:lnTo>
                  <a:cubicBezTo>
                    <a:pt x="542909" y="142673"/>
                    <a:pt x="535867" y="135631"/>
                    <a:pt x="535867" y="126944"/>
                  </a:cubicBezTo>
                  <a:cubicBezTo>
                    <a:pt x="535867" y="118258"/>
                    <a:pt x="542909" y="111216"/>
                    <a:pt x="551595" y="111216"/>
                  </a:cubicBezTo>
                  <a:lnTo>
                    <a:pt x="850424" y="111216"/>
                  </a:lnTo>
                  <a:cubicBezTo>
                    <a:pt x="859111" y="111216"/>
                    <a:pt x="866153" y="118258"/>
                    <a:pt x="866153" y="126944"/>
                  </a:cubicBezTo>
                  <a:cubicBezTo>
                    <a:pt x="866153" y="135631"/>
                    <a:pt x="859111" y="142673"/>
                    <a:pt x="850424" y="1426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A48AE9D0-76F3-40F0-9FDC-1EEEE558F3FA}"/>
              </a:ext>
            </a:extLst>
          </p:cNvPr>
          <p:cNvGrpSpPr/>
          <p:nvPr/>
        </p:nvGrpSpPr>
        <p:grpSpPr>
          <a:xfrm>
            <a:off x="6736196" y="1306444"/>
            <a:ext cx="415886" cy="415946"/>
            <a:chOff x="3651604" y="984604"/>
            <a:chExt cx="4884795" cy="4885498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1ACAE30B-ECC2-4D2F-BA62-99D00CA77E53}"/>
                </a:ext>
              </a:extLst>
            </p:cNvPr>
            <p:cNvSpPr/>
            <p:nvPr/>
          </p:nvSpPr>
          <p:spPr>
            <a:xfrm>
              <a:off x="4173797" y="2162575"/>
              <a:ext cx="1487024" cy="2526342"/>
            </a:xfrm>
            <a:custGeom>
              <a:avLst/>
              <a:gdLst>
                <a:gd name="connsiteX0" fmla="*/ 1487696 w 1487024"/>
                <a:gd name="connsiteY0" fmla="*/ 1264898 h 2526342"/>
                <a:gd name="connsiteX1" fmla="*/ 40805 w 1487024"/>
                <a:gd name="connsiteY1" fmla="*/ 5996 h 2526342"/>
                <a:gd name="connsiteX2" fmla="*/ 5996 w 1487024"/>
                <a:gd name="connsiteY2" fmla="*/ 133496 h 2526342"/>
                <a:gd name="connsiteX3" fmla="*/ 5996 w 1487024"/>
                <a:gd name="connsiteY3" fmla="*/ 2396308 h 2526342"/>
                <a:gd name="connsiteX4" fmla="*/ 40805 w 1487024"/>
                <a:gd name="connsiteY4" fmla="*/ 2523808 h 252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7024" h="2526342">
                  <a:moveTo>
                    <a:pt x="1487696" y="1264898"/>
                  </a:moveTo>
                  <a:lnTo>
                    <a:pt x="40805" y="5996"/>
                  </a:lnTo>
                  <a:cubicBezTo>
                    <a:pt x="18348" y="44763"/>
                    <a:pt x="6348" y="88694"/>
                    <a:pt x="5996" y="133496"/>
                  </a:cubicBezTo>
                  <a:lnTo>
                    <a:pt x="5996" y="2396308"/>
                  </a:lnTo>
                  <a:cubicBezTo>
                    <a:pt x="6340" y="2441110"/>
                    <a:pt x="18340" y="2485050"/>
                    <a:pt x="40805" y="25238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420D07CA-46DC-4BA5-84CF-4D036DF301A7}"/>
                </a:ext>
              </a:extLst>
            </p:cNvPr>
            <p:cNvSpPr/>
            <p:nvPr/>
          </p:nvSpPr>
          <p:spPr>
            <a:xfrm>
              <a:off x="3651604" y="1680851"/>
              <a:ext cx="4884795" cy="4189251"/>
            </a:xfrm>
            <a:custGeom>
              <a:avLst/>
              <a:gdLst>
                <a:gd name="connsiteX0" fmla="*/ 5996 w 4884794"/>
                <a:gd name="connsiteY0" fmla="*/ 3922410 h 4189251"/>
                <a:gd name="connsiteX1" fmla="*/ 267089 w 4884794"/>
                <a:gd name="connsiteY1" fmla="*/ 4183503 h 4189251"/>
                <a:gd name="connsiteX2" fmla="*/ 4618650 w 4884794"/>
                <a:gd name="connsiteY2" fmla="*/ 4183503 h 4189251"/>
                <a:gd name="connsiteX3" fmla="*/ 4879742 w 4884794"/>
                <a:gd name="connsiteY3" fmla="*/ 3922410 h 4189251"/>
                <a:gd name="connsiteX4" fmla="*/ 4879742 w 4884794"/>
                <a:gd name="connsiteY4" fmla="*/ 5996 h 4189251"/>
                <a:gd name="connsiteX5" fmla="*/ 5996 w 4884794"/>
                <a:gd name="connsiteY5" fmla="*/ 5996 h 4189251"/>
                <a:gd name="connsiteX6" fmla="*/ 2094746 w 4884794"/>
                <a:gd name="connsiteY6" fmla="*/ 3922410 h 4189251"/>
                <a:gd name="connsiteX7" fmla="*/ 2007715 w 4884794"/>
                <a:gd name="connsiteY7" fmla="*/ 4009441 h 4189251"/>
                <a:gd name="connsiteX8" fmla="*/ 1920684 w 4884794"/>
                <a:gd name="connsiteY8" fmla="*/ 3922410 h 4189251"/>
                <a:gd name="connsiteX9" fmla="*/ 1920684 w 4884794"/>
                <a:gd name="connsiteY9" fmla="*/ 3835380 h 4189251"/>
                <a:gd name="connsiteX10" fmla="*/ 2007715 w 4884794"/>
                <a:gd name="connsiteY10" fmla="*/ 3748349 h 4189251"/>
                <a:gd name="connsiteX11" fmla="*/ 2094746 w 4884794"/>
                <a:gd name="connsiteY11" fmla="*/ 3835380 h 4189251"/>
                <a:gd name="connsiteX12" fmla="*/ 2965063 w 4884794"/>
                <a:gd name="connsiteY12" fmla="*/ 3922410 h 4189251"/>
                <a:gd name="connsiteX13" fmla="*/ 2878032 w 4884794"/>
                <a:gd name="connsiteY13" fmla="*/ 4009441 h 4189251"/>
                <a:gd name="connsiteX14" fmla="*/ 2791001 w 4884794"/>
                <a:gd name="connsiteY14" fmla="*/ 3922410 h 4189251"/>
                <a:gd name="connsiteX15" fmla="*/ 2791001 w 4884794"/>
                <a:gd name="connsiteY15" fmla="*/ 3835380 h 4189251"/>
                <a:gd name="connsiteX16" fmla="*/ 2878032 w 4884794"/>
                <a:gd name="connsiteY16" fmla="*/ 3748349 h 4189251"/>
                <a:gd name="connsiteX17" fmla="*/ 2965063 w 4884794"/>
                <a:gd name="connsiteY17" fmla="*/ 3835380 h 4189251"/>
                <a:gd name="connsiteX18" fmla="*/ 354120 w 4884794"/>
                <a:gd name="connsiteY18" fmla="*/ 615220 h 4189251"/>
                <a:gd name="connsiteX19" fmla="*/ 789274 w 4884794"/>
                <a:gd name="connsiteY19" fmla="*/ 180066 h 4189251"/>
                <a:gd name="connsiteX20" fmla="*/ 4096464 w 4884794"/>
                <a:gd name="connsiteY20" fmla="*/ 180066 h 4189251"/>
                <a:gd name="connsiteX21" fmla="*/ 4531619 w 4884794"/>
                <a:gd name="connsiteY21" fmla="*/ 615220 h 4189251"/>
                <a:gd name="connsiteX22" fmla="*/ 4531619 w 4884794"/>
                <a:gd name="connsiteY22" fmla="*/ 2878032 h 4189251"/>
                <a:gd name="connsiteX23" fmla="*/ 4096464 w 4884794"/>
                <a:gd name="connsiteY23" fmla="*/ 3313186 h 4189251"/>
                <a:gd name="connsiteX24" fmla="*/ 2965063 w 4884794"/>
                <a:gd name="connsiteY24" fmla="*/ 3313186 h 4189251"/>
                <a:gd name="connsiteX25" fmla="*/ 2965063 w 4884794"/>
                <a:gd name="connsiteY25" fmla="*/ 3574279 h 4189251"/>
                <a:gd name="connsiteX26" fmla="*/ 2878032 w 4884794"/>
                <a:gd name="connsiteY26" fmla="*/ 3661310 h 4189251"/>
                <a:gd name="connsiteX27" fmla="*/ 2791001 w 4884794"/>
                <a:gd name="connsiteY27" fmla="*/ 3574279 h 4189251"/>
                <a:gd name="connsiteX28" fmla="*/ 2791001 w 4884794"/>
                <a:gd name="connsiteY28" fmla="*/ 3313186 h 4189251"/>
                <a:gd name="connsiteX29" fmla="*/ 2529908 w 4884794"/>
                <a:gd name="connsiteY29" fmla="*/ 3313186 h 4189251"/>
                <a:gd name="connsiteX30" fmla="*/ 2529908 w 4884794"/>
                <a:gd name="connsiteY30" fmla="*/ 3922403 h 4189251"/>
                <a:gd name="connsiteX31" fmla="*/ 2442877 w 4884794"/>
                <a:gd name="connsiteY31" fmla="*/ 4009433 h 4189251"/>
                <a:gd name="connsiteX32" fmla="*/ 2355846 w 4884794"/>
                <a:gd name="connsiteY32" fmla="*/ 3922403 h 4189251"/>
                <a:gd name="connsiteX33" fmla="*/ 2355846 w 4884794"/>
                <a:gd name="connsiteY33" fmla="*/ 3313186 h 4189251"/>
                <a:gd name="connsiteX34" fmla="*/ 2094753 w 4884794"/>
                <a:gd name="connsiteY34" fmla="*/ 3313186 h 4189251"/>
                <a:gd name="connsiteX35" fmla="*/ 2094753 w 4884794"/>
                <a:gd name="connsiteY35" fmla="*/ 3574279 h 4189251"/>
                <a:gd name="connsiteX36" fmla="*/ 2007723 w 4884794"/>
                <a:gd name="connsiteY36" fmla="*/ 3661310 h 4189251"/>
                <a:gd name="connsiteX37" fmla="*/ 1920692 w 4884794"/>
                <a:gd name="connsiteY37" fmla="*/ 3574279 h 4189251"/>
                <a:gd name="connsiteX38" fmla="*/ 1920692 w 4884794"/>
                <a:gd name="connsiteY38" fmla="*/ 3313186 h 4189251"/>
                <a:gd name="connsiteX39" fmla="*/ 789274 w 4884794"/>
                <a:gd name="connsiteY39" fmla="*/ 3313186 h 4189251"/>
                <a:gd name="connsiteX40" fmla="*/ 354120 w 4884794"/>
                <a:gd name="connsiteY40" fmla="*/ 2878032 h 418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884794" h="4189251">
                  <a:moveTo>
                    <a:pt x="5996" y="3922410"/>
                  </a:moveTo>
                  <a:cubicBezTo>
                    <a:pt x="5996" y="4066612"/>
                    <a:pt x="122895" y="4183503"/>
                    <a:pt x="267089" y="4183503"/>
                  </a:cubicBezTo>
                  <a:lnTo>
                    <a:pt x="4618650" y="4183503"/>
                  </a:lnTo>
                  <a:cubicBezTo>
                    <a:pt x="4762851" y="4183503"/>
                    <a:pt x="4879742" y="4066604"/>
                    <a:pt x="4879742" y="3922410"/>
                  </a:cubicBezTo>
                  <a:lnTo>
                    <a:pt x="4879742" y="5996"/>
                  </a:lnTo>
                  <a:lnTo>
                    <a:pt x="5996" y="5996"/>
                  </a:lnTo>
                  <a:close/>
                  <a:moveTo>
                    <a:pt x="2094746" y="3922410"/>
                  </a:moveTo>
                  <a:cubicBezTo>
                    <a:pt x="2094746" y="3970475"/>
                    <a:pt x="2055779" y="4009441"/>
                    <a:pt x="2007715" y="4009441"/>
                  </a:cubicBezTo>
                  <a:cubicBezTo>
                    <a:pt x="1959650" y="4009441"/>
                    <a:pt x="1920684" y="3970475"/>
                    <a:pt x="1920684" y="3922410"/>
                  </a:cubicBezTo>
                  <a:lnTo>
                    <a:pt x="1920684" y="3835380"/>
                  </a:lnTo>
                  <a:cubicBezTo>
                    <a:pt x="1920684" y="3787315"/>
                    <a:pt x="1959650" y="3748349"/>
                    <a:pt x="2007715" y="3748349"/>
                  </a:cubicBezTo>
                  <a:cubicBezTo>
                    <a:pt x="2055779" y="3748349"/>
                    <a:pt x="2094746" y="3787315"/>
                    <a:pt x="2094746" y="3835380"/>
                  </a:cubicBezTo>
                  <a:close/>
                  <a:moveTo>
                    <a:pt x="2965063" y="3922410"/>
                  </a:moveTo>
                  <a:cubicBezTo>
                    <a:pt x="2965063" y="3970475"/>
                    <a:pt x="2926096" y="4009441"/>
                    <a:pt x="2878032" y="4009441"/>
                  </a:cubicBezTo>
                  <a:cubicBezTo>
                    <a:pt x="2829967" y="4009441"/>
                    <a:pt x="2791001" y="3970475"/>
                    <a:pt x="2791001" y="3922410"/>
                  </a:cubicBezTo>
                  <a:lnTo>
                    <a:pt x="2791001" y="3835380"/>
                  </a:lnTo>
                  <a:cubicBezTo>
                    <a:pt x="2791001" y="3787315"/>
                    <a:pt x="2829967" y="3748349"/>
                    <a:pt x="2878032" y="3748349"/>
                  </a:cubicBezTo>
                  <a:cubicBezTo>
                    <a:pt x="2926096" y="3748349"/>
                    <a:pt x="2965063" y="3787315"/>
                    <a:pt x="2965063" y="3835380"/>
                  </a:cubicBezTo>
                  <a:close/>
                  <a:moveTo>
                    <a:pt x="354120" y="615220"/>
                  </a:moveTo>
                  <a:cubicBezTo>
                    <a:pt x="354407" y="375010"/>
                    <a:pt x="549064" y="180354"/>
                    <a:pt x="789274" y="180066"/>
                  </a:cubicBezTo>
                  <a:lnTo>
                    <a:pt x="4096464" y="180066"/>
                  </a:lnTo>
                  <a:cubicBezTo>
                    <a:pt x="4336675" y="180354"/>
                    <a:pt x="4531331" y="375010"/>
                    <a:pt x="4531619" y="615220"/>
                  </a:cubicBezTo>
                  <a:lnTo>
                    <a:pt x="4531619" y="2878032"/>
                  </a:lnTo>
                  <a:cubicBezTo>
                    <a:pt x="4531331" y="3118242"/>
                    <a:pt x="4336675" y="3312898"/>
                    <a:pt x="4096464" y="3313186"/>
                  </a:cubicBezTo>
                  <a:lnTo>
                    <a:pt x="2965063" y="3313186"/>
                  </a:lnTo>
                  <a:lnTo>
                    <a:pt x="2965063" y="3574279"/>
                  </a:lnTo>
                  <a:cubicBezTo>
                    <a:pt x="2965063" y="3622343"/>
                    <a:pt x="2926096" y="3661310"/>
                    <a:pt x="2878032" y="3661310"/>
                  </a:cubicBezTo>
                  <a:cubicBezTo>
                    <a:pt x="2829967" y="3661310"/>
                    <a:pt x="2791001" y="3622343"/>
                    <a:pt x="2791001" y="3574279"/>
                  </a:cubicBezTo>
                  <a:lnTo>
                    <a:pt x="2791001" y="3313186"/>
                  </a:lnTo>
                  <a:lnTo>
                    <a:pt x="2529908" y="3313186"/>
                  </a:lnTo>
                  <a:lnTo>
                    <a:pt x="2529908" y="3922403"/>
                  </a:lnTo>
                  <a:cubicBezTo>
                    <a:pt x="2529908" y="3970467"/>
                    <a:pt x="2490942" y="4009433"/>
                    <a:pt x="2442877" y="4009433"/>
                  </a:cubicBezTo>
                  <a:cubicBezTo>
                    <a:pt x="2394813" y="4009433"/>
                    <a:pt x="2355846" y="3970467"/>
                    <a:pt x="2355846" y="3922403"/>
                  </a:cubicBezTo>
                  <a:lnTo>
                    <a:pt x="2355846" y="3313186"/>
                  </a:lnTo>
                  <a:lnTo>
                    <a:pt x="2094753" y="3313186"/>
                  </a:lnTo>
                  <a:lnTo>
                    <a:pt x="2094753" y="3574279"/>
                  </a:lnTo>
                  <a:cubicBezTo>
                    <a:pt x="2094753" y="3622343"/>
                    <a:pt x="2055787" y="3661310"/>
                    <a:pt x="2007723" y="3661310"/>
                  </a:cubicBezTo>
                  <a:cubicBezTo>
                    <a:pt x="1959658" y="3661310"/>
                    <a:pt x="1920692" y="3622343"/>
                    <a:pt x="1920692" y="3574279"/>
                  </a:cubicBezTo>
                  <a:lnTo>
                    <a:pt x="1920692" y="3313186"/>
                  </a:lnTo>
                  <a:lnTo>
                    <a:pt x="789274" y="3313186"/>
                  </a:lnTo>
                  <a:cubicBezTo>
                    <a:pt x="549064" y="3312898"/>
                    <a:pt x="354407" y="3118242"/>
                    <a:pt x="354120" y="28780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1123777F-1BD8-4B04-BF64-314E88B76B67}"/>
                </a:ext>
              </a:extLst>
            </p:cNvPr>
            <p:cNvSpPr/>
            <p:nvPr/>
          </p:nvSpPr>
          <p:spPr>
            <a:xfrm>
              <a:off x="4340888" y="2028975"/>
              <a:ext cx="3501702" cy="1487024"/>
            </a:xfrm>
            <a:custGeom>
              <a:avLst/>
              <a:gdLst>
                <a:gd name="connsiteX0" fmla="*/ 1867950 w 3501702"/>
                <a:gd name="connsiteY0" fmla="*/ 1445060 h 1487024"/>
                <a:gd name="connsiteX1" fmla="*/ 3501183 w 3501702"/>
                <a:gd name="connsiteY1" fmla="*/ 24184 h 1487024"/>
                <a:gd name="connsiteX2" fmla="*/ 3407188 w 3501702"/>
                <a:gd name="connsiteY2" fmla="*/ 5996 h 1487024"/>
                <a:gd name="connsiteX3" fmla="*/ 99990 w 3501702"/>
                <a:gd name="connsiteY3" fmla="*/ 5996 h 1487024"/>
                <a:gd name="connsiteX4" fmla="*/ 5996 w 3501702"/>
                <a:gd name="connsiteY4" fmla="*/ 24184 h 1487024"/>
                <a:gd name="connsiteX5" fmla="*/ 1639396 w 3501702"/>
                <a:gd name="connsiteY5" fmla="*/ 1445140 h 1487024"/>
                <a:gd name="connsiteX6" fmla="*/ 1867950 w 3501702"/>
                <a:gd name="connsiteY6" fmla="*/ 1445060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01702" h="1487024">
                  <a:moveTo>
                    <a:pt x="1867950" y="1445060"/>
                  </a:moveTo>
                  <a:lnTo>
                    <a:pt x="3501183" y="24184"/>
                  </a:lnTo>
                  <a:cubicBezTo>
                    <a:pt x="3471251" y="12344"/>
                    <a:pt x="3439375" y="6180"/>
                    <a:pt x="3407188" y="5996"/>
                  </a:cubicBezTo>
                  <a:lnTo>
                    <a:pt x="99990" y="5996"/>
                  </a:lnTo>
                  <a:cubicBezTo>
                    <a:pt x="67803" y="6180"/>
                    <a:pt x="35928" y="12344"/>
                    <a:pt x="5996" y="24184"/>
                  </a:cubicBezTo>
                  <a:lnTo>
                    <a:pt x="1639396" y="1445140"/>
                  </a:lnTo>
                  <a:cubicBezTo>
                    <a:pt x="1705121" y="1501655"/>
                    <a:pt x="1802273" y="1501615"/>
                    <a:pt x="1867950" y="14450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0A512C0-2B61-4C28-8B36-48229DA08790}"/>
                </a:ext>
              </a:extLst>
            </p:cNvPr>
            <p:cNvSpPr/>
            <p:nvPr/>
          </p:nvSpPr>
          <p:spPr>
            <a:xfrm>
              <a:off x="4340896" y="3536793"/>
              <a:ext cx="3501702" cy="1287155"/>
            </a:xfrm>
            <a:custGeom>
              <a:avLst/>
              <a:gdLst>
                <a:gd name="connsiteX0" fmla="*/ 1982211 w 3501702"/>
                <a:gd name="connsiteY0" fmla="*/ 68571 h 1287155"/>
                <a:gd name="connsiteX1" fmla="*/ 1525119 w 3501702"/>
                <a:gd name="connsiteY1" fmla="*/ 68571 h 1287155"/>
                <a:gd name="connsiteX2" fmla="*/ 1453230 w 3501702"/>
                <a:gd name="connsiteY2" fmla="*/ 5996 h 1287155"/>
                <a:gd name="connsiteX3" fmla="*/ 5996 w 3501702"/>
                <a:gd name="connsiteY3" fmla="*/ 1264994 h 1287155"/>
                <a:gd name="connsiteX4" fmla="*/ 99990 w 3501702"/>
                <a:gd name="connsiteY4" fmla="*/ 1283182 h 1287155"/>
                <a:gd name="connsiteX5" fmla="*/ 1231400 w 3501702"/>
                <a:gd name="connsiteY5" fmla="*/ 1283182 h 1287155"/>
                <a:gd name="connsiteX6" fmla="*/ 1231400 w 3501702"/>
                <a:gd name="connsiteY6" fmla="*/ 1109120 h 1287155"/>
                <a:gd name="connsiteX7" fmla="*/ 1318431 w 3501702"/>
                <a:gd name="connsiteY7" fmla="*/ 1022089 h 1287155"/>
                <a:gd name="connsiteX8" fmla="*/ 1405462 w 3501702"/>
                <a:gd name="connsiteY8" fmla="*/ 1109120 h 1287155"/>
                <a:gd name="connsiteX9" fmla="*/ 1405462 w 3501702"/>
                <a:gd name="connsiteY9" fmla="*/ 1283182 h 1287155"/>
                <a:gd name="connsiteX10" fmla="*/ 1666555 w 3501702"/>
                <a:gd name="connsiteY10" fmla="*/ 1283182 h 1287155"/>
                <a:gd name="connsiteX11" fmla="*/ 1666555 w 3501702"/>
                <a:gd name="connsiteY11" fmla="*/ 935058 h 1287155"/>
                <a:gd name="connsiteX12" fmla="*/ 1753585 w 3501702"/>
                <a:gd name="connsiteY12" fmla="*/ 848028 h 1287155"/>
                <a:gd name="connsiteX13" fmla="*/ 1840616 w 3501702"/>
                <a:gd name="connsiteY13" fmla="*/ 935058 h 1287155"/>
                <a:gd name="connsiteX14" fmla="*/ 1840616 w 3501702"/>
                <a:gd name="connsiteY14" fmla="*/ 1283182 h 1287155"/>
                <a:gd name="connsiteX15" fmla="*/ 2101709 w 3501702"/>
                <a:gd name="connsiteY15" fmla="*/ 1283182 h 1287155"/>
                <a:gd name="connsiteX16" fmla="*/ 2101709 w 3501702"/>
                <a:gd name="connsiteY16" fmla="*/ 1109120 h 1287155"/>
                <a:gd name="connsiteX17" fmla="*/ 2188740 w 3501702"/>
                <a:gd name="connsiteY17" fmla="*/ 1022089 h 1287155"/>
                <a:gd name="connsiteX18" fmla="*/ 2275771 w 3501702"/>
                <a:gd name="connsiteY18" fmla="*/ 1109120 h 1287155"/>
                <a:gd name="connsiteX19" fmla="*/ 2275771 w 3501702"/>
                <a:gd name="connsiteY19" fmla="*/ 1283182 h 1287155"/>
                <a:gd name="connsiteX20" fmla="*/ 3407180 w 3501702"/>
                <a:gd name="connsiteY20" fmla="*/ 1283182 h 1287155"/>
                <a:gd name="connsiteX21" fmla="*/ 3501175 w 3501702"/>
                <a:gd name="connsiteY21" fmla="*/ 1264994 h 1287155"/>
                <a:gd name="connsiteX22" fmla="*/ 2054012 w 3501702"/>
                <a:gd name="connsiteY22" fmla="*/ 6084 h 128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01702" h="1287155">
                  <a:moveTo>
                    <a:pt x="1982211" y="68571"/>
                  </a:moveTo>
                  <a:cubicBezTo>
                    <a:pt x="1850834" y="181665"/>
                    <a:pt x="1656497" y="181665"/>
                    <a:pt x="1525119" y="68571"/>
                  </a:cubicBezTo>
                  <a:lnTo>
                    <a:pt x="1453230" y="5996"/>
                  </a:lnTo>
                  <a:lnTo>
                    <a:pt x="5996" y="1264994"/>
                  </a:lnTo>
                  <a:cubicBezTo>
                    <a:pt x="35928" y="1276834"/>
                    <a:pt x="67803" y="1282998"/>
                    <a:pt x="99990" y="1283182"/>
                  </a:cubicBezTo>
                  <a:lnTo>
                    <a:pt x="1231400" y="1283182"/>
                  </a:lnTo>
                  <a:lnTo>
                    <a:pt x="1231400" y="1109120"/>
                  </a:lnTo>
                  <a:cubicBezTo>
                    <a:pt x="1231400" y="1061056"/>
                    <a:pt x="1270366" y="1022089"/>
                    <a:pt x="1318431" y="1022089"/>
                  </a:cubicBezTo>
                  <a:cubicBezTo>
                    <a:pt x="1366495" y="1022089"/>
                    <a:pt x="1405462" y="1061056"/>
                    <a:pt x="1405462" y="1109120"/>
                  </a:cubicBezTo>
                  <a:lnTo>
                    <a:pt x="1405462" y="1283182"/>
                  </a:lnTo>
                  <a:lnTo>
                    <a:pt x="1666555" y="1283182"/>
                  </a:lnTo>
                  <a:lnTo>
                    <a:pt x="1666555" y="935058"/>
                  </a:lnTo>
                  <a:cubicBezTo>
                    <a:pt x="1666555" y="886994"/>
                    <a:pt x="1705521" y="848028"/>
                    <a:pt x="1753585" y="848028"/>
                  </a:cubicBezTo>
                  <a:cubicBezTo>
                    <a:pt x="1801650" y="848028"/>
                    <a:pt x="1840616" y="886994"/>
                    <a:pt x="1840616" y="935058"/>
                  </a:cubicBezTo>
                  <a:lnTo>
                    <a:pt x="1840616" y="1283182"/>
                  </a:lnTo>
                  <a:lnTo>
                    <a:pt x="2101709" y="1283182"/>
                  </a:lnTo>
                  <a:lnTo>
                    <a:pt x="2101709" y="1109120"/>
                  </a:lnTo>
                  <a:cubicBezTo>
                    <a:pt x="2101709" y="1061056"/>
                    <a:pt x="2140675" y="1022089"/>
                    <a:pt x="2188740" y="1022089"/>
                  </a:cubicBezTo>
                  <a:cubicBezTo>
                    <a:pt x="2236805" y="1022089"/>
                    <a:pt x="2275771" y="1061056"/>
                    <a:pt x="2275771" y="1109120"/>
                  </a:cubicBezTo>
                  <a:lnTo>
                    <a:pt x="2275771" y="1283182"/>
                  </a:lnTo>
                  <a:lnTo>
                    <a:pt x="3407180" y="1283182"/>
                  </a:lnTo>
                  <a:cubicBezTo>
                    <a:pt x="3439367" y="1282998"/>
                    <a:pt x="3471243" y="1276834"/>
                    <a:pt x="3501175" y="1264994"/>
                  </a:cubicBezTo>
                  <a:lnTo>
                    <a:pt x="2054012" y="60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7EAA745-E684-4018-9BC2-9158C82A94F6}"/>
                </a:ext>
              </a:extLst>
            </p:cNvPr>
            <p:cNvSpPr/>
            <p:nvPr/>
          </p:nvSpPr>
          <p:spPr>
            <a:xfrm>
              <a:off x="6521457" y="2162575"/>
              <a:ext cx="1487024" cy="2526342"/>
            </a:xfrm>
            <a:custGeom>
              <a:avLst/>
              <a:gdLst>
                <a:gd name="connsiteX0" fmla="*/ 1452895 w 1487024"/>
                <a:gd name="connsiteY0" fmla="*/ 2523808 h 2526342"/>
                <a:gd name="connsiteX1" fmla="*/ 1487704 w 1487024"/>
                <a:gd name="connsiteY1" fmla="*/ 2396308 h 2526342"/>
                <a:gd name="connsiteX2" fmla="*/ 1487704 w 1487024"/>
                <a:gd name="connsiteY2" fmla="*/ 133496 h 2526342"/>
                <a:gd name="connsiteX3" fmla="*/ 1452895 w 1487024"/>
                <a:gd name="connsiteY3" fmla="*/ 5996 h 2526342"/>
                <a:gd name="connsiteX4" fmla="*/ 5996 w 1487024"/>
                <a:gd name="connsiteY4" fmla="*/ 1264898 h 252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7024" h="2526342">
                  <a:moveTo>
                    <a:pt x="1452895" y="2523808"/>
                  </a:moveTo>
                  <a:cubicBezTo>
                    <a:pt x="1475368" y="2485050"/>
                    <a:pt x="1487368" y="2441110"/>
                    <a:pt x="1487704" y="2396308"/>
                  </a:cubicBezTo>
                  <a:lnTo>
                    <a:pt x="1487704" y="133496"/>
                  </a:lnTo>
                  <a:cubicBezTo>
                    <a:pt x="1487360" y="88694"/>
                    <a:pt x="1475360" y="44755"/>
                    <a:pt x="1452895" y="5996"/>
                  </a:cubicBezTo>
                  <a:lnTo>
                    <a:pt x="5996" y="12648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5C55828-338E-45D0-B38A-22260BFD075D}"/>
                </a:ext>
              </a:extLst>
            </p:cNvPr>
            <p:cNvSpPr/>
            <p:nvPr/>
          </p:nvSpPr>
          <p:spPr>
            <a:xfrm>
              <a:off x="3651604" y="984604"/>
              <a:ext cx="4884795" cy="527654"/>
            </a:xfrm>
            <a:custGeom>
              <a:avLst/>
              <a:gdLst>
                <a:gd name="connsiteX0" fmla="*/ 4618658 w 4884794"/>
                <a:gd name="connsiteY0" fmla="*/ 5996 h 527653"/>
                <a:gd name="connsiteX1" fmla="*/ 267089 w 4884794"/>
                <a:gd name="connsiteY1" fmla="*/ 5996 h 527653"/>
                <a:gd name="connsiteX2" fmla="*/ 5996 w 4884794"/>
                <a:gd name="connsiteY2" fmla="*/ 267089 h 527653"/>
                <a:gd name="connsiteX3" fmla="*/ 5996 w 4884794"/>
                <a:gd name="connsiteY3" fmla="*/ 528181 h 527653"/>
                <a:gd name="connsiteX4" fmla="*/ 4879750 w 4884794"/>
                <a:gd name="connsiteY4" fmla="*/ 528181 h 527653"/>
                <a:gd name="connsiteX5" fmla="*/ 4879750 w 4884794"/>
                <a:gd name="connsiteY5" fmla="*/ 267089 h 527653"/>
                <a:gd name="connsiteX6" fmla="*/ 4618658 w 4884794"/>
                <a:gd name="connsiteY6" fmla="*/ 5996 h 527653"/>
                <a:gd name="connsiteX7" fmla="*/ 502686 w 4884794"/>
                <a:gd name="connsiteY7" fmla="*/ 292592 h 527653"/>
                <a:gd name="connsiteX8" fmla="*/ 526423 w 4884794"/>
                <a:gd name="connsiteY8" fmla="*/ 377232 h 527653"/>
                <a:gd name="connsiteX9" fmla="*/ 464263 w 4884794"/>
                <a:gd name="connsiteY9" fmla="*/ 439392 h 527653"/>
                <a:gd name="connsiteX10" fmla="*/ 379623 w 4884794"/>
                <a:gd name="connsiteY10" fmla="*/ 415655 h 527653"/>
                <a:gd name="connsiteX11" fmla="*/ 354120 w 4884794"/>
                <a:gd name="connsiteY11" fmla="*/ 390152 h 527653"/>
                <a:gd name="connsiteX12" fmla="*/ 328616 w 4884794"/>
                <a:gd name="connsiteY12" fmla="*/ 415655 h 527653"/>
                <a:gd name="connsiteX13" fmla="*/ 206616 w 4884794"/>
                <a:gd name="connsiteY13" fmla="*/ 414592 h 527653"/>
                <a:gd name="connsiteX14" fmla="*/ 205553 w 4884794"/>
                <a:gd name="connsiteY14" fmla="*/ 292592 h 527653"/>
                <a:gd name="connsiteX15" fmla="*/ 231056 w 4884794"/>
                <a:gd name="connsiteY15" fmla="*/ 267089 h 527653"/>
                <a:gd name="connsiteX16" fmla="*/ 205553 w 4884794"/>
                <a:gd name="connsiteY16" fmla="*/ 241585 h 527653"/>
                <a:gd name="connsiteX17" fmla="*/ 206616 w 4884794"/>
                <a:gd name="connsiteY17" fmla="*/ 119586 h 527653"/>
                <a:gd name="connsiteX18" fmla="*/ 328616 w 4884794"/>
                <a:gd name="connsiteY18" fmla="*/ 118522 h 527653"/>
                <a:gd name="connsiteX19" fmla="*/ 354120 w 4884794"/>
                <a:gd name="connsiteY19" fmla="*/ 144025 h 527653"/>
                <a:gd name="connsiteX20" fmla="*/ 379623 w 4884794"/>
                <a:gd name="connsiteY20" fmla="*/ 118522 h 527653"/>
                <a:gd name="connsiteX21" fmla="*/ 501623 w 4884794"/>
                <a:gd name="connsiteY21" fmla="*/ 119586 h 527653"/>
                <a:gd name="connsiteX22" fmla="*/ 502686 w 4884794"/>
                <a:gd name="connsiteY22" fmla="*/ 241585 h 527653"/>
                <a:gd name="connsiteX23" fmla="*/ 477183 w 4884794"/>
                <a:gd name="connsiteY23" fmla="*/ 267089 h 527653"/>
                <a:gd name="connsiteX24" fmla="*/ 3922402 w 4884794"/>
                <a:gd name="connsiteY24" fmla="*/ 354120 h 527653"/>
                <a:gd name="connsiteX25" fmla="*/ 3835371 w 4884794"/>
                <a:gd name="connsiteY25" fmla="*/ 267089 h 527653"/>
                <a:gd name="connsiteX26" fmla="*/ 3922402 w 4884794"/>
                <a:gd name="connsiteY26" fmla="*/ 180058 h 527653"/>
                <a:gd name="connsiteX27" fmla="*/ 4009433 w 4884794"/>
                <a:gd name="connsiteY27" fmla="*/ 267089 h 527653"/>
                <a:gd name="connsiteX28" fmla="*/ 3922402 w 4884794"/>
                <a:gd name="connsiteY28" fmla="*/ 354120 h 527653"/>
                <a:gd name="connsiteX29" fmla="*/ 4270526 w 4884794"/>
                <a:gd name="connsiteY29" fmla="*/ 354120 h 527653"/>
                <a:gd name="connsiteX30" fmla="*/ 4183495 w 4884794"/>
                <a:gd name="connsiteY30" fmla="*/ 267089 h 527653"/>
                <a:gd name="connsiteX31" fmla="*/ 4270526 w 4884794"/>
                <a:gd name="connsiteY31" fmla="*/ 180058 h 527653"/>
                <a:gd name="connsiteX32" fmla="*/ 4357557 w 4884794"/>
                <a:gd name="connsiteY32" fmla="*/ 267089 h 527653"/>
                <a:gd name="connsiteX33" fmla="*/ 4270526 w 4884794"/>
                <a:gd name="connsiteY33" fmla="*/ 354120 h 527653"/>
                <a:gd name="connsiteX34" fmla="*/ 4618658 w 4884794"/>
                <a:gd name="connsiteY34" fmla="*/ 354120 h 527653"/>
                <a:gd name="connsiteX35" fmla="*/ 4531627 w 4884794"/>
                <a:gd name="connsiteY35" fmla="*/ 267089 h 527653"/>
                <a:gd name="connsiteX36" fmla="*/ 4618658 w 4884794"/>
                <a:gd name="connsiteY36" fmla="*/ 180058 h 527653"/>
                <a:gd name="connsiteX37" fmla="*/ 4705688 w 4884794"/>
                <a:gd name="connsiteY37" fmla="*/ 267089 h 527653"/>
                <a:gd name="connsiteX38" fmla="*/ 4618658 w 4884794"/>
                <a:gd name="connsiteY38" fmla="*/ 354120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84794" h="527653">
                  <a:moveTo>
                    <a:pt x="4618658" y="5996"/>
                  </a:move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lnTo>
                    <a:pt x="5996" y="528181"/>
                  </a:lnTo>
                  <a:lnTo>
                    <a:pt x="4879750" y="528181"/>
                  </a:lnTo>
                  <a:lnTo>
                    <a:pt x="4879750" y="267089"/>
                  </a:lnTo>
                  <a:cubicBezTo>
                    <a:pt x="4879750" y="122895"/>
                    <a:pt x="4762851" y="5996"/>
                    <a:pt x="4618658" y="5996"/>
                  </a:cubicBezTo>
                  <a:close/>
                  <a:moveTo>
                    <a:pt x="502686" y="292592"/>
                  </a:moveTo>
                  <a:cubicBezTo>
                    <a:pt x="525311" y="314442"/>
                    <a:pt x="534385" y="346804"/>
                    <a:pt x="526423" y="377232"/>
                  </a:cubicBezTo>
                  <a:cubicBezTo>
                    <a:pt x="518460" y="407661"/>
                    <a:pt x="494691" y="431421"/>
                    <a:pt x="464263" y="439392"/>
                  </a:cubicBezTo>
                  <a:cubicBezTo>
                    <a:pt x="433835" y="447354"/>
                    <a:pt x="401473" y="438280"/>
                    <a:pt x="379623" y="415655"/>
                  </a:cubicBezTo>
                  <a:lnTo>
                    <a:pt x="354120" y="390152"/>
                  </a:lnTo>
                  <a:lnTo>
                    <a:pt x="328616" y="415655"/>
                  </a:lnTo>
                  <a:cubicBezTo>
                    <a:pt x="294471" y="448642"/>
                    <a:pt x="240186" y="448170"/>
                    <a:pt x="206616" y="414592"/>
                  </a:cubicBezTo>
                  <a:cubicBezTo>
                    <a:pt x="173046" y="381014"/>
                    <a:pt x="172575" y="326738"/>
                    <a:pt x="205553" y="292592"/>
                  </a:cubicBezTo>
                  <a:lnTo>
                    <a:pt x="231056" y="267089"/>
                  </a:lnTo>
                  <a:lnTo>
                    <a:pt x="205553" y="241585"/>
                  </a:lnTo>
                  <a:cubicBezTo>
                    <a:pt x="172567" y="207440"/>
                    <a:pt x="173038" y="153156"/>
                    <a:pt x="206616" y="119586"/>
                  </a:cubicBezTo>
                  <a:cubicBezTo>
                    <a:pt x="240194" y="86016"/>
                    <a:pt x="294471" y="85544"/>
                    <a:pt x="328616" y="118522"/>
                  </a:cubicBezTo>
                  <a:lnTo>
                    <a:pt x="354120" y="144025"/>
                  </a:lnTo>
                  <a:lnTo>
                    <a:pt x="379623" y="118522"/>
                  </a:lnTo>
                  <a:cubicBezTo>
                    <a:pt x="413769" y="85536"/>
                    <a:pt x="468053" y="86008"/>
                    <a:pt x="501623" y="119586"/>
                  </a:cubicBezTo>
                  <a:cubicBezTo>
                    <a:pt x="535193" y="153156"/>
                    <a:pt x="535665" y="207440"/>
                    <a:pt x="502686" y="241585"/>
                  </a:cubicBezTo>
                  <a:lnTo>
                    <a:pt x="477183" y="267089"/>
                  </a:lnTo>
                  <a:close/>
                  <a:moveTo>
                    <a:pt x="3922402" y="354120"/>
                  </a:moveTo>
                  <a:cubicBezTo>
                    <a:pt x="3874338" y="354120"/>
                    <a:pt x="3835371" y="315153"/>
                    <a:pt x="3835371" y="267089"/>
                  </a:cubicBezTo>
                  <a:cubicBezTo>
                    <a:pt x="3835371" y="219024"/>
                    <a:pt x="3874338" y="180058"/>
                    <a:pt x="3922402" y="180058"/>
                  </a:cubicBezTo>
                  <a:cubicBezTo>
                    <a:pt x="3970467" y="180058"/>
                    <a:pt x="4009433" y="219024"/>
                    <a:pt x="4009433" y="267089"/>
                  </a:cubicBezTo>
                  <a:cubicBezTo>
                    <a:pt x="4009433" y="315153"/>
                    <a:pt x="3970467" y="354120"/>
                    <a:pt x="3922402" y="354120"/>
                  </a:cubicBezTo>
                  <a:close/>
                  <a:moveTo>
                    <a:pt x="4270526" y="354120"/>
                  </a:moveTo>
                  <a:cubicBezTo>
                    <a:pt x="4222462" y="354120"/>
                    <a:pt x="4183495" y="315153"/>
                    <a:pt x="4183495" y="267089"/>
                  </a:cubicBezTo>
                  <a:cubicBezTo>
                    <a:pt x="4183495" y="219024"/>
                    <a:pt x="4222462" y="180058"/>
                    <a:pt x="4270526" y="180058"/>
                  </a:cubicBezTo>
                  <a:cubicBezTo>
                    <a:pt x="4318590" y="180058"/>
                    <a:pt x="4357557" y="219024"/>
                    <a:pt x="4357557" y="267089"/>
                  </a:cubicBezTo>
                  <a:cubicBezTo>
                    <a:pt x="4357557" y="315153"/>
                    <a:pt x="4318599" y="354120"/>
                    <a:pt x="4270526" y="354120"/>
                  </a:cubicBezTo>
                  <a:close/>
                  <a:moveTo>
                    <a:pt x="4618658" y="354120"/>
                  </a:moveTo>
                  <a:cubicBezTo>
                    <a:pt x="4570593" y="354120"/>
                    <a:pt x="4531627" y="315153"/>
                    <a:pt x="4531627" y="267089"/>
                  </a:cubicBezTo>
                  <a:cubicBezTo>
                    <a:pt x="4531627" y="219024"/>
                    <a:pt x="4570593" y="180058"/>
                    <a:pt x="4618658" y="180058"/>
                  </a:cubicBezTo>
                  <a:cubicBezTo>
                    <a:pt x="4666722" y="180058"/>
                    <a:pt x="4705688" y="219024"/>
                    <a:pt x="4705688" y="267089"/>
                  </a:cubicBezTo>
                  <a:cubicBezTo>
                    <a:pt x="4705688" y="315153"/>
                    <a:pt x="4666722" y="354120"/>
                    <a:pt x="4618658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FEA930FE-CE21-42CE-A271-2BB51609B3D2}"/>
              </a:ext>
            </a:extLst>
          </p:cNvPr>
          <p:cNvGrpSpPr/>
          <p:nvPr/>
        </p:nvGrpSpPr>
        <p:grpSpPr>
          <a:xfrm>
            <a:off x="7721670" y="1298922"/>
            <a:ext cx="439560" cy="439679"/>
            <a:chOff x="3651604" y="984604"/>
            <a:chExt cx="4879631" cy="4880950"/>
          </a:xfrm>
        </p:grpSpPr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D6F5B9CB-FEF4-4A48-B0A4-B48277A22A10}"/>
                </a:ext>
              </a:extLst>
            </p:cNvPr>
            <p:cNvSpPr/>
            <p:nvPr/>
          </p:nvSpPr>
          <p:spPr>
            <a:xfrm>
              <a:off x="4783014" y="4378825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2 w 527653"/>
                <a:gd name="connsiteY1" fmla="*/ 5996 h 359763"/>
                <a:gd name="connsiteX2" fmla="*/ 528182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2" y="5996"/>
                  </a:lnTo>
                  <a:lnTo>
                    <a:pt x="528182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12B1C6B-4107-4D41-818C-E723A3F26B80}"/>
                </a:ext>
              </a:extLst>
            </p:cNvPr>
            <p:cNvSpPr/>
            <p:nvPr/>
          </p:nvSpPr>
          <p:spPr>
            <a:xfrm>
              <a:off x="5479261" y="4378825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2 w 527653"/>
                <a:gd name="connsiteY1" fmla="*/ 5996 h 359763"/>
                <a:gd name="connsiteX2" fmla="*/ 528182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2" y="5996"/>
                  </a:lnTo>
                  <a:lnTo>
                    <a:pt x="528182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C469DB99-C690-4477-B2A2-112215BC2ADC}"/>
                </a:ext>
              </a:extLst>
            </p:cNvPr>
            <p:cNvSpPr/>
            <p:nvPr/>
          </p:nvSpPr>
          <p:spPr>
            <a:xfrm>
              <a:off x="3651604" y="2812261"/>
              <a:ext cx="2702227" cy="183879"/>
            </a:xfrm>
            <a:custGeom>
              <a:avLst/>
              <a:gdLst>
                <a:gd name="connsiteX0" fmla="*/ 93027 w 2702226"/>
                <a:gd name="connsiteY0" fmla="*/ 180058 h 183879"/>
                <a:gd name="connsiteX1" fmla="*/ 2703962 w 2702226"/>
                <a:gd name="connsiteY1" fmla="*/ 180058 h 183879"/>
                <a:gd name="connsiteX2" fmla="*/ 2703962 w 2702226"/>
                <a:gd name="connsiteY2" fmla="*/ 5996 h 183879"/>
                <a:gd name="connsiteX3" fmla="*/ 93027 w 2702226"/>
                <a:gd name="connsiteY3" fmla="*/ 5996 h 183879"/>
                <a:gd name="connsiteX4" fmla="*/ 5996 w 2702226"/>
                <a:gd name="connsiteY4" fmla="*/ 93027 h 183879"/>
                <a:gd name="connsiteX5" fmla="*/ 93027 w 2702226"/>
                <a:gd name="connsiteY5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2226" h="183879">
                  <a:moveTo>
                    <a:pt x="93027" y="180058"/>
                  </a:moveTo>
                  <a:lnTo>
                    <a:pt x="2703962" y="180058"/>
                  </a:lnTo>
                  <a:lnTo>
                    <a:pt x="2703962" y="5996"/>
                  </a:lnTo>
                  <a:lnTo>
                    <a:pt x="93027" y="5996"/>
                  </a:lnTo>
                  <a:cubicBezTo>
                    <a:pt x="44962" y="5996"/>
                    <a:pt x="5996" y="44963"/>
                    <a:pt x="5996" y="93027"/>
                  </a:cubicBezTo>
                  <a:cubicBezTo>
                    <a:pt x="5996" y="141092"/>
                    <a:pt x="44962" y="180058"/>
                    <a:pt x="93027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CE170C9-23B4-4DE2-872B-A4E32C835345}"/>
                </a:ext>
              </a:extLst>
            </p:cNvPr>
            <p:cNvSpPr/>
            <p:nvPr/>
          </p:nvSpPr>
          <p:spPr>
            <a:xfrm>
              <a:off x="4086758" y="3508508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1 w 527653"/>
                <a:gd name="connsiteY1" fmla="*/ 5996 h 359763"/>
                <a:gd name="connsiteX2" fmla="*/ 528181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1" y="5996"/>
                  </a:lnTo>
                  <a:lnTo>
                    <a:pt x="528181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AC616EBC-A506-4456-BE9F-AB40905A4A8C}"/>
                </a:ext>
              </a:extLst>
            </p:cNvPr>
            <p:cNvSpPr/>
            <p:nvPr/>
          </p:nvSpPr>
          <p:spPr>
            <a:xfrm>
              <a:off x="3738635" y="3160384"/>
              <a:ext cx="2622279" cy="2702227"/>
            </a:xfrm>
            <a:custGeom>
              <a:avLst/>
              <a:gdLst>
                <a:gd name="connsiteX0" fmla="*/ 93027 w 2622279"/>
                <a:gd name="connsiteY0" fmla="*/ 2703970 h 2702226"/>
                <a:gd name="connsiteX1" fmla="*/ 876305 w 2622279"/>
                <a:gd name="connsiteY1" fmla="*/ 2703970 h 2702226"/>
                <a:gd name="connsiteX2" fmla="*/ 876305 w 2622279"/>
                <a:gd name="connsiteY2" fmla="*/ 2094753 h 2702226"/>
                <a:gd name="connsiteX3" fmla="*/ 1050367 w 2622279"/>
                <a:gd name="connsiteY3" fmla="*/ 1920692 h 2702226"/>
                <a:gd name="connsiteX4" fmla="*/ 1572552 w 2622279"/>
                <a:gd name="connsiteY4" fmla="*/ 1920692 h 2702226"/>
                <a:gd name="connsiteX5" fmla="*/ 1746614 w 2622279"/>
                <a:gd name="connsiteY5" fmla="*/ 2094753 h 2702226"/>
                <a:gd name="connsiteX6" fmla="*/ 1746614 w 2622279"/>
                <a:gd name="connsiteY6" fmla="*/ 2703970 h 2702226"/>
                <a:gd name="connsiteX7" fmla="*/ 2616923 w 2622279"/>
                <a:gd name="connsiteY7" fmla="*/ 2703970 h 2702226"/>
                <a:gd name="connsiteX8" fmla="*/ 2616923 w 2622279"/>
                <a:gd name="connsiteY8" fmla="*/ 5996 h 2702226"/>
                <a:gd name="connsiteX9" fmla="*/ 5996 w 2622279"/>
                <a:gd name="connsiteY9" fmla="*/ 5996 h 2702226"/>
                <a:gd name="connsiteX10" fmla="*/ 5996 w 2622279"/>
                <a:gd name="connsiteY10" fmla="*/ 2616931 h 2702226"/>
                <a:gd name="connsiteX11" fmla="*/ 93027 w 2622279"/>
                <a:gd name="connsiteY11" fmla="*/ 2703970 h 2702226"/>
                <a:gd name="connsiteX12" fmla="*/ 180058 w 2622279"/>
                <a:gd name="connsiteY12" fmla="*/ 354120 h 2702226"/>
                <a:gd name="connsiteX13" fmla="*/ 354120 w 2622279"/>
                <a:gd name="connsiteY13" fmla="*/ 180058 h 2702226"/>
                <a:gd name="connsiteX14" fmla="*/ 2268807 w 2622279"/>
                <a:gd name="connsiteY14" fmla="*/ 180058 h 2702226"/>
                <a:gd name="connsiteX15" fmla="*/ 2442869 w 2622279"/>
                <a:gd name="connsiteY15" fmla="*/ 354120 h 2702226"/>
                <a:gd name="connsiteX16" fmla="*/ 2442869 w 2622279"/>
                <a:gd name="connsiteY16" fmla="*/ 702243 h 2702226"/>
                <a:gd name="connsiteX17" fmla="*/ 2268807 w 2622279"/>
                <a:gd name="connsiteY17" fmla="*/ 876305 h 2702226"/>
                <a:gd name="connsiteX18" fmla="*/ 354120 w 2622279"/>
                <a:gd name="connsiteY18" fmla="*/ 876305 h 2702226"/>
                <a:gd name="connsiteX19" fmla="*/ 180058 w 2622279"/>
                <a:gd name="connsiteY19" fmla="*/ 702243 h 2702226"/>
                <a:gd name="connsiteX20" fmla="*/ 180058 w 2622279"/>
                <a:gd name="connsiteY20" fmla="*/ 1224437 h 2702226"/>
                <a:gd name="connsiteX21" fmla="*/ 354120 w 2622279"/>
                <a:gd name="connsiteY21" fmla="*/ 1050375 h 2702226"/>
                <a:gd name="connsiteX22" fmla="*/ 2268807 w 2622279"/>
                <a:gd name="connsiteY22" fmla="*/ 1050375 h 2702226"/>
                <a:gd name="connsiteX23" fmla="*/ 2442869 w 2622279"/>
                <a:gd name="connsiteY23" fmla="*/ 1224437 h 2702226"/>
                <a:gd name="connsiteX24" fmla="*/ 2442869 w 2622279"/>
                <a:gd name="connsiteY24" fmla="*/ 1572560 h 2702226"/>
                <a:gd name="connsiteX25" fmla="*/ 2268807 w 2622279"/>
                <a:gd name="connsiteY25" fmla="*/ 1746622 h 2702226"/>
                <a:gd name="connsiteX26" fmla="*/ 354120 w 2622279"/>
                <a:gd name="connsiteY26" fmla="*/ 1746622 h 2702226"/>
                <a:gd name="connsiteX27" fmla="*/ 180058 w 2622279"/>
                <a:gd name="connsiteY27" fmla="*/ 1572560 h 270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622279" h="2702226">
                  <a:moveTo>
                    <a:pt x="93027" y="2703970"/>
                  </a:moveTo>
                  <a:lnTo>
                    <a:pt x="876305" y="2703970"/>
                  </a:lnTo>
                  <a:lnTo>
                    <a:pt x="876305" y="2094753"/>
                  </a:lnTo>
                  <a:cubicBezTo>
                    <a:pt x="876305" y="1998625"/>
                    <a:pt x="954238" y="1920692"/>
                    <a:pt x="1050367" y="1920692"/>
                  </a:cubicBezTo>
                  <a:lnTo>
                    <a:pt x="1572552" y="1920692"/>
                  </a:lnTo>
                  <a:cubicBezTo>
                    <a:pt x="1668681" y="1920692"/>
                    <a:pt x="1746614" y="1998625"/>
                    <a:pt x="1746614" y="2094753"/>
                  </a:cubicBezTo>
                  <a:lnTo>
                    <a:pt x="1746614" y="2703970"/>
                  </a:lnTo>
                  <a:lnTo>
                    <a:pt x="2616923" y="2703970"/>
                  </a:lnTo>
                  <a:lnTo>
                    <a:pt x="2616923" y="5996"/>
                  </a:lnTo>
                  <a:lnTo>
                    <a:pt x="5996" y="5996"/>
                  </a:lnTo>
                  <a:lnTo>
                    <a:pt x="5996" y="2616931"/>
                  </a:lnTo>
                  <a:cubicBezTo>
                    <a:pt x="5996" y="2665003"/>
                    <a:pt x="44963" y="2703970"/>
                    <a:pt x="93027" y="2703970"/>
                  </a:cubicBezTo>
                  <a:close/>
                  <a:moveTo>
                    <a:pt x="180058" y="354120"/>
                  </a:moveTo>
                  <a:cubicBezTo>
                    <a:pt x="180058" y="257991"/>
                    <a:pt x="257991" y="180058"/>
                    <a:pt x="354120" y="180058"/>
                  </a:cubicBezTo>
                  <a:lnTo>
                    <a:pt x="2268807" y="180058"/>
                  </a:lnTo>
                  <a:cubicBezTo>
                    <a:pt x="2364936" y="180058"/>
                    <a:pt x="2442869" y="257991"/>
                    <a:pt x="2442869" y="354120"/>
                  </a:cubicBezTo>
                  <a:lnTo>
                    <a:pt x="2442869" y="702243"/>
                  </a:lnTo>
                  <a:cubicBezTo>
                    <a:pt x="2442869" y="798372"/>
                    <a:pt x="2364936" y="876305"/>
                    <a:pt x="2268807" y="876305"/>
                  </a:cubicBezTo>
                  <a:lnTo>
                    <a:pt x="354120" y="876305"/>
                  </a:lnTo>
                  <a:cubicBezTo>
                    <a:pt x="257991" y="876305"/>
                    <a:pt x="180058" y="798372"/>
                    <a:pt x="180058" y="702243"/>
                  </a:cubicBezTo>
                  <a:close/>
                  <a:moveTo>
                    <a:pt x="180058" y="1224437"/>
                  </a:moveTo>
                  <a:cubicBezTo>
                    <a:pt x="180058" y="1128308"/>
                    <a:pt x="257991" y="1050375"/>
                    <a:pt x="354120" y="1050375"/>
                  </a:cubicBezTo>
                  <a:lnTo>
                    <a:pt x="2268807" y="1050375"/>
                  </a:lnTo>
                  <a:cubicBezTo>
                    <a:pt x="2364936" y="1050375"/>
                    <a:pt x="2442869" y="1128308"/>
                    <a:pt x="2442869" y="1224437"/>
                  </a:cubicBezTo>
                  <a:lnTo>
                    <a:pt x="2442869" y="1572560"/>
                  </a:lnTo>
                  <a:cubicBezTo>
                    <a:pt x="2442869" y="1668689"/>
                    <a:pt x="2364936" y="1746622"/>
                    <a:pt x="2268807" y="1746622"/>
                  </a:cubicBezTo>
                  <a:lnTo>
                    <a:pt x="354120" y="1746622"/>
                  </a:lnTo>
                  <a:cubicBezTo>
                    <a:pt x="257991" y="1746622"/>
                    <a:pt x="180058" y="1668689"/>
                    <a:pt x="180058" y="15725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E7D1F96-3FCF-4E61-AD2F-04B510FAF693}"/>
                </a:ext>
              </a:extLst>
            </p:cNvPr>
            <p:cNvSpPr/>
            <p:nvPr/>
          </p:nvSpPr>
          <p:spPr>
            <a:xfrm>
              <a:off x="4521772" y="1428465"/>
              <a:ext cx="871428" cy="871428"/>
            </a:xfrm>
            <a:custGeom>
              <a:avLst/>
              <a:gdLst>
                <a:gd name="connsiteX0" fmla="*/ 762705 w 871428"/>
                <a:gd name="connsiteY0" fmla="*/ 849587 h 871428"/>
                <a:gd name="connsiteX1" fmla="*/ 868363 w 871428"/>
                <a:gd name="connsiteY1" fmla="*/ 744016 h 871428"/>
                <a:gd name="connsiteX2" fmla="*/ 724066 w 871428"/>
                <a:gd name="connsiteY2" fmla="*/ 599807 h 871428"/>
                <a:gd name="connsiteX3" fmla="*/ 706661 w 871428"/>
                <a:gd name="connsiteY3" fmla="*/ 617211 h 871428"/>
                <a:gd name="connsiteX4" fmla="*/ 537908 w 871428"/>
                <a:gd name="connsiteY4" fmla="*/ 630354 h 871428"/>
                <a:gd name="connsiteX5" fmla="*/ 378988 w 871428"/>
                <a:gd name="connsiteY5" fmla="*/ 495371 h 871428"/>
                <a:gd name="connsiteX6" fmla="*/ 244005 w 871428"/>
                <a:gd name="connsiteY6" fmla="*/ 336715 h 871428"/>
                <a:gd name="connsiteX7" fmla="*/ 256973 w 871428"/>
                <a:gd name="connsiteY7" fmla="*/ 167354 h 871428"/>
                <a:gd name="connsiteX8" fmla="*/ 274377 w 871428"/>
                <a:gd name="connsiteY8" fmla="*/ 149950 h 871428"/>
                <a:gd name="connsiteX9" fmla="*/ 129896 w 871428"/>
                <a:gd name="connsiteY9" fmla="*/ 5996 h 871428"/>
                <a:gd name="connsiteX10" fmla="*/ 24413 w 871428"/>
                <a:gd name="connsiteY10" fmla="*/ 111743 h 871428"/>
                <a:gd name="connsiteX11" fmla="*/ 6137 w 871428"/>
                <a:gd name="connsiteY11" fmla="*/ 159519 h 871428"/>
                <a:gd name="connsiteX12" fmla="*/ 287856 w 871428"/>
                <a:gd name="connsiteY12" fmla="*/ 585975 h 871428"/>
                <a:gd name="connsiteX13" fmla="*/ 762705 w 871428"/>
                <a:gd name="connsiteY13" fmla="*/ 849587 h 87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1428" h="871428">
                  <a:moveTo>
                    <a:pt x="762705" y="849587"/>
                  </a:moveTo>
                  <a:lnTo>
                    <a:pt x="868363" y="744016"/>
                  </a:lnTo>
                  <a:lnTo>
                    <a:pt x="724066" y="599807"/>
                  </a:lnTo>
                  <a:lnTo>
                    <a:pt x="706661" y="617211"/>
                  </a:lnTo>
                  <a:cubicBezTo>
                    <a:pt x="661555" y="663053"/>
                    <a:pt x="589570" y="668657"/>
                    <a:pt x="537908" y="630354"/>
                  </a:cubicBezTo>
                  <a:cubicBezTo>
                    <a:pt x="482113" y="588790"/>
                    <a:pt x="429036" y="543699"/>
                    <a:pt x="378988" y="495371"/>
                  </a:cubicBezTo>
                  <a:cubicBezTo>
                    <a:pt x="330532" y="445524"/>
                    <a:pt x="285442" y="392526"/>
                    <a:pt x="244005" y="336715"/>
                  </a:cubicBezTo>
                  <a:cubicBezTo>
                    <a:pt x="205454" y="284933"/>
                    <a:pt x="210987" y="212660"/>
                    <a:pt x="256973" y="167354"/>
                  </a:cubicBezTo>
                  <a:lnTo>
                    <a:pt x="274377" y="149950"/>
                  </a:lnTo>
                  <a:lnTo>
                    <a:pt x="129896" y="5996"/>
                  </a:lnTo>
                  <a:lnTo>
                    <a:pt x="24413" y="111743"/>
                  </a:lnTo>
                  <a:cubicBezTo>
                    <a:pt x="11605" y="124214"/>
                    <a:pt x="4922" y="141683"/>
                    <a:pt x="6137" y="159519"/>
                  </a:cubicBezTo>
                  <a:cubicBezTo>
                    <a:pt x="6137" y="250556"/>
                    <a:pt x="111444" y="410083"/>
                    <a:pt x="287856" y="585975"/>
                  </a:cubicBezTo>
                  <a:cubicBezTo>
                    <a:pt x="543041" y="841496"/>
                    <a:pt x="710307" y="902416"/>
                    <a:pt x="762705" y="84958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9AF8EEE-71D0-4E34-92B2-B94F0E63BC20}"/>
                </a:ext>
              </a:extLst>
            </p:cNvPr>
            <p:cNvSpPr/>
            <p:nvPr/>
          </p:nvSpPr>
          <p:spPr>
            <a:xfrm>
              <a:off x="4173789" y="984604"/>
              <a:ext cx="1662909" cy="1662909"/>
            </a:xfrm>
            <a:custGeom>
              <a:avLst/>
              <a:gdLst>
                <a:gd name="connsiteX0" fmla="*/ 832798 w 1662908"/>
                <a:gd name="connsiteY0" fmla="*/ 1659591 h 1662908"/>
                <a:gd name="connsiteX1" fmla="*/ 1659591 w 1662908"/>
                <a:gd name="connsiteY1" fmla="*/ 832798 h 1662908"/>
                <a:gd name="connsiteX2" fmla="*/ 832798 w 1662908"/>
                <a:gd name="connsiteY2" fmla="*/ 5996 h 1662908"/>
                <a:gd name="connsiteX3" fmla="*/ 5996 w 1662908"/>
                <a:gd name="connsiteY3" fmla="*/ 832790 h 1662908"/>
                <a:gd name="connsiteX4" fmla="*/ 832798 w 1662908"/>
                <a:gd name="connsiteY4" fmla="*/ 1659591 h 1662908"/>
                <a:gd name="connsiteX5" fmla="*/ 249684 w 1662908"/>
                <a:gd name="connsiteY5" fmla="*/ 432452 h 1662908"/>
                <a:gd name="connsiteX6" fmla="*/ 370829 w 1662908"/>
                <a:gd name="connsiteY6" fmla="*/ 310612 h 1662908"/>
                <a:gd name="connsiteX7" fmla="*/ 584233 w 1662908"/>
                <a:gd name="connsiteY7" fmla="*/ 309309 h 1662908"/>
                <a:gd name="connsiteX8" fmla="*/ 762476 w 1662908"/>
                <a:gd name="connsiteY8" fmla="*/ 487464 h 1662908"/>
                <a:gd name="connsiteX9" fmla="*/ 806343 w 1662908"/>
                <a:gd name="connsiteY9" fmla="*/ 594594 h 1662908"/>
                <a:gd name="connsiteX10" fmla="*/ 761260 w 1662908"/>
                <a:gd name="connsiteY10" fmla="*/ 701212 h 1662908"/>
                <a:gd name="connsiteX11" fmla="*/ 755520 w 1662908"/>
                <a:gd name="connsiteY11" fmla="*/ 706952 h 1662908"/>
                <a:gd name="connsiteX12" fmla="*/ 850210 w 1662908"/>
                <a:gd name="connsiteY12" fmla="*/ 816176 h 1662908"/>
                <a:gd name="connsiteX13" fmla="*/ 958739 w 1662908"/>
                <a:gd name="connsiteY13" fmla="*/ 911130 h 1662908"/>
                <a:gd name="connsiteX14" fmla="*/ 964919 w 1662908"/>
                <a:gd name="connsiteY14" fmla="*/ 905038 h 1662908"/>
                <a:gd name="connsiteX15" fmla="*/ 1177971 w 1662908"/>
                <a:gd name="connsiteY15" fmla="*/ 903823 h 1662908"/>
                <a:gd name="connsiteX16" fmla="*/ 1356382 w 1662908"/>
                <a:gd name="connsiteY16" fmla="*/ 1082066 h 1662908"/>
                <a:gd name="connsiteX17" fmla="*/ 1399897 w 1662908"/>
                <a:gd name="connsiteY17" fmla="*/ 1189372 h 1662908"/>
                <a:gd name="connsiteX18" fmla="*/ 1355167 w 1662908"/>
                <a:gd name="connsiteY18" fmla="*/ 1295286 h 1662908"/>
                <a:gd name="connsiteX19" fmla="*/ 1233327 w 1662908"/>
                <a:gd name="connsiteY19" fmla="*/ 1417126 h 1662908"/>
                <a:gd name="connsiteX20" fmla="*/ 1064142 w 1662908"/>
                <a:gd name="connsiteY20" fmla="*/ 1486753 h 1662908"/>
                <a:gd name="connsiteX21" fmla="*/ 512448 w 1662908"/>
                <a:gd name="connsiteY21" fmla="*/ 1153595 h 1662908"/>
                <a:gd name="connsiteX22" fmla="*/ 180074 w 1662908"/>
                <a:gd name="connsiteY22" fmla="*/ 603300 h 1662908"/>
                <a:gd name="connsiteX23" fmla="*/ 249684 w 1662908"/>
                <a:gd name="connsiteY23" fmla="*/ 432452 h 1662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62908" h="1662908">
                  <a:moveTo>
                    <a:pt x="832798" y="1659591"/>
                  </a:moveTo>
                  <a:cubicBezTo>
                    <a:pt x="1289426" y="1659591"/>
                    <a:pt x="1659591" y="1289418"/>
                    <a:pt x="1659591" y="832798"/>
                  </a:cubicBezTo>
                  <a:cubicBezTo>
                    <a:pt x="1659591" y="376177"/>
                    <a:pt x="1289426" y="5996"/>
                    <a:pt x="832798" y="5996"/>
                  </a:cubicBezTo>
                  <a:cubicBezTo>
                    <a:pt x="376169" y="5996"/>
                    <a:pt x="5996" y="376169"/>
                    <a:pt x="5996" y="832790"/>
                  </a:cubicBezTo>
                  <a:cubicBezTo>
                    <a:pt x="6524" y="1289202"/>
                    <a:pt x="376385" y="1659063"/>
                    <a:pt x="832798" y="1659591"/>
                  </a:cubicBezTo>
                  <a:close/>
                  <a:moveTo>
                    <a:pt x="249684" y="432452"/>
                  </a:moveTo>
                  <a:lnTo>
                    <a:pt x="370829" y="310612"/>
                  </a:lnTo>
                  <a:cubicBezTo>
                    <a:pt x="429438" y="251427"/>
                    <a:pt x="524896" y="250843"/>
                    <a:pt x="584233" y="309309"/>
                  </a:cubicBezTo>
                  <a:lnTo>
                    <a:pt x="762476" y="487464"/>
                  </a:lnTo>
                  <a:cubicBezTo>
                    <a:pt x="790777" y="515909"/>
                    <a:pt x="806567" y="554468"/>
                    <a:pt x="806343" y="594594"/>
                  </a:cubicBezTo>
                  <a:cubicBezTo>
                    <a:pt x="806119" y="634720"/>
                    <a:pt x="789890" y="673094"/>
                    <a:pt x="761260" y="701212"/>
                  </a:cubicBezTo>
                  <a:lnTo>
                    <a:pt x="755520" y="706952"/>
                  </a:lnTo>
                  <a:cubicBezTo>
                    <a:pt x="784957" y="745151"/>
                    <a:pt x="816576" y="781615"/>
                    <a:pt x="850210" y="816176"/>
                  </a:cubicBezTo>
                  <a:cubicBezTo>
                    <a:pt x="884588" y="849826"/>
                    <a:pt x="920820" y="881526"/>
                    <a:pt x="958739" y="911130"/>
                  </a:cubicBezTo>
                  <a:lnTo>
                    <a:pt x="964919" y="905038"/>
                  </a:lnTo>
                  <a:cubicBezTo>
                    <a:pt x="1023472" y="846013"/>
                    <a:pt x="1118746" y="845469"/>
                    <a:pt x="1177971" y="903823"/>
                  </a:cubicBezTo>
                  <a:lnTo>
                    <a:pt x="1356382" y="1082066"/>
                  </a:lnTo>
                  <a:cubicBezTo>
                    <a:pt x="1384779" y="1110495"/>
                    <a:pt x="1400473" y="1149198"/>
                    <a:pt x="1399897" y="1189372"/>
                  </a:cubicBezTo>
                  <a:cubicBezTo>
                    <a:pt x="1399538" y="1229194"/>
                    <a:pt x="1383460" y="1267264"/>
                    <a:pt x="1355167" y="1295286"/>
                  </a:cubicBezTo>
                  <a:lnTo>
                    <a:pt x="1233327" y="1417126"/>
                  </a:lnTo>
                  <a:cubicBezTo>
                    <a:pt x="1188892" y="1462592"/>
                    <a:pt x="1127700" y="1487768"/>
                    <a:pt x="1064142" y="1486753"/>
                  </a:cubicBezTo>
                  <a:cubicBezTo>
                    <a:pt x="941598" y="1486753"/>
                    <a:pt x="765018" y="1405989"/>
                    <a:pt x="512448" y="1153595"/>
                  </a:cubicBezTo>
                  <a:cubicBezTo>
                    <a:pt x="292000" y="932708"/>
                    <a:pt x="180074" y="747677"/>
                    <a:pt x="180074" y="603300"/>
                  </a:cubicBezTo>
                  <a:cubicBezTo>
                    <a:pt x="179114" y="539254"/>
                    <a:pt x="204242" y="477583"/>
                    <a:pt x="249684" y="4324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A1382DCD-B25A-4C48-9E9C-C3B3C27BDC67}"/>
                </a:ext>
              </a:extLst>
            </p:cNvPr>
            <p:cNvSpPr/>
            <p:nvPr/>
          </p:nvSpPr>
          <p:spPr>
            <a:xfrm>
              <a:off x="5479261" y="3508508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2 w 527653"/>
                <a:gd name="connsiteY1" fmla="*/ 5996 h 359763"/>
                <a:gd name="connsiteX2" fmla="*/ 528182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2" y="5996"/>
                  </a:lnTo>
                  <a:lnTo>
                    <a:pt x="528182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99FE14E-92F6-4902-A827-3A22DC71FC07}"/>
                </a:ext>
              </a:extLst>
            </p:cNvPr>
            <p:cNvSpPr/>
            <p:nvPr/>
          </p:nvSpPr>
          <p:spPr>
            <a:xfrm>
              <a:off x="4783014" y="5249134"/>
              <a:ext cx="527654" cy="615596"/>
            </a:xfrm>
            <a:custGeom>
              <a:avLst/>
              <a:gdLst>
                <a:gd name="connsiteX0" fmla="*/ 5996 w 527653"/>
                <a:gd name="connsiteY0" fmla="*/ 5996 h 615596"/>
                <a:gd name="connsiteX1" fmla="*/ 528182 w 527653"/>
                <a:gd name="connsiteY1" fmla="*/ 5996 h 615596"/>
                <a:gd name="connsiteX2" fmla="*/ 528182 w 527653"/>
                <a:gd name="connsiteY2" fmla="*/ 615212 h 615596"/>
                <a:gd name="connsiteX3" fmla="*/ 5996 w 527653"/>
                <a:gd name="connsiteY3" fmla="*/ 615212 h 61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615596">
                  <a:moveTo>
                    <a:pt x="5996" y="5996"/>
                  </a:moveTo>
                  <a:lnTo>
                    <a:pt x="528182" y="5996"/>
                  </a:lnTo>
                  <a:lnTo>
                    <a:pt x="528182" y="615212"/>
                  </a:lnTo>
                  <a:lnTo>
                    <a:pt x="5996" y="6152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D1CB6A1-906C-4227-BB51-8949C9564B1C}"/>
                </a:ext>
              </a:extLst>
            </p:cNvPr>
            <p:cNvSpPr/>
            <p:nvPr/>
          </p:nvSpPr>
          <p:spPr>
            <a:xfrm>
              <a:off x="4783014" y="3508508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2 w 527653"/>
                <a:gd name="connsiteY1" fmla="*/ 5996 h 359763"/>
                <a:gd name="connsiteX2" fmla="*/ 528182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2" y="5996"/>
                  </a:lnTo>
                  <a:lnTo>
                    <a:pt x="528182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8E5378D-25FB-4ED9-A31B-310F464B6495}"/>
                </a:ext>
              </a:extLst>
            </p:cNvPr>
            <p:cNvSpPr/>
            <p:nvPr/>
          </p:nvSpPr>
          <p:spPr>
            <a:xfrm>
              <a:off x="4086758" y="4378825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1 w 527653"/>
                <a:gd name="connsiteY1" fmla="*/ 5996 h 359763"/>
                <a:gd name="connsiteX2" fmla="*/ 528181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1" y="5996"/>
                  </a:lnTo>
                  <a:lnTo>
                    <a:pt x="528181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CFCB974-2B0C-4D68-880E-22C04AE7EAC2}"/>
                </a:ext>
              </a:extLst>
            </p:cNvPr>
            <p:cNvSpPr/>
            <p:nvPr/>
          </p:nvSpPr>
          <p:spPr>
            <a:xfrm>
              <a:off x="7568010" y="2638199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1 w 527653"/>
                <a:gd name="connsiteY1" fmla="*/ 5996 h 359763"/>
                <a:gd name="connsiteX2" fmla="*/ 528181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1" y="5996"/>
                  </a:lnTo>
                  <a:lnTo>
                    <a:pt x="528181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626E008-181D-4B35-8C67-13A34BB22709}"/>
                </a:ext>
              </a:extLst>
            </p:cNvPr>
            <p:cNvSpPr/>
            <p:nvPr/>
          </p:nvSpPr>
          <p:spPr>
            <a:xfrm>
              <a:off x="6871763" y="2638199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2 w 527653"/>
                <a:gd name="connsiteY1" fmla="*/ 5996 h 359763"/>
                <a:gd name="connsiteX2" fmla="*/ 528182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2" y="5996"/>
                  </a:lnTo>
                  <a:lnTo>
                    <a:pt x="528182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0DCA47CC-1717-4D40-A450-E00DF61C993F}"/>
                </a:ext>
              </a:extLst>
            </p:cNvPr>
            <p:cNvSpPr/>
            <p:nvPr/>
          </p:nvSpPr>
          <p:spPr>
            <a:xfrm>
              <a:off x="6436609" y="1767882"/>
              <a:ext cx="2094626" cy="183879"/>
            </a:xfrm>
            <a:custGeom>
              <a:avLst/>
              <a:gdLst>
                <a:gd name="connsiteX0" fmla="*/ 93027 w 2094625"/>
                <a:gd name="connsiteY0" fmla="*/ 5996 h 183879"/>
                <a:gd name="connsiteX1" fmla="*/ 2007714 w 2094625"/>
                <a:gd name="connsiteY1" fmla="*/ 5996 h 183879"/>
                <a:gd name="connsiteX2" fmla="*/ 2094746 w 2094625"/>
                <a:gd name="connsiteY2" fmla="*/ 93027 h 183879"/>
                <a:gd name="connsiteX3" fmla="*/ 2007714 w 2094625"/>
                <a:gd name="connsiteY3" fmla="*/ 180058 h 183879"/>
                <a:gd name="connsiteX4" fmla="*/ 93027 w 2094625"/>
                <a:gd name="connsiteY4" fmla="*/ 180058 h 183879"/>
                <a:gd name="connsiteX5" fmla="*/ 5996 w 2094625"/>
                <a:gd name="connsiteY5" fmla="*/ 93027 h 183879"/>
                <a:gd name="connsiteX6" fmla="*/ 93027 w 2094625"/>
                <a:gd name="connsiteY6" fmla="*/ 5996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4625" h="183879">
                  <a:moveTo>
                    <a:pt x="93027" y="5996"/>
                  </a:moveTo>
                  <a:lnTo>
                    <a:pt x="2007714" y="5996"/>
                  </a:lnTo>
                  <a:cubicBezTo>
                    <a:pt x="2055779" y="5996"/>
                    <a:pt x="2094746" y="44963"/>
                    <a:pt x="2094746" y="93027"/>
                  </a:cubicBezTo>
                  <a:cubicBezTo>
                    <a:pt x="2094746" y="141091"/>
                    <a:pt x="2055779" y="180058"/>
                    <a:pt x="2007714" y="180058"/>
                  </a:cubicBezTo>
                  <a:lnTo>
                    <a:pt x="93027" y="180058"/>
                  </a:lnTo>
                  <a:cubicBezTo>
                    <a:pt x="44962" y="180058"/>
                    <a:pt x="5996" y="141091"/>
                    <a:pt x="5996" y="93027"/>
                  </a:cubicBezTo>
                  <a:cubicBezTo>
                    <a:pt x="5996" y="44963"/>
                    <a:pt x="44954" y="5996"/>
                    <a:pt x="9302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9F639C4-C904-40B1-A645-F7092E1AB7C6}"/>
                </a:ext>
              </a:extLst>
            </p:cNvPr>
            <p:cNvSpPr/>
            <p:nvPr/>
          </p:nvSpPr>
          <p:spPr>
            <a:xfrm>
              <a:off x="7568010" y="3508508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1 w 527653"/>
                <a:gd name="connsiteY1" fmla="*/ 5996 h 359763"/>
                <a:gd name="connsiteX2" fmla="*/ 528181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1" y="5996"/>
                  </a:lnTo>
                  <a:lnTo>
                    <a:pt x="528181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14D432E0-BEF3-44FA-8277-6B2E3C0550C4}"/>
                </a:ext>
              </a:extLst>
            </p:cNvPr>
            <p:cNvSpPr/>
            <p:nvPr/>
          </p:nvSpPr>
          <p:spPr>
            <a:xfrm>
              <a:off x="6523639" y="2116014"/>
              <a:ext cx="1918741" cy="3749540"/>
            </a:xfrm>
            <a:custGeom>
              <a:avLst/>
              <a:gdLst>
                <a:gd name="connsiteX0" fmla="*/ 5996 w 1918740"/>
                <a:gd name="connsiteY0" fmla="*/ 5996 h 3749539"/>
                <a:gd name="connsiteX1" fmla="*/ 5996 w 1918740"/>
                <a:gd name="connsiteY1" fmla="*/ 3748341 h 3749539"/>
                <a:gd name="connsiteX2" fmla="*/ 1833653 w 1918740"/>
                <a:gd name="connsiteY2" fmla="*/ 3748341 h 3749539"/>
                <a:gd name="connsiteX3" fmla="*/ 1920684 w 1918740"/>
                <a:gd name="connsiteY3" fmla="*/ 3661309 h 3749539"/>
                <a:gd name="connsiteX4" fmla="*/ 1920684 w 1918740"/>
                <a:gd name="connsiteY4" fmla="*/ 5996 h 3749539"/>
                <a:gd name="connsiteX5" fmla="*/ 1746622 w 1918740"/>
                <a:gd name="connsiteY5" fmla="*/ 2616931 h 3749539"/>
                <a:gd name="connsiteX6" fmla="*/ 1572560 w 1918740"/>
                <a:gd name="connsiteY6" fmla="*/ 2790993 h 3749539"/>
                <a:gd name="connsiteX7" fmla="*/ 354120 w 1918740"/>
                <a:gd name="connsiteY7" fmla="*/ 2790993 h 3749539"/>
                <a:gd name="connsiteX8" fmla="*/ 180058 w 1918740"/>
                <a:gd name="connsiteY8" fmla="*/ 2616931 h 3749539"/>
                <a:gd name="connsiteX9" fmla="*/ 180058 w 1918740"/>
                <a:gd name="connsiteY9" fmla="*/ 2268807 h 3749539"/>
                <a:gd name="connsiteX10" fmla="*/ 354120 w 1918740"/>
                <a:gd name="connsiteY10" fmla="*/ 2094746 h 3749539"/>
                <a:gd name="connsiteX11" fmla="*/ 1572560 w 1918740"/>
                <a:gd name="connsiteY11" fmla="*/ 2094746 h 3749539"/>
                <a:gd name="connsiteX12" fmla="*/ 1746622 w 1918740"/>
                <a:gd name="connsiteY12" fmla="*/ 2268807 h 3749539"/>
                <a:gd name="connsiteX13" fmla="*/ 1746622 w 1918740"/>
                <a:gd name="connsiteY13" fmla="*/ 1746622 h 3749539"/>
                <a:gd name="connsiteX14" fmla="*/ 1572560 w 1918740"/>
                <a:gd name="connsiteY14" fmla="*/ 1920684 h 3749539"/>
                <a:gd name="connsiteX15" fmla="*/ 354120 w 1918740"/>
                <a:gd name="connsiteY15" fmla="*/ 1920684 h 3749539"/>
                <a:gd name="connsiteX16" fmla="*/ 180058 w 1918740"/>
                <a:gd name="connsiteY16" fmla="*/ 1746622 h 3749539"/>
                <a:gd name="connsiteX17" fmla="*/ 180058 w 1918740"/>
                <a:gd name="connsiteY17" fmla="*/ 1398499 h 3749539"/>
                <a:gd name="connsiteX18" fmla="*/ 354120 w 1918740"/>
                <a:gd name="connsiteY18" fmla="*/ 1224437 h 3749539"/>
                <a:gd name="connsiteX19" fmla="*/ 1572560 w 1918740"/>
                <a:gd name="connsiteY19" fmla="*/ 1224437 h 3749539"/>
                <a:gd name="connsiteX20" fmla="*/ 1746622 w 1918740"/>
                <a:gd name="connsiteY20" fmla="*/ 1398499 h 3749539"/>
                <a:gd name="connsiteX21" fmla="*/ 1746622 w 1918740"/>
                <a:gd name="connsiteY21" fmla="*/ 876305 h 3749539"/>
                <a:gd name="connsiteX22" fmla="*/ 1572560 w 1918740"/>
                <a:gd name="connsiteY22" fmla="*/ 1050367 h 3749539"/>
                <a:gd name="connsiteX23" fmla="*/ 354120 w 1918740"/>
                <a:gd name="connsiteY23" fmla="*/ 1050367 h 3749539"/>
                <a:gd name="connsiteX24" fmla="*/ 180058 w 1918740"/>
                <a:gd name="connsiteY24" fmla="*/ 876305 h 3749539"/>
                <a:gd name="connsiteX25" fmla="*/ 180058 w 1918740"/>
                <a:gd name="connsiteY25" fmla="*/ 528182 h 3749539"/>
                <a:gd name="connsiteX26" fmla="*/ 354120 w 1918740"/>
                <a:gd name="connsiteY26" fmla="*/ 354120 h 3749539"/>
                <a:gd name="connsiteX27" fmla="*/ 1572560 w 1918740"/>
                <a:gd name="connsiteY27" fmla="*/ 354120 h 3749539"/>
                <a:gd name="connsiteX28" fmla="*/ 1746622 w 1918740"/>
                <a:gd name="connsiteY28" fmla="*/ 528182 h 374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18740" h="3749539">
                  <a:moveTo>
                    <a:pt x="5996" y="5996"/>
                  </a:moveTo>
                  <a:lnTo>
                    <a:pt x="5996" y="3748341"/>
                  </a:lnTo>
                  <a:lnTo>
                    <a:pt x="1833653" y="3748341"/>
                  </a:lnTo>
                  <a:cubicBezTo>
                    <a:pt x="1881717" y="3748341"/>
                    <a:pt x="1920684" y="3709374"/>
                    <a:pt x="1920684" y="3661309"/>
                  </a:cubicBezTo>
                  <a:lnTo>
                    <a:pt x="1920684" y="5996"/>
                  </a:lnTo>
                  <a:close/>
                  <a:moveTo>
                    <a:pt x="1746622" y="2616931"/>
                  </a:moveTo>
                  <a:cubicBezTo>
                    <a:pt x="1746622" y="2713060"/>
                    <a:pt x="1668689" y="2790993"/>
                    <a:pt x="1572560" y="2790993"/>
                  </a:cubicBezTo>
                  <a:lnTo>
                    <a:pt x="354120" y="2790993"/>
                  </a:lnTo>
                  <a:cubicBezTo>
                    <a:pt x="257991" y="2790993"/>
                    <a:pt x="180058" y="2713060"/>
                    <a:pt x="180058" y="2616931"/>
                  </a:cubicBezTo>
                  <a:lnTo>
                    <a:pt x="180058" y="2268807"/>
                  </a:lnTo>
                  <a:cubicBezTo>
                    <a:pt x="180058" y="2172679"/>
                    <a:pt x="257991" y="2094746"/>
                    <a:pt x="354120" y="2094746"/>
                  </a:cubicBezTo>
                  <a:lnTo>
                    <a:pt x="1572560" y="2094746"/>
                  </a:lnTo>
                  <a:cubicBezTo>
                    <a:pt x="1668689" y="2094746"/>
                    <a:pt x="1746622" y="2172679"/>
                    <a:pt x="1746622" y="2268807"/>
                  </a:cubicBezTo>
                  <a:close/>
                  <a:moveTo>
                    <a:pt x="1746622" y="1746622"/>
                  </a:moveTo>
                  <a:cubicBezTo>
                    <a:pt x="1746622" y="1842751"/>
                    <a:pt x="1668689" y="1920684"/>
                    <a:pt x="1572560" y="1920684"/>
                  </a:cubicBezTo>
                  <a:lnTo>
                    <a:pt x="354120" y="1920684"/>
                  </a:lnTo>
                  <a:cubicBezTo>
                    <a:pt x="257991" y="1920684"/>
                    <a:pt x="180058" y="1842751"/>
                    <a:pt x="180058" y="1746622"/>
                  </a:cubicBezTo>
                  <a:lnTo>
                    <a:pt x="180058" y="1398499"/>
                  </a:lnTo>
                  <a:cubicBezTo>
                    <a:pt x="180058" y="1302369"/>
                    <a:pt x="257991" y="1224437"/>
                    <a:pt x="354120" y="1224437"/>
                  </a:cubicBezTo>
                  <a:lnTo>
                    <a:pt x="1572560" y="1224437"/>
                  </a:lnTo>
                  <a:cubicBezTo>
                    <a:pt x="1668689" y="1224437"/>
                    <a:pt x="1746622" y="1302369"/>
                    <a:pt x="1746622" y="1398499"/>
                  </a:cubicBezTo>
                  <a:close/>
                  <a:moveTo>
                    <a:pt x="1746622" y="876305"/>
                  </a:moveTo>
                  <a:cubicBezTo>
                    <a:pt x="1746622" y="972434"/>
                    <a:pt x="1668689" y="1050367"/>
                    <a:pt x="1572560" y="1050367"/>
                  </a:cubicBezTo>
                  <a:lnTo>
                    <a:pt x="354120" y="1050367"/>
                  </a:lnTo>
                  <a:cubicBezTo>
                    <a:pt x="257991" y="1050367"/>
                    <a:pt x="180058" y="972434"/>
                    <a:pt x="180058" y="876305"/>
                  </a:cubicBezTo>
                  <a:lnTo>
                    <a:pt x="180058" y="528182"/>
                  </a:lnTo>
                  <a:cubicBezTo>
                    <a:pt x="180058" y="432053"/>
                    <a:pt x="257991" y="354120"/>
                    <a:pt x="354120" y="354120"/>
                  </a:cubicBezTo>
                  <a:lnTo>
                    <a:pt x="1572560" y="354120"/>
                  </a:lnTo>
                  <a:cubicBezTo>
                    <a:pt x="1668689" y="354120"/>
                    <a:pt x="1746622" y="432053"/>
                    <a:pt x="1746622" y="5281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A05631BF-5F28-493A-AF2F-2521821E669C}"/>
                </a:ext>
              </a:extLst>
            </p:cNvPr>
            <p:cNvSpPr/>
            <p:nvPr/>
          </p:nvSpPr>
          <p:spPr>
            <a:xfrm>
              <a:off x="7568010" y="4378825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1 w 527653"/>
                <a:gd name="connsiteY1" fmla="*/ 5996 h 359763"/>
                <a:gd name="connsiteX2" fmla="*/ 528181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1" y="5996"/>
                  </a:lnTo>
                  <a:lnTo>
                    <a:pt x="528181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E84E1C4-C46A-4BA2-A1D5-16557D4255E8}"/>
                </a:ext>
              </a:extLst>
            </p:cNvPr>
            <p:cNvSpPr/>
            <p:nvPr/>
          </p:nvSpPr>
          <p:spPr>
            <a:xfrm>
              <a:off x="6871763" y="4378825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2 w 527653"/>
                <a:gd name="connsiteY1" fmla="*/ 5996 h 359763"/>
                <a:gd name="connsiteX2" fmla="*/ 528182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2" y="5996"/>
                  </a:lnTo>
                  <a:lnTo>
                    <a:pt x="528182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CE7854C-9300-4216-B936-3EB37DCD5A99}"/>
                </a:ext>
              </a:extLst>
            </p:cNvPr>
            <p:cNvSpPr/>
            <p:nvPr/>
          </p:nvSpPr>
          <p:spPr>
            <a:xfrm>
              <a:off x="6871763" y="3508508"/>
              <a:ext cx="527654" cy="359764"/>
            </a:xfrm>
            <a:custGeom>
              <a:avLst/>
              <a:gdLst>
                <a:gd name="connsiteX0" fmla="*/ 5996 w 527653"/>
                <a:gd name="connsiteY0" fmla="*/ 5996 h 359763"/>
                <a:gd name="connsiteX1" fmla="*/ 528182 w 527653"/>
                <a:gd name="connsiteY1" fmla="*/ 5996 h 359763"/>
                <a:gd name="connsiteX2" fmla="*/ 528182 w 527653"/>
                <a:gd name="connsiteY2" fmla="*/ 354120 h 359763"/>
                <a:gd name="connsiteX3" fmla="*/ 5996 w 527653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53" h="359763">
                  <a:moveTo>
                    <a:pt x="5996" y="5996"/>
                  </a:moveTo>
                  <a:lnTo>
                    <a:pt x="528182" y="5996"/>
                  </a:lnTo>
                  <a:lnTo>
                    <a:pt x="528182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A33567E2-0BBA-4222-801D-A123F6008965}"/>
              </a:ext>
            </a:extLst>
          </p:cNvPr>
          <p:cNvGrpSpPr/>
          <p:nvPr/>
        </p:nvGrpSpPr>
        <p:grpSpPr>
          <a:xfrm>
            <a:off x="8742609" y="1330874"/>
            <a:ext cx="391346" cy="391214"/>
            <a:chOff x="3651604" y="984604"/>
            <a:chExt cx="4884795" cy="4883148"/>
          </a:xfrm>
        </p:grpSpPr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68C0E92-37E5-4BAA-B0F2-C344305ACD25}"/>
                </a:ext>
              </a:extLst>
            </p:cNvPr>
            <p:cNvSpPr/>
            <p:nvPr/>
          </p:nvSpPr>
          <p:spPr>
            <a:xfrm>
              <a:off x="6521545" y="3417647"/>
              <a:ext cx="1319134" cy="2262515"/>
            </a:xfrm>
            <a:custGeom>
              <a:avLst/>
              <a:gdLst>
                <a:gd name="connsiteX0" fmla="*/ 5996 w 1319134"/>
                <a:gd name="connsiteY0" fmla="*/ 1133576 h 2262515"/>
                <a:gd name="connsiteX1" fmla="*/ 1302761 w 1319134"/>
                <a:gd name="connsiteY1" fmla="*/ 5996 h 2262515"/>
                <a:gd name="connsiteX2" fmla="*/ 1313986 w 1319134"/>
                <a:gd name="connsiteY2" fmla="*/ 76406 h 2262515"/>
                <a:gd name="connsiteX3" fmla="*/ 1313986 w 1319134"/>
                <a:gd name="connsiteY3" fmla="*/ 2206065 h 2262515"/>
                <a:gd name="connsiteX4" fmla="*/ 1306415 w 1319134"/>
                <a:gd name="connsiteY4" fmla="*/ 2264115 h 226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134" h="2262515">
                  <a:moveTo>
                    <a:pt x="5996" y="1133576"/>
                  </a:moveTo>
                  <a:lnTo>
                    <a:pt x="1302761" y="5996"/>
                  </a:lnTo>
                  <a:cubicBezTo>
                    <a:pt x="1309893" y="28797"/>
                    <a:pt x="1313674" y="52518"/>
                    <a:pt x="1313986" y="76406"/>
                  </a:cubicBezTo>
                  <a:lnTo>
                    <a:pt x="1313986" y="2206065"/>
                  </a:lnTo>
                  <a:cubicBezTo>
                    <a:pt x="1313786" y="2225644"/>
                    <a:pt x="1311244" y="2245135"/>
                    <a:pt x="1306415" y="22641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7CE14B3-C990-40E7-AE55-7747B7AAEBE7}"/>
                </a:ext>
              </a:extLst>
            </p:cNvPr>
            <p:cNvSpPr/>
            <p:nvPr/>
          </p:nvSpPr>
          <p:spPr>
            <a:xfrm>
              <a:off x="4465606" y="3247415"/>
              <a:ext cx="3253865" cy="1391087"/>
            </a:xfrm>
            <a:custGeom>
              <a:avLst/>
              <a:gdLst>
                <a:gd name="connsiteX0" fmla="*/ 3138693 w 3253864"/>
                <a:gd name="connsiteY0" fmla="*/ 5996 h 1391087"/>
                <a:gd name="connsiteX1" fmla="*/ 3251834 w 3253864"/>
                <a:gd name="connsiteY1" fmla="*/ 38111 h 1391087"/>
                <a:gd name="connsiteX2" fmla="*/ 1743320 w 3253864"/>
                <a:gd name="connsiteY2" fmla="*/ 1350194 h 1391087"/>
                <a:gd name="connsiteX3" fmla="*/ 1514598 w 3253864"/>
                <a:gd name="connsiteY3" fmla="*/ 1350194 h 1391087"/>
                <a:gd name="connsiteX4" fmla="*/ 5996 w 3253864"/>
                <a:gd name="connsiteY4" fmla="*/ 38111 h 1391087"/>
                <a:gd name="connsiteX5" fmla="*/ 119138 w 3253864"/>
                <a:gd name="connsiteY5" fmla="*/ 5996 h 139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3864" h="1391087">
                  <a:moveTo>
                    <a:pt x="3138693" y="5996"/>
                  </a:moveTo>
                  <a:cubicBezTo>
                    <a:pt x="3178610" y="6300"/>
                    <a:pt x="3217705" y="17397"/>
                    <a:pt x="3251834" y="38111"/>
                  </a:cubicBezTo>
                  <a:lnTo>
                    <a:pt x="1743320" y="1350194"/>
                  </a:lnTo>
                  <a:cubicBezTo>
                    <a:pt x="1677531" y="1406637"/>
                    <a:pt x="1580395" y="1406637"/>
                    <a:pt x="1514598" y="1350194"/>
                  </a:cubicBezTo>
                  <a:lnTo>
                    <a:pt x="5996" y="38111"/>
                  </a:lnTo>
                  <a:cubicBezTo>
                    <a:pt x="40126" y="17397"/>
                    <a:pt x="79220" y="6300"/>
                    <a:pt x="119138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2A17041-26AA-41D7-9F8A-C7069652A16F}"/>
                </a:ext>
              </a:extLst>
            </p:cNvPr>
            <p:cNvSpPr/>
            <p:nvPr/>
          </p:nvSpPr>
          <p:spPr>
            <a:xfrm>
              <a:off x="4347851" y="3417647"/>
              <a:ext cx="1319134" cy="2262515"/>
            </a:xfrm>
            <a:custGeom>
              <a:avLst/>
              <a:gdLst>
                <a:gd name="connsiteX0" fmla="*/ 13567 w 1319134"/>
                <a:gd name="connsiteY0" fmla="*/ 2263939 h 2262515"/>
                <a:gd name="connsiteX1" fmla="*/ 5996 w 1319134"/>
                <a:gd name="connsiteY1" fmla="*/ 2206065 h 2262515"/>
                <a:gd name="connsiteX2" fmla="*/ 5996 w 1319134"/>
                <a:gd name="connsiteY2" fmla="*/ 76406 h 2262515"/>
                <a:gd name="connsiteX3" fmla="*/ 17221 w 1319134"/>
                <a:gd name="connsiteY3" fmla="*/ 5996 h 2262515"/>
                <a:gd name="connsiteX4" fmla="*/ 1313986 w 1319134"/>
                <a:gd name="connsiteY4" fmla="*/ 1133488 h 226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134" h="2262515">
                  <a:moveTo>
                    <a:pt x="13567" y="2263939"/>
                  </a:moveTo>
                  <a:cubicBezTo>
                    <a:pt x="8754" y="2245015"/>
                    <a:pt x="6212" y="2225588"/>
                    <a:pt x="5996" y="2206065"/>
                  </a:cubicBezTo>
                  <a:lnTo>
                    <a:pt x="5996" y="76406"/>
                  </a:lnTo>
                  <a:cubicBezTo>
                    <a:pt x="6308" y="52518"/>
                    <a:pt x="10089" y="28797"/>
                    <a:pt x="17221" y="5996"/>
                  </a:cubicBezTo>
                  <a:lnTo>
                    <a:pt x="1313986" y="11334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F1023715-2630-4C20-B2F2-7DD42F1D328C}"/>
                </a:ext>
              </a:extLst>
            </p:cNvPr>
            <p:cNvSpPr/>
            <p:nvPr/>
          </p:nvSpPr>
          <p:spPr>
            <a:xfrm>
              <a:off x="4454725" y="4660544"/>
              <a:ext cx="3277849" cy="1207208"/>
            </a:xfrm>
            <a:custGeom>
              <a:avLst/>
              <a:gdLst>
                <a:gd name="connsiteX0" fmla="*/ 129931 w 3277849"/>
                <a:gd name="connsiteY0" fmla="*/ 1203810 h 1207207"/>
                <a:gd name="connsiteX1" fmla="*/ 5996 w 3277849"/>
                <a:gd name="connsiteY1" fmla="*/ 1165515 h 1207207"/>
                <a:gd name="connsiteX2" fmla="*/ 1339313 w 3277849"/>
                <a:gd name="connsiteY2" fmla="*/ 5996 h 1207207"/>
                <a:gd name="connsiteX3" fmla="*/ 1411290 w 3277849"/>
                <a:gd name="connsiteY3" fmla="*/ 68571 h 1207207"/>
                <a:gd name="connsiteX4" fmla="*/ 1868382 w 3277849"/>
                <a:gd name="connsiteY4" fmla="*/ 68571 h 1207207"/>
                <a:gd name="connsiteX5" fmla="*/ 1940183 w 3277849"/>
                <a:gd name="connsiteY5" fmla="*/ 6172 h 1207207"/>
                <a:gd name="connsiteX6" fmla="*/ 3273500 w 3277849"/>
                <a:gd name="connsiteY6" fmla="*/ 1165515 h 1207207"/>
                <a:gd name="connsiteX7" fmla="*/ 3149566 w 3277849"/>
                <a:gd name="connsiteY7" fmla="*/ 1203810 h 12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7849" h="1207207">
                  <a:moveTo>
                    <a:pt x="129931" y="1203810"/>
                  </a:moveTo>
                  <a:cubicBezTo>
                    <a:pt x="85736" y="1203642"/>
                    <a:pt x="42588" y="1190307"/>
                    <a:pt x="5996" y="1165515"/>
                  </a:cubicBezTo>
                  <a:lnTo>
                    <a:pt x="1339313" y="5996"/>
                  </a:lnTo>
                  <a:lnTo>
                    <a:pt x="1411290" y="68571"/>
                  </a:lnTo>
                  <a:cubicBezTo>
                    <a:pt x="1542692" y="181593"/>
                    <a:pt x="1736972" y="181593"/>
                    <a:pt x="1868382" y="68571"/>
                  </a:cubicBezTo>
                  <a:lnTo>
                    <a:pt x="1940183" y="6172"/>
                  </a:lnTo>
                  <a:lnTo>
                    <a:pt x="3273500" y="1165515"/>
                  </a:lnTo>
                  <a:cubicBezTo>
                    <a:pt x="3236908" y="1190307"/>
                    <a:pt x="3193768" y="1203642"/>
                    <a:pt x="3149566" y="12038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4136720D-B1AA-4813-B118-5173A886EF65}"/>
                </a:ext>
              </a:extLst>
            </p:cNvPr>
            <p:cNvSpPr/>
            <p:nvPr/>
          </p:nvSpPr>
          <p:spPr>
            <a:xfrm>
              <a:off x="3651604" y="2377106"/>
              <a:ext cx="1399082" cy="359764"/>
            </a:xfrm>
            <a:custGeom>
              <a:avLst/>
              <a:gdLst>
                <a:gd name="connsiteX0" fmla="*/ 1224437 w 1399081"/>
                <a:gd name="connsiteY0" fmla="*/ 354120 h 359763"/>
                <a:gd name="connsiteX1" fmla="*/ 180058 w 1399081"/>
                <a:gd name="connsiteY1" fmla="*/ 354120 h 359763"/>
                <a:gd name="connsiteX2" fmla="*/ 5996 w 1399081"/>
                <a:gd name="connsiteY2" fmla="*/ 180058 h 359763"/>
                <a:gd name="connsiteX3" fmla="*/ 5996 w 1399081"/>
                <a:gd name="connsiteY3" fmla="*/ 5996 h 359763"/>
                <a:gd name="connsiteX4" fmla="*/ 1398498 w 1399081"/>
                <a:gd name="connsiteY4" fmla="*/ 5996 h 359763"/>
                <a:gd name="connsiteX5" fmla="*/ 1398498 w 1399081"/>
                <a:gd name="connsiteY5" fmla="*/ 180058 h 359763"/>
                <a:gd name="connsiteX6" fmla="*/ 1224437 w 1399081"/>
                <a:gd name="connsiteY6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081" h="359763">
                  <a:moveTo>
                    <a:pt x="1224437" y="354120"/>
                  </a:moveTo>
                  <a:lnTo>
                    <a:pt x="180058" y="354120"/>
                  </a:lnTo>
                  <a:cubicBezTo>
                    <a:pt x="83929" y="354120"/>
                    <a:pt x="5996" y="276187"/>
                    <a:pt x="5996" y="180058"/>
                  </a:cubicBezTo>
                  <a:lnTo>
                    <a:pt x="5996" y="5996"/>
                  </a:lnTo>
                  <a:lnTo>
                    <a:pt x="1398498" y="5996"/>
                  </a:lnTo>
                  <a:lnTo>
                    <a:pt x="1398498" y="180058"/>
                  </a:lnTo>
                  <a:cubicBezTo>
                    <a:pt x="1398498" y="276187"/>
                    <a:pt x="1320566" y="354120"/>
                    <a:pt x="1224437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BBF996A9-EFFF-48A3-A01A-4ADF0091915B}"/>
                </a:ext>
              </a:extLst>
            </p:cNvPr>
            <p:cNvSpPr/>
            <p:nvPr/>
          </p:nvSpPr>
          <p:spPr>
            <a:xfrm>
              <a:off x="3651604" y="984604"/>
              <a:ext cx="4884795" cy="1223197"/>
            </a:xfrm>
            <a:custGeom>
              <a:avLst/>
              <a:gdLst>
                <a:gd name="connsiteX0" fmla="*/ 3262531 w 4884794"/>
                <a:gd name="connsiteY0" fmla="*/ 767784 h 1223197"/>
                <a:gd name="connsiteX1" fmla="*/ 2442869 w 4884794"/>
                <a:gd name="connsiteY1" fmla="*/ 702251 h 1223197"/>
                <a:gd name="connsiteX2" fmla="*/ 1623207 w 4884794"/>
                <a:gd name="connsiteY2" fmla="*/ 767784 h 1223197"/>
                <a:gd name="connsiteX3" fmla="*/ 1398490 w 4884794"/>
                <a:gd name="connsiteY3" fmla="*/ 1026351 h 1223197"/>
                <a:gd name="connsiteX4" fmla="*/ 1398490 w 4884794"/>
                <a:gd name="connsiteY4" fmla="*/ 1224437 h 1223197"/>
                <a:gd name="connsiteX5" fmla="*/ 5996 w 4884794"/>
                <a:gd name="connsiteY5" fmla="*/ 1224437 h 1223197"/>
                <a:gd name="connsiteX6" fmla="*/ 5996 w 4884794"/>
                <a:gd name="connsiteY6" fmla="*/ 876305 h 1223197"/>
                <a:gd name="connsiteX7" fmla="*/ 2442869 w 4884794"/>
                <a:gd name="connsiteY7" fmla="*/ 5996 h 1223197"/>
                <a:gd name="connsiteX8" fmla="*/ 4879742 w 4884794"/>
                <a:gd name="connsiteY8" fmla="*/ 876305 h 1223197"/>
                <a:gd name="connsiteX9" fmla="*/ 4879742 w 4884794"/>
                <a:gd name="connsiteY9" fmla="*/ 1224429 h 1223197"/>
                <a:gd name="connsiteX10" fmla="*/ 3487248 w 4884794"/>
                <a:gd name="connsiteY10" fmla="*/ 1224429 h 1223197"/>
                <a:gd name="connsiteX11" fmla="*/ 3487248 w 4884794"/>
                <a:gd name="connsiteY11" fmla="*/ 1026343 h 1223197"/>
                <a:gd name="connsiteX12" fmla="*/ 3262531 w 4884794"/>
                <a:gd name="connsiteY12" fmla="*/ 767784 h 122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84794" h="1223197">
                  <a:moveTo>
                    <a:pt x="3262531" y="767784"/>
                  </a:moveTo>
                  <a:cubicBezTo>
                    <a:pt x="2990957" y="728730"/>
                    <a:pt x="2717193" y="706848"/>
                    <a:pt x="2442869" y="702251"/>
                  </a:cubicBezTo>
                  <a:cubicBezTo>
                    <a:pt x="2168545" y="706848"/>
                    <a:pt x="1894781" y="728738"/>
                    <a:pt x="1623207" y="767784"/>
                  </a:cubicBezTo>
                  <a:cubicBezTo>
                    <a:pt x="1494499" y="786236"/>
                    <a:pt x="1398818" y="896332"/>
                    <a:pt x="1398490" y="1026351"/>
                  </a:cubicBezTo>
                  <a:lnTo>
                    <a:pt x="1398490" y="1224437"/>
                  </a:lnTo>
                  <a:lnTo>
                    <a:pt x="5996" y="1224437"/>
                  </a:lnTo>
                  <a:lnTo>
                    <a:pt x="5996" y="876305"/>
                  </a:lnTo>
                  <a:cubicBezTo>
                    <a:pt x="5996" y="323228"/>
                    <a:pt x="894237" y="5996"/>
                    <a:pt x="2442869" y="5996"/>
                  </a:cubicBezTo>
                  <a:cubicBezTo>
                    <a:pt x="3991501" y="5996"/>
                    <a:pt x="4879742" y="323228"/>
                    <a:pt x="4879742" y="876305"/>
                  </a:cubicBezTo>
                  <a:lnTo>
                    <a:pt x="4879742" y="1224429"/>
                  </a:lnTo>
                  <a:lnTo>
                    <a:pt x="3487248" y="1224429"/>
                  </a:lnTo>
                  <a:lnTo>
                    <a:pt x="3487248" y="1026343"/>
                  </a:lnTo>
                  <a:cubicBezTo>
                    <a:pt x="3486920" y="896324"/>
                    <a:pt x="3391239" y="786228"/>
                    <a:pt x="3262531" y="7677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F0652AA-FBF3-4D1C-A5B3-B18429762D77}"/>
                </a:ext>
              </a:extLst>
            </p:cNvPr>
            <p:cNvSpPr/>
            <p:nvPr/>
          </p:nvSpPr>
          <p:spPr>
            <a:xfrm>
              <a:off x="7132856" y="2377106"/>
              <a:ext cx="1399082" cy="359764"/>
            </a:xfrm>
            <a:custGeom>
              <a:avLst/>
              <a:gdLst>
                <a:gd name="connsiteX0" fmla="*/ 1224437 w 1399081"/>
                <a:gd name="connsiteY0" fmla="*/ 354120 h 359763"/>
                <a:gd name="connsiteX1" fmla="*/ 180058 w 1399081"/>
                <a:gd name="connsiteY1" fmla="*/ 354120 h 359763"/>
                <a:gd name="connsiteX2" fmla="*/ 5996 w 1399081"/>
                <a:gd name="connsiteY2" fmla="*/ 180058 h 359763"/>
                <a:gd name="connsiteX3" fmla="*/ 5996 w 1399081"/>
                <a:gd name="connsiteY3" fmla="*/ 5996 h 359763"/>
                <a:gd name="connsiteX4" fmla="*/ 1398499 w 1399081"/>
                <a:gd name="connsiteY4" fmla="*/ 5996 h 359763"/>
                <a:gd name="connsiteX5" fmla="*/ 1398499 w 1399081"/>
                <a:gd name="connsiteY5" fmla="*/ 180058 h 359763"/>
                <a:gd name="connsiteX6" fmla="*/ 1224437 w 1399081"/>
                <a:gd name="connsiteY6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081" h="359763">
                  <a:moveTo>
                    <a:pt x="1224437" y="354120"/>
                  </a:moveTo>
                  <a:lnTo>
                    <a:pt x="180058" y="354120"/>
                  </a:lnTo>
                  <a:cubicBezTo>
                    <a:pt x="83929" y="354120"/>
                    <a:pt x="5996" y="276187"/>
                    <a:pt x="5996" y="180058"/>
                  </a:cubicBezTo>
                  <a:lnTo>
                    <a:pt x="5996" y="5996"/>
                  </a:lnTo>
                  <a:lnTo>
                    <a:pt x="1398499" y="5996"/>
                  </a:lnTo>
                  <a:lnTo>
                    <a:pt x="1398499" y="180058"/>
                  </a:lnTo>
                  <a:cubicBezTo>
                    <a:pt x="1398499" y="276187"/>
                    <a:pt x="1320565" y="354120"/>
                    <a:pt x="1224437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0CA8BEBF-2341-4FED-9E73-032EF110140D}"/>
              </a:ext>
            </a:extLst>
          </p:cNvPr>
          <p:cNvGrpSpPr/>
          <p:nvPr/>
        </p:nvGrpSpPr>
        <p:grpSpPr>
          <a:xfrm>
            <a:off x="9732875" y="1311150"/>
            <a:ext cx="415699" cy="455610"/>
            <a:chOff x="3865368" y="984604"/>
            <a:chExt cx="4452862" cy="4880382"/>
          </a:xfrm>
        </p:grpSpPr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963E0AD-4F76-4450-8C8E-25F1B114ED87}"/>
                </a:ext>
              </a:extLst>
            </p:cNvPr>
            <p:cNvSpPr/>
            <p:nvPr/>
          </p:nvSpPr>
          <p:spPr>
            <a:xfrm>
              <a:off x="3865368" y="3293225"/>
              <a:ext cx="519659" cy="1375098"/>
            </a:xfrm>
            <a:custGeom>
              <a:avLst/>
              <a:gdLst>
                <a:gd name="connsiteX0" fmla="*/ 5996 w 519659"/>
                <a:gd name="connsiteY0" fmla="*/ 1032051 h 1375097"/>
                <a:gd name="connsiteX1" fmla="*/ 5996 w 519659"/>
                <a:gd name="connsiteY1" fmla="*/ 348012 h 1375097"/>
                <a:gd name="connsiteX2" fmla="*/ 348012 w 519659"/>
                <a:gd name="connsiteY2" fmla="*/ 5996 h 1375097"/>
                <a:gd name="connsiteX3" fmla="*/ 519019 w 519659"/>
                <a:gd name="connsiteY3" fmla="*/ 5996 h 1375097"/>
                <a:gd name="connsiteX4" fmla="*/ 519019 w 519659"/>
                <a:gd name="connsiteY4" fmla="*/ 1374066 h 1375097"/>
                <a:gd name="connsiteX5" fmla="*/ 348012 w 519659"/>
                <a:gd name="connsiteY5" fmla="*/ 1374066 h 1375097"/>
                <a:gd name="connsiteX6" fmla="*/ 5996 w 519659"/>
                <a:gd name="connsiteY6" fmla="*/ 1032051 h 137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659" h="1375097">
                  <a:moveTo>
                    <a:pt x="5996" y="1032051"/>
                  </a:moveTo>
                  <a:lnTo>
                    <a:pt x="5996" y="348012"/>
                  </a:lnTo>
                  <a:cubicBezTo>
                    <a:pt x="5996" y="159120"/>
                    <a:pt x="159120" y="5996"/>
                    <a:pt x="348012" y="5996"/>
                  </a:cubicBezTo>
                  <a:lnTo>
                    <a:pt x="519019" y="5996"/>
                  </a:lnTo>
                  <a:lnTo>
                    <a:pt x="519019" y="1374066"/>
                  </a:lnTo>
                  <a:lnTo>
                    <a:pt x="348012" y="1374066"/>
                  </a:lnTo>
                  <a:cubicBezTo>
                    <a:pt x="159120" y="1374066"/>
                    <a:pt x="5996" y="1220935"/>
                    <a:pt x="5996" y="10320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5DB9252D-B606-43DB-BF31-9A46E98C5F1A}"/>
                </a:ext>
              </a:extLst>
            </p:cNvPr>
            <p:cNvSpPr/>
            <p:nvPr/>
          </p:nvSpPr>
          <p:spPr>
            <a:xfrm>
              <a:off x="4549399" y="3293225"/>
              <a:ext cx="351769" cy="1375098"/>
            </a:xfrm>
            <a:custGeom>
              <a:avLst/>
              <a:gdLst>
                <a:gd name="connsiteX0" fmla="*/ 348012 w 351769"/>
                <a:gd name="connsiteY0" fmla="*/ 1288563 h 1375097"/>
                <a:gd name="connsiteX1" fmla="*/ 262508 w 351769"/>
                <a:gd name="connsiteY1" fmla="*/ 1374066 h 1375097"/>
                <a:gd name="connsiteX2" fmla="*/ 5996 w 351769"/>
                <a:gd name="connsiteY2" fmla="*/ 1374066 h 1375097"/>
                <a:gd name="connsiteX3" fmla="*/ 5996 w 351769"/>
                <a:gd name="connsiteY3" fmla="*/ 5996 h 1375097"/>
                <a:gd name="connsiteX4" fmla="*/ 262508 w 351769"/>
                <a:gd name="connsiteY4" fmla="*/ 5996 h 1375097"/>
                <a:gd name="connsiteX5" fmla="*/ 348012 w 351769"/>
                <a:gd name="connsiteY5" fmla="*/ 91500 h 137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769" h="1375097">
                  <a:moveTo>
                    <a:pt x="348012" y="1288563"/>
                  </a:moveTo>
                  <a:cubicBezTo>
                    <a:pt x="348012" y="1335788"/>
                    <a:pt x="309733" y="1374066"/>
                    <a:pt x="262508" y="1374066"/>
                  </a:cubicBezTo>
                  <a:lnTo>
                    <a:pt x="5996" y="1374066"/>
                  </a:lnTo>
                  <a:lnTo>
                    <a:pt x="5996" y="5996"/>
                  </a:lnTo>
                  <a:lnTo>
                    <a:pt x="262508" y="5996"/>
                  </a:lnTo>
                  <a:cubicBezTo>
                    <a:pt x="309733" y="5996"/>
                    <a:pt x="348012" y="44275"/>
                    <a:pt x="348012" y="915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8AF9524-34AB-492C-A80B-DAFA3123257E}"/>
                </a:ext>
              </a:extLst>
            </p:cNvPr>
            <p:cNvSpPr/>
            <p:nvPr/>
          </p:nvSpPr>
          <p:spPr>
            <a:xfrm>
              <a:off x="4378391" y="984604"/>
              <a:ext cx="3429750" cy="2142594"/>
            </a:xfrm>
            <a:custGeom>
              <a:avLst/>
              <a:gdLst>
                <a:gd name="connsiteX0" fmla="*/ 1716082 w 3429749"/>
                <a:gd name="connsiteY0" fmla="*/ 348012 h 2142594"/>
                <a:gd name="connsiteX1" fmla="*/ 348012 w 3429749"/>
                <a:gd name="connsiteY1" fmla="*/ 1716082 h 2142594"/>
                <a:gd name="connsiteX2" fmla="*/ 348012 w 3429749"/>
                <a:gd name="connsiteY2" fmla="*/ 2143602 h 2142594"/>
                <a:gd name="connsiteX3" fmla="*/ 5996 w 3429749"/>
                <a:gd name="connsiteY3" fmla="*/ 2143602 h 2142594"/>
                <a:gd name="connsiteX4" fmla="*/ 5996 w 3429749"/>
                <a:gd name="connsiteY4" fmla="*/ 1716082 h 2142594"/>
                <a:gd name="connsiteX5" fmla="*/ 1716082 w 3429749"/>
                <a:gd name="connsiteY5" fmla="*/ 5996 h 2142594"/>
                <a:gd name="connsiteX6" fmla="*/ 3426168 w 3429749"/>
                <a:gd name="connsiteY6" fmla="*/ 1716082 h 2142594"/>
                <a:gd name="connsiteX7" fmla="*/ 3426168 w 3429749"/>
                <a:gd name="connsiteY7" fmla="*/ 2143602 h 2142594"/>
                <a:gd name="connsiteX8" fmla="*/ 3084152 w 3429749"/>
                <a:gd name="connsiteY8" fmla="*/ 2143602 h 2142594"/>
                <a:gd name="connsiteX9" fmla="*/ 3084152 w 3429749"/>
                <a:gd name="connsiteY9" fmla="*/ 1716082 h 2142594"/>
                <a:gd name="connsiteX10" fmla="*/ 1716082 w 3429749"/>
                <a:gd name="connsiteY10" fmla="*/ 348012 h 214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9749" h="2142594">
                  <a:moveTo>
                    <a:pt x="1716082" y="348012"/>
                  </a:moveTo>
                  <a:cubicBezTo>
                    <a:pt x="960890" y="348907"/>
                    <a:pt x="348907" y="960890"/>
                    <a:pt x="348012" y="1716082"/>
                  </a:cubicBezTo>
                  <a:lnTo>
                    <a:pt x="348012" y="2143602"/>
                  </a:lnTo>
                  <a:lnTo>
                    <a:pt x="5996" y="2143602"/>
                  </a:lnTo>
                  <a:lnTo>
                    <a:pt x="5996" y="1716082"/>
                  </a:lnTo>
                  <a:cubicBezTo>
                    <a:pt x="5996" y="771630"/>
                    <a:pt x="771630" y="5996"/>
                    <a:pt x="1716082" y="5996"/>
                  </a:cubicBezTo>
                  <a:cubicBezTo>
                    <a:pt x="2660534" y="5996"/>
                    <a:pt x="3426168" y="771630"/>
                    <a:pt x="3426168" y="1716082"/>
                  </a:cubicBezTo>
                  <a:lnTo>
                    <a:pt x="3426168" y="2143602"/>
                  </a:lnTo>
                  <a:lnTo>
                    <a:pt x="3084152" y="2143602"/>
                  </a:lnTo>
                  <a:lnTo>
                    <a:pt x="3084152" y="1716082"/>
                  </a:lnTo>
                  <a:cubicBezTo>
                    <a:pt x="3083257" y="960890"/>
                    <a:pt x="2471274" y="348907"/>
                    <a:pt x="1716082" y="3480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A46443AD-1955-4A54-9EC5-E7973A7B1B0B}"/>
                </a:ext>
              </a:extLst>
            </p:cNvPr>
            <p:cNvSpPr/>
            <p:nvPr/>
          </p:nvSpPr>
          <p:spPr>
            <a:xfrm>
              <a:off x="7285540" y="3293225"/>
              <a:ext cx="351769" cy="1375098"/>
            </a:xfrm>
            <a:custGeom>
              <a:avLst/>
              <a:gdLst>
                <a:gd name="connsiteX0" fmla="*/ 5996 w 351769"/>
                <a:gd name="connsiteY0" fmla="*/ 1288563 h 1375097"/>
                <a:gd name="connsiteX1" fmla="*/ 5996 w 351769"/>
                <a:gd name="connsiteY1" fmla="*/ 91500 h 1375097"/>
                <a:gd name="connsiteX2" fmla="*/ 91500 w 351769"/>
                <a:gd name="connsiteY2" fmla="*/ 5996 h 1375097"/>
                <a:gd name="connsiteX3" fmla="*/ 348012 w 351769"/>
                <a:gd name="connsiteY3" fmla="*/ 5996 h 1375097"/>
                <a:gd name="connsiteX4" fmla="*/ 348012 w 351769"/>
                <a:gd name="connsiteY4" fmla="*/ 1374066 h 1375097"/>
                <a:gd name="connsiteX5" fmla="*/ 91500 w 351769"/>
                <a:gd name="connsiteY5" fmla="*/ 1374066 h 1375097"/>
                <a:gd name="connsiteX6" fmla="*/ 5996 w 351769"/>
                <a:gd name="connsiteY6" fmla="*/ 1288563 h 137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769" h="1375097">
                  <a:moveTo>
                    <a:pt x="5996" y="1288563"/>
                  </a:moveTo>
                  <a:lnTo>
                    <a:pt x="5996" y="91500"/>
                  </a:lnTo>
                  <a:cubicBezTo>
                    <a:pt x="5996" y="44275"/>
                    <a:pt x="44275" y="5996"/>
                    <a:pt x="91500" y="5996"/>
                  </a:cubicBezTo>
                  <a:lnTo>
                    <a:pt x="348012" y="5996"/>
                  </a:lnTo>
                  <a:lnTo>
                    <a:pt x="348012" y="1374066"/>
                  </a:lnTo>
                  <a:lnTo>
                    <a:pt x="91500" y="1374066"/>
                  </a:lnTo>
                  <a:cubicBezTo>
                    <a:pt x="44283" y="1374066"/>
                    <a:pt x="5996" y="1335780"/>
                    <a:pt x="5996" y="12885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88236B5-799D-42F5-9901-6C7D0485A98E}"/>
                </a:ext>
              </a:extLst>
            </p:cNvPr>
            <p:cNvSpPr/>
            <p:nvPr/>
          </p:nvSpPr>
          <p:spPr>
            <a:xfrm>
              <a:off x="7798571" y="3293225"/>
              <a:ext cx="519659" cy="1375098"/>
            </a:xfrm>
            <a:custGeom>
              <a:avLst/>
              <a:gdLst>
                <a:gd name="connsiteX0" fmla="*/ 519019 w 519659"/>
                <a:gd name="connsiteY0" fmla="*/ 1032051 h 1375097"/>
                <a:gd name="connsiteX1" fmla="*/ 177004 w 519659"/>
                <a:gd name="connsiteY1" fmla="*/ 1374066 h 1375097"/>
                <a:gd name="connsiteX2" fmla="*/ 5996 w 519659"/>
                <a:gd name="connsiteY2" fmla="*/ 1374066 h 1375097"/>
                <a:gd name="connsiteX3" fmla="*/ 5996 w 519659"/>
                <a:gd name="connsiteY3" fmla="*/ 5996 h 1375097"/>
                <a:gd name="connsiteX4" fmla="*/ 177004 w 519659"/>
                <a:gd name="connsiteY4" fmla="*/ 5996 h 1375097"/>
                <a:gd name="connsiteX5" fmla="*/ 519019 w 519659"/>
                <a:gd name="connsiteY5" fmla="*/ 348012 h 137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659" h="1375097">
                  <a:moveTo>
                    <a:pt x="519019" y="1032051"/>
                  </a:moveTo>
                  <a:cubicBezTo>
                    <a:pt x="519019" y="1220943"/>
                    <a:pt x="365896" y="1374066"/>
                    <a:pt x="177004" y="1374066"/>
                  </a:cubicBezTo>
                  <a:lnTo>
                    <a:pt x="5996" y="1374066"/>
                  </a:lnTo>
                  <a:lnTo>
                    <a:pt x="5996" y="5996"/>
                  </a:lnTo>
                  <a:lnTo>
                    <a:pt x="177004" y="5996"/>
                  </a:lnTo>
                  <a:cubicBezTo>
                    <a:pt x="365896" y="5996"/>
                    <a:pt x="519019" y="159120"/>
                    <a:pt x="519019" y="3480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8D197BCC-9848-41B6-BA9A-E367ADB3D446}"/>
                </a:ext>
              </a:extLst>
            </p:cNvPr>
            <p:cNvSpPr/>
            <p:nvPr/>
          </p:nvSpPr>
          <p:spPr>
            <a:xfrm>
              <a:off x="6763962" y="4824604"/>
              <a:ext cx="1295150" cy="871428"/>
            </a:xfrm>
            <a:custGeom>
              <a:avLst/>
              <a:gdLst>
                <a:gd name="connsiteX0" fmla="*/ 1297117 w 1295150"/>
                <a:gd name="connsiteY0" fmla="*/ 5996 h 871428"/>
                <a:gd name="connsiteX1" fmla="*/ 1297117 w 1295150"/>
                <a:gd name="connsiteY1" fmla="*/ 99199 h 871428"/>
                <a:gd name="connsiteX2" fmla="*/ 527574 w 1295150"/>
                <a:gd name="connsiteY2" fmla="*/ 868742 h 871428"/>
                <a:gd name="connsiteX3" fmla="*/ 5996 w 1295150"/>
                <a:gd name="connsiteY3" fmla="*/ 868742 h 871428"/>
                <a:gd name="connsiteX4" fmla="*/ 5996 w 1295150"/>
                <a:gd name="connsiteY4" fmla="*/ 697734 h 871428"/>
                <a:gd name="connsiteX5" fmla="*/ 527574 w 1295150"/>
                <a:gd name="connsiteY5" fmla="*/ 697734 h 871428"/>
                <a:gd name="connsiteX6" fmla="*/ 1126101 w 1295150"/>
                <a:gd name="connsiteY6" fmla="*/ 99207 h 871428"/>
                <a:gd name="connsiteX7" fmla="*/ 1126101 w 1295150"/>
                <a:gd name="connsiteY7" fmla="*/ 13703 h 871428"/>
                <a:gd name="connsiteX8" fmla="*/ 1211605 w 1295150"/>
                <a:gd name="connsiteY8" fmla="*/ 13703 h 871428"/>
                <a:gd name="connsiteX9" fmla="*/ 1297117 w 1295150"/>
                <a:gd name="connsiteY9" fmla="*/ 5996 h 87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5150" h="871428">
                  <a:moveTo>
                    <a:pt x="1297117" y="5996"/>
                  </a:moveTo>
                  <a:lnTo>
                    <a:pt x="1297117" y="99199"/>
                  </a:lnTo>
                  <a:cubicBezTo>
                    <a:pt x="1296461" y="523928"/>
                    <a:pt x="952311" y="868078"/>
                    <a:pt x="527574" y="868742"/>
                  </a:cubicBezTo>
                  <a:lnTo>
                    <a:pt x="5996" y="868742"/>
                  </a:lnTo>
                  <a:cubicBezTo>
                    <a:pt x="17397" y="812307"/>
                    <a:pt x="17397" y="754169"/>
                    <a:pt x="5996" y="697734"/>
                  </a:cubicBezTo>
                  <a:lnTo>
                    <a:pt x="527574" y="697734"/>
                  </a:lnTo>
                  <a:cubicBezTo>
                    <a:pt x="857981" y="697358"/>
                    <a:pt x="1125725" y="429606"/>
                    <a:pt x="1126101" y="99207"/>
                  </a:cubicBezTo>
                  <a:lnTo>
                    <a:pt x="1126101" y="13703"/>
                  </a:lnTo>
                  <a:lnTo>
                    <a:pt x="1211605" y="13703"/>
                  </a:lnTo>
                  <a:cubicBezTo>
                    <a:pt x="1240290" y="13759"/>
                    <a:pt x="1268912" y="11177"/>
                    <a:pt x="129711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E2DCE9FE-90F8-48C8-ABBC-4F264155980E}"/>
                </a:ext>
              </a:extLst>
            </p:cNvPr>
            <p:cNvSpPr/>
            <p:nvPr/>
          </p:nvSpPr>
          <p:spPr>
            <a:xfrm>
              <a:off x="5575454" y="5345327"/>
              <a:ext cx="1031323" cy="519659"/>
            </a:xfrm>
            <a:custGeom>
              <a:avLst/>
              <a:gdLst>
                <a:gd name="connsiteX0" fmla="*/ 262508 w 1031323"/>
                <a:gd name="connsiteY0" fmla="*/ 5996 h 519659"/>
                <a:gd name="connsiteX1" fmla="*/ 775531 w 1031323"/>
                <a:gd name="connsiteY1" fmla="*/ 5996 h 519659"/>
                <a:gd name="connsiteX2" fmla="*/ 1032043 w 1031323"/>
                <a:gd name="connsiteY2" fmla="*/ 262508 h 519659"/>
                <a:gd name="connsiteX3" fmla="*/ 775531 w 1031323"/>
                <a:gd name="connsiteY3" fmla="*/ 519019 h 519659"/>
                <a:gd name="connsiteX4" fmla="*/ 262508 w 1031323"/>
                <a:gd name="connsiteY4" fmla="*/ 519019 h 519659"/>
                <a:gd name="connsiteX5" fmla="*/ 5996 w 1031323"/>
                <a:gd name="connsiteY5" fmla="*/ 262508 h 519659"/>
                <a:gd name="connsiteX6" fmla="*/ 262508 w 1031323"/>
                <a:gd name="connsiteY6" fmla="*/ 5996 h 51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323" h="519659">
                  <a:moveTo>
                    <a:pt x="262508" y="5996"/>
                  </a:moveTo>
                  <a:lnTo>
                    <a:pt x="775531" y="5996"/>
                  </a:lnTo>
                  <a:cubicBezTo>
                    <a:pt x="917198" y="5996"/>
                    <a:pt x="1032043" y="120841"/>
                    <a:pt x="1032043" y="262508"/>
                  </a:cubicBezTo>
                  <a:cubicBezTo>
                    <a:pt x="1032043" y="404175"/>
                    <a:pt x="917198" y="519019"/>
                    <a:pt x="775531" y="519019"/>
                  </a:cubicBezTo>
                  <a:lnTo>
                    <a:pt x="262508" y="519019"/>
                  </a:lnTo>
                  <a:cubicBezTo>
                    <a:pt x="120841" y="519019"/>
                    <a:pt x="5996" y="404175"/>
                    <a:pt x="5996" y="262508"/>
                  </a:cubicBezTo>
                  <a:cubicBezTo>
                    <a:pt x="5996" y="120841"/>
                    <a:pt x="120841" y="5996"/>
                    <a:pt x="262508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6EE1D4A-EE10-4F7C-9A3F-882EBBA43D61}"/>
                </a:ext>
              </a:extLst>
            </p:cNvPr>
            <p:cNvSpPr/>
            <p:nvPr/>
          </p:nvSpPr>
          <p:spPr>
            <a:xfrm>
              <a:off x="5147926" y="1754147"/>
              <a:ext cx="1886762" cy="1886762"/>
            </a:xfrm>
            <a:custGeom>
              <a:avLst/>
              <a:gdLst>
                <a:gd name="connsiteX0" fmla="*/ 946547 w 1886761"/>
                <a:gd name="connsiteY0" fmla="*/ 5996 h 1886761"/>
                <a:gd name="connsiteX1" fmla="*/ 5996 w 1886761"/>
                <a:gd name="connsiteY1" fmla="*/ 946547 h 1886761"/>
                <a:gd name="connsiteX2" fmla="*/ 946547 w 1886761"/>
                <a:gd name="connsiteY2" fmla="*/ 1887098 h 1886761"/>
                <a:gd name="connsiteX3" fmla="*/ 1887098 w 1886761"/>
                <a:gd name="connsiteY3" fmla="*/ 946547 h 1886761"/>
                <a:gd name="connsiteX4" fmla="*/ 1611615 w 1886761"/>
                <a:gd name="connsiteY4" fmla="*/ 281479 h 1886761"/>
                <a:gd name="connsiteX5" fmla="*/ 946547 w 1886761"/>
                <a:gd name="connsiteY5" fmla="*/ 5996 h 1886761"/>
                <a:gd name="connsiteX6" fmla="*/ 946547 w 1886761"/>
                <a:gd name="connsiteY6" fmla="*/ 262508 h 1886761"/>
                <a:gd name="connsiteX7" fmla="*/ 1032051 w 1886761"/>
                <a:gd name="connsiteY7" fmla="*/ 348012 h 1886761"/>
                <a:gd name="connsiteX8" fmla="*/ 946547 w 1886761"/>
                <a:gd name="connsiteY8" fmla="*/ 433516 h 1886761"/>
                <a:gd name="connsiteX9" fmla="*/ 861043 w 1886761"/>
                <a:gd name="connsiteY9" fmla="*/ 348012 h 1886761"/>
                <a:gd name="connsiteX10" fmla="*/ 946547 w 1886761"/>
                <a:gd name="connsiteY10" fmla="*/ 262508 h 1886761"/>
                <a:gd name="connsiteX11" fmla="*/ 1117555 w 1886761"/>
                <a:gd name="connsiteY11" fmla="*/ 1630578 h 1886761"/>
                <a:gd name="connsiteX12" fmla="*/ 775539 w 1886761"/>
                <a:gd name="connsiteY12" fmla="*/ 1630578 h 1886761"/>
                <a:gd name="connsiteX13" fmla="*/ 690035 w 1886761"/>
                <a:gd name="connsiteY13" fmla="*/ 1545074 h 1886761"/>
                <a:gd name="connsiteX14" fmla="*/ 775539 w 1886761"/>
                <a:gd name="connsiteY14" fmla="*/ 1459570 h 1886761"/>
                <a:gd name="connsiteX15" fmla="*/ 861043 w 1886761"/>
                <a:gd name="connsiteY15" fmla="*/ 1459570 h 1886761"/>
                <a:gd name="connsiteX16" fmla="*/ 861043 w 1886761"/>
                <a:gd name="connsiteY16" fmla="*/ 775531 h 1886761"/>
                <a:gd name="connsiteX17" fmla="*/ 775539 w 1886761"/>
                <a:gd name="connsiteY17" fmla="*/ 775531 h 1886761"/>
                <a:gd name="connsiteX18" fmla="*/ 690035 w 1886761"/>
                <a:gd name="connsiteY18" fmla="*/ 690027 h 1886761"/>
                <a:gd name="connsiteX19" fmla="*/ 775539 w 1886761"/>
                <a:gd name="connsiteY19" fmla="*/ 604523 h 1886761"/>
                <a:gd name="connsiteX20" fmla="*/ 946547 w 1886761"/>
                <a:gd name="connsiteY20" fmla="*/ 604523 h 1886761"/>
                <a:gd name="connsiteX21" fmla="*/ 1032051 w 1886761"/>
                <a:gd name="connsiteY21" fmla="*/ 690027 h 1886761"/>
                <a:gd name="connsiteX22" fmla="*/ 1032051 w 1886761"/>
                <a:gd name="connsiteY22" fmla="*/ 1459570 h 1886761"/>
                <a:gd name="connsiteX23" fmla="*/ 1117555 w 1886761"/>
                <a:gd name="connsiteY23" fmla="*/ 1459570 h 1886761"/>
                <a:gd name="connsiteX24" fmla="*/ 1203059 w 1886761"/>
                <a:gd name="connsiteY24" fmla="*/ 1545074 h 1886761"/>
                <a:gd name="connsiteX25" fmla="*/ 1117555 w 1886761"/>
                <a:gd name="connsiteY25" fmla="*/ 1630578 h 188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86761" h="1886761">
                  <a:moveTo>
                    <a:pt x="946547" y="5996"/>
                  </a:moveTo>
                  <a:cubicBezTo>
                    <a:pt x="427096" y="5996"/>
                    <a:pt x="5996" y="427096"/>
                    <a:pt x="5996" y="946547"/>
                  </a:cubicBezTo>
                  <a:cubicBezTo>
                    <a:pt x="5996" y="1465998"/>
                    <a:pt x="427096" y="1887098"/>
                    <a:pt x="946547" y="1887098"/>
                  </a:cubicBezTo>
                  <a:cubicBezTo>
                    <a:pt x="1465998" y="1887098"/>
                    <a:pt x="1887098" y="1465998"/>
                    <a:pt x="1887098" y="946547"/>
                  </a:cubicBezTo>
                  <a:cubicBezTo>
                    <a:pt x="1887098" y="697095"/>
                    <a:pt x="1788003" y="457868"/>
                    <a:pt x="1611615" y="281479"/>
                  </a:cubicBezTo>
                  <a:cubicBezTo>
                    <a:pt x="1435234" y="105083"/>
                    <a:pt x="1195999" y="5996"/>
                    <a:pt x="946547" y="5996"/>
                  </a:cubicBezTo>
                  <a:close/>
                  <a:moveTo>
                    <a:pt x="946547" y="262508"/>
                  </a:moveTo>
                  <a:cubicBezTo>
                    <a:pt x="993772" y="262508"/>
                    <a:pt x="1032051" y="300787"/>
                    <a:pt x="1032051" y="348012"/>
                  </a:cubicBezTo>
                  <a:cubicBezTo>
                    <a:pt x="1032051" y="395237"/>
                    <a:pt x="993772" y="433516"/>
                    <a:pt x="946547" y="433516"/>
                  </a:cubicBezTo>
                  <a:cubicBezTo>
                    <a:pt x="899322" y="433516"/>
                    <a:pt x="861043" y="395237"/>
                    <a:pt x="861043" y="348012"/>
                  </a:cubicBezTo>
                  <a:cubicBezTo>
                    <a:pt x="861043" y="300787"/>
                    <a:pt x="899330" y="262508"/>
                    <a:pt x="946547" y="262508"/>
                  </a:cubicBezTo>
                  <a:close/>
                  <a:moveTo>
                    <a:pt x="1117555" y="1630578"/>
                  </a:moveTo>
                  <a:lnTo>
                    <a:pt x="775539" y="1630578"/>
                  </a:lnTo>
                  <a:cubicBezTo>
                    <a:pt x="728314" y="1630578"/>
                    <a:pt x="690035" y="1592299"/>
                    <a:pt x="690035" y="1545074"/>
                  </a:cubicBezTo>
                  <a:cubicBezTo>
                    <a:pt x="690035" y="1497849"/>
                    <a:pt x="728314" y="1459570"/>
                    <a:pt x="775539" y="1459570"/>
                  </a:cubicBezTo>
                  <a:lnTo>
                    <a:pt x="861043" y="1459570"/>
                  </a:lnTo>
                  <a:lnTo>
                    <a:pt x="861043" y="775531"/>
                  </a:lnTo>
                  <a:lnTo>
                    <a:pt x="775539" y="775531"/>
                  </a:lnTo>
                  <a:cubicBezTo>
                    <a:pt x="728314" y="775531"/>
                    <a:pt x="690035" y="737252"/>
                    <a:pt x="690035" y="690027"/>
                  </a:cubicBezTo>
                  <a:cubicBezTo>
                    <a:pt x="690035" y="642802"/>
                    <a:pt x="728314" y="604523"/>
                    <a:pt x="775539" y="604523"/>
                  </a:cubicBezTo>
                  <a:lnTo>
                    <a:pt x="946547" y="604523"/>
                  </a:lnTo>
                  <a:cubicBezTo>
                    <a:pt x="993772" y="604523"/>
                    <a:pt x="1032051" y="642802"/>
                    <a:pt x="1032051" y="690027"/>
                  </a:cubicBezTo>
                  <a:lnTo>
                    <a:pt x="1032051" y="1459570"/>
                  </a:lnTo>
                  <a:lnTo>
                    <a:pt x="1117555" y="1459570"/>
                  </a:lnTo>
                  <a:cubicBezTo>
                    <a:pt x="1164780" y="1459570"/>
                    <a:pt x="1203059" y="1497849"/>
                    <a:pt x="1203059" y="1545074"/>
                  </a:cubicBezTo>
                  <a:cubicBezTo>
                    <a:pt x="1203067" y="1592291"/>
                    <a:pt x="1164780" y="1630578"/>
                    <a:pt x="1117555" y="16305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9583167-C74C-477F-A6A9-56FAE6BC4656}"/>
              </a:ext>
            </a:extLst>
          </p:cNvPr>
          <p:cNvGrpSpPr/>
          <p:nvPr/>
        </p:nvGrpSpPr>
        <p:grpSpPr>
          <a:xfrm>
            <a:off x="10700600" y="2286421"/>
            <a:ext cx="504362" cy="513063"/>
            <a:chOff x="3694360" y="984604"/>
            <a:chExt cx="4797612" cy="4880382"/>
          </a:xfrm>
        </p:grpSpPr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A8C0C204-3C2E-4323-8F44-F99775BF9F1B}"/>
                </a:ext>
              </a:extLst>
            </p:cNvPr>
            <p:cNvSpPr/>
            <p:nvPr/>
          </p:nvSpPr>
          <p:spPr>
            <a:xfrm>
              <a:off x="4207383" y="984604"/>
              <a:ext cx="695544" cy="519659"/>
            </a:xfrm>
            <a:custGeom>
              <a:avLst/>
              <a:gdLst>
                <a:gd name="connsiteX0" fmla="*/ 690027 w 695543"/>
                <a:gd name="connsiteY0" fmla="*/ 519019 h 519659"/>
                <a:gd name="connsiteX1" fmla="*/ 5996 w 695543"/>
                <a:gd name="connsiteY1" fmla="*/ 519019 h 519659"/>
                <a:gd name="connsiteX2" fmla="*/ 177004 w 695543"/>
                <a:gd name="connsiteY2" fmla="*/ 262508 h 519659"/>
                <a:gd name="connsiteX3" fmla="*/ 5996 w 695543"/>
                <a:gd name="connsiteY3" fmla="*/ 5996 h 519659"/>
                <a:gd name="connsiteX4" fmla="*/ 604523 w 695543"/>
                <a:gd name="connsiteY4" fmla="*/ 5996 h 519659"/>
                <a:gd name="connsiteX5" fmla="*/ 690027 w 695543"/>
                <a:gd name="connsiteY5" fmla="*/ 91500 h 51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43" h="519659">
                  <a:moveTo>
                    <a:pt x="690027" y="519019"/>
                  </a:moveTo>
                  <a:lnTo>
                    <a:pt x="5996" y="519019"/>
                  </a:lnTo>
                  <a:lnTo>
                    <a:pt x="177004" y="262508"/>
                  </a:lnTo>
                  <a:lnTo>
                    <a:pt x="5996" y="5996"/>
                  </a:lnTo>
                  <a:lnTo>
                    <a:pt x="604523" y="5996"/>
                  </a:lnTo>
                  <a:cubicBezTo>
                    <a:pt x="651748" y="5996"/>
                    <a:pt x="690027" y="44275"/>
                    <a:pt x="690027" y="915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0A16AADB-1A89-463F-A70A-CD4554BB16DD}"/>
                </a:ext>
              </a:extLst>
            </p:cNvPr>
            <p:cNvSpPr/>
            <p:nvPr/>
          </p:nvSpPr>
          <p:spPr>
            <a:xfrm>
              <a:off x="4720407" y="1668643"/>
              <a:ext cx="175885" cy="703538"/>
            </a:xfrm>
            <a:custGeom>
              <a:avLst/>
              <a:gdLst>
                <a:gd name="connsiteX0" fmla="*/ 177004 w 175884"/>
                <a:gd name="connsiteY0" fmla="*/ 5996 h 703538"/>
                <a:gd name="connsiteX1" fmla="*/ 177004 w 175884"/>
                <a:gd name="connsiteY1" fmla="*/ 705425 h 703538"/>
                <a:gd name="connsiteX2" fmla="*/ 5996 w 175884"/>
                <a:gd name="connsiteY2" fmla="*/ 705425 h 703538"/>
                <a:gd name="connsiteX3" fmla="*/ 5996 w 175884"/>
                <a:gd name="connsiteY3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703538">
                  <a:moveTo>
                    <a:pt x="177004" y="5996"/>
                  </a:moveTo>
                  <a:lnTo>
                    <a:pt x="177004" y="705425"/>
                  </a:lnTo>
                  <a:cubicBezTo>
                    <a:pt x="121848" y="684903"/>
                    <a:pt x="61152" y="684903"/>
                    <a:pt x="5996" y="705425"/>
                  </a:cubicBez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40119EEC-0287-481B-9B9A-6198C75B01FB}"/>
                </a:ext>
              </a:extLst>
            </p:cNvPr>
            <p:cNvSpPr/>
            <p:nvPr/>
          </p:nvSpPr>
          <p:spPr>
            <a:xfrm>
              <a:off x="4720407" y="2523682"/>
              <a:ext cx="175885" cy="175885"/>
            </a:xfrm>
            <a:custGeom>
              <a:avLst/>
              <a:gdLst>
                <a:gd name="connsiteX0" fmla="*/ 177004 w 175884"/>
                <a:gd name="connsiteY0" fmla="*/ 91500 h 175884"/>
                <a:gd name="connsiteX1" fmla="*/ 91500 w 175884"/>
                <a:gd name="connsiteY1" fmla="*/ 177004 h 175884"/>
                <a:gd name="connsiteX2" fmla="*/ 5996 w 175884"/>
                <a:gd name="connsiteY2" fmla="*/ 91500 h 175884"/>
                <a:gd name="connsiteX3" fmla="*/ 91500 w 175884"/>
                <a:gd name="connsiteY3" fmla="*/ 5996 h 175884"/>
                <a:gd name="connsiteX4" fmla="*/ 177004 w 175884"/>
                <a:gd name="connsiteY4" fmla="*/ 91500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84" h="175884">
                  <a:moveTo>
                    <a:pt x="177004" y="91500"/>
                  </a:moveTo>
                  <a:cubicBezTo>
                    <a:pt x="177004" y="138722"/>
                    <a:pt x="138722" y="177004"/>
                    <a:pt x="91500" y="177004"/>
                  </a:cubicBezTo>
                  <a:cubicBezTo>
                    <a:pt x="44277" y="177004"/>
                    <a:pt x="5996" y="138722"/>
                    <a:pt x="5996" y="91500"/>
                  </a:cubicBezTo>
                  <a:cubicBezTo>
                    <a:pt x="5996" y="44277"/>
                    <a:pt x="44277" y="5996"/>
                    <a:pt x="91500" y="5996"/>
                  </a:cubicBezTo>
                  <a:cubicBezTo>
                    <a:pt x="138722" y="5996"/>
                    <a:pt x="177004" y="44277"/>
                    <a:pt x="177004" y="915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1FF5DC4-7DA9-41D9-9632-852080D5867F}"/>
                </a:ext>
              </a:extLst>
            </p:cNvPr>
            <p:cNvSpPr/>
            <p:nvPr/>
          </p:nvSpPr>
          <p:spPr>
            <a:xfrm>
              <a:off x="6603043" y="1925131"/>
              <a:ext cx="1375098" cy="351769"/>
            </a:xfrm>
            <a:custGeom>
              <a:avLst/>
              <a:gdLst>
                <a:gd name="connsiteX0" fmla="*/ 5996 w 1375097"/>
                <a:gd name="connsiteY0" fmla="*/ 348035 h 351769"/>
                <a:gd name="connsiteX1" fmla="*/ 1371756 w 1375097"/>
                <a:gd name="connsiteY1" fmla="*/ 348035 h 351769"/>
                <a:gd name="connsiteX2" fmla="*/ 1293263 w 1375097"/>
                <a:gd name="connsiteY2" fmla="*/ 256375 h 351769"/>
                <a:gd name="connsiteX3" fmla="*/ 628692 w 1375097"/>
                <a:gd name="connsiteY3" fmla="*/ 8154 h 351769"/>
                <a:gd name="connsiteX4" fmla="*/ 5996 w 1375097"/>
                <a:gd name="connsiteY4" fmla="*/ 348035 h 35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097" h="351769">
                  <a:moveTo>
                    <a:pt x="5996" y="348035"/>
                  </a:moveTo>
                  <a:lnTo>
                    <a:pt x="1371756" y="348035"/>
                  </a:lnTo>
                  <a:cubicBezTo>
                    <a:pt x="1347756" y="315688"/>
                    <a:pt x="1321533" y="285060"/>
                    <a:pt x="1293263" y="256375"/>
                  </a:cubicBezTo>
                  <a:cubicBezTo>
                    <a:pt x="1118242" y="81138"/>
                    <a:pt x="875737" y="-9435"/>
                    <a:pt x="628692" y="8154"/>
                  </a:cubicBezTo>
                  <a:cubicBezTo>
                    <a:pt x="381654" y="25742"/>
                    <a:pt x="154427" y="149765"/>
                    <a:pt x="5996" y="3480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F87254E-459F-4353-9D72-6238821181EE}"/>
                </a:ext>
              </a:extLst>
            </p:cNvPr>
            <p:cNvSpPr/>
            <p:nvPr/>
          </p:nvSpPr>
          <p:spPr>
            <a:xfrm>
              <a:off x="6469739" y="2438178"/>
              <a:ext cx="1902751" cy="959370"/>
            </a:xfrm>
            <a:custGeom>
              <a:avLst/>
              <a:gdLst>
                <a:gd name="connsiteX0" fmla="*/ 39518 w 1902751"/>
                <a:gd name="connsiteY0" fmla="*/ 5996 h 959370"/>
                <a:gd name="connsiteX1" fmla="*/ 5996 w 1902751"/>
                <a:gd name="connsiteY1" fmla="*/ 95346 h 959370"/>
                <a:gd name="connsiteX2" fmla="*/ 847444 w 1902751"/>
                <a:gd name="connsiteY2" fmla="*/ 936537 h 959370"/>
                <a:gd name="connsiteX3" fmla="*/ 967661 w 1902751"/>
                <a:gd name="connsiteY3" fmla="*/ 936537 h 959370"/>
                <a:gd name="connsiteX4" fmla="*/ 1897947 w 1902751"/>
                <a:gd name="connsiteY4" fmla="*/ 5996 h 95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2751" h="959370">
                  <a:moveTo>
                    <a:pt x="39518" y="5996"/>
                  </a:moveTo>
                  <a:cubicBezTo>
                    <a:pt x="26647" y="35113"/>
                    <a:pt x="15462" y="64949"/>
                    <a:pt x="5996" y="95346"/>
                  </a:cubicBezTo>
                  <a:lnTo>
                    <a:pt x="847444" y="936537"/>
                  </a:lnTo>
                  <a:cubicBezTo>
                    <a:pt x="880750" y="969460"/>
                    <a:pt x="934355" y="969460"/>
                    <a:pt x="967661" y="936537"/>
                  </a:cubicBezTo>
                  <a:lnTo>
                    <a:pt x="1897947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F6DDFF80-CBE7-4C6E-B1EC-A3CEA3A22E16}"/>
                </a:ext>
              </a:extLst>
            </p:cNvPr>
            <p:cNvSpPr/>
            <p:nvPr/>
          </p:nvSpPr>
          <p:spPr>
            <a:xfrm>
              <a:off x="6430500" y="3414130"/>
              <a:ext cx="1942725" cy="743512"/>
            </a:xfrm>
            <a:custGeom>
              <a:avLst/>
              <a:gdLst>
                <a:gd name="connsiteX0" fmla="*/ 5996 w 1942725"/>
                <a:gd name="connsiteY0" fmla="*/ 740130 h 743512"/>
                <a:gd name="connsiteX1" fmla="*/ 1937201 w 1942725"/>
                <a:gd name="connsiteY1" fmla="*/ 740130 h 743512"/>
                <a:gd name="connsiteX2" fmla="*/ 1203051 w 1942725"/>
                <a:gd name="connsiteY2" fmla="*/ 5996 h 743512"/>
                <a:gd name="connsiteX3" fmla="*/ 1127548 w 1942725"/>
                <a:gd name="connsiteY3" fmla="*/ 81499 h 743512"/>
                <a:gd name="connsiteX4" fmla="*/ 765522 w 1942725"/>
                <a:gd name="connsiteY4" fmla="*/ 81499 h 743512"/>
                <a:gd name="connsiteX5" fmla="*/ 690019 w 1942725"/>
                <a:gd name="connsiteY5" fmla="*/ 5996 h 743512"/>
                <a:gd name="connsiteX6" fmla="*/ 5996 w 1942725"/>
                <a:gd name="connsiteY6" fmla="*/ 690027 h 74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725" h="743512">
                  <a:moveTo>
                    <a:pt x="5996" y="740130"/>
                  </a:moveTo>
                  <a:lnTo>
                    <a:pt x="1937201" y="740130"/>
                  </a:lnTo>
                  <a:lnTo>
                    <a:pt x="1203051" y="5996"/>
                  </a:lnTo>
                  <a:lnTo>
                    <a:pt x="1127548" y="81499"/>
                  </a:lnTo>
                  <a:cubicBezTo>
                    <a:pt x="1027462" y="181185"/>
                    <a:pt x="865608" y="181185"/>
                    <a:pt x="765522" y="81499"/>
                  </a:cubicBezTo>
                  <a:lnTo>
                    <a:pt x="690019" y="5996"/>
                  </a:lnTo>
                  <a:lnTo>
                    <a:pt x="5996" y="6900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BDFD434-942E-42EB-B810-7D91E125550E}"/>
                </a:ext>
              </a:extLst>
            </p:cNvPr>
            <p:cNvSpPr/>
            <p:nvPr/>
          </p:nvSpPr>
          <p:spPr>
            <a:xfrm>
              <a:off x="6430500" y="2732825"/>
              <a:ext cx="567628" cy="1135255"/>
            </a:xfrm>
            <a:custGeom>
              <a:avLst/>
              <a:gdLst>
                <a:gd name="connsiteX0" fmla="*/ 5996 w 567627"/>
                <a:gd name="connsiteY0" fmla="*/ 53365 h 1135255"/>
                <a:gd name="connsiteX1" fmla="*/ 5996 w 567627"/>
                <a:gd name="connsiteY1" fmla="*/ 1129523 h 1135255"/>
                <a:gd name="connsiteX2" fmla="*/ 569131 w 567627"/>
                <a:gd name="connsiteY2" fmla="*/ 566388 h 1135255"/>
                <a:gd name="connsiteX3" fmla="*/ 8738 w 567627"/>
                <a:gd name="connsiteY3" fmla="*/ 5996 h 1135255"/>
                <a:gd name="connsiteX4" fmla="*/ 5996 w 567627"/>
                <a:gd name="connsiteY4" fmla="*/ 53365 h 1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627" h="1135255">
                  <a:moveTo>
                    <a:pt x="5996" y="53365"/>
                  </a:moveTo>
                  <a:lnTo>
                    <a:pt x="5996" y="1129523"/>
                  </a:lnTo>
                  <a:lnTo>
                    <a:pt x="569131" y="566388"/>
                  </a:lnTo>
                  <a:lnTo>
                    <a:pt x="8738" y="5996"/>
                  </a:lnTo>
                  <a:cubicBezTo>
                    <a:pt x="7875" y="21818"/>
                    <a:pt x="5996" y="37375"/>
                    <a:pt x="5996" y="533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14348327-CB15-4A46-B071-9C666DDF009E}"/>
                </a:ext>
              </a:extLst>
            </p:cNvPr>
            <p:cNvSpPr/>
            <p:nvPr/>
          </p:nvSpPr>
          <p:spPr>
            <a:xfrm>
              <a:off x="5831965" y="5345327"/>
              <a:ext cx="519659" cy="519659"/>
            </a:xfrm>
            <a:custGeom>
              <a:avLst/>
              <a:gdLst>
                <a:gd name="connsiteX0" fmla="*/ 5996 w 519659"/>
                <a:gd name="connsiteY0" fmla="*/ 5996 h 519659"/>
                <a:gd name="connsiteX1" fmla="*/ 519107 w 519659"/>
                <a:gd name="connsiteY1" fmla="*/ 5996 h 519659"/>
                <a:gd name="connsiteX2" fmla="*/ 519107 w 519659"/>
                <a:gd name="connsiteY2" fmla="*/ 519019 h 519659"/>
                <a:gd name="connsiteX3" fmla="*/ 5996 w 519659"/>
                <a:gd name="connsiteY3" fmla="*/ 519019 h 51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9659" h="519659">
                  <a:moveTo>
                    <a:pt x="5996" y="5996"/>
                  </a:moveTo>
                  <a:lnTo>
                    <a:pt x="519107" y="5996"/>
                  </a:lnTo>
                  <a:lnTo>
                    <a:pt x="519107" y="519019"/>
                  </a:lnTo>
                  <a:lnTo>
                    <a:pt x="5996" y="5190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916245E9-1D6B-4124-9AEE-FAD5DFD66843}"/>
                </a:ext>
              </a:extLst>
            </p:cNvPr>
            <p:cNvSpPr/>
            <p:nvPr/>
          </p:nvSpPr>
          <p:spPr>
            <a:xfrm>
              <a:off x="7748460" y="2559083"/>
              <a:ext cx="743512" cy="1479030"/>
            </a:xfrm>
            <a:custGeom>
              <a:avLst/>
              <a:gdLst>
                <a:gd name="connsiteX0" fmla="*/ 5996 w 743512"/>
                <a:gd name="connsiteY0" fmla="*/ 740138 h 1479029"/>
                <a:gd name="connsiteX1" fmla="*/ 740138 w 743512"/>
                <a:gd name="connsiteY1" fmla="*/ 1474281 h 1479029"/>
                <a:gd name="connsiteX2" fmla="*/ 740138 w 743512"/>
                <a:gd name="connsiteY2" fmla="*/ 5996 h 147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3512" h="1479029">
                  <a:moveTo>
                    <a:pt x="5996" y="740138"/>
                  </a:moveTo>
                  <a:lnTo>
                    <a:pt x="740138" y="1474281"/>
                  </a:lnTo>
                  <a:lnTo>
                    <a:pt x="740138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D39550B2-0B6F-478F-8550-BFA8D35AF549}"/>
                </a:ext>
              </a:extLst>
            </p:cNvPr>
            <p:cNvSpPr/>
            <p:nvPr/>
          </p:nvSpPr>
          <p:spPr>
            <a:xfrm>
              <a:off x="4805910" y="4832303"/>
              <a:ext cx="2574311" cy="351769"/>
            </a:xfrm>
            <a:custGeom>
              <a:avLst/>
              <a:gdLst>
                <a:gd name="connsiteX0" fmla="*/ 5996 w 2574310"/>
                <a:gd name="connsiteY0" fmla="*/ 262507 h 351769"/>
                <a:gd name="connsiteX1" fmla="*/ 91500 w 2574310"/>
                <a:gd name="connsiteY1" fmla="*/ 348011 h 351769"/>
                <a:gd name="connsiteX2" fmla="*/ 2485625 w 2574310"/>
                <a:gd name="connsiteY2" fmla="*/ 348011 h 351769"/>
                <a:gd name="connsiteX3" fmla="*/ 2571129 w 2574310"/>
                <a:gd name="connsiteY3" fmla="*/ 262507 h 351769"/>
                <a:gd name="connsiteX4" fmla="*/ 2571129 w 2574310"/>
                <a:gd name="connsiteY4" fmla="*/ 5996 h 351769"/>
                <a:gd name="connsiteX5" fmla="*/ 5996 w 2574310"/>
                <a:gd name="connsiteY5" fmla="*/ 5996 h 35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4310" h="351769">
                  <a:moveTo>
                    <a:pt x="5996" y="262507"/>
                  </a:moveTo>
                  <a:cubicBezTo>
                    <a:pt x="5996" y="309733"/>
                    <a:pt x="44275" y="348011"/>
                    <a:pt x="91500" y="348011"/>
                  </a:cubicBezTo>
                  <a:lnTo>
                    <a:pt x="2485625" y="348011"/>
                  </a:lnTo>
                  <a:cubicBezTo>
                    <a:pt x="2532850" y="348011"/>
                    <a:pt x="2571129" y="309733"/>
                    <a:pt x="2571129" y="262507"/>
                  </a:cubicBezTo>
                  <a:lnTo>
                    <a:pt x="2571129" y="5996"/>
                  </a:ln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0564813D-2642-4084-BD13-4A97E8DB0321}"/>
                </a:ext>
              </a:extLst>
            </p:cNvPr>
            <p:cNvSpPr/>
            <p:nvPr/>
          </p:nvSpPr>
          <p:spPr>
            <a:xfrm>
              <a:off x="3694360" y="4319280"/>
              <a:ext cx="4796852" cy="351769"/>
            </a:xfrm>
            <a:custGeom>
              <a:avLst/>
              <a:gdLst>
                <a:gd name="connsiteX0" fmla="*/ 4623230 w 4796852"/>
                <a:gd name="connsiteY0" fmla="*/ 5996 h 351769"/>
                <a:gd name="connsiteX1" fmla="*/ 177004 w 4796852"/>
                <a:gd name="connsiteY1" fmla="*/ 5996 h 351769"/>
                <a:gd name="connsiteX2" fmla="*/ 5996 w 4796852"/>
                <a:gd name="connsiteY2" fmla="*/ 177004 h 351769"/>
                <a:gd name="connsiteX3" fmla="*/ 177004 w 4796852"/>
                <a:gd name="connsiteY3" fmla="*/ 348012 h 351769"/>
                <a:gd name="connsiteX4" fmla="*/ 4623230 w 4796852"/>
                <a:gd name="connsiteY4" fmla="*/ 348012 h 351769"/>
                <a:gd name="connsiteX5" fmla="*/ 4794238 w 4796852"/>
                <a:gd name="connsiteY5" fmla="*/ 177004 h 351769"/>
                <a:gd name="connsiteX6" fmla="*/ 4623230 w 4796852"/>
                <a:gd name="connsiteY6" fmla="*/ 5996 h 35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6852" h="351769">
                  <a:moveTo>
                    <a:pt x="4623230" y="5996"/>
                  </a:moveTo>
                  <a:lnTo>
                    <a:pt x="177004" y="5996"/>
                  </a:lnTo>
                  <a:cubicBezTo>
                    <a:pt x="82562" y="5996"/>
                    <a:pt x="5996" y="82562"/>
                    <a:pt x="5996" y="177004"/>
                  </a:cubicBezTo>
                  <a:cubicBezTo>
                    <a:pt x="5996" y="271446"/>
                    <a:pt x="82562" y="348012"/>
                    <a:pt x="177004" y="348012"/>
                  </a:cubicBezTo>
                  <a:lnTo>
                    <a:pt x="4623230" y="348012"/>
                  </a:lnTo>
                  <a:cubicBezTo>
                    <a:pt x="4717672" y="348012"/>
                    <a:pt x="4794238" y="271446"/>
                    <a:pt x="4794238" y="177004"/>
                  </a:cubicBezTo>
                  <a:cubicBezTo>
                    <a:pt x="4794238" y="82554"/>
                    <a:pt x="4717672" y="5996"/>
                    <a:pt x="462323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090CF183-249F-46E8-A1D8-D43EE8BF4E63}"/>
                </a:ext>
              </a:extLst>
            </p:cNvPr>
            <p:cNvSpPr/>
            <p:nvPr/>
          </p:nvSpPr>
          <p:spPr>
            <a:xfrm>
              <a:off x="4036383" y="1925147"/>
              <a:ext cx="2686237" cy="2230536"/>
            </a:xfrm>
            <a:custGeom>
              <a:avLst/>
              <a:gdLst>
                <a:gd name="connsiteX0" fmla="*/ 1032043 w 2686237"/>
                <a:gd name="connsiteY0" fmla="*/ 6004 h 2230536"/>
                <a:gd name="connsiteX1" fmla="*/ 1032043 w 2686237"/>
                <a:gd name="connsiteY1" fmla="*/ 690043 h 2230536"/>
                <a:gd name="connsiteX2" fmla="*/ 775531 w 2686237"/>
                <a:gd name="connsiteY2" fmla="*/ 946555 h 2230536"/>
                <a:gd name="connsiteX3" fmla="*/ 519019 w 2686237"/>
                <a:gd name="connsiteY3" fmla="*/ 690043 h 2230536"/>
                <a:gd name="connsiteX4" fmla="*/ 519019 w 2686237"/>
                <a:gd name="connsiteY4" fmla="*/ 77829 h 2230536"/>
                <a:gd name="connsiteX5" fmla="*/ 5996 w 2686237"/>
                <a:gd name="connsiteY5" fmla="*/ 861051 h 2230536"/>
                <a:gd name="connsiteX6" fmla="*/ 5996 w 2686237"/>
                <a:gd name="connsiteY6" fmla="*/ 2229121 h 2230536"/>
                <a:gd name="connsiteX7" fmla="*/ 2229113 w 2686237"/>
                <a:gd name="connsiteY7" fmla="*/ 2229121 h 2230536"/>
                <a:gd name="connsiteX8" fmla="*/ 2229113 w 2686237"/>
                <a:gd name="connsiteY8" fmla="*/ 861043 h 2230536"/>
                <a:gd name="connsiteX9" fmla="*/ 2338562 w 2686237"/>
                <a:gd name="connsiteY9" fmla="*/ 401033 h 2230536"/>
                <a:gd name="connsiteX10" fmla="*/ 2339417 w 2686237"/>
                <a:gd name="connsiteY10" fmla="*/ 399322 h 2230536"/>
                <a:gd name="connsiteX11" fmla="*/ 2341128 w 2686237"/>
                <a:gd name="connsiteY11" fmla="*/ 394189 h 2230536"/>
                <a:gd name="connsiteX12" fmla="*/ 2687421 w 2686237"/>
                <a:gd name="connsiteY12" fmla="*/ 5996 h 2230536"/>
                <a:gd name="connsiteX13" fmla="*/ 1032043 w 2686237"/>
                <a:gd name="connsiteY13" fmla="*/ 5996 h 223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86237" h="2230536">
                  <a:moveTo>
                    <a:pt x="1032043" y="6004"/>
                  </a:moveTo>
                  <a:lnTo>
                    <a:pt x="1032043" y="690043"/>
                  </a:lnTo>
                  <a:cubicBezTo>
                    <a:pt x="1032043" y="831710"/>
                    <a:pt x="917198" y="946555"/>
                    <a:pt x="775531" y="946555"/>
                  </a:cubicBezTo>
                  <a:cubicBezTo>
                    <a:pt x="633864" y="946555"/>
                    <a:pt x="519019" y="831710"/>
                    <a:pt x="519019" y="690043"/>
                  </a:cubicBezTo>
                  <a:lnTo>
                    <a:pt x="519019" y="77829"/>
                  </a:lnTo>
                  <a:cubicBezTo>
                    <a:pt x="207568" y="213756"/>
                    <a:pt x="6172" y="521226"/>
                    <a:pt x="5996" y="861051"/>
                  </a:cubicBezTo>
                  <a:lnTo>
                    <a:pt x="5996" y="2229121"/>
                  </a:lnTo>
                  <a:lnTo>
                    <a:pt x="2229113" y="2229121"/>
                  </a:lnTo>
                  <a:lnTo>
                    <a:pt x="2229113" y="861043"/>
                  </a:lnTo>
                  <a:cubicBezTo>
                    <a:pt x="2228986" y="701244"/>
                    <a:pt x="2266481" y="543651"/>
                    <a:pt x="2338562" y="401033"/>
                  </a:cubicBezTo>
                  <a:cubicBezTo>
                    <a:pt x="2338562" y="400177"/>
                    <a:pt x="2338562" y="400177"/>
                    <a:pt x="2339417" y="399322"/>
                  </a:cubicBezTo>
                  <a:cubicBezTo>
                    <a:pt x="2339593" y="397507"/>
                    <a:pt x="2340176" y="395748"/>
                    <a:pt x="2341128" y="394189"/>
                  </a:cubicBezTo>
                  <a:cubicBezTo>
                    <a:pt x="2421363" y="237236"/>
                    <a:pt x="2540613" y="103564"/>
                    <a:pt x="2687421" y="5996"/>
                  </a:cubicBezTo>
                  <a:lnTo>
                    <a:pt x="1032043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F24476C4-E085-4C8E-8F4F-CEACAC5C88E9}"/>
              </a:ext>
            </a:extLst>
          </p:cNvPr>
          <p:cNvGrpSpPr/>
          <p:nvPr/>
        </p:nvGrpSpPr>
        <p:grpSpPr>
          <a:xfrm>
            <a:off x="10684100" y="3261451"/>
            <a:ext cx="531105" cy="531182"/>
            <a:chOff x="3651604" y="984604"/>
            <a:chExt cx="4884795" cy="4885498"/>
          </a:xfrm>
        </p:grpSpPr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ADC6B39-2481-4DA5-9D73-A84AB54A620D}"/>
                </a:ext>
              </a:extLst>
            </p:cNvPr>
            <p:cNvSpPr/>
            <p:nvPr/>
          </p:nvSpPr>
          <p:spPr>
            <a:xfrm>
              <a:off x="4271093" y="4138271"/>
              <a:ext cx="159895" cy="159895"/>
            </a:xfrm>
            <a:custGeom>
              <a:avLst/>
              <a:gdLst>
                <a:gd name="connsiteX0" fmla="*/ 5996 w 159895"/>
                <a:gd name="connsiteY0" fmla="*/ 159519 h 159895"/>
                <a:gd name="connsiteX1" fmla="*/ 159519 w 159895"/>
                <a:gd name="connsiteY1" fmla="*/ 159519 h 159895"/>
                <a:gd name="connsiteX2" fmla="*/ 82754 w 159895"/>
                <a:gd name="connsiteY2" fmla="*/ 5996 h 159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895" h="159895">
                  <a:moveTo>
                    <a:pt x="5996" y="159519"/>
                  </a:moveTo>
                  <a:lnTo>
                    <a:pt x="159519" y="159519"/>
                  </a:lnTo>
                  <a:lnTo>
                    <a:pt x="82754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9790D45-B618-41C6-90CD-CD7A4EC0C22F}"/>
                </a:ext>
              </a:extLst>
            </p:cNvPr>
            <p:cNvSpPr/>
            <p:nvPr/>
          </p:nvSpPr>
          <p:spPr>
            <a:xfrm>
              <a:off x="3651604" y="1680851"/>
              <a:ext cx="4884795" cy="4189251"/>
            </a:xfrm>
            <a:custGeom>
              <a:avLst/>
              <a:gdLst>
                <a:gd name="connsiteX0" fmla="*/ 5996 w 4884794"/>
                <a:gd name="connsiteY0" fmla="*/ 3922410 h 4189251"/>
                <a:gd name="connsiteX1" fmla="*/ 267089 w 4884794"/>
                <a:gd name="connsiteY1" fmla="*/ 4183503 h 4189251"/>
                <a:gd name="connsiteX2" fmla="*/ 4618650 w 4884794"/>
                <a:gd name="connsiteY2" fmla="*/ 4183503 h 4189251"/>
                <a:gd name="connsiteX3" fmla="*/ 4879742 w 4884794"/>
                <a:gd name="connsiteY3" fmla="*/ 3922410 h 4189251"/>
                <a:gd name="connsiteX4" fmla="*/ 4879742 w 4884794"/>
                <a:gd name="connsiteY4" fmla="*/ 5996 h 4189251"/>
                <a:gd name="connsiteX5" fmla="*/ 5996 w 4884794"/>
                <a:gd name="connsiteY5" fmla="*/ 5996 h 4189251"/>
                <a:gd name="connsiteX6" fmla="*/ 1089277 w 4884794"/>
                <a:gd name="connsiteY6" fmla="*/ 3043395 h 4189251"/>
                <a:gd name="connsiteX7" fmla="*/ 1022801 w 4884794"/>
                <a:gd name="connsiteY7" fmla="*/ 3048104 h 4189251"/>
                <a:gd name="connsiteX8" fmla="*/ 972482 w 4884794"/>
                <a:gd name="connsiteY8" fmla="*/ 3004405 h 4189251"/>
                <a:gd name="connsiteX9" fmla="*/ 866040 w 4884794"/>
                <a:gd name="connsiteY9" fmla="*/ 2791001 h 4189251"/>
                <a:gd name="connsiteX10" fmla="*/ 538455 w 4884794"/>
                <a:gd name="connsiteY10" fmla="*/ 2791001 h 4189251"/>
                <a:gd name="connsiteX11" fmla="*/ 432452 w 4884794"/>
                <a:gd name="connsiteY11" fmla="*/ 3003965 h 4189251"/>
                <a:gd name="connsiteX12" fmla="*/ 359812 w 4884794"/>
                <a:gd name="connsiteY12" fmla="*/ 3051973 h 4189251"/>
                <a:gd name="connsiteX13" fmla="*/ 281919 w 4884794"/>
                <a:gd name="connsiteY13" fmla="*/ 3013071 h 4189251"/>
                <a:gd name="connsiteX14" fmla="*/ 276666 w 4884794"/>
                <a:gd name="connsiteY14" fmla="*/ 2926160 h 4189251"/>
                <a:gd name="connsiteX15" fmla="*/ 624790 w 4884794"/>
                <a:gd name="connsiteY15" fmla="*/ 2229913 h 4189251"/>
                <a:gd name="connsiteX16" fmla="*/ 702683 w 4884794"/>
                <a:gd name="connsiteY16" fmla="*/ 2185670 h 4189251"/>
                <a:gd name="connsiteX17" fmla="*/ 780576 w 4884794"/>
                <a:gd name="connsiteY17" fmla="*/ 2229913 h 4189251"/>
                <a:gd name="connsiteX18" fmla="*/ 1128699 w 4884794"/>
                <a:gd name="connsiteY18" fmla="*/ 2926160 h 4189251"/>
                <a:gd name="connsiteX19" fmla="*/ 1133432 w 4884794"/>
                <a:gd name="connsiteY19" fmla="*/ 2992996 h 4189251"/>
                <a:gd name="connsiteX20" fmla="*/ 1089277 w 4884794"/>
                <a:gd name="connsiteY20" fmla="*/ 3043395 h 4189251"/>
                <a:gd name="connsiteX21" fmla="*/ 1746622 w 4884794"/>
                <a:gd name="connsiteY21" fmla="*/ 441159 h 4189251"/>
                <a:gd name="connsiteX22" fmla="*/ 2007715 w 4884794"/>
                <a:gd name="connsiteY22" fmla="*/ 180066 h 4189251"/>
                <a:gd name="connsiteX23" fmla="*/ 4357557 w 4884794"/>
                <a:gd name="connsiteY23" fmla="*/ 180066 h 4189251"/>
                <a:gd name="connsiteX24" fmla="*/ 4618650 w 4884794"/>
                <a:gd name="connsiteY24" fmla="*/ 441159 h 4189251"/>
                <a:gd name="connsiteX25" fmla="*/ 4618650 w 4884794"/>
                <a:gd name="connsiteY25" fmla="*/ 1659599 h 4189251"/>
                <a:gd name="connsiteX26" fmla="*/ 4357557 w 4884794"/>
                <a:gd name="connsiteY26" fmla="*/ 1920692 h 4189251"/>
                <a:gd name="connsiteX27" fmla="*/ 2007715 w 4884794"/>
                <a:gd name="connsiteY27" fmla="*/ 1920692 h 4189251"/>
                <a:gd name="connsiteX28" fmla="*/ 1746622 w 4884794"/>
                <a:gd name="connsiteY28" fmla="*/ 1659599 h 4189251"/>
                <a:gd name="connsiteX29" fmla="*/ 1746622 w 4884794"/>
                <a:gd name="connsiteY29" fmla="*/ 2529908 h 4189251"/>
                <a:gd name="connsiteX30" fmla="*/ 2007715 w 4884794"/>
                <a:gd name="connsiteY30" fmla="*/ 2268815 h 4189251"/>
                <a:gd name="connsiteX31" fmla="*/ 4357557 w 4884794"/>
                <a:gd name="connsiteY31" fmla="*/ 2268815 h 4189251"/>
                <a:gd name="connsiteX32" fmla="*/ 4618650 w 4884794"/>
                <a:gd name="connsiteY32" fmla="*/ 2529908 h 4189251"/>
                <a:gd name="connsiteX33" fmla="*/ 4618650 w 4884794"/>
                <a:gd name="connsiteY33" fmla="*/ 3748349 h 4189251"/>
                <a:gd name="connsiteX34" fmla="*/ 4357557 w 4884794"/>
                <a:gd name="connsiteY34" fmla="*/ 4009441 h 4189251"/>
                <a:gd name="connsiteX35" fmla="*/ 2007715 w 4884794"/>
                <a:gd name="connsiteY35" fmla="*/ 4009441 h 4189251"/>
                <a:gd name="connsiteX36" fmla="*/ 1746622 w 4884794"/>
                <a:gd name="connsiteY36" fmla="*/ 3748349 h 4189251"/>
                <a:gd name="connsiteX37" fmla="*/ 1311468 w 4884794"/>
                <a:gd name="connsiteY37" fmla="*/ 441159 h 4189251"/>
                <a:gd name="connsiteX38" fmla="*/ 1485529 w 4884794"/>
                <a:gd name="connsiteY38" fmla="*/ 441159 h 4189251"/>
                <a:gd name="connsiteX39" fmla="*/ 1572560 w 4884794"/>
                <a:gd name="connsiteY39" fmla="*/ 528189 h 4189251"/>
                <a:gd name="connsiteX40" fmla="*/ 1485529 w 4884794"/>
                <a:gd name="connsiteY40" fmla="*/ 615220 h 4189251"/>
                <a:gd name="connsiteX41" fmla="*/ 1311468 w 4884794"/>
                <a:gd name="connsiteY41" fmla="*/ 615220 h 4189251"/>
                <a:gd name="connsiteX42" fmla="*/ 1224437 w 4884794"/>
                <a:gd name="connsiteY42" fmla="*/ 528189 h 4189251"/>
                <a:gd name="connsiteX43" fmla="*/ 1311468 w 4884794"/>
                <a:gd name="connsiteY43" fmla="*/ 441159 h 4189251"/>
                <a:gd name="connsiteX44" fmla="*/ 1311468 w 4884794"/>
                <a:gd name="connsiteY44" fmla="*/ 2529908 h 4189251"/>
                <a:gd name="connsiteX45" fmla="*/ 1485529 w 4884794"/>
                <a:gd name="connsiteY45" fmla="*/ 2529908 h 4189251"/>
                <a:gd name="connsiteX46" fmla="*/ 1572560 w 4884794"/>
                <a:gd name="connsiteY46" fmla="*/ 2616939 h 4189251"/>
                <a:gd name="connsiteX47" fmla="*/ 1485529 w 4884794"/>
                <a:gd name="connsiteY47" fmla="*/ 2703970 h 4189251"/>
                <a:gd name="connsiteX48" fmla="*/ 1311468 w 4884794"/>
                <a:gd name="connsiteY48" fmla="*/ 2703970 h 4189251"/>
                <a:gd name="connsiteX49" fmla="*/ 1224437 w 4884794"/>
                <a:gd name="connsiteY49" fmla="*/ 2616939 h 4189251"/>
                <a:gd name="connsiteX50" fmla="*/ 1311468 w 4884794"/>
                <a:gd name="connsiteY50" fmla="*/ 2529908 h 4189251"/>
                <a:gd name="connsiteX51" fmla="*/ 702243 w 4884794"/>
                <a:gd name="connsiteY51" fmla="*/ 180058 h 4189251"/>
                <a:gd name="connsiteX52" fmla="*/ 1085632 w 4884794"/>
                <a:gd name="connsiteY52" fmla="*/ 408836 h 4189251"/>
                <a:gd name="connsiteX53" fmla="*/ 1064901 w 4884794"/>
                <a:gd name="connsiteY53" fmla="*/ 854815 h 4189251"/>
                <a:gd name="connsiteX54" fmla="*/ 1111894 w 4884794"/>
                <a:gd name="connsiteY54" fmla="*/ 901808 h 4189251"/>
                <a:gd name="connsiteX55" fmla="*/ 1135631 w 4884794"/>
                <a:gd name="connsiteY55" fmla="*/ 986449 h 4189251"/>
                <a:gd name="connsiteX56" fmla="*/ 1073472 w 4884794"/>
                <a:gd name="connsiteY56" fmla="*/ 1048608 h 4189251"/>
                <a:gd name="connsiteX57" fmla="*/ 988831 w 4884794"/>
                <a:gd name="connsiteY57" fmla="*/ 1024872 h 4189251"/>
                <a:gd name="connsiteX58" fmla="*/ 941838 w 4884794"/>
                <a:gd name="connsiteY58" fmla="*/ 977878 h 4189251"/>
                <a:gd name="connsiteX59" fmla="*/ 435394 w 4884794"/>
                <a:gd name="connsiteY59" fmla="*/ 959650 h 4189251"/>
                <a:gd name="connsiteX60" fmla="*/ 289634 w 4884794"/>
                <a:gd name="connsiteY60" fmla="*/ 474297 h 4189251"/>
                <a:gd name="connsiteX61" fmla="*/ 702243 w 4884794"/>
                <a:gd name="connsiteY61" fmla="*/ 180058 h 418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884794" h="4189251">
                  <a:moveTo>
                    <a:pt x="5996" y="3922410"/>
                  </a:moveTo>
                  <a:cubicBezTo>
                    <a:pt x="5996" y="4066612"/>
                    <a:pt x="122895" y="4183503"/>
                    <a:pt x="267089" y="4183503"/>
                  </a:cubicBezTo>
                  <a:lnTo>
                    <a:pt x="4618650" y="4183503"/>
                  </a:lnTo>
                  <a:cubicBezTo>
                    <a:pt x="4762851" y="4183503"/>
                    <a:pt x="4879742" y="4066604"/>
                    <a:pt x="4879742" y="3922410"/>
                  </a:cubicBezTo>
                  <a:lnTo>
                    <a:pt x="4879742" y="5996"/>
                  </a:lnTo>
                  <a:lnTo>
                    <a:pt x="5996" y="5996"/>
                  </a:lnTo>
                  <a:close/>
                  <a:moveTo>
                    <a:pt x="1089277" y="3043395"/>
                  </a:moveTo>
                  <a:cubicBezTo>
                    <a:pt x="1068619" y="3053724"/>
                    <a:pt x="1044706" y="3055419"/>
                    <a:pt x="1022801" y="3048104"/>
                  </a:cubicBezTo>
                  <a:cubicBezTo>
                    <a:pt x="1000895" y="3040789"/>
                    <a:pt x="982795" y="3025071"/>
                    <a:pt x="972482" y="3004405"/>
                  </a:cubicBezTo>
                  <a:lnTo>
                    <a:pt x="866040" y="2791001"/>
                  </a:lnTo>
                  <a:lnTo>
                    <a:pt x="538455" y="2791001"/>
                  </a:lnTo>
                  <a:lnTo>
                    <a:pt x="432452" y="3003965"/>
                  </a:lnTo>
                  <a:cubicBezTo>
                    <a:pt x="418557" y="3031795"/>
                    <a:pt x="390864" y="3050095"/>
                    <a:pt x="359812" y="3051973"/>
                  </a:cubicBezTo>
                  <a:cubicBezTo>
                    <a:pt x="328760" y="3053852"/>
                    <a:pt x="299068" y="3039022"/>
                    <a:pt x="281919" y="3013071"/>
                  </a:cubicBezTo>
                  <a:cubicBezTo>
                    <a:pt x="264770" y="2987120"/>
                    <a:pt x="262764" y="2953990"/>
                    <a:pt x="276666" y="2926160"/>
                  </a:cubicBezTo>
                  <a:lnTo>
                    <a:pt x="624790" y="2229913"/>
                  </a:lnTo>
                  <a:cubicBezTo>
                    <a:pt x="641147" y="2202475"/>
                    <a:pt x="670736" y="2185670"/>
                    <a:pt x="702683" y="2185670"/>
                  </a:cubicBezTo>
                  <a:cubicBezTo>
                    <a:pt x="734630" y="2185670"/>
                    <a:pt x="764219" y="2202475"/>
                    <a:pt x="780576" y="2229913"/>
                  </a:cubicBezTo>
                  <a:lnTo>
                    <a:pt x="1128699" y="2926160"/>
                  </a:lnTo>
                  <a:cubicBezTo>
                    <a:pt x="1139133" y="2946914"/>
                    <a:pt x="1140844" y="2970979"/>
                    <a:pt x="1133432" y="2992996"/>
                  </a:cubicBezTo>
                  <a:cubicBezTo>
                    <a:pt x="1126029" y="3015014"/>
                    <a:pt x="1110128" y="3033162"/>
                    <a:pt x="1089277" y="3043395"/>
                  </a:cubicBezTo>
                  <a:close/>
                  <a:moveTo>
                    <a:pt x="1746622" y="441159"/>
                  </a:moveTo>
                  <a:cubicBezTo>
                    <a:pt x="1746622" y="296957"/>
                    <a:pt x="1863521" y="180066"/>
                    <a:pt x="2007715" y="180066"/>
                  </a:cubicBezTo>
                  <a:lnTo>
                    <a:pt x="4357557" y="180066"/>
                  </a:lnTo>
                  <a:cubicBezTo>
                    <a:pt x="4501758" y="180066"/>
                    <a:pt x="4618650" y="296965"/>
                    <a:pt x="4618650" y="441159"/>
                  </a:cubicBezTo>
                  <a:lnTo>
                    <a:pt x="4618650" y="1659599"/>
                  </a:lnTo>
                  <a:cubicBezTo>
                    <a:pt x="4618650" y="1803800"/>
                    <a:pt x="4501750" y="1920692"/>
                    <a:pt x="4357557" y="1920692"/>
                  </a:cubicBezTo>
                  <a:lnTo>
                    <a:pt x="2007715" y="1920692"/>
                  </a:lnTo>
                  <a:cubicBezTo>
                    <a:pt x="1863513" y="1920692"/>
                    <a:pt x="1746622" y="1803792"/>
                    <a:pt x="1746622" y="1659599"/>
                  </a:cubicBezTo>
                  <a:close/>
                  <a:moveTo>
                    <a:pt x="1746622" y="2529908"/>
                  </a:moveTo>
                  <a:cubicBezTo>
                    <a:pt x="1746622" y="2385707"/>
                    <a:pt x="1863521" y="2268815"/>
                    <a:pt x="2007715" y="2268815"/>
                  </a:cubicBezTo>
                  <a:lnTo>
                    <a:pt x="4357557" y="2268815"/>
                  </a:lnTo>
                  <a:cubicBezTo>
                    <a:pt x="4501758" y="2268815"/>
                    <a:pt x="4618650" y="2385715"/>
                    <a:pt x="4618650" y="2529908"/>
                  </a:cubicBezTo>
                  <a:lnTo>
                    <a:pt x="4618650" y="3748349"/>
                  </a:lnTo>
                  <a:cubicBezTo>
                    <a:pt x="4618650" y="3892550"/>
                    <a:pt x="4501750" y="4009441"/>
                    <a:pt x="4357557" y="4009441"/>
                  </a:cubicBezTo>
                  <a:lnTo>
                    <a:pt x="2007715" y="4009441"/>
                  </a:lnTo>
                  <a:cubicBezTo>
                    <a:pt x="1863513" y="4009441"/>
                    <a:pt x="1746622" y="3892542"/>
                    <a:pt x="1746622" y="3748349"/>
                  </a:cubicBezTo>
                  <a:close/>
                  <a:moveTo>
                    <a:pt x="1311468" y="441159"/>
                  </a:moveTo>
                  <a:lnTo>
                    <a:pt x="1485529" y="441159"/>
                  </a:lnTo>
                  <a:cubicBezTo>
                    <a:pt x="1533594" y="441159"/>
                    <a:pt x="1572560" y="480125"/>
                    <a:pt x="1572560" y="528189"/>
                  </a:cubicBezTo>
                  <a:cubicBezTo>
                    <a:pt x="1572560" y="576254"/>
                    <a:pt x="1533594" y="615220"/>
                    <a:pt x="1485529" y="615220"/>
                  </a:cubicBezTo>
                  <a:lnTo>
                    <a:pt x="1311468" y="615220"/>
                  </a:lnTo>
                  <a:cubicBezTo>
                    <a:pt x="1263403" y="615220"/>
                    <a:pt x="1224437" y="576254"/>
                    <a:pt x="1224437" y="528189"/>
                  </a:cubicBezTo>
                  <a:cubicBezTo>
                    <a:pt x="1224437" y="480125"/>
                    <a:pt x="1263403" y="441159"/>
                    <a:pt x="1311468" y="441159"/>
                  </a:cubicBezTo>
                  <a:close/>
                  <a:moveTo>
                    <a:pt x="1311468" y="2529908"/>
                  </a:moveTo>
                  <a:lnTo>
                    <a:pt x="1485529" y="2529908"/>
                  </a:lnTo>
                  <a:cubicBezTo>
                    <a:pt x="1533594" y="2529908"/>
                    <a:pt x="1572560" y="2568874"/>
                    <a:pt x="1572560" y="2616939"/>
                  </a:cubicBezTo>
                  <a:cubicBezTo>
                    <a:pt x="1572560" y="2665004"/>
                    <a:pt x="1533594" y="2703970"/>
                    <a:pt x="1485529" y="2703970"/>
                  </a:cubicBezTo>
                  <a:lnTo>
                    <a:pt x="1311468" y="2703970"/>
                  </a:lnTo>
                  <a:cubicBezTo>
                    <a:pt x="1263403" y="2703970"/>
                    <a:pt x="1224437" y="2665004"/>
                    <a:pt x="1224437" y="2616939"/>
                  </a:cubicBezTo>
                  <a:cubicBezTo>
                    <a:pt x="1224437" y="2568874"/>
                    <a:pt x="1263403" y="2529908"/>
                    <a:pt x="1311468" y="2529908"/>
                  </a:cubicBezTo>
                  <a:close/>
                  <a:moveTo>
                    <a:pt x="702243" y="180058"/>
                  </a:moveTo>
                  <a:cubicBezTo>
                    <a:pt x="862442" y="179802"/>
                    <a:pt x="1009785" y="267720"/>
                    <a:pt x="1085632" y="408836"/>
                  </a:cubicBezTo>
                  <a:cubicBezTo>
                    <a:pt x="1161478" y="549951"/>
                    <a:pt x="1153507" y="721343"/>
                    <a:pt x="1064901" y="854815"/>
                  </a:cubicBezTo>
                  <a:lnTo>
                    <a:pt x="1111894" y="901808"/>
                  </a:lnTo>
                  <a:cubicBezTo>
                    <a:pt x="1134520" y="923658"/>
                    <a:pt x="1143594" y="956021"/>
                    <a:pt x="1135631" y="986449"/>
                  </a:cubicBezTo>
                  <a:cubicBezTo>
                    <a:pt x="1127668" y="1016877"/>
                    <a:pt x="1103900" y="1040637"/>
                    <a:pt x="1073472" y="1048608"/>
                  </a:cubicBezTo>
                  <a:cubicBezTo>
                    <a:pt x="1043044" y="1056571"/>
                    <a:pt x="1010681" y="1047497"/>
                    <a:pt x="988831" y="1024872"/>
                  </a:cubicBezTo>
                  <a:lnTo>
                    <a:pt x="941838" y="977878"/>
                  </a:lnTo>
                  <a:cubicBezTo>
                    <a:pt x="786532" y="1080867"/>
                    <a:pt x="582890" y="1073536"/>
                    <a:pt x="435394" y="959650"/>
                  </a:cubicBezTo>
                  <a:cubicBezTo>
                    <a:pt x="287899" y="845765"/>
                    <a:pt x="229290" y="650597"/>
                    <a:pt x="289634" y="474297"/>
                  </a:cubicBezTo>
                  <a:cubicBezTo>
                    <a:pt x="349978" y="297996"/>
                    <a:pt x="515901" y="179674"/>
                    <a:pt x="702243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B46AD06-DDE3-4E51-9430-05875D60AAD2}"/>
                </a:ext>
              </a:extLst>
            </p:cNvPr>
            <p:cNvSpPr/>
            <p:nvPr/>
          </p:nvSpPr>
          <p:spPr>
            <a:xfrm>
              <a:off x="5566292" y="4117732"/>
              <a:ext cx="2534337" cy="1399082"/>
            </a:xfrm>
            <a:custGeom>
              <a:avLst/>
              <a:gdLst>
                <a:gd name="connsiteX0" fmla="*/ 93027 w 2534337"/>
                <a:gd name="connsiteY0" fmla="*/ 1398498 h 1399081"/>
                <a:gd name="connsiteX1" fmla="*/ 2442869 w 2534337"/>
                <a:gd name="connsiteY1" fmla="*/ 1398498 h 1399081"/>
                <a:gd name="connsiteX2" fmla="*/ 2529900 w 2534337"/>
                <a:gd name="connsiteY2" fmla="*/ 1311468 h 1399081"/>
                <a:gd name="connsiteX3" fmla="*/ 2529900 w 2534337"/>
                <a:gd name="connsiteY3" fmla="*/ 93027 h 1399081"/>
                <a:gd name="connsiteX4" fmla="*/ 2442869 w 2534337"/>
                <a:gd name="connsiteY4" fmla="*/ 5996 h 1399081"/>
                <a:gd name="connsiteX5" fmla="*/ 93027 w 2534337"/>
                <a:gd name="connsiteY5" fmla="*/ 5996 h 1399081"/>
                <a:gd name="connsiteX6" fmla="*/ 5996 w 2534337"/>
                <a:gd name="connsiteY6" fmla="*/ 93027 h 1399081"/>
                <a:gd name="connsiteX7" fmla="*/ 5996 w 2534337"/>
                <a:gd name="connsiteY7" fmla="*/ 1311468 h 1399081"/>
                <a:gd name="connsiteX8" fmla="*/ 93027 w 2534337"/>
                <a:gd name="connsiteY8" fmla="*/ 1398498 h 1399081"/>
                <a:gd name="connsiteX9" fmla="*/ 1224437 w 2534337"/>
                <a:gd name="connsiteY9" fmla="*/ 267089 h 1399081"/>
                <a:gd name="connsiteX10" fmla="*/ 2181784 w 2534337"/>
                <a:gd name="connsiteY10" fmla="*/ 267089 h 1399081"/>
                <a:gd name="connsiteX11" fmla="*/ 2268815 w 2534337"/>
                <a:gd name="connsiteY11" fmla="*/ 354119 h 1399081"/>
                <a:gd name="connsiteX12" fmla="*/ 2181784 w 2534337"/>
                <a:gd name="connsiteY12" fmla="*/ 441150 h 1399081"/>
                <a:gd name="connsiteX13" fmla="*/ 1224437 w 2534337"/>
                <a:gd name="connsiteY13" fmla="*/ 441150 h 1399081"/>
                <a:gd name="connsiteX14" fmla="*/ 1137406 w 2534337"/>
                <a:gd name="connsiteY14" fmla="*/ 354119 h 1399081"/>
                <a:gd name="connsiteX15" fmla="*/ 1224437 w 2534337"/>
                <a:gd name="connsiteY15" fmla="*/ 267089 h 1399081"/>
                <a:gd name="connsiteX16" fmla="*/ 354120 w 2534337"/>
                <a:gd name="connsiteY16" fmla="*/ 267089 h 1399081"/>
                <a:gd name="connsiteX17" fmla="*/ 876305 w 2534337"/>
                <a:gd name="connsiteY17" fmla="*/ 267089 h 1399081"/>
                <a:gd name="connsiteX18" fmla="*/ 963336 w 2534337"/>
                <a:gd name="connsiteY18" fmla="*/ 354119 h 1399081"/>
                <a:gd name="connsiteX19" fmla="*/ 876305 w 2534337"/>
                <a:gd name="connsiteY19" fmla="*/ 441150 h 1399081"/>
                <a:gd name="connsiteX20" fmla="*/ 354120 w 2534337"/>
                <a:gd name="connsiteY20" fmla="*/ 441150 h 1399081"/>
                <a:gd name="connsiteX21" fmla="*/ 267089 w 2534337"/>
                <a:gd name="connsiteY21" fmla="*/ 354119 h 1399081"/>
                <a:gd name="connsiteX22" fmla="*/ 354120 w 2534337"/>
                <a:gd name="connsiteY22" fmla="*/ 267089 h 1399081"/>
                <a:gd name="connsiteX23" fmla="*/ 354120 w 2534337"/>
                <a:gd name="connsiteY23" fmla="*/ 615212 h 1399081"/>
                <a:gd name="connsiteX24" fmla="*/ 2181777 w 2534337"/>
                <a:gd name="connsiteY24" fmla="*/ 615212 h 1399081"/>
                <a:gd name="connsiteX25" fmla="*/ 2268808 w 2534337"/>
                <a:gd name="connsiteY25" fmla="*/ 702243 h 1399081"/>
                <a:gd name="connsiteX26" fmla="*/ 2181777 w 2534337"/>
                <a:gd name="connsiteY26" fmla="*/ 789274 h 1399081"/>
                <a:gd name="connsiteX27" fmla="*/ 354120 w 2534337"/>
                <a:gd name="connsiteY27" fmla="*/ 789274 h 1399081"/>
                <a:gd name="connsiteX28" fmla="*/ 267089 w 2534337"/>
                <a:gd name="connsiteY28" fmla="*/ 702243 h 1399081"/>
                <a:gd name="connsiteX29" fmla="*/ 354120 w 2534337"/>
                <a:gd name="connsiteY29" fmla="*/ 615212 h 1399081"/>
                <a:gd name="connsiteX30" fmla="*/ 354120 w 2534337"/>
                <a:gd name="connsiteY30" fmla="*/ 963336 h 1399081"/>
                <a:gd name="connsiteX31" fmla="*/ 1311468 w 2534337"/>
                <a:gd name="connsiteY31" fmla="*/ 963336 h 1399081"/>
                <a:gd name="connsiteX32" fmla="*/ 1398499 w 2534337"/>
                <a:gd name="connsiteY32" fmla="*/ 1050367 h 1399081"/>
                <a:gd name="connsiteX33" fmla="*/ 1311468 w 2534337"/>
                <a:gd name="connsiteY33" fmla="*/ 1137398 h 1399081"/>
                <a:gd name="connsiteX34" fmla="*/ 354120 w 2534337"/>
                <a:gd name="connsiteY34" fmla="*/ 1137398 h 1399081"/>
                <a:gd name="connsiteX35" fmla="*/ 267089 w 2534337"/>
                <a:gd name="connsiteY35" fmla="*/ 1050367 h 1399081"/>
                <a:gd name="connsiteX36" fmla="*/ 354120 w 2534337"/>
                <a:gd name="connsiteY36" fmla="*/ 963336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34337" h="1399081">
                  <a:moveTo>
                    <a:pt x="93027" y="1398498"/>
                  </a:moveTo>
                  <a:lnTo>
                    <a:pt x="2442869" y="1398498"/>
                  </a:lnTo>
                  <a:cubicBezTo>
                    <a:pt x="2490934" y="1398498"/>
                    <a:pt x="2529900" y="1359532"/>
                    <a:pt x="2529900" y="1311468"/>
                  </a:cubicBezTo>
                  <a:lnTo>
                    <a:pt x="2529900" y="93027"/>
                  </a:lnTo>
                  <a:cubicBezTo>
                    <a:pt x="2529900" y="44962"/>
                    <a:pt x="2490934" y="5996"/>
                    <a:pt x="2442869" y="5996"/>
                  </a:cubicBezTo>
                  <a:lnTo>
                    <a:pt x="93027" y="5996"/>
                  </a:lnTo>
                  <a:cubicBezTo>
                    <a:pt x="44963" y="5996"/>
                    <a:pt x="5996" y="44962"/>
                    <a:pt x="5996" y="93027"/>
                  </a:cubicBezTo>
                  <a:lnTo>
                    <a:pt x="5996" y="1311468"/>
                  </a:lnTo>
                  <a:cubicBezTo>
                    <a:pt x="5996" y="1359532"/>
                    <a:pt x="44963" y="1398498"/>
                    <a:pt x="93027" y="1398498"/>
                  </a:cubicBezTo>
                  <a:close/>
                  <a:moveTo>
                    <a:pt x="1224437" y="267089"/>
                  </a:moveTo>
                  <a:lnTo>
                    <a:pt x="2181784" y="267089"/>
                  </a:lnTo>
                  <a:cubicBezTo>
                    <a:pt x="2229849" y="267089"/>
                    <a:pt x="2268815" y="306055"/>
                    <a:pt x="2268815" y="354119"/>
                  </a:cubicBezTo>
                  <a:cubicBezTo>
                    <a:pt x="2268815" y="402184"/>
                    <a:pt x="2229849" y="441150"/>
                    <a:pt x="2181784" y="441150"/>
                  </a:cubicBezTo>
                  <a:lnTo>
                    <a:pt x="1224437" y="441150"/>
                  </a:lnTo>
                  <a:cubicBezTo>
                    <a:pt x="1176372" y="441150"/>
                    <a:pt x="1137406" y="402184"/>
                    <a:pt x="1137406" y="354119"/>
                  </a:cubicBezTo>
                  <a:cubicBezTo>
                    <a:pt x="1137406" y="306055"/>
                    <a:pt x="1176372" y="267089"/>
                    <a:pt x="1224437" y="267089"/>
                  </a:cubicBezTo>
                  <a:close/>
                  <a:moveTo>
                    <a:pt x="354120" y="267089"/>
                  </a:moveTo>
                  <a:lnTo>
                    <a:pt x="876305" y="267089"/>
                  </a:lnTo>
                  <a:cubicBezTo>
                    <a:pt x="924369" y="267089"/>
                    <a:pt x="963336" y="306055"/>
                    <a:pt x="963336" y="354119"/>
                  </a:cubicBezTo>
                  <a:cubicBezTo>
                    <a:pt x="963336" y="402184"/>
                    <a:pt x="924369" y="441150"/>
                    <a:pt x="876305" y="441150"/>
                  </a:cubicBezTo>
                  <a:lnTo>
                    <a:pt x="354120" y="441150"/>
                  </a:lnTo>
                  <a:cubicBezTo>
                    <a:pt x="306055" y="441150"/>
                    <a:pt x="267089" y="402184"/>
                    <a:pt x="267089" y="354119"/>
                  </a:cubicBezTo>
                  <a:cubicBezTo>
                    <a:pt x="267089" y="306055"/>
                    <a:pt x="306055" y="267089"/>
                    <a:pt x="354120" y="267089"/>
                  </a:cubicBezTo>
                  <a:close/>
                  <a:moveTo>
                    <a:pt x="354120" y="615212"/>
                  </a:moveTo>
                  <a:lnTo>
                    <a:pt x="2181777" y="615212"/>
                  </a:lnTo>
                  <a:cubicBezTo>
                    <a:pt x="2229841" y="615212"/>
                    <a:pt x="2268808" y="654179"/>
                    <a:pt x="2268808" y="702243"/>
                  </a:cubicBezTo>
                  <a:cubicBezTo>
                    <a:pt x="2268808" y="750308"/>
                    <a:pt x="2229841" y="789274"/>
                    <a:pt x="2181777" y="789274"/>
                  </a:cubicBezTo>
                  <a:lnTo>
                    <a:pt x="354120" y="789274"/>
                  </a:lnTo>
                  <a:cubicBezTo>
                    <a:pt x="306055" y="789274"/>
                    <a:pt x="267089" y="750308"/>
                    <a:pt x="267089" y="702243"/>
                  </a:cubicBezTo>
                  <a:cubicBezTo>
                    <a:pt x="267089" y="654179"/>
                    <a:pt x="306055" y="615212"/>
                    <a:pt x="354120" y="615212"/>
                  </a:cubicBezTo>
                  <a:close/>
                  <a:moveTo>
                    <a:pt x="354120" y="963336"/>
                  </a:moveTo>
                  <a:lnTo>
                    <a:pt x="1311468" y="963336"/>
                  </a:lnTo>
                  <a:cubicBezTo>
                    <a:pt x="1359532" y="963336"/>
                    <a:pt x="1398499" y="1002302"/>
                    <a:pt x="1398499" y="1050367"/>
                  </a:cubicBezTo>
                  <a:cubicBezTo>
                    <a:pt x="1398499" y="1098431"/>
                    <a:pt x="1359532" y="1137398"/>
                    <a:pt x="1311468" y="1137398"/>
                  </a:cubicBezTo>
                  <a:lnTo>
                    <a:pt x="354120" y="1137398"/>
                  </a:lnTo>
                  <a:cubicBezTo>
                    <a:pt x="306055" y="1137398"/>
                    <a:pt x="267089" y="1098431"/>
                    <a:pt x="267089" y="1050367"/>
                  </a:cubicBezTo>
                  <a:cubicBezTo>
                    <a:pt x="267089" y="1002302"/>
                    <a:pt x="306055" y="963336"/>
                    <a:pt x="354120" y="9633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853E937-6B74-45B4-AFA3-754DD7385AF4}"/>
                </a:ext>
              </a:extLst>
            </p:cNvPr>
            <p:cNvSpPr/>
            <p:nvPr/>
          </p:nvSpPr>
          <p:spPr>
            <a:xfrm>
              <a:off x="4086758" y="2028983"/>
              <a:ext cx="527654" cy="527654"/>
            </a:xfrm>
            <a:custGeom>
              <a:avLst/>
              <a:gdLst>
                <a:gd name="connsiteX0" fmla="*/ 267089 w 527653"/>
                <a:gd name="connsiteY0" fmla="*/ 528182 h 527653"/>
                <a:gd name="connsiteX1" fmla="*/ 378927 w 527653"/>
                <a:gd name="connsiteY1" fmla="*/ 502071 h 527653"/>
                <a:gd name="connsiteX2" fmla="*/ 292592 w 527653"/>
                <a:gd name="connsiteY2" fmla="*/ 415735 h 527653"/>
                <a:gd name="connsiteX3" fmla="*/ 293655 w 527653"/>
                <a:gd name="connsiteY3" fmla="*/ 293735 h 527653"/>
                <a:gd name="connsiteX4" fmla="*/ 415655 w 527653"/>
                <a:gd name="connsiteY4" fmla="*/ 292672 h 527653"/>
                <a:gd name="connsiteX5" fmla="*/ 501991 w 527653"/>
                <a:gd name="connsiteY5" fmla="*/ 379007 h 527653"/>
                <a:gd name="connsiteX6" fmla="*/ 528189 w 527653"/>
                <a:gd name="connsiteY6" fmla="*/ 267089 h 527653"/>
                <a:gd name="connsiteX7" fmla="*/ 267097 w 527653"/>
                <a:gd name="connsiteY7" fmla="*/ 5996 h 527653"/>
                <a:gd name="connsiteX8" fmla="*/ 5996 w 527653"/>
                <a:gd name="connsiteY8" fmla="*/ 267089 h 527653"/>
                <a:gd name="connsiteX9" fmla="*/ 267089 w 527653"/>
                <a:gd name="connsiteY9" fmla="*/ 528182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653" h="527653">
                  <a:moveTo>
                    <a:pt x="267089" y="528182"/>
                  </a:moveTo>
                  <a:cubicBezTo>
                    <a:pt x="305863" y="528030"/>
                    <a:pt x="344094" y="519107"/>
                    <a:pt x="378927" y="502071"/>
                  </a:cubicBezTo>
                  <a:lnTo>
                    <a:pt x="292592" y="415735"/>
                  </a:lnTo>
                  <a:cubicBezTo>
                    <a:pt x="259606" y="381590"/>
                    <a:pt x="260077" y="327305"/>
                    <a:pt x="293655" y="293735"/>
                  </a:cubicBezTo>
                  <a:cubicBezTo>
                    <a:pt x="327225" y="260165"/>
                    <a:pt x="381510" y="259694"/>
                    <a:pt x="415655" y="292672"/>
                  </a:cubicBezTo>
                  <a:lnTo>
                    <a:pt x="501991" y="379007"/>
                  </a:lnTo>
                  <a:cubicBezTo>
                    <a:pt x="519067" y="344158"/>
                    <a:pt x="528022" y="305895"/>
                    <a:pt x="528189" y="267089"/>
                  </a:cubicBezTo>
                  <a:cubicBezTo>
                    <a:pt x="528189" y="122887"/>
                    <a:pt x="411290" y="5996"/>
                    <a:pt x="267097" y="5996"/>
                  </a:cubicBezTo>
                  <a:cubicBezTo>
                    <a:pt x="122903" y="5996"/>
                    <a:pt x="5996" y="122887"/>
                    <a:pt x="5996" y="267089"/>
                  </a:cubicBezTo>
                  <a:cubicBezTo>
                    <a:pt x="5996" y="411290"/>
                    <a:pt x="122895" y="528182"/>
                    <a:pt x="267089" y="5281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DB5F4688-7B0B-43DA-8917-CB7709C506B0}"/>
                </a:ext>
              </a:extLst>
            </p:cNvPr>
            <p:cNvSpPr/>
            <p:nvPr/>
          </p:nvSpPr>
          <p:spPr>
            <a:xfrm>
              <a:off x="5566292" y="2028983"/>
              <a:ext cx="2534337" cy="1399082"/>
            </a:xfrm>
            <a:custGeom>
              <a:avLst/>
              <a:gdLst>
                <a:gd name="connsiteX0" fmla="*/ 93027 w 2534337"/>
                <a:gd name="connsiteY0" fmla="*/ 1398490 h 1399081"/>
                <a:gd name="connsiteX1" fmla="*/ 2442869 w 2534337"/>
                <a:gd name="connsiteY1" fmla="*/ 1398490 h 1399081"/>
                <a:gd name="connsiteX2" fmla="*/ 2529900 w 2534337"/>
                <a:gd name="connsiteY2" fmla="*/ 1311460 h 1399081"/>
                <a:gd name="connsiteX3" fmla="*/ 2529900 w 2534337"/>
                <a:gd name="connsiteY3" fmla="*/ 93027 h 1399081"/>
                <a:gd name="connsiteX4" fmla="*/ 2442869 w 2534337"/>
                <a:gd name="connsiteY4" fmla="*/ 5996 h 1399081"/>
                <a:gd name="connsiteX5" fmla="*/ 93027 w 2534337"/>
                <a:gd name="connsiteY5" fmla="*/ 5996 h 1399081"/>
                <a:gd name="connsiteX6" fmla="*/ 5996 w 2534337"/>
                <a:gd name="connsiteY6" fmla="*/ 93027 h 1399081"/>
                <a:gd name="connsiteX7" fmla="*/ 5996 w 2534337"/>
                <a:gd name="connsiteY7" fmla="*/ 1311468 h 1399081"/>
                <a:gd name="connsiteX8" fmla="*/ 93027 w 2534337"/>
                <a:gd name="connsiteY8" fmla="*/ 1398490 h 1399081"/>
                <a:gd name="connsiteX9" fmla="*/ 1224437 w 2534337"/>
                <a:gd name="connsiteY9" fmla="*/ 267089 h 1399081"/>
                <a:gd name="connsiteX10" fmla="*/ 2181784 w 2534337"/>
                <a:gd name="connsiteY10" fmla="*/ 267089 h 1399081"/>
                <a:gd name="connsiteX11" fmla="*/ 2268815 w 2534337"/>
                <a:gd name="connsiteY11" fmla="*/ 354120 h 1399081"/>
                <a:gd name="connsiteX12" fmla="*/ 2181784 w 2534337"/>
                <a:gd name="connsiteY12" fmla="*/ 441151 h 1399081"/>
                <a:gd name="connsiteX13" fmla="*/ 1224437 w 2534337"/>
                <a:gd name="connsiteY13" fmla="*/ 441151 h 1399081"/>
                <a:gd name="connsiteX14" fmla="*/ 1137406 w 2534337"/>
                <a:gd name="connsiteY14" fmla="*/ 354120 h 1399081"/>
                <a:gd name="connsiteX15" fmla="*/ 1224437 w 2534337"/>
                <a:gd name="connsiteY15" fmla="*/ 267089 h 1399081"/>
                <a:gd name="connsiteX16" fmla="*/ 354120 w 2534337"/>
                <a:gd name="connsiteY16" fmla="*/ 267089 h 1399081"/>
                <a:gd name="connsiteX17" fmla="*/ 876305 w 2534337"/>
                <a:gd name="connsiteY17" fmla="*/ 267089 h 1399081"/>
                <a:gd name="connsiteX18" fmla="*/ 963336 w 2534337"/>
                <a:gd name="connsiteY18" fmla="*/ 354120 h 1399081"/>
                <a:gd name="connsiteX19" fmla="*/ 876305 w 2534337"/>
                <a:gd name="connsiteY19" fmla="*/ 441151 h 1399081"/>
                <a:gd name="connsiteX20" fmla="*/ 354120 w 2534337"/>
                <a:gd name="connsiteY20" fmla="*/ 441151 h 1399081"/>
                <a:gd name="connsiteX21" fmla="*/ 267089 w 2534337"/>
                <a:gd name="connsiteY21" fmla="*/ 354120 h 1399081"/>
                <a:gd name="connsiteX22" fmla="*/ 354120 w 2534337"/>
                <a:gd name="connsiteY22" fmla="*/ 267089 h 1399081"/>
                <a:gd name="connsiteX23" fmla="*/ 354120 w 2534337"/>
                <a:gd name="connsiteY23" fmla="*/ 615212 h 1399081"/>
                <a:gd name="connsiteX24" fmla="*/ 2181777 w 2534337"/>
                <a:gd name="connsiteY24" fmla="*/ 615212 h 1399081"/>
                <a:gd name="connsiteX25" fmla="*/ 2268808 w 2534337"/>
                <a:gd name="connsiteY25" fmla="*/ 702243 h 1399081"/>
                <a:gd name="connsiteX26" fmla="*/ 2181777 w 2534337"/>
                <a:gd name="connsiteY26" fmla="*/ 789274 h 1399081"/>
                <a:gd name="connsiteX27" fmla="*/ 354120 w 2534337"/>
                <a:gd name="connsiteY27" fmla="*/ 789274 h 1399081"/>
                <a:gd name="connsiteX28" fmla="*/ 267089 w 2534337"/>
                <a:gd name="connsiteY28" fmla="*/ 702243 h 1399081"/>
                <a:gd name="connsiteX29" fmla="*/ 354120 w 2534337"/>
                <a:gd name="connsiteY29" fmla="*/ 615212 h 1399081"/>
                <a:gd name="connsiteX30" fmla="*/ 354120 w 2534337"/>
                <a:gd name="connsiteY30" fmla="*/ 963336 h 1399081"/>
                <a:gd name="connsiteX31" fmla="*/ 1311468 w 2534337"/>
                <a:gd name="connsiteY31" fmla="*/ 963336 h 1399081"/>
                <a:gd name="connsiteX32" fmla="*/ 1398499 w 2534337"/>
                <a:gd name="connsiteY32" fmla="*/ 1050367 h 1399081"/>
                <a:gd name="connsiteX33" fmla="*/ 1311468 w 2534337"/>
                <a:gd name="connsiteY33" fmla="*/ 1137398 h 1399081"/>
                <a:gd name="connsiteX34" fmla="*/ 354120 w 2534337"/>
                <a:gd name="connsiteY34" fmla="*/ 1137398 h 1399081"/>
                <a:gd name="connsiteX35" fmla="*/ 267089 w 2534337"/>
                <a:gd name="connsiteY35" fmla="*/ 1050367 h 1399081"/>
                <a:gd name="connsiteX36" fmla="*/ 354120 w 2534337"/>
                <a:gd name="connsiteY36" fmla="*/ 963336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34337" h="1399081">
                  <a:moveTo>
                    <a:pt x="93027" y="1398490"/>
                  </a:moveTo>
                  <a:lnTo>
                    <a:pt x="2442869" y="1398490"/>
                  </a:lnTo>
                  <a:cubicBezTo>
                    <a:pt x="2490934" y="1398490"/>
                    <a:pt x="2529900" y="1359524"/>
                    <a:pt x="2529900" y="1311460"/>
                  </a:cubicBezTo>
                  <a:lnTo>
                    <a:pt x="2529900" y="93027"/>
                  </a:lnTo>
                  <a:cubicBezTo>
                    <a:pt x="2529900" y="44963"/>
                    <a:pt x="2490934" y="5996"/>
                    <a:pt x="2442869" y="5996"/>
                  </a:cubicBezTo>
                  <a:lnTo>
                    <a:pt x="93027" y="5996"/>
                  </a:lnTo>
                  <a:cubicBezTo>
                    <a:pt x="44963" y="5996"/>
                    <a:pt x="5996" y="44963"/>
                    <a:pt x="5996" y="93027"/>
                  </a:cubicBezTo>
                  <a:lnTo>
                    <a:pt x="5996" y="1311468"/>
                  </a:lnTo>
                  <a:cubicBezTo>
                    <a:pt x="5996" y="1359524"/>
                    <a:pt x="44963" y="1398490"/>
                    <a:pt x="93027" y="1398490"/>
                  </a:cubicBezTo>
                  <a:close/>
                  <a:moveTo>
                    <a:pt x="1224437" y="267089"/>
                  </a:moveTo>
                  <a:lnTo>
                    <a:pt x="2181784" y="267089"/>
                  </a:lnTo>
                  <a:cubicBezTo>
                    <a:pt x="2229849" y="267089"/>
                    <a:pt x="2268815" y="306055"/>
                    <a:pt x="2268815" y="354120"/>
                  </a:cubicBezTo>
                  <a:cubicBezTo>
                    <a:pt x="2268815" y="402184"/>
                    <a:pt x="2229849" y="441151"/>
                    <a:pt x="2181784" y="441151"/>
                  </a:cubicBezTo>
                  <a:lnTo>
                    <a:pt x="1224437" y="441151"/>
                  </a:lnTo>
                  <a:cubicBezTo>
                    <a:pt x="1176372" y="441151"/>
                    <a:pt x="1137406" y="402184"/>
                    <a:pt x="1137406" y="354120"/>
                  </a:cubicBezTo>
                  <a:cubicBezTo>
                    <a:pt x="1137406" y="306055"/>
                    <a:pt x="1176372" y="267089"/>
                    <a:pt x="1224437" y="267089"/>
                  </a:cubicBezTo>
                  <a:close/>
                  <a:moveTo>
                    <a:pt x="354120" y="267089"/>
                  </a:moveTo>
                  <a:lnTo>
                    <a:pt x="876305" y="267089"/>
                  </a:lnTo>
                  <a:cubicBezTo>
                    <a:pt x="924369" y="267089"/>
                    <a:pt x="963336" y="306055"/>
                    <a:pt x="963336" y="354120"/>
                  </a:cubicBezTo>
                  <a:cubicBezTo>
                    <a:pt x="963336" y="402184"/>
                    <a:pt x="924369" y="441151"/>
                    <a:pt x="876305" y="441151"/>
                  </a:cubicBezTo>
                  <a:lnTo>
                    <a:pt x="354120" y="441151"/>
                  </a:lnTo>
                  <a:cubicBezTo>
                    <a:pt x="306055" y="441151"/>
                    <a:pt x="267089" y="402184"/>
                    <a:pt x="267089" y="354120"/>
                  </a:cubicBezTo>
                  <a:cubicBezTo>
                    <a:pt x="267089" y="306055"/>
                    <a:pt x="306055" y="267089"/>
                    <a:pt x="354120" y="267089"/>
                  </a:cubicBezTo>
                  <a:close/>
                  <a:moveTo>
                    <a:pt x="354120" y="615212"/>
                  </a:moveTo>
                  <a:lnTo>
                    <a:pt x="2181777" y="615212"/>
                  </a:lnTo>
                  <a:cubicBezTo>
                    <a:pt x="2229841" y="615212"/>
                    <a:pt x="2268808" y="654179"/>
                    <a:pt x="2268808" y="702243"/>
                  </a:cubicBezTo>
                  <a:cubicBezTo>
                    <a:pt x="2268808" y="750308"/>
                    <a:pt x="2229841" y="789274"/>
                    <a:pt x="2181777" y="789274"/>
                  </a:cubicBezTo>
                  <a:lnTo>
                    <a:pt x="354120" y="789274"/>
                  </a:lnTo>
                  <a:cubicBezTo>
                    <a:pt x="306055" y="789274"/>
                    <a:pt x="267089" y="750308"/>
                    <a:pt x="267089" y="702243"/>
                  </a:cubicBezTo>
                  <a:cubicBezTo>
                    <a:pt x="267089" y="654179"/>
                    <a:pt x="306055" y="615212"/>
                    <a:pt x="354120" y="615212"/>
                  </a:cubicBezTo>
                  <a:close/>
                  <a:moveTo>
                    <a:pt x="354120" y="963336"/>
                  </a:moveTo>
                  <a:lnTo>
                    <a:pt x="1311468" y="963336"/>
                  </a:lnTo>
                  <a:cubicBezTo>
                    <a:pt x="1359532" y="963336"/>
                    <a:pt x="1398499" y="1002302"/>
                    <a:pt x="1398499" y="1050367"/>
                  </a:cubicBezTo>
                  <a:cubicBezTo>
                    <a:pt x="1398499" y="1098431"/>
                    <a:pt x="1359532" y="1137398"/>
                    <a:pt x="1311468" y="1137398"/>
                  </a:cubicBezTo>
                  <a:lnTo>
                    <a:pt x="354120" y="1137398"/>
                  </a:lnTo>
                  <a:cubicBezTo>
                    <a:pt x="306055" y="1137398"/>
                    <a:pt x="267089" y="1098431"/>
                    <a:pt x="267089" y="1050367"/>
                  </a:cubicBezTo>
                  <a:cubicBezTo>
                    <a:pt x="267089" y="1002302"/>
                    <a:pt x="306055" y="963336"/>
                    <a:pt x="354120" y="9633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AB5F40D9-8B06-47AB-81D3-A2C81CF57E59}"/>
                </a:ext>
              </a:extLst>
            </p:cNvPr>
            <p:cNvSpPr/>
            <p:nvPr/>
          </p:nvSpPr>
          <p:spPr>
            <a:xfrm>
              <a:off x="3651604" y="984604"/>
              <a:ext cx="4884795" cy="527654"/>
            </a:xfrm>
            <a:custGeom>
              <a:avLst/>
              <a:gdLst>
                <a:gd name="connsiteX0" fmla="*/ 4618658 w 4884794"/>
                <a:gd name="connsiteY0" fmla="*/ 5996 h 527653"/>
                <a:gd name="connsiteX1" fmla="*/ 267089 w 4884794"/>
                <a:gd name="connsiteY1" fmla="*/ 5996 h 527653"/>
                <a:gd name="connsiteX2" fmla="*/ 5996 w 4884794"/>
                <a:gd name="connsiteY2" fmla="*/ 267089 h 527653"/>
                <a:gd name="connsiteX3" fmla="*/ 5996 w 4884794"/>
                <a:gd name="connsiteY3" fmla="*/ 528181 h 527653"/>
                <a:gd name="connsiteX4" fmla="*/ 4879750 w 4884794"/>
                <a:gd name="connsiteY4" fmla="*/ 528181 h 527653"/>
                <a:gd name="connsiteX5" fmla="*/ 4879750 w 4884794"/>
                <a:gd name="connsiteY5" fmla="*/ 267089 h 527653"/>
                <a:gd name="connsiteX6" fmla="*/ 4618658 w 4884794"/>
                <a:gd name="connsiteY6" fmla="*/ 5996 h 527653"/>
                <a:gd name="connsiteX7" fmla="*/ 502686 w 4884794"/>
                <a:gd name="connsiteY7" fmla="*/ 292592 h 527653"/>
                <a:gd name="connsiteX8" fmla="*/ 526423 w 4884794"/>
                <a:gd name="connsiteY8" fmla="*/ 377232 h 527653"/>
                <a:gd name="connsiteX9" fmla="*/ 464263 w 4884794"/>
                <a:gd name="connsiteY9" fmla="*/ 439392 h 527653"/>
                <a:gd name="connsiteX10" fmla="*/ 379623 w 4884794"/>
                <a:gd name="connsiteY10" fmla="*/ 415655 h 527653"/>
                <a:gd name="connsiteX11" fmla="*/ 354120 w 4884794"/>
                <a:gd name="connsiteY11" fmla="*/ 390152 h 527653"/>
                <a:gd name="connsiteX12" fmla="*/ 328616 w 4884794"/>
                <a:gd name="connsiteY12" fmla="*/ 415655 h 527653"/>
                <a:gd name="connsiteX13" fmla="*/ 206616 w 4884794"/>
                <a:gd name="connsiteY13" fmla="*/ 414592 h 527653"/>
                <a:gd name="connsiteX14" fmla="*/ 205553 w 4884794"/>
                <a:gd name="connsiteY14" fmla="*/ 292592 h 527653"/>
                <a:gd name="connsiteX15" fmla="*/ 231056 w 4884794"/>
                <a:gd name="connsiteY15" fmla="*/ 267089 h 527653"/>
                <a:gd name="connsiteX16" fmla="*/ 205553 w 4884794"/>
                <a:gd name="connsiteY16" fmla="*/ 241585 h 527653"/>
                <a:gd name="connsiteX17" fmla="*/ 206616 w 4884794"/>
                <a:gd name="connsiteY17" fmla="*/ 119586 h 527653"/>
                <a:gd name="connsiteX18" fmla="*/ 328616 w 4884794"/>
                <a:gd name="connsiteY18" fmla="*/ 118522 h 527653"/>
                <a:gd name="connsiteX19" fmla="*/ 354120 w 4884794"/>
                <a:gd name="connsiteY19" fmla="*/ 144025 h 527653"/>
                <a:gd name="connsiteX20" fmla="*/ 379623 w 4884794"/>
                <a:gd name="connsiteY20" fmla="*/ 118522 h 527653"/>
                <a:gd name="connsiteX21" fmla="*/ 501623 w 4884794"/>
                <a:gd name="connsiteY21" fmla="*/ 119586 h 527653"/>
                <a:gd name="connsiteX22" fmla="*/ 502686 w 4884794"/>
                <a:gd name="connsiteY22" fmla="*/ 241585 h 527653"/>
                <a:gd name="connsiteX23" fmla="*/ 477183 w 4884794"/>
                <a:gd name="connsiteY23" fmla="*/ 267089 h 527653"/>
                <a:gd name="connsiteX24" fmla="*/ 3922402 w 4884794"/>
                <a:gd name="connsiteY24" fmla="*/ 354120 h 527653"/>
                <a:gd name="connsiteX25" fmla="*/ 3835371 w 4884794"/>
                <a:gd name="connsiteY25" fmla="*/ 267089 h 527653"/>
                <a:gd name="connsiteX26" fmla="*/ 3922402 w 4884794"/>
                <a:gd name="connsiteY26" fmla="*/ 180058 h 527653"/>
                <a:gd name="connsiteX27" fmla="*/ 4009433 w 4884794"/>
                <a:gd name="connsiteY27" fmla="*/ 267089 h 527653"/>
                <a:gd name="connsiteX28" fmla="*/ 3922402 w 4884794"/>
                <a:gd name="connsiteY28" fmla="*/ 354120 h 527653"/>
                <a:gd name="connsiteX29" fmla="*/ 4270526 w 4884794"/>
                <a:gd name="connsiteY29" fmla="*/ 354120 h 527653"/>
                <a:gd name="connsiteX30" fmla="*/ 4183495 w 4884794"/>
                <a:gd name="connsiteY30" fmla="*/ 267089 h 527653"/>
                <a:gd name="connsiteX31" fmla="*/ 4270526 w 4884794"/>
                <a:gd name="connsiteY31" fmla="*/ 180058 h 527653"/>
                <a:gd name="connsiteX32" fmla="*/ 4357557 w 4884794"/>
                <a:gd name="connsiteY32" fmla="*/ 267089 h 527653"/>
                <a:gd name="connsiteX33" fmla="*/ 4270526 w 4884794"/>
                <a:gd name="connsiteY33" fmla="*/ 354120 h 527653"/>
                <a:gd name="connsiteX34" fmla="*/ 4618658 w 4884794"/>
                <a:gd name="connsiteY34" fmla="*/ 354120 h 527653"/>
                <a:gd name="connsiteX35" fmla="*/ 4531627 w 4884794"/>
                <a:gd name="connsiteY35" fmla="*/ 267089 h 527653"/>
                <a:gd name="connsiteX36" fmla="*/ 4618658 w 4884794"/>
                <a:gd name="connsiteY36" fmla="*/ 180058 h 527653"/>
                <a:gd name="connsiteX37" fmla="*/ 4705688 w 4884794"/>
                <a:gd name="connsiteY37" fmla="*/ 267089 h 527653"/>
                <a:gd name="connsiteX38" fmla="*/ 4618658 w 4884794"/>
                <a:gd name="connsiteY38" fmla="*/ 354120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84794" h="527653">
                  <a:moveTo>
                    <a:pt x="4618658" y="5996"/>
                  </a:move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lnTo>
                    <a:pt x="5996" y="528181"/>
                  </a:lnTo>
                  <a:lnTo>
                    <a:pt x="4879750" y="528181"/>
                  </a:lnTo>
                  <a:lnTo>
                    <a:pt x="4879750" y="267089"/>
                  </a:lnTo>
                  <a:cubicBezTo>
                    <a:pt x="4879750" y="122895"/>
                    <a:pt x="4762851" y="5996"/>
                    <a:pt x="4618658" y="5996"/>
                  </a:cubicBezTo>
                  <a:close/>
                  <a:moveTo>
                    <a:pt x="502686" y="292592"/>
                  </a:moveTo>
                  <a:cubicBezTo>
                    <a:pt x="525311" y="314442"/>
                    <a:pt x="534385" y="346804"/>
                    <a:pt x="526423" y="377232"/>
                  </a:cubicBezTo>
                  <a:cubicBezTo>
                    <a:pt x="518460" y="407661"/>
                    <a:pt x="494691" y="431421"/>
                    <a:pt x="464263" y="439392"/>
                  </a:cubicBezTo>
                  <a:cubicBezTo>
                    <a:pt x="433835" y="447354"/>
                    <a:pt x="401473" y="438280"/>
                    <a:pt x="379623" y="415655"/>
                  </a:cubicBezTo>
                  <a:lnTo>
                    <a:pt x="354120" y="390152"/>
                  </a:lnTo>
                  <a:lnTo>
                    <a:pt x="328616" y="415655"/>
                  </a:lnTo>
                  <a:cubicBezTo>
                    <a:pt x="294471" y="448642"/>
                    <a:pt x="240186" y="448170"/>
                    <a:pt x="206616" y="414592"/>
                  </a:cubicBezTo>
                  <a:cubicBezTo>
                    <a:pt x="173046" y="381014"/>
                    <a:pt x="172575" y="326738"/>
                    <a:pt x="205553" y="292592"/>
                  </a:cubicBezTo>
                  <a:lnTo>
                    <a:pt x="231056" y="267089"/>
                  </a:lnTo>
                  <a:lnTo>
                    <a:pt x="205553" y="241585"/>
                  </a:lnTo>
                  <a:cubicBezTo>
                    <a:pt x="172567" y="207440"/>
                    <a:pt x="173038" y="153156"/>
                    <a:pt x="206616" y="119586"/>
                  </a:cubicBezTo>
                  <a:cubicBezTo>
                    <a:pt x="240194" y="86016"/>
                    <a:pt x="294471" y="85544"/>
                    <a:pt x="328616" y="118522"/>
                  </a:cubicBezTo>
                  <a:lnTo>
                    <a:pt x="354120" y="144025"/>
                  </a:lnTo>
                  <a:lnTo>
                    <a:pt x="379623" y="118522"/>
                  </a:lnTo>
                  <a:cubicBezTo>
                    <a:pt x="413769" y="85536"/>
                    <a:pt x="468053" y="86008"/>
                    <a:pt x="501623" y="119586"/>
                  </a:cubicBezTo>
                  <a:cubicBezTo>
                    <a:pt x="535193" y="153156"/>
                    <a:pt x="535665" y="207440"/>
                    <a:pt x="502686" y="241585"/>
                  </a:cubicBezTo>
                  <a:lnTo>
                    <a:pt x="477183" y="267089"/>
                  </a:lnTo>
                  <a:close/>
                  <a:moveTo>
                    <a:pt x="3922402" y="354120"/>
                  </a:moveTo>
                  <a:cubicBezTo>
                    <a:pt x="3874338" y="354120"/>
                    <a:pt x="3835371" y="315153"/>
                    <a:pt x="3835371" y="267089"/>
                  </a:cubicBezTo>
                  <a:cubicBezTo>
                    <a:pt x="3835371" y="219024"/>
                    <a:pt x="3874338" y="180058"/>
                    <a:pt x="3922402" y="180058"/>
                  </a:cubicBezTo>
                  <a:cubicBezTo>
                    <a:pt x="3970467" y="180058"/>
                    <a:pt x="4009433" y="219024"/>
                    <a:pt x="4009433" y="267089"/>
                  </a:cubicBezTo>
                  <a:cubicBezTo>
                    <a:pt x="4009433" y="315153"/>
                    <a:pt x="3970467" y="354120"/>
                    <a:pt x="3922402" y="354120"/>
                  </a:cubicBezTo>
                  <a:close/>
                  <a:moveTo>
                    <a:pt x="4270526" y="354120"/>
                  </a:moveTo>
                  <a:cubicBezTo>
                    <a:pt x="4222462" y="354120"/>
                    <a:pt x="4183495" y="315153"/>
                    <a:pt x="4183495" y="267089"/>
                  </a:cubicBezTo>
                  <a:cubicBezTo>
                    <a:pt x="4183495" y="219024"/>
                    <a:pt x="4222462" y="180058"/>
                    <a:pt x="4270526" y="180058"/>
                  </a:cubicBezTo>
                  <a:cubicBezTo>
                    <a:pt x="4318590" y="180058"/>
                    <a:pt x="4357557" y="219024"/>
                    <a:pt x="4357557" y="267089"/>
                  </a:cubicBezTo>
                  <a:cubicBezTo>
                    <a:pt x="4357557" y="315153"/>
                    <a:pt x="4318599" y="354120"/>
                    <a:pt x="4270526" y="354120"/>
                  </a:cubicBezTo>
                  <a:close/>
                  <a:moveTo>
                    <a:pt x="4618658" y="354120"/>
                  </a:moveTo>
                  <a:cubicBezTo>
                    <a:pt x="4570593" y="354120"/>
                    <a:pt x="4531627" y="315153"/>
                    <a:pt x="4531627" y="267089"/>
                  </a:cubicBezTo>
                  <a:cubicBezTo>
                    <a:pt x="4531627" y="219024"/>
                    <a:pt x="4570593" y="180058"/>
                    <a:pt x="4618658" y="180058"/>
                  </a:cubicBezTo>
                  <a:cubicBezTo>
                    <a:pt x="4666722" y="180058"/>
                    <a:pt x="4705688" y="219024"/>
                    <a:pt x="4705688" y="267089"/>
                  </a:cubicBezTo>
                  <a:cubicBezTo>
                    <a:pt x="4705688" y="315153"/>
                    <a:pt x="4666722" y="354120"/>
                    <a:pt x="4618658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35D8924A-F267-4A1D-B68F-7860CCC80E95}"/>
              </a:ext>
            </a:extLst>
          </p:cNvPr>
          <p:cNvGrpSpPr/>
          <p:nvPr/>
        </p:nvGrpSpPr>
        <p:grpSpPr>
          <a:xfrm>
            <a:off x="10684100" y="4261932"/>
            <a:ext cx="477431" cy="478214"/>
            <a:chOff x="3652925" y="984607"/>
            <a:chExt cx="4876800" cy="4884795"/>
          </a:xfrm>
        </p:grpSpPr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0014D23-120A-4D8C-97E6-37C41B398E04}"/>
                </a:ext>
              </a:extLst>
            </p:cNvPr>
            <p:cNvSpPr/>
            <p:nvPr/>
          </p:nvSpPr>
          <p:spPr>
            <a:xfrm>
              <a:off x="4492484" y="1824917"/>
              <a:ext cx="3197902" cy="3197902"/>
            </a:xfrm>
            <a:custGeom>
              <a:avLst/>
              <a:gdLst>
                <a:gd name="connsiteX0" fmla="*/ 1602980 w 3197901"/>
                <a:gd name="connsiteY0" fmla="*/ 5996 h 3197901"/>
                <a:gd name="connsiteX1" fmla="*/ 90924 w 3197901"/>
                <a:gd name="connsiteY1" fmla="*/ 1089069 h 3197901"/>
                <a:gd name="connsiteX2" fmla="*/ 630482 w 3197901"/>
                <a:gd name="connsiteY2" fmla="*/ 2869022 h 3197901"/>
                <a:gd name="connsiteX3" fmla="*/ 2489414 w 3197901"/>
                <a:gd name="connsiteY3" fmla="*/ 2930245 h 3197901"/>
                <a:gd name="connsiteX4" fmla="*/ 2526566 w 3197901"/>
                <a:gd name="connsiteY4" fmla="*/ 2854847 h 3197901"/>
                <a:gd name="connsiteX5" fmla="*/ 2479845 w 3197901"/>
                <a:gd name="connsiteY5" fmla="*/ 2784973 h 3197901"/>
                <a:gd name="connsiteX6" fmla="*/ 2395972 w 3197901"/>
                <a:gd name="connsiteY6" fmla="*/ 2790497 h 3197901"/>
                <a:gd name="connsiteX7" fmla="*/ 643170 w 3197901"/>
                <a:gd name="connsiteY7" fmla="*/ 2660327 h 3197901"/>
                <a:gd name="connsiteX8" fmla="*/ 343390 w 3197901"/>
                <a:gd name="connsiteY8" fmla="*/ 928447 h 3197901"/>
                <a:gd name="connsiteX9" fmla="*/ 1950464 w 3197901"/>
                <a:gd name="connsiteY9" fmla="*/ 216698 h 3197901"/>
                <a:gd name="connsiteX10" fmla="*/ 3031499 w 3197901"/>
                <a:gd name="connsiteY10" fmla="*/ 1602565 h 3197901"/>
                <a:gd name="connsiteX11" fmla="*/ 3031499 w 3197901"/>
                <a:gd name="connsiteY11" fmla="*/ 1854655 h 3197901"/>
                <a:gd name="connsiteX12" fmla="*/ 2695375 w 3197901"/>
                <a:gd name="connsiteY12" fmla="*/ 2190779 h 3197901"/>
                <a:gd name="connsiteX13" fmla="*/ 2359252 w 3197901"/>
                <a:gd name="connsiteY13" fmla="*/ 1854655 h 3197901"/>
                <a:gd name="connsiteX14" fmla="*/ 2359252 w 3197901"/>
                <a:gd name="connsiteY14" fmla="*/ 1014358 h 3197901"/>
                <a:gd name="connsiteX15" fmla="*/ 2293247 w 3197901"/>
                <a:gd name="connsiteY15" fmla="*/ 933835 h 3197901"/>
                <a:gd name="connsiteX16" fmla="*/ 2199589 w 3197901"/>
                <a:gd name="connsiteY16" fmla="*/ 979317 h 3197901"/>
                <a:gd name="connsiteX17" fmla="*/ 2142802 w 3197901"/>
                <a:gd name="connsiteY17" fmla="*/ 1025607 h 3197901"/>
                <a:gd name="connsiteX18" fmla="*/ 2071281 w 3197901"/>
                <a:gd name="connsiteY18" fmla="*/ 1009738 h 3197901"/>
                <a:gd name="connsiteX19" fmla="*/ 1602980 w 3197901"/>
                <a:gd name="connsiteY19" fmla="*/ 846301 h 3197901"/>
                <a:gd name="connsiteX20" fmla="*/ 846708 w 3197901"/>
                <a:gd name="connsiteY20" fmla="*/ 1602573 h 3197901"/>
                <a:gd name="connsiteX21" fmla="*/ 1602980 w 3197901"/>
                <a:gd name="connsiteY21" fmla="*/ 2358844 h 3197901"/>
                <a:gd name="connsiteX22" fmla="*/ 2147662 w 3197901"/>
                <a:gd name="connsiteY22" fmla="*/ 2125741 h 3197901"/>
                <a:gd name="connsiteX23" fmla="*/ 2215394 w 3197901"/>
                <a:gd name="connsiteY23" fmla="*/ 2100534 h 3197901"/>
                <a:gd name="connsiteX24" fmla="*/ 2277825 w 3197901"/>
                <a:gd name="connsiteY24" fmla="*/ 2137174 h 3197901"/>
                <a:gd name="connsiteX25" fmla="*/ 2843118 w 3197901"/>
                <a:gd name="connsiteY25" fmla="*/ 2336635 h 3197901"/>
                <a:gd name="connsiteX26" fmla="*/ 3199548 w 3197901"/>
                <a:gd name="connsiteY26" fmla="*/ 1854663 h 3197901"/>
                <a:gd name="connsiteX27" fmla="*/ 3199548 w 3197901"/>
                <a:gd name="connsiteY27" fmla="*/ 1602573 h 3197901"/>
                <a:gd name="connsiteX28" fmla="*/ 1602980 w 3197901"/>
                <a:gd name="connsiteY28" fmla="*/ 5996 h 3197901"/>
                <a:gd name="connsiteX29" fmla="*/ 1602980 w 3197901"/>
                <a:gd name="connsiteY29" fmla="*/ 2190787 h 3197901"/>
                <a:gd name="connsiteX30" fmla="*/ 1014766 w 3197901"/>
                <a:gd name="connsiteY30" fmla="*/ 1602573 h 3197901"/>
                <a:gd name="connsiteX31" fmla="*/ 1602980 w 3197901"/>
                <a:gd name="connsiteY31" fmla="*/ 1014358 h 3197901"/>
                <a:gd name="connsiteX32" fmla="*/ 2191194 w 3197901"/>
                <a:gd name="connsiteY32" fmla="*/ 1602573 h 3197901"/>
                <a:gd name="connsiteX33" fmla="*/ 1602980 w 3197901"/>
                <a:gd name="connsiteY33" fmla="*/ 2190787 h 319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197901" h="3197901">
                  <a:moveTo>
                    <a:pt x="1602980" y="5996"/>
                  </a:moveTo>
                  <a:cubicBezTo>
                    <a:pt x="918997" y="5860"/>
                    <a:pt x="310908" y="441430"/>
                    <a:pt x="90924" y="1089069"/>
                  </a:cubicBezTo>
                  <a:cubicBezTo>
                    <a:pt x="-129060" y="1736708"/>
                    <a:pt x="87926" y="2452535"/>
                    <a:pt x="630482" y="2869022"/>
                  </a:cubicBezTo>
                  <a:cubicBezTo>
                    <a:pt x="1173038" y="3285508"/>
                    <a:pt x="1920628" y="3310132"/>
                    <a:pt x="2489414" y="2930245"/>
                  </a:cubicBezTo>
                  <a:cubicBezTo>
                    <a:pt x="2514374" y="2913552"/>
                    <a:pt x="2528541" y="2884811"/>
                    <a:pt x="2526566" y="2854847"/>
                  </a:cubicBezTo>
                  <a:cubicBezTo>
                    <a:pt x="2524591" y="2824883"/>
                    <a:pt x="2506779" y="2798252"/>
                    <a:pt x="2479845" y="2784973"/>
                  </a:cubicBezTo>
                  <a:cubicBezTo>
                    <a:pt x="2452910" y="2771701"/>
                    <a:pt x="2420939" y="2773804"/>
                    <a:pt x="2395972" y="2790497"/>
                  </a:cubicBezTo>
                  <a:cubicBezTo>
                    <a:pt x="1850993" y="3154210"/>
                    <a:pt x="1128443" y="3100550"/>
                    <a:pt x="643170" y="2660327"/>
                  </a:cubicBezTo>
                  <a:cubicBezTo>
                    <a:pt x="157896" y="2220103"/>
                    <a:pt x="34321" y="1506180"/>
                    <a:pt x="343390" y="928447"/>
                  </a:cubicBezTo>
                  <a:cubicBezTo>
                    <a:pt x="652460" y="350714"/>
                    <a:pt x="1314937" y="57314"/>
                    <a:pt x="1950464" y="216698"/>
                  </a:cubicBezTo>
                  <a:cubicBezTo>
                    <a:pt x="2585991" y="376081"/>
                    <a:pt x="3031619" y="947362"/>
                    <a:pt x="3031499" y="1602565"/>
                  </a:cubicBezTo>
                  <a:lnTo>
                    <a:pt x="3031499" y="1854655"/>
                  </a:lnTo>
                  <a:cubicBezTo>
                    <a:pt x="3031499" y="2040293"/>
                    <a:pt x="2881013" y="2190779"/>
                    <a:pt x="2695375" y="2190779"/>
                  </a:cubicBezTo>
                  <a:cubicBezTo>
                    <a:pt x="2509737" y="2190779"/>
                    <a:pt x="2359252" y="2040293"/>
                    <a:pt x="2359252" y="1854655"/>
                  </a:cubicBezTo>
                  <a:lnTo>
                    <a:pt x="2359252" y="1014358"/>
                  </a:lnTo>
                  <a:cubicBezTo>
                    <a:pt x="2358532" y="975480"/>
                    <a:pt x="2331230" y="942174"/>
                    <a:pt x="2293247" y="933835"/>
                  </a:cubicBezTo>
                  <a:cubicBezTo>
                    <a:pt x="2255264" y="925497"/>
                    <a:pt x="2216529" y="944308"/>
                    <a:pt x="2199589" y="979317"/>
                  </a:cubicBezTo>
                  <a:cubicBezTo>
                    <a:pt x="2188732" y="1002622"/>
                    <a:pt x="2167809" y="1019675"/>
                    <a:pt x="2142802" y="1025607"/>
                  </a:cubicBezTo>
                  <a:cubicBezTo>
                    <a:pt x="2117786" y="1031539"/>
                    <a:pt x="2091435" y="1025695"/>
                    <a:pt x="2071281" y="1009738"/>
                  </a:cubicBezTo>
                  <a:cubicBezTo>
                    <a:pt x="1938320" y="903575"/>
                    <a:pt x="1773124" y="845917"/>
                    <a:pt x="1602980" y="846301"/>
                  </a:cubicBezTo>
                  <a:cubicBezTo>
                    <a:pt x="1185302" y="846301"/>
                    <a:pt x="846708" y="1184895"/>
                    <a:pt x="846708" y="1602573"/>
                  </a:cubicBezTo>
                  <a:cubicBezTo>
                    <a:pt x="846708" y="2020250"/>
                    <a:pt x="1185302" y="2358844"/>
                    <a:pt x="1602980" y="2358844"/>
                  </a:cubicBezTo>
                  <a:cubicBezTo>
                    <a:pt x="1808853" y="2359252"/>
                    <a:pt x="2005820" y="2274955"/>
                    <a:pt x="2147662" y="2125741"/>
                  </a:cubicBezTo>
                  <a:cubicBezTo>
                    <a:pt x="2165403" y="2107745"/>
                    <a:pt x="2190203" y="2098519"/>
                    <a:pt x="2215394" y="2100534"/>
                  </a:cubicBezTo>
                  <a:cubicBezTo>
                    <a:pt x="2240666" y="2102701"/>
                    <a:pt x="2263611" y="2116164"/>
                    <a:pt x="2277825" y="2137174"/>
                  </a:cubicBezTo>
                  <a:cubicBezTo>
                    <a:pt x="2401976" y="2320621"/>
                    <a:pt x="2631329" y="2401552"/>
                    <a:pt x="2843118" y="2336635"/>
                  </a:cubicBezTo>
                  <a:cubicBezTo>
                    <a:pt x="3054907" y="2271726"/>
                    <a:pt x="3199516" y="2076174"/>
                    <a:pt x="3199548" y="1854663"/>
                  </a:cubicBezTo>
                  <a:lnTo>
                    <a:pt x="3199548" y="1602573"/>
                  </a:lnTo>
                  <a:cubicBezTo>
                    <a:pt x="3198581" y="721215"/>
                    <a:pt x="2484338" y="6971"/>
                    <a:pt x="1602980" y="5996"/>
                  </a:cubicBezTo>
                  <a:close/>
                  <a:moveTo>
                    <a:pt x="1602980" y="2190787"/>
                  </a:moveTo>
                  <a:cubicBezTo>
                    <a:pt x="1278121" y="2190787"/>
                    <a:pt x="1014766" y="1927439"/>
                    <a:pt x="1014766" y="1602573"/>
                  </a:cubicBezTo>
                  <a:cubicBezTo>
                    <a:pt x="1014766" y="1277706"/>
                    <a:pt x="1278113" y="1014358"/>
                    <a:pt x="1602980" y="1014358"/>
                  </a:cubicBezTo>
                  <a:cubicBezTo>
                    <a:pt x="1927847" y="1014358"/>
                    <a:pt x="2191194" y="1277706"/>
                    <a:pt x="2191194" y="1602573"/>
                  </a:cubicBezTo>
                  <a:cubicBezTo>
                    <a:pt x="2190818" y="1927279"/>
                    <a:pt x="1927687" y="2190411"/>
                    <a:pt x="1602980" y="219078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1DFC3F9-4721-4F7A-8E2D-7620893409F6}"/>
                </a:ext>
              </a:extLst>
            </p:cNvPr>
            <p:cNvSpPr/>
            <p:nvPr/>
          </p:nvSpPr>
          <p:spPr>
            <a:xfrm>
              <a:off x="5669320" y="3001345"/>
              <a:ext cx="847444" cy="847444"/>
            </a:xfrm>
            <a:custGeom>
              <a:avLst/>
              <a:gdLst>
                <a:gd name="connsiteX0" fmla="*/ 846293 w 847443"/>
                <a:gd name="connsiteY0" fmla="*/ 426144 h 847443"/>
                <a:gd name="connsiteX1" fmla="*/ 426144 w 847443"/>
                <a:gd name="connsiteY1" fmla="*/ 846293 h 847443"/>
                <a:gd name="connsiteX2" fmla="*/ 5996 w 847443"/>
                <a:gd name="connsiteY2" fmla="*/ 426144 h 847443"/>
                <a:gd name="connsiteX3" fmla="*/ 426144 w 847443"/>
                <a:gd name="connsiteY3" fmla="*/ 5996 h 847443"/>
                <a:gd name="connsiteX4" fmla="*/ 846293 w 847443"/>
                <a:gd name="connsiteY4" fmla="*/ 426144 h 84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443" h="847443">
                  <a:moveTo>
                    <a:pt x="846293" y="426144"/>
                  </a:moveTo>
                  <a:cubicBezTo>
                    <a:pt x="846293" y="658186"/>
                    <a:pt x="658186" y="846293"/>
                    <a:pt x="426144" y="846293"/>
                  </a:cubicBezTo>
                  <a:cubicBezTo>
                    <a:pt x="194103" y="846293"/>
                    <a:pt x="5996" y="658186"/>
                    <a:pt x="5996" y="426144"/>
                  </a:cubicBezTo>
                  <a:cubicBezTo>
                    <a:pt x="5996" y="194103"/>
                    <a:pt x="194103" y="5996"/>
                    <a:pt x="426144" y="5996"/>
                  </a:cubicBezTo>
                  <a:cubicBezTo>
                    <a:pt x="658186" y="5996"/>
                    <a:pt x="846293" y="194103"/>
                    <a:pt x="846293" y="426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7B582724-0226-41B0-BFD1-5BDD3D6AE75E}"/>
                </a:ext>
              </a:extLst>
            </p:cNvPr>
            <p:cNvSpPr/>
            <p:nvPr/>
          </p:nvSpPr>
          <p:spPr>
            <a:xfrm>
              <a:off x="3652925" y="984607"/>
              <a:ext cx="4876800" cy="4884795"/>
            </a:xfrm>
            <a:custGeom>
              <a:avLst/>
              <a:gdLst>
                <a:gd name="connsiteX0" fmla="*/ 2304558 w 4876800"/>
                <a:gd name="connsiteY0" fmla="*/ 9791 h 4884794"/>
                <a:gd name="connsiteX1" fmla="*/ 205863 w 4876800"/>
                <a:gd name="connsiteY1" fmla="*/ 1476292 h 4884794"/>
                <a:gd name="connsiteX2" fmla="*/ 576571 w 4876800"/>
                <a:gd name="connsiteY2" fmla="*/ 4009622 h 4884794"/>
                <a:gd name="connsiteX3" fmla="*/ 580185 w 4876800"/>
                <a:gd name="connsiteY3" fmla="*/ 4113818 h 4884794"/>
                <a:gd name="connsiteX4" fmla="*/ 106504 w 4876800"/>
                <a:gd name="connsiteY4" fmla="*/ 4745307 h 4884794"/>
                <a:gd name="connsiteX5" fmla="*/ 98573 w 4876800"/>
                <a:gd name="connsiteY5" fmla="*/ 4833306 h 4884794"/>
                <a:gd name="connsiteX6" fmla="*/ 173732 w 4876800"/>
                <a:gd name="connsiteY6" fmla="*/ 4879755 h 4884794"/>
                <a:gd name="connsiteX7" fmla="*/ 2442547 w 4876800"/>
                <a:gd name="connsiteY7" fmla="*/ 4879755 h 4884794"/>
                <a:gd name="connsiteX8" fmla="*/ 4573653 w 4876800"/>
                <a:gd name="connsiteY8" fmla="*/ 3620581 h 4884794"/>
                <a:gd name="connsiteX9" fmla="*/ 4503547 w 4876800"/>
                <a:gd name="connsiteY9" fmla="*/ 1146277 h 4884794"/>
                <a:gd name="connsiteX10" fmla="*/ 2304558 w 4876800"/>
                <a:gd name="connsiteY10" fmla="*/ 9791 h 4884794"/>
                <a:gd name="connsiteX11" fmla="*/ 3534934 w 4876800"/>
                <a:gd name="connsiteY11" fmla="*/ 3367212 h 4884794"/>
                <a:gd name="connsiteX12" fmla="*/ 3039156 w 4876800"/>
                <a:gd name="connsiteY12" fmla="*/ 3148148 h 4884794"/>
                <a:gd name="connsiteX13" fmla="*/ 2442539 w 4876800"/>
                <a:gd name="connsiteY13" fmla="*/ 3367212 h 4884794"/>
                <a:gd name="connsiteX14" fmla="*/ 1518209 w 4876800"/>
                <a:gd name="connsiteY14" fmla="*/ 2442882 h 4884794"/>
                <a:gd name="connsiteX15" fmla="*/ 2442539 w 4876800"/>
                <a:gd name="connsiteY15" fmla="*/ 1518553 h 4884794"/>
                <a:gd name="connsiteX16" fmla="*/ 2945545 w 4876800"/>
                <a:gd name="connsiteY16" fmla="*/ 1668382 h 4884794"/>
                <a:gd name="connsiteX17" fmla="*/ 3216975 w 4876800"/>
                <a:gd name="connsiteY17" fmla="*/ 1624099 h 4884794"/>
                <a:gd name="connsiteX18" fmla="*/ 3366868 w 4876800"/>
                <a:gd name="connsiteY18" fmla="*/ 1854684 h 4884794"/>
                <a:gd name="connsiteX19" fmla="*/ 3366868 w 4876800"/>
                <a:gd name="connsiteY19" fmla="*/ 2694989 h 4884794"/>
                <a:gd name="connsiteX20" fmla="*/ 3534926 w 4876800"/>
                <a:gd name="connsiteY20" fmla="*/ 2863047 h 4884794"/>
                <a:gd name="connsiteX21" fmla="*/ 3702984 w 4876800"/>
                <a:gd name="connsiteY21" fmla="*/ 2694989 h 4884794"/>
                <a:gd name="connsiteX22" fmla="*/ 3702984 w 4876800"/>
                <a:gd name="connsiteY22" fmla="*/ 2442898 h 4884794"/>
                <a:gd name="connsiteX23" fmla="*/ 2748922 w 4876800"/>
                <a:gd name="connsiteY23" fmla="*/ 1220324 h 4884794"/>
                <a:gd name="connsiteX24" fmla="*/ 1331068 w 4876800"/>
                <a:gd name="connsiteY24" fmla="*/ 1848496 h 4884794"/>
                <a:gd name="connsiteX25" fmla="*/ 1595647 w 4876800"/>
                <a:gd name="connsiteY25" fmla="*/ 3376534 h 4884794"/>
                <a:gd name="connsiteX26" fmla="*/ 3142160 w 4876800"/>
                <a:gd name="connsiteY26" fmla="*/ 3491426 h 4884794"/>
                <a:gd name="connsiteX27" fmla="*/ 3393731 w 4876800"/>
                <a:gd name="connsiteY27" fmla="*/ 3474925 h 4884794"/>
                <a:gd name="connsiteX28" fmla="*/ 3533807 w 4876800"/>
                <a:gd name="connsiteY28" fmla="*/ 3684539 h 4884794"/>
                <a:gd name="connsiteX29" fmla="*/ 3422312 w 4876800"/>
                <a:gd name="connsiteY29" fmla="*/ 3910655 h 4884794"/>
                <a:gd name="connsiteX30" fmla="*/ 1257093 w 4876800"/>
                <a:gd name="connsiteY30" fmla="*/ 3750200 h 4884794"/>
                <a:gd name="connsiteX31" fmla="*/ 886384 w 4876800"/>
                <a:gd name="connsiteY31" fmla="*/ 1610932 h 4884794"/>
                <a:gd name="connsiteX32" fmla="*/ 2871394 w 4876800"/>
                <a:gd name="connsiteY32" fmla="*/ 731277 h 4884794"/>
                <a:gd name="connsiteX33" fmla="*/ 4207173 w 4876800"/>
                <a:gd name="connsiteY33" fmla="*/ 2442882 h 4884794"/>
                <a:gd name="connsiteX34" fmla="*/ 4207173 w 4876800"/>
                <a:gd name="connsiteY34" fmla="*/ 2694973 h 4884794"/>
                <a:gd name="connsiteX35" fmla="*/ 3534934 w 4876800"/>
                <a:gd name="connsiteY35" fmla="*/ 3367212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76800" h="4884794">
                  <a:moveTo>
                    <a:pt x="2304558" y="9791"/>
                  </a:moveTo>
                  <a:cubicBezTo>
                    <a:pt x="1383866" y="62140"/>
                    <a:pt x="571591" y="629728"/>
                    <a:pt x="205863" y="1476292"/>
                  </a:cubicBezTo>
                  <a:cubicBezTo>
                    <a:pt x="-159865" y="2322857"/>
                    <a:pt x="-16392" y="3303350"/>
                    <a:pt x="576571" y="4009622"/>
                  </a:cubicBezTo>
                  <a:cubicBezTo>
                    <a:pt x="601995" y="4039235"/>
                    <a:pt x="603498" y="4082518"/>
                    <a:pt x="580185" y="4113818"/>
                  </a:cubicBezTo>
                  <a:lnTo>
                    <a:pt x="106504" y="4745307"/>
                  </a:lnTo>
                  <a:cubicBezTo>
                    <a:pt x="87404" y="4770771"/>
                    <a:pt x="84334" y="4804837"/>
                    <a:pt x="98573" y="4833306"/>
                  </a:cubicBezTo>
                  <a:cubicBezTo>
                    <a:pt x="112812" y="4861775"/>
                    <a:pt x="141905" y="4879755"/>
                    <a:pt x="173732" y="4879755"/>
                  </a:cubicBezTo>
                  <a:lnTo>
                    <a:pt x="2442547" y="4879755"/>
                  </a:lnTo>
                  <a:cubicBezTo>
                    <a:pt x="3329069" y="4878924"/>
                    <a:pt x="4145206" y="4396704"/>
                    <a:pt x="4573653" y="3620581"/>
                  </a:cubicBezTo>
                  <a:cubicBezTo>
                    <a:pt x="5002092" y="2844459"/>
                    <a:pt x="4975245" y="1896888"/>
                    <a:pt x="4503547" y="1146277"/>
                  </a:cubicBezTo>
                  <a:cubicBezTo>
                    <a:pt x="4031840" y="395657"/>
                    <a:pt x="3189713" y="-39577"/>
                    <a:pt x="2304558" y="9791"/>
                  </a:cubicBezTo>
                  <a:close/>
                  <a:moveTo>
                    <a:pt x="3534934" y="3367212"/>
                  </a:moveTo>
                  <a:cubicBezTo>
                    <a:pt x="3346258" y="3367004"/>
                    <a:pt x="3166352" y="3287504"/>
                    <a:pt x="3039156" y="3148148"/>
                  </a:cubicBezTo>
                  <a:cubicBezTo>
                    <a:pt x="2872905" y="3290206"/>
                    <a:pt x="2661220" y="3367939"/>
                    <a:pt x="2442539" y="3367212"/>
                  </a:cubicBezTo>
                  <a:cubicBezTo>
                    <a:pt x="1932042" y="3367212"/>
                    <a:pt x="1518209" y="2953371"/>
                    <a:pt x="1518209" y="2442882"/>
                  </a:cubicBezTo>
                  <a:cubicBezTo>
                    <a:pt x="1518209" y="1932393"/>
                    <a:pt x="1932050" y="1518553"/>
                    <a:pt x="2442539" y="1518553"/>
                  </a:cubicBezTo>
                  <a:cubicBezTo>
                    <a:pt x="2621278" y="1518041"/>
                    <a:pt x="2796211" y="1570151"/>
                    <a:pt x="2945545" y="1668382"/>
                  </a:cubicBezTo>
                  <a:cubicBezTo>
                    <a:pt x="3019241" y="1601123"/>
                    <a:pt x="3125723" y="1583750"/>
                    <a:pt x="3216975" y="1624099"/>
                  </a:cubicBezTo>
                  <a:cubicBezTo>
                    <a:pt x="3308235" y="1664449"/>
                    <a:pt x="3367037" y="1754902"/>
                    <a:pt x="3366868" y="1854684"/>
                  </a:cubicBezTo>
                  <a:lnTo>
                    <a:pt x="3366868" y="2694989"/>
                  </a:lnTo>
                  <a:cubicBezTo>
                    <a:pt x="3366868" y="2787808"/>
                    <a:pt x="3442115" y="2863047"/>
                    <a:pt x="3534926" y="2863047"/>
                  </a:cubicBezTo>
                  <a:cubicBezTo>
                    <a:pt x="3627745" y="2863047"/>
                    <a:pt x="3702984" y="2787800"/>
                    <a:pt x="3702984" y="2694989"/>
                  </a:cubicBezTo>
                  <a:lnTo>
                    <a:pt x="3702984" y="2442898"/>
                  </a:lnTo>
                  <a:cubicBezTo>
                    <a:pt x="3702952" y="1864814"/>
                    <a:pt x="3309674" y="1360848"/>
                    <a:pt x="2748922" y="1220324"/>
                  </a:cubicBezTo>
                  <a:cubicBezTo>
                    <a:pt x="2188170" y="1079801"/>
                    <a:pt x="1603713" y="1338743"/>
                    <a:pt x="1331068" y="1848496"/>
                  </a:cubicBezTo>
                  <a:cubicBezTo>
                    <a:pt x="1058423" y="2358250"/>
                    <a:pt x="1167488" y="2988124"/>
                    <a:pt x="1595647" y="3376534"/>
                  </a:cubicBezTo>
                  <a:cubicBezTo>
                    <a:pt x="2023806" y="3764943"/>
                    <a:pt x="2661308" y="3812304"/>
                    <a:pt x="3142160" y="3491426"/>
                  </a:cubicBezTo>
                  <a:cubicBezTo>
                    <a:pt x="3217047" y="3441379"/>
                    <a:pt x="3312944" y="3435087"/>
                    <a:pt x="3393731" y="3474925"/>
                  </a:cubicBezTo>
                  <a:cubicBezTo>
                    <a:pt x="3474518" y="3514755"/>
                    <a:pt x="3527915" y="3594662"/>
                    <a:pt x="3533807" y="3684539"/>
                  </a:cubicBezTo>
                  <a:cubicBezTo>
                    <a:pt x="3539707" y="3774417"/>
                    <a:pt x="3497207" y="3860616"/>
                    <a:pt x="3422312" y="3910655"/>
                  </a:cubicBezTo>
                  <a:cubicBezTo>
                    <a:pt x="2749178" y="4360040"/>
                    <a:pt x="1856635" y="4293900"/>
                    <a:pt x="1257093" y="3750200"/>
                  </a:cubicBezTo>
                  <a:cubicBezTo>
                    <a:pt x="657550" y="3206501"/>
                    <a:pt x="504738" y="2324656"/>
                    <a:pt x="886384" y="1610932"/>
                  </a:cubicBezTo>
                  <a:cubicBezTo>
                    <a:pt x="1268030" y="897208"/>
                    <a:pt x="2086301" y="534582"/>
                    <a:pt x="2871394" y="731277"/>
                  </a:cubicBezTo>
                  <a:cubicBezTo>
                    <a:pt x="3656487" y="927972"/>
                    <a:pt x="4207118" y="1633525"/>
                    <a:pt x="4207173" y="2442882"/>
                  </a:cubicBezTo>
                  <a:lnTo>
                    <a:pt x="4207173" y="2694973"/>
                  </a:lnTo>
                  <a:cubicBezTo>
                    <a:pt x="4206757" y="3066065"/>
                    <a:pt x="3906027" y="3366796"/>
                    <a:pt x="3534934" y="33672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16967328-4A79-47B3-887C-B1E5AAF4E63F}"/>
              </a:ext>
            </a:extLst>
          </p:cNvPr>
          <p:cNvGrpSpPr/>
          <p:nvPr/>
        </p:nvGrpSpPr>
        <p:grpSpPr>
          <a:xfrm>
            <a:off x="2721284" y="2286421"/>
            <a:ext cx="488768" cy="488961"/>
            <a:chOff x="3651604" y="984604"/>
            <a:chExt cx="4882868" cy="4884795"/>
          </a:xfrm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DBA211D-28B8-4C39-BB34-363C3F9AD782}"/>
                </a:ext>
              </a:extLst>
            </p:cNvPr>
            <p:cNvSpPr/>
            <p:nvPr/>
          </p:nvSpPr>
          <p:spPr>
            <a:xfrm>
              <a:off x="3774667" y="1107667"/>
              <a:ext cx="751507" cy="751507"/>
            </a:xfrm>
            <a:custGeom>
              <a:avLst/>
              <a:gdLst>
                <a:gd name="connsiteX0" fmla="*/ 753242 w 751506"/>
                <a:gd name="connsiteY0" fmla="*/ 666211 h 751506"/>
                <a:gd name="connsiteX1" fmla="*/ 753242 w 751506"/>
                <a:gd name="connsiteY1" fmla="*/ 5996 h 751506"/>
                <a:gd name="connsiteX2" fmla="*/ 5996 w 751506"/>
                <a:gd name="connsiteY2" fmla="*/ 753242 h 751506"/>
                <a:gd name="connsiteX3" fmla="*/ 666219 w 751506"/>
                <a:gd name="connsiteY3" fmla="*/ 753242 h 751506"/>
                <a:gd name="connsiteX4" fmla="*/ 753242 w 751506"/>
                <a:gd name="connsiteY4" fmla="*/ 666211 h 75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506" h="751506">
                  <a:moveTo>
                    <a:pt x="753242" y="666211"/>
                  </a:moveTo>
                  <a:lnTo>
                    <a:pt x="753242" y="5996"/>
                  </a:lnTo>
                  <a:lnTo>
                    <a:pt x="5996" y="753242"/>
                  </a:lnTo>
                  <a:lnTo>
                    <a:pt x="666219" y="753242"/>
                  </a:lnTo>
                  <a:cubicBezTo>
                    <a:pt x="714283" y="753242"/>
                    <a:pt x="753242" y="714283"/>
                    <a:pt x="753242" y="6662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652D9003-B974-4932-8BCB-B0DC83DCC589}"/>
                </a:ext>
              </a:extLst>
            </p:cNvPr>
            <p:cNvSpPr/>
            <p:nvPr/>
          </p:nvSpPr>
          <p:spPr>
            <a:xfrm>
              <a:off x="3651604" y="984604"/>
              <a:ext cx="3485713" cy="4884795"/>
            </a:xfrm>
            <a:custGeom>
              <a:avLst/>
              <a:gdLst>
                <a:gd name="connsiteX0" fmla="*/ 3400217 w 3485712"/>
                <a:gd name="connsiteY0" fmla="*/ 5996 h 4884794"/>
                <a:gd name="connsiteX1" fmla="*/ 1050375 w 3485712"/>
                <a:gd name="connsiteY1" fmla="*/ 5996 h 4884794"/>
                <a:gd name="connsiteX2" fmla="*/ 1050375 w 3485712"/>
                <a:gd name="connsiteY2" fmla="*/ 789274 h 4884794"/>
                <a:gd name="connsiteX3" fmla="*/ 789282 w 3485712"/>
                <a:gd name="connsiteY3" fmla="*/ 1050367 h 4884794"/>
                <a:gd name="connsiteX4" fmla="*/ 5996 w 3485712"/>
                <a:gd name="connsiteY4" fmla="*/ 1050367 h 4884794"/>
                <a:gd name="connsiteX5" fmla="*/ 5996 w 3485712"/>
                <a:gd name="connsiteY5" fmla="*/ 4792711 h 4884794"/>
                <a:gd name="connsiteX6" fmla="*/ 93027 w 3485712"/>
                <a:gd name="connsiteY6" fmla="*/ 4879742 h 4884794"/>
                <a:gd name="connsiteX7" fmla="*/ 3400217 w 3485712"/>
                <a:gd name="connsiteY7" fmla="*/ 4879742 h 4884794"/>
                <a:gd name="connsiteX8" fmla="*/ 3487248 w 3485712"/>
                <a:gd name="connsiteY8" fmla="*/ 4792711 h 4884794"/>
                <a:gd name="connsiteX9" fmla="*/ 3487248 w 3485712"/>
                <a:gd name="connsiteY9" fmla="*/ 93027 h 4884794"/>
                <a:gd name="connsiteX10" fmla="*/ 3400217 w 3485712"/>
                <a:gd name="connsiteY10" fmla="*/ 5996 h 4884794"/>
                <a:gd name="connsiteX11" fmla="*/ 441151 w 3485712"/>
                <a:gd name="connsiteY11" fmla="*/ 1311468 h 4884794"/>
                <a:gd name="connsiteX12" fmla="*/ 1485529 w 3485712"/>
                <a:gd name="connsiteY12" fmla="*/ 1311468 h 4884794"/>
                <a:gd name="connsiteX13" fmla="*/ 1572560 w 3485712"/>
                <a:gd name="connsiteY13" fmla="*/ 1398498 h 4884794"/>
                <a:gd name="connsiteX14" fmla="*/ 1485529 w 3485712"/>
                <a:gd name="connsiteY14" fmla="*/ 1485529 h 4884794"/>
                <a:gd name="connsiteX15" fmla="*/ 441151 w 3485712"/>
                <a:gd name="connsiteY15" fmla="*/ 1485529 h 4884794"/>
                <a:gd name="connsiteX16" fmla="*/ 354120 w 3485712"/>
                <a:gd name="connsiteY16" fmla="*/ 1398498 h 4884794"/>
                <a:gd name="connsiteX17" fmla="*/ 441151 w 3485712"/>
                <a:gd name="connsiteY17" fmla="*/ 1311468 h 4884794"/>
                <a:gd name="connsiteX18" fmla="*/ 441151 w 3485712"/>
                <a:gd name="connsiteY18" fmla="*/ 3139124 h 4884794"/>
                <a:gd name="connsiteX19" fmla="*/ 1050367 w 3485712"/>
                <a:gd name="connsiteY19" fmla="*/ 3139124 h 4884794"/>
                <a:gd name="connsiteX20" fmla="*/ 1137398 w 3485712"/>
                <a:gd name="connsiteY20" fmla="*/ 3226155 h 4884794"/>
                <a:gd name="connsiteX21" fmla="*/ 1050367 w 3485712"/>
                <a:gd name="connsiteY21" fmla="*/ 3313186 h 4884794"/>
                <a:gd name="connsiteX22" fmla="*/ 441151 w 3485712"/>
                <a:gd name="connsiteY22" fmla="*/ 3313186 h 4884794"/>
                <a:gd name="connsiteX23" fmla="*/ 354120 w 3485712"/>
                <a:gd name="connsiteY23" fmla="*/ 3226155 h 4884794"/>
                <a:gd name="connsiteX24" fmla="*/ 441151 w 3485712"/>
                <a:gd name="connsiteY24" fmla="*/ 3139124 h 4884794"/>
                <a:gd name="connsiteX25" fmla="*/ 354120 w 3485712"/>
                <a:gd name="connsiteY25" fmla="*/ 2442869 h 4884794"/>
                <a:gd name="connsiteX26" fmla="*/ 441151 w 3485712"/>
                <a:gd name="connsiteY26" fmla="*/ 2355838 h 4884794"/>
                <a:gd name="connsiteX27" fmla="*/ 1485529 w 3485712"/>
                <a:gd name="connsiteY27" fmla="*/ 2355838 h 4884794"/>
                <a:gd name="connsiteX28" fmla="*/ 1572560 w 3485712"/>
                <a:gd name="connsiteY28" fmla="*/ 2442869 h 4884794"/>
                <a:gd name="connsiteX29" fmla="*/ 1485529 w 3485712"/>
                <a:gd name="connsiteY29" fmla="*/ 2529900 h 4884794"/>
                <a:gd name="connsiteX30" fmla="*/ 441151 w 3485712"/>
                <a:gd name="connsiteY30" fmla="*/ 2529900 h 4884794"/>
                <a:gd name="connsiteX31" fmla="*/ 354120 w 3485712"/>
                <a:gd name="connsiteY31" fmla="*/ 2442869 h 4884794"/>
                <a:gd name="connsiteX32" fmla="*/ 354120 w 3485712"/>
                <a:gd name="connsiteY32" fmla="*/ 3748341 h 4884794"/>
                <a:gd name="connsiteX33" fmla="*/ 441151 w 3485712"/>
                <a:gd name="connsiteY33" fmla="*/ 3661310 h 4884794"/>
                <a:gd name="connsiteX34" fmla="*/ 2181777 w 3485712"/>
                <a:gd name="connsiteY34" fmla="*/ 3661310 h 4884794"/>
                <a:gd name="connsiteX35" fmla="*/ 2268807 w 3485712"/>
                <a:gd name="connsiteY35" fmla="*/ 3748341 h 4884794"/>
                <a:gd name="connsiteX36" fmla="*/ 2181777 w 3485712"/>
                <a:gd name="connsiteY36" fmla="*/ 3835371 h 4884794"/>
                <a:gd name="connsiteX37" fmla="*/ 441151 w 3485712"/>
                <a:gd name="connsiteY37" fmla="*/ 3835371 h 4884794"/>
                <a:gd name="connsiteX38" fmla="*/ 354120 w 3485712"/>
                <a:gd name="connsiteY38" fmla="*/ 3748341 h 4884794"/>
                <a:gd name="connsiteX39" fmla="*/ 3052093 w 3485712"/>
                <a:gd name="connsiteY39" fmla="*/ 4531627 h 4884794"/>
                <a:gd name="connsiteX40" fmla="*/ 1833653 w 3485712"/>
                <a:gd name="connsiteY40" fmla="*/ 4531627 h 4884794"/>
                <a:gd name="connsiteX41" fmla="*/ 1746622 w 3485712"/>
                <a:gd name="connsiteY41" fmla="*/ 4444596 h 4884794"/>
                <a:gd name="connsiteX42" fmla="*/ 1833653 w 3485712"/>
                <a:gd name="connsiteY42" fmla="*/ 4357565 h 4884794"/>
                <a:gd name="connsiteX43" fmla="*/ 3052093 w 3485712"/>
                <a:gd name="connsiteY43" fmla="*/ 4357565 h 4884794"/>
                <a:gd name="connsiteX44" fmla="*/ 3139124 w 3485712"/>
                <a:gd name="connsiteY44" fmla="*/ 4444596 h 4884794"/>
                <a:gd name="connsiteX45" fmla="*/ 3052093 w 3485712"/>
                <a:gd name="connsiteY45" fmla="*/ 4531627 h 4884794"/>
                <a:gd name="connsiteX46" fmla="*/ 3052093 w 3485712"/>
                <a:gd name="connsiteY46" fmla="*/ 3313186 h 4884794"/>
                <a:gd name="connsiteX47" fmla="*/ 1398498 w 3485712"/>
                <a:gd name="connsiteY47" fmla="*/ 3313186 h 4884794"/>
                <a:gd name="connsiteX48" fmla="*/ 1311468 w 3485712"/>
                <a:gd name="connsiteY48" fmla="*/ 3226155 h 4884794"/>
                <a:gd name="connsiteX49" fmla="*/ 1398498 w 3485712"/>
                <a:gd name="connsiteY49" fmla="*/ 3139124 h 4884794"/>
                <a:gd name="connsiteX50" fmla="*/ 3052093 w 3485712"/>
                <a:gd name="connsiteY50" fmla="*/ 3139124 h 4884794"/>
                <a:gd name="connsiteX51" fmla="*/ 3139124 w 3485712"/>
                <a:gd name="connsiteY51" fmla="*/ 3226155 h 4884794"/>
                <a:gd name="connsiteX52" fmla="*/ 3052093 w 3485712"/>
                <a:gd name="connsiteY52" fmla="*/ 3313186 h 4884794"/>
                <a:gd name="connsiteX53" fmla="*/ 3052093 w 3485712"/>
                <a:gd name="connsiteY53" fmla="*/ 2007715 h 4884794"/>
                <a:gd name="connsiteX54" fmla="*/ 441151 w 3485712"/>
                <a:gd name="connsiteY54" fmla="*/ 2007715 h 4884794"/>
                <a:gd name="connsiteX55" fmla="*/ 354120 w 3485712"/>
                <a:gd name="connsiteY55" fmla="*/ 1920684 h 4884794"/>
                <a:gd name="connsiteX56" fmla="*/ 441151 w 3485712"/>
                <a:gd name="connsiteY56" fmla="*/ 1833653 h 4884794"/>
                <a:gd name="connsiteX57" fmla="*/ 3052085 w 3485712"/>
                <a:gd name="connsiteY57" fmla="*/ 1833653 h 4884794"/>
                <a:gd name="connsiteX58" fmla="*/ 3139116 w 3485712"/>
                <a:gd name="connsiteY58" fmla="*/ 1920684 h 4884794"/>
                <a:gd name="connsiteX59" fmla="*/ 3052093 w 3485712"/>
                <a:gd name="connsiteY59" fmla="*/ 2007715 h 4884794"/>
                <a:gd name="connsiteX60" fmla="*/ 3052093 w 3485712"/>
                <a:gd name="connsiteY60" fmla="*/ 1485529 h 4884794"/>
                <a:gd name="connsiteX61" fmla="*/ 1833653 w 3485712"/>
                <a:gd name="connsiteY61" fmla="*/ 1485529 h 4884794"/>
                <a:gd name="connsiteX62" fmla="*/ 1746622 w 3485712"/>
                <a:gd name="connsiteY62" fmla="*/ 1398498 h 4884794"/>
                <a:gd name="connsiteX63" fmla="*/ 1833653 w 3485712"/>
                <a:gd name="connsiteY63" fmla="*/ 1311468 h 4884794"/>
                <a:gd name="connsiteX64" fmla="*/ 3052093 w 3485712"/>
                <a:gd name="connsiteY64" fmla="*/ 1311468 h 4884794"/>
                <a:gd name="connsiteX65" fmla="*/ 3139124 w 3485712"/>
                <a:gd name="connsiteY65" fmla="*/ 1398498 h 4884794"/>
                <a:gd name="connsiteX66" fmla="*/ 3052093 w 3485712"/>
                <a:gd name="connsiteY66" fmla="*/ 1485529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485712" h="4884794">
                  <a:moveTo>
                    <a:pt x="3400217" y="5996"/>
                  </a:moveTo>
                  <a:lnTo>
                    <a:pt x="1050375" y="5996"/>
                  </a:lnTo>
                  <a:lnTo>
                    <a:pt x="1050375" y="789274"/>
                  </a:lnTo>
                  <a:cubicBezTo>
                    <a:pt x="1050375" y="933476"/>
                    <a:pt x="933476" y="1050367"/>
                    <a:pt x="789282" y="1050367"/>
                  </a:cubicBezTo>
                  <a:lnTo>
                    <a:pt x="5996" y="1050367"/>
                  </a:lnTo>
                  <a:lnTo>
                    <a:pt x="5996" y="4792711"/>
                  </a:lnTo>
                  <a:cubicBezTo>
                    <a:pt x="5996" y="4840776"/>
                    <a:pt x="44962" y="4879742"/>
                    <a:pt x="93027" y="4879742"/>
                  </a:cubicBezTo>
                  <a:lnTo>
                    <a:pt x="3400217" y="4879742"/>
                  </a:lnTo>
                  <a:cubicBezTo>
                    <a:pt x="3448281" y="4879742"/>
                    <a:pt x="3487248" y="4840776"/>
                    <a:pt x="3487248" y="4792711"/>
                  </a:cubicBezTo>
                  <a:lnTo>
                    <a:pt x="3487248" y="93027"/>
                  </a:lnTo>
                  <a:cubicBezTo>
                    <a:pt x="3487248" y="44962"/>
                    <a:pt x="3448281" y="5996"/>
                    <a:pt x="3400217" y="5996"/>
                  </a:cubicBezTo>
                  <a:close/>
                  <a:moveTo>
                    <a:pt x="441151" y="1311468"/>
                  </a:moveTo>
                  <a:lnTo>
                    <a:pt x="1485529" y="1311468"/>
                  </a:lnTo>
                  <a:cubicBezTo>
                    <a:pt x="1533594" y="1311468"/>
                    <a:pt x="1572560" y="1350434"/>
                    <a:pt x="1572560" y="1398498"/>
                  </a:cubicBezTo>
                  <a:cubicBezTo>
                    <a:pt x="1572560" y="1446563"/>
                    <a:pt x="1533594" y="1485529"/>
                    <a:pt x="1485529" y="1485529"/>
                  </a:cubicBezTo>
                  <a:lnTo>
                    <a:pt x="441151" y="1485529"/>
                  </a:lnTo>
                  <a:cubicBezTo>
                    <a:pt x="393086" y="1485529"/>
                    <a:pt x="354120" y="1446563"/>
                    <a:pt x="354120" y="1398498"/>
                  </a:cubicBezTo>
                  <a:cubicBezTo>
                    <a:pt x="354120" y="1350434"/>
                    <a:pt x="393086" y="1311468"/>
                    <a:pt x="441151" y="1311468"/>
                  </a:cubicBezTo>
                  <a:close/>
                  <a:moveTo>
                    <a:pt x="441151" y="3139124"/>
                  </a:moveTo>
                  <a:lnTo>
                    <a:pt x="1050367" y="3139124"/>
                  </a:lnTo>
                  <a:cubicBezTo>
                    <a:pt x="1098431" y="3139124"/>
                    <a:pt x="1137398" y="3178091"/>
                    <a:pt x="1137398" y="3226155"/>
                  </a:cubicBezTo>
                  <a:cubicBezTo>
                    <a:pt x="1137398" y="3274220"/>
                    <a:pt x="1098431" y="3313186"/>
                    <a:pt x="1050367" y="3313186"/>
                  </a:cubicBezTo>
                  <a:lnTo>
                    <a:pt x="441151" y="3313186"/>
                  </a:lnTo>
                  <a:cubicBezTo>
                    <a:pt x="393086" y="3313186"/>
                    <a:pt x="354120" y="3274220"/>
                    <a:pt x="354120" y="3226155"/>
                  </a:cubicBezTo>
                  <a:cubicBezTo>
                    <a:pt x="354120" y="3178091"/>
                    <a:pt x="393086" y="3139124"/>
                    <a:pt x="441151" y="3139124"/>
                  </a:cubicBezTo>
                  <a:close/>
                  <a:moveTo>
                    <a:pt x="354120" y="2442869"/>
                  </a:moveTo>
                  <a:cubicBezTo>
                    <a:pt x="354120" y="2394805"/>
                    <a:pt x="393086" y="2355838"/>
                    <a:pt x="441151" y="2355838"/>
                  </a:cubicBezTo>
                  <a:lnTo>
                    <a:pt x="1485529" y="2355838"/>
                  </a:lnTo>
                  <a:cubicBezTo>
                    <a:pt x="1533594" y="2355838"/>
                    <a:pt x="1572560" y="2394805"/>
                    <a:pt x="1572560" y="2442869"/>
                  </a:cubicBezTo>
                  <a:cubicBezTo>
                    <a:pt x="1572560" y="2490934"/>
                    <a:pt x="1533594" y="2529900"/>
                    <a:pt x="1485529" y="2529900"/>
                  </a:cubicBezTo>
                  <a:lnTo>
                    <a:pt x="441151" y="2529900"/>
                  </a:lnTo>
                  <a:cubicBezTo>
                    <a:pt x="393086" y="2529900"/>
                    <a:pt x="354120" y="2490942"/>
                    <a:pt x="354120" y="2442869"/>
                  </a:cubicBezTo>
                  <a:close/>
                  <a:moveTo>
                    <a:pt x="354120" y="3748341"/>
                  </a:moveTo>
                  <a:cubicBezTo>
                    <a:pt x="354120" y="3700276"/>
                    <a:pt x="393086" y="3661310"/>
                    <a:pt x="441151" y="3661310"/>
                  </a:cubicBezTo>
                  <a:lnTo>
                    <a:pt x="2181777" y="3661310"/>
                  </a:lnTo>
                  <a:cubicBezTo>
                    <a:pt x="2229841" y="3661310"/>
                    <a:pt x="2268807" y="3700276"/>
                    <a:pt x="2268807" y="3748341"/>
                  </a:cubicBezTo>
                  <a:cubicBezTo>
                    <a:pt x="2268807" y="3796405"/>
                    <a:pt x="2229841" y="3835371"/>
                    <a:pt x="2181777" y="3835371"/>
                  </a:cubicBezTo>
                  <a:lnTo>
                    <a:pt x="441151" y="3835371"/>
                  </a:lnTo>
                  <a:cubicBezTo>
                    <a:pt x="393086" y="3835371"/>
                    <a:pt x="354120" y="3796405"/>
                    <a:pt x="354120" y="3748341"/>
                  </a:cubicBezTo>
                  <a:close/>
                  <a:moveTo>
                    <a:pt x="3052093" y="4531627"/>
                  </a:moveTo>
                  <a:lnTo>
                    <a:pt x="1833653" y="4531627"/>
                  </a:lnTo>
                  <a:cubicBezTo>
                    <a:pt x="1785588" y="4531627"/>
                    <a:pt x="1746622" y="4492660"/>
                    <a:pt x="1746622" y="4444596"/>
                  </a:cubicBezTo>
                  <a:cubicBezTo>
                    <a:pt x="1746622" y="4396531"/>
                    <a:pt x="1785588" y="4357565"/>
                    <a:pt x="1833653" y="4357565"/>
                  </a:cubicBezTo>
                  <a:lnTo>
                    <a:pt x="3052093" y="4357565"/>
                  </a:lnTo>
                  <a:cubicBezTo>
                    <a:pt x="3100158" y="4357565"/>
                    <a:pt x="3139124" y="4396531"/>
                    <a:pt x="3139124" y="4444596"/>
                  </a:cubicBezTo>
                  <a:cubicBezTo>
                    <a:pt x="3139124" y="4492660"/>
                    <a:pt x="3100158" y="4531627"/>
                    <a:pt x="3052093" y="4531627"/>
                  </a:cubicBezTo>
                  <a:close/>
                  <a:moveTo>
                    <a:pt x="3052093" y="3313186"/>
                  </a:moveTo>
                  <a:lnTo>
                    <a:pt x="1398498" y="3313186"/>
                  </a:lnTo>
                  <a:cubicBezTo>
                    <a:pt x="1350434" y="3313186"/>
                    <a:pt x="1311468" y="3274220"/>
                    <a:pt x="1311468" y="3226155"/>
                  </a:cubicBezTo>
                  <a:cubicBezTo>
                    <a:pt x="1311468" y="3178091"/>
                    <a:pt x="1350434" y="3139124"/>
                    <a:pt x="1398498" y="3139124"/>
                  </a:cubicBezTo>
                  <a:lnTo>
                    <a:pt x="3052093" y="3139124"/>
                  </a:lnTo>
                  <a:cubicBezTo>
                    <a:pt x="3100158" y="3139124"/>
                    <a:pt x="3139124" y="3178091"/>
                    <a:pt x="3139124" y="3226155"/>
                  </a:cubicBezTo>
                  <a:cubicBezTo>
                    <a:pt x="3139124" y="3274220"/>
                    <a:pt x="3100158" y="3313186"/>
                    <a:pt x="3052093" y="3313186"/>
                  </a:cubicBezTo>
                  <a:close/>
                  <a:moveTo>
                    <a:pt x="3052093" y="2007715"/>
                  </a:moveTo>
                  <a:lnTo>
                    <a:pt x="441151" y="2007715"/>
                  </a:lnTo>
                  <a:cubicBezTo>
                    <a:pt x="393086" y="2007715"/>
                    <a:pt x="354120" y="1968748"/>
                    <a:pt x="354120" y="1920684"/>
                  </a:cubicBezTo>
                  <a:cubicBezTo>
                    <a:pt x="354120" y="1872619"/>
                    <a:pt x="393086" y="1833653"/>
                    <a:pt x="441151" y="1833653"/>
                  </a:cubicBezTo>
                  <a:lnTo>
                    <a:pt x="3052085" y="1833653"/>
                  </a:lnTo>
                  <a:cubicBezTo>
                    <a:pt x="3100150" y="1833653"/>
                    <a:pt x="3139116" y="1872619"/>
                    <a:pt x="3139116" y="1920684"/>
                  </a:cubicBezTo>
                  <a:cubicBezTo>
                    <a:pt x="3139124" y="1968748"/>
                    <a:pt x="3100158" y="2007715"/>
                    <a:pt x="3052093" y="2007715"/>
                  </a:cubicBezTo>
                  <a:close/>
                  <a:moveTo>
                    <a:pt x="3052093" y="1485529"/>
                  </a:moveTo>
                  <a:lnTo>
                    <a:pt x="1833653" y="1485529"/>
                  </a:lnTo>
                  <a:cubicBezTo>
                    <a:pt x="1785588" y="1485529"/>
                    <a:pt x="1746622" y="1446563"/>
                    <a:pt x="1746622" y="1398498"/>
                  </a:cubicBezTo>
                  <a:cubicBezTo>
                    <a:pt x="1746622" y="1350434"/>
                    <a:pt x="1785588" y="1311468"/>
                    <a:pt x="1833653" y="1311468"/>
                  </a:cubicBezTo>
                  <a:lnTo>
                    <a:pt x="3052093" y="1311468"/>
                  </a:lnTo>
                  <a:cubicBezTo>
                    <a:pt x="3100158" y="1311468"/>
                    <a:pt x="3139124" y="1350434"/>
                    <a:pt x="3139124" y="1398498"/>
                  </a:cubicBezTo>
                  <a:cubicBezTo>
                    <a:pt x="3139124" y="1446563"/>
                    <a:pt x="3100158" y="1485529"/>
                    <a:pt x="3052093" y="14855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7F35EBBB-91A7-4342-ADCD-6912BE43F432}"/>
                </a:ext>
              </a:extLst>
            </p:cNvPr>
            <p:cNvSpPr/>
            <p:nvPr/>
          </p:nvSpPr>
          <p:spPr>
            <a:xfrm>
              <a:off x="7655041" y="1680851"/>
              <a:ext cx="879423" cy="183879"/>
            </a:xfrm>
            <a:custGeom>
              <a:avLst/>
              <a:gdLst>
                <a:gd name="connsiteX0" fmla="*/ 5996 w 879422"/>
                <a:gd name="connsiteY0" fmla="*/ 5996 h 183879"/>
                <a:gd name="connsiteX1" fmla="*/ 876305 w 879422"/>
                <a:gd name="connsiteY1" fmla="*/ 5996 h 183879"/>
                <a:gd name="connsiteX2" fmla="*/ 876305 w 879422"/>
                <a:gd name="connsiteY2" fmla="*/ 180058 h 183879"/>
                <a:gd name="connsiteX3" fmla="*/ 5996 w 879422"/>
                <a:gd name="connsiteY3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422" h="183879">
                  <a:moveTo>
                    <a:pt x="5996" y="5996"/>
                  </a:moveTo>
                  <a:lnTo>
                    <a:pt x="876305" y="5996"/>
                  </a:lnTo>
                  <a:lnTo>
                    <a:pt x="876305" y="180058"/>
                  </a:lnTo>
                  <a:lnTo>
                    <a:pt x="5996" y="1800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C9BA1E8-FFFB-4E9D-A259-E2D27F6DD0EC}"/>
                </a:ext>
              </a:extLst>
            </p:cNvPr>
            <p:cNvSpPr/>
            <p:nvPr/>
          </p:nvSpPr>
          <p:spPr>
            <a:xfrm>
              <a:off x="7655041" y="984604"/>
              <a:ext cx="879423" cy="527654"/>
            </a:xfrm>
            <a:custGeom>
              <a:avLst/>
              <a:gdLst>
                <a:gd name="connsiteX0" fmla="*/ 702251 w 879422"/>
                <a:gd name="connsiteY0" fmla="*/ 5996 h 527653"/>
                <a:gd name="connsiteX1" fmla="*/ 180058 w 879422"/>
                <a:gd name="connsiteY1" fmla="*/ 5996 h 527653"/>
                <a:gd name="connsiteX2" fmla="*/ 5996 w 879422"/>
                <a:gd name="connsiteY2" fmla="*/ 180058 h 527653"/>
                <a:gd name="connsiteX3" fmla="*/ 5996 w 879422"/>
                <a:gd name="connsiteY3" fmla="*/ 528181 h 527653"/>
                <a:gd name="connsiteX4" fmla="*/ 876305 w 879422"/>
                <a:gd name="connsiteY4" fmla="*/ 528181 h 527653"/>
                <a:gd name="connsiteX5" fmla="*/ 876305 w 879422"/>
                <a:gd name="connsiteY5" fmla="*/ 180058 h 527653"/>
                <a:gd name="connsiteX6" fmla="*/ 702251 w 879422"/>
                <a:gd name="connsiteY6" fmla="*/ 5996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9422" h="527653">
                  <a:moveTo>
                    <a:pt x="702251" y="5996"/>
                  </a:move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528181"/>
                  </a:lnTo>
                  <a:lnTo>
                    <a:pt x="876305" y="528181"/>
                  </a:lnTo>
                  <a:lnTo>
                    <a:pt x="876305" y="180058"/>
                  </a:lnTo>
                  <a:cubicBezTo>
                    <a:pt x="876313" y="83929"/>
                    <a:pt x="798380" y="5996"/>
                    <a:pt x="702251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F26EA14-E4E3-4446-99E9-C881A5AD4A13}"/>
                </a:ext>
              </a:extLst>
            </p:cNvPr>
            <p:cNvSpPr/>
            <p:nvPr/>
          </p:nvSpPr>
          <p:spPr>
            <a:xfrm>
              <a:off x="7962615" y="5597265"/>
              <a:ext cx="263827" cy="263827"/>
            </a:xfrm>
            <a:custGeom>
              <a:avLst/>
              <a:gdLst>
                <a:gd name="connsiteX0" fmla="*/ 132713 w 263826"/>
                <a:gd name="connsiteY0" fmla="*/ 265346 h 263826"/>
                <a:gd name="connsiteX1" fmla="*/ 259950 w 263826"/>
                <a:gd name="connsiteY1" fmla="*/ 5996 h 263826"/>
                <a:gd name="connsiteX2" fmla="*/ 5996 w 263826"/>
                <a:gd name="connsiteY2" fmla="*/ 5996 h 26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26" h="263826">
                  <a:moveTo>
                    <a:pt x="132713" y="265346"/>
                  </a:moveTo>
                  <a:lnTo>
                    <a:pt x="259950" y="5996"/>
                  </a:ln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D0D02051-F370-4DF1-A849-D547F8D9E4BE}"/>
                </a:ext>
              </a:extLst>
            </p:cNvPr>
            <p:cNvSpPr/>
            <p:nvPr/>
          </p:nvSpPr>
          <p:spPr>
            <a:xfrm>
              <a:off x="7707439" y="5075072"/>
              <a:ext cx="775491" cy="359764"/>
            </a:xfrm>
            <a:custGeom>
              <a:avLst/>
              <a:gdLst>
                <a:gd name="connsiteX0" fmla="*/ 176140 w 775491"/>
                <a:gd name="connsiteY0" fmla="*/ 354119 h 359763"/>
                <a:gd name="connsiteX1" fmla="*/ 600590 w 775491"/>
                <a:gd name="connsiteY1" fmla="*/ 354119 h 359763"/>
                <a:gd name="connsiteX2" fmla="*/ 771350 w 775491"/>
                <a:gd name="connsiteY2" fmla="*/ 5996 h 359763"/>
                <a:gd name="connsiteX3" fmla="*/ 5996 w 775491"/>
                <a:gd name="connsiteY3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491" h="359763">
                  <a:moveTo>
                    <a:pt x="176140" y="354119"/>
                  </a:moveTo>
                  <a:lnTo>
                    <a:pt x="600590" y="354119"/>
                  </a:lnTo>
                  <a:lnTo>
                    <a:pt x="771350" y="5996"/>
                  </a:ln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C114D95-6593-4B41-B0BB-3AF31BD92DD6}"/>
                </a:ext>
              </a:extLst>
            </p:cNvPr>
            <p:cNvSpPr/>
            <p:nvPr/>
          </p:nvSpPr>
          <p:spPr>
            <a:xfrm>
              <a:off x="7655049" y="2028975"/>
              <a:ext cx="879423" cy="2878111"/>
            </a:xfrm>
            <a:custGeom>
              <a:avLst/>
              <a:gdLst>
                <a:gd name="connsiteX0" fmla="*/ 528182 w 879422"/>
                <a:gd name="connsiteY0" fmla="*/ 528189 h 2878111"/>
                <a:gd name="connsiteX1" fmla="*/ 441151 w 879422"/>
                <a:gd name="connsiteY1" fmla="*/ 615220 h 2878111"/>
                <a:gd name="connsiteX2" fmla="*/ 354119 w 879422"/>
                <a:gd name="connsiteY2" fmla="*/ 528189 h 2878111"/>
                <a:gd name="connsiteX3" fmla="*/ 354119 w 879422"/>
                <a:gd name="connsiteY3" fmla="*/ 6004 h 2878111"/>
                <a:gd name="connsiteX4" fmla="*/ 5996 w 879422"/>
                <a:gd name="connsiteY4" fmla="*/ 6004 h 2878111"/>
                <a:gd name="connsiteX5" fmla="*/ 5996 w 879422"/>
                <a:gd name="connsiteY5" fmla="*/ 2878040 h 2878111"/>
                <a:gd name="connsiteX6" fmla="*/ 354119 w 879422"/>
                <a:gd name="connsiteY6" fmla="*/ 2878040 h 2878111"/>
                <a:gd name="connsiteX7" fmla="*/ 354119 w 879422"/>
                <a:gd name="connsiteY7" fmla="*/ 963344 h 2878111"/>
                <a:gd name="connsiteX8" fmla="*/ 441151 w 879422"/>
                <a:gd name="connsiteY8" fmla="*/ 876313 h 2878111"/>
                <a:gd name="connsiteX9" fmla="*/ 528182 w 879422"/>
                <a:gd name="connsiteY9" fmla="*/ 963344 h 2878111"/>
                <a:gd name="connsiteX10" fmla="*/ 528182 w 879422"/>
                <a:gd name="connsiteY10" fmla="*/ 2878032 h 2878111"/>
                <a:gd name="connsiteX11" fmla="*/ 876305 w 879422"/>
                <a:gd name="connsiteY11" fmla="*/ 2878032 h 2878111"/>
                <a:gd name="connsiteX12" fmla="*/ 876305 w 879422"/>
                <a:gd name="connsiteY12" fmla="*/ 5996 h 2878111"/>
                <a:gd name="connsiteX13" fmla="*/ 528182 w 879422"/>
                <a:gd name="connsiteY13" fmla="*/ 5996 h 287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9422" h="2878111">
                  <a:moveTo>
                    <a:pt x="528182" y="528189"/>
                  </a:moveTo>
                  <a:cubicBezTo>
                    <a:pt x="528182" y="576254"/>
                    <a:pt x="489215" y="615220"/>
                    <a:pt x="441151" y="615220"/>
                  </a:cubicBezTo>
                  <a:cubicBezTo>
                    <a:pt x="393086" y="615220"/>
                    <a:pt x="354119" y="576254"/>
                    <a:pt x="354119" y="528189"/>
                  </a:cubicBezTo>
                  <a:lnTo>
                    <a:pt x="354119" y="6004"/>
                  </a:lnTo>
                  <a:lnTo>
                    <a:pt x="5996" y="6004"/>
                  </a:lnTo>
                  <a:lnTo>
                    <a:pt x="5996" y="2878040"/>
                  </a:lnTo>
                  <a:lnTo>
                    <a:pt x="354119" y="2878040"/>
                  </a:lnTo>
                  <a:lnTo>
                    <a:pt x="354119" y="963344"/>
                  </a:lnTo>
                  <a:cubicBezTo>
                    <a:pt x="354119" y="915279"/>
                    <a:pt x="393086" y="876313"/>
                    <a:pt x="441151" y="876313"/>
                  </a:cubicBezTo>
                  <a:cubicBezTo>
                    <a:pt x="489215" y="876313"/>
                    <a:pt x="528182" y="915279"/>
                    <a:pt x="528182" y="963344"/>
                  </a:cubicBezTo>
                  <a:lnTo>
                    <a:pt x="528182" y="2878032"/>
                  </a:lnTo>
                  <a:lnTo>
                    <a:pt x="876305" y="2878032"/>
                  </a:lnTo>
                  <a:lnTo>
                    <a:pt x="876305" y="5996"/>
                  </a:lnTo>
                  <a:lnTo>
                    <a:pt x="528182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5313B68E-91D4-473A-BEC8-BC9B91A63B91}"/>
              </a:ext>
            </a:extLst>
          </p:cNvPr>
          <p:cNvGrpSpPr/>
          <p:nvPr/>
        </p:nvGrpSpPr>
        <p:grpSpPr>
          <a:xfrm>
            <a:off x="2771757" y="3311297"/>
            <a:ext cx="408053" cy="431644"/>
            <a:chOff x="3782158" y="984604"/>
            <a:chExt cx="4617818" cy="4884795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1B001D3D-8BCF-4585-B106-25A1E36204C3}"/>
                </a:ext>
              </a:extLst>
            </p:cNvPr>
            <p:cNvSpPr/>
            <p:nvPr/>
          </p:nvSpPr>
          <p:spPr>
            <a:xfrm>
              <a:off x="6049407" y="2468574"/>
              <a:ext cx="1910746" cy="1910746"/>
            </a:xfrm>
            <a:custGeom>
              <a:avLst/>
              <a:gdLst>
                <a:gd name="connsiteX0" fmla="*/ 1742177 w 1910746"/>
                <a:gd name="connsiteY0" fmla="*/ 958899 h 1910746"/>
                <a:gd name="connsiteX1" fmla="*/ 1829208 w 1910746"/>
                <a:gd name="connsiteY1" fmla="*/ 871868 h 1910746"/>
                <a:gd name="connsiteX2" fmla="*/ 1911802 w 1910746"/>
                <a:gd name="connsiteY2" fmla="*/ 871868 h 1910746"/>
                <a:gd name="connsiteX3" fmla="*/ 1045930 w 1910746"/>
                <a:gd name="connsiteY3" fmla="*/ 5996 h 1910746"/>
                <a:gd name="connsiteX4" fmla="*/ 1045930 w 1910746"/>
                <a:gd name="connsiteY4" fmla="*/ 88590 h 1910746"/>
                <a:gd name="connsiteX5" fmla="*/ 958899 w 1910746"/>
                <a:gd name="connsiteY5" fmla="*/ 175621 h 1910746"/>
                <a:gd name="connsiteX6" fmla="*/ 871868 w 1910746"/>
                <a:gd name="connsiteY6" fmla="*/ 88590 h 1910746"/>
                <a:gd name="connsiteX7" fmla="*/ 871868 w 1910746"/>
                <a:gd name="connsiteY7" fmla="*/ 5996 h 1910746"/>
                <a:gd name="connsiteX8" fmla="*/ 5996 w 1910746"/>
                <a:gd name="connsiteY8" fmla="*/ 871868 h 1910746"/>
                <a:gd name="connsiteX9" fmla="*/ 88590 w 1910746"/>
                <a:gd name="connsiteY9" fmla="*/ 871868 h 1910746"/>
                <a:gd name="connsiteX10" fmla="*/ 175621 w 1910746"/>
                <a:gd name="connsiteY10" fmla="*/ 958899 h 1910746"/>
                <a:gd name="connsiteX11" fmla="*/ 88590 w 1910746"/>
                <a:gd name="connsiteY11" fmla="*/ 1045930 h 1910746"/>
                <a:gd name="connsiteX12" fmla="*/ 5996 w 1910746"/>
                <a:gd name="connsiteY12" fmla="*/ 1045930 h 1910746"/>
                <a:gd name="connsiteX13" fmla="*/ 871868 w 1910746"/>
                <a:gd name="connsiteY13" fmla="*/ 1911802 h 1910746"/>
                <a:gd name="connsiteX14" fmla="*/ 871868 w 1910746"/>
                <a:gd name="connsiteY14" fmla="*/ 1829216 h 1910746"/>
                <a:gd name="connsiteX15" fmla="*/ 958899 w 1910746"/>
                <a:gd name="connsiteY15" fmla="*/ 1742185 h 1910746"/>
                <a:gd name="connsiteX16" fmla="*/ 1045930 w 1910746"/>
                <a:gd name="connsiteY16" fmla="*/ 1829216 h 1910746"/>
                <a:gd name="connsiteX17" fmla="*/ 1045930 w 1910746"/>
                <a:gd name="connsiteY17" fmla="*/ 1911810 h 1910746"/>
                <a:gd name="connsiteX18" fmla="*/ 1911802 w 1910746"/>
                <a:gd name="connsiteY18" fmla="*/ 1045938 h 1910746"/>
                <a:gd name="connsiteX19" fmla="*/ 1829208 w 1910746"/>
                <a:gd name="connsiteY19" fmla="*/ 1045938 h 1910746"/>
                <a:gd name="connsiteX20" fmla="*/ 1742177 w 1910746"/>
                <a:gd name="connsiteY20" fmla="*/ 958899 h 1910746"/>
                <a:gd name="connsiteX21" fmla="*/ 1281519 w 1910746"/>
                <a:gd name="connsiteY21" fmla="*/ 1281527 h 1910746"/>
                <a:gd name="connsiteX22" fmla="*/ 1158456 w 1910746"/>
                <a:gd name="connsiteY22" fmla="*/ 1281527 h 1910746"/>
                <a:gd name="connsiteX23" fmla="*/ 897363 w 1910746"/>
                <a:gd name="connsiteY23" fmla="*/ 1020435 h 1910746"/>
                <a:gd name="connsiteX24" fmla="*/ 871860 w 1910746"/>
                <a:gd name="connsiteY24" fmla="*/ 958907 h 1910746"/>
                <a:gd name="connsiteX25" fmla="*/ 871860 w 1910746"/>
                <a:gd name="connsiteY25" fmla="*/ 436722 h 1910746"/>
                <a:gd name="connsiteX26" fmla="*/ 958891 w 1910746"/>
                <a:gd name="connsiteY26" fmla="*/ 349691 h 1910746"/>
                <a:gd name="connsiteX27" fmla="*/ 1045922 w 1910746"/>
                <a:gd name="connsiteY27" fmla="*/ 436722 h 1910746"/>
                <a:gd name="connsiteX28" fmla="*/ 1045922 w 1910746"/>
                <a:gd name="connsiteY28" fmla="*/ 922875 h 1910746"/>
                <a:gd name="connsiteX29" fmla="*/ 1281519 w 1910746"/>
                <a:gd name="connsiteY29" fmla="*/ 1158472 h 1910746"/>
                <a:gd name="connsiteX30" fmla="*/ 1281519 w 1910746"/>
                <a:gd name="connsiteY30" fmla="*/ 1281527 h 19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0746" h="1910746">
                  <a:moveTo>
                    <a:pt x="1742177" y="958899"/>
                  </a:moveTo>
                  <a:cubicBezTo>
                    <a:pt x="1742177" y="910834"/>
                    <a:pt x="1781143" y="871868"/>
                    <a:pt x="1829208" y="871868"/>
                  </a:cubicBezTo>
                  <a:lnTo>
                    <a:pt x="1911802" y="871868"/>
                  </a:lnTo>
                  <a:cubicBezTo>
                    <a:pt x="1869301" y="412417"/>
                    <a:pt x="1505380" y="48496"/>
                    <a:pt x="1045930" y="5996"/>
                  </a:cubicBezTo>
                  <a:lnTo>
                    <a:pt x="1045930" y="88590"/>
                  </a:lnTo>
                  <a:cubicBezTo>
                    <a:pt x="1045930" y="136654"/>
                    <a:pt x="1006963" y="175621"/>
                    <a:pt x="958899" y="175621"/>
                  </a:cubicBezTo>
                  <a:cubicBezTo>
                    <a:pt x="910834" y="175621"/>
                    <a:pt x="871868" y="136654"/>
                    <a:pt x="871868" y="88590"/>
                  </a:cubicBezTo>
                  <a:lnTo>
                    <a:pt x="871868" y="5996"/>
                  </a:lnTo>
                  <a:cubicBezTo>
                    <a:pt x="412417" y="48496"/>
                    <a:pt x="48496" y="412417"/>
                    <a:pt x="5996" y="871868"/>
                  </a:cubicBezTo>
                  <a:lnTo>
                    <a:pt x="88590" y="871868"/>
                  </a:lnTo>
                  <a:cubicBezTo>
                    <a:pt x="136654" y="871868"/>
                    <a:pt x="175621" y="910834"/>
                    <a:pt x="175621" y="958899"/>
                  </a:cubicBezTo>
                  <a:cubicBezTo>
                    <a:pt x="175621" y="1006963"/>
                    <a:pt x="136654" y="1045930"/>
                    <a:pt x="88590" y="1045930"/>
                  </a:cubicBezTo>
                  <a:lnTo>
                    <a:pt x="5996" y="1045930"/>
                  </a:lnTo>
                  <a:cubicBezTo>
                    <a:pt x="48496" y="1505380"/>
                    <a:pt x="412417" y="1869301"/>
                    <a:pt x="871868" y="1911802"/>
                  </a:cubicBezTo>
                  <a:lnTo>
                    <a:pt x="871868" y="1829216"/>
                  </a:lnTo>
                  <a:cubicBezTo>
                    <a:pt x="871868" y="1781151"/>
                    <a:pt x="910834" y="1742185"/>
                    <a:pt x="958899" y="1742185"/>
                  </a:cubicBezTo>
                  <a:cubicBezTo>
                    <a:pt x="1006963" y="1742185"/>
                    <a:pt x="1045930" y="1781151"/>
                    <a:pt x="1045930" y="1829216"/>
                  </a:cubicBezTo>
                  <a:lnTo>
                    <a:pt x="1045930" y="1911810"/>
                  </a:lnTo>
                  <a:cubicBezTo>
                    <a:pt x="1505380" y="1869309"/>
                    <a:pt x="1869301" y="1505388"/>
                    <a:pt x="1911802" y="1045938"/>
                  </a:cubicBezTo>
                  <a:lnTo>
                    <a:pt x="1829208" y="1045938"/>
                  </a:lnTo>
                  <a:cubicBezTo>
                    <a:pt x="1781143" y="1045930"/>
                    <a:pt x="1742177" y="1006971"/>
                    <a:pt x="1742177" y="958899"/>
                  </a:cubicBezTo>
                  <a:close/>
                  <a:moveTo>
                    <a:pt x="1281519" y="1281527"/>
                  </a:moveTo>
                  <a:cubicBezTo>
                    <a:pt x="1247534" y="1315505"/>
                    <a:pt x="1192442" y="1315505"/>
                    <a:pt x="1158456" y="1281527"/>
                  </a:cubicBezTo>
                  <a:lnTo>
                    <a:pt x="897363" y="1020435"/>
                  </a:lnTo>
                  <a:cubicBezTo>
                    <a:pt x="881038" y="1004117"/>
                    <a:pt x="871868" y="981980"/>
                    <a:pt x="871860" y="958907"/>
                  </a:cubicBezTo>
                  <a:lnTo>
                    <a:pt x="871860" y="436722"/>
                  </a:lnTo>
                  <a:cubicBezTo>
                    <a:pt x="871860" y="388657"/>
                    <a:pt x="910826" y="349691"/>
                    <a:pt x="958891" y="349691"/>
                  </a:cubicBezTo>
                  <a:cubicBezTo>
                    <a:pt x="1006955" y="349691"/>
                    <a:pt x="1045922" y="388657"/>
                    <a:pt x="1045922" y="436722"/>
                  </a:cubicBezTo>
                  <a:lnTo>
                    <a:pt x="1045922" y="922875"/>
                  </a:lnTo>
                  <a:lnTo>
                    <a:pt x="1281519" y="1158472"/>
                  </a:lnTo>
                  <a:cubicBezTo>
                    <a:pt x="1315497" y="1192450"/>
                    <a:pt x="1315497" y="1247541"/>
                    <a:pt x="1281519" y="12815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C04A22C7-FDE6-4371-B6D6-7596D568EC95}"/>
                </a:ext>
              </a:extLst>
            </p:cNvPr>
            <p:cNvSpPr/>
            <p:nvPr/>
          </p:nvSpPr>
          <p:spPr>
            <a:xfrm>
              <a:off x="5609807" y="2028983"/>
              <a:ext cx="2790169" cy="2790169"/>
            </a:xfrm>
            <a:custGeom>
              <a:avLst/>
              <a:gdLst>
                <a:gd name="connsiteX0" fmla="*/ 1398498 w 2790169"/>
                <a:gd name="connsiteY0" fmla="*/ 5996 h 2790169"/>
                <a:gd name="connsiteX1" fmla="*/ 5996 w 2790169"/>
                <a:gd name="connsiteY1" fmla="*/ 1398498 h 2790169"/>
                <a:gd name="connsiteX2" fmla="*/ 1398498 w 2790169"/>
                <a:gd name="connsiteY2" fmla="*/ 2791001 h 2790169"/>
                <a:gd name="connsiteX3" fmla="*/ 2791001 w 2790169"/>
                <a:gd name="connsiteY3" fmla="*/ 1398490 h 2790169"/>
                <a:gd name="connsiteX4" fmla="*/ 2383149 w 2790169"/>
                <a:gd name="connsiteY4" fmla="*/ 413841 h 2790169"/>
                <a:gd name="connsiteX5" fmla="*/ 1398498 w 2790169"/>
                <a:gd name="connsiteY5" fmla="*/ 5996 h 2790169"/>
                <a:gd name="connsiteX6" fmla="*/ 1398498 w 2790169"/>
                <a:gd name="connsiteY6" fmla="*/ 2529900 h 2790169"/>
                <a:gd name="connsiteX7" fmla="*/ 267089 w 2790169"/>
                <a:gd name="connsiteY7" fmla="*/ 1398490 h 2790169"/>
                <a:gd name="connsiteX8" fmla="*/ 1398498 w 2790169"/>
                <a:gd name="connsiteY8" fmla="*/ 267081 h 2790169"/>
                <a:gd name="connsiteX9" fmla="*/ 2529908 w 2790169"/>
                <a:gd name="connsiteY9" fmla="*/ 1398490 h 2790169"/>
                <a:gd name="connsiteX10" fmla="*/ 1398498 w 2790169"/>
                <a:gd name="connsiteY10" fmla="*/ 2529900 h 279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0169" h="2790169">
                  <a:moveTo>
                    <a:pt x="1398498" y="5996"/>
                  </a:moveTo>
                  <a:cubicBezTo>
                    <a:pt x="629443" y="5996"/>
                    <a:pt x="5996" y="629443"/>
                    <a:pt x="5996" y="1398498"/>
                  </a:cubicBezTo>
                  <a:cubicBezTo>
                    <a:pt x="5996" y="2167554"/>
                    <a:pt x="629443" y="2791001"/>
                    <a:pt x="1398498" y="2791001"/>
                  </a:cubicBezTo>
                  <a:cubicBezTo>
                    <a:pt x="2167554" y="2791001"/>
                    <a:pt x="2791001" y="2167554"/>
                    <a:pt x="2791001" y="1398490"/>
                  </a:cubicBezTo>
                  <a:cubicBezTo>
                    <a:pt x="2791001" y="1029173"/>
                    <a:pt x="2644289" y="674989"/>
                    <a:pt x="2383149" y="413841"/>
                  </a:cubicBezTo>
                  <a:cubicBezTo>
                    <a:pt x="2122000" y="152700"/>
                    <a:pt x="1767808" y="5996"/>
                    <a:pt x="1398498" y="5996"/>
                  </a:cubicBezTo>
                  <a:close/>
                  <a:moveTo>
                    <a:pt x="1398498" y="2529900"/>
                  </a:moveTo>
                  <a:cubicBezTo>
                    <a:pt x="773636" y="2529900"/>
                    <a:pt x="267089" y="2023352"/>
                    <a:pt x="267089" y="1398490"/>
                  </a:cubicBezTo>
                  <a:cubicBezTo>
                    <a:pt x="267089" y="773628"/>
                    <a:pt x="773636" y="267081"/>
                    <a:pt x="1398498" y="267081"/>
                  </a:cubicBezTo>
                  <a:cubicBezTo>
                    <a:pt x="2023360" y="267081"/>
                    <a:pt x="2529908" y="773628"/>
                    <a:pt x="2529908" y="1398490"/>
                  </a:cubicBezTo>
                  <a:cubicBezTo>
                    <a:pt x="2529188" y="2023057"/>
                    <a:pt x="2023057" y="2529181"/>
                    <a:pt x="1398498" y="25299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7542DC79-212D-4932-A4C1-F32B7052B3E0}"/>
                </a:ext>
              </a:extLst>
            </p:cNvPr>
            <p:cNvSpPr/>
            <p:nvPr/>
          </p:nvSpPr>
          <p:spPr>
            <a:xfrm>
              <a:off x="3782158" y="984604"/>
              <a:ext cx="1750851" cy="4884795"/>
            </a:xfrm>
            <a:custGeom>
              <a:avLst/>
              <a:gdLst>
                <a:gd name="connsiteX0" fmla="*/ 1746614 w 1750851"/>
                <a:gd name="connsiteY0" fmla="*/ 180058 h 4884794"/>
                <a:gd name="connsiteX1" fmla="*/ 1746614 w 1750851"/>
                <a:gd name="connsiteY1" fmla="*/ 1224437 h 4884794"/>
                <a:gd name="connsiteX2" fmla="*/ 1572552 w 1750851"/>
                <a:gd name="connsiteY2" fmla="*/ 1398498 h 4884794"/>
                <a:gd name="connsiteX3" fmla="*/ 1398490 w 1750851"/>
                <a:gd name="connsiteY3" fmla="*/ 1398498 h 4884794"/>
                <a:gd name="connsiteX4" fmla="*/ 1398490 w 1750851"/>
                <a:gd name="connsiteY4" fmla="*/ 5996 h 4884794"/>
                <a:gd name="connsiteX5" fmla="*/ 1572552 w 1750851"/>
                <a:gd name="connsiteY5" fmla="*/ 5996 h 4884794"/>
                <a:gd name="connsiteX6" fmla="*/ 1746614 w 1750851"/>
                <a:gd name="connsiteY6" fmla="*/ 180058 h 4884794"/>
                <a:gd name="connsiteX7" fmla="*/ 1746614 w 1750851"/>
                <a:gd name="connsiteY7" fmla="*/ 3661310 h 4884794"/>
                <a:gd name="connsiteX8" fmla="*/ 1746614 w 1750851"/>
                <a:gd name="connsiteY8" fmla="*/ 4705688 h 4884794"/>
                <a:gd name="connsiteX9" fmla="*/ 1572552 w 1750851"/>
                <a:gd name="connsiteY9" fmla="*/ 4879750 h 4884794"/>
                <a:gd name="connsiteX10" fmla="*/ 1398490 w 1750851"/>
                <a:gd name="connsiteY10" fmla="*/ 4879750 h 4884794"/>
                <a:gd name="connsiteX11" fmla="*/ 1398490 w 1750851"/>
                <a:gd name="connsiteY11" fmla="*/ 3487248 h 4884794"/>
                <a:gd name="connsiteX12" fmla="*/ 1572552 w 1750851"/>
                <a:gd name="connsiteY12" fmla="*/ 3487248 h 4884794"/>
                <a:gd name="connsiteX13" fmla="*/ 1746614 w 1750851"/>
                <a:gd name="connsiteY13" fmla="*/ 3661310 h 4884794"/>
                <a:gd name="connsiteX14" fmla="*/ 767864 w 1750851"/>
                <a:gd name="connsiteY14" fmla="*/ 3262531 h 4884794"/>
                <a:gd name="connsiteX15" fmla="*/ 1026431 w 1750851"/>
                <a:gd name="connsiteY15" fmla="*/ 3487248 h 4884794"/>
                <a:gd name="connsiteX16" fmla="*/ 1224429 w 1750851"/>
                <a:gd name="connsiteY16" fmla="*/ 3487248 h 4884794"/>
                <a:gd name="connsiteX17" fmla="*/ 1224429 w 1750851"/>
                <a:gd name="connsiteY17" fmla="*/ 4879750 h 4884794"/>
                <a:gd name="connsiteX18" fmla="*/ 876305 w 1750851"/>
                <a:gd name="connsiteY18" fmla="*/ 4879750 h 4884794"/>
                <a:gd name="connsiteX19" fmla="*/ 5996 w 1750851"/>
                <a:gd name="connsiteY19" fmla="*/ 2442877 h 4884794"/>
                <a:gd name="connsiteX20" fmla="*/ 876305 w 1750851"/>
                <a:gd name="connsiteY20" fmla="*/ 5996 h 4884794"/>
                <a:gd name="connsiteX21" fmla="*/ 1224429 w 1750851"/>
                <a:gd name="connsiteY21" fmla="*/ 5996 h 4884794"/>
                <a:gd name="connsiteX22" fmla="*/ 1224429 w 1750851"/>
                <a:gd name="connsiteY22" fmla="*/ 1398498 h 4884794"/>
                <a:gd name="connsiteX23" fmla="*/ 1026431 w 1750851"/>
                <a:gd name="connsiteY23" fmla="*/ 1398498 h 4884794"/>
                <a:gd name="connsiteX24" fmla="*/ 767864 w 1750851"/>
                <a:gd name="connsiteY24" fmla="*/ 1623215 h 4884794"/>
                <a:gd name="connsiteX25" fmla="*/ 702243 w 1750851"/>
                <a:gd name="connsiteY25" fmla="*/ 2442877 h 4884794"/>
                <a:gd name="connsiteX26" fmla="*/ 767864 w 1750851"/>
                <a:gd name="connsiteY26" fmla="*/ 326253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50851" h="4884794">
                  <a:moveTo>
                    <a:pt x="1746614" y="180058"/>
                  </a:moveTo>
                  <a:lnTo>
                    <a:pt x="1746614" y="1224437"/>
                  </a:lnTo>
                  <a:cubicBezTo>
                    <a:pt x="1746614" y="1320566"/>
                    <a:pt x="1668681" y="1398498"/>
                    <a:pt x="1572552" y="1398498"/>
                  </a:cubicBezTo>
                  <a:lnTo>
                    <a:pt x="1398490" y="1398498"/>
                  </a:lnTo>
                  <a:lnTo>
                    <a:pt x="1398490" y="5996"/>
                  </a:lnTo>
                  <a:lnTo>
                    <a:pt x="1572552" y="5996"/>
                  </a:lnTo>
                  <a:cubicBezTo>
                    <a:pt x="1668681" y="5996"/>
                    <a:pt x="1746614" y="83929"/>
                    <a:pt x="1746614" y="180058"/>
                  </a:cubicBezTo>
                  <a:close/>
                  <a:moveTo>
                    <a:pt x="1746614" y="3661310"/>
                  </a:moveTo>
                  <a:lnTo>
                    <a:pt x="1746614" y="4705688"/>
                  </a:lnTo>
                  <a:cubicBezTo>
                    <a:pt x="1746614" y="4801817"/>
                    <a:pt x="1668681" y="4879750"/>
                    <a:pt x="1572552" y="4879750"/>
                  </a:cubicBezTo>
                  <a:lnTo>
                    <a:pt x="1398490" y="4879750"/>
                  </a:lnTo>
                  <a:lnTo>
                    <a:pt x="1398490" y="3487248"/>
                  </a:lnTo>
                  <a:lnTo>
                    <a:pt x="1572552" y="3487248"/>
                  </a:lnTo>
                  <a:cubicBezTo>
                    <a:pt x="1668681" y="3487248"/>
                    <a:pt x="1746614" y="3565181"/>
                    <a:pt x="1746614" y="3661310"/>
                  </a:cubicBezTo>
                  <a:close/>
                  <a:moveTo>
                    <a:pt x="767864" y="3262531"/>
                  </a:moveTo>
                  <a:cubicBezTo>
                    <a:pt x="786244" y="3391279"/>
                    <a:pt x="896380" y="3486992"/>
                    <a:pt x="1026431" y="3487248"/>
                  </a:cubicBezTo>
                  <a:lnTo>
                    <a:pt x="1224429" y="3487248"/>
                  </a:lnTo>
                  <a:lnTo>
                    <a:pt x="1224429" y="4879750"/>
                  </a:lnTo>
                  <a:lnTo>
                    <a:pt x="876305" y="4879750"/>
                  </a:lnTo>
                  <a:cubicBezTo>
                    <a:pt x="323220" y="4879750"/>
                    <a:pt x="5996" y="3991509"/>
                    <a:pt x="5996" y="2442877"/>
                  </a:cubicBezTo>
                  <a:cubicBezTo>
                    <a:pt x="5996" y="894245"/>
                    <a:pt x="323220" y="5996"/>
                    <a:pt x="876305" y="5996"/>
                  </a:cubicBezTo>
                  <a:lnTo>
                    <a:pt x="1224429" y="5996"/>
                  </a:lnTo>
                  <a:lnTo>
                    <a:pt x="1224429" y="1398498"/>
                  </a:lnTo>
                  <a:lnTo>
                    <a:pt x="1026431" y="1398498"/>
                  </a:lnTo>
                  <a:cubicBezTo>
                    <a:pt x="896380" y="1398746"/>
                    <a:pt x="786244" y="1494467"/>
                    <a:pt x="767864" y="1623215"/>
                  </a:cubicBezTo>
                  <a:cubicBezTo>
                    <a:pt x="728666" y="1894773"/>
                    <a:pt x="706744" y="2168545"/>
                    <a:pt x="702243" y="2442877"/>
                  </a:cubicBezTo>
                  <a:cubicBezTo>
                    <a:pt x="706744" y="2717209"/>
                    <a:pt x="728658" y="2990974"/>
                    <a:pt x="767864" y="32625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3AF3634-44A2-4A1C-AE86-6F903B69AA21}"/>
              </a:ext>
            </a:extLst>
          </p:cNvPr>
          <p:cNvGrpSpPr/>
          <p:nvPr/>
        </p:nvGrpSpPr>
        <p:grpSpPr>
          <a:xfrm>
            <a:off x="2744824" y="4296465"/>
            <a:ext cx="416350" cy="416375"/>
            <a:chOff x="3651604" y="984604"/>
            <a:chExt cx="4884795" cy="4885088"/>
          </a:xfrm>
        </p:grpSpPr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3F55C90-AED6-4B6D-A20E-7B73E3A7FC99}"/>
                </a:ext>
              </a:extLst>
            </p:cNvPr>
            <p:cNvSpPr/>
            <p:nvPr/>
          </p:nvSpPr>
          <p:spPr>
            <a:xfrm>
              <a:off x="7132856" y="2377106"/>
              <a:ext cx="1399082" cy="359764"/>
            </a:xfrm>
            <a:custGeom>
              <a:avLst/>
              <a:gdLst>
                <a:gd name="connsiteX0" fmla="*/ 5996 w 1399081"/>
                <a:gd name="connsiteY0" fmla="*/ 180058 h 359763"/>
                <a:gd name="connsiteX1" fmla="*/ 180058 w 1399081"/>
                <a:gd name="connsiteY1" fmla="*/ 354120 h 359763"/>
                <a:gd name="connsiteX2" fmla="*/ 1224437 w 1399081"/>
                <a:gd name="connsiteY2" fmla="*/ 354120 h 359763"/>
                <a:gd name="connsiteX3" fmla="*/ 1398499 w 1399081"/>
                <a:gd name="connsiteY3" fmla="*/ 180058 h 359763"/>
                <a:gd name="connsiteX4" fmla="*/ 1398499 w 1399081"/>
                <a:gd name="connsiteY4" fmla="*/ 5996 h 359763"/>
                <a:gd name="connsiteX5" fmla="*/ 5996 w 1399081"/>
                <a:gd name="connsiteY5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9081" h="359763">
                  <a:moveTo>
                    <a:pt x="5996" y="180058"/>
                  </a:moveTo>
                  <a:cubicBezTo>
                    <a:pt x="5996" y="276187"/>
                    <a:pt x="83929" y="354120"/>
                    <a:pt x="180058" y="354120"/>
                  </a:cubicBezTo>
                  <a:lnTo>
                    <a:pt x="1224437" y="354120"/>
                  </a:lnTo>
                  <a:cubicBezTo>
                    <a:pt x="1320565" y="354120"/>
                    <a:pt x="1398499" y="276187"/>
                    <a:pt x="1398499" y="180058"/>
                  </a:cubicBezTo>
                  <a:lnTo>
                    <a:pt x="1398499" y="5996"/>
                  </a:ln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5F1A53B-164E-408D-BE3E-6147000B3FB7}"/>
                </a:ext>
              </a:extLst>
            </p:cNvPr>
            <p:cNvSpPr/>
            <p:nvPr/>
          </p:nvSpPr>
          <p:spPr>
            <a:xfrm>
              <a:off x="3651604" y="984604"/>
              <a:ext cx="4884795" cy="1223197"/>
            </a:xfrm>
            <a:custGeom>
              <a:avLst/>
              <a:gdLst>
                <a:gd name="connsiteX0" fmla="*/ 2442869 w 4884794"/>
                <a:gd name="connsiteY0" fmla="*/ 5996 h 1223197"/>
                <a:gd name="connsiteX1" fmla="*/ 5996 w 4884794"/>
                <a:gd name="connsiteY1" fmla="*/ 876305 h 1223197"/>
                <a:gd name="connsiteX2" fmla="*/ 5996 w 4884794"/>
                <a:gd name="connsiteY2" fmla="*/ 1224429 h 1223197"/>
                <a:gd name="connsiteX3" fmla="*/ 1398498 w 4884794"/>
                <a:gd name="connsiteY3" fmla="*/ 1224429 h 1223197"/>
                <a:gd name="connsiteX4" fmla="*/ 1398498 w 4884794"/>
                <a:gd name="connsiteY4" fmla="*/ 1026343 h 1223197"/>
                <a:gd name="connsiteX5" fmla="*/ 1623215 w 4884794"/>
                <a:gd name="connsiteY5" fmla="*/ 767776 h 1223197"/>
                <a:gd name="connsiteX6" fmla="*/ 2442877 w 4884794"/>
                <a:gd name="connsiteY6" fmla="*/ 702243 h 1223197"/>
                <a:gd name="connsiteX7" fmla="*/ 3262539 w 4884794"/>
                <a:gd name="connsiteY7" fmla="*/ 767776 h 1223197"/>
                <a:gd name="connsiteX8" fmla="*/ 3487256 w 4884794"/>
                <a:gd name="connsiteY8" fmla="*/ 1026343 h 1223197"/>
                <a:gd name="connsiteX9" fmla="*/ 3487256 w 4884794"/>
                <a:gd name="connsiteY9" fmla="*/ 1224429 h 1223197"/>
                <a:gd name="connsiteX10" fmla="*/ 4879758 w 4884794"/>
                <a:gd name="connsiteY10" fmla="*/ 1224429 h 1223197"/>
                <a:gd name="connsiteX11" fmla="*/ 4879758 w 4884794"/>
                <a:gd name="connsiteY11" fmla="*/ 876305 h 1223197"/>
                <a:gd name="connsiteX12" fmla="*/ 2442869 w 4884794"/>
                <a:gd name="connsiteY12" fmla="*/ 5996 h 122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84794" h="1223197">
                  <a:moveTo>
                    <a:pt x="2442869" y="5996"/>
                  </a:moveTo>
                  <a:cubicBezTo>
                    <a:pt x="894237" y="5996"/>
                    <a:pt x="5996" y="323228"/>
                    <a:pt x="5996" y="876305"/>
                  </a:cubicBezTo>
                  <a:lnTo>
                    <a:pt x="5996" y="1224429"/>
                  </a:lnTo>
                  <a:lnTo>
                    <a:pt x="1398498" y="1224429"/>
                  </a:lnTo>
                  <a:lnTo>
                    <a:pt x="1398498" y="1026343"/>
                  </a:lnTo>
                  <a:cubicBezTo>
                    <a:pt x="1398826" y="896316"/>
                    <a:pt x="1494507" y="786220"/>
                    <a:pt x="1623215" y="767776"/>
                  </a:cubicBezTo>
                  <a:cubicBezTo>
                    <a:pt x="1894789" y="728730"/>
                    <a:pt x="2168553" y="706840"/>
                    <a:pt x="2442877" y="702243"/>
                  </a:cubicBezTo>
                  <a:cubicBezTo>
                    <a:pt x="2717201" y="706848"/>
                    <a:pt x="2990966" y="728730"/>
                    <a:pt x="3262539" y="767776"/>
                  </a:cubicBezTo>
                  <a:cubicBezTo>
                    <a:pt x="3391247" y="786228"/>
                    <a:pt x="3486928" y="896324"/>
                    <a:pt x="3487256" y="1026343"/>
                  </a:cubicBezTo>
                  <a:lnTo>
                    <a:pt x="3487256" y="1224429"/>
                  </a:lnTo>
                  <a:lnTo>
                    <a:pt x="4879758" y="1224429"/>
                  </a:lnTo>
                  <a:lnTo>
                    <a:pt x="4879758" y="876305"/>
                  </a:lnTo>
                  <a:cubicBezTo>
                    <a:pt x="4879750" y="323228"/>
                    <a:pt x="3991509" y="5996"/>
                    <a:pt x="2442869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BE3E1FA-6A7C-49B0-BF70-5E6086C1AD2C}"/>
                </a:ext>
              </a:extLst>
            </p:cNvPr>
            <p:cNvSpPr/>
            <p:nvPr/>
          </p:nvSpPr>
          <p:spPr>
            <a:xfrm>
              <a:off x="3651604" y="2377106"/>
              <a:ext cx="1399082" cy="359764"/>
            </a:xfrm>
            <a:custGeom>
              <a:avLst/>
              <a:gdLst>
                <a:gd name="connsiteX0" fmla="*/ 1398498 w 1399081"/>
                <a:gd name="connsiteY0" fmla="*/ 180058 h 359763"/>
                <a:gd name="connsiteX1" fmla="*/ 1398498 w 1399081"/>
                <a:gd name="connsiteY1" fmla="*/ 5996 h 359763"/>
                <a:gd name="connsiteX2" fmla="*/ 5996 w 1399081"/>
                <a:gd name="connsiteY2" fmla="*/ 5996 h 359763"/>
                <a:gd name="connsiteX3" fmla="*/ 5996 w 1399081"/>
                <a:gd name="connsiteY3" fmla="*/ 180058 h 359763"/>
                <a:gd name="connsiteX4" fmla="*/ 180058 w 1399081"/>
                <a:gd name="connsiteY4" fmla="*/ 354120 h 359763"/>
                <a:gd name="connsiteX5" fmla="*/ 1224437 w 1399081"/>
                <a:gd name="connsiteY5" fmla="*/ 354120 h 359763"/>
                <a:gd name="connsiteX6" fmla="*/ 1398498 w 1399081"/>
                <a:gd name="connsiteY6" fmla="*/ 180058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081" h="359763">
                  <a:moveTo>
                    <a:pt x="1398498" y="180058"/>
                  </a:moveTo>
                  <a:lnTo>
                    <a:pt x="1398498" y="5996"/>
                  </a:lnTo>
                  <a:lnTo>
                    <a:pt x="5996" y="5996"/>
                  </a:lnTo>
                  <a:lnTo>
                    <a:pt x="5996" y="180058"/>
                  </a:lnTo>
                  <a:cubicBezTo>
                    <a:pt x="5996" y="276187"/>
                    <a:pt x="83929" y="354120"/>
                    <a:pt x="180058" y="354120"/>
                  </a:cubicBezTo>
                  <a:lnTo>
                    <a:pt x="1224437" y="354120"/>
                  </a:lnTo>
                  <a:cubicBezTo>
                    <a:pt x="1320566" y="354120"/>
                    <a:pt x="1398498" y="276187"/>
                    <a:pt x="1398498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4F96D10-AAD1-4B70-9E95-46F9B0BA7C87}"/>
                </a:ext>
              </a:extLst>
            </p:cNvPr>
            <p:cNvSpPr/>
            <p:nvPr/>
          </p:nvSpPr>
          <p:spPr>
            <a:xfrm>
              <a:off x="5218168" y="3595539"/>
              <a:ext cx="1750851" cy="1750851"/>
            </a:xfrm>
            <a:custGeom>
              <a:avLst/>
              <a:gdLst>
                <a:gd name="connsiteX0" fmla="*/ 876305 w 1750851"/>
                <a:gd name="connsiteY0" fmla="*/ 5996 h 1750851"/>
                <a:gd name="connsiteX1" fmla="*/ 5996 w 1750851"/>
                <a:gd name="connsiteY1" fmla="*/ 876305 h 1750851"/>
                <a:gd name="connsiteX2" fmla="*/ 876305 w 1750851"/>
                <a:gd name="connsiteY2" fmla="*/ 1746622 h 1750851"/>
                <a:gd name="connsiteX3" fmla="*/ 1746614 w 1750851"/>
                <a:gd name="connsiteY3" fmla="*/ 876305 h 1750851"/>
                <a:gd name="connsiteX4" fmla="*/ 876305 w 1750851"/>
                <a:gd name="connsiteY4" fmla="*/ 5996 h 1750851"/>
                <a:gd name="connsiteX5" fmla="*/ 876305 w 1750851"/>
                <a:gd name="connsiteY5" fmla="*/ 1224437 h 1750851"/>
                <a:gd name="connsiteX6" fmla="*/ 528182 w 1750851"/>
                <a:gd name="connsiteY6" fmla="*/ 876313 h 1750851"/>
                <a:gd name="connsiteX7" fmla="*/ 876305 w 1750851"/>
                <a:gd name="connsiteY7" fmla="*/ 528190 h 1750851"/>
                <a:gd name="connsiteX8" fmla="*/ 1224429 w 1750851"/>
                <a:gd name="connsiteY8" fmla="*/ 876313 h 1750851"/>
                <a:gd name="connsiteX9" fmla="*/ 876305 w 1750851"/>
                <a:gd name="connsiteY9" fmla="*/ 1224437 h 175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0851" h="1750851">
                  <a:moveTo>
                    <a:pt x="876305" y="5996"/>
                  </a:moveTo>
                  <a:cubicBezTo>
                    <a:pt x="395644" y="5996"/>
                    <a:pt x="5996" y="395653"/>
                    <a:pt x="5996" y="876305"/>
                  </a:cubicBezTo>
                  <a:cubicBezTo>
                    <a:pt x="5996" y="1356958"/>
                    <a:pt x="395644" y="1746622"/>
                    <a:pt x="876305" y="1746622"/>
                  </a:cubicBezTo>
                  <a:cubicBezTo>
                    <a:pt x="1356966" y="1746622"/>
                    <a:pt x="1746614" y="1356966"/>
                    <a:pt x="1746614" y="876305"/>
                  </a:cubicBezTo>
                  <a:cubicBezTo>
                    <a:pt x="1746094" y="395868"/>
                    <a:pt x="1356750" y="6524"/>
                    <a:pt x="876305" y="5996"/>
                  </a:cubicBezTo>
                  <a:close/>
                  <a:moveTo>
                    <a:pt x="876305" y="1224437"/>
                  </a:moveTo>
                  <a:cubicBezTo>
                    <a:pt x="684039" y="1224437"/>
                    <a:pt x="528182" y="1068579"/>
                    <a:pt x="528182" y="876313"/>
                  </a:cubicBezTo>
                  <a:cubicBezTo>
                    <a:pt x="528182" y="684047"/>
                    <a:pt x="684039" y="528190"/>
                    <a:pt x="876305" y="528190"/>
                  </a:cubicBezTo>
                  <a:cubicBezTo>
                    <a:pt x="1068571" y="528190"/>
                    <a:pt x="1224429" y="684047"/>
                    <a:pt x="1224429" y="876313"/>
                  </a:cubicBezTo>
                  <a:cubicBezTo>
                    <a:pt x="1224437" y="1068579"/>
                    <a:pt x="1068571" y="1224437"/>
                    <a:pt x="876305" y="12244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F8A188B7-0BD3-4086-AFE4-84254275FF6F}"/>
                </a:ext>
              </a:extLst>
            </p:cNvPr>
            <p:cNvSpPr/>
            <p:nvPr/>
          </p:nvSpPr>
          <p:spPr>
            <a:xfrm>
              <a:off x="5914415" y="4291794"/>
              <a:ext cx="359764" cy="359764"/>
            </a:xfrm>
            <a:custGeom>
              <a:avLst/>
              <a:gdLst>
                <a:gd name="connsiteX0" fmla="*/ 354120 w 359763"/>
                <a:gd name="connsiteY0" fmla="*/ 180058 h 359763"/>
                <a:gd name="connsiteX1" fmla="*/ 180058 w 359763"/>
                <a:gd name="connsiteY1" fmla="*/ 354120 h 359763"/>
                <a:gd name="connsiteX2" fmla="*/ 5996 w 359763"/>
                <a:gd name="connsiteY2" fmla="*/ 180058 h 359763"/>
                <a:gd name="connsiteX3" fmla="*/ 180058 w 359763"/>
                <a:gd name="connsiteY3" fmla="*/ 5996 h 359763"/>
                <a:gd name="connsiteX4" fmla="*/ 354120 w 359763"/>
                <a:gd name="connsiteY4" fmla="*/ 180058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3" h="359763">
                  <a:moveTo>
                    <a:pt x="354120" y="180058"/>
                  </a:moveTo>
                  <a:cubicBezTo>
                    <a:pt x="354120" y="276190"/>
                    <a:pt x="276190" y="354120"/>
                    <a:pt x="180058" y="354120"/>
                  </a:cubicBezTo>
                  <a:cubicBezTo>
                    <a:pt x="83926" y="354120"/>
                    <a:pt x="5996" y="276190"/>
                    <a:pt x="5996" y="180058"/>
                  </a:cubicBezTo>
                  <a:cubicBezTo>
                    <a:pt x="5996" y="83926"/>
                    <a:pt x="83926" y="5996"/>
                    <a:pt x="180058" y="5996"/>
                  </a:cubicBezTo>
                  <a:cubicBezTo>
                    <a:pt x="276190" y="5996"/>
                    <a:pt x="354120" y="83926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698AF234-B806-427D-8050-10841D58FFE7}"/>
                </a:ext>
              </a:extLst>
            </p:cNvPr>
            <p:cNvSpPr/>
            <p:nvPr/>
          </p:nvSpPr>
          <p:spPr>
            <a:xfrm>
              <a:off x="5566300" y="2725230"/>
              <a:ext cx="1055308" cy="359764"/>
            </a:xfrm>
            <a:custGeom>
              <a:avLst/>
              <a:gdLst>
                <a:gd name="connsiteX0" fmla="*/ 876305 w 1055307"/>
                <a:gd name="connsiteY0" fmla="*/ 5996 h 359763"/>
                <a:gd name="connsiteX1" fmla="*/ 180058 w 1055307"/>
                <a:gd name="connsiteY1" fmla="*/ 5996 h 359763"/>
                <a:gd name="connsiteX2" fmla="*/ 5996 w 1055307"/>
                <a:gd name="connsiteY2" fmla="*/ 180058 h 359763"/>
                <a:gd name="connsiteX3" fmla="*/ 5996 w 1055307"/>
                <a:gd name="connsiteY3" fmla="*/ 354120 h 359763"/>
                <a:gd name="connsiteX4" fmla="*/ 1050375 w 1055307"/>
                <a:gd name="connsiteY4" fmla="*/ 354120 h 359763"/>
                <a:gd name="connsiteX5" fmla="*/ 1050375 w 1055307"/>
                <a:gd name="connsiteY5" fmla="*/ 180058 h 359763"/>
                <a:gd name="connsiteX6" fmla="*/ 876305 w 1055307"/>
                <a:gd name="connsiteY6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307" h="359763">
                  <a:moveTo>
                    <a:pt x="876305" y="5996"/>
                  </a:move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354120"/>
                  </a:lnTo>
                  <a:lnTo>
                    <a:pt x="1050375" y="354120"/>
                  </a:lnTo>
                  <a:lnTo>
                    <a:pt x="1050375" y="180058"/>
                  </a:lnTo>
                  <a:cubicBezTo>
                    <a:pt x="1050367" y="83929"/>
                    <a:pt x="972434" y="5996"/>
                    <a:pt x="876305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053B4F7-8D92-4D54-8B75-28EBCE2589D0}"/>
                </a:ext>
              </a:extLst>
            </p:cNvPr>
            <p:cNvSpPr/>
            <p:nvPr/>
          </p:nvSpPr>
          <p:spPr>
            <a:xfrm>
              <a:off x="4100762" y="3247413"/>
              <a:ext cx="3981388" cy="2622279"/>
            </a:xfrm>
            <a:custGeom>
              <a:avLst/>
              <a:gdLst>
                <a:gd name="connsiteX0" fmla="*/ 3398661 w 3981387"/>
                <a:gd name="connsiteY0" fmla="*/ 250293 h 2622279"/>
                <a:gd name="connsiteX1" fmla="*/ 3066287 w 3981387"/>
                <a:gd name="connsiteY1" fmla="*/ 5998 h 2622279"/>
                <a:gd name="connsiteX2" fmla="*/ 921143 w 3981387"/>
                <a:gd name="connsiteY2" fmla="*/ 5998 h 2622279"/>
                <a:gd name="connsiteX3" fmla="*/ 588769 w 3981387"/>
                <a:gd name="connsiteY3" fmla="*/ 250293 h 2622279"/>
                <a:gd name="connsiteX4" fmla="*/ 25850 w 3981387"/>
                <a:gd name="connsiteY4" fmla="*/ 2051847 h 2622279"/>
                <a:gd name="connsiteX5" fmla="*/ 90512 w 3981387"/>
                <a:gd name="connsiteY5" fmla="*/ 2439489 h 2622279"/>
                <a:gd name="connsiteX6" fmla="*/ 441162 w 3981387"/>
                <a:gd name="connsiteY6" fmla="*/ 2616941 h 2622279"/>
                <a:gd name="connsiteX7" fmla="*/ 3546260 w 3981387"/>
                <a:gd name="connsiteY7" fmla="*/ 2616941 h 2622279"/>
                <a:gd name="connsiteX8" fmla="*/ 3896822 w 3981387"/>
                <a:gd name="connsiteY8" fmla="*/ 2439537 h 2622279"/>
                <a:gd name="connsiteX9" fmla="*/ 3961572 w 3981387"/>
                <a:gd name="connsiteY9" fmla="*/ 2052015 h 2622279"/>
                <a:gd name="connsiteX10" fmla="*/ 1993711 w 3981387"/>
                <a:gd name="connsiteY10" fmla="*/ 2268817 h 2622279"/>
                <a:gd name="connsiteX11" fmla="*/ 949332 w 3981387"/>
                <a:gd name="connsiteY11" fmla="*/ 1224438 h 2622279"/>
                <a:gd name="connsiteX12" fmla="*/ 1993711 w 3981387"/>
                <a:gd name="connsiteY12" fmla="*/ 180060 h 2622279"/>
                <a:gd name="connsiteX13" fmla="*/ 3038090 w 3981387"/>
                <a:gd name="connsiteY13" fmla="*/ 1224438 h 2622279"/>
                <a:gd name="connsiteX14" fmla="*/ 1993711 w 3981387"/>
                <a:gd name="connsiteY14" fmla="*/ 2268817 h 262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1387" h="2622279">
                  <a:moveTo>
                    <a:pt x="3398661" y="250293"/>
                  </a:moveTo>
                  <a:cubicBezTo>
                    <a:pt x="3353603" y="104669"/>
                    <a:pt x="3218731" y="5534"/>
                    <a:pt x="3066287" y="5998"/>
                  </a:cubicBezTo>
                  <a:lnTo>
                    <a:pt x="921143" y="5998"/>
                  </a:lnTo>
                  <a:cubicBezTo>
                    <a:pt x="768707" y="5534"/>
                    <a:pt x="633835" y="104669"/>
                    <a:pt x="588769" y="250293"/>
                  </a:cubicBezTo>
                  <a:lnTo>
                    <a:pt x="25850" y="2051847"/>
                  </a:lnTo>
                  <a:cubicBezTo>
                    <a:pt x="-15491" y="2183993"/>
                    <a:pt x="8518" y="2327922"/>
                    <a:pt x="90512" y="2439489"/>
                  </a:cubicBezTo>
                  <a:cubicBezTo>
                    <a:pt x="172506" y="2551056"/>
                    <a:pt x="302709" y="2616949"/>
                    <a:pt x="441162" y="2616941"/>
                  </a:cubicBezTo>
                  <a:lnTo>
                    <a:pt x="3546260" y="2616941"/>
                  </a:lnTo>
                  <a:cubicBezTo>
                    <a:pt x="3684681" y="2616925"/>
                    <a:pt x="3814828" y="2551064"/>
                    <a:pt x="3896822" y="2439537"/>
                  </a:cubicBezTo>
                  <a:cubicBezTo>
                    <a:pt x="3978809" y="2328018"/>
                    <a:pt x="4002849" y="2184136"/>
                    <a:pt x="3961572" y="2052015"/>
                  </a:cubicBezTo>
                  <a:close/>
                  <a:moveTo>
                    <a:pt x="1993711" y="2268817"/>
                  </a:moveTo>
                  <a:cubicBezTo>
                    <a:pt x="1416921" y="2268817"/>
                    <a:pt x="949332" y="1801236"/>
                    <a:pt x="949332" y="1224438"/>
                  </a:cubicBezTo>
                  <a:cubicBezTo>
                    <a:pt x="949332" y="647641"/>
                    <a:pt x="1416914" y="180060"/>
                    <a:pt x="1993711" y="180060"/>
                  </a:cubicBezTo>
                  <a:cubicBezTo>
                    <a:pt x="2570509" y="180060"/>
                    <a:pt x="3038090" y="647641"/>
                    <a:pt x="3038090" y="1224438"/>
                  </a:cubicBezTo>
                  <a:cubicBezTo>
                    <a:pt x="3037466" y="1800972"/>
                    <a:pt x="2570245" y="2268194"/>
                    <a:pt x="1993711" y="22688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ACC43130-C495-4F39-B7DB-1B05280774DA}"/>
              </a:ext>
            </a:extLst>
          </p:cNvPr>
          <p:cNvGrpSpPr/>
          <p:nvPr/>
        </p:nvGrpSpPr>
        <p:grpSpPr>
          <a:xfrm>
            <a:off x="3742539" y="2334888"/>
            <a:ext cx="412169" cy="360447"/>
            <a:chOff x="3651604" y="1289212"/>
            <a:chExt cx="4884795" cy="4271821"/>
          </a:xfrm>
        </p:grpSpPr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AB074D2E-CDC1-4A07-9E30-3F8F54650CF5}"/>
                </a:ext>
              </a:extLst>
            </p:cNvPr>
            <p:cNvSpPr/>
            <p:nvPr/>
          </p:nvSpPr>
          <p:spPr>
            <a:xfrm>
              <a:off x="4173789" y="2855776"/>
              <a:ext cx="183879" cy="359764"/>
            </a:xfrm>
            <a:custGeom>
              <a:avLst/>
              <a:gdLst>
                <a:gd name="connsiteX0" fmla="*/ 5996 w 183879"/>
                <a:gd name="connsiteY0" fmla="*/ 180058 h 359763"/>
                <a:gd name="connsiteX1" fmla="*/ 180058 w 183879"/>
                <a:gd name="connsiteY1" fmla="*/ 354120 h 359763"/>
                <a:gd name="connsiteX2" fmla="*/ 180058 w 183879"/>
                <a:gd name="connsiteY2" fmla="*/ 5996 h 359763"/>
                <a:gd name="connsiteX3" fmla="*/ 5996 w 183879"/>
                <a:gd name="connsiteY3" fmla="*/ 180058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79" h="359763">
                  <a:moveTo>
                    <a:pt x="5996" y="180058"/>
                  </a:moveTo>
                  <a:cubicBezTo>
                    <a:pt x="5996" y="276187"/>
                    <a:pt x="83929" y="354120"/>
                    <a:pt x="180058" y="354120"/>
                  </a:cubicBez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1A3F374D-B8CB-4880-9FC5-366015E8D4D5}"/>
                </a:ext>
              </a:extLst>
            </p:cNvPr>
            <p:cNvSpPr/>
            <p:nvPr/>
          </p:nvSpPr>
          <p:spPr>
            <a:xfrm>
              <a:off x="4695983" y="3813116"/>
              <a:ext cx="271822" cy="231848"/>
            </a:xfrm>
            <a:custGeom>
              <a:avLst/>
              <a:gdLst>
                <a:gd name="connsiteX0" fmla="*/ 267089 w 271821"/>
                <a:gd name="connsiteY0" fmla="*/ 87023 h 231847"/>
                <a:gd name="connsiteX1" fmla="*/ 17828 w 271821"/>
                <a:gd name="connsiteY1" fmla="*/ 5996 h 231847"/>
                <a:gd name="connsiteX2" fmla="*/ 5996 w 271821"/>
                <a:gd name="connsiteY2" fmla="*/ 5996 h 231847"/>
                <a:gd name="connsiteX3" fmla="*/ 5996 w 271821"/>
                <a:gd name="connsiteY3" fmla="*/ 141851 h 231847"/>
                <a:gd name="connsiteX4" fmla="*/ 37975 w 271821"/>
                <a:gd name="connsiteY4" fmla="*/ 209279 h 231847"/>
                <a:gd name="connsiteX5" fmla="*/ 110432 w 271821"/>
                <a:gd name="connsiteY5" fmla="*/ 227147 h 231847"/>
                <a:gd name="connsiteX6" fmla="*/ 267089 w 271821"/>
                <a:gd name="connsiteY6" fmla="*/ 195728 h 23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821" h="231847">
                  <a:moveTo>
                    <a:pt x="267089" y="87023"/>
                  </a:moveTo>
                  <a:cubicBezTo>
                    <a:pt x="179586" y="76190"/>
                    <a:pt x="94978" y="48688"/>
                    <a:pt x="17828" y="5996"/>
                  </a:cubicBezTo>
                  <a:lnTo>
                    <a:pt x="5996" y="5996"/>
                  </a:lnTo>
                  <a:lnTo>
                    <a:pt x="5996" y="141851"/>
                  </a:lnTo>
                  <a:cubicBezTo>
                    <a:pt x="5988" y="167986"/>
                    <a:pt x="17732" y="192746"/>
                    <a:pt x="37975" y="209279"/>
                  </a:cubicBezTo>
                  <a:cubicBezTo>
                    <a:pt x="58218" y="225812"/>
                    <a:pt x="84824" y="232368"/>
                    <a:pt x="110432" y="227147"/>
                  </a:cubicBezTo>
                  <a:lnTo>
                    <a:pt x="267089" y="1957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8DBB8D46-3E29-475C-8D27-ABBD47CB856E}"/>
                </a:ext>
              </a:extLst>
            </p:cNvPr>
            <p:cNvSpPr/>
            <p:nvPr/>
          </p:nvSpPr>
          <p:spPr>
            <a:xfrm>
              <a:off x="4260828" y="1898436"/>
              <a:ext cx="1574967" cy="807470"/>
            </a:xfrm>
            <a:custGeom>
              <a:avLst/>
              <a:gdLst>
                <a:gd name="connsiteX0" fmla="*/ 99031 w 1574966"/>
                <a:gd name="connsiteY0" fmla="*/ 789274 h 807470"/>
                <a:gd name="connsiteX1" fmla="*/ 789274 w 1574966"/>
                <a:gd name="connsiteY1" fmla="*/ 180106 h 807470"/>
                <a:gd name="connsiteX2" fmla="*/ 1479517 w 1574966"/>
                <a:gd name="connsiteY2" fmla="*/ 789274 h 807470"/>
                <a:gd name="connsiteX3" fmla="*/ 1485521 w 1574966"/>
                <a:gd name="connsiteY3" fmla="*/ 789274 h 807470"/>
                <a:gd name="connsiteX4" fmla="*/ 1572552 w 1574966"/>
                <a:gd name="connsiteY4" fmla="*/ 801634 h 807470"/>
                <a:gd name="connsiteX5" fmla="*/ 1572552 w 1574966"/>
                <a:gd name="connsiteY5" fmla="*/ 789274 h 807470"/>
                <a:gd name="connsiteX6" fmla="*/ 789274 w 1574966"/>
                <a:gd name="connsiteY6" fmla="*/ 5996 h 807470"/>
                <a:gd name="connsiteX7" fmla="*/ 5996 w 1574966"/>
                <a:gd name="connsiteY7" fmla="*/ 789274 h 807470"/>
                <a:gd name="connsiteX8" fmla="*/ 5996 w 1574966"/>
                <a:gd name="connsiteY8" fmla="*/ 801634 h 807470"/>
                <a:gd name="connsiteX9" fmla="*/ 93027 w 1574966"/>
                <a:gd name="connsiteY9" fmla="*/ 789274 h 80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966" h="807470">
                  <a:moveTo>
                    <a:pt x="99031" y="789274"/>
                  </a:moveTo>
                  <a:cubicBezTo>
                    <a:pt x="142634" y="441238"/>
                    <a:pt x="438520" y="180106"/>
                    <a:pt x="789274" y="180106"/>
                  </a:cubicBezTo>
                  <a:cubicBezTo>
                    <a:pt x="1140028" y="180106"/>
                    <a:pt x="1435914" y="441238"/>
                    <a:pt x="1479517" y="789274"/>
                  </a:cubicBezTo>
                  <a:lnTo>
                    <a:pt x="1485521" y="789274"/>
                  </a:lnTo>
                  <a:cubicBezTo>
                    <a:pt x="1514942" y="789642"/>
                    <a:pt x="1544195" y="793799"/>
                    <a:pt x="1572552" y="801634"/>
                  </a:cubicBezTo>
                  <a:lnTo>
                    <a:pt x="1572552" y="789274"/>
                  </a:lnTo>
                  <a:cubicBezTo>
                    <a:pt x="1572552" y="356678"/>
                    <a:pt x="1221862" y="5996"/>
                    <a:pt x="789274" y="5996"/>
                  </a:cubicBezTo>
                  <a:cubicBezTo>
                    <a:pt x="356686" y="5996"/>
                    <a:pt x="5996" y="356686"/>
                    <a:pt x="5996" y="789274"/>
                  </a:cubicBezTo>
                  <a:lnTo>
                    <a:pt x="5996" y="801634"/>
                  </a:lnTo>
                  <a:cubicBezTo>
                    <a:pt x="34353" y="793799"/>
                    <a:pt x="63606" y="789642"/>
                    <a:pt x="93027" y="7892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62A09AD4-C349-4DE8-896D-9F28102188F0}"/>
                </a:ext>
              </a:extLst>
            </p:cNvPr>
            <p:cNvSpPr/>
            <p:nvPr/>
          </p:nvSpPr>
          <p:spPr>
            <a:xfrm>
              <a:off x="5740353" y="2855776"/>
              <a:ext cx="183879" cy="359764"/>
            </a:xfrm>
            <a:custGeom>
              <a:avLst/>
              <a:gdLst>
                <a:gd name="connsiteX0" fmla="*/ 5996 w 183879"/>
                <a:gd name="connsiteY0" fmla="*/ 354120 h 359763"/>
                <a:gd name="connsiteX1" fmla="*/ 180058 w 183879"/>
                <a:gd name="connsiteY1" fmla="*/ 180058 h 359763"/>
                <a:gd name="connsiteX2" fmla="*/ 5996 w 183879"/>
                <a:gd name="connsiteY2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879" h="359763">
                  <a:moveTo>
                    <a:pt x="5996" y="354120"/>
                  </a:moveTo>
                  <a:cubicBezTo>
                    <a:pt x="102125" y="354120"/>
                    <a:pt x="180058" y="276187"/>
                    <a:pt x="180058" y="180058"/>
                  </a:cubicBezTo>
                  <a:cubicBezTo>
                    <a:pt x="180058" y="83929"/>
                    <a:pt x="102125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B58A0D83-96BE-40A9-B22C-DC2333C1C054}"/>
                </a:ext>
              </a:extLst>
            </p:cNvPr>
            <p:cNvSpPr/>
            <p:nvPr/>
          </p:nvSpPr>
          <p:spPr>
            <a:xfrm>
              <a:off x="3850210" y="3814947"/>
              <a:ext cx="1111271" cy="879423"/>
            </a:xfrm>
            <a:custGeom>
              <a:avLst/>
              <a:gdLst>
                <a:gd name="connsiteX0" fmla="*/ 1112862 w 1111270"/>
                <a:gd name="connsiteY0" fmla="*/ 874482 h 879422"/>
                <a:gd name="connsiteX1" fmla="*/ 1112862 w 1111270"/>
                <a:gd name="connsiteY1" fmla="*/ 371444 h 879422"/>
                <a:gd name="connsiteX2" fmla="*/ 990062 w 1111270"/>
                <a:gd name="connsiteY2" fmla="*/ 395988 h 879422"/>
                <a:gd name="connsiteX3" fmla="*/ 773317 w 1111270"/>
                <a:gd name="connsiteY3" fmla="*/ 341928 h 879422"/>
                <a:gd name="connsiteX4" fmla="*/ 677707 w 1111270"/>
                <a:gd name="connsiteY4" fmla="*/ 140028 h 879422"/>
                <a:gd name="connsiteX5" fmla="*/ 677707 w 1111270"/>
                <a:gd name="connsiteY5" fmla="*/ 5996 h 879422"/>
                <a:gd name="connsiteX6" fmla="*/ 108521 w 1111270"/>
                <a:gd name="connsiteY6" fmla="*/ 465431 h 879422"/>
                <a:gd name="connsiteX7" fmla="*/ 5996 w 1111270"/>
                <a:gd name="connsiteY7" fmla="*/ 874474 h 879422"/>
                <a:gd name="connsiteX8" fmla="*/ 416607 w 1111270"/>
                <a:gd name="connsiteY8" fmla="*/ 874474 h 879422"/>
                <a:gd name="connsiteX9" fmla="*/ 416607 w 1111270"/>
                <a:gd name="connsiteY9" fmla="*/ 526351 h 879422"/>
                <a:gd name="connsiteX10" fmla="*/ 503638 w 1111270"/>
                <a:gd name="connsiteY10" fmla="*/ 439320 h 879422"/>
                <a:gd name="connsiteX11" fmla="*/ 590668 w 1111270"/>
                <a:gd name="connsiteY11" fmla="*/ 526351 h 879422"/>
                <a:gd name="connsiteX12" fmla="*/ 590668 w 1111270"/>
                <a:gd name="connsiteY12" fmla="*/ 874474 h 879422"/>
                <a:gd name="connsiteX13" fmla="*/ 1112862 w 1111270"/>
                <a:gd name="connsiteY13" fmla="*/ 874474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1270" h="879422">
                  <a:moveTo>
                    <a:pt x="1112862" y="874482"/>
                  </a:moveTo>
                  <a:lnTo>
                    <a:pt x="1112862" y="371444"/>
                  </a:lnTo>
                  <a:lnTo>
                    <a:pt x="990062" y="395988"/>
                  </a:lnTo>
                  <a:cubicBezTo>
                    <a:pt x="913361" y="411346"/>
                    <a:pt x="833813" y="391503"/>
                    <a:pt x="773317" y="341928"/>
                  </a:cubicBezTo>
                  <a:cubicBezTo>
                    <a:pt x="712812" y="292352"/>
                    <a:pt x="677723" y="218257"/>
                    <a:pt x="677707" y="140028"/>
                  </a:cubicBezTo>
                  <a:lnTo>
                    <a:pt x="677707" y="5996"/>
                  </a:lnTo>
                  <a:cubicBezTo>
                    <a:pt x="406677" y="14862"/>
                    <a:pt x="174374" y="202371"/>
                    <a:pt x="108521" y="465431"/>
                  </a:cubicBezTo>
                  <a:lnTo>
                    <a:pt x="5996" y="874474"/>
                  </a:lnTo>
                  <a:lnTo>
                    <a:pt x="416607" y="874474"/>
                  </a:lnTo>
                  <a:lnTo>
                    <a:pt x="416607" y="526351"/>
                  </a:lnTo>
                  <a:cubicBezTo>
                    <a:pt x="416607" y="478286"/>
                    <a:pt x="455573" y="439320"/>
                    <a:pt x="503638" y="439320"/>
                  </a:cubicBezTo>
                  <a:cubicBezTo>
                    <a:pt x="551702" y="439320"/>
                    <a:pt x="590668" y="478286"/>
                    <a:pt x="590668" y="526351"/>
                  </a:cubicBezTo>
                  <a:lnTo>
                    <a:pt x="590668" y="874474"/>
                  </a:lnTo>
                  <a:lnTo>
                    <a:pt x="1112862" y="87447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E30FA1BE-4163-4A44-8616-CD6873531414}"/>
                </a:ext>
              </a:extLst>
            </p:cNvPr>
            <p:cNvSpPr/>
            <p:nvPr/>
          </p:nvSpPr>
          <p:spPr>
            <a:xfrm>
              <a:off x="6349578" y="1637344"/>
              <a:ext cx="1662909" cy="1399082"/>
            </a:xfrm>
            <a:custGeom>
              <a:avLst/>
              <a:gdLst>
                <a:gd name="connsiteX0" fmla="*/ 180058 w 1662908"/>
                <a:gd name="connsiteY0" fmla="*/ 1050367 h 1399081"/>
                <a:gd name="connsiteX1" fmla="*/ 267089 w 1662908"/>
                <a:gd name="connsiteY1" fmla="*/ 1050367 h 1399081"/>
                <a:gd name="connsiteX2" fmla="*/ 279449 w 1662908"/>
                <a:gd name="connsiteY2" fmla="*/ 1051238 h 1399081"/>
                <a:gd name="connsiteX3" fmla="*/ 441151 w 1662908"/>
                <a:gd name="connsiteY3" fmla="*/ 1224429 h 1399081"/>
                <a:gd name="connsiteX4" fmla="*/ 441151 w 1662908"/>
                <a:gd name="connsiteY4" fmla="*/ 1398490 h 1399081"/>
                <a:gd name="connsiteX5" fmla="*/ 448114 w 1662908"/>
                <a:gd name="connsiteY5" fmla="*/ 1393094 h 1399081"/>
                <a:gd name="connsiteX6" fmla="*/ 886227 w 1662908"/>
                <a:gd name="connsiteY6" fmla="*/ 1088486 h 1399081"/>
                <a:gd name="connsiteX7" fmla="*/ 995539 w 1662908"/>
                <a:gd name="connsiteY7" fmla="*/ 1050367 h 1399081"/>
                <a:gd name="connsiteX8" fmla="*/ 1485522 w 1662908"/>
                <a:gd name="connsiteY8" fmla="*/ 1050367 h 1399081"/>
                <a:gd name="connsiteX9" fmla="*/ 1659583 w 1662908"/>
                <a:gd name="connsiteY9" fmla="*/ 876305 h 1399081"/>
                <a:gd name="connsiteX10" fmla="*/ 1659583 w 1662908"/>
                <a:gd name="connsiteY10" fmla="*/ 180058 h 1399081"/>
                <a:gd name="connsiteX11" fmla="*/ 1485522 w 1662908"/>
                <a:gd name="connsiteY11" fmla="*/ 5996 h 1399081"/>
                <a:gd name="connsiteX12" fmla="*/ 180058 w 1662908"/>
                <a:gd name="connsiteY12" fmla="*/ 5996 h 1399081"/>
                <a:gd name="connsiteX13" fmla="*/ 5996 w 1662908"/>
                <a:gd name="connsiteY13" fmla="*/ 180058 h 1399081"/>
                <a:gd name="connsiteX14" fmla="*/ 5996 w 1662908"/>
                <a:gd name="connsiteY14" fmla="*/ 876305 h 1399081"/>
                <a:gd name="connsiteX15" fmla="*/ 180058 w 1662908"/>
                <a:gd name="connsiteY15" fmla="*/ 1050367 h 1399081"/>
                <a:gd name="connsiteX16" fmla="*/ 267089 w 1662908"/>
                <a:gd name="connsiteY16" fmla="*/ 267089 h 1399081"/>
                <a:gd name="connsiteX17" fmla="*/ 1398498 w 1662908"/>
                <a:gd name="connsiteY17" fmla="*/ 267089 h 1399081"/>
                <a:gd name="connsiteX18" fmla="*/ 1485529 w 1662908"/>
                <a:gd name="connsiteY18" fmla="*/ 354120 h 1399081"/>
                <a:gd name="connsiteX19" fmla="*/ 1398498 w 1662908"/>
                <a:gd name="connsiteY19" fmla="*/ 441151 h 1399081"/>
                <a:gd name="connsiteX20" fmla="*/ 267089 w 1662908"/>
                <a:gd name="connsiteY20" fmla="*/ 441151 h 1399081"/>
                <a:gd name="connsiteX21" fmla="*/ 180058 w 1662908"/>
                <a:gd name="connsiteY21" fmla="*/ 354120 h 1399081"/>
                <a:gd name="connsiteX22" fmla="*/ 267089 w 1662908"/>
                <a:gd name="connsiteY22" fmla="*/ 267089 h 1399081"/>
                <a:gd name="connsiteX23" fmla="*/ 267089 w 1662908"/>
                <a:gd name="connsiteY23" fmla="*/ 615212 h 1399081"/>
                <a:gd name="connsiteX24" fmla="*/ 876305 w 1662908"/>
                <a:gd name="connsiteY24" fmla="*/ 615212 h 1399081"/>
                <a:gd name="connsiteX25" fmla="*/ 963336 w 1662908"/>
                <a:gd name="connsiteY25" fmla="*/ 702243 h 1399081"/>
                <a:gd name="connsiteX26" fmla="*/ 876305 w 1662908"/>
                <a:gd name="connsiteY26" fmla="*/ 789274 h 1399081"/>
                <a:gd name="connsiteX27" fmla="*/ 267089 w 1662908"/>
                <a:gd name="connsiteY27" fmla="*/ 789274 h 1399081"/>
                <a:gd name="connsiteX28" fmla="*/ 180058 w 1662908"/>
                <a:gd name="connsiteY28" fmla="*/ 702243 h 1399081"/>
                <a:gd name="connsiteX29" fmla="*/ 267089 w 1662908"/>
                <a:gd name="connsiteY29" fmla="*/ 615212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62908" h="1399081">
                  <a:moveTo>
                    <a:pt x="180058" y="1050367"/>
                  </a:moveTo>
                  <a:lnTo>
                    <a:pt x="267089" y="1050367"/>
                  </a:lnTo>
                  <a:cubicBezTo>
                    <a:pt x="271222" y="1050351"/>
                    <a:pt x="275355" y="1050647"/>
                    <a:pt x="279449" y="1051238"/>
                  </a:cubicBezTo>
                  <a:cubicBezTo>
                    <a:pt x="367623" y="1063270"/>
                    <a:pt x="435195" y="1135639"/>
                    <a:pt x="441151" y="1224429"/>
                  </a:cubicBezTo>
                  <a:lnTo>
                    <a:pt x="441151" y="1398490"/>
                  </a:lnTo>
                  <a:cubicBezTo>
                    <a:pt x="443381" y="1396572"/>
                    <a:pt x="445700" y="1394773"/>
                    <a:pt x="448114" y="1393094"/>
                  </a:cubicBezTo>
                  <a:lnTo>
                    <a:pt x="886227" y="1088486"/>
                  </a:lnTo>
                  <a:cubicBezTo>
                    <a:pt x="917270" y="1063718"/>
                    <a:pt x="955829" y="1050271"/>
                    <a:pt x="995539" y="1050367"/>
                  </a:cubicBezTo>
                  <a:lnTo>
                    <a:pt x="1485522" y="1050367"/>
                  </a:lnTo>
                  <a:cubicBezTo>
                    <a:pt x="1581650" y="1050367"/>
                    <a:pt x="1659583" y="972434"/>
                    <a:pt x="1659583" y="876305"/>
                  </a:cubicBezTo>
                  <a:lnTo>
                    <a:pt x="1659583" y="180058"/>
                  </a:lnTo>
                  <a:cubicBezTo>
                    <a:pt x="1659583" y="83929"/>
                    <a:pt x="1581650" y="5996"/>
                    <a:pt x="1485522" y="5996"/>
                  </a:cubicBez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876305"/>
                  </a:lnTo>
                  <a:cubicBezTo>
                    <a:pt x="5988" y="972434"/>
                    <a:pt x="83921" y="1050367"/>
                    <a:pt x="180058" y="1050367"/>
                  </a:cubicBezTo>
                  <a:close/>
                  <a:moveTo>
                    <a:pt x="267089" y="267089"/>
                  </a:moveTo>
                  <a:lnTo>
                    <a:pt x="1398498" y="267089"/>
                  </a:lnTo>
                  <a:cubicBezTo>
                    <a:pt x="1446563" y="267089"/>
                    <a:pt x="1485529" y="306055"/>
                    <a:pt x="1485529" y="354120"/>
                  </a:cubicBezTo>
                  <a:cubicBezTo>
                    <a:pt x="1485529" y="402184"/>
                    <a:pt x="1446563" y="441151"/>
                    <a:pt x="1398498" y="441151"/>
                  </a:cubicBezTo>
                  <a:lnTo>
                    <a:pt x="267089" y="441151"/>
                  </a:lnTo>
                  <a:cubicBezTo>
                    <a:pt x="219025" y="441151"/>
                    <a:pt x="180058" y="402184"/>
                    <a:pt x="180058" y="354120"/>
                  </a:cubicBezTo>
                  <a:cubicBezTo>
                    <a:pt x="180058" y="306047"/>
                    <a:pt x="219016" y="267089"/>
                    <a:pt x="267089" y="267089"/>
                  </a:cubicBezTo>
                  <a:close/>
                  <a:moveTo>
                    <a:pt x="267089" y="615212"/>
                  </a:moveTo>
                  <a:lnTo>
                    <a:pt x="876305" y="615212"/>
                  </a:lnTo>
                  <a:cubicBezTo>
                    <a:pt x="924370" y="615212"/>
                    <a:pt x="963336" y="654179"/>
                    <a:pt x="963336" y="702243"/>
                  </a:cubicBezTo>
                  <a:cubicBezTo>
                    <a:pt x="963336" y="750308"/>
                    <a:pt x="924370" y="789274"/>
                    <a:pt x="876305" y="789274"/>
                  </a:cubicBezTo>
                  <a:lnTo>
                    <a:pt x="267089" y="789274"/>
                  </a:lnTo>
                  <a:cubicBezTo>
                    <a:pt x="219025" y="789274"/>
                    <a:pt x="180058" y="750308"/>
                    <a:pt x="180058" y="702243"/>
                  </a:cubicBezTo>
                  <a:cubicBezTo>
                    <a:pt x="180058" y="654179"/>
                    <a:pt x="219016" y="615212"/>
                    <a:pt x="267089" y="6152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3AA580A-3193-436E-97C9-EAA5C45CF2B8}"/>
                </a:ext>
              </a:extLst>
            </p:cNvPr>
            <p:cNvSpPr/>
            <p:nvPr/>
          </p:nvSpPr>
          <p:spPr>
            <a:xfrm>
              <a:off x="3825666" y="1289212"/>
              <a:ext cx="4533026" cy="3405765"/>
            </a:xfrm>
            <a:custGeom>
              <a:avLst/>
              <a:gdLst>
                <a:gd name="connsiteX0" fmla="*/ 683104 w 4533025"/>
                <a:gd name="connsiteY0" fmla="*/ 2357581 h 3405765"/>
                <a:gd name="connsiteX1" fmla="*/ 551078 w 4533025"/>
                <a:gd name="connsiteY1" fmla="*/ 2094746 h 3405765"/>
                <a:gd name="connsiteX2" fmla="*/ 528189 w 4533025"/>
                <a:gd name="connsiteY2" fmla="*/ 2094746 h 3405765"/>
                <a:gd name="connsiteX3" fmla="*/ 210974 w 4533025"/>
                <a:gd name="connsiteY3" fmla="*/ 1891375 h 3405765"/>
                <a:gd name="connsiteX4" fmla="*/ 267097 w 4533025"/>
                <a:gd name="connsiteY4" fmla="*/ 1518772 h 3405765"/>
                <a:gd name="connsiteX5" fmla="*/ 267097 w 4533025"/>
                <a:gd name="connsiteY5" fmla="*/ 1398490 h 3405765"/>
                <a:gd name="connsiteX6" fmla="*/ 1224445 w 4533025"/>
                <a:gd name="connsiteY6" fmla="*/ 441143 h 3405765"/>
                <a:gd name="connsiteX7" fmla="*/ 2181792 w 4533025"/>
                <a:gd name="connsiteY7" fmla="*/ 1398490 h 3405765"/>
                <a:gd name="connsiteX8" fmla="*/ 2181792 w 4533025"/>
                <a:gd name="connsiteY8" fmla="*/ 1518772 h 3405765"/>
                <a:gd name="connsiteX9" fmla="*/ 2237916 w 4533025"/>
                <a:gd name="connsiteY9" fmla="*/ 1891375 h 3405765"/>
                <a:gd name="connsiteX10" fmla="*/ 1920700 w 4533025"/>
                <a:gd name="connsiteY10" fmla="*/ 2094746 h 3405765"/>
                <a:gd name="connsiteX11" fmla="*/ 1897811 w 4533025"/>
                <a:gd name="connsiteY11" fmla="*/ 2094746 h 3405765"/>
                <a:gd name="connsiteX12" fmla="*/ 1765785 w 4533025"/>
                <a:gd name="connsiteY12" fmla="*/ 2357581 h 3405765"/>
                <a:gd name="connsiteX13" fmla="*/ 2484578 w 4533025"/>
                <a:gd name="connsiteY13" fmla="*/ 2949393 h 3405765"/>
                <a:gd name="connsiteX14" fmla="*/ 2597808 w 4533025"/>
                <a:gd name="connsiteY14" fmla="*/ 3400217 h 3405765"/>
                <a:gd name="connsiteX15" fmla="*/ 4531643 w 4533025"/>
                <a:gd name="connsiteY15" fmla="*/ 3400217 h 3405765"/>
                <a:gd name="connsiteX16" fmla="*/ 4531643 w 4533025"/>
                <a:gd name="connsiteY16" fmla="*/ 267089 h 3405765"/>
                <a:gd name="connsiteX17" fmla="*/ 4270550 w 4533025"/>
                <a:gd name="connsiteY17" fmla="*/ 5996 h 3405765"/>
                <a:gd name="connsiteX18" fmla="*/ 267089 w 4533025"/>
                <a:gd name="connsiteY18" fmla="*/ 5996 h 3405765"/>
                <a:gd name="connsiteX19" fmla="*/ 5996 w 4533025"/>
                <a:gd name="connsiteY19" fmla="*/ 267089 h 3405765"/>
                <a:gd name="connsiteX20" fmla="*/ 5996 w 4533025"/>
                <a:gd name="connsiteY20" fmla="*/ 2826418 h 3405765"/>
                <a:gd name="connsiteX21" fmla="*/ 683104 w 4533025"/>
                <a:gd name="connsiteY21" fmla="*/ 2357581 h 3405765"/>
                <a:gd name="connsiteX22" fmla="*/ 2355838 w 4533025"/>
                <a:gd name="connsiteY22" fmla="*/ 528181 h 3405765"/>
                <a:gd name="connsiteX23" fmla="*/ 2703962 w 4533025"/>
                <a:gd name="connsiteY23" fmla="*/ 180058 h 3405765"/>
                <a:gd name="connsiteX24" fmla="*/ 4009434 w 4533025"/>
                <a:gd name="connsiteY24" fmla="*/ 180058 h 3405765"/>
                <a:gd name="connsiteX25" fmla="*/ 4357557 w 4533025"/>
                <a:gd name="connsiteY25" fmla="*/ 528181 h 3405765"/>
                <a:gd name="connsiteX26" fmla="*/ 4357557 w 4533025"/>
                <a:gd name="connsiteY26" fmla="*/ 1224429 h 3405765"/>
                <a:gd name="connsiteX27" fmla="*/ 4009434 w 4533025"/>
                <a:gd name="connsiteY27" fmla="*/ 1572552 h 3405765"/>
                <a:gd name="connsiteX28" fmla="*/ 3519451 w 4533025"/>
                <a:gd name="connsiteY28" fmla="*/ 1572552 h 3405765"/>
                <a:gd name="connsiteX29" fmla="*/ 3512399 w 4533025"/>
                <a:gd name="connsiteY29" fmla="*/ 1577949 h 3405765"/>
                <a:gd name="connsiteX30" fmla="*/ 3074375 w 4533025"/>
                <a:gd name="connsiteY30" fmla="*/ 1882557 h 3405765"/>
                <a:gd name="connsiteX31" fmla="*/ 2965582 w 4533025"/>
                <a:gd name="connsiteY31" fmla="*/ 1921459 h 3405765"/>
                <a:gd name="connsiteX32" fmla="*/ 2892302 w 4533025"/>
                <a:gd name="connsiteY32" fmla="*/ 1905270 h 3405765"/>
                <a:gd name="connsiteX33" fmla="*/ 2791001 w 4533025"/>
                <a:gd name="connsiteY33" fmla="*/ 1746614 h 3405765"/>
                <a:gd name="connsiteX34" fmla="*/ 2791001 w 4533025"/>
                <a:gd name="connsiteY34" fmla="*/ 1572560 h 3405765"/>
                <a:gd name="connsiteX35" fmla="*/ 2782294 w 4533025"/>
                <a:gd name="connsiteY35" fmla="*/ 1572560 h 3405765"/>
                <a:gd name="connsiteX36" fmla="*/ 2703970 w 4533025"/>
                <a:gd name="connsiteY36" fmla="*/ 1572560 h 3405765"/>
                <a:gd name="connsiteX37" fmla="*/ 2355846 w 4533025"/>
                <a:gd name="connsiteY37" fmla="*/ 1224437 h 3405765"/>
                <a:gd name="connsiteX38" fmla="*/ 2355846 w 4533025"/>
                <a:gd name="connsiteY38" fmla="*/ 528181 h 3405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33025" h="3405765">
                  <a:moveTo>
                    <a:pt x="683104" y="2357581"/>
                  </a:moveTo>
                  <a:cubicBezTo>
                    <a:pt x="620833" y="2280400"/>
                    <a:pt x="575814" y="2190779"/>
                    <a:pt x="551078" y="2094746"/>
                  </a:cubicBezTo>
                  <a:lnTo>
                    <a:pt x="528189" y="2094746"/>
                  </a:lnTo>
                  <a:cubicBezTo>
                    <a:pt x="391599" y="2095425"/>
                    <a:pt x="267369" y="2015781"/>
                    <a:pt x="210974" y="1891375"/>
                  </a:cubicBezTo>
                  <a:cubicBezTo>
                    <a:pt x="154579" y="1766969"/>
                    <a:pt x="176556" y="1621040"/>
                    <a:pt x="267097" y="1518772"/>
                  </a:cubicBezTo>
                  <a:lnTo>
                    <a:pt x="267097" y="1398490"/>
                  </a:lnTo>
                  <a:cubicBezTo>
                    <a:pt x="267097" y="869765"/>
                    <a:pt x="695712" y="441143"/>
                    <a:pt x="1224445" y="441143"/>
                  </a:cubicBezTo>
                  <a:cubicBezTo>
                    <a:pt x="1753178" y="441143"/>
                    <a:pt x="2181792" y="869757"/>
                    <a:pt x="2181792" y="1398490"/>
                  </a:cubicBezTo>
                  <a:lnTo>
                    <a:pt x="2181792" y="1518772"/>
                  </a:lnTo>
                  <a:cubicBezTo>
                    <a:pt x="2272325" y="1621048"/>
                    <a:pt x="2294303" y="1766977"/>
                    <a:pt x="2237916" y="1891375"/>
                  </a:cubicBezTo>
                  <a:cubicBezTo>
                    <a:pt x="2181521" y="2015781"/>
                    <a:pt x="2057290" y="2095425"/>
                    <a:pt x="1920700" y="2094746"/>
                  </a:cubicBezTo>
                  <a:lnTo>
                    <a:pt x="1897811" y="2094746"/>
                  </a:lnTo>
                  <a:cubicBezTo>
                    <a:pt x="1873075" y="2190779"/>
                    <a:pt x="1828057" y="2280400"/>
                    <a:pt x="1765785" y="2357581"/>
                  </a:cubicBezTo>
                  <a:cubicBezTo>
                    <a:pt x="2109592" y="2374978"/>
                    <a:pt x="2401504" y="2615324"/>
                    <a:pt x="2484578" y="2949393"/>
                  </a:cubicBezTo>
                  <a:lnTo>
                    <a:pt x="2597808" y="3400217"/>
                  </a:lnTo>
                  <a:lnTo>
                    <a:pt x="4531643" y="3400217"/>
                  </a:lnTo>
                  <a:lnTo>
                    <a:pt x="4531643" y="267089"/>
                  </a:lnTo>
                  <a:cubicBezTo>
                    <a:pt x="4531643" y="122887"/>
                    <a:pt x="4414743" y="5996"/>
                    <a:pt x="4270550" y="5996"/>
                  </a:cubicBezTo>
                  <a:lnTo>
                    <a:pt x="267089" y="5996"/>
                  </a:lnTo>
                  <a:cubicBezTo>
                    <a:pt x="122887" y="5996"/>
                    <a:pt x="5996" y="122895"/>
                    <a:pt x="5996" y="267089"/>
                  </a:cubicBezTo>
                  <a:lnTo>
                    <a:pt x="5996" y="2826418"/>
                  </a:lnTo>
                  <a:cubicBezTo>
                    <a:pt x="124318" y="2554212"/>
                    <a:pt x="386666" y="2372555"/>
                    <a:pt x="683104" y="2357581"/>
                  </a:cubicBezTo>
                  <a:close/>
                  <a:moveTo>
                    <a:pt x="2355838" y="528181"/>
                  </a:moveTo>
                  <a:cubicBezTo>
                    <a:pt x="2355838" y="335916"/>
                    <a:pt x="2511696" y="180058"/>
                    <a:pt x="2703962" y="180058"/>
                  </a:cubicBezTo>
                  <a:lnTo>
                    <a:pt x="4009434" y="180058"/>
                  </a:lnTo>
                  <a:cubicBezTo>
                    <a:pt x="4201699" y="180058"/>
                    <a:pt x="4357557" y="335916"/>
                    <a:pt x="4357557" y="528181"/>
                  </a:cubicBezTo>
                  <a:lnTo>
                    <a:pt x="4357557" y="1224429"/>
                  </a:lnTo>
                  <a:cubicBezTo>
                    <a:pt x="4357557" y="1416694"/>
                    <a:pt x="4201699" y="1572552"/>
                    <a:pt x="4009434" y="1572552"/>
                  </a:cubicBezTo>
                  <a:lnTo>
                    <a:pt x="3519451" y="1572552"/>
                  </a:lnTo>
                  <a:cubicBezTo>
                    <a:pt x="3517196" y="1574471"/>
                    <a:pt x="3514846" y="1576278"/>
                    <a:pt x="3512399" y="1577949"/>
                  </a:cubicBezTo>
                  <a:lnTo>
                    <a:pt x="3074375" y="1882557"/>
                  </a:lnTo>
                  <a:cubicBezTo>
                    <a:pt x="3043667" y="1907652"/>
                    <a:pt x="3005244" y="1921387"/>
                    <a:pt x="2965582" y="1921459"/>
                  </a:cubicBezTo>
                  <a:cubicBezTo>
                    <a:pt x="2940271" y="1921403"/>
                    <a:pt x="2915279" y="1915887"/>
                    <a:pt x="2892302" y="1905270"/>
                  </a:cubicBezTo>
                  <a:cubicBezTo>
                    <a:pt x="2830063" y="1877144"/>
                    <a:pt x="2790321" y="1814905"/>
                    <a:pt x="2791001" y="1746614"/>
                  </a:cubicBezTo>
                  <a:lnTo>
                    <a:pt x="2791001" y="1572560"/>
                  </a:lnTo>
                  <a:cubicBezTo>
                    <a:pt x="2791001" y="1576390"/>
                    <a:pt x="2785956" y="1574039"/>
                    <a:pt x="2782294" y="1572560"/>
                  </a:cubicBezTo>
                  <a:lnTo>
                    <a:pt x="2703970" y="1572560"/>
                  </a:lnTo>
                  <a:cubicBezTo>
                    <a:pt x="2511704" y="1572560"/>
                    <a:pt x="2355846" y="1416702"/>
                    <a:pt x="2355846" y="1224437"/>
                  </a:cubicBezTo>
                  <a:lnTo>
                    <a:pt x="2355846" y="528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4C81CC0-D3CB-4285-ACBD-C068C11EDA81}"/>
                </a:ext>
              </a:extLst>
            </p:cNvPr>
            <p:cNvSpPr/>
            <p:nvPr/>
          </p:nvSpPr>
          <p:spPr>
            <a:xfrm>
              <a:off x="4521921" y="2246560"/>
              <a:ext cx="1055308" cy="607601"/>
            </a:xfrm>
            <a:custGeom>
              <a:avLst/>
              <a:gdLst>
                <a:gd name="connsiteX0" fmla="*/ 528181 w 1055307"/>
                <a:gd name="connsiteY0" fmla="*/ 5996 h 607601"/>
                <a:gd name="connsiteX1" fmla="*/ 5996 w 1055307"/>
                <a:gd name="connsiteY1" fmla="*/ 528181 h 607601"/>
                <a:gd name="connsiteX2" fmla="*/ 5996 w 1055307"/>
                <a:gd name="connsiteY2" fmla="*/ 535057 h 607601"/>
                <a:gd name="connsiteX3" fmla="*/ 576662 w 1055307"/>
                <a:gd name="connsiteY3" fmla="*/ 438536 h 607601"/>
                <a:gd name="connsiteX4" fmla="*/ 615220 w 1055307"/>
                <a:gd name="connsiteY4" fmla="*/ 354120 h 607601"/>
                <a:gd name="connsiteX5" fmla="*/ 691594 w 1055307"/>
                <a:gd name="connsiteY5" fmla="*/ 267752 h 607601"/>
                <a:gd name="connsiteX6" fmla="*/ 786668 w 1055307"/>
                <a:gd name="connsiteY6" fmla="*/ 332973 h 607601"/>
                <a:gd name="connsiteX7" fmla="*/ 1050375 w 1055307"/>
                <a:gd name="connsiteY7" fmla="*/ 604859 h 607601"/>
                <a:gd name="connsiteX8" fmla="*/ 1050375 w 1055307"/>
                <a:gd name="connsiteY8" fmla="*/ 528181 h 607601"/>
                <a:gd name="connsiteX9" fmla="*/ 528181 w 1055307"/>
                <a:gd name="connsiteY9" fmla="*/ 5996 h 60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5307" h="607601">
                  <a:moveTo>
                    <a:pt x="528181" y="5996"/>
                  </a:moveTo>
                  <a:cubicBezTo>
                    <a:pt x="239907" y="6284"/>
                    <a:pt x="6284" y="239907"/>
                    <a:pt x="5996" y="528181"/>
                  </a:cubicBezTo>
                  <a:lnTo>
                    <a:pt x="5996" y="535057"/>
                  </a:lnTo>
                  <a:cubicBezTo>
                    <a:pt x="199293" y="546369"/>
                    <a:pt x="474313" y="530180"/>
                    <a:pt x="576662" y="438536"/>
                  </a:cubicBezTo>
                  <a:cubicBezTo>
                    <a:pt x="601837" y="417838"/>
                    <a:pt x="616060" y="386690"/>
                    <a:pt x="615220" y="354120"/>
                  </a:cubicBezTo>
                  <a:cubicBezTo>
                    <a:pt x="615228" y="310180"/>
                    <a:pt x="647983" y="273133"/>
                    <a:pt x="691594" y="267752"/>
                  </a:cubicBezTo>
                  <a:cubicBezTo>
                    <a:pt x="735206" y="262372"/>
                    <a:pt x="775987" y="290345"/>
                    <a:pt x="786668" y="332973"/>
                  </a:cubicBezTo>
                  <a:cubicBezTo>
                    <a:pt x="822133" y="462824"/>
                    <a:pt x="921667" y="565445"/>
                    <a:pt x="1050375" y="604859"/>
                  </a:cubicBezTo>
                  <a:lnTo>
                    <a:pt x="1050375" y="528181"/>
                  </a:lnTo>
                  <a:cubicBezTo>
                    <a:pt x="1050079" y="239907"/>
                    <a:pt x="816456" y="6284"/>
                    <a:pt x="528181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83C9D103-0F27-40F4-AE97-7608C891565C}"/>
                </a:ext>
              </a:extLst>
            </p:cNvPr>
            <p:cNvSpPr/>
            <p:nvPr/>
          </p:nvSpPr>
          <p:spPr>
            <a:xfrm>
              <a:off x="5305199" y="4857495"/>
              <a:ext cx="1574967" cy="271822"/>
            </a:xfrm>
            <a:custGeom>
              <a:avLst/>
              <a:gdLst>
                <a:gd name="connsiteX0" fmla="*/ 180058 w 1574966"/>
                <a:gd name="connsiteY0" fmla="*/ 267089 h 271821"/>
                <a:gd name="connsiteX1" fmla="*/ 1398498 w 1574966"/>
                <a:gd name="connsiteY1" fmla="*/ 267089 h 271821"/>
                <a:gd name="connsiteX2" fmla="*/ 1572560 w 1574966"/>
                <a:gd name="connsiteY2" fmla="*/ 93027 h 271821"/>
                <a:gd name="connsiteX3" fmla="*/ 1572560 w 1574966"/>
                <a:gd name="connsiteY3" fmla="*/ 5996 h 271821"/>
                <a:gd name="connsiteX4" fmla="*/ 5996 w 1574966"/>
                <a:gd name="connsiteY4" fmla="*/ 5996 h 271821"/>
                <a:gd name="connsiteX5" fmla="*/ 5996 w 1574966"/>
                <a:gd name="connsiteY5" fmla="*/ 93027 h 271821"/>
                <a:gd name="connsiteX6" fmla="*/ 180058 w 1574966"/>
                <a:gd name="connsiteY6" fmla="*/ 267089 h 27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4966" h="271821">
                  <a:moveTo>
                    <a:pt x="180058" y="267089"/>
                  </a:moveTo>
                  <a:lnTo>
                    <a:pt x="1398498" y="267089"/>
                  </a:lnTo>
                  <a:cubicBezTo>
                    <a:pt x="1494627" y="267089"/>
                    <a:pt x="1572560" y="189156"/>
                    <a:pt x="1572560" y="93027"/>
                  </a:cubicBezTo>
                  <a:lnTo>
                    <a:pt x="1572560" y="5996"/>
                  </a:lnTo>
                  <a:lnTo>
                    <a:pt x="5996" y="5996"/>
                  </a:lnTo>
                  <a:lnTo>
                    <a:pt x="5996" y="93027"/>
                  </a:lnTo>
                  <a:cubicBezTo>
                    <a:pt x="5996" y="189164"/>
                    <a:pt x="83929" y="267089"/>
                    <a:pt x="180058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9491E0E3-68E0-4700-A5C3-C90970D89FAD}"/>
                </a:ext>
              </a:extLst>
            </p:cNvPr>
            <p:cNvSpPr/>
            <p:nvPr/>
          </p:nvSpPr>
          <p:spPr>
            <a:xfrm>
              <a:off x="3651604" y="4857495"/>
              <a:ext cx="4884795" cy="703538"/>
            </a:xfrm>
            <a:custGeom>
              <a:avLst/>
              <a:gdLst>
                <a:gd name="connsiteX0" fmla="*/ 4792719 w 4884794"/>
                <a:gd name="connsiteY0" fmla="*/ 5996 h 703538"/>
                <a:gd name="connsiteX1" fmla="*/ 3400217 w 4884794"/>
                <a:gd name="connsiteY1" fmla="*/ 5996 h 703538"/>
                <a:gd name="connsiteX2" fmla="*/ 3400217 w 4884794"/>
                <a:gd name="connsiteY2" fmla="*/ 93027 h 703538"/>
                <a:gd name="connsiteX3" fmla="*/ 3052093 w 4884794"/>
                <a:gd name="connsiteY3" fmla="*/ 441151 h 703538"/>
                <a:gd name="connsiteX4" fmla="*/ 1833653 w 4884794"/>
                <a:gd name="connsiteY4" fmla="*/ 441151 h 703538"/>
                <a:gd name="connsiteX5" fmla="*/ 1485529 w 4884794"/>
                <a:gd name="connsiteY5" fmla="*/ 93027 h 703538"/>
                <a:gd name="connsiteX6" fmla="*/ 1485529 w 4884794"/>
                <a:gd name="connsiteY6" fmla="*/ 5996 h 703538"/>
                <a:gd name="connsiteX7" fmla="*/ 5996 w 4884794"/>
                <a:gd name="connsiteY7" fmla="*/ 5996 h 703538"/>
                <a:gd name="connsiteX8" fmla="*/ 5996 w 4884794"/>
                <a:gd name="connsiteY8" fmla="*/ 267089 h 703538"/>
                <a:gd name="connsiteX9" fmla="*/ 441151 w 4884794"/>
                <a:gd name="connsiteY9" fmla="*/ 702244 h 703538"/>
                <a:gd name="connsiteX10" fmla="*/ 4444588 w 4884794"/>
                <a:gd name="connsiteY10" fmla="*/ 702244 h 703538"/>
                <a:gd name="connsiteX11" fmla="*/ 4879742 w 4884794"/>
                <a:gd name="connsiteY11" fmla="*/ 267089 h 703538"/>
                <a:gd name="connsiteX12" fmla="*/ 4879742 w 4884794"/>
                <a:gd name="connsiteY12" fmla="*/ 5996 h 703538"/>
                <a:gd name="connsiteX13" fmla="*/ 354120 w 4884794"/>
                <a:gd name="connsiteY13" fmla="*/ 354120 h 703538"/>
                <a:gd name="connsiteX14" fmla="*/ 267089 w 4884794"/>
                <a:gd name="connsiteY14" fmla="*/ 267089 h 703538"/>
                <a:gd name="connsiteX15" fmla="*/ 354120 w 4884794"/>
                <a:gd name="connsiteY15" fmla="*/ 180058 h 703538"/>
                <a:gd name="connsiteX16" fmla="*/ 441151 w 4884794"/>
                <a:gd name="connsiteY16" fmla="*/ 267089 h 703538"/>
                <a:gd name="connsiteX17" fmla="*/ 354120 w 4884794"/>
                <a:gd name="connsiteY17" fmla="*/ 354120 h 703538"/>
                <a:gd name="connsiteX18" fmla="*/ 615212 w 4884794"/>
                <a:gd name="connsiteY18" fmla="*/ 354120 h 703538"/>
                <a:gd name="connsiteX19" fmla="*/ 528181 w 4884794"/>
                <a:gd name="connsiteY19" fmla="*/ 267089 h 703538"/>
                <a:gd name="connsiteX20" fmla="*/ 615212 w 4884794"/>
                <a:gd name="connsiteY20" fmla="*/ 180058 h 703538"/>
                <a:gd name="connsiteX21" fmla="*/ 702243 w 4884794"/>
                <a:gd name="connsiteY21" fmla="*/ 267089 h 703538"/>
                <a:gd name="connsiteX22" fmla="*/ 615212 w 4884794"/>
                <a:gd name="connsiteY22" fmla="*/ 354120 h 703538"/>
                <a:gd name="connsiteX23" fmla="*/ 1137406 w 4884794"/>
                <a:gd name="connsiteY23" fmla="*/ 354120 h 703538"/>
                <a:gd name="connsiteX24" fmla="*/ 876305 w 4884794"/>
                <a:gd name="connsiteY24" fmla="*/ 354120 h 703538"/>
                <a:gd name="connsiteX25" fmla="*/ 789274 w 4884794"/>
                <a:gd name="connsiteY25" fmla="*/ 267089 h 703538"/>
                <a:gd name="connsiteX26" fmla="*/ 876305 w 4884794"/>
                <a:gd name="connsiteY26" fmla="*/ 180058 h 703538"/>
                <a:gd name="connsiteX27" fmla="*/ 1137398 w 4884794"/>
                <a:gd name="connsiteY27" fmla="*/ 180058 h 703538"/>
                <a:gd name="connsiteX28" fmla="*/ 1224429 w 4884794"/>
                <a:gd name="connsiteY28" fmla="*/ 267089 h 703538"/>
                <a:gd name="connsiteX29" fmla="*/ 1137406 w 4884794"/>
                <a:gd name="connsiteY29" fmla="*/ 354120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84794" h="703538">
                  <a:moveTo>
                    <a:pt x="4792719" y="5996"/>
                  </a:moveTo>
                  <a:lnTo>
                    <a:pt x="3400217" y="5996"/>
                  </a:lnTo>
                  <a:lnTo>
                    <a:pt x="3400217" y="93027"/>
                  </a:lnTo>
                  <a:cubicBezTo>
                    <a:pt x="3400217" y="285293"/>
                    <a:pt x="3244359" y="441151"/>
                    <a:pt x="3052093" y="441151"/>
                  </a:cubicBezTo>
                  <a:lnTo>
                    <a:pt x="1833653" y="441151"/>
                  </a:lnTo>
                  <a:cubicBezTo>
                    <a:pt x="1641387" y="441151"/>
                    <a:pt x="1485529" y="285293"/>
                    <a:pt x="1485529" y="93027"/>
                  </a:cubicBezTo>
                  <a:lnTo>
                    <a:pt x="1485529" y="5996"/>
                  </a:lnTo>
                  <a:lnTo>
                    <a:pt x="5996" y="5996"/>
                  </a:lnTo>
                  <a:lnTo>
                    <a:pt x="5996" y="267089"/>
                  </a:lnTo>
                  <a:cubicBezTo>
                    <a:pt x="6284" y="507299"/>
                    <a:pt x="200940" y="701956"/>
                    <a:pt x="441151" y="702244"/>
                  </a:cubicBezTo>
                  <a:lnTo>
                    <a:pt x="4444588" y="702244"/>
                  </a:lnTo>
                  <a:cubicBezTo>
                    <a:pt x="4684798" y="701956"/>
                    <a:pt x="4879454" y="507299"/>
                    <a:pt x="4879742" y="267089"/>
                  </a:cubicBezTo>
                  <a:lnTo>
                    <a:pt x="4879742" y="5996"/>
                  </a:lnTo>
                  <a:close/>
                  <a:moveTo>
                    <a:pt x="354120" y="354120"/>
                  </a:moveTo>
                  <a:cubicBezTo>
                    <a:pt x="306055" y="354120"/>
                    <a:pt x="267089" y="315153"/>
                    <a:pt x="267089" y="267089"/>
                  </a:cubicBezTo>
                  <a:cubicBezTo>
                    <a:pt x="267089" y="219025"/>
                    <a:pt x="306055" y="180058"/>
                    <a:pt x="354120" y="180058"/>
                  </a:cubicBezTo>
                  <a:cubicBezTo>
                    <a:pt x="402184" y="180058"/>
                    <a:pt x="441151" y="219025"/>
                    <a:pt x="441151" y="267089"/>
                  </a:cubicBezTo>
                  <a:cubicBezTo>
                    <a:pt x="441151" y="315153"/>
                    <a:pt x="402184" y="354120"/>
                    <a:pt x="354120" y="354120"/>
                  </a:cubicBezTo>
                  <a:close/>
                  <a:moveTo>
                    <a:pt x="615212" y="354120"/>
                  </a:moveTo>
                  <a:cubicBezTo>
                    <a:pt x="567148" y="354120"/>
                    <a:pt x="528181" y="315153"/>
                    <a:pt x="528181" y="267089"/>
                  </a:cubicBezTo>
                  <a:cubicBezTo>
                    <a:pt x="528181" y="219025"/>
                    <a:pt x="567148" y="180058"/>
                    <a:pt x="615212" y="180058"/>
                  </a:cubicBezTo>
                  <a:cubicBezTo>
                    <a:pt x="663277" y="180058"/>
                    <a:pt x="702243" y="219025"/>
                    <a:pt x="702243" y="267089"/>
                  </a:cubicBezTo>
                  <a:cubicBezTo>
                    <a:pt x="702243" y="315153"/>
                    <a:pt x="663285" y="354120"/>
                    <a:pt x="615212" y="354120"/>
                  </a:cubicBezTo>
                  <a:close/>
                  <a:moveTo>
                    <a:pt x="1137406" y="354120"/>
                  </a:moveTo>
                  <a:lnTo>
                    <a:pt x="876305" y="354120"/>
                  </a:lnTo>
                  <a:cubicBezTo>
                    <a:pt x="828241" y="354120"/>
                    <a:pt x="789274" y="315153"/>
                    <a:pt x="789274" y="267089"/>
                  </a:cubicBezTo>
                  <a:cubicBezTo>
                    <a:pt x="789274" y="219025"/>
                    <a:pt x="828241" y="180058"/>
                    <a:pt x="876305" y="180058"/>
                  </a:cubicBezTo>
                  <a:lnTo>
                    <a:pt x="1137398" y="180058"/>
                  </a:lnTo>
                  <a:cubicBezTo>
                    <a:pt x="1185462" y="180058"/>
                    <a:pt x="1224429" y="219025"/>
                    <a:pt x="1224429" y="267089"/>
                  </a:cubicBezTo>
                  <a:cubicBezTo>
                    <a:pt x="1224437" y="315153"/>
                    <a:pt x="1185470" y="354120"/>
                    <a:pt x="1137406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3D4871B-1FBE-4305-856D-A11CBA504FDC}"/>
                </a:ext>
              </a:extLst>
            </p:cNvPr>
            <p:cNvSpPr/>
            <p:nvPr/>
          </p:nvSpPr>
          <p:spPr>
            <a:xfrm>
              <a:off x="5131137" y="3813116"/>
              <a:ext cx="271822" cy="231848"/>
            </a:xfrm>
            <a:custGeom>
              <a:avLst/>
              <a:gdLst>
                <a:gd name="connsiteX0" fmla="*/ 5996 w 271821"/>
                <a:gd name="connsiteY0" fmla="*/ 195728 h 231847"/>
                <a:gd name="connsiteX1" fmla="*/ 162653 w 271821"/>
                <a:gd name="connsiteY1" fmla="*/ 227147 h 231847"/>
                <a:gd name="connsiteX2" fmla="*/ 235110 w 271821"/>
                <a:gd name="connsiteY2" fmla="*/ 209279 h 231847"/>
                <a:gd name="connsiteX3" fmla="*/ 267089 w 271821"/>
                <a:gd name="connsiteY3" fmla="*/ 141851 h 231847"/>
                <a:gd name="connsiteX4" fmla="*/ 267089 w 271821"/>
                <a:gd name="connsiteY4" fmla="*/ 5996 h 231847"/>
                <a:gd name="connsiteX5" fmla="*/ 255256 w 271821"/>
                <a:gd name="connsiteY5" fmla="*/ 5996 h 231847"/>
                <a:gd name="connsiteX6" fmla="*/ 5996 w 271821"/>
                <a:gd name="connsiteY6" fmla="*/ 87023 h 23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821" h="231847">
                  <a:moveTo>
                    <a:pt x="5996" y="195728"/>
                  </a:moveTo>
                  <a:lnTo>
                    <a:pt x="162653" y="227147"/>
                  </a:lnTo>
                  <a:cubicBezTo>
                    <a:pt x="188260" y="232376"/>
                    <a:pt x="214867" y="225812"/>
                    <a:pt x="235110" y="209279"/>
                  </a:cubicBezTo>
                  <a:cubicBezTo>
                    <a:pt x="255352" y="192746"/>
                    <a:pt x="267097" y="167994"/>
                    <a:pt x="267089" y="141851"/>
                  </a:cubicBezTo>
                  <a:lnTo>
                    <a:pt x="267089" y="5996"/>
                  </a:lnTo>
                  <a:lnTo>
                    <a:pt x="255256" y="5996"/>
                  </a:lnTo>
                  <a:cubicBezTo>
                    <a:pt x="178115" y="48688"/>
                    <a:pt x="93499" y="76190"/>
                    <a:pt x="5996" y="870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8392844-7CC8-453A-84C3-BB43274D89F3}"/>
                </a:ext>
              </a:extLst>
            </p:cNvPr>
            <p:cNvSpPr/>
            <p:nvPr/>
          </p:nvSpPr>
          <p:spPr>
            <a:xfrm>
              <a:off x="5131129" y="3814955"/>
              <a:ext cx="1111271" cy="879423"/>
            </a:xfrm>
            <a:custGeom>
              <a:avLst/>
              <a:gdLst>
                <a:gd name="connsiteX0" fmla="*/ 528189 w 1111270"/>
                <a:gd name="connsiteY0" fmla="*/ 874474 h 879422"/>
                <a:gd name="connsiteX1" fmla="*/ 528189 w 1111270"/>
                <a:gd name="connsiteY1" fmla="*/ 526351 h 879422"/>
                <a:gd name="connsiteX2" fmla="*/ 615220 w 1111270"/>
                <a:gd name="connsiteY2" fmla="*/ 439320 h 879422"/>
                <a:gd name="connsiteX3" fmla="*/ 702251 w 1111270"/>
                <a:gd name="connsiteY3" fmla="*/ 526351 h 879422"/>
                <a:gd name="connsiteX4" fmla="*/ 702251 w 1111270"/>
                <a:gd name="connsiteY4" fmla="*/ 874474 h 879422"/>
                <a:gd name="connsiteX5" fmla="*/ 1112862 w 1111270"/>
                <a:gd name="connsiteY5" fmla="*/ 874474 h 879422"/>
                <a:gd name="connsiteX6" fmla="*/ 1010337 w 1111270"/>
                <a:gd name="connsiteY6" fmla="*/ 465431 h 879422"/>
                <a:gd name="connsiteX7" fmla="*/ 441151 w 1111270"/>
                <a:gd name="connsiteY7" fmla="*/ 5996 h 879422"/>
                <a:gd name="connsiteX8" fmla="*/ 441151 w 1111270"/>
                <a:gd name="connsiteY8" fmla="*/ 140028 h 879422"/>
                <a:gd name="connsiteX9" fmla="*/ 345477 w 1111270"/>
                <a:gd name="connsiteY9" fmla="*/ 341808 h 879422"/>
                <a:gd name="connsiteX10" fmla="*/ 128795 w 1111270"/>
                <a:gd name="connsiteY10" fmla="*/ 395812 h 879422"/>
                <a:gd name="connsiteX11" fmla="*/ 5996 w 1111270"/>
                <a:gd name="connsiteY11" fmla="*/ 371444 h 879422"/>
                <a:gd name="connsiteX12" fmla="*/ 5996 w 1111270"/>
                <a:gd name="connsiteY12" fmla="*/ 874482 h 879422"/>
                <a:gd name="connsiteX13" fmla="*/ 528189 w 1111270"/>
                <a:gd name="connsiteY13" fmla="*/ 874482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1270" h="879422">
                  <a:moveTo>
                    <a:pt x="528189" y="874474"/>
                  </a:moveTo>
                  <a:lnTo>
                    <a:pt x="528189" y="526351"/>
                  </a:lnTo>
                  <a:cubicBezTo>
                    <a:pt x="528189" y="478286"/>
                    <a:pt x="567156" y="439320"/>
                    <a:pt x="615220" y="439320"/>
                  </a:cubicBezTo>
                  <a:cubicBezTo>
                    <a:pt x="663285" y="439320"/>
                    <a:pt x="702251" y="478286"/>
                    <a:pt x="702251" y="526351"/>
                  </a:cubicBezTo>
                  <a:lnTo>
                    <a:pt x="702251" y="874474"/>
                  </a:lnTo>
                  <a:lnTo>
                    <a:pt x="1112862" y="874474"/>
                  </a:lnTo>
                  <a:lnTo>
                    <a:pt x="1010337" y="465431"/>
                  </a:lnTo>
                  <a:cubicBezTo>
                    <a:pt x="944484" y="202371"/>
                    <a:pt x="712189" y="14862"/>
                    <a:pt x="441151" y="5996"/>
                  </a:cubicBezTo>
                  <a:lnTo>
                    <a:pt x="441151" y="140028"/>
                  </a:lnTo>
                  <a:cubicBezTo>
                    <a:pt x="441087" y="218217"/>
                    <a:pt x="405974" y="292264"/>
                    <a:pt x="345477" y="341808"/>
                  </a:cubicBezTo>
                  <a:cubicBezTo>
                    <a:pt x="284981" y="391351"/>
                    <a:pt x="205465" y="411170"/>
                    <a:pt x="128795" y="395812"/>
                  </a:cubicBezTo>
                  <a:lnTo>
                    <a:pt x="5996" y="371444"/>
                  </a:lnTo>
                  <a:lnTo>
                    <a:pt x="5996" y="874482"/>
                  </a:lnTo>
                  <a:lnTo>
                    <a:pt x="528189" y="8744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5D84C67-2DD3-475F-8038-DA2346D1CADD}"/>
                </a:ext>
              </a:extLst>
            </p:cNvPr>
            <p:cNvSpPr/>
            <p:nvPr/>
          </p:nvSpPr>
          <p:spPr>
            <a:xfrm>
              <a:off x="4521913" y="2798766"/>
              <a:ext cx="1055308" cy="935386"/>
            </a:xfrm>
            <a:custGeom>
              <a:avLst/>
              <a:gdLst>
                <a:gd name="connsiteX0" fmla="*/ 991981 w 1055307"/>
                <a:gd name="connsiteY0" fmla="*/ 650117 h 935386"/>
                <a:gd name="connsiteX1" fmla="*/ 734542 w 1055307"/>
                <a:gd name="connsiteY1" fmla="*/ 753074 h 935386"/>
                <a:gd name="connsiteX2" fmla="*/ 702251 w 1055307"/>
                <a:gd name="connsiteY2" fmla="*/ 759254 h 935386"/>
                <a:gd name="connsiteX3" fmla="*/ 528189 w 1055307"/>
                <a:gd name="connsiteY3" fmla="*/ 759254 h 935386"/>
                <a:gd name="connsiteX4" fmla="*/ 441159 w 1055307"/>
                <a:gd name="connsiteY4" fmla="*/ 672223 h 935386"/>
                <a:gd name="connsiteX5" fmla="*/ 528189 w 1055307"/>
                <a:gd name="connsiteY5" fmla="*/ 585192 h 935386"/>
                <a:gd name="connsiteX6" fmla="*/ 685542 w 1055307"/>
                <a:gd name="connsiteY6" fmla="*/ 585192 h 935386"/>
                <a:gd name="connsiteX7" fmla="*/ 1048896 w 1055307"/>
                <a:gd name="connsiteY7" fmla="*/ 439847 h 935386"/>
                <a:gd name="connsiteX8" fmla="*/ 1050375 w 1055307"/>
                <a:gd name="connsiteY8" fmla="*/ 411130 h 935386"/>
                <a:gd name="connsiteX9" fmla="*/ 1050375 w 1055307"/>
                <a:gd name="connsiteY9" fmla="*/ 229753 h 935386"/>
                <a:gd name="connsiteX10" fmla="*/ 703466 w 1055307"/>
                <a:gd name="connsiteY10" fmla="*/ 5996 h 935386"/>
                <a:gd name="connsiteX11" fmla="*/ 692674 w 1055307"/>
                <a:gd name="connsiteY11" fmla="*/ 16005 h 935386"/>
                <a:gd name="connsiteX12" fmla="*/ 5996 w 1055307"/>
                <a:gd name="connsiteY12" fmla="*/ 156993 h 935386"/>
                <a:gd name="connsiteX13" fmla="*/ 5996 w 1055307"/>
                <a:gd name="connsiteY13" fmla="*/ 411122 h 935386"/>
                <a:gd name="connsiteX14" fmla="*/ 405174 w 1055307"/>
                <a:gd name="connsiteY14" fmla="*/ 917646 h 935386"/>
                <a:gd name="connsiteX15" fmla="*/ 991981 w 1055307"/>
                <a:gd name="connsiteY15" fmla="*/ 650117 h 93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5307" h="935386">
                  <a:moveTo>
                    <a:pt x="991981" y="650117"/>
                  </a:moveTo>
                  <a:lnTo>
                    <a:pt x="734542" y="753074"/>
                  </a:lnTo>
                  <a:cubicBezTo>
                    <a:pt x="724269" y="757167"/>
                    <a:pt x="713308" y="759262"/>
                    <a:pt x="702251" y="759254"/>
                  </a:cubicBezTo>
                  <a:lnTo>
                    <a:pt x="528189" y="759254"/>
                  </a:lnTo>
                  <a:cubicBezTo>
                    <a:pt x="480125" y="759254"/>
                    <a:pt x="441159" y="720287"/>
                    <a:pt x="441159" y="672223"/>
                  </a:cubicBezTo>
                  <a:cubicBezTo>
                    <a:pt x="441159" y="624158"/>
                    <a:pt x="480125" y="585192"/>
                    <a:pt x="528189" y="585192"/>
                  </a:cubicBezTo>
                  <a:lnTo>
                    <a:pt x="685542" y="585192"/>
                  </a:lnTo>
                  <a:lnTo>
                    <a:pt x="1048896" y="439847"/>
                  </a:lnTo>
                  <a:cubicBezTo>
                    <a:pt x="1049415" y="430278"/>
                    <a:pt x="1050375" y="420788"/>
                    <a:pt x="1050375" y="411130"/>
                  </a:cubicBezTo>
                  <a:lnTo>
                    <a:pt x="1050375" y="229753"/>
                  </a:lnTo>
                  <a:cubicBezTo>
                    <a:pt x="908676" y="206608"/>
                    <a:pt x="782990" y="125542"/>
                    <a:pt x="703466" y="5996"/>
                  </a:cubicBezTo>
                  <a:cubicBezTo>
                    <a:pt x="699989" y="9394"/>
                    <a:pt x="696415" y="12784"/>
                    <a:pt x="692674" y="16005"/>
                  </a:cubicBezTo>
                  <a:cubicBezTo>
                    <a:pt x="526447" y="164828"/>
                    <a:pt x="178491" y="166483"/>
                    <a:pt x="5996" y="156993"/>
                  </a:cubicBezTo>
                  <a:lnTo>
                    <a:pt x="5996" y="411122"/>
                  </a:lnTo>
                  <a:cubicBezTo>
                    <a:pt x="6444" y="651772"/>
                    <a:pt x="171296" y="860955"/>
                    <a:pt x="405174" y="917646"/>
                  </a:cubicBezTo>
                  <a:cubicBezTo>
                    <a:pt x="639061" y="974345"/>
                    <a:pt x="881390" y="863857"/>
                    <a:pt x="991981" y="6501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27DFEFF-6FB0-4C49-BAC6-C8270F6FBB01}"/>
              </a:ext>
            </a:extLst>
          </p:cNvPr>
          <p:cNvGrpSpPr/>
          <p:nvPr/>
        </p:nvGrpSpPr>
        <p:grpSpPr>
          <a:xfrm>
            <a:off x="3791721" y="3299378"/>
            <a:ext cx="307118" cy="430441"/>
            <a:chOff x="4347851" y="984604"/>
            <a:chExt cx="3485713" cy="4885394"/>
          </a:xfrm>
        </p:grpSpPr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CEE75904-8276-435D-9357-B2FFA06AE96B}"/>
                </a:ext>
              </a:extLst>
            </p:cNvPr>
            <p:cNvSpPr/>
            <p:nvPr/>
          </p:nvSpPr>
          <p:spPr>
            <a:xfrm>
              <a:off x="5015997" y="1941952"/>
              <a:ext cx="2150589" cy="911402"/>
            </a:xfrm>
            <a:custGeom>
              <a:avLst/>
              <a:gdLst>
                <a:gd name="connsiteX0" fmla="*/ 1134959 w 2150588"/>
                <a:gd name="connsiteY0" fmla="*/ 885795 h 911401"/>
                <a:gd name="connsiteX1" fmla="*/ 2150965 w 2150588"/>
                <a:gd name="connsiteY1" fmla="*/ 5996 h 911401"/>
                <a:gd name="connsiteX2" fmla="*/ 5996 w 2150588"/>
                <a:gd name="connsiteY2" fmla="*/ 5996 h 911401"/>
                <a:gd name="connsiteX3" fmla="*/ 1021562 w 2150588"/>
                <a:gd name="connsiteY3" fmla="*/ 885443 h 911401"/>
                <a:gd name="connsiteX4" fmla="*/ 1134959 w 2150588"/>
                <a:gd name="connsiteY4" fmla="*/ 885795 h 91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0588" h="911401">
                  <a:moveTo>
                    <a:pt x="1134959" y="885795"/>
                  </a:moveTo>
                  <a:lnTo>
                    <a:pt x="2150965" y="5996"/>
                  </a:lnTo>
                  <a:lnTo>
                    <a:pt x="5996" y="5996"/>
                  </a:lnTo>
                  <a:lnTo>
                    <a:pt x="1021562" y="885443"/>
                  </a:lnTo>
                  <a:cubicBezTo>
                    <a:pt x="1053885" y="914080"/>
                    <a:pt x="1102461" y="914224"/>
                    <a:pt x="1134959" y="8857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3CBF430-D1C0-41C2-ADFD-3F3984E99CC5}"/>
                </a:ext>
              </a:extLst>
            </p:cNvPr>
            <p:cNvSpPr/>
            <p:nvPr/>
          </p:nvSpPr>
          <p:spPr>
            <a:xfrm>
              <a:off x="6421722" y="2045780"/>
              <a:ext cx="895412" cy="1542988"/>
            </a:xfrm>
            <a:custGeom>
              <a:avLst/>
              <a:gdLst>
                <a:gd name="connsiteX0" fmla="*/ 891191 w 895412"/>
                <a:gd name="connsiteY0" fmla="*/ 1538958 h 1542987"/>
                <a:gd name="connsiteX1" fmla="*/ 891191 w 895412"/>
                <a:gd name="connsiteY1" fmla="*/ 5996 h 1542987"/>
                <a:gd name="connsiteX2" fmla="*/ 5996 w 895412"/>
                <a:gd name="connsiteY2" fmla="*/ 772565 h 15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412" h="1542987">
                  <a:moveTo>
                    <a:pt x="891191" y="1538958"/>
                  </a:moveTo>
                  <a:lnTo>
                    <a:pt x="891191" y="5996"/>
                  </a:lnTo>
                  <a:lnTo>
                    <a:pt x="5996" y="7725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58FE3A0B-EA64-4754-BA4A-A26C549E84F2}"/>
                </a:ext>
              </a:extLst>
            </p:cNvPr>
            <p:cNvSpPr/>
            <p:nvPr/>
          </p:nvSpPr>
          <p:spPr>
            <a:xfrm>
              <a:off x="4870044" y="2045780"/>
              <a:ext cx="895412" cy="1542988"/>
            </a:xfrm>
            <a:custGeom>
              <a:avLst/>
              <a:gdLst>
                <a:gd name="connsiteX0" fmla="*/ 5996 w 895412"/>
                <a:gd name="connsiteY0" fmla="*/ 5996 h 1542987"/>
                <a:gd name="connsiteX1" fmla="*/ 5996 w 895412"/>
                <a:gd name="connsiteY1" fmla="*/ 1538958 h 1542987"/>
                <a:gd name="connsiteX2" fmla="*/ 891191 w 895412"/>
                <a:gd name="connsiteY2" fmla="*/ 772565 h 15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412" h="1542987">
                  <a:moveTo>
                    <a:pt x="5996" y="5996"/>
                  </a:moveTo>
                  <a:lnTo>
                    <a:pt x="5996" y="1538958"/>
                  </a:lnTo>
                  <a:lnTo>
                    <a:pt x="891191" y="77256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6DAB0F22-30BC-43B9-8415-9F01C6282320}"/>
                </a:ext>
              </a:extLst>
            </p:cNvPr>
            <p:cNvSpPr/>
            <p:nvPr/>
          </p:nvSpPr>
          <p:spPr>
            <a:xfrm>
              <a:off x="4870036" y="5510234"/>
              <a:ext cx="983355" cy="359764"/>
            </a:xfrm>
            <a:custGeom>
              <a:avLst/>
              <a:gdLst>
                <a:gd name="connsiteX0" fmla="*/ 619569 w 983354"/>
                <a:gd name="connsiteY0" fmla="*/ 5996 h 359763"/>
                <a:gd name="connsiteX1" fmla="*/ 180058 w 983354"/>
                <a:gd name="connsiteY1" fmla="*/ 5996 h 359763"/>
                <a:gd name="connsiteX2" fmla="*/ 5996 w 983354"/>
                <a:gd name="connsiteY2" fmla="*/ 180058 h 359763"/>
                <a:gd name="connsiteX3" fmla="*/ 180058 w 983354"/>
                <a:gd name="connsiteY3" fmla="*/ 354120 h 359763"/>
                <a:gd name="connsiteX4" fmla="*/ 983531 w 983354"/>
                <a:gd name="connsiteY4" fmla="*/ 354120 h 359763"/>
                <a:gd name="connsiteX5" fmla="*/ 619569 w 983354"/>
                <a:gd name="connsiteY5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3354" h="359763">
                  <a:moveTo>
                    <a:pt x="619569" y="5996"/>
                  </a:move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cubicBezTo>
                    <a:pt x="5996" y="276186"/>
                    <a:pt x="83929" y="354120"/>
                    <a:pt x="180058" y="354120"/>
                  </a:cubicBezTo>
                  <a:lnTo>
                    <a:pt x="983531" y="354120"/>
                  </a:lnTo>
                  <a:cubicBezTo>
                    <a:pt x="886762" y="269263"/>
                    <a:pt x="760301" y="152116"/>
                    <a:pt x="619569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68ED709-14CC-4436-B21D-269B8FB073FC}"/>
                </a:ext>
              </a:extLst>
            </p:cNvPr>
            <p:cNvSpPr/>
            <p:nvPr/>
          </p:nvSpPr>
          <p:spPr>
            <a:xfrm>
              <a:off x="5016085" y="2927497"/>
              <a:ext cx="2150589" cy="759502"/>
            </a:xfrm>
            <a:custGeom>
              <a:avLst/>
              <a:gdLst>
                <a:gd name="connsiteX0" fmla="*/ 1249492 w 2150588"/>
                <a:gd name="connsiteY0" fmla="*/ 31316 h 759501"/>
                <a:gd name="connsiteX1" fmla="*/ 906853 w 2150588"/>
                <a:gd name="connsiteY1" fmla="*/ 31316 h 759501"/>
                <a:gd name="connsiteX2" fmla="*/ 878136 w 2150588"/>
                <a:gd name="connsiteY2" fmla="*/ 6428 h 759501"/>
                <a:gd name="connsiteX3" fmla="*/ 5996 w 2150588"/>
                <a:gd name="connsiteY3" fmla="*/ 761077 h 759501"/>
                <a:gd name="connsiteX4" fmla="*/ 2150797 w 2150588"/>
                <a:gd name="connsiteY4" fmla="*/ 761077 h 759501"/>
                <a:gd name="connsiteX5" fmla="*/ 1278569 w 2150588"/>
                <a:gd name="connsiteY5" fmla="*/ 5996 h 759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0588" h="759501">
                  <a:moveTo>
                    <a:pt x="1249492" y="31316"/>
                  </a:moveTo>
                  <a:cubicBezTo>
                    <a:pt x="1151437" y="117235"/>
                    <a:pt x="1004909" y="117235"/>
                    <a:pt x="906853" y="31316"/>
                  </a:cubicBezTo>
                  <a:lnTo>
                    <a:pt x="878136" y="6428"/>
                  </a:lnTo>
                  <a:lnTo>
                    <a:pt x="5996" y="761077"/>
                  </a:lnTo>
                  <a:lnTo>
                    <a:pt x="2150797" y="761077"/>
                  </a:lnTo>
                  <a:lnTo>
                    <a:pt x="1278569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83C6DE5-DA0B-48C9-B6B2-B746FF90120F}"/>
                </a:ext>
              </a:extLst>
            </p:cNvPr>
            <p:cNvSpPr/>
            <p:nvPr/>
          </p:nvSpPr>
          <p:spPr>
            <a:xfrm>
              <a:off x="6329383" y="5510234"/>
              <a:ext cx="983355" cy="359764"/>
            </a:xfrm>
            <a:custGeom>
              <a:avLst/>
              <a:gdLst>
                <a:gd name="connsiteX0" fmla="*/ 809469 w 983354"/>
                <a:gd name="connsiteY0" fmla="*/ 5996 h 359763"/>
                <a:gd name="connsiteX1" fmla="*/ 369957 w 983354"/>
                <a:gd name="connsiteY1" fmla="*/ 5996 h 359763"/>
                <a:gd name="connsiteX2" fmla="*/ 5996 w 983354"/>
                <a:gd name="connsiteY2" fmla="*/ 354120 h 359763"/>
                <a:gd name="connsiteX3" fmla="*/ 809469 w 983354"/>
                <a:gd name="connsiteY3" fmla="*/ 354120 h 359763"/>
                <a:gd name="connsiteX4" fmla="*/ 983531 w 983354"/>
                <a:gd name="connsiteY4" fmla="*/ 180058 h 359763"/>
                <a:gd name="connsiteX5" fmla="*/ 809469 w 983354"/>
                <a:gd name="connsiteY5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3354" h="359763">
                  <a:moveTo>
                    <a:pt x="809469" y="5996"/>
                  </a:moveTo>
                  <a:lnTo>
                    <a:pt x="369957" y="5996"/>
                  </a:lnTo>
                  <a:cubicBezTo>
                    <a:pt x="229226" y="152124"/>
                    <a:pt x="102773" y="269263"/>
                    <a:pt x="5996" y="354120"/>
                  </a:cubicBezTo>
                  <a:lnTo>
                    <a:pt x="809469" y="354120"/>
                  </a:lnTo>
                  <a:cubicBezTo>
                    <a:pt x="905598" y="354120"/>
                    <a:pt x="983531" y="276186"/>
                    <a:pt x="983531" y="180058"/>
                  </a:cubicBezTo>
                  <a:cubicBezTo>
                    <a:pt x="983531" y="83921"/>
                    <a:pt x="905598" y="5996"/>
                    <a:pt x="809469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331C9B7C-E41B-450D-8AE7-8660F1FDDBE2}"/>
                </a:ext>
              </a:extLst>
            </p:cNvPr>
            <p:cNvSpPr/>
            <p:nvPr/>
          </p:nvSpPr>
          <p:spPr>
            <a:xfrm>
              <a:off x="4347851" y="984604"/>
              <a:ext cx="3485713" cy="4860810"/>
            </a:xfrm>
            <a:custGeom>
              <a:avLst/>
              <a:gdLst>
                <a:gd name="connsiteX0" fmla="*/ 3487248 w 3485712"/>
                <a:gd name="connsiteY0" fmla="*/ 1746622 h 4860810"/>
                <a:gd name="connsiteX1" fmla="*/ 1746622 w 3485712"/>
                <a:gd name="connsiteY1" fmla="*/ 5996 h 4860810"/>
                <a:gd name="connsiteX2" fmla="*/ 5996 w 3485712"/>
                <a:gd name="connsiteY2" fmla="*/ 1746622 h 4860810"/>
                <a:gd name="connsiteX3" fmla="*/ 1746622 w 3485712"/>
                <a:gd name="connsiteY3" fmla="*/ 4855119 h 4860810"/>
                <a:gd name="connsiteX4" fmla="*/ 3487248 w 3485712"/>
                <a:gd name="connsiteY4" fmla="*/ 1746622 h 4860810"/>
                <a:gd name="connsiteX5" fmla="*/ 615220 w 3485712"/>
                <a:gd name="connsiteY5" fmla="*/ 2878032 h 4860810"/>
                <a:gd name="connsiteX6" fmla="*/ 354128 w 3485712"/>
                <a:gd name="connsiteY6" fmla="*/ 2616939 h 4860810"/>
                <a:gd name="connsiteX7" fmla="*/ 354128 w 3485712"/>
                <a:gd name="connsiteY7" fmla="*/ 1050375 h 4860810"/>
                <a:gd name="connsiteX8" fmla="*/ 615220 w 3485712"/>
                <a:gd name="connsiteY8" fmla="*/ 789282 h 4860810"/>
                <a:gd name="connsiteX9" fmla="*/ 2878032 w 3485712"/>
                <a:gd name="connsiteY9" fmla="*/ 789282 h 4860810"/>
                <a:gd name="connsiteX10" fmla="*/ 3139124 w 3485712"/>
                <a:gd name="connsiteY10" fmla="*/ 1050375 h 4860810"/>
                <a:gd name="connsiteX11" fmla="*/ 3139124 w 3485712"/>
                <a:gd name="connsiteY11" fmla="*/ 2616939 h 4860810"/>
                <a:gd name="connsiteX12" fmla="*/ 2878032 w 3485712"/>
                <a:gd name="connsiteY12" fmla="*/ 2878032 h 486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85712" h="4860810">
                  <a:moveTo>
                    <a:pt x="3487248" y="1746622"/>
                  </a:moveTo>
                  <a:cubicBezTo>
                    <a:pt x="3487248" y="785301"/>
                    <a:pt x="2707943" y="5996"/>
                    <a:pt x="1746622" y="5996"/>
                  </a:cubicBezTo>
                  <a:cubicBezTo>
                    <a:pt x="785301" y="5996"/>
                    <a:pt x="5996" y="785301"/>
                    <a:pt x="5996" y="1746622"/>
                  </a:cubicBezTo>
                  <a:cubicBezTo>
                    <a:pt x="5996" y="3335899"/>
                    <a:pt x="1449849" y="4609951"/>
                    <a:pt x="1746622" y="4855119"/>
                  </a:cubicBezTo>
                  <a:cubicBezTo>
                    <a:pt x="2043403" y="4609951"/>
                    <a:pt x="3487248" y="3335899"/>
                    <a:pt x="3487248" y="1746622"/>
                  </a:cubicBezTo>
                  <a:close/>
                  <a:moveTo>
                    <a:pt x="615220" y="2878032"/>
                  </a:moveTo>
                  <a:cubicBezTo>
                    <a:pt x="471019" y="2878032"/>
                    <a:pt x="354128" y="2761132"/>
                    <a:pt x="354128" y="2616939"/>
                  </a:cubicBezTo>
                  <a:lnTo>
                    <a:pt x="354128" y="1050375"/>
                  </a:lnTo>
                  <a:cubicBezTo>
                    <a:pt x="354128" y="906173"/>
                    <a:pt x="471027" y="789282"/>
                    <a:pt x="615220" y="789282"/>
                  </a:cubicBezTo>
                  <a:lnTo>
                    <a:pt x="2878032" y="789282"/>
                  </a:lnTo>
                  <a:cubicBezTo>
                    <a:pt x="3022233" y="789282"/>
                    <a:pt x="3139124" y="906181"/>
                    <a:pt x="3139124" y="1050375"/>
                  </a:cubicBezTo>
                  <a:lnTo>
                    <a:pt x="3139124" y="2616939"/>
                  </a:lnTo>
                  <a:cubicBezTo>
                    <a:pt x="3139124" y="2761140"/>
                    <a:pt x="3022225" y="2878032"/>
                    <a:pt x="2878032" y="28780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DE92D871-DDFC-4D44-8475-3DA77A13459B}"/>
              </a:ext>
            </a:extLst>
          </p:cNvPr>
          <p:cNvGrpSpPr/>
          <p:nvPr/>
        </p:nvGrpSpPr>
        <p:grpSpPr>
          <a:xfrm>
            <a:off x="3757226" y="4298404"/>
            <a:ext cx="394190" cy="440966"/>
            <a:chOff x="3909456" y="984592"/>
            <a:chExt cx="4366169" cy="4884274"/>
          </a:xfrm>
        </p:grpSpPr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83FA3439-1178-46DB-AF7D-14D43DD3A830}"/>
                </a:ext>
              </a:extLst>
            </p:cNvPr>
            <p:cNvSpPr/>
            <p:nvPr/>
          </p:nvSpPr>
          <p:spPr>
            <a:xfrm>
              <a:off x="6642017" y="3053671"/>
              <a:ext cx="1633608" cy="2666625"/>
            </a:xfrm>
            <a:custGeom>
              <a:avLst/>
              <a:gdLst>
                <a:gd name="connsiteX0" fmla="*/ 1584728 w 1633607"/>
                <a:gd name="connsiteY0" fmla="*/ 2663774 h 2666624"/>
                <a:gd name="connsiteX1" fmla="*/ 6006 w 1633607"/>
                <a:gd name="connsiteY1" fmla="*/ 1270811 h 2666624"/>
                <a:gd name="connsiteX2" fmla="*/ 1632150 w 1633607"/>
                <a:gd name="connsiteY2" fmla="*/ 6006 h 2666624"/>
                <a:gd name="connsiteX3" fmla="*/ 1632150 w 1633607"/>
                <a:gd name="connsiteY3" fmla="*/ 2498403 h 2666624"/>
                <a:gd name="connsiteX4" fmla="*/ 1584728 w 1633607"/>
                <a:gd name="connsiteY4" fmla="*/ 2663774 h 26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3607" h="2666624">
                  <a:moveTo>
                    <a:pt x="1584728" y="2663774"/>
                  </a:moveTo>
                  <a:lnTo>
                    <a:pt x="6006" y="1270811"/>
                  </a:lnTo>
                  <a:lnTo>
                    <a:pt x="1632150" y="6006"/>
                  </a:lnTo>
                  <a:lnTo>
                    <a:pt x="1632150" y="2498403"/>
                  </a:lnTo>
                  <a:cubicBezTo>
                    <a:pt x="1631998" y="2556860"/>
                    <a:pt x="1615574" y="2614117"/>
                    <a:pt x="1584728" y="26637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224EC5FB-FD68-494F-8A67-CCD3EFA72381}"/>
                </a:ext>
              </a:extLst>
            </p:cNvPr>
            <p:cNvSpPr/>
            <p:nvPr/>
          </p:nvSpPr>
          <p:spPr>
            <a:xfrm>
              <a:off x="3971437" y="984592"/>
              <a:ext cx="4244177" cy="3531476"/>
            </a:xfrm>
            <a:custGeom>
              <a:avLst/>
              <a:gdLst>
                <a:gd name="connsiteX0" fmla="*/ 2005782 w 4244177"/>
                <a:gd name="connsiteY0" fmla="*/ 52029 h 3531475"/>
                <a:gd name="connsiteX1" fmla="*/ 2241150 w 4244177"/>
                <a:gd name="connsiteY1" fmla="*/ 52029 h 3531475"/>
                <a:gd name="connsiteX2" fmla="*/ 4218176 w 4244177"/>
                <a:gd name="connsiteY2" fmla="*/ 1876673 h 3531475"/>
                <a:gd name="connsiteX3" fmla="*/ 4240758 w 4244177"/>
                <a:gd name="connsiteY3" fmla="*/ 1902827 h 3531475"/>
                <a:gd name="connsiteX4" fmla="*/ 2176462 w 4244177"/>
                <a:gd name="connsiteY4" fmla="*/ 3507967 h 3531475"/>
                <a:gd name="connsiteX5" fmla="*/ 2069677 w 4244177"/>
                <a:gd name="connsiteY5" fmla="*/ 3507446 h 3531475"/>
                <a:gd name="connsiteX6" fmla="*/ 6006 w 4244177"/>
                <a:gd name="connsiteY6" fmla="*/ 1902395 h 3531475"/>
                <a:gd name="connsiteX7" fmla="*/ 28412 w 4244177"/>
                <a:gd name="connsiteY7" fmla="*/ 1876849 h 353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4177" h="3531475">
                  <a:moveTo>
                    <a:pt x="2005782" y="52029"/>
                  </a:moveTo>
                  <a:cubicBezTo>
                    <a:pt x="2072240" y="-9335"/>
                    <a:pt x="2174693" y="-9335"/>
                    <a:pt x="2241150" y="52029"/>
                  </a:cubicBezTo>
                  <a:lnTo>
                    <a:pt x="4218176" y="1876673"/>
                  </a:lnTo>
                  <a:cubicBezTo>
                    <a:pt x="4226248" y="1884905"/>
                    <a:pt x="4233783" y="1893642"/>
                    <a:pt x="4240758" y="1902827"/>
                  </a:cubicBezTo>
                  <a:lnTo>
                    <a:pt x="2176462" y="3507967"/>
                  </a:lnTo>
                  <a:cubicBezTo>
                    <a:pt x="2145127" y="3532799"/>
                    <a:pt x="2100764" y="3532583"/>
                    <a:pt x="2069677" y="3507446"/>
                  </a:cubicBezTo>
                  <a:lnTo>
                    <a:pt x="6006" y="1902395"/>
                  </a:lnTo>
                  <a:cubicBezTo>
                    <a:pt x="12909" y="1893402"/>
                    <a:pt x="20388" y="1884865"/>
                    <a:pt x="28412" y="187684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A06217B-22A5-4D23-AEB6-5EC960138F32}"/>
                </a:ext>
              </a:extLst>
            </p:cNvPr>
            <p:cNvSpPr/>
            <p:nvPr/>
          </p:nvSpPr>
          <p:spPr>
            <a:xfrm>
              <a:off x="3909456" y="3053671"/>
              <a:ext cx="1633608" cy="2666625"/>
            </a:xfrm>
            <a:custGeom>
              <a:avLst/>
              <a:gdLst>
                <a:gd name="connsiteX0" fmla="*/ 53429 w 1633607"/>
                <a:gd name="connsiteY0" fmla="*/ 2663774 h 2666624"/>
                <a:gd name="connsiteX1" fmla="*/ 6006 w 1633607"/>
                <a:gd name="connsiteY1" fmla="*/ 2498403 h 2666624"/>
                <a:gd name="connsiteX2" fmla="*/ 6006 w 1633607"/>
                <a:gd name="connsiteY2" fmla="*/ 6006 h 2666624"/>
                <a:gd name="connsiteX3" fmla="*/ 1632150 w 1633607"/>
                <a:gd name="connsiteY3" fmla="*/ 1270819 h 266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3607" h="2666624">
                  <a:moveTo>
                    <a:pt x="53429" y="2663774"/>
                  </a:moveTo>
                  <a:cubicBezTo>
                    <a:pt x="22582" y="2614117"/>
                    <a:pt x="6158" y="2556860"/>
                    <a:pt x="6006" y="2498403"/>
                  </a:cubicBezTo>
                  <a:lnTo>
                    <a:pt x="6006" y="6006"/>
                  </a:lnTo>
                  <a:lnTo>
                    <a:pt x="1632150" y="12708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F9443257-0FB4-4731-8D50-465528F1EDF4}"/>
                </a:ext>
              </a:extLst>
            </p:cNvPr>
            <p:cNvSpPr/>
            <p:nvPr/>
          </p:nvSpPr>
          <p:spPr>
            <a:xfrm>
              <a:off x="4087207" y="4427447"/>
              <a:ext cx="4011949" cy="1441419"/>
            </a:xfrm>
            <a:custGeom>
              <a:avLst/>
              <a:gdLst>
                <a:gd name="connsiteX0" fmla="*/ 135109 w 4011948"/>
                <a:gd name="connsiteY0" fmla="*/ 1437583 h 1441418"/>
                <a:gd name="connsiteX1" fmla="*/ 6006 w 4011948"/>
                <a:gd name="connsiteY1" fmla="*/ 1407505 h 1441418"/>
                <a:gd name="connsiteX2" fmla="*/ 1594498 w 4011948"/>
                <a:gd name="connsiteY2" fmla="*/ 6006 h 1441418"/>
                <a:gd name="connsiteX3" fmla="*/ 1846257 w 4011948"/>
                <a:gd name="connsiteY3" fmla="*/ 201798 h 1441418"/>
                <a:gd name="connsiteX4" fmla="*/ 2168799 w 4011948"/>
                <a:gd name="connsiteY4" fmla="*/ 202319 h 1441418"/>
                <a:gd name="connsiteX5" fmla="*/ 2421167 w 4011948"/>
                <a:gd name="connsiteY5" fmla="*/ 6006 h 1441418"/>
                <a:gd name="connsiteX6" fmla="*/ 4009218 w 4011948"/>
                <a:gd name="connsiteY6" fmla="*/ 1407505 h 1441418"/>
                <a:gd name="connsiteX7" fmla="*/ 3880115 w 4011948"/>
                <a:gd name="connsiteY7" fmla="*/ 1437583 h 14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1948" h="1441418">
                  <a:moveTo>
                    <a:pt x="135109" y="1437583"/>
                  </a:moveTo>
                  <a:cubicBezTo>
                    <a:pt x="90361" y="1437375"/>
                    <a:pt x="46238" y="1427101"/>
                    <a:pt x="6006" y="1407505"/>
                  </a:cubicBezTo>
                  <a:lnTo>
                    <a:pt x="1594498" y="6006"/>
                  </a:lnTo>
                  <a:lnTo>
                    <a:pt x="1846257" y="201798"/>
                  </a:lnTo>
                  <a:cubicBezTo>
                    <a:pt x="1940542" y="277041"/>
                    <a:pt x="2074274" y="277257"/>
                    <a:pt x="2168799" y="202319"/>
                  </a:cubicBezTo>
                  <a:lnTo>
                    <a:pt x="2421167" y="6006"/>
                  </a:lnTo>
                  <a:lnTo>
                    <a:pt x="4009218" y="1407505"/>
                  </a:lnTo>
                  <a:cubicBezTo>
                    <a:pt x="3968987" y="1427092"/>
                    <a:pt x="3924863" y="1437375"/>
                    <a:pt x="3880115" y="14375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C2B30A1A-4DB3-4519-A258-9B0BEBE133F2}"/>
              </a:ext>
            </a:extLst>
          </p:cNvPr>
          <p:cNvGrpSpPr/>
          <p:nvPr/>
        </p:nvGrpSpPr>
        <p:grpSpPr>
          <a:xfrm>
            <a:off x="4713271" y="2256238"/>
            <a:ext cx="504282" cy="505108"/>
            <a:chOff x="3652925" y="984607"/>
            <a:chExt cx="4876800" cy="4884795"/>
          </a:xfrm>
        </p:grpSpPr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6791515-1683-4B5E-AC8A-3BBAB7C80E03}"/>
                </a:ext>
              </a:extLst>
            </p:cNvPr>
            <p:cNvSpPr/>
            <p:nvPr/>
          </p:nvSpPr>
          <p:spPr>
            <a:xfrm>
              <a:off x="5921411" y="1908949"/>
              <a:ext cx="343774" cy="343774"/>
            </a:xfrm>
            <a:custGeom>
              <a:avLst/>
              <a:gdLst>
                <a:gd name="connsiteX0" fmla="*/ 342112 w 343774"/>
                <a:gd name="connsiteY0" fmla="*/ 174054 h 343774"/>
                <a:gd name="connsiteX1" fmla="*/ 174054 w 343774"/>
                <a:gd name="connsiteY1" fmla="*/ 342111 h 343774"/>
                <a:gd name="connsiteX2" fmla="*/ 5996 w 343774"/>
                <a:gd name="connsiteY2" fmla="*/ 174054 h 343774"/>
                <a:gd name="connsiteX3" fmla="*/ 174054 w 343774"/>
                <a:gd name="connsiteY3" fmla="*/ 5996 h 343774"/>
                <a:gd name="connsiteX4" fmla="*/ 342112 w 343774"/>
                <a:gd name="connsiteY4" fmla="*/ 174054 h 34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774" h="343774">
                  <a:moveTo>
                    <a:pt x="342112" y="174054"/>
                  </a:moveTo>
                  <a:cubicBezTo>
                    <a:pt x="342112" y="266869"/>
                    <a:pt x="266870" y="342111"/>
                    <a:pt x="174054" y="342111"/>
                  </a:cubicBezTo>
                  <a:cubicBezTo>
                    <a:pt x="81238" y="342111"/>
                    <a:pt x="5996" y="266869"/>
                    <a:pt x="5996" y="174054"/>
                  </a:cubicBezTo>
                  <a:cubicBezTo>
                    <a:pt x="5996" y="81238"/>
                    <a:pt x="81238" y="5996"/>
                    <a:pt x="174054" y="5996"/>
                  </a:cubicBezTo>
                  <a:cubicBezTo>
                    <a:pt x="266870" y="5996"/>
                    <a:pt x="342112" y="81238"/>
                    <a:pt x="342112" y="1740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6B071D-205D-4AD1-91C9-BA162F4AD8A3}"/>
                </a:ext>
              </a:extLst>
            </p:cNvPr>
            <p:cNvSpPr/>
            <p:nvPr/>
          </p:nvSpPr>
          <p:spPr>
            <a:xfrm>
              <a:off x="5501246" y="2749246"/>
              <a:ext cx="1183224" cy="2190563"/>
            </a:xfrm>
            <a:custGeom>
              <a:avLst/>
              <a:gdLst>
                <a:gd name="connsiteX0" fmla="*/ 1098399 w 1183223"/>
                <a:gd name="connsiteY0" fmla="*/ 2022729 h 2190562"/>
                <a:gd name="connsiteX1" fmla="*/ 762276 w 1183223"/>
                <a:gd name="connsiteY1" fmla="*/ 2022729 h 2190562"/>
                <a:gd name="connsiteX2" fmla="*/ 678243 w 1183223"/>
                <a:gd name="connsiteY2" fmla="*/ 1938696 h 2190562"/>
                <a:gd name="connsiteX3" fmla="*/ 678243 w 1183223"/>
                <a:gd name="connsiteY3" fmla="*/ 90029 h 2190562"/>
                <a:gd name="connsiteX4" fmla="*/ 594210 w 1183223"/>
                <a:gd name="connsiteY4" fmla="*/ 5996 h 2190562"/>
                <a:gd name="connsiteX5" fmla="*/ 258095 w 1183223"/>
                <a:gd name="connsiteY5" fmla="*/ 5996 h 2190562"/>
                <a:gd name="connsiteX6" fmla="*/ 174062 w 1183223"/>
                <a:gd name="connsiteY6" fmla="*/ 90029 h 2190562"/>
                <a:gd name="connsiteX7" fmla="*/ 258095 w 1183223"/>
                <a:gd name="connsiteY7" fmla="*/ 174062 h 2190562"/>
                <a:gd name="connsiteX8" fmla="*/ 426153 w 1183223"/>
                <a:gd name="connsiteY8" fmla="*/ 174062 h 2190562"/>
                <a:gd name="connsiteX9" fmla="*/ 510185 w 1183223"/>
                <a:gd name="connsiteY9" fmla="*/ 258095 h 2190562"/>
                <a:gd name="connsiteX10" fmla="*/ 510185 w 1183223"/>
                <a:gd name="connsiteY10" fmla="*/ 1938696 h 2190562"/>
                <a:gd name="connsiteX11" fmla="*/ 426153 w 1183223"/>
                <a:gd name="connsiteY11" fmla="*/ 2022729 h 2190562"/>
                <a:gd name="connsiteX12" fmla="*/ 90029 w 1183223"/>
                <a:gd name="connsiteY12" fmla="*/ 2022729 h 2190562"/>
                <a:gd name="connsiteX13" fmla="*/ 5996 w 1183223"/>
                <a:gd name="connsiteY13" fmla="*/ 2106762 h 2190562"/>
                <a:gd name="connsiteX14" fmla="*/ 90029 w 1183223"/>
                <a:gd name="connsiteY14" fmla="*/ 2190795 h 2190562"/>
                <a:gd name="connsiteX15" fmla="*/ 1098391 w 1183223"/>
                <a:gd name="connsiteY15" fmla="*/ 2190795 h 2190562"/>
                <a:gd name="connsiteX16" fmla="*/ 1182424 w 1183223"/>
                <a:gd name="connsiteY16" fmla="*/ 2106762 h 2190562"/>
                <a:gd name="connsiteX17" fmla="*/ 1098399 w 1183223"/>
                <a:gd name="connsiteY17" fmla="*/ 2022729 h 21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3223" h="2190562">
                  <a:moveTo>
                    <a:pt x="1098399" y="2022729"/>
                  </a:moveTo>
                  <a:lnTo>
                    <a:pt x="762276" y="2022729"/>
                  </a:lnTo>
                  <a:cubicBezTo>
                    <a:pt x="715866" y="2022729"/>
                    <a:pt x="678243" y="1985105"/>
                    <a:pt x="678243" y="1938696"/>
                  </a:cubicBezTo>
                  <a:lnTo>
                    <a:pt x="678243" y="90029"/>
                  </a:lnTo>
                  <a:cubicBezTo>
                    <a:pt x="678243" y="43619"/>
                    <a:pt x="640620" y="5996"/>
                    <a:pt x="594210" y="5996"/>
                  </a:cubicBezTo>
                  <a:lnTo>
                    <a:pt x="258095" y="5996"/>
                  </a:lnTo>
                  <a:cubicBezTo>
                    <a:pt x="211685" y="5996"/>
                    <a:pt x="174062" y="43619"/>
                    <a:pt x="174062" y="90029"/>
                  </a:cubicBezTo>
                  <a:cubicBezTo>
                    <a:pt x="174062" y="136438"/>
                    <a:pt x="211685" y="174062"/>
                    <a:pt x="258095" y="174062"/>
                  </a:cubicBezTo>
                  <a:lnTo>
                    <a:pt x="426153" y="174062"/>
                  </a:lnTo>
                  <a:cubicBezTo>
                    <a:pt x="472562" y="174062"/>
                    <a:pt x="510185" y="211685"/>
                    <a:pt x="510185" y="258095"/>
                  </a:cubicBezTo>
                  <a:lnTo>
                    <a:pt x="510185" y="1938696"/>
                  </a:lnTo>
                  <a:cubicBezTo>
                    <a:pt x="510185" y="1985105"/>
                    <a:pt x="472562" y="2022729"/>
                    <a:pt x="426153" y="2022729"/>
                  </a:cubicBezTo>
                  <a:lnTo>
                    <a:pt x="90029" y="2022729"/>
                  </a:lnTo>
                  <a:cubicBezTo>
                    <a:pt x="43619" y="2022729"/>
                    <a:pt x="5996" y="2060352"/>
                    <a:pt x="5996" y="2106762"/>
                  </a:cubicBezTo>
                  <a:cubicBezTo>
                    <a:pt x="5996" y="2153171"/>
                    <a:pt x="43619" y="2190795"/>
                    <a:pt x="90029" y="2190795"/>
                  </a:cubicBezTo>
                  <a:lnTo>
                    <a:pt x="1098391" y="2190795"/>
                  </a:lnTo>
                  <a:cubicBezTo>
                    <a:pt x="1144801" y="2190795"/>
                    <a:pt x="1182424" y="2153171"/>
                    <a:pt x="1182424" y="2106762"/>
                  </a:cubicBezTo>
                  <a:cubicBezTo>
                    <a:pt x="1182432" y="2060344"/>
                    <a:pt x="1144809" y="2022729"/>
                    <a:pt x="1098399" y="20227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0FA70BA4-BBD9-4DC0-97D8-56AA61B917B1}"/>
                </a:ext>
              </a:extLst>
            </p:cNvPr>
            <p:cNvSpPr/>
            <p:nvPr/>
          </p:nvSpPr>
          <p:spPr>
            <a:xfrm>
              <a:off x="3652925" y="984607"/>
              <a:ext cx="4876800" cy="4884795"/>
            </a:xfrm>
            <a:custGeom>
              <a:avLst/>
              <a:gdLst>
                <a:gd name="connsiteX0" fmla="*/ 2304558 w 4876800"/>
                <a:gd name="connsiteY0" fmla="*/ 9791 h 4884794"/>
                <a:gd name="connsiteX1" fmla="*/ 205863 w 4876800"/>
                <a:gd name="connsiteY1" fmla="*/ 1476292 h 4884794"/>
                <a:gd name="connsiteX2" fmla="*/ 576571 w 4876800"/>
                <a:gd name="connsiteY2" fmla="*/ 4009622 h 4884794"/>
                <a:gd name="connsiteX3" fmla="*/ 580185 w 4876800"/>
                <a:gd name="connsiteY3" fmla="*/ 4113818 h 4884794"/>
                <a:gd name="connsiteX4" fmla="*/ 106504 w 4876800"/>
                <a:gd name="connsiteY4" fmla="*/ 4745307 h 4884794"/>
                <a:gd name="connsiteX5" fmla="*/ 98573 w 4876800"/>
                <a:gd name="connsiteY5" fmla="*/ 4833306 h 4884794"/>
                <a:gd name="connsiteX6" fmla="*/ 173732 w 4876800"/>
                <a:gd name="connsiteY6" fmla="*/ 4879755 h 4884794"/>
                <a:gd name="connsiteX7" fmla="*/ 2442547 w 4876800"/>
                <a:gd name="connsiteY7" fmla="*/ 4879755 h 4884794"/>
                <a:gd name="connsiteX8" fmla="*/ 4573653 w 4876800"/>
                <a:gd name="connsiteY8" fmla="*/ 3620581 h 4884794"/>
                <a:gd name="connsiteX9" fmla="*/ 4503547 w 4876800"/>
                <a:gd name="connsiteY9" fmla="*/ 1146277 h 4884794"/>
                <a:gd name="connsiteX10" fmla="*/ 2304558 w 4876800"/>
                <a:gd name="connsiteY10" fmla="*/ 9791 h 4884794"/>
                <a:gd name="connsiteX11" fmla="*/ 2442539 w 4876800"/>
                <a:gd name="connsiteY11" fmla="*/ 762281 h 4884794"/>
                <a:gd name="connsiteX12" fmla="*/ 2778663 w 4876800"/>
                <a:gd name="connsiteY12" fmla="*/ 1098404 h 4884794"/>
                <a:gd name="connsiteX13" fmla="*/ 2442539 w 4876800"/>
                <a:gd name="connsiteY13" fmla="*/ 1434528 h 4884794"/>
                <a:gd name="connsiteX14" fmla="*/ 2106416 w 4876800"/>
                <a:gd name="connsiteY14" fmla="*/ 1098396 h 4884794"/>
                <a:gd name="connsiteX15" fmla="*/ 2442539 w 4876800"/>
                <a:gd name="connsiteY15" fmla="*/ 762281 h 4884794"/>
                <a:gd name="connsiteX16" fmla="*/ 2946720 w 4876800"/>
                <a:gd name="connsiteY16" fmla="*/ 4123483 h 4884794"/>
                <a:gd name="connsiteX17" fmla="*/ 1938358 w 4876800"/>
                <a:gd name="connsiteY17" fmla="*/ 4123483 h 4884794"/>
                <a:gd name="connsiteX18" fmla="*/ 1686267 w 4876800"/>
                <a:gd name="connsiteY18" fmla="*/ 3871393 h 4884794"/>
                <a:gd name="connsiteX19" fmla="*/ 1938358 w 4876800"/>
                <a:gd name="connsiteY19" fmla="*/ 3619302 h 4884794"/>
                <a:gd name="connsiteX20" fmla="*/ 2190449 w 4876800"/>
                <a:gd name="connsiteY20" fmla="*/ 3619302 h 4884794"/>
                <a:gd name="connsiteX21" fmla="*/ 2190449 w 4876800"/>
                <a:gd name="connsiteY21" fmla="*/ 2106759 h 4884794"/>
                <a:gd name="connsiteX22" fmla="*/ 2106416 w 4876800"/>
                <a:gd name="connsiteY22" fmla="*/ 2106759 h 4884794"/>
                <a:gd name="connsiteX23" fmla="*/ 1854325 w 4876800"/>
                <a:gd name="connsiteY23" fmla="*/ 1854668 h 4884794"/>
                <a:gd name="connsiteX24" fmla="*/ 2106416 w 4876800"/>
                <a:gd name="connsiteY24" fmla="*/ 1602578 h 4884794"/>
                <a:gd name="connsiteX25" fmla="*/ 2442539 w 4876800"/>
                <a:gd name="connsiteY25" fmla="*/ 1602578 h 4884794"/>
                <a:gd name="connsiteX26" fmla="*/ 2694630 w 4876800"/>
                <a:gd name="connsiteY26" fmla="*/ 1854668 h 4884794"/>
                <a:gd name="connsiteX27" fmla="*/ 2694630 w 4876800"/>
                <a:gd name="connsiteY27" fmla="*/ 3619302 h 4884794"/>
                <a:gd name="connsiteX28" fmla="*/ 2946720 w 4876800"/>
                <a:gd name="connsiteY28" fmla="*/ 3619302 h 4884794"/>
                <a:gd name="connsiteX29" fmla="*/ 3198811 w 4876800"/>
                <a:gd name="connsiteY29" fmla="*/ 3871393 h 4884794"/>
                <a:gd name="connsiteX30" fmla="*/ 2946720 w 4876800"/>
                <a:gd name="connsiteY30" fmla="*/ 4123483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876800" h="4884794">
                  <a:moveTo>
                    <a:pt x="2304558" y="9791"/>
                  </a:moveTo>
                  <a:cubicBezTo>
                    <a:pt x="1383866" y="62140"/>
                    <a:pt x="571591" y="629728"/>
                    <a:pt x="205863" y="1476292"/>
                  </a:cubicBezTo>
                  <a:cubicBezTo>
                    <a:pt x="-159865" y="2322857"/>
                    <a:pt x="-16392" y="3303350"/>
                    <a:pt x="576571" y="4009622"/>
                  </a:cubicBezTo>
                  <a:cubicBezTo>
                    <a:pt x="601995" y="4039235"/>
                    <a:pt x="603498" y="4082518"/>
                    <a:pt x="580185" y="4113818"/>
                  </a:cubicBezTo>
                  <a:lnTo>
                    <a:pt x="106504" y="4745307"/>
                  </a:lnTo>
                  <a:cubicBezTo>
                    <a:pt x="87404" y="4770771"/>
                    <a:pt x="84334" y="4804837"/>
                    <a:pt x="98573" y="4833306"/>
                  </a:cubicBezTo>
                  <a:cubicBezTo>
                    <a:pt x="112812" y="4861775"/>
                    <a:pt x="141905" y="4879755"/>
                    <a:pt x="173732" y="4879755"/>
                  </a:cubicBezTo>
                  <a:lnTo>
                    <a:pt x="2442547" y="4879755"/>
                  </a:lnTo>
                  <a:cubicBezTo>
                    <a:pt x="3329069" y="4878924"/>
                    <a:pt x="4145206" y="4396704"/>
                    <a:pt x="4573653" y="3620581"/>
                  </a:cubicBezTo>
                  <a:cubicBezTo>
                    <a:pt x="5002092" y="2844459"/>
                    <a:pt x="4975245" y="1896888"/>
                    <a:pt x="4503547" y="1146277"/>
                  </a:cubicBezTo>
                  <a:cubicBezTo>
                    <a:pt x="4031840" y="395657"/>
                    <a:pt x="3189713" y="-39577"/>
                    <a:pt x="2304558" y="9791"/>
                  </a:cubicBezTo>
                  <a:close/>
                  <a:moveTo>
                    <a:pt x="2442539" y="762281"/>
                  </a:moveTo>
                  <a:cubicBezTo>
                    <a:pt x="2628177" y="762281"/>
                    <a:pt x="2778663" y="912766"/>
                    <a:pt x="2778663" y="1098404"/>
                  </a:cubicBezTo>
                  <a:cubicBezTo>
                    <a:pt x="2778663" y="1284043"/>
                    <a:pt x="2628177" y="1434528"/>
                    <a:pt x="2442539" y="1434528"/>
                  </a:cubicBezTo>
                  <a:cubicBezTo>
                    <a:pt x="2256901" y="1434528"/>
                    <a:pt x="2106416" y="1284035"/>
                    <a:pt x="2106416" y="1098396"/>
                  </a:cubicBezTo>
                  <a:cubicBezTo>
                    <a:pt x="2106416" y="912758"/>
                    <a:pt x="2256901" y="762281"/>
                    <a:pt x="2442539" y="762281"/>
                  </a:cubicBezTo>
                  <a:close/>
                  <a:moveTo>
                    <a:pt x="2946720" y="4123483"/>
                  </a:moveTo>
                  <a:lnTo>
                    <a:pt x="1938358" y="4123483"/>
                  </a:lnTo>
                  <a:cubicBezTo>
                    <a:pt x="1799129" y="4123483"/>
                    <a:pt x="1686267" y="4010622"/>
                    <a:pt x="1686267" y="3871393"/>
                  </a:cubicBezTo>
                  <a:cubicBezTo>
                    <a:pt x="1686267" y="3732164"/>
                    <a:pt x="1799129" y="3619302"/>
                    <a:pt x="1938358" y="3619302"/>
                  </a:cubicBezTo>
                  <a:lnTo>
                    <a:pt x="2190449" y="3619302"/>
                  </a:lnTo>
                  <a:lnTo>
                    <a:pt x="2190449" y="2106759"/>
                  </a:lnTo>
                  <a:lnTo>
                    <a:pt x="2106416" y="2106759"/>
                  </a:lnTo>
                  <a:cubicBezTo>
                    <a:pt x="1967187" y="2106759"/>
                    <a:pt x="1854325" y="1993897"/>
                    <a:pt x="1854325" y="1854668"/>
                  </a:cubicBezTo>
                  <a:cubicBezTo>
                    <a:pt x="1854325" y="1715439"/>
                    <a:pt x="1967187" y="1602578"/>
                    <a:pt x="2106416" y="1602578"/>
                  </a:cubicBezTo>
                  <a:lnTo>
                    <a:pt x="2442539" y="1602578"/>
                  </a:lnTo>
                  <a:cubicBezTo>
                    <a:pt x="2581768" y="1602578"/>
                    <a:pt x="2694630" y="1715439"/>
                    <a:pt x="2694630" y="1854668"/>
                  </a:cubicBezTo>
                  <a:lnTo>
                    <a:pt x="2694630" y="3619302"/>
                  </a:lnTo>
                  <a:lnTo>
                    <a:pt x="2946720" y="3619302"/>
                  </a:lnTo>
                  <a:cubicBezTo>
                    <a:pt x="3085949" y="3619302"/>
                    <a:pt x="3198811" y="3732164"/>
                    <a:pt x="3198811" y="3871393"/>
                  </a:cubicBezTo>
                  <a:cubicBezTo>
                    <a:pt x="3198811" y="4010622"/>
                    <a:pt x="3085949" y="4123483"/>
                    <a:pt x="2946720" y="41234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024F2340-BFF6-4970-90CE-38A59778E1BE}"/>
              </a:ext>
            </a:extLst>
          </p:cNvPr>
          <p:cNvGrpSpPr/>
          <p:nvPr/>
        </p:nvGrpSpPr>
        <p:grpSpPr>
          <a:xfrm>
            <a:off x="4710750" y="3260520"/>
            <a:ext cx="528889" cy="559466"/>
            <a:chOff x="3782158" y="984604"/>
            <a:chExt cx="4617818" cy="4884795"/>
          </a:xfrm>
        </p:grpSpPr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1DBA8-E09C-49FB-9A49-CC4241E3045E}"/>
                </a:ext>
              </a:extLst>
            </p:cNvPr>
            <p:cNvSpPr/>
            <p:nvPr/>
          </p:nvSpPr>
          <p:spPr>
            <a:xfrm>
              <a:off x="5609807" y="2028983"/>
              <a:ext cx="2790169" cy="2790169"/>
            </a:xfrm>
            <a:custGeom>
              <a:avLst/>
              <a:gdLst>
                <a:gd name="connsiteX0" fmla="*/ 1398498 w 2790169"/>
                <a:gd name="connsiteY0" fmla="*/ 5996 h 2790169"/>
                <a:gd name="connsiteX1" fmla="*/ 5996 w 2790169"/>
                <a:gd name="connsiteY1" fmla="*/ 1398498 h 2790169"/>
                <a:gd name="connsiteX2" fmla="*/ 1398498 w 2790169"/>
                <a:gd name="connsiteY2" fmla="*/ 2791001 h 2790169"/>
                <a:gd name="connsiteX3" fmla="*/ 2791001 w 2790169"/>
                <a:gd name="connsiteY3" fmla="*/ 1398490 h 2790169"/>
                <a:gd name="connsiteX4" fmla="*/ 2383149 w 2790169"/>
                <a:gd name="connsiteY4" fmla="*/ 413841 h 2790169"/>
                <a:gd name="connsiteX5" fmla="*/ 1398498 w 2790169"/>
                <a:gd name="connsiteY5" fmla="*/ 5996 h 2790169"/>
                <a:gd name="connsiteX6" fmla="*/ 2156281 w 2790169"/>
                <a:gd name="connsiteY6" fmla="*/ 937841 h 2790169"/>
                <a:gd name="connsiteX7" fmla="*/ 1111903 w 2790169"/>
                <a:gd name="connsiteY7" fmla="*/ 1982211 h 2790169"/>
                <a:gd name="connsiteX8" fmla="*/ 988839 w 2790169"/>
                <a:gd name="connsiteY8" fmla="*/ 1982211 h 2790169"/>
                <a:gd name="connsiteX9" fmla="*/ 640716 w 2790169"/>
                <a:gd name="connsiteY9" fmla="*/ 1634088 h 2790169"/>
                <a:gd name="connsiteX10" fmla="*/ 641779 w 2790169"/>
                <a:gd name="connsiteY10" fmla="*/ 1512088 h 2790169"/>
                <a:gd name="connsiteX11" fmla="*/ 763779 w 2790169"/>
                <a:gd name="connsiteY11" fmla="*/ 1511025 h 2790169"/>
                <a:gd name="connsiteX12" fmla="*/ 1050375 w 2790169"/>
                <a:gd name="connsiteY12" fmla="*/ 1797621 h 2790169"/>
                <a:gd name="connsiteX13" fmla="*/ 2033218 w 2790169"/>
                <a:gd name="connsiteY13" fmla="*/ 814777 h 2790169"/>
                <a:gd name="connsiteX14" fmla="*/ 2155218 w 2790169"/>
                <a:gd name="connsiteY14" fmla="*/ 815841 h 2790169"/>
                <a:gd name="connsiteX15" fmla="*/ 2156281 w 2790169"/>
                <a:gd name="connsiteY15" fmla="*/ 937841 h 279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0169" h="2790169">
                  <a:moveTo>
                    <a:pt x="1398498" y="5996"/>
                  </a:moveTo>
                  <a:cubicBezTo>
                    <a:pt x="629443" y="5996"/>
                    <a:pt x="5996" y="629443"/>
                    <a:pt x="5996" y="1398498"/>
                  </a:cubicBezTo>
                  <a:cubicBezTo>
                    <a:pt x="5996" y="2167554"/>
                    <a:pt x="629443" y="2791001"/>
                    <a:pt x="1398498" y="2791001"/>
                  </a:cubicBezTo>
                  <a:cubicBezTo>
                    <a:pt x="2167554" y="2791001"/>
                    <a:pt x="2791001" y="2167554"/>
                    <a:pt x="2791001" y="1398490"/>
                  </a:cubicBezTo>
                  <a:cubicBezTo>
                    <a:pt x="2791001" y="1029173"/>
                    <a:pt x="2644289" y="674989"/>
                    <a:pt x="2383149" y="413841"/>
                  </a:cubicBezTo>
                  <a:cubicBezTo>
                    <a:pt x="2122000" y="152700"/>
                    <a:pt x="1767808" y="5996"/>
                    <a:pt x="1398498" y="5996"/>
                  </a:cubicBezTo>
                  <a:close/>
                  <a:moveTo>
                    <a:pt x="2156281" y="937841"/>
                  </a:moveTo>
                  <a:lnTo>
                    <a:pt x="1111903" y="1982211"/>
                  </a:lnTo>
                  <a:cubicBezTo>
                    <a:pt x="1077917" y="2016189"/>
                    <a:pt x="1022825" y="2016189"/>
                    <a:pt x="988839" y="1982211"/>
                  </a:cubicBezTo>
                  <a:lnTo>
                    <a:pt x="640716" y="1634088"/>
                  </a:lnTo>
                  <a:cubicBezTo>
                    <a:pt x="607737" y="1599942"/>
                    <a:pt x="608209" y="1545658"/>
                    <a:pt x="641779" y="1512088"/>
                  </a:cubicBezTo>
                  <a:cubicBezTo>
                    <a:pt x="675349" y="1478518"/>
                    <a:pt x="729633" y="1478046"/>
                    <a:pt x="763779" y="1511025"/>
                  </a:cubicBezTo>
                  <a:lnTo>
                    <a:pt x="1050375" y="1797621"/>
                  </a:lnTo>
                  <a:lnTo>
                    <a:pt x="2033218" y="814777"/>
                  </a:lnTo>
                  <a:cubicBezTo>
                    <a:pt x="2067363" y="781799"/>
                    <a:pt x="2121648" y="782271"/>
                    <a:pt x="2155218" y="815841"/>
                  </a:cubicBezTo>
                  <a:cubicBezTo>
                    <a:pt x="2188788" y="849403"/>
                    <a:pt x="2189260" y="903687"/>
                    <a:pt x="2156281" y="9378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2AB72375-1149-4F94-85CE-9183875CF8DE}"/>
                </a:ext>
              </a:extLst>
            </p:cNvPr>
            <p:cNvSpPr/>
            <p:nvPr/>
          </p:nvSpPr>
          <p:spPr>
            <a:xfrm>
              <a:off x="5174653" y="984604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8 h 1399081"/>
                <a:gd name="connsiteX3" fmla="*/ 5996 w 359763"/>
                <a:gd name="connsiteY3" fmla="*/ 1398498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6"/>
                    <a:pt x="276187" y="1398498"/>
                    <a:pt x="180058" y="1398498"/>
                  </a:cubicBezTo>
                  <a:lnTo>
                    <a:pt x="5996" y="1398498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BB207D42-14BC-4306-B825-E598F9433C78}"/>
                </a:ext>
              </a:extLst>
            </p:cNvPr>
            <p:cNvSpPr/>
            <p:nvPr/>
          </p:nvSpPr>
          <p:spPr>
            <a:xfrm>
              <a:off x="5174653" y="4465856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9 h 1399081"/>
                <a:gd name="connsiteX3" fmla="*/ 5996 w 359763"/>
                <a:gd name="connsiteY3" fmla="*/ 1398499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5"/>
                    <a:pt x="276187" y="1398499"/>
                    <a:pt x="180058" y="1398499"/>
                  </a:cubicBezTo>
                  <a:lnTo>
                    <a:pt x="5996" y="1398499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802B899E-E39E-4BE5-B461-CD630865205B}"/>
                </a:ext>
              </a:extLst>
            </p:cNvPr>
            <p:cNvSpPr/>
            <p:nvPr/>
          </p:nvSpPr>
          <p:spPr>
            <a:xfrm>
              <a:off x="3782158" y="984604"/>
              <a:ext cx="1223197" cy="4884795"/>
            </a:xfrm>
            <a:custGeom>
              <a:avLst/>
              <a:gdLst>
                <a:gd name="connsiteX0" fmla="*/ 767776 w 1223197"/>
                <a:gd name="connsiteY0" fmla="*/ 3262531 h 4884794"/>
                <a:gd name="connsiteX1" fmla="*/ 1026343 w 1223197"/>
                <a:gd name="connsiteY1" fmla="*/ 3487248 h 4884794"/>
                <a:gd name="connsiteX2" fmla="*/ 1224429 w 1223197"/>
                <a:gd name="connsiteY2" fmla="*/ 3487248 h 4884794"/>
                <a:gd name="connsiteX3" fmla="*/ 1224429 w 1223197"/>
                <a:gd name="connsiteY3" fmla="*/ 4879750 h 4884794"/>
                <a:gd name="connsiteX4" fmla="*/ 876305 w 1223197"/>
                <a:gd name="connsiteY4" fmla="*/ 4879750 h 4884794"/>
                <a:gd name="connsiteX5" fmla="*/ 5996 w 1223197"/>
                <a:gd name="connsiteY5" fmla="*/ 2442877 h 4884794"/>
                <a:gd name="connsiteX6" fmla="*/ 876305 w 1223197"/>
                <a:gd name="connsiteY6" fmla="*/ 5996 h 4884794"/>
                <a:gd name="connsiteX7" fmla="*/ 1224429 w 1223197"/>
                <a:gd name="connsiteY7" fmla="*/ 5996 h 4884794"/>
                <a:gd name="connsiteX8" fmla="*/ 1224429 w 1223197"/>
                <a:gd name="connsiteY8" fmla="*/ 1398498 h 4884794"/>
                <a:gd name="connsiteX9" fmla="*/ 1026343 w 1223197"/>
                <a:gd name="connsiteY9" fmla="*/ 1398498 h 4884794"/>
                <a:gd name="connsiteX10" fmla="*/ 767776 w 1223197"/>
                <a:gd name="connsiteY10" fmla="*/ 1623215 h 4884794"/>
                <a:gd name="connsiteX11" fmla="*/ 702243 w 1223197"/>
                <a:gd name="connsiteY11" fmla="*/ 2442877 h 4884794"/>
                <a:gd name="connsiteX12" fmla="*/ 767776 w 1223197"/>
                <a:gd name="connsiteY12" fmla="*/ 326253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3197" h="4884794">
                  <a:moveTo>
                    <a:pt x="767776" y="3262531"/>
                  </a:moveTo>
                  <a:cubicBezTo>
                    <a:pt x="786228" y="3391239"/>
                    <a:pt x="896324" y="3486920"/>
                    <a:pt x="1026343" y="3487248"/>
                  </a:cubicBezTo>
                  <a:lnTo>
                    <a:pt x="1224429" y="3487248"/>
                  </a:lnTo>
                  <a:lnTo>
                    <a:pt x="1224429" y="4879750"/>
                  </a:lnTo>
                  <a:lnTo>
                    <a:pt x="876305" y="4879750"/>
                  </a:lnTo>
                  <a:cubicBezTo>
                    <a:pt x="323220" y="4879750"/>
                    <a:pt x="5996" y="3991509"/>
                    <a:pt x="5996" y="2442877"/>
                  </a:cubicBezTo>
                  <a:cubicBezTo>
                    <a:pt x="5996" y="894245"/>
                    <a:pt x="323220" y="5996"/>
                    <a:pt x="876305" y="5996"/>
                  </a:cubicBezTo>
                  <a:lnTo>
                    <a:pt x="1224429" y="5996"/>
                  </a:lnTo>
                  <a:lnTo>
                    <a:pt x="1224429" y="1398498"/>
                  </a:lnTo>
                  <a:lnTo>
                    <a:pt x="1026343" y="1398498"/>
                  </a:lnTo>
                  <a:cubicBezTo>
                    <a:pt x="896316" y="1398826"/>
                    <a:pt x="786220" y="1494507"/>
                    <a:pt x="767776" y="1623215"/>
                  </a:cubicBezTo>
                  <a:cubicBezTo>
                    <a:pt x="728722" y="1894789"/>
                    <a:pt x="706840" y="2168553"/>
                    <a:pt x="702243" y="2442877"/>
                  </a:cubicBezTo>
                  <a:cubicBezTo>
                    <a:pt x="706832" y="2717201"/>
                    <a:pt x="728722" y="2990966"/>
                    <a:pt x="767776" y="32625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3910D485-8916-4B39-A33D-37F26CACEF53}"/>
              </a:ext>
            </a:extLst>
          </p:cNvPr>
          <p:cNvGrpSpPr/>
          <p:nvPr/>
        </p:nvGrpSpPr>
        <p:grpSpPr>
          <a:xfrm>
            <a:off x="5766365" y="2281269"/>
            <a:ext cx="357662" cy="500565"/>
            <a:chOff x="4347851" y="984604"/>
            <a:chExt cx="3486720" cy="4879829"/>
          </a:xfrm>
        </p:grpSpPr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E599A0C-735E-4535-B20A-AC3873BAF167}"/>
                </a:ext>
              </a:extLst>
            </p:cNvPr>
            <p:cNvSpPr/>
            <p:nvPr/>
          </p:nvSpPr>
          <p:spPr>
            <a:xfrm>
              <a:off x="6429293" y="3609034"/>
              <a:ext cx="711533" cy="1199213"/>
            </a:xfrm>
            <a:custGeom>
              <a:avLst/>
              <a:gdLst>
                <a:gd name="connsiteX0" fmla="*/ 709558 w 711533"/>
                <a:gd name="connsiteY0" fmla="*/ 1197454 h 1199213"/>
                <a:gd name="connsiteX1" fmla="*/ 709558 w 711533"/>
                <a:gd name="connsiteY1" fmla="*/ 5996 h 1199213"/>
                <a:gd name="connsiteX2" fmla="*/ 5996 w 711533"/>
                <a:gd name="connsiteY2" fmla="*/ 601549 h 119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1533" h="1199213">
                  <a:moveTo>
                    <a:pt x="709558" y="1197454"/>
                  </a:moveTo>
                  <a:lnTo>
                    <a:pt x="709558" y="5996"/>
                  </a:lnTo>
                  <a:lnTo>
                    <a:pt x="5996" y="6015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B1E6D7E-979A-49C3-A1E1-2A218A66C652}"/>
                </a:ext>
              </a:extLst>
            </p:cNvPr>
            <p:cNvSpPr/>
            <p:nvPr/>
          </p:nvSpPr>
          <p:spPr>
            <a:xfrm>
              <a:off x="5194839" y="3508516"/>
              <a:ext cx="1798820" cy="735517"/>
            </a:xfrm>
            <a:custGeom>
              <a:avLst/>
              <a:gdLst>
                <a:gd name="connsiteX0" fmla="*/ 955509 w 1798819"/>
                <a:gd name="connsiteY0" fmla="*/ 715123 h 735517"/>
                <a:gd name="connsiteX1" fmla="*/ 1793271 w 1798819"/>
                <a:gd name="connsiteY1" fmla="*/ 5996 h 735517"/>
                <a:gd name="connsiteX2" fmla="*/ 5996 w 1798819"/>
                <a:gd name="connsiteY2" fmla="*/ 5996 h 735517"/>
                <a:gd name="connsiteX3" fmla="*/ 843415 w 1798819"/>
                <a:gd name="connsiteY3" fmla="*/ 714955 h 735517"/>
                <a:gd name="connsiteX4" fmla="*/ 955509 w 1798819"/>
                <a:gd name="connsiteY4" fmla="*/ 715123 h 73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8819" h="735517">
                  <a:moveTo>
                    <a:pt x="955509" y="715123"/>
                  </a:moveTo>
                  <a:lnTo>
                    <a:pt x="1793271" y="5996"/>
                  </a:lnTo>
                  <a:lnTo>
                    <a:pt x="5996" y="5996"/>
                  </a:lnTo>
                  <a:lnTo>
                    <a:pt x="843415" y="714955"/>
                  </a:lnTo>
                  <a:cubicBezTo>
                    <a:pt x="875761" y="742265"/>
                    <a:pt x="923074" y="742337"/>
                    <a:pt x="955509" y="7151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B0E169DC-C719-44E9-855C-35851C29572D}"/>
                </a:ext>
              </a:extLst>
            </p:cNvPr>
            <p:cNvSpPr/>
            <p:nvPr/>
          </p:nvSpPr>
          <p:spPr>
            <a:xfrm>
              <a:off x="5194751" y="4318608"/>
              <a:ext cx="1798820" cy="591612"/>
            </a:xfrm>
            <a:custGeom>
              <a:avLst/>
              <a:gdLst>
                <a:gd name="connsiteX0" fmla="*/ 1068131 w 1798819"/>
                <a:gd name="connsiteY0" fmla="*/ 37927 h 591611"/>
                <a:gd name="connsiteX1" fmla="*/ 731056 w 1798819"/>
                <a:gd name="connsiteY1" fmla="*/ 37927 h 591611"/>
                <a:gd name="connsiteX2" fmla="*/ 693721 w 1798819"/>
                <a:gd name="connsiteY2" fmla="*/ 6252 h 591611"/>
                <a:gd name="connsiteX3" fmla="*/ 5996 w 1798819"/>
                <a:gd name="connsiteY3" fmla="*/ 588406 h 591611"/>
                <a:gd name="connsiteX4" fmla="*/ 1793447 w 1798819"/>
                <a:gd name="connsiteY4" fmla="*/ 588406 h 591611"/>
                <a:gd name="connsiteX5" fmla="*/ 1105898 w 1798819"/>
                <a:gd name="connsiteY5" fmla="*/ 5996 h 59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8819" h="591611">
                  <a:moveTo>
                    <a:pt x="1068131" y="37927"/>
                  </a:moveTo>
                  <a:cubicBezTo>
                    <a:pt x="970603" y="119562"/>
                    <a:pt x="828584" y="119562"/>
                    <a:pt x="731056" y="37927"/>
                  </a:cubicBezTo>
                  <a:lnTo>
                    <a:pt x="693721" y="6252"/>
                  </a:lnTo>
                  <a:lnTo>
                    <a:pt x="5996" y="588406"/>
                  </a:lnTo>
                  <a:lnTo>
                    <a:pt x="1793447" y="588406"/>
                  </a:lnTo>
                  <a:lnTo>
                    <a:pt x="1105898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C711E66-0AD1-4032-A9A1-13EE23C45DA0}"/>
                </a:ext>
              </a:extLst>
            </p:cNvPr>
            <p:cNvSpPr/>
            <p:nvPr/>
          </p:nvSpPr>
          <p:spPr>
            <a:xfrm>
              <a:off x="4347859" y="984604"/>
              <a:ext cx="527654" cy="1487024"/>
            </a:xfrm>
            <a:custGeom>
              <a:avLst/>
              <a:gdLst>
                <a:gd name="connsiteX0" fmla="*/ 528181 w 527653"/>
                <a:gd name="connsiteY0" fmla="*/ 5996 h 1487024"/>
                <a:gd name="connsiteX1" fmla="*/ 441151 w 527653"/>
                <a:gd name="connsiteY1" fmla="*/ 5996 h 1487024"/>
                <a:gd name="connsiteX2" fmla="*/ 5996 w 527653"/>
                <a:gd name="connsiteY2" fmla="*/ 441151 h 1487024"/>
                <a:gd name="connsiteX3" fmla="*/ 5996 w 527653"/>
                <a:gd name="connsiteY3" fmla="*/ 1485529 h 1487024"/>
                <a:gd name="connsiteX4" fmla="*/ 528181 w 527653"/>
                <a:gd name="connsiteY4" fmla="*/ 1485529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53" h="1487024">
                  <a:moveTo>
                    <a:pt x="528181" y="5996"/>
                  </a:moveTo>
                  <a:lnTo>
                    <a:pt x="441151" y="5996"/>
                  </a:lnTo>
                  <a:cubicBezTo>
                    <a:pt x="200940" y="6284"/>
                    <a:pt x="6284" y="200940"/>
                    <a:pt x="5996" y="441151"/>
                  </a:cubicBezTo>
                  <a:lnTo>
                    <a:pt x="5996" y="1485529"/>
                  </a:lnTo>
                  <a:lnTo>
                    <a:pt x="528181" y="14855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8F90FB9D-ACEF-498E-BBCA-3F1EC6E1ABA6}"/>
                </a:ext>
              </a:extLst>
            </p:cNvPr>
            <p:cNvSpPr/>
            <p:nvPr/>
          </p:nvSpPr>
          <p:spPr>
            <a:xfrm>
              <a:off x="5392230" y="2116014"/>
              <a:ext cx="1399082" cy="359764"/>
            </a:xfrm>
            <a:custGeom>
              <a:avLst/>
              <a:gdLst>
                <a:gd name="connsiteX0" fmla="*/ 93027 w 1399081"/>
                <a:gd name="connsiteY0" fmla="*/ 5996 h 359763"/>
                <a:gd name="connsiteX1" fmla="*/ 5996 w 1399081"/>
                <a:gd name="connsiteY1" fmla="*/ 93027 h 359763"/>
                <a:gd name="connsiteX2" fmla="*/ 5996 w 1399081"/>
                <a:gd name="connsiteY2" fmla="*/ 354120 h 359763"/>
                <a:gd name="connsiteX3" fmla="*/ 1398499 w 1399081"/>
                <a:gd name="connsiteY3" fmla="*/ 354120 h 359763"/>
                <a:gd name="connsiteX4" fmla="*/ 1398499 w 1399081"/>
                <a:gd name="connsiteY4" fmla="*/ 93027 h 359763"/>
                <a:gd name="connsiteX5" fmla="*/ 1311468 w 1399081"/>
                <a:gd name="connsiteY5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9081" h="359763">
                  <a:moveTo>
                    <a:pt x="93027" y="5996"/>
                  </a:moveTo>
                  <a:cubicBezTo>
                    <a:pt x="44963" y="5996"/>
                    <a:pt x="5996" y="44963"/>
                    <a:pt x="5996" y="93027"/>
                  </a:cubicBezTo>
                  <a:lnTo>
                    <a:pt x="5996" y="354120"/>
                  </a:lnTo>
                  <a:lnTo>
                    <a:pt x="1398499" y="354120"/>
                  </a:lnTo>
                  <a:lnTo>
                    <a:pt x="1398499" y="93027"/>
                  </a:lnTo>
                  <a:cubicBezTo>
                    <a:pt x="1398499" y="44963"/>
                    <a:pt x="1359532" y="5996"/>
                    <a:pt x="1311468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1A01287-4844-403B-9E8A-F419B0A22A20}"/>
                </a:ext>
              </a:extLst>
            </p:cNvPr>
            <p:cNvSpPr/>
            <p:nvPr/>
          </p:nvSpPr>
          <p:spPr>
            <a:xfrm>
              <a:off x="5044106" y="984604"/>
              <a:ext cx="2094626" cy="1487024"/>
            </a:xfrm>
            <a:custGeom>
              <a:avLst/>
              <a:gdLst>
                <a:gd name="connsiteX0" fmla="*/ 180058 w 2094625"/>
                <a:gd name="connsiteY0" fmla="*/ 1224437 h 1487024"/>
                <a:gd name="connsiteX1" fmla="*/ 441150 w 2094625"/>
                <a:gd name="connsiteY1" fmla="*/ 963344 h 1487024"/>
                <a:gd name="connsiteX2" fmla="*/ 1659591 w 2094625"/>
                <a:gd name="connsiteY2" fmla="*/ 963344 h 1487024"/>
                <a:gd name="connsiteX3" fmla="*/ 1920684 w 2094625"/>
                <a:gd name="connsiteY3" fmla="*/ 1224437 h 1487024"/>
                <a:gd name="connsiteX4" fmla="*/ 1920684 w 2094625"/>
                <a:gd name="connsiteY4" fmla="*/ 1485529 h 1487024"/>
                <a:gd name="connsiteX5" fmla="*/ 2094745 w 2094625"/>
                <a:gd name="connsiteY5" fmla="*/ 1485529 h 1487024"/>
                <a:gd name="connsiteX6" fmla="*/ 2094745 w 2094625"/>
                <a:gd name="connsiteY6" fmla="*/ 5996 h 1487024"/>
                <a:gd name="connsiteX7" fmla="*/ 5996 w 2094625"/>
                <a:gd name="connsiteY7" fmla="*/ 5996 h 1487024"/>
                <a:gd name="connsiteX8" fmla="*/ 5996 w 2094625"/>
                <a:gd name="connsiteY8" fmla="*/ 1485529 h 1487024"/>
                <a:gd name="connsiteX9" fmla="*/ 180058 w 2094625"/>
                <a:gd name="connsiteY9" fmla="*/ 1485529 h 1487024"/>
                <a:gd name="connsiteX10" fmla="*/ 267089 w 2094625"/>
                <a:gd name="connsiteY10" fmla="*/ 180058 h 1487024"/>
                <a:gd name="connsiteX11" fmla="*/ 1833653 w 2094625"/>
                <a:gd name="connsiteY11" fmla="*/ 180058 h 1487024"/>
                <a:gd name="connsiteX12" fmla="*/ 1920684 w 2094625"/>
                <a:gd name="connsiteY12" fmla="*/ 267089 h 1487024"/>
                <a:gd name="connsiteX13" fmla="*/ 1833653 w 2094625"/>
                <a:gd name="connsiteY13" fmla="*/ 354120 h 1487024"/>
                <a:gd name="connsiteX14" fmla="*/ 267089 w 2094625"/>
                <a:gd name="connsiteY14" fmla="*/ 354120 h 1487024"/>
                <a:gd name="connsiteX15" fmla="*/ 180058 w 2094625"/>
                <a:gd name="connsiteY15" fmla="*/ 267089 h 1487024"/>
                <a:gd name="connsiteX16" fmla="*/ 267089 w 2094625"/>
                <a:gd name="connsiteY16" fmla="*/ 180058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94625" h="1487024">
                  <a:moveTo>
                    <a:pt x="180058" y="1224437"/>
                  </a:moveTo>
                  <a:cubicBezTo>
                    <a:pt x="180058" y="1080235"/>
                    <a:pt x="296957" y="963344"/>
                    <a:pt x="441150" y="963344"/>
                  </a:cubicBezTo>
                  <a:lnTo>
                    <a:pt x="1659591" y="963344"/>
                  </a:lnTo>
                  <a:cubicBezTo>
                    <a:pt x="1803793" y="963344"/>
                    <a:pt x="1920684" y="1080243"/>
                    <a:pt x="1920684" y="1224437"/>
                  </a:cubicBezTo>
                  <a:lnTo>
                    <a:pt x="1920684" y="1485529"/>
                  </a:lnTo>
                  <a:lnTo>
                    <a:pt x="2094745" y="1485529"/>
                  </a:lnTo>
                  <a:lnTo>
                    <a:pt x="2094745" y="5996"/>
                  </a:lnTo>
                  <a:lnTo>
                    <a:pt x="5996" y="5996"/>
                  </a:lnTo>
                  <a:lnTo>
                    <a:pt x="5996" y="1485529"/>
                  </a:lnTo>
                  <a:lnTo>
                    <a:pt x="180058" y="1485529"/>
                  </a:lnTo>
                  <a:close/>
                  <a:moveTo>
                    <a:pt x="267089" y="180058"/>
                  </a:moveTo>
                  <a:lnTo>
                    <a:pt x="1833653" y="180058"/>
                  </a:lnTo>
                  <a:cubicBezTo>
                    <a:pt x="1881717" y="180058"/>
                    <a:pt x="1920684" y="219024"/>
                    <a:pt x="1920684" y="267089"/>
                  </a:cubicBezTo>
                  <a:cubicBezTo>
                    <a:pt x="1920684" y="315153"/>
                    <a:pt x="1881717" y="354120"/>
                    <a:pt x="1833653" y="354120"/>
                  </a:cubicBezTo>
                  <a:lnTo>
                    <a:pt x="267089" y="354120"/>
                  </a:lnTo>
                  <a:cubicBezTo>
                    <a:pt x="219024" y="354120"/>
                    <a:pt x="180058" y="315153"/>
                    <a:pt x="180058" y="267089"/>
                  </a:cubicBezTo>
                  <a:cubicBezTo>
                    <a:pt x="180058" y="219024"/>
                    <a:pt x="219024" y="180058"/>
                    <a:pt x="267089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35346502-4AAD-4DF0-8678-1C024E86FB59}"/>
                </a:ext>
              </a:extLst>
            </p:cNvPr>
            <p:cNvSpPr/>
            <p:nvPr/>
          </p:nvSpPr>
          <p:spPr>
            <a:xfrm>
              <a:off x="7306917" y="984604"/>
              <a:ext cx="527654" cy="1487024"/>
            </a:xfrm>
            <a:custGeom>
              <a:avLst/>
              <a:gdLst>
                <a:gd name="connsiteX0" fmla="*/ 93027 w 527653"/>
                <a:gd name="connsiteY0" fmla="*/ 5996 h 1487024"/>
                <a:gd name="connsiteX1" fmla="*/ 5996 w 527653"/>
                <a:gd name="connsiteY1" fmla="*/ 5996 h 1487024"/>
                <a:gd name="connsiteX2" fmla="*/ 5996 w 527653"/>
                <a:gd name="connsiteY2" fmla="*/ 1485529 h 1487024"/>
                <a:gd name="connsiteX3" fmla="*/ 528182 w 527653"/>
                <a:gd name="connsiteY3" fmla="*/ 1485529 h 1487024"/>
                <a:gd name="connsiteX4" fmla="*/ 528182 w 527653"/>
                <a:gd name="connsiteY4" fmla="*/ 441151 h 1487024"/>
                <a:gd name="connsiteX5" fmla="*/ 93027 w 527653"/>
                <a:gd name="connsiteY5" fmla="*/ 5996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653" h="1487024">
                  <a:moveTo>
                    <a:pt x="93027" y="5996"/>
                  </a:moveTo>
                  <a:lnTo>
                    <a:pt x="5996" y="5996"/>
                  </a:lnTo>
                  <a:lnTo>
                    <a:pt x="5996" y="1485529"/>
                  </a:lnTo>
                  <a:lnTo>
                    <a:pt x="528182" y="1485529"/>
                  </a:lnTo>
                  <a:lnTo>
                    <a:pt x="528182" y="441151"/>
                  </a:lnTo>
                  <a:cubicBezTo>
                    <a:pt x="527894" y="200940"/>
                    <a:pt x="333237" y="6284"/>
                    <a:pt x="9302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41BED7B-8CA2-4E98-9321-B886B8E451D0}"/>
                </a:ext>
              </a:extLst>
            </p:cNvPr>
            <p:cNvSpPr/>
            <p:nvPr/>
          </p:nvSpPr>
          <p:spPr>
            <a:xfrm>
              <a:off x="4347851" y="2638199"/>
              <a:ext cx="3485713" cy="183879"/>
            </a:xfrm>
            <a:custGeom>
              <a:avLst/>
              <a:gdLst>
                <a:gd name="connsiteX0" fmla="*/ 963344 w 3485712"/>
                <a:gd name="connsiteY0" fmla="*/ 5996 h 183879"/>
                <a:gd name="connsiteX1" fmla="*/ 5996 w 3485712"/>
                <a:gd name="connsiteY1" fmla="*/ 5996 h 183879"/>
                <a:gd name="connsiteX2" fmla="*/ 5996 w 3485712"/>
                <a:gd name="connsiteY2" fmla="*/ 180058 h 183879"/>
                <a:gd name="connsiteX3" fmla="*/ 3487248 w 3485712"/>
                <a:gd name="connsiteY3" fmla="*/ 180058 h 183879"/>
                <a:gd name="connsiteX4" fmla="*/ 3487248 w 3485712"/>
                <a:gd name="connsiteY4" fmla="*/ 5996 h 183879"/>
                <a:gd name="connsiteX5" fmla="*/ 2529908 w 3485712"/>
                <a:gd name="connsiteY5" fmla="*/ 5996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712" h="183879">
                  <a:moveTo>
                    <a:pt x="963344" y="5996"/>
                  </a:moveTo>
                  <a:lnTo>
                    <a:pt x="5996" y="5996"/>
                  </a:lnTo>
                  <a:lnTo>
                    <a:pt x="5996" y="180058"/>
                  </a:lnTo>
                  <a:lnTo>
                    <a:pt x="3487248" y="180058"/>
                  </a:lnTo>
                  <a:lnTo>
                    <a:pt x="3487248" y="5996"/>
                  </a:lnTo>
                  <a:lnTo>
                    <a:pt x="2529908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8091C2E2-1CA2-453F-B242-6C5443289788}"/>
                </a:ext>
              </a:extLst>
            </p:cNvPr>
            <p:cNvSpPr/>
            <p:nvPr/>
          </p:nvSpPr>
          <p:spPr>
            <a:xfrm>
              <a:off x="5044106" y="3609034"/>
              <a:ext cx="711533" cy="1199213"/>
            </a:xfrm>
            <a:custGeom>
              <a:avLst/>
              <a:gdLst>
                <a:gd name="connsiteX0" fmla="*/ 5996 w 711533"/>
                <a:gd name="connsiteY0" fmla="*/ 5996 h 1199213"/>
                <a:gd name="connsiteX1" fmla="*/ 5996 w 711533"/>
                <a:gd name="connsiteY1" fmla="*/ 1197454 h 1199213"/>
                <a:gd name="connsiteX2" fmla="*/ 709638 w 711533"/>
                <a:gd name="connsiteY2" fmla="*/ 601549 h 119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1533" h="1199213">
                  <a:moveTo>
                    <a:pt x="5996" y="5996"/>
                  </a:moveTo>
                  <a:lnTo>
                    <a:pt x="5996" y="1197454"/>
                  </a:lnTo>
                  <a:lnTo>
                    <a:pt x="709638" y="6015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1577C72F-C0D8-48D8-88BB-FC5E9C681EE0}"/>
                </a:ext>
              </a:extLst>
            </p:cNvPr>
            <p:cNvSpPr/>
            <p:nvPr/>
          </p:nvSpPr>
          <p:spPr>
            <a:xfrm>
              <a:off x="4347851" y="2986322"/>
              <a:ext cx="3485713" cy="2878111"/>
            </a:xfrm>
            <a:custGeom>
              <a:avLst/>
              <a:gdLst>
                <a:gd name="connsiteX0" fmla="*/ 5996 w 3485712"/>
                <a:gd name="connsiteY0" fmla="*/ 2791001 h 2878111"/>
                <a:gd name="connsiteX1" fmla="*/ 93027 w 3485712"/>
                <a:gd name="connsiteY1" fmla="*/ 2878032 h 2878111"/>
                <a:gd name="connsiteX2" fmla="*/ 441151 w 3485712"/>
                <a:gd name="connsiteY2" fmla="*/ 2878032 h 2878111"/>
                <a:gd name="connsiteX3" fmla="*/ 528182 w 3485712"/>
                <a:gd name="connsiteY3" fmla="*/ 2791001 h 2878111"/>
                <a:gd name="connsiteX4" fmla="*/ 528182 w 3485712"/>
                <a:gd name="connsiteY4" fmla="*/ 2703970 h 2878111"/>
                <a:gd name="connsiteX5" fmla="*/ 789274 w 3485712"/>
                <a:gd name="connsiteY5" fmla="*/ 2442877 h 2878111"/>
                <a:gd name="connsiteX6" fmla="*/ 2703962 w 3485712"/>
                <a:gd name="connsiteY6" fmla="*/ 2442877 h 2878111"/>
                <a:gd name="connsiteX7" fmla="*/ 2965055 w 3485712"/>
                <a:gd name="connsiteY7" fmla="*/ 2703970 h 2878111"/>
                <a:gd name="connsiteX8" fmla="*/ 2965055 w 3485712"/>
                <a:gd name="connsiteY8" fmla="*/ 2791001 h 2878111"/>
                <a:gd name="connsiteX9" fmla="*/ 3052085 w 3485712"/>
                <a:gd name="connsiteY9" fmla="*/ 2878032 h 2878111"/>
                <a:gd name="connsiteX10" fmla="*/ 3400209 w 3485712"/>
                <a:gd name="connsiteY10" fmla="*/ 2878032 h 2878111"/>
                <a:gd name="connsiteX11" fmla="*/ 3487240 w 3485712"/>
                <a:gd name="connsiteY11" fmla="*/ 2791001 h 2878111"/>
                <a:gd name="connsiteX12" fmla="*/ 3487240 w 3485712"/>
                <a:gd name="connsiteY12" fmla="*/ 5996 h 2878111"/>
                <a:gd name="connsiteX13" fmla="*/ 5996 w 3485712"/>
                <a:gd name="connsiteY13" fmla="*/ 5996 h 2878111"/>
                <a:gd name="connsiteX14" fmla="*/ 528189 w 3485712"/>
                <a:gd name="connsiteY14" fmla="*/ 615212 h 2878111"/>
                <a:gd name="connsiteX15" fmla="*/ 789282 w 3485712"/>
                <a:gd name="connsiteY15" fmla="*/ 354120 h 2878111"/>
                <a:gd name="connsiteX16" fmla="*/ 2703970 w 3485712"/>
                <a:gd name="connsiteY16" fmla="*/ 354120 h 2878111"/>
                <a:gd name="connsiteX17" fmla="*/ 2965062 w 3485712"/>
                <a:gd name="connsiteY17" fmla="*/ 615212 h 2878111"/>
                <a:gd name="connsiteX18" fmla="*/ 2965062 w 3485712"/>
                <a:gd name="connsiteY18" fmla="*/ 1833653 h 2878111"/>
                <a:gd name="connsiteX19" fmla="*/ 2703970 w 3485712"/>
                <a:gd name="connsiteY19" fmla="*/ 2094746 h 2878111"/>
                <a:gd name="connsiteX20" fmla="*/ 789282 w 3485712"/>
                <a:gd name="connsiteY20" fmla="*/ 2094746 h 2878111"/>
                <a:gd name="connsiteX21" fmla="*/ 528189 w 3485712"/>
                <a:gd name="connsiteY21" fmla="*/ 1833653 h 287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485712" h="2878111">
                  <a:moveTo>
                    <a:pt x="5996" y="2791001"/>
                  </a:moveTo>
                  <a:cubicBezTo>
                    <a:pt x="5996" y="2839065"/>
                    <a:pt x="44963" y="2878032"/>
                    <a:pt x="93027" y="2878032"/>
                  </a:cubicBezTo>
                  <a:lnTo>
                    <a:pt x="441151" y="2878032"/>
                  </a:lnTo>
                  <a:cubicBezTo>
                    <a:pt x="489215" y="2878032"/>
                    <a:pt x="528182" y="2839065"/>
                    <a:pt x="528182" y="2791001"/>
                  </a:cubicBezTo>
                  <a:lnTo>
                    <a:pt x="528182" y="2703970"/>
                  </a:lnTo>
                  <a:cubicBezTo>
                    <a:pt x="528182" y="2559768"/>
                    <a:pt x="645081" y="2442877"/>
                    <a:pt x="789274" y="2442877"/>
                  </a:cubicBezTo>
                  <a:lnTo>
                    <a:pt x="2703962" y="2442877"/>
                  </a:lnTo>
                  <a:cubicBezTo>
                    <a:pt x="2848163" y="2442877"/>
                    <a:pt x="2965055" y="2559776"/>
                    <a:pt x="2965055" y="2703970"/>
                  </a:cubicBezTo>
                  <a:lnTo>
                    <a:pt x="2965055" y="2791001"/>
                  </a:lnTo>
                  <a:cubicBezTo>
                    <a:pt x="2965055" y="2839065"/>
                    <a:pt x="3004021" y="2878032"/>
                    <a:pt x="3052085" y="2878032"/>
                  </a:cubicBezTo>
                  <a:lnTo>
                    <a:pt x="3400209" y="2878032"/>
                  </a:lnTo>
                  <a:cubicBezTo>
                    <a:pt x="3448274" y="2878032"/>
                    <a:pt x="3487240" y="2839065"/>
                    <a:pt x="3487240" y="2791001"/>
                  </a:cubicBezTo>
                  <a:lnTo>
                    <a:pt x="3487240" y="5996"/>
                  </a:lnTo>
                  <a:lnTo>
                    <a:pt x="5996" y="5996"/>
                  </a:lnTo>
                  <a:close/>
                  <a:moveTo>
                    <a:pt x="528189" y="615212"/>
                  </a:moveTo>
                  <a:cubicBezTo>
                    <a:pt x="528189" y="471011"/>
                    <a:pt x="645089" y="354120"/>
                    <a:pt x="789282" y="354120"/>
                  </a:cubicBezTo>
                  <a:lnTo>
                    <a:pt x="2703970" y="354120"/>
                  </a:lnTo>
                  <a:cubicBezTo>
                    <a:pt x="2848171" y="354120"/>
                    <a:pt x="2965062" y="471019"/>
                    <a:pt x="2965062" y="615212"/>
                  </a:cubicBezTo>
                  <a:lnTo>
                    <a:pt x="2965062" y="1833653"/>
                  </a:lnTo>
                  <a:cubicBezTo>
                    <a:pt x="2965062" y="1977854"/>
                    <a:pt x="2848163" y="2094746"/>
                    <a:pt x="2703970" y="2094746"/>
                  </a:cubicBezTo>
                  <a:lnTo>
                    <a:pt x="789282" y="2094746"/>
                  </a:lnTo>
                  <a:cubicBezTo>
                    <a:pt x="645081" y="2094746"/>
                    <a:pt x="528189" y="1977846"/>
                    <a:pt x="528189" y="18336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3" name="Group 442">
            <a:extLst>
              <a:ext uri="{FF2B5EF4-FFF2-40B4-BE49-F238E27FC236}">
                <a16:creationId xmlns:a16="http://schemas.microsoft.com/office/drawing/2014/main" id="{B3B5636E-BF38-4E97-87EC-9CA026FBC952}"/>
              </a:ext>
            </a:extLst>
          </p:cNvPr>
          <p:cNvGrpSpPr/>
          <p:nvPr/>
        </p:nvGrpSpPr>
        <p:grpSpPr>
          <a:xfrm>
            <a:off x="4791573" y="4328201"/>
            <a:ext cx="359923" cy="359438"/>
            <a:chOff x="3651604" y="984604"/>
            <a:chExt cx="4884795" cy="4878215"/>
          </a:xfrm>
        </p:grpSpPr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1FA8E202-2E2F-49E6-BFFD-81D206178D12}"/>
                </a:ext>
              </a:extLst>
            </p:cNvPr>
            <p:cNvSpPr/>
            <p:nvPr/>
          </p:nvSpPr>
          <p:spPr>
            <a:xfrm>
              <a:off x="7132856" y="2899292"/>
              <a:ext cx="879423" cy="703538"/>
            </a:xfrm>
            <a:custGeom>
              <a:avLst/>
              <a:gdLst>
                <a:gd name="connsiteX0" fmla="*/ 876305 w 879422"/>
                <a:gd name="connsiteY0" fmla="*/ 93027 h 703538"/>
                <a:gd name="connsiteX1" fmla="*/ 789274 w 879422"/>
                <a:gd name="connsiteY1" fmla="*/ 5996 h 703538"/>
                <a:gd name="connsiteX2" fmla="*/ 5996 w 879422"/>
                <a:gd name="connsiteY2" fmla="*/ 5996 h 703538"/>
                <a:gd name="connsiteX3" fmla="*/ 5996 w 879422"/>
                <a:gd name="connsiteY3" fmla="*/ 702243 h 703538"/>
                <a:gd name="connsiteX4" fmla="*/ 876313 w 879422"/>
                <a:gd name="connsiteY4" fmla="*/ 702243 h 703538"/>
                <a:gd name="connsiteX5" fmla="*/ 876313 w 879422"/>
                <a:gd name="connsiteY5" fmla="*/ 93027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9422" h="703538">
                  <a:moveTo>
                    <a:pt x="876305" y="93027"/>
                  </a:moveTo>
                  <a:cubicBezTo>
                    <a:pt x="876305" y="44963"/>
                    <a:pt x="837339" y="5996"/>
                    <a:pt x="789274" y="5996"/>
                  </a:cubicBezTo>
                  <a:lnTo>
                    <a:pt x="5996" y="5996"/>
                  </a:lnTo>
                  <a:lnTo>
                    <a:pt x="5996" y="702243"/>
                  </a:lnTo>
                  <a:lnTo>
                    <a:pt x="876313" y="702243"/>
                  </a:lnTo>
                  <a:lnTo>
                    <a:pt x="876313" y="930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6A76B94F-3FAD-4831-A40B-8F67977698DC}"/>
                </a:ext>
              </a:extLst>
            </p:cNvPr>
            <p:cNvSpPr/>
            <p:nvPr/>
          </p:nvSpPr>
          <p:spPr>
            <a:xfrm>
              <a:off x="7132856" y="3769609"/>
              <a:ext cx="879423" cy="703538"/>
            </a:xfrm>
            <a:custGeom>
              <a:avLst/>
              <a:gdLst>
                <a:gd name="connsiteX0" fmla="*/ 5996 w 879422"/>
                <a:gd name="connsiteY0" fmla="*/ 5996 h 703538"/>
                <a:gd name="connsiteX1" fmla="*/ 876305 w 879422"/>
                <a:gd name="connsiteY1" fmla="*/ 5996 h 703538"/>
                <a:gd name="connsiteX2" fmla="*/ 876305 w 879422"/>
                <a:gd name="connsiteY2" fmla="*/ 702243 h 703538"/>
                <a:gd name="connsiteX3" fmla="*/ 5996 w 879422"/>
                <a:gd name="connsiteY3" fmla="*/ 702243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422" h="703538">
                  <a:moveTo>
                    <a:pt x="5996" y="5996"/>
                  </a:moveTo>
                  <a:lnTo>
                    <a:pt x="876305" y="5996"/>
                  </a:lnTo>
                  <a:lnTo>
                    <a:pt x="876305" y="702243"/>
                  </a:lnTo>
                  <a:lnTo>
                    <a:pt x="5996" y="7022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B46C5B45-1C90-4708-BA70-DB3A85A7CB51}"/>
                </a:ext>
              </a:extLst>
            </p:cNvPr>
            <p:cNvSpPr/>
            <p:nvPr/>
          </p:nvSpPr>
          <p:spPr>
            <a:xfrm>
              <a:off x="7132856" y="4639917"/>
              <a:ext cx="879423" cy="703538"/>
            </a:xfrm>
            <a:custGeom>
              <a:avLst/>
              <a:gdLst>
                <a:gd name="connsiteX0" fmla="*/ 876305 w 879422"/>
                <a:gd name="connsiteY0" fmla="*/ 615213 h 703538"/>
                <a:gd name="connsiteX1" fmla="*/ 876305 w 879422"/>
                <a:gd name="connsiteY1" fmla="*/ 5996 h 703538"/>
                <a:gd name="connsiteX2" fmla="*/ 5996 w 879422"/>
                <a:gd name="connsiteY2" fmla="*/ 5996 h 703538"/>
                <a:gd name="connsiteX3" fmla="*/ 5996 w 879422"/>
                <a:gd name="connsiteY3" fmla="*/ 702243 h 703538"/>
                <a:gd name="connsiteX4" fmla="*/ 789274 w 879422"/>
                <a:gd name="connsiteY4" fmla="*/ 702243 h 703538"/>
                <a:gd name="connsiteX5" fmla="*/ 876305 w 879422"/>
                <a:gd name="connsiteY5" fmla="*/ 615213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9422" h="703538">
                  <a:moveTo>
                    <a:pt x="876305" y="615213"/>
                  </a:moveTo>
                  <a:lnTo>
                    <a:pt x="876305" y="5996"/>
                  </a:lnTo>
                  <a:lnTo>
                    <a:pt x="5996" y="5996"/>
                  </a:lnTo>
                  <a:lnTo>
                    <a:pt x="5996" y="702243"/>
                  </a:lnTo>
                  <a:lnTo>
                    <a:pt x="789274" y="702243"/>
                  </a:lnTo>
                  <a:cubicBezTo>
                    <a:pt x="837347" y="702243"/>
                    <a:pt x="876305" y="663285"/>
                    <a:pt x="876305" y="6152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C9FFDB1E-FD82-49C7-8426-16E750EACDA9}"/>
                </a:ext>
              </a:extLst>
            </p:cNvPr>
            <p:cNvSpPr/>
            <p:nvPr/>
          </p:nvSpPr>
          <p:spPr>
            <a:xfrm>
              <a:off x="6175508" y="2899292"/>
              <a:ext cx="791481" cy="703538"/>
            </a:xfrm>
            <a:custGeom>
              <a:avLst/>
              <a:gdLst>
                <a:gd name="connsiteX0" fmla="*/ 5996 w 791480"/>
                <a:gd name="connsiteY0" fmla="*/ 5996 h 703538"/>
                <a:gd name="connsiteX1" fmla="*/ 789274 w 791480"/>
                <a:gd name="connsiteY1" fmla="*/ 5996 h 703538"/>
                <a:gd name="connsiteX2" fmla="*/ 789274 w 791480"/>
                <a:gd name="connsiteY2" fmla="*/ 702243 h 703538"/>
                <a:gd name="connsiteX3" fmla="*/ 5996 w 791480"/>
                <a:gd name="connsiteY3" fmla="*/ 702243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480" h="703538">
                  <a:moveTo>
                    <a:pt x="5996" y="5996"/>
                  </a:moveTo>
                  <a:lnTo>
                    <a:pt x="789274" y="5996"/>
                  </a:lnTo>
                  <a:lnTo>
                    <a:pt x="789274" y="702243"/>
                  </a:lnTo>
                  <a:lnTo>
                    <a:pt x="5996" y="7022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80B29F3-B81F-4173-BEC5-3DB7ACAD1D57}"/>
                </a:ext>
              </a:extLst>
            </p:cNvPr>
            <p:cNvSpPr/>
            <p:nvPr/>
          </p:nvSpPr>
          <p:spPr>
            <a:xfrm>
              <a:off x="6175508" y="3769609"/>
              <a:ext cx="791481" cy="703538"/>
            </a:xfrm>
            <a:custGeom>
              <a:avLst/>
              <a:gdLst>
                <a:gd name="connsiteX0" fmla="*/ 5996 w 791480"/>
                <a:gd name="connsiteY0" fmla="*/ 5996 h 703538"/>
                <a:gd name="connsiteX1" fmla="*/ 789274 w 791480"/>
                <a:gd name="connsiteY1" fmla="*/ 5996 h 703538"/>
                <a:gd name="connsiteX2" fmla="*/ 789274 w 791480"/>
                <a:gd name="connsiteY2" fmla="*/ 702243 h 703538"/>
                <a:gd name="connsiteX3" fmla="*/ 5996 w 791480"/>
                <a:gd name="connsiteY3" fmla="*/ 702243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480" h="703538">
                  <a:moveTo>
                    <a:pt x="5996" y="5996"/>
                  </a:moveTo>
                  <a:lnTo>
                    <a:pt x="789274" y="5996"/>
                  </a:lnTo>
                  <a:lnTo>
                    <a:pt x="789274" y="702243"/>
                  </a:lnTo>
                  <a:lnTo>
                    <a:pt x="5996" y="7022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06F2457A-DB97-451A-9411-41903C70E146}"/>
                </a:ext>
              </a:extLst>
            </p:cNvPr>
            <p:cNvSpPr/>
            <p:nvPr/>
          </p:nvSpPr>
          <p:spPr>
            <a:xfrm>
              <a:off x="4347851" y="984604"/>
              <a:ext cx="359764" cy="879423"/>
            </a:xfrm>
            <a:custGeom>
              <a:avLst/>
              <a:gdLst>
                <a:gd name="connsiteX0" fmla="*/ 180058 w 359763"/>
                <a:gd name="connsiteY0" fmla="*/ 876305 h 879422"/>
                <a:gd name="connsiteX1" fmla="*/ 354120 w 359763"/>
                <a:gd name="connsiteY1" fmla="*/ 702243 h 879422"/>
                <a:gd name="connsiteX2" fmla="*/ 354120 w 359763"/>
                <a:gd name="connsiteY2" fmla="*/ 180058 h 879422"/>
                <a:gd name="connsiteX3" fmla="*/ 180058 w 359763"/>
                <a:gd name="connsiteY3" fmla="*/ 5996 h 879422"/>
                <a:gd name="connsiteX4" fmla="*/ 5996 w 359763"/>
                <a:gd name="connsiteY4" fmla="*/ 180058 h 879422"/>
                <a:gd name="connsiteX5" fmla="*/ 5996 w 359763"/>
                <a:gd name="connsiteY5" fmla="*/ 702243 h 879422"/>
                <a:gd name="connsiteX6" fmla="*/ 180058 w 359763"/>
                <a:gd name="connsiteY6" fmla="*/ 876305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879422">
                  <a:moveTo>
                    <a:pt x="180058" y="876305"/>
                  </a:moveTo>
                  <a:cubicBezTo>
                    <a:pt x="276187" y="876305"/>
                    <a:pt x="354120" y="798372"/>
                    <a:pt x="354120" y="702243"/>
                  </a:cubicBezTo>
                  <a:lnTo>
                    <a:pt x="354120" y="180058"/>
                  </a:lnTo>
                  <a:cubicBezTo>
                    <a:pt x="354128" y="83929"/>
                    <a:pt x="276195" y="5996"/>
                    <a:pt x="180058" y="5996"/>
                  </a:cubicBezTo>
                  <a:cubicBezTo>
                    <a:pt x="83921" y="5996"/>
                    <a:pt x="5996" y="83929"/>
                    <a:pt x="5996" y="180058"/>
                  </a:cubicBezTo>
                  <a:lnTo>
                    <a:pt x="5996" y="702243"/>
                  </a:lnTo>
                  <a:cubicBezTo>
                    <a:pt x="5996" y="798380"/>
                    <a:pt x="83929" y="876305"/>
                    <a:pt x="180058" y="87630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23A5802-DCF5-473F-97F3-C786E5EF9C78}"/>
                </a:ext>
              </a:extLst>
            </p:cNvPr>
            <p:cNvSpPr/>
            <p:nvPr/>
          </p:nvSpPr>
          <p:spPr>
            <a:xfrm>
              <a:off x="7480979" y="984604"/>
              <a:ext cx="359764" cy="879423"/>
            </a:xfrm>
            <a:custGeom>
              <a:avLst/>
              <a:gdLst>
                <a:gd name="connsiteX0" fmla="*/ 180058 w 359763"/>
                <a:gd name="connsiteY0" fmla="*/ 876305 h 879422"/>
                <a:gd name="connsiteX1" fmla="*/ 354120 w 359763"/>
                <a:gd name="connsiteY1" fmla="*/ 702243 h 879422"/>
                <a:gd name="connsiteX2" fmla="*/ 354120 w 359763"/>
                <a:gd name="connsiteY2" fmla="*/ 180058 h 879422"/>
                <a:gd name="connsiteX3" fmla="*/ 180058 w 359763"/>
                <a:gd name="connsiteY3" fmla="*/ 5996 h 879422"/>
                <a:gd name="connsiteX4" fmla="*/ 5996 w 359763"/>
                <a:gd name="connsiteY4" fmla="*/ 180058 h 879422"/>
                <a:gd name="connsiteX5" fmla="*/ 5996 w 359763"/>
                <a:gd name="connsiteY5" fmla="*/ 702243 h 879422"/>
                <a:gd name="connsiteX6" fmla="*/ 180058 w 359763"/>
                <a:gd name="connsiteY6" fmla="*/ 876305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879422">
                  <a:moveTo>
                    <a:pt x="180058" y="876305"/>
                  </a:moveTo>
                  <a:cubicBezTo>
                    <a:pt x="276187" y="876305"/>
                    <a:pt x="354120" y="798372"/>
                    <a:pt x="354120" y="702243"/>
                  </a:cubicBezTo>
                  <a:lnTo>
                    <a:pt x="354120" y="180058"/>
                  </a:lnTo>
                  <a:cubicBezTo>
                    <a:pt x="354120" y="83929"/>
                    <a:pt x="276195" y="5996"/>
                    <a:pt x="180058" y="5996"/>
                  </a:cubicBezTo>
                  <a:cubicBezTo>
                    <a:pt x="83929" y="5996"/>
                    <a:pt x="5996" y="83929"/>
                    <a:pt x="5996" y="180058"/>
                  </a:cubicBezTo>
                  <a:lnTo>
                    <a:pt x="5996" y="702243"/>
                  </a:lnTo>
                  <a:cubicBezTo>
                    <a:pt x="5996" y="798380"/>
                    <a:pt x="83929" y="876305"/>
                    <a:pt x="180058" y="87630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F9EED124-A974-4AFC-8745-E0A8C84CE768}"/>
                </a:ext>
              </a:extLst>
            </p:cNvPr>
            <p:cNvSpPr/>
            <p:nvPr/>
          </p:nvSpPr>
          <p:spPr>
            <a:xfrm>
              <a:off x="6436609" y="984604"/>
              <a:ext cx="359764" cy="879423"/>
            </a:xfrm>
            <a:custGeom>
              <a:avLst/>
              <a:gdLst>
                <a:gd name="connsiteX0" fmla="*/ 180058 w 359763"/>
                <a:gd name="connsiteY0" fmla="*/ 876305 h 879422"/>
                <a:gd name="connsiteX1" fmla="*/ 354120 w 359763"/>
                <a:gd name="connsiteY1" fmla="*/ 702243 h 879422"/>
                <a:gd name="connsiteX2" fmla="*/ 354120 w 359763"/>
                <a:gd name="connsiteY2" fmla="*/ 180058 h 879422"/>
                <a:gd name="connsiteX3" fmla="*/ 180058 w 359763"/>
                <a:gd name="connsiteY3" fmla="*/ 5996 h 879422"/>
                <a:gd name="connsiteX4" fmla="*/ 5996 w 359763"/>
                <a:gd name="connsiteY4" fmla="*/ 180058 h 879422"/>
                <a:gd name="connsiteX5" fmla="*/ 5996 w 359763"/>
                <a:gd name="connsiteY5" fmla="*/ 702243 h 879422"/>
                <a:gd name="connsiteX6" fmla="*/ 180058 w 359763"/>
                <a:gd name="connsiteY6" fmla="*/ 876305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879422">
                  <a:moveTo>
                    <a:pt x="180058" y="876305"/>
                  </a:moveTo>
                  <a:cubicBezTo>
                    <a:pt x="276187" y="876305"/>
                    <a:pt x="354120" y="798372"/>
                    <a:pt x="354120" y="702243"/>
                  </a:cubicBezTo>
                  <a:lnTo>
                    <a:pt x="354120" y="180058"/>
                  </a:lnTo>
                  <a:cubicBezTo>
                    <a:pt x="354120" y="83929"/>
                    <a:pt x="276187" y="5996"/>
                    <a:pt x="180058" y="5996"/>
                  </a:cubicBezTo>
                  <a:cubicBezTo>
                    <a:pt x="83929" y="5996"/>
                    <a:pt x="5996" y="83929"/>
                    <a:pt x="5996" y="180058"/>
                  </a:cubicBezTo>
                  <a:lnTo>
                    <a:pt x="5996" y="702243"/>
                  </a:lnTo>
                  <a:cubicBezTo>
                    <a:pt x="5996" y="798380"/>
                    <a:pt x="83921" y="876305"/>
                    <a:pt x="180058" y="87630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442BB48A-087C-4546-BD12-C5C89437C7E0}"/>
                </a:ext>
              </a:extLst>
            </p:cNvPr>
            <p:cNvSpPr/>
            <p:nvPr/>
          </p:nvSpPr>
          <p:spPr>
            <a:xfrm>
              <a:off x="5392230" y="984604"/>
              <a:ext cx="359764" cy="879423"/>
            </a:xfrm>
            <a:custGeom>
              <a:avLst/>
              <a:gdLst>
                <a:gd name="connsiteX0" fmla="*/ 180058 w 359763"/>
                <a:gd name="connsiteY0" fmla="*/ 876305 h 879422"/>
                <a:gd name="connsiteX1" fmla="*/ 354120 w 359763"/>
                <a:gd name="connsiteY1" fmla="*/ 702243 h 879422"/>
                <a:gd name="connsiteX2" fmla="*/ 354120 w 359763"/>
                <a:gd name="connsiteY2" fmla="*/ 180058 h 879422"/>
                <a:gd name="connsiteX3" fmla="*/ 180058 w 359763"/>
                <a:gd name="connsiteY3" fmla="*/ 5996 h 879422"/>
                <a:gd name="connsiteX4" fmla="*/ 5996 w 359763"/>
                <a:gd name="connsiteY4" fmla="*/ 180058 h 879422"/>
                <a:gd name="connsiteX5" fmla="*/ 5996 w 359763"/>
                <a:gd name="connsiteY5" fmla="*/ 702243 h 879422"/>
                <a:gd name="connsiteX6" fmla="*/ 180058 w 359763"/>
                <a:gd name="connsiteY6" fmla="*/ 876305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879422">
                  <a:moveTo>
                    <a:pt x="180058" y="876305"/>
                  </a:moveTo>
                  <a:cubicBezTo>
                    <a:pt x="276187" y="876305"/>
                    <a:pt x="354120" y="798372"/>
                    <a:pt x="354120" y="702243"/>
                  </a:cubicBezTo>
                  <a:lnTo>
                    <a:pt x="354120" y="180058"/>
                  </a:lnTo>
                  <a:cubicBezTo>
                    <a:pt x="354120" y="83929"/>
                    <a:pt x="276187" y="5996"/>
                    <a:pt x="180058" y="5996"/>
                  </a:cubicBezTo>
                  <a:cubicBezTo>
                    <a:pt x="83929" y="5996"/>
                    <a:pt x="5996" y="83929"/>
                    <a:pt x="5996" y="180058"/>
                  </a:cubicBezTo>
                  <a:lnTo>
                    <a:pt x="5996" y="702243"/>
                  </a:lnTo>
                  <a:cubicBezTo>
                    <a:pt x="5996" y="798380"/>
                    <a:pt x="83929" y="876305"/>
                    <a:pt x="180058" y="87630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C04CC88F-7DA0-4591-B234-2A1C2B67C38E}"/>
                </a:ext>
              </a:extLst>
            </p:cNvPr>
            <p:cNvSpPr/>
            <p:nvPr/>
          </p:nvSpPr>
          <p:spPr>
            <a:xfrm>
              <a:off x="4173789" y="2899292"/>
              <a:ext cx="879423" cy="703538"/>
            </a:xfrm>
            <a:custGeom>
              <a:avLst/>
              <a:gdLst>
                <a:gd name="connsiteX0" fmla="*/ 876313 w 879422"/>
                <a:gd name="connsiteY0" fmla="*/ 5996 h 703538"/>
                <a:gd name="connsiteX1" fmla="*/ 93027 w 879422"/>
                <a:gd name="connsiteY1" fmla="*/ 5996 h 703538"/>
                <a:gd name="connsiteX2" fmla="*/ 5996 w 879422"/>
                <a:gd name="connsiteY2" fmla="*/ 93027 h 703538"/>
                <a:gd name="connsiteX3" fmla="*/ 5996 w 879422"/>
                <a:gd name="connsiteY3" fmla="*/ 702243 h 703538"/>
                <a:gd name="connsiteX4" fmla="*/ 876305 w 879422"/>
                <a:gd name="connsiteY4" fmla="*/ 702243 h 703538"/>
                <a:gd name="connsiteX5" fmla="*/ 876305 w 879422"/>
                <a:gd name="connsiteY5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9422" h="703538">
                  <a:moveTo>
                    <a:pt x="876313" y="5996"/>
                  </a:moveTo>
                  <a:lnTo>
                    <a:pt x="93027" y="5996"/>
                  </a:lnTo>
                  <a:cubicBezTo>
                    <a:pt x="44963" y="5996"/>
                    <a:pt x="5996" y="44963"/>
                    <a:pt x="5996" y="93027"/>
                  </a:cubicBezTo>
                  <a:lnTo>
                    <a:pt x="5996" y="702243"/>
                  </a:lnTo>
                  <a:lnTo>
                    <a:pt x="876305" y="702243"/>
                  </a:lnTo>
                  <a:lnTo>
                    <a:pt x="876305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942804D2-DC3D-4658-ACB5-9EA772A62CB1}"/>
                </a:ext>
              </a:extLst>
            </p:cNvPr>
            <p:cNvSpPr/>
            <p:nvPr/>
          </p:nvSpPr>
          <p:spPr>
            <a:xfrm>
              <a:off x="3651604" y="1506789"/>
              <a:ext cx="4884795" cy="703538"/>
            </a:xfrm>
            <a:custGeom>
              <a:avLst/>
              <a:gdLst>
                <a:gd name="connsiteX0" fmla="*/ 4618658 w 4884794"/>
                <a:gd name="connsiteY0" fmla="*/ 5996 h 703538"/>
                <a:gd name="connsiteX1" fmla="*/ 4357565 w 4884794"/>
                <a:gd name="connsiteY1" fmla="*/ 5996 h 703538"/>
                <a:gd name="connsiteX2" fmla="*/ 4357565 w 4884794"/>
                <a:gd name="connsiteY2" fmla="*/ 180058 h 703538"/>
                <a:gd name="connsiteX3" fmla="*/ 4009441 w 4884794"/>
                <a:gd name="connsiteY3" fmla="*/ 528181 h 703538"/>
                <a:gd name="connsiteX4" fmla="*/ 3661318 w 4884794"/>
                <a:gd name="connsiteY4" fmla="*/ 180058 h 703538"/>
                <a:gd name="connsiteX5" fmla="*/ 3661318 w 4884794"/>
                <a:gd name="connsiteY5" fmla="*/ 5996 h 703538"/>
                <a:gd name="connsiteX6" fmla="*/ 3313186 w 4884794"/>
                <a:gd name="connsiteY6" fmla="*/ 5996 h 703538"/>
                <a:gd name="connsiteX7" fmla="*/ 3313186 w 4884794"/>
                <a:gd name="connsiteY7" fmla="*/ 180058 h 703538"/>
                <a:gd name="connsiteX8" fmla="*/ 2965063 w 4884794"/>
                <a:gd name="connsiteY8" fmla="*/ 528181 h 703538"/>
                <a:gd name="connsiteX9" fmla="*/ 2616939 w 4884794"/>
                <a:gd name="connsiteY9" fmla="*/ 180058 h 703538"/>
                <a:gd name="connsiteX10" fmla="*/ 2616939 w 4884794"/>
                <a:gd name="connsiteY10" fmla="*/ 5996 h 703538"/>
                <a:gd name="connsiteX11" fmla="*/ 2268815 w 4884794"/>
                <a:gd name="connsiteY11" fmla="*/ 5996 h 703538"/>
                <a:gd name="connsiteX12" fmla="*/ 2268815 w 4884794"/>
                <a:gd name="connsiteY12" fmla="*/ 180058 h 703538"/>
                <a:gd name="connsiteX13" fmla="*/ 1920692 w 4884794"/>
                <a:gd name="connsiteY13" fmla="*/ 528181 h 703538"/>
                <a:gd name="connsiteX14" fmla="*/ 1572568 w 4884794"/>
                <a:gd name="connsiteY14" fmla="*/ 180058 h 703538"/>
                <a:gd name="connsiteX15" fmla="*/ 1572568 w 4884794"/>
                <a:gd name="connsiteY15" fmla="*/ 5996 h 703538"/>
                <a:gd name="connsiteX16" fmla="*/ 1224445 w 4884794"/>
                <a:gd name="connsiteY16" fmla="*/ 5996 h 703538"/>
                <a:gd name="connsiteX17" fmla="*/ 1224445 w 4884794"/>
                <a:gd name="connsiteY17" fmla="*/ 180058 h 703538"/>
                <a:gd name="connsiteX18" fmla="*/ 876321 w 4884794"/>
                <a:gd name="connsiteY18" fmla="*/ 528181 h 703538"/>
                <a:gd name="connsiteX19" fmla="*/ 528197 w 4884794"/>
                <a:gd name="connsiteY19" fmla="*/ 180058 h 703538"/>
                <a:gd name="connsiteX20" fmla="*/ 528197 w 4884794"/>
                <a:gd name="connsiteY20" fmla="*/ 5996 h 703538"/>
                <a:gd name="connsiteX21" fmla="*/ 267089 w 4884794"/>
                <a:gd name="connsiteY21" fmla="*/ 5996 h 703538"/>
                <a:gd name="connsiteX22" fmla="*/ 5996 w 4884794"/>
                <a:gd name="connsiteY22" fmla="*/ 267089 h 703538"/>
                <a:gd name="connsiteX23" fmla="*/ 5996 w 4884794"/>
                <a:gd name="connsiteY23" fmla="*/ 702243 h 703538"/>
                <a:gd name="connsiteX24" fmla="*/ 4879750 w 4884794"/>
                <a:gd name="connsiteY24" fmla="*/ 702243 h 703538"/>
                <a:gd name="connsiteX25" fmla="*/ 4879750 w 4884794"/>
                <a:gd name="connsiteY25" fmla="*/ 267089 h 703538"/>
                <a:gd name="connsiteX26" fmla="*/ 4618658 w 4884794"/>
                <a:gd name="connsiteY26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84794" h="703538">
                  <a:moveTo>
                    <a:pt x="4618658" y="5996"/>
                  </a:moveTo>
                  <a:lnTo>
                    <a:pt x="4357565" y="5996"/>
                  </a:lnTo>
                  <a:lnTo>
                    <a:pt x="4357565" y="180058"/>
                  </a:lnTo>
                  <a:cubicBezTo>
                    <a:pt x="4357565" y="372324"/>
                    <a:pt x="4201707" y="528181"/>
                    <a:pt x="4009441" y="528181"/>
                  </a:cubicBezTo>
                  <a:cubicBezTo>
                    <a:pt x="3817175" y="528181"/>
                    <a:pt x="3661318" y="372324"/>
                    <a:pt x="3661318" y="180058"/>
                  </a:cubicBezTo>
                  <a:lnTo>
                    <a:pt x="3661318" y="5996"/>
                  </a:lnTo>
                  <a:lnTo>
                    <a:pt x="3313186" y="5996"/>
                  </a:lnTo>
                  <a:lnTo>
                    <a:pt x="3313186" y="180058"/>
                  </a:lnTo>
                  <a:cubicBezTo>
                    <a:pt x="3313186" y="372324"/>
                    <a:pt x="3157328" y="528181"/>
                    <a:pt x="2965063" y="528181"/>
                  </a:cubicBezTo>
                  <a:cubicBezTo>
                    <a:pt x="2772797" y="528181"/>
                    <a:pt x="2616939" y="372324"/>
                    <a:pt x="2616939" y="180058"/>
                  </a:cubicBezTo>
                  <a:lnTo>
                    <a:pt x="2616939" y="5996"/>
                  </a:lnTo>
                  <a:lnTo>
                    <a:pt x="2268815" y="5996"/>
                  </a:lnTo>
                  <a:lnTo>
                    <a:pt x="2268815" y="180058"/>
                  </a:lnTo>
                  <a:cubicBezTo>
                    <a:pt x="2268815" y="372324"/>
                    <a:pt x="2112958" y="528181"/>
                    <a:pt x="1920692" y="528181"/>
                  </a:cubicBezTo>
                  <a:cubicBezTo>
                    <a:pt x="1728426" y="528181"/>
                    <a:pt x="1572568" y="372324"/>
                    <a:pt x="1572568" y="180058"/>
                  </a:cubicBezTo>
                  <a:lnTo>
                    <a:pt x="1572568" y="5996"/>
                  </a:lnTo>
                  <a:lnTo>
                    <a:pt x="1224445" y="5996"/>
                  </a:lnTo>
                  <a:lnTo>
                    <a:pt x="1224445" y="180058"/>
                  </a:lnTo>
                  <a:cubicBezTo>
                    <a:pt x="1224445" y="372324"/>
                    <a:pt x="1068587" y="528181"/>
                    <a:pt x="876321" y="528181"/>
                  </a:cubicBezTo>
                  <a:cubicBezTo>
                    <a:pt x="684055" y="528181"/>
                    <a:pt x="528197" y="372324"/>
                    <a:pt x="528197" y="180058"/>
                  </a:cubicBezTo>
                  <a:lnTo>
                    <a:pt x="528197" y="5996"/>
                  </a:ln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lnTo>
                    <a:pt x="5996" y="702243"/>
                  </a:lnTo>
                  <a:lnTo>
                    <a:pt x="4879750" y="702243"/>
                  </a:lnTo>
                  <a:lnTo>
                    <a:pt x="4879750" y="267089"/>
                  </a:lnTo>
                  <a:cubicBezTo>
                    <a:pt x="4879750" y="122895"/>
                    <a:pt x="4762851" y="5996"/>
                    <a:pt x="4618658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A626495-389B-41DD-A941-C2602E12085B}"/>
                </a:ext>
              </a:extLst>
            </p:cNvPr>
            <p:cNvSpPr/>
            <p:nvPr/>
          </p:nvSpPr>
          <p:spPr>
            <a:xfrm>
              <a:off x="6175508" y="4639917"/>
              <a:ext cx="791481" cy="703538"/>
            </a:xfrm>
            <a:custGeom>
              <a:avLst/>
              <a:gdLst>
                <a:gd name="connsiteX0" fmla="*/ 5996 w 791480"/>
                <a:gd name="connsiteY0" fmla="*/ 5996 h 703538"/>
                <a:gd name="connsiteX1" fmla="*/ 789274 w 791480"/>
                <a:gd name="connsiteY1" fmla="*/ 5996 h 703538"/>
                <a:gd name="connsiteX2" fmla="*/ 789274 w 791480"/>
                <a:gd name="connsiteY2" fmla="*/ 702243 h 703538"/>
                <a:gd name="connsiteX3" fmla="*/ 5996 w 791480"/>
                <a:gd name="connsiteY3" fmla="*/ 702243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480" h="703538">
                  <a:moveTo>
                    <a:pt x="5996" y="5996"/>
                  </a:moveTo>
                  <a:lnTo>
                    <a:pt x="789274" y="5996"/>
                  </a:lnTo>
                  <a:lnTo>
                    <a:pt x="789274" y="702243"/>
                  </a:lnTo>
                  <a:lnTo>
                    <a:pt x="5996" y="7022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DB78DCD-C02D-439E-B684-B70D9BC8C883}"/>
                </a:ext>
              </a:extLst>
            </p:cNvPr>
            <p:cNvSpPr/>
            <p:nvPr/>
          </p:nvSpPr>
          <p:spPr>
            <a:xfrm>
              <a:off x="4173789" y="3769609"/>
              <a:ext cx="879423" cy="703538"/>
            </a:xfrm>
            <a:custGeom>
              <a:avLst/>
              <a:gdLst>
                <a:gd name="connsiteX0" fmla="*/ 5996 w 879422"/>
                <a:gd name="connsiteY0" fmla="*/ 5996 h 703538"/>
                <a:gd name="connsiteX1" fmla="*/ 876305 w 879422"/>
                <a:gd name="connsiteY1" fmla="*/ 5996 h 703538"/>
                <a:gd name="connsiteX2" fmla="*/ 876305 w 879422"/>
                <a:gd name="connsiteY2" fmla="*/ 702243 h 703538"/>
                <a:gd name="connsiteX3" fmla="*/ 5996 w 879422"/>
                <a:gd name="connsiteY3" fmla="*/ 702243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422" h="703538">
                  <a:moveTo>
                    <a:pt x="5996" y="5996"/>
                  </a:moveTo>
                  <a:lnTo>
                    <a:pt x="876305" y="5996"/>
                  </a:lnTo>
                  <a:lnTo>
                    <a:pt x="876305" y="702243"/>
                  </a:lnTo>
                  <a:lnTo>
                    <a:pt x="5996" y="7022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1D1ABF2-7E71-4241-8FA8-164696965FC1}"/>
                </a:ext>
              </a:extLst>
            </p:cNvPr>
            <p:cNvSpPr/>
            <p:nvPr/>
          </p:nvSpPr>
          <p:spPr>
            <a:xfrm>
              <a:off x="3651604" y="2377106"/>
              <a:ext cx="4884795" cy="3485713"/>
            </a:xfrm>
            <a:custGeom>
              <a:avLst/>
              <a:gdLst>
                <a:gd name="connsiteX0" fmla="*/ 5996 w 4884794"/>
                <a:gd name="connsiteY0" fmla="*/ 3226155 h 3485712"/>
                <a:gd name="connsiteX1" fmla="*/ 267089 w 4884794"/>
                <a:gd name="connsiteY1" fmla="*/ 3487248 h 3485712"/>
                <a:gd name="connsiteX2" fmla="*/ 4618650 w 4884794"/>
                <a:gd name="connsiteY2" fmla="*/ 3487248 h 3485712"/>
                <a:gd name="connsiteX3" fmla="*/ 4879742 w 4884794"/>
                <a:gd name="connsiteY3" fmla="*/ 3226155 h 3485712"/>
                <a:gd name="connsiteX4" fmla="*/ 4879742 w 4884794"/>
                <a:gd name="connsiteY4" fmla="*/ 5996 h 3485712"/>
                <a:gd name="connsiteX5" fmla="*/ 5996 w 4884794"/>
                <a:gd name="connsiteY5" fmla="*/ 5996 h 3485712"/>
                <a:gd name="connsiteX6" fmla="*/ 354120 w 4884794"/>
                <a:gd name="connsiteY6" fmla="*/ 615212 h 3485712"/>
                <a:gd name="connsiteX7" fmla="*/ 615212 w 4884794"/>
                <a:gd name="connsiteY7" fmla="*/ 354120 h 3485712"/>
                <a:gd name="connsiteX8" fmla="*/ 4270526 w 4884794"/>
                <a:gd name="connsiteY8" fmla="*/ 354120 h 3485712"/>
                <a:gd name="connsiteX9" fmla="*/ 4531619 w 4884794"/>
                <a:gd name="connsiteY9" fmla="*/ 615212 h 3485712"/>
                <a:gd name="connsiteX10" fmla="*/ 4531619 w 4884794"/>
                <a:gd name="connsiteY10" fmla="*/ 2878024 h 3485712"/>
                <a:gd name="connsiteX11" fmla="*/ 4270526 w 4884794"/>
                <a:gd name="connsiteY11" fmla="*/ 3139116 h 3485712"/>
                <a:gd name="connsiteX12" fmla="*/ 615212 w 4884794"/>
                <a:gd name="connsiteY12" fmla="*/ 3139116 h 3485712"/>
                <a:gd name="connsiteX13" fmla="*/ 354120 w 4884794"/>
                <a:gd name="connsiteY13" fmla="*/ 2878024 h 348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84794" h="3485712">
                  <a:moveTo>
                    <a:pt x="5996" y="3226155"/>
                  </a:moveTo>
                  <a:cubicBezTo>
                    <a:pt x="5996" y="3370356"/>
                    <a:pt x="122895" y="3487248"/>
                    <a:pt x="267089" y="3487248"/>
                  </a:cubicBezTo>
                  <a:lnTo>
                    <a:pt x="4618650" y="3487248"/>
                  </a:lnTo>
                  <a:cubicBezTo>
                    <a:pt x="4762851" y="3487248"/>
                    <a:pt x="4879742" y="3370349"/>
                    <a:pt x="4879742" y="3226155"/>
                  </a:cubicBezTo>
                  <a:lnTo>
                    <a:pt x="4879742" y="5996"/>
                  </a:lnTo>
                  <a:lnTo>
                    <a:pt x="5996" y="5996"/>
                  </a:lnTo>
                  <a:close/>
                  <a:moveTo>
                    <a:pt x="354120" y="615212"/>
                  </a:moveTo>
                  <a:cubicBezTo>
                    <a:pt x="354120" y="471011"/>
                    <a:pt x="471019" y="354120"/>
                    <a:pt x="615212" y="354120"/>
                  </a:cubicBezTo>
                  <a:lnTo>
                    <a:pt x="4270526" y="354120"/>
                  </a:lnTo>
                  <a:cubicBezTo>
                    <a:pt x="4414727" y="354120"/>
                    <a:pt x="4531619" y="471019"/>
                    <a:pt x="4531619" y="615212"/>
                  </a:cubicBezTo>
                  <a:lnTo>
                    <a:pt x="4531619" y="2878024"/>
                  </a:lnTo>
                  <a:cubicBezTo>
                    <a:pt x="4531619" y="3022225"/>
                    <a:pt x="4414720" y="3139116"/>
                    <a:pt x="4270526" y="3139116"/>
                  </a:cubicBezTo>
                  <a:lnTo>
                    <a:pt x="615212" y="3139116"/>
                  </a:lnTo>
                  <a:cubicBezTo>
                    <a:pt x="471011" y="3139116"/>
                    <a:pt x="354120" y="3022217"/>
                    <a:pt x="354120" y="28780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0FE35CC0-CE06-4E09-A251-F845DCE762FA}"/>
                </a:ext>
              </a:extLst>
            </p:cNvPr>
            <p:cNvSpPr/>
            <p:nvPr/>
          </p:nvSpPr>
          <p:spPr>
            <a:xfrm>
              <a:off x="4173789" y="4639917"/>
              <a:ext cx="879423" cy="703538"/>
            </a:xfrm>
            <a:custGeom>
              <a:avLst/>
              <a:gdLst>
                <a:gd name="connsiteX0" fmla="*/ 93027 w 879422"/>
                <a:gd name="connsiteY0" fmla="*/ 702243 h 703538"/>
                <a:gd name="connsiteX1" fmla="*/ 876305 w 879422"/>
                <a:gd name="connsiteY1" fmla="*/ 702243 h 703538"/>
                <a:gd name="connsiteX2" fmla="*/ 876305 w 879422"/>
                <a:gd name="connsiteY2" fmla="*/ 5996 h 703538"/>
                <a:gd name="connsiteX3" fmla="*/ 5996 w 879422"/>
                <a:gd name="connsiteY3" fmla="*/ 5996 h 703538"/>
                <a:gd name="connsiteX4" fmla="*/ 5996 w 879422"/>
                <a:gd name="connsiteY4" fmla="*/ 615213 h 703538"/>
                <a:gd name="connsiteX5" fmla="*/ 93027 w 879422"/>
                <a:gd name="connsiteY5" fmla="*/ 702243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9422" h="703538">
                  <a:moveTo>
                    <a:pt x="93027" y="702243"/>
                  </a:moveTo>
                  <a:lnTo>
                    <a:pt x="876305" y="702243"/>
                  </a:lnTo>
                  <a:lnTo>
                    <a:pt x="876305" y="5996"/>
                  </a:lnTo>
                  <a:lnTo>
                    <a:pt x="5996" y="5996"/>
                  </a:lnTo>
                  <a:lnTo>
                    <a:pt x="5996" y="615213"/>
                  </a:lnTo>
                  <a:cubicBezTo>
                    <a:pt x="5996" y="663285"/>
                    <a:pt x="44963" y="702243"/>
                    <a:pt x="93027" y="702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19DBD9B-8733-4B43-832A-7C8DECA98FF0}"/>
                </a:ext>
              </a:extLst>
            </p:cNvPr>
            <p:cNvSpPr/>
            <p:nvPr/>
          </p:nvSpPr>
          <p:spPr>
            <a:xfrm>
              <a:off x="5218168" y="2899292"/>
              <a:ext cx="791481" cy="703538"/>
            </a:xfrm>
            <a:custGeom>
              <a:avLst/>
              <a:gdLst>
                <a:gd name="connsiteX0" fmla="*/ 5996 w 791480"/>
                <a:gd name="connsiteY0" fmla="*/ 5996 h 703538"/>
                <a:gd name="connsiteX1" fmla="*/ 789274 w 791480"/>
                <a:gd name="connsiteY1" fmla="*/ 5996 h 703538"/>
                <a:gd name="connsiteX2" fmla="*/ 789274 w 791480"/>
                <a:gd name="connsiteY2" fmla="*/ 702243 h 703538"/>
                <a:gd name="connsiteX3" fmla="*/ 5996 w 791480"/>
                <a:gd name="connsiteY3" fmla="*/ 702243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480" h="703538">
                  <a:moveTo>
                    <a:pt x="5996" y="5996"/>
                  </a:moveTo>
                  <a:lnTo>
                    <a:pt x="789274" y="5996"/>
                  </a:lnTo>
                  <a:lnTo>
                    <a:pt x="789274" y="702243"/>
                  </a:lnTo>
                  <a:lnTo>
                    <a:pt x="5996" y="7022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4056B657-F36B-4D3B-9068-CC1B70B7AA16}"/>
                </a:ext>
              </a:extLst>
            </p:cNvPr>
            <p:cNvSpPr/>
            <p:nvPr/>
          </p:nvSpPr>
          <p:spPr>
            <a:xfrm>
              <a:off x="5218168" y="3769609"/>
              <a:ext cx="791481" cy="703538"/>
            </a:xfrm>
            <a:custGeom>
              <a:avLst/>
              <a:gdLst>
                <a:gd name="connsiteX0" fmla="*/ 5996 w 791480"/>
                <a:gd name="connsiteY0" fmla="*/ 5996 h 703538"/>
                <a:gd name="connsiteX1" fmla="*/ 789274 w 791480"/>
                <a:gd name="connsiteY1" fmla="*/ 5996 h 703538"/>
                <a:gd name="connsiteX2" fmla="*/ 789274 w 791480"/>
                <a:gd name="connsiteY2" fmla="*/ 702243 h 703538"/>
                <a:gd name="connsiteX3" fmla="*/ 5996 w 791480"/>
                <a:gd name="connsiteY3" fmla="*/ 702243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480" h="703538">
                  <a:moveTo>
                    <a:pt x="5996" y="5996"/>
                  </a:moveTo>
                  <a:lnTo>
                    <a:pt x="789274" y="5996"/>
                  </a:lnTo>
                  <a:lnTo>
                    <a:pt x="789274" y="702243"/>
                  </a:lnTo>
                  <a:lnTo>
                    <a:pt x="5996" y="7022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AE8303D5-F3DE-448D-9644-9ABC770B0CD3}"/>
                </a:ext>
              </a:extLst>
            </p:cNvPr>
            <p:cNvSpPr/>
            <p:nvPr/>
          </p:nvSpPr>
          <p:spPr>
            <a:xfrm>
              <a:off x="5218168" y="4639917"/>
              <a:ext cx="791481" cy="703538"/>
            </a:xfrm>
            <a:custGeom>
              <a:avLst/>
              <a:gdLst>
                <a:gd name="connsiteX0" fmla="*/ 5996 w 791480"/>
                <a:gd name="connsiteY0" fmla="*/ 5996 h 703538"/>
                <a:gd name="connsiteX1" fmla="*/ 789274 w 791480"/>
                <a:gd name="connsiteY1" fmla="*/ 5996 h 703538"/>
                <a:gd name="connsiteX2" fmla="*/ 789274 w 791480"/>
                <a:gd name="connsiteY2" fmla="*/ 702243 h 703538"/>
                <a:gd name="connsiteX3" fmla="*/ 5996 w 791480"/>
                <a:gd name="connsiteY3" fmla="*/ 702243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480" h="703538">
                  <a:moveTo>
                    <a:pt x="5996" y="5996"/>
                  </a:moveTo>
                  <a:lnTo>
                    <a:pt x="789274" y="5996"/>
                  </a:lnTo>
                  <a:lnTo>
                    <a:pt x="789274" y="702243"/>
                  </a:lnTo>
                  <a:lnTo>
                    <a:pt x="5996" y="70224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975E8433-883D-4D27-B805-EF05226395F3}"/>
              </a:ext>
            </a:extLst>
          </p:cNvPr>
          <p:cNvGrpSpPr/>
          <p:nvPr/>
        </p:nvGrpSpPr>
        <p:grpSpPr>
          <a:xfrm>
            <a:off x="5692088" y="3256786"/>
            <a:ext cx="531105" cy="530701"/>
            <a:chOff x="3651502" y="984675"/>
            <a:chExt cx="4887279" cy="4883563"/>
          </a:xfrm>
        </p:grpSpPr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B7043A40-C99C-40E5-8413-DC7651F16DFA}"/>
                </a:ext>
              </a:extLst>
            </p:cNvPr>
            <p:cNvSpPr/>
            <p:nvPr/>
          </p:nvSpPr>
          <p:spPr>
            <a:xfrm>
              <a:off x="3651502" y="1592910"/>
              <a:ext cx="4275328" cy="4275328"/>
            </a:xfrm>
            <a:custGeom>
              <a:avLst/>
              <a:gdLst>
                <a:gd name="connsiteX0" fmla="*/ 3871669 w 4275328"/>
                <a:gd name="connsiteY0" fmla="*/ 962590 h 4275328"/>
                <a:gd name="connsiteX1" fmla="*/ 3574721 w 4275328"/>
                <a:gd name="connsiteY1" fmla="*/ 1227376 h 4275328"/>
                <a:gd name="connsiteX2" fmla="*/ 3832119 w 4275328"/>
                <a:gd name="connsiteY2" fmla="*/ 1977314 h 4275328"/>
                <a:gd name="connsiteX3" fmla="*/ 3951909 w 4275328"/>
                <a:gd name="connsiteY3" fmla="*/ 1857523 h 4275328"/>
                <a:gd name="connsiteX4" fmla="*/ 4073772 w 4275328"/>
                <a:gd name="connsiteY4" fmla="*/ 1858580 h 4275328"/>
                <a:gd name="connsiteX5" fmla="*/ 4074829 w 4275328"/>
                <a:gd name="connsiteY5" fmla="*/ 1980443 h 4275328"/>
                <a:gd name="connsiteX6" fmla="*/ 3814042 w 4275328"/>
                <a:gd name="connsiteY6" fmla="*/ 2241230 h 4275328"/>
                <a:gd name="connsiteX7" fmla="*/ 3691122 w 4275328"/>
                <a:gd name="connsiteY7" fmla="*/ 2241230 h 4275328"/>
                <a:gd name="connsiteX8" fmla="*/ 3430335 w 4275328"/>
                <a:gd name="connsiteY8" fmla="*/ 1980443 h 4275328"/>
                <a:gd name="connsiteX9" fmla="*/ 3431392 w 4275328"/>
                <a:gd name="connsiteY9" fmla="*/ 1858580 h 4275328"/>
                <a:gd name="connsiteX10" fmla="*/ 3553255 w 4275328"/>
                <a:gd name="connsiteY10" fmla="*/ 1857523 h 4275328"/>
                <a:gd name="connsiteX11" fmla="*/ 3654091 w 4275328"/>
                <a:gd name="connsiteY11" fmla="*/ 1958359 h 4275328"/>
                <a:gd name="connsiteX12" fmla="*/ 3441283 w 4275328"/>
                <a:gd name="connsiteY12" fmla="*/ 1346199 h 4275328"/>
                <a:gd name="connsiteX13" fmla="*/ 3432595 w 4275328"/>
                <a:gd name="connsiteY13" fmla="*/ 1354287 h 4275328"/>
                <a:gd name="connsiteX14" fmla="*/ 3245610 w 4275328"/>
                <a:gd name="connsiteY14" fmla="*/ 1381320 h 4275328"/>
                <a:gd name="connsiteX15" fmla="*/ 3144075 w 4275328"/>
                <a:gd name="connsiteY15" fmla="*/ 1223369 h 4275328"/>
                <a:gd name="connsiteX16" fmla="*/ 3144075 w 4275328"/>
                <a:gd name="connsiteY16" fmla="*/ 955543 h 4275328"/>
                <a:gd name="connsiteX17" fmla="*/ 2770277 w 4275328"/>
                <a:gd name="connsiteY17" fmla="*/ 750213 h 4275328"/>
                <a:gd name="connsiteX18" fmla="*/ 1090390 w 4275328"/>
                <a:gd name="connsiteY18" fmla="*/ 1037823 h 4275328"/>
                <a:gd name="connsiteX19" fmla="*/ 731677 w 4275328"/>
                <a:gd name="connsiteY19" fmla="*/ 2703982 h 4275328"/>
                <a:gd name="connsiteX20" fmla="*/ 2144380 w 4275328"/>
                <a:gd name="connsiteY20" fmla="*/ 3657404 h 4275328"/>
                <a:gd name="connsiteX21" fmla="*/ 3603925 w 4275328"/>
                <a:gd name="connsiteY21" fmla="*/ 2564700 h 4275328"/>
                <a:gd name="connsiteX22" fmla="*/ 3711718 w 4275328"/>
                <a:gd name="connsiteY22" fmla="*/ 2505585 h 4275328"/>
                <a:gd name="connsiteX23" fmla="*/ 3770833 w 4275328"/>
                <a:gd name="connsiteY23" fmla="*/ 2613379 h 4275328"/>
                <a:gd name="connsiteX24" fmla="*/ 2317831 w 4275328"/>
                <a:gd name="connsiteY24" fmla="*/ 3829547 h 4275328"/>
                <a:gd name="connsiteX25" fmla="*/ 642651 w 4275328"/>
                <a:gd name="connsiteY25" fmla="*/ 2944091 h 4275328"/>
                <a:gd name="connsiteX26" fmla="*/ 829164 w 4275328"/>
                <a:gd name="connsiteY26" fmla="*/ 1058492 h 4275328"/>
                <a:gd name="connsiteX27" fmla="*/ 2645357 w 4275328"/>
                <a:gd name="connsiteY27" fmla="*/ 518387 h 4275328"/>
                <a:gd name="connsiteX28" fmla="*/ 2622493 w 4275328"/>
                <a:gd name="connsiteY28" fmla="*/ 354087 h 4275328"/>
                <a:gd name="connsiteX29" fmla="*/ 2622493 w 4275328"/>
                <a:gd name="connsiteY29" fmla="*/ 61569 h 4275328"/>
                <a:gd name="connsiteX30" fmla="*/ 189636 w 4275328"/>
                <a:gd name="connsiteY30" fmla="*/ 1274860 h 4275328"/>
                <a:gd name="connsiteX31" fmla="*/ 922823 w 4275328"/>
                <a:gd name="connsiteY31" fmla="*/ 3892750 h 4275328"/>
                <a:gd name="connsiteX32" fmla="*/ 3631958 w 4275328"/>
                <a:gd name="connsiteY32" fmla="*/ 3665947 h 4275328"/>
                <a:gd name="connsiteX33" fmla="*/ 3919657 w 4275328"/>
                <a:gd name="connsiteY33" fmla="*/ 962598 h 4275328"/>
                <a:gd name="connsiteX34" fmla="*/ 3871669 w 4275328"/>
                <a:gd name="connsiteY34" fmla="*/ 962598 h 4275328"/>
                <a:gd name="connsiteX35" fmla="*/ 2013982 w 4275328"/>
                <a:gd name="connsiteY35" fmla="*/ 2527319 h 4275328"/>
                <a:gd name="connsiteX36" fmla="*/ 2100911 w 4275328"/>
                <a:gd name="connsiteY36" fmla="*/ 2614249 h 4275328"/>
                <a:gd name="connsiteX37" fmla="*/ 2013982 w 4275328"/>
                <a:gd name="connsiteY37" fmla="*/ 2701178 h 4275328"/>
                <a:gd name="connsiteX38" fmla="*/ 1405480 w 4275328"/>
                <a:gd name="connsiteY38" fmla="*/ 2701178 h 4275328"/>
                <a:gd name="connsiteX39" fmla="*/ 1339017 w 4275328"/>
                <a:gd name="connsiteY39" fmla="*/ 2670234 h 4275328"/>
                <a:gd name="connsiteX40" fmla="*/ 1319851 w 4275328"/>
                <a:gd name="connsiteY40" fmla="*/ 2599472 h 4275328"/>
                <a:gd name="connsiteX41" fmla="*/ 1697039 w 4275328"/>
                <a:gd name="connsiteY41" fmla="*/ 2162307 h 4275328"/>
                <a:gd name="connsiteX42" fmla="*/ 1927053 w 4275328"/>
                <a:gd name="connsiteY42" fmla="*/ 1924206 h 4275328"/>
                <a:gd name="connsiteX43" fmla="*/ 1709727 w 4275328"/>
                <a:gd name="connsiteY43" fmla="*/ 1658030 h 4275328"/>
                <a:gd name="connsiteX44" fmla="*/ 1492400 w 4275328"/>
                <a:gd name="connsiteY44" fmla="*/ 1924206 h 4275328"/>
                <a:gd name="connsiteX45" fmla="*/ 1405472 w 4275328"/>
                <a:gd name="connsiteY45" fmla="*/ 2011135 h 4275328"/>
                <a:gd name="connsiteX46" fmla="*/ 1318543 w 4275328"/>
                <a:gd name="connsiteY46" fmla="*/ 1924206 h 4275328"/>
                <a:gd name="connsiteX47" fmla="*/ 1709727 w 4275328"/>
                <a:gd name="connsiteY47" fmla="*/ 1484172 h 4275328"/>
                <a:gd name="connsiteX48" fmla="*/ 2100911 w 4275328"/>
                <a:gd name="connsiteY48" fmla="*/ 1924206 h 4275328"/>
                <a:gd name="connsiteX49" fmla="*/ 1791007 w 4275328"/>
                <a:gd name="connsiteY49" fmla="*/ 2308522 h 4275328"/>
                <a:gd name="connsiteX50" fmla="*/ 1530911 w 4275328"/>
                <a:gd name="connsiteY50" fmla="*/ 2527319 h 4275328"/>
                <a:gd name="connsiteX51" fmla="*/ 2970209 w 4275328"/>
                <a:gd name="connsiteY51" fmla="*/ 2353462 h 4275328"/>
                <a:gd name="connsiteX52" fmla="*/ 2883280 w 4275328"/>
                <a:gd name="connsiteY52" fmla="*/ 2353462 h 4275328"/>
                <a:gd name="connsiteX53" fmla="*/ 2883280 w 4275328"/>
                <a:gd name="connsiteY53" fmla="*/ 2614249 h 4275328"/>
                <a:gd name="connsiteX54" fmla="*/ 2796351 w 4275328"/>
                <a:gd name="connsiteY54" fmla="*/ 2701178 h 4275328"/>
                <a:gd name="connsiteX55" fmla="*/ 2709422 w 4275328"/>
                <a:gd name="connsiteY55" fmla="*/ 2614249 h 4275328"/>
                <a:gd name="connsiteX56" fmla="*/ 2709422 w 4275328"/>
                <a:gd name="connsiteY56" fmla="*/ 2353462 h 4275328"/>
                <a:gd name="connsiteX57" fmla="*/ 2274777 w 4275328"/>
                <a:gd name="connsiteY57" fmla="*/ 2353462 h 4275328"/>
                <a:gd name="connsiteX58" fmla="*/ 2197025 w 4275328"/>
                <a:gd name="connsiteY58" fmla="*/ 2305409 h 4275328"/>
                <a:gd name="connsiteX59" fmla="*/ 2205234 w 4275328"/>
                <a:gd name="connsiteY59" fmla="*/ 2214375 h 4275328"/>
                <a:gd name="connsiteX60" fmla="*/ 2726808 w 4275328"/>
                <a:gd name="connsiteY60" fmla="*/ 1518935 h 4275328"/>
                <a:gd name="connsiteX61" fmla="*/ 2823840 w 4275328"/>
                <a:gd name="connsiteY61" fmla="*/ 1488626 h 4275328"/>
                <a:gd name="connsiteX62" fmla="*/ 2883280 w 4275328"/>
                <a:gd name="connsiteY62" fmla="*/ 1571093 h 4275328"/>
                <a:gd name="connsiteX63" fmla="*/ 2883280 w 4275328"/>
                <a:gd name="connsiteY63" fmla="*/ 2179595 h 4275328"/>
                <a:gd name="connsiteX64" fmla="*/ 2970209 w 4275328"/>
                <a:gd name="connsiteY64" fmla="*/ 2179595 h 4275328"/>
                <a:gd name="connsiteX65" fmla="*/ 3057138 w 4275328"/>
                <a:gd name="connsiteY65" fmla="*/ 2266524 h 4275328"/>
                <a:gd name="connsiteX66" fmla="*/ 2970209 w 4275328"/>
                <a:gd name="connsiteY66" fmla="*/ 2353462 h 427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275328" h="4275328">
                  <a:moveTo>
                    <a:pt x="3871669" y="962590"/>
                  </a:moveTo>
                  <a:lnTo>
                    <a:pt x="3574721" y="1227376"/>
                  </a:lnTo>
                  <a:cubicBezTo>
                    <a:pt x="3718709" y="1453440"/>
                    <a:pt x="3806930" y="1710480"/>
                    <a:pt x="3832119" y="1977314"/>
                  </a:cubicBezTo>
                  <a:lnTo>
                    <a:pt x="3951909" y="1857523"/>
                  </a:lnTo>
                  <a:cubicBezTo>
                    <a:pt x="3986022" y="1824581"/>
                    <a:pt x="4040236" y="1825052"/>
                    <a:pt x="4073772" y="1858580"/>
                  </a:cubicBezTo>
                  <a:cubicBezTo>
                    <a:pt x="4107300" y="1892108"/>
                    <a:pt x="4107772" y="1946330"/>
                    <a:pt x="4074829" y="1980443"/>
                  </a:cubicBezTo>
                  <a:lnTo>
                    <a:pt x="3814042" y="2241230"/>
                  </a:lnTo>
                  <a:cubicBezTo>
                    <a:pt x="3780099" y="2275164"/>
                    <a:pt x="3725073" y="2275164"/>
                    <a:pt x="3691122" y="2241230"/>
                  </a:cubicBezTo>
                  <a:lnTo>
                    <a:pt x="3430335" y="1980443"/>
                  </a:lnTo>
                  <a:cubicBezTo>
                    <a:pt x="3397392" y="1946330"/>
                    <a:pt x="3397864" y="1892116"/>
                    <a:pt x="3431392" y="1858580"/>
                  </a:cubicBezTo>
                  <a:cubicBezTo>
                    <a:pt x="3464920" y="1825052"/>
                    <a:pt x="3519142" y="1824581"/>
                    <a:pt x="3553255" y="1857523"/>
                  </a:cubicBezTo>
                  <a:lnTo>
                    <a:pt x="3654091" y="1958359"/>
                  </a:lnTo>
                  <a:cubicBezTo>
                    <a:pt x="3630487" y="1740814"/>
                    <a:pt x="3557717" y="1531477"/>
                    <a:pt x="3441283" y="1346199"/>
                  </a:cubicBezTo>
                  <a:lnTo>
                    <a:pt x="3432595" y="1354287"/>
                  </a:lnTo>
                  <a:cubicBezTo>
                    <a:pt x="3381201" y="1399714"/>
                    <a:pt x="3307765" y="1410329"/>
                    <a:pt x="3245610" y="1381320"/>
                  </a:cubicBezTo>
                  <a:cubicBezTo>
                    <a:pt x="3183480" y="1353409"/>
                    <a:pt x="3143669" y="1291473"/>
                    <a:pt x="3144075" y="1223369"/>
                  </a:cubicBezTo>
                  <a:lnTo>
                    <a:pt x="3144075" y="955543"/>
                  </a:lnTo>
                  <a:cubicBezTo>
                    <a:pt x="2998633" y="934890"/>
                    <a:pt x="2865724" y="861884"/>
                    <a:pt x="2770277" y="750213"/>
                  </a:cubicBezTo>
                  <a:cubicBezTo>
                    <a:pt x="2204129" y="493970"/>
                    <a:pt x="1539047" y="607835"/>
                    <a:pt x="1090390" y="1037823"/>
                  </a:cubicBezTo>
                  <a:cubicBezTo>
                    <a:pt x="641732" y="1467810"/>
                    <a:pt x="499712" y="2127462"/>
                    <a:pt x="731677" y="2703982"/>
                  </a:cubicBezTo>
                  <a:cubicBezTo>
                    <a:pt x="963642" y="3280501"/>
                    <a:pt x="1522945" y="3657965"/>
                    <a:pt x="2144380" y="3657404"/>
                  </a:cubicBezTo>
                  <a:cubicBezTo>
                    <a:pt x="2818792" y="3655380"/>
                    <a:pt x="3412031" y="3211242"/>
                    <a:pt x="3603925" y="2564700"/>
                  </a:cubicBezTo>
                  <a:cubicBezTo>
                    <a:pt x="3617368" y="2518614"/>
                    <a:pt x="3665625" y="2492141"/>
                    <a:pt x="3711718" y="2505585"/>
                  </a:cubicBezTo>
                  <a:cubicBezTo>
                    <a:pt x="3757804" y="2519029"/>
                    <a:pt x="3784277" y="2567285"/>
                    <a:pt x="3770833" y="2613379"/>
                  </a:cubicBezTo>
                  <a:cubicBezTo>
                    <a:pt x="3578541" y="3276299"/>
                    <a:pt x="3004257" y="3756980"/>
                    <a:pt x="2317831" y="3829547"/>
                  </a:cubicBezTo>
                  <a:cubicBezTo>
                    <a:pt x="1631406" y="3902114"/>
                    <a:pt x="969315" y="3552146"/>
                    <a:pt x="642651" y="2944091"/>
                  </a:cubicBezTo>
                  <a:cubicBezTo>
                    <a:pt x="315986" y="2336035"/>
                    <a:pt x="389707" y="1590771"/>
                    <a:pt x="829164" y="1058492"/>
                  </a:cubicBezTo>
                  <a:cubicBezTo>
                    <a:pt x="1268620" y="526214"/>
                    <a:pt x="1986453" y="312740"/>
                    <a:pt x="2645357" y="518387"/>
                  </a:cubicBezTo>
                  <a:cubicBezTo>
                    <a:pt x="2630191" y="464937"/>
                    <a:pt x="2622501" y="409650"/>
                    <a:pt x="2622493" y="354087"/>
                  </a:cubicBezTo>
                  <a:lnTo>
                    <a:pt x="2622493" y="61569"/>
                  </a:lnTo>
                  <a:cubicBezTo>
                    <a:pt x="1625513" y="-169779"/>
                    <a:pt x="604685" y="339327"/>
                    <a:pt x="189636" y="1274860"/>
                  </a:cubicBezTo>
                  <a:cubicBezTo>
                    <a:pt x="-225412" y="2210392"/>
                    <a:pt x="82241" y="3308867"/>
                    <a:pt x="922823" y="3892750"/>
                  </a:cubicBezTo>
                  <a:cubicBezTo>
                    <a:pt x="1763404" y="4476633"/>
                    <a:pt x="2900162" y="4381463"/>
                    <a:pt x="3631958" y="3665947"/>
                  </a:cubicBezTo>
                  <a:cubicBezTo>
                    <a:pt x="4363755" y="2950431"/>
                    <a:pt x="4484472" y="1816103"/>
                    <a:pt x="3919657" y="962598"/>
                  </a:cubicBezTo>
                  <a:lnTo>
                    <a:pt x="3871669" y="962598"/>
                  </a:lnTo>
                  <a:close/>
                  <a:moveTo>
                    <a:pt x="2013982" y="2527319"/>
                  </a:moveTo>
                  <a:cubicBezTo>
                    <a:pt x="2061994" y="2527319"/>
                    <a:pt x="2100911" y="2566236"/>
                    <a:pt x="2100911" y="2614249"/>
                  </a:cubicBezTo>
                  <a:cubicBezTo>
                    <a:pt x="2100911" y="2662260"/>
                    <a:pt x="2061994" y="2701178"/>
                    <a:pt x="2013982" y="2701178"/>
                  </a:cubicBezTo>
                  <a:lnTo>
                    <a:pt x="1405480" y="2701178"/>
                  </a:lnTo>
                  <a:cubicBezTo>
                    <a:pt x="1379844" y="2701169"/>
                    <a:pt x="1355525" y="2689839"/>
                    <a:pt x="1339017" y="2670234"/>
                  </a:cubicBezTo>
                  <a:cubicBezTo>
                    <a:pt x="1322509" y="2650621"/>
                    <a:pt x="1315495" y="2624734"/>
                    <a:pt x="1319851" y="2599472"/>
                  </a:cubicBezTo>
                  <a:cubicBezTo>
                    <a:pt x="1357492" y="2380585"/>
                    <a:pt x="1537868" y="2264622"/>
                    <a:pt x="1697039" y="2162307"/>
                  </a:cubicBezTo>
                  <a:cubicBezTo>
                    <a:pt x="1840124" y="2070249"/>
                    <a:pt x="1927053" y="2008265"/>
                    <a:pt x="1927053" y="1924206"/>
                  </a:cubicBezTo>
                  <a:cubicBezTo>
                    <a:pt x="1938993" y="1791158"/>
                    <a:pt x="1842473" y="1672945"/>
                    <a:pt x="1709727" y="1658030"/>
                  </a:cubicBezTo>
                  <a:cubicBezTo>
                    <a:pt x="1576980" y="1672945"/>
                    <a:pt x="1480460" y="1791166"/>
                    <a:pt x="1492400" y="1924206"/>
                  </a:cubicBezTo>
                  <a:cubicBezTo>
                    <a:pt x="1492400" y="1972218"/>
                    <a:pt x="1453484" y="2011135"/>
                    <a:pt x="1405472" y="2011135"/>
                  </a:cubicBezTo>
                  <a:cubicBezTo>
                    <a:pt x="1357459" y="2011135"/>
                    <a:pt x="1318543" y="1972218"/>
                    <a:pt x="1318543" y="1924206"/>
                  </a:cubicBezTo>
                  <a:cubicBezTo>
                    <a:pt x="1306155" y="1695053"/>
                    <a:pt x="1480704" y="1498713"/>
                    <a:pt x="1709727" y="1484172"/>
                  </a:cubicBezTo>
                  <a:cubicBezTo>
                    <a:pt x="1938750" y="1498713"/>
                    <a:pt x="2113290" y="1695061"/>
                    <a:pt x="2100911" y="1924206"/>
                  </a:cubicBezTo>
                  <a:cubicBezTo>
                    <a:pt x="2100911" y="2109191"/>
                    <a:pt x="1943309" y="2210555"/>
                    <a:pt x="1791007" y="2308522"/>
                  </a:cubicBezTo>
                  <a:cubicBezTo>
                    <a:pt x="1690106" y="2362679"/>
                    <a:pt x="1601543" y="2437180"/>
                    <a:pt x="1530911" y="2527319"/>
                  </a:cubicBezTo>
                  <a:close/>
                  <a:moveTo>
                    <a:pt x="2970209" y="2353462"/>
                  </a:moveTo>
                  <a:lnTo>
                    <a:pt x="2883280" y="2353462"/>
                  </a:lnTo>
                  <a:lnTo>
                    <a:pt x="2883280" y="2614249"/>
                  </a:lnTo>
                  <a:cubicBezTo>
                    <a:pt x="2883280" y="2662260"/>
                    <a:pt x="2844363" y="2701178"/>
                    <a:pt x="2796351" y="2701178"/>
                  </a:cubicBezTo>
                  <a:cubicBezTo>
                    <a:pt x="2748339" y="2701178"/>
                    <a:pt x="2709422" y="2662260"/>
                    <a:pt x="2709422" y="2614249"/>
                  </a:cubicBezTo>
                  <a:lnTo>
                    <a:pt x="2709422" y="2353462"/>
                  </a:lnTo>
                  <a:lnTo>
                    <a:pt x="2274777" y="2353462"/>
                  </a:lnTo>
                  <a:cubicBezTo>
                    <a:pt x="2241851" y="2353462"/>
                    <a:pt x="2211753" y="2334857"/>
                    <a:pt x="2197025" y="2305409"/>
                  </a:cubicBezTo>
                  <a:cubicBezTo>
                    <a:pt x="2182297" y="2275961"/>
                    <a:pt x="2185475" y="2240718"/>
                    <a:pt x="2205234" y="2214375"/>
                  </a:cubicBezTo>
                  <a:lnTo>
                    <a:pt x="2726808" y="1518935"/>
                  </a:lnTo>
                  <a:cubicBezTo>
                    <a:pt x="2749258" y="1489000"/>
                    <a:pt x="2788345" y="1476792"/>
                    <a:pt x="2823840" y="1488626"/>
                  </a:cubicBezTo>
                  <a:cubicBezTo>
                    <a:pt x="2859335" y="1500460"/>
                    <a:pt x="2883280" y="1533680"/>
                    <a:pt x="2883280" y="1571093"/>
                  </a:cubicBezTo>
                  <a:lnTo>
                    <a:pt x="2883280" y="2179595"/>
                  </a:lnTo>
                  <a:lnTo>
                    <a:pt x="2970209" y="2179595"/>
                  </a:lnTo>
                  <a:cubicBezTo>
                    <a:pt x="3018221" y="2179595"/>
                    <a:pt x="3057138" y="2218512"/>
                    <a:pt x="3057138" y="2266524"/>
                  </a:cubicBezTo>
                  <a:cubicBezTo>
                    <a:pt x="3057138" y="2314545"/>
                    <a:pt x="3018221" y="2353462"/>
                    <a:pt x="2970209" y="23534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28250A4E-7823-4234-B6E1-13C13F513688}"/>
                </a:ext>
              </a:extLst>
            </p:cNvPr>
            <p:cNvSpPr/>
            <p:nvPr/>
          </p:nvSpPr>
          <p:spPr>
            <a:xfrm>
              <a:off x="6094041" y="3418702"/>
              <a:ext cx="268224" cy="357632"/>
            </a:xfrm>
            <a:custGeom>
              <a:avLst/>
              <a:gdLst>
                <a:gd name="connsiteX0" fmla="*/ 266883 w 268224"/>
                <a:gd name="connsiteY0" fmla="*/ 353812 h 357632"/>
                <a:gd name="connsiteX1" fmla="*/ 266883 w 268224"/>
                <a:gd name="connsiteY1" fmla="*/ 6096 h 357632"/>
                <a:gd name="connsiteX2" fmla="*/ 6096 w 268224"/>
                <a:gd name="connsiteY2" fmla="*/ 353812 h 35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8224" h="357632">
                  <a:moveTo>
                    <a:pt x="266883" y="353812"/>
                  </a:moveTo>
                  <a:lnTo>
                    <a:pt x="266883" y="6096"/>
                  </a:lnTo>
                  <a:lnTo>
                    <a:pt x="6096" y="3538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AD1A3A9F-CBD7-4E82-B0CD-571EDF85CD33}"/>
                </a:ext>
              </a:extLst>
            </p:cNvPr>
            <p:cNvSpPr/>
            <p:nvPr/>
          </p:nvSpPr>
          <p:spPr>
            <a:xfrm>
              <a:off x="6441757" y="984675"/>
              <a:ext cx="2097024" cy="1836928"/>
            </a:xfrm>
            <a:custGeom>
              <a:avLst/>
              <a:gdLst>
                <a:gd name="connsiteX0" fmla="*/ 1657754 w 2097024"/>
                <a:gd name="connsiteY0" fmla="*/ 6096 h 1836928"/>
                <a:gd name="connsiteX1" fmla="*/ 440741 w 2097024"/>
                <a:gd name="connsiteY1" fmla="*/ 6096 h 1836928"/>
                <a:gd name="connsiteX2" fmla="*/ 6096 w 2097024"/>
                <a:gd name="connsiteY2" fmla="*/ 440741 h 1836928"/>
                <a:gd name="connsiteX3" fmla="*/ 6096 w 2097024"/>
                <a:gd name="connsiteY3" fmla="*/ 962315 h 1836928"/>
                <a:gd name="connsiteX4" fmla="*/ 378936 w 2097024"/>
                <a:gd name="connsiteY4" fmla="*/ 1392619 h 1836928"/>
                <a:gd name="connsiteX5" fmla="*/ 527670 w 2097024"/>
                <a:gd name="connsiteY5" fmla="*/ 1563787 h 1836928"/>
                <a:gd name="connsiteX6" fmla="*/ 527670 w 2097024"/>
                <a:gd name="connsiteY6" fmla="*/ 1831612 h 1836928"/>
                <a:gd name="connsiteX7" fmla="*/ 967013 w 2097024"/>
                <a:gd name="connsiteY7" fmla="*/ 1439908 h 1836928"/>
                <a:gd name="connsiteX8" fmla="*/ 1081414 w 2097024"/>
                <a:gd name="connsiteY8" fmla="*/ 1396968 h 1836928"/>
                <a:gd name="connsiteX9" fmla="*/ 1657754 w 2097024"/>
                <a:gd name="connsiteY9" fmla="*/ 1396968 h 1836928"/>
                <a:gd name="connsiteX10" fmla="*/ 2092399 w 2097024"/>
                <a:gd name="connsiteY10" fmla="*/ 962323 h 1836928"/>
                <a:gd name="connsiteX11" fmla="*/ 2092399 w 2097024"/>
                <a:gd name="connsiteY11" fmla="*/ 440749 h 1836928"/>
                <a:gd name="connsiteX12" fmla="*/ 1657754 w 2097024"/>
                <a:gd name="connsiteY12" fmla="*/ 6096 h 1836928"/>
                <a:gd name="connsiteX13" fmla="*/ 353812 w 2097024"/>
                <a:gd name="connsiteY13" fmla="*/ 266883 h 1836928"/>
                <a:gd name="connsiteX14" fmla="*/ 440741 w 2097024"/>
                <a:gd name="connsiteY14" fmla="*/ 266883 h 1836928"/>
                <a:gd name="connsiteX15" fmla="*/ 527670 w 2097024"/>
                <a:gd name="connsiteY15" fmla="*/ 353812 h 1836928"/>
                <a:gd name="connsiteX16" fmla="*/ 440741 w 2097024"/>
                <a:gd name="connsiteY16" fmla="*/ 440741 h 1836928"/>
                <a:gd name="connsiteX17" fmla="*/ 353812 w 2097024"/>
                <a:gd name="connsiteY17" fmla="*/ 440741 h 1836928"/>
                <a:gd name="connsiteX18" fmla="*/ 266883 w 2097024"/>
                <a:gd name="connsiteY18" fmla="*/ 353812 h 1836928"/>
                <a:gd name="connsiteX19" fmla="*/ 353812 w 2097024"/>
                <a:gd name="connsiteY19" fmla="*/ 266883 h 1836928"/>
                <a:gd name="connsiteX20" fmla="*/ 962323 w 2097024"/>
                <a:gd name="connsiteY20" fmla="*/ 1136181 h 1836928"/>
                <a:gd name="connsiteX21" fmla="*/ 353820 w 2097024"/>
                <a:gd name="connsiteY21" fmla="*/ 1136181 h 1836928"/>
                <a:gd name="connsiteX22" fmla="*/ 266891 w 2097024"/>
                <a:gd name="connsiteY22" fmla="*/ 1049252 h 1836928"/>
                <a:gd name="connsiteX23" fmla="*/ 353820 w 2097024"/>
                <a:gd name="connsiteY23" fmla="*/ 962323 h 1836928"/>
                <a:gd name="connsiteX24" fmla="*/ 962323 w 2097024"/>
                <a:gd name="connsiteY24" fmla="*/ 962323 h 1836928"/>
                <a:gd name="connsiteX25" fmla="*/ 1049252 w 2097024"/>
                <a:gd name="connsiteY25" fmla="*/ 1049252 h 1836928"/>
                <a:gd name="connsiteX26" fmla="*/ 962323 w 2097024"/>
                <a:gd name="connsiteY26" fmla="*/ 1136181 h 1836928"/>
                <a:gd name="connsiteX27" fmla="*/ 1744683 w 2097024"/>
                <a:gd name="connsiteY27" fmla="*/ 788457 h 1836928"/>
                <a:gd name="connsiteX28" fmla="*/ 353812 w 2097024"/>
                <a:gd name="connsiteY28" fmla="*/ 788457 h 1836928"/>
                <a:gd name="connsiteX29" fmla="*/ 266883 w 2097024"/>
                <a:gd name="connsiteY29" fmla="*/ 701528 h 1836928"/>
                <a:gd name="connsiteX30" fmla="*/ 353812 w 2097024"/>
                <a:gd name="connsiteY30" fmla="*/ 614599 h 1836928"/>
                <a:gd name="connsiteX31" fmla="*/ 1744683 w 2097024"/>
                <a:gd name="connsiteY31" fmla="*/ 614599 h 1836928"/>
                <a:gd name="connsiteX32" fmla="*/ 1831612 w 2097024"/>
                <a:gd name="connsiteY32" fmla="*/ 701528 h 1836928"/>
                <a:gd name="connsiteX33" fmla="*/ 1744683 w 2097024"/>
                <a:gd name="connsiteY33" fmla="*/ 788457 h 1836928"/>
                <a:gd name="connsiteX34" fmla="*/ 1744683 w 2097024"/>
                <a:gd name="connsiteY34" fmla="*/ 440741 h 1836928"/>
                <a:gd name="connsiteX35" fmla="*/ 788465 w 2097024"/>
                <a:gd name="connsiteY35" fmla="*/ 440741 h 1836928"/>
                <a:gd name="connsiteX36" fmla="*/ 701536 w 2097024"/>
                <a:gd name="connsiteY36" fmla="*/ 353812 h 1836928"/>
                <a:gd name="connsiteX37" fmla="*/ 788465 w 2097024"/>
                <a:gd name="connsiteY37" fmla="*/ 266883 h 1836928"/>
                <a:gd name="connsiteX38" fmla="*/ 1744683 w 2097024"/>
                <a:gd name="connsiteY38" fmla="*/ 266883 h 1836928"/>
                <a:gd name="connsiteX39" fmla="*/ 1831612 w 2097024"/>
                <a:gd name="connsiteY39" fmla="*/ 353812 h 1836928"/>
                <a:gd name="connsiteX40" fmla="*/ 1744683 w 2097024"/>
                <a:gd name="connsiteY40" fmla="*/ 440741 h 183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7024" h="1836928">
                  <a:moveTo>
                    <a:pt x="1657754" y="6096"/>
                  </a:moveTo>
                  <a:lnTo>
                    <a:pt x="440741" y="6096"/>
                  </a:lnTo>
                  <a:cubicBezTo>
                    <a:pt x="200810" y="6380"/>
                    <a:pt x="6381" y="200810"/>
                    <a:pt x="6096" y="440741"/>
                  </a:cubicBezTo>
                  <a:lnTo>
                    <a:pt x="6096" y="962315"/>
                  </a:lnTo>
                  <a:cubicBezTo>
                    <a:pt x="6844" y="1178219"/>
                    <a:pt x="165332" y="1361139"/>
                    <a:pt x="378936" y="1392619"/>
                  </a:cubicBezTo>
                  <a:cubicBezTo>
                    <a:pt x="464019" y="1405047"/>
                    <a:pt x="527239" y="1477801"/>
                    <a:pt x="527670" y="1563787"/>
                  </a:cubicBezTo>
                  <a:lnTo>
                    <a:pt x="527670" y="1831612"/>
                  </a:lnTo>
                  <a:lnTo>
                    <a:pt x="967013" y="1439908"/>
                  </a:lnTo>
                  <a:cubicBezTo>
                    <a:pt x="998769" y="1412346"/>
                    <a:pt x="1039368" y="1397106"/>
                    <a:pt x="1081414" y="1396968"/>
                  </a:cubicBezTo>
                  <a:lnTo>
                    <a:pt x="1657754" y="1396968"/>
                  </a:lnTo>
                  <a:cubicBezTo>
                    <a:pt x="1897685" y="1396683"/>
                    <a:pt x="2092115" y="1202253"/>
                    <a:pt x="2092399" y="962323"/>
                  </a:cubicBezTo>
                  <a:lnTo>
                    <a:pt x="2092399" y="440749"/>
                  </a:lnTo>
                  <a:cubicBezTo>
                    <a:pt x="2092115" y="200810"/>
                    <a:pt x="1897685" y="6380"/>
                    <a:pt x="1657754" y="6096"/>
                  </a:cubicBezTo>
                  <a:close/>
                  <a:moveTo>
                    <a:pt x="353812" y="266883"/>
                  </a:moveTo>
                  <a:lnTo>
                    <a:pt x="440741" y="266883"/>
                  </a:lnTo>
                  <a:cubicBezTo>
                    <a:pt x="488753" y="266883"/>
                    <a:pt x="527670" y="305800"/>
                    <a:pt x="527670" y="353812"/>
                  </a:cubicBezTo>
                  <a:cubicBezTo>
                    <a:pt x="527670" y="401824"/>
                    <a:pt x="488753" y="440741"/>
                    <a:pt x="440741" y="440741"/>
                  </a:cubicBezTo>
                  <a:lnTo>
                    <a:pt x="353812" y="440741"/>
                  </a:lnTo>
                  <a:cubicBezTo>
                    <a:pt x="305800" y="440741"/>
                    <a:pt x="266883" y="401824"/>
                    <a:pt x="266883" y="353812"/>
                  </a:cubicBezTo>
                  <a:cubicBezTo>
                    <a:pt x="266883" y="305800"/>
                    <a:pt x="305808" y="266883"/>
                    <a:pt x="353812" y="266883"/>
                  </a:cubicBezTo>
                  <a:close/>
                  <a:moveTo>
                    <a:pt x="962323" y="1136181"/>
                  </a:moveTo>
                  <a:lnTo>
                    <a:pt x="353820" y="1136181"/>
                  </a:lnTo>
                  <a:cubicBezTo>
                    <a:pt x="305808" y="1136181"/>
                    <a:pt x="266891" y="1097264"/>
                    <a:pt x="266891" y="1049252"/>
                  </a:cubicBezTo>
                  <a:cubicBezTo>
                    <a:pt x="266891" y="1001240"/>
                    <a:pt x="305808" y="962323"/>
                    <a:pt x="353820" y="962323"/>
                  </a:cubicBezTo>
                  <a:lnTo>
                    <a:pt x="962323" y="962323"/>
                  </a:lnTo>
                  <a:cubicBezTo>
                    <a:pt x="1010335" y="962323"/>
                    <a:pt x="1049252" y="1001240"/>
                    <a:pt x="1049252" y="1049252"/>
                  </a:cubicBezTo>
                  <a:cubicBezTo>
                    <a:pt x="1049252" y="1097256"/>
                    <a:pt x="1010327" y="1136181"/>
                    <a:pt x="962323" y="1136181"/>
                  </a:cubicBezTo>
                  <a:close/>
                  <a:moveTo>
                    <a:pt x="1744683" y="788457"/>
                  </a:moveTo>
                  <a:lnTo>
                    <a:pt x="353812" y="788457"/>
                  </a:lnTo>
                  <a:cubicBezTo>
                    <a:pt x="305800" y="788457"/>
                    <a:pt x="266883" y="749540"/>
                    <a:pt x="266883" y="701528"/>
                  </a:cubicBezTo>
                  <a:cubicBezTo>
                    <a:pt x="266883" y="653516"/>
                    <a:pt x="305800" y="614599"/>
                    <a:pt x="353812" y="614599"/>
                  </a:cubicBezTo>
                  <a:lnTo>
                    <a:pt x="1744683" y="614599"/>
                  </a:lnTo>
                  <a:cubicBezTo>
                    <a:pt x="1792695" y="614599"/>
                    <a:pt x="1831612" y="653516"/>
                    <a:pt x="1831612" y="701528"/>
                  </a:cubicBezTo>
                  <a:cubicBezTo>
                    <a:pt x="1831612" y="749540"/>
                    <a:pt x="1792695" y="788457"/>
                    <a:pt x="1744683" y="788457"/>
                  </a:cubicBezTo>
                  <a:close/>
                  <a:moveTo>
                    <a:pt x="1744683" y="440741"/>
                  </a:moveTo>
                  <a:lnTo>
                    <a:pt x="788465" y="440741"/>
                  </a:lnTo>
                  <a:cubicBezTo>
                    <a:pt x="740453" y="440741"/>
                    <a:pt x="701536" y="401824"/>
                    <a:pt x="701536" y="353812"/>
                  </a:cubicBezTo>
                  <a:cubicBezTo>
                    <a:pt x="701536" y="305800"/>
                    <a:pt x="740453" y="266883"/>
                    <a:pt x="788465" y="266883"/>
                  </a:cubicBezTo>
                  <a:lnTo>
                    <a:pt x="1744683" y="266883"/>
                  </a:lnTo>
                  <a:cubicBezTo>
                    <a:pt x="1792695" y="266883"/>
                    <a:pt x="1831612" y="305800"/>
                    <a:pt x="1831612" y="353812"/>
                  </a:cubicBezTo>
                  <a:cubicBezTo>
                    <a:pt x="1831612" y="401824"/>
                    <a:pt x="1792695" y="440741"/>
                    <a:pt x="1744683" y="4407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0014D9C-BC45-427E-8EBB-09FD867FA64D}"/>
              </a:ext>
            </a:extLst>
          </p:cNvPr>
          <p:cNvGrpSpPr/>
          <p:nvPr/>
        </p:nvGrpSpPr>
        <p:grpSpPr>
          <a:xfrm>
            <a:off x="5724501" y="4282266"/>
            <a:ext cx="495187" cy="495711"/>
            <a:chOff x="3651604" y="984604"/>
            <a:chExt cx="4879631" cy="4884795"/>
          </a:xfrm>
        </p:grpSpPr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1F295B78-7ED4-4582-86AA-965112F79335}"/>
                </a:ext>
              </a:extLst>
            </p:cNvPr>
            <p:cNvSpPr/>
            <p:nvPr/>
          </p:nvSpPr>
          <p:spPr>
            <a:xfrm>
              <a:off x="3651604" y="984604"/>
              <a:ext cx="3485713" cy="4884795"/>
            </a:xfrm>
            <a:custGeom>
              <a:avLst/>
              <a:gdLst>
                <a:gd name="connsiteX0" fmla="*/ 2616931 w 3485712"/>
                <a:gd name="connsiteY0" fmla="*/ 1050375 h 4884794"/>
                <a:gd name="connsiteX1" fmla="*/ 3211013 w 3485712"/>
                <a:gd name="connsiteY1" fmla="*/ 5996 h 4884794"/>
                <a:gd name="connsiteX2" fmla="*/ 1050375 w 3485712"/>
                <a:gd name="connsiteY2" fmla="*/ 5996 h 4884794"/>
                <a:gd name="connsiteX3" fmla="*/ 1050375 w 3485712"/>
                <a:gd name="connsiteY3" fmla="*/ 789274 h 4884794"/>
                <a:gd name="connsiteX4" fmla="*/ 789282 w 3485712"/>
                <a:gd name="connsiteY4" fmla="*/ 1050367 h 4884794"/>
                <a:gd name="connsiteX5" fmla="*/ 5996 w 3485712"/>
                <a:gd name="connsiteY5" fmla="*/ 1050367 h 4884794"/>
                <a:gd name="connsiteX6" fmla="*/ 5996 w 3485712"/>
                <a:gd name="connsiteY6" fmla="*/ 4792711 h 4884794"/>
                <a:gd name="connsiteX7" fmla="*/ 93027 w 3485712"/>
                <a:gd name="connsiteY7" fmla="*/ 4879742 h 4884794"/>
                <a:gd name="connsiteX8" fmla="*/ 3400217 w 3485712"/>
                <a:gd name="connsiteY8" fmla="*/ 4879742 h 4884794"/>
                <a:gd name="connsiteX9" fmla="*/ 3487248 w 3485712"/>
                <a:gd name="connsiteY9" fmla="*/ 4792711 h 4884794"/>
                <a:gd name="connsiteX10" fmla="*/ 3487248 w 3485712"/>
                <a:gd name="connsiteY10" fmla="*/ 2217465 h 4884794"/>
                <a:gd name="connsiteX11" fmla="*/ 2616931 w 3485712"/>
                <a:gd name="connsiteY11" fmla="*/ 1050375 h 4884794"/>
                <a:gd name="connsiteX12" fmla="*/ 1833653 w 3485712"/>
                <a:gd name="connsiteY12" fmla="*/ 1398498 h 4884794"/>
                <a:gd name="connsiteX13" fmla="*/ 2355838 w 3485712"/>
                <a:gd name="connsiteY13" fmla="*/ 1398498 h 4884794"/>
                <a:gd name="connsiteX14" fmla="*/ 2442869 w 3485712"/>
                <a:gd name="connsiteY14" fmla="*/ 1485529 h 4884794"/>
                <a:gd name="connsiteX15" fmla="*/ 2355838 w 3485712"/>
                <a:gd name="connsiteY15" fmla="*/ 1572560 h 4884794"/>
                <a:gd name="connsiteX16" fmla="*/ 1833653 w 3485712"/>
                <a:gd name="connsiteY16" fmla="*/ 1572560 h 4884794"/>
                <a:gd name="connsiteX17" fmla="*/ 1746622 w 3485712"/>
                <a:gd name="connsiteY17" fmla="*/ 1485529 h 4884794"/>
                <a:gd name="connsiteX18" fmla="*/ 1833653 w 3485712"/>
                <a:gd name="connsiteY18" fmla="*/ 1398498 h 4884794"/>
                <a:gd name="connsiteX19" fmla="*/ 441151 w 3485712"/>
                <a:gd name="connsiteY19" fmla="*/ 1398498 h 4884794"/>
                <a:gd name="connsiteX20" fmla="*/ 1485529 w 3485712"/>
                <a:gd name="connsiteY20" fmla="*/ 1398498 h 4884794"/>
                <a:gd name="connsiteX21" fmla="*/ 1572560 w 3485712"/>
                <a:gd name="connsiteY21" fmla="*/ 1485529 h 4884794"/>
                <a:gd name="connsiteX22" fmla="*/ 1485529 w 3485712"/>
                <a:gd name="connsiteY22" fmla="*/ 1572560 h 4884794"/>
                <a:gd name="connsiteX23" fmla="*/ 441151 w 3485712"/>
                <a:gd name="connsiteY23" fmla="*/ 1572560 h 4884794"/>
                <a:gd name="connsiteX24" fmla="*/ 354120 w 3485712"/>
                <a:gd name="connsiteY24" fmla="*/ 1485529 h 4884794"/>
                <a:gd name="connsiteX25" fmla="*/ 441151 w 3485712"/>
                <a:gd name="connsiteY25" fmla="*/ 1398498 h 4884794"/>
                <a:gd name="connsiteX26" fmla="*/ 441151 w 3485712"/>
                <a:gd name="connsiteY26" fmla="*/ 1920684 h 4884794"/>
                <a:gd name="connsiteX27" fmla="*/ 2703962 w 3485712"/>
                <a:gd name="connsiteY27" fmla="*/ 1920684 h 4884794"/>
                <a:gd name="connsiteX28" fmla="*/ 2790993 w 3485712"/>
                <a:gd name="connsiteY28" fmla="*/ 2007715 h 4884794"/>
                <a:gd name="connsiteX29" fmla="*/ 2703962 w 3485712"/>
                <a:gd name="connsiteY29" fmla="*/ 2094746 h 4884794"/>
                <a:gd name="connsiteX30" fmla="*/ 441151 w 3485712"/>
                <a:gd name="connsiteY30" fmla="*/ 2094746 h 4884794"/>
                <a:gd name="connsiteX31" fmla="*/ 354120 w 3485712"/>
                <a:gd name="connsiteY31" fmla="*/ 2007715 h 4884794"/>
                <a:gd name="connsiteX32" fmla="*/ 441151 w 3485712"/>
                <a:gd name="connsiteY32" fmla="*/ 1920684 h 4884794"/>
                <a:gd name="connsiteX33" fmla="*/ 441151 w 3485712"/>
                <a:gd name="connsiteY33" fmla="*/ 2442869 h 4884794"/>
                <a:gd name="connsiteX34" fmla="*/ 1485529 w 3485712"/>
                <a:gd name="connsiteY34" fmla="*/ 2442869 h 4884794"/>
                <a:gd name="connsiteX35" fmla="*/ 1572560 w 3485712"/>
                <a:gd name="connsiteY35" fmla="*/ 2529900 h 4884794"/>
                <a:gd name="connsiteX36" fmla="*/ 1485529 w 3485712"/>
                <a:gd name="connsiteY36" fmla="*/ 2616931 h 4884794"/>
                <a:gd name="connsiteX37" fmla="*/ 441151 w 3485712"/>
                <a:gd name="connsiteY37" fmla="*/ 2616931 h 4884794"/>
                <a:gd name="connsiteX38" fmla="*/ 354120 w 3485712"/>
                <a:gd name="connsiteY38" fmla="*/ 2529900 h 4884794"/>
                <a:gd name="connsiteX39" fmla="*/ 441151 w 3485712"/>
                <a:gd name="connsiteY39" fmla="*/ 2442869 h 4884794"/>
                <a:gd name="connsiteX40" fmla="*/ 441151 w 3485712"/>
                <a:gd name="connsiteY40" fmla="*/ 2965063 h 4884794"/>
                <a:gd name="connsiteX41" fmla="*/ 1050367 w 3485712"/>
                <a:gd name="connsiteY41" fmla="*/ 2965063 h 4884794"/>
                <a:gd name="connsiteX42" fmla="*/ 1137398 w 3485712"/>
                <a:gd name="connsiteY42" fmla="*/ 3052093 h 4884794"/>
                <a:gd name="connsiteX43" fmla="*/ 1050367 w 3485712"/>
                <a:gd name="connsiteY43" fmla="*/ 3139124 h 4884794"/>
                <a:gd name="connsiteX44" fmla="*/ 441151 w 3485712"/>
                <a:gd name="connsiteY44" fmla="*/ 3139124 h 4884794"/>
                <a:gd name="connsiteX45" fmla="*/ 354120 w 3485712"/>
                <a:gd name="connsiteY45" fmla="*/ 3052093 h 4884794"/>
                <a:gd name="connsiteX46" fmla="*/ 441151 w 3485712"/>
                <a:gd name="connsiteY46" fmla="*/ 2965063 h 4884794"/>
                <a:gd name="connsiteX47" fmla="*/ 441151 w 3485712"/>
                <a:gd name="connsiteY47" fmla="*/ 3487248 h 4884794"/>
                <a:gd name="connsiteX48" fmla="*/ 2181777 w 3485712"/>
                <a:gd name="connsiteY48" fmla="*/ 3487248 h 4884794"/>
                <a:gd name="connsiteX49" fmla="*/ 2268807 w 3485712"/>
                <a:gd name="connsiteY49" fmla="*/ 3574279 h 4884794"/>
                <a:gd name="connsiteX50" fmla="*/ 2181777 w 3485712"/>
                <a:gd name="connsiteY50" fmla="*/ 3661310 h 4884794"/>
                <a:gd name="connsiteX51" fmla="*/ 441151 w 3485712"/>
                <a:gd name="connsiteY51" fmla="*/ 3661310 h 4884794"/>
                <a:gd name="connsiteX52" fmla="*/ 354120 w 3485712"/>
                <a:gd name="connsiteY52" fmla="*/ 3574279 h 4884794"/>
                <a:gd name="connsiteX53" fmla="*/ 441151 w 3485712"/>
                <a:gd name="connsiteY53" fmla="*/ 3487248 h 4884794"/>
                <a:gd name="connsiteX54" fmla="*/ 876305 w 3485712"/>
                <a:gd name="connsiteY54" fmla="*/ 4183495 h 4884794"/>
                <a:gd name="connsiteX55" fmla="*/ 441151 w 3485712"/>
                <a:gd name="connsiteY55" fmla="*/ 4183495 h 4884794"/>
                <a:gd name="connsiteX56" fmla="*/ 354120 w 3485712"/>
                <a:gd name="connsiteY56" fmla="*/ 4096464 h 4884794"/>
                <a:gd name="connsiteX57" fmla="*/ 441151 w 3485712"/>
                <a:gd name="connsiteY57" fmla="*/ 4009433 h 4884794"/>
                <a:gd name="connsiteX58" fmla="*/ 876305 w 3485712"/>
                <a:gd name="connsiteY58" fmla="*/ 4009433 h 4884794"/>
                <a:gd name="connsiteX59" fmla="*/ 963336 w 3485712"/>
                <a:gd name="connsiteY59" fmla="*/ 4096464 h 4884794"/>
                <a:gd name="connsiteX60" fmla="*/ 876305 w 3485712"/>
                <a:gd name="connsiteY60" fmla="*/ 4183495 h 4884794"/>
                <a:gd name="connsiteX61" fmla="*/ 3052093 w 3485712"/>
                <a:gd name="connsiteY61" fmla="*/ 4183495 h 4884794"/>
                <a:gd name="connsiteX62" fmla="*/ 1224437 w 3485712"/>
                <a:gd name="connsiteY62" fmla="*/ 4183495 h 4884794"/>
                <a:gd name="connsiteX63" fmla="*/ 1137406 w 3485712"/>
                <a:gd name="connsiteY63" fmla="*/ 4096464 h 4884794"/>
                <a:gd name="connsiteX64" fmla="*/ 1224437 w 3485712"/>
                <a:gd name="connsiteY64" fmla="*/ 4009433 h 4884794"/>
                <a:gd name="connsiteX65" fmla="*/ 3052093 w 3485712"/>
                <a:gd name="connsiteY65" fmla="*/ 4009433 h 4884794"/>
                <a:gd name="connsiteX66" fmla="*/ 3139124 w 3485712"/>
                <a:gd name="connsiteY66" fmla="*/ 4096464 h 4884794"/>
                <a:gd name="connsiteX67" fmla="*/ 3052093 w 3485712"/>
                <a:gd name="connsiteY67" fmla="*/ 4183495 h 4884794"/>
                <a:gd name="connsiteX68" fmla="*/ 3139124 w 3485712"/>
                <a:gd name="connsiteY68" fmla="*/ 3052093 h 4884794"/>
                <a:gd name="connsiteX69" fmla="*/ 3052093 w 3485712"/>
                <a:gd name="connsiteY69" fmla="*/ 3139124 h 4884794"/>
                <a:gd name="connsiteX70" fmla="*/ 1398498 w 3485712"/>
                <a:gd name="connsiteY70" fmla="*/ 3139124 h 4884794"/>
                <a:gd name="connsiteX71" fmla="*/ 1311468 w 3485712"/>
                <a:gd name="connsiteY71" fmla="*/ 3052093 h 4884794"/>
                <a:gd name="connsiteX72" fmla="*/ 1398498 w 3485712"/>
                <a:gd name="connsiteY72" fmla="*/ 2965063 h 4884794"/>
                <a:gd name="connsiteX73" fmla="*/ 3052093 w 3485712"/>
                <a:gd name="connsiteY73" fmla="*/ 2965063 h 4884794"/>
                <a:gd name="connsiteX74" fmla="*/ 3139124 w 3485712"/>
                <a:gd name="connsiteY74" fmla="*/ 3052093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485712" h="4884794">
                  <a:moveTo>
                    <a:pt x="2616931" y="1050375"/>
                  </a:moveTo>
                  <a:cubicBezTo>
                    <a:pt x="2617459" y="621984"/>
                    <a:pt x="2843055" y="225380"/>
                    <a:pt x="3211013" y="5996"/>
                  </a:cubicBezTo>
                  <a:lnTo>
                    <a:pt x="1050375" y="5996"/>
                  </a:lnTo>
                  <a:lnTo>
                    <a:pt x="1050375" y="789274"/>
                  </a:lnTo>
                  <a:cubicBezTo>
                    <a:pt x="1050375" y="933476"/>
                    <a:pt x="933476" y="1050367"/>
                    <a:pt x="789282" y="1050367"/>
                  </a:cubicBezTo>
                  <a:lnTo>
                    <a:pt x="5996" y="1050367"/>
                  </a:lnTo>
                  <a:lnTo>
                    <a:pt x="5996" y="4792711"/>
                  </a:lnTo>
                  <a:cubicBezTo>
                    <a:pt x="5996" y="4840776"/>
                    <a:pt x="44962" y="4879742"/>
                    <a:pt x="93027" y="4879742"/>
                  </a:cubicBezTo>
                  <a:lnTo>
                    <a:pt x="3400217" y="4879742"/>
                  </a:lnTo>
                  <a:cubicBezTo>
                    <a:pt x="3448281" y="4879742"/>
                    <a:pt x="3487248" y="4840776"/>
                    <a:pt x="3487248" y="4792711"/>
                  </a:cubicBezTo>
                  <a:lnTo>
                    <a:pt x="3487248" y="2217465"/>
                  </a:lnTo>
                  <a:cubicBezTo>
                    <a:pt x="2971410" y="2063070"/>
                    <a:pt x="2617754" y="1588813"/>
                    <a:pt x="2616931" y="1050375"/>
                  </a:cubicBezTo>
                  <a:close/>
                  <a:moveTo>
                    <a:pt x="1833653" y="1398498"/>
                  </a:moveTo>
                  <a:lnTo>
                    <a:pt x="2355838" y="1398498"/>
                  </a:lnTo>
                  <a:cubicBezTo>
                    <a:pt x="2403903" y="1398498"/>
                    <a:pt x="2442869" y="1437465"/>
                    <a:pt x="2442869" y="1485529"/>
                  </a:cubicBezTo>
                  <a:cubicBezTo>
                    <a:pt x="2442869" y="1533594"/>
                    <a:pt x="2403903" y="1572560"/>
                    <a:pt x="2355838" y="1572560"/>
                  </a:cubicBezTo>
                  <a:lnTo>
                    <a:pt x="1833653" y="1572560"/>
                  </a:lnTo>
                  <a:cubicBezTo>
                    <a:pt x="1785588" y="1572560"/>
                    <a:pt x="1746622" y="1533594"/>
                    <a:pt x="1746622" y="1485529"/>
                  </a:cubicBezTo>
                  <a:cubicBezTo>
                    <a:pt x="1746622" y="1437465"/>
                    <a:pt x="1785588" y="1398498"/>
                    <a:pt x="1833653" y="1398498"/>
                  </a:cubicBezTo>
                  <a:close/>
                  <a:moveTo>
                    <a:pt x="441151" y="1398498"/>
                  </a:moveTo>
                  <a:lnTo>
                    <a:pt x="1485529" y="1398498"/>
                  </a:lnTo>
                  <a:cubicBezTo>
                    <a:pt x="1533594" y="1398498"/>
                    <a:pt x="1572560" y="1437465"/>
                    <a:pt x="1572560" y="1485529"/>
                  </a:cubicBezTo>
                  <a:cubicBezTo>
                    <a:pt x="1572560" y="1533594"/>
                    <a:pt x="1533594" y="1572560"/>
                    <a:pt x="1485529" y="1572560"/>
                  </a:cubicBezTo>
                  <a:lnTo>
                    <a:pt x="441151" y="1572560"/>
                  </a:lnTo>
                  <a:cubicBezTo>
                    <a:pt x="393086" y="1572560"/>
                    <a:pt x="354120" y="1533594"/>
                    <a:pt x="354120" y="1485529"/>
                  </a:cubicBezTo>
                  <a:cubicBezTo>
                    <a:pt x="354120" y="1437465"/>
                    <a:pt x="393086" y="1398498"/>
                    <a:pt x="441151" y="1398498"/>
                  </a:cubicBezTo>
                  <a:close/>
                  <a:moveTo>
                    <a:pt x="441151" y="1920684"/>
                  </a:moveTo>
                  <a:lnTo>
                    <a:pt x="2703962" y="1920684"/>
                  </a:lnTo>
                  <a:cubicBezTo>
                    <a:pt x="2752026" y="1920684"/>
                    <a:pt x="2790993" y="1959650"/>
                    <a:pt x="2790993" y="2007715"/>
                  </a:cubicBezTo>
                  <a:cubicBezTo>
                    <a:pt x="2790993" y="2055779"/>
                    <a:pt x="2752026" y="2094746"/>
                    <a:pt x="2703962" y="2094746"/>
                  </a:cubicBezTo>
                  <a:lnTo>
                    <a:pt x="441151" y="2094746"/>
                  </a:lnTo>
                  <a:cubicBezTo>
                    <a:pt x="393086" y="2094746"/>
                    <a:pt x="354120" y="2055779"/>
                    <a:pt x="354120" y="2007715"/>
                  </a:cubicBezTo>
                  <a:cubicBezTo>
                    <a:pt x="354120" y="1959650"/>
                    <a:pt x="393086" y="1920684"/>
                    <a:pt x="441151" y="1920684"/>
                  </a:cubicBezTo>
                  <a:close/>
                  <a:moveTo>
                    <a:pt x="441151" y="2442869"/>
                  </a:moveTo>
                  <a:lnTo>
                    <a:pt x="1485529" y="2442869"/>
                  </a:lnTo>
                  <a:cubicBezTo>
                    <a:pt x="1533594" y="2442869"/>
                    <a:pt x="1572560" y="2481836"/>
                    <a:pt x="1572560" y="2529900"/>
                  </a:cubicBezTo>
                  <a:cubicBezTo>
                    <a:pt x="1572560" y="2577965"/>
                    <a:pt x="1533594" y="2616931"/>
                    <a:pt x="1485529" y="2616931"/>
                  </a:cubicBezTo>
                  <a:lnTo>
                    <a:pt x="441151" y="2616931"/>
                  </a:lnTo>
                  <a:cubicBezTo>
                    <a:pt x="393086" y="2616931"/>
                    <a:pt x="354120" y="2577965"/>
                    <a:pt x="354120" y="2529900"/>
                  </a:cubicBezTo>
                  <a:cubicBezTo>
                    <a:pt x="354120" y="2481836"/>
                    <a:pt x="393086" y="2442869"/>
                    <a:pt x="441151" y="2442869"/>
                  </a:cubicBezTo>
                  <a:close/>
                  <a:moveTo>
                    <a:pt x="441151" y="2965063"/>
                  </a:moveTo>
                  <a:lnTo>
                    <a:pt x="1050367" y="2965063"/>
                  </a:lnTo>
                  <a:cubicBezTo>
                    <a:pt x="1098431" y="2965063"/>
                    <a:pt x="1137398" y="3004029"/>
                    <a:pt x="1137398" y="3052093"/>
                  </a:cubicBezTo>
                  <a:cubicBezTo>
                    <a:pt x="1137398" y="3100158"/>
                    <a:pt x="1098431" y="3139124"/>
                    <a:pt x="1050367" y="3139124"/>
                  </a:cubicBezTo>
                  <a:lnTo>
                    <a:pt x="441151" y="3139124"/>
                  </a:lnTo>
                  <a:cubicBezTo>
                    <a:pt x="393086" y="3139124"/>
                    <a:pt x="354120" y="3100158"/>
                    <a:pt x="354120" y="3052093"/>
                  </a:cubicBezTo>
                  <a:cubicBezTo>
                    <a:pt x="354120" y="3004029"/>
                    <a:pt x="393086" y="2965063"/>
                    <a:pt x="441151" y="2965063"/>
                  </a:cubicBezTo>
                  <a:close/>
                  <a:moveTo>
                    <a:pt x="441151" y="3487248"/>
                  </a:moveTo>
                  <a:lnTo>
                    <a:pt x="2181777" y="3487248"/>
                  </a:lnTo>
                  <a:cubicBezTo>
                    <a:pt x="2229841" y="3487248"/>
                    <a:pt x="2268807" y="3526214"/>
                    <a:pt x="2268807" y="3574279"/>
                  </a:cubicBezTo>
                  <a:cubicBezTo>
                    <a:pt x="2268807" y="3622343"/>
                    <a:pt x="2229841" y="3661310"/>
                    <a:pt x="2181777" y="3661310"/>
                  </a:cubicBezTo>
                  <a:lnTo>
                    <a:pt x="441151" y="3661310"/>
                  </a:lnTo>
                  <a:cubicBezTo>
                    <a:pt x="393086" y="3661310"/>
                    <a:pt x="354120" y="3622343"/>
                    <a:pt x="354120" y="3574279"/>
                  </a:cubicBezTo>
                  <a:cubicBezTo>
                    <a:pt x="354120" y="3526214"/>
                    <a:pt x="393086" y="3487248"/>
                    <a:pt x="441151" y="3487248"/>
                  </a:cubicBezTo>
                  <a:close/>
                  <a:moveTo>
                    <a:pt x="876305" y="4183495"/>
                  </a:moveTo>
                  <a:lnTo>
                    <a:pt x="441151" y="4183495"/>
                  </a:lnTo>
                  <a:cubicBezTo>
                    <a:pt x="393086" y="4183495"/>
                    <a:pt x="354120" y="4144529"/>
                    <a:pt x="354120" y="4096464"/>
                  </a:cubicBezTo>
                  <a:cubicBezTo>
                    <a:pt x="354120" y="4048400"/>
                    <a:pt x="393086" y="4009433"/>
                    <a:pt x="441151" y="4009433"/>
                  </a:cubicBezTo>
                  <a:lnTo>
                    <a:pt x="876305" y="4009433"/>
                  </a:lnTo>
                  <a:cubicBezTo>
                    <a:pt x="924370" y="4009433"/>
                    <a:pt x="963336" y="4048400"/>
                    <a:pt x="963336" y="4096464"/>
                  </a:cubicBezTo>
                  <a:cubicBezTo>
                    <a:pt x="963336" y="4144529"/>
                    <a:pt x="924377" y="4183495"/>
                    <a:pt x="876305" y="4183495"/>
                  </a:cubicBezTo>
                  <a:close/>
                  <a:moveTo>
                    <a:pt x="3052093" y="4183495"/>
                  </a:moveTo>
                  <a:lnTo>
                    <a:pt x="1224437" y="4183495"/>
                  </a:lnTo>
                  <a:cubicBezTo>
                    <a:pt x="1176372" y="4183495"/>
                    <a:pt x="1137406" y="4144529"/>
                    <a:pt x="1137406" y="4096464"/>
                  </a:cubicBezTo>
                  <a:cubicBezTo>
                    <a:pt x="1137406" y="4048400"/>
                    <a:pt x="1176372" y="4009433"/>
                    <a:pt x="1224437" y="4009433"/>
                  </a:cubicBezTo>
                  <a:lnTo>
                    <a:pt x="3052093" y="4009433"/>
                  </a:lnTo>
                  <a:cubicBezTo>
                    <a:pt x="3100158" y="4009433"/>
                    <a:pt x="3139124" y="4048400"/>
                    <a:pt x="3139124" y="4096464"/>
                  </a:cubicBezTo>
                  <a:cubicBezTo>
                    <a:pt x="3139124" y="4144529"/>
                    <a:pt x="3100158" y="4183495"/>
                    <a:pt x="3052093" y="4183495"/>
                  </a:cubicBezTo>
                  <a:close/>
                  <a:moveTo>
                    <a:pt x="3139124" y="3052093"/>
                  </a:moveTo>
                  <a:cubicBezTo>
                    <a:pt x="3139124" y="3100158"/>
                    <a:pt x="3100158" y="3139124"/>
                    <a:pt x="3052093" y="3139124"/>
                  </a:cubicBezTo>
                  <a:lnTo>
                    <a:pt x="1398498" y="3139124"/>
                  </a:lnTo>
                  <a:cubicBezTo>
                    <a:pt x="1350434" y="3139124"/>
                    <a:pt x="1311468" y="3100158"/>
                    <a:pt x="1311468" y="3052093"/>
                  </a:cubicBezTo>
                  <a:cubicBezTo>
                    <a:pt x="1311468" y="3004029"/>
                    <a:pt x="1350434" y="2965063"/>
                    <a:pt x="1398498" y="2965063"/>
                  </a:cubicBezTo>
                  <a:lnTo>
                    <a:pt x="3052093" y="2965063"/>
                  </a:lnTo>
                  <a:cubicBezTo>
                    <a:pt x="3100158" y="2965063"/>
                    <a:pt x="3139124" y="3004029"/>
                    <a:pt x="3139124" y="305209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FB0D7585-F049-4CCE-8D52-BDB4DD50B54A}"/>
                </a:ext>
              </a:extLst>
            </p:cNvPr>
            <p:cNvSpPr/>
            <p:nvPr/>
          </p:nvSpPr>
          <p:spPr>
            <a:xfrm>
              <a:off x="3774667" y="1107667"/>
              <a:ext cx="751507" cy="751507"/>
            </a:xfrm>
            <a:custGeom>
              <a:avLst/>
              <a:gdLst>
                <a:gd name="connsiteX0" fmla="*/ 753242 w 751506"/>
                <a:gd name="connsiteY0" fmla="*/ 666211 h 751506"/>
                <a:gd name="connsiteX1" fmla="*/ 753242 w 751506"/>
                <a:gd name="connsiteY1" fmla="*/ 5996 h 751506"/>
                <a:gd name="connsiteX2" fmla="*/ 5996 w 751506"/>
                <a:gd name="connsiteY2" fmla="*/ 753242 h 751506"/>
                <a:gd name="connsiteX3" fmla="*/ 666219 w 751506"/>
                <a:gd name="connsiteY3" fmla="*/ 753242 h 751506"/>
                <a:gd name="connsiteX4" fmla="*/ 753242 w 751506"/>
                <a:gd name="connsiteY4" fmla="*/ 666211 h 75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506" h="751506">
                  <a:moveTo>
                    <a:pt x="753242" y="666211"/>
                  </a:moveTo>
                  <a:lnTo>
                    <a:pt x="753242" y="5996"/>
                  </a:lnTo>
                  <a:lnTo>
                    <a:pt x="5996" y="753242"/>
                  </a:lnTo>
                  <a:lnTo>
                    <a:pt x="666219" y="753242"/>
                  </a:lnTo>
                  <a:cubicBezTo>
                    <a:pt x="714283" y="753242"/>
                    <a:pt x="753242" y="714283"/>
                    <a:pt x="753242" y="6662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83AD810E-DB79-44C4-B4FF-DFCF7E81DFF3}"/>
                </a:ext>
              </a:extLst>
            </p:cNvPr>
            <p:cNvSpPr/>
            <p:nvPr/>
          </p:nvSpPr>
          <p:spPr>
            <a:xfrm>
              <a:off x="6436609" y="984604"/>
              <a:ext cx="2094626" cy="2094626"/>
            </a:xfrm>
            <a:custGeom>
              <a:avLst/>
              <a:gdLst>
                <a:gd name="connsiteX0" fmla="*/ 1050367 w 2094625"/>
                <a:gd name="connsiteY0" fmla="*/ 5996 h 2094625"/>
                <a:gd name="connsiteX1" fmla="*/ 5996 w 2094625"/>
                <a:gd name="connsiteY1" fmla="*/ 1050375 h 2094625"/>
                <a:gd name="connsiteX2" fmla="*/ 1050375 w 2094625"/>
                <a:gd name="connsiteY2" fmla="*/ 2094753 h 2094625"/>
                <a:gd name="connsiteX3" fmla="*/ 2094753 w 2094625"/>
                <a:gd name="connsiteY3" fmla="*/ 1050375 h 2094625"/>
                <a:gd name="connsiteX4" fmla="*/ 1050367 w 2094625"/>
                <a:gd name="connsiteY4" fmla="*/ 5996 h 2094625"/>
                <a:gd name="connsiteX5" fmla="*/ 1050367 w 2094625"/>
                <a:gd name="connsiteY5" fmla="*/ 354120 h 2094625"/>
                <a:gd name="connsiteX6" fmla="*/ 1137398 w 2094625"/>
                <a:gd name="connsiteY6" fmla="*/ 441151 h 2094625"/>
                <a:gd name="connsiteX7" fmla="*/ 1050367 w 2094625"/>
                <a:gd name="connsiteY7" fmla="*/ 528181 h 2094625"/>
                <a:gd name="connsiteX8" fmla="*/ 963336 w 2094625"/>
                <a:gd name="connsiteY8" fmla="*/ 441151 h 2094625"/>
                <a:gd name="connsiteX9" fmla="*/ 1050367 w 2094625"/>
                <a:gd name="connsiteY9" fmla="*/ 354120 h 2094625"/>
                <a:gd name="connsiteX10" fmla="*/ 1311460 w 2094625"/>
                <a:gd name="connsiteY10" fmla="*/ 1746622 h 2094625"/>
                <a:gd name="connsiteX11" fmla="*/ 789274 w 2094625"/>
                <a:gd name="connsiteY11" fmla="*/ 1746622 h 2094625"/>
                <a:gd name="connsiteX12" fmla="*/ 702243 w 2094625"/>
                <a:gd name="connsiteY12" fmla="*/ 1659591 h 2094625"/>
                <a:gd name="connsiteX13" fmla="*/ 789274 w 2094625"/>
                <a:gd name="connsiteY13" fmla="*/ 1572560 h 2094625"/>
                <a:gd name="connsiteX14" fmla="*/ 963336 w 2094625"/>
                <a:gd name="connsiteY14" fmla="*/ 1572560 h 2094625"/>
                <a:gd name="connsiteX15" fmla="*/ 963336 w 2094625"/>
                <a:gd name="connsiteY15" fmla="*/ 876305 h 2094625"/>
                <a:gd name="connsiteX16" fmla="*/ 876305 w 2094625"/>
                <a:gd name="connsiteY16" fmla="*/ 876305 h 2094625"/>
                <a:gd name="connsiteX17" fmla="*/ 789274 w 2094625"/>
                <a:gd name="connsiteY17" fmla="*/ 789274 h 2094625"/>
                <a:gd name="connsiteX18" fmla="*/ 876305 w 2094625"/>
                <a:gd name="connsiteY18" fmla="*/ 702243 h 2094625"/>
                <a:gd name="connsiteX19" fmla="*/ 1050367 w 2094625"/>
                <a:gd name="connsiteY19" fmla="*/ 702243 h 2094625"/>
                <a:gd name="connsiteX20" fmla="*/ 1137398 w 2094625"/>
                <a:gd name="connsiteY20" fmla="*/ 789274 h 2094625"/>
                <a:gd name="connsiteX21" fmla="*/ 1137398 w 2094625"/>
                <a:gd name="connsiteY21" fmla="*/ 1572552 h 2094625"/>
                <a:gd name="connsiteX22" fmla="*/ 1311460 w 2094625"/>
                <a:gd name="connsiteY22" fmla="*/ 1572552 h 2094625"/>
                <a:gd name="connsiteX23" fmla="*/ 1398491 w 2094625"/>
                <a:gd name="connsiteY23" fmla="*/ 1659583 h 2094625"/>
                <a:gd name="connsiteX24" fmla="*/ 1311460 w 2094625"/>
                <a:gd name="connsiteY24" fmla="*/ 1746622 h 209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94625" h="2094625">
                  <a:moveTo>
                    <a:pt x="1050367" y="5996"/>
                  </a:moveTo>
                  <a:cubicBezTo>
                    <a:pt x="473577" y="5996"/>
                    <a:pt x="5996" y="473577"/>
                    <a:pt x="5996" y="1050375"/>
                  </a:cubicBezTo>
                  <a:cubicBezTo>
                    <a:pt x="5996" y="1627172"/>
                    <a:pt x="473577" y="2094753"/>
                    <a:pt x="1050375" y="2094753"/>
                  </a:cubicBezTo>
                  <a:cubicBezTo>
                    <a:pt x="1627172" y="2094753"/>
                    <a:pt x="2094753" y="1627172"/>
                    <a:pt x="2094753" y="1050375"/>
                  </a:cubicBezTo>
                  <a:cubicBezTo>
                    <a:pt x="2094122" y="473841"/>
                    <a:pt x="1626900" y="6620"/>
                    <a:pt x="1050367" y="5996"/>
                  </a:cubicBezTo>
                  <a:close/>
                  <a:moveTo>
                    <a:pt x="1050367" y="354120"/>
                  </a:moveTo>
                  <a:cubicBezTo>
                    <a:pt x="1098431" y="354120"/>
                    <a:pt x="1137398" y="393086"/>
                    <a:pt x="1137398" y="441151"/>
                  </a:cubicBezTo>
                  <a:cubicBezTo>
                    <a:pt x="1137398" y="489215"/>
                    <a:pt x="1098431" y="528181"/>
                    <a:pt x="1050367" y="528181"/>
                  </a:cubicBezTo>
                  <a:cubicBezTo>
                    <a:pt x="1002302" y="528181"/>
                    <a:pt x="963336" y="489215"/>
                    <a:pt x="963336" y="441151"/>
                  </a:cubicBezTo>
                  <a:cubicBezTo>
                    <a:pt x="963336" y="393086"/>
                    <a:pt x="1002302" y="354120"/>
                    <a:pt x="1050367" y="354120"/>
                  </a:cubicBezTo>
                  <a:close/>
                  <a:moveTo>
                    <a:pt x="1311460" y="1746622"/>
                  </a:moveTo>
                  <a:lnTo>
                    <a:pt x="789274" y="1746622"/>
                  </a:lnTo>
                  <a:cubicBezTo>
                    <a:pt x="741210" y="1746622"/>
                    <a:pt x="702243" y="1707656"/>
                    <a:pt x="702243" y="1659591"/>
                  </a:cubicBezTo>
                  <a:cubicBezTo>
                    <a:pt x="702243" y="1611527"/>
                    <a:pt x="741210" y="1572560"/>
                    <a:pt x="789274" y="1572560"/>
                  </a:cubicBezTo>
                  <a:lnTo>
                    <a:pt x="963336" y="1572560"/>
                  </a:lnTo>
                  <a:lnTo>
                    <a:pt x="963336" y="876305"/>
                  </a:lnTo>
                  <a:lnTo>
                    <a:pt x="876305" y="876305"/>
                  </a:lnTo>
                  <a:cubicBezTo>
                    <a:pt x="828241" y="876305"/>
                    <a:pt x="789274" y="837339"/>
                    <a:pt x="789274" y="789274"/>
                  </a:cubicBezTo>
                  <a:cubicBezTo>
                    <a:pt x="789274" y="741210"/>
                    <a:pt x="828241" y="702243"/>
                    <a:pt x="876305" y="702243"/>
                  </a:cubicBezTo>
                  <a:lnTo>
                    <a:pt x="1050367" y="702243"/>
                  </a:lnTo>
                  <a:cubicBezTo>
                    <a:pt x="1098431" y="702243"/>
                    <a:pt x="1137398" y="741210"/>
                    <a:pt x="1137398" y="789274"/>
                  </a:cubicBezTo>
                  <a:lnTo>
                    <a:pt x="1137398" y="1572552"/>
                  </a:lnTo>
                  <a:lnTo>
                    <a:pt x="1311460" y="1572552"/>
                  </a:lnTo>
                  <a:cubicBezTo>
                    <a:pt x="1359524" y="1572552"/>
                    <a:pt x="1398491" y="1611519"/>
                    <a:pt x="1398491" y="1659583"/>
                  </a:cubicBezTo>
                  <a:cubicBezTo>
                    <a:pt x="1398491" y="1707648"/>
                    <a:pt x="1359524" y="1746622"/>
                    <a:pt x="1311460" y="17466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171DCB2F-F39A-4C1A-9FF1-4CE7A238BB45}"/>
              </a:ext>
            </a:extLst>
          </p:cNvPr>
          <p:cNvGrpSpPr/>
          <p:nvPr/>
        </p:nvGrpSpPr>
        <p:grpSpPr>
          <a:xfrm>
            <a:off x="6688769" y="2238274"/>
            <a:ext cx="525903" cy="512484"/>
            <a:chOff x="3651604" y="1045044"/>
            <a:chExt cx="4884795" cy="4760156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40F3F4F-E944-4C0F-A984-8BFEF57973D5}"/>
                </a:ext>
              </a:extLst>
            </p:cNvPr>
            <p:cNvSpPr/>
            <p:nvPr/>
          </p:nvSpPr>
          <p:spPr>
            <a:xfrm>
              <a:off x="6567323" y="1256881"/>
              <a:ext cx="1582961" cy="3205896"/>
            </a:xfrm>
            <a:custGeom>
              <a:avLst/>
              <a:gdLst>
                <a:gd name="connsiteX0" fmla="*/ 1582050 w 1582961"/>
                <a:gd name="connsiteY0" fmla="*/ 5996 h 3205896"/>
                <a:gd name="connsiteX1" fmla="*/ 5996 w 1582961"/>
                <a:gd name="connsiteY1" fmla="*/ 2093091 h 3205896"/>
                <a:gd name="connsiteX2" fmla="*/ 687541 w 1582961"/>
                <a:gd name="connsiteY2" fmla="*/ 3200564 h 320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2961" h="3205896">
                  <a:moveTo>
                    <a:pt x="1582050" y="5996"/>
                  </a:moveTo>
                  <a:lnTo>
                    <a:pt x="5996" y="2093091"/>
                  </a:lnTo>
                  <a:lnTo>
                    <a:pt x="687541" y="320056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5E182A-465A-4E32-982F-7DE61854636C}"/>
                </a:ext>
              </a:extLst>
            </p:cNvPr>
            <p:cNvSpPr/>
            <p:nvPr/>
          </p:nvSpPr>
          <p:spPr>
            <a:xfrm>
              <a:off x="3825666" y="1533364"/>
              <a:ext cx="4533026" cy="3405765"/>
            </a:xfrm>
            <a:custGeom>
              <a:avLst/>
              <a:gdLst>
                <a:gd name="connsiteX0" fmla="*/ 3139124 w 4533025"/>
                <a:gd name="connsiteY0" fmla="*/ 3400233 h 3405765"/>
                <a:gd name="connsiteX1" fmla="*/ 4531627 w 4533025"/>
                <a:gd name="connsiteY1" fmla="*/ 3400233 h 3405765"/>
                <a:gd name="connsiteX2" fmla="*/ 4531627 w 4533025"/>
                <a:gd name="connsiteY2" fmla="*/ 267105 h 3405765"/>
                <a:gd name="connsiteX3" fmla="*/ 4414920 w 4533025"/>
                <a:gd name="connsiteY3" fmla="*/ 49528 h 3405765"/>
                <a:gd name="connsiteX4" fmla="*/ 3543211 w 4533025"/>
                <a:gd name="connsiteY4" fmla="*/ 3162637 h 3405765"/>
                <a:gd name="connsiteX5" fmla="*/ 3471410 w 4533025"/>
                <a:gd name="connsiteY5" fmla="*/ 3225300 h 3405765"/>
                <a:gd name="connsiteX6" fmla="*/ 3459402 w 4533025"/>
                <a:gd name="connsiteY6" fmla="*/ 3226171 h 3405765"/>
                <a:gd name="connsiteX7" fmla="*/ 3385251 w 4533025"/>
                <a:gd name="connsiteY7" fmla="*/ 3184742 h 3405765"/>
                <a:gd name="connsiteX8" fmla="*/ 2590828 w 4533025"/>
                <a:gd name="connsiteY8" fmla="*/ 1893629 h 3405765"/>
                <a:gd name="connsiteX9" fmla="*/ 2079691 w 4533025"/>
                <a:gd name="connsiteY9" fmla="*/ 1839145 h 3405765"/>
                <a:gd name="connsiteX10" fmla="*/ 2002406 w 4533025"/>
                <a:gd name="connsiteY10" fmla="*/ 1761860 h 3405765"/>
                <a:gd name="connsiteX11" fmla="*/ 1947754 w 4533025"/>
                <a:gd name="connsiteY11" fmla="*/ 1250548 h 3405765"/>
                <a:gd name="connsiteX12" fmla="*/ 656641 w 4533025"/>
                <a:gd name="connsiteY12" fmla="*/ 455949 h 3405765"/>
                <a:gd name="connsiteX13" fmla="*/ 616108 w 4533025"/>
                <a:gd name="connsiteY13" fmla="*/ 369789 h 3405765"/>
                <a:gd name="connsiteX14" fmla="*/ 678747 w 4533025"/>
                <a:gd name="connsiteY14" fmla="*/ 298076 h 3405765"/>
                <a:gd name="connsiteX15" fmla="*/ 1722254 w 4533025"/>
                <a:gd name="connsiteY15" fmla="*/ 5996 h 3405765"/>
                <a:gd name="connsiteX16" fmla="*/ 267089 w 4533025"/>
                <a:gd name="connsiteY16" fmla="*/ 5996 h 3405765"/>
                <a:gd name="connsiteX17" fmla="*/ 5996 w 4533025"/>
                <a:gd name="connsiteY17" fmla="*/ 267089 h 3405765"/>
                <a:gd name="connsiteX18" fmla="*/ 5996 w 4533025"/>
                <a:gd name="connsiteY18" fmla="*/ 3400217 h 3405765"/>
                <a:gd name="connsiteX19" fmla="*/ 3139124 w 4533025"/>
                <a:gd name="connsiteY19" fmla="*/ 3400217 h 3405765"/>
                <a:gd name="connsiteX20" fmla="*/ 2120249 w 4533025"/>
                <a:gd name="connsiteY20" fmla="*/ 2381358 h 3405765"/>
                <a:gd name="connsiteX21" fmla="*/ 2294311 w 4533025"/>
                <a:gd name="connsiteY21" fmla="*/ 2207296 h 3405765"/>
                <a:gd name="connsiteX22" fmla="*/ 2416311 w 4533025"/>
                <a:gd name="connsiteY22" fmla="*/ 2208359 h 3405765"/>
                <a:gd name="connsiteX23" fmla="*/ 2417374 w 4533025"/>
                <a:gd name="connsiteY23" fmla="*/ 2330359 h 3405765"/>
                <a:gd name="connsiteX24" fmla="*/ 2243312 w 4533025"/>
                <a:gd name="connsiteY24" fmla="*/ 2504421 h 3405765"/>
                <a:gd name="connsiteX25" fmla="*/ 2121312 w 4533025"/>
                <a:gd name="connsiteY25" fmla="*/ 2503358 h 3405765"/>
                <a:gd name="connsiteX26" fmla="*/ 2120249 w 4533025"/>
                <a:gd name="connsiteY26" fmla="*/ 2381358 h 3405765"/>
                <a:gd name="connsiteX27" fmla="*/ 1982219 w 4533025"/>
                <a:gd name="connsiteY27" fmla="*/ 2642450 h 3405765"/>
                <a:gd name="connsiteX28" fmla="*/ 1982219 w 4533025"/>
                <a:gd name="connsiteY28" fmla="*/ 2765513 h 3405765"/>
                <a:gd name="connsiteX29" fmla="*/ 1808158 w 4533025"/>
                <a:gd name="connsiteY29" fmla="*/ 2939575 h 3405765"/>
                <a:gd name="connsiteX30" fmla="*/ 1686158 w 4533025"/>
                <a:gd name="connsiteY30" fmla="*/ 2938512 h 3405765"/>
                <a:gd name="connsiteX31" fmla="*/ 1685094 w 4533025"/>
                <a:gd name="connsiteY31" fmla="*/ 2816512 h 3405765"/>
                <a:gd name="connsiteX32" fmla="*/ 1859156 w 4533025"/>
                <a:gd name="connsiteY32" fmla="*/ 2642450 h 3405765"/>
                <a:gd name="connsiteX33" fmla="*/ 1982219 w 4533025"/>
                <a:gd name="connsiteY33" fmla="*/ 2642450 h 3405765"/>
                <a:gd name="connsiteX34" fmla="*/ 1895188 w 4533025"/>
                <a:gd name="connsiteY34" fmla="*/ 1946203 h 3405765"/>
                <a:gd name="connsiteX35" fmla="*/ 1895188 w 4533025"/>
                <a:gd name="connsiteY35" fmla="*/ 2069266 h 3405765"/>
                <a:gd name="connsiteX36" fmla="*/ 1721127 w 4533025"/>
                <a:gd name="connsiteY36" fmla="*/ 2243328 h 3405765"/>
                <a:gd name="connsiteX37" fmla="*/ 1599127 w 4533025"/>
                <a:gd name="connsiteY37" fmla="*/ 2242265 h 3405765"/>
                <a:gd name="connsiteX38" fmla="*/ 1598063 w 4533025"/>
                <a:gd name="connsiteY38" fmla="*/ 2120265 h 3405765"/>
                <a:gd name="connsiteX39" fmla="*/ 1772125 w 4533025"/>
                <a:gd name="connsiteY39" fmla="*/ 1946203 h 3405765"/>
                <a:gd name="connsiteX40" fmla="*/ 1895188 w 4533025"/>
                <a:gd name="connsiteY40" fmla="*/ 1946203 h 3405765"/>
                <a:gd name="connsiteX41" fmla="*/ 1336963 w 4533025"/>
                <a:gd name="connsiteY41" fmla="*/ 1598071 h 3405765"/>
                <a:gd name="connsiteX42" fmla="*/ 1511025 w 4533025"/>
                <a:gd name="connsiteY42" fmla="*/ 1424010 h 3405765"/>
                <a:gd name="connsiteX43" fmla="*/ 1633025 w 4533025"/>
                <a:gd name="connsiteY43" fmla="*/ 1425073 h 3405765"/>
                <a:gd name="connsiteX44" fmla="*/ 1634088 w 4533025"/>
                <a:gd name="connsiteY44" fmla="*/ 1547073 h 3405765"/>
                <a:gd name="connsiteX45" fmla="*/ 1460026 w 4533025"/>
                <a:gd name="connsiteY45" fmla="*/ 1721135 h 3405765"/>
                <a:gd name="connsiteX46" fmla="*/ 1338026 w 4533025"/>
                <a:gd name="connsiteY46" fmla="*/ 1720071 h 3405765"/>
                <a:gd name="connsiteX47" fmla="*/ 1336963 w 4533025"/>
                <a:gd name="connsiteY47" fmla="*/ 1598071 h 3405765"/>
                <a:gd name="connsiteX48" fmla="*/ 963344 w 4533025"/>
                <a:gd name="connsiteY48" fmla="*/ 2181793 h 3405765"/>
                <a:gd name="connsiteX49" fmla="*/ 882957 w 4533025"/>
                <a:gd name="connsiteY49" fmla="*/ 2128068 h 3405765"/>
                <a:gd name="connsiteX50" fmla="*/ 901816 w 4533025"/>
                <a:gd name="connsiteY50" fmla="*/ 2033234 h 3405765"/>
                <a:gd name="connsiteX51" fmla="*/ 1075878 w 4533025"/>
                <a:gd name="connsiteY51" fmla="*/ 1859172 h 3405765"/>
                <a:gd name="connsiteX52" fmla="*/ 1197878 w 4533025"/>
                <a:gd name="connsiteY52" fmla="*/ 1860235 h 3405765"/>
                <a:gd name="connsiteX53" fmla="*/ 1198941 w 4533025"/>
                <a:gd name="connsiteY53" fmla="*/ 1982235 h 3405765"/>
                <a:gd name="connsiteX54" fmla="*/ 1024880 w 4533025"/>
                <a:gd name="connsiteY54" fmla="*/ 2156297 h 3405765"/>
                <a:gd name="connsiteX55" fmla="*/ 963344 w 4533025"/>
                <a:gd name="connsiteY55" fmla="*/ 2181793 h 3405765"/>
                <a:gd name="connsiteX56" fmla="*/ 1224437 w 4533025"/>
                <a:gd name="connsiteY56" fmla="*/ 2703978 h 3405765"/>
                <a:gd name="connsiteX57" fmla="*/ 1144049 w 4533025"/>
                <a:gd name="connsiteY57" fmla="*/ 2650253 h 3405765"/>
                <a:gd name="connsiteX58" fmla="*/ 1162909 w 4533025"/>
                <a:gd name="connsiteY58" fmla="*/ 2555419 h 3405765"/>
                <a:gd name="connsiteX59" fmla="*/ 1336971 w 4533025"/>
                <a:gd name="connsiteY59" fmla="*/ 2381358 h 3405765"/>
                <a:gd name="connsiteX60" fmla="*/ 1458971 w 4533025"/>
                <a:gd name="connsiteY60" fmla="*/ 2382421 h 3405765"/>
                <a:gd name="connsiteX61" fmla="*/ 1460034 w 4533025"/>
                <a:gd name="connsiteY61" fmla="*/ 2504421 h 3405765"/>
                <a:gd name="connsiteX62" fmla="*/ 1285972 w 4533025"/>
                <a:gd name="connsiteY62" fmla="*/ 2678483 h 3405765"/>
                <a:gd name="connsiteX63" fmla="*/ 1224437 w 4533025"/>
                <a:gd name="connsiteY63" fmla="*/ 2703978 h 3405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33025" h="3405765">
                  <a:moveTo>
                    <a:pt x="3139124" y="3400233"/>
                  </a:moveTo>
                  <a:lnTo>
                    <a:pt x="4531627" y="3400233"/>
                  </a:lnTo>
                  <a:lnTo>
                    <a:pt x="4531627" y="267105"/>
                  </a:lnTo>
                  <a:cubicBezTo>
                    <a:pt x="4531747" y="179578"/>
                    <a:pt x="4487903" y="97840"/>
                    <a:pt x="4414920" y="49528"/>
                  </a:cubicBezTo>
                  <a:lnTo>
                    <a:pt x="3543211" y="3162637"/>
                  </a:lnTo>
                  <a:cubicBezTo>
                    <a:pt x="3533857" y="3195935"/>
                    <a:pt x="3505668" y="3220535"/>
                    <a:pt x="3471410" y="3225300"/>
                  </a:cubicBezTo>
                  <a:cubicBezTo>
                    <a:pt x="3467437" y="3225891"/>
                    <a:pt x="3463416" y="3226187"/>
                    <a:pt x="3459402" y="3226171"/>
                  </a:cubicBezTo>
                  <a:cubicBezTo>
                    <a:pt x="3429166" y="3226179"/>
                    <a:pt x="3401096" y="3210493"/>
                    <a:pt x="3385251" y="3184742"/>
                  </a:cubicBezTo>
                  <a:lnTo>
                    <a:pt x="2590828" y="1893629"/>
                  </a:lnTo>
                  <a:lnTo>
                    <a:pt x="2079691" y="1839145"/>
                  </a:lnTo>
                  <a:cubicBezTo>
                    <a:pt x="2038950" y="1834788"/>
                    <a:pt x="2006763" y="1802601"/>
                    <a:pt x="2002406" y="1761860"/>
                  </a:cubicBezTo>
                  <a:lnTo>
                    <a:pt x="1947754" y="1250548"/>
                  </a:lnTo>
                  <a:lnTo>
                    <a:pt x="656641" y="455949"/>
                  </a:lnTo>
                  <a:cubicBezTo>
                    <a:pt x="627228" y="437817"/>
                    <a:pt x="611319" y="404007"/>
                    <a:pt x="616108" y="369789"/>
                  </a:cubicBezTo>
                  <a:cubicBezTo>
                    <a:pt x="620897" y="335572"/>
                    <a:pt x="645481" y="307430"/>
                    <a:pt x="678747" y="298076"/>
                  </a:cubicBezTo>
                  <a:lnTo>
                    <a:pt x="1722254" y="5996"/>
                  </a:lnTo>
                  <a:lnTo>
                    <a:pt x="267089" y="5996"/>
                  </a:lnTo>
                  <a:cubicBezTo>
                    <a:pt x="122887" y="5996"/>
                    <a:pt x="5996" y="122895"/>
                    <a:pt x="5996" y="267089"/>
                  </a:cubicBezTo>
                  <a:lnTo>
                    <a:pt x="5996" y="3400217"/>
                  </a:lnTo>
                  <a:lnTo>
                    <a:pt x="3139124" y="3400217"/>
                  </a:lnTo>
                  <a:close/>
                  <a:moveTo>
                    <a:pt x="2120249" y="2381358"/>
                  </a:moveTo>
                  <a:lnTo>
                    <a:pt x="2294311" y="2207296"/>
                  </a:lnTo>
                  <a:cubicBezTo>
                    <a:pt x="2328456" y="2174317"/>
                    <a:pt x="2382741" y="2174789"/>
                    <a:pt x="2416311" y="2208359"/>
                  </a:cubicBezTo>
                  <a:cubicBezTo>
                    <a:pt x="2449881" y="2241929"/>
                    <a:pt x="2450352" y="2296214"/>
                    <a:pt x="2417374" y="2330359"/>
                  </a:cubicBezTo>
                  <a:lnTo>
                    <a:pt x="2243312" y="2504421"/>
                  </a:lnTo>
                  <a:cubicBezTo>
                    <a:pt x="2209167" y="2537407"/>
                    <a:pt x="2154882" y="2536927"/>
                    <a:pt x="2121312" y="2503358"/>
                  </a:cubicBezTo>
                  <a:cubicBezTo>
                    <a:pt x="2087742" y="2469788"/>
                    <a:pt x="2087263" y="2415503"/>
                    <a:pt x="2120249" y="2381358"/>
                  </a:cubicBezTo>
                  <a:close/>
                  <a:moveTo>
                    <a:pt x="1982219" y="2642450"/>
                  </a:moveTo>
                  <a:cubicBezTo>
                    <a:pt x="2016197" y="2676436"/>
                    <a:pt x="2016197" y="2731528"/>
                    <a:pt x="1982219" y="2765513"/>
                  </a:cubicBezTo>
                  <a:lnTo>
                    <a:pt x="1808158" y="2939575"/>
                  </a:lnTo>
                  <a:cubicBezTo>
                    <a:pt x="1774012" y="2972554"/>
                    <a:pt x="1719728" y="2972082"/>
                    <a:pt x="1686158" y="2938512"/>
                  </a:cubicBezTo>
                  <a:cubicBezTo>
                    <a:pt x="1652588" y="2904942"/>
                    <a:pt x="1652116" y="2850658"/>
                    <a:pt x="1685094" y="2816512"/>
                  </a:cubicBezTo>
                  <a:lnTo>
                    <a:pt x="1859156" y="2642450"/>
                  </a:lnTo>
                  <a:cubicBezTo>
                    <a:pt x="1893142" y="2608472"/>
                    <a:pt x="1948234" y="2608472"/>
                    <a:pt x="1982219" y="2642450"/>
                  </a:cubicBezTo>
                  <a:close/>
                  <a:moveTo>
                    <a:pt x="1895188" y="1946203"/>
                  </a:moveTo>
                  <a:cubicBezTo>
                    <a:pt x="1929166" y="1980189"/>
                    <a:pt x="1929166" y="2035281"/>
                    <a:pt x="1895188" y="2069266"/>
                  </a:cubicBezTo>
                  <a:lnTo>
                    <a:pt x="1721127" y="2243328"/>
                  </a:lnTo>
                  <a:cubicBezTo>
                    <a:pt x="1686981" y="2276314"/>
                    <a:pt x="1632697" y="2275835"/>
                    <a:pt x="1599127" y="2242265"/>
                  </a:cubicBezTo>
                  <a:cubicBezTo>
                    <a:pt x="1565557" y="2208695"/>
                    <a:pt x="1565085" y="2154411"/>
                    <a:pt x="1598063" y="2120265"/>
                  </a:cubicBezTo>
                  <a:lnTo>
                    <a:pt x="1772125" y="1946203"/>
                  </a:lnTo>
                  <a:cubicBezTo>
                    <a:pt x="1806111" y="1912225"/>
                    <a:pt x="1861203" y="1912225"/>
                    <a:pt x="1895188" y="1946203"/>
                  </a:cubicBezTo>
                  <a:close/>
                  <a:moveTo>
                    <a:pt x="1336963" y="1598071"/>
                  </a:moveTo>
                  <a:lnTo>
                    <a:pt x="1511025" y="1424010"/>
                  </a:lnTo>
                  <a:cubicBezTo>
                    <a:pt x="1545170" y="1391023"/>
                    <a:pt x="1599455" y="1391495"/>
                    <a:pt x="1633025" y="1425073"/>
                  </a:cubicBezTo>
                  <a:cubicBezTo>
                    <a:pt x="1666595" y="1458651"/>
                    <a:pt x="1667066" y="1512927"/>
                    <a:pt x="1634088" y="1547073"/>
                  </a:cubicBezTo>
                  <a:lnTo>
                    <a:pt x="1460026" y="1721135"/>
                  </a:lnTo>
                  <a:cubicBezTo>
                    <a:pt x="1425880" y="1754113"/>
                    <a:pt x="1371596" y="1753641"/>
                    <a:pt x="1338026" y="1720071"/>
                  </a:cubicBezTo>
                  <a:cubicBezTo>
                    <a:pt x="1304456" y="1686510"/>
                    <a:pt x="1303984" y="1632225"/>
                    <a:pt x="1336963" y="1598071"/>
                  </a:cubicBezTo>
                  <a:close/>
                  <a:moveTo>
                    <a:pt x="963344" y="2181793"/>
                  </a:moveTo>
                  <a:cubicBezTo>
                    <a:pt x="928151" y="2181784"/>
                    <a:pt x="896420" y="2160583"/>
                    <a:pt x="882957" y="2128068"/>
                  </a:cubicBezTo>
                  <a:cubicBezTo>
                    <a:pt x="869486" y="2095553"/>
                    <a:pt x="876929" y="2058122"/>
                    <a:pt x="901816" y="2033234"/>
                  </a:cubicBezTo>
                  <a:lnTo>
                    <a:pt x="1075878" y="1859172"/>
                  </a:lnTo>
                  <a:cubicBezTo>
                    <a:pt x="1110024" y="1826194"/>
                    <a:pt x="1164308" y="1826665"/>
                    <a:pt x="1197878" y="1860235"/>
                  </a:cubicBezTo>
                  <a:cubicBezTo>
                    <a:pt x="1231448" y="1893805"/>
                    <a:pt x="1231920" y="1948090"/>
                    <a:pt x="1198941" y="1982235"/>
                  </a:cubicBezTo>
                  <a:lnTo>
                    <a:pt x="1024880" y="2156297"/>
                  </a:lnTo>
                  <a:cubicBezTo>
                    <a:pt x="1008554" y="2172614"/>
                    <a:pt x="986425" y="2181793"/>
                    <a:pt x="963344" y="2181793"/>
                  </a:cubicBezTo>
                  <a:close/>
                  <a:moveTo>
                    <a:pt x="1224437" y="2703978"/>
                  </a:moveTo>
                  <a:cubicBezTo>
                    <a:pt x="1189244" y="2703970"/>
                    <a:pt x="1157513" y="2682768"/>
                    <a:pt x="1144049" y="2650253"/>
                  </a:cubicBezTo>
                  <a:cubicBezTo>
                    <a:pt x="1130578" y="2617738"/>
                    <a:pt x="1138021" y="2580307"/>
                    <a:pt x="1162909" y="2555419"/>
                  </a:cubicBezTo>
                  <a:lnTo>
                    <a:pt x="1336971" y="2381358"/>
                  </a:lnTo>
                  <a:cubicBezTo>
                    <a:pt x="1371116" y="2348379"/>
                    <a:pt x="1425401" y="2348851"/>
                    <a:pt x="1458971" y="2382421"/>
                  </a:cubicBezTo>
                  <a:cubicBezTo>
                    <a:pt x="1492541" y="2415991"/>
                    <a:pt x="1493012" y="2470275"/>
                    <a:pt x="1460034" y="2504421"/>
                  </a:cubicBezTo>
                  <a:lnTo>
                    <a:pt x="1285972" y="2678483"/>
                  </a:lnTo>
                  <a:cubicBezTo>
                    <a:pt x="1269647" y="2694808"/>
                    <a:pt x="1247517" y="2703978"/>
                    <a:pt x="1224437" y="27039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3913CA4A-074C-4652-B32E-D6E4FB53F136}"/>
                </a:ext>
              </a:extLst>
            </p:cNvPr>
            <p:cNvSpPr/>
            <p:nvPr/>
          </p:nvSpPr>
          <p:spPr>
            <a:xfrm>
              <a:off x="4736972" y="1045044"/>
              <a:ext cx="3205896" cy="1582961"/>
            </a:xfrm>
            <a:custGeom>
              <a:avLst/>
              <a:gdLst>
                <a:gd name="connsiteX0" fmla="*/ 1113470 w 3205896"/>
                <a:gd name="connsiteY0" fmla="*/ 1581962 h 1582961"/>
                <a:gd name="connsiteX1" fmla="*/ 3200564 w 3205896"/>
                <a:gd name="connsiteY1" fmla="*/ 5996 h 1582961"/>
                <a:gd name="connsiteX2" fmla="*/ 5996 w 3205896"/>
                <a:gd name="connsiteY2" fmla="*/ 900505 h 158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5896" h="1582961">
                  <a:moveTo>
                    <a:pt x="1113470" y="1581962"/>
                  </a:moveTo>
                  <a:lnTo>
                    <a:pt x="3200564" y="5996"/>
                  </a:lnTo>
                  <a:lnTo>
                    <a:pt x="5996" y="9005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DC0759B2-ACA2-4C6B-8FA4-BC95C3F4FAC7}"/>
                </a:ext>
              </a:extLst>
            </p:cNvPr>
            <p:cNvSpPr/>
            <p:nvPr/>
          </p:nvSpPr>
          <p:spPr>
            <a:xfrm>
              <a:off x="5941134" y="1282385"/>
              <a:ext cx="1974704" cy="1974704"/>
            </a:xfrm>
            <a:custGeom>
              <a:avLst/>
              <a:gdLst>
                <a:gd name="connsiteX0" fmla="*/ 52390 w 1974704"/>
                <a:gd name="connsiteY0" fmla="*/ 1924513 h 1974704"/>
                <a:gd name="connsiteX1" fmla="*/ 487192 w 1974704"/>
                <a:gd name="connsiteY1" fmla="*/ 1970899 h 1974704"/>
                <a:gd name="connsiteX2" fmla="*/ 1970907 w 1974704"/>
                <a:gd name="connsiteY2" fmla="*/ 5996 h 1974704"/>
                <a:gd name="connsiteX3" fmla="*/ 5996 w 1974704"/>
                <a:gd name="connsiteY3" fmla="*/ 1489615 h 197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4704" h="1974704">
                  <a:moveTo>
                    <a:pt x="52390" y="1924513"/>
                  </a:moveTo>
                  <a:lnTo>
                    <a:pt x="487192" y="1970899"/>
                  </a:lnTo>
                  <a:lnTo>
                    <a:pt x="1970907" y="5996"/>
                  </a:lnTo>
                  <a:lnTo>
                    <a:pt x="5996" y="14896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3E152B76-2BE7-401F-957B-46E29F89418E}"/>
                </a:ext>
              </a:extLst>
            </p:cNvPr>
            <p:cNvSpPr/>
            <p:nvPr/>
          </p:nvSpPr>
          <p:spPr>
            <a:xfrm>
              <a:off x="5305199" y="5101662"/>
              <a:ext cx="1574967" cy="271822"/>
            </a:xfrm>
            <a:custGeom>
              <a:avLst/>
              <a:gdLst>
                <a:gd name="connsiteX0" fmla="*/ 180058 w 1574966"/>
                <a:gd name="connsiteY0" fmla="*/ 267089 h 271821"/>
                <a:gd name="connsiteX1" fmla="*/ 1398498 w 1574966"/>
                <a:gd name="connsiteY1" fmla="*/ 267089 h 271821"/>
                <a:gd name="connsiteX2" fmla="*/ 1572560 w 1574966"/>
                <a:gd name="connsiteY2" fmla="*/ 93027 h 271821"/>
                <a:gd name="connsiteX3" fmla="*/ 1572560 w 1574966"/>
                <a:gd name="connsiteY3" fmla="*/ 5996 h 271821"/>
                <a:gd name="connsiteX4" fmla="*/ 5996 w 1574966"/>
                <a:gd name="connsiteY4" fmla="*/ 5996 h 271821"/>
                <a:gd name="connsiteX5" fmla="*/ 5996 w 1574966"/>
                <a:gd name="connsiteY5" fmla="*/ 93027 h 271821"/>
                <a:gd name="connsiteX6" fmla="*/ 180058 w 1574966"/>
                <a:gd name="connsiteY6" fmla="*/ 267089 h 27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4966" h="271821">
                  <a:moveTo>
                    <a:pt x="180058" y="267089"/>
                  </a:moveTo>
                  <a:lnTo>
                    <a:pt x="1398498" y="267089"/>
                  </a:lnTo>
                  <a:cubicBezTo>
                    <a:pt x="1494627" y="267089"/>
                    <a:pt x="1572560" y="189156"/>
                    <a:pt x="1572560" y="93027"/>
                  </a:cubicBezTo>
                  <a:lnTo>
                    <a:pt x="1572560" y="5996"/>
                  </a:lnTo>
                  <a:lnTo>
                    <a:pt x="5996" y="5996"/>
                  </a:lnTo>
                  <a:lnTo>
                    <a:pt x="5996" y="93027"/>
                  </a:lnTo>
                  <a:cubicBezTo>
                    <a:pt x="5996" y="189156"/>
                    <a:pt x="83929" y="267089"/>
                    <a:pt x="180058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55BFDE3-E183-422C-9A2C-54D303DFDCB5}"/>
                </a:ext>
              </a:extLst>
            </p:cNvPr>
            <p:cNvSpPr/>
            <p:nvPr/>
          </p:nvSpPr>
          <p:spPr>
            <a:xfrm>
              <a:off x="3651604" y="5101662"/>
              <a:ext cx="4884795" cy="703538"/>
            </a:xfrm>
            <a:custGeom>
              <a:avLst/>
              <a:gdLst>
                <a:gd name="connsiteX0" fmla="*/ 4792719 w 4884794"/>
                <a:gd name="connsiteY0" fmla="*/ 5996 h 703538"/>
                <a:gd name="connsiteX1" fmla="*/ 3400217 w 4884794"/>
                <a:gd name="connsiteY1" fmla="*/ 5996 h 703538"/>
                <a:gd name="connsiteX2" fmla="*/ 3400217 w 4884794"/>
                <a:gd name="connsiteY2" fmla="*/ 93027 h 703538"/>
                <a:gd name="connsiteX3" fmla="*/ 3052093 w 4884794"/>
                <a:gd name="connsiteY3" fmla="*/ 441151 h 703538"/>
                <a:gd name="connsiteX4" fmla="*/ 1833653 w 4884794"/>
                <a:gd name="connsiteY4" fmla="*/ 441151 h 703538"/>
                <a:gd name="connsiteX5" fmla="*/ 1485529 w 4884794"/>
                <a:gd name="connsiteY5" fmla="*/ 93027 h 703538"/>
                <a:gd name="connsiteX6" fmla="*/ 1485529 w 4884794"/>
                <a:gd name="connsiteY6" fmla="*/ 5996 h 703538"/>
                <a:gd name="connsiteX7" fmla="*/ 5996 w 4884794"/>
                <a:gd name="connsiteY7" fmla="*/ 5996 h 703538"/>
                <a:gd name="connsiteX8" fmla="*/ 5996 w 4884794"/>
                <a:gd name="connsiteY8" fmla="*/ 267089 h 703538"/>
                <a:gd name="connsiteX9" fmla="*/ 441151 w 4884794"/>
                <a:gd name="connsiteY9" fmla="*/ 702243 h 703538"/>
                <a:gd name="connsiteX10" fmla="*/ 4444588 w 4884794"/>
                <a:gd name="connsiteY10" fmla="*/ 702243 h 703538"/>
                <a:gd name="connsiteX11" fmla="*/ 4879742 w 4884794"/>
                <a:gd name="connsiteY11" fmla="*/ 267089 h 703538"/>
                <a:gd name="connsiteX12" fmla="*/ 4879742 w 4884794"/>
                <a:gd name="connsiteY12" fmla="*/ 5996 h 703538"/>
                <a:gd name="connsiteX13" fmla="*/ 354120 w 4884794"/>
                <a:gd name="connsiteY13" fmla="*/ 354120 h 703538"/>
                <a:gd name="connsiteX14" fmla="*/ 267089 w 4884794"/>
                <a:gd name="connsiteY14" fmla="*/ 267089 h 703538"/>
                <a:gd name="connsiteX15" fmla="*/ 354120 w 4884794"/>
                <a:gd name="connsiteY15" fmla="*/ 180058 h 703538"/>
                <a:gd name="connsiteX16" fmla="*/ 441151 w 4884794"/>
                <a:gd name="connsiteY16" fmla="*/ 267089 h 703538"/>
                <a:gd name="connsiteX17" fmla="*/ 354120 w 4884794"/>
                <a:gd name="connsiteY17" fmla="*/ 354120 h 703538"/>
                <a:gd name="connsiteX18" fmla="*/ 615212 w 4884794"/>
                <a:gd name="connsiteY18" fmla="*/ 354120 h 703538"/>
                <a:gd name="connsiteX19" fmla="*/ 528181 w 4884794"/>
                <a:gd name="connsiteY19" fmla="*/ 267089 h 703538"/>
                <a:gd name="connsiteX20" fmla="*/ 615212 w 4884794"/>
                <a:gd name="connsiteY20" fmla="*/ 180058 h 703538"/>
                <a:gd name="connsiteX21" fmla="*/ 702243 w 4884794"/>
                <a:gd name="connsiteY21" fmla="*/ 267089 h 703538"/>
                <a:gd name="connsiteX22" fmla="*/ 615212 w 4884794"/>
                <a:gd name="connsiteY22" fmla="*/ 354120 h 703538"/>
                <a:gd name="connsiteX23" fmla="*/ 1137406 w 4884794"/>
                <a:gd name="connsiteY23" fmla="*/ 354120 h 703538"/>
                <a:gd name="connsiteX24" fmla="*/ 876305 w 4884794"/>
                <a:gd name="connsiteY24" fmla="*/ 354120 h 703538"/>
                <a:gd name="connsiteX25" fmla="*/ 789274 w 4884794"/>
                <a:gd name="connsiteY25" fmla="*/ 267089 h 703538"/>
                <a:gd name="connsiteX26" fmla="*/ 876305 w 4884794"/>
                <a:gd name="connsiteY26" fmla="*/ 180058 h 703538"/>
                <a:gd name="connsiteX27" fmla="*/ 1137398 w 4884794"/>
                <a:gd name="connsiteY27" fmla="*/ 180058 h 703538"/>
                <a:gd name="connsiteX28" fmla="*/ 1224429 w 4884794"/>
                <a:gd name="connsiteY28" fmla="*/ 267089 h 703538"/>
                <a:gd name="connsiteX29" fmla="*/ 1137406 w 4884794"/>
                <a:gd name="connsiteY29" fmla="*/ 354120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84794" h="703538">
                  <a:moveTo>
                    <a:pt x="4792719" y="5996"/>
                  </a:moveTo>
                  <a:lnTo>
                    <a:pt x="3400217" y="5996"/>
                  </a:lnTo>
                  <a:lnTo>
                    <a:pt x="3400217" y="93027"/>
                  </a:lnTo>
                  <a:cubicBezTo>
                    <a:pt x="3400217" y="285293"/>
                    <a:pt x="3244359" y="441151"/>
                    <a:pt x="3052093" y="441151"/>
                  </a:cubicBezTo>
                  <a:lnTo>
                    <a:pt x="1833653" y="441151"/>
                  </a:lnTo>
                  <a:cubicBezTo>
                    <a:pt x="1641387" y="441151"/>
                    <a:pt x="1485529" y="285293"/>
                    <a:pt x="1485529" y="93027"/>
                  </a:cubicBezTo>
                  <a:lnTo>
                    <a:pt x="1485529" y="5996"/>
                  </a:lnTo>
                  <a:lnTo>
                    <a:pt x="5996" y="5996"/>
                  </a:lnTo>
                  <a:lnTo>
                    <a:pt x="5996" y="267089"/>
                  </a:lnTo>
                  <a:cubicBezTo>
                    <a:pt x="6284" y="507299"/>
                    <a:pt x="200940" y="701955"/>
                    <a:pt x="441151" y="702243"/>
                  </a:cubicBezTo>
                  <a:lnTo>
                    <a:pt x="4444588" y="702243"/>
                  </a:lnTo>
                  <a:cubicBezTo>
                    <a:pt x="4684798" y="701955"/>
                    <a:pt x="4879454" y="507299"/>
                    <a:pt x="4879742" y="267089"/>
                  </a:cubicBezTo>
                  <a:lnTo>
                    <a:pt x="4879742" y="5996"/>
                  </a:lnTo>
                  <a:close/>
                  <a:moveTo>
                    <a:pt x="354120" y="354120"/>
                  </a:moveTo>
                  <a:cubicBezTo>
                    <a:pt x="306055" y="354120"/>
                    <a:pt x="267089" y="315154"/>
                    <a:pt x="267089" y="267089"/>
                  </a:cubicBezTo>
                  <a:cubicBezTo>
                    <a:pt x="267089" y="219025"/>
                    <a:pt x="306055" y="180058"/>
                    <a:pt x="354120" y="180058"/>
                  </a:cubicBezTo>
                  <a:cubicBezTo>
                    <a:pt x="402184" y="180058"/>
                    <a:pt x="441151" y="219025"/>
                    <a:pt x="441151" y="267089"/>
                  </a:cubicBezTo>
                  <a:cubicBezTo>
                    <a:pt x="441151" y="315154"/>
                    <a:pt x="402184" y="354120"/>
                    <a:pt x="354120" y="354120"/>
                  </a:cubicBezTo>
                  <a:close/>
                  <a:moveTo>
                    <a:pt x="615212" y="354120"/>
                  </a:moveTo>
                  <a:cubicBezTo>
                    <a:pt x="567148" y="354120"/>
                    <a:pt x="528181" y="315154"/>
                    <a:pt x="528181" y="267089"/>
                  </a:cubicBezTo>
                  <a:cubicBezTo>
                    <a:pt x="528181" y="219025"/>
                    <a:pt x="567148" y="180058"/>
                    <a:pt x="615212" y="180058"/>
                  </a:cubicBezTo>
                  <a:cubicBezTo>
                    <a:pt x="663277" y="180058"/>
                    <a:pt x="702243" y="219025"/>
                    <a:pt x="702243" y="267089"/>
                  </a:cubicBezTo>
                  <a:cubicBezTo>
                    <a:pt x="702243" y="315154"/>
                    <a:pt x="663285" y="354120"/>
                    <a:pt x="615212" y="354120"/>
                  </a:cubicBezTo>
                  <a:close/>
                  <a:moveTo>
                    <a:pt x="1137406" y="354120"/>
                  </a:moveTo>
                  <a:lnTo>
                    <a:pt x="876305" y="354120"/>
                  </a:lnTo>
                  <a:cubicBezTo>
                    <a:pt x="828241" y="354120"/>
                    <a:pt x="789274" y="315154"/>
                    <a:pt x="789274" y="267089"/>
                  </a:cubicBezTo>
                  <a:cubicBezTo>
                    <a:pt x="789274" y="219025"/>
                    <a:pt x="828241" y="180058"/>
                    <a:pt x="876305" y="180058"/>
                  </a:cubicBezTo>
                  <a:lnTo>
                    <a:pt x="1137398" y="180058"/>
                  </a:lnTo>
                  <a:cubicBezTo>
                    <a:pt x="1185462" y="180058"/>
                    <a:pt x="1224429" y="219025"/>
                    <a:pt x="1224429" y="267089"/>
                  </a:cubicBezTo>
                  <a:cubicBezTo>
                    <a:pt x="1224429" y="315154"/>
                    <a:pt x="1185470" y="354120"/>
                    <a:pt x="1137406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587CBB10-E297-421E-8E14-7EEA8094A8BE}"/>
              </a:ext>
            </a:extLst>
          </p:cNvPr>
          <p:cNvGrpSpPr/>
          <p:nvPr/>
        </p:nvGrpSpPr>
        <p:grpSpPr>
          <a:xfrm>
            <a:off x="7697374" y="2275212"/>
            <a:ext cx="459125" cy="459191"/>
            <a:chOff x="3651604" y="984604"/>
            <a:chExt cx="4884795" cy="4885498"/>
          </a:xfrm>
        </p:grpSpPr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A605D70A-8448-45FD-B1CB-689B5AB2C191}"/>
                </a:ext>
              </a:extLst>
            </p:cNvPr>
            <p:cNvSpPr/>
            <p:nvPr/>
          </p:nvSpPr>
          <p:spPr>
            <a:xfrm>
              <a:off x="4086758" y="2986322"/>
              <a:ext cx="4013367" cy="1750851"/>
            </a:xfrm>
            <a:custGeom>
              <a:avLst/>
              <a:gdLst>
                <a:gd name="connsiteX0" fmla="*/ 4009433 w 4013366"/>
                <a:gd name="connsiteY0" fmla="*/ 5996 h 1750851"/>
                <a:gd name="connsiteX1" fmla="*/ 5996 w 4013366"/>
                <a:gd name="connsiteY1" fmla="*/ 5996 h 1750851"/>
                <a:gd name="connsiteX2" fmla="*/ 5996 w 4013366"/>
                <a:gd name="connsiteY2" fmla="*/ 1746622 h 1750851"/>
                <a:gd name="connsiteX3" fmla="*/ 4009433 w 4013366"/>
                <a:gd name="connsiteY3" fmla="*/ 1746622 h 1750851"/>
                <a:gd name="connsiteX4" fmla="*/ 876313 w 4013366"/>
                <a:gd name="connsiteY4" fmla="*/ 180058 h 1750851"/>
                <a:gd name="connsiteX5" fmla="*/ 1920692 w 4013366"/>
                <a:gd name="connsiteY5" fmla="*/ 180058 h 1750851"/>
                <a:gd name="connsiteX6" fmla="*/ 2007723 w 4013366"/>
                <a:gd name="connsiteY6" fmla="*/ 267089 h 1750851"/>
                <a:gd name="connsiteX7" fmla="*/ 1920692 w 4013366"/>
                <a:gd name="connsiteY7" fmla="*/ 354120 h 1750851"/>
                <a:gd name="connsiteX8" fmla="*/ 876313 w 4013366"/>
                <a:gd name="connsiteY8" fmla="*/ 354120 h 1750851"/>
                <a:gd name="connsiteX9" fmla="*/ 789282 w 4013366"/>
                <a:gd name="connsiteY9" fmla="*/ 267089 h 1750851"/>
                <a:gd name="connsiteX10" fmla="*/ 876313 w 4013366"/>
                <a:gd name="connsiteY10" fmla="*/ 180058 h 1750851"/>
                <a:gd name="connsiteX11" fmla="*/ 267089 w 4013366"/>
                <a:gd name="connsiteY11" fmla="*/ 180058 h 1750851"/>
                <a:gd name="connsiteX12" fmla="*/ 528181 w 4013366"/>
                <a:gd name="connsiteY12" fmla="*/ 180058 h 1750851"/>
                <a:gd name="connsiteX13" fmla="*/ 615212 w 4013366"/>
                <a:gd name="connsiteY13" fmla="*/ 267089 h 1750851"/>
                <a:gd name="connsiteX14" fmla="*/ 528181 w 4013366"/>
                <a:gd name="connsiteY14" fmla="*/ 354120 h 1750851"/>
                <a:gd name="connsiteX15" fmla="*/ 267089 w 4013366"/>
                <a:gd name="connsiteY15" fmla="*/ 354120 h 1750851"/>
                <a:gd name="connsiteX16" fmla="*/ 180058 w 4013366"/>
                <a:gd name="connsiteY16" fmla="*/ 267089 h 1750851"/>
                <a:gd name="connsiteX17" fmla="*/ 267089 w 4013366"/>
                <a:gd name="connsiteY17" fmla="*/ 180058 h 1750851"/>
                <a:gd name="connsiteX18" fmla="*/ 2529908 w 4013366"/>
                <a:gd name="connsiteY18" fmla="*/ 702243 h 1750851"/>
                <a:gd name="connsiteX19" fmla="*/ 267089 w 4013366"/>
                <a:gd name="connsiteY19" fmla="*/ 702243 h 1750851"/>
                <a:gd name="connsiteX20" fmla="*/ 180058 w 4013366"/>
                <a:gd name="connsiteY20" fmla="*/ 615212 h 1750851"/>
                <a:gd name="connsiteX21" fmla="*/ 267089 w 4013366"/>
                <a:gd name="connsiteY21" fmla="*/ 528182 h 1750851"/>
                <a:gd name="connsiteX22" fmla="*/ 2529900 w 4013366"/>
                <a:gd name="connsiteY22" fmla="*/ 528182 h 1750851"/>
                <a:gd name="connsiteX23" fmla="*/ 2616931 w 4013366"/>
                <a:gd name="connsiteY23" fmla="*/ 615212 h 1750851"/>
                <a:gd name="connsiteX24" fmla="*/ 2529908 w 4013366"/>
                <a:gd name="connsiteY24" fmla="*/ 702243 h 175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13366" h="1750851">
                  <a:moveTo>
                    <a:pt x="4009433" y="5996"/>
                  </a:moveTo>
                  <a:lnTo>
                    <a:pt x="5996" y="5996"/>
                  </a:lnTo>
                  <a:lnTo>
                    <a:pt x="5996" y="1746622"/>
                  </a:lnTo>
                  <a:lnTo>
                    <a:pt x="4009433" y="1746622"/>
                  </a:lnTo>
                  <a:close/>
                  <a:moveTo>
                    <a:pt x="876313" y="180058"/>
                  </a:moveTo>
                  <a:lnTo>
                    <a:pt x="1920692" y="180058"/>
                  </a:lnTo>
                  <a:cubicBezTo>
                    <a:pt x="1968756" y="180058"/>
                    <a:pt x="2007723" y="219024"/>
                    <a:pt x="2007723" y="267089"/>
                  </a:cubicBezTo>
                  <a:cubicBezTo>
                    <a:pt x="2007723" y="315153"/>
                    <a:pt x="1968756" y="354120"/>
                    <a:pt x="1920692" y="354120"/>
                  </a:cubicBezTo>
                  <a:lnTo>
                    <a:pt x="876313" y="354120"/>
                  </a:lnTo>
                  <a:cubicBezTo>
                    <a:pt x="828249" y="354120"/>
                    <a:pt x="789282" y="315153"/>
                    <a:pt x="789282" y="267089"/>
                  </a:cubicBezTo>
                  <a:cubicBezTo>
                    <a:pt x="789282" y="219024"/>
                    <a:pt x="828249" y="180058"/>
                    <a:pt x="876313" y="180058"/>
                  </a:cubicBezTo>
                  <a:close/>
                  <a:moveTo>
                    <a:pt x="267089" y="180058"/>
                  </a:moveTo>
                  <a:lnTo>
                    <a:pt x="528181" y="180058"/>
                  </a:lnTo>
                  <a:cubicBezTo>
                    <a:pt x="576246" y="180058"/>
                    <a:pt x="615212" y="219024"/>
                    <a:pt x="615212" y="267089"/>
                  </a:cubicBezTo>
                  <a:cubicBezTo>
                    <a:pt x="615212" y="315153"/>
                    <a:pt x="576246" y="354120"/>
                    <a:pt x="528181" y="354120"/>
                  </a:cubicBezTo>
                  <a:lnTo>
                    <a:pt x="267089" y="354120"/>
                  </a:lnTo>
                  <a:cubicBezTo>
                    <a:pt x="219024" y="354120"/>
                    <a:pt x="180058" y="315153"/>
                    <a:pt x="180058" y="267089"/>
                  </a:cubicBezTo>
                  <a:cubicBezTo>
                    <a:pt x="180058" y="219024"/>
                    <a:pt x="219024" y="180058"/>
                    <a:pt x="267089" y="180058"/>
                  </a:cubicBezTo>
                  <a:close/>
                  <a:moveTo>
                    <a:pt x="2529908" y="702243"/>
                  </a:moveTo>
                  <a:lnTo>
                    <a:pt x="267089" y="702243"/>
                  </a:lnTo>
                  <a:cubicBezTo>
                    <a:pt x="219024" y="702243"/>
                    <a:pt x="180058" y="663277"/>
                    <a:pt x="180058" y="615212"/>
                  </a:cubicBezTo>
                  <a:cubicBezTo>
                    <a:pt x="180058" y="567148"/>
                    <a:pt x="219024" y="528182"/>
                    <a:pt x="267089" y="528182"/>
                  </a:cubicBezTo>
                  <a:lnTo>
                    <a:pt x="2529900" y="528182"/>
                  </a:lnTo>
                  <a:cubicBezTo>
                    <a:pt x="2577964" y="528182"/>
                    <a:pt x="2616931" y="567148"/>
                    <a:pt x="2616931" y="615212"/>
                  </a:cubicBezTo>
                  <a:cubicBezTo>
                    <a:pt x="2616931" y="663277"/>
                    <a:pt x="2577973" y="702243"/>
                    <a:pt x="2529908" y="702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1D12E961-F313-4F52-9B58-739E7849A28B}"/>
                </a:ext>
              </a:extLst>
            </p:cNvPr>
            <p:cNvSpPr/>
            <p:nvPr/>
          </p:nvSpPr>
          <p:spPr>
            <a:xfrm>
              <a:off x="6349570" y="2116014"/>
              <a:ext cx="1750851" cy="359764"/>
            </a:xfrm>
            <a:custGeom>
              <a:avLst/>
              <a:gdLst>
                <a:gd name="connsiteX0" fmla="*/ 5996 w 1750851"/>
                <a:gd name="connsiteY0" fmla="*/ 5996 h 359763"/>
                <a:gd name="connsiteX1" fmla="*/ 1746622 w 1750851"/>
                <a:gd name="connsiteY1" fmla="*/ 5996 h 359763"/>
                <a:gd name="connsiteX2" fmla="*/ 1746622 w 1750851"/>
                <a:gd name="connsiteY2" fmla="*/ 354120 h 359763"/>
                <a:gd name="connsiteX3" fmla="*/ 5996 w 1750851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851" h="359763">
                  <a:moveTo>
                    <a:pt x="5996" y="5996"/>
                  </a:moveTo>
                  <a:lnTo>
                    <a:pt x="1746622" y="5996"/>
                  </a:lnTo>
                  <a:lnTo>
                    <a:pt x="1746622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611C8-9C88-4005-9C35-7079AA526875}"/>
                </a:ext>
              </a:extLst>
            </p:cNvPr>
            <p:cNvSpPr/>
            <p:nvPr/>
          </p:nvSpPr>
          <p:spPr>
            <a:xfrm>
              <a:off x="4086758" y="2116014"/>
              <a:ext cx="1750851" cy="359764"/>
            </a:xfrm>
            <a:custGeom>
              <a:avLst/>
              <a:gdLst>
                <a:gd name="connsiteX0" fmla="*/ 5996 w 1750851"/>
                <a:gd name="connsiteY0" fmla="*/ 5996 h 359763"/>
                <a:gd name="connsiteX1" fmla="*/ 1746622 w 1750851"/>
                <a:gd name="connsiteY1" fmla="*/ 5996 h 359763"/>
                <a:gd name="connsiteX2" fmla="*/ 1746622 w 1750851"/>
                <a:gd name="connsiteY2" fmla="*/ 354120 h 359763"/>
                <a:gd name="connsiteX3" fmla="*/ 5996 w 1750851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0851" h="359763">
                  <a:moveTo>
                    <a:pt x="5996" y="5996"/>
                  </a:moveTo>
                  <a:lnTo>
                    <a:pt x="1746622" y="5996"/>
                  </a:lnTo>
                  <a:lnTo>
                    <a:pt x="1746622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A4EEC21-59D5-44CA-9B96-CEFA6B815419}"/>
                </a:ext>
              </a:extLst>
            </p:cNvPr>
            <p:cNvSpPr/>
            <p:nvPr/>
          </p:nvSpPr>
          <p:spPr>
            <a:xfrm>
              <a:off x="3651604" y="1680851"/>
              <a:ext cx="4884795" cy="4189251"/>
            </a:xfrm>
            <a:custGeom>
              <a:avLst/>
              <a:gdLst>
                <a:gd name="connsiteX0" fmla="*/ 5996 w 4884794"/>
                <a:gd name="connsiteY0" fmla="*/ 3922410 h 4189251"/>
                <a:gd name="connsiteX1" fmla="*/ 267089 w 4884794"/>
                <a:gd name="connsiteY1" fmla="*/ 4183503 h 4189251"/>
                <a:gd name="connsiteX2" fmla="*/ 4618650 w 4884794"/>
                <a:gd name="connsiteY2" fmla="*/ 4183503 h 4189251"/>
                <a:gd name="connsiteX3" fmla="*/ 4879742 w 4884794"/>
                <a:gd name="connsiteY3" fmla="*/ 3922410 h 4189251"/>
                <a:gd name="connsiteX4" fmla="*/ 4879742 w 4884794"/>
                <a:gd name="connsiteY4" fmla="*/ 5996 h 4189251"/>
                <a:gd name="connsiteX5" fmla="*/ 5996 w 4884794"/>
                <a:gd name="connsiteY5" fmla="*/ 5996 h 4189251"/>
                <a:gd name="connsiteX6" fmla="*/ 4357557 w 4884794"/>
                <a:gd name="connsiteY6" fmla="*/ 3922410 h 4189251"/>
                <a:gd name="connsiteX7" fmla="*/ 3139124 w 4884794"/>
                <a:gd name="connsiteY7" fmla="*/ 3922410 h 4189251"/>
                <a:gd name="connsiteX8" fmla="*/ 2878032 w 4884794"/>
                <a:gd name="connsiteY8" fmla="*/ 3661318 h 4189251"/>
                <a:gd name="connsiteX9" fmla="*/ 3139124 w 4884794"/>
                <a:gd name="connsiteY9" fmla="*/ 3400225 h 4189251"/>
                <a:gd name="connsiteX10" fmla="*/ 4357565 w 4884794"/>
                <a:gd name="connsiteY10" fmla="*/ 3400225 h 4189251"/>
                <a:gd name="connsiteX11" fmla="*/ 4618658 w 4884794"/>
                <a:gd name="connsiteY11" fmla="*/ 3661318 h 4189251"/>
                <a:gd name="connsiteX12" fmla="*/ 4357557 w 4884794"/>
                <a:gd name="connsiteY12" fmla="*/ 3922410 h 4189251"/>
                <a:gd name="connsiteX13" fmla="*/ 2529900 w 4884794"/>
                <a:gd name="connsiteY13" fmla="*/ 441159 h 4189251"/>
                <a:gd name="connsiteX14" fmla="*/ 2703962 w 4884794"/>
                <a:gd name="connsiteY14" fmla="*/ 267097 h 4189251"/>
                <a:gd name="connsiteX15" fmla="*/ 4444588 w 4884794"/>
                <a:gd name="connsiteY15" fmla="*/ 267097 h 4189251"/>
                <a:gd name="connsiteX16" fmla="*/ 4618650 w 4884794"/>
                <a:gd name="connsiteY16" fmla="*/ 441159 h 4189251"/>
                <a:gd name="connsiteX17" fmla="*/ 4618650 w 4884794"/>
                <a:gd name="connsiteY17" fmla="*/ 789282 h 4189251"/>
                <a:gd name="connsiteX18" fmla="*/ 4444588 w 4884794"/>
                <a:gd name="connsiteY18" fmla="*/ 963344 h 4189251"/>
                <a:gd name="connsiteX19" fmla="*/ 2703962 w 4884794"/>
                <a:gd name="connsiteY19" fmla="*/ 963344 h 4189251"/>
                <a:gd name="connsiteX20" fmla="*/ 2529900 w 4884794"/>
                <a:gd name="connsiteY20" fmla="*/ 789282 h 4189251"/>
                <a:gd name="connsiteX21" fmla="*/ 267089 w 4884794"/>
                <a:gd name="connsiteY21" fmla="*/ 441159 h 4189251"/>
                <a:gd name="connsiteX22" fmla="*/ 441151 w 4884794"/>
                <a:gd name="connsiteY22" fmla="*/ 267097 h 4189251"/>
                <a:gd name="connsiteX23" fmla="*/ 2181777 w 4884794"/>
                <a:gd name="connsiteY23" fmla="*/ 267097 h 4189251"/>
                <a:gd name="connsiteX24" fmla="*/ 2355838 w 4884794"/>
                <a:gd name="connsiteY24" fmla="*/ 441159 h 4189251"/>
                <a:gd name="connsiteX25" fmla="*/ 2355838 w 4884794"/>
                <a:gd name="connsiteY25" fmla="*/ 789282 h 4189251"/>
                <a:gd name="connsiteX26" fmla="*/ 2181777 w 4884794"/>
                <a:gd name="connsiteY26" fmla="*/ 963344 h 4189251"/>
                <a:gd name="connsiteX27" fmla="*/ 441151 w 4884794"/>
                <a:gd name="connsiteY27" fmla="*/ 963344 h 4189251"/>
                <a:gd name="connsiteX28" fmla="*/ 267089 w 4884794"/>
                <a:gd name="connsiteY28" fmla="*/ 789282 h 4189251"/>
                <a:gd name="connsiteX29" fmla="*/ 267089 w 4884794"/>
                <a:gd name="connsiteY29" fmla="*/ 1311468 h 4189251"/>
                <a:gd name="connsiteX30" fmla="*/ 441151 w 4884794"/>
                <a:gd name="connsiteY30" fmla="*/ 1137406 h 4189251"/>
                <a:gd name="connsiteX31" fmla="*/ 4444588 w 4884794"/>
                <a:gd name="connsiteY31" fmla="*/ 1137406 h 4189251"/>
                <a:gd name="connsiteX32" fmla="*/ 4618650 w 4884794"/>
                <a:gd name="connsiteY32" fmla="*/ 1311468 h 4189251"/>
                <a:gd name="connsiteX33" fmla="*/ 4618650 w 4884794"/>
                <a:gd name="connsiteY33" fmla="*/ 3052094 h 4189251"/>
                <a:gd name="connsiteX34" fmla="*/ 4444588 w 4884794"/>
                <a:gd name="connsiteY34" fmla="*/ 3226155 h 4189251"/>
                <a:gd name="connsiteX35" fmla="*/ 441151 w 4884794"/>
                <a:gd name="connsiteY35" fmla="*/ 3226155 h 4189251"/>
                <a:gd name="connsiteX36" fmla="*/ 267089 w 4884794"/>
                <a:gd name="connsiteY36" fmla="*/ 3052094 h 418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84794" h="4189251">
                  <a:moveTo>
                    <a:pt x="5996" y="3922410"/>
                  </a:moveTo>
                  <a:cubicBezTo>
                    <a:pt x="5996" y="4066612"/>
                    <a:pt x="122895" y="4183503"/>
                    <a:pt x="267089" y="4183503"/>
                  </a:cubicBezTo>
                  <a:lnTo>
                    <a:pt x="4618650" y="4183503"/>
                  </a:lnTo>
                  <a:cubicBezTo>
                    <a:pt x="4762851" y="4183503"/>
                    <a:pt x="4879742" y="4066604"/>
                    <a:pt x="4879742" y="3922410"/>
                  </a:cubicBezTo>
                  <a:lnTo>
                    <a:pt x="4879742" y="5996"/>
                  </a:lnTo>
                  <a:lnTo>
                    <a:pt x="5996" y="5996"/>
                  </a:lnTo>
                  <a:close/>
                  <a:moveTo>
                    <a:pt x="4357557" y="3922410"/>
                  </a:moveTo>
                  <a:lnTo>
                    <a:pt x="3139124" y="3922410"/>
                  </a:lnTo>
                  <a:cubicBezTo>
                    <a:pt x="2994923" y="3922410"/>
                    <a:pt x="2878032" y="3805511"/>
                    <a:pt x="2878032" y="3661318"/>
                  </a:cubicBezTo>
                  <a:cubicBezTo>
                    <a:pt x="2878032" y="3517125"/>
                    <a:pt x="2994931" y="3400225"/>
                    <a:pt x="3139124" y="3400225"/>
                  </a:cubicBezTo>
                  <a:lnTo>
                    <a:pt x="4357565" y="3400225"/>
                  </a:lnTo>
                  <a:cubicBezTo>
                    <a:pt x="4501767" y="3400225"/>
                    <a:pt x="4618658" y="3517125"/>
                    <a:pt x="4618658" y="3661318"/>
                  </a:cubicBezTo>
                  <a:cubicBezTo>
                    <a:pt x="4618658" y="3805511"/>
                    <a:pt x="4501758" y="3922410"/>
                    <a:pt x="4357557" y="3922410"/>
                  </a:cubicBezTo>
                  <a:close/>
                  <a:moveTo>
                    <a:pt x="2529900" y="441159"/>
                  </a:moveTo>
                  <a:cubicBezTo>
                    <a:pt x="2529900" y="345030"/>
                    <a:pt x="2607833" y="267097"/>
                    <a:pt x="2703962" y="267097"/>
                  </a:cubicBezTo>
                  <a:lnTo>
                    <a:pt x="4444588" y="267097"/>
                  </a:lnTo>
                  <a:cubicBezTo>
                    <a:pt x="4540717" y="267097"/>
                    <a:pt x="4618650" y="345030"/>
                    <a:pt x="4618650" y="441159"/>
                  </a:cubicBezTo>
                  <a:lnTo>
                    <a:pt x="4618650" y="789282"/>
                  </a:lnTo>
                  <a:cubicBezTo>
                    <a:pt x="4618650" y="885411"/>
                    <a:pt x="4540717" y="963344"/>
                    <a:pt x="4444588" y="963344"/>
                  </a:cubicBezTo>
                  <a:lnTo>
                    <a:pt x="2703962" y="963344"/>
                  </a:lnTo>
                  <a:cubicBezTo>
                    <a:pt x="2607833" y="963344"/>
                    <a:pt x="2529900" y="885411"/>
                    <a:pt x="2529900" y="789282"/>
                  </a:cubicBezTo>
                  <a:close/>
                  <a:moveTo>
                    <a:pt x="267089" y="441159"/>
                  </a:moveTo>
                  <a:cubicBezTo>
                    <a:pt x="267089" y="345030"/>
                    <a:pt x="345022" y="267097"/>
                    <a:pt x="441151" y="267097"/>
                  </a:cubicBezTo>
                  <a:lnTo>
                    <a:pt x="2181777" y="267097"/>
                  </a:lnTo>
                  <a:cubicBezTo>
                    <a:pt x="2277905" y="267097"/>
                    <a:pt x="2355838" y="345030"/>
                    <a:pt x="2355838" y="441159"/>
                  </a:cubicBezTo>
                  <a:lnTo>
                    <a:pt x="2355838" y="789282"/>
                  </a:lnTo>
                  <a:cubicBezTo>
                    <a:pt x="2355838" y="885411"/>
                    <a:pt x="2277905" y="963344"/>
                    <a:pt x="2181777" y="963344"/>
                  </a:cubicBezTo>
                  <a:lnTo>
                    <a:pt x="441151" y="963344"/>
                  </a:lnTo>
                  <a:cubicBezTo>
                    <a:pt x="345022" y="963344"/>
                    <a:pt x="267089" y="885411"/>
                    <a:pt x="267089" y="789282"/>
                  </a:cubicBezTo>
                  <a:close/>
                  <a:moveTo>
                    <a:pt x="267089" y="1311468"/>
                  </a:moveTo>
                  <a:cubicBezTo>
                    <a:pt x="267089" y="1215339"/>
                    <a:pt x="345022" y="1137406"/>
                    <a:pt x="441151" y="1137406"/>
                  </a:cubicBezTo>
                  <a:lnTo>
                    <a:pt x="4444588" y="1137406"/>
                  </a:lnTo>
                  <a:cubicBezTo>
                    <a:pt x="4540717" y="1137406"/>
                    <a:pt x="4618650" y="1215339"/>
                    <a:pt x="4618650" y="1311468"/>
                  </a:cubicBezTo>
                  <a:lnTo>
                    <a:pt x="4618650" y="3052094"/>
                  </a:lnTo>
                  <a:cubicBezTo>
                    <a:pt x="4618650" y="3148222"/>
                    <a:pt x="4540717" y="3226155"/>
                    <a:pt x="4444588" y="3226155"/>
                  </a:cubicBezTo>
                  <a:lnTo>
                    <a:pt x="441151" y="3226155"/>
                  </a:lnTo>
                  <a:cubicBezTo>
                    <a:pt x="345022" y="3226155"/>
                    <a:pt x="267089" y="3148222"/>
                    <a:pt x="267089" y="305209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BA81ACA5-E565-4D41-9EFA-2914AD40307C}"/>
                </a:ext>
              </a:extLst>
            </p:cNvPr>
            <p:cNvSpPr/>
            <p:nvPr/>
          </p:nvSpPr>
          <p:spPr>
            <a:xfrm>
              <a:off x="3651604" y="984604"/>
              <a:ext cx="4884795" cy="527654"/>
            </a:xfrm>
            <a:custGeom>
              <a:avLst/>
              <a:gdLst>
                <a:gd name="connsiteX0" fmla="*/ 4618658 w 4884794"/>
                <a:gd name="connsiteY0" fmla="*/ 5996 h 527653"/>
                <a:gd name="connsiteX1" fmla="*/ 267089 w 4884794"/>
                <a:gd name="connsiteY1" fmla="*/ 5996 h 527653"/>
                <a:gd name="connsiteX2" fmla="*/ 5996 w 4884794"/>
                <a:gd name="connsiteY2" fmla="*/ 267089 h 527653"/>
                <a:gd name="connsiteX3" fmla="*/ 5996 w 4884794"/>
                <a:gd name="connsiteY3" fmla="*/ 528181 h 527653"/>
                <a:gd name="connsiteX4" fmla="*/ 4879750 w 4884794"/>
                <a:gd name="connsiteY4" fmla="*/ 528181 h 527653"/>
                <a:gd name="connsiteX5" fmla="*/ 4879750 w 4884794"/>
                <a:gd name="connsiteY5" fmla="*/ 267089 h 527653"/>
                <a:gd name="connsiteX6" fmla="*/ 4618658 w 4884794"/>
                <a:gd name="connsiteY6" fmla="*/ 5996 h 527653"/>
                <a:gd name="connsiteX7" fmla="*/ 502686 w 4884794"/>
                <a:gd name="connsiteY7" fmla="*/ 292592 h 527653"/>
                <a:gd name="connsiteX8" fmla="*/ 526423 w 4884794"/>
                <a:gd name="connsiteY8" fmla="*/ 377232 h 527653"/>
                <a:gd name="connsiteX9" fmla="*/ 464263 w 4884794"/>
                <a:gd name="connsiteY9" fmla="*/ 439392 h 527653"/>
                <a:gd name="connsiteX10" fmla="*/ 379623 w 4884794"/>
                <a:gd name="connsiteY10" fmla="*/ 415655 h 527653"/>
                <a:gd name="connsiteX11" fmla="*/ 354120 w 4884794"/>
                <a:gd name="connsiteY11" fmla="*/ 390152 h 527653"/>
                <a:gd name="connsiteX12" fmla="*/ 328616 w 4884794"/>
                <a:gd name="connsiteY12" fmla="*/ 415655 h 527653"/>
                <a:gd name="connsiteX13" fmla="*/ 206616 w 4884794"/>
                <a:gd name="connsiteY13" fmla="*/ 414592 h 527653"/>
                <a:gd name="connsiteX14" fmla="*/ 205553 w 4884794"/>
                <a:gd name="connsiteY14" fmla="*/ 292592 h 527653"/>
                <a:gd name="connsiteX15" fmla="*/ 231056 w 4884794"/>
                <a:gd name="connsiteY15" fmla="*/ 267089 h 527653"/>
                <a:gd name="connsiteX16" fmla="*/ 205553 w 4884794"/>
                <a:gd name="connsiteY16" fmla="*/ 241585 h 527653"/>
                <a:gd name="connsiteX17" fmla="*/ 206616 w 4884794"/>
                <a:gd name="connsiteY17" fmla="*/ 119586 h 527653"/>
                <a:gd name="connsiteX18" fmla="*/ 328616 w 4884794"/>
                <a:gd name="connsiteY18" fmla="*/ 118522 h 527653"/>
                <a:gd name="connsiteX19" fmla="*/ 354120 w 4884794"/>
                <a:gd name="connsiteY19" fmla="*/ 144025 h 527653"/>
                <a:gd name="connsiteX20" fmla="*/ 379623 w 4884794"/>
                <a:gd name="connsiteY20" fmla="*/ 118522 h 527653"/>
                <a:gd name="connsiteX21" fmla="*/ 501623 w 4884794"/>
                <a:gd name="connsiteY21" fmla="*/ 119586 h 527653"/>
                <a:gd name="connsiteX22" fmla="*/ 502686 w 4884794"/>
                <a:gd name="connsiteY22" fmla="*/ 241585 h 527653"/>
                <a:gd name="connsiteX23" fmla="*/ 477183 w 4884794"/>
                <a:gd name="connsiteY23" fmla="*/ 267089 h 527653"/>
                <a:gd name="connsiteX24" fmla="*/ 3922402 w 4884794"/>
                <a:gd name="connsiteY24" fmla="*/ 354120 h 527653"/>
                <a:gd name="connsiteX25" fmla="*/ 3835371 w 4884794"/>
                <a:gd name="connsiteY25" fmla="*/ 267089 h 527653"/>
                <a:gd name="connsiteX26" fmla="*/ 3922402 w 4884794"/>
                <a:gd name="connsiteY26" fmla="*/ 180058 h 527653"/>
                <a:gd name="connsiteX27" fmla="*/ 4009433 w 4884794"/>
                <a:gd name="connsiteY27" fmla="*/ 267089 h 527653"/>
                <a:gd name="connsiteX28" fmla="*/ 3922402 w 4884794"/>
                <a:gd name="connsiteY28" fmla="*/ 354120 h 527653"/>
                <a:gd name="connsiteX29" fmla="*/ 4270526 w 4884794"/>
                <a:gd name="connsiteY29" fmla="*/ 354120 h 527653"/>
                <a:gd name="connsiteX30" fmla="*/ 4183495 w 4884794"/>
                <a:gd name="connsiteY30" fmla="*/ 267089 h 527653"/>
                <a:gd name="connsiteX31" fmla="*/ 4270526 w 4884794"/>
                <a:gd name="connsiteY31" fmla="*/ 180058 h 527653"/>
                <a:gd name="connsiteX32" fmla="*/ 4357557 w 4884794"/>
                <a:gd name="connsiteY32" fmla="*/ 267089 h 527653"/>
                <a:gd name="connsiteX33" fmla="*/ 4270526 w 4884794"/>
                <a:gd name="connsiteY33" fmla="*/ 354120 h 527653"/>
                <a:gd name="connsiteX34" fmla="*/ 4618658 w 4884794"/>
                <a:gd name="connsiteY34" fmla="*/ 354120 h 527653"/>
                <a:gd name="connsiteX35" fmla="*/ 4531627 w 4884794"/>
                <a:gd name="connsiteY35" fmla="*/ 267089 h 527653"/>
                <a:gd name="connsiteX36" fmla="*/ 4618658 w 4884794"/>
                <a:gd name="connsiteY36" fmla="*/ 180058 h 527653"/>
                <a:gd name="connsiteX37" fmla="*/ 4705688 w 4884794"/>
                <a:gd name="connsiteY37" fmla="*/ 267089 h 527653"/>
                <a:gd name="connsiteX38" fmla="*/ 4618658 w 4884794"/>
                <a:gd name="connsiteY38" fmla="*/ 354120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84794" h="527653">
                  <a:moveTo>
                    <a:pt x="4618658" y="5996"/>
                  </a:move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lnTo>
                    <a:pt x="5996" y="528181"/>
                  </a:lnTo>
                  <a:lnTo>
                    <a:pt x="4879750" y="528181"/>
                  </a:lnTo>
                  <a:lnTo>
                    <a:pt x="4879750" y="267089"/>
                  </a:lnTo>
                  <a:cubicBezTo>
                    <a:pt x="4879750" y="122895"/>
                    <a:pt x="4762851" y="5996"/>
                    <a:pt x="4618658" y="5996"/>
                  </a:cubicBezTo>
                  <a:close/>
                  <a:moveTo>
                    <a:pt x="502686" y="292592"/>
                  </a:moveTo>
                  <a:cubicBezTo>
                    <a:pt x="525311" y="314442"/>
                    <a:pt x="534385" y="346804"/>
                    <a:pt x="526423" y="377232"/>
                  </a:cubicBezTo>
                  <a:cubicBezTo>
                    <a:pt x="518460" y="407661"/>
                    <a:pt x="494691" y="431421"/>
                    <a:pt x="464263" y="439392"/>
                  </a:cubicBezTo>
                  <a:cubicBezTo>
                    <a:pt x="433835" y="447354"/>
                    <a:pt x="401473" y="438280"/>
                    <a:pt x="379623" y="415655"/>
                  </a:cubicBezTo>
                  <a:lnTo>
                    <a:pt x="354120" y="390152"/>
                  </a:lnTo>
                  <a:lnTo>
                    <a:pt x="328616" y="415655"/>
                  </a:lnTo>
                  <a:cubicBezTo>
                    <a:pt x="294471" y="448642"/>
                    <a:pt x="240186" y="448170"/>
                    <a:pt x="206616" y="414592"/>
                  </a:cubicBezTo>
                  <a:cubicBezTo>
                    <a:pt x="173046" y="381014"/>
                    <a:pt x="172575" y="326738"/>
                    <a:pt x="205553" y="292592"/>
                  </a:cubicBezTo>
                  <a:lnTo>
                    <a:pt x="231056" y="267089"/>
                  </a:lnTo>
                  <a:lnTo>
                    <a:pt x="205553" y="241585"/>
                  </a:lnTo>
                  <a:cubicBezTo>
                    <a:pt x="172567" y="207440"/>
                    <a:pt x="173038" y="153156"/>
                    <a:pt x="206616" y="119586"/>
                  </a:cubicBezTo>
                  <a:cubicBezTo>
                    <a:pt x="240194" y="86016"/>
                    <a:pt x="294471" y="85544"/>
                    <a:pt x="328616" y="118522"/>
                  </a:cubicBezTo>
                  <a:lnTo>
                    <a:pt x="354120" y="144025"/>
                  </a:lnTo>
                  <a:lnTo>
                    <a:pt x="379623" y="118522"/>
                  </a:lnTo>
                  <a:cubicBezTo>
                    <a:pt x="413769" y="85536"/>
                    <a:pt x="468053" y="86008"/>
                    <a:pt x="501623" y="119586"/>
                  </a:cubicBezTo>
                  <a:cubicBezTo>
                    <a:pt x="535193" y="153156"/>
                    <a:pt x="535665" y="207440"/>
                    <a:pt x="502686" y="241585"/>
                  </a:cubicBezTo>
                  <a:lnTo>
                    <a:pt x="477183" y="267089"/>
                  </a:lnTo>
                  <a:close/>
                  <a:moveTo>
                    <a:pt x="3922402" y="354120"/>
                  </a:moveTo>
                  <a:cubicBezTo>
                    <a:pt x="3874338" y="354120"/>
                    <a:pt x="3835371" y="315153"/>
                    <a:pt x="3835371" y="267089"/>
                  </a:cubicBezTo>
                  <a:cubicBezTo>
                    <a:pt x="3835371" y="219024"/>
                    <a:pt x="3874338" y="180058"/>
                    <a:pt x="3922402" y="180058"/>
                  </a:cubicBezTo>
                  <a:cubicBezTo>
                    <a:pt x="3970467" y="180058"/>
                    <a:pt x="4009433" y="219024"/>
                    <a:pt x="4009433" y="267089"/>
                  </a:cubicBezTo>
                  <a:cubicBezTo>
                    <a:pt x="4009433" y="315153"/>
                    <a:pt x="3970467" y="354120"/>
                    <a:pt x="3922402" y="354120"/>
                  </a:cubicBezTo>
                  <a:close/>
                  <a:moveTo>
                    <a:pt x="4270526" y="354120"/>
                  </a:moveTo>
                  <a:cubicBezTo>
                    <a:pt x="4222462" y="354120"/>
                    <a:pt x="4183495" y="315153"/>
                    <a:pt x="4183495" y="267089"/>
                  </a:cubicBezTo>
                  <a:cubicBezTo>
                    <a:pt x="4183495" y="219024"/>
                    <a:pt x="4222462" y="180058"/>
                    <a:pt x="4270526" y="180058"/>
                  </a:cubicBezTo>
                  <a:cubicBezTo>
                    <a:pt x="4318590" y="180058"/>
                    <a:pt x="4357557" y="219024"/>
                    <a:pt x="4357557" y="267089"/>
                  </a:cubicBezTo>
                  <a:cubicBezTo>
                    <a:pt x="4357557" y="315153"/>
                    <a:pt x="4318599" y="354120"/>
                    <a:pt x="4270526" y="354120"/>
                  </a:cubicBezTo>
                  <a:close/>
                  <a:moveTo>
                    <a:pt x="4618658" y="354120"/>
                  </a:moveTo>
                  <a:cubicBezTo>
                    <a:pt x="4570593" y="354120"/>
                    <a:pt x="4531627" y="315153"/>
                    <a:pt x="4531627" y="267089"/>
                  </a:cubicBezTo>
                  <a:cubicBezTo>
                    <a:pt x="4531627" y="219024"/>
                    <a:pt x="4570593" y="180058"/>
                    <a:pt x="4618658" y="180058"/>
                  </a:cubicBezTo>
                  <a:cubicBezTo>
                    <a:pt x="4666722" y="180058"/>
                    <a:pt x="4705688" y="219024"/>
                    <a:pt x="4705688" y="267089"/>
                  </a:cubicBezTo>
                  <a:cubicBezTo>
                    <a:pt x="4705688" y="315153"/>
                    <a:pt x="4666722" y="354120"/>
                    <a:pt x="4618658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AFECCF4-C716-4848-A0AB-C77853A7522C}"/>
                </a:ext>
              </a:extLst>
            </p:cNvPr>
            <p:cNvSpPr/>
            <p:nvPr/>
          </p:nvSpPr>
          <p:spPr>
            <a:xfrm>
              <a:off x="6697701" y="5249134"/>
              <a:ext cx="1399082" cy="183879"/>
            </a:xfrm>
            <a:custGeom>
              <a:avLst/>
              <a:gdLst>
                <a:gd name="connsiteX0" fmla="*/ 1311460 w 1399081"/>
                <a:gd name="connsiteY0" fmla="*/ 5996 h 183879"/>
                <a:gd name="connsiteX1" fmla="*/ 93027 w 1399081"/>
                <a:gd name="connsiteY1" fmla="*/ 5996 h 183879"/>
                <a:gd name="connsiteX2" fmla="*/ 5996 w 1399081"/>
                <a:gd name="connsiteY2" fmla="*/ 93027 h 183879"/>
                <a:gd name="connsiteX3" fmla="*/ 93027 w 1399081"/>
                <a:gd name="connsiteY3" fmla="*/ 180058 h 183879"/>
                <a:gd name="connsiteX4" fmla="*/ 1311467 w 1399081"/>
                <a:gd name="connsiteY4" fmla="*/ 180058 h 183879"/>
                <a:gd name="connsiteX5" fmla="*/ 1398499 w 1399081"/>
                <a:gd name="connsiteY5" fmla="*/ 93027 h 183879"/>
                <a:gd name="connsiteX6" fmla="*/ 1311460 w 1399081"/>
                <a:gd name="connsiteY6" fmla="*/ 5996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081" h="183879">
                  <a:moveTo>
                    <a:pt x="1311460" y="5996"/>
                  </a:moveTo>
                  <a:lnTo>
                    <a:pt x="93027" y="5996"/>
                  </a:lnTo>
                  <a:cubicBezTo>
                    <a:pt x="44962" y="5996"/>
                    <a:pt x="5996" y="44962"/>
                    <a:pt x="5996" y="93027"/>
                  </a:cubicBezTo>
                  <a:cubicBezTo>
                    <a:pt x="5996" y="141092"/>
                    <a:pt x="44962" y="180058"/>
                    <a:pt x="93027" y="180058"/>
                  </a:cubicBezTo>
                  <a:lnTo>
                    <a:pt x="1311467" y="180058"/>
                  </a:lnTo>
                  <a:cubicBezTo>
                    <a:pt x="1359532" y="180058"/>
                    <a:pt x="1398499" y="141092"/>
                    <a:pt x="1398499" y="93027"/>
                  </a:cubicBezTo>
                  <a:cubicBezTo>
                    <a:pt x="1398499" y="44962"/>
                    <a:pt x="1359532" y="5996"/>
                    <a:pt x="131146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A9EE0D16-2548-4206-9179-1E9E625EFD2D}"/>
              </a:ext>
            </a:extLst>
          </p:cNvPr>
          <p:cNvGrpSpPr/>
          <p:nvPr/>
        </p:nvGrpSpPr>
        <p:grpSpPr>
          <a:xfrm>
            <a:off x="8742519" y="2254382"/>
            <a:ext cx="423090" cy="527452"/>
            <a:chOff x="4133004" y="984604"/>
            <a:chExt cx="3917430" cy="4883723"/>
          </a:xfrm>
        </p:grpSpPr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E515E5C-5954-4956-992E-4F020A58094A}"/>
                </a:ext>
              </a:extLst>
            </p:cNvPr>
            <p:cNvSpPr/>
            <p:nvPr/>
          </p:nvSpPr>
          <p:spPr>
            <a:xfrm>
              <a:off x="4340976" y="4581172"/>
              <a:ext cx="3501702" cy="1287155"/>
            </a:xfrm>
            <a:custGeom>
              <a:avLst/>
              <a:gdLst>
                <a:gd name="connsiteX0" fmla="*/ 1982132 w 3501702"/>
                <a:gd name="connsiteY0" fmla="*/ 68571 h 1287155"/>
                <a:gd name="connsiteX1" fmla="*/ 1525039 w 3501702"/>
                <a:gd name="connsiteY1" fmla="*/ 68571 h 1287155"/>
                <a:gd name="connsiteX2" fmla="*/ 1453151 w 3501702"/>
                <a:gd name="connsiteY2" fmla="*/ 5996 h 1287155"/>
                <a:gd name="connsiteX3" fmla="*/ 5996 w 3501702"/>
                <a:gd name="connsiteY3" fmla="*/ 1264994 h 1287155"/>
                <a:gd name="connsiteX4" fmla="*/ 99902 w 3501702"/>
                <a:gd name="connsiteY4" fmla="*/ 1283182 h 1287155"/>
                <a:gd name="connsiteX5" fmla="*/ 3407093 w 3501702"/>
                <a:gd name="connsiteY5" fmla="*/ 1283182 h 1287155"/>
                <a:gd name="connsiteX6" fmla="*/ 3500999 w 3501702"/>
                <a:gd name="connsiteY6" fmla="*/ 1264994 h 1287155"/>
                <a:gd name="connsiteX7" fmla="*/ 2053932 w 3501702"/>
                <a:gd name="connsiteY7" fmla="*/ 6172 h 128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1702" h="1287155">
                  <a:moveTo>
                    <a:pt x="1982132" y="68571"/>
                  </a:moveTo>
                  <a:cubicBezTo>
                    <a:pt x="1850730" y="181593"/>
                    <a:pt x="1656449" y="181593"/>
                    <a:pt x="1525039" y="68571"/>
                  </a:cubicBezTo>
                  <a:lnTo>
                    <a:pt x="1453151" y="5996"/>
                  </a:lnTo>
                  <a:lnTo>
                    <a:pt x="5996" y="1264994"/>
                  </a:lnTo>
                  <a:cubicBezTo>
                    <a:pt x="35904" y="1276826"/>
                    <a:pt x="67748" y="1282990"/>
                    <a:pt x="99902" y="1283182"/>
                  </a:cubicBezTo>
                  <a:lnTo>
                    <a:pt x="3407093" y="1283182"/>
                  </a:lnTo>
                  <a:cubicBezTo>
                    <a:pt x="3439248" y="1282990"/>
                    <a:pt x="3471099" y="1276818"/>
                    <a:pt x="3500999" y="1264994"/>
                  </a:cubicBezTo>
                  <a:lnTo>
                    <a:pt x="2053932" y="6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C505C-1EAC-4488-A286-B52359B8C2E9}"/>
                </a:ext>
              </a:extLst>
            </p:cNvPr>
            <p:cNvSpPr/>
            <p:nvPr/>
          </p:nvSpPr>
          <p:spPr>
            <a:xfrm>
              <a:off x="6521545" y="3207034"/>
              <a:ext cx="1487024" cy="2526342"/>
            </a:xfrm>
            <a:custGeom>
              <a:avLst/>
              <a:gdLst>
                <a:gd name="connsiteX0" fmla="*/ 5996 w 1487024"/>
                <a:gd name="connsiteY0" fmla="*/ 1264818 h 2526342"/>
                <a:gd name="connsiteX1" fmla="*/ 1452807 w 1487024"/>
                <a:gd name="connsiteY1" fmla="*/ 2523640 h 2526342"/>
                <a:gd name="connsiteX2" fmla="*/ 1487616 w 1487024"/>
                <a:gd name="connsiteY2" fmla="*/ 2396228 h 2526342"/>
                <a:gd name="connsiteX3" fmla="*/ 1487616 w 1487024"/>
                <a:gd name="connsiteY3" fmla="*/ 133409 h 2526342"/>
                <a:gd name="connsiteX4" fmla="*/ 1452807 w 1487024"/>
                <a:gd name="connsiteY4" fmla="*/ 5996 h 252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7024" h="2526342">
                  <a:moveTo>
                    <a:pt x="5996" y="1264818"/>
                  </a:moveTo>
                  <a:lnTo>
                    <a:pt x="1452807" y="2523640"/>
                  </a:lnTo>
                  <a:cubicBezTo>
                    <a:pt x="1475280" y="2484914"/>
                    <a:pt x="1487280" y="2440998"/>
                    <a:pt x="1487616" y="2396228"/>
                  </a:cubicBezTo>
                  <a:lnTo>
                    <a:pt x="1487616" y="133409"/>
                  </a:lnTo>
                  <a:cubicBezTo>
                    <a:pt x="1487272" y="88638"/>
                    <a:pt x="1475272" y="44723"/>
                    <a:pt x="145280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3917C18-A593-445B-8526-D051F5F96902}"/>
                </a:ext>
              </a:extLst>
            </p:cNvPr>
            <p:cNvSpPr/>
            <p:nvPr/>
          </p:nvSpPr>
          <p:spPr>
            <a:xfrm>
              <a:off x="4340976" y="3073353"/>
              <a:ext cx="3501702" cy="1487024"/>
            </a:xfrm>
            <a:custGeom>
              <a:avLst/>
              <a:gdLst>
                <a:gd name="connsiteX0" fmla="*/ 1867950 w 3501702"/>
                <a:gd name="connsiteY0" fmla="*/ 1444972 h 1487024"/>
                <a:gd name="connsiteX1" fmla="*/ 3500999 w 3501702"/>
                <a:gd name="connsiteY1" fmla="*/ 24184 h 1487024"/>
                <a:gd name="connsiteX2" fmla="*/ 3407093 w 3501702"/>
                <a:gd name="connsiteY2" fmla="*/ 5996 h 1487024"/>
                <a:gd name="connsiteX3" fmla="*/ 3102484 w 3501702"/>
                <a:gd name="connsiteY3" fmla="*/ 5996 h 1487024"/>
                <a:gd name="connsiteX4" fmla="*/ 1753497 w 3501702"/>
                <a:gd name="connsiteY4" fmla="*/ 528181 h 1487024"/>
                <a:gd name="connsiteX5" fmla="*/ 404511 w 3501702"/>
                <a:gd name="connsiteY5" fmla="*/ 5996 h 1487024"/>
                <a:gd name="connsiteX6" fmla="*/ 99902 w 3501702"/>
                <a:gd name="connsiteY6" fmla="*/ 5996 h 1487024"/>
                <a:gd name="connsiteX7" fmla="*/ 5996 w 3501702"/>
                <a:gd name="connsiteY7" fmla="*/ 24184 h 1487024"/>
                <a:gd name="connsiteX8" fmla="*/ 1639228 w 3501702"/>
                <a:gd name="connsiteY8" fmla="*/ 1445148 h 1487024"/>
                <a:gd name="connsiteX9" fmla="*/ 1867950 w 3501702"/>
                <a:gd name="connsiteY9" fmla="*/ 1444972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1702" h="1487024">
                  <a:moveTo>
                    <a:pt x="1867950" y="1444972"/>
                  </a:moveTo>
                  <a:lnTo>
                    <a:pt x="3500999" y="24184"/>
                  </a:lnTo>
                  <a:cubicBezTo>
                    <a:pt x="3471107" y="12304"/>
                    <a:pt x="3439255" y="6140"/>
                    <a:pt x="3407093" y="5996"/>
                  </a:cubicBezTo>
                  <a:lnTo>
                    <a:pt x="3102484" y="5996"/>
                  </a:lnTo>
                  <a:cubicBezTo>
                    <a:pt x="2733039" y="287371"/>
                    <a:pt x="2266985" y="528181"/>
                    <a:pt x="1753497" y="528181"/>
                  </a:cubicBezTo>
                  <a:cubicBezTo>
                    <a:pt x="1240010" y="528181"/>
                    <a:pt x="773964" y="287363"/>
                    <a:pt x="404511" y="5996"/>
                  </a:cubicBezTo>
                  <a:lnTo>
                    <a:pt x="99902" y="5996"/>
                  </a:lnTo>
                  <a:cubicBezTo>
                    <a:pt x="67740" y="6180"/>
                    <a:pt x="35896" y="12344"/>
                    <a:pt x="5996" y="24184"/>
                  </a:cubicBezTo>
                  <a:lnTo>
                    <a:pt x="1639228" y="1445148"/>
                  </a:lnTo>
                  <a:cubicBezTo>
                    <a:pt x="1705025" y="1501655"/>
                    <a:pt x="1802242" y="1501583"/>
                    <a:pt x="1867950" y="14449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B9DEA35-394D-4E37-B6DD-852FE413A1E5}"/>
                </a:ext>
              </a:extLst>
            </p:cNvPr>
            <p:cNvSpPr/>
            <p:nvPr/>
          </p:nvSpPr>
          <p:spPr>
            <a:xfrm>
              <a:off x="4173797" y="3207034"/>
              <a:ext cx="1487024" cy="2526342"/>
            </a:xfrm>
            <a:custGeom>
              <a:avLst/>
              <a:gdLst>
                <a:gd name="connsiteX0" fmla="*/ 40805 w 1487024"/>
                <a:gd name="connsiteY0" fmla="*/ 5996 h 2526342"/>
                <a:gd name="connsiteX1" fmla="*/ 5996 w 1487024"/>
                <a:gd name="connsiteY1" fmla="*/ 133409 h 2526342"/>
                <a:gd name="connsiteX2" fmla="*/ 5996 w 1487024"/>
                <a:gd name="connsiteY2" fmla="*/ 2396220 h 2526342"/>
                <a:gd name="connsiteX3" fmla="*/ 40805 w 1487024"/>
                <a:gd name="connsiteY3" fmla="*/ 2523632 h 2526342"/>
                <a:gd name="connsiteX4" fmla="*/ 1487704 w 1487024"/>
                <a:gd name="connsiteY4" fmla="*/ 1264810 h 252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7024" h="2526342">
                  <a:moveTo>
                    <a:pt x="40805" y="5996"/>
                  </a:moveTo>
                  <a:cubicBezTo>
                    <a:pt x="18332" y="44723"/>
                    <a:pt x="6332" y="88638"/>
                    <a:pt x="5996" y="133409"/>
                  </a:cubicBezTo>
                  <a:lnTo>
                    <a:pt x="5996" y="2396220"/>
                  </a:lnTo>
                  <a:cubicBezTo>
                    <a:pt x="6340" y="2440990"/>
                    <a:pt x="18340" y="2484905"/>
                    <a:pt x="40805" y="2523632"/>
                  </a:cubicBezTo>
                  <a:lnTo>
                    <a:pt x="1487704" y="126481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AD009E3F-7062-44AD-B43C-61B74BD0ED63}"/>
                </a:ext>
              </a:extLst>
            </p:cNvPr>
            <p:cNvSpPr/>
            <p:nvPr/>
          </p:nvSpPr>
          <p:spPr>
            <a:xfrm>
              <a:off x="5218168" y="1332727"/>
              <a:ext cx="1750851" cy="1750851"/>
            </a:xfrm>
            <a:custGeom>
              <a:avLst/>
              <a:gdLst>
                <a:gd name="connsiteX0" fmla="*/ 876305 w 1750851"/>
                <a:gd name="connsiteY0" fmla="*/ 5996 h 1750851"/>
                <a:gd name="connsiteX1" fmla="*/ 5996 w 1750851"/>
                <a:gd name="connsiteY1" fmla="*/ 876305 h 1750851"/>
                <a:gd name="connsiteX2" fmla="*/ 876305 w 1750851"/>
                <a:gd name="connsiteY2" fmla="*/ 1746614 h 1750851"/>
                <a:gd name="connsiteX3" fmla="*/ 1746614 w 1750851"/>
                <a:gd name="connsiteY3" fmla="*/ 876305 h 1750851"/>
                <a:gd name="connsiteX4" fmla="*/ 876305 w 1750851"/>
                <a:gd name="connsiteY4" fmla="*/ 5996 h 1750851"/>
                <a:gd name="connsiteX5" fmla="*/ 876305 w 1750851"/>
                <a:gd name="connsiteY5" fmla="*/ 1311468 h 1750851"/>
                <a:gd name="connsiteX6" fmla="*/ 441150 w 1750851"/>
                <a:gd name="connsiteY6" fmla="*/ 876313 h 1750851"/>
                <a:gd name="connsiteX7" fmla="*/ 876305 w 1750851"/>
                <a:gd name="connsiteY7" fmla="*/ 441159 h 1750851"/>
                <a:gd name="connsiteX8" fmla="*/ 1311460 w 1750851"/>
                <a:gd name="connsiteY8" fmla="*/ 876313 h 1750851"/>
                <a:gd name="connsiteX9" fmla="*/ 876305 w 1750851"/>
                <a:gd name="connsiteY9" fmla="*/ 1311468 h 175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0851" h="1750851">
                  <a:moveTo>
                    <a:pt x="876305" y="5996"/>
                  </a:moveTo>
                  <a:cubicBezTo>
                    <a:pt x="395644" y="5996"/>
                    <a:pt x="5996" y="395644"/>
                    <a:pt x="5996" y="876305"/>
                  </a:cubicBezTo>
                  <a:cubicBezTo>
                    <a:pt x="5996" y="1356966"/>
                    <a:pt x="395644" y="1746614"/>
                    <a:pt x="876305" y="1746614"/>
                  </a:cubicBezTo>
                  <a:cubicBezTo>
                    <a:pt x="1356966" y="1746614"/>
                    <a:pt x="1746614" y="1356966"/>
                    <a:pt x="1746614" y="876305"/>
                  </a:cubicBezTo>
                  <a:cubicBezTo>
                    <a:pt x="1746094" y="395868"/>
                    <a:pt x="1356750" y="6524"/>
                    <a:pt x="876305" y="5996"/>
                  </a:cubicBezTo>
                  <a:close/>
                  <a:moveTo>
                    <a:pt x="876305" y="1311468"/>
                  </a:moveTo>
                  <a:cubicBezTo>
                    <a:pt x="635975" y="1311468"/>
                    <a:pt x="441150" y="1116643"/>
                    <a:pt x="441150" y="876313"/>
                  </a:cubicBezTo>
                  <a:cubicBezTo>
                    <a:pt x="441150" y="635983"/>
                    <a:pt x="635975" y="441159"/>
                    <a:pt x="876305" y="441159"/>
                  </a:cubicBezTo>
                  <a:cubicBezTo>
                    <a:pt x="1116635" y="441159"/>
                    <a:pt x="1311460" y="635983"/>
                    <a:pt x="1311460" y="876313"/>
                  </a:cubicBezTo>
                  <a:cubicBezTo>
                    <a:pt x="1311180" y="1116523"/>
                    <a:pt x="1116515" y="1311180"/>
                    <a:pt x="876305" y="13114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8D357147-E302-41CA-9F40-87B1886775A0}"/>
                </a:ext>
              </a:extLst>
            </p:cNvPr>
            <p:cNvSpPr/>
            <p:nvPr/>
          </p:nvSpPr>
          <p:spPr>
            <a:xfrm>
              <a:off x="4133004" y="984604"/>
              <a:ext cx="3917430" cy="2446395"/>
            </a:xfrm>
            <a:custGeom>
              <a:avLst/>
              <a:gdLst>
                <a:gd name="connsiteX0" fmla="*/ 3897223 w 3917429"/>
                <a:gd name="connsiteY0" fmla="*/ 1169257 h 2446394"/>
                <a:gd name="connsiteX1" fmla="*/ 1961469 w 3917429"/>
                <a:gd name="connsiteY1" fmla="*/ 5996 h 2446394"/>
                <a:gd name="connsiteX2" fmla="*/ 25723 w 3917429"/>
                <a:gd name="connsiteY2" fmla="*/ 1169257 h 2446394"/>
                <a:gd name="connsiteX3" fmla="*/ 25723 w 3917429"/>
                <a:gd name="connsiteY3" fmla="*/ 1279608 h 2446394"/>
                <a:gd name="connsiteX4" fmla="*/ 1961477 w 3917429"/>
                <a:gd name="connsiteY4" fmla="*/ 2442869 h 2446394"/>
                <a:gd name="connsiteX5" fmla="*/ 3897223 w 3917429"/>
                <a:gd name="connsiteY5" fmla="*/ 1279608 h 2446394"/>
                <a:gd name="connsiteX6" fmla="*/ 3897223 w 3917429"/>
                <a:gd name="connsiteY6" fmla="*/ 1169257 h 2446394"/>
                <a:gd name="connsiteX7" fmla="*/ 1961469 w 3917429"/>
                <a:gd name="connsiteY7" fmla="*/ 2268807 h 2446394"/>
                <a:gd name="connsiteX8" fmla="*/ 917090 w 3917429"/>
                <a:gd name="connsiteY8" fmla="*/ 1224429 h 2446394"/>
                <a:gd name="connsiteX9" fmla="*/ 1961469 w 3917429"/>
                <a:gd name="connsiteY9" fmla="*/ 180058 h 2446394"/>
                <a:gd name="connsiteX10" fmla="*/ 3005848 w 3917429"/>
                <a:gd name="connsiteY10" fmla="*/ 1224437 h 2446394"/>
                <a:gd name="connsiteX11" fmla="*/ 1961469 w 3917429"/>
                <a:gd name="connsiteY11" fmla="*/ 2268807 h 244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17429" h="2446394">
                  <a:moveTo>
                    <a:pt x="3897223" y="1169257"/>
                  </a:moveTo>
                  <a:cubicBezTo>
                    <a:pt x="3675992" y="896324"/>
                    <a:pt x="2880786" y="5996"/>
                    <a:pt x="1961469" y="5996"/>
                  </a:cubicBezTo>
                  <a:cubicBezTo>
                    <a:pt x="1042152" y="5996"/>
                    <a:pt x="247394" y="896324"/>
                    <a:pt x="25723" y="1169257"/>
                  </a:cubicBezTo>
                  <a:cubicBezTo>
                    <a:pt x="-580" y="1201340"/>
                    <a:pt x="-580" y="1247525"/>
                    <a:pt x="25723" y="1279608"/>
                  </a:cubicBezTo>
                  <a:cubicBezTo>
                    <a:pt x="247394" y="1552541"/>
                    <a:pt x="1042160" y="2442869"/>
                    <a:pt x="1961477" y="2442869"/>
                  </a:cubicBezTo>
                  <a:cubicBezTo>
                    <a:pt x="2880794" y="2442869"/>
                    <a:pt x="3675992" y="1552541"/>
                    <a:pt x="3897223" y="1279608"/>
                  </a:cubicBezTo>
                  <a:cubicBezTo>
                    <a:pt x="3923526" y="1247525"/>
                    <a:pt x="3923526" y="1201340"/>
                    <a:pt x="3897223" y="1169257"/>
                  </a:cubicBezTo>
                  <a:close/>
                  <a:moveTo>
                    <a:pt x="1961469" y="2268807"/>
                  </a:moveTo>
                  <a:cubicBezTo>
                    <a:pt x="1384679" y="2268807"/>
                    <a:pt x="917090" y="1801226"/>
                    <a:pt x="917090" y="1224429"/>
                  </a:cubicBezTo>
                  <a:cubicBezTo>
                    <a:pt x="917090" y="647631"/>
                    <a:pt x="1384679" y="180058"/>
                    <a:pt x="1961469" y="180058"/>
                  </a:cubicBezTo>
                  <a:cubicBezTo>
                    <a:pt x="2538259" y="180058"/>
                    <a:pt x="3005848" y="647639"/>
                    <a:pt x="3005848" y="1224437"/>
                  </a:cubicBezTo>
                  <a:cubicBezTo>
                    <a:pt x="3005224" y="1800970"/>
                    <a:pt x="2538003" y="2268184"/>
                    <a:pt x="1961469" y="22688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C11428D1-7CF1-4384-947E-D3BC57EDF0E5}"/>
                </a:ext>
              </a:extLst>
            </p:cNvPr>
            <p:cNvSpPr/>
            <p:nvPr/>
          </p:nvSpPr>
          <p:spPr>
            <a:xfrm>
              <a:off x="5827384" y="1941952"/>
              <a:ext cx="527654" cy="527654"/>
            </a:xfrm>
            <a:custGeom>
              <a:avLst/>
              <a:gdLst>
                <a:gd name="connsiteX0" fmla="*/ 528182 w 527653"/>
                <a:gd name="connsiteY0" fmla="*/ 267089 h 527653"/>
                <a:gd name="connsiteX1" fmla="*/ 267089 w 527653"/>
                <a:gd name="connsiteY1" fmla="*/ 528181 h 527653"/>
                <a:gd name="connsiteX2" fmla="*/ 5996 w 527653"/>
                <a:gd name="connsiteY2" fmla="*/ 267089 h 527653"/>
                <a:gd name="connsiteX3" fmla="*/ 267089 w 527653"/>
                <a:gd name="connsiteY3" fmla="*/ 5996 h 527653"/>
                <a:gd name="connsiteX4" fmla="*/ 528182 w 527653"/>
                <a:gd name="connsiteY4" fmla="*/ 267089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53" h="527653">
                  <a:moveTo>
                    <a:pt x="528182" y="267089"/>
                  </a:moveTo>
                  <a:cubicBezTo>
                    <a:pt x="528182" y="411286"/>
                    <a:pt x="411286" y="528181"/>
                    <a:pt x="267089" y="528181"/>
                  </a:cubicBezTo>
                  <a:cubicBezTo>
                    <a:pt x="122891" y="528181"/>
                    <a:pt x="5996" y="411286"/>
                    <a:pt x="5996" y="267089"/>
                  </a:cubicBezTo>
                  <a:cubicBezTo>
                    <a:pt x="5996" y="122891"/>
                    <a:pt x="122892" y="5996"/>
                    <a:pt x="267089" y="5996"/>
                  </a:cubicBezTo>
                  <a:cubicBezTo>
                    <a:pt x="411287" y="5996"/>
                    <a:pt x="528182" y="122891"/>
                    <a:pt x="528182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CDA17CD0-B880-4B41-B9D6-96D703BC93CB}"/>
              </a:ext>
            </a:extLst>
          </p:cNvPr>
          <p:cNvGrpSpPr/>
          <p:nvPr/>
        </p:nvGrpSpPr>
        <p:grpSpPr>
          <a:xfrm>
            <a:off x="9715799" y="2303438"/>
            <a:ext cx="478313" cy="428601"/>
            <a:chOff x="3651604" y="1236695"/>
            <a:chExt cx="4885482" cy="4377727"/>
          </a:xfrm>
        </p:grpSpPr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31F9664E-544E-440A-A16F-1DFCC367ABDF}"/>
                </a:ext>
              </a:extLst>
            </p:cNvPr>
            <p:cNvSpPr/>
            <p:nvPr/>
          </p:nvSpPr>
          <p:spPr>
            <a:xfrm>
              <a:off x="3651604" y="1824909"/>
              <a:ext cx="1686893" cy="3789513"/>
            </a:xfrm>
            <a:custGeom>
              <a:avLst/>
              <a:gdLst>
                <a:gd name="connsiteX0" fmla="*/ 1681561 w 1686893"/>
                <a:gd name="connsiteY0" fmla="*/ 3115108 h 3789513"/>
                <a:gd name="connsiteX1" fmla="*/ 930334 w 1686893"/>
                <a:gd name="connsiteY1" fmla="*/ 3787347 h 3789513"/>
                <a:gd name="connsiteX2" fmla="*/ 762268 w 1686893"/>
                <a:gd name="connsiteY2" fmla="*/ 3787347 h 3789513"/>
                <a:gd name="connsiteX3" fmla="*/ 5996 w 1686893"/>
                <a:gd name="connsiteY3" fmla="*/ 3031083 h 3789513"/>
                <a:gd name="connsiteX4" fmla="*/ 5996 w 1686893"/>
                <a:gd name="connsiteY4" fmla="*/ 426144 h 3789513"/>
                <a:gd name="connsiteX5" fmla="*/ 426144 w 1686893"/>
                <a:gd name="connsiteY5" fmla="*/ 5996 h 3789513"/>
                <a:gd name="connsiteX6" fmla="*/ 510177 w 1686893"/>
                <a:gd name="connsiteY6" fmla="*/ 5996 h 3789513"/>
                <a:gd name="connsiteX7" fmla="*/ 510177 w 1686893"/>
                <a:gd name="connsiteY7" fmla="*/ 174054 h 3789513"/>
                <a:gd name="connsiteX8" fmla="*/ 426144 w 1686893"/>
                <a:gd name="connsiteY8" fmla="*/ 174054 h 3789513"/>
                <a:gd name="connsiteX9" fmla="*/ 174054 w 1686893"/>
                <a:gd name="connsiteY9" fmla="*/ 426144 h 3789513"/>
                <a:gd name="connsiteX10" fmla="*/ 174054 w 1686893"/>
                <a:gd name="connsiteY10" fmla="*/ 3031083 h 3789513"/>
                <a:gd name="connsiteX11" fmla="*/ 762268 w 1686893"/>
                <a:gd name="connsiteY11" fmla="*/ 3619297 h 3789513"/>
                <a:gd name="connsiteX12" fmla="*/ 930326 w 1686893"/>
                <a:gd name="connsiteY12" fmla="*/ 3619297 h 3789513"/>
                <a:gd name="connsiteX13" fmla="*/ 1511816 w 1686893"/>
                <a:gd name="connsiteY13" fmla="*/ 3115116 h 3789513"/>
                <a:gd name="connsiteX14" fmla="*/ 1681561 w 1686893"/>
                <a:gd name="connsiteY14" fmla="*/ 3115116 h 378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6893" h="3789513">
                  <a:moveTo>
                    <a:pt x="1681561" y="3115108"/>
                  </a:moveTo>
                  <a:cubicBezTo>
                    <a:pt x="1638493" y="3497593"/>
                    <a:pt x="1315233" y="3786859"/>
                    <a:pt x="930334" y="3787347"/>
                  </a:cubicBezTo>
                  <a:lnTo>
                    <a:pt x="762268" y="3787347"/>
                  </a:lnTo>
                  <a:cubicBezTo>
                    <a:pt x="344862" y="3786707"/>
                    <a:pt x="6644" y="3448489"/>
                    <a:pt x="5996" y="3031083"/>
                  </a:cubicBezTo>
                  <a:lnTo>
                    <a:pt x="5996" y="426144"/>
                  </a:lnTo>
                  <a:cubicBezTo>
                    <a:pt x="5996" y="194105"/>
                    <a:pt x="194105" y="5996"/>
                    <a:pt x="426144" y="5996"/>
                  </a:cubicBezTo>
                  <a:lnTo>
                    <a:pt x="510177" y="5996"/>
                  </a:lnTo>
                  <a:lnTo>
                    <a:pt x="510177" y="174054"/>
                  </a:lnTo>
                  <a:lnTo>
                    <a:pt x="426144" y="174054"/>
                  </a:lnTo>
                  <a:cubicBezTo>
                    <a:pt x="287092" y="174470"/>
                    <a:pt x="174470" y="287092"/>
                    <a:pt x="174054" y="426144"/>
                  </a:cubicBezTo>
                  <a:lnTo>
                    <a:pt x="174054" y="3031083"/>
                  </a:lnTo>
                  <a:cubicBezTo>
                    <a:pt x="174422" y="3355790"/>
                    <a:pt x="437561" y="3618921"/>
                    <a:pt x="762268" y="3619297"/>
                  </a:cubicBezTo>
                  <a:lnTo>
                    <a:pt x="930326" y="3619297"/>
                  </a:lnTo>
                  <a:cubicBezTo>
                    <a:pt x="1222462" y="3618954"/>
                    <a:pt x="1470083" y="3404255"/>
                    <a:pt x="1511816" y="3115116"/>
                  </a:cubicBezTo>
                  <a:lnTo>
                    <a:pt x="1681561" y="311511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93ACC60A-C73A-4EDC-9A5B-1928C69B6AEF}"/>
                </a:ext>
              </a:extLst>
            </p:cNvPr>
            <p:cNvSpPr/>
            <p:nvPr/>
          </p:nvSpPr>
          <p:spPr>
            <a:xfrm>
              <a:off x="7937144" y="3757600"/>
              <a:ext cx="175885" cy="175885"/>
            </a:xfrm>
            <a:custGeom>
              <a:avLst/>
              <a:gdLst>
                <a:gd name="connsiteX0" fmla="*/ 5996 w 175884"/>
                <a:gd name="connsiteY0" fmla="*/ 5996 h 175884"/>
                <a:gd name="connsiteX1" fmla="*/ 174142 w 175884"/>
                <a:gd name="connsiteY1" fmla="*/ 5996 h 175884"/>
                <a:gd name="connsiteX2" fmla="*/ 174142 w 175884"/>
                <a:gd name="connsiteY2" fmla="*/ 174054 h 175884"/>
                <a:gd name="connsiteX3" fmla="*/ 5996 w 175884"/>
                <a:gd name="connsiteY3" fmla="*/ 174054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175884">
                  <a:moveTo>
                    <a:pt x="5996" y="5996"/>
                  </a:moveTo>
                  <a:lnTo>
                    <a:pt x="174142" y="5996"/>
                  </a:lnTo>
                  <a:lnTo>
                    <a:pt x="174142" y="174054"/>
                  </a:lnTo>
                  <a:lnTo>
                    <a:pt x="5996" y="1740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CE0FD32B-28F9-49A7-B80E-3245DA636534}"/>
                </a:ext>
              </a:extLst>
            </p:cNvPr>
            <p:cNvSpPr/>
            <p:nvPr/>
          </p:nvSpPr>
          <p:spPr>
            <a:xfrm>
              <a:off x="6424600" y="2413115"/>
              <a:ext cx="175885" cy="175885"/>
            </a:xfrm>
            <a:custGeom>
              <a:avLst/>
              <a:gdLst>
                <a:gd name="connsiteX0" fmla="*/ 5996 w 175884"/>
                <a:gd name="connsiteY0" fmla="*/ 5996 h 175884"/>
                <a:gd name="connsiteX1" fmla="*/ 174142 w 175884"/>
                <a:gd name="connsiteY1" fmla="*/ 5996 h 175884"/>
                <a:gd name="connsiteX2" fmla="*/ 174142 w 175884"/>
                <a:gd name="connsiteY2" fmla="*/ 174054 h 175884"/>
                <a:gd name="connsiteX3" fmla="*/ 5996 w 175884"/>
                <a:gd name="connsiteY3" fmla="*/ 174054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175884">
                  <a:moveTo>
                    <a:pt x="5996" y="5996"/>
                  </a:moveTo>
                  <a:lnTo>
                    <a:pt x="174142" y="5996"/>
                  </a:lnTo>
                  <a:lnTo>
                    <a:pt x="174142" y="174054"/>
                  </a:lnTo>
                  <a:lnTo>
                    <a:pt x="5996" y="1740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4694D54-52C4-4563-B22C-EC70F33CBC51}"/>
                </a:ext>
              </a:extLst>
            </p:cNvPr>
            <p:cNvSpPr/>
            <p:nvPr/>
          </p:nvSpPr>
          <p:spPr>
            <a:xfrm>
              <a:off x="7180872" y="3085361"/>
              <a:ext cx="175885" cy="175885"/>
            </a:xfrm>
            <a:custGeom>
              <a:avLst/>
              <a:gdLst>
                <a:gd name="connsiteX0" fmla="*/ 5996 w 175884"/>
                <a:gd name="connsiteY0" fmla="*/ 5996 h 175884"/>
                <a:gd name="connsiteX1" fmla="*/ 174142 w 175884"/>
                <a:gd name="connsiteY1" fmla="*/ 5996 h 175884"/>
                <a:gd name="connsiteX2" fmla="*/ 174142 w 175884"/>
                <a:gd name="connsiteY2" fmla="*/ 174054 h 175884"/>
                <a:gd name="connsiteX3" fmla="*/ 5996 w 175884"/>
                <a:gd name="connsiteY3" fmla="*/ 174054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175884">
                  <a:moveTo>
                    <a:pt x="5996" y="5996"/>
                  </a:moveTo>
                  <a:lnTo>
                    <a:pt x="174142" y="5996"/>
                  </a:lnTo>
                  <a:lnTo>
                    <a:pt x="174142" y="174054"/>
                  </a:lnTo>
                  <a:lnTo>
                    <a:pt x="5996" y="1740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74E1BF44-4FE6-4426-8D11-CF083A3EB8FD}"/>
                </a:ext>
              </a:extLst>
            </p:cNvPr>
            <p:cNvSpPr/>
            <p:nvPr/>
          </p:nvSpPr>
          <p:spPr>
            <a:xfrm>
              <a:off x="7180872" y="3757600"/>
              <a:ext cx="175885" cy="175885"/>
            </a:xfrm>
            <a:custGeom>
              <a:avLst/>
              <a:gdLst>
                <a:gd name="connsiteX0" fmla="*/ 5996 w 175884"/>
                <a:gd name="connsiteY0" fmla="*/ 5996 h 175884"/>
                <a:gd name="connsiteX1" fmla="*/ 174142 w 175884"/>
                <a:gd name="connsiteY1" fmla="*/ 5996 h 175884"/>
                <a:gd name="connsiteX2" fmla="*/ 174142 w 175884"/>
                <a:gd name="connsiteY2" fmla="*/ 174054 h 175884"/>
                <a:gd name="connsiteX3" fmla="*/ 5996 w 175884"/>
                <a:gd name="connsiteY3" fmla="*/ 174054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175884">
                  <a:moveTo>
                    <a:pt x="5996" y="5996"/>
                  </a:moveTo>
                  <a:lnTo>
                    <a:pt x="174142" y="5996"/>
                  </a:lnTo>
                  <a:lnTo>
                    <a:pt x="174142" y="174054"/>
                  </a:lnTo>
                  <a:lnTo>
                    <a:pt x="5996" y="1740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2783DD5C-7B2F-4DEA-803E-AFC8D17B423A}"/>
                </a:ext>
              </a:extLst>
            </p:cNvPr>
            <p:cNvSpPr/>
            <p:nvPr/>
          </p:nvSpPr>
          <p:spPr>
            <a:xfrm>
              <a:off x="4659966" y="1572818"/>
              <a:ext cx="1183224" cy="3197902"/>
            </a:xfrm>
            <a:custGeom>
              <a:avLst/>
              <a:gdLst>
                <a:gd name="connsiteX0" fmla="*/ 846301 w 1183223"/>
                <a:gd name="connsiteY0" fmla="*/ 5996 h 3197901"/>
                <a:gd name="connsiteX1" fmla="*/ 342120 w 1183223"/>
                <a:gd name="connsiteY1" fmla="*/ 5996 h 3197901"/>
                <a:gd name="connsiteX2" fmla="*/ 5996 w 1183223"/>
                <a:gd name="connsiteY2" fmla="*/ 342120 h 3197901"/>
                <a:gd name="connsiteX3" fmla="*/ 5996 w 1183223"/>
                <a:gd name="connsiteY3" fmla="*/ 2863025 h 3197901"/>
                <a:gd name="connsiteX4" fmla="*/ 342120 w 1183223"/>
                <a:gd name="connsiteY4" fmla="*/ 3199149 h 3197901"/>
                <a:gd name="connsiteX5" fmla="*/ 846301 w 1183223"/>
                <a:gd name="connsiteY5" fmla="*/ 3199149 h 3197901"/>
                <a:gd name="connsiteX6" fmla="*/ 1182424 w 1183223"/>
                <a:gd name="connsiteY6" fmla="*/ 2863025 h 3197901"/>
                <a:gd name="connsiteX7" fmla="*/ 1182424 w 1183223"/>
                <a:gd name="connsiteY7" fmla="*/ 342120 h 3197901"/>
                <a:gd name="connsiteX8" fmla="*/ 846301 w 1183223"/>
                <a:gd name="connsiteY8" fmla="*/ 5996 h 3197901"/>
                <a:gd name="connsiteX9" fmla="*/ 342120 w 1183223"/>
                <a:gd name="connsiteY9" fmla="*/ 1602565 h 3197901"/>
                <a:gd name="connsiteX10" fmla="*/ 258087 w 1183223"/>
                <a:gd name="connsiteY10" fmla="*/ 1686597 h 3197901"/>
                <a:gd name="connsiteX11" fmla="*/ 174054 w 1183223"/>
                <a:gd name="connsiteY11" fmla="*/ 1602565 h 3197901"/>
                <a:gd name="connsiteX12" fmla="*/ 174054 w 1183223"/>
                <a:gd name="connsiteY12" fmla="*/ 342112 h 3197901"/>
                <a:gd name="connsiteX13" fmla="*/ 258087 w 1183223"/>
                <a:gd name="connsiteY13" fmla="*/ 258079 h 3197901"/>
                <a:gd name="connsiteX14" fmla="*/ 342120 w 1183223"/>
                <a:gd name="connsiteY14" fmla="*/ 342112 h 319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3223" h="3197901">
                  <a:moveTo>
                    <a:pt x="846301" y="5996"/>
                  </a:moveTo>
                  <a:lnTo>
                    <a:pt x="342120" y="5996"/>
                  </a:lnTo>
                  <a:cubicBezTo>
                    <a:pt x="156481" y="5996"/>
                    <a:pt x="5996" y="156481"/>
                    <a:pt x="5996" y="342120"/>
                  </a:cubicBezTo>
                  <a:lnTo>
                    <a:pt x="5996" y="2863025"/>
                  </a:lnTo>
                  <a:cubicBezTo>
                    <a:pt x="5996" y="3048664"/>
                    <a:pt x="156481" y="3199149"/>
                    <a:pt x="342120" y="3199149"/>
                  </a:cubicBezTo>
                  <a:lnTo>
                    <a:pt x="846301" y="3199149"/>
                  </a:lnTo>
                  <a:cubicBezTo>
                    <a:pt x="1031939" y="3199149"/>
                    <a:pt x="1182424" y="3048664"/>
                    <a:pt x="1182424" y="2863025"/>
                  </a:cubicBezTo>
                  <a:lnTo>
                    <a:pt x="1182424" y="342120"/>
                  </a:lnTo>
                  <a:cubicBezTo>
                    <a:pt x="1182416" y="156481"/>
                    <a:pt x="1031931" y="5996"/>
                    <a:pt x="846301" y="5996"/>
                  </a:cubicBezTo>
                  <a:close/>
                  <a:moveTo>
                    <a:pt x="342120" y="1602565"/>
                  </a:moveTo>
                  <a:cubicBezTo>
                    <a:pt x="342120" y="1648974"/>
                    <a:pt x="304496" y="1686597"/>
                    <a:pt x="258087" y="1686597"/>
                  </a:cubicBezTo>
                  <a:cubicBezTo>
                    <a:pt x="211677" y="1686597"/>
                    <a:pt x="174054" y="1648974"/>
                    <a:pt x="174054" y="1602565"/>
                  </a:cubicBezTo>
                  <a:lnTo>
                    <a:pt x="174054" y="342112"/>
                  </a:lnTo>
                  <a:cubicBezTo>
                    <a:pt x="174054" y="295702"/>
                    <a:pt x="211677" y="258079"/>
                    <a:pt x="258087" y="258079"/>
                  </a:cubicBezTo>
                  <a:cubicBezTo>
                    <a:pt x="304496" y="258079"/>
                    <a:pt x="342120" y="295702"/>
                    <a:pt x="342120" y="3421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FEB57B5-823C-4DB3-91F8-2E52859D9A66}"/>
                </a:ext>
              </a:extLst>
            </p:cNvPr>
            <p:cNvSpPr/>
            <p:nvPr/>
          </p:nvSpPr>
          <p:spPr>
            <a:xfrm>
              <a:off x="6424600" y="3757600"/>
              <a:ext cx="175885" cy="175885"/>
            </a:xfrm>
            <a:custGeom>
              <a:avLst/>
              <a:gdLst>
                <a:gd name="connsiteX0" fmla="*/ 5996 w 175884"/>
                <a:gd name="connsiteY0" fmla="*/ 5996 h 175884"/>
                <a:gd name="connsiteX1" fmla="*/ 174142 w 175884"/>
                <a:gd name="connsiteY1" fmla="*/ 5996 h 175884"/>
                <a:gd name="connsiteX2" fmla="*/ 174142 w 175884"/>
                <a:gd name="connsiteY2" fmla="*/ 174054 h 175884"/>
                <a:gd name="connsiteX3" fmla="*/ 5996 w 175884"/>
                <a:gd name="connsiteY3" fmla="*/ 174054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175884">
                  <a:moveTo>
                    <a:pt x="5996" y="5996"/>
                  </a:moveTo>
                  <a:lnTo>
                    <a:pt x="174142" y="5996"/>
                  </a:lnTo>
                  <a:lnTo>
                    <a:pt x="174142" y="174054"/>
                  </a:lnTo>
                  <a:lnTo>
                    <a:pt x="5996" y="1740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1F7553B4-F396-4A79-AAD2-6451FB67B519}"/>
                </a:ext>
              </a:extLst>
            </p:cNvPr>
            <p:cNvSpPr/>
            <p:nvPr/>
          </p:nvSpPr>
          <p:spPr>
            <a:xfrm>
              <a:off x="6424600" y="3085361"/>
              <a:ext cx="175885" cy="175885"/>
            </a:xfrm>
            <a:custGeom>
              <a:avLst/>
              <a:gdLst>
                <a:gd name="connsiteX0" fmla="*/ 5996 w 175884"/>
                <a:gd name="connsiteY0" fmla="*/ 5996 h 175884"/>
                <a:gd name="connsiteX1" fmla="*/ 174142 w 175884"/>
                <a:gd name="connsiteY1" fmla="*/ 5996 h 175884"/>
                <a:gd name="connsiteX2" fmla="*/ 174142 w 175884"/>
                <a:gd name="connsiteY2" fmla="*/ 174054 h 175884"/>
                <a:gd name="connsiteX3" fmla="*/ 5996 w 175884"/>
                <a:gd name="connsiteY3" fmla="*/ 174054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175884">
                  <a:moveTo>
                    <a:pt x="5996" y="5996"/>
                  </a:moveTo>
                  <a:lnTo>
                    <a:pt x="174142" y="5996"/>
                  </a:lnTo>
                  <a:lnTo>
                    <a:pt x="174142" y="174054"/>
                  </a:lnTo>
                  <a:lnTo>
                    <a:pt x="5996" y="1740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C1B7B657-C153-41B4-8ED4-4FD168C2137E}"/>
                </a:ext>
              </a:extLst>
            </p:cNvPr>
            <p:cNvSpPr/>
            <p:nvPr/>
          </p:nvSpPr>
          <p:spPr>
            <a:xfrm>
              <a:off x="7180872" y="2413115"/>
              <a:ext cx="175885" cy="175885"/>
            </a:xfrm>
            <a:custGeom>
              <a:avLst/>
              <a:gdLst>
                <a:gd name="connsiteX0" fmla="*/ 5996 w 175884"/>
                <a:gd name="connsiteY0" fmla="*/ 5996 h 175884"/>
                <a:gd name="connsiteX1" fmla="*/ 174142 w 175884"/>
                <a:gd name="connsiteY1" fmla="*/ 5996 h 175884"/>
                <a:gd name="connsiteX2" fmla="*/ 174142 w 175884"/>
                <a:gd name="connsiteY2" fmla="*/ 174054 h 175884"/>
                <a:gd name="connsiteX3" fmla="*/ 5996 w 175884"/>
                <a:gd name="connsiteY3" fmla="*/ 174054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175884">
                  <a:moveTo>
                    <a:pt x="5996" y="5996"/>
                  </a:moveTo>
                  <a:lnTo>
                    <a:pt x="174142" y="5996"/>
                  </a:lnTo>
                  <a:lnTo>
                    <a:pt x="174142" y="174054"/>
                  </a:lnTo>
                  <a:lnTo>
                    <a:pt x="5996" y="1740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9E1FF93A-8F81-4363-9009-7154D0B179CD}"/>
                </a:ext>
              </a:extLst>
            </p:cNvPr>
            <p:cNvSpPr/>
            <p:nvPr/>
          </p:nvSpPr>
          <p:spPr>
            <a:xfrm>
              <a:off x="6340568" y="1572818"/>
              <a:ext cx="1854783" cy="343774"/>
            </a:xfrm>
            <a:custGeom>
              <a:avLst/>
              <a:gdLst>
                <a:gd name="connsiteX0" fmla="*/ 90029 w 1854782"/>
                <a:gd name="connsiteY0" fmla="*/ 5996 h 343774"/>
                <a:gd name="connsiteX1" fmla="*/ 1770630 w 1854782"/>
                <a:gd name="connsiteY1" fmla="*/ 5996 h 343774"/>
                <a:gd name="connsiteX2" fmla="*/ 1854663 w 1854782"/>
                <a:gd name="connsiteY2" fmla="*/ 90029 h 343774"/>
                <a:gd name="connsiteX3" fmla="*/ 1854663 w 1854782"/>
                <a:gd name="connsiteY3" fmla="*/ 258087 h 343774"/>
                <a:gd name="connsiteX4" fmla="*/ 1770630 w 1854782"/>
                <a:gd name="connsiteY4" fmla="*/ 342120 h 343774"/>
                <a:gd name="connsiteX5" fmla="*/ 90029 w 1854782"/>
                <a:gd name="connsiteY5" fmla="*/ 342120 h 343774"/>
                <a:gd name="connsiteX6" fmla="*/ 5996 w 1854782"/>
                <a:gd name="connsiteY6" fmla="*/ 258087 h 343774"/>
                <a:gd name="connsiteX7" fmla="*/ 5996 w 1854782"/>
                <a:gd name="connsiteY7" fmla="*/ 90021 h 343774"/>
                <a:gd name="connsiteX8" fmla="*/ 90029 w 1854782"/>
                <a:gd name="connsiteY8" fmla="*/ 5996 h 34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782" h="343774">
                  <a:moveTo>
                    <a:pt x="90029" y="5996"/>
                  </a:moveTo>
                  <a:lnTo>
                    <a:pt x="1770630" y="5996"/>
                  </a:lnTo>
                  <a:cubicBezTo>
                    <a:pt x="1817040" y="5996"/>
                    <a:pt x="1854663" y="43619"/>
                    <a:pt x="1854663" y="90029"/>
                  </a:cubicBezTo>
                  <a:lnTo>
                    <a:pt x="1854663" y="258087"/>
                  </a:lnTo>
                  <a:cubicBezTo>
                    <a:pt x="1854663" y="304496"/>
                    <a:pt x="1817040" y="342120"/>
                    <a:pt x="1770630" y="342120"/>
                  </a:cubicBezTo>
                  <a:lnTo>
                    <a:pt x="90029" y="342120"/>
                  </a:lnTo>
                  <a:cubicBezTo>
                    <a:pt x="43619" y="342120"/>
                    <a:pt x="5996" y="304496"/>
                    <a:pt x="5996" y="258087"/>
                  </a:cubicBezTo>
                  <a:lnTo>
                    <a:pt x="5996" y="90021"/>
                  </a:lnTo>
                  <a:cubicBezTo>
                    <a:pt x="5996" y="43611"/>
                    <a:pt x="43619" y="5996"/>
                    <a:pt x="90029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93B0ACB7-2D2C-4C85-9C7F-3054D5E53B5F}"/>
                </a:ext>
              </a:extLst>
            </p:cNvPr>
            <p:cNvSpPr/>
            <p:nvPr/>
          </p:nvSpPr>
          <p:spPr>
            <a:xfrm>
              <a:off x="7937144" y="3085361"/>
              <a:ext cx="175885" cy="175885"/>
            </a:xfrm>
            <a:custGeom>
              <a:avLst/>
              <a:gdLst>
                <a:gd name="connsiteX0" fmla="*/ 5996 w 175884"/>
                <a:gd name="connsiteY0" fmla="*/ 5996 h 175884"/>
                <a:gd name="connsiteX1" fmla="*/ 174142 w 175884"/>
                <a:gd name="connsiteY1" fmla="*/ 5996 h 175884"/>
                <a:gd name="connsiteX2" fmla="*/ 174142 w 175884"/>
                <a:gd name="connsiteY2" fmla="*/ 174054 h 175884"/>
                <a:gd name="connsiteX3" fmla="*/ 5996 w 175884"/>
                <a:gd name="connsiteY3" fmla="*/ 174054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175884">
                  <a:moveTo>
                    <a:pt x="5996" y="5996"/>
                  </a:moveTo>
                  <a:lnTo>
                    <a:pt x="174142" y="5996"/>
                  </a:lnTo>
                  <a:lnTo>
                    <a:pt x="174142" y="174054"/>
                  </a:lnTo>
                  <a:lnTo>
                    <a:pt x="5996" y="1740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44710334-31B5-460B-BEDA-9ED4367BEB16}"/>
                </a:ext>
              </a:extLst>
            </p:cNvPr>
            <p:cNvSpPr/>
            <p:nvPr/>
          </p:nvSpPr>
          <p:spPr>
            <a:xfrm>
              <a:off x="7937144" y="2413115"/>
              <a:ext cx="175885" cy="175885"/>
            </a:xfrm>
            <a:custGeom>
              <a:avLst/>
              <a:gdLst>
                <a:gd name="connsiteX0" fmla="*/ 5996 w 175884"/>
                <a:gd name="connsiteY0" fmla="*/ 5996 h 175884"/>
                <a:gd name="connsiteX1" fmla="*/ 174142 w 175884"/>
                <a:gd name="connsiteY1" fmla="*/ 5996 h 175884"/>
                <a:gd name="connsiteX2" fmla="*/ 174142 w 175884"/>
                <a:gd name="connsiteY2" fmla="*/ 174054 h 175884"/>
                <a:gd name="connsiteX3" fmla="*/ 5996 w 175884"/>
                <a:gd name="connsiteY3" fmla="*/ 174054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175884">
                  <a:moveTo>
                    <a:pt x="5996" y="5996"/>
                  </a:moveTo>
                  <a:lnTo>
                    <a:pt x="174142" y="5996"/>
                  </a:lnTo>
                  <a:lnTo>
                    <a:pt x="174142" y="174054"/>
                  </a:lnTo>
                  <a:lnTo>
                    <a:pt x="5996" y="17405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4AA8765-7658-40F0-A116-CA52BB80D267}"/>
                </a:ext>
              </a:extLst>
            </p:cNvPr>
            <p:cNvSpPr/>
            <p:nvPr/>
          </p:nvSpPr>
          <p:spPr>
            <a:xfrm>
              <a:off x="4323851" y="1236695"/>
              <a:ext cx="4213235" cy="3030012"/>
            </a:xfrm>
            <a:custGeom>
              <a:avLst/>
              <a:gdLst>
                <a:gd name="connsiteX0" fmla="*/ 4039437 w 4213235"/>
                <a:gd name="connsiteY0" fmla="*/ 5996 h 3030011"/>
                <a:gd name="connsiteX1" fmla="*/ 174054 w 4213235"/>
                <a:gd name="connsiteY1" fmla="*/ 5996 h 3030011"/>
                <a:gd name="connsiteX2" fmla="*/ 5996 w 4213235"/>
                <a:gd name="connsiteY2" fmla="*/ 174054 h 3030011"/>
                <a:gd name="connsiteX3" fmla="*/ 5996 w 4213235"/>
                <a:gd name="connsiteY3" fmla="*/ 2863018 h 3030011"/>
                <a:gd name="connsiteX4" fmla="*/ 174054 w 4213235"/>
                <a:gd name="connsiteY4" fmla="*/ 3031075 h 3030011"/>
                <a:gd name="connsiteX5" fmla="*/ 174054 w 4213235"/>
                <a:gd name="connsiteY5" fmla="*/ 678235 h 3030011"/>
                <a:gd name="connsiteX6" fmla="*/ 678235 w 4213235"/>
                <a:gd name="connsiteY6" fmla="*/ 174054 h 3030011"/>
                <a:gd name="connsiteX7" fmla="*/ 1182416 w 4213235"/>
                <a:gd name="connsiteY7" fmla="*/ 174054 h 3030011"/>
                <a:gd name="connsiteX8" fmla="*/ 1686597 w 4213235"/>
                <a:gd name="connsiteY8" fmla="*/ 678235 h 3030011"/>
                <a:gd name="connsiteX9" fmla="*/ 1686597 w 4213235"/>
                <a:gd name="connsiteY9" fmla="*/ 3031083 h 3030011"/>
                <a:gd name="connsiteX10" fmla="*/ 4039446 w 4213235"/>
                <a:gd name="connsiteY10" fmla="*/ 3031083 h 3030011"/>
                <a:gd name="connsiteX11" fmla="*/ 4207504 w 4213235"/>
                <a:gd name="connsiteY11" fmla="*/ 2863025 h 3030011"/>
                <a:gd name="connsiteX12" fmla="*/ 4207504 w 4213235"/>
                <a:gd name="connsiteY12" fmla="*/ 174054 h 3030011"/>
                <a:gd name="connsiteX13" fmla="*/ 4039437 w 4213235"/>
                <a:gd name="connsiteY13" fmla="*/ 5996 h 3030011"/>
                <a:gd name="connsiteX14" fmla="*/ 2442869 w 4213235"/>
                <a:gd name="connsiteY14" fmla="*/ 2694960 h 3030011"/>
                <a:gd name="connsiteX15" fmla="*/ 2274811 w 4213235"/>
                <a:gd name="connsiteY15" fmla="*/ 2863018 h 3030011"/>
                <a:gd name="connsiteX16" fmla="*/ 2106754 w 4213235"/>
                <a:gd name="connsiteY16" fmla="*/ 2863018 h 3030011"/>
                <a:gd name="connsiteX17" fmla="*/ 1938696 w 4213235"/>
                <a:gd name="connsiteY17" fmla="*/ 2694960 h 3030011"/>
                <a:gd name="connsiteX18" fmla="*/ 1938696 w 4213235"/>
                <a:gd name="connsiteY18" fmla="*/ 2526902 h 3030011"/>
                <a:gd name="connsiteX19" fmla="*/ 2106754 w 4213235"/>
                <a:gd name="connsiteY19" fmla="*/ 2358844 h 3030011"/>
                <a:gd name="connsiteX20" fmla="*/ 2274811 w 4213235"/>
                <a:gd name="connsiteY20" fmla="*/ 2358844 h 3030011"/>
                <a:gd name="connsiteX21" fmla="*/ 2442869 w 4213235"/>
                <a:gd name="connsiteY21" fmla="*/ 2526902 h 3030011"/>
                <a:gd name="connsiteX22" fmla="*/ 2442869 w 4213235"/>
                <a:gd name="connsiteY22" fmla="*/ 2022721 h 3030011"/>
                <a:gd name="connsiteX23" fmla="*/ 2274811 w 4213235"/>
                <a:gd name="connsiteY23" fmla="*/ 2190779 h 3030011"/>
                <a:gd name="connsiteX24" fmla="*/ 2106754 w 4213235"/>
                <a:gd name="connsiteY24" fmla="*/ 2190779 h 3030011"/>
                <a:gd name="connsiteX25" fmla="*/ 1938696 w 4213235"/>
                <a:gd name="connsiteY25" fmla="*/ 2022721 h 3030011"/>
                <a:gd name="connsiteX26" fmla="*/ 1938696 w 4213235"/>
                <a:gd name="connsiteY26" fmla="*/ 1854663 h 3030011"/>
                <a:gd name="connsiteX27" fmla="*/ 2106754 w 4213235"/>
                <a:gd name="connsiteY27" fmla="*/ 1686605 h 3030011"/>
                <a:gd name="connsiteX28" fmla="*/ 2274811 w 4213235"/>
                <a:gd name="connsiteY28" fmla="*/ 1686605 h 3030011"/>
                <a:gd name="connsiteX29" fmla="*/ 2442869 w 4213235"/>
                <a:gd name="connsiteY29" fmla="*/ 1854663 h 3030011"/>
                <a:gd name="connsiteX30" fmla="*/ 2442869 w 4213235"/>
                <a:gd name="connsiteY30" fmla="*/ 1350482 h 3030011"/>
                <a:gd name="connsiteX31" fmla="*/ 2274811 w 4213235"/>
                <a:gd name="connsiteY31" fmla="*/ 1518540 h 3030011"/>
                <a:gd name="connsiteX32" fmla="*/ 2106754 w 4213235"/>
                <a:gd name="connsiteY32" fmla="*/ 1518540 h 3030011"/>
                <a:gd name="connsiteX33" fmla="*/ 1938696 w 4213235"/>
                <a:gd name="connsiteY33" fmla="*/ 1350482 h 3030011"/>
                <a:gd name="connsiteX34" fmla="*/ 1938696 w 4213235"/>
                <a:gd name="connsiteY34" fmla="*/ 1182424 h 3030011"/>
                <a:gd name="connsiteX35" fmla="*/ 2106754 w 4213235"/>
                <a:gd name="connsiteY35" fmla="*/ 1014366 h 3030011"/>
                <a:gd name="connsiteX36" fmla="*/ 2274811 w 4213235"/>
                <a:gd name="connsiteY36" fmla="*/ 1014366 h 3030011"/>
                <a:gd name="connsiteX37" fmla="*/ 2442869 w 4213235"/>
                <a:gd name="connsiteY37" fmla="*/ 1182424 h 3030011"/>
                <a:gd name="connsiteX38" fmla="*/ 3199141 w 4213235"/>
                <a:gd name="connsiteY38" fmla="*/ 2694960 h 3030011"/>
                <a:gd name="connsiteX39" fmla="*/ 3031083 w 4213235"/>
                <a:gd name="connsiteY39" fmla="*/ 2863018 h 3030011"/>
                <a:gd name="connsiteX40" fmla="*/ 2863026 w 4213235"/>
                <a:gd name="connsiteY40" fmla="*/ 2863018 h 3030011"/>
                <a:gd name="connsiteX41" fmla="*/ 2694968 w 4213235"/>
                <a:gd name="connsiteY41" fmla="*/ 2694960 h 3030011"/>
                <a:gd name="connsiteX42" fmla="*/ 2694968 w 4213235"/>
                <a:gd name="connsiteY42" fmla="*/ 2526902 h 3030011"/>
                <a:gd name="connsiteX43" fmla="*/ 2863026 w 4213235"/>
                <a:gd name="connsiteY43" fmla="*/ 2358844 h 3030011"/>
                <a:gd name="connsiteX44" fmla="*/ 3031083 w 4213235"/>
                <a:gd name="connsiteY44" fmla="*/ 2358844 h 3030011"/>
                <a:gd name="connsiteX45" fmla="*/ 3199141 w 4213235"/>
                <a:gd name="connsiteY45" fmla="*/ 2526902 h 3030011"/>
                <a:gd name="connsiteX46" fmla="*/ 3199141 w 4213235"/>
                <a:gd name="connsiteY46" fmla="*/ 2022721 h 3030011"/>
                <a:gd name="connsiteX47" fmla="*/ 3031083 w 4213235"/>
                <a:gd name="connsiteY47" fmla="*/ 2190779 h 3030011"/>
                <a:gd name="connsiteX48" fmla="*/ 2863026 w 4213235"/>
                <a:gd name="connsiteY48" fmla="*/ 2190779 h 3030011"/>
                <a:gd name="connsiteX49" fmla="*/ 2694968 w 4213235"/>
                <a:gd name="connsiteY49" fmla="*/ 2022721 h 3030011"/>
                <a:gd name="connsiteX50" fmla="*/ 2694968 w 4213235"/>
                <a:gd name="connsiteY50" fmla="*/ 1854663 h 3030011"/>
                <a:gd name="connsiteX51" fmla="*/ 2863026 w 4213235"/>
                <a:gd name="connsiteY51" fmla="*/ 1686605 h 3030011"/>
                <a:gd name="connsiteX52" fmla="*/ 3031083 w 4213235"/>
                <a:gd name="connsiteY52" fmla="*/ 1686605 h 3030011"/>
                <a:gd name="connsiteX53" fmla="*/ 3199141 w 4213235"/>
                <a:gd name="connsiteY53" fmla="*/ 1854663 h 3030011"/>
                <a:gd name="connsiteX54" fmla="*/ 3199141 w 4213235"/>
                <a:gd name="connsiteY54" fmla="*/ 1350482 h 3030011"/>
                <a:gd name="connsiteX55" fmla="*/ 3031083 w 4213235"/>
                <a:gd name="connsiteY55" fmla="*/ 1518540 h 3030011"/>
                <a:gd name="connsiteX56" fmla="*/ 2863026 w 4213235"/>
                <a:gd name="connsiteY56" fmla="*/ 1518540 h 3030011"/>
                <a:gd name="connsiteX57" fmla="*/ 2694968 w 4213235"/>
                <a:gd name="connsiteY57" fmla="*/ 1350482 h 3030011"/>
                <a:gd name="connsiteX58" fmla="*/ 2694968 w 4213235"/>
                <a:gd name="connsiteY58" fmla="*/ 1182424 h 3030011"/>
                <a:gd name="connsiteX59" fmla="*/ 2863026 w 4213235"/>
                <a:gd name="connsiteY59" fmla="*/ 1014366 h 3030011"/>
                <a:gd name="connsiteX60" fmla="*/ 3031083 w 4213235"/>
                <a:gd name="connsiteY60" fmla="*/ 1014366 h 3030011"/>
                <a:gd name="connsiteX61" fmla="*/ 3199141 w 4213235"/>
                <a:gd name="connsiteY61" fmla="*/ 1182424 h 3030011"/>
                <a:gd name="connsiteX62" fmla="*/ 3955413 w 4213235"/>
                <a:gd name="connsiteY62" fmla="*/ 2694960 h 3030011"/>
                <a:gd name="connsiteX63" fmla="*/ 3787355 w 4213235"/>
                <a:gd name="connsiteY63" fmla="*/ 2863018 h 3030011"/>
                <a:gd name="connsiteX64" fmla="*/ 3619297 w 4213235"/>
                <a:gd name="connsiteY64" fmla="*/ 2863018 h 3030011"/>
                <a:gd name="connsiteX65" fmla="*/ 3451239 w 4213235"/>
                <a:gd name="connsiteY65" fmla="*/ 2694960 h 3030011"/>
                <a:gd name="connsiteX66" fmla="*/ 3451239 w 4213235"/>
                <a:gd name="connsiteY66" fmla="*/ 2526902 h 3030011"/>
                <a:gd name="connsiteX67" fmla="*/ 3619297 w 4213235"/>
                <a:gd name="connsiteY67" fmla="*/ 2358844 h 3030011"/>
                <a:gd name="connsiteX68" fmla="*/ 3787355 w 4213235"/>
                <a:gd name="connsiteY68" fmla="*/ 2358844 h 3030011"/>
                <a:gd name="connsiteX69" fmla="*/ 3955413 w 4213235"/>
                <a:gd name="connsiteY69" fmla="*/ 2526902 h 3030011"/>
                <a:gd name="connsiteX70" fmla="*/ 3955413 w 4213235"/>
                <a:gd name="connsiteY70" fmla="*/ 2022721 h 3030011"/>
                <a:gd name="connsiteX71" fmla="*/ 3787355 w 4213235"/>
                <a:gd name="connsiteY71" fmla="*/ 2190779 h 3030011"/>
                <a:gd name="connsiteX72" fmla="*/ 3619297 w 4213235"/>
                <a:gd name="connsiteY72" fmla="*/ 2190779 h 3030011"/>
                <a:gd name="connsiteX73" fmla="*/ 3451239 w 4213235"/>
                <a:gd name="connsiteY73" fmla="*/ 2022721 h 3030011"/>
                <a:gd name="connsiteX74" fmla="*/ 3451239 w 4213235"/>
                <a:gd name="connsiteY74" fmla="*/ 1854663 h 3030011"/>
                <a:gd name="connsiteX75" fmla="*/ 3619297 w 4213235"/>
                <a:gd name="connsiteY75" fmla="*/ 1686605 h 3030011"/>
                <a:gd name="connsiteX76" fmla="*/ 3787355 w 4213235"/>
                <a:gd name="connsiteY76" fmla="*/ 1686605 h 3030011"/>
                <a:gd name="connsiteX77" fmla="*/ 3955413 w 4213235"/>
                <a:gd name="connsiteY77" fmla="*/ 1854663 h 3030011"/>
                <a:gd name="connsiteX78" fmla="*/ 3955413 w 4213235"/>
                <a:gd name="connsiteY78" fmla="*/ 1350482 h 3030011"/>
                <a:gd name="connsiteX79" fmla="*/ 3787355 w 4213235"/>
                <a:gd name="connsiteY79" fmla="*/ 1518540 h 3030011"/>
                <a:gd name="connsiteX80" fmla="*/ 3619297 w 4213235"/>
                <a:gd name="connsiteY80" fmla="*/ 1518540 h 3030011"/>
                <a:gd name="connsiteX81" fmla="*/ 3451239 w 4213235"/>
                <a:gd name="connsiteY81" fmla="*/ 1350482 h 3030011"/>
                <a:gd name="connsiteX82" fmla="*/ 3451239 w 4213235"/>
                <a:gd name="connsiteY82" fmla="*/ 1182424 h 3030011"/>
                <a:gd name="connsiteX83" fmla="*/ 3619297 w 4213235"/>
                <a:gd name="connsiteY83" fmla="*/ 1014366 h 3030011"/>
                <a:gd name="connsiteX84" fmla="*/ 3787355 w 4213235"/>
                <a:gd name="connsiteY84" fmla="*/ 1014366 h 3030011"/>
                <a:gd name="connsiteX85" fmla="*/ 3955413 w 4213235"/>
                <a:gd name="connsiteY85" fmla="*/ 1182424 h 3030011"/>
                <a:gd name="connsiteX86" fmla="*/ 4039437 w 4213235"/>
                <a:gd name="connsiteY86" fmla="*/ 594210 h 3030011"/>
                <a:gd name="connsiteX87" fmla="*/ 3787347 w 4213235"/>
                <a:gd name="connsiteY87" fmla="*/ 846301 h 3030011"/>
                <a:gd name="connsiteX88" fmla="*/ 2106746 w 4213235"/>
                <a:gd name="connsiteY88" fmla="*/ 846301 h 3030011"/>
                <a:gd name="connsiteX89" fmla="*/ 1854655 w 4213235"/>
                <a:gd name="connsiteY89" fmla="*/ 594210 h 3030011"/>
                <a:gd name="connsiteX90" fmla="*/ 1854655 w 4213235"/>
                <a:gd name="connsiteY90" fmla="*/ 426144 h 3030011"/>
                <a:gd name="connsiteX91" fmla="*/ 2106746 w 4213235"/>
                <a:gd name="connsiteY91" fmla="*/ 174054 h 3030011"/>
                <a:gd name="connsiteX92" fmla="*/ 3787347 w 4213235"/>
                <a:gd name="connsiteY92" fmla="*/ 174054 h 3030011"/>
                <a:gd name="connsiteX93" fmla="*/ 4039437 w 4213235"/>
                <a:gd name="connsiteY93" fmla="*/ 426144 h 3030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213235" h="3030011">
                  <a:moveTo>
                    <a:pt x="4039437" y="5996"/>
                  </a:moveTo>
                  <a:lnTo>
                    <a:pt x="174054" y="5996"/>
                  </a:lnTo>
                  <a:cubicBezTo>
                    <a:pt x="81235" y="5996"/>
                    <a:pt x="5996" y="81243"/>
                    <a:pt x="5996" y="174054"/>
                  </a:cubicBezTo>
                  <a:lnTo>
                    <a:pt x="5996" y="2863018"/>
                  </a:lnTo>
                  <a:cubicBezTo>
                    <a:pt x="5996" y="2955837"/>
                    <a:pt x="81243" y="3031075"/>
                    <a:pt x="174054" y="3031075"/>
                  </a:cubicBezTo>
                  <a:lnTo>
                    <a:pt x="174054" y="678235"/>
                  </a:lnTo>
                  <a:cubicBezTo>
                    <a:pt x="174334" y="399898"/>
                    <a:pt x="399898" y="174334"/>
                    <a:pt x="678235" y="174054"/>
                  </a:cubicBezTo>
                  <a:lnTo>
                    <a:pt x="1182416" y="174054"/>
                  </a:lnTo>
                  <a:cubicBezTo>
                    <a:pt x="1460753" y="174334"/>
                    <a:pt x="1686318" y="399898"/>
                    <a:pt x="1686597" y="678235"/>
                  </a:cubicBezTo>
                  <a:lnTo>
                    <a:pt x="1686597" y="3031083"/>
                  </a:lnTo>
                  <a:lnTo>
                    <a:pt x="4039446" y="3031083"/>
                  </a:lnTo>
                  <a:cubicBezTo>
                    <a:pt x="4132265" y="3031083"/>
                    <a:pt x="4207504" y="2955837"/>
                    <a:pt x="4207504" y="2863025"/>
                  </a:cubicBezTo>
                  <a:lnTo>
                    <a:pt x="4207504" y="174054"/>
                  </a:lnTo>
                  <a:cubicBezTo>
                    <a:pt x="4207504" y="81243"/>
                    <a:pt x="4132256" y="5996"/>
                    <a:pt x="4039437" y="5996"/>
                  </a:cubicBezTo>
                  <a:close/>
                  <a:moveTo>
                    <a:pt x="2442869" y="2694960"/>
                  </a:moveTo>
                  <a:cubicBezTo>
                    <a:pt x="2442869" y="2787779"/>
                    <a:pt x="2367623" y="2863018"/>
                    <a:pt x="2274811" y="2863018"/>
                  </a:cubicBezTo>
                  <a:lnTo>
                    <a:pt x="2106754" y="2863018"/>
                  </a:lnTo>
                  <a:cubicBezTo>
                    <a:pt x="2013935" y="2863018"/>
                    <a:pt x="1938696" y="2787771"/>
                    <a:pt x="1938696" y="2694960"/>
                  </a:cubicBezTo>
                  <a:lnTo>
                    <a:pt x="1938696" y="2526902"/>
                  </a:lnTo>
                  <a:cubicBezTo>
                    <a:pt x="1938696" y="2434083"/>
                    <a:pt x="2013942" y="2358844"/>
                    <a:pt x="2106754" y="2358844"/>
                  </a:cubicBezTo>
                  <a:lnTo>
                    <a:pt x="2274811" y="2358844"/>
                  </a:lnTo>
                  <a:cubicBezTo>
                    <a:pt x="2367631" y="2358844"/>
                    <a:pt x="2442869" y="2434091"/>
                    <a:pt x="2442869" y="2526902"/>
                  </a:cubicBezTo>
                  <a:close/>
                  <a:moveTo>
                    <a:pt x="2442869" y="2022721"/>
                  </a:moveTo>
                  <a:cubicBezTo>
                    <a:pt x="2442869" y="2115540"/>
                    <a:pt x="2367623" y="2190779"/>
                    <a:pt x="2274811" y="2190779"/>
                  </a:cubicBezTo>
                  <a:lnTo>
                    <a:pt x="2106754" y="2190779"/>
                  </a:lnTo>
                  <a:cubicBezTo>
                    <a:pt x="2013935" y="2190779"/>
                    <a:pt x="1938696" y="2115532"/>
                    <a:pt x="1938696" y="2022721"/>
                  </a:cubicBezTo>
                  <a:lnTo>
                    <a:pt x="1938696" y="1854663"/>
                  </a:lnTo>
                  <a:cubicBezTo>
                    <a:pt x="1938696" y="1761844"/>
                    <a:pt x="2013942" y="1686605"/>
                    <a:pt x="2106754" y="1686605"/>
                  </a:cubicBezTo>
                  <a:lnTo>
                    <a:pt x="2274811" y="1686605"/>
                  </a:lnTo>
                  <a:cubicBezTo>
                    <a:pt x="2367631" y="1686605"/>
                    <a:pt x="2442869" y="1761852"/>
                    <a:pt x="2442869" y="1854663"/>
                  </a:cubicBezTo>
                  <a:close/>
                  <a:moveTo>
                    <a:pt x="2442869" y="1350482"/>
                  </a:moveTo>
                  <a:cubicBezTo>
                    <a:pt x="2442869" y="1443301"/>
                    <a:pt x="2367623" y="1518540"/>
                    <a:pt x="2274811" y="1518540"/>
                  </a:cubicBezTo>
                  <a:lnTo>
                    <a:pt x="2106754" y="1518540"/>
                  </a:lnTo>
                  <a:cubicBezTo>
                    <a:pt x="2013935" y="1518540"/>
                    <a:pt x="1938696" y="1443293"/>
                    <a:pt x="1938696" y="1350482"/>
                  </a:cubicBezTo>
                  <a:lnTo>
                    <a:pt x="1938696" y="1182424"/>
                  </a:lnTo>
                  <a:cubicBezTo>
                    <a:pt x="1938696" y="1089605"/>
                    <a:pt x="2013942" y="1014366"/>
                    <a:pt x="2106754" y="1014366"/>
                  </a:cubicBezTo>
                  <a:lnTo>
                    <a:pt x="2274811" y="1014366"/>
                  </a:lnTo>
                  <a:cubicBezTo>
                    <a:pt x="2367631" y="1014366"/>
                    <a:pt x="2442869" y="1089613"/>
                    <a:pt x="2442869" y="1182424"/>
                  </a:cubicBezTo>
                  <a:close/>
                  <a:moveTo>
                    <a:pt x="3199141" y="2694960"/>
                  </a:moveTo>
                  <a:cubicBezTo>
                    <a:pt x="3199141" y="2787779"/>
                    <a:pt x="3123894" y="2863018"/>
                    <a:pt x="3031083" y="2863018"/>
                  </a:cubicBezTo>
                  <a:lnTo>
                    <a:pt x="2863026" y="2863018"/>
                  </a:lnTo>
                  <a:cubicBezTo>
                    <a:pt x="2770206" y="2863018"/>
                    <a:pt x="2694968" y="2787771"/>
                    <a:pt x="2694968" y="2694960"/>
                  </a:cubicBezTo>
                  <a:lnTo>
                    <a:pt x="2694968" y="2526902"/>
                  </a:lnTo>
                  <a:cubicBezTo>
                    <a:pt x="2694968" y="2434083"/>
                    <a:pt x="2770214" y="2358844"/>
                    <a:pt x="2863026" y="2358844"/>
                  </a:cubicBezTo>
                  <a:lnTo>
                    <a:pt x="3031083" y="2358844"/>
                  </a:lnTo>
                  <a:cubicBezTo>
                    <a:pt x="3123902" y="2358844"/>
                    <a:pt x="3199141" y="2434091"/>
                    <a:pt x="3199141" y="2526902"/>
                  </a:cubicBezTo>
                  <a:close/>
                  <a:moveTo>
                    <a:pt x="3199141" y="2022721"/>
                  </a:moveTo>
                  <a:cubicBezTo>
                    <a:pt x="3199141" y="2115540"/>
                    <a:pt x="3123894" y="2190779"/>
                    <a:pt x="3031083" y="2190779"/>
                  </a:cubicBezTo>
                  <a:lnTo>
                    <a:pt x="2863026" y="2190779"/>
                  </a:lnTo>
                  <a:cubicBezTo>
                    <a:pt x="2770206" y="2190779"/>
                    <a:pt x="2694968" y="2115532"/>
                    <a:pt x="2694968" y="2022721"/>
                  </a:cubicBezTo>
                  <a:lnTo>
                    <a:pt x="2694968" y="1854663"/>
                  </a:lnTo>
                  <a:cubicBezTo>
                    <a:pt x="2694968" y="1761844"/>
                    <a:pt x="2770214" y="1686605"/>
                    <a:pt x="2863026" y="1686605"/>
                  </a:cubicBezTo>
                  <a:lnTo>
                    <a:pt x="3031083" y="1686605"/>
                  </a:lnTo>
                  <a:cubicBezTo>
                    <a:pt x="3123902" y="1686605"/>
                    <a:pt x="3199141" y="1761852"/>
                    <a:pt x="3199141" y="1854663"/>
                  </a:cubicBezTo>
                  <a:close/>
                  <a:moveTo>
                    <a:pt x="3199141" y="1350482"/>
                  </a:moveTo>
                  <a:cubicBezTo>
                    <a:pt x="3199141" y="1443301"/>
                    <a:pt x="3123894" y="1518540"/>
                    <a:pt x="3031083" y="1518540"/>
                  </a:cubicBezTo>
                  <a:lnTo>
                    <a:pt x="2863026" y="1518540"/>
                  </a:lnTo>
                  <a:cubicBezTo>
                    <a:pt x="2770206" y="1518540"/>
                    <a:pt x="2694968" y="1443293"/>
                    <a:pt x="2694968" y="1350482"/>
                  </a:cubicBezTo>
                  <a:lnTo>
                    <a:pt x="2694968" y="1182424"/>
                  </a:lnTo>
                  <a:cubicBezTo>
                    <a:pt x="2694968" y="1089605"/>
                    <a:pt x="2770214" y="1014366"/>
                    <a:pt x="2863026" y="1014366"/>
                  </a:cubicBezTo>
                  <a:lnTo>
                    <a:pt x="3031083" y="1014366"/>
                  </a:lnTo>
                  <a:cubicBezTo>
                    <a:pt x="3123902" y="1014366"/>
                    <a:pt x="3199141" y="1089613"/>
                    <a:pt x="3199141" y="1182424"/>
                  </a:cubicBezTo>
                  <a:close/>
                  <a:moveTo>
                    <a:pt x="3955413" y="2694960"/>
                  </a:moveTo>
                  <a:cubicBezTo>
                    <a:pt x="3955413" y="2787779"/>
                    <a:pt x="3880166" y="2863018"/>
                    <a:pt x="3787355" y="2863018"/>
                  </a:cubicBezTo>
                  <a:lnTo>
                    <a:pt x="3619297" y="2863018"/>
                  </a:lnTo>
                  <a:cubicBezTo>
                    <a:pt x="3526478" y="2863018"/>
                    <a:pt x="3451239" y="2787771"/>
                    <a:pt x="3451239" y="2694960"/>
                  </a:cubicBezTo>
                  <a:lnTo>
                    <a:pt x="3451239" y="2526902"/>
                  </a:lnTo>
                  <a:cubicBezTo>
                    <a:pt x="3451239" y="2434083"/>
                    <a:pt x="3526486" y="2358844"/>
                    <a:pt x="3619297" y="2358844"/>
                  </a:cubicBezTo>
                  <a:lnTo>
                    <a:pt x="3787355" y="2358844"/>
                  </a:lnTo>
                  <a:cubicBezTo>
                    <a:pt x="3880174" y="2358844"/>
                    <a:pt x="3955413" y="2434091"/>
                    <a:pt x="3955413" y="2526902"/>
                  </a:cubicBezTo>
                  <a:close/>
                  <a:moveTo>
                    <a:pt x="3955413" y="2022721"/>
                  </a:moveTo>
                  <a:cubicBezTo>
                    <a:pt x="3955413" y="2115540"/>
                    <a:pt x="3880166" y="2190779"/>
                    <a:pt x="3787355" y="2190779"/>
                  </a:cubicBezTo>
                  <a:lnTo>
                    <a:pt x="3619297" y="2190779"/>
                  </a:lnTo>
                  <a:cubicBezTo>
                    <a:pt x="3526478" y="2190779"/>
                    <a:pt x="3451239" y="2115532"/>
                    <a:pt x="3451239" y="2022721"/>
                  </a:cubicBezTo>
                  <a:lnTo>
                    <a:pt x="3451239" y="1854663"/>
                  </a:lnTo>
                  <a:cubicBezTo>
                    <a:pt x="3451239" y="1761844"/>
                    <a:pt x="3526486" y="1686605"/>
                    <a:pt x="3619297" y="1686605"/>
                  </a:cubicBezTo>
                  <a:lnTo>
                    <a:pt x="3787355" y="1686605"/>
                  </a:lnTo>
                  <a:cubicBezTo>
                    <a:pt x="3880174" y="1686605"/>
                    <a:pt x="3955413" y="1761852"/>
                    <a:pt x="3955413" y="1854663"/>
                  </a:cubicBezTo>
                  <a:close/>
                  <a:moveTo>
                    <a:pt x="3955413" y="1350482"/>
                  </a:moveTo>
                  <a:cubicBezTo>
                    <a:pt x="3955413" y="1443301"/>
                    <a:pt x="3880166" y="1518540"/>
                    <a:pt x="3787355" y="1518540"/>
                  </a:cubicBezTo>
                  <a:lnTo>
                    <a:pt x="3619297" y="1518540"/>
                  </a:lnTo>
                  <a:cubicBezTo>
                    <a:pt x="3526478" y="1518540"/>
                    <a:pt x="3451239" y="1443293"/>
                    <a:pt x="3451239" y="1350482"/>
                  </a:cubicBezTo>
                  <a:lnTo>
                    <a:pt x="3451239" y="1182424"/>
                  </a:lnTo>
                  <a:cubicBezTo>
                    <a:pt x="3451239" y="1089605"/>
                    <a:pt x="3526486" y="1014366"/>
                    <a:pt x="3619297" y="1014366"/>
                  </a:cubicBezTo>
                  <a:lnTo>
                    <a:pt x="3787355" y="1014366"/>
                  </a:lnTo>
                  <a:cubicBezTo>
                    <a:pt x="3880174" y="1014366"/>
                    <a:pt x="3955413" y="1089613"/>
                    <a:pt x="3955413" y="1182424"/>
                  </a:cubicBezTo>
                  <a:close/>
                  <a:moveTo>
                    <a:pt x="4039437" y="594210"/>
                  </a:moveTo>
                  <a:cubicBezTo>
                    <a:pt x="4039437" y="733439"/>
                    <a:pt x="3926575" y="846301"/>
                    <a:pt x="3787347" y="846301"/>
                  </a:cubicBezTo>
                  <a:lnTo>
                    <a:pt x="2106746" y="846301"/>
                  </a:lnTo>
                  <a:cubicBezTo>
                    <a:pt x="1967517" y="846301"/>
                    <a:pt x="1854655" y="733439"/>
                    <a:pt x="1854655" y="594210"/>
                  </a:cubicBezTo>
                  <a:lnTo>
                    <a:pt x="1854655" y="426144"/>
                  </a:lnTo>
                  <a:cubicBezTo>
                    <a:pt x="1854655" y="286916"/>
                    <a:pt x="1967517" y="174054"/>
                    <a:pt x="2106746" y="174054"/>
                  </a:cubicBezTo>
                  <a:lnTo>
                    <a:pt x="3787347" y="174054"/>
                  </a:lnTo>
                  <a:cubicBezTo>
                    <a:pt x="3926575" y="174054"/>
                    <a:pt x="4039437" y="286916"/>
                    <a:pt x="4039437" y="426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3" name="Group 512">
            <a:extLst>
              <a:ext uri="{FF2B5EF4-FFF2-40B4-BE49-F238E27FC236}">
                <a16:creationId xmlns:a16="http://schemas.microsoft.com/office/drawing/2014/main" id="{EEE27A8B-D81E-42F6-A5EA-2390D65DEBA8}"/>
              </a:ext>
            </a:extLst>
          </p:cNvPr>
          <p:cNvGrpSpPr/>
          <p:nvPr/>
        </p:nvGrpSpPr>
        <p:grpSpPr>
          <a:xfrm>
            <a:off x="6780655" y="3259187"/>
            <a:ext cx="372256" cy="508656"/>
            <a:chOff x="4304336" y="984604"/>
            <a:chExt cx="3574366" cy="4884059"/>
          </a:xfrm>
        </p:grpSpPr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F2962D51-938F-4209-B6FF-1CEA9767C725}"/>
                </a:ext>
              </a:extLst>
            </p:cNvPr>
            <p:cNvSpPr/>
            <p:nvPr/>
          </p:nvSpPr>
          <p:spPr>
            <a:xfrm>
              <a:off x="4304336" y="5548873"/>
              <a:ext cx="2790169" cy="319790"/>
            </a:xfrm>
            <a:custGeom>
              <a:avLst/>
              <a:gdLst>
                <a:gd name="connsiteX0" fmla="*/ 180058 w 2790169"/>
                <a:gd name="connsiteY0" fmla="*/ 54388 h 319790"/>
                <a:gd name="connsiteX1" fmla="*/ 5996 w 2790169"/>
                <a:gd name="connsiteY1" fmla="*/ 5996 h 319790"/>
                <a:gd name="connsiteX2" fmla="*/ 5996 w 2790169"/>
                <a:gd name="connsiteY2" fmla="*/ 141419 h 319790"/>
                <a:gd name="connsiteX3" fmla="*/ 180058 w 2790169"/>
                <a:gd name="connsiteY3" fmla="*/ 315481 h 319790"/>
                <a:gd name="connsiteX4" fmla="*/ 2616931 w 2790169"/>
                <a:gd name="connsiteY4" fmla="*/ 315481 h 319790"/>
                <a:gd name="connsiteX5" fmla="*/ 2790993 w 2790169"/>
                <a:gd name="connsiteY5" fmla="*/ 141419 h 319790"/>
                <a:gd name="connsiteX6" fmla="*/ 2790993 w 2790169"/>
                <a:gd name="connsiteY6" fmla="*/ 5996 h 319790"/>
                <a:gd name="connsiteX7" fmla="*/ 2616931 w 2790169"/>
                <a:gd name="connsiteY7" fmla="*/ 54388 h 31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0169" h="319790">
                  <a:moveTo>
                    <a:pt x="180058" y="54388"/>
                  </a:moveTo>
                  <a:cubicBezTo>
                    <a:pt x="118762" y="54029"/>
                    <a:pt x="58682" y="37319"/>
                    <a:pt x="5996" y="5996"/>
                  </a:cubicBezTo>
                  <a:lnTo>
                    <a:pt x="5996" y="141419"/>
                  </a:lnTo>
                  <a:cubicBezTo>
                    <a:pt x="5996" y="237548"/>
                    <a:pt x="83929" y="315481"/>
                    <a:pt x="180058" y="315481"/>
                  </a:cubicBezTo>
                  <a:lnTo>
                    <a:pt x="2616931" y="315481"/>
                  </a:lnTo>
                  <a:cubicBezTo>
                    <a:pt x="2713060" y="315481"/>
                    <a:pt x="2790993" y="237548"/>
                    <a:pt x="2790993" y="141419"/>
                  </a:cubicBezTo>
                  <a:lnTo>
                    <a:pt x="2790993" y="5996"/>
                  </a:lnTo>
                  <a:cubicBezTo>
                    <a:pt x="2738307" y="37319"/>
                    <a:pt x="2678219" y="54029"/>
                    <a:pt x="2616931" y="543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40B8D21F-82CE-4CD8-9D17-B2C93FCDF254}"/>
                </a:ext>
              </a:extLst>
            </p:cNvPr>
            <p:cNvSpPr/>
            <p:nvPr/>
          </p:nvSpPr>
          <p:spPr>
            <a:xfrm>
              <a:off x="5027485" y="984604"/>
              <a:ext cx="1343119" cy="183879"/>
            </a:xfrm>
            <a:custGeom>
              <a:avLst/>
              <a:gdLst>
                <a:gd name="connsiteX0" fmla="*/ 244544 w 1343118"/>
                <a:gd name="connsiteY0" fmla="*/ 180058 h 183879"/>
                <a:gd name="connsiteX1" fmla="*/ 1106154 w 1343118"/>
                <a:gd name="connsiteY1" fmla="*/ 180058 h 183879"/>
                <a:gd name="connsiteX2" fmla="*/ 1233223 w 1343118"/>
                <a:gd name="connsiteY2" fmla="*/ 125054 h 183879"/>
                <a:gd name="connsiteX3" fmla="*/ 1344798 w 1343118"/>
                <a:gd name="connsiteY3" fmla="*/ 5996 h 183879"/>
                <a:gd name="connsiteX4" fmla="*/ 5996 w 1343118"/>
                <a:gd name="connsiteY4" fmla="*/ 5996 h 183879"/>
                <a:gd name="connsiteX5" fmla="*/ 117571 w 1343118"/>
                <a:gd name="connsiteY5" fmla="*/ 125054 h 183879"/>
                <a:gd name="connsiteX6" fmla="*/ 244544 w 1343118"/>
                <a:gd name="connsiteY6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118" h="183879">
                  <a:moveTo>
                    <a:pt x="244544" y="180058"/>
                  </a:moveTo>
                  <a:lnTo>
                    <a:pt x="1106154" y="180058"/>
                  </a:lnTo>
                  <a:cubicBezTo>
                    <a:pt x="1154275" y="180002"/>
                    <a:pt x="1200244" y="160103"/>
                    <a:pt x="1233223" y="125054"/>
                  </a:cubicBezTo>
                  <a:lnTo>
                    <a:pt x="1344798" y="5996"/>
                  </a:lnTo>
                  <a:lnTo>
                    <a:pt x="5996" y="5996"/>
                  </a:lnTo>
                  <a:lnTo>
                    <a:pt x="117571" y="125054"/>
                  </a:lnTo>
                  <a:cubicBezTo>
                    <a:pt x="150469" y="160151"/>
                    <a:pt x="196439" y="180058"/>
                    <a:pt x="244544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64091D86-74A9-42A8-B032-25D666548D0D}"/>
                </a:ext>
              </a:extLst>
            </p:cNvPr>
            <p:cNvSpPr/>
            <p:nvPr/>
          </p:nvSpPr>
          <p:spPr>
            <a:xfrm>
              <a:off x="4304336" y="984604"/>
              <a:ext cx="2790169" cy="4445083"/>
            </a:xfrm>
            <a:custGeom>
              <a:avLst/>
              <a:gdLst>
                <a:gd name="connsiteX0" fmla="*/ 1340017 w 2790169"/>
                <a:gd name="connsiteY0" fmla="*/ 3684806 h 4445083"/>
                <a:gd name="connsiteX1" fmla="*/ 1225052 w 2790169"/>
                <a:gd name="connsiteY1" fmla="*/ 3729017 h 4445083"/>
                <a:gd name="connsiteX2" fmla="*/ 1153163 w 2790169"/>
                <a:gd name="connsiteY2" fmla="*/ 3713436 h 4445083"/>
                <a:gd name="connsiteX3" fmla="*/ 1050383 w 2790169"/>
                <a:gd name="connsiteY3" fmla="*/ 3554604 h 4445083"/>
                <a:gd name="connsiteX4" fmla="*/ 1050383 w 2790169"/>
                <a:gd name="connsiteY4" fmla="*/ 3139548 h 4445083"/>
                <a:gd name="connsiteX5" fmla="*/ 528197 w 2790169"/>
                <a:gd name="connsiteY5" fmla="*/ 2617363 h 4445083"/>
                <a:gd name="connsiteX6" fmla="*/ 528197 w 2790169"/>
                <a:gd name="connsiteY6" fmla="*/ 1224437 h 4445083"/>
                <a:gd name="connsiteX7" fmla="*/ 1050383 w 2790169"/>
                <a:gd name="connsiteY7" fmla="*/ 702251 h 4445083"/>
                <a:gd name="connsiteX8" fmla="*/ 2791009 w 2790169"/>
                <a:gd name="connsiteY8" fmla="*/ 702251 h 4445083"/>
                <a:gd name="connsiteX9" fmla="*/ 2791009 w 2790169"/>
                <a:gd name="connsiteY9" fmla="*/ 180058 h 4445083"/>
                <a:gd name="connsiteX10" fmla="*/ 2616939 w 2790169"/>
                <a:gd name="connsiteY10" fmla="*/ 5996 h 4445083"/>
                <a:gd name="connsiteX11" fmla="*/ 2306495 w 2790169"/>
                <a:gd name="connsiteY11" fmla="*/ 5996 h 4445083"/>
                <a:gd name="connsiteX12" fmla="*/ 2083345 w 2790169"/>
                <a:gd name="connsiteY12" fmla="*/ 244024 h 4445083"/>
                <a:gd name="connsiteX13" fmla="*/ 1829304 w 2790169"/>
                <a:gd name="connsiteY13" fmla="*/ 354120 h 4445083"/>
                <a:gd name="connsiteX14" fmla="*/ 967693 w 2790169"/>
                <a:gd name="connsiteY14" fmla="*/ 354120 h 4445083"/>
                <a:gd name="connsiteX15" fmla="*/ 713652 w 2790169"/>
                <a:gd name="connsiteY15" fmla="*/ 244024 h 4445083"/>
                <a:gd name="connsiteX16" fmla="*/ 490502 w 2790169"/>
                <a:gd name="connsiteY16" fmla="*/ 5996 h 4445083"/>
                <a:gd name="connsiteX17" fmla="*/ 180058 w 2790169"/>
                <a:gd name="connsiteY17" fmla="*/ 5996 h 4445083"/>
                <a:gd name="connsiteX18" fmla="*/ 5996 w 2790169"/>
                <a:gd name="connsiteY18" fmla="*/ 180058 h 4445083"/>
                <a:gd name="connsiteX19" fmla="*/ 5996 w 2790169"/>
                <a:gd name="connsiteY19" fmla="*/ 4270526 h 4445083"/>
                <a:gd name="connsiteX20" fmla="*/ 180058 w 2790169"/>
                <a:gd name="connsiteY20" fmla="*/ 4444588 h 4445083"/>
                <a:gd name="connsiteX21" fmla="*/ 2616931 w 2790169"/>
                <a:gd name="connsiteY21" fmla="*/ 4444588 h 4445083"/>
                <a:gd name="connsiteX22" fmla="*/ 2790993 w 2790169"/>
                <a:gd name="connsiteY22" fmla="*/ 4270526 h 4445083"/>
                <a:gd name="connsiteX23" fmla="*/ 2790993 w 2790169"/>
                <a:gd name="connsiteY23" fmla="*/ 3139124 h 4445083"/>
                <a:gd name="connsiteX24" fmla="*/ 1953758 w 2790169"/>
                <a:gd name="connsiteY24" fmla="*/ 3139124 h 444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90169" h="4445083">
                  <a:moveTo>
                    <a:pt x="1340017" y="3684806"/>
                  </a:moveTo>
                  <a:cubicBezTo>
                    <a:pt x="1308421" y="3713164"/>
                    <a:pt x="1267496" y="3728897"/>
                    <a:pt x="1225052" y="3729017"/>
                  </a:cubicBezTo>
                  <a:cubicBezTo>
                    <a:pt x="1200261" y="3728961"/>
                    <a:pt x="1175757" y="3723653"/>
                    <a:pt x="1153163" y="3713436"/>
                  </a:cubicBezTo>
                  <a:cubicBezTo>
                    <a:pt x="1090285" y="3685734"/>
                    <a:pt x="1049895" y="3623311"/>
                    <a:pt x="1050383" y="3554604"/>
                  </a:cubicBezTo>
                  <a:lnTo>
                    <a:pt x="1050383" y="3139548"/>
                  </a:lnTo>
                  <a:cubicBezTo>
                    <a:pt x="762124" y="3139212"/>
                    <a:pt x="528533" y="2905614"/>
                    <a:pt x="528197" y="2617363"/>
                  </a:cubicBezTo>
                  <a:lnTo>
                    <a:pt x="528197" y="1224437"/>
                  </a:lnTo>
                  <a:cubicBezTo>
                    <a:pt x="528485" y="936162"/>
                    <a:pt x="762108" y="702539"/>
                    <a:pt x="1050383" y="702251"/>
                  </a:cubicBezTo>
                  <a:lnTo>
                    <a:pt x="2791009" y="702251"/>
                  </a:lnTo>
                  <a:lnTo>
                    <a:pt x="2791009" y="180058"/>
                  </a:lnTo>
                  <a:cubicBezTo>
                    <a:pt x="2791001" y="83929"/>
                    <a:pt x="2713068" y="5996"/>
                    <a:pt x="2616939" y="5996"/>
                  </a:cubicBezTo>
                  <a:lnTo>
                    <a:pt x="2306495" y="5996"/>
                  </a:lnTo>
                  <a:lnTo>
                    <a:pt x="2083345" y="244024"/>
                  </a:lnTo>
                  <a:cubicBezTo>
                    <a:pt x="2017444" y="314154"/>
                    <a:pt x="1925537" y="353984"/>
                    <a:pt x="1829304" y="354120"/>
                  </a:cubicBezTo>
                  <a:lnTo>
                    <a:pt x="967693" y="354120"/>
                  </a:lnTo>
                  <a:cubicBezTo>
                    <a:pt x="871460" y="353992"/>
                    <a:pt x="779544" y="314154"/>
                    <a:pt x="713652" y="244024"/>
                  </a:cubicBezTo>
                  <a:lnTo>
                    <a:pt x="490502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4270526"/>
                  </a:lnTo>
                  <a:cubicBezTo>
                    <a:pt x="5996" y="4366655"/>
                    <a:pt x="83929" y="4444588"/>
                    <a:pt x="180058" y="4444588"/>
                  </a:cubicBezTo>
                  <a:lnTo>
                    <a:pt x="2616931" y="4444588"/>
                  </a:lnTo>
                  <a:cubicBezTo>
                    <a:pt x="2713060" y="4444588"/>
                    <a:pt x="2790993" y="4366655"/>
                    <a:pt x="2790993" y="4270526"/>
                  </a:cubicBezTo>
                  <a:lnTo>
                    <a:pt x="2790993" y="3139124"/>
                  </a:lnTo>
                  <a:lnTo>
                    <a:pt x="1953758" y="31391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B79B57ED-D6D1-47D9-AC79-B901ED325184}"/>
                </a:ext>
              </a:extLst>
            </p:cNvPr>
            <p:cNvSpPr/>
            <p:nvPr/>
          </p:nvSpPr>
          <p:spPr>
            <a:xfrm>
              <a:off x="5000591" y="1854913"/>
              <a:ext cx="2878111" cy="2686237"/>
            </a:xfrm>
            <a:custGeom>
              <a:avLst/>
              <a:gdLst>
                <a:gd name="connsiteX0" fmla="*/ 2529900 w 2878111"/>
                <a:gd name="connsiteY0" fmla="*/ 5996 h 2686237"/>
                <a:gd name="connsiteX1" fmla="*/ 354120 w 2878111"/>
                <a:gd name="connsiteY1" fmla="*/ 5996 h 2686237"/>
                <a:gd name="connsiteX2" fmla="*/ 5996 w 2878111"/>
                <a:gd name="connsiteY2" fmla="*/ 354120 h 2686237"/>
                <a:gd name="connsiteX3" fmla="*/ 5996 w 2878111"/>
                <a:gd name="connsiteY3" fmla="*/ 1747054 h 2686237"/>
                <a:gd name="connsiteX4" fmla="*/ 354120 w 2878111"/>
                <a:gd name="connsiteY4" fmla="*/ 2095177 h 2686237"/>
                <a:gd name="connsiteX5" fmla="*/ 528182 w 2878111"/>
                <a:gd name="connsiteY5" fmla="*/ 2269239 h 2686237"/>
                <a:gd name="connsiteX6" fmla="*/ 528182 w 2878111"/>
                <a:gd name="connsiteY6" fmla="*/ 2684295 h 2686237"/>
                <a:gd name="connsiteX7" fmla="*/ 1141923 w 2878111"/>
                <a:gd name="connsiteY7" fmla="*/ 2139044 h 2686237"/>
                <a:gd name="connsiteX8" fmla="*/ 1257503 w 2878111"/>
                <a:gd name="connsiteY8" fmla="*/ 2095529 h 2686237"/>
                <a:gd name="connsiteX9" fmla="*/ 2180905 w 2878111"/>
                <a:gd name="connsiteY9" fmla="*/ 2095529 h 2686237"/>
                <a:gd name="connsiteX10" fmla="*/ 2181777 w 2878111"/>
                <a:gd name="connsiteY10" fmla="*/ 2094746 h 2686237"/>
                <a:gd name="connsiteX11" fmla="*/ 2182648 w 2878111"/>
                <a:gd name="connsiteY11" fmla="*/ 2094746 h 2686237"/>
                <a:gd name="connsiteX12" fmla="*/ 2529900 w 2878111"/>
                <a:gd name="connsiteY12" fmla="*/ 2094746 h 2686237"/>
                <a:gd name="connsiteX13" fmla="*/ 2878024 w 2878111"/>
                <a:gd name="connsiteY13" fmla="*/ 1746622 h 2686237"/>
                <a:gd name="connsiteX14" fmla="*/ 2878024 w 2878111"/>
                <a:gd name="connsiteY14" fmla="*/ 354128 h 2686237"/>
                <a:gd name="connsiteX15" fmla="*/ 2529900 w 2878111"/>
                <a:gd name="connsiteY15" fmla="*/ 5996 h 2686237"/>
                <a:gd name="connsiteX16" fmla="*/ 354120 w 2878111"/>
                <a:gd name="connsiteY16" fmla="*/ 441159 h 2686237"/>
                <a:gd name="connsiteX17" fmla="*/ 615212 w 2878111"/>
                <a:gd name="connsiteY17" fmla="*/ 441159 h 2686237"/>
                <a:gd name="connsiteX18" fmla="*/ 702243 w 2878111"/>
                <a:gd name="connsiteY18" fmla="*/ 528189 h 2686237"/>
                <a:gd name="connsiteX19" fmla="*/ 615212 w 2878111"/>
                <a:gd name="connsiteY19" fmla="*/ 615220 h 2686237"/>
                <a:gd name="connsiteX20" fmla="*/ 354120 w 2878111"/>
                <a:gd name="connsiteY20" fmla="*/ 615220 h 2686237"/>
                <a:gd name="connsiteX21" fmla="*/ 267089 w 2878111"/>
                <a:gd name="connsiteY21" fmla="*/ 528189 h 2686237"/>
                <a:gd name="connsiteX22" fmla="*/ 354120 w 2878111"/>
                <a:gd name="connsiteY22" fmla="*/ 441159 h 2686237"/>
                <a:gd name="connsiteX23" fmla="*/ 1305983 w 2878111"/>
                <a:gd name="connsiteY23" fmla="*/ 1659591 h 2686237"/>
                <a:gd name="connsiteX24" fmla="*/ 354120 w 2878111"/>
                <a:gd name="connsiteY24" fmla="*/ 1659591 h 2686237"/>
                <a:gd name="connsiteX25" fmla="*/ 267089 w 2878111"/>
                <a:gd name="connsiteY25" fmla="*/ 1572560 h 2686237"/>
                <a:gd name="connsiteX26" fmla="*/ 354120 w 2878111"/>
                <a:gd name="connsiteY26" fmla="*/ 1485529 h 2686237"/>
                <a:gd name="connsiteX27" fmla="*/ 1305983 w 2878111"/>
                <a:gd name="connsiteY27" fmla="*/ 1485529 h 2686237"/>
                <a:gd name="connsiteX28" fmla="*/ 1393014 w 2878111"/>
                <a:gd name="connsiteY28" fmla="*/ 1572560 h 2686237"/>
                <a:gd name="connsiteX29" fmla="*/ 1305983 w 2878111"/>
                <a:gd name="connsiteY29" fmla="*/ 1659591 h 2686237"/>
                <a:gd name="connsiteX30" fmla="*/ 2529900 w 2878111"/>
                <a:gd name="connsiteY30" fmla="*/ 1137406 h 2686237"/>
                <a:gd name="connsiteX31" fmla="*/ 354120 w 2878111"/>
                <a:gd name="connsiteY31" fmla="*/ 1137406 h 2686237"/>
                <a:gd name="connsiteX32" fmla="*/ 267089 w 2878111"/>
                <a:gd name="connsiteY32" fmla="*/ 1050375 h 2686237"/>
                <a:gd name="connsiteX33" fmla="*/ 354120 w 2878111"/>
                <a:gd name="connsiteY33" fmla="*/ 963344 h 2686237"/>
                <a:gd name="connsiteX34" fmla="*/ 2529900 w 2878111"/>
                <a:gd name="connsiteY34" fmla="*/ 963344 h 2686237"/>
                <a:gd name="connsiteX35" fmla="*/ 2616931 w 2878111"/>
                <a:gd name="connsiteY35" fmla="*/ 1050375 h 2686237"/>
                <a:gd name="connsiteX36" fmla="*/ 2529900 w 2878111"/>
                <a:gd name="connsiteY36" fmla="*/ 1137406 h 2686237"/>
                <a:gd name="connsiteX37" fmla="*/ 2529900 w 2878111"/>
                <a:gd name="connsiteY37" fmla="*/ 615220 h 2686237"/>
                <a:gd name="connsiteX38" fmla="*/ 963336 w 2878111"/>
                <a:gd name="connsiteY38" fmla="*/ 615220 h 2686237"/>
                <a:gd name="connsiteX39" fmla="*/ 876305 w 2878111"/>
                <a:gd name="connsiteY39" fmla="*/ 528189 h 2686237"/>
                <a:gd name="connsiteX40" fmla="*/ 963336 w 2878111"/>
                <a:gd name="connsiteY40" fmla="*/ 441159 h 2686237"/>
                <a:gd name="connsiteX41" fmla="*/ 2529900 w 2878111"/>
                <a:gd name="connsiteY41" fmla="*/ 441159 h 2686237"/>
                <a:gd name="connsiteX42" fmla="*/ 2616931 w 2878111"/>
                <a:gd name="connsiteY42" fmla="*/ 528189 h 2686237"/>
                <a:gd name="connsiteX43" fmla="*/ 2529900 w 2878111"/>
                <a:gd name="connsiteY43" fmla="*/ 615220 h 26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78111" h="2686237">
                  <a:moveTo>
                    <a:pt x="2529900" y="5996"/>
                  </a:moveTo>
                  <a:lnTo>
                    <a:pt x="354120" y="5996"/>
                  </a:lnTo>
                  <a:cubicBezTo>
                    <a:pt x="161854" y="5996"/>
                    <a:pt x="5996" y="161854"/>
                    <a:pt x="5996" y="354120"/>
                  </a:cubicBezTo>
                  <a:lnTo>
                    <a:pt x="5996" y="1747054"/>
                  </a:lnTo>
                  <a:cubicBezTo>
                    <a:pt x="5996" y="1939319"/>
                    <a:pt x="161854" y="2095177"/>
                    <a:pt x="354120" y="2095177"/>
                  </a:cubicBezTo>
                  <a:cubicBezTo>
                    <a:pt x="450249" y="2095177"/>
                    <a:pt x="528182" y="2173110"/>
                    <a:pt x="528182" y="2269239"/>
                  </a:cubicBezTo>
                  <a:lnTo>
                    <a:pt x="528182" y="2684295"/>
                  </a:lnTo>
                  <a:lnTo>
                    <a:pt x="1141923" y="2139044"/>
                  </a:lnTo>
                  <a:cubicBezTo>
                    <a:pt x="1173838" y="2110903"/>
                    <a:pt x="1214947" y="2095417"/>
                    <a:pt x="1257503" y="2095529"/>
                  </a:cubicBezTo>
                  <a:lnTo>
                    <a:pt x="2180905" y="2095529"/>
                  </a:lnTo>
                  <a:lnTo>
                    <a:pt x="2181777" y="2094746"/>
                  </a:lnTo>
                  <a:lnTo>
                    <a:pt x="2182648" y="2094746"/>
                  </a:lnTo>
                  <a:lnTo>
                    <a:pt x="2529900" y="2094746"/>
                  </a:lnTo>
                  <a:cubicBezTo>
                    <a:pt x="2722166" y="2094746"/>
                    <a:pt x="2878024" y="1938888"/>
                    <a:pt x="2878024" y="1746622"/>
                  </a:cubicBezTo>
                  <a:lnTo>
                    <a:pt x="2878024" y="354128"/>
                  </a:lnTo>
                  <a:cubicBezTo>
                    <a:pt x="2878024" y="161862"/>
                    <a:pt x="2722166" y="5996"/>
                    <a:pt x="2529900" y="5996"/>
                  </a:cubicBezTo>
                  <a:close/>
                  <a:moveTo>
                    <a:pt x="354120" y="441159"/>
                  </a:moveTo>
                  <a:lnTo>
                    <a:pt x="615212" y="441159"/>
                  </a:lnTo>
                  <a:cubicBezTo>
                    <a:pt x="663277" y="441159"/>
                    <a:pt x="702243" y="480125"/>
                    <a:pt x="702243" y="528189"/>
                  </a:cubicBezTo>
                  <a:cubicBezTo>
                    <a:pt x="702243" y="576254"/>
                    <a:pt x="663277" y="615220"/>
                    <a:pt x="615212" y="615220"/>
                  </a:cubicBezTo>
                  <a:lnTo>
                    <a:pt x="354120" y="615220"/>
                  </a:lnTo>
                  <a:cubicBezTo>
                    <a:pt x="306055" y="615220"/>
                    <a:pt x="267089" y="576254"/>
                    <a:pt x="267089" y="528189"/>
                  </a:cubicBezTo>
                  <a:cubicBezTo>
                    <a:pt x="267089" y="480125"/>
                    <a:pt x="306055" y="441159"/>
                    <a:pt x="354120" y="441159"/>
                  </a:cubicBezTo>
                  <a:close/>
                  <a:moveTo>
                    <a:pt x="1305983" y="1659591"/>
                  </a:moveTo>
                  <a:lnTo>
                    <a:pt x="354120" y="1659591"/>
                  </a:lnTo>
                  <a:cubicBezTo>
                    <a:pt x="306055" y="1659591"/>
                    <a:pt x="267089" y="1620625"/>
                    <a:pt x="267089" y="1572560"/>
                  </a:cubicBezTo>
                  <a:cubicBezTo>
                    <a:pt x="267089" y="1524496"/>
                    <a:pt x="306055" y="1485529"/>
                    <a:pt x="354120" y="1485529"/>
                  </a:cubicBezTo>
                  <a:lnTo>
                    <a:pt x="1305983" y="1485529"/>
                  </a:lnTo>
                  <a:cubicBezTo>
                    <a:pt x="1354048" y="1485529"/>
                    <a:pt x="1393014" y="1524496"/>
                    <a:pt x="1393014" y="1572560"/>
                  </a:cubicBezTo>
                  <a:cubicBezTo>
                    <a:pt x="1393014" y="1620633"/>
                    <a:pt x="1354048" y="1659591"/>
                    <a:pt x="1305983" y="1659591"/>
                  </a:cubicBezTo>
                  <a:close/>
                  <a:moveTo>
                    <a:pt x="2529900" y="1137406"/>
                  </a:moveTo>
                  <a:lnTo>
                    <a:pt x="354120" y="1137406"/>
                  </a:lnTo>
                  <a:cubicBezTo>
                    <a:pt x="306055" y="1137406"/>
                    <a:pt x="267089" y="1098439"/>
                    <a:pt x="267089" y="1050375"/>
                  </a:cubicBezTo>
                  <a:cubicBezTo>
                    <a:pt x="267089" y="1002310"/>
                    <a:pt x="306055" y="963344"/>
                    <a:pt x="354120" y="963344"/>
                  </a:cubicBezTo>
                  <a:lnTo>
                    <a:pt x="2529900" y="963344"/>
                  </a:lnTo>
                  <a:cubicBezTo>
                    <a:pt x="2577965" y="963344"/>
                    <a:pt x="2616931" y="1002310"/>
                    <a:pt x="2616931" y="1050375"/>
                  </a:cubicBezTo>
                  <a:cubicBezTo>
                    <a:pt x="2616931" y="1098439"/>
                    <a:pt x="2577965" y="1137406"/>
                    <a:pt x="2529900" y="1137406"/>
                  </a:cubicBezTo>
                  <a:close/>
                  <a:moveTo>
                    <a:pt x="2529900" y="615220"/>
                  </a:moveTo>
                  <a:lnTo>
                    <a:pt x="963336" y="615220"/>
                  </a:lnTo>
                  <a:cubicBezTo>
                    <a:pt x="915271" y="615220"/>
                    <a:pt x="876305" y="576254"/>
                    <a:pt x="876305" y="528189"/>
                  </a:cubicBezTo>
                  <a:cubicBezTo>
                    <a:pt x="876305" y="480125"/>
                    <a:pt x="915271" y="441159"/>
                    <a:pt x="963336" y="441159"/>
                  </a:cubicBezTo>
                  <a:lnTo>
                    <a:pt x="2529900" y="441159"/>
                  </a:lnTo>
                  <a:cubicBezTo>
                    <a:pt x="2577965" y="441159"/>
                    <a:pt x="2616931" y="480125"/>
                    <a:pt x="2616931" y="528189"/>
                  </a:cubicBezTo>
                  <a:cubicBezTo>
                    <a:pt x="2616931" y="576254"/>
                    <a:pt x="2577965" y="615220"/>
                    <a:pt x="2529900" y="6152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CA9823B9-1F0B-49DE-8CFA-69A3F4A598B1}"/>
              </a:ext>
            </a:extLst>
          </p:cNvPr>
          <p:cNvGrpSpPr/>
          <p:nvPr/>
        </p:nvGrpSpPr>
        <p:grpSpPr>
          <a:xfrm>
            <a:off x="6703653" y="4260859"/>
            <a:ext cx="503104" cy="503176"/>
            <a:chOff x="3651604" y="984604"/>
            <a:chExt cx="4884795" cy="4885498"/>
          </a:xfrm>
        </p:grpSpPr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6A3A3BB-D0BE-408C-A326-7B9EE3A4844D}"/>
                </a:ext>
              </a:extLst>
            </p:cNvPr>
            <p:cNvSpPr/>
            <p:nvPr/>
          </p:nvSpPr>
          <p:spPr>
            <a:xfrm>
              <a:off x="4086758" y="4552887"/>
              <a:ext cx="4013367" cy="879423"/>
            </a:xfrm>
            <a:custGeom>
              <a:avLst/>
              <a:gdLst>
                <a:gd name="connsiteX0" fmla="*/ 5996 w 4013366"/>
                <a:gd name="connsiteY0" fmla="*/ 5996 h 879422"/>
                <a:gd name="connsiteX1" fmla="*/ 4009521 w 4013366"/>
                <a:gd name="connsiteY1" fmla="*/ 5996 h 879422"/>
                <a:gd name="connsiteX2" fmla="*/ 4009521 w 4013366"/>
                <a:gd name="connsiteY2" fmla="*/ 876305 h 879422"/>
                <a:gd name="connsiteX3" fmla="*/ 5996 w 4013366"/>
                <a:gd name="connsiteY3" fmla="*/ 876305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3366" h="879422">
                  <a:moveTo>
                    <a:pt x="5996" y="5996"/>
                  </a:moveTo>
                  <a:lnTo>
                    <a:pt x="4009521" y="5996"/>
                  </a:lnTo>
                  <a:lnTo>
                    <a:pt x="4009521" y="876305"/>
                  </a:lnTo>
                  <a:lnTo>
                    <a:pt x="5996" y="87630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206B059B-6A64-4580-B37F-313B6AA053CB}"/>
                </a:ext>
              </a:extLst>
            </p:cNvPr>
            <p:cNvSpPr/>
            <p:nvPr/>
          </p:nvSpPr>
          <p:spPr>
            <a:xfrm>
              <a:off x="3651604" y="1680851"/>
              <a:ext cx="4884795" cy="4189251"/>
            </a:xfrm>
            <a:custGeom>
              <a:avLst/>
              <a:gdLst>
                <a:gd name="connsiteX0" fmla="*/ 4618658 w 4884794"/>
                <a:gd name="connsiteY0" fmla="*/ 2142266 h 4189251"/>
                <a:gd name="connsiteX1" fmla="*/ 4464527 w 4884794"/>
                <a:gd name="connsiteY1" fmla="*/ 2380470 h 4189251"/>
                <a:gd name="connsiteX2" fmla="*/ 4356605 w 4884794"/>
                <a:gd name="connsiteY2" fmla="*/ 2403879 h 4189251"/>
                <a:gd name="connsiteX3" fmla="*/ 4184111 w 4884794"/>
                <a:gd name="connsiteY3" fmla="*/ 2337386 h 4189251"/>
                <a:gd name="connsiteX4" fmla="*/ 3806135 w 4884794"/>
                <a:gd name="connsiteY4" fmla="*/ 2001447 h 4189251"/>
                <a:gd name="connsiteX5" fmla="*/ 3690466 w 4884794"/>
                <a:gd name="connsiteY5" fmla="*/ 2001447 h 4189251"/>
                <a:gd name="connsiteX6" fmla="*/ 3312578 w 4884794"/>
                <a:gd name="connsiteY6" fmla="*/ 2337298 h 4189251"/>
                <a:gd name="connsiteX7" fmla="*/ 3032210 w 4884794"/>
                <a:gd name="connsiteY7" fmla="*/ 2380350 h 4189251"/>
                <a:gd name="connsiteX8" fmla="*/ 2878032 w 4884794"/>
                <a:gd name="connsiteY8" fmla="*/ 2142266 h 4189251"/>
                <a:gd name="connsiteX9" fmla="*/ 2878032 w 4884794"/>
                <a:gd name="connsiteY9" fmla="*/ 5996 h 4189251"/>
                <a:gd name="connsiteX10" fmla="*/ 5996 w 4884794"/>
                <a:gd name="connsiteY10" fmla="*/ 5996 h 4189251"/>
                <a:gd name="connsiteX11" fmla="*/ 5996 w 4884794"/>
                <a:gd name="connsiteY11" fmla="*/ 3922403 h 4189251"/>
                <a:gd name="connsiteX12" fmla="*/ 267089 w 4884794"/>
                <a:gd name="connsiteY12" fmla="*/ 4183495 h 4189251"/>
                <a:gd name="connsiteX13" fmla="*/ 4618650 w 4884794"/>
                <a:gd name="connsiteY13" fmla="*/ 4183495 h 4189251"/>
                <a:gd name="connsiteX14" fmla="*/ 4879742 w 4884794"/>
                <a:gd name="connsiteY14" fmla="*/ 3922403 h 4189251"/>
                <a:gd name="connsiteX15" fmla="*/ 4879742 w 4884794"/>
                <a:gd name="connsiteY15" fmla="*/ 5996 h 4189251"/>
                <a:gd name="connsiteX16" fmla="*/ 4618650 w 4884794"/>
                <a:gd name="connsiteY16" fmla="*/ 5996 h 4189251"/>
                <a:gd name="connsiteX17" fmla="*/ 4618650 w 4884794"/>
                <a:gd name="connsiteY17" fmla="*/ 2142266 h 4189251"/>
                <a:gd name="connsiteX18" fmla="*/ 267089 w 4884794"/>
                <a:gd name="connsiteY18" fmla="*/ 441159 h 4189251"/>
                <a:gd name="connsiteX19" fmla="*/ 441151 w 4884794"/>
                <a:gd name="connsiteY19" fmla="*/ 267097 h 4189251"/>
                <a:gd name="connsiteX20" fmla="*/ 2355838 w 4884794"/>
                <a:gd name="connsiteY20" fmla="*/ 267097 h 4189251"/>
                <a:gd name="connsiteX21" fmla="*/ 2529900 w 4884794"/>
                <a:gd name="connsiteY21" fmla="*/ 441159 h 4189251"/>
                <a:gd name="connsiteX22" fmla="*/ 2529900 w 4884794"/>
                <a:gd name="connsiteY22" fmla="*/ 789282 h 4189251"/>
                <a:gd name="connsiteX23" fmla="*/ 2355838 w 4884794"/>
                <a:gd name="connsiteY23" fmla="*/ 963344 h 4189251"/>
                <a:gd name="connsiteX24" fmla="*/ 441151 w 4884794"/>
                <a:gd name="connsiteY24" fmla="*/ 963344 h 4189251"/>
                <a:gd name="connsiteX25" fmla="*/ 267089 w 4884794"/>
                <a:gd name="connsiteY25" fmla="*/ 789282 h 4189251"/>
                <a:gd name="connsiteX26" fmla="*/ 1746622 w 4884794"/>
                <a:gd name="connsiteY26" fmla="*/ 1311468 h 4189251"/>
                <a:gd name="connsiteX27" fmla="*/ 1659591 w 4884794"/>
                <a:gd name="connsiteY27" fmla="*/ 1398499 h 4189251"/>
                <a:gd name="connsiteX28" fmla="*/ 1485529 w 4884794"/>
                <a:gd name="connsiteY28" fmla="*/ 1398499 h 4189251"/>
                <a:gd name="connsiteX29" fmla="*/ 1398498 w 4884794"/>
                <a:gd name="connsiteY29" fmla="*/ 1311468 h 4189251"/>
                <a:gd name="connsiteX30" fmla="*/ 1485529 w 4884794"/>
                <a:gd name="connsiteY30" fmla="*/ 1224437 h 4189251"/>
                <a:gd name="connsiteX31" fmla="*/ 1659591 w 4884794"/>
                <a:gd name="connsiteY31" fmla="*/ 1224437 h 4189251"/>
                <a:gd name="connsiteX32" fmla="*/ 1746622 w 4884794"/>
                <a:gd name="connsiteY32" fmla="*/ 1311468 h 4189251"/>
                <a:gd name="connsiteX33" fmla="*/ 354120 w 4884794"/>
                <a:gd name="connsiteY33" fmla="*/ 1224437 h 4189251"/>
                <a:gd name="connsiteX34" fmla="*/ 1137398 w 4884794"/>
                <a:gd name="connsiteY34" fmla="*/ 1224437 h 4189251"/>
                <a:gd name="connsiteX35" fmla="*/ 1224429 w 4884794"/>
                <a:gd name="connsiteY35" fmla="*/ 1311468 h 4189251"/>
                <a:gd name="connsiteX36" fmla="*/ 1137398 w 4884794"/>
                <a:gd name="connsiteY36" fmla="*/ 1398499 h 4189251"/>
                <a:gd name="connsiteX37" fmla="*/ 354120 w 4884794"/>
                <a:gd name="connsiteY37" fmla="*/ 1398499 h 4189251"/>
                <a:gd name="connsiteX38" fmla="*/ 267089 w 4884794"/>
                <a:gd name="connsiteY38" fmla="*/ 1311468 h 4189251"/>
                <a:gd name="connsiteX39" fmla="*/ 354120 w 4884794"/>
                <a:gd name="connsiteY39" fmla="*/ 1224437 h 4189251"/>
                <a:gd name="connsiteX40" fmla="*/ 354120 w 4884794"/>
                <a:gd name="connsiteY40" fmla="*/ 1746622 h 4189251"/>
                <a:gd name="connsiteX41" fmla="*/ 2268807 w 4884794"/>
                <a:gd name="connsiteY41" fmla="*/ 1746622 h 4189251"/>
                <a:gd name="connsiteX42" fmla="*/ 2355838 w 4884794"/>
                <a:gd name="connsiteY42" fmla="*/ 1833653 h 4189251"/>
                <a:gd name="connsiteX43" fmla="*/ 2268807 w 4884794"/>
                <a:gd name="connsiteY43" fmla="*/ 1920684 h 4189251"/>
                <a:gd name="connsiteX44" fmla="*/ 354120 w 4884794"/>
                <a:gd name="connsiteY44" fmla="*/ 1920684 h 4189251"/>
                <a:gd name="connsiteX45" fmla="*/ 267089 w 4884794"/>
                <a:gd name="connsiteY45" fmla="*/ 1833653 h 4189251"/>
                <a:gd name="connsiteX46" fmla="*/ 354120 w 4884794"/>
                <a:gd name="connsiteY46" fmla="*/ 1746622 h 4189251"/>
                <a:gd name="connsiteX47" fmla="*/ 2355838 w 4884794"/>
                <a:gd name="connsiteY47" fmla="*/ 2355846 h 4189251"/>
                <a:gd name="connsiteX48" fmla="*/ 2268807 w 4884794"/>
                <a:gd name="connsiteY48" fmla="*/ 2442877 h 4189251"/>
                <a:gd name="connsiteX49" fmla="*/ 1137406 w 4884794"/>
                <a:gd name="connsiteY49" fmla="*/ 2442877 h 4189251"/>
                <a:gd name="connsiteX50" fmla="*/ 1050375 w 4884794"/>
                <a:gd name="connsiteY50" fmla="*/ 2355846 h 4189251"/>
                <a:gd name="connsiteX51" fmla="*/ 1137406 w 4884794"/>
                <a:gd name="connsiteY51" fmla="*/ 2268815 h 4189251"/>
                <a:gd name="connsiteX52" fmla="*/ 2268815 w 4884794"/>
                <a:gd name="connsiteY52" fmla="*/ 2268815 h 4189251"/>
                <a:gd name="connsiteX53" fmla="*/ 2355838 w 4884794"/>
                <a:gd name="connsiteY53" fmla="*/ 2355846 h 4189251"/>
                <a:gd name="connsiteX54" fmla="*/ 354120 w 4884794"/>
                <a:gd name="connsiteY54" fmla="*/ 2268815 h 4189251"/>
                <a:gd name="connsiteX55" fmla="*/ 789274 w 4884794"/>
                <a:gd name="connsiteY55" fmla="*/ 2268815 h 4189251"/>
                <a:gd name="connsiteX56" fmla="*/ 876305 w 4884794"/>
                <a:gd name="connsiteY56" fmla="*/ 2355846 h 4189251"/>
                <a:gd name="connsiteX57" fmla="*/ 789274 w 4884794"/>
                <a:gd name="connsiteY57" fmla="*/ 2442877 h 4189251"/>
                <a:gd name="connsiteX58" fmla="*/ 354120 w 4884794"/>
                <a:gd name="connsiteY58" fmla="*/ 2442877 h 4189251"/>
                <a:gd name="connsiteX59" fmla="*/ 267089 w 4884794"/>
                <a:gd name="connsiteY59" fmla="*/ 2355846 h 4189251"/>
                <a:gd name="connsiteX60" fmla="*/ 354120 w 4884794"/>
                <a:gd name="connsiteY60" fmla="*/ 2268815 h 4189251"/>
                <a:gd name="connsiteX61" fmla="*/ 4618658 w 4884794"/>
                <a:gd name="connsiteY61" fmla="*/ 3748341 h 4189251"/>
                <a:gd name="connsiteX62" fmla="*/ 4444596 w 4884794"/>
                <a:gd name="connsiteY62" fmla="*/ 3922403 h 4189251"/>
                <a:gd name="connsiteX63" fmla="*/ 441151 w 4884794"/>
                <a:gd name="connsiteY63" fmla="*/ 3922403 h 4189251"/>
                <a:gd name="connsiteX64" fmla="*/ 267089 w 4884794"/>
                <a:gd name="connsiteY64" fmla="*/ 3748341 h 4189251"/>
                <a:gd name="connsiteX65" fmla="*/ 267089 w 4884794"/>
                <a:gd name="connsiteY65" fmla="*/ 2878032 h 4189251"/>
                <a:gd name="connsiteX66" fmla="*/ 441151 w 4884794"/>
                <a:gd name="connsiteY66" fmla="*/ 2703970 h 4189251"/>
                <a:gd name="connsiteX67" fmla="*/ 4444588 w 4884794"/>
                <a:gd name="connsiteY67" fmla="*/ 2703970 h 4189251"/>
                <a:gd name="connsiteX68" fmla="*/ 4618650 w 4884794"/>
                <a:gd name="connsiteY68" fmla="*/ 2878032 h 4189251"/>
                <a:gd name="connsiteX69" fmla="*/ 4618650 w 4884794"/>
                <a:gd name="connsiteY69" fmla="*/ 3748341 h 418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884794" h="4189251">
                  <a:moveTo>
                    <a:pt x="4618658" y="2142266"/>
                  </a:moveTo>
                  <a:cubicBezTo>
                    <a:pt x="4619433" y="2245319"/>
                    <a:pt x="4558841" y="2338953"/>
                    <a:pt x="4464527" y="2380470"/>
                  </a:cubicBezTo>
                  <a:cubicBezTo>
                    <a:pt x="4430621" y="2395844"/>
                    <a:pt x="4393837" y="2403823"/>
                    <a:pt x="4356605" y="2403879"/>
                  </a:cubicBezTo>
                  <a:cubicBezTo>
                    <a:pt x="4292879" y="2403703"/>
                    <a:pt x="4231464" y="2380030"/>
                    <a:pt x="4184111" y="2337386"/>
                  </a:cubicBezTo>
                  <a:lnTo>
                    <a:pt x="3806135" y="2001447"/>
                  </a:lnTo>
                  <a:cubicBezTo>
                    <a:pt x="3773156" y="1972122"/>
                    <a:pt x="3723445" y="1972122"/>
                    <a:pt x="3690466" y="2001447"/>
                  </a:cubicBezTo>
                  <a:lnTo>
                    <a:pt x="3312578" y="2337298"/>
                  </a:lnTo>
                  <a:cubicBezTo>
                    <a:pt x="3235749" y="2405590"/>
                    <a:pt x="3125997" y="2422443"/>
                    <a:pt x="3032210" y="2380350"/>
                  </a:cubicBezTo>
                  <a:cubicBezTo>
                    <a:pt x="2938432" y="2338258"/>
                    <a:pt x="2878072" y="2245055"/>
                    <a:pt x="2878032" y="2142266"/>
                  </a:cubicBezTo>
                  <a:lnTo>
                    <a:pt x="2878032" y="5996"/>
                  </a:lnTo>
                  <a:lnTo>
                    <a:pt x="5996" y="5996"/>
                  </a:lnTo>
                  <a:lnTo>
                    <a:pt x="5996" y="3922403"/>
                  </a:lnTo>
                  <a:cubicBezTo>
                    <a:pt x="5996" y="4066604"/>
                    <a:pt x="122895" y="4183495"/>
                    <a:pt x="267089" y="4183495"/>
                  </a:cubicBezTo>
                  <a:lnTo>
                    <a:pt x="4618650" y="4183495"/>
                  </a:lnTo>
                  <a:cubicBezTo>
                    <a:pt x="4762851" y="4183495"/>
                    <a:pt x="4879742" y="4066596"/>
                    <a:pt x="4879742" y="3922403"/>
                  </a:cubicBezTo>
                  <a:lnTo>
                    <a:pt x="4879742" y="5996"/>
                  </a:lnTo>
                  <a:lnTo>
                    <a:pt x="4618650" y="5996"/>
                  </a:lnTo>
                  <a:lnTo>
                    <a:pt x="4618650" y="2142266"/>
                  </a:lnTo>
                  <a:close/>
                  <a:moveTo>
                    <a:pt x="267089" y="441159"/>
                  </a:moveTo>
                  <a:cubicBezTo>
                    <a:pt x="267089" y="345030"/>
                    <a:pt x="345022" y="267097"/>
                    <a:pt x="441151" y="267097"/>
                  </a:cubicBezTo>
                  <a:lnTo>
                    <a:pt x="2355838" y="267097"/>
                  </a:lnTo>
                  <a:cubicBezTo>
                    <a:pt x="2451967" y="267097"/>
                    <a:pt x="2529900" y="345030"/>
                    <a:pt x="2529900" y="441159"/>
                  </a:cubicBezTo>
                  <a:lnTo>
                    <a:pt x="2529900" y="789282"/>
                  </a:lnTo>
                  <a:cubicBezTo>
                    <a:pt x="2529900" y="885411"/>
                    <a:pt x="2451967" y="963344"/>
                    <a:pt x="2355838" y="963344"/>
                  </a:cubicBezTo>
                  <a:lnTo>
                    <a:pt x="441151" y="963344"/>
                  </a:lnTo>
                  <a:cubicBezTo>
                    <a:pt x="345022" y="963344"/>
                    <a:pt x="267089" y="885411"/>
                    <a:pt x="267089" y="789282"/>
                  </a:cubicBezTo>
                  <a:close/>
                  <a:moveTo>
                    <a:pt x="1746622" y="1311468"/>
                  </a:moveTo>
                  <a:cubicBezTo>
                    <a:pt x="1746622" y="1359532"/>
                    <a:pt x="1707656" y="1398499"/>
                    <a:pt x="1659591" y="1398499"/>
                  </a:cubicBezTo>
                  <a:lnTo>
                    <a:pt x="1485529" y="1398499"/>
                  </a:lnTo>
                  <a:cubicBezTo>
                    <a:pt x="1437465" y="1398499"/>
                    <a:pt x="1398498" y="1359532"/>
                    <a:pt x="1398498" y="1311468"/>
                  </a:cubicBezTo>
                  <a:cubicBezTo>
                    <a:pt x="1398498" y="1263403"/>
                    <a:pt x="1437465" y="1224437"/>
                    <a:pt x="1485529" y="1224437"/>
                  </a:cubicBezTo>
                  <a:lnTo>
                    <a:pt x="1659591" y="1224437"/>
                  </a:lnTo>
                  <a:cubicBezTo>
                    <a:pt x="1707656" y="1224437"/>
                    <a:pt x="1746622" y="1263403"/>
                    <a:pt x="1746622" y="1311468"/>
                  </a:cubicBezTo>
                  <a:close/>
                  <a:moveTo>
                    <a:pt x="354120" y="1224437"/>
                  </a:moveTo>
                  <a:lnTo>
                    <a:pt x="1137398" y="1224437"/>
                  </a:lnTo>
                  <a:cubicBezTo>
                    <a:pt x="1185462" y="1224437"/>
                    <a:pt x="1224429" y="1263403"/>
                    <a:pt x="1224429" y="1311468"/>
                  </a:cubicBezTo>
                  <a:cubicBezTo>
                    <a:pt x="1224429" y="1359532"/>
                    <a:pt x="1185462" y="1398499"/>
                    <a:pt x="1137398" y="1398499"/>
                  </a:cubicBezTo>
                  <a:lnTo>
                    <a:pt x="354120" y="1398499"/>
                  </a:lnTo>
                  <a:cubicBezTo>
                    <a:pt x="306055" y="1398499"/>
                    <a:pt x="267089" y="1359532"/>
                    <a:pt x="267089" y="1311468"/>
                  </a:cubicBezTo>
                  <a:cubicBezTo>
                    <a:pt x="267089" y="1263403"/>
                    <a:pt x="306055" y="1224437"/>
                    <a:pt x="354120" y="1224437"/>
                  </a:cubicBezTo>
                  <a:close/>
                  <a:moveTo>
                    <a:pt x="354120" y="1746622"/>
                  </a:moveTo>
                  <a:lnTo>
                    <a:pt x="2268807" y="1746622"/>
                  </a:lnTo>
                  <a:cubicBezTo>
                    <a:pt x="2316872" y="1746622"/>
                    <a:pt x="2355838" y="1785589"/>
                    <a:pt x="2355838" y="1833653"/>
                  </a:cubicBezTo>
                  <a:cubicBezTo>
                    <a:pt x="2355838" y="1881717"/>
                    <a:pt x="2316872" y="1920684"/>
                    <a:pt x="2268807" y="1920684"/>
                  </a:cubicBezTo>
                  <a:lnTo>
                    <a:pt x="354120" y="1920684"/>
                  </a:lnTo>
                  <a:cubicBezTo>
                    <a:pt x="306055" y="1920684"/>
                    <a:pt x="267089" y="1881717"/>
                    <a:pt x="267089" y="1833653"/>
                  </a:cubicBezTo>
                  <a:cubicBezTo>
                    <a:pt x="267089" y="1785589"/>
                    <a:pt x="306055" y="1746622"/>
                    <a:pt x="354120" y="1746622"/>
                  </a:cubicBezTo>
                  <a:close/>
                  <a:moveTo>
                    <a:pt x="2355838" y="2355846"/>
                  </a:moveTo>
                  <a:cubicBezTo>
                    <a:pt x="2355838" y="2403911"/>
                    <a:pt x="2316872" y="2442877"/>
                    <a:pt x="2268807" y="2442877"/>
                  </a:cubicBezTo>
                  <a:lnTo>
                    <a:pt x="1137406" y="2442877"/>
                  </a:lnTo>
                  <a:cubicBezTo>
                    <a:pt x="1089341" y="2442877"/>
                    <a:pt x="1050375" y="2403911"/>
                    <a:pt x="1050375" y="2355846"/>
                  </a:cubicBezTo>
                  <a:cubicBezTo>
                    <a:pt x="1050375" y="2307782"/>
                    <a:pt x="1089341" y="2268815"/>
                    <a:pt x="1137406" y="2268815"/>
                  </a:cubicBezTo>
                  <a:lnTo>
                    <a:pt x="2268815" y="2268815"/>
                  </a:lnTo>
                  <a:cubicBezTo>
                    <a:pt x="2316872" y="2268815"/>
                    <a:pt x="2355838" y="2307782"/>
                    <a:pt x="2355838" y="2355846"/>
                  </a:cubicBezTo>
                  <a:close/>
                  <a:moveTo>
                    <a:pt x="354120" y="2268815"/>
                  </a:moveTo>
                  <a:lnTo>
                    <a:pt x="789274" y="2268815"/>
                  </a:lnTo>
                  <a:cubicBezTo>
                    <a:pt x="837339" y="2268815"/>
                    <a:pt x="876305" y="2307782"/>
                    <a:pt x="876305" y="2355846"/>
                  </a:cubicBezTo>
                  <a:cubicBezTo>
                    <a:pt x="876305" y="2403911"/>
                    <a:pt x="837339" y="2442877"/>
                    <a:pt x="789274" y="2442877"/>
                  </a:cubicBezTo>
                  <a:lnTo>
                    <a:pt x="354120" y="2442877"/>
                  </a:lnTo>
                  <a:cubicBezTo>
                    <a:pt x="306055" y="2442877"/>
                    <a:pt x="267089" y="2403911"/>
                    <a:pt x="267089" y="2355846"/>
                  </a:cubicBezTo>
                  <a:cubicBezTo>
                    <a:pt x="267089" y="2307782"/>
                    <a:pt x="306055" y="2268815"/>
                    <a:pt x="354120" y="2268815"/>
                  </a:cubicBezTo>
                  <a:close/>
                  <a:moveTo>
                    <a:pt x="4618658" y="3748341"/>
                  </a:moveTo>
                  <a:cubicBezTo>
                    <a:pt x="4618658" y="3844469"/>
                    <a:pt x="4540725" y="3922403"/>
                    <a:pt x="4444596" y="3922403"/>
                  </a:cubicBezTo>
                  <a:lnTo>
                    <a:pt x="441151" y="3922403"/>
                  </a:lnTo>
                  <a:cubicBezTo>
                    <a:pt x="345022" y="3922403"/>
                    <a:pt x="267089" y="3844469"/>
                    <a:pt x="267089" y="3748341"/>
                  </a:cubicBezTo>
                  <a:lnTo>
                    <a:pt x="267089" y="2878032"/>
                  </a:lnTo>
                  <a:cubicBezTo>
                    <a:pt x="267089" y="2781903"/>
                    <a:pt x="345022" y="2703970"/>
                    <a:pt x="441151" y="2703970"/>
                  </a:cubicBezTo>
                  <a:lnTo>
                    <a:pt x="4444588" y="2703970"/>
                  </a:lnTo>
                  <a:cubicBezTo>
                    <a:pt x="4540717" y="2703970"/>
                    <a:pt x="4618650" y="2781903"/>
                    <a:pt x="4618650" y="2878032"/>
                  </a:cubicBezTo>
                  <a:lnTo>
                    <a:pt x="4618650" y="37483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D0F3A04E-624F-47D0-838A-EDCD8B899D44}"/>
                </a:ext>
              </a:extLst>
            </p:cNvPr>
            <p:cNvSpPr/>
            <p:nvPr/>
          </p:nvSpPr>
          <p:spPr>
            <a:xfrm>
              <a:off x="4086758" y="2116014"/>
              <a:ext cx="1926736" cy="359764"/>
            </a:xfrm>
            <a:custGeom>
              <a:avLst/>
              <a:gdLst>
                <a:gd name="connsiteX0" fmla="*/ 5996 w 1926735"/>
                <a:gd name="connsiteY0" fmla="*/ 5996 h 359763"/>
                <a:gd name="connsiteX1" fmla="*/ 1920772 w 1926735"/>
                <a:gd name="connsiteY1" fmla="*/ 5996 h 359763"/>
                <a:gd name="connsiteX2" fmla="*/ 1920772 w 1926735"/>
                <a:gd name="connsiteY2" fmla="*/ 354120 h 359763"/>
                <a:gd name="connsiteX3" fmla="*/ 5996 w 1926735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735" h="359763">
                  <a:moveTo>
                    <a:pt x="5996" y="5996"/>
                  </a:moveTo>
                  <a:lnTo>
                    <a:pt x="1920772" y="5996"/>
                  </a:lnTo>
                  <a:lnTo>
                    <a:pt x="1920772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541E834-BE11-4A6B-87EF-7791E71FB3FA}"/>
                </a:ext>
              </a:extLst>
            </p:cNvPr>
            <p:cNvSpPr/>
            <p:nvPr/>
          </p:nvSpPr>
          <p:spPr>
            <a:xfrm>
              <a:off x="6697701" y="1680851"/>
              <a:ext cx="1399082" cy="2230536"/>
            </a:xfrm>
            <a:custGeom>
              <a:avLst/>
              <a:gdLst>
                <a:gd name="connsiteX0" fmla="*/ 150813 w 1399081"/>
                <a:gd name="connsiteY0" fmla="*/ 2207368 h 2230536"/>
                <a:gd name="connsiteX1" fmla="*/ 528789 w 1399081"/>
                <a:gd name="connsiteY1" fmla="*/ 1871428 h 2230536"/>
                <a:gd name="connsiteX2" fmla="*/ 875697 w 1399081"/>
                <a:gd name="connsiteY2" fmla="*/ 1871428 h 2230536"/>
                <a:gd name="connsiteX3" fmla="*/ 1253673 w 1399081"/>
                <a:gd name="connsiteY3" fmla="*/ 2207456 h 2230536"/>
                <a:gd name="connsiteX4" fmla="*/ 1347188 w 1399081"/>
                <a:gd name="connsiteY4" fmla="*/ 2221742 h 2230536"/>
                <a:gd name="connsiteX5" fmla="*/ 1398499 w 1399081"/>
                <a:gd name="connsiteY5" fmla="*/ 2142266 h 2230536"/>
                <a:gd name="connsiteX6" fmla="*/ 1398499 w 1399081"/>
                <a:gd name="connsiteY6" fmla="*/ 5996 h 2230536"/>
                <a:gd name="connsiteX7" fmla="*/ 5996 w 1399081"/>
                <a:gd name="connsiteY7" fmla="*/ 5996 h 2230536"/>
                <a:gd name="connsiteX8" fmla="*/ 5996 w 1399081"/>
                <a:gd name="connsiteY8" fmla="*/ 2142266 h 2230536"/>
                <a:gd name="connsiteX9" fmla="*/ 57346 w 1399081"/>
                <a:gd name="connsiteY9" fmla="*/ 2221670 h 2230536"/>
                <a:gd name="connsiteX10" fmla="*/ 150813 w 1399081"/>
                <a:gd name="connsiteY10" fmla="*/ 2207368 h 223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081" h="2230536">
                  <a:moveTo>
                    <a:pt x="150813" y="2207368"/>
                  </a:moveTo>
                  <a:lnTo>
                    <a:pt x="528789" y="1871428"/>
                  </a:lnTo>
                  <a:cubicBezTo>
                    <a:pt x="627708" y="1783502"/>
                    <a:pt x="776770" y="1783502"/>
                    <a:pt x="875697" y="1871428"/>
                  </a:cubicBezTo>
                  <a:lnTo>
                    <a:pt x="1253673" y="2207456"/>
                  </a:lnTo>
                  <a:cubicBezTo>
                    <a:pt x="1279313" y="2230225"/>
                    <a:pt x="1315921" y="2235813"/>
                    <a:pt x="1347188" y="2221742"/>
                  </a:cubicBezTo>
                  <a:cubicBezTo>
                    <a:pt x="1378448" y="2207672"/>
                    <a:pt x="1398538" y="2176556"/>
                    <a:pt x="1398499" y="2142266"/>
                  </a:cubicBezTo>
                  <a:lnTo>
                    <a:pt x="1398499" y="5996"/>
                  </a:lnTo>
                  <a:lnTo>
                    <a:pt x="5996" y="5996"/>
                  </a:lnTo>
                  <a:lnTo>
                    <a:pt x="5996" y="2142266"/>
                  </a:lnTo>
                  <a:cubicBezTo>
                    <a:pt x="5988" y="2176532"/>
                    <a:pt x="26087" y="2207616"/>
                    <a:pt x="57346" y="2221670"/>
                  </a:cubicBezTo>
                  <a:cubicBezTo>
                    <a:pt x="88598" y="2235725"/>
                    <a:pt x="125190" y="2230121"/>
                    <a:pt x="150813" y="22073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E6664336-76B6-4139-9C96-DF7CC8F023C9}"/>
                </a:ext>
              </a:extLst>
            </p:cNvPr>
            <p:cNvSpPr/>
            <p:nvPr/>
          </p:nvSpPr>
          <p:spPr>
            <a:xfrm>
              <a:off x="3651604" y="984604"/>
              <a:ext cx="4884795" cy="527654"/>
            </a:xfrm>
            <a:custGeom>
              <a:avLst/>
              <a:gdLst>
                <a:gd name="connsiteX0" fmla="*/ 4618658 w 4884794"/>
                <a:gd name="connsiteY0" fmla="*/ 5996 h 527653"/>
                <a:gd name="connsiteX1" fmla="*/ 267089 w 4884794"/>
                <a:gd name="connsiteY1" fmla="*/ 5996 h 527653"/>
                <a:gd name="connsiteX2" fmla="*/ 5996 w 4884794"/>
                <a:gd name="connsiteY2" fmla="*/ 267089 h 527653"/>
                <a:gd name="connsiteX3" fmla="*/ 5996 w 4884794"/>
                <a:gd name="connsiteY3" fmla="*/ 528181 h 527653"/>
                <a:gd name="connsiteX4" fmla="*/ 4879750 w 4884794"/>
                <a:gd name="connsiteY4" fmla="*/ 528181 h 527653"/>
                <a:gd name="connsiteX5" fmla="*/ 4879750 w 4884794"/>
                <a:gd name="connsiteY5" fmla="*/ 267089 h 527653"/>
                <a:gd name="connsiteX6" fmla="*/ 4618658 w 4884794"/>
                <a:gd name="connsiteY6" fmla="*/ 5996 h 527653"/>
                <a:gd name="connsiteX7" fmla="*/ 502686 w 4884794"/>
                <a:gd name="connsiteY7" fmla="*/ 292592 h 527653"/>
                <a:gd name="connsiteX8" fmla="*/ 526423 w 4884794"/>
                <a:gd name="connsiteY8" fmla="*/ 377232 h 527653"/>
                <a:gd name="connsiteX9" fmla="*/ 464263 w 4884794"/>
                <a:gd name="connsiteY9" fmla="*/ 439392 h 527653"/>
                <a:gd name="connsiteX10" fmla="*/ 379623 w 4884794"/>
                <a:gd name="connsiteY10" fmla="*/ 415655 h 527653"/>
                <a:gd name="connsiteX11" fmla="*/ 354120 w 4884794"/>
                <a:gd name="connsiteY11" fmla="*/ 390152 h 527653"/>
                <a:gd name="connsiteX12" fmla="*/ 328616 w 4884794"/>
                <a:gd name="connsiteY12" fmla="*/ 415655 h 527653"/>
                <a:gd name="connsiteX13" fmla="*/ 206616 w 4884794"/>
                <a:gd name="connsiteY13" fmla="*/ 414592 h 527653"/>
                <a:gd name="connsiteX14" fmla="*/ 205553 w 4884794"/>
                <a:gd name="connsiteY14" fmla="*/ 292592 h 527653"/>
                <a:gd name="connsiteX15" fmla="*/ 231056 w 4884794"/>
                <a:gd name="connsiteY15" fmla="*/ 267089 h 527653"/>
                <a:gd name="connsiteX16" fmla="*/ 205553 w 4884794"/>
                <a:gd name="connsiteY16" fmla="*/ 241585 h 527653"/>
                <a:gd name="connsiteX17" fmla="*/ 206616 w 4884794"/>
                <a:gd name="connsiteY17" fmla="*/ 119586 h 527653"/>
                <a:gd name="connsiteX18" fmla="*/ 328616 w 4884794"/>
                <a:gd name="connsiteY18" fmla="*/ 118522 h 527653"/>
                <a:gd name="connsiteX19" fmla="*/ 354120 w 4884794"/>
                <a:gd name="connsiteY19" fmla="*/ 144025 h 527653"/>
                <a:gd name="connsiteX20" fmla="*/ 379623 w 4884794"/>
                <a:gd name="connsiteY20" fmla="*/ 118522 h 527653"/>
                <a:gd name="connsiteX21" fmla="*/ 501623 w 4884794"/>
                <a:gd name="connsiteY21" fmla="*/ 119586 h 527653"/>
                <a:gd name="connsiteX22" fmla="*/ 502686 w 4884794"/>
                <a:gd name="connsiteY22" fmla="*/ 241585 h 527653"/>
                <a:gd name="connsiteX23" fmla="*/ 477183 w 4884794"/>
                <a:gd name="connsiteY23" fmla="*/ 267089 h 527653"/>
                <a:gd name="connsiteX24" fmla="*/ 3922402 w 4884794"/>
                <a:gd name="connsiteY24" fmla="*/ 354120 h 527653"/>
                <a:gd name="connsiteX25" fmla="*/ 3835371 w 4884794"/>
                <a:gd name="connsiteY25" fmla="*/ 267089 h 527653"/>
                <a:gd name="connsiteX26" fmla="*/ 3922402 w 4884794"/>
                <a:gd name="connsiteY26" fmla="*/ 180058 h 527653"/>
                <a:gd name="connsiteX27" fmla="*/ 4009433 w 4884794"/>
                <a:gd name="connsiteY27" fmla="*/ 267089 h 527653"/>
                <a:gd name="connsiteX28" fmla="*/ 3922402 w 4884794"/>
                <a:gd name="connsiteY28" fmla="*/ 354120 h 527653"/>
                <a:gd name="connsiteX29" fmla="*/ 4270526 w 4884794"/>
                <a:gd name="connsiteY29" fmla="*/ 354120 h 527653"/>
                <a:gd name="connsiteX30" fmla="*/ 4183495 w 4884794"/>
                <a:gd name="connsiteY30" fmla="*/ 267089 h 527653"/>
                <a:gd name="connsiteX31" fmla="*/ 4270526 w 4884794"/>
                <a:gd name="connsiteY31" fmla="*/ 180058 h 527653"/>
                <a:gd name="connsiteX32" fmla="*/ 4357557 w 4884794"/>
                <a:gd name="connsiteY32" fmla="*/ 267089 h 527653"/>
                <a:gd name="connsiteX33" fmla="*/ 4270526 w 4884794"/>
                <a:gd name="connsiteY33" fmla="*/ 354120 h 527653"/>
                <a:gd name="connsiteX34" fmla="*/ 4618658 w 4884794"/>
                <a:gd name="connsiteY34" fmla="*/ 354120 h 527653"/>
                <a:gd name="connsiteX35" fmla="*/ 4531627 w 4884794"/>
                <a:gd name="connsiteY35" fmla="*/ 267089 h 527653"/>
                <a:gd name="connsiteX36" fmla="*/ 4618658 w 4884794"/>
                <a:gd name="connsiteY36" fmla="*/ 180058 h 527653"/>
                <a:gd name="connsiteX37" fmla="*/ 4705688 w 4884794"/>
                <a:gd name="connsiteY37" fmla="*/ 267089 h 527653"/>
                <a:gd name="connsiteX38" fmla="*/ 4618658 w 4884794"/>
                <a:gd name="connsiteY38" fmla="*/ 354120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84794" h="527653">
                  <a:moveTo>
                    <a:pt x="4618658" y="5996"/>
                  </a:move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lnTo>
                    <a:pt x="5996" y="528181"/>
                  </a:lnTo>
                  <a:lnTo>
                    <a:pt x="4879750" y="528181"/>
                  </a:lnTo>
                  <a:lnTo>
                    <a:pt x="4879750" y="267089"/>
                  </a:lnTo>
                  <a:cubicBezTo>
                    <a:pt x="4879750" y="122895"/>
                    <a:pt x="4762851" y="5996"/>
                    <a:pt x="4618658" y="5996"/>
                  </a:cubicBezTo>
                  <a:close/>
                  <a:moveTo>
                    <a:pt x="502686" y="292592"/>
                  </a:moveTo>
                  <a:cubicBezTo>
                    <a:pt x="525311" y="314442"/>
                    <a:pt x="534385" y="346804"/>
                    <a:pt x="526423" y="377232"/>
                  </a:cubicBezTo>
                  <a:cubicBezTo>
                    <a:pt x="518460" y="407661"/>
                    <a:pt x="494691" y="431421"/>
                    <a:pt x="464263" y="439392"/>
                  </a:cubicBezTo>
                  <a:cubicBezTo>
                    <a:pt x="433835" y="447354"/>
                    <a:pt x="401473" y="438280"/>
                    <a:pt x="379623" y="415655"/>
                  </a:cubicBezTo>
                  <a:lnTo>
                    <a:pt x="354120" y="390152"/>
                  </a:lnTo>
                  <a:lnTo>
                    <a:pt x="328616" y="415655"/>
                  </a:lnTo>
                  <a:cubicBezTo>
                    <a:pt x="294471" y="448642"/>
                    <a:pt x="240186" y="448170"/>
                    <a:pt x="206616" y="414592"/>
                  </a:cubicBezTo>
                  <a:cubicBezTo>
                    <a:pt x="173046" y="381014"/>
                    <a:pt x="172575" y="326738"/>
                    <a:pt x="205553" y="292592"/>
                  </a:cubicBezTo>
                  <a:lnTo>
                    <a:pt x="231056" y="267089"/>
                  </a:lnTo>
                  <a:lnTo>
                    <a:pt x="205553" y="241585"/>
                  </a:lnTo>
                  <a:cubicBezTo>
                    <a:pt x="172567" y="207440"/>
                    <a:pt x="173038" y="153156"/>
                    <a:pt x="206616" y="119586"/>
                  </a:cubicBezTo>
                  <a:cubicBezTo>
                    <a:pt x="240194" y="86016"/>
                    <a:pt x="294471" y="85544"/>
                    <a:pt x="328616" y="118522"/>
                  </a:cubicBezTo>
                  <a:lnTo>
                    <a:pt x="354120" y="144025"/>
                  </a:lnTo>
                  <a:lnTo>
                    <a:pt x="379623" y="118522"/>
                  </a:lnTo>
                  <a:cubicBezTo>
                    <a:pt x="413769" y="85536"/>
                    <a:pt x="468053" y="86008"/>
                    <a:pt x="501623" y="119586"/>
                  </a:cubicBezTo>
                  <a:cubicBezTo>
                    <a:pt x="535193" y="153156"/>
                    <a:pt x="535665" y="207440"/>
                    <a:pt x="502686" y="241585"/>
                  </a:cubicBezTo>
                  <a:lnTo>
                    <a:pt x="477183" y="267089"/>
                  </a:lnTo>
                  <a:close/>
                  <a:moveTo>
                    <a:pt x="3922402" y="354120"/>
                  </a:moveTo>
                  <a:cubicBezTo>
                    <a:pt x="3874338" y="354120"/>
                    <a:pt x="3835371" y="315153"/>
                    <a:pt x="3835371" y="267089"/>
                  </a:cubicBezTo>
                  <a:cubicBezTo>
                    <a:pt x="3835371" y="219024"/>
                    <a:pt x="3874338" y="180058"/>
                    <a:pt x="3922402" y="180058"/>
                  </a:cubicBezTo>
                  <a:cubicBezTo>
                    <a:pt x="3970467" y="180058"/>
                    <a:pt x="4009433" y="219024"/>
                    <a:pt x="4009433" y="267089"/>
                  </a:cubicBezTo>
                  <a:cubicBezTo>
                    <a:pt x="4009433" y="315153"/>
                    <a:pt x="3970467" y="354120"/>
                    <a:pt x="3922402" y="354120"/>
                  </a:cubicBezTo>
                  <a:close/>
                  <a:moveTo>
                    <a:pt x="4270526" y="354120"/>
                  </a:moveTo>
                  <a:cubicBezTo>
                    <a:pt x="4222462" y="354120"/>
                    <a:pt x="4183495" y="315153"/>
                    <a:pt x="4183495" y="267089"/>
                  </a:cubicBezTo>
                  <a:cubicBezTo>
                    <a:pt x="4183495" y="219024"/>
                    <a:pt x="4222462" y="180058"/>
                    <a:pt x="4270526" y="180058"/>
                  </a:cubicBezTo>
                  <a:cubicBezTo>
                    <a:pt x="4318590" y="180058"/>
                    <a:pt x="4357557" y="219024"/>
                    <a:pt x="4357557" y="267089"/>
                  </a:cubicBezTo>
                  <a:cubicBezTo>
                    <a:pt x="4357557" y="315153"/>
                    <a:pt x="4318599" y="354120"/>
                    <a:pt x="4270526" y="354120"/>
                  </a:cubicBezTo>
                  <a:close/>
                  <a:moveTo>
                    <a:pt x="4618658" y="354120"/>
                  </a:moveTo>
                  <a:cubicBezTo>
                    <a:pt x="4570593" y="354120"/>
                    <a:pt x="4531627" y="315153"/>
                    <a:pt x="4531627" y="267089"/>
                  </a:cubicBezTo>
                  <a:cubicBezTo>
                    <a:pt x="4531627" y="219024"/>
                    <a:pt x="4570593" y="180058"/>
                    <a:pt x="4618658" y="180058"/>
                  </a:cubicBezTo>
                  <a:cubicBezTo>
                    <a:pt x="4666722" y="180058"/>
                    <a:pt x="4705688" y="219024"/>
                    <a:pt x="4705688" y="267089"/>
                  </a:cubicBezTo>
                  <a:cubicBezTo>
                    <a:pt x="4705688" y="315153"/>
                    <a:pt x="4666722" y="354120"/>
                    <a:pt x="4618658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1F9D4D51-4B39-46C3-952B-B2AC3890CE10}"/>
              </a:ext>
            </a:extLst>
          </p:cNvPr>
          <p:cNvGrpSpPr/>
          <p:nvPr/>
        </p:nvGrpSpPr>
        <p:grpSpPr>
          <a:xfrm>
            <a:off x="7701307" y="3240403"/>
            <a:ext cx="499301" cy="498952"/>
            <a:chOff x="3651780" y="984607"/>
            <a:chExt cx="4884795" cy="4881385"/>
          </a:xfrm>
        </p:grpSpPr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227629D-C354-4445-A263-4AB64E726202}"/>
                </a:ext>
              </a:extLst>
            </p:cNvPr>
            <p:cNvSpPr/>
            <p:nvPr/>
          </p:nvSpPr>
          <p:spPr>
            <a:xfrm>
              <a:off x="7133031" y="2638551"/>
              <a:ext cx="183879" cy="1399082"/>
            </a:xfrm>
            <a:custGeom>
              <a:avLst/>
              <a:gdLst>
                <a:gd name="connsiteX0" fmla="*/ 5996 w 183879"/>
                <a:gd name="connsiteY0" fmla="*/ 5996 h 1399081"/>
                <a:gd name="connsiteX1" fmla="*/ 180058 w 183879"/>
                <a:gd name="connsiteY1" fmla="*/ 5996 h 1399081"/>
                <a:gd name="connsiteX2" fmla="*/ 180058 w 183879"/>
                <a:gd name="connsiteY2" fmla="*/ 1398498 h 1399081"/>
                <a:gd name="connsiteX3" fmla="*/ 5996 w 183879"/>
                <a:gd name="connsiteY3" fmla="*/ 139849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79" h="1399081">
                  <a:moveTo>
                    <a:pt x="5996" y="5996"/>
                  </a:moveTo>
                  <a:lnTo>
                    <a:pt x="180058" y="5996"/>
                  </a:lnTo>
                  <a:lnTo>
                    <a:pt x="180058" y="1398498"/>
                  </a:lnTo>
                  <a:lnTo>
                    <a:pt x="5996" y="13984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15D7CB03-7B08-4F0E-866E-B46517068DFF}"/>
                </a:ext>
              </a:extLst>
            </p:cNvPr>
            <p:cNvSpPr/>
            <p:nvPr/>
          </p:nvSpPr>
          <p:spPr>
            <a:xfrm>
              <a:off x="4173965" y="2638551"/>
              <a:ext cx="527654" cy="1399082"/>
            </a:xfrm>
            <a:custGeom>
              <a:avLst/>
              <a:gdLst>
                <a:gd name="connsiteX0" fmla="*/ 5996 w 527653"/>
                <a:gd name="connsiteY0" fmla="*/ 354120 h 1399081"/>
                <a:gd name="connsiteX1" fmla="*/ 5996 w 527653"/>
                <a:gd name="connsiteY1" fmla="*/ 1050367 h 1399081"/>
                <a:gd name="connsiteX2" fmla="*/ 354120 w 527653"/>
                <a:gd name="connsiteY2" fmla="*/ 1398490 h 1399081"/>
                <a:gd name="connsiteX3" fmla="*/ 528182 w 527653"/>
                <a:gd name="connsiteY3" fmla="*/ 1398490 h 1399081"/>
                <a:gd name="connsiteX4" fmla="*/ 528182 w 527653"/>
                <a:gd name="connsiteY4" fmla="*/ 5996 h 1399081"/>
                <a:gd name="connsiteX5" fmla="*/ 354120 w 527653"/>
                <a:gd name="connsiteY5" fmla="*/ 5996 h 1399081"/>
                <a:gd name="connsiteX6" fmla="*/ 5996 w 527653"/>
                <a:gd name="connsiteY6" fmla="*/ 354120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653" h="1399081">
                  <a:moveTo>
                    <a:pt x="5996" y="354120"/>
                  </a:moveTo>
                  <a:lnTo>
                    <a:pt x="5996" y="1050367"/>
                  </a:lnTo>
                  <a:cubicBezTo>
                    <a:pt x="5996" y="1242633"/>
                    <a:pt x="161854" y="1398490"/>
                    <a:pt x="354120" y="1398490"/>
                  </a:cubicBezTo>
                  <a:lnTo>
                    <a:pt x="528182" y="1398490"/>
                  </a:lnTo>
                  <a:lnTo>
                    <a:pt x="528182" y="5996"/>
                  </a:lnTo>
                  <a:lnTo>
                    <a:pt x="354120" y="5996"/>
                  </a:lnTo>
                  <a:cubicBezTo>
                    <a:pt x="161862" y="5996"/>
                    <a:pt x="5996" y="161854"/>
                    <a:pt x="5996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D032A798-2EBB-4EBB-BA05-7BC36BC0F0A8}"/>
                </a:ext>
              </a:extLst>
            </p:cNvPr>
            <p:cNvSpPr/>
            <p:nvPr/>
          </p:nvSpPr>
          <p:spPr>
            <a:xfrm>
              <a:off x="4870220" y="2638551"/>
              <a:ext cx="183879" cy="1399082"/>
            </a:xfrm>
            <a:custGeom>
              <a:avLst/>
              <a:gdLst>
                <a:gd name="connsiteX0" fmla="*/ 5996 w 183879"/>
                <a:gd name="connsiteY0" fmla="*/ 5996 h 1399081"/>
                <a:gd name="connsiteX1" fmla="*/ 180146 w 183879"/>
                <a:gd name="connsiteY1" fmla="*/ 5996 h 1399081"/>
                <a:gd name="connsiteX2" fmla="*/ 180146 w 183879"/>
                <a:gd name="connsiteY2" fmla="*/ 1398498 h 1399081"/>
                <a:gd name="connsiteX3" fmla="*/ 5996 w 183879"/>
                <a:gd name="connsiteY3" fmla="*/ 139849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79" h="1399081">
                  <a:moveTo>
                    <a:pt x="5996" y="5996"/>
                  </a:moveTo>
                  <a:lnTo>
                    <a:pt x="180146" y="5996"/>
                  </a:lnTo>
                  <a:lnTo>
                    <a:pt x="180146" y="1398498"/>
                  </a:lnTo>
                  <a:lnTo>
                    <a:pt x="5996" y="13984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5A8EA70-E087-4E96-8208-084530E87176}"/>
                </a:ext>
              </a:extLst>
            </p:cNvPr>
            <p:cNvSpPr/>
            <p:nvPr/>
          </p:nvSpPr>
          <p:spPr>
            <a:xfrm>
              <a:off x="4526358" y="984607"/>
              <a:ext cx="3133944" cy="1487024"/>
            </a:xfrm>
            <a:custGeom>
              <a:avLst/>
              <a:gdLst>
                <a:gd name="connsiteX0" fmla="*/ 180234 w 3133943"/>
                <a:gd name="connsiteY0" fmla="*/ 1485878 h 1487024"/>
                <a:gd name="connsiteX1" fmla="*/ 618346 w 3133943"/>
                <a:gd name="connsiteY1" fmla="*/ 557599 h 1487024"/>
                <a:gd name="connsiteX2" fmla="*/ 627053 w 3133943"/>
                <a:gd name="connsiteY2" fmla="*/ 549940 h 1487024"/>
                <a:gd name="connsiteX3" fmla="*/ 2510233 w 3133943"/>
                <a:gd name="connsiteY3" fmla="*/ 549940 h 1487024"/>
                <a:gd name="connsiteX4" fmla="*/ 2518939 w 3133943"/>
                <a:gd name="connsiteY4" fmla="*/ 557599 h 1487024"/>
                <a:gd name="connsiteX5" fmla="*/ 2956356 w 3133943"/>
                <a:gd name="connsiteY5" fmla="*/ 1485878 h 1487024"/>
                <a:gd name="connsiteX6" fmla="*/ 3130418 w 3133943"/>
                <a:gd name="connsiteY6" fmla="*/ 1485878 h 1487024"/>
                <a:gd name="connsiteX7" fmla="*/ 2126988 w 3133943"/>
                <a:gd name="connsiteY7" fmla="*/ 109149 h 1487024"/>
                <a:gd name="connsiteX8" fmla="*/ 461082 w 3133943"/>
                <a:gd name="connsiteY8" fmla="*/ 465523 h 1487024"/>
                <a:gd name="connsiteX9" fmla="*/ 5996 w 3133943"/>
                <a:gd name="connsiteY9" fmla="*/ 1485878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3943" h="1487024">
                  <a:moveTo>
                    <a:pt x="180234" y="1485878"/>
                  </a:moveTo>
                  <a:cubicBezTo>
                    <a:pt x="202195" y="1131814"/>
                    <a:pt x="358980" y="799624"/>
                    <a:pt x="618346" y="557599"/>
                  </a:cubicBezTo>
                  <a:cubicBezTo>
                    <a:pt x="621057" y="554833"/>
                    <a:pt x="623967" y="552275"/>
                    <a:pt x="627053" y="549940"/>
                  </a:cubicBezTo>
                  <a:cubicBezTo>
                    <a:pt x="1158104" y="57239"/>
                    <a:pt x="1979189" y="57239"/>
                    <a:pt x="2510233" y="549940"/>
                  </a:cubicBezTo>
                  <a:cubicBezTo>
                    <a:pt x="2513319" y="552275"/>
                    <a:pt x="2516229" y="554833"/>
                    <a:pt x="2518939" y="557599"/>
                  </a:cubicBezTo>
                  <a:cubicBezTo>
                    <a:pt x="2778049" y="799728"/>
                    <a:pt x="2934579" y="1131910"/>
                    <a:pt x="2956356" y="1485878"/>
                  </a:cubicBezTo>
                  <a:lnTo>
                    <a:pt x="3130418" y="1485878"/>
                  </a:lnTo>
                  <a:cubicBezTo>
                    <a:pt x="3097104" y="869099"/>
                    <a:pt x="2703954" y="329693"/>
                    <a:pt x="2126988" y="109149"/>
                  </a:cubicBezTo>
                  <a:cubicBezTo>
                    <a:pt x="1550023" y="-111394"/>
                    <a:pt x="897315" y="28234"/>
                    <a:pt x="461082" y="465523"/>
                  </a:cubicBezTo>
                  <a:cubicBezTo>
                    <a:pt x="187853" y="737265"/>
                    <a:pt x="25607" y="1101019"/>
                    <a:pt x="5996" y="14858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507A70AD-4FAD-4702-93B6-0B1AA191ADA0}"/>
                </a:ext>
              </a:extLst>
            </p:cNvPr>
            <p:cNvSpPr/>
            <p:nvPr/>
          </p:nvSpPr>
          <p:spPr>
            <a:xfrm>
              <a:off x="7481155" y="2638559"/>
              <a:ext cx="527654" cy="1399082"/>
            </a:xfrm>
            <a:custGeom>
              <a:avLst/>
              <a:gdLst>
                <a:gd name="connsiteX0" fmla="*/ 180058 w 527653"/>
                <a:gd name="connsiteY0" fmla="*/ 1398490 h 1399081"/>
                <a:gd name="connsiteX1" fmla="*/ 528181 w 527653"/>
                <a:gd name="connsiteY1" fmla="*/ 1050367 h 1399081"/>
                <a:gd name="connsiteX2" fmla="*/ 528181 w 527653"/>
                <a:gd name="connsiteY2" fmla="*/ 354120 h 1399081"/>
                <a:gd name="connsiteX3" fmla="*/ 180058 w 527653"/>
                <a:gd name="connsiteY3" fmla="*/ 5996 h 1399081"/>
                <a:gd name="connsiteX4" fmla="*/ 5996 w 527653"/>
                <a:gd name="connsiteY4" fmla="*/ 5996 h 1399081"/>
                <a:gd name="connsiteX5" fmla="*/ 5996 w 527653"/>
                <a:gd name="connsiteY5" fmla="*/ 1398498 h 1399081"/>
                <a:gd name="connsiteX6" fmla="*/ 180058 w 527653"/>
                <a:gd name="connsiteY6" fmla="*/ 139849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653" h="1399081">
                  <a:moveTo>
                    <a:pt x="180058" y="1398490"/>
                  </a:moveTo>
                  <a:cubicBezTo>
                    <a:pt x="372324" y="1398490"/>
                    <a:pt x="528181" y="1242633"/>
                    <a:pt x="528181" y="1050367"/>
                  </a:cubicBezTo>
                  <a:lnTo>
                    <a:pt x="528181" y="354120"/>
                  </a:lnTo>
                  <a:cubicBezTo>
                    <a:pt x="528181" y="161854"/>
                    <a:pt x="372324" y="5996"/>
                    <a:pt x="180058" y="5996"/>
                  </a:cubicBezTo>
                  <a:lnTo>
                    <a:pt x="5996" y="5996"/>
                  </a:lnTo>
                  <a:lnTo>
                    <a:pt x="5996" y="1398498"/>
                  </a:lnTo>
                  <a:lnTo>
                    <a:pt x="180058" y="13984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6680B9A2-B335-47E6-8EB4-41B321A3B1C0}"/>
                </a:ext>
              </a:extLst>
            </p:cNvPr>
            <p:cNvSpPr/>
            <p:nvPr/>
          </p:nvSpPr>
          <p:spPr>
            <a:xfrm>
              <a:off x="3825858" y="1681211"/>
              <a:ext cx="4533026" cy="3317823"/>
            </a:xfrm>
            <a:custGeom>
              <a:avLst/>
              <a:gdLst>
                <a:gd name="connsiteX0" fmla="*/ 3139108 w 4533025"/>
                <a:gd name="connsiteY0" fmla="*/ 3313178 h 3317822"/>
                <a:gd name="connsiteX1" fmla="*/ 4531611 w 4533025"/>
                <a:gd name="connsiteY1" fmla="*/ 3313178 h 3317822"/>
                <a:gd name="connsiteX2" fmla="*/ 4531611 w 4533025"/>
                <a:gd name="connsiteY2" fmla="*/ 267089 h 3317822"/>
                <a:gd name="connsiteX3" fmla="*/ 4270518 w 4533025"/>
                <a:gd name="connsiteY3" fmla="*/ 5996 h 3317822"/>
                <a:gd name="connsiteX4" fmla="*/ 3773916 w 4533025"/>
                <a:gd name="connsiteY4" fmla="*/ 5996 h 3317822"/>
                <a:gd name="connsiteX5" fmla="*/ 4006467 w 4533025"/>
                <a:gd name="connsiteY5" fmla="*/ 818695 h 3317822"/>
                <a:gd name="connsiteX6" fmla="*/ 4357549 w 4533025"/>
                <a:gd name="connsiteY6" fmla="*/ 1311467 h 3317822"/>
                <a:gd name="connsiteX7" fmla="*/ 4357549 w 4533025"/>
                <a:gd name="connsiteY7" fmla="*/ 2007715 h 3317822"/>
                <a:gd name="connsiteX8" fmla="*/ 3835364 w 4533025"/>
                <a:gd name="connsiteY8" fmla="*/ 2529900 h 3317822"/>
                <a:gd name="connsiteX9" fmla="*/ 3623526 w 4533025"/>
                <a:gd name="connsiteY9" fmla="*/ 2529900 h 3317822"/>
                <a:gd name="connsiteX10" fmla="*/ 3514566 w 4533025"/>
                <a:gd name="connsiteY10" fmla="*/ 2711533 h 3317822"/>
                <a:gd name="connsiteX11" fmla="*/ 3066788 w 4533025"/>
                <a:gd name="connsiteY11" fmla="*/ 2965054 h 3317822"/>
                <a:gd name="connsiteX12" fmla="*/ 2774971 w 4533025"/>
                <a:gd name="connsiteY12" fmla="*/ 2965054 h 3317822"/>
                <a:gd name="connsiteX13" fmla="*/ 2529892 w 4533025"/>
                <a:gd name="connsiteY13" fmla="*/ 3139116 h 3317822"/>
                <a:gd name="connsiteX14" fmla="*/ 2007707 w 4533025"/>
                <a:gd name="connsiteY14" fmla="*/ 3139116 h 3317822"/>
                <a:gd name="connsiteX15" fmla="*/ 1746614 w 4533025"/>
                <a:gd name="connsiteY15" fmla="*/ 2878024 h 3317822"/>
                <a:gd name="connsiteX16" fmla="*/ 2007707 w 4533025"/>
                <a:gd name="connsiteY16" fmla="*/ 2616931 h 3317822"/>
                <a:gd name="connsiteX17" fmla="*/ 2529892 w 4533025"/>
                <a:gd name="connsiteY17" fmla="*/ 2616931 h 3317822"/>
                <a:gd name="connsiteX18" fmla="*/ 2774971 w 4533025"/>
                <a:gd name="connsiteY18" fmla="*/ 2790993 h 3317822"/>
                <a:gd name="connsiteX19" fmla="*/ 3066788 w 4533025"/>
                <a:gd name="connsiteY19" fmla="*/ 2790993 h 3317822"/>
                <a:gd name="connsiteX20" fmla="*/ 3365304 w 4533025"/>
                <a:gd name="connsiteY20" fmla="*/ 2621976 h 3317822"/>
                <a:gd name="connsiteX21" fmla="*/ 3420572 w 4533025"/>
                <a:gd name="connsiteY21" fmla="*/ 2529900 h 3317822"/>
                <a:gd name="connsiteX22" fmla="*/ 3313178 w 4533025"/>
                <a:gd name="connsiteY22" fmla="*/ 2529900 h 3317822"/>
                <a:gd name="connsiteX23" fmla="*/ 3139116 w 4533025"/>
                <a:gd name="connsiteY23" fmla="*/ 2355838 h 3317822"/>
                <a:gd name="connsiteX24" fmla="*/ 3139116 w 4533025"/>
                <a:gd name="connsiteY24" fmla="*/ 963336 h 3317822"/>
                <a:gd name="connsiteX25" fmla="*/ 3313178 w 4533025"/>
                <a:gd name="connsiteY25" fmla="*/ 789274 h 3317822"/>
                <a:gd name="connsiteX26" fmla="*/ 3482803 w 4533025"/>
                <a:gd name="connsiteY26" fmla="*/ 789274 h 3317822"/>
                <a:gd name="connsiteX27" fmla="*/ 3119881 w 4533025"/>
                <a:gd name="connsiteY27" fmla="*/ 5996 h 3317822"/>
                <a:gd name="connsiteX28" fmla="*/ 1417718 w 4533025"/>
                <a:gd name="connsiteY28" fmla="*/ 5996 h 3317822"/>
                <a:gd name="connsiteX29" fmla="*/ 1054796 w 4533025"/>
                <a:gd name="connsiteY29" fmla="*/ 789274 h 3317822"/>
                <a:gd name="connsiteX30" fmla="*/ 1224421 w 4533025"/>
                <a:gd name="connsiteY30" fmla="*/ 789274 h 3317822"/>
                <a:gd name="connsiteX31" fmla="*/ 1398482 w 4533025"/>
                <a:gd name="connsiteY31" fmla="*/ 963336 h 3317822"/>
                <a:gd name="connsiteX32" fmla="*/ 1398482 w 4533025"/>
                <a:gd name="connsiteY32" fmla="*/ 2355838 h 3317822"/>
                <a:gd name="connsiteX33" fmla="*/ 1224421 w 4533025"/>
                <a:gd name="connsiteY33" fmla="*/ 2529900 h 3317822"/>
                <a:gd name="connsiteX34" fmla="*/ 702235 w 4533025"/>
                <a:gd name="connsiteY34" fmla="*/ 2529900 h 3317822"/>
                <a:gd name="connsiteX35" fmla="*/ 180050 w 4533025"/>
                <a:gd name="connsiteY35" fmla="*/ 2007715 h 3317822"/>
                <a:gd name="connsiteX36" fmla="*/ 180050 w 4533025"/>
                <a:gd name="connsiteY36" fmla="*/ 1311467 h 3317822"/>
                <a:gd name="connsiteX37" fmla="*/ 530964 w 4533025"/>
                <a:gd name="connsiteY37" fmla="*/ 818695 h 3317822"/>
                <a:gd name="connsiteX38" fmla="*/ 763163 w 4533025"/>
                <a:gd name="connsiteY38" fmla="*/ 5996 h 3317822"/>
                <a:gd name="connsiteX39" fmla="*/ 267089 w 4533025"/>
                <a:gd name="connsiteY39" fmla="*/ 5996 h 3317822"/>
                <a:gd name="connsiteX40" fmla="*/ 5996 w 4533025"/>
                <a:gd name="connsiteY40" fmla="*/ 267089 h 3317822"/>
                <a:gd name="connsiteX41" fmla="*/ 5996 w 4533025"/>
                <a:gd name="connsiteY41" fmla="*/ 3313186 h 3317822"/>
                <a:gd name="connsiteX42" fmla="*/ 3139108 w 4533025"/>
                <a:gd name="connsiteY42" fmla="*/ 3313186 h 331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33025" h="3317822">
                  <a:moveTo>
                    <a:pt x="3139108" y="3313178"/>
                  </a:moveTo>
                  <a:lnTo>
                    <a:pt x="4531611" y="3313178"/>
                  </a:lnTo>
                  <a:lnTo>
                    <a:pt x="4531611" y="267089"/>
                  </a:lnTo>
                  <a:cubicBezTo>
                    <a:pt x="4531611" y="122887"/>
                    <a:pt x="4414712" y="5996"/>
                    <a:pt x="4270518" y="5996"/>
                  </a:cubicBezTo>
                  <a:lnTo>
                    <a:pt x="3773916" y="5996"/>
                  </a:lnTo>
                  <a:cubicBezTo>
                    <a:pt x="3917550" y="253450"/>
                    <a:pt x="3997457" y="532715"/>
                    <a:pt x="4006467" y="818695"/>
                  </a:cubicBezTo>
                  <a:cubicBezTo>
                    <a:pt x="4216426" y="891511"/>
                    <a:pt x="4357301" y="1089237"/>
                    <a:pt x="4357549" y="1311467"/>
                  </a:cubicBezTo>
                  <a:lnTo>
                    <a:pt x="4357549" y="2007715"/>
                  </a:lnTo>
                  <a:cubicBezTo>
                    <a:pt x="4357261" y="2295990"/>
                    <a:pt x="4123638" y="2529612"/>
                    <a:pt x="3835364" y="2529900"/>
                  </a:cubicBezTo>
                  <a:lnTo>
                    <a:pt x="3623526" y="2529900"/>
                  </a:lnTo>
                  <a:lnTo>
                    <a:pt x="3514566" y="2711533"/>
                  </a:lnTo>
                  <a:cubicBezTo>
                    <a:pt x="3419796" y="2868414"/>
                    <a:pt x="3250068" y="2964503"/>
                    <a:pt x="3066788" y="2965054"/>
                  </a:cubicBezTo>
                  <a:lnTo>
                    <a:pt x="2774971" y="2965054"/>
                  </a:lnTo>
                  <a:cubicBezTo>
                    <a:pt x="2738219" y="3069002"/>
                    <a:pt x="2640140" y="3138661"/>
                    <a:pt x="2529892" y="3139116"/>
                  </a:cubicBezTo>
                  <a:lnTo>
                    <a:pt x="2007707" y="3139116"/>
                  </a:lnTo>
                  <a:cubicBezTo>
                    <a:pt x="1863505" y="3139116"/>
                    <a:pt x="1746614" y="3022217"/>
                    <a:pt x="1746614" y="2878024"/>
                  </a:cubicBezTo>
                  <a:cubicBezTo>
                    <a:pt x="1746614" y="2733822"/>
                    <a:pt x="1863513" y="2616931"/>
                    <a:pt x="2007707" y="2616931"/>
                  </a:cubicBezTo>
                  <a:lnTo>
                    <a:pt x="2529892" y="2616931"/>
                  </a:lnTo>
                  <a:cubicBezTo>
                    <a:pt x="2640140" y="2617387"/>
                    <a:pt x="2738219" y="2687045"/>
                    <a:pt x="2774971" y="2790993"/>
                  </a:cubicBezTo>
                  <a:lnTo>
                    <a:pt x="3066788" y="2790993"/>
                  </a:lnTo>
                  <a:cubicBezTo>
                    <a:pt x="3188980" y="2790633"/>
                    <a:pt x="3302129" y="2726571"/>
                    <a:pt x="3365304" y="2621976"/>
                  </a:cubicBezTo>
                  <a:lnTo>
                    <a:pt x="3420572" y="2529900"/>
                  </a:lnTo>
                  <a:lnTo>
                    <a:pt x="3313178" y="2529900"/>
                  </a:lnTo>
                  <a:cubicBezTo>
                    <a:pt x="3217049" y="2529900"/>
                    <a:pt x="3139116" y="2451967"/>
                    <a:pt x="3139116" y="2355838"/>
                  </a:cubicBezTo>
                  <a:lnTo>
                    <a:pt x="3139116" y="963336"/>
                  </a:lnTo>
                  <a:cubicBezTo>
                    <a:pt x="3139116" y="867207"/>
                    <a:pt x="3217049" y="789274"/>
                    <a:pt x="3313178" y="789274"/>
                  </a:cubicBezTo>
                  <a:lnTo>
                    <a:pt x="3482803" y="789274"/>
                  </a:lnTo>
                  <a:cubicBezTo>
                    <a:pt x="3461881" y="492533"/>
                    <a:pt x="3332733" y="213804"/>
                    <a:pt x="3119881" y="5996"/>
                  </a:cubicBezTo>
                  <a:lnTo>
                    <a:pt x="1417718" y="5996"/>
                  </a:lnTo>
                  <a:cubicBezTo>
                    <a:pt x="1204866" y="213804"/>
                    <a:pt x="1075718" y="492541"/>
                    <a:pt x="1054796" y="789274"/>
                  </a:cubicBezTo>
                  <a:lnTo>
                    <a:pt x="1224421" y="789274"/>
                  </a:lnTo>
                  <a:cubicBezTo>
                    <a:pt x="1320550" y="789274"/>
                    <a:pt x="1398482" y="867207"/>
                    <a:pt x="1398482" y="963336"/>
                  </a:cubicBezTo>
                  <a:lnTo>
                    <a:pt x="1398482" y="2355838"/>
                  </a:lnTo>
                  <a:cubicBezTo>
                    <a:pt x="1398482" y="2451967"/>
                    <a:pt x="1320550" y="2529900"/>
                    <a:pt x="1224421" y="2529900"/>
                  </a:cubicBezTo>
                  <a:lnTo>
                    <a:pt x="702235" y="2529900"/>
                  </a:lnTo>
                  <a:cubicBezTo>
                    <a:pt x="413960" y="2529612"/>
                    <a:pt x="180338" y="2295990"/>
                    <a:pt x="180050" y="2007715"/>
                  </a:cubicBezTo>
                  <a:lnTo>
                    <a:pt x="180050" y="1311467"/>
                  </a:lnTo>
                  <a:cubicBezTo>
                    <a:pt x="180434" y="1089333"/>
                    <a:pt x="321165" y="891703"/>
                    <a:pt x="530964" y="818695"/>
                  </a:cubicBezTo>
                  <a:cubicBezTo>
                    <a:pt x="539694" y="532722"/>
                    <a:pt x="619498" y="253418"/>
                    <a:pt x="763163" y="5996"/>
                  </a:cubicBezTo>
                  <a:lnTo>
                    <a:pt x="267089" y="5996"/>
                  </a:lnTo>
                  <a:cubicBezTo>
                    <a:pt x="122887" y="5996"/>
                    <a:pt x="5996" y="122895"/>
                    <a:pt x="5996" y="267089"/>
                  </a:cubicBezTo>
                  <a:lnTo>
                    <a:pt x="5996" y="3313186"/>
                  </a:lnTo>
                  <a:lnTo>
                    <a:pt x="3139108" y="331318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B9E8BC2A-45A6-4F5D-A59F-2F4B4D117130}"/>
                </a:ext>
              </a:extLst>
            </p:cNvPr>
            <p:cNvSpPr/>
            <p:nvPr/>
          </p:nvSpPr>
          <p:spPr>
            <a:xfrm>
              <a:off x="5740529" y="4466207"/>
              <a:ext cx="703538" cy="183879"/>
            </a:xfrm>
            <a:custGeom>
              <a:avLst/>
              <a:gdLst>
                <a:gd name="connsiteX0" fmla="*/ 93027 w 703538"/>
                <a:gd name="connsiteY0" fmla="*/ 5996 h 183879"/>
                <a:gd name="connsiteX1" fmla="*/ 5996 w 703538"/>
                <a:gd name="connsiteY1" fmla="*/ 93027 h 183879"/>
                <a:gd name="connsiteX2" fmla="*/ 93027 w 703538"/>
                <a:gd name="connsiteY2" fmla="*/ 180058 h 183879"/>
                <a:gd name="connsiteX3" fmla="*/ 615213 w 703538"/>
                <a:gd name="connsiteY3" fmla="*/ 180058 h 183879"/>
                <a:gd name="connsiteX4" fmla="*/ 702243 w 703538"/>
                <a:gd name="connsiteY4" fmla="*/ 93027 h 183879"/>
                <a:gd name="connsiteX5" fmla="*/ 615213 w 703538"/>
                <a:gd name="connsiteY5" fmla="*/ 5996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3538" h="183879">
                  <a:moveTo>
                    <a:pt x="93027" y="5996"/>
                  </a:moveTo>
                  <a:cubicBezTo>
                    <a:pt x="44963" y="5996"/>
                    <a:pt x="5996" y="44962"/>
                    <a:pt x="5996" y="93027"/>
                  </a:cubicBezTo>
                  <a:cubicBezTo>
                    <a:pt x="5996" y="141092"/>
                    <a:pt x="44963" y="180058"/>
                    <a:pt x="93027" y="180058"/>
                  </a:cubicBezTo>
                  <a:lnTo>
                    <a:pt x="615213" y="180058"/>
                  </a:lnTo>
                  <a:cubicBezTo>
                    <a:pt x="663277" y="180058"/>
                    <a:pt x="702243" y="141092"/>
                    <a:pt x="702243" y="93027"/>
                  </a:cubicBezTo>
                  <a:cubicBezTo>
                    <a:pt x="702243" y="44962"/>
                    <a:pt x="663277" y="5996"/>
                    <a:pt x="615213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7C62634A-03E6-4FB8-83E4-2955250C3422}"/>
                </a:ext>
              </a:extLst>
            </p:cNvPr>
            <p:cNvSpPr/>
            <p:nvPr/>
          </p:nvSpPr>
          <p:spPr>
            <a:xfrm>
              <a:off x="5305375" y="5162463"/>
              <a:ext cx="1574967" cy="271822"/>
            </a:xfrm>
            <a:custGeom>
              <a:avLst/>
              <a:gdLst>
                <a:gd name="connsiteX0" fmla="*/ 180058 w 1574966"/>
                <a:gd name="connsiteY0" fmla="*/ 267088 h 271821"/>
                <a:gd name="connsiteX1" fmla="*/ 1398498 w 1574966"/>
                <a:gd name="connsiteY1" fmla="*/ 267088 h 271821"/>
                <a:gd name="connsiteX2" fmla="*/ 1572560 w 1574966"/>
                <a:gd name="connsiteY2" fmla="*/ 93027 h 271821"/>
                <a:gd name="connsiteX3" fmla="*/ 1572560 w 1574966"/>
                <a:gd name="connsiteY3" fmla="*/ 5996 h 271821"/>
                <a:gd name="connsiteX4" fmla="*/ 5996 w 1574966"/>
                <a:gd name="connsiteY4" fmla="*/ 5996 h 271821"/>
                <a:gd name="connsiteX5" fmla="*/ 5996 w 1574966"/>
                <a:gd name="connsiteY5" fmla="*/ 93027 h 271821"/>
                <a:gd name="connsiteX6" fmla="*/ 180058 w 1574966"/>
                <a:gd name="connsiteY6" fmla="*/ 267088 h 27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4966" h="271821">
                  <a:moveTo>
                    <a:pt x="180058" y="267088"/>
                  </a:moveTo>
                  <a:lnTo>
                    <a:pt x="1398498" y="267088"/>
                  </a:lnTo>
                  <a:cubicBezTo>
                    <a:pt x="1494627" y="267088"/>
                    <a:pt x="1572560" y="189156"/>
                    <a:pt x="1572560" y="93027"/>
                  </a:cubicBezTo>
                  <a:lnTo>
                    <a:pt x="1572560" y="5996"/>
                  </a:lnTo>
                  <a:lnTo>
                    <a:pt x="5996" y="5996"/>
                  </a:lnTo>
                  <a:lnTo>
                    <a:pt x="5996" y="93027"/>
                  </a:lnTo>
                  <a:cubicBezTo>
                    <a:pt x="5996" y="189156"/>
                    <a:pt x="83929" y="267088"/>
                    <a:pt x="180058" y="2670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DD18F400-38E5-4B7D-8420-8D4732FC0B16}"/>
                </a:ext>
              </a:extLst>
            </p:cNvPr>
            <p:cNvSpPr/>
            <p:nvPr/>
          </p:nvSpPr>
          <p:spPr>
            <a:xfrm>
              <a:off x="3651780" y="5162454"/>
              <a:ext cx="4884795" cy="703538"/>
            </a:xfrm>
            <a:custGeom>
              <a:avLst/>
              <a:gdLst>
                <a:gd name="connsiteX0" fmla="*/ 4792719 w 4884794"/>
                <a:gd name="connsiteY0" fmla="*/ 5996 h 703538"/>
                <a:gd name="connsiteX1" fmla="*/ 3400217 w 4884794"/>
                <a:gd name="connsiteY1" fmla="*/ 5996 h 703538"/>
                <a:gd name="connsiteX2" fmla="*/ 3400217 w 4884794"/>
                <a:gd name="connsiteY2" fmla="*/ 93027 h 703538"/>
                <a:gd name="connsiteX3" fmla="*/ 3052093 w 4884794"/>
                <a:gd name="connsiteY3" fmla="*/ 441151 h 703538"/>
                <a:gd name="connsiteX4" fmla="*/ 1833653 w 4884794"/>
                <a:gd name="connsiteY4" fmla="*/ 441151 h 703538"/>
                <a:gd name="connsiteX5" fmla="*/ 1485529 w 4884794"/>
                <a:gd name="connsiteY5" fmla="*/ 93027 h 703538"/>
                <a:gd name="connsiteX6" fmla="*/ 1485529 w 4884794"/>
                <a:gd name="connsiteY6" fmla="*/ 5996 h 703538"/>
                <a:gd name="connsiteX7" fmla="*/ 5996 w 4884794"/>
                <a:gd name="connsiteY7" fmla="*/ 5996 h 703538"/>
                <a:gd name="connsiteX8" fmla="*/ 5996 w 4884794"/>
                <a:gd name="connsiteY8" fmla="*/ 267089 h 703538"/>
                <a:gd name="connsiteX9" fmla="*/ 441151 w 4884794"/>
                <a:gd name="connsiteY9" fmla="*/ 702243 h 703538"/>
                <a:gd name="connsiteX10" fmla="*/ 4444588 w 4884794"/>
                <a:gd name="connsiteY10" fmla="*/ 702243 h 703538"/>
                <a:gd name="connsiteX11" fmla="*/ 4879742 w 4884794"/>
                <a:gd name="connsiteY11" fmla="*/ 267089 h 703538"/>
                <a:gd name="connsiteX12" fmla="*/ 4879742 w 4884794"/>
                <a:gd name="connsiteY12" fmla="*/ 5996 h 703538"/>
                <a:gd name="connsiteX13" fmla="*/ 354120 w 4884794"/>
                <a:gd name="connsiteY13" fmla="*/ 354128 h 703538"/>
                <a:gd name="connsiteX14" fmla="*/ 267089 w 4884794"/>
                <a:gd name="connsiteY14" fmla="*/ 267097 h 703538"/>
                <a:gd name="connsiteX15" fmla="*/ 354120 w 4884794"/>
                <a:gd name="connsiteY15" fmla="*/ 180066 h 703538"/>
                <a:gd name="connsiteX16" fmla="*/ 441151 w 4884794"/>
                <a:gd name="connsiteY16" fmla="*/ 267097 h 703538"/>
                <a:gd name="connsiteX17" fmla="*/ 354120 w 4884794"/>
                <a:gd name="connsiteY17" fmla="*/ 354128 h 703538"/>
                <a:gd name="connsiteX18" fmla="*/ 615212 w 4884794"/>
                <a:gd name="connsiteY18" fmla="*/ 354128 h 703538"/>
                <a:gd name="connsiteX19" fmla="*/ 528181 w 4884794"/>
                <a:gd name="connsiteY19" fmla="*/ 267097 h 703538"/>
                <a:gd name="connsiteX20" fmla="*/ 615212 w 4884794"/>
                <a:gd name="connsiteY20" fmla="*/ 180066 h 703538"/>
                <a:gd name="connsiteX21" fmla="*/ 702243 w 4884794"/>
                <a:gd name="connsiteY21" fmla="*/ 267097 h 703538"/>
                <a:gd name="connsiteX22" fmla="*/ 615212 w 4884794"/>
                <a:gd name="connsiteY22" fmla="*/ 354128 h 703538"/>
                <a:gd name="connsiteX23" fmla="*/ 1137406 w 4884794"/>
                <a:gd name="connsiteY23" fmla="*/ 354128 h 703538"/>
                <a:gd name="connsiteX24" fmla="*/ 876313 w 4884794"/>
                <a:gd name="connsiteY24" fmla="*/ 354128 h 703538"/>
                <a:gd name="connsiteX25" fmla="*/ 789282 w 4884794"/>
                <a:gd name="connsiteY25" fmla="*/ 267097 h 703538"/>
                <a:gd name="connsiteX26" fmla="*/ 876313 w 4884794"/>
                <a:gd name="connsiteY26" fmla="*/ 180066 h 703538"/>
                <a:gd name="connsiteX27" fmla="*/ 1137406 w 4884794"/>
                <a:gd name="connsiteY27" fmla="*/ 180066 h 703538"/>
                <a:gd name="connsiteX28" fmla="*/ 1224437 w 4884794"/>
                <a:gd name="connsiteY28" fmla="*/ 267097 h 703538"/>
                <a:gd name="connsiteX29" fmla="*/ 1137406 w 4884794"/>
                <a:gd name="connsiteY29" fmla="*/ 354128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84794" h="703538">
                  <a:moveTo>
                    <a:pt x="4792719" y="5996"/>
                  </a:moveTo>
                  <a:lnTo>
                    <a:pt x="3400217" y="5996"/>
                  </a:lnTo>
                  <a:lnTo>
                    <a:pt x="3400217" y="93027"/>
                  </a:lnTo>
                  <a:cubicBezTo>
                    <a:pt x="3400217" y="285293"/>
                    <a:pt x="3244359" y="441151"/>
                    <a:pt x="3052093" y="441151"/>
                  </a:cubicBezTo>
                  <a:lnTo>
                    <a:pt x="1833653" y="441151"/>
                  </a:lnTo>
                  <a:cubicBezTo>
                    <a:pt x="1641387" y="441151"/>
                    <a:pt x="1485529" y="285293"/>
                    <a:pt x="1485529" y="93027"/>
                  </a:cubicBezTo>
                  <a:lnTo>
                    <a:pt x="1485529" y="5996"/>
                  </a:lnTo>
                  <a:lnTo>
                    <a:pt x="5996" y="5996"/>
                  </a:lnTo>
                  <a:lnTo>
                    <a:pt x="5996" y="267089"/>
                  </a:lnTo>
                  <a:cubicBezTo>
                    <a:pt x="6284" y="507299"/>
                    <a:pt x="200940" y="701955"/>
                    <a:pt x="441151" y="702243"/>
                  </a:cubicBezTo>
                  <a:lnTo>
                    <a:pt x="4444588" y="702243"/>
                  </a:lnTo>
                  <a:cubicBezTo>
                    <a:pt x="4684798" y="701955"/>
                    <a:pt x="4879455" y="507299"/>
                    <a:pt x="4879742" y="267089"/>
                  </a:cubicBezTo>
                  <a:lnTo>
                    <a:pt x="4879742" y="5996"/>
                  </a:lnTo>
                  <a:close/>
                  <a:moveTo>
                    <a:pt x="354120" y="354128"/>
                  </a:moveTo>
                  <a:cubicBezTo>
                    <a:pt x="306055" y="354128"/>
                    <a:pt x="267089" y="315161"/>
                    <a:pt x="267089" y="267097"/>
                  </a:cubicBezTo>
                  <a:cubicBezTo>
                    <a:pt x="267089" y="219033"/>
                    <a:pt x="306055" y="180066"/>
                    <a:pt x="354120" y="180066"/>
                  </a:cubicBezTo>
                  <a:cubicBezTo>
                    <a:pt x="402184" y="180066"/>
                    <a:pt x="441151" y="219033"/>
                    <a:pt x="441151" y="267097"/>
                  </a:cubicBezTo>
                  <a:cubicBezTo>
                    <a:pt x="441151" y="315161"/>
                    <a:pt x="402184" y="354128"/>
                    <a:pt x="354120" y="354128"/>
                  </a:cubicBezTo>
                  <a:close/>
                  <a:moveTo>
                    <a:pt x="615212" y="354128"/>
                  </a:moveTo>
                  <a:cubicBezTo>
                    <a:pt x="567148" y="354128"/>
                    <a:pt x="528181" y="315161"/>
                    <a:pt x="528181" y="267097"/>
                  </a:cubicBezTo>
                  <a:cubicBezTo>
                    <a:pt x="528181" y="219033"/>
                    <a:pt x="567148" y="180066"/>
                    <a:pt x="615212" y="180066"/>
                  </a:cubicBezTo>
                  <a:cubicBezTo>
                    <a:pt x="663277" y="180066"/>
                    <a:pt x="702243" y="219033"/>
                    <a:pt x="702243" y="267097"/>
                  </a:cubicBezTo>
                  <a:cubicBezTo>
                    <a:pt x="702243" y="315161"/>
                    <a:pt x="663285" y="354128"/>
                    <a:pt x="615212" y="354128"/>
                  </a:cubicBezTo>
                  <a:close/>
                  <a:moveTo>
                    <a:pt x="1137406" y="354128"/>
                  </a:moveTo>
                  <a:lnTo>
                    <a:pt x="876313" y="354128"/>
                  </a:lnTo>
                  <a:cubicBezTo>
                    <a:pt x="828249" y="354128"/>
                    <a:pt x="789282" y="315161"/>
                    <a:pt x="789282" y="267097"/>
                  </a:cubicBezTo>
                  <a:cubicBezTo>
                    <a:pt x="789282" y="219033"/>
                    <a:pt x="828249" y="180066"/>
                    <a:pt x="876313" y="180066"/>
                  </a:cubicBezTo>
                  <a:lnTo>
                    <a:pt x="1137406" y="180066"/>
                  </a:lnTo>
                  <a:cubicBezTo>
                    <a:pt x="1185470" y="180066"/>
                    <a:pt x="1224437" y="219033"/>
                    <a:pt x="1224437" y="267097"/>
                  </a:cubicBezTo>
                  <a:cubicBezTo>
                    <a:pt x="1224437" y="315161"/>
                    <a:pt x="1185470" y="354128"/>
                    <a:pt x="1137406" y="35412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8" name="Group 547">
            <a:extLst>
              <a:ext uri="{FF2B5EF4-FFF2-40B4-BE49-F238E27FC236}">
                <a16:creationId xmlns:a16="http://schemas.microsoft.com/office/drawing/2014/main" id="{FB4C977E-3A61-498C-AFB9-DCD1B7564050}"/>
              </a:ext>
            </a:extLst>
          </p:cNvPr>
          <p:cNvGrpSpPr/>
          <p:nvPr/>
        </p:nvGrpSpPr>
        <p:grpSpPr>
          <a:xfrm>
            <a:off x="8700562" y="3261858"/>
            <a:ext cx="500582" cy="500654"/>
            <a:chOff x="3651604" y="984604"/>
            <a:chExt cx="4884795" cy="4885498"/>
          </a:xfrm>
        </p:grpSpPr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46F826AC-0BBA-4C06-94D4-A4B4A164794C}"/>
                </a:ext>
              </a:extLst>
            </p:cNvPr>
            <p:cNvSpPr/>
            <p:nvPr/>
          </p:nvSpPr>
          <p:spPr>
            <a:xfrm>
              <a:off x="3999727" y="2028983"/>
              <a:ext cx="967365" cy="359764"/>
            </a:xfrm>
            <a:custGeom>
              <a:avLst/>
              <a:gdLst>
                <a:gd name="connsiteX0" fmla="*/ 5996 w 967365"/>
                <a:gd name="connsiteY0" fmla="*/ 5996 h 359763"/>
                <a:gd name="connsiteX1" fmla="*/ 963424 w 967365"/>
                <a:gd name="connsiteY1" fmla="*/ 5996 h 359763"/>
                <a:gd name="connsiteX2" fmla="*/ 963424 w 967365"/>
                <a:gd name="connsiteY2" fmla="*/ 354120 h 359763"/>
                <a:gd name="connsiteX3" fmla="*/ 5996 w 967365"/>
                <a:gd name="connsiteY3" fmla="*/ 354120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7365" h="359763">
                  <a:moveTo>
                    <a:pt x="5996" y="5996"/>
                  </a:moveTo>
                  <a:lnTo>
                    <a:pt x="963424" y="5996"/>
                  </a:lnTo>
                  <a:lnTo>
                    <a:pt x="963424" y="354120"/>
                  </a:lnTo>
                  <a:lnTo>
                    <a:pt x="5996" y="354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0A151540-0AE0-4317-9CE1-6E85B417C125}"/>
                </a:ext>
              </a:extLst>
            </p:cNvPr>
            <p:cNvSpPr/>
            <p:nvPr/>
          </p:nvSpPr>
          <p:spPr>
            <a:xfrm>
              <a:off x="5827208" y="4465856"/>
              <a:ext cx="1223197" cy="1055308"/>
            </a:xfrm>
            <a:custGeom>
              <a:avLst/>
              <a:gdLst>
                <a:gd name="connsiteX0" fmla="*/ 1224613 w 1223197"/>
                <a:gd name="connsiteY0" fmla="*/ 1050375 h 1055307"/>
                <a:gd name="connsiteX1" fmla="*/ 1224613 w 1223197"/>
                <a:gd name="connsiteY1" fmla="*/ 5996 h 1055307"/>
                <a:gd name="connsiteX2" fmla="*/ 6172 w 1223197"/>
                <a:gd name="connsiteY2" fmla="*/ 5996 h 1055307"/>
                <a:gd name="connsiteX3" fmla="*/ 5996 w 1223197"/>
                <a:gd name="connsiteY3" fmla="*/ 5996 h 1055307"/>
                <a:gd name="connsiteX4" fmla="*/ 6172 w 1223197"/>
                <a:gd name="connsiteY4" fmla="*/ 1050375 h 105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3197" h="1055307">
                  <a:moveTo>
                    <a:pt x="1224613" y="1050375"/>
                  </a:moveTo>
                  <a:lnTo>
                    <a:pt x="1224613" y="5996"/>
                  </a:lnTo>
                  <a:lnTo>
                    <a:pt x="6172" y="5996"/>
                  </a:lnTo>
                  <a:lnTo>
                    <a:pt x="5996" y="5996"/>
                  </a:lnTo>
                  <a:lnTo>
                    <a:pt x="6172" y="1050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A3AAF927-C361-467A-AEAB-F46699E64764}"/>
                </a:ext>
              </a:extLst>
            </p:cNvPr>
            <p:cNvSpPr/>
            <p:nvPr/>
          </p:nvSpPr>
          <p:spPr>
            <a:xfrm>
              <a:off x="5479261" y="2028983"/>
              <a:ext cx="2622279" cy="359764"/>
            </a:xfrm>
            <a:custGeom>
              <a:avLst/>
              <a:gdLst>
                <a:gd name="connsiteX0" fmla="*/ 2529900 w 2622279"/>
                <a:gd name="connsiteY0" fmla="*/ 5996 h 359763"/>
                <a:gd name="connsiteX1" fmla="*/ 93027 w 2622279"/>
                <a:gd name="connsiteY1" fmla="*/ 5996 h 359763"/>
                <a:gd name="connsiteX2" fmla="*/ 5996 w 2622279"/>
                <a:gd name="connsiteY2" fmla="*/ 93027 h 359763"/>
                <a:gd name="connsiteX3" fmla="*/ 5996 w 2622279"/>
                <a:gd name="connsiteY3" fmla="*/ 354120 h 359763"/>
                <a:gd name="connsiteX4" fmla="*/ 2616931 w 2622279"/>
                <a:gd name="connsiteY4" fmla="*/ 354120 h 359763"/>
                <a:gd name="connsiteX5" fmla="*/ 2616931 w 2622279"/>
                <a:gd name="connsiteY5" fmla="*/ 93027 h 359763"/>
                <a:gd name="connsiteX6" fmla="*/ 2529900 w 2622279"/>
                <a:gd name="connsiteY6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2279" h="359763">
                  <a:moveTo>
                    <a:pt x="2529900" y="5996"/>
                  </a:moveTo>
                  <a:lnTo>
                    <a:pt x="93027" y="5996"/>
                  </a:lnTo>
                  <a:cubicBezTo>
                    <a:pt x="44963" y="5996"/>
                    <a:pt x="5996" y="44963"/>
                    <a:pt x="5996" y="93027"/>
                  </a:cubicBezTo>
                  <a:lnTo>
                    <a:pt x="5996" y="354120"/>
                  </a:lnTo>
                  <a:lnTo>
                    <a:pt x="2616931" y="354120"/>
                  </a:lnTo>
                  <a:lnTo>
                    <a:pt x="2616931" y="93027"/>
                  </a:lnTo>
                  <a:cubicBezTo>
                    <a:pt x="2616931" y="44955"/>
                    <a:pt x="2577973" y="5996"/>
                    <a:pt x="252990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5E83A6-DFCE-4168-B616-037E8DCE8FEE}"/>
                </a:ext>
              </a:extLst>
            </p:cNvPr>
            <p:cNvSpPr/>
            <p:nvPr/>
          </p:nvSpPr>
          <p:spPr>
            <a:xfrm>
              <a:off x="5479261" y="2551168"/>
              <a:ext cx="2622279" cy="3317823"/>
            </a:xfrm>
            <a:custGeom>
              <a:avLst/>
              <a:gdLst>
                <a:gd name="connsiteX0" fmla="*/ 5996 w 2622279"/>
                <a:gd name="connsiteY0" fmla="*/ 3313186 h 3317822"/>
                <a:gd name="connsiteX1" fmla="*/ 2616931 w 2622279"/>
                <a:gd name="connsiteY1" fmla="*/ 3313186 h 3317822"/>
                <a:gd name="connsiteX2" fmla="*/ 2616931 w 2622279"/>
                <a:gd name="connsiteY2" fmla="*/ 5996 h 3317822"/>
                <a:gd name="connsiteX3" fmla="*/ 5996 w 2622279"/>
                <a:gd name="connsiteY3" fmla="*/ 5996 h 3317822"/>
                <a:gd name="connsiteX4" fmla="*/ 2181777 w 2622279"/>
                <a:gd name="connsiteY4" fmla="*/ 3139124 h 3317822"/>
                <a:gd name="connsiteX5" fmla="*/ 1920684 w 2622279"/>
                <a:gd name="connsiteY5" fmla="*/ 2878032 h 3317822"/>
                <a:gd name="connsiteX6" fmla="*/ 2181777 w 2622279"/>
                <a:gd name="connsiteY6" fmla="*/ 2616939 h 3317822"/>
                <a:gd name="connsiteX7" fmla="*/ 2442869 w 2622279"/>
                <a:gd name="connsiteY7" fmla="*/ 2878032 h 3317822"/>
                <a:gd name="connsiteX8" fmla="*/ 2181777 w 2622279"/>
                <a:gd name="connsiteY8" fmla="*/ 3139124 h 3317822"/>
                <a:gd name="connsiteX9" fmla="*/ 876305 w 2622279"/>
                <a:gd name="connsiteY9" fmla="*/ 354120 h 3317822"/>
                <a:gd name="connsiteX10" fmla="*/ 1050367 w 2622279"/>
                <a:gd name="connsiteY10" fmla="*/ 180058 h 3317822"/>
                <a:gd name="connsiteX11" fmla="*/ 2268808 w 2622279"/>
                <a:gd name="connsiteY11" fmla="*/ 180058 h 3317822"/>
                <a:gd name="connsiteX12" fmla="*/ 2442869 w 2622279"/>
                <a:gd name="connsiteY12" fmla="*/ 354120 h 3317822"/>
                <a:gd name="connsiteX13" fmla="*/ 2442869 w 2622279"/>
                <a:gd name="connsiteY13" fmla="*/ 1398498 h 3317822"/>
                <a:gd name="connsiteX14" fmla="*/ 2268808 w 2622279"/>
                <a:gd name="connsiteY14" fmla="*/ 1572560 h 3317822"/>
                <a:gd name="connsiteX15" fmla="*/ 1050375 w 2622279"/>
                <a:gd name="connsiteY15" fmla="*/ 1572560 h 3317822"/>
                <a:gd name="connsiteX16" fmla="*/ 876313 w 2622279"/>
                <a:gd name="connsiteY16" fmla="*/ 1398498 h 3317822"/>
                <a:gd name="connsiteX17" fmla="*/ 876313 w 2622279"/>
                <a:gd name="connsiteY17" fmla="*/ 354120 h 3317822"/>
                <a:gd name="connsiteX18" fmla="*/ 441150 w 2622279"/>
                <a:gd name="connsiteY18" fmla="*/ 1050367 h 3317822"/>
                <a:gd name="connsiteX19" fmla="*/ 702243 w 2622279"/>
                <a:gd name="connsiteY19" fmla="*/ 1311460 h 3317822"/>
                <a:gd name="connsiteX20" fmla="*/ 441150 w 2622279"/>
                <a:gd name="connsiteY20" fmla="*/ 1572552 h 3317822"/>
                <a:gd name="connsiteX21" fmla="*/ 180058 w 2622279"/>
                <a:gd name="connsiteY21" fmla="*/ 1311460 h 3317822"/>
                <a:gd name="connsiteX22" fmla="*/ 441150 w 2622279"/>
                <a:gd name="connsiteY22" fmla="*/ 1050367 h 3317822"/>
                <a:gd name="connsiteX23" fmla="*/ 180058 w 2622279"/>
                <a:gd name="connsiteY23" fmla="*/ 1920684 h 3317822"/>
                <a:gd name="connsiteX24" fmla="*/ 354120 w 2622279"/>
                <a:gd name="connsiteY24" fmla="*/ 1746622 h 3317822"/>
                <a:gd name="connsiteX25" fmla="*/ 1572560 w 2622279"/>
                <a:gd name="connsiteY25" fmla="*/ 1746622 h 3317822"/>
                <a:gd name="connsiteX26" fmla="*/ 1746622 w 2622279"/>
                <a:gd name="connsiteY26" fmla="*/ 1920684 h 3317822"/>
                <a:gd name="connsiteX27" fmla="*/ 1746622 w 2622279"/>
                <a:gd name="connsiteY27" fmla="*/ 2965063 h 3317822"/>
                <a:gd name="connsiteX28" fmla="*/ 1572560 w 2622279"/>
                <a:gd name="connsiteY28" fmla="*/ 3139124 h 3317822"/>
                <a:gd name="connsiteX29" fmla="*/ 354120 w 2622279"/>
                <a:gd name="connsiteY29" fmla="*/ 3139124 h 3317822"/>
                <a:gd name="connsiteX30" fmla="*/ 180058 w 2622279"/>
                <a:gd name="connsiteY30" fmla="*/ 2965063 h 331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22279" h="3317822">
                  <a:moveTo>
                    <a:pt x="5996" y="3313186"/>
                  </a:moveTo>
                  <a:lnTo>
                    <a:pt x="2616931" y="3313186"/>
                  </a:lnTo>
                  <a:lnTo>
                    <a:pt x="2616931" y="5996"/>
                  </a:lnTo>
                  <a:lnTo>
                    <a:pt x="5996" y="5996"/>
                  </a:lnTo>
                  <a:close/>
                  <a:moveTo>
                    <a:pt x="2181777" y="3139124"/>
                  </a:moveTo>
                  <a:cubicBezTo>
                    <a:pt x="2037575" y="3139124"/>
                    <a:pt x="1920684" y="3022225"/>
                    <a:pt x="1920684" y="2878032"/>
                  </a:cubicBezTo>
                  <a:cubicBezTo>
                    <a:pt x="1920684" y="2733838"/>
                    <a:pt x="2037583" y="2616939"/>
                    <a:pt x="2181777" y="2616939"/>
                  </a:cubicBezTo>
                  <a:cubicBezTo>
                    <a:pt x="2325978" y="2616939"/>
                    <a:pt x="2442869" y="2733838"/>
                    <a:pt x="2442869" y="2878032"/>
                  </a:cubicBezTo>
                  <a:cubicBezTo>
                    <a:pt x="2442869" y="3022225"/>
                    <a:pt x="2325978" y="3139124"/>
                    <a:pt x="2181777" y="3139124"/>
                  </a:cubicBezTo>
                  <a:close/>
                  <a:moveTo>
                    <a:pt x="876305" y="354120"/>
                  </a:moveTo>
                  <a:cubicBezTo>
                    <a:pt x="876305" y="257991"/>
                    <a:pt x="954238" y="180058"/>
                    <a:pt x="1050367" y="180058"/>
                  </a:cubicBezTo>
                  <a:lnTo>
                    <a:pt x="2268808" y="180058"/>
                  </a:lnTo>
                  <a:cubicBezTo>
                    <a:pt x="2364937" y="180058"/>
                    <a:pt x="2442869" y="257991"/>
                    <a:pt x="2442869" y="354120"/>
                  </a:cubicBezTo>
                  <a:lnTo>
                    <a:pt x="2442869" y="1398498"/>
                  </a:lnTo>
                  <a:cubicBezTo>
                    <a:pt x="2442869" y="1494627"/>
                    <a:pt x="2364937" y="1572560"/>
                    <a:pt x="2268808" y="1572560"/>
                  </a:cubicBezTo>
                  <a:lnTo>
                    <a:pt x="1050375" y="1572560"/>
                  </a:lnTo>
                  <a:cubicBezTo>
                    <a:pt x="954246" y="1572560"/>
                    <a:pt x="876313" y="1494627"/>
                    <a:pt x="876313" y="1398498"/>
                  </a:cubicBezTo>
                  <a:lnTo>
                    <a:pt x="876313" y="354120"/>
                  </a:lnTo>
                  <a:close/>
                  <a:moveTo>
                    <a:pt x="441150" y="1050367"/>
                  </a:moveTo>
                  <a:cubicBezTo>
                    <a:pt x="585352" y="1050367"/>
                    <a:pt x="702243" y="1167266"/>
                    <a:pt x="702243" y="1311460"/>
                  </a:cubicBezTo>
                  <a:cubicBezTo>
                    <a:pt x="702243" y="1455653"/>
                    <a:pt x="585344" y="1572552"/>
                    <a:pt x="441150" y="1572552"/>
                  </a:cubicBezTo>
                  <a:cubicBezTo>
                    <a:pt x="296957" y="1572552"/>
                    <a:pt x="180058" y="1455653"/>
                    <a:pt x="180058" y="1311460"/>
                  </a:cubicBezTo>
                  <a:cubicBezTo>
                    <a:pt x="180058" y="1167266"/>
                    <a:pt x="296957" y="1050367"/>
                    <a:pt x="441150" y="1050367"/>
                  </a:cubicBezTo>
                  <a:close/>
                  <a:moveTo>
                    <a:pt x="180058" y="1920684"/>
                  </a:moveTo>
                  <a:cubicBezTo>
                    <a:pt x="180058" y="1824555"/>
                    <a:pt x="257991" y="1746622"/>
                    <a:pt x="354120" y="1746622"/>
                  </a:cubicBezTo>
                  <a:lnTo>
                    <a:pt x="1572560" y="1746622"/>
                  </a:lnTo>
                  <a:cubicBezTo>
                    <a:pt x="1668689" y="1746622"/>
                    <a:pt x="1746622" y="1824555"/>
                    <a:pt x="1746622" y="1920684"/>
                  </a:cubicBezTo>
                  <a:lnTo>
                    <a:pt x="1746622" y="2965063"/>
                  </a:lnTo>
                  <a:cubicBezTo>
                    <a:pt x="1746622" y="3061191"/>
                    <a:pt x="1668689" y="3139124"/>
                    <a:pt x="1572560" y="3139124"/>
                  </a:cubicBezTo>
                  <a:lnTo>
                    <a:pt x="354120" y="3139124"/>
                  </a:lnTo>
                  <a:cubicBezTo>
                    <a:pt x="257991" y="3139124"/>
                    <a:pt x="180058" y="3061191"/>
                    <a:pt x="180058" y="29650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2943FF07-1E19-45E3-B4DD-31F2CC7DDFF4}"/>
                </a:ext>
              </a:extLst>
            </p:cNvPr>
            <p:cNvSpPr/>
            <p:nvPr/>
          </p:nvSpPr>
          <p:spPr>
            <a:xfrm>
              <a:off x="7568010" y="5336165"/>
              <a:ext cx="183879" cy="183879"/>
            </a:xfrm>
            <a:custGeom>
              <a:avLst/>
              <a:gdLst>
                <a:gd name="connsiteX0" fmla="*/ 180058 w 183879"/>
                <a:gd name="connsiteY0" fmla="*/ 93027 h 183879"/>
                <a:gd name="connsiteX1" fmla="*/ 93027 w 183879"/>
                <a:gd name="connsiteY1" fmla="*/ 180058 h 183879"/>
                <a:gd name="connsiteX2" fmla="*/ 5996 w 183879"/>
                <a:gd name="connsiteY2" fmla="*/ 93027 h 183879"/>
                <a:gd name="connsiteX3" fmla="*/ 93027 w 183879"/>
                <a:gd name="connsiteY3" fmla="*/ 5996 h 183879"/>
                <a:gd name="connsiteX4" fmla="*/ 180058 w 183879"/>
                <a:gd name="connsiteY4" fmla="*/ 93027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183879">
                  <a:moveTo>
                    <a:pt x="180058" y="93027"/>
                  </a:moveTo>
                  <a:cubicBezTo>
                    <a:pt x="180058" y="141093"/>
                    <a:pt x="141093" y="180058"/>
                    <a:pt x="93027" y="180058"/>
                  </a:cubicBezTo>
                  <a:cubicBezTo>
                    <a:pt x="44961" y="180058"/>
                    <a:pt x="5996" y="141093"/>
                    <a:pt x="5996" y="93027"/>
                  </a:cubicBezTo>
                  <a:cubicBezTo>
                    <a:pt x="5996" y="44961"/>
                    <a:pt x="44962" y="5996"/>
                    <a:pt x="93027" y="5996"/>
                  </a:cubicBezTo>
                  <a:cubicBezTo>
                    <a:pt x="141093" y="5996"/>
                    <a:pt x="180058" y="44961"/>
                    <a:pt x="180058" y="930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C91E5F-92FC-4AB7-84FE-03F0E35C9503}"/>
                </a:ext>
              </a:extLst>
            </p:cNvPr>
            <p:cNvSpPr/>
            <p:nvPr/>
          </p:nvSpPr>
          <p:spPr>
            <a:xfrm>
              <a:off x="5827384" y="3769609"/>
              <a:ext cx="183879" cy="183879"/>
            </a:xfrm>
            <a:custGeom>
              <a:avLst/>
              <a:gdLst>
                <a:gd name="connsiteX0" fmla="*/ 180058 w 183879"/>
                <a:gd name="connsiteY0" fmla="*/ 93027 h 183879"/>
                <a:gd name="connsiteX1" fmla="*/ 93027 w 183879"/>
                <a:gd name="connsiteY1" fmla="*/ 180058 h 183879"/>
                <a:gd name="connsiteX2" fmla="*/ 5996 w 183879"/>
                <a:gd name="connsiteY2" fmla="*/ 93027 h 183879"/>
                <a:gd name="connsiteX3" fmla="*/ 93027 w 183879"/>
                <a:gd name="connsiteY3" fmla="*/ 5996 h 183879"/>
                <a:gd name="connsiteX4" fmla="*/ 180058 w 183879"/>
                <a:gd name="connsiteY4" fmla="*/ 93027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183879">
                  <a:moveTo>
                    <a:pt x="180058" y="93027"/>
                  </a:moveTo>
                  <a:cubicBezTo>
                    <a:pt x="180058" y="141093"/>
                    <a:pt x="141093" y="180058"/>
                    <a:pt x="93027" y="180058"/>
                  </a:cubicBezTo>
                  <a:cubicBezTo>
                    <a:pt x="44961" y="180058"/>
                    <a:pt x="5996" y="141093"/>
                    <a:pt x="5996" y="93027"/>
                  </a:cubicBezTo>
                  <a:cubicBezTo>
                    <a:pt x="5996" y="44961"/>
                    <a:pt x="44961" y="5996"/>
                    <a:pt x="93027" y="5996"/>
                  </a:cubicBezTo>
                  <a:cubicBezTo>
                    <a:pt x="141093" y="5996"/>
                    <a:pt x="180058" y="44961"/>
                    <a:pt x="180058" y="930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E01DE084-CE8C-4237-9C0F-CC09EC05A390}"/>
                </a:ext>
              </a:extLst>
            </p:cNvPr>
            <p:cNvSpPr/>
            <p:nvPr/>
          </p:nvSpPr>
          <p:spPr>
            <a:xfrm>
              <a:off x="6523639" y="2899292"/>
              <a:ext cx="1223197" cy="1055308"/>
            </a:xfrm>
            <a:custGeom>
              <a:avLst/>
              <a:gdLst>
                <a:gd name="connsiteX0" fmla="*/ 5996 w 1223197"/>
                <a:gd name="connsiteY0" fmla="*/ 5996 h 1055307"/>
                <a:gd name="connsiteX1" fmla="*/ 1224437 w 1223197"/>
                <a:gd name="connsiteY1" fmla="*/ 5996 h 1055307"/>
                <a:gd name="connsiteX2" fmla="*/ 1224437 w 1223197"/>
                <a:gd name="connsiteY2" fmla="*/ 1050375 h 1055307"/>
                <a:gd name="connsiteX3" fmla="*/ 5996 w 1223197"/>
                <a:gd name="connsiteY3" fmla="*/ 1050375 h 105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3197" h="1055307">
                  <a:moveTo>
                    <a:pt x="5996" y="5996"/>
                  </a:moveTo>
                  <a:lnTo>
                    <a:pt x="1224437" y="5996"/>
                  </a:lnTo>
                  <a:lnTo>
                    <a:pt x="1224437" y="1050375"/>
                  </a:lnTo>
                  <a:lnTo>
                    <a:pt x="5996" y="105037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1CDD610-559A-4B9A-834E-5D139972994B}"/>
                </a:ext>
              </a:extLst>
            </p:cNvPr>
            <p:cNvSpPr/>
            <p:nvPr/>
          </p:nvSpPr>
          <p:spPr>
            <a:xfrm>
              <a:off x="3651604" y="1680851"/>
              <a:ext cx="4884795" cy="4189251"/>
            </a:xfrm>
            <a:custGeom>
              <a:avLst/>
              <a:gdLst>
                <a:gd name="connsiteX0" fmla="*/ 5996 w 4884794"/>
                <a:gd name="connsiteY0" fmla="*/ 3922410 h 4189251"/>
                <a:gd name="connsiteX1" fmla="*/ 267089 w 4884794"/>
                <a:gd name="connsiteY1" fmla="*/ 4183503 h 4189251"/>
                <a:gd name="connsiteX2" fmla="*/ 1659591 w 4884794"/>
                <a:gd name="connsiteY2" fmla="*/ 4183503 h 4189251"/>
                <a:gd name="connsiteX3" fmla="*/ 1659591 w 4884794"/>
                <a:gd name="connsiteY3" fmla="*/ 441159 h 4189251"/>
                <a:gd name="connsiteX4" fmla="*/ 1920684 w 4884794"/>
                <a:gd name="connsiteY4" fmla="*/ 180066 h 4189251"/>
                <a:gd name="connsiteX5" fmla="*/ 4357557 w 4884794"/>
                <a:gd name="connsiteY5" fmla="*/ 180066 h 4189251"/>
                <a:gd name="connsiteX6" fmla="*/ 4618650 w 4884794"/>
                <a:gd name="connsiteY6" fmla="*/ 441159 h 4189251"/>
                <a:gd name="connsiteX7" fmla="*/ 4618650 w 4884794"/>
                <a:gd name="connsiteY7" fmla="*/ 4183503 h 4189251"/>
                <a:gd name="connsiteX8" fmla="*/ 4879742 w 4884794"/>
                <a:gd name="connsiteY8" fmla="*/ 3922410 h 4189251"/>
                <a:gd name="connsiteX9" fmla="*/ 4879742 w 4884794"/>
                <a:gd name="connsiteY9" fmla="*/ 5996 h 4189251"/>
                <a:gd name="connsiteX10" fmla="*/ 5996 w 4884794"/>
                <a:gd name="connsiteY10" fmla="*/ 5996 h 4189251"/>
                <a:gd name="connsiteX11" fmla="*/ 180058 w 4884794"/>
                <a:gd name="connsiteY11" fmla="*/ 354128 h 4189251"/>
                <a:gd name="connsiteX12" fmla="*/ 354120 w 4884794"/>
                <a:gd name="connsiteY12" fmla="*/ 180066 h 4189251"/>
                <a:gd name="connsiteX13" fmla="*/ 1311468 w 4884794"/>
                <a:gd name="connsiteY13" fmla="*/ 180066 h 4189251"/>
                <a:gd name="connsiteX14" fmla="*/ 1485529 w 4884794"/>
                <a:gd name="connsiteY14" fmla="*/ 354128 h 4189251"/>
                <a:gd name="connsiteX15" fmla="*/ 1485529 w 4884794"/>
                <a:gd name="connsiteY15" fmla="*/ 702251 h 4189251"/>
                <a:gd name="connsiteX16" fmla="*/ 1311468 w 4884794"/>
                <a:gd name="connsiteY16" fmla="*/ 876313 h 4189251"/>
                <a:gd name="connsiteX17" fmla="*/ 354120 w 4884794"/>
                <a:gd name="connsiteY17" fmla="*/ 876313 h 4189251"/>
                <a:gd name="connsiteX18" fmla="*/ 180058 w 4884794"/>
                <a:gd name="connsiteY18" fmla="*/ 702251 h 4189251"/>
                <a:gd name="connsiteX19" fmla="*/ 267089 w 4884794"/>
                <a:gd name="connsiteY19" fmla="*/ 1137406 h 4189251"/>
                <a:gd name="connsiteX20" fmla="*/ 1398498 w 4884794"/>
                <a:gd name="connsiteY20" fmla="*/ 1137406 h 4189251"/>
                <a:gd name="connsiteX21" fmla="*/ 1485529 w 4884794"/>
                <a:gd name="connsiteY21" fmla="*/ 1224437 h 4189251"/>
                <a:gd name="connsiteX22" fmla="*/ 1398498 w 4884794"/>
                <a:gd name="connsiteY22" fmla="*/ 1311468 h 4189251"/>
                <a:gd name="connsiteX23" fmla="*/ 267089 w 4884794"/>
                <a:gd name="connsiteY23" fmla="*/ 1311468 h 4189251"/>
                <a:gd name="connsiteX24" fmla="*/ 180058 w 4884794"/>
                <a:gd name="connsiteY24" fmla="*/ 1224437 h 4189251"/>
                <a:gd name="connsiteX25" fmla="*/ 267089 w 4884794"/>
                <a:gd name="connsiteY25" fmla="*/ 1137406 h 4189251"/>
                <a:gd name="connsiteX26" fmla="*/ 1485529 w 4884794"/>
                <a:gd name="connsiteY26" fmla="*/ 1746622 h 4189251"/>
                <a:gd name="connsiteX27" fmla="*/ 1398498 w 4884794"/>
                <a:gd name="connsiteY27" fmla="*/ 1833653 h 4189251"/>
                <a:gd name="connsiteX28" fmla="*/ 963344 w 4884794"/>
                <a:gd name="connsiteY28" fmla="*/ 1833653 h 4189251"/>
                <a:gd name="connsiteX29" fmla="*/ 876313 w 4884794"/>
                <a:gd name="connsiteY29" fmla="*/ 1746622 h 4189251"/>
                <a:gd name="connsiteX30" fmla="*/ 963344 w 4884794"/>
                <a:gd name="connsiteY30" fmla="*/ 1659591 h 4189251"/>
                <a:gd name="connsiteX31" fmla="*/ 1398498 w 4884794"/>
                <a:gd name="connsiteY31" fmla="*/ 1659591 h 4189251"/>
                <a:gd name="connsiteX32" fmla="*/ 1485529 w 4884794"/>
                <a:gd name="connsiteY32" fmla="*/ 1746622 h 4189251"/>
                <a:gd name="connsiteX33" fmla="*/ 267089 w 4884794"/>
                <a:gd name="connsiteY33" fmla="*/ 1659591 h 4189251"/>
                <a:gd name="connsiteX34" fmla="*/ 615212 w 4884794"/>
                <a:gd name="connsiteY34" fmla="*/ 1659591 h 4189251"/>
                <a:gd name="connsiteX35" fmla="*/ 702243 w 4884794"/>
                <a:gd name="connsiteY35" fmla="*/ 1746622 h 4189251"/>
                <a:gd name="connsiteX36" fmla="*/ 615212 w 4884794"/>
                <a:gd name="connsiteY36" fmla="*/ 1833653 h 4189251"/>
                <a:gd name="connsiteX37" fmla="*/ 267089 w 4884794"/>
                <a:gd name="connsiteY37" fmla="*/ 1833653 h 4189251"/>
                <a:gd name="connsiteX38" fmla="*/ 180058 w 4884794"/>
                <a:gd name="connsiteY38" fmla="*/ 1746622 h 4189251"/>
                <a:gd name="connsiteX39" fmla="*/ 267089 w 4884794"/>
                <a:gd name="connsiteY39" fmla="*/ 1659591 h 4189251"/>
                <a:gd name="connsiteX40" fmla="*/ 267089 w 4884794"/>
                <a:gd name="connsiteY40" fmla="*/ 2181784 h 4189251"/>
                <a:gd name="connsiteX41" fmla="*/ 1398498 w 4884794"/>
                <a:gd name="connsiteY41" fmla="*/ 2181784 h 4189251"/>
                <a:gd name="connsiteX42" fmla="*/ 1485529 w 4884794"/>
                <a:gd name="connsiteY42" fmla="*/ 2268815 h 4189251"/>
                <a:gd name="connsiteX43" fmla="*/ 1398498 w 4884794"/>
                <a:gd name="connsiteY43" fmla="*/ 2355846 h 4189251"/>
                <a:gd name="connsiteX44" fmla="*/ 267089 w 4884794"/>
                <a:gd name="connsiteY44" fmla="*/ 2355846 h 4189251"/>
                <a:gd name="connsiteX45" fmla="*/ 180058 w 4884794"/>
                <a:gd name="connsiteY45" fmla="*/ 2268815 h 4189251"/>
                <a:gd name="connsiteX46" fmla="*/ 267089 w 4884794"/>
                <a:gd name="connsiteY46" fmla="*/ 2181784 h 418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4794" h="4189251">
                  <a:moveTo>
                    <a:pt x="5996" y="3922410"/>
                  </a:moveTo>
                  <a:cubicBezTo>
                    <a:pt x="5996" y="4066612"/>
                    <a:pt x="122895" y="4183503"/>
                    <a:pt x="267089" y="4183503"/>
                  </a:cubicBezTo>
                  <a:lnTo>
                    <a:pt x="1659591" y="4183503"/>
                  </a:lnTo>
                  <a:lnTo>
                    <a:pt x="1659591" y="441159"/>
                  </a:lnTo>
                  <a:cubicBezTo>
                    <a:pt x="1659591" y="296957"/>
                    <a:pt x="1776490" y="180066"/>
                    <a:pt x="1920684" y="180066"/>
                  </a:cubicBezTo>
                  <a:lnTo>
                    <a:pt x="4357557" y="180066"/>
                  </a:lnTo>
                  <a:cubicBezTo>
                    <a:pt x="4501758" y="180066"/>
                    <a:pt x="4618650" y="296965"/>
                    <a:pt x="4618650" y="441159"/>
                  </a:cubicBezTo>
                  <a:lnTo>
                    <a:pt x="4618650" y="4183503"/>
                  </a:lnTo>
                  <a:cubicBezTo>
                    <a:pt x="4762851" y="4183503"/>
                    <a:pt x="4879742" y="4066604"/>
                    <a:pt x="4879742" y="3922410"/>
                  </a:cubicBezTo>
                  <a:lnTo>
                    <a:pt x="4879742" y="5996"/>
                  </a:lnTo>
                  <a:lnTo>
                    <a:pt x="5996" y="5996"/>
                  </a:lnTo>
                  <a:close/>
                  <a:moveTo>
                    <a:pt x="180058" y="354128"/>
                  </a:moveTo>
                  <a:cubicBezTo>
                    <a:pt x="180058" y="257999"/>
                    <a:pt x="257991" y="180066"/>
                    <a:pt x="354120" y="180066"/>
                  </a:cubicBezTo>
                  <a:lnTo>
                    <a:pt x="1311468" y="180066"/>
                  </a:lnTo>
                  <a:cubicBezTo>
                    <a:pt x="1407596" y="180066"/>
                    <a:pt x="1485529" y="257999"/>
                    <a:pt x="1485529" y="354128"/>
                  </a:cubicBezTo>
                  <a:lnTo>
                    <a:pt x="1485529" y="702251"/>
                  </a:lnTo>
                  <a:cubicBezTo>
                    <a:pt x="1485529" y="798380"/>
                    <a:pt x="1407596" y="876313"/>
                    <a:pt x="1311468" y="876313"/>
                  </a:cubicBezTo>
                  <a:lnTo>
                    <a:pt x="354120" y="876313"/>
                  </a:lnTo>
                  <a:cubicBezTo>
                    <a:pt x="257991" y="876313"/>
                    <a:pt x="180058" y="798380"/>
                    <a:pt x="180058" y="702251"/>
                  </a:cubicBezTo>
                  <a:close/>
                  <a:moveTo>
                    <a:pt x="267089" y="1137406"/>
                  </a:moveTo>
                  <a:lnTo>
                    <a:pt x="1398498" y="1137406"/>
                  </a:lnTo>
                  <a:cubicBezTo>
                    <a:pt x="1446563" y="1137406"/>
                    <a:pt x="1485529" y="1176372"/>
                    <a:pt x="1485529" y="1224437"/>
                  </a:cubicBezTo>
                  <a:cubicBezTo>
                    <a:pt x="1485529" y="1272501"/>
                    <a:pt x="1446563" y="1311468"/>
                    <a:pt x="1398498" y="1311468"/>
                  </a:cubicBezTo>
                  <a:lnTo>
                    <a:pt x="267089" y="1311468"/>
                  </a:lnTo>
                  <a:cubicBezTo>
                    <a:pt x="219024" y="1311468"/>
                    <a:pt x="180058" y="1272501"/>
                    <a:pt x="180058" y="1224437"/>
                  </a:cubicBezTo>
                  <a:cubicBezTo>
                    <a:pt x="180058" y="1176372"/>
                    <a:pt x="219024" y="1137406"/>
                    <a:pt x="267089" y="1137406"/>
                  </a:cubicBezTo>
                  <a:close/>
                  <a:moveTo>
                    <a:pt x="1485529" y="1746622"/>
                  </a:moveTo>
                  <a:cubicBezTo>
                    <a:pt x="1485529" y="1794687"/>
                    <a:pt x="1446563" y="1833653"/>
                    <a:pt x="1398498" y="1833653"/>
                  </a:cubicBezTo>
                  <a:lnTo>
                    <a:pt x="963344" y="1833653"/>
                  </a:lnTo>
                  <a:cubicBezTo>
                    <a:pt x="915279" y="1833653"/>
                    <a:pt x="876313" y="1794687"/>
                    <a:pt x="876313" y="1746622"/>
                  </a:cubicBezTo>
                  <a:cubicBezTo>
                    <a:pt x="876313" y="1698558"/>
                    <a:pt x="915279" y="1659591"/>
                    <a:pt x="963344" y="1659591"/>
                  </a:cubicBezTo>
                  <a:lnTo>
                    <a:pt x="1398498" y="1659591"/>
                  </a:lnTo>
                  <a:cubicBezTo>
                    <a:pt x="1446563" y="1659591"/>
                    <a:pt x="1485529" y="1698558"/>
                    <a:pt x="1485529" y="1746622"/>
                  </a:cubicBezTo>
                  <a:close/>
                  <a:moveTo>
                    <a:pt x="267089" y="1659591"/>
                  </a:moveTo>
                  <a:lnTo>
                    <a:pt x="615212" y="1659591"/>
                  </a:lnTo>
                  <a:cubicBezTo>
                    <a:pt x="663277" y="1659591"/>
                    <a:pt x="702243" y="1698558"/>
                    <a:pt x="702243" y="1746622"/>
                  </a:cubicBezTo>
                  <a:cubicBezTo>
                    <a:pt x="702243" y="1794687"/>
                    <a:pt x="663277" y="1833653"/>
                    <a:pt x="615212" y="1833653"/>
                  </a:cubicBezTo>
                  <a:lnTo>
                    <a:pt x="267089" y="1833653"/>
                  </a:lnTo>
                  <a:cubicBezTo>
                    <a:pt x="219024" y="1833653"/>
                    <a:pt x="180058" y="1794687"/>
                    <a:pt x="180058" y="1746622"/>
                  </a:cubicBezTo>
                  <a:cubicBezTo>
                    <a:pt x="180058" y="1698558"/>
                    <a:pt x="219024" y="1659591"/>
                    <a:pt x="267089" y="1659591"/>
                  </a:cubicBezTo>
                  <a:close/>
                  <a:moveTo>
                    <a:pt x="267089" y="2181784"/>
                  </a:moveTo>
                  <a:lnTo>
                    <a:pt x="1398498" y="2181784"/>
                  </a:lnTo>
                  <a:cubicBezTo>
                    <a:pt x="1446563" y="2181784"/>
                    <a:pt x="1485529" y="2220751"/>
                    <a:pt x="1485529" y="2268815"/>
                  </a:cubicBezTo>
                  <a:cubicBezTo>
                    <a:pt x="1485529" y="2316880"/>
                    <a:pt x="1446563" y="2355846"/>
                    <a:pt x="1398498" y="2355846"/>
                  </a:cubicBezTo>
                  <a:lnTo>
                    <a:pt x="267089" y="2355846"/>
                  </a:lnTo>
                  <a:cubicBezTo>
                    <a:pt x="219024" y="2355846"/>
                    <a:pt x="180058" y="2316880"/>
                    <a:pt x="180058" y="2268815"/>
                  </a:cubicBezTo>
                  <a:cubicBezTo>
                    <a:pt x="180058" y="2220743"/>
                    <a:pt x="219024" y="2181784"/>
                    <a:pt x="267089" y="21817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93F04109-6C42-4648-8263-3094CF1983F0}"/>
                </a:ext>
              </a:extLst>
            </p:cNvPr>
            <p:cNvSpPr/>
            <p:nvPr/>
          </p:nvSpPr>
          <p:spPr>
            <a:xfrm>
              <a:off x="3651604" y="984604"/>
              <a:ext cx="4884795" cy="527654"/>
            </a:xfrm>
            <a:custGeom>
              <a:avLst/>
              <a:gdLst>
                <a:gd name="connsiteX0" fmla="*/ 4618658 w 4884794"/>
                <a:gd name="connsiteY0" fmla="*/ 5996 h 527653"/>
                <a:gd name="connsiteX1" fmla="*/ 267089 w 4884794"/>
                <a:gd name="connsiteY1" fmla="*/ 5996 h 527653"/>
                <a:gd name="connsiteX2" fmla="*/ 5996 w 4884794"/>
                <a:gd name="connsiteY2" fmla="*/ 267089 h 527653"/>
                <a:gd name="connsiteX3" fmla="*/ 5996 w 4884794"/>
                <a:gd name="connsiteY3" fmla="*/ 528181 h 527653"/>
                <a:gd name="connsiteX4" fmla="*/ 4879750 w 4884794"/>
                <a:gd name="connsiteY4" fmla="*/ 528181 h 527653"/>
                <a:gd name="connsiteX5" fmla="*/ 4879750 w 4884794"/>
                <a:gd name="connsiteY5" fmla="*/ 267089 h 527653"/>
                <a:gd name="connsiteX6" fmla="*/ 4618658 w 4884794"/>
                <a:gd name="connsiteY6" fmla="*/ 5996 h 527653"/>
                <a:gd name="connsiteX7" fmla="*/ 502686 w 4884794"/>
                <a:gd name="connsiteY7" fmla="*/ 292592 h 527653"/>
                <a:gd name="connsiteX8" fmla="*/ 526423 w 4884794"/>
                <a:gd name="connsiteY8" fmla="*/ 377232 h 527653"/>
                <a:gd name="connsiteX9" fmla="*/ 464263 w 4884794"/>
                <a:gd name="connsiteY9" fmla="*/ 439392 h 527653"/>
                <a:gd name="connsiteX10" fmla="*/ 379623 w 4884794"/>
                <a:gd name="connsiteY10" fmla="*/ 415655 h 527653"/>
                <a:gd name="connsiteX11" fmla="*/ 354120 w 4884794"/>
                <a:gd name="connsiteY11" fmla="*/ 390152 h 527653"/>
                <a:gd name="connsiteX12" fmla="*/ 328616 w 4884794"/>
                <a:gd name="connsiteY12" fmla="*/ 415655 h 527653"/>
                <a:gd name="connsiteX13" fmla="*/ 206616 w 4884794"/>
                <a:gd name="connsiteY13" fmla="*/ 414592 h 527653"/>
                <a:gd name="connsiteX14" fmla="*/ 205553 w 4884794"/>
                <a:gd name="connsiteY14" fmla="*/ 292592 h 527653"/>
                <a:gd name="connsiteX15" fmla="*/ 231056 w 4884794"/>
                <a:gd name="connsiteY15" fmla="*/ 267089 h 527653"/>
                <a:gd name="connsiteX16" fmla="*/ 205553 w 4884794"/>
                <a:gd name="connsiteY16" fmla="*/ 241585 h 527653"/>
                <a:gd name="connsiteX17" fmla="*/ 206616 w 4884794"/>
                <a:gd name="connsiteY17" fmla="*/ 119586 h 527653"/>
                <a:gd name="connsiteX18" fmla="*/ 328616 w 4884794"/>
                <a:gd name="connsiteY18" fmla="*/ 118522 h 527653"/>
                <a:gd name="connsiteX19" fmla="*/ 354120 w 4884794"/>
                <a:gd name="connsiteY19" fmla="*/ 144025 h 527653"/>
                <a:gd name="connsiteX20" fmla="*/ 379623 w 4884794"/>
                <a:gd name="connsiteY20" fmla="*/ 118522 h 527653"/>
                <a:gd name="connsiteX21" fmla="*/ 501623 w 4884794"/>
                <a:gd name="connsiteY21" fmla="*/ 119586 h 527653"/>
                <a:gd name="connsiteX22" fmla="*/ 502686 w 4884794"/>
                <a:gd name="connsiteY22" fmla="*/ 241585 h 527653"/>
                <a:gd name="connsiteX23" fmla="*/ 477183 w 4884794"/>
                <a:gd name="connsiteY23" fmla="*/ 267089 h 527653"/>
                <a:gd name="connsiteX24" fmla="*/ 3922402 w 4884794"/>
                <a:gd name="connsiteY24" fmla="*/ 354120 h 527653"/>
                <a:gd name="connsiteX25" fmla="*/ 3835371 w 4884794"/>
                <a:gd name="connsiteY25" fmla="*/ 267089 h 527653"/>
                <a:gd name="connsiteX26" fmla="*/ 3922402 w 4884794"/>
                <a:gd name="connsiteY26" fmla="*/ 180058 h 527653"/>
                <a:gd name="connsiteX27" fmla="*/ 4009433 w 4884794"/>
                <a:gd name="connsiteY27" fmla="*/ 267089 h 527653"/>
                <a:gd name="connsiteX28" fmla="*/ 3922402 w 4884794"/>
                <a:gd name="connsiteY28" fmla="*/ 354120 h 527653"/>
                <a:gd name="connsiteX29" fmla="*/ 4270526 w 4884794"/>
                <a:gd name="connsiteY29" fmla="*/ 354120 h 527653"/>
                <a:gd name="connsiteX30" fmla="*/ 4183495 w 4884794"/>
                <a:gd name="connsiteY30" fmla="*/ 267089 h 527653"/>
                <a:gd name="connsiteX31" fmla="*/ 4270526 w 4884794"/>
                <a:gd name="connsiteY31" fmla="*/ 180058 h 527653"/>
                <a:gd name="connsiteX32" fmla="*/ 4357557 w 4884794"/>
                <a:gd name="connsiteY32" fmla="*/ 267089 h 527653"/>
                <a:gd name="connsiteX33" fmla="*/ 4270526 w 4884794"/>
                <a:gd name="connsiteY33" fmla="*/ 354120 h 527653"/>
                <a:gd name="connsiteX34" fmla="*/ 4618658 w 4884794"/>
                <a:gd name="connsiteY34" fmla="*/ 354120 h 527653"/>
                <a:gd name="connsiteX35" fmla="*/ 4531627 w 4884794"/>
                <a:gd name="connsiteY35" fmla="*/ 267089 h 527653"/>
                <a:gd name="connsiteX36" fmla="*/ 4618658 w 4884794"/>
                <a:gd name="connsiteY36" fmla="*/ 180058 h 527653"/>
                <a:gd name="connsiteX37" fmla="*/ 4705688 w 4884794"/>
                <a:gd name="connsiteY37" fmla="*/ 267089 h 527653"/>
                <a:gd name="connsiteX38" fmla="*/ 4618658 w 4884794"/>
                <a:gd name="connsiteY38" fmla="*/ 354120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84794" h="527653">
                  <a:moveTo>
                    <a:pt x="4618658" y="5996"/>
                  </a:move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lnTo>
                    <a:pt x="5996" y="528181"/>
                  </a:lnTo>
                  <a:lnTo>
                    <a:pt x="4879750" y="528181"/>
                  </a:lnTo>
                  <a:lnTo>
                    <a:pt x="4879750" y="267089"/>
                  </a:lnTo>
                  <a:cubicBezTo>
                    <a:pt x="4879750" y="122895"/>
                    <a:pt x="4762851" y="5996"/>
                    <a:pt x="4618658" y="5996"/>
                  </a:cubicBezTo>
                  <a:close/>
                  <a:moveTo>
                    <a:pt x="502686" y="292592"/>
                  </a:moveTo>
                  <a:cubicBezTo>
                    <a:pt x="525311" y="314442"/>
                    <a:pt x="534385" y="346804"/>
                    <a:pt x="526423" y="377232"/>
                  </a:cubicBezTo>
                  <a:cubicBezTo>
                    <a:pt x="518460" y="407661"/>
                    <a:pt x="494691" y="431421"/>
                    <a:pt x="464263" y="439392"/>
                  </a:cubicBezTo>
                  <a:cubicBezTo>
                    <a:pt x="433835" y="447354"/>
                    <a:pt x="401473" y="438280"/>
                    <a:pt x="379623" y="415655"/>
                  </a:cubicBezTo>
                  <a:lnTo>
                    <a:pt x="354120" y="390152"/>
                  </a:lnTo>
                  <a:lnTo>
                    <a:pt x="328616" y="415655"/>
                  </a:lnTo>
                  <a:cubicBezTo>
                    <a:pt x="294471" y="448642"/>
                    <a:pt x="240186" y="448170"/>
                    <a:pt x="206616" y="414592"/>
                  </a:cubicBezTo>
                  <a:cubicBezTo>
                    <a:pt x="173046" y="381014"/>
                    <a:pt x="172575" y="326738"/>
                    <a:pt x="205553" y="292592"/>
                  </a:cubicBezTo>
                  <a:lnTo>
                    <a:pt x="231056" y="267089"/>
                  </a:lnTo>
                  <a:lnTo>
                    <a:pt x="205553" y="241585"/>
                  </a:lnTo>
                  <a:cubicBezTo>
                    <a:pt x="172567" y="207440"/>
                    <a:pt x="173038" y="153156"/>
                    <a:pt x="206616" y="119586"/>
                  </a:cubicBezTo>
                  <a:cubicBezTo>
                    <a:pt x="240194" y="86016"/>
                    <a:pt x="294471" y="85544"/>
                    <a:pt x="328616" y="118522"/>
                  </a:cubicBezTo>
                  <a:lnTo>
                    <a:pt x="354120" y="144025"/>
                  </a:lnTo>
                  <a:lnTo>
                    <a:pt x="379623" y="118522"/>
                  </a:lnTo>
                  <a:cubicBezTo>
                    <a:pt x="413769" y="85536"/>
                    <a:pt x="468053" y="86008"/>
                    <a:pt x="501623" y="119586"/>
                  </a:cubicBezTo>
                  <a:cubicBezTo>
                    <a:pt x="535193" y="153156"/>
                    <a:pt x="535665" y="207440"/>
                    <a:pt x="502686" y="241585"/>
                  </a:cubicBezTo>
                  <a:lnTo>
                    <a:pt x="477183" y="267089"/>
                  </a:lnTo>
                  <a:close/>
                  <a:moveTo>
                    <a:pt x="3922402" y="354120"/>
                  </a:moveTo>
                  <a:cubicBezTo>
                    <a:pt x="3874338" y="354120"/>
                    <a:pt x="3835371" y="315153"/>
                    <a:pt x="3835371" y="267089"/>
                  </a:cubicBezTo>
                  <a:cubicBezTo>
                    <a:pt x="3835371" y="219024"/>
                    <a:pt x="3874338" y="180058"/>
                    <a:pt x="3922402" y="180058"/>
                  </a:cubicBezTo>
                  <a:cubicBezTo>
                    <a:pt x="3970467" y="180058"/>
                    <a:pt x="4009433" y="219024"/>
                    <a:pt x="4009433" y="267089"/>
                  </a:cubicBezTo>
                  <a:cubicBezTo>
                    <a:pt x="4009433" y="315153"/>
                    <a:pt x="3970467" y="354120"/>
                    <a:pt x="3922402" y="354120"/>
                  </a:cubicBezTo>
                  <a:close/>
                  <a:moveTo>
                    <a:pt x="4270526" y="354120"/>
                  </a:moveTo>
                  <a:cubicBezTo>
                    <a:pt x="4222462" y="354120"/>
                    <a:pt x="4183495" y="315153"/>
                    <a:pt x="4183495" y="267089"/>
                  </a:cubicBezTo>
                  <a:cubicBezTo>
                    <a:pt x="4183495" y="219024"/>
                    <a:pt x="4222462" y="180058"/>
                    <a:pt x="4270526" y="180058"/>
                  </a:cubicBezTo>
                  <a:cubicBezTo>
                    <a:pt x="4318590" y="180058"/>
                    <a:pt x="4357557" y="219024"/>
                    <a:pt x="4357557" y="267089"/>
                  </a:cubicBezTo>
                  <a:cubicBezTo>
                    <a:pt x="4357557" y="315153"/>
                    <a:pt x="4318599" y="354120"/>
                    <a:pt x="4270526" y="354120"/>
                  </a:cubicBezTo>
                  <a:close/>
                  <a:moveTo>
                    <a:pt x="4618658" y="354120"/>
                  </a:moveTo>
                  <a:cubicBezTo>
                    <a:pt x="4570593" y="354120"/>
                    <a:pt x="4531627" y="315153"/>
                    <a:pt x="4531627" y="267089"/>
                  </a:cubicBezTo>
                  <a:cubicBezTo>
                    <a:pt x="4531627" y="219024"/>
                    <a:pt x="4570593" y="180058"/>
                    <a:pt x="4618658" y="180058"/>
                  </a:cubicBezTo>
                  <a:cubicBezTo>
                    <a:pt x="4666722" y="180058"/>
                    <a:pt x="4705688" y="219024"/>
                    <a:pt x="4705688" y="267089"/>
                  </a:cubicBezTo>
                  <a:cubicBezTo>
                    <a:pt x="4705688" y="315153"/>
                    <a:pt x="4666722" y="354120"/>
                    <a:pt x="4618658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314845E1-8378-4199-8147-6158282A9DE1}"/>
              </a:ext>
            </a:extLst>
          </p:cNvPr>
          <p:cNvGrpSpPr/>
          <p:nvPr/>
        </p:nvGrpSpPr>
        <p:grpSpPr>
          <a:xfrm>
            <a:off x="7755192" y="4278147"/>
            <a:ext cx="419792" cy="460914"/>
            <a:chOff x="3869189" y="984604"/>
            <a:chExt cx="4448985" cy="4884795"/>
          </a:xfrm>
        </p:grpSpPr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D02B37CA-B6ED-4C11-9FFF-A497078417F8}"/>
                </a:ext>
              </a:extLst>
            </p:cNvPr>
            <p:cNvSpPr/>
            <p:nvPr/>
          </p:nvSpPr>
          <p:spPr>
            <a:xfrm>
              <a:off x="5261683" y="984604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8 h 1399081"/>
                <a:gd name="connsiteX3" fmla="*/ 5996 w 359763"/>
                <a:gd name="connsiteY3" fmla="*/ 1398498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6"/>
                    <a:pt x="276187" y="1398498"/>
                    <a:pt x="180058" y="1398498"/>
                  </a:cubicBezTo>
                  <a:lnTo>
                    <a:pt x="5996" y="1398498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6AD54C-9B22-494A-9440-1C9DC20B1256}"/>
                </a:ext>
              </a:extLst>
            </p:cNvPr>
            <p:cNvSpPr/>
            <p:nvPr/>
          </p:nvSpPr>
          <p:spPr>
            <a:xfrm>
              <a:off x="5261683" y="4465856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9 h 1399081"/>
                <a:gd name="connsiteX3" fmla="*/ 5996 w 359763"/>
                <a:gd name="connsiteY3" fmla="*/ 1398499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5"/>
                    <a:pt x="276187" y="1398499"/>
                    <a:pt x="180058" y="1398499"/>
                  </a:cubicBezTo>
                  <a:lnTo>
                    <a:pt x="5996" y="1398499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B0CEF5B-74ED-429E-8AC4-1AAEDA44A846}"/>
                </a:ext>
              </a:extLst>
            </p:cNvPr>
            <p:cNvSpPr/>
            <p:nvPr/>
          </p:nvSpPr>
          <p:spPr>
            <a:xfrm>
              <a:off x="3869189" y="984604"/>
              <a:ext cx="1223197" cy="4884795"/>
            </a:xfrm>
            <a:custGeom>
              <a:avLst/>
              <a:gdLst>
                <a:gd name="connsiteX0" fmla="*/ 767864 w 1223197"/>
                <a:gd name="connsiteY0" fmla="*/ 3262531 h 4884794"/>
                <a:gd name="connsiteX1" fmla="*/ 1026431 w 1223197"/>
                <a:gd name="connsiteY1" fmla="*/ 3487248 h 4884794"/>
                <a:gd name="connsiteX2" fmla="*/ 1224429 w 1223197"/>
                <a:gd name="connsiteY2" fmla="*/ 3487248 h 4884794"/>
                <a:gd name="connsiteX3" fmla="*/ 1224429 w 1223197"/>
                <a:gd name="connsiteY3" fmla="*/ 4879750 h 4884794"/>
                <a:gd name="connsiteX4" fmla="*/ 876305 w 1223197"/>
                <a:gd name="connsiteY4" fmla="*/ 4879750 h 4884794"/>
                <a:gd name="connsiteX5" fmla="*/ 5996 w 1223197"/>
                <a:gd name="connsiteY5" fmla="*/ 2442877 h 4884794"/>
                <a:gd name="connsiteX6" fmla="*/ 876305 w 1223197"/>
                <a:gd name="connsiteY6" fmla="*/ 5996 h 4884794"/>
                <a:gd name="connsiteX7" fmla="*/ 1224429 w 1223197"/>
                <a:gd name="connsiteY7" fmla="*/ 5996 h 4884794"/>
                <a:gd name="connsiteX8" fmla="*/ 1224429 w 1223197"/>
                <a:gd name="connsiteY8" fmla="*/ 1398498 h 4884794"/>
                <a:gd name="connsiteX9" fmla="*/ 1026431 w 1223197"/>
                <a:gd name="connsiteY9" fmla="*/ 1398498 h 4884794"/>
                <a:gd name="connsiteX10" fmla="*/ 767864 w 1223197"/>
                <a:gd name="connsiteY10" fmla="*/ 1623215 h 4884794"/>
                <a:gd name="connsiteX11" fmla="*/ 702243 w 1223197"/>
                <a:gd name="connsiteY11" fmla="*/ 2442877 h 4884794"/>
                <a:gd name="connsiteX12" fmla="*/ 767864 w 1223197"/>
                <a:gd name="connsiteY12" fmla="*/ 326253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3197" h="4884794">
                  <a:moveTo>
                    <a:pt x="767864" y="3262531"/>
                  </a:moveTo>
                  <a:cubicBezTo>
                    <a:pt x="786244" y="3391279"/>
                    <a:pt x="896380" y="3486992"/>
                    <a:pt x="1026431" y="3487248"/>
                  </a:cubicBezTo>
                  <a:lnTo>
                    <a:pt x="1224429" y="3487248"/>
                  </a:lnTo>
                  <a:lnTo>
                    <a:pt x="1224429" y="4879750"/>
                  </a:lnTo>
                  <a:lnTo>
                    <a:pt x="876305" y="4879750"/>
                  </a:lnTo>
                  <a:cubicBezTo>
                    <a:pt x="323220" y="4879750"/>
                    <a:pt x="5996" y="3991509"/>
                    <a:pt x="5996" y="2442877"/>
                  </a:cubicBezTo>
                  <a:cubicBezTo>
                    <a:pt x="5996" y="894245"/>
                    <a:pt x="323220" y="5996"/>
                    <a:pt x="876305" y="5996"/>
                  </a:cubicBezTo>
                  <a:lnTo>
                    <a:pt x="1224429" y="5996"/>
                  </a:lnTo>
                  <a:lnTo>
                    <a:pt x="1224429" y="1398498"/>
                  </a:lnTo>
                  <a:lnTo>
                    <a:pt x="1026431" y="1398498"/>
                  </a:lnTo>
                  <a:cubicBezTo>
                    <a:pt x="896380" y="1398746"/>
                    <a:pt x="786244" y="1494467"/>
                    <a:pt x="767864" y="1623215"/>
                  </a:cubicBezTo>
                  <a:cubicBezTo>
                    <a:pt x="728674" y="1894773"/>
                    <a:pt x="706752" y="2168545"/>
                    <a:pt x="702243" y="2442877"/>
                  </a:cubicBezTo>
                  <a:cubicBezTo>
                    <a:pt x="706752" y="2717209"/>
                    <a:pt x="728666" y="2990974"/>
                    <a:pt x="767864" y="32625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6D00E2D8-6085-44C2-8516-A67B8E274088}"/>
                </a:ext>
              </a:extLst>
            </p:cNvPr>
            <p:cNvSpPr/>
            <p:nvPr/>
          </p:nvSpPr>
          <p:spPr>
            <a:xfrm>
              <a:off x="5783837" y="2377065"/>
              <a:ext cx="2534337" cy="2094626"/>
            </a:xfrm>
            <a:custGeom>
              <a:avLst/>
              <a:gdLst>
                <a:gd name="connsiteX0" fmla="*/ 36056 w 2534337"/>
                <a:gd name="connsiteY0" fmla="*/ 984611 h 2094625"/>
                <a:gd name="connsiteX1" fmla="*/ 1167466 w 2534337"/>
                <a:gd name="connsiteY1" fmla="*/ 27263 h 2094625"/>
                <a:gd name="connsiteX2" fmla="*/ 1260637 w 2534337"/>
                <a:gd name="connsiteY2" fmla="*/ 13864 h 2094625"/>
                <a:gd name="connsiteX3" fmla="*/ 1311507 w 2534337"/>
                <a:gd name="connsiteY3" fmla="*/ 93060 h 2094625"/>
                <a:gd name="connsiteX4" fmla="*/ 1311507 w 2534337"/>
                <a:gd name="connsiteY4" fmla="*/ 441184 h 2094625"/>
                <a:gd name="connsiteX5" fmla="*/ 1398538 w 2534337"/>
                <a:gd name="connsiteY5" fmla="*/ 528215 h 2094625"/>
                <a:gd name="connsiteX6" fmla="*/ 2442917 w 2534337"/>
                <a:gd name="connsiteY6" fmla="*/ 528215 h 2094625"/>
                <a:gd name="connsiteX7" fmla="*/ 2529948 w 2534337"/>
                <a:gd name="connsiteY7" fmla="*/ 615246 h 2094625"/>
                <a:gd name="connsiteX8" fmla="*/ 2529948 w 2534337"/>
                <a:gd name="connsiteY8" fmla="*/ 1485555 h 2094625"/>
                <a:gd name="connsiteX9" fmla="*/ 2442917 w 2534337"/>
                <a:gd name="connsiteY9" fmla="*/ 1572585 h 2094625"/>
                <a:gd name="connsiteX10" fmla="*/ 1398530 w 2534337"/>
                <a:gd name="connsiteY10" fmla="*/ 1572585 h 2094625"/>
                <a:gd name="connsiteX11" fmla="*/ 1311499 w 2534337"/>
                <a:gd name="connsiteY11" fmla="*/ 1659617 h 2094625"/>
                <a:gd name="connsiteX12" fmla="*/ 1311499 w 2534337"/>
                <a:gd name="connsiteY12" fmla="*/ 2007740 h 2094625"/>
                <a:gd name="connsiteX13" fmla="*/ 1260629 w 2534337"/>
                <a:gd name="connsiteY13" fmla="*/ 2086936 h 2094625"/>
                <a:gd name="connsiteX14" fmla="*/ 1167458 w 2534337"/>
                <a:gd name="connsiteY14" fmla="*/ 2073537 h 2094625"/>
                <a:gd name="connsiteX15" fmla="*/ 36056 w 2534337"/>
                <a:gd name="connsiteY15" fmla="*/ 1116205 h 2094625"/>
                <a:gd name="connsiteX16" fmla="*/ 5996 w 2534337"/>
                <a:gd name="connsiteY16" fmla="*/ 1050408 h 2094625"/>
                <a:gd name="connsiteX17" fmla="*/ 36056 w 2534337"/>
                <a:gd name="connsiteY17" fmla="*/ 984611 h 209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4337" h="2094625">
                  <a:moveTo>
                    <a:pt x="36056" y="984611"/>
                  </a:moveTo>
                  <a:lnTo>
                    <a:pt x="1167466" y="27263"/>
                  </a:lnTo>
                  <a:cubicBezTo>
                    <a:pt x="1193217" y="4942"/>
                    <a:pt x="1229633" y="-294"/>
                    <a:pt x="1260637" y="13864"/>
                  </a:cubicBezTo>
                  <a:cubicBezTo>
                    <a:pt x="1291641" y="28023"/>
                    <a:pt x="1311515" y="58979"/>
                    <a:pt x="1311507" y="93060"/>
                  </a:cubicBezTo>
                  <a:lnTo>
                    <a:pt x="1311507" y="441184"/>
                  </a:lnTo>
                  <a:cubicBezTo>
                    <a:pt x="1311507" y="489248"/>
                    <a:pt x="1350474" y="528215"/>
                    <a:pt x="1398538" y="528215"/>
                  </a:cubicBezTo>
                  <a:lnTo>
                    <a:pt x="2442917" y="528215"/>
                  </a:lnTo>
                  <a:cubicBezTo>
                    <a:pt x="2490982" y="528215"/>
                    <a:pt x="2529948" y="567181"/>
                    <a:pt x="2529948" y="615246"/>
                  </a:cubicBezTo>
                  <a:lnTo>
                    <a:pt x="2529948" y="1485555"/>
                  </a:lnTo>
                  <a:cubicBezTo>
                    <a:pt x="2529948" y="1533619"/>
                    <a:pt x="2490982" y="1572585"/>
                    <a:pt x="2442917" y="1572585"/>
                  </a:cubicBezTo>
                  <a:lnTo>
                    <a:pt x="1398530" y="1572585"/>
                  </a:lnTo>
                  <a:cubicBezTo>
                    <a:pt x="1350466" y="1572585"/>
                    <a:pt x="1311499" y="1611552"/>
                    <a:pt x="1311499" y="1659617"/>
                  </a:cubicBezTo>
                  <a:lnTo>
                    <a:pt x="1311499" y="2007740"/>
                  </a:lnTo>
                  <a:cubicBezTo>
                    <a:pt x="1311515" y="2041822"/>
                    <a:pt x="1291633" y="2072777"/>
                    <a:pt x="1260629" y="2086936"/>
                  </a:cubicBezTo>
                  <a:cubicBezTo>
                    <a:pt x="1229625" y="2101095"/>
                    <a:pt x="1193217" y="2095858"/>
                    <a:pt x="1167458" y="2073537"/>
                  </a:cubicBezTo>
                  <a:lnTo>
                    <a:pt x="36056" y="1116205"/>
                  </a:lnTo>
                  <a:cubicBezTo>
                    <a:pt x="16965" y="1099672"/>
                    <a:pt x="5996" y="1075663"/>
                    <a:pt x="5996" y="1050408"/>
                  </a:cubicBezTo>
                  <a:cubicBezTo>
                    <a:pt x="5996" y="1025153"/>
                    <a:pt x="16965" y="1001144"/>
                    <a:pt x="36056" y="9846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96437726-08B7-4175-A71D-8C4593CB4B0D}"/>
              </a:ext>
            </a:extLst>
          </p:cNvPr>
          <p:cNvGrpSpPr/>
          <p:nvPr/>
        </p:nvGrpSpPr>
        <p:grpSpPr>
          <a:xfrm>
            <a:off x="9691436" y="3266125"/>
            <a:ext cx="477862" cy="495620"/>
            <a:chOff x="3735629" y="984604"/>
            <a:chExt cx="4710109" cy="4885147"/>
          </a:xfrm>
        </p:grpSpPr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F7E9D99-805F-4BC1-ACBA-8121D85218E4}"/>
                </a:ext>
              </a:extLst>
            </p:cNvPr>
            <p:cNvSpPr/>
            <p:nvPr/>
          </p:nvSpPr>
          <p:spPr>
            <a:xfrm>
              <a:off x="3987727" y="5270144"/>
              <a:ext cx="767496" cy="599607"/>
            </a:xfrm>
            <a:custGeom>
              <a:avLst/>
              <a:gdLst>
                <a:gd name="connsiteX0" fmla="*/ 762268 w 767496"/>
                <a:gd name="connsiteY0" fmla="*/ 90029 h 599606"/>
                <a:gd name="connsiteX1" fmla="*/ 762268 w 767496"/>
                <a:gd name="connsiteY1" fmla="*/ 258087 h 599606"/>
                <a:gd name="connsiteX2" fmla="*/ 594210 w 767496"/>
                <a:gd name="connsiteY2" fmla="*/ 258087 h 599606"/>
                <a:gd name="connsiteX3" fmla="*/ 510177 w 767496"/>
                <a:gd name="connsiteY3" fmla="*/ 342119 h 599606"/>
                <a:gd name="connsiteX4" fmla="*/ 258087 w 767496"/>
                <a:gd name="connsiteY4" fmla="*/ 594210 h 599606"/>
                <a:gd name="connsiteX5" fmla="*/ 5996 w 767496"/>
                <a:gd name="connsiteY5" fmla="*/ 342119 h 599606"/>
                <a:gd name="connsiteX6" fmla="*/ 5996 w 767496"/>
                <a:gd name="connsiteY6" fmla="*/ 5996 h 599606"/>
                <a:gd name="connsiteX7" fmla="*/ 174054 w 767496"/>
                <a:gd name="connsiteY7" fmla="*/ 5996 h 599606"/>
                <a:gd name="connsiteX8" fmla="*/ 174054 w 767496"/>
                <a:gd name="connsiteY8" fmla="*/ 342119 h 599606"/>
                <a:gd name="connsiteX9" fmla="*/ 258087 w 767496"/>
                <a:gd name="connsiteY9" fmla="*/ 426153 h 599606"/>
                <a:gd name="connsiteX10" fmla="*/ 342120 w 767496"/>
                <a:gd name="connsiteY10" fmla="*/ 342119 h 599606"/>
                <a:gd name="connsiteX11" fmla="*/ 594210 w 767496"/>
                <a:gd name="connsiteY11" fmla="*/ 90029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7496" h="599606">
                  <a:moveTo>
                    <a:pt x="762268" y="90029"/>
                  </a:moveTo>
                  <a:lnTo>
                    <a:pt x="762268" y="258087"/>
                  </a:lnTo>
                  <a:lnTo>
                    <a:pt x="594210" y="258087"/>
                  </a:lnTo>
                  <a:cubicBezTo>
                    <a:pt x="547801" y="258087"/>
                    <a:pt x="510177" y="295710"/>
                    <a:pt x="510177" y="342119"/>
                  </a:cubicBezTo>
                  <a:cubicBezTo>
                    <a:pt x="510177" y="481348"/>
                    <a:pt x="397315" y="594210"/>
                    <a:pt x="258087" y="594210"/>
                  </a:cubicBezTo>
                  <a:cubicBezTo>
                    <a:pt x="118858" y="594210"/>
                    <a:pt x="5996" y="481348"/>
                    <a:pt x="5996" y="342119"/>
                  </a:cubicBezTo>
                  <a:lnTo>
                    <a:pt x="5996" y="5996"/>
                  </a:lnTo>
                  <a:lnTo>
                    <a:pt x="174054" y="5996"/>
                  </a:lnTo>
                  <a:lnTo>
                    <a:pt x="174054" y="342119"/>
                  </a:lnTo>
                  <a:cubicBezTo>
                    <a:pt x="174054" y="388529"/>
                    <a:pt x="211677" y="426153"/>
                    <a:pt x="258087" y="426153"/>
                  </a:cubicBezTo>
                  <a:cubicBezTo>
                    <a:pt x="304496" y="426153"/>
                    <a:pt x="342120" y="388529"/>
                    <a:pt x="342120" y="342119"/>
                  </a:cubicBezTo>
                  <a:cubicBezTo>
                    <a:pt x="342535" y="203066"/>
                    <a:pt x="455157" y="90445"/>
                    <a:pt x="594210" y="900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72259A3B-7F8E-4ED3-936F-D4BA7A9B170D}"/>
                </a:ext>
              </a:extLst>
            </p:cNvPr>
            <p:cNvSpPr/>
            <p:nvPr/>
          </p:nvSpPr>
          <p:spPr>
            <a:xfrm>
              <a:off x="4575933" y="3421477"/>
              <a:ext cx="175885" cy="1351113"/>
            </a:xfrm>
            <a:custGeom>
              <a:avLst/>
              <a:gdLst>
                <a:gd name="connsiteX0" fmla="*/ 5996 w 175884"/>
                <a:gd name="connsiteY0" fmla="*/ 5996 h 1351113"/>
                <a:gd name="connsiteX1" fmla="*/ 174054 w 175884"/>
                <a:gd name="connsiteY1" fmla="*/ 5996 h 1351113"/>
                <a:gd name="connsiteX2" fmla="*/ 174054 w 175884"/>
                <a:gd name="connsiteY2" fmla="*/ 1350482 h 1351113"/>
                <a:gd name="connsiteX3" fmla="*/ 5996 w 175884"/>
                <a:gd name="connsiteY3" fmla="*/ 1350482 h 135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1351113">
                  <a:moveTo>
                    <a:pt x="5996" y="5996"/>
                  </a:moveTo>
                  <a:lnTo>
                    <a:pt x="174054" y="5996"/>
                  </a:lnTo>
                  <a:lnTo>
                    <a:pt x="174054" y="1350482"/>
                  </a:lnTo>
                  <a:lnTo>
                    <a:pt x="5996" y="13504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D0769C77-31AC-42C9-98C2-955633E34A8C}"/>
                </a:ext>
              </a:extLst>
            </p:cNvPr>
            <p:cNvSpPr/>
            <p:nvPr/>
          </p:nvSpPr>
          <p:spPr>
            <a:xfrm>
              <a:off x="7769078" y="2161024"/>
              <a:ext cx="175885" cy="175885"/>
            </a:xfrm>
            <a:custGeom>
              <a:avLst/>
              <a:gdLst>
                <a:gd name="connsiteX0" fmla="*/ 174062 w 175884"/>
                <a:gd name="connsiteY0" fmla="*/ 90029 h 175884"/>
                <a:gd name="connsiteX1" fmla="*/ 90029 w 175884"/>
                <a:gd name="connsiteY1" fmla="*/ 5996 h 175884"/>
                <a:gd name="connsiteX2" fmla="*/ 5996 w 175884"/>
                <a:gd name="connsiteY2" fmla="*/ 5996 h 175884"/>
                <a:gd name="connsiteX3" fmla="*/ 5996 w 175884"/>
                <a:gd name="connsiteY3" fmla="*/ 174054 h 175884"/>
                <a:gd name="connsiteX4" fmla="*/ 174054 w 175884"/>
                <a:gd name="connsiteY4" fmla="*/ 174054 h 175884"/>
                <a:gd name="connsiteX5" fmla="*/ 174054 w 175884"/>
                <a:gd name="connsiteY5" fmla="*/ 90029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4" h="175884">
                  <a:moveTo>
                    <a:pt x="174062" y="90029"/>
                  </a:moveTo>
                  <a:cubicBezTo>
                    <a:pt x="174062" y="43619"/>
                    <a:pt x="136439" y="5996"/>
                    <a:pt x="90029" y="5996"/>
                  </a:cubicBezTo>
                  <a:lnTo>
                    <a:pt x="5996" y="5996"/>
                  </a:lnTo>
                  <a:lnTo>
                    <a:pt x="5996" y="174054"/>
                  </a:lnTo>
                  <a:lnTo>
                    <a:pt x="174054" y="174054"/>
                  </a:lnTo>
                  <a:lnTo>
                    <a:pt x="174054" y="900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1E1A21B3-9000-492D-8297-69E3F743F586}"/>
                </a:ext>
              </a:extLst>
            </p:cNvPr>
            <p:cNvSpPr/>
            <p:nvPr/>
          </p:nvSpPr>
          <p:spPr>
            <a:xfrm>
              <a:off x="3735629" y="3085361"/>
              <a:ext cx="679554" cy="2022673"/>
            </a:xfrm>
            <a:custGeom>
              <a:avLst/>
              <a:gdLst>
                <a:gd name="connsiteX0" fmla="*/ 594210 w 679554"/>
                <a:gd name="connsiteY0" fmla="*/ 5996 h 2022672"/>
                <a:gd name="connsiteX1" fmla="*/ 90029 w 679554"/>
                <a:gd name="connsiteY1" fmla="*/ 5996 h 2022672"/>
                <a:gd name="connsiteX2" fmla="*/ 5996 w 679554"/>
                <a:gd name="connsiteY2" fmla="*/ 90029 h 2022672"/>
                <a:gd name="connsiteX3" fmla="*/ 5996 w 679554"/>
                <a:gd name="connsiteY3" fmla="*/ 1938696 h 2022672"/>
                <a:gd name="connsiteX4" fmla="*/ 90029 w 679554"/>
                <a:gd name="connsiteY4" fmla="*/ 2022729 h 2022672"/>
                <a:gd name="connsiteX5" fmla="*/ 594210 w 679554"/>
                <a:gd name="connsiteY5" fmla="*/ 2022729 h 2022672"/>
                <a:gd name="connsiteX6" fmla="*/ 678243 w 679554"/>
                <a:gd name="connsiteY6" fmla="*/ 1938696 h 2022672"/>
                <a:gd name="connsiteX7" fmla="*/ 678243 w 679554"/>
                <a:gd name="connsiteY7" fmla="*/ 90021 h 2022672"/>
                <a:gd name="connsiteX8" fmla="*/ 594210 w 679554"/>
                <a:gd name="connsiteY8" fmla="*/ 5996 h 2022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9554" h="2022672">
                  <a:moveTo>
                    <a:pt x="594210" y="5996"/>
                  </a:moveTo>
                  <a:lnTo>
                    <a:pt x="90029" y="5996"/>
                  </a:lnTo>
                  <a:cubicBezTo>
                    <a:pt x="43619" y="5996"/>
                    <a:pt x="5996" y="43619"/>
                    <a:pt x="5996" y="90029"/>
                  </a:cubicBezTo>
                  <a:lnTo>
                    <a:pt x="5996" y="1938696"/>
                  </a:lnTo>
                  <a:cubicBezTo>
                    <a:pt x="5996" y="1985105"/>
                    <a:pt x="43619" y="2022729"/>
                    <a:pt x="90029" y="2022729"/>
                  </a:cubicBezTo>
                  <a:lnTo>
                    <a:pt x="594210" y="2022729"/>
                  </a:lnTo>
                  <a:cubicBezTo>
                    <a:pt x="640620" y="2022729"/>
                    <a:pt x="678243" y="1985105"/>
                    <a:pt x="678243" y="1938696"/>
                  </a:cubicBezTo>
                  <a:lnTo>
                    <a:pt x="678243" y="90021"/>
                  </a:lnTo>
                  <a:cubicBezTo>
                    <a:pt x="678243" y="43611"/>
                    <a:pt x="640620" y="5996"/>
                    <a:pt x="59421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9B109B63-EF87-49FD-8A04-321BC3BE5873}"/>
                </a:ext>
              </a:extLst>
            </p:cNvPr>
            <p:cNvSpPr/>
            <p:nvPr/>
          </p:nvSpPr>
          <p:spPr>
            <a:xfrm>
              <a:off x="5416230" y="2161024"/>
              <a:ext cx="175885" cy="175885"/>
            </a:xfrm>
            <a:custGeom>
              <a:avLst/>
              <a:gdLst>
                <a:gd name="connsiteX0" fmla="*/ 174062 w 175884"/>
                <a:gd name="connsiteY0" fmla="*/ 5996 h 175884"/>
                <a:gd name="connsiteX1" fmla="*/ 90029 w 175884"/>
                <a:gd name="connsiteY1" fmla="*/ 5996 h 175884"/>
                <a:gd name="connsiteX2" fmla="*/ 5996 w 175884"/>
                <a:gd name="connsiteY2" fmla="*/ 90029 h 175884"/>
                <a:gd name="connsiteX3" fmla="*/ 5996 w 175884"/>
                <a:gd name="connsiteY3" fmla="*/ 174062 h 175884"/>
                <a:gd name="connsiteX4" fmla="*/ 174054 w 175884"/>
                <a:gd name="connsiteY4" fmla="*/ 174062 h 175884"/>
                <a:gd name="connsiteX5" fmla="*/ 174054 w 175884"/>
                <a:gd name="connsiteY5" fmla="*/ 5996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884" h="175884">
                  <a:moveTo>
                    <a:pt x="174062" y="5996"/>
                  </a:moveTo>
                  <a:lnTo>
                    <a:pt x="90029" y="5996"/>
                  </a:lnTo>
                  <a:cubicBezTo>
                    <a:pt x="43619" y="5996"/>
                    <a:pt x="5996" y="43619"/>
                    <a:pt x="5996" y="90029"/>
                  </a:cubicBezTo>
                  <a:lnTo>
                    <a:pt x="5996" y="174062"/>
                  </a:lnTo>
                  <a:lnTo>
                    <a:pt x="174054" y="174062"/>
                  </a:lnTo>
                  <a:lnTo>
                    <a:pt x="174054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97D13039-F642-4F03-8A6E-2CC49726BF99}"/>
                </a:ext>
              </a:extLst>
            </p:cNvPr>
            <p:cNvSpPr/>
            <p:nvPr/>
          </p:nvSpPr>
          <p:spPr>
            <a:xfrm>
              <a:off x="5752353" y="984604"/>
              <a:ext cx="1854783" cy="1351113"/>
            </a:xfrm>
            <a:custGeom>
              <a:avLst/>
              <a:gdLst>
                <a:gd name="connsiteX0" fmla="*/ 1854663 w 1854782"/>
                <a:gd name="connsiteY0" fmla="*/ 90029 h 1351113"/>
                <a:gd name="connsiteX1" fmla="*/ 1770638 w 1854782"/>
                <a:gd name="connsiteY1" fmla="*/ 5996 h 1351113"/>
                <a:gd name="connsiteX2" fmla="*/ 90029 w 1854782"/>
                <a:gd name="connsiteY2" fmla="*/ 5996 h 1351113"/>
                <a:gd name="connsiteX3" fmla="*/ 5996 w 1854782"/>
                <a:gd name="connsiteY3" fmla="*/ 90029 h 1351113"/>
                <a:gd name="connsiteX4" fmla="*/ 5996 w 1854782"/>
                <a:gd name="connsiteY4" fmla="*/ 1350482 h 1351113"/>
                <a:gd name="connsiteX5" fmla="*/ 1854663 w 1854782"/>
                <a:gd name="connsiteY5" fmla="*/ 1350482 h 1351113"/>
                <a:gd name="connsiteX6" fmla="*/ 258095 w 1854782"/>
                <a:gd name="connsiteY6" fmla="*/ 426144 h 1351113"/>
                <a:gd name="connsiteX7" fmla="*/ 426153 w 1854782"/>
                <a:gd name="connsiteY7" fmla="*/ 426144 h 1351113"/>
                <a:gd name="connsiteX8" fmla="*/ 510185 w 1854782"/>
                <a:gd name="connsiteY8" fmla="*/ 510177 h 1351113"/>
                <a:gd name="connsiteX9" fmla="*/ 426153 w 1854782"/>
                <a:gd name="connsiteY9" fmla="*/ 594210 h 1351113"/>
                <a:gd name="connsiteX10" fmla="*/ 258095 w 1854782"/>
                <a:gd name="connsiteY10" fmla="*/ 594210 h 1351113"/>
                <a:gd name="connsiteX11" fmla="*/ 174062 w 1854782"/>
                <a:gd name="connsiteY11" fmla="*/ 510177 h 1351113"/>
                <a:gd name="connsiteX12" fmla="*/ 258095 w 1854782"/>
                <a:gd name="connsiteY12" fmla="*/ 426144 h 1351113"/>
                <a:gd name="connsiteX13" fmla="*/ 1602573 w 1854782"/>
                <a:gd name="connsiteY13" fmla="*/ 930326 h 1351113"/>
                <a:gd name="connsiteX14" fmla="*/ 258095 w 1854782"/>
                <a:gd name="connsiteY14" fmla="*/ 930326 h 1351113"/>
                <a:gd name="connsiteX15" fmla="*/ 174062 w 1854782"/>
                <a:gd name="connsiteY15" fmla="*/ 846293 h 1351113"/>
                <a:gd name="connsiteX16" fmla="*/ 258095 w 1854782"/>
                <a:gd name="connsiteY16" fmla="*/ 762260 h 1351113"/>
                <a:gd name="connsiteX17" fmla="*/ 1602581 w 1854782"/>
                <a:gd name="connsiteY17" fmla="*/ 762260 h 1351113"/>
                <a:gd name="connsiteX18" fmla="*/ 1686613 w 1854782"/>
                <a:gd name="connsiteY18" fmla="*/ 846293 h 1351113"/>
                <a:gd name="connsiteX19" fmla="*/ 1602573 w 1854782"/>
                <a:gd name="connsiteY19" fmla="*/ 930326 h 1351113"/>
                <a:gd name="connsiteX20" fmla="*/ 1602573 w 1854782"/>
                <a:gd name="connsiteY20" fmla="*/ 594210 h 1351113"/>
                <a:gd name="connsiteX21" fmla="*/ 762276 w 1854782"/>
                <a:gd name="connsiteY21" fmla="*/ 594210 h 1351113"/>
                <a:gd name="connsiteX22" fmla="*/ 678243 w 1854782"/>
                <a:gd name="connsiteY22" fmla="*/ 510177 h 1351113"/>
                <a:gd name="connsiteX23" fmla="*/ 762276 w 1854782"/>
                <a:gd name="connsiteY23" fmla="*/ 426144 h 1351113"/>
                <a:gd name="connsiteX24" fmla="*/ 1602581 w 1854782"/>
                <a:gd name="connsiteY24" fmla="*/ 426144 h 1351113"/>
                <a:gd name="connsiteX25" fmla="*/ 1686613 w 1854782"/>
                <a:gd name="connsiteY25" fmla="*/ 510177 h 1351113"/>
                <a:gd name="connsiteX26" fmla="*/ 1602573 w 1854782"/>
                <a:gd name="connsiteY26" fmla="*/ 594210 h 135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54782" h="1351113">
                  <a:moveTo>
                    <a:pt x="1854663" y="90029"/>
                  </a:moveTo>
                  <a:cubicBezTo>
                    <a:pt x="1854663" y="43619"/>
                    <a:pt x="1817048" y="5996"/>
                    <a:pt x="1770638" y="5996"/>
                  </a:cubicBezTo>
                  <a:lnTo>
                    <a:pt x="90029" y="5996"/>
                  </a:lnTo>
                  <a:cubicBezTo>
                    <a:pt x="43619" y="5996"/>
                    <a:pt x="5996" y="43619"/>
                    <a:pt x="5996" y="90029"/>
                  </a:cubicBezTo>
                  <a:lnTo>
                    <a:pt x="5996" y="1350482"/>
                  </a:lnTo>
                  <a:lnTo>
                    <a:pt x="1854663" y="1350482"/>
                  </a:lnTo>
                  <a:close/>
                  <a:moveTo>
                    <a:pt x="258095" y="426144"/>
                  </a:moveTo>
                  <a:lnTo>
                    <a:pt x="426153" y="426144"/>
                  </a:lnTo>
                  <a:cubicBezTo>
                    <a:pt x="472562" y="426144"/>
                    <a:pt x="510185" y="463768"/>
                    <a:pt x="510185" y="510177"/>
                  </a:cubicBezTo>
                  <a:cubicBezTo>
                    <a:pt x="510185" y="556587"/>
                    <a:pt x="472562" y="594210"/>
                    <a:pt x="426153" y="594210"/>
                  </a:cubicBezTo>
                  <a:lnTo>
                    <a:pt x="258095" y="594210"/>
                  </a:lnTo>
                  <a:cubicBezTo>
                    <a:pt x="211685" y="594210"/>
                    <a:pt x="174062" y="556587"/>
                    <a:pt x="174062" y="510177"/>
                  </a:cubicBezTo>
                  <a:cubicBezTo>
                    <a:pt x="174062" y="463768"/>
                    <a:pt x="211685" y="426144"/>
                    <a:pt x="258095" y="426144"/>
                  </a:cubicBezTo>
                  <a:close/>
                  <a:moveTo>
                    <a:pt x="1602573" y="930326"/>
                  </a:moveTo>
                  <a:lnTo>
                    <a:pt x="258095" y="930326"/>
                  </a:lnTo>
                  <a:cubicBezTo>
                    <a:pt x="211685" y="930326"/>
                    <a:pt x="174062" y="892702"/>
                    <a:pt x="174062" y="846293"/>
                  </a:cubicBezTo>
                  <a:cubicBezTo>
                    <a:pt x="174062" y="799883"/>
                    <a:pt x="211685" y="762260"/>
                    <a:pt x="258095" y="762260"/>
                  </a:cubicBezTo>
                  <a:lnTo>
                    <a:pt x="1602581" y="762260"/>
                  </a:lnTo>
                  <a:cubicBezTo>
                    <a:pt x="1648990" y="762260"/>
                    <a:pt x="1686613" y="799883"/>
                    <a:pt x="1686613" y="846293"/>
                  </a:cubicBezTo>
                  <a:cubicBezTo>
                    <a:pt x="1686606" y="892710"/>
                    <a:pt x="1648982" y="930326"/>
                    <a:pt x="1602573" y="930326"/>
                  </a:cubicBezTo>
                  <a:close/>
                  <a:moveTo>
                    <a:pt x="1602573" y="594210"/>
                  </a:moveTo>
                  <a:lnTo>
                    <a:pt x="762276" y="594210"/>
                  </a:lnTo>
                  <a:cubicBezTo>
                    <a:pt x="715866" y="594210"/>
                    <a:pt x="678243" y="556587"/>
                    <a:pt x="678243" y="510177"/>
                  </a:cubicBezTo>
                  <a:cubicBezTo>
                    <a:pt x="678243" y="463768"/>
                    <a:pt x="715866" y="426144"/>
                    <a:pt x="762276" y="426144"/>
                  </a:cubicBezTo>
                  <a:lnTo>
                    <a:pt x="1602581" y="426144"/>
                  </a:lnTo>
                  <a:cubicBezTo>
                    <a:pt x="1648990" y="426144"/>
                    <a:pt x="1686613" y="463768"/>
                    <a:pt x="1686613" y="510177"/>
                  </a:cubicBezTo>
                  <a:cubicBezTo>
                    <a:pt x="1686613" y="556587"/>
                    <a:pt x="1648982" y="594210"/>
                    <a:pt x="1602573" y="5942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6FAFDA10-E0BB-48B5-898C-EA99DA02B32E}"/>
                </a:ext>
              </a:extLst>
            </p:cNvPr>
            <p:cNvSpPr/>
            <p:nvPr/>
          </p:nvSpPr>
          <p:spPr>
            <a:xfrm>
              <a:off x="4912057" y="2497147"/>
              <a:ext cx="3533681" cy="3197902"/>
            </a:xfrm>
            <a:custGeom>
              <a:avLst/>
              <a:gdLst>
                <a:gd name="connsiteX0" fmla="*/ 3451231 w 3533681"/>
                <a:gd name="connsiteY0" fmla="*/ 5996 h 3197901"/>
                <a:gd name="connsiteX1" fmla="*/ 90029 w 3533681"/>
                <a:gd name="connsiteY1" fmla="*/ 5996 h 3197901"/>
                <a:gd name="connsiteX2" fmla="*/ 5996 w 3533681"/>
                <a:gd name="connsiteY2" fmla="*/ 90029 h 3197901"/>
                <a:gd name="connsiteX3" fmla="*/ 5996 w 3533681"/>
                <a:gd name="connsiteY3" fmla="*/ 3115116 h 3197901"/>
                <a:gd name="connsiteX4" fmla="*/ 90029 w 3533681"/>
                <a:gd name="connsiteY4" fmla="*/ 3199149 h 3197901"/>
                <a:gd name="connsiteX5" fmla="*/ 174062 w 3533681"/>
                <a:gd name="connsiteY5" fmla="*/ 3199149 h 3197901"/>
                <a:gd name="connsiteX6" fmla="*/ 174062 w 3533681"/>
                <a:gd name="connsiteY6" fmla="*/ 342120 h 3197901"/>
                <a:gd name="connsiteX7" fmla="*/ 342120 w 3533681"/>
                <a:gd name="connsiteY7" fmla="*/ 174062 h 3197901"/>
                <a:gd name="connsiteX8" fmla="*/ 3199149 w 3533681"/>
                <a:gd name="connsiteY8" fmla="*/ 174062 h 3197901"/>
                <a:gd name="connsiteX9" fmla="*/ 3367206 w 3533681"/>
                <a:gd name="connsiteY9" fmla="*/ 342120 h 3197901"/>
                <a:gd name="connsiteX10" fmla="*/ 3367206 w 3533681"/>
                <a:gd name="connsiteY10" fmla="*/ 3199149 h 3197901"/>
                <a:gd name="connsiteX11" fmla="*/ 3451240 w 3533681"/>
                <a:gd name="connsiteY11" fmla="*/ 3199149 h 3197901"/>
                <a:gd name="connsiteX12" fmla="*/ 3535272 w 3533681"/>
                <a:gd name="connsiteY12" fmla="*/ 3115116 h 3197901"/>
                <a:gd name="connsiteX13" fmla="*/ 3535272 w 3533681"/>
                <a:gd name="connsiteY13" fmla="*/ 90029 h 3197901"/>
                <a:gd name="connsiteX14" fmla="*/ 3451231 w 3533681"/>
                <a:gd name="connsiteY14" fmla="*/ 5996 h 319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33681" h="3197901">
                  <a:moveTo>
                    <a:pt x="3451231" y="5996"/>
                  </a:moveTo>
                  <a:lnTo>
                    <a:pt x="90029" y="5996"/>
                  </a:lnTo>
                  <a:cubicBezTo>
                    <a:pt x="43619" y="5996"/>
                    <a:pt x="5996" y="43619"/>
                    <a:pt x="5996" y="90029"/>
                  </a:cubicBezTo>
                  <a:lnTo>
                    <a:pt x="5996" y="3115116"/>
                  </a:lnTo>
                  <a:cubicBezTo>
                    <a:pt x="5996" y="3161526"/>
                    <a:pt x="43619" y="3199149"/>
                    <a:pt x="90029" y="3199149"/>
                  </a:cubicBezTo>
                  <a:lnTo>
                    <a:pt x="174062" y="3199149"/>
                  </a:lnTo>
                  <a:lnTo>
                    <a:pt x="174062" y="342120"/>
                  </a:lnTo>
                  <a:cubicBezTo>
                    <a:pt x="174062" y="249300"/>
                    <a:pt x="249308" y="174062"/>
                    <a:pt x="342120" y="174062"/>
                  </a:cubicBezTo>
                  <a:lnTo>
                    <a:pt x="3199149" y="174062"/>
                  </a:lnTo>
                  <a:cubicBezTo>
                    <a:pt x="3291968" y="174062"/>
                    <a:pt x="3367206" y="249308"/>
                    <a:pt x="3367206" y="342120"/>
                  </a:cubicBezTo>
                  <a:lnTo>
                    <a:pt x="3367206" y="3199149"/>
                  </a:lnTo>
                  <a:lnTo>
                    <a:pt x="3451240" y="3199149"/>
                  </a:lnTo>
                  <a:cubicBezTo>
                    <a:pt x="3497649" y="3199149"/>
                    <a:pt x="3535272" y="3161526"/>
                    <a:pt x="3535272" y="3115116"/>
                  </a:cubicBezTo>
                  <a:lnTo>
                    <a:pt x="3535272" y="90029"/>
                  </a:lnTo>
                  <a:cubicBezTo>
                    <a:pt x="3535264" y="43619"/>
                    <a:pt x="3497641" y="5996"/>
                    <a:pt x="3451231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6031DC8-765B-4EC4-8514-5A77DD2812CD}"/>
                </a:ext>
              </a:extLst>
            </p:cNvPr>
            <p:cNvSpPr/>
            <p:nvPr/>
          </p:nvSpPr>
          <p:spPr>
            <a:xfrm>
              <a:off x="5920419" y="3169386"/>
              <a:ext cx="1519003" cy="679554"/>
            </a:xfrm>
            <a:custGeom>
              <a:avLst/>
              <a:gdLst>
                <a:gd name="connsiteX0" fmla="*/ 5996 w 1519003"/>
                <a:gd name="connsiteY0" fmla="*/ 5996 h 679554"/>
                <a:gd name="connsiteX1" fmla="*/ 1518628 w 1519003"/>
                <a:gd name="connsiteY1" fmla="*/ 5996 h 679554"/>
                <a:gd name="connsiteX2" fmla="*/ 1518628 w 1519003"/>
                <a:gd name="connsiteY2" fmla="*/ 678235 h 679554"/>
                <a:gd name="connsiteX3" fmla="*/ 5996 w 1519003"/>
                <a:gd name="connsiteY3" fmla="*/ 678235 h 67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9003" h="679554">
                  <a:moveTo>
                    <a:pt x="5996" y="5996"/>
                  </a:moveTo>
                  <a:lnTo>
                    <a:pt x="1518628" y="5996"/>
                  </a:lnTo>
                  <a:lnTo>
                    <a:pt x="1518628" y="678235"/>
                  </a:lnTo>
                  <a:lnTo>
                    <a:pt x="5996" y="67823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945281D-2C8B-4A39-B047-F1BA78D0EE52}"/>
                </a:ext>
              </a:extLst>
            </p:cNvPr>
            <p:cNvSpPr/>
            <p:nvPr/>
          </p:nvSpPr>
          <p:spPr>
            <a:xfrm>
              <a:off x="5248180" y="2833271"/>
              <a:ext cx="2862122" cy="2862122"/>
            </a:xfrm>
            <a:custGeom>
              <a:avLst/>
              <a:gdLst>
                <a:gd name="connsiteX0" fmla="*/ 5996 w 2862121"/>
                <a:gd name="connsiteY0" fmla="*/ 2863017 h 2862121"/>
                <a:gd name="connsiteX1" fmla="*/ 2863025 w 2862121"/>
                <a:gd name="connsiteY1" fmla="*/ 2863017 h 2862121"/>
                <a:gd name="connsiteX2" fmla="*/ 2863025 w 2862121"/>
                <a:gd name="connsiteY2" fmla="*/ 5996 h 2862121"/>
                <a:gd name="connsiteX3" fmla="*/ 5996 w 2862121"/>
                <a:gd name="connsiteY3" fmla="*/ 5996 h 2862121"/>
                <a:gd name="connsiteX4" fmla="*/ 846293 w 2862121"/>
                <a:gd name="connsiteY4" fmla="*/ 2610927 h 2862121"/>
                <a:gd name="connsiteX5" fmla="*/ 678235 w 2862121"/>
                <a:gd name="connsiteY5" fmla="*/ 2610927 h 2862121"/>
                <a:gd name="connsiteX6" fmla="*/ 594202 w 2862121"/>
                <a:gd name="connsiteY6" fmla="*/ 2526894 h 2862121"/>
                <a:gd name="connsiteX7" fmla="*/ 678235 w 2862121"/>
                <a:gd name="connsiteY7" fmla="*/ 2442861 h 2862121"/>
                <a:gd name="connsiteX8" fmla="*/ 846293 w 2862121"/>
                <a:gd name="connsiteY8" fmla="*/ 2442861 h 2862121"/>
                <a:gd name="connsiteX9" fmla="*/ 930326 w 2862121"/>
                <a:gd name="connsiteY9" fmla="*/ 2526894 h 2862121"/>
                <a:gd name="connsiteX10" fmla="*/ 846293 w 2862121"/>
                <a:gd name="connsiteY10" fmla="*/ 2610927 h 2862121"/>
                <a:gd name="connsiteX11" fmla="*/ 846293 w 2862121"/>
                <a:gd name="connsiteY11" fmla="*/ 2106746 h 2862121"/>
                <a:gd name="connsiteX12" fmla="*/ 678235 w 2862121"/>
                <a:gd name="connsiteY12" fmla="*/ 2106746 h 2862121"/>
                <a:gd name="connsiteX13" fmla="*/ 594202 w 2862121"/>
                <a:gd name="connsiteY13" fmla="*/ 2022713 h 2862121"/>
                <a:gd name="connsiteX14" fmla="*/ 678235 w 2862121"/>
                <a:gd name="connsiteY14" fmla="*/ 1938680 h 2862121"/>
                <a:gd name="connsiteX15" fmla="*/ 846293 w 2862121"/>
                <a:gd name="connsiteY15" fmla="*/ 1938680 h 2862121"/>
                <a:gd name="connsiteX16" fmla="*/ 930326 w 2862121"/>
                <a:gd name="connsiteY16" fmla="*/ 2022713 h 2862121"/>
                <a:gd name="connsiteX17" fmla="*/ 846293 w 2862121"/>
                <a:gd name="connsiteY17" fmla="*/ 2106746 h 2862121"/>
                <a:gd name="connsiteX18" fmla="*/ 846293 w 2862121"/>
                <a:gd name="connsiteY18" fmla="*/ 1602565 h 2862121"/>
                <a:gd name="connsiteX19" fmla="*/ 678235 w 2862121"/>
                <a:gd name="connsiteY19" fmla="*/ 1602565 h 2862121"/>
                <a:gd name="connsiteX20" fmla="*/ 594202 w 2862121"/>
                <a:gd name="connsiteY20" fmla="*/ 1518532 h 2862121"/>
                <a:gd name="connsiteX21" fmla="*/ 678235 w 2862121"/>
                <a:gd name="connsiteY21" fmla="*/ 1434499 h 2862121"/>
                <a:gd name="connsiteX22" fmla="*/ 846293 w 2862121"/>
                <a:gd name="connsiteY22" fmla="*/ 1434499 h 2862121"/>
                <a:gd name="connsiteX23" fmla="*/ 930326 w 2862121"/>
                <a:gd name="connsiteY23" fmla="*/ 1518532 h 2862121"/>
                <a:gd name="connsiteX24" fmla="*/ 846293 w 2862121"/>
                <a:gd name="connsiteY24" fmla="*/ 1602565 h 2862121"/>
                <a:gd name="connsiteX25" fmla="*/ 1518540 w 2862121"/>
                <a:gd name="connsiteY25" fmla="*/ 2610927 h 2862121"/>
                <a:gd name="connsiteX26" fmla="*/ 1350482 w 2862121"/>
                <a:gd name="connsiteY26" fmla="*/ 2610927 h 2862121"/>
                <a:gd name="connsiteX27" fmla="*/ 1266449 w 2862121"/>
                <a:gd name="connsiteY27" fmla="*/ 2526894 h 2862121"/>
                <a:gd name="connsiteX28" fmla="*/ 1350482 w 2862121"/>
                <a:gd name="connsiteY28" fmla="*/ 2442861 h 2862121"/>
                <a:gd name="connsiteX29" fmla="*/ 1518540 w 2862121"/>
                <a:gd name="connsiteY29" fmla="*/ 2442861 h 2862121"/>
                <a:gd name="connsiteX30" fmla="*/ 1602573 w 2862121"/>
                <a:gd name="connsiteY30" fmla="*/ 2526894 h 2862121"/>
                <a:gd name="connsiteX31" fmla="*/ 1518540 w 2862121"/>
                <a:gd name="connsiteY31" fmla="*/ 2610927 h 2862121"/>
                <a:gd name="connsiteX32" fmla="*/ 1518540 w 2862121"/>
                <a:gd name="connsiteY32" fmla="*/ 2106746 h 2862121"/>
                <a:gd name="connsiteX33" fmla="*/ 1350482 w 2862121"/>
                <a:gd name="connsiteY33" fmla="*/ 2106746 h 2862121"/>
                <a:gd name="connsiteX34" fmla="*/ 1266449 w 2862121"/>
                <a:gd name="connsiteY34" fmla="*/ 2022713 h 2862121"/>
                <a:gd name="connsiteX35" fmla="*/ 1350482 w 2862121"/>
                <a:gd name="connsiteY35" fmla="*/ 1938680 h 2862121"/>
                <a:gd name="connsiteX36" fmla="*/ 1518540 w 2862121"/>
                <a:gd name="connsiteY36" fmla="*/ 1938680 h 2862121"/>
                <a:gd name="connsiteX37" fmla="*/ 1602573 w 2862121"/>
                <a:gd name="connsiteY37" fmla="*/ 2022713 h 2862121"/>
                <a:gd name="connsiteX38" fmla="*/ 1518540 w 2862121"/>
                <a:gd name="connsiteY38" fmla="*/ 2106746 h 2862121"/>
                <a:gd name="connsiteX39" fmla="*/ 1518540 w 2862121"/>
                <a:gd name="connsiteY39" fmla="*/ 1602565 h 2862121"/>
                <a:gd name="connsiteX40" fmla="*/ 1350482 w 2862121"/>
                <a:gd name="connsiteY40" fmla="*/ 1602565 h 2862121"/>
                <a:gd name="connsiteX41" fmla="*/ 1266449 w 2862121"/>
                <a:gd name="connsiteY41" fmla="*/ 1518532 h 2862121"/>
                <a:gd name="connsiteX42" fmla="*/ 1350482 w 2862121"/>
                <a:gd name="connsiteY42" fmla="*/ 1434499 h 2862121"/>
                <a:gd name="connsiteX43" fmla="*/ 1518540 w 2862121"/>
                <a:gd name="connsiteY43" fmla="*/ 1434499 h 2862121"/>
                <a:gd name="connsiteX44" fmla="*/ 1602573 w 2862121"/>
                <a:gd name="connsiteY44" fmla="*/ 1518532 h 2862121"/>
                <a:gd name="connsiteX45" fmla="*/ 1518540 w 2862121"/>
                <a:gd name="connsiteY45" fmla="*/ 1602565 h 2862121"/>
                <a:gd name="connsiteX46" fmla="*/ 2190779 w 2862121"/>
                <a:gd name="connsiteY46" fmla="*/ 2610927 h 2862121"/>
                <a:gd name="connsiteX47" fmla="*/ 2022721 w 2862121"/>
                <a:gd name="connsiteY47" fmla="*/ 2610927 h 2862121"/>
                <a:gd name="connsiteX48" fmla="*/ 1938688 w 2862121"/>
                <a:gd name="connsiteY48" fmla="*/ 2526894 h 2862121"/>
                <a:gd name="connsiteX49" fmla="*/ 2022721 w 2862121"/>
                <a:gd name="connsiteY49" fmla="*/ 2442861 h 2862121"/>
                <a:gd name="connsiteX50" fmla="*/ 2190779 w 2862121"/>
                <a:gd name="connsiteY50" fmla="*/ 2442861 h 2862121"/>
                <a:gd name="connsiteX51" fmla="*/ 2274811 w 2862121"/>
                <a:gd name="connsiteY51" fmla="*/ 2526894 h 2862121"/>
                <a:gd name="connsiteX52" fmla="*/ 2190779 w 2862121"/>
                <a:gd name="connsiteY52" fmla="*/ 2610927 h 2862121"/>
                <a:gd name="connsiteX53" fmla="*/ 2190779 w 2862121"/>
                <a:gd name="connsiteY53" fmla="*/ 2106746 h 2862121"/>
                <a:gd name="connsiteX54" fmla="*/ 2022721 w 2862121"/>
                <a:gd name="connsiteY54" fmla="*/ 2106746 h 2862121"/>
                <a:gd name="connsiteX55" fmla="*/ 1938688 w 2862121"/>
                <a:gd name="connsiteY55" fmla="*/ 2022713 h 2862121"/>
                <a:gd name="connsiteX56" fmla="*/ 2022721 w 2862121"/>
                <a:gd name="connsiteY56" fmla="*/ 1938680 h 2862121"/>
                <a:gd name="connsiteX57" fmla="*/ 2190779 w 2862121"/>
                <a:gd name="connsiteY57" fmla="*/ 1938680 h 2862121"/>
                <a:gd name="connsiteX58" fmla="*/ 2274811 w 2862121"/>
                <a:gd name="connsiteY58" fmla="*/ 2022713 h 2862121"/>
                <a:gd name="connsiteX59" fmla="*/ 2190779 w 2862121"/>
                <a:gd name="connsiteY59" fmla="*/ 2106746 h 2862121"/>
                <a:gd name="connsiteX60" fmla="*/ 2190779 w 2862121"/>
                <a:gd name="connsiteY60" fmla="*/ 1602565 h 2862121"/>
                <a:gd name="connsiteX61" fmla="*/ 2022721 w 2862121"/>
                <a:gd name="connsiteY61" fmla="*/ 1602565 h 2862121"/>
                <a:gd name="connsiteX62" fmla="*/ 1938688 w 2862121"/>
                <a:gd name="connsiteY62" fmla="*/ 1518532 h 2862121"/>
                <a:gd name="connsiteX63" fmla="*/ 2022721 w 2862121"/>
                <a:gd name="connsiteY63" fmla="*/ 1434499 h 2862121"/>
                <a:gd name="connsiteX64" fmla="*/ 2190779 w 2862121"/>
                <a:gd name="connsiteY64" fmla="*/ 1434499 h 2862121"/>
                <a:gd name="connsiteX65" fmla="*/ 2274811 w 2862121"/>
                <a:gd name="connsiteY65" fmla="*/ 1518532 h 2862121"/>
                <a:gd name="connsiteX66" fmla="*/ 2190779 w 2862121"/>
                <a:gd name="connsiteY66" fmla="*/ 1602565 h 2862121"/>
                <a:gd name="connsiteX67" fmla="*/ 510177 w 2862121"/>
                <a:gd name="connsiteY67" fmla="*/ 342112 h 2862121"/>
                <a:gd name="connsiteX68" fmla="*/ 678235 w 2862121"/>
                <a:gd name="connsiteY68" fmla="*/ 174054 h 2862121"/>
                <a:gd name="connsiteX69" fmla="*/ 2190779 w 2862121"/>
                <a:gd name="connsiteY69" fmla="*/ 174054 h 2862121"/>
                <a:gd name="connsiteX70" fmla="*/ 2358836 w 2862121"/>
                <a:gd name="connsiteY70" fmla="*/ 342112 h 2862121"/>
                <a:gd name="connsiteX71" fmla="*/ 2358836 w 2862121"/>
                <a:gd name="connsiteY71" fmla="*/ 1014350 h 2862121"/>
                <a:gd name="connsiteX72" fmla="*/ 2190779 w 2862121"/>
                <a:gd name="connsiteY72" fmla="*/ 1182408 h 2862121"/>
                <a:gd name="connsiteX73" fmla="*/ 678235 w 2862121"/>
                <a:gd name="connsiteY73" fmla="*/ 1182408 h 2862121"/>
                <a:gd name="connsiteX74" fmla="*/ 510177 w 2862121"/>
                <a:gd name="connsiteY74" fmla="*/ 1014350 h 286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62121" h="2862121">
                  <a:moveTo>
                    <a:pt x="5996" y="2863017"/>
                  </a:moveTo>
                  <a:lnTo>
                    <a:pt x="2863025" y="2863017"/>
                  </a:lnTo>
                  <a:lnTo>
                    <a:pt x="2863025" y="5996"/>
                  </a:lnTo>
                  <a:lnTo>
                    <a:pt x="5996" y="5996"/>
                  </a:lnTo>
                  <a:close/>
                  <a:moveTo>
                    <a:pt x="846293" y="2610927"/>
                  </a:moveTo>
                  <a:lnTo>
                    <a:pt x="678235" y="2610927"/>
                  </a:lnTo>
                  <a:cubicBezTo>
                    <a:pt x="631825" y="2610927"/>
                    <a:pt x="594202" y="2573304"/>
                    <a:pt x="594202" y="2526894"/>
                  </a:cubicBezTo>
                  <a:cubicBezTo>
                    <a:pt x="594202" y="2480485"/>
                    <a:pt x="631825" y="2442861"/>
                    <a:pt x="678235" y="2442861"/>
                  </a:cubicBezTo>
                  <a:lnTo>
                    <a:pt x="846293" y="2442861"/>
                  </a:lnTo>
                  <a:cubicBezTo>
                    <a:pt x="892702" y="2442861"/>
                    <a:pt x="930326" y="2480485"/>
                    <a:pt x="930326" y="2526894"/>
                  </a:cubicBezTo>
                  <a:cubicBezTo>
                    <a:pt x="930326" y="2573304"/>
                    <a:pt x="892702" y="2610927"/>
                    <a:pt x="846293" y="2610927"/>
                  </a:cubicBezTo>
                  <a:close/>
                  <a:moveTo>
                    <a:pt x="846293" y="2106746"/>
                  </a:moveTo>
                  <a:lnTo>
                    <a:pt x="678235" y="2106746"/>
                  </a:lnTo>
                  <a:cubicBezTo>
                    <a:pt x="631825" y="2106746"/>
                    <a:pt x="594202" y="2069122"/>
                    <a:pt x="594202" y="2022713"/>
                  </a:cubicBezTo>
                  <a:cubicBezTo>
                    <a:pt x="594202" y="1976303"/>
                    <a:pt x="631825" y="1938680"/>
                    <a:pt x="678235" y="1938680"/>
                  </a:cubicBezTo>
                  <a:lnTo>
                    <a:pt x="846293" y="1938680"/>
                  </a:lnTo>
                  <a:cubicBezTo>
                    <a:pt x="892702" y="1938680"/>
                    <a:pt x="930326" y="1976303"/>
                    <a:pt x="930326" y="2022713"/>
                  </a:cubicBezTo>
                  <a:cubicBezTo>
                    <a:pt x="930326" y="2069130"/>
                    <a:pt x="892702" y="2106746"/>
                    <a:pt x="846293" y="2106746"/>
                  </a:cubicBezTo>
                  <a:close/>
                  <a:moveTo>
                    <a:pt x="846293" y="1602565"/>
                  </a:moveTo>
                  <a:lnTo>
                    <a:pt x="678235" y="1602565"/>
                  </a:lnTo>
                  <a:cubicBezTo>
                    <a:pt x="631825" y="1602565"/>
                    <a:pt x="594202" y="1564941"/>
                    <a:pt x="594202" y="1518532"/>
                  </a:cubicBezTo>
                  <a:cubicBezTo>
                    <a:pt x="594202" y="1472122"/>
                    <a:pt x="631825" y="1434499"/>
                    <a:pt x="678235" y="1434499"/>
                  </a:cubicBezTo>
                  <a:lnTo>
                    <a:pt x="846293" y="1434499"/>
                  </a:lnTo>
                  <a:cubicBezTo>
                    <a:pt x="892702" y="1434499"/>
                    <a:pt x="930326" y="1472122"/>
                    <a:pt x="930326" y="1518532"/>
                  </a:cubicBezTo>
                  <a:cubicBezTo>
                    <a:pt x="930326" y="1564941"/>
                    <a:pt x="892702" y="1602565"/>
                    <a:pt x="846293" y="1602565"/>
                  </a:cubicBezTo>
                  <a:close/>
                  <a:moveTo>
                    <a:pt x="1518540" y="2610927"/>
                  </a:moveTo>
                  <a:lnTo>
                    <a:pt x="1350482" y="2610927"/>
                  </a:lnTo>
                  <a:cubicBezTo>
                    <a:pt x="1304072" y="2610927"/>
                    <a:pt x="1266449" y="2573304"/>
                    <a:pt x="1266449" y="2526894"/>
                  </a:cubicBezTo>
                  <a:cubicBezTo>
                    <a:pt x="1266449" y="2480485"/>
                    <a:pt x="1304072" y="2442861"/>
                    <a:pt x="1350482" y="2442861"/>
                  </a:cubicBezTo>
                  <a:lnTo>
                    <a:pt x="1518540" y="2442861"/>
                  </a:lnTo>
                  <a:cubicBezTo>
                    <a:pt x="1564949" y="2442861"/>
                    <a:pt x="1602573" y="2480485"/>
                    <a:pt x="1602573" y="2526894"/>
                  </a:cubicBezTo>
                  <a:cubicBezTo>
                    <a:pt x="1602573" y="2573304"/>
                    <a:pt x="1564949" y="2610927"/>
                    <a:pt x="1518540" y="2610927"/>
                  </a:cubicBezTo>
                  <a:close/>
                  <a:moveTo>
                    <a:pt x="1518540" y="2106746"/>
                  </a:moveTo>
                  <a:lnTo>
                    <a:pt x="1350482" y="2106746"/>
                  </a:lnTo>
                  <a:cubicBezTo>
                    <a:pt x="1304072" y="2106746"/>
                    <a:pt x="1266449" y="2069122"/>
                    <a:pt x="1266449" y="2022713"/>
                  </a:cubicBezTo>
                  <a:cubicBezTo>
                    <a:pt x="1266449" y="1976303"/>
                    <a:pt x="1304072" y="1938680"/>
                    <a:pt x="1350482" y="1938680"/>
                  </a:cubicBezTo>
                  <a:lnTo>
                    <a:pt x="1518540" y="1938680"/>
                  </a:lnTo>
                  <a:cubicBezTo>
                    <a:pt x="1564949" y="1938680"/>
                    <a:pt x="1602573" y="1976303"/>
                    <a:pt x="1602573" y="2022713"/>
                  </a:cubicBezTo>
                  <a:cubicBezTo>
                    <a:pt x="1602564" y="2069130"/>
                    <a:pt x="1564949" y="2106746"/>
                    <a:pt x="1518540" y="2106746"/>
                  </a:cubicBezTo>
                  <a:close/>
                  <a:moveTo>
                    <a:pt x="1518540" y="1602565"/>
                  </a:moveTo>
                  <a:lnTo>
                    <a:pt x="1350482" y="1602565"/>
                  </a:lnTo>
                  <a:cubicBezTo>
                    <a:pt x="1304072" y="1602565"/>
                    <a:pt x="1266449" y="1564941"/>
                    <a:pt x="1266449" y="1518532"/>
                  </a:cubicBezTo>
                  <a:cubicBezTo>
                    <a:pt x="1266449" y="1472122"/>
                    <a:pt x="1304072" y="1434499"/>
                    <a:pt x="1350482" y="1434499"/>
                  </a:cubicBezTo>
                  <a:lnTo>
                    <a:pt x="1518540" y="1434499"/>
                  </a:lnTo>
                  <a:cubicBezTo>
                    <a:pt x="1564949" y="1434499"/>
                    <a:pt x="1602573" y="1472122"/>
                    <a:pt x="1602573" y="1518532"/>
                  </a:cubicBezTo>
                  <a:cubicBezTo>
                    <a:pt x="1602573" y="1564941"/>
                    <a:pt x="1564949" y="1602565"/>
                    <a:pt x="1518540" y="1602565"/>
                  </a:cubicBezTo>
                  <a:close/>
                  <a:moveTo>
                    <a:pt x="2190779" y="2610927"/>
                  </a:moveTo>
                  <a:lnTo>
                    <a:pt x="2022721" y="2610927"/>
                  </a:lnTo>
                  <a:cubicBezTo>
                    <a:pt x="1976311" y="2610927"/>
                    <a:pt x="1938688" y="2573304"/>
                    <a:pt x="1938688" y="2526894"/>
                  </a:cubicBezTo>
                  <a:cubicBezTo>
                    <a:pt x="1938688" y="2480485"/>
                    <a:pt x="1976311" y="2442861"/>
                    <a:pt x="2022721" y="2442861"/>
                  </a:cubicBezTo>
                  <a:lnTo>
                    <a:pt x="2190779" y="2442861"/>
                  </a:lnTo>
                  <a:cubicBezTo>
                    <a:pt x="2237188" y="2442861"/>
                    <a:pt x="2274811" y="2480485"/>
                    <a:pt x="2274811" y="2526894"/>
                  </a:cubicBezTo>
                  <a:cubicBezTo>
                    <a:pt x="2274811" y="2573304"/>
                    <a:pt x="2237188" y="2610927"/>
                    <a:pt x="2190779" y="2610927"/>
                  </a:cubicBezTo>
                  <a:close/>
                  <a:moveTo>
                    <a:pt x="2190779" y="2106746"/>
                  </a:moveTo>
                  <a:lnTo>
                    <a:pt x="2022721" y="2106746"/>
                  </a:lnTo>
                  <a:cubicBezTo>
                    <a:pt x="1976311" y="2106746"/>
                    <a:pt x="1938688" y="2069122"/>
                    <a:pt x="1938688" y="2022713"/>
                  </a:cubicBezTo>
                  <a:cubicBezTo>
                    <a:pt x="1938688" y="1976303"/>
                    <a:pt x="1976311" y="1938680"/>
                    <a:pt x="2022721" y="1938680"/>
                  </a:cubicBezTo>
                  <a:lnTo>
                    <a:pt x="2190779" y="1938680"/>
                  </a:lnTo>
                  <a:cubicBezTo>
                    <a:pt x="2237188" y="1938680"/>
                    <a:pt x="2274811" y="1976303"/>
                    <a:pt x="2274811" y="2022713"/>
                  </a:cubicBezTo>
                  <a:cubicBezTo>
                    <a:pt x="2274811" y="2069130"/>
                    <a:pt x="2237188" y="2106746"/>
                    <a:pt x="2190779" y="2106746"/>
                  </a:cubicBezTo>
                  <a:close/>
                  <a:moveTo>
                    <a:pt x="2190779" y="1602565"/>
                  </a:moveTo>
                  <a:lnTo>
                    <a:pt x="2022721" y="1602565"/>
                  </a:lnTo>
                  <a:cubicBezTo>
                    <a:pt x="1976311" y="1602565"/>
                    <a:pt x="1938688" y="1564941"/>
                    <a:pt x="1938688" y="1518532"/>
                  </a:cubicBezTo>
                  <a:cubicBezTo>
                    <a:pt x="1938688" y="1472122"/>
                    <a:pt x="1976311" y="1434499"/>
                    <a:pt x="2022721" y="1434499"/>
                  </a:cubicBezTo>
                  <a:lnTo>
                    <a:pt x="2190779" y="1434499"/>
                  </a:lnTo>
                  <a:cubicBezTo>
                    <a:pt x="2237188" y="1434499"/>
                    <a:pt x="2274811" y="1472122"/>
                    <a:pt x="2274811" y="1518532"/>
                  </a:cubicBezTo>
                  <a:cubicBezTo>
                    <a:pt x="2274811" y="1564941"/>
                    <a:pt x="2237188" y="1602565"/>
                    <a:pt x="2190779" y="1602565"/>
                  </a:cubicBezTo>
                  <a:close/>
                  <a:moveTo>
                    <a:pt x="510177" y="342112"/>
                  </a:moveTo>
                  <a:cubicBezTo>
                    <a:pt x="510177" y="249292"/>
                    <a:pt x="585424" y="174054"/>
                    <a:pt x="678235" y="174054"/>
                  </a:cubicBezTo>
                  <a:lnTo>
                    <a:pt x="2190779" y="174054"/>
                  </a:lnTo>
                  <a:cubicBezTo>
                    <a:pt x="2283598" y="174054"/>
                    <a:pt x="2358836" y="249300"/>
                    <a:pt x="2358836" y="342112"/>
                  </a:cubicBezTo>
                  <a:lnTo>
                    <a:pt x="2358836" y="1014350"/>
                  </a:lnTo>
                  <a:cubicBezTo>
                    <a:pt x="2358836" y="1107169"/>
                    <a:pt x="2283590" y="1182408"/>
                    <a:pt x="2190779" y="1182408"/>
                  </a:cubicBezTo>
                  <a:lnTo>
                    <a:pt x="678235" y="1182408"/>
                  </a:lnTo>
                  <a:cubicBezTo>
                    <a:pt x="585416" y="1182408"/>
                    <a:pt x="510177" y="1107162"/>
                    <a:pt x="510177" y="10143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98C632AE-895F-4371-A362-F7304E7FE385}"/>
              </a:ext>
            </a:extLst>
          </p:cNvPr>
          <p:cNvGrpSpPr/>
          <p:nvPr/>
        </p:nvGrpSpPr>
        <p:grpSpPr>
          <a:xfrm>
            <a:off x="8742609" y="4285113"/>
            <a:ext cx="453803" cy="453869"/>
            <a:chOff x="3651604" y="984604"/>
            <a:chExt cx="4884795" cy="4885498"/>
          </a:xfrm>
        </p:grpSpPr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77485D11-01D9-41A1-A700-CA72082520A0}"/>
                </a:ext>
              </a:extLst>
            </p:cNvPr>
            <p:cNvSpPr/>
            <p:nvPr/>
          </p:nvSpPr>
          <p:spPr>
            <a:xfrm>
              <a:off x="5566292" y="3160384"/>
              <a:ext cx="1055308" cy="2006683"/>
            </a:xfrm>
            <a:custGeom>
              <a:avLst/>
              <a:gdLst>
                <a:gd name="connsiteX0" fmla="*/ 93027 w 1055307"/>
                <a:gd name="connsiteY0" fmla="*/ 2007715 h 2006683"/>
                <a:gd name="connsiteX1" fmla="*/ 963336 w 1055307"/>
                <a:gd name="connsiteY1" fmla="*/ 2007715 h 2006683"/>
                <a:gd name="connsiteX2" fmla="*/ 1050367 w 1055307"/>
                <a:gd name="connsiteY2" fmla="*/ 1920684 h 2006683"/>
                <a:gd name="connsiteX3" fmla="*/ 963336 w 1055307"/>
                <a:gd name="connsiteY3" fmla="*/ 1833653 h 2006683"/>
                <a:gd name="connsiteX4" fmla="*/ 702243 w 1055307"/>
                <a:gd name="connsiteY4" fmla="*/ 1833653 h 2006683"/>
                <a:gd name="connsiteX5" fmla="*/ 615212 w 1055307"/>
                <a:gd name="connsiteY5" fmla="*/ 1746622 h 2006683"/>
                <a:gd name="connsiteX6" fmla="*/ 615212 w 1055307"/>
                <a:gd name="connsiteY6" fmla="*/ 93027 h 2006683"/>
                <a:gd name="connsiteX7" fmla="*/ 528181 w 1055307"/>
                <a:gd name="connsiteY7" fmla="*/ 5996 h 2006683"/>
                <a:gd name="connsiteX8" fmla="*/ 180058 w 1055307"/>
                <a:gd name="connsiteY8" fmla="*/ 5996 h 2006683"/>
                <a:gd name="connsiteX9" fmla="*/ 93027 w 1055307"/>
                <a:gd name="connsiteY9" fmla="*/ 93027 h 2006683"/>
                <a:gd name="connsiteX10" fmla="*/ 180058 w 1055307"/>
                <a:gd name="connsiteY10" fmla="*/ 180058 h 2006683"/>
                <a:gd name="connsiteX11" fmla="*/ 354120 w 1055307"/>
                <a:gd name="connsiteY11" fmla="*/ 180058 h 2006683"/>
                <a:gd name="connsiteX12" fmla="*/ 441151 w 1055307"/>
                <a:gd name="connsiteY12" fmla="*/ 267089 h 2006683"/>
                <a:gd name="connsiteX13" fmla="*/ 441151 w 1055307"/>
                <a:gd name="connsiteY13" fmla="*/ 1746622 h 2006683"/>
                <a:gd name="connsiteX14" fmla="*/ 354120 w 1055307"/>
                <a:gd name="connsiteY14" fmla="*/ 1833653 h 2006683"/>
                <a:gd name="connsiteX15" fmla="*/ 93027 w 1055307"/>
                <a:gd name="connsiteY15" fmla="*/ 1833653 h 2006683"/>
                <a:gd name="connsiteX16" fmla="*/ 5996 w 1055307"/>
                <a:gd name="connsiteY16" fmla="*/ 1920684 h 2006683"/>
                <a:gd name="connsiteX17" fmla="*/ 93027 w 1055307"/>
                <a:gd name="connsiteY17" fmla="*/ 2007715 h 200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5307" h="2006683">
                  <a:moveTo>
                    <a:pt x="93027" y="2007715"/>
                  </a:moveTo>
                  <a:lnTo>
                    <a:pt x="963336" y="2007715"/>
                  </a:lnTo>
                  <a:cubicBezTo>
                    <a:pt x="1011400" y="2007715"/>
                    <a:pt x="1050367" y="1968748"/>
                    <a:pt x="1050367" y="1920684"/>
                  </a:cubicBezTo>
                  <a:cubicBezTo>
                    <a:pt x="1050367" y="1872619"/>
                    <a:pt x="1011400" y="1833653"/>
                    <a:pt x="963336" y="1833653"/>
                  </a:cubicBezTo>
                  <a:lnTo>
                    <a:pt x="702243" y="1833653"/>
                  </a:lnTo>
                  <a:cubicBezTo>
                    <a:pt x="654179" y="1833653"/>
                    <a:pt x="615212" y="1794686"/>
                    <a:pt x="615212" y="1746622"/>
                  </a:cubicBezTo>
                  <a:lnTo>
                    <a:pt x="615212" y="93027"/>
                  </a:lnTo>
                  <a:cubicBezTo>
                    <a:pt x="615212" y="44962"/>
                    <a:pt x="576246" y="5996"/>
                    <a:pt x="528181" y="5996"/>
                  </a:cubicBezTo>
                  <a:lnTo>
                    <a:pt x="180058" y="5996"/>
                  </a:lnTo>
                  <a:cubicBezTo>
                    <a:pt x="131993" y="5996"/>
                    <a:pt x="93027" y="44962"/>
                    <a:pt x="93027" y="93027"/>
                  </a:cubicBezTo>
                  <a:cubicBezTo>
                    <a:pt x="93027" y="141092"/>
                    <a:pt x="131993" y="180058"/>
                    <a:pt x="180058" y="180058"/>
                  </a:cubicBezTo>
                  <a:lnTo>
                    <a:pt x="354120" y="180058"/>
                  </a:lnTo>
                  <a:cubicBezTo>
                    <a:pt x="402184" y="180058"/>
                    <a:pt x="441151" y="219024"/>
                    <a:pt x="441151" y="267089"/>
                  </a:cubicBezTo>
                  <a:lnTo>
                    <a:pt x="441151" y="1746622"/>
                  </a:lnTo>
                  <a:cubicBezTo>
                    <a:pt x="441151" y="1794686"/>
                    <a:pt x="402184" y="1833653"/>
                    <a:pt x="354120" y="1833653"/>
                  </a:cubicBezTo>
                  <a:lnTo>
                    <a:pt x="93027" y="1833653"/>
                  </a:lnTo>
                  <a:cubicBezTo>
                    <a:pt x="44963" y="1833653"/>
                    <a:pt x="5996" y="1872619"/>
                    <a:pt x="5996" y="1920684"/>
                  </a:cubicBezTo>
                  <a:cubicBezTo>
                    <a:pt x="5996" y="1968748"/>
                    <a:pt x="44963" y="2007715"/>
                    <a:pt x="93027" y="20077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5C7D0E8-AD00-45B4-8040-193572F2B5E7}"/>
                </a:ext>
              </a:extLst>
            </p:cNvPr>
            <p:cNvSpPr/>
            <p:nvPr/>
          </p:nvSpPr>
          <p:spPr>
            <a:xfrm>
              <a:off x="5914415" y="2290075"/>
              <a:ext cx="359764" cy="359764"/>
            </a:xfrm>
            <a:custGeom>
              <a:avLst/>
              <a:gdLst>
                <a:gd name="connsiteX0" fmla="*/ 354120 w 359763"/>
                <a:gd name="connsiteY0" fmla="*/ 180058 h 359763"/>
                <a:gd name="connsiteX1" fmla="*/ 180058 w 359763"/>
                <a:gd name="connsiteY1" fmla="*/ 354120 h 359763"/>
                <a:gd name="connsiteX2" fmla="*/ 5996 w 359763"/>
                <a:gd name="connsiteY2" fmla="*/ 180058 h 359763"/>
                <a:gd name="connsiteX3" fmla="*/ 180058 w 359763"/>
                <a:gd name="connsiteY3" fmla="*/ 5996 h 359763"/>
                <a:gd name="connsiteX4" fmla="*/ 354120 w 359763"/>
                <a:gd name="connsiteY4" fmla="*/ 180058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3" h="359763">
                  <a:moveTo>
                    <a:pt x="354120" y="180058"/>
                  </a:moveTo>
                  <a:cubicBezTo>
                    <a:pt x="354120" y="276190"/>
                    <a:pt x="276190" y="354120"/>
                    <a:pt x="180058" y="354120"/>
                  </a:cubicBezTo>
                  <a:cubicBezTo>
                    <a:pt x="83926" y="354120"/>
                    <a:pt x="5996" y="276190"/>
                    <a:pt x="5996" y="180058"/>
                  </a:cubicBezTo>
                  <a:cubicBezTo>
                    <a:pt x="5996" y="83926"/>
                    <a:pt x="83926" y="5996"/>
                    <a:pt x="180058" y="5996"/>
                  </a:cubicBezTo>
                  <a:cubicBezTo>
                    <a:pt x="276190" y="5996"/>
                    <a:pt x="354120" y="83926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FEF4FB70-E66C-405F-9FB3-76294BF95551}"/>
                </a:ext>
              </a:extLst>
            </p:cNvPr>
            <p:cNvSpPr/>
            <p:nvPr/>
          </p:nvSpPr>
          <p:spPr>
            <a:xfrm>
              <a:off x="3651604" y="1680851"/>
              <a:ext cx="4884795" cy="4189251"/>
            </a:xfrm>
            <a:custGeom>
              <a:avLst/>
              <a:gdLst>
                <a:gd name="connsiteX0" fmla="*/ 5996 w 4884794"/>
                <a:gd name="connsiteY0" fmla="*/ 3922410 h 4189251"/>
                <a:gd name="connsiteX1" fmla="*/ 267089 w 4884794"/>
                <a:gd name="connsiteY1" fmla="*/ 4183503 h 4189251"/>
                <a:gd name="connsiteX2" fmla="*/ 4618650 w 4884794"/>
                <a:gd name="connsiteY2" fmla="*/ 4183503 h 4189251"/>
                <a:gd name="connsiteX3" fmla="*/ 4879742 w 4884794"/>
                <a:gd name="connsiteY3" fmla="*/ 3922410 h 4189251"/>
                <a:gd name="connsiteX4" fmla="*/ 4879742 w 4884794"/>
                <a:gd name="connsiteY4" fmla="*/ 5996 h 4189251"/>
                <a:gd name="connsiteX5" fmla="*/ 5996 w 4884794"/>
                <a:gd name="connsiteY5" fmla="*/ 5996 h 4189251"/>
                <a:gd name="connsiteX6" fmla="*/ 2442869 w 4884794"/>
                <a:gd name="connsiteY6" fmla="*/ 441159 h 4189251"/>
                <a:gd name="connsiteX7" fmla="*/ 2790993 w 4884794"/>
                <a:gd name="connsiteY7" fmla="*/ 789282 h 4189251"/>
                <a:gd name="connsiteX8" fmla="*/ 2442869 w 4884794"/>
                <a:gd name="connsiteY8" fmla="*/ 1137406 h 4189251"/>
                <a:gd name="connsiteX9" fmla="*/ 2094746 w 4884794"/>
                <a:gd name="connsiteY9" fmla="*/ 789282 h 4189251"/>
                <a:gd name="connsiteX10" fmla="*/ 2442869 w 4884794"/>
                <a:gd name="connsiteY10" fmla="*/ 441159 h 4189251"/>
                <a:gd name="connsiteX11" fmla="*/ 2007715 w 4884794"/>
                <a:gd name="connsiteY11" fmla="*/ 3139124 h 4189251"/>
                <a:gd name="connsiteX12" fmla="*/ 2181777 w 4884794"/>
                <a:gd name="connsiteY12" fmla="*/ 3139124 h 4189251"/>
                <a:gd name="connsiteX13" fmla="*/ 2181777 w 4884794"/>
                <a:gd name="connsiteY13" fmla="*/ 1833653 h 4189251"/>
                <a:gd name="connsiteX14" fmla="*/ 2094746 w 4884794"/>
                <a:gd name="connsiteY14" fmla="*/ 1833653 h 4189251"/>
                <a:gd name="connsiteX15" fmla="*/ 1833653 w 4884794"/>
                <a:gd name="connsiteY15" fmla="*/ 1572560 h 4189251"/>
                <a:gd name="connsiteX16" fmla="*/ 2094746 w 4884794"/>
                <a:gd name="connsiteY16" fmla="*/ 1311468 h 4189251"/>
                <a:gd name="connsiteX17" fmla="*/ 2442869 w 4884794"/>
                <a:gd name="connsiteY17" fmla="*/ 1311468 h 4189251"/>
                <a:gd name="connsiteX18" fmla="*/ 2703962 w 4884794"/>
                <a:gd name="connsiteY18" fmla="*/ 1572560 h 4189251"/>
                <a:gd name="connsiteX19" fmla="*/ 2703962 w 4884794"/>
                <a:gd name="connsiteY19" fmla="*/ 3139124 h 4189251"/>
                <a:gd name="connsiteX20" fmla="*/ 2878024 w 4884794"/>
                <a:gd name="connsiteY20" fmla="*/ 3139124 h 4189251"/>
                <a:gd name="connsiteX21" fmla="*/ 3139116 w 4884794"/>
                <a:gd name="connsiteY21" fmla="*/ 3400217 h 4189251"/>
                <a:gd name="connsiteX22" fmla="*/ 2878024 w 4884794"/>
                <a:gd name="connsiteY22" fmla="*/ 3661310 h 4189251"/>
                <a:gd name="connsiteX23" fmla="*/ 2007715 w 4884794"/>
                <a:gd name="connsiteY23" fmla="*/ 3661310 h 4189251"/>
                <a:gd name="connsiteX24" fmla="*/ 1746622 w 4884794"/>
                <a:gd name="connsiteY24" fmla="*/ 3400217 h 4189251"/>
                <a:gd name="connsiteX25" fmla="*/ 2007715 w 4884794"/>
                <a:gd name="connsiteY25" fmla="*/ 3139124 h 418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884794" h="4189251">
                  <a:moveTo>
                    <a:pt x="5996" y="3922410"/>
                  </a:moveTo>
                  <a:cubicBezTo>
                    <a:pt x="5996" y="4066612"/>
                    <a:pt x="122895" y="4183503"/>
                    <a:pt x="267089" y="4183503"/>
                  </a:cubicBezTo>
                  <a:lnTo>
                    <a:pt x="4618650" y="4183503"/>
                  </a:lnTo>
                  <a:cubicBezTo>
                    <a:pt x="4762851" y="4183503"/>
                    <a:pt x="4879742" y="4066604"/>
                    <a:pt x="4879742" y="3922410"/>
                  </a:cubicBezTo>
                  <a:lnTo>
                    <a:pt x="4879742" y="5996"/>
                  </a:lnTo>
                  <a:lnTo>
                    <a:pt x="5996" y="5996"/>
                  </a:lnTo>
                  <a:close/>
                  <a:moveTo>
                    <a:pt x="2442869" y="441159"/>
                  </a:moveTo>
                  <a:cubicBezTo>
                    <a:pt x="2635135" y="441159"/>
                    <a:pt x="2790993" y="597016"/>
                    <a:pt x="2790993" y="789282"/>
                  </a:cubicBezTo>
                  <a:cubicBezTo>
                    <a:pt x="2790993" y="981548"/>
                    <a:pt x="2635135" y="1137406"/>
                    <a:pt x="2442869" y="1137406"/>
                  </a:cubicBezTo>
                  <a:cubicBezTo>
                    <a:pt x="2250603" y="1137406"/>
                    <a:pt x="2094746" y="981548"/>
                    <a:pt x="2094746" y="789282"/>
                  </a:cubicBezTo>
                  <a:cubicBezTo>
                    <a:pt x="2094746" y="597016"/>
                    <a:pt x="2250611" y="441159"/>
                    <a:pt x="2442869" y="441159"/>
                  </a:cubicBezTo>
                  <a:close/>
                  <a:moveTo>
                    <a:pt x="2007715" y="3139124"/>
                  </a:moveTo>
                  <a:lnTo>
                    <a:pt x="2181777" y="3139124"/>
                  </a:lnTo>
                  <a:lnTo>
                    <a:pt x="2181777" y="1833653"/>
                  </a:lnTo>
                  <a:lnTo>
                    <a:pt x="2094746" y="1833653"/>
                  </a:lnTo>
                  <a:cubicBezTo>
                    <a:pt x="1950544" y="1833653"/>
                    <a:pt x="1833653" y="1716754"/>
                    <a:pt x="1833653" y="1572560"/>
                  </a:cubicBezTo>
                  <a:cubicBezTo>
                    <a:pt x="1833653" y="1428367"/>
                    <a:pt x="1950552" y="1311468"/>
                    <a:pt x="2094746" y="1311468"/>
                  </a:cubicBezTo>
                  <a:lnTo>
                    <a:pt x="2442869" y="1311468"/>
                  </a:lnTo>
                  <a:cubicBezTo>
                    <a:pt x="2587071" y="1311468"/>
                    <a:pt x="2703962" y="1428367"/>
                    <a:pt x="2703962" y="1572560"/>
                  </a:cubicBezTo>
                  <a:lnTo>
                    <a:pt x="2703962" y="3139124"/>
                  </a:lnTo>
                  <a:lnTo>
                    <a:pt x="2878024" y="3139124"/>
                  </a:lnTo>
                  <a:cubicBezTo>
                    <a:pt x="3022225" y="3139124"/>
                    <a:pt x="3139116" y="3256024"/>
                    <a:pt x="3139116" y="3400217"/>
                  </a:cubicBezTo>
                  <a:cubicBezTo>
                    <a:pt x="3139116" y="3544419"/>
                    <a:pt x="3022217" y="3661310"/>
                    <a:pt x="2878024" y="3661310"/>
                  </a:cubicBezTo>
                  <a:lnTo>
                    <a:pt x="2007715" y="3661310"/>
                  </a:lnTo>
                  <a:cubicBezTo>
                    <a:pt x="1863513" y="3661310"/>
                    <a:pt x="1746622" y="3544410"/>
                    <a:pt x="1746622" y="3400217"/>
                  </a:cubicBezTo>
                  <a:cubicBezTo>
                    <a:pt x="1746622" y="3256024"/>
                    <a:pt x="1863521" y="3139124"/>
                    <a:pt x="2007715" y="31391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7A8ACED7-9983-4408-8B1E-353900355328}"/>
                </a:ext>
              </a:extLst>
            </p:cNvPr>
            <p:cNvSpPr/>
            <p:nvPr/>
          </p:nvSpPr>
          <p:spPr>
            <a:xfrm>
              <a:off x="3651604" y="984604"/>
              <a:ext cx="4884795" cy="527654"/>
            </a:xfrm>
            <a:custGeom>
              <a:avLst/>
              <a:gdLst>
                <a:gd name="connsiteX0" fmla="*/ 4618658 w 4884794"/>
                <a:gd name="connsiteY0" fmla="*/ 5996 h 527653"/>
                <a:gd name="connsiteX1" fmla="*/ 267089 w 4884794"/>
                <a:gd name="connsiteY1" fmla="*/ 5996 h 527653"/>
                <a:gd name="connsiteX2" fmla="*/ 5996 w 4884794"/>
                <a:gd name="connsiteY2" fmla="*/ 267089 h 527653"/>
                <a:gd name="connsiteX3" fmla="*/ 5996 w 4884794"/>
                <a:gd name="connsiteY3" fmla="*/ 528181 h 527653"/>
                <a:gd name="connsiteX4" fmla="*/ 4879750 w 4884794"/>
                <a:gd name="connsiteY4" fmla="*/ 528181 h 527653"/>
                <a:gd name="connsiteX5" fmla="*/ 4879750 w 4884794"/>
                <a:gd name="connsiteY5" fmla="*/ 267089 h 527653"/>
                <a:gd name="connsiteX6" fmla="*/ 4618658 w 4884794"/>
                <a:gd name="connsiteY6" fmla="*/ 5996 h 527653"/>
                <a:gd name="connsiteX7" fmla="*/ 502686 w 4884794"/>
                <a:gd name="connsiteY7" fmla="*/ 292592 h 527653"/>
                <a:gd name="connsiteX8" fmla="*/ 526423 w 4884794"/>
                <a:gd name="connsiteY8" fmla="*/ 377232 h 527653"/>
                <a:gd name="connsiteX9" fmla="*/ 464263 w 4884794"/>
                <a:gd name="connsiteY9" fmla="*/ 439392 h 527653"/>
                <a:gd name="connsiteX10" fmla="*/ 379623 w 4884794"/>
                <a:gd name="connsiteY10" fmla="*/ 415655 h 527653"/>
                <a:gd name="connsiteX11" fmla="*/ 354120 w 4884794"/>
                <a:gd name="connsiteY11" fmla="*/ 390152 h 527653"/>
                <a:gd name="connsiteX12" fmla="*/ 328616 w 4884794"/>
                <a:gd name="connsiteY12" fmla="*/ 415655 h 527653"/>
                <a:gd name="connsiteX13" fmla="*/ 206616 w 4884794"/>
                <a:gd name="connsiteY13" fmla="*/ 414592 h 527653"/>
                <a:gd name="connsiteX14" fmla="*/ 205553 w 4884794"/>
                <a:gd name="connsiteY14" fmla="*/ 292592 h 527653"/>
                <a:gd name="connsiteX15" fmla="*/ 231056 w 4884794"/>
                <a:gd name="connsiteY15" fmla="*/ 267089 h 527653"/>
                <a:gd name="connsiteX16" fmla="*/ 205553 w 4884794"/>
                <a:gd name="connsiteY16" fmla="*/ 241585 h 527653"/>
                <a:gd name="connsiteX17" fmla="*/ 206616 w 4884794"/>
                <a:gd name="connsiteY17" fmla="*/ 119586 h 527653"/>
                <a:gd name="connsiteX18" fmla="*/ 328616 w 4884794"/>
                <a:gd name="connsiteY18" fmla="*/ 118522 h 527653"/>
                <a:gd name="connsiteX19" fmla="*/ 354120 w 4884794"/>
                <a:gd name="connsiteY19" fmla="*/ 144025 h 527653"/>
                <a:gd name="connsiteX20" fmla="*/ 379623 w 4884794"/>
                <a:gd name="connsiteY20" fmla="*/ 118522 h 527653"/>
                <a:gd name="connsiteX21" fmla="*/ 501623 w 4884794"/>
                <a:gd name="connsiteY21" fmla="*/ 119586 h 527653"/>
                <a:gd name="connsiteX22" fmla="*/ 502686 w 4884794"/>
                <a:gd name="connsiteY22" fmla="*/ 241585 h 527653"/>
                <a:gd name="connsiteX23" fmla="*/ 477183 w 4884794"/>
                <a:gd name="connsiteY23" fmla="*/ 267089 h 527653"/>
                <a:gd name="connsiteX24" fmla="*/ 3922402 w 4884794"/>
                <a:gd name="connsiteY24" fmla="*/ 354120 h 527653"/>
                <a:gd name="connsiteX25" fmla="*/ 3835371 w 4884794"/>
                <a:gd name="connsiteY25" fmla="*/ 267089 h 527653"/>
                <a:gd name="connsiteX26" fmla="*/ 3922402 w 4884794"/>
                <a:gd name="connsiteY26" fmla="*/ 180058 h 527653"/>
                <a:gd name="connsiteX27" fmla="*/ 4009433 w 4884794"/>
                <a:gd name="connsiteY27" fmla="*/ 267089 h 527653"/>
                <a:gd name="connsiteX28" fmla="*/ 3922402 w 4884794"/>
                <a:gd name="connsiteY28" fmla="*/ 354120 h 527653"/>
                <a:gd name="connsiteX29" fmla="*/ 4270526 w 4884794"/>
                <a:gd name="connsiteY29" fmla="*/ 354120 h 527653"/>
                <a:gd name="connsiteX30" fmla="*/ 4183495 w 4884794"/>
                <a:gd name="connsiteY30" fmla="*/ 267089 h 527653"/>
                <a:gd name="connsiteX31" fmla="*/ 4270526 w 4884794"/>
                <a:gd name="connsiteY31" fmla="*/ 180058 h 527653"/>
                <a:gd name="connsiteX32" fmla="*/ 4357557 w 4884794"/>
                <a:gd name="connsiteY32" fmla="*/ 267089 h 527653"/>
                <a:gd name="connsiteX33" fmla="*/ 4270526 w 4884794"/>
                <a:gd name="connsiteY33" fmla="*/ 354120 h 527653"/>
                <a:gd name="connsiteX34" fmla="*/ 4618658 w 4884794"/>
                <a:gd name="connsiteY34" fmla="*/ 354120 h 527653"/>
                <a:gd name="connsiteX35" fmla="*/ 4531627 w 4884794"/>
                <a:gd name="connsiteY35" fmla="*/ 267089 h 527653"/>
                <a:gd name="connsiteX36" fmla="*/ 4618658 w 4884794"/>
                <a:gd name="connsiteY36" fmla="*/ 180058 h 527653"/>
                <a:gd name="connsiteX37" fmla="*/ 4705688 w 4884794"/>
                <a:gd name="connsiteY37" fmla="*/ 267089 h 527653"/>
                <a:gd name="connsiteX38" fmla="*/ 4618658 w 4884794"/>
                <a:gd name="connsiteY38" fmla="*/ 354120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84794" h="527653">
                  <a:moveTo>
                    <a:pt x="4618658" y="5996"/>
                  </a:move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lnTo>
                    <a:pt x="5996" y="528181"/>
                  </a:lnTo>
                  <a:lnTo>
                    <a:pt x="4879750" y="528181"/>
                  </a:lnTo>
                  <a:lnTo>
                    <a:pt x="4879750" y="267089"/>
                  </a:lnTo>
                  <a:cubicBezTo>
                    <a:pt x="4879750" y="122895"/>
                    <a:pt x="4762851" y="5996"/>
                    <a:pt x="4618658" y="5996"/>
                  </a:cubicBezTo>
                  <a:close/>
                  <a:moveTo>
                    <a:pt x="502686" y="292592"/>
                  </a:moveTo>
                  <a:cubicBezTo>
                    <a:pt x="525311" y="314442"/>
                    <a:pt x="534385" y="346804"/>
                    <a:pt x="526423" y="377232"/>
                  </a:cubicBezTo>
                  <a:cubicBezTo>
                    <a:pt x="518460" y="407661"/>
                    <a:pt x="494691" y="431421"/>
                    <a:pt x="464263" y="439392"/>
                  </a:cubicBezTo>
                  <a:cubicBezTo>
                    <a:pt x="433835" y="447354"/>
                    <a:pt x="401473" y="438280"/>
                    <a:pt x="379623" y="415655"/>
                  </a:cubicBezTo>
                  <a:lnTo>
                    <a:pt x="354120" y="390152"/>
                  </a:lnTo>
                  <a:lnTo>
                    <a:pt x="328616" y="415655"/>
                  </a:lnTo>
                  <a:cubicBezTo>
                    <a:pt x="294471" y="448642"/>
                    <a:pt x="240186" y="448170"/>
                    <a:pt x="206616" y="414592"/>
                  </a:cubicBezTo>
                  <a:cubicBezTo>
                    <a:pt x="173046" y="381014"/>
                    <a:pt x="172575" y="326738"/>
                    <a:pt x="205553" y="292592"/>
                  </a:cubicBezTo>
                  <a:lnTo>
                    <a:pt x="231056" y="267089"/>
                  </a:lnTo>
                  <a:lnTo>
                    <a:pt x="205553" y="241585"/>
                  </a:lnTo>
                  <a:cubicBezTo>
                    <a:pt x="172567" y="207440"/>
                    <a:pt x="173038" y="153156"/>
                    <a:pt x="206616" y="119586"/>
                  </a:cubicBezTo>
                  <a:cubicBezTo>
                    <a:pt x="240194" y="86016"/>
                    <a:pt x="294471" y="85544"/>
                    <a:pt x="328616" y="118522"/>
                  </a:cubicBezTo>
                  <a:lnTo>
                    <a:pt x="354120" y="144025"/>
                  </a:lnTo>
                  <a:lnTo>
                    <a:pt x="379623" y="118522"/>
                  </a:lnTo>
                  <a:cubicBezTo>
                    <a:pt x="413769" y="85536"/>
                    <a:pt x="468053" y="86008"/>
                    <a:pt x="501623" y="119586"/>
                  </a:cubicBezTo>
                  <a:cubicBezTo>
                    <a:pt x="535193" y="153156"/>
                    <a:pt x="535665" y="207440"/>
                    <a:pt x="502686" y="241585"/>
                  </a:cubicBezTo>
                  <a:lnTo>
                    <a:pt x="477183" y="267089"/>
                  </a:lnTo>
                  <a:close/>
                  <a:moveTo>
                    <a:pt x="3922402" y="354120"/>
                  </a:moveTo>
                  <a:cubicBezTo>
                    <a:pt x="3874338" y="354120"/>
                    <a:pt x="3835371" y="315153"/>
                    <a:pt x="3835371" y="267089"/>
                  </a:cubicBezTo>
                  <a:cubicBezTo>
                    <a:pt x="3835371" y="219024"/>
                    <a:pt x="3874338" y="180058"/>
                    <a:pt x="3922402" y="180058"/>
                  </a:cubicBezTo>
                  <a:cubicBezTo>
                    <a:pt x="3970467" y="180058"/>
                    <a:pt x="4009433" y="219024"/>
                    <a:pt x="4009433" y="267089"/>
                  </a:cubicBezTo>
                  <a:cubicBezTo>
                    <a:pt x="4009433" y="315153"/>
                    <a:pt x="3970467" y="354120"/>
                    <a:pt x="3922402" y="354120"/>
                  </a:cubicBezTo>
                  <a:close/>
                  <a:moveTo>
                    <a:pt x="4270526" y="354120"/>
                  </a:moveTo>
                  <a:cubicBezTo>
                    <a:pt x="4222462" y="354120"/>
                    <a:pt x="4183495" y="315153"/>
                    <a:pt x="4183495" y="267089"/>
                  </a:cubicBezTo>
                  <a:cubicBezTo>
                    <a:pt x="4183495" y="219024"/>
                    <a:pt x="4222462" y="180058"/>
                    <a:pt x="4270526" y="180058"/>
                  </a:cubicBezTo>
                  <a:cubicBezTo>
                    <a:pt x="4318590" y="180058"/>
                    <a:pt x="4357557" y="219024"/>
                    <a:pt x="4357557" y="267089"/>
                  </a:cubicBezTo>
                  <a:cubicBezTo>
                    <a:pt x="4357557" y="315153"/>
                    <a:pt x="4318599" y="354120"/>
                    <a:pt x="4270526" y="354120"/>
                  </a:cubicBezTo>
                  <a:close/>
                  <a:moveTo>
                    <a:pt x="4618658" y="354120"/>
                  </a:moveTo>
                  <a:cubicBezTo>
                    <a:pt x="4570593" y="354120"/>
                    <a:pt x="4531627" y="315153"/>
                    <a:pt x="4531627" y="267089"/>
                  </a:cubicBezTo>
                  <a:cubicBezTo>
                    <a:pt x="4531627" y="219024"/>
                    <a:pt x="4570593" y="180058"/>
                    <a:pt x="4618658" y="180058"/>
                  </a:cubicBezTo>
                  <a:cubicBezTo>
                    <a:pt x="4666722" y="180058"/>
                    <a:pt x="4705688" y="219024"/>
                    <a:pt x="4705688" y="267089"/>
                  </a:cubicBezTo>
                  <a:cubicBezTo>
                    <a:pt x="4705688" y="315153"/>
                    <a:pt x="4666722" y="354120"/>
                    <a:pt x="4618658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42D97C36-94C7-49E8-9C20-D0CF24686165}"/>
              </a:ext>
            </a:extLst>
          </p:cNvPr>
          <p:cNvGrpSpPr/>
          <p:nvPr/>
        </p:nvGrpSpPr>
        <p:grpSpPr>
          <a:xfrm>
            <a:off x="9700650" y="4263151"/>
            <a:ext cx="503104" cy="503104"/>
            <a:chOff x="3651604" y="984600"/>
            <a:chExt cx="4884795" cy="4884795"/>
          </a:xfrm>
        </p:grpSpPr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884C1A96-5B76-4212-8F54-7224F63F06A4}"/>
                </a:ext>
              </a:extLst>
            </p:cNvPr>
            <p:cNvSpPr/>
            <p:nvPr/>
          </p:nvSpPr>
          <p:spPr>
            <a:xfrm>
              <a:off x="5740353" y="1070561"/>
              <a:ext cx="2710222" cy="2710222"/>
            </a:xfrm>
            <a:custGeom>
              <a:avLst/>
              <a:gdLst>
                <a:gd name="connsiteX0" fmla="*/ 529836 w 2710221"/>
                <a:gd name="connsiteY0" fmla="*/ 2058140 h 2710221"/>
                <a:gd name="connsiteX1" fmla="*/ 354119 w 2710221"/>
                <a:gd name="connsiteY1" fmla="*/ 2008797 h 2710221"/>
                <a:gd name="connsiteX2" fmla="*/ 5996 w 2710221"/>
                <a:gd name="connsiteY2" fmla="*/ 2356920 h 2710221"/>
                <a:gd name="connsiteX3" fmla="*/ 354119 w 2710221"/>
                <a:gd name="connsiteY3" fmla="*/ 2705044 h 2710221"/>
                <a:gd name="connsiteX4" fmla="*/ 702243 w 2710221"/>
                <a:gd name="connsiteY4" fmla="*/ 2356920 h 2710221"/>
                <a:gd name="connsiteX5" fmla="*/ 652900 w 2710221"/>
                <a:gd name="connsiteY5" fmla="*/ 2181203 h 2710221"/>
                <a:gd name="connsiteX6" fmla="*/ 1869685 w 2710221"/>
                <a:gd name="connsiteY6" fmla="*/ 964418 h 2710221"/>
                <a:gd name="connsiteX7" fmla="*/ 2232783 w 2710221"/>
                <a:gd name="connsiteY7" fmla="*/ 964418 h 2710221"/>
                <a:gd name="connsiteX8" fmla="*/ 2667937 w 2710221"/>
                <a:gd name="connsiteY8" fmla="*/ 529263 h 2710221"/>
                <a:gd name="connsiteX9" fmla="*/ 2304840 w 2710221"/>
                <a:gd name="connsiteY9" fmla="*/ 529263 h 2710221"/>
                <a:gd name="connsiteX10" fmla="*/ 2678467 w 2710221"/>
                <a:gd name="connsiteY10" fmla="*/ 155637 h 2710221"/>
                <a:gd name="connsiteX11" fmla="*/ 2702203 w 2710221"/>
                <a:gd name="connsiteY11" fmla="*/ 70996 h 2710221"/>
                <a:gd name="connsiteX12" fmla="*/ 2640044 w 2710221"/>
                <a:gd name="connsiteY12" fmla="*/ 8837 h 2710221"/>
                <a:gd name="connsiteX13" fmla="*/ 2555403 w 2710221"/>
                <a:gd name="connsiteY13" fmla="*/ 32573 h 2710221"/>
                <a:gd name="connsiteX14" fmla="*/ 2181777 w 2710221"/>
                <a:gd name="connsiteY14" fmla="*/ 406200 h 2710221"/>
                <a:gd name="connsiteX15" fmla="*/ 2181777 w 2710221"/>
                <a:gd name="connsiteY15" fmla="*/ 43102 h 2710221"/>
                <a:gd name="connsiteX16" fmla="*/ 1746622 w 2710221"/>
                <a:gd name="connsiteY16" fmla="*/ 478257 h 2710221"/>
                <a:gd name="connsiteX17" fmla="*/ 1746622 w 2710221"/>
                <a:gd name="connsiteY17" fmla="*/ 841355 h 271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10221" h="2710221">
                  <a:moveTo>
                    <a:pt x="529836" y="2058140"/>
                  </a:moveTo>
                  <a:cubicBezTo>
                    <a:pt x="476783" y="2026145"/>
                    <a:pt x="416071" y="2009100"/>
                    <a:pt x="354119" y="2008797"/>
                  </a:cubicBezTo>
                  <a:cubicBezTo>
                    <a:pt x="161854" y="2008797"/>
                    <a:pt x="5996" y="2164654"/>
                    <a:pt x="5996" y="2356920"/>
                  </a:cubicBezTo>
                  <a:cubicBezTo>
                    <a:pt x="5996" y="2549186"/>
                    <a:pt x="161854" y="2705044"/>
                    <a:pt x="354119" y="2705044"/>
                  </a:cubicBezTo>
                  <a:cubicBezTo>
                    <a:pt x="546385" y="2705044"/>
                    <a:pt x="702243" y="2549186"/>
                    <a:pt x="702243" y="2356920"/>
                  </a:cubicBezTo>
                  <a:cubicBezTo>
                    <a:pt x="701939" y="2294969"/>
                    <a:pt x="684887" y="2234257"/>
                    <a:pt x="652900" y="2181203"/>
                  </a:cubicBezTo>
                  <a:lnTo>
                    <a:pt x="1869685" y="964418"/>
                  </a:lnTo>
                  <a:lnTo>
                    <a:pt x="2232783" y="964418"/>
                  </a:lnTo>
                  <a:lnTo>
                    <a:pt x="2667937" y="529263"/>
                  </a:lnTo>
                  <a:lnTo>
                    <a:pt x="2304840" y="529263"/>
                  </a:lnTo>
                  <a:lnTo>
                    <a:pt x="2678467" y="155637"/>
                  </a:lnTo>
                  <a:cubicBezTo>
                    <a:pt x="2701092" y="133787"/>
                    <a:pt x="2710166" y="101424"/>
                    <a:pt x="2702203" y="70996"/>
                  </a:cubicBezTo>
                  <a:cubicBezTo>
                    <a:pt x="2694240" y="40568"/>
                    <a:pt x="2670472" y="16808"/>
                    <a:pt x="2640044" y="8837"/>
                  </a:cubicBezTo>
                  <a:cubicBezTo>
                    <a:pt x="2609616" y="866"/>
                    <a:pt x="2577253" y="9948"/>
                    <a:pt x="2555403" y="32573"/>
                  </a:cubicBezTo>
                  <a:lnTo>
                    <a:pt x="2181777" y="406200"/>
                  </a:lnTo>
                  <a:lnTo>
                    <a:pt x="2181777" y="43102"/>
                  </a:lnTo>
                  <a:lnTo>
                    <a:pt x="1746622" y="478257"/>
                  </a:lnTo>
                  <a:lnTo>
                    <a:pt x="1746622" y="84135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13858155-42D6-432C-9DF1-2A27D21162A7}"/>
                </a:ext>
              </a:extLst>
            </p:cNvPr>
            <p:cNvSpPr/>
            <p:nvPr/>
          </p:nvSpPr>
          <p:spPr>
            <a:xfrm>
              <a:off x="5218160" y="2551176"/>
              <a:ext cx="1750851" cy="1750851"/>
            </a:xfrm>
            <a:custGeom>
              <a:avLst/>
              <a:gdLst>
                <a:gd name="connsiteX0" fmla="*/ 876313 w 1750851"/>
                <a:gd name="connsiteY0" fmla="*/ 354120 h 1750851"/>
                <a:gd name="connsiteX1" fmla="*/ 1011209 w 1750851"/>
                <a:gd name="connsiteY1" fmla="*/ 372396 h 1750851"/>
                <a:gd name="connsiteX2" fmla="*/ 1278393 w 1750851"/>
                <a:gd name="connsiteY2" fmla="*/ 105211 h 1750851"/>
                <a:gd name="connsiteX3" fmla="*/ 876305 w 1750851"/>
                <a:gd name="connsiteY3" fmla="*/ 5996 h 1750851"/>
                <a:gd name="connsiteX4" fmla="*/ 5996 w 1750851"/>
                <a:gd name="connsiteY4" fmla="*/ 876305 h 1750851"/>
                <a:gd name="connsiteX5" fmla="*/ 876305 w 1750851"/>
                <a:gd name="connsiteY5" fmla="*/ 1746622 h 1750851"/>
                <a:gd name="connsiteX6" fmla="*/ 1746614 w 1750851"/>
                <a:gd name="connsiteY6" fmla="*/ 876305 h 1750851"/>
                <a:gd name="connsiteX7" fmla="*/ 1647399 w 1750851"/>
                <a:gd name="connsiteY7" fmla="*/ 474217 h 1750851"/>
                <a:gd name="connsiteX8" fmla="*/ 1380215 w 1750851"/>
                <a:gd name="connsiteY8" fmla="*/ 741402 h 1750851"/>
                <a:gd name="connsiteX9" fmla="*/ 1398490 w 1750851"/>
                <a:gd name="connsiteY9" fmla="*/ 876297 h 1750851"/>
                <a:gd name="connsiteX10" fmla="*/ 876305 w 1750851"/>
                <a:gd name="connsiteY10" fmla="*/ 1398483 h 1750851"/>
                <a:gd name="connsiteX11" fmla="*/ 354120 w 1750851"/>
                <a:gd name="connsiteY11" fmla="*/ 876297 h 1750851"/>
                <a:gd name="connsiteX12" fmla="*/ 876313 w 1750851"/>
                <a:gd name="connsiteY12" fmla="*/ 354120 h 175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0851" h="1750851">
                  <a:moveTo>
                    <a:pt x="876313" y="354120"/>
                  </a:moveTo>
                  <a:cubicBezTo>
                    <a:pt x="921907" y="353912"/>
                    <a:pt x="967317" y="360060"/>
                    <a:pt x="1011209" y="372396"/>
                  </a:cubicBezTo>
                  <a:lnTo>
                    <a:pt x="1278393" y="105211"/>
                  </a:lnTo>
                  <a:cubicBezTo>
                    <a:pt x="1154427" y="39942"/>
                    <a:pt x="1016413" y="5884"/>
                    <a:pt x="876305" y="5996"/>
                  </a:cubicBezTo>
                  <a:cubicBezTo>
                    <a:pt x="395644" y="5996"/>
                    <a:pt x="5996" y="395645"/>
                    <a:pt x="5996" y="876305"/>
                  </a:cubicBezTo>
                  <a:cubicBezTo>
                    <a:pt x="5996" y="1356966"/>
                    <a:pt x="395644" y="1746622"/>
                    <a:pt x="876305" y="1746622"/>
                  </a:cubicBezTo>
                  <a:cubicBezTo>
                    <a:pt x="1356966" y="1746622"/>
                    <a:pt x="1746614" y="1356966"/>
                    <a:pt x="1746614" y="876305"/>
                  </a:cubicBezTo>
                  <a:cubicBezTo>
                    <a:pt x="1746726" y="736205"/>
                    <a:pt x="1712668" y="598192"/>
                    <a:pt x="1647399" y="474217"/>
                  </a:cubicBezTo>
                  <a:lnTo>
                    <a:pt x="1380215" y="741402"/>
                  </a:lnTo>
                  <a:cubicBezTo>
                    <a:pt x="1392550" y="785301"/>
                    <a:pt x="1398698" y="830703"/>
                    <a:pt x="1398490" y="876297"/>
                  </a:cubicBezTo>
                  <a:cubicBezTo>
                    <a:pt x="1398490" y="1164692"/>
                    <a:pt x="1164700" y="1398483"/>
                    <a:pt x="876305" y="1398483"/>
                  </a:cubicBezTo>
                  <a:cubicBezTo>
                    <a:pt x="587910" y="1398483"/>
                    <a:pt x="354120" y="1164692"/>
                    <a:pt x="354120" y="876297"/>
                  </a:cubicBezTo>
                  <a:cubicBezTo>
                    <a:pt x="354120" y="587903"/>
                    <a:pt x="587918" y="354120"/>
                    <a:pt x="876313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769C267-A3B1-4419-BB01-65CF9D5031E6}"/>
                </a:ext>
              </a:extLst>
            </p:cNvPr>
            <p:cNvSpPr/>
            <p:nvPr/>
          </p:nvSpPr>
          <p:spPr>
            <a:xfrm>
              <a:off x="4693888" y="2028911"/>
              <a:ext cx="2798164" cy="2798164"/>
            </a:xfrm>
            <a:custGeom>
              <a:avLst/>
              <a:gdLst>
                <a:gd name="connsiteX0" fmla="*/ 2183000 w 2798163"/>
                <a:gd name="connsiteY0" fmla="*/ 247141 h 2798163"/>
                <a:gd name="connsiteX1" fmla="*/ 325866 w 2798163"/>
                <a:gd name="connsiteY1" fmla="*/ 511248 h 2798163"/>
                <a:gd name="connsiteX2" fmla="*/ 414160 w 2798163"/>
                <a:gd name="connsiteY2" fmla="*/ 2384987 h 2798163"/>
                <a:gd name="connsiteX3" fmla="*/ 2287899 w 2798163"/>
                <a:gd name="connsiteY3" fmla="*/ 2473281 h 2798163"/>
                <a:gd name="connsiteX4" fmla="*/ 2552006 w 2798163"/>
                <a:gd name="connsiteY4" fmla="*/ 616147 h 2798163"/>
                <a:gd name="connsiteX5" fmla="*/ 2299619 w 2798163"/>
                <a:gd name="connsiteY5" fmla="*/ 868542 h 2798163"/>
                <a:gd name="connsiteX6" fmla="*/ 2039630 w 2798163"/>
                <a:gd name="connsiteY6" fmla="*/ 2227586 h 2798163"/>
                <a:gd name="connsiteX7" fmla="*/ 658688 w 2798163"/>
                <a:gd name="connsiteY7" fmla="*/ 2140459 h 2798163"/>
                <a:gd name="connsiteX8" fmla="*/ 571561 w 2798163"/>
                <a:gd name="connsiteY8" fmla="*/ 759517 h 2798163"/>
                <a:gd name="connsiteX9" fmla="*/ 1930605 w 2798163"/>
                <a:gd name="connsiteY9" fmla="*/ 499528 h 279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98163" h="2798163">
                  <a:moveTo>
                    <a:pt x="2183000" y="247141"/>
                  </a:moveTo>
                  <a:cubicBezTo>
                    <a:pt x="1588494" y="-157009"/>
                    <a:pt x="784126" y="-42612"/>
                    <a:pt x="325866" y="511248"/>
                  </a:cubicBezTo>
                  <a:cubicBezTo>
                    <a:pt x="-132393" y="1065109"/>
                    <a:pt x="-94154" y="1876672"/>
                    <a:pt x="414160" y="2384987"/>
                  </a:cubicBezTo>
                  <a:cubicBezTo>
                    <a:pt x="922475" y="2893301"/>
                    <a:pt x="1734038" y="2931548"/>
                    <a:pt x="2287899" y="2473281"/>
                  </a:cubicBezTo>
                  <a:cubicBezTo>
                    <a:pt x="2841759" y="2015013"/>
                    <a:pt x="2956156" y="1210653"/>
                    <a:pt x="2552006" y="616147"/>
                  </a:cubicBezTo>
                  <a:lnTo>
                    <a:pt x="2299619" y="868542"/>
                  </a:lnTo>
                  <a:cubicBezTo>
                    <a:pt x="2567595" y="1322388"/>
                    <a:pt x="2456196" y="1904694"/>
                    <a:pt x="2039630" y="2227586"/>
                  </a:cubicBezTo>
                  <a:cubicBezTo>
                    <a:pt x="1623063" y="2550478"/>
                    <a:pt x="1031371" y="2513143"/>
                    <a:pt x="658688" y="2140459"/>
                  </a:cubicBezTo>
                  <a:cubicBezTo>
                    <a:pt x="286004" y="1767776"/>
                    <a:pt x="248677" y="1176084"/>
                    <a:pt x="571561" y="759517"/>
                  </a:cubicBezTo>
                  <a:cubicBezTo>
                    <a:pt x="894445" y="342951"/>
                    <a:pt x="1476759" y="231552"/>
                    <a:pt x="1930605" y="49952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A05273DB-25C7-4BA8-8DCF-5656A90C80DD}"/>
                </a:ext>
              </a:extLst>
            </p:cNvPr>
            <p:cNvSpPr/>
            <p:nvPr/>
          </p:nvSpPr>
          <p:spPr>
            <a:xfrm>
              <a:off x="4160754" y="1506722"/>
              <a:ext cx="3853471" cy="3853471"/>
            </a:xfrm>
            <a:custGeom>
              <a:avLst/>
              <a:gdLst>
                <a:gd name="connsiteX0" fmla="*/ 3088625 w 3853471"/>
                <a:gd name="connsiteY0" fmla="*/ 396839 h 3853471"/>
                <a:gd name="connsiteX1" fmla="*/ 479393 w 3853471"/>
                <a:gd name="connsiteY1" fmla="*/ 664375 h 3853471"/>
                <a:gd name="connsiteX2" fmla="*/ 568711 w 3853471"/>
                <a:gd name="connsiteY2" fmla="*/ 3285767 h 3853471"/>
                <a:gd name="connsiteX3" fmla="*/ 3190103 w 3853471"/>
                <a:gd name="connsiteY3" fmla="*/ 3375084 h 3853471"/>
                <a:gd name="connsiteX4" fmla="*/ 3457639 w 3853471"/>
                <a:gd name="connsiteY4" fmla="*/ 765852 h 3853471"/>
                <a:gd name="connsiteX5" fmla="*/ 3209602 w 3853471"/>
                <a:gd name="connsiteY5" fmla="*/ 1013890 h 3853471"/>
                <a:gd name="connsiteX6" fmla="*/ 2944096 w 3853471"/>
                <a:gd name="connsiteY6" fmla="*/ 3122538 h 3853471"/>
                <a:gd name="connsiteX7" fmla="*/ 820657 w 3853471"/>
                <a:gd name="connsiteY7" fmla="*/ 3033828 h 3853471"/>
                <a:gd name="connsiteX8" fmla="*/ 731948 w 3853471"/>
                <a:gd name="connsiteY8" fmla="*/ 910390 h 3853471"/>
                <a:gd name="connsiteX9" fmla="*/ 2840596 w 3853471"/>
                <a:gd name="connsiteY9" fmla="*/ 644884 h 385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53471" h="3853471">
                  <a:moveTo>
                    <a:pt x="3088625" y="396839"/>
                  </a:moveTo>
                  <a:cubicBezTo>
                    <a:pt x="2283825" y="-213905"/>
                    <a:pt x="1143502" y="-96989"/>
                    <a:pt x="479393" y="664375"/>
                  </a:cubicBezTo>
                  <a:cubicBezTo>
                    <a:pt x="-184715" y="1425739"/>
                    <a:pt x="-145677" y="2571372"/>
                    <a:pt x="568711" y="3285767"/>
                  </a:cubicBezTo>
                  <a:cubicBezTo>
                    <a:pt x="1283098" y="4000162"/>
                    <a:pt x="2428738" y="4039193"/>
                    <a:pt x="3190103" y="3375084"/>
                  </a:cubicBezTo>
                  <a:cubicBezTo>
                    <a:pt x="3951467" y="2710976"/>
                    <a:pt x="4068383" y="1570652"/>
                    <a:pt x="3457639" y="765852"/>
                  </a:cubicBezTo>
                  <a:lnTo>
                    <a:pt x="3209602" y="1013890"/>
                  </a:lnTo>
                  <a:cubicBezTo>
                    <a:pt x="3682755" y="1678909"/>
                    <a:pt x="3567335" y="2595564"/>
                    <a:pt x="2944096" y="3122538"/>
                  </a:cubicBezTo>
                  <a:cubicBezTo>
                    <a:pt x="2320857" y="3649513"/>
                    <a:pt x="1397767" y="3610946"/>
                    <a:pt x="820657" y="3033828"/>
                  </a:cubicBezTo>
                  <a:cubicBezTo>
                    <a:pt x="243548" y="2456711"/>
                    <a:pt x="204981" y="1533621"/>
                    <a:pt x="731948" y="910390"/>
                  </a:cubicBezTo>
                  <a:cubicBezTo>
                    <a:pt x="1258914" y="287159"/>
                    <a:pt x="2175576" y="171730"/>
                    <a:pt x="2840596" y="6448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3ADCEA56-D92C-48F2-85A2-BC45AF9EB60D}"/>
                </a:ext>
              </a:extLst>
            </p:cNvPr>
            <p:cNvSpPr/>
            <p:nvPr/>
          </p:nvSpPr>
          <p:spPr>
            <a:xfrm>
              <a:off x="3651604" y="984600"/>
              <a:ext cx="4884795" cy="4884795"/>
            </a:xfrm>
            <a:custGeom>
              <a:avLst/>
              <a:gdLst>
                <a:gd name="connsiteX0" fmla="*/ 4491325 w 4884794"/>
                <a:gd name="connsiteY0" fmla="*/ 1126704 h 4884794"/>
                <a:gd name="connsiteX1" fmla="*/ 4419093 w 4884794"/>
                <a:gd name="connsiteY1" fmla="*/ 1198937 h 4884794"/>
                <a:gd name="connsiteX2" fmla="*/ 4357565 w 4884794"/>
                <a:gd name="connsiteY2" fmla="*/ 1224440 h 4884794"/>
                <a:gd name="connsiteX3" fmla="*/ 4138509 w 4884794"/>
                <a:gd name="connsiteY3" fmla="*/ 1224440 h 4884794"/>
                <a:gd name="connsiteX4" fmla="*/ 3794750 w 4884794"/>
                <a:gd name="connsiteY4" fmla="*/ 4037946 h 4884794"/>
                <a:gd name="connsiteX5" fmla="*/ 962648 w 4884794"/>
                <a:gd name="connsiteY5" fmla="*/ 3923110 h 4884794"/>
                <a:gd name="connsiteX6" fmla="*/ 847804 w 4884794"/>
                <a:gd name="connsiteY6" fmla="*/ 1091008 h 4884794"/>
                <a:gd name="connsiteX7" fmla="*/ 3661310 w 4884794"/>
                <a:gd name="connsiteY7" fmla="*/ 747249 h 4884794"/>
                <a:gd name="connsiteX8" fmla="*/ 3661310 w 4884794"/>
                <a:gd name="connsiteY8" fmla="*/ 528193 h 4884794"/>
                <a:gd name="connsiteX9" fmla="*/ 3686813 w 4884794"/>
                <a:gd name="connsiteY9" fmla="*/ 466666 h 4884794"/>
                <a:gd name="connsiteX10" fmla="*/ 3759046 w 4884794"/>
                <a:gd name="connsiteY10" fmla="*/ 394433 h 4884794"/>
                <a:gd name="connsiteX11" fmla="*/ 2442869 w 4884794"/>
                <a:gd name="connsiteY11" fmla="*/ 6000 h 4884794"/>
                <a:gd name="connsiteX12" fmla="*/ 5996 w 4884794"/>
                <a:gd name="connsiteY12" fmla="*/ 2442881 h 4884794"/>
                <a:gd name="connsiteX13" fmla="*/ 2442869 w 4884794"/>
                <a:gd name="connsiteY13" fmla="*/ 4879754 h 4884794"/>
                <a:gd name="connsiteX14" fmla="*/ 4879750 w 4884794"/>
                <a:gd name="connsiteY14" fmla="*/ 2442881 h 4884794"/>
                <a:gd name="connsiteX15" fmla="*/ 4491325 w 4884794"/>
                <a:gd name="connsiteY15" fmla="*/ 1126704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84794" h="4884794">
                  <a:moveTo>
                    <a:pt x="4491325" y="1126704"/>
                  </a:moveTo>
                  <a:lnTo>
                    <a:pt x="4419093" y="1198937"/>
                  </a:lnTo>
                  <a:cubicBezTo>
                    <a:pt x="4402775" y="1215262"/>
                    <a:pt x="4380638" y="1224432"/>
                    <a:pt x="4357565" y="1224440"/>
                  </a:cubicBezTo>
                  <a:lnTo>
                    <a:pt x="4138509" y="1224440"/>
                  </a:lnTo>
                  <a:cubicBezTo>
                    <a:pt x="4774172" y="2108676"/>
                    <a:pt x="4624614" y="3332777"/>
                    <a:pt x="3794750" y="4037946"/>
                  </a:cubicBezTo>
                  <a:cubicBezTo>
                    <a:pt x="2964887" y="4743116"/>
                    <a:pt x="1732695" y="4693156"/>
                    <a:pt x="962648" y="3923110"/>
                  </a:cubicBezTo>
                  <a:cubicBezTo>
                    <a:pt x="192602" y="3153063"/>
                    <a:pt x="142634" y="1920871"/>
                    <a:pt x="847804" y="1091008"/>
                  </a:cubicBezTo>
                  <a:cubicBezTo>
                    <a:pt x="1552973" y="261144"/>
                    <a:pt x="2777074" y="111579"/>
                    <a:pt x="3661310" y="747249"/>
                  </a:cubicBezTo>
                  <a:lnTo>
                    <a:pt x="3661310" y="528193"/>
                  </a:lnTo>
                  <a:cubicBezTo>
                    <a:pt x="3661318" y="505112"/>
                    <a:pt x="3670488" y="482983"/>
                    <a:pt x="3686813" y="466666"/>
                  </a:cubicBezTo>
                  <a:lnTo>
                    <a:pt x="3759046" y="394433"/>
                  </a:lnTo>
                  <a:cubicBezTo>
                    <a:pt x="3367239" y="140128"/>
                    <a:pt x="2909971" y="5176"/>
                    <a:pt x="2442869" y="6000"/>
                  </a:cubicBezTo>
                  <a:cubicBezTo>
                    <a:pt x="1097024" y="6000"/>
                    <a:pt x="5996" y="1097028"/>
                    <a:pt x="5996" y="2442881"/>
                  </a:cubicBezTo>
                  <a:cubicBezTo>
                    <a:pt x="5996" y="3788734"/>
                    <a:pt x="1097024" y="4879754"/>
                    <a:pt x="2442869" y="4879754"/>
                  </a:cubicBezTo>
                  <a:cubicBezTo>
                    <a:pt x="3788714" y="4879754"/>
                    <a:pt x="4879750" y="3788726"/>
                    <a:pt x="4879750" y="2442881"/>
                  </a:cubicBezTo>
                  <a:cubicBezTo>
                    <a:pt x="4880574" y="1975779"/>
                    <a:pt x="4745630" y="1518511"/>
                    <a:pt x="4491325" y="11267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809351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D561D36B-22EB-4142-B7D4-136E45930ACD}"/>
              </a:ext>
            </a:extLst>
          </p:cNvPr>
          <p:cNvGrpSpPr/>
          <p:nvPr/>
        </p:nvGrpSpPr>
        <p:grpSpPr>
          <a:xfrm>
            <a:off x="1786025" y="1314450"/>
            <a:ext cx="382375" cy="383002"/>
            <a:chOff x="3652925" y="984607"/>
            <a:chExt cx="4876800" cy="4884795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0015862-8E9F-4B75-8191-405D9CCDDDE0}"/>
                </a:ext>
              </a:extLst>
            </p:cNvPr>
            <p:cNvSpPr/>
            <p:nvPr/>
          </p:nvSpPr>
          <p:spPr>
            <a:xfrm>
              <a:off x="3652925" y="984607"/>
              <a:ext cx="4876800" cy="4884795"/>
            </a:xfrm>
            <a:custGeom>
              <a:avLst/>
              <a:gdLst>
                <a:gd name="connsiteX0" fmla="*/ 2304558 w 4876800"/>
                <a:gd name="connsiteY0" fmla="*/ 9791 h 4884794"/>
                <a:gd name="connsiteX1" fmla="*/ 205863 w 4876800"/>
                <a:gd name="connsiteY1" fmla="*/ 1476292 h 4884794"/>
                <a:gd name="connsiteX2" fmla="*/ 576571 w 4876800"/>
                <a:gd name="connsiteY2" fmla="*/ 4009622 h 4884794"/>
                <a:gd name="connsiteX3" fmla="*/ 580185 w 4876800"/>
                <a:gd name="connsiteY3" fmla="*/ 4113818 h 4884794"/>
                <a:gd name="connsiteX4" fmla="*/ 106504 w 4876800"/>
                <a:gd name="connsiteY4" fmla="*/ 4745307 h 4884794"/>
                <a:gd name="connsiteX5" fmla="*/ 98573 w 4876800"/>
                <a:gd name="connsiteY5" fmla="*/ 4833306 h 4884794"/>
                <a:gd name="connsiteX6" fmla="*/ 173732 w 4876800"/>
                <a:gd name="connsiteY6" fmla="*/ 4879755 h 4884794"/>
                <a:gd name="connsiteX7" fmla="*/ 2442547 w 4876800"/>
                <a:gd name="connsiteY7" fmla="*/ 4879755 h 4884794"/>
                <a:gd name="connsiteX8" fmla="*/ 4573653 w 4876800"/>
                <a:gd name="connsiteY8" fmla="*/ 3620581 h 4884794"/>
                <a:gd name="connsiteX9" fmla="*/ 4503547 w 4876800"/>
                <a:gd name="connsiteY9" fmla="*/ 1146277 h 4884794"/>
                <a:gd name="connsiteX10" fmla="*/ 2304558 w 4876800"/>
                <a:gd name="connsiteY10" fmla="*/ 9791 h 4884794"/>
                <a:gd name="connsiteX11" fmla="*/ 4089530 w 4876800"/>
                <a:gd name="connsiteY11" fmla="*/ 2510102 h 4884794"/>
                <a:gd name="connsiteX12" fmla="*/ 3988693 w 4876800"/>
                <a:gd name="connsiteY12" fmla="*/ 2510102 h 4884794"/>
                <a:gd name="connsiteX13" fmla="*/ 3652569 w 4876800"/>
                <a:gd name="connsiteY13" fmla="*/ 2258012 h 4884794"/>
                <a:gd name="connsiteX14" fmla="*/ 3635764 w 4876800"/>
                <a:gd name="connsiteY14" fmla="*/ 2140369 h 4884794"/>
                <a:gd name="connsiteX15" fmla="*/ 3753407 w 4876800"/>
                <a:gd name="connsiteY15" fmla="*/ 2123564 h 4884794"/>
                <a:gd name="connsiteX16" fmla="*/ 3944658 w 4876800"/>
                <a:gd name="connsiteY16" fmla="*/ 2267006 h 4884794"/>
                <a:gd name="connsiteX17" fmla="*/ 3886679 w 4876800"/>
                <a:gd name="connsiteY17" fmla="*/ 1994161 h 4884794"/>
                <a:gd name="connsiteX18" fmla="*/ 3884913 w 4876800"/>
                <a:gd name="connsiteY18" fmla="*/ 1987525 h 4884794"/>
                <a:gd name="connsiteX19" fmla="*/ 2189353 w 4876800"/>
                <a:gd name="connsiteY19" fmla="*/ 951045 h 4884794"/>
                <a:gd name="connsiteX20" fmla="*/ 930523 w 4876800"/>
                <a:gd name="connsiteY20" fmla="*/ 2488756 h 4884794"/>
                <a:gd name="connsiteX21" fmla="*/ 2281429 w 4876800"/>
                <a:gd name="connsiteY21" fmla="*/ 3946240 h 4884794"/>
                <a:gd name="connsiteX22" fmla="*/ 3910120 w 4876800"/>
                <a:gd name="connsiteY22" fmla="*/ 2807571 h 4884794"/>
                <a:gd name="connsiteX23" fmla="*/ 4011877 w 4876800"/>
                <a:gd name="connsiteY23" fmla="*/ 2746147 h 4884794"/>
                <a:gd name="connsiteX24" fmla="*/ 4073301 w 4876800"/>
                <a:gd name="connsiteY24" fmla="*/ 2847904 h 4884794"/>
                <a:gd name="connsiteX25" fmla="*/ 2263321 w 4876800"/>
                <a:gd name="connsiteY25" fmla="*/ 4114097 h 4884794"/>
                <a:gd name="connsiteX26" fmla="*/ 762361 w 4876800"/>
                <a:gd name="connsiteY26" fmla="*/ 2493473 h 4884794"/>
                <a:gd name="connsiteX27" fmla="*/ 2163394 w 4876800"/>
                <a:gd name="connsiteY27" fmla="*/ 785722 h 4884794"/>
                <a:gd name="connsiteX28" fmla="*/ 4046087 w 4876800"/>
                <a:gd name="connsiteY28" fmla="*/ 1941051 h 4884794"/>
                <a:gd name="connsiteX29" fmla="*/ 4048773 w 4876800"/>
                <a:gd name="connsiteY29" fmla="*/ 1950461 h 4884794"/>
                <a:gd name="connsiteX30" fmla="*/ 4114314 w 4876800"/>
                <a:gd name="connsiteY30" fmla="*/ 2281204 h 4884794"/>
                <a:gd name="connsiteX31" fmla="*/ 4324808 w 4876800"/>
                <a:gd name="connsiteY31" fmla="*/ 2123564 h 4884794"/>
                <a:gd name="connsiteX32" fmla="*/ 4442451 w 4876800"/>
                <a:gd name="connsiteY32" fmla="*/ 2140369 h 4884794"/>
                <a:gd name="connsiteX33" fmla="*/ 4425646 w 4876800"/>
                <a:gd name="connsiteY33" fmla="*/ 2258012 h 4884794"/>
                <a:gd name="connsiteX34" fmla="*/ 2526572 w 4876800"/>
                <a:gd name="connsiteY34" fmla="*/ 2610940 h 4884794"/>
                <a:gd name="connsiteX35" fmla="*/ 2451413 w 4876800"/>
                <a:gd name="connsiteY35" fmla="*/ 2564490 h 4884794"/>
                <a:gd name="connsiteX36" fmla="*/ 2459344 w 4876800"/>
                <a:gd name="connsiteY36" fmla="*/ 2476492 h 4884794"/>
                <a:gd name="connsiteX37" fmla="*/ 2963525 w 4876800"/>
                <a:gd name="connsiteY37" fmla="*/ 1804253 h 4884794"/>
                <a:gd name="connsiteX38" fmla="*/ 3057320 w 4876800"/>
                <a:gd name="connsiteY38" fmla="*/ 1774952 h 4884794"/>
                <a:gd name="connsiteX39" fmla="*/ 3114778 w 4876800"/>
                <a:gd name="connsiteY39" fmla="*/ 1854668 h 4884794"/>
                <a:gd name="connsiteX40" fmla="*/ 3114778 w 4876800"/>
                <a:gd name="connsiteY40" fmla="*/ 2442882 h 4884794"/>
                <a:gd name="connsiteX41" fmla="*/ 3198811 w 4876800"/>
                <a:gd name="connsiteY41" fmla="*/ 2442882 h 4884794"/>
                <a:gd name="connsiteX42" fmla="*/ 3282844 w 4876800"/>
                <a:gd name="connsiteY42" fmla="*/ 2526915 h 4884794"/>
                <a:gd name="connsiteX43" fmla="*/ 3198811 w 4876800"/>
                <a:gd name="connsiteY43" fmla="*/ 2610948 h 4884794"/>
                <a:gd name="connsiteX44" fmla="*/ 3114778 w 4876800"/>
                <a:gd name="connsiteY44" fmla="*/ 2610948 h 4884794"/>
                <a:gd name="connsiteX45" fmla="*/ 3114778 w 4876800"/>
                <a:gd name="connsiteY45" fmla="*/ 2863038 h 4884794"/>
                <a:gd name="connsiteX46" fmla="*/ 3030745 w 4876800"/>
                <a:gd name="connsiteY46" fmla="*/ 2947071 h 4884794"/>
                <a:gd name="connsiteX47" fmla="*/ 2946712 w 4876800"/>
                <a:gd name="connsiteY47" fmla="*/ 2863038 h 4884794"/>
                <a:gd name="connsiteX48" fmla="*/ 2946712 w 4876800"/>
                <a:gd name="connsiteY48" fmla="*/ 2610948 h 4884794"/>
                <a:gd name="connsiteX49" fmla="*/ 2526572 w 4876800"/>
                <a:gd name="connsiteY49" fmla="*/ 2610948 h 4884794"/>
                <a:gd name="connsiteX50" fmla="*/ 2274481 w 4876800"/>
                <a:gd name="connsiteY50" fmla="*/ 2779006 h 4884794"/>
                <a:gd name="connsiteX51" fmla="*/ 2358514 w 4876800"/>
                <a:gd name="connsiteY51" fmla="*/ 2863038 h 4884794"/>
                <a:gd name="connsiteX52" fmla="*/ 2274481 w 4876800"/>
                <a:gd name="connsiteY52" fmla="*/ 2947071 h 4884794"/>
                <a:gd name="connsiteX53" fmla="*/ 1686267 w 4876800"/>
                <a:gd name="connsiteY53" fmla="*/ 2947071 h 4884794"/>
                <a:gd name="connsiteX54" fmla="*/ 1622021 w 4876800"/>
                <a:gd name="connsiteY54" fmla="*/ 2917163 h 4884794"/>
                <a:gd name="connsiteX55" fmla="*/ 1603498 w 4876800"/>
                <a:gd name="connsiteY55" fmla="*/ 2848760 h 4884794"/>
                <a:gd name="connsiteX56" fmla="*/ 1968018 w 4876800"/>
                <a:gd name="connsiteY56" fmla="*/ 2426173 h 4884794"/>
                <a:gd name="connsiteX57" fmla="*/ 2190449 w 4876800"/>
                <a:gd name="connsiteY57" fmla="*/ 2196012 h 4884794"/>
                <a:gd name="connsiteX58" fmla="*/ 1980370 w 4876800"/>
                <a:gd name="connsiteY58" fmla="*/ 1938709 h 4884794"/>
                <a:gd name="connsiteX59" fmla="*/ 1770292 w 4876800"/>
                <a:gd name="connsiteY59" fmla="*/ 2196012 h 4884794"/>
                <a:gd name="connsiteX60" fmla="*/ 1686259 w 4876800"/>
                <a:gd name="connsiteY60" fmla="*/ 2280045 h 4884794"/>
                <a:gd name="connsiteX61" fmla="*/ 1602226 w 4876800"/>
                <a:gd name="connsiteY61" fmla="*/ 2196012 h 4884794"/>
                <a:gd name="connsiteX62" fmla="*/ 1980362 w 4876800"/>
                <a:gd name="connsiteY62" fmla="*/ 1770651 h 4884794"/>
                <a:gd name="connsiteX63" fmla="*/ 2358498 w 4876800"/>
                <a:gd name="connsiteY63" fmla="*/ 2196012 h 4884794"/>
                <a:gd name="connsiteX64" fmla="*/ 2058927 w 4876800"/>
                <a:gd name="connsiteY64" fmla="*/ 2567512 h 4884794"/>
                <a:gd name="connsiteX65" fmla="*/ 1807508 w 4876800"/>
                <a:gd name="connsiteY65" fmla="*/ 2779014 h 4884794"/>
                <a:gd name="connsiteX66" fmla="*/ 2274481 w 4876800"/>
                <a:gd name="connsiteY66" fmla="*/ 2779014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876800" h="4884794">
                  <a:moveTo>
                    <a:pt x="2304558" y="9791"/>
                  </a:moveTo>
                  <a:cubicBezTo>
                    <a:pt x="1383866" y="62140"/>
                    <a:pt x="571591" y="629728"/>
                    <a:pt x="205863" y="1476292"/>
                  </a:cubicBezTo>
                  <a:cubicBezTo>
                    <a:pt x="-159865" y="2322857"/>
                    <a:pt x="-16392" y="3303350"/>
                    <a:pt x="576571" y="4009622"/>
                  </a:cubicBezTo>
                  <a:cubicBezTo>
                    <a:pt x="601995" y="4039235"/>
                    <a:pt x="603498" y="4082518"/>
                    <a:pt x="580185" y="4113818"/>
                  </a:cubicBezTo>
                  <a:lnTo>
                    <a:pt x="106504" y="4745307"/>
                  </a:lnTo>
                  <a:cubicBezTo>
                    <a:pt x="87404" y="4770771"/>
                    <a:pt x="84334" y="4804837"/>
                    <a:pt x="98573" y="4833306"/>
                  </a:cubicBezTo>
                  <a:cubicBezTo>
                    <a:pt x="112812" y="4861775"/>
                    <a:pt x="141905" y="4879755"/>
                    <a:pt x="173732" y="4879755"/>
                  </a:cubicBezTo>
                  <a:lnTo>
                    <a:pt x="2442547" y="4879755"/>
                  </a:lnTo>
                  <a:cubicBezTo>
                    <a:pt x="3329069" y="4878924"/>
                    <a:pt x="4145206" y="4396704"/>
                    <a:pt x="4573653" y="3620581"/>
                  </a:cubicBezTo>
                  <a:cubicBezTo>
                    <a:pt x="5002092" y="2844459"/>
                    <a:pt x="4975245" y="1896888"/>
                    <a:pt x="4503547" y="1146277"/>
                  </a:cubicBezTo>
                  <a:cubicBezTo>
                    <a:pt x="4031840" y="395657"/>
                    <a:pt x="3189713" y="-39577"/>
                    <a:pt x="2304558" y="9791"/>
                  </a:cubicBezTo>
                  <a:close/>
                  <a:moveTo>
                    <a:pt x="4089530" y="2510102"/>
                  </a:moveTo>
                  <a:cubicBezTo>
                    <a:pt x="4059654" y="2532511"/>
                    <a:pt x="4018569" y="2532511"/>
                    <a:pt x="3988693" y="2510102"/>
                  </a:cubicBezTo>
                  <a:lnTo>
                    <a:pt x="3652569" y="2258012"/>
                  </a:lnTo>
                  <a:cubicBezTo>
                    <a:pt x="3615441" y="2230166"/>
                    <a:pt x="3607918" y="2177496"/>
                    <a:pt x="3635764" y="2140369"/>
                  </a:cubicBezTo>
                  <a:cubicBezTo>
                    <a:pt x="3663610" y="2103241"/>
                    <a:pt x="3716279" y="2095718"/>
                    <a:pt x="3753407" y="2123564"/>
                  </a:cubicBezTo>
                  <a:lnTo>
                    <a:pt x="3944658" y="2267006"/>
                  </a:lnTo>
                  <a:cubicBezTo>
                    <a:pt x="3933912" y="2174442"/>
                    <a:pt x="3914501" y="2083094"/>
                    <a:pt x="3886679" y="1994161"/>
                  </a:cubicBezTo>
                  <a:cubicBezTo>
                    <a:pt x="3886008" y="1991978"/>
                    <a:pt x="3885416" y="1989708"/>
                    <a:pt x="3884913" y="1987525"/>
                  </a:cubicBezTo>
                  <a:cubicBezTo>
                    <a:pt x="3657814" y="1267126"/>
                    <a:pt x="2934057" y="824704"/>
                    <a:pt x="2189353" y="951045"/>
                  </a:cubicBezTo>
                  <a:cubicBezTo>
                    <a:pt x="1444650" y="1077386"/>
                    <a:pt x="907314" y="1733764"/>
                    <a:pt x="930523" y="2488756"/>
                  </a:cubicBezTo>
                  <a:cubicBezTo>
                    <a:pt x="953732" y="3243749"/>
                    <a:pt x="1530370" y="3865877"/>
                    <a:pt x="2281429" y="3946240"/>
                  </a:cubicBezTo>
                  <a:cubicBezTo>
                    <a:pt x="3032488" y="4026603"/>
                    <a:pt x="3727704" y="3540562"/>
                    <a:pt x="3910120" y="2807571"/>
                  </a:cubicBezTo>
                  <a:cubicBezTo>
                    <a:pt x="3921257" y="2762505"/>
                    <a:pt x="3966819" y="2735011"/>
                    <a:pt x="4011877" y="2746147"/>
                  </a:cubicBezTo>
                  <a:cubicBezTo>
                    <a:pt x="4056936" y="2757284"/>
                    <a:pt x="4084438" y="2802846"/>
                    <a:pt x="4073301" y="2847904"/>
                  </a:cubicBezTo>
                  <a:cubicBezTo>
                    <a:pt x="3871026" y="3662874"/>
                    <a:pt x="3098253" y="4203479"/>
                    <a:pt x="2263321" y="4114097"/>
                  </a:cubicBezTo>
                  <a:cubicBezTo>
                    <a:pt x="1428388" y="4024716"/>
                    <a:pt x="787553" y="3332794"/>
                    <a:pt x="762361" y="2493473"/>
                  </a:cubicBezTo>
                  <a:cubicBezTo>
                    <a:pt x="737162" y="1654152"/>
                    <a:pt x="1335329" y="925030"/>
                    <a:pt x="2163394" y="785722"/>
                  </a:cubicBezTo>
                  <a:cubicBezTo>
                    <a:pt x="2991459" y="646413"/>
                    <a:pt x="3795275" y="1139681"/>
                    <a:pt x="4046087" y="1941051"/>
                  </a:cubicBezTo>
                  <a:cubicBezTo>
                    <a:pt x="4047158" y="1944137"/>
                    <a:pt x="4048062" y="1947279"/>
                    <a:pt x="4048773" y="1950461"/>
                  </a:cubicBezTo>
                  <a:cubicBezTo>
                    <a:pt x="4081808" y="2058191"/>
                    <a:pt x="4103769" y="2169014"/>
                    <a:pt x="4114314" y="2281204"/>
                  </a:cubicBezTo>
                  <a:lnTo>
                    <a:pt x="4324808" y="2123564"/>
                  </a:lnTo>
                  <a:cubicBezTo>
                    <a:pt x="4361936" y="2095718"/>
                    <a:pt x="4414605" y="2103241"/>
                    <a:pt x="4442451" y="2140369"/>
                  </a:cubicBezTo>
                  <a:cubicBezTo>
                    <a:pt x="4470296" y="2177496"/>
                    <a:pt x="4462774" y="2230166"/>
                    <a:pt x="4425646" y="2258012"/>
                  </a:cubicBezTo>
                  <a:close/>
                  <a:moveTo>
                    <a:pt x="2526572" y="2610940"/>
                  </a:moveTo>
                  <a:cubicBezTo>
                    <a:pt x="2494745" y="2610940"/>
                    <a:pt x="2465644" y="2592960"/>
                    <a:pt x="2451413" y="2564490"/>
                  </a:cubicBezTo>
                  <a:cubicBezTo>
                    <a:pt x="2437183" y="2536021"/>
                    <a:pt x="2440253" y="2501956"/>
                    <a:pt x="2459344" y="2476492"/>
                  </a:cubicBezTo>
                  <a:lnTo>
                    <a:pt x="2963525" y="1804253"/>
                  </a:lnTo>
                  <a:cubicBezTo>
                    <a:pt x="2985223" y="1775320"/>
                    <a:pt x="3023006" y="1763512"/>
                    <a:pt x="3057320" y="1774952"/>
                  </a:cubicBezTo>
                  <a:cubicBezTo>
                    <a:pt x="3091633" y="1786393"/>
                    <a:pt x="3114778" y="1818500"/>
                    <a:pt x="3114778" y="1854668"/>
                  </a:cubicBezTo>
                  <a:lnTo>
                    <a:pt x="3114778" y="2442882"/>
                  </a:lnTo>
                  <a:lnTo>
                    <a:pt x="3198811" y="2442882"/>
                  </a:lnTo>
                  <a:cubicBezTo>
                    <a:pt x="3245221" y="2442882"/>
                    <a:pt x="3282844" y="2480506"/>
                    <a:pt x="3282844" y="2526915"/>
                  </a:cubicBezTo>
                  <a:cubicBezTo>
                    <a:pt x="3282844" y="2573325"/>
                    <a:pt x="3245221" y="2610948"/>
                    <a:pt x="3198811" y="2610948"/>
                  </a:cubicBezTo>
                  <a:lnTo>
                    <a:pt x="3114778" y="2610948"/>
                  </a:lnTo>
                  <a:lnTo>
                    <a:pt x="3114778" y="2863038"/>
                  </a:lnTo>
                  <a:cubicBezTo>
                    <a:pt x="3114778" y="2909448"/>
                    <a:pt x="3077155" y="2947071"/>
                    <a:pt x="3030745" y="2947071"/>
                  </a:cubicBezTo>
                  <a:cubicBezTo>
                    <a:pt x="2984336" y="2947071"/>
                    <a:pt x="2946712" y="2909448"/>
                    <a:pt x="2946712" y="2863038"/>
                  </a:cubicBezTo>
                  <a:lnTo>
                    <a:pt x="2946712" y="2610948"/>
                  </a:lnTo>
                  <a:lnTo>
                    <a:pt x="2526572" y="2610948"/>
                  </a:lnTo>
                  <a:close/>
                  <a:moveTo>
                    <a:pt x="2274481" y="2779006"/>
                  </a:moveTo>
                  <a:cubicBezTo>
                    <a:pt x="2320891" y="2779006"/>
                    <a:pt x="2358514" y="2816629"/>
                    <a:pt x="2358514" y="2863038"/>
                  </a:cubicBezTo>
                  <a:cubicBezTo>
                    <a:pt x="2358514" y="2909448"/>
                    <a:pt x="2320891" y="2947071"/>
                    <a:pt x="2274481" y="2947071"/>
                  </a:cubicBezTo>
                  <a:lnTo>
                    <a:pt x="1686267" y="2947071"/>
                  </a:lnTo>
                  <a:cubicBezTo>
                    <a:pt x="1661492" y="2947063"/>
                    <a:pt x="1637979" y="2936111"/>
                    <a:pt x="1622021" y="2917163"/>
                  </a:cubicBezTo>
                  <a:cubicBezTo>
                    <a:pt x="1606064" y="2898208"/>
                    <a:pt x="1599284" y="2873176"/>
                    <a:pt x="1603498" y="2848760"/>
                  </a:cubicBezTo>
                  <a:cubicBezTo>
                    <a:pt x="1639970" y="2637171"/>
                    <a:pt x="1814247" y="2525076"/>
                    <a:pt x="1968018" y="2426173"/>
                  </a:cubicBezTo>
                  <a:cubicBezTo>
                    <a:pt x="2106416" y="2337184"/>
                    <a:pt x="2190449" y="2277271"/>
                    <a:pt x="2190449" y="2196012"/>
                  </a:cubicBezTo>
                  <a:cubicBezTo>
                    <a:pt x="2201945" y="2067416"/>
                    <a:pt x="2108670" y="1953172"/>
                    <a:pt x="1980370" y="1938709"/>
                  </a:cubicBezTo>
                  <a:cubicBezTo>
                    <a:pt x="1852078" y="1953172"/>
                    <a:pt x="1758796" y="2067416"/>
                    <a:pt x="1770292" y="2196012"/>
                  </a:cubicBezTo>
                  <a:cubicBezTo>
                    <a:pt x="1770292" y="2242422"/>
                    <a:pt x="1732669" y="2280045"/>
                    <a:pt x="1686259" y="2280045"/>
                  </a:cubicBezTo>
                  <a:cubicBezTo>
                    <a:pt x="1639850" y="2280045"/>
                    <a:pt x="1602226" y="2242422"/>
                    <a:pt x="1602226" y="2196012"/>
                  </a:cubicBezTo>
                  <a:cubicBezTo>
                    <a:pt x="1590258" y="1974502"/>
                    <a:pt x="1758980" y="1784714"/>
                    <a:pt x="1980362" y="1770651"/>
                  </a:cubicBezTo>
                  <a:cubicBezTo>
                    <a:pt x="2201745" y="1784714"/>
                    <a:pt x="2370466" y="1974502"/>
                    <a:pt x="2358498" y="2196012"/>
                  </a:cubicBezTo>
                  <a:cubicBezTo>
                    <a:pt x="2358498" y="2374831"/>
                    <a:pt x="2206150" y="2472727"/>
                    <a:pt x="2058927" y="2567512"/>
                  </a:cubicBezTo>
                  <a:cubicBezTo>
                    <a:pt x="1961391" y="2619862"/>
                    <a:pt x="1875783" y="2691879"/>
                    <a:pt x="1807508" y="2779014"/>
                  </a:cubicBezTo>
                  <a:lnTo>
                    <a:pt x="2274481" y="27790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BDB2499-A731-45D5-B252-863C9965D8B0}"/>
                </a:ext>
              </a:extLst>
            </p:cNvPr>
            <p:cNvSpPr/>
            <p:nvPr/>
          </p:nvSpPr>
          <p:spPr>
            <a:xfrm>
              <a:off x="6341559" y="3085370"/>
              <a:ext cx="263827" cy="343774"/>
            </a:xfrm>
            <a:custGeom>
              <a:avLst/>
              <a:gdLst>
                <a:gd name="connsiteX0" fmla="*/ 258087 w 263826"/>
                <a:gd name="connsiteY0" fmla="*/ 5996 h 343774"/>
                <a:gd name="connsiteX1" fmla="*/ 5996 w 263826"/>
                <a:gd name="connsiteY1" fmla="*/ 342120 h 343774"/>
                <a:gd name="connsiteX2" fmla="*/ 258087 w 263826"/>
                <a:gd name="connsiteY2" fmla="*/ 342120 h 34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826" h="343774">
                  <a:moveTo>
                    <a:pt x="258087" y="5996"/>
                  </a:moveTo>
                  <a:lnTo>
                    <a:pt x="5996" y="342120"/>
                  </a:lnTo>
                  <a:lnTo>
                    <a:pt x="258087" y="34212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49C52C8-727A-418A-BCD8-BC058D362571}"/>
              </a:ext>
            </a:extLst>
          </p:cNvPr>
          <p:cNvGrpSpPr/>
          <p:nvPr/>
        </p:nvGrpSpPr>
        <p:grpSpPr>
          <a:xfrm>
            <a:off x="1735729" y="5283200"/>
            <a:ext cx="482965" cy="520700"/>
            <a:chOff x="3825674" y="984604"/>
            <a:chExt cx="4530787" cy="488479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339533F-883B-46DC-B8AB-E89F565F6BC0}"/>
                </a:ext>
              </a:extLst>
            </p:cNvPr>
            <p:cNvSpPr/>
            <p:nvPr/>
          </p:nvSpPr>
          <p:spPr>
            <a:xfrm>
              <a:off x="5218168" y="984604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8 h 1399081"/>
                <a:gd name="connsiteX3" fmla="*/ 5996 w 359763"/>
                <a:gd name="connsiteY3" fmla="*/ 1398498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6"/>
                    <a:pt x="276187" y="1398498"/>
                    <a:pt x="180058" y="1398498"/>
                  </a:cubicBezTo>
                  <a:lnTo>
                    <a:pt x="5996" y="1398498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456147B-FB72-4BE4-AFB2-97FAF5DA6AEA}"/>
                </a:ext>
              </a:extLst>
            </p:cNvPr>
            <p:cNvSpPr/>
            <p:nvPr/>
          </p:nvSpPr>
          <p:spPr>
            <a:xfrm>
              <a:off x="5218168" y="4465856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9 h 1399081"/>
                <a:gd name="connsiteX3" fmla="*/ 5996 w 359763"/>
                <a:gd name="connsiteY3" fmla="*/ 1398499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5"/>
                    <a:pt x="276187" y="1398499"/>
                    <a:pt x="180058" y="1398499"/>
                  </a:cubicBezTo>
                  <a:lnTo>
                    <a:pt x="5996" y="1398499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66D03CE-5360-4D51-BAFA-59B6491AC499}"/>
                </a:ext>
              </a:extLst>
            </p:cNvPr>
            <p:cNvSpPr/>
            <p:nvPr/>
          </p:nvSpPr>
          <p:spPr>
            <a:xfrm>
              <a:off x="3825674" y="984604"/>
              <a:ext cx="1223197" cy="4884795"/>
            </a:xfrm>
            <a:custGeom>
              <a:avLst/>
              <a:gdLst>
                <a:gd name="connsiteX0" fmla="*/ 767776 w 1223197"/>
                <a:gd name="connsiteY0" fmla="*/ 3262531 h 4884794"/>
                <a:gd name="connsiteX1" fmla="*/ 1026343 w 1223197"/>
                <a:gd name="connsiteY1" fmla="*/ 3487248 h 4884794"/>
                <a:gd name="connsiteX2" fmla="*/ 1224429 w 1223197"/>
                <a:gd name="connsiteY2" fmla="*/ 3487248 h 4884794"/>
                <a:gd name="connsiteX3" fmla="*/ 1224429 w 1223197"/>
                <a:gd name="connsiteY3" fmla="*/ 4879750 h 4884794"/>
                <a:gd name="connsiteX4" fmla="*/ 876305 w 1223197"/>
                <a:gd name="connsiteY4" fmla="*/ 4879750 h 4884794"/>
                <a:gd name="connsiteX5" fmla="*/ 5996 w 1223197"/>
                <a:gd name="connsiteY5" fmla="*/ 2442877 h 4884794"/>
                <a:gd name="connsiteX6" fmla="*/ 876305 w 1223197"/>
                <a:gd name="connsiteY6" fmla="*/ 5996 h 4884794"/>
                <a:gd name="connsiteX7" fmla="*/ 1224429 w 1223197"/>
                <a:gd name="connsiteY7" fmla="*/ 5996 h 4884794"/>
                <a:gd name="connsiteX8" fmla="*/ 1224429 w 1223197"/>
                <a:gd name="connsiteY8" fmla="*/ 1398498 h 4884794"/>
                <a:gd name="connsiteX9" fmla="*/ 1026343 w 1223197"/>
                <a:gd name="connsiteY9" fmla="*/ 1398498 h 4884794"/>
                <a:gd name="connsiteX10" fmla="*/ 767776 w 1223197"/>
                <a:gd name="connsiteY10" fmla="*/ 1623215 h 4884794"/>
                <a:gd name="connsiteX11" fmla="*/ 702243 w 1223197"/>
                <a:gd name="connsiteY11" fmla="*/ 2442877 h 4884794"/>
                <a:gd name="connsiteX12" fmla="*/ 767776 w 1223197"/>
                <a:gd name="connsiteY12" fmla="*/ 326253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3197" h="4884794">
                  <a:moveTo>
                    <a:pt x="767776" y="3262531"/>
                  </a:moveTo>
                  <a:cubicBezTo>
                    <a:pt x="786228" y="3391239"/>
                    <a:pt x="896324" y="3486920"/>
                    <a:pt x="1026343" y="3487248"/>
                  </a:cubicBezTo>
                  <a:lnTo>
                    <a:pt x="1224429" y="3487248"/>
                  </a:lnTo>
                  <a:lnTo>
                    <a:pt x="1224429" y="4879750"/>
                  </a:lnTo>
                  <a:lnTo>
                    <a:pt x="876305" y="4879750"/>
                  </a:lnTo>
                  <a:cubicBezTo>
                    <a:pt x="323220" y="4879750"/>
                    <a:pt x="5996" y="3991509"/>
                    <a:pt x="5996" y="2442877"/>
                  </a:cubicBezTo>
                  <a:cubicBezTo>
                    <a:pt x="5996" y="894245"/>
                    <a:pt x="323220" y="5996"/>
                    <a:pt x="876305" y="5996"/>
                  </a:cubicBezTo>
                  <a:lnTo>
                    <a:pt x="1224429" y="5996"/>
                  </a:lnTo>
                  <a:lnTo>
                    <a:pt x="1224429" y="1398498"/>
                  </a:lnTo>
                  <a:lnTo>
                    <a:pt x="1026343" y="1398498"/>
                  </a:lnTo>
                  <a:cubicBezTo>
                    <a:pt x="896316" y="1398826"/>
                    <a:pt x="786220" y="1494507"/>
                    <a:pt x="767776" y="1623215"/>
                  </a:cubicBezTo>
                  <a:cubicBezTo>
                    <a:pt x="728730" y="1894789"/>
                    <a:pt x="706840" y="2168553"/>
                    <a:pt x="702243" y="2442877"/>
                  </a:cubicBezTo>
                  <a:cubicBezTo>
                    <a:pt x="706840" y="2717201"/>
                    <a:pt x="728730" y="2990957"/>
                    <a:pt x="767776" y="32625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3DCA23-5D37-4D8C-9720-447BA5EC6846}"/>
                </a:ext>
              </a:extLst>
            </p:cNvPr>
            <p:cNvSpPr/>
            <p:nvPr/>
          </p:nvSpPr>
          <p:spPr>
            <a:xfrm>
              <a:off x="6784732" y="3247415"/>
              <a:ext cx="359764" cy="359764"/>
            </a:xfrm>
            <a:custGeom>
              <a:avLst/>
              <a:gdLst>
                <a:gd name="connsiteX0" fmla="*/ 354120 w 359763"/>
                <a:gd name="connsiteY0" fmla="*/ 180058 h 359763"/>
                <a:gd name="connsiteX1" fmla="*/ 180058 w 359763"/>
                <a:gd name="connsiteY1" fmla="*/ 354120 h 359763"/>
                <a:gd name="connsiteX2" fmla="*/ 5996 w 359763"/>
                <a:gd name="connsiteY2" fmla="*/ 180058 h 359763"/>
                <a:gd name="connsiteX3" fmla="*/ 180058 w 359763"/>
                <a:gd name="connsiteY3" fmla="*/ 5996 h 359763"/>
                <a:gd name="connsiteX4" fmla="*/ 354120 w 359763"/>
                <a:gd name="connsiteY4" fmla="*/ 180058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3" h="359763">
                  <a:moveTo>
                    <a:pt x="354120" y="180058"/>
                  </a:moveTo>
                  <a:cubicBezTo>
                    <a:pt x="354120" y="276190"/>
                    <a:pt x="276189" y="354120"/>
                    <a:pt x="180058" y="354120"/>
                  </a:cubicBezTo>
                  <a:cubicBezTo>
                    <a:pt x="83926" y="354120"/>
                    <a:pt x="5996" y="276190"/>
                    <a:pt x="5996" y="180058"/>
                  </a:cubicBezTo>
                  <a:cubicBezTo>
                    <a:pt x="5996" y="83926"/>
                    <a:pt x="83926" y="5996"/>
                    <a:pt x="180058" y="5996"/>
                  </a:cubicBezTo>
                  <a:cubicBezTo>
                    <a:pt x="276189" y="5996"/>
                    <a:pt x="354120" y="83926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9DA4E94-C2EA-43B8-A78E-C1DBE97A4900}"/>
                </a:ext>
              </a:extLst>
            </p:cNvPr>
            <p:cNvSpPr/>
            <p:nvPr/>
          </p:nvSpPr>
          <p:spPr>
            <a:xfrm>
              <a:off x="5566292" y="2028975"/>
              <a:ext cx="2790169" cy="2790169"/>
            </a:xfrm>
            <a:custGeom>
              <a:avLst/>
              <a:gdLst>
                <a:gd name="connsiteX0" fmla="*/ 2725116 w 2790169"/>
                <a:gd name="connsiteY0" fmla="*/ 1207991 h 2790169"/>
                <a:gd name="connsiteX1" fmla="*/ 2502230 w 2790169"/>
                <a:gd name="connsiteY1" fmla="*/ 1152292 h 2790169"/>
                <a:gd name="connsiteX2" fmla="*/ 2352888 w 2790169"/>
                <a:gd name="connsiteY2" fmla="*/ 792592 h 2790169"/>
                <a:gd name="connsiteX3" fmla="*/ 2471251 w 2790169"/>
                <a:gd name="connsiteY3" fmla="*/ 595201 h 2790169"/>
                <a:gd name="connsiteX4" fmla="*/ 2458195 w 2790169"/>
                <a:gd name="connsiteY4" fmla="*/ 488847 h 2790169"/>
                <a:gd name="connsiteX5" fmla="*/ 2308150 w 2790169"/>
                <a:gd name="connsiteY5" fmla="*/ 338802 h 2790169"/>
                <a:gd name="connsiteX6" fmla="*/ 2201795 w 2790169"/>
                <a:gd name="connsiteY6" fmla="*/ 325746 h 2790169"/>
                <a:gd name="connsiteX7" fmla="*/ 2004405 w 2790169"/>
                <a:gd name="connsiteY7" fmla="*/ 444109 h 2790169"/>
                <a:gd name="connsiteX8" fmla="*/ 1644793 w 2790169"/>
                <a:gd name="connsiteY8" fmla="*/ 294767 h 2790169"/>
                <a:gd name="connsiteX9" fmla="*/ 1589005 w 2790169"/>
                <a:gd name="connsiteY9" fmla="*/ 71881 h 2790169"/>
                <a:gd name="connsiteX10" fmla="*/ 1504589 w 2790169"/>
                <a:gd name="connsiteY10" fmla="*/ 5996 h 2790169"/>
                <a:gd name="connsiteX11" fmla="*/ 1292408 w 2790169"/>
                <a:gd name="connsiteY11" fmla="*/ 5996 h 2790169"/>
                <a:gd name="connsiteX12" fmla="*/ 1207991 w 2790169"/>
                <a:gd name="connsiteY12" fmla="*/ 71881 h 2790169"/>
                <a:gd name="connsiteX13" fmla="*/ 1152292 w 2790169"/>
                <a:gd name="connsiteY13" fmla="*/ 294767 h 2790169"/>
                <a:gd name="connsiteX14" fmla="*/ 792592 w 2790169"/>
                <a:gd name="connsiteY14" fmla="*/ 444109 h 2790169"/>
                <a:gd name="connsiteX15" fmla="*/ 595201 w 2790169"/>
                <a:gd name="connsiteY15" fmla="*/ 325746 h 2790169"/>
                <a:gd name="connsiteX16" fmla="*/ 488847 w 2790169"/>
                <a:gd name="connsiteY16" fmla="*/ 338802 h 2790169"/>
                <a:gd name="connsiteX17" fmla="*/ 338802 w 2790169"/>
                <a:gd name="connsiteY17" fmla="*/ 488847 h 2790169"/>
                <a:gd name="connsiteX18" fmla="*/ 325746 w 2790169"/>
                <a:gd name="connsiteY18" fmla="*/ 595201 h 2790169"/>
                <a:gd name="connsiteX19" fmla="*/ 444109 w 2790169"/>
                <a:gd name="connsiteY19" fmla="*/ 792504 h 2790169"/>
                <a:gd name="connsiteX20" fmla="*/ 294767 w 2790169"/>
                <a:gd name="connsiteY20" fmla="*/ 1152204 h 2790169"/>
                <a:gd name="connsiteX21" fmla="*/ 71881 w 2790169"/>
                <a:gd name="connsiteY21" fmla="*/ 1207991 h 2790169"/>
                <a:gd name="connsiteX22" fmla="*/ 5996 w 2790169"/>
                <a:gd name="connsiteY22" fmla="*/ 1292408 h 2790169"/>
                <a:gd name="connsiteX23" fmla="*/ 5996 w 2790169"/>
                <a:gd name="connsiteY23" fmla="*/ 1504589 h 2790169"/>
                <a:gd name="connsiteX24" fmla="*/ 71881 w 2790169"/>
                <a:gd name="connsiteY24" fmla="*/ 1589005 h 2790169"/>
                <a:gd name="connsiteX25" fmla="*/ 294767 w 2790169"/>
                <a:gd name="connsiteY25" fmla="*/ 1644705 h 2790169"/>
                <a:gd name="connsiteX26" fmla="*/ 444109 w 2790169"/>
                <a:gd name="connsiteY26" fmla="*/ 2004405 h 2790169"/>
                <a:gd name="connsiteX27" fmla="*/ 325746 w 2790169"/>
                <a:gd name="connsiteY27" fmla="*/ 2201795 h 2790169"/>
                <a:gd name="connsiteX28" fmla="*/ 338802 w 2790169"/>
                <a:gd name="connsiteY28" fmla="*/ 2308062 h 2790169"/>
                <a:gd name="connsiteX29" fmla="*/ 488847 w 2790169"/>
                <a:gd name="connsiteY29" fmla="*/ 2458187 h 2790169"/>
                <a:gd name="connsiteX30" fmla="*/ 595201 w 2790169"/>
                <a:gd name="connsiteY30" fmla="*/ 2471242 h 2790169"/>
                <a:gd name="connsiteX31" fmla="*/ 792504 w 2790169"/>
                <a:gd name="connsiteY31" fmla="*/ 2352880 h 2790169"/>
                <a:gd name="connsiteX32" fmla="*/ 1152204 w 2790169"/>
                <a:gd name="connsiteY32" fmla="*/ 2502222 h 2790169"/>
                <a:gd name="connsiteX33" fmla="*/ 1207991 w 2790169"/>
                <a:gd name="connsiteY33" fmla="*/ 2725020 h 2790169"/>
                <a:gd name="connsiteX34" fmla="*/ 1292408 w 2790169"/>
                <a:gd name="connsiteY34" fmla="*/ 2790993 h 2790169"/>
                <a:gd name="connsiteX35" fmla="*/ 1504589 w 2790169"/>
                <a:gd name="connsiteY35" fmla="*/ 2790993 h 2790169"/>
                <a:gd name="connsiteX36" fmla="*/ 1589005 w 2790169"/>
                <a:gd name="connsiteY36" fmla="*/ 2725020 h 2790169"/>
                <a:gd name="connsiteX37" fmla="*/ 1644705 w 2790169"/>
                <a:gd name="connsiteY37" fmla="*/ 2502222 h 2790169"/>
                <a:gd name="connsiteX38" fmla="*/ 2004405 w 2790169"/>
                <a:gd name="connsiteY38" fmla="*/ 2352880 h 2790169"/>
                <a:gd name="connsiteX39" fmla="*/ 2201795 w 2790169"/>
                <a:gd name="connsiteY39" fmla="*/ 2471242 h 2790169"/>
                <a:gd name="connsiteX40" fmla="*/ 2308062 w 2790169"/>
                <a:gd name="connsiteY40" fmla="*/ 2458187 h 2790169"/>
                <a:gd name="connsiteX41" fmla="*/ 2458187 w 2790169"/>
                <a:gd name="connsiteY41" fmla="*/ 2308141 h 2790169"/>
                <a:gd name="connsiteX42" fmla="*/ 2471243 w 2790169"/>
                <a:gd name="connsiteY42" fmla="*/ 2201787 h 2790169"/>
                <a:gd name="connsiteX43" fmla="*/ 2352880 w 2790169"/>
                <a:gd name="connsiteY43" fmla="*/ 2004397 h 2790169"/>
                <a:gd name="connsiteX44" fmla="*/ 2502222 w 2790169"/>
                <a:gd name="connsiteY44" fmla="*/ 1644785 h 2790169"/>
                <a:gd name="connsiteX45" fmla="*/ 2725108 w 2790169"/>
                <a:gd name="connsiteY45" fmla="*/ 1588997 h 2790169"/>
                <a:gd name="connsiteX46" fmla="*/ 2790993 w 2790169"/>
                <a:gd name="connsiteY46" fmla="*/ 1504581 h 2790169"/>
                <a:gd name="connsiteX47" fmla="*/ 2790993 w 2790169"/>
                <a:gd name="connsiteY47" fmla="*/ 1292400 h 2790169"/>
                <a:gd name="connsiteX48" fmla="*/ 2725116 w 2790169"/>
                <a:gd name="connsiteY48" fmla="*/ 1207991 h 2790169"/>
                <a:gd name="connsiteX49" fmla="*/ 1398499 w 2790169"/>
                <a:gd name="connsiteY49" fmla="*/ 2268815 h 2790169"/>
                <a:gd name="connsiteX50" fmla="*/ 528189 w 2790169"/>
                <a:gd name="connsiteY50" fmla="*/ 1398506 h 2790169"/>
                <a:gd name="connsiteX51" fmla="*/ 1398499 w 2790169"/>
                <a:gd name="connsiteY51" fmla="*/ 528197 h 2790169"/>
                <a:gd name="connsiteX52" fmla="*/ 2268815 w 2790169"/>
                <a:gd name="connsiteY52" fmla="*/ 1398506 h 2790169"/>
                <a:gd name="connsiteX53" fmla="*/ 1398499 w 2790169"/>
                <a:gd name="connsiteY53" fmla="*/ 2268815 h 279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90169" h="2790169">
                  <a:moveTo>
                    <a:pt x="2725116" y="1207991"/>
                  </a:moveTo>
                  <a:lnTo>
                    <a:pt x="2502230" y="1152292"/>
                  </a:lnTo>
                  <a:cubicBezTo>
                    <a:pt x="2473785" y="1024608"/>
                    <a:pt x="2423242" y="902872"/>
                    <a:pt x="2352888" y="792592"/>
                  </a:cubicBezTo>
                  <a:lnTo>
                    <a:pt x="2471251" y="595201"/>
                  </a:lnTo>
                  <a:cubicBezTo>
                    <a:pt x="2491821" y="560960"/>
                    <a:pt x="2486441" y="517101"/>
                    <a:pt x="2458195" y="488847"/>
                  </a:cubicBezTo>
                  <a:lnTo>
                    <a:pt x="2308150" y="338802"/>
                  </a:lnTo>
                  <a:cubicBezTo>
                    <a:pt x="2279896" y="310556"/>
                    <a:pt x="2236045" y="305176"/>
                    <a:pt x="2201795" y="325746"/>
                  </a:cubicBezTo>
                  <a:lnTo>
                    <a:pt x="2004405" y="444109"/>
                  </a:lnTo>
                  <a:cubicBezTo>
                    <a:pt x="1894149" y="373763"/>
                    <a:pt x="1772445" y="323220"/>
                    <a:pt x="1644793" y="294767"/>
                  </a:cubicBezTo>
                  <a:lnTo>
                    <a:pt x="1589005" y="71881"/>
                  </a:lnTo>
                  <a:cubicBezTo>
                    <a:pt x="1579308" y="33154"/>
                    <a:pt x="1544507" y="5996"/>
                    <a:pt x="1504589" y="5996"/>
                  </a:cubicBezTo>
                  <a:lnTo>
                    <a:pt x="1292408" y="5996"/>
                  </a:lnTo>
                  <a:cubicBezTo>
                    <a:pt x="1252490" y="5996"/>
                    <a:pt x="1217689" y="33154"/>
                    <a:pt x="1207991" y="71881"/>
                  </a:cubicBezTo>
                  <a:lnTo>
                    <a:pt x="1152292" y="294767"/>
                  </a:lnTo>
                  <a:cubicBezTo>
                    <a:pt x="1024608" y="323212"/>
                    <a:pt x="902872" y="373755"/>
                    <a:pt x="792592" y="444109"/>
                  </a:cubicBezTo>
                  <a:lnTo>
                    <a:pt x="595201" y="325746"/>
                  </a:lnTo>
                  <a:cubicBezTo>
                    <a:pt x="560960" y="305176"/>
                    <a:pt x="517101" y="310556"/>
                    <a:pt x="488847" y="338802"/>
                  </a:cubicBezTo>
                  <a:lnTo>
                    <a:pt x="338802" y="488847"/>
                  </a:lnTo>
                  <a:cubicBezTo>
                    <a:pt x="310556" y="517101"/>
                    <a:pt x="305176" y="560952"/>
                    <a:pt x="325746" y="595201"/>
                  </a:cubicBezTo>
                  <a:lnTo>
                    <a:pt x="444109" y="792504"/>
                  </a:lnTo>
                  <a:cubicBezTo>
                    <a:pt x="373771" y="902800"/>
                    <a:pt x="323228" y="1024528"/>
                    <a:pt x="294767" y="1152204"/>
                  </a:cubicBezTo>
                  <a:lnTo>
                    <a:pt x="71881" y="1207991"/>
                  </a:lnTo>
                  <a:cubicBezTo>
                    <a:pt x="33154" y="1217689"/>
                    <a:pt x="5996" y="1252490"/>
                    <a:pt x="5996" y="1292408"/>
                  </a:cubicBezTo>
                  <a:lnTo>
                    <a:pt x="5996" y="1504589"/>
                  </a:lnTo>
                  <a:cubicBezTo>
                    <a:pt x="5996" y="1544507"/>
                    <a:pt x="33154" y="1579308"/>
                    <a:pt x="71881" y="1589005"/>
                  </a:cubicBezTo>
                  <a:lnTo>
                    <a:pt x="294767" y="1644705"/>
                  </a:lnTo>
                  <a:cubicBezTo>
                    <a:pt x="323212" y="1772389"/>
                    <a:pt x="373755" y="1894125"/>
                    <a:pt x="444109" y="2004405"/>
                  </a:cubicBezTo>
                  <a:lnTo>
                    <a:pt x="325746" y="2201795"/>
                  </a:lnTo>
                  <a:cubicBezTo>
                    <a:pt x="305216" y="2236021"/>
                    <a:pt x="310596" y="2279824"/>
                    <a:pt x="338802" y="2308062"/>
                  </a:cubicBezTo>
                  <a:lnTo>
                    <a:pt x="488847" y="2458187"/>
                  </a:lnTo>
                  <a:cubicBezTo>
                    <a:pt x="517101" y="2486433"/>
                    <a:pt x="560952" y="2491813"/>
                    <a:pt x="595201" y="2471242"/>
                  </a:cubicBezTo>
                  <a:lnTo>
                    <a:pt x="792504" y="2352880"/>
                  </a:lnTo>
                  <a:cubicBezTo>
                    <a:pt x="902800" y="2423218"/>
                    <a:pt x="1024528" y="2473761"/>
                    <a:pt x="1152204" y="2502222"/>
                  </a:cubicBezTo>
                  <a:lnTo>
                    <a:pt x="1207991" y="2725020"/>
                  </a:lnTo>
                  <a:cubicBezTo>
                    <a:pt x="1217657" y="2763779"/>
                    <a:pt x="1252466" y="2790977"/>
                    <a:pt x="1292408" y="2790993"/>
                  </a:cubicBezTo>
                  <a:lnTo>
                    <a:pt x="1504589" y="2790993"/>
                  </a:lnTo>
                  <a:cubicBezTo>
                    <a:pt x="1544531" y="2790985"/>
                    <a:pt x="1579340" y="2763779"/>
                    <a:pt x="1589005" y="2725020"/>
                  </a:cubicBezTo>
                  <a:lnTo>
                    <a:pt x="1644705" y="2502222"/>
                  </a:lnTo>
                  <a:cubicBezTo>
                    <a:pt x="1772389" y="2473777"/>
                    <a:pt x="1894125" y="2423234"/>
                    <a:pt x="2004405" y="2352880"/>
                  </a:cubicBezTo>
                  <a:lnTo>
                    <a:pt x="2201795" y="2471242"/>
                  </a:lnTo>
                  <a:cubicBezTo>
                    <a:pt x="2236021" y="2491773"/>
                    <a:pt x="2279824" y="2486393"/>
                    <a:pt x="2308062" y="2458187"/>
                  </a:cubicBezTo>
                  <a:lnTo>
                    <a:pt x="2458187" y="2308141"/>
                  </a:lnTo>
                  <a:cubicBezTo>
                    <a:pt x="2486432" y="2279888"/>
                    <a:pt x="2491813" y="2236037"/>
                    <a:pt x="2471243" y="2201787"/>
                  </a:cubicBezTo>
                  <a:lnTo>
                    <a:pt x="2352880" y="2004397"/>
                  </a:lnTo>
                  <a:cubicBezTo>
                    <a:pt x="2423226" y="1894141"/>
                    <a:pt x="2473769" y="1772437"/>
                    <a:pt x="2502222" y="1644785"/>
                  </a:cubicBezTo>
                  <a:lnTo>
                    <a:pt x="2725108" y="1588997"/>
                  </a:lnTo>
                  <a:cubicBezTo>
                    <a:pt x="2763834" y="1579300"/>
                    <a:pt x="2790993" y="1544499"/>
                    <a:pt x="2790993" y="1504581"/>
                  </a:cubicBezTo>
                  <a:lnTo>
                    <a:pt x="2790993" y="1292400"/>
                  </a:lnTo>
                  <a:cubicBezTo>
                    <a:pt x="2790993" y="1252490"/>
                    <a:pt x="2763834" y="1217689"/>
                    <a:pt x="2725116" y="1207991"/>
                  </a:cubicBezTo>
                  <a:close/>
                  <a:moveTo>
                    <a:pt x="1398499" y="2268815"/>
                  </a:moveTo>
                  <a:cubicBezTo>
                    <a:pt x="917838" y="2268815"/>
                    <a:pt x="528189" y="1879167"/>
                    <a:pt x="528189" y="1398506"/>
                  </a:cubicBezTo>
                  <a:cubicBezTo>
                    <a:pt x="528189" y="917846"/>
                    <a:pt x="917838" y="528197"/>
                    <a:pt x="1398499" y="528197"/>
                  </a:cubicBezTo>
                  <a:cubicBezTo>
                    <a:pt x="1879159" y="528197"/>
                    <a:pt x="2268815" y="917846"/>
                    <a:pt x="2268815" y="1398506"/>
                  </a:cubicBezTo>
                  <a:cubicBezTo>
                    <a:pt x="2268280" y="1878943"/>
                    <a:pt x="1878935" y="2268288"/>
                    <a:pt x="1398499" y="22688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D7151F2-3AD1-4873-933C-7A2C0709234F}"/>
                </a:ext>
              </a:extLst>
            </p:cNvPr>
            <p:cNvSpPr/>
            <p:nvPr/>
          </p:nvSpPr>
          <p:spPr>
            <a:xfrm>
              <a:off x="6262547" y="2725230"/>
              <a:ext cx="1399082" cy="1399082"/>
            </a:xfrm>
            <a:custGeom>
              <a:avLst/>
              <a:gdLst>
                <a:gd name="connsiteX0" fmla="*/ 702243 w 1399081"/>
                <a:gd name="connsiteY0" fmla="*/ 5996 h 1399081"/>
                <a:gd name="connsiteX1" fmla="*/ 5996 w 1399081"/>
                <a:gd name="connsiteY1" fmla="*/ 702243 h 1399081"/>
                <a:gd name="connsiteX2" fmla="*/ 702243 w 1399081"/>
                <a:gd name="connsiteY2" fmla="*/ 1398490 h 1399081"/>
                <a:gd name="connsiteX3" fmla="*/ 1398490 w 1399081"/>
                <a:gd name="connsiteY3" fmla="*/ 702243 h 1399081"/>
                <a:gd name="connsiteX4" fmla="*/ 702243 w 1399081"/>
                <a:gd name="connsiteY4" fmla="*/ 5996 h 1399081"/>
                <a:gd name="connsiteX5" fmla="*/ 702243 w 1399081"/>
                <a:gd name="connsiteY5" fmla="*/ 1050375 h 1399081"/>
                <a:gd name="connsiteX6" fmla="*/ 354120 w 1399081"/>
                <a:gd name="connsiteY6" fmla="*/ 702251 h 1399081"/>
                <a:gd name="connsiteX7" fmla="*/ 702243 w 1399081"/>
                <a:gd name="connsiteY7" fmla="*/ 354128 h 1399081"/>
                <a:gd name="connsiteX8" fmla="*/ 1050367 w 1399081"/>
                <a:gd name="connsiteY8" fmla="*/ 702251 h 1399081"/>
                <a:gd name="connsiteX9" fmla="*/ 702243 w 1399081"/>
                <a:gd name="connsiteY9" fmla="*/ 1050375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9081" h="1399081">
                  <a:moveTo>
                    <a:pt x="702243" y="5996"/>
                  </a:moveTo>
                  <a:cubicBezTo>
                    <a:pt x="317711" y="5996"/>
                    <a:pt x="5996" y="317720"/>
                    <a:pt x="5996" y="702243"/>
                  </a:cubicBezTo>
                  <a:cubicBezTo>
                    <a:pt x="5996" y="1086767"/>
                    <a:pt x="317720" y="1398490"/>
                    <a:pt x="702243" y="1398490"/>
                  </a:cubicBezTo>
                  <a:cubicBezTo>
                    <a:pt x="1086767" y="1398490"/>
                    <a:pt x="1398490" y="1086767"/>
                    <a:pt x="1398490" y="702243"/>
                  </a:cubicBezTo>
                  <a:cubicBezTo>
                    <a:pt x="1398059" y="317896"/>
                    <a:pt x="1086591" y="6428"/>
                    <a:pt x="702243" y="5996"/>
                  </a:cubicBezTo>
                  <a:close/>
                  <a:moveTo>
                    <a:pt x="702243" y="1050375"/>
                  </a:moveTo>
                  <a:cubicBezTo>
                    <a:pt x="509977" y="1050375"/>
                    <a:pt x="354120" y="894517"/>
                    <a:pt x="354120" y="702251"/>
                  </a:cubicBezTo>
                  <a:cubicBezTo>
                    <a:pt x="354120" y="509985"/>
                    <a:pt x="509977" y="354128"/>
                    <a:pt x="702243" y="354128"/>
                  </a:cubicBezTo>
                  <a:cubicBezTo>
                    <a:pt x="894509" y="354128"/>
                    <a:pt x="1050367" y="509985"/>
                    <a:pt x="1050367" y="702251"/>
                  </a:cubicBezTo>
                  <a:cubicBezTo>
                    <a:pt x="1050367" y="894517"/>
                    <a:pt x="894509" y="1050375"/>
                    <a:pt x="702243" y="10503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74E41E9-BCD3-4BFE-B595-339B93A0F6F3}"/>
              </a:ext>
            </a:extLst>
          </p:cNvPr>
          <p:cNvGrpSpPr/>
          <p:nvPr/>
        </p:nvGrpSpPr>
        <p:grpSpPr>
          <a:xfrm>
            <a:off x="10712699" y="5285615"/>
            <a:ext cx="409868" cy="477584"/>
            <a:chOff x="3999727" y="984604"/>
            <a:chExt cx="4189140" cy="4881245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3DC2FA0-DE67-4771-9D6A-39D40060AC05}"/>
                </a:ext>
              </a:extLst>
            </p:cNvPr>
            <p:cNvSpPr/>
            <p:nvPr/>
          </p:nvSpPr>
          <p:spPr>
            <a:xfrm>
              <a:off x="7829103" y="984604"/>
              <a:ext cx="359764" cy="1399082"/>
            </a:xfrm>
            <a:custGeom>
              <a:avLst/>
              <a:gdLst>
                <a:gd name="connsiteX0" fmla="*/ 354128 w 359763"/>
                <a:gd name="connsiteY0" fmla="*/ 180058 h 1399081"/>
                <a:gd name="connsiteX1" fmla="*/ 354128 w 359763"/>
                <a:gd name="connsiteY1" fmla="*/ 1224437 h 1399081"/>
                <a:gd name="connsiteX2" fmla="*/ 180065 w 359763"/>
                <a:gd name="connsiteY2" fmla="*/ 1398498 h 1399081"/>
                <a:gd name="connsiteX3" fmla="*/ 5996 w 359763"/>
                <a:gd name="connsiteY3" fmla="*/ 1398498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8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8" y="180058"/>
                  </a:moveTo>
                  <a:lnTo>
                    <a:pt x="354128" y="1224437"/>
                  </a:lnTo>
                  <a:cubicBezTo>
                    <a:pt x="354128" y="1320566"/>
                    <a:pt x="276195" y="1398498"/>
                    <a:pt x="180065" y="1398498"/>
                  </a:cubicBezTo>
                  <a:lnTo>
                    <a:pt x="5996" y="1398498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95" y="5996"/>
                    <a:pt x="354128" y="83929"/>
                    <a:pt x="354128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C24A5C2-BEF4-4ECC-A58C-5544A2C82424}"/>
                </a:ext>
              </a:extLst>
            </p:cNvPr>
            <p:cNvSpPr/>
            <p:nvPr/>
          </p:nvSpPr>
          <p:spPr>
            <a:xfrm>
              <a:off x="6485776" y="984604"/>
              <a:ext cx="1175229" cy="1487024"/>
            </a:xfrm>
            <a:custGeom>
              <a:avLst/>
              <a:gdLst>
                <a:gd name="connsiteX0" fmla="*/ 827137 w 1175228"/>
                <a:gd name="connsiteY0" fmla="*/ 5996 h 1487024"/>
                <a:gd name="connsiteX1" fmla="*/ 1175261 w 1175228"/>
                <a:gd name="connsiteY1" fmla="*/ 5996 h 1487024"/>
                <a:gd name="connsiteX2" fmla="*/ 1175261 w 1175228"/>
                <a:gd name="connsiteY2" fmla="*/ 1398498 h 1487024"/>
                <a:gd name="connsiteX3" fmla="*/ 976831 w 1175228"/>
                <a:gd name="connsiteY3" fmla="*/ 1398498 h 1487024"/>
                <a:gd name="connsiteX4" fmla="*/ 783622 w 1175228"/>
                <a:gd name="connsiteY4" fmla="*/ 1485529 h 1487024"/>
                <a:gd name="connsiteX5" fmla="*/ 5996 w 1175228"/>
                <a:gd name="connsiteY5" fmla="*/ 1485529 h 1487024"/>
                <a:gd name="connsiteX6" fmla="*/ 827137 w 1175228"/>
                <a:gd name="connsiteY6" fmla="*/ 5996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5228" h="1487024">
                  <a:moveTo>
                    <a:pt x="827137" y="5996"/>
                  </a:moveTo>
                  <a:lnTo>
                    <a:pt x="1175261" y="5996"/>
                  </a:lnTo>
                  <a:lnTo>
                    <a:pt x="1175261" y="1398498"/>
                  </a:lnTo>
                  <a:lnTo>
                    <a:pt x="976831" y="1398498"/>
                  </a:lnTo>
                  <a:cubicBezTo>
                    <a:pt x="903023" y="1398898"/>
                    <a:pt x="832830" y="1430517"/>
                    <a:pt x="783622" y="1485529"/>
                  </a:cubicBezTo>
                  <a:lnTo>
                    <a:pt x="5996" y="1485529"/>
                  </a:lnTo>
                  <a:cubicBezTo>
                    <a:pt x="86239" y="788754"/>
                    <a:pt x="294767" y="5996"/>
                    <a:pt x="82713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C714E7C-F317-4194-B389-C35FD7FCFE0C}"/>
                </a:ext>
              </a:extLst>
            </p:cNvPr>
            <p:cNvSpPr/>
            <p:nvPr/>
          </p:nvSpPr>
          <p:spPr>
            <a:xfrm>
              <a:off x="3999727" y="2725230"/>
              <a:ext cx="527654" cy="1399082"/>
            </a:xfrm>
            <a:custGeom>
              <a:avLst/>
              <a:gdLst>
                <a:gd name="connsiteX0" fmla="*/ 93027 w 527653"/>
                <a:gd name="connsiteY0" fmla="*/ 5996 h 1399081"/>
                <a:gd name="connsiteX1" fmla="*/ 441151 w 527653"/>
                <a:gd name="connsiteY1" fmla="*/ 5996 h 1399081"/>
                <a:gd name="connsiteX2" fmla="*/ 528181 w 527653"/>
                <a:gd name="connsiteY2" fmla="*/ 93027 h 1399081"/>
                <a:gd name="connsiteX3" fmla="*/ 528181 w 527653"/>
                <a:gd name="connsiteY3" fmla="*/ 1311468 h 1399081"/>
                <a:gd name="connsiteX4" fmla="*/ 441151 w 527653"/>
                <a:gd name="connsiteY4" fmla="*/ 1398499 h 1399081"/>
                <a:gd name="connsiteX5" fmla="*/ 93027 w 527653"/>
                <a:gd name="connsiteY5" fmla="*/ 1398499 h 1399081"/>
                <a:gd name="connsiteX6" fmla="*/ 5996 w 527653"/>
                <a:gd name="connsiteY6" fmla="*/ 1311468 h 1399081"/>
                <a:gd name="connsiteX7" fmla="*/ 5996 w 527653"/>
                <a:gd name="connsiteY7" fmla="*/ 93027 h 1399081"/>
                <a:gd name="connsiteX8" fmla="*/ 93027 w 527653"/>
                <a:gd name="connsiteY8" fmla="*/ 5996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653" h="1399081">
                  <a:moveTo>
                    <a:pt x="93027" y="5996"/>
                  </a:moveTo>
                  <a:lnTo>
                    <a:pt x="441151" y="5996"/>
                  </a:lnTo>
                  <a:cubicBezTo>
                    <a:pt x="489215" y="5996"/>
                    <a:pt x="528181" y="44963"/>
                    <a:pt x="528181" y="93027"/>
                  </a:cubicBezTo>
                  <a:lnTo>
                    <a:pt x="528181" y="1311468"/>
                  </a:lnTo>
                  <a:cubicBezTo>
                    <a:pt x="528181" y="1359532"/>
                    <a:pt x="489215" y="1398499"/>
                    <a:pt x="441151" y="1398499"/>
                  </a:cubicBezTo>
                  <a:lnTo>
                    <a:pt x="93027" y="1398499"/>
                  </a:lnTo>
                  <a:cubicBezTo>
                    <a:pt x="44963" y="1398499"/>
                    <a:pt x="5996" y="1359532"/>
                    <a:pt x="5996" y="1311468"/>
                  </a:cubicBezTo>
                  <a:lnTo>
                    <a:pt x="5996" y="93027"/>
                  </a:lnTo>
                  <a:cubicBezTo>
                    <a:pt x="5996" y="44963"/>
                    <a:pt x="44963" y="5996"/>
                    <a:pt x="9302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CCAB8B4-16FB-4761-A9A2-DC2854132FB9}"/>
                </a:ext>
              </a:extLst>
            </p:cNvPr>
            <p:cNvSpPr/>
            <p:nvPr/>
          </p:nvSpPr>
          <p:spPr>
            <a:xfrm>
              <a:off x="6485776" y="4378825"/>
              <a:ext cx="1175229" cy="1487024"/>
            </a:xfrm>
            <a:custGeom>
              <a:avLst/>
              <a:gdLst>
                <a:gd name="connsiteX0" fmla="*/ 5996 w 1175228"/>
                <a:gd name="connsiteY0" fmla="*/ 5996 h 1487024"/>
                <a:gd name="connsiteX1" fmla="*/ 783622 w 1175228"/>
                <a:gd name="connsiteY1" fmla="*/ 5996 h 1487024"/>
                <a:gd name="connsiteX2" fmla="*/ 976831 w 1175228"/>
                <a:gd name="connsiteY2" fmla="*/ 93027 h 1487024"/>
                <a:gd name="connsiteX3" fmla="*/ 1175261 w 1175228"/>
                <a:gd name="connsiteY3" fmla="*/ 93027 h 1487024"/>
                <a:gd name="connsiteX4" fmla="*/ 1175261 w 1175228"/>
                <a:gd name="connsiteY4" fmla="*/ 1485529 h 1487024"/>
                <a:gd name="connsiteX5" fmla="*/ 827137 w 1175228"/>
                <a:gd name="connsiteY5" fmla="*/ 1485529 h 1487024"/>
                <a:gd name="connsiteX6" fmla="*/ 5996 w 1175228"/>
                <a:gd name="connsiteY6" fmla="*/ 5996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5228" h="1487024">
                  <a:moveTo>
                    <a:pt x="5996" y="5996"/>
                  </a:moveTo>
                  <a:lnTo>
                    <a:pt x="783622" y="5996"/>
                  </a:lnTo>
                  <a:cubicBezTo>
                    <a:pt x="832830" y="61016"/>
                    <a:pt x="903023" y="92627"/>
                    <a:pt x="976831" y="93027"/>
                  </a:cubicBezTo>
                  <a:lnTo>
                    <a:pt x="1175261" y="93027"/>
                  </a:lnTo>
                  <a:lnTo>
                    <a:pt x="1175261" y="1485529"/>
                  </a:lnTo>
                  <a:lnTo>
                    <a:pt x="827137" y="1485529"/>
                  </a:lnTo>
                  <a:cubicBezTo>
                    <a:pt x="294767" y="1485529"/>
                    <a:pt x="86239" y="702771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D6940EC-84C2-4813-AD4D-320A927014CF}"/>
                </a:ext>
              </a:extLst>
            </p:cNvPr>
            <p:cNvSpPr/>
            <p:nvPr/>
          </p:nvSpPr>
          <p:spPr>
            <a:xfrm>
              <a:off x="7829103" y="4465856"/>
              <a:ext cx="359764" cy="1399082"/>
            </a:xfrm>
            <a:custGeom>
              <a:avLst/>
              <a:gdLst>
                <a:gd name="connsiteX0" fmla="*/ 354128 w 359763"/>
                <a:gd name="connsiteY0" fmla="*/ 180058 h 1399081"/>
                <a:gd name="connsiteX1" fmla="*/ 354128 w 359763"/>
                <a:gd name="connsiteY1" fmla="*/ 1224437 h 1399081"/>
                <a:gd name="connsiteX2" fmla="*/ 180065 w 359763"/>
                <a:gd name="connsiteY2" fmla="*/ 1398499 h 1399081"/>
                <a:gd name="connsiteX3" fmla="*/ 5996 w 359763"/>
                <a:gd name="connsiteY3" fmla="*/ 1398499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8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8" y="180058"/>
                  </a:moveTo>
                  <a:lnTo>
                    <a:pt x="354128" y="1224437"/>
                  </a:lnTo>
                  <a:cubicBezTo>
                    <a:pt x="354128" y="1320565"/>
                    <a:pt x="276195" y="1398499"/>
                    <a:pt x="180065" y="1398499"/>
                  </a:cubicBezTo>
                  <a:lnTo>
                    <a:pt x="5996" y="1398499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95" y="5996"/>
                    <a:pt x="354128" y="83929"/>
                    <a:pt x="354128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CC6566A-FB68-442E-95EE-B343930668A1}"/>
                </a:ext>
              </a:extLst>
            </p:cNvPr>
            <p:cNvSpPr/>
            <p:nvPr/>
          </p:nvSpPr>
          <p:spPr>
            <a:xfrm>
              <a:off x="4695975" y="1454959"/>
              <a:ext cx="2966054" cy="2758190"/>
            </a:xfrm>
            <a:custGeom>
              <a:avLst/>
              <a:gdLst>
                <a:gd name="connsiteX0" fmla="*/ 2965062 w 2966053"/>
                <a:gd name="connsiteY0" fmla="*/ 1754937 h 2758190"/>
                <a:gd name="connsiteX1" fmla="*/ 2834516 w 2966053"/>
                <a:gd name="connsiteY1" fmla="*/ 1885484 h 2758190"/>
                <a:gd name="connsiteX2" fmla="*/ 2181784 w 2966053"/>
                <a:gd name="connsiteY2" fmla="*/ 1885484 h 2758190"/>
                <a:gd name="connsiteX3" fmla="*/ 2094754 w 2966053"/>
                <a:gd name="connsiteY3" fmla="*/ 1972514 h 2758190"/>
                <a:gd name="connsiteX4" fmla="*/ 2181784 w 2966053"/>
                <a:gd name="connsiteY4" fmla="*/ 2059545 h 2758190"/>
                <a:gd name="connsiteX5" fmla="*/ 2747485 w 2966053"/>
                <a:gd name="connsiteY5" fmla="*/ 2059545 h 2758190"/>
                <a:gd name="connsiteX6" fmla="*/ 2878032 w 2966053"/>
                <a:gd name="connsiteY6" fmla="*/ 2190092 h 2758190"/>
                <a:gd name="connsiteX7" fmla="*/ 2747485 w 2966053"/>
                <a:gd name="connsiteY7" fmla="*/ 2320638 h 2758190"/>
                <a:gd name="connsiteX8" fmla="*/ 2181784 w 2966053"/>
                <a:gd name="connsiteY8" fmla="*/ 2320638 h 2758190"/>
                <a:gd name="connsiteX9" fmla="*/ 2094754 w 2966053"/>
                <a:gd name="connsiteY9" fmla="*/ 2407669 h 2758190"/>
                <a:gd name="connsiteX10" fmla="*/ 2181784 w 2966053"/>
                <a:gd name="connsiteY10" fmla="*/ 2494700 h 2758190"/>
                <a:gd name="connsiteX11" fmla="*/ 2573423 w 2966053"/>
                <a:gd name="connsiteY11" fmla="*/ 2494700 h 2758190"/>
                <a:gd name="connsiteX12" fmla="*/ 2703970 w 2966053"/>
                <a:gd name="connsiteY12" fmla="*/ 2625246 h 2758190"/>
                <a:gd name="connsiteX13" fmla="*/ 2573423 w 2966053"/>
                <a:gd name="connsiteY13" fmla="*/ 2755793 h 2758190"/>
                <a:gd name="connsiteX14" fmla="*/ 1163517 w 2966053"/>
                <a:gd name="connsiteY14" fmla="*/ 2755793 h 2758190"/>
                <a:gd name="connsiteX15" fmla="*/ 398163 w 2966053"/>
                <a:gd name="connsiteY15" fmla="*/ 2622544 h 2758190"/>
                <a:gd name="connsiteX16" fmla="*/ 5996 w 2966053"/>
                <a:gd name="connsiteY16" fmla="*/ 2495563 h 2758190"/>
                <a:gd name="connsiteX17" fmla="*/ 5996 w 2966053"/>
                <a:gd name="connsiteY17" fmla="*/ 1444845 h 2758190"/>
                <a:gd name="connsiteX18" fmla="*/ 526007 w 2966053"/>
                <a:gd name="connsiteY18" fmla="*/ 1190628 h 2758190"/>
                <a:gd name="connsiteX19" fmla="*/ 711557 w 2966053"/>
                <a:gd name="connsiteY19" fmla="*/ 979054 h 2758190"/>
                <a:gd name="connsiteX20" fmla="*/ 1033570 w 2966053"/>
                <a:gd name="connsiteY20" fmla="*/ 761477 h 2758190"/>
                <a:gd name="connsiteX21" fmla="*/ 1324779 w 2966053"/>
                <a:gd name="connsiteY21" fmla="*/ 501344 h 2758190"/>
                <a:gd name="connsiteX22" fmla="*/ 1477950 w 2966053"/>
                <a:gd name="connsiteY22" fmla="*/ 126150 h 2758190"/>
                <a:gd name="connsiteX23" fmla="*/ 1627468 w 2966053"/>
                <a:gd name="connsiteY23" fmla="*/ 6828 h 2758190"/>
                <a:gd name="connsiteX24" fmla="*/ 1746614 w 2966053"/>
                <a:gd name="connsiteY24" fmla="*/ 133201 h 2758190"/>
                <a:gd name="connsiteX25" fmla="*/ 1737908 w 2966053"/>
                <a:gd name="connsiteY25" fmla="*/ 354872 h 2758190"/>
                <a:gd name="connsiteX26" fmla="*/ 1620760 w 2966053"/>
                <a:gd name="connsiteY26" fmla="*/ 1015175 h 2758190"/>
                <a:gd name="connsiteX27" fmla="*/ 1485513 w 2966053"/>
                <a:gd name="connsiteY27" fmla="*/ 1015175 h 2758190"/>
                <a:gd name="connsiteX28" fmla="*/ 1398482 w 2966053"/>
                <a:gd name="connsiteY28" fmla="*/ 1102206 h 2758190"/>
                <a:gd name="connsiteX29" fmla="*/ 1485513 w 2966053"/>
                <a:gd name="connsiteY29" fmla="*/ 1189237 h 2758190"/>
                <a:gd name="connsiteX30" fmla="*/ 2573408 w 2966053"/>
                <a:gd name="connsiteY30" fmla="*/ 1189237 h 2758190"/>
                <a:gd name="connsiteX31" fmla="*/ 2703954 w 2966053"/>
                <a:gd name="connsiteY31" fmla="*/ 1319783 h 2758190"/>
                <a:gd name="connsiteX32" fmla="*/ 2573408 w 2966053"/>
                <a:gd name="connsiteY32" fmla="*/ 1450329 h 2758190"/>
                <a:gd name="connsiteX33" fmla="*/ 2181769 w 2966053"/>
                <a:gd name="connsiteY33" fmla="*/ 1450329 h 2758190"/>
                <a:gd name="connsiteX34" fmla="*/ 2094738 w 2966053"/>
                <a:gd name="connsiteY34" fmla="*/ 1537360 h 2758190"/>
                <a:gd name="connsiteX35" fmla="*/ 2181769 w 2966053"/>
                <a:gd name="connsiteY35" fmla="*/ 1624391 h 2758190"/>
                <a:gd name="connsiteX36" fmla="*/ 2834500 w 2966053"/>
                <a:gd name="connsiteY36" fmla="*/ 1624391 h 2758190"/>
                <a:gd name="connsiteX37" fmla="*/ 2965062 w 2966053"/>
                <a:gd name="connsiteY37" fmla="*/ 1754937 h 275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66053" h="2758190">
                  <a:moveTo>
                    <a:pt x="2965062" y="1754937"/>
                  </a:moveTo>
                  <a:cubicBezTo>
                    <a:pt x="2965062" y="1827034"/>
                    <a:pt x="2906613" y="1885484"/>
                    <a:pt x="2834516" y="1885484"/>
                  </a:cubicBezTo>
                  <a:lnTo>
                    <a:pt x="2181784" y="1885484"/>
                  </a:lnTo>
                  <a:cubicBezTo>
                    <a:pt x="2133720" y="1885484"/>
                    <a:pt x="2094754" y="1924450"/>
                    <a:pt x="2094754" y="1972514"/>
                  </a:cubicBezTo>
                  <a:cubicBezTo>
                    <a:pt x="2094754" y="2020579"/>
                    <a:pt x="2133720" y="2059545"/>
                    <a:pt x="2181784" y="2059545"/>
                  </a:cubicBezTo>
                  <a:lnTo>
                    <a:pt x="2747485" y="2059545"/>
                  </a:lnTo>
                  <a:cubicBezTo>
                    <a:pt x="2819582" y="2059545"/>
                    <a:pt x="2878032" y="2117995"/>
                    <a:pt x="2878032" y="2190092"/>
                  </a:cubicBezTo>
                  <a:cubicBezTo>
                    <a:pt x="2878032" y="2262188"/>
                    <a:pt x="2819582" y="2320638"/>
                    <a:pt x="2747485" y="2320638"/>
                  </a:cubicBezTo>
                  <a:lnTo>
                    <a:pt x="2181784" y="2320638"/>
                  </a:lnTo>
                  <a:cubicBezTo>
                    <a:pt x="2133720" y="2320638"/>
                    <a:pt x="2094754" y="2359604"/>
                    <a:pt x="2094754" y="2407669"/>
                  </a:cubicBezTo>
                  <a:cubicBezTo>
                    <a:pt x="2094754" y="2455734"/>
                    <a:pt x="2133720" y="2494700"/>
                    <a:pt x="2181784" y="2494700"/>
                  </a:cubicBezTo>
                  <a:lnTo>
                    <a:pt x="2573423" y="2494700"/>
                  </a:lnTo>
                  <a:cubicBezTo>
                    <a:pt x="2645520" y="2494700"/>
                    <a:pt x="2703970" y="2553150"/>
                    <a:pt x="2703970" y="2625246"/>
                  </a:cubicBezTo>
                  <a:cubicBezTo>
                    <a:pt x="2703970" y="2697343"/>
                    <a:pt x="2645520" y="2755793"/>
                    <a:pt x="2573423" y="2755793"/>
                  </a:cubicBezTo>
                  <a:lnTo>
                    <a:pt x="1163517" y="2755793"/>
                  </a:lnTo>
                  <a:cubicBezTo>
                    <a:pt x="651508" y="2755793"/>
                    <a:pt x="597816" y="2755793"/>
                    <a:pt x="398163" y="2622544"/>
                  </a:cubicBezTo>
                  <a:cubicBezTo>
                    <a:pt x="280152" y="2548017"/>
                    <a:pt x="145297" y="2504350"/>
                    <a:pt x="5996" y="2495563"/>
                  </a:cubicBezTo>
                  <a:lnTo>
                    <a:pt x="5996" y="1444845"/>
                  </a:lnTo>
                  <a:cubicBezTo>
                    <a:pt x="206576" y="1433916"/>
                    <a:pt x="394181" y="1342200"/>
                    <a:pt x="526007" y="1190628"/>
                  </a:cubicBezTo>
                  <a:cubicBezTo>
                    <a:pt x="579963" y="1113550"/>
                    <a:pt x="642179" y="1042605"/>
                    <a:pt x="711557" y="979054"/>
                  </a:cubicBezTo>
                  <a:cubicBezTo>
                    <a:pt x="805775" y="888786"/>
                    <a:pt x="914672" y="815210"/>
                    <a:pt x="1033570" y="761477"/>
                  </a:cubicBezTo>
                  <a:cubicBezTo>
                    <a:pt x="1158576" y="712301"/>
                    <a:pt x="1261868" y="620034"/>
                    <a:pt x="1324779" y="501344"/>
                  </a:cubicBezTo>
                  <a:cubicBezTo>
                    <a:pt x="1400873" y="388026"/>
                    <a:pt x="1452999" y="260350"/>
                    <a:pt x="1477950" y="126150"/>
                  </a:cubicBezTo>
                  <a:cubicBezTo>
                    <a:pt x="1486417" y="51983"/>
                    <a:pt x="1553269" y="-1374"/>
                    <a:pt x="1627468" y="6828"/>
                  </a:cubicBezTo>
                  <a:cubicBezTo>
                    <a:pt x="1692194" y="15239"/>
                    <a:pt x="1742025" y="68092"/>
                    <a:pt x="1746614" y="133201"/>
                  </a:cubicBezTo>
                  <a:cubicBezTo>
                    <a:pt x="1751227" y="207193"/>
                    <a:pt x="1748309" y="281464"/>
                    <a:pt x="1737908" y="354872"/>
                  </a:cubicBezTo>
                  <a:cubicBezTo>
                    <a:pt x="1683207" y="571905"/>
                    <a:pt x="1644057" y="792569"/>
                    <a:pt x="1620760" y="1015175"/>
                  </a:cubicBezTo>
                  <a:lnTo>
                    <a:pt x="1485513" y="1015175"/>
                  </a:lnTo>
                  <a:cubicBezTo>
                    <a:pt x="1437449" y="1015175"/>
                    <a:pt x="1398482" y="1054141"/>
                    <a:pt x="1398482" y="1102206"/>
                  </a:cubicBezTo>
                  <a:cubicBezTo>
                    <a:pt x="1398482" y="1150270"/>
                    <a:pt x="1437449" y="1189237"/>
                    <a:pt x="1485513" y="1189237"/>
                  </a:cubicBezTo>
                  <a:lnTo>
                    <a:pt x="2573408" y="1189237"/>
                  </a:lnTo>
                  <a:cubicBezTo>
                    <a:pt x="2645504" y="1189237"/>
                    <a:pt x="2703954" y="1247686"/>
                    <a:pt x="2703954" y="1319783"/>
                  </a:cubicBezTo>
                  <a:cubicBezTo>
                    <a:pt x="2703954" y="1391880"/>
                    <a:pt x="2645504" y="1450329"/>
                    <a:pt x="2573408" y="1450329"/>
                  </a:cubicBezTo>
                  <a:lnTo>
                    <a:pt x="2181769" y="1450329"/>
                  </a:lnTo>
                  <a:cubicBezTo>
                    <a:pt x="2133704" y="1450329"/>
                    <a:pt x="2094738" y="1489296"/>
                    <a:pt x="2094738" y="1537360"/>
                  </a:cubicBezTo>
                  <a:cubicBezTo>
                    <a:pt x="2094738" y="1585424"/>
                    <a:pt x="2133704" y="1624391"/>
                    <a:pt x="2181769" y="1624391"/>
                  </a:cubicBezTo>
                  <a:lnTo>
                    <a:pt x="2834500" y="1624391"/>
                  </a:lnTo>
                  <a:cubicBezTo>
                    <a:pt x="2906613" y="1624391"/>
                    <a:pt x="2965062" y="1682840"/>
                    <a:pt x="2965062" y="17549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3E0C825-849C-4BB8-AEC0-8ADEEC5842E0}"/>
              </a:ext>
            </a:extLst>
          </p:cNvPr>
          <p:cNvGrpSpPr/>
          <p:nvPr/>
        </p:nvGrpSpPr>
        <p:grpSpPr>
          <a:xfrm>
            <a:off x="10715095" y="1286804"/>
            <a:ext cx="438293" cy="438293"/>
            <a:chOff x="3651604" y="984604"/>
            <a:chExt cx="4884795" cy="4884795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0B4314-22DF-435D-84C9-7C998C91CC5D}"/>
                </a:ext>
              </a:extLst>
            </p:cNvPr>
            <p:cNvSpPr/>
            <p:nvPr/>
          </p:nvSpPr>
          <p:spPr>
            <a:xfrm>
              <a:off x="6667449" y="3685046"/>
              <a:ext cx="607601" cy="607601"/>
            </a:xfrm>
            <a:custGeom>
              <a:avLst/>
              <a:gdLst>
                <a:gd name="connsiteX0" fmla="*/ 151533 w 607601"/>
                <a:gd name="connsiteY0" fmla="*/ 25441 h 607601"/>
                <a:gd name="connsiteX1" fmla="*/ 54564 w 607601"/>
                <a:gd name="connsiteY1" fmla="*/ 25441 h 607601"/>
                <a:gd name="connsiteX2" fmla="*/ 5996 w 607601"/>
                <a:gd name="connsiteY2" fmla="*/ 74009 h 607601"/>
                <a:gd name="connsiteX3" fmla="*/ 534801 w 607601"/>
                <a:gd name="connsiteY3" fmla="*/ 602815 h 607601"/>
                <a:gd name="connsiteX4" fmla="*/ 583369 w 607601"/>
                <a:gd name="connsiteY4" fmla="*/ 554246 h 607601"/>
                <a:gd name="connsiteX5" fmla="*/ 603492 w 607601"/>
                <a:gd name="connsiteY5" fmla="*/ 505718 h 607601"/>
                <a:gd name="connsiteX6" fmla="*/ 583369 w 607601"/>
                <a:gd name="connsiteY6" fmla="*/ 457190 h 60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7601" h="607601">
                  <a:moveTo>
                    <a:pt x="151533" y="25441"/>
                  </a:moveTo>
                  <a:cubicBezTo>
                    <a:pt x="124406" y="-486"/>
                    <a:pt x="81682" y="-486"/>
                    <a:pt x="54564" y="25441"/>
                  </a:cubicBezTo>
                  <a:lnTo>
                    <a:pt x="5996" y="74009"/>
                  </a:lnTo>
                  <a:lnTo>
                    <a:pt x="534801" y="602815"/>
                  </a:lnTo>
                  <a:lnTo>
                    <a:pt x="583369" y="554246"/>
                  </a:lnTo>
                  <a:cubicBezTo>
                    <a:pt x="596257" y="541383"/>
                    <a:pt x="603492" y="523922"/>
                    <a:pt x="603492" y="505718"/>
                  </a:cubicBezTo>
                  <a:cubicBezTo>
                    <a:pt x="603492" y="487514"/>
                    <a:pt x="596249" y="470053"/>
                    <a:pt x="583369" y="45719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79D7B87-C36C-493F-8A82-387F75F6A059}"/>
                </a:ext>
              </a:extLst>
            </p:cNvPr>
            <p:cNvSpPr/>
            <p:nvPr/>
          </p:nvSpPr>
          <p:spPr>
            <a:xfrm>
              <a:off x="4912223" y="2431774"/>
              <a:ext cx="2174573" cy="2174573"/>
            </a:xfrm>
            <a:custGeom>
              <a:avLst/>
              <a:gdLst>
                <a:gd name="connsiteX0" fmla="*/ 1583915 w 2174573"/>
                <a:gd name="connsiteY0" fmla="*/ 1504501 h 2174573"/>
                <a:gd name="connsiteX1" fmla="*/ 1340651 w 2174573"/>
                <a:gd name="connsiteY1" fmla="*/ 1521306 h 2174573"/>
                <a:gd name="connsiteX2" fmla="*/ 970917 w 2174573"/>
                <a:gd name="connsiteY2" fmla="*/ 1206616 h 2174573"/>
                <a:gd name="connsiteX3" fmla="*/ 656060 w 2174573"/>
                <a:gd name="connsiteY3" fmla="*/ 836883 h 2174573"/>
                <a:gd name="connsiteX4" fmla="*/ 672865 w 2174573"/>
                <a:gd name="connsiteY4" fmla="*/ 593698 h 2174573"/>
                <a:gd name="connsiteX5" fmla="*/ 731682 w 2174573"/>
                <a:gd name="connsiteY5" fmla="*/ 534881 h 2174573"/>
                <a:gd name="connsiteX6" fmla="*/ 202797 w 2174573"/>
                <a:gd name="connsiteY6" fmla="*/ 5996 h 2174573"/>
                <a:gd name="connsiteX7" fmla="*/ 82300 w 2174573"/>
                <a:gd name="connsiteY7" fmla="*/ 126493 h 2174573"/>
                <a:gd name="connsiteX8" fmla="*/ 98266 w 2174573"/>
                <a:gd name="connsiteY8" fmla="*/ 642019 h 2174573"/>
                <a:gd name="connsiteX9" fmla="*/ 730259 w 2174573"/>
                <a:gd name="connsiteY9" fmla="*/ 1447786 h 2174573"/>
                <a:gd name="connsiteX10" fmla="*/ 2050712 w 2174573"/>
                <a:gd name="connsiteY10" fmla="*/ 2095409 h 2174573"/>
                <a:gd name="connsiteX11" fmla="*/ 2171210 w 2174573"/>
                <a:gd name="connsiteY11" fmla="*/ 1974912 h 2174573"/>
                <a:gd name="connsiteX12" fmla="*/ 1642404 w 2174573"/>
                <a:gd name="connsiteY12" fmla="*/ 1446027 h 217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4573" h="2174573">
                  <a:moveTo>
                    <a:pt x="1583915" y="1504501"/>
                  </a:moveTo>
                  <a:cubicBezTo>
                    <a:pt x="1518262" y="1569762"/>
                    <a:pt x="1414650" y="1576925"/>
                    <a:pt x="1340651" y="1521306"/>
                  </a:cubicBezTo>
                  <a:cubicBezTo>
                    <a:pt x="1210864" y="1424345"/>
                    <a:pt x="1087369" y="1319239"/>
                    <a:pt x="970917" y="1206616"/>
                  </a:cubicBezTo>
                  <a:cubicBezTo>
                    <a:pt x="858279" y="1090125"/>
                    <a:pt x="753116" y="966638"/>
                    <a:pt x="656060" y="836883"/>
                  </a:cubicBezTo>
                  <a:cubicBezTo>
                    <a:pt x="600488" y="762899"/>
                    <a:pt x="607651" y="659335"/>
                    <a:pt x="672865" y="593698"/>
                  </a:cubicBezTo>
                  <a:lnTo>
                    <a:pt x="731682" y="534881"/>
                  </a:lnTo>
                  <a:lnTo>
                    <a:pt x="202797" y="5996"/>
                  </a:lnTo>
                  <a:lnTo>
                    <a:pt x="82300" y="126493"/>
                  </a:lnTo>
                  <a:cubicBezTo>
                    <a:pt x="-24334" y="234222"/>
                    <a:pt x="-19377" y="407493"/>
                    <a:pt x="98266" y="642019"/>
                  </a:cubicBezTo>
                  <a:cubicBezTo>
                    <a:pt x="267083" y="940943"/>
                    <a:pt x="480159" y="1212612"/>
                    <a:pt x="730259" y="1447786"/>
                  </a:cubicBezTo>
                  <a:cubicBezTo>
                    <a:pt x="1346455" y="2063982"/>
                    <a:pt x="1839963" y="2305983"/>
                    <a:pt x="2050712" y="2095409"/>
                  </a:cubicBezTo>
                  <a:lnTo>
                    <a:pt x="2171210" y="1974912"/>
                  </a:lnTo>
                  <a:lnTo>
                    <a:pt x="1642404" y="14460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D5D003-3BF1-4A7F-8554-F889CF875F34}"/>
                </a:ext>
              </a:extLst>
            </p:cNvPr>
            <p:cNvSpPr/>
            <p:nvPr/>
          </p:nvSpPr>
          <p:spPr>
            <a:xfrm>
              <a:off x="4073855" y="1406855"/>
              <a:ext cx="4037351" cy="4037351"/>
            </a:xfrm>
            <a:custGeom>
              <a:avLst/>
              <a:gdLst>
                <a:gd name="connsiteX0" fmla="*/ 3785253 w 4037350"/>
                <a:gd name="connsiteY0" fmla="*/ 2020618 h 4037350"/>
                <a:gd name="connsiteX1" fmla="*/ 3869285 w 4037350"/>
                <a:gd name="connsiteY1" fmla="*/ 1936585 h 4037350"/>
                <a:gd name="connsiteX2" fmla="*/ 4035248 w 4037350"/>
                <a:gd name="connsiteY2" fmla="*/ 1936585 h 4037350"/>
                <a:gd name="connsiteX3" fmla="*/ 3807022 w 4037350"/>
                <a:gd name="connsiteY3" fmla="*/ 1086287 h 4037350"/>
                <a:gd name="connsiteX4" fmla="*/ 3663668 w 4037350"/>
                <a:gd name="connsiteY4" fmla="*/ 1169057 h 4037350"/>
                <a:gd name="connsiteX5" fmla="*/ 3579315 w 4037350"/>
                <a:gd name="connsiteY5" fmla="*/ 1169433 h 4037350"/>
                <a:gd name="connsiteX6" fmla="*/ 3537135 w 4037350"/>
                <a:gd name="connsiteY6" fmla="*/ 1096385 h 4037350"/>
                <a:gd name="connsiteX7" fmla="*/ 3579635 w 4037350"/>
                <a:gd name="connsiteY7" fmla="*/ 1023520 h 4037350"/>
                <a:gd name="connsiteX8" fmla="*/ 3722486 w 4037350"/>
                <a:gd name="connsiteY8" fmla="*/ 940919 h 4037350"/>
                <a:gd name="connsiteX9" fmla="*/ 3100158 w 4037350"/>
                <a:gd name="connsiteY9" fmla="*/ 318591 h 4037350"/>
                <a:gd name="connsiteX10" fmla="*/ 3017556 w 4037350"/>
                <a:gd name="connsiteY10" fmla="*/ 461441 h 4037350"/>
                <a:gd name="connsiteX11" fmla="*/ 2944692 w 4037350"/>
                <a:gd name="connsiteY11" fmla="*/ 503941 h 4037350"/>
                <a:gd name="connsiteX12" fmla="*/ 2871644 w 4037350"/>
                <a:gd name="connsiteY12" fmla="*/ 461761 h 4037350"/>
                <a:gd name="connsiteX13" fmla="*/ 2872019 w 4037350"/>
                <a:gd name="connsiteY13" fmla="*/ 377408 h 4037350"/>
                <a:gd name="connsiteX14" fmla="*/ 2954789 w 4037350"/>
                <a:gd name="connsiteY14" fmla="*/ 234054 h 4037350"/>
                <a:gd name="connsiteX15" fmla="*/ 2104651 w 4037350"/>
                <a:gd name="connsiteY15" fmla="*/ 5996 h 4037350"/>
                <a:gd name="connsiteX16" fmla="*/ 2104651 w 4037350"/>
                <a:gd name="connsiteY16" fmla="*/ 171959 h 4037350"/>
                <a:gd name="connsiteX17" fmla="*/ 2020618 w 4037350"/>
                <a:gd name="connsiteY17" fmla="*/ 255992 h 4037350"/>
                <a:gd name="connsiteX18" fmla="*/ 1936585 w 4037350"/>
                <a:gd name="connsiteY18" fmla="*/ 171959 h 4037350"/>
                <a:gd name="connsiteX19" fmla="*/ 1936585 w 4037350"/>
                <a:gd name="connsiteY19" fmla="*/ 5996 h 4037350"/>
                <a:gd name="connsiteX20" fmla="*/ 1086287 w 4037350"/>
                <a:gd name="connsiteY20" fmla="*/ 234222 h 4037350"/>
                <a:gd name="connsiteX21" fmla="*/ 1169057 w 4037350"/>
                <a:gd name="connsiteY21" fmla="*/ 377576 h 4037350"/>
                <a:gd name="connsiteX22" fmla="*/ 1169433 w 4037350"/>
                <a:gd name="connsiteY22" fmla="*/ 461929 h 4037350"/>
                <a:gd name="connsiteX23" fmla="*/ 1096385 w 4037350"/>
                <a:gd name="connsiteY23" fmla="*/ 504109 h 4037350"/>
                <a:gd name="connsiteX24" fmla="*/ 1023520 w 4037350"/>
                <a:gd name="connsiteY24" fmla="*/ 461609 h 4037350"/>
                <a:gd name="connsiteX25" fmla="*/ 940919 w 4037350"/>
                <a:gd name="connsiteY25" fmla="*/ 318759 h 4037350"/>
                <a:gd name="connsiteX26" fmla="*/ 318591 w 4037350"/>
                <a:gd name="connsiteY26" fmla="*/ 941087 h 4037350"/>
                <a:gd name="connsiteX27" fmla="*/ 461441 w 4037350"/>
                <a:gd name="connsiteY27" fmla="*/ 1023688 h 4037350"/>
                <a:gd name="connsiteX28" fmla="*/ 503941 w 4037350"/>
                <a:gd name="connsiteY28" fmla="*/ 1096553 h 4037350"/>
                <a:gd name="connsiteX29" fmla="*/ 461761 w 4037350"/>
                <a:gd name="connsiteY29" fmla="*/ 1169601 h 4037350"/>
                <a:gd name="connsiteX30" fmla="*/ 377408 w 4037350"/>
                <a:gd name="connsiteY30" fmla="*/ 1169225 h 4037350"/>
                <a:gd name="connsiteX31" fmla="*/ 234054 w 4037350"/>
                <a:gd name="connsiteY31" fmla="*/ 1086455 h 4037350"/>
                <a:gd name="connsiteX32" fmla="*/ 5996 w 4037350"/>
                <a:gd name="connsiteY32" fmla="*/ 1936585 h 4037350"/>
                <a:gd name="connsiteX33" fmla="*/ 171959 w 4037350"/>
                <a:gd name="connsiteY33" fmla="*/ 1936585 h 4037350"/>
                <a:gd name="connsiteX34" fmla="*/ 255992 w 4037350"/>
                <a:gd name="connsiteY34" fmla="*/ 2020618 h 4037350"/>
                <a:gd name="connsiteX35" fmla="*/ 171959 w 4037350"/>
                <a:gd name="connsiteY35" fmla="*/ 2104651 h 4037350"/>
                <a:gd name="connsiteX36" fmla="*/ 5996 w 4037350"/>
                <a:gd name="connsiteY36" fmla="*/ 2104651 h 4037350"/>
                <a:gd name="connsiteX37" fmla="*/ 234222 w 4037350"/>
                <a:gd name="connsiteY37" fmla="*/ 2954949 h 4037350"/>
                <a:gd name="connsiteX38" fmla="*/ 377576 w 4037350"/>
                <a:gd name="connsiteY38" fmla="*/ 2872180 h 4037350"/>
                <a:gd name="connsiteX39" fmla="*/ 461929 w 4037350"/>
                <a:gd name="connsiteY39" fmla="*/ 2871804 h 4037350"/>
                <a:gd name="connsiteX40" fmla="*/ 504109 w 4037350"/>
                <a:gd name="connsiteY40" fmla="*/ 2944852 h 4037350"/>
                <a:gd name="connsiteX41" fmla="*/ 461609 w 4037350"/>
                <a:gd name="connsiteY41" fmla="*/ 3017716 h 4037350"/>
                <a:gd name="connsiteX42" fmla="*/ 318759 w 4037350"/>
                <a:gd name="connsiteY42" fmla="*/ 3100318 h 4037350"/>
                <a:gd name="connsiteX43" fmla="*/ 941087 w 4037350"/>
                <a:gd name="connsiteY43" fmla="*/ 3722646 h 4037350"/>
                <a:gd name="connsiteX44" fmla="*/ 1023688 w 4037350"/>
                <a:gd name="connsiteY44" fmla="*/ 3579795 h 4037350"/>
                <a:gd name="connsiteX45" fmla="*/ 1138197 w 4037350"/>
                <a:gd name="connsiteY45" fmla="*/ 3549519 h 4037350"/>
                <a:gd name="connsiteX46" fmla="*/ 1169233 w 4037350"/>
                <a:gd name="connsiteY46" fmla="*/ 3663820 h 4037350"/>
                <a:gd name="connsiteX47" fmla="*/ 1086463 w 4037350"/>
                <a:gd name="connsiteY47" fmla="*/ 3807174 h 4037350"/>
                <a:gd name="connsiteX48" fmla="*/ 1936593 w 4037350"/>
                <a:gd name="connsiteY48" fmla="*/ 4035233 h 4037350"/>
                <a:gd name="connsiteX49" fmla="*/ 1936593 w 4037350"/>
                <a:gd name="connsiteY49" fmla="*/ 3869269 h 4037350"/>
                <a:gd name="connsiteX50" fmla="*/ 2020626 w 4037350"/>
                <a:gd name="connsiteY50" fmla="*/ 3785236 h 4037350"/>
                <a:gd name="connsiteX51" fmla="*/ 2104659 w 4037350"/>
                <a:gd name="connsiteY51" fmla="*/ 3869269 h 4037350"/>
                <a:gd name="connsiteX52" fmla="*/ 2104659 w 4037350"/>
                <a:gd name="connsiteY52" fmla="*/ 4035233 h 4037350"/>
                <a:gd name="connsiteX53" fmla="*/ 2954957 w 4037350"/>
                <a:gd name="connsiteY53" fmla="*/ 3807006 h 4037350"/>
                <a:gd name="connsiteX54" fmla="*/ 2872188 w 4037350"/>
                <a:gd name="connsiteY54" fmla="*/ 3663652 h 4037350"/>
                <a:gd name="connsiteX55" fmla="*/ 2871812 w 4037350"/>
                <a:gd name="connsiteY55" fmla="*/ 3579300 h 4037350"/>
                <a:gd name="connsiteX56" fmla="*/ 2944860 w 4037350"/>
                <a:gd name="connsiteY56" fmla="*/ 3537119 h 4037350"/>
                <a:gd name="connsiteX57" fmla="*/ 3017724 w 4037350"/>
                <a:gd name="connsiteY57" fmla="*/ 3579619 h 4037350"/>
                <a:gd name="connsiteX58" fmla="*/ 3100326 w 4037350"/>
                <a:gd name="connsiteY58" fmla="*/ 3722469 h 4037350"/>
                <a:gd name="connsiteX59" fmla="*/ 3722653 w 4037350"/>
                <a:gd name="connsiteY59" fmla="*/ 3100142 h 4037350"/>
                <a:gd name="connsiteX60" fmla="*/ 3579803 w 4037350"/>
                <a:gd name="connsiteY60" fmla="*/ 3017540 h 4037350"/>
                <a:gd name="connsiteX61" fmla="*/ 3537303 w 4037350"/>
                <a:gd name="connsiteY61" fmla="*/ 2944676 h 4037350"/>
                <a:gd name="connsiteX62" fmla="*/ 3579483 w 4037350"/>
                <a:gd name="connsiteY62" fmla="*/ 2871628 h 4037350"/>
                <a:gd name="connsiteX63" fmla="*/ 3663836 w 4037350"/>
                <a:gd name="connsiteY63" fmla="*/ 2872004 h 4037350"/>
                <a:gd name="connsiteX64" fmla="*/ 3807190 w 4037350"/>
                <a:gd name="connsiteY64" fmla="*/ 2954773 h 4037350"/>
                <a:gd name="connsiteX65" fmla="*/ 4035248 w 4037350"/>
                <a:gd name="connsiteY65" fmla="*/ 2104643 h 4037350"/>
                <a:gd name="connsiteX66" fmla="*/ 3869285 w 4037350"/>
                <a:gd name="connsiteY66" fmla="*/ 2104643 h 4037350"/>
                <a:gd name="connsiteX67" fmla="*/ 3785253 w 4037350"/>
                <a:gd name="connsiteY67" fmla="*/ 2020618 h 4037350"/>
                <a:gd name="connsiteX68" fmla="*/ 3295781 w 4037350"/>
                <a:gd name="connsiteY68" fmla="*/ 2951256 h 4037350"/>
                <a:gd name="connsiteX69" fmla="*/ 3187884 w 4037350"/>
                <a:gd name="connsiteY69" fmla="*/ 3059153 h 4037350"/>
                <a:gd name="connsiteX70" fmla="*/ 3008058 w 4037350"/>
                <a:gd name="connsiteY70" fmla="*/ 3238979 h 4037350"/>
                <a:gd name="connsiteX71" fmla="*/ 2692857 w 4037350"/>
                <a:gd name="connsiteY71" fmla="*/ 3367127 h 4037350"/>
                <a:gd name="connsiteX72" fmla="*/ 1449713 w 4037350"/>
                <a:gd name="connsiteY72" fmla="*/ 2591532 h 4037350"/>
                <a:gd name="connsiteX73" fmla="*/ 802010 w 4037350"/>
                <a:gd name="connsiteY73" fmla="*/ 1033362 h 4037350"/>
                <a:gd name="connsiteX74" fmla="*/ 981836 w 4037350"/>
                <a:gd name="connsiteY74" fmla="*/ 853536 h 4037350"/>
                <a:gd name="connsiteX75" fmla="*/ 1089645 w 4037350"/>
                <a:gd name="connsiteY75" fmla="*/ 745727 h 4037350"/>
                <a:gd name="connsiteX76" fmla="*/ 1424425 w 4037350"/>
                <a:gd name="connsiteY76" fmla="*/ 745727 h 4037350"/>
                <a:gd name="connsiteX77" fmla="*/ 1856174 w 4037350"/>
                <a:gd name="connsiteY77" fmla="*/ 1177555 h 4037350"/>
                <a:gd name="connsiteX78" fmla="*/ 1925536 w 4037350"/>
                <a:gd name="connsiteY78" fmla="*/ 1344902 h 4037350"/>
                <a:gd name="connsiteX79" fmla="*/ 1856174 w 4037350"/>
                <a:gd name="connsiteY79" fmla="*/ 1512248 h 4037350"/>
                <a:gd name="connsiteX80" fmla="*/ 1630298 w 4037350"/>
                <a:gd name="connsiteY80" fmla="*/ 1738124 h 4037350"/>
                <a:gd name="connsiteX81" fmla="*/ 1628451 w 4037350"/>
                <a:gd name="connsiteY81" fmla="*/ 1761060 h 4037350"/>
                <a:gd name="connsiteX82" fmla="*/ 1928191 w 4037350"/>
                <a:gd name="connsiteY82" fmla="*/ 2113062 h 4037350"/>
                <a:gd name="connsiteX83" fmla="*/ 2280192 w 4037350"/>
                <a:gd name="connsiteY83" fmla="*/ 2412545 h 4037350"/>
                <a:gd name="connsiteX84" fmla="*/ 2303217 w 4037350"/>
                <a:gd name="connsiteY84" fmla="*/ 2410778 h 4037350"/>
                <a:gd name="connsiteX85" fmla="*/ 2420860 w 4037350"/>
                <a:gd name="connsiteY85" fmla="*/ 2293135 h 4037350"/>
                <a:gd name="connsiteX86" fmla="*/ 2528757 w 4037350"/>
                <a:gd name="connsiteY86" fmla="*/ 2185238 h 4037350"/>
                <a:gd name="connsiteX87" fmla="*/ 2863529 w 4037350"/>
                <a:gd name="connsiteY87" fmla="*/ 2185238 h 4037350"/>
                <a:gd name="connsiteX88" fmla="*/ 3295278 w 4037350"/>
                <a:gd name="connsiteY88" fmla="*/ 2616987 h 4037350"/>
                <a:gd name="connsiteX89" fmla="*/ 3364608 w 4037350"/>
                <a:gd name="connsiteY89" fmla="*/ 2784333 h 4037350"/>
                <a:gd name="connsiteX90" fmla="*/ 3295278 w 4037350"/>
                <a:gd name="connsiteY90" fmla="*/ 2951679 h 403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037350" h="4037350">
                  <a:moveTo>
                    <a:pt x="3785253" y="2020618"/>
                  </a:moveTo>
                  <a:cubicBezTo>
                    <a:pt x="3785253" y="1974209"/>
                    <a:pt x="3822876" y="1936585"/>
                    <a:pt x="3869285" y="1936585"/>
                  </a:cubicBezTo>
                  <a:lnTo>
                    <a:pt x="4035248" y="1936585"/>
                  </a:lnTo>
                  <a:cubicBezTo>
                    <a:pt x="4023200" y="1639732"/>
                    <a:pt x="3945243" y="1349275"/>
                    <a:pt x="3807022" y="1086287"/>
                  </a:cubicBezTo>
                  <a:lnTo>
                    <a:pt x="3663668" y="1169057"/>
                  </a:lnTo>
                  <a:cubicBezTo>
                    <a:pt x="3637653" y="1184311"/>
                    <a:pt x="3605466" y="1184447"/>
                    <a:pt x="3579315" y="1169433"/>
                  </a:cubicBezTo>
                  <a:cubicBezTo>
                    <a:pt x="3553165" y="1154411"/>
                    <a:pt x="3537071" y="1126533"/>
                    <a:pt x="3537135" y="1096385"/>
                  </a:cubicBezTo>
                  <a:cubicBezTo>
                    <a:pt x="3537199" y="1066228"/>
                    <a:pt x="3553420" y="1038423"/>
                    <a:pt x="3579635" y="1023520"/>
                  </a:cubicBezTo>
                  <a:lnTo>
                    <a:pt x="3722486" y="940919"/>
                  </a:lnTo>
                  <a:cubicBezTo>
                    <a:pt x="3562998" y="690507"/>
                    <a:pt x="3350569" y="478078"/>
                    <a:pt x="3100158" y="318591"/>
                  </a:cubicBezTo>
                  <a:lnTo>
                    <a:pt x="3017556" y="461441"/>
                  </a:lnTo>
                  <a:cubicBezTo>
                    <a:pt x="3002654" y="487656"/>
                    <a:pt x="2974848" y="503869"/>
                    <a:pt x="2944692" y="503941"/>
                  </a:cubicBezTo>
                  <a:cubicBezTo>
                    <a:pt x="2914536" y="504005"/>
                    <a:pt x="2886658" y="487912"/>
                    <a:pt x="2871644" y="461761"/>
                  </a:cubicBezTo>
                  <a:cubicBezTo>
                    <a:pt x="2856622" y="435610"/>
                    <a:pt x="2856766" y="403423"/>
                    <a:pt x="2872019" y="377408"/>
                  </a:cubicBezTo>
                  <a:lnTo>
                    <a:pt x="2954789" y="234054"/>
                  </a:lnTo>
                  <a:cubicBezTo>
                    <a:pt x="2691834" y="95921"/>
                    <a:pt x="2401440" y="18020"/>
                    <a:pt x="2104651" y="5996"/>
                  </a:cubicBezTo>
                  <a:lnTo>
                    <a:pt x="2104651" y="171959"/>
                  </a:lnTo>
                  <a:cubicBezTo>
                    <a:pt x="2104651" y="218369"/>
                    <a:pt x="2067028" y="255992"/>
                    <a:pt x="2020618" y="255992"/>
                  </a:cubicBezTo>
                  <a:cubicBezTo>
                    <a:pt x="1974209" y="255992"/>
                    <a:pt x="1936585" y="218369"/>
                    <a:pt x="1936585" y="171959"/>
                  </a:cubicBezTo>
                  <a:lnTo>
                    <a:pt x="1936585" y="5996"/>
                  </a:lnTo>
                  <a:cubicBezTo>
                    <a:pt x="1639732" y="18044"/>
                    <a:pt x="1349275" y="96001"/>
                    <a:pt x="1086287" y="234222"/>
                  </a:cubicBezTo>
                  <a:lnTo>
                    <a:pt x="1169057" y="377576"/>
                  </a:lnTo>
                  <a:cubicBezTo>
                    <a:pt x="1184311" y="403591"/>
                    <a:pt x="1184447" y="435778"/>
                    <a:pt x="1169433" y="461929"/>
                  </a:cubicBezTo>
                  <a:cubicBezTo>
                    <a:pt x="1154411" y="488080"/>
                    <a:pt x="1126533" y="504173"/>
                    <a:pt x="1096385" y="504109"/>
                  </a:cubicBezTo>
                  <a:cubicBezTo>
                    <a:pt x="1066228" y="504045"/>
                    <a:pt x="1038423" y="487824"/>
                    <a:pt x="1023520" y="461609"/>
                  </a:cubicBezTo>
                  <a:lnTo>
                    <a:pt x="940919" y="318759"/>
                  </a:lnTo>
                  <a:cubicBezTo>
                    <a:pt x="690507" y="478246"/>
                    <a:pt x="478078" y="690675"/>
                    <a:pt x="318591" y="941087"/>
                  </a:cubicBezTo>
                  <a:lnTo>
                    <a:pt x="461441" y="1023688"/>
                  </a:lnTo>
                  <a:cubicBezTo>
                    <a:pt x="487656" y="1038591"/>
                    <a:pt x="503869" y="1066396"/>
                    <a:pt x="503941" y="1096553"/>
                  </a:cubicBezTo>
                  <a:cubicBezTo>
                    <a:pt x="504013" y="1126709"/>
                    <a:pt x="487912" y="1154586"/>
                    <a:pt x="461761" y="1169601"/>
                  </a:cubicBezTo>
                  <a:cubicBezTo>
                    <a:pt x="435610" y="1184623"/>
                    <a:pt x="403423" y="1184479"/>
                    <a:pt x="377408" y="1169225"/>
                  </a:cubicBezTo>
                  <a:lnTo>
                    <a:pt x="234054" y="1086455"/>
                  </a:lnTo>
                  <a:cubicBezTo>
                    <a:pt x="95921" y="1349411"/>
                    <a:pt x="18020" y="1639804"/>
                    <a:pt x="5996" y="1936585"/>
                  </a:cubicBezTo>
                  <a:lnTo>
                    <a:pt x="171959" y="1936585"/>
                  </a:lnTo>
                  <a:cubicBezTo>
                    <a:pt x="218369" y="1936585"/>
                    <a:pt x="255992" y="1974209"/>
                    <a:pt x="255992" y="2020618"/>
                  </a:cubicBezTo>
                  <a:cubicBezTo>
                    <a:pt x="255992" y="2067028"/>
                    <a:pt x="218369" y="2104651"/>
                    <a:pt x="171959" y="2104651"/>
                  </a:cubicBezTo>
                  <a:lnTo>
                    <a:pt x="5996" y="2104651"/>
                  </a:lnTo>
                  <a:cubicBezTo>
                    <a:pt x="18044" y="2401504"/>
                    <a:pt x="96001" y="2691962"/>
                    <a:pt x="234222" y="2954949"/>
                  </a:cubicBezTo>
                  <a:lnTo>
                    <a:pt x="377576" y="2872180"/>
                  </a:lnTo>
                  <a:cubicBezTo>
                    <a:pt x="403591" y="2856925"/>
                    <a:pt x="435778" y="2856789"/>
                    <a:pt x="461929" y="2871804"/>
                  </a:cubicBezTo>
                  <a:cubicBezTo>
                    <a:pt x="488080" y="2886826"/>
                    <a:pt x="504173" y="2914704"/>
                    <a:pt x="504109" y="2944852"/>
                  </a:cubicBezTo>
                  <a:cubicBezTo>
                    <a:pt x="504045" y="2975008"/>
                    <a:pt x="487824" y="3002814"/>
                    <a:pt x="461609" y="3017716"/>
                  </a:cubicBezTo>
                  <a:lnTo>
                    <a:pt x="318759" y="3100318"/>
                  </a:lnTo>
                  <a:cubicBezTo>
                    <a:pt x="478246" y="3350730"/>
                    <a:pt x="690675" y="3563158"/>
                    <a:pt x="941087" y="3722646"/>
                  </a:cubicBezTo>
                  <a:lnTo>
                    <a:pt x="1023688" y="3579795"/>
                  </a:lnTo>
                  <a:cubicBezTo>
                    <a:pt x="1047049" y="3539949"/>
                    <a:pt x="1098191" y="3526422"/>
                    <a:pt x="1138197" y="3549519"/>
                  </a:cubicBezTo>
                  <a:cubicBezTo>
                    <a:pt x="1178203" y="3572616"/>
                    <a:pt x="1192058" y="3623670"/>
                    <a:pt x="1169233" y="3663820"/>
                  </a:cubicBezTo>
                  <a:lnTo>
                    <a:pt x="1086463" y="3807174"/>
                  </a:lnTo>
                  <a:cubicBezTo>
                    <a:pt x="1349419" y="3945307"/>
                    <a:pt x="1639812" y="4023208"/>
                    <a:pt x="1936593" y="4035233"/>
                  </a:cubicBezTo>
                  <a:lnTo>
                    <a:pt x="1936593" y="3869269"/>
                  </a:lnTo>
                  <a:cubicBezTo>
                    <a:pt x="1936593" y="3822860"/>
                    <a:pt x="1974217" y="3785236"/>
                    <a:pt x="2020626" y="3785236"/>
                  </a:cubicBezTo>
                  <a:cubicBezTo>
                    <a:pt x="2067036" y="3785236"/>
                    <a:pt x="2104659" y="3822860"/>
                    <a:pt x="2104659" y="3869269"/>
                  </a:cubicBezTo>
                  <a:lnTo>
                    <a:pt x="2104659" y="4035233"/>
                  </a:lnTo>
                  <a:cubicBezTo>
                    <a:pt x="2401512" y="4023184"/>
                    <a:pt x="2691970" y="3945228"/>
                    <a:pt x="2954957" y="3807006"/>
                  </a:cubicBezTo>
                  <a:lnTo>
                    <a:pt x="2872188" y="3663652"/>
                  </a:lnTo>
                  <a:cubicBezTo>
                    <a:pt x="2856933" y="3637637"/>
                    <a:pt x="2856798" y="3605450"/>
                    <a:pt x="2871812" y="3579300"/>
                  </a:cubicBezTo>
                  <a:cubicBezTo>
                    <a:pt x="2886834" y="3553149"/>
                    <a:pt x="2914712" y="3537055"/>
                    <a:pt x="2944860" y="3537119"/>
                  </a:cubicBezTo>
                  <a:cubicBezTo>
                    <a:pt x="2975016" y="3537183"/>
                    <a:pt x="3002822" y="3553404"/>
                    <a:pt x="3017724" y="3579619"/>
                  </a:cubicBezTo>
                  <a:lnTo>
                    <a:pt x="3100326" y="3722469"/>
                  </a:lnTo>
                  <a:cubicBezTo>
                    <a:pt x="3350738" y="3562982"/>
                    <a:pt x="3563166" y="3350554"/>
                    <a:pt x="3722653" y="3100142"/>
                  </a:cubicBezTo>
                  <a:lnTo>
                    <a:pt x="3579803" y="3017540"/>
                  </a:lnTo>
                  <a:cubicBezTo>
                    <a:pt x="3553588" y="3002638"/>
                    <a:pt x="3537375" y="2974832"/>
                    <a:pt x="3537303" y="2944676"/>
                  </a:cubicBezTo>
                  <a:cubicBezTo>
                    <a:pt x="3537239" y="2914520"/>
                    <a:pt x="3553332" y="2886642"/>
                    <a:pt x="3579483" y="2871628"/>
                  </a:cubicBezTo>
                  <a:cubicBezTo>
                    <a:pt x="3605634" y="2856606"/>
                    <a:pt x="3637821" y="2856750"/>
                    <a:pt x="3663836" y="2872004"/>
                  </a:cubicBezTo>
                  <a:lnTo>
                    <a:pt x="3807190" y="2954773"/>
                  </a:lnTo>
                  <a:cubicBezTo>
                    <a:pt x="3945323" y="2691818"/>
                    <a:pt x="4023224" y="2401424"/>
                    <a:pt x="4035248" y="2104643"/>
                  </a:cubicBezTo>
                  <a:lnTo>
                    <a:pt x="3869285" y="2104643"/>
                  </a:lnTo>
                  <a:cubicBezTo>
                    <a:pt x="3822876" y="2104651"/>
                    <a:pt x="3785253" y="2067028"/>
                    <a:pt x="3785253" y="2020618"/>
                  </a:cubicBezTo>
                  <a:close/>
                  <a:moveTo>
                    <a:pt x="3295781" y="2951256"/>
                  </a:moveTo>
                  <a:lnTo>
                    <a:pt x="3187884" y="3059153"/>
                  </a:lnTo>
                  <a:lnTo>
                    <a:pt x="3008058" y="3238979"/>
                  </a:lnTo>
                  <a:cubicBezTo>
                    <a:pt x="2925177" y="3323363"/>
                    <a:pt x="2811108" y="3369733"/>
                    <a:pt x="2692857" y="3367127"/>
                  </a:cubicBezTo>
                  <a:cubicBezTo>
                    <a:pt x="2385387" y="3367127"/>
                    <a:pt x="1963975" y="3105706"/>
                    <a:pt x="1449713" y="2591532"/>
                  </a:cubicBezTo>
                  <a:cubicBezTo>
                    <a:pt x="728146" y="1869965"/>
                    <a:pt x="504117" y="1331079"/>
                    <a:pt x="802010" y="1033362"/>
                  </a:cubicBezTo>
                  <a:lnTo>
                    <a:pt x="981836" y="853536"/>
                  </a:lnTo>
                  <a:lnTo>
                    <a:pt x="1089645" y="745727"/>
                  </a:lnTo>
                  <a:cubicBezTo>
                    <a:pt x="1183328" y="656305"/>
                    <a:pt x="1330743" y="656305"/>
                    <a:pt x="1424425" y="745727"/>
                  </a:cubicBezTo>
                  <a:lnTo>
                    <a:pt x="1856174" y="1177555"/>
                  </a:lnTo>
                  <a:cubicBezTo>
                    <a:pt x="1900585" y="1221926"/>
                    <a:pt x="1925536" y="1282127"/>
                    <a:pt x="1925536" y="1344902"/>
                  </a:cubicBezTo>
                  <a:cubicBezTo>
                    <a:pt x="1925536" y="1407676"/>
                    <a:pt x="1900585" y="1467877"/>
                    <a:pt x="1856174" y="1512248"/>
                  </a:cubicBezTo>
                  <a:lnTo>
                    <a:pt x="1630298" y="1738124"/>
                  </a:lnTo>
                  <a:cubicBezTo>
                    <a:pt x="1623950" y="1744192"/>
                    <a:pt x="1623159" y="1754057"/>
                    <a:pt x="1628451" y="1761060"/>
                  </a:cubicBezTo>
                  <a:cubicBezTo>
                    <a:pt x="1720895" y="1884556"/>
                    <a:pt x="1821005" y="2002118"/>
                    <a:pt x="1928191" y="2113062"/>
                  </a:cubicBezTo>
                  <a:cubicBezTo>
                    <a:pt x="2039086" y="2220215"/>
                    <a:pt x="2156657" y="2320246"/>
                    <a:pt x="2280192" y="2412545"/>
                  </a:cubicBezTo>
                  <a:cubicBezTo>
                    <a:pt x="2287219" y="2417830"/>
                    <a:pt x="2297077" y="2417078"/>
                    <a:pt x="2303217" y="2410778"/>
                  </a:cubicBezTo>
                  <a:lnTo>
                    <a:pt x="2420860" y="2293135"/>
                  </a:lnTo>
                  <a:lnTo>
                    <a:pt x="2528757" y="2185238"/>
                  </a:lnTo>
                  <a:cubicBezTo>
                    <a:pt x="2622439" y="2095817"/>
                    <a:pt x="2769855" y="2095817"/>
                    <a:pt x="2863529" y="2185238"/>
                  </a:cubicBezTo>
                  <a:lnTo>
                    <a:pt x="3295278" y="2616987"/>
                  </a:lnTo>
                  <a:cubicBezTo>
                    <a:pt x="3339673" y="2661366"/>
                    <a:pt x="3364608" y="2721566"/>
                    <a:pt x="3364608" y="2784333"/>
                  </a:cubicBezTo>
                  <a:cubicBezTo>
                    <a:pt x="3364608" y="2847100"/>
                    <a:pt x="3339665" y="2907301"/>
                    <a:pt x="3295278" y="29516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32B63E9-656A-4751-8C8C-9ED9D21ED867}"/>
                </a:ext>
              </a:extLst>
            </p:cNvPr>
            <p:cNvSpPr/>
            <p:nvPr/>
          </p:nvSpPr>
          <p:spPr>
            <a:xfrm>
              <a:off x="5228090" y="2245047"/>
              <a:ext cx="607601" cy="607601"/>
            </a:xfrm>
            <a:custGeom>
              <a:avLst/>
              <a:gdLst>
                <a:gd name="connsiteX0" fmla="*/ 583369 w 607601"/>
                <a:gd name="connsiteY0" fmla="*/ 554974 h 607601"/>
                <a:gd name="connsiteX1" fmla="*/ 603532 w 607601"/>
                <a:gd name="connsiteY1" fmla="*/ 506446 h 607601"/>
                <a:gd name="connsiteX2" fmla="*/ 583369 w 607601"/>
                <a:gd name="connsiteY2" fmla="*/ 457918 h 607601"/>
                <a:gd name="connsiteX3" fmla="*/ 151620 w 607601"/>
                <a:gd name="connsiteY3" fmla="*/ 26089 h 607601"/>
                <a:gd name="connsiteX4" fmla="*/ 54564 w 607601"/>
                <a:gd name="connsiteY4" fmla="*/ 26089 h 607601"/>
                <a:gd name="connsiteX5" fmla="*/ 5996 w 607601"/>
                <a:gd name="connsiteY5" fmla="*/ 74657 h 607601"/>
                <a:gd name="connsiteX6" fmla="*/ 534881 w 607601"/>
                <a:gd name="connsiteY6" fmla="*/ 603542 h 60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7601" h="607601">
                  <a:moveTo>
                    <a:pt x="583369" y="554974"/>
                  </a:moveTo>
                  <a:cubicBezTo>
                    <a:pt x="596273" y="542118"/>
                    <a:pt x="603532" y="524658"/>
                    <a:pt x="603532" y="506446"/>
                  </a:cubicBezTo>
                  <a:cubicBezTo>
                    <a:pt x="603532" y="488234"/>
                    <a:pt x="596281" y="470773"/>
                    <a:pt x="583369" y="457918"/>
                  </a:cubicBezTo>
                  <a:lnTo>
                    <a:pt x="151620" y="26089"/>
                  </a:lnTo>
                  <a:cubicBezTo>
                    <a:pt x="124814" y="-702"/>
                    <a:pt x="81371" y="-702"/>
                    <a:pt x="54564" y="26089"/>
                  </a:cubicBezTo>
                  <a:lnTo>
                    <a:pt x="5996" y="74657"/>
                  </a:lnTo>
                  <a:lnTo>
                    <a:pt x="534881" y="6035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A6A3BBF-65C0-4E50-BAA9-1A715EF6B2F2}"/>
                </a:ext>
              </a:extLst>
            </p:cNvPr>
            <p:cNvSpPr/>
            <p:nvPr/>
          </p:nvSpPr>
          <p:spPr>
            <a:xfrm>
              <a:off x="3651604" y="984604"/>
              <a:ext cx="4884795" cy="4884795"/>
            </a:xfrm>
            <a:custGeom>
              <a:avLst/>
              <a:gdLst>
                <a:gd name="connsiteX0" fmla="*/ 2442869 w 4884794"/>
                <a:gd name="connsiteY0" fmla="*/ 5996 h 4884794"/>
                <a:gd name="connsiteX1" fmla="*/ 5996 w 4884794"/>
                <a:gd name="connsiteY1" fmla="*/ 2442869 h 4884794"/>
                <a:gd name="connsiteX2" fmla="*/ 2442869 w 4884794"/>
                <a:gd name="connsiteY2" fmla="*/ 4879742 h 4884794"/>
                <a:gd name="connsiteX3" fmla="*/ 4879742 w 4884794"/>
                <a:gd name="connsiteY3" fmla="*/ 2442869 h 4884794"/>
                <a:gd name="connsiteX4" fmla="*/ 2442869 w 4884794"/>
                <a:gd name="connsiteY4" fmla="*/ 5996 h 4884794"/>
                <a:gd name="connsiteX5" fmla="*/ 2442869 w 4884794"/>
                <a:gd name="connsiteY5" fmla="*/ 4627660 h 4884794"/>
                <a:gd name="connsiteX6" fmla="*/ 258087 w 4884794"/>
                <a:gd name="connsiteY6" fmla="*/ 2442877 h 4884794"/>
                <a:gd name="connsiteX7" fmla="*/ 2442869 w 4884794"/>
                <a:gd name="connsiteY7" fmla="*/ 258087 h 4884794"/>
                <a:gd name="connsiteX8" fmla="*/ 4627652 w 4884794"/>
                <a:gd name="connsiteY8" fmla="*/ 2442869 h 4884794"/>
                <a:gd name="connsiteX9" fmla="*/ 2442869 w 4884794"/>
                <a:gd name="connsiteY9" fmla="*/ 4627660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4794" h="4884794">
                  <a:moveTo>
                    <a:pt x="2442869" y="5996"/>
                  </a:moveTo>
                  <a:cubicBezTo>
                    <a:pt x="1097024" y="5996"/>
                    <a:pt x="5996" y="1097024"/>
                    <a:pt x="5996" y="2442869"/>
                  </a:cubicBezTo>
                  <a:cubicBezTo>
                    <a:pt x="5996" y="3788714"/>
                    <a:pt x="1097024" y="4879742"/>
                    <a:pt x="2442869" y="4879742"/>
                  </a:cubicBezTo>
                  <a:cubicBezTo>
                    <a:pt x="3788714" y="4879742"/>
                    <a:pt x="4879742" y="3788714"/>
                    <a:pt x="4879742" y="2442869"/>
                  </a:cubicBezTo>
                  <a:cubicBezTo>
                    <a:pt x="4879742" y="1097024"/>
                    <a:pt x="3788722" y="5996"/>
                    <a:pt x="2442869" y="5996"/>
                  </a:cubicBezTo>
                  <a:close/>
                  <a:moveTo>
                    <a:pt x="2442869" y="4627660"/>
                  </a:moveTo>
                  <a:cubicBezTo>
                    <a:pt x="1236245" y="4627660"/>
                    <a:pt x="258087" y="3649501"/>
                    <a:pt x="258087" y="2442877"/>
                  </a:cubicBezTo>
                  <a:cubicBezTo>
                    <a:pt x="258087" y="1236253"/>
                    <a:pt x="1236245" y="258087"/>
                    <a:pt x="2442869" y="258087"/>
                  </a:cubicBezTo>
                  <a:cubicBezTo>
                    <a:pt x="3649493" y="258087"/>
                    <a:pt x="4627652" y="1236245"/>
                    <a:pt x="4627652" y="2442869"/>
                  </a:cubicBezTo>
                  <a:cubicBezTo>
                    <a:pt x="4626317" y="3648942"/>
                    <a:pt x="3648942" y="4626317"/>
                    <a:pt x="2442869" y="46276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08DC33B-A9E8-4065-9E51-2B5AB3A00FD7}"/>
              </a:ext>
            </a:extLst>
          </p:cNvPr>
          <p:cNvGrpSpPr/>
          <p:nvPr/>
        </p:nvGrpSpPr>
        <p:grpSpPr>
          <a:xfrm>
            <a:off x="2721964" y="5310561"/>
            <a:ext cx="455326" cy="455212"/>
            <a:chOff x="3651604" y="984804"/>
            <a:chExt cx="4884796" cy="4883571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7E21609-0309-481E-A94A-4BA192B7ACB5}"/>
                </a:ext>
              </a:extLst>
            </p:cNvPr>
            <p:cNvSpPr/>
            <p:nvPr/>
          </p:nvSpPr>
          <p:spPr>
            <a:xfrm>
              <a:off x="4696183" y="5684496"/>
              <a:ext cx="2790169" cy="183879"/>
            </a:xfrm>
            <a:custGeom>
              <a:avLst/>
              <a:gdLst>
                <a:gd name="connsiteX0" fmla="*/ 2703962 w 2790169"/>
                <a:gd name="connsiteY0" fmla="*/ 5996 h 183879"/>
                <a:gd name="connsiteX1" fmla="*/ 93027 w 2790169"/>
                <a:gd name="connsiteY1" fmla="*/ 5996 h 183879"/>
                <a:gd name="connsiteX2" fmla="*/ 5996 w 2790169"/>
                <a:gd name="connsiteY2" fmla="*/ 93027 h 183879"/>
                <a:gd name="connsiteX3" fmla="*/ 93027 w 2790169"/>
                <a:gd name="connsiteY3" fmla="*/ 180058 h 183879"/>
                <a:gd name="connsiteX4" fmla="*/ 2703962 w 2790169"/>
                <a:gd name="connsiteY4" fmla="*/ 180058 h 183879"/>
                <a:gd name="connsiteX5" fmla="*/ 2790993 w 2790169"/>
                <a:gd name="connsiteY5" fmla="*/ 93027 h 183879"/>
                <a:gd name="connsiteX6" fmla="*/ 2703962 w 2790169"/>
                <a:gd name="connsiteY6" fmla="*/ 5996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169" h="183879">
                  <a:moveTo>
                    <a:pt x="2703962" y="5996"/>
                  </a:moveTo>
                  <a:lnTo>
                    <a:pt x="93027" y="5996"/>
                  </a:lnTo>
                  <a:cubicBezTo>
                    <a:pt x="44962" y="5996"/>
                    <a:pt x="5996" y="44962"/>
                    <a:pt x="5996" y="93027"/>
                  </a:cubicBezTo>
                  <a:cubicBezTo>
                    <a:pt x="5996" y="141092"/>
                    <a:pt x="44962" y="180058"/>
                    <a:pt x="93027" y="180058"/>
                  </a:cubicBezTo>
                  <a:lnTo>
                    <a:pt x="2703962" y="180058"/>
                  </a:lnTo>
                  <a:cubicBezTo>
                    <a:pt x="2752026" y="180058"/>
                    <a:pt x="2790993" y="141092"/>
                    <a:pt x="2790993" y="93027"/>
                  </a:cubicBezTo>
                  <a:cubicBezTo>
                    <a:pt x="2790993" y="44962"/>
                    <a:pt x="2752026" y="5996"/>
                    <a:pt x="2703962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A792DE2-8621-4009-8D25-D63E8961F8EE}"/>
                </a:ext>
              </a:extLst>
            </p:cNvPr>
            <p:cNvSpPr/>
            <p:nvPr/>
          </p:nvSpPr>
          <p:spPr>
            <a:xfrm>
              <a:off x="4609144" y="2551368"/>
              <a:ext cx="527654" cy="1055308"/>
            </a:xfrm>
            <a:custGeom>
              <a:avLst/>
              <a:gdLst>
                <a:gd name="connsiteX0" fmla="*/ 5996 w 527653"/>
                <a:gd name="connsiteY0" fmla="*/ 354120 h 1055307"/>
                <a:gd name="connsiteX1" fmla="*/ 5996 w 527653"/>
                <a:gd name="connsiteY1" fmla="*/ 702243 h 1055307"/>
                <a:gd name="connsiteX2" fmla="*/ 354120 w 527653"/>
                <a:gd name="connsiteY2" fmla="*/ 1050367 h 1055307"/>
                <a:gd name="connsiteX3" fmla="*/ 528181 w 527653"/>
                <a:gd name="connsiteY3" fmla="*/ 1050367 h 1055307"/>
                <a:gd name="connsiteX4" fmla="*/ 528181 w 527653"/>
                <a:gd name="connsiteY4" fmla="*/ 5996 h 1055307"/>
                <a:gd name="connsiteX5" fmla="*/ 354120 w 527653"/>
                <a:gd name="connsiteY5" fmla="*/ 5996 h 1055307"/>
                <a:gd name="connsiteX6" fmla="*/ 5996 w 527653"/>
                <a:gd name="connsiteY6" fmla="*/ 354120 h 105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653" h="1055307">
                  <a:moveTo>
                    <a:pt x="5996" y="354120"/>
                  </a:moveTo>
                  <a:lnTo>
                    <a:pt x="5996" y="702243"/>
                  </a:lnTo>
                  <a:cubicBezTo>
                    <a:pt x="5996" y="894509"/>
                    <a:pt x="161854" y="1050367"/>
                    <a:pt x="354120" y="1050367"/>
                  </a:cubicBezTo>
                  <a:lnTo>
                    <a:pt x="528181" y="1050367"/>
                  </a:lnTo>
                  <a:lnTo>
                    <a:pt x="528181" y="5996"/>
                  </a:lnTo>
                  <a:lnTo>
                    <a:pt x="354120" y="5996"/>
                  </a:lnTo>
                  <a:cubicBezTo>
                    <a:pt x="161862" y="5996"/>
                    <a:pt x="5996" y="161854"/>
                    <a:pt x="5996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A0564EC-077D-47B7-BB70-12C52EDC314B}"/>
                </a:ext>
              </a:extLst>
            </p:cNvPr>
            <p:cNvSpPr/>
            <p:nvPr/>
          </p:nvSpPr>
          <p:spPr>
            <a:xfrm>
              <a:off x="5272149" y="5162303"/>
              <a:ext cx="1638925" cy="359764"/>
            </a:xfrm>
            <a:custGeom>
              <a:avLst/>
              <a:gdLst>
                <a:gd name="connsiteX0" fmla="*/ 180058 w 1638924"/>
                <a:gd name="connsiteY0" fmla="*/ 5996 h 359763"/>
                <a:gd name="connsiteX1" fmla="*/ 5996 w 1638924"/>
                <a:gd name="connsiteY1" fmla="*/ 354120 h 359763"/>
                <a:gd name="connsiteX2" fmla="*/ 1639053 w 1638924"/>
                <a:gd name="connsiteY2" fmla="*/ 354120 h 359763"/>
                <a:gd name="connsiteX3" fmla="*/ 1464991 w 1638924"/>
                <a:gd name="connsiteY3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8924" h="359763">
                  <a:moveTo>
                    <a:pt x="180058" y="5996"/>
                  </a:moveTo>
                  <a:lnTo>
                    <a:pt x="5996" y="354120"/>
                  </a:lnTo>
                  <a:lnTo>
                    <a:pt x="1639053" y="354120"/>
                  </a:lnTo>
                  <a:lnTo>
                    <a:pt x="1464991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78F5528-7EAF-47A2-B811-DFEA8DC1BF09}"/>
                </a:ext>
              </a:extLst>
            </p:cNvPr>
            <p:cNvSpPr/>
            <p:nvPr/>
          </p:nvSpPr>
          <p:spPr>
            <a:xfrm>
              <a:off x="3651605" y="4640117"/>
              <a:ext cx="4884795" cy="359764"/>
            </a:xfrm>
            <a:custGeom>
              <a:avLst/>
              <a:gdLst>
                <a:gd name="connsiteX0" fmla="*/ 6195 w 4884794"/>
                <a:gd name="connsiteY0" fmla="*/ 251251 h 359763"/>
                <a:gd name="connsiteX1" fmla="*/ 93226 w 4884794"/>
                <a:gd name="connsiteY1" fmla="*/ 354119 h 359763"/>
                <a:gd name="connsiteX2" fmla="*/ 4792918 w 4884794"/>
                <a:gd name="connsiteY2" fmla="*/ 354119 h 359763"/>
                <a:gd name="connsiteX3" fmla="*/ 4879949 w 4884794"/>
                <a:gd name="connsiteY3" fmla="*/ 251251 h 359763"/>
                <a:gd name="connsiteX4" fmla="*/ 4879949 w 4884794"/>
                <a:gd name="connsiteY4" fmla="*/ 5996 h 359763"/>
                <a:gd name="connsiteX5" fmla="*/ 6195 w 4884794"/>
                <a:gd name="connsiteY5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4794" h="359763">
                  <a:moveTo>
                    <a:pt x="6195" y="251251"/>
                  </a:moveTo>
                  <a:cubicBezTo>
                    <a:pt x="2885" y="303345"/>
                    <a:pt x="41300" y="348763"/>
                    <a:pt x="93226" y="354119"/>
                  </a:cubicBezTo>
                  <a:lnTo>
                    <a:pt x="4792918" y="354119"/>
                  </a:lnTo>
                  <a:cubicBezTo>
                    <a:pt x="4844844" y="348755"/>
                    <a:pt x="4883267" y="303345"/>
                    <a:pt x="4879949" y="251251"/>
                  </a:cubicBezTo>
                  <a:lnTo>
                    <a:pt x="4879949" y="5996"/>
                  </a:lnTo>
                  <a:lnTo>
                    <a:pt x="6195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1288D82-6006-4A0E-9E66-2900483BC55F}"/>
                </a:ext>
              </a:extLst>
            </p:cNvPr>
            <p:cNvSpPr/>
            <p:nvPr/>
          </p:nvSpPr>
          <p:spPr>
            <a:xfrm>
              <a:off x="3651604" y="984804"/>
              <a:ext cx="4884795" cy="3485713"/>
            </a:xfrm>
            <a:custGeom>
              <a:avLst/>
              <a:gdLst>
                <a:gd name="connsiteX0" fmla="*/ 4792919 w 4884794"/>
                <a:gd name="connsiteY0" fmla="*/ 5996 h 3485712"/>
                <a:gd name="connsiteX1" fmla="*/ 93227 w 4884794"/>
                <a:gd name="connsiteY1" fmla="*/ 5996 h 3485712"/>
                <a:gd name="connsiteX2" fmla="*/ 6196 w 4884794"/>
                <a:gd name="connsiteY2" fmla="*/ 108865 h 3485712"/>
                <a:gd name="connsiteX3" fmla="*/ 6196 w 4884794"/>
                <a:gd name="connsiteY3" fmla="*/ 3487248 h 3485712"/>
                <a:gd name="connsiteX4" fmla="*/ 4879950 w 4884794"/>
                <a:gd name="connsiteY4" fmla="*/ 3487248 h 3485712"/>
                <a:gd name="connsiteX5" fmla="*/ 4879950 w 4884794"/>
                <a:gd name="connsiteY5" fmla="*/ 108865 h 3485712"/>
                <a:gd name="connsiteX6" fmla="*/ 4792919 w 4884794"/>
                <a:gd name="connsiteY6" fmla="*/ 5996 h 3485712"/>
                <a:gd name="connsiteX7" fmla="*/ 4096664 w 4884794"/>
                <a:gd name="connsiteY7" fmla="*/ 2268807 h 3485712"/>
                <a:gd name="connsiteX8" fmla="*/ 3574478 w 4884794"/>
                <a:gd name="connsiteY8" fmla="*/ 2790993 h 3485712"/>
                <a:gd name="connsiteX9" fmla="*/ 3572216 w 4884794"/>
                <a:gd name="connsiteY9" fmla="*/ 2790993 h 3485712"/>
                <a:gd name="connsiteX10" fmla="*/ 3514861 w 4884794"/>
                <a:gd name="connsiteY10" fmla="*/ 2885683 h 3485712"/>
                <a:gd name="connsiteX11" fmla="*/ 3067083 w 4884794"/>
                <a:gd name="connsiteY11" fmla="*/ 3139116 h 3485712"/>
                <a:gd name="connsiteX12" fmla="*/ 2949241 w 4884794"/>
                <a:gd name="connsiteY12" fmla="*/ 3139116 h 3485712"/>
                <a:gd name="connsiteX13" fmla="*/ 2704162 w 4884794"/>
                <a:gd name="connsiteY13" fmla="*/ 3313178 h 3485712"/>
                <a:gd name="connsiteX14" fmla="*/ 2181976 w 4884794"/>
                <a:gd name="connsiteY14" fmla="*/ 3313178 h 3485712"/>
                <a:gd name="connsiteX15" fmla="*/ 1920883 w 4884794"/>
                <a:gd name="connsiteY15" fmla="*/ 3052086 h 3485712"/>
                <a:gd name="connsiteX16" fmla="*/ 2181976 w 4884794"/>
                <a:gd name="connsiteY16" fmla="*/ 2790993 h 3485712"/>
                <a:gd name="connsiteX17" fmla="*/ 2704162 w 4884794"/>
                <a:gd name="connsiteY17" fmla="*/ 2790993 h 3485712"/>
                <a:gd name="connsiteX18" fmla="*/ 2949241 w 4884794"/>
                <a:gd name="connsiteY18" fmla="*/ 2965055 h 3485712"/>
                <a:gd name="connsiteX19" fmla="*/ 3067083 w 4884794"/>
                <a:gd name="connsiteY19" fmla="*/ 2965055 h 3485712"/>
                <a:gd name="connsiteX20" fmla="*/ 3365600 w 4884794"/>
                <a:gd name="connsiteY20" fmla="*/ 2795694 h 3485712"/>
                <a:gd name="connsiteX21" fmla="*/ 3370213 w 4884794"/>
                <a:gd name="connsiteY21" fmla="*/ 2787947 h 3485712"/>
                <a:gd name="connsiteX22" fmla="*/ 3226347 w 4884794"/>
                <a:gd name="connsiteY22" fmla="*/ 2616931 h 3485712"/>
                <a:gd name="connsiteX23" fmla="*/ 3226347 w 4884794"/>
                <a:gd name="connsiteY23" fmla="*/ 1572560 h 3485712"/>
                <a:gd name="connsiteX24" fmla="*/ 3400409 w 4884794"/>
                <a:gd name="connsiteY24" fmla="*/ 1398498 h 3485712"/>
                <a:gd name="connsiteX25" fmla="*/ 3487440 w 4884794"/>
                <a:gd name="connsiteY25" fmla="*/ 1398498 h 3485712"/>
                <a:gd name="connsiteX26" fmla="*/ 2443061 w 4884794"/>
                <a:gd name="connsiteY26" fmla="*/ 354120 h 3485712"/>
                <a:gd name="connsiteX27" fmla="*/ 1398682 w 4884794"/>
                <a:gd name="connsiteY27" fmla="*/ 1398498 h 3485712"/>
                <a:gd name="connsiteX28" fmla="*/ 1485713 w 4884794"/>
                <a:gd name="connsiteY28" fmla="*/ 1398498 h 3485712"/>
                <a:gd name="connsiteX29" fmla="*/ 1659775 w 4884794"/>
                <a:gd name="connsiteY29" fmla="*/ 1572560 h 3485712"/>
                <a:gd name="connsiteX30" fmla="*/ 1659775 w 4884794"/>
                <a:gd name="connsiteY30" fmla="*/ 2616939 h 3485712"/>
                <a:gd name="connsiteX31" fmla="*/ 1485713 w 4884794"/>
                <a:gd name="connsiteY31" fmla="*/ 2791001 h 3485712"/>
                <a:gd name="connsiteX32" fmla="*/ 1311651 w 4884794"/>
                <a:gd name="connsiteY32" fmla="*/ 2791001 h 3485712"/>
                <a:gd name="connsiteX33" fmla="*/ 789466 w 4884794"/>
                <a:gd name="connsiteY33" fmla="*/ 2268815 h 3485712"/>
                <a:gd name="connsiteX34" fmla="*/ 789466 w 4884794"/>
                <a:gd name="connsiteY34" fmla="*/ 1920692 h 3485712"/>
                <a:gd name="connsiteX35" fmla="*/ 1224620 w 4884794"/>
                <a:gd name="connsiteY35" fmla="*/ 1406333 h 3485712"/>
                <a:gd name="connsiteX36" fmla="*/ 1224620 w 4884794"/>
                <a:gd name="connsiteY36" fmla="*/ 1398498 h 3485712"/>
                <a:gd name="connsiteX37" fmla="*/ 2443061 w 4884794"/>
                <a:gd name="connsiteY37" fmla="*/ 180058 h 3485712"/>
                <a:gd name="connsiteX38" fmla="*/ 3661501 w 4884794"/>
                <a:gd name="connsiteY38" fmla="*/ 1398498 h 3485712"/>
                <a:gd name="connsiteX39" fmla="*/ 3661501 w 4884794"/>
                <a:gd name="connsiteY39" fmla="*/ 1406333 h 3485712"/>
                <a:gd name="connsiteX40" fmla="*/ 4096656 w 4884794"/>
                <a:gd name="connsiteY40" fmla="*/ 1920692 h 3485712"/>
                <a:gd name="connsiteX41" fmla="*/ 4096656 w 4884794"/>
                <a:gd name="connsiteY41" fmla="*/ 2268807 h 348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84794" h="3485712">
                  <a:moveTo>
                    <a:pt x="4792919" y="5996"/>
                  </a:moveTo>
                  <a:lnTo>
                    <a:pt x="93227" y="5996"/>
                  </a:lnTo>
                  <a:cubicBezTo>
                    <a:pt x="41301" y="11361"/>
                    <a:pt x="2878" y="56771"/>
                    <a:pt x="6196" y="108865"/>
                  </a:cubicBezTo>
                  <a:lnTo>
                    <a:pt x="6196" y="3487248"/>
                  </a:lnTo>
                  <a:lnTo>
                    <a:pt x="4879950" y="3487248"/>
                  </a:lnTo>
                  <a:lnTo>
                    <a:pt x="4879950" y="108865"/>
                  </a:lnTo>
                  <a:cubicBezTo>
                    <a:pt x="4883260" y="56771"/>
                    <a:pt x="4844837" y="11361"/>
                    <a:pt x="4792919" y="5996"/>
                  </a:cubicBezTo>
                  <a:close/>
                  <a:moveTo>
                    <a:pt x="4096664" y="2268807"/>
                  </a:moveTo>
                  <a:cubicBezTo>
                    <a:pt x="4096376" y="2557082"/>
                    <a:pt x="3862753" y="2790705"/>
                    <a:pt x="3574478" y="2790993"/>
                  </a:cubicBezTo>
                  <a:lnTo>
                    <a:pt x="3572216" y="2790993"/>
                  </a:lnTo>
                  <a:lnTo>
                    <a:pt x="3514861" y="2885683"/>
                  </a:lnTo>
                  <a:cubicBezTo>
                    <a:pt x="3420923" y="3043403"/>
                    <a:pt x="3250659" y="3139764"/>
                    <a:pt x="3067083" y="3139116"/>
                  </a:cubicBezTo>
                  <a:lnTo>
                    <a:pt x="2949241" y="3139116"/>
                  </a:lnTo>
                  <a:cubicBezTo>
                    <a:pt x="2912489" y="3243064"/>
                    <a:pt x="2814409" y="3312722"/>
                    <a:pt x="2704162" y="3313178"/>
                  </a:cubicBezTo>
                  <a:lnTo>
                    <a:pt x="2181976" y="3313178"/>
                  </a:lnTo>
                  <a:cubicBezTo>
                    <a:pt x="2037775" y="3313178"/>
                    <a:pt x="1920883" y="3196279"/>
                    <a:pt x="1920883" y="3052086"/>
                  </a:cubicBezTo>
                  <a:cubicBezTo>
                    <a:pt x="1920883" y="2907884"/>
                    <a:pt x="2037783" y="2790993"/>
                    <a:pt x="2181976" y="2790993"/>
                  </a:cubicBezTo>
                  <a:lnTo>
                    <a:pt x="2704162" y="2790993"/>
                  </a:lnTo>
                  <a:cubicBezTo>
                    <a:pt x="2814409" y="2791448"/>
                    <a:pt x="2912489" y="2861107"/>
                    <a:pt x="2949241" y="2965055"/>
                  </a:cubicBezTo>
                  <a:lnTo>
                    <a:pt x="3067083" y="2965055"/>
                  </a:lnTo>
                  <a:cubicBezTo>
                    <a:pt x="3189515" y="2965262"/>
                    <a:pt x="3302977" y="2900889"/>
                    <a:pt x="3365600" y="2795694"/>
                  </a:cubicBezTo>
                  <a:lnTo>
                    <a:pt x="3370213" y="2787947"/>
                  </a:lnTo>
                  <a:cubicBezTo>
                    <a:pt x="3287163" y="2773316"/>
                    <a:pt x="3226547" y="2701260"/>
                    <a:pt x="3226347" y="2616931"/>
                  </a:cubicBezTo>
                  <a:lnTo>
                    <a:pt x="3226347" y="1572560"/>
                  </a:lnTo>
                  <a:cubicBezTo>
                    <a:pt x="3226347" y="1476431"/>
                    <a:pt x="3304280" y="1398498"/>
                    <a:pt x="3400409" y="1398498"/>
                  </a:cubicBezTo>
                  <a:lnTo>
                    <a:pt x="3487440" y="1398498"/>
                  </a:lnTo>
                  <a:cubicBezTo>
                    <a:pt x="3487440" y="821709"/>
                    <a:pt x="3019858" y="354120"/>
                    <a:pt x="2443061" y="354120"/>
                  </a:cubicBezTo>
                  <a:cubicBezTo>
                    <a:pt x="1866263" y="354120"/>
                    <a:pt x="1398682" y="821701"/>
                    <a:pt x="1398682" y="1398498"/>
                  </a:cubicBezTo>
                  <a:lnTo>
                    <a:pt x="1485713" y="1398498"/>
                  </a:lnTo>
                  <a:cubicBezTo>
                    <a:pt x="1581842" y="1398498"/>
                    <a:pt x="1659775" y="1476431"/>
                    <a:pt x="1659775" y="1572560"/>
                  </a:cubicBezTo>
                  <a:lnTo>
                    <a:pt x="1659775" y="2616939"/>
                  </a:lnTo>
                  <a:cubicBezTo>
                    <a:pt x="1659775" y="2713068"/>
                    <a:pt x="1581842" y="2791001"/>
                    <a:pt x="1485713" y="2791001"/>
                  </a:cubicBezTo>
                  <a:lnTo>
                    <a:pt x="1311651" y="2791001"/>
                  </a:lnTo>
                  <a:cubicBezTo>
                    <a:pt x="1023376" y="2790713"/>
                    <a:pt x="789754" y="2557090"/>
                    <a:pt x="789466" y="2268815"/>
                  </a:cubicBezTo>
                  <a:lnTo>
                    <a:pt x="789466" y="1920692"/>
                  </a:lnTo>
                  <a:cubicBezTo>
                    <a:pt x="789937" y="1666155"/>
                    <a:pt x="973681" y="1448969"/>
                    <a:pt x="1224620" y="1406333"/>
                  </a:cubicBezTo>
                  <a:lnTo>
                    <a:pt x="1224620" y="1398498"/>
                  </a:lnTo>
                  <a:cubicBezTo>
                    <a:pt x="1224620" y="725572"/>
                    <a:pt x="1770134" y="180058"/>
                    <a:pt x="2443061" y="180058"/>
                  </a:cubicBezTo>
                  <a:cubicBezTo>
                    <a:pt x="3115987" y="180058"/>
                    <a:pt x="3661501" y="725572"/>
                    <a:pt x="3661501" y="1398498"/>
                  </a:cubicBezTo>
                  <a:lnTo>
                    <a:pt x="3661501" y="1406333"/>
                  </a:lnTo>
                  <a:cubicBezTo>
                    <a:pt x="3912441" y="1448969"/>
                    <a:pt x="4096184" y="1666155"/>
                    <a:pt x="4096656" y="1920692"/>
                  </a:cubicBezTo>
                  <a:lnTo>
                    <a:pt x="4096656" y="22688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CF3C4C1-1233-4031-AEBA-88702068EC22}"/>
                </a:ext>
              </a:extLst>
            </p:cNvPr>
            <p:cNvSpPr/>
            <p:nvPr/>
          </p:nvSpPr>
          <p:spPr>
            <a:xfrm>
              <a:off x="5740553" y="3943870"/>
              <a:ext cx="703538" cy="183879"/>
            </a:xfrm>
            <a:custGeom>
              <a:avLst/>
              <a:gdLst>
                <a:gd name="connsiteX0" fmla="*/ 615212 w 703538"/>
                <a:gd name="connsiteY0" fmla="*/ 5996 h 183879"/>
                <a:gd name="connsiteX1" fmla="*/ 93027 w 703538"/>
                <a:gd name="connsiteY1" fmla="*/ 5996 h 183879"/>
                <a:gd name="connsiteX2" fmla="*/ 5996 w 703538"/>
                <a:gd name="connsiteY2" fmla="*/ 93027 h 183879"/>
                <a:gd name="connsiteX3" fmla="*/ 93027 w 703538"/>
                <a:gd name="connsiteY3" fmla="*/ 180058 h 183879"/>
                <a:gd name="connsiteX4" fmla="*/ 615212 w 703538"/>
                <a:gd name="connsiteY4" fmla="*/ 180058 h 183879"/>
                <a:gd name="connsiteX5" fmla="*/ 702243 w 703538"/>
                <a:gd name="connsiteY5" fmla="*/ 93027 h 183879"/>
                <a:gd name="connsiteX6" fmla="*/ 615212 w 703538"/>
                <a:gd name="connsiteY6" fmla="*/ 5996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3538" h="183879">
                  <a:moveTo>
                    <a:pt x="615212" y="5996"/>
                  </a:moveTo>
                  <a:lnTo>
                    <a:pt x="93027" y="5996"/>
                  </a:lnTo>
                  <a:cubicBezTo>
                    <a:pt x="44962" y="5996"/>
                    <a:pt x="5996" y="44962"/>
                    <a:pt x="5996" y="93027"/>
                  </a:cubicBezTo>
                  <a:cubicBezTo>
                    <a:pt x="5996" y="141092"/>
                    <a:pt x="44962" y="180058"/>
                    <a:pt x="93027" y="180058"/>
                  </a:cubicBezTo>
                  <a:lnTo>
                    <a:pt x="615212" y="180058"/>
                  </a:lnTo>
                  <a:cubicBezTo>
                    <a:pt x="663277" y="180058"/>
                    <a:pt x="702243" y="141092"/>
                    <a:pt x="702243" y="93027"/>
                  </a:cubicBezTo>
                  <a:cubicBezTo>
                    <a:pt x="702243" y="44954"/>
                    <a:pt x="663285" y="5996"/>
                    <a:pt x="615212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B003B87-A97C-4E6D-87FF-5E55CFF50E31}"/>
                </a:ext>
              </a:extLst>
            </p:cNvPr>
            <p:cNvSpPr/>
            <p:nvPr/>
          </p:nvSpPr>
          <p:spPr>
            <a:xfrm>
              <a:off x="7046025" y="2551368"/>
              <a:ext cx="527654" cy="1055308"/>
            </a:xfrm>
            <a:custGeom>
              <a:avLst/>
              <a:gdLst>
                <a:gd name="connsiteX0" fmla="*/ 180058 w 527653"/>
                <a:gd name="connsiteY0" fmla="*/ 5996 h 1055307"/>
                <a:gd name="connsiteX1" fmla="*/ 5996 w 527653"/>
                <a:gd name="connsiteY1" fmla="*/ 5996 h 1055307"/>
                <a:gd name="connsiteX2" fmla="*/ 5996 w 527653"/>
                <a:gd name="connsiteY2" fmla="*/ 1050375 h 1055307"/>
                <a:gd name="connsiteX3" fmla="*/ 180058 w 527653"/>
                <a:gd name="connsiteY3" fmla="*/ 1050375 h 1055307"/>
                <a:gd name="connsiteX4" fmla="*/ 528182 w 527653"/>
                <a:gd name="connsiteY4" fmla="*/ 702251 h 1055307"/>
                <a:gd name="connsiteX5" fmla="*/ 528182 w 527653"/>
                <a:gd name="connsiteY5" fmla="*/ 354128 h 1055307"/>
                <a:gd name="connsiteX6" fmla="*/ 180058 w 527653"/>
                <a:gd name="connsiteY6" fmla="*/ 5996 h 105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653" h="1055307">
                  <a:moveTo>
                    <a:pt x="180058" y="5996"/>
                  </a:moveTo>
                  <a:lnTo>
                    <a:pt x="5996" y="5996"/>
                  </a:lnTo>
                  <a:lnTo>
                    <a:pt x="5996" y="1050375"/>
                  </a:lnTo>
                  <a:lnTo>
                    <a:pt x="180058" y="1050375"/>
                  </a:lnTo>
                  <a:cubicBezTo>
                    <a:pt x="372324" y="1050375"/>
                    <a:pt x="528182" y="894517"/>
                    <a:pt x="528182" y="702251"/>
                  </a:cubicBezTo>
                  <a:lnTo>
                    <a:pt x="528182" y="354128"/>
                  </a:lnTo>
                  <a:cubicBezTo>
                    <a:pt x="528182" y="161854"/>
                    <a:pt x="372324" y="5996"/>
                    <a:pt x="180058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7B4EBE92-9D79-4BB4-B87D-3D189A94648B}"/>
              </a:ext>
            </a:extLst>
          </p:cNvPr>
          <p:cNvGrpSpPr/>
          <p:nvPr/>
        </p:nvGrpSpPr>
        <p:grpSpPr>
          <a:xfrm>
            <a:off x="3727858" y="5258822"/>
            <a:ext cx="455326" cy="531169"/>
            <a:chOff x="3999727" y="984604"/>
            <a:chExt cx="4187317" cy="4884795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DFF7FA2-5DDE-4EE6-AA01-DCE3B24BA7EC}"/>
                </a:ext>
              </a:extLst>
            </p:cNvPr>
            <p:cNvSpPr/>
            <p:nvPr/>
          </p:nvSpPr>
          <p:spPr>
            <a:xfrm>
              <a:off x="5742976" y="1767882"/>
              <a:ext cx="1055308" cy="607601"/>
            </a:xfrm>
            <a:custGeom>
              <a:avLst/>
              <a:gdLst>
                <a:gd name="connsiteX0" fmla="*/ 615205 w 1055307"/>
                <a:gd name="connsiteY0" fmla="*/ 354128 h 607601"/>
                <a:gd name="connsiteX1" fmla="*/ 691626 w 1055307"/>
                <a:gd name="connsiteY1" fmla="*/ 267840 h 607601"/>
                <a:gd name="connsiteX2" fmla="*/ 786660 w 1055307"/>
                <a:gd name="connsiteY2" fmla="*/ 333062 h 607601"/>
                <a:gd name="connsiteX3" fmla="*/ 1050367 w 1055307"/>
                <a:gd name="connsiteY3" fmla="*/ 604859 h 607601"/>
                <a:gd name="connsiteX4" fmla="*/ 1050367 w 1055307"/>
                <a:gd name="connsiteY4" fmla="*/ 528181 h 607601"/>
                <a:gd name="connsiteX5" fmla="*/ 528182 w 1055307"/>
                <a:gd name="connsiteY5" fmla="*/ 5996 h 607601"/>
                <a:gd name="connsiteX6" fmla="*/ 5996 w 1055307"/>
                <a:gd name="connsiteY6" fmla="*/ 528181 h 607601"/>
                <a:gd name="connsiteX7" fmla="*/ 5996 w 1055307"/>
                <a:gd name="connsiteY7" fmla="*/ 535145 h 607601"/>
                <a:gd name="connsiteX8" fmla="*/ 576662 w 1055307"/>
                <a:gd name="connsiteY8" fmla="*/ 438536 h 607601"/>
                <a:gd name="connsiteX9" fmla="*/ 615205 w 1055307"/>
                <a:gd name="connsiteY9" fmla="*/ 354128 h 60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5307" h="607601">
                  <a:moveTo>
                    <a:pt x="615205" y="354128"/>
                  </a:moveTo>
                  <a:cubicBezTo>
                    <a:pt x="615252" y="310204"/>
                    <a:pt x="648023" y="273197"/>
                    <a:pt x="691626" y="267840"/>
                  </a:cubicBezTo>
                  <a:cubicBezTo>
                    <a:pt x="735222" y="262484"/>
                    <a:pt x="775979" y="290457"/>
                    <a:pt x="786660" y="333062"/>
                  </a:cubicBezTo>
                  <a:cubicBezTo>
                    <a:pt x="822165" y="462872"/>
                    <a:pt x="921691" y="565445"/>
                    <a:pt x="1050367" y="604859"/>
                  </a:cubicBezTo>
                  <a:lnTo>
                    <a:pt x="1050367" y="528181"/>
                  </a:lnTo>
                  <a:cubicBezTo>
                    <a:pt x="1050367" y="239787"/>
                    <a:pt x="816576" y="5996"/>
                    <a:pt x="528182" y="5996"/>
                  </a:cubicBezTo>
                  <a:cubicBezTo>
                    <a:pt x="239787" y="5996"/>
                    <a:pt x="5996" y="239787"/>
                    <a:pt x="5996" y="528181"/>
                  </a:cubicBezTo>
                  <a:lnTo>
                    <a:pt x="5996" y="535145"/>
                  </a:lnTo>
                  <a:cubicBezTo>
                    <a:pt x="199293" y="546370"/>
                    <a:pt x="474313" y="530188"/>
                    <a:pt x="576662" y="438536"/>
                  </a:cubicBezTo>
                  <a:cubicBezTo>
                    <a:pt x="601853" y="417878"/>
                    <a:pt x="616092" y="386714"/>
                    <a:pt x="615205" y="35412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3D357B1-4037-4EC9-B328-C0EFC2029132}"/>
                </a:ext>
              </a:extLst>
            </p:cNvPr>
            <p:cNvSpPr/>
            <p:nvPr/>
          </p:nvSpPr>
          <p:spPr>
            <a:xfrm>
              <a:off x="5131137" y="1419758"/>
              <a:ext cx="2270510" cy="2158584"/>
            </a:xfrm>
            <a:custGeom>
              <a:avLst/>
              <a:gdLst>
                <a:gd name="connsiteX0" fmla="*/ 2181776 w 2270510"/>
                <a:gd name="connsiteY0" fmla="*/ 5996 h 2158583"/>
                <a:gd name="connsiteX1" fmla="*/ 93027 w 2270510"/>
                <a:gd name="connsiteY1" fmla="*/ 5996 h 2158583"/>
                <a:gd name="connsiteX2" fmla="*/ 5996 w 2270510"/>
                <a:gd name="connsiteY2" fmla="*/ 93027 h 2158583"/>
                <a:gd name="connsiteX3" fmla="*/ 5996 w 2270510"/>
                <a:gd name="connsiteY3" fmla="*/ 2160542 h 2158583"/>
                <a:gd name="connsiteX4" fmla="*/ 77277 w 2270510"/>
                <a:gd name="connsiteY4" fmla="*/ 2047401 h 2158583"/>
                <a:gd name="connsiteX5" fmla="*/ 601557 w 2270510"/>
                <a:gd name="connsiteY5" fmla="*/ 1752362 h 2158583"/>
                <a:gd name="connsiteX6" fmla="*/ 466134 w 2270510"/>
                <a:gd name="connsiteY6" fmla="*/ 1483523 h 2158583"/>
                <a:gd name="connsiteX7" fmla="*/ 182536 w 2270510"/>
                <a:gd name="connsiteY7" fmla="*/ 1192330 h 2158583"/>
                <a:gd name="connsiteX8" fmla="*/ 443765 w 2270510"/>
                <a:gd name="connsiteY8" fmla="*/ 880918 h 2158583"/>
                <a:gd name="connsiteX9" fmla="*/ 443765 w 2270510"/>
                <a:gd name="connsiteY9" fmla="*/ 876305 h 2158583"/>
                <a:gd name="connsiteX10" fmla="*/ 1140012 w 2270510"/>
                <a:gd name="connsiteY10" fmla="*/ 180058 h 2158583"/>
                <a:gd name="connsiteX11" fmla="*/ 1836259 w 2270510"/>
                <a:gd name="connsiteY11" fmla="*/ 876305 h 2158583"/>
                <a:gd name="connsiteX12" fmla="*/ 1836259 w 2270510"/>
                <a:gd name="connsiteY12" fmla="*/ 880742 h 2158583"/>
                <a:gd name="connsiteX13" fmla="*/ 2097488 w 2270510"/>
                <a:gd name="connsiteY13" fmla="*/ 1192154 h 2158583"/>
                <a:gd name="connsiteX14" fmla="*/ 1813890 w 2270510"/>
                <a:gd name="connsiteY14" fmla="*/ 1483347 h 2158583"/>
                <a:gd name="connsiteX15" fmla="*/ 1678467 w 2270510"/>
                <a:gd name="connsiteY15" fmla="*/ 1752186 h 2158583"/>
                <a:gd name="connsiteX16" fmla="*/ 2203266 w 2270510"/>
                <a:gd name="connsiteY16" fmla="*/ 2048096 h 2158583"/>
                <a:gd name="connsiteX17" fmla="*/ 2268799 w 2270510"/>
                <a:gd name="connsiteY17" fmla="*/ 2151229 h 2158583"/>
                <a:gd name="connsiteX18" fmla="*/ 2268799 w 2270510"/>
                <a:gd name="connsiteY18" fmla="*/ 93027 h 2158583"/>
                <a:gd name="connsiteX19" fmla="*/ 2181776 w 2270510"/>
                <a:gd name="connsiteY19" fmla="*/ 5996 h 215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70510" h="2158583">
                  <a:moveTo>
                    <a:pt x="2181776" y="5996"/>
                  </a:moveTo>
                  <a:lnTo>
                    <a:pt x="93027" y="5996"/>
                  </a:lnTo>
                  <a:cubicBezTo>
                    <a:pt x="44962" y="5996"/>
                    <a:pt x="5996" y="44963"/>
                    <a:pt x="5996" y="93027"/>
                  </a:cubicBezTo>
                  <a:lnTo>
                    <a:pt x="5996" y="2160542"/>
                  </a:lnTo>
                  <a:cubicBezTo>
                    <a:pt x="25791" y="2120473"/>
                    <a:pt x="49679" y="2082561"/>
                    <a:pt x="77277" y="2047401"/>
                  </a:cubicBezTo>
                  <a:cubicBezTo>
                    <a:pt x="205569" y="1882917"/>
                    <a:pt x="394381" y="1776666"/>
                    <a:pt x="601557" y="1752362"/>
                  </a:cubicBezTo>
                  <a:cubicBezTo>
                    <a:pt x="537295" y="1673734"/>
                    <a:pt x="491070" y="1581962"/>
                    <a:pt x="466134" y="1483523"/>
                  </a:cubicBezTo>
                  <a:cubicBezTo>
                    <a:pt x="310868" y="1473649"/>
                    <a:pt x="188308" y="1347804"/>
                    <a:pt x="182536" y="1192330"/>
                  </a:cubicBezTo>
                  <a:cubicBezTo>
                    <a:pt x="176764" y="1036856"/>
                    <a:pt x="289658" y="902280"/>
                    <a:pt x="443765" y="880918"/>
                  </a:cubicBezTo>
                  <a:lnTo>
                    <a:pt x="443765" y="876305"/>
                  </a:lnTo>
                  <a:cubicBezTo>
                    <a:pt x="443765" y="491773"/>
                    <a:pt x="755488" y="180058"/>
                    <a:pt x="1140012" y="180058"/>
                  </a:cubicBezTo>
                  <a:cubicBezTo>
                    <a:pt x="1524536" y="180058"/>
                    <a:pt x="1836259" y="491781"/>
                    <a:pt x="1836259" y="876305"/>
                  </a:cubicBezTo>
                  <a:lnTo>
                    <a:pt x="1836259" y="880742"/>
                  </a:lnTo>
                  <a:cubicBezTo>
                    <a:pt x="1990366" y="902104"/>
                    <a:pt x="2103260" y="1036688"/>
                    <a:pt x="2097488" y="1192154"/>
                  </a:cubicBezTo>
                  <a:cubicBezTo>
                    <a:pt x="2091716" y="1347620"/>
                    <a:pt x="1969156" y="1473465"/>
                    <a:pt x="1813890" y="1483347"/>
                  </a:cubicBezTo>
                  <a:cubicBezTo>
                    <a:pt x="1788994" y="1581802"/>
                    <a:pt x="1742760" y="1673574"/>
                    <a:pt x="1678467" y="1752186"/>
                  </a:cubicBezTo>
                  <a:cubicBezTo>
                    <a:pt x="1885931" y="1776666"/>
                    <a:pt x="2074950" y="1883244"/>
                    <a:pt x="2203266" y="2048096"/>
                  </a:cubicBezTo>
                  <a:cubicBezTo>
                    <a:pt x="2228362" y="2080299"/>
                    <a:pt x="2250308" y="2114836"/>
                    <a:pt x="2268799" y="2151229"/>
                  </a:cubicBezTo>
                  <a:lnTo>
                    <a:pt x="2268799" y="93027"/>
                  </a:lnTo>
                  <a:cubicBezTo>
                    <a:pt x="2268807" y="44963"/>
                    <a:pt x="2229841" y="5996"/>
                    <a:pt x="218177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46E208D-969B-4115-8A6D-733AE4DF943D}"/>
                </a:ext>
              </a:extLst>
            </p:cNvPr>
            <p:cNvSpPr/>
            <p:nvPr/>
          </p:nvSpPr>
          <p:spPr>
            <a:xfrm>
              <a:off x="3999727" y="984604"/>
              <a:ext cx="527654" cy="4884795"/>
            </a:xfrm>
            <a:custGeom>
              <a:avLst/>
              <a:gdLst>
                <a:gd name="connsiteX0" fmla="*/ 5996 w 527653"/>
                <a:gd name="connsiteY0" fmla="*/ 267089 h 4884794"/>
                <a:gd name="connsiteX1" fmla="*/ 5996 w 527653"/>
                <a:gd name="connsiteY1" fmla="*/ 4618650 h 4884794"/>
                <a:gd name="connsiteX2" fmla="*/ 267089 w 527653"/>
                <a:gd name="connsiteY2" fmla="*/ 4879742 h 4884794"/>
                <a:gd name="connsiteX3" fmla="*/ 528181 w 527653"/>
                <a:gd name="connsiteY3" fmla="*/ 4879742 h 4884794"/>
                <a:gd name="connsiteX4" fmla="*/ 528181 w 527653"/>
                <a:gd name="connsiteY4" fmla="*/ 5996 h 4884794"/>
                <a:gd name="connsiteX5" fmla="*/ 267089 w 527653"/>
                <a:gd name="connsiteY5" fmla="*/ 5996 h 4884794"/>
                <a:gd name="connsiteX6" fmla="*/ 5996 w 527653"/>
                <a:gd name="connsiteY6" fmla="*/ 267089 h 4884794"/>
                <a:gd name="connsiteX7" fmla="*/ 354120 w 527653"/>
                <a:gd name="connsiteY7" fmla="*/ 4618658 h 4884794"/>
                <a:gd name="connsiteX8" fmla="*/ 267089 w 527653"/>
                <a:gd name="connsiteY8" fmla="*/ 4705688 h 4884794"/>
                <a:gd name="connsiteX9" fmla="*/ 180058 w 527653"/>
                <a:gd name="connsiteY9" fmla="*/ 4618658 h 4884794"/>
                <a:gd name="connsiteX10" fmla="*/ 180058 w 527653"/>
                <a:gd name="connsiteY10" fmla="*/ 4444596 h 4884794"/>
                <a:gd name="connsiteX11" fmla="*/ 267089 w 527653"/>
                <a:gd name="connsiteY11" fmla="*/ 4357565 h 4884794"/>
                <a:gd name="connsiteX12" fmla="*/ 354120 w 527653"/>
                <a:gd name="connsiteY12" fmla="*/ 4444596 h 4884794"/>
                <a:gd name="connsiteX13" fmla="*/ 354120 w 527653"/>
                <a:gd name="connsiteY13" fmla="*/ 4096464 h 4884794"/>
                <a:gd name="connsiteX14" fmla="*/ 267089 w 527653"/>
                <a:gd name="connsiteY14" fmla="*/ 4183495 h 4884794"/>
                <a:gd name="connsiteX15" fmla="*/ 180058 w 527653"/>
                <a:gd name="connsiteY15" fmla="*/ 4096464 h 4884794"/>
                <a:gd name="connsiteX16" fmla="*/ 180058 w 527653"/>
                <a:gd name="connsiteY16" fmla="*/ 789274 h 4884794"/>
                <a:gd name="connsiteX17" fmla="*/ 267089 w 527653"/>
                <a:gd name="connsiteY17" fmla="*/ 702243 h 4884794"/>
                <a:gd name="connsiteX18" fmla="*/ 354120 w 527653"/>
                <a:gd name="connsiteY18" fmla="*/ 789274 h 4884794"/>
                <a:gd name="connsiteX19" fmla="*/ 354120 w 527653"/>
                <a:gd name="connsiteY19" fmla="*/ 267089 h 4884794"/>
                <a:gd name="connsiteX20" fmla="*/ 354120 w 527653"/>
                <a:gd name="connsiteY20" fmla="*/ 441151 h 4884794"/>
                <a:gd name="connsiteX21" fmla="*/ 267089 w 527653"/>
                <a:gd name="connsiteY21" fmla="*/ 528181 h 4884794"/>
                <a:gd name="connsiteX22" fmla="*/ 180058 w 527653"/>
                <a:gd name="connsiteY22" fmla="*/ 441151 h 4884794"/>
                <a:gd name="connsiteX23" fmla="*/ 180058 w 527653"/>
                <a:gd name="connsiteY23" fmla="*/ 267089 h 4884794"/>
                <a:gd name="connsiteX24" fmla="*/ 267089 w 527653"/>
                <a:gd name="connsiteY24" fmla="*/ 180058 h 4884794"/>
                <a:gd name="connsiteX25" fmla="*/ 354120 w 527653"/>
                <a:gd name="connsiteY25" fmla="*/ 267089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7653" h="4884794">
                  <a:moveTo>
                    <a:pt x="5996" y="267089"/>
                  </a:moveTo>
                  <a:lnTo>
                    <a:pt x="5996" y="4618650"/>
                  </a:lnTo>
                  <a:cubicBezTo>
                    <a:pt x="5996" y="4762851"/>
                    <a:pt x="122895" y="4879742"/>
                    <a:pt x="267089" y="4879742"/>
                  </a:cubicBezTo>
                  <a:lnTo>
                    <a:pt x="528181" y="4879742"/>
                  </a:lnTo>
                  <a:lnTo>
                    <a:pt x="528181" y="5996"/>
                  </a:ln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close/>
                  <a:moveTo>
                    <a:pt x="354120" y="4618658"/>
                  </a:moveTo>
                  <a:cubicBezTo>
                    <a:pt x="354120" y="4666722"/>
                    <a:pt x="315153" y="4705688"/>
                    <a:pt x="267089" y="4705688"/>
                  </a:cubicBezTo>
                  <a:cubicBezTo>
                    <a:pt x="219024" y="4705688"/>
                    <a:pt x="180058" y="4666722"/>
                    <a:pt x="180058" y="4618658"/>
                  </a:cubicBezTo>
                  <a:lnTo>
                    <a:pt x="180058" y="4444596"/>
                  </a:lnTo>
                  <a:cubicBezTo>
                    <a:pt x="180058" y="4396531"/>
                    <a:pt x="219024" y="4357565"/>
                    <a:pt x="267089" y="4357565"/>
                  </a:cubicBezTo>
                  <a:cubicBezTo>
                    <a:pt x="315153" y="4357565"/>
                    <a:pt x="354120" y="4396531"/>
                    <a:pt x="354120" y="4444596"/>
                  </a:cubicBezTo>
                  <a:close/>
                  <a:moveTo>
                    <a:pt x="354120" y="4096464"/>
                  </a:moveTo>
                  <a:cubicBezTo>
                    <a:pt x="354120" y="4144529"/>
                    <a:pt x="315153" y="4183495"/>
                    <a:pt x="267089" y="4183495"/>
                  </a:cubicBezTo>
                  <a:cubicBezTo>
                    <a:pt x="219024" y="4183495"/>
                    <a:pt x="180058" y="4144529"/>
                    <a:pt x="180058" y="4096464"/>
                  </a:cubicBezTo>
                  <a:lnTo>
                    <a:pt x="180058" y="789274"/>
                  </a:lnTo>
                  <a:cubicBezTo>
                    <a:pt x="180058" y="741210"/>
                    <a:pt x="219024" y="702243"/>
                    <a:pt x="267089" y="702243"/>
                  </a:cubicBezTo>
                  <a:cubicBezTo>
                    <a:pt x="315153" y="702243"/>
                    <a:pt x="354120" y="741210"/>
                    <a:pt x="354120" y="789274"/>
                  </a:cubicBezTo>
                  <a:close/>
                  <a:moveTo>
                    <a:pt x="354120" y="267089"/>
                  </a:moveTo>
                  <a:lnTo>
                    <a:pt x="354120" y="441151"/>
                  </a:lnTo>
                  <a:cubicBezTo>
                    <a:pt x="354120" y="489215"/>
                    <a:pt x="315153" y="528181"/>
                    <a:pt x="267089" y="528181"/>
                  </a:cubicBezTo>
                  <a:cubicBezTo>
                    <a:pt x="219024" y="528181"/>
                    <a:pt x="180058" y="489215"/>
                    <a:pt x="180058" y="441151"/>
                  </a:cubicBezTo>
                  <a:lnTo>
                    <a:pt x="180058" y="267089"/>
                  </a:lnTo>
                  <a:cubicBezTo>
                    <a:pt x="180058" y="219024"/>
                    <a:pt x="219024" y="180058"/>
                    <a:pt x="267089" y="180058"/>
                  </a:cubicBezTo>
                  <a:cubicBezTo>
                    <a:pt x="315153" y="180058"/>
                    <a:pt x="354120" y="219024"/>
                    <a:pt x="354120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A1C83DC-BA71-4E9D-A751-C1B3CE31A807}"/>
                </a:ext>
              </a:extLst>
            </p:cNvPr>
            <p:cNvSpPr/>
            <p:nvPr/>
          </p:nvSpPr>
          <p:spPr>
            <a:xfrm>
              <a:off x="6961400" y="2471620"/>
              <a:ext cx="95937" cy="255832"/>
            </a:xfrm>
            <a:custGeom>
              <a:avLst/>
              <a:gdLst>
                <a:gd name="connsiteX0" fmla="*/ 5996 w 95937"/>
                <a:gd name="connsiteY0" fmla="*/ 5996 h 255832"/>
                <a:gd name="connsiteX1" fmla="*/ 5996 w 95937"/>
                <a:gd name="connsiteY1" fmla="*/ 252123 h 255832"/>
                <a:gd name="connsiteX2" fmla="*/ 92971 w 95937"/>
                <a:gd name="connsiteY2" fmla="*/ 129059 h 255832"/>
                <a:gd name="connsiteX3" fmla="*/ 5996 w 95937"/>
                <a:gd name="connsiteY3" fmla="*/ 5996 h 25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37" h="255832">
                  <a:moveTo>
                    <a:pt x="5996" y="5996"/>
                  </a:moveTo>
                  <a:lnTo>
                    <a:pt x="5996" y="252123"/>
                  </a:lnTo>
                  <a:cubicBezTo>
                    <a:pt x="58130" y="233663"/>
                    <a:pt x="92971" y="184367"/>
                    <a:pt x="92971" y="129059"/>
                  </a:cubicBezTo>
                  <a:cubicBezTo>
                    <a:pt x="92971" y="73752"/>
                    <a:pt x="58130" y="2445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83E4856-1FBE-44D8-8818-FF3AFDF0125E}"/>
                </a:ext>
              </a:extLst>
            </p:cNvPr>
            <p:cNvSpPr/>
            <p:nvPr/>
          </p:nvSpPr>
          <p:spPr>
            <a:xfrm>
              <a:off x="5742960" y="2320096"/>
              <a:ext cx="1055308" cy="935386"/>
            </a:xfrm>
            <a:custGeom>
              <a:avLst/>
              <a:gdLst>
                <a:gd name="connsiteX0" fmla="*/ 6004 w 1055307"/>
                <a:gd name="connsiteY0" fmla="*/ 411130 h 935386"/>
                <a:gd name="connsiteX1" fmla="*/ 528189 w 1055307"/>
                <a:gd name="connsiteY1" fmla="*/ 933315 h 935386"/>
                <a:gd name="connsiteX2" fmla="*/ 1050375 w 1055307"/>
                <a:gd name="connsiteY2" fmla="*/ 411130 h 935386"/>
                <a:gd name="connsiteX3" fmla="*/ 1050375 w 1055307"/>
                <a:gd name="connsiteY3" fmla="*/ 229753 h 935386"/>
                <a:gd name="connsiteX4" fmla="*/ 703466 w 1055307"/>
                <a:gd name="connsiteY4" fmla="*/ 5996 h 935386"/>
                <a:gd name="connsiteX5" fmla="*/ 692673 w 1055307"/>
                <a:gd name="connsiteY5" fmla="*/ 16093 h 935386"/>
                <a:gd name="connsiteX6" fmla="*/ 5996 w 1055307"/>
                <a:gd name="connsiteY6" fmla="*/ 156993 h 935386"/>
                <a:gd name="connsiteX7" fmla="*/ 5996 w 1055307"/>
                <a:gd name="connsiteY7" fmla="*/ 411130 h 93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5307" h="935386">
                  <a:moveTo>
                    <a:pt x="6004" y="411130"/>
                  </a:moveTo>
                  <a:cubicBezTo>
                    <a:pt x="6004" y="699525"/>
                    <a:pt x="239795" y="933315"/>
                    <a:pt x="528189" y="933315"/>
                  </a:cubicBezTo>
                  <a:cubicBezTo>
                    <a:pt x="816584" y="933315"/>
                    <a:pt x="1050375" y="699525"/>
                    <a:pt x="1050375" y="411130"/>
                  </a:cubicBezTo>
                  <a:lnTo>
                    <a:pt x="1050375" y="229753"/>
                  </a:lnTo>
                  <a:cubicBezTo>
                    <a:pt x="908660" y="206648"/>
                    <a:pt x="782966" y="125574"/>
                    <a:pt x="703466" y="5996"/>
                  </a:cubicBezTo>
                  <a:cubicBezTo>
                    <a:pt x="699989" y="9394"/>
                    <a:pt x="696415" y="12784"/>
                    <a:pt x="692673" y="16093"/>
                  </a:cubicBezTo>
                  <a:cubicBezTo>
                    <a:pt x="526447" y="164916"/>
                    <a:pt x="178579" y="166483"/>
                    <a:pt x="5996" y="156993"/>
                  </a:cubicBezTo>
                  <a:lnTo>
                    <a:pt x="5996" y="4111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E619241-8AC9-4E12-9EDD-CA4957946FC9}"/>
                </a:ext>
              </a:extLst>
            </p:cNvPr>
            <p:cNvSpPr/>
            <p:nvPr/>
          </p:nvSpPr>
          <p:spPr>
            <a:xfrm>
              <a:off x="5271957" y="3334445"/>
              <a:ext cx="1990694" cy="359764"/>
            </a:xfrm>
            <a:custGeom>
              <a:avLst/>
              <a:gdLst>
                <a:gd name="connsiteX0" fmla="*/ 1444796 w 1990693"/>
                <a:gd name="connsiteY0" fmla="*/ 5997 h 359763"/>
                <a:gd name="connsiteX1" fmla="*/ 1336003 w 1990693"/>
                <a:gd name="connsiteY1" fmla="*/ 5997 h 359763"/>
                <a:gd name="connsiteX2" fmla="*/ 663341 w 1990693"/>
                <a:gd name="connsiteY2" fmla="*/ 5997 h 359763"/>
                <a:gd name="connsiteX3" fmla="*/ 553597 w 1990693"/>
                <a:gd name="connsiteY3" fmla="*/ 5997 h 359763"/>
                <a:gd name="connsiteX4" fmla="*/ 72920 w 1990693"/>
                <a:gd name="connsiteY4" fmla="*/ 240979 h 359763"/>
                <a:gd name="connsiteX5" fmla="*/ 5996 w 1990693"/>
                <a:gd name="connsiteY5" fmla="*/ 354121 h 359763"/>
                <a:gd name="connsiteX6" fmla="*/ 1992661 w 1990693"/>
                <a:gd name="connsiteY6" fmla="*/ 354121 h 359763"/>
                <a:gd name="connsiteX7" fmla="*/ 1925992 w 1990693"/>
                <a:gd name="connsiteY7" fmla="*/ 240979 h 359763"/>
                <a:gd name="connsiteX8" fmla="*/ 1444796 w 1990693"/>
                <a:gd name="connsiteY8" fmla="*/ 5997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0693" h="359763">
                  <a:moveTo>
                    <a:pt x="1444796" y="5997"/>
                  </a:moveTo>
                  <a:lnTo>
                    <a:pt x="1336003" y="5997"/>
                  </a:lnTo>
                  <a:cubicBezTo>
                    <a:pt x="1126797" y="122041"/>
                    <a:pt x="872547" y="122041"/>
                    <a:pt x="663341" y="5997"/>
                  </a:cubicBezTo>
                  <a:lnTo>
                    <a:pt x="553597" y="5997"/>
                  </a:lnTo>
                  <a:cubicBezTo>
                    <a:pt x="365648" y="5749"/>
                    <a:pt x="188173" y="92516"/>
                    <a:pt x="72920" y="240979"/>
                  </a:cubicBezTo>
                  <a:cubicBezTo>
                    <a:pt x="45946" y="275732"/>
                    <a:pt x="23457" y="313747"/>
                    <a:pt x="5996" y="354121"/>
                  </a:cubicBezTo>
                  <a:lnTo>
                    <a:pt x="1992661" y="354121"/>
                  </a:lnTo>
                  <a:cubicBezTo>
                    <a:pt x="1975224" y="313787"/>
                    <a:pt x="1952831" y="275780"/>
                    <a:pt x="1925992" y="240979"/>
                  </a:cubicBezTo>
                  <a:cubicBezTo>
                    <a:pt x="1810588" y="92420"/>
                    <a:pt x="1632912" y="5653"/>
                    <a:pt x="1444796" y="59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870CB23-7A48-458E-A1D5-1BD807F830A0}"/>
                </a:ext>
              </a:extLst>
            </p:cNvPr>
            <p:cNvSpPr/>
            <p:nvPr/>
          </p:nvSpPr>
          <p:spPr>
            <a:xfrm>
              <a:off x="4695983" y="984604"/>
              <a:ext cx="3141938" cy="4884795"/>
            </a:xfrm>
            <a:custGeom>
              <a:avLst/>
              <a:gdLst>
                <a:gd name="connsiteX0" fmla="*/ 3052086 w 3141938"/>
                <a:gd name="connsiteY0" fmla="*/ 5996 h 4884794"/>
                <a:gd name="connsiteX1" fmla="*/ 5996 w 3141938"/>
                <a:gd name="connsiteY1" fmla="*/ 5996 h 4884794"/>
                <a:gd name="connsiteX2" fmla="*/ 5996 w 3141938"/>
                <a:gd name="connsiteY2" fmla="*/ 4879750 h 4884794"/>
                <a:gd name="connsiteX3" fmla="*/ 3052093 w 3141938"/>
                <a:gd name="connsiteY3" fmla="*/ 4879750 h 4884794"/>
                <a:gd name="connsiteX4" fmla="*/ 3139124 w 3141938"/>
                <a:gd name="connsiteY4" fmla="*/ 4792719 h 4884794"/>
                <a:gd name="connsiteX5" fmla="*/ 3139124 w 3141938"/>
                <a:gd name="connsiteY5" fmla="*/ 93027 h 4884794"/>
                <a:gd name="connsiteX6" fmla="*/ 3052086 w 3141938"/>
                <a:gd name="connsiteY6" fmla="*/ 5996 h 4884794"/>
                <a:gd name="connsiteX7" fmla="*/ 2007715 w 3141938"/>
                <a:gd name="connsiteY7" fmla="*/ 3661310 h 4884794"/>
                <a:gd name="connsiteX8" fmla="*/ 1137406 w 3141938"/>
                <a:gd name="connsiteY8" fmla="*/ 3661310 h 4884794"/>
                <a:gd name="connsiteX9" fmla="*/ 1050375 w 3141938"/>
                <a:gd name="connsiteY9" fmla="*/ 3574279 h 4884794"/>
                <a:gd name="connsiteX10" fmla="*/ 1137406 w 3141938"/>
                <a:gd name="connsiteY10" fmla="*/ 3487248 h 4884794"/>
                <a:gd name="connsiteX11" fmla="*/ 2007715 w 3141938"/>
                <a:gd name="connsiteY11" fmla="*/ 3487248 h 4884794"/>
                <a:gd name="connsiteX12" fmla="*/ 2094746 w 3141938"/>
                <a:gd name="connsiteY12" fmla="*/ 3574279 h 4884794"/>
                <a:gd name="connsiteX13" fmla="*/ 2007715 w 3141938"/>
                <a:gd name="connsiteY13" fmla="*/ 3661310 h 4884794"/>
                <a:gd name="connsiteX14" fmla="*/ 2355838 w 3141938"/>
                <a:gd name="connsiteY14" fmla="*/ 3313186 h 4884794"/>
                <a:gd name="connsiteX15" fmla="*/ 789274 w 3141938"/>
                <a:gd name="connsiteY15" fmla="*/ 3313186 h 4884794"/>
                <a:gd name="connsiteX16" fmla="*/ 702243 w 3141938"/>
                <a:gd name="connsiteY16" fmla="*/ 3226155 h 4884794"/>
                <a:gd name="connsiteX17" fmla="*/ 789274 w 3141938"/>
                <a:gd name="connsiteY17" fmla="*/ 3139124 h 4884794"/>
                <a:gd name="connsiteX18" fmla="*/ 2355838 w 3141938"/>
                <a:gd name="connsiteY18" fmla="*/ 3139124 h 4884794"/>
                <a:gd name="connsiteX19" fmla="*/ 2442869 w 3141938"/>
                <a:gd name="connsiteY19" fmla="*/ 3226155 h 4884794"/>
                <a:gd name="connsiteX20" fmla="*/ 2355838 w 3141938"/>
                <a:gd name="connsiteY20" fmla="*/ 3313186 h 4884794"/>
                <a:gd name="connsiteX21" fmla="*/ 2878024 w 3141938"/>
                <a:gd name="connsiteY21" fmla="*/ 2616931 h 4884794"/>
                <a:gd name="connsiteX22" fmla="*/ 2616931 w 3141938"/>
                <a:gd name="connsiteY22" fmla="*/ 2878024 h 4884794"/>
                <a:gd name="connsiteX23" fmla="*/ 528182 w 3141938"/>
                <a:gd name="connsiteY23" fmla="*/ 2878024 h 4884794"/>
                <a:gd name="connsiteX24" fmla="*/ 267089 w 3141938"/>
                <a:gd name="connsiteY24" fmla="*/ 2616931 h 4884794"/>
                <a:gd name="connsiteX25" fmla="*/ 267089 w 3141938"/>
                <a:gd name="connsiteY25" fmla="*/ 528181 h 4884794"/>
                <a:gd name="connsiteX26" fmla="*/ 528182 w 3141938"/>
                <a:gd name="connsiteY26" fmla="*/ 267089 h 4884794"/>
                <a:gd name="connsiteX27" fmla="*/ 2616931 w 3141938"/>
                <a:gd name="connsiteY27" fmla="*/ 267089 h 4884794"/>
                <a:gd name="connsiteX28" fmla="*/ 2878024 w 3141938"/>
                <a:gd name="connsiteY28" fmla="*/ 52818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41938" h="4884794">
                  <a:moveTo>
                    <a:pt x="3052086" y="5996"/>
                  </a:moveTo>
                  <a:lnTo>
                    <a:pt x="5996" y="5996"/>
                  </a:lnTo>
                  <a:lnTo>
                    <a:pt x="5996" y="4879750"/>
                  </a:lnTo>
                  <a:lnTo>
                    <a:pt x="3052093" y="4879750"/>
                  </a:lnTo>
                  <a:cubicBezTo>
                    <a:pt x="3100158" y="4879750"/>
                    <a:pt x="3139124" y="4840784"/>
                    <a:pt x="3139124" y="4792719"/>
                  </a:cubicBezTo>
                  <a:lnTo>
                    <a:pt x="3139124" y="93027"/>
                  </a:lnTo>
                  <a:cubicBezTo>
                    <a:pt x="3139117" y="44962"/>
                    <a:pt x="3100150" y="5996"/>
                    <a:pt x="3052086" y="5996"/>
                  </a:cubicBezTo>
                  <a:close/>
                  <a:moveTo>
                    <a:pt x="2007715" y="3661310"/>
                  </a:moveTo>
                  <a:lnTo>
                    <a:pt x="1137406" y="3661310"/>
                  </a:lnTo>
                  <a:cubicBezTo>
                    <a:pt x="1089341" y="3661310"/>
                    <a:pt x="1050375" y="3622343"/>
                    <a:pt x="1050375" y="3574279"/>
                  </a:cubicBezTo>
                  <a:cubicBezTo>
                    <a:pt x="1050375" y="3526214"/>
                    <a:pt x="1089341" y="3487248"/>
                    <a:pt x="1137406" y="3487248"/>
                  </a:cubicBezTo>
                  <a:lnTo>
                    <a:pt x="2007715" y="3487248"/>
                  </a:lnTo>
                  <a:cubicBezTo>
                    <a:pt x="2055779" y="3487248"/>
                    <a:pt x="2094746" y="3526214"/>
                    <a:pt x="2094746" y="3574279"/>
                  </a:cubicBezTo>
                  <a:cubicBezTo>
                    <a:pt x="2094746" y="3622343"/>
                    <a:pt x="2055779" y="3661310"/>
                    <a:pt x="2007715" y="3661310"/>
                  </a:cubicBezTo>
                  <a:close/>
                  <a:moveTo>
                    <a:pt x="2355838" y="3313186"/>
                  </a:moveTo>
                  <a:lnTo>
                    <a:pt x="789274" y="3313186"/>
                  </a:lnTo>
                  <a:cubicBezTo>
                    <a:pt x="741210" y="3313186"/>
                    <a:pt x="702243" y="3274220"/>
                    <a:pt x="702243" y="3226155"/>
                  </a:cubicBezTo>
                  <a:cubicBezTo>
                    <a:pt x="702243" y="3178091"/>
                    <a:pt x="741210" y="3139124"/>
                    <a:pt x="789274" y="3139124"/>
                  </a:cubicBezTo>
                  <a:lnTo>
                    <a:pt x="2355838" y="3139124"/>
                  </a:lnTo>
                  <a:cubicBezTo>
                    <a:pt x="2403903" y="3139124"/>
                    <a:pt x="2442869" y="3178091"/>
                    <a:pt x="2442869" y="3226155"/>
                  </a:cubicBezTo>
                  <a:cubicBezTo>
                    <a:pt x="2442869" y="3274220"/>
                    <a:pt x="2403903" y="3313186"/>
                    <a:pt x="2355838" y="3313186"/>
                  </a:cubicBezTo>
                  <a:close/>
                  <a:moveTo>
                    <a:pt x="2878024" y="2616931"/>
                  </a:moveTo>
                  <a:cubicBezTo>
                    <a:pt x="2878024" y="2761132"/>
                    <a:pt x="2761124" y="2878024"/>
                    <a:pt x="2616931" y="2878024"/>
                  </a:cubicBezTo>
                  <a:lnTo>
                    <a:pt x="528182" y="2878024"/>
                  </a:lnTo>
                  <a:cubicBezTo>
                    <a:pt x="383980" y="2878024"/>
                    <a:pt x="267089" y="2761124"/>
                    <a:pt x="267089" y="2616931"/>
                  </a:cubicBezTo>
                  <a:lnTo>
                    <a:pt x="267089" y="528181"/>
                  </a:lnTo>
                  <a:cubicBezTo>
                    <a:pt x="267089" y="383980"/>
                    <a:pt x="383988" y="267089"/>
                    <a:pt x="528182" y="267089"/>
                  </a:cubicBezTo>
                  <a:lnTo>
                    <a:pt x="2616931" y="267089"/>
                  </a:lnTo>
                  <a:cubicBezTo>
                    <a:pt x="2761132" y="267089"/>
                    <a:pt x="2878024" y="383988"/>
                    <a:pt x="2878024" y="528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E439CC0-AAA2-49B9-BE1F-445401A82D42}"/>
                </a:ext>
              </a:extLst>
            </p:cNvPr>
            <p:cNvSpPr/>
            <p:nvPr/>
          </p:nvSpPr>
          <p:spPr>
            <a:xfrm>
              <a:off x="8003165" y="2290075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1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1"/>
                  </a:cubicBezTo>
                  <a:lnTo>
                    <a:pt x="180058" y="180058"/>
                  </a:lnTo>
                  <a:cubicBezTo>
                    <a:pt x="180066" y="83921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D27DB41-630D-4E25-8BE3-E7305059CBFE}"/>
                </a:ext>
              </a:extLst>
            </p:cNvPr>
            <p:cNvSpPr/>
            <p:nvPr/>
          </p:nvSpPr>
          <p:spPr>
            <a:xfrm>
              <a:off x="8003165" y="3160384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2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2"/>
                  </a:cubicBezTo>
                  <a:lnTo>
                    <a:pt x="180058" y="180058"/>
                  </a:lnTo>
                  <a:cubicBezTo>
                    <a:pt x="180066" y="83929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E97ADB9-E41A-4C5E-81F3-81DEE2B9E058}"/>
                </a:ext>
              </a:extLst>
            </p:cNvPr>
            <p:cNvSpPr/>
            <p:nvPr/>
          </p:nvSpPr>
          <p:spPr>
            <a:xfrm>
              <a:off x="5481931" y="2471620"/>
              <a:ext cx="95937" cy="255832"/>
            </a:xfrm>
            <a:custGeom>
              <a:avLst/>
              <a:gdLst>
                <a:gd name="connsiteX0" fmla="*/ 92971 w 95937"/>
                <a:gd name="connsiteY0" fmla="*/ 252123 h 255832"/>
                <a:gd name="connsiteX1" fmla="*/ 92971 w 95937"/>
                <a:gd name="connsiteY1" fmla="*/ 5996 h 255832"/>
                <a:gd name="connsiteX2" fmla="*/ 5996 w 95937"/>
                <a:gd name="connsiteY2" fmla="*/ 129059 h 255832"/>
                <a:gd name="connsiteX3" fmla="*/ 92971 w 95937"/>
                <a:gd name="connsiteY3" fmla="*/ 252123 h 25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37" h="255832">
                  <a:moveTo>
                    <a:pt x="92971" y="252123"/>
                  </a:moveTo>
                  <a:lnTo>
                    <a:pt x="92971" y="5996"/>
                  </a:lnTo>
                  <a:cubicBezTo>
                    <a:pt x="40837" y="24456"/>
                    <a:pt x="5996" y="73752"/>
                    <a:pt x="5996" y="129059"/>
                  </a:cubicBezTo>
                  <a:cubicBezTo>
                    <a:pt x="5996" y="184367"/>
                    <a:pt x="40837" y="233663"/>
                    <a:pt x="92971" y="2521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70549A8-60B9-440E-BB07-9903B219EC75}"/>
                </a:ext>
              </a:extLst>
            </p:cNvPr>
            <p:cNvSpPr/>
            <p:nvPr/>
          </p:nvSpPr>
          <p:spPr>
            <a:xfrm>
              <a:off x="8003165" y="1419758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1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1"/>
                  </a:cubicBezTo>
                  <a:lnTo>
                    <a:pt x="180058" y="180058"/>
                  </a:lnTo>
                  <a:cubicBezTo>
                    <a:pt x="180066" y="83929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9F17A3B-1288-4FDF-A8DD-E3A3BEBB1FAD}"/>
                </a:ext>
              </a:extLst>
            </p:cNvPr>
            <p:cNvSpPr/>
            <p:nvPr/>
          </p:nvSpPr>
          <p:spPr>
            <a:xfrm>
              <a:off x="8003165" y="4030701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2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2"/>
                  </a:cubicBezTo>
                  <a:lnTo>
                    <a:pt x="180058" y="180058"/>
                  </a:lnTo>
                  <a:cubicBezTo>
                    <a:pt x="180066" y="83921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6185A556-F052-4F35-8C60-40A3F63B8C5E}"/>
              </a:ext>
            </a:extLst>
          </p:cNvPr>
          <p:cNvGrpSpPr/>
          <p:nvPr/>
        </p:nvGrpSpPr>
        <p:grpSpPr>
          <a:xfrm>
            <a:off x="2768747" y="1292911"/>
            <a:ext cx="398911" cy="438293"/>
            <a:chOff x="3869189" y="984604"/>
            <a:chExt cx="4445874" cy="4884795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63ADF423-1263-47E4-96B7-500F7259C13A}"/>
                </a:ext>
              </a:extLst>
            </p:cNvPr>
            <p:cNvSpPr/>
            <p:nvPr/>
          </p:nvSpPr>
          <p:spPr>
            <a:xfrm>
              <a:off x="5261683" y="984604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8 h 1399081"/>
                <a:gd name="connsiteX3" fmla="*/ 5996 w 359763"/>
                <a:gd name="connsiteY3" fmla="*/ 1398498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6"/>
                    <a:pt x="276187" y="1398498"/>
                    <a:pt x="180058" y="1398498"/>
                  </a:cubicBezTo>
                  <a:lnTo>
                    <a:pt x="5996" y="1398498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C389C40-44C6-41AE-B71D-935D3A2D410F}"/>
                </a:ext>
              </a:extLst>
            </p:cNvPr>
            <p:cNvSpPr/>
            <p:nvPr/>
          </p:nvSpPr>
          <p:spPr>
            <a:xfrm>
              <a:off x="5261683" y="4465856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9 h 1399081"/>
                <a:gd name="connsiteX3" fmla="*/ 5996 w 359763"/>
                <a:gd name="connsiteY3" fmla="*/ 1398499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5"/>
                    <a:pt x="276187" y="1398499"/>
                    <a:pt x="180058" y="1398499"/>
                  </a:cubicBezTo>
                  <a:lnTo>
                    <a:pt x="5996" y="1398499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78025E7-0A2F-4221-829C-FE35489BBE0F}"/>
                </a:ext>
              </a:extLst>
            </p:cNvPr>
            <p:cNvSpPr/>
            <p:nvPr/>
          </p:nvSpPr>
          <p:spPr>
            <a:xfrm>
              <a:off x="3869189" y="984604"/>
              <a:ext cx="1223197" cy="4884795"/>
            </a:xfrm>
            <a:custGeom>
              <a:avLst/>
              <a:gdLst>
                <a:gd name="connsiteX0" fmla="*/ 767864 w 1223197"/>
                <a:gd name="connsiteY0" fmla="*/ 3262531 h 4884794"/>
                <a:gd name="connsiteX1" fmla="*/ 1026431 w 1223197"/>
                <a:gd name="connsiteY1" fmla="*/ 3487248 h 4884794"/>
                <a:gd name="connsiteX2" fmla="*/ 1224429 w 1223197"/>
                <a:gd name="connsiteY2" fmla="*/ 3487248 h 4884794"/>
                <a:gd name="connsiteX3" fmla="*/ 1224429 w 1223197"/>
                <a:gd name="connsiteY3" fmla="*/ 4879750 h 4884794"/>
                <a:gd name="connsiteX4" fmla="*/ 876305 w 1223197"/>
                <a:gd name="connsiteY4" fmla="*/ 4879750 h 4884794"/>
                <a:gd name="connsiteX5" fmla="*/ 5996 w 1223197"/>
                <a:gd name="connsiteY5" fmla="*/ 2442877 h 4884794"/>
                <a:gd name="connsiteX6" fmla="*/ 876305 w 1223197"/>
                <a:gd name="connsiteY6" fmla="*/ 5996 h 4884794"/>
                <a:gd name="connsiteX7" fmla="*/ 1224429 w 1223197"/>
                <a:gd name="connsiteY7" fmla="*/ 5996 h 4884794"/>
                <a:gd name="connsiteX8" fmla="*/ 1224429 w 1223197"/>
                <a:gd name="connsiteY8" fmla="*/ 1398498 h 4884794"/>
                <a:gd name="connsiteX9" fmla="*/ 1026431 w 1223197"/>
                <a:gd name="connsiteY9" fmla="*/ 1398498 h 4884794"/>
                <a:gd name="connsiteX10" fmla="*/ 767864 w 1223197"/>
                <a:gd name="connsiteY10" fmla="*/ 1623215 h 4884794"/>
                <a:gd name="connsiteX11" fmla="*/ 702243 w 1223197"/>
                <a:gd name="connsiteY11" fmla="*/ 2442877 h 4884794"/>
                <a:gd name="connsiteX12" fmla="*/ 767864 w 1223197"/>
                <a:gd name="connsiteY12" fmla="*/ 326253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3197" h="4884794">
                  <a:moveTo>
                    <a:pt x="767864" y="3262531"/>
                  </a:moveTo>
                  <a:cubicBezTo>
                    <a:pt x="786244" y="3391279"/>
                    <a:pt x="896380" y="3486992"/>
                    <a:pt x="1026431" y="3487248"/>
                  </a:cubicBezTo>
                  <a:lnTo>
                    <a:pt x="1224429" y="3487248"/>
                  </a:lnTo>
                  <a:lnTo>
                    <a:pt x="1224429" y="4879750"/>
                  </a:lnTo>
                  <a:lnTo>
                    <a:pt x="876305" y="4879750"/>
                  </a:lnTo>
                  <a:cubicBezTo>
                    <a:pt x="323220" y="4879750"/>
                    <a:pt x="5996" y="3991509"/>
                    <a:pt x="5996" y="2442877"/>
                  </a:cubicBezTo>
                  <a:cubicBezTo>
                    <a:pt x="5996" y="894245"/>
                    <a:pt x="323220" y="5996"/>
                    <a:pt x="876305" y="5996"/>
                  </a:cubicBezTo>
                  <a:lnTo>
                    <a:pt x="1224429" y="5996"/>
                  </a:lnTo>
                  <a:lnTo>
                    <a:pt x="1224429" y="1398498"/>
                  </a:lnTo>
                  <a:lnTo>
                    <a:pt x="1026431" y="1398498"/>
                  </a:lnTo>
                  <a:cubicBezTo>
                    <a:pt x="896380" y="1398746"/>
                    <a:pt x="786244" y="1494467"/>
                    <a:pt x="767864" y="1623215"/>
                  </a:cubicBezTo>
                  <a:cubicBezTo>
                    <a:pt x="728674" y="1894773"/>
                    <a:pt x="706752" y="2168545"/>
                    <a:pt x="702243" y="2442877"/>
                  </a:cubicBezTo>
                  <a:cubicBezTo>
                    <a:pt x="706752" y="2717209"/>
                    <a:pt x="728666" y="2990974"/>
                    <a:pt x="767864" y="32625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914E0CC-00B6-4C51-91AF-8C23FD5E5F27}"/>
                </a:ext>
              </a:extLst>
            </p:cNvPr>
            <p:cNvSpPr/>
            <p:nvPr/>
          </p:nvSpPr>
          <p:spPr>
            <a:xfrm>
              <a:off x="7611525" y="2267698"/>
              <a:ext cx="703538" cy="1423066"/>
            </a:xfrm>
            <a:custGeom>
              <a:avLst/>
              <a:gdLst>
                <a:gd name="connsiteX0" fmla="*/ 702251 w 703538"/>
                <a:gd name="connsiteY0" fmla="*/ 1159775 h 1423066"/>
                <a:gd name="connsiteX1" fmla="*/ 676141 w 703538"/>
                <a:gd name="connsiteY1" fmla="*/ 1420868 h 1423066"/>
                <a:gd name="connsiteX2" fmla="*/ 516005 w 703538"/>
                <a:gd name="connsiteY2" fmla="*/ 1420868 h 1423066"/>
                <a:gd name="connsiteX3" fmla="*/ 433236 w 703538"/>
                <a:gd name="connsiteY3" fmla="*/ 1393014 h 1423066"/>
                <a:gd name="connsiteX4" fmla="*/ 235414 w 703538"/>
                <a:gd name="connsiteY4" fmla="*/ 1245063 h 1423066"/>
                <a:gd name="connsiteX5" fmla="*/ 180058 w 703538"/>
                <a:gd name="connsiteY5" fmla="*/ 1133664 h 1423066"/>
                <a:gd name="connsiteX6" fmla="*/ 180058 w 703538"/>
                <a:gd name="connsiteY6" fmla="*/ 864737 h 1423066"/>
                <a:gd name="connsiteX7" fmla="*/ 147336 w 703538"/>
                <a:gd name="connsiteY7" fmla="*/ 724613 h 1423066"/>
                <a:gd name="connsiteX8" fmla="*/ 20267 w 703538"/>
                <a:gd name="connsiteY8" fmla="*/ 472218 h 1423066"/>
                <a:gd name="connsiteX9" fmla="*/ 5996 w 703538"/>
                <a:gd name="connsiteY9" fmla="*/ 410427 h 1423066"/>
                <a:gd name="connsiteX10" fmla="*/ 5996 w 703538"/>
                <a:gd name="connsiteY10" fmla="*/ 5996 h 1423066"/>
                <a:gd name="connsiteX11" fmla="*/ 702251 w 703538"/>
                <a:gd name="connsiteY11" fmla="*/ 1159775 h 142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3538" h="1423066">
                  <a:moveTo>
                    <a:pt x="702251" y="1159775"/>
                  </a:moveTo>
                  <a:cubicBezTo>
                    <a:pt x="702308" y="1247462"/>
                    <a:pt x="693561" y="1334932"/>
                    <a:pt x="676141" y="1420868"/>
                  </a:cubicBezTo>
                  <a:lnTo>
                    <a:pt x="516005" y="1420868"/>
                  </a:lnTo>
                  <a:cubicBezTo>
                    <a:pt x="486105" y="1420956"/>
                    <a:pt x="457005" y="1411162"/>
                    <a:pt x="433236" y="1393014"/>
                  </a:cubicBezTo>
                  <a:lnTo>
                    <a:pt x="235414" y="1245063"/>
                  </a:lnTo>
                  <a:cubicBezTo>
                    <a:pt x="200181" y="1218936"/>
                    <a:pt x="179603" y="1177516"/>
                    <a:pt x="180058" y="1133664"/>
                  </a:cubicBezTo>
                  <a:lnTo>
                    <a:pt x="180058" y="864737"/>
                  </a:lnTo>
                  <a:cubicBezTo>
                    <a:pt x="180082" y="816136"/>
                    <a:pt x="168882" y="768184"/>
                    <a:pt x="147336" y="724613"/>
                  </a:cubicBezTo>
                  <a:lnTo>
                    <a:pt x="20267" y="472218"/>
                  </a:lnTo>
                  <a:cubicBezTo>
                    <a:pt x="10833" y="452983"/>
                    <a:pt x="5956" y="431845"/>
                    <a:pt x="5996" y="410427"/>
                  </a:cubicBezTo>
                  <a:lnTo>
                    <a:pt x="5996" y="5996"/>
                  </a:lnTo>
                  <a:cubicBezTo>
                    <a:pt x="433860" y="231960"/>
                    <a:pt x="701764" y="675917"/>
                    <a:pt x="702251" y="11597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0D86D02-36BA-4A60-90F5-5A4D50905C2C}"/>
                </a:ext>
              </a:extLst>
            </p:cNvPr>
            <p:cNvSpPr/>
            <p:nvPr/>
          </p:nvSpPr>
          <p:spPr>
            <a:xfrm>
              <a:off x="6098918" y="2116181"/>
              <a:ext cx="2142594" cy="2598295"/>
            </a:xfrm>
            <a:custGeom>
              <a:avLst/>
              <a:gdLst>
                <a:gd name="connsiteX0" fmla="*/ 1344542 w 2142594"/>
                <a:gd name="connsiteY0" fmla="*/ 81979 h 2598295"/>
                <a:gd name="connsiteX1" fmla="*/ 1344542 w 2142594"/>
                <a:gd name="connsiteY1" fmla="*/ 561960 h 2598295"/>
                <a:gd name="connsiteX2" fmla="*/ 1377264 w 2142594"/>
                <a:gd name="connsiteY2" fmla="*/ 702084 h 2598295"/>
                <a:gd name="connsiteX3" fmla="*/ 1504333 w 2142594"/>
                <a:gd name="connsiteY3" fmla="*/ 954479 h 2598295"/>
                <a:gd name="connsiteX4" fmla="*/ 1518604 w 2142594"/>
                <a:gd name="connsiteY4" fmla="*/ 1016270 h 2598295"/>
                <a:gd name="connsiteX5" fmla="*/ 1518604 w 2142594"/>
                <a:gd name="connsiteY5" fmla="*/ 1285198 h 2598295"/>
                <a:gd name="connsiteX6" fmla="*/ 1643929 w 2142594"/>
                <a:gd name="connsiteY6" fmla="*/ 1535937 h 2598295"/>
                <a:gd name="connsiteX7" fmla="*/ 1841232 w 2142594"/>
                <a:gd name="connsiteY7" fmla="*/ 1683888 h 2598295"/>
                <a:gd name="connsiteX8" fmla="*/ 2028613 w 2142594"/>
                <a:gd name="connsiteY8" fmla="*/ 1746463 h 2598295"/>
                <a:gd name="connsiteX9" fmla="*/ 2138709 w 2142594"/>
                <a:gd name="connsiteY9" fmla="*/ 1746463 h 2598295"/>
                <a:gd name="connsiteX10" fmla="*/ 1957420 w 2142594"/>
                <a:gd name="connsiteY10" fmla="*/ 2086408 h 2598295"/>
                <a:gd name="connsiteX11" fmla="*/ 1692674 w 2142594"/>
                <a:gd name="connsiteY11" fmla="*/ 1953159 h 2598295"/>
                <a:gd name="connsiteX12" fmla="*/ 1552549 w 2142594"/>
                <a:gd name="connsiteY12" fmla="*/ 1920525 h 2598295"/>
                <a:gd name="connsiteX13" fmla="*/ 1420260 w 2142594"/>
                <a:gd name="connsiteY13" fmla="*/ 1920525 h 2598295"/>
                <a:gd name="connsiteX14" fmla="*/ 1123743 w 2142594"/>
                <a:gd name="connsiteY14" fmla="*/ 2133753 h 2598295"/>
                <a:gd name="connsiteX15" fmla="*/ 1035840 w 2142594"/>
                <a:gd name="connsiteY15" fmla="*/ 2221831 h 2598295"/>
                <a:gd name="connsiteX16" fmla="*/ 970219 w 2142594"/>
                <a:gd name="connsiteY16" fmla="*/ 2243673 h 2598295"/>
                <a:gd name="connsiteX17" fmla="*/ 789714 w 2142594"/>
                <a:gd name="connsiteY17" fmla="*/ 2400330 h 2598295"/>
                <a:gd name="connsiteX18" fmla="*/ 691370 w 2142594"/>
                <a:gd name="connsiteY18" fmla="*/ 2597017 h 2598295"/>
                <a:gd name="connsiteX19" fmla="*/ 5996 w 2142594"/>
                <a:gd name="connsiteY19" fmla="*/ 2251244 h 2598295"/>
                <a:gd name="connsiteX20" fmla="*/ 71793 w 2142594"/>
                <a:gd name="connsiteY20" fmla="*/ 2218345 h 2598295"/>
                <a:gd name="connsiteX21" fmla="*/ 235757 w 2142594"/>
                <a:gd name="connsiteY21" fmla="*/ 2014519 h 2598295"/>
                <a:gd name="connsiteX22" fmla="*/ 355167 w 2142594"/>
                <a:gd name="connsiteY22" fmla="*/ 1538807 h 2598295"/>
                <a:gd name="connsiteX23" fmla="*/ 445156 w 2142594"/>
                <a:gd name="connsiteY23" fmla="*/ 1441855 h 2598295"/>
                <a:gd name="connsiteX24" fmla="*/ 956724 w 2142594"/>
                <a:gd name="connsiteY24" fmla="*/ 1271359 h 2598295"/>
                <a:gd name="connsiteX25" fmla="*/ 1170472 w 2142594"/>
                <a:gd name="connsiteY25" fmla="*/ 974497 h 2598295"/>
                <a:gd name="connsiteX26" fmla="*/ 1170472 w 2142594"/>
                <a:gd name="connsiteY26" fmla="*/ 882246 h 2598295"/>
                <a:gd name="connsiteX27" fmla="*/ 1078828 w 2142594"/>
                <a:gd name="connsiteY27" fmla="*/ 661447 h 2598295"/>
                <a:gd name="connsiteX28" fmla="*/ 950025 w 2142594"/>
                <a:gd name="connsiteY28" fmla="*/ 532643 h 2598295"/>
                <a:gd name="connsiteX29" fmla="*/ 729226 w 2142594"/>
                <a:gd name="connsiteY29" fmla="*/ 440999 h 2598295"/>
                <a:gd name="connsiteX30" fmla="*/ 650030 w 2142594"/>
                <a:gd name="connsiteY30" fmla="*/ 440999 h 2598295"/>
                <a:gd name="connsiteX31" fmla="*/ 515918 w 2142594"/>
                <a:gd name="connsiteY31" fmla="*/ 336564 h 2598295"/>
                <a:gd name="connsiteX32" fmla="*/ 453774 w 2142594"/>
                <a:gd name="connsiteY32" fmla="*/ 89830 h 2598295"/>
                <a:gd name="connsiteX33" fmla="*/ 1344542 w 2142594"/>
                <a:gd name="connsiteY33" fmla="*/ 81979 h 25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42594" h="2598295">
                  <a:moveTo>
                    <a:pt x="1344542" y="81979"/>
                  </a:moveTo>
                  <a:lnTo>
                    <a:pt x="1344542" y="561960"/>
                  </a:lnTo>
                  <a:cubicBezTo>
                    <a:pt x="1344518" y="610560"/>
                    <a:pt x="1355719" y="658513"/>
                    <a:pt x="1377264" y="702084"/>
                  </a:cubicBezTo>
                  <a:lnTo>
                    <a:pt x="1504333" y="954479"/>
                  </a:lnTo>
                  <a:cubicBezTo>
                    <a:pt x="1513767" y="973714"/>
                    <a:pt x="1518644" y="994852"/>
                    <a:pt x="1518604" y="1016270"/>
                  </a:cubicBezTo>
                  <a:lnTo>
                    <a:pt x="1518604" y="1285198"/>
                  </a:lnTo>
                  <a:cubicBezTo>
                    <a:pt x="1518580" y="1383845"/>
                    <a:pt x="1565013" y="1476744"/>
                    <a:pt x="1643929" y="1535937"/>
                  </a:cubicBezTo>
                  <a:lnTo>
                    <a:pt x="1841232" y="1683888"/>
                  </a:lnTo>
                  <a:cubicBezTo>
                    <a:pt x="1895133" y="1724749"/>
                    <a:pt x="1960977" y="1746735"/>
                    <a:pt x="2028613" y="1746463"/>
                  </a:cubicBezTo>
                  <a:lnTo>
                    <a:pt x="2138709" y="1746463"/>
                  </a:lnTo>
                  <a:cubicBezTo>
                    <a:pt x="2095513" y="1868159"/>
                    <a:pt x="2034409" y="1982732"/>
                    <a:pt x="1957420" y="2086408"/>
                  </a:cubicBezTo>
                  <a:lnTo>
                    <a:pt x="1692674" y="1953159"/>
                  </a:lnTo>
                  <a:cubicBezTo>
                    <a:pt x="1649110" y="1931613"/>
                    <a:pt x="1601150" y="1920437"/>
                    <a:pt x="1552549" y="1920525"/>
                  </a:cubicBezTo>
                  <a:lnTo>
                    <a:pt x="1420260" y="1920525"/>
                  </a:lnTo>
                  <a:cubicBezTo>
                    <a:pt x="1285725" y="1920037"/>
                    <a:pt x="1166107" y="2006061"/>
                    <a:pt x="1123743" y="2133753"/>
                  </a:cubicBezTo>
                  <a:cubicBezTo>
                    <a:pt x="1109664" y="2175142"/>
                    <a:pt x="1077197" y="2207664"/>
                    <a:pt x="1035840" y="2221831"/>
                  </a:cubicBezTo>
                  <a:lnTo>
                    <a:pt x="970219" y="2243673"/>
                  </a:lnTo>
                  <a:cubicBezTo>
                    <a:pt x="892007" y="2270503"/>
                    <a:pt x="827281" y="2326674"/>
                    <a:pt x="789714" y="2400330"/>
                  </a:cubicBezTo>
                  <a:lnTo>
                    <a:pt x="691370" y="2597017"/>
                  </a:lnTo>
                  <a:cubicBezTo>
                    <a:pt x="433332" y="2553333"/>
                    <a:pt x="194464" y="2432828"/>
                    <a:pt x="5996" y="2251244"/>
                  </a:cubicBezTo>
                  <a:lnTo>
                    <a:pt x="71793" y="2218345"/>
                  </a:lnTo>
                  <a:cubicBezTo>
                    <a:pt x="153819" y="2177892"/>
                    <a:pt x="213820" y="2103309"/>
                    <a:pt x="235757" y="2014519"/>
                  </a:cubicBezTo>
                  <a:lnTo>
                    <a:pt x="355167" y="1538807"/>
                  </a:lnTo>
                  <a:cubicBezTo>
                    <a:pt x="366480" y="1493157"/>
                    <a:pt x="400473" y="1456533"/>
                    <a:pt x="445156" y="1441855"/>
                  </a:cubicBezTo>
                  <a:lnTo>
                    <a:pt x="956724" y="1271359"/>
                  </a:lnTo>
                  <a:cubicBezTo>
                    <a:pt x="1084712" y="1229090"/>
                    <a:pt x="1170984" y="1109281"/>
                    <a:pt x="1170472" y="974497"/>
                  </a:cubicBezTo>
                  <a:lnTo>
                    <a:pt x="1170472" y="882246"/>
                  </a:lnTo>
                  <a:cubicBezTo>
                    <a:pt x="1170640" y="799356"/>
                    <a:pt x="1137646" y="719848"/>
                    <a:pt x="1078828" y="661447"/>
                  </a:cubicBezTo>
                  <a:lnTo>
                    <a:pt x="950025" y="532643"/>
                  </a:lnTo>
                  <a:cubicBezTo>
                    <a:pt x="891623" y="473826"/>
                    <a:pt x="812115" y="440831"/>
                    <a:pt x="729226" y="440999"/>
                  </a:cubicBezTo>
                  <a:lnTo>
                    <a:pt x="650030" y="440999"/>
                  </a:lnTo>
                  <a:cubicBezTo>
                    <a:pt x="586695" y="440983"/>
                    <a:pt x="531451" y="397964"/>
                    <a:pt x="515918" y="336564"/>
                  </a:cubicBezTo>
                  <a:lnTo>
                    <a:pt x="453774" y="89830"/>
                  </a:lnTo>
                  <a:cubicBezTo>
                    <a:pt x="740218" y="-19187"/>
                    <a:pt x="1056227" y="-21961"/>
                    <a:pt x="1344542" y="819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7926C2B-AD9F-404C-9AE4-134E98407907}"/>
                </a:ext>
              </a:extLst>
            </p:cNvPr>
            <p:cNvSpPr/>
            <p:nvPr/>
          </p:nvSpPr>
          <p:spPr>
            <a:xfrm>
              <a:off x="5696806" y="2271088"/>
              <a:ext cx="1399082" cy="1966710"/>
            </a:xfrm>
            <a:custGeom>
              <a:avLst/>
              <a:gdLst>
                <a:gd name="connsiteX0" fmla="*/ 694536 w 1399081"/>
                <a:gd name="connsiteY0" fmla="*/ 6356 h 1966709"/>
                <a:gd name="connsiteX1" fmla="*/ 749276 w 1399081"/>
                <a:gd name="connsiteY1" fmla="*/ 223933 h 1966709"/>
                <a:gd name="connsiteX2" fmla="*/ 1052141 w 1399081"/>
                <a:gd name="connsiteY2" fmla="*/ 460138 h 1966709"/>
                <a:gd name="connsiteX3" fmla="*/ 1131337 w 1399081"/>
                <a:gd name="connsiteY3" fmla="*/ 460138 h 1966709"/>
                <a:gd name="connsiteX4" fmla="*/ 1229073 w 1399081"/>
                <a:gd name="connsiteY4" fmla="*/ 500783 h 1966709"/>
                <a:gd name="connsiteX5" fmla="*/ 1357877 w 1399081"/>
                <a:gd name="connsiteY5" fmla="*/ 629587 h 1966709"/>
                <a:gd name="connsiteX6" fmla="*/ 1398522 w 1399081"/>
                <a:gd name="connsiteY6" fmla="*/ 727323 h 1966709"/>
                <a:gd name="connsiteX7" fmla="*/ 1398522 w 1399081"/>
                <a:gd name="connsiteY7" fmla="*/ 819574 h 1966709"/>
                <a:gd name="connsiteX8" fmla="*/ 1304008 w 1399081"/>
                <a:gd name="connsiteY8" fmla="*/ 951168 h 1966709"/>
                <a:gd name="connsiteX9" fmla="*/ 792176 w 1399081"/>
                <a:gd name="connsiteY9" fmla="*/ 1121576 h 1966709"/>
                <a:gd name="connsiteX10" fmla="*/ 588262 w 1399081"/>
                <a:gd name="connsiteY10" fmla="*/ 1342199 h 1966709"/>
                <a:gd name="connsiteX11" fmla="*/ 468852 w 1399081"/>
                <a:gd name="connsiteY11" fmla="*/ 1817823 h 1966709"/>
                <a:gd name="connsiteX12" fmla="*/ 396092 w 1399081"/>
                <a:gd name="connsiteY12" fmla="*/ 1907636 h 1966709"/>
                <a:gd name="connsiteX13" fmla="*/ 286779 w 1399081"/>
                <a:gd name="connsiteY13" fmla="*/ 1962289 h 1966709"/>
                <a:gd name="connsiteX14" fmla="*/ 33402 w 1399081"/>
                <a:gd name="connsiteY14" fmla="*/ 888841 h 1966709"/>
                <a:gd name="connsiteX15" fmla="*/ 694520 w 1399081"/>
                <a:gd name="connsiteY15" fmla="*/ 5996 h 1966709"/>
                <a:gd name="connsiteX16" fmla="*/ 694520 w 1399081"/>
                <a:gd name="connsiteY16" fmla="*/ 6356 h 1966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99081" h="1966709">
                  <a:moveTo>
                    <a:pt x="694536" y="6356"/>
                  </a:moveTo>
                  <a:lnTo>
                    <a:pt x="749276" y="223933"/>
                  </a:lnTo>
                  <a:cubicBezTo>
                    <a:pt x="784093" y="362826"/>
                    <a:pt x="908955" y="460202"/>
                    <a:pt x="1052141" y="460138"/>
                  </a:cubicBezTo>
                  <a:lnTo>
                    <a:pt x="1131337" y="460138"/>
                  </a:lnTo>
                  <a:cubicBezTo>
                    <a:pt x="1168033" y="460090"/>
                    <a:pt x="1203226" y="474729"/>
                    <a:pt x="1229073" y="500783"/>
                  </a:cubicBezTo>
                  <a:lnTo>
                    <a:pt x="1357877" y="629587"/>
                  </a:lnTo>
                  <a:cubicBezTo>
                    <a:pt x="1383932" y="655434"/>
                    <a:pt x="1398570" y="690627"/>
                    <a:pt x="1398522" y="727323"/>
                  </a:cubicBezTo>
                  <a:lnTo>
                    <a:pt x="1398522" y="819574"/>
                  </a:lnTo>
                  <a:cubicBezTo>
                    <a:pt x="1398754" y="879247"/>
                    <a:pt x="1360635" y="932324"/>
                    <a:pt x="1304008" y="951168"/>
                  </a:cubicBezTo>
                  <a:lnTo>
                    <a:pt x="792176" y="1121576"/>
                  </a:lnTo>
                  <a:cubicBezTo>
                    <a:pt x="690603" y="1154866"/>
                    <a:pt x="613461" y="1238324"/>
                    <a:pt x="588262" y="1342199"/>
                  </a:cubicBezTo>
                  <a:lnTo>
                    <a:pt x="468852" y="1817823"/>
                  </a:lnTo>
                  <a:cubicBezTo>
                    <a:pt x="459082" y="1857054"/>
                    <a:pt x="432436" y="1889936"/>
                    <a:pt x="396092" y="1907636"/>
                  </a:cubicBezTo>
                  <a:lnTo>
                    <a:pt x="286779" y="1962289"/>
                  </a:lnTo>
                  <a:cubicBezTo>
                    <a:pt x="47480" y="1659671"/>
                    <a:pt x="-45315" y="1266521"/>
                    <a:pt x="33402" y="888841"/>
                  </a:cubicBezTo>
                  <a:cubicBezTo>
                    <a:pt x="112118" y="511161"/>
                    <a:pt x="354255" y="187821"/>
                    <a:pt x="694520" y="5996"/>
                  </a:cubicBezTo>
                  <a:lnTo>
                    <a:pt x="694520" y="63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30F0C0-8B7B-48BB-9254-6F94DA0C2171}"/>
                </a:ext>
              </a:extLst>
            </p:cNvPr>
            <p:cNvSpPr/>
            <p:nvPr/>
          </p:nvSpPr>
          <p:spPr>
            <a:xfrm>
              <a:off x="6969843" y="4204762"/>
              <a:ext cx="975360" cy="527654"/>
            </a:xfrm>
            <a:custGeom>
              <a:avLst/>
              <a:gdLst>
                <a:gd name="connsiteX0" fmla="*/ 38463 w 975360"/>
                <a:gd name="connsiteY0" fmla="*/ 528183 h 527653"/>
                <a:gd name="connsiteX1" fmla="*/ 5996 w 975360"/>
                <a:gd name="connsiteY1" fmla="*/ 526528 h 527653"/>
                <a:gd name="connsiteX2" fmla="*/ 74231 w 975360"/>
                <a:gd name="connsiteY2" fmla="*/ 390066 h 527653"/>
                <a:gd name="connsiteX3" fmla="*/ 154739 w 975360"/>
                <a:gd name="connsiteY3" fmla="*/ 320439 h 527653"/>
                <a:gd name="connsiteX4" fmla="*/ 220271 w 975360"/>
                <a:gd name="connsiteY4" fmla="*/ 298597 h 527653"/>
                <a:gd name="connsiteX5" fmla="*/ 417830 w 975360"/>
                <a:gd name="connsiteY5" fmla="*/ 100687 h 527653"/>
                <a:gd name="connsiteX6" fmla="*/ 549336 w 975360"/>
                <a:gd name="connsiteY6" fmla="*/ 5997 h 527653"/>
                <a:gd name="connsiteX7" fmla="*/ 681625 w 975360"/>
                <a:gd name="connsiteY7" fmla="*/ 5997 h 527653"/>
                <a:gd name="connsiteX8" fmla="*/ 743504 w 975360"/>
                <a:gd name="connsiteY8" fmla="*/ 20180 h 527653"/>
                <a:gd name="connsiteX9" fmla="*/ 971003 w 975360"/>
                <a:gd name="connsiteY9" fmla="*/ 134537 h 527653"/>
                <a:gd name="connsiteX10" fmla="*/ 38463 w 975360"/>
                <a:gd name="connsiteY10" fmla="*/ 528183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5360" h="527653">
                  <a:moveTo>
                    <a:pt x="38463" y="528183"/>
                  </a:moveTo>
                  <a:cubicBezTo>
                    <a:pt x="27494" y="528183"/>
                    <a:pt x="16877" y="526792"/>
                    <a:pt x="5996" y="526528"/>
                  </a:cubicBezTo>
                  <a:lnTo>
                    <a:pt x="74231" y="390066"/>
                  </a:lnTo>
                  <a:cubicBezTo>
                    <a:pt x="91108" y="357359"/>
                    <a:pt x="119937" y="332423"/>
                    <a:pt x="154739" y="320439"/>
                  </a:cubicBezTo>
                  <a:lnTo>
                    <a:pt x="220271" y="298597"/>
                  </a:lnTo>
                  <a:cubicBezTo>
                    <a:pt x="313330" y="266962"/>
                    <a:pt x="386362" y="193802"/>
                    <a:pt x="417830" y="100687"/>
                  </a:cubicBezTo>
                  <a:cubicBezTo>
                    <a:pt x="436578" y="44005"/>
                    <a:pt x="489631" y="5798"/>
                    <a:pt x="549336" y="5997"/>
                  </a:cubicBezTo>
                  <a:lnTo>
                    <a:pt x="681625" y="5997"/>
                  </a:lnTo>
                  <a:cubicBezTo>
                    <a:pt x="703067" y="5902"/>
                    <a:pt x="724245" y="10754"/>
                    <a:pt x="743504" y="20180"/>
                  </a:cubicBezTo>
                  <a:lnTo>
                    <a:pt x="971003" y="134537"/>
                  </a:lnTo>
                  <a:cubicBezTo>
                    <a:pt x="726052" y="386276"/>
                    <a:pt x="389704" y="528255"/>
                    <a:pt x="38463" y="5281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A069C577-67CD-4962-AFB7-4EBCBC9E636A}"/>
              </a:ext>
            </a:extLst>
          </p:cNvPr>
          <p:cNvGrpSpPr/>
          <p:nvPr/>
        </p:nvGrpSpPr>
        <p:grpSpPr>
          <a:xfrm>
            <a:off x="3745942" y="1294102"/>
            <a:ext cx="422738" cy="423431"/>
            <a:chOff x="3652925" y="984607"/>
            <a:chExt cx="4876800" cy="4884795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261199F-BC9A-40A0-9387-021165ACC7D8}"/>
                </a:ext>
              </a:extLst>
            </p:cNvPr>
            <p:cNvSpPr/>
            <p:nvPr/>
          </p:nvSpPr>
          <p:spPr>
            <a:xfrm>
              <a:off x="4695583" y="1572823"/>
              <a:ext cx="3125949" cy="3589645"/>
            </a:xfrm>
            <a:custGeom>
              <a:avLst/>
              <a:gdLst>
                <a:gd name="connsiteX0" fmla="*/ 2546137 w 3125948"/>
                <a:gd name="connsiteY0" fmla="*/ 2485820 h 3589644"/>
                <a:gd name="connsiteX1" fmla="*/ 2299427 w 3125948"/>
                <a:gd name="connsiteY1" fmla="*/ 2379777 h 3589644"/>
                <a:gd name="connsiteX2" fmla="*/ 1988096 w 3125948"/>
                <a:gd name="connsiteY2" fmla="*/ 1906768 h 3589644"/>
                <a:gd name="connsiteX3" fmla="*/ 1988096 w 3125948"/>
                <a:gd name="connsiteY3" fmla="*/ 1696689 h 3589644"/>
                <a:gd name="connsiteX4" fmla="*/ 2138765 w 3125948"/>
                <a:gd name="connsiteY4" fmla="*/ 1333088 h 3589644"/>
                <a:gd name="connsiteX5" fmla="*/ 2222798 w 3125948"/>
                <a:gd name="connsiteY5" fmla="*/ 1249055 h 3589644"/>
                <a:gd name="connsiteX6" fmla="*/ 2324219 w 3125948"/>
                <a:gd name="connsiteY6" fmla="*/ 1004272 h 3589644"/>
                <a:gd name="connsiteX7" fmla="*/ 2324219 w 3125948"/>
                <a:gd name="connsiteY7" fmla="*/ 254723 h 3589644"/>
                <a:gd name="connsiteX8" fmla="*/ 683863 w 3125948"/>
                <a:gd name="connsiteY8" fmla="*/ 150360 h 3589644"/>
                <a:gd name="connsiteX9" fmla="*/ 767896 w 3125948"/>
                <a:gd name="connsiteY9" fmla="*/ 319009 h 3589644"/>
                <a:gd name="connsiteX10" fmla="*/ 1078053 w 3125948"/>
                <a:gd name="connsiteY10" fmla="*/ 510180 h 3589644"/>
                <a:gd name="connsiteX11" fmla="*/ 1137718 w 3125948"/>
                <a:gd name="connsiteY11" fmla="*/ 510180 h 3589644"/>
                <a:gd name="connsiteX12" fmla="*/ 1651980 w 3125948"/>
                <a:gd name="connsiteY12" fmla="*/ 1024442 h 3589644"/>
                <a:gd name="connsiteX13" fmla="*/ 1651980 w 3125948"/>
                <a:gd name="connsiteY13" fmla="*/ 1374845 h 3589644"/>
                <a:gd name="connsiteX14" fmla="*/ 1549799 w 3125948"/>
                <a:gd name="connsiteY14" fmla="*/ 1683738 h 3589644"/>
                <a:gd name="connsiteX15" fmla="*/ 1463576 w 3125948"/>
                <a:gd name="connsiteY15" fmla="*/ 1797775 h 3589644"/>
                <a:gd name="connsiteX16" fmla="*/ 1215011 w 3125948"/>
                <a:gd name="connsiteY16" fmla="*/ 1977177 h 3589644"/>
                <a:gd name="connsiteX17" fmla="*/ 781415 w 3125948"/>
                <a:gd name="connsiteY17" fmla="*/ 2121795 h 3589644"/>
                <a:gd name="connsiteX18" fmla="*/ 566301 w 3125948"/>
                <a:gd name="connsiteY18" fmla="*/ 2328507 h 3589644"/>
                <a:gd name="connsiteX19" fmla="*/ 437737 w 3125948"/>
                <a:gd name="connsiteY19" fmla="*/ 2672273 h 3589644"/>
                <a:gd name="connsiteX20" fmla="*/ 229010 w 3125948"/>
                <a:gd name="connsiteY20" fmla="*/ 2927386 h 3589644"/>
                <a:gd name="connsiteX21" fmla="*/ 5996 w 3125948"/>
                <a:gd name="connsiteY21" fmla="*/ 3066623 h 3589644"/>
                <a:gd name="connsiteX22" fmla="*/ 747646 w 3125948"/>
                <a:gd name="connsiteY22" fmla="*/ 3584083 h 3589644"/>
                <a:gd name="connsiteX23" fmla="*/ 867559 w 3125948"/>
                <a:gd name="connsiteY23" fmla="*/ 3374005 h 3589644"/>
                <a:gd name="connsiteX24" fmla="*/ 1313338 w 3125948"/>
                <a:gd name="connsiteY24" fmla="*/ 3115111 h 3589644"/>
                <a:gd name="connsiteX25" fmla="*/ 1584752 w 3125948"/>
                <a:gd name="connsiteY25" fmla="*/ 3115111 h 3589644"/>
                <a:gd name="connsiteX26" fmla="*/ 1801546 w 3125948"/>
                <a:gd name="connsiteY26" fmla="*/ 3039480 h 3589644"/>
                <a:gd name="connsiteX27" fmla="*/ 1986409 w 3125948"/>
                <a:gd name="connsiteY27" fmla="*/ 2891841 h 3589644"/>
                <a:gd name="connsiteX28" fmla="*/ 2307406 w 3125948"/>
                <a:gd name="connsiteY28" fmla="*/ 2778987 h 3589644"/>
                <a:gd name="connsiteX29" fmla="*/ 2999816 w 3125948"/>
                <a:gd name="connsiteY29" fmla="*/ 2778987 h 3589644"/>
                <a:gd name="connsiteX30" fmla="*/ 3121488 w 3125948"/>
                <a:gd name="connsiteY30" fmla="*/ 2526897 h 3589644"/>
                <a:gd name="connsiteX31" fmla="*/ 2748565 w 3125948"/>
                <a:gd name="connsiteY31" fmla="*/ 2526897 h 3589644"/>
                <a:gd name="connsiteX32" fmla="*/ 2546137 w 3125948"/>
                <a:gd name="connsiteY32" fmla="*/ 2485820 h 358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25948" h="3589644">
                  <a:moveTo>
                    <a:pt x="2546137" y="2485820"/>
                  </a:moveTo>
                  <a:lnTo>
                    <a:pt x="2299427" y="2379777"/>
                  </a:lnTo>
                  <a:cubicBezTo>
                    <a:pt x="2110463" y="2298479"/>
                    <a:pt x="1988040" y="2112481"/>
                    <a:pt x="1988096" y="1906768"/>
                  </a:cubicBezTo>
                  <a:lnTo>
                    <a:pt x="1988096" y="1696689"/>
                  </a:lnTo>
                  <a:cubicBezTo>
                    <a:pt x="1987736" y="1560227"/>
                    <a:pt x="2041988" y="1429297"/>
                    <a:pt x="2138765" y="1333088"/>
                  </a:cubicBezTo>
                  <a:lnTo>
                    <a:pt x="2222798" y="1249055"/>
                  </a:lnTo>
                  <a:cubicBezTo>
                    <a:pt x="2287883" y="1184242"/>
                    <a:pt x="2324395" y="1096123"/>
                    <a:pt x="2324219" y="1004272"/>
                  </a:cubicBezTo>
                  <a:lnTo>
                    <a:pt x="2324219" y="254723"/>
                  </a:lnTo>
                  <a:cubicBezTo>
                    <a:pt x="1824011" y="-35238"/>
                    <a:pt x="1216786" y="-73869"/>
                    <a:pt x="683863" y="150360"/>
                  </a:cubicBezTo>
                  <a:lnTo>
                    <a:pt x="767896" y="319009"/>
                  </a:lnTo>
                  <a:cubicBezTo>
                    <a:pt x="827409" y="435709"/>
                    <a:pt x="947059" y="509452"/>
                    <a:pt x="1078053" y="510180"/>
                  </a:cubicBezTo>
                  <a:lnTo>
                    <a:pt x="1137718" y="510180"/>
                  </a:lnTo>
                  <a:cubicBezTo>
                    <a:pt x="1421699" y="510276"/>
                    <a:pt x="1651892" y="740461"/>
                    <a:pt x="1651980" y="1024442"/>
                  </a:cubicBezTo>
                  <a:lnTo>
                    <a:pt x="1651980" y="1374845"/>
                  </a:lnTo>
                  <a:cubicBezTo>
                    <a:pt x="1651644" y="1486060"/>
                    <a:pt x="1615852" y="1594269"/>
                    <a:pt x="1549799" y="1683738"/>
                  </a:cubicBezTo>
                  <a:lnTo>
                    <a:pt x="1463576" y="1797775"/>
                  </a:lnTo>
                  <a:cubicBezTo>
                    <a:pt x="1400745" y="1881312"/>
                    <a:pt x="1314090" y="1943855"/>
                    <a:pt x="1215011" y="1977177"/>
                  </a:cubicBezTo>
                  <a:lnTo>
                    <a:pt x="781415" y="2121795"/>
                  </a:lnTo>
                  <a:cubicBezTo>
                    <a:pt x="681993" y="2154381"/>
                    <a:pt x="602821" y="2230467"/>
                    <a:pt x="566301" y="2328507"/>
                  </a:cubicBezTo>
                  <a:lnTo>
                    <a:pt x="437737" y="2672273"/>
                  </a:lnTo>
                  <a:cubicBezTo>
                    <a:pt x="397403" y="2777548"/>
                    <a:pt x="324203" y="2867010"/>
                    <a:pt x="229010" y="2927386"/>
                  </a:cubicBezTo>
                  <a:lnTo>
                    <a:pt x="5996" y="3066623"/>
                  </a:lnTo>
                  <a:cubicBezTo>
                    <a:pt x="206752" y="3297631"/>
                    <a:pt x="461537" y="3475394"/>
                    <a:pt x="747646" y="3584083"/>
                  </a:cubicBezTo>
                  <a:lnTo>
                    <a:pt x="867559" y="3374005"/>
                  </a:lnTo>
                  <a:cubicBezTo>
                    <a:pt x="959035" y="3214070"/>
                    <a:pt x="1129091" y="3115303"/>
                    <a:pt x="1313338" y="3115111"/>
                  </a:cubicBezTo>
                  <a:lnTo>
                    <a:pt x="1584752" y="3115111"/>
                  </a:lnTo>
                  <a:cubicBezTo>
                    <a:pt x="1663517" y="3115295"/>
                    <a:pt x="1739986" y="3088616"/>
                    <a:pt x="1801546" y="3039480"/>
                  </a:cubicBezTo>
                  <a:lnTo>
                    <a:pt x="1986409" y="2891841"/>
                  </a:lnTo>
                  <a:cubicBezTo>
                    <a:pt x="2077765" y="2819361"/>
                    <a:pt x="2190795" y="2779619"/>
                    <a:pt x="2307406" y="2778987"/>
                  </a:cubicBezTo>
                  <a:lnTo>
                    <a:pt x="2999816" y="2778987"/>
                  </a:lnTo>
                  <a:cubicBezTo>
                    <a:pt x="3046705" y="2698160"/>
                    <a:pt x="3087382" y="2613888"/>
                    <a:pt x="3121488" y="2526897"/>
                  </a:cubicBezTo>
                  <a:lnTo>
                    <a:pt x="2748565" y="2526897"/>
                  </a:lnTo>
                  <a:cubicBezTo>
                    <a:pt x="2679034" y="2526785"/>
                    <a:pt x="2610215" y="2512818"/>
                    <a:pt x="2546137" y="24858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0346366-77D2-4EB7-B186-D0937ED2CA17}"/>
                </a:ext>
              </a:extLst>
            </p:cNvPr>
            <p:cNvSpPr/>
            <p:nvPr/>
          </p:nvSpPr>
          <p:spPr>
            <a:xfrm>
              <a:off x="5600333" y="4513879"/>
              <a:ext cx="1990694" cy="767496"/>
            </a:xfrm>
            <a:custGeom>
              <a:avLst/>
              <a:gdLst>
                <a:gd name="connsiteX0" fmla="*/ 1185862 w 1990693"/>
                <a:gd name="connsiteY0" fmla="*/ 81627 h 767496"/>
                <a:gd name="connsiteX1" fmla="*/ 1000991 w 1990693"/>
                <a:gd name="connsiteY1" fmla="*/ 229266 h 767496"/>
                <a:gd name="connsiteX2" fmla="*/ 679994 w 1990693"/>
                <a:gd name="connsiteY2" fmla="*/ 342120 h 767496"/>
                <a:gd name="connsiteX3" fmla="*/ 408580 w 1990693"/>
                <a:gd name="connsiteY3" fmla="*/ 342120 h 767496"/>
                <a:gd name="connsiteX4" fmla="*/ 108593 w 1990693"/>
                <a:gd name="connsiteY4" fmla="*/ 516398 h 767496"/>
                <a:gd name="connsiteX5" fmla="*/ 5996 w 1990693"/>
                <a:gd name="connsiteY5" fmla="*/ 696056 h 767496"/>
                <a:gd name="connsiteX6" fmla="*/ 1985329 w 1990693"/>
                <a:gd name="connsiteY6" fmla="*/ 5997 h 767496"/>
                <a:gd name="connsiteX7" fmla="*/ 1402664 w 1990693"/>
                <a:gd name="connsiteY7" fmla="*/ 5997 h 767496"/>
                <a:gd name="connsiteX8" fmla="*/ 1185862 w 1990693"/>
                <a:gd name="connsiteY8" fmla="*/ 81627 h 76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0693" h="767496">
                  <a:moveTo>
                    <a:pt x="1185862" y="81627"/>
                  </a:moveTo>
                  <a:lnTo>
                    <a:pt x="1000991" y="229266"/>
                  </a:lnTo>
                  <a:cubicBezTo>
                    <a:pt x="909635" y="301747"/>
                    <a:pt x="796605" y="341489"/>
                    <a:pt x="679994" y="342120"/>
                  </a:cubicBezTo>
                  <a:lnTo>
                    <a:pt x="408580" y="342120"/>
                  </a:lnTo>
                  <a:cubicBezTo>
                    <a:pt x="284573" y="342248"/>
                    <a:pt x="170128" y="408741"/>
                    <a:pt x="108593" y="516398"/>
                  </a:cubicBezTo>
                  <a:lnTo>
                    <a:pt x="5996" y="696056"/>
                  </a:lnTo>
                  <a:cubicBezTo>
                    <a:pt x="745063" y="899547"/>
                    <a:pt x="1532962" y="624863"/>
                    <a:pt x="1985329" y="5997"/>
                  </a:cubicBezTo>
                  <a:lnTo>
                    <a:pt x="1402664" y="5997"/>
                  </a:lnTo>
                  <a:cubicBezTo>
                    <a:pt x="1323891" y="5821"/>
                    <a:pt x="1247422" y="32500"/>
                    <a:pt x="1185862" y="816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7677C4F-8CDC-44A4-83D2-E89AF0359A6F}"/>
                </a:ext>
              </a:extLst>
            </p:cNvPr>
            <p:cNvSpPr/>
            <p:nvPr/>
          </p:nvSpPr>
          <p:spPr>
            <a:xfrm>
              <a:off x="4240806" y="1789708"/>
              <a:ext cx="1942725" cy="2718216"/>
            </a:xfrm>
            <a:custGeom>
              <a:avLst/>
              <a:gdLst>
                <a:gd name="connsiteX0" fmla="*/ 735041 w 1942725"/>
                <a:gd name="connsiteY0" fmla="*/ 2395988 h 2718216"/>
                <a:gd name="connsiteX1" fmla="*/ 863101 w 1942725"/>
                <a:gd name="connsiteY1" fmla="*/ 2052805 h 2718216"/>
                <a:gd name="connsiteX2" fmla="*/ 1182420 w 1942725"/>
                <a:gd name="connsiteY2" fmla="*/ 1745423 h 2718216"/>
                <a:gd name="connsiteX3" fmla="*/ 1615935 w 1942725"/>
                <a:gd name="connsiteY3" fmla="*/ 1600974 h 2718216"/>
                <a:gd name="connsiteX4" fmla="*/ 1783993 w 1942725"/>
                <a:gd name="connsiteY4" fmla="*/ 1479381 h 2718216"/>
                <a:gd name="connsiteX5" fmla="*/ 1869705 w 1942725"/>
                <a:gd name="connsiteY5" fmla="*/ 1366112 h 2718216"/>
                <a:gd name="connsiteX6" fmla="*/ 1938691 w 1942725"/>
                <a:gd name="connsiteY6" fmla="*/ 1157968 h 2718216"/>
                <a:gd name="connsiteX7" fmla="*/ 1938691 w 1942725"/>
                <a:gd name="connsiteY7" fmla="*/ 807566 h 2718216"/>
                <a:gd name="connsiteX8" fmla="*/ 1592487 w 1942725"/>
                <a:gd name="connsiteY8" fmla="*/ 461361 h 2718216"/>
                <a:gd name="connsiteX9" fmla="*/ 1532822 w 1942725"/>
                <a:gd name="connsiteY9" fmla="*/ 461361 h 2718216"/>
                <a:gd name="connsiteX10" fmla="*/ 1072084 w 1942725"/>
                <a:gd name="connsiteY10" fmla="*/ 177252 h 2718216"/>
                <a:gd name="connsiteX11" fmla="*/ 986964 w 1942725"/>
                <a:gd name="connsiteY11" fmla="*/ 5996 h 2718216"/>
                <a:gd name="connsiteX12" fmla="*/ 54152 w 1942725"/>
                <a:gd name="connsiteY12" fmla="*/ 1217873 h 2718216"/>
                <a:gd name="connsiteX13" fmla="*/ 355314 w 1942725"/>
                <a:gd name="connsiteY13" fmla="*/ 2717233 h 2718216"/>
                <a:gd name="connsiteX14" fmla="*/ 594213 w 1942725"/>
                <a:gd name="connsiteY14" fmla="*/ 2568083 h 2718216"/>
                <a:gd name="connsiteX15" fmla="*/ 735041 w 1942725"/>
                <a:gd name="connsiteY15" fmla="*/ 2395988 h 271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2725" h="2718216">
                  <a:moveTo>
                    <a:pt x="735041" y="2395988"/>
                  </a:moveTo>
                  <a:lnTo>
                    <a:pt x="863101" y="2052805"/>
                  </a:lnTo>
                  <a:cubicBezTo>
                    <a:pt x="917282" y="1907133"/>
                    <a:pt x="1034788" y="1794023"/>
                    <a:pt x="1182420" y="1745423"/>
                  </a:cubicBezTo>
                  <a:lnTo>
                    <a:pt x="1615935" y="1600974"/>
                  </a:lnTo>
                  <a:cubicBezTo>
                    <a:pt x="1682971" y="1578396"/>
                    <a:pt x="1741581" y="1535992"/>
                    <a:pt x="1783993" y="1479381"/>
                  </a:cubicBezTo>
                  <a:lnTo>
                    <a:pt x="1869705" y="1366112"/>
                  </a:lnTo>
                  <a:cubicBezTo>
                    <a:pt x="1914219" y="1305815"/>
                    <a:pt x="1938379" y="1232911"/>
                    <a:pt x="1938691" y="1157968"/>
                  </a:cubicBezTo>
                  <a:lnTo>
                    <a:pt x="1938691" y="807566"/>
                  </a:lnTo>
                  <a:cubicBezTo>
                    <a:pt x="1938643" y="616380"/>
                    <a:pt x="1783673" y="461409"/>
                    <a:pt x="1592487" y="461361"/>
                  </a:cubicBezTo>
                  <a:lnTo>
                    <a:pt x="1532822" y="461361"/>
                  </a:lnTo>
                  <a:cubicBezTo>
                    <a:pt x="1338157" y="460402"/>
                    <a:pt x="1160354" y="350754"/>
                    <a:pt x="1072084" y="177252"/>
                  </a:cubicBezTo>
                  <a:lnTo>
                    <a:pt x="986964" y="5996"/>
                  </a:lnTo>
                  <a:cubicBezTo>
                    <a:pt x="515441" y="256096"/>
                    <a:pt x="175256" y="698046"/>
                    <a:pt x="54152" y="1217873"/>
                  </a:cubicBezTo>
                  <a:cubicBezTo>
                    <a:pt x="-66953" y="1737700"/>
                    <a:pt x="42871" y="2284493"/>
                    <a:pt x="355314" y="2717233"/>
                  </a:cubicBezTo>
                  <a:lnTo>
                    <a:pt x="594213" y="2568083"/>
                  </a:lnTo>
                  <a:cubicBezTo>
                    <a:pt x="658467" y="2527390"/>
                    <a:pt x="707867" y="2467029"/>
                    <a:pt x="735041" y="23959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E8E012BE-C3D5-4713-9AA4-C6CD2A9C2037}"/>
                </a:ext>
              </a:extLst>
            </p:cNvPr>
            <p:cNvSpPr/>
            <p:nvPr/>
          </p:nvSpPr>
          <p:spPr>
            <a:xfrm>
              <a:off x="6845739" y="1931303"/>
              <a:ext cx="1103276" cy="1998689"/>
            </a:xfrm>
            <a:custGeom>
              <a:avLst/>
              <a:gdLst>
                <a:gd name="connsiteX0" fmla="*/ 342120 w 1103276"/>
                <a:gd name="connsiteY0" fmla="*/ 5996 h 1998688"/>
                <a:gd name="connsiteX1" fmla="*/ 342120 w 1103276"/>
                <a:gd name="connsiteY1" fmla="*/ 645800 h 1998688"/>
                <a:gd name="connsiteX2" fmla="*/ 191451 w 1103276"/>
                <a:gd name="connsiteY2" fmla="*/ 1009402 h 1998688"/>
                <a:gd name="connsiteX3" fmla="*/ 107418 w 1103276"/>
                <a:gd name="connsiteY3" fmla="*/ 1093435 h 1998688"/>
                <a:gd name="connsiteX4" fmla="*/ 5997 w 1103276"/>
                <a:gd name="connsiteY4" fmla="*/ 1338218 h 1998688"/>
                <a:gd name="connsiteX5" fmla="*/ 5997 w 1103276"/>
                <a:gd name="connsiteY5" fmla="*/ 1548296 h 1998688"/>
                <a:gd name="connsiteX6" fmla="*/ 216075 w 1103276"/>
                <a:gd name="connsiteY6" fmla="*/ 1866935 h 1998688"/>
                <a:gd name="connsiteX7" fmla="*/ 462281 w 1103276"/>
                <a:gd name="connsiteY7" fmla="*/ 1972730 h 1998688"/>
                <a:gd name="connsiteX8" fmla="*/ 598408 w 1103276"/>
                <a:gd name="connsiteY8" fmla="*/ 2000376 h 1998688"/>
                <a:gd name="connsiteX9" fmla="*/ 1027886 w 1103276"/>
                <a:gd name="connsiteY9" fmla="*/ 2000376 h 1998688"/>
                <a:gd name="connsiteX10" fmla="*/ 342120 w 1103276"/>
                <a:gd name="connsiteY10" fmla="*/ 5996 h 199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3276" h="1998688">
                  <a:moveTo>
                    <a:pt x="342120" y="5996"/>
                  </a:moveTo>
                  <a:lnTo>
                    <a:pt x="342120" y="645800"/>
                  </a:lnTo>
                  <a:cubicBezTo>
                    <a:pt x="342480" y="782263"/>
                    <a:pt x="288228" y="913193"/>
                    <a:pt x="191451" y="1009402"/>
                  </a:cubicBezTo>
                  <a:lnTo>
                    <a:pt x="107418" y="1093435"/>
                  </a:lnTo>
                  <a:cubicBezTo>
                    <a:pt x="42333" y="1158248"/>
                    <a:pt x="5821" y="1246366"/>
                    <a:pt x="5997" y="1338218"/>
                  </a:cubicBezTo>
                  <a:lnTo>
                    <a:pt x="5997" y="1548296"/>
                  </a:lnTo>
                  <a:cubicBezTo>
                    <a:pt x="5997" y="1686965"/>
                    <a:pt x="88630" y="1812291"/>
                    <a:pt x="216075" y="1866935"/>
                  </a:cubicBezTo>
                  <a:lnTo>
                    <a:pt x="462281" y="1972730"/>
                  </a:lnTo>
                  <a:cubicBezTo>
                    <a:pt x="505381" y="1990862"/>
                    <a:pt x="551655" y="2000255"/>
                    <a:pt x="598408" y="2000376"/>
                  </a:cubicBezTo>
                  <a:lnTo>
                    <a:pt x="1027886" y="2000376"/>
                  </a:lnTo>
                  <a:cubicBezTo>
                    <a:pt x="1239364" y="1257567"/>
                    <a:pt x="965687" y="461657"/>
                    <a:pt x="34212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1629DFB-92DF-4973-9622-CBAC1C885EB9}"/>
                </a:ext>
              </a:extLst>
            </p:cNvPr>
            <p:cNvSpPr/>
            <p:nvPr/>
          </p:nvSpPr>
          <p:spPr>
            <a:xfrm>
              <a:off x="3652925" y="984607"/>
              <a:ext cx="4876800" cy="4884795"/>
            </a:xfrm>
            <a:custGeom>
              <a:avLst/>
              <a:gdLst>
                <a:gd name="connsiteX0" fmla="*/ 2304558 w 4876800"/>
                <a:gd name="connsiteY0" fmla="*/ 9791 h 4884794"/>
                <a:gd name="connsiteX1" fmla="*/ 205863 w 4876800"/>
                <a:gd name="connsiteY1" fmla="*/ 1476292 h 4884794"/>
                <a:gd name="connsiteX2" fmla="*/ 576571 w 4876800"/>
                <a:gd name="connsiteY2" fmla="*/ 4009622 h 4884794"/>
                <a:gd name="connsiteX3" fmla="*/ 580185 w 4876800"/>
                <a:gd name="connsiteY3" fmla="*/ 4113818 h 4884794"/>
                <a:gd name="connsiteX4" fmla="*/ 106504 w 4876800"/>
                <a:gd name="connsiteY4" fmla="*/ 4745307 h 4884794"/>
                <a:gd name="connsiteX5" fmla="*/ 98573 w 4876800"/>
                <a:gd name="connsiteY5" fmla="*/ 4833306 h 4884794"/>
                <a:gd name="connsiteX6" fmla="*/ 173732 w 4876800"/>
                <a:gd name="connsiteY6" fmla="*/ 4879755 h 4884794"/>
                <a:gd name="connsiteX7" fmla="*/ 2442547 w 4876800"/>
                <a:gd name="connsiteY7" fmla="*/ 4879755 h 4884794"/>
                <a:gd name="connsiteX8" fmla="*/ 4573653 w 4876800"/>
                <a:gd name="connsiteY8" fmla="*/ 3620581 h 4884794"/>
                <a:gd name="connsiteX9" fmla="*/ 4503547 w 4876800"/>
                <a:gd name="connsiteY9" fmla="*/ 1146277 h 4884794"/>
                <a:gd name="connsiteX10" fmla="*/ 2304558 w 4876800"/>
                <a:gd name="connsiteY10" fmla="*/ 9791 h 4884794"/>
                <a:gd name="connsiteX11" fmla="*/ 2442539 w 4876800"/>
                <a:gd name="connsiteY11" fmla="*/ 4459607 h 4884794"/>
                <a:gd name="connsiteX12" fmla="*/ 425814 w 4876800"/>
                <a:gd name="connsiteY12" fmla="*/ 2442882 h 4884794"/>
                <a:gd name="connsiteX13" fmla="*/ 2442539 w 4876800"/>
                <a:gd name="connsiteY13" fmla="*/ 426157 h 4884794"/>
                <a:gd name="connsiteX14" fmla="*/ 4459264 w 4876800"/>
                <a:gd name="connsiteY14" fmla="*/ 2442882 h 4884794"/>
                <a:gd name="connsiteX15" fmla="*/ 2442539 w 4876800"/>
                <a:gd name="connsiteY15" fmla="*/ 4459607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76800" h="4884794">
                  <a:moveTo>
                    <a:pt x="2304558" y="9791"/>
                  </a:moveTo>
                  <a:cubicBezTo>
                    <a:pt x="1383866" y="62140"/>
                    <a:pt x="571591" y="629728"/>
                    <a:pt x="205863" y="1476292"/>
                  </a:cubicBezTo>
                  <a:cubicBezTo>
                    <a:pt x="-159865" y="2322857"/>
                    <a:pt x="-16392" y="3303350"/>
                    <a:pt x="576571" y="4009622"/>
                  </a:cubicBezTo>
                  <a:cubicBezTo>
                    <a:pt x="601995" y="4039235"/>
                    <a:pt x="603498" y="4082518"/>
                    <a:pt x="580185" y="4113818"/>
                  </a:cubicBezTo>
                  <a:lnTo>
                    <a:pt x="106504" y="4745307"/>
                  </a:lnTo>
                  <a:cubicBezTo>
                    <a:pt x="87404" y="4770771"/>
                    <a:pt x="84334" y="4804837"/>
                    <a:pt x="98573" y="4833306"/>
                  </a:cubicBezTo>
                  <a:cubicBezTo>
                    <a:pt x="112812" y="4861775"/>
                    <a:pt x="141905" y="4879755"/>
                    <a:pt x="173732" y="4879755"/>
                  </a:cubicBezTo>
                  <a:lnTo>
                    <a:pt x="2442547" y="4879755"/>
                  </a:lnTo>
                  <a:cubicBezTo>
                    <a:pt x="3329069" y="4878924"/>
                    <a:pt x="4145206" y="4396704"/>
                    <a:pt x="4573653" y="3620581"/>
                  </a:cubicBezTo>
                  <a:cubicBezTo>
                    <a:pt x="5002092" y="2844459"/>
                    <a:pt x="4975245" y="1896888"/>
                    <a:pt x="4503547" y="1146277"/>
                  </a:cubicBezTo>
                  <a:cubicBezTo>
                    <a:pt x="4031840" y="395657"/>
                    <a:pt x="3189713" y="-39577"/>
                    <a:pt x="2304558" y="9791"/>
                  </a:cubicBezTo>
                  <a:close/>
                  <a:moveTo>
                    <a:pt x="2442539" y="4459607"/>
                  </a:moveTo>
                  <a:cubicBezTo>
                    <a:pt x="1328734" y="4459607"/>
                    <a:pt x="425814" y="3556687"/>
                    <a:pt x="425814" y="2442882"/>
                  </a:cubicBezTo>
                  <a:cubicBezTo>
                    <a:pt x="425814" y="1329077"/>
                    <a:pt x="1328734" y="426157"/>
                    <a:pt x="2442539" y="426157"/>
                  </a:cubicBezTo>
                  <a:cubicBezTo>
                    <a:pt x="3556344" y="426157"/>
                    <a:pt x="4459264" y="1329077"/>
                    <a:pt x="4459264" y="2442882"/>
                  </a:cubicBezTo>
                  <a:cubicBezTo>
                    <a:pt x="4457969" y="3556152"/>
                    <a:pt x="3555809" y="4458312"/>
                    <a:pt x="2442539" y="44596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650C0B69-621D-4385-8E19-2446F2AE8A95}"/>
              </a:ext>
            </a:extLst>
          </p:cNvPr>
          <p:cNvGrpSpPr/>
          <p:nvPr/>
        </p:nvGrpSpPr>
        <p:grpSpPr>
          <a:xfrm>
            <a:off x="4784063" y="1260119"/>
            <a:ext cx="286659" cy="501782"/>
            <a:chOff x="4695975" y="984604"/>
            <a:chExt cx="2790177" cy="4884059"/>
          </a:xfrm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586005-FE5D-4124-A7F5-EF982F23F357}"/>
                </a:ext>
              </a:extLst>
            </p:cNvPr>
            <p:cNvSpPr/>
            <p:nvPr/>
          </p:nvSpPr>
          <p:spPr>
            <a:xfrm>
              <a:off x="4695983" y="5548873"/>
              <a:ext cx="2790169" cy="319790"/>
            </a:xfrm>
            <a:custGeom>
              <a:avLst/>
              <a:gdLst>
                <a:gd name="connsiteX0" fmla="*/ 180058 w 2790169"/>
                <a:gd name="connsiteY0" fmla="*/ 54388 h 319790"/>
                <a:gd name="connsiteX1" fmla="*/ 5996 w 2790169"/>
                <a:gd name="connsiteY1" fmla="*/ 5996 h 319790"/>
                <a:gd name="connsiteX2" fmla="*/ 5996 w 2790169"/>
                <a:gd name="connsiteY2" fmla="*/ 141419 h 319790"/>
                <a:gd name="connsiteX3" fmla="*/ 180058 w 2790169"/>
                <a:gd name="connsiteY3" fmla="*/ 315481 h 319790"/>
                <a:gd name="connsiteX4" fmla="*/ 2616931 w 2790169"/>
                <a:gd name="connsiteY4" fmla="*/ 315481 h 319790"/>
                <a:gd name="connsiteX5" fmla="*/ 2790993 w 2790169"/>
                <a:gd name="connsiteY5" fmla="*/ 141419 h 319790"/>
                <a:gd name="connsiteX6" fmla="*/ 2790993 w 2790169"/>
                <a:gd name="connsiteY6" fmla="*/ 5996 h 319790"/>
                <a:gd name="connsiteX7" fmla="*/ 2616931 w 2790169"/>
                <a:gd name="connsiteY7" fmla="*/ 54388 h 31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0169" h="319790">
                  <a:moveTo>
                    <a:pt x="180058" y="54388"/>
                  </a:moveTo>
                  <a:cubicBezTo>
                    <a:pt x="118762" y="54029"/>
                    <a:pt x="58682" y="37319"/>
                    <a:pt x="5996" y="5996"/>
                  </a:cubicBezTo>
                  <a:lnTo>
                    <a:pt x="5996" y="141419"/>
                  </a:lnTo>
                  <a:cubicBezTo>
                    <a:pt x="5996" y="237548"/>
                    <a:pt x="83929" y="315481"/>
                    <a:pt x="180058" y="315481"/>
                  </a:cubicBezTo>
                  <a:lnTo>
                    <a:pt x="2616931" y="315481"/>
                  </a:lnTo>
                  <a:cubicBezTo>
                    <a:pt x="2713060" y="315481"/>
                    <a:pt x="2790993" y="237548"/>
                    <a:pt x="2790993" y="141419"/>
                  </a:cubicBezTo>
                  <a:lnTo>
                    <a:pt x="2790993" y="5996"/>
                  </a:lnTo>
                  <a:cubicBezTo>
                    <a:pt x="2738307" y="37319"/>
                    <a:pt x="2678219" y="54029"/>
                    <a:pt x="2616931" y="543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1772140-6969-4832-9E47-4C056D197A26}"/>
                </a:ext>
              </a:extLst>
            </p:cNvPr>
            <p:cNvSpPr/>
            <p:nvPr/>
          </p:nvSpPr>
          <p:spPr>
            <a:xfrm>
              <a:off x="5740353" y="2986322"/>
              <a:ext cx="703538" cy="703538"/>
            </a:xfrm>
            <a:custGeom>
              <a:avLst/>
              <a:gdLst>
                <a:gd name="connsiteX0" fmla="*/ 702243 w 703538"/>
                <a:gd name="connsiteY0" fmla="*/ 354120 h 703538"/>
                <a:gd name="connsiteX1" fmla="*/ 354120 w 703538"/>
                <a:gd name="connsiteY1" fmla="*/ 702243 h 703538"/>
                <a:gd name="connsiteX2" fmla="*/ 5996 w 703538"/>
                <a:gd name="connsiteY2" fmla="*/ 354120 h 703538"/>
                <a:gd name="connsiteX3" fmla="*/ 354120 w 703538"/>
                <a:gd name="connsiteY3" fmla="*/ 5996 h 703538"/>
                <a:gd name="connsiteX4" fmla="*/ 702243 w 703538"/>
                <a:gd name="connsiteY4" fmla="*/ 354120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3538" h="703538">
                  <a:moveTo>
                    <a:pt x="702243" y="354120"/>
                  </a:moveTo>
                  <a:cubicBezTo>
                    <a:pt x="702243" y="546383"/>
                    <a:pt x="546383" y="702243"/>
                    <a:pt x="354120" y="702243"/>
                  </a:cubicBezTo>
                  <a:cubicBezTo>
                    <a:pt x="161856" y="702243"/>
                    <a:pt x="5996" y="546383"/>
                    <a:pt x="5996" y="354120"/>
                  </a:cubicBezTo>
                  <a:cubicBezTo>
                    <a:pt x="5996" y="161856"/>
                    <a:pt x="161856" y="5996"/>
                    <a:pt x="354120" y="5996"/>
                  </a:cubicBezTo>
                  <a:cubicBezTo>
                    <a:pt x="546383" y="5996"/>
                    <a:pt x="702243" y="161856"/>
                    <a:pt x="702243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8953412-AEE2-4008-9D05-D88F484BDF2F}"/>
                </a:ext>
              </a:extLst>
            </p:cNvPr>
            <p:cNvSpPr/>
            <p:nvPr/>
          </p:nvSpPr>
          <p:spPr>
            <a:xfrm>
              <a:off x="5419124" y="984604"/>
              <a:ext cx="1343119" cy="183879"/>
            </a:xfrm>
            <a:custGeom>
              <a:avLst/>
              <a:gdLst>
                <a:gd name="connsiteX0" fmla="*/ 244544 w 1343118"/>
                <a:gd name="connsiteY0" fmla="*/ 180058 h 183879"/>
                <a:gd name="connsiteX1" fmla="*/ 1106154 w 1343118"/>
                <a:gd name="connsiteY1" fmla="*/ 180058 h 183879"/>
                <a:gd name="connsiteX2" fmla="*/ 1233047 w 1343118"/>
                <a:gd name="connsiteY2" fmla="*/ 125054 h 183879"/>
                <a:gd name="connsiteX3" fmla="*/ 1344710 w 1343118"/>
                <a:gd name="connsiteY3" fmla="*/ 5996 h 183879"/>
                <a:gd name="connsiteX4" fmla="*/ 5996 w 1343118"/>
                <a:gd name="connsiteY4" fmla="*/ 5996 h 183879"/>
                <a:gd name="connsiteX5" fmla="*/ 117571 w 1343118"/>
                <a:gd name="connsiteY5" fmla="*/ 125054 h 183879"/>
                <a:gd name="connsiteX6" fmla="*/ 244544 w 1343118"/>
                <a:gd name="connsiteY6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118" h="183879">
                  <a:moveTo>
                    <a:pt x="244544" y="180058"/>
                  </a:moveTo>
                  <a:lnTo>
                    <a:pt x="1106154" y="180058"/>
                  </a:lnTo>
                  <a:cubicBezTo>
                    <a:pt x="1154235" y="180034"/>
                    <a:pt x="1200157" y="160127"/>
                    <a:pt x="1233047" y="125054"/>
                  </a:cubicBezTo>
                  <a:lnTo>
                    <a:pt x="1344710" y="5996"/>
                  </a:lnTo>
                  <a:lnTo>
                    <a:pt x="5996" y="5996"/>
                  </a:lnTo>
                  <a:lnTo>
                    <a:pt x="117571" y="125054"/>
                  </a:lnTo>
                  <a:cubicBezTo>
                    <a:pt x="150509" y="160095"/>
                    <a:pt x="196455" y="179994"/>
                    <a:pt x="244544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ADFA454-DD6E-45E6-9555-85AF847021A8}"/>
                </a:ext>
              </a:extLst>
            </p:cNvPr>
            <p:cNvSpPr/>
            <p:nvPr/>
          </p:nvSpPr>
          <p:spPr>
            <a:xfrm>
              <a:off x="4695975" y="984604"/>
              <a:ext cx="2790169" cy="4445083"/>
            </a:xfrm>
            <a:custGeom>
              <a:avLst/>
              <a:gdLst>
                <a:gd name="connsiteX0" fmla="*/ 2616939 w 2790169"/>
                <a:gd name="connsiteY0" fmla="*/ 5996 h 4445083"/>
                <a:gd name="connsiteX1" fmla="*/ 2306495 w 2790169"/>
                <a:gd name="connsiteY1" fmla="*/ 5996 h 4445083"/>
                <a:gd name="connsiteX2" fmla="*/ 2083257 w 2790169"/>
                <a:gd name="connsiteY2" fmla="*/ 244024 h 4445083"/>
                <a:gd name="connsiteX3" fmla="*/ 1829304 w 2790169"/>
                <a:gd name="connsiteY3" fmla="*/ 354120 h 4445083"/>
                <a:gd name="connsiteX4" fmla="*/ 967693 w 2790169"/>
                <a:gd name="connsiteY4" fmla="*/ 354120 h 4445083"/>
                <a:gd name="connsiteX5" fmla="*/ 713740 w 2790169"/>
                <a:gd name="connsiteY5" fmla="*/ 244024 h 4445083"/>
                <a:gd name="connsiteX6" fmla="*/ 490502 w 2790169"/>
                <a:gd name="connsiteY6" fmla="*/ 5996 h 4445083"/>
                <a:gd name="connsiteX7" fmla="*/ 180058 w 2790169"/>
                <a:gd name="connsiteY7" fmla="*/ 5996 h 4445083"/>
                <a:gd name="connsiteX8" fmla="*/ 5996 w 2790169"/>
                <a:gd name="connsiteY8" fmla="*/ 180058 h 4445083"/>
                <a:gd name="connsiteX9" fmla="*/ 5996 w 2790169"/>
                <a:gd name="connsiteY9" fmla="*/ 4270526 h 4445083"/>
                <a:gd name="connsiteX10" fmla="*/ 180058 w 2790169"/>
                <a:gd name="connsiteY10" fmla="*/ 4444588 h 4445083"/>
                <a:gd name="connsiteX11" fmla="*/ 2616931 w 2790169"/>
                <a:gd name="connsiteY11" fmla="*/ 4444588 h 4445083"/>
                <a:gd name="connsiteX12" fmla="*/ 2790993 w 2790169"/>
                <a:gd name="connsiteY12" fmla="*/ 4270526 h 4445083"/>
                <a:gd name="connsiteX13" fmla="*/ 2790993 w 2790169"/>
                <a:gd name="connsiteY13" fmla="*/ 180058 h 4445083"/>
                <a:gd name="connsiteX14" fmla="*/ 2616939 w 2790169"/>
                <a:gd name="connsiteY14" fmla="*/ 5996 h 4445083"/>
                <a:gd name="connsiteX15" fmla="*/ 2442877 w 2790169"/>
                <a:gd name="connsiteY15" fmla="*/ 2529900 h 4445083"/>
                <a:gd name="connsiteX16" fmla="*/ 2182768 w 2790169"/>
                <a:gd name="connsiteY16" fmla="*/ 2867047 h 4445083"/>
                <a:gd name="connsiteX17" fmla="*/ 1791880 w 2790169"/>
                <a:gd name="connsiteY17" fmla="*/ 2698126 h 4445083"/>
                <a:gd name="connsiteX18" fmla="*/ 1230025 w 2790169"/>
                <a:gd name="connsiteY18" fmla="*/ 2850562 h 4445083"/>
                <a:gd name="connsiteX19" fmla="*/ 876241 w 2790169"/>
                <a:gd name="connsiteY19" fmla="*/ 2388225 h 4445083"/>
                <a:gd name="connsiteX20" fmla="*/ 1170248 w 2790169"/>
                <a:gd name="connsiteY20" fmla="*/ 1885755 h 4445083"/>
                <a:gd name="connsiteX21" fmla="*/ 1746622 w 2790169"/>
                <a:gd name="connsiteY21" fmla="*/ 1967669 h 4445083"/>
                <a:gd name="connsiteX22" fmla="*/ 1746622 w 2790169"/>
                <a:gd name="connsiteY22" fmla="*/ 1920676 h 4445083"/>
                <a:gd name="connsiteX23" fmla="*/ 1833653 w 2790169"/>
                <a:gd name="connsiteY23" fmla="*/ 1833645 h 4445083"/>
                <a:gd name="connsiteX24" fmla="*/ 1920684 w 2790169"/>
                <a:gd name="connsiteY24" fmla="*/ 1920676 h 4445083"/>
                <a:gd name="connsiteX25" fmla="*/ 1920684 w 2790169"/>
                <a:gd name="connsiteY25" fmla="*/ 2529892 h 4445083"/>
                <a:gd name="connsiteX26" fmla="*/ 2094746 w 2790169"/>
                <a:gd name="connsiteY26" fmla="*/ 2703954 h 4445083"/>
                <a:gd name="connsiteX27" fmla="*/ 2268807 w 2790169"/>
                <a:gd name="connsiteY27" fmla="*/ 2529892 h 4445083"/>
                <a:gd name="connsiteX28" fmla="*/ 2268807 w 2790169"/>
                <a:gd name="connsiteY28" fmla="*/ 2355830 h 4445083"/>
                <a:gd name="connsiteX29" fmla="*/ 1398498 w 2790169"/>
                <a:gd name="connsiteY29" fmla="*/ 1485521 h 4445083"/>
                <a:gd name="connsiteX30" fmla="*/ 528189 w 2790169"/>
                <a:gd name="connsiteY30" fmla="*/ 2355830 h 4445083"/>
                <a:gd name="connsiteX31" fmla="*/ 1398498 w 2790169"/>
                <a:gd name="connsiteY31" fmla="*/ 3226139 h 4445083"/>
                <a:gd name="connsiteX32" fmla="*/ 1915815 w 2790169"/>
                <a:gd name="connsiteY32" fmla="*/ 3056171 h 4445083"/>
                <a:gd name="connsiteX33" fmla="*/ 2003453 w 2790169"/>
                <a:gd name="connsiteY33" fmla="*/ 3044378 h 4445083"/>
                <a:gd name="connsiteX34" fmla="*/ 2056179 w 2790169"/>
                <a:gd name="connsiteY34" fmla="*/ 3115372 h 4445083"/>
                <a:gd name="connsiteX35" fmla="*/ 2019555 w 2790169"/>
                <a:gd name="connsiteY35" fmla="*/ 3195863 h 4445083"/>
                <a:gd name="connsiteX36" fmla="*/ 1398498 w 2790169"/>
                <a:gd name="connsiteY36" fmla="*/ 3400209 h 4445083"/>
                <a:gd name="connsiteX37" fmla="*/ 354120 w 2790169"/>
                <a:gd name="connsiteY37" fmla="*/ 2355830 h 4445083"/>
                <a:gd name="connsiteX38" fmla="*/ 1398498 w 2790169"/>
                <a:gd name="connsiteY38" fmla="*/ 1311452 h 4445083"/>
                <a:gd name="connsiteX39" fmla="*/ 2442877 w 2790169"/>
                <a:gd name="connsiteY39" fmla="*/ 2355830 h 444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90169" h="4445083">
                  <a:moveTo>
                    <a:pt x="2616939" y="5996"/>
                  </a:moveTo>
                  <a:lnTo>
                    <a:pt x="2306495" y="5996"/>
                  </a:lnTo>
                  <a:lnTo>
                    <a:pt x="2083257" y="244024"/>
                  </a:lnTo>
                  <a:cubicBezTo>
                    <a:pt x="2017420" y="314194"/>
                    <a:pt x="1925521" y="354032"/>
                    <a:pt x="1829304" y="354120"/>
                  </a:cubicBezTo>
                  <a:lnTo>
                    <a:pt x="967693" y="354120"/>
                  </a:lnTo>
                  <a:cubicBezTo>
                    <a:pt x="871484" y="353984"/>
                    <a:pt x="779600" y="314154"/>
                    <a:pt x="713740" y="244024"/>
                  </a:cubicBezTo>
                  <a:lnTo>
                    <a:pt x="490502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4270526"/>
                  </a:lnTo>
                  <a:cubicBezTo>
                    <a:pt x="5996" y="4366655"/>
                    <a:pt x="83929" y="4444588"/>
                    <a:pt x="180058" y="4444588"/>
                  </a:cubicBezTo>
                  <a:lnTo>
                    <a:pt x="2616931" y="4444588"/>
                  </a:lnTo>
                  <a:cubicBezTo>
                    <a:pt x="2713060" y="4444588"/>
                    <a:pt x="2790993" y="4366655"/>
                    <a:pt x="2790993" y="4270526"/>
                  </a:cubicBezTo>
                  <a:lnTo>
                    <a:pt x="2790993" y="180058"/>
                  </a:lnTo>
                  <a:cubicBezTo>
                    <a:pt x="2791001" y="83929"/>
                    <a:pt x="2713068" y="5996"/>
                    <a:pt x="2616939" y="5996"/>
                  </a:cubicBezTo>
                  <a:close/>
                  <a:moveTo>
                    <a:pt x="2442877" y="2529900"/>
                  </a:moveTo>
                  <a:cubicBezTo>
                    <a:pt x="2443461" y="2688540"/>
                    <a:pt x="2336363" y="2827361"/>
                    <a:pt x="2182768" y="2867047"/>
                  </a:cubicBezTo>
                  <a:cubicBezTo>
                    <a:pt x="2029173" y="2906741"/>
                    <a:pt x="1868230" y="2837187"/>
                    <a:pt x="1791880" y="2698126"/>
                  </a:cubicBezTo>
                  <a:cubicBezTo>
                    <a:pt x="1652923" y="2858309"/>
                    <a:pt x="1430893" y="2918541"/>
                    <a:pt x="1230025" y="2850562"/>
                  </a:cubicBezTo>
                  <a:cubicBezTo>
                    <a:pt x="1029165" y="2782582"/>
                    <a:pt x="889360" y="2599878"/>
                    <a:pt x="876241" y="2388225"/>
                  </a:cubicBezTo>
                  <a:cubicBezTo>
                    <a:pt x="863122" y="2176572"/>
                    <a:pt x="979309" y="1978014"/>
                    <a:pt x="1170248" y="1885755"/>
                  </a:cubicBezTo>
                  <a:cubicBezTo>
                    <a:pt x="1361179" y="1793495"/>
                    <a:pt x="1588950" y="1825866"/>
                    <a:pt x="1746622" y="1967669"/>
                  </a:cubicBezTo>
                  <a:lnTo>
                    <a:pt x="1746622" y="1920676"/>
                  </a:lnTo>
                  <a:cubicBezTo>
                    <a:pt x="1746622" y="1872611"/>
                    <a:pt x="1785588" y="1833645"/>
                    <a:pt x="1833653" y="1833645"/>
                  </a:cubicBezTo>
                  <a:cubicBezTo>
                    <a:pt x="1881717" y="1833645"/>
                    <a:pt x="1920684" y="1872611"/>
                    <a:pt x="1920684" y="1920676"/>
                  </a:cubicBezTo>
                  <a:lnTo>
                    <a:pt x="1920684" y="2529892"/>
                  </a:lnTo>
                  <a:cubicBezTo>
                    <a:pt x="1920684" y="2626021"/>
                    <a:pt x="1998616" y="2703954"/>
                    <a:pt x="2094746" y="2703954"/>
                  </a:cubicBezTo>
                  <a:cubicBezTo>
                    <a:pt x="2190874" y="2703954"/>
                    <a:pt x="2268807" y="2626021"/>
                    <a:pt x="2268807" y="2529892"/>
                  </a:cubicBezTo>
                  <a:lnTo>
                    <a:pt x="2268807" y="2355830"/>
                  </a:lnTo>
                  <a:cubicBezTo>
                    <a:pt x="2268807" y="1875170"/>
                    <a:pt x="1879159" y="1485521"/>
                    <a:pt x="1398498" y="1485521"/>
                  </a:cubicBezTo>
                  <a:cubicBezTo>
                    <a:pt x="917838" y="1485521"/>
                    <a:pt x="528189" y="1875170"/>
                    <a:pt x="528189" y="2355830"/>
                  </a:cubicBezTo>
                  <a:cubicBezTo>
                    <a:pt x="528189" y="2836491"/>
                    <a:pt x="917846" y="3226139"/>
                    <a:pt x="1398498" y="3226139"/>
                  </a:cubicBezTo>
                  <a:cubicBezTo>
                    <a:pt x="1584768" y="3226859"/>
                    <a:pt x="1766265" y="3167226"/>
                    <a:pt x="1915815" y="3056171"/>
                  </a:cubicBezTo>
                  <a:cubicBezTo>
                    <a:pt x="1940703" y="3036584"/>
                    <a:pt x="1974273" y="3032066"/>
                    <a:pt x="2003453" y="3044378"/>
                  </a:cubicBezTo>
                  <a:cubicBezTo>
                    <a:pt x="2032634" y="3056682"/>
                    <a:pt x="2052829" y="3083873"/>
                    <a:pt x="2056179" y="3115372"/>
                  </a:cubicBezTo>
                  <a:cubicBezTo>
                    <a:pt x="2059529" y="3146863"/>
                    <a:pt x="2045498" y="3177691"/>
                    <a:pt x="2019555" y="3195863"/>
                  </a:cubicBezTo>
                  <a:cubicBezTo>
                    <a:pt x="1840073" y="3329336"/>
                    <a:pt x="1622168" y="3401032"/>
                    <a:pt x="1398498" y="3400209"/>
                  </a:cubicBezTo>
                  <a:cubicBezTo>
                    <a:pt x="821709" y="3400209"/>
                    <a:pt x="354120" y="2932628"/>
                    <a:pt x="354120" y="2355830"/>
                  </a:cubicBezTo>
                  <a:cubicBezTo>
                    <a:pt x="354120" y="1779033"/>
                    <a:pt x="821701" y="1311452"/>
                    <a:pt x="1398498" y="1311452"/>
                  </a:cubicBezTo>
                  <a:cubicBezTo>
                    <a:pt x="1975296" y="1311452"/>
                    <a:pt x="2442877" y="1779033"/>
                    <a:pt x="2442877" y="23558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FF06205-0B99-42EB-9F38-72B2595CAB2E}"/>
              </a:ext>
            </a:extLst>
          </p:cNvPr>
          <p:cNvGrpSpPr/>
          <p:nvPr/>
        </p:nvGrpSpPr>
        <p:grpSpPr>
          <a:xfrm>
            <a:off x="5757288" y="1287614"/>
            <a:ext cx="438293" cy="439012"/>
            <a:chOff x="5904456" y="2499473"/>
            <a:chExt cx="717847" cy="719024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50DB1C0-1062-434F-B045-4F5031816FE1}"/>
                </a:ext>
              </a:extLst>
            </p:cNvPr>
            <p:cNvSpPr/>
            <p:nvPr/>
          </p:nvSpPr>
          <p:spPr>
            <a:xfrm>
              <a:off x="5904456" y="2499473"/>
              <a:ext cx="717847" cy="719024"/>
            </a:xfrm>
            <a:custGeom>
              <a:avLst/>
              <a:gdLst>
                <a:gd name="connsiteX0" fmla="*/ 339222 w 717847"/>
                <a:gd name="connsiteY0" fmla="*/ 1441 h 719023"/>
                <a:gd name="connsiteX1" fmla="*/ 30302 w 717847"/>
                <a:gd name="connsiteY1" fmla="*/ 217305 h 719023"/>
                <a:gd name="connsiteX2" fmla="*/ 84869 w 717847"/>
                <a:gd name="connsiteY2" fmla="*/ 590202 h 719023"/>
                <a:gd name="connsiteX3" fmla="*/ 85401 w 717847"/>
                <a:gd name="connsiteY3" fmla="*/ 605539 h 719023"/>
                <a:gd name="connsiteX4" fmla="*/ 15677 w 717847"/>
                <a:gd name="connsiteY4" fmla="*/ 698492 h 719023"/>
                <a:gd name="connsiteX5" fmla="*/ 14510 w 717847"/>
                <a:gd name="connsiteY5" fmla="*/ 711445 h 719023"/>
                <a:gd name="connsiteX6" fmla="*/ 25573 w 717847"/>
                <a:gd name="connsiteY6" fmla="*/ 718282 h 719023"/>
                <a:gd name="connsiteX7" fmla="*/ 359534 w 717847"/>
                <a:gd name="connsiteY7" fmla="*/ 718282 h 719023"/>
                <a:gd name="connsiteX8" fmla="*/ 673225 w 717847"/>
                <a:gd name="connsiteY8" fmla="*/ 532936 h 719023"/>
                <a:gd name="connsiteX9" fmla="*/ 662906 w 717847"/>
                <a:gd name="connsiteY9" fmla="*/ 168728 h 719023"/>
                <a:gd name="connsiteX10" fmla="*/ 339222 w 717847"/>
                <a:gd name="connsiteY10" fmla="*/ 1441 h 719023"/>
                <a:gd name="connsiteX11" fmla="*/ 601964 w 717847"/>
                <a:gd name="connsiteY11" fmla="*/ 369478 h 719023"/>
                <a:gd name="connsiteX12" fmla="*/ 587121 w 717847"/>
                <a:gd name="connsiteY12" fmla="*/ 369478 h 719023"/>
                <a:gd name="connsiteX13" fmla="*/ 537645 w 717847"/>
                <a:gd name="connsiteY13" fmla="*/ 332371 h 719023"/>
                <a:gd name="connsiteX14" fmla="*/ 535171 w 717847"/>
                <a:gd name="connsiteY14" fmla="*/ 315054 h 719023"/>
                <a:gd name="connsiteX15" fmla="*/ 552488 w 717847"/>
                <a:gd name="connsiteY15" fmla="*/ 312581 h 719023"/>
                <a:gd name="connsiteX16" fmla="*/ 580639 w 717847"/>
                <a:gd name="connsiteY16" fmla="*/ 333695 h 719023"/>
                <a:gd name="connsiteX17" fmla="*/ 572105 w 717847"/>
                <a:gd name="connsiteY17" fmla="*/ 293533 h 719023"/>
                <a:gd name="connsiteX18" fmla="*/ 571845 w 717847"/>
                <a:gd name="connsiteY18" fmla="*/ 292556 h 719023"/>
                <a:gd name="connsiteX19" fmla="*/ 322265 w 717847"/>
                <a:gd name="connsiteY19" fmla="*/ 139990 h 719023"/>
                <a:gd name="connsiteX20" fmla="*/ 136970 w 717847"/>
                <a:gd name="connsiteY20" fmla="*/ 366336 h 719023"/>
                <a:gd name="connsiteX21" fmla="*/ 335818 w 717847"/>
                <a:gd name="connsiteY21" fmla="*/ 580872 h 719023"/>
                <a:gd name="connsiteX22" fmla="*/ 575555 w 717847"/>
                <a:gd name="connsiteY22" fmla="*/ 413264 h 719023"/>
                <a:gd name="connsiteX23" fmla="*/ 590534 w 717847"/>
                <a:gd name="connsiteY23" fmla="*/ 404223 h 719023"/>
                <a:gd name="connsiteX24" fmla="*/ 599575 w 717847"/>
                <a:gd name="connsiteY24" fmla="*/ 419201 h 719023"/>
                <a:gd name="connsiteX25" fmla="*/ 333152 w 717847"/>
                <a:gd name="connsiteY25" fmla="*/ 605580 h 719023"/>
                <a:gd name="connsiteX26" fmla="*/ 112217 w 717847"/>
                <a:gd name="connsiteY26" fmla="*/ 367030 h 719023"/>
                <a:gd name="connsiteX27" fmla="*/ 318444 w 717847"/>
                <a:gd name="connsiteY27" fmla="*/ 115655 h 719023"/>
                <a:gd name="connsiteX28" fmla="*/ 595569 w 717847"/>
                <a:gd name="connsiteY28" fmla="*/ 285716 h 719023"/>
                <a:gd name="connsiteX29" fmla="*/ 595964 w 717847"/>
                <a:gd name="connsiteY29" fmla="*/ 287101 h 719023"/>
                <a:gd name="connsiteX30" fmla="*/ 605612 w 717847"/>
                <a:gd name="connsiteY30" fmla="*/ 335785 h 719023"/>
                <a:gd name="connsiteX31" fmla="*/ 636596 w 717847"/>
                <a:gd name="connsiteY31" fmla="*/ 312581 h 719023"/>
                <a:gd name="connsiteX32" fmla="*/ 653912 w 717847"/>
                <a:gd name="connsiteY32" fmla="*/ 315054 h 719023"/>
                <a:gd name="connsiteX33" fmla="*/ 651439 w 717847"/>
                <a:gd name="connsiteY33" fmla="*/ 332371 h 719023"/>
                <a:gd name="connsiteX34" fmla="*/ 371902 w 717847"/>
                <a:gd name="connsiteY34" fmla="*/ 384321 h 719023"/>
                <a:gd name="connsiteX35" fmla="*/ 360839 w 717847"/>
                <a:gd name="connsiteY35" fmla="*/ 377484 h 719023"/>
                <a:gd name="connsiteX36" fmla="*/ 362006 w 717847"/>
                <a:gd name="connsiteY36" fmla="*/ 364531 h 719023"/>
                <a:gd name="connsiteX37" fmla="*/ 436220 w 717847"/>
                <a:gd name="connsiteY37" fmla="*/ 265579 h 719023"/>
                <a:gd name="connsiteX38" fmla="*/ 450026 w 717847"/>
                <a:gd name="connsiteY38" fmla="*/ 261266 h 719023"/>
                <a:gd name="connsiteX39" fmla="*/ 458484 w 717847"/>
                <a:gd name="connsiteY39" fmla="*/ 273000 h 719023"/>
                <a:gd name="connsiteX40" fmla="*/ 458484 w 717847"/>
                <a:gd name="connsiteY40" fmla="*/ 359583 h 719023"/>
                <a:gd name="connsiteX41" fmla="*/ 470853 w 717847"/>
                <a:gd name="connsiteY41" fmla="*/ 359583 h 719023"/>
                <a:gd name="connsiteX42" fmla="*/ 483223 w 717847"/>
                <a:gd name="connsiteY42" fmla="*/ 371953 h 719023"/>
                <a:gd name="connsiteX43" fmla="*/ 470853 w 717847"/>
                <a:gd name="connsiteY43" fmla="*/ 384322 h 719023"/>
                <a:gd name="connsiteX44" fmla="*/ 458484 w 717847"/>
                <a:gd name="connsiteY44" fmla="*/ 384322 h 719023"/>
                <a:gd name="connsiteX45" fmla="*/ 458484 w 717847"/>
                <a:gd name="connsiteY45" fmla="*/ 421429 h 719023"/>
                <a:gd name="connsiteX46" fmla="*/ 446115 w 717847"/>
                <a:gd name="connsiteY46" fmla="*/ 433798 h 719023"/>
                <a:gd name="connsiteX47" fmla="*/ 433745 w 717847"/>
                <a:gd name="connsiteY47" fmla="*/ 421429 h 719023"/>
                <a:gd name="connsiteX48" fmla="*/ 433745 w 717847"/>
                <a:gd name="connsiteY48" fmla="*/ 384322 h 719023"/>
                <a:gd name="connsiteX49" fmla="*/ 371902 w 717847"/>
                <a:gd name="connsiteY49" fmla="*/ 384322 h 719023"/>
                <a:gd name="connsiteX50" fmla="*/ 334795 w 717847"/>
                <a:gd name="connsiteY50" fmla="*/ 409059 h 719023"/>
                <a:gd name="connsiteX51" fmla="*/ 347165 w 717847"/>
                <a:gd name="connsiteY51" fmla="*/ 421429 h 719023"/>
                <a:gd name="connsiteX52" fmla="*/ 334795 w 717847"/>
                <a:gd name="connsiteY52" fmla="*/ 433798 h 719023"/>
                <a:gd name="connsiteX53" fmla="*/ 248212 w 717847"/>
                <a:gd name="connsiteY53" fmla="*/ 433798 h 719023"/>
                <a:gd name="connsiteX54" fmla="*/ 238756 w 717847"/>
                <a:gd name="connsiteY54" fmla="*/ 429396 h 719023"/>
                <a:gd name="connsiteX55" fmla="*/ 236029 w 717847"/>
                <a:gd name="connsiteY55" fmla="*/ 419327 h 719023"/>
                <a:gd name="connsiteX56" fmla="*/ 289685 w 717847"/>
                <a:gd name="connsiteY56" fmla="*/ 357124 h 719023"/>
                <a:gd name="connsiteX57" fmla="*/ 322426 w 717847"/>
                <a:gd name="connsiteY57" fmla="*/ 323245 h 719023"/>
                <a:gd name="connsiteX58" fmla="*/ 291503 w 717847"/>
                <a:gd name="connsiteY58" fmla="*/ 285371 h 719023"/>
                <a:gd name="connsiteX59" fmla="*/ 260580 w 717847"/>
                <a:gd name="connsiteY59" fmla="*/ 323245 h 719023"/>
                <a:gd name="connsiteX60" fmla="*/ 248211 w 717847"/>
                <a:gd name="connsiteY60" fmla="*/ 335614 h 719023"/>
                <a:gd name="connsiteX61" fmla="*/ 235842 w 717847"/>
                <a:gd name="connsiteY61" fmla="*/ 323245 h 719023"/>
                <a:gd name="connsiteX62" fmla="*/ 291502 w 717847"/>
                <a:gd name="connsiteY62" fmla="*/ 260633 h 719023"/>
                <a:gd name="connsiteX63" fmla="*/ 347162 w 717847"/>
                <a:gd name="connsiteY63" fmla="*/ 323245 h 719023"/>
                <a:gd name="connsiteX64" fmla="*/ 303066 w 717847"/>
                <a:gd name="connsiteY64" fmla="*/ 377928 h 719023"/>
                <a:gd name="connsiteX65" fmla="*/ 266058 w 717847"/>
                <a:gd name="connsiteY65" fmla="*/ 409061 h 719023"/>
                <a:gd name="connsiteX66" fmla="*/ 334795 w 717847"/>
                <a:gd name="connsiteY66" fmla="*/ 409061 h 71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17847" h="719023">
                  <a:moveTo>
                    <a:pt x="339222" y="1441"/>
                  </a:moveTo>
                  <a:cubicBezTo>
                    <a:pt x="203700" y="9147"/>
                    <a:pt x="84136" y="92694"/>
                    <a:pt x="30302" y="217305"/>
                  </a:cubicBezTo>
                  <a:cubicBezTo>
                    <a:pt x="-23532" y="341916"/>
                    <a:pt x="-2413" y="486241"/>
                    <a:pt x="84869" y="590202"/>
                  </a:cubicBezTo>
                  <a:cubicBezTo>
                    <a:pt x="88611" y="594560"/>
                    <a:pt x="88833" y="600932"/>
                    <a:pt x="85401" y="605539"/>
                  </a:cubicBezTo>
                  <a:lnTo>
                    <a:pt x="15677" y="698492"/>
                  </a:lnTo>
                  <a:cubicBezTo>
                    <a:pt x="12866" y="702240"/>
                    <a:pt x="12414" y="707254"/>
                    <a:pt x="14510" y="711445"/>
                  </a:cubicBezTo>
                  <a:cubicBezTo>
                    <a:pt x="16605" y="715635"/>
                    <a:pt x="20888" y="718282"/>
                    <a:pt x="25573" y="718282"/>
                  </a:cubicBezTo>
                  <a:lnTo>
                    <a:pt x="359534" y="718282"/>
                  </a:lnTo>
                  <a:cubicBezTo>
                    <a:pt x="490027" y="718160"/>
                    <a:pt x="610159" y="647179"/>
                    <a:pt x="673225" y="532936"/>
                  </a:cubicBezTo>
                  <a:cubicBezTo>
                    <a:pt x="736289" y="418694"/>
                    <a:pt x="732338" y="279215"/>
                    <a:pt x="662906" y="168728"/>
                  </a:cubicBezTo>
                  <a:cubicBezTo>
                    <a:pt x="593472" y="58239"/>
                    <a:pt x="469514" y="-5826"/>
                    <a:pt x="339222" y="1441"/>
                  </a:cubicBezTo>
                  <a:close/>
                  <a:moveTo>
                    <a:pt x="601964" y="369478"/>
                  </a:moveTo>
                  <a:cubicBezTo>
                    <a:pt x="597566" y="372776"/>
                    <a:pt x="591519" y="372776"/>
                    <a:pt x="587121" y="369478"/>
                  </a:cubicBezTo>
                  <a:lnTo>
                    <a:pt x="537645" y="332371"/>
                  </a:lnTo>
                  <a:cubicBezTo>
                    <a:pt x="532180" y="328272"/>
                    <a:pt x="531072" y="320519"/>
                    <a:pt x="535171" y="315054"/>
                  </a:cubicBezTo>
                  <a:cubicBezTo>
                    <a:pt x="539270" y="309589"/>
                    <a:pt x="547023" y="308482"/>
                    <a:pt x="552488" y="312581"/>
                  </a:cubicBezTo>
                  <a:lnTo>
                    <a:pt x="580639" y="333695"/>
                  </a:lnTo>
                  <a:cubicBezTo>
                    <a:pt x="579057" y="320070"/>
                    <a:pt x="576200" y="306624"/>
                    <a:pt x="572105" y="293533"/>
                  </a:cubicBezTo>
                  <a:cubicBezTo>
                    <a:pt x="572006" y="293212"/>
                    <a:pt x="571919" y="292878"/>
                    <a:pt x="571845" y="292556"/>
                  </a:cubicBezTo>
                  <a:cubicBezTo>
                    <a:pt x="538417" y="186516"/>
                    <a:pt x="431882" y="121393"/>
                    <a:pt x="322265" y="139990"/>
                  </a:cubicBezTo>
                  <a:cubicBezTo>
                    <a:pt x="212647" y="158587"/>
                    <a:pt x="133553" y="255204"/>
                    <a:pt x="136970" y="366336"/>
                  </a:cubicBezTo>
                  <a:cubicBezTo>
                    <a:pt x="140386" y="477468"/>
                    <a:pt x="225265" y="569043"/>
                    <a:pt x="335818" y="580872"/>
                  </a:cubicBezTo>
                  <a:cubicBezTo>
                    <a:pt x="446371" y="592701"/>
                    <a:pt x="548704" y="521158"/>
                    <a:pt x="575555" y="413264"/>
                  </a:cubicBezTo>
                  <a:cubicBezTo>
                    <a:pt x="577195" y="406630"/>
                    <a:pt x="583901" y="402583"/>
                    <a:pt x="590534" y="404223"/>
                  </a:cubicBezTo>
                  <a:cubicBezTo>
                    <a:pt x="597166" y="405862"/>
                    <a:pt x="601214" y="412569"/>
                    <a:pt x="599575" y="419201"/>
                  </a:cubicBezTo>
                  <a:cubicBezTo>
                    <a:pt x="569801" y="539162"/>
                    <a:pt x="456051" y="618737"/>
                    <a:pt x="333152" y="605580"/>
                  </a:cubicBezTo>
                  <a:cubicBezTo>
                    <a:pt x="210254" y="592423"/>
                    <a:pt x="115925" y="490575"/>
                    <a:pt x="112217" y="367030"/>
                  </a:cubicBezTo>
                  <a:cubicBezTo>
                    <a:pt x="108508" y="243485"/>
                    <a:pt x="196556" y="136161"/>
                    <a:pt x="318444" y="115655"/>
                  </a:cubicBezTo>
                  <a:cubicBezTo>
                    <a:pt x="440332" y="95150"/>
                    <a:pt x="558651" y="167757"/>
                    <a:pt x="595569" y="285716"/>
                  </a:cubicBezTo>
                  <a:cubicBezTo>
                    <a:pt x="595727" y="286170"/>
                    <a:pt x="595860" y="286632"/>
                    <a:pt x="595964" y="287101"/>
                  </a:cubicBezTo>
                  <a:cubicBezTo>
                    <a:pt x="600827" y="302958"/>
                    <a:pt x="604060" y="319271"/>
                    <a:pt x="605612" y="335785"/>
                  </a:cubicBezTo>
                  <a:lnTo>
                    <a:pt x="636596" y="312581"/>
                  </a:lnTo>
                  <a:cubicBezTo>
                    <a:pt x="642061" y="308482"/>
                    <a:pt x="649814" y="309589"/>
                    <a:pt x="653912" y="315054"/>
                  </a:cubicBezTo>
                  <a:cubicBezTo>
                    <a:pt x="658011" y="320519"/>
                    <a:pt x="656904" y="328272"/>
                    <a:pt x="651439" y="332371"/>
                  </a:cubicBezTo>
                  <a:close/>
                  <a:moveTo>
                    <a:pt x="371902" y="384321"/>
                  </a:moveTo>
                  <a:cubicBezTo>
                    <a:pt x="367217" y="384321"/>
                    <a:pt x="362934" y="381674"/>
                    <a:pt x="360839" y="377484"/>
                  </a:cubicBezTo>
                  <a:cubicBezTo>
                    <a:pt x="358744" y="373293"/>
                    <a:pt x="359196" y="368279"/>
                    <a:pt x="362006" y="364531"/>
                  </a:cubicBezTo>
                  <a:lnTo>
                    <a:pt x="436220" y="265579"/>
                  </a:lnTo>
                  <a:cubicBezTo>
                    <a:pt x="439414" y="261321"/>
                    <a:pt x="444975" y="259582"/>
                    <a:pt x="450026" y="261266"/>
                  </a:cubicBezTo>
                  <a:cubicBezTo>
                    <a:pt x="455077" y="262950"/>
                    <a:pt x="458484" y="267676"/>
                    <a:pt x="458484" y="273000"/>
                  </a:cubicBezTo>
                  <a:lnTo>
                    <a:pt x="458484" y="359583"/>
                  </a:lnTo>
                  <a:lnTo>
                    <a:pt x="470853" y="359583"/>
                  </a:lnTo>
                  <a:cubicBezTo>
                    <a:pt x="477685" y="359583"/>
                    <a:pt x="483223" y="365121"/>
                    <a:pt x="483223" y="371953"/>
                  </a:cubicBezTo>
                  <a:cubicBezTo>
                    <a:pt x="483223" y="378784"/>
                    <a:pt x="477685" y="384322"/>
                    <a:pt x="470853" y="384322"/>
                  </a:cubicBezTo>
                  <a:lnTo>
                    <a:pt x="458484" y="384322"/>
                  </a:lnTo>
                  <a:lnTo>
                    <a:pt x="458484" y="421429"/>
                  </a:lnTo>
                  <a:cubicBezTo>
                    <a:pt x="458484" y="428260"/>
                    <a:pt x="452946" y="433798"/>
                    <a:pt x="446115" y="433798"/>
                  </a:cubicBezTo>
                  <a:cubicBezTo>
                    <a:pt x="439283" y="433798"/>
                    <a:pt x="433745" y="428260"/>
                    <a:pt x="433745" y="421429"/>
                  </a:cubicBezTo>
                  <a:lnTo>
                    <a:pt x="433745" y="384322"/>
                  </a:lnTo>
                  <a:lnTo>
                    <a:pt x="371902" y="384322"/>
                  </a:lnTo>
                  <a:close/>
                  <a:moveTo>
                    <a:pt x="334795" y="409059"/>
                  </a:moveTo>
                  <a:cubicBezTo>
                    <a:pt x="341627" y="409059"/>
                    <a:pt x="347165" y="414597"/>
                    <a:pt x="347165" y="421429"/>
                  </a:cubicBezTo>
                  <a:cubicBezTo>
                    <a:pt x="347165" y="428260"/>
                    <a:pt x="341627" y="433798"/>
                    <a:pt x="334795" y="433798"/>
                  </a:cubicBezTo>
                  <a:lnTo>
                    <a:pt x="248212" y="433798"/>
                  </a:lnTo>
                  <a:cubicBezTo>
                    <a:pt x="244565" y="433797"/>
                    <a:pt x="241104" y="432185"/>
                    <a:pt x="238756" y="429396"/>
                  </a:cubicBezTo>
                  <a:cubicBezTo>
                    <a:pt x="236407" y="426605"/>
                    <a:pt x="235409" y="422921"/>
                    <a:pt x="236029" y="419327"/>
                  </a:cubicBezTo>
                  <a:cubicBezTo>
                    <a:pt x="241397" y="388182"/>
                    <a:pt x="267051" y="371682"/>
                    <a:pt x="289685" y="357124"/>
                  </a:cubicBezTo>
                  <a:cubicBezTo>
                    <a:pt x="310057" y="344025"/>
                    <a:pt x="322426" y="335206"/>
                    <a:pt x="322426" y="323245"/>
                  </a:cubicBezTo>
                  <a:cubicBezTo>
                    <a:pt x="324118" y="304316"/>
                    <a:pt x="310388" y="287500"/>
                    <a:pt x="291503" y="285371"/>
                  </a:cubicBezTo>
                  <a:cubicBezTo>
                    <a:pt x="272619" y="287500"/>
                    <a:pt x="258888" y="304316"/>
                    <a:pt x="260580" y="323245"/>
                  </a:cubicBezTo>
                  <a:cubicBezTo>
                    <a:pt x="260580" y="330076"/>
                    <a:pt x="255042" y="335614"/>
                    <a:pt x="248211" y="335614"/>
                  </a:cubicBezTo>
                  <a:cubicBezTo>
                    <a:pt x="241380" y="335614"/>
                    <a:pt x="235842" y="330076"/>
                    <a:pt x="235842" y="323245"/>
                  </a:cubicBezTo>
                  <a:cubicBezTo>
                    <a:pt x="234080" y="290639"/>
                    <a:pt x="258915" y="262703"/>
                    <a:pt x="291502" y="260633"/>
                  </a:cubicBezTo>
                  <a:cubicBezTo>
                    <a:pt x="324089" y="262703"/>
                    <a:pt x="348924" y="290639"/>
                    <a:pt x="347162" y="323245"/>
                  </a:cubicBezTo>
                  <a:cubicBezTo>
                    <a:pt x="347162" y="349566"/>
                    <a:pt x="324737" y="363976"/>
                    <a:pt x="303066" y="377928"/>
                  </a:cubicBezTo>
                  <a:cubicBezTo>
                    <a:pt x="288709" y="385634"/>
                    <a:pt x="276108" y="396235"/>
                    <a:pt x="266058" y="409061"/>
                  </a:cubicBezTo>
                  <a:lnTo>
                    <a:pt x="334795" y="40906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BB5A8C8-F519-4D12-BFC8-FEF941899E1A}"/>
                </a:ext>
              </a:extLst>
            </p:cNvPr>
            <p:cNvSpPr/>
            <p:nvPr/>
          </p:nvSpPr>
          <p:spPr>
            <a:xfrm>
              <a:off x="6300213" y="2808697"/>
              <a:ext cx="38834" cy="50602"/>
            </a:xfrm>
            <a:custGeom>
              <a:avLst/>
              <a:gdLst>
                <a:gd name="connsiteX0" fmla="*/ 37989 w 38834"/>
                <a:gd name="connsiteY0" fmla="*/ 883 h 50602"/>
                <a:gd name="connsiteX1" fmla="*/ 883 w 38834"/>
                <a:gd name="connsiteY1" fmla="*/ 50359 h 50602"/>
                <a:gd name="connsiteX2" fmla="*/ 37989 w 38834"/>
                <a:gd name="connsiteY2" fmla="*/ 50359 h 5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34" h="50602">
                  <a:moveTo>
                    <a:pt x="37989" y="883"/>
                  </a:moveTo>
                  <a:lnTo>
                    <a:pt x="883" y="50359"/>
                  </a:lnTo>
                  <a:lnTo>
                    <a:pt x="37989" y="5035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673CDC6-D8AA-4F79-A21F-EDCEFA0545B3}"/>
              </a:ext>
            </a:extLst>
          </p:cNvPr>
          <p:cNvGrpSpPr/>
          <p:nvPr/>
        </p:nvGrpSpPr>
        <p:grpSpPr>
          <a:xfrm>
            <a:off x="4793743" y="5295907"/>
            <a:ext cx="405210" cy="436870"/>
            <a:chOff x="3825674" y="984604"/>
            <a:chExt cx="4530787" cy="4884795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3449B1D-922F-4033-9804-89CE41DC6427}"/>
                </a:ext>
              </a:extLst>
            </p:cNvPr>
            <p:cNvSpPr/>
            <p:nvPr/>
          </p:nvSpPr>
          <p:spPr>
            <a:xfrm>
              <a:off x="5218168" y="984604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8 h 1399081"/>
                <a:gd name="connsiteX3" fmla="*/ 5996 w 359763"/>
                <a:gd name="connsiteY3" fmla="*/ 1398498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6"/>
                    <a:pt x="276187" y="1398498"/>
                    <a:pt x="180058" y="1398498"/>
                  </a:cubicBezTo>
                  <a:lnTo>
                    <a:pt x="5996" y="1398498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9540956-9773-499D-B003-C7B28EC321D8}"/>
                </a:ext>
              </a:extLst>
            </p:cNvPr>
            <p:cNvSpPr/>
            <p:nvPr/>
          </p:nvSpPr>
          <p:spPr>
            <a:xfrm>
              <a:off x="5218168" y="4465856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9 h 1399081"/>
                <a:gd name="connsiteX3" fmla="*/ 5996 w 359763"/>
                <a:gd name="connsiteY3" fmla="*/ 1398499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5"/>
                    <a:pt x="276187" y="1398499"/>
                    <a:pt x="180058" y="1398499"/>
                  </a:cubicBezTo>
                  <a:lnTo>
                    <a:pt x="5996" y="1398499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B89C53F-30B0-4091-8D99-FEEE93B30B25}"/>
                </a:ext>
              </a:extLst>
            </p:cNvPr>
            <p:cNvSpPr/>
            <p:nvPr/>
          </p:nvSpPr>
          <p:spPr>
            <a:xfrm>
              <a:off x="3825674" y="984604"/>
              <a:ext cx="1223197" cy="4884795"/>
            </a:xfrm>
            <a:custGeom>
              <a:avLst/>
              <a:gdLst>
                <a:gd name="connsiteX0" fmla="*/ 767776 w 1223197"/>
                <a:gd name="connsiteY0" fmla="*/ 3262531 h 4884794"/>
                <a:gd name="connsiteX1" fmla="*/ 1026343 w 1223197"/>
                <a:gd name="connsiteY1" fmla="*/ 3487248 h 4884794"/>
                <a:gd name="connsiteX2" fmla="*/ 1224429 w 1223197"/>
                <a:gd name="connsiteY2" fmla="*/ 3487248 h 4884794"/>
                <a:gd name="connsiteX3" fmla="*/ 1224429 w 1223197"/>
                <a:gd name="connsiteY3" fmla="*/ 4879750 h 4884794"/>
                <a:gd name="connsiteX4" fmla="*/ 876305 w 1223197"/>
                <a:gd name="connsiteY4" fmla="*/ 4879750 h 4884794"/>
                <a:gd name="connsiteX5" fmla="*/ 5996 w 1223197"/>
                <a:gd name="connsiteY5" fmla="*/ 2442877 h 4884794"/>
                <a:gd name="connsiteX6" fmla="*/ 876305 w 1223197"/>
                <a:gd name="connsiteY6" fmla="*/ 5996 h 4884794"/>
                <a:gd name="connsiteX7" fmla="*/ 1224429 w 1223197"/>
                <a:gd name="connsiteY7" fmla="*/ 5996 h 4884794"/>
                <a:gd name="connsiteX8" fmla="*/ 1224429 w 1223197"/>
                <a:gd name="connsiteY8" fmla="*/ 1398498 h 4884794"/>
                <a:gd name="connsiteX9" fmla="*/ 1026343 w 1223197"/>
                <a:gd name="connsiteY9" fmla="*/ 1398498 h 4884794"/>
                <a:gd name="connsiteX10" fmla="*/ 767776 w 1223197"/>
                <a:gd name="connsiteY10" fmla="*/ 1623215 h 4884794"/>
                <a:gd name="connsiteX11" fmla="*/ 702243 w 1223197"/>
                <a:gd name="connsiteY11" fmla="*/ 2442877 h 4884794"/>
                <a:gd name="connsiteX12" fmla="*/ 767776 w 1223197"/>
                <a:gd name="connsiteY12" fmla="*/ 326253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3197" h="4884794">
                  <a:moveTo>
                    <a:pt x="767776" y="3262531"/>
                  </a:moveTo>
                  <a:cubicBezTo>
                    <a:pt x="786228" y="3391239"/>
                    <a:pt x="896324" y="3486920"/>
                    <a:pt x="1026343" y="3487248"/>
                  </a:cubicBezTo>
                  <a:lnTo>
                    <a:pt x="1224429" y="3487248"/>
                  </a:lnTo>
                  <a:lnTo>
                    <a:pt x="1224429" y="4879750"/>
                  </a:lnTo>
                  <a:lnTo>
                    <a:pt x="876305" y="4879750"/>
                  </a:lnTo>
                  <a:cubicBezTo>
                    <a:pt x="323220" y="4879750"/>
                    <a:pt x="5996" y="3991509"/>
                    <a:pt x="5996" y="2442877"/>
                  </a:cubicBezTo>
                  <a:cubicBezTo>
                    <a:pt x="5996" y="894245"/>
                    <a:pt x="323220" y="5996"/>
                    <a:pt x="876305" y="5996"/>
                  </a:cubicBezTo>
                  <a:lnTo>
                    <a:pt x="1224429" y="5996"/>
                  </a:lnTo>
                  <a:lnTo>
                    <a:pt x="1224429" y="1398498"/>
                  </a:lnTo>
                  <a:lnTo>
                    <a:pt x="1026343" y="1398498"/>
                  </a:lnTo>
                  <a:cubicBezTo>
                    <a:pt x="896316" y="1398826"/>
                    <a:pt x="786220" y="1494507"/>
                    <a:pt x="767776" y="1623215"/>
                  </a:cubicBezTo>
                  <a:cubicBezTo>
                    <a:pt x="728730" y="1894789"/>
                    <a:pt x="706840" y="2168553"/>
                    <a:pt x="702243" y="2442877"/>
                  </a:cubicBezTo>
                  <a:cubicBezTo>
                    <a:pt x="706840" y="2717201"/>
                    <a:pt x="728730" y="2990957"/>
                    <a:pt x="767776" y="32625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8A0E9CC-C500-4F62-8393-9EEF39F42587}"/>
                </a:ext>
              </a:extLst>
            </p:cNvPr>
            <p:cNvSpPr/>
            <p:nvPr/>
          </p:nvSpPr>
          <p:spPr>
            <a:xfrm>
              <a:off x="6784732" y="3247415"/>
              <a:ext cx="359764" cy="359764"/>
            </a:xfrm>
            <a:custGeom>
              <a:avLst/>
              <a:gdLst>
                <a:gd name="connsiteX0" fmla="*/ 354120 w 359763"/>
                <a:gd name="connsiteY0" fmla="*/ 180058 h 359763"/>
                <a:gd name="connsiteX1" fmla="*/ 180058 w 359763"/>
                <a:gd name="connsiteY1" fmla="*/ 354120 h 359763"/>
                <a:gd name="connsiteX2" fmla="*/ 5996 w 359763"/>
                <a:gd name="connsiteY2" fmla="*/ 180058 h 359763"/>
                <a:gd name="connsiteX3" fmla="*/ 180058 w 359763"/>
                <a:gd name="connsiteY3" fmla="*/ 5996 h 359763"/>
                <a:gd name="connsiteX4" fmla="*/ 354120 w 359763"/>
                <a:gd name="connsiteY4" fmla="*/ 180058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3" h="359763">
                  <a:moveTo>
                    <a:pt x="354120" y="180058"/>
                  </a:moveTo>
                  <a:cubicBezTo>
                    <a:pt x="354120" y="276190"/>
                    <a:pt x="276189" y="354120"/>
                    <a:pt x="180058" y="354120"/>
                  </a:cubicBezTo>
                  <a:cubicBezTo>
                    <a:pt x="83926" y="354120"/>
                    <a:pt x="5996" y="276190"/>
                    <a:pt x="5996" y="180058"/>
                  </a:cubicBezTo>
                  <a:cubicBezTo>
                    <a:pt x="5996" y="83926"/>
                    <a:pt x="83926" y="5996"/>
                    <a:pt x="180058" y="5996"/>
                  </a:cubicBezTo>
                  <a:cubicBezTo>
                    <a:pt x="276189" y="5996"/>
                    <a:pt x="354120" y="83926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290CF7B-70B3-440A-B2B3-685B63FD9A5B}"/>
                </a:ext>
              </a:extLst>
            </p:cNvPr>
            <p:cNvSpPr/>
            <p:nvPr/>
          </p:nvSpPr>
          <p:spPr>
            <a:xfrm>
              <a:off x="5566292" y="2028975"/>
              <a:ext cx="2790169" cy="2790169"/>
            </a:xfrm>
            <a:custGeom>
              <a:avLst/>
              <a:gdLst>
                <a:gd name="connsiteX0" fmla="*/ 2725116 w 2790169"/>
                <a:gd name="connsiteY0" fmla="*/ 1207991 h 2790169"/>
                <a:gd name="connsiteX1" fmla="*/ 2502230 w 2790169"/>
                <a:gd name="connsiteY1" fmla="*/ 1152292 h 2790169"/>
                <a:gd name="connsiteX2" fmla="*/ 2352888 w 2790169"/>
                <a:gd name="connsiteY2" fmla="*/ 792592 h 2790169"/>
                <a:gd name="connsiteX3" fmla="*/ 2471251 w 2790169"/>
                <a:gd name="connsiteY3" fmla="*/ 595201 h 2790169"/>
                <a:gd name="connsiteX4" fmla="*/ 2458195 w 2790169"/>
                <a:gd name="connsiteY4" fmla="*/ 488847 h 2790169"/>
                <a:gd name="connsiteX5" fmla="*/ 2308150 w 2790169"/>
                <a:gd name="connsiteY5" fmla="*/ 338802 h 2790169"/>
                <a:gd name="connsiteX6" fmla="*/ 2201795 w 2790169"/>
                <a:gd name="connsiteY6" fmla="*/ 325746 h 2790169"/>
                <a:gd name="connsiteX7" fmla="*/ 2004405 w 2790169"/>
                <a:gd name="connsiteY7" fmla="*/ 444109 h 2790169"/>
                <a:gd name="connsiteX8" fmla="*/ 1644793 w 2790169"/>
                <a:gd name="connsiteY8" fmla="*/ 294767 h 2790169"/>
                <a:gd name="connsiteX9" fmla="*/ 1589005 w 2790169"/>
                <a:gd name="connsiteY9" fmla="*/ 71881 h 2790169"/>
                <a:gd name="connsiteX10" fmla="*/ 1504589 w 2790169"/>
                <a:gd name="connsiteY10" fmla="*/ 5996 h 2790169"/>
                <a:gd name="connsiteX11" fmla="*/ 1292408 w 2790169"/>
                <a:gd name="connsiteY11" fmla="*/ 5996 h 2790169"/>
                <a:gd name="connsiteX12" fmla="*/ 1207991 w 2790169"/>
                <a:gd name="connsiteY12" fmla="*/ 71881 h 2790169"/>
                <a:gd name="connsiteX13" fmla="*/ 1152292 w 2790169"/>
                <a:gd name="connsiteY13" fmla="*/ 294767 h 2790169"/>
                <a:gd name="connsiteX14" fmla="*/ 792592 w 2790169"/>
                <a:gd name="connsiteY14" fmla="*/ 444109 h 2790169"/>
                <a:gd name="connsiteX15" fmla="*/ 595201 w 2790169"/>
                <a:gd name="connsiteY15" fmla="*/ 325746 h 2790169"/>
                <a:gd name="connsiteX16" fmla="*/ 488847 w 2790169"/>
                <a:gd name="connsiteY16" fmla="*/ 338802 h 2790169"/>
                <a:gd name="connsiteX17" fmla="*/ 338802 w 2790169"/>
                <a:gd name="connsiteY17" fmla="*/ 488847 h 2790169"/>
                <a:gd name="connsiteX18" fmla="*/ 325746 w 2790169"/>
                <a:gd name="connsiteY18" fmla="*/ 595201 h 2790169"/>
                <a:gd name="connsiteX19" fmla="*/ 444109 w 2790169"/>
                <a:gd name="connsiteY19" fmla="*/ 792504 h 2790169"/>
                <a:gd name="connsiteX20" fmla="*/ 294767 w 2790169"/>
                <a:gd name="connsiteY20" fmla="*/ 1152204 h 2790169"/>
                <a:gd name="connsiteX21" fmla="*/ 71881 w 2790169"/>
                <a:gd name="connsiteY21" fmla="*/ 1207991 h 2790169"/>
                <a:gd name="connsiteX22" fmla="*/ 5996 w 2790169"/>
                <a:gd name="connsiteY22" fmla="*/ 1292408 h 2790169"/>
                <a:gd name="connsiteX23" fmla="*/ 5996 w 2790169"/>
                <a:gd name="connsiteY23" fmla="*/ 1504589 h 2790169"/>
                <a:gd name="connsiteX24" fmla="*/ 71881 w 2790169"/>
                <a:gd name="connsiteY24" fmla="*/ 1589005 h 2790169"/>
                <a:gd name="connsiteX25" fmla="*/ 294767 w 2790169"/>
                <a:gd name="connsiteY25" fmla="*/ 1644705 h 2790169"/>
                <a:gd name="connsiteX26" fmla="*/ 444109 w 2790169"/>
                <a:gd name="connsiteY26" fmla="*/ 2004405 h 2790169"/>
                <a:gd name="connsiteX27" fmla="*/ 325746 w 2790169"/>
                <a:gd name="connsiteY27" fmla="*/ 2201795 h 2790169"/>
                <a:gd name="connsiteX28" fmla="*/ 338802 w 2790169"/>
                <a:gd name="connsiteY28" fmla="*/ 2308062 h 2790169"/>
                <a:gd name="connsiteX29" fmla="*/ 488847 w 2790169"/>
                <a:gd name="connsiteY29" fmla="*/ 2458187 h 2790169"/>
                <a:gd name="connsiteX30" fmla="*/ 595201 w 2790169"/>
                <a:gd name="connsiteY30" fmla="*/ 2471242 h 2790169"/>
                <a:gd name="connsiteX31" fmla="*/ 792504 w 2790169"/>
                <a:gd name="connsiteY31" fmla="*/ 2352880 h 2790169"/>
                <a:gd name="connsiteX32" fmla="*/ 1152204 w 2790169"/>
                <a:gd name="connsiteY32" fmla="*/ 2502222 h 2790169"/>
                <a:gd name="connsiteX33" fmla="*/ 1207991 w 2790169"/>
                <a:gd name="connsiteY33" fmla="*/ 2725020 h 2790169"/>
                <a:gd name="connsiteX34" fmla="*/ 1292408 w 2790169"/>
                <a:gd name="connsiteY34" fmla="*/ 2790993 h 2790169"/>
                <a:gd name="connsiteX35" fmla="*/ 1504589 w 2790169"/>
                <a:gd name="connsiteY35" fmla="*/ 2790993 h 2790169"/>
                <a:gd name="connsiteX36" fmla="*/ 1589005 w 2790169"/>
                <a:gd name="connsiteY36" fmla="*/ 2725020 h 2790169"/>
                <a:gd name="connsiteX37" fmla="*/ 1644705 w 2790169"/>
                <a:gd name="connsiteY37" fmla="*/ 2502222 h 2790169"/>
                <a:gd name="connsiteX38" fmla="*/ 2004405 w 2790169"/>
                <a:gd name="connsiteY38" fmla="*/ 2352880 h 2790169"/>
                <a:gd name="connsiteX39" fmla="*/ 2201795 w 2790169"/>
                <a:gd name="connsiteY39" fmla="*/ 2471242 h 2790169"/>
                <a:gd name="connsiteX40" fmla="*/ 2308062 w 2790169"/>
                <a:gd name="connsiteY40" fmla="*/ 2458187 h 2790169"/>
                <a:gd name="connsiteX41" fmla="*/ 2458187 w 2790169"/>
                <a:gd name="connsiteY41" fmla="*/ 2308141 h 2790169"/>
                <a:gd name="connsiteX42" fmla="*/ 2471243 w 2790169"/>
                <a:gd name="connsiteY42" fmla="*/ 2201787 h 2790169"/>
                <a:gd name="connsiteX43" fmla="*/ 2352880 w 2790169"/>
                <a:gd name="connsiteY43" fmla="*/ 2004397 h 2790169"/>
                <a:gd name="connsiteX44" fmla="*/ 2502222 w 2790169"/>
                <a:gd name="connsiteY44" fmla="*/ 1644785 h 2790169"/>
                <a:gd name="connsiteX45" fmla="*/ 2725108 w 2790169"/>
                <a:gd name="connsiteY45" fmla="*/ 1588997 h 2790169"/>
                <a:gd name="connsiteX46" fmla="*/ 2790993 w 2790169"/>
                <a:gd name="connsiteY46" fmla="*/ 1504581 h 2790169"/>
                <a:gd name="connsiteX47" fmla="*/ 2790993 w 2790169"/>
                <a:gd name="connsiteY47" fmla="*/ 1292400 h 2790169"/>
                <a:gd name="connsiteX48" fmla="*/ 2725116 w 2790169"/>
                <a:gd name="connsiteY48" fmla="*/ 1207991 h 2790169"/>
                <a:gd name="connsiteX49" fmla="*/ 1398499 w 2790169"/>
                <a:gd name="connsiteY49" fmla="*/ 2268815 h 2790169"/>
                <a:gd name="connsiteX50" fmla="*/ 528189 w 2790169"/>
                <a:gd name="connsiteY50" fmla="*/ 1398506 h 2790169"/>
                <a:gd name="connsiteX51" fmla="*/ 1398499 w 2790169"/>
                <a:gd name="connsiteY51" fmla="*/ 528197 h 2790169"/>
                <a:gd name="connsiteX52" fmla="*/ 2268815 w 2790169"/>
                <a:gd name="connsiteY52" fmla="*/ 1398506 h 2790169"/>
                <a:gd name="connsiteX53" fmla="*/ 1398499 w 2790169"/>
                <a:gd name="connsiteY53" fmla="*/ 2268815 h 279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90169" h="2790169">
                  <a:moveTo>
                    <a:pt x="2725116" y="1207991"/>
                  </a:moveTo>
                  <a:lnTo>
                    <a:pt x="2502230" y="1152292"/>
                  </a:lnTo>
                  <a:cubicBezTo>
                    <a:pt x="2473785" y="1024608"/>
                    <a:pt x="2423242" y="902872"/>
                    <a:pt x="2352888" y="792592"/>
                  </a:cubicBezTo>
                  <a:lnTo>
                    <a:pt x="2471251" y="595201"/>
                  </a:lnTo>
                  <a:cubicBezTo>
                    <a:pt x="2491821" y="560960"/>
                    <a:pt x="2486441" y="517101"/>
                    <a:pt x="2458195" y="488847"/>
                  </a:cubicBezTo>
                  <a:lnTo>
                    <a:pt x="2308150" y="338802"/>
                  </a:lnTo>
                  <a:cubicBezTo>
                    <a:pt x="2279896" y="310556"/>
                    <a:pt x="2236045" y="305176"/>
                    <a:pt x="2201795" y="325746"/>
                  </a:cubicBezTo>
                  <a:lnTo>
                    <a:pt x="2004405" y="444109"/>
                  </a:lnTo>
                  <a:cubicBezTo>
                    <a:pt x="1894149" y="373763"/>
                    <a:pt x="1772445" y="323220"/>
                    <a:pt x="1644793" y="294767"/>
                  </a:cubicBezTo>
                  <a:lnTo>
                    <a:pt x="1589005" y="71881"/>
                  </a:lnTo>
                  <a:cubicBezTo>
                    <a:pt x="1579308" y="33154"/>
                    <a:pt x="1544507" y="5996"/>
                    <a:pt x="1504589" y="5996"/>
                  </a:cubicBezTo>
                  <a:lnTo>
                    <a:pt x="1292408" y="5996"/>
                  </a:lnTo>
                  <a:cubicBezTo>
                    <a:pt x="1252490" y="5996"/>
                    <a:pt x="1217689" y="33154"/>
                    <a:pt x="1207991" y="71881"/>
                  </a:cubicBezTo>
                  <a:lnTo>
                    <a:pt x="1152292" y="294767"/>
                  </a:lnTo>
                  <a:cubicBezTo>
                    <a:pt x="1024608" y="323212"/>
                    <a:pt x="902872" y="373755"/>
                    <a:pt x="792592" y="444109"/>
                  </a:cubicBezTo>
                  <a:lnTo>
                    <a:pt x="595201" y="325746"/>
                  </a:lnTo>
                  <a:cubicBezTo>
                    <a:pt x="560960" y="305176"/>
                    <a:pt x="517101" y="310556"/>
                    <a:pt x="488847" y="338802"/>
                  </a:cubicBezTo>
                  <a:lnTo>
                    <a:pt x="338802" y="488847"/>
                  </a:lnTo>
                  <a:cubicBezTo>
                    <a:pt x="310556" y="517101"/>
                    <a:pt x="305176" y="560952"/>
                    <a:pt x="325746" y="595201"/>
                  </a:cubicBezTo>
                  <a:lnTo>
                    <a:pt x="444109" y="792504"/>
                  </a:lnTo>
                  <a:cubicBezTo>
                    <a:pt x="373771" y="902800"/>
                    <a:pt x="323228" y="1024528"/>
                    <a:pt x="294767" y="1152204"/>
                  </a:cubicBezTo>
                  <a:lnTo>
                    <a:pt x="71881" y="1207991"/>
                  </a:lnTo>
                  <a:cubicBezTo>
                    <a:pt x="33154" y="1217689"/>
                    <a:pt x="5996" y="1252490"/>
                    <a:pt x="5996" y="1292408"/>
                  </a:cubicBezTo>
                  <a:lnTo>
                    <a:pt x="5996" y="1504589"/>
                  </a:lnTo>
                  <a:cubicBezTo>
                    <a:pt x="5996" y="1544507"/>
                    <a:pt x="33154" y="1579308"/>
                    <a:pt x="71881" y="1589005"/>
                  </a:cubicBezTo>
                  <a:lnTo>
                    <a:pt x="294767" y="1644705"/>
                  </a:lnTo>
                  <a:cubicBezTo>
                    <a:pt x="323212" y="1772389"/>
                    <a:pt x="373755" y="1894125"/>
                    <a:pt x="444109" y="2004405"/>
                  </a:cubicBezTo>
                  <a:lnTo>
                    <a:pt x="325746" y="2201795"/>
                  </a:lnTo>
                  <a:cubicBezTo>
                    <a:pt x="305216" y="2236021"/>
                    <a:pt x="310596" y="2279824"/>
                    <a:pt x="338802" y="2308062"/>
                  </a:cubicBezTo>
                  <a:lnTo>
                    <a:pt x="488847" y="2458187"/>
                  </a:lnTo>
                  <a:cubicBezTo>
                    <a:pt x="517101" y="2486433"/>
                    <a:pt x="560952" y="2491813"/>
                    <a:pt x="595201" y="2471242"/>
                  </a:cubicBezTo>
                  <a:lnTo>
                    <a:pt x="792504" y="2352880"/>
                  </a:lnTo>
                  <a:cubicBezTo>
                    <a:pt x="902800" y="2423218"/>
                    <a:pt x="1024528" y="2473761"/>
                    <a:pt x="1152204" y="2502222"/>
                  </a:cubicBezTo>
                  <a:lnTo>
                    <a:pt x="1207991" y="2725020"/>
                  </a:lnTo>
                  <a:cubicBezTo>
                    <a:pt x="1217657" y="2763779"/>
                    <a:pt x="1252466" y="2790977"/>
                    <a:pt x="1292408" y="2790993"/>
                  </a:cubicBezTo>
                  <a:lnTo>
                    <a:pt x="1504589" y="2790993"/>
                  </a:lnTo>
                  <a:cubicBezTo>
                    <a:pt x="1544531" y="2790985"/>
                    <a:pt x="1579340" y="2763779"/>
                    <a:pt x="1589005" y="2725020"/>
                  </a:cubicBezTo>
                  <a:lnTo>
                    <a:pt x="1644705" y="2502222"/>
                  </a:lnTo>
                  <a:cubicBezTo>
                    <a:pt x="1772389" y="2473777"/>
                    <a:pt x="1894125" y="2423234"/>
                    <a:pt x="2004405" y="2352880"/>
                  </a:cubicBezTo>
                  <a:lnTo>
                    <a:pt x="2201795" y="2471242"/>
                  </a:lnTo>
                  <a:cubicBezTo>
                    <a:pt x="2236021" y="2491773"/>
                    <a:pt x="2279824" y="2486393"/>
                    <a:pt x="2308062" y="2458187"/>
                  </a:cubicBezTo>
                  <a:lnTo>
                    <a:pt x="2458187" y="2308141"/>
                  </a:lnTo>
                  <a:cubicBezTo>
                    <a:pt x="2486432" y="2279888"/>
                    <a:pt x="2491813" y="2236037"/>
                    <a:pt x="2471243" y="2201787"/>
                  </a:cubicBezTo>
                  <a:lnTo>
                    <a:pt x="2352880" y="2004397"/>
                  </a:lnTo>
                  <a:cubicBezTo>
                    <a:pt x="2423226" y="1894141"/>
                    <a:pt x="2473769" y="1772437"/>
                    <a:pt x="2502222" y="1644785"/>
                  </a:cubicBezTo>
                  <a:lnTo>
                    <a:pt x="2725108" y="1588997"/>
                  </a:lnTo>
                  <a:cubicBezTo>
                    <a:pt x="2763834" y="1579300"/>
                    <a:pt x="2790993" y="1544499"/>
                    <a:pt x="2790993" y="1504581"/>
                  </a:cubicBezTo>
                  <a:lnTo>
                    <a:pt x="2790993" y="1292400"/>
                  </a:lnTo>
                  <a:cubicBezTo>
                    <a:pt x="2790993" y="1252490"/>
                    <a:pt x="2763834" y="1217689"/>
                    <a:pt x="2725116" y="1207991"/>
                  </a:cubicBezTo>
                  <a:close/>
                  <a:moveTo>
                    <a:pt x="1398499" y="2268815"/>
                  </a:moveTo>
                  <a:cubicBezTo>
                    <a:pt x="917838" y="2268815"/>
                    <a:pt x="528189" y="1879167"/>
                    <a:pt x="528189" y="1398506"/>
                  </a:cubicBezTo>
                  <a:cubicBezTo>
                    <a:pt x="528189" y="917846"/>
                    <a:pt x="917838" y="528197"/>
                    <a:pt x="1398499" y="528197"/>
                  </a:cubicBezTo>
                  <a:cubicBezTo>
                    <a:pt x="1879159" y="528197"/>
                    <a:pt x="2268815" y="917846"/>
                    <a:pt x="2268815" y="1398506"/>
                  </a:cubicBezTo>
                  <a:cubicBezTo>
                    <a:pt x="2268280" y="1878943"/>
                    <a:pt x="1878935" y="2268288"/>
                    <a:pt x="1398499" y="22688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BD6CD72-CA10-4B84-9EDB-FB602537438E}"/>
                </a:ext>
              </a:extLst>
            </p:cNvPr>
            <p:cNvSpPr/>
            <p:nvPr/>
          </p:nvSpPr>
          <p:spPr>
            <a:xfrm>
              <a:off x="6262547" y="2725230"/>
              <a:ext cx="1399082" cy="1399082"/>
            </a:xfrm>
            <a:custGeom>
              <a:avLst/>
              <a:gdLst>
                <a:gd name="connsiteX0" fmla="*/ 702243 w 1399081"/>
                <a:gd name="connsiteY0" fmla="*/ 5996 h 1399081"/>
                <a:gd name="connsiteX1" fmla="*/ 5996 w 1399081"/>
                <a:gd name="connsiteY1" fmla="*/ 702243 h 1399081"/>
                <a:gd name="connsiteX2" fmla="*/ 702243 w 1399081"/>
                <a:gd name="connsiteY2" fmla="*/ 1398490 h 1399081"/>
                <a:gd name="connsiteX3" fmla="*/ 1398490 w 1399081"/>
                <a:gd name="connsiteY3" fmla="*/ 702243 h 1399081"/>
                <a:gd name="connsiteX4" fmla="*/ 702243 w 1399081"/>
                <a:gd name="connsiteY4" fmla="*/ 5996 h 1399081"/>
                <a:gd name="connsiteX5" fmla="*/ 702243 w 1399081"/>
                <a:gd name="connsiteY5" fmla="*/ 1050375 h 1399081"/>
                <a:gd name="connsiteX6" fmla="*/ 354120 w 1399081"/>
                <a:gd name="connsiteY6" fmla="*/ 702251 h 1399081"/>
                <a:gd name="connsiteX7" fmla="*/ 702243 w 1399081"/>
                <a:gd name="connsiteY7" fmla="*/ 354128 h 1399081"/>
                <a:gd name="connsiteX8" fmla="*/ 1050367 w 1399081"/>
                <a:gd name="connsiteY8" fmla="*/ 702251 h 1399081"/>
                <a:gd name="connsiteX9" fmla="*/ 702243 w 1399081"/>
                <a:gd name="connsiteY9" fmla="*/ 1050375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9081" h="1399081">
                  <a:moveTo>
                    <a:pt x="702243" y="5996"/>
                  </a:moveTo>
                  <a:cubicBezTo>
                    <a:pt x="317711" y="5996"/>
                    <a:pt x="5996" y="317720"/>
                    <a:pt x="5996" y="702243"/>
                  </a:cubicBezTo>
                  <a:cubicBezTo>
                    <a:pt x="5996" y="1086767"/>
                    <a:pt x="317720" y="1398490"/>
                    <a:pt x="702243" y="1398490"/>
                  </a:cubicBezTo>
                  <a:cubicBezTo>
                    <a:pt x="1086767" y="1398490"/>
                    <a:pt x="1398490" y="1086767"/>
                    <a:pt x="1398490" y="702243"/>
                  </a:cubicBezTo>
                  <a:cubicBezTo>
                    <a:pt x="1398059" y="317896"/>
                    <a:pt x="1086591" y="6428"/>
                    <a:pt x="702243" y="5996"/>
                  </a:cubicBezTo>
                  <a:close/>
                  <a:moveTo>
                    <a:pt x="702243" y="1050375"/>
                  </a:moveTo>
                  <a:cubicBezTo>
                    <a:pt x="509977" y="1050375"/>
                    <a:pt x="354120" y="894517"/>
                    <a:pt x="354120" y="702251"/>
                  </a:cubicBezTo>
                  <a:cubicBezTo>
                    <a:pt x="354120" y="509985"/>
                    <a:pt x="509977" y="354128"/>
                    <a:pt x="702243" y="354128"/>
                  </a:cubicBezTo>
                  <a:cubicBezTo>
                    <a:pt x="894509" y="354128"/>
                    <a:pt x="1050367" y="509985"/>
                    <a:pt x="1050367" y="702251"/>
                  </a:cubicBezTo>
                  <a:cubicBezTo>
                    <a:pt x="1050367" y="894517"/>
                    <a:pt x="894509" y="1050375"/>
                    <a:pt x="702243" y="10503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F285E228-1942-4A8B-AAF4-EDA42251922E}"/>
              </a:ext>
            </a:extLst>
          </p:cNvPr>
          <p:cNvGrpSpPr/>
          <p:nvPr/>
        </p:nvGrpSpPr>
        <p:grpSpPr>
          <a:xfrm>
            <a:off x="5703444" y="5260428"/>
            <a:ext cx="438293" cy="510705"/>
            <a:chOff x="3999727" y="984604"/>
            <a:chExt cx="4189140" cy="4881245"/>
          </a:xfrm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F05891-CE7E-4E2A-AF21-80B2DE04472F}"/>
                </a:ext>
              </a:extLst>
            </p:cNvPr>
            <p:cNvSpPr/>
            <p:nvPr/>
          </p:nvSpPr>
          <p:spPr>
            <a:xfrm>
              <a:off x="7829103" y="984604"/>
              <a:ext cx="359764" cy="1399082"/>
            </a:xfrm>
            <a:custGeom>
              <a:avLst/>
              <a:gdLst>
                <a:gd name="connsiteX0" fmla="*/ 354128 w 359763"/>
                <a:gd name="connsiteY0" fmla="*/ 180058 h 1399081"/>
                <a:gd name="connsiteX1" fmla="*/ 354128 w 359763"/>
                <a:gd name="connsiteY1" fmla="*/ 1224437 h 1399081"/>
                <a:gd name="connsiteX2" fmla="*/ 180065 w 359763"/>
                <a:gd name="connsiteY2" fmla="*/ 1398498 h 1399081"/>
                <a:gd name="connsiteX3" fmla="*/ 5996 w 359763"/>
                <a:gd name="connsiteY3" fmla="*/ 1398498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8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8" y="180058"/>
                  </a:moveTo>
                  <a:lnTo>
                    <a:pt x="354128" y="1224437"/>
                  </a:lnTo>
                  <a:cubicBezTo>
                    <a:pt x="354128" y="1320566"/>
                    <a:pt x="276195" y="1398498"/>
                    <a:pt x="180065" y="1398498"/>
                  </a:cubicBezTo>
                  <a:lnTo>
                    <a:pt x="5996" y="1398498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95" y="5996"/>
                    <a:pt x="354128" y="83929"/>
                    <a:pt x="354128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6A04FFA-FD92-4634-A67B-6F9A7C0238E6}"/>
                </a:ext>
              </a:extLst>
            </p:cNvPr>
            <p:cNvSpPr/>
            <p:nvPr/>
          </p:nvSpPr>
          <p:spPr>
            <a:xfrm>
              <a:off x="6485776" y="984604"/>
              <a:ext cx="1175229" cy="1487024"/>
            </a:xfrm>
            <a:custGeom>
              <a:avLst/>
              <a:gdLst>
                <a:gd name="connsiteX0" fmla="*/ 827137 w 1175228"/>
                <a:gd name="connsiteY0" fmla="*/ 5996 h 1487024"/>
                <a:gd name="connsiteX1" fmla="*/ 1175261 w 1175228"/>
                <a:gd name="connsiteY1" fmla="*/ 5996 h 1487024"/>
                <a:gd name="connsiteX2" fmla="*/ 1175261 w 1175228"/>
                <a:gd name="connsiteY2" fmla="*/ 1398498 h 1487024"/>
                <a:gd name="connsiteX3" fmla="*/ 976831 w 1175228"/>
                <a:gd name="connsiteY3" fmla="*/ 1398498 h 1487024"/>
                <a:gd name="connsiteX4" fmla="*/ 783622 w 1175228"/>
                <a:gd name="connsiteY4" fmla="*/ 1485529 h 1487024"/>
                <a:gd name="connsiteX5" fmla="*/ 5996 w 1175228"/>
                <a:gd name="connsiteY5" fmla="*/ 1485529 h 1487024"/>
                <a:gd name="connsiteX6" fmla="*/ 827137 w 1175228"/>
                <a:gd name="connsiteY6" fmla="*/ 5996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5228" h="1487024">
                  <a:moveTo>
                    <a:pt x="827137" y="5996"/>
                  </a:moveTo>
                  <a:lnTo>
                    <a:pt x="1175261" y="5996"/>
                  </a:lnTo>
                  <a:lnTo>
                    <a:pt x="1175261" y="1398498"/>
                  </a:lnTo>
                  <a:lnTo>
                    <a:pt x="976831" y="1398498"/>
                  </a:lnTo>
                  <a:cubicBezTo>
                    <a:pt x="903023" y="1398898"/>
                    <a:pt x="832830" y="1430517"/>
                    <a:pt x="783622" y="1485529"/>
                  </a:cubicBezTo>
                  <a:lnTo>
                    <a:pt x="5996" y="1485529"/>
                  </a:lnTo>
                  <a:cubicBezTo>
                    <a:pt x="86239" y="788754"/>
                    <a:pt x="294767" y="5996"/>
                    <a:pt x="82713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77392DF-9B1C-46B2-9A57-BD2CEDAA68F5}"/>
                </a:ext>
              </a:extLst>
            </p:cNvPr>
            <p:cNvSpPr/>
            <p:nvPr/>
          </p:nvSpPr>
          <p:spPr>
            <a:xfrm>
              <a:off x="3999727" y="2725230"/>
              <a:ext cx="527654" cy="1399082"/>
            </a:xfrm>
            <a:custGeom>
              <a:avLst/>
              <a:gdLst>
                <a:gd name="connsiteX0" fmla="*/ 93027 w 527653"/>
                <a:gd name="connsiteY0" fmla="*/ 5996 h 1399081"/>
                <a:gd name="connsiteX1" fmla="*/ 441151 w 527653"/>
                <a:gd name="connsiteY1" fmla="*/ 5996 h 1399081"/>
                <a:gd name="connsiteX2" fmla="*/ 528181 w 527653"/>
                <a:gd name="connsiteY2" fmla="*/ 93027 h 1399081"/>
                <a:gd name="connsiteX3" fmla="*/ 528181 w 527653"/>
                <a:gd name="connsiteY3" fmla="*/ 1311468 h 1399081"/>
                <a:gd name="connsiteX4" fmla="*/ 441151 w 527653"/>
                <a:gd name="connsiteY4" fmla="*/ 1398499 h 1399081"/>
                <a:gd name="connsiteX5" fmla="*/ 93027 w 527653"/>
                <a:gd name="connsiteY5" fmla="*/ 1398499 h 1399081"/>
                <a:gd name="connsiteX6" fmla="*/ 5996 w 527653"/>
                <a:gd name="connsiteY6" fmla="*/ 1311468 h 1399081"/>
                <a:gd name="connsiteX7" fmla="*/ 5996 w 527653"/>
                <a:gd name="connsiteY7" fmla="*/ 93027 h 1399081"/>
                <a:gd name="connsiteX8" fmla="*/ 93027 w 527653"/>
                <a:gd name="connsiteY8" fmla="*/ 5996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653" h="1399081">
                  <a:moveTo>
                    <a:pt x="93027" y="5996"/>
                  </a:moveTo>
                  <a:lnTo>
                    <a:pt x="441151" y="5996"/>
                  </a:lnTo>
                  <a:cubicBezTo>
                    <a:pt x="489215" y="5996"/>
                    <a:pt x="528181" y="44963"/>
                    <a:pt x="528181" y="93027"/>
                  </a:cubicBezTo>
                  <a:lnTo>
                    <a:pt x="528181" y="1311468"/>
                  </a:lnTo>
                  <a:cubicBezTo>
                    <a:pt x="528181" y="1359532"/>
                    <a:pt x="489215" y="1398499"/>
                    <a:pt x="441151" y="1398499"/>
                  </a:cubicBezTo>
                  <a:lnTo>
                    <a:pt x="93027" y="1398499"/>
                  </a:lnTo>
                  <a:cubicBezTo>
                    <a:pt x="44963" y="1398499"/>
                    <a:pt x="5996" y="1359532"/>
                    <a:pt x="5996" y="1311468"/>
                  </a:cubicBezTo>
                  <a:lnTo>
                    <a:pt x="5996" y="93027"/>
                  </a:lnTo>
                  <a:cubicBezTo>
                    <a:pt x="5996" y="44963"/>
                    <a:pt x="44963" y="5996"/>
                    <a:pt x="9302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38B5A89-E299-45BD-8197-951F9BAAF74B}"/>
                </a:ext>
              </a:extLst>
            </p:cNvPr>
            <p:cNvSpPr/>
            <p:nvPr/>
          </p:nvSpPr>
          <p:spPr>
            <a:xfrm>
              <a:off x="6485776" y="4378825"/>
              <a:ext cx="1175229" cy="1487024"/>
            </a:xfrm>
            <a:custGeom>
              <a:avLst/>
              <a:gdLst>
                <a:gd name="connsiteX0" fmla="*/ 5996 w 1175228"/>
                <a:gd name="connsiteY0" fmla="*/ 5996 h 1487024"/>
                <a:gd name="connsiteX1" fmla="*/ 783622 w 1175228"/>
                <a:gd name="connsiteY1" fmla="*/ 5996 h 1487024"/>
                <a:gd name="connsiteX2" fmla="*/ 976831 w 1175228"/>
                <a:gd name="connsiteY2" fmla="*/ 93027 h 1487024"/>
                <a:gd name="connsiteX3" fmla="*/ 1175261 w 1175228"/>
                <a:gd name="connsiteY3" fmla="*/ 93027 h 1487024"/>
                <a:gd name="connsiteX4" fmla="*/ 1175261 w 1175228"/>
                <a:gd name="connsiteY4" fmla="*/ 1485529 h 1487024"/>
                <a:gd name="connsiteX5" fmla="*/ 827137 w 1175228"/>
                <a:gd name="connsiteY5" fmla="*/ 1485529 h 1487024"/>
                <a:gd name="connsiteX6" fmla="*/ 5996 w 1175228"/>
                <a:gd name="connsiteY6" fmla="*/ 5996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5228" h="1487024">
                  <a:moveTo>
                    <a:pt x="5996" y="5996"/>
                  </a:moveTo>
                  <a:lnTo>
                    <a:pt x="783622" y="5996"/>
                  </a:lnTo>
                  <a:cubicBezTo>
                    <a:pt x="832830" y="61016"/>
                    <a:pt x="903023" y="92627"/>
                    <a:pt x="976831" y="93027"/>
                  </a:cubicBezTo>
                  <a:lnTo>
                    <a:pt x="1175261" y="93027"/>
                  </a:lnTo>
                  <a:lnTo>
                    <a:pt x="1175261" y="1485529"/>
                  </a:lnTo>
                  <a:lnTo>
                    <a:pt x="827137" y="1485529"/>
                  </a:lnTo>
                  <a:cubicBezTo>
                    <a:pt x="294767" y="1485529"/>
                    <a:pt x="86239" y="702771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4C34F5F-0E94-49AD-8EEB-292B41CD5C74}"/>
                </a:ext>
              </a:extLst>
            </p:cNvPr>
            <p:cNvSpPr/>
            <p:nvPr/>
          </p:nvSpPr>
          <p:spPr>
            <a:xfrm>
              <a:off x="7829103" y="4465856"/>
              <a:ext cx="359764" cy="1399082"/>
            </a:xfrm>
            <a:custGeom>
              <a:avLst/>
              <a:gdLst>
                <a:gd name="connsiteX0" fmla="*/ 354128 w 359763"/>
                <a:gd name="connsiteY0" fmla="*/ 180058 h 1399081"/>
                <a:gd name="connsiteX1" fmla="*/ 354128 w 359763"/>
                <a:gd name="connsiteY1" fmla="*/ 1224437 h 1399081"/>
                <a:gd name="connsiteX2" fmla="*/ 180065 w 359763"/>
                <a:gd name="connsiteY2" fmla="*/ 1398499 h 1399081"/>
                <a:gd name="connsiteX3" fmla="*/ 5996 w 359763"/>
                <a:gd name="connsiteY3" fmla="*/ 1398499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8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8" y="180058"/>
                  </a:moveTo>
                  <a:lnTo>
                    <a:pt x="354128" y="1224437"/>
                  </a:lnTo>
                  <a:cubicBezTo>
                    <a:pt x="354128" y="1320565"/>
                    <a:pt x="276195" y="1398499"/>
                    <a:pt x="180065" y="1398499"/>
                  </a:cubicBezTo>
                  <a:lnTo>
                    <a:pt x="5996" y="1398499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95" y="5996"/>
                    <a:pt x="354128" y="83929"/>
                    <a:pt x="354128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B115219-C3A0-4F6D-9D92-36AB7DC528E4}"/>
                </a:ext>
              </a:extLst>
            </p:cNvPr>
            <p:cNvSpPr/>
            <p:nvPr/>
          </p:nvSpPr>
          <p:spPr>
            <a:xfrm>
              <a:off x="4695975" y="1454959"/>
              <a:ext cx="2966054" cy="2758190"/>
            </a:xfrm>
            <a:custGeom>
              <a:avLst/>
              <a:gdLst>
                <a:gd name="connsiteX0" fmla="*/ 2965062 w 2966053"/>
                <a:gd name="connsiteY0" fmla="*/ 1754937 h 2758190"/>
                <a:gd name="connsiteX1" fmla="*/ 2834516 w 2966053"/>
                <a:gd name="connsiteY1" fmla="*/ 1885484 h 2758190"/>
                <a:gd name="connsiteX2" fmla="*/ 2181784 w 2966053"/>
                <a:gd name="connsiteY2" fmla="*/ 1885484 h 2758190"/>
                <a:gd name="connsiteX3" fmla="*/ 2094754 w 2966053"/>
                <a:gd name="connsiteY3" fmla="*/ 1972514 h 2758190"/>
                <a:gd name="connsiteX4" fmla="*/ 2181784 w 2966053"/>
                <a:gd name="connsiteY4" fmla="*/ 2059545 h 2758190"/>
                <a:gd name="connsiteX5" fmla="*/ 2747485 w 2966053"/>
                <a:gd name="connsiteY5" fmla="*/ 2059545 h 2758190"/>
                <a:gd name="connsiteX6" fmla="*/ 2878032 w 2966053"/>
                <a:gd name="connsiteY6" fmla="*/ 2190092 h 2758190"/>
                <a:gd name="connsiteX7" fmla="*/ 2747485 w 2966053"/>
                <a:gd name="connsiteY7" fmla="*/ 2320638 h 2758190"/>
                <a:gd name="connsiteX8" fmla="*/ 2181784 w 2966053"/>
                <a:gd name="connsiteY8" fmla="*/ 2320638 h 2758190"/>
                <a:gd name="connsiteX9" fmla="*/ 2094754 w 2966053"/>
                <a:gd name="connsiteY9" fmla="*/ 2407669 h 2758190"/>
                <a:gd name="connsiteX10" fmla="*/ 2181784 w 2966053"/>
                <a:gd name="connsiteY10" fmla="*/ 2494700 h 2758190"/>
                <a:gd name="connsiteX11" fmla="*/ 2573423 w 2966053"/>
                <a:gd name="connsiteY11" fmla="*/ 2494700 h 2758190"/>
                <a:gd name="connsiteX12" fmla="*/ 2703970 w 2966053"/>
                <a:gd name="connsiteY12" fmla="*/ 2625246 h 2758190"/>
                <a:gd name="connsiteX13" fmla="*/ 2573423 w 2966053"/>
                <a:gd name="connsiteY13" fmla="*/ 2755793 h 2758190"/>
                <a:gd name="connsiteX14" fmla="*/ 1163517 w 2966053"/>
                <a:gd name="connsiteY14" fmla="*/ 2755793 h 2758190"/>
                <a:gd name="connsiteX15" fmla="*/ 398163 w 2966053"/>
                <a:gd name="connsiteY15" fmla="*/ 2622544 h 2758190"/>
                <a:gd name="connsiteX16" fmla="*/ 5996 w 2966053"/>
                <a:gd name="connsiteY16" fmla="*/ 2495563 h 2758190"/>
                <a:gd name="connsiteX17" fmla="*/ 5996 w 2966053"/>
                <a:gd name="connsiteY17" fmla="*/ 1444845 h 2758190"/>
                <a:gd name="connsiteX18" fmla="*/ 526007 w 2966053"/>
                <a:gd name="connsiteY18" fmla="*/ 1190628 h 2758190"/>
                <a:gd name="connsiteX19" fmla="*/ 711557 w 2966053"/>
                <a:gd name="connsiteY19" fmla="*/ 979054 h 2758190"/>
                <a:gd name="connsiteX20" fmla="*/ 1033570 w 2966053"/>
                <a:gd name="connsiteY20" fmla="*/ 761477 h 2758190"/>
                <a:gd name="connsiteX21" fmla="*/ 1324779 w 2966053"/>
                <a:gd name="connsiteY21" fmla="*/ 501344 h 2758190"/>
                <a:gd name="connsiteX22" fmla="*/ 1477950 w 2966053"/>
                <a:gd name="connsiteY22" fmla="*/ 126150 h 2758190"/>
                <a:gd name="connsiteX23" fmla="*/ 1627468 w 2966053"/>
                <a:gd name="connsiteY23" fmla="*/ 6828 h 2758190"/>
                <a:gd name="connsiteX24" fmla="*/ 1746614 w 2966053"/>
                <a:gd name="connsiteY24" fmla="*/ 133201 h 2758190"/>
                <a:gd name="connsiteX25" fmla="*/ 1737908 w 2966053"/>
                <a:gd name="connsiteY25" fmla="*/ 354872 h 2758190"/>
                <a:gd name="connsiteX26" fmla="*/ 1620760 w 2966053"/>
                <a:gd name="connsiteY26" fmla="*/ 1015175 h 2758190"/>
                <a:gd name="connsiteX27" fmla="*/ 1485513 w 2966053"/>
                <a:gd name="connsiteY27" fmla="*/ 1015175 h 2758190"/>
                <a:gd name="connsiteX28" fmla="*/ 1398482 w 2966053"/>
                <a:gd name="connsiteY28" fmla="*/ 1102206 h 2758190"/>
                <a:gd name="connsiteX29" fmla="*/ 1485513 w 2966053"/>
                <a:gd name="connsiteY29" fmla="*/ 1189237 h 2758190"/>
                <a:gd name="connsiteX30" fmla="*/ 2573408 w 2966053"/>
                <a:gd name="connsiteY30" fmla="*/ 1189237 h 2758190"/>
                <a:gd name="connsiteX31" fmla="*/ 2703954 w 2966053"/>
                <a:gd name="connsiteY31" fmla="*/ 1319783 h 2758190"/>
                <a:gd name="connsiteX32" fmla="*/ 2573408 w 2966053"/>
                <a:gd name="connsiteY32" fmla="*/ 1450329 h 2758190"/>
                <a:gd name="connsiteX33" fmla="*/ 2181769 w 2966053"/>
                <a:gd name="connsiteY33" fmla="*/ 1450329 h 2758190"/>
                <a:gd name="connsiteX34" fmla="*/ 2094738 w 2966053"/>
                <a:gd name="connsiteY34" fmla="*/ 1537360 h 2758190"/>
                <a:gd name="connsiteX35" fmla="*/ 2181769 w 2966053"/>
                <a:gd name="connsiteY35" fmla="*/ 1624391 h 2758190"/>
                <a:gd name="connsiteX36" fmla="*/ 2834500 w 2966053"/>
                <a:gd name="connsiteY36" fmla="*/ 1624391 h 2758190"/>
                <a:gd name="connsiteX37" fmla="*/ 2965062 w 2966053"/>
                <a:gd name="connsiteY37" fmla="*/ 1754937 h 275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66053" h="2758190">
                  <a:moveTo>
                    <a:pt x="2965062" y="1754937"/>
                  </a:moveTo>
                  <a:cubicBezTo>
                    <a:pt x="2965062" y="1827034"/>
                    <a:pt x="2906613" y="1885484"/>
                    <a:pt x="2834516" y="1885484"/>
                  </a:cubicBezTo>
                  <a:lnTo>
                    <a:pt x="2181784" y="1885484"/>
                  </a:lnTo>
                  <a:cubicBezTo>
                    <a:pt x="2133720" y="1885484"/>
                    <a:pt x="2094754" y="1924450"/>
                    <a:pt x="2094754" y="1972514"/>
                  </a:cubicBezTo>
                  <a:cubicBezTo>
                    <a:pt x="2094754" y="2020579"/>
                    <a:pt x="2133720" y="2059545"/>
                    <a:pt x="2181784" y="2059545"/>
                  </a:cubicBezTo>
                  <a:lnTo>
                    <a:pt x="2747485" y="2059545"/>
                  </a:lnTo>
                  <a:cubicBezTo>
                    <a:pt x="2819582" y="2059545"/>
                    <a:pt x="2878032" y="2117995"/>
                    <a:pt x="2878032" y="2190092"/>
                  </a:cubicBezTo>
                  <a:cubicBezTo>
                    <a:pt x="2878032" y="2262188"/>
                    <a:pt x="2819582" y="2320638"/>
                    <a:pt x="2747485" y="2320638"/>
                  </a:cubicBezTo>
                  <a:lnTo>
                    <a:pt x="2181784" y="2320638"/>
                  </a:lnTo>
                  <a:cubicBezTo>
                    <a:pt x="2133720" y="2320638"/>
                    <a:pt x="2094754" y="2359604"/>
                    <a:pt x="2094754" y="2407669"/>
                  </a:cubicBezTo>
                  <a:cubicBezTo>
                    <a:pt x="2094754" y="2455734"/>
                    <a:pt x="2133720" y="2494700"/>
                    <a:pt x="2181784" y="2494700"/>
                  </a:cubicBezTo>
                  <a:lnTo>
                    <a:pt x="2573423" y="2494700"/>
                  </a:lnTo>
                  <a:cubicBezTo>
                    <a:pt x="2645520" y="2494700"/>
                    <a:pt x="2703970" y="2553150"/>
                    <a:pt x="2703970" y="2625246"/>
                  </a:cubicBezTo>
                  <a:cubicBezTo>
                    <a:pt x="2703970" y="2697343"/>
                    <a:pt x="2645520" y="2755793"/>
                    <a:pt x="2573423" y="2755793"/>
                  </a:cubicBezTo>
                  <a:lnTo>
                    <a:pt x="1163517" y="2755793"/>
                  </a:lnTo>
                  <a:cubicBezTo>
                    <a:pt x="651508" y="2755793"/>
                    <a:pt x="597816" y="2755793"/>
                    <a:pt x="398163" y="2622544"/>
                  </a:cubicBezTo>
                  <a:cubicBezTo>
                    <a:pt x="280152" y="2548017"/>
                    <a:pt x="145297" y="2504350"/>
                    <a:pt x="5996" y="2495563"/>
                  </a:cubicBezTo>
                  <a:lnTo>
                    <a:pt x="5996" y="1444845"/>
                  </a:lnTo>
                  <a:cubicBezTo>
                    <a:pt x="206576" y="1433916"/>
                    <a:pt x="394181" y="1342200"/>
                    <a:pt x="526007" y="1190628"/>
                  </a:cubicBezTo>
                  <a:cubicBezTo>
                    <a:pt x="579963" y="1113550"/>
                    <a:pt x="642179" y="1042605"/>
                    <a:pt x="711557" y="979054"/>
                  </a:cubicBezTo>
                  <a:cubicBezTo>
                    <a:pt x="805775" y="888786"/>
                    <a:pt x="914672" y="815210"/>
                    <a:pt x="1033570" y="761477"/>
                  </a:cubicBezTo>
                  <a:cubicBezTo>
                    <a:pt x="1158576" y="712301"/>
                    <a:pt x="1261868" y="620034"/>
                    <a:pt x="1324779" y="501344"/>
                  </a:cubicBezTo>
                  <a:cubicBezTo>
                    <a:pt x="1400873" y="388026"/>
                    <a:pt x="1452999" y="260350"/>
                    <a:pt x="1477950" y="126150"/>
                  </a:cubicBezTo>
                  <a:cubicBezTo>
                    <a:pt x="1486417" y="51983"/>
                    <a:pt x="1553269" y="-1374"/>
                    <a:pt x="1627468" y="6828"/>
                  </a:cubicBezTo>
                  <a:cubicBezTo>
                    <a:pt x="1692194" y="15239"/>
                    <a:pt x="1742025" y="68092"/>
                    <a:pt x="1746614" y="133201"/>
                  </a:cubicBezTo>
                  <a:cubicBezTo>
                    <a:pt x="1751227" y="207193"/>
                    <a:pt x="1748309" y="281464"/>
                    <a:pt x="1737908" y="354872"/>
                  </a:cubicBezTo>
                  <a:cubicBezTo>
                    <a:pt x="1683207" y="571905"/>
                    <a:pt x="1644057" y="792569"/>
                    <a:pt x="1620760" y="1015175"/>
                  </a:cubicBezTo>
                  <a:lnTo>
                    <a:pt x="1485513" y="1015175"/>
                  </a:lnTo>
                  <a:cubicBezTo>
                    <a:pt x="1437449" y="1015175"/>
                    <a:pt x="1398482" y="1054141"/>
                    <a:pt x="1398482" y="1102206"/>
                  </a:cubicBezTo>
                  <a:cubicBezTo>
                    <a:pt x="1398482" y="1150270"/>
                    <a:pt x="1437449" y="1189237"/>
                    <a:pt x="1485513" y="1189237"/>
                  </a:cubicBezTo>
                  <a:lnTo>
                    <a:pt x="2573408" y="1189237"/>
                  </a:lnTo>
                  <a:cubicBezTo>
                    <a:pt x="2645504" y="1189237"/>
                    <a:pt x="2703954" y="1247686"/>
                    <a:pt x="2703954" y="1319783"/>
                  </a:cubicBezTo>
                  <a:cubicBezTo>
                    <a:pt x="2703954" y="1391880"/>
                    <a:pt x="2645504" y="1450329"/>
                    <a:pt x="2573408" y="1450329"/>
                  </a:cubicBezTo>
                  <a:lnTo>
                    <a:pt x="2181769" y="1450329"/>
                  </a:lnTo>
                  <a:cubicBezTo>
                    <a:pt x="2133704" y="1450329"/>
                    <a:pt x="2094738" y="1489296"/>
                    <a:pt x="2094738" y="1537360"/>
                  </a:cubicBezTo>
                  <a:cubicBezTo>
                    <a:pt x="2094738" y="1585424"/>
                    <a:pt x="2133704" y="1624391"/>
                    <a:pt x="2181769" y="1624391"/>
                  </a:cubicBezTo>
                  <a:lnTo>
                    <a:pt x="2834500" y="1624391"/>
                  </a:lnTo>
                  <a:cubicBezTo>
                    <a:pt x="2906613" y="1624391"/>
                    <a:pt x="2965062" y="1682840"/>
                    <a:pt x="2965062" y="17549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B377D206-B147-4EFC-8C2C-31DB11B038F8}"/>
              </a:ext>
            </a:extLst>
          </p:cNvPr>
          <p:cNvGrpSpPr/>
          <p:nvPr/>
        </p:nvGrpSpPr>
        <p:grpSpPr>
          <a:xfrm>
            <a:off x="6732799" y="1310122"/>
            <a:ext cx="433721" cy="433721"/>
            <a:chOff x="3651604" y="984604"/>
            <a:chExt cx="4884795" cy="4884795"/>
          </a:xfrm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BD36C03-F31C-4A13-80ED-FBC14C601541}"/>
                </a:ext>
              </a:extLst>
            </p:cNvPr>
            <p:cNvSpPr/>
            <p:nvPr/>
          </p:nvSpPr>
          <p:spPr>
            <a:xfrm>
              <a:off x="6667449" y="3685046"/>
              <a:ext cx="607601" cy="607601"/>
            </a:xfrm>
            <a:custGeom>
              <a:avLst/>
              <a:gdLst>
                <a:gd name="connsiteX0" fmla="*/ 151533 w 607601"/>
                <a:gd name="connsiteY0" fmla="*/ 25441 h 607601"/>
                <a:gd name="connsiteX1" fmla="*/ 54564 w 607601"/>
                <a:gd name="connsiteY1" fmla="*/ 25441 h 607601"/>
                <a:gd name="connsiteX2" fmla="*/ 5996 w 607601"/>
                <a:gd name="connsiteY2" fmla="*/ 74009 h 607601"/>
                <a:gd name="connsiteX3" fmla="*/ 534801 w 607601"/>
                <a:gd name="connsiteY3" fmla="*/ 602815 h 607601"/>
                <a:gd name="connsiteX4" fmla="*/ 583369 w 607601"/>
                <a:gd name="connsiteY4" fmla="*/ 554246 h 607601"/>
                <a:gd name="connsiteX5" fmla="*/ 603492 w 607601"/>
                <a:gd name="connsiteY5" fmla="*/ 505718 h 607601"/>
                <a:gd name="connsiteX6" fmla="*/ 583369 w 607601"/>
                <a:gd name="connsiteY6" fmla="*/ 457190 h 60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7601" h="607601">
                  <a:moveTo>
                    <a:pt x="151533" y="25441"/>
                  </a:moveTo>
                  <a:cubicBezTo>
                    <a:pt x="124406" y="-486"/>
                    <a:pt x="81682" y="-486"/>
                    <a:pt x="54564" y="25441"/>
                  </a:cubicBezTo>
                  <a:lnTo>
                    <a:pt x="5996" y="74009"/>
                  </a:lnTo>
                  <a:lnTo>
                    <a:pt x="534801" y="602815"/>
                  </a:lnTo>
                  <a:lnTo>
                    <a:pt x="583369" y="554246"/>
                  </a:lnTo>
                  <a:cubicBezTo>
                    <a:pt x="596257" y="541383"/>
                    <a:pt x="603492" y="523922"/>
                    <a:pt x="603492" y="505718"/>
                  </a:cubicBezTo>
                  <a:cubicBezTo>
                    <a:pt x="603492" y="487514"/>
                    <a:pt x="596249" y="470053"/>
                    <a:pt x="583369" y="45719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B8B3CF2-81E1-4AAC-921B-91220627FFD2}"/>
                </a:ext>
              </a:extLst>
            </p:cNvPr>
            <p:cNvSpPr/>
            <p:nvPr/>
          </p:nvSpPr>
          <p:spPr>
            <a:xfrm>
              <a:off x="4912223" y="2431774"/>
              <a:ext cx="2174573" cy="2174573"/>
            </a:xfrm>
            <a:custGeom>
              <a:avLst/>
              <a:gdLst>
                <a:gd name="connsiteX0" fmla="*/ 1583915 w 2174573"/>
                <a:gd name="connsiteY0" fmla="*/ 1504501 h 2174573"/>
                <a:gd name="connsiteX1" fmla="*/ 1340651 w 2174573"/>
                <a:gd name="connsiteY1" fmla="*/ 1521306 h 2174573"/>
                <a:gd name="connsiteX2" fmla="*/ 970917 w 2174573"/>
                <a:gd name="connsiteY2" fmla="*/ 1206616 h 2174573"/>
                <a:gd name="connsiteX3" fmla="*/ 656060 w 2174573"/>
                <a:gd name="connsiteY3" fmla="*/ 836883 h 2174573"/>
                <a:gd name="connsiteX4" fmla="*/ 672865 w 2174573"/>
                <a:gd name="connsiteY4" fmla="*/ 593698 h 2174573"/>
                <a:gd name="connsiteX5" fmla="*/ 731682 w 2174573"/>
                <a:gd name="connsiteY5" fmla="*/ 534881 h 2174573"/>
                <a:gd name="connsiteX6" fmla="*/ 202797 w 2174573"/>
                <a:gd name="connsiteY6" fmla="*/ 5996 h 2174573"/>
                <a:gd name="connsiteX7" fmla="*/ 82300 w 2174573"/>
                <a:gd name="connsiteY7" fmla="*/ 126493 h 2174573"/>
                <a:gd name="connsiteX8" fmla="*/ 98266 w 2174573"/>
                <a:gd name="connsiteY8" fmla="*/ 642019 h 2174573"/>
                <a:gd name="connsiteX9" fmla="*/ 730259 w 2174573"/>
                <a:gd name="connsiteY9" fmla="*/ 1447786 h 2174573"/>
                <a:gd name="connsiteX10" fmla="*/ 2050712 w 2174573"/>
                <a:gd name="connsiteY10" fmla="*/ 2095409 h 2174573"/>
                <a:gd name="connsiteX11" fmla="*/ 2171210 w 2174573"/>
                <a:gd name="connsiteY11" fmla="*/ 1974912 h 2174573"/>
                <a:gd name="connsiteX12" fmla="*/ 1642404 w 2174573"/>
                <a:gd name="connsiteY12" fmla="*/ 1446027 h 217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4573" h="2174573">
                  <a:moveTo>
                    <a:pt x="1583915" y="1504501"/>
                  </a:moveTo>
                  <a:cubicBezTo>
                    <a:pt x="1518262" y="1569762"/>
                    <a:pt x="1414650" y="1576925"/>
                    <a:pt x="1340651" y="1521306"/>
                  </a:cubicBezTo>
                  <a:cubicBezTo>
                    <a:pt x="1210864" y="1424345"/>
                    <a:pt x="1087369" y="1319239"/>
                    <a:pt x="970917" y="1206616"/>
                  </a:cubicBezTo>
                  <a:cubicBezTo>
                    <a:pt x="858279" y="1090125"/>
                    <a:pt x="753116" y="966638"/>
                    <a:pt x="656060" y="836883"/>
                  </a:cubicBezTo>
                  <a:cubicBezTo>
                    <a:pt x="600488" y="762899"/>
                    <a:pt x="607651" y="659335"/>
                    <a:pt x="672865" y="593698"/>
                  </a:cubicBezTo>
                  <a:lnTo>
                    <a:pt x="731682" y="534881"/>
                  </a:lnTo>
                  <a:lnTo>
                    <a:pt x="202797" y="5996"/>
                  </a:lnTo>
                  <a:lnTo>
                    <a:pt x="82300" y="126493"/>
                  </a:lnTo>
                  <a:cubicBezTo>
                    <a:pt x="-24334" y="234222"/>
                    <a:pt x="-19377" y="407493"/>
                    <a:pt x="98266" y="642019"/>
                  </a:cubicBezTo>
                  <a:cubicBezTo>
                    <a:pt x="267083" y="940943"/>
                    <a:pt x="480159" y="1212612"/>
                    <a:pt x="730259" y="1447786"/>
                  </a:cubicBezTo>
                  <a:cubicBezTo>
                    <a:pt x="1346455" y="2063982"/>
                    <a:pt x="1839963" y="2305983"/>
                    <a:pt x="2050712" y="2095409"/>
                  </a:cubicBezTo>
                  <a:lnTo>
                    <a:pt x="2171210" y="1974912"/>
                  </a:lnTo>
                  <a:lnTo>
                    <a:pt x="1642404" y="14460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91A7C1E-F846-4317-84E4-30145925BD88}"/>
                </a:ext>
              </a:extLst>
            </p:cNvPr>
            <p:cNvSpPr/>
            <p:nvPr/>
          </p:nvSpPr>
          <p:spPr>
            <a:xfrm>
              <a:off x="4073855" y="1406855"/>
              <a:ext cx="4037351" cy="4037351"/>
            </a:xfrm>
            <a:custGeom>
              <a:avLst/>
              <a:gdLst>
                <a:gd name="connsiteX0" fmla="*/ 3785253 w 4037350"/>
                <a:gd name="connsiteY0" fmla="*/ 2020618 h 4037350"/>
                <a:gd name="connsiteX1" fmla="*/ 3869285 w 4037350"/>
                <a:gd name="connsiteY1" fmla="*/ 1936585 h 4037350"/>
                <a:gd name="connsiteX2" fmla="*/ 4035248 w 4037350"/>
                <a:gd name="connsiteY2" fmla="*/ 1936585 h 4037350"/>
                <a:gd name="connsiteX3" fmla="*/ 3807022 w 4037350"/>
                <a:gd name="connsiteY3" fmla="*/ 1086287 h 4037350"/>
                <a:gd name="connsiteX4" fmla="*/ 3663668 w 4037350"/>
                <a:gd name="connsiteY4" fmla="*/ 1169057 h 4037350"/>
                <a:gd name="connsiteX5" fmla="*/ 3579315 w 4037350"/>
                <a:gd name="connsiteY5" fmla="*/ 1169433 h 4037350"/>
                <a:gd name="connsiteX6" fmla="*/ 3537135 w 4037350"/>
                <a:gd name="connsiteY6" fmla="*/ 1096385 h 4037350"/>
                <a:gd name="connsiteX7" fmla="*/ 3579635 w 4037350"/>
                <a:gd name="connsiteY7" fmla="*/ 1023520 h 4037350"/>
                <a:gd name="connsiteX8" fmla="*/ 3722486 w 4037350"/>
                <a:gd name="connsiteY8" fmla="*/ 940919 h 4037350"/>
                <a:gd name="connsiteX9" fmla="*/ 3100158 w 4037350"/>
                <a:gd name="connsiteY9" fmla="*/ 318591 h 4037350"/>
                <a:gd name="connsiteX10" fmla="*/ 3017556 w 4037350"/>
                <a:gd name="connsiteY10" fmla="*/ 461441 h 4037350"/>
                <a:gd name="connsiteX11" fmla="*/ 2944692 w 4037350"/>
                <a:gd name="connsiteY11" fmla="*/ 503941 h 4037350"/>
                <a:gd name="connsiteX12" fmla="*/ 2871644 w 4037350"/>
                <a:gd name="connsiteY12" fmla="*/ 461761 h 4037350"/>
                <a:gd name="connsiteX13" fmla="*/ 2872019 w 4037350"/>
                <a:gd name="connsiteY13" fmla="*/ 377408 h 4037350"/>
                <a:gd name="connsiteX14" fmla="*/ 2954789 w 4037350"/>
                <a:gd name="connsiteY14" fmla="*/ 234054 h 4037350"/>
                <a:gd name="connsiteX15" fmla="*/ 2104651 w 4037350"/>
                <a:gd name="connsiteY15" fmla="*/ 5996 h 4037350"/>
                <a:gd name="connsiteX16" fmla="*/ 2104651 w 4037350"/>
                <a:gd name="connsiteY16" fmla="*/ 171959 h 4037350"/>
                <a:gd name="connsiteX17" fmla="*/ 2020618 w 4037350"/>
                <a:gd name="connsiteY17" fmla="*/ 255992 h 4037350"/>
                <a:gd name="connsiteX18" fmla="*/ 1936585 w 4037350"/>
                <a:gd name="connsiteY18" fmla="*/ 171959 h 4037350"/>
                <a:gd name="connsiteX19" fmla="*/ 1936585 w 4037350"/>
                <a:gd name="connsiteY19" fmla="*/ 5996 h 4037350"/>
                <a:gd name="connsiteX20" fmla="*/ 1086287 w 4037350"/>
                <a:gd name="connsiteY20" fmla="*/ 234222 h 4037350"/>
                <a:gd name="connsiteX21" fmla="*/ 1169057 w 4037350"/>
                <a:gd name="connsiteY21" fmla="*/ 377576 h 4037350"/>
                <a:gd name="connsiteX22" fmla="*/ 1169433 w 4037350"/>
                <a:gd name="connsiteY22" fmla="*/ 461929 h 4037350"/>
                <a:gd name="connsiteX23" fmla="*/ 1096385 w 4037350"/>
                <a:gd name="connsiteY23" fmla="*/ 504109 h 4037350"/>
                <a:gd name="connsiteX24" fmla="*/ 1023520 w 4037350"/>
                <a:gd name="connsiteY24" fmla="*/ 461609 h 4037350"/>
                <a:gd name="connsiteX25" fmla="*/ 940919 w 4037350"/>
                <a:gd name="connsiteY25" fmla="*/ 318759 h 4037350"/>
                <a:gd name="connsiteX26" fmla="*/ 318591 w 4037350"/>
                <a:gd name="connsiteY26" fmla="*/ 941087 h 4037350"/>
                <a:gd name="connsiteX27" fmla="*/ 461441 w 4037350"/>
                <a:gd name="connsiteY27" fmla="*/ 1023688 h 4037350"/>
                <a:gd name="connsiteX28" fmla="*/ 503941 w 4037350"/>
                <a:gd name="connsiteY28" fmla="*/ 1096553 h 4037350"/>
                <a:gd name="connsiteX29" fmla="*/ 461761 w 4037350"/>
                <a:gd name="connsiteY29" fmla="*/ 1169601 h 4037350"/>
                <a:gd name="connsiteX30" fmla="*/ 377408 w 4037350"/>
                <a:gd name="connsiteY30" fmla="*/ 1169225 h 4037350"/>
                <a:gd name="connsiteX31" fmla="*/ 234054 w 4037350"/>
                <a:gd name="connsiteY31" fmla="*/ 1086455 h 4037350"/>
                <a:gd name="connsiteX32" fmla="*/ 5996 w 4037350"/>
                <a:gd name="connsiteY32" fmla="*/ 1936585 h 4037350"/>
                <a:gd name="connsiteX33" fmla="*/ 171959 w 4037350"/>
                <a:gd name="connsiteY33" fmla="*/ 1936585 h 4037350"/>
                <a:gd name="connsiteX34" fmla="*/ 255992 w 4037350"/>
                <a:gd name="connsiteY34" fmla="*/ 2020618 h 4037350"/>
                <a:gd name="connsiteX35" fmla="*/ 171959 w 4037350"/>
                <a:gd name="connsiteY35" fmla="*/ 2104651 h 4037350"/>
                <a:gd name="connsiteX36" fmla="*/ 5996 w 4037350"/>
                <a:gd name="connsiteY36" fmla="*/ 2104651 h 4037350"/>
                <a:gd name="connsiteX37" fmla="*/ 234222 w 4037350"/>
                <a:gd name="connsiteY37" fmla="*/ 2954949 h 4037350"/>
                <a:gd name="connsiteX38" fmla="*/ 377576 w 4037350"/>
                <a:gd name="connsiteY38" fmla="*/ 2872180 h 4037350"/>
                <a:gd name="connsiteX39" fmla="*/ 461929 w 4037350"/>
                <a:gd name="connsiteY39" fmla="*/ 2871804 h 4037350"/>
                <a:gd name="connsiteX40" fmla="*/ 504109 w 4037350"/>
                <a:gd name="connsiteY40" fmla="*/ 2944852 h 4037350"/>
                <a:gd name="connsiteX41" fmla="*/ 461609 w 4037350"/>
                <a:gd name="connsiteY41" fmla="*/ 3017716 h 4037350"/>
                <a:gd name="connsiteX42" fmla="*/ 318759 w 4037350"/>
                <a:gd name="connsiteY42" fmla="*/ 3100318 h 4037350"/>
                <a:gd name="connsiteX43" fmla="*/ 941087 w 4037350"/>
                <a:gd name="connsiteY43" fmla="*/ 3722646 h 4037350"/>
                <a:gd name="connsiteX44" fmla="*/ 1023688 w 4037350"/>
                <a:gd name="connsiteY44" fmla="*/ 3579795 h 4037350"/>
                <a:gd name="connsiteX45" fmla="*/ 1138197 w 4037350"/>
                <a:gd name="connsiteY45" fmla="*/ 3549519 h 4037350"/>
                <a:gd name="connsiteX46" fmla="*/ 1169233 w 4037350"/>
                <a:gd name="connsiteY46" fmla="*/ 3663820 h 4037350"/>
                <a:gd name="connsiteX47" fmla="*/ 1086463 w 4037350"/>
                <a:gd name="connsiteY47" fmla="*/ 3807174 h 4037350"/>
                <a:gd name="connsiteX48" fmla="*/ 1936593 w 4037350"/>
                <a:gd name="connsiteY48" fmla="*/ 4035233 h 4037350"/>
                <a:gd name="connsiteX49" fmla="*/ 1936593 w 4037350"/>
                <a:gd name="connsiteY49" fmla="*/ 3869269 h 4037350"/>
                <a:gd name="connsiteX50" fmla="*/ 2020626 w 4037350"/>
                <a:gd name="connsiteY50" fmla="*/ 3785236 h 4037350"/>
                <a:gd name="connsiteX51" fmla="*/ 2104659 w 4037350"/>
                <a:gd name="connsiteY51" fmla="*/ 3869269 h 4037350"/>
                <a:gd name="connsiteX52" fmla="*/ 2104659 w 4037350"/>
                <a:gd name="connsiteY52" fmla="*/ 4035233 h 4037350"/>
                <a:gd name="connsiteX53" fmla="*/ 2954957 w 4037350"/>
                <a:gd name="connsiteY53" fmla="*/ 3807006 h 4037350"/>
                <a:gd name="connsiteX54" fmla="*/ 2872188 w 4037350"/>
                <a:gd name="connsiteY54" fmla="*/ 3663652 h 4037350"/>
                <a:gd name="connsiteX55" fmla="*/ 2871812 w 4037350"/>
                <a:gd name="connsiteY55" fmla="*/ 3579300 h 4037350"/>
                <a:gd name="connsiteX56" fmla="*/ 2944860 w 4037350"/>
                <a:gd name="connsiteY56" fmla="*/ 3537119 h 4037350"/>
                <a:gd name="connsiteX57" fmla="*/ 3017724 w 4037350"/>
                <a:gd name="connsiteY57" fmla="*/ 3579619 h 4037350"/>
                <a:gd name="connsiteX58" fmla="*/ 3100326 w 4037350"/>
                <a:gd name="connsiteY58" fmla="*/ 3722469 h 4037350"/>
                <a:gd name="connsiteX59" fmla="*/ 3722653 w 4037350"/>
                <a:gd name="connsiteY59" fmla="*/ 3100142 h 4037350"/>
                <a:gd name="connsiteX60" fmla="*/ 3579803 w 4037350"/>
                <a:gd name="connsiteY60" fmla="*/ 3017540 h 4037350"/>
                <a:gd name="connsiteX61" fmla="*/ 3537303 w 4037350"/>
                <a:gd name="connsiteY61" fmla="*/ 2944676 h 4037350"/>
                <a:gd name="connsiteX62" fmla="*/ 3579483 w 4037350"/>
                <a:gd name="connsiteY62" fmla="*/ 2871628 h 4037350"/>
                <a:gd name="connsiteX63" fmla="*/ 3663836 w 4037350"/>
                <a:gd name="connsiteY63" fmla="*/ 2872004 h 4037350"/>
                <a:gd name="connsiteX64" fmla="*/ 3807190 w 4037350"/>
                <a:gd name="connsiteY64" fmla="*/ 2954773 h 4037350"/>
                <a:gd name="connsiteX65" fmla="*/ 4035248 w 4037350"/>
                <a:gd name="connsiteY65" fmla="*/ 2104643 h 4037350"/>
                <a:gd name="connsiteX66" fmla="*/ 3869285 w 4037350"/>
                <a:gd name="connsiteY66" fmla="*/ 2104643 h 4037350"/>
                <a:gd name="connsiteX67" fmla="*/ 3785253 w 4037350"/>
                <a:gd name="connsiteY67" fmla="*/ 2020618 h 4037350"/>
                <a:gd name="connsiteX68" fmla="*/ 3295781 w 4037350"/>
                <a:gd name="connsiteY68" fmla="*/ 2951256 h 4037350"/>
                <a:gd name="connsiteX69" fmla="*/ 3187884 w 4037350"/>
                <a:gd name="connsiteY69" fmla="*/ 3059153 h 4037350"/>
                <a:gd name="connsiteX70" fmla="*/ 3008058 w 4037350"/>
                <a:gd name="connsiteY70" fmla="*/ 3238979 h 4037350"/>
                <a:gd name="connsiteX71" fmla="*/ 2692857 w 4037350"/>
                <a:gd name="connsiteY71" fmla="*/ 3367127 h 4037350"/>
                <a:gd name="connsiteX72" fmla="*/ 1449713 w 4037350"/>
                <a:gd name="connsiteY72" fmla="*/ 2591532 h 4037350"/>
                <a:gd name="connsiteX73" fmla="*/ 802010 w 4037350"/>
                <a:gd name="connsiteY73" fmla="*/ 1033362 h 4037350"/>
                <a:gd name="connsiteX74" fmla="*/ 981836 w 4037350"/>
                <a:gd name="connsiteY74" fmla="*/ 853536 h 4037350"/>
                <a:gd name="connsiteX75" fmla="*/ 1089645 w 4037350"/>
                <a:gd name="connsiteY75" fmla="*/ 745727 h 4037350"/>
                <a:gd name="connsiteX76" fmla="*/ 1424425 w 4037350"/>
                <a:gd name="connsiteY76" fmla="*/ 745727 h 4037350"/>
                <a:gd name="connsiteX77" fmla="*/ 1856174 w 4037350"/>
                <a:gd name="connsiteY77" fmla="*/ 1177555 h 4037350"/>
                <a:gd name="connsiteX78" fmla="*/ 1925536 w 4037350"/>
                <a:gd name="connsiteY78" fmla="*/ 1344902 h 4037350"/>
                <a:gd name="connsiteX79" fmla="*/ 1856174 w 4037350"/>
                <a:gd name="connsiteY79" fmla="*/ 1512248 h 4037350"/>
                <a:gd name="connsiteX80" fmla="*/ 1630298 w 4037350"/>
                <a:gd name="connsiteY80" fmla="*/ 1738124 h 4037350"/>
                <a:gd name="connsiteX81" fmla="*/ 1628451 w 4037350"/>
                <a:gd name="connsiteY81" fmla="*/ 1761060 h 4037350"/>
                <a:gd name="connsiteX82" fmla="*/ 1928191 w 4037350"/>
                <a:gd name="connsiteY82" fmla="*/ 2113062 h 4037350"/>
                <a:gd name="connsiteX83" fmla="*/ 2280192 w 4037350"/>
                <a:gd name="connsiteY83" fmla="*/ 2412545 h 4037350"/>
                <a:gd name="connsiteX84" fmla="*/ 2303217 w 4037350"/>
                <a:gd name="connsiteY84" fmla="*/ 2410778 h 4037350"/>
                <a:gd name="connsiteX85" fmla="*/ 2420860 w 4037350"/>
                <a:gd name="connsiteY85" fmla="*/ 2293135 h 4037350"/>
                <a:gd name="connsiteX86" fmla="*/ 2528757 w 4037350"/>
                <a:gd name="connsiteY86" fmla="*/ 2185238 h 4037350"/>
                <a:gd name="connsiteX87" fmla="*/ 2863529 w 4037350"/>
                <a:gd name="connsiteY87" fmla="*/ 2185238 h 4037350"/>
                <a:gd name="connsiteX88" fmla="*/ 3295278 w 4037350"/>
                <a:gd name="connsiteY88" fmla="*/ 2616987 h 4037350"/>
                <a:gd name="connsiteX89" fmla="*/ 3364608 w 4037350"/>
                <a:gd name="connsiteY89" fmla="*/ 2784333 h 4037350"/>
                <a:gd name="connsiteX90" fmla="*/ 3295278 w 4037350"/>
                <a:gd name="connsiteY90" fmla="*/ 2951679 h 403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037350" h="4037350">
                  <a:moveTo>
                    <a:pt x="3785253" y="2020618"/>
                  </a:moveTo>
                  <a:cubicBezTo>
                    <a:pt x="3785253" y="1974209"/>
                    <a:pt x="3822876" y="1936585"/>
                    <a:pt x="3869285" y="1936585"/>
                  </a:cubicBezTo>
                  <a:lnTo>
                    <a:pt x="4035248" y="1936585"/>
                  </a:lnTo>
                  <a:cubicBezTo>
                    <a:pt x="4023200" y="1639732"/>
                    <a:pt x="3945243" y="1349275"/>
                    <a:pt x="3807022" y="1086287"/>
                  </a:cubicBezTo>
                  <a:lnTo>
                    <a:pt x="3663668" y="1169057"/>
                  </a:lnTo>
                  <a:cubicBezTo>
                    <a:pt x="3637653" y="1184311"/>
                    <a:pt x="3605466" y="1184447"/>
                    <a:pt x="3579315" y="1169433"/>
                  </a:cubicBezTo>
                  <a:cubicBezTo>
                    <a:pt x="3553165" y="1154411"/>
                    <a:pt x="3537071" y="1126533"/>
                    <a:pt x="3537135" y="1096385"/>
                  </a:cubicBezTo>
                  <a:cubicBezTo>
                    <a:pt x="3537199" y="1066228"/>
                    <a:pt x="3553420" y="1038423"/>
                    <a:pt x="3579635" y="1023520"/>
                  </a:cubicBezTo>
                  <a:lnTo>
                    <a:pt x="3722486" y="940919"/>
                  </a:lnTo>
                  <a:cubicBezTo>
                    <a:pt x="3562998" y="690507"/>
                    <a:pt x="3350569" y="478078"/>
                    <a:pt x="3100158" y="318591"/>
                  </a:cubicBezTo>
                  <a:lnTo>
                    <a:pt x="3017556" y="461441"/>
                  </a:lnTo>
                  <a:cubicBezTo>
                    <a:pt x="3002654" y="487656"/>
                    <a:pt x="2974848" y="503869"/>
                    <a:pt x="2944692" y="503941"/>
                  </a:cubicBezTo>
                  <a:cubicBezTo>
                    <a:pt x="2914536" y="504005"/>
                    <a:pt x="2886658" y="487912"/>
                    <a:pt x="2871644" y="461761"/>
                  </a:cubicBezTo>
                  <a:cubicBezTo>
                    <a:pt x="2856622" y="435610"/>
                    <a:pt x="2856766" y="403423"/>
                    <a:pt x="2872019" y="377408"/>
                  </a:cubicBezTo>
                  <a:lnTo>
                    <a:pt x="2954789" y="234054"/>
                  </a:lnTo>
                  <a:cubicBezTo>
                    <a:pt x="2691834" y="95921"/>
                    <a:pt x="2401440" y="18020"/>
                    <a:pt x="2104651" y="5996"/>
                  </a:cubicBezTo>
                  <a:lnTo>
                    <a:pt x="2104651" y="171959"/>
                  </a:lnTo>
                  <a:cubicBezTo>
                    <a:pt x="2104651" y="218369"/>
                    <a:pt x="2067028" y="255992"/>
                    <a:pt x="2020618" y="255992"/>
                  </a:cubicBezTo>
                  <a:cubicBezTo>
                    <a:pt x="1974209" y="255992"/>
                    <a:pt x="1936585" y="218369"/>
                    <a:pt x="1936585" y="171959"/>
                  </a:cubicBezTo>
                  <a:lnTo>
                    <a:pt x="1936585" y="5996"/>
                  </a:lnTo>
                  <a:cubicBezTo>
                    <a:pt x="1639732" y="18044"/>
                    <a:pt x="1349275" y="96001"/>
                    <a:pt x="1086287" y="234222"/>
                  </a:cubicBezTo>
                  <a:lnTo>
                    <a:pt x="1169057" y="377576"/>
                  </a:lnTo>
                  <a:cubicBezTo>
                    <a:pt x="1184311" y="403591"/>
                    <a:pt x="1184447" y="435778"/>
                    <a:pt x="1169433" y="461929"/>
                  </a:cubicBezTo>
                  <a:cubicBezTo>
                    <a:pt x="1154411" y="488080"/>
                    <a:pt x="1126533" y="504173"/>
                    <a:pt x="1096385" y="504109"/>
                  </a:cubicBezTo>
                  <a:cubicBezTo>
                    <a:pt x="1066228" y="504045"/>
                    <a:pt x="1038423" y="487824"/>
                    <a:pt x="1023520" y="461609"/>
                  </a:cubicBezTo>
                  <a:lnTo>
                    <a:pt x="940919" y="318759"/>
                  </a:lnTo>
                  <a:cubicBezTo>
                    <a:pt x="690507" y="478246"/>
                    <a:pt x="478078" y="690675"/>
                    <a:pt x="318591" y="941087"/>
                  </a:cubicBezTo>
                  <a:lnTo>
                    <a:pt x="461441" y="1023688"/>
                  </a:lnTo>
                  <a:cubicBezTo>
                    <a:pt x="487656" y="1038591"/>
                    <a:pt x="503869" y="1066396"/>
                    <a:pt x="503941" y="1096553"/>
                  </a:cubicBezTo>
                  <a:cubicBezTo>
                    <a:pt x="504013" y="1126709"/>
                    <a:pt x="487912" y="1154586"/>
                    <a:pt x="461761" y="1169601"/>
                  </a:cubicBezTo>
                  <a:cubicBezTo>
                    <a:pt x="435610" y="1184623"/>
                    <a:pt x="403423" y="1184479"/>
                    <a:pt x="377408" y="1169225"/>
                  </a:cubicBezTo>
                  <a:lnTo>
                    <a:pt x="234054" y="1086455"/>
                  </a:lnTo>
                  <a:cubicBezTo>
                    <a:pt x="95921" y="1349411"/>
                    <a:pt x="18020" y="1639804"/>
                    <a:pt x="5996" y="1936585"/>
                  </a:cubicBezTo>
                  <a:lnTo>
                    <a:pt x="171959" y="1936585"/>
                  </a:lnTo>
                  <a:cubicBezTo>
                    <a:pt x="218369" y="1936585"/>
                    <a:pt x="255992" y="1974209"/>
                    <a:pt x="255992" y="2020618"/>
                  </a:cubicBezTo>
                  <a:cubicBezTo>
                    <a:pt x="255992" y="2067028"/>
                    <a:pt x="218369" y="2104651"/>
                    <a:pt x="171959" y="2104651"/>
                  </a:cubicBezTo>
                  <a:lnTo>
                    <a:pt x="5996" y="2104651"/>
                  </a:lnTo>
                  <a:cubicBezTo>
                    <a:pt x="18044" y="2401504"/>
                    <a:pt x="96001" y="2691962"/>
                    <a:pt x="234222" y="2954949"/>
                  </a:cubicBezTo>
                  <a:lnTo>
                    <a:pt x="377576" y="2872180"/>
                  </a:lnTo>
                  <a:cubicBezTo>
                    <a:pt x="403591" y="2856925"/>
                    <a:pt x="435778" y="2856789"/>
                    <a:pt x="461929" y="2871804"/>
                  </a:cubicBezTo>
                  <a:cubicBezTo>
                    <a:pt x="488080" y="2886826"/>
                    <a:pt x="504173" y="2914704"/>
                    <a:pt x="504109" y="2944852"/>
                  </a:cubicBezTo>
                  <a:cubicBezTo>
                    <a:pt x="504045" y="2975008"/>
                    <a:pt x="487824" y="3002814"/>
                    <a:pt x="461609" y="3017716"/>
                  </a:cubicBezTo>
                  <a:lnTo>
                    <a:pt x="318759" y="3100318"/>
                  </a:lnTo>
                  <a:cubicBezTo>
                    <a:pt x="478246" y="3350730"/>
                    <a:pt x="690675" y="3563158"/>
                    <a:pt x="941087" y="3722646"/>
                  </a:cubicBezTo>
                  <a:lnTo>
                    <a:pt x="1023688" y="3579795"/>
                  </a:lnTo>
                  <a:cubicBezTo>
                    <a:pt x="1047049" y="3539949"/>
                    <a:pt x="1098191" y="3526422"/>
                    <a:pt x="1138197" y="3549519"/>
                  </a:cubicBezTo>
                  <a:cubicBezTo>
                    <a:pt x="1178203" y="3572616"/>
                    <a:pt x="1192058" y="3623670"/>
                    <a:pt x="1169233" y="3663820"/>
                  </a:cubicBezTo>
                  <a:lnTo>
                    <a:pt x="1086463" y="3807174"/>
                  </a:lnTo>
                  <a:cubicBezTo>
                    <a:pt x="1349419" y="3945307"/>
                    <a:pt x="1639812" y="4023208"/>
                    <a:pt x="1936593" y="4035233"/>
                  </a:cubicBezTo>
                  <a:lnTo>
                    <a:pt x="1936593" y="3869269"/>
                  </a:lnTo>
                  <a:cubicBezTo>
                    <a:pt x="1936593" y="3822860"/>
                    <a:pt x="1974217" y="3785236"/>
                    <a:pt x="2020626" y="3785236"/>
                  </a:cubicBezTo>
                  <a:cubicBezTo>
                    <a:pt x="2067036" y="3785236"/>
                    <a:pt x="2104659" y="3822860"/>
                    <a:pt x="2104659" y="3869269"/>
                  </a:cubicBezTo>
                  <a:lnTo>
                    <a:pt x="2104659" y="4035233"/>
                  </a:lnTo>
                  <a:cubicBezTo>
                    <a:pt x="2401512" y="4023184"/>
                    <a:pt x="2691970" y="3945228"/>
                    <a:pt x="2954957" y="3807006"/>
                  </a:cubicBezTo>
                  <a:lnTo>
                    <a:pt x="2872188" y="3663652"/>
                  </a:lnTo>
                  <a:cubicBezTo>
                    <a:pt x="2856933" y="3637637"/>
                    <a:pt x="2856798" y="3605450"/>
                    <a:pt x="2871812" y="3579300"/>
                  </a:cubicBezTo>
                  <a:cubicBezTo>
                    <a:pt x="2886834" y="3553149"/>
                    <a:pt x="2914712" y="3537055"/>
                    <a:pt x="2944860" y="3537119"/>
                  </a:cubicBezTo>
                  <a:cubicBezTo>
                    <a:pt x="2975016" y="3537183"/>
                    <a:pt x="3002822" y="3553404"/>
                    <a:pt x="3017724" y="3579619"/>
                  </a:cubicBezTo>
                  <a:lnTo>
                    <a:pt x="3100326" y="3722469"/>
                  </a:lnTo>
                  <a:cubicBezTo>
                    <a:pt x="3350738" y="3562982"/>
                    <a:pt x="3563166" y="3350554"/>
                    <a:pt x="3722653" y="3100142"/>
                  </a:cubicBezTo>
                  <a:lnTo>
                    <a:pt x="3579803" y="3017540"/>
                  </a:lnTo>
                  <a:cubicBezTo>
                    <a:pt x="3553588" y="3002638"/>
                    <a:pt x="3537375" y="2974832"/>
                    <a:pt x="3537303" y="2944676"/>
                  </a:cubicBezTo>
                  <a:cubicBezTo>
                    <a:pt x="3537239" y="2914520"/>
                    <a:pt x="3553332" y="2886642"/>
                    <a:pt x="3579483" y="2871628"/>
                  </a:cubicBezTo>
                  <a:cubicBezTo>
                    <a:pt x="3605634" y="2856606"/>
                    <a:pt x="3637821" y="2856750"/>
                    <a:pt x="3663836" y="2872004"/>
                  </a:cubicBezTo>
                  <a:lnTo>
                    <a:pt x="3807190" y="2954773"/>
                  </a:lnTo>
                  <a:cubicBezTo>
                    <a:pt x="3945323" y="2691818"/>
                    <a:pt x="4023224" y="2401424"/>
                    <a:pt x="4035248" y="2104643"/>
                  </a:cubicBezTo>
                  <a:lnTo>
                    <a:pt x="3869285" y="2104643"/>
                  </a:lnTo>
                  <a:cubicBezTo>
                    <a:pt x="3822876" y="2104651"/>
                    <a:pt x="3785253" y="2067028"/>
                    <a:pt x="3785253" y="2020618"/>
                  </a:cubicBezTo>
                  <a:close/>
                  <a:moveTo>
                    <a:pt x="3295781" y="2951256"/>
                  </a:moveTo>
                  <a:lnTo>
                    <a:pt x="3187884" y="3059153"/>
                  </a:lnTo>
                  <a:lnTo>
                    <a:pt x="3008058" y="3238979"/>
                  </a:lnTo>
                  <a:cubicBezTo>
                    <a:pt x="2925177" y="3323363"/>
                    <a:pt x="2811108" y="3369733"/>
                    <a:pt x="2692857" y="3367127"/>
                  </a:cubicBezTo>
                  <a:cubicBezTo>
                    <a:pt x="2385387" y="3367127"/>
                    <a:pt x="1963975" y="3105706"/>
                    <a:pt x="1449713" y="2591532"/>
                  </a:cubicBezTo>
                  <a:cubicBezTo>
                    <a:pt x="728146" y="1869965"/>
                    <a:pt x="504117" y="1331079"/>
                    <a:pt x="802010" y="1033362"/>
                  </a:cubicBezTo>
                  <a:lnTo>
                    <a:pt x="981836" y="853536"/>
                  </a:lnTo>
                  <a:lnTo>
                    <a:pt x="1089645" y="745727"/>
                  </a:lnTo>
                  <a:cubicBezTo>
                    <a:pt x="1183328" y="656305"/>
                    <a:pt x="1330743" y="656305"/>
                    <a:pt x="1424425" y="745727"/>
                  </a:cubicBezTo>
                  <a:lnTo>
                    <a:pt x="1856174" y="1177555"/>
                  </a:lnTo>
                  <a:cubicBezTo>
                    <a:pt x="1900585" y="1221926"/>
                    <a:pt x="1925536" y="1282127"/>
                    <a:pt x="1925536" y="1344902"/>
                  </a:cubicBezTo>
                  <a:cubicBezTo>
                    <a:pt x="1925536" y="1407676"/>
                    <a:pt x="1900585" y="1467877"/>
                    <a:pt x="1856174" y="1512248"/>
                  </a:cubicBezTo>
                  <a:lnTo>
                    <a:pt x="1630298" y="1738124"/>
                  </a:lnTo>
                  <a:cubicBezTo>
                    <a:pt x="1623950" y="1744192"/>
                    <a:pt x="1623159" y="1754057"/>
                    <a:pt x="1628451" y="1761060"/>
                  </a:cubicBezTo>
                  <a:cubicBezTo>
                    <a:pt x="1720895" y="1884556"/>
                    <a:pt x="1821005" y="2002118"/>
                    <a:pt x="1928191" y="2113062"/>
                  </a:cubicBezTo>
                  <a:cubicBezTo>
                    <a:pt x="2039086" y="2220215"/>
                    <a:pt x="2156657" y="2320246"/>
                    <a:pt x="2280192" y="2412545"/>
                  </a:cubicBezTo>
                  <a:cubicBezTo>
                    <a:pt x="2287219" y="2417830"/>
                    <a:pt x="2297077" y="2417078"/>
                    <a:pt x="2303217" y="2410778"/>
                  </a:cubicBezTo>
                  <a:lnTo>
                    <a:pt x="2420860" y="2293135"/>
                  </a:lnTo>
                  <a:lnTo>
                    <a:pt x="2528757" y="2185238"/>
                  </a:lnTo>
                  <a:cubicBezTo>
                    <a:pt x="2622439" y="2095817"/>
                    <a:pt x="2769855" y="2095817"/>
                    <a:pt x="2863529" y="2185238"/>
                  </a:cubicBezTo>
                  <a:lnTo>
                    <a:pt x="3295278" y="2616987"/>
                  </a:lnTo>
                  <a:cubicBezTo>
                    <a:pt x="3339673" y="2661366"/>
                    <a:pt x="3364608" y="2721566"/>
                    <a:pt x="3364608" y="2784333"/>
                  </a:cubicBezTo>
                  <a:cubicBezTo>
                    <a:pt x="3364608" y="2847100"/>
                    <a:pt x="3339665" y="2907301"/>
                    <a:pt x="3295278" y="29516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E68B707-EC8A-4309-8DDF-E15773BDECA2}"/>
                </a:ext>
              </a:extLst>
            </p:cNvPr>
            <p:cNvSpPr/>
            <p:nvPr/>
          </p:nvSpPr>
          <p:spPr>
            <a:xfrm>
              <a:off x="5228090" y="2245047"/>
              <a:ext cx="607601" cy="607601"/>
            </a:xfrm>
            <a:custGeom>
              <a:avLst/>
              <a:gdLst>
                <a:gd name="connsiteX0" fmla="*/ 583369 w 607601"/>
                <a:gd name="connsiteY0" fmla="*/ 554974 h 607601"/>
                <a:gd name="connsiteX1" fmla="*/ 603532 w 607601"/>
                <a:gd name="connsiteY1" fmla="*/ 506446 h 607601"/>
                <a:gd name="connsiteX2" fmla="*/ 583369 w 607601"/>
                <a:gd name="connsiteY2" fmla="*/ 457918 h 607601"/>
                <a:gd name="connsiteX3" fmla="*/ 151620 w 607601"/>
                <a:gd name="connsiteY3" fmla="*/ 26089 h 607601"/>
                <a:gd name="connsiteX4" fmla="*/ 54564 w 607601"/>
                <a:gd name="connsiteY4" fmla="*/ 26089 h 607601"/>
                <a:gd name="connsiteX5" fmla="*/ 5996 w 607601"/>
                <a:gd name="connsiteY5" fmla="*/ 74657 h 607601"/>
                <a:gd name="connsiteX6" fmla="*/ 534881 w 607601"/>
                <a:gd name="connsiteY6" fmla="*/ 603542 h 60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7601" h="607601">
                  <a:moveTo>
                    <a:pt x="583369" y="554974"/>
                  </a:moveTo>
                  <a:cubicBezTo>
                    <a:pt x="596273" y="542118"/>
                    <a:pt x="603532" y="524658"/>
                    <a:pt x="603532" y="506446"/>
                  </a:cubicBezTo>
                  <a:cubicBezTo>
                    <a:pt x="603532" y="488234"/>
                    <a:pt x="596281" y="470773"/>
                    <a:pt x="583369" y="457918"/>
                  </a:cubicBezTo>
                  <a:lnTo>
                    <a:pt x="151620" y="26089"/>
                  </a:lnTo>
                  <a:cubicBezTo>
                    <a:pt x="124814" y="-702"/>
                    <a:pt x="81371" y="-702"/>
                    <a:pt x="54564" y="26089"/>
                  </a:cubicBezTo>
                  <a:lnTo>
                    <a:pt x="5996" y="74657"/>
                  </a:lnTo>
                  <a:lnTo>
                    <a:pt x="534881" y="60354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F70097-EE90-45EA-A842-8B99021D892D}"/>
                </a:ext>
              </a:extLst>
            </p:cNvPr>
            <p:cNvSpPr/>
            <p:nvPr/>
          </p:nvSpPr>
          <p:spPr>
            <a:xfrm>
              <a:off x="3651604" y="984604"/>
              <a:ext cx="4884795" cy="4884795"/>
            </a:xfrm>
            <a:custGeom>
              <a:avLst/>
              <a:gdLst>
                <a:gd name="connsiteX0" fmla="*/ 2442869 w 4884794"/>
                <a:gd name="connsiteY0" fmla="*/ 5996 h 4884794"/>
                <a:gd name="connsiteX1" fmla="*/ 5996 w 4884794"/>
                <a:gd name="connsiteY1" fmla="*/ 2442869 h 4884794"/>
                <a:gd name="connsiteX2" fmla="*/ 2442869 w 4884794"/>
                <a:gd name="connsiteY2" fmla="*/ 4879742 h 4884794"/>
                <a:gd name="connsiteX3" fmla="*/ 4879742 w 4884794"/>
                <a:gd name="connsiteY3" fmla="*/ 2442869 h 4884794"/>
                <a:gd name="connsiteX4" fmla="*/ 2442869 w 4884794"/>
                <a:gd name="connsiteY4" fmla="*/ 5996 h 4884794"/>
                <a:gd name="connsiteX5" fmla="*/ 2442869 w 4884794"/>
                <a:gd name="connsiteY5" fmla="*/ 4627660 h 4884794"/>
                <a:gd name="connsiteX6" fmla="*/ 258087 w 4884794"/>
                <a:gd name="connsiteY6" fmla="*/ 2442877 h 4884794"/>
                <a:gd name="connsiteX7" fmla="*/ 2442869 w 4884794"/>
                <a:gd name="connsiteY7" fmla="*/ 258087 h 4884794"/>
                <a:gd name="connsiteX8" fmla="*/ 4627652 w 4884794"/>
                <a:gd name="connsiteY8" fmla="*/ 2442869 h 4884794"/>
                <a:gd name="connsiteX9" fmla="*/ 2442869 w 4884794"/>
                <a:gd name="connsiteY9" fmla="*/ 4627660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4794" h="4884794">
                  <a:moveTo>
                    <a:pt x="2442869" y="5996"/>
                  </a:moveTo>
                  <a:cubicBezTo>
                    <a:pt x="1097024" y="5996"/>
                    <a:pt x="5996" y="1097024"/>
                    <a:pt x="5996" y="2442869"/>
                  </a:cubicBezTo>
                  <a:cubicBezTo>
                    <a:pt x="5996" y="3788714"/>
                    <a:pt x="1097024" y="4879742"/>
                    <a:pt x="2442869" y="4879742"/>
                  </a:cubicBezTo>
                  <a:cubicBezTo>
                    <a:pt x="3788714" y="4879742"/>
                    <a:pt x="4879742" y="3788714"/>
                    <a:pt x="4879742" y="2442869"/>
                  </a:cubicBezTo>
                  <a:cubicBezTo>
                    <a:pt x="4879742" y="1097024"/>
                    <a:pt x="3788722" y="5996"/>
                    <a:pt x="2442869" y="5996"/>
                  </a:cubicBezTo>
                  <a:close/>
                  <a:moveTo>
                    <a:pt x="2442869" y="4627660"/>
                  </a:moveTo>
                  <a:cubicBezTo>
                    <a:pt x="1236245" y="4627660"/>
                    <a:pt x="258087" y="3649501"/>
                    <a:pt x="258087" y="2442877"/>
                  </a:cubicBezTo>
                  <a:cubicBezTo>
                    <a:pt x="258087" y="1236253"/>
                    <a:pt x="1236245" y="258087"/>
                    <a:pt x="2442869" y="258087"/>
                  </a:cubicBezTo>
                  <a:cubicBezTo>
                    <a:pt x="3649493" y="258087"/>
                    <a:pt x="4627652" y="1236245"/>
                    <a:pt x="4627652" y="2442869"/>
                  </a:cubicBezTo>
                  <a:cubicBezTo>
                    <a:pt x="4626317" y="3648942"/>
                    <a:pt x="3648942" y="4626317"/>
                    <a:pt x="2442869" y="46276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7A85487-D1A4-4F4E-93F7-B8D93D4CBC50}"/>
              </a:ext>
            </a:extLst>
          </p:cNvPr>
          <p:cNvGrpSpPr/>
          <p:nvPr/>
        </p:nvGrpSpPr>
        <p:grpSpPr>
          <a:xfrm>
            <a:off x="7739955" y="1300906"/>
            <a:ext cx="437902" cy="437792"/>
            <a:chOff x="3651604" y="984804"/>
            <a:chExt cx="4884796" cy="4883571"/>
          </a:xfrm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3F33009-5826-463C-B88A-815143FB7156}"/>
                </a:ext>
              </a:extLst>
            </p:cNvPr>
            <p:cNvSpPr/>
            <p:nvPr/>
          </p:nvSpPr>
          <p:spPr>
            <a:xfrm>
              <a:off x="4696183" y="5684496"/>
              <a:ext cx="2790169" cy="183879"/>
            </a:xfrm>
            <a:custGeom>
              <a:avLst/>
              <a:gdLst>
                <a:gd name="connsiteX0" fmla="*/ 2703962 w 2790169"/>
                <a:gd name="connsiteY0" fmla="*/ 5996 h 183879"/>
                <a:gd name="connsiteX1" fmla="*/ 93027 w 2790169"/>
                <a:gd name="connsiteY1" fmla="*/ 5996 h 183879"/>
                <a:gd name="connsiteX2" fmla="*/ 5996 w 2790169"/>
                <a:gd name="connsiteY2" fmla="*/ 93027 h 183879"/>
                <a:gd name="connsiteX3" fmla="*/ 93027 w 2790169"/>
                <a:gd name="connsiteY3" fmla="*/ 180058 h 183879"/>
                <a:gd name="connsiteX4" fmla="*/ 2703962 w 2790169"/>
                <a:gd name="connsiteY4" fmla="*/ 180058 h 183879"/>
                <a:gd name="connsiteX5" fmla="*/ 2790993 w 2790169"/>
                <a:gd name="connsiteY5" fmla="*/ 93027 h 183879"/>
                <a:gd name="connsiteX6" fmla="*/ 2703962 w 2790169"/>
                <a:gd name="connsiteY6" fmla="*/ 5996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169" h="183879">
                  <a:moveTo>
                    <a:pt x="2703962" y="5996"/>
                  </a:moveTo>
                  <a:lnTo>
                    <a:pt x="93027" y="5996"/>
                  </a:lnTo>
                  <a:cubicBezTo>
                    <a:pt x="44962" y="5996"/>
                    <a:pt x="5996" y="44962"/>
                    <a:pt x="5996" y="93027"/>
                  </a:cubicBezTo>
                  <a:cubicBezTo>
                    <a:pt x="5996" y="141092"/>
                    <a:pt x="44962" y="180058"/>
                    <a:pt x="93027" y="180058"/>
                  </a:cubicBezTo>
                  <a:lnTo>
                    <a:pt x="2703962" y="180058"/>
                  </a:lnTo>
                  <a:cubicBezTo>
                    <a:pt x="2752026" y="180058"/>
                    <a:pt x="2790993" y="141092"/>
                    <a:pt x="2790993" y="93027"/>
                  </a:cubicBezTo>
                  <a:cubicBezTo>
                    <a:pt x="2790993" y="44962"/>
                    <a:pt x="2752026" y="5996"/>
                    <a:pt x="2703962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BB74B4A-5120-4763-88E5-939CA2B13450}"/>
                </a:ext>
              </a:extLst>
            </p:cNvPr>
            <p:cNvSpPr/>
            <p:nvPr/>
          </p:nvSpPr>
          <p:spPr>
            <a:xfrm>
              <a:off x="4609144" y="2551368"/>
              <a:ext cx="527654" cy="1055308"/>
            </a:xfrm>
            <a:custGeom>
              <a:avLst/>
              <a:gdLst>
                <a:gd name="connsiteX0" fmla="*/ 5996 w 527653"/>
                <a:gd name="connsiteY0" fmla="*/ 354120 h 1055307"/>
                <a:gd name="connsiteX1" fmla="*/ 5996 w 527653"/>
                <a:gd name="connsiteY1" fmla="*/ 702243 h 1055307"/>
                <a:gd name="connsiteX2" fmla="*/ 354120 w 527653"/>
                <a:gd name="connsiteY2" fmla="*/ 1050367 h 1055307"/>
                <a:gd name="connsiteX3" fmla="*/ 528181 w 527653"/>
                <a:gd name="connsiteY3" fmla="*/ 1050367 h 1055307"/>
                <a:gd name="connsiteX4" fmla="*/ 528181 w 527653"/>
                <a:gd name="connsiteY4" fmla="*/ 5996 h 1055307"/>
                <a:gd name="connsiteX5" fmla="*/ 354120 w 527653"/>
                <a:gd name="connsiteY5" fmla="*/ 5996 h 1055307"/>
                <a:gd name="connsiteX6" fmla="*/ 5996 w 527653"/>
                <a:gd name="connsiteY6" fmla="*/ 354120 h 105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653" h="1055307">
                  <a:moveTo>
                    <a:pt x="5996" y="354120"/>
                  </a:moveTo>
                  <a:lnTo>
                    <a:pt x="5996" y="702243"/>
                  </a:lnTo>
                  <a:cubicBezTo>
                    <a:pt x="5996" y="894509"/>
                    <a:pt x="161854" y="1050367"/>
                    <a:pt x="354120" y="1050367"/>
                  </a:cubicBezTo>
                  <a:lnTo>
                    <a:pt x="528181" y="1050367"/>
                  </a:lnTo>
                  <a:lnTo>
                    <a:pt x="528181" y="5996"/>
                  </a:lnTo>
                  <a:lnTo>
                    <a:pt x="354120" y="5996"/>
                  </a:lnTo>
                  <a:cubicBezTo>
                    <a:pt x="161862" y="5996"/>
                    <a:pt x="5996" y="161854"/>
                    <a:pt x="5996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9FD167B-C8FE-4C7B-B4F4-0AFA0E5ED93A}"/>
                </a:ext>
              </a:extLst>
            </p:cNvPr>
            <p:cNvSpPr/>
            <p:nvPr/>
          </p:nvSpPr>
          <p:spPr>
            <a:xfrm>
              <a:off x="5272149" y="5162303"/>
              <a:ext cx="1638925" cy="359764"/>
            </a:xfrm>
            <a:custGeom>
              <a:avLst/>
              <a:gdLst>
                <a:gd name="connsiteX0" fmla="*/ 180058 w 1638924"/>
                <a:gd name="connsiteY0" fmla="*/ 5996 h 359763"/>
                <a:gd name="connsiteX1" fmla="*/ 5996 w 1638924"/>
                <a:gd name="connsiteY1" fmla="*/ 354120 h 359763"/>
                <a:gd name="connsiteX2" fmla="*/ 1639053 w 1638924"/>
                <a:gd name="connsiteY2" fmla="*/ 354120 h 359763"/>
                <a:gd name="connsiteX3" fmla="*/ 1464991 w 1638924"/>
                <a:gd name="connsiteY3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8924" h="359763">
                  <a:moveTo>
                    <a:pt x="180058" y="5996"/>
                  </a:moveTo>
                  <a:lnTo>
                    <a:pt x="5996" y="354120"/>
                  </a:lnTo>
                  <a:lnTo>
                    <a:pt x="1639053" y="354120"/>
                  </a:lnTo>
                  <a:lnTo>
                    <a:pt x="1464991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B6EFC39-015F-442D-8C44-801BD786282F}"/>
                </a:ext>
              </a:extLst>
            </p:cNvPr>
            <p:cNvSpPr/>
            <p:nvPr/>
          </p:nvSpPr>
          <p:spPr>
            <a:xfrm>
              <a:off x="3651605" y="4640117"/>
              <a:ext cx="4884795" cy="359764"/>
            </a:xfrm>
            <a:custGeom>
              <a:avLst/>
              <a:gdLst>
                <a:gd name="connsiteX0" fmla="*/ 6195 w 4884794"/>
                <a:gd name="connsiteY0" fmla="*/ 251251 h 359763"/>
                <a:gd name="connsiteX1" fmla="*/ 93226 w 4884794"/>
                <a:gd name="connsiteY1" fmla="*/ 354119 h 359763"/>
                <a:gd name="connsiteX2" fmla="*/ 4792918 w 4884794"/>
                <a:gd name="connsiteY2" fmla="*/ 354119 h 359763"/>
                <a:gd name="connsiteX3" fmla="*/ 4879949 w 4884794"/>
                <a:gd name="connsiteY3" fmla="*/ 251251 h 359763"/>
                <a:gd name="connsiteX4" fmla="*/ 4879949 w 4884794"/>
                <a:gd name="connsiteY4" fmla="*/ 5996 h 359763"/>
                <a:gd name="connsiteX5" fmla="*/ 6195 w 4884794"/>
                <a:gd name="connsiteY5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4794" h="359763">
                  <a:moveTo>
                    <a:pt x="6195" y="251251"/>
                  </a:moveTo>
                  <a:cubicBezTo>
                    <a:pt x="2885" y="303345"/>
                    <a:pt x="41300" y="348763"/>
                    <a:pt x="93226" y="354119"/>
                  </a:cubicBezTo>
                  <a:lnTo>
                    <a:pt x="4792918" y="354119"/>
                  </a:lnTo>
                  <a:cubicBezTo>
                    <a:pt x="4844844" y="348755"/>
                    <a:pt x="4883267" y="303345"/>
                    <a:pt x="4879949" y="251251"/>
                  </a:cubicBezTo>
                  <a:lnTo>
                    <a:pt x="4879949" y="5996"/>
                  </a:lnTo>
                  <a:lnTo>
                    <a:pt x="6195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8179D74-AD5B-4A62-A821-39D1B64A5194}"/>
                </a:ext>
              </a:extLst>
            </p:cNvPr>
            <p:cNvSpPr/>
            <p:nvPr/>
          </p:nvSpPr>
          <p:spPr>
            <a:xfrm>
              <a:off x="3651604" y="984804"/>
              <a:ext cx="4884795" cy="3485713"/>
            </a:xfrm>
            <a:custGeom>
              <a:avLst/>
              <a:gdLst>
                <a:gd name="connsiteX0" fmla="*/ 4792919 w 4884794"/>
                <a:gd name="connsiteY0" fmla="*/ 5996 h 3485712"/>
                <a:gd name="connsiteX1" fmla="*/ 93227 w 4884794"/>
                <a:gd name="connsiteY1" fmla="*/ 5996 h 3485712"/>
                <a:gd name="connsiteX2" fmla="*/ 6196 w 4884794"/>
                <a:gd name="connsiteY2" fmla="*/ 108865 h 3485712"/>
                <a:gd name="connsiteX3" fmla="*/ 6196 w 4884794"/>
                <a:gd name="connsiteY3" fmla="*/ 3487248 h 3485712"/>
                <a:gd name="connsiteX4" fmla="*/ 4879950 w 4884794"/>
                <a:gd name="connsiteY4" fmla="*/ 3487248 h 3485712"/>
                <a:gd name="connsiteX5" fmla="*/ 4879950 w 4884794"/>
                <a:gd name="connsiteY5" fmla="*/ 108865 h 3485712"/>
                <a:gd name="connsiteX6" fmla="*/ 4792919 w 4884794"/>
                <a:gd name="connsiteY6" fmla="*/ 5996 h 3485712"/>
                <a:gd name="connsiteX7" fmla="*/ 4096664 w 4884794"/>
                <a:gd name="connsiteY7" fmla="*/ 2268807 h 3485712"/>
                <a:gd name="connsiteX8" fmla="*/ 3574478 w 4884794"/>
                <a:gd name="connsiteY8" fmla="*/ 2790993 h 3485712"/>
                <a:gd name="connsiteX9" fmla="*/ 3572216 w 4884794"/>
                <a:gd name="connsiteY9" fmla="*/ 2790993 h 3485712"/>
                <a:gd name="connsiteX10" fmla="*/ 3514861 w 4884794"/>
                <a:gd name="connsiteY10" fmla="*/ 2885683 h 3485712"/>
                <a:gd name="connsiteX11" fmla="*/ 3067083 w 4884794"/>
                <a:gd name="connsiteY11" fmla="*/ 3139116 h 3485712"/>
                <a:gd name="connsiteX12" fmla="*/ 2949241 w 4884794"/>
                <a:gd name="connsiteY12" fmla="*/ 3139116 h 3485712"/>
                <a:gd name="connsiteX13" fmla="*/ 2704162 w 4884794"/>
                <a:gd name="connsiteY13" fmla="*/ 3313178 h 3485712"/>
                <a:gd name="connsiteX14" fmla="*/ 2181976 w 4884794"/>
                <a:gd name="connsiteY14" fmla="*/ 3313178 h 3485712"/>
                <a:gd name="connsiteX15" fmla="*/ 1920883 w 4884794"/>
                <a:gd name="connsiteY15" fmla="*/ 3052086 h 3485712"/>
                <a:gd name="connsiteX16" fmla="*/ 2181976 w 4884794"/>
                <a:gd name="connsiteY16" fmla="*/ 2790993 h 3485712"/>
                <a:gd name="connsiteX17" fmla="*/ 2704162 w 4884794"/>
                <a:gd name="connsiteY17" fmla="*/ 2790993 h 3485712"/>
                <a:gd name="connsiteX18" fmla="*/ 2949241 w 4884794"/>
                <a:gd name="connsiteY18" fmla="*/ 2965055 h 3485712"/>
                <a:gd name="connsiteX19" fmla="*/ 3067083 w 4884794"/>
                <a:gd name="connsiteY19" fmla="*/ 2965055 h 3485712"/>
                <a:gd name="connsiteX20" fmla="*/ 3365600 w 4884794"/>
                <a:gd name="connsiteY20" fmla="*/ 2795694 h 3485712"/>
                <a:gd name="connsiteX21" fmla="*/ 3370213 w 4884794"/>
                <a:gd name="connsiteY21" fmla="*/ 2787947 h 3485712"/>
                <a:gd name="connsiteX22" fmla="*/ 3226347 w 4884794"/>
                <a:gd name="connsiteY22" fmla="*/ 2616931 h 3485712"/>
                <a:gd name="connsiteX23" fmla="*/ 3226347 w 4884794"/>
                <a:gd name="connsiteY23" fmla="*/ 1572560 h 3485712"/>
                <a:gd name="connsiteX24" fmla="*/ 3400409 w 4884794"/>
                <a:gd name="connsiteY24" fmla="*/ 1398498 h 3485712"/>
                <a:gd name="connsiteX25" fmla="*/ 3487440 w 4884794"/>
                <a:gd name="connsiteY25" fmla="*/ 1398498 h 3485712"/>
                <a:gd name="connsiteX26" fmla="*/ 2443061 w 4884794"/>
                <a:gd name="connsiteY26" fmla="*/ 354120 h 3485712"/>
                <a:gd name="connsiteX27" fmla="*/ 1398682 w 4884794"/>
                <a:gd name="connsiteY27" fmla="*/ 1398498 h 3485712"/>
                <a:gd name="connsiteX28" fmla="*/ 1485713 w 4884794"/>
                <a:gd name="connsiteY28" fmla="*/ 1398498 h 3485712"/>
                <a:gd name="connsiteX29" fmla="*/ 1659775 w 4884794"/>
                <a:gd name="connsiteY29" fmla="*/ 1572560 h 3485712"/>
                <a:gd name="connsiteX30" fmla="*/ 1659775 w 4884794"/>
                <a:gd name="connsiteY30" fmla="*/ 2616939 h 3485712"/>
                <a:gd name="connsiteX31" fmla="*/ 1485713 w 4884794"/>
                <a:gd name="connsiteY31" fmla="*/ 2791001 h 3485712"/>
                <a:gd name="connsiteX32" fmla="*/ 1311651 w 4884794"/>
                <a:gd name="connsiteY32" fmla="*/ 2791001 h 3485712"/>
                <a:gd name="connsiteX33" fmla="*/ 789466 w 4884794"/>
                <a:gd name="connsiteY33" fmla="*/ 2268815 h 3485712"/>
                <a:gd name="connsiteX34" fmla="*/ 789466 w 4884794"/>
                <a:gd name="connsiteY34" fmla="*/ 1920692 h 3485712"/>
                <a:gd name="connsiteX35" fmla="*/ 1224620 w 4884794"/>
                <a:gd name="connsiteY35" fmla="*/ 1406333 h 3485712"/>
                <a:gd name="connsiteX36" fmla="*/ 1224620 w 4884794"/>
                <a:gd name="connsiteY36" fmla="*/ 1398498 h 3485712"/>
                <a:gd name="connsiteX37" fmla="*/ 2443061 w 4884794"/>
                <a:gd name="connsiteY37" fmla="*/ 180058 h 3485712"/>
                <a:gd name="connsiteX38" fmla="*/ 3661501 w 4884794"/>
                <a:gd name="connsiteY38" fmla="*/ 1398498 h 3485712"/>
                <a:gd name="connsiteX39" fmla="*/ 3661501 w 4884794"/>
                <a:gd name="connsiteY39" fmla="*/ 1406333 h 3485712"/>
                <a:gd name="connsiteX40" fmla="*/ 4096656 w 4884794"/>
                <a:gd name="connsiteY40" fmla="*/ 1920692 h 3485712"/>
                <a:gd name="connsiteX41" fmla="*/ 4096656 w 4884794"/>
                <a:gd name="connsiteY41" fmla="*/ 2268807 h 348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84794" h="3485712">
                  <a:moveTo>
                    <a:pt x="4792919" y="5996"/>
                  </a:moveTo>
                  <a:lnTo>
                    <a:pt x="93227" y="5996"/>
                  </a:lnTo>
                  <a:cubicBezTo>
                    <a:pt x="41301" y="11361"/>
                    <a:pt x="2878" y="56771"/>
                    <a:pt x="6196" y="108865"/>
                  </a:cubicBezTo>
                  <a:lnTo>
                    <a:pt x="6196" y="3487248"/>
                  </a:lnTo>
                  <a:lnTo>
                    <a:pt x="4879950" y="3487248"/>
                  </a:lnTo>
                  <a:lnTo>
                    <a:pt x="4879950" y="108865"/>
                  </a:lnTo>
                  <a:cubicBezTo>
                    <a:pt x="4883260" y="56771"/>
                    <a:pt x="4844837" y="11361"/>
                    <a:pt x="4792919" y="5996"/>
                  </a:cubicBezTo>
                  <a:close/>
                  <a:moveTo>
                    <a:pt x="4096664" y="2268807"/>
                  </a:moveTo>
                  <a:cubicBezTo>
                    <a:pt x="4096376" y="2557082"/>
                    <a:pt x="3862753" y="2790705"/>
                    <a:pt x="3574478" y="2790993"/>
                  </a:cubicBezTo>
                  <a:lnTo>
                    <a:pt x="3572216" y="2790993"/>
                  </a:lnTo>
                  <a:lnTo>
                    <a:pt x="3514861" y="2885683"/>
                  </a:lnTo>
                  <a:cubicBezTo>
                    <a:pt x="3420923" y="3043403"/>
                    <a:pt x="3250659" y="3139764"/>
                    <a:pt x="3067083" y="3139116"/>
                  </a:cubicBezTo>
                  <a:lnTo>
                    <a:pt x="2949241" y="3139116"/>
                  </a:lnTo>
                  <a:cubicBezTo>
                    <a:pt x="2912489" y="3243064"/>
                    <a:pt x="2814409" y="3312722"/>
                    <a:pt x="2704162" y="3313178"/>
                  </a:cubicBezTo>
                  <a:lnTo>
                    <a:pt x="2181976" y="3313178"/>
                  </a:lnTo>
                  <a:cubicBezTo>
                    <a:pt x="2037775" y="3313178"/>
                    <a:pt x="1920883" y="3196279"/>
                    <a:pt x="1920883" y="3052086"/>
                  </a:cubicBezTo>
                  <a:cubicBezTo>
                    <a:pt x="1920883" y="2907884"/>
                    <a:pt x="2037783" y="2790993"/>
                    <a:pt x="2181976" y="2790993"/>
                  </a:cubicBezTo>
                  <a:lnTo>
                    <a:pt x="2704162" y="2790993"/>
                  </a:lnTo>
                  <a:cubicBezTo>
                    <a:pt x="2814409" y="2791448"/>
                    <a:pt x="2912489" y="2861107"/>
                    <a:pt x="2949241" y="2965055"/>
                  </a:cubicBezTo>
                  <a:lnTo>
                    <a:pt x="3067083" y="2965055"/>
                  </a:lnTo>
                  <a:cubicBezTo>
                    <a:pt x="3189515" y="2965262"/>
                    <a:pt x="3302977" y="2900889"/>
                    <a:pt x="3365600" y="2795694"/>
                  </a:cubicBezTo>
                  <a:lnTo>
                    <a:pt x="3370213" y="2787947"/>
                  </a:lnTo>
                  <a:cubicBezTo>
                    <a:pt x="3287163" y="2773316"/>
                    <a:pt x="3226547" y="2701260"/>
                    <a:pt x="3226347" y="2616931"/>
                  </a:cubicBezTo>
                  <a:lnTo>
                    <a:pt x="3226347" y="1572560"/>
                  </a:lnTo>
                  <a:cubicBezTo>
                    <a:pt x="3226347" y="1476431"/>
                    <a:pt x="3304280" y="1398498"/>
                    <a:pt x="3400409" y="1398498"/>
                  </a:cubicBezTo>
                  <a:lnTo>
                    <a:pt x="3487440" y="1398498"/>
                  </a:lnTo>
                  <a:cubicBezTo>
                    <a:pt x="3487440" y="821709"/>
                    <a:pt x="3019858" y="354120"/>
                    <a:pt x="2443061" y="354120"/>
                  </a:cubicBezTo>
                  <a:cubicBezTo>
                    <a:pt x="1866263" y="354120"/>
                    <a:pt x="1398682" y="821701"/>
                    <a:pt x="1398682" y="1398498"/>
                  </a:cubicBezTo>
                  <a:lnTo>
                    <a:pt x="1485713" y="1398498"/>
                  </a:lnTo>
                  <a:cubicBezTo>
                    <a:pt x="1581842" y="1398498"/>
                    <a:pt x="1659775" y="1476431"/>
                    <a:pt x="1659775" y="1572560"/>
                  </a:cubicBezTo>
                  <a:lnTo>
                    <a:pt x="1659775" y="2616939"/>
                  </a:lnTo>
                  <a:cubicBezTo>
                    <a:pt x="1659775" y="2713068"/>
                    <a:pt x="1581842" y="2791001"/>
                    <a:pt x="1485713" y="2791001"/>
                  </a:cubicBezTo>
                  <a:lnTo>
                    <a:pt x="1311651" y="2791001"/>
                  </a:lnTo>
                  <a:cubicBezTo>
                    <a:pt x="1023376" y="2790713"/>
                    <a:pt x="789754" y="2557090"/>
                    <a:pt x="789466" y="2268815"/>
                  </a:cubicBezTo>
                  <a:lnTo>
                    <a:pt x="789466" y="1920692"/>
                  </a:lnTo>
                  <a:cubicBezTo>
                    <a:pt x="789937" y="1666155"/>
                    <a:pt x="973681" y="1448969"/>
                    <a:pt x="1224620" y="1406333"/>
                  </a:cubicBezTo>
                  <a:lnTo>
                    <a:pt x="1224620" y="1398498"/>
                  </a:lnTo>
                  <a:cubicBezTo>
                    <a:pt x="1224620" y="725572"/>
                    <a:pt x="1770134" y="180058"/>
                    <a:pt x="2443061" y="180058"/>
                  </a:cubicBezTo>
                  <a:cubicBezTo>
                    <a:pt x="3115987" y="180058"/>
                    <a:pt x="3661501" y="725572"/>
                    <a:pt x="3661501" y="1398498"/>
                  </a:cubicBezTo>
                  <a:lnTo>
                    <a:pt x="3661501" y="1406333"/>
                  </a:lnTo>
                  <a:cubicBezTo>
                    <a:pt x="3912441" y="1448969"/>
                    <a:pt x="4096184" y="1666155"/>
                    <a:pt x="4096656" y="1920692"/>
                  </a:cubicBezTo>
                  <a:lnTo>
                    <a:pt x="4096656" y="226880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97B18C9-1C6F-4482-A8C3-CA0F9654C5A9}"/>
                </a:ext>
              </a:extLst>
            </p:cNvPr>
            <p:cNvSpPr/>
            <p:nvPr/>
          </p:nvSpPr>
          <p:spPr>
            <a:xfrm>
              <a:off x="5740553" y="3943870"/>
              <a:ext cx="703538" cy="183879"/>
            </a:xfrm>
            <a:custGeom>
              <a:avLst/>
              <a:gdLst>
                <a:gd name="connsiteX0" fmla="*/ 615212 w 703538"/>
                <a:gd name="connsiteY0" fmla="*/ 5996 h 183879"/>
                <a:gd name="connsiteX1" fmla="*/ 93027 w 703538"/>
                <a:gd name="connsiteY1" fmla="*/ 5996 h 183879"/>
                <a:gd name="connsiteX2" fmla="*/ 5996 w 703538"/>
                <a:gd name="connsiteY2" fmla="*/ 93027 h 183879"/>
                <a:gd name="connsiteX3" fmla="*/ 93027 w 703538"/>
                <a:gd name="connsiteY3" fmla="*/ 180058 h 183879"/>
                <a:gd name="connsiteX4" fmla="*/ 615212 w 703538"/>
                <a:gd name="connsiteY4" fmla="*/ 180058 h 183879"/>
                <a:gd name="connsiteX5" fmla="*/ 702243 w 703538"/>
                <a:gd name="connsiteY5" fmla="*/ 93027 h 183879"/>
                <a:gd name="connsiteX6" fmla="*/ 615212 w 703538"/>
                <a:gd name="connsiteY6" fmla="*/ 5996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3538" h="183879">
                  <a:moveTo>
                    <a:pt x="615212" y="5996"/>
                  </a:moveTo>
                  <a:lnTo>
                    <a:pt x="93027" y="5996"/>
                  </a:lnTo>
                  <a:cubicBezTo>
                    <a:pt x="44962" y="5996"/>
                    <a:pt x="5996" y="44962"/>
                    <a:pt x="5996" y="93027"/>
                  </a:cubicBezTo>
                  <a:cubicBezTo>
                    <a:pt x="5996" y="141092"/>
                    <a:pt x="44962" y="180058"/>
                    <a:pt x="93027" y="180058"/>
                  </a:cubicBezTo>
                  <a:lnTo>
                    <a:pt x="615212" y="180058"/>
                  </a:lnTo>
                  <a:cubicBezTo>
                    <a:pt x="663277" y="180058"/>
                    <a:pt x="702243" y="141092"/>
                    <a:pt x="702243" y="93027"/>
                  </a:cubicBezTo>
                  <a:cubicBezTo>
                    <a:pt x="702243" y="44954"/>
                    <a:pt x="663285" y="5996"/>
                    <a:pt x="615212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3951E52-C084-422C-9576-D12C6BFE821C}"/>
                </a:ext>
              </a:extLst>
            </p:cNvPr>
            <p:cNvSpPr/>
            <p:nvPr/>
          </p:nvSpPr>
          <p:spPr>
            <a:xfrm>
              <a:off x="7046025" y="2551368"/>
              <a:ext cx="527654" cy="1055308"/>
            </a:xfrm>
            <a:custGeom>
              <a:avLst/>
              <a:gdLst>
                <a:gd name="connsiteX0" fmla="*/ 180058 w 527653"/>
                <a:gd name="connsiteY0" fmla="*/ 5996 h 1055307"/>
                <a:gd name="connsiteX1" fmla="*/ 5996 w 527653"/>
                <a:gd name="connsiteY1" fmla="*/ 5996 h 1055307"/>
                <a:gd name="connsiteX2" fmla="*/ 5996 w 527653"/>
                <a:gd name="connsiteY2" fmla="*/ 1050375 h 1055307"/>
                <a:gd name="connsiteX3" fmla="*/ 180058 w 527653"/>
                <a:gd name="connsiteY3" fmla="*/ 1050375 h 1055307"/>
                <a:gd name="connsiteX4" fmla="*/ 528182 w 527653"/>
                <a:gd name="connsiteY4" fmla="*/ 702251 h 1055307"/>
                <a:gd name="connsiteX5" fmla="*/ 528182 w 527653"/>
                <a:gd name="connsiteY5" fmla="*/ 354128 h 1055307"/>
                <a:gd name="connsiteX6" fmla="*/ 180058 w 527653"/>
                <a:gd name="connsiteY6" fmla="*/ 5996 h 105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653" h="1055307">
                  <a:moveTo>
                    <a:pt x="180058" y="5996"/>
                  </a:moveTo>
                  <a:lnTo>
                    <a:pt x="5996" y="5996"/>
                  </a:lnTo>
                  <a:lnTo>
                    <a:pt x="5996" y="1050375"/>
                  </a:lnTo>
                  <a:lnTo>
                    <a:pt x="180058" y="1050375"/>
                  </a:lnTo>
                  <a:cubicBezTo>
                    <a:pt x="372324" y="1050375"/>
                    <a:pt x="528182" y="894517"/>
                    <a:pt x="528182" y="702251"/>
                  </a:cubicBezTo>
                  <a:lnTo>
                    <a:pt x="528182" y="354128"/>
                  </a:lnTo>
                  <a:cubicBezTo>
                    <a:pt x="528182" y="161854"/>
                    <a:pt x="372324" y="5996"/>
                    <a:pt x="180058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FFB26F9B-48CD-4BD0-9AC4-794577C5D696}"/>
              </a:ext>
            </a:extLst>
          </p:cNvPr>
          <p:cNvGrpSpPr/>
          <p:nvPr/>
        </p:nvGrpSpPr>
        <p:grpSpPr>
          <a:xfrm>
            <a:off x="8732819" y="1287232"/>
            <a:ext cx="392811" cy="458241"/>
            <a:chOff x="3999727" y="984604"/>
            <a:chExt cx="4187317" cy="4884795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1779EB8-CCF5-43D2-B39F-A4B4873AB5DD}"/>
                </a:ext>
              </a:extLst>
            </p:cNvPr>
            <p:cNvSpPr/>
            <p:nvPr/>
          </p:nvSpPr>
          <p:spPr>
            <a:xfrm>
              <a:off x="5742976" y="1767882"/>
              <a:ext cx="1055308" cy="607601"/>
            </a:xfrm>
            <a:custGeom>
              <a:avLst/>
              <a:gdLst>
                <a:gd name="connsiteX0" fmla="*/ 615205 w 1055307"/>
                <a:gd name="connsiteY0" fmla="*/ 354128 h 607601"/>
                <a:gd name="connsiteX1" fmla="*/ 691626 w 1055307"/>
                <a:gd name="connsiteY1" fmla="*/ 267840 h 607601"/>
                <a:gd name="connsiteX2" fmla="*/ 786660 w 1055307"/>
                <a:gd name="connsiteY2" fmla="*/ 333062 h 607601"/>
                <a:gd name="connsiteX3" fmla="*/ 1050367 w 1055307"/>
                <a:gd name="connsiteY3" fmla="*/ 604859 h 607601"/>
                <a:gd name="connsiteX4" fmla="*/ 1050367 w 1055307"/>
                <a:gd name="connsiteY4" fmla="*/ 528181 h 607601"/>
                <a:gd name="connsiteX5" fmla="*/ 528182 w 1055307"/>
                <a:gd name="connsiteY5" fmla="*/ 5996 h 607601"/>
                <a:gd name="connsiteX6" fmla="*/ 5996 w 1055307"/>
                <a:gd name="connsiteY6" fmla="*/ 528181 h 607601"/>
                <a:gd name="connsiteX7" fmla="*/ 5996 w 1055307"/>
                <a:gd name="connsiteY7" fmla="*/ 535145 h 607601"/>
                <a:gd name="connsiteX8" fmla="*/ 576662 w 1055307"/>
                <a:gd name="connsiteY8" fmla="*/ 438536 h 607601"/>
                <a:gd name="connsiteX9" fmla="*/ 615205 w 1055307"/>
                <a:gd name="connsiteY9" fmla="*/ 354128 h 60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5307" h="607601">
                  <a:moveTo>
                    <a:pt x="615205" y="354128"/>
                  </a:moveTo>
                  <a:cubicBezTo>
                    <a:pt x="615252" y="310204"/>
                    <a:pt x="648023" y="273197"/>
                    <a:pt x="691626" y="267840"/>
                  </a:cubicBezTo>
                  <a:cubicBezTo>
                    <a:pt x="735222" y="262484"/>
                    <a:pt x="775979" y="290457"/>
                    <a:pt x="786660" y="333062"/>
                  </a:cubicBezTo>
                  <a:cubicBezTo>
                    <a:pt x="822165" y="462872"/>
                    <a:pt x="921691" y="565445"/>
                    <a:pt x="1050367" y="604859"/>
                  </a:cubicBezTo>
                  <a:lnTo>
                    <a:pt x="1050367" y="528181"/>
                  </a:lnTo>
                  <a:cubicBezTo>
                    <a:pt x="1050367" y="239787"/>
                    <a:pt x="816576" y="5996"/>
                    <a:pt x="528182" y="5996"/>
                  </a:cubicBezTo>
                  <a:cubicBezTo>
                    <a:pt x="239787" y="5996"/>
                    <a:pt x="5996" y="239787"/>
                    <a:pt x="5996" y="528181"/>
                  </a:cubicBezTo>
                  <a:lnTo>
                    <a:pt x="5996" y="535145"/>
                  </a:lnTo>
                  <a:cubicBezTo>
                    <a:pt x="199293" y="546370"/>
                    <a:pt x="474313" y="530188"/>
                    <a:pt x="576662" y="438536"/>
                  </a:cubicBezTo>
                  <a:cubicBezTo>
                    <a:pt x="601853" y="417878"/>
                    <a:pt x="616092" y="386714"/>
                    <a:pt x="615205" y="35412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314167D-DBFF-4A4F-95D8-41E409A88298}"/>
                </a:ext>
              </a:extLst>
            </p:cNvPr>
            <p:cNvSpPr/>
            <p:nvPr/>
          </p:nvSpPr>
          <p:spPr>
            <a:xfrm>
              <a:off x="5131137" y="1419758"/>
              <a:ext cx="2270510" cy="2158584"/>
            </a:xfrm>
            <a:custGeom>
              <a:avLst/>
              <a:gdLst>
                <a:gd name="connsiteX0" fmla="*/ 2181776 w 2270510"/>
                <a:gd name="connsiteY0" fmla="*/ 5996 h 2158583"/>
                <a:gd name="connsiteX1" fmla="*/ 93027 w 2270510"/>
                <a:gd name="connsiteY1" fmla="*/ 5996 h 2158583"/>
                <a:gd name="connsiteX2" fmla="*/ 5996 w 2270510"/>
                <a:gd name="connsiteY2" fmla="*/ 93027 h 2158583"/>
                <a:gd name="connsiteX3" fmla="*/ 5996 w 2270510"/>
                <a:gd name="connsiteY3" fmla="*/ 2160542 h 2158583"/>
                <a:gd name="connsiteX4" fmla="*/ 77277 w 2270510"/>
                <a:gd name="connsiteY4" fmla="*/ 2047401 h 2158583"/>
                <a:gd name="connsiteX5" fmla="*/ 601557 w 2270510"/>
                <a:gd name="connsiteY5" fmla="*/ 1752362 h 2158583"/>
                <a:gd name="connsiteX6" fmla="*/ 466134 w 2270510"/>
                <a:gd name="connsiteY6" fmla="*/ 1483523 h 2158583"/>
                <a:gd name="connsiteX7" fmla="*/ 182536 w 2270510"/>
                <a:gd name="connsiteY7" fmla="*/ 1192330 h 2158583"/>
                <a:gd name="connsiteX8" fmla="*/ 443765 w 2270510"/>
                <a:gd name="connsiteY8" fmla="*/ 880918 h 2158583"/>
                <a:gd name="connsiteX9" fmla="*/ 443765 w 2270510"/>
                <a:gd name="connsiteY9" fmla="*/ 876305 h 2158583"/>
                <a:gd name="connsiteX10" fmla="*/ 1140012 w 2270510"/>
                <a:gd name="connsiteY10" fmla="*/ 180058 h 2158583"/>
                <a:gd name="connsiteX11" fmla="*/ 1836259 w 2270510"/>
                <a:gd name="connsiteY11" fmla="*/ 876305 h 2158583"/>
                <a:gd name="connsiteX12" fmla="*/ 1836259 w 2270510"/>
                <a:gd name="connsiteY12" fmla="*/ 880742 h 2158583"/>
                <a:gd name="connsiteX13" fmla="*/ 2097488 w 2270510"/>
                <a:gd name="connsiteY13" fmla="*/ 1192154 h 2158583"/>
                <a:gd name="connsiteX14" fmla="*/ 1813890 w 2270510"/>
                <a:gd name="connsiteY14" fmla="*/ 1483347 h 2158583"/>
                <a:gd name="connsiteX15" fmla="*/ 1678467 w 2270510"/>
                <a:gd name="connsiteY15" fmla="*/ 1752186 h 2158583"/>
                <a:gd name="connsiteX16" fmla="*/ 2203266 w 2270510"/>
                <a:gd name="connsiteY16" fmla="*/ 2048096 h 2158583"/>
                <a:gd name="connsiteX17" fmla="*/ 2268799 w 2270510"/>
                <a:gd name="connsiteY17" fmla="*/ 2151229 h 2158583"/>
                <a:gd name="connsiteX18" fmla="*/ 2268799 w 2270510"/>
                <a:gd name="connsiteY18" fmla="*/ 93027 h 2158583"/>
                <a:gd name="connsiteX19" fmla="*/ 2181776 w 2270510"/>
                <a:gd name="connsiteY19" fmla="*/ 5996 h 215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70510" h="2158583">
                  <a:moveTo>
                    <a:pt x="2181776" y="5996"/>
                  </a:moveTo>
                  <a:lnTo>
                    <a:pt x="93027" y="5996"/>
                  </a:lnTo>
                  <a:cubicBezTo>
                    <a:pt x="44962" y="5996"/>
                    <a:pt x="5996" y="44963"/>
                    <a:pt x="5996" y="93027"/>
                  </a:cubicBezTo>
                  <a:lnTo>
                    <a:pt x="5996" y="2160542"/>
                  </a:lnTo>
                  <a:cubicBezTo>
                    <a:pt x="25791" y="2120473"/>
                    <a:pt x="49679" y="2082561"/>
                    <a:pt x="77277" y="2047401"/>
                  </a:cubicBezTo>
                  <a:cubicBezTo>
                    <a:pt x="205569" y="1882917"/>
                    <a:pt x="394381" y="1776666"/>
                    <a:pt x="601557" y="1752362"/>
                  </a:cubicBezTo>
                  <a:cubicBezTo>
                    <a:pt x="537295" y="1673734"/>
                    <a:pt x="491070" y="1581962"/>
                    <a:pt x="466134" y="1483523"/>
                  </a:cubicBezTo>
                  <a:cubicBezTo>
                    <a:pt x="310868" y="1473649"/>
                    <a:pt x="188308" y="1347804"/>
                    <a:pt x="182536" y="1192330"/>
                  </a:cubicBezTo>
                  <a:cubicBezTo>
                    <a:pt x="176764" y="1036856"/>
                    <a:pt x="289658" y="902280"/>
                    <a:pt x="443765" y="880918"/>
                  </a:cubicBezTo>
                  <a:lnTo>
                    <a:pt x="443765" y="876305"/>
                  </a:lnTo>
                  <a:cubicBezTo>
                    <a:pt x="443765" y="491773"/>
                    <a:pt x="755488" y="180058"/>
                    <a:pt x="1140012" y="180058"/>
                  </a:cubicBezTo>
                  <a:cubicBezTo>
                    <a:pt x="1524536" y="180058"/>
                    <a:pt x="1836259" y="491781"/>
                    <a:pt x="1836259" y="876305"/>
                  </a:cubicBezTo>
                  <a:lnTo>
                    <a:pt x="1836259" y="880742"/>
                  </a:lnTo>
                  <a:cubicBezTo>
                    <a:pt x="1990366" y="902104"/>
                    <a:pt x="2103260" y="1036688"/>
                    <a:pt x="2097488" y="1192154"/>
                  </a:cubicBezTo>
                  <a:cubicBezTo>
                    <a:pt x="2091716" y="1347620"/>
                    <a:pt x="1969156" y="1473465"/>
                    <a:pt x="1813890" y="1483347"/>
                  </a:cubicBezTo>
                  <a:cubicBezTo>
                    <a:pt x="1788994" y="1581802"/>
                    <a:pt x="1742760" y="1673574"/>
                    <a:pt x="1678467" y="1752186"/>
                  </a:cubicBezTo>
                  <a:cubicBezTo>
                    <a:pt x="1885931" y="1776666"/>
                    <a:pt x="2074950" y="1883244"/>
                    <a:pt x="2203266" y="2048096"/>
                  </a:cubicBezTo>
                  <a:cubicBezTo>
                    <a:pt x="2228362" y="2080299"/>
                    <a:pt x="2250308" y="2114836"/>
                    <a:pt x="2268799" y="2151229"/>
                  </a:cubicBezTo>
                  <a:lnTo>
                    <a:pt x="2268799" y="93027"/>
                  </a:lnTo>
                  <a:cubicBezTo>
                    <a:pt x="2268807" y="44963"/>
                    <a:pt x="2229841" y="5996"/>
                    <a:pt x="218177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3485873-9E54-4520-B710-D22E2B4D9C7F}"/>
                </a:ext>
              </a:extLst>
            </p:cNvPr>
            <p:cNvSpPr/>
            <p:nvPr/>
          </p:nvSpPr>
          <p:spPr>
            <a:xfrm>
              <a:off x="3999727" y="984604"/>
              <a:ext cx="527654" cy="4884795"/>
            </a:xfrm>
            <a:custGeom>
              <a:avLst/>
              <a:gdLst>
                <a:gd name="connsiteX0" fmla="*/ 5996 w 527653"/>
                <a:gd name="connsiteY0" fmla="*/ 267089 h 4884794"/>
                <a:gd name="connsiteX1" fmla="*/ 5996 w 527653"/>
                <a:gd name="connsiteY1" fmla="*/ 4618650 h 4884794"/>
                <a:gd name="connsiteX2" fmla="*/ 267089 w 527653"/>
                <a:gd name="connsiteY2" fmla="*/ 4879742 h 4884794"/>
                <a:gd name="connsiteX3" fmla="*/ 528181 w 527653"/>
                <a:gd name="connsiteY3" fmla="*/ 4879742 h 4884794"/>
                <a:gd name="connsiteX4" fmla="*/ 528181 w 527653"/>
                <a:gd name="connsiteY4" fmla="*/ 5996 h 4884794"/>
                <a:gd name="connsiteX5" fmla="*/ 267089 w 527653"/>
                <a:gd name="connsiteY5" fmla="*/ 5996 h 4884794"/>
                <a:gd name="connsiteX6" fmla="*/ 5996 w 527653"/>
                <a:gd name="connsiteY6" fmla="*/ 267089 h 4884794"/>
                <a:gd name="connsiteX7" fmla="*/ 354120 w 527653"/>
                <a:gd name="connsiteY7" fmla="*/ 4618658 h 4884794"/>
                <a:gd name="connsiteX8" fmla="*/ 267089 w 527653"/>
                <a:gd name="connsiteY8" fmla="*/ 4705688 h 4884794"/>
                <a:gd name="connsiteX9" fmla="*/ 180058 w 527653"/>
                <a:gd name="connsiteY9" fmla="*/ 4618658 h 4884794"/>
                <a:gd name="connsiteX10" fmla="*/ 180058 w 527653"/>
                <a:gd name="connsiteY10" fmla="*/ 4444596 h 4884794"/>
                <a:gd name="connsiteX11" fmla="*/ 267089 w 527653"/>
                <a:gd name="connsiteY11" fmla="*/ 4357565 h 4884794"/>
                <a:gd name="connsiteX12" fmla="*/ 354120 w 527653"/>
                <a:gd name="connsiteY12" fmla="*/ 4444596 h 4884794"/>
                <a:gd name="connsiteX13" fmla="*/ 354120 w 527653"/>
                <a:gd name="connsiteY13" fmla="*/ 4096464 h 4884794"/>
                <a:gd name="connsiteX14" fmla="*/ 267089 w 527653"/>
                <a:gd name="connsiteY14" fmla="*/ 4183495 h 4884794"/>
                <a:gd name="connsiteX15" fmla="*/ 180058 w 527653"/>
                <a:gd name="connsiteY15" fmla="*/ 4096464 h 4884794"/>
                <a:gd name="connsiteX16" fmla="*/ 180058 w 527653"/>
                <a:gd name="connsiteY16" fmla="*/ 789274 h 4884794"/>
                <a:gd name="connsiteX17" fmla="*/ 267089 w 527653"/>
                <a:gd name="connsiteY17" fmla="*/ 702243 h 4884794"/>
                <a:gd name="connsiteX18" fmla="*/ 354120 w 527653"/>
                <a:gd name="connsiteY18" fmla="*/ 789274 h 4884794"/>
                <a:gd name="connsiteX19" fmla="*/ 354120 w 527653"/>
                <a:gd name="connsiteY19" fmla="*/ 267089 h 4884794"/>
                <a:gd name="connsiteX20" fmla="*/ 354120 w 527653"/>
                <a:gd name="connsiteY20" fmla="*/ 441151 h 4884794"/>
                <a:gd name="connsiteX21" fmla="*/ 267089 w 527653"/>
                <a:gd name="connsiteY21" fmla="*/ 528181 h 4884794"/>
                <a:gd name="connsiteX22" fmla="*/ 180058 w 527653"/>
                <a:gd name="connsiteY22" fmla="*/ 441151 h 4884794"/>
                <a:gd name="connsiteX23" fmla="*/ 180058 w 527653"/>
                <a:gd name="connsiteY23" fmla="*/ 267089 h 4884794"/>
                <a:gd name="connsiteX24" fmla="*/ 267089 w 527653"/>
                <a:gd name="connsiteY24" fmla="*/ 180058 h 4884794"/>
                <a:gd name="connsiteX25" fmla="*/ 354120 w 527653"/>
                <a:gd name="connsiteY25" fmla="*/ 267089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7653" h="4884794">
                  <a:moveTo>
                    <a:pt x="5996" y="267089"/>
                  </a:moveTo>
                  <a:lnTo>
                    <a:pt x="5996" y="4618650"/>
                  </a:lnTo>
                  <a:cubicBezTo>
                    <a:pt x="5996" y="4762851"/>
                    <a:pt x="122895" y="4879742"/>
                    <a:pt x="267089" y="4879742"/>
                  </a:cubicBezTo>
                  <a:lnTo>
                    <a:pt x="528181" y="4879742"/>
                  </a:lnTo>
                  <a:lnTo>
                    <a:pt x="528181" y="5996"/>
                  </a:ln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close/>
                  <a:moveTo>
                    <a:pt x="354120" y="4618658"/>
                  </a:moveTo>
                  <a:cubicBezTo>
                    <a:pt x="354120" y="4666722"/>
                    <a:pt x="315153" y="4705688"/>
                    <a:pt x="267089" y="4705688"/>
                  </a:cubicBezTo>
                  <a:cubicBezTo>
                    <a:pt x="219024" y="4705688"/>
                    <a:pt x="180058" y="4666722"/>
                    <a:pt x="180058" y="4618658"/>
                  </a:cubicBezTo>
                  <a:lnTo>
                    <a:pt x="180058" y="4444596"/>
                  </a:lnTo>
                  <a:cubicBezTo>
                    <a:pt x="180058" y="4396531"/>
                    <a:pt x="219024" y="4357565"/>
                    <a:pt x="267089" y="4357565"/>
                  </a:cubicBezTo>
                  <a:cubicBezTo>
                    <a:pt x="315153" y="4357565"/>
                    <a:pt x="354120" y="4396531"/>
                    <a:pt x="354120" y="4444596"/>
                  </a:cubicBezTo>
                  <a:close/>
                  <a:moveTo>
                    <a:pt x="354120" y="4096464"/>
                  </a:moveTo>
                  <a:cubicBezTo>
                    <a:pt x="354120" y="4144529"/>
                    <a:pt x="315153" y="4183495"/>
                    <a:pt x="267089" y="4183495"/>
                  </a:cubicBezTo>
                  <a:cubicBezTo>
                    <a:pt x="219024" y="4183495"/>
                    <a:pt x="180058" y="4144529"/>
                    <a:pt x="180058" y="4096464"/>
                  </a:cubicBezTo>
                  <a:lnTo>
                    <a:pt x="180058" y="789274"/>
                  </a:lnTo>
                  <a:cubicBezTo>
                    <a:pt x="180058" y="741210"/>
                    <a:pt x="219024" y="702243"/>
                    <a:pt x="267089" y="702243"/>
                  </a:cubicBezTo>
                  <a:cubicBezTo>
                    <a:pt x="315153" y="702243"/>
                    <a:pt x="354120" y="741210"/>
                    <a:pt x="354120" y="789274"/>
                  </a:cubicBezTo>
                  <a:close/>
                  <a:moveTo>
                    <a:pt x="354120" y="267089"/>
                  </a:moveTo>
                  <a:lnTo>
                    <a:pt x="354120" y="441151"/>
                  </a:lnTo>
                  <a:cubicBezTo>
                    <a:pt x="354120" y="489215"/>
                    <a:pt x="315153" y="528181"/>
                    <a:pt x="267089" y="528181"/>
                  </a:cubicBezTo>
                  <a:cubicBezTo>
                    <a:pt x="219024" y="528181"/>
                    <a:pt x="180058" y="489215"/>
                    <a:pt x="180058" y="441151"/>
                  </a:cubicBezTo>
                  <a:lnTo>
                    <a:pt x="180058" y="267089"/>
                  </a:lnTo>
                  <a:cubicBezTo>
                    <a:pt x="180058" y="219024"/>
                    <a:pt x="219024" y="180058"/>
                    <a:pt x="267089" y="180058"/>
                  </a:cubicBezTo>
                  <a:cubicBezTo>
                    <a:pt x="315153" y="180058"/>
                    <a:pt x="354120" y="219024"/>
                    <a:pt x="354120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B1C29F3-9FE4-447E-B2F5-04E363ACE066}"/>
                </a:ext>
              </a:extLst>
            </p:cNvPr>
            <p:cNvSpPr/>
            <p:nvPr/>
          </p:nvSpPr>
          <p:spPr>
            <a:xfrm>
              <a:off x="6961400" y="2471620"/>
              <a:ext cx="95937" cy="255832"/>
            </a:xfrm>
            <a:custGeom>
              <a:avLst/>
              <a:gdLst>
                <a:gd name="connsiteX0" fmla="*/ 5996 w 95937"/>
                <a:gd name="connsiteY0" fmla="*/ 5996 h 255832"/>
                <a:gd name="connsiteX1" fmla="*/ 5996 w 95937"/>
                <a:gd name="connsiteY1" fmla="*/ 252123 h 255832"/>
                <a:gd name="connsiteX2" fmla="*/ 92971 w 95937"/>
                <a:gd name="connsiteY2" fmla="*/ 129059 h 255832"/>
                <a:gd name="connsiteX3" fmla="*/ 5996 w 95937"/>
                <a:gd name="connsiteY3" fmla="*/ 5996 h 25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37" h="255832">
                  <a:moveTo>
                    <a:pt x="5996" y="5996"/>
                  </a:moveTo>
                  <a:lnTo>
                    <a:pt x="5996" y="252123"/>
                  </a:lnTo>
                  <a:cubicBezTo>
                    <a:pt x="58130" y="233663"/>
                    <a:pt x="92971" y="184367"/>
                    <a:pt x="92971" y="129059"/>
                  </a:cubicBezTo>
                  <a:cubicBezTo>
                    <a:pt x="92971" y="73752"/>
                    <a:pt x="58130" y="2445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7701414-4EDF-461C-8E9E-820D74EFBA4B}"/>
                </a:ext>
              </a:extLst>
            </p:cNvPr>
            <p:cNvSpPr/>
            <p:nvPr/>
          </p:nvSpPr>
          <p:spPr>
            <a:xfrm>
              <a:off x="5742960" y="2320096"/>
              <a:ext cx="1055308" cy="935386"/>
            </a:xfrm>
            <a:custGeom>
              <a:avLst/>
              <a:gdLst>
                <a:gd name="connsiteX0" fmla="*/ 6004 w 1055307"/>
                <a:gd name="connsiteY0" fmla="*/ 411130 h 935386"/>
                <a:gd name="connsiteX1" fmla="*/ 528189 w 1055307"/>
                <a:gd name="connsiteY1" fmla="*/ 933315 h 935386"/>
                <a:gd name="connsiteX2" fmla="*/ 1050375 w 1055307"/>
                <a:gd name="connsiteY2" fmla="*/ 411130 h 935386"/>
                <a:gd name="connsiteX3" fmla="*/ 1050375 w 1055307"/>
                <a:gd name="connsiteY3" fmla="*/ 229753 h 935386"/>
                <a:gd name="connsiteX4" fmla="*/ 703466 w 1055307"/>
                <a:gd name="connsiteY4" fmla="*/ 5996 h 935386"/>
                <a:gd name="connsiteX5" fmla="*/ 692673 w 1055307"/>
                <a:gd name="connsiteY5" fmla="*/ 16093 h 935386"/>
                <a:gd name="connsiteX6" fmla="*/ 5996 w 1055307"/>
                <a:gd name="connsiteY6" fmla="*/ 156993 h 935386"/>
                <a:gd name="connsiteX7" fmla="*/ 5996 w 1055307"/>
                <a:gd name="connsiteY7" fmla="*/ 411130 h 93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5307" h="935386">
                  <a:moveTo>
                    <a:pt x="6004" y="411130"/>
                  </a:moveTo>
                  <a:cubicBezTo>
                    <a:pt x="6004" y="699525"/>
                    <a:pt x="239795" y="933315"/>
                    <a:pt x="528189" y="933315"/>
                  </a:cubicBezTo>
                  <a:cubicBezTo>
                    <a:pt x="816584" y="933315"/>
                    <a:pt x="1050375" y="699525"/>
                    <a:pt x="1050375" y="411130"/>
                  </a:cubicBezTo>
                  <a:lnTo>
                    <a:pt x="1050375" y="229753"/>
                  </a:lnTo>
                  <a:cubicBezTo>
                    <a:pt x="908660" y="206648"/>
                    <a:pt x="782966" y="125574"/>
                    <a:pt x="703466" y="5996"/>
                  </a:cubicBezTo>
                  <a:cubicBezTo>
                    <a:pt x="699989" y="9394"/>
                    <a:pt x="696415" y="12784"/>
                    <a:pt x="692673" y="16093"/>
                  </a:cubicBezTo>
                  <a:cubicBezTo>
                    <a:pt x="526447" y="164916"/>
                    <a:pt x="178579" y="166483"/>
                    <a:pt x="5996" y="156993"/>
                  </a:cubicBezTo>
                  <a:lnTo>
                    <a:pt x="5996" y="4111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CCF92B69-48D2-4D3B-B20C-4C59B19E8873}"/>
                </a:ext>
              </a:extLst>
            </p:cNvPr>
            <p:cNvSpPr/>
            <p:nvPr/>
          </p:nvSpPr>
          <p:spPr>
            <a:xfrm>
              <a:off x="5271957" y="3334445"/>
              <a:ext cx="1990694" cy="359764"/>
            </a:xfrm>
            <a:custGeom>
              <a:avLst/>
              <a:gdLst>
                <a:gd name="connsiteX0" fmla="*/ 1444796 w 1990693"/>
                <a:gd name="connsiteY0" fmla="*/ 5997 h 359763"/>
                <a:gd name="connsiteX1" fmla="*/ 1336003 w 1990693"/>
                <a:gd name="connsiteY1" fmla="*/ 5997 h 359763"/>
                <a:gd name="connsiteX2" fmla="*/ 663341 w 1990693"/>
                <a:gd name="connsiteY2" fmla="*/ 5997 h 359763"/>
                <a:gd name="connsiteX3" fmla="*/ 553597 w 1990693"/>
                <a:gd name="connsiteY3" fmla="*/ 5997 h 359763"/>
                <a:gd name="connsiteX4" fmla="*/ 72920 w 1990693"/>
                <a:gd name="connsiteY4" fmla="*/ 240979 h 359763"/>
                <a:gd name="connsiteX5" fmla="*/ 5996 w 1990693"/>
                <a:gd name="connsiteY5" fmla="*/ 354121 h 359763"/>
                <a:gd name="connsiteX6" fmla="*/ 1992661 w 1990693"/>
                <a:gd name="connsiteY6" fmla="*/ 354121 h 359763"/>
                <a:gd name="connsiteX7" fmla="*/ 1925992 w 1990693"/>
                <a:gd name="connsiteY7" fmla="*/ 240979 h 359763"/>
                <a:gd name="connsiteX8" fmla="*/ 1444796 w 1990693"/>
                <a:gd name="connsiteY8" fmla="*/ 5997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0693" h="359763">
                  <a:moveTo>
                    <a:pt x="1444796" y="5997"/>
                  </a:moveTo>
                  <a:lnTo>
                    <a:pt x="1336003" y="5997"/>
                  </a:lnTo>
                  <a:cubicBezTo>
                    <a:pt x="1126797" y="122041"/>
                    <a:pt x="872547" y="122041"/>
                    <a:pt x="663341" y="5997"/>
                  </a:cubicBezTo>
                  <a:lnTo>
                    <a:pt x="553597" y="5997"/>
                  </a:lnTo>
                  <a:cubicBezTo>
                    <a:pt x="365648" y="5749"/>
                    <a:pt x="188173" y="92516"/>
                    <a:pt x="72920" y="240979"/>
                  </a:cubicBezTo>
                  <a:cubicBezTo>
                    <a:pt x="45946" y="275732"/>
                    <a:pt x="23457" y="313747"/>
                    <a:pt x="5996" y="354121"/>
                  </a:cubicBezTo>
                  <a:lnTo>
                    <a:pt x="1992661" y="354121"/>
                  </a:lnTo>
                  <a:cubicBezTo>
                    <a:pt x="1975224" y="313787"/>
                    <a:pt x="1952831" y="275780"/>
                    <a:pt x="1925992" y="240979"/>
                  </a:cubicBezTo>
                  <a:cubicBezTo>
                    <a:pt x="1810588" y="92420"/>
                    <a:pt x="1632912" y="5653"/>
                    <a:pt x="1444796" y="59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E95D498-3276-43C0-AD27-FDE7CD574D55}"/>
                </a:ext>
              </a:extLst>
            </p:cNvPr>
            <p:cNvSpPr/>
            <p:nvPr/>
          </p:nvSpPr>
          <p:spPr>
            <a:xfrm>
              <a:off x="4695983" y="984604"/>
              <a:ext cx="3141938" cy="4884795"/>
            </a:xfrm>
            <a:custGeom>
              <a:avLst/>
              <a:gdLst>
                <a:gd name="connsiteX0" fmla="*/ 3052086 w 3141938"/>
                <a:gd name="connsiteY0" fmla="*/ 5996 h 4884794"/>
                <a:gd name="connsiteX1" fmla="*/ 5996 w 3141938"/>
                <a:gd name="connsiteY1" fmla="*/ 5996 h 4884794"/>
                <a:gd name="connsiteX2" fmla="*/ 5996 w 3141938"/>
                <a:gd name="connsiteY2" fmla="*/ 4879750 h 4884794"/>
                <a:gd name="connsiteX3" fmla="*/ 3052093 w 3141938"/>
                <a:gd name="connsiteY3" fmla="*/ 4879750 h 4884794"/>
                <a:gd name="connsiteX4" fmla="*/ 3139124 w 3141938"/>
                <a:gd name="connsiteY4" fmla="*/ 4792719 h 4884794"/>
                <a:gd name="connsiteX5" fmla="*/ 3139124 w 3141938"/>
                <a:gd name="connsiteY5" fmla="*/ 93027 h 4884794"/>
                <a:gd name="connsiteX6" fmla="*/ 3052086 w 3141938"/>
                <a:gd name="connsiteY6" fmla="*/ 5996 h 4884794"/>
                <a:gd name="connsiteX7" fmla="*/ 2007715 w 3141938"/>
                <a:gd name="connsiteY7" fmla="*/ 3661310 h 4884794"/>
                <a:gd name="connsiteX8" fmla="*/ 1137406 w 3141938"/>
                <a:gd name="connsiteY8" fmla="*/ 3661310 h 4884794"/>
                <a:gd name="connsiteX9" fmla="*/ 1050375 w 3141938"/>
                <a:gd name="connsiteY9" fmla="*/ 3574279 h 4884794"/>
                <a:gd name="connsiteX10" fmla="*/ 1137406 w 3141938"/>
                <a:gd name="connsiteY10" fmla="*/ 3487248 h 4884794"/>
                <a:gd name="connsiteX11" fmla="*/ 2007715 w 3141938"/>
                <a:gd name="connsiteY11" fmla="*/ 3487248 h 4884794"/>
                <a:gd name="connsiteX12" fmla="*/ 2094746 w 3141938"/>
                <a:gd name="connsiteY12" fmla="*/ 3574279 h 4884794"/>
                <a:gd name="connsiteX13" fmla="*/ 2007715 w 3141938"/>
                <a:gd name="connsiteY13" fmla="*/ 3661310 h 4884794"/>
                <a:gd name="connsiteX14" fmla="*/ 2355838 w 3141938"/>
                <a:gd name="connsiteY14" fmla="*/ 3313186 h 4884794"/>
                <a:gd name="connsiteX15" fmla="*/ 789274 w 3141938"/>
                <a:gd name="connsiteY15" fmla="*/ 3313186 h 4884794"/>
                <a:gd name="connsiteX16" fmla="*/ 702243 w 3141938"/>
                <a:gd name="connsiteY16" fmla="*/ 3226155 h 4884794"/>
                <a:gd name="connsiteX17" fmla="*/ 789274 w 3141938"/>
                <a:gd name="connsiteY17" fmla="*/ 3139124 h 4884794"/>
                <a:gd name="connsiteX18" fmla="*/ 2355838 w 3141938"/>
                <a:gd name="connsiteY18" fmla="*/ 3139124 h 4884794"/>
                <a:gd name="connsiteX19" fmla="*/ 2442869 w 3141938"/>
                <a:gd name="connsiteY19" fmla="*/ 3226155 h 4884794"/>
                <a:gd name="connsiteX20" fmla="*/ 2355838 w 3141938"/>
                <a:gd name="connsiteY20" fmla="*/ 3313186 h 4884794"/>
                <a:gd name="connsiteX21" fmla="*/ 2878024 w 3141938"/>
                <a:gd name="connsiteY21" fmla="*/ 2616931 h 4884794"/>
                <a:gd name="connsiteX22" fmla="*/ 2616931 w 3141938"/>
                <a:gd name="connsiteY22" fmla="*/ 2878024 h 4884794"/>
                <a:gd name="connsiteX23" fmla="*/ 528182 w 3141938"/>
                <a:gd name="connsiteY23" fmla="*/ 2878024 h 4884794"/>
                <a:gd name="connsiteX24" fmla="*/ 267089 w 3141938"/>
                <a:gd name="connsiteY24" fmla="*/ 2616931 h 4884794"/>
                <a:gd name="connsiteX25" fmla="*/ 267089 w 3141938"/>
                <a:gd name="connsiteY25" fmla="*/ 528181 h 4884794"/>
                <a:gd name="connsiteX26" fmla="*/ 528182 w 3141938"/>
                <a:gd name="connsiteY26" fmla="*/ 267089 h 4884794"/>
                <a:gd name="connsiteX27" fmla="*/ 2616931 w 3141938"/>
                <a:gd name="connsiteY27" fmla="*/ 267089 h 4884794"/>
                <a:gd name="connsiteX28" fmla="*/ 2878024 w 3141938"/>
                <a:gd name="connsiteY28" fmla="*/ 52818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41938" h="4884794">
                  <a:moveTo>
                    <a:pt x="3052086" y="5996"/>
                  </a:moveTo>
                  <a:lnTo>
                    <a:pt x="5996" y="5996"/>
                  </a:lnTo>
                  <a:lnTo>
                    <a:pt x="5996" y="4879750"/>
                  </a:lnTo>
                  <a:lnTo>
                    <a:pt x="3052093" y="4879750"/>
                  </a:lnTo>
                  <a:cubicBezTo>
                    <a:pt x="3100158" y="4879750"/>
                    <a:pt x="3139124" y="4840784"/>
                    <a:pt x="3139124" y="4792719"/>
                  </a:cubicBezTo>
                  <a:lnTo>
                    <a:pt x="3139124" y="93027"/>
                  </a:lnTo>
                  <a:cubicBezTo>
                    <a:pt x="3139117" y="44962"/>
                    <a:pt x="3100150" y="5996"/>
                    <a:pt x="3052086" y="5996"/>
                  </a:cubicBezTo>
                  <a:close/>
                  <a:moveTo>
                    <a:pt x="2007715" y="3661310"/>
                  </a:moveTo>
                  <a:lnTo>
                    <a:pt x="1137406" y="3661310"/>
                  </a:lnTo>
                  <a:cubicBezTo>
                    <a:pt x="1089341" y="3661310"/>
                    <a:pt x="1050375" y="3622343"/>
                    <a:pt x="1050375" y="3574279"/>
                  </a:cubicBezTo>
                  <a:cubicBezTo>
                    <a:pt x="1050375" y="3526214"/>
                    <a:pt x="1089341" y="3487248"/>
                    <a:pt x="1137406" y="3487248"/>
                  </a:cubicBezTo>
                  <a:lnTo>
                    <a:pt x="2007715" y="3487248"/>
                  </a:lnTo>
                  <a:cubicBezTo>
                    <a:pt x="2055779" y="3487248"/>
                    <a:pt x="2094746" y="3526214"/>
                    <a:pt x="2094746" y="3574279"/>
                  </a:cubicBezTo>
                  <a:cubicBezTo>
                    <a:pt x="2094746" y="3622343"/>
                    <a:pt x="2055779" y="3661310"/>
                    <a:pt x="2007715" y="3661310"/>
                  </a:cubicBezTo>
                  <a:close/>
                  <a:moveTo>
                    <a:pt x="2355838" y="3313186"/>
                  </a:moveTo>
                  <a:lnTo>
                    <a:pt x="789274" y="3313186"/>
                  </a:lnTo>
                  <a:cubicBezTo>
                    <a:pt x="741210" y="3313186"/>
                    <a:pt x="702243" y="3274220"/>
                    <a:pt x="702243" y="3226155"/>
                  </a:cubicBezTo>
                  <a:cubicBezTo>
                    <a:pt x="702243" y="3178091"/>
                    <a:pt x="741210" y="3139124"/>
                    <a:pt x="789274" y="3139124"/>
                  </a:cubicBezTo>
                  <a:lnTo>
                    <a:pt x="2355838" y="3139124"/>
                  </a:lnTo>
                  <a:cubicBezTo>
                    <a:pt x="2403903" y="3139124"/>
                    <a:pt x="2442869" y="3178091"/>
                    <a:pt x="2442869" y="3226155"/>
                  </a:cubicBezTo>
                  <a:cubicBezTo>
                    <a:pt x="2442869" y="3274220"/>
                    <a:pt x="2403903" y="3313186"/>
                    <a:pt x="2355838" y="3313186"/>
                  </a:cubicBezTo>
                  <a:close/>
                  <a:moveTo>
                    <a:pt x="2878024" y="2616931"/>
                  </a:moveTo>
                  <a:cubicBezTo>
                    <a:pt x="2878024" y="2761132"/>
                    <a:pt x="2761124" y="2878024"/>
                    <a:pt x="2616931" y="2878024"/>
                  </a:cubicBezTo>
                  <a:lnTo>
                    <a:pt x="528182" y="2878024"/>
                  </a:lnTo>
                  <a:cubicBezTo>
                    <a:pt x="383980" y="2878024"/>
                    <a:pt x="267089" y="2761124"/>
                    <a:pt x="267089" y="2616931"/>
                  </a:cubicBezTo>
                  <a:lnTo>
                    <a:pt x="267089" y="528181"/>
                  </a:lnTo>
                  <a:cubicBezTo>
                    <a:pt x="267089" y="383980"/>
                    <a:pt x="383988" y="267089"/>
                    <a:pt x="528182" y="267089"/>
                  </a:cubicBezTo>
                  <a:lnTo>
                    <a:pt x="2616931" y="267089"/>
                  </a:lnTo>
                  <a:cubicBezTo>
                    <a:pt x="2761132" y="267089"/>
                    <a:pt x="2878024" y="383988"/>
                    <a:pt x="2878024" y="528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CCBA617F-6CCD-4CE3-9D65-D5716C7E4FCE}"/>
                </a:ext>
              </a:extLst>
            </p:cNvPr>
            <p:cNvSpPr/>
            <p:nvPr/>
          </p:nvSpPr>
          <p:spPr>
            <a:xfrm>
              <a:off x="8003165" y="2290075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1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1"/>
                  </a:cubicBezTo>
                  <a:lnTo>
                    <a:pt x="180058" y="180058"/>
                  </a:lnTo>
                  <a:cubicBezTo>
                    <a:pt x="180066" y="83921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BFB1B119-58CC-4871-A8E7-EE4561D6245F}"/>
                </a:ext>
              </a:extLst>
            </p:cNvPr>
            <p:cNvSpPr/>
            <p:nvPr/>
          </p:nvSpPr>
          <p:spPr>
            <a:xfrm>
              <a:off x="8003165" y="3160384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2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2"/>
                  </a:cubicBezTo>
                  <a:lnTo>
                    <a:pt x="180058" y="180058"/>
                  </a:lnTo>
                  <a:cubicBezTo>
                    <a:pt x="180066" y="83929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9BE80DE1-111A-41A6-BCA4-CD455373CB87}"/>
                </a:ext>
              </a:extLst>
            </p:cNvPr>
            <p:cNvSpPr/>
            <p:nvPr/>
          </p:nvSpPr>
          <p:spPr>
            <a:xfrm>
              <a:off x="5481931" y="2471620"/>
              <a:ext cx="95937" cy="255832"/>
            </a:xfrm>
            <a:custGeom>
              <a:avLst/>
              <a:gdLst>
                <a:gd name="connsiteX0" fmla="*/ 92971 w 95937"/>
                <a:gd name="connsiteY0" fmla="*/ 252123 h 255832"/>
                <a:gd name="connsiteX1" fmla="*/ 92971 w 95937"/>
                <a:gd name="connsiteY1" fmla="*/ 5996 h 255832"/>
                <a:gd name="connsiteX2" fmla="*/ 5996 w 95937"/>
                <a:gd name="connsiteY2" fmla="*/ 129059 h 255832"/>
                <a:gd name="connsiteX3" fmla="*/ 92971 w 95937"/>
                <a:gd name="connsiteY3" fmla="*/ 252123 h 25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37" h="255832">
                  <a:moveTo>
                    <a:pt x="92971" y="252123"/>
                  </a:moveTo>
                  <a:lnTo>
                    <a:pt x="92971" y="5996"/>
                  </a:lnTo>
                  <a:cubicBezTo>
                    <a:pt x="40837" y="24456"/>
                    <a:pt x="5996" y="73752"/>
                    <a:pt x="5996" y="129059"/>
                  </a:cubicBezTo>
                  <a:cubicBezTo>
                    <a:pt x="5996" y="184367"/>
                    <a:pt x="40837" y="233663"/>
                    <a:pt x="92971" y="2521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432EC4EC-A266-4AF2-8641-5B5746EDA979}"/>
                </a:ext>
              </a:extLst>
            </p:cNvPr>
            <p:cNvSpPr/>
            <p:nvPr/>
          </p:nvSpPr>
          <p:spPr>
            <a:xfrm>
              <a:off x="8003165" y="1419758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1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1"/>
                  </a:cubicBezTo>
                  <a:lnTo>
                    <a:pt x="180058" y="180058"/>
                  </a:lnTo>
                  <a:cubicBezTo>
                    <a:pt x="180066" y="83929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50799D7-A5B1-45F0-A9B7-30E0217D61F7}"/>
                </a:ext>
              </a:extLst>
            </p:cNvPr>
            <p:cNvSpPr/>
            <p:nvPr/>
          </p:nvSpPr>
          <p:spPr>
            <a:xfrm>
              <a:off x="8003165" y="4030701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2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2"/>
                  </a:cubicBezTo>
                  <a:lnTo>
                    <a:pt x="180058" y="180058"/>
                  </a:lnTo>
                  <a:cubicBezTo>
                    <a:pt x="180066" y="83921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C0AC6E69-C4F8-4A5D-BFB4-76BB6152D0DB}"/>
              </a:ext>
            </a:extLst>
          </p:cNvPr>
          <p:cNvGrpSpPr/>
          <p:nvPr/>
        </p:nvGrpSpPr>
        <p:grpSpPr>
          <a:xfrm>
            <a:off x="9762716" y="1310122"/>
            <a:ext cx="373876" cy="410787"/>
            <a:chOff x="3869189" y="984604"/>
            <a:chExt cx="4445874" cy="4884795"/>
          </a:xfrm>
        </p:grpSpPr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E23E4AA-6714-4C30-B61F-4246D13AA8C8}"/>
                </a:ext>
              </a:extLst>
            </p:cNvPr>
            <p:cNvSpPr/>
            <p:nvPr/>
          </p:nvSpPr>
          <p:spPr>
            <a:xfrm>
              <a:off x="5261683" y="984604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8 h 1399081"/>
                <a:gd name="connsiteX3" fmla="*/ 5996 w 359763"/>
                <a:gd name="connsiteY3" fmla="*/ 1398498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6"/>
                    <a:pt x="276187" y="1398498"/>
                    <a:pt x="180058" y="1398498"/>
                  </a:cubicBezTo>
                  <a:lnTo>
                    <a:pt x="5996" y="1398498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8821956E-B22C-4FD8-981D-5B9FF724736C}"/>
                </a:ext>
              </a:extLst>
            </p:cNvPr>
            <p:cNvSpPr/>
            <p:nvPr/>
          </p:nvSpPr>
          <p:spPr>
            <a:xfrm>
              <a:off x="5261683" y="4465856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9 h 1399081"/>
                <a:gd name="connsiteX3" fmla="*/ 5996 w 359763"/>
                <a:gd name="connsiteY3" fmla="*/ 1398499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5"/>
                    <a:pt x="276187" y="1398499"/>
                    <a:pt x="180058" y="1398499"/>
                  </a:cubicBezTo>
                  <a:lnTo>
                    <a:pt x="5996" y="1398499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19240290-AD73-4392-9327-45A1207AFA85}"/>
                </a:ext>
              </a:extLst>
            </p:cNvPr>
            <p:cNvSpPr/>
            <p:nvPr/>
          </p:nvSpPr>
          <p:spPr>
            <a:xfrm>
              <a:off x="3869189" y="984604"/>
              <a:ext cx="1223197" cy="4884795"/>
            </a:xfrm>
            <a:custGeom>
              <a:avLst/>
              <a:gdLst>
                <a:gd name="connsiteX0" fmla="*/ 767864 w 1223197"/>
                <a:gd name="connsiteY0" fmla="*/ 3262531 h 4884794"/>
                <a:gd name="connsiteX1" fmla="*/ 1026431 w 1223197"/>
                <a:gd name="connsiteY1" fmla="*/ 3487248 h 4884794"/>
                <a:gd name="connsiteX2" fmla="*/ 1224429 w 1223197"/>
                <a:gd name="connsiteY2" fmla="*/ 3487248 h 4884794"/>
                <a:gd name="connsiteX3" fmla="*/ 1224429 w 1223197"/>
                <a:gd name="connsiteY3" fmla="*/ 4879750 h 4884794"/>
                <a:gd name="connsiteX4" fmla="*/ 876305 w 1223197"/>
                <a:gd name="connsiteY4" fmla="*/ 4879750 h 4884794"/>
                <a:gd name="connsiteX5" fmla="*/ 5996 w 1223197"/>
                <a:gd name="connsiteY5" fmla="*/ 2442877 h 4884794"/>
                <a:gd name="connsiteX6" fmla="*/ 876305 w 1223197"/>
                <a:gd name="connsiteY6" fmla="*/ 5996 h 4884794"/>
                <a:gd name="connsiteX7" fmla="*/ 1224429 w 1223197"/>
                <a:gd name="connsiteY7" fmla="*/ 5996 h 4884794"/>
                <a:gd name="connsiteX8" fmla="*/ 1224429 w 1223197"/>
                <a:gd name="connsiteY8" fmla="*/ 1398498 h 4884794"/>
                <a:gd name="connsiteX9" fmla="*/ 1026431 w 1223197"/>
                <a:gd name="connsiteY9" fmla="*/ 1398498 h 4884794"/>
                <a:gd name="connsiteX10" fmla="*/ 767864 w 1223197"/>
                <a:gd name="connsiteY10" fmla="*/ 1623215 h 4884794"/>
                <a:gd name="connsiteX11" fmla="*/ 702243 w 1223197"/>
                <a:gd name="connsiteY11" fmla="*/ 2442877 h 4884794"/>
                <a:gd name="connsiteX12" fmla="*/ 767864 w 1223197"/>
                <a:gd name="connsiteY12" fmla="*/ 326253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3197" h="4884794">
                  <a:moveTo>
                    <a:pt x="767864" y="3262531"/>
                  </a:moveTo>
                  <a:cubicBezTo>
                    <a:pt x="786244" y="3391279"/>
                    <a:pt x="896380" y="3486992"/>
                    <a:pt x="1026431" y="3487248"/>
                  </a:cubicBezTo>
                  <a:lnTo>
                    <a:pt x="1224429" y="3487248"/>
                  </a:lnTo>
                  <a:lnTo>
                    <a:pt x="1224429" y="4879750"/>
                  </a:lnTo>
                  <a:lnTo>
                    <a:pt x="876305" y="4879750"/>
                  </a:lnTo>
                  <a:cubicBezTo>
                    <a:pt x="323220" y="4879750"/>
                    <a:pt x="5996" y="3991509"/>
                    <a:pt x="5996" y="2442877"/>
                  </a:cubicBezTo>
                  <a:cubicBezTo>
                    <a:pt x="5996" y="894245"/>
                    <a:pt x="323220" y="5996"/>
                    <a:pt x="876305" y="5996"/>
                  </a:cubicBezTo>
                  <a:lnTo>
                    <a:pt x="1224429" y="5996"/>
                  </a:lnTo>
                  <a:lnTo>
                    <a:pt x="1224429" y="1398498"/>
                  </a:lnTo>
                  <a:lnTo>
                    <a:pt x="1026431" y="1398498"/>
                  </a:lnTo>
                  <a:cubicBezTo>
                    <a:pt x="896380" y="1398746"/>
                    <a:pt x="786244" y="1494467"/>
                    <a:pt x="767864" y="1623215"/>
                  </a:cubicBezTo>
                  <a:cubicBezTo>
                    <a:pt x="728674" y="1894773"/>
                    <a:pt x="706752" y="2168545"/>
                    <a:pt x="702243" y="2442877"/>
                  </a:cubicBezTo>
                  <a:cubicBezTo>
                    <a:pt x="706752" y="2717209"/>
                    <a:pt x="728666" y="2990974"/>
                    <a:pt x="767864" y="32625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CB1D7DC7-E02A-44A7-9D98-3885079C8F27}"/>
                </a:ext>
              </a:extLst>
            </p:cNvPr>
            <p:cNvSpPr/>
            <p:nvPr/>
          </p:nvSpPr>
          <p:spPr>
            <a:xfrm>
              <a:off x="7611525" y="2267698"/>
              <a:ext cx="703538" cy="1423066"/>
            </a:xfrm>
            <a:custGeom>
              <a:avLst/>
              <a:gdLst>
                <a:gd name="connsiteX0" fmla="*/ 702251 w 703538"/>
                <a:gd name="connsiteY0" fmla="*/ 1159775 h 1423066"/>
                <a:gd name="connsiteX1" fmla="*/ 676141 w 703538"/>
                <a:gd name="connsiteY1" fmla="*/ 1420868 h 1423066"/>
                <a:gd name="connsiteX2" fmla="*/ 516005 w 703538"/>
                <a:gd name="connsiteY2" fmla="*/ 1420868 h 1423066"/>
                <a:gd name="connsiteX3" fmla="*/ 433236 w 703538"/>
                <a:gd name="connsiteY3" fmla="*/ 1393014 h 1423066"/>
                <a:gd name="connsiteX4" fmla="*/ 235414 w 703538"/>
                <a:gd name="connsiteY4" fmla="*/ 1245063 h 1423066"/>
                <a:gd name="connsiteX5" fmla="*/ 180058 w 703538"/>
                <a:gd name="connsiteY5" fmla="*/ 1133664 h 1423066"/>
                <a:gd name="connsiteX6" fmla="*/ 180058 w 703538"/>
                <a:gd name="connsiteY6" fmla="*/ 864737 h 1423066"/>
                <a:gd name="connsiteX7" fmla="*/ 147336 w 703538"/>
                <a:gd name="connsiteY7" fmla="*/ 724613 h 1423066"/>
                <a:gd name="connsiteX8" fmla="*/ 20267 w 703538"/>
                <a:gd name="connsiteY8" fmla="*/ 472218 h 1423066"/>
                <a:gd name="connsiteX9" fmla="*/ 5996 w 703538"/>
                <a:gd name="connsiteY9" fmla="*/ 410427 h 1423066"/>
                <a:gd name="connsiteX10" fmla="*/ 5996 w 703538"/>
                <a:gd name="connsiteY10" fmla="*/ 5996 h 1423066"/>
                <a:gd name="connsiteX11" fmla="*/ 702251 w 703538"/>
                <a:gd name="connsiteY11" fmla="*/ 1159775 h 142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3538" h="1423066">
                  <a:moveTo>
                    <a:pt x="702251" y="1159775"/>
                  </a:moveTo>
                  <a:cubicBezTo>
                    <a:pt x="702308" y="1247462"/>
                    <a:pt x="693561" y="1334932"/>
                    <a:pt x="676141" y="1420868"/>
                  </a:cubicBezTo>
                  <a:lnTo>
                    <a:pt x="516005" y="1420868"/>
                  </a:lnTo>
                  <a:cubicBezTo>
                    <a:pt x="486105" y="1420956"/>
                    <a:pt x="457005" y="1411162"/>
                    <a:pt x="433236" y="1393014"/>
                  </a:cubicBezTo>
                  <a:lnTo>
                    <a:pt x="235414" y="1245063"/>
                  </a:lnTo>
                  <a:cubicBezTo>
                    <a:pt x="200181" y="1218936"/>
                    <a:pt x="179603" y="1177516"/>
                    <a:pt x="180058" y="1133664"/>
                  </a:cubicBezTo>
                  <a:lnTo>
                    <a:pt x="180058" y="864737"/>
                  </a:lnTo>
                  <a:cubicBezTo>
                    <a:pt x="180082" y="816136"/>
                    <a:pt x="168882" y="768184"/>
                    <a:pt x="147336" y="724613"/>
                  </a:cubicBezTo>
                  <a:lnTo>
                    <a:pt x="20267" y="472218"/>
                  </a:lnTo>
                  <a:cubicBezTo>
                    <a:pt x="10833" y="452983"/>
                    <a:pt x="5956" y="431845"/>
                    <a:pt x="5996" y="410427"/>
                  </a:cubicBezTo>
                  <a:lnTo>
                    <a:pt x="5996" y="5996"/>
                  </a:lnTo>
                  <a:cubicBezTo>
                    <a:pt x="433860" y="231960"/>
                    <a:pt x="701764" y="675917"/>
                    <a:pt x="702251" y="11597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49C339A-5197-498B-9286-687FEC1D42BA}"/>
                </a:ext>
              </a:extLst>
            </p:cNvPr>
            <p:cNvSpPr/>
            <p:nvPr/>
          </p:nvSpPr>
          <p:spPr>
            <a:xfrm>
              <a:off x="6098918" y="2116181"/>
              <a:ext cx="2142594" cy="2598295"/>
            </a:xfrm>
            <a:custGeom>
              <a:avLst/>
              <a:gdLst>
                <a:gd name="connsiteX0" fmla="*/ 1344542 w 2142594"/>
                <a:gd name="connsiteY0" fmla="*/ 81979 h 2598295"/>
                <a:gd name="connsiteX1" fmla="*/ 1344542 w 2142594"/>
                <a:gd name="connsiteY1" fmla="*/ 561960 h 2598295"/>
                <a:gd name="connsiteX2" fmla="*/ 1377264 w 2142594"/>
                <a:gd name="connsiteY2" fmla="*/ 702084 h 2598295"/>
                <a:gd name="connsiteX3" fmla="*/ 1504333 w 2142594"/>
                <a:gd name="connsiteY3" fmla="*/ 954479 h 2598295"/>
                <a:gd name="connsiteX4" fmla="*/ 1518604 w 2142594"/>
                <a:gd name="connsiteY4" fmla="*/ 1016270 h 2598295"/>
                <a:gd name="connsiteX5" fmla="*/ 1518604 w 2142594"/>
                <a:gd name="connsiteY5" fmla="*/ 1285198 h 2598295"/>
                <a:gd name="connsiteX6" fmla="*/ 1643929 w 2142594"/>
                <a:gd name="connsiteY6" fmla="*/ 1535937 h 2598295"/>
                <a:gd name="connsiteX7" fmla="*/ 1841232 w 2142594"/>
                <a:gd name="connsiteY7" fmla="*/ 1683888 h 2598295"/>
                <a:gd name="connsiteX8" fmla="*/ 2028613 w 2142594"/>
                <a:gd name="connsiteY8" fmla="*/ 1746463 h 2598295"/>
                <a:gd name="connsiteX9" fmla="*/ 2138709 w 2142594"/>
                <a:gd name="connsiteY9" fmla="*/ 1746463 h 2598295"/>
                <a:gd name="connsiteX10" fmla="*/ 1957420 w 2142594"/>
                <a:gd name="connsiteY10" fmla="*/ 2086408 h 2598295"/>
                <a:gd name="connsiteX11" fmla="*/ 1692674 w 2142594"/>
                <a:gd name="connsiteY11" fmla="*/ 1953159 h 2598295"/>
                <a:gd name="connsiteX12" fmla="*/ 1552549 w 2142594"/>
                <a:gd name="connsiteY12" fmla="*/ 1920525 h 2598295"/>
                <a:gd name="connsiteX13" fmla="*/ 1420260 w 2142594"/>
                <a:gd name="connsiteY13" fmla="*/ 1920525 h 2598295"/>
                <a:gd name="connsiteX14" fmla="*/ 1123743 w 2142594"/>
                <a:gd name="connsiteY14" fmla="*/ 2133753 h 2598295"/>
                <a:gd name="connsiteX15" fmla="*/ 1035840 w 2142594"/>
                <a:gd name="connsiteY15" fmla="*/ 2221831 h 2598295"/>
                <a:gd name="connsiteX16" fmla="*/ 970219 w 2142594"/>
                <a:gd name="connsiteY16" fmla="*/ 2243673 h 2598295"/>
                <a:gd name="connsiteX17" fmla="*/ 789714 w 2142594"/>
                <a:gd name="connsiteY17" fmla="*/ 2400330 h 2598295"/>
                <a:gd name="connsiteX18" fmla="*/ 691370 w 2142594"/>
                <a:gd name="connsiteY18" fmla="*/ 2597017 h 2598295"/>
                <a:gd name="connsiteX19" fmla="*/ 5996 w 2142594"/>
                <a:gd name="connsiteY19" fmla="*/ 2251244 h 2598295"/>
                <a:gd name="connsiteX20" fmla="*/ 71793 w 2142594"/>
                <a:gd name="connsiteY20" fmla="*/ 2218345 h 2598295"/>
                <a:gd name="connsiteX21" fmla="*/ 235757 w 2142594"/>
                <a:gd name="connsiteY21" fmla="*/ 2014519 h 2598295"/>
                <a:gd name="connsiteX22" fmla="*/ 355167 w 2142594"/>
                <a:gd name="connsiteY22" fmla="*/ 1538807 h 2598295"/>
                <a:gd name="connsiteX23" fmla="*/ 445156 w 2142594"/>
                <a:gd name="connsiteY23" fmla="*/ 1441855 h 2598295"/>
                <a:gd name="connsiteX24" fmla="*/ 956724 w 2142594"/>
                <a:gd name="connsiteY24" fmla="*/ 1271359 h 2598295"/>
                <a:gd name="connsiteX25" fmla="*/ 1170472 w 2142594"/>
                <a:gd name="connsiteY25" fmla="*/ 974497 h 2598295"/>
                <a:gd name="connsiteX26" fmla="*/ 1170472 w 2142594"/>
                <a:gd name="connsiteY26" fmla="*/ 882246 h 2598295"/>
                <a:gd name="connsiteX27" fmla="*/ 1078828 w 2142594"/>
                <a:gd name="connsiteY27" fmla="*/ 661447 h 2598295"/>
                <a:gd name="connsiteX28" fmla="*/ 950025 w 2142594"/>
                <a:gd name="connsiteY28" fmla="*/ 532643 h 2598295"/>
                <a:gd name="connsiteX29" fmla="*/ 729226 w 2142594"/>
                <a:gd name="connsiteY29" fmla="*/ 440999 h 2598295"/>
                <a:gd name="connsiteX30" fmla="*/ 650030 w 2142594"/>
                <a:gd name="connsiteY30" fmla="*/ 440999 h 2598295"/>
                <a:gd name="connsiteX31" fmla="*/ 515918 w 2142594"/>
                <a:gd name="connsiteY31" fmla="*/ 336564 h 2598295"/>
                <a:gd name="connsiteX32" fmla="*/ 453774 w 2142594"/>
                <a:gd name="connsiteY32" fmla="*/ 89830 h 2598295"/>
                <a:gd name="connsiteX33" fmla="*/ 1344542 w 2142594"/>
                <a:gd name="connsiteY33" fmla="*/ 81979 h 25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42594" h="2598295">
                  <a:moveTo>
                    <a:pt x="1344542" y="81979"/>
                  </a:moveTo>
                  <a:lnTo>
                    <a:pt x="1344542" y="561960"/>
                  </a:lnTo>
                  <a:cubicBezTo>
                    <a:pt x="1344518" y="610560"/>
                    <a:pt x="1355719" y="658513"/>
                    <a:pt x="1377264" y="702084"/>
                  </a:cubicBezTo>
                  <a:lnTo>
                    <a:pt x="1504333" y="954479"/>
                  </a:lnTo>
                  <a:cubicBezTo>
                    <a:pt x="1513767" y="973714"/>
                    <a:pt x="1518644" y="994852"/>
                    <a:pt x="1518604" y="1016270"/>
                  </a:cubicBezTo>
                  <a:lnTo>
                    <a:pt x="1518604" y="1285198"/>
                  </a:lnTo>
                  <a:cubicBezTo>
                    <a:pt x="1518580" y="1383845"/>
                    <a:pt x="1565013" y="1476744"/>
                    <a:pt x="1643929" y="1535937"/>
                  </a:cubicBezTo>
                  <a:lnTo>
                    <a:pt x="1841232" y="1683888"/>
                  </a:lnTo>
                  <a:cubicBezTo>
                    <a:pt x="1895133" y="1724749"/>
                    <a:pt x="1960977" y="1746735"/>
                    <a:pt x="2028613" y="1746463"/>
                  </a:cubicBezTo>
                  <a:lnTo>
                    <a:pt x="2138709" y="1746463"/>
                  </a:lnTo>
                  <a:cubicBezTo>
                    <a:pt x="2095513" y="1868159"/>
                    <a:pt x="2034409" y="1982732"/>
                    <a:pt x="1957420" y="2086408"/>
                  </a:cubicBezTo>
                  <a:lnTo>
                    <a:pt x="1692674" y="1953159"/>
                  </a:lnTo>
                  <a:cubicBezTo>
                    <a:pt x="1649110" y="1931613"/>
                    <a:pt x="1601150" y="1920437"/>
                    <a:pt x="1552549" y="1920525"/>
                  </a:cubicBezTo>
                  <a:lnTo>
                    <a:pt x="1420260" y="1920525"/>
                  </a:lnTo>
                  <a:cubicBezTo>
                    <a:pt x="1285725" y="1920037"/>
                    <a:pt x="1166107" y="2006061"/>
                    <a:pt x="1123743" y="2133753"/>
                  </a:cubicBezTo>
                  <a:cubicBezTo>
                    <a:pt x="1109664" y="2175142"/>
                    <a:pt x="1077197" y="2207664"/>
                    <a:pt x="1035840" y="2221831"/>
                  </a:cubicBezTo>
                  <a:lnTo>
                    <a:pt x="970219" y="2243673"/>
                  </a:lnTo>
                  <a:cubicBezTo>
                    <a:pt x="892007" y="2270503"/>
                    <a:pt x="827281" y="2326674"/>
                    <a:pt x="789714" y="2400330"/>
                  </a:cubicBezTo>
                  <a:lnTo>
                    <a:pt x="691370" y="2597017"/>
                  </a:lnTo>
                  <a:cubicBezTo>
                    <a:pt x="433332" y="2553333"/>
                    <a:pt x="194464" y="2432828"/>
                    <a:pt x="5996" y="2251244"/>
                  </a:cubicBezTo>
                  <a:lnTo>
                    <a:pt x="71793" y="2218345"/>
                  </a:lnTo>
                  <a:cubicBezTo>
                    <a:pt x="153819" y="2177892"/>
                    <a:pt x="213820" y="2103309"/>
                    <a:pt x="235757" y="2014519"/>
                  </a:cubicBezTo>
                  <a:lnTo>
                    <a:pt x="355167" y="1538807"/>
                  </a:lnTo>
                  <a:cubicBezTo>
                    <a:pt x="366480" y="1493157"/>
                    <a:pt x="400473" y="1456533"/>
                    <a:pt x="445156" y="1441855"/>
                  </a:cubicBezTo>
                  <a:lnTo>
                    <a:pt x="956724" y="1271359"/>
                  </a:lnTo>
                  <a:cubicBezTo>
                    <a:pt x="1084712" y="1229090"/>
                    <a:pt x="1170984" y="1109281"/>
                    <a:pt x="1170472" y="974497"/>
                  </a:cubicBezTo>
                  <a:lnTo>
                    <a:pt x="1170472" y="882246"/>
                  </a:lnTo>
                  <a:cubicBezTo>
                    <a:pt x="1170640" y="799356"/>
                    <a:pt x="1137646" y="719848"/>
                    <a:pt x="1078828" y="661447"/>
                  </a:cubicBezTo>
                  <a:lnTo>
                    <a:pt x="950025" y="532643"/>
                  </a:lnTo>
                  <a:cubicBezTo>
                    <a:pt x="891623" y="473826"/>
                    <a:pt x="812115" y="440831"/>
                    <a:pt x="729226" y="440999"/>
                  </a:cubicBezTo>
                  <a:lnTo>
                    <a:pt x="650030" y="440999"/>
                  </a:lnTo>
                  <a:cubicBezTo>
                    <a:pt x="586695" y="440983"/>
                    <a:pt x="531451" y="397964"/>
                    <a:pt x="515918" y="336564"/>
                  </a:cubicBezTo>
                  <a:lnTo>
                    <a:pt x="453774" y="89830"/>
                  </a:lnTo>
                  <a:cubicBezTo>
                    <a:pt x="740218" y="-19187"/>
                    <a:pt x="1056227" y="-21961"/>
                    <a:pt x="1344542" y="819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6FFF407-3F12-4EFF-897D-4CB655A91ED3}"/>
                </a:ext>
              </a:extLst>
            </p:cNvPr>
            <p:cNvSpPr/>
            <p:nvPr/>
          </p:nvSpPr>
          <p:spPr>
            <a:xfrm>
              <a:off x="5696806" y="2271088"/>
              <a:ext cx="1399082" cy="1966710"/>
            </a:xfrm>
            <a:custGeom>
              <a:avLst/>
              <a:gdLst>
                <a:gd name="connsiteX0" fmla="*/ 694536 w 1399081"/>
                <a:gd name="connsiteY0" fmla="*/ 6356 h 1966709"/>
                <a:gd name="connsiteX1" fmla="*/ 749276 w 1399081"/>
                <a:gd name="connsiteY1" fmla="*/ 223933 h 1966709"/>
                <a:gd name="connsiteX2" fmla="*/ 1052141 w 1399081"/>
                <a:gd name="connsiteY2" fmla="*/ 460138 h 1966709"/>
                <a:gd name="connsiteX3" fmla="*/ 1131337 w 1399081"/>
                <a:gd name="connsiteY3" fmla="*/ 460138 h 1966709"/>
                <a:gd name="connsiteX4" fmla="*/ 1229073 w 1399081"/>
                <a:gd name="connsiteY4" fmla="*/ 500783 h 1966709"/>
                <a:gd name="connsiteX5" fmla="*/ 1357877 w 1399081"/>
                <a:gd name="connsiteY5" fmla="*/ 629587 h 1966709"/>
                <a:gd name="connsiteX6" fmla="*/ 1398522 w 1399081"/>
                <a:gd name="connsiteY6" fmla="*/ 727323 h 1966709"/>
                <a:gd name="connsiteX7" fmla="*/ 1398522 w 1399081"/>
                <a:gd name="connsiteY7" fmla="*/ 819574 h 1966709"/>
                <a:gd name="connsiteX8" fmla="*/ 1304008 w 1399081"/>
                <a:gd name="connsiteY8" fmla="*/ 951168 h 1966709"/>
                <a:gd name="connsiteX9" fmla="*/ 792176 w 1399081"/>
                <a:gd name="connsiteY9" fmla="*/ 1121576 h 1966709"/>
                <a:gd name="connsiteX10" fmla="*/ 588262 w 1399081"/>
                <a:gd name="connsiteY10" fmla="*/ 1342199 h 1966709"/>
                <a:gd name="connsiteX11" fmla="*/ 468852 w 1399081"/>
                <a:gd name="connsiteY11" fmla="*/ 1817823 h 1966709"/>
                <a:gd name="connsiteX12" fmla="*/ 396092 w 1399081"/>
                <a:gd name="connsiteY12" fmla="*/ 1907636 h 1966709"/>
                <a:gd name="connsiteX13" fmla="*/ 286779 w 1399081"/>
                <a:gd name="connsiteY13" fmla="*/ 1962289 h 1966709"/>
                <a:gd name="connsiteX14" fmla="*/ 33402 w 1399081"/>
                <a:gd name="connsiteY14" fmla="*/ 888841 h 1966709"/>
                <a:gd name="connsiteX15" fmla="*/ 694520 w 1399081"/>
                <a:gd name="connsiteY15" fmla="*/ 5996 h 1966709"/>
                <a:gd name="connsiteX16" fmla="*/ 694520 w 1399081"/>
                <a:gd name="connsiteY16" fmla="*/ 6356 h 1966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99081" h="1966709">
                  <a:moveTo>
                    <a:pt x="694536" y="6356"/>
                  </a:moveTo>
                  <a:lnTo>
                    <a:pt x="749276" y="223933"/>
                  </a:lnTo>
                  <a:cubicBezTo>
                    <a:pt x="784093" y="362826"/>
                    <a:pt x="908955" y="460202"/>
                    <a:pt x="1052141" y="460138"/>
                  </a:cubicBezTo>
                  <a:lnTo>
                    <a:pt x="1131337" y="460138"/>
                  </a:lnTo>
                  <a:cubicBezTo>
                    <a:pt x="1168033" y="460090"/>
                    <a:pt x="1203226" y="474729"/>
                    <a:pt x="1229073" y="500783"/>
                  </a:cubicBezTo>
                  <a:lnTo>
                    <a:pt x="1357877" y="629587"/>
                  </a:lnTo>
                  <a:cubicBezTo>
                    <a:pt x="1383932" y="655434"/>
                    <a:pt x="1398570" y="690627"/>
                    <a:pt x="1398522" y="727323"/>
                  </a:cubicBezTo>
                  <a:lnTo>
                    <a:pt x="1398522" y="819574"/>
                  </a:lnTo>
                  <a:cubicBezTo>
                    <a:pt x="1398754" y="879247"/>
                    <a:pt x="1360635" y="932324"/>
                    <a:pt x="1304008" y="951168"/>
                  </a:cubicBezTo>
                  <a:lnTo>
                    <a:pt x="792176" y="1121576"/>
                  </a:lnTo>
                  <a:cubicBezTo>
                    <a:pt x="690603" y="1154866"/>
                    <a:pt x="613461" y="1238324"/>
                    <a:pt x="588262" y="1342199"/>
                  </a:cubicBezTo>
                  <a:lnTo>
                    <a:pt x="468852" y="1817823"/>
                  </a:lnTo>
                  <a:cubicBezTo>
                    <a:pt x="459082" y="1857054"/>
                    <a:pt x="432436" y="1889936"/>
                    <a:pt x="396092" y="1907636"/>
                  </a:cubicBezTo>
                  <a:lnTo>
                    <a:pt x="286779" y="1962289"/>
                  </a:lnTo>
                  <a:cubicBezTo>
                    <a:pt x="47480" y="1659671"/>
                    <a:pt x="-45315" y="1266521"/>
                    <a:pt x="33402" y="888841"/>
                  </a:cubicBezTo>
                  <a:cubicBezTo>
                    <a:pt x="112118" y="511161"/>
                    <a:pt x="354255" y="187821"/>
                    <a:pt x="694520" y="5996"/>
                  </a:cubicBezTo>
                  <a:lnTo>
                    <a:pt x="694520" y="63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A89E4AC-6C3B-4288-B4AA-1A8E074A282C}"/>
                </a:ext>
              </a:extLst>
            </p:cNvPr>
            <p:cNvSpPr/>
            <p:nvPr/>
          </p:nvSpPr>
          <p:spPr>
            <a:xfrm>
              <a:off x="6969843" y="4204762"/>
              <a:ext cx="975360" cy="527654"/>
            </a:xfrm>
            <a:custGeom>
              <a:avLst/>
              <a:gdLst>
                <a:gd name="connsiteX0" fmla="*/ 38463 w 975360"/>
                <a:gd name="connsiteY0" fmla="*/ 528183 h 527653"/>
                <a:gd name="connsiteX1" fmla="*/ 5996 w 975360"/>
                <a:gd name="connsiteY1" fmla="*/ 526528 h 527653"/>
                <a:gd name="connsiteX2" fmla="*/ 74231 w 975360"/>
                <a:gd name="connsiteY2" fmla="*/ 390066 h 527653"/>
                <a:gd name="connsiteX3" fmla="*/ 154739 w 975360"/>
                <a:gd name="connsiteY3" fmla="*/ 320439 h 527653"/>
                <a:gd name="connsiteX4" fmla="*/ 220271 w 975360"/>
                <a:gd name="connsiteY4" fmla="*/ 298597 h 527653"/>
                <a:gd name="connsiteX5" fmla="*/ 417830 w 975360"/>
                <a:gd name="connsiteY5" fmla="*/ 100687 h 527653"/>
                <a:gd name="connsiteX6" fmla="*/ 549336 w 975360"/>
                <a:gd name="connsiteY6" fmla="*/ 5997 h 527653"/>
                <a:gd name="connsiteX7" fmla="*/ 681625 w 975360"/>
                <a:gd name="connsiteY7" fmla="*/ 5997 h 527653"/>
                <a:gd name="connsiteX8" fmla="*/ 743504 w 975360"/>
                <a:gd name="connsiteY8" fmla="*/ 20180 h 527653"/>
                <a:gd name="connsiteX9" fmla="*/ 971003 w 975360"/>
                <a:gd name="connsiteY9" fmla="*/ 134537 h 527653"/>
                <a:gd name="connsiteX10" fmla="*/ 38463 w 975360"/>
                <a:gd name="connsiteY10" fmla="*/ 528183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5360" h="527653">
                  <a:moveTo>
                    <a:pt x="38463" y="528183"/>
                  </a:moveTo>
                  <a:cubicBezTo>
                    <a:pt x="27494" y="528183"/>
                    <a:pt x="16877" y="526792"/>
                    <a:pt x="5996" y="526528"/>
                  </a:cubicBezTo>
                  <a:lnTo>
                    <a:pt x="74231" y="390066"/>
                  </a:lnTo>
                  <a:cubicBezTo>
                    <a:pt x="91108" y="357359"/>
                    <a:pt x="119937" y="332423"/>
                    <a:pt x="154739" y="320439"/>
                  </a:cubicBezTo>
                  <a:lnTo>
                    <a:pt x="220271" y="298597"/>
                  </a:lnTo>
                  <a:cubicBezTo>
                    <a:pt x="313330" y="266962"/>
                    <a:pt x="386362" y="193802"/>
                    <a:pt x="417830" y="100687"/>
                  </a:cubicBezTo>
                  <a:cubicBezTo>
                    <a:pt x="436578" y="44005"/>
                    <a:pt x="489631" y="5798"/>
                    <a:pt x="549336" y="5997"/>
                  </a:cubicBezTo>
                  <a:lnTo>
                    <a:pt x="681625" y="5997"/>
                  </a:lnTo>
                  <a:cubicBezTo>
                    <a:pt x="703067" y="5902"/>
                    <a:pt x="724245" y="10754"/>
                    <a:pt x="743504" y="20180"/>
                  </a:cubicBezTo>
                  <a:lnTo>
                    <a:pt x="971003" y="134537"/>
                  </a:lnTo>
                  <a:cubicBezTo>
                    <a:pt x="726052" y="386276"/>
                    <a:pt x="389704" y="528255"/>
                    <a:pt x="38463" y="5281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256EAFF1-9CC7-4546-A24C-24C37E4BB47D}"/>
              </a:ext>
            </a:extLst>
          </p:cNvPr>
          <p:cNvGrpSpPr/>
          <p:nvPr/>
        </p:nvGrpSpPr>
        <p:grpSpPr>
          <a:xfrm>
            <a:off x="6708384" y="5282099"/>
            <a:ext cx="465770" cy="466534"/>
            <a:chOff x="3652925" y="984607"/>
            <a:chExt cx="4876800" cy="4884795"/>
          </a:xfrm>
        </p:grpSpPr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57B66069-9DF4-46C6-BFA6-26D2A9669126}"/>
                </a:ext>
              </a:extLst>
            </p:cNvPr>
            <p:cNvSpPr/>
            <p:nvPr/>
          </p:nvSpPr>
          <p:spPr>
            <a:xfrm>
              <a:off x="4695583" y="1572823"/>
              <a:ext cx="3125949" cy="3589645"/>
            </a:xfrm>
            <a:custGeom>
              <a:avLst/>
              <a:gdLst>
                <a:gd name="connsiteX0" fmla="*/ 2546137 w 3125948"/>
                <a:gd name="connsiteY0" fmla="*/ 2485820 h 3589644"/>
                <a:gd name="connsiteX1" fmla="*/ 2299427 w 3125948"/>
                <a:gd name="connsiteY1" fmla="*/ 2379777 h 3589644"/>
                <a:gd name="connsiteX2" fmla="*/ 1988096 w 3125948"/>
                <a:gd name="connsiteY2" fmla="*/ 1906768 h 3589644"/>
                <a:gd name="connsiteX3" fmla="*/ 1988096 w 3125948"/>
                <a:gd name="connsiteY3" fmla="*/ 1696689 h 3589644"/>
                <a:gd name="connsiteX4" fmla="*/ 2138765 w 3125948"/>
                <a:gd name="connsiteY4" fmla="*/ 1333088 h 3589644"/>
                <a:gd name="connsiteX5" fmla="*/ 2222798 w 3125948"/>
                <a:gd name="connsiteY5" fmla="*/ 1249055 h 3589644"/>
                <a:gd name="connsiteX6" fmla="*/ 2324219 w 3125948"/>
                <a:gd name="connsiteY6" fmla="*/ 1004272 h 3589644"/>
                <a:gd name="connsiteX7" fmla="*/ 2324219 w 3125948"/>
                <a:gd name="connsiteY7" fmla="*/ 254723 h 3589644"/>
                <a:gd name="connsiteX8" fmla="*/ 683863 w 3125948"/>
                <a:gd name="connsiteY8" fmla="*/ 150360 h 3589644"/>
                <a:gd name="connsiteX9" fmla="*/ 767896 w 3125948"/>
                <a:gd name="connsiteY9" fmla="*/ 319009 h 3589644"/>
                <a:gd name="connsiteX10" fmla="*/ 1078053 w 3125948"/>
                <a:gd name="connsiteY10" fmla="*/ 510180 h 3589644"/>
                <a:gd name="connsiteX11" fmla="*/ 1137718 w 3125948"/>
                <a:gd name="connsiteY11" fmla="*/ 510180 h 3589644"/>
                <a:gd name="connsiteX12" fmla="*/ 1651980 w 3125948"/>
                <a:gd name="connsiteY12" fmla="*/ 1024442 h 3589644"/>
                <a:gd name="connsiteX13" fmla="*/ 1651980 w 3125948"/>
                <a:gd name="connsiteY13" fmla="*/ 1374845 h 3589644"/>
                <a:gd name="connsiteX14" fmla="*/ 1549799 w 3125948"/>
                <a:gd name="connsiteY14" fmla="*/ 1683738 h 3589644"/>
                <a:gd name="connsiteX15" fmla="*/ 1463576 w 3125948"/>
                <a:gd name="connsiteY15" fmla="*/ 1797775 h 3589644"/>
                <a:gd name="connsiteX16" fmla="*/ 1215011 w 3125948"/>
                <a:gd name="connsiteY16" fmla="*/ 1977177 h 3589644"/>
                <a:gd name="connsiteX17" fmla="*/ 781415 w 3125948"/>
                <a:gd name="connsiteY17" fmla="*/ 2121795 h 3589644"/>
                <a:gd name="connsiteX18" fmla="*/ 566301 w 3125948"/>
                <a:gd name="connsiteY18" fmla="*/ 2328507 h 3589644"/>
                <a:gd name="connsiteX19" fmla="*/ 437737 w 3125948"/>
                <a:gd name="connsiteY19" fmla="*/ 2672273 h 3589644"/>
                <a:gd name="connsiteX20" fmla="*/ 229010 w 3125948"/>
                <a:gd name="connsiteY20" fmla="*/ 2927386 h 3589644"/>
                <a:gd name="connsiteX21" fmla="*/ 5996 w 3125948"/>
                <a:gd name="connsiteY21" fmla="*/ 3066623 h 3589644"/>
                <a:gd name="connsiteX22" fmla="*/ 747646 w 3125948"/>
                <a:gd name="connsiteY22" fmla="*/ 3584083 h 3589644"/>
                <a:gd name="connsiteX23" fmla="*/ 867559 w 3125948"/>
                <a:gd name="connsiteY23" fmla="*/ 3374005 h 3589644"/>
                <a:gd name="connsiteX24" fmla="*/ 1313338 w 3125948"/>
                <a:gd name="connsiteY24" fmla="*/ 3115111 h 3589644"/>
                <a:gd name="connsiteX25" fmla="*/ 1584752 w 3125948"/>
                <a:gd name="connsiteY25" fmla="*/ 3115111 h 3589644"/>
                <a:gd name="connsiteX26" fmla="*/ 1801546 w 3125948"/>
                <a:gd name="connsiteY26" fmla="*/ 3039480 h 3589644"/>
                <a:gd name="connsiteX27" fmla="*/ 1986409 w 3125948"/>
                <a:gd name="connsiteY27" fmla="*/ 2891841 h 3589644"/>
                <a:gd name="connsiteX28" fmla="*/ 2307406 w 3125948"/>
                <a:gd name="connsiteY28" fmla="*/ 2778987 h 3589644"/>
                <a:gd name="connsiteX29" fmla="*/ 2999816 w 3125948"/>
                <a:gd name="connsiteY29" fmla="*/ 2778987 h 3589644"/>
                <a:gd name="connsiteX30" fmla="*/ 3121488 w 3125948"/>
                <a:gd name="connsiteY30" fmla="*/ 2526897 h 3589644"/>
                <a:gd name="connsiteX31" fmla="*/ 2748565 w 3125948"/>
                <a:gd name="connsiteY31" fmla="*/ 2526897 h 3589644"/>
                <a:gd name="connsiteX32" fmla="*/ 2546137 w 3125948"/>
                <a:gd name="connsiteY32" fmla="*/ 2485820 h 358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25948" h="3589644">
                  <a:moveTo>
                    <a:pt x="2546137" y="2485820"/>
                  </a:moveTo>
                  <a:lnTo>
                    <a:pt x="2299427" y="2379777"/>
                  </a:lnTo>
                  <a:cubicBezTo>
                    <a:pt x="2110463" y="2298479"/>
                    <a:pt x="1988040" y="2112481"/>
                    <a:pt x="1988096" y="1906768"/>
                  </a:cubicBezTo>
                  <a:lnTo>
                    <a:pt x="1988096" y="1696689"/>
                  </a:lnTo>
                  <a:cubicBezTo>
                    <a:pt x="1987736" y="1560227"/>
                    <a:pt x="2041988" y="1429297"/>
                    <a:pt x="2138765" y="1333088"/>
                  </a:cubicBezTo>
                  <a:lnTo>
                    <a:pt x="2222798" y="1249055"/>
                  </a:lnTo>
                  <a:cubicBezTo>
                    <a:pt x="2287883" y="1184242"/>
                    <a:pt x="2324395" y="1096123"/>
                    <a:pt x="2324219" y="1004272"/>
                  </a:cubicBezTo>
                  <a:lnTo>
                    <a:pt x="2324219" y="254723"/>
                  </a:lnTo>
                  <a:cubicBezTo>
                    <a:pt x="1824011" y="-35238"/>
                    <a:pt x="1216786" y="-73869"/>
                    <a:pt x="683863" y="150360"/>
                  </a:cubicBezTo>
                  <a:lnTo>
                    <a:pt x="767896" y="319009"/>
                  </a:lnTo>
                  <a:cubicBezTo>
                    <a:pt x="827409" y="435709"/>
                    <a:pt x="947059" y="509452"/>
                    <a:pt x="1078053" y="510180"/>
                  </a:cubicBezTo>
                  <a:lnTo>
                    <a:pt x="1137718" y="510180"/>
                  </a:lnTo>
                  <a:cubicBezTo>
                    <a:pt x="1421699" y="510276"/>
                    <a:pt x="1651892" y="740461"/>
                    <a:pt x="1651980" y="1024442"/>
                  </a:cubicBezTo>
                  <a:lnTo>
                    <a:pt x="1651980" y="1374845"/>
                  </a:lnTo>
                  <a:cubicBezTo>
                    <a:pt x="1651644" y="1486060"/>
                    <a:pt x="1615852" y="1594269"/>
                    <a:pt x="1549799" y="1683738"/>
                  </a:cubicBezTo>
                  <a:lnTo>
                    <a:pt x="1463576" y="1797775"/>
                  </a:lnTo>
                  <a:cubicBezTo>
                    <a:pt x="1400745" y="1881312"/>
                    <a:pt x="1314090" y="1943855"/>
                    <a:pt x="1215011" y="1977177"/>
                  </a:cubicBezTo>
                  <a:lnTo>
                    <a:pt x="781415" y="2121795"/>
                  </a:lnTo>
                  <a:cubicBezTo>
                    <a:pt x="681993" y="2154381"/>
                    <a:pt x="602821" y="2230467"/>
                    <a:pt x="566301" y="2328507"/>
                  </a:cubicBezTo>
                  <a:lnTo>
                    <a:pt x="437737" y="2672273"/>
                  </a:lnTo>
                  <a:cubicBezTo>
                    <a:pt x="397403" y="2777548"/>
                    <a:pt x="324203" y="2867010"/>
                    <a:pt x="229010" y="2927386"/>
                  </a:cubicBezTo>
                  <a:lnTo>
                    <a:pt x="5996" y="3066623"/>
                  </a:lnTo>
                  <a:cubicBezTo>
                    <a:pt x="206752" y="3297631"/>
                    <a:pt x="461537" y="3475394"/>
                    <a:pt x="747646" y="3584083"/>
                  </a:cubicBezTo>
                  <a:lnTo>
                    <a:pt x="867559" y="3374005"/>
                  </a:lnTo>
                  <a:cubicBezTo>
                    <a:pt x="959035" y="3214070"/>
                    <a:pt x="1129091" y="3115303"/>
                    <a:pt x="1313338" y="3115111"/>
                  </a:cubicBezTo>
                  <a:lnTo>
                    <a:pt x="1584752" y="3115111"/>
                  </a:lnTo>
                  <a:cubicBezTo>
                    <a:pt x="1663517" y="3115295"/>
                    <a:pt x="1739986" y="3088616"/>
                    <a:pt x="1801546" y="3039480"/>
                  </a:cubicBezTo>
                  <a:lnTo>
                    <a:pt x="1986409" y="2891841"/>
                  </a:lnTo>
                  <a:cubicBezTo>
                    <a:pt x="2077765" y="2819361"/>
                    <a:pt x="2190795" y="2779619"/>
                    <a:pt x="2307406" y="2778987"/>
                  </a:cubicBezTo>
                  <a:lnTo>
                    <a:pt x="2999816" y="2778987"/>
                  </a:lnTo>
                  <a:cubicBezTo>
                    <a:pt x="3046705" y="2698160"/>
                    <a:pt x="3087382" y="2613888"/>
                    <a:pt x="3121488" y="2526897"/>
                  </a:cubicBezTo>
                  <a:lnTo>
                    <a:pt x="2748565" y="2526897"/>
                  </a:lnTo>
                  <a:cubicBezTo>
                    <a:pt x="2679034" y="2526785"/>
                    <a:pt x="2610215" y="2512818"/>
                    <a:pt x="2546137" y="24858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4BCED378-FD9B-44BD-B0D5-13ECC4D6C470}"/>
                </a:ext>
              </a:extLst>
            </p:cNvPr>
            <p:cNvSpPr/>
            <p:nvPr/>
          </p:nvSpPr>
          <p:spPr>
            <a:xfrm>
              <a:off x="5600333" y="4513879"/>
              <a:ext cx="1990694" cy="767496"/>
            </a:xfrm>
            <a:custGeom>
              <a:avLst/>
              <a:gdLst>
                <a:gd name="connsiteX0" fmla="*/ 1185862 w 1990693"/>
                <a:gd name="connsiteY0" fmla="*/ 81627 h 767496"/>
                <a:gd name="connsiteX1" fmla="*/ 1000991 w 1990693"/>
                <a:gd name="connsiteY1" fmla="*/ 229266 h 767496"/>
                <a:gd name="connsiteX2" fmla="*/ 679994 w 1990693"/>
                <a:gd name="connsiteY2" fmla="*/ 342120 h 767496"/>
                <a:gd name="connsiteX3" fmla="*/ 408580 w 1990693"/>
                <a:gd name="connsiteY3" fmla="*/ 342120 h 767496"/>
                <a:gd name="connsiteX4" fmla="*/ 108593 w 1990693"/>
                <a:gd name="connsiteY4" fmla="*/ 516398 h 767496"/>
                <a:gd name="connsiteX5" fmla="*/ 5996 w 1990693"/>
                <a:gd name="connsiteY5" fmla="*/ 696056 h 767496"/>
                <a:gd name="connsiteX6" fmla="*/ 1985329 w 1990693"/>
                <a:gd name="connsiteY6" fmla="*/ 5997 h 767496"/>
                <a:gd name="connsiteX7" fmla="*/ 1402664 w 1990693"/>
                <a:gd name="connsiteY7" fmla="*/ 5997 h 767496"/>
                <a:gd name="connsiteX8" fmla="*/ 1185862 w 1990693"/>
                <a:gd name="connsiteY8" fmla="*/ 81627 h 76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0693" h="767496">
                  <a:moveTo>
                    <a:pt x="1185862" y="81627"/>
                  </a:moveTo>
                  <a:lnTo>
                    <a:pt x="1000991" y="229266"/>
                  </a:lnTo>
                  <a:cubicBezTo>
                    <a:pt x="909635" y="301747"/>
                    <a:pt x="796605" y="341489"/>
                    <a:pt x="679994" y="342120"/>
                  </a:cubicBezTo>
                  <a:lnTo>
                    <a:pt x="408580" y="342120"/>
                  </a:lnTo>
                  <a:cubicBezTo>
                    <a:pt x="284573" y="342248"/>
                    <a:pt x="170128" y="408741"/>
                    <a:pt x="108593" y="516398"/>
                  </a:cubicBezTo>
                  <a:lnTo>
                    <a:pt x="5996" y="696056"/>
                  </a:lnTo>
                  <a:cubicBezTo>
                    <a:pt x="745063" y="899547"/>
                    <a:pt x="1532962" y="624863"/>
                    <a:pt x="1985329" y="5997"/>
                  </a:cubicBezTo>
                  <a:lnTo>
                    <a:pt x="1402664" y="5997"/>
                  </a:lnTo>
                  <a:cubicBezTo>
                    <a:pt x="1323891" y="5821"/>
                    <a:pt x="1247422" y="32500"/>
                    <a:pt x="1185862" y="816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8F3E5F9-31C1-4FAC-8A83-C7D61F3ADFA2}"/>
                </a:ext>
              </a:extLst>
            </p:cNvPr>
            <p:cNvSpPr/>
            <p:nvPr/>
          </p:nvSpPr>
          <p:spPr>
            <a:xfrm>
              <a:off x="4240806" y="1789708"/>
              <a:ext cx="1942725" cy="2718216"/>
            </a:xfrm>
            <a:custGeom>
              <a:avLst/>
              <a:gdLst>
                <a:gd name="connsiteX0" fmla="*/ 735041 w 1942725"/>
                <a:gd name="connsiteY0" fmla="*/ 2395988 h 2718216"/>
                <a:gd name="connsiteX1" fmla="*/ 863101 w 1942725"/>
                <a:gd name="connsiteY1" fmla="*/ 2052805 h 2718216"/>
                <a:gd name="connsiteX2" fmla="*/ 1182420 w 1942725"/>
                <a:gd name="connsiteY2" fmla="*/ 1745423 h 2718216"/>
                <a:gd name="connsiteX3" fmla="*/ 1615935 w 1942725"/>
                <a:gd name="connsiteY3" fmla="*/ 1600974 h 2718216"/>
                <a:gd name="connsiteX4" fmla="*/ 1783993 w 1942725"/>
                <a:gd name="connsiteY4" fmla="*/ 1479381 h 2718216"/>
                <a:gd name="connsiteX5" fmla="*/ 1869705 w 1942725"/>
                <a:gd name="connsiteY5" fmla="*/ 1366112 h 2718216"/>
                <a:gd name="connsiteX6" fmla="*/ 1938691 w 1942725"/>
                <a:gd name="connsiteY6" fmla="*/ 1157968 h 2718216"/>
                <a:gd name="connsiteX7" fmla="*/ 1938691 w 1942725"/>
                <a:gd name="connsiteY7" fmla="*/ 807566 h 2718216"/>
                <a:gd name="connsiteX8" fmla="*/ 1592487 w 1942725"/>
                <a:gd name="connsiteY8" fmla="*/ 461361 h 2718216"/>
                <a:gd name="connsiteX9" fmla="*/ 1532822 w 1942725"/>
                <a:gd name="connsiteY9" fmla="*/ 461361 h 2718216"/>
                <a:gd name="connsiteX10" fmla="*/ 1072084 w 1942725"/>
                <a:gd name="connsiteY10" fmla="*/ 177252 h 2718216"/>
                <a:gd name="connsiteX11" fmla="*/ 986964 w 1942725"/>
                <a:gd name="connsiteY11" fmla="*/ 5996 h 2718216"/>
                <a:gd name="connsiteX12" fmla="*/ 54152 w 1942725"/>
                <a:gd name="connsiteY12" fmla="*/ 1217873 h 2718216"/>
                <a:gd name="connsiteX13" fmla="*/ 355314 w 1942725"/>
                <a:gd name="connsiteY13" fmla="*/ 2717233 h 2718216"/>
                <a:gd name="connsiteX14" fmla="*/ 594213 w 1942725"/>
                <a:gd name="connsiteY14" fmla="*/ 2568083 h 2718216"/>
                <a:gd name="connsiteX15" fmla="*/ 735041 w 1942725"/>
                <a:gd name="connsiteY15" fmla="*/ 2395988 h 271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2725" h="2718216">
                  <a:moveTo>
                    <a:pt x="735041" y="2395988"/>
                  </a:moveTo>
                  <a:lnTo>
                    <a:pt x="863101" y="2052805"/>
                  </a:lnTo>
                  <a:cubicBezTo>
                    <a:pt x="917282" y="1907133"/>
                    <a:pt x="1034788" y="1794023"/>
                    <a:pt x="1182420" y="1745423"/>
                  </a:cubicBezTo>
                  <a:lnTo>
                    <a:pt x="1615935" y="1600974"/>
                  </a:lnTo>
                  <a:cubicBezTo>
                    <a:pt x="1682971" y="1578396"/>
                    <a:pt x="1741581" y="1535992"/>
                    <a:pt x="1783993" y="1479381"/>
                  </a:cubicBezTo>
                  <a:lnTo>
                    <a:pt x="1869705" y="1366112"/>
                  </a:lnTo>
                  <a:cubicBezTo>
                    <a:pt x="1914219" y="1305815"/>
                    <a:pt x="1938379" y="1232911"/>
                    <a:pt x="1938691" y="1157968"/>
                  </a:cubicBezTo>
                  <a:lnTo>
                    <a:pt x="1938691" y="807566"/>
                  </a:lnTo>
                  <a:cubicBezTo>
                    <a:pt x="1938643" y="616380"/>
                    <a:pt x="1783673" y="461409"/>
                    <a:pt x="1592487" y="461361"/>
                  </a:cubicBezTo>
                  <a:lnTo>
                    <a:pt x="1532822" y="461361"/>
                  </a:lnTo>
                  <a:cubicBezTo>
                    <a:pt x="1338157" y="460402"/>
                    <a:pt x="1160354" y="350754"/>
                    <a:pt x="1072084" y="177252"/>
                  </a:cubicBezTo>
                  <a:lnTo>
                    <a:pt x="986964" y="5996"/>
                  </a:lnTo>
                  <a:cubicBezTo>
                    <a:pt x="515441" y="256096"/>
                    <a:pt x="175256" y="698046"/>
                    <a:pt x="54152" y="1217873"/>
                  </a:cubicBezTo>
                  <a:cubicBezTo>
                    <a:pt x="-66953" y="1737700"/>
                    <a:pt x="42871" y="2284493"/>
                    <a:pt x="355314" y="2717233"/>
                  </a:cubicBezTo>
                  <a:lnTo>
                    <a:pt x="594213" y="2568083"/>
                  </a:lnTo>
                  <a:cubicBezTo>
                    <a:pt x="658467" y="2527390"/>
                    <a:pt x="707867" y="2467029"/>
                    <a:pt x="735041" y="23959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DACD1C2-46D8-4EE4-B68B-CBCBBDC61E17}"/>
                </a:ext>
              </a:extLst>
            </p:cNvPr>
            <p:cNvSpPr/>
            <p:nvPr/>
          </p:nvSpPr>
          <p:spPr>
            <a:xfrm>
              <a:off x="6845739" y="1931303"/>
              <a:ext cx="1103276" cy="1998689"/>
            </a:xfrm>
            <a:custGeom>
              <a:avLst/>
              <a:gdLst>
                <a:gd name="connsiteX0" fmla="*/ 342120 w 1103276"/>
                <a:gd name="connsiteY0" fmla="*/ 5996 h 1998688"/>
                <a:gd name="connsiteX1" fmla="*/ 342120 w 1103276"/>
                <a:gd name="connsiteY1" fmla="*/ 645800 h 1998688"/>
                <a:gd name="connsiteX2" fmla="*/ 191451 w 1103276"/>
                <a:gd name="connsiteY2" fmla="*/ 1009402 h 1998688"/>
                <a:gd name="connsiteX3" fmla="*/ 107418 w 1103276"/>
                <a:gd name="connsiteY3" fmla="*/ 1093435 h 1998688"/>
                <a:gd name="connsiteX4" fmla="*/ 5997 w 1103276"/>
                <a:gd name="connsiteY4" fmla="*/ 1338218 h 1998688"/>
                <a:gd name="connsiteX5" fmla="*/ 5997 w 1103276"/>
                <a:gd name="connsiteY5" fmla="*/ 1548296 h 1998688"/>
                <a:gd name="connsiteX6" fmla="*/ 216075 w 1103276"/>
                <a:gd name="connsiteY6" fmla="*/ 1866935 h 1998688"/>
                <a:gd name="connsiteX7" fmla="*/ 462281 w 1103276"/>
                <a:gd name="connsiteY7" fmla="*/ 1972730 h 1998688"/>
                <a:gd name="connsiteX8" fmla="*/ 598408 w 1103276"/>
                <a:gd name="connsiteY8" fmla="*/ 2000376 h 1998688"/>
                <a:gd name="connsiteX9" fmla="*/ 1027886 w 1103276"/>
                <a:gd name="connsiteY9" fmla="*/ 2000376 h 1998688"/>
                <a:gd name="connsiteX10" fmla="*/ 342120 w 1103276"/>
                <a:gd name="connsiteY10" fmla="*/ 5996 h 199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3276" h="1998688">
                  <a:moveTo>
                    <a:pt x="342120" y="5996"/>
                  </a:moveTo>
                  <a:lnTo>
                    <a:pt x="342120" y="645800"/>
                  </a:lnTo>
                  <a:cubicBezTo>
                    <a:pt x="342480" y="782263"/>
                    <a:pt x="288228" y="913193"/>
                    <a:pt x="191451" y="1009402"/>
                  </a:cubicBezTo>
                  <a:lnTo>
                    <a:pt x="107418" y="1093435"/>
                  </a:lnTo>
                  <a:cubicBezTo>
                    <a:pt x="42333" y="1158248"/>
                    <a:pt x="5821" y="1246366"/>
                    <a:pt x="5997" y="1338218"/>
                  </a:cubicBezTo>
                  <a:lnTo>
                    <a:pt x="5997" y="1548296"/>
                  </a:lnTo>
                  <a:cubicBezTo>
                    <a:pt x="5997" y="1686965"/>
                    <a:pt x="88630" y="1812291"/>
                    <a:pt x="216075" y="1866935"/>
                  </a:cubicBezTo>
                  <a:lnTo>
                    <a:pt x="462281" y="1972730"/>
                  </a:lnTo>
                  <a:cubicBezTo>
                    <a:pt x="505381" y="1990862"/>
                    <a:pt x="551655" y="2000255"/>
                    <a:pt x="598408" y="2000376"/>
                  </a:cubicBezTo>
                  <a:lnTo>
                    <a:pt x="1027886" y="2000376"/>
                  </a:lnTo>
                  <a:cubicBezTo>
                    <a:pt x="1239364" y="1257567"/>
                    <a:pt x="965687" y="461657"/>
                    <a:pt x="34212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1DA0760-B00A-456C-9AED-4C23DC49113D}"/>
                </a:ext>
              </a:extLst>
            </p:cNvPr>
            <p:cNvSpPr/>
            <p:nvPr/>
          </p:nvSpPr>
          <p:spPr>
            <a:xfrm>
              <a:off x="3652925" y="984607"/>
              <a:ext cx="4876800" cy="4884795"/>
            </a:xfrm>
            <a:custGeom>
              <a:avLst/>
              <a:gdLst>
                <a:gd name="connsiteX0" fmla="*/ 2304558 w 4876800"/>
                <a:gd name="connsiteY0" fmla="*/ 9791 h 4884794"/>
                <a:gd name="connsiteX1" fmla="*/ 205863 w 4876800"/>
                <a:gd name="connsiteY1" fmla="*/ 1476292 h 4884794"/>
                <a:gd name="connsiteX2" fmla="*/ 576571 w 4876800"/>
                <a:gd name="connsiteY2" fmla="*/ 4009622 h 4884794"/>
                <a:gd name="connsiteX3" fmla="*/ 580185 w 4876800"/>
                <a:gd name="connsiteY3" fmla="*/ 4113818 h 4884794"/>
                <a:gd name="connsiteX4" fmla="*/ 106504 w 4876800"/>
                <a:gd name="connsiteY4" fmla="*/ 4745307 h 4884794"/>
                <a:gd name="connsiteX5" fmla="*/ 98573 w 4876800"/>
                <a:gd name="connsiteY5" fmla="*/ 4833306 h 4884794"/>
                <a:gd name="connsiteX6" fmla="*/ 173732 w 4876800"/>
                <a:gd name="connsiteY6" fmla="*/ 4879755 h 4884794"/>
                <a:gd name="connsiteX7" fmla="*/ 2442547 w 4876800"/>
                <a:gd name="connsiteY7" fmla="*/ 4879755 h 4884794"/>
                <a:gd name="connsiteX8" fmla="*/ 4573653 w 4876800"/>
                <a:gd name="connsiteY8" fmla="*/ 3620581 h 4884794"/>
                <a:gd name="connsiteX9" fmla="*/ 4503547 w 4876800"/>
                <a:gd name="connsiteY9" fmla="*/ 1146277 h 4884794"/>
                <a:gd name="connsiteX10" fmla="*/ 2304558 w 4876800"/>
                <a:gd name="connsiteY10" fmla="*/ 9791 h 4884794"/>
                <a:gd name="connsiteX11" fmla="*/ 2442539 w 4876800"/>
                <a:gd name="connsiteY11" fmla="*/ 4459607 h 4884794"/>
                <a:gd name="connsiteX12" fmla="*/ 425814 w 4876800"/>
                <a:gd name="connsiteY12" fmla="*/ 2442882 h 4884794"/>
                <a:gd name="connsiteX13" fmla="*/ 2442539 w 4876800"/>
                <a:gd name="connsiteY13" fmla="*/ 426157 h 4884794"/>
                <a:gd name="connsiteX14" fmla="*/ 4459264 w 4876800"/>
                <a:gd name="connsiteY14" fmla="*/ 2442882 h 4884794"/>
                <a:gd name="connsiteX15" fmla="*/ 2442539 w 4876800"/>
                <a:gd name="connsiteY15" fmla="*/ 4459607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76800" h="4884794">
                  <a:moveTo>
                    <a:pt x="2304558" y="9791"/>
                  </a:moveTo>
                  <a:cubicBezTo>
                    <a:pt x="1383866" y="62140"/>
                    <a:pt x="571591" y="629728"/>
                    <a:pt x="205863" y="1476292"/>
                  </a:cubicBezTo>
                  <a:cubicBezTo>
                    <a:pt x="-159865" y="2322857"/>
                    <a:pt x="-16392" y="3303350"/>
                    <a:pt x="576571" y="4009622"/>
                  </a:cubicBezTo>
                  <a:cubicBezTo>
                    <a:pt x="601995" y="4039235"/>
                    <a:pt x="603498" y="4082518"/>
                    <a:pt x="580185" y="4113818"/>
                  </a:cubicBezTo>
                  <a:lnTo>
                    <a:pt x="106504" y="4745307"/>
                  </a:lnTo>
                  <a:cubicBezTo>
                    <a:pt x="87404" y="4770771"/>
                    <a:pt x="84334" y="4804837"/>
                    <a:pt x="98573" y="4833306"/>
                  </a:cubicBezTo>
                  <a:cubicBezTo>
                    <a:pt x="112812" y="4861775"/>
                    <a:pt x="141905" y="4879755"/>
                    <a:pt x="173732" y="4879755"/>
                  </a:cubicBezTo>
                  <a:lnTo>
                    <a:pt x="2442547" y="4879755"/>
                  </a:lnTo>
                  <a:cubicBezTo>
                    <a:pt x="3329069" y="4878924"/>
                    <a:pt x="4145206" y="4396704"/>
                    <a:pt x="4573653" y="3620581"/>
                  </a:cubicBezTo>
                  <a:cubicBezTo>
                    <a:pt x="5002092" y="2844459"/>
                    <a:pt x="4975245" y="1896888"/>
                    <a:pt x="4503547" y="1146277"/>
                  </a:cubicBezTo>
                  <a:cubicBezTo>
                    <a:pt x="4031840" y="395657"/>
                    <a:pt x="3189713" y="-39577"/>
                    <a:pt x="2304558" y="9791"/>
                  </a:cubicBezTo>
                  <a:close/>
                  <a:moveTo>
                    <a:pt x="2442539" y="4459607"/>
                  </a:moveTo>
                  <a:cubicBezTo>
                    <a:pt x="1328734" y="4459607"/>
                    <a:pt x="425814" y="3556687"/>
                    <a:pt x="425814" y="2442882"/>
                  </a:cubicBezTo>
                  <a:cubicBezTo>
                    <a:pt x="425814" y="1329077"/>
                    <a:pt x="1328734" y="426157"/>
                    <a:pt x="2442539" y="426157"/>
                  </a:cubicBezTo>
                  <a:cubicBezTo>
                    <a:pt x="3556344" y="426157"/>
                    <a:pt x="4459264" y="1329077"/>
                    <a:pt x="4459264" y="2442882"/>
                  </a:cubicBezTo>
                  <a:cubicBezTo>
                    <a:pt x="4457969" y="3556152"/>
                    <a:pt x="3555809" y="4458312"/>
                    <a:pt x="2442539" y="445960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0FEE9725-6014-4E91-9E2C-C8DCABFD39BA}"/>
              </a:ext>
            </a:extLst>
          </p:cNvPr>
          <p:cNvGrpSpPr/>
          <p:nvPr/>
        </p:nvGrpSpPr>
        <p:grpSpPr>
          <a:xfrm>
            <a:off x="7756176" y="5241841"/>
            <a:ext cx="341652" cy="598044"/>
            <a:chOff x="4695975" y="984604"/>
            <a:chExt cx="2790177" cy="4884059"/>
          </a:xfrm>
        </p:grpSpPr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758E085-7B99-474B-A03D-A179FF8B3815}"/>
                </a:ext>
              </a:extLst>
            </p:cNvPr>
            <p:cNvSpPr/>
            <p:nvPr/>
          </p:nvSpPr>
          <p:spPr>
            <a:xfrm>
              <a:off x="4695983" y="5548873"/>
              <a:ext cx="2790169" cy="319790"/>
            </a:xfrm>
            <a:custGeom>
              <a:avLst/>
              <a:gdLst>
                <a:gd name="connsiteX0" fmla="*/ 180058 w 2790169"/>
                <a:gd name="connsiteY0" fmla="*/ 54388 h 319790"/>
                <a:gd name="connsiteX1" fmla="*/ 5996 w 2790169"/>
                <a:gd name="connsiteY1" fmla="*/ 5996 h 319790"/>
                <a:gd name="connsiteX2" fmla="*/ 5996 w 2790169"/>
                <a:gd name="connsiteY2" fmla="*/ 141419 h 319790"/>
                <a:gd name="connsiteX3" fmla="*/ 180058 w 2790169"/>
                <a:gd name="connsiteY3" fmla="*/ 315481 h 319790"/>
                <a:gd name="connsiteX4" fmla="*/ 2616931 w 2790169"/>
                <a:gd name="connsiteY4" fmla="*/ 315481 h 319790"/>
                <a:gd name="connsiteX5" fmla="*/ 2790993 w 2790169"/>
                <a:gd name="connsiteY5" fmla="*/ 141419 h 319790"/>
                <a:gd name="connsiteX6" fmla="*/ 2790993 w 2790169"/>
                <a:gd name="connsiteY6" fmla="*/ 5996 h 319790"/>
                <a:gd name="connsiteX7" fmla="*/ 2616931 w 2790169"/>
                <a:gd name="connsiteY7" fmla="*/ 54388 h 31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0169" h="319790">
                  <a:moveTo>
                    <a:pt x="180058" y="54388"/>
                  </a:moveTo>
                  <a:cubicBezTo>
                    <a:pt x="118762" y="54029"/>
                    <a:pt x="58682" y="37319"/>
                    <a:pt x="5996" y="5996"/>
                  </a:cubicBezTo>
                  <a:lnTo>
                    <a:pt x="5996" y="141419"/>
                  </a:lnTo>
                  <a:cubicBezTo>
                    <a:pt x="5996" y="237548"/>
                    <a:pt x="83929" y="315481"/>
                    <a:pt x="180058" y="315481"/>
                  </a:cubicBezTo>
                  <a:lnTo>
                    <a:pt x="2616931" y="315481"/>
                  </a:lnTo>
                  <a:cubicBezTo>
                    <a:pt x="2713060" y="315481"/>
                    <a:pt x="2790993" y="237548"/>
                    <a:pt x="2790993" y="141419"/>
                  </a:cubicBezTo>
                  <a:lnTo>
                    <a:pt x="2790993" y="5996"/>
                  </a:lnTo>
                  <a:cubicBezTo>
                    <a:pt x="2738307" y="37319"/>
                    <a:pt x="2678219" y="54029"/>
                    <a:pt x="2616931" y="543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2C008AB-858E-4A0B-8AC0-4983C93FF929}"/>
                </a:ext>
              </a:extLst>
            </p:cNvPr>
            <p:cNvSpPr/>
            <p:nvPr/>
          </p:nvSpPr>
          <p:spPr>
            <a:xfrm>
              <a:off x="5740353" y="2986322"/>
              <a:ext cx="703538" cy="703538"/>
            </a:xfrm>
            <a:custGeom>
              <a:avLst/>
              <a:gdLst>
                <a:gd name="connsiteX0" fmla="*/ 702243 w 703538"/>
                <a:gd name="connsiteY0" fmla="*/ 354120 h 703538"/>
                <a:gd name="connsiteX1" fmla="*/ 354120 w 703538"/>
                <a:gd name="connsiteY1" fmla="*/ 702243 h 703538"/>
                <a:gd name="connsiteX2" fmla="*/ 5996 w 703538"/>
                <a:gd name="connsiteY2" fmla="*/ 354120 h 703538"/>
                <a:gd name="connsiteX3" fmla="*/ 354120 w 703538"/>
                <a:gd name="connsiteY3" fmla="*/ 5996 h 703538"/>
                <a:gd name="connsiteX4" fmla="*/ 702243 w 703538"/>
                <a:gd name="connsiteY4" fmla="*/ 354120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3538" h="703538">
                  <a:moveTo>
                    <a:pt x="702243" y="354120"/>
                  </a:moveTo>
                  <a:cubicBezTo>
                    <a:pt x="702243" y="546383"/>
                    <a:pt x="546383" y="702243"/>
                    <a:pt x="354120" y="702243"/>
                  </a:cubicBezTo>
                  <a:cubicBezTo>
                    <a:pt x="161856" y="702243"/>
                    <a:pt x="5996" y="546383"/>
                    <a:pt x="5996" y="354120"/>
                  </a:cubicBezTo>
                  <a:cubicBezTo>
                    <a:pt x="5996" y="161856"/>
                    <a:pt x="161856" y="5996"/>
                    <a:pt x="354120" y="5996"/>
                  </a:cubicBezTo>
                  <a:cubicBezTo>
                    <a:pt x="546383" y="5996"/>
                    <a:pt x="702243" y="161856"/>
                    <a:pt x="702243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B3AD412-719B-4DDD-A15D-E7001AD0DAC2}"/>
                </a:ext>
              </a:extLst>
            </p:cNvPr>
            <p:cNvSpPr/>
            <p:nvPr/>
          </p:nvSpPr>
          <p:spPr>
            <a:xfrm>
              <a:off x="5419124" y="984604"/>
              <a:ext cx="1343119" cy="183879"/>
            </a:xfrm>
            <a:custGeom>
              <a:avLst/>
              <a:gdLst>
                <a:gd name="connsiteX0" fmla="*/ 244544 w 1343118"/>
                <a:gd name="connsiteY0" fmla="*/ 180058 h 183879"/>
                <a:gd name="connsiteX1" fmla="*/ 1106154 w 1343118"/>
                <a:gd name="connsiteY1" fmla="*/ 180058 h 183879"/>
                <a:gd name="connsiteX2" fmla="*/ 1233047 w 1343118"/>
                <a:gd name="connsiteY2" fmla="*/ 125054 h 183879"/>
                <a:gd name="connsiteX3" fmla="*/ 1344710 w 1343118"/>
                <a:gd name="connsiteY3" fmla="*/ 5996 h 183879"/>
                <a:gd name="connsiteX4" fmla="*/ 5996 w 1343118"/>
                <a:gd name="connsiteY4" fmla="*/ 5996 h 183879"/>
                <a:gd name="connsiteX5" fmla="*/ 117571 w 1343118"/>
                <a:gd name="connsiteY5" fmla="*/ 125054 h 183879"/>
                <a:gd name="connsiteX6" fmla="*/ 244544 w 1343118"/>
                <a:gd name="connsiteY6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118" h="183879">
                  <a:moveTo>
                    <a:pt x="244544" y="180058"/>
                  </a:moveTo>
                  <a:lnTo>
                    <a:pt x="1106154" y="180058"/>
                  </a:lnTo>
                  <a:cubicBezTo>
                    <a:pt x="1154235" y="180034"/>
                    <a:pt x="1200157" y="160127"/>
                    <a:pt x="1233047" y="125054"/>
                  </a:cubicBezTo>
                  <a:lnTo>
                    <a:pt x="1344710" y="5996"/>
                  </a:lnTo>
                  <a:lnTo>
                    <a:pt x="5996" y="5996"/>
                  </a:lnTo>
                  <a:lnTo>
                    <a:pt x="117571" y="125054"/>
                  </a:lnTo>
                  <a:cubicBezTo>
                    <a:pt x="150509" y="160095"/>
                    <a:pt x="196455" y="179994"/>
                    <a:pt x="244544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BE1DC6F1-EFAF-4E00-9FA8-E922B952EC6F}"/>
                </a:ext>
              </a:extLst>
            </p:cNvPr>
            <p:cNvSpPr/>
            <p:nvPr/>
          </p:nvSpPr>
          <p:spPr>
            <a:xfrm>
              <a:off x="4695975" y="984604"/>
              <a:ext cx="2790169" cy="4445083"/>
            </a:xfrm>
            <a:custGeom>
              <a:avLst/>
              <a:gdLst>
                <a:gd name="connsiteX0" fmla="*/ 2616939 w 2790169"/>
                <a:gd name="connsiteY0" fmla="*/ 5996 h 4445083"/>
                <a:gd name="connsiteX1" fmla="*/ 2306495 w 2790169"/>
                <a:gd name="connsiteY1" fmla="*/ 5996 h 4445083"/>
                <a:gd name="connsiteX2" fmla="*/ 2083257 w 2790169"/>
                <a:gd name="connsiteY2" fmla="*/ 244024 h 4445083"/>
                <a:gd name="connsiteX3" fmla="*/ 1829304 w 2790169"/>
                <a:gd name="connsiteY3" fmla="*/ 354120 h 4445083"/>
                <a:gd name="connsiteX4" fmla="*/ 967693 w 2790169"/>
                <a:gd name="connsiteY4" fmla="*/ 354120 h 4445083"/>
                <a:gd name="connsiteX5" fmla="*/ 713740 w 2790169"/>
                <a:gd name="connsiteY5" fmla="*/ 244024 h 4445083"/>
                <a:gd name="connsiteX6" fmla="*/ 490502 w 2790169"/>
                <a:gd name="connsiteY6" fmla="*/ 5996 h 4445083"/>
                <a:gd name="connsiteX7" fmla="*/ 180058 w 2790169"/>
                <a:gd name="connsiteY7" fmla="*/ 5996 h 4445083"/>
                <a:gd name="connsiteX8" fmla="*/ 5996 w 2790169"/>
                <a:gd name="connsiteY8" fmla="*/ 180058 h 4445083"/>
                <a:gd name="connsiteX9" fmla="*/ 5996 w 2790169"/>
                <a:gd name="connsiteY9" fmla="*/ 4270526 h 4445083"/>
                <a:gd name="connsiteX10" fmla="*/ 180058 w 2790169"/>
                <a:gd name="connsiteY10" fmla="*/ 4444588 h 4445083"/>
                <a:gd name="connsiteX11" fmla="*/ 2616931 w 2790169"/>
                <a:gd name="connsiteY11" fmla="*/ 4444588 h 4445083"/>
                <a:gd name="connsiteX12" fmla="*/ 2790993 w 2790169"/>
                <a:gd name="connsiteY12" fmla="*/ 4270526 h 4445083"/>
                <a:gd name="connsiteX13" fmla="*/ 2790993 w 2790169"/>
                <a:gd name="connsiteY13" fmla="*/ 180058 h 4445083"/>
                <a:gd name="connsiteX14" fmla="*/ 2616939 w 2790169"/>
                <a:gd name="connsiteY14" fmla="*/ 5996 h 4445083"/>
                <a:gd name="connsiteX15" fmla="*/ 2442877 w 2790169"/>
                <a:gd name="connsiteY15" fmla="*/ 2529900 h 4445083"/>
                <a:gd name="connsiteX16" fmla="*/ 2182768 w 2790169"/>
                <a:gd name="connsiteY16" fmla="*/ 2867047 h 4445083"/>
                <a:gd name="connsiteX17" fmla="*/ 1791880 w 2790169"/>
                <a:gd name="connsiteY17" fmla="*/ 2698126 h 4445083"/>
                <a:gd name="connsiteX18" fmla="*/ 1230025 w 2790169"/>
                <a:gd name="connsiteY18" fmla="*/ 2850562 h 4445083"/>
                <a:gd name="connsiteX19" fmla="*/ 876241 w 2790169"/>
                <a:gd name="connsiteY19" fmla="*/ 2388225 h 4445083"/>
                <a:gd name="connsiteX20" fmla="*/ 1170248 w 2790169"/>
                <a:gd name="connsiteY20" fmla="*/ 1885755 h 4445083"/>
                <a:gd name="connsiteX21" fmla="*/ 1746622 w 2790169"/>
                <a:gd name="connsiteY21" fmla="*/ 1967669 h 4445083"/>
                <a:gd name="connsiteX22" fmla="*/ 1746622 w 2790169"/>
                <a:gd name="connsiteY22" fmla="*/ 1920676 h 4445083"/>
                <a:gd name="connsiteX23" fmla="*/ 1833653 w 2790169"/>
                <a:gd name="connsiteY23" fmla="*/ 1833645 h 4445083"/>
                <a:gd name="connsiteX24" fmla="*/ 1920684 w 2790169"/>
                <a:gd name="connsiteY24" fmla="*/ 1920676 h 4445083"/>
                <a:gd name="connsiteX25" fmla="*/ 1920684 w 2790169"/>
                <a:gd name="connsiteY25" fmla="*/ 2529892 h 4445083"/>
                <a:gd name="connsiteX26" fmla="*/ 2094746 w 2790169"/>
                <a:gd name="connsiteY26" fmla="*/ 2703954 h 4445083"/>
                <a:gd name="connsiteX27" fmla="*/ 2268807 w 2790169"/>
                <a:gd name="connsiteY27" fmla="*/ 2529892 h 4445083"/>
                <a:gd name="connsiteX28" fmla="*/ 2268807 w 2790169"/>
                <a:gd name="connsiteY28" fmla="*/ 2355830 h 4445083"/>
                <a:gd name="connsiteX29" fmla="*/ 1398498 w 2790169"/>
                <a:gd name="connsiteY29" fmla="*/ 1485521 h 4445083"/>
                <a:gd name="connsiteX30" fmla="*/ 528189 w 2790169"/>
                <a:gd name="connsiteY30" fmla="*/ 2355830 h 4445083"/>
                <a:gd name="connsiteX31" fmla="*/ 1398498 w 2790169"/>
                <a:gd name="connsiteY31" fmla="*/ 3226139 h 4445083"/>
                <a:gd name="connsiteX32" fmla="*/ 1915815 w 2790169"/>
                <a:gd name="connsiteY32" fmla="*/ 3056171 h 4445083"/>
                <a:gd name="connsiteX33" fmla="*/ 2003453 w 2790169"/>
                <a:gd name="connsiteY33" fmla="*/ 3044378 h 4445083"/>
                <a:gd name="connsiteX34" fmla="*/ 2056179 w 2790169"/>
                <a:gd name="connsiteY34" fmla="*/ 3115372 h 4445083"/>
                <a:gd name="connsiteX35" fmla="*/ 2019555 w 2790169"/>
                <a:gd name="connsiteY35" fmla="*/ 3195863 h 4445083"/>
                <a:gd name="connsiteX36" fmla="*/ 1398498 w 2790169"/>
                <a:gd name="connsiteY36" fmla="*/ 3400209 h 4445083"/>
                <a:gd name="connsiteX37" fmla="*/ 354120 w 2790169"/>
                <a:gd name="connsiteY37" fmla="*/ 2355830 h 4445083"/>
                <a:gd name="connsiteX38" fmla="*/ 1398498 w 2790169"/>
                <a:gd name="connsiteY38" fmla="*/ 1311452 h 4445083"/>
                <a:gd name="connsiteX39" fmla="*/ 2442877 w 2790169"/>
                <a:gd name="connsiteY39" fmla="*/ 2355830 h 444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90169" h="4445083">
                  <a:moveTo>
                    <a:pt x="2616939" y="5996"/>
                  </a:moveTo>
                  <a:lnTo>
                    <a:pt x="2306495" y="5996"/>
                  </a:lnTo>
                  <a:lnTo>
                    <a:pt x="2083257" y="244024"/>
                  </a:lnTo>
                  <a:cubicBezTo>
                    <a:pt x="2017420" y="314194"/>
                    <a:pt x="1925521" y="354032"/>
                    <a:pt x="1829304" y="354120"/>
                  </a:cubicBezTo>
                  <a:lnTo>
                    <a:pt x="967693" y="354120"/>
                  </a:lnTo>
                  <a:cubicBezTo>
                    <a:pt x="871484" y="353984"/>
                    <a:pt x="779600" y="314154"/>
                    <a:pt x="713740" y="244024"/>
                  </a:cubicBezTo>
                  <a:lnTo>
                    <a:pt x="490502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4270526"/>
                  </a:lnTo>
                  <a:cubicBezTo>
                    <a:pt x="5996" y="4366655"/>
                    <a:pt x="83929" y="4444588"/>
                    <a:pt x="180058" y="4444588"/>
                  </a:cubicBezTo>
                  <a:lnTo>
                    <a:pt x="2616931" y="4444588"/>
                  </a:lnTo>
                  <a:cubicBezTo>
                    <a:pt x="2713060" y="4444588"/>
                    <a:pt x="2790993" y="4366655"/>
                    <a:pt x="2790993" y="4270526"/>
                  </a:cubicBezTo>
                  <a:lnTo>
                    <a:pt x="2790993" y="180058"/>
                  </a:lnTo>
                  <a:cubicBezTo>
                    <a:pt x="2791001" y="83929"/>
                    <a:pt x="2713068" y="5996"/>
                    <a:pt x="2616939" y="5996"/>
                  </a:cubicBezTo>
                  <a:close/>
                  <a:moveTo>
                    <a:pt x="2442877" y="2529900"/>
                  </a:moveTo>
                  <a:cubicBezTo>
                    <a:pt x="2443461" y="2688540"/>
                    <a:pt x="2336363" y="2827361"/>
                    <a:pt x="2182768" y="2867047"/>
                  </a:cubicBezTo>
                  <a:cubicBezTo>
                    <a:pt x="2029173" y="2906741"/>
                    <a:pt x="1868230" y="2837187"/>
                    <a:pt x="1791880" y="2698126"/>
                  </a:cubicBezTo>
                  <a:cubicBezTo>
                    <a:pt x="1652923" y="2858309"/>
                    <a:pt x="1430893" y="2918541"/>
                    <a:pt x="1230025" y="2850562"/>
                  </a:cubicBezTo>
                  <a:cubicBezTo>
                    <a:pt x="1029165" y="2782582"/>
                    <a:pt x="889360" y="2599878"/>
                    <a:pt x="876241" y="2388225"/>
                  </a:cubicBezTo>
                  <a:cubicBezTo>
                    <a:pt x="863122" y="2176572"/>
                    <a:pt x="979309" y="1978014"/>
                    <a:pt x="1170248" y="1885755"/>
                  </a:cubicBezTo>
                  <a:cubicBezTo>
                    <a:pt x="1361179" y="1793495"/>
                    <a:pt x="1588950" y="1825866"/>
                    <a:pt x="1746622" y="1967669"/>
                  </a:cubicBezTo>
                  <a:lnTo>
                    <a:pt x="1746622" y="1920676"/>
                  </a:lnTo>
                  <a:cubicBezTo>
                    <a:pt x="1746622" y="1872611"/>
                    <a:pt x="1785588" y="1833645"/>
                    <a:pt x="1833653" y="1833645"/>
                  </a:cubicBezTo>
                  <a:cubicBezTo>
                    <a:pt x="1881717" y="1833645"/>
                    <a:pt x="1920684" y="1872611"/>
                    <a:pt x="1920684" y="1920676"/>
                  </a:cubicBezTo>
                  <a:lnTo>
                    <a:pt x="1920684" y="2529892"/>
                  </a:lnTo>
                  <a:cubicBezTo>
                    <a:pt x="1920684" y="2626021"/>
                    <a:pt x="1998616" y="2703954"/>
                    <a:pt x="2094746" y="2703954"/>
                  </a:cubicBezTo>
                  <a:cubicBezTo>
                    <a:pt x="2190874" y="2703954"/>
                    <a:pt x="2268807" y="2626021"/>
                    <a:pt x="2268807" y="2529892"/>
                  </a:cubicBezTo>
                  <a:lnTo>
                    <a:pt x="2268807" y="2355830"/>
                  </a:lnTo>
                  <a:cubicBezTo>
                    <a:pt x="2268807" y="1875170"/>
                    <a:pt x="1879159" y="1485521"/>
                    <a:pt x="1398498" y="1485521"/>
                  </a:cubicBezTo>
                  <a:cubicBezTo>
                    <a:pt x="917838" y="1485521"/>
                    <a:pt x="528189" y="1875170"/>
                    <a:pt x="528189" y="2355830"/>
                  </a:cubicBezTo>
                  <a:cubicBezTo>
                    <a:pt x="528189" y="2836491"/>
                    <a:pt x="917846" y="3226139"/>
                    <a:pt x="1398498" y="3226139"/>
                  </a:cubicBezTo>
                  <a:cubicBezTo>
                    <a:pt x="1584768" y="3226859"/>
                    <a:pt x="1766265" y="3167226"/>
                    <a:pt x="1915815" y="3056171"/>
                  </a:cubicBezTo>
                  <a:cubicBezTo>
                    <a:pt x="1940703" y="3036584"/>
                    <a:pt x="1974273" y="3032066"/>
                    <a:pt x="2003453" y="3044378"/>
                  </a:cubicBezTo>
                  <a:cubicBezTo>
                    <a:pt x="2032634" y="3056682"/>
                    <a:pt x="2052829" y="3083873"/>
                    <a:pt x="2056179" y="3115372"/>
                  </a:cubicBezTo>
                  <a:cubicBezTo>
                    <a:pt x="2059529" y="3146863"/>
                    <a:pt x="2045498" y="3177691"/>
                    <a:pt x="2019555" y="3195863"/>
                  </a:cubicBezTo>
                  <a:cubicBezTo>
                    <a:pt x="1840073" y="3329336"/>
                    <a:pt x="1622168" y="3401032"/>
                    <a:pt x="1398498" y="3400209"/>
                  </a:cubicBezTo>
                  <a:cubicBezTo>
                    <a:pt x="821709" y="3400209"/>
                    <a:pt x="354120" y="2932628"/>
                    <a:pt x="354120" y="2355830"/>
                  </a:cubicBezTo>
                  <a:cubicBezTo>
                    <a:pt x="354120" y="1779033"/>
                    <a:pt x="821701" y="1311452"/>
                    <a:pt x="1398498" y="1311452"/>
                  </a:cubicBezTo>
                  <a:cubicBezTo>
                    <a:pt x="1975296" y="1311452"/>
                    <a:pt x="2442877" y="1779033"/>
                    <a:pt x="2442877" y="23558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8E077819-DF8A-4B0F-BD6C-AF36246F408B}"/>
              </a:ext>
            </a:extLst>
          </p:cNvPr>
          <p:cNvGrpSpPr/>
          <p:nvPr/>
        </p:nvGrpSpPr>
        <p:grpSpPr>
          <a:xfrm>
            <a:off x="8690574" y="5354154"/>
            <a:ext cx="535922" cy="348667"/>
            <a:chOff x="3651604" y="1837526"/>
            <a:chExt cx="4878510" cy="3173917"/>
          </a:xfrm>
        </p:grpSpPr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2D034133-27E1-4B88-9E30-A41EEFBDEC44}"/>
                </a:ext>
              </a:extLst>
            </p:cNvPr>
            <p:cNvSpPr/>
            <p:nvPr/>
          </p:nvSpPr>
          <p:spPr>
            <a:xfrm>
              <a:off x="5991876" y="3694804"/>
              <a:ext cx="623591" cy="623591"/>
            </a:xfrm>
            <a:custGeom>
              <a:avLst/>
              <a:gdLst>
                <a:gd name="connsiteX0" fmla="*/ 156729 w 623590"/>
                <a:gd name="connsiteY0" fmla="*/ 26077 h 623590"/>
                <a:gd name="connsiteX1" fmla="*/ 56211 w 623590"/>
                <a:gd name="connsiteY1" fmla="*/ 26077 h 623590"/>
                <a:gd name="connsiteX2" fmla="*/ 5996 w 623590"/>
                <a:gd name="connsiteY2" fmla="*/ 76292 h 623590"/>
                <a:gd name="connsiteX3" fmla="*/ 553685 w 623590"/>
                <a:gd name="connsiteY3" fmla="*/ 624069 h 623590"/>
                <a:gd name="connsiteX4" fmla="*/ 603988 w 623590"/>
                <a:gd name="connsiteY4" fmla="*/ 573766 h 623590"/>
                <a:gd name="connsiteX5" fmla="*/ 603988 w 623590"/>
                <a:gd name="connsiteY5" fmla="*/ 473247 h 623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590" h="623590">
                  <a:moveTo>
                    <a:pt x="156729" y="26077"/>
                  </a:moveTo>
                  <a:cubicBezTo>
                    <a:pt x="128572" y="-698"/>
                    <a:pt x="84368" y="-698"/>
                    <a:pt x="56211" y="26077"/>
                  </a:cubicBezTo>
                  <a:lnTo>
                    <a:pt x="5996" y="76292"/>
                  </a:lnTo>
                  <a:lnTo>
                    <a:pt x="553685" y="624069"/>
                  </a:lnTo>
                  <a:lnTo>
                    <a:pt x="603988" y="573766"/>
                  </a:lnTo>
                  <a:cubicBezTo>
                    <a:pt x="631729" y="546000"/>
                    <a:pt x="631729" y="501005"/>
                    <a:pt x="603988" y="4732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FAC8AE5B-EADB-476B-9D7E-16A2392FC79C}"/>
                </a:ext>
              </a:extLst>
            </p:cNvPr>
            <p:cNvSpPr/>
            <p:nvPr/>
          </p:nvSpPr>
          <p:spPr>
            <a:xfrm>
              <a:off x="4501206" y="2203332"/>
              <a:ext cx="623591" cy="623591"/>
            </a:xfrm>
            <a:custGeom>
              <a:avLst/>
              <a:gdLst>
                <a:gd name="connsiteX0" fmla="*/ 603900 w 623590"/>
                <a:gd name="connsiteY0" fmla="*/ 574567 h 623590"/>
                <a:gd name="connsiteX1" fmla="*/ 624702 w 623590"/>
                <a:gd name="connsiteY1" fmla="*/ 524352 h 623590"/>
                <a:gd name="connsiteX2" fmla="*/ 603900 w 623590"/>
                <a:gd name="connsiteY2" fmla="*/ 474137 h 623590"/>
                <a:gd name="connsiteX3" fmla="*/ 156729 w 623590"/>
                <a:gd name="connsiteY3" fmla="*/ 26798 h 623590"/>
                <a:gd name="connsiteX4" fmla="*/ 106514 w 623590"/>
                <a:gd name="connsiteY4" fmla="*/ 5996 h 623590"/>
                <a:gd name="connsiteX5" fmla="*/ 56299 w 623590"/>
                <a:gd name="connsiteY5" fmla="*/ 26798 h 623590"/>
                <a:gd name="connsiteX6" fmla="*/ 5996 w 623590"/>
                <a:gd name="connsiteY6" fmla="*/ 77102 h 623590"/>
                <a:gd name="connsiteX7" fmla="*/ 553685 w 623590"/>
                <a:gd name="connsiteY7" fmla="*/ 624790 h 623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590" h="623590">
                  <a:moveTo>
                    <a:pt x="603900" y="574567"/>
                  </a:moveTo>
                  <a:cubicBezTo>
                    <a:pt x="617219" y="561248"/>
                    <a:pt x="624702" y="543188"/>
                    <a:pt x="624702" y="524352"/>
                  </a:cubicBezTo>
                  <a:cubicBezTo>
                    <a:pt x="624702" y="505516"/>
                    <a:pt x="617219" y="487456"/>
                    <a:pt x="603900" y="474137"/>
                  </a:cubicBezTo>
                  <a:lnTo>
                    <a:pt x="156729" y="26798"/>
                  </a:lnTo>
                  <a:cubicBezTo>
                    <a:pt x="143410" y="13479"/>
                    <a:pt x="125350" y="5996"/>
                    <a:pt x="106514" y="5996"/>
                  </a:cubicBezTo>
                  <a:cubicBezTo>
                    <a:pt x="87678" y="5996"/>
                    <a:pt x="69618" y="13479"/>
                    <a:pt x="56299" y="26798"/>
                  </a:cubicBezTo>
                  <a:lnTo>
                    <a:pt x="5996" y="77102"/>
                  </a:lnTo>
                  <a:lnTo>
                    <a:pt x="553685" y="62479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45CFFE1-EAC3-469F-8860-81FBB0FB25CC}"/>
                </a:ext>
              </a:extLst>
            </p:cNvPr>
            <p:cNvSpPr/>
            <p:nvPr/>
          </p:nvSpPr>
          <p:spPr>
            <a:xfrm>
              <a:off x="4176062" y="2396621"/>
              <a:ext cx="2246526" cy="2246526"/>
            </a:xfrm>
            <a:custGeom>
              <a:avLst/>
              <a:gdLst>
                <a:gd name="connsiteX0" fmla="*/ 1638083 w 2246525"/>
                <a:gd name="connsiteY0" fmla="*/ 1558114 h 2246525"/>
                <a:gd name="connsiteX1" fmla="*/ 1386216 w 2246525"/>
                <a:gd name="connsiteY1" fmla="*/ 1575518 h 2246525"/>
                <a:gd name="connsiteX2" fmla="*/ 1003275 w 2246525"/>
                <a:gd name="connsiteY2" fmla="*/ 1249588 h 2246525"/>
                <a:gd name="connsiteX3" fmla="*/ 677345 w 2246525"/>
                <a:gd name="connsiteY3" fmla="*/ 866647 h 2246525"/>
                <a:gd name="connsiteX4" fmla="*/ 694750 w 2246525"/>
                <a:gd name="connsiteY4" fmla="*/ 614693 h 2246525"/>
                <a:gd name="connsiteX5" fmla="*/ 755238 w 2246525"/>
                <a:gd name="connsiteY5" fmla="*/ 553773 h 2246525"/>
                <a:gd name="connsiteX6" fmla="*/ 207462 w 2246525"/>
                <a:gd name="connsiteY6" fmla="*/ 5996 h 2246525"/>
                <a:gd name="connsiteX7" fmla="*/ 83183 w 2246525"/>
                <a:gd name="connsiteY7" fmla="*/ 131666 h 2246525"/>
                <a:gd name="connsiteX8" fmla="*/ 753935 w 2246525"/>
                <a:gd name="connsiteY8" fmla="*/ 1499360 h 2246525"/>
                <a:gd name="connsiteX9" fmla="*/ 2121630 w 2246525"/>
                <a:gd name="connsiteY9" fmla="*/ 2170112 h 2246525"/>
                <a:gd name="connsiteX10" fmla="*/ 2246436 w 2246525"/>
                <a:gd name="connsiteY10" fmla="*/ 2045306 h 2246525"/>
                <a:gd name="connsiteX11" fmla="*/ 1698659 w 2246525"/>
                <a:gd name="connsiteY11" fmla="*/ 1497530 h 224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25" h="2246525">
                  <a:moveTo>
                    <a:pt x="1638083" y="1558114"/>
                  </a:moveTo>
                  <a:cubicBezTo>
                    <a:pt x="1570080" y="1625621"/>
                    <a:pt x="1462854" y="1633033"/>
                    <a:pt x="1386216" y="1575518"/>
                  </a:cubicBezTo>
                  <a:cubicBezTo>
                    <a:pt x="1251824" y="1475064"/>
                    <a:pt x="1123924" y="1366200"/>
                    <a:pt x="1003275" y="1249588"/>
                  </a:cubicBezTo>
                  <a:cubicBezTo>
                    <a:pt x="886664" y="1128947"/>
                    <a:pt x="777799" y="1001047"/>
                    <a:pt x="677345" y="866647"/>
                  </a:cubicBezTo>
                  <a:cubicBezTo>
                    <a:pt x="619703" y="790018"/>
                    <a:pt x="627122" y="682672"/>
                    <a:pt x="694750" y="614693"/>
                  </a:cubicBezTo>
                  <a:lnTo>
                    <a:pt x="755238" y="553773"/>
                  </a:lnTo>
                  <a:lnTo>
                    <a:pt x="207462" y="5996"/>
                  </a:lnTo>
                  <a:lnTo>
                    <a:pt x="83183" y="131666"/>
                  </a:lnTo>
                  <a:cubicBezTo>
                    <a:pt x="-135002" y="349851"/>
                    <a:pt x="115818" y="861075"/>
                    <a:pt x="753935" y="1499360"/>
                  </a:cubicBezTo>
                  <a:cubicBezTo>
                    <a:pt x="1392052" y="2137645"/>
                    <a:pt x="1903357" y="2388209"/>
                    <a:pt x="2121630" y="2170112"/>
                  </a:cubicBezTo>
                  <a:lnTo>
                    <a:pt x="2246436" y="2045306"/>
                  </a:lnTo>
                  <a:lnTo>
                    <a:pt x="1698659" y="149753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7B3D114-82BE-46D2-838C-FAE288B24355}"/>
                </a:ext>
              </a:extLst>
            </p:cNvPr>
            <p:cNvSpPr/>
            <p:nvPr/>
          </p:nvSpPr>
          <p:spPr>
            <a:xfrm>
              <a:off x="3651604" y="1855201"/>
              <a:ext cx="3485713" cy="3141938"/>
            </a:xfrm>
            <a:custGeom>
              <a:avLst/>
              <a:gdLst>
                <a:gd name="connsiteX0" fmla="*/ 3226155 w 3485712"/>
                <a:gd name="connsiteY0" fmla="*/ 5996 h 3141938"/>
                <a:gd name="connsiteX1" fmla="*/ 267089 w 3485712"/>
                <a:gd name="connsiteY1" fmla="*/ 5996 h 3141938"/>
                <a:gd name="connsiteX2" fmla="*/ 5996 w 3485712"/>
                <a:gd name="connsiteY2" fmla="*/ 267089 h 3141938"/>
                <a:gd name="connsiteX3" fmla="*/ 5996 w 3485712"/>
                <a:gd name="connsiteY3" fmla="*/ 2878024 h 3141938"/>
                <a:gd name="connsiteX4" fmla="*/ 267089 w 3485712"/>
                <a:gd name="connsiteY4" fmla="*/ 3139116 h 3141938"/>
                <a:gd name="connsiteX5" fmla="*/ 3226155 w 3485712"/>
                <a:gd name="connsiteY5" fmla="*/ 3139116 h 3141938"/>
                <a:gd name="connsiteX6" fmla="*/ 3487248 w 3485712"/>
                <a:gd name="connsiteY6" fmla="*/ 2878024 h 3141938"/>
                <a:gd name="connsiteX7" fmla="*/ 3487248 w 3485712"/>
                <a:gd name="connsiteY7" fmla="*/ 267089 h 3141938"/>
                <a:gd name="connsiteX8" fmla="*/ 3226155 w 3485712"/>
                <a:gd name="connsiteY8" fmla="*/ 5996 h 3141938"/>
                <a:gd name="connsiteX9" fmla="*/ 3067323 w 3485712"/>
                <a:gd name="connsiteY9" fmla="*/ 2536520 h 3141938"/>
                <a:gd name="connsiteX10" fmla="*/ 2955573 w 3485712"/>
                <a:gd name="connsiteY10" fmla="*/ 2648182 h 3141938"/>
                <a:gd name="connsiteX11" fmla="*/ 2769151 w 3485712"/>
                <a:gd name="connsiteY11" fmla="*/ 2834516 h 3141938"/>
                <a:gd name="connsiteX12" fmla="*/ 2442869 w 3485712"/>
                <a:gd name="connsiteY12" fmla="*/ 2967149 h 3141938"/>
                <a:gd name="connsiteX13" fmla="*/ 1154802 w 3485712"/>
                <a:gd name="connsiteY13" fmla="*/ 2163852 h 3141938"/>
                <a:gd name="connsiteX14" fmla="*/ 484658 w 3485712"/>
                <a:gd name="connsiteY14" fmla="*/ 550031 h 3141938"/>
                <a:gd name="connsiteX15" fmla="*/ 670816 w 3485712"/>
                <a:gd name="connsiteY15" fmla="*/ 363873 h 3141938"/>
                <a:gd name="connsiteX16" fmla="*/ 782391 w 3485712"/>
                <a:gd name="connsiteY16" fmla="*/ 252298 h 3141938"/>
                <a:gd name="connsiteX17" fmla="*/ 1129035 w 3485712"/>
                <a:gd name="connsiteY17" fmla="*/ 252298 h 3141938"/>
                <a:gd name="connsiteX18" fmla="*/ 1576206 w 3485712"/>
                <a:gd name="connsiteY18" fmla="*/ 699549 h 3141938"/>
                <a:gd name="connsiteX19" fmla="*/ 1648015 w 3485712"/>
                <a:gd name="connsiteY19" fmla="*/ 872875 h 3141938"/>
                <a:gd name="connsiteX20" fmla="*/ 1576206 w 3485712"/>
                <a:gd name="connsiteY20" fmla="*/ 1046202 h 3141938"/>
                <a:gd name="connsiteX21" fmla="*/ 1342351 w 3485712"/>
                <a:gd name="connsiteY21" fmla="*/ 1280144 h 3141938"/>
                <a:gd name="connsiteX22" fmla="*/ 1340440 w 3485712"/>
                <a:gd name="connsiteY22" fmla="*/ 1303904 h 3141938"/>
                <a:gd name="connsiteX23" fmla="*/ 1650885 w 3485712"/>
                <a:gd name="connsiteY23" fmla="*/ 1668305 h 3141938"/>
                <a:gd name="connsiteX24" fmla="*/ 2015549 w 3485712"/>
                <a:gd name="connsiteY24" fmla="*/ 1978574 h 3141938"/>
                <a:gd name="connsiteX25" fmla="*/ 2039222 w 3485712"/>
                <a:gd name="connsiteY25" fmla="*/ 1976743 h 3141938"/>
                <a:gd name="connsiteX26" fmla="*/ 2273252 w 3485712"/>
                <a:gd name="connsiteY26" fmla="*/ 1742801 h 3141938"/>
                <a:gd name="connsiteX27" fmla="*/ 2619985 w 3485712"/>
                <a:gd name="connsiteY27" fmla="*/ 1742801 h 3141938"/>
                <a:gd name="connsiteX28" fmla="*/ 3067156 w 3485712"/>
                <a:gd name="connsiteY28" fmla="*/ 2189971 h 3141938"/>
                <a:gd name="connsiteX29" fmla="*/ 3138972 w 3485712"/>
                <a:gd name="connsiteY29" fmla="*/ 2363337 h 3141938"/>
                <a:gd name="connsiteX30" fmla="*/ 3067156 w 3485712"/>
                <a:gd name="connsiteY30" fmla="*/ 2536703 h 314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485712" h="3141938">
                  <a:moveTo>
                    <a:pt x="3226155" y="5996"/>
                  </a:move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lnTo>
                    <a:pt x="5996" y="2878024"/>
                  </a:lnTo>
                  <a:cubicBezTo>
                    <a:pt x="5996" y="3022225"/>
                    <a:pt x="122895" y="3139116"/>
                    <a:pt x="267089" y="3139116"/>
                  </a:cubicBezTo>
                  <a:lnTo>
                    <a:pt x="3226155" y="3139116"/>
                  </a:lnTo>
                  <a:cubicBezTo>
                    <a:pt x="3370357" y="3139116"/>
                    <a:pt x="3487248" y="3022217"/>
                    <a:pt x="3487248" y="2878024"/>
                  </a:cubicBezTo>
                  <a:lnTo>
                    <a:pt x="3487248" y="267089"/>
                  </a:lnTo>
                  <a:cubicBezTo>
                    <a:pt x="3487248" y="122895"/>
                    <a:pt x="3370349" y="5996"/>
                    <a:pt x="3226155" y="5996"/>
                  </a:cubicBezTo>
                  <a:close/>
                  <a:moveTo>
                    <a:pt x="3067323" y="2536520"/>
                  </a:moveTo>
                  <a:lnTo>
                    <a:pt x="2955573" y="2648182"/>
                  </a:lnTo>
                  <a:lnTo>
                    <a:pt x="2769151" y="2834516"/>
                  </a:lnTo>
                  <a:cubicBezTo>
                    <a:pt x="2683335" y="2921835"/>
                    <a:pt x="2565269" y="2969827"/>
                    <a:pt x="2442869" y="2967149"/>
                  </a:cubicBezTo>
                  <a:cubicBezTo>
                    <a:pt x="2124334" y="2967149"/>
                    <a:pt x="1687877" y="2696399"/>
                    <a:pt x="1154802" y="2163852"/>
                  </a:cubicBezTo>
                  <a:cubicBezTo>
                    <a:pt x="408076" y="1416519"/>
                    <a:pt x="176132" y="858908"/>
                    <a:pt x="484658" y="550031"/>
                  </a:cubicBezTo>
                  <a:lnTo>
                    <a:pt x="670816" y="363873"/>
                  </a:lnTo>
                  <a:lnTo>
                    <a:pt x="782391" y="252298"/>
                  </a:lnTo>
                  <a:cubicBezTo>
                    <a:pt x="879383" y="159695"/>
                    <a:pt x="1032043" y="159695"/>
                    <a:pt x="1129035" y="252298"/>
                  </a:cubicBezTo>
                  <a:lnTo>
                    <a:pt x="1576206" y="699549"/>
                  </a:lnTo>
                  <a:cubicBezTo>
                    <a:pt x="1622184" y="745511"/>
                    <a:pt x="1648015" y="807862"/>
                    <a:pt x="1648015" y="872875"/>
                  </a:cubicBezTo>
                  <a:cubicBezTo>
                    <a:pt x="1648015" y="937889"/>
                    <a:pt x="1622184" y="1000232"/>
                    <a:pt x="1576206" y="1046202"/>
                  </a:cubicBezTo>
                  <a:lnTo>
                    <a:pt x="1342351" y="1280144"/>
                  </a:lnTo>
                  <a:cubicBezTo>
                    <a:pt x="1335780" y="1286428"/>
                    <a:pt x="1334956" y="1296645"/>
                    <a:pt x="1340440" y="1303904"/>
                  </a:cubicBezTo>
                  <a:cubicBezTo>
                    <a:pt x="1436186" y="1431749"/>
                    <a:pt x="1539870" y="1553461"/>
                    <a:pt x="1650885" y="1668305"/>
                  </a:cubicBezTo>
                  <a:cubicBezTo>
                    <a:pt x="1765817" y="1779265"/>
                    <a:pt x="1887617" y="1882892"/>
                    <a:pt x="2015549" y="1978574"/>
                  </a:cubicBezTo>
                  <a:cubicBezTo>
                    <a:pt x="2022817" y="1983874"/>
                    <a:pt x="2032858" y="1983099"/>
                    <a:pt x="2039222" y="1976743"/>
                  </a:cubicBezTo>
                  <a:lnTo>
                    <a:pt x="2273252" y="1742801"/>
                  </a:lnTo>
                  <a:cubicBezTo>
                    <a:pt x="2370277" y="1650189"/>
                    <a:pt x="2522961" y="1650189"/>
                    <a:pt x="2619985" y="1742801"/>
                  </a:cubicBezTo>
                  <a:lnTo>
                    <a:pt x="3067156" y="2189971"/>
                  </a:lnTo>
                  <a:cubicBezTo>
                    <a:pt x="3113141" y="2235949"/>
                    <a:pt x="3138972" y="2298308"/>
                    <a:pt x="3138972" y="2363337"/>
                  </a:cubicBezTo>
                  <a:cubicBezTo>
                    <a:pt x="3138972" y="2428367"/>
                    <a:pt x="3113141" y="2490726"/>
                    <a:pt x="3067156" y="25367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4292D8A-408B-4E1D-87B9-FFAF9EC91887}"/>
                </a:ext>
              </a:extLst>
            </p:cNvPr>
            <p:cNvSpPr/>
            <p:nvPr/>
          </p:nvSpPr>
          <p:spPr>
            <a:xfrm>
              <a:off x="7306917" y="1837526"/>
              <a:ext cx="1223197" cy="3173917"/>
            </a:xfrm>
            <a:custGeom>
              <a:avLst/>
              <a:gdLst>
                <a:gd name="connsiteX0" fmla="*/ 1177963 w 1223197"/>
                <a:gd name="connsiteY0" fmla="*/ 16443 h 3173917"/>
                <a:gd name="connsiteX1" fmla="*/ 1088150 w 1223197"/>
                <a:gd name="connsiteY1" fmla="*/ 21840 h 3173917"/>
                <a:gd name="connsiteX2" fmla="*/ 5996 w 1223197"/>
                <a:gd name="connsiteY2" fmla="*/ 765696 h 3173917"/>
                <a:gd name="connsiteX3" fmla="*/ 5996 w 1223197"/>
                <a:gd name="connsiteY3" fmla="*/ 2414766 h 3173917"/>
                <a:gd name="connsiteX4" fmla="*/ 1088142 w 1223197"/>
                <a:gd name="connsiteY4" fmla="*/ 3158622 h 3173917"/>
                <a:gd name="connsiteX5" fmla="*/ 1177811 w 1223197"/>
                <a:gd name="connsiteY5" fmla="*/ 3163954 h 3173917"/>
                <a:gd name="connsiteX6" fmla="*/ 1224429 w 1223197"/>
                <a:gd name="connsiteY6" fmla="*/ 3087172 h 3173917"/>
                <a:gd name="connsiteX7" fmla="*/ 1224429 w 1223197"/>
                <a:gd name="connsiteY7" fmla="*/ 93297 h 3173917"/>
                <a:gd name="connsiteX8" fmla="*/ 1177963 w 1223197"/>
                <a:gd name="connsiteY8" fmla="*/ 16443 h 317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3197" h="3173917">
                  <a:moveTo>
                    <a:pt x="1177963" y="16443"/>
                  </a:moveTo>
                  <a:cubicBezTo>
                    <a:pt x="1149494" y="766"/>
                    <a:pt x="1114541" y="2868"/>
                    <a:pt x="1088150" y="21840"/>
                  </a:cubicBezTo>
                  <a:lnTo>
                    <a:pt x="5996" y="765696"/>
                  </a:lnTo>
                  <a:lnTo>
                    <a:pt x="5996" y="2414766"/>
                  </a:lnTo>
                  <a:lnTo>
                    <a:pt x="1088142" y="3158622"/>
                  </a:lnTo>
                  <a:cubicBezTo>
                    <a:pt x="1114732" y="3176882"/>
                    <a:pt x="1149246" y="3178928"/>
                    <a:pt x="1177811" y="3163954"/>
                  </a:cubicBezTo>
                  <a:cubicBezTo>
                    <a:pt x="1206376" y="3148980"/>
                    <a:pt x="1224325" y="3119423"/>
                    <a:pt x="1224429" y="3087172"/>
                  </a:cubicBezTo>
                  <a:lnTo>
                    <a:pt x="1224429" y="93297"/>
                  </a:lnTo>
                  <a:cubicBezTo>
                    <a:pt x="1224820" y="60926"/>
                    <a:pt x="1206808" y="31138"/>
                    <a:pt x="1177963" y="164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61AC507B-B725-4C09-9891-724DF8590843}"/>
              </a:ext>
            </a:extLst>
          </p:cNvPr>
          <p:cNvGrpSpPr/>
          <p:nvPr/>
        </p:nvGrpSpPr>
        <p:grpSpPr>
          <a:xfrm>
            <a:off x="9673924" y="5207881"/>
            <a:ext cx="573163" cy="575067"/>
            <a:chOff x="3659764" y="984411"/>
            <a:chExt cx="4867513" cy="4883683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9F937F0-CEBB-4D09-8684-983001BD5A0A}"/>
                </a:ext>
              </a:extLst>
            </p:cNvPr>
            <p:cNvSpPr/>
            <p:nvPr/>
          </p:nvSpPr>
          <p:spPr>
            <a:xfrm>
              <a:off x="5553487" y="984411"/>
              <a:ext cx="1757628" cy="2269239"/>
            </a:xfrm>
            <a:custGeom>
              <a:avLst/>
              <a:gdLst>
                <a:gd name="connsiteX0" fmla="*/ 108783 w 1757628"/>
                <a:gd name="connsiteY0" fmla="*/ 978958 h 2269238"/>
                <a:gd name="connsiteX1" fmla="*/ 259089 w 1757628"/>
                <a:gd name="connsiteY1" fmla="*/ 808096 h 2269238"/>
                <a:gd name="connsiteX2" fmla="*/ 519978 w 1757628"/>
                <a:gd name="connsiteY2" fmla="*/ 631508 h 2269238"/>
                <a:gd name="connsiteX3" fmla="*/ 765427 w 1757628"/>
                <a:gd name="connsiteY3" fmla="*/ 412168 h 2269238"/>
                <a:gd name="connsiteX4" fmla="*/ 870719 w 1757628"/>
                <a:gd name="connsiteY4" fmla="*/ 99153 h 2269238"/>
                <a:gd name="connsiteX5" fmla="*/ 968594 w 1757628"/>
                <a:gd name="connsiteY5" fmla="*/ 6222 h 2269238"/>
                <a:gd name="connsiteX6" fmla="*/ 1061525 w 1757628"/>
                <a:gd name="connsiteY6" fmla="*/ 104096 h 2269238"/>
                <a:gd name="connsiteX7" fmla="*/ 901936 w 1757628"/>
                <a:gd name="connsiteY7" fmla="*/ 829345 h 2269238"/>
                <a:gd name="connsiteX8" fmla="*/ 896902 w 1757628"/>
                <a:gd name="connsiteY8" fmla="*/ 976787 h 2269238"/>
                <a:gd name="connsiteX9" fmla="*/ 1027000 w 1757628"/>
                <a:gd name="connsiteY9" fmla="*/ 1054156 h 2269238"/>
                <a:gd name="connsiteX10" fmla="*/ 1495181 w 1757628"/>
                <a:gd name="connsiteY10" fmla="*/ 1054849 h 2269238"/>
                <a:gd name="connsiteX11" fmla="*/ 1581915 w 1757628"/>
                <a:gd name="connsiteY11" fmla="*/ 1141584 h 2269238"/>
                <a:gd name="connsiteX12" fmla="*/ 1495181 w 1757628"/>
                <a:gd name="connsiteY12" fmla="*/ 1228318 h 2269238"/>
                <a:gd name="connsiteX13" fmla="*/ 1321728 w 1757628"/>
                <a:gd name="connsiteY13" fmla="*/ 1228318 h 2269238"/>
                <a:gd name="connsiteX14" fmla="*/ 1234994 w 1757628"/>
                <a:gd name="connsiteY14" fmla="*/ 1315053 h 2269238"/>
                <a:gd name="connsiteX15" fmla="*/ 1321728 w 1757628"/>
                <a:gd name="connsiteY15" fmla="*/ 1401787 h 2269238"/>
                <a:gd name="connsiteX16" fmla="*/ 1668658 w 1757628"/>
                <a:gd name="connsiteY16" fmla="*/ 1401787 h 2269238"/>
                <a:gd name="connsiteX17" fmla="*/ 1755392 w 1757628"/>
                <a:gd name="connsiteY17" fmla="*/ 1488521 h 2269238"/>
                <a:gd name="connsiteX18" fmla="*/ 1668658 w 1757628"/>
                <a:gd name="connsiteY18" fmla="*/ 1575256 h 2269238"/>
                <a:gd name="connsiteX19" fmla="*/ 1321728 w 1757628"/>
                <a:gd name="connsiteY19" fmla="*/ 1575256 h 2269238"/>
                <a:gd name="connsiteX20" fmla="*/ 1234994 w 1757628"/>
                <a:gd name="connsiteY20" fmla="*/ 1661990 h 2269238"/>
                <a:gd name="connsiteX21" fmla="*/ 1321728 w 1757628"/>
                <a:gd name="connsiteY21" fmla="*/ 1748725 h 2269238"/>
                <a:gd name="connsiteX22" fmla="*/ 1495189 w 1757628"/>
                <a:gd name="connsiteY22" fmla="*/ 1748725 h 2269238"/>
                <a:gd name="connsiteX23" fmla="*/ 1581923 w 1757628"/>
                <a:gd name="connsiteY23" fmla="*/ 1835459 h 2269238"/>
                <a:gd name="connsiteX24" fmla="*/ 1495189 w 1757628"/>
                <a:gd name="connsiteY24" fmla="*/ 1922193 h 2269238"/>
                <a:gd name="connsiteX25" fmla="*/ 1234994 w 1757628"/>
                <a:gd name="connsiteY25" fmla="*/ 1922193 h 2269238"/>
                <a:gd name="connsiteX26" fmla="*/ 1148259 w 1757628"/>
                <a:gd name="connsiteY26" fmla="*/ 2008928 h 2269238"/>
                <a:gd name="connsiteX27" fmla="*/ 1234994 w 1757628"/>
                <a:gd name="connsiteY27" fmla="*/ 2095662 h 2269238"/>
                <a:gd name="connsiteX28" fmla="*/ 1408455 w 1757628"/>
                <a:gd name="connsiteY28" fmla="*/ 2095662 h 2269238"/>
                <a:gd name="connsiteX29" fmla="*/ 1495189 w 1757628"/>
                <a:gd name="connsiteY29" fmla="*/ 2182397 h 2269238"/>
                <a:gd name="connsiteX30" fmla="*/ 1468651 w 1757628"/>
                <a:gd name="connsiteY30" fmla="*/ 2244236 h 2269238"/>
                <a:gd name="connsiteX31" fmla="*/ 1408463 w 1757628"/>
                <a:gd name="connsiteY31" fmla="*/ 2269131 h 2269238"/>
                <a:gd name="connsiteX32" fmla="*/ 742280 w 1757628"/>
                <a:gd name="connsiteY32" fmla="*/ 2269131 h 2269238"/>
                <a:gd name="connsiteX33" fmla="*/ 342795 w 1757628"/>
                <a:gd name="connsiteY33" fmla="*/ 2266441 h 2269238"/>
                <a:gd name="connsiteX34" fmla="*/ 6189 w 1757628"/>
                <a:gd name="connsiteY34" fmla="*/ 2177801 h 2269238"/>
                <a:gd name="connsiteX35" fmla="*/ 20761 w 1757628"/>
                <a:gd name="connsiteY35" fmla="*/ 2095662 h 2269238"/>
                <a:gd name="connsiteX36" fmla="*/ 20761 w 1757628"/>
                <a:gd name="connsiteY36" fmla="*/ 1141584 h 2269238"/>
                <a:gd name="connsiteX37" fmla="*/ 10438 w 1757628"/>
                <a:gd name="connsiteY37" fmla="*/ 1073152 h 2269238"/>
                <a:gd name="connsiteX38" fmla="*/ 108783 w 1757628"/>
                <a:gd name="connsiteY38" fmla="*/ 978958 h 226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57628" h="2269238">
                  <a:moveTo>
                    <a:pt x="108783" y="978958"/>
                  </a:moveTo>
                  <a:cubicBezTo>
                    <a:pt x="152575" y="916748"/>
                    <a:pt x="202977" y="859464"/>
                    <a:pt x="259089" y="808096"/>
                  </a:cubicBezTo>
                  <a:cubicBezTo>
                    <a:pt x="335311" y="734746"/>
                    <a:pt x="423556" y="675020"/>
                    <a:pt x="519978" y="631508"/>
                  </a:cubicBezTo>
                  <a:cubicBezTo>
                    <a:pt x="625113" y="589647"/>
                    <a:pt x="712054" y="511948"/>
                    <a:pt x="765427" y="412168"/>
                  </a:cubicBezTo>
                  <a:cubicBezTo>
                    <a:pt x="821712" y="316200"/>
                    <a:pt x="857558" y="209628"/>
                    <a:pt x="870719" y="99153"/>
                  </a:cubicBezTo>
                  <a:cubicBezTo>
                    <a:pt x="872081" y="46466"/>
                    <a:pt x="915906" y="4852"/>
                    <a:pt x="968594" y="6222"/>
                  </a:cubicBezTo>
                  <a:cubicBezTo>
                    <a:pt x="1021281" y="7583"/>
                    <a:pt x="1062895" y="51408"/>
                    <a:pt x="1061525" y="104096"/>
                  </a:cubicBezTo>
                  <a:cubicBezTo>
                    <a:pt x="1074645" y="355808"/>
                    <a:pt x="1019507" y="606390"/>
                    <a:pt x="901936" y="829345"/>
                  </a:cubicBezTo>
                  <a:cubicBezTo>
                    <a:pt x="873401" y="873871"/>
                    <a:pt x="871478" y="930421"/>
                    <a:pt x="896902" y="976787"/>
                  </a:cubicBezTo>
                  <a:cubicBezTo>
                    <a:pt x="922796" y="1024483"/>
                    <a:pt x="972728" y="1054173"/>
                    <a:pt x="1027000" y="1054156"/>
                  </a:cubicBezTo>
                  <a:lnTo>
                    <a:pt x="1495181" y="1054849"/>
                  </a:lnTo>
                  <a:cubicBezTo>
                    <a:pt x="1543082" y="1054849"/>
                    <a:pt x="1581915" y="1093682"/>
                    <a:pt x="1581915" y="1141584"/>
                  </a:cubicBezTo>
                  <a:cubicBezTo>
                    <a:pt x="1581915" y="1189485"/>
                    <a:pt x="1543082" y="1228318"/>
                    <a:pt x="1495181" y="1228318"/>
                  </a:cubicBezTo>
                  <a:lnTo>
                    <a:pt x="1321728" y="1228318"/>
                  </a:lnTo>
                  <a:cubicBezTo>
                    <a:pt x="1273827" y="1228318"/>
                    <a:pt x="1234994" y="1267151"/>
                    <a:pt x="1234994" y="1315053"/>
                  </a:cubicBezTo>
                  <a:cubicBezTo>
                    <a:pt x="1234994" y="1362954"/>
                    <a:pt x="1273827" y="1401787"/>
                    <a:pt x="1321728" y="1401787"/>
                  </a:cubicBezTo>
                  <a:lnTo>
                    <a:pt x="1668658" y="1401787"/>
                  </a:lnTo>
                  <a:cubicBezTo>
                    <a:pt x="1716559" y="1401787"/>
                    <a:pt x="1755392" y="1440620"/>
                    <a:pt x="1755392" y="1488521"/>
                  </a:cubicBezTo>
                  <a:cubicBezTo>
                    <a:pt x="1755392" y="1536423"/>
                    <a:pt x="1716559" y="1575256"/>
                    <a:pt x="1668658" y="1575256"/>
                  </a:cubicBezTo>
                  <a:lnTo>
                    <a:pt x="1321728" y="1575256"/>
                  </a:lnTo>
                  <a:cubicBezTo>
                    <a:pt x="1273827" y="1575256"/>
                    <a:pt x="1234994" y="1614089"/>
                    <a:pt x="1234994" y="1661990"/>
                  </a:cubicBezTo>
                  <a:cubicBezTo>
                    <a:pt x="1234994" y="1709892"/>
                    <a:pt x="1273827" y="1748725"/>
                    <a:pt x="1321728" y="1748725"/>
                  </a:cubicBezTo>
                  <a:lnTo>
                    <a:pt x="1495189" y="1748725"/>
                  </a:lnTo>
                  <a:cubicBezTo>
                    <a:pt x="1543091" y="1748725"/>
                    <a:pt x="1581923" y="1787558"/>
                    <a:pt x="1581923" y="1835459"/>
                  </a:cubicBezTo>
                  <a:cubicBezTo>
                    <a:pt x="1581923" y="1883361"/>
                    <a:pt x="1543091" y="1922193"/>
                    <a:pt x="1495189" y="1922193"/>
                  </a:cubicBezTo>
                  <a:lnTo>
                    <a:pt x="1234994" y="1922193"/>
                  </a:lnTo>
                  <a:cubicBezTo>
                    <a:pt x="1187092" y="1922193"/>
                    <a:pt x="1148259" y="1961026"/>
                    <a:pt x="1148259" y="2008928"/>
                  </a:cubicBezTo>
                  <a:cubicBezTo>
                    <a:pt x="1148259" y="2056830"/>
                    <a:pt x="1187092" y="2095662"/>
                    <a:pt x="1234994" y="2095662"/>
                  </a:cubicBezTo>
                  <a:lnTo>
                    <a:pt x="1408455" y="2095662"/>
                  </a:lnTo>
                  <a:cubicBezTo>
                    <a:pt x="1456356" y="2095662"/>
                    <a:pt x="1495189" y="2134495"/>
                    <a:pt x="1495189" y="2182397"/>
                  </a:cubicBezTo>
                  <a:cubicBezTo>
                    <a:pt x="1495247" y="2205791"/>
                    <a:pt x="1485642" y="2228161"/>
                    <a:pt x="1468651" y="2244236"/>
                  </a:cubicBezTo>
                  <a:cubicBezTo>
                    <a:pt x="1452775" y="2260318"/>
                    <a:pt x="1431064" y="2269296"/>
                    <a:pt x="1408463" y="2269131"/>
                  </a:cubicBezTo>
                  <a:lnTo>
                    <a:pt x="742280" y="2269131"/>
                  </a:lnTo>
                  <a:cubicBezTo>
                    <a:pt x="629446" y="2166100"/>
                    <a:pt x="457008" y="2164944"/>
                    <a:pt x="342795" y="2266441"/>
                  </a:cubicBezTo>
                  <a:cubicBezTo>
                    <a:pt x="223780" y="2276046"/>
                    <a:pt x="105037" y="2244780"/>
                    <a:pt x="6189" y="2177801"/>
                  </a:cubicBezTo>
                  <a:cubicBezTo>
                    <a:pt x="15513" y="2151403"/>
                    <a:pt x="20440" y="2123661"/>
                    <a:pt x="20761" y="2095662"/>
                  </a:cubicBezTo>
                  <a:lnTo>
                    <a:pt x="20761" y="1141584"/>
                  </a:lnTo>
                  <a:cubicBezTo>
                    <a:pt x="20448" y="1118413"/>
                    <a:pt x="16974" y="1095390"/>
                    <a:pt x="10438" y="1073152"/>
                  </a:cubicBezTo>
                  <a:cubicBezTo>
                    <a:pt x="47464" y="1046515"/>
                    <a:pt x="80570" y="1014812"/>
                    <a:pt x="108783" y="9789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D06EA07F-D11E-451C-AA2F-5C3651B1FE8D}"/>
                </a:ext>
              </a:extLst>
            </p:cNvPr>
            <p:cNvSpPr/>
            <p:nvPr/>
          </p:nvSpPr>
          <p:spPr>
            <a:xfrm>
              <a:off x="4960927" y="2033072"/>
              <a:ext cx="445596" cy="1138745"/>
            </a:xfrm>
            <a:custGeom>
              <a:avLst/>
              <a:gdLst>
                <a:gd name="connsiteX0" fmla="*/ 92923 w 445595"/>
                <a:gd name="connsiteY0" fmla="*/ 6189 h 1138745"/>
                <a:gd name="connsiteX1" fmla="*/ 353118 w 445595"/>
                <a:gd name="connsiteY1" fmla="*/ 6189 h 1138745"/>
                <a:gd name="connsiteX2" fmla="*/ 439853 w 445595"/>
                <a:gd name="connsiteY2" fmla="*/ 92923 h 1138745"/>
                <a:gd name="connsiteX3" fmla="*/ 439853 w 445595"/>
                <a:gd name="connsiteY3" fmla="*/ 1046969 h 1138745"/>
                <a:gd name="connsiteX4" fmla="*/ 353118 w 445595"/>
                <a:gd name="connsiteY4" fmla="*/ 1133703 h 1138745"/>
                <a:gd name="connsiteX5" fmla="*/ 92923 w 445595"/>
                <a:gd name="connsiteY5" fmla="*/ 1133703 h 1138745"/>
                <a:gd name="connsiteX6" fmla="*/ 6189 w 445595"/>
                <a:gd name="connsiteY6" fmla="*/ 1046969 h 1138745"/>
                <a:gd name="connsiteX7" fmla="*/ 6189 w 445595"/>
                <a:gd name="connsiteY7" fmla="*/ 92923 h 1138745"/>
                <a:gd name="connsiteX8" fmla="*/ 92923 w 445595"/>
                <a:gd name="connsiteY8" fmla="*/ 6189 h 1138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595" h="1138745">
                  <a:moveTo>
                    <a:pt x="92923" y="6189"/>
                  </a:moveTo>
                  <a:lnTo>
                    <a:pt x="353118" y="6189"/>
                  </a:lnTo>
                  <a:cubicBezTo>
                    <a:pt x="401020" y="6189"/>
                    <a:pt x="439853" y="45022"/>
                    <a:pt x="439853" y="92923"/>
                  </a:cubicBezTo>
                  <a:lnTo>
                    <a:pt x="439853" y="1046969"/>
                  </a:lnTo>
                  <a:cubicBezTo>
                    <a:pt x="439853" y="1094870"/>
                    <a:pt x="401020" y="1133703"/>
                    <a:pt x="353118" y="1133703"/>
                  </a:cubicBezTo>
                  <a:lnTo>
                    <a:pt x="92923" y="1133703"/>
                  </a:lnTo>
                  <a:cubicBezTo>
                    <a:pt x="45022" y="1133703"/>
                    <a:pt x="6189" y="1094870"/>
                    <a:pt x="6189" y="1046969"/>
                  </a:cubicBezTo>
                  <a:lnTo>
                    <a:pt x="6189" y="92923"/>
                  </a:lnTo>
                  <a:cubicBezTo>
                    <a:pt x="6189" y="45022"/>
                    <a:pt x="45022" y="6189"/>
                    <a:pt x="92923" y="61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6289A60-7A6F-4AF3-8B09-C64A263767FF}"/>
                </a:ext>
              </a:extLst>
            </p:cNvPr>
            <p:cNvSpPr/>
            <p:nvPr/>
          </p:nvSpPr>
          <p:spPr>
            <a:xfrm>
              <a:off x="3659764" y="3342891"/>
              <a:ext cx="1625600" cy="1567838"/>
            </a:xfrm>
            <a:custGeom>
              <a:avLst/>
              <a:gdLst>
                <a:gd name="connsiteX0" fmla="*/ 1331984 w 1625600"/>
                <a:gd name="connsiteY0" fmla="*/ 1504218 h 1567837"/>
                <a:gd name="connsiteX1" fmla="*/ 1310735 w 1625600"/>
                <a:gd name="connsiteY1" fmla="*/ 1557302 h 1567837"/>
                <a:gd name="connsiteX2" fmla="*/ 1257916 w 1625600"/>
                <a:gd name="connsiteY2" fmla="*/ 1560858 h 1567837"/>
                <a:gd name="connsiteX3" fmla="*/ 918190 w 1625600"/>
                <a:gd name="connsiteY3" fmla="*/ 1380111 h 1567837"/>
                <a:gd name="connsiteX4" fmla="*/ 708818 w 1625600"/>
                <a:gd name="connsiteY4" fmla="*/ 1380111 h 1567837"/>
                <a:gd name="connsiteX5" fmla="*/ 370652 w 1625600"/>
                <a:gd name="connsiteY5" fmla="*/ 1560767 h 1567837"/>
                <a:gd name="connsiteX6" fmla="*/ 316966 w 1625600"/>
                <a:gd name="connsiteY6" fmla="*/ 1557038 h 1567837"/>
                <a:gd name="connsiteX7" fmla="*/ 295544 w 1625600"/>
                <a:gd name="connsiteY7" fmla="*/ 1505002 h 1567837"/>
                <a:gd name="connsiteX8" fmla="*/ 360502 w 1625600"/>
                <a:gd name="connsiteY8" fmla="*/ 1123382 h 1567837"/>
                <a:gd name="connsiteX9" fmla="*/ 296146 w 1625600"/>
                <a:gd name="connsiteY9" fmla="*/ 923895 h 1567837"/>
                <a:gd name="connsiteX10" fmla="*/ 22080 w 1625600"/>
                <a:gd name="connsiteY10" fmla="*/ 653386 h 1567837"/>
                <a:gd name="connsiteX11" fmla="*/ 9067 w 1625600"/>
                <a:gd name="connsiteY11" fmla="*/ 598569 h 1567837"/>
                <a:gd name="connsiteX12" fmla="*/ 50871 w 1625600"/>
                <a:gd name="connsiteY12" fmla="*/ 562319 h 1567837"/>
                <a:gd name="connsiteX13" fmla="*/ 428068 w 1625600"/>
                <a:gd name="connsiteY13" fmla="*/ 506982 h 1567837"/>
                <a:gd name="connsiteX14" fmla="*/ 598492 w 1625600"/>
                <a:gd name="connsiteY14" fmla="*/ 382694 h 1567837"/>
                <a:gd name="connsiteX15" fmla="*/ 767447 w 1625600"/>
                <a:gd name="connsiteY15" fmla="*/ 35765 h 1567837"/>
                <a:gd name="connsiteX16" fmla="*/ 814020 w 1625600"/>
                <a:gd name="connsiteY16" fmla="*/ 6190 h 1567837"/>
                <a:gd name="connsiteX17" fmla="*/ 859553 w 1625600"/>
                <a:gd name="connsiteY17" fmla="*/ 35509 h 1567837"/>
                <a:gd name="connsiteX18" fmla="*/ 1029804 w 1625600"/>
                <a:gd name="connsiteY18" fmla="*/ 383041 h 1567837"/>
                <a:gd name="connsiteX19" fmla="*/ 1198932 w 1625600"/>
                <a:gd name="connsiteY19" fmla="*/ 506372 h 1567837"/>
                <a:gd name="connsiteX20" fmla="*/ 1577433 w 1625600"/>
                <a:gd name="connsiteY20" fmla="*/ 561791 h 1567837"/>
                <a:gd name="connsiteX21" fmla="*/ 1619583 w 1625600"/>
                <a:gd name="connsiteY21" fmla="*/ 597958 h 1567837"/>
                <a:gd name="connsiteX22" fmla="*/ 1616026 w 1625600"/>
                <a:gd name="connsiteY22" fmla="*/ 638813 h 1567837"/>
                <a:gd name="connsiteX23" fmla="*/ 1218712 w 1625600"/>
                <a:gd name="connsiteY23" fmla="*/ 697095 h 1567837"/>
                <a:gd name="connsiteX24" fmla="*/ 975862 w 1625600"/>
                <a:gd name="connsiteY24" fmla="*/ 902300 h 1567837"/>
                <a:gd name="connsiteX25" fmla="*/ 1051316 w 1625600"/>
                <a:gd name="connsiteY25" fmla="*/ 1214531 h 1567837"/>
                <a:gd name="connsiteX26" fmla="*/ 1329467 w 1625600"/>
                <a:gd name="connsiteY26" fmla="*/ 1488515 h 156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25600" h="1567837">
                  <a:moveTo>
                    <a:pt x="1331984" y="1504218"/>
                  </a:moveTo>
                  <a:cubicBezTo>
                    <a:pt x="1335936" y="1524550"/>
                    <a:pt x="1327627" y="1545312"/>
                    <a:pt x="1310735" y="1557302"/>
                  </a:cubicBezTo>
                  <a:cubicBezTo>
                    <a:pt x="1295305" y="1568631"/>
                    <a:pt x="1274725" y="1570018"/>
                    <a:pt x="1257916" y="1560858"/>
                  </a:cubicBezTo>
                  <a:lnTo>
                    <a:pt x="918190" y="1380111"/>
                  </a:lnTo>
                  <a:cubicBezTo>
                    <a:pt x="852514" y="1346205"/>
                    <a:pt x="774494" y="1346205"/>
                    <a:pt x="708818" y="1380111"/>
                  </a:cubicBezTo>
                  <a:lnTo>
                    <a:pt x="370652" y="1560767"/>
                  </a:lnTo>
                  <a:cubicBezTo>
                    <a:pt x="353612" y="1570315"/>
                    <a:pt x="332520" y="1568854"/>
                    <a:pt x="316966" y="1557038"/>
                  </a:cubicBezTo>
                  <a:cubicBezTo>
                    <a:pt x="300256" y="1545378"/>
                    <a:pt x="291880" y="1525045"/>
                    <a:pt x="295544" y="1505002"/>
                  </a:cubicBezTo>
                  <a:lnTo>
                    <a:pt x="360502" y="1123382"/>
                  </a:lnTo>
                  <a:cubicBezTo>
                    <a:pt x="373226" y="1050345"/>
                    <a:pt x="349156" y="975725"/>
                    <a:pt x="296146" y="923895"/>
                  </a:cubicBezTo>
                  <a:lnTo>
                    <a:pt x="22080" y="653386"/>
                  </a:lnTo>
                  <a:cubicBezTo>
                    <a:pt x="7491" y="639176"/>
                    <a:pt x="2424" y="617820"/>
                    <a:pt x="9067" y="598569"/>
                  </a:cubicBezTo>
                  <a:cubicBezTo>
                    <a:pt x="14893" y="579466"/>
                    <a:pt x="31132" y="565372"/>
                    <a:pt x="50871" y="562319"/>
                  </a:cubicBezTo>
                  <a:lnTo>
                    <a:pt x="428068" y="506982"/>
                  </a:lnTo>
                  <a:cubicBezTo>
                    <a:pt x="502210" y="496965"/>
                    <a:pt x="566301" y="450227"/>
                    <a:pt x="598492" y="382694"/>
                  </a:cubicBezTo>
                  <a:lnTo>
                    <a:pt x="767447" y="35765"/>
                  </a:lnTo>
                  <a:cubicBezTo>
                    <a:pt x="775806" y="17603"/>
                    <a:pt x="794034" y="6034"/>
                    <a:pt x="814020" y="6190"/>
                  </a:cubicBezTo>
                  <a:cubicBezTo>
                    <a:pt x="833659" y="6108"/>
                    <a:pt x="851499" y="17594"/>
                    <a:pt x="859553" y="35509"/>
                  </a:cubicBezTo>
                  <a:lnTo>
                    <a:pt x="1029804" y="383041"/>
                  </a:lnTo>
                  <a:cubicBezTo>
                    <a:pt x="1062324" y="449583"/>
                    <a:pt x="1125632" y="495744"/>
                    <a:pt x="1198932" y="506372"/>
                  </a:cubicBezTo>
                  <a:lnTo>
                    <a:pt x="1577433" y="561791"/>
                  </a:lnTo>
                  <a:cubicBezTo>
                    <a:pt x="1597278" y="564712"/>
                    <a:pt x="1613683" y="578781"/>
                    <a:pt x="1619583" y="597958"/>
                  </a:cubicBezTo>
                  <a:cubicBezTo>
                    <a:pt x="1623824" y="611516"/>
                    <a:pt x="1622545" y="626188"/>
                    <a:pt x="1616026" y="638813"/>
                  </a:cubicBezTo>
                  <a:lnTo>
                    <a:pt x="1218712" y="697095"/>
                  </a:lnTo>
                  <a:cubicBezTo>
                    <a:pt x="1105184" y="713434"/>
                    <a:pt x="1010915" y="793088"/>
                    <a:pt x="975862" y="902300"/>
                  </a:cubicBezTo>
                  <a:cubicBezTo>
                    <a:pt x="939224" y="1012247"/>
                    <a:pt x="968518" y="1133457"/>
                    <a:pt x="1051316" y="1214531"/>
                  </a:cubicBezTo>
                  <a:lnTo>
                    <a:pt x="1329467" y="148851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6895A29-240C-4A2D-803A-56ED5B9B708A}"/>
                </a:ext>
              </a:extLst>
            </p:cNvPr>
            <p:cNvSpPr/>
            <p:nvPr/>
          </p:nvSpPr>
          <p:spPr>
            <a:xfrm>
              <a:off x="4787283" y="3343050"/>
              <a:ext cx="2607561" cy="2525044"/>
            </a:xfrm>
            <a:custGeom>
              <a:avLst/>
              <a:gdLst>
                <a:gd name="connsiteX0" fmla="*/ 2143962 w 2607561"/>
                <a:gd name="connsiteY0" fmla="*/ 1509266 h 2525043"/>
                <a:gd name="connsiteX1" fmla="*/ 2057748 w 2607561"/>
                <a:gd name="connsiteY1" fmla="*/ 1777177 h 2525043"/>
                <a:gd name="connsiteX2" fmla="*/ 2158098 w 2607561"/>
                <a:gd name="connsiteY2" fmla="*/ 2368598 h 2525043"/>
                <a:gd name="connsiteX3" fmla="*/ 2106062 w 2607561"/>
                <a:gd name="connsiteY3" fmla="*/ 2496616 h 2525043"/>
                <a:gd name="connsiteX4" fmla="*/ 1973274 w 2607561"/>
                <a:gd name="connsiteY4" fmla="*/ 2505899 h 2525043"/>
                <a:gd name="connsiteX5" fmla="*/ 1447768 w 2607561"/>
                <a:gd name="connsiteY5" fmla="*/ 2226626 h 2525043"/>
                <a:gd name="connsiteX6" fmla="*/ 1166845 w 2607561"/>
                <a:gd name="connsiteY6" fmla="*/ 2226626 h 2525043"/>
                <a:gd name="connsiteX7" fmla="*/ 641248 w 2607561"/>
                <a:gd name="connsiteY7" fmla="*/ 2505899 h 2525043"/>
                <a:gd name="connsiteX8" fmla="*/ 508460 w 2607561"/>
                <a:gd name="connsiteY8" fmla="*/ 2496616 h 2525043"/>
                <a:gd name="connsiteX9" fmla="*/ 456424 w 2607561"/>
                <a:gd name="connsiteY9" fmla="*/ 2368598 h 2525043"/>
                <a:gd name="connsiteX10" fmla="*/ 556774 w 2607561"/>
                <a:gd name="connsiteY10" fmla="*/ 1777177 h 2525043"/>
                <a:gd name="connsiteX11" fmla="*/ 470477 w 2607561"/>
                <a:gd name="connsiteY11" fmla="*/ 1509176 h 2525043"/>
                <a:gd name="connsiteX12" fmla="*/ 45494 w 2607561"/>
                <a:gd name="connsiteY12" fmla="*/ 1090348 h 2525043"/>
                <a:gd name="connsiteX13" fmla="*/ 13147 w 2607561"/>
                <a:gd name="connsiteY13" fmla="*/ 956084 h 2525043"/>
                <a:gd name="connsiteX14" fmla="*/ 116014 w 2607561"/>
                <a:gd name="connsiteY14" fmla="*/ 868574 h 2525043"/>
                <a:gd name="connsiteX15" fmla="*/ 703623 w 2607561"/>
                <a:gd name="connsiteY15" fmla="*/ 782277 h 2525043"/>
                <a:gd name="connsiteX16" fmla="*/ 930340 w 2607561"/>
                <a:gd name="connsiteY16" fmla="*/ 616011 h 2525043"/>
                <a:gd name="connsiteX17" fmla="*/ 1193135 w 2607561"/>
                <a:gd name="connsiteY17" fmla="*/ 78276 h 2525043"/>
                <a:gd name="connsiteX18" fmla="*/ 1307364 w 2607561"/>
                <a:gd name="connsiteY18" fmla="*/ 6189 h 2525043"/>
                <a:gd name="connsiteX19" fmla="*/ 1421593 w 2607561"/>
                <a:gd name="connsiteY19" fmla="*/ 78276 h 2525043"/>
                <a:gd name="connsiteX20" fmla="*/ 1684388 w 2607561"/>
                <a:gd name="connsiteY20" fmla="*/ 616449 h 2525043"/>
                <a:gd name="connsiteX21" fmla="*/ 1911105 w 2607561"/>
                <a:gd name="connsiteY21" fmla="*/ 782623 h 2525043"/>
                <a:gd name="connsiteX22" fmla="*/ 2498797 w 2607561"/>
                <a:gd name="connsiteY22" fmla="*/ 868920 h 2525043"/>
                <a:gd name="connsiteX23" fmla="*/ 2601573 w 2607561"/>
                <a:gd name="connsiteY23" fmla="*/ 956430 h 2525043"/>
                <a:gd name="connsiteX24" fmla="*/ 2569218 w 2607561"/>
                <a:gd name="connsiteY24" fmla="*/ 1090695 h 252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07561" h="2525043">
                  <a:moveTo>
                    <a:pt x="2143962" y="1509266"/>
                  </a:moveTo>
                  <a:cubicBezTo>
                    <a:pt x="2073253" y="1579167"/>
                    <a:pt x="2041079" y="1679162"/>
                    <a:pt x="2057748" y="1777177"/>
                  </a:cubicBezTo>
                  <a:lnTo>
                    <a:pt x="2158098" y="2368598"/>
                  </a:lnTo>
                  <a:cubicBezTo>
                    <a:pt x="2167224" y="2417770"/>
                    <a:pt x="2146908" y="2467760"/>
                    <a:pt x="2106062" y="2496616"/>
                  </a:cubicBezTo>
                  <a:cubicBezTo>
                    <a:pt x="2067410" y="2525382"/>
                    <a:pt x="2015548" y="2529005"/>
                    <a:pt x="1973274" y="2505899"/>
                  </a:cubicBezTo>
                  <a:lnTo>
                    <a:pt x="1447768" y="2226626"/>
                  </a:lnTo>
                  <a:cubicBezTo>
                    <a:pt x="1359961" y="2179880"/>
                    <a:pt x="1254652" y="2179880"/>
                    <a:pt x="1166845" y="2226626"/>
                  </a:cubicBezTo>
                  <a:lnTo>
                    <a:pt x="641248" y="2505899"/>
                  </a:lnTo>
                  <a:cubicBezTo>
                    <a:pt x="598965" y="2528988"/>
                    <a:pt x="547120" y="2525365"/>
                    <a:pt x="508460" y="2496616"/>
                  </a:cubicBezTo>
                  <a:cubicBezTo>
                    <a:pt x="467614" y="2467760"/>
                    <a:pt x="447289" y="2417770"/>
                    <a:pt x="456424" y="2368598"/>
                  </a:cubicBezTo>
                  <a:lnTo>
                    <a:pt x="556774" y="1777177"/>
                  </a:lnTo>
                  <a:cubicBezTo>
                    <a:pt x="573451" y="1679113"/>
                    <a:pt x="541244" y="1579085"/>
                    <a:pt x="470477" y="1509176"/>
                  </a:cubicBezTo>
                  <a:lnTo>
                    <a:pt x="45494" y="1090348"/>
                  </a:lnTo>
                  <a:cubicBezTo>
                    <a:pt x="9557" y="1055666"/>
                    <a:pt x="-3051" y="1003325"/>
                    <a:pt x="13147" y="956084"/>
                  </a:cubicBezTo>
                  <a:cubicBezTo>
                    <a:pt x="27571" y="909437"/>
                    <a:pt x="67658" y="875340"/>
                    <a:pt x="116014" y="868574"/>
                  </a:cubicBezTo>
                  <a:lnTo>
                    <a:pt x="703623" y="782277"/>
                  </a:lnTo>
                  <a:cubicBezTo>
                    <a:pt x="802000" y="767654"/>
                    <a:pt x="886829" y="705444"/>
                    <a:pt x="930340" y="616011"/>
                  </a:cubicBezTo>
                  <a:lnTo>
                    <a:pt x="1193135" y="78276"/>
                  </a:lnTo>
                  <a:cubicBezTo>
                    <a:pt x="1214127" y="34237"/>
                    <a:pt x="1258571" y="6189"/>
                    <a:pt x="1307364" y="6189"/>
                  </a:cubicBezTo>
                  <a:cubicBezTo>
                    <a:pt x="1356157" y="6189"/>
                    <a:pt x="1400593" y="34237"/>
                    <a:pt x="1421593" y="78276"/>
                  </a:cubicBezTo>
                  <a:lnTo>
                    <a:pt x="1684388" y="616449"/>
                  </a:lnTo>
                  <a:cubicBezTo>
                    <a:pt x="1727932" y="705840"/>
                    <a:pt x="1812752" y="768009"/>
                    <a:pt x="1911105" y="782623"/>
                  </a:cubicBezTo>
                  <a:lnTo>
                    <a:pt x="2498797" y="868920"/>
                  </a:lnTo>
                  <a:cubicBezTo>
                    <a:pt x="2547119" y="875720"/>
                    <a:pt x="2587165" y="909816"/>
                    <a:pt x="2601573" y="956430"/>
                  </a:cubicBezTo>
                  <a:cubicBezTo>
                    <a:pt x="2617763" y="1003672"/>
                    <a:pt x="2605154" y="1056013"/>
                    <a:pt x="2569218" y="10906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78D8D8C5-A15F-4B9C-8772-C024DE670EA9}"/>
                </a:ext>
              </a:extLst>
            </p:cNvPr>
            <p:cNvSpPr/>
            <p:nvPr/>
          </p:nvSpPr>
          <p:spPr>
            <a:xfrm>
              <a:off x="6901677" y="3343327"/>
              <a:ext cx="1625600" cy="1567838"/>
            </a:xfrm>
            <a:custGeom>
              <a:avLst/>
              <a:gdLst>
                <a:gd name="connsiteX0" fmla="*/ 1331929 w 1625600"/>
                <a:gd name="connsiteY0" fmla="*/ 922683 h 1567837"/>
                <a:gd name="connsiteX1" fmla="*/ 1267053 w 1625600"/>
                <a:gd name="connsiteY1" fmla="*/ 1122170 h 1567837"/>
                <a:gd name="connsiteX2" fmla="*/ 1332102 w 1625600"/>
                <a:gd name="connsiteY2" fmla="*/ 1503790 h 1567837"/>
                <a:gd name="connsiteX3" fmla="*/ 1310681 w 1625600"/>
                <a:gd name="connsiteY3" fmla="*/ 1556610 h 1567837"/>
                <a:gd name="connsiteX4" fmla="*/ 1257250 w 1625600"/>
                <a:gd name="connsiteY4" fmla="*/ 1560422 h 1567837"/>
                <a:gd name="connsiteX5" fmla="*/ 917607 w 1625600"/>
                <a:gd name="connsiteY5" fmla="*/ 1379329 h 1567837"/>
                <a:gd name="connsiteX6" fmla="*/ 709019 w 1625600"/>
                <a:gd name="connsiteY6" fmla="*/ 1380022 h 1567837"/>
                <a:gd name="connsiteX7" fmla="*/ 370069 w 1625600"/>
                <a:gd name="connsiteY7" fmla="*/ 1560340 h 1567837"/>
                <a:gd name="connsiteX8" fmla="*/ 317076 w 1625600"/>
                <a:gd name="connsiteY8" fmla="*/ 1556874 h 1567837"/>
                <a:gd name="connsiteX9" fmla="*/ 295910 w 1625600"/>
                <a:gd name="connsiteY9" fmla="*/ 1503270 h 1567837"/>
                <a:gd name="connsiteX10" fmla="*/ 298427 w 1625600"/>
                <a:gd name="connsiteY10" fmla="*/ 1487658 h 1567837"/>
                <a:gd name="connsiteX11" fmla="*/ 576578 w 1625600"/>
                <a:gd name="connsiteY11" fmla="*/ 1213674 h 1567837"/>
                <a:gd name="connsiteX12" fmla="*/ 652032 w 1625600"/>
                <a:gd name="connsiteY12" fmla="*/ 901443 h 1567837"/>
                <a:gd name="connsiteX13" fmla="*/ 409182 w 1625600"/>
                <a:gd name="connsiteY13" fmla="*/ 696238 h 1567837"/>
                <a:gd name="connsiteX14" fmla="*/ 12123 w 1625600"/>
                <a:gd name="connsiteY14" fmla="*/ 638732 h 1567837"/>
                <a:gd name="connsiteX15" fmla="*/ 8658 w 1625600"/>
                <a:gd name="connsiteY15" fmla="*/ 597968 h 1567837"/>
                <a:gd name="connsiteX16" fmla="*/ 50288 w 1625600"/>
                <a:gd name="connsiteY16" fmla="*/ 561891 h 1567837"/>
                <a:gd name="connsiteX17" fmla="*/ 428351 w 1625600"/>
                <a:gd name="connsiteY17" fmla="*/ 506555 h 1567837"/>
                <a:gd name="connsiteX18" fmla="*/ 598775 w 1625600"/>
                <a:gd name="connsiteY18" fmla="*/ 382266 h 1567837"/>
                <a:gd name="connsiteX19" fmla="*/ 767986 w 1625600"/>
                <a:gd name="connsiteY19" fmla="*/ 35337 h 1567837"/>
                <a:gd name="connsiteX20" fmla="*/ 813437 w 1625600"/>
                <a:gd name="connsiteY20" fmla="*/ 6192 h 1567837"/>
                <a:gd name="connsiteX21" fmla="*/ 859837 w 1625600"/>
                <a:gd name="connsiteY21" fmla="*/ 35510 h 1567837"/>
                <a:gd name="connsiteX22" fmla="*/ 1028701 w 1625600"/>
                <a:gd name="connsiteY22" fmla="*/ 381920 h 1567837"/>
                <a:gd name="connsiteX23" fmla="*/ 1198432 w 1625600"/>
                <a:gd name="connsiteY23" fmla="*/ 506555 h 1567837"/>
                <a:gd name="connsiteX24" fmla="*/ 1576058 w 1625600"/>
                <a:gd name="connsiteY24" fmla="*/ 561973 h 1567837"/>
                <a:gd name="connsiteX25" fmla="*/ 1618423 w 1625600"/>
                <a:gd name="connsiteY25" fmla="*/ 598586 h 1567837"/>
                <a:gd name="connsiteX26" fmla="*/ 1605376 w 1625600"/>
                <a:gd name="connsiteY26" fmla="*/ 653040 h 156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25600" h="1567837">
                  <a:moveTo>
                    <a:pt x="1331929" y="922683"/>
                  </a:moveTo>
                  <a:cubicBezTo>
                    <a:pt x="1278813" y="974463"/>
                    <a:pt x="1254552" y="1049051"/>
                    <a:pt x="1267053" y="1122170"/>
                  </a:cubicBezTo>
                  <a:lnTo>
                    <a:pt x="1332102" y="1503790"/>
                  </a:lnTo>
                  <a:cubicBezTo>
                    <a:pt x="1335956" y="1524073"/>
                    <a:pt x="1327572" y="1544744"/>
                    <a:pt x="1310681" y="1556610"/>
                  </a:cubicBezTo>
                  <a:cubicBezTo>
                    <a:pt x="1295168" y="1568278"/>
                    <a:pt x="1274266" y="1569771"/>
                    <a:pt x="1257250" y="1560422"/>
                  </a:cubicBezTo>
                  <a:lnTo>
                    <a:pt x="917607" y="1379329"/>
                  </a:lnTo>
                  <a:cubicBezTo>
                    <a:pt x="852072" y="1345760"/>
                    <a:pt x="774332" y="1346024"/>
                    <a:pt x="709019" y="1380022"/>
                  </a:cubicBezTo>
                  <a:lnTo>
                    <a:pt x="370069" y="1560340"/>
                  </a:lnTo>
                  <a:cubicBezTo>
                    <a:pt x="353268" y="1569755"/>
                    <a:pt x="332507" y="1568393"/>
                    <a:pt x="317076" y="1556874"/>
                  </a:cubicBezTo>
                  <a:cubicBezTo>
                    <a:pt x="300077" y="1544735"/>
                    <a:pt x="291784" y="1523751"/>
                    <a:pt x="295910" y="1503270"/>
                  </a:cubicBezTo>
                  <a:lnTo>
                    <a:pt x="298427" y="1487658"/>
                  </a:lnTo>
                  <a:lnTo>
                    <a:pt x="576578" y="1213674"/>
                  </a:lnTo>
                  <a:cubicBezTo>
                    <a:pt x="659376" y="1132592"/>
                    <a:pt x="688670" y="1011382"/>
                    <a:pt x="652032" y="901443"/>
                  </a:cubicBezTo>
                  <a:cubicBezTo>
                    <a:pt x="616979" y="792231"/>
                    <a:pt x="522710" y="712576"/>
                    <a:pt x="409182" y="696238"/>
                  </a:cubicBezTo>
                  <a:lnTo>
                    <a:pt x="12123" y="638732"/>
                  </a:lnTo>
                  <a:cubicBezTo>
                    <a:pt x="5671" y="626123"/>
                    <a:pt x="4424" y="611484"/>
                    <a:pt x="8658" y="597968"/>
                  </a:cubicBezTo>
                  <a:cubicBezTo>
                    <a:pt x="14360" y="578881"/>
                    <a:pt x="30591" y="564820"/>
                    <a:pt x="50288" y="561891"/>
                  </a:cubicBezTo>
                  <a:lnTo>
                    <a:pt x="428351" y="506555"/>
                  </a:lnTo>
                  <a:cubicBezTo>
                    <a:pt x="502279" y="496001"/>
                    <a:pt x="566139" y="449427"/>
                    <a:pt x="598775" y="382266"/>
                  </a:cubicBezTo>
                  <a:lnTo>
                    <a:pt x="767986" y="35337"/>
                  </a:lnTo>
                  <a:cubicBezTo>
                    <a:pt x="776065" y="17505"/>
                    <a:pt x="793864" y="6092"/>
                    <a:pt x="813437" y="6192"/>
                  </a:cubicBezTo>
                  <a:cubicBezTo>
                    <a:pt x="833324" y="5985"/>
                    <a:pt x="851486" y="17463"/>
                    <a:pt x="859837" y="35510"/>
                  </a:cubicBezTo>
                  <a:lnTo>
                    <a:pt x="1028701" y="381920"/>
                  </a:lnTo>
                  <a:cubicBezTo>
                    <a:pt x="1060644" y="449427"/>
                    <a:pt x="1124463" y="496289"/>
                    <a:pt x="1198432" y="506555"/>
                  </a:cubicBezTo>
                  <a:lnTo>
                    <a:pt x="1576058" y="561973"/>
                  </a:lnTo>
                  <a:cubicBezTo>
                    <a:pt x="1595912" y="565299"/>
                    <a:pt x="1612250" y="579426"/>
                    <a:pt x="1618423" y="598586"/>
                  </a:cubicBezTo>
                  <a:cubicBezTo>
                    <a:pt x="1624595" y="617747"/>
                    <a:pt x="1619561" y="638756"/>
                    <a:pt x="1605376" y="65304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ED0F4861-E2CA-4D89-BE56-8BC906F9105E}"/>
              </a:ext>
            </a:extLst>
          </p:cNvPr>
          <p:cNvGrpSpPr/>
          <p:nvPr/>
        </p:nvGrpSpPr>
        <p:grpSpPr>
          <a:xfrm>
            <a:off x="1691182" y="2280137"/>
            <a:ext cx="506300" cy="525671"/>
            <a:chOff x="3738629" y="984604"/>
            <a:chExt cx="4704079" cy="4884059"/>
          </a:xfrm>
        </p:grpSpPr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0FB35578-FB69-4ECF-AD41-7C7888E71852}"/>
                </a:ext>
              </a:extLst>
            </p:cNvPr>
            <p:cNvSpPr/>
            <p:nvPr/>
          </p:nvSpPr>
          <p:spPr>
            <a:xfrm>
              <a:off x="5044106" y="3689541"/>
              <a:ext cx="967365" cy="871428"/>
            </a:xfrm>
            <a:custGeom>
              <a:avLst/>
              <a:gdLst>
                <a:gd name="connsiteX0" fmla="*/ 789274 w 967365"/>
                <a:gd name="connsiteY0" fmla="*/ 483099 h 871428"/>
                <a:gd name="connsiteX1" fmla="*/ 528181 w 967365"/>
                <a:gd name="connsiteY1" fmla="*/ 222006 h 871428"/>
                <a:gd name="connsiteX2" fmla="*/ 528181 w 967365"/>
                <a:gd name="connsiteY2" fmla="*/ 5996 h 871428"/>
                <a:gd name="connsiteX3" fmla="*/ 5996 w 967365"/>
                <a:gd name="connsiteY3" fmla="*/ 608249 h 871428"/>
                <a:gd name="connsiteX4" fmla="*/ 5996 w 967365"/>
                <a:gd name="connsiteY4" fmla="*/ 782311 h 871428"/>
                <a:gd name="connsiteX5" fmla="*/ 93027 w 967365"/>
                <a:gd name="connsiteY5" fmla="*/ 869342 h 871428"/>
                <a:gd name="connsiteX6" fmla="*/ 963336 w 967365"/>
                <a:gd name="connsiteY6" fmla="*/ 869342 h 871428"/>
                <a:gd name="connsiteX7" fmla="*/ 964471 w 967365"/>
                <a:gd name="connsiteY7" fmla="*/ 452983 h 871428"/>
                <a:gd name="connsiteX8" fmla="*/ 840193 w 967365"/>
                <a:gd name="connsiteY8" fmla="*/ 477871 h 871428"/>
                <a:gd name="connsiteX9" fmla="*/ 789274 w 967365"/>
                <a:gd name="connsiteY9" fmla="*/ 483099 h 87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7365" h="871428">
                  <a:moveTo>
                    <a:pt x="789274" y="483099"/>
                  </a:moveTo>
                  <a:cubicBezTo>
                    <a:pt x="645073" y="483099"/>
                    <a:pt x="528181" y="366200"/>
                    <a:pt x="528181" y="222006"/>
                  </a:cubicBezTo>
                  <a:lnTo>
                    <a:pt x="528181" y="5996"/>
                  </a:lnTo>
                  <a:cubicBezTo>
                    <a:pt x="228714" y="49224"/>
                    <a:pt x="6348" y="305680"/>
                    <a:pt x="5996" y="608249"/>
                  </a:cubicBezTo>
                  <a:lnTo>
                    <a:pt x="5996" y="782311"/>
                  </a:lnTo>
                  <a:cubicBezTo>
                    <a:pt x="5996" y="830375"/>
                    <a:pt x="44962" y="869342"/>
                    <a:pt x="93027" y="869342"/>
                  </a:cubicBezTo>
                  <a:lnTo>
                    <a:pt x="963336" y="869342"/>
                  </a:lnTo>
                  <a:lnTo>
                    <a:pt x="964471" y="452983"/>
                  </a:lnTo>
                  <a:lnTo>
                    <a:pt x="840193" y="477871"/>
                  </a:lnTo>
                  <a:cubicBezTo>
                    <a:pt x="823428" y="481292"/>
                    <a:pt x="806375" y="483035"/>
                    <a:pt x="789274" y="4830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8D08F33-4612-498B-8BFA-503B3849C590}"/>
                </a:ext>
              </a:extLst>
            </p:cNvPr>
            <p:cNvSpPr/>
            <p:nvPr/>
          </p:nvSpPr>
          <p:spPr>
            <a:xfrm>
              <a:off x="6787338" y="2819744"/>
              <a:ext cx="95937" cy="255832"/>
            </a:xfrm>
            <a:custGeom>
              <a:avLst/>
              <a:gdLst>
                <a:gd name="connsiteX0" fmla="*/ 93027 w 95937"/>
                <a:gd name="connsiteY0" fmla="*/ 129059 h 255832"/>
                <a:gd name="connsiteX1" fmla="*/ 5996 w 95937"/>
                <a:gd name="connsiteY1" fmla="*/ 5996 h 255832"/>
                <a:gd name="connsiteX2" fmla="*/ 5996 w 95937"/>
                <a:gd name="connsiteY2" fmla="*/ 252123 h 255832"/>
                <a:gd name="connsiteX3" fmla="*/ 93027 w 95937"/>
                <a:gd name="connsiteY3" fmla="*/ 129059 h 25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37" h="255832">
                  <a:moveTo>
                    <a:pt x="93027" y="129059"/>
                  </a:moveTo>
                  <a:cubicBezTo>
                    <a:pt x="93019" y="73744"/>
                    <a:pt x="58146" y="24440"/>
                    <a:pt x="5996" y="5996"/>
                  </a:cubicBezTo>
                  <a:lnTo>
                    <a:pt x="5996" y="252123"/>
                  </a:lnTo>
                  <a:cubicBezTo>
                    <a:pt x="58154" y="233687"/>
                    <a:pt x="93019" y="184375"/>
                    <a:pt x="93027" y="12905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AA0E33D-5E41-46AE-8C95-718A9E96EBFF}"/>
                </a:ext>
              </a:extLst>
            </p:cNvPr>
            <p:cNvSpPr/>
            <p:nvPr/>
          </p:nvSpPr>
          <p:spPr>
            <a:xfrm>
              <a:off x="5307813" y="2819744"/>
              <a:ext cx="95937" cy="255832"/>
            </a:xfrm>
            <a:custGeom>
              <a:avLst/>
              <a:gdLst>
                <a:gd name="connsiteX0" fmla="*/ 5996 w 95937"/>
                <a:gd name="connsiteY0" fmla="*/ 129059 h 255832"/>
                <a:gd name="connsiteX1" fmla="*/ 93027 w 95937"/>
                <a:gd name="connsiteY1" fmla="*/ 252123 h 255832"/>
                <a:gd name="connsiteX2" fmla="*/ 93027 w 95937"/>
                <a:gd name="connsiteY2" fmla="*/ 5996 h 255832"/>
                <a:gd name="connsiteX3" fmla="*/ 5996 w 95937"/>
                <a:gd name="connsiteY3" fmla="*/ 129059 h 25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37" h="255832">
                  <a:moveTo>
                    <a:pt x="5996" y="129059"/>
                  </a:moveTo>
                  <a:cubicBezTo>
                    <a:pt x="6004" y="184375"/>
                    <a:pt x="40877" y="233687"/>
                    <a:pt x="93027" y="252123"/>
                  </a:cubicBezTo>
                  <a:lnTo>
                    <a:pt x="93027" y="5996"/>
                  </a:lnTo>
                  <a:cubicBezTo>
                    <a:pt x="40869" y="24440"/>
                    <a:pt x="5996" y="73744"/>
                    <a:pt x="5996" y="12905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E82E1305-0920-4A1A-BB23-99DAE4A3EA11}"/>
                </a:ext>
              </a:extLst>
            </p:cNvPr>
            <p:cNvSpPr/>
            <p:nvPr/>
          </p:nvSpPr>
          <p:spPr>
            <a:xfrm>
              <a:off x="4695983" y="5548873"/>
              <a:ext cx="2790169" cy="319790"/>
            </a:xfrm>
            <a:custGeom>
              <a:avLst/>
              <a:gdLst>
                <a:gd name="connsiteX0" fmla="*/ 180058 w 2790169"/>
                <a:gd name="connsiteY0" fmla="*/ 54388 h 319790"/>
                <a:gd name="connsiteX1" fmla="*/ 5996 w 2790169"/>
                <a:gd name="connsiteY1" fmla="*/ 5996 h 319790"/>
                <a:gd name="connsiteX2" fmla="*/ 5996 w 2790169"/>
                <a:gd name="connsiteY2" fmla="*/ 141419 h 319790"/>
                <a:gd name="connsiteX3" fmla="*/ 180058 w 2790169"/>
                <a:gd name="connsiteY3" fmla="*/ 315481 h 319790"/>
                <a:gd name="connsiteX4" fmla="*/ 2616931 w 2790169"/>
                <a:gd name="connsiteY4" fmla="*/ 315481 h 319790"/>
                <a:gd name="connsiteX5" fmla="*/ 2790993 w 2790169"/>
                <a:gd name="connsiteY5" fmla="*/ 141419 h 319790"/>
                <a:gd name="connsiteX6" fmla="*/ 2790993 w 2790169"/>
                <a:gd name="connsiteY6" fmla="*/ 5996 h 319790"/>
                <a:gd name="connsiteX7" fmla="*/ 2616931 w 2790169"/>
                <a:gd name="connsiteY7" fmla="*/ 54388 h 31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0169" h="319790">
                  <a:moveTo>
                    <a:pt x="180058" y="54388"/>
                  </a:moveTo>
                  <a:cubicBezTo>
                    <a:pt x="118762" y="54029"/>
                    <a:pt x="58682" y="37319"/>
                    <a:pt x="5996" y="5996"/>
                  </a:cubicBezTo>
                  <a:lnTo>
                    <a:pt x="5996" y="141419"/>
                  </a:lnTo>
                  <a:cubicBezTo>
                    <a:pt x="5996" y="237548"/>
                    <a:pt x="83929" y="315481"/>
                    <a:pt x="180058" y="315481"/>
                  </a:cubicBezTo>
                  <a:lnTo>
                    <a:pt x="2616931" y="315481"/>
                  </a:lnTo>
                  <a:cubicBezTo>
                    <a:pt x="2713060" y="315481"/>
                    <a:pt x="2790993" y="237548"/>
                    <a:pt x="2790993" y="141419"/>
                  </a:cubicBezTo>
                  <a:lnTo>
                    <a:pt x="2790993" y="5996"/>
                  </a:lnTo>
                  <a:cubicBezTo>
                    <a:pt x="2738307" y="37319"/>
                    <a:pt x="2678219" y="54029"/>
                    <a:pt x="2616931" y="543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6E93EE51-B917-454F-BBD0-CEF9ACFF6CD9}"/>
                </a:ext>
              </a:extLst>
            </p:cNvPr>
            <p:cNvSpPr/>
            <p:nvPr/>
          </p:nvSpPr>
          <p:spPr>
            <a:xfrm>
              <a:off x="5419124" y="984604"/>
              <a:ext cx="1343119" cy="183879"/>
            </a:xfrm>
            <a:custGeom>
              <a:avLst/>
              <a:gdLst>
                <a:gd name="connsiteX0" fmla="*/ 244544 w 1343118"/>
                <a:gd name="connsiteY0" fmla="*/ 180058 h 183879"/>
                <a:gd name="connsiteX1" fmla="*/ 1106154 w 1343118"/>
                <a:gd name="connsiteY1" fmla="*/ 180058 h 183879"/>
                <a:gd name="connsiteX2" fmla="*/ 1233223 w 1343118"/>
                <a:gd name="connsiteY2" fmla="*/ 125054 h 183879"/>
                <a:gd name="connsiteX3" fmla="*/ 1344798 w 1343118"/>
                <a:gd name="connsiteY3" fmla="*/ 5996 h 183879"/>
                <a:gd name="connsiteX4" fmla="*/ 5996 w 1343118"/>
                <a:gd name="connsiteY4" fmla="*/ 5996 h 183879"/>
                <a:gd name="connsiteX5" fmla="*/ 117571 w 1343118"/>
                <a:gd name="connsiteY5" fmla="*/ 125054 h 183879"/>
                <a:gd name="connsiteX6" fmla="*/ 244544 w 1343118"/>
                <a:gd name="connsiteY6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118" h="183879">
                  <a:moveTo>
                    <a:pt x="244544" y="180058"/>
                  </a:moveTo>
                  <a:lnTo>
                    <a:pt x="1106154" y="180058"/>
                  </a:lnTo>
                  <a:cubicBezTo>
                    <a:pt x="1154275" y="180002"/>
                    <a:pt x="1200244" y="160103"/>
                    <a:pt x="1233223" y="125054"/>
                  </a:cubicBezTo>
                  <a:lnTo>
                    <a:pt x="1344798" y="5996"/>
                  </a:lnTo>
                  <a:lnTo>
                    <a:pt x="5996" y="5996"/>
                  </a:lnTo>
                  <a:lnTo>
                    <a:pt x="117571" y="125054"/>
                  </a:lnTo>
                  <a:cubicBezTo>
                    <a:pt x="150477" y="160151"/>
                    <a:pt x="196439" y="180058"/>
                    <a:pt x="244544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6AD89D39-F55E-4902-9024-40BD6EA03A4B}"/>
                </a:ext>
              </a:extLst>
            </p:cNvPr>
            <p:cNvSpPr/>
            <p:nvPr/>
          </p:nvSpPr>
          <p:spPr>
            <a:xfrm>
              <a:off x="5568914" y="2116006"/>
              <a:ext cx="1055308" cy="607601"/>
            </a:xfrm>
            <a:custGeom>
              <a:avLst/>
              <a:gdLst>
                <a:gd name="connsiteX0" fmla="*/ 576566 w 1055307"/>
                <a:gd name="connsiteY0" fmla="*/ 438544 h 607601"/>
                <a:gd name="connsiteX1" fmla="*/ 615204 w 1055307"/>
                <a:gd name="connsiteY1" fmla="*/ 354128 h 607601"/>
                <a:gd name="connsiteX2" fmla="*/ 691626 w 1055307"/>
                <a:gd name="connsiteY2" fmla="*/ 267840 h 607601"/>
                <a:gd name="connsiteX3" fmla="*/ 786660 w 1055307"/>
                <a:gd name="connsiteY3" fmla="*/ 333061 h 607601"/>
                <a:gd name="connsiteX4" fmla="*/ 1050367 w 1055307"/>
                <a:gd name="connsiteY4" fmla="*/ 604859 h 607601"/>
                <a:gd name="connsiteX5" fmla="*/ 1050367 w 1055307"/>
                <a:gd name="connsiteY5" fmla="*/ 528181 h 607601"/>
                <a:gd name="connsiteX6" fmla="*/ 528181 w 1055307"/>
                <a:gd name="connsiteY6" fmla="*/ 5996 h 607601"/>
                <a:gd name="connsiteX7" fmla="*/ 5996 w 1055307"/>
                <a:gd name="connsiteY7" fmla="*/ 528181 h 607601"/>
                <a:gd name="connsiteX8" fmla="*/ 5996 w 1055307"/>
                <a:gd name="connsiteY8" fmla="*/ 535145 h 607601"/>
                <a:gd name="connsiteX9" fmla="*/ 576566 w 1055307"/>
                <a:gd name="connsiteY9" fmla="*/ 438544 h 60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5307" h="607601">
                  <a:moveTo>
                    <a:pt x="576566" y="438544"/>
                  </a:moveTo>
                  <a:cubicBezTo>
                    <a:pt x="601789" y="417886"/>
                    <a:pt x="616060" y="386722"/>
                    <a:pt x="615204" y="354128"/>
                  </a:cubicBezTo>
                  <a:cubicBezTo>
                    <a:pt x="615252" y="310204"/>
                    <a:pt x="648023" y="273197"/>
                    <a:pt x="691626" y="267840"/>
                  </a:cubicBezTo>
                  <a:cubicBezTo>
                    <a:pt x="735222" y="262484"/>
                    <a:pt x="775979" y="290457"/>
                    <a:pt x="786660" y="333061"/>
                  </a:cubicBezTo>
                  <a:cubicBezTo>
                    <a:pt x="822109" y="462904"/>
                    <a:pt x="921651" y="565501"/>
                    <a:pt x="1050367" y="604859"/>
                  </a:cubicBezTo>
                  <a:lnTo>
                    <a:pt x="1050367" y="528181"/>
                  </a:lnTo>
                  <a:cubicBezTo>
                    <a:pt x="1050367" y="239787"/>
                    <a:pt x="816576" y="5996"/>
                    <a:pt x="528181" y="5996"/>
                  </a:cubicBezTo>
                  <a:cubicBezTo>
                    <a:pt x="239787" y="5996"/>
                    <a:pt x="5996" y="239787"/>
                    <a:pt x="5996" y="528181"/>
                  </a:cubicBezTo>
                  <a:lnTo>
                    <a:pt x="5996" y="535145"/>
                  </a:lnTo>
                  <a:cubicBezTo>
                    <a:pt x="199453" y="546377"/>
                    <a:pt x="474297" y="530188"/>
                    <a:pt x="576566" y="4385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E4416EE8-39C7-49EF-8C2D-B5A91131EDFE}"/>
                </a:ext>
              </a:extLst>
            </p:cNvPr>
            <p:cNvSpPr/>
            <p:nvPr/>
          </p:nvSpPr>
          <p:spPr>
            <a:xfrm>
              <a:off x="6175516" y="3689533"/>
              <a:ext cx="967365" cy="871428"/>
            </a:xfrm>
            <a:custGeom>
              <a:avLst/>
              <a:gdLst>
                <a:gd name="connsiteX0" fmla="*/ 441150 w 967365"/>
                <a:gd name="connsiteY0" fmla="*/ 5996 h 871428"/>
                <a:gd name="connsiteX1" fmla="*/ 441150 w 967365"/>
                <a:gd name="connsiteY1" fmla="*/ 221918 h 871428"/>
                <a:gd name="connsiteX2" fmla="*/ 345477 w 967365"/>
                <a:gd name="connsiteY2" fmla="*/ 423698 h 871428"/>
                <a:gd name="connsiteX3" fmla="*/ 128795 w 967365"/>
                <a:gd name="connsiteY3" fmla="*/ 477702 h 871428"/>
                <a:gd name="connsiteX4" fmla="*/ 6955 w 967365"/>
                <a:gd name="connsiteY4" fmla="*/ 453422 h 871428"/>
                <a:gd name="connsiteX5" fmla="*/ 5996 w 967365"/>
                <a:gd name="connsiteY5" fmla="*/ 869341 h 871428"/>
                <a:gd name="connsiteX6" fmla="*/ 876305 w 967365"/>
                <a:gd name="connsiteY6" fmla="*/ 869341 h 871428"/>
                <a:gd name="connsiteX7" fmla="*/ 963336 w 967365"/>
                <a:gd name="connsiteY7" fmla="*/ 782311 h 871428"/>
                <a:gd name="connsiteX8" fmla="*/ 963336 w 967365"/>
                <a:gd name="connsiteY8" fmla="*/ 608257 h 871428"/>
                <a:gd name="connsiteX9" fmla="*/ 441150 w 967365"/>
                <a:gd name="connsiteY9" fmla="*/ 5996 h 87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7365" h="871428">
                  <a:moveTo>
                    <a:pt x="441150" y="5996"/>
                  </a:moveTo>
                  <a:lnTo>
                    <a:pt x="441150" y="221918"/>
                  </a:lnTo>
                  <a:cubicBezTo>
                    <a:pt x="441079" y="300107"/>
                    <a:pt x="405974" y="374154"/>
                    <a:pt x="345477" y="423698"/>
                  </a:cubicBezTo>
                  <a:cubicBezTo>
                    <a:pt x="284981" y="473241"/>
                    <a:pt x="205465" y="493060"/>
                    <a:pt x="128795" y="477702"/>
                  </a:cubicBezTo>
                  <a:lnTo>
                    <a:pt x="6955" y="453422"/>
                  </a:lnTo>
                  <a:lnTo>
                    <a:pt x="5996" y="869341"/>
                  </a:lnTo>
                  <a:lnTo>
                    <a:pt x="876305" y="869341"/>
                  </a:lnTo>
                  <a:cubicBezTo>
                    <a:pt x="924369" y="869341"/>
                    <a:pt x="963336" y="830375"/>
                    <a:pt x="963336" y="782311"/>
                  </a:cubicBezTo>
                  <a:lnTo>
                    <a:pt x="963336" y="608257"/>
                  </a:lnTo>
                  <a:cubicBezTo>
                    <a:pt x="962984" y="305687"/>
                    <a:pt x="740618" y="49224"/>
                    <a:pt x="44115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DE1D5B91-7483-45EA-8774-E20B176364F8}"/>
                </a:ext>
              </a:extLst>
            </p:cNvPr>
            <p:cNvSpPr/>
            <p:nvPr/>
          </p:nvSpPr>
          <p:spPr>
            <a:xfrm>
              <a:off x="4695975" y="984604"/>
              <a:ext cx="2790169" cy="4445083"/>
            </a:xfrm>
            <a:custGeom>
              <a:avLst/>
              <a:gdLst>
                <a:gd name="connsiteX0" fmla="*/ 2616939 w 2790169"/>
                <a:gd name="connsiteY0" fmla="*/ 5996 h 4445083"/>
                <a:gd name="connsiteX1" fmla="*/ 2306495 w 2790169"/>
                <a:gd name="connsiteY1" fmla="*/ 5996 h 4445083"/>
                <a:gd name="connsiteX2" fmla="*/ 2083345 w 2790169"/>
                <a:gd name="connsiteY2" fmla="*/ 244024 h 4445083"/>
                <a:gd name="connsiteX3" fmla="*/ 1829304 w 2790169"/>
                <a:gd name="connsiteY3" fmla="*/ 354120 h 4445083"/>
                <a:gd name="connsiteX4" fmla="*/ 967693 w 2790169"/>
                <a:gd name="connsiteY4" fmla="*/ 354120 h 4445083"/>
                <a:gd name="connsiteX5" fmla="*/ 713652 w 2790169"/>
                <a:gd name="connsiteY5" fmla="*/ 244024 h 4445083"/>
                <a:gd name="connsiteX6" fmla="*/ 490502 w 2790169"/>
                <a:gd name="connsiteY6" fmla="*/ 5996 h 4445083"/>
                <a:gd name="connsiteX7" fmla="*/ 180058 w 2790169"/>
                <a:gd name="connsiteY7" fmla="*/ 5996 h 4445083"/>
                <a:gd name="connsiteX8" fmla="*/ 5996 w 2790169"/>
                <a:gd name="connsiteY8" fmla="*/ 180058 h 4445083"/>
                <a:gd name="connsiteX9" fmla="*/ 5996 w 2790169"/>
                <a:gd name="connsiteY9" fmla="*/ 4270526 h 4445083"/>
                <a:gd name="connsiteX10" fmla="*/ 180058 w 2790169"/>
                <a:gd name="connsiteY10" fmla="*/ 4444588 h 4445083"/>
                <a:gd name="connsiteX11" fmla="*/ 2616931 w 2790169"/>
                <a:gd name="connsiteY11" fmla="*/ 4444588 h 4445083"/>
                <a:gd name="connsiteX12" fmla="*/ 2790993 w 2790169"/>
                <a:gd name="connsiteY12" fmla="*/ 4270526 h 4445083"/>
                <a:gd name="connsiteX13" fmla="*/ 2790993 w 2790169"/>
                <a:gd name="connsiteY13" fmla="*/ 180058 h 4445083"/>
                <a:gd name="connsiteX14" fmla="*/ 2616939 w 2790169"/>
                <a:gd name="connsiteY14" fmla="*/ 5996 h 4445083"/>
                <a:gd name="connsiteX15" fmla="*/ 2616939 w 2790169"/>
                <a:gd name="connsiteY15" fmla="*/ 3487248 h 4445083"/>
                <a:gd name="connsiteX16" fmla="*/ 2355846 w 2790169"/>
                <a:gd name="connsiteY16" fmla="*/ 3748341 h 4445083"/>
                <a:gd name="connsiteX17" fmla="*/ 441159 w 2790169"/>
                <a:gd name="connsiteY17" fmla="*/ 3748341 h 4445083"/>
                <a:gd name="connsiteX18" fmla="*/ 180066 w 2790169"/>
                <a:gd name="connsiteY18" fmla="*/ 3487248 h 4445083"/>
                <a:gd name="connsiteX19" fmla="*/ 180066 w 2790169"/>
                <a:gd name="connsiteY19" fmla="*/ 3313186 h 4445083"/>
                <a:gd name="connsiteX20" fmla="*/ 863697 w 2790169"/>
                <a:gd name="connsiteY20" fmla="*/ 2536951 h 4445083"/>
                <a:gd name="connsiteX21" fmla="*/ 727235 w 2790169"/>
                <a:gd name="connsiteY21" fmla="*/ 2266633 h 4445083"/>
                <a:gd name="connsiteX22" fmla="*/ 443637 w 2790169"/>
                <a:gd name="connsiteY22" fmla="*/ 1975440 h 4445083"/>
                <a:gd name="connsiteX23" fmla="*/ 704866 w 2790169"/>
                <a:gd name="connsiteY23" fmla="*/ 1664028 h 4445083"/>
                <a:gd name="connsiteX24" fmla="*/ 704866 w 2790169"/>
                <a:gd name="connsiteY24" fmla="*/ 1659591 h 4445083"/>
                <a:gd name="connsiteX25" fmla="*/ 1401113 w 2790169"/>
                <a:gd name="connsiteY25" fmla="*/ 963344 h 4445083"/>
                <a:gd name="connsiteX26" fmla="*/ 2097360 w 2790169"/>
                <a:gd name="connsiteY26" fmla="*/ 1659591 h 4445083"/>
                <a:gd name="connsiteX27" fmla="*/ 2097360 w 2790169"/>
                <a:gd name="connsiteY27" fmla="*/ 1664028 h 4445083"/>
                <a:gd name="connsiteX28" fmla="*/ 2358588 w 2790169"/>
                <a:gd name="connsiteY28" fmla="*/ 1975440 h 4445083"/>
                <a:gd name="connsiteX29" fmla="*/ 2074990 w 2790169"/>
                <a:gd name="connsiteY29" fmla="*/ 2266633 h 4445083"/>
                <a:gd name="connsiteX30" fmla="*/ 1938088 w 2790169"/>
                <a:gd name="connsiteY30" fmla="*/ 2537647 h 4445083"/>
                <a:gd name="connsiteX31" fmla="*/ 2616931 w 2790169"/>
                <a:gd name="connsiteY31" fmla="*/ 3313186 h 4445083"/>
                <a:gd name="connsiteX32" fmla="*/ 2616931 w 2790169"/>
                <a:gd name="connsiteY32" fmla="*/ 3487248 h 444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90169" h="4445083">
                  <a:moveTo>
                    <a:pt x="2616939" y="5996"/>
                  </a:moveTo>
                  <a:lnTo>
                    <a:pt x="2306495" y="5996"/>
                  </a:lnTo>
                  <a:lnTo>
                    <a:pt x="2083345" y="244024"/>
                  </a:lnTo>
                  <a:cubicBezTo>
                    <a:pt x="2017444" y="314154"/>
                    <a:pt x="1925537" y="353984"/>
                    <a:pt x="1829304" y="354120"/>
                  </a:cubicBezTo>
                  <a:lnTo>
                    <a:pt x="967693" y="354120"/>
                  </a:lnTo>
                  <a:cubicBezTo>
                    <a:pt x="871460" y="353992"/>
                    <a:pt x="779545" y="314154"/>
                    <a:pt x="713652" y="244024"/>
                  </a:cubicBezTo>
                  <a:lnTo>
                    <a:pt x="490502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4270526"/>
                  </a:lnTo>
                  <a:cubicBezTo>
                    <a:pt x="5996" y="4366655"/>
                    <a:pt x="83929" y="4444588"/>
                    <a:pt x="180058" y="4444588"/>
                  </a:cubicBezTo>
                  <a:lnTo>
                    <a:pt x="2616931" y="4444588"/>
                  </a:lnTo>
                  <a:cubicBezTo>
                    <a:pt x="2713060" y="4444588"/>
                    <a:pt x="2790993" y="4366655"/>
                    <a:pt x="2790993" y="4270526"/>
                  </a:cubicBezTo>
                  <a:lnTo>
                    <a:pt x="2790993" y="180058"/>
                  </a:lnTo>
                  <a:cubicBezTo>
                    <a:pt x="2791001" y="83929"/>
                    <a:pt x="2713068" y="5996"/>
                    <a:pt x="2616939" y="5996"/>
                  </a:cubicBezTo>
                  <a:close/>
                  <a:moveTo>
                    <a:pt x="2616939" y="3487248"/>
                  </a:moveTo>
                  <a:cubicBezTo>
                    <a:pt x="2616939" y="3631449"/>
                    <a:pt x="2500040" y="3748341"/>
                    <a:pt x="2355846" y="3748341"/>
                  </a:cubicBezTo>
                  <a:lnTo>
                    <a:pt x="441159" y="3748341"/>
                  </a:lnTo>
                  <a:cubicBezTo>
                    <a:pt x="296957" y="3748341"/>
                    <a:pt x="180066" y="3631441"/>
                    <a:pt x="180066" y="3487248"/>
                  </a:cubicBezTo>
                  <a:lnTo>
                    <a:pt x="180066" y="3313186"/>
                  </a:lnTo>
                  <a:cubicBezTo>
                    <a:pt x="180713" y="2919492"/>
                    <a:pt x="473241" y="2587342"/>
                    <a:pt x="863697" y="2536951"/>
                  </a:cubicBezTo>
                  <a:cubicBezTo>
                    <a:pt x="798884" y="2457979"/>
                    <a:pt x="752290" y="2365680"/>
                    <a:pt x="727235" y="2266633"/>
                  </a:cubicBezTo>
                  <a:cubicBezTo>
                    <a:pt x="571969" y="2256751"/>
                    <a:pt x="449409" y="2130914"/>
                    <a:pt x="443637" y="1975440"/>
                  </a:cubicBezTo>
                  <a:cubicBezTo>
                    <a:pt x="437865" y="1819966"/>
                    <a:pt x="550759" y="1685390"/>
                    <a:pt x="704866" y="1664028"/>
                  </a:cubicBezTo>
                  <a:lnTo>
                    <a:pt x="704866" y="1659591"/>
                  </a:lnTo>
                  <a:cubicBezTo>
                    <a:pt x="704866" y="1275059"/>
                    <a:pt x="1016589" y="963344"/>
                    <a:pt x="1401113" y="963344"/>
                  </a:cubicBezTo>
                  <a:cubicBezTo>
                    <a:pt x="1785636" y="963344"/>
                    <a:pt x="2097360" y="1275067"/>
                    <a:pt x="2097360" y="1659591"/>
                  </a:cubicBezTo>
                  <a:lnTo>
                    <a:pt x="2097360" y="1664028"/>
                  </a:lnTo>
                  <a:cubicBezTo>
                    <a:pt x="2251467" y="1685390"/>
                    <a:pt x="2364361" y="1819974"/>
                    <a:pt x="2358588" y="1975440"/>
                  </a:cubicBezTo>
                  <a:cubicBezTo>
                    <a:pt x="2352816" y="2130906"/>
                    <a:pt x="2230257" y="2256751"/>
                    <a:pt x="2074990" y="2266633"/>
                  </a:cubicBezTo>
                  <a:cubicBezTo>
                    <a:pt x="2049887" y="2365960"/>
                    <a:pt x="2003142" y="2458507"/>
                    <a:pt x="1938088" y="2537647"/>
                  </a:cubicBezTo>
                  <a:cubicBezTo>
                    <a:pt x="2326378" y="2590188"/>
                    <a:pt x="2616251" y="2921355"/>
                    <a:pt x="2616931" y="3313186"/>
                  </a:cubicBezTo>
                  <a:lnTo>
                    <a:pt x="2616931" y="348724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F33E2DC8-F937-423E-B238-CA2247E44A9C}"/>
                </a:ext>
              </a:extLst>
            </p:cNvPr>
            <p:cNvSpPr/>
            <p:nvPr/>
          </p:nvSpPr>
          <p:spPr>
            <a:xfrm>
              <a:off x="5740353" y="3682570"/>
              <a:ext cx="271822" cy="319790"/>
            </a:xfrm>
            <a:custGeom>
              <a:avLst/>
              <a:gdLst>
                <a:gd name="connsiteX0" fmla="*/ 5996 w 271821"/>
                <a:gd name="connsiteY0" fmla="*/ 5996 h 319790"/>
                <a:gd name="connsiteX1" fmla="*/ 5996 w 271821"/>
                <a:gd name="connsiteY1" fmla="*/ 228882 h 319790"/>
                <a:gd name="connsiteX2" fmla="*/ 37975 w 271821"/>
                <a:gd name="connsiteY2" fmla="*/ 296309 h 319790"/>
                <a:gd name="connsiteX3" fmla="*/ 110431 w 271821"/>
                <a:gd name="connsiteY3" fmla="*/ 314178 h 319790"/>
                <a:gd name="connsiteX4" fmla="*/ 269351 w 271821"/>
                <a:gd name="connsiteY4" fmla="*/ 282415 h 319790"/>
                <a:gd name="connsiteX5" fmla="*/ 269871 w 271821"/>
                <a:gd name="connsiteY5" fmla="*/ 86943 h 319790"/>
                <a:gd name="connsiteX6" fmla="*/ 20355 w 271821"/>
                <a:gd name="connsiteY6" fmla="*/ 6004 h 319790"/>
                <a:gd name="connsiteX7" fmla="*/ 5996 w 271821"/>
                <a:gd name="connsiteY7" fmla="*/ 6004 h 31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821" h="319790">
                  <a:moveTo>
                    <a:pt x="5996" y="5996"/>
                  </a:moveTo>
                  <a:lnTo>
                    <a:pt x="5996" y="228882"/>
                  </a:lnTo>
                  <a:cubicBezTo>
                    <a:pt x="5988" y="255017"/>
                    <a:pt x="17732" y="279776"/>
                    <a:pt x="37975" y="296309"/>
                  </a:cubicBezTo>
                  <a:cubicBezTo>
                    <a:pt x="58218" y="312843"/>
                    <a:pt x="84824" y="319398"/>
                    <a:pt x="110431" y="314178"/>
                  </a:cubicBezTo>
                  <a:lnTo>
                    <a:pt x="269351" y="282415"/>
                  </a:lnTo>
                  <a:lnTo>
                    <a:pt x="269871" y="86943"/>
                  </a:lnTo>
                  <a:cubicBezTo>
                    <a:pt x="182296" y="76126"/>
                    <a:pt x="97600" y="48656"/>
                    <a:pt x="20355" y="6004"/>
                  </a:cubicBezTo>
                  <a:lnTo>
                    <a:pt x="5996" y="600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1DD7DA4-D96E-4E55-A193-94E34B809508}"/>
                </a:ext>
              </a:extLst>
            </p:cNvPr>
            <p:cNvSpPr/>
            <p:nvPr/>
          </p:nvSpPr>
          <p:spPr>
            <a:xfrm>
              <a:off x="5568898" y="2668219"/>
              <a:ext cx="1055308" cy="935386"/>
            </a:xfrm>
            <a:custGeom>
              <a:avLst/>
              <a:gdLst>
                <a:gd name="connsiteX0" fmla="*/ 1050375 w 1055307"/>
                <a:gd name="connsiteY0" fmla="*/ 411130 h 935386"/>
                <a:gd name="connsiteX1" fmla="*/ 1050375 w 1055307"/>
                <a:gd name="connsiteY1" fmla="*/ 229753 h 935386"/>
                <a:gd name="connsiteX2" fmla="*/ 703379 w 1055307"/>
                <a:gd name="connsiteY2" fmla="*/ 5996 h 935386"/>
                <a:gd name="connsiteX3" fmla="*/ 692586 w 1055307"/>
                <a:gd name="connsiteY3" fmla="*/ 16093 h 935386"/>
                <a:gd name="connsiteX4" fmla="*/ 5996 w 1055307"/>
                <a:gd name="connsiteY4" fmla="*/ 157081 h 935386"/>
                <a:gd name="connsiteX5" fmla="*/ 5996 w 1055307"/>
                <a:gd name="connsiteY5" fmla="*/ 411122 h 935386"/>
                <a:gd name="connsiteX6" fmla="*/ 528182 w 1055307"/>
                <a:gd name="connsiteY6" fmla="*/ 933308 h 935386"/>
                <a:gd name="connsiteX7" fmla="*/ 1050375 w 1055307"/>
                <a:gd name="connsiteY7" fmla="*/ 411130 h 93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5307" h="935386">
                  <a:moveTo>
                    <a:pt x="1050375" y="411130"/>
                  </a:moveTo>
                  <a:lnTo>
                    <a:pt x="1050375" y="229753"/>
                  </a:lnTo>
                  <a:cubicBezTo>
                    <a:pt x="908660" y="206584"/>
                    <a:pt x="782958" y="125534"/>
                    <a:pt x="703379" y="5996"/>
                  </a:cubicBezTo>
                  <a:cubicBezTo>
                    <a:pt x="699901" y="9394"/>
                    <a:pt x="696327" y="12784"/>
                    <a:pt x="692586" y="16093"/>
                  </a:cubicBezTo>
                  <a:cubicBezTo>
                    <a:pt x="526447" y="164828"/>
                    <a:pt x="178579" y="166571"/>
                    <a:pt x="5996" y="157081"/>
                  </a:cubicBezTo>
                  <a:lnTo>
                    <a:pt x="5996" y="411122"/>
                  </a:lnTo>
                  <a:cubicBezTo>
                    <a:pt x="5996" y="699517"/>
                    <a:pt x="239787" y="933308"/>
                    <a:pt x="528182" y="933308"/>
                  </a:cubicBezTo>
                  <a:cubicBezTo>
                    <a:pt x="816576" y="933308"/>
                    <a:pt x="1050375" y="699525"/>
                    <a:pt x="1050375" y="4111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FB2AD1C8-AA0E-4001-858E-60C610482917}"/>
                </a:ext>
              </a:extLst>
            </p:cNvPr>
            <p:cNvSpPr/>
            <p:nvPr/>
          </p:nvSpPr>
          <p:spPr>
            <a:xfrm>
              <a:off x="6177339" y="3682578"/>
              <a:ext cx="263827" cy="319790"/>
            </a:xfrm>
            <a:custGeom>
              <a:avLst/>
              <a:gdLst>
                <a:gd name="connsiteX0" fmla="*/ 5996 w 263826"/>
                <a:gd name="connsiteY0" fmla="*/ 283102 h 319790"/>
                <a:gd name="connsiteX1" fmla="*/ 161174 w 263826"/>
                <a:gd name="connsiteY1" fmla="*/ 314170 h 319790"/>
                <a:gd name="connsiteX2" fmla="*/ 233407 w 263826"/>
                <a:gd name="connsiteY2" fmla="*/ 296158 h 319790"/>
                <a:gd name="connsiteX3" fmla="*/ 265258 w 263826"/>
                <a:gd name="connsiteY3" fmla="*/ 228882 h 319790"/>
                <a:gd name="connsiteX4" fmla="*/ 265258 w 263826"/>
                <a:gd name="connsiteY4" fmla="*/ 5996 h 319790"/>
                <a:gd name="connsiteX5" fmla="*/ 256040 w 263826"/>
                <a:gd name="connsiteY5" fmla="*/ 5996 h 319790"/>
                <a:gd name="connsiteX6" fmla="*/ 6524 w 263826"/>
                <a:gd name="connsiteY6" fmla="*/ 87023 h 31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3826" h="319790">
                  <a:moveTo>
                    <a:pt x="5996" y="283102"/>
                  </a:moveTo>
                  <a:lnTo>
                    <a:pt x="161174" y="314170"/>
                  </a:lnTo>
                  <a:cubicBezTo>
                    <a:pt x="186733" y="319215"/>
                    <a:pt x="213212" y="312611"/>
                    <a:pt x="233407" y="296158"/>
                  </a:cubicBezTo>
                  <a:cubicBezTo>
                    <a:pt x="253562" y="279633"/>
                    <a:pt x="265250" y="254945"/>
                    <a:pt x="265258" y="228882"/>
                  </a:cubicBezTo>
                  <a:lnTo>
                    <a:pt x="265258" y="5996"/>
                  </a:lnTo>
                  <a:lnTo>
                    <a:pt x="256040" y="5996"/>
                  </a:lnTo>
                  <a:cubicBezTo>
                    <a:pt x="178811" y="48696"/>
                    <a:pt x="94106" y="76206"/>
                    <a:pt x="6524" y="870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3B6ED860-A97A-4E3C-8AEA-2C8D7816FFD2}"/>
                </a:ext>
              </a:extLst>
            </p:cNvPr>
            <p:cNvSpPr/>
            <p:nvPr/>
          </p:nvSpPr>
          <p:spPr>
            <a:xfrm>
              <a:off x="4086754" y="2595579"/>
              <a:ext cx="239843" cy="1135255"/>
            </a:xfrm>
            <a:custGeom>
              <a:avLst/>
              <a:gdLst>
                <a:gd name="connsiteX0" fmla="*/ 153000 w 239842"/>
                <a:gd name="connsiteY0" fmla="*/ 1135639 h 1135255"/>
                <a:gd name="connsiteX1" fmla="*/ 68751 w 239842"/>
                <a:gd name="connsiteY1" fmla="*/ 1070282 h 1135255"/>
                <a:gd name="connsiteX2" fmla="*/ 68751 w 239842"/>
                <a:gd name="connsiteY2" fmla="*/ 71338 h 1135255"/>
                <a:gd name="connsiteX3" fmla="*/ 129759 w 239842"/>
                <a:gd name="connsiteY3" fmla="*/ 9178 h 1135255"/>
                <a:gd name="connsiteX4" fmla="*/ 214096 w 239842"/>
                <a:gd name="connsiteY4" fmla="*/ 30940 h 1135255"/>
                <a:gd name="connsiteX5" fmla="*/ 237416 w 239842"/>
                <a:gd name="connsiteY5" fmla="*/ 114853 h 1135255"/>
                <a:gd name="connsiteX6" fmla="*/ 237416 w 239842"/>
                <a:gd name="connsiteY6" fmla="*/ 1027118 h 1135255"/>
                <a:gd name="connsiteX7" fmla="*/ 228054 w 239842"/>
                <a:gd name="connsiteY7" fmla="*/ 1093107 h 1135255"/>
                <a:gd name="connsiteX8" fmla="*/ 174753 w 239842"/>
                <a:gd name="connsiteY8" fmla="*/ 1133121 h 1135255"/>
                <a:gd name="connsiteX9" fmla="*/ 153000 w 239842"/>
                <a:gd name="connsiteY9" fmla="*/ 1135639 h 1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9842" h="1135255">
                  <a:moveTo>
                    <a:pt x="153000" y="1135639"/>
                  </a:moveTo>
                  <a:cubicBezTo>
                    <a:pt x="113298" y="1135615"/>
                    <a:pt x="78640" y="1108729"/>
                    <a:pt x="68751" y="1070282"/>
                  </a:cubicBezTo>
                  <a:cubicBezTo>
                    <a:pt x="-14922" y="742553"/>
                    <a:pt x="-14922" y="399066"/>
                    <a:pt x="68751" y="71338"/>
                  </a:cubicBezTo>
                  <a:cubicBezTo>
                    <a:pt x="76522" y="41205"/>
                    <a:pt x="99779" y="17517"/>
                    <a:pt x="129759" y="9178"/>
                  </a:cubicBezTo>
                  <a:cubicBezTo>
                    <a:pt x="159739" y="848"/>
                    <a:pt x="191886" y="9138"/>
                    <a:pt x="214096" y="30940"/>
                  </a:cubicBezTo>
                  <a:cubicBezTo>
                    <a:pt x="236305" y="52734"/>
                    <a:pt x="245195" y="84721"/>
                    <a:pt x="237416" y="114853"/>
                  </a:cubicBezTo>
                  <a:cubicBezTo>
                    <a:pt x="160946" y="414129"/>
                    <a:pt x="160946" y="727835"/>
                    <a:pt x="237416" y="1027118"/>
                  </a:cubicBezTo>
                  <a:cubicBezTo>
                    <a:pt x="243172" y="1049488"/>
                    <a:pt x="239807" y="1073224"/>
                    <a:pt x="228054" y="1093107"/>
                  </a:cubicBezTo>
                  <a:cubicBezTo>
                    <a:pt x="216302" y="1112990"/>
                    <a:pt x="197123" y="1127389"/>
                    <a:pt x="174753" y="1133121"/>
                  </a:cubicBezTo>
                  <a:cubicBezTo>
                    <a:pt x="167630" y="1134840"/>
                    <a:pt x="160323" y="1135687"/>
                    <a:pt x="153000" y="11356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50F1681-2FF1-406A-BA18-869DB3416860}"/>
                </a:ext>
              </a:extLst>
            </p:cNvPr>
            <p:cNvSpPr/>
            <p:nvPr/>
          </p:nvSpPr>
          <p:spPr>
            <a:xfrm>
              <a:off x="3738629" y="2264329"/>
              <a:ext cx="327785" cy="1798820"/>
            </a:xfrm>
            <a:custGeom>
              <a:avLst/>
              <a:gdLst>
                <a:gd name="connsiteX0" fmla="*/ 241855 w 327784"/>
                <a:gd name="connsiteY0" fmla="*/ 1796736 h 1798819"/>
                <a:gd name="connsiteX1" fmla="*/ 160653 w 327784"/>
                <a:gd name="connsiteY1" fmla="*/ 1741037 h 1798819"/>
                <a:gd name="connsiteX2" fmla="*/ 160653 w 327784"/>
                <a:gd name="connsiteY2" fmla="*/ 63074 h 1798819"/>
                <a:gd name="connsiteX3" fmla="*/ 228392 w 327784"/>
                <a:gd name="connsiteY3" fmla="*/ 7126 h 1798819"/>
                <a:gd name="connsiteX4" fmla="*/ 310370 w 327784"/>
                <a:gd name="connsiteY4" fmla="*/ 38714 h 1798819"/>
                <a:gd name="connsiteX5" fmla="*/ 323050 w 327784"/>
                <a:gd name="connsiteY5" fmla="*/ 125649 h 1798819"/>
                <a:gd name="connsiteX6" fmla="*/ 323050 w 327784"/>
                <a:gd name="connsiteY6" fmla="*/ 1678462 h 1798819"/>
                <a:gd name="connsiteX7" fmla="*/ 313568 w 327784"/>
                <a:gd name="connsiteY7" fmla="*/ 1758961 h 1798819"/>
                <a:gd name="connsiteX8" fmla="*/ 241855 w 327784"/>
                <a:gd name="connsiteY8" fmla="*/ 1796736 h 179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7784" h="1798819">
                  <a:moveTo>
                    <a:pt x="241855" y="1796736"/>
                  </a:moveTo>
                  <a:cubicBezTo>
                    <a:pt x="205879" y="1796736"/>
                    <a:pt x="173604" y="1774599"/>
                    <a:pt x="160653" y="1741037"/>
                  </a:cubicBezTo>
                  <a:cubicBezTo>
                    <a:pt x="-45556" y="1200719"/>
                    <a:pt x="-45556" y="603391"/>
                    <a:pt x="160653" y="63074"/>
                  </a:cubicBezTo>
                  <a:cubicBezTo>
                    <a:pt x="171469" y="33557"/>
                    <a:pt x="197364" y="12171"/>
                    <a:pt x="228392" y="7126"/>
                  </a:cubicBezTo>
                  <a:cubicBezTo>
                    <a:pt x="259420" y="2082"/>
                    <a:pt x="290759" y="14154"/>
                    <a:pt x="310370" y="38714"/>
                  </a:cubicBezTo>
                  <a:cubicBezTo>
                    <a:pt x="329989" y="63274"/>
                    <a:pt x="334834" y="96508"/>
                    <a:pt x="323050" y="125649"/>
                  </a:cubicBezTo>
                  <a:cubicBezTo>
                    <a:pt x="132399" y="625697"/>
                    <a:pt x="132399" y="1178414"/>
                    <a:pt x="323050" y="1678462"/>
                  </a:cubicBezTo>
                  <a:cubicBezTo>
                    <a:pt x="333339" y="1705220"/>
                    <a:pt x="329798" y="1735328"/>
                    <a:pt x="313568" y="1758961"/>
                  </a:cubicBezTo>
                  <a:cubicBezTo>
                    <a:pt x="297339" y="1782593"/>
                    <a:pt x="270525" y="1796728"/>
                    <a:pt x="241855" y="1796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D9EC423C-8ACB-4EC4-91E0-6B7E6667F0DA}"/>
                </a:ext>
              </a:extLst>
            </p:cNvPr>
            <p:cNvSpPr/>
            <p:nvPr/>
          </p:nvSpPr>
          <p:spPr>
            <a:xfrm>
              <a:off x="7856025" y="2595404"/>
              <a:ext cx="239843" cy="1135255"/>
            </a:xfrm>
            <a:custGeom>
              <a:avLst/>
              <a:gdLst>
                <a:gd name="connsiteX0" fmla="*/ 93175 w 239842"/>
                <a:gd name="connsiteY0" fmla="*/ 1135814 h 1135255"/>
                <a:gd name="connsiteX1" fmla="*/ 71421 w 239842"/>
                <a:gd name="connsiteY1" fmla="*/ 1133120 h 1135255"/>
                <a:gd name="connsiteX2" fmla="*/ 18120 w 239842"/>
                <a:gd name="connsiteY2" fmla="*/ 1093106 h 1135255"/>
                <a:gd name="connsiteX3" fmla="*/ 8758 w 239842"/>
                <a:gd name="connsiteY3" fmla="*/ 1027117 h 1135255"/>
                <a:gd name="connsiteX4" fmla="*/ 8758 w 239842"/>
                <a:gd name="connsiteY4" fmla="*/ 114852 h 1135255"/>
                <a:gd name="connsiteX5" fmla="*/ 32079 w 239842"/>
                <a:gd name="connsiteY5" fmla="*/ 30939 h 1135255"/>
                <a:gd name="connsiteX6" fmla="*/ 116416 w 239842"/>
                <a:gd name="connsiteY6" fmla="*/ 9177 h 1135255"/>
                <a:gd name="connsiteX7" fmla="*/ 177424 w 239842"/>
                <a:gd name="connsiteY7" fmla="*/ 71336 h 1135255"/>
                <a:gd name="connsiteX8" fmla="*/ 177424 w 239842"/>
                <a:gd name="connsiteY8" fmla="*/ 1070281 h 1135255"/>
                <a:gd name="connsiteX9" fmla="*/ 93175 w 239842"/>
                <a:gd name="connsiteY9" fmla="*/ 1135814 h 1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9842" h="1135255">
                  <a:moveTo>
                    <a:pt x="93175" y="1135814"/>
                  </a:moveTo>
                  <a:cubicBezTo>
                    <a:pt x="85836" y="1135806"/>
                    <a:pt x="78529" y="1134902"/>
                    <a:pt x="71421" y="1133120"/>
                  </a:cubicBezTo>
                  <a:cubicBezTo>
                    <a:pt x="49052" y="1127379"/>
                    <a:pt x="29872" y="1112989"/>
                    <a:pt x="18120" y="1093106"/>
                  </a:cubicBezTo>
                  <a:cubicBezTo>
                    <a:pt x="6368" y="1073223"/>
                    <a:pt x="3002" y="1049487"/>
                    <a:pt x="8758" y="1027117"/>
                  </a:cubicBezTo>
                  <a:cubicBezTo>
                    <a:pt x="85228" y="727842"/>
                    <a:pt x="85228" y="414135"/>
                    <a:pt x="8758" y="114852"/>
                  </a:cubicBezTo>
                  <a:cubicBezTo>
                    <a:pt x="988" y="84719"/>
                    <a:pt x="9878" y="52733"/>
                    <a:pt x="32079" y="30939"/>
                  </a:cubicBezTo>
                  <a:cubicBezTo>
                    <a:pt x="54289" y="9145"/>
                    <a:pt x="86435" y="847"/>
                    <a:pt x="116416" y="9177"/>
                  </a:cubicBezTo>
                  <a:cubicBezTo>
                    <a:pt x="146396" y="17508"/>
                    <a:pt x="169653" y="41204"/>
                    <a:pt x="177424" y="71336"/>
                  </a:cubicBezTo>
                  <a:cubicBezTo>
                    <a:pt x="261097" y="399065"/>
                    <a:pt x="261097" y="742552"/>
                    <a:pt x="177424" y="1070281"/>
                  </a:cubicBezTo>
                  <a:cubicBezTo>
                    <a:pt x="167598" y="1108800"/>
                    <a:pt x="132925" y="1135774"/>
                    <a:pt x="93175" y="11358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F485301D-9E32-42E0-BE94-9EBDE102CD62}"/>
                </a:ext>
              </a:extLst>
            </p:cNvPr>
            <p:cNvSpPr/>
            <p:nvPr/>
          </p:nvSpPr>
          <p:spPr>
            <a:xfrm>
              <a:off x="8114923" y="2264327"/>
              <a:ext cx="327785" cy="1798820"/>
            </a:xfrm>
            <a:custGeom>
              <a:avLst/>
              <a:gdLst>
                <a:gd name="connsiteX0" fmla="*/ 93547 w 327784"/>
                <a:gd name="connsiteY0" fmla="*/ 1796739 h 1798819"/>
                <a:gd name="connsiteX1" fmla="*/ 21826 w 327784"/>
                <a:gd name="connsiteY1" fmla="*/ 1758963 h 1798819"/>
                <a:gd name="connsiteX2" fmla="*/ 12344 w 327784"/>
                <a:gd name="connsiteY2" fmla="*/ 1678464 h 1798819"/>
                <a:gd name="connsiteX3" fmla="*/ 12344 w 327784"/>
                <a:gd name="connsiteY3" fmla="*/ 125651 h 1798819"/>
                <a:gd name="connsiteX4" fmla="*/ 25024 w 327784"/>
                <a:gd name="connsiteY4" fmla="*/ 38716 h 1798819"/>
                <a:gd name="connsiteX5" fmla="*/ 107002 w 327784"/>
                <a:gd name="connsiteY5" fmla="*/ 7129 h 1798819"/>
                <a:gd name="connsiteX6" fmla="*/ 174742 w 327784"/>
                <a:gd name="connsiteY6" fmla="*/ 63076 h 1798819"/>
                <a:gd name="connsiteX7" fmla="*/ 174742 w 327784"/>
                <a:gd name="connsiteY7" fmla="*/ 1741039 h 1798819"/>
                <a:gd name="connsiteX8" fmla="*/ 93547 w 327784"/>
                <a:gd name="connsiteY8" fmla="*/ 1796739 h 179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7784" h="1798819">
                  <a:moveTo>
                    <a:pt x="93547" y="1796739"/>
                  </a:moveTo>
                  <a:cubicBezTo>
                    <a:pt x="64878" y="1796731"/>
                    <a:pt x="38056" y="1782604"/>
                    <a:pt x="21826" y="1758963"/>
                  </a:cubicBezTo>
                  <a:cubicBezTo>
                    <a:pt x="5597" y="1735323"/>
                    <a:pt x="2055" y="1705215"/>
                    <a:pt x="12344" y="1678464"/>
                  </a:cubicBezTo>
                  <a:cubicBezTo>
                    <a:pt x="202995" y="1178416"/>
                    <a:pt x="202995" y="625699"/>
                    <a:pt x="12344" y="125651"/>
                  </a:cubicBezTo>
                  <a:cubicBezTo>
                    <a:pt x="560" y="96510"/>
                    <a:pt x="5405" y="63276"/>
                    <a:pt x="25024" y="38716"/>
                  </a:cubicBezTo>
                  <a:cubicBezTo>
                    <a:pt x="44643" y="14156"/>
                    <a:pt x="75982" y="2076"/>
                    <a:pt x="107002" y="7129"/>
                  </a:cubicBezTo>
                  <a:cubicBezTo>
                    <a:pt x="138030" y="12174"/>
                    <a:pt x="163925" y="33568"/>
                    <a:pt x="174742" y="63076"/>
                  </a:cubicBezTo>
                  <a:cubicBezTo>
                    <a:pt x="380951" y="603394"/>
                    <a:pt x="380951" y="1200722"/>
                    <a:pt x="174742" y="1741039"/>
                  </a:cubicBezTo>
                  <a:cubicBezTo>
                    <a:pt x="161790" y="1774601"/>
                    <a:pt x="129523" y="1796739"/>
                    <a:pt x="93547" y="17967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316EF860-2F89-4357-884A-0045EDAB40A7}"/>
              </a:ext>
            </a:extLst>
          </p:cNvPr>
          <p:cNvGrpSpPr/>
          <p:nvPr/>
        </p:nvGrpSpPr>
        <p:grpSpPr>
          <a:xfrm>
            <a:off x="1674492" y="3287778"/>
            <a:ext cx="527320" cy="527655"/>
            <a:chOff x="3651604" y="984604"/>
            <a:chExt cx="4880542" cy="4883643"/>
          </a:xfrm>
        </p:grpSpPr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8E48660-0F03-4EAB-8DBD-43A6BD867C7E}"/>
                </a:ext>
              </a:extLst>
            </p:cNvPr>
            <p:cNvSpPr/>
            <p:nvPr/>
          </p:nvSpPr>
          <p:spPr>
            <a:xfrm>
              <a:off x="6001446" y="3160384"/>
              <a:ext cx="183879" cy="183879"/>
            </a:xfrm>
            <a:custGeom>
              <a:avLst/>
              <a:gdLst>
                <a:gd name="connsiteX0" fmla="*/ 180058 w 183879"/>
                <a:gd name="connsiteY0" fmla="*/ 93027 h 183879"/>
                <a:gd name="connsiteX1" fmla="*/ 93027 w 183879"/>
                <a:gd name="connsiteY1" fmla="*/ 180058 h 183879"/>
                <a:gd name="connsiteX2" fmla="*/ 5996 w 183879"/>
                <a:gd name="connsiteY2" fmla="*/ 93027 h 183879"/>
                <a:gd name="connsiteX3" fmla="*/ 93027 w 183879"/>
                <a:gd name="connsiteY3" fmla="*/ 5996 h 183879"/>
                <a:gd name="connsiteX4" fmla="*/ 180058 w 183879"/>
                <a:gd name="connsiteY4" fmla="*/ 93027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183879">
                  <a:moveTo>
                    <a:pt x="180058" y="93027"/>
                  </a:moveTo>
                  <a:cubicBezTo>
                    <a:pt x="180058" y="141093"/>
                    <a:pt x="141093" y="180058"/>
                    <a:pt x="93027" y="180058"/>
                  </a:cubicBezTo>
                  <a:cubicBezTo>
                    <a:pt x="44961" y="180058"/>
                    <a:pt x="5996" y="141092"/>
                    <a:pt x="5996" y="93027"/>
                  </a:cubicBezTo>
                  <a:cubicBezTo>
                    <a:pt x="5996" y="44961"/>
                    <a:pt x="44961" y="5996"/>
                    <a:pt x="93027" y="5996"/>
                  </a:cubicBezTo>
                  <a:cubicBezTo>
                    <a:pt x="141093" y="5996"/>
                    <a:pt x="180058" y="44961"/>
                    <a:pt x="180058" y="930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F162FE0-6A29-4A03-B8F4-E472F5D837C9}"/>
                </a:ext>
              </a:extLst>
            </p:cNvPr>
            <p:cNvSpPr/>
            <p:nvPr/>
          </p:nvSpPr>
          <p:spPr>
            <a:xfrm>
              <a:off x="4783014" y="3160384"/>
              <a:ext cx="183879" cy="183879"/>
            </a:xfrm>
            <a:custGeom>
              <a:avLst/>
              <a:gdLst>
                <a:gd name="connsiteX0" fmla="*/ 180058 w 183879"/>
                <a:gd name="connsiteY0" fmla="*/ 93027 h 183879"/>
                <a:gd name="connsiteX1" fmla="*/ 93027 w 183879"/>
                <a:gd name="connsiteY1" fmla="*/ 180058 h 183879"/>
                <a:gd name="connsiteX2" fmla="*/ 5996 w 183879"/>
                <a:gd name="connsiteY2" fmla="*/ 93027 h 183879"/>
                <a:gd name="connsiteX3" fmla="*/ 93027 w 183879"/>
                <a:gd name="connsiteY3" fmla="*/ 5996 h 183879"/>
                <a:gd name="connsiteX4" fmla="*/ 180058 w 183879"/>
                <a:gd name="connsiteY4" fmla="*/ 93027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183879">
                  <a:moveTo>
                    <a:pt x="180058" y="93027"/>
                  </a:moveTo>
                  <a:cubicBezTo>
                    <a:pt x="180058" y="141093"/>
                    <a:pt x="141093" y="180058"/>
                    <a:pt x="93027" y="180058"/>
                  </a:cubicBezTo>
                  <a:cubicBezTo>
                    <a:pt x="44961" y="180058"/>
                    <a:pt x="5996" y="141092"/>
                    <a:pt x="5996" y="93027"/>
                  </a:cubicBezTo>
                  <a:cubicBezTo>
                    <a:pt x="5996" y="44961"/>
                    <a:pt x="44961" y="5996"/>
                    <a:pt x="93027" y="5996"/>
                  </a:cubicBezTo>
                  <a:cubicBezTo>
                    <a:pt x="141093" y="5996"/>
                    <a:pt x="180058" y="44961"/>
                    <a:pt x="180058" y="930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A3113518-D021-479B-B1E2-DE65349B7D3A}"/>
                </a:ext>
              </a:extLst>
            </p:cNvPr>
            <p:cNvSpPr/>
            <p:nvPr/>
          </p:nvSpPr>
          <p:spPr>
            <a:xfrm>
              <a:off x="5305199" y="4639917"/>
              <a:ext cx="359764" cy="359764"/>
            </a:xfrm>
            <a:custGeom>
              <a:avLst/>
              <a:gdLst>
                <a:gd name="connsiteX0" fmla="*/ 354120 w 359763"/>
                <a:gd name="connsiteY0" fmla="*/ 180058 h 359763"/>
                <a:gd name="connsiteX1" fmla="*/ 354120 w 359763"/>
                <a:gd name="connsiteY1" fmla="*/ 5996 h 359763"/>
                <a:gd name="connsiteX2" fmla="*/ 5996 w 359763"/>
                <a:gd name="connsiteY2" fmla="*/ 5996 h 359763"/>
                <a:gd name="connsiteX3" fmla="*/ 5996 w 359763"/>
                <a:gd name="connsiteY3" fmla="*/ 180058 h 359763"/>
                <a:gd name="connsiteX4" fmla="*/ 180058 w 359763"/>
                <a:gd name="connsiteY4" fmla="*/ 354120 h 359763"/>
                <a:gd name="connsiteX5" fmla="*/ 354120 w 359763"/>
                <a:gd name="connsiteY5" fmla="*/ 180058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763" h="359763">
                  <a:moveTo>
                    <a:pt x="354120" y="180058"/>
                  </a:moveTo>
                  <a:lnTo>
                    <a:pt x="354120" y="5996"/>
                  </a:lnTo>
                  <a:lnTo>
                    <a:pt x="5996" y="5996"/>
                  </a:lnTo>
                  <a:lnTo>
                    <a:pt x="5996" y="180058"/>
                  </a:lnTo>
                  <a:cubicBezTo>
                    <a:pt x="5996" y="276187"/>
                    <a:pt x="83929" y="354120"/>
                    <a:pt x="180058" y="354120"/>
                  </a:cubicBezTo>
                  <a:cubicBezTo>
                    <a:pt x="276187" y="354120"/>
                    <a:pt x="354120" y="276195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F80CB307-AC4C-48E8-8714-2F6A8A12BAAC}"/>
                </a:ext>
              </a:extLst>
            </p:cNvPr>
            <p:cNvSpPr/>
            <p:nvPr/>
          </p:nvSpPr>
          <p:spPr>
            <a:xfrm>
              <a:off x="4434890" y="2812261"/>
              <a:ext cx="2094626" cy="879423"/>
            </a:xfrm>
            <a:custGeom>
              <a:avLst/>
              <a:gdLst>
                <a:gd name="connsiteX0" fmla="*/ 1746614 w 2094625"/>
                <a:gd name="connsiteY0" fmla="*/ 5996 h 879422"/>
                <a:gd name="connsiteX1" fmla="*/ 354120 w 2094625"/>
                <a:gd name="connsiteY1" fmla="*/ 5996 h 879422"/>
                <a:gd name="connsiteX2" fmla="*/ 5996 w 2094625"/>
                <a:gd name="connsiteY2" fmla="*/ 354120 h 879422"/>
                <a:gd name="connsiteX3" fmla="*/ 5996 w 2094625"/>
                <a:gd name="connsiteY3" fmla="*/ 528182 h 879422"/>
                <a:gd name="connsiteX4" fmla="*/ 354120 w 2094625"/>
                <a:gd name="connsiteY4" fmla="*/ 876305 h 879422"/>
                <a:gd name="connsiteX5" fmla="*/ 1746622 w 2094625"/>
                <a:gd name="connsiteY5" fmla="*/ 876305 h 879422"/>
                <a:gd name="connsiteX6" fmla="*/ 2094745 w 2094625"/>
                <a:gd name="connsiteY6" fmla="*/ 528182 h 879422"/>
                <a:gd name="connsiteX7" fmla="*/ 2094745 w 2094625"/>
                <a:gd name="connsiteY7" fmla="*/ 354120 h 879422"/>
                <a:gd name="connsiteX8" fmla="*/ 1746614 w 2094625"/>
                <a:gd name="connsiteY8" fmla="*/ 5996 h 879422"/>
                <a:gd name="connsiteX9" fmla="*/ 441151 w 2094625"/>
                <a:gd name="connsiteY9" fmla="*/ 702243 h 879422"/>
                <a:gd name="connsiteX10" fmla="*/ 180058 w 2094625"/>
                <a:gd name="connsiteY10" fmla="*/ 441150 h 879422"/>
                <a:gd name="connsiteX11" fmla="*/ 441151 w 2094625"/>
                <a:gd name="connsiteY11" fmla="*/ 180058 h 879422"/>
                <a:gd name="connsiteX12" fmla="*/ 702243 w 2094625"/>
                <a:gd name="connsiteY12" fmla="*/ 441150 h 879422"/>
                <a:gd name="connsiteX13" fmla="*/ 441151 w 2094625"/>
                <a:gd name="connsiteY13" fmla="*/ 702243 h 879422"/>
                <a:gd name="connsiteX14" fmla="*/ 1659583 w 2094625"/>
                <a:gd name="connsiteY14" fmla="*/ 702243 h 879422"/>
                <a:gd name="connsiteX15" fmla="*/ 1398490 w 2094625"/>
                <a:gd name="connsiteY15" fmla="*/ 441150 h 879422"/>
                <a:gd name="connsiteX16" fmla="*/ 1659583 w 2094625"/>
                <a:gd name="connsiteY16" fmla="*/ 180058 h 879422"/>
                <a:gd name="connsiteX17" fmla="*/ 1920676 w 2094625"/>
                <a:gd name="connsiteY17" fmla="*/ 441150 h 879422"/>
                <a:gd name="connsiteX18" fmla="*/ 1659583 w 2094625"/>
                <a:gd name="connsiteY18" fmla="*/ 702243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94625" h="879422">
                  <a:moveTo>
                    <a:pt x="1746614" y="5996"/>
                  </a:moveTo>
                  <a:lnTo>
                    <a:pt x="354120" y="5996"/>
                  </a:lnTo>
                  <a:cubicBezTo>
                    <a:pt x="161854" y="5996"/>
                    <a:pt x="5996" y="161854"/>
                    <a:pt x="5996" y="354120"/>
                  </a:cubicBezTo>
                  <a:lnTo>
                    <a:pt x="5996" y="528182"/>
                  </a:lnTo>
                  <a:cubicBezTo>
                    <a:pt x="5996" y="720447"/>
                    <a:pt x="161854" y="876305"/>
                    <a:pt x="354120" y="876305"/>
                  </a:cubicBezTo>
                  <a:lnTo>
                    <a:pt x="1746622" y="876305"/>
                  </a:lnTo>
                  <a:cubicBezTo>
                    <a:pt x="1938888" y="876305"/>
                    <a:pt x="2094745" y="720447"/>
                    <a:pt x="2094745" y="528182"/>
                  </a:cubicBezTo>
                  <a:lnTo>
                    <a:pt x="2094745" y="354120"/>
                  </a:lnTo>
                  <a:cubicBezTo>
                    <a:pt x="2094745" y="161854"/>
                    <a:pt x="1938880" y="5996"/>
                    <a:pt x="1746614" y="5996"/>
                  </a:cubicBezTo>
                  <a:close/>
                  <a:moveTo>
                    <a:pt x="441151" y="702243"/>
                  </a:moveTo>
                  <a:cubicBezTo>
                    <a:pt x="296949" y="702243"/>
                    <a:pt x="180058" y="585344"/>
                    <a:pt x="180058" y="441150"/>
                  </a:cubicBezTo>
                  <a:cubicBezTo>
                    <a:pt x="180058" y="296957"/>
                    <a:pt x="296957" y="180058"/>
                    <a:pt x="441151" y="180058"/>
                  </a:cubicBezTo>
                  <a:cubicBezTo>
                    <a:pt x="585344" y="180058"/>
                    <a:pt x="702243" y="296957"/>
                    <a:pt x="702243" y="441150"/>
                  </a:cubicBezTo>
                  <a:cubicBezTo>
                    <a:pt x="702243" y="585344"/>
                    <a:pt x="585344" y="702243"/>
                    <a:pt x="441151" y="702243"/>
                  </a:cubicBezTo>
                  <a:close/>
                  <a:moveTo>
                    <a:pt x="1659583" y="702243"/>
                  </a:moveTo>
                  <a:cubicBezTo>
                    <a:pt x="1515382" y="702243"/>
                    <a:pt x="1398490" y="585344"/>
                    <a:pt x="1398490" y="441150"/>
                  </a:cubicBezTo>
                  <a:cubicBezTo>
                    <a:pt x="1398490" y="296957"/>
                    <a:pt x="1515390" y="180058"/>
                    <a:pt x="1659583" y="180058"/>
                  </a:cubicBezTo>
                  <a:cubicBezTo>
                    <a:pt x="1803777" y="180058"/>
                    <a:pt x="1920676" y="296957"/>
                    <a:pt x="1920676" y="441150"/>
                  </a:cubicBezTo>
                  <a:cubicBezTo>
                    <a:pt x="1920676" y="585344"/>
                    <a:pt x="1803785" y="702243"/>
                    <a:pt x="1659583" y="702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C4CFAE94-8875-4AA9-B6FB-4AC78BAF84B0}"/>
                </a:ext>
              </a:extLst>
            </p:cNvPr>
            <p:cNvSpPr/>
            <p:nvPr/>
          </p:nvSpPr>
          <p:spPr>
            <a:xfrm>
              <a:off x="3651604" y="2899292"/>
              <a:ext cx="359764" cy="879423"/>
            </a:xfrm>
            <a:custGeom>
              <a:avLst/>
              <a:gdLst>
                <a:gd name="connsiteX0" fmla="*/ 5996 w 359763"/>
                <a:gd name="connsiteY0" fmla="*/ 180058 h 879422"/>
                <a:gd name="connsiteX1" fmla="*/ 5996 w 359763"/>
                <a:gd name="connsiteY1" fmla="*/ 702243 h 879422"/>
                <a:gd name="connsiteX2" fmla="*/ 180058 w 359763"/>
                <a:gd name="connsiteY2" fmla="*/ 876305 h 879422"/>
                <a:gd name="connsiteX3" fmla="*/ 354120 w 359763"/>
                <a:gd name="connsiteY3" fmla="*/ 876305 h 879422"/>
                <a:gd name="connsiteX4" fmla="*/ 354120 w 359763"/>
                <a:gd name="connsiteY4" fmla="*/ 93027 h 879422"/>
                <a:gd name="connsiteX5" fmla="*/ 358557 w 359763"/>
                <a:gd name="connsiteY5" fmla="*/ 5996 h 879422"/>
                <a:gd name="connsiteX6" fmla="*/ 180058 w 359763"/>
                <a:gd name="connsiteY6" fmla="*/ 5996 h 879422"/>
                <a:gd name="connsiteX7" fmla="*/ 5996 w 359763"/>
                <a:gd name="connsiteY7" fmla="*/ 180058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9763" h="879422">
                  <a:moveTo>
                    <a:pt x="5996" y="180058"/>
                  </a:moveTo>
                  <a:lnTo>
                    <a:pt x="5996" y="702243"/>
                  </a:lnTo>
                  <a:cubicBezTo>
                    <a:pt x="5996" y="798372"/>
                    <a:pt x="83929" y="876305"/>
                    <a:pt x="180058" y="876305"/>
                  </a:cubicBezTo>
                  <a:lnTo>
                    <a:pt x="354120" y="876305"/>
                  </a:lnTo>
                  <a:lnTo>
                    <a:pt x="354120" y="93027"/>
                  </a:lnTo>
                  <a:cubicBezTo>
                    <a:pt x="354120" y="63614"/>
                    <a:pt x="356646" y="34889"/>
                    <a:pt x="358557" y="5996"/>
                  </a:cubicBez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9B7AE83-AB30-482B-AB89-F966965EA077}"/>
                </a:ext>
              </a:extLst>
            </p:cNvPr>
            <p:cNvSpPr/>
            <p:nvPr/>
          </p:nvSpPr>
          <p:spPr>
            <a:xfrm>
              <a:off x="3849426" y="1506785"/>
              <a:ext cx="2334468" cy="1223197"/>
            </a:xfrm>
            <a:custGeom>
              <a:avLst/>
              <a:gdLst>
                <a:gd name="connsiteX0" fmla="*/ 1461769 w 2334468"/>
                <a:gd name="connsiteY0" fmla="*/ 180062 h 1223197"/>
                <a:gd name="connsiteX1" fmla="*/ 1809892 w 2334468"/>
                <a:gd name="connsiteY1" fmla="*/ 180062 h 1223197"/>
                <a:gd name="connsiteX2" fmla="*/ 2332078 w 2334468"/>
                <a:gd name="connsiteY2" fmla="*/ 289638 h 1223197"/>
                <a:gd name="connsiteX3" fmla="*/ 2332078 w 2334468"/>
                <a:gd name="connsiteY3" fmla="*/ 103217 h 1223197"/>
                <a:gd name="connsiteX4" fmla="*/ 1809892 w 2334468"/>
                <a:gd name="connsiteY4" fmla="*/ 6001 h 1223197"/>
                <a:gd name="connsiteX5" fmla="*/ 1461769 w 2334468"/>
                <a:gd name="connsiteY5" fmla="*/ 6001 h 1223197"/>
                <a:gd name="connsiteX6" fmla="*/ 5996 w 2334468"/>
                <a:gd name="connsiteY6" fmla="*/ 1224441 h 1223197"/>
                <a:gd name="connsiteX7" fmla="*/ 182408 w 2334468"/>
                <a:gd name="connsiteY7" fmla="*/ 1224441 h 1223197"/>
                <a:gd name="connsiteX8" fmla="*/ 1461769 w 2334468"/>
                <a:gd name="connsiteY8" fmla="*/ 180062 h 122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4468" h="1223197">
                  <a:moveTo>
                    <a:pt x="1461769" y="180062"/>
                  </a:moveTo>
                  <a:lnTo>
                    <a:pt x="1809892" y="180062"/>
                  </a:lnTo>
                  <a:cubicBezTo>
                    <a:pt x="1989655" y="180158"/>
                    <a:pt x="2167442" y="217470"/>
                    <a:pt x="2332078" y="289638"/>
                  </a:cubicBezTo>
                  <a:lnTo>
                    <a:pt x="2332078" y="103217"/>
                  </a:lnTo>
                  <a:cubicBezTo>
                    <a:pt x="2165371" y="39331"/>
                    <a:pt x="1988415" y="6384"/>
                    <a:pt x="1809892" y="6001"/>
                  </a:cubicBezTo>
                  <a:lnTo>
                    <a:pt x="1461769" y="6001"/>
                  </a:lnTo>
                  <a:cubicBezTo>
                    <a:pt x="744831" y="4242"/>
                    <a:pt x="130530" y="518400"/>
                    <a:pt x="5996" y="1224441"/>
                  </a:cubicBezTo>
                  <a:lnTo>
                    <a:pt x="182408" y="1224441"/>
                  </a:lnTo>
                  <a:cubicBezTo>
                    <a:pt x="307262" y="616992"/>
                    <a:pt x="841624" y="180782"/>
                    <a:pt x="1461769" y="1800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ED3CF66-F703-476F-9065-1DD3AF0FC270}"/>
                </a:ext>
              </a:extLst>
            </p:cNvPr>
            <p:cNvSpPr/>
            <p:nvPr/>
          </p:nvSpPr>
          <p:spPr>
            <a:xfrm>
              <a:off x="4434890" y="4645050"/>
              <a:ext cx="2094626" cy="1223197"/>
            </a:xfrm>
            <a:custGeom>
              <a:avLst/>
              <a:gdLst>
                <a:gd name="connsiteX0" fmla="*/ 1398490 w 2094625"/>
                <a:gd name="connsiteY0" fmla="*/ 5996 h 1223197"/>
                <a:gd name="connsiteX1" fmla="*/ 1398490 w 2094625"/>
                <a:gd name="connsiteY1" fmla="*/ 174925 h 1223197"/>
                <a:gd name="connsiteX2" fmla="*/ 1050367 w 2094625"/>
                <a:gd name="connsiteY2" fmla="*/ 523049 h 1223197"/>
                <a:gd name="connsiteX3" fmla="*/ 702243 w 2094625"/>
                <a:gd name="connsiteY3" fmla="*/ 174925 h 1223197"/>
                <a:gd name="connsiteX4" fmla="*/ 702243 w 2094625"/>
                <a:gd name="connsiteY4" fmla="*/ 5996 h 1223197"/>
                <a:gd name="connsiteX5" fmla="*/ 5996 w 2094625"/>
                <a:gd name="connsiteY5" fmla="*/ 784142 h 1223197"/>
                <a:gd name="connsiteX6" fmla="*/ 5996 w 2094625"/>
                <a:gd name="connsiteY6" fmla="*/ 1132265 h 1223197"/>
                <a:gd name="connsiteX7" fmla="*/ 93027 w 2094625"/>
                <a:gd name="connsiteY7" fmla="*/ 1219296 h 1223197"/>
                <a:gd name="connsiteX8" fmla="*/ 2007715 w 2094625"/>
                <a:gd name="connsiteY8" fmla="*/ 1219296 h 1223197"/>
                <a:gd name="connsiteX9" fmla="*/ 2094745 w 2094625"/>
                <a:gd name="connsiteY9" fmla="*/ 1132265 h 1223197"/>
                <a:gd name="connsiteX10" fmla="*/ 2094745 w 2094625"/>
                <a:gd name="connsiteY10" fmla="*/ 784142 h 1223197"/>
                <a:gd name="connsiteX11" fmla="*/ 1398490 w 2094625"/>
                <a:gd name="connsiteY11" fmla="*/ 5996 h 122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4625" h="1223197">
                  <a:moveTo>
                    <a:pt x="1398490" y="5996"/>
                  </a:moveTo>
                  <a:lnTo>
                    <a:pt x="1398490" y="174925"/>
                  </a:lnTo>
                  <a:cubicBezTo>
                    <a:pt x="1398490" y="367191"/>
                    <a:pt x="1242633" y="523049"/>
                    <a:pt x="1050367" y="523049"/>
                  </a:cubicBezTo>
                  <a:cubicBezTo>
                    <a:pt x="858101" y="523049"/>
                    <a:pt x="702243" y="367191"/>
                    <a:pt x="702243" y="174925"/>
                  </a:cubicBezTo>
                  <a:lnTo>
                    <a:pt x="702243" y="5996"/>
                  </a:lnTo>
                  <a:cubicBezTo>
                    <a:pt x="306103" y="50687"/>
                    <a:pt x="6532" y="385483"/>
                    <a:pt x="5996" y="784142"/>
                  </a:cubicBezTo>
                  <a:lnTo>
                    <a:pt x="5996" y="1132265"/>
                  </a:lnTo>
                  <a:cubicBezTo>
                    <a:pt x="5996" y="1180330"/>
                    <a:pt x="44963" y="1219296"/>
                    <a:pt x="93027" y="1219296"/>
                  </a:cubicBezTo>
                  <a:lnTo>
                    <a:pt x="2007715" y="1219296"/>
                  </a:lnTo>
                  <a:cubicBezTo>
                    <a:pt x="2055779" y="1219296"/>
                    <a:pt x="2094745" y="1180330"/>
                    <a:pt x="2094745" y="1132265"/>
                  </a:cubicBezTo>
                  <a:lnTo>
                    <a:pt x="2094745" y="784142"/>
                  </a:lnTo>
                  <a:cubicBezTo>
                    <a:pt x="2094202" y="385491"/>
                    <a:pt x="1794638" y="50687"/>
                    <a:pt x="139849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047B03-D000-40A5-8F80-637375324B44}"/>
                </a:ext>
              </a:extLst>
            </p:cNvPr>
            <p:cNvSpPr/>
            <p:nvPr/>
          </p:nvSpPr>
          <p:spPr>
            <a:xfrm>
              <a:off x="6957834" y="2899289"/>
              <a:ext cx="359764" cy="879423"/>
            </a:xfrm>
            <a:custGeom>
              <a:avLst/>
              <a:gdLst>
                <a:gd name="connsiteX0" fmla="*/ 234366 w 359763"/>
                <a:gd name="connsiteY0" fmla="*/ 15137 h 879422"/>
                <a:gd name="connsiteX1" fmla="*/ 181017 w 359763"/>
                <a:gd name="connsiteY1" fmla="*/ 5999 h 879422"/>
                <a:gd name="connsiteX2" fmla="*/ 83801 w 359763"/>
                <a:gd name="connsiteY2" fmla="*/ 5999 h 879422"/>
                <a:gd name="connsiteX3" fmla="*/ 34457 w 359763"/>
                <a:gd name="connsiteY3" fmla="*/ 49514 h 879422"/>
                <a:gd name="connsiteX4" fmla="*/ 5996 w 359763"/>
                <a:gd name="connsiteY4" fmla="*/ 69445 h 879422"/>
                <a:gd name="connsiteX5" fmla="*/ 6956 w 359763"/>
                <a:gd name="connsiteY5" fmla="*/ 92598 h 879422"/>
                <a:gd name="connsiteX6" fmla="*/ 6956 w 359763"/>
                <a:gd name="connsiteY6" fmla="*/ 875876 h 879422"/>
                <a:gd name="connsiteX7" fmla="*/ 181017 w 359763"/>
                <a:gd name="connsiteY7" fmla="*/ 875876 h 879422"/>
                <a:gd name="connsiteX8" fmla="*/ 355079 w 359763"/>
                <a:gd name="connsiteY8" fmla="*/ 701814 h 879422"/>
                <a:gd name="connsiteX9" fmla="*/ 355079 w 359763"/>
                <a:gd name="connsiteY9" fmla="*/ 180061 h 879422"/>
                <a:gd name="connsiteX10" fmla="*/ 234366 w 359763"/>
                <a:gd name="connsiteY10" fmla="*/ 15137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9763" h="879422">
                  <a:moveTo>
                    <a:pt x="234366" y="15137"/>
                  </a:moveTo>
                  <a:cubicBezTo>
                    <a:pt x="217258" y="8989"/>
                    <a:pt x="199197" y="5895"/>
                    <a:pt x="181017" y="5999"/>
                  </a:cubicBezTo>
                  <a:lnTo>
                    <a:pt x="83801" y="5999"/>
                  </a:lnTo>
                  <a:lnTo>
                    <a:pt x="34457" y="49514"/>
                  </a:lnTo>
                  <a:cubicBezTo>
                    <a:pt x="25639" y="57069"/>
                    <a:pt x="16110" y="63745"/>
                    <a:pt x="5996" y="69445"/>
                  </a:cubicBezTo>
                  <a:cubicBezTo>
                    <a:pt x="5996" y="77192"/>
                    <a:pt x="6956" y="84851"/>
                    <a:pt x="6956" y="92598"/>
                  </a:cubicBezTo>
                  <a:lnTo>
                    <a:pt x="6956" y="875876"/>
                  </a:lnTo>
                  <a:lnTo>
                    <a:pt x="181017" y="875876"/>
                  </a:lnTo>
                  <a:cubicBezTo>
                    <a:pt x="277146" y="875876"/>
                    <a:pt x="355079" y="797943"/>
                    <a:pt x="355079" y="701814"/>
                  </a:cubicBezTo>
                  <a:lnTo>
                    <a:pt x="355079" y="180061"/>
                  </a:lnTo>
                  <a:cubicBezTo>
                    <a:pt x="355503" y="104518"/>
                    <a:pt x="306503" y="37570"/>
                    <a:pt x="234366" y="1513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76403EAE-18A4-4704-9548-82350E940CDB}"/>
                </a:ext>
              </a:extLst>
            </p:cNvPr>
            <p:cNvSpPr/>
            <p:nvPr/>
          </p:nvSpPr>
          <p:spPr>
            <a:xfrm>
              <a:off x="6349578" y="984604"/>
              <a:ext cx="2182568" cy="1838793"/>
            </a:xfrm>
            <a:custGeom>
              <a:avLst/>
              <a:gdLst>
                <a:gd name="connsiteX0" fmla="*/ 1746614 w 2182567"/>
                <a:gd name="connsiteY0" fmla="*/ 5996 h 1838793"/>
                <a:gd name="connsiteX1" fmla="*/ 441151 w 2182567"/>
                <a:gd name="connsiteY1" fmla="*/ 5996 h 1838793"/>
                <a:gd name="connsiteX2" fmla="*/ 5996 w 2182567"/>
                <a:gd name="connsiteY2" fmla="*/ 441151 h 1838793"/>
                <a:gd name="connsiteX3" fmla="*/ 5996 w 2182567"/>
                <a:gd name="connsiteY3" fmla="*/ 963336 h 1838793"/>
                <a:gd name="connsiteX4" fmla="*/ 379359 w 2182567"/>
                <a:gd name="connsiteY4" fmla="*/ 1394053 h 1838793"/>
                <a:gd name="connsiteX5" fmla="*/ 528182 w 2182567"/>
                <a:gd name="connsiteY5" fmla="*/ 1565765 h 1838793"/>
                <a:gd name="connsiteX6" fmla="*/ 528182 w 2182567"/>
                <a:gd name="connsiteY6" fmla="*/ 1833645 h 1838793"/>
                <a:gd name="connsiteX7" fmla="*/ 597112 w 2182567"/>
                <a:gd name="connsiteY7" fmla="*/ 1772197 h 1838793"/>
                <a:gd name="connsiteX8" fmla="*/ 967781 w 2182567"/>
                <a:gd name="connsiteY8" fmla="*/ 1441478 h 1838793"/>
                <a:gd name="connsiteX9" fmla="*/ 1082578 w 2182567"/>
                <a:gd name="connsiteY9" fmla="*/ 1398482 h 1838793"/>
                <a:gd name="connsiteX10" fmla="*/ 1746630 w 2182567"/>
                <a:gd name="connsiteY10" fmla="*/ 1398482 h 1838793"/>
                <a:gd name="connsiteX11" fmla="*/ 2181785 w 2182567"/>
                <a:gd name="connsiteY11" fmla="*/ 963328 h 1838793"/>
                <a:gd name="connsiteX12" fmla="*/ 2181785 w 2182567"/>
                <a:gd name="connsiteY12" fmla="*/ 441151 h 1838793"/>
                <a:gd name="connsiteX13" fmla="*/ 1746614 w 2182567"/>
                <a:gd name="connsiteY13" fmla="*/ 5996 h 1838793"/>
                <a:gd name="connsiteX14" fmla="*/ 354120 w 2182567"/>
                <a:gd name="connsiteY14" fmla="*/ 267089 h 1838793"/>
                <a:gd name="connsiteX15" fmla="*/ 441151 w 2182567"/>
                <a:gd name="connsiteY15" fmla="*/ 267089 h 1838793"/>
                <a:gd name="connsiteX16" fmla="*/ 528182 w 2182567"/>
                <a:gd name="connsiteY16" fmla="*/ 354120 h 1838793"/>
                <a:gd name="connsiteX17" fmla="*/ 441151 w 2182567"/>
                <a:gd name="connsiteY17" fmla="*/ 441151 h 1838793"/>
                <a:gd name="connsiteX18" fmla="*/ 354120 w 2182567"/>
                <a:gd name="connsiteY18" fmla="*/ 441151 h 1838793"/>
                <a:gd name="connsiteX19" fmla="*/ 267089 w 2182567"/>
                <a:gd name="connsiteY19" fmla="*/ 354120 h 1838793"/>
                <a:gd name="connsiteX20" fmla="*/ 354120 w 2182567"/>
                <a:gd name="connsiteY20" fmla="*/ 267089 h 1838793"/>
                <a:gd name="connsiteX21" fmla="*/ 963336 w 2182567"/>
                <a:gd name="connsiteY21" fmla="*/ 1137406 h 1838793"/>
                <a:gd name="connsiteX22" fmla="*/ 354120 w 2182567"/>
                <a:gd name="connsiteY22" fmla="*/ 1137406 h 1838793"/>
                <a:gd name="connsiteX23" fmla="*/ 267089 w 2182567"/>
                <a:gd name="connsiteY23" fmla="*/ 1050375 h 1838793"/>
                <a:gd name="connsiteX24" fmla="*/ 354120 w 2182567"/>
                <a:gd name="connsiteY24" fmla="*/ 963344 h 1838793"/>
                <a:gd name="connsiteX25" fmla="*/ 963336 w 2182567"/>
                <a:gd name="connsiteY25" fmla="*/ 963344 h 1838793"/>
                <a:gd name="connsiteX26" fmla="*/ 1050367 w 2182567"/>
                <a:gd name="connsiteY26" fmla="*/ 1050375 h 1838793"/>
                <a:gd name="connsiteX27" fmla="*/ 963336 w 2182567"/>
                <a:gd name="connsiteY27" fmla="*/ 1137406 h 1838793"/>
                <a:gd name="connsiteX28" fmla="*/ 1833653 w 2182567"/>
                <a:gd name="connsiteY28" fmla="*/ 789274 h 1838793"/>
                <a:gd name="connsiteX29" fmla="*/ 354120 w 2182567"/>
                <a:gd name="connsiteY29" fmla="*/ 789274 h 1838793"/>
                <a:gd name="connsiteX30" fmla="*/ 267089 w 2182567"/>
                <a:gd name="connsiteY30" fmla="*/ 702243 h 1838793"/>
                <a:gd name="connsiteX31" fmla="*/ 354120 w 2182567"/>
                <a:gd name="connsiteY31" fmla="*/ 615212 h 1838793"/>
                <a:gd name="connsiteX32" fmla="*/ 1833653 w 2182567"/>
                <a:gd name="connsiteY32" fmla="*/ 615212 h 1838793"/>
                <a:gd name="connsiteX33" fmla="*/ 1920684 w 2182567"/>
                <a:gd name="connsiteY33" fmla="*/ 702243 h 1838793"/>
                <a:gd name="connsiteX34" fmla="*/ 1833653 w 2182567"/>
                <a:gd name="connsiteY34" fmla="*/ 789274 h 1838793"/>
                <a:gd name="connsiteX35" fmla="*/ 1833653 w 2182567"/>
                <a:gd name="connsiteY35" fmla="*/ 441151 h 1838793"/>
                <a:gd name="connsiteX36" fmla="*/ 789274 w 2182567"/>
                <a:gd name="connsiteY36" fmla="*/ 441151 h 1838793"/>
                <a:gd name="connsiteX37" fmla="*/ 702243 w 2182567"/>
                <a:gd name="connsiteY37" fmla="*/ 354120 h 1838793"/>
                <a:gd name="connsiteX38" fmla="*/ 789274 w 2182567"/>
                <a:gd name="connsiteY38" fmla="*/ 267089 h 1838793"/>
                <a:gd name="connsiteX39" fmla="*/ 1833653 w 2182567"/>
                <a:gd name="connsiteY39" fmla="*/ 267089 h 1838793"/>
                <a:gd name="connsiteX40" fmla="*/ 1920684 w 2182567"/>
                <a:gd name="connsiteY40" fmla="*/ 354120 h 1838793"/>
                <a:gd name="connsiteX41" fmla="*/ 1833653 w 2182567"/>
                <a:gd name="connsiteY41" fmla="*/ 441151 h 183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82567" h="1838793">
                  <a:moveTo>
                    <a:pt x="1746614" y="5996"/>
                  </a:moveTo>
                  <a:lnTo>
                    <a:pt x="441151" y="5996"/>
                  </a:lnTo>
                  <a:cubicBezTo>
                    <a:pt x="200940" y="6284"/>
                    <a:pt x="6284" y="200940"/>
                    <a:pt x="5996" y="441151"/>
                  </a:cubicBezTo>
                  <a:lnTo>
                    <a:pt x="5996" y="963336"/>
                  </a:lnTo>
                  <a:cubicBezTo>
                    <a:pt x="6716" y="1179522"/>
                    <a:pt x="165468" y="1362658"/>
                    <a:pt x="379359" y="1394053"/>
                  </a:cubicBezTo>
                  <a:cubicBezTo>
                    <a:pt x="464639" y="1406549"/>
                    <a:pt x="527934" y="1479573"/>
                    <a:pt x="528182" y="1565765"/>
                  </a:cubicBezTo>
                  <a:lnTo>
                    <a:pt x="528182" y="1833645"/>
                  </a:lnTo>
                  <a:lnTo>
                    <a:pt x="597112" y="1772197"/>
                  </a:lnTo>
                  <a:lnTo>
                    <a:pt x="967781" y="1441478"/>
                  </a:lnTo>
                  <a:cubicBezTo>
                    <a:pt x="999592" y="1413744"/>
                    <a:pt x="1040374" y="1398466"/>
                    <a:pt x="1082578" y="1398482"/>
                  </a:cubicBezTo>
                  <a:lnTo>
                    <a:pt x="1746630" y="1398482"/>
                  </a:lnTo>
                  <a:cubicBezTo>
                    <a:pt x="1986841" y="1398195"/>
                    <a:pt x="2181497" y="1203538"/>
                    <a:pt x="2181785" y="963328"/>
                  </a:cubicBezTo>
                  <a:lnTo>
                    <a:pt x="2181785" y="441151"/>
                  </a:lnTo>
                  <a:cubicBezTo>
                    <a:pt x="2181489" y="200940"/>
                    <a:pt x="1986825" y="6284"/>
                    <a:pt x="1746614" y="5996"/>
                  </a:cubicBezTo>
                  <a:close/>
                  <a:moveTo>
                    <a:pt x="354120" y="267089"/>
                  </a:moveTo>
                  <a:lnTo>
                    <a:pt x="441151" y="267089"/>
                  </a:lnTo>
                  <a:cubicBezTo>
                    <a:pt x="489215" y="267089"/>
                    <a:pt x="528182" y="306055"/>
                    <a:pt x="528182" y="354120"/>
                  </a:cubicBezTo>
                  <a:cubicBezTo>
                    <a:pt x="528182" y="402184"/>
                    <a:pt x="489215" y="441151"/>
                    <a:pt x="441151" y="441151"/>
                  </a:cubicBezTo>
                  <a:lnTo>
                    <a:pt x="354120" y="441151"/>
                  </a:lnTo>
                  <a:cubicBezTo>
                    <a:pt x="306055" y="441151"/>
                    <a:pt x="267089" y="402184"/>
                    <a:pt x="267089" y="354120"/>
                  </a:cubicBezTo>
                  <a:cubicBezTo>
                    <a:pt x="267089" y="306055"/>
                    <a:pt x="306055" y="267089"/>
                    <a:pt x="354120" y="267089"/>
                  </a:cubicBezTo>
                  <a:close/>
                  <a:moveTo>
                    <a:pt x="963336" y="1137406"/>
                  </a:moveTo>
                  <a:lnTo>
                    <a:pt x="354120" y="1137406"/>
                  </a:lnTo>
                  <a:cubicBezTo>
                    <a:pt x="306055" y="1137406"/>
                    <a:pt x="267089" y="1098439"/>
                    <a:pt x="267089" y="1050375"/>
                  </a:cubicBezTo>
                  <a:cubicBezTo>
                    <a:pt x="267089" y="1002310"/>
                    <a:pt x="306055" y="963344"/>
                    <a:pt x="354120" y="963344"/>
                  </a:cubicBezTo>
                  <a:lnTo>
                    <a:pt x="963336" y="963344"/>
                  </a:lnTo>
                  <a:cubicBezTo>
                    <a:pt x="1011401" y="963344"/>
                    <a:pt x="1050367" y="1002310"/>
                    <a:pt x="1050367" y="1050375"/>
                  </a:cubicBezTo>
                  <a:cubicBezTo>
                    <a:pt x="1050367" y="1098439"/>
                    <a:pt x="1011401" y="1137406"/>
                    <a:pt x="963336" y="1137406"/>
                  </a:cubicBezTo>
                  <a:close/>
                  <a:moveTo>
                    <a:pt x="1833653" y="789274"/>
                  </a:moveTo>
                  <a:lnTo>
                    <a:pt x="354120" y="789274"/>
                  </a:lnTo>
                  <a:cubicBezTo>
                    <a:pt x="306055" y="789274"/>
                    <a:pt x="267089" y="750308"/>
                    <a:pt x="267089" y="702243"/>
                  </a:cubicBezTo>
                  <a:cubicBezTo>
                    <a:pt x="267089" y="654179"/>
                    <a:pt x="306055" y="615212"/>
                    <a:pt x="354120" y="615212"/>
                  </a:cubicBezTo>
                  <a:lnTo>
                    <a:pt x="1833653" y="615212"/>
                  </a:lnTo>
                  <a:cubicBezTo>
                    <a:pt x="1881717" y="615212"/>
                    <a:pt x="1920684" y="654179"/>
                    <a:pt x="1920684" y="702243"/>
                  </a:cubicBezTo>
                  <a:cubicBezTo>
                    <a:pt x="1920684" y="750316"/>
                    <a:pt x="1881717" y="789274"/>
                    <a:pt x="1833653" y="789274"/>
                  </a:cubicBezTo>
                  <a:close/>
                  <a:moveTo>
                    <a:pt x="1833653" y="441151"/>
                  </a:moveTo>
                  <a:lnTo>
                    <a:pt x="789274" y="441151"/>
                  </a:lnTo>
                  <a:cubicBezTo>
                    <a:pt x="741210" y="441151"/>
                    <a:pt x="702243" y="402184"/>
                    <a:pt x="702243" y="354120"/>
                  </a:cubicBezTo>
                  <a:cubicBezTo>
                    <a:pt x="702243" y="306055"/>
                    <a:pt x="741210" y="267089"/>
                    <a:pt x="789274" y="267089"/>
                  </a:cubicBezTo>
                  <a:lnTo>
                    <a:pt x="1833653" y="267089"/>
                  </a:lnTo>
                  <a:cubicBezTo>
                    <a:pt x="1881717" y="267089"/>
                    <a:pt x="1920684" y="306055"/>
                    <a:pt x="1920684" y="354120"/>
                  </a:cubicBezTo>
                  <a:cubicBezTo>
                    <a:pt x="1920684" y="402184"/>
                    <a:pt x="1881717" y="441151"/>
                    <a:pt x="1833653" y="4411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4C0D134-61B5-426B-9CD1-B32EFED7449A}"/>
                </a:ext>
              </a:extLst>
            </p:cNvPr>
            <p:cNvSpPr/>
            <p:nvPr/>
          </p:nvSpPr>
          <p:spPr>
            <a:xfrm>
              <a:off x="4173789" y="1854921"/>
              <a:ext cx="2622279" cy="2622279"/>
            </a:xfrm>
            <a:custGeom>
              <a:avLst/>
              <a:gdLst>
                <a:gd name="connsiteX0" fmla="*/ 2529908 w 2622279"/>
                <a:gd name="connsiteY0" fmla="*/ 963336 h 2622279"/>
                <a:gd name="connsiteX1" fmla="*/ 2529908 w 2622279"/>
                <a:gd name="connsiteY1" fmla="*/ 695456 h 2622279"/>
                <a:gd name="connsiteX2" fmla="*/ 2009809 w 2622279"/>
                <a:gd name="connsiteY2" fmla="*/ 137326 h 2622279"/>
                <a:gd name="connsiteX3" fmla="*/ 1485529 w 2622279"/>
                <a:gd name="connsiteY3" fmla="*/ 5996 h 2622279"/>
                <a:gd name="connsiteX4" fmla="*/ 1137406 w 2622279"/>
                <a:gd name="connsiteY4" fmla="*/ 5996 h 2622279"/>
                <a:gd name="connsiteX5" fmla="*/ 5996 w 2622279"/>
                <a:gd name="connsiteY5" fmla="*/ 1137406 h 2622279"/>
                <a:gd name="connsiteX6" fmla="*/ 5996 w 2622279"/>
                <a:gd name="connsiteY6" fmla="*/ 2007715 h 2622279"/>
                <a:gd name="connsiteX7" fmla="*/ 615212 w 2622279"/>
                <a:gd name="connsiteY7" fmla="*/ 2616931 h 2622279"/>
                <a:gd name="connsiteX8" fmla="*/ 2007715 w 2622279"/>
                <a:gd name="connsiteY8" fmla="*/ 2616931 h 2622279"/>
                <a:gd name="connsiteX9" fmla="*/ 2594130 w 2622279"/>
                <a:gd name="connsiteY9" fmla="*/ 2170720 h 2622279"/>
                <a:gd name="connsiteX10" fmla="*/ 2137909 w 2622279"/>
                <a:gd name="connsiteY10" fmla="*/ 2431812 h 2622279"/>
                <a:gd name="connsiteX11" fmla="*/ 2094745 w 2622279"/>
                <a:gd name="connsiteY11" fmla="*/ 2442869 h 2622279"/>
                <a:gd name="connsiteX12" fmla="*/ 1833653 w 2622279"/>
                <a:gd name="connsiteY12" fmla="*/ 2442869 h 2622279"/>
                <a:gd name="connsiteX13" fmla="*/ 1746622 w 2622279"/>
                <a:gd name="connsiteY13" fmla="*/ 2355838 h 2622279"/>
                <a:gd name="connsiteX14" fmla="*/ 1833653 w 2622279"/>
                <a:gd name="connsiteY14" fmla="*/ 2268807 h 2622279"/>
                <a:gd name="connsiteX15" fmla="*/ 2071593 w 2622279"/>
                <a:gd name="connsiteY15" fmla="*/ 2268807 h 2622279"/>
                <a:gd name="connsiteX16" fmla="*/ 2616931 w 2622279"/>
                <a:gd name="connsiteY16" fmla="*/ 1957236 h 2622279"/>
                <a:gd name="connsiteX17" fmla="*/ 2616931 w 2622279"/>
                <a:gd name="connsiteY17" fmla="*/ 1137398 h 2622279"/>
                <a:gd name="connsiteX18" fmla="*/ 2615972 w 2622279"/>
                <a:gd name="connsiteY18" fmla="*/ 1111287 h 2622279"/>
                <a:gd name="connsiteX19" fmla="*/ 2529908 w 2622279"/>
                <a:gd name="connsiteY19" fmla="*/ 963336 h 2622279"/>
                <a:gd name="connsiteX20" fmla="*/ 2529908 w 2622279"/>
                <a:gd name="connsiteY20" fmla="*/ 1485521 h 2622279"/>
                <a:gd name="connsiteX21" fmla="*/ 2007723 w 2622279"/>
                <a:gd name="connsiteY21" fmla="*/ 2007707 h 2622279"/>
                <a:gd name="connsiteX22" fmla="*/ 615220 w 2622279"/>
                <a:gd name="connsiteY22" fmla="*/ 2007707 h 2622279"/>
                <a:gd name="connsiteX23" fmla="*/ 93035 w 2622279"/>
                <a:gd name="connsiteY23" fmla="*/ 1485521 h 2622279"/>
                <a:gd name="connsiteX24" fmla="*/ 93035 w 2622279"/>
                <a:gd name="connsiteY24" fmla="*/ 1311460 h 2622279"/>
                <a:gd name="connsiteX25" fmla="*/ 615220 w 2622279"/>
                <a:gd name="connsiteY25" fmla="*/ 789274 h 2622279"/>
                <a:gd name="connsiteX26" fmla="*/ 2007723 w 2622279"/>
                <a:gd name="connsiteY26" fmla="*/ 789274 h 2622279"/>
                <a:gd name="connsiteX27" fmla="*/ 2529908 w 2622279"/>
                <a:gd name="connsiteY27" fmla="*/ 1311460 h 262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622279" h="2622279">
                  <a:moveTo>
                    <a:pt x="2529908" y="963336"/>
                  </a:moveTo>
                  <a:lnTo>
                    <a:pt x="2529908" y="695456"/>
                  </a:lnTo>
                  <a:cubicBezTo>
                    <a:pt x="2247350" y="653931"/>
                    <a:pt x="2031323" y="422107"/>
                    <a:pt x="2009809" y="137326"/>
                  </a:cubicBezTo>
                  <a:cubicBezTo>
                    <a:pt x="1848331" y="51566"/>
                    <a:pt x="1668369" y="6492"/>
                    <a:pt x="1485529" y="5996"/>
                  </a:cubicBezTo>
                  <a:lnTo>
                    <a:pt x="1137406" y="5996"/>
                  </a:lnTo>
                  <a:cubicBezTo>
                    <a:pt x="512848" y="6716"/>
                    <a:pt x="6716" y="512839"/>
                    <a:pt x="5996" y="1137406"/>
                  </a:cubicBezTo>
                  <a:lnTo>
                    <a:pt x="5996" y="2007715"/>
                  </a:lnTo>
                  <a:cubicBezTo>
                    <a:pt x="6380" y="2344014"/>
                    <a:pt x="278913" y="2616547"/>
                    <a:pt x="615212" y="2616931"/>
                  </a:cubicBezTo>
                  <a:lnTo>
                    <a:pt x="2007715" y="2616931"/>
                  </a:lnTo>
                  <a:cubicBezTo>
                    <a:pt x="2281111" y="2616459"/>
                    <a:pt x="2520778" y="2434091"/>
                    <a:pt x="2594130" y="2170720"/>
                  </a:cubicBezTo>
                  <a:lnTo>
                    <a:pt x="2137909" y="2431812"/>
                  </a:lnTo>
                  <a:cubicBezTo>
                    <a:pt x="2124726" y="2439184"/>
                    <a:pt x="2109848" y="2442989"/>
                    <a:pt x="2094745" y="2442869"/>
                  </a:cubicBezTo>
                  <a:lnTo>
                    <a:pt x="1833653" y="2442869"/>
                  </a:lnTo>
                  <a:cubicBezTo>
                    <a:pt x="1785588" y="2442869"/>
                    <a:pt x="1746622" y="2403903"/>
                    <a:pt x="1746622" y="2355838"/>
                  </a:cubicBezTo>
                  <a:cubicBezTo>
                    <a:pt x="1746622" y="2307774"/>
                    <a:pt x="1785588" y="2268807"/>
                    <a:pt x="1833653" y="2268807"/>
                  </a:cubicBezTo>
                  <a:lnTo>
                    <a:pt x="2071593" y="2268807"/>
                  </a:lnTo>
                  <a:lnTo>
                    <a:pt x="2616931" y="1957236"/>
                  </a:lnTo>
                  <a:lnTo>
                    <a:pt x="2616931" y="1137398"/>
                  </a:lnTo>
                  <a:cubicBezTo>
                    <a:pt x="2616931" y="1128691"/>
                    <a:pt x="2616148" y="1119993"/>
                    <a:pt x="2615972" y="1111287"/>
                  </a:cubicBezTo>
                  <a:cubicBezTo>
                    <a:pt x="2562894" y="1080915"/>
                    <a:pt x="2530076" y="1024496"/>
                    <a:pt x="2529908" y="963336"/>
                  </a:cubicBezTo>
                  <a:close/>
                  <a:moveTo>
                    <a:pt x="2529908" y="1485521"/>
                  </a:moveTo>
                  <a:cubicBezTo>
                    <a:pt x="2529620" y="1773796"/>
                    <a:pt x="2295998" y="2007419"/>
                    <a:pt x="2007723" y="2007707"/>
                  </a:cubicBezTo>
                  <a:lnTo>
                    <a:pt x="615220" y="2007707"/>
                  </a:lnTo>
                  <a:cubicBezTo>
                    <a:pt x="326945" y="2007419"/>
                    <a:pt x="93323" y="1773796"/>
                    <a:pt x="93035" y="1485521"/>
                  </a:cubicBezTo>
                  <a:lnTo>
                    <a:pt x="93035" y="1311460"/>
                  </a:lnTo>
                  <a:cubicBezTo>
                    <a:pt x="93323" y="1023185"/>
                    <a:pt x="326945" y="789562"/>
                    <a:pt x="615220" y="789274"/>
                  </a:cubicBezTo>
                  <a:lnTo>
                    <a:pt x="2007723" y="789274"/>
                  </a:lnTo>
                  <a:cubicBezTo>
                    <a:pt x="2295998" y="789562"/>
                    <a:pt x="2529620" y="1023185"/>
                    <a:pt x="2529908" y="13114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55E758DA-276F-4A78-812F-293FF7390051}"/>
              </a:ext>
            </a:extLst>
          </p:cNvPr>
          <p:cNvGrpSpPr/>
          <p:nvPr/>
        </p:nvGrpSpPr>
        <p:grpSpPr>
          <a:xfrm>
            <a:off x="1774753" y="4279501"/>
            <a:ext cx="357422" cy="465065"/>
            <a:chOff x="4217305" y="984604"/>
            <a:chExt cx="3754173" cy="4884795"/>
          </a:xfrm>
        </p:grpSpPr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76422383-AD0F-479C-9692-59C1BD5B4B0D}"/>
                </a:ext>
              </a:extLst>
            </p:cNvPr>
            <p:cNvSpPr/>
            <p:nvPr/>
          </p:nvSpPr>
          <p:spPr>
            <a:xfrm>
              <a:off x="5609799" y="984604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8 h 1399081"/>
                <a:gd name="connsiteX3" fmla="*/ 5996 w 359763"/>
                <a:gd name="connsiteY3" fmla="*/ 1398498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6"/>
                    <a:pt x="276187" y="1398498"/>
                    <a:pt x="180058" y="1398498"/>
                  </a:cubicBezTo>
                  <a:lnTo>
                    <a:pt x="5996" y="1398498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D560365-9558-4463-B3BD-500BBDA02125}"/>
                </a:ext>
              </a:extLst>
            </p:cNvPr>
            <p:cNvSpPr/>
            <p:nvPr/>
          </p:nvSpPr>
          <p:spPr>
            <a:xfrm>
              <a:off x="5609799" y="4465856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9 h 1399081"/>
                <a:gd name="connsiteX3" fmla="*/ 5996 w 359763"/>
                <a:gd name="connsiteY3" fmla="*/ 1398499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5"/>
                    <a:pt x="276187" y="1398499"/>
                    <a:pt x="180058" y="1398499"/>
                  </a:cubicBezTo>
                  <a:lnTo>
                    <a:pt x="5996" y="1398499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94C2B32-2C8B-4650-A7EE-E11404B99041}"/>
                </a:ext>
              </a:extLst>
            </p:cNvPr>
            <p:cNvSpPr/>
            <p:nvPr/>
          </p:nvSpPr>
          <p:spPr>
            <a:xfrm>
              <a:off x="4217305" y="984604"/>
              <a:ext cx="1223197" cy="4884795"/>
            </a:xfrm>
            <a:custGeom>
              <a:avLst/>
              <a:gdLst>
                <a:gd name="connsiteX0" fmla="*/ 767776 w 1223197"/>
                <a:gd name="connsiteY0" fmla="*/ 3262531 h 4884794"/>
                <a:gd name="connsiteX1" fmla="*/ 1026343 w 1223197"/>
                <a:gd name="connsiteY1" fmla="*/ 3487248 h 4884794"/>
                <a:gd name="connsiteX2" fmla="*/ 1224429 w 1223197"/>
                <a:gd name="connsiteY2" fmla="*/ 3487248 h 4884794"/>
                <a:gd name="connsiteX3" fmla="*/ 1224429 w 1223197"/>
                <a:gd name="connsiteY3" fmla="*/ 4879750 h 4884794"/>
                <a:gd name="connsiteX4" fmla="*/ 876305 w 1223197"/>
                <a:gd name="connsiteY4" fmla="*/ 4879750 h 4884794"/>
                <a:gd name="connsiteX5" fmla="*/ 5996 w 1223197"/>
                <a:gd name="connsiteY5" fmla="*/ 2442877 h 4884794"/>
                <a:gd name="connsiteX6" fmla="*/ 876305 w 1223197"/>
                <a:gd name="connsiteY6" fmla="*/ 5996 h 4884794"/>
                <a:gd name="connsiteX7" fmla="*/ 1224429 w 1223197"/>
                <a:gd name="connsiteY7" fmla="*/ 5996 h 4884794"/>
                <a:gd name="connsiteX8" fmla="*/ 1224429 w 1223197"/>
                <a:gd name="connsiteY8" fmla="*/ 1398498 h 4884794"/>
                <a:gd name="connsiteX9" fmla="*/ 1026343 w 1223197"/>
                <a:gd name="connsiteY9" fmla="*/ 1398498 h 4884794"/>
                <a:gd name="connsiteX10" fmla="*/ 767776 w 1223197"/>
                <a:gd name="connsiteY10" fmla="*/ 1623215 h 4884794"/>
                <a:gd name="connsiteX11" fmla="*/ 702243 w 1223197"/>
                <a:gd name="connsiteY11" fmla="*/ 2442877 h 4884794"/>
                <a:gd name="connsiteX12" fmla="*/ 767776 w 1223197"/>
                <a:gd name="connsiteY12" fmla="*/ 326253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3197" h="4884794">
                  <a:moveTo>
                    <a:pt x="767776" y="3262531"/>
                  </a:moveTo>
                  <a:cubicBezTo>
                    <a:pt x="786228" y="3391239"/>
                    <a:pt x="896324" y="3486920"/>
                    <a:pt x="1026343" y="3487248"/>
                  </a:cubicBezTo>
                  <a:lnTo>
                    <a:pt x="1224429" y="3487248"/>
                  </a:lnTo>
                  <a:lnTo>
                    <a:pt x="1224429" y="4879750"/>
                  </a:lnTo>
                  <a:lnTo>
                    <a:pt x="876305" y="4879750"/>
                  </a:lnTo>
                  <a:cubicBezTo>
                    <a:pt x="323220" y="4879750"/>
                    <a:pt x="5996" y="3991509"/>
                    <a:pt x="5996" y="2442877"/>
                  </a:cubicBezTo>
                  <a:cubicBezTo>
                    <a:pt x="5996" y="894245"/>
                    <a:pt x="323220" y="5996"/>
                    <a:pt x="876305" y="5996"/>
                  </a:cubicBezTo>
                  <a:lnTo>
                    <a:pt x="1224429" y="5996"/>
                  </a:lnTo>
                  <a:lnTo>
                    <a:pt x="1224429" y="1398498"/>
                  </a:lnTo>
                  <a:lnTo>
                    <a:pt x="1026343" y="1398498"/>
                  </a:lnTo>
                  <a:cubicBezTo>
                    <a:pt x="896316" y="1398826"/>
                    <a:pt x="786220" y="1494507"/>
                    <a:pt x="767776" y="1623215"/>
                  </a:cubicBezTo>
                  <a:cubicBezTo>
                    <a:pt x="728730" y="1894789"/>
                    <a:pt x="706840" y="2168553"/>
                    <a:pt x="702243" y="2442877"/>
                  </a:cubicBezTo>
                  <a:cubicBezTo>
                    <a:pt x="706840" y="2717201"/>
                    <a:pt x="728730" y="2990957"/>
                    <a:pt x="767776" y="32625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8720B721-F647-4F23-BE72-B76156106B47}"/>
                </a:ext>
              </a:extLst>
            </p:cNvPr>
            <p:cNvSpPr/>
            <p:nvPr/>
          </p:nvSpPr>
          <p:spPr>
            <a:xfrm>
              <a:off x="6420414" y="2262664"/>
              <a:ext cx="767496" cy="2326473"/>
            </a:xfrm>
            <a:custGeom>
              <a:avLst/>
              <a:gdLst>
                <a:gd name="connsiteX0" fmla="*/ 179967 w 767496"/>
                <a:gd name="connsiteY0" fmla="*/ 2323457 h 2326473"/>
                <a:gd name="connsiteX1" fmla="*/ 19352 w 767496"/>
                <a:gd name="connsiteY1" fmla="*/ 2215975 h 2326473"/>
                <a:gd name="connsiteX2" fmla="*/ 56992 w 767496"/>
                <a:gd name="connsiteY2" fmla="*/ 2026420 h 2326473"/>
                <a:gd name="connsiteX3" fmla="*/ 413910 w 767496"/>
                <a:gd name="connsiteY3" fmla="*/ 1164809 h 2326473"/>
                <a:gd name="connsiteX4" fmla="*/ 56992 w 767496"/>
                <a:gd name="connsiteY4" fmla="*/ 303198 h 2326473"/>
                <a:gd name="connsiteX5" fmla="*/ 11934 w 767496"/>
                <a:gd name="connsiteY5" fmla="*/ 135037 h 2326473"/>
                <a:gd name="connsiteX6" fmla="*/ 135037 w 767496"/>
                <a:gd name="connsiteY6" fmla="*/ 11933 h 2326473"/>
                <a:gd name="connsiteX7" fmla="*/ 303198 w 767496"/>
                <a:gd name="connsiteY7" fmla="*/ 56992 h 2326473"/>
                <a:gd name="connsiteX8" fmla="*/ 762041 w 767496"/>
                <a:gd name="connsiteY8" fmla="*/ 1164729 h 2326473"/>
                <a:gd name="connsiteX9" fmla="*/ 303198 w 767496"/>
                <a:gd name="connsiteY9" fmla="*/ 2272466 h 2326473"/>
                <a:gd name="connsiteX10" fmla="*/ 179967 w 767496"/>
                <a:gd name="connsiteY10" fmla="*/ 2323457 h 232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7496" h="2326473">
                  <a:moveTo>
                    <a:pt x="179967" y="2323457"/>
                  </a:moveTo>
                  <a:cubicBezTo>
                    <a:pt x="109629" y="2323369"/>
                    <a:pt x="46255" y="2280965"/>
                    <a:pt x="19352" y="2215975"/>
                  </a:cubicBezTo>
                  <a:cubicBezTo>
                    <a:pt x="-7550" y="2150986"/>
                    <a:pt x="7296" y="2076195"/>
                    <a:pt x="56992" y="2026420"/>
                  </a:cubicBezTo>
                  <a:cubicBezTo>
                    <a:pt x="285522" y="1797914"/>
                    <a:pt x="413910" y="1487981"/>
                    <a:pt x="413910" y="1164809"/>
                  </a:cubicBezTo>
                  <a:cubicBezTo>
                    <a:pt x="413910" y="841637"/>
                    <a:pt x="285522" y="531704"/>
                    <a:pt x="56992" y="303198"/>
                  </a:cubicBezTo>
                  <a:cubicBezTo>
                    <a:pt x="13013" y="259219"/>
                    <a:pt x="-4168" y="195109"/>
                    <a:pt x="11934" y="135037"/>
                  </a:cubicBezTo>
                  <a:cubicBezTo>
                    <a:pt x="28035" y="74964"/>
                    <a:pt x="74956" y="28027"/>
                    <a:pt x="135037" y="11933"/>
                  </a:cubicBezTo>
                  <a:cubicBezTo>
                    <a:pt x="195117" y="-4168"/>
                    <a:pt x="259219" y="13013"/>
                    <a:pt x="303198" y="56992"/>
                  </a:cubicBezTo>
                  <a:cubicBezTo>
                    <a:pt x="596990" y="350783"/>
                    <a:pt x="762041" y="749242"/>
                    <a:pt x="762041" y="1164729"/>
                  </a:cubicBezTo>
                  <a:cubicBezTo>
                    <a:pt x="762041" y="1580217"/>
                    <a:pt x="596990" y="1978675"/>
                    <a:pt x="303198" y="2272466"/>
                  </a:cubicBezTo>
                  <a:cubicBezTo>
                    <a:pt x="270524" y="2305149"/>
                    <a:pt x="226185" y="2323497"/>
                    <a:pt x="179967" y="23234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036F9345-C19D-42A9-9985-93BE99CC7E22}"/>
                </a:ext>
              </a:extLst>
            </p:cNvPr>
            <p:cNvSpPr/>
            <p:nvPr/>
          </p:nvSpPr>
          <p:spPr>
            <a:xfrm>
              <a:off x="6972134" y="1706730"/>
              <a:ext cx="999344" cy="3437744"/>
            </a:xfrm>
            <a:custGeom>
              <a:avLst/>
              <a:gdLst>
                <a:gd name="connsiteX0" fmla="*/ 182195 w 999344"/>
                <a:gd name="connsiteY0" fmla="*/ 3433347 h 3437744"/>
                <a:gd name="connsiteX1" fmla="*/ 21421 w 999344"/>
                <a:gd name="connsiteY1" fmla="*/ 3325890 h 3437744"/>
                <a:gd name="connsiteX2" fmla="*/ 59140 w 999344"/>
                <a:gd name="connsiteY2" fmla="*/ 3136222 h 3437744"/>
                <a:gd name="connsiteX3" fmla="*/ 645475 w 999344"/>
                <a:gd name="connsiteY3" fmla="*/ 1720743 h 3437744"/>
                <a:gd name="connsiteX4" fmla="*/ 59140 w 999344"/>
                <a:gd name="connsiteY4" fmla="*/ 305263 h 3437744"/>
                <a:gd name="connsiteX5" fmla="*/ 11675 w 999344"/>
                <a:gd name="connsiteY5" fmla="*/ 135983 h 3437744"/>
                <a:gd name="connsiteX6" fmla="*/ 135986 w 999344"/>
                <a:gd name="connsiteY6" fmla="*/ 11672 h 3437744"/>
                <a:gd name="connsiteX7" fmla="*/ 305267 w 999344"/>
                <a:gd name="connsiteY7" fmla="*/ 59137 h 3437744"/>
                <a:gd name="connsiteX8" fmla="*/ 993527 w 999344"/>
                <a:gd name="connsiteY8" fmla="*/ 1720735 h 3437744"/>
                <a:gd name="connsiteX9" fmla="*/ 305267 w 999344"/>
                <a:gd name="connsiteY9" fmla="*/ 3382332 h 3437744"/>
                <a:gd name="connsiteX10" fmla="*/ 182195 w 999344"/>
                <a:gd name="connsiteY10" fmla="*/ 3433347 h 343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9344" h="3437744">
                  <a:moveTo>
                    <a:pt x="182195" y="3433347"/>
                  </a:moveTo>
                  <a:cubicBezTo>
                    <a:pt x="111802" y="3433331"/>
                    <a:pt x="48355" y="3390927"/>
                    <a:pt x="21421" y="3325890"/>
                  </a:cubicBezTo>
                  <a:cubicBezTo>
                    <a:pt x="-5513" y="3260852"/>
                    <a:pt x="9373" y="3186005"/>
                    <a:pt x="59140" y="3136222"/>
                  </a:cubicBezTo>
                  <a:cubicBezTo>
                    <a:pt x="434566" y="2760820"/>
                    <a:pt x="645475" y="2251658"/>
                    <a:pt x="645475" y="1720743"/>
                  </a:cubicBezTo>
                  <a:cubicBezTo>
                    <a:pt x="645475" y="1189827"/>
                    <a:pt x="434566" y="680665"/>
                    <a:pt x="59140" y="305263"/>
                  </a:cubicBezTo>
                  <a:cubicBezTo>
                    <a:pt x="13890" y="261564"/>
                    <a:pt x="-4258" y="196847"/>
                    <a:pt x="11675" y="135983"/>
                  </a:cubicBezTo>
                  <a:cubicBezTo>
                    <a:pt x="27609" y="75118"/>
                    <a:pt x="75130" y="27598"/>
                    <a:pt x="135986" y="11672"/>
                  </a:cubicBezTo>
                  <a:cubicBezTo>
                    <a:pt x="196842" y="-4253"/>
                    <a:pt x="261559" y="13887"/>
                    <a:pt x="305267" y="59137"/>
                  </a:cubicBezTo>
                  <a:cubicBezTo>
                    <a:pt x="745954" y="499816"/>
                    <a:pt x="993527" y="1097520"/>
                    <a:pt x="993527" y="1720735"/>
                  </a:cubicBezTo>
                  <a:cubicBezTo>
                    <a:pt x="993527" y="2343950"/>
                    <a:pt x="745954" y="2941654"/>
                    <a:pt x="305267" y="3382332"/>
                  </a:cubicBezTo>
                  <a:cubicBezTo>
                    <a:pt x="272624" y="3414991"/>
                    <a:pt x="228357" y="3433339"/>
                    <a:pt x="182195" y="34333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B15F17D-3985-4697-9705-598927D11053}"/>
              </a:ext>
            </a:extLst>
          </p:cNvPr>
          <p:cNvGrpSpPr/>
          <p:nvPr/>
        </p:nvGrpSpPr>
        <p:grpSpPr>
          <a:xfrm>
            <a:off x="2726765" y="2272359"/>
            <a:ext cx="484093" cy="484163"/>
            <a:chOff x="3651604" y="984604"/>
            <a:chExt cx="4884795" cy="4885498"/>
          </a:xfrm>
        </p:grpSpPr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6AE927E8-02B3-45E4-9F77-26FBCED4AAAD}"/>
                </a:ext>
              </a:extLst>
            </p:cNvPr>
            <p:cNvSpPr/>
            <p:nvPr/>
          </p:nvSpPr>
          <p:spPr>
            <a:xfrm>
              <a:off x="4608952" y="4117740"/>
              <a:ext cx="1399082" cy="1399082"/>
            </a:xfrm>
            <a:custGeom>
              <a:avLst/>
              <a:gdLst>
                <a:gd name="connsiteX0" fmla="*/ 702243 w 1399081"/>
                <a:gd name="connsiteY0" fmla="*/ 1398491 h 1399081"/>
                <a:gd name="connsiteX1" fmla="*/ 1398490 w 1399081"/>
                <a:gd name="connsiteY1" fmla="*/ 702243 h 1399081"/>
                <a:gd name="connsiteX2" fmla="*/ 702243 w 1399081"/>
                <a:gd name="connsiteY2" fmla="*/ 5996 h 1399081"/>
                <a:gd name="connsiteX3" fmla="*/ 5996 w 1399081"/>
                <a:gd name="connsiteY3" fmla="*/ 702243 h 1399081"/>
                <a:gd name="connsiteX4" fmla="*/ 702243 w 1399081"/>
                <a:gd name="connsiteY4" fmla="*/ 1398491 h 1399081"/>
                <a:gd name="connsiteX5" fmla="*/ 963336 w 1399081"/>
                <a:gd name="connsiteY5" fmla="*/ 354112 h 1399081"/>
                <a:gd name="connsiteX6" fmla="*/ 1050367 w 1399081"/>
                <a:gd name="connsiteY6" fmla="*/ 441143 h 1399081"/>
                <a:gd name="connsiteX7" fmla="*/ 963336 w 1399081"/>
                <a:gd name="connsiteY7" fmla="*/ 528173 h 1399081"/>
                <a:gd name="connsiteX8" fmla="*/ 876305 w 1399081"/>
                <a:gd name="connsiteY8" fmla="*/ 441143 h 1399081"/>
                <a:gd name="connsiteX9" fmla="*/ 963336 w 1399081"/>
                <a:gd name="connsiteY9" fmla="*/ 354112 h 1399081"/>
                <a:gd name="connsiteX10" fmla="*/ 441151 w 1399081"/>
                <a:gd name="connsiteY10" fmla="*/ 354112 h 1399081"/>
                <a:gd name="connsiteX11" fmla="*/ 528181 w 1399081"/>
                <a:gd name="connsiteY11" fmla="*/ 441143 h 1399081"/>
                <a:gd name="connsiteX12" fmla="*/ 441151 w 1399081"/>
                <a:gd name="connsiteY12" fmla="*/ 528173 h 1399081"/>
                <a:gd name="connsiteX13" fmla="*/ 354120 w 1399081"/>
                <a:gd name="connsiteY13" fmla="*/ 441143 h 1399081"/>
                <a:gd name="connsiteX14" fmla="*/ 441151 w 1399081"/>
                <a:gd name="connsiteY14" fmla="*/ 354112 h 1399081"/>
                <a:gd name="connsiteX15" fmla="*/ 281711 w 1399081"/>
                <a:gd name="connsiteY15" fmla="*/ 915032 h 1399081"/>
                <a:gd name="connsiteX16" fmla="*/ 702243 w 1399081"/>
                <a:gd name="connsiteY16" fmla="*/ 702411 h 1399081"/>
                <a:gd name="connsiteX17" fmla="*/ 1122775 w 1399081"/>
                <a:gd name="connsiteY17" fmla="*/ 915032 h 1399081"/>
                <a:gd name="connsiteX18" fmla="*/ 1128404 w 1399081"/>
                <a:gd name="connsiteY18" fmla="*/ 1001895 h 1399081"/>
                <a:gd name="connsiteX19" fmla="*/ 1055995 w 1399081"/>
                <a:gd name="connsiteY19" fmla="*/ 1050199 h 1399081"/>
                <a:gd name="connsiteX20" fmla="*/ 977958 w 1399081"/>
                <a:gd name="connsiteY20" fmla="*/ 1011640 h 1399081"/>
                <a:gd name="connsiteX21" fmla="*/ 701915 w 1399081"/>
                <a:gd name="connsiteY21" fmla="*/ 876129 h 1399081"/>
                <a:gd name="connsiteX22" fmla="*/ 426176 w 1399081"/>
                <a:gd name="connsiteY22" fmla="*/ 1012248 h 1399081"/>
                <a:gd name="connsiteX23" fmla="*/ 305336 w 1399081"/>
                <a:gd name="connsiteY23" fmla="*/ 1035880 h 1399081"/>
                <a:gd name="connsiteX24" fmla="*/ 281711 w 1399081"/>
                <a:gd name="connsiteY24" fmla="*/ 915032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9081" h="1399081">
                  <a:moveTo>
                    <a:pt x="702243" y="1398491"/>
                  </a:moveTo>
                  <a:cubicBezTo>
                    <a:pt x="1086775" y="1398491"/>
                    <a:pt x="1398490" y="1086767"/>
                    <a:pt x="1398490" y="702243"/>
                  </a:cubicBezTo>
                  <a:cubicBezTo>
                    <a:pt x="1398490" y="317712"/>
                    <a:pt x="1086767" y="5996"/>
                    <a:pt x="702243" y="5996"/>
                  </a:cubicBezTo>
                  <a:cubicBezTo>
                    <a:pt x="317720" y="5996"/>
                    <a:pt x="5996" y="317720"/>
                    <a:pt x="5996" y="702243"/>
                  </a:cubicBezTo>
                  <a:cubicBezTo>
                    <a:pt x="6428" y="1086583"/>
                    <a:pt x="317895" y="1398059"/>
                    <a:pt x="702243" y="1398491"/>
                  </a:cubicBezTo>
                  <a:close/>
                  <a:moveTo>
                    <a:pt x="963336" y="354112"/>
                  </a:moveTo>
                  <a:cubicBezTo>
                    <a:pt x="1011400" y="354112"/>
                    <a:pt x="1050367" y="393078"/>
                    <a:pt x="1050367" y="441143"/>
                  </a:cubicBezTo>
                  <a:cubicBezTo>
                    <a:pt x="1050367" y="489207"/>
                    <a:pt x="1011400" y="528173"/>
                    <a:pt x="963336" y="528173"/>
                  </a:cubicBezTo>
                  <a:cubicBezTo>
                    <a:pt x="915271" y="528173"/>
                    <a:pt x="876305" y="489207"/>
                    <a:pt x="876305" y="441143"/>
                  </a:cubicBezTo>
                  <a:cubicBezTo>
                    <a:pt x="876305" y="393078"/>
                    <a:pt x="915271" y="354112"/>
                    <a:pt x="963336" y="354112"/>
                  </a:cubicBezTo>
                  <a:close/>
                  <a:moveTo>
                    <a:pt x="441151" y="354112"/>
                  </a:moveTo>
                  <a:cubicBezTo>
                    <a:pt x="489215" y="354112"/>
                    <a:pt x="528181" y="393078"/>
                    <a:pt x="528181" y="441143"/>
                  </a:cubicBezTo>
                  <a:cubicBezTo>
                    <a:pt x="528181" y="489207"/>
                    <a:pt x="489215" y="528173"/>
                    <a:pt x="441151" y="528173"/>
                  </a:cubicBezTo>
                  <a:cubicBezTo>
                    <a:pt x="393086" y="528173"/>
                    <a:pt x="354120" y="489207"/>
                    <a:pt x="354120" y="441143"/>
                  </a:cubicBezTo>
                  <a:cubicBezTo>
                    <a:pt x="354120" y="393078"/>
                    <a:pt x="393086" y="354112"/>
                    <a:pt x="441151" y="354112"/>
                  </a:cubicBezTo>
                  <a:close/>
                  <a:moveTo>
                    <a:pt x="281711" y="915032"/>
                  </a:moveTo>
                  <a:cubicBezTo>
                    <a:pt x="380127" y="781344"/>
                    <a:pt x="536240" y="702411"/>
                    <a:pt x="702243" y="702411"/>
                  </a:cubicBezTo>
                  <a:cubicBezTo>
                    <a:pt x="868246" y="702411"/>
                    <a:pt x="1024368" y="781344"/>
                    <a:pt x="1122775" y="915032"/>
                  </a:cubicBezTo>
                  <a:cubicBezTo>
                    <a:pt x="1140036" y="940903"/>
                    <a:pt x="1142179" y="974009"/>
                    <a:pt x="1128404" y="1001895"/>
                  </a:cubicBezTo>
                  <a:cubicBezTo>
                    <a:pt x="1114629" y="1029780"/>
                    <a:pt x="1087023" y="1048184"/>
                    <a:pt x="1055995" y="1050199"/>
                  </a:cubicBezTo>
                  <a:cubicBezTo>
                    <a:pt x="1024960" y="1052206"/>
                    <a:pt x="995219" y="1037511"/>
                    <a:pt x="977958" y="1011640"/>
                  </a:cubicBezTo>
                  <a:cubicBezTo>
                    <a:pt x="911962" y="926080"/>
                    <a:pt x="809973" y="876009"/>
                    <a:pt x="701915" y="876129"/>
                  </a:cubicBezTo>
                  <a:cubicBezTo>
                    <a:pt x="593858" y="876249"/>
                    <a:pt x="491981" y="926536"/>
                    <a:pt x="426176" y="1012248"/>
                  </a:cubicBezTo>
                  <a:cubicBezTo>
                    <a:pt x="399330" y="1052142"/>
                    <a:pt x="345229" y="1062719"/>
                    <a:pt x="305336" y="1035880"/>
                  </a:cubicBezTo>
                  <a:cubicBezTo>
                    <a:pt x="265442" y="1009026"/>
                    <a:pt x="254865" y="954925"/>
                    <a:pt x="281711" y="9150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E041457-1BD6-4DCA-AAE3-63F540783AD4}"/>
                </a:ext>
              </a:extLst>
            </p:cNvPr>
            <p:cNvSpPr/>
            <p:nvPr/>
          </p:nvSpPr>
          <p:spPr>
            <a:xfrm>
              <a:off x="6697701" y="2377106"/>
              <a:ext cx="703538" cy="703538"/>
            </a:xfrm>
            <a:custGeom>
              <a:avLst/>
              <a:gdLst>
                <a:gd name="connsiteX0" fmla="*/ 93027 w 703538"/>
                <a:gd name="connsiteY0" fmla="*/ 5996 h 703538"/>
                <a:gd name="connsiteX1" fmla="*/ 615212 w 703538"/>
                <a:gd name="connsiteY1" fmla="*/ 5996 h 703538"/>
                <a:gd name="connsiteX2" fmla="*/ 702243 w 703538"/>
                <a:gd name="connsiteY2" fmla="*/ 93027 h 703538"/>
                <a:gd name="connsiteX3" fmla="*/ 702243 w 703538"/>
                <a:gd name="connsiteY3" fmla="*/ 615212 h 703538"/>
                <a:gd name="connsiteX4" fmla="*/ 615212 w 703538"/>
                <a:gd name="connsiteY4" fmla="*/ 702243 h 703538"/>
                <a:gd name="connsiteX5" fmla="*/ 93027 w 703538"/>
                <a:gd name="connsiteY5" fmla="*/ 702243 h 703538"/>
                <a:gd name="connsiteX6" fmla="*/ 5996 w 703538"/>
                <a:gd name="connsiteY6" fmla="*/ 615212 h 703538"/>
                <a:gd name="connsiteX7" fmla="*/ 5996 w 703538"/>
                <a:gd name="connsiteY7" fmla="*/ 93027 h 703538"/>
                <a:gd name="connsiteX8" fmla="*/ 93027 w 703538"/>
                <a:gd name="connsiteY8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3538" h="703538">
                  <a:moveTo>
                    <a:pt x="93027" y="5996"/>
                  </a:moveTo>
                  <a:lnTo>
                    <a:pt x="615212" y="5996"/>
                  </a:lnTo>
                  <a:cubicBezTo>
                    <a:pt x="663277" y="5996"/>
                    <a:pt x="702243" y="44962"/>
                    <a:pt x="702243" y="93027"/>
                  </a:cubicBezTo>
                  <a:lnTo>
                    <a:pt x="702243" y="615212"/>
                  </a:lnTo>
                  <a:cubicBezTo>
                    <a:pt x="702243" y="663277"/>
                    <a:pt x="663277" y="702243"/>
                    <a:pt x="615212" y="702243"/>
                  </a:cubicBezTo>
                  <a:lnTo>
                    <a:pt x="93027" y="702243"/>
                  </a:lnTo>
                  <a:cubicBezTo>
                    <a:pt x="44962" y="702243"/>
                    <a:pt x="5996" y="663277"/>
                    <a:pt x="5996" y="615212"/>
                  </a:cubicBezTo>
                  <a:lnTo>
                    <a:pt x="5996" y="93027"/>
                  </a:lnTo>
                  <a:cubicBezTo>
                    <a:pt x="5996" y="44962"/>
                    <a:pt x="44962" y="5996"/>
                    <a:pt x="9302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60836F8-33FC-4D30-A5F0-4227987436B9}"/>
                </a:ext>
              </a:extLst>
            </p:cNvPr>
            <p:cNvSpPr/>
            <p:nvPr/>
          </p:nvSpPr>
          <p:spPr>
            <a:xfrm>
              <a:off x="6697701" y="4465856"/>
              <a:ext cx="703538" cy="703538"/>
            </a:xfrm>
            <a:custGeom>
              <a:avLst/>
              <a:gdLst>
                <a:gd name="connsiteX0" fmla="*/ 93027 w 703538"/>
                <a:gd name="connsiteY0" fmla="*/ 5996 h 703538"/>
                <a:gd name="connsiteX1" fmla="*/ 615212 w 703538"/>
                <a:gd name="connsiteY1" fmla="*/ 5996 h 703538"/>
                <a:gd name="connsiteX2" fmla="*/ 702243 w 703538"/>
                <a:gd name="connsiteY2" fmla="*/ 93027 h 703538"/>
                <a:gd name="connsiteX3" fmla="*/ 702243 w 703538"/>
                <a:gd name="connsiteY3" fmla="*/ 615213 h 703538"/>
                <a:gd name="connsiteX4" fmla="*/ 615212 w 703538"/>
                <a:gd name="connsiteY4" fmla="*/ 702244 h 703538"/>
                <a:gd name="connsiteX5" fmla="*/ 93027 w 703538"/>
                <a:gd name="connsiteY5" fmla="*/ 702244 h 703538"/>
                <a:gd name="connsiteX6" fmla="*/ 5996 w 703538"/>
                <a:gd name="connsiteY6" fmla="*/ 615213 h 703538"/>
                <a:gd name="connsiteX7" fmla="*/ 5996 w 703538"/>
                <a:gd name="connsiteY7" fmla="*/ 93027 h 703538"/>
                <a:gd name="connsiteX8" fmla="*/ 93027 w 703538"/>
                <a:gd name="connsiteY8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3538" h="703538">
                  <a:moveTo>
                    <a:pt x="93027" y="5996"/>
                  </a:moveTo>
                  <a:lnTo>
                    <a:pt x="615212" y="5996"/>
                  </a:lnTo>
                  <a:cubicBezTo>
                    <a:pt x="663277" y="5996"/>
                    <a:pt x="702243" y="44963"/>
                    <a:pt x="702243" y="93027"/>
                  </a:cubicBezTo>
                  <a:lnTo>
                    <a:pt x="702243" y="615213"/>
                  </a:lnTo>
                  <a:cubicBezTo>
                    <a:pt x="702243" y="663277"/>
                    <a:pt x="663277" y="702244"/>
                    <a:pt x="615212" y="702244"/>
                  </a:cubicBezTo>
                  <a:lnTo>
                    <a:pt x="93027" y="702244"/>
                  </a:lnTo>
                  <a:cubicBezTo>
                    <a:pt x="44962" y="702244"/>
                    <a:pt x="5996" y="663277"/>
                    <a:pt x="5996" y="615213"/>
                  </a:cubicBezTo>
                  <a:lnTo>
                    <a:pt x="5996" y="93027"/>
                  </a:lnTo>
                  <a:cubicBezTo>
                    <a:pt x="5996" y="44963"/>
                    <a:pt x="44962" y="5996"/>
                    <a:pt x="9302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3522F4D5-E05E-44AB-9B4F-BB8367C9ECBA}"/>
                </a:ext>
              </a:extLst>
            </p:cNvPr>
            <p:cNvSpPr/>
            <p:nvPr/>
          </p:nvSpPr>
          <p:spPr>
            <a:xfrm>
              <a:off x="3651604" y="1680851"/>
              <a:ext cx="4884795" cy="4189251"/>
            </a:xfrm>
            <a:custGeom>
              <a:avLst/>
              <a:gdLst>
                <a:gd name="connsiteX0" fmla="*/ 5996 w 4884794"/>
                <a:gd name="connsiteY0" fmla="*/ 3922410 h 4189251"/>
                <a:gd name="connsiteX1" fmla="*/ 267089 w 4884794"/>
                <a:gd name="connsiteY1" fmla="*/ 4183503 h 4189251"/>
                <a:gd name="connsiteX2" fmla="*/ 4618650 w 4884794"/>
                <a:gd name="connsiteY2" fmla="*/ 4183503 h 4189251"/>
                <a:gd name="connsiteX3" fmla="*/ 4879742 w 4884794"/>
                <a:gd name="connsiteY3" fmla="*/ 3922410 h 4189251"/>
                <a:gd name="connsiteX4" fmla="*/ 4879742 w 4884794"/>
                <a:gd name="connsiteY4" fmla="*/ 5996 h 4189251"/>
                <a:gd name="connsiteX5" fmla="*/ 5996 w 4884794"/>
                <a:gd name="connsiteY5" fmla="*/ 5996 h 4189251"/>
                <a:gd name="connsiteX6" fmla="*/ 2878032 w 4884794"/>
                <a:gd name="connsiteY6" fmla="*/ 789282 h 4189251"/>
                <a:gd name="connsiteX7" fmla="*/ 3139124 w 4884794"/>
                <a:gd name="connsiteY7" fmla="*/ 528189 h 4189251"/>
                <a:gd name="connsiteX8" fmla="*/ 3661310 w 4884794"/>
                <a:gd name="connsiteY8" fmla="*/ 528189 h 4189251"/>
                <a:gd name="connsiteX9" fmla="*/ 3922402 w 4884794"/>
                <a:gd name="connsiteY9" fmla="*/ 789282 h 4189251"/>
                <a:gd name="connsiteX10" fmla="*/ 3922402 w 4884794"/>
                <a:gd name="connsiteY10" fmla="*/ 1311468 h 4189251"/>
                <a:gd name="connsiteX11" fmla="*/ 3661310 w 4884794"/>
                <a:gd name="connsiteY11" fmla="*/ 1572560 h 4189251"/>
                <a:gd name="connsiteX12" fmla="*/ 3139124 w 4884794"/>
                <a:gd name="connsiteY12" fmla="*/ 1572560 h 4189251"/>
                <a:gd name="connsiteX13" fmla="*/ 2878032 w 4884794"/>
                <a:gd name="connsiteY13" fmla="*/ 1311468 h 4189251"/>
                <a:gd name="connsiteX14" fmla="*/ 2878032 w 4884794"/>
                <a:gd name="connsiteY14" fmla="*/ 2878032 h 4189251"/>
                <a:gd name="connsiteX15" fmla="*/ 3139124 w 4884794"/>
                <a:gd name="connsiteY15" fmla="*/ 2616939 h 4189251"/>
                <a:gd name="connsiteX16" fmla="*/ 3661310 w 4884794"/>
                <a:gd name="connsiteY16" fmla="*/ 2616939 h 4189251"/>
                <a:gd name="connsiteX17" fmla="*/ 3922402 w 4884794"/>
                <a:gd name="connsiteY17" fmla="*/ 2878032 h 4189251"/>
                <a:gd name="connsiteX18" fmla="*/ 3922402 w 4884794"/>
                <a:gd name="connsiteY18" fmla="*/ 3400217 h 4189251"/>
                <a:gd name="connsiteX19" fmla="*/ 3661310 w 4884794"/>
                <a:gd name="connsiteY19" fmla="*/ 3661310 h 4189251"/>
                <a:gd name="connsiteX20" fmla="*/ 3139124 w 4884794"/>
                <a:gd name="connsiteY20" fmla="*/ 3661310 h 4189251"/>
                <a:gd name="connsiteX21" fmla="*/ 2878032 w 4884794"/>
                <a:gd name="connsiteY21" fmla="*/ 3400217 h 4189251"/>
                <a:gd name="connsiteX22" fmla="*/ 1659591 w 4884794"/>
                <a:gd name="connsiteY22" fmla="*/ 180058 h 4189251"/>
                <a:gd name="connsiteX23" fmla="*/ 2529900 w 4884794"/>
                <a:gd name="connsiteY23" fmla="*/ 1050367 h 4189251"/>
                <a:gd name="connsiteX24" fmla="*/ 1659591 w 4884794"/>
                <a:gd name="connsiteY24" fmla="*/ 1920676 h 4189251"/>
                <a:gd name="connsiteX25" fmla="*/ 789282 w 4884794"/>
                <a:gd name="connsiteY25" fmla="*/ 1050367 h 4189251"/>
                <a:gd name="connsiteX26" fmla="*/ 1659591 w 4884794"/>
                <a:gd name="connsiteY26" fmla="*/ 180058 h 4189251"/>
                <a:gd name="connsiteX27" fmla="*/ 1659591 w 4884794"/>
                <a:gd name="connsiteY27" fmla="*/ 2268815 h 4189251"/>
                <a:gd name="connsiteX28" fmla="*/ 2529900 w 4884794"/>
                <a:gd name="connsiteY28" fmla="*/ 3139124 h 4189251"/>
                <a:gd name="connsiteX29" fmla="*/ 1659591 w 4884794"/>
                <a:gd name="connsiteY29" fmla="*/ 4009441 h 4189251"/>
                <a:gd name="connsiteX30" fmla="*/ 789282 w 4884794"/>
                <a:gd name="connsiteY30" fmla="*/ 3139124 h 4189251"/>
                <a:gd name="connsiteX31" fmla="*/ 1659591 w 4884794"/>
                <a:gd name="connsiteY31" fmla="*/ 2268815 h 418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4794" h="4189251">
                  <a:moveTo>
                    <a:pt x="5996" y="3922410"/>
                  </a:moveTo>
                  <a:cubicBezTo>
                    <a:pt x="5996" y="4066612"/>
                    <a:pt x="122895" y="4183503"/>
                    <a:pt x="267089" y="4183503"/>
                  </a:cubicBezTo>
                  <a:lnTo>
                    <a:pt x="4618650" y="4183503"/>
                  </a:lnTo>
                  <a:cubicBezTo>
                    <a:pt x="4762851" y="4183503"/>
                    <a:pt x="4879742" y="4066604"/>
                    <a:pt x="4879742" y="3922410"/>
                  </a:cubicBezTo>
                  <a:lnTo>
                    <a:pt x="4879742" y="5996"/>
                  </a:lnTo>
                  <a:lnTo>
                    <a:pt x="5996" y="5996"/>
                  </a:lnTo>
                  <a:close/>
                  <a:moveTo>
                    <a:pt x="2878032" y="789282"/>
                  </a:moveTo>
                  <a:cubicBezTo>
                    <a:pt x="2878032" y="645081"/>
                    <a:pt x="2994931" y="528189"/>
                    <a:pt x="3139124" y="528189"/>
                  </a:cubicBezTo>
                  <a:lnTo>
                    <a:pt x="3661310" y="528189"/>
                  </a:lnTo>
                  <a:cubicBezTo>
                    <a:pt x="3805511" y="528189"/>
                    <a:pt x="3922402" y="645089"/>
                    <a:pt x="3922402" y="789282"/>
                  </a:cubicBezTo>
                  <a:lnTo>
                    <a:pt x="3922402" y="1311468"/>
                  </a:lnTo>
                  <a:cubicBezTo>
                    <a:pt x="3922402" y="1455669"/>
                    <a:pt x="3805503" y="1572560"/>
                    <a:pt x="3661310" y="1572560"/>
                  </a:cubicBezTo>
                  <a:lnTo>
                    <a:pt x="3139124" y="1572560"/>
                  </a:lnTo>
                  <a:cubicBezTo>
                    <a:pt x="2994923" y="1572560"/>
                    <a:pt x="2878032" y="1455661"/>
                    <a:pt x="2878032" y="1311468"/>
                  </a:cubicBezTo>
                  <a:close/>
                  <a:moveTo>
                    <a:pt x="2878032" y="2878032"/>
                  </a:moveTo>
                  <a:cubicBezTo>
                    <a:pt x="2878032" y="2733830"/>
                    <a:pt x="2994931" y="2616939"/>
                    <a:pt x="3139124" y="2616939"/>
                  </a:cubicBezTo>
                  <a:lnTo>
                    <a:pt x="3661310" y="2616939"/>
                  </a:lnTo>
                  <a:cubicBezTo>
                    <a:pt x="3805511" y="2616939"/>
                    <a:pt x="3922402" y="2733838"/>
                    <a:pt x="3922402" y="2878032"/>
                  </a:cubicBezTo>
                  <a:lnTo>
                    <a:pt x="3922402" y="3400217"/>
                  </a:lnTo>
                  <a:cubicBezTo>
                    <a:pt x="3922402" y="3544419"/>
                    <a:pt x="3805503" y="3661310"/>
                    <a:pt x="3661310" y="3661310"/>
                  </a:cubicBezTo>
                  <a:lnTo>
                    <a:pt x="3139124" y="3661310"/>
                  </a:lnTo>
                  <a:cubicBezTo>
                    <a:pt x="2994923" y="3661310"/>
                    <a:pt x="2878032" y="3544410"/>
                    <a:pt x="2878032" y="3400217"/>
                  </a:cubicBezTo>
                  <a:close/>
                  <a:moveTo>
                    <a:pt x="1659591" y="180058"/>
                  </a:moveTo>
                  <a:cubicBezTo>
                    <a:pt x="2140252" y="180058"/>
                    <a:pt x="2529900" y="569714"/>
                    <a:pt x="2529900" y="1050367"/>
                  </a:cubicBezTo>
                  <a:cubicBezTo>
                    <a:pt x="2529900" y="1531020"/>
                    <a:pt x="2140252" y="1920676"/>
                    <a:pt x="1659591" y="1920676"/>
                  </a:cubicBezTo>
                  <a:cubicBezTo>
                    <a:pt x="1178930" y="1920676"/>
                    <a:pt x="789282" y="1531028"/>
                    <a:pt x="789282" y="1050367"/>
                  </a:cubicBezTo>
                  <a:cubicBezTo>
                    <a:pt x="789802" y="569930"/>
                    <a:pt x="1179146" y="180586"/>
                    <a:pt x="1659591" y="180058"/>
                  </a:cubicBezTo>
                  <a:close/>
                  <a:moveTo>
                    <a:pt x="1659591" y="2268815"/>
                  </a:moveTo>
                  <a:cubicBezTo>
                    <a:pt x="2140252" y="2268815"/>
                    <a:pt x="2529900" y="2658472"/>
                    <a:pt x="2529900" y="3139124"/>
                  </a:cubicBezTo>
                  <a:cubicBezTo>
                    <a:pt x="2529900" y="3619777"/>
                    <a:pt x="2140252" y="4009441"/>
                    <a:pt x="1659591" y="4009441"/>
                  </a:cubicBezTo>
                  <a:cubicBezTo>
                    <a:pt x="1178930" y="4009441"/>
                    <a:pt x="789282" y="3619785"/>
                    <a:pt x="789282" y="3139124"/>
                  </a:cubicBezTo>
                  <a:cubicBezTo>
                    <a:pt x="789802" y="2658680"/>
                    <a:pt x="1179146" y="2269343"/>
                    <a:pt x="1659591" y="22688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755094E-C357-4083-B942-EA585E92A92A}"/>
                </a:ext>
              </a:extLst>
            </p:cNvPr>
            <p:cNvSpPr/>
            <p:nvPr/>
          </p:nvSpPr>
          <p:spPr>
            <a:xfrm>
              <a:off x="4608952" y="2028983"/>
              <a:ext cx="1399082" cy="1399082"/>
            </a:xfrm>
            <a:custGeom>
              <a:avLst/>
              <a:gdLst>
                <a:gd name="connsiteX0" fmla="*/ 702243 w 1399081"/>
                <a:gd name="connsiteY0" fmla="*/ 1398490 h 1399081"/>
                <a:gd name="connsiteX1" fmla="*/ 1398490 w 1399081"/>
                <a:gd name="connsiteY1" fmla="*/ 702243 h 1399081"/>
                <a:gd name="connsiteX2" fmla="*/ 702243 w 1399081"/>
                <a:gd name="connsiteY2" fmla="*/ 5996 h 1399081"/>
                <a:gd name="connsiteX3" fmla="*/ 5996 w 1399081"/>
                <a:gd name="connsiteY3" fmla="*/ 702243 h 1399081"/>
                <a:gd name="connsiteX4" fmla="*/ 702243 w 1399081"/>
                <a:gd name="connsiteY4" fmla="*/ 1398490 h 1399081"/>
                <a:gd name="connsiteX5" fmla="*/ 963336 w 1399081"/>
                <a:gd name="connsiteY5" fmla="*/ 354120 h 1399081"/>
                <a:gd name="connsiteX6" fmla="*/ 1050367 w 1399081"/>
                <a:gd name="connsiteY6" fmla="*/ 441151 h 1399081"/>
                <a:gd name="connsiteX7" fmla="*/ 963336 w 1399081"/>
                <a:gd name="connsiteY7" fmla="*/ 528182 h 1399081"/>
                <a:gd name="connsiteX8" fmla="*/ 876305 w 1399081"/>
                <a:gd name="connsiteY8" fmla="*/ 441151 h 1399081"/>
                <a:gd name="connsiteX9" fmla="*/ 963336 w 1399081"/>
                <a:gd name="connsiteY9" fmla="*/ 354120 h 1399081"/>
                <a:gd name="connsiteX10" fmla="*/ 441151 w 1399081"/>
                <a:gd name="connsiteY10" fmla="*/ 354120 h 1399081"/>
                <a:gd name="connsiteX11" fmla="*/ 528181 w 1399081"/>
                <a:gd name="connsiteY11" fmla="*/ 441151 h 1399081"/>
                <a:gd name="connsiteX12" fmla="*/ 441151 w 1399081"/>
                <a:gd name="connsiteY12" fmla="*/ 528182 h 1399081"/>
                <a:gd name="connsiteX13" fmla="*/ 354120 w 1399081"/>
                <a:gd name="connsiteY13" fmla="*/ 441151 h 1399081"/>
                <a:gd name="connsiteX14" fmla="*/ 441151 w 1399081"/>
                <a:gd name="connsiteY14" fmla="*/ 354120 h 1399081"/>
                <a:gd name="connsiteX15" fmla="*/ 305815 w 1399081"/>
                <a:gd name="connsiteY15" fmla="*/ 803897 h 1399081"/>
                <a:gd name="connsiteX16" fmla="*/ 426264 w 1399081"/>
                <a:gd name="connsiteY16" fmla="*/ 827569 h 1399081"/>
                <a:gd name="connsiteX17" fmla="*/ 702283 w 1399081"/>
                <a:gd name="connsiteY17" fmla="*/ 963552 h 1399081"/>
                <a:gd name="connsiteX18" fmla="*/ 978302 w 1399081"/>
                <a:gd name="connsiteY18" fmla="*/ 827569 h 1399081"/>
                <a:gd name="connsiteX19" fmla="*/ 1099143 w 1399081"/>
                <a:gd name="connsiteY19" fmla="*/ 803937 h 1399081"/>
                <a:gd name="connsiteX20" fmla="*/ 1122775 w 1399081"/>
                <a:gd name="connsiteY20" fmla="*/ 924777 h 1399081"/>
                <a:gd name="connsiteX21" fmla="*/ 702243 w 1399081"/>
                <a:gd name="connsiteY21" fmla="*/ 1137398 h 1399081"/>
                <a:gd name="connsiteX22" fmla="*/ 281711 w 1399081"/>
                <a:gd name="connsiteY22" fmla="*/ 924777 h 1399081"/>
                <a:gd name="connsiteX23" fmla="*/ 268672 w 1399081"/>
                <a:gd name="connsiteY23" fmla="*/ 859332 h 1399081"/>
                <a:gd name="connsiteX24" fmla="*/ 305815 w 1399081"/>
                <a:gd name="connsiteY24" fmla="*/ 803897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9081" h="1399081">
                  <a:moveTo>
                    <a:pt x="702243" y="1398490"/>
                  </a:moveTo>
                  <a:cubicBezTo>
                    <a:pt x="1086775" y="1398490"/>
                    <a:pt x="1398490" y="1086767"/>
                    <a:pt x="1398490" y="702243"/>
                  </a:cubicBezTo>
                  <a:cubicBezTo>
                    <a:pt x="1398490" y="317720"/>
                    <a:pt x="1086767" y="5996"/>
                    <a:pt x="702243" y="5996"/>
                  </a:cubicBezTo>
                  <a:cubicBezTo>
                    <a:pt x="317720" y="5996"/>
                    <a:pt x="5996" y="317720"/>
                    <a:pt x="5996" y="702243"/>
                  </a:cubicBezTo>
                  <a:cubicBezTo>
                    <a:pt x="6428" y="1086591"/>
                    <a:pt x="317895" y="1398059"/>
                    <a:pt x="702243" y="1398490"/>
                  </a:cubicBezTo>
                  <a:close/>
                  <a:moveTo>
                    <a:pt x="963336" y="354120"/>
                  </a:moveTo>
                  <a:cubicBezTo>
                    <a:pt x="1011400" y="354120"/>
                    <a:pt x="1050367" y="393086"/>
                    <a:pt x="1050367" y="441151"/>
                  </a:cubicBezTo>
                  <a:cubicBezTo>
                    <a:pt x="1050367" y="489215"/>
                    <a:pt x="1011400" y="528182"/>
                    <a:pt x="963336" y="528182"/>
                  </a:cubicBezTo>
                  <a:cubicBezTo>
                    <a:pt x="915271" y="528182"/>
                    <a:pt x="876305" y="489215"/>
                    <a:pt x="876305" y="441151"/>
                  </a:cubicBezTo>
                  <a:cubicBezTo>
                    <a:pt x="876305" y="393086"/>
                    <a:pt x="915271" y="354120"/>
                    <a:pt x="963336" y="354120"/>
                  </a:cubicBezTo>
                  <a:close/>
                  <a:moveTo>
                    <a:pt x="441151" y="354120"/>
                  </a:moveTo>
                  <a:cubicBezTo>
                    <a:pt x="489215" y="354120"/>
                    <a:pt x="528181" y="393086"/>
                    <a:pt x="528181" y="441151"/>
                  </a:cubicBezTo>
                  <a:cubicBezTo>
                    <a:pt x="528181" y="489215"/>
                    <a:pt x="489215" y="528182"/>
                    <a:pt x="441151" y="528182"/>
                  </a:cubicBezTo>
                  <a:cubicBezTo>
                    <a:pt x="393086" y="528182"/>
                    <a:pt x="354120" y="489215"/>
                    <a:pt x="354120" y="441151"/>
                  </a:cubicBezTo>
                  <a:cubicBezTo>
                    <a:pt x="354120" y="393086"/>
                    <a:pt x="393086" y="354120"/>
                    <a:pt x="441151" y="354120"/>
                  </a:cubicBezTo>
                  <a:close/>
                  <a:moveTo>
                    <a:pt x="305815" y="803897"/>
                  </a:moveTo>
                  <a:cubicBezTo>
                    <a:pt x="345637" y="777306"/>
                    <a:pt x="399466" y="787883"/>
                    <a:pt x="426264" y="827569"/>
                  </a:cubicBezTo>
                  <a:cubicBezTo>
                    <a:pt x="492157" y="913305"/>
                    <a:pt x="594154" y="963552"/>
                    <a:pt x="702283" y="963552"/>
                  </a:cubicBezTo>
                  <a:cubicBezTo>
                    <a:pt x="810412" y="963552"/>
                    <a:pt x="912409" y="913305"/>
                    <a:pt x="978302" y="827569"/>
                  </a:cubicBezTo>
                  <a:cubicBezTo>
                    <a:pt x="1005149" y="787675"/>
                    <a:pt x="1059249" y="777098"/>
                    <a:pt x="1099143" y="803937"/>
                  </a:cubicBezTo>
                  <a:cubicBezTo>
                    <a:pt x="1139037" y="830783"/>
                    <a:pt x="1149614" y="884883"/>
                    <a:pt x="1122775" y="924777"/>
                  </a:cubicBezTo>
                  <a:cubicBezTo>
                    <a:pt x="1024360" y="1058466"/>
                    <a:pt x="868246" y="1137398"/>
                    <a:pt x="702243" y="1137398"/>
                  </a:cubicBezTo>
                  <a:cubicBezTo>
                    <a:pt x="536240" y="1137398"/>
                    <a:pt x="380119" y="1058466"/>
                    <a:pt x="281711" y="924777"/>
                  </a:cubicBezTo>
                  <a:cubicBezTo>
                    <a:pt x="268840" y="905558"/>
                    <a:pt x="264155" y="882013"/>
                    <a:pt x="268672" y="859332"/>
                  </a:cubicBezTo>
                  <a:cubicBezTo>
                    <a:pt x="273197" y="836651"/>
                    <a:pt x="286556" y="816704"/>
                    <a:pt x="305815" y="8038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750B694C-166B-4F66-B222-5A13057B223C}"/>
                </a:ext>
              </a:extLst>
            </p:cNvPr>
            <p:cNvSpPr/>
            <p:nvPr/>
          </p:nvSpPr>
          <p:spPr>
            <a:xfrm>
              <a:off x="3651604" y="984604"/>
              <a:ext cx="4884795" cy="527654"/>
            </a:xfrm>
            <a:custGeom>
              <a:avLst/>
              <a:gdLst>
                <a:gd name="connsiteX0" fmla="*/ 4618658 w 4884794"/>
                <a:gd name="connsiteY0" fmla="*/ 5996 h 527653"/>
                <a:gd name="connsiteX1" fmla="*/ 267089 w 4884794"/>
                <a:gd name="connsiteY1" fmla="*/ 5996 h 527653"/>
                <a:gd name="connsiteX2" fmla="*/ 5996 w 4884794"/>
                <a:gd name="connsiteY2" fmla="*/ 267089 h 527653"/>
                <a:gd name="connsiteX3" fmla="*/ 5996 w 4884794"/>
                <a:gd name="connsiteY3" fmla="*/ 528181 h 527653"/>
                <a:gd name="connsiteX4" fmla="*/ 4879750 w 4884794"/>
                <a:gd name="connsiteY4" fmla="*/ 528181 h 527653"/>
                <a:gd name="connsiteX5" fmla="*/ 4879750 w 4884794"/>
                <a:gd name="connsiteY5" fmla="*/ 267089 h 527653"/>
                <a:gd name="connsiteX6" fmla="*/ 4618658 w 4884794"/>
                <a:gd name="connsiteY6" fmla="*/ 5996 h 527653"/>
                <a:gd name="connsiteX7" fmla="*/ 502686 w 4884794"/>
                <a:gd name="connsiteY7" fmla="*/ 292592 h 527653"/>
                <a:gd name="connsiteX8" fmla="*/ 526423 w 4884794"/>
                <a:gd name="connsiteY8" fmla="*/ 377232 h 527653"/>
                <a:gd name="connsiteX9" fmla="*/ 464263 w 4884794"/>
                <a:gd name="connsiteY9" fmla="*/ 439392 h 527653"/>
                <a:gd name="connsiteX10" fmla="*/ 379623 w 4884794"/>
                <a:gd name="connsiteY10" fmla="*/ 415655 h 527653"/>
                <a:gd name="connsiteX11" fmla="*/ 354120 w 4884794"/>
                <a:gd name="connsiteY11" fmla="*/ 390152 h 527653"/>
                <a:gd name="connsiteX12" fmla="*/ 328616 w 4884794"/>
                <a:gd name="connsiteY12" fmla="*/ 415655 h 527653"/>
                <a:gd name="connsiteX13" fmla="*/ 206616 w 4884794"/>
                <a:gd name="connsiteY13" fmla="*/ 414592 h 527653"/>
                <a:gd name="connsiteX14" fmla="*/ 205553 w 4884794"/>
                <a:gd name="connsiteY14" fmla="*/ 292592 h 527653"/>
                <a:gd name="connsiteX15" fmla="*/ 231056 w 4884794"/>
                <a:gd name="connsiteY15" fmla="*/ 267089 h 527653"/>
                <a:gd name="connsiteX16" fmla="*/ 205553 w 4884794"/>
                <a:gd name="connsiteY16" fmla="*/ 241585 h 527653"/>
                <a:gd name="connsiteX17" fmla="*/ 206616 w 4884794"/>
                <a:gd name="connsiteY17" fmla="*/ 119586 h 527653"/>
                <a:gd name="connsiteX18" fmla="*/ 328616 w 4884794"/>
                <a:gd name="connsiteY18" fmla="*/ 118522 h 527653"/>
                <a:gd name="connsiteX19" fmla="*/ 354120 w 4884794"/>
                <a:gd name="connsiteY19" fmla="*/ 144025 h 527653"/>
                <a:gd name="connsiteX20" fmla="*/ 379623 w 4884794"/>
                <a:gd name="connsiteY20" fmla="*/ 118522 h 527653"/>
                <a:gd name="connsiteX21" fmla="*/ 501623 w 4884794"/>
                <a:gd name="connsiteY21" fmla="*/ 119586 h 527653"/>
                <a:gd name="connsiteX22" fmla="*/ 502686 w 4884794"/>
                <a:gd name="connsiteY22" fmla="*/ 241585 h 527653"/>
                <a:gd name="connsiteX23" fmla="*/ 477183 w 4884794"/>
                <a:gd name="connsiteY23" fmla="*/ 267089 h 527653"/>
                <a:gd name="connsiteX24" fmla="*/ 3922402 w 4884794"/>
                <a:gd name="connsiteY24" fmla="*/ 354120 h 527653"/>
                <a:gd name="connsiteX25" fmla="*/ 3835371 w 4884794"/>
                <a:gd name="connsiteY25" fmla="*/ 267089 h 527653"/>
                <a:gd name="connsiteX26" fmla="*/ 3922402 w 4884794"/>
                <a:gd name="connsiteY26" fmla="*/ 180058 h 527653"/>
                <a:gd name="connsiteX27" fmla="*/ 4009433 w 4884794"/>
                <a:gd name="connsiteY27" fmla="*/ 267089 h 527653"/>
                <a:gd name="connsiteX28" fmla="*/ 3922402 w 4884794"/>
                <a:gd name="connsiteY28" fmla="*/ 354120 h 527653"/>
                <a:gd name="connsiteX29" fmla="*/ 4270526 w 4884794"/>
                <a:gd name="connsiteY29" fmla="*/ 354120 h 527653"/>
                <a:gd name="connsiteX30" fmla="*/ 4183495 w 4884794"/>
                <a:gd name="connsiteY30" fmla="*/ 267089 h 527653"/>
                <a:gd name="connsiteX31" fmla="*/ 4270526 w 4884794"/>
                <a:gd name="connsiteY31" fmla="*/ 180058 h 527653"/>
                <a:gd name="connsiteX32" fmla="*/ 4357557 w 4884794"/>
                <a:gd name="connsiteY32" fmla="*/ 267089 h 527653"/>
                <a:gd name="connsiteX33" fmla="*/ 4270526 w 4884794"/>
                <a:gd name="connsiteY33" fmla="*/ 354120 h 527653"/>
                <a:gd name="connsiteX34" fmla="*/ 4618658 w 4884794"/>
                <a:gd name="connsiteY34" fmla="*/ 354120 h 527653"/>
                <a:gd name="connsiteX35" fmla="*/ 4531627 w 4884794"/>
                <a:gd name="connsiteY35" fmla="*/ 267089 h 527653"/>
                <a:gd name="connsiteX36" fmla="*/ 4618658 w 4884794"/>
                <a:gd name="connsiteY36" fmla="*/ 180058 h 527653"/>
                <a:gd name="connsiteX37" fmla="*/ 4705688 w 4884794"/>
                <a:gd name="connsiteY37" fmla="*/ 267089 h 527653"/>
                <a:gd name="connsiteX38" fmla="*/ 4618658 w 4884794"/>
                <a:gd name="connsiteY38" fmla="*/ 354120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84794" h="527653">
                  <a:moveTo>
                    <a:pt x="4618658" y="5996"/>
                  </a:move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lnTo>
                    <a:pt x="5996" y="528181"/>
                  </a:lnTo>
                  <a:lnTo>
                    <a:pt x="4879750" y="528181"/>
                  </a:lnTo>
                  <a:lnTo>
                    <a:pt x="4879750" y="267089"/>
                  </a:lnTo>
                  <a:cubicBezTo>
                    <a:pt x="4879750" y="122895"/>
                    <a:pt x="4762851" y="5996"/>
                    <a:pt x="4618658" y="5996"/>
                  </a:cubicBezTo>
                  <a:close/>
                  <a:moveTo>
                    <a:pt x="502686" y="292592"/>
                  </a:moveTo>
                  <a:cubicBezTo>
                    <a:pt x="525311" y="314442"/>
                    <a:pt x="534385" y="346804"/>
                    <a:pt x="526423" y="377232"/>
                  </a:cubicBezTo>
                  <a:cubicBezTo>
                    <a:pt x="518460" y="407661"/>
                    <a:pt x="494691" y="431421"/>
                    <a:pt x="464263" y="439392"/>
                  </a:cubicBezTo>
                  <a:cubicBezTo>
                    <a:pt x="433835" y="447354"/>
                    <a:pt x="401473" y="438280"/>
                    <a:pt x="379623" y="415655"/>
                  </a:cubicBezTo>
                  <a:lnTo>
                    <a:pt x="354120" y="390152"/>
                  </a:lnTo>
                  <a:lnTo>
                    <a:pt x="328616" y="415655"/>
                  </a:lnTo>
                  <a:cubicBezTo>
                    <a:pt x="294471" y="448642"/>
                    <a:pt x="240186" y="448170"/>
                    <a:pt x="206616" y="414592"/>
                  </a:cubicBezTo>
                  <a:cubicBezTo>
                    <a:pt x="173046" y="381014"/>
                    <a:pt x="172575" y="326738"/>
                    <a:pt x="205553" y="292592"/>
                  </a:cubicBezTo>
                  <a:lnTo>
                    <a:pt x="231056" y="267089"/>
                  </a:lnTo>
                  <a:lnTo>
                    <a:pt x="205553" y="241585"/>
                  </a:lnTo>
                  <a:cubicBezTo>
                    <a:pt x="172567" y="207440"/>
                    <a:pt x="173038" y="153156"/>
                    <a:pt x="206616" y="119586"/>
                  </a:cubicBezTo>
                  <a:cubicBezTo>
                    <a:pt x="240194" y="86016"/>
                    <a:pt x="294471" y="85544"/>
                    <a:pt x="328616" y="118522"/>
                  </a:cubicBezTo>
                  <a:lnTo>
                    <a:pt x="354120" y="144025"/>
                  </a:lnTo>
                  <a:lnTo>
                    <a:pt x="379623" y="118522"/>
                  </a:lnTo>
                  <a:cubicBezTo>
                    <a:pt x="413769" y="85536"/>
                    <a:pt x="468053" y="86008"/>
                    <a:pt x="501623" y="119586"/>
                  </a:cubicBezTo>
                  <a:cubicBezTo>
                    <a:pt x="535193" y="153156"/>
                    <a:pt x="535665" y="207440"/>
                    <a:pt x="502686" y="241585"/>
                  </a:cubicBezTo>
                  <a:lnTo>
                    <a:pt x="477183" y="267089"/>
                  </a:lnTo>
                  <a:close/>
                  <a:moveTo>
                    <a:pt x="3922402" y="354120"/>
                  </a:moveTo>
                  <a:cubicBezTo>
                    <a:pt x="3874338" y="354120"/>
                    <a:pt x="3835371" y="315153"/>
                    <a:pt x="3835371" y="267089"/>
                  </a:cubicBezTo>
                  <a:cubicBezTo>
                    <a:pt x="3835371" y="219024"/>
                    <a:pt x="3874338" y="180058"/>
                    <a:pt x="3922402" y="180058"/>
                  </a:cubicBezTo>
                  <a:cubicBezTo>
                    <a:pt x="3970467" y="180058"/>
                    <a:pt x="4009433" y="219024"/>
                    <a:pt x="4009433" y="267089"/>
                  </a:cubicBezTo>
                  <a:cubicBezTo>
                    <a:pt x="4009433" y="315153"/>
                    <a:pt x="3970467" y="354120"/>
                    <a:pt x="3922402" y="354120"/>
                  </a:cubicBezTo>
                  <a:close/>
                  <a:moveTo>
                    <a:pt x="4270526" y="354120"/>
                  </a:moveTo>
                  <a:cubicBezTo>
                    <a:pt x="4222462" y="354120"/>
                    <a:pt x="4183495" y="315153"/>
                    <a:pt x="4183495" y="267089"/>
                  </a:cubicBezTo>
                  <a:cubicBezTo>
                    <a:pt x="4183495" y="219024"/>
                    <a:pt x="4222462" y="180058"/>
                    <a:pt x="4270526" y="180058"/>
                  </a:cubicBezTo>
                  <a:cubicBezTo>
                    <a:pt x="4318590" y="180058"/>
                    <a:pt x="4357557" y="219024"/>
                    <a:pt x="4357557" y="267089"/>
                  </a:cubicBezTo>
                  <a:cubicBezTo>
                    <a:pt x="4357557" y="315153"/>
                    <a:pt x="4318599" y="354120"/>
                    <a:pt x="4270526" y="354120"/>
                  </a:cubicBezTo>
                  <a:close/>
                  <a:moveTo>
                    <a:pt x="4618658" y="354120"/>
                  </a:moveTo>
                  <a:cubicBezTo>
                    <a:pt x="4570593" y="354120"/>
                    <a:pt x="4531627" y="315153"/>
                    <a:pt x="4531627" y="267089"/>
                  </a:cubicBezTo>
                  <a:cubicBezTo>
                    <a:pt x="4531627" y="219024"/>
                    <a:pt x="4570593" y="180058"/>
                    <a:pt x="4618658" y="180058"/>
                  </a:cubicBezTo>
                  <a:cubicBezTo>
                    <a:pt x="4666722" y="180058"/>
                    <a:pt x="4705688" y="219024"/>
                    <a:pt x="4705688" y="267089"/>
                  </a:cubicBezTo>
                  <a:cubicBezTo>
                    <a:pt x="4705688" y="315153"/>
                    <a:pt x="4666722" y="354120"/>
                    <a:pt x="4618658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95AD6970-8B36-42C9-A4BD-1B1FA220DC98}"/>
              </a:ext>
            </a:extLst>
          </p:cNvPr>
          <p:cNvGrpSpPr/>
          <p:nvPr/>
        </p:nvGrpSpPr>
        <p:grpSpPr>
          <a:xfrm>
            <a:off x="2674114" y="3267385"/>
            <a:ext cx="541527" cy="541605"/>
            <a:chOff x="3651604" y="984604"/>
            <a:chExt cx="4884795" cy="4885498"/>
          </a:xfrm>
        </p:grpSpPr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38F5B1CE-2108-4EBC-85B6-CFD9A9039433}"/>
                </a:ext>
              </a:extLst>
            </p:cNvPr>
            <p:cNvSpPr/>
            <p:nvPr/>
          </p:nvSpPr>
          <p:spPr>
            <a:xfrm>
              <a:off x="4173789" y="5075072"/>
              <a:ext cx="1223197" cy="359764"/>
            </a:xfrm>
            <a:custGeom>
              <a:avLst/>
              <a:gdLst>
                <a:gd name="connsiteX0" fmla="*/ 180058 w 1223197"/>
                <a:gd name="connsiteY0" fmla="*/ 354119 h 359763"/>
                <a:gd name="connsiteX1" fmla="*/ 1050367 w 1223197"/>
                <a:gd name="connsiteY1" fmla="*/ 354119 h 359763"/>
                <a:gd name="connsiteX2" fmla="*/ 1224429 w 1223197"/>
                <a:gd name="connsiteY2" fmla="*/ 180058 h 359763"/>
                <a:gd name="connsiteX3" fmla="*/ 1050367 w 1223197"/>
                <a:gd name="connsiteY3" fmla="*/ 5996 h 359763"/>
                <a:gd name="connsiteX4" fmla="*/ 180058 w 1223197"/>
                <a:gd name="connsiteY4" fmla="*/ 5996 h 359763"/>
                <a:gd name="connsiteX5" fmla="*/ 5996 w 1223197"/>
                <a:gd name="connsiteY5" fmla="*/ 180058 h 359763"/>
                <a:gd name="connsiteX6" fmla="*/ 180058 w 1223197"/>
                <a:gd name="connsiteY6" fmla="*/ 354119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3197" h="359763">
                  <a:moveTo>
                    <a:pt x="180058" y="354119"/>
                  </a:moveTo>
                  <a:lnTo>
                    <a:pt x="1050367" y="354119"/>
                  </a:lnTo>
                  <a:cubicBezTo>
                    <a:pt x="1146496" y="354119"/>
                    <a:pt x="1224429" y="276187"/>
                    <a:pt x="1224429" y="180058"/>
                  </a:cubicBezTo>
                  <a:cubicBezTo>
                    <a:pt x="1224429" y="83929"/>
                    <a:pt x="1146496" y="5996"/>
                    <a:pt x="1050367" y="5996"/>
                  </a:cubicBez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cubicBezTo>
                    <a:pt x="5996" y="276195"/>
                    <a:pt x="83929" y="354119"/>
                    <a:pt x="180058" y="3541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4FD884D-8697-48F3-B5D6-E5D1831368B9}"/>
                </a:ext>
              </a:extLst>
            </p:cNvPr>
            <p:cNvSpPr/>
            <p:nvPr/>
          </p:nvSpPr>
          <p:spPr>
            <a:xfrm>
              <a:off x="6175508" y="2551168"/>
              <a:ext cx="359764" cy="2790169"/>
            </a:xfrm>
            <a:custGeom>
              <a:avLst/>
              <a:gdLst>
                <a:gd name="connsiteX0" fmla="*/ 180058 w 359763"/>
                <a:gd name="connsiteY0" fmla="*/ 2790993 h 2790169"/>
                <a:gd name="connsiteX1" fmla="*/ 354120 w 359763"/>
                <a:gd name="connsiteY1" fmla="*/ 2616931 h 2790169"/>
                <a:gd name="connsiteX2" fmla="*/ 354120 w 359763"/>
                <a:gd name="connsiteY2" fmla="*/ 180058 h 2790169"/>
                <a:gd name="connsiteX3" fmla="*/ 180058 w 359763"/>
                <a:gd name="connsiteY3" fmla="*/ 5996 h 2790169"/>
                <a:gd name="connsiteX4" fmla="*/ 5996 w 359763"/>
                <a:gd name="connsiteY4" fmla="*/ 180058 h 2790169"/>
                <a:gd name="connsiteX5" fmla="*/ 5996 w 359763"/>
                <a:gd name="connsiteY5" fmla="*/ 2616931 h 2790169"/>
                <a:gd name="connsiteX6" fmla="*/ 180058 w 359763"/>
                <a:gd name="connsiteY6" fmla="*/ 2790993 h 279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2790169">
                  <a:moveTo>
                    <a:pt x="180058" y="2790993"/>
                  </a:moveTo>
                  <a:cubicBezTo>
                    <a:pt x="276187" y="2790993"/>
                    <a:pt x="354120" y="2713060"/>
                    <a:pt x="354120" y="2616931"/>
                  </a:cubicBezTo>
                  <a:lnTo>
                    <a:pt x="354120" y="180058"/>
                  </a:lnTo>
                  <a:cubicBezTo>
                    <a:pt x="354120" y="83929"/>
                    <a:pt x="276187" y="5996"/>
                    <a:pt x="180058" y="5996"/>
                  </a:cubicBezTo>
                  <a:cubicBezTo>
                    <a:pt x="83929" y="5996"/>
                    <a:pt x="5996" y="83929"/>
                    <a:pt x="5996" y="180058"/>
                  </a:cubicBezTo>
                  <a:lnTo>
                    <a:pt x="5996" y="2616931"/>
                  </a:lnTo>
                  <a:cubicBezTo>
                    <a:pt x="5996" y="2713068"/>
                    <a:pt x="83929" y="2790993"/>
                    <a:pt x="180058" y="279099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4AA1E69A-145E-4586-A9A9-ECAE27A74D5D}"/>
                </a:ext>
              </a:extLst>
            </p:cNvPr>
            <p:cNvSpPr/>
            <p:nvPr/>
          </p:nvSpPr>
          <p:spPr>
            <a:xfrm>
              <a:off x="6697701" y="2894335"/>
              <a:ext cx="439711" cy="2110615"/>
            </a:xfrm>
            <a:custGeom>
              <a:avLst/>
              <a:gdLst>
                <a:gd name="connsiteX0" fmla="*/ 441150 w 439711"/>
                <a:gd name="connsiteY0" fmla="*/ 316784 h 2110615"/>
                <a:gd name="connsiteX1" fmla="*/ 5996 w 439711"/>
                <a:gd name="connsiteY1" fmla="*/ 5996 h 2110615"/>
                <a:gd name="connsiteX2" fmla="*/ 5996 w 439711"/>
                <a:gd name="connsiteY2" fmla="*/ 2104667 h 2110615"/>
                <a:gd name="connsiteX3" fmla="*/ 441150 w 439711"/>
                <a:gd name="connsiteY3" fmla="*/ 1793879 h 21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9711" h="2110615">
                  <a:moveTo>
                    <a:pt x="441150" y="316784"/>
                  </a:moveTo>
                  <a:lnTo>
                    <a:pt x="5996" y="5996"/>
                  </a:lnTo>
                  <a:lnTo>
                    <a:pt x="5996" y="2104667"/>
                  </a:lnTo>
                  <a:lnTo>
                    <a:pt x="441150" y="17938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C6E7C6F8-5715-423F-A325-092F86E0F890}"/>
                </a:ext>
              </a:extLst>
            </p:cNvPr>
            <p:cNvSpPr/>
            <p:nvPr/>
          </p:nvSpPr>
          <p:spPr>
            <a:xfrm>
              <a:off x="7306925" y="3247423"/>
              <a:ext cx="879423" cy="1399082"/>
            </a:xfrm>
            <a:custGeom>
              <a:avLst/>
              <a:gdLst>
                <a:gd name="connsiteX0" fmla="*/ 876305 w 879422"/>
                <a:gd name="connsiteY0" fmla="*/ 963336 h 1399081"/>
                <a:gd name="connsiteX1" fmla="*/ 876305 w 879422"/>
                <a:gd name="connsiteY1" fmla="*/ 441150 h 1399081"/>
                <a:gd name="connsiteX2" fmla="*/ 441150 w 879422"/>
                <a:gd name="connsiteY2" fmla="*/ 5996 h 1399081"/>
                <a:gd name="connsiteX3" fmla="*/ 5996 w 879422"/>
                <a:gd name="connsiteY3" fmla="*/ 5996 h 1399081"/>
                <a:gd name="connsiteX4" fmla="*/ 5996 w 879422"/>
                <a:gd name="connsiteY4" fmla="*/ 1398498 h 1399081"/>
                <a:gd name="connsiteX5" fmla="*/ 441150 w 879422"/>
                <a:gd name="connsiteY5" fmla="*/ 1398498 h 1399081"/>
                <a:gd name="connsiteX6" fmla="*/ 876305 w 879422"/>
                <a:gd name="connsiteY6" fmla="*/ 963336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9422" h="1399081">
                  <a:moveTo>
                    <a:pt x="876305" y="963336"/>
                  </a:moveTo>
                  <a:lnTo>
                    <a:pt x="876305" y="441150"/>
                  </a:lnTo>
                  <a:cubicBezTo>
                    <a:pt x="876017" y="200940"/>
                    <a:pt x="681361" y="6284"/>
                    <a:pt x="441150" y="5996"/>
                  </a:cubicBezTo>
                  <a:lnTo>
                    <a:pt x="5996" y="5996"/>
                  </a:lnTo>
                  <a:lnTo>
                    <a:pt x="5996" y="1398498"/>
                  </a:lnTo>
                  <a:lnTo>
                    <a:pt x="441150" y="1398498"/>
                  </a:lnTo>
                  <a:cubicBezTo>
                    <a:pt x="681353" y="1398203"/>
                    <a:pt x="876017" y="1203546"/>
                    <a:pt x="876305" y="9633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92605-01A5-4371-8FAD-C59F241FA83A}"/>
                </a:ext>
              </a:extLst>
            </p:cNvPr>
            <p:cNvSpPr/>
            <p:nvPr/>
          </p:nvSpPr>
          <p:spPr>
            <a:xfrm>
              <a:off x="7476014" y="4808663"/>
              <a:ext cx="647575" cy="711533"/>
            </a:xfrm>
            <a:custGeom>
              <a:avLst/>
              <a:gdLst>
                <a:gd name="connsiteX0" fmla="*/ 272054 w 647575"/>
                <a:gd name="connsiteY0" fmla="*/ 11312 h 711533"/>
                <a:gd name="connsiteX1" fmla="*/ 5996 w 647575"/>
                <a:gd name="connsiteY1" fmla="*/ 11312 h 711533"/>
                <a:gd name="connsiteX2" fmla="*/ 304081 w 647575"/>
                <a:gd name="connsiteY2" fmla="*/ 657169 h 711533"/>
                <a:gd name="connsiteX3" fmla="*/ 383453 w 647575"/>
                <a:gd name="connsiteY3" fmla="*/ 707559 h 711533"/>
                <a:gd name="connsiteX4" fmla="*/ 561000 w 647575"/>
                <a:gd name="connsiteY4" fmla="*/ 707559 h 711533"/>
                <a:gd name="connsiteX5" fmla="*/ 634959 w 647575"/>
                <a:gd name="connsiteY5" fmla="*/ 666378 h 711533"/>
                <a:gd name="connsiteX6" fmla="*/ 638373 w 647575"/>
                <a:gd name="connsiteY6" fmla="*/ 581794 h 711533"/>
                <a:gd name="connsiteX7" fmla="*/ 348124 w 647575"/>
                <a:gd name="connsiteY7" fmla="*/ 5996 h 711533"/>
                <a:gd name="connsiteX8" fmla="*/ 272054 w 647575"/>
                <a:gd name="connsiteY8" fmla="*/ 11312 h 711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575" h="711533">
                  <a:moveTo>
                    <a:pt x="272054" y="11312"/>
                  </a:moveTo>
                  <a:lnTo>
                    <a:pt x="5996" y="11312"/>
                  </a:lnTo>
                  <a:lnTo>
                    <a:pt x="304081" y="657169"/>
                  </a:lnTo>
                  <a:cubicBezTo>
                    <a:pt x="318591" y="687877"/>
                    <a:pt x="349491" y="707488"/>
                    <a:pt x="383453" y="707559"/>
                  </a:cubicBezTo>
                  <a:lnTo>
                    <a:pt x="561000" y="707559"/>
                  </a:lnTo>
                  <a:cubicBezTo>
                    <a:pt x="591148" y="707656"/>
                    <a:pt x="619162" y="692058"/>
                    <a:pt x="634959" y="666378"/>
                  </a:cubicBezTo>
                  <a:cubicBezTo>
                    <a:pt x="650757" y="640707"/>
                    <a:pt x="652044" y="608657"/>
                    <a:pt x="638373" y="581794"/>
                  </a:cubicBezTo>
                  <a:lnTo>
                    <a:pt x="348124" y="5996"/>
                  </a:lnTo>
                  <a:cubicBezTo>
                    <a:pt x="322900" y="9362"/>
                    <a:pt x="297493" y="11136"/>
                    <a:pt x="272054" y="113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BC366ACD-4BF2-4C33-B10B-B89B77FC4B51}"/>
                </a:ext>
              </a:extLst>
            </p:cNvPr>
            <p:cNvSpPr/>
            <p:nvPr/>
          </p:nvSpPr>
          <p:spPr>
            <a:xfrm>
              <a:off x="5740353" y="3682578"/>
              <a:ext cx="271822" cy="527654"/>
            </a:xfrm>
            <a:custGeom>
              <a:avLst/>
              <a:gdLst>
                <a:gd name="connsiteX0" fmla="*/ 267089 w 271821"/>
                <a:gd name="connsiteY0" fmla="*/ 528182 h 527653"/>
                <a:gd name="connsiteX1" fmla="*/ 267089 w 271821"/>
                <a:gd name="connsiteY1" fmla="*/ 5996 h 527653"/>
                <a:gd name="connsiteX2" fmla="*/ 5996 w 271821"/>
                <a:gd name="connsiteY2" fmla="*/ 267089 h 527653"/>
                <a:gd name="connsiteX3" fmla="*/ 267089 w 271821"/>
                <a:gd name="connsiteY3" fmla="*/ 528182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821" h="527653">
                  <a:moveTo>
                    <a:pt x="267089" y="528182"/>
                  </a:moveTo>
                  <a:lnTo>
                    <a:pt x="267089" y="5996"/>
                  </a:lnTo>
                  <a:cubicBezTo>
                    <a:pt x="122887" y="5996"/>
                    <a:pt x="5996" y="122895"/>
                    <a:pt x="5996" y="267089"/>
                  </a:cubicBezTo>
                  <a:cubicBezTo>
                    <a:pt x="5996" y="411282"/>
                    <a:pt x="122895" y="528182"/>
                    <a:pt x="267089" y="5281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B0E2177-7D3B-4B2F-97FA-0F4FA063AE25}"/>
                </a:ext>
              </a:extLst>
            </p:cNvPr>
            <p:cNvSpPr/>
            <p:nvPr/>
          </p:nvSpPr>
          <p:spPr>
            <a:xfrm>
              <a:off x="3651604" y="1680851"/>
              <a:ext cx="4884795" cy="4189251"/>
            </a:xfrm>
            <a:custGeom>
              <a:avLst/>
              <a:gdLst>
                <a:gd name="connsiteX0" fmla="*/ 5996 w 4884794"/>
                <a:gd name="connsiteY0" fmla="*/ 3922410 h 4189251"/>
                <a:gd name="connsiteX1" fmla="*/ 267089 w 4884794"/>
                <a:gd name="connsiteY1" fmla="*/ 4183503 h 4189251"/>
                <a:gd name="connsiteX2" fmla="*/ 4618650 w 4884794"/>
                <a:gd name="connsiteY2" fmla="*/ 4183503 h 4189251"/>
                <a:gd name="connsiteX3" fmla="*/ 4879742 w 4884794"/>
                <a:gd name="connsiteY3" fmla="*/ 3922410 h 4189251"/>
                <a:gd name="connsiteX4" fmla="*/ 4879742 w 4884794"/>
                <a:gd name="connsiteY4" fmla="*/ 5996 h 4189251"/>
                <a:gd name="connsiteX5" fmla="*/ 5996 w 4884794"/>
                <a:gd name="connsiteY5" fmla="*/ 5996 h 4189251"/>
                <a:gd name="connsiteX6" fmla="*/ 2355838 w 4884794"/>
                <a:gd name="connsiteY6" fmla="*/ 1050375 h 4189251"/>
                <a:gd name="connsiteX7" fmla="*/ 2679018 w 4884794"/>
                <a:gd name="connsiteY7" fmla="*/ 703474 h 4189251"/>
                <a:gd name="connsiteX8" fmla="*/ 3047217 w 4884794"/>
                <a:gd name="connsiteY8" fmla="*/ 1002158 h 4189251"/>
                <a:gd name="connsiteX9" fmla="*/ 3602125 w 4884794"/>
                <a:gd name="connsiteY9" fmla="*/ 1398499 h 4189251"/>
                <a:gd name="connsiteX10" fmla="*/ 4096464 w 4884794"/>
                <a:gd name="connsiteY10" fmla="*/ 1398499 h 4189251"/>
                <a:gd name="connsiteX11" fmla="*/ 4705681 w 4884794"/>
                <a:gd name="connsiteY11" fmla="*/ 2007715 h 4189251"/>
                <a:gd name="connsiteX12" fmla="*/ 4705681 w 4884794"/>
                <a:gd name="connsiteY12" fmla="*/ 2529900 h 4189251"/>
                <a:gd name="connsiteX13" fmla="*/ 4343454 w 4884794"/>
                <a:gd name="connsiteY13" fmla="*/ 3086295 h 4189251"/>
                <a:gd name="connsiteX14" fmla="*/ 4617954 w 4884794"/>
                <a:gd name="connsiteY14" fmla="*/ 3630762 h 4189251"/>
                <a:gd name="connsiteX15" fmla="*/ 4607793 w 4884794"/>
                <a:gd name="connsiteY15" fmla="*/ 3885267 h 4189251"/>
                <a:gd name="connsiteX16" fmla="*/ 4385402 w 4884794"/>
                <a:gd name="connsiteY16" fmla="*/ 4009433 h 4189251"/>
                <a:gd name="connsiteX17" fmla="*/ 4207855 w 4884794"/>
                <a:gd name="connsiteY17" fmla="*/ 4009433 h 4189251"/>
                <a:gd name="connsiteX18" fmla="*/ 3970523 w 4884794"/>
                <a:gd name="connsiteY18" fmla="*/ 3858173 h 4189251"/>
                <a:gd name="connsiteX19" fmla="*/ 3638668 w 4884794"/>
                <a:gd name="connsiteY19" fmla="*/ 3139116 h 4189251"/>
                <a:gd name="connsiteX20" fmla="*/ 3602117 w 4884794"/>
                <a:gd name="connsiteY20" fmla="*/ 3139116 h 4189251"/>
                <a:gd name="connsiteX21" fmla="*/ 3047209 w 4884794"/>
                <a:gd name="connsiteY21" fmla="*/ 3535456 h 4189251"/>
                <a:gd name="connsiteX22" fmla="*/ 2679010 w 4884794"/>
                <a:gd name="connsiteY22" fmla="*/ 3834140 h 4189251"/>
                <a:gd name="connsiteX23" fmla="*/ 2355830 w 4884794"/>
                <a:gd name="connsiteY23" fmla="*/ 3487240 h 4189251"/>
                <a:gd name="connsiteX24" fmla="*/ 2355830 w 4884794"/>
                <a:gd name="connsiteY24" fmla="*/ 2703962 h 4189251"/>
                <a:gd name="connsiteX25" fmla="*/ 1920676 w 4884794"/>
                <a:gd name="connsiteY25" fmla="*/ 2268807 h 4189251"/>
                <a:gd name="connsiteX26" fmla="*/ 2355830 w 4884794"/>
                <a:gd name="connsiteY26" fmla="*/ 1833653 h 4189251"/>
                <a:gd name="connsiteX27" fmla="*/ 2355830 w 4884794"/>
                <a:gd name="connsiteY27" fmla="*/ 1050375 h 4189251"/>
                <a:gd name="connsiteX28" fmla="*/ 1137406 w 4884794"/>
                <a:gd name="connsiteY28" fmla="*/ 441159 h 4189251"/>
                <a:gd name="connsiteX29" fmla="*/ 2007715 w 4884794"/>
                <a:gd name="connsiteY29" fmla="*/ 441159 h 4189251"/>
                <a:gd name="connsiteX30" fmla="*/ 2094746 w 4884794"/>
                <a:gd name="connsiteY30" fmla="*/ 528189 h 4189251"/>
                <a:gd name="connsiteX31" fmla="*/ 2007715 w 4884794"/>
                <a:gd name="connsiteY31" fmla="*/ 615220 h 4189251"/>
                <a:gd name="connsiteX32" fmla="*/ 1137406 w 4884794"/>
                <a:gd name="connsiteY32" fmla="*/ 615220 h 4189251"/>
                <a:gd name="connsiteX33" fmla="*/ 1050375 w 4884794"/>
                <a:gd name="connsiteY33" fmla="*/ 528189 h 4189251"/>
                <a:gd name="connsiteX34" fmla="*/ 1137406 w 4884794"/>
                <a:gd name="connsiteY34" fmla="*/ 441159 h 4189251"/>
                <a:gd name="connsiteX35" fmla="*/ 1659591 w 4884794"/>
                <a:gd name="connsiteY35" fmla="*/ 2268815 h 4189251"/>
                <a:gd name="connsiteX36" fmla="*/ 1572560 w 4884794"/>
                <a:gd name="connsiteY36" fmla="*/ 2355846 h 4189251"/>
                <a:gd name="connsiteX37" fmla="*/ 1050375 w 4884794"/>
                <a:gd name="connsiteY37" fmla="*/ 2355846 h 4189251"/>
                <a:gd name="connsiteX38" fmla="*/ 963344 w 4884794"/>
                <a:gd name="connsiteY38" fmla="*/ 2268815 h 4189251"/>
                <a:gd name="connsiteX39" fmla="*/ 1050375 w 4884794"/>
                <a:gd name="connsiteY39" fmla="*/ 2181784 h 4189251"/>
                <a:gd name="connsiteX40" fmla="*/ 1572560 w 4884794"/>
                <a:gd name="connsiteY40" fmla="*/ 2181784 h 4189251"/>
                <a:gd name="connsiteX41" fmla="*/ 1659591 w 4884794"/>
                <a:gd name="connsiteY41" fmla="*/ 2268815 h 4189251"/>
                <a:gd name="connsiteX42" fmla="*/ 441151 w 4884794"/>
                <a:gd name="connsiteY42" fmla="*/ 441159 h 4189251"/>
                <a:gd name="connsiteX43" fmla="*/ 789274 w 4884794"/>
                <a:gd name="connsiteY43" fmla="*/ 441159 h 4189251"/>
                <a:gd name="connsiteX44" fmla="*/ 876305 w 4884794"/>
                <a:gd name="connsiteY44" fmla="*/ 528189 h 4189251"/>
                <a:gd name="connsiteX45" fmla="*/ 789274 w 4884794"/>
                <a:gd name="connsiteY45" fmla="*/ 615220 h 4189251"/>
                <a:gd name="connsiteX46" fmla="*/ 441151 w 4884794"/>
                <a:gd name="connsiteY46" fmla="*/ 615220 h 4189251"/>
                <a:gd name="connsiteX47" fmla="*/ 354120 w 4884794"/>
                <a:gd name="connsiteY47" fmla="*/ 528189 h 4189251"/>
                <a:gd name="connsiteX48" fmla="*/ 441151 w 4884794"/>
                <a:gd name="connsiteY48" fmla="*/ 441159 h 4189251"/>
                <a:gd name="connsiteX49" fmla="*/ 441151 w 4884794"/>
                <a:gd name="connsiteY49" fmla="*/ 876313 h 4189251"/>
                <a:gd name="connsiteX50" fmla="*/ 1485529 w 4884794"/>
                <a:gd name="connsiteY50" fmla="*/ 876313 h 4189251"/>
                <a:gd name="connsiteX51" fmla="*/ 1572560 w 4884794"/>
                <a:gd name="connsiteY51" fmla="*/ 963344 h 4189251"/>
                <a:gd name="connsiteX52" fmla="*/ 1485529 w 4884794"/>
                <a:gd name="connsiteY52" fmla="*/ 1050375 h 4189251"/>
                <a:gd name="connsiteX53" fmla="*/ 441151 w 4884794"/>
                <a:gd name="connsiteY53" fmla="*/ 1050375 h 4189251"/>
                <a:gd name="connsiteX54" fmla="*/ 354120 w 4884794"/>
                <a:gd name="connsiteY54" fmla="*/ 963344 h 4189251"/>
                <a:gd name="connsiteX55" fmla="*/ 441151 w 4884794"/>
                <a:gd name="connsiteY55" fmla="*/ 876313 h 4189251"/>
                <a:gd name="connsiteX56" fmla="*/ 441151 w 4884794"/>
                <a:gd name="connsiteY56" fmla="*/ 1311468 h 4189251"/>
                <a:gd name="connsiteX57" fmla="*/ 963336 w 4884794"/>
                <a:gd name="connsiteY57" fmla="*/ 1311468 h 4189251"/>
                <a:gd name="connsiteX58" fmla="*/ 1050367 w 4884794"/>
                <a:gd name="connsiteY58" fmla="*/ 1398499 h 4189251"/>
                <a:gd name="connsiteX59" fmla="*/ 963336 w 4884794"/>
                <a:gd name="connsiteY59" fmla="*/ 1485529 h 4189251"/>
                <a:gd name="connsiteX60" fmla="*/ 441151 w 4884794"/>
                <a:gd name="connsiteY60" fmla="*/ 1485529 h 4189251"/>
                <a:gd name="connsiteX61" fmla="*/ 354120 w 4884794"/>
                <a:gd name="connsiteY61" fmla="*/ 1398499 h 4189251"/>
                <a:gd name="connsiteX62" fmla="*/ 441151 w 4884794"/>
                <a:gd name="connsiteY62" fmla="*/ 1311468 h 4189251"/>
                <a:gd name="connsiteX63" fmla="*/ 441151 w 4884794"/>
                <a:gd name="connsiteY63" fmla="*/ 1746622 h 4189251"/>
                <a:gd name="connsiteX64" fmla="*/ 1311459 w 4884794"/>
                <a:gd name="connsiteY64" fmla="*/ 1746622 h 4189251"/>
                <a:gd name="connsiteX65" fmla="*/ 1398490 w 4884794"/>
                <a:gd name="connsiteY65" fmla="*/ 1833653 h 4189251"/>
                <a:gd name="connsiteX66" fmla="*/ 1311459 w 4884794"/>
                <a:gd name="connsiteY66" fmla="*/ 1920684 h 4189251"/>
                <a:gd name="connsiteX67" fmla="*/ 441151 w 4884794"/>
                <a:gd name="connsiteY67" fmla="*/ 1920684 h 4189251"/>
                <a:gd name="connsiteX68" fmla="*/ 354120 w 4884794"/>
                <a:gd name="connsiteY68" fmla="*/ 1833653 h 4189251"/>
                <a:gd name="connsiteX69" fmla="*/ 441151 w 4884794"/>
                <a:gd name="connsiteY69" fmla="*/ 1746622 h 4189251"/>
                <a:gd name="connsiteX70" fmla="*/ 441151 w 4884794"/>
                <a:gd name="connsiteY70" fmla="*/ 2181784 h 4189251"/>
                <a:gd name="connsiteX71" fmla="*/ 702243 w 4884794"/>
                <a:gd name="connsiteY71" fmla="*/ 2181784 h 4189251"/>
                <a:gd name="connsiteX72" fmla="*/ 789274 w 4884794"/>
                <a:gd name="connsiteY72" fmla="*/ 2268815 h 4189251"/>
                <a:gd name="connsiteX73" fmla="*/ 702243 w 4884794"/>
                <a:gd name="connsiteY73" fmla="*/ 2355846 h 4189251"/>
                <a:gd name="connsiteX74" fmla="*/ 441151 w 4884794"/>
                <a:gd name="connsiteY74" fmla="*/ 2355846 h 4189251"/>
                <a:gd name="connsiteX75" fmla="*/ 354120 w 4884794"/>
                <a:gd name="connsiteY75" fmla="*/ 2268815 h 4189251"/>
                <a:gd name="connsiteX76" fmla="*/ 441151 w 4884794"/>
                <a:gd name="connsiteY76" fmla="*/ 2181784 h 4189251"/>
                <a:gd name="connsiteX77" fmla="*/ 441151 w 4884794"/>
                <a:gd name="connsiteY77" fmla="*/ 2616939 h 4189251"/>
                <a:gd name="connsiteX78" fmla="*/ 876305 w 4884794"/>
                <a:gd name="connsiteY78" fmla="*/ 2616939 h 4189251"/>
                <a:gd name="connsiteX79" fmla="*/ 963336 w 4884794"/>
                <a:gd name="connsiteY79" fmla="*/ 2703970 h 4189251"/>
                <a:gd name="connsiteX80" fmla="*/ 876305 w 4884794"/>
                <a:gd name="connsiteY80" fmla="*/ 2791001 h 4189251"/>
                <a:gd name="connsiteX81" fmla="*/ 441151 w 4884794"/>
                <a:gd name="connsiteY81" fmla="*/ 2791001 h 4189251"/>
                <a:gd name="connsiteX82" fmla="*/ 354120 w 4884794"/>
                <a:gd name="connsiteY82" fmla="*/ 2703970 h 4189251"/>
                <a:gd name="connsiteX83" fmla="*/ 441151 w 4884794"/>
                <a:gd name="connsiteY83" fmla="*/ 2616939 h 4189251"/>
                <a:gd name="connsiteX84" fmla="*/ 702243 w 4884794"/>
                <a:gd name="connsiteY84" fmla="*/ 3226155 h 4189251"/>
                <a:gd name="connsiteX85" fmla="*/ 1572552 w 4884794"/>
                <a:gd name="connsiteY85" fmla="*/ 3226155 h 4189251"/>
                <a:gd name="connsiteX86" fmla="*/ 1920676 w 4884794"/>
                <a:gd name="connsiteY86" fmla="*/ 3574279 h 4189251"/>
                <a:gd name="connsiteX87" fmla="*/ 1572552 w 4884794"/>
                <a:gd name="connsiteY87" fmla="*/ 3922403 h 4189251"/>
                <a:gd name="connsiteX88" fmla="*/ 702243 w 4884794"/>
                <a:gd name="connsiteY88" fmla="*/ 3922403 h 4189251"/>
                <a:gd name="connsiteX89" fmla="*/ 354120 w 4884794"/>
                <a:gd name="connsiteY89" fmla="*/ 3574279 h 4189251"/>
                <a:gd name="connsiteX90" fmla="*/ 702243 w 4884794"/>
                <a:gd name="connsiteY90" fmla="*/ 3226155 h 418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884794" h="4189251">
                  <a:moveTo>
                    <a:pt x="5996" y="3922410"/>
                  </a:moveTo>
                  <a:cubicBezTo>
                    <a:pt x="5996" y="4066612"/>
                    <a:pt x="122895" y="4183503"/>
                    <a:pt x="267089" y="4183503"/>
                  </a:cubicBezTo>
                  <a:lnTo>
                    <a:pt x="4618650" y="4183503"/>
                  </a:lnTo>
                  <a:cubicBezTo>
                    <a:pt x="4762851" y="4183503"/>
                    <a:pt x="4879742" y="4066604"/>
                    <a:pt x="4879742" y="3922410"/>
                  </a:cubicBezTo>
                  <a:lnTo>
                    <a:pt x="4879742" y="5996"/>
                  </a:lnTo>
                  <a:lnTo>
                    <a:pt x="5996" y="5996"/>
                  </a:lnTo>
                  <a:close/>
                  <a:moveTo>
                    <a:pt x="2355838" y="1050375"/>
                  </a:moveTo>
                  <a:cubicBezTo>
                    <a:pt x="2355630" y="867767"/>
                    <a:pt x="2496850" y="716178"/>
                    <a:pt x="2679018" y="703474"/>
                  </a:cubicBezTo>
                  <a:cubicBezTo>
                    <a:pt x="2861187" y="690771"/>
                    <a:pt x="3022081" y="821293"/>
                    <a:pt x="3047217" y="1002158"/>
                  </a:cubicBezTo>
                  <a:lnTo>
                    <a:pt x="3602125" y="1398499"/>
                  </a:lnTo>
                  <a:lnTo>
                    <a:pt x="4096464" y="1398499"/>
                  </a:lnTo>
                  <a:cubicBezTo>
                    <a:pt x="4432747" y="1398930"/>
                    <a:pt x="4705249" y="1671431"/>
                    <a:pt x="4705681" y="2007715"/>
                  </a:cubicBezTo>
                  <a:lnTo>
                    <a:pt x="4705681" y="2529900"/>
                  </a:lnTo>
                  <a:cubicBezTo>
                    <a:pt x="4705321" y="2770598"/>
                    <a:pt x="4563422" y="2988567"/>
                    <a:pt x="4343454" y="3086295"/>
                  </a:cubicBezTo>
                  <a:lnTo>
                    <a:pt x="4617954" y="3630762"/>
                  </a:lnTo>
                  <a:cubicBezTo>
                    <a:pt x="4659103" y="3711581"/>
                    <a:pt x="4655258" y="3807982"/>
                    <a:pt x="4607793" y="3885267"/>
                  </a:cubicBezTo>
                  <a:cubicBezTo>
                    <a:pt x="4560328" y="3962552"/>
                    <a:pt x="4476095" y="4009585"/>
                    <a:pt x="4385402" y="4009433"/>
                  </a:cubicBezTo>
                  <a:lnTo>
                    <a:pt x="4207855" y="4009433"/>
                  </a:lnTo>
                  <a:cubicBezTo>
                    <a:pt x="4106130" y="4009225"/>
                    <a:pt x="4013662" y="3950296"/>
                    <a:pt x="3970523" y="3858173"/>
                  </a:cubicBezTo>
                  <a:lnTo>
                    <a:pt x="3638668" y="3139116"/>
                  </a:lnTo>
                  <a:lnTo>
                    <a:pt x="3602117" y="3139116"/>
                  </a:lnTo>
                  <a:lnTo>
                    <a:pt x="3047209" y="3535456"/>
                  </a:lnTo>
                  <a:cubicBezTo>
                    <a:pt x="3022073" y="3716321"/>
                    <a:pt x="2861179" y="3846844"/>
                    <a:pt x="2679010" y="3834140"/>
                  </a:cubicBezTo>
                  <a:cubicBezTo>
                    <a:pt x="2496842" y="3821437"/>
                    <a:pt x="2355622" y="3669848"/>
                    <a:pt x="2355830" y="3487240"/>
                  </a:cubicBezTo>
                  <a:lnTo>
                    <a:pt x="2355830" y="2703962"/>
                  </a:lnTo>
                  <a:cubicBezTo>
                    <a:pt x="2115500" y="2703962"/>
                    <a:pt x="1920676" y="2509138"/>
                    <a:pt x="1920676" y="2268807"/>
                  </a:cubicBezTo>
                  <a:cubicBezTo>
                    <a:pt x="1920676" y="2028477"/>
                    <a:pt x="2115500" y="1833653"/>
                    <a:pt x="2355830" y="1833653"/>
                  </a:cubicBezTo>
                  <a:lnTo>
                    <a:pt x="2355830" y="1050375"/>
                  </a:lnTo>
                  <a:close/>
                  <a:moveTo>
                    <a:pt x="1137406" y="441159"/>
                  </a:moveTo>
                  <a:lnTo>
                    <a:pt x="2007715" y="441159"/>
                  </a:lnTo>
                  <a:cubicBezTo>
                    <a:pt x="2055779" y="441159"/>
                    <a:pt x="2094746" y="480125"/>
                    <a:pt x="2094746" y="528189"/>
                  </a:cubicBezTo>
                  <a:cubicBezTo>
                    <a:pt x="2094746" y="576254"/>
                    <a:pt x="2055779" y="615220"/>
                    <a:pt x="2007715" y="615220"/>
                  </a:cubicBezTo>
                  <a:lnTo>
                    <a:pt x="1137406" y="615220"/>
                  </a:lnTo>
                  <a:cubicBezTo>
                    <a:pt x="1089341" y="615220"/>
                    <a:pt x="1050375" y="576254"/>
                    <a:pt x="1050375" y="528189"/>
                  </a:cubicBezTo>
                  <a:cubicBezTo>
                    <a:pt x="1050375" y="480125"/>
                    <a:pt x="1089333" y="441159"/>
                    <a:pt x="1137406" y="441159"/>
                  </a:cubicBezTo>
                  <a:close/>
                  <a:moveTo>
                    <a:pt x="1659591" y="2268815"/>
                  </a:moveTo>
                  <a:cubicBezTo>
                    <a:pt x="1659591" y="2316880"/>
                    <a:pt x="1620625" y="2355846"/>
                    <a:pt x="1572560" y="2355846"/>
                  </a:cubicBezTo>
                  <a:lnTo>
                    <a:pt x="1050375" y="2355846"/>
                  </a:lnTo>
                  <a:cubicBezTo>
                    <a:pt x="1002310" y="2355846"/>
                    <a:pt x="963344" y="2316880"/>
                    <a:pt x="963344" y="2268815"/>
                  </a:cubicBezTo>
                  <a:cubicBezTo>
                    <a:pt x="963344" y="2220751"/>
                    <a:pt x="1002310" y="2181784"/>
                    <a:pt x="1050375" y="2181784"/>
                  </a:cubicBezTo>
                  <a:lnTo>
                    <a:pt x="1572560" y="2181784"/>
                  </a:lnTo>
                  <a:cubicBezTo>
                    <a:pt x="1620625" y="2181784"/>
                    <a:pt x="1659591" y="2220743"/>
                    <a:pt x="1659591" y="2268815"/>
                  </a:cubicBezTo>
                  <a:close/>
                  <a:moveTo>
                    <a:pt x="441151" y="441159"/>
                  </a:moveTo>
                  <a:lnTo>
                    <a:pt x="789274" y="441159"/>
                  </a:lnTo>
                  <a:cubicBezTo>
                    <a:pt x="837339" y="441159"/>
                    <a:pt x="876305" y="480125"/>
                    <a:pt x="876305" y="528189"/>
                  </a:cubicBezTo>
                  <a:cubicBezTo>
                    <a:pt x="876305" y="576254"/>
                    <a:pt x="837339" y="615220"/>
                    <a:pt x="789274" y="615220"/>
                  </a:cubicBezTo>
                  <a:lnTo>
                    <a:pt x="441151" y="615220"/>
                  </a:lnTo>
                  <a:cubicBezTo>
                    <a:pt x="393086" y="615220"/>
                    <a:pt x="354120" y="576254"/>
                    <a:pt x="354120" y="528189"/>
                  </a:cubicBezTo>
                  <a:cubicBezTo>
                    <a:pt x="354120" y="480125"/>
                    <a:pt x="393086" y="441159"/>
                    <a:pt x="441151" y="441159"/>
                  </a:cubicBezTo>
                  <a:close/>
                  <a:moveTo>
                    <a:pt x="441151" y="876313"/>
                  </a:moveTo>
                  <a:lnTo>
                    <a:pt x="1485529" y="876313"/>
                  </a:lnTo>
                  <a:cubicBezTo>
                    <a:pt x="1533594" y="876313"/>
                    <a:pt x="1572560" y="915279"/>
                    <a:pt x="1572560" y="963344"/>
                  </a:cubicBezTo>
                  <a:cubicBezTo>
                    <a:pt x="1572560" y="1011408"/>
                    <a:pt x="1533594" y="1050375"/>
                    <a:pt x="1485529" y="1050375"/>
                  </a:cubicBezTo>
                  <a:lnTo>
                    <a:pt x="441151" y="1050375"/>
                  </a:lnTo>
                  <a:cubicBezTo>
                    <a:pt x="393086" y="1050375"/>
                    <a:pt x="354120" y="1011408"/>
                    <a:pt x="354120" y="963344"/>
                  </a:cubicBezTo>
                  <a:cubicBezTo>
                    <a:pt x="354120" y="915279"/>
                    <a:pt x="393086" y="876313"/>
                    <a:pt x="441151" y="876313"/>
                  </a:cubicBezTo>
                  <a:close/>
                  <a:moveTo>
                    <a:pt x="441151" y="1311468"/>
                  </a:moveTo>
                  <a:lnTo>
                    <a:pt x="963336" y="1311468"/>
                  </a:lnTo>
                  <a:cubicBezTo>
                    <a:pt x="1011400" y="1311468"/>
                    <a:pt x="1050367" y="1350434"/>
                    <a:pt x="1050367" y="1398499"/>
                  </a:cubicBezTo>
                  <a:cubicBezTo>
                    <a:pt x="1050367" y="1446563"/>
                    <a:pt x="1011400" y="1485529"/>
                    <a:pt x="963336" y="1485529"/>
                  </a:cubicBezTo>
                  <a:lnTo>
                    <a:pt x="441151" y="1485529"/>
                  </a:lnTo>
                  <a:cubicBezTo>
                    <a:pt x="393086" y="1485529"/>
                    <a:pt x="354120" y="1446563"/>
                    <a:pt x="354120" y="1398499"/>
                  </a:cubicBezTo>
                  <a:cubicBezTo>
                    <a:pt x="354120" y="1350434"/>
                    <a:pt x="393086" y="1311468"/>
                    <a:pt x="441151" y="1311468"/>
                  </a:cubicBezTo>
                  <a:close/>
                  <a:moveTo>
                    <a:pt x="441151" y="1746622"/>
                  </a:moveTo>
                  <a:lnTo>
                    <a:pt x="1311459" y="1746622"/>
                  </a:lnTo>
                  <a:cubicBezTo>
                    <a:pt x="1359524" y="1746622"/>
                    <a:pt x="1398490" y="1785589"/>
                    <a:pt x="1398490" y="1833653"/>
                  </a:cubicBezTo>
                  <a:cubicBezTo>
                    <a:pt x="1398490" y="1881717"/>
                    <a:pt x="1359524" y="1920684"/>
                    <a:pt x="1311459" y="1920684"/>
                  </a:cubicBezTo>
                  <a:lnTo>
                    <a:pt x="441151" y="1920684"/>
                  </a:lnTo>
                  <a:cubicBezTo>
                    <a:pt x="393086" y="1920684"/>
                    <a:pt x="354120" y="1881717"/>
                    <a:pt x="354120" y="1833653"/>
                  </a:cubicBezTo>
                  <a:cubicBezTo>
                    <a:pt x="354120" y="1785589"/>
                    <a:pt x="393086" y="1746622"/>
                    <a:pt x="441151" y="1746622"/>
                  </a:cubicBezTo>
                  <a:close/>
                  <a:moveTo>
                    <a:pt x="441151" y="2181784"/>
                  </a:moveTo>
                  <a:lnTo>
                    <a:pt x="702243" y="2181784"/>
                  </a:lnTo>
                  <a:cubicBezTo>
                    <a:pt x="750308" y="2181784"/>
                    <a:pt x="789274" y="2220751"/>
                    <a:pt x="789274" y="2268815"/>
                  </a:cubicBezTo>
                  <a:cubicBezTo>
                    <a:pt x="789274" y="2316880"/>
                    <a:pt x="750308" y="2355846"/>
                    <a:pt x="702243" y="2355846"/>
                  </a:cubicBezTo>
                  <a:lnTo>
                    <a:pt x="441151" y="2355846"/>
                  </a:lnTo>
                  <a:cubicBezTo>
                    <a:pt x="393086" y="2355846"/>
                    <a:pt x="354120" y="2316880"/>
                    <a:pt x="354120" y="2268815"/>
                  </a:cubicBezTo>
                  <a:cubicBezTo>
                    <a:pt x="354120" y="2220743"/>
                    <a:pt x="393086" y="2181784"/>
                    <a:pt x="441151" y="2181784"/>
                  </a:cubicBezTo>
                  <a:close/>
                  <a:moveTo>
                    <a:pt x="441151" y="2616939"/>
                  </a:moveTo>
                  <a:lnTo>
                    <a:pt x="876305" y="2616939"/>
                  </a:lnTo>
                  <a:cubicBezTo>
                    <a:pt x="924370" y="2616939"/>
                    <a:pt x="963336" y="2655905"/>
                    <a:pt x="963336" y="2703970"/>
                  </a:cubicBezTo>
                  <a:cubicBezTo>
                    <a:pt x="963336" y="2752034"/>
                    <a:pt x="924370" y="2791001"/>
                    <a:pt x="876305" y="2791001"/>
                  </a:cubicBezTo>
                  <a:lnTo>
                    <a:pt x="441151" y="2791001"/>
                  </a:lnTo>
                  <a:cubicBezTo>
                    <a:pt x="393086" y="2791001"/>
                    <a:pt x="354120" y="2752034"/>
                    <a:pt x="354120" y="2703970"/>
                  </a:cubicBezTo>
                  <a:cubicBezTo>
                    <a:pt x="354120" y="2655905"/>
                    <a:pt x="393086" y="2616939"/>
                    <a:pt x="441151" y="2616939"/>
                  </a:cubicBezTo>
                  <a:close/>
                  <a:moveTo>
                    <a:pt x="702243" y="3226155"/>
                  </a:moveTo>
                  <a:lnTo>
                    <a:pt x="1572552" y="3226155"/>
                  </a:lnTo>
                  <a:cubicBezTo>
                    <a:pt x="1764818" y="3226155"/>
                    <a:pt x="1920676" y="3382013"/>
                    <a:pt x="1920676" y="3574279"/>
                  </a:cubicBezTo>
                  <a:cubicBezTo>
                    <a:pt x="1920676" y="3766545"/>
                    <a:pt x="1764818" y="3922403"/>
                    <a:pt x="1572552" y="3922403"/>
                  </a:cubicBezTo>
                  <a:lnTo>
                    <a:pt x="702243" y="3922403"/>
                  </a:lnTo>
                  <a:cubicBezTo>
                    <a:pt x="509977" y="3922403"/>
                    <a:pt x="354120" y="3766545"/>
                    <a:pt x="354120" y="3574279"/>
                  </a:cubicBezTo>
                  <a:cubicBezTo>
                    <a:pt x="354120" y="3382013"/>
                    <a:pt x="509985" y="3226155"/>
                    <a:pt x="702243" y="32261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72A1159-9297-41FC-A5FE-8F0E4DF4E271}"/>
                </a:ext>
              </a:extLst>
            </p:cNvPr>
            <p:cNvSpPr/>
            <p:nvPr/>
          </p:nvSpPr>
          <p:spPr>
            <a:xfrm>
              <a:off x="3651604" y="984604"/>
              <a:ext cx="4884795" cy="527654"/>
            </a:xfrm>
            <a:custGeom>
              <a:avLst/>
              <a:gdLst>
                <a:gd name="connsiteX0" fmla="*/ 4618658 w 4884794"/>
                <a:gd name="connsiteY0" fmla="*/ 5996 h 527653"/>
                <a:gd name="connsiteX1" fmla="*/ 267089 w 4884794"/>
                <a:gd name="connsiteY1" fmla="*/ 5996 h 527653"/>
                <a:gd name="connsiteX2" fmla="*/ 5996 w 4884794"/>
                <a:gd name="connsiteY2" fmla="*/ 267089 h 527653"/>
                <a:gd name="connsiteX3" fmla="*/ 5996 w 4884794"/>
                <a:gd name="connsiteY3" fmla="*/ 528181 h 527653"/>
                <a:gd name="connsiteX4" fmla="*/ 4879750 w 4884794"/>
                <a:gd name="connsiteY4" fmla="*/ 528181 h 527653"/>
                <a:gd name="connsiteX5" fmla="*/ 4879750 w 4884794"/>
                <a:gd name="connsiteY5" fmla="*/ 267089 h 527653"/>
                <a:gd name="connsiteX6" fmla="*/ 4618658 w 4884794"/>
                <a:gd name="connsiteY6" fmla="*/ 5996 h 527653"/>
                <a:gd name="connsiteX7" fmla="*/ 502686 w 4884794"/>
                <a:gd name="connsiteY7" fmla="*/ 292592 h 527653"/>
                <a:gd name="connsiteX8" fmla="*/ 526423 w 4884794"/>
                <a:gd name="connsiteY8" fmla="*/ 377232 h 527653"/>
                <a:gd name="connsiteX9" fmla="*/ 464263 w 4884794"/>
                <a:gd name="connsiteY9" fmla="*/ 439392 h 527653"/>
                <a:gd name="connsiteX10" fmla="*/ 379623 w 4884794"/>
                <a:gd name="connsiteY10" fmla="*/ 415655 h 527653"/>
                <a:gd name="connsiteX11" fmla="*/ 354120 w 4884794"/>
                <a:gd name="connsiteY11" fmla="*/ 390152 h 527653"/>
                <a:gd name="connsiteX12" fmla="*/ 328616 w 4884794"/>
                <a:gd name="connsiteY12" fmla="*/ 415655 h 527653"/>
                <a:gd name="connsiteX13" fmla="*/ 206616 w 4884794"/>
                <a:gd name="connsiteY13" fmla="*/ 414592 h 527653"/>
                <a:gd name="connsiteX14" fmla="*/ 205553 w 4884794"/>
                <a:gd name="connsiteY14" fmla="*/ 292592 h 527653"/>
                <a:gd name="connsiteX15" fmla="*/ 231056 w 4884794"/>
                <a:gd name="connsiteY15" fmla="*/ 267089 h 527653"/>
                <a:gd name="connsiteX16" fmla="*/ 205553 w 4884794"/>
                <a:gd name="connsiteY16" fmla="*/ 241585 h 527653"/>
                <a:gd name="connsiteX17" fmla="*/ 206616 w 4884794"/>
                <a:gd name="connsiteY17" fmla="*/ 119586 h 527653"/>
                <a:gd name="connsiteX18" fmla="*/ 328616 w 4884794"/>
                <a:gd name="connsiteY18" fmla="*/ 118522 h 527653"/>
                <a:gd name="connsiteX19" fmla="*/ 354120 w 4884794"/>
                <a:gd name="connsiteY19" fmla="*/ 144025 h 527653"/>
                <a:gd name="connsiteX20" fmla="*/ 379623 w 4884794"/>
                <a:gd name="connsiteY20" fmla="*/ 118522 h 527653"/>
                <a:gd name="connsiteX21" fmla="*/ 501623 w 4884794"/>
                <a:gd name="connsiteY21" fmla="*/ 119586 h 527653"/>
                <a:gd name="connsiteX22" fmla="*/ 502686 w 4884794"/>
                <a:gd name="connsiteY22" fmla="*/ 241585 h 527653"/>
                <a:gd name="connsiteX23" fmla="*/ 477183 w 4884794"/>
                <a:gd name="connsiteY23" fmla="*/ 267089 h 527653"/>
                <a:gd name="connsiteX24" fmla="*/ 3922402 w 4884794"/>
                <a:gd name="connsiteY24" fmla="*/ 354120 h 527653"/>
                <a:gd name="connsiteX25" fmla="*/ 3835371 w 4884794"/>
                <a:gd name="connsiteY25" fmla="*/ 267089 h 527653"/>
                <a:gd name="connsiteX26" fmla="*/ 3922402 w 4884794"/>
                <a:gd name="connsiteY26" fmla="*/ 180058 h 527653"/>
                <a:gd name="connsiteX27" fmla="*/ 4009433 w 4884794"/>
                <a:gd name="connsiteY27" fmla="*/ 267089 h 527653"/>
                <a:gd name="connsiteX28" fmla="*/ 3922402 w 4884794"/>
                <a:gd name="connsiteY28" fmla="*/ 354120 h 527653"/>
                <a:gd name="connsiteX29" fmla="*/ 4270526 w 4884794"/>
                <a:gd name="connsiteY29" fmla="*/ 354120 h 527653"/>
                <a:gd name="connsiteX30" fmla="*/ 4183495 w 4884794"/>
                <a:gd name="connsiteY30" fmla="*/ 267089 h 527653"/>
                <a:gd name="connsiteX31" fmla="*/ 4270526 w 4884794"/>
                <a:gd name="connsiteY31" fmla="*/ 180058 h 527653"/>
                <a:gd name="connsiteX32" fmla="*/ 4357557 w 4884794"/>
                <a:gd name="connsiteY32" fmla="*/ 267089 h 527653"/>
                <a:gd name="connsiteX33" fmla="*/ 4270526 w 4884794"/>
                <a:gd name="connsiteY33" fmla="*/ 354120 h 527653"/>
                <a:gd name="connsiteX34" fmla="*/ 4618658 w 4884794"/>
                <a:gd name="connsiteY34" fmla="*/ 354120 h 527653"/>
                <a:gd name="connsiteX35" fmla="*/ 4531627 w 4884794"/>
                <a:gd name="connsiteY35" fmla="*/ 267089 h 527653"/>
                <a:gd name="connsiteX36" fmla="*/ 4618658 w 4884794"/>
                <a:gd name="connsiteY36" fmla="*/ 180058 h 527653"/>
                <a:gd name="connsiteX37" fmla="*/ 4705688 w 4884794"/>
                <a:gd name="connsiteY37" fmla="*/ 267089 h 527653"/>
                <a:gd name="connsiteX38" fmla="*/ 4618658 w 4884794"/>
                <a:gd name="connsiteY38" fmla="*/ 354120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84794" h="527653">
                  <a:moveTo>
                    <a:pt x="4618658" y="5996"/>
                  </a:move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lnTo>
                    <a:pt x="5996" y="528181"/>
                  </a:lnTo>
                  <a:lnTo>
                    <a:pt x="4879750" y="528181"/>
                  </a:lnTo>
                  <a:lnTo>
                    <a:pt x="4879750" y="267089"/>
                  </a:lnTo>
                  <a:cubicBezTo>
                    <a:pt x="4879750" y="122895"/>
                    <a:pt x="4762851" y="5996"/>
                    <a:pt x="4618658" y="5996"/>
                  </a:cubicBezTo>
                  <a:close/>
                  <a:moveTo>
                    <a:pt x="502686" y="292592"/>
                  </a:moveTo>
                  <a:cubicBezTo>
                    <a:pt x="525311" y="314442"/>
                    <a:pt x="534385" y="346804"/>
                    <a:pt x="526423" y="377232"/>
                  </a:cubicBezTo>
                  <a:cubicBezTo>
                    <a:pt x="518460" y="407661"/>
                    <a:pt x="494691" y="431421"/>
                    <a:pt x="464263" y="439392"/>
                  </a:cubicBezTo>
                  <a:cubicBezTo>
                    <a:pt x="433835" y="447354"/>
                    <a:pt x="401473" y="438280"/>
                    <a:pt x="379623" y="415655"/>
                  </a:cubicBezTo>
                  <a:lnTo>
                    <a:pt x="354120" y="390152"/>
                  </a:lnTo>
                  <a:lnTo>
                    <a:pt x="328616" y="415655"/>
                  </a:lnTo>
                  <a:cubicBezTo>
                    <a:pt x="294471" y="448642"/>
                    <a:pt x="240186" y="448170"/>
                    <a:pt x="206616" y="414592"/>
                  </a:cubicBezTo>
                  <a:cubicBezTo>
                    <a:pt x="173046" y="381014"/>
                    <a:pt x="172575" y="326738"/>
                    <a:pt x="205553" y="292592"/>
                  </a:cubicBezTo>
                  <a:lnTo>
                    <a:pt x="231056" y="267089"/>
                  </a:lnTo>
                  <a:lnTo>
                    <a:pt x="205553" y="241585"/>
                  </a:lnTo>
                  <a:cubicBezTo>
                    <a:pt x="172567" y="207440"/>
                    <a:pt x="173038" y="153156"/>
                    <a:pt x="206616" y="119586"/>
                  </a:cubicBezTo>
                  <a:cubicBezTo>
                    <a:pt x="240194" y="86016"/>
                    <a:pt x="294471" y="85544"/>
                    <a:pt x="328616" y="118522"/>
                  </a:cubicBezTo>
                  <a:lnTo>
                    <a:pt x="354120" y="144025"/>
                  </a:lnTo>
                  <a:lnTo>
                    <a:pt x="379623" y="118522"/>
                  </a:lnTo>
                  <a:cubicBezTo>
                    <a:pt x="413769" y="85536"/>
                    <a:pt x="468053" y="86008"/>
                    <a:pt x="501623" y="119586"/>
                  </a:cubicBezTo>
                  <a:cubicBezTo>
                    <a:pt x="535193" y="153156"/>
                    <a:pt x="535665" y="207440"/>
                    <a:pt x="502686" y="241585"/>
                  </a:cubicBezTo>
                  <a:lnTo>
                    <a:pt x="477183" y="267089"/>
                  </a:lnTo>
                  <a:close/>
                  <a:moveTo>
                    <a:pt x="3922402" y="354120"/>
                  </a:moveTo>
                  <a:cubicBezTo>
                    <a:pt x="3874338" y="354120"/>
                    <a:pt x="3835371" y="315153"/>
                    <a:pt x="3835371" y="267089"/>
                  </a:cubicBezTo>
                  <a:cubicBezTo>
                    <a:pt x="3835371" y="219024"/>
                    <a:pt x="3874338" y="180058"/>
                    <a:pt x="3922402" y="180058"/>
                  </a:cubicBezTo>
                  <a:cubicBezTo>
                    <a:pt x="3970467" y="180058"/>
                    <a:pt x="4009433" y="219024"/>
                    <a:pt x="4009433" y="267089"/>
                  </a:cubicBezTo>
                  <a:cubicBezTo>
                    <a:pt x="4009433" y="315153"/>
                    <a:pt x="3970467" y="354120"/>
                    <a:pt x="3922402" y="354120"/>
                  </a:cubicBezTo>
                  <a:close/>
                  <a:moveTo>
                    <a:pt x="4270526" y="354120"/>
                  </a:moveTo>
                  <a:cubicBezTo>
                    <a:pt x="4222462" y="354120"/>
                    <a:pt x="4183495" y="315153"/>
                    <a:pt x="4183495" y="267089"/>
                  </a:cubicBezTo>
                  <a:cubicBezTo>
                    <a:pt x="4183495" y="219024"/>
                    <a:pt x="4222462" y="180058"/>
                    <a:pt x="4270526" y="180058"/>
                  </a:cubicBezTo>
                  <a:cubicBezTo>
                    <a:pt x="4318590" y="180058"/>
                    <a:pt x="4357557" y="219024"/>
                    <a:pt x="4357557" y="267089"/>
                  </a:cubicBezTo>
                  <a:cubicBezTo>
                    <a:pt x="4357557" y="315153"/>
                    <a:pt x="4318599" y="354120"/>
                    <a:pt x="4270526" y="354120"/>
                  </a:cubicBezTo>
                  <a:close/>
                  <a:moveTo>
                    <a:pt x="4618658" y="354120"/>
                  </a:moveTo>
                  <a:cubicBezTo>
                    <a:pt x="4570593" y="354120"/>
                    <a:pt x="4531627" y="315153"/>
                    <a:pt x="4531627" y="267089"/>
                  </a:cubicBezTo>
                  <a:cubicBezTo>
                    <a:pt x="4531627" y="219024"/>
                    <a:pt x="4570593" y="180058"/>
                    <a:pt x="4618658" y="180058"/>
                  </a:cubicBezTo>
                  <a:cubicBezTo>
                    <a:pt x="4666722" y="180058"/>
                    <a:pt x="4705688" y="219024"/>
                    <a:pt x="4705688" y="267089"/>
                  </a:cubicBezTo>
                  <a:cubicBezTo>
                    <a:pt x="4705688" y="315153"/>
                    <a:pt x="4666722" y="354120"/>
                    <a:pt x="4618658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4E24FFFB-E6F6-43EB-B0A4-77CD1432F758}"/>
              </a:ext>
            </a:extLst>
          </p:cNvPr>
          <p:cNvGrpSpPr/>
          <p:nvPr/>
        </p:nvGrpSpPr>
        <p:grpSpPr>
          <a:xfrm>
            <a:off x="2706888" y="4283155"/>
            <a:ext cx="469947" cy="486048"/>
            <a:chOff x="3735765" y="984604"/>
            <a:chExt cx="4716905" cy="4878511"/>
          </a:xfrm>
        </p:grpSpPr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34F6900-2F2D-4075-AEB3-F58DE39BDA46}"/>
                </a:ext>
              </a:extLst>
            </p:cNvPr>
            <p:cNvSpPr/>
            <p:nvPr/>
          </p:nvSpPr>
          <p:spPr>
            <a:xfrm>
              <a:off x="6004588" y="984604"/>
              <a:ext cx="175885" cy="599607"/>
            </a:xfrm>
            <a:custGeom>
              <a:avLst/>
              <a:gdLst>
                <a:gd name="connsiteX0" fmla="*/ 90029 w 175884"/>
                <a:gd name="connsiteY0" fmla="*/ 594210 h 599606"/>
                <a:gd name="connsiteX1" fmla="*/ 5996 w 175884"/>
                <a:gd name="connsiteY1" fmla="*/ 510177 h 599606"/>
                <a:gd name="connsiteX2" fmla="*/ 5996 w 175884"/>
                <a:gd name="connsiteY2" fmla="*/ 90029 h 599606"/>
                <a:gd name="connsiteX3" fmla="*/ 90029 w 175884"/>
                <a:gd name="connsiteY3" fmla="*/ 5996 h 599606"/>
                <a:gd name="connsiteX4" fmla="*/ 174062 w 175884"/>
                <a:gd name="connsiteY4" fmla="*/ 90029 h 599606"/>
                <a:gd name="connsiteX5" fmla="*/ 174062 w 175884"/>
                <a:gd name="connsiteY5" fmla="*/ 510177 h 599606"/>
                <a:gd name="connsiteX6" fmla="*/ 90029 w 175884"/>
                <a:gd name="connsiteY6" fmla="*/ 594210 h 59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884" h="599606">
                  <a:moveTo>
                    <a:pt x="90029" y="594210"/>
                  </a:moveTo>
                  <a:cubicBezTo>
                    <a:pt x="43619" y="594210"/>
                    <a:pt x="5996" y="556587"/>
                    <a:pt x="5996" y="510177"/>
                  </a:cubicBezTo>
                  <a:lnTo>
                    <a:pt x="5996" y="90029"/>
                  </a:lnTo>
                  <a:cubicBezTo>
                    <a:pt x="6004" y="43619"/>
                    <a:pt x="43619" y="5996"/>
                    <a:pt x="90029" y="5996"/>
                  </a:cubicBezTo>
                  <a:cubicBezTo>
                    <a:pt x="136438" y="5996"/>
                    <a:pt x="174062" y="43619"/>
                    <a:pt x="174062" y="90029"/>
                  </a:cubicBezTo>
                  <a:lnTo>
                    <a:pt x="174062" y="510177"/>
                  </a:lnTo>
                  <a:cubicBezTo>
                    <a:pt x="174062" y="556587"/>
                    <a:pt x="136438" y="594210"/>
                    <a:pt x="90029" y="5942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C67984A8-FF9A-4715-9F4E-D998B7BA3B41}"/>
                </a:ext>
              </a:extLst>
            </p:cNvPr>
            <p:cNvSpPr/>
            <p:nvPr/>
          </p:nvSpPr>
          <p:spPr>
            <a:xfrm>
              <a:off x="5249353" y="1153699"/>
              <a:ext cx="511664" cy="511664"/>
            </a:xfrm>
            <a:custGeom>
              <a:avLst/>
              <a:gdLst>
                <a:gd name="connsiteX0" fmla="*/ 425115 w 511664"/>
                <a:gd name="connsiteY0" fmla="*/ 509140 h 511664"/>
                <a:gd name="connsiteX1" fmla="*/ 365706 w 511664"/>
                <a:gd name="connsiteY1" fmla="*/ 484516 h 511664"/>
                <a:gd name="connsiteX2" fmla="*/ 29583 w 511664"/>
                <a:gd name="connsiteY2" fmla="*/ 148401 h 511664"/>
                <a:gd name="connsiteX3" fmla="*/ 30606 w 511664"/>
                <a:gd name="connsiteY3" fmla="*/ 30606 h 511664"/>
                <a:gd name="connsiteX4" fmla="*/ 148401 w 511664"/>
                <a:gd name="connsiteY4" fmla="*/ 29583 h 511664"/>
                <a:gd name="connsiteX5" fmla="*/ 484524 w 511664"/>
                <a:gd name="connsiteY5" fmla="*/ 365706 h 511664"/>
                <a:gd name="connsiteX6" fmla="*/ 502728 w 511664"/>
                <a:gd name="connsiteY6" fmla="*/ 457270 h 511664"/>
                <a:gd name="connsiteX7" fmla="*/ 425115 w 511664"/>
                <a:gd name="connsiteY7" fmla="*/ 509140 h 51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1664" h="511664">
                  <a:moveTo>
                    <a:pt x="425115" y="509140"/>
                  </a:moveTo>
                  <a:cubicBezTo>
                    <a:pt x="402834" y="509132"/>
                    <a:pt x="381464" y="500282"/>
                    <a:pt x="365706" y="484516"/>
                  </a:cubicBezTo>
                  <a:lnTo>
                    <a:pt x="29583" y="148401"/>
                  </a:lnTo>
                  <a:cubicBezTo>
                    <a:pt x="-2260" y="115430"/>
                    <a:pt x="-1805" y="63017"/>
                    <a:pt x="30606" y="30606"/>
                  </a:cubicBezTo>
                  <a:cubicBezTo>
                    <a:pt x="63017" y="-1805"/>
                    <a:pt x="115430" y="-2260"/>
                    <a:pt x="148401" y="29583"/>
                  </a:cubicBezTo>
                  <a:lnTo>
                    <a:pt x="484524" y="365706"/>
                  </a:lnTo>
                  <a:cubicBezTo>
                    <a:pt x="508548" y="389738"/>
                    <a:pt x="515736" y="425875"/>
                    <a:pt x="502728" y="457270"/>
                  </a:cubicBezTo>
                  <a:cubicBezTo>
                    <a:pt x="489729" y="488666"/>
                    <a:pt x="459093" y="509132"/>
                    <a:pt x="425115" y="50914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FB1ECAC-C7C0-4195-800B-5A80642A4D22}"/>
                </a:ext>
              </a:extLst>
            </p:cNvPr>
            <p:cNvSpPr/>
            <p:nvPr/>
          </p:nvSpPr>
          <p:spPr>
            <a:xfrm>
              <a:off x="6424767" y="1151624"/>
              <a:ext cx="511664" cy="511664"/>
            </a:xfrm>
            <a:custGeom>
              <a:avLst/>
              <a:gdLst>
                <a:gd name="connsiteX0" fmla="*/ 90006 w 511664"/>
                <a:gd name="connsiteY0" fmla="*/ 511215 h 511664"/>
                <a:gd name="connsiteX1" fmla="*/ 12393 w 511664"/>
                <a:gd name="connsiteY1" fmla="*/ 459337 h 511664"/>
                <a:gd name="connsiteX2" fmla="*/ 30597 w 511664"/>
                <a:gd name="connsiteY2" fmla="*/ 367773 h 511664"/>
                <a:gd name="connsiteX3" fmla="*/ 366721 w 511664"/>
                <a:gd name="connsiteY3" fmla="*/ 31650 h 511664"/>
                <a:gd name="connsiteX4" fmla="*/ 448443 w 511664"/>
                <a:gd name="connsiteY4" fmla="*/ 8737 h 511664"/>
                <a:gd name="connsiteX5" fmla="*/ 508459 w 511664"/>
                <a:gd name="connsiteY5" fmla="*/ 68754 h 511664"/>
                <a:gd name="connsiteX6" fmla="*/ 485546 w 511664"/>
                <a:gd name="connsiteY6" fmla="*/ 150476 h 511664"/>
                <a:gd name="connsiteX7" fmla="*/ 149423 w 511664"/>
                <a:gd name="connsiteY7" fmla="*/ 486600 h 511664"/>
                <a:gd name="connsiteX8" fmla="*/ 90006 w 511664"/>
                <a:gd name="connsiteY8" fmla="*/ 511215 h 51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1664" h="511664">
                  <a:moveTo>
                    <a:pt x="90006" y="511215"/>
                  </a:moveTo>
                  <a:cubicBezTo>
                    <a:pt x="56028" y="511207"/>
                    <a:pt x="25393" y="490733"/>
                    <a:pt x="12393" y="459337"/>
                  </a:cubicBezTo>
                  <a:cubicBezTo>
                    <a:pt x="-606" y="427942"/>
                    <a:pt x="6573" y="391806"/>
                    <a:pt x="30597" y="367773"/>
                  </a:cubicBezTo>
                  <a:lnTo>
                    <a:pt x="366721" y="31650"/>
                  </a:lnTo>
                  <a:cubicBezTo>
                    <a:pt x="387819" y="9808"/>
                    <a:pt x="419062" y="1046"/>
                    <a:pt x="448443" y="8737"/>
                  </a:cubicBezTo>
                  <a:cubicBezTo>
                    <a:pt x="477824" y="16428"/>
                    <a:pt x="500769" y="39373"/>
                    <a:pt x="508459" y="68754"/>
                  </a:cubicBezTo>
                  <a:cubicBezTo>
                    <a:pt x="516150" y="98134"/>
                    <a:pt x="507388" y="129378"/>
                    <a:pt x="485546" y="150476"/>
                  </a:cubicBezTo>
                  <a:lnTo>
                    <a:pt x="149423" y="486600"/>
                  </a:lnTo>
                  <a:cubicBezTo>
                    <a:pt x="133657" y="502357"/>
                    <a:pt x="112287" y="511215"/>
                    <a:pt x="90006" y="5112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DDD3608D-A345-4985-9A42-BA3D5DCF1843}"/>
                </a:ext>
              </a:extLst>
            </p:cNvPr>
            <p:cNvSpPr/>
            <p:nvPr/>
          </p:nvSpPr>
          <p:spPr>
            <a:xfrm>
              <a:off x="3735765" y="1992966"/>
              <a:ext cx="4716905" cy="2190563"/>
            </a:xfrm>
            <a:custGeom>
              <a:avLst/>
              <a:gdLst>
                <a:gd name="connsiteX0" fmla="*/ 3468724 w 4716904"/>
                <a:gd name="connsiteY0" fmla="*/ 1107713 h 2190562"/>
                <a:gd name="connsiteX1" fmla="*/ 3619177 w 4716904"/>
                <a:gd name="connsiteY1" fmla="*/ 1014534 h 2190562"/>
                <a:gd name="connsiteX2" fmla="*/ 3769631 w 4716904"/>
                <a:gd name="connsiteY2" fmla="*/ 1107713 h 2190562"/>
                <a:gd name="connsiteX3" fmla="*/ 4215914 w 4716904"/>
                <a:gd name="connsiteY3" fmla="*/ 2013223 h 2190562"/>
                <a:gd name="connsiteX4" fmla="*/ 4666042 w 4716904"/>
                <a:gd name="connsiteY4" fmla="*/ 787148 h 2190562"/>
                <a:gd name="connsiteX5" fmla="*/ 3619297 w 4716904"/>
                <a:gd name="connsiteY5" fmla="*/ 5996 h 2190562"/>
                <a:gd name="connsiteX6" fmla="*/ 1098391 w 4716904"/>
                <a:gd name="connsiteY6" fmla="*/ 5996 h 2190562"/>
                <a:gd name="connsiteX7" fmla="*/ 5996 w 4716904"/>
                <a:gd name="connsiteY7" fmla="*/ 1098391 h 2190562"/>
                <a:gd name="connsiteX8" fmla="*/ 1098391 w 4716904"/>
                <a:gd name="connsiteY8" fmla="*/ 2190787 h 2190562"/>
                <a:gd name="connsiteX9" fmla="*/ 2935378 w 4716904"/>
                <a:gd name="connsiteY9" fmla="*/ 2190787 h 2190562"/>
                <a:gd name="connsiteX10" fmla="*/ 1098399 w 4716904"/>
                <a:gd name="connsiteY10" fmla="*/ 342120 h 2190562"/>
                <a:gd name="connsiteX11" fmla="*/ 562879 w 4716904"/>
                <a:gd name="connsiteY11" fmla="*/ 564214 h 2190562"/>
                <a:gd name="connsiteX12" fmla="*/ 481100 w 4716904"/>
                <a:gd name="connsiteY12" fmla="*/ 586879 h 2190562"/>
                <a:gd name="connsiteX13" fmla="*/ 421268 w 4716904"/>
                <a:gd name="connsiteY13" fmla="*/ 526702 h 2190562"/>
                <a:gd name="connsiteX14" fmla="*/ 444396 w 4716904"/>
                <a:gd name="connsiteY14" fmla="*/ 445052 h 2190562"/>
                <a:gd name="connsiteX15" fmla="*/ 1098407 w 4716904"/>
                <a:gd name="connsiteY15" fmla="*/ 174054 h 2190562"/>
                <a:gd name="connsiteX16" fmla="*/ 1182440 w 4716904"/>
                <a:gd name="connsiteY16" fmla="*/ 258087 h 2190562"/>
                <a:gd name="connsiteX17" fmla="*/ 1098399 w 4716904"/>
                <a:gd name="connsiteY17" fmla="*/ 342120 h 2190562"/>
                <a:gd name="connsiteX18" fmla="*/ 1518556 w 4716904"/>
                <a:gd name="connsiteY18" fmla="*/ 342120 h 2190562"/>
                <a:gd name="connsiteX19" fmla="*/ 1434523 w 4716904"/>
                <a:gd name="connsiteY19" fmla="*/ 342120 h 2190562"/>
                <a:gd name="connsiteX20" fmla="*/ 1350490 w 4716904"/>
                <a:gd name="connsiteY20" fmla="*/ 258087 h 2190562"/>
                <a:gd name="connsiteX21" fmla="*/ 1434523 w 4716904"/>
                <a:gd name="connsiteY21" fmla="*/ 174054 h 2190562"/>
                <a:gd name="connsiteX22" fmla="*/ 1518556 w 4716904"/>
                <a:gd name="connsiteY22" fmla="*/ 174054 h 2190562"/>
                <a:gd name="connsiteX23" fmla="*/ 1602588 w 4716904"/>
                <a:gd name="connsiteY23" fmla="*/ 258087 h 2190562"/>
                <a:gd name="connsiteX24" fmla="*/ 1518556 w 4716904"/>
                <a:gd name="connsiteY24" fmla="*/ 342120 h 21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16904" h="2190562">
                  <a:moveTo>
                    <a:pt x="3468724" y="1107713"/>
                  </a:moveTo>
                  <a:cubicBezTo>
                    <a:pt x="3497137" y="1050623"/>
                    <a:pt x="3555411" y="1014534"/>
                    <a:pt x="3619177" y="1014534"/>
                  </a:cubicBezTo>
                  <a:cubicBezTo>
                    <a:pt x="3682943" y="1014534"/>
                    <a:pt x="3741217" y="1050623"/>
                    <a:pt x="3769631" y="1107713"/>
                  </a:cubicBezTo>
                  <a:lnTo>
                    <a:pt x="4215914" y="2013223"/>
                  </a:lnTo>
                  <a:cubicBezTo>
                    <a:pt x="4620656" y="1749100"/>
                    <a:pt x="4803744" y="1250412"/>
                    <a:pt x="4666042" y="787148"/>
                  </a:cubicBezTo>
                  <a:cubicBezTo>
                    <a:pt x="4528341" y="323884"/>
                    <a:pt x="4102596" y="6156"/>
                    <a:pt x="3619297" y="5996"/>
                  </a:cubicBezTo>
                  <a:lnTo>
                    <a:pt x="1098391" y="5996"/>
                  </a:lnTo>
                  <a:cubicBezTo>
                    <a:pt x="495083" y="5996"/>
                    <a:pt x="5996" y="495075"/>
                    <a:pt x="5996" y="1098391"/>
                  </a:cubicBezTo>
                  <a:cubicBezTo>
                    <a:pt x="5996" y="1701707"/>
                    <a:pt x="495075" y="2190787"/>
                    <a:pt x="1098391" y="2190787"/>
                  </a:cubicBezTo>
                  <a:lnTo>
                    <a:pt x="2935378" y="2190787"/>
                  </a:lnTo>
                  <a:close/>
                  <a:moveTo>
                    <a:pt x="1098399" y="342120"/>
                  </a:moveTo>
                  <a:cubicBezTo>
                    <a:pt x="897443" y="341888"/>
                    <a:pt x="704690" y="421827"/>
                    <a:pt x="562879" y="564214"/>
                  </a:cubicBezTo>
                  <a:cubicBezTo>
                    <a:pt x="541717" y="585992"/>
                    <a:pt x="510457" y="594658"/>
                    <a:pt x="481100" y="586879"/>
                  </a:cubicBezTo>
                  <a:cubicBezTo>
                    <a:pt x="451752" y="579108"/>
                    <a:pt x="428871" y="556099"/>
                    <a:pt x="421268" y="526702"/>
                  </a:cubicBezTo>
                  <a:cubicBezTo>
                    <a:pt x="413657" y="497306"/>
                    <a:pt x="422499" y="466094"/>
                    <a:pt x="444396" y="445052"/>
                  </a:cubicBezTo>
                  <a:cubicBezTo>
                    <a:pt x="617643" y="271270"/>
                    <a:pt x="853024" y="173742"/>
                    <a:pt x="1098407" y="174054"/>
                  </a:cubicBezTo>
                  <a:cubicBezTo>
                    <a:pt x="1144817" y="174054"/>
                    <a:pt x="1182440" y="211677"/>
                    <a:pt x="1182440" y="258087"/>
                  </a:cubicBezTo>
                  <a:cubicBezTo>
                    <a:pt x="1182440" y="304496"/>
                    <a:pt x="1144809" y="342120"/>
                    <a:pt x="1098399" y="342120"/>
                  </a:cubicBezTo>
                  <a:close/>
                  <a:moveTo>
                    <a:pt x="1518556" y="342120"/>
                  </a:moveTo>
                  <a:lnTo>
                    <a:pt x="1434523" y="342120"/>
                  </a:lnTo>
                  <a:cubicBezTo>
                    <a:pt x="1388113" y="342120"/>
                    <a:pt x="1350490" y="304496"/>
                    <a:pt x="1350490" y="258087"/>
                  </a:cubicBezTo>
                  <a:cubicBezTo>
                    <a:pt x="1350490" y="211677"/>
                    <a:pt x="1388113" y="174054"/>
                    <a:pt x="1434523" y="174054"/>
                  </a:cubicBezTo>
                  <a:lnTo>
                    <a:pt x="1518556" y="174054"/>
                  </a:lnTo>
                  <a:cubicBezTo>
                    <a:pt x="1564965" y="174054"/>
                    <a:pt x="1602588" y="211677"/>
                    <a:pt x="1602588" y="258087"/>
                  </a:cubicBezTo>
                  <a:cubicBezTo>
                    <a:pt x="1602588" y="304496"/>
                    <a:pt x="1564957" y="342120"/>
                    <a:pt x="1518556" y="342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98C5399-BD03-43D9-8BC9-820625B65709}"/>
                </a:ext>
              </a:extLst>
            </p:cNvPr>
            <p:cNvSpPr/>
            <p:nvPr/>
          </p:nvSpPr>
          <p:spPr>
            <a:xfrm>
              <a:off x="6425248" y="3168883"/>
              <a:ext cx="1854783" cy="2694232"/>
            </a:xfrm>
            <a:custGeom>
              <a:avLst/>
              <a:gdLst>
                <a:gd name="connsiteX0" fmla="*/ 1417198 w 1854782"/>
                <a:gd name="connsiteY0" fmla="*/ 995787 h 2694232"/>
                <a:gd name="connsiteX1" fmla="*/ 1417198 w 1854782"/>
                <a:gd name="connsiteY1" fmla="*/ 994947 h 2694232"/>
                <a:gd name="connsiteX2" fmla="*/ 929822 w 1854782"/>
                <a:gd name="connsiteY2" fmla="*/ 5996 h 2694232"/>
                <a:gd name="connsiteX3" fmla="*/ 5996 w 1854782"/>
                <a:gd name="connsiteY3" fmla="*/ 1882557 h 2694232"/>
                <a:gd name="connsiteX4" fmla="*/ 472698 w 1854782"/>
                <a:gd name="connsiteY4" fmla="*/ 1776179 h 2694232"/>
                <a:gd name="connsiteX5" fmla="*/ 614629 w 1854782"/>
                <a:gd name="connsiteY5" fmla="*/ 1808861 h 2694232"/>
                <a:gd name="connsiteX6" fmla="*/ 677731 w 1854782"/>
                <a:gd name="connsiteY6" fmla="*/ 1940119 h 2694232"/>
                <a:gd name="connsiteX7" fmla="*/ 677731 w 1854782"/>
                <a:gd name="connsiteY7" fmla="*/ 2611438 h 2694232"/>
                <a:gd name="connsiteX8" fmla="*/ 761764 w 1854782"/>
                <a:gd name="connsiteY8" fmla="*/ 2695472 h 2694232"/>
                <a:gd name="connsiteX9" fmla="*/ 1097888 w 1854782"/>
                <a:gd name="connsiteY9" fmla="*/ 2695472 h 2694232"/>
                <a:gd name="connsiteX10" fmla="*/ 1181920 w 1854782"/>
                <a:gd name="connsiteY10" fmla="*/ 2611438 h 2694232"/>
                <a:gd name="connsiteX11" fmla="*/ 1181920 w 1854782"/>
                <a:gd name="connsiteY11" fmla="*/ 1940119 h 2694232"/>
                <a:gd name="connsiteX12" fmla="*/ 1244807 w 1854782"/>
                <a:gd name="connsiteY12" fmla="*/ 1808981 h 2694232"/>
                <a:gd name="connsiteX13" fmla="*/ 1386450 w 1854782"/>
                <a:gd name="connsiteY13" fmla="*/ 1776003 h 2694232"/>
                <a:gd name="connsiteX14" fmla="*/ 1854159 w 1854782"/>
                <a:gd name="connsiteY14" fmla="*/ 1883228 h 2694232"/>
                <a:gd name="connsiteX15" fmla="*/ 1417206 w 1854782"/>
                <a:gd name="connsiteY15" fmla="*/ 996290 h 2694232"/>
                <a:gd name="connsiteX16" fmla="*/ 1417206 w 1854782"/>
                <a:gd name="connsiteY16" fmla="*/ 995787 h 269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54782" h="2694232">
                  <a:moveTo>
                    <a:pt x="1417198" y="995787"/>
                  </a:moveTo>
                  <a:lnTo>
                    <a:pt x="1417198" y="994947"/>
                  </a:lnTo>
                  <a:lnTo>
                    <a:pt x="929822" y="5996"/>
                  </a:lnTo>
                  <a:lnTo>
                    <a:pt x="5996" y="1882557"/>
                  </a:lnTo>
                  <a:lnTo>
                    <a:pt x="472698" y="1776179"/>
                  </a:lnTo>
                  <a:cubicBezTo>
                    <a:pt x="522513" y="1764946"/>
                    <a:pt x="574735" y="1776970"/>
                    <a:pt x="614629" y="1808861"/>
                  </a:cubicBezTo>
                  <a:cubicBezTo>
                    <a:pt x="654514" y="1840752"/>
                    <a:pt x="677731" y="1889049"/>
                    <a:pt x="677731" y="1940119"/>
                  </a:cubicBezTo>
                  <a:lnTo>
                    <a:pt x="677731" y="2611438"/>
                  </a:lnTo>
                  <a:cubicBezTo>
                    <a:pt x="677731" y="2657848"/>
                    <a:pt x="715355" y="2695472"/>
                    <a:pt x="761764" y="2695472"/>
                  </a:cubicBezTo>
                  <a:lnTo>
                    <a:pt x="1097888" y="2695472"/>
                  </a:lnTo>
                  <a:cubicBezTo>
                    <a:pt x="1144297" y="2695472"/>
                    <a:pt x="1181920" y="2657848"/>
                    <a:pt x="1181920" y="2611438"/>
                  </a:cubicBezTo>
                  <a:lnTo>
                    <a:pt x="1181920" y="1940119"/>
                  </a:lnTo>
                  <a:cubicBezTo>
                    <a:pt x="1181904" y="1889129"/>
                    <a:pt x="1205033" y="1840896"/>
                    <a:pt x="1244807" y="1808981"/>
                  </a:cubicBezTo>
                  <a:cubicBezTo>
                    <a:pt x="1284573" y="1777074"/>
                    <a:pt x="1336683" y="1764938"/>
                    <a:pt x="1386450" y="1776003"/>
                  </a:cubicBezTo>
                  <a:lnTo>
                    <a:pt x="1854159" y="1883228"/>
                  </a:lnTo>
                  <a:lnTo>
                    <a:pt x="1417206" y="996290"/>
                  </a:lnTo>
                  <a:lnTo>
                    <a:pt x="1417206" y="99578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6271DFD0-DA7A-4588-A967-33F7644E57C9}"/>
              </a:ext>
            </a:extLst>
          </p:cNvPr>
          <p:cNvGrpSpPr/>
          <p:nvPr/>
        </p:nvGrpSpPr>
        <p:grpSpPr>
          <a:xfrm>
            <a:off x="3711803" y="2290032"/>
            <a:ext cx="491016" cy="490893"/>
            <a:chOff x="3651604" y="984804"/>
            <a:chExt cx="4884796" cy="4883571"/>
          </a:xfrm>
        </p:grpSpPr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4163A92-5F3F-430C-A578-14E36D095C01}"/>
                </a:ext>
              </a:extLst>
            </p:cNvPr>
            <p:cNvSpPr/>
            <p:nvPr/>
          </p:nvSpPr>
          <p:spPr>
            <a:xfrm>
              <a:off x="5653522" y="2203244"/>
              <a:ext cx="879423" cy="1055308"/>
            </a:xfrm>
            <a:custGeom>
              <a:avLst/>
              <a:gdLst>
                <a:gd name="connsiteX0" fmla="*/ 876305 w 879422"/>
                <a:gd name="connsiteY0" fmla="*/ 528181 h 1055307"/>
                <a:gd name="connsiteX1" fmla="*/ 441151 w 879422"/>
                <a:gd name="connsiteY1" fmla="*/ 1050367 h 1055307"/>
                <a:gd name="connsiteX2" fmla="*/ 5996 w 879422"/>
                <a:gd name="connsiteY2" fmla="*/ 528182 h 1055307"/>
                <a:gd name="connsiteX3" fmla="*/ 441151 w 879422"/>
                <a:gd name="connsiteY3" fmla="*/ 5996 h 1055307"/>
                <a:gd name="connsiteX4" fmla="*/ 876305 w 879422"/>
                <a:gd name="connsiteY4" fmla="*/ 528181 h 105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422" h="1055307">
                  <a:moveTo>
                    <a:pt x="876305" y="528181"/>
                  </a:moveTo>
                  <a:cubicBezTo>
                    <a:pt x="876305" y="816576"/>
                    <a:pt x="681480" y="1050367"/>
                    <a:pt x="441151" y="1050367"/>
                  </a:cubicBezTo>
                  <a:cubicBezTo>
                    <a:pt x="200822" y="1050367"/>
                    <a:pt x="5996" y="816577"/>
                    <a:pt x="5996" y="528182"/>
                  </a:cubicBezTo>
                  <a:cubicBezTo>
                    <a:pt x="5996" y="239787"/>
                    <a:pt x="200822" y="5996"/>
                    <a:pt x="441151" y="5996"/>
                  </a:cubicBezTo>
                  <a:cubicBezTo>
                    <a:pt x="681480" y="5996"/>
                    <a:pt x="876305" y="239787"/>
                    <a:pt x="876305" y="528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7E8F766-C75F-4CC3-AA86-F5BA979A9221}"/>
                </a:ext>
              </a:extLst>
            </p:cNvPr>
            <p:cNvSpPr/>
            <p:nvPr/>
          </p:nvSpPr>
          <p:spPr>
            <a:xfrm>
              <a:off x="4442133" y="2364339"/>
              <a:ext cx="439711" cy="543643"/>
            </a:xfrm>
            <a:custGeom>
              <a:avLst/>
              <a:gdLst>
                <a:gd name="connsiteX0" fmla="*/ 434107 w 439711"/>
                <a:gd name="connsiteY0" fmla="*/ 541149 h 543643"/>
                <a:gd name="connsiteX1" fmla="*/ 434107 w 439711"/>
                <a:gd name="connsiteY1" fmla="*/ 5996 h 543643"/>
                <a:gd name="connsiteX2" fmla="*/ 5996 w 439711"/>
                <a:gd name="connsiteY2" fmla="*/ 541149 h 54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9711" h="543643">
                  <a:moveTo>
                    <a:pt x="434107" y="541149"/>
                  </a:moveTo>
                  <a:lnTo>
                    <a:pt x="434107" y="5996"/>
                  </a:lnTo>
                  <a:lnTo>
                    <a:pt x="5996" y="5411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2412B1DF-C800-4080-ABD9-F5A5A68B929B}"/>
                </a:ext>
              </a:extLst>
            </p:cNvPr>
            <p:cNvSpPr/>
            <p:nvPr/>
          </p:nvSpPr>
          <p:spPr>
            <a:xfrm>
              <a:off x="3651605" y="4640117"/>
              <a:ext cx="4884795" cy="359764"/>
            </a:xfrm>
            <a:custGeom>
              <a:avLst/>
              <a:gdLst>
                <a:gd name="connsiteX0" fmla="*/ 6195 w 4884794"/>
                <a:gd name="connsiteY0" fmla="*/ 251251 h 359763"/>
                <a:gd name="connsiteX1" fmla="*/ 93226 w 4884794"/>
                <a:gd name="connsiteY1" fmla="*/ 354119 h 359763"/>
                <a:gd name="connsiteX2" fmla="*/ 4792918 w 4884794"/>
                <a:gd name="connsiteY2" fmla="*/ 354119 h 359763"/>
                <a:gd name="connsiteX3" fmla="*/ 4879949 w 4884794"/>
                <a:gd name="connsiteY3" fmla="*/ 251251 h 359763"/>
                <a:gd name="connsiteX4" fmla="*/ 4879949 w 4884794"/>
                <a:gd name="connsiteY4" fmla="*/ 5996 h 359763"/>
                <a:gd name="connsiteX5" fmla="*/ 6195 w 4884794"/>
                <a:gd name="connsiteY5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4794" h="359763">
                  <a:moveTo>
                    <a:pt x="6195" y="251251"/>
                  </a:moveTo>
                  <a:cubicBezTo>
                    <a:pt x="2885" y="303345"/>
                    <a:pt x="41300" y="348763"/>
                    <a:pt x="93226" y="354119"/>
                  </a:cubicBezTo>
                  <a:lnTo>
                    <a:pt x="4792918" y="354119"/>
                  </a:lnTo>
                  <a:cubicBezTo>
                    <a:pt x="4844844" y="348755"/>
                    <a:pt x="4883267" y="303345"/>
                    <a:pt x="4879949" y="251251"/>
                  </a:cubicBezTo>
                  <a:lnTo>
                    <a:pt x="4879949" y="5996"/>
                  </a:lnTo>
                  <a:lnTo>
                    <a:pt x="6195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A7E8E18-D838-471F-BA32-251A72F3BB13}"/>
                </a:ext>
              </a:extLst>
            </p:cNvPr>
            <p:cNvSpPr/>
            <p:nvPr/>
          </p:nvSpPr>
          <p:spPr>
            <a:xfrm>
              <a:off x="4696183" y="5684496"/>
              <a:ext cx="2790169" cy="183879"/>
            </a:xfrm>
            <a:custGeom>
              <a:avLst/>
              <a:gdLst>
                <a:gd name="connsiteX0" fmla="*/ 2703962 w 2790169"/>
                <a:gd name="connsiteY0" fmla="*/ 5996 h 183879"/>
                <a:gd name="connsiteX1" fmla="*/ 93027 w 2790169"/>
                <a:gd name="connsiteY1" fmla="*/ 5996 h 183879"/>
                <a:gd name="connsiteX2" fmla="*/ 5996 w 2790169"/>
                <a:gd name="connsiteY2" fmla="*/ 93027 h 183879"/>
                <a:gd name="connsiteX3" fmla="*/ 93027 w 2790169"/>
                <a:gd name="connsiteY3" fmla="*/ 180058 h 183879"/>
                <a:gd name="connsiteX4" fmla="*/ 2703962 w 2790169"/>
                <a:gd name="connsiteY4" fmla="*/ 180058 h 183879"/>
                <a:gd name="connsiteX5" fmla="*/ 2790993 w 2790169"/>
                <a:gd name="connsiteY5" fmla="*/ 93027 h 183879"/>
                <a:gd name="connsiteX6" fmla="*/ 2703962 w 2790169"/>
                <a:gd name="connsiteY6" fmla="*/ 5996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169" h="183879">
                  <a:moveTo>
                    <a:pt x="2703962" y="5996"/>
                  </a:moveTo>
                  <a:lnTo>
                    <a:pt x="93027" y="5996"/>
                  </a:lnTo>
                  <a:cubicBezTo>
                    <a:pt x="44962" y="5996"/>
                    <a:pt x="5996" y="44962"/>
                    <a:pt x="5996" y="93027"/>
                  </a:cubicBezTo>
                  <a:cubicBezTo>
                    <a:pt x="5996" y="141092"/>
                    <a:pt x="44962" y="180058"/>
                    <a:pt x="93027" y="180058"/>
                  </a:cubicBezTo>
                  <a:lnTo>
                    <a:pt x="2703962" y="180058"/>
                  </a:lnTo>
                  <a:cubicBezTo>
                    <a:pt x="2752026" y="180058"/>
                    <a:pt x="2790993" y="141092"/>
                    <a:pt x="2790993" y="93027"/>
                  </a:cubicBezTo>
                  <a:cubicBezTo>
                    <a:pt x="2790993" y="44962"/>
                    <a:pt x="2752026" y="5996"/>
                    <a:pt x="2703962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DC277D6-2D21-4258-BD24-D95857B302D5}"/>
                </a:ext>
              </a:extLst>
            </p:cNvPr>
            <p:cNvSpPr/>
            <p:nvPr/>
          </p:nvSpPr>
          <p:spPr>
            <a:xfrm>
              <a:off x="5272149" y="5162303"/>
              <a:ext cx="1638925" cy="359764"/>
            </a:xfrm>
            <a:custGeom>
              <a:avLst/>
              <a:gdLst>
                <a:gd name="connsiteX0" fmla="*/ 180058 w 1638924"/>
                <a:gd name="connsiteY0" fmla="*/ 5996 h 359763"/>
                <a:gd name="connsiteX1" fmla="*/ 5996 w 1638924"/>
                <a:gd name="connsiteY1" fmla="*/ 354120 h 359763"/>
                <a:gd name="connsiteX2" fmla="*/ 1639053 w 1638924"/>
                <a:gd name="connsiteY2" fmla="*/ 354120 h 359763"/>
                <a:gd name="connsiteX3" fmla="*/ 1464991 w 1638924"/>
                <a:gd name="connsiteY3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8924" h="359763">
                  <a:moveTo>
                    <a:pt x="180058" y="5996"/>
                  </a:moveTo>
                  <a:lnTo>
                    <a:pt x="5996" y="354120"/>
                  </a:lnTo>
                  <a:lnTo>
                    <a:pt x="1639053" y="354120"/>
                  </a:lnTo>
                  <a:lnTo>
                    <a:pt x="1464991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E709492C-2E70-4644-A460-7C6DC4482FD4}"/>
                </a:ext>
              </a:extLst>
            </p:cNvPr>
            <p:cNvSpPr/>
            <p:nvPr/>
          </p:nvSpPr>
          <p:spPr>
            <a:xfrm>
              <a:off x="3999927" y="1332927"/>
              <a:ext cx="4189251" cy="2790169"/>
            </a:xfrm>
            <a:custGeom>
              <a:avLst/>
              <a:gdLst>
                <a:gd name="connsiteX0" fmla="*/ 4096464 w 4189251"/>
                <a:gd name="connsiteY0" fmla="*/ 5996 h 2790169"/>
                <a:gd name="connsiteX1" fmla="*/ 93027 w 4189251"/>
                <a:gd name="connsiteY1" fmla="*/ 5996 h 2790169"/>
                <a:gd name="connsiteX2" fmla="*/ 5996 w 4189251"/>
                <a:gd name="connsiteY2" fmla="*/ 93027 h 2790169"/>
                <a:gd name="connsiteX3" fmla="*/ 5996 w 4189251"/>
                <a:gd name="connsiteY3" fmla="*/ 2703962 h 2790169"/>
                <a:gd name="connsiteX4" fmla="*/ 93027 w 4189251"/>
                <a:gd name="connsiteY4" fmla="*/ 2790993 h 2790169"/>
                <a:gd name="connsiteX5" fmla="*/ 4096464 w 4189251"/>
                <a:gd name="connsiteY5" fmla="*/ 2790993 h 2790169"/>
                <a:gd name="connsiteX6" fmla="*/ 4183495 w 4189251"/>
                <a:gd name="connsiteY6" fmla="*/ 2703962 h 2790169"/>
                <a:gd name="connsiteX7" fmla="*/ 4183495 w 4189251"/>
                <a:gd name="connsiteY7" fmla="*/ 93027 h 2790169"/>
                <a:gd name="connsiteX8" fmla="*/ 4096464 w 4189251"/>
                <a:gd name="connsiteY8" fmla="*/ 5996 h 2790169"/>
                <a:gd name="connsiteX9" fmla="*/ 1224437 w 4189251"/>
                <a:gd name="connsiteY9" fmla="*/ 1746622 h 2790169"/>
                <a:gd name="connsiteX10" fmla="*/ 1050375 w 4189251"/>
                <a:gd name="connsiteY10" fmla="*/ 1746622 h 2790169"/>
                <a:gd name="connsiteX11" fmla="*/ 1050375 w 4189251"/>
                <a:gd name="connsiteY11" fmla="*/ 2007715 h 2790169"/>
                <a:gd name="connsiteX12" fmla="*/ 963344 w 4189251"/>
                <a:gd name="connsiteY12" fmla="*/ 2094746 h 2790169"/>
                <a:gd name="connsiteX13" fmla="*/ 876313 w 4189251"/>
                <a:gd name="connsiteY13" fmla="*/ 2007715 h 2790169"/>
                <a:gd name="connsiteX14" fmla="*/ 876313 w 4189251"/>
                <a:gd name="connsiteY14" fmla="*/ 1746622 h 2790169"/>
                <a:gd name="connsiteX15" fmla="*/ 267089 w 4189251"/>
                <a:gd name="connsiteY15" fmla="*/ 1746622 h 2790169"/>
                <a:gd name="connsiteX16" fmla="*/ 188612 w 4189251"/>
                <a:gd name="connsiteY16" fmla="*/ 1697294 h 2790169"/>
                <a:gd name="connsiteX17" fmla="*/ 199117 w 4189251"/>
                <a:gd name="connsiteY17" fmla="*/ 1605203 h 2790169"/>
                <a:gd name="connsiteX18" fmla="*/ 895365 w 4189251"/>
                <a:gd name="connsiteY18" fmla="*/ 734894 h 2790169"/>
                <a:gd name="connsiteX19" fmla="*/ 992157 w 4189251"/>
                <a:gd name="connsiteY19" fmla="*/ 707128 h 2790169"/>
                <a:gd name="connsiteX20" fmla="*/ 1050367 w 4189251"/>
                <a:gd name="connsiteY20" fmla="*/ 789290 h 2790169"/>
                <a:gd name="connsiteX21" fmla="*/ 1050367 w 4189251"/>
                <a:gd name="connsiteY21" fmla="*/ 1572568 h 2790169"/>
                <a:gd name="connsiteX22" fmla="*/ 1224429 w 4189251"/>
                <a:gd name="connsiteY22" fmla="*/ 1572568 h 2790169"/>
                <a:gd name="connsiteX23" fmla="*/ 1311459 w 4189251"/>
                <a:gd name="connsiteY23" fmla="*/ 1659599 h 2790169"/>
                <a:gd name="connsiteX24" fmla="*/ 1224437 w 4189251"/>
                <a:gd name="connsiteY24" fmla="*/ 1746622 h 2790169"/>
                <a:gd name="connsiteX25" fmla="*/ 2094746 w 4189251"/>
                <a:gd name="connsiteY25" fmla="*/ 2094746 h 2790169"/>
                <a:gd name="connsiteX26" fmla="*/ 1485529 w 4189251"/>
                <a:gd name="connsiteY26" fmla="*/ 1398498 h 2790169"/>
                <a:gd name="connsiteX27" fmla="*/ 2094746 w 4189251"/>
                <a:gd name="connsiteY27" fmla="*/ 702251 h 2790169"/>
                <a:gd name="connsiteX28" fmla="*/ 2703962 w 4189251"/>
                <a:gd name="connsiteY28" fmla="*/ 1398498 h 2790169"/>
                <a:gd name="connsiteX29" fmla="*/ 2094746 w 4189251"/>
                <a:gd name="connsiteY29" fmla="*/ 2094746 h 2790169"/>
                <a:gd name="connsiteX30" fmla="*/ 3922402 w 4189251"/>
                <a:gd name="connsiteY30" fmla="*/ 1746622 h 2790169"/>
                <a:gd name="connsiteX31" fmla="*/ 3748341 w 4189251"/>
                <a:gd name="connsiteY31" fmla="*/ 1746622 h 2790169"/>
                <a:gd name="connsiteX32" fmla="*/ 3748341 w 4189251"/>
                <a:gd name="connsiteY32" fmla="*/ 2007715 h 2790169"/>
                <a:gd name="connsiteX33" fmla="*/ 3661310 w 4189251"/>
                <a:gd name="connsiteY33" fmla="*/ 2094746 h 2790169"/>
                <a:gd name="connsiteX34" fmla="*/ 3574279 w 4189251"/>
                <a:gd name="connsiteY34" fmla="*/ 2007715 h 2790169"/>
                <a:gd name="connsiteX35" fmla="*/ 3574279 w 4189251"/>
                <a:gd name="connsiteY35" fmla="*/ 1746622 h 2790169"/>
                <a:gd name="connsiteX36" fmla="*/ 2965063 w 4189251"/>
                <a:gd name="connsiteY36" fmla="*/ 1746622 h 2790169"/>
                <a:gd name="connsiteX37" fmla="*/ 2886586 w 4189251"/>
                <a:gd name="connsiteY37" fmla="*/ 1697294 h 2790169"/>
                <a:gd name="connsiteX38" fmla="*/ 2897091 w 4189251"/>
                <a:gd name="connsiteY38" fmla="*/ 1605203 h 2790169"/>
                <a:gd name="connsiteX39" fmla="*/ 3593338 w 4189251"/>
                <a:gd name="connsiteY39" fmla="*/ 734894 h 2790169"/>
                <a:gd name="connsiteX40" fmla="*/ 3690131 w 4189251"/>
                <a:gd name="connsiteY40" fmla="*/ 707128 h 2790169"/>
                <a:gd name="connsiteX41" fmla="*/ 3748341 w 4189251"/>
                <a:gd name="connsiteY41" fmla="*/ 789290 h 2790169"/>
                <a:gd name="connsiteX42" fmla="*/ 3748341 w 4189251"/>
                <a:gd name="connsiteY42" fmla="*/ 1572568 h 2790169"/>
                <a:gd name="connsiteX43" fmla="*/ 3922402 w 4189251"/>
                <a:gd name="connsiteY43" fmla="*/ 1572568 h 2790169"/>
                <a:gd name="connsiteX44" fmla="*/ 4009433 w 4189251"/>
                <a:gd name="connsiteY44" fmla="*/ 1659599 h 2790169"/>
                <a:gd name="connsiteX45" fmla="*/ 3922402 w 4189251"/>
                <a:gd name="connsiteY45" fmla="*/ 1746622 h 279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89251" h="2790169">
                  <a:moveTo>
                    <a:pt x="4096464" y="5996"/>
                  </a:moveTo>
                  <a:lnTo>
                    <a:pt x="93027" y="5996"/>
                  </a:lnTo>
                  <a:cubicBezTo>
                    <a:pt x="44963" y="5996"/>
                    <a:pt x="5996" y="44963"/>
                    <a:pt x="5996" y="93027"/>
                  </a:cubicBezTo>
                  <a:lnTo>
                    <a:pt x="5996" y="2703962"/>
                  </a:lnTo>
                  <a:cubicBezTo>
                    <a:pt x="5996" y="2752026"/>
                    <a:pt x="44963" y="2790993"/>
                    <a:pt x="93027" y="2790993"/>
                  </a:cubicBezTo>
                  <a:lnTo>
                    <a:pt x="4096464" y="2790993"/>
                  </a:lnTo>
                  <a:cubicBezTo>
                    <a:pt x="4144528" y="2790993"/>
                    <a:pt x="4183495" y="2752026"/>
                    <a:pt x="4183495" y="2703962"/>
                  </a:cubicBezTo>
                  <a:lnTo>
                    <a:pt x="4183495" y="93027"/>
                  </a:lnTo>
                  <a:cubicBezTo>
                    <a:pt x="4183495" y="44963"/>
                    <a:pt x="4144537" y="5996"/>
                    <a:pt x="4096464" y="5996"/>
                  </a:cubicBezTo>
                  <a:close/>
                  <a:moveTo>
                    <a:pt x="1224437" y="1746622"/>
                  </a:moveTo>
                  <a:lnTo>
                    <a:pt x="1050375" y="1746622"/>
                  </a:lnTo>
                  <a:lnTo>
                    <a:pt x="1050375" y="2007715"/>
                  </a:lnTo>
                  <a:cubicBezTo>
                    <a:pt x="1050375" y="2055779"/>
                    <a:pt x="1011408" y="2094746"/>
                    <a:pt x="963344" y="2094746"/>
                  </a:cubicBezTo>
                  <a:cubicBezTo>
                    <a:pt x="915279" y="2094746"/>
                    <a:pt x="876313" y="2055779"/>
                    <a:pt x="876313" y="2007715"/>
                  </a:cubicBezTo>
                  <a:lnTo>
                    <a:pt x="876313" y="1746622"/>
                  </a:lnTo>
                  <a:lnTo>
                    <a:pt x="267089" y="1746622"/>
                  </a:lnTo>
                  <a:cubicBezTo>
                    <a:pt x="233623" y="1746638"/>
                    <a:pt x="203115" y="1727459"/>
                    <a:pt x="188612" y="1697294"/>
                  </a:cubicBezTo>
                  <a:cubicBezTo>
                    <a:pt x="174118" y="1667130"/>
                    <a:pt x="178195" y="1631322"/>
                    <a:pt x="199117" y="1605203"/>
                  </a:cubicBezTo>
                  <a:lnTo>
                    <a:pt x="895365" y="734894"/>
                  </a:lnTo>
                  <a:cubicBezTo>
                    <a:pt x="918453" y="706017"/>
                    <a:pt x="957268" y="694880"/>
                    <a:pt x="992157" y="707128"/>
                  </a:cubicBezTo>
                  <a:cubicBezTo>
                    <a:pt x="1027046" y="719368"/>
                    <a:pt x="1050391" y="752314"/>
                    <a:pt x="1050367" y="789290"/>
                  </a:cubicBezTo>
                  <a:lnTo>
                    <a:pt x="1050367" y="1572568"/>
                  </a:lnTo>
                  <a:lnTo>
                    <a:pt x="1224429" y="1572568"/>
                  </a:lnTo>
                  <a:cubicBezTo>
                    <a:pt x="1272493" y="1572568"/>
                    <a:pt x="1311459" y="1611535"/>
                    <a:pt x="1311459" y="1659599"/>
                  </a:cubicBezTo>
                  <a:cubicBezTo>
                    <a:pt x="1311468" y="1707655"/>
                    <a:pt x="1272501" y="1746622"/>
                    <a:pt x="1224437" y="1746622"/>
                  </a:cubicBezTo>
                  <a:close/>
                  <a:moveTo>
                    <a:pt x="2094746" y="2094746"/>
                  </a:moveTo>
                  <a:cubicBezTo>
                    <a:pt x="1758894" y="2094746"/>
                    <a:pt x="1485529" y="1782391"/>
                    <a:pt x="1485529" y="1398498"/>
                  </a:cubicBezTo>
                  <a:cubicBezTo>
                    <a:pt x="1485529" y="1014606"/>
                    <a:pt x="1758894" y="702251"/>
                    <a:pt x="2094746" y="702251"/>
                  </a:cubicBezTo>
                  <a:cubicBezTo>
                    <a:pt x="2430597" y="702251"/>
                    <a:pt x="2703962" y="1014606"/>
                    <a:pt x="2703962" y="1398498"/>
                  </a:cubicBezTo>
                  <a:cubicBezTo>
                    <a:pt x="2703962" y="1782391"/>
                    <a:pt x="2430605" y="2094746"/>
                    <a:pt x="2094746" y="2094746"/>
                  </a:cubicBezTo>
                  <a:close/>
                  <a:moveTo>
                    <a:pt x="3922402" y="1746622"/>
                  </a:moveTo>
                  <a:lnTo>
                    <a:pt x="3748341" y="1746622"/>
                  </a:lnTo>
                  <a:lnTo>
                    <a:pt x="3748341" y="2007715"/>
                  </a:lnTo>
                  <a:cubicBezTo>
                    <a:pt x="3748341" y="2055779"/>
                    <a:pt x="3709374" y="2094746"/>
                    <a:pt x="3661310" y="2094746"/>
                  </a:cubicBezTo>
                  <a:cubicBezTo>
                    <a:pt x="3613245" y="2094746"/>
                    <a:pt x="3574279" y="2055779"/>
                    <a:pt x="3574279" y="2007715"/>
                  </a:cubicBezTo>
                  <a:lnTo>
                    <a:pt x="3574279" y="1746622"/>
                  </a:lnTo>
                  <a:lnTo>
                    <a:pt x="2965063" y="1746622"/>
                  </a:lnTo>
                  <a:cubicBezTo>
                    <a:pt x="2931597" y="1746638"/>
                    <a:pt x="2901088" y="1727459"/>
                    <a:pt x="2886586" y="1697294"/>
                  </a:cubicBezTo>
                  <a:cubicBezTo>
                    <a:pt x="2872092" y="1667130"/>
                    <a:pt x="2876169" y="1631322"/>
                    <a:pt x="2897091" y="1605203"/>
                  </a:cubicBezTo>
                  <a:lnTo>
                    <a:pt x="3593338" y="734894"/>
                  </a:lnTo>
                  <a:cubicBezTo>
                    <a:pt x="3616427" y="706017"/>
                    <a:pt x="3655242" y="694880"/>
                    <a:pt x="3690131" y="707128"/>
                  </a:cubicBezTo>
                  <a:cubicBezTo>
                    <a:pt x="3725020" y="719368"/>
                    <a:pt x="3748357" y="752314"/>
                    <a:pt x="3748341" y="789290"/>
                  </a:cubicBezTo>
                  <a:lnTo>
                    <a:pt x="3748341" y="1572568"/>
                  </a:lnTo>
                  <a:lnTo>
                    <a:pt x="3922402" y="1572568"/>
                  </a:lnTo>
                  <a:cubicBezTo>
                    <a:pt x="3970467" y="1572568"/>
                    <a:pt x="4009433" y="1611535"/>
                    <a:pt x="4009433" y="1659599"/>
                  </a:cubicBezTo>
                  <a:cubicBezTo>
                    <a:pt x="4009433" y="1707655"/>
                    <a:pt x="3970467" y="1746622"/>
                    <a:pt x="3922402" y="17466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751D325-EAA8-4618-8179-178316B29B53}"/>
                </a:ext>
              </a:extLst>
            </p:cNvPr>
            <p:cNvSpPr/>
            <p:nvPr/>
          </p:nvSpPr>
          <p:spPr>
            <a:xfrm>
              <a:off x="7140107" y="2364339"/>
              <a:ext cx="439711" cy="543643"/>
            </a:xfrm>
            <a:custGeom>
              <a:avLst/>
              <a:gdLst>
                <a:gd name="connsiteX0" fmla="*/ 434099 w 439711"/>
                <a:gd name="connsiteY0" fmla="*/ 541149 h 543643"/>
                <a:gd name="connsiteX1" fmla="*/ 434099 w 439711"/>
                <a:gd name="connsiteY1" fmla="*/ 5996 h 543643"/>
                <a:gd name="connsiteX2" fmla="*/ 5996 w 439711"/>
                <a:gd name="connsiteY2" fmla="*/ 541149 h 54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9711" h="543643">
                  <a:moveTo>
                    <a:pt x="434099" y="541149"/>
                  </a:moveTo>
                  <a:lnTo>
                    <a:pt x="434099" y="5996"/>
                  </a:lnTo>
                  <a:lnTo>
                    <a:pt x="5996" y="5411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43AD9429-62C0-4FED-81F5-D4CF9A44CF8E}"/>
                </a:ext>
              </a:extLst>
            </p:cNvPr>
            <p:cNvSpPr/>
            <p:nvPr/>
          </p:nvSpPr>
          <p:spPr>
            <a:xfrm>
              <a:off x="3651604" y="984804"/>
              <a:ext cx="4884795" cy="3485713"/>
            </a:xfrm>
            <a:custGeom>
              <a:avLst/>
              <a:gdLst>
                <a:gd name="connsiteX0" fmla="*/ 4792919 w 4884794"/>
                <a:gd name="connsiteY0" fmla="*/ 5996 h 3485712"/>
                <a:gd name="connsiteX1" fmla="*/ 93227 w 4884794"/>
                <a:gd name="connsiteY1" fmla="*/ 5996 h 3485712"/>
                <a:gd name="connsiteX2" fmla="*/ 6196 w 4884794"/>
                <a:gd name="connsiteY2" fmla="*/ 108865 h 3485712"/>
                <a:gd name="connsiteX3" fmla="*/ 6196 w 4884794"/>
                <a:gd name="connsiteY3" fmla="*/ 3487248 h 3485712"/>
                <a:gd name="connsiteX4" fmla="*/ 4879950 w 4884794"/>
                <a:gd name="connsiteY4" fmla="*/ 3487248 h 3485712"/>
                <a:gd name="connsiteX5" fmla="*/ 4879950 w 4884794"/>
                <a:gd name="connsiteY5" fmla="*/ 108865 h 3485712"/>
                <a:gd name="connsiteX6" fmla="*/ 4792919 w 4884794"/>
                <a:gd name="connsiteY6" fmla="*/ 5996 h 3485712"/>
                <a:gd name="connsiteX7" fmla="*/ 4705888 w 4884794"/>
                <a:gd name="connsiteY7" fmla="*/ 3052093 h 3485712"/>
                <a:gd name="connsiteX8" fmla="*/ 4444795 w 4884794"/>
                <a:gd name="connsiteY8" fmla="*/ 3313186 h 3485712"/>
                <a:gd name="connsiteX9" fmla="*/ 441350 w 4884794"/>
                <a:gd name="connsiteY9" fmla="*/ 3313186 h 3485712"/>
                <a:gd name="connsiteX10" fmla="*/ 180257 w 4884794"/>
                <a:gd name="connsiteY10" fmla="*/ 3052093 h 3485712"/>
                <a:gd name="connsiteX11" fmla="*/ 180257 w 4884794"/>
                <a:gd name="connsiteY11" fmla="*/ 441151 h 3485712"/>
                <a:gd name="connsiteX12" fmla="*/ 441350 w 4884794"/>
                <a:gd name="connsiteY12" fmla="*/ 180058 h 3485712"/>
                <a:gd name="connsiteX13" fmla="*/ 4444788 w 4884794"/>
                <a:gd name="connsiteY13" fmla="*/ 180058 h 3485712"/>
                <a:gd name="connsiteX14" fmla="*/ 4705880 w 4884794"/>
                <a:gd name="connsiteY14" fmla="*/ 441151 h 3485712"/>
                <a:gd name="connsiteX15" fmla="*/ 4705880 w 4884794"/>
                <a:gd name="connsiteY15" fmla="*/ 3052093 h 348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84794" h="3485712">
                  <a:moveTo>
                    <a:pt x="4792919" y="5996"/>
                  </a:moveTo>
                  <a:lnTo>
                    <a:pt x="93227" y="5996"/>
                  </a:lnTo>
                  <a:cubicBezTo>
                    <a:pt x="41301" y="11361"/>
                    <a:pt x="2878" y="56771"/>
                    <a:pt x="6196" y="108865"/>
                  </a:cubicBezTo>
                  <a:lnTo>
                    <a:pt x="6196" y="3487248"/>
                  </a:lnTo>
                  <a:lnTo>
                    <a:pt x="4879950" y="3487248"/>
                  </a:lnTo>
                  <a:lnTo>
                    <a:pt x="4879950" y="108865"/>
                  </a:lnTo>
                  <a:cubicBezTo>
                    <a:pt x="4883260" y="56771"/>
                    <a:pt x="4844837" y="11361"/>
                    <a:pt x="4792919" y="5996"/>
                  </a:cubicBezTo>
                  <a:close/>
                  <a:moveTo>
                    <a:pt x="4705888" y="3052093"/>
                  </a:moveTo>
                  <a:cubicBezTo>
                    <a:pt x="4705888" y="3196295"/>
                    <a:pt x="4588989" y="3313186"/>
                    <a:pt x="4444795" y="3313186"/>
                  </a:cubicBezTo>
                  <a:lnTo>
                    <a:pt x="441350" y="3313186"/>
                  </a:lnTo>
                  <a:cubicBezTo>
                    <a:pt x="297149" y="3313186"/>
                    <a:pt x="180257" y="3196287"/>
                    <a:pt x="180257" y="3052093"/>
                  </a:cubicBezTo>
                  <a:lnTo>
                    <a:pt x="180257" y="441151"/>
                  </a:lnTo>
                  <a:cubicBezTo>
                    <a:pt x="180257" y="296949"/>
                    <a:pt x="297157" y="180058"/>
                    <a:pt x="441350" y="180058"/>
                  </a:cubicBezTo>
                  <a:lnTo>
                    <a:pt x="4444788" y="180058"/>
                  </a:lnTo>
                  <a:cubicBezTo>
                    <a:pt x="4588989" y="180058"/>
                    <a:pt x="4705880" y="296957"/>
                    <a:pt x="4705880" y="441151"/>
                  </a:cubicBezTo>
                  <a:lnTo>
                    <a:pt x="4705880" y="30520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2F4A0F2F-CDF5-4363-81F3-28C484DA0EF4}"/>
              </a:ext>
            </a:extLst>
          </p:cNvPr>
          <p:cNvGrpSpPr/>
          <p:nvPr/>
        </p:nvGrpSpPr>
        <p:grpSpPr>
          <a:xfrm>
            <a:off x="3701319" y="3287778"/>
            <a:ext cx="527969" cy="418393"/>
            <a:chOff x="3651604" y="1488785"/>
            <a:chExt cx="4884795" cy="3870996"/>
          </a:xfrm>
        </p:grpSpPr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2CAE9F-BF6F-4F30-B49A-5A7A6F426933}"/>
                </a:ext>
              </a:extLst>
            </p:cNvPr>
            <p:cNvSpPr/>
            <p:nvPr/>
          </p:nvSpPr>
          <p:spPr>
            <a:xfrm>
              <a:off x="5752353" y="1488785"/>
              <a:ext cx="679554" cy="679554"/>
            </a:xfrm>
            <a:custGeom>
              <a:avLst/>
              <a:gdLst>
                <a:gd name="connsiteX0" fmla="*/ 678243 w 679554"/>
                <a:gd name="connsiteY0" fmla="*/ 342120 h 679554"/>
                <a:gd name="connsiteX1" fmla="*/ 342119 w 679554"/>
                <a:gd name="connsiteY1" fmla="*/ 678243 h 679554"/>
                <a:gd name="connsiteX2" fmla="*/ 5996 w 679554"/>
                <a:gd name="connsiteY2" fmla="*/ 342120 h 679554"/>
                <a:gd name="connsiteX3" fmla="*/ 342119 w 679554"/>
                <a:gd name="connsiteY3" fmla="*/ 5996 h 679554"/>
                <a:gd name="connsiteX4" fmla="*/ 678243 w 679554"/>
                <a:gd name="connsiteY4" fmla="*/ 342120 h 67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554" h="679554">
                  <a:moveTo>
                    <a:pt x="678243" y="342120"/>
                  </a:moveTo>
                  <a:cubicBezTo>
                    <a:pt x="678243" y="527755"/>
                    <a:pt x="527755" y="678243"/>
                    <a:pt x="342119" y="678243"/>
                  </a:cubicBezTo>
                  <a:cubicBezTo>
                    <a:pt x="156484" y="678243"/>
                    <a:pt x="5996" y="527756"/>
                    <a:pt x="5996" y="342120"/>
                  </a:cubicBezTo>
                  <a:cubicBezTo>
                    <a:pt x="5996" y="156484"/>
                    <a:pt x="156484" y="5996"/>
                    <a:pt x="342119" y="5996"/>
                  </a:cubicBezTo>
                  <a:cubicBezTo>
                    <a:pt x="527755" y="5996"/>
                    <a:pt x="678243" y="156484"/>
                    <a:pt x="678243" y="342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8B3AA01C-3F67-46B5-AFB0-A2E6BBDBC202}"/>
                </a:ext>
              </a:extLst>
            </p:cNvPr>
            <p:cNvSpPr/>
            <p:nvPr/>
          </p:nvSpPr>
          <p:spPr>
            <a:xfrm>
              <a:off x="6438887" y="2049273"/>
              <a:ext cx="1614940" cy="791481"/>
            </a:xfrm>
            <a:custGeom>
              <a:avLst/>
              <a:gdLst>
                <a:gd name="connsiteX0" fmla="*/ 1615172 w 1614940"/>
                <a:gd name="connsiteY0" fmla="*/ 789994 h 791480"/>
                <a:gd name="connsiteX1" fmla="*/ 1250483 w 1614940"/>
                <a:gd name="connsiteY1" fmla="*/ 789994 h 791480"/>
                <a:gd name="connsiteX2" fmla="*/ 5996 w 1614940"/>
                <a:gd name="connsiteY2" fmla="*/ 142962 h 791480"/>
                <a:gd name="connsiteX3" fmla="*/ 106834 w 1614940"/>
                <a:gd name="connsiteY3" fmla="*/ 5996 h 79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4940" h="791480">
                  <a:moveTo>
                    <a:pt x="1615172" y="789994"/>
                  </a:moveTo>
                  <a:lnTo>
                    <a:pt x="1250483" y="789994"/>
                  </a:lnTo>
                  <a:lnTo>
                    <a:pt x="5996" y="142962"/>
                  </a:lnTo>
                  <a:cubicBezTo>
                    <a:pt x="47521" y="103700"/>
                    <a:pt x="81674" y="57306"/>
                    <a:pt x="106834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B48C859-B70A-4751-B700-B1A14355194B}"/>
                </a:ext>
              </a:extLst>
            </p:cNvPr>
            <p:cNvSpPr/>
            <p:nvPr/>
          </p:nvSpPr>
          <p:spPr>
            <a:xfrm>
              <a:off x="4128899" y="2049265"/>
              <a:ext cx="1614940" cy="791481"/>
            </a:xfrm>
            <a:custGeom>
              <a:avLst/>
              <a:gdLst>
                <a:gd name="connsiteX0" fmla="*/ 1615172 w 1614940"/>
                <a:gd name="connsiteY0" fmla="*/ 142970 h 791480"/>
                <a:gd name="connsiteX1" fmla="*/ 370685 w 1614940"/>
                <a:gd name="connsiteY1" fmla="*/ 790002 h 791480"/>
                <a:gd name="connsiteX2" fmla="*/ 5996 w 1614940"/>
                <a:gd name="connsiteY2" fmla="*/ 790002 h 791480"/>
                <a:gd name="connsiteX3" fmla="*/ 1514334 w 1614940"/>
                <a:gd name="connsiteY3" fmla="*/ 5996 h 791480"/>
                <a:gd name="connsiteX4" fmla="*/ 1615172 w 1614940"/>
                <a:gd name="connsiteY4" fmla="*/ 142970 h 79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4940" h="791480">
                  <a:moveTo>
                    <a:pt x="1615172" y="142970"/>
                  </a:moveTo>
                  <a:lnTo>
                    <a:pt x="370685" y="790002"/>
                  </a:lnTo>
                  <a:lnTo>
                    <a:pt x="5996" y="790002"/>
                  </a:lnTo>
                  <a:lnTo>
                    <a:pt x="1514334" y="5996"/>
                  </a:lnTo>
                  <a:cubicBezTo>
                    <a:pt x="1539494" y="57314"/>
                    <a:pt x="1573640" y="103700"/>
                    <a:pt x="1615172" y="14297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23A6C2C6-443E-456F-8B9A-E054FC44C859}"/>
                </a:ext>
              </a:extLst>
            </p:cNvPr>
            <p:cNvSpPr/>
            <p:nvPr/>
          </p:nvSpPr>
          <p:spPr>
            <a:xfrm>
              <a:off x="7348930" y="3673568"/>
              <a:ext cx="511664" cy="511664"/>
            </a:xfrm>
            <a:custGeom>
              <a:avLst/>
              <a:gdLst>
                <a:gd name="connsiteX0" fmla="*/ 258087 w 511664"/>
                <a:gd name="connsiteY0" fmla="*/ 5996 h 511664"/>
                <a:gd name="connsiteX1" fmla="*/ 5996 w 511664"/>
                <a:gd name="connsiteY1" fmla="*/ 5996 h 511664"/>
                <a:gd name="connsiteX2" fmla="*/ 5996 w 511664"/>
                <a:gd name="connsiteY2" fmla="*/ 510177 h 511664"/>
                <a:gd name="connsiteX3" fmla="*/ 258087 w 511664"/>
                <a:gd name="connsiteY3" fmla="*/ 510177 h 511664"/>
                <a:gd name="connsiteX4" fmla="*/ 510177 w 511664"/>
                <a:gd name="connsiteY4" fmla="*/ 258087 h 511664"/>
                <a:gd name="connsiteX5" fmla="*/ 258087 w 511664"/>
                <a:gd name="connsiteY5" fmla="*/ 5996 h 51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664" h="511664">
                  <a:moveTo>
                    <a:pt x="258087" y="5996"/>
                  </a:moveTo>
                  <a:lnTo>
                    <a:pt x="5996" y="5996"/>
                  </a:lnTo>
                  <a:lnTo>
                    <a:pt x="5996" y="510177"/>
                  </a:lnTo>
                  <a:lnTo>
                    <a:pt x="258087" y="510177"/>
                  </a:lnTo>
                  <a:cubicBezTo>
                    <a:pt x="397315" y="510177"/>
                    <a:pt x="510177" y="397315"/>
                    <a:pt x="510177" y="258087"/>
                  </a:cubicBezTo>
                  <a:cubicBezTo>
                    <a:pt x="510177" y="118866"/>
                    <a:pt x="397315" y="5996"/>
                    <a:pt x="25808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B72AEAC-8354-41EF-8836-FA79DB2FBE0A}"/>
                </a:ext>
              </a:extLst>
            </p:cNvPr>
            <p:cNvSpPr/>
            <p:nvPr/>
          </p:nvSpPr>
          <p:spPr>
            <a:xfrm>
              <a:off x="3651604" y="3001329"/>
              <a:ext cx="4884795" cy="2358452"/>
            </a:xfrm>
            <a:custGeom>
              <a:avLst/>
              <a:gdLst>
                <a:gd name="connsiteX0" fmla="*/ 4627660 w 4884794"/>
                <a:gd name="connsiteY0" fmla="*/ 5996 h 2358452"/>
                <a:gd name="connsiteX1" fmla="*/ 258087 w 4884794"/>
                <a:gd name="connsiteY1" fmla="*/ 5996 h 2358452"/>
                <a:gd name="connsiteX2" fmla="*/ 5996 w 4884794"/>
                <a:gd name="connsiteY2" fmla="*/ 258087 h 2358452"/>
                <a:gd name="connsiteX3" fmla="*/ 5996 w 4884794"/>
                <a:gd name="connsiteY3" fmla="*/ 2106754 h 2358452"/>
                <a:gd name="connsiteX4" fmla="*/ 258087 w 4884794"/>
                <a:gd name="connsiteY4" fmla="*/ 2358844 h 2358452"/>
                <a:gd name="connsiteX5" fmla="*/ 4627660 w 4884794"/>
                <a:gd name="connsiteY5" fmla="*/ 2358844 h 2358452"/>
                <a:gd name="connsiteX6" fmla="*/ 4879750 w 4884794"/>
                <a:gd name="connsiteY6" fmla="*/ 2106754 h 2358452"/>
                <a:gd name="connsiteX7" fmla="*/ 4879750 w 4884794"/>
                <a:gd name="connsiteY7" fmla="*/ 258087 h 2358452"/>
                <a:gd name="connsiteX8" fmla="*/ 4627660 w 4884794"/>
                <a:gd name="connsiteY8" fmla="*/ 5996 h 2358452"/>
                <a:gd name="connsiteX9" fmla="*/ 1350482 w 4884794"/>
                <a:gd name="connsiteY9" fmla="*/ 1770630 h 2358452"/>
                <a:gd name="connsiteX10" fmla="*/ 1266449 w 4884794"/>
                <a:gd name="connsiteY10" fmla="*/ 1854663 h 2358452"/>
                <a:gd name="connsiteX11" fmla="*/ 1182416 w 4884794"/>
                <a:gd name="connsiteY11" fmla="*/ 1770630 h 2358452"/>
                <a:gd name="connsiteX12" fmla="*/ 1182416 w 4884794"/>
                <a:gd name="connsiteY12" fmla="*/ 1266449 h 2358452"/>
                <a:gd name="connsiteX13" fmla="*/ 678235 w 4884794"/>
                <a:gd name="connsiteY13" fmla="*/ 1266449 h 2358452"/>
                <a:gd name="connsiteX14" fmla="*/ 678235 w 4884794"/>
                <a:gd name="connsiteY14" fmla="*/ 1770630 h 2358452"/>
                <a:gd name="connsiteX15" fmla="*/ 594202 w 4884794"/>
                <a:gd name="connsiteY15" fmla="*/ 1854663 h 2358452"/>
                <a:gd name="connsiteX16" fmla="*/ 510169 w 4884794"/>
                <a:gd name="connsiteY16" fmla="*/ 1770630 h 2358452"/>
                <a:gd name="connsiteX17" fmla="*/ 510169 w 4884794"/>
                <a:gd name="connsiteY17" fmla="*/ 594210 h 2358452"/>
                <a:gd name="connsiteX18" fmla="*/ 594202 w 4884794"/>
                <a:gd name="connsiteY18" fmla="*/ 510177 h 2358452"/>
                <a:gd name="connsiteX19" fmla="*/ 678235 w 4884794"/>
                <a:gd name="connsiteY19" fmla="*/ 594210 h 2358452"/>
                <a:gd name="connsiteX20" fmla="*/ 678235 w 4884794"/>
                <a:gd name="connsiteY20" fmla="*/ 1098391 h 2358452"/>
                <a:gd name="connsiteX21" fmla="*/ 1182416 w 4884794"/>
                <a:gd name="connsiteY21" fmla="*/ 1098391 h 2358452"/>
                <a:gd name="connsiteX22" fmla="*/ 1182416 w 4884794"/>
                <a:gd name="connsiteY22" fmla="*/ 594210 h 2358452"/>
                <a:gd name="connsiteX23" fmla="*/ 1266449 w 4884794"/>
                <a:gd name="connsiteY23" fmla="*/ 510177 h 2358452"/>
                <a:gd name="connsiteX24" fmla="*/ 1350482 w 4884794"/>
                <a:gd name="connsiteY24" fmla="*/ 594210 h 2358452"/>
                <a:gd name="connsiteX25" fmla="*/ 1938688 w 4884794"/>
                <a:gd name="connsiteY25" fmla="*/ 1098391 h 2358452"/>
                <a:gd name="connsiteX26" fmla="*/ 2022721 w 4884794"/>
                <a:gd name="connsiteY26" fmla="*/ 1182424 h 2358452"/>
                <a:gd name="connsiteX27" fmla="*/ 1938688 w 4884794"/>
                <a:gd name="connsiteY27" fmla="*/ 1266457 h 2358452"/>
                <a:gd name="connsiteX28" fmla="*/ 1686597 w 4884794"/>
                <a:gd name="connsiteY28" fmla="*/ 1266457 h 2358452"/>
                <a:gd name="connsiteX29" fmla="*/ 1686597 w 4884794"/>
                <a:gd name="connsiteY29" fmla="*/ 1686605 h 2358452"/>
                <a:gd name="connsiteX30" fmla="*/ 2274811 w 4884794"/>
                <a:gd name="connsiteY30" fmla="*/ 1686605 h 2358452"/>
                <a:gd name="connsiteX31" fmla="*/ 2358844 w 4884794"/>
                <a:gd name="connsiteY31" fmla="*/ 1770638 h 2358452"/>
                <a:gd name="connsiteX32" fmla="*/ 2274811 w 4884794"/>
                <a:gd name="connsiteY32" fmla="*/ 1854671 h 2358452"/>
                <a:gd name="connsiteX33" fmla="*/ 1686597 w 4884794"/>
                <a:gd name="connsiteY33" fmla="*/ 1854671 h 2358452"/>
                <a:gd name="connsiteX34" fmla="*/ 1518540 w 4884794"/>
                <a:gd name="connsiteY34" fmla="*/ 1686613 h 2358452"/>
                <a:gd name="connsiteX35" fmla="*/ 1518540 w 4884794"/>
                <a:gd name="connsiteY35" fmla="*/ 678235 h 2358452"/>
                <a:gd name="connsiteX36" fmla="*/ 1686597 w 4884794"/>
                <a:gd name="connsiteY36" fmla="*/ 510177 h 2358452"/>
                <a:gd name="connsiteX37" fmla="*/ 2274811 w 4884794"/>
                <a:gd name="connsiteY37" fmla="*/ 510177 h 2358452"/>
                <a:gd name="connsiteX38" fmla="*/ 2358844 w 4884794"/>
                <a:gd name="connsiteY38" fmla="*/ 594210 h 2358452"/>
                <a:gd name="connsiteX39" fmla="*/ 2274811 w 4884794"/>
                <a:gd name="connsiteY39" fmla="*/ 678243 h 2358452"/>
                <a:gd name="connsiteX40" fmla="*/ 1686597 w 4884794"/>
                <a:gd name="connsiteY40" fmla="*/ 678243 h 2358452"/>
                <a:gd name="connsiteX41" fmla="*/ 1686597 w 4884794"/>
                <a:gd name="connsiteY41" fmla="*/ 1098391 h 2358452"/>
                <a:gd name="connsiteX42" fmla="*/ 3283174 w 4884794"/>
                <a:gd name="connsiteY42" fmla="*/ 1854663 h 2358452"/>
                <a:gd name="connsiteX43" fmla="*/ 2610935 w 4884794"/>
                <a:gd name="connsiteY43" fmla="*/ 1854663 h 2358452"/>
                <a:gd name="connsiteX44" fmla="*/ 2526902 w 4884794"/>
                <a:gd name="connsiteY44" fmla="*/ 1770630 h 2358452"/>
                <a:gd name="connsiteX45" fmla="*/ 2526902 w 4884794"/>
                <a:gd name="connsiteY45" fmla="*/ 594210 h 2358452"/>
                <a:gd name="connsiteX46" fmla="*/ 2610935 w 4884794"/>
                <a:gd name="connsiteY46" fmla="*/ 510177 h 2358452"/>
                <a:gd name="connsiteX47" fmla="*/ 2694968 w 4884794"/>
                <a:gd name="connsiteY47" fmla="*/ 594210 h 2358452"/>
                <a:gd name="connsiteX48" fmla="*/ 2694968 w 4884794"/>
                <a:gd name="connsiteY48" fmla="*/ 1686605 h 2358452"/>
                <a:gd name="connsiteX49" fmla="*/ 3283182 w 4884794"/>
                <a:gd name="connsiteY49" fmla="*/ 1686605 h 2358452"/>
                <a:gd name="connsiteX50" fmla="*/ 3367215 w 4884794"/>
                <a:gd name="connsiteY50" fmla="*/ 1770638 h 2358452"/>
                <a:gd name="connsiteX51" fmla="*/ 3283174 w 4884794"/>
                <a:gd name="connsiteY51" fmla="*/ 1854663 h 2358452"/>
                <a:gd name="connsiteX52" fmla="*/ 3955413 w 4884794"/>
                <a:gd name="connsiteY52" fmla="*/ 1350482 h 2358452"/>
                <a:gd name="connsiteX53" fmla="*/ 3703322 w 4884794"/>
                <a:gd name="connsiteY53" fmla="*/ 1350482 h 2358452"/>
                <a:gd name="connsiteX54" fmla="*/ 3703322 w 4884794"/>
                <a:gd name="connsiteY54" fmla="*/ 1770630 h 2358452"/>
                <a:gd name="connsiteX55" fmla="*/ 3619289 w 4884794"/>
                <a:gd name="connsiteY55" fmla="*/ 1854663 h 2358452"/>
                <a:gd name="connsiteX56" fmla="*/ 3535256 w 4884794"/>
                <a:gd name="connsiteY56" fmla="*/ 1770630 h 2358452"/>
                <a:gd name="connsiteX57" fmla="*/ 3535256 w 4884794"/>
                <a:gd name="connsiteY57" fmla="*/ 678235 h 2358452"/>
                <a:gd name="connsiteX58" fmla="*/ 3703314 w 4884794"/>
                <a:gd name="connsiteY58" fmla="*/ 510177 h 2358452"/>
                <a:gd name="connsiteX59" fmla="*/ 3955405 w 4884794"/>
                <a:gd name="connsiteY59" fmla="*/ 510177 h 2358452"/>
                <a:gd name="connsiteX60" fmla="*/ 4375553 w 4884794"/>
                <a:gd name="connsiteY60" fmla="*/ 930325 h 2358452"/>
                <a:gd name="connsiteX61" fmla="*/ 3955413 w 4884794"/>
                <a:gd name="connsiteY61" fmla="*/ 1350482 h 235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884794" h="2358452">
                  <a:moveTo>
                    <a:pt x="4627660" y="5996"/>
                  </a:moveTo>
                  <a:lnTo>
                    <a:pt x="258087" y="5996"/>
                  </a:lnTo>
                  <a:cubicBezTo>
                    <a:pt x="118858" y="5996"/>
                    <a:pt x="5996" y="118858"/>
                    <a:pt x="5996" y="258087"/>
                  </a:cubicBezTo>
                  <a:lnTo>
                    <a:pt x="5996" y="2106754"/>
                  </a:lnTo>
                  <a:cubicBezTo>
                    <a:pt x="5996" y="2245982"/>
                    <a:pt x="118858" y="2358844"/>
                    <a:pt x="258087" y="2358844"/>
                  </a:cubicBezTo>
                  <a:lnTo>
                    <a:pt x="4627660" y="2358844"/>
                  </a:lnTo>
                  <a:cubicBezTo>
                    <a:pt x="4766888" y="2358844"/>
                    <a:pt x="4879750" y="2245982"/>
                    <a:pt x="4879750" y="2106754"/>
                  </a:cubicBezTo>
                  <a:lnTo>
                    <a:pt x="4879750" y="258087"/>
                  </a:lnTo>
                  <a:cubicBezTo>
                    <a:pt x="4879750" y="118858"/>
                    <a:pt x="4766880" y="5996"/>
                    <a:pt x="4627660" y="5996"/>
                  </a:cubicBezTo>
                  <a:close/>
                  <a:moveTo>
                    <a:pt x="1350482" y="1770630"/>
                  </a:moveTo>
                  <a:cubicBezTo>
                    <a:pt x="1350482" y="1817040"/>
                    <a:pt x="1312859" y="1854663"/>
                    <a:pt x="1266449" y="1854663"/>
                  </a:cubicBezTo>
                  <a:cubicBezTo>
                    <a:pt x="1220039" y="1854663"/>
                    <a:pt x="1182416" y="1817040"/>
                    <a:pt x="1182416" y="1770630"/>
                  </a:cubicBezTo>
                  <a:lnTo>
                    <a:pt x="1182416" y="1266449"/>
                  </a:lnTo>
                  <a:lnTo>
                    <a:pt x="678235" y="1266449"/>
                  </a:lnTo>
                  <a:lnTo>
                    <a:pt x="678235" y="1770630"/>
                  </a:lnTo>
                  <a:cubicBezTo>
                    <a:pt x="678235" y="1817040"/>
                    <a:pt x="640612" y="1854663"/>
                    <a:pt x="594202" y="1854663"/>
                  </a:cubicBezTo>
                  <a:cubicBezTo>
                    <a:pt x="547793" y="1854663"/>
                    <a:pt x="510169" y="1817040"/>
                    <a:pt x="510169" y="1770630"/>
                  </a:cubicBezTo>
                  <a:lnTo>
                    <a:pt x="510169" y="594210"/>
                  </a:lnTo>
                  <a:cubicBezTo>
                    <a:pt x="510169" y="547801"/>
                    <a:pt x="547793" y="510177"/>
                    <a:pt x="594202" y="510177"/>
                  </a:cubicBezTo>
                  <a:cubicBezTo>
                    <a:pt x="640612" y="510177"/>
                    <a:pt x="678235" y="547801"/>
                    <a:pt x="678235" y="594210"/>
                  </a:cubicBezTo>
                  <a:lnTo>
                    <a:pt x="678235" y="1098391"/>
                  </a:lnTo>
                  <a:lnTo>
                    <a:pt x="1182416" y="1098391"/>
                  </a:lnTo>
                  <a:lnTo>
                    <a:pt x="1182416" y="594210"/>
                  </a:lnTo>
                  <a:cubicBezTo>
                    <a:pt x="1182416" y="547801"/>
                    <a:pt x="1220039" y="510177"/>
                    <a:pt x="1266449" y="510177"/>
                  </a:cubicBezTo>
                  <a:cubicBezTo>
                    <a:pt x="1312859" y="510177"/>
                    <a:pt x="1350482" y="547801"/>
                    <a:pt x="1350482" y="594210"/>
                  </a:cubicBezTo>
                  <a:close/>
                  <a:moveTo>
                    <a:pt x="1938688" y="1098391"/>
                  </a:moveTo>
                  <a:cubicBezTo>
                    <a:pt x="1985098" y="1098391"/>
                    <a:pt x="2022721" y="1136015"/>
                    <a:pt x="2022721" y="1182424"/>
                  </a:cubicBezTo>
                  <a:cubicBezTo>
                    <a:pt x="2022721" y="1228834"/>
                    <a:pt x="1985098" y="1266457"/>
                    <a:pt x="1938688" y="1266457"/>
                  </a:cubicBezTo>
                  <a:lnTo>
                    <a:pt x="1686597" y="1266457"/>
                  </a:lnTo>
                  <a:lnTo>
                    <a:pt x="1686597" y="1686605"/>
                  </a:lnTo>
                  <a:lnTo>
                    <a:pt x="2274811" y="1686605"/>
                  </a:lnTo>
                  <a:cubicBezTo>
                    <a:pt x="2321221" y="1686605"/>
                    <a:pt x="2358844" y="1724229"/>
                    <a:pt x="2358844" y="1770638"/>
                  </a:cubicBezTo>
                  <a:cubicBezTo>
                    <a:pt x="2358844" y="1817048"/>
                    <a:pt x="2321221" y="1854671"/>
                    <a:pt x="2274811" y="1854671"/>
                  </a:cubicBezTo>
                  <a:lnTo>
                    <a:pt x="1686597" y="1854671"/>
                  </a:lnTo>
                  <a:cubicBezTo>
                    <a:pt x="1593778" y="1854671"/>
                    <a:pt x="1518540" y="1779424"/>
                    <a:pt x="1518540" y="1686613"/>
                  </a:cubicBezTo>
                  <a:lnTo>
                    <a:pt x="1518540" y="678235"/>
                  </a:lnTo>
                  <a:cubicBezTo>
                    <a:pt x="1518540" y="585416"/>
                    <a:pt x="1593786" y="510177"/>
                    <a:pt x="1686597" y="510177"/>
                  </a:cubicBezTo>
                  <a:lnTo>
                    <a:pt x="2274811" y="510177"/>
                  </a:lnTo>
                  <a:cubicBezTo>
                    <a:pt x="2321221" y="510177"/>
                    <a:pt x="2358844" y="547801"/>
                    <a:pt x="2358844" y="594210"/>
                  </a:cubicBezTo>
                  <a:cubicBezTo>
                    <a:pt x="2358844" y="640620"/>
                    <a:pt x="2321221" y="678243"/>
                    <a:pt x="2274811" y="678243"/>
                  </a:cubicBezTo>
                  <a:lnTo>
                    <a:pt x="1686597" y="678243"/>
                  </a:lnTo>
                  <a:lnTo>
                    <a:pt x="1686597" y="1098391"/>
                  </a:lnTo>
                  <a:close/>
                  <a:moveTo>
                    <a:pt x="3283174" y="1854663"/>
                  </a:moveTo>
                  <a:lnTo>
                    <a:pt x="2610935" y="1854663"/>
                  </a:lnTo>
                  <a:cubicBezTo>
                    <a:pt x="2564525" y="1854663"/>
                    <a:pt x="2526902" y="1817040"/>
                    <a:pt x="2526902" y="1770630"/>
                  </a:cubicBezTo>
                  <a:lnTo>
                    <a:pt x="2526902" y="594210"/>
                  </a:lnTo>
                  <a:cubicBezTo>
                    <a:pt x="2526902" y="547801"/>
                    <a:pt x="2564525" y="510177"/>
                    <a:pt x="2610935" y="510177"/>
                  </a:cubicBezTo>
                  <a:cubicBezTo>
                    <a:pt x="2657344" y="510177"/>
                    <a:pt x="2694968" y="547801"/>
                    <a:pt x="2694968" y="594210"/>
                  </a:cubicBezTo>
                  <a:lnTo>
                    <a:pt x="2694968" y="1686605"/>
                  </a:lnTo>
                  <a:lnTo>
                    <a:pt x="3283182" y="1686605"/>
                  </a:lnTo>
                  <a:cubicBezTo>
                    <a:pt x="3329591" y="1686605"/>
                    <a:pt x="3367215" y="1724229"/>
                    <a:pt x="3367215" y="1770638"/>
                  </a:cubicBezTo>
                  <a:cubicBezTo>
                    <a:pt x="3367215" y="1817048"/>
                    <a:pt x="3329583" y="1854663"/>
                    <a:pt x="3283174" y="1854663"/>
                  </a:cubicBezTo>
                  <a:close/>
                  <a:moveTo>
                    <a:pt x="3955413" y="1350482"/>
                  </a:moveTo>
                  <a:lnTo>
                    <a:pt x="3703322" y="1350482"/>
                  </a:lnTo>
                  <a:lnTo>
                    <a:pt x="3703322" y="1770630"/>
                  </a:lnTo>
                  <a:cubicBezTo>
                    <a:pt x="3703322" y="1817040"/>
                    <a:pt x="3665699" y="1854663"/>
                    <a:pt x="3619289" y="1854663"/>
                  </a:cubicBezTo>
                  <a:cubicBezTo>
                    <a:pt x="3572880" y="1854663"/>
                    <a:pt x="3535256" y="1817040"/>
                    <a:pt x="3535256" y="1770630"/>
                  </a:cubicBezTo>
                  <a:lnTo>
                    <a:pt x="3535256" y="678235"/>
                  </a:lnTo>
                  <a:cubicBezTo>
                    <a:pt x="3535256" y="585416"/>
                    <a:pt x="3610503" y="510177"/>
                    <a:pt x="3703314" y="510177"/>
                  </a:cubicBezTo>
                  <a:lnTo>
                    <a:pt x="3955405" y="510177"/>
                  </a:lnTo>
                  <a:cubicBezTo>
                    <a:pt x="4187444" y="510177"/>
                    <a:pt x="4375553" y="698286"/>
                    <a:pt x="4375553" y="930325"/>
                  </a:cubicBezTo>
                  <a:cubicBezTo>
                    <a:pt x="4375569" y="1162373"/>
                    <a:pt x="4187460" y="1350482"/>
                    <a:pt x="3955413" y="13504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66F0A95E-E696-4D6E-A170-0061A033F5D6}"/>
              </a:ext>
            </a:extLst>
          </p:cNvPr>
          <p:cNvGrpSpPr/>
          <p:nvPr/>
        </p:nvGrpSpPr>
        <p:grpSpPr>
          <a:xfrm>
            <a:off x="3742445" y="4290624"/>
            <a:ext cx="431062" cy="431062"/>
            <a:chOff x="3651604" y="984604"/>
            <a:chExt cx="4884795" cy="4884795"/>
          </a:xfrm>
        </p:grpSpPr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603895-1065-47F1-AD31-B98C63FD0A56}"/>
                </a:ext>
              </a:extLst>
            </p:cNvPr>
            <p:cNvSpPr/>
            <p:nvPr/>
          </p:nvSpPr>
          <p:spPr>
            <a:xfrm>
              <a:off x="4695983" y="2464137"/>
              <a:ext cx="3837482" cy="2094626"/>
            </a:xfrm>
            <a:custGeom>
              <a:avLst/>
              <a:gdLst>
                <a:gd name="connsiteX0" fmla="*/ 2492389 w 3837481"/>
                <a:gd name="connsiteY0" fmla="*/ 1905190 h 2094625"/>
                <a:gd name="connsiteX1" fmla="*/ 2393350 w 3837481"/>
                <a:gd name="connsiteY1" fmla="*/ 1905190 h 2094625"/>
                <a:gd name="connsiteX2" fmla="*/ 1227131 w 3837481"/>
                <a:gd name="connsiteY2" fmla="*/ 5996 h 2094625"/>
                <a:gd name="connsiteX3" fmla="*/ 5996 w 3837481"/>
                <a:gd name="connsiteY3" fmla="*/ 5996 h 2094625"/>
                <a:gd name="connsiteX4" fmla="*/ 5996 w 3837481"/>
                <a:gd name="connsiteY4" fmla="*/ 2094746 h 2094625"/>
                <a:gd name="connsiteX5" fmla="*/ 3835372 w 3837481"/>
                <a:gd name="connsiteY5" fmla="*/ 2094746 h 2094625"/>
                <a:gd name="connsiteX6" fmla="*/ 3835372 w 3837481"/>
                <a:gd name="connsiteY6" fmla="*/ 5996 h 2094625"/>
                <a:gd name="connsiteX7" fmla="*/ 3658696 w 3837481"/>
                <a:gd name="connsiteY7" fmla="*/ 5996 h 2094625"/>
                <a:gd name="connsiteX8" fmla="*/ 2492389 w 3837481"/>
                <a:gd name="connsiteY8" fmla="*/ 1905190 h 209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37481" h="2094625">
                  <a:moveTo>
                    <a:pt x="2492389" y="1905190"/>
                  </a:moveTo>
                  <a:cubicBezTo>
                    <a:pt x="2462592" y="1925808"/>
                    <a:pt x="2423146" y="1925808"/>
                    <a:pt x="2393350" y="1905190"/>
                  </a:cubicBezTo>
                  <a:cubicBezTo>
                    <a:pt x="2346876" y="1872987"/>
                    <a:pt x="1280744" y="1121912"/>
                    <a:pt x="1227131" y="5996"/>
                  </a:cubicBezTo>
                  <a:lnTo>
                    <a:pt x="5996" y="5996"/>
                  </a:lnTo>
                  <a:lnTo>
                    <a:pt x="5996" y="2094746"/>
                  </a:lnTo>
                  <a:lnTo>
                    <a:pt x="3835372" y="2094746"/>
                  </a:lnTo>
                  <a:lnTo>
                    <a:pt x="3835372" y="5996"/>
                  </a:lnTo>
                  <a:lnTo>
                    <a:pt x="3658696" y="5996"/>
                  </a:lnTo>
                  <a:cubicBezTo>
                    <a:pt x="3604995" y="1121736"/>
                    <a:pt x="2538606" y="1872987"/>
                    <a:pt x="2492389" y="190519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33CE3FE4-16ED-4C41-9381-8B2214438213}"/>
                </a:ext>
              </a:extLst>
            </p:cNvPr>
            <p:cNvSpPr/>
            <p:nvPr/>
          </p:nvSpPr>
          <p:spPr>
            <a:xfrm>
              <a:off x="3651604" y="984604"/>
              <a:ext cx="4884795" cy="4884795"/>
            </a:xfrm>
            <a:custGeom>
              <a:avLst/>
              <a:gdLst>
                <a:gd name="connsiteX0" fmla="*/ 876305 w 4884794"/>
                <a:gd name="connsiteY0" fmla="*/ 3574279 h 4884794"/>
                <a:gd name="connsiteX1" fmla="*/ 876305 w 4884794"/>
                <a:gd name="connsiteY1" fmla="*/ 1485529 h 4884794"/>
                <a:gd name="connsiteX2" fmla="*/ 1050367 w 4884794"/>
                <a:gd name="connsiteY2" fmla="*/ 1311468 h 4884794"/>
                <a:gd name="connsiteX3" fmla="*/ 2273245 w 4884794"/>
                <a:gd name="connsiteY3" fmla="*/ 1311468 h 4884794"/>
                <a:gd name="connsiteX4" fmla="*/ 2297700 w 4884794"/>
                <a:gd name="connsiteY4" fmla="*/ 1137406 h 4884794"/>
                <a:gd name="connsiteX5" fmla="*/ 1050375 w 4884794"/>
                <a:gd name="connsiteY5" fmla="*/ 1137406 h 4884794"/>
                <a:gd name="connsiteX6" fmla="*/ 876313 w 4884794"/>
                <a:gd name="connsiteY6" fmla="*/ 963344 h 4884794"/>
                <a:gd name="connsiteX7" fmla="*/ 876313 w 4884794"/>
                <a:gd name="connsiteY7" fmla="*/ 5996 h 4884794"/>
                <a:gd name="connsiteX8" fmla="*/ 702243 w 4884794"/>
                <a:gd name="connsiteY8" fmla="*/ 5996 h 4884794"/>
                <a:gd name="connsiteX9" fmla="*/ 702243 w 4884794"/>
                <a:gd name="connsiteY9" fmla="*/ 3574279 h 4884794"/>
                <a:gd name="connsiteX10" fmla="*/ 528181 w 4884794"/>
                <a:gd name="connsiteY10" fmla="*/ 3748341 h 4884794"/>
                <a:gd name="connsiteX11" fmla="*/ 5996 w 4884794"/>
                <a:gd name="connsiteY11" fmla="*/ 3748341 h 4884794"/>
                <a:gd name="connsiteX12" fmla="*/ 5996 w 4884794"/>
                <a:gd name="connsiteY12" fmla="*/ 3922402 h 4884794"/>
                <a:gd name="connsiteX13" fmla="*/ 2442869 w 4884794"/>
                <a:gd name="connsiteY13" fmla="*/ 3922402 h 4884794"/>
                <a:gd name="connsiteX14" fmla="*/ 2616931 w 4884794"/>
                <a:gd name="connsiteY14" fmla="*/ 4096464 h 4884794"/>
                <a:gd name="connsiteX15" fmla="*/ 2616931 w 4884794"/>
                <a:gd name="connsiteY15" fmla="*/ 4879742 h 4884794"/>
                <a:gd name="connsiteX16" fmla="*/ 2790993 w 4884794"/>
                <a:gd name="connsiteY16" fmla="*/ 4879742 h 4884794"/>
                <a:gd name="connsiteX17" fmla="*/ 2790993 w 4884794"/>
                <a:gd name="connsiteY17" fmla="*/ 4096464 h 4884794"/>
                <a:gd name="connsiteX18" fmla="*/ 2965055 w 4884794"/>
                <a:gd name="connsiteY18" fmla="*/ 3922402 h 4884794"/>
                <a:gd name="connsiteX19" fmla="*/ 4879742 w 4884794"/>
                <a:gd name="connsiteY19" fmla="*/ 3922402 h 4884794"/>
                <a:gd name="connsiteX20" fmla="*/ 4879742 w 4884794"/>
                <a:gd name="connsiteY20" fmla="*/ 3748341 h 4884794"/>
                <a:gd name="connsiteX21" fmla="*/ 1050375 w 4884794"/>
                <a:gd name="connsiteY21" fmla="*/ 3748341 h 4884794"/>
                <a:gd name="connsiteX22" fmla="*/ 876305 w 4884794"/>
                <a:gd name="connsiteY22" fmla="*/ 3574279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84794" h="4884794">
                  <a:moveTo>
                    <a:pt x="876305" y="3574279"/>
                  </a:moveTo>
                  <a:lnTo>
                    <a:pt x="876305" y="1485529"/>
                  </a:lnTo>
                  <a:cubicBezTo>
                    <a:pt x="876305" y="1389400"/>
                    <a:pt x="954238" y="1311468"/>
                    <a:pt x="1050367" y="1311468"/>
                  </a:cubicBezTo>
                  <a:lnTo>
                    <a:pt x="2273245" y="1311468"/>
                  </a:lnTo>
                  <a:cubicBezTo>
                    <a:pt x="2277154" y="1252930"/>
                    <a:pt x="2285325" y="1194752"/>
                    <a:pt x="2297700" y="1137406"/>
                  </a:cubicBezTo>
                  <a:lnTo>
                    <a:pt x="1050375" y="1137406"/>
                  </a:lnTo>
                  <a:cubicBezTo>
                    <a:pt x="954246" y="1137406"/>
                    <a:pt x="876313" y="1059473"/>
                    <a:pt x="876313" y="963344"/>
                  </a:cubicBezTo>
                  <a:lnTo>
                    <a:pt x="876313" y="5996"/>
                  </a:lnTo>
                  <a:lnTo>
                    <a:pt x="702243" y="5996"/>
                  </a:lnTo>
                  <a:lnTo>
                    <a:pt x="702243" y="3574279"/>
                  </a:lnTo>
                  <a:cubicBezTo>
                    <a:pt x="702243" y="3670408"/>
                    <a:pt x="624310" y="3748341"/>
                    <a:pt x="528181" y="3748341"/>
                  </a:cubicBezTo>
                  <a:lnTo>
                    <a:pt x="5996" y="3748341"/>
                  </a:lnTo>
                  <a:lnTo>
                    <a:pt x="5996" y="3922402"/>
                  </a:lnTo>
                  <a:lnTo>
                    <a:pt x="2442869" y="3922402"/>
                  </a:lnTo>
                  <a:cubicBezTo>
                    <a:pt x="2538998" y="3922402"/>
                    <a:pt x="2616931" y="4000335"/>
                    <a:pt x="2616931" y="4096464"/>
                  </a:cubicBezTo>
                  <a:lnTo>
                    <a:pt x="2616931" y="4879742"/>
                  </a:lnTo>
                  <a:lnTo>
                    <a:pt x="2790993" y="4879742"/>
                  </a:lnTo>
                  <a:lnTo>
                    <a:pt x="2790993" y="4096464"/>
                  </a:lnTo>
                  <a:cubicBezTo>
                    <a:pt x="2790993" y="4000335"/>
                    <a:pt x="2868926" y="3922402"/>
                    <a:pt x="2965055" y="3922402"/>
                  </a:cubicBezTo>
                  <a:lnTo>
                    <a:pt x="4879742" y="3922402"/>
                  </a:lnTo>
                  <a:lnTo>
                    <a:pt x="4879742" y="3748341"/>
                  </a:lnTo>
                  <a:lnTo>
                    <a:pt x="1050375" y="3748341"/>
                  </a:lnTo>
                  <a:cubicBezTo>
                    <a:pt x="954238" y="3748341"/>
                    <a:pt x="876305" y="3670408"/>
                    <a:pt x="876305" y="35742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C182CA9-3F4D-40CB-9A56-57C63DC93CB7}"/>
                </a:ext>
              </a:extLst>
            </p:cNvPr>
            <p:cNvSpPr/>
            <p:nvPr/>
          </p:nvSpPr>
          <p:spPr>
            <a:xfrm>
              <a:off x="6610670" y="5075080"/>
              <a:ext cx="1918741" cy="791481"/>
            </a:xfrm>
            <a:custGeom>
              <a:avLst/>
              <a:gdLst>
                <a:gd name="connsiteX0" fmla="*/ 5996 w 1918740"/>
                <a:gd name="connsiteY0" fmla="*/ 789274 h 791480"/>
                <a:gd name="connsiteX1" fmla="*/ 1659591 w 1918740"/>
                <a:gd name="connsiteY1" fmla="*/ 789274 h 791480"/>
                <a:gd name="connsiteX2" fmla="*/ 1920684 w 1918740"/>
                <a:gd name="connsiteY2" fmla="*/ 528182 h 791480"/>
                <a:gd name="connsiteX3" fmla="*/ 1920684 w 1918740"/>
                <a:gd name="connsiteY3" fmla="*/ 5996 h 791480"/>
                <a:gd name="connsiteX4" fmla="*/ 5996 w 1918740"/>
                <a:gd name="connsiteY4" fmla="*/ 5996 h 79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740" h="791480">
                  <a:moveTo>
                    <a:pt x="5996" y="789274"/>
                  </a:moveTo>
                  <a:lnTo>
                    <a:pt x="1659591" y="789274"/>
                  </a:lnTo>
                  <a:cubicBezTo>
                    <a:pt x="1803792" y="789274"/>
                    <a:pt x="1920684" y="672375"/>
                    <a:pt x="1920684" y="528182"/>
                  </a:cubicBezTo>
                  <a:lnTo>
                    <a:pt x="1920684" y="5996"/>
                  </a:ln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D288A23-1FF0-470D-BEBB-F5EE9C13DBD6}"/>
                </a:ext>
              </a:extLst>
            </p:cNvPr>
            <p:cNvSpPr/>
            <p:nvPr/>
          </p:nvSpPr>
          <p:spPr>
            <a:xfrm>
              <a:off x="3651604" y="5075080"/>
              <a:ext cx="2446395" cy="791481"/>
            </a:xfrm>
            <a:custGeom>
              <a:avLst/>
              <a:gdLst>
                <a:gd name="connsiteX0" fmla="*/ 5996 w 2446394"/>
                <a:gd name="connsiteY0" fmla="*/ 528182 h 791480"/>
                <a:gd name="connsiteX1" fmla="*/ 267089 w 2446394"/>
                <a:gd name="connsiteY1" fmla="*/ 789274 h 791480"/>
                <a:gd name="connsiteX2" fmla="*/ 2442869 w 2446394"/>
                <a:gd name="connsiteY2" fmla="*/ 789274 h 791480"/>
                <a:gd name="connsiteX3" fmla="*/ 2442869 w 2446394"/>
                <a:gd name="connsiteY3" fmla="*/ 5996 h 791480"/>
                <a:gd name="connsiteX4" fmla="*/ 5996 w 2446394"/>
                <a:gd name="connsiteY4" fmla="*/ 5996 h 79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6394" h="791480">
                  <a:moveTo>
                    <a:pt x="5996" y="528182"/>
                  </a:moveTo>
                  <a:cubicBezTo>
                    <a:pt x="5996" y="672383"/>
                    <a:pt x="122895" y="789274"/>
                    <a:pt x="267089" y="789274"/>
                  </a:cubicBezTo>
                  <a:lnTo>
                    <a:pt x="2442869" y="789274"/>
                  </a:lnTo>
                  <a:lnTo>
                    <a:pt x="2442869" y="5996"/>
                  </a:ln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729D914D-2141-4194-BCF6-B15EC1B6413F}"/>
                </a:ext>
              </a:extLst>
            </p:cNvPr>
            <p:cNvSpPr/>
            <p:nvPr/>
          </p:nvSpPr>
          <p:spPr>
            <a:xfrm>
              <a:off x="3651604" y="984604"/>
              <a:ext cx="527654" cy="3573655"/>
            </a:xfrm>
            <a:custGeom>
              <a:avLst/>
              <a:gdLst>
                <a:gd name="connsiteX0" fmla="*/ 528181 w 527653"/>
                <a:gd name="connsiteY0" fmla="*/ 5996 h 3573655"/>
                <a:gd name="connsiteX1" fmla="*/ 267089 w 527653"/>
                <a:gd name="connsiteY1" fmla="*/ 5996 h 3573655"/>
                <a:gd name="connsiteX2" fmla="*/ 5996 w 527653"/>
                <a:gd name="connsiteY2" fmla="*/ 267089 h 3573655"/>
                <a:gd name="connsiteX3" fmla="*/ 5996 w 527653"/>
                <a:gd name="connsiteY3" fmla="*/ 3574279 h 3573655"/>
                <a:gd name="connsiteX4" fmla="*/ 528181 w 527653"/>
                <a:gd name="connsiteY4" fmla="*/ 3574279 h 3573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53" h="3573655">
                  <a:moveTo>
                    <a:pt x="528181" y="5996"/>
                  </a:move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lnTo>
                    <a:pt x="5996" y="3574279"/>
                  </a:lnTo>
                  <a:lnTo>
                    <a:pt x="528181" y="357427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E8129C7E-8B4C-40B3-B75B-F0898A864FF9}"/>
                </a:ext>
              </a:extLst>
            </p:cNvPr>
            <p:cNvSpPr/>
            <p:nvPr/>
          </p:nvSpPr>
          <p:spPr>
            <a:xfrm>
              <a:off x="8322395" y="2116014"/>
              <a:ext cx="207864" cy="183879"/>
            </a:xfrm>
            <a:custGeom>
              <a:avLst/>
              <a:gdLst>
                <a:gd name="connsiteX0" fmla="*/ 30452 w 207863"/>
                <a:gd name="connsiteY0" fmla="*/ 180058 h 183879"/>
                <a:gd name="connsiteX1" fmla="*/ 208951 w 207863"/>
                <a:gd name="connsiteY1" fmla="*/ 180058 h 183879"/>
                <a:gd name="connsiteX2" fmla="*/ 208951 w 207863"/>
                <a:gd name="connsiteY2" fmla="*/ 5996 h 183879"/>
                <a:gd name="connsiteX3" fmla="*/ 5996 w 207863"/>
                <a:gd name="connsiteY3" fmla="*/ 5996 h 183879"/>
                <a:gd name="connsiteX4" fmla="*/ 30452 w 207863"/>
                <a:gd name="connsiteY4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863" h="183879">
                  <a:moveTo>
                    <a:pt x="30452" y="180058"/>
                  </a:moveTo>
                  <a:lnTo>
                    <a:pt x="208951" y="180058"/>
                  </a:lnTo>
                  <a:lnTo>
                    <a:pt x="208951" y="5996"/>
                  </a:lnTo>
                  <a:lnTo>
                    <a:pt x="5996" y="5996"/>
                  </a:lnTo>
                  <a:cubicBezTo>
                    <a:pt x="18372" y="63342"/>
                    <a:pt x="26550" y="121520"/>
                    <a:pt x="30452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7F707C92-AB34-4A7D-B93E-891C3858EE3B}"/>
                </a:ext>
              </a:extLst>
            </p:cNvPr>
            <p:cNvSpPr/>
            <p:nvPr/>
          </p:nvSpPr>
          <p:spPr>
            <a:xfrm>
              <a:off x="4695983" y="984604"/>
              <a:ext cx="3837482" cy="967365"/>
            </a:xfrm>
            <a:custGeom>
              <a:avLst/>
              <a:gdLst>
                <a:gd name="connsiteX0" fmla="*/ 3574279 w 3837481"/>
                <a:gd name="connsiteY0" fmla="*/ 5996 h 967365"/>
                <a:gd name="connsiteX1" fmla="*/ 5996 w 3837481"/>
                <a:gd name="connsiteY1" fmla="*/ 5996 h 967365"/>
                <a:gd name="connsiteX2" fmla="*/ 5996 w 3837481"/>
                <a:gd name="connsiteY2" fmla="*/ 963344 h 967365"/>
                <a:gd name="connsiteX3" fmla="*/ 1306159 w 3837481"/>
                <a:gd name="connsiteY3" fmla="*/ 963344 h 967365"/>
                <a:gd name="connsiteX4" fmla="*/ 2442877 w 3837481"/>
                <a:gd name="connsiteY4" fmla="*/ 180026 h 967365"/>
                <a:gd name="connsiteX5" fmla="*/ 3579595 w 3837481"/>
                <a:gd name="connsiteY5" fmla="*/ 963344 h 967365"/>
                <a:gd name="connsiteX6" fmla="*/ 3835379 w 3837481"/>
                <a:gd name="connsiteY6" fmla="*/ 963344 h 967365"/>
                <a:gd name="connsiteX7" fmla="*/ 3835379 w 3837481"/>
                <a:gd name="connsiteY7" fmla="*/ 267089 h 967365"/>
                <a:gd name="connsiteX8" fmla="*/ 3574279 w 3837481"/>
                <a:gd name="connsiteY8" fmla="*/ 5996 h 96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37481" h="967365">
                  <a:moveTo>
                    <a:pt x="3574279" y="5996"/>
                  </a:moveTo>
                  <a:lnTo>
                    <a:pt x="5996" y="5996"/>
                  </a:lnTo>
                  <a:lnTo>
                    <a:pt x="5996" y="963344"/>
                  </a:lnTo>
                  <a:lnTo>
                    <a:pt x="1306159" y="963344"/>
                  </a:lnTo>
                  <a:cubicBezTo>
                    <a:pt x="1485865" y="491701"/>
                    <a:pt x="1938160" y="180026"/>
                    <a:pt x="2442877" y="180026"/>
                  </a:cubicBezTo>
                  <a:cubicBezTo>
                    <a:pt x="2947594" y="180026"/>
                    <a:pt x="3399881" y="491701"/>
                    <a:pt x="3579595" y="963344"/>
                  </a:cubicBezTo>
                  <a:lnTo>
                    <a:pt x="3835379" y="963344"/>
                  </a:lnTo>
                  <a:lnTo>
                    <a:pt x="3835379" y="267089"/>
                  </a:lnTo>
                  <a:cubicBezTo>
                    <a:pt x="3835372" y="122895"/>
                    <a:pt x="3718472" y="5996"/>
                    <a:pt x="3574279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E81FE43-E8B2-4B8E-B646-1D4CBB3E844A}"/>
                </a:ext>
              </a:extLst>
            </p:cNvPr>
            <p:cNvSpPr/>
            <p:nvPr/>
          </p:nvSpPr>
          <p:spPr>
            <a:xfrm>
              <a:off x="6088477" y="1332727"/>
              <a:ext cx="2094626" cy="2862122"/>
            </a:xfrm>
            <a:custGeom>
              <a:avLst/>
              <a:gdLst>
                <a:gd name="connsiteX0" fmla="*/ 1050375 w 2094625"/>
                <a:gd name="connsiteY0" fmla="*/ 2856622 h 2862121"/>
                <a:gd name="connsiteX1" fmla="*/ 2094754 w 2094625"/>
                <a:gd name="connsiteY1" fmla="*/ 1050375 h 2862121"/>
                <a:gd name="connsiteX2" fmla="*/ 1050375 w 2094625"/>
                <a:gd name="connsiteY2" fmla="*/ 5996 h 2862121"/>
                <a:gd name="connsiteX3" fmla="*/ 5996 w 2094625"/>
                <a:gd name="connsiteY3" fmla="*/ 1050375 h 2862121"/>
                <a:gd name="connsiteX4" fmla="*/ 1050375 w 2094625"/>
                <a:gd name="connsiteY4" fmla="*/ 2856622 h 2862121"/>
                <a:gd name="connsiteX5" fmla="*/ 441159 w 2094625"/>
                <a:gd name="connsiteY5" fmla="*/ 1050375 h 2862121"/>
                <a:gd name="connsiteX6" fmla="*/ 1050375 w 2094625"/>
                <a:gd name="connsiteY6" fmla="*/ 441159 h 2862121"/>
                <a:gd name="connsiteX7" fmla="*/ 1659591 w 2094625"/>
                <a:gd name="connsiteY7" fmla="*/ 1050375 h 2862121"/>
                <a:gd name="connsiteX8" fmla="*/ 1050375 w 2094625"/>
                <a:gd name="connsiteY8" fmla="*/ 1659591 h 2862121"/>
                <a:gd name="connsiteX9" fmla="*/ 441159 w 2094625"/>
                <a:gd name="connsiteY9" fmla="*/ 1050375 h 286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4625" h="2862121">
                  <a:moveTo>
                    <a:pt x="1050375" y="2856622"/>
                  </a:moveTo>
                  <a:cubicBezTo>
                    <a:pt x="1264035" y="2691258"/>
                    <a:pt x="2094754" y="1988743"/>
                    <a:pt x="2094754" y="1050375"/>
                  </a:cubicBezTo>
                  <a:cubicBezTo>
                    <a:pt x="2094754" y="473585"/>
                    <a:pt x="1627172" y="5996"/>
                    <a:pt x="1050375" y="5996"/>
                  </a:cubicBezTo>
                  <a:cubicBezTo>
                    <a:pt x="473577" y="5996"/>
                    <a:pt x="5996" y="473577"/>
                    <a:pt x="5996" y="1050375"/>
                  </a:cubicBezTo>
                  <a:cubicBezTo>
                    <a:pt x="5996" y="1990310"/>
                    <a:pt x="836539" y="2691698"/>
                    <a:pt x="1050375" y="2856622"/>
                  </a:cubicBezTo>
                  <a:close/>
                  <a:moveTo>
                    <a:pt x="441159" y="1050375"/>
                  </a:moveTo>
                  <a:cubicBezTo>
                    <a:pt x="441159" y="713916"/>
                    <a:pt x="713916" y="441159"/>
                    <a:pt x="1050375" y="441159"/>
                  </a:cubicBezTo>
                  <a:cubicBezTo>
                    <a:pt x="1386834" y="441159"/>
                    <a:pt x="1659591" y="713916"/>
                    <a:pt x="1659591" y="1050375"/>
                  </a:cubicBezTo>
                  <a:cubicBezTo>
                    <a:pt x="1659591" y="1386834"/>
                    <a:pt x="1386834" y="1659591"/>
                    <a:pt x="1050375" y="1659591"/>
                  </a:cubicBezTo>
                  <a:cubicBezTo>
                    <a:pt x="714092" y="1659159"/>
                    <a:pt x="441590" y="1386658"/>
                    <a:pt x="441159" y="10503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DE5AFBB-1CB3-4B1D-B6D4-27A89C10D4B7}"/>
                </a:ext>
              </a:extLst>
            </p:cNvPr>
            <p:cNvSpPr/>
            <p:nvPr/>
          </p:nvSpPr>
          <p:spPr>
            <a:xfrm>
              <a:off x="6697701" y="1941952"/>
              <a:ext cx="879423" cy="879423"/>
            </a:xfrm>
            <a:custGeom>
              <a:avLst/>
              <a:gdLst>
                <a:gd name="connsiteX0" fmla="*/ 876305 w 879422"/>
                <a:gd name="connsiteY0" fmla="*/ 441151 h 879422"/>
                <a:gd name="connsiteX1" fmla="*/ 441151 w 879422"/>
                <a:gd name="connsiteY1" fmla="*/ 876305 h 879422"/>
                <a:gd name="connsiteX2" fmla="*/ 5996 w 879422"/>
                <a:gd name="connsiteY2" fmla="*/ 441151 h 879422"/>
                <a:gd name="connsiteX3" fmla="*/ 441151 w 879422"/>
                <a:gd name="connsiteY3" fmla="*/ 5996 h 879422"/>
                <a:gd name="connsiteX4" fmla="*/ 876305 w 879422"/>
                <a:gd name="connsiteY4" fmla="*/ 441151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422" h="879422">
                  <a:moveTo>
                    <a:pt x="876305" y="441151"/>
                  </a:moveTo>
                  <a:cubicBezTo>
                    <a:pt x="876305" y="681480"/>
                    <a:pt x="681480" y="876305"/>
                    <a:pt x="441151" y="876305"/>
                  </a:cubicBezTo>
                  <a:cubicBezTo>
                    <a:pt x="200822" y="876305"/>
                    <a:pt x="5996" y="681480"/>
                    <a:pt x="5996" y="441151"/>
                  </a:cubicBezTo>
                  <a:cubicBezTo>
                    <a:pt x="5996" y="200821"/>
                    <a:pt x="200822" y="5996"/>
                    <a:pt x="441151" y="5996"/>
                  </a:cubicBezTo>
                  <a:cubicBezTo>
                    <a:pt x="681480" y="5996"/>
                    <a:pt x="876305" y="200821"/>
                    <a:pt x="876305" y="4411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7B5458A-1BDB-4276-BC2A-EDD7C82D8846}"/>
              </a:ext>
            </a:extLst>
          </p:cNvPr>
          <p:cNvGrpSpPr/>
          <p:nvPr/>
        </p:nvGrpSpPr>
        <p:grpSpPr>
          <a:xfrm>
            <a:off x="4680211" y="2272359"/>
            <a:ext cx="525579" cy="525671"/>
            <a:chOff x="3651604" y="984604"/>
            <a:chExt cx="4879182" cy="4880038"/>
          </a:xfrm>
        </p:grpSpPr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5560BF89-AD2A-46FD-98EC-61547C28BDC0}"/>
                </a:ext>
              </a:extLst>
            </p:cNvPr>
            <p:cNvSpPr/>
            <p:nvPr/>
          </p:nvSpPr>
          <p:spPr>
            <a:xfrm>
              <a:off x="4242336" y="3954655"/>
              <a:ext cx="1015334" cy="903407"/>
            </a:xfrm>
            <a:custGeom>
              <a:avLst/>
              <a:gdLst>
                <a:gd name="connsiteX0" fmla="*/ 5996 w 1015333"/>
                <a:gd name="connsiteY0" fmla="*/ 151868 h 903407"/>
                <a:gd name="connsiteX1" fmla="*/ 668913 w 1015333"/>
                <a:gd name="connsiteY1" fmla="*/ 15742 h 903407"/>
                <a:gd name="connsiteX2" fmla="*/ 679330 w 1015333"/>
                <a:gd name="connsiteY2" fmla="*/ 5996 h 903407"/>
                <a:gd name="connsiteX3" fmla="*/ 1014358 w 1015333"/>
                <a:gd name="connsiteY3" fmla="*/ 222038 h 903407"/>
                <a:gd name="connsiteX4" fmla="*/ 1014358 w 1015333"/>
                <a:gd name="connsiteY4" fmla="*/ 397155 h 903407"/>
                <a:gd name="connsiteX5" fmla="*/ 510177 w 1015333"/>
                <a:gd name="connsiteY5" fmla="*/ 901337 h 903407"/>
                <a:gd name="connsiteX6" fmla="*/ 5996 w 1015333"/>
                <a:gd name="connsiteY6" fmla="*/ 397155 h 90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333" h="903407">
                  <a:moveTo>
                    <a:pt x="5996" y="151868"/>
                  </a:moveTo>
                  <a:cubicBezTo>
                    <a:pt x="172543" y="161030"/>
                    <a:pt x="508498" y="159431"/>
                    <a:pt x="668913" y="15742"/>
                  </a:cubicBezTo>
                  <a:cubicBezTo>
                    <a:pt x="672527" y="12552"/>
                    <a:pt x="675972" y="9274"/>
                    <a:pt x="679330" y="5996"/>
                  </a:cubicBezTo>
                  <a:cubicBezTo>
                    <a:pt x="756136" y="121432"/>
                    <a:pt x="877520" y="199701"/>
                    <a:pt x="1014358" y="222038"/>
                  </a:cubicBezTo>
                  <a:lnTo>
                    <a:pt x="1014358" y="397155"/>
                  </a:lnTo>
                  <a:cubicBezTo>
                    <a:pt x="1014358" y="675605"/>
                    <a:pt x="788627" y="901337"/>
                    <a:pt x="510177" y="901337"/>
                  </a:cubicBezTo>
                  <a:cubicBezTo>
                    <a:pt x="231728" y="901337"/>
                    <a:pt x="5996" y="675605"/>
                    <a:pt x="5996" y="3971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46BD94BF-EB4A-4B9B-8898-1ED50E3F7E05}"/>
                </a:ext>
              </a:extLst>
            </p:cNvPr>
            <p:cNvSpPr/>
            <p:nvPr/>
          </p:nvSpPr>
          <p:spPr>
            <a:xfrm>
              <a:off x="4407876" y="4934021"/>
              <a:ext cx="263827" cy="303801"/>
            </a:xfrm>
            <a:custGeom>
              <a:avLst/>
              <a:gdLst>
                <a:gd name="connsiteX0" fmla="*/ 5996 w 263826"/>
                <a:gd name="connsiteY0" fmla="*/ 5996 h 303800"/>
                <a:gd name="connsiteX1" fmla="*/ 19859 w 263826"/>
                <a:gd name="connsiteY1" fmla="*/ 5996 h 303800"/>
                <a:gd name="connsiteX2" fmla="*/ 260357 w 263826"/>
                <a:gd name="connsiteY2" fmla="*/ 84145 h 303800"/>
                <a:gd name="connsiteX3" fmla="*/ 259853 w 263826"/>
                <a:gd name="connsiteY3" fmla="*/ 272877 h 303800"/>
                <a:gd name="connsiteX4" fmla="*/ 106418 w 263826"/>
                <a:gd name="connsiteY4" fmla="*/ 303545 h 303800"/>
                <a:gd name="connsiteX5" fmla="*/ 36760 w 263826"/>
                <a:gd name="connsiteY5" fmla="*/ 286148 h 303800"/>
                <a:gd name="connsiteX6" fmla="*/ 6004 w 263826"/>
                <a:gd name="connsiteY6" fmla="*/ 221191 h 303800"/>
                <a:gd name="connsiteX7" fmla="*/ 6004 w 263826"/>
                <a:gd name="connsiteY7" fmla="*/ 5996 h 30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826" h="303800">
                  <a:moveTo>
                    <a:pt x="5996" y="5996"/>
                  </a:moveTo>
                  <a:lnTo>
                    <a:pt x="19859" y="5996"/>
                  </a:lnTo>
                  <a:cubicBezTo>
                    <a:pt x="94314" y="47121"/>
                    <a:pt x="175941" y="73648"/>
                    <a:pt x="260357" y="84145"/>
                  </a:cubicBezTo>
                  <a:lnTo>
                    <a:pt x="259853" y="272877"/>
                  </a:lnTo>
                  <a:lnTo>
                    <a:pt x="106418" y="303545"/>
                  </a:lnTo>
                  <a:cubicBezTo>
                    <a:pt x="81770" y="308350"/>
                    <a:pt x="56259" y="301978"/>
                    <a:pt x="36760" y="286148"/>
                  </a:cubicBezTo>
                  <a:cubicBezTo>
                    <a:pt x="17301" y="270191"/>
                    <a:pt x="6012" y="246358"/>
                    <a:pt x="6004" y="221191"/>
                  </a:cubicBezTo>
                  <a:lnTo>
                    <a:pt x="6004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BE13B88-BE3E-4DAD-AD8A-33D290BC5462}"/>
                </a:ext>
              </a:extLst>
            </p:cNvPr>
            <p:cNvSpPr/>
            <p:nvPr/>
          </p:nvSpPr>
          <p:spPr>
            <a:xfrm>
              <a:off x="4829783" y="4934029"/>
              <a:ext cx="255832" cy="303801"/>
            </a:xfrm>
            <a:custGeom>
              <a:avLst/>
              <a:gdLst>
                <a:gd name="connsiteX0" fmla="*/ 6508 w 255832"/>
                <a:gd name="connsiteY0" fmla="*/ 84225 h 303800"/>
                <a:gd name="connsiteX1" fmla="*/ 247422 w 255832"/>
                <a:gd name="connsiteY1" fmla="*/ 5996 h 303800"/>
                <a:gd name="connsiteX2" fmla="*/ 256328 w 255832"/>
                <a:gd name="connsiteY2" fmla="*/ 5996 h 303800"/>
                <a:gd name="connsiteX3" fmla="*/ 256328 w 255832"/>
                <a:gd name="connsiteY3" fmla="*/ 221199 h 303800"/>
                <a:gd name="connsiteX4" fmla="*/ 225572 w 255832"/>
                <a:gd name="connsiteY4" fmla="*/ 286156 h 303800"/>
                <a:gd name="connsiteX5" fmla="*/ 155826 w 255832"/>
                <a:gd name="connsiteY5" fmla="*/ 303553 h 303800"/>
                <a:gd name="connsiteX6" fmla="*/ 5996 w 255832"/>
                <a:gd name="connsiteY6" fmla="*/ 273556 h 30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832" h="303800">
                  <a:moveTo>
                    <a:pt x="6508" y="84225"/>
                  </a:moveTo>
                  <a:cubicBezTo>
                    <a:pt x="91076" y="73783"/>
                    <a:pt x="172855" y="47225"/>
                    <a:pt x="247422" y="5996"/>
                  </a:cubicBezTo>
                  <a:lnTo>
                    <a:pt x="256328" y="5996"/>
                  </a:lnTo>
                  <a:lnTo>
                    <a:pt x="256328" y="221199"/>
                  </a:lnTo>
                  <a:cubicBezTo>
                    <a:pt x="256320" y="246366"/>
                    <a:pt x="245031" y="270199"/>
                    <a:pt x="225572" y="286156"/>
                  </a:cubicBezTo>
                  <a:cubicBezTo>
                    <a:pt x="206033" y="301970"/>
                    <a:pt x="180506" y="308333"/>
                    <a:pt x="155826" y="303553"/>
                  </a:cubicBezTo>
                  <a:lnTo>
                    <a:pt x="5996" y="2735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AAF766FB-1EE5-4ADF-9A7A-95435412DF16}"/>
                </a:ext>
              </a:extLst>
            </p:cNvPr>
            <p:cNvSpPr/>
            <p:nvPr/>
          </p:nvSpPr>
          <p:spPr>
            <a:xfrm>
              <a:off x="5418756" y="4100951"/>
              <a:ext cx="95937" cy="247837"/>
            </a:xfrm>
            <a:custGeom>
              <a:avLst/>
              <a:gdLst>
                <a:gd name="connsiteX0" fmla="*/ 90029 w 95937"/>
                <a:gd name="connsiteY0" fmla="*/ 124814 h 247837"/>
                <a:gd name="connsiteX1" fmla="*/ 5996 w 95937"/>
                <a:gd name="connsiteY1" fmla="*/ 243632 h 247837"/>
                <a:gd name="connsiteX2" fmla="*/ 5996 w 95937"/>
                <a:gd name="connsiteY2" fmla="*/ 5996 h 247837"/>
                <a:gd name="connsiteX3" fmla="*/ 90029 w 95937"/>
                <a:gd name="connsiteY3" fmla="*/ 124814 h 24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37" h="247837">
                  <a:moveTo>
                    <a:pt x="90029" y="124814"/>
                  </a:moveTo>
                  <a:cubicBezTo>
                    <a:pt x="90021" y="178227"/>
                    <a:pt x="56355" y="225828"/>
                    <a:pt x="5996" y="243632"/>
                  </a:cubicBezTo>
                  <a:lnTo>
                    <a:pt x="5996" y="5996"/>
                  </a:lnTo>
                  <a:cubicBezTo>
                    <a:pt x="56355" y="23792"/>
                    <a:pt x="90021" y="71401"/>
                    <a:pt x="90029" y="1248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4A61B7B-21E9-4038-A5D4-ABC82E1FD6F3}"/>
                </a:ext>
              </a:extLst>
            </p:cNvPr>
            <p:cNvSpPr/>
            <p:nvPr/>
          </p:nvSpPr>
          <p:spPr>
            <a:xfrm>
              <a:off x="4242336" y="3421477"/>
              <a:ext cx="1015334" cy="583617"/>
            </a:xfrm>
            <a:custGeom>
              <a:avLst/>
              <a:gdLst>
                <a:gd name="connsiteX0" fmla="*/ 510177 w 1015333"/>
                <a:gd name="connsiteY0" fmla="*/ 5996 h 583617"/>
                <a:gd name="connsiteX1" fmla="*/ 1014358 w 1015333"/>
                <a:gd name="connsiteY1" fmla="*/ 510177 h 583617"/>
                <a:gd name="connsiteX2" fmla="*/ 1014358 w 1015333"/>
                <a:gd name="connsiteY2" fmla="*/ 584209 h 583617"/>
                <a:gd name="connsiteX3" fmla="*/ 759750 w 1015333"/>
                <a:gd name="connsiteY3" fmla="*/ 321781 h 583617"/>
                <a:gd name="connsiteX4" fmla="*/ 667994 w 1015333"/>
                <a:gd name="connsiteY4" fmla="*/ 258806 h 583617"/>
                <a:gd name="connsiteX5" fmla="*/ 594210 w 1015333"/>
                <a:gd name="connsiteY5" fmla="*/ 342120 h 583617"/>
                <a:gd name="connsiteX6" fmla="*/ 556899 w 1015333"/>
                <a:gd name="connsiteY6" fmla="*/ 423626 h 583617"/>
                <a:gd name="connsiteX7" fmla="*/ 5996 w 1015333"/>
                <a:gd name="connsiteY7" fmla="*/ 516901 h 583617"/>
                <a:gd name="connsiteX8" fmla="*/ 5996 w 1015333"/>
                <a:gd name="connsiteY8" fmla="*/ 510177 h 583617"/>
                <a:gd name="connsiteX9" fmla="*/ 510177 w 1015333"/>
                <a:gd name="connsiteY9" fmla="*/ 5996 h 58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5333" h="583617">
                  <a:moveTo>
                    <a:pt x="510177" y="5996"/>
                  </a:moveTo>
                  <a:cubicBezTo>
                    <a:pt x="788491" y="6324"/>
                    <a:pt x="1014031" y="231864"/>
                    <a:pt x="1014358" y="510177"/>
                  </a:cubicBezTo>
                  <a:lnTo>
                    <a:pt x="1014358" y="584209"/>
                  </a:lnTo>
                  <a:cubicBezTo>
                    <a:pt x="890088" y="546210"/>
                    <a:pt x="793975" y="447147"/>
                    <a:pt x="759750" y="321781"/>
                  </a:cubicBezTo>
                  <a:cubicBezTo>
                    <a:pt x="749436" y="280640"/>
                    <a:pt x="710086" y="253634"/>
                    <a:pt x="667994" y="258806"/>
                  </a:cubicBezTo>
                  <a:cubicBezTo>
                    <a:pt x="625901" y="263979"/>
                    <a:pt x="594258" y="299707"/>
                    <a:pt x="594210" y="342120"/>
                  </a:cubicBezTo>
                  <a:cubicBezTo>
                    <a:pt x="595034" y="373595"/>
                    <a:pt x="581259" y="403679"/>
                    <a:pt x="556899" y="423626"/>
                  </a:cubicBezTo>
                  <a:cubicBezTo>
                    <a:pt x="458163" y="512112"/>
                    <a:pt x="192793" y="527822"/>
                    <a:pt x="5996" y="516901"/>
                  </a:cubicBezTo>
                  <a:lnTo>
                    <a:pt x="5996" y="510177"/>
                  </a:lnTo>
                  <a:cubicBezTo>
                    <a:pt x="6276" y="231840"/>
                    <a:pt x="231840" y="6276"/>
                    <a:pt x="51017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047C604-DC00-45F6-AA17-C65D6803E70F}"/>
                </a:ext>
              </a:extLst>
            </p:cNvPr>
            <p:cNvSpPr/>
            <p:nvPr/>
          </p:nvSpPr>
          <p:spPr>
            <a:xfrm>
              <a:off x="3990246" y="4100951"/>
              <a:ext cx="95937" cy="247837"/>
            </a:xfrm>
            <a:custGeom>
              <a:avLst/>
              <a:gdLst>
                <a:gd name="connsiteX0" fmla="*/ 5996 w 95937"/>
                <a:gd name="connsiteY0" fmla="*/ 124814 h 247837"/>
                <a:gd name="connsiteX1" fmla="*/ 90029 w 95937"/>
                <a:gd name="connsiteY1" fmla="*/ 5996 h 247837"/>
                <a:gd name="connsiteX2" fmla="*/ 90029 w 95937"/>
                <a:gd name="connsiteY2" fmla="*/ 243632 h 247837"/>
                <a:gd name="connsiteX3" fmla="*/ 5996 w 95937"/>
                <a:gd name="connsiteY3" fmla="*/ 124814 h 24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37" h="247837">
                  <a:moveTo>
                    <a:pt x="5996" y="124814"/>
                  </a:moveTo>
                  <a:cubicBezTo>
                    <a:pt x="6004" y="71401"/>
                    <a:pt x="39670" y="23800"/>
                    <a:pt x="90029" y="5996"/>
                  </a:cubicBezTo>
                  <a:lnTo>
                    <a:pt x="90029" y="243632"/>
                  </a:lnTo>
                  <a:cubicBezTo>
                    <a:pt x="39670" y="225828"/>
                    <a:pt x="6004" y="178219"/>
                    <a:pt x="5996" y="1248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F9606CC5-B721-4B42-9080-382B0F0A24DE}"/>
                </a:ext>
              </a:extLst>
            </p:cNvPr>
            <p:cNvSpPr/>
            <p:nvPr/>
          </p:nvSpPr>
          <p:spPr>
            <a:xfrm>
              <a:off x="3735637" y="4940744"/>
              <a:ext cx="935386" cy="839449"/>
            </a:xfrm>
            <a:custGeom>
              <a:avLst/>
              <a:gdLst>
                <a:gd name="connsiteX0" fmla="*/ 5996 w 935386"/>
                <a:gd name="connsiteY0" fmla="*/ 755544 h 839449"/>
                <a:gd name="connsiteX1" fmla="*/ 5996 w 935386"/>
                <a:gd name="connsiteY1" fmla="*/ 587486 h 839449"/>
                <a:gd name="connsiteX2" fmla="*/ 510177 w 935386"/>
                <a:gd name="connsiteY2" fmla="*/ 5996 h 839449"/>
                <a:gd name="connsiteX3" fmla="*/ 510177 w 935386"/>
                <a:gd name="connsiteY3" fmla="*/ 214475 h 839449"/>
                <a:gd name="connsiteX4" fmla="*/ 602277 w 935386"/>
                <a:gd name="connsiteY4" fmla="*/ 409555 h 839449"/>
                <a:gd name="connsiteX5" fmla="*/ 811675 w 935386"/>
                <a:gd name="connsiteY5" fmla="*/ 461441 h 839449"/>
                <a:gd name="connsiteX6" fmla="*/ 931669 w 935386"/>
                <a:gd name="connsiteY6" fmla="*/ 437409 h 839449"/>
                <a:gd name="connsiteX7" fmla="*/ 930326 w 935386"/>
                <a:gd name="connsiteY7" fmla="*/ 839577 h 839449"/>
                <a:gd name="connsiteX8" fmla="*/ 90021 w 935386"/>
                <a:gd name="connsiteY8" fmla="*/ 839577 h 839449"/>
                <a:gd name="connsiteX9" fmla="*/ 5996 w 935386"/>
                <a:gd name="connsiteY9" fmla="*/ 755544 h 83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5386" h="839449">
                  <a:moveTo>
                    <a:pt x="5996" y="755544"/>
                  </a:moveTo>
                  <a:lnTo>
                    <a:pt x="5996" y="587486"/>
                  </a:lnTo>
                  <a:cubicBezTo>
                    <a:pt x="6340" y="295350"/>
                    <a:pt x="221039" y="47729"/>
                    <a:pt x="510177" y="5996"/>
                  </a:cubicBezTo>
                  <a:lnTo>
                    <a:pt x="510177" y="214475"/>
                  </a:lnTo>
                  <a:cubicBezTo>
                    <a:pt x="510001" y="290041"/>
                    <a:pt x="543819" y="361675"/>
                    <a:pt x="602277" y="409555"/>
                  </a:cubicBezTo>
                  <a:cubicBezTo>
                    <a:pt x="660734" y="457436"/>
                    <a:pt x="737628" y="476487"/>
                    <a:pt x="811675" y="461441"/>
                  </a:cubicBezTo>
                  <a:lnTo>
                    <a:pt x="931669" y="437409"/>
                  </a:lnTo>
                  <a:lnTo>
                    <a:pt x="930326" y="839577"/>
                  </a:lnTo>
                  <a:lnTo>
                    <a:pt x="90021" y="839577"/>
                  </a:lnTo>
                  <a:cubicBezTo>
                    <a:pt x="43611" y="839577"/>
                    <a:pt x="5996" y="801954"/>
                    <a:pt x="5996" y="7555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C0810BB1-D3F2-4DAD-9CC5-A135B2108BC3}"/>
                </a:ext>
              </a:extLst>
            </p:cNvPr>
            <p:cNvSpPr/>
            <p:nvPr/>
          </p:nvSpPr>
          <p:spPr>
            <a:xfrm>
              <a:off x="4828024" y="4940744"/>
              <a:ext cx="935386" cy="839449"/>
            </a:xfrm>
            <a:custGeom>
              <a:avLst/>
              <a:gdLst>
                <a:gd name="connsiteX0" fmla="*/ 930334 w 935386"/>
                <a:gd name="connsiteY0" fmla="*/ 755544 h 839449"/>
                <a:gd name="connsiteX1" fmla="*/ 846301 w 935386"/>
                <a:gd name="connsiteY1" fmla="*/ 839577 h 839449"/>
                <a:gd name="connsiteX2" fmla="*/ 5996 w 935386"/>
                <a:gd name="connsiteY2" fmla="*/ 839577 h 839449"/>
                <a:gd name="connsiteX3" fmla="*/ 7091 w 935386"/>
                <a:gd name="connsiteY3" fmla="*/ 438168 h 839449"/>
                <a:gd name="connsiteX4" fmla="*/ 124734 w 935386"/>
                <a:gd name="connsiteY4" fmla="*/ 461609 h 839449"/>
                <a:gd name="connsiteX5" fmla="*/ 333893 w 935386"/>
                <a:gd name="connsiteY5" fmla="*/ 409331 h 839449"/>
                <a:gd name="connsiteX6" fmla="*/ 426152 w 935386"/>
                <a:gd name="connsiteY6" fmla="*/ 214475 h 839449"/>
                <a:gd name="connsiteX7" fmla="*/ 426152 w 935386"/>
                <a:gd name="connsiteY7" fmla="*/ 5996 h 839449"/>
                <a:gd name="connsiteX8" fmla="*/ 930334 w 935386"/>
                <a:gd name="connsiteY8" fmla="*/ 587486 h 83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5386" h="839449">
                  <a:moveTo>
                    <a:pt x="930334" y="755544"/>
                  </a:moveTo>
                  <a:cubicBezTo>
                    <a:pt x="930334" y="801954"/>
                    <a:pt x="892710" y="839577"/>
                    <a:pt x="846301" y="839577"/>
                  </a:cubicBezTo>
                  <a:lnTo>
                    <a:pt x="5996" y="839577"/>
                  </a:lnTo>
                  <a:lnTo>
                    <a:pt x="7091" y="438168"/>
                  </a:lnTo>
                  <a:lnTo>
                    <a:pt x="124734" y="461609"/>
                  </a:lnTo>
                  <a:cubicBezTo>
                    <a:pt x="198766" y="476383"/>
                    <a:pt x="275515" y="457196"/>
                    <a:pt x="333893" y="409331"/>
                  </a:cubicBezTo>
                  <a:cubicBezTo>
                    <a:pt x="392271" y="361467"/>
                    <a:pt x="426120" y="289962"/>
                    <a:pt x="426152" y="214475"/>
                  </a:cubicBezTo>
                  <a:lnTo>
                    <a:pt x="426152" y="5996"/>
                  </a:lnTo>
                  <a:cubicBezTo>
                    <a:pt x="715291" y="47729"/>
                    <a:pt x="929990" y="295350"/>
                    <a:pt x="930334" y="5874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F308666-4C62-404F-ADD1-17ACA70DC370}"/>
                </a:ext>
              </a:extLst>
            </p:cNvPr>
            <p:cNvSpPr/>
            <p:nvPr/>
          </p:nvSpPr>
          <p:spPr>
            <a:xfrm>
              <a:off x="6931300" y="1601807"/>
              <a:ext cx="1015334" cy="903407"/>
            </a:xfrm>
            <a:custGeom>
              <a:avLst/>
              <a:gdLst>
                <a:gd name="connsiteX0" fmla="*/ 5996 w 1015333"/>
                <a:gd name="connsiteY0" fmla="*/ 151868 h 903407"/>
                <a:gd name="connsiteX1" fmla="*/ 668913 w 1015333"/>
                <a:gd name="connsiteY1" fmla="*/ 15742 h 903407"/>
                <a:gd name="connsiteX2" fmla="*/ 679330 w 1015333"/>
                <a:gd name="connsiteY2" fmla="*/ 5996 h 903407"/>
                <a:gd name="connsiteX3" fmla="*/ 1014359 w 1015333"/>
                <a:gd name="connsiteY3" fmla="*/ 222038 h 903407"/>
                <a:gd name="connsiteX4" fmla="*/ 1014359 w 1015333"/>
                <a:gd name="connsiteY4" fmla="*/ 397155 h 903407"/>
                <a:gd name="connsiteX5" fmla="*/ 510177 w 1015333"/>
                <a:gd name="connsiteY5" fmla="*/ 901337 h 903407"/>
                <a:gd name="connsiteX6" fmla="*/ 5996 w 1015333"/>
                <a:gd name="connsiteY6" fmla="*/ 397155 h 90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333" h="903407">
                  <a:moveTo>
                    <a:pt x="5996" y="151868"/>
                  </a:moveTo>
                  <a:cubicBezTo>
                    <a:pt x="172543" y="160942"/>
                    <a:pt x="508498" y="159431"/>
                    <a:pt x="668913" y="15742"/>
                  </a:cubicBezTo>
                  <a:cubicBezTo>
                    <a:pt x="672527" y="12552"/>
                    <a:pt x="675972" y="9274"/>
                    <a:pt x="679330" y="5996"/>
                  </a:cubicBezTo>
                  <a:cubicBezTo>
                    <a:pt x="756136" y="121432"/>
                    <a:pt x="877520" y="199701"/>
                    <a:pt x="1014359" y="222038"/>
                  </a:cubicBezTo>
                  <a:lnTo>
                    <a:pt x="1014359" y="397155"/>
                  </a:lnTo>
                  <a:cubicBezTo>
                    <a:pt x="1014359" y="675605"/>
                    <a:pt x="788627" y="901337"/>
                    <a:pt x="510177" y="901337"/>
                  </a:cubicBezTo>
                  <a:cubicBezTo>
                    <a:pt x="231728" y="901337"/>
                    <a:pt x="5996" y="675605"/>
                    <a:pt x="5996" y="3971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F25CFB54-8860-4219-AFD9-ECA40B9FC9E0}"/>
                </a:ext>
              </a:extLst>
            </p:cNvPr>
            <p:cNvSpPr/>
            <p:nvPr/>
          </p:nvSpPr>
          <p:spPr>
            <a:xfrm>
              <a:off x="7096431" y="2581180"/>
              <a:ext cx="263827" cy="303801"/>
            </a:xfrm>
            <a:custGeom>
              <a:avLst/>
              <a:gdLst>
                <a:gd name="connsiteX0" fmla="*/ 6404 w 263826"/>
                <a:gd name="connsiteY0" fmla="*/ 5996 h 303800"/>
                <a:gd name="connsiteX1" fmla="*/ 20267 w 263826"/>
                <a:gd name="connsiteY1" fmla="*/ 5996 h 303800"/>
                <a:gd name="connsiteX2" fmla="*/ 260765 w 263826"/>
                <a:gd name="connsiteY2" fmla="*/ 84145 h 303800"/>
                <a:gd name="connsiteX3" fmla="*/ 260261 w 263826"/>
                <a:gd name="connsiteY3" fmla="*/ 272877 h 303800"/>
                <a:gd name="connsiteX4" fmla="*/ 106826 w 263826"/>
                <a:gd name="connsiteY4" fmla="*/ 303545 h 303800"/>
                <a:gd name="connsiteX5" fmla="*/ 36872 w 263826"/>
                <a:gd name="connsiteY5" fmla="*/ 286300 h 303800"/>
                <a:gd name="connsiteX6" fmla="*/ 5996 w 263826"/>
                <a:gd name="connsiteY6" fmla="*/ 221199 h 30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3826" h="303800">
                  <a:moveTo>
                    <a:pt x="6404" y="5996"/>
                  </a:moveTo>
                  <a:lnTo>
                    <a:pt x="20267" y="5996"/>
                  </a:lnTo>
                  <a:cubicBezTo>
                    <a:pt x="94722" y="47121"/>
                    <a:pt x="176348" y="73648"/>
                    <a:pt x="260765" y="84145"/>
                  </a:cubicBezTo>
                  <a:lnTo>
                    <a:pt x="260261" y="272877"/>
                  </a:lnTo>
                  <a:lnTo>
                    <a:pt x="106826" y="303545"/>
                  </a:lnTo>
                  <a:cubicBezTo>
                    <a:pt x="82098" y="308590"/>
                    <a:pt x="56411" y="302258"/>
                    <a:pt x="36872" y="286300"/>
                  </a:cubicBezTo>
                  <a:cubicBezTo>
                    <a:pt x="17325" y="270335"/>
                    <a:pt x="5988" y="246438"/>
                    <a:pt x="5996" y="2211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4999A5-2E1D-4374-95F5-899A31AA258E}"/>
                </a:ext>
              </a:extLst>
            </p:cNvPr>
            <p:cNvSpPr/>
            <p:nvPr/>
          </p:nvSpPr>
          <p:spPr>
            <a:xfrm>
              <a:off x="7518419" y="2581180"/>
              <a:ext cx="255832" cy="303801"/>
            </a:xfrm>
            <a:custGeom>
              <a:avLst/>
              <a:gdLst>
                <a:gd name="connsiteX0" fmla="*/ 6835 w 255832"/>
                <a:gd name="connsiteY0" fmla="*/ 84225 h 303800"/>
                <a:gd name="connsiteX1" fmla="*/ 247750 w 255832"/>
                <a:gd name="connsiteY1" fmla="*/ 5996 h 303800"/>
                <a:gd name="connsiteX2" fmla="*/ 256655 w 255832"/>
                <a:gd name="connsiteY2" fmla="*/ 5996 h 303800"/>
                <a:gd name="connsiteX3" fmla="*/ 256655 w 255832"/>
                <a:gd name="connsiteY3" fmla="*/ 221199 h 303800"/>
                <a:gd name="connsiteX4" fmla="*/ 225780 w 255832"/>
                <a:gd name="connsiteY4" fmla="*/ 286300 h 303800"/>
                <a:gd name="connsiteX5" fmla="*/ 155826 w 255832"/>
                <a:gd name="connsiteY5" fmla="*/ 303545 h 303800"/>
                <a:gd name="connsiteX6" fmla="*/ 5996 w 255832"/>
                <a:gd name="connsiteY6" fmla="*/ 273549 h 30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832" h="303800">
                  <a:moveTo>
                    <a:pt x="6835" y="84225"/>
                  </a:moveTo>
                  <a:cubicBezTo>
                    <a:pt x="91404" y="73784"/>
                    <a:pt x="173182" y="47225"/>
                    <a:pt x="247750" y="5996"/>
                  </a:cubicBezTo>
                  <a:lnTo>
                    <a:pt x="256655" y="5996"/>
                  </a:lnTo>
                  <a:lnTo>
                    <a:pt x="256655" y="221199"/>
                  </a:lnTo>
                  <a:cubicBezTo>
                    <a:pt x="256664" y="246438"/>
                    <a:pt x="245327" y="270335"/>
                    <a:pt x="225780" y="286300"/>
                  </a:cubicBezTo>
                  <a:cubicBezTo>
                    <a:pt x="206233" y="302266"/>
                    <a:pt x="180546" y="308597"/>
                    <a:pt x="155826" y="303545"/>
                  </a:cubicBezTo>
                  <a:lnTo>
                    <a:pt x="5996" y="27354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5F785BF4-3187-4F9D-B134-57499D74FFA8}"/>
                </a:ext>
              </a:extLst>
            </p:cNvPr>
            <p:cNvSpPr/>
            <p:nvPr/>
          </p:nvSpPr>
          <p:spPr>
            <a:xfrm>
              <a:off x="8107720" y="1748103"/>
              <a:ext cx="95937" cy="247837"/>
            </a:xfrm>
            <a:custGeom>
              <a:avLst/>
              <a:gdLst>
                <a:gd name="connsiteX0" fmla="*/ 90029 w 95937"/>
                <a:gd name="connsiteY0" fmla="*/ 124814 h 247837"/>
                <a:gd name="connsiteX1" fmla="*/ 5996 w 95937"/>
                <a:gd name="connsiteY1" fmla="*/ 243632 h 247837"/>
                <a:gd name="connsiteX2" fmla="*/ 5996 w 95937"/>
                <a:gd name="connsiteY2" fmla="*/ 5996 h 247837"/>
                <a:gd name="connsiteX3" fmla="*/ 90029 w 95937"/>
                <a:gd name="connsiteY3" fmla="*/ 124814 h 24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37" h="247837">
                  <a:moveTo>
                    <a:pt x="90029" y="124814"/>
                  </a:moveTo>
                  <a:cubicBezTo>
                    <a:pt x="90021" y="178227"/>
                    <a:pt x="56355" y="225828"/>
                    <a:pt x="5996" y="243632"/>
                  </a:cubicBezTo>
                  <a:lnTo>
                    <a:pt x="5996" y="5996"/>
                  </a:lnTo>
                  <a:cubicBezTo>
                    <a:pt x="56355" y="23800"/>
                    <a:pt x="90021" y="71401"/>
                    <a:pt x="90029" y="1248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55D5743-EF53-48D9-A26D-FDA27BD5D8AB}"/>
                </a:ext>
              </a:extLst>
            </p:cNvPr>
            <p:cNvSpPr/>
            <p:nvPr/>
          </p:nvSpPr>
          <p:spPr>
            <a:xfrm>
              <a:off x="6931300" y="1068637"/>
              <a:ext cx="1015334" cy="583617"/>
            </a:xfrm>
            <a:custGeom>
              <a:avLst/>
              <a:gdLst>
                <a:gd name="connsiteX0" fmla="*/ 510177 w 1015333"/>
                <a:gd name="connsiteY0" fmla="*/ 5996 h 583617"/>
                <a:gd name="connsiteX1" fmla="*/ 1014359 w 1015333"/>
                <a:gd name="connsiteY1" fmla="*/ 510177 h 583617"/>
                <a:gd name="connsiteX2" fmla="*/ 1014359 w 1015333"/>
                <a:gd name="connsiteY2" fmla="*/ 584209 h 583617"/>
                <a:gd name="connsiteX3" fmla="*/ 759750 w 1015333"/>
                <a:gd name="connsiteY3" fmla="*/ 321781 h 583617"/>
                <a:gd name="connsiteX4" fmla="*/ 667994 w 1015333"/>
                <a:gd name="connsiteY4" fmla="*/ 258806 h 583617"/>
                <a:gd name="connsiteX5" fmla="*/ 594210 w 1015333"/>
                <a:gd name="connsiteY5" fmla="*/ 342120 h 583617"/>
                <a:gd name="connsiteX6" fmla="*/ 556899 w 1015333"/>
                <a:gd name="connsiteY6" fmla="*/ 423626 h 583617"/>
                <a:gd name="connsiteX7" fmla="*/ 5996 w 1015333"/>
                <a:gd name="connsiteY7" fmla="*/ 516901 h 583617"/>
                <a:gd name="connsiteX8" fmla="*/ 5996 w 1015333"/>
                <a:gd name="connsiteY8" fmla="*/ 510177 h 583617"/>
                <a:gd name="connsiteX9" fmla="*/ 510177 w 1015333"/>
                <a:gd name="connsiteY9" fmla="*/ 5996 h 58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5333" h="583617">
                  <a:moveTo>
                    <a:pt x="510177" y="5996"/>
                  </a:moveTo>
                  <a:cubicBezTo>
                    <a:pt x="788491" y="6324"/>
                    <a:pt x="1014031" y="231864"/>
                    <a:pt x="1014359" y="510177"/>
                  </a:cubicBezTo>
                  <a:lnTo>
                    <a:pt x="1014359" y="584209"/>
                  </a:lnTo>
                  <a:cubicBezTo>
                    <a:pt x="890088" y="546210"/>
                    <a:pt x="793975" y="447147"/>
                    <a:pt x="759750" y="321781"/>
                  </a:cubicBezTo>
                  <a:cubicBezTo>
                    <a:pt x="749436" y="280640"/>
                    <a:pt x="710086" y="253634"/>
                    <a:pt x="667994" y="258806"/>
                  </a:cubicBezTo>
                  <a:cubicBezTo>
                    <a:pt x="625901" y="263979"/>
                    <a:pt x="594258" y="299707"/>
                    <a:pt x="594210" y="342120"/>
                  </a:cubicBezTo>
                  <a:cubicBezTo>
                    <a:pt x="595034" y="373595"/>
                    <a:pt x="581259" y="403679"/>
                    <a:pt x="556899" y="423626"/>
                  </a:cubicBezTo>
                  <a:cubicBezTo>
                    <a:pt x="458076" y="512112"/>
                    <a:pt x="192794" y="527742"/>
                    <a:pt x="5996" y="516901"/>
                  </a:cubicBezTo>
                  <a:lnTo>
                    <a:pt x="5996" y="510177"/>
                  </a:lnTo>
                  <a:cubicBezTo>
                    <a:pt x="6276" y="231840"/>
                    <a:pt x="231840" y="6268"/>
                    <a:pt x="51017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CC34A57-3901-4A32-AB24-D1C1CEEFE052}"/>
                </a:ext>
              </a:extLst>
            </p:cNvPr>
            <p:cNvSpPr/>
            <p:nvPr/>
          </p:nvSpPr>
          <p:spPr>
            <a:xfrm>
              <a:off x="6679209" y="1748103"/>
              <a:ext cx="95937" cy="247837"/>
            </a:xfrm>
            <a:custGeom>
              <a:avLst/>
              <a:gdLst>
                <a:gd name="connsiteX0" fmla="*/ 5996 w 95937"/>
                <a:gd name="connsiteY0" fmla="*/ 124814 h 247837"/>
                <a:gd name="connsiteX1" fmla="*/ 90029 w 95937"/>
                <a:gd name="connsiteY1" fmla="*/ 5996 h 247837"/>
                <a:gd name="connsiteX2" fmla="*/ 90029 w 95937"/>
                <a:gd name="connsiteY2" fmla="*/ 243632 h 247837"/>
                <a:gd name="connsiteX3" fmla="*/ 5996 w 95937"/>
                <a:gd name="connsiteY3" fmla="*/ 124814 h 24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937" h="247837">
                  <a:moveTo>
                    <a:pt x="5996" y="124814"/>
                  </a:moveTo>
                  <a:cubicBezTo>
                    <a:pt x="6004" y="71401"/>
                    <a:pt x="39670" y="23800"/>
                    <a:pt x="90029" y="5996"/>
                  </a:cubicBezTo>
                  <a:lnTo>
                    <a:pt x="90029" y="243632"/>
                  </a:lnTo>
                  <a:cubicBezTo>
                    <a:pt x="39678" y="225828"/>
                    <a:pt x="6004" y="178227"/>
                    <a:pt x="5996" y="1248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3FA70482-5963-4449-B217-895DCAC8A33A}"/>
                </a:ext>
              </a:extLst>
            </p:cNvPr>
            <p:cNvSpPr/>
            <p:nvPr/>
          </p:nvSpPr>
          <p:spPr>
            <a:xfrm>
              <a:off x="6424600" y="2587904"/>
              <a:ext cx="935386" cy="839449"/>
            </a:xfrm>
            <a:custGeom>
              <a:avLst/>
              <a:gdLst>
                <a:gd name="connsiteX0" fmla="*/ 5996 w 935386"/>
                <a:gd name="connsiteY0" fmla="*/ 755544 h 839449"/>
                <a:gd name="connsiteX1" fmla="*/ 5996 w 935386"/>
                <a:gd name="connsiteY1" fmla="*/ 587487 h 839449"/>
                <a:gd name="connsiteX2" fmla="*/ 510177 w 935386"/>
                <a:gd name="connsiteY2" fmla="*/ 5996 h 839449"/>
                <a:gd name="connsiteX3" fmla="*/ 510177 w 935386"/>
                <a:gd name="connsiteY3" fmla="*/ 214475 h 839449"/>
                <a:gd name="connsiteX4" fmla="*/ 602277 w 935386"/>
                <a:gd name="connsiteY4" fmla="*/ 409555 h 839449"/>
                <a:gd name="connsiteX5" fmla="*/ 811675 w 935386"/>
                <a:gd name="connsiteY5" fmla="*/ 461441 h 839449"/>
                <a:gd name="connsiteX6" fmla="*/ 931669 w 935386"/>
                <a:gd name="connsiteY6" fmla="*/ 437409 h 839449"/>
                <a:gd name="connsiteX7" fmla="*/ 930326 w 935386"/>
                <a:gd name="connsiteY7" fmla="*/ 839577 h 839449"/>
                <a:gd name="connsiteX8" fmla="*/ 90029 w 935386"/>
                <a:gd name="connsiteY8" fmla="*/ 839577 h 839449"/>
                <a:gd name="connsiteX9" fmla="*/ 5996 w 935386"/>
                <a:gd name="connsiteY9" fmla="*/ 755544 h 83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5386" h="839449">
                  <a:moveTo>
                    <a:pt x="5996" y="755544"/>
                  </a:moveTo>
                  <a:lnTo>
                    <a:pt x="5996" y="587487"/>
                  </a:lnTo>
                  <a:cubicBezTo>
                    <a:pt x="6340" y="295350"/>
                    <a:pt x="221039" y="47729"/>
                    <a:pt x="510177" y="5996"/>
                  </a:cubicBezTo>
                  <a:lnTo>
                    <a:pt x="510177" y="214475"/>
                  </a:lnTo>
                  <a:cubicBezTo>
                    <a:pt x="510002" y="290042"/>
                    <a:pt x="543819" y="361675"/>
                    <a:pt x="602277" y="409555"/>
                  </a:cubicBezTo>
                  <a:cubicBezTo>
                    <a:pt x="660734" y="457436"/>
                    <a:pt x="737628" y="476487"/>
                    <a:pt x="811675" y="461441"/>
                  </a:cubicBezTo>
                  <a:lnTo>
                    <a:pt x="931669" y="437409"/>
                  </a:lnTo>
                  <a:lnTo>
                    <a:pt x="930326" y="839577"/>
                  </a:lnTo>
                  <a:lnTo>
                    <a:pt x="90029" y="839577"/>
                  </a:lnTo>
                  <a:cubicBezTo>
                    <a:pt x="43620" y="839569"/>
                    <a:pt x="5996" y="801954"/>
                    <a:pt x="5996" y="7555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F44D3D8-9395-43E0-9B2E-D1BEC6CD66F9}"/>
                </a:ext>
              </a:extLst>
            </p:cNvPr>
            <p:cNvSpPr/>
            <p:nvPr/>
          </p:nvSpPr>
          <p:spPr>
            <a:xfrm>
              <a:off x="7516996" y="2587904"/>
              <a:ext cx="935386" cy="839449"/>
            </a:xfrm>
            <a:custGeom>
              <a:avLst/>
              <a:gdLst>
                <a:gd name="connsiteX0" fmla="*/ 930325 w 935386"/>
                <a:gd name="connsiteY0" fmla="*/ 755544 h 839449"/>
                <a:gd name="connsiteX1" fmla="*/ 846293 w 935386"/>
                <a:gd name="connsiteY1" fmla="*/ 839577 h 839449"/>
                <a:gd name="connsiteX2" fmla="*/ 5996 w 935386"/>
                <a:gd name="connsiteY2" fmla="*/ 839577 h 839449"/>
                <a:gd name="connsiteX3" fmla="*/ 7091 w 935386"/>
                <a:gd name="connsiteY3" fmla="*/ 438168 h 839449"/>
                <a:gd name="connsiteX4" fmla="*/ 124734 w 935386"/>
                <a:gd name="connsiteY4" fmla="*/ 461609 h 839449"/>
                <a:gd name="connsiteX5" fmla="*/ 333893 w 935386"/>
                <a:gd name="connsiteY5" fmla="*/ 409331 h 839449"/>
                <a:gd name="connsiteX6" fmla="*/ 426152 w 935386"/>
                <a:gd name="connsiteY6" fmla="*/ 214475 h 839449"/>
                <a:gd name="connsiteX7" fmla="*/ 426152 w 935386"/>
                <a:gd name="connsiteY7" fmla="*/ 5996 h 839449"/>
                <a:gd name="connsiteX8" fmla="*/ 930334 w 935386"/>
                <a:gd name="connsiteY8" fmla="*/ 587487 h 839449"/>
                <a:gd name="connsiteX9" fmla="*/ 930334 w 935386"/>
                <a:gd name="connsiteY9" fmla="*/ 755544 h 83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5386" h="839449">
                  <a:moveTo>
                    <a:pt x="930325" y="755544"/>
                  </a:moveTo>
                  <a:cubicBezTo>
                    <a:pt x="930325" y="801954"/>
                    <a:pt x="892702" y="839577"/>
                    <a:pt x="846293" y="839577"/>
                  </a:cubicBezTo>
                  <a:lnTo>
                    <a:pt x="5996" y="839577"/>
                  </a:lnTo>
                  <a:lnTo>
                    <a:pt x="7091" y="438168"/>
                  </a:lnTo>
                  <a:lnTo>
                    <a:pt x="124734" y="461609"/>
                  </a:lnTo>
                  <a:cubicBezTo>
                    <a:pt x="198766" y="476383"/>
                    <a:pt x="275515" y="457196"/>
                    <a:pt x="333893" y="409331"/>
                  </a:cubicBezTo>
                  <a:cubicBezTo>
                    <a:pt x="392271" y="361467"/>
                    <a:pt x="426121" y="289962"/>
                    <a:pt x="426152" y="214475"/>
                  </a:cubicBezTo>
                  <a:lnTo>
                    <a:pt x="426152" y="5996"/>
                  </a:lnTo>
                  <a:cubicBezTo>
                    <a:pt x="715291" y="47729"/>
                    <a:pt x="929990" y="295350"/>
                    <a:pt x="930334" y="587487"/>
                  </a:cubicBezTo>
                  <a:lnTo>
                    <a:pt x="930334" y="7555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82338404-DA2D-481A-8855-3EB6D81449D6}"/>
                </a:ext>
              </a:extLst>
            </p:cNvPr>
            <p:cNvSpPr/>
            <p:nvPr/>
          </p:nvSpPr>
          <p:spPr>
            <a:xfrm>
              <a:off x="6004444" y="4177749"/>
              <a:ext cx="2526342" cy="1686893"/>
            </a:xfrm>
            <a:custGeom>
              <a:avLst/>
              <a:gdLst>
                <a:gd name="connsiteX0" fmla="*/ 2190786 w 2526342"/>
                <a:gd name="connsiteY0" fmla="*/ 5996 h 1686893"/>
                <a:gd name="connsiteX1" fmla="*/ 846301 w 2526342"/>
                <a:gd name="connsiteY1" fmla="*/ 5996 h 1686893"/>
                <a:gd name="connsiteX2" fmla="*/ 510177 w 2526342"/>
                <a:gd name="connsiteY2" fmla="*/ 342120 h 1686893"/>
                <a:gd name="connsiteX3" fmla="*/ 426144 w 2526342"/>
                <a:gd name="connsiteY3" fmla="*/ 426153 h 1686893"/>
                <a:gd name="connsiteX4" fmla="*/ 5996 w 2526342"/>
                <a:gd name="connsiteY4" fmla="*/ 426153 h 1686893"/>
                <a:gd name="connsiteX5" fmla="*/ 489927 w 2526342"/>
                <a:gd name="connsiteY5" fmla="*/ 990750 h 1686893"/>
                <a:gd name="connsiteX6" fmla="*/ 510177 w 2526342"/>
                <a:gd name="connsiteY6" fmla="*/ 1045450 h 1686893"/>
                <a:gd name="connsiteX7" fmla="*/ 510177 w 2526342"/>
                <a:gd name="connsiteY7" fmla="*/ 1350482 h 1686893"/>
                <a:gd name="connsiteX8" fmla="*/ 846301 w 2526342"/>
                <a:gd name="connsiteY8" fmla="*/ 1686606 h 1686893"/>
                <a:gd name="connsiteX9" fmla="*/ 2190786 w 2526342"/>
                <a:gd name="connsiteY9" fmla="*/ 1686606 h 1686893"/>
                <a:gd name="connsiteX10" fmla="*/ 2526910 w 2526342"/>
                <a:gd name="connsiteY10" fmla="*/ 1350482 h 1686893"/>
                <a:gd name="connsiteX11" fmla="*/ 2526910 w 2526342"/>
                <a:gd name="connsiteY11" fmla="*/ 342120 h 1686893"/>
                <a:gd name="connsiteX12" fmla="*/ 2190786 w 2526342"/>
                <a:gd name="connsiteY12" fmla="*/ 5996 h 1686893"/>
                <a:gd name="connsiteX13" fmla="*/ 930333 w 2526342"/>
                <a:gd name="connsiteY13" fmla="*/ 342120 h 1686893"/>
                <a:gd name="connsiteX14" fmla="*/ 1182424 w 2526342"/>
                <a:gd name="connsiteY14" fmla="*/ 342120 h 1686893"/>
                <a:gd name="connsiteX15" fmla="*/ 1266457 w 2526342"/>
                <a:gd name="connsiteY15" fmla="*/ 426153 h 1686893"/>
                <a:gd name="connsiteX16" fmla="*/ 1182424 w 2526342"/>
                <a:gd name="connsiteY16" fmla="*/ 510185 h 1686893"/>
                <a:gd name="connsiteX17" fmla="*/ 930333 w 2526342"/>
                <a:gd name="connsiteY17" fmla="*/ 510185 h 1686893"/>
                <a:gd name="connsiteX18" fmla="*/ 846301 w 2526342"/>
                <a:gd name="connsiteY18" fmla="*/ 426153 h 1686893"/>
                <a:gd name="connsiteX19" fmla="*/ 930333 w 2526342"/>
                <a:gd name="connsiteY19" fmla="*/ 342120 h 1686893"/>
                <a:gd name="connsiteX20" fmla="*/ 1266457 w 2526342"/>
                <a:gd name="connsiteY20" fmla="*/ 1350482 h 1686893"/>
                <a:gd name="connsiteX21" fmla="*/ 930333 w 2526342"/>
                <a:gd name="connsiteY21" fmla="*/ 1350482 h 1686893"/>
                <a:gd name="connsiteX22" fmla="*/ 846301 w 2526342"/>
                <a:gd name="connsiteY22" fmla="*/ 1266449 h 1686893"/>
                <a:gd name="connsiteX23" fmla="*/ 930333 w 2526342"/>
                <a:gd name="connsiteY23" fmla="*/ 1182416 h 1686893"/>
                <a:gd name="connsiteX24" fmla="*/ 1266457 w 2526342"/>
                <a:gd name="connsiteY24" fmla="*/ 1182416 h 1686893"/>
                <a:gd name="connsiteX25" fmla="*/ 1350490 w 2526342"/>
                <a:gd name="connsiteY25" fmla="*/ 1266449 h 1686893"/>
                <a:gd name="connsiteX26" fmla="*/ 1266457 w 2526342"/>
                <a:gd name="connsiteY26" fmla="*/ 1350482 h 1686893"/>
                <a:gd name="connsiteX27" fmla="*/ 2106754 w 2526342"/>
                <a:gd name="connsiteY27" fmla="*/ 930334 h 1686893"/>
                <a:gd name="connsiteX28" fmla="*/ 930333 w 2526342"/>
                <a:gd name="connsiteY28" fmla="*/ 930334 h 1686893"/>
                <a:gd name="connsiteX29" fmla="*/ 846301 w 2526342"/>
                <a:gd name="connsiteY29" fmla="*/ 846301 h 1686893"/>
                <a:gd name="connsiteX30" fmla="*/ 930333 w 2526342"/>
                <a:gd name="connsiteY30" fmla="*/ 762268 h 1686893"/>
                <a:gd name="connsiteX31" fmla="*/ 2106754 w 2526342"/>
                <a:gd name="connsiteY31" fmla="*/ 762268 h 1686893"/>
                <a:gd name="connsiteX32" fmla="*/ 2190786 w 2526342"/>
                <a:gd name="connsiteY32" fmla="*/ 846301 h 1686893"/>
                <a:gd name="connsiteX33" fmla="*/ 2106754 w 2526342"/>
                <a:gd name="connsiteY33" fmla="*/ 930334 h 1686893"/>
                <a:gd name="connsiteX34" fmla="*/ 2106754 w 2526342"/>
                <a:gd name="connsiteY34" fmla="*/ 510177 h 1686893"/>
                <a:gd name="connsiteX35" fmla="*/ 1518540 w 2526342"/>
                <a:gd name="connsiteY35" fmla="*/ 510177 h 1686893"/>
                <a:gd name="connsiteX36" fmla="*/ 1434507 w 2526342"/>
                <a:gd name="connsiteY36" fmla="*/ 426144 h 1686893"/>
                <a:gd name="connsiteX37" fmla="*/ 1518540 w 2526342"/>
                <a:gd name="connsiteY37" fmla="*/ 342111 h 1686893"/>
                <a:gd name="connsiteX38" fmla="*/ 2106754 w 2526342"/>
                <a:gd name="connsiteY38" fmla="*/ 342111 h 1686893"/>
                <a:gd name="connsiteX39" fmla="*/ 2190786 w 2526342"/>
                <a:gd name="connsiteY39" fmla="*/ 426144 h 1686893"/>
                <a:gd name="connsiteX40" fmla="*/ 2106754 w 2526342"/>
                <a:gd name="connsiteY40" fmla="*/ 510177 h 168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526342" h="1686893">
                  <a:moveTo>
                    <a:pt x="2190786" y="5996"/>
                  </a:moveTo>
                  <a:lnTo>
                    <a:pt x="846301" y="5996"/>
                  </a:lnTo>
                  <a:cubicBezTo>
                    <a:pt x="660662" y="5996"/>
                    <a:pt x="510177" y="156481"/>
                    <a:pt x="510177" y="342120"/>
                  </a:cubicBezTo>
                  <a:cubicBezTo>
                    <a:pt x="510177" y="388529"/>
                    <a:pt x="472554" y="426153"/>
                    <a:pt x="426144" y="426153"/>
                  </a:cubicBezTo>
                  <a:lnTo>
                    <a:pt x="5996" y="426153"/>
                  </a:lnTo>
                  <a:lnTo>
                    <a:pt x="489927" y="990750"/>
                  </a:lnTo>
                  <a:cubicBezTo>
                    <a:pt x="502990" y="1005980"/>
                    <a:pt x="510177" y="1025383"/>
                    <a:pt x="510177" y="1045450"/>
                  </a:cubicBezTo>
                  <a:lnTo>
                    <a:pt x="510177" y="1350482"/>
                  </a:lnTo>
                  <a:cubicBezTo>
                    <a:pt x="510177" y="1536120"/>
                    <a:pt x="660662" y="1686606"/>
                    <a:pt x="846301" y="1686606"/>
                  </a:cubicBezTo>
                  <a:lnTo>
                    <a:pt x="2190786" y="1686606"/>
                  </a:lnTo>
                  <a:cubicBezTo>
                    <a:pt x="2376425" y="1686606"/>
                    <a:pt x="2526910" y="1536120"/>
                    <a:pt x="2526910" y="1350482"/>
                  </a:cubicBezTo>
                  <a:lnTo>
                    <a:pt x="2526910" y="342120"/>
                  </a:lnTo>
                  <a:cubicBezTo>
                    <a:pt x="2526910" y="156481"/>
                    <a:pt x="2376425" y="5996"/>
                    <a:pt x="2190786" y="5996"/>
                  </a:cubicBezTo>
                  <a:close/>
                  <a:moveTo>
                    <a:pt x="930333" y="342120"/>
                  </a:moveTo>
                  <a:lnTo>
                    <a:pt x="1182424" y="342120"/>
                  </a:lnTo>
                  <a:cubicBezTo>
                    <a:pt x="1228834" y="342120"/>
                    <a:pt x="1266457" y="379743"/>
                    <a:pt x="1266457" y="426153"/>
                  </a:cubicBezTo>
                  <a:cubicBezTo>
                    <a:pt x="1266457" y="472562"/>
                    <a:pt x="1228834" y="510185"/>
                    <a:pt x="1182424" y="510185"/>
                  </a:cubicBezTo>
                  <a:lnTo>
                    <a:pt x="930333" y="510185"/>
                  </a:lnTo>
                  <a:cubicBezTo>
                    <a:pt x="883924" y="510185"/>
                    <a:pt x="846301" y="472562"/>
                    <a:pt x="846301" y="426153"/>
                  </a:cubicBezTo>
                  <a:cubicBezTo>
                    <a:pt x="846301" y="379743"/>
                    <a:pt x="883924" y="342120"/>
                    <a:pt x="930333" y="342120"/>
                  </a:cubicBezTo>
                  <a:close/>
                  <a:moveTo>
                    <a:pt x="1266457" y="1350482"/>
                  </a:moveTo>
                  <a:lnTo>
                    <a:pt x="930333" y="1350482"/>
                  </a:lnTo>
                  <a:cubicBezTo>
                    <a:pt x="883924" y="1350482"/>
                    <a:pt x="846301" y="1312859"/>
                    <a:pt x="846301" y="1266449"/>
                  </a:cubicBezTo>
                  <a:cubicBezTo>
                    <a:pt x="846301" y="1220040"/>
                    <a:pt x="883924" y="1182416"/>
                    <a:pt x="930333" y="1182416"/>
                  </a:cubicBezTo>
                  <a:lnTo>
                    <a:pt x="1266457" y="1182416"/>
                  </a:lnTo>
                  <a:cubicBezTo>
                    <a:pt x="1312867" y="1182416"/>
                    <a:pt x="1350490" y="1220040"/>
                    <a:pt x="1350490" y="1266449"/>
                  </a:cubicBezTo>
                  <a:cubicBezTo>
                    <a:pt x="1350490" y="1312859"/>
                    <a:pt x="1312867" y="1350482"/>
                    <a:pt x="1266457" y="1350482"/>
                  </a:cubicBezTo>
                  <a:close/>
                  <a:moveTo>
                    <a:pt x="2106754" y="930334"/>
                  </a:moveTo>
                  <a:lnTo>
                    <a:pt x="930333" y="930334"/>
                  </a:lnTo>
                  <a:cubicBezTo>
                    <a:pt x="883924" y="930334"/>
                    <a:pt x="846301" y="892710"/>
                    <a:pt x="846301" y="846301"/>
                  </a:cubicBezTo>
                  <a:cubicBezTo>
                    <a:pt x="846301" y="799891"/>
                    <a:pt x="883924" y="762268"/>
                    <a:pt x="930333" y="762268"/>
                  </a:cubicBezTo>
                  <a:lnTo>
                    <a:pt x="2106754" y="762268"/>
                  </a:lnTo>
                  <a:cubicBezTo>
                    <a:pt x="2153163" y="762268"/>
                    <a:pt x="2190786" y="799891"/>
                    <a:pt x="2190786" y="846301"/>
                  </a:cubicBezTo>
                  <a:cubicBezTo>
                    <a:pt x="2190786" y="892710"/>
                    <a:pt x="2153163" y="930334"/>
                    <a:pt x="2106754" y="930334"/>
                  </a:cubicBezTo>
                  <a:close/>
                  <a:moveTo>
                    <a:pt x="2106754" y="510177"/>
                  </a:moveTo>
                  <a:lnTo>
                    <a:pt x="1518540" y="510177"/>
                  </a:lnTo>
                  <a:cubicBezTo>
                    <a:pt x="1472130" y="510177"/>
                    <a:pt x="1434507" y="472554"/>
                    <a:pt x="1434507" y="426144"/>
                  </a:cubicBezTo>
                  <a:cubicBezTo>
                    <a:pt x="1434507" y="379735"/>
                    <a:pt x="1472130" y="342111"/>
                    <a:pt x="1518540" y="342111"/>
                  </a:cubicBezTo>
                  <a:lnTo>
                    <a:pt x="2106754" y="342111"/>
                  </a:lnTo>
                  <a:cubicBezTo>
                    <a:pt x="2153163" y="342111"/>
                    <a:pt x="2190786" y="379735"/>
                    <a:pt x="2190786" y="426144"/>
                  </a:cubicBezTo>
                  <a:cubicBezTo>
                    <a:pt x="2190786" y="472554"/>
                    <a:pt x="2153163" y="510177"/>
                    <a:pt x="2106754" y="5101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8136571C-0540-4C58-9933-77C32570B9C2}"/>
                </a:ext>
              </a:extLst>
            </p:cNvPr>
            <p:cNvSpPr/>
            <p:nvPr/>
          </p:nvSpPr>
          <p:spPr>
            <a:xfrm>
              <a:off x="3651604" y="984604"/>
              <a:ext cx="2526342" cy="1686893"/>
            </a:xfrm>
            <a:custGeom>
              <a:avLst/>
              <a:gdLst>
                <a:gd name="connsiteX0" fmla="*/ 2106754 w 2526342"/>
                <a:gd name="connsiteY0" fmla="*/ 426144 h 1686893"/>
                <a:gd name="connsiteX1" fmla="*/ 2022721 w 2526342"/>
                <a:gd name="connsiteY1" fmla="*/ 342112 h 1686893"/>
                <a:gd name="connsiteX2" fmla="*/ 1686597 w 2526342"/>
                <a:gd name="connsiteY2" fmla="*/ 5996 h 1686893"/>
                <a:gd name="connsiteX3" fmla="*/ 342120 w 2526342"/>
                <a:gd name="connsiteY3" fmla="*/ 5996 h 1686893"/>
                <a:gd name="connsiteX4" fmla="*/ 5996 w 2526342"/>
                <a:gd name="connsiteY4" fmla="*/ 342120 h 1686893"/>
                <a:gd name="connsiteX5" fmla="*/ 5996 w 2526342"/>
                <a:gd name="connsiteY5" fmla="*/ 1350482 h 1686893"/>
                <a:gd name="connsiteX6" fmla="*/ 342120 w 2526342"/>
                <a:gd name="connsiteY6" fmla="*/ 1686605 h 1686893"/>
                <a:gd name="connsiteX7" fmla="*/ 1686605 w 2526342"/>
                <a:gd name="connsiteY7" fmla="*/ 1686605 h 1686893"/>
                <a:gd name="connsiteX8" fmla="*/ 2022729 w 2526342"/>
                <a:gd name="connsiteY8" fmla="*/ 1350482 h 1686893"/>
                <a:gd name="connsiteX9" fmla="*/ 2022729 w 2526342"/>
                <a:gd name="connsiteY9" fmla="*/ 1045450 h 1686893"/>
                <a:gd name="connsiteX10" fmla="*/ 2042979 w 2526342"/>
                <a:gd name="connsiteY10" fmla="*/ 990750 h 1686893"/>
                <a:gd name="connsiteX11" fmla="*/ 2526910 w 2526342"/>
                <a:gd name="connsiteY11" fmla="*/ 426152 h 1686893"/>
                <a:gd name="connsiteX12" fmla="*/ 2106754 w 2526342"/>
                <a:gd name="connsiteY12" fmla="*/ 426152 h 1686893"/>
                <a:gd name="connsiteX13" fmla="*/ 426144 w 2526342"/>
                <a:gd name="connsiteY13" fmla="*/ 342120 h 1686893"/>
                <a:gd name="connsiteX14" fmla="*/ 678235 w 2526342"/>
                <a:gd name="connsiteY14" fmla="*/ 342120 h 1686893"/>
                <a:gd name="connsiteX15" fmla="*/ 762268 w 2526342"/>
                <a:gd name="connsiteY15" fmla="*/ 426152 h 1686893"/>
                <a:gd name="connsiteX16" fmla="*/ 678235 w 2526342"/>
                <a:gd name="connsiteY16" fmla="*/ 510177 h 1686893"/>
                <a:gd name="connsiteX17" fmla="*/ 426144 w 2526342"/>
                <a:gd name="connsiteY17" fmla="*/ 510177 h 1686893"/>
                <a:gd name="connsiteX18" fmla="*/ 342112 w 2526342"/>
                <a:gd name="connsiteY18" fmla="*/ 426144 h 1686893"/>
                <a:gd name="connsiteX19" fmla="*/ 426144 w 2526342"/>
                <a:gd name="connsiteY19" fmla="*/ 342120 h 1686893"/>
                <a:gd name="connsiteX20" fmla="*/ 762268 w 2526342"/>
                <a:gd name="connsiteY20" fmla="*/ 1350482 h 1686893"/>
                <a:gd name="connsiteX21" fmla="*/ 426144 w 2526342"/>
                <a:gd name="connsiteY21" fmla="*/ 1350482 h 1686893"/>
                <a:gd name="connsiteX22" fmla="*/ 342112 w 2526342"/>
                <a:gd name="connsiteY22" fmla="*/ 1266449 h 1686893"/>
                <a:gd name="connsiteX23" fmla="*/ 426144 w 2526342"/>
                <a:gd name="connsiteY23" fmla="*/ 1182416 h 1686893"/>
                <a:gd name="connsiteX24" fmla="*/ 762268 w 2526342"/>
                <a:gd name="connsiteY24" fmla="*/ 1182416 h 1686893"/>
                <a:gd name="connsiteX25" fmla="*/ 846301 w 2526342"/>
                <a:gd name="connsiteY25" fmla="*/ 1266449 h 1686893"/>
                <a:gd name="connsiteX26" fmla="*/ 762268 w 2526342"/>
                <a:gd name="connsiteY26" fmla="*/ 1350482 h 1686893"/>
                <a:gd name="connsiteX27" fmla="*/ 1602573 w 2526342"/>
                <a:gd name="connsiteY27" fmla="*/ 930326 h 1686893"/>
                <a:gd name="connsiteX28" fmla="*/ 426144 w 2526342"/>
                <a:gd name="connsiteY28" fmla="*/ 930326 h 1686893"/>
                <a:gd name="connsiteX29" fmla="*/ 342112 w 2526342"/>
                <a:gd name="connsiteY29" fmla="*/ 846293 h 1686893"/>
                <a:gd name="connsiteX30" fmla="*/ 426144 w 2526342"/>
                <a:gd name="connsiteY30" fmla="*/ 762260 h 1686893"/>
                <a:gd name="connsiteX31" fmla="*/ 1602564 w 2526342"/>
                <a:gd name="connsiteY31" fmla="*/ 762260 h 1686893"/>
                <a:gd name="connsiteX32" fmla="*/ 1686597 w 2526342"/>
                <a:gd name="connsiteY32" fmla="*/ 846293 h 1686893"/>
                <a:gd name="connsiteX33" fmla="*/ 1602573 w 2526342"/>
                <a:gd name="connsiteY33" fmla="*/ 930326 h 1686893"/>
                <a:gd name="connsiteX34" fmla="*/ 1602573 w 2526342"/>
                <a:gd name="connsiteY34" fmla="*/ 510177 h 1686893"/>
                <a:gd name="connsiteX35" fmla="*/ 1014358 w 2526342"/>
                <a:gd name="connsiteY35" fmla="*/ 510177 h 1686893"/>
                <a:gd name="connsiteX36" fmla="*/ 930326 w 2526342"/>
                <a:gd name="connsiteY36" fmla="*/ 426144 h 1686893"/>
                <a:gd name="connsiteX37" fmla="*/ 1014358 w 2526342"/>
                <a:gd name="connsiteY37" fmla="*/ 342112 h 1686893"/>
                <a:gd name="connsiteX38" fmla="*/ 1602573 w 2526342"/>
                <a:gd name="connsiteY38" fmla="*/ 342112 h 1686893"/>
                <a:gd name="connsiteX39" fmla="*/ 1686605 w 2526342"/>
                <a:gd name="connsiteY39" fmla="*/ 426144 h 1686893"/>
                <a:gd name="connsiteX40" fmla="*/ 1602573 w 2526342"/>
                <a:gd name="connsiteY40" fmla="*/ 510177 h 168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526342" h="1686893">
                  <a:moveTo>
                    <a:pt x="2106754" y="426144"/>
                  </a:moveTo>
                  <a:cubicBezTo>
                    <a:pt x="2060344" y="426144"/>
                    <a:pt x="2022721" y="388521"/>
                    <a:pt x="2022721" y="342112"/>
                  </a:cubicBezTo>
                  <a:cubicBezTo>
                    <a:pt x="2022721" y="156481"/>
                    <a:pt x="1872236" y="5996"/>
                    <a:pt x="1686597" y="5996"/>
                  </a:cubicBezTo>
                  <a:lnTo>
                    <a:pt x="342120" y="5996"/>
                  </a:lnTo>
                  <a:cubicBezTo>
                    <a:pt x="156481" y="5996"/>
                    <a:pt x="5996" y="156481"/>
                    <a:pt x="5996" y="342120"/>
                  </a:cubicBezTo>
                  <a:lnTo>
                    <a:pt x="5996" y="1350482"/>
                  </a:lnTo>
                  <a:cubicBezTo>
                    <a:pt x="5996" y="1536120"/>
                    <a:pt x="156481" y="1686605"/>
                    <a:pt x="342120" y="1686605"/>
                  </a:cubicBezTo>
                  <a:lnTo>
                    <a:pt x="1686605" y="1686605"/>
                  </a:lnTo>
                  <a:cubicBezTo>
                    <a:pt x="1872244" y="1686605"/>
                    <a:pt x="2022729" y="1536120"/>
                    <a:pt x="2022729" y="1350482"/>
                  </a:cubicBezTo>
                  <a:lnTo>
                    <a:pt x="2022729" y="1045450"/>
                  </a:lnTo>
                  <a:cubicBezTo>
                    <a:pt x="2022729" y="1025383"/>
                    <a:pt x="2029916" y="1005980"/>
                    <a:pt x="2042979" y="990750"/>
                  </a:cubicBezTo>
                  <a:lnTo>
                    <a:pt x="2526910" y="426152"/>
                  </a:lnTo>
                  <a:lnTo>
                    <a:pt x="2106754" y="426152"/>
                  </a:lnTo>
                  <a:close/>
                  <a:moveTo>
                    <a:pt x="426144" y="342120"/>
                  </a:moveTo>
                  <a:lnTo>
                    <a:pt x="678235" y="342120"/>
                  </a:lnTo>
                  <a:cubicBezTo>
                    <a:pt x="724645" y="342120"/>
                    <a:pt x="762268" y="379743"/>
                    <a:pt x="762268" y="426152"/>
                  </a:cubicBezTo>
                  <a:cubicBezTo>
                    <a:pt x="762268" y="472562"/>
                    <a:pt x="724645" y="510177"/>
                    <a:pt x="678235" y="510177"/>
                  </a:cubicBezTo>
                  <a:lnTo>
                    <a:pt x="426144" y="510177"/>
                  </a:lnTo>
                  <a:cubicBezTo>
                    <a:pt x="379735" y="510177"/>
                    <a:pt x="342112" y="472554"/>
                    <a:pt x="342112" y="426144"/>
                  </a:cubicBezTo>
                  <a:cubicBezTo>
                    <a:pt x="342112" y="379735"/>
                    <a:pt x="379735" y="342120"/>
                    <a:pt x="426144" y="342120"/>
                  </a:cubicBezTo>
                  <a:close/>
                  <a:moveTo>
                    <a:pt x="762268" y="1350482"/>
                  </a:moveTo>
                  <a:lnTo>
                    <a:pt x="426144" y="1350482"/>
                  </a:lnTo>
                  <a:cubicBezTo>
                    <a:pt x="379735" y="1350482"/>
                    <a:pt x="342112" y="1312859"/>
                    <a:pt x="342112" y="1266449"/>
                  </a:cubicBezTo>
                  <a:cubicBezTo>
                    <a:pt x="342112" y="1220039"/>
                    <a:pt x="379735" y="1182416"/>
                    <a:pt x="426144" y="1182416"/>
                  </a:cubicBezTo>
                  <a:lnTo>
                    <a:pt x="762268" y="1182416"/>
                  </a:lnTo>
                  <a:cubicBezTo>
                    <a:pt x="808677" y="1182416"/>
                    <a:pt x="846301" y="1220039"/>
                    <a:pt x="846301" y="1266449"/>
                  </a:cubicBezTo>
                  <a:cubicBezTo>
                    <a:pt x="846301" y="1312859"/>
                    <a:pt x="808677" y="1350482"/>
                    <a:pt x="762268" y="1350482"/>
                  </a:cubicBezTo>
                  <a:close/>
                  <a:moveTo>
                    <a:pt x="1602573" y="930326"/>
                  </a:moveTo>
                  <a:lnTo>
                    <a:pt x="426144" y="930326"/>
                  </a:lnTo>
                  <a:cubicBezTo>
                    <a:pt x="379735" y="930326"/>
                    <a:pt x="342112" y="892702"/>
                    <a:pt x="342112" y="846293"/>
                  </a:cubicBezTo>
                  <a:cubicBezTo>
                    <a:pt x="342112" y="799883"/>
                    <a:pt x="379735" y="762260"/>
                    <a:pt x="426144" y="762260"/>
                  </a:cubicBezTo>
                  <a:lnTo>
                    <a:pt x="1602564" y="762260"/>
                  </a:lnTo>
                  <a:cubicBezTo>
                    <a:pt x="1648974" y="762260"/>
                    <a:pt x="1686597" y="799883"/>
                    <a:pt x="1686597" y="846293"/>
                  </a:cubicBezTo>
                  <a:cubicBezTo>
                    <a:pt x="1686597" y="892710"/>
                    <a:pt x="1648982" y="930326"/>
                    <a:pt x="1602573" y="930326"/>
                  </a:cubicBezTo>
                  <a:close/>
                  <a:moveTo>
                    <a:pt x="1602573" y="510177"/>
                  </a:moveTo>
                  <a:lnTo>
                    <a:pt x="1014358" y="510177"/>
                  </a:lnTo>
                  <a:cubicBezTo>
                    <a:pt x="967949" y="510177"/>
                    <a:pt x="930326" y="472554"/>
                    <a:pt x="930326" y="426144"/>
                  </a:cubicBezTo>
                  <a:cubicBezTo>
                    <a:pt x="930326" y="379735"/>
                    <a:pt x="967949" y="342112"/>
                    <a:pt x="1014358" y="342112"/>
                  </a:cubicBezTo>
                  <a:lnTo>
                    <a:pt x="1602573" y="342112"/>
                  </a:lnTo>
                  <a:cubicBezTo>
                    <a:pt x="1648982" y="342112"/>
                    <a:pt x="1686605" y="379735"/>
                    <a:pt x="1686605" y="426144"/>
                  </a:cubicBezTo>
                  <a:cubicBezTo>
                    <a:pt x="1686605" y="472554"/>
                    <a:pt x="1648982" y="510177"/>
                    <a:pt x="1602573" y="5101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AD60AEBB-C121-46FA-934A-7EF4251C7E58}"/>
              </a:ext>
            </a:extLst>
          </p:cNvPr>
          <p:cNvGrpSpPr/>
          <p:nvPr/>
        </p:nvGrpSpPr>
        <p:grpSpPr>
          <a:xfrm>
            <a:off x="4680949" y="3249121"/>
            <a:ext cx="565385" cy="566312"/>
            <a:chOff x="3652925" y="984607"/>
            <a:chExt cx="4876800" cy="4884795"/>
          </a:xfrm>
        </p:grpSpPr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BDFAA5D-D636-4E67-AE7E-CF9F05AFFB4A}"/>
                </a:ext>
              </a:extLst>
            </p:cNvPr>
            <p:cNvSpPr/>
            <p:nvPr/>
          </p:nvSpPr>
          <p:spPr>
            <a:xfrm>
              <a:off x="3652925" y="984607"/>
              <a:ext cx="4876800" cy="4884795"/>
            </a:xfrm>
            <a:custGeom>
              <a:avLst/>
              <a:gdLst>
                <a:gd name="connsiteX0" fmla="*/ 2304558 w 4876800"/>
                <a:gd name="connsiteY0" fmla="*/ 9791 h 4884794"/>
                <a:gd name="connsiteX1" fmla="*/ 205863 w 4876800"/>
                <a:gd name="connsiteY1" fmla="*/ 1476292 h 4884794"/>
                <a:gd name="connsiteX2" fmla="*/ 576571 w 4876800"/>
                <a:gd name="connsiteY2" fmla="*/ 4009622 h 4884794"/>
                <a:gd name="connsiteX3" fmla="*/ 580185 w 4876800"/>
                <a:gd name="connsiteY3" fmla="*/ 4113818 h 4884794"/>
                <a:gd name="connsiteX4" fmla="*/ 106504 w 4876800"/>
                <a:gd name="connsiteY4" fmla="*/ 4745307 h 4884794"/>
                <a:gd name="connsiteX5" fmla="*/ 98573 w 4876800"/>
                <a:gd name="connsiteY5" fmla="*/ 4833306 h 4884794"/>
                <a:gd name="connsiteX6" fmla="*/ 173732 w 4876800"/>
                <a:gd name="connsiteY6" fmla="*/ 4879755 h 4884794"/>
                <a:gd name="connsiteX7" fmla="*/ 2442547 w 4876800"/>
                <a:gd name="connsiteY7" fmla="*/ 4879755 h 4884794"/>
                <a:gd name="connsiteX8" fmla="*/ 4573653 w 4876800"/>
                <a:gd name="connsiteY8" fmla="*/ 3620581 h 4884794"/>
                <a:gd name="connsiteX9" fmla="*/ 4503547 w 4876800"/>
                <a:gd name="connsiteY9" fmla="*/ 1146277 h 4884794"/>
                <a:gd name="connsiteX10" fmla="*/ 2304558 w 4876800"/>
                <a:gd name="connsiteY10" fmla="*/ 9791 h 4884794"/>
                <a:gd name="connsiteX11" fmla="*/ 2495984 w 4876800"/>
                <a:gd name="connsiteY11" fmla="*/ 4524397 h 4884794"/>
                <a:gd name="connsiteX12" fmla="*/ 2389094 w 4876800"/>
                <a:gd name="connsiteY12" fmla="*/ 4524397 h 4884794"/>
                <a:gd name="connsiteX13" fmla="*/ 929995 w 4876800"/>
                <a:gd name="connsiteY13" fmla="*/ 1854676 h 4884794"/>
                <a:gd name="connsiteX14" fmla="*/ 2442539 w 4876800"/>
                <a:gd name="connsiteY14" fmla="*/ 342133 h 4884794"/>
                <a:gd name="connsiteX15" fmla="*/ 3955083 w 4876800"/>
                <a:gd name="connsiteY15" fmla="*/ 1854676 h 4884794"/>
                <a:gd name="connsiteX16" fmla="*/ 2495984 w 4876800"/>
                <a:gd name="connsiteY16" fmla="*/ 4524397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76800" h="4884794">
                  <a:moveTo>
                    <a:pt x="2304558" y="9791"/>
                  </a:moveTo>
                  <a:cubicBezTo>
                    <a:pt x="1383866" y="62140"/>
                    <a:pt x="571591" y="629728"/>
                    <a:pt x="205863" y="1476292"/>
                  </a:cubicBezTo>
                  <a:cubicBezTo>
                    <a:pt x="-159865" y="2322857"/>
                    <a:pt x="-16392" y="3303350"/>
                    <a:pt x="576571" y="4009622"/>
                  </a:cubicBezTo>
                  <a:cubicBezTo>
                    <a:pt x="601995" y="4039235"/>
                    <a:pt x="603498" y="4082518"/>
                    <a:pt x="580185" y="4113818"/>
                  </a:cubicBezTo>
                  <a:lnTo>
                    <a:pt x="106504" y="4745307"/>
                  </a:lnTo>
                  <a:cubicBezTo>
                    <a:pt x="87404" y="4770771"/>
                    <a:pt x="84334" y="4804837"/>
                    <a:pt x="98573" y="4833306"/>
                  </a:cubicBezTo>
                  <a:cubicBezTo>
                    <a:pt x="112812" y="4861775"/>
                    <a:pt x="141905" y="4879755"/>
                    <a:pt x="173732" y="4879755"/>
                  </a:cubicBezTo>
                  <a:lnTo>
                    <a:pt x="2442547" y="4879755"/>
                  </a:lnTo>
                  <a:cubicBezTo>
                    <a:pt x="3329069" y="4878924"/>
                    <a:pt x="4145206" y="4396704"/>
                    <a:pt x="4573653" y="3620581"/>
                  </a:cubicBezTo>
                  <a:cubicBezTo>
                    <a:pt x="5002092" y="2844459"/>
                    <a:pt x="4975245" y="1896888"/>
                    <a:pt x="4503547" y="1146277"/>
                  </a:cubicBezTo>
                  <a:cubicBezTo>
                    <a:pt x="4031840" y="395657"/>
                    <a:pt x="3189713" y="-39577"/>
                    <a:pt x="2304558" y="9791"/>
                  </a:cubicBezTo>
                  <a:close/>
                  <a:moveTo>
                    <a:pt x="2495984" y="4524397"/>
                  </a:moveTo>
                  <a:cubicBezTo>
                    <a:pt x="2464948" y="4549980"/>
                    <a:pt x="2420138" y="4549980"/>
                    <a:pt x="2389094" y="4524397"/>
                  </a:cubicBezTo>
                  <a:cubicBezTo>
                    <a:pt x="2329517" y="4475405"/>
                    <a:pt x="929995" y="3306124"/>
                    <a:pt x="929995" y="1854676"/>
                  </a:cubicBezTo>
                  <a:cubicBezTo>
                    <a:pt x="929995" y="1019320"/>
                    <a:pt x="1607183" y="342133"/>
                    <a:pt x="2442539" y="342133"/>
                  </a:cubicBezTo>
                  <a:cubicBezTo>
                    <a:pt x="3277895" y="342133"/>
                    <a:pt x="3955083" y="1019320"/>
                    <a:pt x="3955083" y="1854676"/>
                  </a:cubicBezTo>
                  <a:cubicBezTo>
                    <a:pt x="3955083" y="3306124"/>
                    <a:pt x="2555561" y="4475405"/>
                    <a:pt x="2495984" y="45243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98A3715D-970E-4740-B5D8-595BFBA73574}"/>
                </a:ext>
              </a:extLst>
            </p:cNvPr>
            <p:cNvSpPr/>
            <p:nvPr/>
          </p:nvSpPr>
          <p:spPr>
            <a:xfrm>
              <a:off x="4744982" y="1488801"/>
              <a:ext cx="2694232" cy="3845477"/>
            </a:xfrm>
            <a:custGeom>
              <a:avLst/>
              <a:gdLst>
                <a:gd name="connsiteX0" fmla="*/ 1350482 w 2694232"/>
                <a:gd name="connsiteY0" fmla="*/ 5996 h 3845476"/>
                <a:gd name="connsiteX1" fmla="*/ 5996 w 2694232"/>
                <a:gd name="connsiteY1" fmla="*/ 1350482 h 3845476"/>
                <a:gd name="connsiteX2" fmla="*/ 1350482 w 2694232"/>
                <a:gd name="connsiteY2" fmla="*/ 3843990 h 3845476"/>
                <a:gd name="connsiteX3" fmla="*/ 2694968 w 2694232"/>
                <a:gd name="connsiteY3" fmla="*/ 1350482 h 3845476"/>
                <a:gd name="connsiteX4" fmla="*/ 1350482 w 2694232"/>
                <a:gd name="connsiteY4" fmla="*/ 5996 h 3845476"/>
                <a:gd name="connsiteX5" fmla="*/ 1350482 w 2694232"/>
                <a:gd name="connsiteY5" fmla="*/ 2106746 h 3845476"/>
                <a:gd name="connsiteX6" fmla="*/ 594210 w 2694232"/>
                <a:gd name="connsiteY6" fmla="*/ 1350474 h 3845476"/>
                <a:gd name="connsiteX7" fmla="*/ 1350482 w 2694232"/>
                <a:gd name="connsiteY7" fmla="*/ 594202 h 3845476"/>
                <a:gd name="connsiteX8" fmla="*/ 2106754 w 2694232"/>
                <a:gd name="connsiteY8" fmla="*/ 1350474 h 3845476"/>
                <a:gd name="connsiteX9" fmla="*/ 1350482 w 2694232"/>
                <a:gd name="connsiteY9" fmla="*/ 2106746 h 384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4232" h="3845476">
                  <a:moveTo>
                    <a:pt x="1350482" y="5996"/>
                  </a:moveTo>
                  <a:cubicBezTo>
                    <a:pt x="608313" y="6875"/>
                    <a:pt x="6875" y="608305"/>
                    <a:pt x="5996" y="1350482"/>
                  </a:cubicBezTo>
                  <a:cubicBezTo>
                    <a:pt x="5996" y="2566652"/>
                    <a:pt x="1094274" y="3614252"/>
                    <a:pt x="1350482" y="3843990"/>
                  </a:cubicBezTo>
                  <a:cubicBezTo>
                    <a:pt x="1606690" y="3614252"/>
                    <a:pt x="2694968" y="2566644"/>
                    <a:pt x="2694968" y="1350482"/>
                  </a:cubicBezTo>
                  <a:cubicBezTo>
                    <a:pt x="2694088" y="608305"/>
                    <a:pt x="2092651" y="6875"/>
                    <a:pt x="1350482" y="5996"/>
                  </a:cubicBezTo>
                  <a:close/>
                  <a:moveTo>
                    <a:pt x="1350482" y="2106746"/>
                  </a:moveTo>
                  <a:cubicBezTo>
                    <a:pt x="932804" y="2106746"/>
                    <a:pt x="594210" y="1768152"/>
                    <a:pt x="594210" y="1350474"/>
                  </a:cubicBezTo>
                  <a:cubicBezTo>
                    <a:pt x="594210" y="932796"/>
                    <a:pt x="932804" y="594202"/>
                    <a:pt x="1350482" y="594202"/>
                  </a:cubicBezTo>
                  <a:cubicBezTo>
                    <a:pt x="1768160" y="594202"/>
                    <a:pt x="2106754" y="932796"/>
                    <a:pt x="2106754" y="1350474"/>
                  </a:cubicBezTo>
                  <a:cubicBezTo>
                    <a:pt x="2106290" y="1767960"/>
                    <a:pt x="1767968" y="2106282"/>
                    <a:pt x="1350482" y="21067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968B1BFE-EF9B-465B-8BE5-4BE84B6F60B5}"/>
                </a:ext>
              </a:extLst>
            </p:cNvPr>
            <p:cNvSpPr/>
            <p:nvPr/>
          </p:nvSpPr>
          <p:spPr>
            <a:xfrm>
              <a:off x="5501254" y="2245065"/>
              <a:ext cx="1183224" cy="1183224"/>
            </a:xfrm>
            <a:custGeom>
              <a:avLst/>
              <a:gdLst>
                <a:gd name="connsiteX0" fmla="*/ 1182424 w 1183223"/>
                <a:gd name="connsiteY0" fmla="*/ 594210 h 1183223"/>
                <a:gd name="connsiteX1" fmla="*/ 594210 w 1183223"/>
                <a:gd name="connsiteY1" fmla="*/ 1182424 h 1183223"/>
                <a:gd name="connsiteX2" fmla="*/ 5996 w 1183223"/>
                <a:gd name="connsiteY2" fmla="*/ 594210 h 1183223"/>
                <a:gd name="connsiteX3" fmla="*/ 594210 w 1183223"/>
                <a:gd name="connsiteY3" fmla="*/ 5996 h 1183223"/>
                <a:gd name="connsiteX4" fmla="*/ 1182424 w 1183223"/>
                <a:gd name="connsiteY4" fmla="*/ 594210 h 118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3223" h="1183223">
                  <a:moveTo>
                    <a:pt x="1182424" y="594210"/>
                  </a:moveTo>
                  <a:cubicBezTo>
                    <a:pt x="1182424" y="919072"/>
                    <a:pt x="919072" y="1182424"/>
                    <a:pt x="594210" y="1182424"/>
                  </a:cubicBezTo>
                  <a:cubicBezTo>
                    <a:pt x="269348" y="1182424"/>
                    <a:pt x="5996" y="919072"/>
                    <a:pt x="5996" y="594210"/>
                  </a:cubicBezTo>
                  <a:cubicBezTo>
                    <a:pt x="5996" y="269349"/>
                    <a:pt x="269348" y="5996"/>
                    <a:pt x="594210" y="5996"/>
                  </a:cubicBezTo>
                  <a:cubicBezTo>
                    <a:pt x="919072" y="5996"/>
                    <a:pt x="1182424" y="269349"/>
                    <a:pt x="1182424" y="59421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6235AF64-CA4C-48D9-B319-34175B9F17C6}"/>
              </a:ext>
            </a:extLst>
          </p:cNvPr>
          <p:cNvGrpSpPr/>
          <p:nvPr/>
        </p:nvGrpSpPr>
        <p:grpSpPr>
          <a:xfrm>
            <a:off x="4675003" y="4227769"/>
            <a:ext cx="569564" cy="570498"/>
            <a:chOff x="3652925" y="984607"/>
            <a:chExt cx="4876800" cy="4884795"/>
          </a:xfrm>
        </p:grpSpPr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688BB893-DAB0-4DDA-A419-4AD8E83ADDE5}"/>
                </a:ext>
              </a:extLst>
            </p:cNvPr>
            <p:cNvSpPr/>
            <p:nvPr/>
          </p:nvSpPr>
          <p:spPr>
            <a:xfrm>
              <a:off x="5921411" y="3253435"/>
              <a:ext cx="343774" cy="343774"/>
            </a:xfrm>
            <a:custGeom>
              <a:avLst/>
              <a:gdLst>
                <a:gd name="connsiteX0" fmla="*/ 342112 w 343774"/>
                <a:gd name="connsiteY0" fmla="*/ 174054 h 343774"/>
                <a:gd name="connsiteX1" fmla="*/ 174054 w 343774"/>
                <a:gd name="connsiteY1" fmla="*/ 342112 h 343774"/>
                <a:gd name="connsiteX2" fmla="*/ 5996 w 343774"/>
                <a:gd name="connsiteY2" fmla="*/ 174054 h 343774"/>
                <a:gd name="connsiteX3" fmla="*/ 174054 w 343774"/>
                <a:gd name="connsiteY3" fmla="*/ 5996 h 343774"/>
                <a:gd name="connsiteX4" fmla="*/ 342112 w 343774"/>
                <a:gd name="connsiteY4" fmla="*/ 174054 h 34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774" h="343774">
                  <a:moveTo>
                    <a:pt x="342112" y="174054"/>
                  </a:moveTo>
                  <a:cubicBezTo>
                    <a:pt x="342112" y="266870"/>
                    <a:pt x="266870" y="342112"/>
                    <a:pt x="174054" y="342112"/>
                  </a:cubicBezTo>
                  <a:cubicBezTo>
                    <a:pt x="81238" y="342112"/>
                    <a:pt x="5996" y="266870"/>
                    <a:pt x="5996" y="174054"/>
                  </a:cubicBezTo>
                  <a:cubicBezTo>
                    <a:pt x="5996" y="81238"/>
                    <a:pt x="81238" y="5996"/>
                    <a:pt x="174054" y="5996"/>
                  </a:cubicBezTo>
                  <a:cubicBezTo>
                    <a:pt x="266870" y="5996"/>
                    <a:pt x="342112" y="81238"/>
                    <a:pt x="342112" y="1740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7B11151-08F9-4F68-BE12-DE741564F7BB}"/>
                </a:ext>
              </a:extLst>
            </p:cNvPr>
            <p:cNvSpPr/>
            <p:nvPr/>
          </p:nvSpPr>
          <p:spPr>
            <a:xfrm>
              <a:off x="4156776" y="1488793"/>
              <a:ext cx="3869461" cy="3869461"/>
            </a:xfrm>
            <a:custGeom>
              <a:avLst/>
              <a:gdLst>
                <a:gd name="connsiteX0" fmla="*/ 3813906 w 3869460"/>
                <a:gd name="connsiteY0" fmla="*/ 1643913 h 3869460"/>
                <a:gd name="connsiteX1" fmla="*/ 3524591 w 3869460"/>
                <a:gd name="connsiteY1" fmla="*/ 1547529 h 3869460"/>
                <a:gd name="connsiteX2" fmla="*/ 3470475 w 3869460"/>
                <a:gd name="connsiteY2" fmla="*/ 1491397 h 3869460"/>
                <a:gd name="connsiteX3" fmla="*/ 3338633 w 3869460"/>
                <a:gd name="connsiteY3" fmla="*/ 1171072 h 3869460"/>
                <a:gd name="connsiteX4" fmla="*/ 3337122 w 3869460"/>
                <a:gd name="connsiteY4" fmla="*/ 1093091 h 3869460"/>
                <a:gd name="connsiteX5" fmla="*/ 3473081 w 3869460"/>
                <a:gd name="connsiteY5" fmla="*/ 821085 h 3869460"/>
                <a:gd name="connsiteX6" fmla="*/ 3457372 w 3869460"/>
                <a:gd name="connsiteY6" fmla="*/ 724117 h 3869460"/>
                <a:gd name="connsiteX7" fmla="*/ 3153347 w 3869460"/>
                <a:gd name="connsiteY7" fmla="*/ 420092 h 3869460"/>
                <a:gd name="connsiteX8" fmla="*/ 3056291 w 3869460"/>
                <a:gd name="connsiteY8" fmla="*/ 404295 h 3869460"/>
                <a:gd name="connsiteX9" fmla="*/ 2784365 w 3869460"/>
                <a:gd name="connsiteY9" fmla="*/ 540254 h 3869460"/>
                <a:gd name="connsiteX10" fmla="*/ 2706304 w 3869460"/>
                <a:gd name="connsiteY10" fmla="*/ 538743 h 3869460"/>
                <a:gd name="connsiteX11" fmla="*/ 2386146 w 3869460"/>
                <a:gd name="connsiteY11" fmla="*/ 406901 h 3869460"/>
                <a:gd name="connsiteX12" fmla="*/ 2329927 w 3869460"/>
                <a:gd name="connsiteY12" fmla="*/ 352785 h 3869460"/>
                <a:gd name="connsiteX13" fmla="*/ 2233375 w 3869460"/>
                <a:gd name="connsiteY13" fmla="*/ 63470 h 3869460"/>
                <a:gd name="connsiteX14" fmla="*/ 2153715 w 3869460"/>
                <a:gd name="connsiteY14" fmla="*/ 5996 h 3869460"/>
                <a:gd name="connsiteX15" fmla="*/ 1723645 w 3869460"/>
                <a:gd name="connsiteY15" fmla="*/ 5996 h 3869460"/>
                <a:gd name="connsiteX16" fmla="*/ 1643985 w 3869460"/>
                <a:gd name="connsiteY16" fmla="*/ 63470 h 3869460"/>
                <a:gd name="connsiteX17" fmla="*/ 1547521 w 3869460"/>
                <a:gd name="connsiteY17" fmla="*/ 352785 h 3869460"/>
                <a:gd name="connsiteX18" fmla="*/ 1491302 w 3869460"/>
                <a:gd name="connsiteY18" fmla="*/ 406901 h 3869460"/>
                <a:gd name="connsiteX19" fmla="*/ 1171144 w 3869460"/>
                <a:gd name="connsiteY19" fmla="*/ 538743 h 3869460"/>
                <a:gd name="connsiteX20" fmla="*/ 1093083 w 3869460"/>
                <a:gd name="connsiteY20" fmla="*/ 540254 h 3869460"/>
                <a:gd name="connsiteX21" fmla="*/ 821077 w 3869460"/>
                <a:gd name="connsiteY21" fmla="*/ 404295 h 3869460"/>
                <a:gd name="connsiteX22" fmla="*/ 724109 w 3869460"/>
                <a:gd name="connsiteY22" fmla="*/ 420092 h 3869460"/>
                <a:gd name="connsiteX23" fmla="*/ 420004 w 3869460"/>
                <a:gd name="connsiteY23" fmla="*/ 724117 h 3869460"/>
                <a:gd name="connsiteX24" fmla="*/ 404295 w 3869460"/>
                <a:gd name="connsiteY24" fmla="*/ 821085 h 3869460"/>
                <a:gd name="connsiteX25" fmla="*/ 540254 w 3869460"/>
                <a:gd name="connsiteY25" fmla="*/ 1093011 h 3869460"/>
                <a:gd name="connsiteX26" fmla="*/ 538743 w 3869460"/>
                <a:gd name="connsiteY26" fmla="*/ 1170992 h 3869460"/>
                <a:gd name="connsiteX27" fmla="*/ 406901 w 3869460"/>
                <a:gd name="connsiteY27" fmla="*/ 1491318 h 3869460"/>
                <a:gd name="connsiteX28" fmla="*/ 352785 w 3869460"/>
                <a:gd name="connsiteY28" fmla="*/ 1547449 h 3869460"/>
                <a:gd name="connsiteX29" fmla="*/ 63470 w 3869460"/>
                <a:gd name="connsiteY29" fmla="*/ 1643913 h 3869460"/>
                <a:gd name="connsiteX30" fmla="*/ 5996 w 3869460"/>
                <a:gd name="connsiteY30" fmla="*/ 1723661 h 3869460"/>
                <a:gd name="connsiteX31" fmla="*/ 5996 w 3869460"/>
                <a:gd name="connsiteY31" fmla="*/ 2153731 h 3869460"/>
                <a:gd name="connsiteX32" fmla="*/ 63470 w 3869460"/>
                <a:gd name="connsiteY32" fmla="*/ 2233479 h 3869460"/>
                <a:gd name="connsiteX33" fmla="*/ 352785 w 3869460"/>
                <a:gd name="connsiteY33" fmla="*/ 2329863 h 3869460"/>
                <a:gd name="connsiteX34" fmla="*/ 406901 w 3869460"/>
                <a:gd name="connsiteY34" fmla="*/ 2385995 h 3869460"/>
                <a:gd name="connsiteX35" fmla="*/ 538743 w 3869460"/>
                <a:gd name="connsiteY35" fmla="*/ 2706320 h 3869460"/>
                <a:gd name="connsiteX36" fmla="*/ 540254 w 3869460"/>
                <a:gd name="connsiteY36" fmla="*/ 2784301 h 3869460"/>
                <a:gd name="connsiteX37" fmla="*/ 404295 w 3869460"/>
                <a:gd name="connsiteY37" fmla="*/ 3056307 h 3869460"/>
                <a:gd name="connsiteX38" fmla="*/ 420004 w 3869460"/>
                <a:gd name="connsiteY38" fmla="*/ 3153275 h 3869460"/>
                <a:gd name="connsiteX39" fmla="*/ 724029 w 3869460"/>
                <a:gd name="connsiteY39" fmla="*/ 3457299 h 3869460"/>
                <a:gd name="connsiteX40" fmla="*/ 821165 w 3869460"/>
                <a:gd name="connsiteY40" fmla="*/ 3473097 h 3869460"/>
                <a:gd name="connsiteX41" fmla="*/ 1093091 w 3869460"/>
                <a:gd name="connsiteY41" fmla="*/ 3337138 h 3869460"/>
                <a:gd name="connsiteX42" fmla="*/ 1171072 w 3869460"/>
                <a:gd name="connsiteY42" fmla="*/ 3338650 h 3869460"/>
                <a:gd name="connsiteX43" fmla="*/ 1491310 w 3869460"/>
                <a:gd name="connsiteY43" fmla="*/ 3470491 h 3869460"/>
                <a:gd name="connsiteX44" fmla="*/ 1547529 w 3869460"/>
                <a:gd name="connsiteY44" fmla="*/ 3524607 h 3869460"/>
                <a:gd name="connsiteX45" fmla="*/ 1643993 w 3869460"/>
                <a:gd name="connsiteY45" fmla="*/ 3813921 h 3869460"/>
                <a:gd name="connsiteX46" fmla="*/ 1723653 w 3869460"/>
                <a:gd name="connsiteY46" fmla="*/ 3871396 h 3869460"/>
                <a:gd name="connsiteX47" fmla="*/ 2153723 w 3869460"/>
                <a:gd name="connsiteY47" fmla="*/ 3871396 h 3869460"/>
                <a:gd name="connsiteX48" fmla="*/ 2233383 w 3869460"/>
                <a:gd name="connsiteY48" fmla="*/ 3813921 h 3869460"/>
                <a:gd name="connsiteX49" fmla="*/ 2329847 w 3869460"/>
                <a:gd name="connsiteY49" fmla="*/ 3524607 h 3869460"/>
                <a:gd name="connsiteX50" fmla="*/ 2386066 w 3869460"/>
                <a:gd name="connsiteY50" fmla="*/ 3470491 h 3869460"/>
                <a:gd name="connsiteX51" fmla="*/ 2706304 w 3869460"/>
                <a:gd name="connsiteY51" fmla="*/ 3338650 h 3869460"/>
                <a:gd name="connsiteX52" fmla="*/ 2784285 w 3869460"/>
                <a:gd name="connsiteY52" fmla="*/ 3337138 h 3869460"/>
                <a:gd name="connsiteX53" fmla="*/ 3056291 w 3869460"/>
                <a:gd name="connsiteY53" fmla="*/ 3473097 h 3869460"/>
                <a:gd name="connsiteX54" fmla="*/ 3153259 w 3869460"/>
                <a:gd name="connsiteY54" fmla="*/ 3457299 h 3869460"/>
                <a:gd name="connsiteX55" fmla="*/ 3457364 w 3869460"/>
                <a:gd name="connsiteY55" fmla="*/ 3153275 h 3869460"/>
                <a:gd name="connsiteX56" fmla="*/ 3473073 w 3869460"/>
                <a:gd name="connsiteY56" fmla="*/ 3056307 h 3869460"/>
                <a:gd name="connsiteX57" fmla="*/ 3337115 w 3869460"/>
                <a:gd name="connsiteY57" fmla="*/ 2784381 h 3869460"/>
                <a:gd name="connsiteX58" fmla="*/ 3338625 w 3869460"/>
                <a:gd name="connsiteY58" fmla="*/ 2706400 h 3869460"/>
                <a:gd name="connsiteX59" fmla="*/ 3470467 w 3869460"/>
                <a:gd name="connsiteY59" fmla="*/ 2386074 h 3869460"/>
                <a:gd name="connsiteX60" fmla="*/ 3524583 w 3869460"/>
                <a:gd name="connsiteY60" fmla="*/ 2329943 h 3869460"/>
                <a:gd name="connsiteX61" fmla="*/ 3813897 w 3869460"/>
                <a:gd name="connsiteY61" fmla="*/ 2233558 h 3869460"/>
                <a:gd name="connsiteX62" fmla="*/ 3871372 w 3869460"/>
                <a:gd name="connsiteY62" fmla="*/ 2153731 h 3869460"/>
                <a:gd name="connsiteX63" fmla="*/ 3871372 w 3869460"/>
                <a:gd name="connsiteY63" fmla="*/ 1723661 h 3869460"/>
                <a:gd name="connsiteX64" fmla="*/ 3813906 w 3869460"/>
                <a:gd name="connsiteY64" fmla="*/ 1643913 h 3869460"/>
                <a:gd name="connsiteX65" fmla="*/ 1938688 w 3869460"/>
                <a:gd name="connsiteY65" fmla="*/ 3115116 h 3869460"/>
                <a:gd name="connsiteX66" fmla="*/ 762268 w 3869460"/>
                <a:gd name="connsiteY66" fmla="*/ 1938696 h 3869460"/>
                <a:gd name="connsiteX67" fmla="*/ 1938688 w 3869460"/>
                <a:gd name="connsiteY67" fmla="*/ 762276 h 3869460"/>
                <a:gd name="connsiteX68" fmla="*/ 3115108 w 3869460"/>
                <a:gd name="connsiteY68" fmla="*/ 1938696 h 3869460"/>
                <a:gd name="connsiteX69" fmla="*/ 1938688 w 3869460"/>
                <a:gd name="connsiteY69" fmla="*/ 3115116 h 3869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869460" h="3869460">
                  <a:moveTo>
                    <a:pt x="3813906" y="1643913"/>
                  </a:moveTo>
                  <a:lnTo>
                    <a:pt x="3524591" y="1547529"/>
                  </a:lnTo>
                  <a:cubicBezTo>
                    <a:pt x="3498441" y="1538822"/>
                    <a:pt x="3478214" y="1517852"/>
                    <a:pt x="3470475" y="1491397"/>
                  </a:cubicBezTo>
                  <a:cubicBezTo>
                    <a:pt x="3438296" y="1380151"/>
                    <a:pt x="3394085" y="1272741"/>
                    <a:pt x="3338633" y="1171072"/>
                  </a:cubicBezTo>
                  <a:cubicBezTo>
                    <a:pt x="3325362" y="1146904"/>
                    <a:pt x="3324803" y="1117763"/>
                    <a:pt x="3337122" y="1093091"/>
                  </a:cubicBezTo>
                  <a:lnTo>
                    <a:pt x="3473081" y="821085"/>
                  </a:lnTo>
                  <a:cubicBezTo>
                    <a:pt x="3489247" y="788747"/>
                    <a:pt x="3482923" y="749692"/>
                    <a:pt x="3457372" y="724117"/>
                  </a:cubicBezTo>
                  <a:lnTo>
                    <a:pt x="3153347" y="420092"/>
                  </a:lnTo>
                  <a:cubicBezTo>
                    <a:pt x="3127772" y="394469"/>
                    <a:pt x="3088669" y="388105"/>
                    <a:pt x="3056291" y="404295"/>
                  </a:cubicBezTo>
                  <a:lnTo>
                    <a:pt x="2784365" y="540254"/>
                  </a:lnTo>
                  <a:cubicBezTo>
                    <a:pt x="2759701" y="552717"/>
                    <a:pt x="2730464" y="552158"/>
                    <a:pt x="2706304" y="538743"/>
                  </a:cubicBezTo>
                  <a:cubicBezTo>
                    <a:pt x="2604715" y="483251"/>
                    <a:pt x="2497354" y="439040"/>
                    <a:pt x="2386146" y="406901"/>
                  </a:cubicBezTo>
                  <a:cubicBezTo>
                    <a:pt x="2359660" y="399186"/>
                    <a:pt x="2338650" y="378959"/>
                    <a:pt x="2329927" y="352785"/>
                  </a:cubicBezTo>
                  <a:lnTo>
                    <a:pt x="2233375" y="63470"/>
                  </a:lnTo>
                  <a:cubicBezTo>
                    <a:pt x="2221950" y="29173"/>
                    <a:pt x="2189867" y="6020"/>
                    <a:pt x="2153715" y="5996"/>
                  </a:cubicBezTo>
                  <a:lnTo>
                    <a:pt x="1723645" y="5996"/>
                  </a:lnTo>
                  <a:cubicBezTo>
                    <a:pt x="1687493" y="6020"/>
                    <a:pt x="1655410" y="29173"/>
                    <a:pt x="1643985" y="63470"/>
                  </a:cubicBezTo>
                  <a:lnTo>
                    <a:pt x="1547521" y="352785"/>
                  </a:lnTo>
                  <a:cubicBezTo>
                    <a:pt x="1538798" y="378959"/>
                    <a:pt x="1517788" y="399186"/>
                    <a:pt x="1491302" y="406901"/>
                  </a:cubicBezTo>
                  <a:cubicBezTo>
                    <a:pt x="1380095" y="439040"/>
                    <a:pt x="1272733" y="483251"/>
                    <a:pt x="1171144" y="538743"/>
                  </a:cubicBezTo>
                  <a:cubicBezTo>
                    <a:pt x="1146983" y="552158"/>
                    <a:pt x="1117747" y="552725"/>
                    <a:pt x="1093083" y="540254"/>
                  </a:cubicBezTo>
                  <a:lnTo>
                    <a:pt x="821077" y="404295"/>
                  </a:lnTo>
                  <a:cubicBezTo>
                    <a:pt x="788723" y="388145"/>
                    <a:pt x="749660" y="394509"/>
                    <a:pt x="724109" y="420092"/>
                  </a:cubicBezTo>
                  <a:lnTo>
                    <a:pt x="420004" y="724117"/>
                  </a:lnTo>
                  <a:cubicBezTo>
                    <a:pt x="394453" y="749692"/>
                    <a:pt x="388121" y="788747"/>
                    <a:pt x="404295" y="821085"/>
                  </a:cubicBezTo>
                  <a:lnTo>
                    <a:pt x="540254" y="1093011"/>
                  </a:lnTo>
                  <a:cubicBezTo>
                    <a:pt x="552573" y="1117675"/>
                    <a:pt x="552006" y="1146824"/>
                    <a:pt x="538743" y="1170992"/>
                  </a:cubicBezTo>
                  <a:cubicBezTo>
                    <a:pt x="483291" y="1272661"/>
                    <a:pt x="439080" y="1380070"/>
                    <a:pt x="406901" y="1491318"/>
                  </a:cubicBezTo>
                  <a:cubicBezTo>
                    <a:pt x="399162" y="1517772"/>
                    <a:pt x="378935" y="1538750"/>
                    <a:pt x="352785" y="1547449"/>
                  </a:cubicBezTo>
                  <a:lnTo>
                    <a:pt x="63470" y="1643913"/>
                  </a:lnTo>
                  <a:cubicBezTo>
                    <a:pt x="29141" y="1655346"/>
                    <a:pt x="5988" y="1687477"/>
                    <a:pt x="5996" y="1723661"/>
                  </a:cubicBezTo>
                  <a:lnTo>
                    <a:pt x="5996" y="2153731"/>
                  </a:lnTo>
                  <a:cubicBezTo>
                    <a:pt x="5988" y="2189915"/>
                    <a:pt x="29141" y="2222038"/>
                    <a:pt x="63470" y="2233479"/>
                  </a:cubicBezTo>
                  <a:lnTo>
                    <a:pt x="352785" y="2329863"/>
                  </a:lnTo>
                  <a:cubicBezTo>
                    <a:pt x="378935" y="2338570"/>
                    <a:pt x="399162" y="2359540"/>
                    <a:pt x="406901" y="2385995"/>
                  </a:cubicBezTo>
                  <a:cubicBezTo>
                    <a:pt x="439080" y="2497241"/>
                    <a:pt x="483291" y="2604651"/>
                    <a:pt x="538743" y="2706320"/>
                  </a:cubicBezTo>
                  <a:cubicBezTo>
                    <a:pt x="552014" y="2730489"/>
                    <a:pt x="552573" y="2759629"/>
                    <a:pt x="540254" y="2784301"/>
                  </a:cubicBezTo>
                  <a:lnTo>
                    <a:pt x="404295" y="3056307"/>
                  </a:lnTo>
                  <a:cubicBezTo>
                    <a:pt x="388129" y="3088645"/>
                    <a:pt x="394453" y="3127700"/>
                    <a:pt x="420004" y="3153275"/>
                  </a:cubicBezTo>
                  <a:lnTo>
                    <a:pt x="724029" y="3457299"/>
                  </a:lnTo>
                  <a:cubicBezTo>
                    <a:pt x="749612" y="3482963"/>
                    <a:pt x="788770" y="3489327"/>
                    <a:pt x="821165" y="3473097"/>
                  </a:cubicBezTo>
                  <a:lnTo>
                    <a:pt x="1093091" y="3337138"/>
                  </a:lnTo>
                  <a:cubicBezTo>
                    <a:pt x="1117755" y="3324819"/>
                    <a:pt x="1146904" y="3325386"/>
                    <a:pt x="1171072" y="3338650"/>
                  </a:cubicBezTo>
                  <a:cubicBezTo>
                    <a:pt x="1272709" y="3394117"/>
                    <a:pt x="1380086" y="3438320"/>
                    <a:pt x="1491310" y="3470491"/>
                  </a:cubicBezTo>
                  <a:cubicBezTo>
                    <a:pt x="1517796" y="3478206"/>
                    <a:pt x="1538806" y="3498433"/>
                    <a:pt x="1547529" y="3524607"/>
                  </a:cubicBezTo>
                  <a:lnTo>
                    <a:pt x="1643993" y="3813921"/>
                  </a:lnTo>
                  <a:cubicBezTo>
                    <a:pt x="1655418" y="3848219"/>
                    <a:pt x="1687501" y="3871372"/>
                    <a:pt x="1723653" y="3871396"/>
                  </a:cubicBezTo>
                  <a:lnTo>
                    <a:pt x="2153723" y="3871396"/>
                  </a:lnTo>
                  <a:cubicBezTo>
                    <a:pt x="2189875" y="3871372"/>
                    <a:pt x="2221958" y="3848219"/>
                    <a:pt x="2233383" y="3813921"/>
                  </a:cubicBezTo>
                  <a:lnTo>
                    <a:pt x="2329847" y="3524607"/>
                  </a:lnTo>
                  <a:cubicBezTo>
                    <a:pt x="2338570" y="3498433"/>
                    <a:pt x="2359580" y="3478206"/>
                    <a:pt x="2386066" y="3470491"/>
                  </a:cubicBezTo>
                  <a:cubicBezTo>
                    <a:pt x="2497289" y="3438320"/>
                    <a:pt x="2604675" y="3394109"/>
                    <a:pt x="2706304" y="3338650"/>
                  </a:cubicBezTo>
                  <a:cubicBezTo>
                    <a:pt x="2730448" y="3325282"/>
                    <a:pt x="2759637" y="3324715"/>
                    <a:pt x="2784285" y="3337138"/>
                  </a:cubicBezTo>
                  <a:lnTo>
                    <a:pt x="3056291" y="3473097"/>
                  </a:lnTo>
                  <a:cubicBezTo>
                    <a:pt x="3088645" y="3489247"/>
                    <a:pt x="3127708" y="3482883"/>
                    <a:pt x="3153259" y="3457299"/>
                  </a:cubicBezTo>
                  <a:lnTo>
                    <a:pt x="3457364" y="3153275"/>
                  </a:lnTo>
                  <a:cubicBezTo>
                    <a:pt x="3482915" y="3127700"/>
                    <a:pt x="3489247" y="3088645"/>
                    <a:pt x="3473073" y="3056307"/>
                  </a:cubicBezTo>
                  <a:lnTo>
                    <a:pt x="3337115" y="2784381"/>
                  </a:lnTo>
                  <a:cubicBezTo>
                    <a:pt x="3324794" y="2759717"/>
                    <a:pt x="3325362" y="2730568"/>
                    <a:pt x="3338625" y="2706400"/>
                  </a:cubicBezTo>
                  <a:cubicBezTo>
                    <a:pt x="3394077" y="2604731"/>
                    <a:pt x="3438288" y="2497321"/>
                    <a:pt x="3470467" y="2386074"/>
                  </a:cubicBezTo>
                  <a:cubicBezTo>
                    <a:pt x="3478206" y="2359620"/>
                    <a:pt x="3498433" y="2338642"/>
                    <a:pt x="3524583" y="2329943"/>
                  </a:cubicBezTo>
                  <a:lnTo>
                    <a:pt x="3813897" y="2233558"/>
                  </a:lnTo>
                  <a:cubicBezTo>
                    <a:pt x="3848259" y="2222118"/>
                    <a:pt x="3871420" y="2189947"/>
                    <a:pt x="3871372" y="2153731"/>
                  </a:cubicBezTo>
                  <a:lnTo>
                    <a:pt x="3871372" y="1723661"/>
                  </a:lnTo>
                  <a:cubicBezTo>
                    <a:pt x="3871388" y="1687477"/>
                    <a:pt x="3848235" y="1655354"/>
                    <a:pt x="3813906" y="1643913"/>
                  </a:cubicBezTo>
                  <a:close/>
                  <a:moveTo>
                    <a:pt x="1938688" y="3115116"/>
                  </a:moveTo>
                  <a:cubicBezTo>
                    <a:pt x="1288970" y="3115116"/>
                    <a:pt x="762268" y="2588414"/>
                    <a:pt x="762268" y="1938696"/>
                  </a:cubicBezTo>
                  <a:cubicBezTo>
                    <a:pt x="762268" y="1288978"/>
                    <a:pt x="1288970" y="762276"/>
                    <a:pt x="1938688" y="762276"/>
                  </a:cubicBezTo>
                  <a:cubicBezTo>
                    <a:pt x="2588406" y="762276"/>
                    <a:pt x="3115108" y="1288978"/>
                    <a:pt x="3115108" y="1938696"/>
                  </a:cubicBezTo>
                  <a:cubicBezTo>
                    <a:pt x="3114413" y="2588126"/>
                    <a:pt x="2588118" y="3114420"/>
                    <a:pt x="1938688" y="31151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F9CFB45-D513-42D4-8733-7B5337F4E080}"/>
                </a:ext>
              </a:extLst>
            </p:cNvPr>
            <p:cNvSpPr/>
            <p:nvPr/>
          </p:nvSpPr>
          <p:spPr>
            <a:xfrm>
              <a:off x="5081106" y="2413131"/>
              <a:ext cx="2022673" cy="2022673"/>
            </a:xfrm>
            <a:custGeom>
              <a:avLst/>
              <a:gdLst>
                <a:gd name="connsiteX0" fmla="*/ 1014359 w 2022672"/>
                <a:gd name="connsiteY0" fmla="*/ 5996 h 2022672"/>
                <a:gd name="connsiteX1" fmla="*/ 5996 w 2022672"/>
                <a:gd name="connsiteY1" fmla="*/ 1014358 h 2022672"/>
                <a:gd name="connsiteX2" fmla="*/ 1014359 w 2022672"/>
                <a:gd name="connsiteY2" fmla="*/ 2022721 h 2022672"/>
                <a:gd name="connsiteX3" fmla="*/ 2022721 w 2022672"/>
                <a:gd name="connsiteY3" fmla="*/ 1014358 h 2022672"/>
                <a:gd name="connsiteX4" fmla="*/ 1014359 w 2022672"/>
                <a:gd name="connsiteY4" fmla="*/ 5996 h 2022672"/>
                <a:gd name="connsiteX5" fmla="*/ 1014359 w 2022672"/>
                <a:gd name="connsiteY5" fmla="*/ 1350482 h 2022672"/>
                <a:gd name="connsiteX6" fmla="*/ 678235 w 2022672"/>
                <a:gd name="connsiteY6" fmla="*/ 1014358 h 2022672"/>
                <a:gd name="connsiteX7" fmla="*/ 1014359 w 2022672"/>
                <a:gd name="connsiteY7" fmla="*/ 678235 h 2022672"/>
                <a:gd name="connsiteX8" fmla="*/ 1350482 w 2022672"/>
                <a:gd name="connsiteY8" fmla="*/ 1014358 h 2022672"/>
                <a:gd name="connsiteX9" fmla="*/ 1014359 w 2022672"/>
                <a:gd name="connsiteY9" fmla="*/ 1350482 h 2022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2672" h="2022672">
                  <a:moveTo>
                    <a:pt x="1014359" y="5996"/>
                  </a:moveTo>
                  <a:cubicBezTo>
                    <a:pt x="457452" y="5996"/>
                    <a:pt x="5996" y="457452"/>
                    <a:pt x="5996" y="1014358"/>
                  </a:cubicBezTo>
                  <a:cubicBezTo>
                    <a:pt x="5996" y="1571265"/>
                    <a:pt x="457452" y="2022721"/>
                    <a:pt x="1014359" y="2022721"/>
                  </a:cubicBezTo>
                  <a:cubicBezTo>
                    <a:pt x="1571265" y="2022721"/>
                    <a:pt x="2022721" y="1571265"/>
                    <a:pt x="2022721" y="1014358"/>
                  </a:cubicBezTo>
                  <a:cubicBezTo>
                    <a:pt x="2022121" y="457708"/>
                    <a:pt x="1571009" y="6596"/>
                    <a:pt x="1014359" y="5996"/>
                  </a:cubicBezTo>
                  <a:close/>
                  <a:moveTo>
                    <a:pt x="1014359" y="1350482"/>
                  </a:moveTo>
                  <a:cubicBezTo>
                    <a:pt x="828720" y="1350482"/>
                    <a:pt x="678235" y="1199997"/>
                    <a:pt x="678235" y="1014358"/>
                  </a:cubicBezTo>
                  <a:cubicBezTo>
                    <a:pt x="678235" y="828720"/>
                    <a:pt x="828720" y="678235"/>
                    <a:pt x="1014359" y="678235"/>
                  </a:cubicBezTo>
                  <a:cubicBezTo>
                    <a:pt x="1199997" y="678235"/>
                    <a:pt x="1350482" y="828720"/>
                    <a:pt x="1350482" y="1014358"/>
                  </a:cubicBezTo>
                  <a:cubicBezTo>
                    <a:pt x="1350482" y="1199989"/>
                    <a:pt x="1199989" y="1350482"/>
                    <a:pt x="1014359" y="13504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96F009B-AA2B-4F9F-82B4-B53BB6B0D1EE}"/>
                </a:ext>
              </a:extLst>
            </p:cNvPr>
            <p:cNvSpPr/>
            <p:nvPr/>
          </p:nvSpPr>
          <p:spPr>
            <a:xfrm>
              <a:off x="3652925" y="984607"/>
              <a:ext cx="4876800" cy="4884795"/>
            </a:xfrm>
            <a:custGeom>
              <a:avLst/>
              <a:gdLst>
                <a:gd name="connsiteX0" fmla="*/ 2304558 w 4876800"/>
                <a:gd name="connsiteY0" fmla="*/ 9791 h 4884794"/>
                <a:gd name="connsiteX1" fmla="*/ 205863 w 4876800"/>
                <a:gd name="connsiteY1" fmla="*/ 1476292 h 4884794"/>
                <a:gd name="connsiteX2" fmla="*/ 576571 w 4876800"/>
                <a:gd name="connsiteY2" fmla="*/ 4009622 h 4884794"/>
                <a:gd name="connsiteX3" fmla="*/ 580185 w 4876800"/>
                <a:gd name="connsiteY3" fmla="*/ 4113818 h 4884794"/>
                <a:gd name="connsiteX4" fmla="*/ 106504 w 4876800"/>
                <a:gd name="connsiteY4" fmla="*/ 4745307 h 4884794"/>
                <a:gd name="connsiteX5" fmla="*/ 98573 w 4876800"/>
                <a:gd name="connsiteY5" fmla="*/ 4833306 h 4884794"/>
                <a:gd name="connsiteX6" fmla="*/ 173732 w 4876800"/>
                <a:gd name="connsiteY6" fmla="*/ 4879755 h 4884794"/>
                <a:gd name="connsiteX7" fmla="*/ 2442547 w 4876800"/>
                <a:gd name="connsiteY7" fmla="*/ 4879755 h 4884794"/>
                <a:gd name="connsiteX8" fmla="*/ 4573653 w 4876800"/>
                <a:gd name="connsiteY8" fmla="*/ 3620581 h 4884794"/>
                <a:gd name="connsiteX9" fmla="*/ 4503547 w 4876800"/>
                <a:gd name="connsiteY9" fmla="*/ 1146277 h 4884794"/>
                <a:gd name="connsiteX10" fmla="*/ 2304558 w 4876800"/>
                <a:gd name="connsiteY10" fmla="*/ 9791 h 4884794"/>
                <a:gd name="connsiteX11" fmla="*/ 4370946 w 4876800"/>
                <a:gd name="connsiteY11" fmla="*/ 2896640 h 4884794"/>
                <a:gd name="connsiteX12" fmla="*/ 4123140 w 4876800"/>
                <a:gd name="connsiteY12" fmla="*/ 2979746 h 4884794"/>
                <a:gd name="connsiteX13" fmla="*/ 4011046 w 4876800"/>
                <a:gd name="connsiteY13" fmla="*/ 3252087 h 4884794"/>
                <a:gd name="connsiteX14" fmla="*/ 4127681 w 4876800"/>
                <a:gd name="connsiteY14" fmla="*/ 3485270 h 4884794"/>
                <a:gd name="connsiteX15" fmla="*/ 4080456 w 4876800"/>
                <a:gd name="connsiteY15" fmla="*/ 3776263 h 4884794"/>
                <a:gd name="connsiteX16" fmla="*/ 3776432 w 4876800"/>
                <a:gd name="connsiteY16" fmla="*/ 4080288 h 4884794"/>
                <a:gd name="connsiteX17" fmla="*/ 3485439 w 4876800"/>
                <a:gd name="connsiteY17" fmla="*/ 4127601 h 4884794"/>
                <a:gd name="connsiteX18" fmla="*/ 3251752 w 4876800"/>
                <a:gd name="connsiteY18" fmla="*/ 4010965 h 4884794"/>
                <a:gd name="connsiteX19" fmla="*/ 2979411 w 4876800"/>
                <a:gd name="connsiteY19" fmla="*/ 4123483 h 4884794"/>
                <a:gd name="connsiteX20" fmla="*/ 2896729 w 4876800"/>
                <a:gd name="connsiteY20" fmla="*/ 4371705 h 4884794"/>
                <a:gd name="connsiteX21" fmla="*/ 2657582 w 4876800"/>
                <a:gd name="connsiteY21" fmla="*/ 4543632 h 4884794"/>
                <a:gd name="connsiteX22" fmla="*/ 2227512 w 4876800"/>
                <a:gd name="connsiteY22" fmla="*/ 4543632 h 4884794"/>
                <a:gd name="connsiteX23" fmla="*/ 1988781 w 4876800"/>
                <a:gd name="connsiteY23" fmla="*/ 4371289 h 4884794"/>
                <a:gd name="connsiteX24" fmla="*/ 1905675 w 4876800"/>
                <a:gd name="connsiteY24" fmla="*/ 4123483 h 4884794"/>
                <a:gd name="connsiteX25" fmla="*/ 1633334 w 4876800"/>
                <a:gd name="connsiteY25" fmla="*/ 4011389 h 4884794"/>
                <a:gd name="connsiteX26" fmla="*/ 1400567 w 4876800"/>
                <a:gd name="connsiteY26" fmla="*/ 4127601 h 4884794"/>
                <a:gd name="connsiteX27" fmla="*/ 1109486 w 4876800"/>
                <a:gd name="connsiteY27" fmla="*/ 4080288 h 4884794"/>
                <a:gd name="connsiteX28" fmla="*/ 805461 w 4876800"/>
                <a:gd name="connsiteY28" fmla="*/ 3776263 h 4884794"/>
                <a:gd name="connsiteX29" fmla="*/ 758236 w 4876800"/>
                <a:gd name="connsiteY29" fmla="*/ 3485350 h 4884794"/>
                <a:gd name="connsiteX30" fmla="*/ 874872 w 4876800"/>
                <a:gd name="connsiteY30" fmla="*/ 3252079 h 4884794"/>
                <a:gd name="connsiteX31" fmla="*/ 762777 w 4876800"/>
                <a:gd name="connsiteY31" fmla="*/ 2979738 h 4884794"/>
                <a:gd name="connsiteX32" fmla="*/ 514132 w 4876800"/>
                <a:gd name="connsiteY32" fmla="*/ 2896632 h 4884794"/>
                <a:gd name="connsiteX33" fmla="*/ 341789 w 4876800"/>
                <a:gd name="connsiteY33" fmla="*/ 2657901 h 4884794"/>
                <a:gd name="connsiteX34" fmla="*/ 341789 w 4876800"/>
                <a:gd name="connsiteY34" fmla="*/ 2227831 h 4884794"/>
                <a:gd name="connsiteX35" fmla="*/ 514132 w 4876800"/>
                <a:gd name="connsiteY35" fmla="*/ 1989100 h 4884794"/>
                <a:gd name="connsiteX36" fmla="*/ 762354 w 4876800"/>
                <a:gd name="connsiteY36" fmla="*/ 1906346 h 4884794"/>
                <a:gd name="connsiteX37" fmla="*/ 874448 w 4876800"/>
                <a:gd name="connsiteY37" fmla="*/ 1634005 h 4884794"/>
                <a:gd name="connsiteX38" fmla="*/ 757812 w 4876800"/>
                <a:gd name="connsiteY38" fmla="*/ 1400902 h 4884794"/>
                <a:gd name="connsiteX39" fmla="*/ 805037 w 4876800"/>
                <a:gd name="connsiteY39" fmla="*/ 1109909 h 4884794"/>
                <a:gd name="connsiteX40" fmla="*/ 1109062 w 4876800"/>
                <a:gd name="connsiteY40" fmla="*/ 805884 h 4884794"/>
                <a:gd name="connsiteX41" fmla="*/ 1400055 w 4876800"/>
                <a:gd name="connsiteY41" fmla="*/ 758571 h 4884794"/>
                <a:gd name="connsiteX42" fmla="*/ 1633326 w 4876800"/>
                <a:gd name="connsiteY42" fmla="*/ 875207 h 4884794"/>
                <a:gd name="connsiteX43" fmla="*/ 1905667 w 4876800"/>
                <a:gd name="connsiteY43" fmla="*/ 763112 h 4884794"/>
                <a:gd name="connsiteX44" fmla="*/ 1988773 w 4876800"/>
                <a:gd name="connsiteY44" fmla="*/ 514468 h 4884794"/>
                <a:gd name="connsiteX45" fmla="*/ 2227504 w 4876800"/>
                <a:gd name="connsiteY45" fmla="*/ 342125 h 4884794"/>
                <a:gd name="connsiteX46" fmla="*/ 2657574 w 4876800"/>
                <a:gd name="connsiteY46" fmla="*/ 342125 h 4884794"/>
                <a:gd name="connsiteX47" fmla="*/ 2896721 w 4876800"/>
                <a:gd name="connsiteY47" fmla="*/ 514468 h 4884794"/>
                <a:gd name="connsiteX48" fmla="*/ 2979403 w 4876800"/>
                <a:gd name="connsiteY48" fmla="*/ 762697 h 4884794"/>
                <a:gd name="connsiteX49" fmla="*/ 3251744 w 4876800"/>
                <a:gd name="connsiteY49" fmla="*/ 874791 h 4884794"/>
                <a:gd name="connsiteX50" fmla="*/ 3484927 w 4876800"/>
                <a:gd name="connsiteY50" fmla="*/ 758156 h 4884794"/>
                <a:gd name="connsiteX51" fmla="*/ 3776008 w 4876800"/>
                <a:gd name="connsiteY51" fmla="*/ 805469 h 4884794"/>
                <a:gd name="connsiteX52" fmla="*/ 4080033 w 4876800"/>
                <a:gd name="connsiteY52" fmla="*/ 1109493 h 4884794"/>
                <a:gd name="connsiteX53" fmla="*/ 4127258 w 4876800"/>
                <a:gd name="connsiteY53" fmla="*/ 1400406 h 4884794"/>
                <a:gd name="connsiteX54" fmla="*/ 4010622 w 4876800"/>
                <a:gd name="connsiteY54" fmla="*/ 1633677 h 4884794"/>
                <a:gd name="connsiteX55" fmla="*/ 4123140 w 4876800"/>
                <a:gd name="connsiteY55" fmla="*/ 1906018 h 4884794"/>
                <a:gd name="connsiteX56" fmla="*/ 4371361 w 4876800"/>
                <a:gd name="connsiteY56" fmla="*/ 1988788 h 4884794"/>
                <a:gd name="connsiteX57" fmla="*/ 4543289 w 4876800"/>
                <a:gd name="connsiteY57" fmla="*/ 2227855 h 4884794"/>
                <a:gd name="connsiteX58" fmla="*/ 4543289 w 4876800"/>
                <a:gd name="connsiteY58" fmla="*/ 2657925 h 4884794"/>
                <a:gd name="connsiteX59" fmla="*/ 4370946 w 4876800"/>
                <a:gd name="connsiteY59" fmla="*/ 2896640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876800" h="4884794">
                  <a:moveTo>
                    <a:pt x="2304558" y="9791"/>
                  </a:moveTo>
                  <a:cubicBezTo>
                    <a:pt x="1383866" y="62140"/>
                    <a:pt x="571591" y="629728"/>
                    <a:pt x="205863" y="1476292"/>
                  </a:cubicBezTo>
                  <a:cubicBezTo>
                    <a:pt x="-159865" y="2322857"/>
                    <a:pt x="-16392" y="3303350"/>
                    <a:pt x="576571" y="4009622"/>
                  </a:cubicBezTo>
                  <a:cubicBezTo>
                    <a:pt x="601995" y="4039235"/>
                    <a:pt x="603498" y="4082518"/>
                    <a:pt x="580185" y="4113818"/>
                  </a:cubicBezTo>
                  <a:lnTo>
                    <a:pt x="106504" y="4745307"/>
                  </a:lnTo>
                  <a:cubicBezTo>
                    <a:pt x="87404" y="4770771"/>
                    <a:pt x="84334" y="4804837"/>
                    <a:pt x="98573" y="4833306"/>
                  </a:cubicBezTo>
                  <a:cubicBezTo>
                    <a:pt x="112812" y="4861775"/>
                    <a:pt x="141905" y="4879755"/>
                    <a:pt x="173732" y="4879755"/>
                  </a:cubicBezTo>
                  <a:lnTo>
                    <a:pt x="2442547" y="4879755"/>
                  </a:lnTo>
                  <a:cubicBezTo>
                    <a:pt x="3329069" y="4878924"/>
                    <a:pt x="4145206" y="4396704"/>
                    <a:pt x="4573653" y="3620581"/>
                  </a:cubicBezTo>
                  <a:cubicBezTo>
                    <a:pt x="5002092" y="2844459"/>
                    <a:pt x="4975245" y="1896888"/>
                    <a:pt x="4503547" y="1146277"/>
                  </a:cubicBezTo>
                  <a:cubicBezTo>
                    <a:pt x="4031840" y="395657"/>
                    <a:pt x="3189713" y="-39577"/>
                    <a:pt x="2304558" y="9791"/>
                  </a:cubicBezTo>
                  <a:close/>
                  <a:moveTo>
                    <a:pt x="4370946" y="2896640"/>
                  </a:moveTo>
                  <a:lnTo>
                    <a:pt x="4123140" y="2979746"/>
                  </a:lnTo>
                  <a:cubicBezTo>
                    <a:pt x="4093456" y="3073500"/>
                    <a:pt x="4055952" y="3164601"/>
                    <a:pt x="4011046" y="3252087"/>
                  </a:cubicBezTo>
                  <a:lnTo>
                    <a:pt x="4127681" y="3485270"/>
                  </a:lnTo>
                  <a:cubicBezTo>
                    <a:pt x="4176209" y="3582327"/>
                    <a:pt x="4157182" y="3699538"/>
                    <a:pt x="4080456" y="3776263"/>
                  </a:cubicBezTo>
                  <a:lnTo>
                    <a:pt x="3776432" y="4080288"/>
                  </a:lnTo>
                  <a:cubicBezTo>
                    <a:pt x="3699722" y="4157045"/>
                    <a:pt x="3582503" y="4176105"/>
                    <a:pt x="3485439" y="4127601"/>
                  </a:cubicBezTo>
                  <a:lnTo>
                    <a:pt x="3251752" y="4010965"/>
                  </a:lnTo>
                  <a:cubicBezTo>
                    <a:pt x="3164281" y="4056032"/>
                    <a:pt x="3073181" y="4093663"/>
                    <a:pt x="2979411" y="4123483"/>
                  </a:cubicBezTo>
                  <a:lnTo>
                    <a:pt x="2896729" y="4371705"/>
                  </a:lnTo>
                  <a:cubicBezTo>
                    <a:pt x="2862264" y="4474470"/>
                    <a:pt x="2765967" y="4543696"/>
                    <a:pt x="2657582" y="4543632"/>
                  </a:cubicBezTo>
                  <a:lnTo>
                    <a:pt x="2227512" y="4543632"/>
                  </a:lnTo>
                  <a:cubicBezTo>
                    <a:pt x="2119167" y="4543456"/>
                    <a:pt x="2023054" y="4474069"/>
                    <a:pt x="1988781" y="4371289"/>
                  </a:cubicBezTo>
                  <a:lnTo>
                    <a:pt x="1905675" y="4123483"/>
                  </a:lnTo>
                  <a:cubicBezTo>
                    <a:pt x="1811921" y="4093799"/>
                    <a:pt x="1720821" y="4056304"/>
                    <a:pt x="1633334" y="4011389"/>
                  </a:cubicBezTo>
                  <a:lnTo>
                    <a:pt x="1400567" y="4127601"/>
                  </a:lnTo>
                  <a:cubicBezTo>
                    <a:pt x="1303470" y="4176145"/>
                    <a:pt x="1186203" y="4157085"/>
                    <a:pt x="1109486" y="4080288"/>
                  </a:cubicBezTo>
                  <a:lnTo>
                    <a:pt x="805461" y="3776263"/>
                  </a:lnTo>
                  <a:cubicBezTo>
                    <a:pt x="728768" y="3699554"/>
                    <a:pt x="709748" y="3582383"/>
                    <a:pt x="758236" y="3485350"/>
                  </a:cubicBezTo>
                  <a:lnTo>
                    <a:pt x="874872" y="3252079"/>
                  </a:lnTo>
                  <a:cubicBezTo>
                    <a:pt x="829957" y="3164593"/>
                    <a:pt x="792462" y="3073492"/>
                    <a:pt x="762777" y="2979738"/>
                  </a:cubicBezTo>
                  <a:lnTo>
                    <a:pt x="514132" y="2896632"/>
                  </a:lnTo>
                  <a:cubicBezTo>
                    <a:pt x="411352" y="2862359"/>
                    <a:pt x="341965" y="2766246"/>
                    <a:pt x="341789" y="2657901"/>
                  </a:cubicBezTo>
                  <a:lnTo>
                    <a:pt x="341789" y="2227831"/>
                  </a:lnTo>
                  <a:cubicBezTo>
                    <a:pt x="341965" y="2119486"/>
                    <a:pt x="411352" y="2023373"/>
                    <a:pt x="514132" y="1989100"/>
                  </a:cubicBezTo>
                  <a:lnTo>
                    <a:pt x="762354" y="1906346"/>
                  </a:lnTo>
                  <a:cubicBezTo>
                    <a:pt x="792038" y="1812592"/>
                    <a:pt x="829541" y="1721492"/>
                    <a:pt x="874448" y="1634005"/>
                  </a:cubicBezTo>
                  <a:lnTo>
                    <a:pt x="757812" y="1400902"/>
                  </a:lnTo>
                  <a:cubicBezTo>
                    <a:pt x="709284" y="1303846"/>
                    <a:pt x="728312" y="1186635"/>
                    <a:pt x="805037" y="1109909"/>
                  </a:cubicBezTo>
                  <a:lnTo>
                    <a:pt x="1109062" y="805884"/>
                  </a:lnTo>
                  <a:cubicBezTo>
                    <a:pt x="1185684" y="728959"/>
                    <a:pt x="1303015" y="709883"/>
                    <a:pt x="1400055" y="758571"/>
                  </a:cubicBezTo>
                  <a:lnTo>
                    <a:pt x="1633326" y="875207"/>
                  </a:lnTo>
                  <a:cubicBezTo>
                    <a:pt x="1720813" y="830292"/>
                    <a:pt x="1811913" y="792789"/>
                    <a:pt x="1905667" y="763112"/>
                  </a:cubicBezTo>
                  <a:lnTo>
                    <a:pt x="1988773" y="514468"/>
                  </a:lnTo>
                  <a:cubicBezTo>
                    <a:pt x="2023046" y="411687"/>
                    <a:pt x="2119159" y="342300"/>
                    <a:pt x="2227504" y="342125"/>
                  </a:cubicBezTo>
                  <a:lnTo>
                    <a:pt x="2657574" y="342125"/>
                  </a:lnTo>
                  <a:cubicBezTo>
                    <a:pt x="2766071" y="342125"/>
                    <a:pt x="2862400" y="411543"/>
                    <a:pt x="2896721" y="514468"/>
                  </a:cubicBezTo>
                  <a:lnTo>
                    <a:pt x="2979403" y="762697"/>
                  </a:lnTo>
                  <a:cubicBezTo>
                    <a:pt x="3073157" y="792381"/>
                    <a:pt x="3164258" y="829877"/>
                    <a:pt x="3251744" y="874791"/>
                  </a:cubicBezTo>
                  <a:lnTo>
                    <a:pt x="3484927" y="758156"/>
                  </a:lnTo>
                  <a:cubicBezTo>
                    <a:pt x="3582023" y="709611"/>
                    <a:pt x="3699290" y="728671"/>
                    <a:pt x="3776008" y="805469"/>
                  </a:cubicBezTo>
                  <a:lnTo>
                    <a:pt x="4080033" y="1109493"/>
                  </a:lnTo>
                  <a:cubicBezTo>
                    <a:pt x="4156726" y="1186203"/>
                    <a:pt x="4175746" y="1303374"/>
                    <a:pt x="4127258" y="1400406"/>
                  </a:cubicBezTo>
                  <a:lnTo>
                    <a:pt x="4010622" y="1633677"/>
                  </a:lnTo>
                  <a:cubicBezTo>
                    <a:pt x="4055681" y="1721148"/>
                    <a:pt x="4093312" y="1812248"/>
                    <a:pt x="4123140" y="1906018"/>
                  </a:cubicBezTo>
                  <a:lnTo>
                    <a:pt x="4371361" y="1988788"/>
                  </a:lnTo>
                  <a:cubicBezTo>
                    <a:pt x="4474094" y="2023246"/>
                    <a:pt x="4543313" y="2119494"/>
                    <a:pt x="4543289" y="2227855"/>
                  </a:cubicBezTo>
                  <a:lnTo>
                    <a:pt x="4543289" y="2657925"/>
                  </a:lnTo>
                  <a:cubicBezTo>
                    <a:pt x="4543113" y="2766262"/>
                    <a:pt x="4473726" y="2862375"/>
                    <a:pt x="4370946" y="289664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9D2110BE-BA83-4D22-9F15-8C955F2E563D}"/>
              </a:ext>
            </a:extLst>
          </p:cNvPr>
          <p:cNvGrpSpPr/>
          <p:nvPr/>
        </p:nvGrpSpPr>
        <p:grpSpPr>
          <a:xfrm>
            <a:off x="5700902" y="2250743"/>
            <a:ext cx="521047" cy="520646"/>
            <a:chOff x="3651604" y="984604"/>
            <a:chExt cx="4884795" cy="4881037"/>
          </a:xfrm>
        </p:grpSpPr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DD874C4C-1C79-4AA8-93E3-F8B3BACC7956}"/>
                </a:ext>
              </a:extLst>
            </p:cNvPr>
            <p:cNvSpPr/>
            <p:nvPr/>
          </p:nvSpPr>
          <p:spPr>
            <a:xfrm>
              <a:off x="3825666" y="1593820"/>
              <a:ext cx="4533026" cy="3405765"/>
            </a:xfrm>
            <a:custGeom>
              <a:avLst/>
              <a:gdLst>
                <a:gd name="connsiteX0" fmla="*/ 3139124 w 4533025"/>
                <a:gd name="connsiteY0" fmla="*/ 3400217 h 3405765"/>
                <a:gd name="connsiteX1" fmla="*/ 4531627 w 4533025"/>
                <a:gd name="connsiteY1" fmla="*/ 3400217 h 3405765"/>
                <a:gd name="connsiteX2" fmla="*/ 4531627 w 4533025"/>
                <a:gd name="connsiteY2" fmla="*/ 267089 h 3405765"/>
                <a:gd name="connsiteX3" fmla="*/ 4270534 w 4533025"/>
                <a:gd name="connsiteY3" fmla="*/ 5996 h 3405765"/>
                <a:gd name="connsiteX4" fmla="*/ 4183503 w 4533025"/>
                <a:gd name="connsiteY4" fmla="*/ 5996 h 3405765"/>
                <a:gd name="connsiteX5" fmla="*/ 4183503 w 4533025"/>
                <a:gd name="connsiteY5" fmla="*/ 1767072 h 3405765"/>
                <a:gd name="connsiteX6" fmla="*/ 3778633 w 4533025"/>
                <a:gd name="connsiteY6" fmla="*/ 2181776 h 3405765"/>
                <a:gd name="connsiteX7" fmla="*/ 758646 w 4533025"/>
                <a:gd name="connsiteY7" fmla="*/ 2181776 h 3405765"/>
                <a:gd name="connsiteX8" fmla="*/ 354128 w 4533025"/>
                <a:gd name="connsiteY8" fmla="*/ 1767072 h 3405765"/>
                <a:gd name="connsiteX9" fmla="*/ 354128 w 4533025"/>
                <a:gd name="connsiteY9" fmla="*/ 5996 h 3405765"/>
                <a:gd name="connsiteX10" fmla="*/ 267089 w 4533025"/>
                <a:gd name="connsiteY10" fmla="*/ 5996 h 3405765"/>
                <a:gd name="connsiteX11" fmla="*/ 5996 w 4533025"/>
                <a:gd name="connsiteY11" fmla="*/ 267089 h 3405765"/>
                <a:gd name="connsiteX12" fmla="*/ 5996 w 4533025"/>
                <a:gd name="connsiteY12" fmla="*/ 3400217 h 3405765"/>
                <a:gd name="connsiteX13" fmla="*/ 2616939 w 4533025"/>
                <a:gd name="connsiteY13" fmla="*/ 2442877 h 3405765"/>
                <a:gd name="connsiteX14" fmla="*/ 2703970 w 4533025"/>
                <a:gd name="connsiteY14" fmla="*/ 2355846 h 3405765"/>
                <a:gd name="connsiteX15" fmla="*/ 2791001 w 4533025"/>
                <a:gd name="connsiteY15" fmla="*/ 2442877 h 3405765"/>
                <a:gd name="connsiteX16" fmla="*/ 2791001 w 4533025"/>
                <a:gd name="connsiteY16" fmla="*/ 2791001 h 3405765"/>
                <a:gd name="connsiteX17" fmla="*/ 2703970 w 4533025"/>
                <a:gd name="connsiteY17" fmla="*/ 2878032 h 3405765"/>
                <a:gd name="connsiteX18" fmla="*/ 2616939 w 4533025"/>
                <a:gd name="connsiteY18" fmla="*/ 2791001 h 3405765"/>
                <a:gd name="connsiteX19" fmla="*/ 2181777 w 4533025"/>
                <a:gd name="connsiteY19" fmla="*/ 2442877 h 3405765"/>
                <a:gd name="connsiteX20" fmla="*/ 2268807 w 4533025"/>
                <a:gd name="connsiteY20" fmla="*/ 2355846 h 3405765"/>
                <a:gd name="connsiteX21" fmla="*/ 2355838 w 4533025"/>
                <a:gd name="connsiteY21" fmla="*/ 2442877 h 3405765"/>
                <a:gd name="connsiteX22" fmla="*/ 2355838 w 4533025"/>
                <a:gd name="connsiteY22" fmla="*/ 3139124 h 3405765"/>
                <a:gd name="connsiteX23" fmla="*/ 2268807 w 4533025"/>
                <a:gd name="connsiteY23" fmla="*/ 3226155 h 3405765"/>
                <a:gd name="connsiteX24" fmla="*/ 2181777 w 4533025"/>
                <a:gd name="connsiteY24" fmla="*/ 3139124 h 3405765"/>
                <a:gd name="connsiteX25" fmla="*/ 1746622 w 4533025"/>
                <a:gd name="connsiteY25" fmla="*/ 2442877 h 3405765"/>
                <a:gd name="connsiteX26" fmla="*/ 1833653 w 4533025"/>
                <a:gd name="connsiteY26" fmla="*/ 2355846 h 3405765"/>
                <a:gd name="connsiteX27" fmla="*/ 1920684 w 4533025"/>
                <a:gd name="connsiteY27" fmla="*/ 2442877 h 3405765"/>
                <a:gd name="connsiteX28" fmla="*/ 1920684 w 4533025"/>
                <a:gd name="connsiteY28" fmla="*/ 2791001 h 3405765"/>
                <a:gd name="connsiteX29" fmla="*/ 1833653 w 4533025"/>
                <a:gd name="connsiteY29" fmla="*/ 2878032 h 3405765"/>
                <a:gd name="connsiteX30" fmla="*/ 1746622 w 4533025"/>
                <a:gd name="connsiteY30" fmla="*/ 2791001 h 3405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33025" h="3405765">
                  <a:moveTo>
                    <a:pt x="3139124" y="3400217"/>
                  </a:moveTo>
                  <a:lnTo>
                    <a:pt x="4531627" y="3400217"/>
                  </a:lnTo>
                  <a:lnTo>
                    <a:pt x="4531627" y="267089"/>
                  </a:lnTo>
                  <a:cubicBezTo>
                    <a:pt x="4531627" y="122887"/>
                    <a:pt x="4414727" y="5996"/>
                    <a:pt x="4270534" y="5996"/>
                  </a:cubicBezTo>
                  <a:lnTo>
                    <a:pt x="4183503" y="5996"/>
                  </a:lnTo>
                  <a:lnTo>
                    <a:pt x="4183503" y="1767072"/>
                  </a:lnTo>
                  <a:cubicBezTo>
                    <a:pt x="4185926" y="1993276"/>
                    <a:pt x="4004828" y="2178770"/>
                    <a:pt x="3778633" y="2181776"/>
                  </a:cubicBezTo>
                  <a:lnTo>
                    <a:pt x="758646" y="2181776"/>
                  </a:lnTo>
                  <a:cubicBezTo>
                    <a:pt x="532587" y="2178579"/>
                    <a:pt x="351705" y="1993140"/>
                    <a:pt x="354128" y="1767072"/>
                  </a:cubicBezTo>
                  <a:lnTo>
                    <a:pt x="354128" y="5996"/>
                  </a:lnTo>
                  <a:lnTo>
                    <a:pt x="267089" y="5996"/>
                  </a:lnTo>
                  <a:cubicBezTo>
                    <a:pt x="122887" y="5996"/>
                    <a:pt x="5996" y="122895"/>
                    <a:pt x="5996" y="267089"/>
                  </a:cubicBezTo>
                  <a:lnTo>
                    <a:pt x="5996" y="3400217"/>
                  </a:lnTo>
                  <a:close/>
                  <a:moveTo>
                    <a:pt x="2616939" y="2442877"/>
                  </a:moveTo>
                  <a:cubicBezTo>
                    <a:pt x="2616939" y="2394813"/>
                    <a:pt x="2655905" y="2355846"/>
                    <a:pt x="2703970" y="2355846"/>
                  </a:cubicBezTo>
                  <a:cubicBezTo>
                    <a:pt x="2752034" y="2355846"/>
                    <a:pt x="2791001" y="2394813"/>
                    <a:pt x="2791001" y="2442877"/>
                  </a:cubicBezTo>
                  <a:lnTo>
                    <a:pt x="2791001" y="2791001"/>
                  </a:lnTo>
                  <a:cubicBezTo>
                    <a:pt x="2791001" y="2839065"/>
                    <a:pt x="2752034" y="2878032"/>
                    <a:pt x="2703970" y="2878032"/>
                  </a:cubicBezTo>
                  <a:cubicBezTo>
                    <a:pt x="2655905" y="2878032"/>
                    <a:pt x="2616939" y="2839065"/>
                    <a:pt x="2616939" y="2791001"/>
                  </a:cubicBezTo>
                  <a:close/>
                  <a:moveTo>
                    <a:pt x="2181777" y="2442877"/>
                  </a:moveTo>
                  <a:cubicBezTo>
                    <a:pt x="2181777" y="2394813"/>
                    <a:pt x="2220743" y="2355846"/>
                    <a:pt x="2268807" y="2355846"/>
                  </a:cubicBezTo>
                  <a:cubicBezTo>
                    <a:pt x="2316872" y="2355846"/>
                    <a:pt x="2355838" y="2394813"/>
                    <a:pt x="2355838" y="2442877"/>
                  </a:cubicBezTo>
                  <a:lnTo>
                    <a:pt x="2355838" y="3139124"/>
                  </a:lnTo>
                  <a:cubicBezTo>
                    <a:pt x="2355838" y="3187189"/>
                    <a:pt x="2316872" y="3226155"/>
                    <a:pt x="2268807" y="3226155"/>
                  </a:cubicBezTo>
                  <a:cubicBezTo>
                    <a:pt x="2220743" y="3226155"/>
                    <a:pt x="2181777" y="3187189"/>
                    <a:pt x="2181777" y="3139124"/>
                  </a:cubicBezTo>
                  <a:close/>
                  <a:moveTo>
                    <a:pt x="1746622" y="2442877"/>
                  </a:moveTo>
                  <a:cubicBezTo>
                    <a:pt x="1746622" y="2394813"/>
                    <a:pt x="1785588" y="2355846"/>
                    <a:pt x="1833653" y="2355846"/>
                  </a:cubicBezTo>
                  <a:cubicBezTo>
                    <a:pt x="1881717" y="2355846"/>
                    <a:pt x="1920684" y="2394813"/>
                    <a:pt x="1920684" y="2442877"/>
                  </a:cubicBezTo>
                  <a:lnTo>
                    <a:pt x="1920684" y="2791001"/>
                  </a:lnTo>
                  <a:cubicBezTo>
                    <a:pt x="1920684" y="2839065"/>
                    <a:pt x="1881717" y="2878032"/>
                    <a:pt x="1833653" y="2878032"/>
                  </a:cubicBezTo>
                  <a:cubicBezTo>
                    <a:pt x="1785588" y="2878032"/>
                    <a:pt x="1746622" y="2839065"/>
                    <a:pt x="1746622" y="27910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DC342BA-C6C4-4C80-83F8-44A81B46DD88}"/>
                </a:ext>
              </a:extLst>
            </p:cNvPr>
            <p:cNvSpPr/>
            <p:nvPr/>
          </p:nvSpPr>
          <p:spPr>
            <a:xfrm>
              <a:off x="4347859" y="1154836"/>
              <a:ext cx="1319134" cy="2262515"/>
            </a:xfrm>
            <a:custGeom>
              <a:avLst/>
              <a:gdLst>
                <a:gd name="connsiteX0" fmla="*/ 1313546 w 1319134"/>
                <a:gd name="connsiteY0" fmla="*/ 1133488 h 2262515"/>
                <a:gd name="connsiteX1" fmla="*/ 17221 w 1319134"/>
                <a:gd name="connsiteY1" fmla="*/ 5996 h 2262515"/>
                <a:gd name="connsiteX2" fmla="*/ 5996 w 1319134"/>
                <a:gd name="connsiteY2" fmla="*/ 76406 h 2262515"/>
                <a:gd name="connsiteX3" fmla="*/ 5996 w 1319134"/>
                <a:gd name="connsiteY3" fmla="*/ 2206065 h 2262515"/>
                <a:gd name="connsiteX4" fmla="*/ 13567 w 1319134"/>
                <a:gd name="connsiteY4" fmla="*/ 2264027 h 226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134" h="2262515">
                  <a:moveTo>
                    <a:pt x="1313546" y="1133488"/>
                  </a:moveTo>
                  <a:lnTo>
                    <a:pt x="17221" y="5996"/>
                  </a:lnTo>
                  <a:cubicBezTo>
                    <a:pt x="10097" y="28797"/>
                    <a:pt x="6316" y="52518"/>
                    <a:pt x="5996" y="76406"/>
                  </a:cubicBezTo>
                  <a:lnTo>
                    <a:pt x="5996" y="2206065"/>
                  </a:lnTo>
                  <a:cubicBezTo>
                    <a:pt x="6188" y="2225620"/>
                    <a:pt x="8730" y="2245079"/>
                    <a:pt x="13567" y="22640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0AFA5790-1C15-4FC3-8B06-E22B273F6873}"/>
                </a:ext>
              </a:extLst>
            </p:cNvPr>
            <p:cNvSpPr/>
            <p:nvPr/>
          </p:nvSpPr>
          <p:spPr>
            <a:xfrm>
              <a:off x="6521113" y="1154836"/>
              <a:ext cx="1319134" cy="2262515"/>
            </a:xfrm>
            <a:custGeom>
              <a:avLst/>
              <a:gdLst>
                <a:gd name="connsiteX0" fmla="*/ 1306415 w 1319134"/>
                <a:gd name="connsiteY0" fmla="*/ 2263939 h 2262515"/>
                <a:gd name="connsiteX1" fmla="*/ 1313986 w 1319134"/>
                <a:gd name="connsiteY1" fmla="*/ 2206065 h 2262515"/>
                <a:gd name="connsiteX2" fmla="*/ 1313986 w 1319134"/>
                <a:gd name="connsiteY2" fmla="*/ 76406 h 2262515"/>
                <a:gd name="connsiteX3" fmla="*/ 1302761 w 1319134"/>
                <a:gd name="connsiteY3" fmla="*/ 5996 h 2262515"/>
                <a:gd name="connsiteX4" fmla="*/ 5996 w 1319134"/>
                <a:gd name="connsiteY4" fmla="*/ 1133488 h 226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134" h="2262515">
                  <a:moveTo>
                    <a:pt x="1306415" y="2263939"/>
                  </a:moveTo>
                  <a:cubicBezTo>
                    <a:pt x="1311244" y="2245015"/>
                    <a:pt x="1313786" y="2225588"/>
                    <a:pt x="1313986" y="2206065"/>
                  </a:cubicBezTo>
                  <a:lnTo>
                    <a:pt x="1313986" y="76406"/>
                  </a:lnTo>
                  <a:cubicBezTo>
                    <a:pt x="1313666" y="52518"/>
                    <a:pt x="1309885" y="28805"/>
                    <a:pt x="1302761" y="5996"/>
                  </a:cubicBezTo>
                  <a:lnTo>
                    <a:pt x="5996" y="11334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B526676-0B8A-4DCB-8C3F-D00E2C292DA3}"/>
                </a:ext>
              </a:extLst>
            </p:cNvPr>
            <p:cNvSpPr/>
            <p:nvPr/>
          </p:nvSpPr>
          <p:spPr>
            <a:xfrm>
              <a:off x="4465174" y="984604"/>
              <a:ext cx="3253865" cy="1391087"/>
            </a:xfrm>
            <a:custGeom>
              <a:avLst/>
              <a:gdLst>
                <a:gd name="connsiteX0" fmla="*/ 1743752 w 3253864"/>
                <a:gd name="connsiteY0" fmla="*/ 1350106 h 1391087"/>
                <a:gd name="connsiteX1" fmla="*/ 3252170 w 3253864"/>
                <a:gd name="connsiteY1" fmla="*/ 38111 h 1391087"/>
                <a:gd name="connsiteX2" fmla="*/ 3139124 w 3253864"/>
                <a:gd name="connsiteY2" fmla="*/ 5996 h 1391087"/>
                <a:gd name="connsiteX3" fmla="*/ 119138 w 3253864"/>
                <a:gd name="connsiteY3" fmla="*/ 5996 h 1391087"/>
                <a:gd name="connsiteX4" fmla="*/ 5996 w 3253864"/>
                <a:gd name="connsiteY4" fmla="*/ 38111 h 1391087"/>
                <a:gd name="connsiteX5" fmla="*/ 1515030 w 3253864"/>
                <a:gd name="connsiteY5" fmla="*/ 1350282 h 1391087"/>
                <a:gd name="connsiteX6" fmla="*/ 1743752 w 3253864"/>
                <a:gd name="connsiteY6" fmla="*/ 1350106 h 139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3864" h="1391087">
                  <a:moveTo>
                    <a:pt x="1743752" y="1350106"/>
                  </a:moveTo>
                  <a:lnTo>
                    <a:pt x="3252170" y="38111"/>
                  </a:lnTo>
                  <a:cubicBezTo>
                    <a:pt x="3218073" y="17413"/>
                    <a:pt x="3179010" y="6316"/>
                    <a:pt x="3139124" y="5996"/>
                  </a:cubicBezTo>
                  <a:lnTo>
                    <a:pt x="119138" y="5996"/>
                  </a:lnTo>
                  <a:cubicBezTo>
                    <a:pt x="79220" y="6300"/>
                    <a:pt x="40126" y="17397"/>
                    <a:pt x="5996" y="38111"/>
                  </a:cubicBezTo>
                  <a:lnTo>
                    <a:pt x="1515030" y="1350282"/>
                  </a:lnTo>
                  <a:cubicBezTo>
                    <a:pt x="1580827" y="1406789"/>
                    <a:pt x="1678043" y="1406717"/>
                    <a:pt x="1743752" y="135010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8F6898E-8D49-499B-89DC-E9D87742AE4F}"/>
                </a:ext>
              </a:extLst>
            </p:cNvPr>
            <p:cNvSpPr/>
            <p:nvPr/>
          </p:nvSpPr>
          <p:spPr>
            <a:xfrm>
              <a:off x="4454725" y="2397557"/>
              <a:ext cx="3277849" cy="1207208"/>
            </a:xfrm>
            <a:custGeom>
              <a:avLst/>
              <a:gdLst>
                <a:gd name="connsiteX0" fmla="*/ 1868382 w 3277849"/>
                <a:gd name="connsiteY0" fmla="*/ 68571 h 1207207"/>
                <a:gd name="connsiteX1" fmla="*/ 1411290 w 3277849"/>
                <a:gd name="connsiteY1" fmla="*/ 68571 h 1207207"/>
                <a:gd name="connsiteX2" fmla="*/ 1339313 w 3277849"/>
                <a:gd name="connsiteY2" fmla="*/ 5996 h 1207207"/>
                <a:gd name="connsiteX3" fmla="*/ 5996 w 3277849"/>
                <a:gd name="connsiteY3" fmla="*/ 1165691 h 1207207"/>
                <a:gd name="connsiteX4" fmla="*/ 129931 w 3277849"/>
                <a:gd name="connsiteY4" fmla="*/ 1203986 h 1207207"/>
                <a:gd name="connsiteX5" fmla="*/ 3149917 w 3277849"/>
                <a:gd name="connsiteY5" fmla="*/ 1203986 h 1207207"/>
                <a:gd name="connsiteX6" fmla="*/ 3273852 w 3277849"/>
                <a:gd name="connsiteY6" fmla="*/ 1165691 h 1207207"/>
                <a:gd name="connsiteX7" fmla="*/ 1940183 w 3277849"/>
                <a:gd name="connsiteY7" fmla="*/ 6172 h 12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7849" h="1207207">
                  <a:moveTo>
                    <a:pt x="1868382" y="68571"/>
                  </a:moveTo>
                  <a:cubicBezTo>
                    <a:pt x="1736980" y="181593"/>
                    <a:pt x="1542700" y="181593"/>
                    <a:pt x="1411290" y="68571"/>
                  </a:cubicBezTo>
                  <a:lnTo>
                    <a:pt x="1339313" y="5996"/>
                  </a:lnTo>
                  <a:lnTo>
                    <a:pt x="5996" y="1165691"/>
                  </a:lnTo>
                  <a:cubicBezTo>
                    <a:pt x="42588" y="1190483"/>
                    <a:pt x="85728" y="1203818"/>
                    <a:pt x="129931" y="1203986"/>
                  </a:cubicBezTo>
                  <a:lnTo>
                    <a:pt x="3149917" y="1203986"/>
                  </a:lnTo>
                  <a:cubicBezTo>
                    <a:pt x="3194112" y="1203818"/>
                    <a:pt x="3237260" y="1190483"/>
                    <a:pt x="3273852" y="1165691"/>
                  </a:cubicBezTo>
                  <a:lnTo>
                    <a:pt x="1940183" y="6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D96BF80-7F90-4034-87FC-9BB298965AA0}"/>
                </a:ext>
              </a:extLst>
            </p:cNvPr>
            <p:cNvSpPr/>
            <p:nvPr/>
          </p:nvSpPr>
          <p:spPr>
            <a:xfrm>
              <a:off x="5305199" y="5162103"/>
              <a:ext cx="1574967" cy="271822"/>
            </a:xfrm>
            <a:custGeom>
              <a:avLst/>
              <a:gdLst>
                <a:gd name="connsiteX0" fmla="*/ 180058 w 1574966"/>
                <a:gd name="connsiteY0" fmla="*/ 267088 h 271821"/>
                <a:gd name="connsiteX1" fmla="*/ 1398498 w 1574966"/>
                <a:gd name="connsiteY1" fmla="*/ 267088 h 271821"/>
                <a:gd name="connsiteX2" fmla="*/ 1572560 w 1574966"/>
                <a:gd name="connsiteY2" fmla="*/ 93027 h 271821"/>
                <a:gd name="connsiteX3" fmla="*/ 1572560 w 1574966"/>
                <a:gd name="connsiteY3" fmla="*/ 5996 h 271821"/>
                <a:gd name="connsiteX4" fmla="*/ 5996 w 1574966"/>
                <a:gd name="connsiteY4" fmla="*/ 5996 h 271821"/>
                <a:gd name="connsiteX5" fmla="*/ 5996 w 1574966"/>
                <a:gd name="connsiteY5" fmla="*/ 93027 h 271821"/>
                <a:gd name="connsiteX6" fmla="*/ 180058 w 1574966"/>
                <a:gd name="connsiteY6" fmla="*/ 267088 h 27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4966" h="271821">
                  <a:moveTo>
                    <a:pt x="180058" y="267088"/>
                  </a:moveTo>
                  <a:lnTo>
                    <a:pt x="1398498" y="267088"/>
                  </a:lnTo>
                  <a:cubicBezTo>
                    <a:pt x="1494627" y="267088"/>
                    <a:pt x="1572560" y="189156"/>
                    <a:pt x="1572560" y="93027"/>
                  </a:cubicBezTo>
                  <a:lnTo>
                    <a:pt x="1572560" y="5996"/>
                  </a:lnTo>
                  <a:lnTo>
                    <a:pt x="5996" y="5996"/>
                  </a:lnTo>
                  <a:lnTo>
                    <a:pt x="5996" y="93027"/>
                  </a:lnTo>
                  <a:cubicBezTo>
                    <a:pt x="5996" y="189163"/>
                    <a:pt x="83929" y="267088"/>
                    <a:pt x="180058" y="2670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90148CD7-E6FB-4485-B6F3-59D34EF4C642}"/>
                </a:ext>
              </a:extLst>
            </p:cNvPr>
            <p:cNvSpPr/>
            <p:nvPr/>
          </p:nvSpPr>
          <p:spPr>
            <a:xfrm>
              <a:off x="3651604" y="5162103"/>
              <a:ext cx="4884795" cy="703538"/>
            </a:xfrm>
            <a:custGeom>
              <a:avLst/>
              <a:gdLst>
                <a:gd name="connsiteX0" fmla="*/ 4792719 w 4884794"/>
                <a:gd name="connsiteY0" fmla="*/ 5996 h 703538"/>
                <a:gd name="connsiteX1" fmla="*/ 3400217 w 4884794"/>
                <a:gd name="connsiteY1" fmla="*/ 5996 h 703538"/>
                <a:gd name="connsiteX2" fmla="*/ 3400217 w 4884794"/>
                <a:gd name="connsiteY2" fmla="*/ 93027 h 703538"/>
                <a:gd name="connsiteX3" fmla="*/ 3052093 w 4884794"/>
                <a:gd name="connsiteY3" fmla="*/ 441150 h 703538"/>
                <a:gd name="connsiteX4" fmla="*/ 1833653 w 4884794"/>
                <a:gd name="connsiteY4" fmla="*/ 441150 h 703538"/>
                <a:gd name="connsiteX5" fmla="*/ 1485529 w 4884794"/>
                <a:gd name="connsiteY5" fmla="*/ 93027 h 703538"/>
                <a:gd name="connsiteX6" fmla="*/ 1485529 w 4884794"/>
                <a:gd name="connsiteY6" fmla="*/ 5996 h 703538"/>
                <a:gd name="connsiteX7" fmla="*/ 5996 w 4884794"/>
                <a:gd name="connsiteY7" fmla="*/ 5996 h 703538"/>
                <a:gd name="connsiteX8" fmla="*/ 5996 w 4884794"/>
                <a:gd name="connsiteY8" fmla="*/ 267088 h 703538"/>
                <a:gd name="connsiteX9" fmla="*/ 441151 w 4884794"/>
                <a:gd name="connsiteY9" fmla="*/ 702243 h 703538"/>
                <a:gd name="connsiteX10" fmla="*/ 4444588 w 4884794"/>
                <a:gd name="connsiteY10" fmla="*/ 702243 h 703538"/>
                <a:gd name="connsiteX11" fmla="*/ 4879742 w 4884794"/>
                <a:gd name="connsiteY11" fmla="*/ 267088 h 703538"/>
                <a:gd name="connsiteX12" fmla="*/ 4879742 w 4884794"/>
                <a:gd name="connsiteY12" fmla="*/ 5996 h 703538"/>
                <a:gd name="connsiteX13" fmla="*/ 354120 w 4884794"/>
                <a:gd name="connsiteY13" fmla="*/ 354128 h 703538"/>
                <a:gd name="connsiteX14" fmla="*/ 267089 w 4884794"/>
                <a:gd name="connsiteY14" fmla="*/ 267097 h 703538"/>
                <a:gd name="connsiteX15" fmla="*/ 354120 w 4884794"/>
                <a:gd name="connsiteY15" fmla="*/ 180065 h 703538"/>
                <a:gd name="connsiteX16" fmla="*/ 441151 w 4884794"/>
                <a:gd name="connsiteY16" fmla="*/ 267097 h 703538"/>
                <a:gd name="connsiteX17" fmla="*/ 354120 w 4884794"/>
                <a:gd name="connsiteY17" fmla="*/ 354128 h 703538"/>
                <a:gd name="connsiteX18" fmla="*/ 615212 w 4884794"/>
                <a:gd name="connsiteY18" fmla="*/ 354128 h 703538"/>
                <a:gd name="connsiteX19" fmla="*/ 528181 w 4884794"/>
                <a:gd name="connsiteY19" fmla="*/ 267097 h 703538"/>
                <a:gd name="connsiteX20" fmla="*/ 615212 w 4884794"/>
                <a:gd name="connsiteY20" fmla="*/ 180065 h 703538"/>
                <a:gd name="connsiteX21" fmla="*/ 702243 w 4884794"/>
                <a:gd name="connsiteY21" fmla="*/ 267097 h 703538"/>
                <a:gd name="connsiteX22" fmla="*/ 615212 w 4884794"/>
                <a:gd name="connsiteY22" fmla="*/ 354128 h 703538"/>
                <a:gd name="connsiteX23" fmla="*/ 1137406 w 4884794"/>
                <a:gd name="connsiteY23" fmla="*/ 354128 h 703538"/>
                <a:gd name="connsiteX24" fmla="*/ 876305 w 4884794"/>
                <a:gd name="connsiteY24" fmla="*/ 354128 h 703538"/>
                <a:gd name="connsiteX25" fmla="*/ 789274 w 4884794"/>
                <a:gd name="connsiteY25" fmla="*/ 267097 h 703538"/>
                <a:gd name="connsiteX26" fmla="*/ 876305 w 4884794"/>
                <a:gd name="connsiteY26" fmla="*/ 180065 h 703538"/>
                <a:gd name="connsiteX27" fmla="*/ 1137398 w 4884794"/>
                <a:gd name="connsiteY27" fmla="*/ 180065 h 703538"/>
                <a:gd name="connsiteX28" fmla="*/ 1224429 w 4884794"/>
                <a:gd name="connsiteY28" fmla="*/ 267097 h 703538"/>
                <a:gd name="connsiteX29" fmla="*/ 1137406 w 4884794"/>
                <a:gd name="connsiteY29" fmla="*/ 354128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84794" h="703538">
                  <a:moveTo>
                    <a:pt x="4792719" y="5996"/>
                  </a:moveTo>
                  <a:lnTo>
                    <a:pt x="3400217" y="5996"/>
                  </a:lnTo>
                  <a:lnTo>
                    <a:pt x="3400217" y="93027"/>
                  </a:lnTo>
                  <a:cubicBezTo>
                    <a:pt x="3400217" y="285293"/>
                    <a:pt x="3244359" y="441150"/>
                    <a:pt x="3052093" y="441150"/>
                  </a:cubicBezTo>
                  <a:lnTo>
                    <a:pt x="1833653" y="441150"/>
                  </a:lnTo>
                  <a:cubicBezTo>
                    <a:pt x="1641387" y="441150"/>
                    <a:pt x="1485529" y="285293"/>
                    <a:pt x="1485529" y="93027"/>
                  </a:cubicBezTo>
                  <a:lnTo>
                    <a:pt x="1485529" y="5996"/>
                  </a:lnTo>
                  <a:lnTo>
                    <a:pt x="5996" y="5996"/>
                  </a:lnTo>
                  <a:lnTo>
                    <a:pt x="5996" y="267088"/>
                  </a:lnTo>
                  <a:cubicBezTo>
                    <a:pt x="6284" y="507299"/>
                    <a:pt x="200940" y="701955"/>
                    <a:pt x="441151" y="702243"/>
                  </a:cubicBezTo>
                  <a:lnTo>
                    <a:pt x="4444588" y="702243"/>
                  </a:lnTo>
                  <a:cubicBezTo>
                    <a:pt x="4684798" y="701955"/>
                    <a:pt x="4879454" y="507299"/>
                    <a:pt x="4879742" y="267088"/>
                  </a:cubicBezTo>
                  <a:lnTo>
                    <a:pt x="4879742" y="5996"/>
                  </a:lnTo>
                  <a:close/>
                  <a:moveTo>
                    <a:pt x="354120" y="354128"/>
                  </a:moveTo>
                  <a:cubicBezTo>
                    <a:pt x="306055" y="354128"/>
                    <a:pt x="267089" y="315161"/>
                    <a:pt x="267089" y="267097"/>
                  </a:cubicBezTo>
                  <a:cubicBezTo>
                    <a:pt x="267089" y="219032"/>
                    <a:pt x="306055" y="180065"/>
                    <a:pt x="354120" y="180065"/>
                  </a:cubicBezTo>
                  <a:cubicBezTo>
                    <a:pt x="402184" y="180065"/>
                    <a:pt x="441151" y="219032"/>
                    <a:pt x="441151" y="267097"/>
                  </a:cubicBezTo>
                  <a:cubicBezTo>
                    <a:pt x="441151" y="315161"/>
                    <a:pt x="402184" y="354128"/>
                    <a:pt x="354120" y="354128"/>
                  </a:cubicBezTo>
                  <a:close/>
                  <a:moveTo>
                    <a:pt x="615212" y="354128"/>
                  </a:moveTo>
                  <a:cubicBezTo>
                    <a:pt x="567148" y="354128"/>
                    <a:pt x="528181" y="315161"/>
                    <a:pt x="528181" y="267097"/>
                  </a:cubicBezTo>
                  <a:cubicBezTo>
                    <a:pt x="528181" y="219032"/>
                    <a:pt x="567148" y="180065"/>
                    <a:pt x="615212" y="180065"/>
                  </a:cubicBezTo>
                  <a:cubicBezTo>
                    <a:pt x="663277" y="180065"/>
                    <a:pt x="702243" y="219032"/>
                    <a:pt x="702243" y="267097"/>
                  </a:cubicBezTo>
                  <a:cubicBezTo>
                    <a:pt x="702243" y="315161"/>
                    <a:pt x="663285" y="354128"/>
                    <a:pt x="615212" y="354128"/>
                  </a:cubicBezTo>
                  <a:close/>
                  <a:moveTo>
                    <a:pt x="1137406" y="354128"/>
                  </a:moveTo>
                  <a:lnTo>
                    <a:pt x="876305" y="354128"/>
                  </a:lnTo>
                  <a:cubicBezTo>
                    <a:pt x="828241" y="354128"/>
                    <a:pt x="789274" y="315161"/>
                    <a:pt x="789274" y="267097"/>
                  </a:cubicBezTo>
                  <a:cubicBezTo>
                    <a:pt x="789274" y="219032"/>
                    <a:pt x="828241" y="180065"/>
                    <a:pt x="876305" y="180065"/>
                  </a:cubicBezTo>
                  <a:lnTo>
                    <a:pt x="1137398" y="180065"/>
                  </a:lnTo>
                  <a:cubicBezTo>
                    <a:pt x="1185462" y="180065"/>
                    <a:pt x="1224429" y="219032"/>
                    <a:pt x="1224429" y="267097"/>
                  </a:cubicBezTo>
                  <a:cubicBezTo>
                    <a:pt x="1224429" y="315161"/>
                    <a:pt x="1185470" y="354128"/>
                    <a:pt x="1137406" y="35412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3ED0104B-9FA8-4A3B-A663-BDBF8ECC87AD}"/>
              </a:ext>
            </a:extLst>
          </p:cNvPr>
          <p:cNvGrpSpPr/>
          <p:nvPr/>
        </p:nvGrpSpPr>
        <p:grpSpPr>
          <a:xfrm>
            <a:off x="5743732" y="3239939"/>
            <a:ext cx="398005" cy="556604"/>
            <a:chOff x="4347859" y="984604"/>
            <a:chExt cx="3492388" cy="4884059"/>
          </a:xfrm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CD5AD3C0-8A9F-47B3-8A40-5E53C993C819}"/>
                </a:ext>
              </a:extLst>
            </p:cNvPr>
            <p:cNvSpPr/>
            <p:nvPr/>
          </p:nvSpPr>
          <p:spPr>
            <a:xfrm>
              <a:off x="4465086" y="1680851"/>
              <a:ext cx="3253865" cy="1391087"/>
            </a:xfrm>
            <a:custGeom>
              <a:avLst/>
              <a:gdLst>
                <a:gd name="connsiteX0" fmla="*/ 1743840 w 3253864"/>
                <a:gd name="connsiteY0" fmla="*/ 1350114 h 1391087"/>
                <a:gd name="connsiteX1" fmla="*/ 3252258 w 3253864"/>
                <a:gd name="connsiteY1" fmla="*/ 38111 h 1391087"/>
                <a:gd name="connsiteX2" fmla="*/ 3139116 w 3253864"/>
                <a:gd name="connsiteY2" fmla="*/ 5996 h 1391087"/>
                <a:gd name="connsiteX3" fmla="*/ 119138 w 3253864"/>
                <a:gd name="connsiteY3" fmla="*/ 5996 h 1391087"/>
                <a:gd name="connsiteX4" fmla="*/ 5996 w 3253864"/>
                <a:gd name="connsiteY4" fmla="*/ 38111 h 1391087"/>
                <a:gd name="connsiteX5" fmla="*/ 1515118 w 3253864"/>
                <a:gd name="connsiteY5" fmla="*/ 1350282 h 1391087"/>
                <a:gd name="connsiteX6" fmla="*/ 1743840 w 3253864"/>
                <a:gd name="connsiteY6" fmla="*/ 1350114 h 139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3864" h="1391087">
                  <a:moveTo>
                    <a:pt x="1743840" y="1350114"/>
                  </a:moveTo>
                  <a:lnTo>
                    <a:pt x="3252258" y="38111"/>
                  </a:lnTo>
                  <a:cubicBezTo>
                    <a:pt x="3218129" y="17397"/>
                    <a:pt x="3179034" y="6300"/>
                    <a:pt x="3139116" y="5996"/>
                  </a:cubicBezTo>
                  <a:lnTo>
                    <a:pt x="119138" y="5996"/>
                  </a:lnTo>
                  <a:cubicBezTo>
                    <a:pt x="79220" y="6300"/>
                    <a:pt x="40126" y="17397"/>
                    <a:pt x="5996" y="38111"/>
                  </a:cubicBezTo>
                  <a:lnTo>
                    <a:pt x="1515118" y="1350282"/>
                  </a:lnTo>
                  <a:cubicBezTo>
                    <a:pt x="1580915" y="1406789"/>
                    <a:pt x="1678131" y="1406717"/>
                    <a:pt x="1743840" y="13501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4BB7DFE-3152-4D01-A609-B04ED7D02410}"/>
                </a:ext>
              </a:extLst>
            </p:cNvPr>
            <p:cNvSpPr/>
            <p:nvPr/>
          </p:nvSpPr>
          <p:spPr>
            <a:xfrm>
              <a:off x="4695983" y="5548873"/>
              <a:ext cx="2790169" cy="319790"/>
            </a:xfrm>
            <a:custGeom>
              <a:avLst/>
              <a:gdLst>
                <a:gd name="connsiteX0" fmla="*/ 180058 w 2790169"/>
                <a:gd name="connsiteY0" fmla="*/ 54388 h 319790"/>
                <a:gd name="connsiteX1" fmla="*/ 5996 w 2790169"/>
                <a:gd name="connsiteY1" fmla="*/ 5996 h 319790"/>
                <a:gd name="connsiteX2" fmla="*/ 5996 w 2790169"/>
                <a:gd name="connsiteY2" fmla="*/ 141419 h 319790"/>
                <a:gd name="connsiteX3" fmla="*/ 180058 w 2790169"/>
                <a:gd name="connsiteY3" fmla="*/ 315481 h 319790"/>
                <a:gd name="connsiteX4" fmla="*/ 2616931 w 2790169"/>
                <a:gd name="connsiteY4" fmla="*/ 315481 h 319790"/>
                <a:gd name="connsiteX5" fmla="*/ 2790993 w 2790169"/>
                <a:gd name="connsiteY5" fmla="*/ 141419 h 319790"/>
                <a:gd name="connsiteX6" fmla="*/ 2790993 w 2790169"/>
                <a:gd name="connsiteY6" fmla="*/ 5996 h 319790"/>
                <a:gd name="connsiteX7" fmla="*/ 2616931 w 2790169"/>
                <a:gd name="connsiteY7" fmla="*/ 54388 h 31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0169" h="319790">
                  <a:moveTo>
                    <a:pt x="180058" y="54388"/>
                  </a:moveTo>
                  <a:cubicBezTo>
                    <a:pt x="118762" y="54029"/>
                    <a:pt x="58682" y="37319"/>
                    <a:pt x="5996" y="5996"/>
                  </a:cubicBezTo>
                  <a:lnTo>
                    <a:pt x="5996" y="141419"/>
                  </a:lnTo>
                  <a:cubicBezTo>
                    <a:pt x="5996" y="237548"/>
                    <a:pt x="83929" y="315481"/>
                    <a:pt x="180058" y="315481"/>
                  </a:cubicBezTo>
                  <a:lnTo>
                    <a:pt x="2616931" y="315481"/>
                  </a:lnTo>
                  <a:cubicBezTo>
                    <a:pt x="2713060" y="315481"/>
                    <a:pt x="2790993" y="237548"/>
                    <a:pt x="2790993" y="141419"/>
                  </a:cubicBezTo>
                  <a:lnTo>
                    <a:pt x="2790993" y="5996"/>
                  </a:lnTo>
                  <a:cubicBezTo>
                    <a:pt x="2738307" y="37319"/>
                    <a:pt x="2678219" y="54029"/>
                    <a:pt x="2616931" y="543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7E2569F-9D24-4FBB-8DAE-6F05359D82A9}"/>
                </a:ext>
              </a:extLst>
            </p:cNvPr>
            <p:cNvSpPr/>
            <p:nvPr/>
          </p:nvSpPr>
          <p:spPr>
            <a:xfrm>
              <a:off x="4347859" y="1851091"/>
              <a:ext cx="1319134" cy="2262515"/>
            </a:xfrm>
            <a:custGeom>
              <a:avLst/>
              <a:gdLst>
                <a:gd name="connsiteX0" fmla="*/ 17221 w 1319134"/>
                <a:gd name="connsiteY0" fmla="*/ 5996 h 2262515"/>
                <a:gd name="connsiteX1" fmla="*/ 5996 w 1319134"/>
                <a:gd name="connsiteY1" fmla="*/ 76406 h 2262515"/>
                <a:gd name="connsiteX2" fmla="*/ 5996 w 1319134"/>
                <a:gd name="connsiteY2" fmla="*/ 2206057 h 2262515"/>
                <a:gd name="connsiteX3" fmla="*/ 13567 w 1319134"/>
                <a:gd name="connsiteY3" fmla="*/ 2264019 h 2262515"/>
                <a:gd name="connsiteX4" fmla="*/ 1313546 w 1319134"/>
                <a:gd name="connsiteY4" fmla="*/ 1133480 h 226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134" h="2262515">
                  <a:moveTo>
                    <a:pt x="17221" y="5996"/>
                  </a:moveTo>
                  <a:cubicBezTo>
                    <a:pt x="10097" y="28797"/>
                    <a:pt x="6316" y="52517"/>
                    <a:pt x="5996" y="76406"/>
                  </a:cubicBezTo>
                  <a:lnTo>
                    <a:pt x="5996" y="2206057"/>
                  </a:lnTo>
                  <a:cubicBezTo>
                    <a:pt x="6188" y="2225612"/>
                    <a:pt x="8730" y="2245071"/>
                    <a:pt x="13567" y="2264019"/>
                  </a:cubicBezTo>
                  <a:lnTo>
                    <a:pt x="1313546" y="113348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42A80C82-850F-4EBE-9826-3EA59239561D}"/>
                </a:ext>
              </a:extLst>
            </p:cNvPr>
            <p:cNvSpPr/>
            <p:nvPr/>
          </p:nvSpPr>
          <p:spPr>
            <a:xfrm>
              <a:off x="4454725" y="3093804"/>
              <a:ext cx="3277849" cy="1207208"/>
            </a:xfrm>
            <a:custGeom>
              <a:avLst/>
              <a:gdLst>
                <a:gd name="connsiteX0" fmla="*/ 1868382 w 3277849"/>
                <a:gd name="connsiteY0" fmla="*/ 68571 h 1207207"/>
                <a:gd name="connsiteX1" fmla="*/ 1411290 w 3277849"/>
                <a:gd name="connsiteY1" fmla="*/ 68571 h 1207207"/>
                <a:gd name="connsiteX2" fmla="*/ 1339313 w 3277849"/>
                <a:gd name="connsiteY2" fmla="*/ 5996 h 1207207"/>
                <a:gd name="connsiteX3" fmla="*/ 5996 w 3277849"/>
                <a:gd name="connsiteY3" fmla="*/ 1165691 h 1207207"/>
                <a:gd name="connsiteX4" fmla="*/ 129931 w 3277849"/>
                <a:gd name="connsiteY4" fmla="*/ 1203986 h 1207207"/>
                <a:gd name="connsiteX5" fmla="*/ 3149917 w 3277849"/>
                <a:gd name="connsiteY5" fmla="*/ 1203986 h 1207207"/>
                <a:gd name="connsiteX6" fmla="*/ 3273852 w 3277849"/>
                <a:gd name="connsiteY6" fmla="*/ 1165691 h 1207207"/>
                <a:gd name="connsiteX7" fmla="*/ 1940183 w 3277849"/>
                <a:gd name="connsiteY7" fmla="*/ 6172 h 12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7849" h="1207207">
                  <a:moveTo>
                    <a:pt x="1868382" y="68571"/>
                  </a:moveTo>
                  <a:cubicBezTo>
                    <a:pt x="1736980" y="181593"/>
                    <a:pt x="1542700" y="181593"/>
                    <a:pt x="1411290" y="68571"/>
                  </a:cubicBezTo>
                  <a:lnTo>
                    <a:pt x="1339313" y="5996"/>
                  </a:lnTo>
                  <a:lnTo>
                    <a:pt x="5996" y="1165691"/>
                  </a:lnTo>
                  <a:cubicBezTo>
                    <a:pt x="42588" y="1190483"/>
                    <a:pt x="85728" y="1203818"/>
                    <a:pt x="129931" y="1203986"/>
                  </a:cubicBezTo>
                  <a:lnTo>
                    <a:pt x="3149917" y="1203986"/>
                  </a:lnTo>
                  <a:cubicBezTo>
                    <a:pt x="3194112" y="1203818"/>
                    <a:pt x="3237260" y="1190483"/>
                    <a:pt x="3273852" y="1165691"/>
                  </a:cubicBezTo>
                  <a:lnTo>
                    <a:pt x="1940183" y="617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6D3ABCB7-05FE-4E79-8BE2-2AAC6A20691A}"/>
                </a:ext>
              </a:extLst>
            </p:cNvPr>
            <p:cNvSpPr/>
            <p:nvPr/>
          </p:nvSpPr>
          <p:spPr>
            <a:xfrm>
              <a:off x="4695983" y="4465856"/>
              <a:ext cx="2790169" cy="967365"/>
            </a:xfrm>
            <a:custGeom>
              <a:avLst/>
              <a:gdLst>
                <a:gd name="connsiteX0" fmla="*/ 5996 w 2790169"/>
                <a:gd name="connsiteY0" fmla="*/ 789274 h 967365"/>
                <a:gd name="connsiteX1" fmla="*/ 180058 w 2790169"/>
                <a:gd name="connsiteY1" fmla="*/ 963336 h 967365"/>
                <a:gd name="connsiteX2" fmla="*/ 2616931 w 2790169"/>
                <a:gd name="connsiteY2" fmla="*/ 963336 h 967365"/>
                <a:gd name="connsiteX3" fmla="*/ 2790993 w 2790169"/>
                <a:gd name="connsiteY3" fmla="*/ 789274 h 967365"/>
                <a:gd name="connsiteX4" fmla="*/ 2790993 w 2790169"/>
                <a:gd name="connsiteY4" fmla="*/ 5996 h 967365"/>
                <a:gd name="connsiteX5" fmla="*/ 5996 w 2790169"/>
                <a:gd name="connsiteY5" fmla="*/ 5996 h 967365"/>
                <a:gd name="connsiteX6" fmla="*/ 1659583 w 2790169"/>
                <a:gd name="connsiteY6" fmla="*/ 267089 h 967365"/>
                <a:gd name="connsiteX7" fmla="*/ 1746614 w 2790169"/>
                <a:gd name="connsiteY7" fmla="*/ 180058 h 967365"/>
                <a:gd name="connsiteX8" fmla="*/ 1833645 w 2790169"/>
                <a:gd name="connsiteY8" fmla="*/ 267089 h 967365"/>
                <a:gd name="connsiteX9" fmla="*/ 1833645 w 2790169"/>
                <a:gd name="connsiteY9" fmla="*/ 441151 h 967365"/>
                <a:gd name="connsiteX10" fmla="*/ 1746614 w 2790169"/>
                <a:gd name="connsiteY10" fmla="*/ 528182 h 967365"/>
                <a:gd name="connsiteX11" fmla="*/ 1659583 w 2790169"/>
                <a:gd name="connsiteY11" fmla="*/ 441151 h 967365"/>
                <a:gd name="connsiteX12" fmla="*/ 1311460 w 2790169"/>
                <a:gd name="connsiteY12" fmla="*/ 267089 h 967365"/>
                <a:gd name="connsiteX13" fmla="*/ 1398490 w 2790169"/>
                <a:gd name="connsiteY13" fmla="*/ 180058 h 967365"/>
                <a:gd name="connsiteX14" fmla="*/ 1485521 w 2790169"/>
                <a:gd name="connsiteY14" fmla="*/ 267089 h 967365"/>
                <a:gd name="connsiteX15" fmla="*/ 1485521 w 2790169"/>
                <a:gd name="connsiteY15" fmla="*/ 702244 h 967365"/>
                <a:gd name="connsiteX16" fmla="*/ 1398490 w 2790169"/>
                <a:gd name="connsiteY16" fmla="*/ 789274 h 967365"/>
                <a:gd name="connsiteX17" fmla="*/ 1311460 w 2790169"/>
                <a:gd name="connsiteY17" fmla="*/ 702244 h 967365"/>
                <a:gd name="connsiteX18" fmla="*/ 963336 w 2790169"/>
                <a:gd name="connsiteY18" fmla="*/ 267089 h 967365"/>
                <a:gd name="connsiteX19" fmla="*/ 1050367 w 2790169"/>
                <a:gd name="connsiteY19" fmla="*/ 180058 h 967365"/>
                <a:gd name="connsiteX20" fmla="*/ 1137398 w 2790169"/>
                <a:gd name="connsiteY20" fmla="*/ 267089 h 967365"/>
                <a:gd name="connsiteX21" fmla="*/ 1137398 w 2790169"/>
                <a:gd name="connsiteY21" fmla="*/ 441151 h 967365"/>
                <a:gd name="connsiteX22" fmla="*/ 1050367 w 2790169"/>
                <a:gd name="connsiteY22" fmla="*/ 528182 h 967365"/>
                <a:gd name="connsiteX23" fmla="*/ 963336 w 2790169"/>
                <a:gd name="connsiteY23" fmla="*/ 441151 h 96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0169" h="967365">
                  <a:moveTo>
                    <a:pt x="5996" y="789274"/>
                  </a:moveTo>
                  <a:cubicBezTo>
                    <a:pt x="5996" y="885403"/>
                    <a:pt x="83929" y="963336"/>
                    <a:pt x="180058" y="963336"/>
                  </a:cubicBezTo>
                  <a:lnTo>
                    <a:pt x="2616931" y="963336"/>
                  </a:lnTo>
                  <a:cubicBezTo>
                    <a:pt x="2713060" y="963336"/>
                    <a:pt x="2790993" y="885403"/>
                    <a:pt x="2790993" y="789274"/>
                  </a:cubicBezTo>
                  <a:lnTo>
                    <a:pt x="2790993" y="5996"/>
                  </a:lnTo>
                  <a:lnTo>
                    <a:pt x="5996" y="5996"/>
                  </a:lnTo>
                  <a:close/>
                  <a:moveTo>
                    <a:pt x="1659583" y="267089"/>
                  </a:moveTo>
                  <a:cubicBezTo>
                    <a:pt x="1659583" y="219025"/>
                    <a:pt x="1698550" y="180058"/>
                    <a:pt x="1746614" y="180058"/>
                  </a:cubicBezTo>
                  <a:cubicBezTo>
                    <a:pt x="1794678" y="180058"/>
                    <a:pt x="1833645" y="219025"/>
                    <a:pt x="1833645" y="267089"/>
                  </a:cubicBezTo>
                  <a:lnTo>
                    <a:pt x="1833645" y="441151"/>
                  </a:lnTo>
                  <a:cubicBezTo>
                    <a:pt x="1833645" y="489215"/>
                    <a:pt x="1794678" y="528182"/>
                    <a:pt x="1746614" y="528182"/>
                  </a:cubicBezTo>
                  <a:cubicBezTo>
                    <a:pt x="1698550" y="528182"/>
                    <a:pt x="1659583" y="489215"/>
                    <a:pt x="1659583" y="441151"/>
                  </a:cubicBezTo>
                  <a:close/>
                  <a:moveTo>
                    <a:pt x="1311460" y="267089"/>
                  </a:moveTo>
                  <a:cubicBezTo>
                    <a:pt x="1311460" y="219025"/>
                    <a:pt x="1350426" y="180058"/>
                    <a:pt x="1398490" y="180058"/>
                  </a:cubicBezTo>
                  <a:cubicBezTo>
                    <a:pt x="1446555" y="180058"/>
                    <a:pt x="1485521" y="219025"/>
                    <a:pt x="1485521" y="267089"/>
                  </a:cubicBezTo>
                  <a:lnTo>
                    <a:pt x="1485521" y="702244"/>
                  </a:lnTo>
                  <a:cubicBezTo>
                    <a:pt x="1485521" y="750308"/>
                    <a:pt x="1446555" y="789274"/>
                    <a:pt x="1398490" y="789274"/>
                  </a:cubicBezTo>
                  <a:cubicBezTo>
                    <a:pt x="1350426" y="789274"/>
                    <a:pt x="1311460" y="750308"/>
                    <a:pt x="1311460" y="702244"/>
                  </a:cubicBezTo>
                  <a:close/>
                  <a:moveTo>
                    <a:pt x="963336" y="267089"/>
                  </a:moveTo>
                  <a:cubicBezTo>
                    <a:pt x="963336" y="219025"/>
                    <a:pt x="1002302" y="180058"/>
                    <a:pt x="1050367" y="180058"/>
                  </a:cubicBezTo>
                  <a:cubicBezTo>
                    <a:pt x="1098431" y="180058"/>
                    <a:pt x="1137398" y="219025"/>
                    <a:pt x="1137398" y="267089"/>
                  </a:cubicBezTo>
                  <a:lnTo>
                    <a:pt x="1137398" y="441151"/>
                  </a:lnTo>
                  <a:cubicBezTo>
                    <a:pt x="1137398" y="489215"/>
                    <a:pt x="1098431" y="528182"/>
                    <a:pt x="1050367" y="528182"/>
                  </a:cubicBezTo>
                  <a:cubicBezTo>
                    <a:pt x="1002302" y="528182"/>
                    <a:pt x="963336" y="489215"/>
                    <a:pt x="963336" y="4411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3BAB9D1-AA5A-411E-B2DC-F9241EB0A149}"/>
                </a:ext>
              </a:extLst>
            </p:cNvPr>
            <p:cNvSpPr/>
            <p:nvPr/>
          </p:nvSpPr>
          <p:spPr>
            <a:xfrm>
              <a:off x="6521113" y="1851091"/>
              <a:ext cx="1319134" cy="2262515"/>
            </a:xfrm>
            <a:custGeom>
              <a:avLst/>
              <a:gdLst>
                <a:gd name="connsiteX0" fmla="*/ 1302761 w 1319134"/>
                <a:gd name="connsiteY0" fmla="*/ 5996 h 2262515"/>
                <a:gd name="connsiteX1" fmla="*/ 5996 w 1319134"/>
                <a:gd name="connsiteY1" fmla="*/ 1133480 h 2262515"/>
                <a:gd name="connsiteX2" fmla="*/ 1306415 w 1319134"/>
                <a:gd name="connsiteY2" fmla="*/ 2263930 h 2262515"/>
                <a:gd name="connsiteX3" fmla="*/ 1313986 w 1319134"/>
                <a:gd name="connsiteY3" fmla="*/ 2206057 h 2262515"/>
                <a:gd name="connsiteX4" fmla="*/ 1313986 w 1319134"/>
                <a:gd name="connsiteY4" fmla="*/ 76398 h 2262515"/>
                <a:gd name="connsiteX5" fmla="*/ 1302761 w 1319134"/>
                <a:gd name="connsiteY5" fmla="*/ 5996 h 226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9134" h="2262515">
                  <a:moveTo>
                    <a:pt x="1302761" y="5996"/>
                  </a:moveTo>
                  <a:lnTo>
                    <a:pt x="5996" y="1133480"/>
                  </a:lnTo>
                  <a:lnTo>
                    <a:pt x="1306415" y="2263930"/>
                  </a:lnTo>
                  <a:cubicBezTo>
                    <a:pt x="1311244" y="2245007"/>
                    <a:pt x="1313786" y="2225580"/>
                    <a:pt x="1313986" y="2206057"/>
                  </a:cubicBezTo>
                  <a:lnTo>
                    <a:pt x="1313986" y="76398"/>
                  </a:lnTo>
                  <a:cubicBezTo>
                    <a:pt x="1313674" y="52509"/>
                    <a:pt x="1309893" y="28797"/>
                    <a:pt x="1302761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FC7E7EF-EE4E-4C64-8BD7-47430FCF3B92}"/>
                </a:ext>
              </a:extLst>
            </p:cNvPr>
            <p:cNvSpPr/>
            <p:nvPr/>
          </p:nvSpPr>
          <p:spPr>
            <a:xfrm>
              <a:off x="4695975" y="984604"/>
              <a:ext cx="2790169" cy="527654"/>
            </a:xfrm>
            <a:custGeom>
              <a:avLst/>
              <a:gdLst>
                <a:gd name="connsiteX0" fmla="*/ 2791001 w 2790169"/>
                <a:gd name="connsiteY0" fmla="*/ 180058 h 527653"/>
                <a:gd name="connsiteX1" fmla="*/ 2616939 w 2790169"/>
                <a:gd name="connsiteY1" fmla="*/ 5996 h 527653"/>
                <a:gd name="connsiteX2" fmla="*/ 2306495 w 2790169"/>
                <a:gd name="connsiteY2" fmla="*/ 5996 h 527653"/>
                <a:gd name="connsiteX3" fmla="*/ 2083345 w 2790169"/>
                <a:gd name="connsiteY3" fmla="*/ 244024 h 527653"/>
                <a:gd name="connsiteX4" fmla="*/ 1829304 w 2790169"/>
                <a:gd name="connsiteY4" fmla="*/ 354120 h 527653"/>
                <a:gd name="connsiteX5" fmla="*/ 967693 w 2790169"/>
                <a:gd name="connsiteY5" fmla="*/ 354120 h 527653"/>
                <a:gd name="connsiteX6" fmla="*/ 713652 w 2790169"/>
                <a:gd name="connsiteY6" fmla="*/ 244024 h 527653"/>
                <a:gd name="connsiteX7" fmla="*/ 490502 w 2790169"/>
                <a:gd name="connsiteY7" fmla="*/ 5996 h 527653"/>
                <a:gd name="connsiteX8" fmla="*/ 180058 w 2790169"/>
                <a:gd name="connsiteY8" fmla="*/ 5996 h 527653"/>
                <a:gd name="connsiteX9" fmla="*/ 5996 w 2790169"/>
                <a:gd name="connsiteY9" fmla="*/ 180058 h 527653"/>
                <a:gd name="connsiteX10" fmla="*/ 5996 w 2790169"/>
                <a:gd name="connsiteY10" fmla="*/ 528181 h 527653"/>
                <a:gd name="connsiteX11" fmla="*/ 2791001 w 2790169"/>
                <a:gd name="connsiteY11" fmla="*/ 528181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0169" h="527653">
                  <a:moveTo>
                    <a:pt x="2791001" y="180058"/>
                  </a:moveTo>
                  <a:cubicBezTo>
                    <a:pt x="2791001" y="83929"/>
                    <a:pt x="2713068" y="5996"/>
                    <a:pt x="2616939" y="5996"/>
                  </a:cubicBezTo>
                  <a:lnTo>
                    <a:pt x="2306495" y="5996"/>
                  </a:lnTo>
                  <a:lnTo>
                    <a:pt x="2083345" y="244024"/>
                  </a:lnTo>
                  <a:cubicBezTo>
                    <a:pt x="2017444" y="314154"/>
                    <a:pt x="1925537" y="353984"/>
                    <a:pt x="1829304" y="354120"/>
                  </a:cubicBezTo>
                  <a:lnTo>
                    <a:pt x="967693" y="354120"/>
                  </a:lnTo>
                  <a:cubicBezTo>
                    <a:pt x="871460" y="353992"/>
                    <a:pt x="779545" y="314154"/>
                    <a:pt x="713652" y="244024"/>
                  </a:cubicBezTo>
                  <a:lnTo>
                    <a:pt x="490502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528181"/>
                  </a:lnTo>
                  <a:lnTo>
                    <a:pt x="2791001" y="52818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867DA6D-5745-4FCA-A940-46A0A9213191}"/>
                </a:ext>
              </a:extLst>
            </p:cNvPr>
            <p:cNvSpPr/>
            <p:nvPr/>
          </p:nvSpPr>
          <p:spPr>
            <a:xfrm>
              <a:off x="5419124" y="984604"/>
              <a:ext cx="1343119" cy="183879"/>
            </a:xfrm>
            <a:custGeom>
              <a:avLst/>
              <a:gdLst>
                <a:gd name="connsiteX0" fmla="*/ 244544 w 1343118"/>
                <a:gd name="connsiteY0" fmla="*/ 180058 h 183879"/>
                <a:gd name="connsiteX1" fmla="*/ 1106154 w 1343118"/>
                <a:gd name="connsiteY1" fmla="*/ 180058 h 183879"/>
                <a:gd name="connsiteX2" fmla="*/ 1233223 w 1343118"/>
                <a:gd name="connsiteY2" fmla="*/ 125054 h 183879"/>
                <a:gd name="connsiteX3" fmla="*/ 1344798 w 1343118"/>
                <a:gd name="connsiteY3" fmla="*/ 5996 h 183879"/>
                <a:gd name="connsiteX4" fmla="*/ 5996 w 1343118"/>
                <a:gd name="connsiteY4" fmla="*/ 5996 h 183879"/>
                <a:gd name="connsiteX5" fmla="*/ 117571 w 1343118"/>
                <a:gd name="connsiteY5" fmla="*/ 125054 h 183879"/>
                <a:gd name="connsiteX6" fmla="*/ 244544 w 1343118"/>
                <a:gd name="connsiteY6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118" h="183879">
                  <a:moveTo>
                    <a:pt x="244544" y="180058"/>
                  </a:moveTo>
                  <a:lnTo>
                    <a:pt x="1106154" y="180058"/>
                  </a:lnTo>
                  <a:cubicBezTo>
                    <a:pt x="1154275" y="180002"/>
                    <a:pt x="1200244" y="160103"/>
                    <a:pt x="1233223" y="125054"/>
                  </a:cubicBezTo>
                  <a:lnTo>
                    <a:pt x="1344798" y="5996"/>
                  </a:lnTo>
                  <a:lnTo>
                    <a:pt x="5996" y="5996"/>
                  </a:lnTo>
                  <a:lnTo>
                    <a:pt x="117571" y="125054"/>
                  </a:lnTo>
                  <a:cubicBezTo>
                    <a:pt x="150477" y="160151"/>
                    <a:pt x="196439" y="180058"/>
                    <a:pt x="244544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CE82B6E4-B94D-4D36-AD2C-08593AB77A34}"/>
              </a:ext>
            </a:extLst>
          </p:cNvPr>
          <p:cNvGrpSpPr/>
          <p:nvPr/>
        </p:nvGrpSpPr>
        <p:grpSpPr>
          <a:xfrm>
            <a:off x="5783405" y="4222158"/>
            <a:ext cx="375852" cy="591010"/>
            <a:chOff x="4538846" y="984604"/>
            <a:chExt cx="3106010" cy="4884059"/>
          </a:xfrm>
        </p:grpSpPr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4091C8D-C108-4227-A84D-517064D8747B}"/>
                </a:ext>
              </a:extLst>
            </p:cNvPr>
            <p:cNvSpPr/>
            <p:nvPr/>
          </p:nvSpPr>
          <p:spPr>
            <a:xfrm>
              <a:off x="6405669" y="2274669"/>
              <a:ext cx="1239187" cy="2502358"/>
            </a:xfrm>
            <a:custGeom>
              <a:avLst/>
              <a:gdLst>
                <a:gd name="connsiteX0" fmla="*/ 1238443 w 1239186"/>
                <a:gd name="connsiteY0" fmla="*/ 5996 h 2502358"/>
                <a:gd name="connsiteX1" fmla="*/ 5996 w 1239186"/>
                <a:gd name="connsiteY1" fmla="*/ 1638181 h 2502358"/>
                <a:gd name="connsiteX2" fmla="*/ 538886 w 1239186"/>
                <a:gd name="connsiteY2" fmla="*/ 2504229 h 250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9186" h="2502358">
                  <a:moveTo>
                    <a:pt x="1238443" y="5996"/>
                  </a:moveTo>
                  <a:lnTo>
                    <a:pt x="5996" y="1638181"/>
                  </a:lnTo>
                  <a:lnTo>
                    <a:pt x="538886" y="250422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FD0E14C9-C913-47E7-BB65-0ACA51B8526A}"/>
                </a:ext>
              </a:extLst>
            </p:cNvPr>
            <p:cNvSpPr/>
            <p:nvPr/>
          </p:nvSpPr>
          <p:spPr>
            <a:xfrm>
              <a:off x="5261987" y="984604"/>
              <a:ext cx="1343119" cy="183879"/>
            </a:xfrm>
            <a:custGeom>
              <a:avLst/>
              <a:gdLst>
                <a:gd name="connsiteX0" fmla="*/ 244552 w 1343118"/>
                <a:gd name="connsiteY0" fmla="*/ 180058 h 183879"/>
                <a:gd name="connsiteX1" fmla="*/ 1106162 w 1343118"/>
                <a:gd name="connsiteY1" fmla="*/ 180058 h 183879"/>
                <a:gd name="connsiteX2" fmla="*/ 1233055 w 1343118"/>
                <a:gd name="connsiteY2" fmla="*/ 125054 h 183879"/>
                <a:gd name="connsiteX3" fmla="*/ 1344710 w 1343118"/>
                <a:gd name="connsiteY3" fmla="*/ 5996 h 183879"/>
                <a:gd name="connsiteX4" fmla="*/ 5996 w 1343118"/>
                <a:gd name="connsiteY4" fmla="*/ 5996 h 183879"/>
                <a:gd name="connsiteX5" fmla="*/ 117571 w 1343118"/>
                <a:gd name="connsiteY5" fmla="*/ 125054 h 183879"/>
                <a:gd name="connsiteX6" fmla="*/ 244552 w 1343118"/>
                <a:gd name="connsiteY6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118" h="183879">
                  <a:moveTo>
                    <a:pt x="244552" y="180058"/>
                  </a:moveTo>
                  <a:lnTo>
                    <a:pt x="1106162" y="180058"/>
                  </a:lnTo>
                  <a:cubicBezTo>
                    <a:pt x="1154243" y="180034"/>
                    <a:pt x="1200165" y="160127"/>
                    <a:pt x="1233055" y="125054"/>
                  </a:cubicBezTo>
                  <a:lnTo>
                    <a:pt x="1344710" y="5996"/>
                  </a:lnTo>
                  <a:lnTo>
                    <a:pt x="5996" y="5996"/>
                  </a:lnTo>
                  <a:lnTo>
                    <a:pt x="117571" y="125054"/>
                  </a:lnTo>
                  <a:cubicBezTo>
                    <a:pt x="150509" y="160095"/>
                    <a:pt x="196455" y="179994"/>
                    <a:pt x="244552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270DB9C-0676-42C2-9796-14B794AD160F}"/>
                </a:ext>
              </a:extLst>
            </p:cNvPr>
            <p:cNvSpPr/>
            <p:nvPr/>
          </p:nvSpPr>
          <p:spPr>
            <a:xfrm>
              <a:off x="4928046" y="2062832"/>
              <a:ext cx="2502358" cy="1239187"/>
            </a:xfrm>
            <a:custGeom>
              <a:avLst/>
              <a:gdLst>
                <a:gd name="connsiteX0" fmla="*/ 872044 w 2502358"/>
                <a:gd name="connsiteY0" fmla="*/ 1238451 h 1239186"/>
                <a:gd name="connsiteX1" fmla="*/ 2504229 w 2502358"/>
                <a:gd name="connsiteY1" fmla="*/ 5996 h 1239186"/>
                <a:gd name="connsiteX2" fmla="*/ 5996 w 2502358"/>
                <a:gd name="connsiteY2" fmla="*/ 705553 h 123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2358" h="1239186">
                  <a:moveTo>
                    <a:pt x="872044" y="1238451"/>
                  </a:moveTo>
                  <a:lnTo>
                    <a:pt x="2504229" y="5996"/>
                  </a:lnTo>
                  <a:lnTo>
                    <a:pt x="5996" y="70555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88EE0B0-BBD4-4903-9A9D-06D5CC27CEE5}"/>
                </a:ext>
              </a:extLst>
            </p:cNvPr>
            <p:cNvSpPr/>
            <p:nvPr/>
          </p:nvSpPr>
          <p:spPr>
            <a:xfrm>
              <a:off x="5890791" y="2300173"/>
              <a:ext cx="1519003" cy="1519003"/>
            </a:xfrm>
            <a:custGeom>
              <a:avLst/>
              <a:gdLst>
                <a:gd name="connsiteX0" fmla="*/ 41589 w 1519003"/>
                <a:gd name="connsiteY0" fmla="*/ 1480389 h 1519003"/>
                <a:gd name="connsiteX1" fmla="*/ 375793 w 1519003"/>
                <a:gd name="connsiteY1" fmla="*/ 1515981 h 1519003"/>
                <a:gd name="connsiteX2" fmla="*/ 1515989 w 1519003"/>
                <a:gd name="connsiteY2" fmla="*/ 5996 h 1519003"/>
                <a:gd name="connsiteX3" fmla="*/ 5996 w 1519003"/>
                <a:gd name="connsiteY3" fmla="*/ 1146192 h 1519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9003" h="1519003">
                  <a:moveTo>
                    <a:pt x="41589" y="1480389"/>
                  </a:moveTo>
                  <a:lnTo>
                    <a:pt x="375793" y="1515981"/>
                  </a:lnTo>
                  <a:lnTo>
                    <a:pt x="1515989" y="5996"/>
                  </a:lnTo>
                  <a:lnTo>
                    <a:pt x="5996" y="114619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93FC06CB-13F4-4A17-9CB9-F880CF4271D2}"/>
                </a:ext>
              </a:extLst>
            </p:cNvPr>
            <p:cNvSpPr/>
            <p:nvPr/>
          </p:nvSpPr>
          <p:spPr>
            <a:xfrm>
              <a:off x="4538846" y="5548873"/>
              <a:ext cx="2790169" cy="319790"/>
            </a:xfrm>
            <a:custGeom>
              <a:avLst/>
              <a:gdLst>
                <a:gd name="connsiteX0" fmla="*/ 180058 w 2790169"/>
                <a:gd name="connsiteY0" fmla="*/ 54388 h 319790"/>
                <a:gd name="connsiteX1" fmla="*/ 5996 w 2790169"/>
                <a:gd name="connsiteY1" fmla="*/ 5996 h 319790"/>
                <a:gd name="connsiteX2" fmla="*/ 5996 w 2790169"/>
                <a:gd name="connsiteY2" fmla="*/ 141419 h 319790"/>
                <a:gd name="connsiteX3" fmla="*/ 180058 w 2790169"/>
                <a:gd name="connsiteY3" fmla="*/ 315481 h 319790"/>
                <a:gd name="connsiteX4" fmla="*/ 2616931 w 2790169"/>
                <a:gd name="connsiteY4" fmla="*/ 315481 h 319790"/>
                <a:gd name="connsiteX5" fmla="*/ 2790993 w 2790169"/>
                <a:gd name="connsiteY5" fmla="*/ 141419 h 319790"/>
                <a:gd name="connsiteX6" fmla="*/ 2790993 w 2790169"/>
                <a:gd name="connsiteY6" fmla="*/ 5996 h 319790"/>
                <a:gd name="connsiteX7" fmla="*/ 2616931 w 2790169"/>
                <a:gd name="connsiteY7" fmla="*/ 54388 h 31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0169" h="319790">
                  <a:moveTo>
                    <a:pt x="180058" y="54388"/>
                  </a:moveTo>
                  <a:cubicBezTo>
                    <a:pt x="118762" y="54029"/>
                    <a:pt x="58682" y="37319"/>
                    <a:pt x="5996" y="5996"/>
                  </a:cubicBezTo>
                  <a:lnTo>
                    <a:pt x="5996" y="141419"/>
                  </a:lnTo>
                  <a:cubicBezTo>
                    <a:pt x="5996" y="237548"/>
                    <a:pt x="83929" y="315481"/>
                    <a:pt x="180058" y="315481"/>
                  </a:cubicBezTo>
                  <a:lnTo>
                    <a:pt x="2616931" y="315481"/>
                  </a:lnTo>
                  <a:cubicBezTo>
                    <a:pt x="2713060" y="315481"/>
                    <a:pt x="2790993" y="237548"/>
                    <a:pt x="2790993" y="141419"/>
                  </a:cubicBezTo>
                  <a:lnTo>
                    <a:pt x="2790993" y="5996"/>
                  </a:lnTo>
                  <a:cubicBezTo>
                    <a:pt x="2738307" y="37319"/>
                    <a:pt x="2678219" y="54029"/>
                    <a:pt x="2616931" y="543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CC9E0F13-24A6-46C5-B067-70CF82217C48}"/>
                </a:ext>
              </a:extLst>
            </p:cNvPr>
            <p:cNvSpPr/>
            <p:nvPr/>
          </p:nvSpPr>
          <p:spPr>
            <a:xfrm>
              <a:off x="4538846" y="984604"/>
              <a:ext cx="2790169" cy="4445083"/>
            </a:xfrm>
            <a:custGeom>
              <a:avLst/>
              <a:gdLst>
                <a:gd name="connsiteX0" fmla="*/ 2448002 w 2790169"/>
                <a:gd name="connsiteY0" fmla="*/ 4095593 h 4445083"/>
                <a:gd name="connsiteX1" fmla="*/ 2435906 w 2790169"/>
                <a:gd name="connsiteY1" fmla="*/ 4096464 h 4445083"/>
                <a:gd name="connsiteX2" fmla="*/ 2361754 w 2790169"/>
                <a:gd name="connsiteY2" fmla="*/ 4055035 h 4445083"/>
                <a:gd name="connsiteX3" fmla="*/ 1715810 w 2790169"/>
                <a:gd name="connsiteY3" fmla="*/ 3005268 h 4445083"/>
                <a:gd name="connsiteX4" fmla="*/ 1305288 w 2790169"/>
                <a:gd name="connsiteY4" fmla="*/ 2961753 h 4445083"/>
                <a:gd name="connsiteX5" fmla="*/ 1227914 w 2790169"/>
                <a:gd name="connsiteY5" fmla="*/ 2884379 h 4445083"/>
                <a:gd name="connsiteX6" fmla="*/ 1184399 w 2790169"/>
                <a:gd name="connsiteY6" fmla="*/ 2473849 h 4445083"/>
                <a:gd name="connsiteX7" fmla="*/ 134456 w 2790169"/>
                <a:gd name="connsiteY7" fmla="*/ 1827729 h 4445083"/>
                <a:gd name="connsiteX8" fmla="*/ 93826 w 2790169"/>
                <a:gd name="connsiteY8" fmla="*/ 1741513 h 4445083"/>
                <a:gd name="connsiteX9" fmla="*/ 156561 w 2790169"/>
                <a:gd name="connsiteY9" fmla="*/ 1669768 h 4445083"/>
                <a:gd name="connsiteX10" fmla="*/ 2791001 w 2790169"/>
                <a:gd name="connsiteY10" fmla="*/ 932180 h 4445083"/>
                <a:gd name="connsiteX11" fmla="*/ 2791001 w 2790169"/>
                <a:gd name="connsiteY11" fmla="*/ 180058 h 4445083"/>
                <a:gd name="connsiteX12" fmla="*/ 2616931 w 2790169"/>
                <a:gd name="connsiteY12" fmla="*/ 5996 h 4445083"/>
                <a:gd name="connsiteX13" fmla="*/ 2306487 w 2790169"/>
                <a:gd name="connsiteY13" fmla="*/ 5996 h 4445083"/>
                <a:gd name="connsiteX14" fmla="*/ 2083249 w 2790169"/>
                <a:gd name="connsiteY14" fmla="*/ 244024 h 4445083"/>
                <a:gd name="connsiteX15" fmla="*/ 1829288 w 2790169"/>
                <a:gd name="connsiteY15" fmla="*/ 354120 h 4445083"/>
                <a:gd name="connsiteX16" fmla="*/ 967693 w 2790169"/>
                <a:gd name="connsiteY16" fmla="*/ 354120 h 4445083"/>
                <a:gd name="connsiteX17" fmla="*/ 713732 w 2790169"/>
                <a:gd name="connsiteY17" fmla="*/ 244024 h 4445083"/>
                <a:gd name="connsiteX18" fmla="*/ 490494 w 2790169"/>
                <a:gd name="connsiteY18" fmla="*/ 5996 h 4445083"/>
                <a:gd name="connsiteX19" fmla="*/ 180058 w 2790169"/>
                <a:gd name="connsiteY19" fmla="*/ 5996 h 4445083"/>
                <a:gd name="connsiteX20" fmla="*/ 5996 w 2790169"/>
                <a:gd name="connsiteY20" fmla="*/ 180058 h 4445083"/>
                <a:gd name="connsiteX21" fmla="*/ 5996 w 2790169"/>
                <a:gd name="connsiteY21" fmla="*/ 4270526 h 4445083"/>
                <a:gd name="connsiteX22" fmla="*/ 180058 w 2790169"/>
                <a:gd name="connsiteY22" fmla="*/ 4444588 h 4445083"/>
                <a:gd name="connsiteX23" fmla="*/ 2616931 w 2790169"/>
                <a:gd name="connsiteY23" fmla="*/ 4444588 h 4445083"/>
                <a:gd name="connsiteX24" fmla="*/ 2790993 w 2790169"/>
                <a:gd name="connsiteY24" fmla="*/ 4270526 h 4445083"/>
                <a:gd name="connsiteX25" fmla="*/ 2790993 w 2790169"/>
                <a:gd name="connsiteY25" fmla="*/ 3064014 h 4445083"/>
                <a:gd name="connsiteX26" fmla="*/ 2519723 w 2790169"/>
                <a:gd name="connsiteY26" fmla="*/ 4032930 h 4445083"/>
                <a:gd name="connsiteX27" fmla="*/ 2448002 w 2790169"/>
                <a:gd name="connsiteY27" fmla="*/ 4095593 h 4445083"/>
                <a:gd name="connsiteX28" fmla="*/ 702243 w 2790169"/>
                <a:gd name="connsiteY28" fmla="*/ 2878032 h 4445083"/>
                <a:gd name="connsiteX29" fmla="*/ 621856 w 2790169"/>
                <a:gd name="connsiteY29" fmla="*/ 2824307 h 4445083"/>
                <a:gd name="connsiteX30" fmla="*/ 640716 w 2790169"/>
                <a:gd name="connsiteY30" fmla="*/ 2729473 h 4445083"/>
                <a:gd name="connsiteX31" fmla="*/ 814777 w 2790169"/>
                <a:gd name="connsiteY31" fmla="*/ 2555411 h 4445083"/>
                <a:gd name="connsiteX32" fmla="*/ 936777 w 2790169"/>
                <a:gd name="connsiteY32" fmla="*/ 2556475 h 4445083"/>
                <a:gd name="connsiteX33" fmla="*/ 937841 w 2790169"/>
                <a:gd name="connsiteY33" fmla="*/ 2678475 h 4445083"/>
                <a:gd name="connsiteX34" fmla="*/ 763779 w 2790169"/>
                <a:gd name="connsiteY34" fmla="*/ 2852536 h 4445083"/>
                <a:gd name="connsiteX35" fmla="*/ 702243 w 2790169"/>
                <a:gd name="connsiteY35" fmla="*/ 2878032 h 4445083"/>
                <a:gd name="connsiteX36" fmla="*/ 1111903 w 2790169"/>
                <a:gd name="connsiteY36" fmla="*/ 3200652 h 4445083"/>
                <a:gd name="connsiteX37" fmla="*/ 937841 w 2790169"/>
                <a:gd name="connsiteY37" fmla="*/ 3374714 h 4445083"/>
                <a:gd name="connsiteX38" fmla="*/ 815841 w 2790169"/>
                <a:gd name="connsiteY38" fmla="*/ 3373650 h 4445083"/>
                <a:gd name="connsiteX39" fmla="*/ 814777 w 2790169"/>
                <a:gd name="connsiteY39" fmla="*/ 3251650 h 4445083"/>
                <a:gd name="connsiteX40" fmla="*/ 988839 w 2790169"/>
                <a:gd name="connsiteY40" fmla="*/ 3077589 h 4445083"/>
                <a:gd name="connsiteX41" fmla="*/ 1110839 w 2790169"/>
                <a:gd name="connsiteY41" fmla="*/ 3078652 h 4445083"/>
                <a:gd name="connsiteX42" fmla="*/ 1111903 w 2790169"/>
                <a:gd name="connsiteY42" fmla="*/ 3200652 h 4445083"/>
                <a:gd name="connsiteX43" fmla="*/ 1634088 w 2790169"/>
                <a:gd name="connsiteY43" fmla="*/ 3374714 h 4445083"/>
                <a:gd name="connsiteX44" fmla="*/ 1460026 w 2790169"/>
                <a:gd name="connsiteY44" fmla="*/ 3548776 h 4445083"/>
                <a:gd name="connsiteX45" fmla="*/ 1338026 w 2790169"/>
                <a:gd name="connsiteY45" fmla="*/ 3547712 h 4445083"/>
                <a:gd name="connsiteX46" fmla="*/ 1336963 w 2790169"/>
                <a:gd name="connsiteY46" fmla="*/ 3425712 h 4445083"/>
                <a:gd name="connsiteX47" fmla="*/ 1511025 w 2790169"/>
                <a:gd name="connsiteY47" fmla="*/ 3251650 h 4445083"/>
                <a:gd name="connsiteX48" fmla="*/ 1633024 w 2790169"/>
                <a:gd name="connsiteY48" fmla="*/ 3252714 h 4445083"/>
                <a:gd name="connsiteX49" fmla="*/ 1634088 w 2790169"/>
                <a:gd name="connsiteY49" fmla="*/ 3374714 h 444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90169" h="4445083">
                  <a:moveTo>
                    <a:pt x="2448002" y="4095593"/>
                  </a:moveTo>
                  <a:cubicBezTo>
                    <a:pt x="2443997" y="4096184"/>
                    <a:pt x="2439951" y="4096480"/>
                    <a:pt x="2435906" y="4096464"/>
                  </a:cubicBezTo>
                  <a:cubicBezTo>
                    <a:pt x="2405670" y="4096472"/>
                    <a:pt x="2377600" y="4080787"/>
                    <a:pt x="2361754" y="4055035"/>
                  </a:cubicBezTo>
                  <a:lnTo>
                    <a:pt x="1715810" y="3005268"/>
                  </a:lnTo>
                  <a:lnTo>
                    <a:pt x="1305288" y="2961753"/>
                  </a:lnTo>
                  <a:cubicBezTo>
                    <a:pt x="1264482" y="2957427"/>
                    <a:pt x="1232240" y="2925185"/>
                    <a:pt x="1227914" y="2884379"/>
                  </a:cubicBezTo>
                  <a:lnTo>
                    <a:pt x="1184399" y="2473849"/>
                  </a:lnTo>
                  <a:lnTo>
                    <a:pt x="134456" y="1827729"/>
                  </a:lnTo>
                  <a:cubicBezTo>
                    <a:pt x="104987" y="1809621"/>
                    <a:pt x="89038" y="1775771"/>
                    <a:pt x="93826" y="1741513"/>
                  </a:cubicBezTo>
                  <a:cubicBezTo>
                    <a:pt x="98623" y="1707256"/>
                    <a:pt x="123247" y="1679090"/>
                    <a:pt x="156561" y="1669768"/>
                  </a:cubicBezTo>
                  <a:lnTo>
                    <a:pt x="2791001" y="932180"/>
                  </a:lnTo>
                  <a:lnTo>
                    <a:pt x="2791001" y="180058"/>
                  </a:lnTo>
                  <a:cubicBezTo>
                    <a:pt x="2790993" y="83929"/>
                    <a:pt x="2713068" y="5996"/>
                    <a:pt x="2616931" y="5996"/>
                  </a:cubicBezTo>
                  <a:lnTo>
                    <a:pt x="2306487" y="5996"/>
                  </a:lnTo>
                  <a:lnTo>
                    <a:pt x="2083249" y="244024"/>
                  </a:lnTo>
                  <a:cubicBezTo>
                    <a:pt x="2017412" y="314194"/>
                    <a:pt x="1925513" y="354032"/>
                    <a:pt x="1829288" y="354120"/>
                  </a:cubicBezTo>
                  <a:lnTo>
                    <a:pt x="967693" y="354120"/>
                  </a:lnTo>
                  <a:cubicBezTo>
                    <a:pt x="871484" y="353984"/>
                    <a:pt x="779601" y="314154"/>
                    <a:pt x="713732" y="244024"/>
                  </a:cubicBezTo>
                  <a:lnTo>
                    <a:pt x="490494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4270526"/>
                  </a:lnTo>
                  <a:cubicBezTo>
                    <a:pt x="5996" y="4366655"/>
                    <a:pt x="83929" y="4444588"/>
                    <a:pt x="180058" y="4444588"/>
                  </a:cubicBezTo>
                  <a:lnTo>
                    <a:pt x="2616931" y="4444588"/>
                  </a:lnTo>
                  <a:cubicBezTo>
                    <a:pt x="2713060" y="4444588"/>
                    <a:pt x="2790993" y="4366655"/>
                    <a:pt x="2790993" y="4270526"/>
                  </a:cubicBezTo>
                  <a:lnTo>
                    <a:pt x="2790993" y="3064014"/>
                  </a:lnTo>
                  <a:lnTo>
                    <a:pt x="2519723" y="4032930"/>
                  </a:lnTo>
                  <a:cubicBezTo>
                    <a:pt x="2510377" y="4066204"/>
                    <a:pt x="2482235" y="4090804"/>
                    <a:pt x="2448002" y="4095593"/>
                  </a:cubicBezTo>
                  <a:close/>
                  <a:moveTo>
                    <a:pt x="702243" y="2878032"/>
                  </a:moveTo>
                  <a:cubicBezTo>
                    <a:pt x="667050" y="2878024"/>
                    <a:pt x="635319" y="2856822"/>
                    <a:pt x="621856" y="2824307"/>
                  </a:cubicBezTo>
                  <a:cubicBezTo>
                    <a:pt x="608385" y="2791792"/>
                    <a:pt x="615828" y="2754361"/>
                    <a:pt x="640716" y="2729473"/>
                  </a:cubicBezTo>
                  <a:lnTo>
                    <a:pt x="814777" y="2555411"/>
                  </a:lnTo>
                  <a:cubicBezTo>
                    <a:pt x="848923" y="2522433"/>
                    <a:pt x="903207" y="2522905"/>
                    <a:pt x="936777" y="2556475"/>
                  </a:cubicBezTo>
                  <a:cubicBezTo>
                    <a:pt x="970347" y="2590045"/>
                    <a:pt x="970819" y="2644329"/>
                    <a:pt x="937841" y="2678475"/>
                  </a:cubicBezTo>
                  <a:lnTo>
                    <a:pt x="763779" y="2852536"/>
                  </a:lnTo>
                  <a:cubicBezTo>
                    <a:pt x="747462" y="2868854"/>
                    <a:pt x="725324" y="2878024"/>
                    <a:pt x="702243" y="2878032"/>
                  </a:cubicBezTo>
                  <a:close/>
                  <a:moveTo>
                    <a:pt x="1111903" y="3200652"/>
                  </a:moveTo>
                  <a:lnTo>
                    <a:pt x="937841" y="3374714"/>
                  </a:lnTo>
                  <a:cubicBezTo>
                    <a:pt x="903695" y="3407700"/>
                    <a:pt x="849411" y="3407220"/>
                    <a:pt x="815841" y="3373650"/>
                  </a:cubicBezTo>
                  <a:cubicBezTo>
                    <a:pt x="782271" y="3340080"/>
                    <a:pt x="781799" y="3285796"/>
                    <a:pt x="814777" y="3251650"/>
                  </a:cubicBezTo>
                  <a:lnTo>
                    <a:pt x="988839" y="3077589"/>
                  </a:lnTo>
                  <a:cubicBezTo>
                    <a:pt x="1022985" y="3044610"/>
                    <a:pt x="1077269" y="3045082"/>
                    <a:pt x="1110839" y="3078652"/>
                  </a:cubicBezTo>
                  <a:cubicBezTo>
                    <a:pt x="1144409" y="3112222"/>
                    <a:pt x="1144881" y="3166506"/>
                    <a:pt x="1111903" y="3200652"/>
                  </a:cubicBezTo>
                  <a:close/>
                  <a:moveTo>
                    <a:pt x="1634088" y="3374714"/>
                  </a:moveTo>
                  <a:lnTo>
                    <a:pt x="1460026" y="3548776"/>
                  </a:lnTo>
                  <a:cubicBezTo>
                    <a:pt x="1425880" y="3581762"/>
                    <a:pt x="1371596" y="3581282"/>
                    <a:pt x="1338026" y="3547712"/>
                  </a:cubicBezTo>
                  <a:cubicBezTo>
                    <a:pt x="1304456" y="3514142"/>
                    <a:pt x="1303985" y="3459858"/>
                    <a:pt x="1336963" y="3425712"/>
                  </a:cubicBezTo>
                  <a:lnTo>
                    <a:pt x="1511025" y="3251650"/>
                  </a:lnTo>
                  <a:cubicBezTo>
                    <a:pt x="1545170" y="3218672"/>
                    <a:pt x="1599454" y="3219144"/>
                    <a:pt x="1633024" y="3252714"/>
                  </a:cubicBezTo>
                  <a:cubicBezTo>
                    <a:pt x="1666603" y="3286284"/>
                    <a:pt x="1667074" y="3340568"/>
                    <a:pt x="1634088" y="337471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FFCDC1B6-DFB8-4ED8-B1B1-E09A63B66681}"/>
              </a:ext>
            </a:extLst>
          </p:cNvPr>
          <p:cNvGrpSpPr/>
          <p:nvPr/>
        </p:nvGrpSpPr>
        <p:grpSpPr>
          <a:xfrm>
            <a:off x="6656582" y="2280137"/>
            <a:ext cx="559629" cy="489403"/>
            <a:chOff x="3651604" y="1289212"/>
            <a:chExt cx="4884795" cy="4271821"/>
          </a:xfrm>
        </p:grpSpPr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E2867802-6ED1-43AD-BF75-388C5588D0F2}"/>
                </a:ext>
              </a:extLst>
            </p:cNvPr>
            <p:cNvSpPr/>
            <p:nvPr/>
          </p:nvSpPr>
          <p:spPr>
            <a:xfrm>
              <a:off x="4260820" y="2246560"/>
              <a:ext cx="3661597" cy="1750851"/>
            </a:xfrm>
            <a:custGeom>
              <a:avLst/>
              <a:gdLst>
                <a:gd name="connsiteX0" fmla="*/ 3661310 w 3661597"/>
                <a:gd name="connsiteY0" fmla="*/ 1659591 h 1750851"/>
                <a:gd name="connsiteX1" fmla="*/ 3661310 w 3661597"/>
                <a:gd name="connsiteY1" fmla="*/ 93027 h 1750851"/>
                <a:gd name="connsiteX2" fmla="*/ 3574279 w 3661597"/>
                <a:gd name="connsiteY2" fmla="*/ 5996 h 1750851"/>
                <a:gd name="connsiteX3" fmla="*/ 93027 w 3661597"/>
                <a:gd name="connsiteY3" fmla="*/ 5996 h 1750851"/>
                <a:gd name="connsiteX4" fmla="*/ 5996 w 3661597"/>
                <a:gd name="connsiteY4" fmla="*/ 93027 h 1750851"/>
                <a:gd name="connsiteX5" fmla="*/ 5996 w 3661597"/>
                <a:gd name="connsiteY5" fmla="*/ 1659591 h 1750851"/>
                <a:gd name="connsiteX6" fmla="*/ 93027 w 3661597"/>
                <a:gd name="connsiteY6" fmla="*/ 1746622 h 1750851"/>
                <a:gd name="connsiteX7" fmla="*/ 3574279 w 3661597"/>
                <a:gd name="connsiteY7" fmla="*/ 1746622 h 1750851"/>
                <a:gd name="connsiteX8" fmla="*/ 3661310 w 3661597"/>
                <a:gd name="connsiteY8" fmla="*/ 1659591 h 1750851"/>
                <a:gd name="connsiteX9" fmla="*/ 876313 w 3661597"/>
                <a:gd name="connsiteY9" fmla="*/ 963336 h 1750851"/>
                <a:gd name="connsiteX10" fmla="*/ 528189 w 3661597"/>
                <a:gd name="connsiteY10" fmla="*/ 963336 h 1750851"/>
                <a:gd name="connsiteX11" fmla="*/ 528189 w 3661597"/>
                <a:gd name="connsiteY11" fmla="*/ 1398490 h 1750851"/>
                <a:gd name="connsiteX12" fmla="*/ 441158 w 3661597"/>
                <a:gd name="connsiteY12" fmla="*/ 1485521 h 1750851"/>
                <a:gd name="connsiteX13" fmla="*/ 354128 w 3661597"/>
                <a:gd name="connsiteY13" fmla="*/ 1398490 h 1750851"/>
                <a:gd name="connsiteX14" fmla="*/ 354128 w 3661597"/>
                <a:gd name="connsiteY14" fmla="*/ 354120 h 1750851"/>
                <a:gd name="connsiteX15" fmla="*/ 441158 w 3661597"/>
                <a:gd name="connsiteY15" fmla="*/ 267089 h 1750851"/>
                <a:gd name="connsiteX16" fmla="*/ 1137406 w 3661597"/>
                <a:gd name="connsiteY16" fmla="*/ 267089 h 1750851"/>
                <a:gd name="connsiteX17" fmla="*/ 1224437 w 3661597"/>
                <a:gd name="connsiteY17" fmla="*/ 354120 h 1750851"/>
                <a:gd name="connsiteX18" fmla="*/ 1137406 w 3661597"/>
                <a:gd name="connsiteY18" fmla="*/ 441150 h 1750851"/>
                <a:gd name="connsiteX19" fmla="*/ 528189 w 3661597"/>
                <a:gd name="connsiteY19" fmla="*/ 441150 h 1750851"/>
                <a:gd name="connsiteX20" fmla="*/ 528189 w 3661597"/>
                <a:gd name="connsiteY20" fmla="*/ 789274 h 1750851"/>
                <a:gd name="connsiteX21" fmla="*/ 876313 w 3661597"/>
                <a:gd name="connsiteY21" fmla="*/ 789274 h 1750851"/>
                <a:gd name="connsiteX22" fmla="*/ 963344 w 3661597"/>
                <a:gd name="connsiteY22" fmla="*/ 876305 h 1750851"/>
                <a:gd name="connsiteX23" fmla="*/ 876313 w 3661597"/>
                <a:gd name="connsiteY23" fmla="*/ 963336 h 1750851"/>
                <a:gd name="connsiteX24" fmla="*/ 2128260 w 3661597"/>
                <a:gd name="connsiteY24" fmla="*/ 1478822 h 1750851"/>
                <a:gd name="connsiteX25" fmla="*/ 2094753 w 3661597"/>
                <a:gd name="connsiteY25" fmla="*/ 1485521 h 1750851"/>
                <a:gd name="connsiteX26" fmla="*/ 2014422 w 3661597"/>
                <a:gd name="connsiteY26" fmla="*/ 1431996 h 1750851"/>
                <a:gd name="connsiteX27" fmla="*/ 1891711 w 3661597"/>
                <a:gd name="connsiteY27" fmla="*/ 1137398 h 1750851"/>
                <a:gd name="connsiteX28" fmla="*/ 1427487 w 3661597"/>
                <a:gd name="connsiteY28" fmla="*/ 1137398 h 1750851"/>
                <a:gd name="connsiteX29" fmla="*/ 1304776 w 3661597"/>
                <a:gd name="connsiteY29" fmla="*/ 1431996 h 1750851"/>
                <a:gd name="connsiteX30" fmla="*/ 1190939 w 3661597"/>
                <a:gd name="connsiteY30" fmla="*/ 1478822 h 1750851"/>
                <a:gd name="connsiteX31" fmla="*/ 1144113 w 3661597"/>
                <a:gd name="connsiteY31" fmla="*/ 1364984 h 1750851"/>
                <a:gd name="connsiteX32" fmla="*/ 1579268 w 3661597"/>
                <a:gd name="connsiteY32" fmla="*/ 320606 h 1750851"/>
                <a:gd name="connsiteX33" fmla="*/ 1659599 w 3661597"/>
                <a:gd name="connsiteY33" fmla="*/ 267065 h 1750851"/>
                <a:gd name="connsiteX34" fmla="*/ 1739930 w 3661597"/>
                <a:gd name="connsiteY34" fmla="*/ 320606 h 1750851"/>
                <a:gd name="connsiteX35" fmla="*/ 2175085 w 3661597"/>
                <a:gd name="connsiteY35" fmla="*/ 1364984 h 1750851"/>
                <a:gd name="connsiteX36" fmla="*/ 2175253 w 3661597"/>
                <a:gd name="connsiteY36" fmla="*/ 1431605 h 1750851"/>
                <a:gd name="connsiteX37" fmla="*/ 2128260 w 3661597"/>
                <a:gd name="connsiteY37" fmla="*/ 1478822 h 1750851"/>
                <a:gd name="connsiteX38" fmla="*/ 3287691 w 3661597"/>
                <a:gd name="connsiteY38" fmla="*/ 1336963 h 1750851"/>
                <a:gd name="connsiteX39" fmla="*/ 3311427 w 3661597"/>
                <a:gd name="connsiteY39" fmla="*/ 1421603 h 1750851"/>
                <a:gd name="connsiteX40" fmla="*/ 3249268 w 3661597"/>
                <a:gd name="connsiteY40" fmla="*/ 1483762 h 1750851"/>
                <a:gd name="connsiteX41" fmla="*/ 3164628 w 3661597"/>
                <a:gd name="connsiteY41" fmla="*/ 1460026 h 1750851"/>
                <a:gd name="connsiteX42" fmla="*/ 3084472 w 3661597"/>
                <a:gd name="connsiteY42" fmla="*/ 1379871 h 1750851"/>
                <a:gd name="connsiteX43" fmla="*/ 2791001 w 3661597"/>
                <a:gd name="connsiteY43" fmla="*/ 1485529 h 1750851"/>
                <a:gd name="connsiteX44" fmla="*/ 2268815 w 3661597"/>
                <a:gd name="connsiteY44" fmla="*/ 876313 h 1750851"/>
                <a:gd name="connsiteX45" fmla="*/ 2791001 w 3661597"/>
                <a:gd name="connsiteY45" fmla="*/ 267097 h 1750851"/>
                <a:gd name="connsiteX46" fmla="*/ 3313186 w 3661597"/>
                <a:gd name="connsiteY46" fmla="*/ 876313 h 1750851"/>
                <a:gd name="connsiteX47" fmla="*/ 3201787 w 3661597"/>
                <a:gd name="connsiteY47" fmla="*/ 1251067 h 175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661597" h="1750851">
                  <a:moveTo>
                    <a:pt x="3661310" y="1659591"/>
                  </a:moveTo>
                  <a:lnTo>
                    <a:pt x="3661310" y="93027"/>
                  </a:lnTo>
                  <a:cubicBezTo>
                    <a:pt x="3661310" y="44962"/>
                    <a:pt x="3622343" y="5996"/>
                    <a:pt x="3574279" y="5996"/>
                  </a:cubicBezTo>
                  <a:lnTo>
                    <a:pt x="93027" y="5996"/>
                  </a:lnTo>
                  <a:cubicBezTo>
                    <a:pt x="44962" y="5996"/>
                    <a:pt x="5996" y="44962"/>
                    <a:pt x="5996" y="93027"/>
                  </a:cubicBezTo>
                  <a:lnTo>
                    <a:pt x="5996" y="1659591"/>
                  </a:lnTo>
                  <a:cubicBezTo>
                    <a:pt x="5996" y="1707656"/>
                    <a:pt x="44962" y="1746622"/>
                    <a:pt x="93027" y="1746622"/>
                  </a:cubicBezTo>
                  <a:lnTo>
                    <a:pt x="3574279" y="1746622"/>
                  </a:lnTo>
                  <a:cubicBezTo>
                    <a:pt x="3622351" y="1746622"/>
                    <a:pt x="3661310" y="1707656"/>
                    <a:pt x="3661310" y="1659591"/>
                  </a:cubicBezTo>
                  <a:close/>
                  <a:moveTo>
                    <a:pt x="876313" y="963336"/>
                  </a:moveTo>
                  <a:lnTo>
                    <a:pt x="528189" y="963336"/>
                  </a:lnTo>
                  <a:lnTo>
                    <a:pt x="528189" y="1398490"/>
                  </a:lnTo>
                  <a:cubicBezTo>
                    <a:pt x="528189" y="1446555"/>
                    <a:pt x="489223" y="1485521"/>
                    <a:pt x="441158" y="1485521"/>
                  </a:cubicBezTo>
                  <a:cubicBezTo>
                    <a:pt x="393094" y="1485521"/>
                    <a:pt x="354128" y="1446555"/>
                    <a:pt x="354128" y="1398490"/>
                  </a:cubicBezTo>
                  <a:lnTo>
                    <a:pt x="354128" y="354120"/>
                  </a:lnTo>
                  <a:cubicBezTo>
                    <a:pt x="354128" y="306055"/>
                    <a:pt x="393094" y="267089"/>
                    <a:pt x="441158" y="267089"/>
                  </a:cubicBezTo>
                  <a:lnTo>
                    <a:pt x="1137406" y="267089"/>
                  </a:lnTo>
                  <a:cubicBezTo>
                    <a:pt x="1185470" y="267089"/>
                    <a:pt x="1224437" y="306055"/>
                    <a:pt x="1224437" y="354120"/>
                  </a:cubicBezTo>
                  <a:cubicBezTo>
                    <a:pt x="1224437" y="402184"/>
                    <a:pt x="1185470" y="441150"/>
                    <a:pt x="1137406" y="441150"/>
                  </a:cubicBezTo>
                  <a:lnTo>
                    <a:pt x="528189" y="441150"/>
                  </a:lnTo>
                  <a:lnTo>
                    <a:pt x="528189" y="789274"/>
                  </a:lnTo>
                  <a:lnTo>
                    <a:pt x="876313" y="789274"/>
                  </a:lnTo>
                  <a:cubicBezTo>
                    <a:pt x="924377" y="789274"/>
                    <a:pt x="963344" y="828241"/>
                    <a:pt x="963344" y="876305"/>
                  </a:cubicBezTo>
                  <a:cubicBezTo>
                    <a:pt x="963344" y="924369"/>
                    <a:pt x="924377" y="963336"/>
                    <a:pt x="876313" y="963336"/>
                  </a:cubicBezTo>
                  <a:close/>
                  <a:moveTo>
                    <a:pt x="2128260" y="1478822"/>
                  </a:moveTo>
                  <a:cubicBezTo>
                    <a:pt x="2117651" y="1483275"/>
                    <a:pt x="2106258" y="1485553"/>
                    <a:pt x="2094753" y="1485521"/>
                  </a:cubicBezTo>
                  <a:cubicBezTo>
                    <a:pt x="2059633" y="1485521"/>
                    <a:pt x="2027949" y="1464415"/>
                    <a:pt x="2014422" y="1431996"/>
                  </a:cubicBezTo>
                  <a:lnTo>
                    <a:pt x="1891711" y="1137398"/>
                  </a:lnTo>
                  <a:lnTo>
                    <a:pt x="1427487" y="1137398"/>
                  </a:lnTo>
                  <a:lnTo>
                    <a:pt x="1304776" y="1431996"/>
                  </a:lnTo>
                  <a:cubicBezTo>
                    <a:pt x="1286268" y="1476359"/>
                    <a:pt x="1235301" y="1497321"/>
                    <a:pt x="1190939" y="1478822"/>
                  </a:cubicBezTo>
                  <a:cubicBezTo>
                    <a:pt x="1146576" y="1460314"/>
                    <a:pt x="1125613" y="1409347"/>
                    <a:pt x="1144113" y="1364984"/>
                  </a:cubicBezTo>
                  <a:lnTo>
                    <a:pt x="1579268" y="320606"/>
                  </a:lnTo>
                  <a:cubicBezTo>
                    <a:pt x="1592787" y="288179"/>
                    <a:pt x="1624470" y="267065"/>
                    <a:pt x="1659599" y="267065"/>
                  </a:cubicBezTo>
                  <a:cubicBezTo>
                    <a:pt x="1694728" y="267065"/>
                    <a:pt x="1726411" y="288187"/>
                    <a:pt x="1739930" y="320606"/>
                  </a:cubicBezTo>
                  <a:lnTo>
                    <a:pt x="2175085" y="1364984"/>
                  </a:lnTo>
                  <a:cubicBezTo>
                    <a:pt x="2183975" y="1386290"/>
                    <a:pt x="2184031" y="1410251"/>
                    <a:pt x="2175253" y="1431605"/>
                  </a:cubicBezTo>
                  <a:cubicBezTo>
                    <a:pt x="2166466" y="1452951"/>
                    <a:pt x="2149566" y="1469939"/>
                    <a:pt x="2128260" y="1478822"/>
                  </a:cubicBezTo>
                  <a:close/>
                  <a:moveTo>
                    <a:pt x="3287691" y="1336963"/>
                  </a:moveTo>
                  <a:cubicBezTo>
                    <a:pt x="3310316" y="1358812"/>
                    <a:pt x="3319390" y="1391175"/>
                    <a:pt x="3311427" y="1421603"/>
                  </a:cubicBezTo>
                  <a:cubicBezTo>
                    <a:pt x="3303465" y="1452031"/>
                    <a:pt x="3279696" y="1475792"/>
                    <a:pt x="3249268" y="1483762"/>
                  </a:cubicBezTo>
                  <a:cubicBezTo>
                    <a:pt x="3218840" y="1491725"/>
                    <a:pt x="3186477" y="1482651"/>
                    <a:pt x="3164628" y="1460026"/>
                  </a:cubicBezTo>
                  <a:lnTo>
                    <a:pt x="3084472" y="1379871"/>
                  </a:lnTo>
                  <a:cubicBezTo>
                    <a:pt x="3001551" y="1447506"/>
                    <a:pt x="2898011" y="1484786"/>
                    <a:pt x="2791001" y="1485529"/>
                  </a:cubicBezTo>
                  <a:cubicBezTo>
                    <a:pt x="2503014" y="1485529"/>
                    <a:pt x="2268815" y="1212165"/>
                    <a:pt x="2268815" y="876313"/>
                  </a:cubicBezTo>
                  <a:cubicBezTo>
                    <a:pt x="2268815" y="540461"/>
                    <a:pt x="2503014" y="267097"/>
                    <a:pt x="2791001" y="267097"/>
                  </a:cubicBezTo>
                  <a:cubicBezTo>
                    <a:pt x="3078988" y="267097"/>
                    <a:pt x="3313186" y="540461"/>
                    <a:pt x="3313186" y="876313"/>
                  </a:cubicBezTo>
                  <a:cubicBezTo>
                    <a:pt x="3314025" y="1009514"/>
                    <a:pt x="3275251" y="1139956"/>
                    <a:pt x="3201787" y="125106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00C49797-3808-4837-A622-7263F941F3A7}"/>
                </a:ext>
              </a:extLst>
            </p:cNvPr>
            <p:cNvSpPr/>
            <p:nvPr/>
          </p:nvSpPr>
          <p:spPr>
            <a:xfrm>
              <a:off x="3825666" y="1289212"/>
              <a:ext cx="4533026" cy="3405765"/>
            </a:xfrm>
            <a:custGeom>
              <a:avLst/>
              <a:gdLst>
                <a:gd name="connsiteX0" fmla="*/ 3139124 w 4533025"/>
                <a:gd name="connsiteY0" fmla="*/ 3400217 h 3405765"/>
                <a:gd name="connsiteX1" fmla="*/ 4531627 w 4533025"/>
                <a:gd name="connsiteY1" fmla="*/ 3400217 h 3405765"/>
                <a:gd name="connsiteX2" fmla="*/ 4531627 w 4533025"/>
                <a:gd name="connsiteY2" fmla="*/ 267089 h 3405765"/>
                <a:gd name="connsiteX3" fmla="*/ 4270534 w 4533025"/>
                <a:gd name="connsiteY3" fmla="*/ 5996 h 3405765"/>
                <a:gd name="connsiteX4" fmla="*/ 267089 w 4533025"/>
                <a:gd name="connsiteY4" fmla="*/ 5996 h 3405765"/>
                <a:gd name="connsiteX5" fmla="*/ 5996 w 4533025"/>
                <a:gd name="connsiteY5" fmla="*/ 267089 h 3405765"/>
                <a:gd name="connsiteX6" fmla="*/ 5996 w 4533025"/>
                <a:gd name="connsiteY6" fmla="*/ 3400217 h 3405765"/>
                <a:gd name="connsiteX7" fmla="*/ 267089 w 4533025"/>
                <a:gd name="connsiteY7" fmla="*/ 2616939 h 3405765"/>
                <a:gd name="connsiteX8" fmla="*/ 267089 w 4533025"/>
                <a:gd name="connsiteY8" fmla="*/ 1050375 h 3405765"/>
                <a:gd name="connsiteX9" fmla="*/ 528181 w 4533025"/>
                <a:gd name="connsiteY9" fmla="*/ 789282 h 3405765"/>
                <a:gd name="connsiteX10" fmla="*/ 4009434 w 4533025"/>
                <a:gd name="connsiteY10" fmla="*/ 789282 h 3405765"/>
                <a:gd name="connsiteX11" fmla="*/ 4270526 w 4533025"/>
                <a:gd name="connsiteY11" fmla="*/ 1050375 h 3405765"/>
                <a:gd name="connsiteX12" fmla="*/ 4270526 w 4533025"/>
                <a:gd name="connsiteY12" fmla="*/ 2616939 h 3405765"/>
                <a:gd name="connsiteX13" fmla="*/ 4009434 w 4533025"/>
                <a:gd name="connsiteY13" fmla="*/ 2878032 h 3405765"/>
                <a:gd name="connsiteX14" fmla="*/ 528181 w 4533025"/>
                <a:gd name="connsiteY14" fmla="*/ 2878032 h 3405765"/>
                <a:gd name="connsiteX15" fmla="*/ 267089 w 4533025"/>
                <a:gd name="connsiteY15" fmla="*/ 2616939 h 3405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33025" h="3405765">
                  <a:moveTo>
                    <a:pt x="3139124" y="3400217"/>
                  </a:moveTo>
                  <a:lnTo>
                    <a:pt x="4531627" y="3400217"/>
                  </a:lnTo>
                  <a:lnTo>
                    <a:pt x="4531627" y="267089"/>
                  </a:lnTo>
                  <a:cubicBezTo>
                    <a:pt x="4531627" y="122887"/>
                    <a:pt x="4414727" y="5996"/>
                    <a:pt x="4270534" y="5996"/>
                  </a:cubicBezTo>
                  <a:lnTo>
                    <a:pt x="267089" y="5996"/>
                  </a:lnTo>
                  <a:cubicBezTo>
                    <a:pt x="122887" y="5996"/>
                    <a:pt x="5996" y="122895"/>
                    <a:pt x="5996" y="267089"/>
                  </a:cubicBezTo>
                  <a:lnTo>
                    <a:pt x="5996" y="3400217"/>
                  </a:lnTo>
                  <a:close/>
                  <a:moveTo>
                    <a:pt x="267089" y="2616939"/>
                  </a:moveTo>
                  <a:lnTo>
                    <a:pt x="267089" y="1050375"/>
                  </a:lnTo>
                  <a:cubicBezTo>
                    <a:pt x="267089" y="906173"/>
                    <a:pt x="383988" y="789282"/>
                    <a:pt x="528181" y="789282"/>
                  </a:cubicBezTo>
                  <a:lnTo>
                    <a:pt x="4009434" y="789282"/>
                  </a:lnTo>
                  <a:cubicBezTo>
                    <a:pt x="4153635" y="789282"/>
                    <a:pt x="4270526" y="906181"/>
                    <a:pt x="4270526" y="1050375"/>
                  </a:cubicBezTo>
                  <a:lnTo>
                    <a:pt x="4270526" y="2616939"/>
                  </a:lnTo>
                  <a:cubicBezTo>
                    <a:pt x="4270526" y="2761140"/>
                    <a:pt x="4153626" y="2878032"/>
                    <a:pt x="4009434" y="2878032"/>
                  </a:cubicBezTo>
                  <a:lnTo>
                    <a:pt x="528181" y="2878032"/>
                  </a:lnTo>
                  <a:cubicBezTo>
                    <a:pt x="383988" y="2878032"/>
                    <a:pt x="267089" y="2761132"/>
                    <a:pt x="267089" y="26169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2BE4E6B-327D-4A88-BC40-4D13974D2020}"/>
                </a:ext>
              </a:extLst>
            </p:cNvPr>
            <p:cNvSpPr/>
            <p:nvPr/>
          </p:nvSpPr>
          <p:spPr>
            <a:xfrm>
              <a:off x="6697701" y="2681714"/>
              <a:ext cx="703538" cy="879423"/>
            </a:xfrm>
            <a:custGeom>
              <a:avLst/>
              <a:gdLst>
                <a:gd name="connsiteX0" fmla="*/ 354120 w 703538"/>
                <a:gd name="connsiteY0" fmla="*/ 5996 h 879422"/>
                <a:gd name="connsiteX1" fmla="*/ 5996 w 703538"/>
                <a:gd name="connsiteY1" fmla="*/ 441151 h 879422"/>
                <a:gd name="connsiteX2" fmla="*/ 354120 w 703538"/>
                <a:gd name="connsiteY2" fmla="*/ 876305 h 879422"/>
                <a:gd name="connsiteX3" fmla="*/ 522529 w 703538"/>
                <a:gd name="connsiteY3" fmla="*/ 819646 h 879422"/>
                <a:gd name="connsiteX4" fmla="*/ 379623 w 703538"/>
                <a:gd name="connsiteY4" fmla="*/ 676740 h 879422"/>
                <a:gd name="connsiteX5" fmla="*/ 380686 w 703538"/>
                <a:gd name="connsiteY5" fmla="*/ 554740 h 879422"/>
                <a:gd name="connsiteX6" fmla="*/ 502686 w 703538"/>
                <a:gd name="connsiteY6" fmla="*/ 553677 h 879422"/>
                <a:gd name="connsiteX7" fmla="*/ 638981 w 703538"/>
                <a:gd name="connsiteY7" fmla="*/ 689971 h 879422"/>
                <a:gd name="connsiteX8" fmla="*/ 702251 w 703538"/>
                <a:gd name="connsiteY8" fmla="*/ 441151 h 879422"/>
                <a:gd name="connsiteX9" fmla="*/ 354120 w 703538"/>
                <a:gd name="connsiteY9" fmla="*/ 5996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3538" h="879422">
                  <a:moveTo>
                    <a:pt x="354120" y="5996"/>
                  </a:moveTo>
                  <a:cubicBezTo>
                    <a:pt x="162126" y="5996"/>
                    <a:pt x="5996" y="201204"/>
                    <a:pt x="5996" y="441151"/>
                  </a:cubicBezTo>
                  <a:cubicBezTo>
                    <a:pt x="5996" y="681097"/>
                    <a:pt x="162134" y="876305"/>
                    <a:pt x="354120" y="876305"/>
                  </a:cubicBezTo>
                  <a:cubicBezTo>
                    <a:pt x="414760" y="875290"/>
                    <a:pt x="473601" y="855495"/>
                    <a:pt x="522529" y="819646"/>
                  </a:cubicBezTo>
                  <a:lnTo>
                    <a:pt x="379623" y="676740"/>
                  </a:lnTo>
                  <a:cubicBezTo>
                    <a:pt x="346645" y="642594"/>
                    <a:pt x="347116" y="588310"/>
                    <a:pt x="380686" y="554740"/>
                  </a:cubicBezTo>
                  <a:cubicBezTo>
                    <a:pt x="414256" y="521170"/>
                    <a:pt x="468541" y="520698"/>
                    <a:pt x="502686" y="553677"/>
                  </a:cubicBezTo>
                  <a:lnTo>
                    <a:pt x="638981" y="689971"/>
                  </a:lnTo>
                  <a:cubicBezTo>
                    <a:pt x="680969" y="613789"/>
                    <a:pt x="702747" y="528134"/>
                    <a:pt x="702251" y="441151"/>
                  </a:cubicBezTo>
                  <a:cubicBezTo>
                    <a:pt x="702243" y="201204"/>
                    <a:pt x="546114" y="5996"/>
                    <a:pt x="35412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65F0E228-2130-42A9-944B-C5D71E4F6165}"/>
                </a:ext>
              </a:extLst>
            </p:cNvPr>
            <p:cNvSpPr/>
            <p:nvPr/>
          </p:nvSpPr>
          <p:spPr>
            <a:xfrm>
              <a:off x="5305199" y="4857495"/>
              <a:ext cx="1574967" cy="271822"/>
            </a:xfrm>
            <a:custGeom>
              <a:avLst/>
              <a:gdLst>
                <a:gd name="connsiteX0" fmla="*/ 180058 w 1574966"/>
                <a:gd name="connsiteY0" fmla="*/ 267089 h 271821"/>
                <a:gd name="connsiteX1" fmla="*/ 1398498 w 1574966"/>
                <a:gd name="connsiteY1" fmla="*/ 267089 h 271821"/>
                <a:gd name="connsiteX2" fmla="*/ 1572560 w 1574966"/>
                <a:gd name="connsiteY2" fmla="*/ 93027 h 271821"/>
                <a:gd name="connsiteX3" fmla="*/ 1572560 w 1574966"/>
                <a:gd name="connsiteY3" fmla="*/ 5996 h 271821"/>
                <a:gd name="connsiteX4" fmla="*/ 5996 w 1574966"/>
                <a:gd name="connsiteY4" fmla="*/ 5996 h 271821"/>
                <a:gd name="connsiteX5" fmla="*/ 5996 w 1574966"/>
                <a:gd name="connsiteY5" fmla="*/ 93027 h 271821"/>
                <a:gd name="connsiteX6" fmla="*/ 180058 w 1574966"/>
                <a:gd name="connsiteY6" fmla="*/ 267089 h 27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4966" h="271821">
                  <a:moveTo>
                    <a:pt x="180058" y="267089"/>
                  </a:moveTo>
                  <a:lnTo>
                    <a:pt x="1398498" y="267089"/>
                  </a:lnTo>
                  <a:cubicBezTo>
                    <a:pt x="1494627" y="267089"/>
                    <a:pt x="1572560" y="189156"/>
                    <a:pt x="1572560" y="93027"/>
                  </a:cubicBezTo>
                  <a:lnTo>
                    <a:pt x="1572560" y="5996"/>
                  </a:lnTo>
                  <a:lnTo>
                    <a:pt x="5996" y="5996"/>
                  </a:lnTo>
                  <a:lnTo>
                    <a:pt x="5996" y="93027"/>
                  </a:lnTo>
                  <a:cubicBezTo>
                    <a:pt x="5996" y="189164"/>
                    <a:pt x="83929" y="267089"/>
                    <a:pt x="180058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545C42D-8371-4E2A-9C58-A87F42187190}"/>
                </a:ext>
              </a:extLst>
            </p:cNvPr>
            <p:cNvSpPr/>
            <p:nvPr/>
          </p:nvSpPr>
          <p:spPr>
            <a:xfrm>
              <a:off x="5754888" y="2820967"/>
              <a:ext cx="327785" cy="391743"/>
            </a:xfrm>
            <a:custGeom>
              <a:avLst/>
              <a:gdLst>
                <a:gd name="connsiteX0" fmla="*/ 5996 w 327784"/>
                <a:gd name="connsiteY0" fmla="*/ 388929 h 391742"/>
                <a:gd name="connsiteX1" fmla="*/ 325051 w 327784"/>
                <a:gd name="connsiteY1" fmla="*/ 388929 h 391742"/>
                <a:gd name="connsiteX2" fmla="*/ 165523 w 327784"/>
                <a:gd name="connsiteY2" fmla="*/ 5996 h 39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7784" h="391742">
                  <a:moveTo>
                    <a:pt x="5996" y="388929"/>
                  </a:moveTo>
                  <a:lnTo>
                    <a:pt x="325051" y="388929"/>
                  </a:lnTo>
                  <a:lnTo>
                    <a:pt x="165523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D8E3A27-0023-4017-9C50-0AFCAC6612DD}"/>
                </a:ext>
              </a:extLst>
            </p:cNvPr>
            <p:cNvSpPr/>
            <p:nvPr/>
          </p:nvSpPr>
          <p:spPr>
            <a:xfrm>
              <a:off x="3651604" y="4857495"/>
              <a:ext cx="4884795" cy="703538"/>
            </a:xfrm>
            <a:custGeom>
              <a:avLst/>
              <a:gdLst>
                <a:gd name="connsiteX0" fmla="*/ 4792719 w 4884794"/>
                <a:gd name="connsiteY0" fmla="*/ 5996 h 703538"/>
                <a:gd name="connsiteX1" fmla="*/ 3400217 w 4884794"/>
                <a:gd name="connsiteY1" fmla="*/ 5996 h 703538"/>
                <a:gd name="connsiteX2" fmla="*/ 3400217 w 4884794"/>
                <a:gd name="connsiteY2" fmla="*/ 93027 h 703538"/>
                <a:gd name="connsiteX3" fmla="*/ 3052093 w 4884794"/>
                <a:gd name="connsiteY3" fmla="*/ 441151 h 703538"/>
                <a:gd name="connsiteX4" fmla="*/ 1833653 w 4884794"/>
                <a:gd name="connsiteY4" fmla="*/ 441151 h 703538"/>
                <a:gd name="connsiteX5" fmla="*/ 1485529 w 4884794"/>
                <a:gd name="connsiteY5" fmla="*/ 93027 h 703538"/>
                <a:gd name="connsiteX6" fmla="*/ 1485529 w 4884794"/>
                <a:gd name="connsiteY6" fmla="*/ 5996 h 703538"/>
                <a:gd name="connsiteX7" fmla="*/ 5996 w 4884794"/>
                <a:gd name="connsiteY7" fmla="*/ 5996 h 703538"/>
                <a:gd name="connsiteX8" fmla="*/ 5996 w 4884794"/>
                <a:gd name="connsiteY8" fmla="*/ 267089 h 703538"/>
                <a:gd name="connsiteX9" fmla="*/ 441151 w 4884794"/>
                <a:gd name="connsiteY9" fmla="*/ 702244 h 703538"/>
                <a:gd name="connsiteX10" fmla="*/ 4444588 w 4884794"/>
                <a:gd name="connsiteY10" fmla="*/ 702244 h 703538"/>
                <a:gd name="connsiteX11" fmla="*/ 4879742 w 4884794"/>
                <a:gd name="connsiteY11" fmla="*/ 267089 h 703538"/>
                <a:gd name="connsiteX12" fmla="*/ 4879742 w 4884794"/>
                <a:gd name="connsiteY12" fmla="*/ 5996 h 703538"/>
                <a:gd name="connsiteX13" fmla="*/ 354120 w 4884794"/>
                <a:gd name="connsiteY13" fmla="*/ 354120 h 703538"/>
                <a:gd name="connsiteX14" fmla="*/ 267089 w 4884794"/>
                <a:gd name="connsiteY14" fmla="*/ 267089 h 703538"/>
                <a:gd name="connsiteX15" fmla="*/ 354120 w 4884794"/>
                <a:gd name="connsiteY15" fmla="*/ 180058 h 703538"/>
                <a:gd name="connsiteX16" fmla="*/ 441151 w 4884794"/>
                <a:gd name="connsiteY16" fmla="*/ 267089 h 703538"/>
                <a:gd name="connsiteX17" fmla="*/ 354120 w 4884794"/>
                <a:gd name="connsiteY17" fmla="*/ 354120 h 703538"/>
                <a:gd name="connsiteX18" fmla="*/ 615212 w 4884794"/>
                <a:gd name="connsiteY18" fmla="*/ 354120 h 703538"/>
                <a:gd name="connsiteX19" fmla="*/ 528181 w 4884794"/>
                <a:gd name="connsiteY19" fmla="*/ 267089 h 703538"/>
                <a:gd name="connsiteX20" fmla="*/ 615212 w 4884794"/>
                <a:gd name="connsiteY20" fmla="*/ 180058 h 703538"/>
                <a:gd name="connsiteX21" fmla="*/ 702243 w 4884794"/>
                <a:gd name="connsiteY21" fmla="*/ 267089 h 703538"/>
                <a:gd name="connsiteX22" fmla="*/ 615212 w 4884794"/>
                <a:gd name="connsiteY22" fmla="*/ 354120 h 703538"/>
                <a:gd name="connsiteX23" fmla="*/ 1137406 w 4884794"/>
                <a:gd name="connsiteY23" fmla="*/ 354120 h 703538"/>
                <a:gd name="connsiteX24" fmla="*/ 876305 w 4884794"/>
                <a:gd name="connsiteY24" fmla="*/ 354120 h 703538"/>
                <a:gd name="connsiteX25" fmla="*/ 789274 w 4884794"/>
                <a:gd name="connsiteY25" fmla="*/ 267089 h 703538"/>
                <a:gd name="connsiteX26" fmla="*/ 876305 w 4884794"/>
                <a:gd name="connsiteY26" fmla="*/ 180058 h 703538"/>
                <a:gd name="connsiteX27" fmla="*/ 1137398 w 4884794"/>
                <a:gd name="connsiteY27" fmla="*/ 180058 h 703538"/>
                <a:gd name="connsiteX28" fmla="*/ 1224429 w 4884794"/>
                <a:gd name="connsiteY28" fmla="*/ 267089 h 703538"/>
                <a:gd name="connsiteX29" fmla="*/ 1137406 w 4884794"/>
                <a:gd name="connsiteY29" fmla="*/ 354120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884794" h="703538">
                  <a:moveTo>
                    <a:pt x="4792719" y="5996"/>
                  </a:moveTo>
                  <a:lnTo>
                    <a:pt x="3400217" y="5996"/>
                  </a:lnTo>
                  <a:lnTo>
                    <a:pt x="3400217" y="93027"/>
                  </a:lnTo>
                  <a:cubicBezTo>
                    <a:pt x="3400217" y="285293"/>
                    <a:pt x="3244359" y="441151"/>
                    <a:pt x="3052093" y="441151"/>
                  </a:cubicBezTo>
                  <a:lnTo>
                    <a:pt x="1833653" y="441151"/>
                  </a:lnTo>
                  <a:cubicBezTo>
                    <a:pt x="1641387" y="441151"/>
                    <a:pt x="1485529" y="285293"/>
                    <a:pt x="1485529" y="93027"/>
                  </a:cubicBezTo>
                  <a:lnTo>
                    <a:pt x="1485529" y="5996"/>
                  </a:lnTo>
                  <a:lnTo>
                    <a:pt x="5996" y="5996"/>
                  </a:lnTo>
                  <a:lnTo>
                    <a:pt x="5996" y="267089"/>
                  </a:lnTo>
                  <a:cubicBezTo>
                    <a:pt x="6284" y="507299"/>
                    <a:pt x="200940" y="701956"/>
                    <a:pt x="441151" y="702244"/>
                  </a:cubicBezTo>
                  <a:lnTo>
                    <a:pt x="4444588" y="702244"/>
                  </a:lnTo>
                  <a:cubicBezTo>
                    <a:pt x="4684798" y="701956"/>
                    <a:pt x="4879454" y="507299"/>
                    <a:pt x="4879742" y="267089"/>
                  </a:cubicBezTo>
                  <a:lnTo>
                    <a:pt x="4879742" y="5996"/>
                  </a:lnTo>
                  <a:close/>
                  <a:moveTo>
                    <a:pt x="354120" y="354120"/>
                  </a:moveTo>
                  <a:cubicBezTo>
                    <a:pt x="306055" y="354120"/>
                    <a:pt x="267089" y="315153"/>
                    <a:pt x="267089" y="267089"/>
                  </a:cubicBezTo>
                  <a:cubicBezTo>
                    <a:pt x="267089" y="219025"/>
                    <a:pt x="306055" y="180058"/>
                    <a:pt x="354120" y="180058"/>
                  </a:cubicBezTo>
                  <a:cubicBezTo>
                    <a:pt x="402184" y="180058"/>
                    <a:pt x="441151" y="219025"/>
                    <a:pt x="441151" y="267089"/>
                  </a:cubicBezTo>
                  <a:cubicBezTo>
                    <a:pt x="441151" y="315153"/>
                    <a:pt x="402184" y="354120"/>
                    <a:pt x="354120" y="354120"/>
                  </a:cubicBezTo>
                  <a:close/>
                  <a:moveTo>
                    <a:pt x="615212" y="354120"/>
                  </a:moveTo>
                  <a:cubicBezTo>
                    <a:pt x="567148" y="354120"/>
                    <a:pt x="528181" y="315153"/>
                    <a:pt x="528181" y="267089"/>
                  </a:cubicBezTo>
                  <a:cubicBezTo>
                    <a:pt x="528181" y="219025"/>
                    <a:pt x="567148" y="180058"/>
                    <a:pt x="615212" y="180058"/>
                  </a:cubicBezTo>
                  <a:cubicBezTo>
                    <a:pt x="663277" y="180058"/>
                    <a:pt x="702243" y="219025"/>
                    <a:pt x="702243" y="267089"/>
                  </a:cubicBezTo>
                  <a:cubicBezTo>
                    <a:pt x="702243" y="315153"/>
                    <a:pt x="663285" y="354120"/>
                    <a:pt x="615212" y="354120"/>
                  </a:cubicBezTo>
                  <a:close/>
                  <a:moveTo>
                    <a:pt x="1137406" y="354120"/>
                  </a:moveTo>
                  <a:lnTo>
                    <a:pt x="876305" y="354120"/>
                  </a:lnTo>
                  <a:cubicBezTo>
                    <a:pt x="828241" y="354120"/>
                    <a:pt x="789274" y="315153"/>
                    <a:pt x="789274" y="267089"/>
                  </a:cubicBezTo>
                  <a:cubicBezTo>
                    <a:pt x="789274" y="219025"/>
                    <a:pt x="828241" y="180058"/>
                    <a:pt x="876305" y="180058"/>
                  </a:cubicBezTo>
                  <a:lnTo>
                    <a:pt x="1137398" y="180058"/>
                  </a:lnTo>
                  <a:cubicBezTo>
                    <a:pt x="1185462" y="180058"/>
                    <a:pt x="1224429" y="219025"/>
                    <a:pt x="1224429" y="267089"/>
                  </a:cubicBezTo>
                  <a:cubicBezTo>
                    <a:pt x="1224437" y="315153"/>
                    <a:pt x="1185470" y="354120"/>
                    <a:pt x="1137406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E6919D5F-F5C1-417D-B2A3-BBB40E0FD380}"/>
              </a:ext>
            </a:extLst>
          </p:cNvPr>
          <p:cNvGrpSpPr/>
          <p:nvPr/>
        </p:nvGrpSpPr>
        <p:grpSpPr>
          <a:xfrm>
            <a:off x="6798599" y="3239939"/>
            <a:ext cx="317232" cy="555298"/>
            <a:chOff x="4695975" y="984604"/>
            <a:chExt cx="2790177" cy="4884059"/>
          </a:xfrm>
        </p:grpSpPr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C8A8DA2D-C3B2-4601-8C38-A9B1E2069270}"/>
                </a:ext>
              </a:extLst>
            </p:cNvPr>
            <p:cNvSpPr/>
            <p:nvPr/>
          </p:nvSpPr>
          <p:spPr>
            <a:xfrm>
              <a:off x="5228433" y="3877178"/>
              <a:ext cx="159895" cy="159895"/>
            </a:xfrm>
            <a:custGeom>
              <a:avLst/>
              <a:gdLst>
                <a:gd name="connsiteX0" fmla="*/ 5996 w 159895"/>
                <a:gd name="connsiteY0" fmla="*/ 159519 h 159895"/>
                <a:gd name="connsiteX1" fmla="*/ 159519 w 159895"/>
                <a:gd name="connsiteY1" fmla="*/ 159519 h 159895"/>
                <a:gd name="connsiteX2" fmla="*/ 82762 w 159895"/>
                <a:gd name="connsiteY2" fmla="*/ 5996 h 159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895" h="159895">
                  <a:moveTo>
                    <a:pt x="5996" y="159519"/>
                  </a:moveTo>
                  <a:lnTo>
                    <a:pt x="159519" y="159519"/>
                  </a:lnTo>
                  <a:lnTo>
                    <a:pt x="82762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D06F63B9-337D-41A5-A68A-E932D55CCD5B}"/>
                </a:ext>
              </a:extLst>
            </p:cNvPr>
            <p:cNvSpPr/>
            <p:nvPr/>
          </p:nvSpPr>
          <p:spPr>
            <a:xfrm>
              <a:off x="4695983" y="5548873"/>
              <a:ext cx="2790169" cy="319790"/>
            </a:xfrm>
            <a:custGeom>
              <a:avLst/>
              <a:gdLst>
                <a:gd name="connsiteX0" fmla="*/ 180058 w 2790169"/>
                <a:gd name="connsiteY0" fmla="*/ 54388 h 319790"/>
                <a:gd name="connsiteX1" fmla="*/ 5996 w 2790169"/>
                <a:gd name="connsiteY1" fmla="*/ 5996 h 319790"/>
                <a:gd name="connsiteX2" fmla="*/ 5996 w 2790169"/>
                <a:gd name="connsiteY2" fmla="*/ 141419 h 319790"/>
                <a:gd name="connsiteX3" fmla="*/ 180058 w 2790169"/>
                <a:gd name="connsiteY3" fmla="*/ 315481 h 319790"/>
                <a:gd name="connsiteX4" fmla="*/ 2616931 w 2790169"/>
                <a:gd name="connsiteY4" fmla="*/ 315481 h 319790"/>
                <a:gd name="connsiteX5" fmla="*/ 2790993 w 2790169"/>
                <a:gd name="connsiteY5" fmla="*/ 141419 h 319790"/>
                <a:gd name="connsiteX6" fmla="*/ 2790993 w 2790169"/>
                <a:gd name="connsiteY6" fmla="*/ 5996 h 319790"/>
                <a:gd name="connsiteX7" fmla="*/ 2616931 w 2790169"/>
                <a:gd name="connsiteY7" fmla="*/ 54388 h 31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0169" h="319790">
                  <a:moveTo>
                    <a:pt x="180058" y="54388"/>
                  </a:moveTo>
                  <a:cubicBezTo>
                    <a:pt x="118762" y="54029"/>
                    <a:pt x="58682" y="37319"/>
                    <a:pt x="5996" y="5996"/>
                  </a:cubicBezTo>
                  <a:lnTo>
                    <a:pt x="5996" y="141419"/>
                  </a:lnTo>
                  <a:cubicBezTo>
                    <a:pt x="5996" y="237548"/>
                    <a:pt x="83929" y="315481"/>
                    <a:pt x="180058" y="315481"/>
                  </a:cubicBezTo>
                  <a:lnTo>
                    <a:pt x="2616931" y="315481"/>
                  </a:lnTo>
                  <a:cubicBezTo>
                    <a:pt x="2713060" y="315481"/>
                    <a:pt x="2790993" y="237548"/>
                    <a:pt x="2790993" y="141419"/>
                  </a:cubicBezTo>
                  <a:lnTo>
                    <a:pt x="2790993" y="5996"/>
                  </a:lnTo>
                  <a:cubicBezTo>
                    <a:pt x="2738307" y="37319"/>
                    <a:pt x="2678219" y="54029"/>
                    <a:pt x="2616931" y="543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5AF88257-8031-4C2D-A769-13BAC38E1C86}"/>
                </a:ext>
              </a:extLst>
            </p:cNvPr>
            <p:cNvSpPr/>
            <p:nvPr/>
          </p:nvSpPr>
          <p:spPr>
            <a:xfrm>
              <a:off x="6088477" y="3682570"/>
              <a:ext cx="1055308" cy="1399082"/>
            </a:xfrm>
            <a:custGeom>
              <a:avLst/>
              <a:gdLst>
                <a:gd name="connsiteX0" fmla="*/ 5996 w 1055307"/>
                <a:gd name="connsiteY0" fmla="*/ 5996 h 1399081"/>
                <a:gd name="connsiteX1" fmla="*/ 5996 w 1055307"/>
                <a:gd name="connsiteY1" fmla="*/ 1398498 h 1399081"/>
                <a:gd name="connsiteX2" fmla="*/ 1050375 w 1055307"/>
                <a:gd name="connsiteY2" fmla="*/ 1398498 h 1399081"/>
                <a:gd name="connsiteX3" fmla="*/ 1050375 w 1055307"/>
                <a:gd name="connsiteY3" fmla="*/ 5996 h 1399081"/>
                <a:gd name="connsiteX4" fmla="*/ 789282 w 1055307"/>
                <a:gd name="connsiteY4" fmla="*/ 1050375 h 1399081"/>
                <a:gd name="connsiteX5" fmla="*/ 267097 w 1055307"/>
                <a:gd name="connsiteY5" fmla="*/ 1050375 h 1399081"/>
                <a:gd name="connsiteX6" fmla="*/ 180066 w 1055307"/>
                <a:gd name="connsiteY6" fmla="*/ 963344 h 1399081"/>
                <a:gd name="connsiteX7" fmla="*/ 267097 w 1055307"/>
                <a:gd name="connsiteY7" fmla="*/ 876313 h 1399081"/>
                <a:gd name="connsiteX8" fmla="*/ 789282 w 1055307"/>
                <a:gd name="connsiteY8" fmla="*/ 876313 h 1399081"/>
                <a:gd name="connsiteX9" fmla="*/ 876313 w 1055307"/>
                <a:gd name="connsiteY9" fmla="*/ 963344 h 1399081"/>
                <a:gd name="connsiteX10" fmla="*/ 789282 w 1055307"/>
                <a:gd name="connsiteY10" fmla="*/ 1050375 h 1399081"/>
                <a:gd name="connsiteX11" fmla="*/ 180058 w 1055307"/>
                <a:gd name="connsiteY11" fmla="*/ 615220 h 1399081"/>
                <a:gd name="connsiteX12" fmla="*/ 267089 w 1055307"/>
                <a:gd name="connsiteY12" fmla="*/ 528189 h 1399081"/>
                <a:gd name="connsiteX13" fmla="*/ 354120 w 1055307"/>
                <a:gd name="connsiteY13" fmla="*/ 528189 h 1399081"/>
                <a:gd name="connsiteX14" fmla="*/ 441151 w 1055307"/>
                <a:gd name="connsiteY14" fmla="*/ 615220 h 1399081"/>
                <a:gd name="connsiteX15" fmla="*/ 354120 w 1055307"/>
                <a:gd name="connsiteY15" fmla="*/ 702251 h 1399081"/>
                <a:gd name="connsiteX16" fmla="*/ 267089 w 1055307"/>
                <a:gd name="connsiteY16" fmla="*/ 702251 h 1399081"/>
                <a:gd name="connsiteX17" fmla="*/ 180058 w 1055307"/>
                <a:gd name="connsiteY17" fmla="*/ 615220 h 1399081"/>
                <a:gd name="connsiteX18" fmla="*/ 789282 w 1055307"/>
                <a:gd name="connsiteY18" fmla="*/ 354128 h 1399081"/>
                <a:gd name="connsiteX19" fmla="*/ 267097 w 1055307"/>
                <a:gd name="connsiteY19" fmla="*/ 354128 h 1399081"/>
                <a:gd name="connsiteX20" fmla="*/ 180066 w 1055307"/>
                <a:gd name="connsiteY20" fmla="*/ 267097 h 1399081"/>
                <a:gd name="connsiteX21" fmla="*/ 267097 w 1055307"/>
                <a:gd name="connsiteY21" fmla="*/ 180066 h 1399081"/>
                <a:gd name="connsiteX22" fmla="*/ 789282 w 1055307"/>
                <a:gd name="connsiteY22" fmla="*/ 180066 h 1399081"/>
                <a:gd name="connsiteX23" fmla="*/ 876313 w 1055307"/>
                <a:gd name="connsiteY23" fmla="*/ 267097 h 1399081"/>
                <a:gd name="connsiteX24" fmla="*/ 789282 w 1055307"/>
                <a:gd name="connsiteY24" fmla="*/ 35412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5307" h="1399081">
                  <a:moveTo>
                    <a:pt x="5996" y="5996"/>
                  </a:moveTo>
                  <a:lnTo>
                    <a:pt x="5996" y="1398498"/>
                  </a:lnTo>
                  <a:lnTo>
                    <a:pt x="1050375" y="1398498"/>
                  </a:lnTo>
                  <a:lnTo>
                    <a:pt x="1050375" y="5996"/>
                  </a:lnTo>
                  <a:close/>
                  <a:moveTo>
                    <a:pt x="789282" y="1050375"/>
                  </a:moveTo>
                  <a:lnTo>
                    <a:pt x="267097" y="1050375"/>
                  </a:lnTo>
                  <a:cubicBezTo>
                    <a:pt x="219032" y="1050375"/>
                    <a:pt x="180066" y="1011408"/>
                    <a:pt x="180066" y="963344"/>
                  </a:cubicBezTo>
                  <a:cubicBezTo>
                    <a:pt x="180066" y="915279"/>
                    <a:pt x="219032" y="876313"/>
                    <a:pt x="267097" y="876313"/>
                  </a:cubicBezTo>
                  <a:lnTo>
                    <a:pt x="789282" y="876313"/>
                  </a:lnTo>
                  <a:cubicBezTo>
                    <a:pt x="837347" y="876313"/>
                    <a:pt x="876313" y="915279"/>
                    <a:pt x="876313" y="963344"/>
                  </a:cubicBezTo>
                  <a:cubicBezTo>
                    <a:pt x="876313" y="1011408"/>
                    <a:pt x="837347" y="1050375"/>
                    <a:pt x="789282" y="1050375"/>
                  </a:cubicBezTo>
                  <a:close/>
                  <a:moveTo>
                    <a:pt x="180058" y="615220"/>
                  </a:moveTo>
                  <a:cubicBezTo>
                    <a:pt x="180058" y="567156"/>
                    <a:pt x="219024" y="528189"/>
                    <a:pt x="267089" y="528189"/>
                  </a:cubicBezTo>
                  <a:lnTo>
                    <a:pt x="354120" y="528189"/>
                  </a:lnTo>
                  <a:cubicBezTo>
                    <a:pt x="402184" y="528189"/>
                    <a:pt x="441151" y="567156"/>
                    <a:pt x="441151" y="615220"/>
                  </a:cubicBezTo>
                  <a:cubicBezTo>
                    <a:pt x="441151" y="663285"/>
                    <a:pt x="402184" y="702251"/>
                    <a:pt x="354120" y="702251"/>
                  </a:cubicBezTo>
                  <a:lnTo>
                    <a:pt x="267089" y="702251"/>
                  </a:lnTo>
                  <a:cubicBezTo>
                    <a:pt x="219024" y="702251"/>
                    <a:pt x="180058" y="663285"/>
                    <a:pt x="180058" y="615220"/>
                  </a:cubicBezTo>
                  <a:close/>
                  <a:moveTo>
                    <a:pt x="789282" y="354128"/>
                  </a:moveTo>
                  <a:lnTo>
                    <a:pt x="267097" y="354128"/>
                  </a:lnTo>
                  <a:cubicBezTo>
                    <a:pt x="219032" y="354128"/>
                    <a:pt x="180066" y="315161"/>
                    <a:pt x="180066" y="267097"/>
                  </a:cubicBezTo>
                  <a:cubicBezTo>
                    <a:pt x="180066" y="219032"/>
                    <a:pt x="219032" y="180066"/>
                    <a:pt x="267097" y="180066"/>
                  </a:cubicBezTo>
                  <a:lnTo>
                    <a:pt x="789282" y="180066"/>
                  </a:lnTo>
                  <a:cubicBezTo>
                    <a:pt x="837347" y="180066"/>
                    <a:pt x="876313" y="219032"/>
                    <a:pt x="876313" y="267097"/>
                  </a:cubicBezTo>
                  <a:cubicBezTo>
                    <a:pt x="876313" y="315161"/>
                    <a:pt x="837347" y="354128"/>
                    <a:pt x="789282" y="35412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D7A7940-EAA3-43D4-AFA8-43DA1762D087}"/>
                </a:ext>
              </a:extLst>
            </p:cNvPr>
            <p:cNvSpPr/>
            <p:nvPr/>
          </p:nvSpPr>
          <p:spPr>
            <a:xfrm>
              <a:off x="4695975" y="984604"/>
              <a:ext cx="2790169" cy="4445083"/>
            </a:xfrm>
            <a:custGeom>
              <a:avLst/>
              <a:gdLst>
                <a:gd name="connsiteX0" fmla="*/ 2616939 w 2790169"/>
                <a:gd name="connsiteY0" fmla="*/ 5996 h 4445083"/>
                <a:gd name="connsiteX1" fmla="*/ 2306495 w 2790169"/>
                <a:gd name="connsiteY1" fmla="*/ 5996 h 4445083"/>
                <a:gd name="connsiteX2" fmla="*/ 2083257 w 2790169"/>
                <a:gd name="connsiteY2" fmla="*/ 244024 h 4445083"/>
                <a:gd name="connsiteX3" fmla="*/ 1829304 w 2790169"/>
                <a:gd name="connsiteY3" fmla="*/ 354120 h 4445083"/>
                <a:gd name="connsiteX4" fmla="*/ 967693 w 2790169"/>
                <a:gd name="connsiteY4" fmla="*/ 354120 h 4445083"/>
                <a:gd name="connsiteX5" fmla="*/ 713740 w 2790169"/>
                <a:gd name="connsiteY5" fmla="*/ 244024 h 4445083"/>
                <a:gd name="connsiteX6" fmla="*/ 490502 w 2790169"/>
                <a:gd name="connsiteY6" fmla="*/ 5996 h 4445083"/>
                <a:gd name="connsiteX7" fmla="*/ 180058 w 2790169"/>
                <a:gd name="connsiteY7" fmla="*/ 5996 h 4445083"/>
                <a:gd name="connsiteX8" fmla="*/ 5996 w 2790169"/>
                <a:gd name="connsiteY8" fmla="*/ 180058 h 4445083"/>
                <a:gd name="connsiteX9" fmla="*/ 5996 w 2790169"/>
                <a:gd name="connsiteY9" fmla="*/ 4270526 h 4445083"/>
                <a:gd name="connsiteX10" fmla="*/ 180058 w 2790169"/>
                <a:gd name="connsiteY10" fmla="*/ 4444588 h 4445083"/>
                <a:gd name="connsiteX11" fmla="*/ 2616931 w 2790169"/>
                <a:gd name="connsiteY11" fmla="*/ 4444588 h 4445083"/>
                <a:gd name="connsiteX12" fmla="*/ 2790993 w 2790169"/>
                <a:gd name="connsiteY12" fmla="*/ 4270526 h 4445083"/>
                <a:gd name="connsiteX13" fmla="*/ 2790993 w 2790169"/>
                <a:gd name="connsiteY13" fmla="*/ 180058 h 4445083"/>
                <a:gd name="connsiteX14" fmla="*/ 2616939 w 2790169"/>
                <a:gd name="connsiteY14" fmla="*/ 5996 h 4445083"/>
                <a:gd name="connsiteX15" fmla="*/ 1002246 w 2790169"/>
                <a:gd name="connsiteY15" fmla="*/ 3478542 h 4445083"/>
                <a:gd name="connsiteX16" fmla="*/ 935770 w 2790169"/>
                <a:gd name="connsiteY16" fmla="*/ 3483250 h 4445083"/>
                <a:gd name="connsiteX17" fmla="*/ 885451 w 2790169"/>
                <a:gd name="connsiteY17" fmla="*/ 3439551 h 4445083"/>
                <a:gd name="connsiteX18" fmla="*/ 779009 w 2790169"/>
                <a:gd name="connsiteY18" fmla="*/ 3226147 h 4445083"/>
                <a:gd name="connsiteX19" fmla="*/ 451424 w 2790169"/>
                <a:gd name="connsiteY19" fmla="*/ 3226147 h 4445083"/>
                <a:gd name="connsiteX20" fmla="*/ 345421 w 2790169"/>
                <a:gd name="connsiteY20" fmla="*/ 3439111 h 4445083"/>
                <a:gd name="connsiteX21" fmla="*/ 272781 w 2790169"/>
                <a:gd name="connsiteY21" fmla="*/ 3487120 h 4445083"/>
                <a:gd name="connsiteX22" fmla="*/ 194888 w 2790169"/>
                <a:gd name="connsiteY22" fmla="*/ 3448217 h 4445083"/>
                <a:gd name="connsiteX23" fmla="*/ 189636 w 2790169"/>
                <a:gd name="connsiteY23" fmla="*/ 3361307 h 4445083"/>
                <a:gd name="connsiteX24" fmla="*/ 537759 w 2790169"/>
                <a:gd name="connsiteY24" fmla="*/ 2665060 h 4445083"/>
                <a:gd name="connsiteX25" fmla="*/ 615652 w 2790169"/>
                <a:gd name="connsiteY25" fmla="*/ 2620816 h 4445083"/>
                <a:gd name="connsiteX26" fmla="*/ 693545 w 2790169"/>
                <a:gd name="connsiteY26" fmla="*/ 2665060 h 4445083"/>
                <a:gd name="connsiteX27" fmla="*/ 1041668 w 2790169"/>
                <a:gd name="connsiteY27" fmla="*/ 3361307 h 4445083"/>
                <a:gd name="connsiteX28" fmla="*/ 1046401 w 2790169"/>
                <a:gd name="connsiteY28" fmla="*/ 3428143 h 4445083"/>
                <a:gd name="connsiteX29" fmla="*/ 1002246 w 2790169"/>
                <a:gd name="connsiteY29" fmla="*/ 3478542 h 4445083"/>
                <a:gd name="connsiteX30" fmla="*/ 1024879 w 2790169"/>
                <a:gd name="connsiteY30" fmla="*/ 1250539 h 4445083"/>
                <a:gd name="connsiteX31" fmla="*/ 1048616 w 2790169"/>
                <a:gd name="connsiteY31" fmla="*/ 1335180 h 4445083"/>
                <a:gd name="connsiteX32" fmla="*/ 986457 w 2790169"/>
                <a:gd name="connsiteY32" fmla="*/ 1397339 h 4445083"/>
                <a:gd name="connsiteX33" fmla="*/ 901816 w 2790169"/>
                <a:gd name="connsiteY33" fmla="*/ 1373603 h 4445083"/>
                <a:gd name="connsiteX34" fmla="*/ 854823 w 2790169"/>
                <a:gd name="connsiteY34" fmla="*/ 1326610 h 4445083"/>
                <a:gd name="connsiteX35" fmla="*/ 275931 w 2790169"/>
                <a:gd name="connsiteY35" fmla="*/ 1238803 h 4445083"/>
                <a:gd name="connsiteX36" fmla="*/ 305296 w 2790169"/>
                <a:gd name="connsiteY36" fmla="*/ 654027 h 4445083"/>
                <a:gd name="connsiteX37" fmla="*/ 890072 w 2790169"/>
                <a:gd name="connsiteY37" fmla="*/ 624662 h 4445083"/>
                <a:gd name="connsiteX38" fmla="*/ 977878 w 2790169"/>
                <a:gd name="connsiteY38" fmla="*/ 1203554 h 4445083"/>
                <a:gd name="connsiteX39" fmla="*/ 2616939 w 2790169"/>
                <a:gd name="connsiteY39" fmla="*/ 4096464 h 4445083"/>
                <a:gd name="connsiteX40" fmla="*/ 2442877 w 2790169"/>
                <a:gd name="connsiteY40" fmla="*/ 4270526 h 4445083"/>
                <a:gd name="connsiteX41" fmla="*/ 1398498 w 2790169"/>
                <a:gd name="connsiteY41" fmla="*/ 4270526 h 4445083"/>
                <a:gd name="connsiteX42" fmla="*/ 1224436 w 2790169"/>
                <a:gd name="connsiteY42" fmla="*/ 4096464 h 4445083"/>
                <a:gd name="connsiteX43" fmla="*/ 1224436 w 2790169"/>
                <a:gd name="connsiteY43" fmla="*/ 2703962 h 4445083"/>
                <a:gd name="connsiteX44" fmla="*/ 1398498 w 2790169"/>
                <a:gd name="connsiteY44" fmla="*/ 2529900 h 4445083"/>
                <a:gd name="connsiteX45" fmla="*/ 2442877 w 2790169"/>
                <a:gd name="connsiteY45" fmla="*/ 2529900 h 4445083"/>
                <a:gd name="connsiteX46" fmla="*/ 2616939 w 2790169"/>
                <a:gd name="connsiteY46" fmla="*/ 2703962 h 4445083"/>
                <a:gd name="connsiteX47" fmla="*/ 2616939 w 2790169"/>
                <a:gd name="connsiteY47" fmla="*/ 2094746 h 4445083"/>
                <a:gd name="connsiteX48" fmla="*/ 2442877 w 2790169"/>
                <a:gd name="connsiteY48" fmla="*/ 2268807 h 4445083"/>
                <a:gd name="connsiteX49" fmla="*/ 1398498 w 2790169"/>
                <a:gd name="connsiteY49" fmla="*/ 2268807 h 4445083"/>
                <a:gd name="connsiteX50" fmla="*/ 1224436 w 2790169"/>
                <a:gd name="connsiteY50" fmla="*/ 2094746 h 4445083"/>
                <a:gd name="connsiteX51" fmla="*/ 1224436 w 2790169"/>
                <a:gd name="connsiteY51" fmla="*/ 702243 h 4445083"/>
                <a:gd name="connsiteX52" fmla="*/ 1398498 w 2790169"/>
                <a:gd name="connsiteY52" fmla="*/ 528181 h 4445083"/>
                <a:gd name="connsiteX53" fmla="*/ 2442877 w 2790169"/>
                <a:gd name="connsiteY53" fmla="*/ 528181 h 4445083"/>
                <a:gd name="connsiteX54" fmla="*/ 2616939 w 2790169"/>
                <a:gd name="connsiteY54" fmla="*/ 702243 h 444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90169" h="4445083">
                  <a:moveTo>
                    <a:pt x="2616939" y="5996"/>
                  </a:moveTo>
                  <a:lnTo>
                    <a:pt x="2306495" y="5996"/>
                  </a:lnTo>
                  <a:lnTo>
                    <a:pt x="2083257" y="244024"/>
                  </a:lnTo>
                  <a:cubicBezTo>
                    <a:pt x="2017420" y="314194"/>
                    <a:pt x="1925521" y="354032"/>
                    <a:pt x="1829304" y="354120"/>
                  </a:cubicBezTo>
                  <a:lnTo>
                    <a:pt x="967693" y="354120"/>
                  </a:lnTo>
                  <a:cubicBezTo>
                    <a:pt x="871484" y="353984"/>
                    <a:pt x="779600" y="314154"/>
                    <a:pt x="713740" y="244024"/>
                  </a:cubicBezTo>
                  <a:lnTo>
                    <a:pt x="490502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4270526"/>
                  </a:lnTo>
                  <a:cubicBezTo>
                    <a:pt x="5996" y="4366655"/>
                    <a:pt x="83929" y="4444588"/>
                    <a:pt x="180058" y="4444588"/>
                  </a:cubicBezTo>
                  <a:lnTo>
                    <a:pt x="2616931" y="4444588"/>
                  </a:lnTo>
                  <a:cubicBezTo>
                    <a:pt x="2713060" y="4444588"/>
                    <a:pt x="2790993" y="4366655"/>
                    <a:pt x="2790993" y="4270526"/>
                  </a:cubicBezTo>
                  <a:lnTo>
                    <a:pt x="2790993" y="180058"/>
                  </a:lnTo>
                  <a:cubicBezTo>
                    <a:pt x="2791001" y="83929"/>
                    <a:pt x="2713068" y="5996"/>
                    <a:pt x="2616939" y="5996"/>
                  </a:cubicBezTo>
                  <a:close/>
                  <a:moveTo>
                    <a:pt x="1002246" y="3478542"/>
                  </a:moveTo>
                  <a:cubicBezTo>
                    <a:pt x="981588" y="3488871"/>
                    <a:pt x="957676" y="3490566"/>
                    <a:pt x="935770" y="3483250"/>
                  </a:cubicBezTo>
                  <a:cubicBezTo>
                    <a:pt x="913864" y="3475935"/>
                    <a:pt x="895764" y="3460218"/>
                    <a:pt x="885451" y="3439551"/>
                  </a:cubicBezTo>
                  <a:lnTo>
                    <a:pt x="779009" y="3226147"/>
                  </a:lnTo>
                  <a:lnTo>
                    <a:pt x="451424" y="3226147"/>
                  </a:lnTo>
                  <a:lnTo>
                    <a:pt x="345421" y="3439111"/>
                  </a:lnTo>
                  <a:cubicBezTo>
                    <a:pt x="331526" y="3466941"/>
                    <a:pt x="303833" y="3485241"/>
                    <a:pt x="272781" y="3487120"/>
                  </a:cubicBezTo>
                  <a:cubicBezTo>
                    <a:pt x="241729" y="3488999"/>
                    <a:pt x="212037" y="3474168"/>
                    <a:pt x="194888" y="3448217"/>
                  </a:cubicBezTo>
                  <a:cubicBezTo>
                    <a:pt x="177739" y="3422267"/>
                    <a:pt x="175733" y="3389136"/>
                    <a:pt x="189636" y="3361307"/>
                  </a:cubicBezTo>
                  <a:lnTo>
                    <a:pt x="537759" y="2665060"/>
                  </a:lnTo>
                  <a:cubicBezTo>
                    <a:pt x="554116" y="2637621"/>
                    <a:pt x="583705" y="2620816"/>
                    <a:pt x="615652" y="2620816"/>
                  </a:cubicBezTo>
                  <a:cubicBezTo>
                    <a:pt x="647599" y="2620816"/>
                    <a:pt x="677188" y="2637621"/>
                    <a:pt x="693545" y="2665060"/>
                  </a:cubicBezTo>
                  <a:lnTo>
                    <a:pt x="1041668" y="3361307"/>
                  </a:lnTo>
                  <a:cubicBezTo>
                    <a:pt x="1052102" y="3382061"/>
                    <a:pt x="1053813" y="3406125"/>
                    <a:pt x="1046401" y="3428143"/>
                  </a:cubicBezTo>
                  <a:cubicBezTo>
                    <a:pt x="1039006" y="3450168"/>
                    <a:pt x="1023105" y="3468316"/>
                    <a:pt x="1002246" y="3478542"/>
                  </a:cubicBezTo>
                  <a:close/>
                  <a:moveTo>
                    <a:pt x="1024879" y="1250539"/>
                  </a:moveTo>
                  <a:cubicBezTo>
                    <a:pt x="1047505" y="1272389"/>
                    <a:pt x="1056579" y="1304752"/>
                    <a:pt x="1048616" y="1335180"/>
                  </a:cubicBezTo>
                  <a:cubicBezTo>
                    <a:pt x="1040653" y="1365608"/>
                    <a:pt x="1016885" y="1389368"/>
                    <a:pt x="986457" y="1397339"/>
                  </a:cubicBezTo>
                  <a:cubicBezTo>
                    <a:pt x="956029" y="1405302"/>
                    <a:pt x="923666" y="1396228"/>
                    <a:pt x="901816" y="1373603"/>
                  </a:cubicBezTo>
                  <a:lnTo>
                    <a:pt x="854823" y="1326610"/>
                  </a:lnTo>
                  <a:cubicBezTo>
                    <a:pt x="667938" y="1450304"/>
                    <a:pt x="417734" y="1412353"/>
                    <a:pt x="275931" y="1238803"/>
                  </a:cubicBezTo>
                  <a:cubicBezTo>
                    <a:pt x="134128" y="1065245"/>
                    <a:pt x="146824" y="812499"/>
                    <a:pt x="305296" y="654027"/>
                  </a:cubicBezTo>
                  <a:cubicBezTo>
                    <a:pt x="463768" y="495555"/>
                    <a:pt x="716514" y="482859"/>
                    <a:pt x="890072" y="624662"/>
                  </a:cubicBezTo>
                  <a:cubicBezTo>
                    <a:pt x="1063630" y="766465"/>
                    <a:pt x="1101581" y="1016661"/>
                    <a:pt x="977878" y="1203554"/>
                  </a:cubicBezTo>
                  <a:close/>
                  <a:moveTo>
                    <a:pt x="2616939" y="4096464"/>
                  </a:moveTo>
                  <a:cubicBezTo>
                    <a:pt x="2616939" y="4192593"/>
                    <a:pt x="2539006" y="4270526"/>
                    <a:pt x="2442877" y="4270526"/>
                  </a:cubicBezTo>
                  <a:lnTo>
                    <a:pt x="1398498" y="4270526"/>
                  </a:lnTo>
                  <a:cubicBezTo>
                    <a:pt x="1302369" y="4270526"/>
                    <a:pt x="1224436" y="4192593"/>
                    <a:pt x="1224436" y="4096464"/>
                  </a:cubicBezTo>
                  <a:lnTo>
                    <a:pt x="1224436" y="2703962"/>
                  </a:lnTo>
                  <a:cubicBezTo>
                    <a:pt x="1224436" y="2607833"/>
                    <a:pt x="1302369" y="2529900"/>
                    <a:pt x="1398498" y="2529900"/>
                  </a:cubicBezTo>
                  <a:lnTo>
                    <a:pt x="2442877" y="2529900"/>
                  </a:lnTo>
                  <a:cubicBezTo>
                    <a:pt x="2539006" y="2529900"/>
                    <a:pt x="2616939" y="2607833"/>
                    <a:pt x="2616939" y="2703962"/>
                  </a:cubicBezTo>
                  <a:close/>
                  <a:moveTo>
                    <a:pt x="2616939" y="2094746"/>
                  </a:moveTo>
                  <a:cubicBezTo>
                    <a:pt x="2616939" y="2190875"/>
                    <a:pt x="2539006" y="2268807"/>
                    <a:pt x="2442877" y="2268807"/>
                  </a:cubicBezTo>
                  <a:lnTo>
                    <a:pt x="1398498" y="2268807"/>
                  </a:lnTo>
                  <a:cubicBezTo>
                    <a:pt x="1302369" y="2268807"/>
                    <a:pt x="1224436" y="2190875"/>
                    <a:pt x="1224436" y="2094746"/>
                  </a:cubicBezTo>
                  <a:lnTo>
                    <a:pt x="1224436" y="702243"/>
                  </a:lnTo>
                  <a:cubicBezTo>
                    <a:pt x="1224436" y="606114"/>
                    <a:pt x="1302369" y="528181"/>
                    <a:pt x="1398498" y="528181"/>
                  </a:cubicBezTo>
                  <a:lnTo>
                    <a:pt x="2442877" y="528181"/>
                  </a:lnTo>
                  <a:cubicBezTo>
                    <a:pt x="2539006" y="528181"/>
                    <a:pt x="2616939" y="606114"/>
                    <a:pt x="2616939" y="702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494662C5-5A78-4950-8A5C-46A59405DE27}"/>
                </a:ext>
              </a:extLst>
            </p:cNvPr>
            <p:cNvSpPr/>
            <p:nvPr/>
          </p:nvSpPr>
          <p:spPr>
            <a:xfrm>
              <a:off x="5044106" y="1680851"/>
              <a:ext cx="527654" cy="527654"/>
            </a:xfrm>
            <a:custGeom>
              <a:avLst/>
              <a:gdLst>
                <a:gd name="connsiteX0" fmla="*/ 267089 w 527653"/>
                <a:gd name="connsiteY0" fmla="*/ 5996 h 527653"/>
                <a:gd name="connsiteX1" fmla="*/ 5996 w 527653"/>
                <a:gd name="connsiteY1" fmla="*/ 267089 h 527653"/>
                <a:gd name="connsiteX2" fmla="*/ 267089 w 527653"/>
                <a:gd name="connsiteY2" fmla="*/ 528182 h 527653"/>
                <a:gd name="connsiteX3" fmla="*/ 378927 w 527653"/>
                <a:gd name="connsiteY3" fmla="*/ 502071 h 527653"/>
                <a:gd name="connsiteX4" fmla="*/ 292592 w 527653"/>
                <a:gd name="connsiteY4" fmla="*/ 415735 h 527653"/>
                <a:gd name="connsiteX5" fmla="*/ 293655 w 527653"/>
                <a:gd name="connsiteY5" fmla="*/ 293735 h 527653"/>
                <a:gd name="connsiteX6" fmla="*/ 415655 w 527653"/>
                <a:gd name="connsiteY6" fmla="*/ 292672 h 527653"/>
                <a:gd name="connsiteX7" fmla="*/ 501991 w 527653"/>
                <a:gd name="connsiteY7" fmla="*/ 379007 h 527653"/>
                <a:gd name="connsiteX8" fmla="*/ 528189 w 527653"/>
                <a:gd name="connsiteY8" fmla="*/ 267089 h 527653"/>
                <a:gd name="connsiteX9" fmla="*/ 451720 w 527653"/>
                <a:gd name="connsiteY9" fmla="*/ 82466 h 527653"/>
                <a:gd name="connsiteX10" fmla="*/ 267089 w 527653"/>
                <a:gd name="connsiteY10" fmla="*/ 5996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7653" h="527653">
                  <a:moveTo>
                    <a:pt x="267089" y="5996"/>
                  </a:moveTo>
                  <a:cubicBezTo>
                    <a:pt x="122887" y="5996"/>
                    <a:pt x="5996" y="122895"/>
                    <a:pt x="5996" y="267089"/>
                  </a:cubicBezTo>
                  <a:cubicBezTo>
                    <a:pt x="5996" y="411282"/>
                    <a:pt x="122895" y="528182"/>
                    <a:pt x="267089" y="528182"/>
                  </a:cubicBezTo>
                  <a:cubicBezTo>
                    <a:pt x="305855" y="527990"/>
                    <a:pt x="344078" y="519068"/>
                    <a:pt x="378927" y="502071"/>
                  </a:cubicBezTo>
                  <a:lnTo>
                    <a:pt x="292592" y="415735"/>
                  </a:lnTo>
                  <a:cubicBezTo>
                    <a:pt x="259606" y="381590"/>
                    <a:pt x="260077" y="327305"/>
                    <a:pt x="293655" y="293735"/>
                  </a:cubicBezTo>
                  <a:cubicBezTo>
                    <a:pt x="327233" y="260165"/>
                    <a:pt x="381510" y="259694"/>
                    <a:pt x="415655" y="292672"/>
                  </a:cubicBezTo>
                  <a:lnTo>
                    <a:pt x="501991" y="379007"/>
                  </a:lnTo>
                  <a:cubicBezTo>
                    <a:pt x="519067" y="344158"/>
                    <a:pt x="528022" y="305895"/>
                    <a:pt x="528189" y="267089"/>
                  </a:cubicBezTo>
                  <a:cubicBezTo>
                    <a:pt x="528189" y="197846"/>
                    <a:pt x="500679" y="131434"/>
                    <a:pt x="451720" y="82466"/>
                  </a:cubicBezTo>
                  <a:cubicBezTo>
                    <a:pt x="402744" y="33506"/>
                    <a:pt x="336331" y="5996"/>
                    <a:pt x="267089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D451DC28-990C-4384-BF7A-DC02898913AF}"/>
                </a:ext>
              </a:extLst>
            </p:cNvPr>
            <p:cNvSpPr/>
            <p:nvPr/>
          </p:nvSpPr>
          <p:spPr>
            <a:xfrm>
              <a:off x="5419124" y="984604"/>
              <a:ext cx="1343119" cy="183879"/>
            </a:xfrm>
            <a:custGeom>
              <a:avLst/>
              <a:gdLst>
                <a:gd name="connsiteX0" fmla="*/ 244544 w 1343118"/>
                <a:gd name="connsiteY0" fmla="*/ 180058 h 183879"/>
                <a:gd name="connsiteX1" fmla="*/ 1106154 w 1343118"/>
                <a:gd name="connsiteY1" fmla="*/ 180058 h 183879"/>
                <a:gd name="connsiteX2" fmla="*/ 1233047 w 1343118"/>
                <a:gd name="connsiteY2" fmla="*/ 125054 h 183879"/>
                <a:gd name="connsiteX3" fmla="*/ 1344710 w 1343118"/>
                <a:gd name="connsiteY3" fmla="*/ 5996 h 183879"/>
                <a:gd name="connsiteX4" fmla="*/ 5996 w 1343118"/>
                <a:gd name="connsiteY4" fmla="*/ 5996 h 183879"/>
                <a:gd name="connsiteX5" fmla="*/ 117571 w 1343118"/>
                <a:gd name="connsiteY5" fmla="*/ 125054 h 183879"/>
                <a:gd name="connsiteX6" fmla="*/ 244544 w 1343118"/>
                <a:gd name="connsiteY6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118" h="183879">
                  <a:moveTo>
                    <a:pt x="244544" y="180058"/>
                  </a:moveTo>
                  <a:lnTo>
                    <a:pt x="1106154" y="180058"/>
                  </a:lnTo>
                  <a:cubicBezTo>
                    <a:pt x="1154235" y="180034"/>
                    <a:pt x="1200157" y="160127"/>
                    <a:pt x="1233047" y="125054"/>
                  </a:cubicBezTo>
                  <a:lnTo>
                    <a:pt x="1344710" y="5996"/>
                  </a:lnTo>
                  <a:lnTo>
                    <a:pt x="5996" y="5996"/>
                  </a:lnTo>
                  <a:lnTo>
                    <a:pt x="117571" y="125054"/>
                  </a:lnTo>
                  <a:cubicBezTo>
                    <a:pt x="150509" y="160095"/>
                    <a:pt x="196455" y="179994"/>
                    <a:pt x="244544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077B338-693F-4CF0-9B15-5E621B71931E}"/>
                </a:ext>
              </a:extLst>
            </p:cNvPr>
            <p:cNvSpPr/>
            <p:nvPr/>
          </p:nvSpPr>
          <p:spPr>
            <a:xfrm>
              <a:off x="6088477" y="1680851"/>
              <a:ext cx="1055308" cy="1399082"/>
            </a:xfrm>
            <a:custGeom>
              <a:avLst/>
              <a:gdLst>
                <a:gd name="connsiteX0" fmla="*/ 5996 w 1055307"/>
                <a:gd name="connsiteY0" fmla="*/ 5996 h 1399081"/>
                <a:gd name="connsiteX1" fmla="*/ 5996 w 1055307"/>
                <a:gd name="connsiteY1" fmla="*/ 1398499 h 1399081"/>
                <a:gd name="connsiteX2" fmla="*/ 1050375 w 1055307"/>
                <a:gd name="connsiteY2" fmla="*/ 1398499 h 1399081"/>
                <a:gd name="connsiteX3" fmla="*/ 1050375 w 1055307"/>
                <a:gd name="connsiteY3" fmla="*/ 5996 h 1399081"/>
                <a:gd name="connsiteX4" fmla="*/ 789282 w 1055307"/>
                <a:gd name="connsiteY4" fmla="*/ 1050375 h 1399081"/>
                <a:gd name="connsiteX5" fmla="*/ 267097 w 1055307"/>
                <a:gd name="connsiteY5" fmla="*/ 1050375 h 1399081"/>
                <a:gd name="connsiteX6" fmla="*/ 180066 w 1055307"/>
                <a:gd name="connsiteY6" fmla="*/ 963344 h 1399081"/>
                <a:gd name="connsiteX7" fmla="*/ 267097 w 1055307"/>
                <a:gd name="connsiteY7" fmla="*/ 876313 h 1399081"/>
                <a:gd name="connsiteX8" fmla="*/ 789282 w 1055307"/>
                <a:gd name="connsiteY8" fmla="*/ 876313 h 1399081"/>
                <a:gd name="connsiteX9" fmla="*/ 876313 w 1055307"/>
                <a:gd name="connsiteY9" fmla="*/ 963344 h 1399081"/>
                <a:gd name="connsiteX10" fmla="*/ 789282 w 1055307"/>
                <a:gd name="connsiteY10" fmla="*/ 1050375 h 1399081"/>
                <a:gd name="connsiteX11" fmla="*/ 180058 w 1055307"/>
                <a:gd name="connsiteY11" fmla="*/ 615220 h 1399081"/>
                <a:gd name="connsiteX12" fmla="*/ 267089 w 1055307"/>
                <a:gd name="connsiteY12" fmla="*/ 528189 h 1399081"/>
                <a:gd name="connsiteX13" fmla="*/ 354120 w 1055307"/>
                <a:gd name="connsiteY13" fmla="*/ 528189 h 1399081"/>
                <a:gd name="connsiteX14" fmla="*/ 441151 w 1055307"/>
                <a:gd name="connsiteY14" fmla="*/ 615220 h 1399081"/>
                <a:gd name="connsiteX15" fmla="*/ 354120 w 1055307"/>
                <a:gd name="connsiteY15" fmla="*/ 702251 h 1399081"/>
                <a:gd name="connsiteX16" fmla="*/ 267089 w 1055307"/>
                <a:gd name="connsiteY16" fmla="*/ 702251 h 1399081"/>
                <a:gd name="connsiteX17" fmla="*/ 180058 w 1055307"/>
                <a:gd name="connsiteY17" fmla="*/ 615220 h 1399081"/>
                <a:gd name="connsiteX18" fmla="*/ 789282 w 1055307"/>
                <a:gd name="connsiteY18" fmla="*/ 354128 h 1399081"/>
                <a:gd name="connsiteX19" fmla="*/ 267097 w 1055307"/>
                <a:gd name="connsiteY19" fmla="*/ 354128 h 1399081"/>
                <a:gd name="connsiteX20" fmla="*/ 180066 w 1055307"/>
                <a:gd name="connsiteY20" fmla="*/ 267097 h 1399081"/>
                <a:gd name="connsiteX21" fmla="*/ 267097 w 1055307"/>
                <a:gd name="connsiteY21" fmla="*/ 180066 h 1399081"/>
                <a:gd name="connsiteX22" fmla="*/ 789282 w 1055307"/>
                <a:gd name="connsiteY22" fmla="*/ 180066 h 1399081"/>
                <a:gd name="connsiteX23" fmla="*/ 876313 w 1055307"/>
                <a:gd name="connsiteY23" fmla="*/ 267097 h 1399081"/>
                <a:gd name="connsiteX24" fmla="*/ 789282 w 1055307"/>
                <a:gd name="connsiteY24" fmla="*/ 35412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5307" h="1399081">
                  <a:moveTo>
                    <a:pt x="5996" y="5996"/>
                  </a:moveTo>
                  <a:lnTo>
                    <a:pt x="5996" y="1398499"/>
                  </a:lnTo>
                  <a:lnTo>
                    <a:pt x="1050375" y="1398499"/>
                  </a:lnTo>
                  <a:lnTo>
                    <a:pt x="1050375" y="5996"/>
                  </a:lnTo>
                  <a:close/>
                  <a:moveTo>
                    <a:pt x="789282" y="1050375"/>
                  </a:moveTo>
                  <a:lnTo>
                    <a:pt x="267097" y="1050375"/>
                  </a:lnTo>
                  <a:cubicBezTo>
                    <a:pt x="219032" y="1050375"/>
                    <a:pt x="180066" y="1011408"/>
                    <a:pt x="180066" y="963344"/>
                  </a:cubicBezTo>
                  <a:cubicBezTo>
                    <a:pt x="180066" y="915279"/>
                    <a:pt x="219032" y="876313"/>
                    <a:pt x="267097" y="876313"/>
                  </a:cubicBezTo>
                  <a:lnTo>
                    <a:pt x="789282" y="876313"/>
                  </a:lnTo>
                  <a:cubicBezTo>
                    <a:pt x="837347" y="876313"/>
                    <a:pt x="876313" y="915279"/>
                    <a:pt x="876313" y="963344"/>
                  </a:cubicBezTo>
                  <a:cubicBezTo>
                    <a:pt x="876313" y="1011408"/>
                    <a:pt x="837347" y="1050375"/>
                    <a:pt x="789282" y="1050375"/>
                  </a:cubicBezTo>
                  <a:close/>
                  <a:moveTo>
                    <a:pt x="180058" y="615220"/>
                  </a:moveTo>
                  <a:cubicBezTo>
                    <a:pt x="180058" y="567156"/>
                    <a:pt x="219024" y="528189"/>
                    <a:pt x="267089" y="528189"/>
                  </a:cubicBezTo>
                  <a:lnTo>
                    <a:pt x="354120" y="528189"/>
                  </a:lnTo>
                  <a:cubicBezTo>
                    <a:pt x="402184" y="528189"/>
                    <a:pt x="441151" y="567156"/>
                    <a:pt x="441151" y="615220"/>
                  </a:cubicBezTo>
                  <a:cubicBezTo>
                    <a:pt x="441151" y="663285"/>
                    <a:pt x="402184" y="702251"/>
                    <a:pt x="354120" y="702251"/>
                  </a:cubicBezTo>
                  <a:lnTo>
                    <a:pt x="267089" y="702251"/>
                  </a:lnTo>
                  <a:cubicBezTo>
                    <a:pt x="219024" y="702251"/>
                    <a:pt x="180058" y="663285"/>
                    <a:pt x="180058" y="615220"/>
                  </a:cubicBezTo>
                  <a:close/>
                  <a:moveTo>
                    <a:pt x="789282" y="354128"/>
                  </a:moveTo>
                  <a:lnTo>
                    <a:pt x="267097" y="354128"/>
                  </a:lnTo>
                  <a:cubicBezTo>
                    <a:pt x="219032" y="354128"/>
                    <a:pt x="180066" y="315161"/>
                    <a:pt x="180066" y="267097"/>
                  </a:cubicBezTo>
                  <a:cubicBezTo>
                    <a:pt x="180066" y="219032"/>
                    <a:pt x="219032" y="180066"/>
                    <a:pt x="267097" y="180066"/>
                  </a:cubicBezTo>
                  <a:lnTo>
                    <a:pt x="789282" y="180066"/>
                  </a:lnTo>
                  <a:cubicBezTo>
                    <a:pt x="837347" y="180066"/>
                    <a:pt x="876313" y="219032"/>
                    <a:pt x="876313" y="267097"/>
                  </a:cubicBezTo>
                  <a:cubicBezTo>
                    <a:pt x="876313" y="315161"/>
                    <a:pt x="837347" y="354128"/>
                    <a:pt x="789282" y="35412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0F4DA316-6D56-4BBC-84CE-5E7ED075000A}"/>
              </a:ext>
            </a:extLst>
          </p:cNvPr>
          <p:cNvGrpSpPr/>
          <p:nvPr/>
        </p:nvGrpSpPr>
        <p:grpSpPr>
          <a:xfrm>
            <a:off x="6691752" y="4211218"/>
            <a:ext cx="569564" cy="548830"/>
            <a:chOff x="3651604" y="1071635"/>
            <a:chExt cx="4884795" cy="4706975"/>
          </a:xfrm>
        </p:grpSpPr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5DA85CF-CECB-4B8E-9566-6E504EDFDF63}"/>
                </a:ext>
              </a:extLst>
            </p:cNvPr>
            <p:cNvSpPr/>
            <p:nvPr/>
          </p:nvSpPr>
          <p:spPr>
            <a:xfrm>
              <a:off x="3825666" y="1506789"/>
              <a:ext cx="4533026" cy="3405765"/>
            </a:xfrm>
            <a:custGeom>
              <a:avLst/>
              <a:gdLst>
                <a:gd name="connsiteX0" fmla="*/ 3139124 w 4533025"/>
                <a:gd name="connsiteY0" fmla="*/ 3400217 h 3405765"/>
                <a:gd name="connsiteX1" fmla="*/ 4531627 w 4533025"/>
                <a:gd name="connsiteY1" fmla="*/ 3400217 h 3405765"/>
                <a:gd name="connsiteX2" fmla="*/ 4531627 w 4533025"/>
                <a:gd name="connsiteY2" fmla="*/ 1803281 h 3405765"/>
                <a:gd name="connsiteX3" fmla="*/ 4357565 w 4533025"/>
                <a:gd name="connsiteY3" fmla="*/ 1833653 h 3405765"/>
                <a:gd name="connsiteX4" fmla="*/ 3085080 w 4533025"/>
                <a:gd name="connsiteY4" fmla="*/ 1833653 h 3405765"/>
                <a:gd name="connsiteX5" fmla="*/ 2471419 w 4533025"/>
                <a:gd name="connsiteY5" fmla="*/ 2379343 h 3405765"/>
                <a:gd name="connsiteX6" fmla="*/ 2356534 w 4533025"/>
                <a:gd name="connsiteY6" fmla="*/ 2423554 h 3405765"/>
                <a:gd name="connsiteX7" fmla="*/ 2284557 w 4533025"/>
                <a:gd name="connsiteY7" fmla="*/ 2407972 h 3405765"/>
                <a:gd name="connsiteX8" fmla="*/ 2181777 w 4533025"/>
                <a:gd name="connsiteY8" fmla="*/ 2249140 h 3405765"/>
                <a:gd name="connsiteX9" fmla="*/ 2181777 w 4533025"/>
                <a:gd name="connsiteY9" fmla="*/ 1834084 h 3405765"/>
                <a:gd name="connsiteX10" fmla="*/ 1659591 w 4533025"/>
                <a:gd name="connsiteY10" fmla="*/ 1311899 h 3405765"/>
                <a:gd name="connsiteX11" fmla="*/ 1659591 w 4533025"/>
                <a:gd name="connsiteY11" fmla="*/ 5996 h 3405765"/>
                <a:gd name="connsiteX12" fmla="*/ 267089 w 4533025"/>
                <a:gd name="connsiteY12" fmla="*/ 5996 h 3405765"/>
                <a:gd name="connsiteX13" fmla="*/ 5996 w 4533025"/>
                <a:gd name="connsiteY13" fmla="*/ 267089 h 3405765"/>
                <a:gd name="connsiteX14" fmla="*/ 5996 w 4533025"/>
                <a:gd name="connsiteY14" fmla="*/ 3400217 h 3405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33025" h="3405765">
                  <a:moveTo>
                    <a:pt x="3139124" y="3400217"/>
                  </a:moveTo>
                  <a:lnTo>
                    <a:pt x="4531627" y="3400217"/>
                  </a:lnTo>
                  <a:lnTo>
                    <a:pt x="4531627" y="1803281"/>
                  </a:lnTo>
                  <a:cubicBezTo>
                    <a:pt x="4475776" y="1823316"/>
                    <a:pt x="4416894" y="1833589"/>
                    <a:pt x="4357565" y="1833653"/>
                  </a:cubicBezTo>
                  <a:lnTo>
                    <a:pt x="3085080" y="1833653"/>
                  </a:lnTo>
                  <a:lnTo>
                    <a:pt x="2471419" y="2379343"/>
                  </a:lnTo>
                  <a:cubicBezTo>
                    <a:pt x="2439855" y="2407684"/>
                    <a:pt x="2398962" y="2423426"/>
                    <a:pt x="2356534" y="2423554"/>
                  </a:cubicBezTo>
                  <a:cubicBezTo>
                    <a:pt x="2331710" y="2423506"/>
                    <a:pt x="2307182" y="2418197"/>
                    <a:pt x="2284557" y="2407972"/>
                  </a:cubicBezTo>
                  <a:cubicBezTo>
                    <a:pt x="2221678" y="2380270"/>
                    <a:pt x="2181289" y="2317847"/>
                    <a:pt x="2181777" y="2249140"/>
                  </a:cubicBezTo>
                  <a:lnTo>
                    <a:pt x="2181777" y="1834084"/>
                  </a:lnTo>
                  <a:cubicBezTo>
                    <a:pt x="1893518" y="1833749"/>
                    <a:pt x="1659927" y="1600158"/>
                    <a:pt x="1659591" y="1311899"/>
                  </a:cubicBezTo>
                  <a:lnTo>
                    <a:pt x="1659591" y="5996"/>
                  </a:lnTo>
                  <a:lnTo>
                    <a:pt x="267089" y="5996"/>
                  </a:lnTo>
                  <a:cubicBezTo>
                    <a:pt x="122887" y="5996"/>
                    <a:pt x="5996" y="122895"/>
                    <a:pt x="5996" y="267089"/>
                  </a:cubicBezTo>
                  <a:lnTo>
                    <a:pt x="5996" y="340021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D6AA9FC-3EED-4BFF-BDCC-A32C13CFE121}"/>
                </a:ext>
              </a:extLst>
            </p:cNvPr>
            <p:cNvSpPr/>
            <p:nvPr/>
          </p:nvSpPr>
          <p:spPr>
            <a:xfrm>
              <a:off x="3651604" y="5075072"/>
              <a:ext cx="4884795" cy="703538"/>
            </a:xfrm>
            <a:custGeom>
              <a:avLst/>
              <a:gdLst>
                <a:gd name="connsiteX0" fmla="*/ 3400217 w 4884794"/>
                <a:gd name="connsiteY0" fmla="*/ 5996 h 703538"/>
                <a:gd name="connsiteX1" fmla="*/ 3400217 w 4884794"/>
                <a:gd name="connsiteY1" fmla="*/ 93027 h 703538"/>
                <a:gd name="connsiteX2" fmla="*/ 3052093 w 4884794"/>
                <a:gd name="connsiteY2" fmla="*/ 441150 h 703538"/>
                <a:gd name="connsiteX3" fmla="*/ 1833653 w 4884794"/>
                <a:gd name="connsiteY3" fmla="*/ 441150 h 703538"/>
                <a:gd name="connsiteX4" fmla="*/ 1485529 w 4884794"/>
                <a:gd name="connsiteY4" fmla="*/ 93027 h 703538"/>
                <a:gd name="connsiteX5" fmla="*/ 1485529 w 4884794"/>
                <a:gd name="connsiteY5" fmla="*/ 5996 h 703538"/>
                <a:gd name="connsiteX6" fmla="*/ 5996 w 4884794"/>
                <a:gd name="connsiteY6" fmla="*/ 5996 h 703538"/>
                <a:gd name="connsiteX7" fmla="*/ 5996 w 4884794"/>
                <a:gd name="connsiteY7" fmla="*/ 267089 h 703538"/>
                <a:gd name="connsiteX8" fmla="*/ 441151 w 4884794"/>
                <a:gd name="connsiteY8" fmla="*/ 702243 h 703538"/>
                <a:gd name="connsiteX9" fmla="*/ 4444588 w 4884794"/>
                <a:gd name="connsiteY9" fmla="*/ 702243 h 703538"/>
                <a:gd name="connsiteX10" fmla="*/ 4879742 w 4884794"/>
                <a:gd name="connsiteY10" fmla="*/ 267089 h 703538"/>
                <a:gd name="connsiteX11" fmla="*/ 4879742 w 4884794"/>
                <a:gd name="connsiteY11" fmla="*/ 5996 h 703538"/>
                <a:gd name="connsiteX12" fmla="*/ 354120 w 4884794"/>
                <a:gd name="connsiteY12" fmla="*/ 354119 h 703538"/>
                <a:gd name="connsiteX13" fmla="*/ 267089 w 4884794"/>
                <a:gd name="connsiteY13" fmla="*/ 267089 h 703538"/>
                <a:gd name="connsiteX14" fmla="*/ 354120 w 4884794"/>
                <a:gd name="connsiteY14" fmla="*/ 180058 h 703538"/>
                <a:gd name="connsiteX15" fmla="*/ 441151 w 4884794"/>
                <a:gd name="connsiteY15" fmla="*/ 267089 h 703538"/>
                <a:gd name="connsiteX16" fmla="*/ 354120 w 4884794"/>
                <a:gd name="connsiteY16" fmla="*/ 354119 h 703538"/>
                <a:gd name="connsiteX17" fmla="*/ 615212 w 4884794"/>
                <a:gd name="connsiteY17" fmla="*/ 354119 h 703538"/>
                <a:gd name="connsiteX18" fmla="*/ 528181 w 4884794"/>
                <a:gd name="connsiteY18" fmla="*/ 267089 h 703538"/>
                <a:gd name="connsiteX19" fmla="*/ 615212 w 4884794"/>
                <a:gd name="connsiteY19" fmla="*/ 180058 h 703538"/>
                <a:gd name="connsiteX20" fmla="*/ 702243 w 4884794"/>
                <a:gd name="connsiteY20" fmla="*/ 267089 h 703538"/>
                <a:gd name="connsiteX21" fmla="*/ 615212 w 4884794"/>
                <a:gd name="connsiteY21" fmla="*/ 354119 h 703538"/>
                <a:gd name="connsiteX22" fmla="*/ 1137406 w 4884794"/>
                <a:gd name="connsiteY22" fmla="*/ 354119 h 703538"/>
                <a:gd name="connsiteX23" fmla="*/ 876305 w 4884794"/>
                <a:gd name="connsiteY23" fmla="*/ 354119 h 703538"/>
                <a:gd name="connsiteX24" fmla="*/ 789274 w 4884794"/>
                <a:gd name="connsiteY24" fmla="*/ 267089 h 703538"/>
                <a:gd name="connsiteX25" fmla="*/ 876305 w 4884794"/>
                <a:gd name="connsiteY25" fmla="*/ 180058 h 703538"/>
                <a:gd name="connsiteX26" fmla="*/ 1137398 w 4884794"/>
                <a:gd name="connsiteY26" fmla="*/ 180058 h 703538"/>
                <a:gd name="connsiteX27" fmla="*/ 1224429 w 4884794"/>
                <a:gd name="connsiteY27" fmla="*/ 267089 h 703538"/>
                <a:gd name="connsiteX28" fmla="*/ 1137406 w 4884794"/>
                <a:gd name="connsiteY28" fmla="*/ 354119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84794" h="703538">
                  <a:moveTo>
                    <a:pt x="3400217" y="5996"/>
                  </a:moveTo>
                  <a:lnTo>
                    <a:pt x="3400217" y="93027"/>
                  </a:lnTo>
                  <a:cubicBezTo>
                    <a:pt x="3400217" y="285293"/>
                    <a:pt x="3244359" y="441150"/>
                    <a:pt x="3052093" y="441150"/>
                  </a:cubicBezTo>
                  <a:lnTo>
                    <a:pt x="1833653" y="441150"/>
                  </a:lnTo>
                  <a:cubicBezTo>
                    <a:pt x="1641387" y="441150"/>
                    <a:pt x="1485529" y="285293"/>
                    <a:pt x="1485529" y="93027"/>
                  </a:cubicBezTo>
                  <a:lnTo>
                    <a:pt x="1485529" y="5996"/>
                  </a:lnTo>
                  <a:lnTo>
                    <a:pt x="5996" y="5996"/>
                  </a:lnTo>
                  <a:lnTo>
                    <a:pt x="5996" y="267089"/>
                  </a:lnTo>
                  <a:cubicBezTo>
                    <a:pt x="6284" y="507299"/>
                    <a:pt x="200940" y="701955"/>
                    <a:pt x="441151" y="702243"/>
                  </a:cubicBezTo>
                  <a:lnTo>
                    <a:pt x="4444588" y="702243"/>
                  </a:lnTo>
                  <a:cubicBezTo>
                    <a:pt x="4684798" y="701955"/>
                    <a:pt x="4879454" y="507299"/>
                    <a:pt x="4879742" y="267089"/>
                  </a:cubicBezTo>
                  <a:lnTo>
                    <a:pt x="4879742" y="5996"/>
                  </a:lnTo>
                  <a:close/>
                  <a:moveTo>
                    <a:pt x="354120" y="354119"/>
                  </a:moveTo>
                  <a:cubicBezTo>
                    <a:pt x="306055" y="354119"/>
                    <a:pt x="267089" y="315153"/>
                    <a:pt x="267089" y="267089"/>
                  </a:cubicBezTo>
                  <a:cubicBezTo>
                    <a:pt x="267089" y="219024"/>
                    <a:pt x="306055" y="180058"/>
                    <a:pt x="354120" y="180058"/>
                  </a:cubicBezTo>
                  <a:cubicBezTo>
                    <a:pt x="402184" y="180058"/>
                    <a:pt x="441151" y="219024"/>
                    <a:pt x="441151" y="267089"/>
                  </a:cubicBezTo>
                  <a:cubicBezTo>
                    <a:pt x="441151" y="315153"/>
                    <a:pt x="402184" y="354119"/>
                    <a:pt x="354120" y="354119"/>
                  </a:cubicBezTo>
                  <a:close/>
                  <a:moveTo>
                    <a:pt x="615212" y="354119"/>
                  </a:moveTo>
                  <a:cubicBezTo>
                    <a:pt x="567148" y="354119"/>
                    <a:pt x="528181" y="315153"/>
                    <a:pt x="528181" y="267089"/>
                  </a:cubicBezTo>
                  <a:cubicBezTo>
                    <a:pt x="528181" y="219024"/>
                    <a:pt x="567148" y="180058"/>
                    <a:pt x="615212" y="180058"/>
                  </a:cubicBezTo>
                  <a:cubicBezTo>
                    <a:pt x="663277" y="180058"/>
                    <a:pt x="702243" y="219024"/>
                    <a:pt x="702243" y="267089"/>
                  </a:cubicBezTo>
                  <a:cubicBezTo>
                    <a:pt x="702243" y="315153"/>
                    <a:pt x="663285" y="354119"/>
                    <a:pt x="615212" y="354119"/>
                  </a:cubicBezTo>
                  <a:close/>
                  <a:moveTo>
                    <a:pt x="1137406" y="354119"/>
                  </a:moveTo>
                  <a:lnTo>
                    <a:pt x="876305" y="354119"/>
                  </a:lnTo>
                  <a:cubicBezTo>
                    <a:pt x="828241" y="354119"/>
                    <a:pt x="789274" y="315153"/>
                    <a:pt x="789274" y="267089"/>
                  </a:cubicBezTo>
                  <a:cubicBezTo>
                    <a:pt x="789274" y="219024"/>
                    <a:pt x="828241" y="180058"/>
                    <a:pt x="876305" y="180058"/>
                  </a:cubicBezTo>
                  <a:lnTo>
                    <a:pt x="1137398" y="180058"/>
                  </a:lnTo>
                  <a:cubicBezTo>
                    <a:pt x="1185462" y="180058"/>
                    <a:pt x="1224429" y="219024"/>
                    <a:pt x="1224429" y="267089"/>
                  </a:cubicBezTo>
                  <a:cubicBezTo>
                    <a:pt x="1224429" y="315153"/>
                    <a:pt x="1185470" y="354119"/>
                    <a:pt x="1137406" y="35411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CFC9C2D7-80EB-48F7-B65C-A2BB38027F71}"/>
                </a:ext>
              </a:extLst>
            </p:cNvPr>
            <p:cNvSpPr/>
            <p:nvPr/>
          </p:nvSpPr>
          <p:spPr>
            <a:xfrm>
              <a:off x="5305199" y="5075072"/>
              <a:ext cx="1574967" cy="271822"/>
            </a:xfrm>
            <a:custGeom>
              <a:avLst/>
              <a:gdLst>
                <a:gd name="connsiteX0" fmla="*/ 180058 w 1574966"/>
                <a:gd name="connsiteY0" fmla="*/ 267089 h 271821"/>
                <a:gd name="connsiteX1" fmla="*/ 1398498 w 1574966"/>
                <a:gd name="connsiteY1" fmla="*/ 267089 h 271821"/>
                <a:gd name="connsiteX2" fmla="*/ 1572560 w 1574966"/>
                <a:gd name="connsiteY2" fmla="*/ 93027 h 271821"/>
                <a:gd name="connsiteX3" fmla="*/ 1572560 w 1574966"/>
                <a:gd name="connsiteY3" fmla="*/ 5996 h 271821"/>
                <a:gd name="connsiteX4" fmla="*/ 5996 w 1574966"/>
                <a:gd name="connsiteY4" fmla="*/ 5996 h 271821"/>
                <a:gd name="connsiteX5" fmla="*/ 5996 w 1574966"/>
                <a:gd name="connsiteY5" fmla="*/ 93027 h 271821"/>
                <a:gd name="connsiteX6" fmla="*/ 180058 w 1574966"/>
                <a:gd name="connsiteY6" fmla="*/ 267089 h 27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4966" h="271821">
                  <a:moveTo>
                    <a:pt x="180058" y="267089"/>
                  </a:moveTo>
                  <a:lnTo>
                    <a:pt x="1398498" y="267089"/>
                  </a:lnTo>
                  <a:cubicBezTo>
                    <a:pt x="1494627" y="267089"/>
                    <a:pt x="1572560" y="189156"/>
                    <a:pt x="1572560" y="93027"/>
                  </a:cubicBezTo>
                  <a:lnTo>
                    <a:pt x="1572560" y="5996"/>
                  </a:lnTo>
                  <a:lnTo>
                    <a:pt x="5996" y="5996"/>
                  </a:lnTo>
                  <a:lnTo>
                    <a:pt x="5996" y="93027"/>
                  </a:lnTo>
                  <a:cubicBezTo>
                    <a:pt x="5996" y="189164"/>
                    <a:pt x="83929" y="267089"/>
                    <a:pt x="180058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5757A79B-2200-467B-A119-0073FD28BE5A}"/>
                </a:ext>
              </a:extLst>
            </p:cNvPr>
            <p:cNvSpPr/>
            <p:nvPr/>
          </p:nvSpPr>
          <p:spPr>
            <a:xfrm>
              <a:off x="5653322" y="1071635"/>
              <a:ext cx="2878111" cy="2686237"/>
            </a:xfrm>
            <a:custGeom>
              <a:avLst/>
              <a:gdLst>
                <a:gd name="connsiteX0" fmla="*/ 2529908 w 2878111"/>
                <a:gd name="connsiteY0" fmla="*/ 5996 h 2686237"/>
                <a:gd name="connsiteX1" fmla="*/ 354120 w 2878111"/>
                <a:gd name="connsiteY1" fmla="*/ 5996 h 2686237"/>
                <a:gd name="connsiteX2" fmla="*/ 5996 w 2878111"/>
                <a:gd name="connsiteY2" fmla="*/ 354120 h 2686237"/>
                <a:gd name="connsiteX3" fmla="*/ 5996 w 2878111"/>
                <a:gd name="connsiteY3" fmla="*/ 1747054 h 2686237"/>
                <a:gd name="connsiteX4" fmla="*/ 354120 w 2878111"/>
                <a:gd name="connsiteY4" fmla="*/ 2095177 h 2686237"/>
                <a:gd name="connsiteX5" fmla="*/ 528182 w 2878111"/>
                <a:gd name="connsiteY5" fmla="*/ 2269239 h 2686237"/>
                <a:gd name="connsiteX6" fmla="*/ 528182 w 2878111"/>
                <a:gd name="connsiteY6" fmla="*/ 2684295 h 2686237"/>
                <a:gd name="connsiteX7" fmla="*/ 1141923 w 2878111"/>
                <a:gd name="connsiteY7" fmla="*/ 2139044 h 2686237"/>
                <a:gd name="connsiteX8" fmla="*/ 1257503 w 2878111"/>
                <a:gd name="connsiteY8" fmla="*/ 2095529 h 2686237"/>
                <a:gd name="connsiteX9" fmla="*/ 2529900 w 2878111"/>
                <a:gd name="connsiteY9" fmla="*/ 2094746 h 2686237"/>
                <a:gd name="connsiteX10" fmla="*/ 2878024 w 2878111"/>
                <a:gd name="connsiteY10" fmla="*/ 1746622 h 2686237"/>
                <a:gd name="connsiteX11" fmla="*/ 2878024 w 2878111"/>
                <a:gd name="connsiteY11" fmla="*/ 354120 h 2686237"/>
                <a:gd name="connsiteX12" fmla="*/ 2529908 w 2878111"/>
                <a:gd name="connsiteY12" fmla="*/ 5996 h 2686237"/>
                <a:gd name="connsiteX13" fmla="*/ 354120 w 2878111"/>
                <a:gd name="connsiteY13" fmla="*/ 441151 h 2686237"/>
                <a:gd name="connsiteX14" fmla="*/ 615212 w 2878111"/>
                <a:gd name="connsiteY14" fmla="*/ 441151 h 2686237"/>
                <a:gd name="connsiteX15" fmla="*/ 702243 w 2878111"/>
                <a:gd name="connsiteY15" fmla="*/ 528181 h 2686237"/>
                <a:gd name="connsiteX16" fmla="*/ 615212 w 2878111"/>
                <a:gd name="connsiteY16" fmla="*/ 615212 h 2686237"/>
                <a:gd name="connsiteX17" fmla="*/ 354120 w 2878111"/>
                <a:gd name="connsiteY17" fmla="*/ 615212 h 2686237"/>
                <a:gd name="connsiteX18" fmla="*/ 267089 w 2878111"/>
                <a:gd name="connsiteY18" fmla="*/ 528181 h 2686237"/>
                <a:gd name="connsiteX19" fmla="*/ 354120 w 2878111"/>
                <a:gd name="connsiteY19" fmla="*/ 441151 h 2686237"/>
                <a:gd name="connsiteX20" fmla="*/ 1306071 w 2878111"/>
                <a:gd name="connsiteY20" fmla="*/ 1659591 h 2686237"/>
                <a:gd name="connsiteX21" fmla="*/ 354120 w 2878111"/>
                <a:gd name="connsiteY21" fmla="*/ 1659591 h 2686237"/>
                <a:gd name="connsiteX22" fmla="*/ 267089 w 2878111"/>
                <a:gd name="connsiteY22" fmla="*/ 1572560 h 2686237"/>
                <a:gd name="connsiteX23" fmla="*/ 354120 w 2878111"/>
                <a:gd name="connsiteY23" fmla="*/ 1485529 h 2686237"/>
                <a:gd name="connsiteX24" fmla="*/ 1306071 w 2878111"/>
                <a:gd name="connsiteY24" fmla="*/ 1485529 h 2686237"/>
                <a:gd name="connsiteX25" fmla="*/ 1393102 w 2878111"/>
                <a:gd name="connsiteY25" fmla="*/ 1572560 h 2686237"/>
                <a:gd name="connsiteX26" fmla="*/ 1306071 w 2878111"/>
                <a:gd name="connsiteY26" fmla="*/ 1659591 h 2686237"/>
                <a:gd name="connsiteX27" fmla="*/ 2529908 w 2878111"/>
                <a:gd name="connsiteY27" fmla="*/ 1137406 h 2686237"/>
                <a:gd name="connsiteX28" fmla="*/ 354120 w 2878111"/>
                <a:gd name="connsiteY28" fmla="*/ 1137406 h 2686237"/>
                <a:gd name="connsiteX29" fmla="*/ 267089 w 2878111"/>
                <a:gd name="connsiteY29" fmla="*/ 1050375 h 2686237"/>
                <a:gd name="connsiteX30" fmla="*/ 354120 w 2878111"/>
                <a:gd name="connsiteY30" fmla="*/ 963344 h 2686237"/>
                <a:gd name="connsiteX31" fmla="*/ 2529900 w 2878111"/>
                <a:gd name="connsiteY31" fmla="*/ 963344 h 2686237"/>
                <a:gd name="connsiteX32" fmla="*/ 2616931 w 2878111"/>
                <a:gd name="connsiteY32" fmla="*/ 1050375 h 2686237"/>
                <a:gd name="connsiteX33" fmla="*/ 2529908 w 2878111"/>
                <a:gd name="connsiteY33" fmla="*/ 1137406 h 2686237"/>
                <a:gd name="connsiteX34" fmla="*/ 2529908 w 2878111"/>
                <a:gd name="connsiteY34" fmla="*/ 615212 h 2686237"/>
                <a:gd name="connsiteX35" fmla="*/ 963344 w 2878111"/>
                <a:gd name="connsiteY35" fmla="*/ 615212 h 2686237"/>
                <a:gd name="connsiteX36" fmla="*/ 876313 w 2878111"/>
                <a:gd name="connsiteY36" fmla="*/ 528181 h 2686237"/>
                <a:gd name="connsiteX37" fmla="*/ 963344 w 2878111"/>
                <a:gd name="connsiteY37" fmla="*/ 441151 h 2686237"/>
                <a:gd name="connsiteX38" fmla="*/ 2529908 w 2878111"/>
                <a:gd name="connsiteY38" fmla="*/ 441151 h 2686237"/>
                <a:gd name="connsiteX39" fmla="*/ 2616939 w 2878111"/>
                <a:gd name="connsiteY39" fmla="*/ 528181 h 2686237"/>
                <a:gd name="connsiteX40" fmla="*/ 2529908 w 2878111"/>
                <a:gd name="connsiteY40" fmla="*/ 615212 h 26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78111" h="2686237">
                  <a:moveTo>
                    <a:pt x="2529908" y="5996"/>
                  </a:moveTo>
                  <a:lnTo>
                    <a:pt x="354120" y="5996"/>
                  </a:lnTo>
                  <a:cubicBezTo>
                    <a:pt x="161854" y="5996"/>
                    <a:pt x="5996" y="161854"/>
                    <a:pt x="5996" y="354120"/>
                  </a:cubicBezTo>
                  <a:lnTo>
                    <a:pt x="5996" y="1747054"/>
                  </a:lnTo>
                  <a:cubicBezTo>
                    <a:pt x="5996" y="1939320"/>
                    <a:pt x="161854" y="2095177"/>
                    <a:pt x="354120" y="2095177"/>
                  </a:cubicBezTo>
                  <a:cubicBezTo>
                    <a:pt x="450249" y="2095177"/>
                    <a:pt x="528182" y="2173110"/>
                    <a:pt x="528182" y="2269239"/>
                  </a:cubicBezTo>
                  <a:lnTo>
                    <a:pt x="528182" y="2684295"/>
                  </a:lnTo>
                  <a:lnTo>
                    <a:pt x="1141923" y="2139044"/>
                  </a:lnTo>
                  <a:cubicBezTo>
                    <a:pt x="1173870" y="2110959"/>
                    <a:pt x="1214963" y="2095481"/>
                    <a:pt x="1257503" y="2095529"/>
                  </a:cubicBezTo>
                  <a:lnTo>
                    <a:pt x="2529900" y="2094746"/>
                  </a:lnTo>
                  <a:cubicBezTo>
                    <a:pt x="2722166" y="2094746"/>
                    <a:pt x="2878024" y="1938888"/>
                    <a:pt x="2878024" y="1746622"/>
                  </a:cubicBezTo>
                  <a:lnTo>
                    <a:pt x="2878024" y="354120"/>
                  </a:lnTo>
                  <a:cubicBezTo>
                    <a:pt x="2878032" y="161854"/>
                    <a:pt x="2722166" y="5996"/>
                    <a:pt x="2529908" y="5996"/>
                  </a:cubicBezTo>
                  <a:close/>
                  <a:moveTo>
                    <a:pt x="354120" y="441151"/>
                  </a:moveTo>
                  <a:lnTo>
                    <a:pt x="615212" y="441151"/>
                  </a:lnTo>
                  <a:cubicBezTo>
                    <a:pt x="663277" y="441151"/>
                    <a:pt x="702243" y="480117"/>
                    <a:pt x="702243" y="528181"/>
                  </a:cubicBezTo>
                  <a:cubicBezTo>
                    <a:pt x="702243" y="576246"/>
                    <a:pt x="663277" y="615212"/>
                    <a:pt x="615212" y="615212"/>
                  </a:cubicBezTo>
                  <a:lnTo>
                    <a:pt x="354120" y="615212"/>
                  </a:lnTo>
                  <a:cubicBezTo>
                    <a:pt x="306055" y="615212"/>
                    <a:pt x="267089" y="576246"/>
                    <a:pt x="267089" y="528181"/>
                  </a:cubicBezTo>
                  <a:cubicBezTo>
                    <a:pt x="267089" y="480117"/>
                    <a:pt x="306055" y="441151"/>
                    <a:pt x="354120" y="441151"/>
                  </a:cubicBezTo>
                  <a:close/>
                  <a:moveTo>
                    <a:pt x="1306071" y="1659591"/>
                  </a:moveTo>
                  <a:lnTo>
                    <a:pt x="354120" y="1659591"/>
                  </a:lnTo>
                  <a:cubicBezTo>
                    <a:pt x="306055" y="1659591"/>
                    <a:pt x="267089" y="1620625"/>
                    <a:pt x="267089" y="1572560"/>
                  </a:cubicBezTo>
                  <a:cubicBezTo>
                    <a:pt x="267089" y="1524496"/>
                    <a:pt x="306055" y="1485529"/>
                    <a:pt x="354120" y="1485529"/>
                  </a:cubicBezTo>
                  <a:lnTo>
                    <a:pt x="1306071" y="1485529"/>
                  </a:lnTo>
                  <a:cubicBezTo>
                    <a:pt x="1354135" y="1485529"/>
                    <a:pt x="1393102" y="1524496"/>
                    <a:pt x="1393102" y="1572560"/>
                  </a:cubicBezTo>
                  <a:cubicBezTo>
                    <a:pt x="1393102" y="1620625"/>
                    <a:pt x="1354135" y="1659591"/>
                    <a:pt x="1306071" y="1659591"/>
                  </a:cubicBezTo>
                  <a:close/>
                  <a:moveTo>
                    <a:pt x="2529908" y="1137406"/>
                  </a:moveTo>
                  <a:lnTo>
                    <a:pt x="354120" y="1137406"/>
                  </a:lnTo>
                  <a:cubicBezTo>
                    <a:pt x="306055" y="1137406"/>
                    <a:pt x="267089" y="1098439"/>
                    <a:pt x="267089" y="1050375"/>
                  </a:cubicBezTo>
                  <a:cubicBezTo>
                    <a:pt x="267089" y="1002310"/>
                    <a:pt x="306055" y="963344"/>
                    <a:pt x="354120" y="963344"/>
                  </a:cubicBezTo>
                  <a:lnTo>
                    <a:pt x="2529900" y="963344"/>
                  </a:lnTo>
                  <a:cubicBezTo>
                    <a:pt x="2577965" y="963344"/>
                    <a:pt x="2616931" y="1002310"/>
                    <a:pt x="2616931" y="1050375"/>
                  </a:cubicBezTo>
                  <a:cubicBezTo>
                    <a:pt x="2616931" y="1098439"/>
                    <a:pt x="2577972" y="1137406"/>
                    <a:pt x="2529908" y="1137406"/>
                  </a:cubicBezTo>
                  <a:close/>
                  <a:moveTo>
                    <a:pt x="2529908" y="615212"/>
                  </a:moveTo>
                  <a:lnTo>
                    <a:pt x="963344" y="615212"/>
                  </a:lnTo>
                  <a:cubicBezTo>
                    <a:pt x="915280" y="615212"/>
                    <a:pt x="876313" y="576246"/>
                    <a:pt x="876313" y="528181"/>
                  </a:cubicBezTo>
                  <a:cubicBezTo>
                    <a:pt x="876313" y="480117"/>
                    <a:pt x="915280" y="441151"/>
                    <a:pt x="963344" y="441151"/>
                  </a:cubicBezTo>
                  <a:lnTo>
                    <a:pt x="2529908" y="441151"/>
                  </a:lnTo>
                  <a:cubicBezTo>
                    <a:pt x="2577972" y="441151"/>
                    <a:pt x="2616939" y="480117"/>
                    <a:pt x="2616939" y="528181"/>
                  </a:cubicBezTo>
                  <a:cubicBezTo>
                    <a:pt x="2616939" y="576246"/>
                    <a:pt x="2577972" y="615212"/>
                    <a:pt x="2529908" y="6152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3B52D730-D45E-48BF-B923-9559912B63D0}"/>
              </a:ext>
            </a:extLst>
          </p:cNvPr>
          <p:cNvGrpSpPr/>
          <p:nvPr/>
        </p:nvGrpSpPr>
        <p:grpSpPr>
          <a:xfrm>
            <a:off x="7789208" y="2254647"/>
            <a:ext cx="302345" cy="529239"/>
            <a:chOff x="4695975" y="984604"/>
            <a:chExt cx="2790177" cy="4884059"/>
          </a:xfrm>
        </p:grpSpPr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4A31FBD-EE85-472B-AD9C-A3ACCA633AD6}"/>
                </a:ext>
              </a:extLst>
            </p:cNvPr>
            <p:cNvSpPr/>
            <p:nvPr/>
          </p:nvSpPr>
          <p:spPr>
            <a:xfrm>
              <a:off x="5740353" y="2551168"/>
              <a:ext cx="1399082" cy="1399082"/>
            </a:xfrm>
            <a:custGeom>
              <a:avLst/>
              <a:gdLst>
                <a:gd name="connsiteX0" fmla="*/ 5996 w 1399081"/>
                <a:gd name="connsiteY0" fmla="*/ 5996 h 1399081"/>
                <a:gd name="connsiteX1" fmla="*/ 1398586 w 1399081"/>
                <a:gd name="connsiteY1" fmla="*/ 5996 h 1399081"/>
                <a:gd name="connsiteX2" fmla="*/ 1398586 w 1399081"/>
                <a:gd name="connsiteY2" fmla="*/ 1398498 h 1399081"/>
                <a:gd name="connsiteX3" fmla="*/ 5996 w 1399081"/>
                <a:gd name="connsiteY3" fmla="*/ 139849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081" h="1399081">
                  <a:moveTo>
                    <a:pt x="5996" y="5996"/>
                  </a:moveTo>
                  <a:lnTo>
                    <a:pt x="1398586" y="5996"/>
                  </a:lnTo>
                  <a:lnTo>
                    <a:pt x="1398586" y="1398498"/>
                  </a:lnTo>
                  <a:lnTo>
                    <a:pt x="5996" y="13984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648BDA96-CD43-4B30-A0BC-37F29F515031}"/>
                </a:ext>
              </a:extLst>
            </p:cNvPr>
            <p:cNvSpPr/>
            <p:nvPr/>
          </p:nvSpPr>
          <p:spPr>
            <a:xfrm>
              <a:off x="5044106" y="2551168"/>
              <a:ext cx="183879" cy="183879"/>
            </a:xfrm>
            <a:custGeom>
              <a:avLst/>
              <a:gdLst>
                <a:gd name="connsiteX0" fmla="*/ 180058 w 183879"/>
                <a:gd name="connsiteY0" fmla="*/ 93027 h 183879"/>
                <a:gd name="connsiteX1" fmla="*/ 93027 w 183879"/>
                <a:gd name="connsiteY1" fmla="*/ 180058 h 183879"/>
                <a:gd name="connsiteX2" fmla="*/ 5996 w 183879"/>
                <a:gd name="connsiteY2" fmla="*/ 93027 h 183879"/>
                <a:gd name="connsiteX3" fmla="*/ 93027 w 183879"/>
                <a:gd name="connsiteY3" fmla="*/ 5996 h 183879"/>
                <a:gd name="connsiteX4" fmla="*/ 180058 w 183879"/>
                <a:gd name="connsiteY4" fmla="*/ 93027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183879">
                  <a:moveTo>
                    <a:pt x="180058" y="93027"/>
                  </a:moveTo>
                  <a:cubicBezTo>
                    <a:pt x="180058" y="141093"/>
                    <a:pt x="141093" y="180058"/>
                    <a:pt x="93027" y="180058"/>
                  </a:cubicBezTo>
                  <a:cubicBezTo>
                    <a:pt x="44961" y="180058"/>
                    <a:pt x="5996" y="141093"/>
                    <a:pt x="5996" y="93027"/>
                  </a:cubicBezTo>
                  <a:cubicBezTo>
                    <a:pt x="5996" y="44961"/>
                    <a:pt x="44961" y="5996"/>
                    <a:pt x="93027" y="5996"/>
                  </a:cubicBezTo>
                  <a:cubicBezTo>
                    <a:pt x="141093" y="5996"/>
                    <a:pt x="180058" y="44961"/>
                    <a:pt x="180058" y="930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B73AAAA-9E13-4374-BB6D-846317A3AC37}"/>
                </a:ext>
              </a:extLst>
            </p:cNvPr>
            <p:cNvSpPr/>
            <p:nvPr/>
          </p:nvSpPr>
          <p:spPr>
            <a:xfrm>
              <a:off x="6958794" y="4813979"/>
              <a:ext cx="183879" cy="183879"/>
            </a:xfrm>
            <a:custGeom>
              <a:avLst/>
              <a:gdLst>
                <a:gd name="connsiteX0" fmla="*/ 180058 w 183879"/>
                <a:gd name="connsiteY0" fmla="*/ 93027 h 183879"/>
                <a:gd name="connsiteX1" fmla="*/ 93027 w 183879"/>
                <a:gd name="connsiteY1" fmla="*/ 180058 h 183879"/>
                <a:gd name="connsiteX2" fmla="*/ 5996 w 183879"/>
                <a:gd name="connsiteY2" fmla="*/ 93027 h 183879"/>
                <a:gd name="connsiteX3" fmla="*/ 93027 w 183879"/>
                <a:gd name="connsiteY3" fmla="*/ 5996 h 183879"/>
                <a:gd name="connsiteX4" fmla="*/ 180058 w 183879"/>
                <a:gd name="connsiteY4" fmla="*/ 93027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183879">
                  <a:moveTo>
                    <a:pt x="180058" y="93027"/>
                  </a:moveTo>
                  <a:cubicBezTo>
                    <a:pt x="180058" y="141093"/>
                    <a:pt x="141093" y="180058"/>
                    <a:pt x="93027" y="180058"/>
                  </a:cubicBezTo>
                  <a:cubicBezTo>
                    <a:pt x="44961" y="180058"/>
                    <a:pt x="5996" y="141093"/>
                    <a:pt x="5996" y="93027"/>
                  </a:cubicBezTo>
                  <a:cubicBezTo>
                    <a:pt x="5996" y="44961"/>
                    <a:pt x="44961" y="5996"/>
                    <a:pt x="93027" y="5996"/>
                  </a:cubicBezTo>
                  <a:cubicBezTo>
                    <a:pt x="141093" y="5996"/>
                    <a:pt x="180058" y="44961"/>
                    <a:pt x="180058" y="930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95742DA0-C64A-49C7-A6E5-6150FE64A5AF}"/>
                </a:ext>
              </a:extLst>
            </p:cNvPr>
            <p:cNvSpPr/>
            <p:nvPr/>
          </p:nvSpPr>
          <p:spPr>
            <a:xfrm>
              <a:off x="4695983" y="5548873"/>
              <a:ext cx="2790169" cy="319790"/>
            </a:xfrm>
            <a:custGeom>
              <a:avLst/>
              <a:gdLst>
                <a:gd name="connsiteX0" fmla="*/ 180058 w 2790169"/>
                <a:gd name="connsiteY0" fmla="*/ 54388 h 319790"/>
                <a:gd name="connsiteX1" fmla="*/ 5996 w 2790169"/>
                <a:gd name="connsiteY1" fmla="*/ 5996 h 319790"/>
                <a:gd name="connsiteX2" fmla="*/ 5996 w 2790169"/>
                <a:gd name="connsiteY2" fmla="*/ 141419 h 319790"/>
                <a:gd name="connsiteX3" fmla="*/ 180058 w 2790169"/>
                <a:gd name="connsiteY3" fmla="*/ 315481 h 319790"/>
                <a:gd name="connsiteX4" fmla="*/ 2616931 w 2790169"/>
                <a:gd name="connsiteY4" fmla="*/ 315481 h 319790"/>
                <a:gd name="connsiteX5" fmla="*/ 2790993 w 2790169"/>
                <a:gd name="connsiteY5" fmla="*/ 141419 h 319790"/>
                <a:gd name="connsiteX6" fmla="*/ 2790993 w 2790169"/>
                <a:gd name="connsiteY6" fmla="*/ 5996 h 319790"/>
                <a:gd name="connsiteX7" fmla="*/ 2616931 w 2790169"/>
                <a:gd name="connsiteY7" fmla="*/ 54388 h 31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0169" h="319790">
                  <a:moveTo>
                    <a:pt x="180058" y="54388"/>
                  </a:moveTo>
                  <a:cubicBezTo>
                    <a:pt x="118762" y="54029"/>
                    <a:pt x="58682" y="37319"/>
                    <a:pt x="5996" y="5996"/>
                  </a:cubicBezTo>
                  <a:lnTo>
                    <a:pt x="5996" y="141419"/>
                  </a:lnTo>
                  <a:cubicBezTo>
                    <a:pt x="5996" y="237548"/>
                    <a:pt x="83929" y="315481"/>
                    <a:pt x="180058" y="315481"/>
                  </a:cubicBezTo>
                  <a:lnTo>
                    <a:pt x="2616931" y="315481"/>
                  </a:lnTo>
                  <a:cubicBezTo>
                    <a:pt x="2713060" y="315481"/>
                    <a:pt x="2790993" y="237548"/>
                    <a:pt x="2790993" y="141419"/>
                  </a:cubicBezTo>
                  <a:lnTo>
                    <a:pt x="2790993" y="5996"/>
                  </a:lnTo>
                  <a:cubicBezTo>
                    <a:pt x="2738307" y="37319"/>
                    <a:pt x="2678219" y="54029"/>
                    <a:pt x="2616931" y="5438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6CA9CCE-5FC8-4930-9AF6-82C2F911B3C3}"/>
                </a:ext>
              </a:extLst>
            </p:cNvPr>
            <p:cNvSpPr/>
            <p:nvPr/>
          </p:nvSpPr>
          <p:spPr>
            <a:xfrm>
              <a:off x="5044106" y="4465856"/>
              <a:ext cx="1399082" cy="527654"/>
            </a:xfrm>
            <a:custGeom>
              <a:avLst/>
              <a:gdLst>
                <a:gd name="connsiteX0" fmla="*/ 5996 w 1399081"/>
                <a:gd name="connsiteY0" fmla="*/ 5996 h 527653"/>
                <a:gd name="connsiteX1" fmla="*/ 1398586 w 1399081"/>
                <a:gd name="connsiteY1" fmla="*/ 5996 h 527653"/>
                <a:gd name="connsiteX2" fmla="*/ 1398586 w 1399081"/>
                <a:gd name="connsiteY2" fmla="*/ 528182 h 527653"/>
                <a:gd name="connsiteX3" fmla="*/ 5996 w 1399081"/>
                <a:gd name="connsiteY3" fmla="*/ 528182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081" h="527653">
                  <a:moveTo>
                    <a:pt x="5996" y="5996"/>
                  </a:moveTo>
                  <a:lnTo>
                    <a:pt x="1398586" y="5996"/>
                  </a:lnTo>
                  <a:lnTo>
                    <a:pt x="1398586" y="528182"/>
                  </a:lnTo>
                  <a:lnTo>
                    <a:pt x="5996" y="5281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7ECFE2C-97BE-4D83-B8F0-538523F2435B}"/>
                </a:ext>
              </a:extLst>
            </p:cNvPr>
            <p:cNvSpPr/>
            <p:nvPr/>
          </p:nvSpPr>
          <p:spPr>
            <a:xfrm>
              <a:off x="5419124" y="984604"/>
              <a:ext cx="1343119" cy="183879"/>
            </a:xfrm>
            <a:custGeom>
              <a:avLst/>
              <a:gdLst>
                <a:gd name="connsiteX0" fmla="*/ 244544 w 1343118"/>
                <a:gd name="connsiteY0" fmla="*/ 180058 h 183879"/>
                <a:gd name="connsiteX1" fmla="*/ 1106154 w 1343118"/>
                <a:gd name="connsiteY1" fmla="*/ 180058 h 183879"/>
                <a:gd name="connsiteX2" fmla="*/ 1233047 w 1343118"/>
                <a:gd name="connsiteY2" fmla="*/ 125054 h 183879"/>
                <a:gd name="connsiteX3" fmla="*/ 1344710 w 1343118"/>
                <a:gd name="connsiteY3" fmla="*/ 5996 h 183879"/>
                <a:gd name="connsiteX4" fmla="*/ 5996 w 1343118"/>
                <a:gd name="connsiteY4" fmla="*/ 5996 h 183879"/>
                <a:gd name="connsiteX5" fmla="*/ 117571 w 1343118"/>
                <a:gd name="connsiteY5" fmla="*/ 125054 h 183879"/>
                <a:gd name="connsiteX6" fmla="*/ 244544 w 1343118"/>
                <a:gd name="connsiteY6" fmla="*/ 180058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118" h="183879">
                  <a:moveTo>
                    <a:pt x="244544" y="180058"/>
                  </a:moveTo>
                  <a:lnTo>
                    <a:pt x="1106154" y="180058"/>
                  </a:lnTo>
                  <a:cubicBezTo>
                    <a:pt x="1154235" y="180034"/>
                    <a:pt x="1200157" y="160127"/>
                    <a:pt x="1233047" y="125054"/>
                  </a:cubicBezTo>
                  <a:lnTo>
                    <a:pt x="1344710" y="5996"/>
                  </a:lnTo>
                  <a:lnTo>
                    <a:pt x="5996" y="5996"/>
                  </a:lnTo>
                  <a:lnTo>
                    <a:pt x="117571" y="125054"/>
                  </a:lnTo>
                  <a:cubicBezTo>
                    <a:pt x="150509" y="160095"/>
                    <a:pt x="196455" y="179994"/>
                    <a:pt x="244544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A58E948A-2BD9-45D2-8842-2FDA3AAA7C3B}"/>
                </a:ext>
              </a:extLst>
            </p:cNvPr>
            <p:cNvSpPr/>
            <p:nvPr/>
          </p:nvSpPr>
          <p:spPr>
            <a:xfrm>
              <a:off x="4695983" y="2203044"/>
              <a:ext cx="2790169" cy="3229881"/>
            </a:xfrm>
            <a:custGeom>
              <a:avLst/>
              <a:gdLst>
                <a:gd name="connsiteX0" fmla="*/ 5996 w 2790169"/>
                <a:gd name="connsiteY0" fmla="*/ 3052086 h 3229880"/>
                <a:gd name="connsiteX1" fmla="*/ 180058 w 2790169"/>
                <a:gd name="connsiteY1" fmla="*/ 3226147 h 3229880"/>
                <a:gd name="connsiteX2" fmla="*/ 2616931 w 2790169"/>
                <a:gd name="connsiteY2" fmla="*/ 3226147 h 3229880"/>
                <a:gd name="connsiteX3" fmla="*/ 2790993 w 2790169"/>
                <a:gd name="connsiteY3" fmla="*/ 3052086 h 3229880"/>
                <a:gd name="connsiteX4" fmla="*/ 2790993 w 2790169"/>
                <a:gd name="connsiteY4" fmla="*/ 5996 h 3229880"/>
                <a:gd name="connsiteX5" fmla="*/ 5996 w 2790169"/>
                <a:gd name="connsiteY5" fmla="*/ 5996 h 3229880"/>
                <a:gd name="connsiteX6" fmla="*/ 2355838 w 2790169"/>
                <a:gd name="connsiteY6" fmla="*/ 2965055 h 3229880"/>
                <a:gd name="connsiteX7" fmla="*/ 2114621 w 2790169"/>
                <a:gd name="connsiteY7" fmla="*/ 2803880 h 3229880"/>
                <a:gd name="connsiteX8" fmla="*/ 2171216 w 2790169"/>
                <a:gd name="connsiteY8" fmla="*/ 2519347 h 3229880"/>
                <a:gd name="connsiteX9" fmla="*/ 2455757 w 2790169"/>
                <a:gd name="connsiteY9" fmla="*/ 2462752 h 3229880"/>
                <a:gd name="connsiteX10" fmla="*/ 2616931 w 2790169"/>
                <a:gd name="connsiteY10" fmla="*/ 2703970 h 3229880"/>
                <a:gd name="connsiteX11" fmla="*/ 2355838 w 2790169"/>
                <a:gd name="connsiteY11" fmla="*/ 2965055 h 3229880"/>
                <a:gd name="connsiteX12" fmla="*/ 876305 w 2790169"/>
                <a:gd name="connsiteY12" fmla="*/ 354120 h 3229880"/>
                <a:gd name="connsiteX13" fmla="*/ 1050367 w 2790169"/>
                <a:gd name="connsiteY13" fmla="*/ 180058 h 3229880"/>
                <a:gd name="connsiteX14" fmla="*/ 2442869 w 2790169"/>
                <a:gd name="connsiteY14" fmla="*/ 180058 h 3229880"/>
                <a:gd name="connsiteX15" fmla="*/ 2616931 w 2790169"/>
                <a:gd name="connsiteY15" fmla="*/ 354120 h 3229880"/>
                <a:gd name="connsiteX16" fmla="*/ 2616931 w 2790169"/>
                <a:gd name="connsiteY16" fmla="*/ 1746622 h 3229880"/>
                <a:gd name="connsiteX17" fmla="*/ 2442869 w 2790169"/>
                <a:gd name="connsiteY17" fmla="*/ 1920684 h 3229880"/>
                <a:gd name="connsiteX18" fmla="*/ 1050367 w 2790169"/>
                <a:gd name="connsiteY18" fmla="*/ 1920684 h 3229880"/>
                <a:gd name="connsiteX19" fmla="*/ 876305 w 2790169"/>
                <a:gd name="connsiteY19" fmla="*/ 1746622 h 3229880"/>
                <a:gd name="connsiteX20" fmla="*/ 441151 w 2790169"/>
                <a:gd name="connsiteY20" fmla="*/ 180058 h 3229880"/>
                <a:gd name="connsiteX21" fmla="*/ 702243 w 2790169"/>
                <a:gd name="connsiteY21" fmla="*/ 441151 h 3229880"/>
                <a:gd name="connsiteX22" fmla="*/ 441151 w 2790169"/>
                <a:gd name="connsiteY22" fmla="*/ 702243 h 3229880"/>
                <a:gd name="connsiteX23" fmla="*/ 180058 w 2790169"/>
                <a:gd name="connsiteY23" fmla="*/ 441151 h 3229880"/>
                <a:gd name="connsiteX24" fmla="*/ 441151 w 2790169"/>
                <a:gd name="connsiteY24" fmla="*/ 180058 h 3229880"/>
                <a:gd name="connsiteX25" fmla="*/ 180058 w 2790169"/>
                <a:gd name="connsiteY25" fmla="*/ 2268807 h 3229880"/>
                <a:gd name="connsiteX26" fmla="*/ 354120 w 2790169"/>
                <a:gd name="connsiteY26" fmla="*/ 2094746 h 3229880"/>
                <a:gd name="connsiteX27" fmla="*/ 1746622 w 2790169"/>
                <a:gd name="connsiteY27" fmla="*/ 2094746 h 3229880"/>
                <a:gd name="connsiteX28" fmla="*/ 1920684 w 2790169"/>
                <a:gd name="connsiteY28" fmla="*/ 2268807 h 3229880"/>
                <a:gd name="connsiteX29" fmla="*/ 1920684 w 2790169"/>
                <a:gd name="connsiteY29" fmla="*/ 2790993 h 3229880"/>
                <a:gd name="connsiteX30" fmla="*/ 1746622 w 2790169"/>
                <a:gd name="connsiteY30" fmla="*/ 2965055 h 3229880"/>
                <a:gd name="connsiteX31" fmla="*/ 354120 w 2790169"/>
                <a:gd name="connsiteY31" fmla="*/ 2965055 h 3229880"/>
                <a:gd name="connsiteX32" fmla="*/ 180058 w 2790169"/>
                <a:gd name="connsiteY32" fmla="*/ 2790993 h 322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90169" h="3229880">
                  <a:moveTo>
                    <a:pt x="5996" y="3052086"/>
                  </a:moveTo>
                  <a:cubicBezTo>
                    <a:pt x="5996" y="3148214"/>
                    <a:pt x="83929" y="3226147"/>
                    <a:pt x="180058" y="3226147"/>
                  </a:cubicBezTo>
                  <a:lnTo>
                    <a:pt x="2616931" y="3226147"/>
                  </a:lnTo>
                  <a:cubicBezTo>
                    <a:pt x="2713060" y="3226147"/>
                    <a:pt x="2790993" y="3148214"/>
                    <a:pt x="2790993" y="3052086"/>
                  </a:cubicBezTo>
                  <a:lnTo>
                    <a:pt x="2790993" y="5996"/>
                  </a:lnTo>
                  <a:lnTo>
                    <a:pt x="5996" y="5996"/>
                  </a:lnTo>
                  <a:close/>
                  <a:moveTo>
                    <a:pt x="2355838" y="2965055"/>
                  </a:moveTo>
                  <a:cubicBezTo>
                    <a:pt x="2250236" y="2965055"/>
                    <a:pt x="2155034" y="2901440"/>
                    <a:pt x="2114621" y="2803880"/>
                  </a:cubicBezTo>
                  <a:cubicBezTo>
                    <a:pt x="2074207" y="2706320"/>
                    <a:pt x="2096544" y="2594018"/>
                    <a:pt x="2171216" y="2519347"/>
                  </a:cubicBezTo>
                  <a:cubicBezTo>
                    <a:pt x="2245887" y="2444676"/>
                    <a:pt x="2358189" y="2422339"/>
                    <a:pt x="2455757" y="2462752"/>
                  </a:cubicBezTo>
                  <a:cubicBezTo>
                    <a:pt x="2553325" y="2503166"/>
                    <a:pt x="2616931" y="2598367"/>
                    <a:pt x="2616931" y="2703970"/>
                  </a:cubicBezTo>
                  <a:cubicBezTo>
                    <a:pt x="2616931" y="2848163"/>
                    <a:pt x="2500032" y="2965055"/>
                    <a:pt x="2355838" y="2965055"/>
                  </a:cubicBezTo>
                  <a:close/>
                  <a:moveTo>
                    <a:pt x="876305" y="354120"/>
                  </a:moveTo>
                  <a:cubicBezTo>
                    <a:pt x="876305" y="257991"/>
                    <a:pt x="954238" y="180058"/>
                    <a:pt x="1050367" y="180058"/>
                  </a:cubicBezTo>
                  <a:lnTo>
                    <a:pt x="2442869" y="180058"/>
                  </a:lnTo>
                  <a:cubicBezTo>
                    <a:pt x="2538998" y="180058"/>
                    <a:pt x="2616931" y="257991"/>
                    <a:pt x="2616931" y="354120"/>
                  </a:cubicBezTo>
                  <a:lnTo>
                    <a:pt x="2616931" y="1746622"/>
                  </a:lnTo>
                  <a:cubicBezTo>
                    <a:pt x="2616931" y="1842751"/>
                    <a:pt x="2538998" y="1920684"/>
                    <a:pt x="2442869" y="1920684"/>
                  </a:cubicBezTo>
                  <a:lnTo>
                    <a:pt x="1050367" y="1920684"/>
                  </a:lnTo>
                  <a:cubicBezTo>
                    <a:pt x="954238" y="1920684"/>
                    <a:pt x="876305" y="1842751"/>
                    <a:pt x="876305" y="1746622"/>
                  </a:cubicBezTo>
                  <a:close/>
                  <a:moveTo>
                    <a:pt x="441151" y="180058"/>
                  </a:moveTo>
                  <a:cubicBezTo>
                    <a:pt x="585352" y="180058"/>
                    <a:pt x="702243" y="296957"/>
                    <a:pt x="702243" y="441151"/>
                  </a:cubicBezTo>
                  <a:cubicBezTo>
                    <a:pt x="702243" y="585344"/>
                    <a:pt x="585344" y="702243"/>
                    <a:pt x="441151" y="702243"/>
                  </a:cubicBezTo>
                  <a:cubicBezTo>
                    <a:pt x="296957" y="702243"/>
                    <a:pt x="180058" y="585344"/>
                    <a:pt x="180058" y="441151"/>
                  </a:cubicBezTo>
                  <a:cubicBezTo>
                    <a:pt x="180058" y="296957"/>
                    <a:pt x="296949" y="180058"/>
                    <a:pt x="441151" y="180058"/>
                  </a:cubicBezTo>
                  <a:close/>
                  <a:moveTo>
                    <a:pt x="180058" y="2268807"/>
                  </a:moveTo>
                  <a:cubicBezTo>
                    <a:pt x="180058" y="2172678"/>
                    <a:pt x="257991" y="2094746"/>
                    <a:pt x="354120" y="2094746"/>
                  </a:cubicBezTo>
                  <a:lnTo>
                    <a:pt x="1746622" y="2094746"/>
                  </a:lnTo>
                  <a:cubicBezTo>
                    <a:pt x="1842751" y="2094746"/>
                    <a:pt x="1920684" y="2172678"/>
                    <a:pt x="1920684" y="2268807"/>
                  </a:cubicBezTo>
                  <a:lnTo>
                    <a:pt x="1920684" y="2790993"/>
                  </a:lnTo>
                  <a:cubicBezTo>
                    <a:pt x="1920684" y="2887122"/>
                    <a:pt x="1842751" y="2965055"/>
                    <a:pt x="1746622" y="2965055"/>
                  </a:cubicBezTo>
                  <a:lnTo>
                    <a:pt x="354120" y="2965055"/>
                  </a:lnTo>
                  <a:cubicBezTo>
                    <a:pt x="257991" y="2965055"/>
                    <a:pt x="180058" y="2887122"/>
                    <a:pt x="180058" y="279099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275783A4-8E59-48B4-AACE-08CD5803A001}"/>
                </a:ext>
              </a:extLst>
            </p:cNvPr>
            <p:cNvSpPr/>
            <p:nvPr/>
          </p:nvSpPr>
          <p:spPr>
            <a:xfrm>
              <a:off x="4695983" y="1680851"/>
              <a:ext cx="2790169" cy="359764"/>
            </a:xfrm>
            <a:custGeom>
              <a:avLst/>
              <a:gdLst>
                <a:gd name="connsiteX0" fmla="*/ 2529900 w 2790169"/>
                <a:gd name="connsiteY0" fmla="*/ 5996 h 359763"/>
                <a:gd name="connsiteX1" fmla="*/ 267089 w 2790169"/>
                <a:gd name="connsiteY1" fmla="*/ 5996 h 359763"/>
                <a:gd name="connsiteX2" fmla="*/ 5996 w 2790169"/>
                <a:gd name="connsiteY2" fmla="*/ 267089 h 359763"/>
                <a:gd name="connsiteX3" fmla="*/ 5996 w 2790169"/>
                <a:gd name="connsiteY3" fmla="*/ 354120 h 359763"/>
                <a:gd name="connsiteX4" fmla="*/ 2791001 w 2790169"/>
                <a:gd name="connsiteY4" fmla="*/ 354120 h 359763"/>
                <a:gd name="connsiteX5" fmla="*/ 2791001 w 2790169"/>
                <a:gd name="connsiteY5" fmla="*/ 267089 h 359763"/>
                <a:gd name="connsiteX6" fmla="*/ 2529900 w 2790169"/>
                <a:gd name="connsiteY6" fmla="*/ 5996 h 359763"/>
                <a:gd name="connsiteX7" fmla="*/ 267089 w 2790169"/>
                <a:gd name="connsiteY7" fmla="*/ 267097 h 359763"/>
                <a:gd name="connsiteX8" fmla="*/ 180058 w 2790169"/>
                <a:gd name="connsiteY8" fmla="*/ 180066 h 359763"/>
                <a:gd name="connsiteX9" fmla="*/ 267089 w 2790169"/>
                <a:gd name="connsiteY9" fmla="*/ 93035 h 359763"/>
                <a:gd name="connsiteX10" fmla="*/ 354120 w 2790169"/>
                <a:gd name="connsiteY10" fmla="*/ 180066 h 359763"/>
                <a:gd name="connsiteX11" fmla="*/ 267089 w 2790169"/>
                <a:gd name="connsiteY11" fmla="*/ 267097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0169" h="359763">
                  <a:moveTo>
                    <a:pt x="2529900" y="5996"/>
                  </a:moveTo>
                  <a:lnTo>
                    <a:pt x="267089" y="5996"/>
                  </a:lnTo>
                  <a:cubicBezTo>
                    <a:pt x="122887" y="5996"/>
                    <a:pt x="5996" y="122895"/>
                    <a:pt x="5996" y="267089"/>
                  </a:cubicBezTo>
                  <a:lnTo>
                    <a:pt x="5996" y="354120"/>
                  </a:lnTo>
                  <a:lnTo>
                    <a:pt x="2791001" y="354120"/>
                  </a:lnTo>
                  <a:lnTo>
                    <a:pt x="2791001" y="267089"/>
                  </a:lnTo>
                  <a:cubicBezTo>
                    <a:pt x="2790993" y="122895"/>
                    <a:pt x="2674101" y="5996"/>
                    <a:pt x="2529900" y="5996"/>
                  </a:cubicBezTo>
                  <a:close/>
                  <a:moveTo>
                    <a:pt x="267089" y="267097"/>
                  </a:moveTo>
                  <a:cubicBezTo>
                    <a:pt x="219024" y="267097"/>
                    <a:pt x="180058" y="228130"/>
                    <a:pt x="180058" y="180066"/>
                  </a:cubicBezTo>
                  <a:cubicBezTo>
                    <a:pt x="180058" y="132001"/>
                    <a:pt x="219024" y="93035"/>
                    <a:pt x="267089" y="93035"/>
                  </a:cubicBezTo>
                  <a:cubicBezTo>
                    <a:pt x="315153" y="93035"/>
                    <a:pt x="354120" y="132001"/>
                    <a:pt x="354120" y="180066"/>
                  </a:cubicBezTo>
                  <a:cubicBezTo>
                    <a:pt x="354120" y="228130"/>
                    <a:pt x="315153" y="267097"/>
                    <a:pt x="267089" y="2670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5F2A0CF4-3A67-461E-8CCF-36973AED1AF7}"/>
                </a:ext>
              </a:extLst>
            </p:cNvPr>
            <p:cNvSpPr/>
            <p:nvPr/>
          </p:nvSpPr>
          <p:spPr>
            <a:xfrm>
              <a:off x="4695975" y="984604"/>
              <a:ext cx="2790169" cy="615596"/>
            </a:xfrm>
            <a:custGeom>
              <a:avLst/>
              <a:gdLst>
                <a:gd name="connsiteX0" fmla="*/ 2616939 w 2790169"/>
                <a:gd name="connsiteY0" fmla="*/ 5996 h 615596"/>
                <a:gd name="connsiteX1" fmla="*/ 2306495 w 2790169"/>
                <a:gd name="connsiteY1" fmla="*/ 5996 h 615596"/>
                <a:gd name="connsiteX2" fmla="*/ 2083257 w 2790169"/>
                <a:gd name="connsiteY2" fmla="*/ 244024 h 615596"/>
                <a:gd name="connsiteX3" fmla="*/ 1829304 w 2790169"/>
                <a:gd name="connsiteY3" fmla="*/ 354120 h 615596"/>
                <a:gd name="connsiteX4" fmla="*/ 967693 w 2790169"/>
                <a:gd name="connsiteY4" fmla="*/ 354120 h 615596"/>
                <a:gd name="connsiteX5" fmla="*/ 713740 w 2790169"/>
                <a:gd name="connsiteY5" fmla="*/ 244024 h 615596"/>
                <a:gd name="connsiteX6" fmla="*/ 490502 w 2790169"/>
                <a:gd name="connsiteY6" fmla="*/ 5996 h 615596"/>
                <a:gd name="connsiteX7" fmla="*/ 180058 w 2790169"/>
                <a:gd name="connsiteY7" fmla="*/ 5996 h 615596"/>
                <a:gd name="connsiteX8" fmla="*/ 5996 w 2790169"/>
                <a:gd name="connsiteY8" fmla="*/ 180058 h 615596"/>
                <a:gd name="connsiteX9" fmla="*/ 5996 w 2790169"/>
                <a:gd name="connsiteY9" fmla="*/ 617475 h 615596"/>
                <a:gd name="connsiteX10" fmla="*/ 267089 w 2790169"/>
                <a:gd name="connsiteY10" fmla="*/ 528181 h 615596"/>
                <a:gd name="connsiteX11" fmla="*/ 2529900 w 2790169"/>
                <a:gd name="connsiteY11" fmla="*/ 528181 h 615596"/>
                <a:gd name="connsiteX12" fmla="*/ 2790993 w 2790169"/>
                <a:gd name="connsiteY12" fmla="*/ 617475 h 615596"/>
                <a:gd name="connsiteX13" fmla="*/ 2790993 w 2790169"/>
                <a:gd name="connsiteY13" fmla="*/ 180058 h 615596"/>
                <a:gd name="connsiteX14" fmla="*/ 2616939 w 2790169"/>
                <a:gd name="connsiteY14" fmla="*/ 5996 h 61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90169" h="615596">
                  <a:moveTo>
                    <a:pt x="2616939" y="5996"/>
                  </a:moveTo>
                  <a:lnTo>
                    <a:pt x="2306495" y="5996"/>
                  </a:lnTo>
                  <a:lnTo>
                    <a:pt x="2083257" y="244024"/>
                  </a:lnTo>
                  <a:cubicBezTo>
                    <a:pt x="2017420" y="314194"/>
                    <a:pt x="1925521" y="354032"/>
                    <a:pt x="1829304" y="354120"/>
                  </a:cubicBezTo>
                  <a:lnTo>
                    <a:pt x="967693" y="354120"/>
                  </a:lnTo>
                  <a:cubicBezTo>
                    <a:pt x="871484" y="353984"/>
                    <a:pt x="779600" y="314154"/>
                    <a:pt x="713740" y="244024"/>
                  </a:cubicBezTo>
                  <a:lnTo>
                    <a:pt x="490502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617475"/>
                  </a:lnTo>
                  <a:cubicBezTo>
                    <a:pt x="80875" y="559881"/>
                    <a:pt x="172623" y="528501"/>
                    <a:pt x="267089" y="528181"/>
                  </a:cubicBezTo>
                  <a:lnTo>
                    <a:pt x="2529900" y="528181"/>
                  </a:lnTo>
                  <a:cubicBezTo>
                    <a:pt x="2624366" y="528501"/>
                    <a:pt x="2716114" y="559881"/>
                    <a:pt x="2790993" y="617475"/>
                  </a:cubicBezTo>
                  <a:lnTo>
                    <a:pt x="2790993" y="180058"/>
                  </a:lnTo>
                  <a:cubicBezTo>
                    <a:pt x="2791001" y="83929"/>
                    <a:pt x="2713068" y="5996"/>
                    <a:pt x="2616939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201DBD7F-9C1E-4146-8592-BE43F53B5026}"/>
              </a:ext>
            </a:extLst>
          </p:cNvPr>
          <p:cNvGrpSpPr/>
          <p:nvPr/>
        </p:nvGrpSpPr>
        <p:grpSpPr>
          <a:xfrm>
            <a:off x="7722389" y="3255303"/>
            <a:ext cx="472541" cy="518825"/>
            <a:chOff x="3869165" y="984604"/>
            <a:chExt cx="4449025" cy="4884795"/>
          </a:xfrm>
        </p:grpSpPr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188B8B9B-2E25-48D9-9AD1-BA954B44572B}"/>
                </a:ext>
              </a:extLst>
            </p:cNvPr>
            <p:cNvSpPr/>
            <p:nvPr/>
          </p:nvSpPr>
          <p:spPr>
            <a:xfrm>
              <a:off x="5261667" y="984604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8 h 1399081"/>
                <a:gd name="connsiteX3" fmla="*/ 5996 w 359763"/>
                <a:gd name="connsiteY3" fmla="*/ 1398498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6"/>
                    <a:pt x="276187" y="1398498"/>
                    <a:pt x="180058" y="1398498"/>
                  </a:cubicBezTo>
                  <a:lnTo>
                    <a:pt x="5996" y="1398498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AD5FB357-8087-4F52-A45F-4147C851CC5F}"/>
                </a:ext>
              </a:extLst>
            </p:cNvPr>
            <p:cNvSpPr/>
            <p:nvPr/>
          </p:nvSpPr>
          <p:spPr>
            <a:xfrm>
              <a:off x="5261667" y="4465856"/>
              <a:ext cx="359764" cy="1399082"/>
            </a:xfrm>
            <a:custGeom>
              <a:avLst/>
              <a:gdLst>
                <a:gd name="connsiteX0" fmla="*/ 354120 w 359763"/>
                <a:gd name="connsiteY0" fmla="*/ 180058 h 1399081"/>
                <a:gd name="connsiteX1" fmla="*/ 354120 w 359763"/>
                <a:gd name="connsiteY1" fmla="*/ 1224437 h 1399081"/>
                <a:gd name="connsiteX2" fmla="*/ 180058 w 359763"/>
                <a:gd name="connsiteY2" fmla="*/ 1398499 h 1399081"/>
                <a:gd name="connsiteX3" fmla="*/ 5996 w 359763"/>
                <a:gd name="connsiteY3" fmla="*/ 1398499 h 1399081"/>
                <a:gd name="connsiteX4" fmla="*/ 5996 w 359763"/>
                <a:gd name="connsiteY4" fmla="*/ 5996 h 1399081"/>
                <a:gd name="connsiteX5" fmla="*/ 180058 w 359763"/>
                <a:gd name="connsiteY5" fmla="*/ 5996 h 1399081"/>
                <a:gd name="connsiteX6" fmla="*/ 354120 w 359763"/>
                <a:gd name="connsiteY6" fmla="*/ 180058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763" h="1399081">
                  <a:moveTo>
                    <a:pt x="354120" y="180058"/>
                  </a:moveTo>
                  <a:lnTo>
                    <a:pt x="354120" y="1224437"/>
                  </a:lnTo>
                  <a:cubicBezTo>
                    <a:pt x="354120" y="1320565"/>
                    <a:pt x="276187" y="1398499"/>
                    <a:pt x="180058" y="1398499"/>
                  </a:cubicBezTo>
                  <a:lnTo>
                    <a:pt x="5996" y="1398499"/>
                  </a:lnTo>
                  <a:lnTo>
                    <a:pt x="5996" y="5996"/>
                  </a:lnTo>
                  <a:lnTo>
                    <a:pt x="180058" y="5996"/>
                  </a:lnTo>
                  <a:cubicBezTo>
                    <a:pt x="276187" y="5996"/>
                    <a:pt x="354120" y="83929"/>
                    <a:pt x="354120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8DB6A7C6-8E42-463A-8CD8-A310F825F520}"/>
                </a:ext>
              </a:extLst>
            </p:cNvPr>
            <p:cNvSpPr/>
            <p:nvPr/>
          </p:nvSpPr>
          <p:spPr>
            <a:xfrm>
              <a:off x="3869165" y="984604"/>
              <a:ext cx="1223197" cy="4884795"/>
            </a:xfrm>
            <a:custGeom>
              <a:avLst/>
              <a:gdLst>
                <a:gd name="connsiteX0" fmla="*/ 767776 w 1223197"/>
                <a:gd name="connsiteY0" fmla="*/ 3262531 h 4884794"/>
                <a:gd name="connsiteX1" fmla="*/ 1026343 w 1223197"/>
                <a:gd name="connsiteY1" fmla="*/ 3487248 h 4884794"/>
                <a:gd name="connsiteX2" fmla="*/ 1224429 w 1223197"/>
                <a:gd name="connsiteY2" fmla="*/ 3487248 h 4884794"/>
                <a:gd name="connsiteX3" fmla="*/ 1224429 w 1223197"/>
                <a:gd name="connsiteY3" fmla="*/ 4879750 h 4884794"/>
                <a:gd name="connsiteX4" fmla="*/ 876305 w 1223197"/>
                <a:gd name="connsiteY4" fmla="*/ 4879750 h 4884794"/>
                <a:gd name="connsiteX5" fmla="*/ 5996 w 1223197"/>
                <a:gd name="connsiteY5" fmla="*/ 2442877 h 4884794"/>
                <a:gd name="connsiteX6" fmla="*/ 876305 w 1223197"/>
                <a:gd name="connsiteY6" fmla="*/ 5996 h 4884794"/>
                <a:gd name="connsiteX7" fmla="*/ 1224429 w 1223197"/>
                <a:gd name="connsiteY7" fmla="*/ 5996 h 4884794"/>
                <a:gd name="connsiteX8" fmla="*/ 1224429 w 1223197"/>
                <a:gd name="connsiteY8" fmla="*/ 1398498 h 4884794"/>
                <a:gd name="connsiteX9" fmla="*/ 1026343 w 1223197"/>
                <a:gd name="connsiteY9" fmla="*/ 1398498 h 4884794"/>
                <a:gd name="connsiteX10" fmla="*/ 767776 w 1223197"/>
                <a:gd name="connsiteY10" fmla="*/ 1623215 h 4884794"/>
                <a:gd name="connsiteX11" fmla="*/ 702243 w 1223197"/>
                <a:gd name="connsiteY11" fmla="*/ 2442877 h 4884794"/>
                <a:gd name="connsiteX12" fmla="*/ 767776 w 1223197"/>
                <a:gd name="connsiteY12" fmla="*/ 326253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3197" h="4884794">
                  <a:moveTo>
                    <a:pt x="767776" y="3262531"/>
                  </a:moveTo>
                  <a:cubicBezTo>
                    <a:pt x="786228" y="3391239"/>
                    <a:pt x="896324" y="3486920"/>
                    <a:pt x="1026343" y="3487248"/>
                  </a:cubicBezTo>
                  <a:lnTo>
                    <a:pt x="1224429" y="3487248"/>
                  </a:lnTo>
                  <a:lnTo>
                    <a:pt x="1224429" y="4879750"/>
                  </a:lnTo>
                  <a:lnTo>
                    <a:pt x="876305" y="4879750"/>
                  </a:lnTo>
                  <a:cubicBezTo>
                    <a:pt x="323220" y="4879750"/>
                    <a:pt x="5996" y="3991509"/>
                    <a:pt x="5996" y="2442877"/>
                  </a:cubicBezTo>
                  <a:cubicBezTo>
                    <a:pt x="5996" y="894245"/>
                    <a:pt x="323220" y="5996"/>
                    <a:pt x="876305" y="5996"/>
                  </a:cubicBezTo>
                  <a:lnTo>
                    <a:pt x="1224429" y="5996"/>
                  </a:lnTo>
                  <a:lnTo>
                    <a:pt x="1224429" y="1398498"/>
                  </a:lnTo>
                  <a:lnTo>
                    <a:pt x="1026343" y="1398498"/>
                  </a:lnTo>
                  <a:cubicBezTo>
                    <a:pt x="896316" y="1398826"/>
                    <a:pt x="786220" y="1494507"/>
                    <a:pt x="767776" y="1623215"/>
                  </a:cubicBezTo>
                  <a:cubicBezTo>
                    <a:pt x="728722" y="1894789"/>
                    <a:pt x="706840" y="2168553"/>
                    <a:pt x="702243" y="2442877"/>
                  </a:cubicBezTo>
                  <a:cubicBezTo>
                    <a:pt x="706840" y="2717201"/>
                    <a:pt x="728730" y="2990966"/>
                    <a:pt x="767776" y="32625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288AD91-2FD9-447C-8C0E-99FEDEFC04AE}"/>
                </a:ext>
              </a:extLst>
            </p:cNvPr>
            <p:cNvSpPr/>
            <p:nvPr/>
          </p:nvSpPr>
          <p:spPr>
            <a:xfrm>
              <a:off x="5783853" y="2377073"/>
              <a:ext cx="2534337" cy="2094626"/>
            </a:xfrm>
            <a:custGeom>
              <a:avLst/>
              <a:gdLst>
                <a:gd name="connsiteX0" fmla="*/ 2499880 w 2534337"/>
                <a:gd name="connsiteY0" fmla="*/ 984603 h 2094625"/>
                <a:gd name="connsiteX1" fmla="*/ 1368470 w 2534337"/>
                <a:gd name="connsiteY1" fmla="*/ 27263 h 2094625"/>
                <a:gd name="connsiteX2" fmla="*/ 1275299 w 2534337"/>
                <a:gd name="connsiteY2" fmla="*/ 13864 h 2094625"/>
                <a:gd name="connsiteX3" fmla="*/ 1224429 w 2534337"/>
                <a:gd name="connsiteY3" fmla="*/ 93060 h 2094625"/>
                <a:gd name="connsiteX4" fmla="*/ 1224429 w 2534337"/>
                <a:gd name="connsiteY4" fmla="*/ 441184 h 2094625"/>
                <a:gd name="connsiteX5" fmla="*/ 1137398 w 2534337"/>
                <a:gd name="connsiteY5" fmla="*/ 528215 h 2094625"/>
                <a:gd name="connsiteX6" fmla="*/ 93027 w 2534337"/>
                <a:gd name="connsiteY6" fmla="*/ 528215 h 2094625"/>
                <a:gd name="connsiteX7" fmla="*/ 5996 w 2534337"/>
                <a:gd name="connsiteY7" fmla="*/ 615246 h 2094625"/>
                <a:gd name="connsiteX8" fmla="*/ 5996 w 2534337"/>
                <a:gd name="connsiteY8" fmla="*/ 1485555 h 2094625"/>
                <a:gd name="connsiteX9" fmla="*/ 93027 w 2534337"/>
                <a:gd name="connsiteY9" fmla="*/ 1572586 h 2094625"/>
                <a:gd name="connsiteX10" fmla="*/ 1137406 w 2534337"/>
                <a:gd name="connsiteY10" fmla="*/ 1572586 h 2094625"/>
                <a:gd name="connsiteX11" fmla="*/ 1224437 w 2534337"/>
                <a:gd name="connsiteY11" fmla="*/ 1659616 h 2094625"/>
                <a:gd name="connsiteX12" fmla="*/ 1224437 w 2534337"/>
                <a:gd name="connsiteY12" fmla="*/ 2007740 h 2094625"/>
                <a:gd name="connsiteX13" fmla="*/ 1275307 w 2534337"/>
                <a:gd name="connsiteY13" fmla="*/ 2086936 h 2094625"/>
                <a:gd name="connsiteX14" fmla="*/ 1368478 w 2534337"/>
                <a:gd name="connsiteY14" fmla="*/ 2073537 h 2094625"/>
                <a:gd name="connsiteX15" fmla="*/ 2499888 w 2534337"/>
                <a:gd name="connsiteY15" fmla="*/ 1116189 h 2094625"/>
                <a:gd name="connsiteX16" fmla="*/ 2529948 w 2534337"/>
                <a:gd name="connsiteY16" fmla="*/ 1050392 h 2094625"/>
                <a:gd name="connsiteX17" fmla="*/ 2499880 w 2534337"/>
                <a:gd name="connsiteY17" fmla="*/ 984603 h 209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4337" h="2094625">
                  <a:moveTo>
                    <a:pt x="2499880" y="984603"/>
                  </a:moveTo>
                  <a:lnTo>
                    <a:pt x="1368470" y="27263"/>
                  </a:lnTo>
                  <a:cubicBezTo>
                    <a:pt x="1342719" y="4942"/>
                    <a:pt x="1306303" y="-294"/>
                    <a:pt x="1275299" y="13864"/>
                  </a:cubicBezTo>
                  <a:cubicBezTo>
                    <a:pt x="1244296" y="28023"/>
                    <a:pt x="1224421" y="58979"/>
                    <a:pt x="1224429" y="93060"/>
                  </a:cubicBezTo>
                  <a:lnTo>
                    <a:pt x="1224429" y="441184"/>
                  </a:lnTo>
                  <a:cubicBezTo>
                    <a:pt x="1224429" y="489248"/>
                    <a:pt x="1185462" y="528215"/>
                    <a:pt x="1137398" y="528215"/>
                  </a:cubicBezTo>
                  <a:lnTo>
                    <a:pt x="93027" y="528215"/>
                  </a:lnTo>
                  <a:cubicBezTo>
                    <a:pt x="44962" y="528215"/>
                    <a:pt x="5996" y="567181"/>
                    <a:pt x="5996" y="615246"/>
                  </a:cubicBezTo>
                  <a:lnTo>
                    <a:pt x="5996" y="1485555"/>
                  </a:lnTo>
                  <a:cubicBezTo>
                    <a:pt x="5996" y="1533619"/>
                    <a:pt x="44962" y="1572586"/>
                    <a:pt x="93027" y="1572586"/>
                  </a:cubicBezTo>
                  <a:lnTo>
                    <a:pt x="1137406" y="1572586"/>
                  </a:lnTo>
                  <a:cubicBezTo>
                    <a:pt x="1185470" y="1572586"/>
                    <a:pt x="1224437" y="1611552"/>
                    <a:pt x="1224437" y="1659616"/>
                  </a:cubicBezTo>
                  <a:lnTo>
                    <a:pt x="1224437" y="2007740"/>
                  </a:lnTo>
                  <a:cubicBezTo>
                    <a:pt x="1224421" y="2041822"/>
                    <a:pt x="1244304" y="2072777"/>
                    <a:pt x="1275307" y="2086936"/>
                  </a:cubicBezTo>
                  <a:cubicBezTo>
                    <a:pt x="1306311" y="2101095"/>
                    <a:pt x="1342719" y="2095858"/>
                    <a:pt x="1368478" y="2073537"/>
                  </a:cubicBezTo>
                  <a:lnTo>
                    <a:pt x="2499888" y="1116189"/>
                  </a:lnTo>
                  <a:cubicBezTo>
                    <a:pt x="2518979" y="1099656"/>
                    <a:pt x="2529948" y="1075648"/>
                    <a:pt x="2529948" y="1050392"/>
                  </a:cubicBezTo>
                  <a:cubicBezTo>
                    <a:pt x="2529948" y="1025137"/>
                    <a:pt x="2518971" y="1001136"/>
                    <a:pt x="2499880" y="9846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5E409AFD-5B3C-472F-A901-04CEFB8F7909}"/>
              </a:ext>
            </a:extLst>
          </p:cNvPr>
          <p:cNvGrpSpPr/>
          <p:nvPr/>
        </p:nvGrpSpPr>
        <p:grpSpPr>
          <a:xfrm>
            <a:off x="10712699" y="4267392"/>
            <a:ext cx="440689" cy="492655"/>
            <a:chOff x="3909131" y="984604"/>
            <a:chExt cx="4365136" cy="4879870"/>
          </a:xfrm>
        </p:grpSpPr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51625716-B5F1-4C1B-97FD-1E7616DADBD9}"/>
                </a:ext>
              </a:extLst>
            </p:cNvPr>
            <p:cNvSpPr/>
            <p:nvPr/>
          </p:nvSpPr>
          <p:spPr>
            <a:xfrm>
              <a:off x="4576421" y="984604"/>
              <a:ext cx="1127260" cy="1127260"/>
            </a:xfrm>
            <a:custGeom>
              <a:avLst/>
              <a:gdLst>
                <a:gd name="connsiteX0" fmla="*/ 124814 w 1127260"/>
                <a:gd name="connsiteY0" fmla="*/ 55244 h 1127260"/>
                <a:gd name="connsiteX1" fmla="*/ 243672 w 1127260"/>
                <a:gd name="connsiteY1" fmla="*/ 5996 h 1127260"/>
                <a:gd name="connsiteX2" fmla="*/ 362530 w 1127260"/>
                <a:gd name="connsiteY2" fmla="*/ 55244 h 1127260"/>
                <a:gd name="connsiteX3" fmla="*/ 1075438 w 1127260"/>
                <a:gd name="connsiteY3" fmla="*/ 768240 h 1127260"/>
                <a:gd name="connsiteX4" fmla="*/ 1075438 w 1127260"/>
                <a:gd name="connsiteY4" fmla="*/ 1005876 h 1127260"/>
                <a:gd name="connsiteX5" fmla="*/ 956620 w 1127260"/>
                <a:gd name="connsiteY5" fmla="*/ 1124782 h 1127260"/>
                <a:gd name="connsiteX6" fmla="*/ 5996 w 1127260"/>
                <a:gd name="connsiteY6" fmla="*/ 174062 h 112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7260" h="1127260">
                  <a:moveTo>
                    <a:pt x="124814" y="55244"/>
                  </a:moveTo>
                  <a:cubicBezTo>
                    <a:pt x="156329" y="23712"/>
                    <a:pt x="199093" y="5996"/>
                    <a:pt x="243672" y="5996"/>
                  </a:cubicBezTo>
                  <a:cubicBezTo>
                    <a:pt x="288259" y="5996"/>
                    <a:pt x="331015" y="23712"/>
                    <a:pt x="362530" y="55244"/>
                  </a:cubicBezTo>
                  <a:lnTo>
                    <a:pt x="1075438" y="768240"/>
                  </a:lnTo>
                  <a:cubicBezTo>
                    <a:pt x="1141043" y="833869"/>
                    <a:pt x="1141043" y="940247"/>
                    <a:pt x="1075438" y="1005876"/>
                  </a:cubicBezTo>
                  <a:lnTo>
                    <a:pt x="956620" y="1124782"/>
                  </a:lnTo>
                  <a:lnTo>
                    <a:pt x="5996" y="17406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7EA9BFF-80AA-4407-958E-1B41D6847D47}"/>
                </a:ext>
              </a:extLst>
            </p:cNvPr>
            <p:cNvSpPr/>
            <p:nvPr/>
          </p:nvSpPr>
          <p:spPr>
            <a:xfrm>
              <a:off x="4079085" y="1271488"/>
              <a:ext cx="3717561" cy="3717561"/>
            </a:xfrm>
            <a:custGeom>
              <a:avLst/>
              <a:gdLst>
                <a:gd name="connsiteX0" fmla="*/ 3474551 w 3717560"/>
                <a:gd name="connsiteY0" fmla="*/ 3571145 h 3717560"/>
                <a:gd name="connsiteX1" fmla="*/ 1216321 w 3717560"/>
                <a:gd name="connsiteY1" fmla="*/ 2501607 h 3717560"/>
                <a:gd name="connsiteX2" fmla="*/ 146958 w 3717560"/>
                <a:gd name="connsiteY2" fmla="*/ 243720 h 3717560"/>
                <a:gd name="connsiteX3" fmla="*/ 384594 w 3717560"/>
                <a:gd name="connsiteY3" fmla="*/ 5996 h 3717560"/>
                <a:gd name="connsiteX4" fmla="*/ 1335147 w 3717560"/>
                <a:gd name="connsiteY4" fmla="*/ 956716 h 3717560"/>
                <a:gd name="connsiteX5" fmla="*/ 1199940 w 3717560"/>
                <a:gd name="connsiteY5" fmla="*/ 1091924 h 3717560"/>
                <a:gd name="connsiteX6" fmla="*/ 1176835 w 3717560"/>
                <a:gd name="connsiteY6" fmla="*/ 1421827 h 3717560"/>
                <a:gd name="connsiteX7" fmla="*/ 1691689 w 3717560"/>
                <a:gd name="connsiteY7" fmla="*/ 2026255 h 3717560"/>
                <a:gd name="connsiteX8" fmla="*/ 2296036 w 3717560"/>
                <a:gd name="connsiteY8" fmla="*/ 2541109 h 3717560"/>
                <a:gd name="connsiteX9" fmla="*/ 2626020 w 3717560"/>
                <a:gd name="connsiteY9" fmla="*/ 2518004 h 3717560"/>
                <a:gd name="connsiteX10" fmla="*/ 2761227 w 3717560"/>
                <a:gd name="connsiteY10" fmla="*/ 2382717 h 3717560"/>
                <a:gd name="connsiteX11" fmla="*/ 3711947 w 3717560"/>
                <a:gd name="connsiteY11" fmla="*/ 3333437 h 371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17560" h="3717560">
                  <a:moveTo>
                    <a:pt x="3474551" y="3571145"/>
                  </a:moveTo>
                  <a:cubicBezTo>
                    <a:pt x="3096415" y="3948777"/>
                    <a:pt x="2273763" y="3559297"/>
                    <a:pt x="1216321" y="2501607"/>
                  </a:cubicBezTo>
                  <a:cubicBezTo>
                    <a:pt x="158879" y="1443917"/>
                    <a:pt x="-230754" y="621264"/>
                    <a:pt x="146958" y="243720"/>
                  </a:cubicBezTo>
                  <a:lnTo>
                    <a:pt x="384594" y="5996"/>
                  </a:lnTo>
                  <a:lnTo>
                    <a:pt x="1335147" y="956716"/>
                  </a:lnTo>
                  <a:lnTo>
                    <a:pt x="1199940" y="1091924"/>
                  </a:lnTo>
                  <a:cubicBezTo>
                    <a:pt x="1111350" y="1180881"/>
                    <a:pt x="1101508" y="1321389"/>
                    <a:pt x="1176835" y="1421827"/>
                  </a:cubicBezTo>
                  <a:cubicBezTo>
                    <a:pt x="1335507" y="1633984"/>
                    <a:pt x="1507466" y="1835867"/>
                    <a:pt x="1691689" y="2026255"/>
                  </a:cubicBezTo>
                  <a:cubicBezTo>
                    <a:pt x="1882124" y="2210390"/>
                    <a:pt x="2083975" y="2382349"/>
                    <a:pt x="2296036" y="2541109"/>
                  </a:cubicBezTo>
                  <a:cubicBezTo>
                    <a:pt x="2396530" y="2616331"/>
                    <a:pt x="2536990" y="2606498"/>
                    <a:pt x="2626020" y="2518004"/>
                  </a:cubicBezTo>
                  <a:lnTo>
                    <a:pt x="2761227" y="2382717"/>
                  </a:lnTo>
                  <a:lnTo>
                    <a:pt x="3711947" y="333343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2254762F-9E28-40FD-93AC-6EA17BE63CE9}"/>
                </a:ext>
              </a:extLst>
            </p:cNvPr>
            <p:cNvSpPr/>
            <p:nvPr/>
          </p:nvSpPr>
          <p:spPr>
            <a:xfrm>
              <a:off x="6953126" y="3362925"/>
              <a:ext cx="1127260" cy="1127260"/>
            </a:xfrm>
            <a:custGeom>
              <a:avLst/>
              <a:gdLst>
                <a:gd name="connsiteX0" fmla="*/ 1075535 w 1127260"/>
                <a:gd name="connsiteY0" fmla="*/ 1004347 h 1127260"/>
                <a:gd name="connsiteX1" fmla="*/ 956717 w 1127260"/>
                <a:gd name="connsiteY1" fmla="*/ 1123333 h 1127260"/>
                <a:gd name="connsiteX2" fmla="*/ 5996 w 1127260"/>
                <a:gd name="connsiteY2" fmla="*/ 172453 h 1127260"/>
                <a:gd name="connsiteX3" fmla="*/ 124814 w 1127260"/>
                <a:gd name="connsiteY3" fmla="*/ 53635 h 1127260"/>
                <a:gd name="connsiteX4" fmla="*/ 362538 w 1127260"/>
                <a:gd name="connsiteY4" fmla="*/ 53635 h 1127260"/>
                <a:gd name="connsiteX5" fmla="*/ 1075535 w 1127260"/>
                <a:gd name="connsiteY5" fmla="*/ 766631 h 1127260"/>
                <a:gd name="connsiteX6" fmla="*/ 1124782 w 1127260"/>
                <a:gd name="connsiteY6" fmla="*/ 885489 h 1127260"/>
                <a:gd name="connsiteX7" fmla="*/ 1075535 w 1127260"/>
                <a:gd name="connsiteY7" fmla="*/ 1004347 h 112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7260" h="1127260">
                  <a:moveTo>
                    <a:pt x="1075535" y="1004347"/>
                  </a:moveTo>
                  <a:lnTo>
                    <a:pt x="956717" y="1123333"/>
                  </a:lnTo>
                  <a:lnTo>
                    <a:pt x="5996" y="172453"/>
                  </a:lnTo>
                  <a:lnTo>
                    <a:pt x="124814" y="53635"/>
                  </a:lnTo>
                  <a:cubicBezTo>
                    <a:pt x="191322" y="-9884"/>
                    <a:pt x="296022" y="-9884"/>
                    <a:pt x="362538" y="53635"/>
                  </a:cubicBezTo>
                  <a:lnTo>
                    <a:pt x="1075535" y="766631"/>
                  </a:lnTo>
                  <a:cubicBezTo>
                    <a:pt x="1107066" y="798154"/>
                    <a:pt x="1124782" y="840910"/>
                    <a:pt x="1124782" y="885489"/>
                  </a:cubicBezTo>
                  <a:cubicBezTo>
                    <a:pt x="1124782" y="930076"/>
                    <a:pt x="1107066" y="972832"/>
                    <a:pt x="1075535" y="10043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147FF791-193B-4D0A-A21C-F2CC64B27702}"/>
                </a:ext>
              </a:extLst>
            </p:cNvPr>
            <p:cNvSpPr/>
            <p:nvPr/>
          </p:nvSpPr>
          <p:spPr>
            <a:xfrm>
              <a:off x="3909131" y="4009691"/>
              <a:ext cx="4365136" cy="1854783"/>
            </a:xfrm>
            <a:custGeom>
              <a:avLst/>
              <a:gdLst>
                <a:gd name="connsiteX0" fmla="*/ 4334396 w 4365135"/>
                <a:gd name="connsiteY0" fmla="*/ 1587446 h 1854782"/>
                <a:gd name="connsiteX1" fmla="*/ 3942813 w 4365135"/>
                <a:gd name="connsiteY1" fmla="*/ 1854663 h 1854782"/>
                <a:gd name="connsiteX2" fmla="*/ 342119 w 4365135"/>
                <a:gd name="connsiteY2" fmla="*/ 1854663 h 1854782"/>
                <a:gd name="connsiteX3" fmla="*/ 5996 w 4365135"/>
                <a:gd name="connsiteY3" fmla="*/ 1518540 h 1854782"/>
                <a:gd name="connsiteX4" fmla="*/ 342119 w 4365135"/>
                <a:gd name="connsiteY4" fmla="*/ 1182416 h 1854782"/>
                <a:gd name="connsiteX5" fmla="*/ 1434515 w 4365135"/>
                <a:gd name="connsiteY5" fmla="*/ 1182416 h 1854782"/>
                <a:gd name="connsiteX6" fmla="*/ 1602572 w 4365135"/>
                <a:gd name="connsiteY6" fmla="*/ 1014358 h 1854782"/>
                <a:gd name="connsiteX7" fmla="*/ 1434515 w 4365135"/>
                <a:gd name="connsiteY7" fmla="*/ 846301 h 1854782"/>
                <a:gd name="connsiteX8" fmla="*/ 594210 w 4365135"/>
                <a:gd name="connsiteY8" fmla="*/ 846301 h 1854782"/>
                <a:gd name="connsiteX9" fmla="*/ 258087 w 4365135"/>
                <a:gd name="connsiteY9" fmla="*/ 510177 h 1854782"/>
                <a:gd name="connsiteX10" fmla="*/ 258087 w 4365135"/>
                <a:gd name="connsiteY10" fmla="*/ 90029 h 1854782"/>
                <a:gd name="connsiteX11" fmla="*/ 342119 w 4365135"/>
                <a:gd name="connsiteY11" fmla="*/ 5996 h 1854782"/>
                <a:gd name="connsiteX12" fmla="*/ 426152 w 4365135"/>
                <a:gd name="connsiteY12" fmla="*/ 90029 h 1854782"/>
                <a:gd name="connsiteX13" fmla="*/ 426152 w 4365135"/>
                <a:gd name="connsiteY13" fmla="*/ 510177 h 1854782"/>
                <a:gd name="connsiteX14" fmla="*/ 594210 w 4365135"/>
                <a:gd name="connsiteY14" fmla="*/ 678235 h 1854782"/>
                <a:gd name="connsiteX15" fmla="*/ 1434515 w 4365135"/>
                <a:gd name="connsiteY15" fmla="*/ 678235 h 1854782"/>
                <a:gd name="connsiteX16" fmla="*/ 1770638 w 4365135"/>
                <a:gd name="connsiteY16" fmla="*/ 1014358 h 1854782"/>
                <a:gd name="connsiteX17" fmla="*/ 1434515 w 4365135"/>
                <a:gd name="connsiteY17" fmla="*/ 1350482 h 1854782"/>
                <a:gd name="connsiteX18" fmla="*/ 342119 w 4365135"/>
                <a:gd name="connsiteY18" fmla="*/ 1350482 h 1854782"/>
                <a:gd name="connsiteX19" fmla="*/ 174062 w 4365135"/>
                <a:gd name="connsiteY19" fmla="*/ 1518540 h 1854782"/>
                <a:gd name="connsiteX20" fmla="*/ 342119 w 4365135"/>
                <a:gd name="connsiteY20" fmla="*/ 1686597 h 1854782"/>
                <a:gd name="connsiteX21" fmla="*/ 3942813 w 4365135"/>
                <a:gd name="connsiteY21" fmla="*/ 1686597 h 1854782"/>
                <a:gd name="connsiteX22" fmla="*/ 4177251 w 4365135"/>
                <a:gd name="connsiteY22" fmla="*/ 1527118 h 1854782"/>
                <a:gd name="connsiteX23" fmla="*/ 4115076 w 4365135"/>
                <a:gd name="connsiteY23" fmla="*/ 1250483 h 1854782"/>
                <a:gd name="connsiteX24" fmla="*/ 3778113 w 4365135"/>
                <a:gd name="connsiteY24" fmla="*/ 936210 h 1854782"/>
                <a:gd name="connsiteX25" fmla="*/ 3896595 w 4365135"/>
                <a:gd name="connsiteY25" fmla="*/ 817727 h 1854782"/>
                <a:gd name="connsiteX26" fmla="*/ 4229353 w 4365135"/>
                <a:gd name="connsiteY26" fmla="*/ 1127796 h 1854782"/>
                <a:gd name="connsiteX27" fmla="*/ 4334396 w 4365135"/>
                <a:gd name="connsiteY27" fmla="*/ 1587446 h 185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65135" h="1854782">
                  <a:moveTo>
                    <a:pt x="4334396" y="1587446"/>
                  </a:moveTo>
                  <a:cubicBezTo>
                    <a:pt x="4272909" y="1749892"/>
                    <a:pt x="4116499" y="1856630"/>
                    <a:pt x="3942813" y="1854663"/>
                  </a:cubicBezTo>
                  <a:lnTo>
                    <a:pt x="342119" y="1854663"/>
                  </a:lnTo>
                  <a:cubicBezTo>
                    <a:pt x="156481" y="1854663"/>
                    <a:pt x="5996" y="1704178"/>
                    <a:pt x="5996" y="1518540"/>
                  </a:cubicBezTo>
                  <a:cubicBezTo>
                    <a:pt x="5996" y="1332902"/>
                    <a:pt x="156481" y="1182416"/>
                    <a:pt x="342119" y="1182416"/>
                  </a:cubicBezTo>
                  <a:lnTo>
                    <a:pt x="1434515" y="1182416"/>
                  </a:lnTo>
                  <a:cubicBezTo>
                    <a:pt x="1527214" y="1182136"/>
                    <a:pt x="1602301" y="1107058"/>
                    <a:pt x="1602572" y="1014358"/>
                  </a:cubicBezTo>
                  <a:cubicBezTo>
                    <a:pt x="1601885" y="921827"/>
                    <a:pt x="1527046" y="846988"/>
                    <a:pt x="1434515" y="846301"/>
                  </a:cubicBezTo>
                  <a:lnTo>
                    <a:pt x="594210" y="846301"/>
                  </a:lnTo>
                  <a:cubicBezTo>
                    <a:pt x="408572" y="846301"/>
                    <a:pt x="258087" y="695815"/>
                    <a:pt x="258087" y="510177"/>
                  </a:cubicBezTo>
                  <a:lnTo>
                    <a:pt x="258087" y="90029"/>
                  </a:lnTo>
                  <a:cubicBezTo>
                    <a:pt x="258087" y="43619"/>
                    <a:pt x="295710" y="5996"/>
                    <a:pt x="342119" y="5996"/>
                  </a:cubicBezTo>
                  <a:cubicBezTo>
                    <a:pt x="388529" y="5996"/>
                    <a:pt x="426152" y="43619"/>
                    <a:pt x="426152" y="90029"/>
                  </a:cubicBezTo>
                  <a:lnTo>
                    <a:pt x="426152" y="510177"/>
                  </a:lnTo>
                  <a:cubicBezTo>
                    <a:pt x="426432" y="602876"/>
                    <a:pt x="501511" y="677963"/>
                    <a:pt x="594210" y="678235"/>
                  </a:cubicBezTo>
                  <a:lnTo>
                    <a:pt x="1434515" y="678235"/>
                  </a:lnTo>
                  <a:cubicBezTo>
                    <a:pt x="1620153" y="678235"/>
                    <a:pt x="1770638" y="828720"/>
                    <a:pt x="1770638" y="1014358"/>
                  </a:cubicBezTo>
                  <a:cubicBezTo>
                    <a:pt x="1770638" y="1199997"/>
                    <a:pt x="1620153" y="1350482"/>
                    <a:pt x="1434515" y="1350482"/>
                  </a:cubicBezTo>
                  <a:lnTo>
                    <a:pt x="342119" y="1350482"/>
                  </a:lnTo>
                  <a:cubicBezTo>
                    <a:pt x="249588" y="1351169"/>
                    <a:pt x="174749" y="1426008"/>
                    <a:pt x="174062" y="1518540"/>
                  </a:cubicBezTo>
                  <a:cubicBezTo>
                    <a:pt x="174342" y="1611239"/>
                    <a:pt x="249420" y="1686325"/>
                    <a:pt x="342119" y="1686597"/>
                  </a:cubicBezTo>
                  <a:lnTo>
                    <a:pt x="3942813" y="1686597"/>
                  </a:lnTo>
                  <a:cubicBezTo>
                    <a:pt x="4046281" y="1686589"/>
                    <a:pt x="4139236" y="1623351"/>
                    <a:pt x="4177251" y="1527118"/>
                  </a:cubicBezTo>
                  <a:cubicBezTo>
                    <a:pt x="4215266" y="1430885"/>
                    <a:pt x="4190611" y="1321197"/>
                    <a:pt x="4115076" y="1250483"/>
                  </a:cubicBezTo>
                  <a:lnTo>
                    <a:pt x="3778113" y="936210"/>
                  </a:lnTo>
                  <a:lnTo>
                    <a:pt x="3896595" y="817727"/>
                  </a:lnTo>
                  <a:lnTo>
                    <a:pt x="4229353" y="1127796"/>
                  </a:lnTo>
                  <a:cubicBezTo>
                    <a:pt x="4357557" y="1243680"/>
                    <a:pt x="4399538" y="1427391"/>
                    <a:pt x="4334396" y="15874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D12DE4C-860E-4A2C-8BE7-E50CCE0F7AF7}"/>
                </a:ext>
              </a:extLst>
            </p:cNvPr>
            <p:cNvSpPr/>
            <p:nvPr/>
          </p:nvSpPr>
          <p:spPr>
            <a:xfrm>
              <a:off x="6766183" y="1489822"/>
              <a:ext cx="759502" cy="759502"/>
            </a:xfrm>
            <a:custGeom>
              <a:avLst/>
              <a:gdLst>
                <a:gd name="connsiteX0" fmla="*/ 90006 w 759501"/>
                <a:gd name="connsiteY0" fmla="*/ 761239 h 759501"/>
                <a:gd name="connsiteX1" fmla="*/ 12393 w 759501"/>
                <a:gd name="connsiteY1" fmla="*/ 709361 h 759501"/>
                <a:gd name="connsiteX2" fmla="*/ 30597 w 759501"/>
                <a:gd name="connsiteY2" fmla="*/ 617797 h 759501"/>
                <a:gd name="connsiteX3" fmla="*/ 618811 w 759501"/>
                <a:gd name="connsiteY3" fmla="*/ 29583 h 759501"/>
                <a:gd name="connsiteX4" fmla="*/ 736606 w 759501"/>
                <a:gd name="connsiteY4" fmla="*/ 30606 h 759501"/>
                <a:gd name="connsiteX5" fmla="*/ 737629 w 759501"/>
                <a:gd name="connsiteY5" fmla="*/ 148401 h 759501"/>
                <a:gd name="connsiteX6" fmla="*/ 149415 w 759501"/>
                <a:gd name="connsiteY6" fmla="*/ 736615 h 759501"/>
                <a:gd name="connsiteX7" fmla="*/ 90006 w 759501"/>
                <a:gd name="connsiteY7" fmla="*/ 761239 h 759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501" h="759501">
                  <a:moveTo>
                    <a:pt x="90006" y="761239"/>
                  </a:moveTo>
                  <a:cubicBezTo>
                    <a:pt x="56028" y="761231"/>
                    <a:pt x="25392" y="740756"/>
                    <a:pt x="12393" y="709361"/>
                  </a:cubicBezTo>
                  <a:cubicBezTo>
                    <a:pt x="-606" y="677965"/>
                    <a:pt x="6573" y="641829"/>
                    <a:pt x="30597" y="617797"/>
                  </a:cubicBezTo>
                  <a:lnTo>
                    <a:pt x="618811" y="29583"/>
                  </a:lnTo>
                  <a:cubicBezTo>
                    <a:pt x="651782" y="-2260"/>
                    <a:pt x="704195" y="-1805"/>
                    <a:pt x="736606" y="30606"/>
                  </a:cubicBezTo>
                  <a:cubicBezTo>
                    <a:pt x="769017" y="63017"/>
                    <a:pt x="769472" y="115430"/>
                    <a:pt x="737629" y="148401"/>
                  </a:cubicBezTo>
                  <a:lnTo>
                    <a:pt x="149415" y="736615"/>
                  </a:lnTo>
                  <a:cubicBezTo>
                    <a:pt x="133657" y="752373"/>
                    <a:pt x="112287" y="761231"/>
                    <a:pt x="90006" y="7612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00302FC9-48C2-455E-BE1D-BE7BD04F2A05}"/>
                </a:ext>
              </a:extLst>
            </p:cNvPr>
            <p:cNvSpPr/>
            <p:nvPr/>
          </p:nvSpPr>
          <p:spPr>
            <a:xfrm>
              <a:off x="6430037" y="1068637"/>
              <a:ext cx="175885" cy="935386"/>
            </a:xfrm>
            <a:custGeom>
              <a:avLst/>
              <a:gdLst>
                <a:gd name="connsiteX0" fmla="*/ 90029 w 175884"/>
                <a:gd name="connsiteY0" fmla="*/ 930334 h 935386"/>
                <a:gd name="connsiteX1" fmla="*/ 5996 w 175884"/>
                <a:gd name="connsiteY1" fmla="*/ 846301 h 935386"/>
                <a:gd name="connsiteX2" fmla="*/ 5996 w 175884"/>
                <a:gd name="connsiteY2" fmla="*/ 90029 h 935386"/>
                <a:gd name="connsiteX3" fmla="*/ 90029 w 175884"/>
                <a:gd name="connsiteY3" fmla="*/ 5996 h 935386"/>
                <a:gd name="connsiteX4" fmla="*/ 174062 w 175884"/>
                <a:gd name="connsiteY4" fmla="*/ 90029 h 935386"/>
                <a:gd name="connsiteX5" fmla="*/ 174062 w 175884"/>
                <a:gd name="connsiteY5" fmla="*/ 846301 h 935386"/>
                <a:gd name="connsiteX6" fmla="*/ 90029 w 175884"/>
                <a:gd name="connsiteY6" fmla="*/ 930334 h 93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884" h="935386">
                  <a:moveTo>
                    <a:pt x="90029" y="930334"/>
                  </a:moveTo>
                  <a:cubicBezTo>
                    <a:pt x="43619" y="930334"/>
                    <a:pt x="5996" y="892710"/>
                    <a:pt x="5996" y="846301"/>
                  </a:cubicBezTo>
                  <a:lnTo>
                    <a:pt x="5996" y="90029"/>
                  </a:lnTo>
                  <a:cubicBezTo>
                    <a:pt x="5996" y="43619"/>
                    <a:pt x="43619" y="5996"/>
                    <a:pt x="90029" y="5996"/>
                  </a:cubicBezTo>
                  <a:cubicBezTo>
                    <a:pt x="136438" y="5996"/>
                    <a:pt x="174062" y="43619"/>
                    <a:pt x="174062" y="90029"/>
                  </a:cubicBezTo>
                  <a:lnTo>
                    <a:pt x="174062" y="846301"/>
                  </a:lnTo>
                  <a:cubicBezTo>
                    <a:pt x="174062" y="892710"/>
                    <a:pt x="136438" y="930334"/>
                    <a:pt x="90029" y="93033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5AF48C20-803C-4373-8ECD-4BE9DC181DD9}"/>
                </a:ext>
              </a:extLst>
            </p:cNvPr>
            <p:cNvSpPr/>
            <p:nvPr/>
          </p:nvSpPr>
          <p:spPr>
            <a:xfrm>
              <a:off x="7018251" y="2413115"/>
              <a:ext cx="935386" cy="175885"/>
            </a:xfrm>
            <a:custGeom>
              <a:avLst/>
              <a:gdLst>
                <a:gd name="connsiteX0" fmla="*/ 846301 w 935386"/>
                <a:gd name="connsiteY0" fmla="*/ 174062 h 175884"/>
                <a:gd name="connsiteX1" fmla="*/ 90029 w 935386"/>
                <a:gd name="connsiteY1" fmla="*/ 174062 h 175884"/>
                <a:gd name="connsiteX2" fmla="*/ 5996 w 935386"/>
                <a:gd name="connsiteY2" fmla="*/ 90029 h 175884"/>
                <a:gd name="connsiteX3" fmla="*/ 90029 w 935386"/>
                <a:gd name="connsiteY3" fmla="*/ 5996 h 175884"/>
                <a:gd name="connsiteX4" fmla="*/ 846301 w 935386"/>
                <a:gd name="connsiteY4" fmla="*/ 5996 h 175884"/>
                <a:gd name="connsiteX5" fmla="*/ 930333 w 935386"/>
                <a:gd name="connsiteY5" fmla="*/ 90029 h 175884"/>
                <a:gd name="connsiteX6" fmla="*/ 846301 w 935386"/>
                <a:gd name="connsiteY6" fmla="*/ 174062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386" h="175884">
                  <a:moveTo>
                    <a:pt x="846301" y="174062"/>
                  </a:moveTo>
                  <a:lnTo>
                    <a:pt x="90029" y="174062"/>
                  </a:lnTo>
                  <a:cubicBezTo>
                    <a:pt x="43619" y="174062"/>
                    <a:pt x="5996" y="136438"/>
                    <a:pt x="5996" y="90029"/>
                  </a:cubicBezTo>
                  <a:cubicBezTo>
                    <a:pt x="5996" y="43619"/>
                    <a:pt x="43619" y="5996"/>
                    <a:pt x="90029" y="5996"/>
                  </a:cubicBezTo>
                  <a:lnTo>
                    <a:pt x="846301" y="5996"/>
                  </a:lnTo>
                  <a:cubicBezTo>
                    <a:pt x="892710" y="5996"/>
                    <a:pt x="930333" y="43619"/>
                    <a:pt x="930333" y="90029"/>
                  </a:cubicBezTo>
                  <a:cubicBezTo>
                    <a:pt x="930333" y="136446"/>
                    <a:pt x="892710" y="174062"/>
                    <a:pt x="846301" y="1740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869ED159-7ED4-4FA6-8634-C27E6CA2031D}"/>
              </a:ext>
            </a:extLst>
          </p:cNvPr>
          <p:cNvGrpSpPr/>
          <p:nvPr/>
        </p:nvGrpSpPr>
        <p:grpSpPr>
          <a:xfrm>
            <a:off x="8740606" y="2248513"/>
            <a:ext cx="397378" cy="483542"/>
            <a:chOff x="4086766" y="984605"/>
            <a:chExt cx="4014350" cy="4884786"/>
          </a:xfrm>
        </p:grpSpPr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5CA31BA-20A8-4E6E-A628-C173BB1CD282}"/>
                </a:ext>
              </a:extLst>
            </p:cNvPr>
            <p:cNvSpPr/>
            <p:nvPr/>
          </p:nvSpPr>
          <p:spPr>
            <a:xfrm>
              <a:off x="4223405" y="3943670"/>
              <a:ext cx="3197902" cy="1095281"/>
            </a:xfrm>
            <a:custGeom>
              <a:avLst/>
              <a:gdLst>
                <a:gd name="connsiteX0" fmla="*/ 3195951 w 3197901"/>
                <a:gd name="connsiteY0" fmla="*/ 5996 h 1095281"/>
                <a:gd name="connsiteX1" fmla="*/ 2803177 w 3197901"/>
                <a:gd name="connsiteY1" fmla="*/ 5996 h 1095281"/>
                <a:gd name="connsiteX2" fmla="*/ 2033210 w 3197901"/>
                <a:gd name="connsiteY2" fmla="*/ 775267 h 1095281"/>
                <a:gd name="connsiteX3" fmla="*/ 1709454 w 3197901"/>
                <a:gd name="connsiteY3" fmla="*/ 775699 h 1095281"/>
                <a:gd name="connsiteX4" fmla="*/ 938616 w 3197901"/>
                <a:gd name="connsiteY4" fmla="*/ 5996 h 1095281"/>
                <a:gd name="connsiteX5" fmla="*/ 130450 w 3197901"/>
                <a:gd name="connsiteY5" fmla="*/ 5996 h 1095281"/>
                <a:gd name="connsiteX6" fmla="*/ 5996 w 3197901"/>
                <a:gd name="connsiteY6" fmla="*/ 38982 h 1095281"/>
                <a:gd name="connsiteX7" fmla="*/ 1886738 w 3197901"/>
                <a:gd name="connsiteY7" fmla="*/ 1089797 h 109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7901" h="1095281">
                  <a:moveTo>
                    <a:pt x="3195951" y="5996"/>
                  </a:moveTo>
                  <a:lnTo>
                    <a:pt x="2803177" y="5996"/>
                  </a:lnTo>
                  <a:cubicBezTo>
                    <a:pt x="2575734" y="290082"/>
                    <a:pt x="2317503" y="548080"/>
                    <a:pt x="2033210" y="775267"/>
                  </a:cubicBezTo>
                  <a:cubicBezTo>
                    <a:pt x="1938632" y="850994"/>
                    <a:pt x="1804232" y="851170"/>
                    <a:pt x="1709454" y="775699"/>
                  </a:cubicBezTo>
                  <a:cubicBezTo>
                    <a:pt x="1424785" y="548480"/>
                    <a:pt x="1166251" y="290330"/>
                    <a:pt x="938616" y="5996"/>
                  </a:cubicBezTo>
                  <a:lnTo>
                    <a:pt x="130450" y="5996"/>
                  </a:lnTo>
                  <a:cubicBezTo>
                    <a:pt x="86839" y="6284"/>
                    <a:pt x="44019" y="17636"/>
                    <a:pt x="5996" y="38982"/>
                  </a:cubicBezTo>
                  <a:lnTo>
                    <a:pt x="1886738" y="10897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DA9CB88D-E07B-4F67-9A2E-69DC63F071A7}"/>
                </a:ext>
              </a:extLst>
            </p:cNvPr>
            <p:cNvSpPr/>
            <p:nvPr/>
          </p:nvSpPr>
          <p:spPr>
            <a:xfrm>
              <a:off x="5479269" y="1767898"/>
              <a:ext cx="1223197" cy="1223197"/>
            </a:xfrm>
            <a:custGeom>
              <a:avLst/>
              <a:gdLst>
                <a:gd name="connsiteX0" fmla="*/ 1224429 w 1223197"/>
                <a:gd name="connsiteY0" fmla="*/ 615212 h 1223197"/>
                <a:gd name="connsiteX1" fmla="*/ 615212 w 1223197"/>
                <a:gd name="connsiteY1" fmla="*/ 1224429 h 1223197"/>
                <a:gd name="connsiteX2" fmla="*/ 5996 w 1223197"/>
                <a:gd name="connsiteY2" fmla="*/ 615212 h 1223197"/>
                <a:gd name="connsiteX3" fmla="*/ 615212 w 1223197"/>
                <a:gd name="connsiteY3" fmla="*/ 5996 h 1223197"/>
                <a:gd name="connsiteX4" fmla="*/ 1224429 w 1223197"/>
                <a:gd name="connsiteY4" fmla="*/ 615212 h 122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3197" h="1223197">
                  <a:moveTo>
                    <a:pt x="1224429" y="615212"/>
                  </a:moveTo>
                  <a:cubicBezTo>
                    <a:pt x="1224429" y="951673"/>
                    <a:pt x="951673" y="1224429"/>
                    <a:pt x="615212" y="1224429"/>
                  </a:cubicBezTo>
                  <a:cubicBezTo>
                    <a:pt x="278751" y="1224429"/>
                    <a:pt x="5996" y="951673"/>
                    <a:pt x="5996" y="615212"/>
                  </a:cubicBezTo>
                  <a:cubicBezTo>
                    <a:pt x="5996" y="278751"/>
                    <a:pt x="278751" y="5996"/>
                    <a:pt x="615212" y="5996"/>
                  </a:cubicBezTo>
                  <a:cubicBezTo>
                    <a:pt x="951673" y="5996"/>
                    <a:pt x="1224429" y="278751"/>
                    <a:pt x="1224429" y="6152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7A6C42CB-2661-4051-A4DF-648C6179F8E9}"/>
                </a:ext>
              </a:extLst>
            </p:cNvPr>
            <p:cNvSpPr/>
            <p:nvPr/>
          </p:nvSpPr>
          <p:spPr>
            <a:xfrm>
              <a:off x="4695975" y="984605"/>
              <a:ext cx="2790169" cy="3621624"/>
            </a:xfrm>
            <a:custGeom>
              <a:avLst/>
              <a:gdLst>
                <a:gd name="connsiteX0" fmla="*/ 1344981 w 2790169"/>
                <a:gd name="connsiteY0" fmla="*/ 3598302 h 3621623"/>
                <a:gd name="connsiteX1" fmla="*/ 1452463 w 2790169"/>
                <a:gd name="connsiteY1" fmla="*/ 3598302 h 3621623"/>
                <a:gd name="connsiteX2" fmla="*/ 2790393 w 2790169"/>
                <a:gd name="connsiteY2" fmla="*/ 1442708 h 3621623"/>
                <a:gd name="connsiteX3" fmla="*/ 1510513 w 2790169"/>
                <a:gd name="connsiteY3" fmla="*/ 10352 h 3621623"/>
                <a:gd name="connsiteX4" fmla="*/ 1397283 w 2790169"/>
                <a:gd name="connsiteY4" fmla="*/ 6003 h 3621623"/>
                <a:gd name="connsiteX5" fmla="*/ 453167 w 2790169"/>
                <a:gd name="connsiteY5" fmla="*/ 375976 h 3621623"/>
                <a:gd name="connsiteX6" fmla="*/ 5996 w 2790169"/>
                <a:gd name="connsiteY6" fmla="*/ 1398505 h 3621623"/>
                <a:gd name="connsiteX7" fmla="*/ 1344981 w 2790169"/>
                <a:gd name="connsiteY7" fmla="*/ 3598302 h 3621623"/>
                <a:gd name="connsiteX8" fmla="*/ 615220 w 2790169"/>
                <a:gd name="connsiteY8" fmla="*/ 1398505 h 3621623"/>
                <a:gd name="connsiteX9" fmla="*/ 1398498 w 2790169"/>
                <a:gd name="connsiteY9" fmla="*/ 615227 h 3621623"/>
                <a:gd name="connsiteX10" fmla="*/ 2181776 w 2790169"/>
                <a:gd name="connsiteY10" fmla="*/ 1398505 h 3621623"/>
                <a:gd name="connsiteX11" fmla="*/ 1398498 w 2790169"/>
                <a:gd name="connsiteY11" fmla="*/ 2181783 h 3621623"/>
                <a:gd name="connsiteX12" fmla="*/ 615220 w 2790169"/>
                <a:gd name="connsiteY12" fmla="*/ 1398505 h 362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90169" h="3621623">
                  <a:moveTo>
                    <a:pt x="1344981" y="3598302"/>
                  </a:moveTo>
                  <a:cubicBezTo>
                    <a:pt x="1376409" y="3623421"/>
                    <a:pt x="1421044" y="3623421"/>
                    <a:pt x="1452463" y="3598302"/>
                  </a:cubicBezTo>
                  <a:cubicBezTo>
                    <a:pt x="1759334" y="3354614"/>
                    <a:pt x="2762803" y="2479860"/>
                    <a:pt x="2790393" y="1442708"/>
                  </a:cubicBezTo>
                  <a:cubicBezTo>
                    <a:pt x="2804840" y="703713"/>
                    <a:pt x="2246478" y="78835"/>
                    <a:pt x="1510513" y="10352"/>
                  </a:cubicBezTo>
                  <a:cubicBezTo>
                    <a:pt x="1472570" y="7450"/>
                    <a:pt x="1434827" y="6003"/>
                    <a:pt x="1397283" y="6003"/>
                  </a:cubicBezTo>
                  <a:cubicBezTo>
                    <a:pt x="1047001" y="4900"/>
                    <a:pt x="709438" y="137181"/>
                    <a:pt x="453167" y="375976"/>
                  </a:cubicBezTo>
                  <a:cubicBezTo>
                    <a:pt x="168545" y="639907"/>
                    <a:pt x="6548" y="1010344"/>
                    <a:pt x="5996" y="1398505"/>
                  </a:cubicBezTo>
                  <a:cubicBezTo>
                    <a:pt x="6004" y="2454365"/>
                    <a:pt x="1030884" y="3349225"/>
                    <a:pt x="1344981" y="3598302"/>
                  </a:cubicBezTo>
                  <a:close/>
                  <a:moveTo>
                    <a:pt x="615220" y="1398505"/>
                  </a:moveTo>
                  <a:cubicBezTo>
                    <a:pt x="615220" y="965909"/>
                    <a:pt x="965910" y="615227"/>
                    <a:pt x="1398498" y="615227"/>
                  </a:cubicBezTo>
                  <a:cubicBezTo>
                    <a:pt x="1831087" y="615227"/>
                    <a:pt x="2181776" y="965917"/>
                    <a:pt x="2181776" y="1398505"/>
                  </a:cubicBezTo>
                  <a:cubicBezTo>
                    <a:pt x="2181776" y="1831093"/>
                    <a:pt x="1831087" y="2181783"/>
                    <a:pt x="1398498" y="2181783"/>
                  </a:cubicBezTo>
                  <a:cubicBezTo>
                    <a:pt x="966126" y="2181256"/>
                    <a:pt x="615748" y="1830878"/>
                    <a:pt x="615220" y="139850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86614A9-4696-49DA-9A62-9BD0E7CF0902}"/>
                </a:ext>
              </a:extLst>
            </p:cNvPr>
            <p:cNvSpPr/>
            <p:nvPr/>
          </p:nvSpPr>
          <p:spPr>
            <a:xfrm>
              <a:off x="6630081" y="4124959"/>
              <a:ext cx="1471035" cy="1742856"/>
            </a:xfrm>
            <a:custGeom>
              <a:avLst/>
              <a:gdLst>
                <a:gd name="connsiteX0" fmla="*/ 1452367 w 1471034"/>
                <a:gd name="connsiteY0" fmla="*/ 5996 h 1742856"/>
                <a:gd name="connsiteX1" fmla="*/ 5996 w 1471034"/>
                <a:gd name="connsiteY1" fmla="*/ 1202419 h 1742856"/>
                <a:gd name="connsiteX2" fmla="*/ 966646 w 1471034"/>
                <a:gd name="connsiteY2" fmla="*/ 1739403 h 1742856"/>
                <a:gd name="connsiteX3" fmla="*/ 1205026 w 1471034"/>
                <a:gd name="connsiteY3" fmla="*/ 1739403 h 1742856"/>
                <a:gd name="connsiteX4" fmla="*/ 1466118 w 1471034"/>
                <a:gd name="connsiteY4" fmla="*/ 1478310 h 1742856"/>
                <a:gd name="connsiteX5" fmla="*/ 1466118 w 1471034"/>
                <a:gd name="connsiteY5" fmla="*/ 85808 h 1742856"/>
                <a:gd name="connsiteX6" fmla="*/ 1452367 w 1471034"/>
                <a:gd name="connsiteY6" fmla="*/ 5996 h 174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034" h="1742856">
                  <a:moveTo>
                    <a:pt x="1452367" y="5996"/>
                  </a:moveTo>
                  <a:lnTo>
                    <a:pt x="5996" y="1202419"/>
                  </a:lnTo>
                  <a:lnTo>
                    <a:pt x="966646" y="1739403"/>
                  </a:lnTo>
                  <a:lnTo>
                    <a:pt x="1205026" y="1739403"/>
                  </a:lnTo>
                  <a:cubicBezTo>
                    <a:pt x="1349227" y="1739403"/>
                    <a:pt x="1466118" y="1622503"/>
                    <a:pt x="1466118" y="1478310"/>
                  </a:cubicBezTo>
                  <a:lnTo>
                    <a:pt x="1466118" y="85808"/>
                  </a:lnTo>
                  <a:cubicBezTo>
                    <a:pt x="1465758" y="58641"/>
                    <a:pt x="1461122" y="31707"/>
                    <a:pt x="145236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CE41B7E-1A25-451B-8EB4-99597CC0DB64}"/>
                </a:ext>
              </a:extLst>
            </p:cNvPr>
            <p:cNvSpPr/>
            <p:nvPr/>
          </p:nvSpPr>
          <p:spPr>
            <a:xfrm>
              <a:off x="4086766" y="4534267"/>
              <a:ext cx="2374442" cy="1335124"/>
            </a:xfrm>
            <a:custGeom>
              <a:avLst/>
              <a:gdLst>
                <a:gd name="connsiteX0" fmla="*/ 5996 w 2374441"/>
                <a:gd name="connsiteY0" fmla="*/ 1068995 h 1335123"/>
                <a:gd name="connsiteX1" fmla="*/ 267089 w 2374441"/>
                <a:gd name="connsiteY1" fmla="*/ 1330088 h 1335123"/>
                <a:gd name="connsiteX2" fmla="*/ 2370373 w 2374441"/>
                <a:gd name="connsiteY2" fmla="*/ 1330088 h 1335123"/>
                <a:gd name="connsiteX3" fmla="*/ 5996 w 2374441"/>
                <a:gd name="connsiteY3" fmla="*/ 5996 h 133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4441" h="1335123">
                  <a:moveTo>
                    <a:pt x="5996" y="1068995"/>
                  </a:moveTo>
                  <a:cubicBezTo>
                    <a:pt x="5996" y="1213196"/>
                    <a:pt x="122895" y="1330088"/>
                    <a:pt x="267089" y="1330088"/>
                  </a:cubicBezTo>
                  <a:lnTo>
                    <a:pt x="2370373" y="1330088"/>
                  </a:ln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3FDF911D-AF50-42C2-8276-66275890AEF6}"/>
                </a:ext>
              </a:extLst>
            </p:cNvPr>
            <p:cNvSpPr/>
            <p:nvPr/>
          </p:nvSpPr>
          <p:spPr>
            <a:xfrm>
              <a:off x="4086766" y="3943678"/>
              <a:ext cx="3893445" cy="1918741"/>
            </a:xfrm>
            <a:custGeom>
              <a:avLst/>
              <a:gdLst>
                <a:gd name="connsiteX0" fmla="*/ 2309189 w 3893445"/>
                <a:gd name="connsiteY0" fmla="*/ 1405542 h 1918740"/>
                <a:gd name="connsiteX1" fmla="*/ 2340432 w 3893445"/>
                <a:gd name="connsiteY1" fmla="*/ 1330607 h 1918740"/>
                <a:gd name="connsiteX2" fmla="*/ 3890288 w 3893445"/>
                <a:gd name="connsiteY2" fmla="*/ 48552 h 1918740"/>
                <a:gd name="connsiteX3" fmla="*/ 3748341 w 3893445"/>
                <a:gd name="connsiteY3" fmla="*/ 5996 h 1918740"/>
                <a:gd name="connsiteX4" fmla="*/ 3605610 w 3893445"/>
                <a:gd name="connsiteY4" fmla="*/ 5996 h 1918740"/>
                <a:gd name="connsiteX5" fmla="*/ 2088478 w 3893445"/>
                <a:gd name="connsiteY5" fmla="*/ 1261940 h 1918740"/>
                <a:gd name="connsiteX6" fmla="*/ 1990478 w 3893445"/>
                <a:gd name="connsiteY6" fmla="*/ 1270646 h 1918740"/>
                <a:gd name="connsiteX7" fmla="*/ 24448 w 3893445"/>
                <a:gd name="connsiteY7" fmla="*/ 172399 h 1918740"/>
                <a:gd name="connsiteX8" fmla="*/ 5996 w 3893445"/>
                <a:gd name="connsiteY8" fmla="*/ 267089 h 1918740"/>
                <a:gd name="connsiteX9" fmla="*/ 5996 w 3893445"/>
                <a:gd name="connsiteY9" fmla="*/ 397115 h 1918740"/>
                <a:gd name="connsiteX10" fmla="*/ 2726675 w 3893445"/>
                <a:gd name="connsiteY10" fmla="*/ 1920684 h 1918740"/>
                <a:gd name="connsiteX11" fmla="*/ 3153131 w 3893445"/>
                <a:gd name="connsiteY11" fmla="*/ 1920684 h 1918740"/>
                <a:gd name="connsiteX12" fmla="*/ 2353400 w 3893445"/>
                <a:gd name="connsiteY12" fmla="*/ 1473601 h 1918740"/>
                <a:gd name="connsiteX13" fmla="*/ 2309189 w 3893445"/>
                <a:gd name="connsiteY13" fmla="*/ 1405542 h 191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93445" h="1918740">
                  <a:moveTo>
                    <a:pt x="2309189" y="1405542"/>
                  </a:moveTo>
                  <a:cubicBezTo>
                    <a:pt x="2306599" y="1376936"/>
                    <a:pt x="2318295" y="1348899"/>
                    <a:pt x="2340432" y="1330607"/>
                  </a:cubicBezTo>
                  <a:lnTo>
                    <a:pt x="3890288" y="48552"/>
                  </a:lnTo>
                  <a:cubicBezTo>
                    <a:pt x="3848131" y="20826"/>
                    <a:pt x="3798795" y="6036"/>
                    <a:pt x="3748341" y="5996"/>
                  </a:cubicBezTo>
                  <a:lnTo>
                    <a:pt x="3605610" y="5996"/>
                  </a:lnTo>
                  <a:lnTo>
                    <a:pt x="2088478" y="1261940"/>
                  </a:lnTo>
                  <a:cubicBezTo>
                    <a:pt x="2060744" y="1284797"/>
                    <a:pt x="2021809" y="1288259"/>
                    <a:pt x="1990478" y="1270646"/>
                  </a:cubicBezTo>
                  <a:lnTo>
                    <a:pt x="24448" y="172399"/>
                  </a:lnTo>
                  <a:cubicBezTo>
                    <a:pt x="12392" y="202523"/>
                    <a:pt x="6132" y="234646"/>
                    <a:pt x="5996" y="267089"/>
                  </a:cubicBezTo>
                  <a:lnTo>
                    <a:pt x="5996" y="397115"/>
                  </a:lnTo>
                  <a:lnTo>
                    <a:pt x="2726675" y="1920684"/>
                  </a:lnTo>
                  <a:lnTo>
                    <a:pt x="3153131" y="1920684"/>
                  </a:lnTo>
                  <a:lnTo>
                    <a:pt x="2353400" y="1473601"/>
                  </a:lnTo>
                  <a:cubicBezTo>
                    <a:pt x="2328344" y="1459594"/>
                    <a:pt x="2311803" y="1434131"/>
                    <a:pt x="2309189" y="14055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8" name="Group 437">
            <a:extLst>
              <a:ext uri="{FF2B5EF4-FFF2-40B4-BE49-F238E27FC236}">
                <a16:creationId xmlns:a16="http://schemas.microsoft.com/office/drawing/2014/main" id="{DE1119FA-6ADC-4FE4-A23D-A9D8D2C19D7F}"/>
              </a:ext>
            </a:extLst>
          </p:cNvPr>
          <p:cNvGrpSpPr/>
          <p:nvPr/>
        </p:nvGrpSpPr>
        <p:grpSpPr>
          <a:xfrm>
            <a:off x="7717803" y="4322485"/>
            <a:ext cx="445072" cy="444960"/>
            <a:chOff x="3651604" y="984804"/>
            <a:chExt cx="4884796" cy="4883571"/>
          </a:xfrm>
        </p:grpSpPr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CA2C467F-00C8-4E7C-9603-E9A285C04372}"/>
                </a:ext>
              </a:extLst>
            </p:cNvPr>
            <p:cNvSpPr/>
            <p:nvPr/>
          </p:nvSpPr>
          <p:spPr>
            <a:xfrm>
              <a:off x="4522105" y="2581388"/>
              <a:ext cx="1055308" cy="935386"/>
            </a:xfrm>
            <a:custGeom>
              <a:avLst/>
              <a:gdLst>
                <a:gd name="connsiteX0" fmla="*/ 991981 w 1055307"/>
                <a:gd name="connsiteY0" fmla="*/ 650117 h 935386"/>
                <a:gd name="connsiteX1" fmla="*/ 734542 w 1055307"/>
                <a:gd name="connsiteY1" fmla="*/ 753074 h 935386"/>
                <a:gd name="connsiteX2" fmla="*/ 702251 w 1055307"/>
                <a:gd name="connsiteY2" fmla="*/ 759254 h 935386"/>
                <a:gd name="connsiteX3" fmla="*/ 528189 w 1055307"/>
                <a:gd name="connsiteY3" fmla="*/ 759254 h 935386"/>
                <a:gd name="connsiteX4" fmla="*/ 441159 w 1055307"/>
                <a:gd name="connsiteY4" fmla="*/ 672223 h 935386"/>
                <a:gd name="connsiteX5" fmla="*/ 528189 w 1055307"/>
                <a:gd name="connsiteY5" fmla="*/ 585192 h 935386"/>
                <a:gd name="connsiteX6" fmla="*/ 685542 w 1055307"/>
                <a:gd name="connsiteY6" fmla="*/ 585192 h 935386"/>
                <a:gd name="connsiteX7" fmla="*/ 1048896 w 1055307"/>
                <a:gd name="connsiteY7" fmla="*/ 439847 h 935386"/>
                <a:gd name="connsiteX8" fmla="*/ 1050375 w 1055307"/>
                <a:gd name="connsiteY8" fmla="*/ 411130 h 935386"/>
                <a:gd name="connsiteX9" fmla="*/ 1050375 w 1055307"/>
                <a:gd name="connsiteY9" fmla="*/ 229753 h 935386"/>
                <a:gd name="connsiteX10" fmla="*/ 703466 w 1055307"/>
                <a:gd name="connsiteY10" fmla="*/ 5996 h 935386"/>
                <a:gd name="connsiteX11" fmla="*/ 692673 w 1055307"/>
                <a:gd name="connsiteY11" fmla="*/ 16005 h 935386"/>
                <a:gd name="connsiteX12" fmla="*/ 5996 w 1055307"/>
                <a:gd name="connsiteY12" fmla="*/ 156993 h 935386"/>
                <a:gd name="connsiteX13" fmla="*/ 5996 w 1055307"/>
                <a:gd name="connsiteY13" fmla="*/ 411122 h 935386"/>
                <a:gd name="connsiteX14" fmla="*/ 405174 w 1055307"/>
                <a:gd name="connsiteY14" fmla="*/ 917646 h 935386"/>
                <a:gd name="connsiteX15" fmla="*/ 991981 w 1055307"/>
                <a:gd name="connsiteY15" fmla="*/ 650117 h 93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5307" h="935386">
                  <a:moveTo>
                    <a:pt x="991981" y="650117"/>
                  </a:moveTo>
                  <a:lnTo>
                    <a:pt x="734542" y="753074"/>
                  </a:lnTo>
                  <a:cubicBezTo>
                    <a:pt x="724269" y="757167"/>
                    <a:pt x="713308" y="759262"/>
                    <a:pt x="702251" y="759254"/>
                  </a:cubicBezTo>
                  <a:lnTo>
                    <a:pt x="528189" y="759254"/>
                  </a:lnTo>
                  <a:cubicBezTo>
                    <a:pt x="480125" y="759254"/>
                    <a:pt x="441159" y="720287"/>
                    <a:pt x="441159" y="672223"/>
                  </a:cubicBezTo>
                  <a:cubicBezTo>
                    <a:pt x="441159" y="624158"/>
                    <a:pt x="480125" y="585192"/>
                    <a:pt x="528189" y="585192"/>
                  </a:cubicBezTo>
                  <a:lnTo>
                    <a:pt x="685542" y="585192"/>
                  </a:lnTo>
                  <a:lnTo>
                    <a:pt x="1048896" y="439847"/>
                  </a:lnTo>
                  <a:cubicBezTo>
                    <a:pt x="1049415" y="430278"/>
                    <a:pt x="1050375" y="420788"/>
                    <a:pt x="1050375" y="411130"/>
                  </a:cubicBezTo>
                  <a:lnTo>
                    <a:pt x="1050375" y="229753"/>
                  </a:lnTo>
                  <a:cubicBezTo>
                    <a:pt x="908676" y="206608"/>
                    <a:pt x="782990" y="125542"/>
                    <a:pt x="703466" y="5996"/>
                  </a:cubicBezTo>
                  <a:cubicBezTo>
                    <a:pt x="699989" y="9394"/>
                    <a:pt x="696415" y="12784"/>
                    <a:pt x="692673" y="16005"/>
                  </a:cubicBezTo>
                  <a:cubicBezTo>
                    <a:pt x="526447" y="164828"/>
                    <a:pt x="178491" y="166483"/>
                    <a:pt x="5996" y="156993"/>
                  </a:cubicBezTo>
                  <a:lnTo>
                    <a:pt x="5996" y="411122"/>
                  </a:lnTo>
                  <a:cubicBezTo>
                    <a:pt x="6444" y="651772"/>
                    <a:pt x="171296" y="860955"/>
                    <a:pt x="405174" y="917646"/>
                  </a:cubicBezTo>
                  <a:cubicBezTo>
                    <a:pt x="639061" y="974345"/>
                    <a:pt x="881398" y="863857"/>
                    <a:pt x="991981" y="6501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87B2035B-286E-4AA1-B77C-1CB8D573542F}"/>
                </a:ext>
              </a:extLst>
            </p:cNvPr>
            <p:cNvSpPr/>
            <p:nvPr/>
          </p:nvSpPr>
          <p:spPr>
            <a:xfrm>
              <a:off x="4696174" y="3595738"/>
              <a:ext cx="271822" cy="231848"/>
            </a:xfrm>
            <a:custGeom>
              <a:avLst/>
              <a:gdLst>
                <a:gd name="connsiteX0" fmla="*/ 5996 w 271821"/>
                <a:gd name="connsiteY0" fmla="*/ 141851 h 231847"/>
                <a:gd name="connsiteX1" fmla="*/ 37975 w 271821"/>
                <a:gd name="connsiteY1" fmla="*/ 209279 h 231847"/>
                <a:gd name="connsiteX2" fmla="*/ 110432 w 271821"/>
                <a:gd name="connsiteY2" fmla="*/ 227147 h 231847"/>
                <a:gd name="connsiteX3" fmla="*/ 267089 w 271821"/>
                <a:gd name="connsiteY3" fmla="*/ 195728 h 231847"/>
                <a:gd name="connsiteX4" fmla="*/ 267089 w 271821"/>
                <a:gd name="connsiteY4" fmla="*/ 87023 h 231847"/>
                <a:gd name="connsiteX5" fmla="*/ 17828 w 271821"/>
                <a:gd name="connsiteY5" fmla="*/ 5996 h 231847"/>
                <a:gd name="connsiteX6" fmla="*/ 5996 w 271821"/>
                <a:gd name="connsiteY6" fmla="*/ 5996 h 23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821" h="231847">
                  <a:moveTo>
                    <a:pt x="5996" y="141851"/>
                  </a:moveTo>
                  <a:cubicBezTo>
                    <a:pt x="5988" y="167986"/>
                    <a:pt x="17732" y="192746"/>
                    <a:pt x="37975" y="209279"/>
                  </a:cubicBezTo>
                  <a:cubicBezTo>
                    <a:pt x="58218" y="225812"/>
                    <a:pt x="84824" y="232368"/>
                    <a:pt x="110432" y="227147"/>
                  </a:cubicBezTo>
                  <a:lnTo>
                    <a:pt x="267089" y="195728"/>
                  </a:lnTo>
                  <a:lnTo>
                    <a:pt x="267089" y="87023"/>
                  </a:lnTo>
                  <a:cubicBezTo>
                    <a:pt x="179586" y="76190"/>
                    <a:pt x="94978" y="48688"/>
                    <a:pt x="17828" y="5996"/>
                  </a:cubicBez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BA9CCEB-7BB9-4825-A09F-3CACCB7CE5A1}"/>
                </a:ext>
              </a:extLst>
            </p:cNvPr>
            <p:cNvSpPr/>
            <p:nvPr/>
          </p:nvSpPr>
          <p:spPr>
            <a:xfrm>
              <a:off x="5131329" y="3597577"/>
              <a:ext cx="1111271" cy="879423"/>
            </a:xfrm>
            <a:custGeom>
              <a:avLst/>
              <a:gdLst>
                <a:gd name="connsiteX0" fmla="*/ 1112862 w 1111270"/>
                <a:gd name="connsiteY0" fmla="*/ 874474 h 879422"/>
                <a:gd name="connsiteX1" fmla="*/ 1010337 w 1111270"/>
                <a:gd name="connsiteY1" fmla="*/ 465431 h 879422"/>
                <a:gd name="connsiteX2" fmla="*/ 441150 w 1111270"/>
                <a:gd name="connsiteY2" fmla="*/ 5996 h 879422"/>
                <a:gd name="connsiteX3" fmla="*/ 441150 w 1111270"/>
                <a:gd name="connsiteY3" fmla="*/ 140028 h 879422"/>
                <a:gd name="connsiteX4" fmla="*/ 345477 w 1111270"/>
                <a:gd name="connsiteY4" fmla="*/ 341808 h 879422"/>
                <a:gd name="connsiteX5" fmla="*/ 128795 w 1111270"/>
                <a:gd name="connsiteY5" fmla="*/ 395812 h 879422"/>
                <a:gd name="connsiteX6" fmla="*/ 5996 w 1111270"/>
                <a:gd name="connsiteY6" fmla="*/ 371444 h 879422"/>
                <a:gd name="connsiteX7" fmla="*/ 5996 w 1111270"/>
                <a:gd name="connsiteY7" fmla="*/ 874482 h 879422"/>
                <a:gd name="connsiteX8" fmla="*/ 528181 w 1111270"/>
                <a:gd name="connsiteY8" fmla="*/ 874482 h 879422"/>
                <a:gd name="connsiteX9" fmla="*/ 528181 w 1111270"/>
                <a:gd name="connsiteY9" fmla="*/ 526359 h 879422"/>
                <a:gd name="connsiteX10" fmla="*/ 615212 w 1111270"/>
                <a:gd name="connsiteY10" fmla="*/ 439328 h 879422"/>
                <a:gd name="connsiteX11" fmla="*/ 702243 w 1111270"/>
                <a:gd name="connsiteY11" fmla="*/ 526359 h 879422"/>
                <a:gd name="connsiteX12" fmla="*/ 702243 w 1111270"/>
                <a:gd name="connsiteY12" fmla="*/ 874482 h 879422"/>
                <a:gd name="connsiteX13" fmla="*/ 1112862 w 1111270"/>
                <a:gd name="connsiteY13" fmla="*/ 874482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1270" h="879422">
                  <a:moveTo>
                    <a:pt x="1112862" y="874474"/>
                  </a:moveTo>
                  <a:lnTo>
                    <a:pt x="1010337" y="465431"/>
                  </a:lnTo>
                  <a:cubicBezTo>
                    <a:pt x="944484" y="202371"/>
                    <a:pt x="712189" y="14862"/>
                    <a:pt x="441150" y="5996"/>
                  </a:cubicBezTo>
                  <a:lnTo>
                    <a:pt x="441150" y="140028"/>
                  </a:lnTo>
                  <a:cubicBezTo>
                    <a:pt x="441079" y="218217"/>
                    <a:pt x="405974" y="292264"/>
                    <a:pt x="345477" y="341808"/>
                  </a:cubicBezTo>
                  <a:cubicBezTo>
                    <a:pt x="284981" y="391351"/>
                    <a:pt x="205465" y="411170"/>
                    <a:pt x="128795" y="395812"/>
                  </a:cubicBezTo>
                  <a:lnTo>
                    <a:pt x="5996" y="371444"/>
                  </a:lnTo>
                  <a:lnTo>
                    <a:pt x="5996" y="874482"/>
                  </a:lnTo>
                  <a:lnTo>
                    <a:pt x="528181" y="874482"/>
                  </a:lnTo>
                  <a:lnTo>
                    <a:pt x="528181" y="526359"/>
                  </a:lnTo>
                  <a:cubicBezTo>
                    <a:pt x="528181" y="478294"/>
                    <a:pt x="567148" y="439328"/>
                    <a:pt x="615212" y="439328"/>
                  </a:cubicBezTo>
                  <a:cubicBezTo>
                    <a:pt x="663277" y="439328"/>
                    <a:pt x="702243" y="478294"/>
                    <a:pt x="702243" y="526359"/>
                  </a:cubicBezTo>
                  <a:lnTo>
                    <a:pt x="702243" y="874482"/>
                  </a:lnTo>
                  <a:lnTo>
                    <a:pt x="1112862" y="87448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E5A03C0C-8BDF-4DC4-A3FF-7BC9DBC102ED}"/>
                </a:ext>
              </a:extLst>
            </p:cNvPr>
            <p:cNvSpPr/>
            <p:nvPr/>
          </p:nvSpPr>
          <p:spPr>
            <a:xfrm>
              <a:off x="4261020" y="1681059"/>
              <a:ext cx="1574967" cy="807470"/>
            </a:xfrm>
            <a:custGeom>
              <a:avLst/>
              <a:gdLst>
                <a:gd name="connsiteX0" fmla="*/ 99031 w 1574966"/>
                <a:gd name="connsiteY0" fmla="*/ 789274 h 807470"/>
                <a:gd name="connsiteX1" fmla="*/ 789274 w 1574966"/>
                <a:gd name="connsiteY1" fmla="*/ 180106 h 807470"/>
                <a:gd name="connsiteX2" fmla="*/ 1479517 w 1574966"/>
                <a:gd name="connsiteY2" fmla="*/ 789274 h 807470"/>
                <a:gd name="connsiteX3" fmla="*/ 1485521 w 1574966"/>
                <a:gd name="connsiteY3" fmla="*/ 789274 h 807470"/>
                <a:gd name="connsiteX4" fmla="*/ 1572552 w 1574966"/>
                <a:gd name="connsiteY4" fmla="*/ 801634 h 807470"/>
                <a:gd name="connsiteX5" fmla="*/ 1572552 w 1574966"/>
                <a:gd name="connsiteY5" fmla="*/ 789274 h 807470"/>
                <a:gd name="connsiteX6" fmla="*/ 789274 w 1574966"/>
                <a:gd name="connsiteY6" fmla="*/ 5996 h 807470"/>
                <a:gd name="connsiteX7" fmla="*/ 5996 w 1574966"/>
                <a:gd name="connsiteY7" fmla="*/ 789274 h 807470"/>
                <a:gd name="connsiteX8" fmla="*/ 5996 w 1574966"/>
                <a:gd name="connsiteY8" fmla="*/ 801634 h 807470"/>
                <a:gd name="connsiteX9" fmla="*/ 93027 w 1574966"/>
                <a:gd name="connsiteY9" fmla="*/ 789274 h 807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966" h="807470">
                  <a:moveTo>
                    <a:pt x="99031" y="789274"/>
                  </a:moveTo>
                  <a:cubicBezTo>
                    <a:pt x="142634" y="441238"/>
                    <a:pt x="438520" y="180106"/>
                    <a:pt x="789274" y="180106"/>
                  </a:cubicBezTo>
                  <a:cubicBezTo>
                    <a:pt x="1140028" y="180106"/>
                    <a:pt x="1435914" y="441238"/>
                    <a:pt x="1479517" y="789274"/>
                  </a:cubicBezTo>
                  <a:lnTo>
                    <a:pt x="1485521" y="789274"/>
                  </a:lnTo>
                  <a:cubicBezTo>
                    <a:pt x="1514942" y="789642"/>
                    <a:pt x="1544195" y="793799"/>
                    <a:pt x="1572552" y="801634"/>
                  </a:cubicBezTo>
                  <a:lnTo>
                    <a:pt x="1572552" y="789274"/>
                  </a:lnTo>
                  <a:cubicBezTo>
                    <a:pt x="1572552" y="356678"/>
                    <a:pt x="1221862" y="5996"/>
                    <a:pt x="789274" y="5996"/>
                  </a:cubicBezTo>
                  <a:cubicBezTo>
                    <a:pt x="356686" y="5996"/>
                    <a:pt x="5996" y="356686"/>
                    <a:pt x="5996" y="789274"/>
                  </a:cubicBezTo>
                  <a:lnTo>
                    <a:pt x="5996" y="801634"/>
                  </a:lnTo>
                  <a:cubicBezTo>
                    <a:pt x="34353" y="793799"/>
                    <a:pt x="63606" y="789642"/>
                    <a:pt x="93027" y="7892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8BA199E-A93D-4DEA-940A-0F76FDCEAC02}"/>
                </a:ext>
              </a:extLst>
            </p:cNvPr>
            <p:cNvSpPr/>
            <p:nvPr/>
          </p:nvSpPr>
          <p:spPr>
            <a:xfrm>
              <a:off x="5131337" y="3595738"/>
              <a:ext cx="271822" cy="231848"/>
            </a:xfrm>
            <a:custGeom>
              <a:avLst/>
              <a:gdLst>
                <a:gd name="connsiteX0" fmla="*/ 5996 w 271821"/>
                <a:gd name="connsiteY0" fmla="*/ 195728 h 231847"/>
                <a:gd name="connsiteX1" fmla="*/ 162653 w 271821"/>
                <a:gd name="connsiteY1" fmla="*/ 227147 h 231847"/>
                <a:gd name="connsiteX2" fmla="*/ 235110 w 271821"/>
                <a:gd name="connsiteY2" fmla="*/ 209279 h 231847"/>
                <a:gd name="connsiteX3" fmla="*/ 267089 w 271821"/>
                <a:gd name="connsiteY3" fmla="*/ 141851 h 231847"/>
                <a:gd name="connsiteX4" fmla="*/ 267089 w 271821"/>
                <a:gd name="connsiteY4" fmla="*/ 5996 h 231847"/>
                <a:gd name="connsiteX5" fmla="*/ 255257 w 271821"/>
                <a:gd name="connsiteY5" fmla="*/ 5996 h 231847"/>
                <a:gd name="connsiteX6" fmla="*/ 5996 w 271821"/>
                <a:gd name="connsiteY6" fmla="*/ 87023 h 23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821" h="231847">
                  <a:moveTo>
                    <a:pt x="5996" y="195728"/>
                  </a:moveTo>
                  <a:lnTo>
                    <a:pt x="162653" y="227147"/>
                  </a:lnTo>
                  <a:cubicBezTo>
                    <a:pt x="188261" y="232376"/>
                    <a:pt x="214867" y="225812"/>
                    <a:pt x="235110" y="209279"/>
                  </a:cubicBezTo>
                  <a:cubicBezTo>
                    <a:pt x="255352" y="192746"/>
                    <a:pt x="267097" y="167994"/>
                    <a:pt x="267089" y="141851"/>
                  </a:cubicBezTo>
                  <a:lnTo>
                    <a:pt x="267089" y="5996"/>
                  </a:lnTo>
                  <a:lnTo>
                    <a:pt x="255257" y="5996"/>
                  </a:lnTo>
                  <a:cubicBezTo>
                    <a:pt x="178115" y="48688"/>
                    <a:pt x="93499" y="76190"/>
                    <a:pt x="5996" y="870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42428FB1-6A06-4D51-AF5E-F5D5B143C746}"/>
                </a:ext>
              </a:extLst>
            </p:cNvPr>
            <p:cNvSpPr/>
            <p:nvPr/>
          </p:nvSpPr>
          <p:spPr>
            <a:xfrm>
              <a:off x="4173989" y="2638399"/>
              <a:ext cx="183879" cy="359764"/>
            </a:xfrm>
            <a:custGeom>
              <a:avLst/>
              <a:gdLst>
                <a:gd name="connsiteX0" fmla="*/ 5996 w 183879"/>
                <a:gd name="connsiteY0" fmla="*/ 180058 h 359763"/>
                <a:gd name="connsiteX1" fmla="*/ 180058 w 183879"/>
                <a:gd name="connsiteY1" fmla="*/ 354120 h 359763"/>
                <a:gd name="connsiteX2" fmla="*/ 180058 w 183879"/>
                <a:gd name="connsiteY2" fmla="*/ 5996 h 359763"/>
                <a:gd name="connsiteX3" fmla="*/ 5996 w 183879"/>
                <a:gd name="connsiteY3" fmla="*/ 180058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79" h="359763">
                  <a:moveTo>
                    <a:pt x="5996" y="180058"/>
                  </a:moveTo>
                  <a:cubicBezTo>
                    <a:pt x="5996" y="276187"/>
                    <a:pt x="83929" y="354120"/>
                    <a:pt x="180058" y="354120"/>
                  </a:cubicBez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FC715F95-9509-4797-A187-07EE27041676}"/>
                </a:ext>
              </a:extLst>
            </p:cNvPr>
            <p:cNvSpPr/>
            <p:nvPr/>
          </p:nvSpPr>
          <p:spPr>
            <a:xfrm>
              <a:off x="5740553" y="2638399"/>
              <a:ext cx="183879" cy="359764"/>
            </a:xfrm>
            <a:custGeom>
              <a:avLst/>
              <a:gdLst>
                <a:gd name="connsiteX0" fmla="*/ 5996 w 183879"/>
                <a:gd name="connsiteY0" fmla="*/ 354120 h 359763"/>
                <a:gd name="connsiteX1" fmla="*/ 180058 w 183879"/>
                <a:gd name="connsiteY1" fmla="*/ 180058 h 359763"/>
                <a:gd name="connsiteX2" fmla="*/ 5996 w 183879"/>
                <a:gd name="connsiteY2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879" h="359763">
                  <a:moveTo>
                    <a:pt x="5996" y="354120"/>
                  </a:moveTo>
                  <a:cubicBezTo>
                    <a:pt x="102125" y="354120"/>
                    <a:pt x="180058" y="276187"/>
                    <a:pt x="180058" y="180058"/>
                  </a:cubicBezTo>
                  <a:cubicBezTo>
                    <a:pt x="180058" y="83929"/>
                    <a:pt x="102125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18EACE3-7B04-4C6D-B808-17250B8074F1}"/>
                </a:ext>
              </a:extLst>
            </p:cNvPr>
            <p:cNvSpPr/>
            <p:nvPr/>
          </p:nvSpPr>
          <p:spPr>
            <a:xfrm>
              <a:off x="5272149" y="5162303"/>
              <a:ext cx="1638925" cy="359764"/>
            </a:xfrm>
            <a:custGeom>
              <a:avLst/>
              <a:gdLst>
                <a:gd name="connsiteX0" fmla="*/ 180058 w 1638924"/>
                <a:gd name="connsiteY0" fmla="*/ 5996 h 359763"/>
                <a:gd name="connsiteX1" fmla="*/ 5996 w 1638924"/>
                <a:gd name="connsiteY1" fmla="*/ 354120 h 359763"/>
                <a:gd name="connsiteX2" fmla="*/ 1639053 w 1638924"/>
                <a:gd name="connsiteY2" fmla="*/ 354120 h 359763"/>
                <a:gd name="connsiteX3" fmla="*/ 1464991 w 1638924"/>
                <a:gd name="connsiteY3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8924" h="359763">
                  <a:moveTo>
                    <a:pt x="180058" y="5996"/>
                  </a:moveTo>
                  <a:lnTo>
                    <a:pt x="5996" y="354120"/>
                  </a:lnTo>
                  <a:lnTo>
                    <a:pt x="1639053" y="354120"/>
                  </a:lnTo>
                  <a:lnTo>
                    <a:pt x="1464991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677DEC46-E2E0-402E-9116-B2A1796C4B42}"/>
                </a:ext>
              </a:extLst>
            </p:cNvPr>
            <p:cNvSpPr/>
            <p:nvPr/>
          </p:nvSpPr>
          <p:spPr>
            <a:xfrm>
              <a:off x="6262747" y="1332927"/>
              <a:ext cx="1918741" cy="1574967"/>
            </a:xfrm>
            <a:custGeom>
              <a:avLst/>
              <a:gdLst>
                <a:gd name="connsiteX0" fmla="*/ 1485521 w 1918740"/>
                <a:gd name="connsiteY0" fmla="*/ 5996 h 1574966"/>
                <a:gd name="connsiteX1" fmla="*/ 441150 w 1918740"/>
                <a:gd name="connsiteY1" fmla="*/ 5996 h 1574966"/>
                <a:gd name="connsiteX2" fmla="*/ 5996 w 1918740"/>
                <a:gd name="connsiteY2" fmla="*/ 441151 h 1574966"/>
                <a:gd name="connsiteX3" fmla="*/ 5996 w 1918740"/>
                <a:gd name="connsiteY3" fmla="*/ 789274 h 1574966"/>
                <a:gd name="connsiteX4" fmla="*/ 379271 w 1918740"/>
                <a:gd name="connsiteY4" fmla="*/ 1220079 h 1574966"/>
                <a:gd name="connsiteX5" fmla="*/ 528182 w 1918740"/>
                <a:gd name="connsiteY5" fmla="*/ 1391447 h 1574966"/>
                <a:gd name="connsiteX6" fmla="*/ 528182 w 1918740"/>
                <a:gd name="connsiteY6" fmla="*/ 1572560 h 1574966"/>
                <a:gd name="connsiteX7" fmla="*/ 535145 w 1918740"/>
                <a:gd name="connsiteY7" fmla="*/ 1567164 h 1574966"/>
                <a:gd name="connsiteX8" fmla="*/ 973257 w 1918740"/>
                <a:gd name="connsiteY8" fmla="*/ 1262556 h 1574966"/>
                <a:gd name="connsiteX9" fmla="*/ 1082570 w 1918740"/>
                <a:gd name="connsiteY9" fmla="*/ 1224437 h 1574966"/>
                <a:gd name="connsiteX10" fmla="*/ 1485521 w 1918740"/>
                <a:gd name="connsiteY10" fmla="*/ 1224437 h 1574966"/>
                <a:gd name="connsiteX11" fmla="*/ 1920676 w 1918740"/>
                <a:gd name="connsiteY11" fmla="*/ 789282 h 1574966"/>
                <a:gd name="connsiteX12" fmla="*/ 1920676 w 1918740"/>
                <a:gd name="connsiteY12" fmla="*/ 441151 h 1574966"/>
                <a:gd name="connsiteX13" fmla="*/ 1485521 w 1918740"/>
                <a:gd name="connsiteY13" fmla="*/ 5996 h 1574966"/>
                <a:gd name="connsiteX14" fmla="*/ 963336 w 1918740"/>
                <a:gd name="connsiteY14" fmla="*/ 876313 h 1574966"/>
                <a:gd name="connsiteX15" fmla="*/ 354120 w 1918740"/>
                <a:gd name="connsiteY15" fmla="*/ 876313 h 1574966"/>
                <a:gd name="connsiteX16" fmla="*/ 267089 w 1918740"/>
                <a:gd name="connsiteY16" fmla="*/ 789282 h 1574966"/>
                <a:gd name="connsiteX17" fmla="*/ 354120 w 1918740"/>
                <a:gd name="connsiteY17" fmla="*/ 702251 h 1574966"/>
                <a:gd name="connsiteX18" fmla="*/ 963336 w 1918740"/>
                <a:gd name="connsiteY18" fmla="*/ 702251 h 1574966"/>
                <a:gd name="connsiteX19" fmla="*/ 1050367 w 1918740"/>
                <a:gd name="connsiteY19" fmla="*/ 789282 h 1574966"/>
                <a:gd name="connsiteX20" fmla="*/ 963336 w 1918740"/>
                <a:gd name="connsiteY20" fmla="*/ 876313 h 1574966"/>
                <a:gd name="connsiteX21" fmla="*/ 1572552 w 1918740"/>
                <a:gd name="connsiteY21" fmla="*/ 528181 h 1574966"/>
                <a:gd name="connsiteX22" fmla="*/ 354120 w 1918740"/>
                <a:gd name="connsiteY22" fmla="*/ 528181 h 1574966"/>
                <a:gd name="connsiteX23" fmla="*/ 267089 w 1918740"/>
                <a:gd name="connsiteY23" fmla="*/ 441151 h 1574966"/>
                <a:gd name="connsiteX24" fmla="*/ 354120 w 1918740"/>
                <a:gd name="connsiteY24" fmla="*/ 354120 h 1574966"/>
                <a:gd name="connsiteX25" fmla="*/ 1572560 w 1918740"/>
                <a:gd name="connsiteY25" fmla="*/ 354120 h 1574966"/>
                <a:gd name="connsiteX26" fmla="*/ 1659591 w 1918740"/>
                <a:gd name="connsiteY26" fmla="*/ 441151 h 1574966"/>
                <a:gd name="connsiteX27" fmla="*/ 1572552 w 1918740"/>
                <a:gd name="connsiteY27" fmla="*/ 528181 h 15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18740" h="1574966">
                  <a:moveTo>
                    <a:pt x="1485521" y="5996"/>
                  </a:moveTo>
                  <a:lnTo>
                    <a:pt x="441150" y="5996"/>
                  </a:lnTo>
                  <a:cubicBezTo>
                    <a:pt x="200940" y="6284"/>
                    <a:pt x="6284" y="200940"/>
                    <a:pt x="5996" y="441151"/>
                  </a:cubicBezTo>
                  <a:lnTo>
                    <a:pt x="5996" y="789274"/>
                  </a:lnTo>
                  <a:cubicBezTo>
                    <a:pt x="6740" y="1005436"/>
                    <a:pt x="165420" y="1188564"/>
                    <a:pt x="379271" y="1220079"/>
                  </a:cubicBezTo>
                  <a:cubicBezTo>
                    <a:pt x="464455" y="1232519"/>
                    <a:pt x="527750" y="1305359"/>
                    <a:pt x="528182" y="1391447"/>
                  </a:cubicBezTo>
                  <a:lnTo>
                    <a:pt x="528182" y="1572560"/>
                  </a:lnTo>
                  <a:cubicBezTo>
                    <a:pt x="530412" y="1570641"/>
                    <a:pt x="532731" y="1568843"/>
                    <a:pt x="535145" y="1567164"/>
                  </a:cubicBezTo>
                  <a:lnTo>
                    <a:pt x="973257" y="1262556"/>
                  </a:lnTo>
                  <a:cubicBezTo>
                    <a:pt x="1004301" y="1237788"/>
                    <a:pt x="1042860" y="1224341"/>
                    <a:pt x="1082570" y="1224437"/>
                  </a:cubicBezTo>
                  <a:lnTo>
                    <a:pt x="1485521" y="1224437"/>
                  </a:lnTo>
                  <a:cubicBezTo>
                    <a:pt x="1725732" y="1224149"/>
                    <a:pt x="1920388" y="1029492"/>
                    <a:pt x="1920676" y="789282"/>
                  </a:cubicBezTo>
                  <a:lnTo>
                    <a:pt x="1920676" y="441151"/>
                  </a:lnTo>
                  <a:cubicBezTo>
                    <a:pt x="1920388" y="200940"/>
                    <a:pt x="1725732" y="6284"/>
                    <a:pt x="1485521" y="5996"/>
                  </a:cubicBezTo>
                  <a:close/>
                  <a:moveTo>
                    <a:pt x="963336" y="876313"/>
                  </a:moveTo>
                  <a:lnTo>
                    <a:pt x="354120" y="876313"/>
                  </a:lnTo>
                  <a:cubicBezTo>
                    <a:pt x="306055" y="876313"/>
                    <a:pt x="267089" y="837347"/>
                    <a:pt x="267089" y="789282"/>
                  </a:cubicBezTo>
                  <a:cubicBezTo>
                    <a:pt x="267089" y="741218"/>
                    <a:pt x="306055" y="702251"/>
                    <a:pt x="354120" y="702251"/>
                  </a:cubicBezTo>
                  <a:lnTo>
                    <a:pt x="963336" y="702251"/>
                  </a:lnTo>
                  <a:cubicBezTo>
                    <a:pt x="1011400" y="702251"/>
                    <a:pt x="1050367" y="741218"/>
                    <a:pt x="1050367" y="789282"/>
                  </a:cubicBezTo>
                  <a:cubicBezTo>
                    <a:pt x="1050367" y="837347"/>
                    <a:pt x="1011400" y="876313"/>
                    <a:pt x="963336" y="876313"/>
                  </a:cubicBezTo>
                  <a:close/>
                  <a:moveTo>
                    <a:pt x="1572552" y="528181"/>
                  </a:moveTo>
                  <a:lnTo>
                    <a:pt x="354120" y="528181"/>
                  </a:lnTo>
                  <a:cubicBezTo>
                    <a:pt x="306055" y="528181"/>
                    <a:pt x="267089" y="489215"/>
                    <a:pt x="267089" y="441151"/>
                  </a:cubicBezTo>
                  <a:cubicBezTo>
                    <a:pt x="267089" y="393086"/>
                    <a:pt x="306055" y="354120"/>
                    <a:pt x="354120" y="354120"/>
                  </a:cubicBezTo>
                  <a:lnTo>
                    <a:pt x="1572560" y="354120"/>
                  </a:lnTo>
                  <a:cubicBezTo>
                    <a:pt x="1620625" y="354120"/>
                    <a:pt x="1659591" y="393086"/>
                    <a:pt x="1659591" y="441151"/>
                  </a:cubicBezTo>
                  <a:cubicBezTo>
                    <a:pt x="1659591" y="489215"/>
                    <a:pt x="1620617" y="528181"/>
                    <a:pt x="1572552" y="528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BC3372D1-65F7-48AA-A278-EEAAE51818A7}"/>
                </a:ext>
              </a:extLst>
            </p:cNvPr>
            <p:cNvSpPr/>
            <p:nvPr/>
          </p:nvSpPr>
          <p:spPr>
            <a:xfrm>
              <a:off x="4522121" y="2029175"/>
              <a:ext cx="1055308" cy="607601"/>
            </a:xfrm>
            <a:custGeom>
              <a:avLst/>
              <a:gdLst>
                <a:gd name="connsiteX0" fmla="*/ 528181 w 1055307"/>
                <a:gd name="connsiteY0" fmla="*/ 5996 h 607601"/>
                <a:gd name="connsiteX1" fmla="*/ 5996 w 1055307"/>
                <a:gd name="connsiteY1" fmla="*/ 528182 h 607601"/>
                <a:gd name="connsiteX2" fmla="*/ 5996 w 1055307"/>
                <a:gd name="connsiteY2" fmla="*/ 535145 h 607601"/>
                <a:gd name="connsiteX3" fmla="*/ 576662 w 1055307"/>
                <a:gd name="connsiteY3" fmla="*/ 438536 h 607601"/>
                <a:gd name="connsiteX4" fmla="*/ 615220 w 1055307"/>
                <a:gd name="connsiteY4" fmla="*/ 354120 h 607601"/>
                <a:gd name="connsiteX5" fmla="*/ 691594 w 1055307"/>
                <a:gd name="connsiteY5" fmla="*/ 267752 h 607601"/>
                <a:gd name="connsiteX6" fmla="*/ 786668 w 1055307"/>
                <a:gd name="connsiteY6" fmla="*/ 332974 h 607601"/>
                <a:gd name="connsiteX7" fmla="*/ 1050375 w 1055307"/>
                <a:gd name="connsiteY7" fmla="*/ 604859 h 607601"/>
                <a:gd name="connsiteX8" fmla="*/ 1050375 w 1055307"/>
                <a:gd name="connsiteY8" fmla="*/ 528182 h 607601"/>
                <a:gd name="connsiteX9" fmla="*/ 528181 w 1055307"/>
                <a:gd name="connsiteY9" fmla="*/ 5996 h 60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5307" h="607601">
                  <a:moveTo>
                    <a:pt x="528181" y="5996"/>
                  </a:moveTo>
                  <a:cubicBezTo>
                    <a:pt x="239907" y="6284"/>
                    <a:pt x="6284" y="239907"/>
                    <a:pt x="5996" y="528182"/>
                  </a:cubicBezTo>
                  <a:lnTo>
                    <a:pt x="5996" y="535145"/>
                  </a:lnTo>
                  <a:cubicBezTo>
                    <a:pt x="199205" y="546370"/>
                    <a:pt x="474313" y="530188"/>
                    <a:pt x="576662" y="438536"/>
                  </a:cubicBezTo>
                  <a:cubicBezTo>
                    <a:pt x="601837" y="417838"/>
                    <a:pt x="616060" y="386690"/>
                    <a:pt x="615220" y="354120"/>
                  </a:cubicBezTo>
                  <a:cubicBezTo>
                    <a:pt x="615228" y="310181"/>
                    <a:pt x="647983" y="273133"/>
                    <a:pt x="691594" y="267752"/>
                  </a:cubicBezTo>
                  <a:cubicBezTo>
                    <a:pt x="735206" y="262372"/>
                    <a:pt x="775987" y="290346"/>
                    <a:pt x="786668" y="332974"/>
                  </a:cubicBezTo>
                  <a:cubicBezTo>
                    <a:pt x="822133" y="462824"/>
                    <a:pt x="921667" y="565445"/>
                    <a:pt x="1050375" y="604859"/>
                  </a:cubicBezTo>
                  <a:lnTo>
                    <a:pt x="1050375" y="528182"/>
                  </a:lnTo>
                  <a:cubicBezTo>
                    <a:pt x="1050079" y="239915"/>
                    <a:pt x="816456" y="6284"/>
                    <a:pt x="528181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190D866F-9B84-4503-9A4F-85595C139D86}"/>
                </a:ext>
              </a:extLst>
            </p:cNvPr>
            <p:cNvSpPr/>
            <p:nvPr/>
          </p:nvSpPr>
          <p:spPr>
            <a:xfrm>
              <a:off x="4696183" y="5684496"/>
              <a:ext cx="2790169" cy="183879"/>
            </a:xfrm>
            <a:custGeom>
              <a:avLst/>
              <a:gdLst>
                <a:gd name="connsiteX0" fmla="*/ 2703962 w 2790169"/>
                <a:gd name="connsiteY0" fmla="*/ 5996 h 183879"/>
                <a:gd name="connsiteX1" fmla="*/ 93027 w 2790169"/>
                <a:gd name="connsiteY1" fmla="*/ 5996 h 183879"/>
                <a:gd name="connsiteX2" fmla="*/ 5996 w 2790169"/>
                <a:gd name="connsiteY2" fmla="*/ 93027 h 183879"/>
                <a:gd name="connsiteX3" fmla="*/ 93027 w 2790169"/>
                <a:gd name="connsiteY3" fmla="*/ 180058 h 183879"/>
                <a:gd name="connsiteX4" fmla="*/ 2703962 w 2790169"/>
                <a:gd name="connsiteY4" fmla="*/ 180058 h 183879"/>
                <a:gd name="connsiteX5" fmla="*/ 2790993 w 2790169"/>
                <a:gd name="connsiteY5" fmla="*/ 93027 h 183879"/>
                <a:gd name="connsiteX6" fmla="*/ 2703962 w 2790169"/>
                <a:gd name="connsiteY6" fmla="*/ 5996 h 18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0169" h="183879">
                  <a:moveTo>
                    <a:pt x="2703962" y="5996"/>
                  </a:moveTo>
                  <a:lnTo>
                    <a:pt x="93027" y="5996"/>
                  </a:lnTo>
                  <a:cubicBezTo>
                    <a:pt x="44962" y="5996"/>
                    <a:pt x="5996" y="44962"/>
                    <a:pt x="5996" y="93027"/>
                  </a:cubicBezTo>
                  <a:cubicBezTo>
                    <a:pt x="5996" y="141092"/>
                    <a:pt x="44962" y="180058"/>
                    <a:pt x="93027" y="180058"/>
                  </a:cubicBezTo>
                  <a:lnTo>
                    <a:pt x="2703962" y="180058"/>
                  </a:lnTo>
                  <a:cubicBezTo>
                    <a:pt x="2752026" y="180058"/>
                    <a:pt x="2790993" y="141092"/>
                    <a:pt x="2790993" y="93027"/>
                  </a:cubicBezTo>
                  <a:cubicBezTo>
                    <a:pt x="2790993" y="44962"/>
                    <a:pt x="2752026" y="5996"/>
                    <a:pt x="2703962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A42E4583-F83F-40D9-8C5B-04B521A7E7E1}"/>
                </a:ext>
              </a:extLst>
            </p:cNvPr>
            <p:cNvSpPr/>
            <p:nvPr/>
          </p:nvSpPr>
          <p:spPr>
            <a:xfrm>
              <a:off x="3651604" y="984804"/>
              <a:ext cx="4884795" cy="3485713"/>
            </a:xfrm>
            <a:custGeom>
              <a:avLst/>
              <a:gdLst>
                <a:gd name="connsiteX0" fmla="*/ 4792919 w 4884794"/>
                <a:gd name="connsiteY0" fmla="*/ 5996 h 3485712"/>
                <a:gd name="connsiteX1" fmla="*/ 93227 w 4884794"/>
                <a:gd name="connsiteY1" fmla="*/ 5996 h 3485712"/>
                <a:gd name="connsiteX2" fmla="*/ 6196 w 4884794"/>
                <a:gd name="connsiteY2" fmla="*/ 108865 h 3485712"/>
                <a:gd name="connsiteX3" fmla="*/ 6196 w 4884794"/>
                <a:gd name="connsiteY3" fmla="*/ 3487248 h 3485712"/>
                <a:gd name="connsiteX4" fmla="*/ 25343 w 4884794"/>
                <a:gd name="connsiteY4" fmla="*/ 3487248 h 3485712"/>
                <a:gd name="connsiteX5" fmla="*/ 138485 w 4884794"/>
                <a:gd name="connsiteY5" fmla="*/ 3036168 h 3485712"/>
                <a:gd name="connsiteX6" fmla="*/ 857277 w 4884794"/>
                <a:gd name="connsiteY6" fmla="*/ 2444356 h 3485712"/>
                <a:gd name="connsiteX7" fmla="*/ 725340 w 4884794"/>
                <a:gd name="connsiteY7" fmla="*/ 2181785 h 3485712"/>
                <a:gd name="connsiteX8" fmla="*/ 702451 w 4884794"/>
                <a:gd name="connsiteY8" fmla="*/ 2181785 h 3485712"/>
                <a:gd name="connsiteX9" fmla="*/ 385235 w 4884794"/>
                <a:gd name="connsiteY9" fmla="*/ 1978414 h 3485712"/>
                <a:gd name="connsiteX10" fmla="*/ 441358 w 4884794"/>
                <a:gd name="connsiteY10" fmla="*/ 1605810 h 3485712"/>
                <a:gd name="connsiteX11" fmla="*/ 441358 w 4884794"/>
                <a:gd name="connsiteY11" fmla="*/ 1485529 h 3485712"/>
                <a:gd name="connsiteX12" fmla="*/ 1398706 w 4884794"/>
                <a:gd name="connsiteY12" fmla="*/ 528181 h 3485712"/>
                <a:gd name="connsiteX13" fmla="*/ 2356054 w 4884794"/>
                <a:gd name="connsiteY13" fmla="*/ 1485529 h 3485712"/>
                <a:gd name="connsiteX14" fmla="*/ 2356054 w 4884794"/>
                <a:gd name="connsiteY14" fmla="*/ 1605810 h 3485712"/>
                <a:gd name="connsiteX15" fmla="*/ 2412177 w 4884794"/>
                <a:gd name="connsiteY15" fmla="*/ 1978414 h 3485712"/>
                <a:gd name="connsiteX16" fmla="*/ 2094961 w 4884794"/>
                <a:gd name="connsiteY16" fmla="*/ 2181785 h 3485712"/>
                <a:gd name="connsiteX17" fmla="*/ 2072072 w 4884794"/>
                <a:gd name="connsiteY17" fmla="*/ 2181785 h 3485712"/>
                <a:gd name="connsiteX18" fmla="*/ 1940047 w 4884794"/>
                <a:gd name="connsiteY18" fmla="*/ 2444620 h 3485712"/>
                <a:gd name="connsiteX19" fmla="*/ 2658839 w 4884794"/>
                <a:gd name="connsiteY19" fmla="*/ 3036432 h 3485712"/>
                <a:gd name="connsiteX20" fmla="*/ 2772069 w 4884794"/>
                <a:gd name="connsiteY20" fmla="*/ 3487256 h 3485712"/>
                <a:gd name="connsiteX21" fmla="*/ 4879966 w 4884794"/>
                <a:gd name="connsiteY21" fmla="*/ 3487256 h 3485712"/>
                <a:gd name="connsiteX22" fmla="*/ 4879966 w 4884794"/>
                <a:gd name="connsiteY22" fmla="*/ 108865 h 3485712"/>
                <a:gd name="connsiteX23" fmla="*/ 4792919 w 4884794"/>
                <a:gd name="connsiteY23" fmla="*/ 5996 h 3485712"/>
                <a:gd name="connsiteX24" fmla="*/ 4705888 w 4884794"/>
                <a:gd name="connsiteY24" fmla="*/ 1137406 h 3485712"/>
                <a:gd name="connsiteX25" fmla="*/ 4096672 w 4884794"/>
                <a:gd name="connsiteY25" fmla="*/ 1746622 h 3485712"/>
                <a:gd name="connsiteX26" fmla="*/ 3693720 w 4884794"/>
                <a:gd name="connsiteY26" fmla="*/ 1746622 h 3485712"/>
                <a:gd name="connsiteX27" fmla="*/ 3686669 w 4884794"/>
                <a:gd name="connsiteY27" fmla="*/ 1752018 h 3485712"/>
                <a:gd name="connsiteX28" fmla="*/ 3248644 w 4884794"/>
                <a:gd name="connsiteY28" fmla="*/ 2056627 h 3485712"/>
                <a:gd name="connsiteX29" fmla="*/ 3139852 w 4884794"/>
                <a:gd name="connsiteY29" fmla="*/ 2095529 h 3485712"/>
                <a:gd name="connsiteX30" fmla="*/ 3066572 w 4884794"/>
                <a:gd name="connsiteY30" fmla="*/ 2079340 h 3485712"/>
                <a:gd name="connsiteX31" fmla="*/ 2965270 w 4884794"/>
                <a:gd name="connsiteY31" fmla="*/ 1920684 h 3485712"/>
                <a:gd name="connsiteX32" fmla="*/ 2965270 w 4884794"/>
                <a:gd name="connsiteY32" fmla="*/ 1739571 h 3485712"/>
                <a:gd name="connsiteX33" fmla="*/ 2443085 w 4884794"/>
                <a:gd name="connsiteY33" fmla="*/ 1137398 h 3485712"/>
                <a:gd name="connsiteX34" fmla="*/ 2443085 w 4884794"/>
                <a:gd name="connsiteY34" fmla="*/ 789274 h 3485712"/>
                <a:gd name="connsiteX35" fmla="*/ 3052301 w 4884794"/>
                <a:gd name="connsiteY35" fmla="*/ 180058 h 3485712"/>
                <a:gd name="connsiteX36" fmla="*/ 4096680 w 4884794"/>
                <a:gd name="connsiteY36" fmla="*/ 180058 h 3485712"/>
                <a:gd name="connsiteX37" fmla="*/ 4705896 w 4884794"/>
                <a:gd name="connsiteY37" fmla="*/ 789274 h 3485712"/>
                <a:gd name="connsiteX38" fmla="*/ 4705896 w 4884794"/>
                <a:gd name="connsiteY38" fmla="*/ 1137406 h 348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84794" h="3485712">
                  <a:moveTo>
                    <a:pt x="4792919" y="5996"/>
                  </a:moveTo>
                  <a:lnTo>
                    <a:pt x="93227" y="5996"/>
                  </a:lnTo>
                  <a:cubicBezTo>
                    <a:pt x="41301" y="11361"/>
                    <a:pt x="2878" y="56771"/>
                    <a:pt x="6196" y="108865"/>
                  </a:cubicBezTo>
                  <a:lnTo>
                    <a:pt x="6196" y="3487248"/>
                  </a:lnTo>
                  <a:lnTo>
                    <a:pt x="25343" y="3487248"/>
                  </a:lnTo>
                  <a:lnTo>
                    <a:pt x="138485" y="3036168"/>
                  </a:lnTo>
                  <a:cubicBezTo>
                    <a:pt x="221558" y="2702099"/>
                    <a:pt x="513471" y="2461753"/>
                    <a:pt x="857277" y="2444356"/>
                  </a:cubicBezTo>
                  <a:cubicBezTo>
                    <a:pt x="795070" y="2367247"/>
                    <a:pt x="750084" y="2277714"/>
                    <a:pt x="725340" y="2181785"/>
                  </a:cubicBezTo>
                  <a:lnTo>
                    <a:pt x="702451" y="2181785"/>
                  </a:lnTo>
                  <a:cubicBezTo>
                    <a:pt x="565860" y="2182464"/>
                    <a:pt x="441630" y="2102820"/>
                    <a:pt x="385235" y="1978414"/>
                  </a:cubicBezTo>
                  <a:cubicBezTo>
                    <a:pt x="328840" y="1854007"/>
                    <a:pt x="350818" y="1708079"/>
                    <a:pt x="441358" y="1605810"/>
                  </a:cubicBezTo>
                  <a:lnTo>
                    <a:pt x="441358" y="1485529"/>
                  </a:lnTo>
                  <a:cubicBezTo>
                    <a:pt x="441358" y="956804"/>
                    <a:pt x="869973" y="528181"/>
                    <a:pt x="1398706" y="528181"/>
                  </a:cubicBezTo>
                  <a:cubicBezTo>
                    <a:pt x="1927439" y="528181"/>
                    <a:pt x="2356054" y="956796"/>
                    <a:pt x="2356054" y="1485529"/>
                  </a:cubicBezTo>
                  <a:lnTo>
                    <a:pt x="2356054" y="1605810"/>
                  </a:lnTo>
                  <a:cubicBezTo>
                    <a:pt x="2446586" y="1708087"/>
                    <a:pt x="2468564" y="1854016"/>
                    <a:pt x="2412177" y="1978414"/>
                  </a:cubicBezTo>
                  <a:cubicBezTo>
                    <a:pt x="2355782" y="2102820"/>
                    <a:pt x="2231552" y="2182464"/>
                    <a:pt x="2094961" y="2181785"/>
                  </a:cubicBezTo>
                  <a:lnTo>
                    <a:pt x="2072072" y="2181785"/>
                  </a:lnTo>
                  <a:cubicBezTo>
                    <a:pt x="2047336" y="2277817"/>
                    <a:pt x="2002318" y="2367439"/>
                    <a:pt x="1940047" y="2444620"/>
                  </a:cubicBezTo>
                  <a:cubicBezTo>
                    <a:pt x="2283853" y="2462017"/>
                    <a:pt x="2575766" y="2702363"/>
                    <a:pt x="2658839" y="3036432"/>
                  </a:cubicBezTo>
                  <a:lnTo>
                    <a:pt x="2772069" y="3487256"/>
                  </a:lnTo>
                  <a:lnTo>
                    <a:pt x="4879966" y="3487256"/>
                  </a:lnTo>
                  <a:lnTo>
                    <a:pt x="4879966" y="108865"/>
                  </a:lnTo>
                  <a:cubicBezTo>
                    <a:pt x="4883260" y="56771"/>
                    <a:pt x="4844837" y="11361"/>
                    <a:pt x="4792919" y="5996"/>
                  </a:cubicBezTo>
                  <a:close/>
                  <a:moveTo>
                    <a:pt x="4705888" y="1137406"/>
                  </a:moveTo>
                  <a:cubicBezTo>
                    <a:pt x="4705504" y="1473713"/>
                    <a:pt x="4432971" y="1746238"/>
                    <a:pt x="4096672" y="1746622"/>
                  </a:cubicBezTo>
                  <a:lnTo>
                    <a:pt x="3693720" y="1746622"/>
                  </a:lnTo>
                  <a:cubicBezTo>
                    <a:pt x="3691466" y="1748541"/>
                    <a:pt x="3689115" y="1750348"/>
                    <a:pt x="3686669" y="1752018"/>
                  </a:cubicBezTo>
                  <a:lnTo>
                    <a:pt x="3248644" y="2056627"/>
                  </a:lnTo>
                  <a:cubicBezTo>
                    <a:pt x="3217936" y="2081722"/>
                    <a:pt x="3179514" y="2095457"/>
                    <a:pt x="3139852" y="2095529"/>
                  </a:cubicBezTo>
                  <a:cubicBezTo>
                    <a:pt x="3114540" y="2095473"/>
                    <a:pt x="3089549" y="2089957"/>
                    <a:pt x="3066572" y="2079340"/>
                  </a:cubicBezTo>
                  <a:cubicBezTo>
                    <a:pt x="3004332" y="2051214"/>
                    <a:pt x="2964590" y="1988975"/>
                    <a:pt x="2965270" y="1920684"/>
                  </a:cubicBezTo>
                  <a:lnTo>
                    <a:pt x="2965270" y="1739571"/>
                  </a:lnTo>
                  <a:cubicBezTo>
                    <a:pt x="2666123" y="1695831"/>
                    <a:pt x="2444036" y="1439727"/>
                    <a:pt x="2443085" y="1137398"/>
                  </a:cubicBezTo>
                  <a:lnTo>
                    <a:pt x="2443085" y="789274"/>
                  </a:lnTo>
                  <a:cubicBezTo>
                    <a:pt x="2443469" y="452975"/>
                    <a:pt x="2716002" y="180442"/>
                    <a:pt x="3052301" y="180058"/>
                  </a:cubicBezTo>
                  <a:lnTo>
                    <a:pt x="4096680" y="180058"/>
                  </a:lnTo>
                  <a:cubicBezTo>
                    <a:pt x="4432979" y="180442"/>
                    <a:pt x="4705512" y="452975"/>
                    <a:pt x="4705896" y="789274"/>
                  </a:cubicBezTo>
                  <a:lnTo>
                    <a:pt x="4705896" y="113740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9213E535-E304-4084-BA21-4E127EC8087D}"/>
                </a:ext>
              </a:extLst>
            </p:cNvPr>
            <p:cNvSpPr/>
            <p:nvPr/>
          </p:nvSpPr>
          <p:spPr>
            <a:xfrm>
              <a:off x="3651605" y="4640117"/>
              <a:ext cx="4884795" cy="359764"/>
            </a:xfrm>
            <a:custGeom>
              <a:avLst/>
              <a:gdLst>
                <a:gd name="connsiteX0" fmla="*/ 93226 w 4884794"/>
                <a:gd name="connsiteY0" fmla="*/ 5996 h 359763"/>
                <a:gd name="connsiteX1" fmla="*/ 6195 w 4884794"/>
                <a:gd name="connsiteY1" fmla="*/ 5996 h 359763"/>
                <a:gd name="connsiteX2" fmla="*/ 6195 w 4884794"/>
                <a:gd name="connsiteY2" fmla="*/ 251251 h 359763"/>
                <a:gd name="connsiteX3" fmla="*/ 93226 w 4884794"/>
                <a:gd name="connsiteY3" fmla="*/ 354119 h 359763"/>
                <a:gd name="connsiteX4" fmla="*/ 4792918 w 4884794"/>
                <a:gd name="connsiteY4" fmla="*/ 354119 h 359763"/>
                <a:gd name="connsiteX5" fmla="*/ 4879949 w 4884794"/>
                <a:gd name="connsiteY5" fmla="*/ 251251 h 359763"/>
                <a:gd name="connsiteX6" fmla="*/ 4879949 w 4884794"/>
                <a:gd name="connsiteY6" fmla="*/ 5996 h 35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4794" h="359763">
                  <a:moveTo>
                    <a:pt x="93226" y="5996"/>
                  </a:moveTo>
                  <a:lnTo>
                    <a:pt x="6195" y="5996"/>
                  </a:lnTo>
                  <a:lnTo>
                    <a:pt x="6195" y="251251"/>
                  </a:lnTo>
                  <a:cubicBezTo>
                    <a:pt x="2885" y="303345"/>
                    <a:pt x="41300" y="348763"/>
                    <a:pt x="93226" y="354119"/>
                  </a:cubicBezTo>
                  <a:lnTo>
                    <a:pt x="4792918" y="354119"/>
                  </a:lnTo>
                  <a:cubicBezTo>
                    <a:pt x="4844844" y="348755"/>
                    <a:pt x="4883267" y="303345"/>
                    <a:pt x="4879949" y="251251"/>
                  </a:cubicBezTo>
                  <a:lnTo>
                    <a:pt x="4879949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6FC0BAB8-7A41-4A19-82ED-191CFE4174D9}"/>
                </a:ext>
              </a:extLst>
            </p:cNvPr>
            <p:cNvSpPr/>
            <p:nvPr/>
          </p:nvSpPr>
          <p:spPr>
            <a:xfrm>
              <a:off x="3850409" y="3597562"/>
              <a:ext cx="1111271" cy="879423"/>
            </a:xfrm>
            <a:custGeom>
              <a:avLst/>
              <a:gdLst>
                <a:gd name="connsiteX0" fmla="*/ 108521 w 1111270"/>
                <a:gd name="connsiteY0" fmla="*/ 465439 h 879422"/>
                <a:gd name="connsiteX1" fmla="*/ 5996 w 1111270"/>
                <a:gd name="connsiteY1" fmla="*/ 874482 h 879422"/>
                <a:gd name="connsiteX2" fmla="*/ 416607 w 1111270"/>
                <a:gd name="connsiteY2" fmla="*/ 874482 h 879422"/>
                <a:gd name="connsiteX3" fmla="*/ 416607 w 1111270"/>
                <a:gd name="connsiteY3" fmla="*/ 526359 h 879422"/>
                <a:gd name="connsiteX4" fmla="*/ 503638 w 1111270"/>
                <a:gd name="connsiteY4" fmla="*/ 439328 h 879422"/>
                <a:gd name="connsiteX5" fmla="*/ 590668 w 1111270"/>
                <a:gd name="connsiteY5" fmla="*/ 526359 h 879422"/>
                <a:gd name="connsiteX6" fmla="*/ 590668 w 1111270"/>
                <a:gd name="connsiteY6" fmla="*/ 874482 h 879422"/>
                <a:gd name="connsiteX7" fmla="*/ 1112854 w 1111270"/>
                <a:gd name="connsiteY7" fmla="*/ 874482 h 879422"/>
                <a:gd name="connsiteX8" fmla="*/ 1112854 w 1111270"/>
                <a:gd name="connsiteY8" fmla="*/ 371444 h 879422"/>
                <a:gd name="connsiteX9" fmla="*/ 990054 w 1111270"/>
                <a:gd name="connsiteY9" fmla="*/ 395988 h 879422"/>
                <a:gd name="connsiteX10" fmla="*/ 773309 w 1111270"/>
                <a:gd name="connsiteY10" fmla="*/ 341928 h 879422"/>
                <a:gd name="connsiteX11" fmla="*/ 677699 w 1111270"/>
                <a:gd name="connsiteY11" fmla="*/ 140028 h 879422"/>
                <a:gd name="connsiteX12" fmla="*/ 677699 w 1111270"/>
                <a:gd name="connsiteY12" fmla="*/ 5996 h 879422"/>
                <a:gd name="connsiteX13" fmla="*/ 108521 w 1111270"/>
                <a:gd name="connsiteY13" fmla="*/ 465439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1270" h="879422">
                  <a:moveTo>
                    <a:pt x="108521" y="465439"/>
                  </a:moveTo>
                  <a:lnTo>
                    <a:pt x="5996" y="874482"/>
                  </a:lnTo>
                  <a:lnTo>
                    <a:pt x="416607" y="874482"/>
                  </a:lnTo>
                  <a:lnTo>
                    <a:pt x="416607" y="526359"/>
                  </a:lnTo>
                  <a:cubicBezTo>
                    <a:pt x="416607" y="478294"/>
                    <a:pt x="455573" y="439328"/>
                    <a:pt x="503638" y="439328"/>
                  </a:cubicBezTo>
                  <a:cubicBezTo>
                    <a:pt x="551702" y="439328"/>
                    <a:pt x="590668" y="478294"/>
                    <a:pt x="590668" y="526359"/>
                  </a:cubicBezTo>
                  <a:lnTo>
                    <a:pt x="590668" y="874482"/>
                  </a:lnTo>
                  <a:lnTo>
                    <a:pt x="1112854" y="874482"/>
                  </a:lnTo>
                  <a:lnTo>
                    <a:pt x="1112854" y="371444"/>
                  </a:lnTo>
                  <a:lnTo>
                    <a:pt x="990054" y="395988"/>
                  </a:lnTo>
                  <a:cubicBezTo>
                    <a:pt x="913353" y="411346"/>
                    <a:pt x="833805" y="391503"/>
                    <a:pt x="773309" y="341928"/>
                  </a:cubicBezTo>
                  <a:cubicBezTo>
                    <a:pt x="712804" y="292352"/>
                    <a:pt x="677715" y="218257"/>
                    <a:pt x="677699" y="140028"/>
                  </a:cubicBezTo>
                  <a:lnTo>
                    <a:pt x="677699" y="5996"/>
                  </a:lnTo>
                  <a:cubicBezTo>
                    <a:pt x="406669" y="14870"/>
                    <a:pt x="174374" y="202379"/>
                    <a:pt x="108521" y="4654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4449BF27-C024-4FF1-B57C-5AAAAA5626A9}"/>
              </a:ext>
            </a:extLst>
          </p:cNvPr>
          <p:cNvGrpSpPr/>
          <p:nvPr/>
        </p:nvGrpSpPr>
        <p:grpSpPr>
          <a:xfrm>
            <a:off x="8731326" y="4299795"/>
            <a:ext cx="488766" cy="489370"/>
            <a:chOff x="3651668" y="984600"/>
            <a:chExt cx="4879622" cy="4885647"/>
          </a:xfrm>
        </p:grpSpPr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FD13D67E-483F-4B9F-9631-2717B622FB94}"/>
                </a:ext>
              </a:extLst>
            </p:cNvPr>
            <p:cNvSpPr/>
            <p:nvPr/>
          </p:nvSpPr>
          <p:spPr>
            <a:xfrm>
              <a:off x="5915917" y="3508628"/>
              <a:ext cx="791481" cy="879423"/>
            </a:xfrm>
            <a:custGeom>
              <a:avLst/>
              <a:gdLst>
                <a:gd name="connsiteX0" fmla="*/ 787836 w 791480"/>
                <a:gd name="connsiteY0" fmla="*/ 428103 h 879422"/>
                <a:gd name="connsiteX1" fmla="*/ 787836 w 791480"/>
                <a:gd name="connsiteY1" fmla="*/ 5996 h 879422"/>
                <a:gd name="connsiteX2" fmla="*/ 463297 w 791480"/>
                <a:gd name="connsiteY2" fmla="*/ 5996 h 879422"/>
                <a:gd name="connsiteX3" fmla="*/ 209775 w 791480"/>
                <a:gd name="connsiteY3" fmla="*/ 473010 h 879422"/>
                <a:gd name="connsiteX4" fmla="*/ 16910 w 791480"/>
                <a:gd name="connsiteY4" fmla="*/ 671008 h 879422"/>
                <a:gd name="connsiteX5" fmla="*/ 20652 w 791480"/>
                <a:gd name="connsiteY5" fmla="*/ 876313 h 879422"/>
                <a:gd name="connsiteX6" fmla="*/ 330048 w 791480"/>
                <a:gd name="connsiteY6" fmla="*/ 876313 h 879422"/>
                <a:gd name="connsiteX7" fmla="*/ 787836 w 791480"/>
                <a:gd name="connsiteY7" fmla="*/ 428103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1480" h="879422">
                  <a:moveTo>
                    <a:pt x="787836" y="428103"/>
                  </a:moveTo>
                  <a:lnTo>
                    <a:pt x="787836" y="5996"/>
                  </a:lnTo>
                  <a:lnTo>
                    <a:pt x="463297" y="5996"/>
                  </a:lnTo>
                  <a:cubicBezTo>
                    <a:pt x="404999" y="174526"/>
                    <a:pt x="319344" y="332310"/>
                    <a:pt x="209775" y="473010"/>
                  </a:cubicBezTo>
                  <a:cubicBezTo>
                    <a:pt x="153173" y="546082"/>
                    <a:pt x="88471" y="612502"/>
                    <a:pt x="16910" y="671008"/>
                  </a:cubicBezTo>
                  <a:cubicBezTo>
                    <a:pt x="1184" y="738699"/>
                    <a:pt x="2471" y="809237"/>
                    <a:pt x="20652" y="876313"/>
                  </a:cubicBezTo>
                  <a:lnTo>
                    <a:pt x="330048" y="876313"/>
                  </a:lnTo>
                  <a:cubicBezTo>
                    <a:pt x="580124" y="878680"/>
                    <a:pt x="784918" y="678171"/>
                    <a:pt x="787836" y="4281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60DE0960-769C-4A58-B368-C65B8D44D50A}"/>
                </a:ext>
              </a:extLst>
            </p:cNvPr>
            <p:cNvSpPr/>
            <p:nvPr/>
          </p:nvSpPr>
          <p:spPr>
            <a:xfrm>
              <a:off x="4086822" y="3508620"/>
              <a:ext cx="791481" cy="879423"/>
            </a:xfrm>
            <a:custGeom>
              <a:avLst/>
              <a:gdLst>
                <a:gd name="connsiteX0" fmla="*/ 5996 w 791480"/>
                <a:gd name="connsiteY0" fmla="*/ 6004 h 879422"/>
                <a:gd name="connsiteX1" fmla="*/ 5996 w 791480"/>
                <a:gd name="connsiteY1" fmla="*/ 428103 h 879422"/>
                <a:gd name="connsiteX2" fmla="*/ 463784 w 791480"/>
                <a:gd name="connsiteY2" fmla="*/ 876313 h 879422"/>
                <a:gd name="connsiteX3" fmla="*/ 773181 w 791480"/>
                <a:gd name="connsiteY3" fmla="*/ 876313 h 879422"/>
                <a:gd name="connsiteX4" fmla="*/ 776922 w 791480"/>
                <a:gd name="connsiteY4" fmla="*/ 670920 h 879422"/>
                <a:gd name="connsiteX5" fmla="*/ 584065 w 791480"/>
                <a:gd name="connsiteY5" fmla="*/ 473009 h 879422"/>
                <a:gd name="connsiteX6" fmla="*/ 330543 w 791480"/>
                <a:gd name="connsiteY6" fmla="*/ 5996 h 879422"/>
                <a:gd name="connsiteX7" fmla="*/ 5996 w 791480"/>
                <a:gd name="connsiteY7" fmla="*/ 5996 h 8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1480" h="879422">
                  <a:moveTo>
                    <a:pt x="5996" y="6004"/>
                  </a:moveTo>
                  <a:lnTo>
                    <a:pt x="5996" y="428103"/>
                  </a:lnTo>
                  <a:cubicBezTo>
                    <a:pt x="8914" y="678171"/>
                    <a:pt x="213708" y="878679"/>
                    <a:pt x="463784" y="876313"/>
                  </a:cubicBezTo>
                  <a:lnTo>
                    <a:pt x="773181" y="876313"/>
                  </a:lnTo>
                  <a:cubicBezTo>
                    <a:pt x="791361" y="809205"/>
                    <a:pt x="792648" y="738643"/>
                    <a:pt x="776922" y="670920"/>
                  </a:cubicBezTo>
                  <a:cubicBezTo>
                    <a:pt x="705345" y="612470"/>
                    <a:pt x="640644" y="546074"/>
                    <a:pt x="584065" y="473009"/>
                  </a:cubicBezTo>
                  <a:cubicBezTo>
                    <a:pt x="474489" y="332310"/>
                    <a:pt x="388841" y="174533"/>
                    <a:pt x="330543" y="5996"/>
                  </a:cubicBez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F2763D0D-0A05-4667-9B87-B439771BCED6}"/>
                </a:ext>
              </a:extLst>
            </p:cNvPr>
            <p:cNvSpPr/>
            <p:nvPr/>
          </p:nvSpPr>
          <p:spPr>
            <a:xfrm>
              <a:off x="4521977" y="1945981"/>
              <a:ext cx="1750851" cy="2270510"/>
            </a:xfrm>
            <a:custGeom>
              <a:avLst/>
              <a:gdLst>
                <a:gd name="connsiteX0" fmla="*/ 5996 w 1750851"/>
                <a:gd name="connsiteY0" fmla="*/ 612958 h 2270510"/>
                <a:gd name="connsiteX1" fmla="*/ 5996 w 1750851"/>
                <a:gd name="connsiteY1" fmla="*/ 1222790 h 2270510"/>
                <a:gd name="connsiteX2" fmla="*/ 286412 w 1750851"/>
                <a:gd name="connsiteY2" fmla="*/ 1928958 h 2270510"/>
                <a:gd name="connsiteX3" fmla="*/ 876313 w 1750851"/>
                <a:gd name="connsiteY3" fmla="*/ 2264898 h 2270510"/>
                <a:gd name="connsiteX4" fmla="*/ 1466214 w 1750851"/>
                <a:gd name="connsiteY4" fmla="*/ 1928958 h 2270510"/>
                <a:gd name="connsiteX5" fmla="*/ 1656377 w 1750851"/>
                <a:gd name="connsiteY5" fmla="*/ 1607897 h 2270510"/>
                <a:gd name="connsiteX6" fmla="*/ 1547065 w 1750851"/>
                <a:gd name="connsiteY6" fmla="*/ 1717209 h 2270510"/>
                <a:gd name="connsiteX7" fmla="*/ 1485537 w 1750851"/>
                <a:gd name="connsiteY7" fmla="*/ 1742713 h 2270510"/>
                <a:gd name="connsiteX8" fmla="*/ 1311476 w 1750851"/>
                <a:gd name="connsiteY8" fmla="*/ 1742713 h 2270510"/>
                <a:gd name="connsiteX9" fmla="*/ 1224445 w 1750851"/>
                <a:gd name="connsiteY9" fmla="*/ 1655682 h 2270510"/>
                <a:gd name="connsiteX10" fmla="*/ 1311476 w 1750851"/>
                <a:gd name="connsiteY10" fmla="*/ 1568651 h 2270510"/>
                <a:gd name="connsiteX11" fmla="*/ 1449505 w 1750851"/>
                <a:gd name="connsiteY11" fmla="*/ 1568651 h 2270510"/>
                <a:gd name="connsiteX12" fmla="*/ 1743584 w 1750851"/>
                <a:gd name="connsiteY12" fmla="*/ 1274572 h 2270510"/>
                <a:gd name="connsiteX13" fmla="*/ 1746630 w 1750851"/>
                <a:gd name="connsiteY13" fmla="*/ 1222790 h 2270510"/>
                <a:gd name="connsiteX14" fmla="*/ 1746630 w 1750851"/>
                <a:gd name="connsiteY14" fmla="*/ 634536 h 2270510"/>
                <a:gd name="connsiteX15" fmla="*/ 1398506 w 1750851"/>
                <a:gd name="connsiteY15" fmla="*/ 350202 h 2270510"/>
                <a:gd name="connsiteX16" fmla="*/ 395469 w 1750851"/>
                <a:gd name="connsiteY16" fmla="*/ 5996 h 2270510"/>
                <a:gd name="connsiteX17" fmla="*/ 6004 w 1750851"/>
                <a:gd name="connsiteY17" fmla="*/ 361083 h 2270510"/>
                <a:gd name="connsiteX18" fmla="*/ 6004 w 1750851"/>
                <a:gd name="connsiteY18" fmla="*/ 611295 h 2270510"/>
                <a:gd name="connsiteX19" fmla="*/ 6004 w 1750851"/>
                <a:gd name="connsiteY19" fmla="*/ 612078 h 2270510"/>
                <a:gd name="connsiteX20" fmla="*/ 528182 w 1750851"/>
                <a:gd name="connsiteY20" fmla="*/ 1046457 h 2270510"/>
                <a:gd name="connsiteX21" fmla="*/ 441151 w 1750851"/>
                <a:gd name="connsiteY21" fmla="*/ 1133488 h 2270510"/>
                <a:gd name="connsiteX22" fmla="*/ 354120 w 1750851"/>
                <a:gd name="connsiteY22" fmla="*/ 1046457 h 2270510"/>
                <a:gd name="connsiteX23" fmla="*/ 267089 w 1750851"/>
                <a:gd name="connsiteY23" fmla="*/ 959426 h 2270510"/>
                <a:gd name="connsiteX24" fmla="*/ 354120 w 1750851"/>
                <a:gd name="connsiteY24" fmla="*/ 872396 h 2270510"/>
                <a:gd name="connsiteX25" fmla="*/ 528182 w 1750851"/>
                <a:gd name="connsiteY25" fmla="*/ 872396 h 2270510"/>
                <a:gd name="connsiteX26" fmla="*/ 615212 w 1750851"/>
                <a:gd name="connsiteY26" fmla="*/ 959426 h 2270510"/>
                <a:gd name="connsiteX27" fmla="*/ 528182 w 1750851"/>
                <a:gd name="connsiteY27" fmla="*/ 1046457 h 2270510"/>
                <a:gd name="connsiteX28" fmla="*/ 963336 w 1750851"/>
                <a:gd name="connsiteY28" fmla="*/ 2090836 h 2270510"/>
                <a:gd name="connsiteX29" fmla="*/ 789274 w 1750851"/>
                <a:gd name="connsiteY29" fmla="*/ 2090836 h 2270510"/>
                <a:gd name="connsiteX30" fmla="*/ 702243 w 1750851"/>
                <a:gd name="connsiteY30" fmla="*/ 2003805 h 2270510"/>
                <a:gd name="connsiteX31" fmla="*/ 789274 w 1750851"/>
                <a:gd name="connsiteY31" fmla="*/ 1916774 h 2270510"/>
                <a:gd name="connsiteX32" fmla="*/ 963336 w 1750851"/>
                <a:gd name="connsiteY32" fmla="*/ 1916774 h 2270510"/>
                <a:gd name="connsiteX33" fmla="*/ 1050367 w 1750851"/>
                <a:gd name="connsiteY33" fmla="*/ 2003805 h 2270510"/>
                <a:gd name="connsiteX34" fmla="*/ 963336 w 1750851"/>
                <a:gd name="connsiteY34" fmla="*/ 2090836 h 2270510"/>
                <a:gd name="connsiteX35" fmla="*/ 1050375 w 1750851"/>
                <a:gd name="connsiteY35" fmla="*/ 1829736 h 2270510"/>
                <a:gd name="connsiteX36" fmla="*/ 702251 w 1750851"/>
                <a:gd name="connsiteY36" fmla="*/ 1829736 h 2270510"/>
                <a:gd name="connsiteX37" fmla="*/ 615220 w 1750851"/>
                <a:gd name="connsiteY37" fmla="*/ 1742705 h 2270510"/>
                <a:gd name="connsiteX38" fmla="*/ 702251 w 1750851"/>
                <a:gd name="connsiteY38" fmla="*/ 1655674 h 2270510"/>
                <a:gd name="connsiteX39" fmla="*/ 1050375 w 1750851"/>
                <a:gd name="connsiteY39" fmla="*/ 1655674 h 2270510"/>
                <a:gd name="connsiteX40" fmla="*/ 1137406 w 1750851"/>
                <a:gd name="connsiteY40" fmla="*/ 1742705 h 2270510"/>
                <a:gd name="connsiteX41" fmla="*/ 1050375 w 1750851"/>
                <a:gd name="connsiteY41" fmla="*/ 1829736 h 2270510"/>
                <a:gd name="connsiteX42" fmla="*/ 1398499 w 1750851"/>
                <a:gd name="connsiteY42" fmla="*/ 1046457 h 2270510"/>
                <a:gd name="connsiteX43" fmla="*/ 1311468 w 1750851"/>
                <a:gd name="connsiteY43" fmla="*/ 1133488 h 2270510"/>
                <a:gd name="connsiteX44" fmla="*/ 1224437 w 1750851"/>
                <a:gd name="connsiteY44" fmla="*/ 1046457 h 2270510"/>
                <a:gd name="connsiteX45" fmla="*/ 1137406 w 1750851"/>
                <a:gd name="connsiteY45" fmla="*/ 959426 h 2270510"/>
                <a:gd name="connsiteX46" fmla="*/ 1224437 w 1750851"/>
                <a:gd name="connsiteY46" fmla="*/ 872396 h 2270510"/>
                <a:gd name="connsiteX47" fmla="*/ 1398499 w 1750851"/>
                <a:gd name="connsiteY47" fmla="*/ 872396 h 2270510"/>
                <a:gd name="connsiteX48" fmla="*/ 1485529 w 1750851"/>
                <a:gd name="connsiteY48" fmla="*/ 959426 h 2270510"/>
                <a:gd name="connsiteX49" fmla="*/ 1398499 w 1750851"/>
                <a:gd name="connsiteY49" fmla="*/ 1046457 h 2270510"/>
                <a:gd name="connsiteX50" fmla="*/ 1137406 w 1750851"/>
                <a:gd name="connsiteY50" fmla="*/ 611303 h 2270510"/>
                <a:gd name="connsiteX51" fmla="*/ 1485529 w 1750851"/>
                <a:gd name="connsiteY51" fmla="*/ 611303 h 2270510"/>
                <a:gd name="connsiteX52" fmla="*/ 1572560 w 1750851"/>
                <a:gd name="connsiteY52" fmla="*/ 698334 h 2270510"/>
                <a:gd name="connsiteX53" fmla="*/ 1485529 w 1750851"/>
                <a:gd name="connsiteY53" fmla="*/ 785365 h 2270510"/>
                <a:gd name="connsiteX54" fmla="*/ 1137406 w 1750851"/>
                <a:gd name="connsiteY54" fmla="*/ 785365 h 2270510"/>
                <a:gd name="connsiteX55" fmla="*/ 1050375 w 1750851"/>
                <a:gd name="connsiteY55" fmla="*/ 698334 h 2270510"/>
                <a:gd name="connsiteX56" fmla="*/ 1137406 w 1750851"/>
                <a:gd name="connsiteY56" fmla="*/ 611303 h 2270510"/>
                <a:gd name="connsiteX57" fmla="*/ 789274 w 1750851"/>
                <a:gd name="connsiteY57" fmla="*/ 1307550 h 2270510"/>
                <a:gd name="connsiteX58" fmla="*/ 963336 w 1750851"/>
                <a:gd name="connsiteY58" fmla="*/ 1307550 h 2270510"/>
                <a:gd name="connsiteX59" fmla="*/ 1050367 w 1750851"/>
                <a:gd name="connsiteY59" fmla="*/ 1394581 h 2270510"/>
                <a:gd name="connsiteX60" fmla="*/ 963336 w 1750851"/>
                <a:gd name="connsiteY60" fmla="*/ 1481612 h 2270510"/>
                <a:gd name="connsiteX61" fmla="*/ 789274 w 1750851"/>
                <a:gd name="connsiteY61" fmla="*/ 1481612 h 2270510"/>
                <a:gd name="connsiteX62" fmla="*/ 702243 w 1750851"/>
                <a:gd name="connsiteY62" fmla="*/ 1394581 h 2270510"/>
                <a:gd name="connsiteX63" fmla="*/ 789274 w 1750851"/>
                <a:gd name="connsiteY63" fmla="*/ 1307550 h 2270510"/>
                <a:gd name="connsiteX64" fmla="*/ 267089 w 1750851"/>
                <a:gd name="connsiteY64" fmla="*/ 611303 h 2270510"/>
                <a:gd name="connsiteX65" fmla="*/ 615212 w 1750851"/>
                <a:gd name="connsiteY65" fmla="*/ 611303 h 2270510"/>
                <a:gd name="connsiteX66" fmla="*/ 702243 w 1750851"/>
                <a:gd name="connsiteY66" fmla="*/ 698334 h 2270510"/>
                <a:gd name="connsiteX67" fmla="*/ 615212 w 1750851"/>
                <a:gd name="connsiteY67" fmla="*/ 785365 h 2270510"/>
                <a:gd name="connsiteX68" fmla="*/ 267089 w 1750851"/>
                <a:gd name="connsiteY68" fmla="*/ 785365 h 2270510"/>
                <a:gd name="connsiteX69" fmla="*/ 180058 w 1750851"/>
                <a:gd name="connsiteY69" fmla="*/ 698334 h 2270510"/>
                <a:gd name="connsiteX70" fmla="*/ 267089 w 1750851"/>
                <a:gd name="connsiteY70" fmla="*/ 611303 h 2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50851" h="2270510">
                  <a:moveTo>
                    <a:pt x="5996" y="612958"/>
                  </a:moveTo>
                  <a:lnTo>
                    <a:pt x="5996" y="1222790"/>
                  </a:lnTo>
                  <a:cubicBezTo>
                    <a:pt x="22705" y="1481852"/>
                    <a:pt x="120849" y="1729010"/>
                    <a:pt x="286412" y="1928958"/>
                  </a:cubicBezTo>
                  <a:cubicBezTo>
                    <a:pt x="383716" y="2054460"/>
                    <a:pt x="589717" y="2264898"/>
                    <a:pt x="876313" y="2264898"/>
                  </a:cubicBezTo>
                  <a:cubicBezTo>
                    <a:pt x="1162909" y="2264898"/>
                    <a:pt x="1368910" y="2054460"/>
                    <a:pt x="1466214" y="1928958"/>
                  </a:cubicBezTo>
                  <a:cubicBezTo>
                    <a:pt x="1542772" y="1830303"/>
                    <a:pt x="1606658" y="1722446"/>
                    <a:pt x="1656377" y="1607897"/>
                  </a:cubicBezTo>
                  <a:lnTo>
                    <a:pt x="1547065" y="1717209"/>
                  </a:lnTo>
                  <a:cubicBezTo>
                    <a:pt x="1530748" y="1733535"/>
                    <a:pt x="1508610" y="1742705"/>
                    <a:pt x="1485537" y="1742713"/>
                  </a:cubicBezTo>
                  <a:lnTo>
                    <a:pt x="1311476" y="1742713"/>
                  </a:lnTo>
                  <a:cubicBezTo>
                    <a:pt x="1263411" y="1742713"/>
                    <a:pt x="1224445" y="1703746"/>
                    <a:pt x="1224445" y="1655682"/>
                  </a:cubicBezTo>
                  <a:cubicBezTo>
                    <a:pt x="1224445" y="1607617"/>
                    <a:pt x="1263411" y="1568651"/>
                    <a:pt x="1311476" y="1568651"/>
                  </a:cubicBezTo>
                  <a:lnTo>
                    <a:pt x="1449505" y="1568651"/>
                  </a:lnTo>
                  <a:lnTo>
                    <a:pt x="1743584" y="1274572"/>
                  </a:lnTo>
                  <a:cubicBezTo>
                    <a:pt x="1744887" y="1257167"/>
                    <a:pt x="1746630" y="1239763"/>
                    <a:pt x="1746630" y="1222790"/>
                  </a:cubicBezTo>
                  <a:lnTo>
                    <a:pt x="1746630" y="634536"/>
                  </a:lnTo>
                  <a:cubicBezTo>
                    <a:pt x="1695192" y="541677"/>
                    <a:pt x="1556731" y="350202"/>
                    <a:pt x="1398506" y="350202"/>
                  </a:cubicBezTo>
                  <a:cubicBezTo>
                    <a:pt x="659527" y="350202"/>
                    <a:pt x="481108" y="139237"/>
                    <a:pt x="395469" y="5996"/>
                  </a:cubicBezTo>
                  <a:cubicBezTo>
                    <a:pt x="201444" y="25287"/>
                    <a:pt x="43092" y="169657"/>
                    <a:pt x="6004" y="361083"/>
                  </a:cubicBezTo>
                  <a:lnTo>
                    <a:pt x="6004" y="611295"/>
                  </a:lnTo>
                  <a:lnTo>
                    <a:pt x="6004" y="612078"/>
                  </a:lnTo>
                  <a:close/>
                  <a:moveTo>
                    <a:pt x="528182" y="1046457"/>
                  </a:moveTo>
                  <a:cubicBezTo>
                    <a:pt x="528182" y="1094522"/>
                    <a:pt x="489215" y="1133488"/>
                    <a:pt x="441151" y="1133488"/>
                  </a:cubicBezTo>
                  <a:cubicBezTo>
                    <a:pt x="393086" y="1133488"/>
                    <a:pt x="354120" y="1094522"/>
                    <a:pt x="354120" y="1046457"/>
                  </a:cubicBezTo>
                  <a:cubicBezTo>
                    <a:pt x="306055" y="1046457"/>
                    <a:pt x="267089" y="1007491"/>
                    <a:pt x="267089" y="959426"/>
                  </a:cubicBezTo>
                  <a:cubicBezTo>
                    <a:pt x="267089" y="911362"/>
                    <a:pt x="306055" y="872396"/>
                    <a:pt x="354120" y="872396"/>
                  </a:cubicBezTo>
                  <a:lnTo>
                    <a:pt x="528182" y="872396"/>
                  </a:lnTo>
                  <a:cubicBezTo>
                    <a:pt x="576246" y="872396"/>
                    <a:pt x="615212" y="911362"/>
                    <a:pt x="615212" y="959426"/>
                  </a:cubicBezTo>
                  <a:cubicBezTo>
                    <a:pt x="615212" y="1007491"/>
                    <a:pt x="576246" y="1046457"/>
                    <a:pt x="528182" y="1046457"/>
                  </a:cubicBezTo>
                  <a:close/>
                  <a:moveTo>
                    <a:pt x="963336" y="2090836"/>
                  </a:moveTo>
                  <a:lnTo>
                    <a:pt x="789274" y="2090836"/>
                  </a:lnTo>
                  <a:cubicBezTo>
                    <a:pt x="741210" y="2090836"/>
                    <a:pt x="702243" y="2051870"/>
                    <a:pt x="702243" y="2003805"/>
                  </a:cubicBezTo>
                  <a:cubicBezTo>
                    <a:pt x="702243" y="1955741"/>
                    <a:pt x="741210" y="1916774"/>
                    <a:pt x="789274" y="1916774"/>
                  </a:cubicBezTo>
                  <a:lnTo>
                    <a:pt x="963336" y="1916774"/>
                  </a:lnTo>
                  <a:cubicBezTo>
                    <a:pt x="1011400" y="1916774"/>
                    <a:pt x="1050367" y="1955741"/>
                    <a:pt x="1050367" y="2003805"/>
                  </a:cubicBezTo>
                  <a:cubicBezTo>
                    <a:pt x="1050375" y="2051870"/>
                    <a:pt x="1011408" y="2090836"/>
                    <a:pt x="963336" y="2090836"/>
                  </a:cubicBezTo>
                  <a:close/>
                  <a:moveTo>
                    <a:pt x="1050375" y="1829736"/>
                  </a:moveTo>
                  <a:lnTo>
                    <a:pt x="702251" y="1829736"/>
                  </a:lnTo>
                  <a:cubicBezTo>
                    <a:pt x="654187" y="1829736"/>
                    <a:pt x="615220" y="1790769"/>
                    <a:pt x="615220" y="1742705"/>
                  </a:cubicBezTo>
                  <a:cubicBezTo>
                    <a:pt x="615220" y="1694640"/>
                    <a:pt x="654187" y="1655674"/>
                    <a:pt x="702251" y="1655674"/>
                  </a:cubicBezTo>
                  <a:lnTo>
                    <a:pt x="1050375" y="1655674"/>
                  </a:lnTo>
                  <a:cubicBezTo>
                    <a:pt x="1098439" y="1655674"/>
                    <a:pt x="1137406" y="1694640"/>
                    <a:pt x="1137406" y="1742705"/>
                  </a:cubicBezTo>
                  <a:cubicBezTo>
                    <a:pt x="1137406" y="1790777"/>
                    <a:pt x="1098439" y="1829736"/>
                    <a:pt x="1050375" y="1829736"/>
                  </a:cubicBezTo>
                  <a:close/>
                  <a:moveTo>
                    <a:pt x="1398499" y="1046457"/>
                  </a:moveTo>
                  <a:cubicBezTo>
                    <a:pt x="1398499" y="1094522"/>
                    <a:pt x="1359532" y="1133488"/>
                    <a:pt x="1311468" y="1133488"/>
                  </a:cubicBezTo>
                  <a:cubicBezTo>
                    <a:pt x="1263403" y="1133488"/>
                    <a:pt x="1224437" y="1094522"/>
                    <a:pt x="1224437" y="1046457"/>
                  </a:cubicBezTo>
                  <a:cubicBezTo>
                    <a:pt x="1176372" y="1046457"/>
                    <a:pt x="1137406" y="1007491"/>
                    <a:pt x="1137406" y="959426"/>
                  </a:cubicBezTo>
                  <a:cubicBezTo>
                    <a:pt x="1137406" y="911362"/>
                    <a:pt x="1176372" y="872396"/>
                    <a:pt x="1224437" y="872396"/>
                  </a:cubicBezTo>
                  <a:lnTo>
                    <a:pt x="1398499" y="872396"/>
                  </a:lnTo>
                  <a:cubicBezTo>
                    <a:pt x="1446563" y="872396"/>
                    <a:pt x="1485529" y="911362"/>
                    <a:pt x="1485529" y="959426"/>
                  </a:cubicBezTo>
                  <a:cubicBezTo>
                    <a:pt x="1485529" y="1007491"/>
                    <a:pt x="1446563" y="1046457"/>
                    <a:pt x="1398499" y="1046457"/>
                  </a:cubicBezTo>
                  <a:close/>
                  <a:moveTo>
                    <a:pt x="1137406" y="611303"/>
                  </a:moveTo>
                  <a:lnTo>
                    <a:pt x="1485529" y="611303"/>
                  </a:lnTo>
                  <a:cubicBezTo>
                    <a:pt x="1533594" y="611303"/>
                    <a:pt x="1572560" y="650269"/>
                    <a:pt x="1572560" y="698334"/>
                  </a:cubicBezTo>
                  <a:cubicBezTo>
                    <a:pt x="1572560" y="746398"/>
                    <a:pt x="1533594" y="785365"/>
                    <a:pt x="1485529" y="785365"/>
                  </a:cubicBezTo>
                  <a:lnTo>
                    <a:pt x="1137406" y="785365"/>
                  </a:lnTo>
                  <a:cubicBezTo>
                    <a:pt x="1089341" y="785365"/>
                    <a:pt x="1050375" y="746398"/>
                    <a:pt x="1050375" y="698334"/>
                  </a:cubicBezTo>
                  <a:cubicBezTo>
                    <a:pt x="1050375" y="650269"/>
                    <a:pt x="1089333" y="611303"/>
                    <a:pt x="1137406" y="611303"/>
                  </a:cubicBezTo>
                  <a:close/>
                  <a:moveTo>
                    <a:pt x="789274" y="1307550"/>
                  </a:moveTo>
                  <a:lnTo>
                    <a:pt x="963336" y="1307550"/>
                  </a:lnTo>
                  <a:cubicBezTo>
                    <a:pt x="1011400" y="1307550"/>
                    <a:pt x="1050367" y="1346516"/>
                    <a:pt x="1050367" y="1394581"/>
                  </a:cubicBezTo>
                  <a:cubicBezTo>
                    <a:pt x="1050367" y="1442646"/>
                    <a:pt x="1011400" y="1481612"/>
                    <a:pt x="963336" y="1481612"/>
                  </a:cubicBezTo>
                  <a:lnTo>
                    <a:pt x="789274" y="1481612"/>
                  </a:lnTo>
                  <a:cubicBezTo>
                    <a:pt x="741210" y="1481612"/>
                    <a:pt x="702243" y="1442646"/>
                    <a:pt x="702243" y="1394581"/>
                  </a:cubicBezTo>
                  <a:cubicBezTo>
                    <a:pt x="702243" y="1346516"/>
                    <a:pt x="741210" y="1307550"/>
                    <a:pt x="789274" y="1307550"/>
                  </a:cubicBezTo>
                  <a:close/>
                  <a:moveTo>
                    <a:pt x="267089" y="611303"/>
                  </a:moveTo>
                  <a:lnTo>
                    <a:pt x="615212" y="611303"/>
                  </a:lnTo>
                  <a:cubicBezTo>
                    <a:pt x="663277" y="611303"/>
                    <a:pt x="702243" y="650269"/>
                    <a:pt x="702243" y="698334"/>
                  </a:cubicBezTo>
                  <a:cubicBezTo>
                    <a:pt x="702243" y="746398"/>
                    <a:pt x="663277" y="785365"/>
                    <a:pt x="615212" y="785365"/>
                  </a:cubicBezTo>
                  <a:lnTo>
                    <a:pt x="267089" y="785365"/>
                  </a:lnTo>
                  <a:cubicBezTo>
                    <a:pt x="219024" y="785365"/>
                    <a:pt x="180058" y="746398"/>
                    <a:pt x="180058" y="698334"/>
                  </a:cubicBezTo>
                  <a:cubicBezTo>
                    <a:pt x="180058" y="650269"/>
                    <a:pt x="219024" y="611303"/>
                    <a:pt x="267089" y="6113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7A16684-8F29-4846-AAF4-F681E8DD517C}"/>
                </a:ext>
              </a:extLst>
            </p:cNvPr>
            <p:cNvSpPr/>
            <p:nvPr/>
          </p:nvSpPr>
          <p:spPr>
            <a:xfrm>
              <a:off x="4573327" y="1333065"/>
              <a:ext cx="1694888" cy="959370"/>
            </a:xfrm>
            <a:custGeom>
              <a:avLst/>
              <a:gdLst>
                <a:gd name="connsiteX0" fmla="*/ 462992 w 1694887"/>
                <a:gd name="connsiteY0" fmla="*/ 480795 h 959370"/>
                <a:gd name="connsiteX1" fmla="*/ 475440 w 1694887"/>
                <a:gd name="connsiteY1" fmla="*/ 500814 h 959370"/>
                <a:gd name="connsiteX2" fmla="*/ 1347148 w 1694887"/>
                <a:gd name="connsiteY2" fmla="*/ 789065 h 959370"/>
                <a:gd name="connsiteX3" fmla="*/ 1695272 w 1694887"/>
                <a:gd name="connsiteY3" fmla="*/ 958953 h 959370"/>
                <a:gd name="connsiteX4" fmla="*/ 1695272 w 1694887"/>
                <a:gd name="connsiteY4" fmla="*/ 801249 h 959370"/>
                <a:gd name="connsiteX5" fmla="*/ 940959 w 1694887"/>
                <a:gd name="connsiteY5" fmla="*/ 13782 h 959370"/>
                <a:gd name="connsiteX6" fmla="*/ 5996 w 1694887"/>
                <a:gd name="connsiteY6" fmla="*/ 574973 h 959370"/>
                <a:gd name="connsiteX7" fmla="*/ 389800 w 1694887"/>
                <a:gd name="connsiteY7" fmla="*/ 440941 h 959370"/>
                <a:gd name="connsiteX8" fmla="*/ 462992 w 1694887"/>
                <a:gd name="connsiteY8" fmla="*/ 480795 h 95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4887" h="959370">
                  <a:moveTo>
                    <a:pt x="462992" y="480795"/>
                  </a:moveTo>
                  <a:lnTo>
                    <a:pt x="475440" y="500814"/>
                  </a:lnTo>
                  <a:cubicBezTo>
                    <a:pt x="537751" y="601508"/>
                    <a:pt x="654027" y="789065"/>
                    <a:pt x="1347148" y="789065"/>
                  </a:cubicBezTo>
                  <a:cubicBezTo>
                    <a:pt x="1481380" y="796332"/>
                    <a:pt x="1606954" y="857612"/>
                    <a:pt x="1695272" y="958953"/>
                  </a:cubicBezTo>
                  <a:lnTo>
                    <a:pt x="1695272" y="801249"/>
                  </a:lnTo>
                  <a:cubicBezTo>
                    <a:pt x="1658536" y="394836"/>
                    <a:pt x="1345413" y="67954"/>
                    <a:pt x="940959" y="13782"/>
                  </a:cubicBezTo>
                  <a:cubicBezTo>
                    <a:pt x="536504" y="-40391"/>
                    <a:pt x="148399" y="192552"/>
                    <a:pt x="5996" y="574973"/>
                  </a:cubicBezTo>
                  <a:cubicBezTo>
                    <a:pt x="116691" y="491116"/>
                    <a:pt x="250971" y="444219"/>
                    <a:pt x="389800" y="440941"/>
                  </a:cubicBezTo>
                  <a:cubicBezTo>
                    <a:pt x="419389" y="440917"/>
                    <a:pt x="446955" y="455931"/>
                    <a:pt x="462992" y="4807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C147315A-F459-4976-A152-10CE7887E5AD}"/>
                </a:ext>
              </a:extLst>
            </p:cNvPr>
            <p:cNvSpPr/>
            <p:nvPr/>
          </p:nvSpPr>
          <p:spPr>
            <a:xfrm>
              <a:off x="6419260" y="2653461"/>
              <a:ext cx="463696" cy="687549"/>
            </a:xfrm>
            <a:custGeom>
              <a:avLst/>
              <a:gdLst>
                <a:gd name="connsiteX0" fmla="*/ 458555 w 463695"/>
                <a:gd name="connsiteY0" fmla="*/ 513039 h 687548"/>
                <a:gd name="connsiteX1" fmla="*/ 458555 w 463695"/>
                <a:gd name="connsiteY1" fmla="*/ 435234 h 687548"/>
                <a:gd name="connsiteX2" fmla="*/ 23401 w 463695"/>
                <a:gd name="connsiteY2" fmla="*/ 5996 h 687548"/>
                <a:gd name="connsiteX3" fmla="*/ 23401 w 463695"/>
                <a:gd name="connsiteY3" fmla="*/ 515302 h 687548"/>
                <a:gd name="connsiteX4" fmla="*/ 5996 w 463695"/>
                <a:gd name="connsiteY4" fmla="*/ 687101 h 687548"/>
                <a:gd name="connsiteX5" fmla="*/ 284494 w 463695"/>
                <a:gd name="connsiteY5" fmla="*/ 687101 h 687548"/>
                <a:gd name="connsiteX6" fmla="*/ 458555 w 463695"/>
                <a:gd name="connsiteY6" fmla="*/ 513039 h 68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695" h="687548">
                  <a:moveTo>
                    <a:pt x="458555" y="513039"/>
                  </a:moveTo>
                  <a:lnTo>
                    <a:pt x="458555" y="435234"/>
                  </a:lnTo>
                  <a:cubicBezTo>
                    <a:pt x="279569" y="331215"/>
                    <a:pt x="129859" y="183536"/>
                    <a:pt x="23401" y="5996"/>
                  </a:cubicBezTo>
                  <a:lnTo>
                    <a:pt x="23401" y="515302"/>
                  </a:lnTo>
                  <a:cubicBezTo>
                    <a:pt x="22761" y="572976"/>
                    <a:pt x="16933" y="630474"/>
                    <a:pt x="5996" y="687101"/>
                  </a:cubicBezTo>
                  <a:lnTo>
                    <a:pt x="284494" y="687101"/>
                  </a:lnTo>
                  <a:cubicBezTo>
                    <a:pt x="380630" y="687101"/>
                    <a:pt x="458555" y="609176"/>
                    <a:pt x="458555" y="5130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128AC8F8-4F5C-43B7-BEFC-A30D8EFC83AF}"/>
                </a:ext>
              </a:extLst>
            </p:cNvPr>
            <p:cNvSpPr/>
            <p:nvPr/>
          </p:nvSpPr>
          <p:spPr>
            <a:xfrm>
              <a:off x="4785772" y="4293217"/>
              <a:ext cx="1223197" cy="1175229"/>
            </a:xfrm>
            <a:custGeom>
              <a:avLst/>
              <a:gdLst>
                <a:gd name="connsiteX0" fmla="*/ 1219032 w 1223197"/>
                <a:gd name="connsiteY0" fmla="*/ 478142 h 1175228"/>
                <a:gd name="connsiteX1" fmla="*/ 1015118 w 1223197"/>
                <a:gd name="connsiteY1" fmla="*/ 222702 h 1175228"/>
                <a:gd name="connsiteX2" fmla="*/ 961857 w 1223197"/>
                <a:gd name="connsiteY2" fmla="*/ 5996 h 1175228"/>
                <a:gd name="connsiteX3" fmla="*/ 263171 w 1223197"/>
                <a:gd name="connsiteY3" fmla="*/ 5996 h 1175228"/>
                <a:gd name="connsiteX4" fmla="*/ 209910 w 1223197"/>
                <a:gd name="connsiteY4" fmla="*/ 222702 h 1175228"/>
                <a:gd name="connsiteX5" fmla="*/ 5996 w 1223197"/>
                <a:gd name="connsiteY5" fmla="*/ 478222 h 1175228"/>
                <a:gd name="connsiteX6" fmla="*/ 525487 w 1223197"/>
                <a:gd name="connsiteY6" fmla="*/ 1176996 h 1175228"/>
                <a:gd name="connsiteX7" fmla="*/ 525487 w 1223197"/>
                <a:gd name="connsiteY7" fmla="*/ 1049056 h 1175228"/>
                <a:gd name="connsiteX8" fmla="*/ 612518 w 1223197"/>
                <a:gd name="connsiteY8" fmla="*/ 962025 h 1175228"/>
                <a:gd name="connsiteX9" fmla="*/ 699549 w 1223197"/>
                <a:gd name="connsiteY9" fmla="*/ 1049056 h 1175228"/>
                <a:gd name="connsiteX10" fmla="*/ 699549 w 1223197"/>
                <a:gd name="connsiteY10" fmla="*/ 1176996 h 1175228"/>
                <a:gd name="connsiteX11" fmla="*/ 1219032 w 1223197"/>
                <a:gd name="connsiteY11" fmla="*/ 478142 h 117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23197" h="1175228">
                  <a:moveTo>
                    <a:pt x="1219032" y="478142"/>
                  </a:moveTo>
                  <a:cubicBezTo>
                    <a:pt x="1132441" y="409691"/>
                    <a:pt x="1062679" y="322309"/>
                    <a:pt x="1015118" y="222702"/>
                  </a:cubicBezTo>
                  <a:cubicBezTo>
                    <a:pt x="1004141" y="203123"/>
                    <a:pt x="964703" y="74903"/>
                    <a:pt x="961857" y="5996"/>
                  </a:cubicBezTo>
                  <a:cubicBezTo>
                    <a:pt x="742881" y="119873"/>
                    <a:pt x="482148" y="119873"/>
                    <a:pt x="263171" y="5996"/>
                  </a:cubicBezTo>
                  <a:cubicBezTo>
                    <a:pt x="260317" y="74903"/>
                    <a:pt x="230057" y="180194"/>
                    <a:pt x="209910" y="222702"/>
                  </a:cubicBezTo>
                  <a:cubicBezTo>
                    <a:pt x="162285" y="322293"/>
                    <a:pt x="92539" y="409691"/>
                    <a:pt x="5996" y="478222"/>
                  </a:cubicBezTo>
                  <a:cubicBezTo>
                    <a:pt x="45450" y="785804"/>
                    <a:pt x="242313" y="1050599"/>
                    <a:pt x="525487" y="1176996"/>
                  </a:cubicBezTo>
                  <a:lnTo>
                    <a:pt x="525487" y="1049056"/>
                  </a:lnTo>
                  <a:cubicBezTo>
                    <a:pt x="525487" y="1000991"/>
                    <a:pt x="564454" y="962025"/>
                    <a:pt x="612518" y="962025"/>
                  </a:cubicBezTo>
                  <a:cubicBezTo>
                    <a:pt x="660583" y="962025"/>
                    <a:pt x="699549" y="1000991"/>
                    <a:pt x="699549" y="1049056"/>
                  </a:cubicBezTo>
                  <a:lnTo>
                    <a:pt x="699549" y="1176996"/>
                  </a:lnTo>
                  <a:cubicBezTo>
                    <a:pt x="982707" y="1050551"/>
                    <a:pt x="1179554" y="785733"/>
                    <a:pt x="1219032" y="4781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CA36D637-5477-4A51-8973-6AE26B183B99}"/>
                </a:ext>
              </a:extLst>
            </p:cNvPr>
            <p:cNvSpPr/>
            <p:nvPr/>
          </p:nvSpPr>
          <p:spPr>
            <a:xfrm>
              <a:off x="6436664" y="984724"/>
              <a:ext cx="2094626" cy="2094626"/>
            </a:xfrm>
            <a:custGeom>
              <a:avLst/>
              <a:gdLst>
                <a:gd name="connsiteX0" fmla="*/ 1050375 w 2094625"/>
                <a:gd name="connsiteY0" fmla="*/ 5996 h 2094625"/>
                <a:gd name="connsiteX1" fmla="*/ 5996 w 2094625"/>
                <a:gd name="connsiteY1" fmla="*/ 1050375 h 2094625"/>
                <a:gd name="connsiteX2" fmla="*/ 1050375 w 2094625"/>
                <a:gd name="connsiteY2" fmla="*/ 2094746 h 2094625"/>
                <a:gd name="connsiteX3" fmla="*/ 2094754 w 2094625"/>
                <a:gd name="connsiteY3" fmla="*/ 1050367 h 2094625"/>
                <a:gd name="connsiteX4" fmla="*/ 1050375 w 2094625"/>
                <a:gd name="connsiteY4" fmla="*/ 5996 h 2094625"/>
                <a:gd name="connsiteX5" fmla="*/ 1050375 w 2094625"/>
                <a:gd name="connsiteY5" fmla="*/ 354120 h 2094625"/>
                <a:gd name="connsiteX6" fmla="*/ 1137406 w 2094625"/>
                <a:gd name="connsiteY6" fmla="*/ 441151 h 2094625"/>
                <a:gd name="connsiteX7" fmla="*/ 1050375 w 2094625"/>
                <a:gd name="connsiteY7" fmla="*/ 528181 h 2094625"/>
                <a:gd name="connsiteX8" fmla="*/ 963344 w 2094625"/>
                <a:gd name="connsiteY8" fmla="*/ 441151 h 2094625"/>
                <a:gd name="connsiteX9" fmla="*/ 1050375 w 2094625"/>
                <a:gd name="connsiteY9" fmla="*/ 354120 h 2094625"/>
                <a:gd name="connsiteX10" fmla="*/ 1311468 w 2094625"/>
                <a:gd name="connsiteY10" fmla="*/ 1746622 h 2094625"/>
                <a:gd name="connsiteX11" fmla="*/ 789282 w 2094625"/>
                <a:gd name="connsiteY11" fmla="*/ 1746622 h 2094625"/>
                <a:gd name="connsiteX12" fmla="*/ 702251 w 2094625"/>
                <a:gd name="connsiteY12" fmla="*/ 1659591 h 2094625"/>
                <a:gd name="connsiteX13" fmla="*/ 789282 w 2094625"/>
                <a:gd name="connsiteY13" fmla="*/ 1572560 h 2094625"/>
                <a:gd name="connsiteX14" fmla="*/ 963344 w 2094625"/>
                <a:gd name="connsiteY14" fmla="*/ 1572560 h 2094625"/>
                <a:gd name="connsiteX15" fmla="*/ 963344 w 2094625"/>
                <a:gd name="connsiteY15" fmla="*/ 876313 h 2094625"/>
                <a:gd name="connsiteX16" fmla="*/ 876313 w 2094625"/>
                <a:gd name="connsiteY16" fmla="*/ 876313 h 2094625"/>
                <a:gd name="connsiteX17" fmla="*/ 789282 w 2094625"/>
                <a:gd name="connsiteY17" fmla="*/ 789282 h 2094625"/>
                <a:gd name="connsiteX18" fmla="*/ 876313 w 2094625"/>
                <a:gd name="connsiteY18" fmla="*/ 702251 h 2094625"/>
                <a:gd name="connsiteX19" fmla="*/ 1050375 w 2094625"/>
                <a:gd name="connsiteY19" fmla="*/ 702251 h 2094625"/>
                <a:gd name="connsiteX20" fmla="*/ 1137406 w 2094625"/>
                <a:gd name="connsiteY20" fmla="*/ 789282 h 2094625"/>
                <a:gd name="connsiteX21" fmla="*/ 1137406 w 2094625"/>
                <a:gd name="connsiteY21" fmla="*/ 1572560 h 2094625"/>
                <a:gd name="connsiteX22" fmla="*/ 1311468 w 2094625"/>
                <a:gd name="connsiteY22" fmla="*/ 1572560 h 2094625"/>
                <a:gd name="connsiteX23" fmla="*/ 1398499 w 2094625"/>
                <a:gd name="connsiteY23" fmla="*/ 1659591 h 2094625"/>
                <a:gd name="connsiteX24" fmla="*/ 1311468 w 2094625"/>
                <a:gd name="connsiteY24" fmla="*/ 1746622 h 209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94625" h="2094625">
                  <a:moveTo>
                    <a:pt x="1050375" y="5996"/>
                  </a:moveTo>
                  <a:cubicBezTo>
                    <a:pt x="473585" y="5996"/>
                    <a:pt x="5996" y="473577"/>
                    <a:pt x="5996" y="1050375"/>
                  </a:cubicBezTo>
                  <a:cubicBezTo>
                    <a:pt x="5996" y="1627172"/>
                    <a:pt x="473577" y="2094746"/>
                    <a:pt x="1050375" y="2094746"/>
                  </a:cubicBezTo>
                  <a:cubicBezTo>
                    <a:pt x="1627172" y="2094746"/>
                    <a:pt x="2094754" y="1627164"/>
                    <a:pt x="2094754" y="1050367"/>
                  </a:cubicBezTo>
                  <a:cubicBezTo>
                    <a:pt x="2094122" y="473833"/>
                    <a:pt x="1626908" y="6620"/>
                    <a:pt x="1050375" y="5996"/>
                  </a:cubicBezTo>
                  <a:close/>
                  <a:moveTo>
                    <a:pt x="1050375" y="354120"/>
                  </a:moveTo>
                  <a:cubicBezTo>
                    <a:pt x="1098439" y="354120"/>
                    <a:pt x="1137406" y="393086"/>
                    <a:pt x="1137406" y="441151"/>
                  </a:cubicBezTo>
                  <a:cubicBezTo>
                    <a:pt x="1137406" y="489215"/>
                    <a:pt x="1098439" y="528181"/>
                    <a:pt x="1050375" y="528181"/>
                  </a:cubicBezTo>
                  <a:cubicBezTo>
                    <a:pt x="1002310" y="528181"/>
                    <a:pt x="963344" y="489215"/>
                    <a:pt x="963344" y="441151"/>
                  </a:cubicBezTo>
                  <a:cubicBezTo>
                    <a:pt x="963344" y="393086"/>
                    <a:pt x="1002302" y="354120"/>
                    <a:pt x="1050375" y="354120"/>
                  </a:cubicBezTo>
                  <a:close/>
                  <a:moveTo>
                    <a:pt x="1311468" y="1746622"/>
                  </a:moveTo>
                  <a:lnTo>
                    <a:pt x="789282" y="1746622"/>
                  </a:lnTo>
                  <a:cubicBezTo>
                    <a:pt x="741218" y="1746622"/>
                    <a:pt x="702251" y="1707656"/>
                    <a:pt x="702251" y="1659591"/>
                  </a:cubicBezTo>
                  <a:cubicBezTo>
                    <a:pt x="702251" y="1611527"/>
                    <a:pt x="741218" y="1572560"/>
                    <a:pt x="789282" y="1572560"/>
                  </a:cubicBezTo>
                  <a:lnTo>
                    <a:pt x="963344" y="1572560"/>
                  </a:lnTo>
                  <a:lnTo>
                    <a:pt x="963344" y="876313"/>
                  </a:lnTo>
                  <a:lnTo>
                    <a:pt x="876313" y="876313"/>
                  </a:lnTo>
                  <a:cubicBezTo>
                    <a:pt x="828249" y="876313"/>
                    <a:pt x="789282" y="837347"/>
                    <a:pt x="789282" y="789282"/>
                  </a:cubicBezTo>
                  <a:cubicBezTo>
                    <a:pt x="789282" y="741218"/>
                    <a:pt x="828249" y="702251"/>
                    <a:pt x="876313" y="702251"/>
                  </a:cubicBezTo>
                  <a:lnTo>
                    <a:pt x="1050375" y="702251"/>
                  </a:lnTo>
                  <a:cubicBezTo>
                    <a:pt x="1098439" y="702251"/>
                    <a:pt x="1137406" y="741218"/>
                    <a:pt x="1137406" y="789282"/>
                  </a:cubicBezTo>
                  <a:lnTo>
                    <a:pt x="1137406" y="1572560"/>
                  </a:lnTo>
                  <a:lnTo>
                    <a:pt x="1311468" y="1572560"/>
                  </a:lnTo>
                  <a:cubicBezTo>
                    <a:pt x="1359532" y="1572560"/>
                    <a:pt x="1398499" y="1611527"/>
                    <a:pt x="1398499" y="1659591"/>
                  </a:cubicBezTo>
                  <a:cubicBezTo>
                    <a:pt x="1398499" y="1707656"/>
                    <a:pt x="1359532" y="1746622"/>
                    <a:pt x="1311468" y="17466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809CFA2-0FB2-446F-83FE-21AB186B1E2C}"/>
                </a:ext>
              </a:extLst>
            </p:cNvPr>
            <p:cNvSpPr/>
            <p:nvPr/>
          </p:nvSpPr>
          <p:spPr>
            <a:xfrm>
              <a:off x="3651668" y="4846918"/>
              <a:ext cx="3485713" cy="1023329"/>
            </a:xfrm>
            <a:custGeom>
              <a:avLst/>
              <a:gdLst>
                <a:gd name="connsiteX0" fmla="*/ 3223885 w 3485712"/>
                <a:gd name="connsiteY0" fmla="*/ 264563 h 1023328"/>
                <a:gd name="connsiteX1" fmla="*/ 3168881 w 3485712"/>
                <a:gd name="connsiteY1" fmla="*/ 242809 h 1023328"/>
                <a:gd name="connsiteX2" fmla="*/ 2517188 w 3485712"/>
                <a:gd name="connsiteY2" fmla="*/ 5996 h 1023328"/>
                <a:gd name="connsiteX3" fmla="*/ 1780903 w 3485712"/>
                <a:gd name="connsiteY3" fmla="*/ 836619 h 1023328"/>
                <a:gd name="connsiteX4" fmla="*/ 1780032 w 3485712"/>
                <a:gd name="connsiteY4" fmla="*/ 836619 h 1023328"/>
                <a:gd name="connsiteX5" fmla="*/ 1777250 w 3485712"/>
                <a:gd name="connsiteY5" fmla="*/ 837922 h 1023328"/>
                <a:gd name="connsiteX6" fmla="*/ 1716330 w 3485712"/>
                <a:gd name="connsiteY6" fmla="*/ 837922 h 1023328"/>
                <a:gd name="connsiteX7" fmla="*/ 1713548 w 3485712"/>
                <a:gd name="connsiteY7" fmla="*/ 836619 h 1023328"/>
                <a:gd name="connsiteX8" fmla="*/ 1712676 w 3485712"/>
                <a:gd name="connsiteY8" fmla="*/ 836619 h 1023328"/>
                <a:gd name="connsiteX9" fmla="*/ 976391 w 3485712"/>
                <a:gd name="connsiteY9" fmla="*/ 5996 h 1023328"/>
                <a:gd name="connsiteX10" fmla="*/ 325570 w 3485712"/>
                <a:gd name="connsiteY10" fmla="*/ 242113 h 1023328"/>
                <a:gd name="connsiteX11" fmla="*/ 268392 w 3485712"/>
                <a:gd name="connsiteY11" fmla="*/ 265002 h 1023328"/>
                <a:gd name="connsiteX12" fmla="*/ 5996 w 3485712"/>
                <a:gd name="connsiteY12" fmla="*/ 664212 h 1023328"/>
                <a:gd name="connsiteX13" fmla="*/ 5996 w 3485712"/>
                <a:gd name="connsiteY13" fmla="*/ 1017556 h 1023328"/>
                <a:gd name="connsiteX14" fmla="*/ 441151 w 3485712"/>
                <a:gd name="connsiteY14" fmla="*/ 1017556 h 1023328"/>
                <a:gd name="connsiteX15" fmla="*/ 441151 w 3485712"/>
                <a:gd name="connsiteY15" fmla="*/ 843495 h 1023328"/>
                <a:gd name="connsiteX16" fmla="*/ 528181 w 3485712"/>
                <a:gd name="connsiteY16" fmla="*/ 756464 h 1023328"/>
                <a:gd name="connsiteX17" fmla="*/ 615212 w 3485712"/>
                <a:gd name="connsiteY17" fmla="*/ 843495 h 1023328"/>
                <a:gd name="connsiteX18" fmla="*/ 615212 w 3485712"/>
                <a:gd name="connsiteY18" fmla="*/ 1017556 h 1023328"/>
                <a:gd name="connsiteX19" fmla="*/ 2878024 w 3485712"/>
                <a:gd name="connsiteY19" fmla="*/ 1017556 h 1023328"/>
                <a:gd name="connsiteX20" fmla="*/ 2878024 w 3485712"/>
                <a:gd name="connsiteY20" fmla="*/ 843495 h 1023328"/>
                <a:gd name="connsiteX21" fmla="*/ 2965055 w 3485712"/>
                <a:gd name="connsiteY21" fmla="*/ 756464 h 1023328"/>
                <a:gd name="connsiteX22" fmla="*/ 3052086 w 3485712"/>
                <a:gd name="connsiteY22" fmla="*/ 843495 h 1023328"/>
                <a:gd name="connsiteX23" fmla="*/ 3052086 w 3485712"/>
                <a:gd name="connsiteY23" fmla="*/ 1017556 h 1023328"/>
                <a:gd name="connsiteX24" fmla="*/ 3487240 w 3485712"/>
                <a:gd name="connsiteY24" fmla="*/ 1017556 h 1023328"/>
                <a:gd name="connsiteX25" fmla="*/ 3487240 w 3485712"/>
                <a:gd name="connsiteY25" fmla="*/ 664212 h 1023328"/>
                <a:gd name="connsiteX26" fmla="*/ 3223885 w 3485712"/>
                <a:gd name="connsiteY26" fmla="*/ 264563 h 102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85712" h="1023328">
                  <a:moveTo>
                    <a:pt x="3223885" y="264563"/>
                  </a:moveTo>
                  <a:cubicBezTo>
                    <a:pt x="3223885" y="264563"/>
                    <a:pt x="3183591" y="247598"/>
                    <a:pt x="3168881" y="242809"/>
                  </a:cubicBezTo>
                  <a:lnTo>
                    <a:pt x="2517188" y="5996"/>
                  </a:lnTo>
                  <a:cubicBezTo>
                    <a:pt x="2480373" y="211126"/>
                    <a:pt x="2337123" y="626357"/>
                    <a:pt x="1780903" y="836619"/>
                  </a:cubicBezTo>
                  <a:lnTo>
                    <a:pt x="1780032" y="836619"/>
                  </a:lnTo>
                  <a:lnTo>
                    <a:pt x="1777250" y="837922"/>
                  </a:lnTo>
                  <a:cubicBezTo>
                    <a:pt x="1757583" y="845149"/>
                    <a:pt x="1735989" y="845149"/>
                    <a:pt x="1716330" y="837922"/>
                  </a:cubicBezTo>
                  <a:lnTo>
                    <a:pt x="1713548" y="836619"/>
                  </a:lnTo>
                  <a:lnTo>
                    <a:pt x="1712676" y="836619"/>
                  </a:lnTo>
                  <a:cubicBezTo>
                    <a:pt x="1156457" y="626349"/>
                    <a:pt x="1013207" y="211126"/>
                    <a:pt x="976391" y="5996"/>
                  </a:cubicBezTo>
                  <a:lnTo>
                    <a:pt x="325570" y="242113"/>
                  </a:lnTo>
                  <a:cubicBezTo>
                    <a:pt x="309645" y="247598"/>
                    <a:pt x="268392" y="265002"/>
                    <a:pt x="268392" y="265002"/>
                  </a:cubicBezTo>
                  <a:cubicBezTo>
                    <a:pt x="109168" y="333877"/>
                    <a:pt x="6068" y="490734"/>
                    <a:pt x="5996" y="664212"/>
                  </a:cubicBezTo>
                  <a:lnTo>
                    <a:pt x="5996" y="1017556"/>
                  </a:lnTo>
                  <a:lnTo>
                    <a:pt x="441151" y="1017556"/>
                  </a:lnTo>
                  <a:lnTo>
                    <a:pt x="441151" y="843495"/>
                  </a:lnTo>
                  <a:cubicBezTo>
                    <a:pt x="441151" y="795430"/>
                    <a:pt x="480117" y="756464"/>
                    <a:pt x="528181" y="756464"/>
                  </a:cubicBezTo>
                  <a:cubicBezTo>
                    <a:pt x="576246" y="756464"/>
                    <a:pt x="615212" y="795430"/>
                    <a:pt x="615212" y="843495"/>
                  </a:cubicBezTo>
                  <a:lnTo>
                    <a:pt x="615212" y="1017556"/>
                  </a:lnTo>
                  <a:lnTo>
                    <a:pt x="2878024" y="1017556"/>
                  </a:lnTo>
                  <a:lnTo>
                    <a:pt x="2878024" y="843495"/>
                  </a:lnTo>
                  <a:cubicBezTo>
                    <a:pt x="2878024" y="795430"/>
                    <a:pt x="2916990" y="756464"/>
                    <a:pt x="2965055" y="756464"/>
                  </a:cubicBezTo>
                  <a:cubicBezTo>
                    <a:pt x="3013119" y="756464"/>
                    <a:pt x="3052086" y="795430"/>
                    <a:pt x="3052086" y="843495"/>
                  </a:cubicBezTo>
                  <a:lnTo>
                    <a:pt x="3052086" y="1017556"/>
                  </a:lnTo>
                  <a:lnTo>
                    <a:pt x="3487240" y="1017556"/>
                  </a:lnTo>
                  <a:lnTo>
                    <a:pt x="3487240" y="664212"/>
                  </a:lnTo>
                  <a:cubicBezTo>
                    <a:pt x="3487176" y="490343"/>
                    <a:pt x="3383628" y="333198"/>
                    <a:pt x="3223885" y="2645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33BF7BA9-C869-49CE-858C-544B73EA9E01}"/>
                </a:ext>
              </a:extLst>
            </p:cNvPr>
            <p:cNvSpPr/>
            <p:nvPr/>
          </p:nvSpPr>
          <p:spPr>
            <a:xfrm>
              <a:off x="4173853" y="984600"/>
              <a:ext cx="2222542" cy="1399082"/>
            </a:xfrm>
            <a:custGeom>
              <a:avLst/>
              <a:gdLst>
                <a:gd name="connsiteX0" fmla="*/ 180058 w 2222541"/>
                <a:gd name="connsiteY0" fmla="*/ 1398622 h 1399081"/>
                <a:gd name="connsiteX1" fmla="*/ 180058 w 2222541"/>
                <a:gd name="connsiteY1" fmla="*/ 1149713 h 1399081"/>
                <a:gd name="connsiteX2" fmla="*/ 1000975 w 2222541"/>
                <a:gd name="connsiteY2" fmla="*/ 204182 h 1399081"/>
                <a:gd name="connsiteX3" fmla="*/ 2140963 w 2222541"/>
                <a:gd name="connsiteY3" fmla="*/ 722210 h 1399081"/>
                <a:gd name="connsiteX4" fmla="*/ 2218073 w 2222541"/>
                <a:gd name="connsiteY4" fmla="*/ 519599 h 1399081"/>
                <a:gd name="connsiteX5" fmla="*/ 892287 w 2222541"/>
                <a:gd name="connsiteY5" fmla="*/ 51841 h 1399081"/>
                <a:gd name="connsiteX6" fmla="*/ 5996 w 2222541"/>
                <a:gd name="connsiteY6" fmla="*/ 1143181 h 1399081"/>
                <a:gd name="connsiteX7" fmla="*/ 5996 w 2222541"/>
                <a:gd name="connsiteY7" fmla="*/ 1398622 h 139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2541" h="1399081">
                  <a:moveTo>
                    <a:pt x="180058" y="1398622"/>
                  </a:moveTo>
                  <a:lnTo>
                    <a:pt x="180058" y="1149713"/>
                  </a:lnTo>
                  <a:cubicBezTo>
                    <a:pt x="214227" y="687568"/>
                    <a:pt x="548200" y="302893"/>
                    <a:pt x="1000975" y="204182"/>
                  </a:cubicBezTo>
                  <a:cubicBezTo>
                    <a:pt x="1453750" y="105470"/>
                    <a:pt x="1917534" y="316220"/>
                    <a:pt x="2140963" y="722210"/>
                  </a:cubicBezTo>
                  <a:cubicBezTo>
                    <a:pt x="2160511" y="652487"/>
                    <a:pt x="2186326" y="584676"/>
                    <a:pt x="2218073" y="519599"/>
                  </a:cubicBezTo>
                  <a:cubicBezTo>
                    <a:pt x="1919405" y="99170"/>
                    <a:pt x="1388657" y="-88083"/>
                    <a:pt x="892287" y="51841"/>
                  </a:cubicBezTo>
                  <a:cubicBezTo>
                    <a:pt x="395916" y="191766"/>
                    <a:pt x="41101" y="628663"/>
                    <a:pt x="5996" y="1143181"/>
                  </a:cubicBezTo>
                  <a:lnTo>
                    <a:pt x="5996" y="139862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B6CC3FC-E155-4C0E-8729-D2344256C2F6}"/>
                </a:ext>
              </a:extLst>
            </p:cNvPr>
            <p:cNvSpPr/>
            <p:nvPr/>
          </p:nvSpPr>
          <p:spPr>
            <a:xfrm>
              <a:off x="3912761" y="2551280"/>
              <a:ext cx="463696" cy="791481"/>
            </a:xfrm>
            <a:custGeom>
              <a:avLst/>
              <a:gdLst>
                <a:gd name="connsiteX0" fmla="*/ 180058 w 463695"/>
                <a:gd name="connsiteY0" fmla="*/ 789282 h 791480"/>
                <a:gd name="connsiteX1" fmla="*/ 458555 w 463695"/>
                <a:gd name="connsiteY1" fmla="*/ 789282 h 791480"/>
                <a:gd name="connsiteX2" fmla="*/ 441151 w 463695"/>
                <a:gd name="connsiteY2" fmla="*/ 617483 h 791480"/>
                <a:gd name="connsiteX3" fmla="*/ 441151 w 463695"/>
                <a:gd name="connsiteY3" fmla="*/ 7651 h 791480"/>
                <a:gd name="connsiteX4" fmla="*/ 441151 w 463695"/>
                <a:gd name="connsiteY4" fmla="*/ 6780 h 791480"/>
                <a:gd name="connsiteX5" fmla="*/ 441151 w 463695"/>
                <a:gd name="connsiteY5" fmla="*/ 5996 h 791480"/>
                <a:gd name="connsiteX6" fmla="*/ 180058 w 463695"/>
                <a:gd name="connsiteY6" fmla="*/ 5996 h 791480"/>
                <a:gd name="connsiteX7" fmla="*/ 5996 w 463695"/>
                <a:gd name="connsiteY7" fmla="*/ 180058 h 791480"/>
                <a:gd name="connsiteX8" fmla="*/ 5996 w 463695"/>
                <a:gd name="connsiteY8" fmla="*/ 615212 h 791480"/>
                <a:gd name="connsiteX9" fmla="*/ 180058 w 463695"/>
                <a:gd name="connsiteY9" fmla="*/ 789282 h 79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695" h="791480">
                  <a:moveTo>
                    <a:pt x="180058" y="789282"/>
                  </a:moveTo>
                  <a:lnTo>
                    <a:pt x="458555" y="789282"/>
                  </a:lnTo>
                  <a:cubicBezTo>
                    <a:pt x="447610" y="732655"/>
                    <a:pt x="441790" y="675157"/>
                    <a:pt x="441151" y="617483"/>
                  </a:cubicBezTo>
                  <a:lnTo>
                    <a:pt x="441151" y="7651"/>
                  </a:lnTo>
                  <a:lnTo>
                    <a:pt x="441151" y="6780"/>
                  </a:lnTo>
                  <a:lnTo>
                    <a:pt x="441151" y="5996"/>
                  </a:lnTo>
                  <a:lnTo>
                    <a:pt x="180058" y="5996"/>
                  </a:lnTo>
                  <a:cubicBezTo>
                    <a:pt x="83929" y="5996"/>
                    <a:pt x="5996" y="83929"/>
                    <a:pt x="5996" y="180058"/>
                  </a:cubicBezTo>
                  <a:lnTo>
                    <a:pt x="5996" y="615212"/>
                  </a:lnTo>
                  <a:cubicBezTo>
                    <a:pt x="5996" y="711357"/>
                    <a:pt x="83921" y="789282"/>
                    <a:pt x="180058" y="78928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C4C45FC0-6EFA-49ED-A5FD-C1805A3C2A2C}"/>
              </a:ext>
            </a:extLst>
          </p:cNvPr>
          <p:cNvGrpSpPr/>
          <p:nvPr/>
        </p:nvGrpSpPr>
        <p:grpSpPr>
          <a:xfrm>
            <a:off x="8748188" y="3301115"/>
            <a:ext cx="407183" cy="407184"/>
            <a:chOff x="3651605" y="984614"/>
            <a:chExt cx="4883876" cy="4883889"/>
          </a:xfrm>
        </p:grpSpPr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E61C434-2BE9-4C93-8C0D-FEA8C385DD76}"/>
                </a:ext>
              </a:extLst>
            </p:cNvPr>
            <p:cNvSpPr/>
            <p:nvPr/>
          </p:nvSpPr>
          <p:spPr>
            <a:xfrm>
              <a:off x="3651605" y="984687"/>
              <a:ext cx="1630930" cy="1574967"/>
            </a:xfrm>
            <a:custGeom>
              <a:avLst/>
              <a:gdLst>
                <a:gd name="connsiteX0" fmla="*/ 920891 w 1630929"/>
                <a:gd name="connsiteY0" fmla="*/ 1384840 h 1574966"/>
                <a:gd name="connsiteX1" fmla="*/ 1261883 w 1630929"/>
                <a:gd name="connsiteY1" fmla="*/ 1566217 h 1574966"/>
                <a:gd name="connsiteX2" fmla="*/ 1314888 w 1630929"/>
                <a:gd name="connsiteY2" fmla="*/ 1562651 h 1574966"/>
                <a:gd name="connsiteX3" fmla="*/ 1336210 w 1630929"/>
                <a:gd name="connsiteY3" fmla="*/ 1509390 h 1574966"/>
                <a:gd name="connsiteX4" fmla="*/ 1333596 w 1630929"/>
                <a:gd name="connsiteY4" fmla="*/ 1493201 h 1574966"/>
                <a:gd name="connsiteX5" fmla="*/ 1054483 w 1630929"/>
                <a:gd name="connsiteY5" fmla="*/ 1218269 h 1574966"/>
                <a:gd name="connsiteX6" fmla="*/ 977781 w 1630929"/>
                <a:gd name="connsiteY6" fmla="*/ 907010 h 1574966"/>
                <a:gd name="connsiteX7" fmla="*/ 1222109 w 1630929"/>
                <a:gd name="connsiteY7" fmla="*/ 699474 h 1574966"/>
                <a:gd name="connsiteX8" fmla="*/ 1620887 w 1630929"/>
                <a:gd name="connsiteY8" fmla="*/ 641336 h 1574966"/>
                <a:gd name="connsiteX9" fmla="*/ 1624365 w 1630929"/>
                <a:gd name="connsiteY9" fmla="*/ 600515 h 1574966"/>
                <a:gd name="connsiteX10" fmla="*/ 1582065 w 1630929"/>
                <a:gd name="connsiteY10" fmla="*/ 564226 h 1574966"/>
                <a:gd name="connsiteX11" fmla="*/ 1202258 w 1630929"/>
                <a:gd name="connsiteY11" fmla="*/ 508527 h 1574966"/>
                <a:gd name="connsiteX12" fmla="*/ 1032985 w 1630929"/>
                <a:gd name="connsiteY12" fmla="*/ 384416 h 1574966"/>
                <a:gd name="connsiteX13" fmla="*/ 862841 w 1630929"/>
                <a:gd name="connsiteY13" fmla="*/ 35413 h 1574966"/>
                <a:gd name="connsiteX14" fmla="*/ 816799 w 1630929"/>
                <a:gd name="connsiteY14" fmla="*/ 6001 h 1574966"/>
                <a:gd name="connsiteX15" fmla="*/ 770062 w 1630929"/>
                <a:gd name="connsiteY15" fmla="*/ 35677 h 1574966"/>
                <a:gd name="connsiteX16" fmla="*/ 600525 w 1630929"/>
                <a:gd name="connsiteY16" fmla="*/ 383801 h 1574966"/>
                <a:gd name="connsiteX17" fmla="*/ 429245 w 1630929"/>
                <a:gd name="connsiteY17" fmla="*/ 508255 h 1574966"/>
                <a:gd name="connsiteX18" fmla="*/ 50925 w 1630929"/>
                <a:gd name="connsiteY18" fmla="*/ 563787 h 1574966"/>
                <a:gd name="connsiteX19" fmla="*/ 8889 w 1630929"/>
                <a:gd name="connsiteY19" fmla="*/ 600163 h 1574966"/>
                <a:gd name="connsiteX20" fmla="*/ 21944 w 1630929"/>
                <a:gd name="connsiteY20" fmla="*/ 655167 h 1574966"/>
                <a:gd name="connsiteX21" fmla="*/ 296964 w 1630929"/>
                <a:gd name="connsiteY21" fmla="*/ 926701 h 1574966"/>
                <a:gd name="connsiteX22" fmla="*/ 361538 w 1630929"/>
                <a:gd name="connsiteY22" fmla="*/ 1126873 h 1574966"/>
                <a:gd name="connsiteX23" fmla="*/ 296348 w 1630929"/>
                <a:gd name="connsiteY23" fmla="*/ 1509814 h 1574966"/>
                <a:gd name="connsiteX24" fmla="*/ 317846 w 1630929"/>
                <a:gd name="connsiteY24" fmla="*/ 1562468 h 1574966"/>
                <a:gd name="connsiteX25" fmla="*/ 371715 w 1630929"/>
                <a:gd name="connsiteY25" fmla="*/ 1566209 h 1574966"/>
                <a:gd name="connsiteX26" fmla="*/ 711140 w 1630929"/>
                <a:gd name="connsiteY26" fmla="*/ 1385360 h 1574966"/>
                <a:gd name="connsiteX27" fmla="*/ 920891 w 1630929"/>
                <a:gd name="connsiteY27" fmla="*/ 1384840 h 15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30929" h="1574966">
                  <a:moveTo>
                    <a:pt x="920891" y="1384840"/>
                  </a:moveTo>
                  <a:lnTo>
                    <a:pt x="1261883" y="1566217"/>
                  </a:lnTo>
                  <a:cubicBezTo>
                    <a:pt x="1278744" y="1575403"/>
                    <a:pt x="1299402" y="1574012"/>
                    <a:pt x="1314888" y="1562651"/>
                  </a:cubicBezTo>
                  <a:cubicBezTo>
                    <a:pt x="1331837" y="1550627"/>
                    <a:pt x="1340183" y="1529793"/>
                    <a:pt x="1336210" y="1509390"/>
                  </a:cubicBezTo>
                  <a:lnTo>
                    <a:pt x="1333596" y="1493201"/>
                  </a:lnTo>
                  <a:lnTo>
                    <a:pt x="1054483" y="1218269"/>
                  </a:lnTo>
                  <a:cubicBezTo>
                    <a:pt x="971977" y="1137450"/>
                    <a:pt x="942269" y="1016913"/>
                    <a:pt x="977781" y="907010"/>
                  </a:cubicBezTo>
                  <a:cubicBezTo>
                    <a:pt x="1013294" y="797106"/>
                    <a:pt x="1107904" y="716742"/>
                    <a:pt x="1222109" y="699474"/>
                  </a:cubicBezTo>
                  <a:lnTo>
                    <a:pt x="1620887" y="641336"/>
                  </a:lnTo>
                  <a:cubicBezTo>
                    <a:pt x="1627355" y="628712"/>
                    <a:pt x="1628610" y="614050"/>
                    <a:pt x="1624365" y="600515"/>
                  </a:cubicBezTo>
                  <a:cubicBezTo>
                    <a:pt x="1618553" y="581199"/>
                    <a:pt x="1602036" y="567033"/>
                    <a:pt x="1582065" y="564226"/>
                  </a:cubicBezTo>
                  <a:lnTo>
                    <a:pt x="1202258" y="508527"/>
                  </a:lnTo>
                  <a:cubicBezTo>
                    <a:pt x="1128802" y="497638"/>
                    <a:pt x="1065460" y="451197"/>
                    <a:pt x="1032985" y="384416"/>
                  </a:cubicBezTo>
                  <a:lnTo>
                    <a:pt x="862841" y="35413"/>
                  </a:lnTo>
                  <a:cubicBezTo>
                    <a:pt x="854742" y="17297"/>
                    <a:pt x="836642" y="5729"/>
                    <a:pt x="816799" y="6001"/>
                  </a:cubicBezTo>
                  <a:cubicBezTo>
                    <a:pt x="796732" y="5817"/>
                    <a:pt x="778432" y="17441"/>
                    <a:pt x="770062" y="35677"/>
                  </a:cubicBezTo>
                  <a:lnTo>
                    <a:pt x="600525" y="383801"/>
                  </a:lnTo>
                  <a:cubicBezTo>
                    <a:pt x="568114" y="451548"/>
                    <a:pt x="503692" y="498358"/>
                    <a:pt x="429245" y="508255"/>
                  </a:cubicBezTo>
                  <a:lnTo>
                    <a:pt x="50925" y="563787"/>
                  </a:lnTo>
                  <a:cubicBezTo>
                    <a:pt x="31090" y="566825"/>
                    <a:pt x="14749" y="580968"/>
                    <a:pt x="8889" y="600163"/>
                  </a:cubicBezTo>
                  <a:cubicBezTo>
                    <a:pt x="2213" y="619478"/>
                    <a:pt x="7306" y="640912"/>
                    <a:pt x="21944" y="655167"/>
                  </a:cubicBezTo>
                  <a:lnTo>
                    <a:pt x="296964" y="926701"/>
                  </a:lnTo>
                  <a:cubicBezTo>
                    <a:pt x="350073" y="978754"/>
                    <a:pt x="374217" y="1053593"/>
                    <a:pt x="361538" y="1126873"/>
                  </a:cubicBezTo>
                  <a:lnTo>
                    <a:pt x="296348" y="1509814"/>
                  </a:lnTo>
                  <a:cubicBezTo>
                    <a:pt x="292487" y="1530073"/>
                    <a:pt x="300913" y="1550699"/>
                    <a:pt x="317846" y="1562468"/>
                  </a:cubicBezTo>
                  <a:cubicBezTo>
                    <a:pt x="333508" y="1574196"/>
                    <a:pt x="354582" y="1575659"/>
                    <a:pt x="371715" y="1566209"/>
                  </a:cubicBezTo>
                  <a:lnTo>
                    <a:pt x="711140" y="1385360"/>
                  </a:lnTo>
                  <a:cubicBezTo>
                    <a:pt x="776857" y="1351262"/>
                    <a:pt x="855006" y="1351070"/>
                    <a:pt x="920891" y="138484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B8B54A8B-45E6-4CB8-85E6-554C0331C8C6}"/>
                </a:ext>
              </a:extLst>
            </p:cNvPr>
            <p:cNvSpPr/>
            <p:nvPr/>
          </p:nvSpPr>
          <p:spPr>
            <a:xfrm>
              <a:off x="4173813" y="3207034"/>
              <a:ext cx="1487024" cy="2526342"/>
            </a:xfrm>
            <a:custGeom>
              <a:avLst/>
              <a:gdLst>
                <a:gd name="connsiteX0" fmla="*/ 40805 w 1487024"/>
                <a:gd name="connsiteY0" fmla="*/ 5996 h 2526342"/>
                <a:gd name="connsiteX1" fmla="*/ 5996 w 1487024"/>
                <a:gd name="connsiteY1" fmla="*/ 133496 h 2526342"/>
                <a:gd name="connsiteX2" fmla="*/ 5996 w 1487024"/>
                <a:gd name="connsiteY2" fmla="*/ 2396308 h 2526342"/>
                <a:gd name="connsiteX3" fmla="*/ 40805 w 1487024"/>
                <a:gd name="connsiteY3" fmla="*/ 2523808 h 2526342"/>
                <a:gd name="connsiteX4" fmla="*/ 1487704 w 1487024"/>
                <a:gd name="connsiteY4" fmla="*/ 1264898 h 252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7024" h="2526342">
                  <a:moveTo>
                    <a:pt x="40805" y="5996"/>
                  </a:moveTo>
                  <a:cubicBezTo>
                    <a:pt x="18348" y="44763"/>
                    <a:pt x="6348" y="88694"/>
                    <a:pt x="5996" y="133496"/>
                  </a:cubicBezTo>
                  <a:lnTo>
                    <a:pt x="5996" y="2396308"/>
                  </a:lnTo>
                  <a:cubicBezTo>
                    <a:pt x="6340" y="2441111"/>
                    <a:pt x="18340" y="2485049"/>
                    <a:pt x="40805" y="2523808"/>
                  </a:cubicBezTo>
                  <a:lnTo>
                    <a:pt x="1487704" y="126489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1315DB98-B156-40B5-864A-393A127ACF31}"/>
                </a:ext>
              </a:extLst>
            </p:cNvPr>
            <p:cNvSpPr/>
            <p:nvPr/>
          </p:nvSpPr>
          <p:spPr>
            <a:xfrm>
              <a:off x="4782864" y="985028"/>
              <a:ext cx="2622279" cy="2534337"/>
            </a:xfrm>
            <a:custGeom>
              <a:avLst/>
              <a:gdLst>
                <a:gd name="connsiteX0" fmla="*/ 12949 w 2622279"/>
                <a:gd name="connsiteY0" fmla="*/ 959179 h 2534337"/>
                <a:gd name="connsiteX1" fmla="*/ 45415 w 2622279"/>
                <a:gd name="connsiteY1" fmla="*/ 1093906 h 2534337"/>
                <a:gd name="connsiteX2" fmla="*/ 471872 w 2622279"/>
                <a:gd name="connsiteY2" fmla="*/ 1514182 h 2534337"/>
                <a:gd name="connsiteX3" fmla="*/ 558471 w 2622279"/>
                <a:gd name="connsiteY3" fmla="*/ 1783110 h 2534337"/>
                <a:gd name="connsiteX4" fmla="*/ 457777 w 2622279"/>
                <a:gd name="connsiteY4" fmla="*/ 2376665 h 2534337"/>
                <a:gd name="connsiteX5" fmla="*/ 509999 w 2622279"/>
                <a:gd name="connsiteY5" fmla="*/ 2505124 h 2534337"/>
                <a:gd name="connsiteX6" fmla="*/ 643247 w 2622279"/>
                <a:gd name="connsiteY6" fmla="*/ 2514350 h 2534337"/>
                <a:gd name="connsiteX7" fmla="*/ 1170653 w 2622279"/>
                <a:gd name="connsiteY7" fmla="*/ 2234022 h 2534337"/>
                <a:gd name="connsiteX8" fmla="*/ 1452460 w 2622279"/>
                <a:gd name="connsiteY8" fmla="*/ 2234022 h 2534337"/>
                <a:gd name="connsiteX9" fmla="*/ 1979866 w 2622279"/>
                <a:gd name="connsiteY9" fmla="*/ 2514262 h 2534337"/>
                <a:gd name="connsiteX10" fmla="*/ 2113115 w 2622279"/>
                <a:gd name="connsiteY10" fmla="*/ 2505124 h 2534337"/>
                <a:gd name="connsiteX11" fmla="*/ 2165337 w 2622279"/>
                <a:gd name="connsiteY11" fmla="*/ 2376665 h 2534337"/>
                <a:gd name="connsiteX12" fmla="*/ 2064643 w 2622279"/>
                <a:gd name="connsiteY12" fmla="*/ 1783110 h 2534337"/>
                <a:gd name="connsiteX13" fmla="*/ 2151242 w 2622279"/>
                <a:gd name="connsiteY13" fmla="*/ 1514182 h 2534337"/>
                <a:gd name="connsiteX14" fmla="*/ 2577698 w 2622279"/>
                <a:gd name="connsiteY14" fmla="*/ 1093906 h 2534337"/>
                <a:gd name="connsiteX15" fmla="*/ 2610157 w 2622279"/>
                <a:gd name="connsiteY15" fmla="*/ 959179 h 2534337"/>
                <a:gd name="connsiteX16" fmla="*/ 2506936 w 2622279"/>
                <a:gd name="connsiteY16" fmla="*/ 871276 h 2534337"/>
                <a:gd name="connsiteX17" fmla="*/ 1917299 w 2622279"/>
                <a:gd name="connsiteY17" fmla="*/ 784765 h 2534337"/>
                <a:gd name="connsiteX18" fmla="*/ 1689801 w 2622279"/>
                <a:gd name="connsiteY18" fmla="*/ 617923 h 2534337"/>
                <a:gd name="connsiteX19" fmla="*/ 1426094 w 2622279"/>
                <a:gd name="connsiteY19" fmla="*/ 78333 h 2534337"/>
                <a:gd name="connsiteX20" fmla="*/ 1311473 w 2622279"/>
                <a:gd name="connsiteY20" fmla="*/ 5996 h 2534337"/>
                <a:gd name="connsiteX21" fmla="*/ 1196852 w 2622279"/>
                <a:gd name="connsiteY21" fmla="*/ 78333 h 2534337"/>
                <a:gd name="connsiteX22" fmla="*/ 933145 w 2622279"/>
                <a:gd name="connsiteY22" fmla="*/ 617923 h 2534337"/>
                <a:gd name="connsiteX23" fmla="*/ 705646 w 2622279"/>
                <a:gd name="connsiteY23" fmla="*/ 784765 h 2534337"/>
                <a:gd name="connsiteX24" fmla="*/ 115921 w 2622279"/>
                <a:gd name="connsiteY24" fmla="*/ 871276 h 2534337"/>
                <a:gd name="connsiteX25" fmla="*/ 12949 w 2622279"/>
                <a:gd name="connsiteY25" fmla="*/ 959179 h 253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22279" h="2534337">
                  <a:moveTo>
                    <a:pt x="12949" y="959179"/>
                  </a:moveTo>
                  <a:cubicBezTo>
                    <a:pt x="-3257" y="1006580"/>
                    <a:pt x="9391" y="1059081"/>
                    <a:pt x="45415" y="1093906"/>
                  </a:cubicBezTo>
                  <a:lnTo>
                    <a:pt x="471872" y="1514182"/>
                  </a:lnTo>
                  <a:cubicBezTo>
                    <a:pt x="542897" y="1584321"/>
                    <a:pt x="575220" y="1684703"/>
                    <a:pt x="558471" y="1783110"/>
                  </a:cubicBezTo>
                  <a:lnTo>
                    <a:pt x="457777" y="2376665"/>
                  </a:lnTo>
                  <a:cubicBezTo>
                    <a:pt x="448639" y="2426000"/>
                    <a:pt x="469026" y="2476151"/>
                    <a:pt x="509999" y="2505124"/>
                  </a:cubicBezTo>
                  <a:cubicBezTo>
                    <a:pt x="548877" y="2533746"/>
                    <a:pt x="600787" y="2537343"/>
                    <a:pt x="643247" y="2514350"/>
                  </a:cubicBezTo>
                  <a:lnTo>
                    <a:pt x="1170653" y="2234022"/>
                  </a:lnTo>
                  <a:cubicBezTo>
                    <a:pt x="1258755" y="2187205"/>
                    <a:pt x="1364358" y="2187205"/>
                    <a:pt x="1452460" y="2234022"/>
                  </a:cubicBezTo>
                  <a:lnTo>
                    <a:pt x="1979866" y="2514262"/>
                  </a:lnTo>
                  <a:cubicBezTo>
                    <a:pt x="2022262" y="2537455"/>
                    <a:pt x="2074276" y="2533890"/>
                    <a:pt x="2113115" y="2505124"/>
                  </a:cubicBezTo>
                  <a:cubicBezTo>
                    <a:pt x="2154088" y="2476151"/>
                    <a:pt x="2174475" y="2426008"/>
                    <a:pt x="2165337" y="2376665"/>
                  </a:cubicBezTo>
                  <a:lnTo>
                    <a:pt x="2064643" y="1783110"/>
                  </a:lnTo>
                  <a:cubicBezTo>
                    <a:pt x="2047894" y="1684711"/>
                    <a:pt x="2080216" y="1584321"/>
                    <a:pt x="2151242" y="1514182"/>
                  </a:cubicBezTo>
                  <a:lnTo>
                    <a:pt x="2577698" y="1093906"/>
                  </a:lnTo>
                  <a:cubicBezTo>
                    <a:pt x="2613714" y="1059089"/>
                    <a:pt x="2626362" y="1006588"/>
                    <a:pt x="2610157" y="959179"/>
                  </a:cubicBezTo>
                  <a:cubicBezTo>
                    <a:pt x="2595726" y="912329"/>
                    <a:pt x="2555489" y="878056"/>
                    <a:pt x="2506936" y="871276"/>
                  </a:cubicBezTo>
                  <a:lnTo>
                    <a:pt x="1917299" y="784765"/>
                  </a:lnTo>
                  <a:cubicBezTo>
                    <a:pt x="1818580" y="770095"/>
                    <a:pt x="1733460" y="707672"/>
                    <a:pt x="1689801" y="617923"/>
                  </a:cubicBezTo>
                  <a:lnTo>
                    <a:pt x="1426094" y="78333"/>
                  </a:lnTo>
                  <a:cubicBezTo>
                    <a:pt x="1405027" y="34138"/>
                    <a:pt x="1360433" y="5996"/>
                    <a:pt x="1311473" y="5996"/>
                  </a:cubicBezTo>
                  <a:cubicBezTo>
                    <a:pt x="1262513" y="5996"/>
                    <a:pt x="1217918" y="34138"/>
                    <a:pt x="1196852" y="78333"/>
                  </a:cubicBezTo>
                  <a:lnTo>
                    <a:pt x="933145" y="617923"/>
                  </a:lnTo>
                  <a:cubicBezTo>
                    <a:pt x="889486" y="707664"/>
                    <a:pt x="804357" y="770095"/>
                    <a:pt x="705646" y="784765"/>
                  </a:cubicBezTo>
                  <a:lnTo>
                    <a:pt x="115921" y="871276"/>
                  </a:lnTo>
                  <a:cubicBezTo>
                    <a:pt x="67457" y="878152"/>
                    <a:pt x="27339" y="912401"/>
                    <a:pt x="12949" y="95917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9FACF9FF-AE69-4185-B9E5-E1BBC6CDED21}"/>
                </a:ext>
              </a:extLst>
            </p:cNvPr>
            <p:cNvSpPr/>
            <p:nvPr/>
          </p:nvSpPr>
          <p:spPr>
            <a:xfrm>
              <a:off x="4340912" y="3073441"/>
              <a:ext cx="3501702" cy="1487024"/>
            </a:xfrm>
            <a:custGeom>
              <a:avLst/>
              <a:gdLst>
                <a:gd name="connsiteX0" fmla="*/ 771262 w 3501702"/>
                <a:gd name="connsiteY0" fmla="*/ 5996 h 1487024"/>
                <a:gd name="connsiteX1" fmla="*/ 99990 w 3501702"/>
                <a:gd name="connsiteY1" fmla="*/ 5996 h 1487024"/>
                <a:gd name="connsiteX2" fmla="*/ 5996 w 3501702"/>
                <a:gd name="connsiteY2" fmla="*/ 24184 h 1487024"/>
                <a:gd name="connsiteX3" fmla="*/ 1639308 w 3501702"/>
                <a:gd name="connsiteY3" fmla="*/ 1445148 h 1487024"/>
                <a:gd name="connsiteX4" fmla="*/ 1868030 w 3501702"/>
                <a:gd name="connsiteY4" fmla="*/ 1445148 h 1487024"/>
                <a:gd name="connsiteX5" fmla="*/ 3501175 w 3501702"/>
                <a:gd name="connsiteY5" fmla="*/ 24184 h 1487024"/>
                <a:gd name="connsiteX6" fmla="*/ 3407180 w 3501702"/>
                <a:gd name="connsiteY6" fmla="*/ 5996 h 1487024"/>
                <a:gd name="connsiteX7" fmla="*/ 2735909 w 3501702"/>
                <a:gd name="connsiteY7" fmla="*/ 5996 h 1487024"/>
                <a:gd name="connsiteX8" fmla="*/ 2778905 w 3501702"/>
                <a:gd name="connsiteY8" fmla="*/ 259086 h 1487024"/>
                <a:gd name="connsiteX9" fmla="*/ 2657065 w 3501702"/>
                <a:gd name="connsiteY9" fmla="*/ 557866 h 1487024"/>
                <a:gd name="connsiteX10" fmla="*/ 2340360 w 3501702"/>
                <a:gd name="connsiteY10" fmla="*/ 579540 h 1487024"/>
                <a:gd name="connsiteX11" fmla="*/ 1812955 w 3501702"/>
                <a:gd name="connsiteY11" fmla="*/ 299388 h 1487024"/>
                <a:gd name="connsiteX12" fmla="*/ 1694416 w 3501702"/>
                <a:gd name="connsiteY12" fmla="*/ 299388 h 1487024"/>
                <a:gd name="connsiteX13" fmla="*/ 1167010 w 3501702"/>
                <a:gd name="connsiteY13" fmla="*/ 579628 h 1487024"/>
                <a:gd name="connsiteX14" fmla="*/ 847772 w 3501702"/>
                <a:gd name="connsiteY14" fmla="*/ 556099 h 1487024"/>
                <a:gd name="connsiteX15" fmla="*/ 728378 w 3501702"/>
                <a:gd name="connsiteY15" fmla="*/ 259094 h 148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01702" h="1487024">
                  <a:moveTo>
                    <a:pt x="771262" y="5996"/>
                  </a:moveTo>
                  <a:lnTo>
                    <a:pt x="99990" y="5996"/>
                  </a:lnTo>
                  <a:cubicBezTo>
                    <a:pt x="67803" y="6180"/>
                    <a:pt x="35928" y="12344"/>
                    <a:pt x="5996" y="24184"/>
                  </a:cubicBezTo>
                  <a:lnTo>
                    <a:pt x="1639308" y="1445148"/>
                  </a:lnTo>
                  <a:cubicBezTo>
                    <a:pt x="1705097" y="1501591"/>
                    <a:pt x="1802234" y="1501591"/>
                    <a:pt x="1868030" y="1445148"/>
                  </a:cubicBezTo>
                  <a:lnTo>
                    <a:pt x="3501175" y="24184"/>
                  </a:lnTo>
                  <a:cubicBezTo>
                    <a:pt x="3471242" y="12344"/>
                    <a:pt x="3439367" y="6180"/>
                    <a:pt x="3407180" y="5996"/>
                  </a:cubicBezTo>
                  <a:lnTo>
                    <a:pt x="2735909" y="5996"/>
                  </a:lnTo>
                  <a:lnTo>
                    <a:pt x="2778905" y="259086"/>
                  </a:lnTo>
                  <a:cubicBezTo>
                    <a:pt x="2799028" y="373811"/>
                    <a:pt x="2751675" y="489927"/>
                    <a:pt x="2657065" y="557866"/>
                  </a:cubicBezTo>
                  <a:cubicBezTo>
                    <a:pt x="2564445" y="625374"/>
                    <a:pt x="2441310" y="633800"/>
                    <a:pt x="2340360" y="579540"/>
                  </a:cubicBezTo>
                  <a:lnTo>
                    <a:pt x="1812955" y="299388"/>
                  </a:lnTo>
                  <a:cubicBezTo>
                    <a:pt x="1775891" y="279721"/>
                    <a:pt x="1731480" y="279721"/>
                    <a:pt x="1694416" y="299388"/>
                  </a:cubicBezTo>
                  <a:lnTo>
                    <a:pt x="1167010" y="579628"/>
                  </a:lnTo>
                  <a:cubicBezTo>
                    <a:pt x="1064821" y="633336"/>
                    <a:pt x="940975" y="624214"/>
                    <a:pt x="847772" y="556099"/>
                  </a:cubicBezTo>
                  <a:cubicBezTo>
                    <a:pt x="754561" y="487984"/>
                    <a:pt x="708247" y="372763"/>
                    <a:pt x="728378" y="25909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68A31C33-CA33-43E9-8EE2-5BA153A3581D}"/>
                </a:ext>
              </a:extLst>
            </p:cNvPr>
            <p:cNvSpPr/>
            <p:nvPr/>
          </p:nvSpPr>
          <p:spPr>
            <a:xfrm>
              <a:off x="4340912" y="4581348"/>
              <a:ext cx="3501702" cy="1287155"/>
            </a:xfrm>
            <a:custGeom>
              <a:avLst/>
              <a:gdLst>
                <a:gd name="connsiteX0" fmla="*/ 1982211 w 3501702"/>
                <a:gd name="connsiteY0" fmla="*/ 68483 h 1287155"/>
                <a:gd name="connsiteX1" fmla="*/ 1525119 w 3501702"/>
                <a:gd name="connsiteY1" fmla="*/ 68483 h 1287155"/>
                <a:gd name="connsiteX2" fmla="*/ 1453143 w 3501702"/>
                <a:gd name="connsiteY2" fmla="*/ 5996 h 1287155"/>
                <a:gd name="connsiteX3" fmla="*/ 5996 w 3501702"/>
                <a:gd name="connsiteY3" fmla="*/ 1264898 h 1287155"/>
                <a:gd name="connsiteX4" fmla="*/ 99990 w 3501702"/>
                <a:gd name="connsiteY4" fmla="*/ 1283086 h 1287155"/>
                <a:gd name="connsiteX5" fmla="*/ 3407180 w 3501702"/>
                <a:gd name="connsiteY5" fmla="*/ 1283086 h 1287155"/>
                <a:gd name="connsiteX6" fmla="*/ 3501175 w 3501702"/>
                <a:gd name="connsiteY6" fmla="*/ 1264898 h 1287155"/>
                <a:gd name="connsiteX7" fmla="*/ 2054012 w 3501702"/>
                <a:gd name="connsiteY7" fmla="*/ 6084 h 128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1702" h="1287155">
                  <a:moveTo>
                    <a:pt x="1982211" y="68483"/>
                  </a:moveTo>
                  <a:cubicBezTo>
                    <a:pt x="1850834" y="181585"/>
                    <a:pt x="1656497" y="181585"/>
                    <a:pt x="1525119" y="68483"/>
                  </a:cubicBezTo>
                  <a:lnTo>
                    <a:pt x="1453143" y="5996"/>
                  </a:lnTo>
                  <a:lnTo>
                    <a:pt x="5996" y="1264898"/>
                  </a:lnTo>
                  <a:cubicBezTo>
                    <a:pt x="35928" y="1276738"/>
                    <a:pt x="67803" y="1282902"/>
                    <a:pt x="99990" y="1283086"/>
                  </a:cubicBezTo>
                  <a:lnTo>
                    <a:pt x="3407180" y="1283086"/>
                  </a:lnTo>
                  <a:cubicBezTo>
                    <a:pt x="3439367" y="1282902"/>
                    <a:pt x="3471242" y="1276738"/>
                    <a:pt x="3501175" y="1264898"/>
                  </a:cubicBezTo>
                  <a:lnTo>
                    <a:pt x="2054012" y="608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DF26EC97-FE95-4B6B-B262-9562EDCD4B06}"/>
                </a:ext>
              </a:extLst>
            </p:cNvPr>
            <p:cNvSpPr/>
            <p:nvPr/>
          </p:nvSpPr>
          <p:spPr>
            <a:xfrm>
              <a:off x="6904551" y="984614"/>
              <a:ext cx="1630930" cy="1574967"/>
            </a:xfrm>
            <a:custGeom>
              <a:avLst/>
              <a:gdLst>
                <a:gd name="connsiteX0" fmla="*/ 1610893 w 1630929"/>
                <a:gd name="connsiteY0" fmla="*/ 655152 h 1574966"/>
                <a:gd name="connsiteX1" fmla="*/ 1623949 w 1630929"/>
                <a:gd name="connsiteY1" fmla="*/ 600236 h 1574966"/>
                <a:gd name="connsiteX2" fmla="*/ 1581480 w 1630929"/>
                <a:gd name="connsiteY2" fmla="*/ 563860 h 1574966"/>
                <a:gd name="connsiteX3" fmla="*/ 1202545 w 1630929"/>
                <a:gd name="connsiteY3" fmla="*/ 508160 h 1574966"/>
                <a:gd name="connsiteX4" fmla="*/ 1032225 w 1630929"/>
                <a:gd name="connsiteY4" fmla="*/ 383098 h 1574966"/>
                <a:gd name="connsiteX5" fmla="*/ 862776 w 1630929"/>
                <a:gd name="connsiteY5" fmla="*/ 35486 h 1574966"/>
                <a:gd name="connsiteX6" fmla="*/ 816215 w 1630929"/>
                <a:gd name="connsiteY6" fmla="*/ 6074 h 1574966"/>
                <a:gd name="connsiteX7" fmla="*/ 770436 w 1630929"/>
                <a:gd name="connsiteY7" fmla="*/ 35231 h 1574966"/>
                <a:gd name="connsiteX8" fmla="*/ 600636 w 1630929"/>
                <a:gd name="connsiteY8" fmla="*/ 383354 h 1574966"/>
                <a:gd name="connsiteX9" fmla="*/ 429532 w 1630929"/>
                <a:gd name="connsiteY9" fmla="*/ 508072 h 1574966"/>
                <a:gd name="connsiteX10" fmla="*/ 50253 w 1630929"/>
                <a:gd name="connsiteY10" fmla="*/ 563596 h 1574966"/>
                <a:gd name="connsiteX11" fmla="*/ 8481 w 1630929"/>
                <a:gd name="connsiteY11" fmla="*/ 599884 h 1574966"/>
                <a:gd name="connsiteX12" fmla="*/ 11878 w 1630929"/>
                <a:gd name="connsiteY12" fmla="*/ 640705 h 1574966"/>
                <a:gd name="connsiteX13" fmla="*/ 410744 w 1630929"/>
                <a:gd name="connsiteY13" fmla="*/ 699275 h 1574966"/>
                <a:gd name="connsiteX14" fmla="*/ 655072 w 1630929"/>
                <a:gd name="connsiteY14" fmla="*/ 906811 h 1574966"/>
                <a:gd name="connsiteX15" fmla="*/ 578371 w 1630929"/>
                <a:gd name="connsiteY15" fmla="*/ 1218070 h 1574966"/>
                <a:gd name="connsiteX16" fmla="*/ 299258 w 1630929"/>
                <a:gd name="connsiteY16" fmla="*/ 1493002 h 1574966"/>
                <a:gd name="connsiteX17" fmla="*/ 296731 w 1630929"/>
                <a:gd name="connsiteY17" fmla="*/ 1508664 h 1574966"/>
                <a:gd name="connsiteX18" fmla="*/ 317966 w 1630929"/>
                <a:gd name="connsiteY18" fmla="*/ 1562453 h 1574966"/>
                <a:gd name="connsiteX19" fmla="*/ 371139 w 1630929"/>
                <a:gd name="connsiteY19" fmla="*/ 1565930 h 1574966"/>
                <a:gd name="connsiteX20" fmla="*/ 711251 w 1630929"/>
                <a:gd name="connsiteY20" fmla="*/ 1385001 h 1574966"/>
                <a:gd name="connsiteX21" fmla="*/ 920130 w 1630929"/>
                <a:gd name="connsiteY21" fmla="*/ 1384305 h 1574966"/>
                <a:gd name="connsiteX22" fmla="*/ 1261291 w 1630929"/>
                <a:gd name="connsiteY22" fmla="*/ 1566378 h 1574966"/>
                <a:gd name="connsiteX23" fmla="*/ 1314903 w 1630929"/>
                <a:gd name="connsiteY23" fmla="*/ 1562460 h 1574966"/>
                <a:gd name="connsiteX24" fmla="*/ 1336401 w 1630929"/>
                <a:gd name="connsiteY24" fmla="*/ 1509455 h 1574966"/>
                <a:gd name="connsiteX25" fmla="*/ 1271124 w 1630929"/>
                <a:gd name="connsiteY25" fmla="*/ 1126515 h 1574966"/>
                <a:gd name="connsiteX26" fmla="*/ 1336225 w 1630929"/>
                <a:gd name="connsiteY26" fmla="*/ 926342 h 15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30929" h="1574966">
                  <a:moveTo>
                    <a:pt x="1610893" y="655152"/>
                  </a:moveTo>
                  <a:cubicBezTo>
                    <a:pt x="1625619" y="640977"/>
                    <a:pt x="1630720" y="619519"/>
                    <a:pt x="1623949" y="600236"/>
                  </a:cubicBezTo>
                  <a:cubicBezTo>
                    <a:pt x="1618024" y="580913"/>
                    <a:pt x="1601483" y="566746"/>
                    <a:pt x="1581480" y="563860"/>
                  </a:cubicBezTo>
                  <a:lnTo>
                    <a:pt x="1202545" y="508160"/>
                  </a:lnTo>
                  <a:cubicBezTo>
                    <a:pt x="1128298" y="497895"/>
                    <a:pt x="1064252" y="450862"/>
                    <a:pt x="1032225" y="383098"/>
                  </a:cubicBezTo>
                  <a:lnTo>
                    <a:pt x="862776" y="35486"/>
                  </a:lnTo>
                  <a:cubicBezTo>
                    <a:pt x="854405" y="17362"/>
                    <a:pt x="836178" y="5842"/>
                    <a:pt x="816215" y="6074"/>
                  </a:cubicBezTo>
                  <a:cubicBezTo>
                    <a:pt x="796268" y="4922"/>
                    <a:pt x="777824" y="16667"/>
                    <a:pt x="770436" y="35231"/>
                  </a:cubicBezTo>
                  <a:lnTo>
                    <a:pt x="600636" y="383354"/>
                  </a:lnTo>
                  <a:cubicBezTo>
                    <a:pt x="567770" y="450694"/>
                    <a:pt x="503700" y="497391"/>
                    <a:pt x="429532" y="508072"/>
                  </a:cubicBezTo>
                  <a:lnTo>
                    <a:pt x="50253" y="563596"/>
                  </a:lnTo>
                  <a:cubicBezTo>
                    <a:pt x="30474" y="566578"/>
                    <a:pt x="14189" y="580713"/>
                    <a:pt x="8481" y="599884"/>
                  </a:cubicBezTo>
                  <a:cubicBezTo>
                    <a:pt x="4243" y="613411"/>
                    <a:pt x="5458" y="628058"/>
                    <a:pt x="11878" y="640705"/>
                  </a:cubicBezTo>
                  <a:lnTo>
                    <a:pt x="410744" y="699275"/>
                  </a:lnTo>
                  <a:cubicBezTo>
                    <a:pt x="524942" y="716536"/>
                    <a:pt x="619560" y="796907"/>
                    <a:pt x="655072" y="906811"/>
                  </a:cubicBezTo>
                  <a:cubicBezTo>
                    <a:pt x="690585" y="1016715"/>
                    <a:pt x="660877" y="1137252"/>
                    <a:pt x="578371" y="1218070"/>
                  </a:cubicBezTo>
                  <a:lnTo>
                    <a:pt x="299258" y="1493002"/>
                  </a:lnTo>
                  <a:lnTo>
                    <a:pt x="296731" y="1508664"/>
                  </a:lnTo>
                  <a:cubicBezTo>
                    <a:pt x="292590" y="1529210"/>
                    <a:pt x="300905" y="1550276"/>
                    <a:pt x="317966" y="1562453"/>
                  </a:cubicBezTo>
                  <a:cubicBezTo>
                    <a:pt x="333491" y="1573885"/>
                    <a:pt x="354254" y="1575244"/>
                    <a:pt x="371139" y="1565930"/>
                  </a:cubicBezTo>
                  <a:lnTo>
                    <a:pt x="711251" y="1385001"/>
                  </a:lnTo>
                  <a:cubicBezTo>
                    <a:pt x="776680" y="1351047"/>
                    <a:pt x="854478" y="1350791"/>
                    <a:pt x="920130" y="1384305"/>
                  </a:cubicBezTo>
                  <a:lnTo>
                    <a:pt x="1261291" y="1566378"/>
                  </a:lnTo>
                  <a:cubicBezTo>
                    <a:pt x="1278383" y="1575684"/>
                    <a:pt x="1299337" y="1574157"/>
                    <a:pt x="1314903" y="1562460"/>
                  </a:cubicBezTo>
                  <a:cubicBezTo>
                    <a:pt x="1331860" y="1550548"/>
                    <a:pt x="1340271" y="1529818"/>
                    <a:pt x="1336401" y="1509455"/>
                  </a:cubicBezTo>
                  <a:lnTo>
                    <a:pt x="1271124" y="1126515"/>
                  </a:lnTo>
                  <a:cubicBezTo>
                    <a:pt x="1258580" y="1053147"/>
                    <a:pt x="1282924" y="978300"/>
                    <a:pt x="1336225" y="9263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04A2CCF-6E21-47A2-BC93-581148B348C4}"/>
                </a:ext>
              </a:extLst>
            </p:cNvPr>
            <p:cNvSpPr/>
            <p:nvPr/>
          </p:nvSpPr>
          <p:spPr>
            <a:xfrm>
              <a:off x="6521481" y="3207034"/>
              <a:ext cx="1487024" cy="2526342"/>
            </a:xfrm>
            <a:custGeom>
              <a:avLst/>
              <a:gdLst>
                <a:gd name="connsiteX0" fmla="*/ 5996 w 1487024"/>
                <a:gd name="connsiteY0" fmla="*/ 1264906 h 2526342"/>
                <a:gd name="connsiteX1" fmla="*/ 1452887 w 1487024"/>
                <a:gd name="connsiteY1" fmla="*/ 2523816 h 2526342"/>
                <a:gd name="connsiteX2" fmla="*/ 1487696 w 1487024"/>
                <a:gd name="connsiteY2" fmla="*/ 2396316 h 2526342"/>
                <a:gd name="connsiteX3" fmla="*/ 1487696 w 1487024"/>
                <a:gd name="connsiteY3" fmla="*/ 133496 h 2526342"/>
                <a:gd name="connsiteX4" fmla="*/ 1452887 w 1487024"/>
                <a:gd name="connsiteY4" fmla="*/ 5996 h 252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7024" h="2526342">
                  <a:moveTo>
                    <a:pt x="5996" y="1264906"/>
                  </a:moveTo>
                  <a:lnTo>
                    <a:pt x="1452887" y="2523816"/>
                  </a:lnTo>
                  <a:cubicBezTo>
                    <a:pt x="1475360" y="2485058"/>
                    <a:pt x="1487360" y="2441118"/>
                    <a:pt x="1487696" y="2396316"/>
                  </a:cubicBezTo>
                  <a:lnTo>
                    <a:pt x="1487696" y="133496"/>
                  </a:lnTo>
                  <a:cubicBezTo>
                    <a:pt x="1487344" y="88694"/>
                    <a:pt x="1475344" y="44763"/>
                    <a:pt x="145288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7C5D7586-399E-40D5-BE64-370D76D2ECFA}"/>
              </a:ext>
            </a:extLst>
          </p:cNvPr>
          <p:cNvGrpSpPr/>
          <p:nvPr/>
        </p:nvGrpSpPr>
        <p:grpSpPr>
          <a:xfrm>
            <a:off x="9753786" y="2254882"/>
            <a:ext cx="578141" cy="588115"/>
            <a:chOff x="3694360" y="984604"/>
            <a:chExt cx="4797612" cy="4880382"/>
          </a:xfrm>
        </p:grpSpPr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4F8475FB-170E-4B00-AC3B-0DFBFC351D63}"/>
                </a:ext>
              </a:extLst>
            </p:cNvPr>
            <p:cNvSpPr/>
            <p:nvPr/>
          </p:nvSpPr>
          <p:spPr>
            <a:xfrm>
              <a:off x="4207383" y="984604"/>
              <a:ext cx="695544" cy="519659"/>
            </a:xfrm>
            <a:custGeom>
              <a:avLst/>
              <a:gdLst>
                <a:gd name="connsiteX0" fmla="*/ 690027 w 695543"/>
                <a:gd name="connsiteY0" fmla="*/ 519019 h 519659"/>
                <a:gd name="connsiteX1" fmla="*/ 5996 w 695543"/>
                <a:gd name="connsiteY1" fmla="*/ 519019 h 519659"/>
                <a:gd name="connsiteX2" fmla="*/ 177004 w 695543"/>
                <a:gd name="connsiteY2" fmla="*/ 262508 h 519659"/>
                <a:gd name="connsiteX3" fmla="*/ 5996 w 695543"/>
                <a:gd name="connsiteY3" fmla="*/ 5996 h 519659"/>
                <a:gd name="connsiteX4" fmla="*/ 604523 w 695543"/>
                <a:gd name="connsiteY4" fmla="*/ 5996 h 519659"/>
                <a:gd name="connsiteX5" fmla="*/ 690027 w 695543"/>
                <a:gd name="connsiteY5" fmla="*/ 91500 h 51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43" h="519659">
                  <a:moveTo>
                    <a:pt x="690027" y="519019"/>
                  </a:moveTo>
                  <a:lnTo>
                    <a:pt x="5996" y="519019"/>
                  </a:lnTo>
                  <a:lnTo>
                    <a:pt x="177004" y="262508"/>
                  </a:lnTo>
                  <a:lnTo>
                    <a:pt x="5996" y="5996"/>
                  </a:lnTo>
                  <a:lnTo>
                    <a:pt x="604523" y="5996"/>
                  </a:lnTo>
                  <a:cubicBezTo>
                    <a:pt x="651748" y="5996"/>
                    <a:pt x="690027" y="44275"/>
                    <a:pt x="690027" y="915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050D7F3D-5345-4B3A-9550-794E1000F717}"/>
                </a:ext>
              </a:extLst>
            </p:cNvPr>
            <p:cNvSpPr/>
            <p:nvPr/>
          </p:nvSpPr>
          <p:spPr>
            <a:xfrm>
              <a:off x="4720407" y="1668643"/>
              <a:ext cx="175885" cy="703538"/>
            </a:xfrm>
            <a:custGeom>
              <a:avLst/>
              <a:gdLst>
                <a:gd name="connsiteX0" fmla="*/ 177004 w 175884"/>
                <a:gd name="connsiteY0" fmla="*/ 5996 h 703538"/>
                <a:gd name="connsiteX1" fmla="*/ 177004 w 175884"/>
                <a:gd name="connsiteY1" fmla="*/ 705425 h 703538"/>
                <a:gd name="connsiteX2" fmla="*/ 5996 w 175884"/>
                <a:gd name="connsiteY2" fmla="*/ 705425 h 703538"/>
                <a:gd name="connsiteX3" fmla="*/ 5996 w 175884"/>
                <a:gd name="connsiteY3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884" h="703538">
                  <a:moveTo>
                    <a:pt x="177004" y="5996"/>
                  </a:moveTo>
                  <a:lnTo>
                    <a:pt x="177004" y="705425"/>
                  </a:lnTo>
                  <a:cubicBezTo>
                    <a:pt x="121848" y="684903"/>
                    <a:pt x="61152" y="684903"/>
                    <a:pt x="5996" y="705425"/>
                  </a:cubicBez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38CC628-CCBB-4F64-9078-AC613B4EE1D2}"/>
                </a:ext>
              </a:extLst>
            </p:cNvPr>
            <p:cNvSpPr/>
            <p:nvPr/>
          </p:nvSpPr>
          <p:spPr>
            <a:xfrm>
              <a:off x="4720407" y="2523682"/>
              <a:ext cx="175885" cy="175885"/>
            </a:xfrm>
            <a:custGeom>
              <a:avLst/>
              <a:gdLst>
                <a:gd name="connsiteX0" fmla="*/ 177004 w 175884"/>
                <a:gd name="connsiteY0" fmla="*/ 91500 h 175884"/>
                <a:gd name="connsiteX1" fmla="*/ 91500 w 175884"/>
                <a:gd name="connsiteY1" fmla="*/ 177004 h 175884"/>
                <a:gd name="connsiteX2" fmla="*/ 5996 w 175884"/>
                <a:gd name="connsiteY2" fmla="*/ 91500 h 175884"/>
                <a:gd name="connsiteX3" fmla="*/ 91500 w 175884"/>
                <a:gd name="connsiteY3" fmla="*/ 5996 h 175884"/>
                <a:gd name="connsiteX4" fmla="*/ 177004 w 175884"/>
                <a:gd name="connsiteY4" fmla="*/ 91500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84" h="175884">
                  <a:moveTo>
                    <a:pt x="177004" y="91500"/>
                  </a:moveTo>
                  <a:cubicBezTo>
                    <a:pt x="177004" y="138722"/>
                    <a:pt x="138722" y="177004"/>
                    <a:pt x="91500" y="177004"/>
                  </a:cubicBezTo>
                  <a:cubicBezTo>
                    <a:pt x="44277" y="177004"/>
                    <a:pt x="5996" y="138722"/>
                    <a:pt x="5996" y="91500"/>
                  </a:cubicBezTo>
                  <a:cubicBezTo>
                    <a:pt x="5996" y="44277"/>
                    <a:pt x="44277" y="5996"/>
                    <a:pt x="91500" y="5996"/>
                  </a:cubicBezTo>
                  <a:cubicBezTo>
                    <a:pt x="138722" y="5996"/>
                    <a:pt x="177004" y="44277"/>
                    <a:pt x="177004" y="915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B85FF9C-74CC-4C00-8A9E-D58EAA76C464}"/>
                </a:ext>
              </a:extLst>
            </p:cNvPr>
            <p:cNvSpPr/>
            <p:nvPr/>
          </p:nvSpPr>
          <p:spPr>
            <a:xfrm>
              <a:off x="6603043" y="1925131"/>
              <a:ext cx="1375098" cy="351769"/>
            </a:xfrm>
            <a:custGeom>
              <a:avLst/>
              <a:gdLst>
                <a:gd name="connsiteX0" fmla="*/ 5996 w 1375097"/>
                <a:gd name="connsiteY0" fmla="*/ 348035 h 351769"/>
                <a:gd name="connsiteX1" fmla="*/ 1371756 w 1375097"/>
                <a:gd name="connsiteY1" fmla="*/ 348035 h 351769"/>
                <a:gd name="connsiteX2" fmla="*/ 1293263 w 1375097"/>
                <a:gd name="connsiteY2" fmla="*/ 256375 h 351769"/>
                <a:gd name="connsiteX3" fmla="*/ 628692 w 1375097"/>
                <a:gd name="connsiteY3" fmla="*/ 8154 h 351769"/>
                <a:gd name="connsiteX4" fmla="*/ 5996 w 1375097"/>
                <a:gd name="connsiteY4" fmla="*/ 348035 h 35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097" h="351769">
                  <a:moveTo>
                    <a:pt x="5996" y="348035"/>
                  </a:moveTo>
                  <a:lnTo>
                    <a:pt x="1371756" y="348035"/>
                  </a:lnTo>
                  <a:cubicBezTo>
                    <a:pt x="1347756" y="315688"/>
                    <a:pt x="1321533" y="285060"/>
                    <a:pt x="1293263" y="256375"/>
                  </a:cubicBezTo>
                  <a:cubicBezTo>
                    <a:pt x="1118242" y="81138"/>
                    <a:pt x="875737" y="-9435"/>
                    <a:pt x="628692" y="8154"/>
                  </a:cubicBezTo>
                  <a:cubicBezTo>
                    <a:pt x="381654" y="25742"/>
                    <a:pt x="154427" y="149765"/>
                    <a:pt x="5996" y="3480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944F4926-42B7-419E-BF88-0CEAA0BE1437}"/>
                </a:ext>
              </a:extLst>
            </p:cNvPr>
            <p:cNvSpPr/>
            <p:nvPr/>
          </p:nvSpPr>
          <p:spPr>
            <a:xfrm>
              <a:off x="6469739" y="2438178"/>
              <a:ext cx="1902751" cy="959370"/>
            </a:xfrm>
            <a:custGeom>
              <a:avLst/>
              <a:gdLst>
                <a:gd name="connsiteX0" fmla="*/ 39518 w 1902751"/>
                <a:gd name="connsiteY0" fmla="*/ 5996 h 959370"/>
                <a:gd name="connsiteX1" fmla="*/ 5996 w 1902751"/>
                <a:gd name="connsiteY1" fmla="*/ 95346 h 959370"/>
                <a:gd name="connsiteX2" fmla="*/ 847444 w 1902751"/>
                <a:gd name="connsiteY2" fmla="*/ 936537 h 959370"/>
                <a:gd name="connsiteX3" fmla="*/ 967661 w 1902751"/>
                <a:gd name="connsiteY3" fmla="*/ 936537 h 959370"/>
                <a:gd name="connsiteX4" fmla="*/ 1897947 w 1902751"/>
                <a:gd name="connsiteY4" fmla="*/ 5996 h 95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2751" h="959370">
                  <a:moveTo>
                    <a:pt x="39518" y="5996"/>
                  </a:moveTo>
                  <a:cubicBezTo>
                    <a:pt x="26647" y="35113"/>
                    <a:pt x="15462" y="64949"/>
                    <a:pt x="5996" y="95346"/>
                  </a:cubicBezTo>
                  <a:lnTo>
                    <a:pt x="847444" y="936537"/>
                  </a:lnTo>
                  <a:cubicBezTo>
                    <a:pt x="880750" y="969460"/>
                    <a:pt x="934355" y="969460"/>
                    <a:pt x="967661" y="936537"/>
                  </a:cubicBezTo>
                  <a:lnTo>
                    <a:pt x="1897947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55B9C158-9D32-4D05-991A-993501E80620}"/>
                </a:ext>
              </a:extLst>
            </p:cNvPr>
            <p:cNvSpPr/>
            <p:nvPr/>
          </p:nvSpPr>
          <p:spPr>
            <a:xfrm>
              <a:off x="6430500" y="3414130"/>
              <a:ext cx="1942725" cy="743512"/>
            </a:xfrm>
            <a:custGeom>
              <a:avLst/>
              <a:gdLst>
                <a:gd name="connsiteX0" fmla="*/ 5996 w 1942725"/>
                <a:gd name="connsiteY0" fmla="*/ 740130 h 743512"/>
                <a:gd name="connsiteX1" fmla="*/ 1937201 w 1942725"/>
                <a:gd name="connsiteY1" fmla="*/ 740130 h 743512"/>
                <a:gd name="connsiteX2" fmla="*/ 1203051 w 1942725"/>
                <a:gd name="connsiteY2" fmla="*/ 5996 h 743512"/>
                <a:gd name="connsiteX3" fmla="*/ 1127548 w 1942725"/>
                <a:gd name="connsiteY3" fmla="*/ 81499 h 743512"/>
                <a:gd name="connsiteX4" fmla="*/ 765522 w 1942725"/>
                <a:gd name="connsiteY4" fmla="*/ 81499 h 743512"/>
                <a:gd name="connsiteX5" fmla="*/ 690019 w 1942725"/>
                <a:gd name="connsiteY5" fmla="*/ 5996 h 743512"/>
                <a:gd name="connsiteX6" fmla="*/ 5996 w 1942725"/>
                <a:gd name="connsiteY6" fmla="*/ 690027 h 74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725" h="743512">
                  <a:moveTo>
                    <a:pt x="5996" y="740130"/>
                  </a:moveTo>
                  <a:lnTo>
                    <a:pt x="1937201" y="740130"/>
                  </a:lnTo>
                  <a:lnTo>
                    <a:pt x="1203051" y="5996"/>
                  </a:lnTo>
                  <a:lnTo>
                    <a:pt x="1127548" y="81499"/>
                  </a:lnTo>
                  <a:cubicBezTo>
                    <a:pt x="1027462" y="181185"/>
                    <a:pt x="865608" y="181185"/>
                    <a:pt x="765522" y="81499"/>
                  </a:cubicBezTo>
                  <a:lnTo>
                    <a:pt x="690019" y="5996"/>
                  </a:lnTo>
                  <a:lnTo>
                    <a:pt x="5996" y="69002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F3713AFB-C167-4CD9-AF8E-F55371A1248F}"/>
                </a:ext>
              </a:extLst>
            </p:cNvPr>
            <p:cNvSpPr/>
            <p:nvPr/>
          </p:nvSpPr>
          <p:spPr>
            <a:xfrm>
              <a:off x="6430500" y="2732825"/>
              <a:ext cx="567628" cy="1135255"/>
            </a:xfrm>
            <a:custGeom>
              <a:avLst/>
              <a:gdLst>
                <a:gd name="connsiteX0" fmla="*/ 5996 w 567627"/>
                <a:gd name="connsiteY0" fmla="*/ 53365 h 1135255"/>
                <a:gd name="connsiteX1" fmla="*/ 5996 w 567627"/>
                <a:gd name="connsiteY1" fmla="*/ 1129523 h 1135255"/>
                <a:gd name="connsiteX2" fmla="*/ 569131 w 567627"/>
                <a:gd name="connsiteY2" fmla="*/ 566388 h 1135255"/>
                <a:gd name="connsiteX3" fmla="*/ 8738 w 567627"/>
                <a:gd name="connsiteY3" fmla="*/ 5996 h 1135255"/>
                <a:gd name="connsiteX4" fmla="*/ 5996 w 567627"/>
                <a:gd name="connsiteY4" fmla="*/ 53365 h 1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627" h="1135255">
                  <a:moveTo>
                    <a:pt x="5996" y="53365"/>
                  </a:moveTo>
                  <a:lnTo>
                    <a:pt x="5996" y="1129523"/>
                  </a:lnTo>
                  <a:lnTo>
                    <a:pt x="569131" y="566388"/>
                  </a:lnTo>
                  <a:lnTo>
                    <a:pt x="8738" y="5996"/>
                  </a:lnTo>
                  <a:cubicBezTo>
                    <a:pt x="7875" y="21818"/>
                    <a:pt x="5996" y="37375"/>
                    <a:pt x="5996" y="533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5FB422FA-0EE9-49F5-8921-BF765B540C4F}"/>
                </a:ext>
              </a:extLst>
            </p:cNvPr>
            <p:cNvSpPr/>
            <p:nvPr/>
          </p:nvSpPr>
          <p:spPr>
            <a:xfrm>
              <a:off x="5831965" y="5345327"/>
              <a:ext cx="519659" cy="519659"/>
            </a:xfrm>
            <a:custGeom>
              <a:avLst/>
              <a:gdLst>
                <a:gd name="connsiteX0" fmla="*/ 5996 w 519659"/>
                <a:gd name="connsiteY0" fmla="*/ 5996 h 519659"/>
                <a:gd name="connsiteX1" fmla="*/ 519107 w 519659"/>
                <a:gd name="connsiteY1" fmla="*/ 5996 h 519659"/>
                <a:gd name="connsiteX2" fmla="*/ 519107 w 519659"/>
                <a:gd name="connsiteY2" fmla="*/ 519019 h 519659"/>
                <a:gd name="connsiteX3" fmla="*/ 5996 w 519659"/>
                <a:gd name="connsiteY3" fmla="*/ 519019 h 51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9659" h="519659">
                  <a:moveTo>
                    <a:pt x="5996" y="5996"/>
                  </a:moveTo>
                  <a:lnTo>
                    <a:pt x="519107" y="5996"/>
                  </a:lnTo>
                  <a:lnTo>
                    <a:pt x="519107" y="519019"/>
                  </a:lnTo>
                  <a:lnTo>
                    <a:pt x="5996" y="519019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D21EC9C-7564-445C-830D-2341D5A1AE50}"/>
                </a:ext>
              </a:extLst>
            </p:cNvPr>
            <p:cNvSpPr/>
            <p:nvPr/>
          </p:nvSpPr>
          <p:spPr>
            <a:xfrm>
              <a:off x="7748460" y="2559083"/>
              <a:ext cx="743512" cy="1479030"/>
            </a:xfrm>
            <a:custGeom>
              <a:avLst/>
              <a:gdLst>
                <a:gd name="connsiteX0" fmla="*/ 5996 w 743512"/>
                <a:gd name="connsiteY0" fmla="*/ 740138 h 1479029"/>
                <a:gd name="connsiteX1" fmla="*/ 740138 w 743512"/>
                <a:gd name="connsiteY1" fmla="*/ 1474281 h 1479029"/>
                <a:gd name="connsiteX2" fmla="*/ 740138 w 743512"/>
                <a:gd name="connsiteY2" fmla="*/ 5996 h 147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3512" h="1479029">
                  <a:moveTo>
                    <a:pt x="5996" y="740138"/>
                  </a:moveTo>
                  <a:lnTo>
                    <a:pt x="740138" y="1474281"/>
                  </a:lnTo>
                  <a:lnTo>
                    <a:pt x="740138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28F5DAF-F118-4B7C-954E-79567CBC9A54}"/>
                </a:ext>
              </a:extLst>
            </p:cNvPr>
            <p:cNvSpPr/>
            <p:nvPr/>
          </p:nvSpPr>
          <p:spPr>
            <a:xfrm>
              <a:off x="4805910" y="4832303"/>
              <a:ext cx="2574311" cy="351769"/>
            </a:xfrm>
            <a:custGeom>
              <a:avLst/>
              <a:gdLst>
                <a:gd name="connsiteX0" fmla="*/ 5996 w 2574310"/>
                <a:gd name="connsiteY0" fmla="*/ 262507 h 351769"/>
                <a:gd name="connsiteX1" fmla="*/ 91500 w 2574310"/>
                <a:gd name="connsiteY1" fmla="*/ 348011 h 351769"/>
                <a:gd name="connsiteX2" fmla="*/ 2485625 w 2574310"/>
                <a:gd name="connsiteY2" fmla="*/ 348011 h 351769"/>
                <a:gd name="connsiteX3" fmla="*/ 2571129 w 2574310"/>
                <a:gd name="connsiteY3" fmla="*/ 262507 h 351769"/>
                <a:gd name="connsiteX4" fmla="*/ 2571129 w 2574310"/>
                <a:gd name="connsiteY4" fmla="*/ 5996 h 351769"/>
                <a:gd name="connsiteX5" fmla="*/ 5996 w 2574310"/>
                <a:gd name="connsiteY5" fmla="*/ 5996 h 35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4310" h="351769">
                  <a:moveTo>
                    <a:pt x="5996" y="262507"/>
                  </a:moveTo>
                  <a:cubicBezTo>
                    <a:pt x="5996" y="309733"/>
                    <a:pt x="44275" y="348011"/>
                    <a:pt x="91500" y="348011"/>
                  </a:cubicBezTo>
                  <a:lnTo>
                    <a:pt x="2485625" y="348011"/>
                  </a:lnTo>
                  <a:cubicBezTo>
                    <a:pt x="2532850" y="348011"/>
                    <a:pt x="2571129" y="309733"/>
                    <a:pt x="2571129" y="262507"/>
                  </a:cubicBezTo>
                  <a:lnTo>
                    <a:pt x="2571129" y="5996"/>
                  </a:lnTo>
                  <a:lnTo>
                    <a:pt x="5996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CB314F48-5EC9-4307-B53B-734FAA70209C}"/>
                </a:ext>
              </a:extLst>
            </p:cNvPr>
            <p:cNvSpPr/>
            <p:nvPr/>
          </p:nvSpPr>
          <p:spPr>
            <a:xfrm>
              <a:off x="3694360" y="4319280"/>
              <a:ext cx="4796852" cy="351769"/>
            </a:xfrm>
            <a:custGeom>
              <a:avLst/>
              <a:gdLst>
                <a:gd name="connsiteX0" fmla="*/ 4623230 w 4796852"/>
                <a:gd name="connsiteY0" fmla="*/ 5996 h 351769"/>
                <a:gd name="connsiteX1" fmla="*/ 177004 w 4796852"/>
                <a:gd name="connsiteY1" fmla="*/ 5996 h 351769"/>
                <a:gd name="connsiteX2" fmla="*/ 5996 w 4796852"/>
                <a:gd name="connsiteY2" fmla="*/ 177004 h 351769"/>
                <a:gd name="connsiteX3" fmla="*/ 177004 w 4796852"/>
                <a:gd name="connsiteY3" fmla="*/ 348012 h 351769"/>
                <a:gd name="connsiteX4" fmla="*/ 4623230 w 4796852"/>
                <a:gd name="connsiteY4" fmla="*/ 348012 h 351769"/>
                <a:gd name="connsiteX5" fmla="*/ 4794238 w 4796852"/>
                <a:gd name="connsiteY5" fmla="*/ 177004 h 351769"/>
                <a:gd name="connsiteX6" fmla="*/ 4623230 w 4796852"/>
                <a:gd name="connsiteY6" fmla="*/ 5996 h 35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6852" h="351769">
                  <a:moveTo>
                    <a:pt x="4623230" y="5996"/>
                  </a:moveTo>
                  <a:lnTo>
                    <a:pt x="177004" y="5996"/>
                  </a:lnTo>
                  <a:cubicBezTo>
                    <a:pt x="82562" y="5996"/>
                    <a:pt x="5996" y="82562"/>
                    <a:pt x="5996" y="177004"/>
                  </a:cubicBezTo>
                  <a:cubicBezTo>
                    <a:pt x="5996" y="271446"/>
                    <a:pt x="82562" y="348012"/>
                    <a:pt x="177004" y="348012"/>
                  </a:cubicBezTo>
                  <a:lnTo>
                    <a:pt x="4623230" y="348012"/>
                  </a:lnTo>
                  <a:cubicBezTo>
                    <a:pt x="4717672" y="348012"/>
                    <a:pt x="4794238" y="271446"/>
                    <a:pt x="4794238" y="177004"/>
                  </a:cubicBezTo>
                  <a:cubicBezTo>
                    <a:pt x="4794238" y="82554"/>
                    <a:pt x="4717672" y="5996"/>
                    <a:pt x="4623230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0668342F-22D2-4FE1-95ED-FE90B68611D4}"/>
                </a:ext>
              </a:extLst>
            </p:cNvPr>
            <p:cNvSpPr/>
            <p:nvPr/>
          </p:nvSpPr>
          <p:spPr>
            <a:xfrm>
              <a:off x="4036383" y="1925147"/>
              <a:ext cx="2686237" cy="2230536"/>
            </a:xfrm>
            <a:custGeom>
              <a:avLst/>
              <a:gdLst>
                <a:gd name="connsiteX0" fmla="*/ 1032043 w 2686237"/>
                <a:gd name="connsiteY0" fmla="*/ 6004 h 2230536"/>
                <a:gd name="connsiteX1" fmla="*/ 1032043 w 2686237"/>
                <a:gd name="connsiteY1" fmla="*/ 690043 h 2230536"/>
                <a:gd name="connsiteX2" fmla="*/ 775531 w 2686237"/>
                <a:gd name="connsiteY2" fmla="*/ 946555 h 2230536"/>
                <a:gd name="connsiteX3" fmla="*/ 519019 w 2686237"/>
                <a:gd name="connsiteY3" fmla="*/ 690043 h 2230536"/>
                <a:gd name="connsiteX4" fmla="*/ 519019 w 2686237"/>
                <a:gd name="connsiteY4" fmla="*/ 77829 h 2230536"/>
                <a:gd name="connsiteX5" fmla="*/ 5996 w 2686237"/>
                <a:gd name="connsiteY5" fmla="*/ 861051 h 2230536"/>
                <a:gd name="connsiteX6" fmla="*/ 5996 w 2686237"/>
                <a:gd name="connsiteY6" fmla="*/ 2229121 h 2230536"/>
                <a:gd name="connsiteX7" fmla="*/ 2229113 w 2686237"/>
                <a:gd name="connsiteY7" fmla="*/ 2229121 h 2230536"/>
                <a:gd name="connsiteX8" fmla="*/ 2229113 w 2686237"/>
                <a:gd name="connsiteY8" fmla="*/ 861043 h 2230536"/>
                <a:gd name="connsiteX9" fmla="*/ 2338562 w 2686237"/>
                <a:gd name="connsiteY9" fmla="*/ 401033 h 2230536"/>
                <a:gd name="connsiteX10" fmla="*/ 2339417 w 2686237"/>
                <a:gd name="connsiteY10" fmla="*/ 399322 h 2230536"/>
                <a:gd name="connsiteX11" fmla="*/ 2341128 w 2686237"/>
                <a:gd name="connsiteY11" fmla="*/ 394189 h 2230536"/>
                <a:gd name="connsiteX12" fmla="*/ 2687421 w 2686237"/>
                <a:gd name="connsiteY12" fmla="*/ 5996 h 2230536"/>
                <a:gd name="connsiteX13" fmla="*/ 1032043 w 2686237"/>
                <a:gd name="connsiteY13" fmla="*/ 5996 h 223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86237" h="2230536">
                  <a:moveTo>
                    <a:pt x="1032043" y="6004"/>
                  </a:moveTo>
                  <a:lnTo>
                    <a:pt x="1032043" y="690043"/>
                  </a:lnTo>
                  <a:cubicBezTo>
                    <a:pt x="1032043" y="831710"/>
                    <a:pt x="917198" y="946555"/>
                    <a:pt x="775531" y="946555"/>
                  </a:cubicBezTo>
                  <a:cubicBezTo>
                    <a:pt x="633864" y="946555"/>
                    <a:pt x="519019" y="831710"/>
                    <a:pt x="519019" y="690043"/>
                  </a:cubicBezTo>
                  <a:lnTo>
                    <a:pt x="519019" y="77829"/>
                  </a:lnTo>
                  <a:cubicBezTo>
                    <a:pt x="207568" y="213756"/>
                    <a:pt x="6172" y="521226"/>
                    <a:pt x="5996" y="861051"/>
                  </a:cubicBezTo>
                  <a:lnTo>
                    <a:pt x="5996" y="2229121"/>
                  </a:lnTo>
                  <a:lnTo>
                    <a:pt x="2229113" y="2229121"/>
                  </a:lnTo>
                  <a:lnTo>
                    <a:pt x="2229113" y="861043"/>
                  </a:lnTo>
                  <a:cubicBezTo>
                    <a:pt x="2228986" y="701244"/>
                    <a:pt x="2266481" y="543651"/>
                    <a:pt x="2338562" y="401033"/>
                  </a:cubicBezTo>
                  <a:cubicBezTo>
                    <a:pt x="2338562" y="400177"/>
                    <a:pt x="2338562" y="400177"/>
                    <a:pt x="2339417" y="399322"/>
                  </a:cubicBezTo>
                  <a:cubicBezTo>
                    <a:pt x="2339593" y="397507"/>
                    <a:pt x="2340176" y="395748"/>
                    <a:pt x="2341128" y="394189"/>
                  </a:cubicBezTo>
                  <a:cubicBezTo>
                    <a:pt x="2421363" y="237236"/>
                    <a:pt x="2540613" y="103564"/>
                    <a:pt x="2687421" y="5996"/>
                  </a:cubicBezTo>
                  <a:lnTo>
                    <a:pt x="1032043" y="599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1" name="Group 500">
            <a:extLst>
              <a:ext uri="{FF2B5EF4-FFF2-40B4-BE49-F238E27FC236}">
                <a16:creationId xmlns:a16="http://schemas.microsoft.com/office/drawing/2014/main" id="{A9F78653-75FF-4DF9-9D19-5BC90198FFEA}"/>
              </a:ext>
            </a:extLst>
          </p:cNvPr>
          <p:cNvGrpSpPr/>
          <p:nvPr/>
        </p:nvGrpSpPr>
        <p:grpSpPr>
          <a:xfrm>
            <a:off x="9685689" y="3239939"/>
            <a:ext cx="536771" cy="588306"/>
            <a:chOff x="3865368" y="984604"/>
            <a:chExt cx="4452862" cy="4880382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0A914023-4021-4EB1-A845-548DC17C6DB0}"/>
                </a:ext>
              </a:extLst>
            </p:cNvPr>
            <p:cNvSpPr/>
            <p:nvPr/>
          </p:nvSpPr>
          <p:spPr>
            <a:xfrm>
              <a:off x="3865368" y="3293225"/>
              <a:ext cx="519659" cy="1375098"/>
            </a:xfrm>
            <a:custGeom>
              <a:avLst/>
              <a:gdLst>
                <a:gd name="connsiteX0" fmla="*/ 5996 w 519659"/>
                <a:gd name="connsiteY0" fmla="*/ 1032051 h 1375097"/>
                <a:gd name="connsiteX1" fmla="*/ 5996 w 519659"/>
                <a:gd name="connsiteY1" fmla="*/ 348012 h 1375097"/>
                <a:gd name="connsiteX2" fmla="*/ 348012 w 519659"/>
                <a:gd name="connsiteY2" fmla="*/ 5996 h 1375097"/>
                <a:gd name="connsiteX3" fmla="*/ 519019 w 519659"/>
                <a:gd name="connsiteY3" fmla="*/ 5996 h 1375097"/>
                <a:gd name="connsiteX4" fmla="*/ 519019 w 519659"/>
                <a:gd name="connsiteY4" fmla="*/ 1374066 h 1375097"/>
                <a:gd name="connsiteX5" fmla="*/ 348012 w 519659"/>
                <a:gd name="connsiteY5" fmla="*/ 1374066 h 1375097"/>
                <a:gd name="connsiteX6" fmla="*/ 5996 w 519659"/>
                <a:gd name="connsiteY6" fmla="*/ 1032051 h 137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659" h="1375097">
                  <a:moveTo>
                    <a:pt x="5996" y="1032051"/>
                  </a:moveTo>
                  <a:lnTo>
                    <a:pt x="5996" y="348012"/>
                  </a:lnTo>
                  <a:cubicBezTo>
                    <a:pt x="5996" y="159120"/>
                    <a:pt x="159120" y="5996"/>
                    <a:pt x="348012" y="5996"/>
                  </a:cubicBezTo>
                  <a:lnTo>
                    <a:pt x="519019" y="5996"/>
                  </a:lnTo>
                  <a:lnTo>
                    <a:pt x="519019" y="1374066"/>
                  </a:lnTo>
                  <a:lnTo>
                    <a:pt x="348012" y="1374066"/>
                  </a:lnTo>
                  <a:cubicBezTo>
                    <a:pt x="159120" y="1374066"/>
                    <a:pt x="5996" y="1220935"/>
                    <a:pt x="5996" y="103205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6F6917DF-14FA-4983-8254-2A92F7EF004B}"/>
                </a:ext>
              </a:extLst>
            </p:cNvPr>
            <p:cNvSpPr/>
            <p:nvPr/>
          </p:nvSpPr>
          <p:spPr>
            <a:xfrm>
              <a:off x="4549399" y="3293225"/>
              <a:ext cx="351769" cy="1375098"/>
            </a:xfrm>
            <a:custGeom>
              <a:avLst/>
              <a:gdLst>
                <a:gd name="connsiteX0" fmla="*/ 348012 w 351769"/>
                <a:gd name="connsiteY0" fmla="*/ 1288563 h 1375097"/>
                <a:gd name="connsiteX1" fmla="*/ 262508 w 351769"/>
                <a:gd name="connsiteY1" fmla="*/ 1374066 h 1375097"/>
                <a:gd name="connsiteX2" fmla="*/ 5996 w 351769"/>
                <a:gd name="connsiteY2" fmla="*/ 1374066 h 1375097"/>
                <a:gd name="connsiteX3" fmla="*/ 5996 w 351769"/>
                <a:gd name="connsiteY3" fmla="*/ 5996 h 1375097"/>
                <a:gd name="connsiteX4" fmla="*/ 262508 w 351769"/>
                <a:gd name="connsiteY4" fmla="*/ 5996 h 1375097"/>
                <a:gd name="connsiteX5" fmla="*/ 348012 w 351769"/>
                <a:gd name="connsiteY5" fmla="*/ 91500 h 137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769" h="1375097">
                  <a:moveTo>
                    <a:pt x="348012" y="1288563"/>
                  </a:moveTo>
                  <a:cubicBezTo>
                    <a:pt x="348012" y="1335788"/>
                    <a:pt x="309733" y="1374066"/>
                    <a:pt x="262508" y="1374066"/>
                  </a:cubicBezTo>
                  <a:lnTo>
                    <a:pt x="5996" y="1374066"/>
                  </a:lnTo>
                  <a:lnTo>
                    <a:pt x="5996" y="5996"/>
                  </a:lnTo>
                  <a:lnTo>
                    <a:pt x="262508" y="5996"/>
                  </a:lnTo>
                  <a:cubicBezTo>
                    <a:pt x="309733" y="5996"/>
                    <a:pt x="348012" y="44275"/>
                    <a:pt x="348012" y="915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D91F6E1-4A49-42BB-8AF5-9B830BDB0E31}"/>
                </a:ext>
              </a:extLst>
            </p:cNvPr>
            <p:cNvSpPr/>
            <p:nvPr/>
          </p:nvSpPr>
          <p:spPr>
            <a:xfrm>
              <a:off x="4378391" y="984604"/>
              <a:ext cx="3429750" cy="2142594"/>
            </a:xfrm>
            <a:custGeom>
              <a:avLst/>
              <a:gdLst>
                <a:gd name="connsiteX0" fmla="*/ 1716082 w 3429749"/>
                <a:gd name="connsiteY0" fmla="*/ 348012 h 2142594"/>
                <a:gd name="connsiteX1" fmla="*/ 348012 w 3429749"/>
                <a:gd name="connsiteY1" fmla="*/ 1716082 h 2142594"/>
                <a:gd name="connsiteX2" fmla="*/ 348012 w 3429749"/>
                <a:gd name="connsiteY2" fmla="*/ 2143602 h 2142594"/>
                <a:gd name="connsiteX3" fmla="*/ 5996 w 3429749"/>
                <a:gd name="connsiteY3" fmla="*/ 2143602 h 2142594"/>
                <a:gd name="connsiteX4" fmla="*/ 5996 w 3429749"/>
                <a:gd name="connsiteY4" fmla="*/ 1716082 h 2142594"/>
                <a:gd name="connsiteX5" fmla="*/ 1716082 w 3429749"/>
                <a:gd name="connsiteY5" fmla="*/ 5996 h 2142594"/>
                <a:gd name="connsiteX6" fmla="*/ 3426168 w 3429749"/>
                <a:gd name="connsiteY6" fmla="*/ 1716082 h 2142594"/>
                <a:gd name="connsiteX7" fmla="*/ 3426168 w 3429749"/>
                <a:gd name="connsiteY7" fmla="*/ 2143602 h 2142594"/>
                <a:gd name="connsiteX8" fmla="*/ 3084152 w 3429749"/>
                <a:gd name="connsiteY8" fmla="*/ 2143602 h 2142594"/>
                <a:gd name="connsiteX9" fmla="*/ 3084152 w 3429749"/>
                <a:gd name="connsiteY9" fmla="*/ 1716082 h 2142594"/>
                <a:gd name="connsiteX10" fmla="*/ 1716082 w 3429749"/>
                <a:gd name="connsiteY10" fmla="*/ 348012 h 214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9749" h="2142594">
                  <a:moveTo>
                    <a:pt x="1716082" y="348012"/>
                  </a:moveTo>
                  <a:cubicBezTo>
                    <a:pt x="960890" y="348907"/>
                    <a:pt x="348907" y="960890"/>
                    <a:pt x="348012" y="1716082"/>
                  </a:cubicBezTo>
                  <a:lnTo>
                    <a:pt x="348012" y="2143602"/>
                  </a:lnTo>
                  <a:lnTo>
                    <a:pt x="5996" y="2143602"/>
                  </a:lnTo>
                  <a:lnTo>
                    <a:pt x="5996" y="1716082"/>
                  </a:lnTo>
                  <a:cubicBezTo>
                    <a:pt x="5996" y="771630"/>
                    <a:pt x="771630" y="5996"/>
                    <a:pt x="1716082" y="5996"/>
                  </a:cubicBezTo>
                  <a:cubicBezTo>
                    <a:pt x="2660534" y="5996"/>
                    <a:pt x="3426168" y="771630"/>
                    <a:pt x="3426168" y="1716082"/>
                  </a:cubicBezTo>
                  <a:lnTo>
                    <a:pt x="3426168" y="2143602"/>
                  </a:lnTo>
                  <a:lnTo>
                    <a:pt x="3084152" y="2143602"/>
                  </a:lnTo>
                  <a:lnTo>
                    <a:pt x="3084152" y="1716082"/>
                  </a:lnTo>
                  <a:cubicBezTo>
                    <a:pt x="3083257" y="960890"/>
                    <a:pt x="2471274" y="348907"/>
                    <a:pt x="1716082" y="3480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D7E38776-2EA3-40AF-9C3C-C7C145374508}"/>
                </a:ext>
              </a:extLst>
            </p:cNvPr>
            <p:cNvSpPr/>
            <p:nvPr/>
          </p:nvSpPr>
          <p:spPr>
            <a:xfrm>
              <a:off x="7285540" y="3293225"/>
              <a:ext cx="351769" cy="1375098"/>
            </a:xfrm>
            <a:custGeom>
              <a:avLst/>
              <a:gdLst>
                <a:gd name="connsiteX0" fmla="*/ 5996 w 351769"/>
                <a:gd name="connsiteY0" fmla="*/ 1288563 h 1375097"/>
                <a:gd name="connsiteX1" fmla="*/ 5996 w 351769"/>
                <a:gd name="connsiteY1" fmla="*/ 91500 h 1375097"/>
                <a:gd name="connsiteX2" fmla="*/ 91500 w 351769"/>
                <a:gd name="connsiteY2" fmla="*/ 5996 h 1375097"/>
                <a:gd name="connsiteX3" fmla="*/ 348012 w 351769"/>
                <a:gd name="connsiteY3" fmla="*/ 5996 h 1375097"/>
                <a:gd name="connsiteX4" fmla="*/ 348012 w 351769"/>
                <a:gd name="connsiteY4" fmla="*/ 1374066 h 1375097"/>
                <a:gd name="connsiteX5" fmla="*/ 91500 w 351769"/>
                <a:gd name="connsiteY5" fmla="*/ 1374066 h 1375097"/>
                <a:gd name="connsiteX6" fmla="*/ 5996 w 351769"/>
                <a:gd name="connsiteY6" fmla="*/ 1288563 h 137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769" h="1375097">
                  <a:moveTo>
                    <a:pt x="5996" y="1288563"/>
                  </a:moveTo>
                  <a:lnTo>
                    <a:pt x="5996" y="91500"/>
                  </a:lnTo>
                  <a:cubicBezTo>
                    <a:pt x="5996" y="44275"/>
                    <a:pt x="44275" y="5996"/>
                    <a:pt x="91500" y="5996"/>
                  </a:cubicBezTo>
                  <a:lnTo>
                    <a:pt x="348012" y="5996"/>
                  </a:lnTo>
                  <a:lnTo>
                    <a:pt x="348012" y="1374066"/>
                  </a:lnTo>
                  <a:lnTo>
                    <a:pt x="91500" y="1374066"/>
                  </a:lnTo>
                  <a:cubicBezTo>
                    <a:pt x="44283" y="1374066"/>
                    <a:pt x="5996" y="1335780"/>
                    <a:pt x="5996" y="12885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A59E72F-EE50-4C87-AED3-AFE3760E81BB}"/>
                </a:ext>
              </a:extLst>
            </p:cNvPr>
            <p:cNvSpPr/>
            <p:nvPr/>
          </p:nvSpPr>
          <p:spPr>
            <a:xfrm>
              <a:off x="7798571" y="3293225"/>
              <a:ext cx="519659" cy="1375098"/>
            </a:xfrm>
            <a:custGeom>
              <a:avLst/>
              <a:gdLst>
                <a:gd name="connsiteX0" fmla="*/ 519019 w 519659"/>
                <a:gd name="connsiteY0" fmla="*/ 1032051 h 1375097"/>
                <a:gd name="connsiteX1" fmla="*/ 177004 w 519659"/>
                <a:gd name="connsiteY1" fmla="*/ 1374066 h 1375097"/>
                <a:gd name="connsiteX2" fmla="*/ 5996 w 519659"/>
                <a:gd name="connsiteY2" fmla="*/ 1374066 h 1375097"/>
                <a:gd name="connsiteX3" fmla="*/ 5996 w 519659"/>
                <a:gd name="connsiteY3" fmla="*/ 5996 h 1375097"/>
                <a:gd name="connsiteX4" fmla="*/ 177004 w 519659"/>
                <a:gd name="connsiteY4" fmla="*/ 5996 h 1375097"/>
                <a:gd name="connsiteX5" fmla="*/ 519019 w 519659"/>
                <a:gd name="connsiteY5" fmla="*/ 348012 h 137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659" h="1375097">
                  <a:moveTo>
                    <a:pt x="519019" y="1032051"/>
                  </a:moveTo>
                  <a:cubicBezTo>
                    <a:pt x="519019" y="1220943"/>
                    <a:pt x="365896" y="1374066"/>
                    <a:pt x="177004" y="1374066"/>
                  </a:cubicBezTo>
                  <a:lnTo>
                    <a:pt x="5996" y="1374066"/>
                  </a:lnTo>
                  <a:lnTo>
                    <a:pt x="5996" y="5996"/>
                  </a:lnTo>
                  <a:lnTo>
                    <a:pt x="177004" y="5996"/>
                  </a:lnTo>
                  <a:cubicBezTo>
                    <a:pt x="365896" y="5996"/>
                    <a:pt x="519019" y="159120"/>
                    <a:pt x="519019" y="3480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9CB76CD-307D-4A24-9B66-E45F7004C3EF}"/>
                </a:ext>
              </a:extLst>
            </p:cNvPr>
            <p:cNvSpPr/>
            <p:nvPr/>
          </p:nvSpPr>
          <p:spPr>
            <a:xfrm>
              <a:off x="6763962" y="4824604"/>
              <a:ext cx="1295150" cy="871428"/>
            </a:xfrm>
            <a:custGeom>
              <a:avLst/>
              <a:gdLst>
                <a:gd name="connsiteX0" fmla="*/ 1297117 w 1295150"/>
                <a:gd name="connsiteY0" fmla="*/ 5996 h 871428"/>
                <a:gd name="connsiteX1" fmla="*/ 1297117 w 1295150"/>
                <a:gd name="connsiteY1" fmla="*/ 99199 h 871428"/>
                <a:gd name="connsiteX2" fmla="*/ 527574 w 1295150"/>
                <a:gd name="connsiteY2" fmla="*/ 868742 h 871428"/>
                <a:gd name="connsiteX3" fmla="*/ 5996 w 1295150"/>
                <a:gd name="connsiteY3" fmla="*/ 868742 h 871428"/>
                <a:gd name="connsiteX4" fmla="*/ 5996 w 1295150"/>
                <a:gd name="connsiteY4" fmla="*/ 697734 h 871428"/>
                <a:gd name="connsiteX5" fmla="*/ 527574 w 1295150"/>
                <a:gd name="connsiteY5" fmla="*/ 697734 h 871428"/>
                <a:gd name="connsiteX6" fmla="*/ 1126101 w 1295150"/>
                <a:gd name="connsiteY6" fmla="*/ 99207 h 871428"/>
                <a:gd name="connsiteX7" fmla="*/ 1126101 w 1295150"/>
                <a:gd name="connsiteY7" fmla="*/ 13703 h 871428"/>
                <a:gd name="connsiteX8" fmla="*/ 1211605 w 1295150"/>
                <a:gd name="connsiteY8" fmla="*/ 13703 h 871428"/>
                <a:gd name="connsiteX9" fmla="*/ 1297117 w 1295150"/>
                <a:gd name="connsiteY9" fmla="*/ 5996 h 87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5150" h="871428">
                  <a:moveTo>
                    <a:pt x="1297117" y="5996"/>
                  </a:moveTo>
                  <a:lnTo>
                    <a:pt x="1297117" y="99199"/>
                  </a:lnTo>
                  <a:cubicBezTo>
                    <a:pt x="1296461" y="523928"/>
                    <a:pt x="952311" y="868078"/>
                    <a:pt x="527574" y="868742"/>
                  </a:cubicBezTo>
                  <a:lnTo>
                    <a:pt x="5996" y="868742"/>
                  </a:lnTo>
                  <a:cubicBezTo>
                    <a:pt x="17397" y="812307"/>
                    <a:pt x="17397" y="754169"/>
                    <a:pt x="5996" y="697734"/>
                  </a:cubicBezTo>
                  <a:lnTo>
                    <a:pt x="527574" y="697734"/>
                  </a:lnTo>
                  <a:cubicBezTo>
                    <a:pt x="857981" y="697358"/>
                    <a:pt x="1125725" y="429606"/>
                    <a:pt x="1126101" y="99207"/>
                  </a:cubicBezTo>
                  <a:lnTo>
                    <a:pt x="1126101" y="13703"/>
                  </a:lnTo>
                  <a:lnTo>
                    <a:pt x="1211605" y="13703"/>
                  </a:lnTo>
                  <a:cubicBezTo>
                    <a:pt x="1240290" y="13759"/>
                    <a:pt x="1268912" y="11177"/>
                    <a:pt x="1297117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146C84CE-008C-499D-9004-F24C4ACD31A5}"/>
                </a:ext>
              </a:extLst>
            </p:cNvPr>
            <p:cNvSpPr/>
            <p:nvPr/>
          </p:nvSpPr>
          <p:spPr>
            <a:xfrm>
              <a:off x="5575454" y="5345327"/>
              <a:ext cx="1031323" cy="519659"/>
            </a:xfrm>
            <a:custGeom>
              <a:avLst/>
              <a:gdLst>
                <a:gd name="connsiteX0" fmla="*/ 262508 w 1031323"/>
                <a:gd name="connsiteY0" fmla="*/ 5996 h 519659"/>
                <a:gd name="connsiteX1" fmla="*/ 775531 w 1031323"/>
                <a:gd name="connsiteY1" fmla="*/ 5996 h 519659"/>
                <a:gd name="connsiteX2" fmla="*/ 1032043 w 1031323"/>
                <a:gd name="connsiteY2" fmla="*/ 262508 h 519659"/>
                <a:gd name="connsiteX3" fmla="*/ 775531 w 1031323"/>
                <a:gd name="connsiteY3" fmla="*/ 519019 h 519659"/>
                <a:gd name="connsiteX4" fmla="*/ 262508 w 1031323"/>
                <a:gd name="connsiteY4" fmla="*/ 519019 h 519659"/>
                <a:gd name="connsiteX5" fmla="*/ 5996 w 1031323"/>
                <a:gd name="connsiteY5" fmla="*/ 262508 h 519659"/>
                <a:gd name="connsiteX6" fmla="*/ 262508 w 1031323"/>
                <a:gd name="connsiteY6" fmla="*/ 5996 h 51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323" h="519659">
                  <a:moveTo>
                    <a:pt x="262508" y="5996"/>
                  </a:moveTo>
                  <a:lnTo>
                    <a:pt x="775531" y="5996"/>
                  </a:lnTo>
                  <a:cubicBezTo>
                    <a:pt x="917198" y="5996"/>
                    <a:pt x="1032043" y="120841"/>
                    <a:pt x="1032043" y="262508"/>
                  </a:cubicBezTo>
                  <a:cubicBezTo>
                    <a:pt x="1032043" y="404175"/>
                    <a:pt x="917198" y="519019"/>
                    <a:pt x="775531" y="519019"/>
                  </a:cubicBezTo>
                  <a:lnTo>
                    <a:pt x="262508" y="519019"/>
                  </a:lnTo>
                  <a:cubicBezTo>
                    <a:pt x="120841" y="519019"/>
                    <a:pt x="5996" y="404175"/>
                    <a:pt x="5996" y="262508"/>
                  </a:cubicBezTo>
                  <a:cubicBezTo>
                    <a:pt x="5996" y="120841"/>
                    <a:pt x="120841" y="5996"/>
                    <a:pt x="262508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D7B93854-93F5-426A-A024-DE9B82B1193B}"/>
                </a:ext>
              </a:extLst>
            </p:cNvPr>
            <p:cNvSpPr/>
            <p:nvPr/>
          </p:nvSpPr>
          <p:spPr>
            <a:xfrm>
              <a:off x="5147926" y="1754147"/>
              <a:ext cx="1886762" cy="1886762"/>
            </a:xfrm>
            <a:custGeom>
              <a:avLst/>
              <a:gdLst>
                <a:gd name="connsiteX0" fmla="*/ 946547 w 1886761"/>
                <a:gd name="connsiteY0" fmla="*/ 5996 h 1886761"/>
                <a:gd name="connsiteX1" fmla="*/ 5996 w 1886761"/>
                <a:gd name="connsiteY1" fmla="*/ 946547 h 1886761"/>
                <a:gd name="connsiteX2" fmla="*/ 946547 w 1886761"/>
                <a:gd name="connsiteY2" fmla="*/ 1887098 h 1886761"/>
                <a:gd name="connsiteX3" fmla="*/ 1887098 w 1886761"/>
                <a:gd name="connsiteY3" fmla="*/ 946547 h 1886761"/>
                <a:gd name="connsiteX4" fmla="*/ 1611615 w 1886761"/>
                <a:gd name="connsiteY4" fmla="*/ 281479 h 1886761"/>
                <a:gd name="connsiteX5" fmla="*/ 946547 w 1886761"/>
                <a:gd name="connsiteY5" fmla="*/ 5996 h 1886761"/>
                <a:gd name="connsiteX6" fmla="*/ 946547 w 1886761"/>
                <a:gd name="connsiteY6" fmla="*/ 262508 h 1886761"/>
                <a:gd name="connsiteX7" fmla="*/ 1032051 w 1886761"/>
                <a:gd name="connsiteY7" fmla="*/ 348012 h 1886761"/>
                <a:gd name="connsiteX8" fmla="*/ 946547 w 1886761"/>
                <a:gd name="connsiteY8" fmla="*/ 433516 h 1886761"/>
                <a:gd name="connsiteX9" fmla="*/ 861043 w 1886761"/>
                <a:gd name="connsiteY9" fmla="*/ 348012 h 1886761"/>
                <a:gd name="connsiteX10" fmla="*/ 946547 w 1886761"/>
                <a:gd name="connsiteY10" fmla="*/ 262508 h 1886761"/>
                <a:gd name="connsiteX11" fmla="*/ 1117555 w 1886761"/>
                <a:gd name="connsiteY11" fmla="*/ 1630578 h 1886761"/>
                <a:gd name="connsiteX12" fmla="*/ 775539 w 1886761"/>
                <a:gd name="connsiteY12" fmla="*/ 1630578 h 1886761"/>
                <a:gd name="connsiteX13" fmla="*/ 690035 w 1886761"/>
                <a:gd name="connsiteY13" fmla="*/ 1545074 h 1886761"/>
                <a:gd name="connsiteX14" fmla="*/ 775539 w 1886761"/>
                <a:gd name="connsiteY14" fmla="*/ 1459570 h 1886761"/>
                <a:gd name="connsiteX15" fmla="*/ 861043 w 1886761"/>
                <a:gd name="connsiteY15" fmla="*/ 1459570 h 1886761"/>
                <a:gd name="connsiteX16" fmla="*/ 861043 w 1886761"/>
                <a:gd name="connsiteY16" fmla="*/ 775531 h 1886761"/>
                <a:gd name="connsiteX17" fmla="*/ 775539 w 1886761"/>
                <a:gd name="connsiteY17" fmla="*/ 775531 h 1886761"/>
                <a:gd name="connsiteX18" fmla="*/ 690035 w 1886761"/>
                <a:gd name="connsiteY18" fmla="*/ 690027 h 1886761"/>
                <a:gd name="connsiteX19" fmla="*/ 775539 w 1886761"/>
                <a:gd name="connsiteY19" fmla="*/ 604523 h 1886761"/>
                <a:gd name="connsiteX20" fmla="*/ 946547 w 1886761"/>
                <a:gd name="connsiteY20" fmla="*/ 604523 h 1886761"/>
                <a:gd name="connsiteX21" fmla="*/ 1032051 w 1886761"/>
                <a:gd name="connsiteY21" fmla="*/ 690027 h 1886761"/>
                <a:gd name="connsiteX22" fmla="*/ 1032051 w 1886761"/>
                <a:gd name="connsiteY22" fmla="*/ 1459570 h 1886761"/>
                <a:gd name="connsiteX23" fmla="*/ 1117555 w 1886761"/>
                <a:gd name="connsiteY23" fmla="*/ 1459570 h 1886761"/>
                <a:gd name="connsiteX24" fmla="*/ 1203059 w 1886761"/>
                <a:gd name="connsiteY24" fmla="*/ 1545074 h 1886761"/>
                <a:gd name="connsiteX25" fmla="*/ 1117555 w 1886761"/>
                <a:gd name="connsiteY25" fmla="*/ 1630578 h 188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86761" h="1886761">
                  <a:moveTo>
                    <a:pt x="946547" y="5996"/>
                  </a:moveTo>
                  <a:cubicBezTo>
                    <a:pt x="427096" y="5996"/>
                    <a:pt x="5996" y="427096"/>
                    <a:pt x="5996" y="946547"/>
                  </a:cubicBezTo>
                  <a:cubicBezTo>
                    <a:pt x="5996" y="1465998"/>
                    <a:pt x="427096" y="1887098"/>
                    <a:pt x="946547" y="1887098"/>
                  </a:cubicBezTo>
                  <a:cubicBezTo>
                    <a:pt x="1465998" y="1887098"/>
                    <a:pt x="1887098" y="1465998"/>
                    <a:pt x="1887098" y="946547"/>
                  </a:cubicBezTo>
                  <a:cubicBezTo>
                    <a:pt x="1887098" y="697095"/>
                    <a:pt x="1788003" y="457868"/>
                    <a:pt x="1611615" y="281479"/>
                  </a:cubicBezTo>
                  <a:cubicBezTo>
                    <a:pt x="1435234" y="105083"/>
                    <a:pt x="1195999" y="5996"/>
                    <a:pt x="946547" y="5996"/>
                  </a:cubicBezTo>
                  <a:close/>
                  <a:moveTo>
                    <a:pt x="946547" y="262508"/>
                  </a:moveTo>
                  <a:cubicBezTo>
                    <a:pt x="993772" y="262508"/>
                    <a:pt x="1032051" y="300787"/>
                    <a:pt x="1032051" y="348012"/>
                  </a:cubicBezTo>
                  <a:cubicBezTo>
                    <a:pt x="1032051" y="395237"/>
                    <a:pt x="993772" y="433516"/>
                    <a:pt x="946547" y="433516"/>
                  </a:cubicBezTo>
                  <a:cubicBezTo>
                    <a:pt x="899322" y="433516"/>
                    <a:pt x="861043" y="395237"/>
                    <a:pt x="861043" y="348012"/>
                  </a:cubicBezTo>
                  <a:cubicBezTo>
                    <a:pt x="861043" y="300787"/>
                    <a:pt x="899330" y="262508"/>
                    <a:pt x="946547" y="262508"/>
                  </a:cubicBezTo>
                  <a:close/>
                  <a:moveTo>
                    <a:pt x="1117555" y="1630578"/>
                  </a:moveTo>
                  <a:lnTo>
                    <a:pt x="775539" y="1630578"/>
                  </a:lnTo>
                  <a:cubicBezTo>
                    <a:pt x="728314" y="1630578"/>
                    <a:pt x="690035" y="1592299"/>
                    <a:pt x="690035" y="1545074"/>
                  </a:cubicBezTo>
                  <a:cubicBezTo>
                    <a:pt x="690035" y="1497849"/>
                    <a:pt x="728314" y="1459570"/>
                    <a:pt x="775539" y="1459570"/>
                  </a:cubicBezTo>
                  <a:lnTo>
                    <a:pt x="861043" y="1459570"/>
                  </a:lnTo>
                  <a:lnTo>
                    <a:pt x="861043" y="775531"/>
                  </a:lnTo>
                  <a:lnTo>
                    <a:pt x="775539" y="775531"/>
                  </a:lnTo>
                  <a:cubicBezTo>
                    <a:pt x="728314" y="775531"/>
                    <a:pt x="690035" y="737252"/>
                    <a:pt x="690035" y="690027"/>
                  </a:cubicBezTo>
                  <a:cubicBezTo>
                    <a:pt x="690035" y="642802"/>
                    <a:pt x="728314" y="604523"/>
                    <a:pt x="775539" y="604523"/>
                  </a:cubicBezTo>
                  <a:lnTo>
                    <a:pt x="946547" y="604523"/>
                  </a:lnTo>
                  <a:cubicBezTo>
                    <a:pt x="993772" y="604523"/>
                    <a:pt x="1032051" y="642802"/>
                    <a:pt x="1032051" y="690027"/>
                  </a:cubicBezTo>
                  <a:lnTo>
                    <a:pt x="1032051" y="1459570"/>
                  </a:lnTo>
                  <a:lnTo>
                    <a:pt x="1117555" y="1459570"/>
                  </a:lnTo>
                  <a:cubicBezTo>
                    <a:pt x="1164780" y="1459570"/>
                    <a:pt x="1203059" y="1497849"/>
                    <a:pt x="1203059" y="1545074"/>
                  </a:cubicBezTo>
                  <a:cubicBezTo>
                    <a:pt x="1203067" y="1592291"/>
                    <a:pt x="1164780" y="1630578"/>
                    <a:pt x="1117555" y="16305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A51B94CD-C21A-4465-85F6-D1418219FBA5}"/>
              </a:ext>
            </a:extLst>
          </p:cNvPr>
          <p:cNvGrpSpPr/>
          <p:nvPr/>
        </p:nvGrpSpPr>
        <p:grpSpPr>
          <a:xfrm>
            <a:off x="10720130" y="2279494"/>
            <a:ext cx="408435" cy="432049"/>
            <a:chOff x="3782158" y="984604"/>
            <a:chExt cx="4617818" cy="4884795"/>
          </a:xfrm>
        </p:grpSpPr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49532DB8-9909-4DF2-BF29-D32458462CBB}"/>
                </a:ext>
              </a:extLst>
            </p:cNvPr>
            <p:cNvSpPr/>
            <p:nvPr/>
          </p:nvSpPr>
          <p:spPr>
            <a:xfrm>
              <a:off x="6049407" y="2468574"/>
              <a:ext cx="1910746" cy="1910746"/>
            </a:xfrm>
            <a:custGeom>
              <a:avLst/>
              <a:gdLst>
                <a:gd name="connsiteX0" fmla="*/ 1742177 w 1910746"/>
                <a:gd name="connsiteY0" fmla="*/ 958899 h 1910746"/>
                <a:gd name="connsiteX1" fmla="*/ 1829208 w 1910746"/>
                <a:gd name="connsiteY1" fmla="*/ 871868 h 1910746"/>
                <a:gd name="connsiteX2" fmla="*/ 1911802 w 1910746"/>
                <a:gd name="connsiteY2" fmla="*/ 871868 h 1910746"/>
                <a:gd name="connsiteX3" fmla="*/ 1045930 w 1910746"/>
                <a:gd name="connsiteY3" fmla="*/ 5996 h 1910746"/>
                <a:gd name="connsiteX4" fmla="*/ 1045930 w 1910746"/>
                <a:gd name="connsiteY4" fmla="*/ 88590 h 1910746"/>
                <a:gd name="connsiteX5" fmla="*/ 958899 w 1910746"/>
                <a:gd name="connsiteY5" fmla="*/ 175621 h 1910746"/>
                <a:gd name="connsiteX6" fmla="*/ 871868 w 1910746"/>
                <a:gd name="connsiteY6" fmla="*/ 88590 h 1910746"/>
                <a:gd name="connsiteX7" fmla="*/ 871868 w 1910746"/>
                <a:gd name="connsiteY7" fmla="*/ 5996 h 1910746"/>
                <a:gd name="connsiteX8" fmla="*/ 5996 w 1910746"/>
                <a:gd name="connsiteY8" fmla="*/ 871868 h 1910746"/>
                <a:gd name="connsiteX9" fmla="*/ 88590 w 1910746"/>
                <a:gd name="connsiteY9" fmla="*/ 871868 h 1910746"/>
                <a:gd name="connsiteX10" fmla="*/ 175621 w 1910746"/>
                <a:gd name="connsiteY10" fmla="*/ 958899 h 1910746"/>
                <a:gd name="connsiteX11" fmla="*/ 88590 w 1910746"/>
                <a:gd name="connsiteY11" fmla="*/ 1045930 h 1910746"/>
                <a:gd name="connsiteX12" fmla="*/ 5996 w 1910746"/>
                <a:gd name="connsiteY12" fmla="*/ 1045930 h 1910746"/>
                <a:gd name="connsiteX13" fmla="*/ 871868 w 1910746"/>
                <a:gd name="connsiteY13" fmla="*/ 1911802 h 1910746"/>
                <a:gd name="connsiteX14" fmla="*/ 871868 w 1910746"/>
                <a:gd name="connsiteY14" fmla="*/ 1829216 h 1910746"/>
                <a:gd name="connsiteX15" fmla="*/ 958899 w 1910746"/>
                <a:gd name="connsiteY15" fmla="*/ 1742185 h 1910746"/>
                <a:gd name="connsiteX16" fmla="*/ 1045930 w 1910746"/>
                <a:gd name="connsiteY16" fmla="*/ 1829216 h 1910746"/>
                <a:gd name="connsiteX17" fmla="*/ 1045930 w 1910746"/>
                <a:gd name="connsiteY17" fmla="*/ 1911810 h 1910746"/>
                <a:gd name="connsiteX18" fmla="*/ 1911802 w 1910746"/>
                <a:gd name="connsiteY18" fmla="*/ 1045938 h 1910746"/>
                <a:gd name="connsiteX19" fmla="*/ 1829208 w 1910746"/>
                <a:gd name="connsiteY19" fmla="*/ 1045938 h 1910746"/>
                <a:gd name="connsiteX20" fmla="*/ 1742177 w 1910746"/>
                <a:gd name="connsiteY20" fmla="*/ 958899 h 1910746"/>
                <a:gd name="connsiteX21" fmla="*/ 1281519 w 1910746"/>
                <a:gd name="connsiteY21" fmla="*/ 1281527 h 1910746"/>
                <a:gd name="connsiteX22" fmla="*/ 1158456 w 1910746"/>
                <a:gd name="connsiteY22" fmla="*/ 1281527 h 1910746"/>
                <a:gd name="connsiteX23" fmla="*/ 897363 w 1910746"/>
                <a:gd name="connsiteY23" fmla="*/ 1020435 h 1910746"/>
                <a:gd name="connsiteX24" fmla="*/ 871860 w 1910746"/>
                <a:gd name="connsiteY24" fmla="*/ 958907 h 1910746"/>
                <a:gd name="connsiteX25" fmla="*/ 871860 w 1910746"/>
                <a:gd name="connsiteY25" fmla="*/ 436722 h 1910746"/>
                <a:gd name="connsiteX26" fmla="*/ 958891 w 1910746"/>
                <a:gd name="connsiteY26" fmla="*/ 349691 h 1910746"/>
                <a:gd name="connsiteX27" fmla="*/ 1045922 w 1910746"/>
                <a:gd name="connsiteY27" fmla="*/ 436722 h 1910746"/>
                <a:gd name="connsiteX28" fmla="*/ 1045922 w 1910746"/>
                <a:gd name="connsiteY28" fmla="*/ 922875 h 1910746"/>
                <a:gd name="connsiteX29" fmla="*/ 1281519 w 1910746"/>
                <a:gd name="connsiteY29" fmla="*/ 1158472 h 1910746"/>
                <a:gd name="connsiteX30" fmla="*/ 1281519 w 1910746"/>
                <a:gd name="connsiteY30" fmla="*/ 1281527 h 19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0746" h="1910746">
                  <a:moveTo>
                    <a:pt x="1742177" y="958899"/>
                  </a:moveTo>
                  <a:cubicBezTo>
                    <a:pt x="1742177" y="910834"/>
                    <a:pt x="1781143" y="871868"/>
                    <a:pt x="1829208" y="871868"/>
                  </a:cubicBezTo>
                  <a:lnTo>
                    <a:pt x="1911802" y="871868"/>
                  </a:lnTo>
                  <a:cubicBezTo>
                    <a:pt x="1869301" y="412417"/>
                    <a:pt x="1505380" y="48496"/>
                    <a:pt x="1045930" y="5996"/>
                  </a:cubicBezTo>
                  <a:lnTo>
                    <a:pt x="1045930" y="88590"/>
                  </a:lnTo>
                  <a:cubicBezTo>
                    <a:pt x="1045930" y="136654"/>
                    <a:pt x="1006963" y="175621"/>
                    <a:pt x="958899" y="175621"/>
                  </a:cubicBezTo>
                  <a:cubicBezTo>
                    <a:pt x="910834" y="175621"/>
                    <a:pt x="871868" y="136654"/>
                    <a:pt x="871868" y="88590"/>
                  </a:cubicBezTo>
                  <a:lnTo>
                    <a:pt x="871868" y="5996"/>
                  </a:lnTo>
                  <a:cubicBezTo>
                    <a:pt x="412417" y="48496"/>
                    <a:pt x="48496" y="412417"/>
                    <a:pt x="5996" y="871868"/>
                  </a:cubicBezTo>
                  <a:lnTo>
                    <a:pt x="88590" y="871868"/>
                  </a:lnTo>
                  <a:cubicBezTo>
                    <a:pt x="136654" y="871868"/>
                    <a:pt x="175621" y="910834"/>
                    <a:pt x="175621" y="958899"/>
                  </a:cubicBezTo>
                  <a:cubicBezTo>
                    <a:pt x="175621" y="1006963"/>
                    <a:pt x="136654" y="1045930"/>
                    <a:pt x="88590" y="1045930"/>
                  </a:cubicBezTo>
                  <a:lnTo>
                    <a:pt x="5996" y="1045930"/>
                  </a:lnTo>
                  <a:cubicBezTo>
                    <a:pt x="48496" y="1505380"/>
                    <a:pt x="412417" y="1869301"/>
                    <a:pt x="871868" y="1911802"/>
                  </a:cubicBezTo>
                  <a:lnTo>
                    <a:pt x="871868" y="1829216"/>
                  </a:lnTo>
                  <a:cubicBezTo>
                    <a:pt x="871868" y="1781151"/>
                    <a:pt x="910834" y="1742185"/>
                    <a:pt x="958899" y="1742185"/>
                  </a:cubicBezTo>
                  <a:cubicBezTo>
                    <a:pt x="1006963" y="1742185"/>
                    <a:pt x="1045930" y="1781151"/>
                    <a:pt x="1045930" y="1829216"/>
                  </a:cubicBezTo>
                  <a:lnTo>
                    <a:pt x="1045930" y="1911810"/>
                  </a:lnTo>
                  <a:cubicBezTo>
                    <a:pt x="1505380" y="1869309"/>
                    <a:pt x="1869301" y="1505388"/>
                    <a:pt x="1911802" y="1045938"/>
                  </a:cubicBezTo>
                  <a:lnTo>
                    <a:pt x="1829208" y="1045938"/>
                  </a:lnTo>
                  <a:cubicBezTo>
                    <a:pt x="1781143" y="1045930"/>
                    <a:pt x="1742177" y="1006971"/>
                    <a:pt x="1742177" y="958899"/>
                  </a:cubicBezTo>
                  <a:close/>
                  <a:moveTo>
                    <a:pt x="1281519" y="1281527"/>
                  </a:moveTo>
                  <a:cubicBezTo>
                    <a:pt x="1247534" y="1315505"/>
                    <a:pt x="1192442" y="1315505"/>
                    <a:pt x="1158456" y="1281527"/>
                  </a:cubicBezTo>
                  <a:lnTo>
                    <a:pt x="897363" y="1020435"/>
                  </a:lnTo>
                  <a:cubicBezTo>
                    <a:pt x="881038" y="1004117"/>
                    <a:pt x="871868" y="981980"/>
                    <a:pt x="871860" y="958907"/>
                  </a:cubicBezTo>
                  <a:lnTo>
                    <a:pt x="871860" y="436722"/>
                  </a:lnTo>
                  <a:cubicBezTo>
                    <a:pt x="871860" y="388657"/>
                    <a:pt x="910826" y="349691"/>
                    <a:pt x="958891" y="349691"/>
                  </a:cubicBezTo>
                  <a:cubicBezTo>
                    <a:pt x="1006955" y="349691"/>
                    <a:pt x="1045922" y="388657"/>
                    <a:pt x="1045922" y="436722"/>
                  </a:cubicBezTo>
                  <a:lnTo>
                    <a:pt x="1045922" y="922875"/>
                  </a:lnTo>
                  <a:lnTo>
                    <a:pt x="1281519" y="1158472"/>
                  </a:lnTo>
                  <a:cubicBezTo>
                    <a:pt x="1315497" y="1192450"/>
                    <a:pt x="1315497" y="1247541"/>
                    <a:pt x="1281519" y="12815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3155E98-9A6E-4159-9B34-17A9DD88C0ED}"/>
                </a:ext>
              </a:extLst>
            </p:cNvPr>
            <p:cNvSpPr/>
            <p:nvPr/>
          </p:nvSpPr>
          <p:spPr>
            <a:xfrm>
              <a:off x="5609807" y="2028983"/>
              <a:ext cx="2790169" cy="2790169"/>
            </a:xfrm>
            <a:custGeom>
              <a:avLst/>
              <a:gdLst>
                <a:gd name="connsiteX0" fmla="*/ 1398498 w 2790169"/>
                <a:gd name="connsiteY0" fmla="*/ 5996 h 2790169"/>
                <a:gd name="connsiteX1" fmla="*/ 5996 w 2790169"/>
                <a:gd name="connsiteY1" fmla="*/ 1398498 h 2790169"/>
                <a:gd name="connsiteX2" fmla="*/ 1398498 w 2790169"/>
                <a:gd name="connsiteY2" fmla="*/ 2791001 h 2790169"/>
                <a:gd name="connsiteX3" fmla="*/ 2791001 w 2790169"/>
                <a:gd name="connsiteY3" fmla="*/ 1398490 h 2790169"/>
                <a:gd name="connsiteX4" fmla="*/ 2383149 w 2790169"/>
                <a:gd name="connsiteY4" fmla="*/ 413841 h 2790169"/>
                <a:gd name="connsiteX5" fmla="*/ 1398498 w 2790169"/>
                <a:gd name="connsiteY5" fmla="*/ 5996 h 2790169"/>
                <a:gd name="connsiteX6" fmla="*/ 1398498 w 2790169"/>
                <a:gd name="connsiteY6" fmla="*/ 2529900 h 2790169"/>
                <a:gd name="connsiteX7" fmla="*/ 267089 w 2790169"/>
                <a:gd name="connsiteY7" fmla="*/ 1398490 h 2790169"/>
                <a:gd name="connsiteX8" fmla="*/ 1398498 w 2790169"/>
                <a:gd name="connsiteY8" fmla="*/ 267081 h 2790169"/>
                <a:gd name="connsiteX9" fmla="*/ 2529908 w 2790169"/>
                <a:gd name="connsiteY9" fmla="*/ 1398490 h 2790169"/>
                <a:gd name="connsiteX10" fmla="*/ 1398498 w 2790169"/>
                <a:gd name="connsiteY10" fmla="*/ 2529900 h 279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0169" h="2790169">
                  <a:moveTo>
                    <a:pt x="1398498" y="5996"/>
                  </a:moveTo>
                  <a:cubicBezTo>
                    <a:pt x="629443" y="5996"/>
                    <a:pt x="5996" y="629443"/>
                    <a:pt x="5996" y="1398498"/>
                  </a:cubicBezTo>
                  <a:cubicBezTo>
                    <a:pt x="5996" y="2167554"/>
                    <a:pt x="629443" y="2791001"/>
                    <a:pt x="1398498" y="2791001"/>
                  </a:cubicBezTo>
                  <a:cubicBezTo>
                    <a:pt x="2167554" y="2791001"/>
                    <a:pt x="2791001" y="2167554"/>
                    <a:pt x="2791001" y="1398490"/>
                  </a:cubicBezTo>
                  <a:cubicBezTo>
                    <a:pt x="2791001" y="1029173"/>
                    <a:pt x="2644289" y="674989"/>
                    <a:pt x="2383149" y="413841"/>
                  </a:cubicBezTo>
                  <a:cubicBezTo>
                    <a:pt x="2122000" y="152700"/>
                    <a:pt x="1767808" y="5996"/>
                    <a:pt x="1398498" y="5996"/>
                  </a:cubicBezTo>
                  <a:close/>
                  <a:moveTo>
                    <a:pt x="1398498" y="2529900"/>
                  </a:moveTo>
                  <a:cubicBezTo>
                    <a:pt x="773636" y="2529900"/>
                    <a:pt x="267089" y="2023352"/>
                    <a:pt x="267089" y="1398490"/>
                  </a:cubicBezTo>
                  <a:cubicBezTo>
                    <a:pt x="267089" y="773628"/>
                    <a:pt x="773636" y="267081"/>
                    <a:pt x="1398498" y="267081"/>
                  </a:cubicBezTo>
                  <a:cubicBezTo>
                    <a:pt x="2023360" y="267081"/>
                    <a:pt x="2529908" y="773628"/>
                    <a:pt x="2529908" y="1398490"/>
                  </a:cubicBezTo>
                  <a:cubicBezTo>
                    <a:pt x="2529188" y="2023057"/>
                    <a:pt x="2023057" y="2529181"/>
                    <a:pt x="1398498" y="25299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62EF5F7-3E95-4A78-BD36-8F0CB5B90BA0}"/>
                </a:ext>
              </a:extLst>
            </p:cNvPr>
            <p:cNvSpPr/>
            <p:nvPr/>
          </p:nvSpPr>
          <p:spPr>
            <a:xfrm>
              <a:off x="3782158" y="984604"/>
              <a:ext cx="1750851" cy="4884795"/>
            </a:xfrm>
            <a:custGeom>
              <a:avLst/>
              <a:gdLst>
                <a:gd name="connsiteX0" fmla="*/ 1746614 w 1750851"/>
                <a:gd name="connsiteY0" fmla="*/ 180058 h 4884794"/>
                <a:gd name="connsiteX1" fmla="*/ 1746614 w 1750851"/>
                <a:gd name="connsiteY1" fmla="*/ 1224437 h 4884794"/>
                <a:gd name="connsiteX2" fmla="*/ 1572552 w 1750851"/>
                <a:gd name="connsiteY2" fmla="*/ 1398498 h 4884794"/>
                <a:gd name="connsiteX3" fmla="*/ 1398490 w 1750851"/>
                <a:gd name="connsiteY3" fmla="*/ 1398498 h 4884794"/>
                <a:gd name="connsiteX4" fmla="*/ 1398490 w 1750851"/>
                <a:gd name="connsiteY4" fmla="*/ 5996 h 4884794"/>
                <a:gd name="connsiteX5" fmla="*/ 1572552 w 1750851"/>
                <a:gd name="connsiteY5" fmla="*/ 5996 h 4884794"/>
                <a:gd name="connsiteX6" fmla="*/ 1746614 w 1750851"/>
                <a:gd name="connsiteY6" fmla="*/ 180058 h 4884794"/>
                <a:gd name="connsiteX7" fmla="*/ 1746614 w 1750851"/>
                <a:gd name="connsiteY7" fmla="*/ 3661310 h 4884794"/>
                <a:gd name="connsiteX8" fmla="*/ 1746614 w 1750851"/>
                <a:gd name="connsiteY8" fmla="*/ 4705688 h 4884794"/>
                <a:gd name="connsiteX9" fmla="*/ 1572552 w 1750851"/>
                <a:gd name="connsiteY9" fmla="*/ 4879750 h 4884794"/>
                <a:gd name="connsiteX10" fmla="*/ 1398490 w 1750851"/>
                <a:gd name="connsiteY10" fmla="*/ 4879750 h 4884794"/>
                <a:gd name="connsiteX11" fmla="*/ 1398490 w 1750851"/>
                <a:gd name="connsiteY11" fmla="*/ 3487248 h 4884794"/>
                <a:gd name="connsiteX12" fmla="*/ 1572552 w 1750851"/>
                <a:gd name="connsiteY12" fmla="*/ 3487248 h 4884794"/>
                <a:gd name="connsiteX13" fmla="*/ 1746614 w 1750851"/>
                <a:gd name="connsiteY13" fmla="*/ 3661310 h 4884794"/>
                <a:gd name="connsiteX14" fmla="*/ 767864 w 1750851"/>
                <a:gd name="connsiteY14" fmla="*/ 3262531 h 4884794"/>
                <a:gd name="connsiteX15" fmla="*/ 1026431 w 1750851"/>
                <a:gd name="connsiteY15" fmla="*/ 3487248 h 4884794"/>
                <a:gd name="connsiteX16" fmla="*/ 1224429 w 1750851"/>
                <a:gd name="connsiteY16" fmla="*/ 3487248 h 4884794"/>
                <a:gd name="connsiteX17" fmla="*/ 1224429 w 1750851"/>
                <a:gd name="connsiteY17" fmla="*/ 4879750 h 4884794"/>
                <a:gd name="connsiteX18" fmla="*/ 876305 w 1750851"/>
                <a:gd name="connsiteY18" fmla="*/ 4879750 h 4884794"/>
                <a:gd name="connsiteX19" fmla="*/ 5996 w 1750851"/>
                <a:gd name="connsiteY19" fmla="*/ 2442877 h 4884794"/>
                <a:gd name="connsiteX20" fmla="*/ 876305 w 1750851"/>
                <a:gd name="connsiteY20" fmla="*/ 5996 h 4884794"/>
                <a:gd name="connsiteX21" fmla="*/ 1224429 w 1750851"/>
                <a:gd name="connsiteY21" fmla="*/ 5996 h 4884794"/>
                <a:gd name="connsiteX22" fmla="*/ 1224429 w 1750851"/>
                <a:gd name="connsiteY22" fmla="*/ 1398498 h 4884794"/>
                <a:gd name="connsiteX23" fmla="*/ 1026431 w 1750851"/>
                <a:gd name="connsiteY23" fmla="*/ 1398498 h 4884794"/>
                <a:gd name="connsiteX24" fmla="*/ 767864 w 1750851"/>
                <a:gd name="connsiteY24" fmla="*/ 1623215 h 4884794"/>
                <a:gd name="connsiteX25" fmla="*/ 702243 w 1750851"/>
                <a:gd name="connsiteY25" fmla="*/ 2442877 h 4884794"/>
                <a:gd name="connsiteX26" fmla="*/ 767864 w 1750851"/>
                <a:gd name="connsiteY26" fmla="*/ 326253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50851" h="4884794">
                  <a:moveTo>
                    <a:pt x="1746614" y="180058"/>
                  </a:moveTo>
                  <a:lnTo>
                    <a:pt x="1746614" y="1224437"/>
                  </a:lnTo>
                  <a:cubicBezTo>
                    <a:pt x="1746614" y="1320566"/>
                    <a:pt x="1668681" y="1398498"/>
                    <a:pt x="1572552" y="1398498"/>
                  </a:cubicBezTo>
                  <a:lnTo>
                    <a:pt x="1398490" y="1398498"/>
                  </a:lnTo>
                  <a:lnTo>
                    <a:pt x="1398490" y="5996"/>
                  </a:lnTo>
                  <a:lnTo>
                    <a:pt x="1572552" y="5996"/>
                  </a:lnTo>
                  <a:cubicBezTo>
                    <a:pt x="1668681" y="5996"/>
                    <a:pt x="1746614" y="83929"/>
                    <a:pt x="1746614" y="180058"/>
                  </a:cubicBezTo>
                  <a:close/>
                  <a:moveTo>
                    <a:pt x="1746614" y="3661310"/>
                  </a:moveTo>
                  <a:lnTo>
                    <a:pt x="1746614" y="4705688"/>
                  </a:lnTo>
                  <a:cubicBezTo>
                    <a:pt x="1746614" y="4801817"/>
                    <a:pt x="1668681" y="4879750"/>
                    <a:pt x="1572552" y="4879750"/>
                  </a:cubicBezTo>
                  <a:lnTo>
                    <a:pt x="1398490" y="4879750"/>
                  </a:lnTo>
                  <a:lnTo>
                    <a:pt x="1398490" y="3487248"/>
                  </a:lnTo>
                  <a:lnTo>
                    <a:pt x="1572552" y="3487248"/>
                  </a:lnTo>
                  <a:cubicBezTo>
                    <a:pt x="1668681" y="3487248"/>
                    <a:pt x="1746614" y="3565181"/>
                    <a:pt x="1746614" y="3661310"/>
                  </a:cubicBezTo>
                  <a:close/>
                  <a:moveTo>
                    <a:pt x="767864" y="3262531"/>
                  </a:moveTo>
                  <a:cubicBezTo>
                    <a:pt x="786244" y="3391279"/>
                    <a:pt x="896380" y="3486992"/>
                    <a:pt x="1026431" y="3487248"/>
                  </a:cubicBezTo>
                  <a:lnTo>
                    <a:pt x="1224429" y="3487248"/>
                  </a:lnTo>
                  <a:lnTo>
                    <a:pt x="1224429" y="4879750"/>
                  </a:lnTo>
                  <a:lnTo>
                    <a:pt x="876305" y="4879750"/>
                  </a:lnTo>
                  <a:cubicBezTo>
                    <a:pt x="323220" y="4879750"/>
                    <a:pt x="5996" y="3991509"/>
                    <a:pt x="5996" y="2442877"/>
                  </a:cubicBezTo>
                  <a:cubicBezTo>
                    <a:pt x="5996" y="894245"/>
                    <a:pt x="323220" y="5996"/>
                    <a:pt x="876305" y="5996"/>
                  </a:cubicBezTo>
                  <a:lnTo>
                    <a:pt x="1224429" y="5996"/>
                  </a:lnTo>
                  <a:lnTo>
                    <a:pt x="1224429" y="1398498"/>
                  </a:lnTo>
                  <a:lnTo>
                    <a:pt x="1026431" y="1398498"/>
                  </a:lnTo>
                  <a:cubicBezTo>
                    <a:pt x="896380" y="1398746"/>
                    <a:pt x="786244" y="1494467"/>
                    <a:pt x="767864" y="1623215"/>
                  </a:cubicBezTo>
                  <a:cubicBezTo>
                    <a:pt x="728666" y="1894773"/>
                    <a:pt x="706744" y="2168545"/>
                    <a:pt x="702243" y="2442877"/>
                  </a:cubicBezTo>
                  <a:cubicBezTo>
                    <a:pt x="706744" y="2717209"/>
                    <a:pt x="728658" y="2990974"/>
                    <a:pt x="767864" y="32625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E27A7EF7-36B3-4BD9-A936-473055755F52}"/>
              </a:ext>
            </a:extLst>
          </p:cNvPr>
          <p:cNvGrpSpPr/>
          <p:nvPr/>
        </p:nvGrpSpPr>
        <p:grpSpPr>
          <a:xfrm>
            <a:off x="10712201" y="3277709"/>
            <a:ext cx="481169" cy="481169"/>
            <a:chOff x="3651604" y="984604"/>
            <a:chExt cx="4881645" cy="4881645"/>
          </a:xfrm>
        </p:grpSpPr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F80A9F00-7D12-4BF8-B4C7-656E632AF179}"/>
                </a:ext>
              </a:extLst>
            </p:cNvPr>
            <p:cNvSpPr/>
            <p:nvPr/>
          </p:nvSpPr>
          <p:spPr>
            <a:xfrm>
              <a:off x="4695983" y="2028983"/>
              <a:ext cx="527654" cy="527654"/>
            </a:xfrm>
            <a:custGeom>
              <a:avLst/>
              <a:gdLst>
                <a:gd name="connsiteX0" fmla="*/ 528181 w 527653"/>
                <a:gd name="connsiteY0" fmla="*/ 267089 h 527653"/>
                <a:gd name="connsiteX1" fmla="*/ 267089 w 527653"/>
                <a:gd name="connsiteY1" fmla="*/ 528181 h 527653"/>
                <a:gd name="connsiteX2" fmla="*/ 5996 w 527653"/>
                <a:gd name="connsiteY2" fmla="*/ 267089 h 527653"/>
                <a:gd name="connsiteX3" fmla="*/ 267089 w 527653"/>
                <a:gd name="connsiteY3" fmla="*/ 5996 h 527653"/>
                <a:gd name="connsiteX4" fmla="*/ 528181 w 527653"/>
                <a:gd name="connsiteY4" fmla="*/ 267089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53" h="527653">
                  <a:moveTo>
                    <a:pt x="528181" y="267089"/>
                  </a:moveTo>
                  <a:cubicBezTo>
                    <a:pt x="528181" y="411286"/>
                    <a:pt x="411286" y="528181"/>
                    <a:pt x="267089" y="528181"/>
                  </a:cubicBezTo>
                  <a:cubicBezTo>
                    <a:pt x="122891" y="528181"/>
                    <a:pt x="5996" y="411286"/>
                    <a:pt x="5996" y="267089"/>
                  </a:cubicBezTo>
                  <a:cubicBezTo>
                    <a:pt x="5996" y="122891"/>
                    <a:pt x="122891" y="5996"/>
                    <a:pt x="267089" y="5996"/>
                  </a:cubicBezTo>
                  <a:cubicBezTo>
                    <a:pt x="411286" y="5996"/>
                    <a:pt x="528181" y="122891"/>
                    <a:pt x="528181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CEA1E31B-D477-49E3-BB47-AC138A50AE11}"/>
                </a:ext>
              </a:extLst>
            </p:cNvPr>
            <p:cNvSpPr/>
            <p:nvPr/>
          </p:nvSpPr>
          <p:spPr>
            <a:xfrm>
              <a:off x="4870025" y="2204875"/>
              <a:ext cx="2446395" cy="2438400"/>
            </a:xfrm>
            <a:custGeom>
              <a:avLst/>
              <a:gdLst>
                <a:gd name="connsiteX0" fmla="*/ 2311295 w 2446394"/>
                <a:gd name="connsiteY0" fmla="*/ 2309189 h 2438400"/>
                <a:gd name="connsiteX1" fmla="*/ 2442889 w 2446394"/>
                <a:gd name="connsiteY1" fmla="*/ 1222606 h 2438400"/>
                <a:gd name="connsiteX2" fmla="*/ 2421215 w 2446394"/>
                <a:gd name="connsiteY2" fmla="*/ 787451 h 2438400"/>
                <a:gd name="connsiteX3" fmla="*/ 2388053 w 2446394"/>
                <a:gd name="connsiteY3" fmla="*/ 787451 h 2438400"/>
                <a:gd name="connsiteX4" fmla="*/ 1948109 w 2446394"/>
                <a:gd name="connsiteY4" fmla="*/ 1179090 h 2438400"/>
                <a:gd name="connsiteX5" fmla="*/ 1760904 w 2446394"/>
                <a:gd name="connsiteY5" fmla="*/ 1206161 h 2438400"/>
                <a:gd name="connsiteX6" fmla="*/ 1659603 w 2446394"/>
                <a:gd name="connsiteY6" fmla="*/ 1048544 h 2438400"/>
                <a:gd name="connsiteX7" fmla="*/ 1659603 w 2446394"/>
                <a:gd name="connsiteY7" fmla="*/ 780400 h 2438400"/>
                <a:gd name="connsiteX8" fmla="*/ 1137417 w 2446394"/>
                <a:gd name="connsiteY8" fmla="*/ 178227 h 2438400"/>
                <a:gd name="connsiteX9" fmla="*/ 1137417 w 2446394"/>
                <a:gd name="connsiteY9" fmla="*/ 5996 h 2438400"/>
                <a:gd name="connsiteX10" fmla="*/ 524803 w 2446394"/>
                <a:gd name="connsiteY10" fmla="*/ 57690 h 2438400"/>
                <a:gd name="connsiteX11" fmla="*/ 528201 w 2446394"/>
                <a:gd name="connsiteY11" fmla="*/ 91196 h 2438400"/>
                <a:gd name="connsiteX12" fmla="*/ 93047 w 2446394"/>
                <a:gd name="connsiteY12" fmla="*/ 526351 h 2438400"/>
                <a:gd name="connsiteX13" fmla="*/ 59541 w 2446394"/>
                <a:gd name="connsiteY13" fmla="*/ 522953 h 2438400"/>
                <a:gd name="connsiteX14" fmla="*/ 6016 w 2446394"/>
                <a:gd name="connsiteY14" fmla="*/ 1222598 h 2438400"/>
                <a:gd name="connsiteX15" fmla="*/ 137609 w 2446394"/>
                <a:gd name="connsiteY15" fmla="*/ 2309181 h 2438400"/>
                <a:gd name="connsiteX16" fmla="*/ 2311295 w 2446394"/>
                <a:gd name="connsiteY16" fmla="*/ 2309189 h 2438400"/>
                <a:gd name="connsiteX17" fmla="*/ 1224448 w 2446394"/>
                <a:gd name="connsiteY17" fmla="*/ 1396660 h 2438400"/>
                <a:gd name="connsiteX18" fmla="*/ 1659603 w 2446394"/>
                <a:gd name="connsiteY18" fmla="*/ 1831814 h 2438400"/>
                <a:gd name="connsiteX19" fmla="*/ 1224448 w 2446394"/>
                <a:gd name="connsiteY19" fmla="*/ 2266969 h 2438400"/>
                <a:gd name="connsiteX20" fmla="*/ 789294 w 2446394"/>
                <a:gd name="connsiteY20" fmla="*/ 1831814 h 2438400"/>
                <a:gd name="connsiteX21" fmla="*/ 1224448 w 2446394"/>
                <a:gd name="connsiteY21" fmla="*/ 1396660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6394" h="2438400">
                  <a:moveTo>
                    <a:pt x="2311295" y="2309189"/>
                  </a:moveTo>
                  <a:cubicBezTo>
                    <a:pt x="2399765" y="1953798"/>
                    <a:pt x="2443968" y="1588837"/>
                    <a:pt x="2442889" y="1222606"/>
                  </a:cubicBezTo>
                  <a:cubicBezTo>
                    <a:pt x="2442889" y="1074655"/>
                    <a:pt x="2434622" y="928958"/>
                    <a:pt x="2421215" y="787451"/>
                  </a:cubicBezTo>
                  <a:lnTo>
                    <a:pt x="2388053" y="787451"/>
                  </a:lnTo>
                  <a:lnTo>
                    <a:pt x="1948109" y="1179090"/>
                  </a:lnTo>
                  <a:cubicBezTo>
                    <a:pt x="1896655" y="1224573"/>
                    <a:pt x="1823127" y="1235205"/>
                    <a:pt x="1760904" y="1206161"/>
                  </a:cubicBezTo>
                  <a:cubicBezTo>
                    <a:pt x="1699017" y="1178195"/>
                    <a:pt x="1659339" y="1116459"/>
                    <a:pt x="1659603" y="1048544"/>
                  </a:cubicBezTo>
                  <a:lnTo>
                    <a:pt x="1659603" y="780400"/>
                  </a:lnTo>
                  <a:cubicBezTo>
                    <a:pt x="1360455" y="736661"/>
                    <a:pt x="1138369" y="480557"/>
                    <a:pt x="1137417" y="178227"/>
                  </a:cubicBezTo>
                  <a:lnTo>
                    <a:pt x="1137417" y="5996"/>
                  </a:lnTo>
                  <a:cubicBezTo>
                    <a:pt x="932280" y="9346"/>
                    <a:pt x="727606" y="26623"/>
                    <a:pt x="524803" y="57690"/>
                  </a:cubicBezTo>
                  <a:cubicBezTo>
                    <a:pt x="525675" y="69003"/>
                    <a:pt x="528201" y="79708"/>
                    <a:pt x="528201" y="91196"/>
                  </a:cubicBezTo>
                  <a:cubicBezTo>
                    <a:pt x="527913" y="331407"/>
                    <a:pt x="333257" y="526063"/>
                    <a:pt x="93047" y="526351"/>
                  </a:cubicBezTo>
                  <a:cubicBezTo>
                    <a:pt x="81558" y="526351"/>
                    <a:pt x="70853" y="523824"/>
                    <a:pt x="59541" y="522953"/>
                  </a:cubicBezTo>
                  <a:cubicBezTo>
                    <a:pt x="23820" y="754457"/>
                    <a:pt x="5928" y="988360"/>
                    <a:pt x="6016" y="1222598"/>
                  </a:cubicBezTo>
                  <a:cubicBezTo>
                    <a:pt x="4928" y="1588830"/>
                    <a:pt x="49123" y="1953798"/>
                    <a:pt x="137609" y="2309181"/>
                  </a:cubicBezTo>
                  <a:cubicBezTo>
                    <a:pt x="852140" y="2479677"/>
                    <a:pt x="1596764" y="2479677"/>
                    <a:pt x="2311295" y="2309189"/>
                  </a:cubicBezTo>
                  <a:close/>
                  <a:moveTo>
                    <a:pt x="1224448" y="1396660"/>
                  </a:moveTo>
                  <a:cubicBezTo>
                    <a:pt x="1464778" y="1396660"/>
                    <a:pt x="1659603" y="1591484"/>
                    <a:pt x="1659603" y="1831814"/>
                  </a:cubicBezTo>
                  <a:cubicBezTo>
                    <a:pt x="1659603" y="2072144"/>
                    <a:pt x="1464778" y="2266969"/>
                    <a:pt x="1224448" y="2266969"/>
                  </a:cubicBezTo>
                  <a:cubicBezTo>
                    <a:pt x="984118" y="2266969"/>
                    <a:pt x="789294" y="2072144"/>
                    <a:pt x="789294" y="1831814"/>
                  </a:cubicBezTo>
                  <a:cubicBezTo>
                    <a:pt x="789581" y="1591612"/>
                    <a:pt x="984238" y="1396947"/>
                    <a:pt x="1224448" y="13966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7FC384C-69B0-4A9C-A9EA-8C20B450A451}"/>
                </a:ext>
              </a:extLst>
            </p:cNvPr>
            <p:cNvSpPr/>
            <p:nvPr/>
          </p:nvSpPr>
          <p:spPr>
            <a:xfrm>
              <a:off x="5827384" y="3769609"/>
              <a:ext cx="527654" cy="527654"/>
            </a:xfrm>
            <a:custGeom>
              <a:avLst/>
              <a:gdLst>
                <a:gd name="connsiteX0" fmla="*/ 528182 w 527653"/>
                <a:gd name="connsiteY0" fmla="*/ 267089 h 527653"/>
                <a:gd name="connsiteX1" fmla="*/ 267089 w 527653"/>
                <a:gd name="connsiteY1" fmla="*/ 528181 h 527653"/>
                <a:gd name="connsiteX2" fmla="*/ 5996 w 527653"/>
                <a:gd name="connsiteY2" fmla="*/ 267089 h 527653"/>
                <a:gd name="connsiteX3" fmla="*/ 267089 w 527653"/>
                <a:gd name="connsiteY3" fmla="*/ 5996 h 527653"/>
                <a:gd name="connsiteX4" fmla="*/ 528182 w 527653"/>
                <a:gd name="connsiteY4" fmla="*/ 267089 h 52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53" h="527653">
                  <a:moveTo>
                    <a:pt x="528182" y="267089"/>
                  </a:moveTo>
                  <a:cubicBezTo>
                    <a:pt x="528182" y="411286"/>
                    <a:pt x="411286" y="528181"/>
                    <a:pt x="267089" y="528181"/>
                  </a:cubicBezTo>
                  <a:cubicBezTo>
                    <a:pt x="122891" y="528181"/>
                    <a:pt x="5996" y="411286"/>
                    <a:pt x="5996" y="267089"/>
                  </a:cubicBezTo>
                  <a:cubicBezTo>
                    <a:pt x="5996" y="122891"/>
                    <a:pt x="122892" y="5996"/>
                    <a:pt x="267089" y="5996"/>
                  </a:cubicBezTo>
                  <a:cubicBezTo>
                    <a:pt x="411287" y="5996"/>
                    <a:pt x="528182" y="122891"/>
                    <a:pt x="528182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5DC8A84-8B6A-4908-B989-04D958EF8C8A}"/>
                </a:ext>
              </a:extLst>
            </p:cNvPr>
            <p:cNvSpPr/>
            <p:nvPr/>
          </p:nvSpPr>
          <p:spPr>
            <a:xfrm>
              <a:off x="6684909" y="4017998"/>
              <a:ext cx="1774835" cy="1774835"/>
            </a:xfrm>
            <a:custGeom>
              <a:avLst/>
              <a:gdLst>
                <a:gd name="connsiteX0" fmla="*/ 638973 w 1774835"/>
                <a:gd name="connsiteY0" fmla="*/ 638973 h 1774835"/>
                <a:gd name="connsiteX1" fmla="*/ 5996 w 1774835"/>
                <a:gd name="connsiteY1" fmla="*/ 1772205 h 1774835"/>
                <a:gd name="connsiteX2" fmla="*/ 1772733 w 1774835"/>
                <a:gd name="connsiteY2" fmla="*/ 5996 h 1774835"/>
                <a:gd name="connsiteX3" fmla="*/ 638973 w 1774835"/>
                <a:gd name="connsiteY3" fmla="*/ 638973 h 177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4835" h="1774835">
                  <a:moveTo>
                    <a:pt x="638973" y="638973"/>
                  </a:moveTo>
                  <a:cubicBezTo>
                    <a:pt x="496506" y="1145928"/>
                    <a:pt x="273445" y="1537567"/>
                    <a:pt x="5996" y="1772205"/>
                  </a:cubicBezTo>
                  <a:cubicBezTo>
                    <a:pt x="873867" y="1551350"/>
                    <a:pt x="1551622" y="873803"/>
                    <a:pt x="1772733" y="5996"/>
                  </a:cubicBezTo>
                  <a:cubicBezTo>
                    <a:pt x="1537743" y="273261"/>
                    <a:pt x="1146104" y="496410"/>
                    <a:pt x="638973" y="6389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F627ABD7-64B4-4566-BB79-E5BAB049C7C4}"/>
                </a:ext>
              </a:extLst>
            </p:cNvPr>
            <p:cNvSpPr/>
            <p:nvPr/>
          </p:nvSpPr>
          <p:spPr>
            <a:xfrm>
              <a:off x="8338161" y="2616789"/>
              <a:ext cx="119921" cy="215858"/>
            </a:xfrm>
            <a:custGeom>
              <a:avLst/>
              <a:gdLst>
                <a:gd name="connsiteX0" fmla="*/ 118434 w 119921"/>
                <a:gd name="connsiteY0" fmla="*/ 211653 h 215858"/>
                <a:gd name="connsiteX1" fmla="*/ 56819 w 119921"/>
                <a:gd name="connsiteY1" fmla="*/ 5996 h 215858"/>
                <a:gd name="connsiteX2" fmla="*/ 5996 w 119921"/>
                <a:gd name="connsiteY2" fmla="*/ 99902 h 215858"/>
                <a:gd name="connsiteX3" fmla="*/ 118434 w 119921"/>
                <a:gd name="connsiteY3" fmla="*/ 211653 h 21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21" h="215858">
                  <a:moveTo>
                    <a:pt x="118434" y="211653"/>
                  </a:moveTo>
                  <a:cubicBezTo>
                    <a:pt x="101030" y="142027"/>
                    <a:pt x="80579" y="73624"/>
                    <a:pt x="56819" y="5996"/>
                  </a:cubicBezTo>
                  <a:cubicBezTo>
                    <a:pt x="42652" y="38727"/>
                    <a:pt x="25647" y="70146"/>
                    <a:pt x="5996" y="99902"/>
                  </a:cubicBezTo>
                  <a:cubicBezTo>
                    <a:pt x="45514" y="135031"/>
                    <a:pt x="83058" y="172335"/>
                    <a:pt x="118434" y="2116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AB4DF138-4CA4-420A-8796-DC5723FB6985}"/>
                </a:ext>
              </a:extLst>
            </p:cNvPr>
            <p:cNvSpPr/>
            <p:nvPr/>
          </p:nvSpPr>
          <p:spPr>
            <a:xfrm>
              <a:off x="6175508" y="1419758"/>
              <a:ext cx="2094626" cy="1838793"/>
            </a:xfrm>
            <a:custGeom>
              <a:avLst/>
              <a:gdLst>
                <a:gd name="connsiteX0" fmla="*/ 5996 w 2094625"/>
                <a:gd name="connsiteY0" fmla="*/ 441151 h 1838793"/>
                <a:gd name="connsiteX1" fmla="*/ 5996 w 2094625"/>
                <a:gd name="connsiteY1" fmla="*/ 963336 h 1838793"/>
                <a:gd name="connsiteX2" fmla="*/ 379271 w 2094625"/>
                <a:gd name="connsiteY2" fmla="*/ 1394141 h 1838793"/>
                <a:gd name="connsiteX3" fmla="*/ 528181 w 2094625"/>
                <a:gd name="connsiteY3" fmla="*/ 1565509 h 1838793"/>
                <a:gd name="connsiteX4" fmla="*/ 528181 w 2094625"/>
                <a:gd name="connsiteY4" fmla="*/ 1833653 h 1838793"/>
                <a:gd name="connsiteX5" fmla="*/ 968037 w 2094625"/>
                <a:gd name="connsiteY5" fmla="*/ 1441486 h 1838793"/>
                <a:gd name="connsiteX6" fmla="*/ 1082570 w 2094625"/>
                <a:gd name="connsiteY6" fmla="*/ 1398490 h 1838793"/>
                <a:gd name="connsiteX7" fmla="*/ 1659591 w 2094625"/>
                <a:gd name="connsiteY7" fmla="*/ 1398490 h 1838793"/>
                <a:gd name="connsiteX8" fmla="*/ 2094746 w 2094625"/>
                <a:gd name="connsiteY8" fmla="*/ 963336 h 1838793"/>
                <a:gd name="connsiteX9" fmla="*/ 2094746 w 2094625"/>
                <a:gd name="connsiteY9" fmla="*/ 441151 h 1838793"/>
                <a:gd name="connsiteX10" fmla="*/ 1659591 w 2094625"/>
                <a:gd name="connsiteY10" fmla="*/ 5996 h 1838793"/>
                <a:gd name="connsiteX11" fmla="*/ 441159 w 2094625"/>
                <a:gd name="connsiteY11" fmla="*/ 5996 h 1838793"/>
                <a:gd name="connsiteX12" fmla="*/ 5996 w 2094625"/>
                <a:gd name="connsiteY12" fmla="*/ 441151 h 1838793"/>
                <a:gd name="connsiteX13" fmla="*/ 963344 w 2094625"/>
                <a:gd name="connsiteY13" fmla="*/ 1137406 h 1838793"/>
                <a:gd name="connsiteX14" fmla="*/ 354128 w 2094625"/>
                <a:gd name="connsiteY14" fmla="*/ 1137406 h 1838793"/>
                <a:gd name="connsiteX15" fmla="*/ 267097 w 2094625"/>
                <a:gd name="connsiteY15" fmla="*/ 1050375 h 1838793"/>
                <a:gd name="connsiteX16" fmla="*/ 354128 w 2094625"/>
                <a:gd name="connsiteY16" fmla="*/ 963344 h 1838793"/>
                <a:gd name="connsiteX17" fmla="*/ 963344 w 2094625"/>
                <a:gd name="connsiteY17" fmla="*/ 963344 h 1838793"/>
                <a:gd name="connsiteX18" fmla="*/ 1050375 w 2094625"/>
                <a:gd name="connsiteY18" fmla="*/ 1050375 h 1838793"/>
                <a:gd name="connsiteX19" fmla="*/ 963344 w 2094625"/>
                <a:gd name="connsiteY19" fmla="*/ 1137406 h 1838793"/>
                <a:gd name="connsiteX20" fmla="*/ 1746622 w 2094625"/>
                <a:gd name="connsiteY20" fmla="*/ 789282 h 1838793"/>
                <a:gd name="connsiteX21" fmla="*/ 354128 w 2094625"/>
                <a:gd name="connsiteY21" fmla="*/ 789282 h 1838793"/>
                <a:gd name="connsiteX22" fmla="*/ 267097 w 2094625"/>
                <a:gd name="connsiteY22" fmla="*/ 702251 h 1838793"/>
                <a:gd name="connsiteX23" fmla="*/ 354128 w 2094625"/>
                <a:gd name="connsiteY23" fmla="*/ 615220 h 1838793"/>
                <a:gd name="connsiteX24" fmla="*/ 1746630 w 2094625"/>
                <a:gd name="connsiteY24" fmla="*/ 615220 h 1838793"/>
                <a:gd name="connsiteX25" fmla="*/ 1833661 w 2094625"/>
                <a:gd name="connsiteY25" fmla="*/ 702251 h 1838793"/>
                <a:gd name="connsiteX26" fmla="*/ 1746622 w 2094625"/>
                <a:gd name="connsiteY26" fmla="*/ 789282 h 1838793"/>
                <a:gd name="connsiteX27" fmla="*/ 789282 w 2094625"/>
                <a:gd name="connsiteY27" fmla="*/ 267089 h 1838793"/>
                <a:gd name="connsiteX28" fmla="*/ 1746630 w 2094625"/>
                <a:gd name="connsiteY28" fmla="*/ 267089 h 1838793"/>
                <a:gd name="connsiteX29" fmla="*/ 1833661 w 2094625"/>
                <a:gd name="connsiteY29" fmla="*/ 354120 h 1838793"/>
                <a:gd name="connsiteX30" fmla="*/ 1746630 w 2094625"/>
                <a:gd name="connsiteY30" fmla="*/ 441151 h 1838793"/>
                <a:gd name="connsiteX31" fmla="*/ 789282 w 2094625"/>
                <a:gd name="connsiteY31" fmla="*/ 441151 h 1838793"/>
                <a:gd name="connsiteX32" fmla="*/ 702251 w 2094625"/>
                <a:gd name="connsiteY32" fmla="*/ 354120 h 1838793"/>
                <a:gd name="connsiteX33" fmla="*/ 789282 w 2094625"/>
                <a:gd name="connsiteY33" fmla="*/ 267089 h 1838793"/>
                <a:gd name="connsiteX34" fmla="*/ 528189 w 2094625"/>
                <a:gd name="connsiteY34" fmla="*/ 354120 h 1838793"/>
                <a:gd name="connsiteX35" fmla="*/ 441159 w 2094625"/>
                <a:gd name="connsiteY35" fmla="*/ 441151 h 1838793"/>
                <a:gd name="connsiteX36" fmla="*/ 354128 w 2094625"/>
                <a:gd name="connsiteY36" fmla="*/ 441151 h 1838793"/>
                <a:gd name="connsiteX37" fmla="*/ 267097 w 2094625"/>
                <a:gd name="connsiteY37" fmla="*/ 354120 h 1838793"/>
                <a:gd name="connsiteX38" fmla="*/ 354128 w 2094625"/>
                <a:gd name="connsiteY38" fmla="*/ 267089 h 1838793"/>
                <a:gd name="connsiteX39" fmla="*/ 441159 w 2094625"/>
                <a:gd name="connsiteY39" fmla="*/ 267089 h 1838793"/>
                <a:gd name="connsiteX40" fmla="*/ 528189 w 2094625"/>
                <a:gd name="connsiteY40" fmla="*/ 354120 h 183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4625" h="1838793">
                  <a:moveTo>
                    <a:pt x="5996" y="441151"/>
                  </a:moveTo>
                  <a:lnTo>
                    <a:pt x="5996" y="963336"/>
                  </a:lnTo>
                  <a:cubicBezTo>
                    <a:pt x="6739" y="1179498"/>
                    <a:pt x="165419" y="1362626"/>
                    <a:pt x="379271" y="1394141"/>
                  </a:cubicBezTo>
                  <a:cubicBezTo>
                    <a:pt x="464455" y="1406581"/>
                    <a:pt x="527750" y="1479421"/>
                    <a:pt x="528181" y="1565509"/>
                  </a:cubicBezTo>
                  <a:lnTo>
                    <a:pt x="528181" y="1833653"/>
                  </a:lnTo>
                  <a:lnTo>
                    <a:pt x="968037" y="1441486"/>
                  </a:lnTo>
                  <a:cubicBezTo>
                    <a:pt x="999832" y="1413888"/>
                    <a:pt x="1040477" y="1398634"/>
                    <a:pt x="1082570" y="1398490"/>
                  </a:cubicBezTo>
                  <a:lnTo>
                    <a:pt x="1659591" y="1398490"/>
                  </a:lnTo>
                  <a:cubicBezTo>
                    <a:pt x="1899801" y="1398203"/>
                    <a:pt x="2094458" y="1203546"/>
                    <a:pt x="2094746" y="963336"/>
                  </a:cubicBezTo>
                  <a:lnTo>
                    <a:pt x="2094746" y="441151"/>
                  </a:lnTo>
                  <a:cubicBezTo>
                    <a:pt x="2094458" y="200940"/>
                    <a:pt x="1899801" y="6284"/>
                    <a:pt x="1659591" y="5996"/>
                  </a:cubicBezTo>
                  <a:lnTo>
                    <a:pt x="441159" y="5996"/>
                  </a:lnTo>
                  <a:cubicBezTo>
                    <a:pt x="200948" y="6284"/>
                    <a:pt x="6284" y="200940"/>
                    <a:pt x="5996" y="441151"/>
                  </a:cubicBezTo>
                  <a:close/>
                  <a:moveTo>
                    <a:pt x="963344" y="1137406"/>
                  </a:moveTo>
                  <a:lnTo>
                    <a:pt x="354128" y="1137406"/>
                  </a:lnTo>
                  <a:cubicBezTo>
                    <a:pt x="306063" y="1137406"/>
                    <a:pt x="267097" y="1098439"/>
                    <a:pt x="267097" y="1050375"/>
                  </a:cubicBezTo>
                  <a:cubicBezTo>
                    <a:pt x="267097" y="1002310"/>
                    <a:pt x="306063" y="963344"/>
                    <a:pt x="354128" y="963344"/>
                  </a:cubicBezTo>
                  <a:lnTo>
                    <a:pt x="963344" y="963344"/>
                  </a:lnTo>
                  <a:cubicBezTo>
                    <a:pt x="1011408" y="963344"/>
                    <a:pt x="1050375" y="1002310"/>
                    <a:pt x="1050375" y="1050375"/>
                  </a:cubicBezTo>
                  <a:cubicBezTo>
                    <a:pt x="1050375" y="1098439"/>
                    <a:pt x="1011408" y="1137406"/>
                    <a:pt x="963344" y="1137406"/>
                  </a:cubicBezTo>
                  <a:close/>
                  <a:moveTo>
                    <a:pt x="1746622" y="789282"/>
                  </a:moveTo>
                  <a:lnTo>
                    <a:pt x="354128" y="789282"/>
                  </a:lnTo>
                  <a:cubicBezTo>
                    <a:pt x="306063" y="789282"/>
                    <a:pt x="267097" y="750316"/>
                    <a:pt x="267097" y="702251"/>
                  </a:cubicBezTo>
                  <a:cubicBezTo>
                    <a:pt x="267097" y="654187"/>
                    <a:pt x="306063" y="615220"/>
                    <a:pt x="354128" y="615220"/>
                  </a:cubicBezTo>
                  <a:lnTo>
                    <a:pt x="1746630" y="615220"/>
                  </a:lnTo>
                  <a:cubicBezTo>
                    <a:pt x="1794695" y="615220"/>
                    <a:pt x="1833661" y="654187"/>
                    <a:pt x="1833661" y="702251"/>
                  </a:cubicBezTo>
                  <a:cubicBezTo>
                    <a:pt x="1833661" y="750316"/>
                    <a:pt x="1794695" y="789282"/>
                    <a:pt x="1746622" y="789282"/>
                  </a:cubicBezTo>
                  <a:close/>
                  <a:moveTo>
                    <a:pt x="789282" y="267089"/>
                  </a:moveTo>
                  <a:lnTo>
                    <a:pt x="1746630" y="267089"/>
                  </a:lnTo>
                  <a:cubicBezTo>
                    <a:pt x="1794695" y="267089"/>
                    <a:pt x="1833661" y="306055"/>
                    <a:pt x="1833661" y="354120"/>
                  </a:cubicBezTo>
                  <a:cubicBezTo>
                    <a:pt x="1833661" y="402184"/>
                    <a:pt x="1794695" y="441151"/>
                    <a:pt x="1746630" y="441151"/>
                  </a:cubicBezTo>
                  <a:lnTo>
                    <a:pt x="789282" y="441151"/>
                  </a:lnTo>
                  <a:cubicBezTo>
                    <a:pt x="741218" y="441151"/>
                    <a:pt x="702251" y="402184"/>
                    <a:pt x="702251" y="354120"/>
                  </a:cubicBezTo>
                  <a:cubicBezTo>
                    <a:pt x="702251" y="306055"/>
                    <a:pt x="741218" y="267089"/>
                    <a:pt x="789282" y="267089"/>
                  </a:cubicBezTo>
                  <a:close/>
                  <a:moveTo>
                    <a:pt x="528189" y="354120"/>
                  </a:moveTo>
                  <a:cubicBezTo>
                    <a:pt x="528189" y="402184"/>
                    <a:pt x="489223" y="441151"/>
                    <a:pt x="441159" y="441151"/>
                  </a:cubicBezTo>
                  <a:lnTo>
                    <a:pt x="354128" y="441151"/>
                  </a:lnTo>
                  <a:cubicBezTo>
                    <a:pt x="306063" y="441151"/>
                    <a:pt x="267097" y="402184"/>
                    <a:pt x="267097" y="354120"/>
                  </a:cubicBezTo>
                  <a:cubicBezTo>
                    <a:pt x="267097" y="306055"/>
                    <a:pt x="306063" y="267089"/>
                    <a:pt x="354128" y="267089"/>
                  </a:cubicBezTo>
                  <a:lnTo>
                    <a:pt x="441159" y="267089"/>
                  </a:lnTo>
                  <a:cubicBezTo>
                    <a:pt x="489223" y="267089"/>
                    <a:pt x="528189" y="306055"/>
                    <a:pt x="528189" y="35412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530E2314-AF17-4A4E-B640-73CF4F1DB7D1}"/>
                </a:ext>
              </a:extLst>
            </p:cNvPr>
            <p:cNvSpPr/>
            <p:nvPr/>
          </p:nvSpPr>
          <p:spPr>
            <a:xfrm>
              <a:off x="3725755" y="1058931"/>
              <a:ext cx="1766841" cy="1774835"/>
            </a:xfrm>
            <a:custGeom>
              <a:avLst/>
              <a:gdLst>
                <a:gd name="connsiteX0" fmla="*/ 803641 w 1766840"/>
                <a:gd name="connsiteY0" fmla="*/ 1251499 h 1774835"/>
                <a:gd name="connsiteX1" fmla="*/ 802162 w 1766840"/>
                <a:gd name="connsiteY1" fmla="*/ 1237140 h 1774835"/>
                <a:gd name="connsiteX2" fmla="*/ 1237316 w 1766840"/>
                <a:gd name="connsiteY2" fmla="*/ 801986 h 1774835"/>
                <a:gd name="connsiteX3" fmla="*/ 1251675 w 1766840"/>
                <a:gd name="connsiteY3" fmla="*/ 803465 h 1774835"/>
                <a:gd name="connsiteX4" fmla="*/ 1768640 w 1766840"/>
                <a:gd name="connsiteY4" fmla="*/ 5996 h 1774835"/>
                <a:gd name="connsiteX5" fmla="*/ 5996 w 1766840"/>
                <a:gd name="connsiteY5" fmla="*/ 1769599 h 1774835"/>
                <a:gd name="connsiteX6" fmla="*/ 803641 w 1766840"/>
                <a:gd name="connsiteY6" fmla="*/ 1251499 h 177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6840" h="1774835">
                  <a:moveTo>
                    <a:pt x="803641" y="1251499"/>
                  </a:moveTo>
                  <a:cubicBezTo>
                    <a:pt x="803641" y="1246622"/>
                    <a:pt x="802162" y="1242009"/>
                    <a:pt x="802162" y="1237140"/>
                  </a:cubicBezTo>
                  <a:cubicBezTo>
                    <a:pt x="802450" y="996930"/>
                    <a:pt x="997106" y="802274"/>
                    <a:pt x="1237316" y="801986"/>
                  </a:cubicBezTo>
                  <a:cubicBezTo>
                    <a:pt x="1242273" y="801986"/>
                    <a:pt x="1246806" y="803289"/>
                    <a:pt x="1251675" y="803465"/>
                  </a:cubicBezTo>
                  <a:cubicBezTo>
                    <a:pt x="1359772" y="501127"/>
                    <a:pt x="1536768" y="228098"/>
                    <a:pt x="1768640" y="5996"/>
                  </a:cubicBezTo>
                  <a:cubicBezTo>
                    <a:pt x="900353" y="223006"/>
                    <a:pt x="222534" y="901193"/>
                    <a:pt x="5996" y="1769599"/>
                  </a:cubicBezTo>
                  <a:cubicBezTo>
                    <a:pt x="227811" y="1537023"/>
                    <a:pt x="500975" y="1359596"/>
                    <a:pt x="803641" y="125149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4484DE07-4AEC-4FA6-B570-D228271BDD0E}"/>
                </a:ext>
              </a:extLst>
            </p:cNvPr>
            <p:cNvSpPr/>
            <p:nvPr/>
          </p:nvSpPr>
          <p:spPr>
            <a:xfrm>
              <a:off x="3651604" y="2474922"/>
              <a:ext cx="1167234" cy="1990694"/>
            </a:xfrm>
            <a:custGeom>
              <a:avLst/>
              <a:gdLst>
                <a:gd name="connsiteX0" fmla="*/ 1165251 w 1167234"/>
                <a:gd name="connsiteY0" fmla="*/ 1986832 h 1990693"/>
                <a:gd name="connsiteX1" fmla="*/ 1050367 w 1167234"/>
                <a:gd name="connsiteY1" fmla="*/ 952551 h 1990693"/>
                <a:gd name="connsiteX2" fmla="*/ 1109464 w 1167234"/>
                <a:gd name="connsiteY2" fmla="*/ 204082 h 1990693"/>
                <a:gd name="connsiteX3" fmla="*/ 919125 w 1167234"/>
                <a:gd name="connsiteY3" fmla="*/ 5996 h 1990693"/>
                <a:gd name="connsiteX4" fmla="*/ 6692 w 1167234"/>
                <a:gd name="connsiteY4" fmla="*/ 914608 h 1990693"/>
                <a:gd name="connsiteX5" fmla="*/ 5996 w 1167234"/>
                <a:gd name="connsiteY5" fmla="*/ 952551 h 1990693"/>
                <a:gd name="connsiteX6" fmla="*/ 1165251 w 1167234"/>
                <a:gd name="connsiteY6" fmla="*/ 1986832 h 199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7234" h="1990693">
                  <a:moveTo>
                    <a:pt x="1165251" y="1986832"/>
                  </a:moveTo>
                  <a:cubicBezTo>
                    <a:pt x="1087998" y="1647519"/>
                    <a:pt x="1049455" y="1300547"/>
                    <a:pt x="1050367" y="952551"/>
                  </a:cubicBezTo>
                  <a:cubicBezTo>
                    <a:pt x="1050151" y="701891"/>
                    <a:pt x="1069914" y="451608"/>
                    <a:pt x="1109464" y="204082"/>
                  </a:cubicBezTo>
                  <a:cubicBezTo>
                    <a:pt x="1026327" y="160295"/>
                    <a:pt x="959570" y="90812"/>
                    <a:pt x="919125" y="5996"/>
                  </a:cubicBezTo>
                  <a:cubicBezTo>
                    <a:pt x="368654" y="229497"/>
                    <a:pt x="29237" y="565093"/>
                    <a:pt x="6692" y="914608"/>
                  </a:cubicBezTo>
                  <a:lnTo>
                    <a:pt x="5996" y="952551"/>
                  </a:lnTo>
                  <a:cubicBezTo>
                    <a:pt x="5996" y="1367783"/>
                    <a:pt x="456213" y="1765250"/>
                    <a:pt x="1165251" y="19868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DED50106-3E3A-47D5-9317-2A7C61A44B33}"/>
                </a:ext>
              </a:extLst>
            </p:cNvPr>
            <p:cNvSpPr/>
            <p:nvPr/>
          </p:nvSpPr>
          <p:spPr>
            <a:xfrm>
              <a:off x="3725755" y="4017990"/>
              <a:ext cx="1774835" cy="1774835"/>
            </a:xfrm>
            <a:custGeom>
              <a:avLst/>
              <a:gdLst>
                <a:gd name="connsiteX0" fmla="*/ 1139229 w 1774835"/>
                <a:gd name="connsiteY0" fmla="*/ 638981 h 1774835"/>
                <a:gd name="connsiteX1" fmla="*/ 5996 w 1774835"/>
                <a:gd name="connsiteY1" fmla="*/ 5996 h 1774835"/>
                <a:gd name="connsiteX2" fmla="*/ 1772293 w 1774835"/>
                <a:gd name="connsiteY2" fmla="*/ 1772205 h 1774835"/>
                <a:gd name="connsiteX3" fmla="*/ 1139229 w 1774835"/>
                <a:gd name="connsiteY3" fmla="*/ 638981 h 177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4835" h="1774835">
                  <a:moveTo>
                    <a:pt x="1139229" y="638981"/>
                  </a:moveTo>
                  <a:cubicBezTo>
                    <a:pt x="632273" y="496418"/>
                    <a:pt x="240634" y="273445"/>
                    <a:pt x="5996" y="5996"/>
                  </a:cubicBezTo>
                  <a:cubicBezTo>
                    <a:pt x="227035" y="873691"/>
                    <a:pt x="904590" y="1551214"/>
                    <a:pt x="1772293" y="1772205"/>
                  </a:cubicBezTo>
                  <a:cubicBezTo>
                    <a:pt x="1505021" y="1537663"/>
                    <a:pt x="1281783" y="1146024"/>
                    <a:pt x="1139229" y="6389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019E062-47E2-4FA8-AAE7-9DA7959D178B}"/>
                </a:ext>
              </a:extLst>
            </p:cNvPr>
            <p:cNvSpPr/>
            <p:nvPr/>
          </p:nvSpPr>
          <p:spPr>
            <a:xfrm>
              <a:off x="5054108" y="4699015"/>
              <a:ext cx="2078636" cy="1167234"/>
            </a:xfrm>
            <a:custGeom>
              <a:avLst/>
              <a:gdLst>
                <a:gd name="connsiteX0" fmla="*/ 1040365 w 2078636"/>
                <a:gd name="connsiteY0" fmla="*/ 120961 h 1167234"/>
                <a:gd name="connsiteX1" fmla="*/ 5996 w 2078636"/>
                <a:gd name="connsiteY1" fmla="*/ 5996 h 1167234"/>
                <a:gd name="connsiteX2" fmla="*/ 1040365 w 2078636"/>
                <a:gd name="connsiteY2" fmla="*/ 1165340 h 1167234"/>
                <a:gd name="connsiteX3" fmla="*/ 2074735 w 2078636"/>
                <a:gd name="connsiteY3" fmla="*/ 5996 h 1167234"/>
                <a:gd name="connsiteX4" fmla="*/ 1040365 w 2078636"/>
                <a:gd name="connsiteY4" fmla="*/ 120961 h 1167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8636" h="1167234">
                  <a:moveTo>
                    <a:pt x="1040365" y="120961"/>
                  </a:moveTo>
                  <a:cubicBezTo>
                    <a:pt x="692338" y="121864"/>
                    <a:pt x="345333" y="83297"/>
                    <a:pt x="5996" y="5996"/>
                  </a:cubicBezTo>
                  <a:cubicBezTo>
                    <a:pt x="227667" y="715211"/>
                    <a:pt x="625134" y="1165340"/>
                    <a:pt x="1040365" y="1165340"/>
                  </a:cubicBezTo>
                  <a:cubicBezTo>
                    <a:pt x="1455597" y="1165340"/>
                    <a:pt x="1853064" y="715123"/>
                    <a:pt x="2074735" y="5996"/>
                  </a:cubicBezTo>
                  <a:cubicBezTo>
                    <a:pt x="1735397" y="83265"/>
                    <a:pt x="1388393" y="121832"/>
                    <a:pt x="1040365" y="1209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DCA0CD34-3515-4843-A9B4-B2F06E5B52E7}"/>
                </a:ext>
              </a:extLst>
            </p:cNvPr>
            <p:cNvSpPr/>
            <p:nvPr/>
          </p:nvSpPr>
          <p:spPr>
            <a:xfrm>
              <a:off x="7366015" y="2840802"/>
              <a:ext cx="1167234" cy="1622935"/>
            </a:xfrm>
            <a:custGeom>
              <a:avLst/>
              <a:gdLst>
                <a:gd name="connsiteX0" fmla="*/ 469085 w 1167234"/>
                <a:gd name="connsiteY0" fmla="*/ 151517 h 1622935"/>
                <a:gd name="connsiteX1" fmla="*/ 99727 w 1167234"/>
                <a:gd name="connsiteY1" fmla="*/ 151517 h 1622935"/>
                <a:gd name="connsiteX2" fmla="*/ 120961 w 1167234"/>
                <a:gd name="connsiteY2" fmla="*/ 586671 h 1622935"/>
                <a:gd name="connsiteX3" fmla="*/ 5996 w 1167234"/>
                <a:gd name="connsiteY3" fmla="*/ 1620952 h 1622935"/>
                <a:gd name="connsiteX4" fmla="*/ 1165340 w 1167234"/>
                <a:gd name="connsiteY4" fmla="*/ 586671 h 1622935"/>
                <a:gd name="connsiteX5" fmla="*/ 862994 w 1167234"/>
                <a:gd name="connsiteY5" fmla="*/ 5996 h 1622935"/>
                <a:gd name="connsiteX6" fmla="*/ 469085 w 1167234"/>
                <a:gd name="connsiteY6" fmla="*/ 151517 h 16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7234" h="1622935">
                  <a:moveTo>
                    <a:pt x="469085" y="151517"/>
                  </a:moveTo>
                  <a:lnTo>
                    <a:pt x="99727" y="151517"/>
                  </a:lnTo>
                  <a:cubicBezTo>
                    <a:pt x="112694" y="293551"/>
                    <a:pt x="120961" y="438720"/>
                    <a:pt x="120961" y="586671"/>
                  </a:cubicBezTo>
                  <a:cubicBezTo>
                    <a:pt x="121880" y="934667"/>
                    <a:pt x="83305" y="1281647"/>
                    <a:pt x="5996" y="1620952"/>
                  </a:cubicBezTo>
                  <a:cubicBezTo>
                    <a:pt x="715211" y="1399282"/>
                    <a:pt x="1165340" y="1001903"/>
                    <a:pt x="1165340" y="586671"/>
                  </a:cubicBezTo>
                  <a:cubicBezTo>
                    <a:pt x="1165340" y="383453"/>
                    <a:pt x="1060376" y="184063"/>
                    <a:pt x="862994" y="5996"/>
                  </a:cubicBezTo>
                  <a:cubicBezTo>
                    <a:pt x="753234" y="99910"/>
                    <a:pt x="613534" y="151517"/>
                    <a:pt x="469085" y="1515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D6CD520-0B32-408C-A3A9-C499B5978A8D}"/>
                </a:ext>
              </a:extLst>
            </p:cNvPr>
            <p:cNvSpPr/>
            <p:nvPr/>
          </p:nvSpPr>
          <p:spPr>
            <a:xfrm>
              <a:off x="6687684" y="1060146"/>
              <a:ext cx="503670" cy="191874"/>
            </a:xfrm>
            <a:custGeom>
              <a:avLst/>
              <a:gdLst>
                <a:gd name="connsiteX0" fmla="*/ 181369 w 503669"/>
                <a:gd name="connsiteY0" fmla="*/ 191546 h 191874"/>
                <a:gd name="connsiteX1" fmla="*/ 503382 w 503669"/>
                <a:gd name="connsiteY1" fmla="*/ 191546 h 191874"/>
                <a:gd name="connsiteX2" fmla="*/ 5996 w 503669"/>
                <a:gd name="connsiteY2" fmla="*/ 5996 h 191874"/>
                <a:gd name="connsiteX3" fmla="*/ 181369 w 503669"/>
                <a:gd name="connsiteY3" fmla="*/ 191546 h 19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669" h="191874">
                  <a:moveTo>
                    <a:pt x="181369" y="191546"/>
                  </a:moveTo>
                  <a:lnTo>
                    <a:pt x="503382" y="191546"/>
                  </a:lnTo>
                  <a:cubicBezTo>
                    <a:pt x="344918" y="111583"/>
                    <a:pt x="178115" y="49360"/>
                    <a:pt x="5996" y="5996"/>
                  </a:cubicBezTo>
                  <a:cubicBezTo>
                    <a:pt x="69634" y="62743"/>
                    <a:pt x="128300" y="124814"/>
                    <a:pt x="181369" y="1915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3EF62D2D-570E-4106-B39E-027686610F66}"/>
                </a:ext>
              </a:extLst>
            </p:cNvPr>
            <p:cNvSpPr/>
            <p:nvPr/>
          </p:nvSpPr>
          <p:spPr>
            <a:xfrm>
              <a:off x="5142186" y="984604"/>
              <a:ext cx="1495019" cy="1111271"/>
            </a:xfrm>
            <a:custGeom>
              <a:avLst/>
              <a:gdLst>
                <a:gd name="connsiteX0" fmla="*/ 203818 w 1495019"/>
                <a:gd name="connsiteY0" fmla="*/ 1109376 h 1111270"/>
                <a:gd name="connsiteX1" fmla="*/ 865256 w 1495019"/>
                <a:gd name="connsiteY1" fmla="*/ 1052198 h 1111270"/>
                <a:gd name="connsiteX2" fmla="*/ 865256 w 1495019"/>
                <a:gd name="connsiteY2" fmla="*/ 876305 h 1111270"/>
                <a:gd name="connsiteX3" fmla="*/ 1474473 w 1495019"/>
                <a:gd name="connsiteY3" fmla="*/ 267089 h 1111270"/>
                <a:gd name="connsiteX4" fmla="*/ 1494052 w 1495019"/>
                <a:gd name="connsiteY4" fmla="*/ 267089 h 1111270"/>
                <a:gd name="connsiteX5" fmla="*/ 952287 w 1495019"/>
                <a:gd name="connsiteY5" fmla="*/ 5996 h 1111270"/>
                <a:gd name="connsiteX6" fmla="*/ 908772 w 1495019"/>
                <a:gd name="connsiteY6" fmla="*/ 6867 h 1111270"/>
                <a:gd name="connsiteX7" fmla="*/ 5996 w 1495019"/>
                <a:gd name="connsiteY7" fmla="*/ 919213 h 1111270"/>
                <a:gd name="connsiteX8" fmla="*/ 203818 w 1495019"/>
                <a:gd name="connsiteY8" fmla="*/ 1109376 h 111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5019" h="1111270">
                  <a:moveTo>
                    <a:pt x="203818" y="1109376"/>
                  </a:moveTo>
                  <a:cubicBezTo>
                    <a:pt x="422675" y="1074767"/>
                    <a:pt x="643706" y="1055659"/>
                    <a:pt x="865256" y="1052198"/>
                  </a:cubicBezTo>
                  <a:lnTo>
                    <a:pt x="865256" y="876305"/>
                  </a:lnTo>
                  <a:cubicBezTo>
                    <a:pt x="865640" y="540006"/>
                    <a:pt x="1138173" y="267473"/>
                    <a:pt x="1474473" y="267089"/>
                  </a:cubicBezTo>
                  <a:lnTo>
                    <a:pt x="1494052" y="267089"/>
                  </a:lnTo>
                  <a:cubicBezTo>
                    <a:pt x="1356198" y="110384"/>
                    <a:pt x="1160758" y="16189"/>
                    <a:pt x="952287" y="5996"/>
                  </a:cubicBezTo>
                  <a:lnTo>
                    <a:pt x="908772" y="6867"/>
                  </a:lnTo>
                  <a:cubicBezTo>
                    <a:pt x="564653" y="29237"/>
                    <a:pt x="229234" y="368566"/>
                    <a:pt x="5996" y="919213"/>
                  </a:cubicBezTo>
                  <a:cubicBezTo>
                    <a:pt x="90724" y="959610"/>
                    <a:pt x="160111" y="1026319"/>
                    <a:pt x="203818" y="11093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4A28A0F5-9E8E-429B-B6BF-3BB66C567238}"/>
              </a:ext>
            </a:extLst>
          </p:cNvPr>
          <p:cNvGrpSpPr/>
          <p:nvPr/>
        </p:nvGrpSpPr>
        <p:grpSpPr>
          <a:xfrm>
            <a:off x="9738591" y="4277781"/>
            <a:ext cx="443620" cy="517513"/>
            <a:chOff x="3999727" y="984604"/>
            <a:chExt cx="4187317" cy="4884795"/>
          </a:xfrm>
        </p:grpSpPr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0E464AF-E9F1-4F89-A8E7-E96600D4F763}"/>
                </a:ext>
              </a:extLst>
            </p:cNvPr>
            <p:cNvSpPr/>
            <p:nvPr/>
          </p:nvSpPr>
          <p:spPr>
            <a:xfrm>
              <a:off x="4695983" y="984604"/>
              <a:ext cx="3141938" cy="4884795"/>
            </a:xfrm>
            <a:custGeom>
              <a:avLst/>
              <a:gdLst>
                <a:gd name="connsiteX0" fmla="*/ 3052086 w 3141938"/>
                <a:gd name="connsiteY0" fmla="*/ 5996 h 4884794"/>
                <a:gd name="connsiteX1" fmla="*/ 5996 w 3141938"/>
                <a:gd name="connsiteY1" fmla="*/ 5996 h 4884794"/>
                <a:gd name="connsiteX2" fmla="*/ 5996 w 3141938"/>
                <a:gd name="connsiteY2" fmla="*/ 4879750 h 4884794"/>
                <a:gd name="connsiteX3" fmla="*/ 3052093 w 3141938"/>
                <a:gd name="connsiteY3" fmla="*/ 4879750 h 4884794"/>
                <a:gd name="connsiteX4" fmla="*/ 3139124 w 3141938"/>
                <a:gd name="connsiteY4" fmla="*/ 4792719 h 4884794"/>
                <a:gd name="connsiteX5" fmla="*/ 3139124 w 3141938"/>
                <a:gd name="connsiteY5" fmla="*/ 93027 h 4884794"/>
                <a:gd name="connsiteX6" fmla="*/ 3052086 w 3141938"/>
                <a:gd name="connsiteY6" fmla="*/ 5996 h 4884794"/>
                <a:gd name="connsiteX7" fmla="*/ 2007715 w 3141938"/>
                <a:gd name="connsiteY7" fmla="*/ 3661310 h 4884794"/>
                <a:gd name="connsiteX8" fmla="*/ 1137406 w 3141938"/>
                <a:gd name="connsiteY8" fmla="*/ 3661310 h 4884794"/>
                <a:gd name="connsiteX9" fmla="*/ 1050375 w 3141938"/>
                <a:gd name="connsiteY9" fmla="*/ 3574279 h 4884794"/>
                <a:gd name="connsiteX10" fmla="*/ 1137406 w 3141938"/>
                <a:gd name="connsiteY10" fmla="*/ 3487248 h 4884794"/>
                <a:gd name="connsiteX11" fmla="*/ 2007715 w 3141938"/>
                <a:gd name="connsiteY11" fmla="*/ 3487248 h 4884794"/>
                <a:gd name="connsiteX12" fmla="*/ 2094746 w 3141938"/>
                <a:gd name="connsiteY12" fmla="*/ 3574279 h 4884794"/>
                <a:gd name="connsiteX13" fmla="*/ 2007715 w 3141938"/>
                <a:gd name="connsiteY13" fmla="*/ 3661310 h 4884794"/>
                <a:gd name="connsiteX14" fmla="*/ 2355838 w 3141938"/>
                <a:gd name="connsiteY14" fmla="*/ 3313186 h 4884794"/>
                <a:gd name="connsiteX15" fmla="*/ 789274 w 3141938"/>
                <a:gd name="connsiteY15" fmla="*/ 3313186 h 4884794"/>
                <a:gd name="connsiteX16" fmla="*/ 702243 w 3141938"/>
                <a:gd name="connsiteY16" fmla="*/ 3226155 h 4884794"/>
                <a:gd name="connsiteX17" fmla="*/ 789274 w 3141938"/>
                <a:gd name="connsiteY17" fmla="*/ 3139124 h 4884794"/>
                <a:gd name="connsiteX18" fmla="*/ 2355838 w 3141938"/>
                <a:gd name="connsiteY18" fmla="*/ 3139124 h 4884794"/>
                <a:gd name="connsiteX19" fmla="*/ 2442869 w 3141938"/>
                <a:gd name="connsiteY19" fmla="*/ 3226155 h 4884794"/>
                <a:gd name="connsiteX20" fmla="*/ 2355838 w 3141938"/>
                <a:gd name="connsiteY20" fmla="*/ 3313186 h 4884794"/>
                <a:gd name="connsiteX21" fmla="*/ 2878024 w 3141938"/>
                <a:gd name="connsiteY21" fmla="*/ 2616931 h 4884794"/>
                <a:gd name="connsiteX22" fmla="*/ 2616931 w 3141938"/>
                <a:gd name="connsiteY22" fmla="*/ 2878024 h 4884794"/>
                <a:gd name="connsiteX23" fmla="*/ 528182 w 3141938"/>
                <a:gd name="connsiteY23" fmla="*/ 2878024 h 4884794"/>
                <a:gd name="connsiteX24" fmla="*/ 267089 w 3141938"/>
                <a:gd name="connsiteY24" fmla="*/ 2616931 h 4884794"/>
                <a:gd name="connsiteX25" fmla="*/ 267089 w 3141938"/>
                <a:gd name="connsiteY25" fmla="*/ 528181 h 4884794"/>
                <a:gd name="connsiteX26" fmla="*/ 528182 w 3141938"/>
                <a:gd name="connsiteY26" fmla="*/ 267089 h 4884794"/>
                <a:gd name="connsiteX27" fmla="*/ 2616931 w 3141938"/>
                <a:gd name="connsiteY27" fmla="*/ 267089 h 4884794"/>
                <a:gd name="connsiteX28" fmla="*/ 2878024 w 3141938"/>
                <a:gd name="connsiteY28" fmla="*/ 528181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41938" h="4884794">
                  <a:moveTo>
                    <a:pt x="3052086" y="5996"/>
                  </a:moveTo>
                  <a:lnTo>
                    <a:pt x="5996" y="5996"/>
                  </a:lnTo>
                  <a:lnTo>
                    <a:pt x="5996" y="4879750"/>
                  </a:lnTo>
                  <a:lnTo>
                    <a:pt x="3052093" y="4879750"/>
                  </a:lnTo>
                  <a:cubicBezTo>
                    <a:pt x="3100158" y="4879750"/>
                    <a:pt x="3139124" y="4840784"/>
                    <a:pt x="3139124" y="4792719"/>
                  </a:cubicBezTo>
                  <a:lnTo>
                    <a:pt x="3139124" y="93027"/>
                  </a:lnTo>
                  <a:cubicBezTo>
                    <a:pt x="3139117" y="44962"/>
                    <a:pt x="3100150" y="5996"/>
                    <a:pt x="3052086" y="5996"/>
                  </a:cubicBezTo>
                  <a:close/>
                  <a:moveTo>
                    <a:pt x="2007715" y="3661310"/>
                  </a:moveTo>
                  <a:lnTo>
                    <a:pt x="1137406" y="3661310"/>
                  </a:lnTo>
                  <a:cubicBezTo>
                    <a:pt x="1089341" y="3661310"/>
                    <a:pt x="1050375" y="3622343"/>
                    <a:pt x="1050375" y="3574279"/>
                  </a:cubicBezTo>
                  <a:cubicBezTo>
                    <a:pt x="1050375" y="3526214"/>
                    <a:pt x="1089341" y="3487248"/>
                    <a:pt x="1137406" y="3487248"/>
                  </a:cubicBezTo>
                  <a:lnTo>
                    <a:pt x="2007715" y="3487248"/>
                  </a:lnTo>
                  <a:cubicBezTo>
                    <a:pt x="2055779" y="3487248"/>
                    <a:pt x="2094746" y="3526214"/>
                    <a:pt x="2094746" y="3574279"/>
                  </a:cubicBezTo>
                  <a:cubicBezTo>
                    <a:pt x="2094746" y="3622343"/>
                    <a:pt x="2055779" y="3661310"/>
                    <a:pt x="2007715" y="3661310"/>
                  </a:cubicBezTo>
                  <a:close/>
                  <a:moveTo>
                    <a:pt x="2355838" y="3313186"/>
                  </a:moveTo>
                  <a:lnTo>
                    <a:pt x="789274" y="3313186"/>
                  </a:lnTo>
                  <a:cubicBezTo>
                    <a:pt x="741210" y="3313186"/>
                    <a:pt x="702243" y="3274220"/>
                    <a:pt x="702243" y="3226155"/>
                  </a:cubicBezTo>
                  <a:cubicBezTo>
                    <a:pt x="702243" y="3178091"/>
                    <a:pt x="741210" y="3139124"/>
                    <a:pt x="789274" y="3139124"/>
                  </a:cubicBezTo>
                  <a:lnTo>
                    <a:pt x="2355838" y="3139124"/>
                  </a:lnTo>
                  <a:cubicBezTo>
                    <a:pt x="2403903" y="3139124"/>
                    <a:pt x="2442869" y="3178091"/>
                    <a:pt x="2442869" y="3226155"/>
                  </a:cubicBezTo>
                  <a:cubicBezTo>
                    <a:pt x="2442869" y="3274220"/>
                    <a:pt x="2403903" y="3313186"/>
                    <a:pt x="2355838" y="3313186"/>
                  </a:cubicBezTo>
                  <a:close/>
                  <a:moveTo>
                    <a:pt x="2878024" y="2616931"/>
                  </a:moveTo>
                  <a:cubicBezTo>
                    <a:pt x="2878024" y="2761132"/>
                    <a:pt x="2761124" y="2878024"/>
                    <a:pt x="2616931" y="2878024"/>
                  </a:cubicBezTo>
                  <a:lnTo>
                    <a:pt x="528182" y="2878024"/>
                  </a:lnTo>
                  <a:cubicBezTo>
                    <a:pt x="383980" y="2878024"/>
                    <a:pt x="267089" y="2761124"/>
                    <a:pt x="267089" y="2616931"/>
                  </a:cubicBezTo>
                  <a:lnTo>
                    <a:pt x="267089" y="528181"/>
                  </a:lnTo>
                  <a:cubicBezTo>
                    <a:pt x="267089" y="383980"/>
                    <a:pt x="383988" y="267089"/>
                    <a:pt x="528182" y="267089"/>
                  </a:cubicBezTo>
                  <a:lnTo>
                    <a:pt x="2616931" y="267089"/>
                  </a:lnTo>
                  <a:cubicBezTo>
                    <a:pt x="2761132" y="267089"/>
                    <a:pt x="2878024" y="383988"/>
                    <a:pt x="2878024" y="52818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CA6D9F15-CBF9-42F7-9EE8-71747785FAF5}"/>
                </a:ext>
              </a:extLst>
            </p:cNvPr>
            <p:cNvSpPr/>
            <p:nvPr/>
          </p:nvSpPr>
          <p:spPr>
            <a:xfrm>
              <a:off x="5131137" y="1419758"/>
              <a:ext cx="2270510" cy="2270510"/>
            </a:xfrm>
            <a:custGeom>
              <a:avLst/>
              <a:gdLst>
                <a:gd name="connsiteX0" fmla="*/ 2181776 w 2270510"/>
                <a:gd name="connsiteY0" fmla="*/ 5996 h 2270510"/>
                <a:gd name="connsiteX1" fmla="*/ 93027 w 2270510"/>
                <a:gd name="connsiteY1" fmla="*/ 5996 h 2270510"/>
                <a:gd name="connsiteX2" fmla="*/ 5996 w 2270510"/>
                <a:gd name="connsiteY2" fmla="*/ 93027 h 2270510"/>
                <a:gd name="connsiteX3" fmla="*/ 5996 w 2270510"/>
                <a:gd name="connsiteY3" fmla="*/ 2181776 h 2270510"/>
                <a:gd name="connsiteX4" fmla="*/ 93027 w 2270510"/>
                <a:gd name="connsiteY4" fmla="*/ 2268807 h 2270510"/>
                <a:gd name="connsiteX5" fmla="*/ 2181776 w 2270510"/>
                <a:gd name="connsiteY5" fmla="*/ 2268807 h 2270510"/>
                <a:gd name="connsiteX6" fmla="*/ 2268807 w 2270510"/>
                <a:gd name="connsiteY6" fmla="*/ 2181776 h 2270510"/>
                <a:gd name="connsiteX7" fmla="*/ 2268807 w 2270510"/>
                <a:gd name="connsiteY7" fmla="*/ 93027 h 2270510"/>
                <a:gd name="connsiteX8" fmla="*/ 2181776 w 2270510"/>
                <a:gd name="connsiteY8" fmla="*/ 5996 h 2270510"/>
                <a:gd name="connsiteX9" fmla="*/ 2036871 w 2270510"/>
                <a:gd name="connsiteY9" fmla="*/ 1794231 h 2270510"/>
                <a:gd name="connsiteX10" fmla="*/ 1834093 w 2270510"/>
                <a:gd name="connsiteY10" fmla="*/ 1996842 h 2270510"/>
                <a:gd name="connsiteX11" fmla="*/ 1591100 w 2270510"/>
                <a:gd name="connsiteY11" fmla="*/ 2095881 h 2270510"/>
                <a:gd name="connsiteX12" fmla="*/ 715562 w 2270510"/>
                <a:gd name="connsiteY12" fmla="*/ 1558114 h 2270510"/>
                <a:gd name="connsiteX13" fmla="*/ 178315 w 2270510"/>
                <a:gd name="connsiteY13" fmla="*/ 683448 h 2270510"/>
                <a:gd name="connsiteX14" fmla="*/ 276570 w 2270510"/>
                <a:gd name="connsiteY14" fmla="*/ 439759 h 2270510"/>
                <a:gd name="connsiteX15" fmla="*/ 478654 w 2270510"/>
                <a:gd name="connsiteY15" fmla="*/ 237324 h 2270510"/>
                <a:gd name="connsiteX16" fmla="*/ 751843 w 2270510"/>
                <a:gd name="connsiteY16" fmla="*/ 235150 h 2270510"/>
                <a:gd name="connsiteX17" fmla="*/ 1048704 w 2270510"/>
                <a:gd name="connsiteY17" fmla="*/ 531923 h 2270510"/>
                <a:gd name="connsiteX18" fmla="*/ 1104835 w 2270510"/>
                <a:gd name="connsiteY18" fmla="*/ 668218 h 2270510"/>
                <a:gd name="connsiteX19" fmla="*/ 1047049 w 2270510"/>
                <a:gd name="connsiteY19" fmla="*/ 805464 h 2270510"/>
                <a:gd name="connsiteX20" fmla="*/ 897707 w 2270510"/>
                <a:gd name="connsiteY20" fmla="*/ 954638 h 2270510"/>
                <a:gd name="connsiteX21" fmla="*/ 1091524 w 2270510"/>
                <a:gd name="connsiteY21" fmla="*/ 1182048 h 2270510"/>
                <a:gd name="connsiteX22" fmla="*/ 1318503 w 2270510"/>
                <a:gd name="connsiteY22" fmla="*/ 1375609 h 2270510"/>
                <a:gd name="connsiteX23" fmla="*/ 1468197 w 2270510"/>
                <a:gd name="connsiteY23" fmla="*/ 1226004 h 2270510"/>
                <a:gd name="connsiteX24" fmla="*/ 1741298 w 2270510"/>
                <a:gd name="connsiteY24" fmla="*/ 1224437 h 2270510"/>
                <a:gd name="connsiteX25" fmla="*/ 2038246 w 2270510"/>
                <a:gd name="connsiteY25" fmla="*/ 1521130 h 2270510"/>
                <a:gd name="connsiteX26" fmla="*/ 2094729 w 2270510"/>
                <a:gd name="connsiteY26" fmla="*/ 1656465 h 2270510"/>
                <a:gd name="connsiteX27" fmla="*/ 2036871 w 2270510"/>
                <a:gd name="connsiteY27" fmla="*/ 1794231 h 2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70510" h="2270510">
                  <a:moveTo>
                    <a:pt x="2181776" y="5996"/>
                  </a:moveTo>
                  <a:lnTo>
                    <a:pt x="93027" y="5996"/>
                  </a:lnTo>
                  <a:cubicBezTo>
                    <a:pt x="44962" y="5996"/>
                    <a:pt x="5996" y="44963"/>
                    <a:pt x="5996" y="93027"/>
                  </a:cubicBezTo>
                  <a:lnTo>
                    <a:pt x="5996" y="2181776"/>
                  </a:lnTo>
                  <a:cubicBezTo>
                    <a:pt x="5996" y="2229841"/>
                    <a:pt x="44962" y="2268807"/>
                    <a:pt x="93027" y="2268807"/>
                  </a:cubicBezTo>
                  <a:lnTo>
                    <a:pt x="2181776" y="2268807"/>
                  </a:lnTo>
                  <a:cubicBezTo>
                    <a:pt x="2229841" y="2268807"/>
                    <a:pt x="2268807" y="2229841"/>
                    <a:pt x="2268807" y="2181776"/>
                  </a:cubicBezTo>
                  <a:lnTo>
                    <a:pt x="2268807" y="93027"/>
                  </a:lnTo>
                  <a:cubicBezTo>
                    <a:pt x="2268807" y="44963"/>
                    <a:pt x="2229841" y="5996"/>
                    <a:pt x="2181776" y="5996"/>
                  </a:cubicBezTo>
                  <a:close/>
                  <a:moveTo>
                    <a:pt x="2036871" y="1794231"/>
                  </a:moveTo>
                  <a:lnTo>
                    <a:pt x="1834093" y="1996842"/>
                  </a:lnTo>
                  <a:cubicBezTo>
                    <a:pt x="1770150" y="2061847"/>
                    <a:pt x="1682264" y="2097664"/>
                    <a:pt x="1591100" y="2095881"/>
                  </a:cubicBezTo>
                  <a:cubicBezTo>
                    <a:pt x="1402767" y="2095881"/>
                    <a:pt x="1124614" y="1966902"/>
                    <a:pt x="715562" y="1558114"/>
                  </a:cubicBezTo>
                  <a:cubicBezTo>
                    <a:pt x="470483" y="1313554"/>
                    <a:pt x="178235" y="963256"/>
                    <a:pt x="178315" y="683448"/>
                  </a:cubicBezTo>
                  <a:cubicBezTo>
                    <a:pt x="176100" y="592155"/>
                    <a:pt x="211653" y="503989"/>
                    <a:pt x="276570" y="439759"/>
                  </a:cubicBezTo>
                  <a:lnTo>
                    <a:pt x="478654" y="237324"/>
                  </a:lnTo>
                  <a:cubicBezTo>
                    <a:pt x="553517" y="161350"/>
                    <a:pt x="675781" y="160375"/>
                    <a:pt x="751843" y="235150"/>
                  </a:cubicBezTo>
                  <a:lnTo>
                    <a:pt x="1048704" y="531923"/>
                  </a:lnTo>
                  <a:cubicBezTo>
                    <a:pt x="1084984" y="567955"/>
                    <a:pt x="1105219" y="617083"/>
                    <a:pt x="1104835" y="668218"/>
                  </a:cubicBezTo>
                  <a:cubicBezTo>
                    <a:pt x="1104795" y="719872"/>
                    <a:pt x="1083969" y="769335"/>
                    <a:pt x="1047049" y="805464"/>
                  </a:cubicBezTo>
                  <a:lnTo>
                    <a:pt x="897707" y="954638"/>
                  </a:lnTo>
                  <a:cubicBezTo>
                    <a:pt x="957452" y="1034449"/>
                    <a:pt x="1022185" y="1110407"/>
                    <a:pt x="1091524" y="1182048"/>
                  </a:cubicBezTo>
                  <a:cubicBezTo>
                    <a:pt x="1163285" y="1251003"/>
                    <a:pt x="1239075" y="1315633"/>
                    <a:pt x="1318503" y="1375609"/>
                  </a:cubicBezTo>
                  <a:lnTo>
                    <a:pt x="1468197" y="1226004"/>
                  </a:lnTo>
                  <a:cubicBezTo>
                    <a:pt x="1543243" y="1150301"/>
                    <a:pt x="1665395" y="1149598"/>
                    <a:pt x="1741298" y="1224437"/>
                  </a:cubicBezTo>
                  <a:lnTo>
                    <a:pt x="2038246" y="1521130"/>
                  </a:lnTo>
                  <a:cubicBezTo>
                    <a:pt x="2074455" y="1556851"/>
                    <a:pt x="2094801" y="1605602"/>
                    <a:pt x="2094729" y="1656465"/>
                  </a:cubicBezTo>
                  <a:cubicBezTo>
                    <a:pt x="2094690" y="1708279"/>
                    <a:pt x="2073839" y="1757919"/>
                    <a:pt x="2036871" y="17942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91A8626-BD8F-4DA7-B513-5EFC496B1D5D}"/>
                </a:ext>
              </a:extLst>
            </p:cNvPr>
            <p:cNvSpPr/>
            <p:nvPr/>
          </p:nvSpPr>
          <p:spPr>
            <a:xfrm>
              <a:off x="3999727" y="984604"/>
              <a:ext cx="527654" cy="4884795"/>
            </a:xfrm>
            <a:custGeom>
              <a:avLst/>
              <a:gdLst>
                <a:gd name="connsiteX0" fmla="*/ 5996 w 527653"/>
                <a:gd name="connsiteY0" fmla="*/ 267089 h 4884794"/>
                <a:gd name="connsiteX1" fmla="*/ 5996 w 527653"/>
                <a:gd name="connsiteY1" fmla="*/ 4618650 h 4884794"/>
                <a:gd name="connsiteX2" fmla="*/ 267089 w 527653"/>
                <a:gd name="connsiteY2" fmla="*/ 4879742 h 4884794"/>
                <a:gd name="connsiteX3" fmla="*/ 528181 w 527653"/>
                <a:gd name="connsiteY3" fmla="*/ 4879742 h 4884794"/>
                <a:gd name="connsiteX4" fmla="*/ 528181 w 527653"/>
                <a:gd name="connsiteY4" fmla="*/ 5996 h 4884794"/>
                <a:gd name="connsiteX5" fmla="*/ 267089 w 527653"/>
                <a:gd name="connsiteY5" fmla="*/ 5996 h 4884794"/>
                <a:gd name="connsiteX6" fmla="*/ 5996 w 527653"/>
                <a:gd name="connsiteY6" fmla="*/ 267089 h 4884794"/>
                <a:gd name="connsiteX7" fmla="*/ 354120 w 527653"/>
                <a:gd name="connsiteY7" fmla="*/ 4618658 h 4884794"/>
                <a:gd name="connsiteX8" fmla="*/ 267089 w 527653"/>
                <a:gd name="connsiteY8" fmla="*/ 4705688 h 4884794"/>
                <a:gd name="connsiteX9" fmla="*/ 180058 w 527653"/>
                <a:gd name="connsiteY9" fmla="*/ 4618658 h 4884794"/>
                <a:gd name="connsiteX10" fmla="*/ 180058 w 527653"/>
                <a:gd name="connsiteY10" fmla="*/ 4444596 h 4884794"/>
                <a:gd name="connsiteX11" fmla="*/ 267089 w 527653"/>
                <a:gd name="connsiteY11" fmla="*/ 4357565 h 4884794"/>
                <a:gd name="connsiteX12" fmla="*/ 354120 w 527653"/>
                <a:gd name="connsiteY12" fmla="*/ 4444596 h 4884794"/>
                <a:gd name="connsiteX13" fmla="*/ 354120 w 527653"/>
                <a:gd name="connsiteY13" fmla="*/ 4096464 h 4884794"/>
                <a:gd name="connsiteX14" fmla="*/ 267089 w 527653"/>
                <a:gd name="connsiteY14" fmla="*/ 4183495 h 4884794"/>
                <a:gd name="connsiteX15" fmla="*/ 180058 w 527653"/>
                <a:gd name="connsiteY15" fmla="*/ 4096464 h 4884794"/>
                <a:gd name="connsiteX16" fmla="*/ 180058 w 527653"/>
                <a:gd name="connsiteY16" fmla="*/ 789274 h 4884794"/>
                <a:gd name="connsiteX17" fmla="*/ 267089 w 527653"/>
                <a:gd name="connsiteY17" fmla="*/ 702243 h 4884794"/>
                <a:gd name="connsiteX18" fmla="*/ 354120 w 527653"/>
                <a:gd name="connsiteY18" fmla="*/ 789274 h 4884794"/>
                <a:gd name="connsiteX19" fmla="*/ 354120 w 527653"/>
                <a:gd name="connsiteY19" fmla="*/ 267089 h 4884794"/>
                <a:gd name="connsiteX20" fmla="*/ 354120 w 527653"/>
                <a:gd name="connsiteY20" fmla="*/ 441151 h 4884794"/>
                <a:gd name="connsiteX21" fmla="*/ 267089 w 527653"/>
                <a:gd name="connsiteY21" fmla="*/ 528181 h 4884794"/>
                <a:gd name="connsiteX22" fmla="*/ 180058 w 527653"/>
                <a:gd name="connsiteY22" fmla="*/ 441151 h 4884794"/>
                <a:gd name="connsiteX23" fmla="*/ 180058 w 527653"/>
                <a:gd name="connsiteY23" fmla="*/ 267089 h 4884794"/>
                <a:gd name="connsiteX24" fmla="*/ 267089 w 527653"/>
                <a:gd name="connsiteY24" fmla="*/ 180058 h 4884794"/>
                <a:gd name="connsiteX25" fmla="*/ 354120 w 527653"/>
                <a:gd name="connsiteY25" fmla="*/ 267089 h 488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7653" h="4884794">
                  <a:moveTo>
                    <a:pt x="5996" y="267089"/>
                  </a:moveTo>
                  <a:lnTo>
                    <a:pt x="5996" y="4618650"/>
                  </a:lnTo>
                  <a:cubicBezTo>
                    <a:pt x="5996" y="4762851"/>
                    <a:pt x="122895" y="4879742"/>
                    <a:pt x="267089" y="4879742"/>
                  </a:cubicBezTo>
                  <a:lnTo>
                    <a:pt x="528181" y="4879742"/>
                  </a:lnTo>
                  <a:lnTo>
                    <a:pt x="528181" y="5996"/>
                  </a:lnTo>
                  <a:lnTo>
                    <a:pt x="267089" y="5996"/>
                  </a:lnTo>
                  <a:cubicBezTo>
                    <a:pt x="122895" y="5996"/>
                    <a:pt x="5996" y="122895"/>
                    <a:pt x="5996" y="267089"/>
                  </a:cubicBezTo>
                  <a:close/>
                  <a:moveTo>
                    <a:pt x="354120" y="4618658"/>
                  </a:moveTo>
                  <a:cubicBezTo>
                    <a:pt x="354120" y="4666722"/>
                    <a:pt x="315153" y="4705688"/>
                    <a:pt x="267089" y="4705688"/>
                  </a:cubicBezTo>
                  <a:cubicBezTo>
                    <a:pt x="219024" y="4705688"/>
                    <a:pt x="180058" y="4666722"/>
                    <a:pt x="180058" y="4618658"/>
                  </a:cubicBezTo>
                  <a:lnTo>
                    <a:pt x="180058" y="4444596"/>
                  </a:lnTo>
                  <a:cubicBezTo>
                    <a:pt x="180058" y="4396531"/>
                    <a:pt x="219024" y="4357565"/>
                    <a:pt x="267089" y="4357565"/>
                  </a:cubicBezTo>
                  <a:cubicBezTo>
                    <a:pt x="315153" y="4357565"/>
                    <a:pt x="354120" y="4396531"/>
                    <a:pt x="354120" y="4444596"/>
                  </a:cubicBezTo>
                  <a:close/>
                  <a:moveTo>
                    <a:pt x="354120" y="4096464"/>
                  </a:moveTo>
                  <a:cubicBezTo>
                    <a:pt x="354120" y="4144529"/>
                    <a:pt x="315153" y="4183495"/>
                    <a:pt x="267089" y="4183495"/>
                  </a:cubicBezTo>
                  <a:cubicBezTo>
                    <a:pt x="219024" y="4183495"/>
                    <a:pt x="180058" y="4144529"/>
                    <a:pt x="180058" y="4096464"/>
                  </a:cubicBezTo>
                  <a:lnTo>
                    <a:pt x="180058" y="789274"/>
                  </a:lnTo>
                  <a:cubicBezTo>
                    <a:pt x="180058" y="741210"/>
                    <a:pt x="219024" y="702243"/>
                    <a:pt x="267089" y="702243"/>
                  </a:cubicBezTo>
                  <a:cubicBezTo>
                    <a:pt x="315153" y="702243"/>
                    <a:pt x="354120" y="741210"/>
                    <a:pt x="354120" y="789274"/>
                  </a:cubicBezTo>
                  <a:close/>
                  <a:moveTo>
                    <a:pt x="354120" y="267089"/>
                  </a:moveTo>
                  <a:lnTo>
                    <a:pt x="354120" y="441151"/>
                  </a:lnTo>
                  <a:cubicBezTo>
                    <a:pt x="354120" y="489215"/>
                    <a:pt x="315153" y="528181"/>
                    <a:pt x="267089" y="528181"/>
                  </a:cubicBezTo>
                  <a:cubicBezTo>
                    <a:pt x="219024" y="528181"/>
                    <a:pt x="180058" y="489215"/>
                    <a:pt x="180058" y="441151"/>
                  </a:cubicBezTo>
                  <a:lnTo>
                    <a:pt x="180058" y="267089"/>
                  </a:lnTo>
                  <a:cubicBezTo>
                    <a:pt x="180058" y="219024"/>
                    <a:pt x="219024" y="180058"/>
                    <a:pt x="267089" y="180058"/>
                  </a:cubicBezTo>
                  <a:cubicBezTo>
                    <a:pt x="315153" y="180058"/>
                    <a:pt x="354120" y="219024"/>
                    <a:pt x="354120" y="26708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51AEDC3B-68D3-4A34-A9E7-F74E3AB840F4}"/>
                </a:ext>
              </a:extLst>
            </p:cNvPr>
            <p:cNvSpPr/>
            <p:nvPr/>
          </p:nvSpPr>
          <p:spPr>
            <a:xfrm>
              <a:off x="5477377" y="1767877"/>
              <a:ext cx="1574967" cy="1574967"/>
            </a:xfrm>
            <a:custGeom>
              <a:avLst/>
              <a:gdLst>
                <a:gd name="connsiteX0" fmla="*/ 1272010 w 1574966"/>
                <a:gd name="connsiteY0" fmla="*/ 999470 h 1574966"/>
                <a:gd name="connsiteX1" fmla="*/ 1245028 w 1574966"/>
                <a:gd name="connsiteY1" fmla="*/ 1001380 h 1574966"/>
                <a:gd name="connsiteX2" fmla="*/ 1086196 w 1574966"/>
                <a:gd name="connsiteY2" fmla="*/ 1160124 h 1574966"/>
                <a:gd name="connsiteX3" fmla="*/ 880195 w 1574966"/>
                <a:gd name="connsiteY3" fmla="*/ 1176570 h 1574966"/>
                <a:gd name="connsiteX4" fmla="*/ 622237 w 1574966"/>
                <a:gd name="connsiteY4" fmla="*/ 957337 h 1574966"/>
                <a:gd name="connsiteX5" fmla="*/ 403180 w 1574966"/>
                <a:gd name="connsiteY5" fmla="*/ 699203 h 1574966"/>
                <a:gd name="connsiteX6" fmla="*/ 419370 w 1574966"/>
                <a:gd name="connsiteY6" fmla="*/ 492938 h 1574966"/>
                <a:gd name="connsiteX7" fmla="*/ 578202 w 1574966"/>
                <a:gd name="connsiteY7" fmla="*/ 334194 h 1574966"/>
                <a:gd name="connsiteX8" fmla="*/ 584558 w 1574966"/>
                <a:gd name="connsiteY8" fmla="*/ 319836 h 1574966"/>
                <a:gd name="connsiteX9" fmla="*/ 579425 w 1574966"/>
                <a:gd name="connsiteY9" fmla="*/ 307300 h 1574966"/>
                <a:gd name="connsiteX10" fmla="*/ 282564 w 1574966"/>
                <a:gd name="connsiteY10" fmla="*/ 10527 h 1574966"/>
                <a:gd name="connsiteX11" fmla="*/ 270899 w 1574966"/>
                <a:gd name="connsiteY11" fmla="*/ 6001 h 1574966"/>
                <a:gd name="connsiteX12" fmla="*/ 255581 w 1574966"/>
                <a:gd name="connsiteY12" fmla="*/ 12525 h 1574966"/>
                <a:gd name="connsiteX13" fmla="*/ 53410 w 1574966"/>
                <a:gd name="connsiteY13" fmla="*/ 214872 h 1574966"/>
                <a:gd name="connsiteX14" fmla="*/ 6153 w 1574966"/>
                <a:gd name="connsiteY14" fmla="*/ 335233 h 1574966"/>
                <a:gd name="connsiteX15" fmla="*/ 492306 w 1574966"/>
                <a:gd name="connsiteY15" fmla="*/ 1086661 h 1574966"/>
                <a:gd name="connsiteX16" fmla="*/ 1364798 w 1574966"/>
                <a:gd name="connsiteY16" fmla="*/ 1525469 h 1574966"/>
                <a:gd name="connsiteX17" fmla="*/ 1567584 w 1574966"/>
                <a:gd name="connsiteY17" fmla="*/ 1322770 h 1574966"/>
                <a:gd name="connsiteX18" fmla="*/ 1574460 w 1574966"/>
                <a:gd name="connsiteY18" fmla="*/ 1308323 h 1574966"/>
                <a:gd name="connsiteX19" fmla="*/ 1569415 w 1574966"/>
                <a:gd name="connsiteY19" fmla="*/ 1296139 h 15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4966" h="1574966">
                  <a:moveTo>
                    <a:pt x="1272010" y="999470"/>
                  </a:moveTo>
                  <a:cubicBezTo>
                    <a:pt x="1264008" y="992610"/>
                    <a:pt x="1251983" y="993466"/>
                    <a:pt x="1245028" y="1001380"/>
                  </a:cubicBezTo>
                  <a:lnTo>
                    <a:pt x="1086196" y="1160124"/>
                  </a:lnTo>
                  <a:cubicBezTo>
                    <a:pt x="1031192" y="1216104"/>
                    <a:pt x="943386" y="1223115"/>
                    <a:pt x="880195" y="1176570"/>
                  </a:cubicBezTo>
                  <a:cubicBezTo>
                    <a:pt x="789791" y="1108854"/>
                    <a:pt x="703639" y="1035638"/>
                    <a:pt x="622237" y="957337"/>
                  </a:cubicBezTo>
                  <a:cubicBezTo>
                    <a:pt x="543536" y="876278"/>
                    <a:pt x="470352" y="790039"/>
                    <a:pt x="403180" y="699203"/>
                  </a:cubicBezTo>
                  <a:cubicBezTo>
                    <a:pt x="356299" y="636052"/>
                    <a:pt x="363215" y="547998"/>
                    <a:pt x="419370" y="492938"/>
                  </a:cubicBezTo>
                  <a:lnTo>
                    <a:pt x="578202" y="334194"/>
                  </a:lnTo>
                  <a:cubicBezTo>
                    <a:pt x="582207" y="330485"/>
                    <a:pt x="584501" y="325288"/>
                    <a:pt x="584558" y="319836"/>
                  </a:cubicBezTo>
                  <a:cubicBezTo>
                    <a:pt x="584605" y="315135"/>
                    <a:pt x="582759" y="310618"/>
                    <a:pt x="579425" y="307300"/>
                  </a:cubicBezTo>
                  <a:lnTo>
                    <a:pt x="282564" y="10527"/>
                  </a:lnTo>
                  <a:cubicBezTo>
                    <a:pt x="279438" y="7513"/>
                    <a:pt x="275240" y="5890"/>
                    <a:pt x="270899" y="6001"/>
                  </a:cubicBezTo>
                  <a:cubicBezTo>
                    <a:pt x="265135" y="6081"/>
                    <a:pt x="259634" y="8424"/>
                    <a:pt x="255581" y="12525"/>
                  </a:cubicBezTo>
                  <a:lnTo>
                    <a:pt x="53410" y="214872"/>
                  </a:lnTo>
                  <a:cubicBezTo>
                    <a:pt x="21327" y="246492"/>
                    <a:pt x="4154" y="290231"/>
                    <a:pt x="6153" y="335233"/>
                  </a:cubicBezTo>
                  <a:cubicBezTo>
                    <a:pt x="6153" y="504418"/>
                    <a:pt x="183349" y="778311"/>
                    <a:pt x="492306" y="1086661"/>
                  </a:cubicBezTo>
                  <a:cubicBezTo>
                    <a:pt x="903005" y="1497103"/>
                    <a:pt x="1229023" y="1661068"/>
                    <a:pt x="1364798" y="1525469"/>
                  </a:cubicBezTo>
                  <a:lnTo>
                    <a:pt x="1567584" y="1322770"/>
                  </a:lnTo>
                  <a:cubicBezTo>
                    <a:pt x="1571734" y="1319084"/>
                    <a:pt x="1574212" y="1313871"/>
                    <a:pt x="1574460" y="1308323"/>
                  </a:cubicBezTo>
                  <a:cubicBezTo>
                    <a:pt x="1574548" y="1303734"/>
                    <a:pt x="1572717" y="1299321"/>
                    <a:pt x="1569415" y="12961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AC145491-D065-419C-A0F0-9601DE30B7E8}"/>
                </a:ext>
              </a:extLst>
            </p:cNvPr>
            <p:cNvSpPr/>
            <p:nvPr/>
          </p:nvSpPr>
          <p:spPr>
            <a:xfrm>
              <a:off x="8003165" y="2290075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1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1"/>
                  </a:cubicBezTo>
                  <a:lnTo>
                    <a:pt x="180058" y="180058"/>
                  </a:lnTo>
                  <a:cubicBezTo>
                    <a:pt x="180066" y="83921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904766E-A140-49B7-A136-CA658BAA50C1}"/>
                </a:ext>
              </a:extLst>
            </p:cNvPr>
            <p:cNvSpPr/>
            <p:nvPr/>
          </p:nvSpPr>
          <p:spPr>
            <a:xfrm>
              <a:off x="8003165" y="3160384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2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2"/>
                  </a:cubicBezTo>
                  <a:lnTo>
                    <a:pt x="180058" y="180058"/>
                  </a:lnTo>
                  <a:cubicBezTo>
                    <a:pt x="180066" y="83929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374A037-E9CD-4732-94C3-D5477040EDBD}"/>
                </a:ext>
              </a:extLst>
            </p:cNvPr>
            <p:cNvSpPr/>
            <p:nvPr/>
          </p:nvSpPr>
          <p:spPr>
            <a:xfrm>
              <a:off x="8003165" y="1419758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1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1"/>
                  </a:cubicBezTo>
                  <a:lnTo>
                    <a:pt x="180058" y="180058"/>
                  </a:lnTo>
                  <a:cubicBezTo>
                    <a:pt x="180066" y="83929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96510FE-A1AC-4F5E-82F8-B42DCA527321}"/>
                </a:ext>
              </a:extLst>
            </p:cNvPr>
            <p:cNvSpPr/>
            <p:nvPr/>
          </p:nvSpPr>
          <p:spPr>
            <a:xfrm>
              <a:off x="8003165" y="4030701"/>
              <a:ext cx="183879" cy="703538"/>
            </a:xfrm>
            <a:custGeom>
              <a:avLst/>
              <a:gdLst>
                <a:gd name="connsiteX0" fmla="*/ 5996 w 183879"/>
                <a:gd name="connsiteY0" fmla="*/ 5996 h 703538"/>
                <a:gd name="connsiteX1" fmla="*/ 5996 w 183879"/>
                <a:gd name="connsiteY1" fmla="*/ 702243 h 703538"/>
                <a:gd name="connsiteX2" fmla="*/ 180058 w 183879"/>
                <a:gd name="connsiteY2" fmla="*/ 528182 h 703538"/>
                <a:gd name="connsiteX3" fmla="*/ 180058 w 183879"/>
                <a:gd name="connsiteY3" fmla="*/ 180058 h 703538"/>
                <a:gd name="connsiteX4" fmla="*/ 5996 w 183879"/>
                <a:gd name="connsiteY4" fmla="*/ 5996 h 7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79" h="703538">
                  <a:moveTo>
                    <a:pt x="5996" y="5996"/>
                  </a:moveTo>
                  <a:lnTo>
                    <a:pt x="5996" y="702243"/>
                  </a:lnTo>
                  <a:cubicBezTo>
                    <a:pt x="102125" y="702243"/>
                    <a:pt x="180058" y="624310"/>
                    <a:pt x="180058" y="528182"/>
                  </a:cubicBezTo>
                  <a:lnTo>
                    <a:pt x="180058" y="180058"/>
                  </a:lnTo>
                  <a:cubicBezTo>
                    <a:pt x="180066" y="83921"/>
                    <a:pt x="102133" y="5996"/>
                    <a:pt x="5996" y="59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3507977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5C051E61-A4B4-4960-948A-6E928218D00D}"/>
              </a:ext>
            </a:extLst>
          </p:cNvPr>
          <p:cNvGrpSpPr/>
          <p:nvPr/>
        </p:nvGrpSpPr>
        <p:grpSpPr>
          <a:xfrm>
            <a:off x="1759743" y="1362865"/>
            <a:ext cx="419577" cy="296727"/>
            <a:chOff x="3855243" y="1842925"/>
            <a:chExt cx="4476750" cy="3165984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E572BFC7-18C5-455D-A350-4A98C8B1C0C1}"/>
                </a:ext>
              </a:extLst>
            </p:cNvPr>
            <p:cNvSpPr/>
            <p:nvPr/>
          </p:nvSpPr>
          <p:spPr>
            <a:xfrm>
              <a:off x="5480846" y="4142134"/>
              <a:ext cx="1228725" cy="866775"/>
            </a:xfrm>
            <a:custGeom>
              <a:avLst/>
              <a:gdLst>
                <a:gd name="connsiteX0" fmla="*/ 7144 w 1228725"/>
                <a:gd name="connsiteY0" fmla="*/ 259368 h 866775"/>
                <a:gd name="connsiteX1" fmla="*/ 616744 w 1228725"/>
                <a:gd name="connsiteY1" fmla="*/ 868968 h 866775"/>
                <a:gd name="connsiteX2" fmla="*/ 1226344 w 1228725"/>
                <a:gd name="connsiteY2" fmla="*/ 259368 h 866775"/>
                <a:gd name="connsiteX3" fmla="*/ 7144 w 1228725"/>
                <a:gd name="connsiteY3" fmla="*/ 259368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8725" h="866775">
                  <a:moveTo>
                    <a:pt x="7144" y="259368"/>
                  </a:moveTo>
                  <a:lnTo>
                    <a:pt x="616744" y="868968"/>
                  </a:lnTo>
                  <a:lnTo>
                    <a:pt x="1226344" y="259368"/>
                  </a:lnTo>
                  <a:cubicBezTo>
                    <a:pt x="890044" y="-76931"/>
                    <a:pt x="343433" y="-76931"/>
                    <a:pt x="7144" y="2593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25904B1-8256-4758-BF74-DDE9E676B15B}"/>
                </a:ext>
              </a:extLst>
            </p:cNvPr>
            <p:cNvSpPr/>
            <p:nvPr/>
          </p:nvSpPr>
          <p:spPr>
            <a:xfrm>
              <a:off x="4668040" y="2992531"/>
              <a:ext cx="2857500" cy="1009650"/>
            </a:xfrm>
            <a:custGeom>
              <a:avLst/>
              <a:gdLst>
                <a:gd name="connsiteX0" fmla="*/ 7144 w 2857500"/>
                <a:gd name="connsiteY0" fmla="*/ 596175 h 1009650"/>
                <a:gd name="connsiteX1" fmla="*/ 413547 w 2857500"/>
                <a:gd name="connsiteY1" fmla="*/ 1002568 h 1009650"/>
                <a:gd name="connsiteX2" fmla="*/ 2445544 w 2857500"/>
                <a:gd name="connsiteY2" fmla="*/ 1002568 h 1009650"/>
                <a:gd name="connsiteX3" fmla="*/ 2851947 w 2857500"/>
                <a:gd name="connsiteY3" fmla="*/ 596175 h 1009650"/>
                <a:gd name="connsiteX4" fmla="*/ 7144 w 2857500"/>
                <a:gd name="connsiteY4" fmla="*/ 596175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0" h="1009650">
                  <a:moveTo>
                    <a:pt x="7144" y="596175"/>
                  </a:moveTo>
                  <a:lnTo>
                    <a:pt x="413547" y="1002568"/>
                  </a:lnTo>
                  <a:cubicBezTo>
                    <a:pt x="974379" y="441736"/>
                    <a:pt x="1884712" y="441736"/>
                    <a:pt x="2445544" y="1002568"/>
                  </a:cubicBezTo>
                  <a:lnTo>
                    <a:pt x="2851947" y="596175"/>
                  </a:lnTo>
                  <a:cubicBezTo>
                    <a:pt x="2066582" y="-189200"/>
                    <a:pt x="792518" y="-189200"/>
                    <a:pt x="7144" y="5961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ECD8944-0875-410D-8E69-C9BE37A8AF36}"/>
                </a:ext>
              </a:extLst>
            </p:cNvPr>
            <p:cNvSpPr/>
            <p:nvPr/>
          </p:nvSpPr>
          <p:spPr>
            <a:xfrm>
              <a:off x="3855243" y="1842925"/>
              <a:ext cx="4476750" cy="1343025"/>
            </a:xfrm>
            <a:custGeom>
              <a:avLst/>
              <a:gdLst>
                <a:gd name="connsiteX0" fmla="*/ 7144 w 4476750"/>
                <a:gd name="connsiteY0" fmla="*/ 932974 h 1343025"/>
                <a:gd name="connsiteX1" fmla="*/ 413547 w 4476750"/>
                <a:gd name="connsiteY1" fmla="*/ 1339377 h 1343025"/>
                <a:gd name="connsiteX2" fmla="*/ 4071147 w 4476750"/>
                <a:gd name="connsiteY2" fmla="*/ 1339377 h 1343025"/>
                <a:gd name="connsiteX3" fmla="*/ 4477550 w 4476750"/>
                <a:gd name="connsiteY3" fmla="*/ 932974 h 1343025"/>
                <a:gd name="connsiteX4" fmla="*/ 7144 w 4476750"/>
                <a:gd name="connsiteY4" fmla="*/ 93297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50" h="1343025">
                  <a:moveTo>
                    <a:pt x="7144" y="932974"/>
                  </a:moveTo>
                  <a:lnTo>
                    <a:pt x="413547" y="1339377"/>
                  </a:lnTo>
                  <a:cubicBezTo>
                    <a:pt x="1423454" y="329470"/>
                    <a:pt x="3061240" y="329470"/>
                    <a:pt x="4071147" y="1339377"/>
                  </a:cubicBezTo>
                  <a:lnTo>
                    <a:pt x="4477550" y="932974"/>
                  </a:lnTo>
                  <a:cubicBezTo>
                    <a:pt x="3243101" y="-301466"/>
                    <a:pt x="1241584" y="-301466"/>
                    <a:pt x="7144" y="93297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C14A86B-9263-4A78-836E-E850D6880D1D}"/>
              </a:ext>
            </a:extLst>
          </p:cNvPr>
          <p:cNvGrpSpPr/>
          <p:nvPr/>
        </p:nvGrpSpPr>
        <p:grpSpPr>
          <a:xfrm>
            <a:off x="10821829" y="1344644"/>
            <a:ext cx="267816" cy="314948"/>
            <a:chOff x="4360068" y="1388268"/>
            <a:chExt cx="3463919" cy="4073528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5955B4D-017A-444E-BD1D-13F95C69C071}"/>
                </a:ext>
              </a:extLst>
            </p:cNvPr>
            <p:cNvSpPr/>
            <p:nvPr/>
          </p:nvSpPr>
          <p:spPr>
            <a:xfrm>
              <a:off x="4664868" y="1388268"/>
              <a:ext cx="819150" cy="819150"/>
            </a:xfrm>
            <a:custGeom>
              <a:avLst/>
              <a:gdLst>
                <a:gd name="connsiteX0" fmla="*/ 413547 w 819150"/>
                <a:gd name="connsiteY0" fmla="*/ 819941 h 819150"/>
                <a:gd name="connsiteX1" fmla="*/ 819950 w 819150"/>
                <a:gd name="connsiteY1" fmla="*/ 413537 h 819150"/>
                <a:gd name="connsiteX2" fmla="*/ 413547 w 819150"/>
                <a:gd name="connsiteY2" fmla="*/ 7144 h 819150"/>
                <a:gd name="connsiteX3" fmla="*/ 7144 w 819150"/>
                <a:gd name="connsiteY3" fmla="*/ 413547 h 819150"/>
                <a:gd name="connsiteX4" fmla="*/ 413547 w 819150"/>
                <a:gd name="connsiteY4" fmla="*/ 819941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50" h="819150">
                  <a:moveTo>
                    <a:pt x="413547" y="819941"/>
                  </a:moveTo>
                  <a:cubicBezTo>
                    <a:pt x="638080" y="819941"/>
                    <a:pt x="819950" y="638080"/>
                    <a:pt x="819950" y="413537"/>
                  </a:cubicBezTo>
                  <a:cubicBezTo>
                    <a:pt x="819941" y="189005"/>
                    <a:pt x="638080" y="7144"/>
                    <a:pt x="413547" y="7144"/>
                  </a:cubicBezTo>
                  <a:cubicBezTo>
                    <a:pt x="189014" y="7144"/>
                    <a:pt x="7144" y="189005"/>
                    <a:pt x="7144" y="413547"/>
                  </a:cubicBezTo>
                  <a:cubicBezTo>
                    <a:pt x="7144" y="638080"/>
                    <a:pt x="189005" y="819941"/>
                    <a:pt x="413547" y="8199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0FA9858-C889-46F3-A111-209F53C1D949}"/>
                </a:ext>
              </a:extLst>
            </p:cNvPr>
            <p:cNvSpPr/>
            <p:nvPr/>
          </p:nvSpPr>
          <p:spPr>
            <a:xfrm>
              <a:off x="6493668" y="1388268"/>
              <a:ext cx="819150" cy="819150"/>
            </a:xfrm>
            <a:custGeom>
              <a:avLst/>
              <a:gdLst>
                <a:gd name="connsiteX0" fmla="*/ 413547 w 819150"/>
                <a:gd name="connsiteY0" fmla="*/ 819941 h 819150"/>
                <a:gd name="connsiteX1" fmla="*/ 819950 w 819150"/>
                <a:gd name="connsiteY1" fmla="*/ 413537 h 819150"/>
                <a:gd name="connsiteX2" fmla="*/ 413547 w 819150"/>
                <a:gd name="connsiteY2" fmla="*/ 7144 h 819150"/>
                <a:gd name="connsiteX3" fmla="*/ 7144 w 819150"/>
                <a:gd name="connsiteY3" fmla="*/ 413547 h 819150"/>
                <a:gd name="connsiteX4" fmla="*/ 413547 w 819150"/>
                <a:gd name="connsiteY4" fmla="*/ 819941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50" h="819150">
                  <a:moveTo>
                    <a:pt x="413547" y="819941"/>
                  </a:moveTo>
                  <a:cubicBezTo>
                    <a:pt x="638080" y="819941"/>
                    <a:pt x="819950" y="638080"/>
                    <a:pt x="819950" y="413537"/>
                  </a:cubicBezTo>
                  <a:cubicBezTo>
                    <a:pt x="819941" y="189005"/>
                    <a:pt x="638080" y="7144"/>
                    <a:pt x="413547" y="7144"/>
                  </a:cubicBezTo>
                  <a:cubicBezTo>
                    <a:pt x="189004" y="7144"/>
                    <a:pt x="7144" y="189005"/>
                    <a:pt x="7144" y="413547"/>
                  </a:cubicBezTo>
                  <a:cubicBezTo>
                    <a:pt x="7144" y="638080"/>
                    <a:pt x="189004" y="819941"/>
                    <a:pt x="413547" y="8199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006F167-C514-4251-82DB-75DE98E9D4CB}"/>
                </a:ext>
              </a:extLst>
            </p:cNvPr>
            <p:cNvSpPr/>
            <p:nvPr/>
          </p:nvSpPr>
          <p:spPr>
            <a:xfrm>
              <a:off x="4360068" y="2404271"/>
              <a:ext cx="1428750" cy="3057525"/>
            </a:xfrm>
            <a:custGeom>
              <a:avLst/>
              <a:gdLst>
                <a:gd name="connsiteX0" fmla="*/ 1023147 w 1428750"/>
                <a:gd name="connsiteY0" fmla="*/ 7144 h 3057525"/>
                <a:gd name="connsiteX1" fmla="*/ 413547 w 1428750"/>
                <a:gd name="connsiteY1" fmla="*/ 7144 h 3057525"/>
                <a:gd name="connsiteX2" fmla="*/ 7144 w 1428750"/>
                <a:gd name="connsiteY2" fmla="*/ 413537 h 3057525"/>
                <a:gd name="connsiteX3" fmla="*/ 7144 w 1428750"/>
                <a:gd name="connsiteY3" fmla="*/ 1531134 h 3057525"/>
                <a:gd name="connsiteX4" fmla="*/ 311944 w 1428750"/>
                <a:gd name="connsiteY4" fmla="*/ 1531134 h 3057525"/>
                <a:gd name="connsiteX5" fmla="*/ 311944 w 1428750"/>
                <a:gd name="connsiteY5" fmla="*/ 3055134 h 3057525"/>
                <a:gd name="connsiteX6" fmla="*/ 1124741 w 1428750"/>
                <a:gd name="connsiteY6" fmla="*/ 3055134 h 3057525"/>
                <a:gd name="connsiteX7" fmla="*/ 1124741 w 1428750"/>
                <a:gd name="connsiteY7" fmla="*/ 1531134 h 3057525"/>
                <a:gd name="connsiteX8" fmla="*/ 1429541 w 1428750"/>
                <a:gd name="connsiteY8" fmla="*/ 1531134 h 3057525"/>
                <a:gd name="connsiteX9" fmla="*/ 1429541 w 1428750"/>
                <a:gd name="connsiteY9" fmla="*/ 413537 h 3057525"/>
                <a:gd name="connsiteX10" fmla="*/ 1023147 w 1428750"/>
                <a:gd name="connsiteY10" fmla="*/ 7144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50" h="3057525">
                  <a:moveTo>
                    <a:pt x="1023147" y="7144"/>
                  </a:moveTo>
                  <a:lnTo>
                    <a:pt x="413547" y="7144"/>
                  </a:lnTo>
                  <a:cubicBezTo>
                    <a:pt x="190024" y="7144"/>
                    <a:pt x="7144" y="190024"/>
                    <a:pt x="7144" y="413537"/>
                  </a:cubicBezTo>
                  <a:lnTo>
                    <a:pt x="7144" y="1531134"/>
                  </a:lnTo>
                  <a:lnTo>
                    <a:pt x="311944" y="1531134"/>
                  </a:lnTo>
                  <a:lnTo>
                    <a:pt x="311944" y="3055134"/>
                  </a:lnTo>
                  <a:lnTo>
                    <a:pt x="1124741" y="3055134"/>
                  </a:lnTo>
                  <a:lnTo>
                    <a:pt x="1124741" y="1531134"/>
                  </a:lnTo>
                  <a:lnTo>
                    <a:pt x="1429541" y="1531134"/>
                  </a:lnTo>
                  <a:lnTo>
                    <a:pt x="1429541" y="413537"/>
                  </a:lnTo>
                  <a:cubicBezTo>
                    <a:pt x="1429541" y="190024"/>
                    <a:pt x="1246661" y="7144"/>
                    <a:pt x="1023147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132CC34-5329-4D26-8FFD-B0C5B7BA7A85}"/>
                </a:ext>
              </a:extLst>
            </p:cNvPr>
            <p:cNvSpPr/>
            <p:nvPr/>
          </p:nvSpPr>
          <p:spPr>
            <a:xfrm>
              <a:off x="5985662" y="2404262"/>
              <a:ext cx="1838325" cy="3057525"/>
            </a:xfrm>
            <a:custGeom>
              <a:avLst/>
              <a:gdLst>
                <a:gd name="connsiteX0" fmla="*/ 1318803 w 1838325"/>
                <a:gd name="connsiteY0" fmla="*/ 285531 h 3057525"/>
                <a:gd name="connsiteX1" fmla="*/ 933736 w 1838325"/>
                <a:gd name="connsiteY1" fmla="*/ 7144 h 3057525"/>
                <a:gd name="connsiteX2" fmla="*/ 910371 w 1838325"/>
                <a:gd name="connsiteY2" fmla="*/ 7144 h 3057525"/>
                <a:gd name="connsiteX3" fmla="*/ 525304 w 1838325"/>
                <a:gd name="connsiteY3" fmla="*/ 285531 h 3057525"/>
                <a:gd name="connsiteX4" fmla="*/ 7144 w 1838325"/>
                <a:gd name="connsiteY4" fmla="*/ 1835944 h 3057525"/>
                <a:gd name="connsiteX5" fmla="*/ 616744 w 1838325"/>
                <a:gd name="connsiteY5" fmla="*/ 1835944 h 3057525"/>
                <a:gd name="connsiteX6" fmla="*/ 616744 w 1838325"/>
                <a:gd name="connsiteY6" fmla="*/ 3055144 h 3057525"/>
                <a:gd name="connsiteX7" fmla="*/ 1226344 w 1838325"/>
                <a:gd name="connsiteY7" fmla="*/ 3055144 h 3057525"/>
                <a:gd name="connsiteX8" fmla="*/ 1226344 w 1838325"/>
                <a:gd name="connsiteY8" fmla="*/ 1835944 h 3057525"/>
                <a:gd name="connsiteX9" fmla="*/ 1835944 w 1838325"/>
                <a:gd name="connsiteY9" fmla="*/ 1835944 h 3057525"/>
                <a:gd name="connsiteX10" fmla="*/ 1318803 w 1838325"/>
                <a:gd name="connsiteY10" fmla="*/ 285531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8325" h="3057525">
                  <a:moveTo>
                    <a:pt x="1318803" y="285531"/>
                  </a:moveTo>
                  <a:cubicBezTo>
                    <a:pt x="1263939" y="118910"/>
                    <a:pt x="1108491" y="7144"/>
                    <a:pt x="933736" y="7144"/>
                  </a:cubicBezTo>
                  <a:lnTo>
                    <a:pt x="910371" y="7144"/>
                  </a:lnTo>
                  <a:cubicBezTo>
                    <a:pt x="735616" y="7144"/>
                    <a:pt x="580168" y="118901"/>
                    <a:pt x="525304" y="285531"/>
                  </a:cubicBezTo>
                  <a:lnTo>
                    <a:pt x="7144" y="1835944"/>
                  </a:lnTo>
                  <a:lnTo>
                    <a:pt x="616744" y="1835944"/>
                  </a:lnTo>
                  <a:lnTo>
                    <a:pt x="616744" y="3055144"/>
                  </a:lnTo>
                  <a:lnTo>
                    <a:pt x="1226344" y="3055144"/>
                  </a:lnTo>
                  <a:lnTo>
                    <a:pt x="1226344" y="1835944"/>
                  </a:lnTo>
                  <a:lnTo>
                    <a:pt x="1835944" y="1835944"/>
                  </a:lnTo>
                  <a:lnTo>
                    <a:pt x="1318803" y="28553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FED090C-F4BE-476F-A25A-99B966E4BA85}"/>
              </a:ext>
            </a:extLst>
          </p:cNvPr>
          <p:cNvGrpSpPr/>
          <p:nvPr/>
        </p:nvGrpSpPr>
        <p:grpSpPr>
          <a:xfrm>
            <a:off x="1728809" y="5279645"/>
            <a:ext cx="481443" cy="482126"/>
            <a:chOff x="3855243" y="1188243"/>
            <a:chExt cx="4476750" cy="4483103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3B7627F-A6C7-479B-800F-5C6B1A3453D8}"/>
                </a:ext>
              </a:extLst>
            </p:cNvPr>
            <p:cNvSpPr/>
            <p:nvPr/>
          </p:nvSpPr>
          <p:spPr>
            <a:xfrm>
              <a:off x="3855243" y="1594646"/>
              <a:ext cx="4076700" cy="4076700"/>
            </a:xfrm>
            <a:custGeom>
              <a:avLst/>
              <a:gdLst>
                <a:gd name="connsiteX0" fmla="*/ 3649504 w 4076700"/>
                <a:gd name="connsiteY0" fmla="*/ 1835944 h 4076700"/>
                <a:gd name="connsiteX1" fmla="*/ 3664744 w 4076700"/>
                <a:gd name="connsiteY1" fmla="*/ 2039141 h 4076700"/>
                <a:gd name="connsiteX2" fmla="*/ 3237005 w 4076700"/>
                <a:gd name="connsiteY2" fmla="*/ 3135401 h 4076700"/>
                <a:gd name="connsiteX3" fmla="*/ 2851937 w 4076700"/>
                <a:gd name="connsiteY3" fmla="*/ 2851938 h 4076700"/>
                <a:gd name="connsiteX4" fmla="*/ 2648741 w 4076700"/>
                <a:gd name="connsiteY4" fmla="*/ 2851938 h 4076700"/>
                <a:gd name="connsiteX5" fmla="*/ 2648741 w 4076700"/>
                <a:gd name="connsiteY5" fmla="*/ 2242338 h 4076700"/>
                <a:gd name="connsiteX6" fmla="*/ 2445544 w 4076700"/>
                <a:gd name="connsiteY6" fmla="*/ 2039141 h 4076700"/>
                <a:gd name="connsiteX7" fmla="*/ 1226344 w 4076700"/>
                <a:gd name="connsiteY7" fmla="*/ 2039141 h 4076700"/>
                <a:gd name="connsiteX8" fmla="*/ 1226344 w 4076700"/>
                <a:gd name="connsiteY8" fmla="*/ 1632737 h 4076700"/>
                <a:gd name="connsiteX9" fmla="*/ 1632747 w 4076700"/>
                <a:gd name="connsiteY9" fmla="*/ 1632737 h 4076700"/>
                <a:gd name="connsiteX10" fmla="*/ 1835944 w 4076700"/>
                <a:gd name="connsiteY10" fmla="*/ 1429541 h 4076700"/>
                <a:gd name="connsiteX11" fmla="*/ 1835944 w 4076700"/>
                <a:gd name="connsiteY11" fmla="*/ 1023137 h 4076700"/>
                <a:gd name="connsiteX12" fmla="*/ 2242347 w 4076700"/>
                <a:gd name="connsiteY12" fmla="*/ 1023137 h 4076700"/>
                <a:gd name="connsiteX13" fmla="*/ 2648750 w 4076700"/>
                <a:gd name="connsiteY13" fmla="*/ 616734 h 4076700"/>
                <a:gd name="connsiteX14" fmla="*/ 2648750 w 4076700"/>
                <a:gd name="connsiteY14" fmla="*/ 100613 h 4076700"/>
                <a:gd name="connsiteX15" fmla="*/ 2039150 w 4076700"/>
                <a:gd name="connsiteY15" fmla="*/ 7144 h 4076700"/>
                <a:gd name="connsiteX16" fmla="*/ 7144 w 4076700"/>
                <a:gd name="connsiteY16" fmla="*/ 2039141 h 4076700"/>
                <a:gd name="connsiteX17" fmla="*/ 2039141 w 4076700"/>
                <a:gd name="connsiteY17" fmla="*/ 4071138 h 4076700"/>
                <a:gd name="connsiteX18" fmla="*/ 4071147 w 4076700"/>
                <a:gd name="connsiteY18" fmla="*/ 2039141 h 4076700"/>
                <a:gd name="connsiteX19" fmla="*/ 4060984 w 4076700"/>
                <a:gd name="connsiteY19" fmla="*/ 1835944 h 4076700"/>
                <a:gd name="connsiteX20" fmla="*/ 3649504 w 4076700"/>
                <a:gd name="connsiteY20" fmla="*/ 1835944 h 4076700"/>
                <a:gd name="connsiteX21" fmla="*/ 1835944 w 4076700"/>
                <a:gd name="connsiteY21" fmla="*/ 3650514 h 4076700"/>
                <a:gd name="connsiteX22" fmla="*/ 413547 w 4076700"/>
                <a:gd name="connsiteY22" fmla="*/ 2039141 h 4076700"/>
                <a:gd name="connsiteX23" fmla="*/ 456219 w 4076700"/>
                <a:gd name="connsiteY23" fmla="*/ 1675409 h 4076700"/>
                <a:gd name="connsiteX24" fmla="*/ 1429541 w 4076700"/>
                <a:gd name="connsiteY24" fmla="*/ 2648741 h 4076700"/>
                <a:gd name="connsiteX25" fmla="*/ 1429541 w 4076700"/>
                <a:gd name="connsiteY25" fmla="*/ 2851938 h 4076700"/>
                <a:gd name="connsiteX26" fmla="*/ 1835944 w 4076700"/>
                <a:gd name="connsiteY26" fmla="*/ 3258341 h 4076700"/>
                <a:gd name="connsiteX27" fmla="*/ 1835944 w 4076700"/>
                <a:gd name="connsiteY27" fmla="*/ 3650514 h 407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076700" h="4076700">
                  <a:moveTo>
                    <a:pt x="3649504" y="1835944"/>
                  </a:moveTo>
                  <a:cubicBezTo>
                    <a:pt x="3657629" y="1903000"/>
                    <a:pt x="3664744" y="1970056"/>
                    <a:pt x="3664744" y="2039141"/>
                  </a:cubicBezTo>
                  <a:cubicBezTo>
                    <a:pt x="3664744" y="2461793"/>
                    <a:pt x="3502181" y="2845841"/>
                    <a:pt x="3237005" y="3135401"/>
                  </a:cubicBezTo>
                  <a:cubicBezTo>
                    <a:pt x="3185189" y="2970809"/>
                    <a:pt x="3032789" y="2851938"/>
                    <a:pt x="2851937" y="2851938"/>
                  </a:cubicBezTo>
                  <a:lnTo>
                    <a:pt x="2648741" y="2851938"/>
                  </a:lnTo>
                  <a:lnTo>
                    <a:pt x="2648741" y="2242338"/>
                  </a:lnTo>
                  <a:cubicBezTo>
                    <a:pt x="2648741" y="2130581"/>
                    <a:pt x="2557301" y="2039141"/>
                    <a:pt x="2445544" y="2039141"/>
                  </a:cubicBezTo>
                  <a:lnTo>
                    <a:pt x="1226344" y="2039141"/>
                  </a:lnTo>
                  <a:lnTo>
                    <a:pt x="1226344" y="1632737"/>
                  </a:lnTo>
                  <a:lnTo>
                    <a:pt x="1632747" y="1632737"/>
                  </a:lnTo>
                  <a:cubicBezTo>
                    <a:pt x="1744504" y="1632737"/>
                    <a:pt x="1835944" y="1541297"/>
                    <a:pt x="1835944" y="1429541"/>
                  </a:cubicBezTo>
                  <a:lnTo>
                    <a:pt x="1835944" y="1023137"/>
                  </a:lnTo>
                  <a:lnTo>
                    <a:pt x="2242347" y="1023137"/>
                  </a:lnTo>
                  <a:cubicBezTo>
                    <a:pt x="2466880" y="1023137"/>
                    <a:pt x="2648750" y="841277"/>
                    <a:pt x="2648750" y="616734"/>
                  </a:cubicBezTo>
                  <a:lnTo>
                    <a:pt x="2648750" y="100613"/>
                  </a:lnTo>
                  <a:cubicBezTo>
                    <a:pt x="2456726" y="39653"/>
                    <a:pt x="2251491" y="7144"/>
                    <a:pt x="2039150" y="7144"/>
                  </a:cubicBezTo>
                  <a:cubicBezTo>
                    <a:pt x="916467" y="7144"/>
                    <a:pt x="7144" y="916457"/>
                    <a:pt x="7144" y="2039141"/>
                  </a:cubicBezTo>
                  <a:cubicBezTo>
                    <a:pt x="7144" y="3161824"/>
                    <a:pt x="916467" y="4071138"/>
                    <a:pt x="2039141" y="4071138"/>
                  </a:cubicBezTo>
                  <a:cubicBezTo>
                    <a:pt x="3161814" y="4071138"/>
                    <a:pt x="4071147" y="3161824"/>
                    <a:pt x="4071147" y="2039141"/>
                  </a:cubicBezTo>
                  <a:cubicBezTo>
                    <a:pt x="4071147" y="1970056"/>
                    <a:pt x="4067080" y="1903000"/>
                    <a:pt x="4060984" y="1835944"/>
                  </a:cubicBezTo>
                  <a:lnTo>
                    <a:pt x="3649504" y="1835944"/>
                  </a:lnTo>
                  <a:close/>
                  <a:moveTo>
                    <a:pt x="1835944" y="3650514"/>
                  </a:moveTo>
                  <a:cubicBezTo>
                    <a:pt x="1034320" y="3550949"/>
                    <a:pt x="413547" y="2868197"/>
                    <a:pt x="413547" y="2039141"/>
                  </a:cubicBezTo>
                  <a:cubicBezTo>
                    <a:pt x="413547" y="1914173"/>
                    <a:pt x="428787" y="1792253"/>
                    <a:pt x="456219" y="1675409"/>
                  </a:cubicBezTo>
                  <a:lnTo>
                    <a:pt x="1429541" y="2648741"/>
                  </a:lnTo>
                  <a:lnTo>
                    <a:pt x="1429541" y="2851938"/>
                  </a:lnTo>
                  <a:cubicBezTo>
                    <a:pt x="1429541" y="3076480"/>
                    <a:pt x="1611411" y="3258341"/>
                    <a:pt x="1835944" y="3258341"/>
                  </a:cubicBezTo>
                  <a:lnTo>
                    <a:pt x="1835944" y="365051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93A20A-21EC-4AE8-829B-683FA0EC33E9}"/>
                </a:ext>
              </a:extLst>
            </p:cNvPr>
            <p:cNvSpPr/>
            <p:nvPr/>
          </p:nvSpPr>
          <p:spPr>
            <a:xfrm>
              <a:off x="6903243" y="1188243"/>
              <a:ext cx="1428750" cy="1838325"/>
            </a:xfrm>
            <a:custGeom>
              <a:avLst/>
              <a:gdLst>
                <a:gd name="connsiteX0" fmla="*/ 1226344 w 1428750"/>
                <a:gd name="connsiteY0" fmla="*/ 616744 h 1838325"/>
                <a:gd name="connsiteX1" fmla="*/ 1226344 w 1428750"/>
                <a:gd name="connsiteY1" fmla="*/ 515141 h 1838325"/>
                <a:gd name="connsiteX2" fmla="*/ 718347 w 1428750"/>
                <a:gd name="connsiteY2" fmla="*/ 7144 h 1838325"/>
                <a:gd name="connsiteX3" fmla="*/ 210350 w 1428750"/>
                <a:gd name="connsiteY3" fmla="*/ 515141 h 1838325"/>
                <a:gd name="connsiteX4" fmla="*/ 210350 w 1428750"/>
                <a:gd name="connsiteY4" fmla="*/ 616744 h 1838325"/>
                <a:gd name="connsiteX5" fmla="*/ 7144 w 1428750"/>
                <a:gd name="connsiteY5" fmla="*/ 819941 h 1838325"/>
                <a:gd name="connsiteX6" fmla="*/ 7144 w 1428750"/>
                <a:gd name="connsiteY6" fmla="*/ 1632737 h 1838325"/>
                <a:gd name="connsiteX7" fmla="*/ 210341 w 1428750"/>
                <a:gd name="connsiteY7" fmla="*/ 1835944 h 1838325"/>
                <a:gd name="connsiteX8" fmla="*/ 1226344 w 1428750"/>
                <a:gd name="connsiteY8" fmla="*/ 1835944 h 1838325"/>
                <a:gd name="connsiteX9" fmla="*/ 1429541 w 1428750"/>
                <a:gd name="connsiteY9" fmla="*/ 1632747 h 1838325"/>
                <a:gd name="connsiteX10" fmla="*/ 1429541 w 1428750"/>
                <a:gd name="connsiteY10" fmla="*/ 819941 h 1838325"/>
                <a:gd name="connsiteX11" fmla="*/ 1226344 w 1428750"/>
                <a:gd name="connsiteY11" fmla="*/ 616744 h 1838325"/>
                <a:gd name="connsiteX12" fmla="*/ 1063781 w 1428750"/>
                <a:gd name="connsiteY12" fmla="*/ 616744 h 1838325"/>
                <a:gd name="connsiteX13" fmla="*/ 372904 w 1428750"/>
                <a:gd name="connsiteY13" fmla="*/ 616744 h 1838325"/>
                <a:gd name="connsiteX14" fmla="*/ 372904 w 1428750"/>
                <a:gd name="connsiteY14" fmla="*/ 515141 h 1838325"/>
                <a:gd name="connsiteX15" fmla="*/ 718347 w 1428750"/>
                <a:gd name="connsiteY15" fmla="*/ 169697 h 1838325"/>
                <a:gd name="connsiteX16" fmla="*/ 1063790 w 1428750"/>
                <a:gd name="connsiteY16" fmla="*/ 515141 h 1838325"/>
                <a:gd name="connsiteX17" fmla="*/ 1063790 w 1428750"/>
                <a:gd name="connsiteY17" fmla="*/ 616744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8750" h="1838325">
                  <a:moveTo>
                    <a:pt x="1226344" y="616744"/>
                  </a:moveTo>
                  <a:lnTo>
                    <a:pt x="1226344" y="515141"/>
                  </a:lnTo>
                  <a:cubicBezTo>
                    <a:pt x="1226344" y="234725"/>
                    <a:pt x="998763" y="7144"/>
                    <a:pt x="718347" y="7144"/>
                  </a:cubicBezTo>
                  <a:cubicBezTo>
                    <a:pt x="437931" y="7144"/>
                    <a:pt x="210350" y="234725"/>
                    <a:pt x="210350" y="515141"/>
                  </a:cubicBezTo>
                  <a:lnTo>
                    <a:pt x="210350" y="616744"/>
                  </a:lnTo>
                  <a:cubicBezTo>
                    <a:pt x="97565" y="616744"/>
                    <a:pt x="7144" y="708184"/>
                    <a:pt x="7144" y="819941"/>
                  </a:cubicBezTo>
                  <a:lnTo>
                    <a:pt x="7144" y="1632737"/>
                  </a:lnTo>
                  <a:cubicBezTo>
                    <a:pt x="7144" y="1744504"/>
                    <a:pt x="97565" y="1835944"/>
                    <a:pt x="210341" y="1835944"/>
                  </a:cubicBezTo>
                  <a:lnTo>
                    <a:pt x="1226344" y="1835944"/>
                  </a:lnTo>
                  <a:cubicBezTo>
                    <a:pt x="1339120" y="1835944"/>
                    <a:pt x="1429541" y="1744504"/>
                    <a:pt x="1429541" y="1632747"/>
                  </a:cubicBezTo>
                  <a:lnTo>
                    <a:pt x="1429541" y="819941"/>
                  </a:lnTo>
                  <a:cubicBezTo>
                    <a:pt x="1429541" y="708184"/>
                    <a:pt x="1339120" y="616744"/>
                    <a:pt x="1226344" y="616744"/>
                  </a:cubicBezTo>
                  <a:close/>
                  <a:moveTo>
                    <a:pt x="1063781" y="616744"/>
                  </a:moveTo>
                  <a:lnTo>
                    <a:pt x="372904" y="616744"/>
                  </a:lnTo>
                  <a:lnTo>
                    <a:pt x="372904" y="515141"/>
                  </a:lnTo>
                  <a:cubicBezTo>
                    <a:pt x="372904" y="324136"/>
                    <a:pt x="527333" y="169697"/>
                    <a:pt x="718347" y="169697"/>
                  </a:cubicBezTo>
                  <a:cubicBezTo>
                    <a:pt x="909361" y="169697"/>
                    <a:pt x="1063790" y="324126"/>
                    <a:pt x="1063790" y="515141"/>
                  </a:cubicBezTo>
                  <a:lnTo>
                    <a:pt x="1063790" y="6167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85796EF-62E0-452F-BB1B-2540060C2418}"/>
              </a:ext>
            </a:extLst>
          </p:cNvPr>
          <p:cNvSpPr/>
          <p:nvPr/>
        </p:nvSpPr>
        <p:spPr>
          <a:xfrm>
            <a:off x="10752724" y="5324673"/>
            <a:ext cx="439942" cy="439942"/>
          </a:xfrm>
          <a:custGeom>
            <a:avLst/>
            <a:gdLst>
              <a:gd name="connsiteX0" fmla="*/ 3664744 w 4076700"/>
              <a:gd name="connsiteY0" fmla="*/ 7144 h 4076700"/>
              <a:gd name="connsiteX1" fmla="*/ 413547 w 4076700"/>
              <a:gd name="connsiteY1" fmla="*/ 7144 h 4076700"/>
              <a:gd name="connsiteX2" fmla="*/ 9173 w 4076700"/>
              <a:gd name="connsiteY2" fmla="*/ 413547 h 4076700"/>
              <a:gd name="connsiteX3" fmla="*/ 7144 w 4076700"/>
              <a:gd name="connsiteY3" fmla="*/ 4071147 h 4076700"/>
              <a:gd name="connsiteX4" fmla="*/ 819941 w 4076700"/>
              <a:gd name="connsiteY4" fmla="*/ 3258350 h 4076700"/>
              <a:gd name="connsiteX5" fmla="*/ 3664744 w 4076700"/>
              <a:gd name="connsiteY5" fmla="*/ 3258350 h 4076700"/>
              <a:gd name="connsiteX6" fmla="*/ 4071147 w 4076700"/>
              <a:gd name="connsiteY6" fmla="*/ 2851947 h 4076700"/>
              <a:gd name="connsiteX7" fmla="*/ 4071147 w 4076700"/>
              <a:gd name="connsiteY7" fmla="*/ 413547 h 4076700"/>
              <a:gd name="connsiteX8" fmla="*/ 3664744 w 4076700"/>
              <a:gd name="connsiteY8" fmla="*/ 7144 h 4076700"/>
              <a:gd name="connsiteX9" fmla="*/ 3258341 w 4076700"/>
              <a:gd name="connsiteY9" fmla="*/ 2445544 h 4076700"/>
              <a:gd name="connsiteX10" fmla="*/ 2445544 w 4076700"/>
              <a:gd name="connsiteY10" fmla="*/ 1795301 h 4076700"/>
              <a:gd name="connsiteX11" fmla="*/ 2445544 w 4076700"/>
              <a:gd name="connsiteY11" fmla="*/ 2445544 h 4076700"/>
              <a:gd name="connsiteX12" fmla="*/ 819941 w 4076700"/>
              <a:gd name="connsiteY12" fmla="*/ 2445544 h 4076700"/>
              <a:gd name="connsiteX13" fmla="*/ 819941 w 4076700"/>
              <a:gd name="connsiteY13" fmla="*/ 819941 h 4076700"/>
              <a:gd name="connsiteX14" fmla="*/ 2445544 w 4076700"/>
              <a:gd name="connsiteY14" fmla="*/ 819941 h 4076700"/>
              <a:gd name="connsiteX15" fmla="*/ 2445544 w 4076700"/>
              <a:gd name="connsiteY15" fmla="*/ 1470184 h 4076700"/>
              <a:gd name="connsiteX16" fmla="*/ 3258341 w 4076700"/>
              <a:gd name="connsiteY16" fmla="*/ 819941 h 4076700"/>
              <a:gd name="connsiteX17" fmla="*/ 3258341 w 4076700"/>
              <a:gd name="connsiteY17" fmla="*/ 2445544 h 407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76700" h="4076700">
                <a:moveTo>
                  <a:pt x="3664744" y="7144"/>
                </a:moveTo>
                <a:lnTo>
                  <a:pt x="413547" y="7144"/>
                </a:lnTo>
                <a:cubicBezTo>
                  <a:pt x="189005" y="7144"/>
                  <a:pt x="9173" y="189005"/>
                  <a:pt x="9173" y="413547"/>
                </a:cubicBezTo>
                <a:lnTo>
                  <a:pt x="7144" y="4071147"/>
                </a:lnTo>
                <a:lnTo>
                  <a:pt x="819941" y="3258350"/>
                </a:lnTo>
                <a:lnTo>
                  <a:pt x="3664744" y="3258350"/>
                </a:lnTo>
                <a:cubicBezTo>
                  <a:pt x="3889277" y="3258350"/>
                  <a:pt x="4071147" y="3076489"/>
                  <a:pt x="4071147" y="2851947"/>
                </a:cubicBezTo>
                <a:lnTo>
                  <a:pt x="4071147" y="413547"/>
                </a:lnTo>
                <a:cubicBezTo>
                  <a:pt x="4071147" y="189005"/>
                  <a:pt x="3889277" y="7144"/>
                  <a:pt x="3664744" y="7144"/>
                </a:cubicBezTo>
                <a:close/>
                <a:moveTo>
                  <a:pt x="3258341" y="2445544"/>
                </a:moveTo>
                <a:lnTo>
                  <a:pt x="2445544" y="1795301"/>
                </a:lnTo>
                <a:lnTo>
                  <a:pt x="2445544" y="2445544"/>
                </a:lnTo>
                <a:lnTo>
                  <a:pt x="819941" y="2445544"/>
                </a:lnTo>
                <a:lnTo>
                  <a:pt x="819941" y="819941"/>
                </a:lnTo>
                <a:lnTo>
                  <a:pt x="2445544" y="819941"/>
                </a:lnTo>
                <a:lnTo>
                  <a:pt x="2445544" y="1470184"/>
                </a:lnTo>
                <a:lnTo>
                  <a:pt x="3258341" y="819941"/>
                </a:lnTo>
                <a:lnTo>
                  <a:pt x="3258341" y="2445544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32D4BAC-8C0C-462E-9388-5516D4863BD3}"/>
              </a:ext>
            </a:extLst>
          </p:cNvPr>
          <p:cNvGrpSpPr/>
          <p:nvPr/>
        </p:nvGrpSpPr>
        <p:grpSpPr>
          <a:xfrm>
            <a:off x="2697957" y="1318077"/>
            <a:ext cx="532924" cy="399693"/>
            <a:chOff x="3650456" y="1593056"/>
            <a:chExt cx="4889497" cy="3667125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AF60170-381A-4578-A9E3-4A9EF31E03F7}"/>
                </a:ext>
              </a:extLst>
            </p:cNvPr>
            <p:cNvSpPr/>
            <p:nvPr/>
          </p:nvSpPr>
          <p:spPr>
            <a:xfrm>
              <a:off x="7511253" y="2405853"/>
              <a:ext cx="419100" cy="2038350"/>
            </a:xfrm>
            <a:custGeom>
              <a:avLst/>
              <a:gdLst>
                <a:gd name="connsiteX0" fmla="*/ 7144 w 419100"/>
                <a:gd name="connsiteY0" fmla="*/ 7144 h 2038350"/>
                <a:gd name="connsiteX1" fmla="*/ 413547 w 419100"/>
                <a:gd name="connsiteY1" fmla="*/ 7144 h 2038350"/>
                <a:gd name="connsiteX2" fmla="*/ 413547 w 419100"/>
                <a:gd name="connsiteY2" fmla="*/ 2039140 h 2038350"/>
                <a:gd name="connsiteX3" fmla="*/ 7144 w 419100"/>
                <a:gd name="connsiteY3" fmla="*/ 2039140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2038350">
                  <a:moveTo>
                    <a:pt x="7144" y="7144"/>
                  </a:moveTo>
                  <a:lnTo>
                    <a:pt x="413547" y="7144"/>
                  </a:lnTo>
                  <a:lnTo>
                    <a:pt x="413547" y="2039140"/>
                  </a:lnTo>
                  <a:lnTo>
                    <a:pt x="7144" y="20391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FAD1637-4E01-4C93-8472-18B78382ECD3}"/>
                </a:ext>
              </a:extLst>
            </p:cNvPr>
            <p:cNvSpPr/>
            <p:nvPr/>
          </p:nvSpPr>
          <p:spPr>
            <a:xfrm>
              <a:off x="3650456" y="2812256"/>
              <a:ext cx="419100" cy="1228725"/>
            </a:xfrm>
            <a:custGeom>
              <a:avLst/>
              <a:gdLst>
                <a:gd name="connsiteX0" fmla="*/ 7144 w 419100"/>
                <a:gd name="connsiteY0" fmla="*/ 7144 h 1228725"/>
                <a:gd name="connsiteX1" fmla="*/ 413547 w 419100"/>
                <a:gd name="connsiteY1" fmla="*/ 7144 h 1228725"/>
                <a:gd name="connsiteX2" fmla="*/ 413547 w 419100"/>
                <a:gd name="connsiteY2" fmla="*/ 1226344 h 1228725"/>
                <a:gd name="connsiteX3" fmla="*/ 7144 w 419100"/>
                <a:gd name="connsiteY3" fmla="*/ 12263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1228725">
                  <a:moveTo>
                    <a:pt x="7144" y="7144"/>
                  </a:moveTo>
                  <a:lnTo>
                    <a:pt x="413547" y="7144"/>
                  </a:lnTo>
                  <a:lnTo>
                    <a:pt x="413547" y="1226344"/>
                  </a:lnTo>
                  <a:lnTo>
                    <a:pt x="7144" y="12263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04003EC-0225-4DD1-9B9A-27FB4C278F78}"/>
                </a:ext>
              </a:extLst>
            </p:cNvPr>
            <p:cNvSpPr/>
            <p:nvPr/>
          </p:nvSpPr>
          <p:spPr>
            <a:xfrm>
              <a:off x="4260056" y="2405853"/>
              <a:ext cx="419100" cy="2038350"/>
            </a:xfrm>
            <a:custGeom>
              <a:avLst/>
              <a:gdLst>
                <a:gd name="connsiteX0" fmla="*/ 7144 w 419100"/>
                <a:gd name="connsiteY0" fmla="*/ 7144 h 2038350"/>
                <a:gd name="connsiteX1" fmla="*/ 413547 w 419100"/>
                <a:gd name="connsiteY1" fmla="*/ 7144 h 2038350"/>
                <a:gd name="connsiteX2" fmla="*/ 413547 w 419100"/>
                <a:gd name="connsiteY2" fmla="*/ 2039140 h 2038350"/>
                <a:gd name="connsiteX3" fmla="*/ 7144 w 419100"/>
                <a:gd name="connsiteY3" fmla="*/ 2039140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2038350">
                  <a:moveTo>
                    <a:pt x="7144" y="7144"/>
                  </a:moveTo>
                  <a:lnTo>
                    <a:pt x="413547" y="7144"/>
                  </a:lnTo>
                  <a:lnTo>
                    <a:pt x="413547" y="2039140"/>
                  </a:lnTo>
                  <a:lnTo>
                    <a:pt x="7144" y="203914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0B6C3A-52AE-4501-B860-4BBBE9D88B83}"/>
                </a:ext>
              </a:extLst>
            </p:cNvPr>
            <p:cNvSpPr/>
            <p:nvPr/>
          </p:nvSpPr>
          <p:spPr>
            <a:xfrm>
              <a:off x="4869656" y="1593056"/>
              <a:ext cx="2447925" cy="3667125"/>
            </a:xfrm>
            <a:custGeom>
              <a:avLst/>
              <a:gdLst>
                <a:gd name="connsiteX0" fmla="*/ 2140744 w 2447925"/>
                <a:gd name="connsiteY0" fmla="*/ 7144 h 3667125"/>
                <a:gd name="connsiteX1" fmla="*/ 311944 w 2447925"/>
                <a:gd name="connsiteY1" fmla="*/ 7144 h 3667125"/>
                <a:gd name="connsiteX2" fmla="*/ 7144 w 2447925"/>
                <a:gd name="connsiteY2" fmla="*/ 311944 h 3667125"/>
                <a:gd name="connsiteX3" fmla="*/ 7144 w 2447925"/>
                <a:gd name="connsiteY3" fmla="*/ 3359944 h 3667125"/>
                <a:gd name="connsiteX4" fmla="*/ 311944 w 2447925"/>
                <a:gd name="connsiteY4" fmla="*/ 3664744 h 3667125"/>
                <a:gd name="connsiteX5" fmla="*/ 2140744 w 2447925"/>
                <a:gd name="connsiteY5" fmla="*/ 3664744 h 3667125"/>
                <a:gd name="connsiteX6" fmla="*/ 2445544 w 2447925"/>
                <a:gd name="connsiteY6" fmla="*/ 3359944 h 3667125"/>
                <a:gd name="connsiteX7" fmla="*/ 2445544 w 2447925"/>
                <a:gd name="connsiteY7" fmla="*/ 311944 h 3667125"/>
                <a:gd name="connsiteX8" fmla="*/ 2140744 w 2447925"/>
                <a:gd name="connsiteY8" fmla="*/ 7144 h 3667125"/>
                <a:gd name="connsiteX9" fmla="*/ 2039141 w 2447925"/>
                <a:gd name="connsiteY9" fmla="*/ 3258341 h 3667125"/>
                <a:gd name="connsiteX10" fmla="*/ 413547 w 2447925"/>
                <a:gd name="connsiteY10" fmla="*/ 3258341 h 3667125"/>
                <a:gd name="connsiteX11" fmla="*/ 413547 w 2447925"/>
                <a:gd name="connsiteY11" fmla="*/ 413547 h 3667125"/>
                <a:gd name="connsiteX12" fmla="*/ 2039150 w 2447925"/>
                <a:gd name="connsiteY12" fmla="*/ 413547 h 3667125"/>
                <a:gd name="connsiteX13" fmla="*/ 2039150 w 2447925"/>
                <a:gd name="connsiteY13" fmla="*/ 3258341 h 366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7925" h="3667125">
                  <a:moveTo>
                    <a:pt x="2140744" y="7144"/>
                  </a:moveTo>
                  <a:lnTo>
                    <a:pt x="311944" y="7144"/>
                  </a:lnTo>
                  <a:cubicBezTo>
                    <a:pt x="143285" y="7144"/>
                    <a:pt x="7144" y="143285"/>
                    <a:pt x="7144" y="311944"/>
                  </a:cubicBezTo>
                  <a:lnTo>
                    <a:pt x="7144" y="3359944"/>
                  </a:lnTo>
                  <a:cubicBezTo>
                    <a:pt x="7144" y="3528603"/>
                    <a:pt x="143285" y="3664744"/>
                    <a:pt x="311944" y="3664744"/>
                  </a:cubicBezTo>
                  <a:lnTo>
                    <a:pt x="2140744" y="3664744"/>
                  </a:lnTo>
                  <a:cubicBezTo>
                    <a:pt x="2309403" y="3664744"/>
                    <a:pt x="2445544" y="3528603"/>
                    <a:pt x="2445544" y="3359944"/>
                  </a:cubicBezTo>
                  <a:lnTo>
                    <a:pt x="2445544" y="311944"/>
                  </a:lnTo>
                  <a:cubicBezTo>
                    <a:pt x="2445544" y="143285"/>
                    <a:pt x="2309403" y="7144"/>
                    <a:pt x="2140744" y="7144"/>
                  </a:cubicBezTo>
                  <a:close/>
                  <a:moveTo>
                    <a:pt x="2039141" y="3258341"/>
                  </a:moveTo>
                  <a:lnTo>
                    <a:pt x="413547" y="3258341"/>
                  </a:lnTo>
                  <a:lnTo>
                    <a:pt x="413547" y="413547"/>
                  </a:lnTo>
                  <a:lnTo>
                    <a:pt x="2039150" y="413547"/>
                  </a:lnTo>
                  <a:lnTo>
                    <a:pt x="2039150" y="32583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6ADB429-27BD-4BC8-A215-0A3456C89262}"/>
                </a:ext>
              </a:extLst>
            </p:cNvPr>
            <p:cNvSpPr/>
            <p:nvPr/>
          </p:nvSpPr>
          <p:spPr>
            <a:xfrm>
              <a:off x="8120853" y="2812256"/>
              <a:ext cx="419100" cy="1228725"/>
            </a:xfrm>
            <a:custGeom>
              <a:avLst/>
              <a:gdLst>
                <a:gd name="connsiteX0" fmla="*/ 7144 w 419100"/>
                <a:gd name="connsiteY0" fmla="*/ 7144 h 1228725"/>
                <a:gd name="connsiteX1" fmla="*/ 413547 w 419100"/>
                <a:gd name="connsiteY1" fmla="*/ 7144 h 1228725"/>
                <a:gd name="connsiteX2" fmla="*/ 413547 w 419100"/>
                <a:gd name="connsiteY2" fmla="*/ 1226344 h 1228725"/>
                <a:gd name="connsiteX3" fmla="*/ 7144 w 419100"/>
                <a:gd name="connsiteY3" fmla="*/ 12263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1228725">
                  <a:moveTo>
                    <a:pt x="7144" y="7144"/>
                  </a:moveTo>
                  <a:lnTo>
                    <a:pt x="413547" y="7144"/>
                  </a:lnTo>
                  <a:lnTo>
                    <a:pt x="413547" y="1226344"/>
                  </a:lnTo>
                  <a:lnTo>
                    <a:pt x="7144" y="12263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24AAFDCA-CD58-4536-AFBF-FFA7F7C8DDB0}"/>
              </a:ext>
            </a:extLst>
          </p:cNvPr>
          <p:cNvSpPr/>
          <p:nvPr/>
        </p:nvSpPr>
        <p:spPr>
          <a:xfrm>
            <a:off x="5546457" y="2355386"/>
            <a:ext cx="60629" cy="53858"/>
          </a:xfrm>
          <a:custGeom>
            <a:avLst/>
            <a:gdLst>
              <a:gd name="connsiteX0" fmla="*/ 3242091 w 3667125"/>
              <a:gd name="connsiteY0" fmla="*/ 212379 h 3257550"/>
              <a:gd name="connsiteX1" fmla="*/ 2953550 w 3667125"/>
              <a:gd name="connsiteY1" fmla="*/ 7144 h 3257550"/>
              <a:gd name="connsiteX2" fmla="*/ 718347 w 3667125"/>
              <a:gd name="connsiteY2" fmla="*/ 7144 h 3257550"/>
              <a:gd name="connsiteX3" fmla="*/ 429806 w 3667125"/>
              <a:gd name="connsiteY3" fmla="*/ 212379 h 3257550"/>
              <a:gd name="connsiteX4" fmla="*/ 7144 w 3667125"/>
              <a:gd name="connsiteY4" fmla="*/ 1429550 h 3257550"/>
              <a:gd name="connsiteX5" fmla="*/ 7144 w 3667125"/>
              <a:gd name="connsiteY5" fmla="*/ 3055154 h 3257550"/>
              <a:gd name="connsiteX6" fmla="*/ 210341 w 3667125"/>
              <a:gd name="connsiteY6" fmla="*/ 3258350 h 3257550"/>
              <a:gd name="connsiteX7" fmla="*/ 413537 w 3667125"/>
              <a:gd name="connsiteY7" fmla="*/ 3258350 h 3257550"/>
              <a:gd name="connsiteX8" fmla="*/ 616734 w 3667125"/>
              <a:gd name="connsiteY8" fmla="*/ 3055154 h 3257550"/>
              <a:gd name="connsiteX9" fmla="*/ 616734 w 3667125"/>
              <a:gd name="connsiteY9" fmla="*/ 2851947 h 3257550"/>
              <a:gd name="connsiteX10" fmla="*/ 3055134 w 3667125"/>
              <a:gd name="connsiteY10" fmla="*/ 2851947 h 3257550"/>
              <a:gd name="connsiteX11" fmla="*/ 3055134 w 3667125"/>
              <a:gd name="connsiteY11" fmla="*/ 3055144 h 3257550"/>
              <a:gd name="connsiteX12" fmla="*/ 3258331 w 3667125"/>
              <a:gd name="connsiteY12" fmla="*/ 3258341 h 3257550"/>
              <a:gd name="connsiteX13" fmla="*/ 3461528 w 3667125"/>
              <a:gd name="connsiteY13" fmla="*/ 3258341 h 3257550"/>
              <a:gd name="connsiteX14" fmla="*/ 3664725 w 3667125"/>
              <a:gd name="connsiteY14" fmla="*/ 3055144 h 3257550"/>
              <a:gd name="connsiteX15" fmla="*/ 3664725 w 3667125"/>
              <a:gd name="connsiteY15" fmla="*/ 1429550 h 3257550"/>
              <a:gd name="connsiteX16" fmla="*/ 3242091 w 3667125"/>
              <a:gd name="connsiteY16" fmla="*/ 212379 h 3257550"/>
              <a:gd name="connsiteX17" fmla="*/ 718347 w 3667125"/>
              <a:gd name="connsiteY17" fmla="*/ 2242347 h 3257550"/>
              <a:gd name="connsiteX18" fmla="*/ 413547 w 3667125"/>
              <a:gd name="connsiteY18" fmla="*/ 1937547 h 3257550"/>
              <a:gd name="connsiteX19" fmla="*/ 718347 w 3667125"/>
              <a:gd name="connsiteY19" fmla="*/ 1632747 h 3257550"/>
              <a:gd name="connsiteX20" fmla="*/ 1023147 w 3667125"/>
              <a:gd name="connsiteY20" fmla="*/ 1937547 h 3257550"/>
              <a:gd name="connsiteX21" fmla="*/ 718347 w 3667125"/>
              <a:gd name="connsiteY21" fmla="*/ 2242347 h 3257550"/>
              <a:gd name="connsiteX22" fmla="*/ 2953541 w 3667125"/>
              <a:gd name="connsiteY22" fmla="*/ 2242347 h 3257550"/>
              <a:gd name="connsiteX23" fmla="*/ 2648741 w 3667125"/>
              <a:gd name="connsiteY23" fmla="*/ 1937547 h 3257550"/>
              <a:gd name="connsiteX24" fmla="*/ 2953541 w 3667125"/>
              <a:gd name="connsiteY24" fmla="*/ 1632747 h 3257550"/>
              <a:gd name="connsiteX25" fmla="*/ 3258341 w 3667125"/>
              <a:gd name="connsiteY25" fmla="*/ 1937547 h 3257550"/>
              <a:gd name="connsiteX26" fmla="*/ 2953541 w 3667125"/>
              <a:gd name="connsiteY26" fmla="*/ 2242347 h 3257550"/>
              <a:gd name="connsiteX27" fmla="*/ 413547 w 3667125"/>
              <a:gd name="connsiteY27" fmla="*/ 1226344 h 3257550"/>
              <a:gd name="connsiteX28" fmla="*/ 718347 w 3667125"/>
              <a:gd name="connsiteY28" fmla="*/ 311944 h 3257550"/>
              <a:gd name="connsiteX29" fmla="*/ 2953550 w 3667125"/>
              <a:gd name="connsiteY29" fmla="*/ 311944 h 3257550"/>
              <a:gd name="connsiteX30" fmla="*/ 3258350 w 3667125"/>
              <a:gd name="connsiteY30" fmla="*/ 1226344 h 3257550"/>
              <a:gd name="connsiteX31" fmla="*/ 413547 w 3667125"/>
              <a:gd name="connsiteY31" fmla="*/ 1226344 h 325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667125" h="3257550">
                <a:moveTo>
                  <a:pt x="3242091" y="212379"/>
                </a:moveTo>
                <a:cubicBezTo>
                  <a:pt x="3200438" y="92488"/>
                  <a:pt x="3086643" y="7144"/>
                  <a:pt x="2953550" y="7144"/>
                </a:cubicBezTo>
                <a:lnTo>
                  <a:pt x="718347" y="7144"/>
                </a:lnTo>
                <a:cubicBezTo>
                  <a:pt x="585254" y="7144"/>
                  <a:pt x="471459" y="92488"/>
                  <a:pt x="429806" y="212379"/>
                </a:cubicBezTo>
                <a:lnTo>
                  <a:pt x="7144" y="1429550"/>
                </a:lnTo>
                <a:lnTo>
                  <a:pt x="7144" y="3055154"/>
                </a:lnTo>
                <a:cubicBezTo>
                  <a:pt x="7144" y="3166910"/>
                  <a:pt x="98584" y="3258350"/>
                  <a:pt x="210341" y="3258350"/>
                </a:cubicBezTo>
                <a:lnTo>
                  <a:pt x="413537" y="3258350"/>
                </a:lnTo>
                <a:cubicBezTo>
                  <a:pt x="526313" y="3258350"/>
                  <a:pt x="616734" y="3166910"/>
                  <a:pt x="616734" y="3055154"/>
                </a:cubicBezTo>
                <a:lnTo>
                  <a:pt x="616734" y="2851947"/>
                </a:lnTo>
                <a:lnTo>
                  <a:pt x="3055134" y="2851947"/>
                </a:lnTo>
                <a:lnTo>
                  <a:pt x="3055134" y="3055144"/>
                </a:lnTo>
                <a:cubicBezTo>
                  <a:pt x="3055134" y="3166901"/>
                  <a:pt x="3146574" y="3258341"/>
                  <a:pt x="3258331" y="3258341"/>
                </a:cubicBezTo>
                <a:lnTo>
                  <a:pt x="3461528" y="3258341"/>
                </a:lnTo>
                <a:cubicBezTo>
                  <a:pt x="3574304" y="3258341"/>
                  <a:pt x="3664725" y="3166901"/>
                  <a:pt x="3664725" y="3055144"/>
                </a:cubicBezTo>
                <a:lnTo>
                  <a:pt x="3664725" y="1429550"/>
                </a:lnTo>
                <a:lnTo>
                  <a:pt x="3242091" y="212379"/>
                </a:lnTo>
                <a:close/>
                <a:moveTo>
                  <a:pt x="718347" y="2242347"/>
                </a:moveTo>
                <a:cubicBezTo>
                  <a:pt x="549688" y="2242347"/>
                  <a:pt x="413547" y="2106206"/>
                  <a:pt x="413547" y="1937547"/>
                </a:cubicBezTo>
                <a:cubicBezTo>
                  <a:pt x="413547" y="1768888"/>
                  <a:pt x="549688" y="1632747"/>
                  <a:pt x="718347" y="1632747"/>
                </a:cubicBezTo>
                <a:cubicBezTo>
                  <a:pt x="887006" y="1632747"/>
                  <a:pt x="1023147" y="1768888"/>
                  <a:pt x="1023147" y="1937547"/>
                </a:cubicBezTo>
                <a:cubicBezTo>
                  <a:pt x="1023147" y="2106206"/>
                  <a:pt x="886997" y="2242347"/>
                  <a:pt x="718347" y="2242347"/>
                </a:cubicBezTo>
                <a:close/>
                <a:moveTo>
                  <a:pt x="2953541" y="2242347"/>
                </a:moveTo>
                <a:cubicBezTo>
                  <a:pt x="2784882" y="2242347"/>
                  <a:pt x="2648741" y="2106206"/>
                  <a:pt x="2648741" y="1937547"/>
                </a:cubicBezTo>
                <a:cubicBezTo>
                  <a:pt x="2648741" y="1768888"/>
                  <a:pt x="2784882" y="1632747"/>
                  <a:pt x="2953541" y="1632747"/>
                </a:cubicBezTo>
                <a:cubicBezTo>
                  <a:pt x="3122200" y="1632747"/>
                  <a:pt x="3258341" y="1768888"/>
                  <a:pt x="3258341" y="1937547"/>
                </a:cubicBezTo>
                <a:cubicBezTo>
                  <a:pt x="3258341" y="2106206"/>
                  <a:pt x="3122200" y="2242347"/>
                  <a:pt x="2953541" y="2242347"/>
                </a:cubicBezTo>
                <a:close/>
                <a:moveTo>
                  <a:pt x="413547" y="1226344"/>
                </a:moveTo>
                <a:lnTo>
                  <a:pt x="718347" y="311944"/>
                </a:lnTo>
                <a:lnTo>
                  <a:pt x="2953550" y="311944"/>
                </a:lnTo>
                <a:lnTo>
                  <a:pt x="3258350" y="1226344"/>
                </a:lnTo>
                <a:lnTo>
                  <a:pt x="413547" y="1226344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FA830F9-9A77-4D6A-A7BF-60F86A966ED2}"/>
              </a:ext>
            </a:extLst>
          </p:cNvPr>
          <p:cNvGrpSpPr/>
          <p:nvPr/>
        </p:nvGrpSpPr>
        <p:grpSpPr>
          <a:xfrm>
            <a:off x="4772804" y="1274281"/>
            <a:ext cx="345707" cy="447013"/>
            <a:chOff x="4363240" y="1188243"/>
            <a:chExt cx="3467100" cy="4483103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011D626-3FB7-4840-93B5-A0F7EE344226}"/>
                </a:ext>
              </a:extLst>
            </p:cNvPr>
            <p:cNvSpPr/>
            <p:nvPr/>
          </p:nvSpPr>
          <p:spPr>
            <a:xfrm>
              <a:off x="4363240" y="5049040"/>
              <a:ext cx="619125" cy="619125"/>
            </a:xfrm>
            <a:custGeom>
              <a:avLst/>
              <a:gdLst>
                <a:gd name="connsiteX0" fmla="*/ 7144 w 619125"/>
                <a:gd name="connsiteY0" fmla="*/ 7144 h 619125"/>
                <a:gd name="connsiteX1" fmla="*/ 7144 w 619125"/>
                <a:gd name="connsiteY1" fmla="*/ 616744 h 619125"/>
                <a:gd name="connsiteX2" fmla="*/ 616744 w 619125"/>
                <a:gd name="connsiteY2" fmla="*/ 616744 h 619125"/>
                <a:gd name="connsiteX3" fmla="*/ 7144 w 619125"/>
                <a:gd name="connsiteY3" fmla="*/ 7144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25" h="619125">
                  <a:moveTo>
                    <a:pt x="7144" y="7144"/>
                  </a:moveTo>
                  <a:lnTo>
                    <a:pt x="7144" y="616744"/>
                  </a:lnTo>
                  <a:lnTo>
                    <a:pt x="616744" y="616744"/>
                  </a:lnTo>
                  <a:cubicBezTo>
                    <a:pt x="616744" y="280454"/>
                    <a:pt x="343443" y="7144"/>
                    <a:pt x="7144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CC1C129-8B0B-4397-9FCE-B1BF1684676B}"/>
                </a:ext>
              </a:extLst>
            </p:cNvPr>
            <p:cNvSpPr/>
            <p:nvPr/>
          </p:nvSpPr>
          <p:spPr>
            <a:xfrm>
              <a:off x="4363240" y="4236243"/>
              <a:ext cx="1428750" cy="1428750"/>
            </a:xfrm>
            <a:custGeom>
              <a:avLst/>
              <a:gdLst>
                <a:gd name="connsiteX0" fmla="*/ 7144 w 1428750"/>
                <a:gd name="connsiteY0" fmla="*/ 7144 h 1428750"/>
                <a:gd name="connsiteX1" fmla="*/ 7144 w 1428750"/>
                <a:gd name="connsiteY1" fmla="*/ 413547 h 1428750"/>
                <a:gd name="connsiteX2" fmla="*/ 1023147 w 1428750"/>
                <a:gd name="connsiteY2" fmla="*/ 1429550 h 1428750"/>
                <a:gd name="connsiteX3" fmla="*/ 1429550 w 1428750"/>
                <a:gd name="connsiteY3" fmla="*/ 1429550 h 1428750"/>
                <a:gd name="connsiteX4" fmla="*/ 7144 w 1428750"/>
                <a:gd name="connsiteY4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0" h="1428750">
                  <a:moveTo>
                    <a:pt x="7144" y="7144"/>
                  </a:moveTo>
                  <a:lnTo>
                    <a:pt x="7144" y="413547"/>
                  </a:lnTo>
                  <a:cubicBezTo>
                    <a:pt x="567976" y="413547"/>
                    <a:pt x="1023147" y="868718"/>
                    <a:pt x="1023147" y="1429550"/>
                  </a:cubicBezTo>
                  <a:lnTo>
                    <a:pt x="1429550" y="1429550"/>
                  </a:lnTo>
                  <a:cubicBezTo>
                    <a:pt x="1429550" y="644176"/>
                    <a:pt x="792518" y="7144"/>
                    <a:pt x="7144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1470144-E6DE-4C07-91C8-0C03B4E33CE5}"/>
                </a:ext>
              </a:extLst>
            </p:cNvPr>
            <p:cNvSpPr/>
            <p:nvPr/>
          </p:nvSpPr>
          <p:spPr>
            <a:xfrm>
              <a:off x="4972840" y="1188243"/>
              <a:ext cx="2857500" cy="4276725"/>
            </a:xfrm>
            <a:custGeom>
              <a:avLst/>
              <a:gdLst>
                <a:gd name="connsiteX0" fmla="*/ 2445544 w 2857500"/>
                <a:gd name="connsiteY0" fmla="*/ 9173 h 4276725"/>
                <a:gd name="connsiteX1" fmla="*/ 413547 w 2857500"/>
                <a:gd name="connsiteY1" fmla="*/ 7144 h 4276725"/>
                <a:gd name="connsiteX2" fmla="*/ 7144 w 2857500"/>
                <a:gd name="connsiteY2" fmla="*/ 413547 h 4276725"/>
                <a:gd name="connsiteX3" fmla="*/ 7144 w 2857500"/>
                <a:gd name="connsiteY3" fmla="*/ 1911134 h 4276725"/>
                <a:gd name="connsiteX4" fmla="*/ 413547 w 2857500"/>
                <a:gd name="connsiteY4" fmla="*/ 2041179 h 4276725"/>
                <a:gd name="connsiteX5" fmla="*/ 413547 w 2857500"/>
                <a:gd name="connsiteY5" fmla="*/ 819941 h 4276725"/>
                <a:gd name="connsiteX6" fmla="*/ 2445544 w 2857500"/>
                <a:gd name="connsiteY6" fmla="*/ 819941 h 4276725"/>
                <a:gd name="connsiteX7" fmla="*/ 2445544 w 2857500"/>
                <a:gd name="connsiteY7" fmla="*/ 3461537 h 4276725"/>
                <a:gd name="connsiteX8" fmla="*/ 1829848 w 2857500"/>
                <a:gd name="connsiteY8" fmla="*/ 3461537 h 4276725"/>
                <a:gd name="connsiteX9" fmla="*/ 2022891 w 2857500"/>
                <a:gd name="connsiteY9" fmla="*/ 4274334 h 4276725"/>
                <a:gd name="connsiteX10" fmla="*/ 2445544 w 2857500"/>
                <a:gd name="connsiteY10" fmla="*/ 4274334 h 4276725"/>
                <a:gd name="connsiteX11" fmla="*/ 2851947 w 2857500"/>
                <a:gd name="connsiteY11" fmla="*/ 3867941 h 4276725"/>
                <a:gd name="connsiteX12" fmla="*/ 2851947 w 2857500"/>
                <a:gd name="connsiteY12" fmla="*/ 413547 h 4276725"/>
                <a:gd name="connsiteX13" fmla="*/ 2445544 w 2857500"/>
                <a:gd name="connsiteY13" fmla="*/ 9173 h 427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00" h="4276725">
                  <a:moveTo>
                    <a:pt x="2445544" y="9173"/>
                  </a:moveTo>
                  <a:lnTo>
                    <a:pt x="413547" y="7144"/>
                  </a:lnTo>
                  <a:cubicBezTo>
                    <a:pt x="189014" y="7144"/>
                    <a:pt x="7144" y="189005"/>
                    <a:pt x="7144" y="413547"/>
                  </a:cubicBezTo>
                  <a:lnTo>
                    <a:pt x="7144" y="1911134"/>
                  </a:lnTo>
                  <a:cubicBezTo>
                    <a:pt x="147352" y="1944662"/>
                    <a:pt x="283493" y="1986315"/>
                    <a:pt x="413547" y="2041179"/>
                  </a:cubicBezTo>
                  <a:lnTo>
                    <a:pt x="413547" y="819941"/>
                  </a:lnTo>
                  <a:lnTo>
                    <a:pt x="2445544" y="819941"/>
                  </a:lnTo>
                  <a:lnTo>
                    <a:pt x="2445544" y="3461537"/>
                  </a:lnTo>
                  <a:lnTo>
                    <a:pt x="1829848" y="3461537"/>
                  </a:lnTo>
                  <a:cubicBezTo>
                    <a:pt x="1935509" y="3714522"/>
                    <a:pt x="2000536" y="3988842"/>
                    <a:pt x="2022891" y="4274334"/>
                  </a:cubicBezTo>
                  <a:lnTo>
                    <a:pt x="2445544" y="4274334"/>
                  </a:lnTo>
                  <a:cubicBezTo>
                    <a:pt x="2670086" y="4274344"/>
                    <a:pt x="2851947" y="4092483"/>
                    <a:pt x="2851947" y="3867941"/>
                  </a:cubicBezTo>
                  <a:lnTo>
                    <a:pt x="2851947" y="413547"/>
                  </a:lnTo>
                  <a:cubicBezTo>
                    <a:pt x="2851947" y="189005"/>
                    <a:pt x="2670086" y="9173"/>
                    <a:pt x="2445544" y="91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E8B76F6-2265-4DDC-93BC-F687C3C46CB9}"/>
                </a:ext>
              </a:extLst>
            </p:cNvPr>
            <p:cNvSpPr/>
            <p:nvPr/>
          </p:nvSpPr>
          <p:spPr>
            <a:xfrm>
              <a:off x="4363240" y="3423446"/>
              <a:ext cx="2247900" cy="2247900"/>
            </a:xfrm>
            <a:custGeom>
              <a:avLst/>
              <a:gdLst>
                <a:gd name="connsiteX0" fmla="*/ 7144 w 2247900"/>
                <a:gd name="connsiteY0" fmla="*/ 7144 h 2247900"/>
                <a:gd name="connsiteX1" fmla="*/ 7144 w 2247900"/>
                <a:gd name="connsiteY1" fmla="*/ 413547 h 2247900"/>
                <a:gd name="connsiteX2" fmla="*/ 1835944 w 2247900"/>
                <a:gd name="connsiteY2" fmla="*/ 2242347 h 2247900"/>
                <a:gd name="connsiteX3" fmla="*/ 2242347 w 2247900"/>
                <a:gd name="connsiteY3" fmla="*/ 2242347 h 2247900"/>
                <a:gd name="connsiteX4" fmla="*/ 7144 w 2247900"/>
                <a:gd name="connsiteY4" fmla="*/ 7144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900" h="2247900">
                  <a:moveTo>
                    <a:pt x="7144" y="7144"/>
                  </a:moveTo>
                  <a:lnTo>
                    <a:pt x="7144" y="413547"/>
                  </a:lnTo>
                  <a:cubicBezTo>
                    <a:pt x="1017051" y="413547"/>
                    <a:pt x="1835944" y="1232440"/>
                    <a:pt x="1835944" y="2242347"/>
                  </a:cubicBezTo>
                  <a:lnTo>
                    <a:pt x="2242347" y="2242347"/>
                  </a:lnTo>
                  <a:cubicBezTo>
                    <a:pt x="2242347" y="1007897"/>
                    <a:pt x="1241584" y="7144"/>
                    <a:pt x="7144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97E8471-1DAF-4579-8E6F-63E2F3BFB2AD}"/>
              </a:ext>
            </a:extLst>
          </p:cNvPr>
          <p:cNvGrpSpPr/>
          <p:nvPr/>
        </p:nvGrpSpPr>
        <p:grpSpPr>
          <a:xfrm>
            <a:off x="5794036" y="1294899"/>
            <a:ext cx="272192" cy="426435"/>
            <a:chOff x="4668040" y="1188243"/>
            <a:chExt cx="2857500" cy="4476750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794DAD2-E2A0-4A2B-BCF2-81C5C7F9F907}"/>
                </a:ext>
              </a:extLst>
            </p:cNvPr>
            <p:cNvSpPr/>
            <p:nvPr/>
          </p:nvSpPr>
          <p:spPr>
            <a:xfrm>
              <a:off x="5277640" y="2610640"/>
              <a:ext cx="1638300" cy="1838325"/>
            </a:xfrm>
            <a:custGeom>
              <a:avLst/>
              <a:gdLst>
                <a:gd name="connsiteX0" fmla="*/ 1632747 w 1638300"/>
                <a:gd name="connsiteY0" fmla="*/ 1023147 h 1838325"/>
                <a:gd name="connsiteX1" fmla="*/ 1023147 w 1638300"/>
                <a:gd name="connsiteY1" fmla="*/ 1023147 h 1838325"/>
                <a:gd name="connsiteX2" fmla="*/ 1023147 w 1638300"/>
                <a:gd name="connsiteY2" fmla="*/ 7144 h 1838325"/>
                <a:gd name="connsiteX3" fmla="*/ 616744 w 1638300"/>
                <a:gd name="connsiteY3" fmla="*/ 7144 h 1838325"/>
                <a:gd name="connsiteX4" fmla="*/ 616744 w 1638300"/>
                <a:gd name="connsiteY4" fmla="*/ 1023147 h 1838325"/>
                <a:gd name="connsiteX5" fmla="*/ 7144 w 1638300"/>
                <a:gd name="connsiteY5" fmla="*/ 1023147 h 1838325"/>
                <a:gd name="connsiteX6" fmla="*/ 819950 w 1638300"/>
                <a:gd name="connsiteY6" fmla="*/ 1835944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8300" h="1838325">
                  <a:moveTo>
                    <a:pt x="1632747" y="1023147"/>
                  </a:moveTo>
                  <a:lnTo>
                    <a:pt x="1023147" y="1023147"/>
                  </a:lnTo>
                  <a:lnTo>
                    <a:pt x="1023147" y="7144"/>
                  </a:lnTo>
                  <a:lnTo>
                    <a:pt x="616744" y="7144"/>
                  </a:lnTo>
                  <a:lnTo>
                    <a:pt x="616744" y="1023147"/>
                  </a:lnTo>
                  <a:lnTo>
                    <a:pt x="7144" y="1023147"/>
                  </a:lnTo>
                  <a:lnTo>
                    <a:pt x="819950" y="18359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78BE48F-A96B-47A5-9B37-3E707E511B21}"/>
                </a:ext>
              </a:extLst>
            </p:cNvPr>
            <p:cNvSpPr/>
            <p:nvPr/>
          </p:nvSpPr>
          <p:spPr>
            <a:xfrm>
              <a:off x="4668040" y="1188243"/>
              <a:ext cx="2857500" cy="4476750"/>
            </a:xfrm>
            <a:custGeom>
              <a:avLst/>
              <a:gdLst>
                <a:gd name="connsiteX0" fmla="*/ 2445544 w 2857500"/>
                <a:gd name="connsiteY0" fmla="*/ 9173 h 4476750"/>
                <a:gd name="connsiteX1" fmla="*/ 413547 w 2857500"/>
                <a:gd name="connsiteY1" fmla="*/ 7144 h 4476750"/>
                <a:gd name="connsiteX2" fmla="*/ 7144 w 2857500"/>
                <a:gd name="connsiteY2" fmla="*/ 413547 h 4476750"/>
                <a:gd name="connsiteX3" fmla="*/ 7144 w 2857500"/>
                <a:gd name="connsiteY3" fmla="*/ 4071147 h 4476750"/>
                <a:gd name="connsiteX4" fmla="*/ 413547 w 2857500"/>
                <a:gd name="connsiteY4" fmla="*/ 4477550 h 4476750"/>
                <a:gd name="connsiteX5" fmla="*/ 2445544 w 2857500"/>
                <a:gd name="connsiteY5" fmla="*/ 4477550 h 4476750"/>
                <a:gd name="connsiteX6" fmla="*/ 2851947 w 2857500"/>
                <a:gd name="connsiteY6" fmla="*/ 4071147 h 4476750"/>
                <a:gd name="connsiteX7" fmla="*/ 2851947 w 2857500"/>
                <a:gd name="connsiteY7" fmla="*/ 413547 h 4476750"/>
                <a:gd name="connsiteX8" fmla="*/ 2445544 w 2857500"/>
                <a:gd name="connsiteY8" fmla="*/ 9173 h 4476750"/>
                <a:gd name="connsiteX9" fmla="*/ 2445544 w 2857500"/>
                <a:gd name="connsiteY9" fmla="*/ 3664744 h 4476750"/>
                <a:gd name="connsiteX10" fmla="*/ 413547 w 2857500"/>
                <a:gd name="connsiteY10" fmla="*/ 3664744 h 4476750"/>
                <a:gd name="connsiteX11" fmla="*/ 413547 w 2857500"/>
                <a:gd name="connsiteY11" fmla="*/ 819941 h 4476750"/>
                <a:gd name="connsiteX12" fmla="*/ 2445544 w 2857500"/>
                <a:gd name="connsiteY12" fmla="*/ 819941 h 4476750"/>
                <a:gd name="connsiteX13" fmla="*/ 2445544 w 2857500"/>
                <a:gd name="connsiteY13" fmla="*/ 3664744 h 447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00" h="4476750">
                  <a:moveTo>
                    <a:pt x="2445544" y="9173"/>
                  </a:moveTo>
                  <a:lnTo>
                    <a:pt x="413547" y="7144"/>
                  </a:lnTo>
                  <a:cubicBezTo>
                    <a:pt x="189014" y="7144"/>
                    <a:pt x="7144" y="189005"/>
                    <a:pt x="7144" y="413547"/>
                  </a:cubicBezTo>
                  <a:lnTo>
                    <a:pt x="7144" y="4071147"/>
                  </a:lnTo>
                  <a:cubicBezTo>
                    <a:pt x="7144" y="4295680"/>
                    <a:pt x="189005" y="4477550"/>
                    <a:pt x="413547" y="4477550"/>
                  </a:cubicBezTo>
                  <a:lnTo>
                    <a:pt x="2445544" y="4477550"/>
                  </a:lnTo>
                  <a:cubicBezTo>
                    <a:pt x="2670077" y="4477550"/>
                    <a:pt x="2851947" y="4295689"/>
                    <a:pt x="2851947" y="4071147"/>
                  </a:cubicBezTo>
                  <a:lnTo>
                    <a:pt x="2851947" y="413547"/>
                  </a:lnTo>
                  <a:cubicBezTo>
                    <a:pt x="2851947" y="189005"/>
                    <a:pt x="2670086" y="9173"/>
                    <a:pt x="2445544" y="9173"/>
                  </a:cubicBezTo>
                  <a:close/>
                  <a:moveTo>
                    <a:pt x="2445544" y="3664744"/>
                  </a:moveTo>
                  <a:lnTo>
                    <a:pt x="413547" y="3664744"/>
                  </a:lnTo>
                  <a:lnTo>
                    <a:pt x="413547" y="819941"/>
                  </a:lnTo>
                  <a:lnTo>
                    <a:pt x="2445544" y="819941"/>
                  </a:lnTo>
                  <a:lnTo>
                    <a:pt x="2445544" y="36647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BA551F4-B973-4B7F-A1A3-D6AA477B058F}"/>
              </a:ext>
            </a:extLst>
          </p:cNvPr>
          <p:cNvGrpSpPr/>
          <p:nvPr/>
        </p:nvGrpSpPr>
        <p:grpSpPr>
          <a:xfrm>
            <a:off x="6695278" y="1316333"/>
            <a:ext cx="479286" cy="426436"/>
            <a:chOff x="6782861" y="1267532"/>
            <a:chExt cx="858455" cy="7637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A0BF1D1-B584-4150-8B34-C2A10EF46B62}"/>
                </a:ext>
              </a:extLst>
            </p:cNvPr>
            <p:cNvSpPr/>
            <p:nvPr/>
          </p:nvSpPr>
          <p:spPr>
            <a:xfrm>
              <a:off x="6782861" y="1279900"/>
              <a:ext cx="287638" cy="751427"/>
            </a:xfrm>
            <a:custGeom>
              <a:avLst/>
              <a:gdLst>
                <a:gd name="connsiteX0" fmla="*/ 7144 w 1228725"/>
                <a:gd name="connsiteY0" fmla="*/ 1579912 h 3209925"/>
                <a:gd name="connsiteX1" fmla="*/ 485680 w 1228725"/>
                <a:gd name="connsiteY1" fmla="*/ 2726979 h 3209925"/>
                <a:gd name="connsiteX2" fmla="*/ 7144 w 1228725"/>
                <a:gd name="connsiteY2" fmla="*/ 3205515 h 3209925"/>
                <a:gd name="connsiteX3" fmla="*/ 1226344 w 1228725"/>
                <a:gd name="connsiteY3" fmla="*/ 3205515 h 3209925"/>
                <a:gd name="connsiteX4" fmla="*/ 1226344 w 1228725"/>
                <a:gd name="connsiteY4" fmla="*/ 1986315 h 3209925"/>
                <a:gd name="connsiteX5" fmla="*/ 772192 w 1228725"/>
                <a:gd name="connsiteY5" fmla="*/ 2440467 h 3209925"/>
                <a:gd name="connsiteX6" fmla="*/ 413547 w 1228725"/>
                <a:gd name="connsiteY6" fmla="*/ 1579912 h 3209925"/>
                <a:gd name="connsiteX7" fmla="*/ 1226344 w 1228725"/>
                <a:gd name="connsiteY7" fmla="*/ 431835 h 3209925"/>
                <a:gd name="connsiteX8" fmla="*/ 1226344 w 1228725"/>
                <a:gd name="connsiteY8" fmla="*/ 7144 h 3209925"/>
                <a:gd name="connsiteX9" fmla="*/ 7144 w 1228725"/>
                <a:gd name="connsiteY9" fmla="*/ 1579912 h 32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8725" h="3209925">
                  <a:moveTo>
                    <a:pt x="7144" y="1579912"/>
                  </a:moveTo>
                  <a:cubicBezTo>
                    <a:pt x="7144" y="2028987"/>
                    <a:pt x="192053" y="2433352"/>
                    <a:pt x="485680" y="2726979"/>
                  </a:cubicBezTo>
                  <a:lnTo>
                    <a:pt x="7144" y="3205515"/>
                  </a:lnTo>
                  <a:lnTo>
                    <a:pt x="1226344" y="3205515"/>
                  </a:lnTo>
                  <a:lnTo>
                    <a:pt x="1226344" y="1986315"/>
                  </a:lnTo>
                  <a:lnTo>
                    <a:pt x="772192" y="2440467"/>
                  </a:lnTo>
                  <a:cubicBezTo>
                    <a:pt x="550707" y="2219992"/>
                    <a:pt x="413547" y="1916211"/>
                    <a:pt x="413547" y="1579912"/>
                  </a:cubicBezTo>
                  <a:cubicBezTo>
                    <a:pt x="413547" y="1049560"/>
                    <a:pt x="752894" y="599475"/>
                    <a:pt x="1226344" y="431835"/>
                  </a:cubicBezTo>
                  <a:lnTo>
                    <a:pt x="1226344" y="7144"/>
                  </a:lnTo>
                  <a:cubicBezTo>
                    <a:pt x="525304" y="187995"/>
                    <a:pt x="7144" y="822989"/>
                    <a:pt x="7144" y="15799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E8C5DA5-CC78-45E5-B883-2DD763728CCA}"/>
                </a:ext>
              </a:extLst>
            </p:cNvPr>
            <p:cNvSpPr/>
            <p:nvPr/>
          </p:nvSpPr>
          <p:spPr>
            <a:xfrm>
              <a:off x="7163406" y="1790781"/>
              <a:ext cx="98109" cy="98109"/>
            </a:xfrm>
            <a:custGeom>
              <a:avLst/>
              <a:gdLst>
                <a:gd name="connsiteX0" fmla="*/ 7144 w 419100"/>
                <a:gd name="connsiteY0" fmla="*/ 7144 h 419100"/>
                <a:gd name="connsiteX1" fmla="*/ 413547 w 419100"/>
                <a:gd name="connsiteY1" fmla="*/ 7144 h 419100"/>
                <a:gd name="connsiteX2" fmla="*/ 413547 w 419100"/>
                <a:gd name="connsiteY2" fmla="*/ 413547 h 419100"/>
                <a:gd name="connsiteX3" fmla="*/ 7144 w 419100"/>
                <a:gd name="connsiteY3" fmla="*/ 41354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419100">
                  <a:moveTo>
                    <a:pt x="7144" y="7144"/>
                  </a:moveTo>
                  <a:lnTo>
                    <a:pt x="413547" y="7144"/>
                  </a:lnTo>
                  <a:lnTo>
                    <a:pt x="413547" y="413547"/>
                  </a:lnTo>
                  <a:lnTo>
                    <a:pt x="7144" y="4135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0EB059-2A9D-4392-8548-CC41034D08EC}"/>
                </a:ext>
              </a:extLst>
            </p:cNvPr>
            <p:cNvSpPr/>
            <p:nvPr/>
          </p:nvSpPr>
          <p:spPr>
            <a:xfrm>
              <a:off x="7353678" y="1267532"/>
              <a:ext cx="287638" cy="751427"/>
            </a:xfrm>
            <a:custGeom>
              <a:avLst/>
              <a:gdLst>
                <a:gd name="connsiteX0" fmla="*/ 1226344 w 1228725"/>
                <a:gd name="connsiteY0" fmla="*/ 7144 h 3209925"/>
                <a:gd name="connsiteX1" fmla="*/ 7144 w 1228725"/>
                <a:gd name="connsiteY1" fmla="*/ 7144 h 3209925"/>
                <a:gd name="connsiteX2" fmla="*/ 7144 w 1228725"/>
                <a:gd name="connsiteY2" fmla="*/ 1226344 h 3209925"/>
                <a:gd name="connsiteX3" fmla="*/ 461296 w 1228725"/>
                <a:gd name="connsiteY3" fmla="*/ 772192 h 3209925"/>
                <a:gd name="connsiteX4" fmla="*/ 819941 w 1228725"/>
                <a:gd name="connsiteY4" fmla="*/ 1632747 h 3209925"/>
                <a:gd name="connsiteX5" fmla="*/ 7144 w 1228725"/>
                <a:gd name="connsiteY5" fmla="*/ 2780824 h 3209925"/>
                <a:gd name="connsiteX6" fmla="*/ 7144 w 1228725"/>
                <a:gd name="connsiteY6" fmla="*/ 3204496 h 3209925"/>
                <a:gd name="connsiteX7" fmla="*/ 1226344 w 1228725"/>
                <a:gd name="connsiteY7" fmla="*/ 1632747 h 3209925"/>
                <a:gd name="connsiteX8" fmla="*/ 747808 w 1228725"/>
                <a:gd name="connsiteY8" fmla="*/ 485680 h 3209925"/>
                <a:gd name="connsiteX9" fmla="*/ 1226344 w 1228725"/>
                <a:gd name="connsiteY9" fmla="*/ 7144 h 320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8725" h="3209925">
                  <a:moveTo>
                    <a:pt x="1226344" y="7144"/>
                  </a:moveTo>
                  <a:lnTo>
                    <a:pt x="7144" y="7144"/>
                  </a:lnTo>
                  <a:lnTo>
                    <a:pt x="7144" y="1226344"/>
                  </a:lnTo>
                  <a:lnTo>
                    <a:pt x="461296" y="772192"/>
                  </a:lnTo>
                  <a:cubicBezTo>
                    <a:pt x="682781" y="992667"/>
                    <a:pt x="819941" y="1296448"/>
                    <a:pt x="819941" y="1632747"/>
                  </a:cubicBezTo>
                  <a:cubicBezTo>
                    <a:pt x="819941" y="2163099"/>
                    <a:pt x="480593" y="2613184"/>
                    <a:pt x="7144" y="2780824"/>
                  </a:cubicBezTo>
                  <a:lnTo>
                    <a:pt x="7144" y="3204496"/>
                  </a:lnTo>
                  <a:cubicBezTo>
                    <a:pt x="708184" y="3024664"/>
                    <a:pt x="1226344" y="2389661"/>
                    <a:pt x="1226344" y="1632747"/>
                  </a:cubicBezTo>
                  <a:cubicBezTo>
                    <a:pt x="1226344" y="1183672"/>
                    <a:pt x="1041435" y="779307"/>
                    <a:pt x="747808" y="485680"/>
                  </a:cubicBezTo>
                  <a:lnTo>
                    <a:pt x="1226344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D74FAB4-1534-4B13-89B0-05F608DE5C02}"/>
                </a:ext>
              </a:extLst>
            </p:cNvPr>
            <p:cNvSpPr/>
            <p:nvPr/>
          </p:nvSpPr>
          <p:spPr>
            <a:xfrm>
              <a:off x="7163406" y="1410236"/>
              <a:ext cx="98109" cy="287638"/>
            </a:xfrm>
            <a:custGeom>
              <a:avLst/>
              <a:gdLst>
                <a:gd name="connsiteX0" fmla="*/ 7144 w 419100"/>
                <a:gd name="connsiteY0" fmla="*/ 7144 h 1228725"/>
                <a:gd name="connsiteX1" fmla="*/ 413547 w 419100"/>
                <a:gd name="connsiteY1" fmla="*/ 7144 h 1228725"/>
                <a:gd name="connsiteX2" fmla="*/ 413547 w 419100"/>
                <a:gd name="connsiteY2" fmla="*/ 1226344 h 1228725"/>
                <a:gd name="connsiteX3" fmla="*/ 7144 w 419100"/>
                <a:gd name="connsiteY3" fmla="*/ 12263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1228725">
                  <a:moveTo>
                    <a:pt x="7144" y="7144"/>
                  </a:moveTo>
                  <a:lnTo>
                    <a:pt x="413547" y="7144"/>
                  </a:lnTo>
                  <a:lnTo>
                    <a:pt x="413547" y="1226344"/>
                  </a:lnTo>
                  <a:lnTo>
                    <a:pt x="7144" y="12263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431B116E-38D2-4620-A225-0C3DFFD18255}"/>
              </a:ext>
            </a:extLst>
          </p:cNvPr>
          <p:cNvGrpSpPr/>
          <p:nvPr/>
        </p:nvGrpSpPr>
        <p:grpSpPr>
          <a:xfrm>
            <a:off x="7679606" y="1294899"/>
            <a:ext cx="480916" cy="481353"/>
            <a:chOff x="4346286" y="1678781"/>
            <a:chExt cx="3491360" cy="3494532"/>
          </a:xfrm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AF1A91C-0BE1-4511-AF7B-48CBFCC7A435}"/>
                </a:ext>
              </a:extLst>
            </p:cNvPr>
            <p:cNvSpPr/>
            <p:nvPr/>
          </p:nvSpPr>
          <p:spPr>
            <a:xfrm>
              <a:off x="4346286" y="1706213"/>
              <a:ext cx="3467100" cy="3467100"/>
            </a:xfrm>
            <a:custGeom>
              <a:avLst/>
              <a:gdLst>
                <a:gd name="connsiteX0" fmla="*/ 7144 w 3467100"/>
                <a:gd name="connsiteY0" fmla="*/ 266224 h 3467100"/>
                <a:gd name="connsiteX1" fmla="*/ 485680 w 3467100"/>
                <a:gd name="connsiteY1" fmla="*/ 744760 h 3467100"/>
                <a:gd name="connsiteX2" fmla="*/ 237773 w 3467100"/>
                <a:gd name="connsiteY2" fmla="*/ 1605315 h 3467100"/>
                <a:gd name="connsiteX3" fmla="*/ 716309 w 3467100"/>
                <a:gd name="connsiteY3" fmla="*/ 2752382 h 3467100"/>
                <a:gd name="connsiteX4" fmla="*/ 237773 w 3467100"/>
                <a:gd name="connsiteY4" fmla="*/ 3230918 h 3467100"/>
                <a:gd name="connsiteX5" fmla="*/ 1456973 w 3467100"/>
                <a:gd name="connsiteY5" fmla="*/ 3230918 h 3467100"/>
                <a:gd name="connsiteX6" fmla="*/ 1456973 w 3467100"/>
                <a:gd name="connsiteY6" fmla="*/ 2011718 h 3467100"/>
                <a:gd name="connsiteX7" fmla="*/ 1002821 w 3467100"/>
                <a:gd name="connsiteY7" fmla="*/ 2465870 h 3467100"/>
                <a:gd name="connsiteX8" fmla="*/ 644176 w 3467100"/>
                <a:gd name="connsiteY8" fmla="*/ 1605315 h 3467100"/>
                <a:gd name="connsiteX9" fmla="*/ 783365 w 3467100"/>
                <a:gd name="connsiteY9" fmla="*/ 1042454 h 3467100"/>
                <a:gd name="connsiteX10" fmla="*/ 2426237 w 3467100"/>
                <a:gd name="connsiteY10" fmla="*/ 2685326 h 3467100"/>
                <a:gd name="connsiteX11" fmla="*/ 2270789 w 3467100"/>
                <a:gd name="connsiteY11" fmla="*/ 2754411 h 3467100"/>
                <a:gd name="connsiteX12" fmla="*/ 2270789 w 3467100"/>
                <a:gd name="connsiteY12" fmla="*/ 3178083 h 3467100"/>
                <a:gd name="connsiteX13" fmla="*/ 2723921 w 3467100"/>
                <a:gd name="connsiteY13" fmla="*/ 2983011 h 3467100"/>
                <a:gd name="connsiteX14" fmla="*/ 3203477 w 3467100"/>
                <a:gd name="connsiteY14" fmla="*/ 3462566 h 3467100"/>
                <a:gd name="connsiteX15" fmla="*/ 3462557 w 3467100"/>
                <a:gd name="connsiteY15" fmla="*/ 3203486 h 3467100"/>
                <a:gd name="connsiteX16" fmla="*/ 265214 w 3467100"/>
                <a:gd name="connsiteY16" fmla="*/ 7144 h 3467100"/>
                <a:gd name="connsiteX17" fmla="*/ 7144 w 3467100"/>
                <a:gd name="connsiteY17" fmla="*/ 266224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67100" h="3467100">
                  <a:moveTo>
                    <a:pt x="7144" y="266224"/>
                  </a:moveTo>
                  <a:lnTo>
                    <a:pt x="485680" y="744760"/>
                  </a:lnTo>
                  <a:cubicBezTo>
                    <a:pt x="329213" y="994696"/>
                    <a:pt x="237773" y="1288323"/>
                    <a:pt x="237773" y="1605315"/>
                  </a:cubicBezTo>
                  <a:cubicBezTo>
                    <a:pt x="237773" y="2054390"/>
                    <a:pt x="421672" y="2458755"/>
                    <a:pt x="716309" y="2752382"/>
                  </a:cubicBezTo>
                  <a:lnTo>
                    <a:pt x="237773" y="3230918"/>
                  </a:lnTo>
                  <a:lnTo>
                    <a:pt x="1456973" y="3230918"/>
                  </a:lnTo>
                  <a:lnTo>
                    <a:pt x="1456973" y="2011718"/>
                  </a:lnTo>
                  <a:lnTo>
                    <a:pt x="1002821" y="2465870"/>
                  </a:lnTo>
                  <a:cubicBezTo>
                    <a:pt x="781336" y="2245395"/>
                    <a:pt x="644176" y="1941614"/>
                    <a:pt x="644176" y="1605315"/>
                  </a:cubicBezTo>
                  <a:cubicBezTo>
                    <a:pt x="644176" y="1402118"/>
                    <a:pt x="694973" y="1211104"/>
                    <a:pt x="783365" y="1042454"/>
                  </a:cubicBezTo>
                  <a:lnTo>
                    <a:pt x="2426237" y="2685326"/>
                  </a:lnTo>
                  <a:cubicBezTo>
                    <a:pt x="2376449" y="2711739"/>
                    <a:pt x="2324633" y="2735113"/>
                    <a:pt x="2270789" y="2754411"/>
                  </a:cubicBezTo>
                  <a:lnTo>
                    <a:pt x="2270789" y="3178083"/>
                  </a:lnTo>
                  <a:cubicBezTo>
                    <a:pt x="2433352" y="3136430"/>
                    <a:pt x="2584733" y="3069374"/>
                    <a:pt x="2723921" y="2983011"/>
                  </a:cubicBezTo>
                  <a:lnTo>
                    <a:pt x="3203477" y="3462566"/>
                  </a:lnTo>
                  <a:lnTo>
                    <a:pt x="3462557" y="3203486"/>
                  </a:lnTo>
                  <a:lnTo>
                    <a:pt x="265214" y="7144"/>
                  </a:lnTo>
                  <a:lnTo>
                    <a:pt x="7144" y="26622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B03442FE-707F-44F4-8CE1-9251B6D11885}"/>
                </a:ext>
              </a:extLst>
            </p:cNvPr>
            <p:cNvSpPr/>
            <p:nvPr/>
          </p:nvSpPr>
          <p:spPr>
            <a:xfrm>
              <a:off x="5342992" y="1731616"/>
              <a:ext cx="466725" cy="504825"/>
            </a:xfrm>
            <a:custGeom>
              <a:avLst/>
              <a:gdLst>
                <a:gd name="connsiteX0" fmla="*/ 460277 w 466725"/>
                <a:gd name="connsiteY0" fmla="*/ 431825 h 504825"/>
                <a:gd name="connsiteX1" fmla="*/ 460277 w 466725"/>
                <a:gd name="connsiteY1" fmla="*/ 7144 h 504825"/>
                <a:gd name="connsiteX2" fmla="*/ 7144 w 466725"/>
                <a:gd name="connsiteY2" fmla="*/ 202216 h 504825"/>
                <a:gd name="connsiteX3" fmla="*/ 304829 w 466725"/>
                <a:gd name="connsiteY3" fmla="*/ 499901 h 504825"/>
                <a:gd name="connsiteX4" fmla="*/ 460277 w 466725"/>
                <a:gd name="connsiteY4" fmla="*/ 4318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6725" h="504825">
                  <a:moveTo>
                    <a:pt x="460277" y="431825"/>
                  </a:moveTo>
                  <a:lnTo>
                    <a:pt x="460277" y="7144"/>
                  </a:lnTo>
                  <a:cubicBezTo>
                    <a:pt x="297713" y="48797"/>
                    <a:pt x="146333" y="115853"/>
                    <a:pt x="7144" y="202216"/>
                  </a:cubicBezTo>
                  <a:lnTo>
                    <a:pt x="304829" y="499901"/>
                  </a:lnTo>
                  <a:cubicBezTo>
                    <a:pt x="354606" y="474497"/>
                    <a:pt x="406422" y="450113"/>
                    <a:pt x="460277" y="4318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B8228A91-6564-4E12-9C83-FBE23CB17E71}"/>
                </a:ext>
              </a:extLst>
            </p:cNvPr>
            <p:cNvSpPr/>
            <p:nvPr/>
          </p:nvSpPr>
          <p:spPr>
            <a:xfrm>
              <a:off x="6608921" y="1678781"/>
              <a:ext cx="1228725" cy="2495550"/>
            </a:xfrm>
            <a:custGeom>
              <a:avLst/>
              <a:gdLst>
                <a:gd name="connsiteX0" fmla="*/ 1226344 w 1228725"/>
                <a:gd name="connsiteY0" fmla="*/ 7144 h 2495550"/>
                <a:gd name="connsiteX1" fmla="*/ 7144 w 1228725"/>
                <a:gd name="connsiteY1" fmla="*/ 7144 h 2495550"/>
                <a:gd name="connsiteX2" fmla="*/ 7144 w 1228725"/>
                <a:gd name="connsiteY2" fmla="*/ 1226344 h 2495550"/>
                <a:gd name="connsiteX3" fmla="*/ 461296 w 1228725"/>
                <a:gd name="connsiteY3" fmla="*/ 772192 h 2495550"/>
                <a:gd name="connsiteX4" fmla="*/ 819941 w 1228725"/>
                <a:gd name="connsiteY4" fmla="*/ 1632747 h 2495550"/>
                <a:gd name="connsiteX5" fmla="*/ 680752 w 1228725"/>
                <a:gd name="connsiteY5" fmla="*/ 2195608 h 2495550"/>
                <a:gd name="connsiteX6" fmla="*/ 978437 w 1228725"/>
                <a:gd name="connsiteY6" fmla="*/ 2493293 h 2495550"/>
                <a:gd name="connsiteX7" fmla="*/ 1226344 w 1228725"/>
                <a:gd name="connsiteY7" fmla="*/ 1632747 h 2495550"/>
                <a:gd name="connsiteX8" fmla="*/ 747808 w 1228725"/>
                <a:gd name="connsiteY8" fmla="*/ 485680 h 2495550"/>
                <a:gd name="connsiteX9" fmla="*/ 1226344 w 1228725"/>
                <a:gd name="connsiteY9" fmla="*/ 7144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8725" h="2495550">
                  <a:moveTo>
                    <a:pt x="1226344" y="7144"/>
                  </a:moveTo>
                  <a:lnTo>
                    <a:pt x="7144" y="7144"/>
                  </a:lnTo>
                  <a:lnTo>
                    <a:pt x="7144" y="1226344"/>
                  </a:lnTo>
                  <a:lnTo>
                    <a:pt x="461296" y="772192"/>
                  </a:lnTo>
                  <a:cubicBezTo>
                    <a:pt x="682780" y="992667"/>
                    <a:pt x="819941" y="1296448"/>
                    <a:pt x="819941" y="1632747"/>
                  </a:cubicBezTo>
                  <a:cubicBezTo>
                    <a:pt x="819941" y="1835944"/>
                    <a:pt x="769144" y="2026958"/>
                    <a:pt x="680752" y="2195608"/>
                  </a:cubicBezTo>
                  <a:lnTo>
                    <a:pt x="978437" y="2493293"/>
                  </a:lnTo>
                  <a:cubicBezTo>
                    <a:pt x="1134904" y="2243357"/>
                    <a:pt x="1226344" y="1949739"/>
                    <a:pt x="1226344" y="1632747"/>
                  </a:cubicBezTo>
                  <a:cubicBezTo>
                    <a:pt x="1226344" y="1183672"/>
                    <a:pt x="1042445" y="779307"/>
                    <a:pt x="747808" y="485680"/>
                  </a:cubicBezTo>
                  <a:lnTo>
                    <a:pt x="1226344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0E7449D6-2F8A-43E6-8B6B-AE19EFD86492}"/>
              </a:ext>
            </a:extLst>
          </p:cNvPr>
          <p:cNvGrpSpPr/>
          <p:nvPr/>
        </p:nvGrpSpPr>
        <p:grpSpPr>
          <a:xfrm>
            <a:off x="8748729" y="1253755"/>
            <a:ext cx="375098" cy="515728"/>
            <a:chOff x="4464843" y="1188243"/>
            <a:chExt cx="3260732" cy="4483227"/>
          </a:xfrm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5CE63354-75D0-4497-821B-17F065317690}"/>
                </a:ext>
              </a:extLst>
            </p:cNvPr>
            <p:cNvSpPr/>
            <p:nvPr/>
          </p:nvSpPr>
          <p:spPr>
            <a:xfrm>
              <a:off x="4464843" y="2556795"/>
              <a:ext cx="2447925" cy="3114675"/>
            </a:xfrm>
            <a:custGeom>
              <a:avLst/>
              <a:gdLst>
                <a:gd name="connsiteX0" fmla="*/ 1632747 w 2447925"/>
                <a:gd name="connsiteY0" fmla="*/ 2092995 h 3114675"/>
                <a:gd name="connsiteX1" fmla="*/ 413547 w 2447925"/>
                <a:gd name="connsiteY1" fmla="*/ 873795 h 3114675"/>
                <a:gd name="connsiteX2" fmla="*/ 554774 w 2447925"/>
                <a:gd name="connsiteY2" fmla="*/ 303819 h 3114675"/>
                <a:gd name="connsiteX3" fmla="*/ 258099 w 2447925"/>
                <a:gd name="connsiteY3" fmla="*/ 7144 h 3114675"/>
                <a:gd name="connsiteX4" fmla="*/ 7144 w 2447925"/>
                <a:gd name="connsiteY4" fmla="*/ 873795 h 3114675"/>
                <a:gd name="connsiteX5" fmla="*/ 1632747 w 2447925"/>
                <a:gd name="connsiteY5" fmla="*/ 2499398 h 3114675"/>
                <a:gd name="connsiteX6" fmla="*/ 1632747 w 2447925"/>
                <a:gd name="connsiteY6" fmla="*/ 3108998 h 3114675"/>
                <a:gd name="connsiteX7" fmla="*/ 2445544 w 2447925"/>
                <a:gd name="connsiteY7" fmla="*/ 2296192 h 3114675"/>
                <a:gd name="connsiteX8" fmla="*/ 1632747 w 2447925"/>
                <a:gd name="connsiteY8" fmla="*/ 1483395 h 3114675"/>
                <a:gd name="connsiteX9" fmla="*/ 1632747 w 2447925"/>
                <a:gd name="connsiteY9" fmla="*/ 2092995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47925" h="3114675">
                  <a:moveTo>
                    <a:pt x="1632747" y="2092995"/>
                  </a:moveTo>
                  <a:cubicBezTo>
                    <a:pt x="959139" y="2092995"/>
                    <a:pt x="413547" y="1547403"/>
                    <a:pt x="413547" y="873795"/>
                  </a:cubicBezTo>
                  <a:cubicBezTo>
                    <a:pt x="413547" y="667550"/>
                    <a:pt x="465363" y="474507"/>
                    <a:pt x="554774" y="303819"/>
                  </a:cubicBezTo>
                  <a:lnTo>
                    <a:pt x="258099" y="7144"/>
                  </a:lnTo>
                  <a:cubicBezTo>
                    <a:pt x="100613" y="259109"/>
                    <a:pt x="7144" y="554765"/>
                    <a:pt x="7144" y="873795"/>
                  </a:cubicBezTo>
                  <a:cubicBezTo>
                    <a:pt x="7144" y="1771936"/>
                    <a:pt x="734597" y="2499398"/>
                    <a:pt x="1632747" y="2499398"/>
                  </a:cubicBezTo>
                  <a:lnTo>
                    <a:pt x="1632747" y="3108998"/>
                  </a:lnTo>
                  <a:lnTo>
                    <a:pt x="2445544" y="2296192"/>
                  </a:lnTo>
                  <a:lnTo>
                    <a:pt x="1632747" y="1483395"/>
                  </a:lnTo>
                  <a:lnTo>
                    <a:pt x="1632747" y="209299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601338DD-D3BD-4367-9755-0699D8941A39}"/>
                </a:ext>
              </a:extLst>
            </p:cNvPr>
            <p:cNvSpPr/>
            <p:nvPr/>
          </p:nvSpPr>
          <p:spPr>
            <a:xfrm>
              <a:off x="5277650" y="1188243"/>
              <a:ext cx="2447925" cy="3114675"/>
            </a:xfrm>
            <a:custGeom>
              <a:avLst/>
              <a:gdLst>
                <a:gd name="connsiteX0" fmla="*/ 819941 w 2447925"/>
                <a:gd name="connsiteY0" fmla="*/ 616744 h 3114675"/>
                <a:gd name="connsiteX1" fmla="*/ 819941 w 2447925"/>
                <a:gd name="connsiteY1" fmla="*/ 7144 h 3114675"/>
                <a:gd name="connsiteX2" fmla="*/ 7144 w 2447925"/>
                <a:gd name="connsiteY2" fmla="*/ 819941 h 3114675"/>
                <a:gd name="connsiteX3" fmla="*/ 819941 w 2447925"/>
                <a:gd name="connsiteY3" fmla="*/ 1632737 h 3114675"/>
                <a:gd name="connsiteX4" fmla="*/ 819941 w 2447925"/>
                <a:gd name="connsiteY4" fmla="*/ 1023137 h 3114675"/>
                <a:gd name="connsiteX5" fmla="*/ 2039141 w 2447925"/>
                <a:gd name="connsiteY5" fmla="*/ 2242338 h 3114675"/>
                <a:gd name="connsiteX6" fmla="*/ 1897913 w 2447925"/>
                <a:gd name="connsiteY6" fmla="*/ 2812314 h 3114675"/>
                <a:gd name="connsiteX7" fmla="*/ 2194589 w 2447925"/>
                <a:gd name="connsiteY7" fmla="*/ 3108989 h 3114675"/>
                <a:gd name="connsiteX8" fmla="*/ 2445544 w 2447925"/>
                <a:gd name="connsiteY8" fmla="*/ 2242338 h 3114675"/>
                <a:gd name="connsiteX9" fmla="*/ 819941 w 2447925"/>
                <a:gd name="connsiteY9" fmla="*/ 616744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47925" h="3114675">
                  <a:moveTo>
                    <a:pt x="819941" y="616744"/>
                  </a:moveTo>
                  <a:lnTo>
                    <a:pt x="819941" y="7144"/>
                  </a:lnTo>
                  <a:lnTo>
                    <a:pt x="7144" y="819941"/>
                  </a:lnTo>
                  <a:lnTo>
                    <a:pt x="819941" y="1632737"/>
                  </a:lnTo>
                  <a:lnTo>
                    <a:pt x="819941" y="1023137"/>
                  </a:lnTo>
                  <a:cubicBezTo>
                    <a:pt x="1493549" y="1023137"/>
                    <a:pt x="2039141" y="1568729"/>
                    <a:pt x="2039141" y="2242338"/>
                  </a:cubicBezTo>
                  <a:cubicBezTo>
                    <a:pt x="2039141" y="2448582"/>
                    <a:pt x="1987325" y="2641626"/>
                    <a:pt x="1897913" y="2812314"/>
                  </a:cubicBezTo>
                  <a:lnTo>
                    <a:pt x="2194589" y="3108989"/>
                  </a:lnTo>
                  <a:cubicBezTo>
                    <a:pt x="2352065" y="2857024"/>
                    <a:pt x="2445544" y="2561368"/>
                    <a:pt x="2445544" y="2242338"/>
                  </a:cubicBezTo>
                  <a:cubicBezTo>
                    <a:pt x="2445534" y="1344197"/>
                    <a:pt x="1718081" y="616744"/>
                    <a:pt x="819941" y="6167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24EBCA1D-A9BC-4353-AC8A-ECE14B0AE44E}"/>
              </a:ext>
            </a:extLst>
          </p:cNvPr>
          <p:cNvSpPr/>
          <p:nvPr/>
        </p:nvSpPr>
        <p:spPr>
          <a:xfrm>
            <a:off x="9712034" y="1314503"/>
            <a:ext cx="477574" cy="477574"/>
          </a:xfrm>
          <a:custGeom>
            <a:avLst/>
            <a:gdLst>
              <a:gd name="connsiteX0" fmla="*/ 3664744 w 4076700"/>
              <a:gd name="connsiteY0" fmla="*/ 7144 h 4076700"/>
              <a:gd name="connsiteX1" fmla="*/ 413547 w 4076700"/>
              <a:gd name="connsiteY1" fmla="*/ 7144 h 4076700"/>
              <a:gd name="connsiteX2" fmla="*/ 9173 w 4076700"/>
              <a:gd name="connsiteY2" fmla="*/ 413547 h 4076700"/>
              <a:gd name="connsiteX3" fmla="*/ 7144 w 4076700"/>
              <a:gd name="connsiteY3" fmla="*/ 4071147 h 4076700"/>
              <a:gd name="connsiteX4" fmla="*/ 819941 w 4076700"/>
              <a:gd name="connsiteY4" fmla="*/ 3258350 h 4076700"/>
              <a:gd name="connsiteX5" fmla="*/ 3664744 w 4076700"/>
              <a:gd name="connsiteY5" fmla="*/ 3258350 h 4076700"/>
              <a:gd name="connsiteX6" fmla="*/ 4071147 w 4076700"/>
              <a:gd name="connsiteY6" fmla="*/ 2851947 h 4076700"/>
              <a:gd name="connsiteX7" fmla="*/ 4071147 w 4076700"/>
              <a:gd name="connsiteY7" fmla="*/ 413547 h 4076700"/>
              <a:gd name="connsiteX8" fmla="*/ 3664744 w 4076700"/>
              <a:gd name="connsiteY8" fmla="*/ 7144 h 4076700"/>
              <a:gd name="connsiteX9" fmla="*/ 2242347 w 4076700"/>
              <a:gd name="connsiteY9" fmla="*/ 2445544 h 4076700"/>
              <a:gd name="connsiteX10" fmla="*/ 1835944 w 4076700"/>
              <a:gd name="connsiteY10" fmla="*/ 2445544 h 4076700"/>
              <a:gd name="connsiteX11" fmla="*/ 1835944 w 4076700"/>
              <a:gd name="connsiteY11" fmla="*/ 2039141 h 4076700"/>
              <a:gd name="connsiteX12" fmla="*/ 2242347 w 4076700"/>
              <a:gd name="connsiteY12" fmla="*/ 2039141 h 4076700"/>
              <a:gd name="connsiteX13" fmla="*/ 2242347 w 4076700"/>
              <a:gd name="connsiteY13" fmla="*/ 2445544 h 4076700"/>
              <a:gd name="connsiteX14" fmla="*/ 2242347 w 4076700"/>
              <a:gd name="connsiteY14" fmla="*/ 1632747 h 4076700"/>
              <a:gd name="connsiteX15" fmla="*/ 1835944 w 4076700"/>
              <a:gd name="connsiteY15" fmla="*/ 1632747 h 4076700"/>
              <a:gd name="connsiteX16" fmla="*/ 1835944 w 4076700"/>
              <a:gd name="connsiteY16" fmla="*/ 819941 h 4076700"/>
              <a:gd name="connsiteX17" fmla="*/ 2242347 w 4076700"/>
              <a:gd name="connsiteY17" fmla="*/ 819941 h 4076700"/>
              <a:gd name="connsiteX18" fmla="*/ 2242347 w 4076700"/>
              <a:gd name="connsiteY18" fmla="*/ 1632747 h 407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76700" h="4076700">
                <a:moveTo>
                  <a:pt x="3664744" y="7144"/>
                </a:moveTo>
                <a:lnTo>
                  <a:pt x="413547" y="7144"/>
                </a:lnTo>
                <a:cubicBezTo>
                  <a:pt x="189005" y="7144"/>
                  <a:pt x="9173" y="189005"/>
                  <a:pt x="9173" y="413547"/>
                </a:cubicBezTo>
                <a:lnTo>
                  <a:pt x="7144" y="4071147"/>
                </a:lnTo>
                <a:lnTo>
                  <a:pt x="819941" y="3258350"/>
                </a:lnTo>
                <a:lnTo>
                  <a:pt x="3664744" y="3258350"/>
                </a:lnTo>
                <a:cubicBezTo>
                  <a:pt x="3889277" y="3258350"/>
                  <a:pt x="4071147" y="3076489"/>
                  <a:pt x="4071147" y="2851947"/>
                </a:cubicBezTo>
                <a:lnTo>
                  <a:pt x="4071147" y="413547"/>
                </a:lnTo>
                <a:cubicBezTo>
                  <a:pt x="4071147" y="189005"/>
                  <a:pt x="3889277" y="7144"/>
                  <a:pt x="3664744" y="7144"/>
                </a:cubicBezTo>
                <a:close/>
                <a:moveTo>
                  <a:pt x="2242347" y="2445544"/>
                </a:moveTo>
                <a:lnTo>
                  <a:pt x="1835944" y="2445544"/>
                </a:lnTo>
                <a:lnTo>
                  <a:pt x="1835944" y="2039141"/>
                </a:lnTo>
                <a:lnTo>
                  <a:pt x="2242347" y="2039141"/>
                </a:lnTo>
                <a:lnTo>
                  <a:pt x="2242347" y="2445544"/>
                </a:lnTo>
                <a:close/>
                <a:moveTo>
                  <a:pt x="2242347" y="1632747"/>
                </a:moveTo>
                <a:lnTo>
                  <a:pt x="1835944" y="1632747"/>
                </a:lnTo>
                <a:lnTo>
                  <a:pt x="1835944" y="819941"/>
                </a:lnTo>
                <a:lnTo>
                  <a:pt x="2242347" y="819941"/>
                </a:lnTo>
                <a:lnTo>
                  <a:pt x="2242347" y="1632747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3D346A36-28ED-4150-80F2-7F258EAF3994}"/>
              </a:ext>
            </a:extLst>
          </p:cNvPr>
          <p:cNvSpPr/>
          <p:nvPr/>
        </p:nvSpPr>
        <p:spPr>
          <a:xfrm>
            <a:off x="1714975" y="2296476"/>
            <a:ext cx="509112" cy="509112"/>
          </a:xfrm>
          <a:custGeom>
            <a:avLst/>
            <a:gdLst>
              <a:gd name="connsiteX0" fmla="*/ 3664744 w 4076700"/>
              <a:gd name="connsiteY0" fmla="*/ 7144 h 4076700"/>
              <a:gd name="connsiteX1" fmla="*/ 413547 w 4076700"/>
              <a:gd name="connsiteY1" fmla="*/ 7144 h 4076700"/>
              <a:gd name="connsiteX2" fmla="*/ 9173 w 4076700"/>
              <a:gd name="connsiteY2" fmla="*/ 413547 h 4076700"/>
              <a:gd name="connsiteX3" fmla="*/ 7144 w 4076700"/>
              <a:gd name="connsiteY3" fmla="*/ 4071147 h 4076700"/>
              <a:gd name="connsiteX4" fmla="*/ 819941 w 4076700"/>
              <a:gd name="connsiteY4" fmla="*/ 3258350 h 4076700"/>
              <a:gd name="connsiteX5" fmla="*/ 3664744 w 4076700"/>
              <a:gd name="connsiteY5" fmla="*/ 3258350 h 4076700"/>
              <a:gd name="connsiteX6" fmla="*/ 4071147 w 4076700"/>
              <a:gd name="connsiteY6" fmla="*/ 2851947 h 4076700"/>
              <a:gd name="connsiteX7" fmla="*/ 4071147 w 4076700"/>
              <a:gd name="connsiteY7" fmla="*/ 413547 h 4076700"/>
              <a:gd name="connsiteX8" fmla="*/ 3664744 w 4076700"/>
              <a:gd name="connsiteY8" fmla="*/ 7144 h 4076700"/>
              <a:gd name="connsiteX9" fmla="*/ 1429541 w 4076700"/>
              <a:gd name="connsiteY9" fmla="*/ 1835944 h 4076700"/>
              <a:gd name="connsiteX10" fmla="*/ 1023137 w 4076700"/>
              <a:gd name="connsiteY10" fmla="*/ 1835944 h 4076700"/>
              <a:gd name="connsiteX11" fmla="*/ 1023137 w 4076700"/>
              <a:gd name="connsiteY11" fmla="*/ 1429541 h 4076700"/>
              <a:gd name="connsiteX12" fmla="*/ 1429541 w 4076700"/>
              <a:gd name="connsiteY12" fmla="*/ 1429541 h 4076700"/>
              <a:gd name="connsiteX13" fmla="*/ 1429541 w 4076700"/>
              <a:gd name="connsiteY13" fmla="*/ 1835944 h 4076700"/>
              <a:gd name="connsiteX14" fmla="*/ 2242347 w 4076700"/>
              <a:gd name="connsiteY14" fmla="*/ 1835944 h 4076700"/>
              <a:gd name="connsiteX15" fmla="*/ 1835944 w 4076700"/>
              <a:gd name="connsiteY15" fmla="*/ 1835944 h 4076700"/>
              <a:gd name="connsiteX16" fmla="*/ 1835944 w 4076700"/>
              <a:gd name="connsiteY16" fmla="*/ 1429541 h 4076700"/>
              <a:gd name="connsiteX17" fmla="*/ 2242347 w 4076700"/>
              <a:gd name="connsiteY17" fmla="*/ 1429541 h 4076700"/>
              <a:gd name="connsiteX18" fmla="*/ 2242347 w 4076700"/>
              <a:gd name="connsiteY18" fmla="*/ 1835944 h 4076700"/>
              <a:gd name="connsiteX19" fmla="*/ 3055144 w 4076700"/>
              <a:gd name="connsiteY19" fmla="*/ 1835944 h 4076700"/>
              <a:gd name="connsiteX20" fmla="*/ 2648741 w 4076700"/>
              <a:gd name="connsiteY20" fmla="*/ 1835944 h 4076700"/>
              <a:gd name="connsiteX21" fmla="*/ 2648741 w 4076700"/>
              <a:gd name="connsiteY21" fmla="*/ 1429541 h 4076700"/>
              <a:gd name="connsiteX22" fmla="*/ 3055144 w 4076700"/>
              <a:gd name="connsiteY22" fmla="*/ 1429541 h 4076700"/>
              <a:gd name="connsiteX23" fmla="*/ 3055144 w 4076700"/>
              <a:gd name="connsiteY23" fmla="*/ 1835944 h 407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076700" h="4076700">
                <a:moveTo>
                  <a:pt x="3664744" y="7144"/>
                </a:moveTo>
                <a:lnTo>
                  <a:pt x="413547" y="7144"/>
                </a:lnTo>
                <a:cubicBezTo>
                  <a:pt x="189005" y="7144"/>
                  <a:pt x="9173" y="189005"/>
                  <a:pt x="9173" y="413547"/>
                </a:cubicBezTo>
                <a:lnTo>
                  <a:pt x="7144" y="4071147"/>
                </a:lnTo>
                <a:lnTo>
                  <a:pt x="819941" y="3258350"/>
                </a:lnTo>
                <a:lnTo>
                  <a:pt x="3664744" y="3258350"/>
                </a:lnTo>
                <a:cubicBezTo>
                  <a:pt x="3889277" y="3258350"/>
                  <a:pt x="4071147" y="3076489"/>
                  <a:pt x="4071147" y="2851947"/>
                </a:cubicBezTo>
                <a:lnTo>
                  <a:pt x="4071147" y="413547"/>
                </a:lnTo>
                <a:cubicBezTo>
                  <a:pt x="4071147" y="189005"/>
                  <a:pt x="3889277" y="7144"/>
                  <a:pt x="3664744" y="7144"/>
                </a:cubicBezTo>
                <a:close/>
                <a:moveTo>
                  <a:pt x="1429541" y="1835944"/>
                </a:moveTo>
                <a:lnTo>
                  <a:pt x="1023137" y="1835944"/>
                </a:lnTo>
                <a:lnTo>
                  <a:pt x="1023137" y="1429541"/>
                </a:lnTo>
                <a:lnTo>
                  <a:pt x="1429541" y="1429541"/>
                </a:lnTo>
                <a:lnTo>
                  <a:pt x="1429541" y="1835944"/>
                </a:lnTo>
                <a:close/>
                <a:moveTo>
                  <a:pt x="2242347" y="1835944"/>
                </a:moveTo>
                <a:lnTo>
                  <a:pt x="1835944" y="1835944"/>
                </a:lnTo>
                <a:lnTo>
                  <a:pt x="1835944" y="1429541"/>
                </a:lnTo>
                <a:lnTo>
                  <a:pt x="2242347" y="1429541"/>
                </a:lnTo>
                <a:lnTo>
                  <a:pt x="2242347" y="1835944"/>
                </a:lnTo>
                <a:close/>
                <a:moveTo>
                  <a:pt x="3055144" y="1835944"/>
                </a:moveTo>
                <a:lnTo>
                  <a:pt x="2648741" y="1835944"/>
                </a:lnTo>
                <a:lnTo>
                  <a:pt x="2648741" y="1429541"/>
                </a:lnTo>
                <a:lnTo>
                  <a:pt x="3055144" y="1429541"/>
                </a:lnTo>
                <a:lnTo>
                  <a:pt x="3055144" y="1835944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7B91C414-3B3C-4684-95C4-6A005DC89CF7}"/>
              </a:ext>
            </a:extLst>
          </p:cNvPr>
          <p:cNvSpPr/>
          <p:nvPr/>
        </p:nvSpPr>
        <p:spPr>
          <a:xfrm>
            <a:off x="1759743" y="3304106"/>
            <a:ext cx="371917" cy="465440"/>
          </a:xfrm>
          <a:custGeom>
            <a:avLst/>
            <a:gdLst>
              <a:gd name="connsiteX0" fmla="*/ 2851938 w 3257550"/>
              <a:gd name="connsiteY0" fmla="*/ 7144 h 4076700"/>
              <a:gd name="connsiteX1" fmla="*/ 1226344 w 3257550"/>
              <a:gd name="connsiteY1" fmla="*/ 7144 h 4076700"/>
              <a:gd name="connsiteX2" fmla="*/ 12221 w 3257550"/>
              <a:gd name="connsiteY2" fmla="*/ 1226344 h 4076700"/>
              <a:gd name="connsiteX3" fmla="*/ 7144 w 3257550"/>
              <a:gd name="connsiteY3" fmla="*/ 3664744 h 4076700"/>
              <a:gd name="connsiteX4" fmla="*/ 413547 w 3257550"/>
              <a:gd name="connsiteY4" fmla="*/ 4071147 h 4076700"/>
              <a:gd name="connsiteX5" fmla="*/ 2851947 w 3257550"/>
              <a:gd name="connsiteY5" fmla="*/ 4071147 h 4076700"/>
              <a:gd name="connsiteX6" fmla="*/ 3258341 w 3257550"/>
              <a:gd name="connsiteY6" fmla="*/ 3664744 h 4076700"/>
              <a:gd name="connsiteX7" fmla="*/ 3258341 w 3257550"/>
              <a:gd name="connsiteY7" fmla="*/ 413547 h 4076700"/>
              <a:gd name="connsiteX8" fmla="*/ 2851938 w 3257550"/>
              <a:gd name="connsiteY8" fmla="*/ 7144 h 4076700"/>
              <a:gd name="connsiteX9" fmla="*/ 1835944 w 3257550"/>
              <a:gd name="connsiteY9" fmla="*/ 3055144 h 4076700"/>
              <a:gd name="connsiteX10" fmla="*/ 1429541 w 3257550"/>
              <a:gd name="connsiteY10" fmla="*/ 3055144 h 4076700"/>
              <a:gd name="connsiteX11" fmla="*/ 1429541 w 3257550"/>
              <a:gd name="connsiteY11" fmla="*/ 2648741 h 4076700"/>
              <a:gd name="connsiteX12" fmla="*/ 1835944 w 3257550"/>
              <a:gd name="connsiteY12" fmla="*/ 2648741 h 4076700"/>
              <a:gd name="connsiteX13" fmla="*/ 1835944 w 3257550"/>
              <a:gd name="connsiteY13" fmla="*/ 3055144 h 4076700"/>
              <a:gd name="connsiteX14" fmla="*/ 1835944 w 3257550"/>
              <a:gd name="connsiteY14" fmla="*/ 2242347 h 4076700"/>
              <a:gd name="connsiteX15" fmla="*/ 1429541 w 3257550"/>
              <a:gd name="connsiteY15" fmla="*/ 2242347 h 4076700"/>
              <a:gd name="connsiteX16" fmla="*/ 1429541 w 3257550"/>
              <a:gd name="connsiteY16" fmla="*/ 1226344 h 4076700"/>
              <a:gd name="connsiteX17" fmla="*/ 1835944 w 3257550"/>
              <a:gd name="connsiteY17" fmla="*/ 1226344 h 4076700"/>
              <a:gd name="connsiteX18" fmla="*/ 1835944 w 3257550"/>
              <a:gd name="connsiteY18" fmla="*/ 2242347 h 407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257550" h="4076700">
                <a:moveTo>
                  <a:pt x="2851938" y="7144"/>
                </a:moveTo>
                <a:lnTo>
                  <a:pt x="1226344" y="7144"/>
                </a:lnTo>
                <a:lnTo>
                  <a:pt x="12221" y="1226344"/>
                </a:lnTo>
                <a:lnTo>
                  <a:pt x="7144" y="3664744"/>
                </a:lnTo>
                <a:cubicBezTo>
                  <a:pt x="7144" y="3888267"/>
                  <a:pt x="190024" y="4071147"/>
                  <a:pt x="413547" y="4071147"/>
                </a:cubicBezTo>
                <a:lnTo>
                  <a:pt x="2851947" y="4071147"/>
                </a:lnTo>
                <a:cubicBezTo>
                  <a:pt x="3075461" y="4071147"/>
                  <a:pt x="3258341" y="3888267"/>
                  <a:pt x="3258341" y="3664744"/>
                </a:cubicBezTo>
                <a:lnTo>
                  <a:pt x="3258341" y="413547"/>
                </a:lnTo>
                <a:cubicBezTo>
                  <a:pt x="3258341" y="190024"/>
                  <a:pt x="3075461" y="7144"/>
                  <a:pt x="2851938" y="7144"/>
                </a:cubicBezTo>
                <a:close/>
                <a:moveTo>
                  <a:pt x="1835944" y="3055144"/>
                </a:moveTo>
                <a:lnTo>
                  <a:pt x="1429541" y="3055144"/>
                </a:lnTo>
                <a:lnTo>
                  <a:pt x="1429541" y="2648741"/>
                </a:lnTo>
                <a:lnTo>
                  <a:pt x="1835944" y="2648741"/>
                </a:lnTo>
                <a:lnTo>
                  <a:pt x="1835944" y="3055144"/>
                </a:lnTo>
                <a:close/>
                <a:moveTo>
                  <a:pt x="1835944" y="2242347"/>
                </a:moveTo>
                <a:lnTo>
                  <a:pt x="1429541" y="2242347"/>
                </a:lnTo>
                <a:lnTo>
                  <a:pt x="1429541" y="1226344"/>
                </a:lnTo>
                <a:lnTo>
                  <a:pt x="1835944" y="1226344"/>
                </a:lnTo>
                <a:lnTo>
                  <a:pt x="1835944" y="2242347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ABC11EF-91A4-4C28-88A1-A97CB7E5C116}"/>
              </a:ext>
            </a:extLst>
          </p:cNvPr>
          <p:cNvSpPr/>
          <p:nvPr/>
        </p:nvSpPr>
        <p:spPr>
          <a:xfrm>
            <a:off x="1770091" y="4304624"/>
            <a:ext cx="351543" cy="439943"/>
          </a:xfrm>
          <a:custGeom>
            <a:avLst/>
            <a:gdLst>
              <a:gd name="connsiteX0" fmla="*/ 2851947 w 3257550"/>
              <a:gd name="connsiteY0" fmla="*/ 7144 h 4076700"/>
              <a:gd name="connsiteX1" fmla="*/ 1226353 w 3257550"/>
              <a:gd name="connsiteY1" fmla="*/ 7144 h 4076700"/>
              <a:gd name="connsiteX2" fmla="*/ 11211 w 3257550"/>
              <a:gd name="connsiteY2" fmla="*/ 1226344 h 4076700"/>
              <a:gd name="connsiteX3" fmla="*/ 7144 w 3257550"/>
              <a:gd name="connsiteY3" fmla="*/ 3664744 h 4076700"/>
              <a:gd name="connsiteX4" fmla="*/ 413547 w 3257550"/>
              <a:gd name="connsiteY4" fmla="*/ 4071147 h 4076700"/>
              <a:gd name="connsiteX5" fmla="*/ 2851947 w 3257550"/>
              <a:gd name="connsiteY5" fmla="*/ 4071147 h 4076700"/>
              <a:gd name="connsiteX6" fmla="*/ 3258350 w 3257550"/>
              <a:gd name="connsiteY6" fmla="*/ 3664744 h 4076700"/>
              <a:gd name="connsiteX7" fmla="*/ 3258350 w 3257550"/>
              <a:gd name="connsiteY7" fmla="*/ 413547 h 4076700"/>
              <a:gd name="connsiteX8" fmla="*/ 2851947 w 3257550"/>
              <a:gd name="connsiteY8" fmla="*/ 7144 h 4076700"/>
              <a:gd name="connsiteX9" fmla="*/ 1632747 w 3257550"/>
              <a:gd name="connsiteY9" fmla="*/ 1226344 h 4076700"/>
              <a:gd name="connsiteX10" fmla="*/ 1226344 w 3257550"/>
              <a:gd name="connsiteY10" fmla="*/ 1226344 h 4076700"/>
              <a:gd name="connsiteX11" fmla="*/ 1226344 w 3257550"/>
              <a:gd name="connsiteY11" fmla="*/ 413547 h 4076700"/>
              <a:gd name="connsiteX12" fmla="*/ 1632747 w 3257550"/>
              <a:gd name="connsiteY12" fmla="*/ 413547 h 4076700"/>
              <a:gd name="connsiteX13" fmla="*/ 1632747 w 3257550"/>
              <a:gd name="connsiteY13" fmla="*/ 1226344 h 4076700"/>
              <a:gd name="connsiteX14" fmla="*/ 2242347 w 3257550"/>
              <a:gd name="connsiteY14" fmla="*/ 1226344 h 4076700"/>
              <a:gd name="connsiteX15" fmla="*/ 1835944 w 3257550"/>
              <a:gd name="connsiteY15" fmla="*/ 1226344 h 4076700"/>
              <a:gd name="connsiteX16" fmla="*/ 1835944 w 3257550"/>
              <a:gd name="connsiteY16" fmla="*/ 413547 h 4076700"/>
              <a:gd name="connsiteX17" fmla="*/ 2242347 w 3257550"/>
              <a:gd name="connsiteY17" fmla="*/ 413547 h 4076700"/>
              <a:gd name="connsiteX18" fmla="*/ 2242347 w 3257550"/>
              <a:gd name="connsiteY18" fmla="*/ 1226344 h 4076700"/>
              <a:gd name="connsiteX19" fmla="*/ 2851947 w 3257550"/>
              <a:gd name="connsiteY19" fmla="*/ 1226344 h 4076700"/>
              <a:gd name="connsiteX20" fmla="*/ 2445544 w 3257550"/>
              <a:gd name="connsiteY20" fmla="*/ 1226344 h 4076700"/>
              <a:gd name="connsiteX21" fmla="*/ 2445544 w 3257550"/>
              <a:gd name="connsiteY21" fmla="*/ 413547 h 4076700"/>
              <a:gd name="connsiteX22" fmla="*/ 2851947 w 3257550"/>
              <a:gd name="connsiteY22" fmla="*/ 413547 h 4076700"/>
              <a:gd name="connsiteX23" fmla="*/ 2851947 w 3257550"/>
              <a:gd name="connsiteY23" fmla="*/ 1226344 h 407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257550" h="4076700">
                <a:moveTo>
                  <a:pt x="2851947" y="7144"/>
                </a:moveTo>
                <a:lnTo>
                  <a:pt x="1226353" y="7144"/>
                </a:lnTo>
                <a:lnTo>
                  <a:pt x="11211" y="1226344"/>
                </a:lnTo>
                <a:lnTo>
                  <a:pt x="7144" y="3664744"/>
                </a:lnTo>
                <a:cubicBezTo>
                  <a:pt x="7144" y="3888267"/>
                  <a:pt x="190024" y="4071147"/>
                  <a:pt x="413547" y="4071147"/>
                </a:cubicBezTo>
                <a:lnTo>
                  <a:pt x="2851947" y="4071147"/>
                </a:lnTo>
                <a:cubicBezTo>
                  <a:pt x="3075470" y="4071147"/>
                  <a:pt x="3258350" y="3888267"/>
                  <a:pt x="3258350" y="3664744"/>
                </a:cubicBezTo>
                <a:lnTo>
                  <a:pt x="3258350" y="413547"/>
                </a:lnTo>
                <a:cubicBezTo>
                  <a:pt x="3258350" y="190024"/>
                  <a:pt x="3075470" y="7144"/>
                  <a:pt x="2851947" y="7144"/>
                </a:cubicBezTo>
                <a:close/>
                <a:moveTo>
                  <a:pt x="1632747" y="1226344"/>
                </a:moveTo>
                <a:lnTo>
                  <a:pt x="1226344" y="1226344"/>
                </a:lnTo>
                <a:lnTo>
                  <a:pt x="1226344" y="413547"/>
                </a:lnTo>
                <a:lnTo>
                  <a:pt x="1632747" y="413547"/>
                </a:lnTo>
                <a:lnTo>
                  <a:pt x="1632747" y="1226344"/>
                </a:lnTo>
                <a:close/>
                <a:moveTo>
                  <a:pt x="2242347" y="1226344"/>
                </a:moveTo>
                <a:lnTo>
                  <a:pt x="1835944" y="1226344"/>
                </a:lnTo>
                <a:lnTo>
                  <a:pt x="1835944" y="413547"/>
                </a:lnTo>
                <a:lnTo>
                  <a:pt x="2242347" y="413547"/>
                </a:lnTo>
                <a:lnTo>
                  <a:pt x="2242347" y="1226344"/>
                </a:lnTo>
                <a:close/>
                <a:moveTo>
                  <a:pt x="2851947" y="1226344"/>
                </a:moveTo>
                <a:lnTo>
                  <a:pt x="2445544" y="1226344"/>
                </a:lnTo>
                <a:lnTo>
                  <a:pt x="2445544" y="413547"/>
                </a:lnTo>
                <a:lnTo>
                  <a:pt x="2851947" y="413547"/>
                </a:lnTo>
                <a:lnTo>
                  <a:pt x="2851947" y="1226344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C30DB069-CAB3-474C-8751-9A0E4283B507}"/>
              </a:ext>
            </a:extLst>
          </p:cNvPr>
          <p:cNvGrpSpPr/>
          <p:nvPr/>
        </p:nvGrpSpPr>
        <p:grpSpPr>
          <a:xfrm>
            <a:off x="2710396" y="5259589"/>
            <a:ext cx="458028" cy="508787"/>
            <a:chOff x="4258465" y="1388268"/>
            <a:chExt cx="3667125" cy="4073519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5BC76FF-67AA-4BA2-9653-C5219FE097AC}"/>
                </a:ext>
              </a:extLst>
            </p:cNvPr>
            <p:cNvSpPr/>
            <p:nvPr/>
          </p:nvSpPr>
          <p:spPr>
            <a:xfrm>
              <a:off x="5274468" y="1388268"/>
              <a:ext cx="2247900" cy="1228725"/>
            </a:xfrm>
            <a:custGeom>
              <a:avLst/>
              <a:gdLst>
                <a:gd name="connsiteX0" fmla="*/ 1632747 w 2247900"/>
                <a:gd name="connsiteY0" fmla="*/ 1226344 h 1228725"/>
                <a:gd name="connsiteX1" fmla="*/ 2242347 w 2247900"/>
                <a:gd name="connsiteY1" fmla="*/ 616744 h 1228725"/>
                <a:gd name="connsiteX2" fmla="*/ 1632747 w 2247900"/>
                <a:gd name="connsiteY2" fmla="*/ 7144 h 1228725"/>
                <a:gd name="connsiteX3" fmla="*/ 1632747 w 2247900"/>
                <a:gd name="connsiteY3" fmla="*/ 413547 h 1228725"/>
                <a:gd name="connsiteX4" fmla="*/ 7144 w 2247900"/>
                <a:gd name="connsiteY4" fmla="*/ 413547 h 1228725"/>
                <a:gd name="connsiteX5" fmla="*/ 7144 w 2247900"/>
                <a:gd name="connsiteY5" fmla="*/ 819941 h 1228725"/>
                <a:gd name="connsiteX6" fmla="*/ 1632747 w 2247900"/>
                <a:gd name="connsiteY6" fmla="*/ 819941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7900" h="1228725">
                  <a:moveTo>
                    <a:pt x="1632747" y="1226344"/>
                  </a:moveTo>
                  <a:lnTo>
                    <a:pt x="2242347" y="616744"/>
                  </a:lnTo>
                  <a:lnTo>
                    <a:pt x="1632747" y="7144"/>
                  </a:lnTo>
                  <a:lnTo>
                    <a:pt x="1632747" y="413547"/>
                  </a:lnTo>
                  <a:lnTo>
                    <a:pt x="7144" y="413547"/>
                  </a:lnTo>
                  <a:lnTo>
                    <a:pt x="7144" y="819941"/>
                  </a:lnTo>
                  <a:lnTo>
                    <a:pt x="1632747" y="8199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147A142-57B6-4C59-8EB8-2B3B89713897}"/>
                </a:ext>
              </a:extLst>
            </p:cNvPr>
            <p:cNvSpPr/>
            <p:nvPr/>
          </p:nvSpPr>
          <p:spPr>
            <a:xfrm>
              <a:off x="4258465" y="2404262"/>
              <a:ext cx="3667125" cy="3057525"/>
            </a:xfrm>
            <a:custGeom>
              <a:avLst/>
              <a:gdLst>
                <a:gd name="connsiteX0" fmla="*/ 3258350 w 3667125"/>
                <a:gd name="connsiteY0" fmla="*/ 2039150 h 3057525"/>
                <a:gd name="connsiteX1" fmla="*/ 3258350 w 3667125"/>
                <a:gd name="connsiteY1" fmla="*/ 819950 h 3057525"/>
                <a:gd name="connsiteX2" fmla="*/ 2851947 w 3667125"/>
                <a:gd name="connsiteY2" fmla="*/ 413547 h 3057525"/>
                <a:gd name="connsiteX3" fmla="*/ 616744 w 3667125"/>
                <a:gd name="connsiteY3" fmla="*/ 413547 h 3057525"/>
                <a:gd name="connsiteX4" fmla="*/ 616744 w 3667125"/>
                <a:gd name="connsiteY4" fmla="*/ 7144 h 3057525"/>
                <a:gd name="connsiteX5" fmla="*/ 7144 w 3667125"/>
                <a:gd name="connsiteY5" fmla="*/ 616744 h 3057525"/>
                <a:gd name="connsiteX6" fmla="*/ 616744 w 3667125"/>
                <a:gd name="connsiteY6" fmla="*/ 1226344 h 3057525"/>
                <a:gd name="connsiteX7" fmla="*/ 616744 w 3667125"/>
                <a:gd name="connsiteY7" fmla="*/ 819950 h 3057525"/>
                <a:gd name="connsiteX8" fmla="*/ 1429541 w 3667125"/>
                <a:gd name="connsiteY8" fmla="*/ 819950 h 3057525"/>
                <a:gd name="connsiteX9" fmla="*/ 1429541 w 3667125"/>
                <a:gd name="connsiteY9" fmla="*/ 1429550 h 3057525"/>
                <a:gd name="connsiteX10" fmla="*/ 7144 w 3667125"/>
                <a:gd name="connsiteY10" fmla="*/ 1429550 h 3057525"/>
                <a:gd name="connsiteX11" fmla="*/ 7144 w 3667125"/>
                <a:gd name="connsiteY11" fmla="*/ 2039150 h 3057525"/>
                <a:gd name="connsiteX12" fmla="*/ 413547 w 3667125"/>
                <a:gd name="connsiteY12" fmla="*/ 2445553 h 3057525"/>
                <a:gd name="connsiteX13" fmla="*/ 819950 w 3667125"/>
                <a:gd name="connsiteY13" fmla="*/ 2445553 h 3057525"/>
                <a:gd name="connsiteX14" fmla="*/ 1429550 w 3667125"/>
                <a:gd name="connsiteY14" fmla="*/ 3055153 h 3057525"/>
                <a:gd name="connsiteX15" fmla="*/ 2039150 w 3667125"/>
                <a:gd name="connsiteY15" fmla="*/ 2445553 h 3057525"/>
                <a:gd name="connsiteX16" fmla="*/ 3664754 w 3667125"/>
                <a:gd name="connsiteY16" fmla="*/ 2445553 h 3057525"/>
                <a:gd name="connsiteX17" fmla="*/ 3664754 w 3667125"/>
                <a:gd name="connsiteY17" fmla="*/ 2039150 h 3057525"/>
                <a:gd name="connsiteX18" fmla="*/ 3258350 w 3667125"/>
                <a:gd name="connsiteY18" fmla="*/ 2039150 h 3057525"/>
                <a:gd name="connsiteX19" fmla="*/ 1429550 w 3667125"/>
                <a:gd name="connsiteY19" fmla="*/ 2648750 h 3057525"/>
                <a:gd name="connsiteX20" fmla="*/ 1226353 w 3667125"/>
                <a:gd name="connsiteY20" fmla="*/ 2445553 h 3057525"/>
                <a:gd name="connsiteX21" fmla="*/ 1429550 w 3667125"/>
                <a:gd name="connsiteY21" fmla="*/ 2242357 h 3057525"/>
                <a:gd name="connsiteX22" fmla="*/ 1632747 w 3667125"/>
                <a:gd name="connsiteY22" fmla="*/ 2445553 h 3057525"/>
                <a:gd name="connsiteX23" fmla="*/ 1429550 w 3667125"/>
                <a:gd name="connsiteY23" fmla="*/ 2648750 h 3057525"/>
                <a:gd name="connsiteX24" fmla="*/ 2851947 w 3667125"/>
                <a:gd name="connsiteY24" fmla="*/ 1429550 h 3057525"/>
                <a:gd name="connsiteX25" fmla="*/ 2039150 w 3667125"/>
                <a:gd name="connsiteY25" fmla="*/ 1429550 h 3057525"/>
                <a:gd name="connsiteX26" fmla="*/ 2039150 w 3667125"/>
                <a:gd name="connsiteY26" fmla="*/ 819950 h 3057525"/>
                <a:gd name="connsiteX27" fmla="*/ 2851947 w 3667125"/>
                <a:gd name="connsiteY27" fmla="*/ 819950 h 3057525"/>
                <a:gd name="connsiteX28" fmla="*/ 2851947 w 3667125"/>
                <a:gd name="connsiteY28" fmla="*/ 1429550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667125" h="3057525">
                  <a:moveTo>
                    <a:pt x="3258350" y="2039150"/>
                  </a:moveTo>
                  <a:lnTo>
                    <a:pt x="3258350" y="819950"/>
                  </a:lnTo>
                  <a:cubicBezTo>
                    <a:pt x="3258350" y="595417"/>
                    <a:pt x="3076489" y="413547"/>
                    <a:pt x="2851947" y="413547"/>
                  </a:cubicBezTo>
                  <a:lnTo>
                    <a:pt x="616744" y="413547"/>
                  </a:lnTo>
                  <a:lnTo>
                    <a:pt x="616744" y="7144"/>
                  </a:lnTo>
                  <a:lnTo>
                    <a:pt x="7144" y="616744"/>
                  </a:lnTo>
                  <a:lnTo>
                    <a:pt x="616744" y="1226344"/>
                  </a:lnTo>
                  <a:lnTo>
                    <a:pt x="616744" y="819950"/>
                  </a:lnTo>
                  <a:lnTo>
                    <a:pt x="1429541" y="819950"/>
                  </a:lnTo>
                  <a:lnTo>
                    <a:pt x="1429541" y="1429550"/>
                  </a:lnTo>
                  <a:lnTo>
                    <a:pt x="7144" y="1429550"/>
                  </a:lnTo>
                  <a:lnTo>
                    <a:pt x="7144" y="2039150"/>
                  </a:lnTo>
                  <a:cubicBezTo>
                    <a:pt x="7144" y="2263683"/>
                    <a:pt x="189005" y="2445553"/>
                    <a:pt x="413547" y="2445553"/>
                  </a:cubicBezTo>
                  <a:lnTo>
                    <a:pt x="819950" y="2445553"/>
                  </a:lnTo>
                  <a:cubicBezTo>
                    <a:pt x="819950" y="2782862"/>
                    <a:pt x="1092241" y="3055153"/>
                    <a:pt x="1429550" y="3055153"/>
                  </a:cubicBezTo>
                  <a:cubicBezTo>
                    <a:pt x="1766859" y="3055153"/>
                    <a:pt x="2039150" y="2782862"/>
                    <a:pt x="2039150" y="2445553"/>
                  </a:cubicBezTo>
                  <a:lnTo>
                    <a:pt x="3664754" y="2445553"/>
                  </a:lnTo>
                  <a:lnTo>
                    <a:pt x="3664754" y="2039150"/>
                  </a:lnTo>
                  <a:lnTo>
                    <a:pt x="3258350" y="2039150"/>
                  </a:lnTo>
                  <a:close/>
                  <a:moveTo>
                    <a:pt x="1429550" y="2648750"/>
                  </a:moveTo>
                  <a:cubicBezTo>
                    <a:pt x="1316774" y="2648750"/>
                    <a:pt x="1226353" y="2558329"/>
                    <a:pt x="1226353" y="2445553"/>
                  </a:cubicBezTo>
                  <a:cubicBezTo>
                    <a:pt x="1226353" y="2332777"/>
                    <a:pt x="1316774" y="2242357"/>
                    <a:pt x="1429550" y="2242357"/>
                  </a:cubicBezTo>
                  <a:cubicBezTo>
                    <a:pt x="1542326" y="2242357"/>
                    <a:pt x="1632747" y="2332777"/>
                    <a:pt x="1632747" y="2445553"/>
                  </a:cubicBezTo>
                  <a:cubicBezTo>
                    <a:pt x="1632747" y="2558329"/>
                    <a:pt x="1542326" y="2648750"/>
                    <a:pt x="1429550" y="2648750"/>
                  </a:cubicBezTo>
                  <a:close/>
                  <a:moveTo>
                    <a:pt x="2851947" y="1429550"/>
                  </a:moveTo>
                  <a:lnTo>
                    <a:pt x="2039150" y="1429550"/>
                  </a:lnTo>
                  <a:lnTo>
                    <a:pt x="2039150" y="819950"/>
                  </a:lnTo>
                  <a:lnTo>
                    <a:pt x="2851947" y="819950"/>
                  </a:lnTo>
                  <a:lnTo>
                    <a:pt x="2851947" y="14295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8E4DC6B0-B880-425D-A20D-9D8908CF3F57}"/>
              </a:ext>
            </a:extLst>
          </p:cNvPr>
          <p:cNvGrpSpPr/>
          <p:nvPr/>
        </p:nvGrpSpPr>
        <p:grpSpPr>
          <a:xfrm>
            <a:off x="2907925" y="2268088"/>
            <a:ext cx="109596" cy="490207"/>
            <a:chOff x="5682453" y="1593056"/>
            <a:chExt cx="819150" cy="3663944"/>
          </a:xfrm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7D4120A-6A4F-4133-AEB6-E0211A27F23A}"/>
                </a:ext>
              </a:extLst>
            </p:cNvPr>
            <p:cNvSpPr/>
            <p:nvPr/>
          </p:nvSpPr>
          <p:spPr>
            <a:xfrm>
              <a:off x="5682453" y="4437850"/>
              <a:ext cx="819150" cy="819150"/>
            </a:xfrm>
            <a:custGeom>
              <a:avLst/>
              <a:gdLst>
                <a:gd name="connsiteX0" fmla="*/ 819950 w 819150"/>
                <a:gd name="connsiteY0" fmla="*/ 413547 h 819150"/>
                <a:gd name="connsiteX1" fmla="*/ 413547 w 819150"/>
                <a:gd name="connsiteY1" fmla="*/ 819950 h 819150"/>
                <a:gd name="connsiteX2" fmla="*/ 7144 w 819150"/>
                <a:gd name="connsiteY2" fmla="*/ 413547 h 819150"/>
                <a:gd name="connsiteX3" fmla="*/ 413547 w 819150"/>
                <a:gd name="connsiteY3" fmla="*/ 7144 h 819150"/>
                <a:gd name="connsiteX4" fmla="*/ 819950 w 819150"/>
                <a:gd name="connsiteY4" fmla="*/ 413547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50" h="819150">
                  <a:moveTo>
                    <a:pt x="819950" y="413547"/>
                  </a:moveTo>
                  <a:cubicBezTo>
                    <a:pt x="819950" y="637997"/>
                    <a:pt x="637997" y="819950"/>
                    <a:pt x="413547" y="819950"/>
                  </a:cubicBezTo>
                  <a:cubicBezTo>
                    <a:pt x="189097" y="819950"/>
                    <a:pt x="7144" y="637997"/>
                    <a:pt x="7144" y="413547"/>
                  </a:cubicBezTo>
                  <a:cubicBezTo>
                    <a:pt x="7144" y="189097"/>
                    <a:pt x="189097" y="7144"/>
                    <a:pt x="413547" y="7144"/>
                  </a:cubicBezTo>
                  <a:cubicBezTo>
                    <a:pt x="637997" y="7144"/>
                    <a:pt x="819950" y="189097"/>
                    <a:pt x="819950" y="4135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256EC75D-E728-4E4B-ADA5-71919090E1BD}"/>
                </a:ext>
              </a:extLst>
            </p:cNvPr>
            <p:cNvSpPr/>
            <p:nvPr/>
          </p:nvSpPr>
          <p:spPr>
            <a:xfrm>
              <a:off x="5682453" y="1593056"/>
              <a:ext cx="819150" cy="2447925"/>
            </a:xfrm>
            <a:custGeom>
              <a:avLst/>
              <a:gdLst>
                <a:gd name="connsiteX0" fmla="*/ 7144 w 819150"/>
                <a:gd name="connsiteY0" fmla="*/ 7144 h 2447925"/>
                <a:gd name="connsiteX1" fmla="*/ 819940 w 819150"/>
                <a:gd name="connsiteY1" fmla="*/ 7144 h 2447925"/>
                <a:gd name="connsiteX2" fmla="*/ 819940 w 819150"/>
                <a:gd name="connsiteY2" fmla="*/ 2445544 h 2447925"/>
                <a:gd name="connsiteX3" fmla="*/ 7144 w 819150"/>
                <a:gd name="connsiteY3" fmla="*/ 2445544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50" h="2447925">
                  <a:moveTo>
                    <a:pt x="7144" y="7144"/>
                  </a:moveTo>
                  <a:lnTo>
                    <a:pt x="819940" y="7144"/>
                  </a:lnTo>
                  <a:lnTo>
                    <a:pt x="819940" y="2445544"/>
                  </a:lnTo>
                  <a:lnTo>
                    <a:pt x="7144" y="24455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81464157-50FD-4DD0-9E30-69685A9A199D}"/>
              </a:ext>
            </a:extLst>
          </p:cNvPr>
          <p:cNvSpPr/>
          <p:nvPr/>
        </p:nvSpPr>
        <p:spPr>
          <a:xfrm>
            <a:off x="2773018" y="3244345"/>
            <a:ext cx="351544" cy="526632"/>
          </a:xfrm>
          <a:custGeom>
            <a:avLst/>
            <a:gdLst>
              <a:gd name="connsiteX0" fmla="*/ 2041179 w 2447925"/>
              <a:gd name="connsiteY0" fmla="*/ 819941 h 3667125"/>
              <a:gd name="connsiteX1" fmla="*/ 2039150 w 2447925"/>
              <a:gd name="connsiteY1" fmla="*/ 819941 h 3667125"/>
              <a:gd name="connsiteX2" fmla="*/ 2039150 w 2447925"/>
              <a:gd name="connsiteY2" fmla="*/ 7144 h 3667125"/>
              <a:gd name="connsiteX3" fmla="*/ 1632747 w 2447925"/>
              <a:gd name="connsiteY3" fmla="*/ 7144 h 3667125"/>
              <a:gd name="connsiteX4" fmla="*/ 1632747 w 2447925"/>
              <a:gd name="connsiteY4" fmla="*/ 819941 h 3667125"/>
              <a:gd name="connsiteX5" fmla="*/ 819950 w 2447925"/>
              <a:gd name="connsiteY5" fmla="*/ 819941 h 3667125"/>
              <a:gd name="connsiteX6" fmla="*/ 819950 w 2447925"/>
              <a:gd name="connsiteY6" fmla="*/ 7144 h 3667125"/>
              <a:gd name="connsiteX7" fmla="*/ 413547 w 2447925"/>
              <a:gd name="connsiteY7" fmla="*/ 7144 h 3667125"/>
              <a:gd name="connsiteX8" fmla="*/ 413547 w 2447925"/>
              <a:gd name="connsiteY8" fmla="*/ 819941 h 3667125"/>
              <a:gd name="connsiteX9" fmla="*/ 411518 w 2447925"/>
              <a:gd name="connsiteY9" fmla="*/ 819941 h 3667125"/>
              <a:gd name="connsiteX10" fmla="*/ 7144 w 2447925"/>
              <a:gd name="connsiteY10" fmla="*/ 1225325 h 3667125"/>
              <a:gd name="connsiteX11" fmla="*/ 7144 w 2447925"/>
              <a:gd name="connsiteY11" fmla="*/ 2341912 h 3667125"/>
              <a:gd name="connsiteX12" fmla="*/ 718347 w 2447925"/>
              <a:gd name="connsiteY12" fmla="*/ 3055144 h 3667125"/>
              <a:gd name="connsiteX13" fmla="*/ 718347 w 2447925"/>
              <a:gd name="connsiteY13" fmla="*/ 3664744 h 3667125"/>
              <a:gd name="connsiteX14" fmla="*/ 1734350 w 2447925"/>
              <a:gd name="connsiteY14" fmla="*/ 3664744 h 3667125"/>
              <a:gd name="connsiteX15" fmla="*/ 1734350 w 2447925"/>
              <a:gd name="connsiteY15" fmla="*/ 3055144 h 3667125"/>
              <a:gd name="connsiteX16" fmla="*/ 2445544 w 2447925"/>
              <a:gd name="connsiteY16" fmla="*/ 2340893 h 3667125"/>
              <a:gd name="connsiteX17" fmla="*/ 2445544 w 2447925"/>
              <a:gd name="connsiteY17" fmla="*/ 1224315 h 3667125"/>
              <a:gd name="connsiteX18" fmla="*/ 2041179 w 2447925"/>
              <a:gd name="connsiteY18" fmla="*/ 819941 h 366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447925" h="3667125">
                <a:moveTo>
                  <a:pt x="2041179" y="819941"/>
                </a:moveTo>
                <a:lnTo>
                  <a:pt x="2039150" y="819941"/>
                </a:lnTo>
                <a:lnTo>
                  <a:pt x="2039150" y="7144"/>
                </a:lnTo>
                <a:lnTo>
                  <a:pt x="1632747" y="7144"/>
                </a:lnTo>
                <a:lnTo>
                  <a:pt x="1632747" y="819941"/>
                </a:lnTo>
                <a:lnTo>
                  <a:pt x="819950" y="819941"/>
                </a:lnTo>
                <a:lnTo>
                  <a:pt x="819950" y="7144"/>
                </a:lnTo>
                <a:lnTo>
                  <a:pt x="413547" y="7144"/>
                </a:lnTo>
                <a:lnTo>
                  <a:pt x="413547" y="819941"/>
                </a:lnTo>
                <a:lnTo>
                  <a:pt x="411518" y="819941"/>
                </a:lnTo>
                <a:cubicBezTo>
                  <a:pt x="210341" y="818931"/>
                  <a:pt x="7144" y="1022128"/>
                  <a:pt x="7144" y="1225325"/>
                </a:cubicBezTo>
                <a:lnTo>
                  <a:pt x="7144" y="2341912"/>
                </a:lnTo>
                <a:lnTo>
                  <a:pt x="718347" y="3055144"/>
                </a:lnTo>
                <a:lnTo>
                  <a:pt x="718347" y="3664744"/>
                </a:lnTo>
                <a:lnTo>
                  <a:pt x="1734350" y="3664744"/>
                </a:lnTo>
                <a:lnTo>
                  <a:pt x="1734350" y="3055144"/>
                </a:lnTo>
                <a:lnTo>
                  <a:pt x="2445544" y="2340893"/>
                </a:lnTo>
                <a:lnTo>
                  <a:pt x="2445544" y="1224315"/>
                </a:lnTo>
                <a:cubicBezTo>
                  <a:pt x="2445544" y="1022128"/>
                  <a:pt x="2242347" y="818931"/>
                  <a:pt x="2041179" y="819941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56469D79-1986-4F8B-BCCE-26F29FB55DE8}"/>
              </a:ext>
            </a:extLst>
          </p:cNvPr>
          <p:cNvGrpSpPr/>
          <p:nvPr/>
        </p:nvGrpSpPr>
        <p:grpSpPr>
          <a:xfrm>
            <a:off x="2710396" y="4316535"/>
            <a:ext cx="437099" cy="436721"/>
            <a:chOff x="4260056" y="1593056"/>
            <a:chExt cx="3670297" cy="3667125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CE13EA0-BFAD-4148-B999-2B04D6CCCD3F}"/>
                </a:ext>
              </a:extLst>
            </p:cNvPr>
            <p:cNvSpPr/>
            <p:nvPr/>
          </p:nvSpPr>
          <p:spPr>
            <a:xfrm>
              <a:off x="6698456" y="1593056"/>
              <a:ext cx="419100" cy="1428750"/>
            </a:xfrm>
            <a:custGeom>
              <a:avLst/>
              <a:gdLst>
                <a:gd name="connsiteX0" fmla="*/ 7144 w 419100"/>
                <a:gd name="connsiteY0" fmla="*/ 7144 h 1428750"/>
                <a:gd name="connsiteX1" fmla="*/ 413547 w 419100"/>
                <a:gd name="connsiteY1" fmla="*/ 7144 h 1428750"/>
                <a:gd name="connsiteX2" fmla="*/ 413547 w 419100"/>
                <a:gd name="connsiteY2" fmla="*/ 1429541 h 1428750"/>
                <a:gd name="connsiteX3" fmla="*/ 7144 w 419100"/>
                <a:gd name="connsiteY3" fmla="*/ 1429541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1428750">
                  <a:moveTo>
                    <a:pt x="7144" y="7144"/>
                  </a:moveTo>
                  <a:lnTo>
                    <a:pt x="413547" y="7144"/>
                  </a:lnTo>
                  <a:lnTo>
                    <a:pt x="413547" y="1429541"/>
                  </a:lnTo>
                  <a:lnTo>
                    <a:pt x="7144" y="14295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0C7C223-7C7D-4FCC-A788-6667A2E7A68F}"/>
                </a:ext>
              </a:extLst>
            </p:cNvPr>
            <p:cNvSpPr/>
            <p:nvPr/>
          </p:nvSpPr>
          <p:spPr>
            <a:xfrm>
              <a:off x="7511253" y="1593056"/>
              <a:ext cx="419100" cy="1428750"/>
            </a:xfrm>
            <a:custGeom>
              <a:avLst/>
              <a:gdLst>
                <a:gd name="connsiteX0" fmla="*/ 7144 w 419100"/>
                <a:gd name="connsiteY0" fmla="*/ 7144 h 1428750"/>
                <a:gd name="connsiteX1" fmla="*/ 413547 w 419100"/>
                <a:gd name="connsiteY1" fmla="*/ 7144 h 1428750"/>
                <a:gd name="connsiteX2" fmla="*/ 413547 w 419100"/>
                <a:gd name="connsiteY2" fmla="*/ 1429541 h 1428750"/>
                <a:gd name="connsiteX3" fmla="*/ 7144 w 419100"/>
                <a:gd name="connsiteY3" fmla="*/ 1429541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1428750">
                  <a:moveTo>
                    <a:pt x="7144" y="7144"/>
                  </a:moveTo>
                  <a:lnTo>
                    <a:pt x="413547" y="7144"/>
                  </a:lnTo>
                  <a:lnTo>
                    <a:pt x="413547" y="1429541"/>
                  </a:lnTo>
                  <a:lnTo>
                    <a:pt x="7144" y="14295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F8B9B7C-5B2D-4534-A663-7BC20BABA70C}"/>
                </a:ext>
              </a:extLst>
            </p:cNvPr>
            <p:cNvSpPr/>
            <p:nvPr/>
          </p:nvSpPr>
          <p:spPr>
            <a:xfrm>
              <a:off x="4260056" y="1593056"/>
              <a:ext cx="3667125" cy="3667125"/>
            </a:xfrm>
            <a:custGeom>
              <a:avLst/>
              <a:gdLst>
                <a:gd name="connsiteX0" fmla="*/ 3461547 w 3667125"/>
                <a:gd name="connsiteY0" fmla="*/ 2547147 h 3667125"/>
                <a:gd name="connsiteX1" fmla="*/ 2736123 w 3667125"/>
                <a:gd name="connsiteY1" fmla="*/ 2431323 h 3667125"/>
                <a:gd name="connsiteX2" fmla="*/ 2529878 w 3667125"/>
                <a:gd name="connsiteY2" fmla="*/ 2481110 h 3667125"/>
                <a:gd name="connsiteX3" fmla="*/ 2082841 w 3667125"/>
                <a:gd name="connsiteY3" fmla="*/ 2929166 h 3667125"/>
                <a:gd name="connsiteX4" fmla="*/ 743750 w 3667125"/>
                <a:gd name="connsiteY4" fmla="*/ 1591094 h 3667125"/>
                <a:gd name="connsiteX5" fmla="*/ 1190787 w 3667125"/>
                <a:gd name="connsiteY5" fmla="*/ 1143038 h 3667125"/>
                <a:gd name="connsiteX6" fmla="*/ 1240574 w 3667125"/>
                <a:gd name="connsiteY6" fmla="*/ 936793 h 3667125"/>
                <a:gd name="connsiteX7" fmla="*/ 1124750 w 3667125"/>
                <a:gd name="connsiteY7" fmla="*/ 210350 h 3667125"/>
                <a:gd name="connsiteX8" fmla="*/ 921544 w 3667125"/>
                <a:gd name="connsiteY8" fmla="*/ 7144 h 3667125"/>
                <a:gd name="connsiteX9" fmla="*/ 210341 w 3667125"/>
                <a:gd name="connsiteY9" fmla="*/ 7144 h 3667125"/>
                <a:gd name="connsiteX10" fmla="*/ 7144 w 3667125"/>
                <a:gd name="connsiteY10" fmla="*/ 210341 h 3667125"/>
                <a:gd name="connsiteX11" fmla="*/ 3461547 w 3667125"/>
                <a:gd name="connsiteY11" fmla="*/ 3664744 h 3667125"/>
                <a:gd name="connsiteX12" fmla="*/ 3664744 w 3667125"/>
                <a:gd name="connsiteY12" fmla="*/ 3461547 h 3667125"/>
                <a:gd name="connsiteX13" fmla="*/ 3664744 w 3667125"/>
                <a:gd name="connsiteY13" fmla="*/ 2750344 h 3667125"/>
                <a:gd name="connsiteX14" fmla="*/ 3461547 w 3667125"/>
                <a:gd name="connsiteY14" fmla="*/ 2547147 h 366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5" h="3667125">
                  <a:moveTo>
                    <a:pt x="3461547" y="2547147"/>
                  </a:moveTo>
                  <a:cubicBezTo>
                    <a:pt x="3208563" y="2547147"/>
                    <a:pt x="2964723" y="2506504"/>
                    <a:pt x="2736123" y="2431323"/>
                  </a:cubicBezTo>
                  <a:cubicBezTo>
                    <a:pt x="2666019" y="2408968"/>
                    <a:pt x="2585752" y="2425227"/>
                    <a:pt x="2529878" y="2481110"/>
                  </a:cubicBezTo>
                  <a:lnTo>
                    <a:pt x="2082841" y="2929166"/>
                  </a:lnTo>
                  <a:cubicBezTo>
                    <a:pt x="1506769" y="2636558"/>
                    <a:pt x="1037377" y="2166147"/>
                    <a:pt x="743750" y="1591094"/>
                  </a:cubicBezTo>
                  <a:lnTo>
                    <a:pt x="1190787" y="1143038"/>
                  </a:lnTo>
                  <a:cubicBezTo>
                    <a:pt x="1246670" y="1087155"/>
                    <a:pt x="1262920" y="1006897"/>
                    <a:pt x="1240574" y="936793"/>
                  </a:cubicBezTo>
                  <a:cubicBezTo>
                    <a:pt x="1165393" y="708193"/>
                    <a:pt x="1124750" y="463334"/>
                    <a:pt x="1124750" y="210350"/>
                  </a:cubicBezTo>
                  <a:cubicBezTo>
                    <a:pt x="1124741" y="97565"/>
                    <a:pt x="1034320" y="7144"/>
                    <a:pt x="921544" y="7144"/>
                  </a:cubicBezTo>
                  <a:lnTo>
                    <a:pt x="210341" y="7144"/>
                  </a:lnTo>
                  <a:cubicBezTo>
                    <a:pt x="97565" y="7144"/>
                    <a:pt x="7144" y="97565"/>
                    <a:pt x="7144" y="210341"/>
                  </a:cubicBezTo>
                  <a:cubicBezTo>
                    <a:pt x="7144" y="2118389"/>
                    <a:pt x="1553499" y="3664744"/>
                    <a:pt x="3461547" y="3664744"/>
                  </a:cubicBezTo>
                  <a:cubicBezTo>
                    <a:pt x="3574323" y="3664744"/>
                    <a:pt x="3664744" y="3574323"/>
                    <a:pt x="3664744" y="3461547"/>
                  </a:cubicBezTo>
                  <a:lnTo>
                    <a:pt x="3664744" y="2750344"/>
                  </a:lnTo>
                  <a:cubicBezTo>
                    <a:pt x="3664744" y="2637568"/>
                    <a:pt x="3574323" y="2547147"/>
                    <a:pt x="3461547" y="25471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3F769E66-BCE4-42CC-9C96-59B54B91E01C}"/>
              </a:ext>
            </a:extLst>
          </p:cNvPr>
          <p:cNvGrpSpPr/>
          <p:nvPr/>
        </p:nvGrpSpPr>
        <p:grpSpPr>
          <a:xfrm>
            <a:off x="3663991" y="2315090"/>
            <a:ext cx="526665" cy="392176"/>
            <a:chOff x="3650456" y="1607277"/>
            <a:chExt cx="4886325" cy="3638550"/>
          </a:xfrm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8031447-E107-47AE-9DDA-EA2E7493270F}"/>
                </a:ext>
              </a:extLst>
            </p:cNvPr>
            <p:cNvSpPr/>
            <p:nvPr/>
          </p:nvSpPr>
          <p:spPr>
            <a:xfrm>
              <a:off x="4666459" y="1607277"/>
              <a:ext cx="2857500" cy="1638300"/>
            </a:xfrm>
            <a:custGeom>
              <a:avLst/>
              <a:gdLst>
                <a:gd name="connsiteX0" fmla="*/ 311944 w 2857500"/>
                <a:gd name="connsiteY0" fmla="*/ 515150 h 1638300"/>
                <a:gd name="connsiteX1" fmla="*/ 1429541 w 2857500"/>
                <a:gd name="connsiteY1" fmla="*/ 1632747 h 1638300"/>
                <a:gd name="connsiteX2" fmla="*/ 2851938 w 2857500"/>
                <a:gd name="connsiteY2" fmla="*/ 210350 h 1638300"/>
                <a:gd name="connsiteX3" fmla="*/ 2648741 w 2857500"/>
                <a:gd name="connsiteY3" fmla="*/ 7144 h 1638300"/>
                <a:gd name="connsiteX4" fmla="*/ 1429541 w 2857500"/>
                <a:gd name="connsiteY4" fmla="*/ 1226344 h 1638300"/>
                <a:gd name="connsiteX5" fmla="*/ 515141 w 2857500"/>
                <a:gd name="connsiteY5" fmla="*/ 311944 h 1638300"/>
                <a:gd name="connsiteX6" fmla="*/ 1226344 w 2857500"/>
                <a:gd name="connsiteY6" fmla="*/ 311944 h 1638300"/>
                <a:gd name="connsiteX7" fmla="*/ 1226344 w 2857500"/>
                <a:gd name="connsiteY7" fmla="*/ 7144 h 1638300"/>
                <a:gd name="connsiteX8" fmla="*/ 7144 w 2857500"/>
                <a:gd name="connsiteY8" fmla="*/ 7144 h 1638300"/>
                <a:gd name="connsiteX9" fmla="*/ 7144 w 2857500"/>
                <a:gd name="connsiteY9" fmla="*/ 1226344 h 1638300"/>
                <a:gd name="connsiteX10" fmla="*/ 311944 w 2857500"/>
                <a:gd name="connsiteY10" fmla="*/ 1226344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57500" h="1638300">
                  <a:moveTo>
                    <a:pt x="311944" y="515150"/>
                  </a:moveTo>
                  <a:lnTo>
                    <a:pt x="1429541" y="1632747"/>
                  </a:lnTo>
                  <a:lnTo>
                    <a:pt x="2851938" y="210350"/>
                  </a:lnTo>
                  <a:lnTo>
                    <a:pt x="2648741" y="7144"/>
                  </a:lnTo>
                  <a:lnTo>
                    <a:pt x="1429541" y="1226344"/>
                  </a:lnTo>
                  <a:lnTo>
                    <a:pt x="515141" y="311944"/>
                  </a:lnTo>
                  <a:lnTo>
                    <a:pt x="1226344" y="311944"/>
                  </a:lnTo>
                  <a:lnTo>
                    <a:pt x="1226344" y="7144"/>
                  </a:lnTo>
                  <a:lnTo>
                    <a:pt x="7144" y="7144"/>
                  </a:lnTo>
                  <a:lnTo>
                    <a:pt x="7144" y="1226344"/>
                  </a:lnTo>
                  <a:lnTo>
                    <a:pt x="311944" y="12263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F9DECA1-05FE-46C9-8885-EC79CE73B966}"/>
                </a:ext>
              </a:extLst>
            </p:cNvPr>
            <p:cNvSpPr/>
            <p:nvPr/>
          </p:nvSpPr>
          <p:spPr>
            <a:xfrm>
              <a:off x="3650456" y="3436077"/>
              <a:ext cx="4886325" cy="1809750"/>
            </a:xfrm>
            <a:custGeom>
              <a:avLst/>
              <a:gdLst>
                <a:gd name="connsiteX0" fmla="*/ 4824003 w 4886325"/>
                <a:gd name="connsiteY0" fmla="*/ 956091 h 1809750"/>
                <a:gd name="connsiteX1" fmla="*/ 4824003 w 4886325"/>
                <a:gd name="connsiteY1" fmla="*/ 956091 h 1809750"/>
                <a:gd name="connsiteX2" fmla="*/ 2445544 w 4886325"/>
                <a:gd name="connsiteY2" fmla="*/ 7144 h 1809750"/>
                <a:gd name="connsiteX3" fmla="*/ 67085 w 4886325"/>
                <a:gd name="connsiteY3" fmla="*/ 956091 h 1809750"/>
                <a:gd name="connsiteX4" fmla="*/ 7144 w 4886325"/>
                <a:gd name="connsiteY4" fmla="*/ 1100366 h 1809750"/>
                <a:gd name="connsiteX5" fmla="*/ 67085 w 4886325"/>
                <a:gd name="connsiteY5" fmla="*/ 1243622 h 1809750"/>
                <a:gd name="connsiteX6" fmla="*/ 570005 w 4886325"/>
                <a:gd name="connsiteY6" fmla="*/ 1747561 h 1809750"/>
                <a:gd name="connsiteX7" fmla="*/ 714280 w 4886325"/>
                <a:gd name="connsiteY7" fmla="*/ 1807502 h 1809750"/>
                <a:gd name="connsiteX8" fmla="*/ 856517 w 4886325"/>
                <a:gd name="connsiteY8" fmla="*/ 1749590 h 1809750"/>
                <a:gd name="connsiteX9" fmla="*/ 1398041 w 4886325"/>
                <a:gd name="connsiteY9" fmla="*/ 1372657 h 1809750"/>
                <a:gd name="connsiteX10" fmla="*/ 1511837 w 4886325"/>
                <a:gd name="connsiteY10" fmla="*/ 1189777 h 1809750"/>
                <a:gd name="connsiteX11" fmla="*/ 1511837 w 4886325"/>
                <a:gd name="connsiteY11" fmla="*/ 558841 h 1809750"/>
                <a:gd name="connsiteX12" fmla="*/ 2445544 w 4886325"/>
                <a:gd name="connsiteY12" fmla="*/ 413547 h 1809750"/>
                <a:gd name="connsiteX13" fmla="*/ 3380261 w 4886325"/>
                <a:gd name="connsiteY13" fmla="*/ 559851 h 1809750"/>
                <a:gd name="connsiteX14" fmla="*/ 3380261 w 4886325"/>
                <a:gd name="connsiteY14" fmla="*/ 1190787 h 1809750"/>
                <a:gd name="connsiteX15" fmla="*/ 3494056 w 4886325"/>
                <a:gd name="connsiteY15" fmla="*/ 1373667 h 1809750"/>
                <a:gd name="connsiteX16" fmla="*/ 4035581 w 4886325"/>
                <a:gd name="connsiteY16" fmla="*/ 1750600 h 1809750"/>
                <a:gd name="connsiteX17" fmla="*/ 4177817 w 4886325"/>
                <a:gd name="connsiteY17" fmla="*/ 1808512 h 1809750"/>
                <a:gd name="connsiteX18" fmla="*/ 4322093 w 4886325"/>
                <a:gd name="connsiteY18" fmla="*/ 1748571 h 1809750"/>
                <a:gd name="connsiteX19" fmla="*/ 4825013 w 4886325"/>
                <a:gd name="connsiteY19" fmla="*/ 1244632 h 1809750"/>
                <a:gd name="connsiteX20" fmla="*/ 4884954 w 4886325"/>
                <a:gd name="connsiteY20" fmla="*/ 1101376 h 1809750"/>
                <a:gd name="connsiteX21" fmla="*/ 4824003 w 4886325"/>
                <a:gd name="connsiteY21" fmla="*/ 956091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86325" h="1809750">
                  <a:moveTo>
                    <a:pt x="4824003" y="956091"/>
                  </a:moveTo>
                  <a:lnTo>
                    <a:pt x="4824003" y="956091"/>
                  </a:lnTo>
                  <a:cubicBezTo>
                    <a:pt x="4205259" y="367827"/>
                    <a:pt x="3367059" y="7144"/>
                    <a:pt x="2445544" y="7144"/>
                  </a:cubicBezTo>
                  <a:cubicBezTo>
                    <a:pt x="1524029" y="7144"/>
                    <a:pt x="685829" y="367827"/>
                    <a:pt x="67085" y="956091"/>
                  </a:cubicBezTo>
                  <a:cubicBezTo>
                    <a:pt x="29499" y="993686"/>
                    <a:pt x="7144" y="1044483"/>
                    <a:pt x="7144" y="1100366"/>
                  </a:cubicBezTo>
                  <a:cubicBezTo>
                    <a:pt x="7144" y="1156249"/>
                    <a:pt x="29499" y="1207046"/>
                    <a:pt x="67085" y="1243622"/>
                  </a:cubicBezTo>
                  <a:lnTo>
                    <a:pt x="570005" y="1747561"/>
                  </a:lnTo>
                  <a:cubicBezTo>
                    <a:pt x="606581" y="1784137"/>
                    <a:pt x="657377" y="1807502"/>
                    <a:pt x="714280" y="1807502"/>
                  </a:cubicBezTo>
                  <a:cubicBezTo>
                    <a:pt x="769144" y="1807502"/>
                    <a:pt x="819941" y="1785147"/>
                    <a:pt x="856517" y="1749590"/>
                  </a:cubicBezTo>
                  <a:cubicBezTo>
                    <a:pt x="1017041" y="1600238"/>
                    <a:pt x="1199921" y="1473241"/>
                    <a:pt x="1398041" y="1372657"/>
                  </a:cubicBezTo>
                  <a:cubicBezTo>
                    <a:pt x="1465097" y="1339129"/>
                    <a:pt x="1511837" y="1270044"/>
                    <a:pt x="1511837" y="1189777"/>
                  </a:cubicBezTo>
                  <a:lnTo>
                    <a:pt x="1511837" y="558841"/>
                  </a:lnTo>
                  <a:cubicBezTo>
                    <a:pt x="1805464" y="464344"/>
                    <a:pt x="2119408" y="413547"/>
                    <a:pt x="2445544" y="413547"/>
                  </a:cubicBezTo>
                  <a:cubicBezTo>
                    <a:pt x="2771680" y="413547"/>
                    <a:pt x="3085624" y="464344"/>
                    <a:pt x="3380261" y="559851"/>
                  </a:cubicBezTo>
                  <a:lnTo>
                    <a:pt x="3380261" y="1190787"/>
                  </a:lnTo>
                  <a:cubicBezTo>
                    <a:pt x="3380261" y="1271054"/>
                    <a:pt x="3427000" y="1340139"/>
                    <a:pt x="3494056" y="1373667"/>
                  </a:cubicBezTo>
                  <a:cubicBezTo>
                    <a:pt x="3692176" y="1473232"/>
                    <a:pt x="3875056" y="1600238"/>
                    <a:pt x="4035581" y="1750600"/>
                  </a:cubicBezTo>
                  <a:cubicBezTo>
                    <a:pt x="4072157" y="1786156"/>
                    <a:pt x="4121944" y="1808512"/>
                    <a:pt x="4177817" y="1808512"/>
                  </a:cubicBezTo>
                  <a:cubicBezTo>
                    <a:pt x="4233691" y="1808512"/>
                    <a:pt x="4284498" y="1786156"/>
                    <a:pt x="4322093" y="1748571"/>
                  </a:cubicBezTo>
                  <a:lnTo>
                    <a:pt x="4825013" y="1244632"/>
                  </a:lnTo>
                  <a:cubicBezTo>
                    <a:pt x="4861589" y="1208056"/>
                    <a:pt x="4884954" y="1157259"/>
                    <a:pt x="4884954" y="1101376"/>
                  </a:cubicBezTo>
                  <a:cubicBezTo>
                    <a:pt x="4884963" y="1045502"/>
                    <a:pt x="4861589" y="993686"/>
                    <a:pt x="4824003" y="95609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A560E844-14CC-4151-BF64-6B41D68B4D39}"/>
              </a:ext>
            </a:extLst>
          </p:cNvPr>
          <p:cNvGrpSpPr/>
          <p:nvPr/>
        </p:nvGrpSpPr>
        <p:grpSpPr>
          <a:xfrm>
            <a:off x="3718189" y="3230063"/>
            <a:ext cx="464333" cy="515792"/>
            <a:chOff x="4258475" y="1388268"/>
            <a:chExt cx="3667125" cy="4073528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B971102-FE18-4603-B891-8157D3773ABA}"/>
                </a:ext>
              </a:extLst>
            </p:cNvPr>
            <p:cNvSpPr/>
            <p:nvPr/>
          </p:nvSpPr>
          <p:spPr>
            <a:xfrm>
              <a:off x="4258475" y="1794671"/>
              <a:ext cx="3667125" cy="3667125"/>
            </a:xfrm>
            <a:custGeom>
              <a:avLst/>
              <a:gdLst>
                <a:gd name="connsiteX0" fmla="*/ 3461538 w 3667125"/>
                <a:gd name="connsiteY0" fmla="*/ 2547138 h 3667125"/>
                <a:gd name="connsiteX1" fmla="*/ 2736113 w 3667125"/>
                <a:gd name="connsiteY1" fmla="*/ 2431314 h 3667125"/>
                <a:gd name="connsiteX2" fmla="*/ 2529869 w 3667125"/>
                <a:gd name="connsiteY2" fmla="*/ 2481101 h 3667125"/>
                <a:gd name="connsiteX3" fmla="*/ 2082832 w 3667125"/>
                <a:gd name="connsiteY3" fmla="*/ 2929157 h 3667125"/>
                <a:gd name="connsiteX4" fmla="*/ 743741 w 3667125"/>
                <a:gd name="connsiteY4" fmla="*/ 1591085 h 3667125"/>
                <a:gd name="connsiteX5" fmla="*/ 1190778 w 3667125"/>
                <a:gd name="connsiteY5" fmla="*/ 1143029 h 3667125"/>
                <a:gd name="connsiteX6" fmla="*/ 1240565 w 3667125"/>
                <a:gd name="connsiteY6" fmla="*/ 936784 h 3667125"/>
                <a:gd name="connsiteX7" fmla="*/ 1124741 w 3667125"/>
                <a:gd name="connsiteY7" fmla="*/ 210341 h 3667125"/>
                <a:gd name="connsiteX8" fmla="*/ 921544 w 3667125"/>
                <a:gd name="connsiteY8" fmla="*/ 7144 h 3667125"/>
                <a:gd name="connsiteX9" fmla="*/ 210341 w 3667125"/>
                <a:gd name="connsiteY9" fmla="*/ 7144 h 3667125"/>
                <a:gd name="connsiteX10" fmla="*/ 7144 w 3667125"/>
                <a:gd name="connsiteY10" fmla="*/ 210341 h 3667125"/>
                <a:gd name="connsiteX11" fmla="*/ 3461547 w 3667125"/>
                <a:gd name="connsiteY11" fmla="*/ 3664744 h 3667125"/>
                <a:gd name="connsiteX12" fmla="*/ 3664744 w 3667125"/>
                <a:gd name="connsiteY12" fmla="*/ 3461547 h 3667125"/>
                <a:gd name="connsiteX13" fmla="*/ 3664744 w 3667125"/>
                <a:gd name="connsiteY13" fmla="*/ 2750344 h 3667125"/>
                <a:gd name="connsiteX14" fmla="*/ 3461538 w 3667125"/>
                <a:gd name="connsiteY14" fmla="*/ 2547138 h 366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5" h="3667125">
                  <a:moveTo>
                    <a:pt x="3461538" y="2547138"/>
                  </a:moveTo>
                  <a:cubicBezTo>
                    <a:pt x="3208554" y="2547138"/>
                    <a:pt x="2963694" y="2506494"/>
                    <a:pt x="2736113" y="2431314"/>
                  </a:cubicBezTo>
                  <a:cubicBezTo>
                    <a:pt x="2666010" y="2408958"/>
                    <a:pt x="2585742" y="2425217"/>
                    <a:pt x="2529869" y="2481101"/>
                  </a:cubicBezTo>
                  <a:lnTo>
                    <a:pt x="2082832" y="2929157"/>
                  </a:lnTo>
                  <a:cubicBezTo>
                    <a:pt x="1506760" y="2636549"/>
                    <a:pt x="1037368" y="2166138"/>
                    <a:pt x="743741" y="1591085"/>
                  </a:cubicBezTo>
                  <a:lnTo>
                    <a:pt x="1190778" y="1143029"/>
                  </a:lnTo>
                  <a:cubicBezTo>
                    <a:pt x="1246661" y="1087145"/>
                    <a:pt x="1262910" y="1006888"/>
                    <a:pt x="1240565" y="936784"/>
                  </a:cubicBezTo>
                  <a:cubicBezTo>
                    <a:pt x="1165384" y="708184"/>
                    <a:pt x="1124741" y="463325"/>
                    <a:pt x="1124741" y="210341"/>
                  </a:cubicBezTo>
                  <a:cubicBezTo>
                    <a:pt x="1124741" y="97565"/>
                    <a:pt x="1034320" y="7144"/>
                    <a:pt x="921544" y="7144"/>
                  </a:cubicBezTo>
                  <a:lnTo>
                    <a:pt x="210341" y="7144"/>
                  </a:lnTo>
                  <a:cubicBezTo>
                    <a:pt x="98584" y="7144"/>
                    <a:pt x="7144" y="97565"/>
                    <a:pt x="7144" y="210341"/>
                  </a:cubicBezTo>
                  <a:cubicBezTo>
                    <a:pt x="7144" y="2118389"/>
                    <a:pt x="1553499" y="3664744"/>
                    <a:pt x="3461547" y="3664744"/>
                  </a:cubicBezTo>
                  <a:cubicBezTo>
                    <a:pt x="3574323" y="3664744"/>
                    <a:pt x="3664744" y="3574323"/>
                    <a:pt x="3664744" y="3461547"/>
                  </a:cubicBezTo>
                  <a:lnTo>
                    <a:pt x="3664744" y="2750344"/>
                  </a:lnTo>
                  <a:cubicBezTo>
                    <a:pt x="3664734" y="2637568"/>
                    <a:pt x="3574313" y="2547138"/>
                    <a:pt x="3461538" y="25471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3233CF57-0B34-4756-B33F-34A0D72F2C94}"/>
                </a:ext>
              </a:extLst>
            </p:cNvPr>
            <p:cNvSpPr/>
            <p:nvPr/>
          </p:nvSpPr>
          <p:spPr>
            <a:xfrm>
              <a:off x="6493668" y="1388268"/>
              <a:ext cx="1428750" cy="1838325"/>
            </a:xfrm>
            <a:custGeom>
              <a:avLst/>
              <a:gdLst>
                <a:gd name="connsiteX0" fmla="*/ 1226344 w 1428750"/>
                <a:gd name="connsiteY0" fmla="*/ 616744 h 1838325"/>
                <a:gd name="connsiteX1" fmla="*/ 1226344 w 1428750"/>
                <a:gd name="connsiteY1" fmla="*/ 515141 h 1838325"/>
                <a:gd name="connsiteX2" fmla="*/ 718347 w 1428750"/>
                <a:gd name="connsiteY2" fmla="*/ 7144 h 1838325"/>
                <a:gd name="connsiteX3" fmla="*/ 210350 w 1428750"/>
                <a:gd name="connsiteY3" fmla="*/ 515141 h 1838325"/>
                <a:gd name="connsiteX4" fmla="*/ 210350 w 1428750"/>
                <a:gd name="connsiteY4" fmla="*/ 616744 h 1838325"/>
                <a:gd name="connsiteX5" fmla="*/ 7144 w 1428750"/>
                <a:gd name="connsiteY5" fmla="*/ 819941 h 1838325"/>
                <a:gd name="connsiteX6" fmla="*/ 7144 w 1428750"/>
                <a:gd name="connsiteY6" fmla="*/ 1632737 h 1838325"/>
                <a:gd name="connsiteX7" fmla="*/ 210341 w 1428750"/>
                <a:gd name="connsiteY7" fmla="*/ 1835944 h 1838325"/>
                <a:gd name="connsiteX8" fmla="*/ 1226344 w 1428750"/>
                <a:gd name="connsiteY8" fmla="*/ 1835944 h 1838325"/>
                <a:gd name="connsiteX9" fmla="*/ 1429541 w 1428750"/>
                <a:gd name="connsiteY9" fmla="*/ 1632747 h 1838325"/>
                <a:gd name="connsiteX10" fmla="*/ 1429541 w 1428750"/>
                <a:gd name="connsiteY10" fmla="*/ 819941 h 1838325"/>
                <a:gd name="connsiteX11" fmla="*/ 1226344 w 1428750"/>
                <a:gd name="connsiteY11" fmla="*/ 616744 h 1838325"/>
                <a:gd name="connsiteX12" fmla="*/ 1063781 w 1428750"/>
                <a:gd name="connsiteY12" fmla="*/ 616744 h 1838325"/>
                <a:gd name="connsiteX13" fmla="*/ 1063781 w 1428750"/>
                <a:gd name="connsiteY13" fmla="*/ 616744 h 1838325"/>
                <a:gd name="connsiteX14" fmla="*/ 372904 w 1428750"/>
                <a:gd name="connsiteY14" fmla="*/ 616744 h 1838325"/>
                <a:gd name="connsiteX15" fmla="*/ 372904 w 1428750"/>
                <a:gd name="connsiteY15" fmla="*/ 515141 h 1838325"/>
                <a:gd name="connsiteX16" fmla="*/ 718347 w 1428750"/>
                <a:gd name="connsiteY16" fmla="*/ 169697 h 1838325"/>
                <a:gd name="connsiteX17" fmla="*/ 1063790 w 1428750"/>
                <a:gd name="connsiteY17" fmla="*/ 515141 h 1838325"/>
                <a:gd name="connsiteX18" fmla="*/ 1063790 w 1428750"/>
                <a:gd name="connsiteY18" fmla="*/ 616744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8750" h="1838325">
                  <a:moveTo>
                    <a:pt x="1226344" y="616744"/>
                  </a:moveTo>
                  <a:lnTo>
                    <a:pt x="1226344" y="515141"/>
                  </a:lnTo>
                  <a:cubicBezTo>
                    <a:pt x="1226344" y="234725"/>
                    <a:pt x="998763" y="7144"/>
                    <a:pt x="718347" y="7144"/>
                  </a:cubicBezTo>
                  <a:cubicBezTo>
                    <a:pt x="437931" y="7144"/>
                    <a:pt x="210350" y="234725"/>
                    <a:pt x="210350" y="515141"/>
                  </a:cubicBezTo>
                  <a:lnTo>
                    <a:pt x="210350" y="616744"/>
                  </a:lnTo>
                  <a:cubicBezTo>
                    <a:pt x="97565" y="616744"/>
                    <a:pt x="7144" y="708184"/>
                    <a:pt x="7144" y="819941"/>
                  </a:cubicBezTo>
                  <a:lnTo>
                    <a:pt x="7144" y="1632737"/>
                  </a:lnTo>
                  <a:cubicBezTo>
                    <a:pt x="7144" y="1744504"/>
                    <a:pt x="97565" y="1835944"/>
                    <a:pt x="210341" y="1835944"/>
                  </a:cubicBezTo>
                  <a:lnTo>
                    <a:pt x="1226344" y="1835944"/>
                  </a:lnTo>
                  <a:cubicBezTo>
                    <a:pt x="1339120" y="1835944"/>
                    <a:pt x="1429541" y="1744504"/>
                    <a:pt x="1429541" y="1632747"/>
                  </a:cubicBezTo>
                  <a:lnTo>
                    <a:pt x="1429541" y="819941"/>
                  </a:lnTo>
                  <a:cubicBezTo>
                    <a:pt x="1429541" y="708184"/>
                    <a:pt x="1339120" y="616744"/>
                    <a:pt x="1226344" y="616744"/>
                  </a:cubicBezTo>
                  <a:close/>
                  <a:moveTo>
                    <a:pt x="1063781" y="616744"/>
                  </a:moveTo>
                  <a:lnTo>
                    <a:pt x="1063781" y="616744"/>
                  </a:lnTo>
                  <a:lnTo>
                    <a:pt x="372904" y="616744"/>
                  </a:lnTo>
                  <a:lnTo>
                    <a:pt x="372904" y="515141"/>
                  </a:lnTo>
                  <a:cubicBezTo>
                    <a:pt x="372904" y="324136"/>
                    <a:pt x="527333" y="169697"/>
                    <a:pt x="718347" y="169697"/>
                  </a:cubicBezTo>
                  <a:cubicBezTo>
                    <a:pt x="909361" y="169697"/>
                    <a:pt x="1063790" y="324126"/>
                    <a:pt x="1063790" y="515141"/>
                  </a:cubicBezTo>
                  <a:lnTo>
                    <a:pt x="1063790" y="6167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EE5D541A-3864-4117-8270-F44C3A613927}"/>
              </a:ext>
            </a:extLst>
          </p:cNvPr>
          <p:cNvGrpSpPr/>
          <p:nvPr/>
        </p:nvGrpSpPr>
        <p:grpSpPr>
          <a:xfrm>
            <a:off x="3693709" y="4288923"/>
            <a:ext cx="464333" cy="464333"/>
            <a:chOff x="4260056" y="1593056"/>
            <a:chExt cx="3667125" cy="3667125"/>
          </a:xfrm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EB06F24-338B-4E80-8CFD-9F2CA271D90F}"/>
                </a:ext>
              </a:extLst>
            </p:cNvPr>
            <p:cNvSpPr/>
            <p:nvPr/>
          </p:nvSpPr>
          <p:spPr>
            <a:xfrm>
              <a:off x="6088856" y="1593056"/>
              <a:ext cx="1838325" cy="1838325"/>
            </a:xfrm>
            <a:custGeom>
              <a:avLst/>
              <a:gdLst>
                <a:gd name="connsiteX0" fmla="*/ 1429541 w 1838325"/>
                <a:gd name="connsiteY0" fmla="*/ 1835944 h 1838325"/>
                <a:gd name="connsiteX1" fmla="*/ 1835944 w 1838325"/>
                <a:gd name="connsiteY1" fmla="*/ 1835944 h 1838325"/>
                <a:gd name="connsiteX2" fmla="*/ 7144 w 1838325"/>
                <a:gd name="connsiteY2" fmla="*/ 7144 h 1838325"/>
                <a:gd name="connsiteX3" fmla="*/ 7144 w 1838325"/>
                <a:gd name="connsiteY3" fmla="*/ 413547 h 1838325"/>
                <a:gd name="connsiteX4" fmla="*/ 1429541 w 1838325"/>
                <a:gd name="connsiteY4" fmla="*/ 1835944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325" h="1838325">
                  <a:moveTo>
                    <a:pt x="1429541" y="1835944"/>
                  </a:moveTo>
                  <a:lnTo>
                    <a:pt x="1835944" y="1835944"/>
                  </a:lnTo>
                  <a:cubicBezTo>
                    <a:pt x="1835944" y="826037"/>
                    <a:pt x="1017051" y="7144"/>
                    <a:pt x="7144" y="7144"/>
                  </a:cubicBezTo>
                  <a:lnTo>
                    <a:pt x="7144" y="413547"/>
                  </a:lnTo>
                  <a:cubicBezTo>
                    <a:pt x="792509" y="413547"/>
                    <a:pt x="1429541" y="1050579"/>
                    <a:pt x="1429541" y="18359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718E825-3798-466B-8733-C3730B103853}"/>
                </a:ext>
              </a:extLst>
            </p:cNvPr>
            <p:cNvSpPr/>
            <p:nvPr/>
          </p:nvSpPr>
          <p:spPr>
            <a:xfrm>
              <a:off x="4260056" y="1593056"/>
              <a:ext cx="3667125" cy="3667125"/>
            </a:xfrm>
            <a:custGeom>
              <a:avLst/>
              <a:gdLst>
                <a:gd name="connsiteX0" fmla="*/ 3461547 w 3667125"/>
                <a:gd name="connsiteY0" fmla="*/ 2547147 h 3667125"/>
                <a:gd name="connsiteX1" fmla="*/ 2736123 w 3667125"/>
                <a:gd name="connsiteY1" fmla="*/ 2431323 h 3667125"/>
                <a:gd name="connsiteX2" fmla="*/ 2529878 w 3667125"/>
                <a:gd name="connsiteY2" fmla="*/ 2481110 h 3667125"/>
                <a:gd name="connsiteX3" fmla="*/ 2082841 w 3667125"/>
                <a:gd name="connsiteY3" fmla="*/ 2929166 h 3667125"/>
                <a:gd name="connsiteX4" fmla="*/ 743750 w 3667125"/>
                <a:gd name="connsiteY4" fmla="*/ 1591094 h 3667125"/>
                <a:gd name="connsiteX5" fmla="*/ 1190787 w 3667125"/>
                <a:gd name="connsiteY5" fmla="*/ 1143038 h 3667125"/>
                <a:gd name="connsiteX6" fmla="*/ 1240574 w 3667125"/>
                <a:gd name="connsiteY6" fmla="*/ 936793 h 3667125"/>
                <a:gd name="connsiteX7" fmla="*/ 1124750 w 3667125"/>
                <a:gd name="connsiteY7" fmla="*/ 210350 h 3667125"/>
                <a:gd name="connsiteX8" fmla="*/ 921544 w 3667125"/>
                <a:gd name="connsiteY8" fmla="*/ 7144 h 3667125"/>
                <a:gd name="connsiteX9" fmla="*/ 210341 w 3667125"/>
                <a:gd name="connsiteY9" fmla="*/ 7144 h 3667125"/>
                <a:gd name="connsiteX10" fmla="*/ 7144 w 3667125"/>
                <a:gd name="connsiteY10" fmla="*/ 210341 h 3667125"/>
                <a:gd name="connsiteX11" fmla="*/ 3461547 w 3667125"/>
                <a:gd name="connsiteY11" fmla="*/ 3664744 h 3667125"/>
                <a:gd name="connsiteX12" fmla="*/ 3664744 w 3667125"/>
                <a:gd name="connsiteY12" fmla="*/ 3461547 h 3667125"/>
                <a:gd name="connsiteX13" fmla="*/ 3664744 w 3667125"/>
                <a:gd name="connsiteY13" fmla="*/ 2750344 h 3667125"/>
                <a:gd name="connsiteX14" fmla="*/ 3461547 w 3667125"/>
                <a:gd name="connsiteY14" fmla="*/ 2547147 h 366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5" h="3667125">
                  <a:moveTo>
                    <a:pt x="3461547" y="2547147"/>
                  </a:moveTo>
                  <a:cubicBezTo>
                    <a:pt x="3208563" y="2547147"/>
                    <a:pt x="2964723" y="2506504"/>
                    <a:pt x="2736123" y="2431323"/>
                  </a:cubicBezTo>
                  <a:cubicBezTo>
                    <a:pt x="2666019" y="2408968"/>
                    <a:pt x="2585752" y="2425227"/>
                    <a:pt x="2529878" y="2481110"/>
                  </a:cubicBezTo>
                  <a:lnTo>
                    <a:pt x="2082841" y="2929166"/>
                  </a:lnTo>
                  <a:cubicBezTo>
                    <a:pt x="1506769" y="2636558"/>
                    <a:pt x="1037377" y="2166147"/>
                    <a:pt x="743750" y="1591094"/>
                  </a:cubicBezTo>
                  <a:lnTo>
                    <a:pt x="1190787" y="1143038"/>
                  </a:lnTo>
                  <a:cubicBezTo>
                    <a:pt x="1246670" y="1087155"/>
                    <a:pt x="1262920" y="1006897"/>
                    <a:pt x="1240574" y="936793"/>
                  </a:cubicBezTo>
                  <a:cubicBezTo>
                    <a:pt x="1165393" y="708193"/>
                    <a:pt x="1124750" y="463334"/>
                    <a:pt x="1124750" y="210350"/>
                  </a:cubicBezTo>
                  <a:cubicBezTo>
                    <a:pt x="1124741" y="97565"/>
                    <a:pt x="1034320" y="7144"/>
                    <a:pt x="921544" y="7144"/>
                  </a:cubicBezTo>
                  <a:lnTo>
                    <a:pt x="210341" y="7144"/>
                  </a:lnTo>
                  <a:cubicBezTo>
                    <a:pt x="97565" y="7144"/>
                    <a:pt x="7144" y="97565"/>
                    <a:pt x="7144" y="210341"/>
                  </a:cubicBezTo>
                  <a:cubicBezTo>
                    <a:pt x="7144" y="2118389"/>
                    <a:pt x="1553499" y="3664744"/>
                    <a:pt x="3461547" y="3664744"/>
                  </a:cubicBezTo>
                  <a:cubicBezTo>
                    <a:pt x="3574323" y="3664744"/>
                    <a:pt x="3664744" y="3574323"/>
                    <a:pt x="3664744" y="3461547"/>
                  </a:cubicBezTo>
                  <a:lnTo>
                    <a:pt x="3664744" y="2750344"/>
                  </a:lnTo>
                  <a:cubicBezTo>
                    <a:pt x="3664744" y="2637568"/>
                    <a:pt x="3574323" y="2547147"/>
                    <a:pt x="3461547" y="25471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812E0BA-B1A5-4786-9299-501BE8877B39}"/>
                </a:ext>
              </a:extLst>
            </p:cNvPr>
            <p:cNvSpPr/>
            <p:nvPr/>
          </p:nvSpPr>
          <p:spPr>
            <a:xfrm>
              <a:off x="6088856" y="2405853"/>
              <a:ext cx="1028700" cy="1028700"/>
            </a:xfrm>
            <a:custGeom>
              <a:avLst/>
              <a:gdLst>
                <a:gd name="connsiteX0" fmla="*/ 616744 w 1028700"/>
                <a:gd name="connsiteY0" fmla="*/ 1023147 h 1028700"/>
                <a:gd name="connsiteX1" fmla="*/ 1023147 w 1028700"/>
                <a:gd name="connsiteY1" fmla="*/ 1023147 h 1028700"/>
                <a:gd name="connsiteX2" fmla="*/ 7144 w 1028700"/>
                <a:gd name="connsiteY2" fmla="*/ 7144 h 1028700"/>
                <a:gd name="connsiteX3" fmla="*/ 7144 w 1028700"/>
                <a:gd name="connsiteY3" fmla="*/ 413547 h 1028700"/>
                <a:gd name="connsiteX4" fmla="*/ 616744 w 1028700"/>
                <a:gd name="connsiteY4" fmla="*/ 1023147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8700" h="1028700">
                  <a:moveTo>
                    <a:pt x="616744" y="1023147"/>
                  </a:moveTo>
                  <a:lnTo>
                    <a:pt x="1023147" y="1023147"/>
                  </a:lnTo>
                  <a:cubicBezTo>
                    <a:pt x="1023147" y="462315"/>
                    <a:pt x="567976" y="7144"/>
                    <a:pt x="7144" y="7144"/>
                  </a:cubicBezTo>
                  <a:lnTo>
                    <a:pt x="7144" y="413547"/>
                  </a:lnTo>
                  <a:cubicBezTo>
                    <a:pt x="343443" y="413547"/>
                    <a:pt x="616744" y="686848"/>
                    <a:pt x="616744" y="10231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73CEB616-CF01-4DD4-81D7-8B9503AE4C93}"/>
              </a:ext>
            </a:extLst>
          </p:cNvPr>
          <p:cNvGrpSpPr/>
          <p:nvPr/>
        </p:nvGrpSpPr>
        <p:grpSpPr>
          <a:xfrm>
            <a:off x="3696039" y="5259589"/>
            <a:ext cx="464333" cy="464333"/>
            <a:chOff x="4055268" y="1388268"/>
            <a:chExt cx="4073528" cy="4073528"/>
          </a:xfrm>
        </p:grpSpPr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F4BA7EA-B40A-433C-96CF-0A64877BA94C}"/>
                </a:ext>
              </a:extLst>
            </p:cNvPr>
            <p:cNvSpPr/>
            <p:nvPr/>
          </p:nvSpPr>
          <p:spPr>
            <a:xfrm>
              <a:off x="6290471" y="1388268"/>
              <a:ext cx="1838325" cy="2038350"/>
            </a:xfrm>
            <a:custGeom>
              <a:avLst/>
              <a:gdLst>
                <a:gd name="connsiteX0" fmla="*/ 819941 w 1838325"/>
                <a:gd name="connsiteY0" fmla="*/ 2039141 h 2038350"/>
                <a:gd name="connsiteX1" fmla="*/ 1835944 w 1838325"/>
                <a:gd name="connsiteY1" fmla="*/ 1023147 h 2038350"/>
                <a:gd name="connsiteX2" fmla="*/ 819941 w 1838325"/>
                <a:gd name="connsiteY2" fmla="*/ 7144 h 2038350"/>
                <a:gd name="connsiteX3" fmla="*/ 819941 w 1838325"/>
                <a:gd name="connsiteY3" fmla="*/ 616744 h 2038350"/>
                <a:gd name="connsiteX4" fmla="*/ 7144 w 1838325"/>
                <a:gd name="connsiteY4" fmla="*/ 616744 h 2038350"/>
                <a:gd name="connsiteX5" fmla="*/ 7144 w 1838325"/>
                <a:gd name="connsiteY5" fmla="*/ 1429541 h 2038350"/>
                <a:gd name="connsiteX6" fmla="*/ 819941 w 1838325"/>
                <a:gd name="connsiteY6" fmla="*/ 1429541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8325" h="2038350">
                  <a:moveTo>
                    <a:pt x="819941" y="2039141"/>
                  </a:moveTo>
                  <a:lnTo>
                    <a:pt x="1835944" y="1023147"/>
                  </a:lnTo>
                  <a:lnTo>
                    <a:pt x="819941" y="7144"/>
                  </a:lnTo>
                  <a:lnTo>
                    <a:pt x="819941" y="616744"/>
                  </a:lnTo>
                  <a:lnTo>
                    <a:pt x="7144" y="616744"/>
                  </a:lnTo>
                  <a:lnTo>
                    <a:pt x="7144" y="1429541"/>
                  </a:lnTo>
                  <a:lnTo>
                    <a:pt x="819941" y="14295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F73249-3F5B-4D91-8064-537D52825011}"/>
                </a:ext>
              </a:extLst>
            </p:cNvPr>
            <p:cNvSpPr/>
            <p:nvPr/>
          </p:nvSpPr>
          <p:spPr>
            <a:xfrm>
              <a:off x="4055268" y="1794671"/>
              <a:ext cx="3667125" cy="3667125"/>
            </a:xfrm>
            <a:custGeom>
              <a:avLst/>
              <a:gdLst>
                <a:gd name="connsiteX0" fmla="*/ 3461547 w 3667125"/>
                <a:gd name="connsiteY0" fmla="*/ 2547138 h 3667125"/>
                <a:gd name="connsiteX1" fmla="*/ 2736123 w 3667125"/>
                <a:gd name="connsiteY1" fmla="*/ 2431314 h 3667125"/>
                <a:gd name="connsiteX2" fmla="*/ 2529878 w 3667125"/>
                <a:gd name="connsiteY2" fmla="*/ 2481101 h 3667125"/>
                <a:gd name="connsiteX3" fmla="*/ 2082841 w 3667125"/>
                <a:gd name="connsiteY3" fmla="*/ 2929157 h 3667125"/>
                <a:gd name="connsiteX4" fmla="*/ 743750 w 3667125"/>
                <a:gd name="connsiteY4" fmla="*/ 1591085 h 3667125"/>
                <a:gd name="connsiteX5" fmla="*/ 1190787 w 3667125"/>
                <a:gd name="connsiteY5" fmla="*/ 1143029 h 3667125"/>
                <a:gd name="connsiteX6" fmla="*/ 1240574 w 3667125"/>
                <a:gd name="connsiteY6" fmla="*/ 936784 h 3667125"/>
                <a:gd name="connsiteX7" fmla="*/ 1124741 w 3667125"/>
                <a:gd name="connsiteY7" fmla="*/ 210341 h 3667125"/>
                <a:gd name="connsiteX8" fmla="*/ 921544 w 3667125"/>
                <a:gd name="connsiteY8" fmla="*/ 7144 h 3667125"/>
                <a:gd name="connsiteX9" fmla="*/ 210341 w 3667125"/>
                <a:gd name="connsiteY9" fmla="*/ 7144 h 3667125"/>
                <a:gd name="connsiteX10" fmla="*/ 7144 w 3667125"/>
                <a:gd name="connsiteY10" fmla="*/ 210341 h 3667125"/>
                <a:gd name="connsiteX11" fmla="*/ 3461547 w 3667125"/>
                <a:gd name="connsiteY11" fmla="*/ 3664744 h 3667125"/>
                <a:gd name="connsiteX12" fmla="*/ 3664744 w 3667125"/>
                <a:gd name="connsiteY12" fmla="*/ 3461547 h 3667125"/>
                <a:gd name="connsiteX13" fmla="*/ 3664744 w 3667125"/>
                <a:gd name="connsiteY13" fmla="*/ 2750344 h 3667125"/>
                <a:gd name="connsiteX14" fmla="*/ 3461547 w 3667125"/>
                <a:gd name="connsiteY14" fmla="*/ 2547138 h 366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5" h="3667125">
                  <a:moveTo>
                    <a:pt x="3461547" y="2547138"/>
                  </a:moveTo>
                  <a:cubicBezTo>
                    <a:pt x="3208563" y="2547138"/>
                    <a:pt x="2964723" y="2506494"/>
                    <a:pt x="2736123" y="2431314"/>
                  </a:cubicBezTo>
                  <a:cubicBezTo>
                    <a:pt x="2666019" y="2408958"/>
                    <a:pt x="2585752" y="2425217"/>
                    <a:pt x="2529878" y="2481101"/>
                  </a:cubicBezTo>
                  <a:lnTo>
                    <a:pt x="2082841" y="2929157"/>
                  </a:lnTo>
                  <a:cubicBezTo>
                    <a:pt x="1506769" y="2636549"/>
                    <a:pt x="1037377" y="2166138"/>
                    <a:pt x="743750" y="1591085"/>
                  </a:cubicBezTo>
                  <a:lnTo>
                    <a:pt x="1190787" y="1143029"/>
                  </a:lnTo>
                  <a:cubicBezTo>
                    <a:pt x="1246670" y="1087145"/>
                    <a:pt x="1262920" y="1006888"/>
                    <a:pt x="1240574" y="936784"/>
                  </a:cubicBezTo>
                  <a:cubicBezTo>
                    <a:pt x="1165384" y="707165"/>
                    <a:pt x="1124741" y="463325"/>
                    <a:pt x="1124741" y="210341"/>
                  </a:cubicBezTo>
                  <a:cubicBezTo>
                    <a:pt x="1124741" y="97565"/>
                    <a:pt x="1034320" y="7144"/>
                    <a:pt x="921544" y="7144"/>
                  </a:cubicBezTo>
                  <a:lnTo>
                    <a:pt x="210341" y="7144"/>
                  </a:lnTo>
                  <a:cubicBezTo>
                    <a:pt x="97565" y="7144"/>
                    <a:pt x="7144" y="97565"/>
                    <a:pt x="7144" y="210341"/>
                  </a:cubicBezTo>
                  <a:cubicBezTo>
                    <a:pt x="7144" y="2118389"/>
                    <a:pt x="1553499" y="3664744"/>
                    <a:pt x="3461547" y="3664744"/>
                  </a:cubicBezTo>
                  <a:cubicBezTo>
                    <a:pt x="3574323" y="3664744"/>
                    <a:pt x="3664744" y="3574323"/>
                    <a:pt x="3664744" y="3461547"/>
                  </a:cubicBezTo>
                  <a:lnTo>
                    <a:pt x="3664744" y="2750344"/>
                  </a:lnTo>
                  <a:cubicBezTo>
                    <a:pt x="3664744" y="2637568"/>
                    <a:pt x="3574323" y="2547138"/>
                    <a:pt x="3461547" y="25471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F112E4B5-8576-4C1F-AD45-8CC60613BAA1}"/>
              </a:ext>
            </a:extLst>
          </p:cNvPr>
          <p:cNvGrpSpPr/>
          <p:nvPr/>
        </p:nvGrpSpPr>
        <p:grpSpPr>
          <a:xfrm>
            <a:off x="4725045" y="2236980"/>
            <a:ext cx="443178" cy="492292"/>
            <a:chOff x="4258475" y="1388268"/>
            <a:chExt cx="3667125" cy="4073528"/>
          </a:xfrm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6B8F3B2-B3A7-41D6-BB00-2361F0515EAD}"/>
                </a:ext>
              </a:extLst>
            </p:cNvPr>
            <p:cNvSpPr/>
            <p:nvPr/>
          </p:nvSpPr>
          <p:spPr>
            <a:xfrm>
              <a:off x="4258475" y="1794671"/>
              <a:ext cx="3667125" cy="3667125"/>
            </a:xfrm>
            <a:custGeom>
              <a:avLst/>
              <a:gdLst>
                <a:gd name="connsiteX0" fmla="*/ 3461538 w 3667125"/>
                <a:gd name="connsiteY0" fmla="*/ 2547138 h 3667125"/>
                <a:gd name="connsiteX1" fmla="*/ 2736113 w 3667125"/>
                <a:gd name="connsiteY1" fmla="*/ 2431314 h 3667125"/>
                <a:gd name="connsiteX2" fmla="*/ 2529869 w 3667125"/>
                <a:gd name="connsiteY2" fmla="*/ 2481101 h 3667125"/>
                <a:gd name="connsiteX3" fmla="*/ 2082832 w 3667125"/>
                <a:gd name="connsiteY3" fmla="*/ 2929157 h 3667125"/>
                <a:gd name="connsiteX4" fmla="*/ 743741 w 3667125"/>
                <a:gd name="connsiteY4" fmla="*/ 1591085 h 3667125"/>
                <a:gd name="connsiteX5" fmla="*/ 1190778 w 3667125"/>
                <a:gd name="connsiteY5" fmla="*/ 1143029 h 3667125"/>
                <a:gd name="connsiteX6" fmla="*/ 1240565 w 3667125"/>
                <a:gd name="connsiteY6" fmla="*/ 936784 h 3667125"/>
                <a:gd name="connsiteX7" fmla="*/ 1124741 w 3667125"/>
                <a:gd name="connsiteY7" fmla="*/ 210341 h 3667125"/>
                <a:gd name="connsiteX8" fmla="*/ 921544 w 3667125"/>
                <a:gd name="connsiteY8" fmla="*/ 7144 h 3667125"/>
                <a:gd name="connsiteX9" fmla="*/ 210341 w 3667125"/>
                <a:gd name="connsiteY9" fmla="*/ 7144 h 3667125"/>
                <a:gd name="connsiteX10" fmla="*/ 7144 w 3667125"/>
                <a:gd name="connsiteY10" fmla="*/ 210341 h 3667125"/>
                <a:gd name="connsiteX11" fmla="*/ 3461547 w 3667125"/>
                <a:gd name="connsiteY11" fmla="*/ 3664744 h 3667125"/>
                <a:gd name="connsiteX12" fmla="*/ 3664744 w 3667125"/>
                <a:gd name="connsiteY12" fmla="*/ 3461547 h 3667125"/>
                <a:gd name="connsiteX13" fmla="*/ 3664744 w 3667125"/>
                <a:gd name="connsiteY13" fmla="*/ 2750344 h 3667125"/>
                <a:gd name="connsiteX14" fmla="*/ 3461538 w 3667125"/>
                <a:gd name="connsiteY14" fmla="*/ 2547138 h 366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5" h="3667125">
                  <a:moveTo>
                    <a:pt x="3461538" y="2547138"/>
                  </a:moveTo>
                  <a:cubicBezTo>
                    <a:pt x="3208554" y="2547138"/>
                    <a:pt x="2964713" y="2506494"/>
                    <a:pt x="2736113" y="2431314"/>
                  </a:cubicBezTo>
                  <a:cubicBezTo>
                    <a:pt x="2666010" y="2408958"/>
                    <a:pt x="2585742" y="2425217"/>
                    <a:pt x="2529869" y="2481101"/>
                  </a:cubicBezTo>
                  <a:lnTo>
                    <a:pt x="2082832" y="2929157"/>
                  </a:lnTo>
                  <a:cubicBezTo>
                    <a:pt x="1506760" y="2636549"/>
                    <a:pt x="1037368" y="2166138"/>
                    <a:pt x="743741" y="1591085"/>
                  </a:cubicBezTo>
                  <a:lnTo>
                    <a:pt x="1190778" y="1143029"/>
                  </a:lnTo>
                  <a:cubicBezTo>
                    <a:pt x="1246661" y="1087145"/>
                    <a:pt x="1262910" y="1006888"/>
                    <a:pt x="1240565" y="936784"/>
                  </a:cubicBezTo>
                  <a:cubicBezTo>
                    <a:pt x="1165384" y="708184"/>
                    <a:pt x="1124741" y="463325"/>
                    <a:pt x="1124741" y="210341"/>
                  </a:cubicBezTo>
                  <a:cubicBezTo>
                    <a:pt x="1124741" y="97565"/>
                    <a:pt x="1034320" y="7144"/>
                    <a:pt x="921544" y="7144"/>
                  </a:cubicBezTo>
                  <a:lnTo>
                    <a:pt x="210341" y="7144"/>
                  </a:lnTo>
                  <a:cubicBezTo>
                    <a:pt x="97565" y="7144"/>
                    <a:pt x="7144" y="97565"/>
                    <a:pt x="7144" y="210341"/>
                  </a:cubicBezTo>
                  <a:cubicBezTo>
                    <a:pt x="7144" y="2118389"/>
                    <a:pt x="1553499" y="3664744"/>
                    <a:pt x="3461547" y="3664744"/>
                  </a:cubicBezTo>
                  <a:cubicBezTo>
                    <a:pt x="3574323" y="3664744"/>
                    <a:pt x="3664744" y="3574323"/>
                    <a:pt x="3664744" y="3461547"/>
                  </a:cubicBezTo>
                  <a:lnTo>
                    <a:pt x="3664744" y="2750344"/>
                  </a:lnTo>
                  <a:cubicBezTo>
                    <a:pt x="3664734" y="2637568"/>
                    <a:pt x="3574313" y="2547138"/>
                    <a:pt x="3461538" y="254713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17717B66-1B6F-4BD6-B53B-316305955439}"/>
                </a:ext>
              </a:extLst>
            </p:cNvPr>
            <p:cNvSpPr/>
            <p:nvPr/>
          </p:nvSpPr>
          <p:spPr>
            <a:xfrm>
              <a:off x="6493668" y="1388268"/>
              <a:ext cx="1304925" cy="2038350"/>
            </a:xfrm>
            <a:custGeom>
              <a:avLst/>
              <a:gdLst>
                <a:gd name="connsiteX0" fmla="*/ 150400 w 1304925"/>
                <a:gd name="connsiteY0" fmla="*/ 1734341 h 2038350"/>
                <a:gd name="connsiteX1" fmla="*/ 616744 w 1304925"/>
                <a:gd name="connsiteY1" fmla="*/ 1267997 h 2038350"/>
                <a:gd name="connsiteX2" fmla="*/ 616744 w 1304925"/>
                <a:gd name="connsiteY2" fmla="*/ 2039141 h 2038350"/>
                <a:gd name="connsiteX3" fmla="*/ 718347 w 1304925"/>
                <a:gd name="connsiteY3" fmla="*/ 2039141 h 2038350"/>
                <a:gd name="connsiteX4" fmla="*/ 1298486 w 1304925"/>
                <a:gd name="connsiteY4" fmla="*/ 1459001 h 2038350"/>
                <a:gd name="connsiteX5" fmla="*/ 861603 w 1304925"/>
                <a:gd name="connsiteY5" fmla="*/ 1023137 h 2038350"/>
                <a:gd name="connsiteX6" fmla="*/ 1297467 w 1304925"/>
                <a:gd name="connsiteY6" fmla="*/ 587273 h 2038350"/>
                <a:gd name="connsiteX7" fmla="*/ 718347 w 1304925"/>
                <a:gd name="connsiteY7" fmla="*/ 7144 h 2038350"/>
                <a:gd name="connsiteX8" fmla="*/ 616744 w 1304925"/>
                <a:gd name="connsiteY8" fmla="*/ 7144 h 2038350"/>
                <a:gd name="connsiteX9" fmla="*/ 616744 w 1304925"/>
                <a:gd name="connsiteY9" fmla="*/ 778288 h 2038350"/>
                <a:gd name="connsiteX10" fmla="*/ 150400 w 1304925"/>
                <a:gd name="connsiteY10" fmla="*/ 311944 h 2038350"/>
                <a:gd name="connsiteX11" fmla="*/ 7144 w 1304925"/>
                <a:gd name="connsiteY11" fmla="*/ 455200 h 2038350"/>
                <a:gd name="connsiteX12" fmla="*/ 575091 w 1304925"/>
                <a:gd name="connsiteY12" fmla="*/ 1023147 h 2038350"/>
                <a:gd name="connsiteX13" fmla="*/ 7144 w 1304925"/>
                <a:gd name="connsiteY13" fmla="*/ 1591085 h 2038350"/>
                <a:gd name="connsiteX14" fmla="*/ 150400 w 1304925"/>
                <a:gd name="connsiteY14" fmla="*/ 1734341 h 2038350"/>
                <a:gd name="connsiteX15" fmla="*/ 819941 w 1304925"/>
                <a:gd name="connsiteY15" fmla="*/ 396269 h 2038350"/>
                <a:gd name="connsiteX16" fmla="*/ 1010945 w 1304925"/>
                <a:gd name="connsiteY16" fmla="*/ 587273 h 2038350"/>
                <a:gd name="connsiteX17" fmla="*/ 819941 w 1304925"/>
                <a:gd name="connsiteY17" fmla="*/ 778288 h 2038350"/>
                <a:gd name="connsiteX18" fmla="*/ 819941 w 1304925"/>
                <a:gd name="connsiteY18" fmla="*/ 396269 h 2038350"/>
                <a:gd name="connsiteX19" fmla="*/ 819941 w 1304925"/>
                <a:gd name="connsiteY19" fmla="*/ 1267997 h 2038350"/>
                <a:gd name="connsiteX20" fmla="*/ 1010945 w 1304925"/>
                <a:gd name="connsiteY20" fmla="*/ 1459001 h 2038350"/>
                <a:gd name="connsiteX21" fmla="*/ 819941 w 1304925"/>
                <a:gd name="connsiteY21" fmla="*/ 1650006 h 2038350"/>
                <a:gd name="connsiteX22" fmla="*/ 819941 w 1304925"/>
                <a:gd name="connsiteY22" fmla="*/ 1267997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04925" h="2038350">
                  <a:moveTo>
                    <a:pt x="150400" y="1734341"/>
                  </a:moveTo>
                  <a:lnTo>
                    <a:pt x="616744" y="1267997"/>
                  </a:lnTo>
                  <a:lnTo>
                    <a:pt x="616744" y="2039141"/>
                  </a:lnTo>
                  <a:lnTo>
                    <a:pt x="718347" y="2039141"/>
                  </a:lnTo>
                  <a:lnTo>
                    <a:pt x="1298486" y="1459001"/>
                  </a:lnTo>
                  <a:lnTo>
                    <a:pt x="861603" y="1023137"/>
                  </a:lnTo>
                  <a:lnTo>
                    <a:pt x="1297467" y="587273"/>
                  </a:lnTo>
                  <a:lnTo>
                    <a:pt x="718347" y="7144"/>
                  </a:lnTo>
                  <a:lnTo>
                    <a:pt x="616744" y="7144"/>
                  </a:lnTo>
                  <a:lnTo>
                    <a:pt x="616744" y="778288"/>
                  </a:lnTo>
                  <a:lnTo>
                    <a:pt x="150400" y="311944"/>
                  </a:lnTo>
                  <a:lnTo>
                    <a:pt x="7144" y="455200"/>
                  </a:lnTo>
                  <a:lnTo>
                    <a:pt x="575091" y="1023147"/>
                  </a:lnTo>
                  <a:lnTo>
                    <a:pt x="7144" y="1591085"/>
                  </a:lnTo>
                  <a:lnTo>
                    <a:pt x="150400" y="1734341"/>
                  </a:lnTo>
                  <a:close/>
                  <a:moveTo>
                    <a:pt x="819941" y="396269"/>
                  </a:moveTo>
                  <a:lnTo>
                    <a:pt x="1010945" y="587273"/>
                  </a:lnTo>
                  <a:lnTo>
                    <a:pt x="819941" y="778288"/>
                  </a:lnTo>
                  <a:lnTo>
                    <a:pt x="819941" y="396269"/>
                  </a:lnTo>
                  <a:close/>
                  <a:moveTo>
                    <a:pt x="819941" y="1267997"/>
                  </a:moveTo>
                  <a:lnTo>
                    <a:pt x="1010945" y="1459001"/>
                  </a:lnTo>
                  <a:lnTo>
                    <a:pt x="819941" y="1650006"/>
                  </a:lnTo>
                  <a:lnTo>
                    <a:pt x="819941" y="126799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6236B6EA-1B9F-45AF-A02E-0622B511D004}"/>
              </a:ext>
            </a:extLst>
          </p:cNvPr>
          <p:cNvSpPr/>
          <p:nvPr/>
        </p:nvSpPr>
        <p:spPr>
          <a:xfrm>
            <a:off x="4676122" y="3304106"/>
            <a:ext cx="541023" cy="443178"/>
          </a:xfrm>
          <a:custGeom>
            <a:avLst/>
            <a:gdLst>
              <a:gd name="connsiteX0" fmla="*/ 4071147 w 4476750"/>
              <a:gd name="connsiteY0" fmla="*/ 7144 h 3667125"/>
              <a:gd name="connsiteX1" fmla="*/ 413547 w 4476750"/>
              <a:gd name="connsiteY1" fmla="*/ 7144 h 3667125"/>
              <a:gd name="connsiteX2" fmla="*/ 7144 w 4476750"/>
              <a:gd name="connsiteY2" fmla="*/ 413537 h 3667125"/>
              <a:gd name="connsiteX3" fmla="*/ 7144 w 4476750"/>
              <a:gd name="connsiteY3" fmla="*/ 2851938 h 3667125"/>
              <a:gd name="connsiteX4" fmla="*/ 413547 w 4476750"/>
              <a:gd name="connsiteY4" fmla="*/ 3258341 h 3667125"/>
              <a:gd name="connsiteX5" fmla="*/ 1429550 w 4476750"/>
              <a:gd name="connsiteY5" fmla="*/ 3258341 h 3667125"/>
              <a:gd name="connsiteX6" fmla="*/ 1429550 w 4476750"/>
              <a:gd name="connsiteY6" fmla="*/ 3664744 h 3667125"/>
              <a:gd name="connsiteX7" fmla="*/ 3055144 w 4476750"/>
              <a:gd name="connsiteY7" fmla="*/ 3664744 h 3667125"/>
              <a:gd name="connsiteX8" fmla="*/ 3055144 w 4476750"/>
              <a:gd name="connsiteY8" fmla="*/ 3258341 h 3667125"/>
              <a:gd name="connsiteX9" fmla="*/ 4071147 w 4476750"/>
              <a:gd name="connsiteY9" fmla="*/ 3258341 h 3667125"/>
              <a:gd name="connsiteX10" fmla="*/ 4475512 w 4476750"/>
              <a:gd name="connsiteY10" fmla="*/ 2851938 h 3667125"/>
              <a:gd name="connsiteX11" fmla="*/ 4477541 w 4476750"/>
              <a:gd name="connsiteY11" fmla="*/ 413537 h 3667125"/>
              <a:gd name="connsiteX12" fmla="*/ 4071147 w 4476750"/>
              <a:gd name="connsiteY12" fmla="*/ 7144 h 3667125"/>
              <a:gd name="connsiteX13" fmla="*/ 4071147 w 4476750"/>
              <a:gd name="connsiteY13" fmla="*/ 2851938 h 3667125"/>
              <a:gd name="connsiteX14" fmla="*/ 413547 w 4476750"/>
              <a:gd name="connsiteY14" fmla="*/ 2851938 h 3667125"/>
              <a:gd name="connsiteX15" fmla="*/ 413547 w 4476750"/>
              <a:gd name="connsiteY15" fmla="*/ 413537 h 3667125"/>
              <a:gd name="connsiteX16" fmla="*/ 4071147 w 4476750"/>
              <a:gd name="connsiteY16" fmla="*/ 413537 h 3667125"/>
              <a:gd name="connsiteX17" fmla="*/ 4071147 w 4476750"/>
              <a:gd name="connsiteY17" fmla="*/ 2851938 h 366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476750" h="3667125">
                <a:moveTo>
                  <a:pt x="4071147" y="7144"/>
                </a:moveTo>
                <a:lnTo>
                  <a:pt x="413547" y="7144"/>
                </a:lnTo>
                <a:cubicBezTo>
                  <a:pt x="189005" y="7144"/>
                  <a:pt x="7144" y="189005"/>
                  <a:pt x="7144" y="413537"/>
                </a:cubicBezTo>
                <a:lnTo>
                  <a:pt x="7144" y="2851938"/>
                </a:lnTo>
                <a:cubicBezTo>
                  <a:pt x="7144" y="3076480"/>
                  <a:pt x="189005" y="3258341"/>
                  <a:pt x="413547" y="3258341"/>
                </a:cubicBezTo>
                <a:lnTo>
                  <a:pt x="1429550" y="3258341"/>
                </a:lnTo>
                <a:lnTo>
                  <a:pt x="1429550" y="3664744"/>
                </a:lnTo>
                <a:lnTo>
                  <a:pt x="3055144" y="3664744"/>
                </a:lnTo>
                <a:lnTo>
                  <a:pt x="3055144" y="3258341"/>
                </a:lnTo>
                <a:lnTo>
                  <a:pt x="4071147" y="3258341"/>
                </a:lnTo>
                <a:cubicBezTo>
                  <a:pt x="4295680" y="3258341"/>
                  <a:pt x="4475512" y="3076480"/>
                  <a:pt x="4475512" y="2851938"/>
                </a:cubicBezTo>
                <a:lnTo>
                  <a:pt x="4477541" y="413537"/>
                </a:lnTo>
                <a:cubicBezTo>
                  <a:pt x="4477541" y="189005"/>
                  <a:pt x="4295680" y="7144"/>
                  <a:pt x="4071147" y="7144"/>
                </a:cubicBezTo>
                <a:close/>
                <a:moveTo>
                  <a:pt x="4071147" y="2851938"/>
                </a:moveTo>
                <a:lnTo>
                  <a:pt x="413547" y="2851938"/>
                </a:lnTo>
                <a:lnTo>
                  <a:pt x="413547" y="413537"/>
                </a:lnTo>
                <a:lnTo>
                  <a:pt x="4071147" y="413537"/>
                </a:lnTo>
                <a:lnTo>
                  <a:pt x="4071147" y="2851938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FB87CC98-6947-43F4-83D8-29774E724A8F}"/>
              </a:ext>
            </a:extLst>
          </p:cNvPr>
          <p:cNvGrpSpPr/>
          <p:nvPr/>
        </p:nvGrpSpPr>
        <p:grpSpPr>
          <a:xfrm>
            <a:off x="4676122" y="4288923"/>
            <a:ext cx="541023" cy="443178"/>
            <a:chOff x="3855243" y="1594646"/>
            <a:chExt cx="4476750" cy="3667125"/>
          </a:xfrm>
        </p:grpSpPr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559C790-FC62-4C09-89E9-68CC90AD8A13}"/>
                </a:ext>
              </a:extLst>
            </p:cNvPr>
            <p:cNvSpPr/>
            <p:nvPr/>
          </p:nvSpPr>
          <p:spPr>
            <a:xfrm>
              <a:off x="5480846" y="2407443"/>
              <a:ext cx="1428750" cy="1638300"/>
            </a:xfrm>
            <a:custGeom>
              <a:avLst/>
              <a:gdLst>
                <a:gd name="connsiteX0" fmla="*/ 7144 w 1428750"/>
                <a:gd name="connsiteY0" fmla="*/ 7144 h 1638300"/>
                <a:gd name="connsiteX1" fmla="*/ 7144 w 1428750"/>
                <a:gd name="connsiteY1" fmla="*/ 1632747 h 1638300"/>
                <a:gd name="connsiteX2" fmla="*/ 1429541 w 1428750"/>
                <a:gd name="connsiteY2" fmla="*/ 819941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0" h="1638300">
                  <a:moveTo>
                    <a:pt x="7144" y="7144"/>
                  </a:moveTo>
                  <a:lnTo>
                    <a:pt x="7144" y="1632747"/>
                  </a:lnTo>
                  <a:lnTo>
                    <a:pt x="1429541" y="8199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7472088-AD77-4E71-BDBB-D55B9438A546}"/>
                </a:ext>
              </a:extLst>
            </p:cNvPr>
            <p:cNvSpPr/>
            <p:nvPr/>
          </p:nvSpPr>
          <p:spPr>
            <a:xfrm>
              <a:off x="3855243" y="1594646"/>
              <a:ext cx="4476750" cy="3667125"/>
            </a:xfrm>
            <a:custGeom>
              <a:avLst/>
              <a:gdLst>
                <a:gd name="connsiteX0" fmla="*/ 4071147 w 4476750"/>
                <a:gd name="connsiteY0" fmla="*/ 7144 h 3667125"/>
                <a:gd name="connsiteX1" fmla="*/ 413547 w 4476750"/>
                <a:gd name="connsiteY1" fmla="*/ 7144 h 3667125"/>
                <a:gd name="connsiteX2" fmla="*/ 7144 w 4476750"/>
                <a:gd name="connsiteY2" fmla="*/ 413537 h 3667125"/>
                <a:gd name="connsiteX3" fmla="*/ 7144 w 4476750"/>
                <a:gd name="connsiteY3" fmla="*/ 2851938 h 3667125"/>
                <a:gd name="connsiteX4" fmla="*/ 413547 w 4476750"/>
                <a:gd name="connsiteY4" fmla="*/ 3258341 h 3667125"/>
                <a:gd name="connsiteX5" fmla="*/ 1429550 w 4476750"/>
                <a:gd name="connsiteY5" fmla="*/ 3258341 h 3667125"/>
                <a:gd name="connsiteX6" fmla="*/ 1429550 w 4476750"/>
                <a:gd name="connsiteY6" fmla="*/ 3664744 h 3667125"/>
                <a:gd name="connsiteX7" fmla="*/ 3055144 w 4476750"/>
                <a:gd name="connsiteY7" fmla="*/ 3664744 h 3667125"/>
                <a:gd name="connsiteX8" fmla="*/ 3055144 w 4476750"/>
                <a:gd name="connsiteY8" fmla="*/ 3258341 h 3667125"/>
                <a:gd name="connsiteX9" fmla="*/ 4071147 w 4476750"/>
                <a:gd name="connsiteY9" fmla="*/ 3258341 h 3667125"/>
                <a:gd name="connsiteX10" fmla="*/ 4475512 w 4476750"/>
                <a:gd name="connsiteY10" fmla="*/ 2851938 h 3667125"/>
                <a:gd name="connsiteX11" fmla="*/ 4477541 w 4476750"/>
                <a:gd name="connsiteY11" fmla="*/ 413537 h 3667125"/>
                <a:gd name="connsiteX12" fmla="*/ 4071147 w 4476750"/>
                <a:gd name="connsiteY12" fmla="*/ 7144 h 3667125"/>
                <a:gd name="connsiteX13" fmla="*/ 4071147 w 4476750"/>
                <a:gd name="connsiteY13" fmla="*/ 2851938 h 3667125"/>
                <a:gd name="connsiteX14" fmla="*/ 413547 w 4476750"/>
                <a:gd name="connsiteY14" fmla="*/ 2851938 h 3667125"/>
                <a:gd name="connsiteX15" fmla="*/ 413547 w 4476750"/>
                <a:gd name="connsiteY15" fmla="*/ 413537 h 3667125"/>
                <a:gd name="connsiteX16" fmla="*/ 4071147 w 4476750"/>
                <a:gd name="connsiteY16" fmla="*/ 413537 h 3667125"/>
                <a:gd name="connsiteX17" fmla="*/ 4071147 w 4476750"/>
                <a:gd name="connsiteY17" fmla="*/ 2851938 h 366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76750" h="3667125">
                  <a:moveTo>
                    <a:pt x="4071147" y="7144"/>
                  </a:moveTo>
                  <a:lnTo>
                    <a:pt x="413547" y="7144"/>
                  </a:lnTo>
                  <a:cubicBezTo>
                    <a:pt x="189005" y="7144"/>
                    <a:pt x="7144" y="189005"/>
                    <a:pt x="7144" y="413537"/>
                  </a:cubicBezTo>
                  <a:lnTo>
                    <a:pt x="7144" y="2851938"/>
                  </a:lnTo>
                  <a:cubicBezTo>
                    <a:pt x="7144" y="3076480"/>
                    <a:pt x="189005" y="3258341"/>
                    <a:pt x="413547" y="3258341"/>
                  </a:cubicBezTo>
                  <a:lnTo>
                    <a:pt x="1429550" y="3258341"/>
                  </a:lnTo>
                  <a:lnTo>
                    <a:pt x="1429550" y="3664744"/>
                  </a:lnTo>
                  <a:lnTo>
                    <a:pt x="3055144" y="3664744"/>
                  </a:lnTo>
                  <a:lnTo>
                    <a:pt x="3055144" y="3258341"/>
                  </a:lnTo>
                  <a:lnTo>
                    <a:pt x="4071147" y="3258341"/>
                  </a:lnTo>
                  <a:cubicBezTo>
                    <a:pt x="4295680" y="3258341"/>
                    <a:pt x="4475512" y="3076480"/>
                    <a:pt x="4475512" y="2851938"/>
                  </a:cubicBezTo>
                  <a:lnTo>
                    <a:pt x="4477541" y="413537"/>
                  </a:lnTo>
                  <a:cubicBezTo>
                    <a:pt x="4477541" y="189005"/>
                    <a:pt x="4295680" y="7144"/>
                    <a:pt x="4071147" y="7144"/>
                  </a:cubicBezTo>
                  <a:close/>
                  <a:moveTo>
                    <a:pt x="4071147" y="2851938"/>
                  </a:moveTo>
                  <a:lnTo>
                    <a:pt x="413547" y="2851938"/>
                  </a:lnTo>
                  <a:lnTo>
                    <a:pt x="413547" y="413537"/>
                  </a:lnTo>
                  <a:lnTo>
                    <a:pt x="4071147" y="413537"/>
                  </a:lnTo>
                  <a:lnTo>
                    <a:pt x="4071147" y="285193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B52730D9-4BCD-41A2-A79B-3873B068B7F4}"/>
              </a:ext>
            </a:extLst>
          </p:cNvPr>
          <p:cNvGrpSpPr/>
          <p:nvPr/>
        </p:nvGrpSpPr>
        <p:grpSpPr>
          <a:xfrm>
            <a:off x="4756625" y="5264036"/>
            <a:ext cx="380016" cy="464244"/>
            <a:chOff x="4261646" y="1188243"/>
            <a:chExt cx="3667125" cy="4479922"/>
          </a:xfrm>
        </p:grpSpPr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FDE32B8-5B03-4767-91B1-D3BA202910C0}"/>
                </a:ext>
              </a:extLst>
            </p:cNvPr>
            <p:cNvSpPr/>
            <p:nvPr/>
          </p:nvSpPr>
          <p:spPr>
            <a:xfrm>
              <a:off x="4261646" y="2001040"/>
              <a:ext cx="3667125" cy="3667125"/>
            </a:xfrm>
            <a:custGeom>
              <a:avLst/>
              <a:gdLst>
                <a:gd name="connsiteX0" fmla="*/ 255041 w 3667125"/>
                <a:gd name="connsiteY0" fmla="*/ 7144 h 3667125"/>
                <a:gd name="connsiteX1" fmla="*/ 7144 w 3667125"/>
                <a:gd name="connsiteY1" fmla="*/ 255051 h 3667125"/>
                <a:gd name="connsiteX2" fmla="*/ 421672 w 3667125"/>
                <a:gd name="connsiteY2" fmla="*/ 669579 h 3667125"/>
                <a:gd name="connsiteX3" fmla="*/ 210341 w 3667125"/>
                <a:gd name="connsiteY3" fmla="*/ 1023147 h 3667125"/>
                <a:gd name="connsiteX4" fmla="*/ 210341 w 3667125"/>
                <a:gd name="connsiteY4" fmla="*/ 3055144 h 3667125"/>
                <a:gd name="connsiteX5" fmla="*/ 616744 w 3667125"/>
                <a:gd name="connsiteY5" fmla="*/ 3461547 h 3667125"/>
                <a:gd name="connsiteX6" fmla="*/ 3055144 w 3667125"/>
                <a:gd name="connsiteY6" fmla="*/ 3461547 h 3667125"/>
                <a:gd name="connsiteX7" fmla="*/ 3189256 w 3667125"/>
                <a:gd name="connsiteY7" fmla="*/ 3437163 h 3667125"/>
                <a:gd name="connsiteX8" fmla="*/ 3416837 w 3667125"/>
                <a:gd name="connsiteY8" fmla="*/ 3664744 h 3667125"/>
                <a:gd name="connsiteX9" fmla="*/ 3664744 w 3667125"/>
                <a:gd name="connsiteY9" fmla="*/ 3416837 h 3667125"/>
                <a:gd name="connsiteX10" fmla="*/ 255041 w 3667125"/>
                <a:gd name="connsiteY10" fmla="*/ 7144 h 366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7125" h="3667125">
                  <a:moveTo>
                    <a:pt x="255041" y="7144"/>
                  </a:moveTo>
                  <a:lnTo>
                    <a:pt x="7144" y="255051"/>
                  </a:lnTo>
                  <a:lnTo>
                    <a:pt x="421672" y="669579"/>
                  </a:lnTo>
                  <a:cubicBezTo>
                    <a:pt x="296704" y="738664"/>
                    <a:pt x="210341" y="870747"/>
                    <a:pt x="210341" y="1023147"/>
                  </a:cubicBezTo>
                  <a:lnTo>
                    <a:pt x="210341" y="3055144"/>
                  </a:lnTo>
                  <a:cubicBezTo>
                    <a:pt x="210341" y="3278667"/>
                    <a:pt x="393221" y="3461547"/>
                    <a:pt x="616744" y="3461547"/>
                  </a:cubicBezTo>
                  <a:lnTo>
                    <a:pt x="3055144" y="3461547"/>
                  </a:lnTo>
                  <a:cubicBezTo>
                    <a:pt x="3102893" y="3461547"/>
                    <a:pt x="3147603" y="3452403"/>
                    <a:pt x="3189256" y="3437163"/>
                  </a:cubicBezTo>
                  <a:lnTo>
                    <a:pt x="3416837" y="3664744"/>
                  </a:lnTo>
                  <a:lnTo>
                    <a:pt x="3664744" y="3416837"/>
                  </a:lnTo>
                  <a:lnTo>
                    <a:pt x="255041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8FBED901-9B2E-4625-8002-19D07F99E6B5}"/>
                </a:ext>
              </a:extLst>
            </p:cNvPr>
            <p:cNvSpPr/>
            <p:nvPr/>
          </p:nvSpPr>
          <p:spPr>
            <a:xfrm>
              <a:off x="5086635" y="1188243"/>
              <a:ext cx="2638425" cy="3533775"/>
            </a:xfrm>
            <a:custGeom>
              <a:avLst/>
              <a:gdLst>
                <a:gd name="connsiteX0" fmla="*/ 381029 w 2638425"/>
                <a:gd name="connsiteY0" fmla="*/ 1023147 h 3533775"/>
                <a:gd name="connsiteX1" fmla="*/ 1010945 w 2638425"/>
                <a:gd name="connsiteY1" fmla="*/ 393230 h 3533775"/>
                <a:gd name="connsiteX2" fmla="*/ 1640872 w 2638425"/>
                <a:gd name="connsiteY2" fmla="*/ 1023147 h 3533775"/>
                <a:gd name="connsiteX3" fmla="*/ 1640872 w 2638425"/>
                <a:gd name="connsiteY3" fmla="*/ 1429550 h 3533775"/>
                <a:gd name="connsiteX4" fmla="*/ 534448 w 2638425"/>
                <a:gd name="connsiteY4" fmla="*/ 1429550 h 3533775"/>
                <a:gd name="connsiteX5" fmla="*/ 2636549 w 2638425"/>
                <a:gd name="connsiteY5" fmla="*/ 3531651 h 3533775"/>
                <a:gd name="connsiteX6" fmla="*/ 2636549 w 2638425"/>
                <a:gd name="connsiteY6" fmla="*/ 1835944 h 3533775"/>
                <a:gd name="connsiteX7" fmla="*/ 2230145 w 2638425"/>
                <a:gd name="connsiteY7" fmla="*/ 1429541 h 3533775"/>
                <a:gd name="connsiteX8" fmla="*/ 2026949 w 2638425"/>
                <a:gd name="connsiteY8" fmla="*/ 1429541 h 3533775"/>
                <a:gd name="connsiteX9" fmla="*/ 2026949 w 2638425"/>
                <a:gd name="connsiteY9" fmla="*/ 1023137 h 3533775"/>
                <a:gd name="connsiteX10" fmla="*/ 1010955 w 2638425"/>
                <a:gd name="connsiteY10" fmla="*/ 7144 h 3533775"/>
                <a:gd name="connsiteX11" fmla="*/ 7144 w 2638425"/>
                <a:gd name="connsiteY11" fmla="*/ 902237 h 3533775"/>
                <a:gd name="connsiteX12" fmla="*/ 381029 w 2638425"/>
                <a:gd name="connsiteY12" fmla="*/ 1276121 h 3533775"/>
                <a:gd name="connsiteX13" fmla="*/ 381029 w 2638425"/>
                <a:gd name="connsiteY13" fmla="*/ 1023147 h 353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38425" h="3533775">
                  <a:moveTo>
                    <a:pt x="381029" y="1023147"/>
                  </a:moveTo>
                  <a:cubicBezTo>
                    <a:pt x="381029" y="675675"/>
                    <a:pt x="663473" y="393230"/>
                    <a:pt x="1010945" y="393230"/>
                  </a:cubicBezTo>
                  <a:cubicBezTo>
                    <a:pt x="1358417" y="393230"/>
                    <a:pt x="1640872" y="675675"/>
                    <a:pt x="1640872" y="1023147"/>
                  </a:cubicBezTo>
                  <a:lnTo>
                    <a:pt x="1640872" y="1429550"/>
                  </a:lnTo>
                  <a:lnTo>
                    <a:pt x="534448" y="1429550"/>
                  </a:lnTo>
                  <a:lnTo>
                    <a:pt x="2636549" y="3531651"/>
                  </a:lnTo>
                  <a:lnTo>
                    <a:pt x="2636549" y="1835944"/>
                  </a:lnTo>
                  <a:cubicBezTo>
                    <a:pt x="2636549" y="1612421"/>
                    <a:pt x="2453669" y="1429541"/>
                    <a:pt x="2230145" y="1429541"/>
                  </a:cubicBezTo>
                  <a:lnTo>
                    <a:pt x="2026949" y="1429541"/>
                  </a:lnTo>
                  <a:lnTo>
                    <a:pt x="2026949" y="1023137"/>
                  </a:lnTo>
                  <a:cubicBezTo>
                    <a:pt x="2026949" y="462315"/>
                    <a:pt x="1571787" y="7144"/>
                    <a:pt x="1010955" y="7144"/>
                  </a:cubicBezTo>
                  <a:cubicBezTo>
                    <a:pt x="491776" y="7144"/>
                    <a:pt x="68104" y="399317"/>
                    <a:pt x="7144" y="902237"/>
                  </a:cubicBezTo>
                  <a:lnTo>
                    <a:pt x="381029" y="1276121"/>
                  </a:lnTo>
                  <a:lnTo>
                    <a:pt x="381029" y="10231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72FCB698-CE0F-4900-B34E-009865761A17}"/>
              </a:ext>
            </a:extLst>
          </p:cNvPr>
          <p:cNvGrpSpPr/>
          <p:nvPr/>
        </p:nvGrpSpPr>
        <p:grpSpPr>
          <a:xfrm>
            <a:off x="5671638" y="2232952"/>
            <a:ext cx="584542" cy="558010"/>
            <a:chOff x="3855243" y="1289846"/>
            <a:chExt cx="4476750" cy="4273554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36E7AD9D-83F7-4453-BD7C-18F1FD724B2F}"/>
                </a:ext>
              </a:extLst>
            </p:cNvPr>
            <p:cNvSpPr/>
            <p:nvPr/>
          </p:nvSpPr>
          <p:spPr>
            <a:xfrm>
              <a:off x="6903243" y="3525050"/>
              <a:ext cx="1428750" cy="2038350"/>
            </a:xfrm>
            <a:custGeom>
              <a:avLst/>
              <a:gdLst>
                <a:gd name="connsiteX0" fmla="*/ 1226344 w 1428750"/>
                <a:gd name="connsiteY0" fmla="*/ 819941 h 2038350"/>
                <a:gd name="connsiteX1" fmla="*/ 1226344 w 1428750"/>
                <a:gd name="connsiteY1" fmla="*/ 515141 h 2038350"/>
                <a:gd name="connsiteX2" fmla="*/ 718347 w 1428750"/>
                <a:gd name="connsiteY2" fmla="*/ 7144 h 2038350"/>
                <a:gd name="connsiteX3" fmla="*/ 210350 w 1428750"/>
                <a:gd name="connsiteY3" fmla="*/ 515141 h 2038350"/>
                <a:gd name="connsiteX4" fmla="*/ 210350 w 1428750"/>
                <a:gd name="connsiteY4" fmla="*/ 819941 h 2038350"/>
                <a:gd name="connsiteX5" fmla="*/ 7144 w 1428750"/>
                <a:gd name="connsiteY5" fmla="*/ 1023137 h 2038350"/>
                <a:gd name="connsiteX6" fmla="*/ 7144 w 1428750"/>
                <a:gd name="connsiteY6" fmla="*/ 1835934 h 2038350"/>
                <a:gd name="connsiteX7" fmla="*/ 210341 w 1428750"/>
                <a:gd name="connsiteY7" fmla="*/ 2039131 h 2038350"/>
                <a:gd name="connsiteX8" fmla="*/ 1226344 w 1428750"/>
                <a:gd name="connsiteY8" fmla="*/ 2039131 h 2038350"/>
                <a:gd name="connsiteX9" fmla="*/ 1429541 w 1428750"/>
                <a:gd name="connsiteY9" fmla="*/ 1835934 h 2038350"/>
                <a:gd name="connsiteX10" fmla="*/ 1429541 w 1428750"/>
                <a:gd name="connsiteY10" fmla="*/ 1023137 h 2038350"/>
                <a:gd name="connsiteX11" fmla="*/ 1226344 w 1428750"/>
                <a:gd name="connsiteY11" fmla="*/ 819941 h 2038350"/>
                <a:gd name="connsiteX12" fmla="*/ 1023147 w 1428750"/>
                <a:gd name="connsiteY12" fmla="*/ 819941 h 2038350"/>
                <a:gd name="connsiteX13" fmla="*/ 413547 w 1428750"/>
                <a:gd name="connsiteY13" fmla="*/ 819941 h 2038350"/>
                <a:gd name="connsiteX14" fmla="*/ 413547 w 1428750"/>
                <a:gd name="connsiteY14" fmla="*/ 515141 h 2038350"/>
                <a:gd name="connsiteX15" fmla="*/ 718347 w 1428750"/>
                <a:gd name="connsiteY15" fmla="*/ 210341 h 2038350"/>
                <a:gd name="connsiteX16" fmla="*/ 1023147 w 1428750"/>
                <a:gd name="connsiteY16" fmla="*/ 515141 h 2038350"/>
                <a:gd name="connsiteX17" fmla="*/ 1023147 w 1428750"/>
                <a:gd name="connsiteY17" fmla="*/ 819941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8750" h="2038350">
                  <a:moveTo>
                    <a:pt x="1226344" y="819941"/>
                  </a:moveTo>
                  <a:lnTo>
                    <a:pt x="1226344" y="515141"/>
                  </a:lnTo>
                  <a:cubicBezTo>
                    <a:pt x="1226344" y="234724"/>
                    <a:pt x="998763" y="7144"/>
                    <a:pt x="718347" y="7144"/>
                  </a:cubicBezTo>
                  <a:cubicBezTo>
                    <a:pt x="437931" y="7144"/>
                    <a:pt x="210350" y="234724"/>
                    <a:pt x="210350" y="515141"/>
                  </a:cubicBezTo>
                  <a:lnTo>
                    <a:pt x="210350" y="819941"/>
                  </a:lnTo>
                  <a:cubicBezTo>
                    <a:pt x="98584" y="819941"/>
                    <a:pt x="7144" y="911381"/>
                    <a:pt x="7144" y="1023137"/>
                  </a:cubicBezTo>
                  <a:lnTo>
                    <a:pt x="7144" y="1835934"/>
                  </a:lnTo>
                  <a:cubicBezTo>
                    <a:pt x="7144" y="1947691"/>
                    <a:pt x="98584" y="2039131"/>
                    <a:pt x="210341" y="2039131"/>
                  </a:cubicBezTo>
                  <a:lnTo>
                    <a:pt x="1226344" y="2039131"/>
                  </a:lnTo>
                  <a:cubicBezTo>
                    <a:pt x="1338101" y="2039131"/>
                    <a:pt x="1429541" y="1947691"/>
                    <a:pt x="1429541" y="1835934"/>
                  </a:cubicBezTo>
                  <a:lnTo>
                    <a:pt x="1429541" y="1023137"/>
                  </a:lnTo>
                  <a:cubicBezTo>
                    <a:pt x="1429541" y="911381"/>
                    <a:pt x="1338101" y="819941"/>
                    <a:pt x="1226344" y="819941"/>
                  </a:cubicBezTo>
                  <a:close/>
                  <a:moveTo>
                    <a:pt x="1023147" y="819941"/>
                  </a:moveTo>
                  <a:lnTo>
                    <a:pt x="413547" y="819941"/>
                  </a:lnTo>
                  <a:lnTo>
                    <a:pt x="413547" y="515141"/>
                  </a:lnTo>
                  <a:cubicBezTo>
                    <a:pt x="413547" y="346481"/>
                    <a:pt x="549688" y="210341"/>
                    <a:pt x="718347" y="210341"/>
                  </a:cubicBezTo>
                  <a:cubicBezTo>
                    <a:pt x="887006" y="210341"/>
                    <a:pt x="1023147" y="346481"/>
                    <a:pt x="1023147" y="515141"/>
                  </a:cubicBezTo>
                  <a:lnTo>
                    <a:pt x="1023147" y="8199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B4F83D7C-3BAA-4206-B78A-CC8D96CD3EBF}"/>
                </a:ext>
              </a:extLst>
            </p:cNvPr>
            <p:cNvSpPr/>
            <p:nvPr/>
          </p:nvSpPr>
          <p:spPr>
            <a:xfrm>
              <a:off x="3855243" y="1289846"/>
              <a:ext cx="3867150" cy="3867150"/>
            </a:xfrm>
            <a:custGeom>
              <a:avLst/>
              <a:gdLst>
                <a:gd name="connsiteX0" fmla="*/ 3766347 w 3867150"/>
                <a:gd name="connsiteY0" fmla="*/ 1835944 h 3867150"/>
                <a:gd name="connsiteX1" fmla="*/ 3867950 w 3867150"/>
                <a:gd name="connsiteY1" fmla="*/ 1846107 h 3867150"/>
                <a:gd name="connsiteX2" fmla="*/ 3867950 w 3867150"/>
                <a:gd name="connsiteY2" fmla="*/ 7144 h 3867150"/>
                <a:gd name="connsiteX3" fmla="*/ 7144 w 3867150"/>
                <a:gd name="connsiteY3" fmla="*/ 3867941 h 3867150"/>
                <a:gd name="connsiteX4" fmla="*/ 2648741 w 3867150"/>
                <a:gd name="connsiteY4" fmla="*/ 3867941 h 3867150"/>
                <a:gd name="connsiteX5" fmla="*/ 2648741 w 3867150"/>
                <a:gd name="connsiteY5" fmla="*/ 3258341 h 3867150"/>
                <a:gd name="connsiteX6" fmla="*/ 2851937 w 3867150"/>
                <a:gd name="connsiteY6" fmla="*/ 2804189 h 3867150"/>
                <a:gd name="connsiteX7" fmla="*/ 2851937 w 3867150"/>
                <a:gd name="connsiteY7" fmla="*/ 2750344 h 3867150"/>
                <a:gd name="connsiteX8" fmla="*/ 3766347 w 3867150"/>
                <a:gd name="connsiteY8" fmla="*/ 1835944 h 386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7150" h="3867150">
                  <a:moveTo>
                    <a:pt x="3766347" y="1835944"/>
                  </a:moveTo>
                  <a:cubicBezTo>
                    <a:pt x="3800894" y="1835944"/>
                    <a:pt x="3834422" y="1842040"/>
                    <a:pt x="3867950" y="1846107"/>
                  </a:cubicBezTo>
                  <a:lnTo>
                    <a:pt x="3867950" y="7144"/>
                  </a:lnTo>
                  <a:lnTo>
                    <a:pt x="7144" y="3867941"/>
                  </a:lnTo>
                  <a:lnTo>
                    <a:pt x="2648741" y="3867941"/>
                  </a:lnTo>
                  <a:lnTo>
                    <a:pt x="2648741" y="3258341"/>
                  </a:lnTo>
                  <a:cubicBezTo>
                    <a:pt x="2648741" y="3078509"/>
                    <a:pt x="2726969" y="2915946"/>
                    <a:pt x="2851937" y="2804189"/>
                  </a:cubicBezTo>
                  <a:lnTo>
                    <a:pt x="2851937" y="2750344"/>
                  </a:lnTo>
                  <a:cubicBezTo>
                    <a:pt x="2851947" y="2246405"/>
                    <a:pt x="3262408" y="1835944"/>
                    <a:pt x="3766347" y="18359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EF37780-B711-4855-AE58-ECA444B0AFBD}"/>
              </a:ext>
            </a:extLst>
          </p:cNvPr>
          <p:cNvGrpSpPr/>
          <p:nvPr/>
        </p:nvGrpSpPr>
        <p:grpSpPr>
          <a:xfrm>
            <a:off x="5651577" y="3312105"/>
            <a:ext cx="604603" cy="427179"/>
            <a:chOff x="3855243" y="1844090"/>
            <a:chExt cx="4484122" cy="3168231"/>
          </a:xfrm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3A1A7DF1-D4BA-4CAD-BC22-B25FC56854C1}"/>
                </a:ext>
              </a:extLst>
            </p:cNvPr>
            <p:cNvSpPr/>
            <p:nvPr/>
          </p:nvSpPr>
          <p:spPr>
            <a:xfrm>
              <a:off x="3855243" y="1844090"/>
              <a:ext cx="2800350" cy="1343025"/>
            </a:xfrm>
            <a:custGeom>
              <a:avLst/>
              <a:gdLst>
                <a:gd name="connsiteX0" fmla="*/ 2554253 w 2800350"/>
                <a:gd name="connsiteY0" fmla="*/ 600454 h 1343025"/>
                <a:gd name="connsiteX1" fmla="*/ 2796064 w 2800350"/>
                <a:gd name="connsiteY1" fmla="*/ 55881 h 1343025"/>
                <a:gd name="connsiteX2" fmla="*/ 7144 w 2800350"/>
                <a:gd name="connsiteY2" fmla="*/ 930657 h 1343025"/>
                <a:gd name="connsiteX3" fmla="*/ 413547 w 2800350"/>
                <a:gd name="connsiteY3" fmla="*/ 1337060 h 1343025"/>
                <a:gd name="connsiteX4" fmla="*/ 2554253 w 2800350"/>
                <a:gd name="connsiteY4" fmla="*/ 60045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0350" h="1343025">
                  <a:moveTo>
                    <a:pt x="2554253" y="600454"/>
                  </a:moveTo>
                  <a:lnTo>
                    <a:pt x="2796064" y="55881"/>
                  </a:lnTo>
                  <a:cubicBezTo>
                    <a:pt x="1814608" y="-117855"/>
                    <a:pt x="766096" y="172714"/>
                    <a:pt x="7144" y="930657"/>
                  </a:cubicBezTo>
                  <a:lnTo>
                    <a:pt x="413547" y="1337060"/>
                  </a:lnTo>
                  <a:cubicBezTo>
                    <a:pt x="997744" y="752854"/>
                    <a:pt x="1792253" y="509014"/>
                    <a:pt x="2554253" y="6004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4ED31DC-F5D8-4E39-9D8B-84A72C7AC44A}"/>
                </a:ext>
              </a:extLst>
            </p:cNvPr>
            <p:cNvSpPr/>
            <p:nvPr/>
          </p:nvSpPr>
          <p:spPr>
            <a:xfrm>
              <a:off x="4668050" y="2994236"/>
              <a:ext cx="1495425" cy="1000125"/>
            </a:xfrm>
            <a:custGeom>
              <a:avLst/>
              <a:gdLst>
                <a:gd name="connsiteX0" fmla="*/ 1493549 w 1495425"/>
                <a:gd name="connsiteY0" fmla="*/ 8091 h 1000125"/>
                <a:gd name="connsiteX1" fmla="*/ 7144 w 1495425"/>
                <a:gd name="connsiteY1" fmla="*/ 593307 h 1000125"/>
                <a:gd name="connsiteX2" fmla="*/ 413537 w 1495425"/>
                <a:gd name="connsiteY2" fmla="*/ 999710 h 1000125"/>
                <a:gd name="connsiteX3" fmla="*/ 1232430 w 1495425"/>
                <a:gd name="connsiteY3" fmla="*/ 594326 h 1000125"/>
                <a:gd name="connsiteX4" fmla="*/ 1493549 w 1495425"/>
                <a:gd name="connsiteY4" fmla="*/ 809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25" h="1000125">
                  <a:moveTo>
                    <a:pt x="1493549" y="8091"/>
                  </a:moveTo>
                  <a:cubicBezTo>
                    <a:pt x="957101" y="-8168"/>
                    <a:pt x="416585" y="184875"/>
                    <a:pt x="7144" y="593307"/>
                  </a:cubicBezTo>
                  <a:lnTo>
                    <a:pt x="413537" y="999710"/>
                  </a:lnTo>
                  <a:cubicBezTo>
                    <a:pt x="644166" y="769081"/>
                    <a:pt x="932717" y="634969"/>
                    <a:pt x="1232430" y="594326"/>
                  </a:cubicBezTo>
                  <a:lnTo>
                    <a:pt x="1493549" y="809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0BF85D8-269B-4DC9-AE62-1FFD69356D81}"/>
                </a:ext>
              </a:extLst>
            </p:cNvPr>
            <p:cNvSpPr/>
            <p:nvPr/>
          </p:nvSpPr>
          <p:spPr>
            <a:xfrm>
              <a:off x="5680995" y="1954796"/>
              <a:ext cx="1314450" cy="3057525"/>
            </a:xfrm>
            <a:custGeom>
              <a:avLst/>
              <a:gdLst>
                <a:gd name="connsiteX0" fmla="*/ 1209075 w 1314450"/>
                <a:gd name="connsiteY0" fmla="*/ 7144 h 3057525"/>
                <a:gd name="connsiteX1" fmla="*/ 1125760 w 1314450"/>
                <a:gd name="connsiteY1" fmla="*/ 53883 h 3057525"/>
                <a:gd name="connsiteX2" fmla="*/ 1112549 w 1314450"/>
                <a:gd name="connsiteY2" fmla="*/ 83344 h 3057525"/>
                <a:gd name="connsiteX3" fmla="*/ 58960 w 1314450"/>
                <a:gd name="connsiteY3" fmla="*/ 2451640 h 3057525"/>
                <a:gd name="connsiteX4" fmla="*/ 7144 w 1314450"/>
                <a:gd name="connsiteY4" fmla="*/ 2647731 h 3057525"/>
                <a:gd name="connsiteX5" fmla="*/ 414557 w 1314450"/>
                <a:gd name="connsiteY5" fmla="*/ 3055144 h 3057525"/>
                <a:gd name="connsiteX6" fmla="*/ 812825 w 1314450"/>
                <a:gd name="connsiteY6" fmla="*/ 2733075 h 3057525"/>
                <a:gd name="connsiteX7" fmla="*/ 813845 w 1314450"/>
                <a:gd name="connsiteY7" fmla="*/ 2725960 h 3057525"/>
                <a:gd name="connsiteX8" fmla="*/ 1310669 w 1314450"/>
                <a:gd name="connsiteY8" fmla="*/ 108747 h 3057525"/>
                <a:gd name="connsiteX9" fmla="*/ 1209075 w 1314450"/>
                <a:gd name="connsiteY9" fmla="*/ 7144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4450" h="3057525">
                  <a:moveTo>
                    <a:pt x="1209075" y="7144"/>
                  </a:moveTo>
                  <a:cubicBezTo>
                    <a:pt x="1173518" y="7144"/>
                    <a:pt x="1144048" y="26451"/>
                    <a:pt x="1125760" y="53883"/>
                  </a:cubicBezTo>
                  <a:lnTo>
                    <a:pt x="1112549" y="83344"/>
                  </a:lnTo>
                  <a:lnTo>
                    <a:pt x="58960" y="2451640"/>
                  </a:lnTo>
                  <a:cubicBezTo>
                    <a:pt x="26451" y="2509552"/>
                    <a:pt x="7144" y="2575589"/>
                    <a:pt x="7144" y="2647731"/>
                  </a:cubicBezTo>
                  <a:cubicBezTo>
                    <a:pt x="7144" y="2872264"/>
                    <a:pt x="190024" y="3055144"/>
                    <a:pt x="414557" y="3055144"/>
                  </a:cubicBezTo>
                  <a:cubicBezTo>
                    <a:pt x="610648" y="3055144"/>
                    <a:pt x="773201" y="2916965"/>
                    <a:pt x="812825" y="2733075"/>
                  </a:cubicBezTo>
                  <a:lnTo>
                    <a:pt x="813845" y="2725960"/>
                  </a:lnTo>
                  <a:lnTo>
                    <a:pt x="1310669" y="108747"/>
                  </a:lnTo>
                  <a:cubicBezTo>
                    <a:pt x="1310669" y="52864"/>
                    <a:pt x="1264949" y="7144"/>
                    <a:pt x="1209075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5FEED31-EFC2-406A-89FB-06304C9B108B}"/>
                </a:ext>
              </a:extLst>
            </p:cNvPr>
            <p:cNvSpPr/>
            <p:nvPr/>
          </p:nvSpPr>
          <p:spPr>
            <a:xfrm>
              <a:off x="6858542" y="3196351"/>
              <a:ext cx="666750" cy="800100"/>
            </a:xfrm>
            <a:custGeom>
              <a:avLst/>
              <a:gdLst>
                <a:gd name="connsiteX0" fmla="*/ 7144 w 666750"/>
                <a:gd name="connsiteY0" fmla="*/ 600485 h 800100"/>
                <a:gd name="connsiteX1" fmla="*/ 255051 w 666750"/>
                <a:gd name="connsiteY1" fmla="*/ 797586 h 800100"/>
                <a:gd name="connsiteX2" fmla="*/ 661445 w 666750"/>
                <a:gd name="connsiteY2" fmla="*/ 391192 h 800100"/>
                <a:gd name="connsiteX3" fmla="*/ 119920 w 666750"/>
                <a:gd name="connsiteY3" fmla="*/ 7144 h 800100"/>
                <a:gd name="connsiteX4" fmla="*/ 7144 w 666750"/>
                <a:gd name="connsiteY4" fmla="*/ 60048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0" h="800100">
                  <a:moveTo>
                    <a:pt x="7144" y="600485"/>
                  </a:moveTo>
                  <a:cubicBezTo>
                    <a:pt x="95536" y="656368"/>
                    <a:pt x="178851" y="721386"/>
                    <a:pt x="255051" y="797586"/>
                  </a:cubicBezTo>
                  <a:lnTo>
                    <a:pt x="661445" y="391192"/>
                  </a:lnTo>
                  <a:cubicBezTo>
                    <a:pt x="498881" y="228629"/>
                    <a:pt x="314992" y="102651"/>
                    <a:pt x="119920" y="7144"/>
                  </a:cubicBezTo>
                  <a:lnTo>
                    <a:pt x="7144" y="60048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12DE0C1-FF97-4E11-99B4-FD8A86244CE5}"/>
                </a:ext>
              </a:extLst>
            </p:cNvPr>
            <p:cNvSpPr/>
            <p:nvPr/>
          </p:nvSpPr>
          <p:spPr>
            <a:xfrm>
              <a:off x="7082065" y="2042179"/>
              <a:ext cx="1257300" cy="1143000"/>
            </a:xfrm>
            <a:custGeom>
              <a:avLst/>
              <a:gdLst>
                <a:gd name="connsiteX0" fmla="*/ 115853 w 1257300"/>
                <a:gd name="connsiteY0" fmla="*/ 7144 h 1143000"/>
                <a:gd name="connsiteX1" fmla="*/ 7144 w 1257300"/>
                <a:gd name="connsiteY1" fmla="*/ 579149 h 1143000"/>
                <a:gd name="connsiteX2" fmla="*/ 844325 w 1257300"/>
                <a:gd name="connsiteY2" fmla="*/ 1138961 h 1143000"/>
                <a:gd name="connsiteX3" fmla="*/ 1250728 w 1257300"/>
                <a:gd name="connsiteY3" fmla="*/ 732558 h 1143000"/>
                <a:gd name="connsiteX4" fmla="*/ 115853 w 1257300"/>
                <a:gd name="connsiteY4" fmla="*/ 7144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300" h="1143000">
                  <a:moveTo>
                    <a:pt x="115853" y="7144"/>
                  </a:moveTo>
                  <a:lnTo>
                    <a:pt x="7144" y="579149"/>
                  </a:lnTo>
                  <a:cubicBezTo>
                    <a:pt x="310925" y="705136"/>
                    <a:pt x="596427" y="891064"/>
                    <a:pt x="844325" y="1138961"/>
                  </a:cubicBezTo>
                  <a:lnTo>
                    <a:pt x="1250728" y="732558"/>
                  </a:lnTo>
                  <a:cubicBezTo>
                    <a:pt x="918486" y="400336"/>
                    <a:pt x="529362" y="160553"/>
                    <a:pt x="115853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6048C46F-898A-42D9-8EFC-C877D4668C2C}"/>
              </a:ext>
            </a:extLst>
          </p:cNvPr>
          <p:cNvSpPr/>
          <p:nvPr/>
        </p:nvSpPr>
        <p:spPr>
          <a:xfrm>
            <a:off x="5658132" y="4316535"/>
            <a:ext cx="556755" cy="417837"/>
          </a:xfrm>
          <a:custGeom>
            <a:avLst/>
            <a:gdLst>
              <a:gd name="connsiteX0" fmla="*/ 4477541 w 4886325"/>
              <a:gd name="connsiteY0" fmla="*/ 7144 h 3667125"/>
              <a:gd name="connsiteX1" fmla="*/ 1429541 w 4886325"/>
              <a:gd name="connsiteY1" fmla="*/ 7144 h 3667125"/>
              <a:gd name="connsiteX2" fmla="*/ 1105433 w 4886325"/>
              <a:gd name="connsiteY2" fmla="*/ 185957 h 3667125"/>
              <a:gd name="connsiteX3" fmla="*/ 7144 w 4886325"/>
              <a:gd name="connsiteY3" fmla="*/ 1834925 h 3667125"/>
              <a:gd name="connsiteX4" fmla="*/ 1105443 w 4886325"/>
              <a:gd name="connsiteY4" fmla="*/ 3483893 h 3667125"/>
              <a:gd name="connsiteX5" fmla="*/ 1442752 w 4886325"/>
              <a:gd name="connsiteY5" fmla="*/ 3664744 h 3667125"/>
              <a:gd name="connsiteX6" fmla="*/ 4477541 w 4886325"/>
              <a:gd name="connsiteY6" fmla="*/ 3664744 h 3667125"/>
              <a:gd name="connsiteX7" fmla="*/ 4883944 w 4886325"/>
              <a:gd name="connsiteY7" fmla="*/ 3258341 h 3667125"/>
              <a:gd name="connsiteX8" fmla="*/ 4883944 w 4886325"/>
              <a:gd name="connsiteY8" fmla="*/ 413547 h 3667125"/>
              <a:gd name="connsiteX9" fmla="*/ 4477541 w 4886325"/>
              <a:gd name="connsiteY9" fmla="*/ 7144 h 3667125"/>
              <a:gd name="connsiteX10" fmla="*/ 1835944 w 4886325"/>
              <a:gd name="connsiteY10" fmla="*/ 2140744 h 3667125"/>
              <a:gd name="connsiteX11" fmla="*/ 1531144 w 4886325"/>
              <a:gd name="connsiteY11" fmla="*/ 1835944 h 3667125"/>
              <a:gd name="connsiteX12" fmla="*/ 1835944 w 4886325"/>
              <a:gd name="connsiteY12" fmla="*/ 1531144 h 3667125"/>
              <a:gd name="connsiteX13" fmla="*/ 2140744 w 4886325"/>
              <a:gd name="connsiteY13" fmla="*/ 1835944 h 3667125"/>
              <a:gd name="connsiteX14" fmla="*/ 1835944 w 4886325"/>
              <a:gd name="connsiteY14" fmla="*/ 2140744 h 3667125"/>
              <a:gd name="connsiteX15" fmla="*/ 2851947 w 4886325"/>
              <a:gd name="connsiteY15" fmla="*/ 2140744 h 3667125"/>
              <a:gd name="connsiteX16" fmla="*/ 2547147 w 4886325"/>
              <a:gd name="connsiteY16" fmla="*/ 1835944 h 3667125"/>
              <a:gd name="connsiteX17" fmla="*/ 2851947 w 4886325"/>
              <a:gd name="connsiteY17" fmla="*/ 1531144 h 3667125"/>
              <a:gd name="connsiteX18" fmla="*/ 3156747 w 4886325"/>
              <a:gd name="connsiteY18" fmla="*/ 1835944 h 3667125"/>
              <a:gd name="connsiteX19" fmla="*/ 2851947 w 4886325"/>
              <a:gd name="connsiteY19" fmla="*/ 2140744 h 3667125"/>
              <a:gd name="connsiteX20" fmla="*/ 3867941 w 4886325"/>
              <a:gd name="connsiteY20" fmla="*/ 2140744 h 3667125"/>
              <a:gd name="connsiteX21" fmla="*/ 3563141 w 4886325"/>
              <a:gd name="connsiteY21" fmla="*/ 1835944 h 3667125"/>
              <a:gd name="connsiteX22" fmla="*/ 3867941 w 4886325"/>
              <a:gd name="connsiteY22" fmla="*/ 1531144 h 3667125"/>
              <a:gd name="connsiteX23" fmla="*/ 4172741 w 4886325"/>
              <a:gd name="connsiteY23" fmla="*/ 1835944 h 3667125"/>
              <a:gd name="connsiteX24" fmla="*/ 3867941 w 4886325"/>
              <a:gd name="connsiteY24" fmla="*/ 2140744 h 366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886325" h="3667125">
                <a:moveTo>
                  <a:pt x="4477541" y="7144"/>
                </a:moveTo>
                <a:lnTo>
                  <a:pt x="1429541" y="7144"/>
                </a:lnTo>
                <a:cubicBezTo>
                  <a:pt x="1289333" y="7144"/>
                  <a:pt x="1178585" y="78267"/>
                  <a:pt x="1105433" y="185957"/>
                </a:cubicBezTo>
                <a:lnTo>
                  <a:pt x="7144" y="1834925"/>
                </a:lnTo>
                <a:lnTo>
                  <a:pt x="1105443" y="3483893"/>
                </a:lnTo>
                <a:cubicBezTo>
                  <a:pt x="1178595" y="3591592"/>
                  <a:pt x="1302544" y="3664744"/>
                  <a:pt x="1442752" y="3664744"/>
                </a:cubicBezTo>
                <a:lnTo>
                  <a:pt x="4477541" y="3664744"/>
                </a:lnTo>
                <a:cubicBezTo>
                  <a:pt x="4702083" y="3664744"/>
                  <a:pt x="4883944" y="3482883"/>
                  <a:pt x="4883944" y="3258341"/>
                </a:cubicBezTo>
                <a:lnTo>
                  <a:pt x="4883944" y="413547"/>
                </a:lnTo>
                <a:cubicBezTo>
                  <a:pt x="4883944" y="189005"/>
                  <a:pt x="4702083" y="7144"/>
                  <a:pt x="4477541" y="7144"/>
                </a:cubicBezTo>
                <a:close/>
                <a:moveTo>
                  <a:pt x="1835944" y="2140744"/>
                </a:moveTo>
                <a:cubicBezTo>
                  <a:pt x="1667285" y="2140744"/>
                  <a:pt x="1531144" y="2004603"/>
                  <a:pt x="1531144" y="1835944"/>
                </a:cubicBezTo>
                <a:cubicBezTo>
                  <a:pt x="1531144" y="1667285"/>
                  <a:pt x="1667285" y="1531144"/>
                  <a:pt x="1835944" y="1531144"/>
                </a:cubicBezTo>
                <a:cubicBezTo>
                  <a:pt x="2004603" y="1531144"/>
                  <a:pt x="2140744" y="1667285"/>
                  <a:pt x="2140744" y="1835944"/>
                </a:cubicBezTo>
                <a:cubicBezTo>
                  <a:pt x="2140744" y="2004603"/>
                  <a:pt x="2004603" y="2140744"/>
                  <a:pt x="1835944" y="2140744"/>
                </a:cubicBezTo>
                <a:close/>
                <a:moveTo>
                  <a:pt x="2851947" y="2140744"/>
                </a:moveTo>
                <a:cubicBezTo>
                  <a:pt x="2683288" y="2140744"/>
                  <a:pt x="2547147" y="2004603"/>
                  <a:pt x="2547147" y="1835944"/>
                </a:cubicBezTo>
                <a:cubicBezTo>
                  <a:pt x="2547147" y="1667285"/>
                  <a:pt x="2683288" y="1531144"/>
                  <a:pt x="2851947" y="1531144"/>
                </a:cubicBezTo>
                <a:cubicBezTo>
                  <a:pt x="3020606" y="1531144"/>
                  <a:pt x="3156747" y="1667285"/>
                  <a:pt x="3156747" y="1835944"/>
                </a:cubicBezTo>
                <a:cubicBezTo>
                  <a:pt x="3156747" y="2004603"/>
                  <a:pt x="3020597" y="2140744"/>
                  <a:pt x="2851947" y="2140744"/>
                </a:cubicBezTo>
                <a:close/>
                <a:moveTo>
                  <a:pt x="3867941" y="2140744"/>
                </a:moveTo>
                <a:cubicBezTo>
                  <a:pt x="3699282" y="2140744"/>
                  <a:pt x="3563141" y="2004603"/>
                  <a:pt x="3563141" y="1835944"/>
                </a:cubicBezTo>
                <a:cubicBezTo>
                  <a:pt x="3563141" y="1667285"/>
                  <a:pt x="3699282" y="1531144"/>
                  <a:pt x="3867941" y="1531144"/>
                </a:cubicBezTo>
                <a:cubicBezTo>
                  <a:pt x="4036600" y="1531144"/>
                  <a:pt x="4172741" y="1667285"/>
                  <a:pt x="4172741" y="1835944"/>
                </a:cubicBezTo>
                <a:cubicBezTo>
                  <a:pt x="4172741" y="2004603"/>
                  <a:pt x="4036600" y="2140744"/>
                  <a:pt x="3867941" y="2140744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F8D033CE-B604-44AD-AA52-127402CD4B07}"/>
              </a:ext>
            </a:extLst>
          </p:cNvPr>
          <p:cNvSpPr/>
          <p:nvPr/>
        </p:nvSpPr>
        <p:spPr>
          <a:xfrm>
            <a:off x="5732894" y="5294947"/>
            <a:ext cx="439942" cy="439942"/>
          </a:xfrm>
          <a:custGeom>
            <a:avLst/>
            <a:gdLst>
              <a:gd name="connsiteX0" fmla="*/ 3664744 w 4076700"/>
              <a:gd name="connsiteY0" fmla="*/ 7144 h 4076700"/>
              <a:gd name="connsiteX1" fmla="*/ 413547 w 4076700"/>
              <a:gd name="connsiteY1" fmla="*/ 7144 h 4076700"/>
              <a:gd name="connsiteX2" fmla="*/ 9173 w 4076700"/>
              <a:gd name="connsiteY2" fmla="*/ 413547 h 4076700"/>
              <a:gd name="connsiteX3" fmla="*/ 7144 w 4076700"/>
              <a:gd name="connsiteY3" fmla="*/ 4071147 h 4076700"/>
              <a:gd name="connsiteX4" fmla="*/ 819941 w 4076700"/>
              <a:gd name="connsiteY4" fmla="*/ 3258350 h 4076700"/>
              <a:gd name="connsiteX5" fmla="*/ 3664744 w 4076700"/>
              <a:gd name="connsiteY5" fmla="*/ 3258350 h 4076700"/>
              <a:gd name="connsiteX6" fmla="*/ 4071147 w 4076700"/>
              <a:gd name="connsiteY6" fmla="*/ 2851947 h 4076700"/>
              <a:gd name="connsiteX7" fmla="*/ 4071147 w 4076700"/>
              <a:gd name="connsiteY7" fmla="*/ 413547 h 4076700"/>
              <a:gd name="connsiteX8" fmla="*/ 3664744 w 4076700"/>
              <a:gd name="connsiteY8" fmla="*/ 7144 h 4076700"/>
              <a:gd name="connsiteX9" fmla="*/ 616744 w 4076700"/>
              <a:gd name="connsiteY9" fmla="*/ 2445544 h 4076700"/>
              <a:gd name="connsiteX10" fmla="*/ 1327947 w 4076700"/>
              <a:gd name="connsiteY10" fmla="*/ 1531144 h 4076700"/>
              <a:gd name="connsiteX11" fmla="*/ 1835944 w 4076700"/>
              <a:gd name="connsiteY11" fmla="*/ 2141763 h 4076700"/>
              <a:gd name="connsiteX12" fmla="*/ 2547147 w 4076700"/>
              <a:gd name="connsiteY12" fmla="*/ 1226344 h 4076700"/>
              <a:gd name="connsiteX13" fmla="*/ 3461547 w 4076700"/>
              <a:gd name="connsiteY13" fmla="*/ 2445544 h 4076700"/>
              <a:gd name="connsiteX14" fmla="*/ 616744 w 4076700"/>
              <a:gd name="connsiteY14" fmla="*/ 2445544 h 407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76700" h="4076700">
                <a:moveTo>
                  <a:pt x="3664744" y="7144"/>
                </a:moveTo>
                <a:lnTo>
                  <a:pt x="413547" y="7144"/>
                </a:lnTo>
                <a:cubicBezTo>
                  <a:pt x="189005" y="7144"/>
                  <a:pt x="9173" y="189005"/>
                  <a:pt x="9173" y="413547"/>
                </a:cubicBezTo>
                <a:lnTo>
                  <a:pt x="7144" y="4071147"/>
                </a:lnTo>
                <a:lnTo>
                  <a:pt x="819941" y="3258350"/>
                </a:lnTo>
                <a:lnTo>
                  <a:pt x="3664744" y="3258350"/>
                </a:lnTo>
                <a:cubicBezTo>
                  <a:pt x="3889277" y="3258350"/>
                  <a:pt x="4071147" y="3076489"/>
                  <a:pt x="4071147" y="2851947"/>
                </a:cubicBezTo>
                <a:lnTo>
                  <a:pt x="4071147" y="413547"/>
                </a:lnTo>
                <a:cubicBezTo>
                  <a:pt x="4071147" y="189005"/>
                  <a:pt x="3889277" y="7144"/>
                  <a:pt x="3664744" y="7144"/>
                </a:cubicBezTo>
                <a:close/>
                <a:moveTo>
                  <a:pt x="616744" y="2445544"/>
                </a:moveTo>
                <a:lnTo>
                  <a:pt x="1327947" y="1531144"/>
                </a:lnTo>
                <a:lnTo>
                  <a:pt x="1835944" y="2141763"/>
                </a:lnTo>
                <a:lnTo>
                  <a:pt x="2547147" y="1226344"/>
                </a:lnTo>
                <a:lnTo>
                  <a:pt x="3461547" y="2445544"/>
                </a:lnTo>
                <a:lnTo>
                  <a:pt x="616744" y="2445544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347572-9E8B-4FEC-AE9C-98C58C3D63BC}"/>
              </a:ext>
            </a:extLst>
          </p:cNvPr>
          <p:cNvGrpSpPr/>
          <p:nvPr/>
        </p:nvGrpSpPr>
        <p:grpSpPr>
          <a:xfrm>
            <a:off x="6679608" y="2240285"/>
            <a:ext cx="563151" cy="512827"/>
            <a:chOff x="7907685" y="5081748"/>
            <a:chExt cx="424308" cy="386391"/>
          </a:xfrm>
        </p:grpSpPr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CA6DF60A-35F5-4615-BA81-18DCD81B9400}"/>
                </a:ext>
              </a:extLst>
            </p:cNvPr>
            <p:cNvSpPr/>
            <p:nvPr/>
          </p:nvSpPr>
          <p:spPr>
            <a:xfrm>
              <a:off x="8061760" y="5235823"/>
              <a:ext cx="135417" cy="155279"/>
            </a:xfrm>
            <a:custGeom>
              <a:avLst/>
              <a:gdLst>
                <a:gd name="connsiteX0" fmla="*/ 7144 w 1428750"/>
                <a:gd name="connsiteY0" fmla="*/ 7144 h 1638300"/>
                <a:gd name="connsiteX1" fmla="*/ 7144 w 1428750"/>
                <a:gd name="connsiteY1" fmla="*/ 1632747 h 1638300"/>
                <a:gd name="connsiteX2" fmla="*/ 1429541 w 1428750"/>
                <a:gd name="connsiteY2" fmla="*/ 819941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0" h="1638300">
                  <a:moveTo>
                    <a:pt x="7144" y="7144"/>
                  </a:moveTo>
                  <a:lnTo>
                    <a:pt x="7144" y="1632747"/>
                  </a:lnTo>
                  <a:lnTo>
                    <a:pt x="1429541" y="8199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8222B4E-517E-4AF7-9218-8F6F911F9862}"/>
                </a:ext>
              </a:extLst>
            </p:cNvPr>
            <p:cNvSpPr/>
            <p:nvPr/>
          </p:nvSpPr>
          <p:spPr>
            <a:xfrm>
              <a:off x="7907685" y="5081748"/>
              <a:ext cx="424308" cy="386391"/>
            </a:xfrm>
            <a:custGeom>
              <a:avLst/>
              <a:gdLst>
                <a:gd name="connsiteX0" fmla="*/ 4071147 w 4476750"/>
                <a:gd name="connsiteY0" fmla="*/ 819950 h 4076700"/>
                <a:gd name="connsiteX1" fmla="*/ 2529869 w 4476750"/>
                <a:gd name="connsiteY1" fmla="*/ 819950 h 4076700"/>
                <a:gd name="connsiteX2" fmla="*/ 3199409 w 4476750"/>
                <a:gd name="connsiteY2" fmla="*/ 150409 h 4076700"/>
                <a:gd name="connsiteX3" fmla="*/ 3055144 w 4476750"/>
                <a:gd name="connsiteY3" fmla="*/ 7144 h 4076700"/>
                <a:gd name="connsiteX4" fmla="*/ 2242347 w 4476750"/>
                <a:gd name="connsiteY4" fmla="*/ 819941 h 4076700"/>
                <a:gd name="connsiteX5" fmla="*/ 1429550 w 4476750"/>
                <a:gd name="connsiteY5" fmla="*/ 7144 h 4076700"/>
                <a:gd name="connsiteX6" fmla="*/ 1286294 w 4476750"/>
                <a:gd name="connsiteY6" fmla="*/ 150400 h 4076700"/>
                <a:gd name="connsiteX7" fmla="*/ 1954825 w 4476750"/>
                <a:gd name="connsiteY7" fmla="*/ 819941 h 4076700"/>
                <a:gd name="connsiteX8" fmla="*/ 413547 w 4476750"/>
                <a:gd name="connsiteY8" fmla="*/ 819941 h 4076700"/>
                <a:gd name="connsiteX9" fmla="*/ 7144 w 4476750"/>
                <a:gd name="connsiteY9" fmla="*/ 1226344 h 4076700"/>
                <a:gd name="connsiteX10" fmla="*/ 7144 w 4476750"/>
                <a:gd name="connsiteY10" fmla="*/ 3664744 h 4076700"/>
                <a:gd name="connsiteX11" fmla="*/ 413547 w 4476750"/>
                <a:gd name="connsiteY11" fmla="*/ 4071147 h 4076700"/>
                <a:gd name="connsiteX12" fmla="*/ 4071147 w 4476750"/>
                <a:gd name="connsiteY12" fmla="*/ 4071147 h 4076700"/>
                <a:gd name="connsiteX13" fmla="*/ 4477550 w 4476750"/>
                <a:gd name="connsiteY13" fmla="*/ 3664744 h 4076700"/>
                <a:gd name="connsiteX14" fmla="*/ 4477550 w 4476750"/>
                <a:gd name="connsiteY14" fmla="*/ 1226344 h 4076700"/>
                <a:gd name="connsiteX15" fmla="*/ 4071147 w 4476750"/>
                <a:gd name="connsiteY15" fmla="*/ 819950 h 4076700"/>
                <a:gd name="connsiteX16" fmla="*/ 4071147 w 4476750"/>
                <a:gd name="connsiteY16" fmla="*/ 3664744 h 4076700"/>
                <a:gd name="connsiteX17" fmla="*/ 413547 w 4476750"/>
                <a:gd name="connsiteY17" fmla="*/ 3664744 h 4076700"/>
                <a:gd name="connsiteX18" fmla="*/ 413547 w 4476750"/>
                <a:gd name="connsiteY18" fmla="*/ 1226344 h 4076700"/>
                <a:gd name="connsiteX19" fmla="*/ 4071147 w 4476750"/>
                <a:gd name="connsiteY19" fmla="*/ 1226344 h 4076700"/>
                <a:gd name="connsiteX20" fmla="*/ 4071147 w 4476750"/>
                <a:gd name="connsiteY20" fmla="*/ 3664744 h 407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76750" h="4076700">
                  <a:moveTo>
                    <a:pt x="4071147" y="819950"/>
                  </a:moveTo>
                  <a:lnTo>
                    <a:pt x="2529869" y="819950"/>
                  </a:lnTo>
                  <a:lnTo>
                    <a:pt x="3199409" y="150409"/>
                  </a:lnTo>
                  <a:lnTo>
                    <a:pt x="3055144" y="7144"/>
                  </a:lnTo>
                  <a:lnTo>
                    <a:pt x="2242347" y="819941"/>
                  </a:lnTo>
                  <a:lnTo>
                    <a:pt x="1429550" y="7144"/>
                  </a:lnTo>
                  <a:lnTo>
                    <a:pt x="1286294" y="150400"/>
                  </a:lnTo>
                  <a:lnTo>
                    <a:pt x="1954825" y="819941"/>
                  </a:lnTo>
                  <a:lnTo>
                    <a:pt x="413547" y="819941"/>
                  </a:lnTo>
                  <a:cubicBezTo>
                    <a:pt x="189005" y="819950"/>
                    <a:pt x="7144" y="1001811"/>
                    <a:pt x="7144" y="1226344"/>
                  </a:cubicBezTo>
                  <a:lnTo>
                    <a:pt x="7144" y="3664744"/>
                  </a:lnTo>
                  <a:cubicBezTo>
                    <a:pt x="7144" y="3889286"/>
                    <a:pt x="189005" y="4071147"/>
                    <a:pt x="413547" y="4071147"/>
                  </a:cubicBezTo>
                  <a:lnTo>
                    <a:pt x="4071147" y="4071147"/>
                  </a:lnTo>
                  <a:cubicBezTo>
                    <a:pt x="4295680" y="4071147"/>
                    <a:pt x="4477550" y="3889286"/>
                    <a:pt x="4477550" y="3664744"/>
                  </a:cubicBezTo>
                  <a:lnTo>
                    <a:pt x="4477550" y="1226344"/>
                  </a:lnTo>
                  <a:cubicBezTo>
                    <a:pt x="4477541" y="1001811"/>
                    <a:pt x="4295680" y="819950"/>
                    <a:pt x="4071147" y="819950"/>
                  </a:cubicBezTo>
                  <a:close/>
                  <a:moveTo>
                    <a:pt x="4071147" y="3664744"/>
                  </a:moveTo>
                  <a:lnTo>
                    <a:pt x="413547" y="3664744"/>
                  </a:lnTo>
                  <a:lnTo>
                    <a:pt x="413547" y="1226344"/>
                  </a:lnTo>
                  <a:lnTo>
                    <a:pt x="4071147" y="1226344"/>
                  </a:lnTo>
                  <a:lnTo>
                    <a:pt x="4071147" y="36647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5264B433-0D70-42E1-B913-2FF2E3EB9A1B}"/>
              </a:ext>
            </a:extLst>
          </p:cNvPr>
          <p:cNvSpPr/>
          <p:nvPr/>
        </p:nvSpPr>
        <p:spPr>
          <a:xfrm>
            <a:off x="6695278" y="3324239"/>
            <a:ext cx="522908" cy="417838"/>
          </a:xfrm>
          <a:custGeom>
            <a:avLst/>
            <a:gdLst>
              <a:gd name="connsiteX0" fmla="*/ 3664744 w 4076700"/>
              <a:gd name="connsiteY0" fmla="*/ 413547 h 3257550"/>
              <a:gd name="connsiteX1" fmla="*/ 2039141 w 4076700"/>
              <a:gd name="connsiteY1" fmla="*/ 413547 h 3257550"/>
              <a:gd name="connsiteX2" fmla="*/ 1632737 w 4076700"/>
              <a:gd name="connsiteY2" fmla="*/ 7144 h 3257550"/>
              <a:gd name="connsiteX3" fmla="*/ 413537 w 4076700"/>
              <a:gd name="connsiteY3" fmla="*/ 7144 h 3257550"/>
              <a:gd name="connsiteX4" fmla="*/ 7144 w 4076700"/>
              <a:gd name="connsiteY4" fmla="*/ 413547 h 3257550"/>
              <a:gd name="connsiteX5" fmla="*/ 7144 w 4076700"/>
              <a:gd name="connsiteY5" fmla="*/ 2851947 h 3257550"/>
              <a:gd name="connsiteX6" fmla="*/ 413547 w 4076700"/>
              <a:gd name="connsiteY6" fmla="*/ 3258350 h 3257550"/>
              <a:gd name="connsiteX7" fmla="*/ 3664744 w 4076700"/>
              <a:gd name="connsiteY7" fmla="*/ 3258350 h 3257550"/>
              <a:gd name="connsiteX8" fmla="*/ 4071147 w 4076700"/>
              <a:gd name="connsiteY8" fmla="*/ 2851947 h 3257550"/>
              <a:gd name="connsiteX9" fmla="*/ 4071147 w 4076700"/>
              <a:gd name="connsiteY9" fmla="*/ 819950 h 3257550"/>
              <a:gd name="connsiteX10" fmla="*/ 3664744 w 4076700"/>
              <a:gd name="connsiteY10" fmla="*/ 413547 h 3257550"/>
              <a:gd name="connsiteX11" fmla="*/ 3245139 w 4076700"/>
              <a:gd name="connsiteY11" fmla="*/ 2648750 h 3257550"/>
              <a:gd name="connsiteX12" fmla="*/ 2648750 w 4076700"/>
              <a:gd name="connsiteY12" fmla="*/ 2299249 h 3257550"/>
              <a:gd name="connsiteX13" fmla="*/ 2052352 w 4076700"/>
              <a:gd name="connsiteY13" fmla="*/ 2648750 h 3257550"/>
              <a:gd name="connsiteX14" fmla="*/ 2210848 w 4076700"/>
              <a:gd name="connsiteY14" fmla="*/ 1972094 h 3257550"/>
              <a:gd name="connsiteX15" fmla="*/ 1684563 w 4076700"/>
              <a:gd name="connsiteY15" fmla="*/ 1516923 h 3257550"/>
              <a:gd name="connsiteX16" fmla="*/ 2378488 w 4076700"/>
              <a:gd name="connsiteY16" fmla="*/ 1456982 h 3257550"/>
              <a:gd name="connsiteX17" fmla="*/ 2648741 w 4076700"/>
              <a:gd name="connsiteY17" fmla="*/ 819950 h 3257550"/>
              <a:gd name="connsiteX18" fmla="*/ 2920013 w 4076700"/>
              <a:gd name="connsiteY18" fmla="*/ 1458001 h 3257550"/>
              <a:gd name="connsiteX19" fmla="*/ 3613937 w 4076700"/>
              <a:gd name="connsiteY19" fmla="*/ 1517942 h 3257550"/>
              <a:gd name="connsiteX20" fmla="*/ 3087653 w 4076700"/>
              <a:gd name="connsiteY20" fmla="*/ 1973113 h 3257550"/>
              <a:gd name="connsiteX21" fmla="*/ 3245139 w 4076700"/>
              <a:gd name="connsiteY21" fmla="*/ 2648750 h 325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076700" h="3257550">
                <a:moveTo>
                  <a:pt x="3664744" y="413547"/>
                </a:moveTo>
                <a:lnTo>
                  <a:pt x="2039141" y="413547"/>
                </a:lnTo>
                <a:lnTo>
                  <a:pt x="1632737" y="7144"/>
                </a:lnTo>
                <a:lnTo>
                  <a:pt x="413537" y="7144"/>
                </a:lnTo>
                <a:cubicBezTo>
                  <a:pt x="190024" y="7153"/>
                  <a:pt x="7144" y="190033"/>
                  <a:pt x="7144" y="413547"/>
                </a:cubicBezTo>
                <a:lnTo>
                  <a:pt x="7144" y="2851947"/>
                </a:lnTo>
                <a:cubicBezTo>
                  <a:pt x="7144" y="3075470"/>
                  <a:pt x="190024" y="3258350"/>
                  <a:pt x="413547" y="3258350"/>
                </a:cubicBezTo>
                <a:lnTo>
                  <a:pt x="3664744" y="3258350"/>
                </a:lnTo>
                <a:cubicBezTo>
                  <a:pt x="3888267" y="3258350"/>
                  <a:pt x="4071147" y="3075470"/>
                  <a:pt x="4071147" y="2851947"/>
                </a:cubicBezTo>
                <a:lnTo>
                  <a:pt x="4071147" y="819950"/>
                </a:lnTo>
                <a:cubicBezTo>
                  <a:pt x="4071147" y="596427"/>
                  <a:pt x="3888267" y="413547"/>
                  <a:pt x="3664744" y="413547"/>
                </a:cubicBezTo>
                <a:close/>
                <a:moveTo>
                  <a:pt x="3245139" y="2648750"/>
                </a:moveTo>
                <a:lnTo>
                  <a:pt x="2648750" y="2299249"/>
                </a:lnTo>
                <a:lnTo>
                  <a:pt x="2052352" y="2648750"/>
                </a:lnTo>
                <a:lnTo>
                  <a:pt x="2210848" y="1972094"/>
                </a:lnTo>
                <a:lnTo>
                  <a:pt x="1684563" y="1516923"/>
                </a:lnTo>
                <a:lnTo>
                  <a:pt x="2378488" y="1456982"/>
                </a:lnTo>
                <a:lnTo>
                  <a:pt x="2648741" y="819950"/>
                </a:lnTo>
                <a:lnTo>
                  <a:pt x="2920013" y="1458001"/>
                </a:lnTo>
                <a:lnTo>
                  <a:pt x="3613937" y="1517942"/>
                </a:lnTo>
                <a:lnTo>
                  <a:pt x="3087653" y="1973113"/>
                </a:lnTo>
                <a:lnTo>
                  <a:pt x="3245139" y="2648750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5E53B2C-D69C-4A6B-BCDF-62B217749E3A}"/>
              </a:ext>
            </a:extLst>
          </p:cNvPr>
          <p:cNvGrpSpPr/>
          <p:nvPr/>
        </p:nvGrpSpPr>
        <p:grpSpPr>
          <a:xfrm>
            <a:off x="6741394" y="4271725"/>
            <a:ext cx="429593" cy="477574"/>
            <a:chOff x="4258465" y="1388268"/>
            <a:chExt cx="3667125" cy="4076700"/>
          </a:xfrm>
        </p:grpSpPr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41A02CE-FF25-49FF-9FD6-F1394CAFDE33}"/>
                </a:ext>
              </a:extLst>
            </p:cNvPr>
            <p:cNvSpPr/>
            <p:nvPr/>
          </p:nvSpPr>
          <p:spPr>
            <a:xfrm>
              <a:off x="4258465" y="1388268"/>
              <a:ext cx="3667125" cy="4076700"/>
            </a:xfrm>
            <a:custGeom>
              <a:avLst/>
              <a:gdLst>
                <a:gd name="connsiteX0" fmla="*/ 3258350 w 3667125"/>
                <a:gd name="connsiteY0" fmla="*/ 413547 h 4076700"/>
                <a:gd name="connsiteX1" fmla="*/ 3055154 w 3667125"/>
                <a:gd name="connsiteY1" fmla="*/ 413547 h 4076700"/>
                <a:gd name="connsiteX2" fmla="*/ 3055154 w 3667125"/>
                <a:gd name="connsiteY2" fmla="*/ 7144 h 4076700"/>
                <a:gd name="connsiteX3" fmla="*/ 2648750 w 3667125"/>
                <a:gd name="connsiteY3" fmla="*/ 7144 h 4076700"/>
                <a:gd name="connsiteX4" fmla="*/ 2648750 w 3667125"/>
                <a:gd name="connsiteY4" fmla="*/ 413547 h 4076700"/>
                <a:gd name="connsiteX5" fmla="*/ 1023147 w 3667125"/>
                <a:gd name="connsiteY5" fmla="*/ 413547 h 4076700"/>
                <a:gd name="connsiteX6" fmla="*/ 1023147 w 3667125"/>
                <a:gd name="connsiteY6" fmla="*/ 7144 h 4076700"/>
                <a:gd name="connsiteX7" fmla="*/ 616744 w 3667125"/>
                <a:gd name="connsiteY7" fmla="*/ 7144 h 4076700"/>
                <a:gd name="connsiteX8" fmla="*/ 616744 w 3667125"/>
                <a:gd name="connsiteY8" fmla="*/ 413547 h 4076700"/>
                <a:gd name="connsiteX9" fmla="*/ 413547 w 3667125"/>
                <a:gd name="connsiteY9" fmla="*/ 413547 h 4076700"/>
                <a:gd name="connsiteX10" fmla="*/ 9182 w 3667125"/>
                <a:gd name="connsiteY10" fmla="*/ 819950 h 4076700"/>
                <a:gd name="connsiteX11" fmla="*/ 7144 w 3667125"/>
                <a:gd name="connsiteY11" fmla="*/ 3664744 h 4076700"/>
                <a:gd name="connsiteX12" fmla="*/ 413547 w 3667125"/>
                <a:gd name="connsiteY12" fmla="*/ 4071147 h 4076700"/>
                <a:gd name="connsiteX13" fmla="*/ 3258350 w 3667125"/>
                <a:gd name="connsiteY13" fmla="*/ 4071147 h 4076700"/>
                <a:gd name="connsiteX14" fmla="*/ 3664754 w 3667125"/>
                <a:gd name="connsiteY14" fmla="*/ 3664744 h 4076700"/>
                <a:gd name="connsiteX15" fmla="*/ 3664754 w 3667125"/>
                <a:gd name="connsiteY15" fmla="*/ 819941 h 4076700"/>
                <a:gd name="connsiteX16" fmla="*/ 3258350 w 3667125"/>
                <a:gd name="connsiteY16" fmla="*/ 413547 h 4076700"/>
                <a:gd name="connsiteX17" fmla="*/ 3258350 w 3667125"/>
                <a:gd name="connsiteY17" fmla="*/ 3664744 h 4076700"/>
                <a:gd name="connsiteX18" fmla="*/ 413547 w 3667125"/>
                <a:gd name="connsiteY18" fmla="*/ 3664744 h 4076700"/>
                <a:gd name="connsiteX19" fmla="*/ 413547 w 3667125"/>
                <a:gd name="connsiteY19" fmla="*/ 1429541 h 4076700"/>
                <a:gd name="connsiteX20" fmla="*/ 3258350 w 3667125"/>
                <a:gd name="connsiteY20" fmla="*/ 1429541 h 4076700"/>
                <a:gd name="connsiteX21" fmla="*/ 3258350 w 3667125"/>
                <a:gd name="connsiteY21" fmla="*/ 3664744 h 407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67125" h="4076700">
                  <a:moveTo>
                    <a:pt x="3258350" y="413547"/>
                  </a:moveTo>
                  <a:lnTo>
                    <a:pt x="3055154" y="413547"/>
                  </a:lnTo>
                  <a:lnTo>
                    <a:pt x="3055154" y="7144"/>
                  </a:lnTo>
                  <a:lnTo>
                    <a:pt x="2648750" y="7144"/>
                  </a:lnTo>
                  <a:lnTo>
                    <a:pt x="2648750" y="413547"/>
                  </a:lnTo>
                  <a:lnTo>
                    <a:pt x="1023147" y="413547"/>
                  </a:lnTo>
                  <a:lnTo>
                    <a:pt x="1023147" y="7144"/>
                  </a:lnTo>
                  <a:lnTo>
                    <a:pt x="616744" y="7144"/>
                  </a:lnTo>
                  <a:lnTo>
                    <a:pt x="616744" y="413547"/>
                  </a:lnTo>
                  <a:lnTo>
                    <a:pt x="413547" y="413547"/>
                  </a:lnTo>
                  <a:cubicBezTo>
                    <a:pt x="189014" y="413547"/>
                    <a:pt x="9182" y="595408"/>
                    <a:pt x="9182" y="819950"/>
                  </a:cubicBezTo>
                  <a:lnTo>
                    <a:pt x="7144" y="3664744"/>
                  </a:lnTo>
                  <a:cubicBezTo>
                    <a:pt x="7144" y="3889277"/>
                    <a:pt x="189005" y="4071147"/>
                    <a:pt x="413547" y="4071147"/>
                  </a:cubicBezTo>
                  <a:lnTo>
                    <a:pt x="3258350" y="4071147"/>
                  </a:lnTo>
                  <a:cubicBezTo>
                    <a:pt x="3482883" y="4071147"/>
                    <a:pt x="3664754" y="3889286"/>
                    <a:pt x="3664754" y="3664744"/>
                  </a:cubicBezTo>
                  <a:lnTo>
                    <a:pt x="3664754" y="819941"/>
                  </a:lnTo>
                  <a:cubicBezTo>
                    <a:pt x="3664744" y="595408"/>
                    <a:pt x="3482883" y="413547"/>
                    <a:pt x="3258350" y="413547"/>
                  </a:cubicBezTo>
                  <a:close/>
                  <a:moveTo>
                    <a:pt x="3258350" y="3664744"/>
                  </a:moveTo>
                  <a:lnTo>
                    <a:pt x="413547" y="3664744"/>
                  </a:lnTo>
                  <a:lnTo>
                    <a:pt x="413547" y="1429541"/>
                  </a:lnTo>
                  <a:lnTo>
                    <a:pt x="3258350" y="1429541"/>
                  </a:lnTo>
                  <a:lnTo>
                    <a:pt x="3258350" y="36647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BD6D3BD9-73CC-4666-A1BA-F113938908FD}"/>
                </a:ext>
              </a:extLst>
            </p:cNvPr>
            <p:cNvSpPr/>
            <p:nvPr/>
          </p:nvSpPr>
          <p:spPr>
            <a:xfrm>
              <a:off x="5071271" y="3217068"/>
              <a:ext cx="2038350" cy="419100"/>
            </a:xfrm>
            <a:custGeom>
              <a:avLst/>
              <a:gdLst>
                <a:gd name="connsiteX0" fmla="*/ 7144 w 2038350"/>
                <a:gd name="connsiteY0" fmla="*/ 7144 h 419100"/>
                <a:gd name="connsiteX1" fmla="*/ 2039141 w 2038350"/>
                <a:gd name="connsiteY1" fmla="*/ 7144 h 419100"/>
                <a:gd name="connsiteX2" fmla="*/ 2039141 w 2038350"/>
                <a:gd name="connsiteY2" fmla="*/ 413547 h 419100"/>
                <a:gd name="connsiteX3" fmla="*/ 7144 w 2038350"/>
                <a:gd name="connsiteY3" fmla="*/ 41354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8350" h="419100">
                  <a:moveTo>
                    <a:pt x="7144" y="7144"/>
                  </a:moveTo>
                  <a:lnTo>
                    <a:pt x="2039141" y="7144"/>
                  </a:lnTo>
                  <a:lnTo>
                    <a:pt x="2039141" y="413547"/>
                  </a:lnTo>
                  <a:lnTo>
                    <a:pt x="7144" y="4135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9EA52FA-CB0C-49EC-9845-FA76933E3872}"/>
                </a:ext>
              </a:extLst>
            </p:cNvPr>
            <p:cNvSpPr/>
            <p:nvPr/>
          </p:nvSpPr>
          <p:spPr>
            <a:xfrm>
              <a:off x="5071271" y="4029865"/>
              <a:ext cx="1428750" cy="419100"/>
            </a:xfrm>
            <a:custGeom>
              <a:avLst/>
              <a:gdLst>
                <a:gd name="connsiteX0" fmla="*/ 7144 w 1428750"/>
                <a:gd name="connsiteY0" fmla="*/ 7144 h 419100"/>
                <a:gd name="connsiteX1" fmla="*/ 1429541 w 1428750"/>
                <a:gd name="connsiteY1" fmla="*/ 7144 h 419100"/>
                <a:gd name="connsiteX2" fmla="*/ 1429541 w 1428750"/>
                <a:gd name="connsiteY2" fmla="*/ 413547 h 419100"/>
                <a:gd name="connsiteX3" fmla="*/ 7144 w 1428750"/>
                <a:gd name="connsiteY3" fmla="*/ 41354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0" h="419100">
                  <a:moveTo>
                    <a:pt x="7144" y="7144"/>
                  </a:moveTo>
                  <a:lnTo>
                    <a:pt x="1429541" y="7144"/>
                  </a:lnTo>
                  <a:lnTo>
                    <a:pt x="1429541" y="413547"/>
                  </a:lnTo>
                  <a:lnTo>
                    <a:pt x="7144" y="4135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A25F3BD9-A79A-4379-8F5A-E8331F3D1AE4}"/>
              </a:ext>
            </a:extLst>
          </p:cNvPr>
          <p:cNvGrpSpPr/>
          <p:nvPr/>
        </p:nvGrpSpPr>
        <p:grpSpPr>
          <a:xfrm>
            <a:off x="6730330" y="5294947"/>
            <a:ext cx="439942" cy="489078"/>
            <a:chOff x="4258465" y="1388268"/>
            <a:chExt cx="3667125" cy="4076700"/>
          </a:xfrm>
        </p:grpSpPr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E0F0C1AE-0A5F-42B8-B075-1C86A51409A0}"/>
                </a:ext>
              </a:extLst>
            </p:cNvPr>
            <p:cNvSpPr/>
            <p:nvPr/>
          </p:nvSpPr>
          <p:spPr>
            <a:xfrm>
              <a:off x="5325265" y="3217068"/>
              <a:ext cx="1428750" cy="1428750"/>
            </a:xfrm>
            <a:custGeom>
              <a:avLst/>
              <a:gdLst>
                <a:gd name="connsiteX0" fmla="*/ 222542 w 1428750"/>
                <a:gd name="connsiteY0" fmla="*/ 1429541 h 1428750"/>
                <a:gd name="connsiteX1" fmla="*/ 718347 w 1428750"/>
                <a:gd name="connsiteY1" fmla="*/ 933736 h 1428750"/>
                <a:gd name="connsiteX2" fmla="*/ 1214152 w 1428750"/>
                <a:gd name="connsiteY2" fmla="*/ 1429541 h 1428750"/>
                <a:gd name="connsiteX3" fmla="*/ 1429550 w 1428750"/>
                <a:gd name="connsiteY3" fmla="*/ 1214152 h 1428750"/>
                <a:gd name="connsiteX4" fmla="*/ 933736 w 1428750"/>
                <a:gd name="connsiteY4" fmla="*/ 718347 h 1428750"/>
                <a:gd name="connsiteX5" fmla="*/ 1429550 w 1428750"/>
                <a:gd name="connsiteY5" fmla="*/ 222533 h 1428750"/>
                <a:gd name="connsiteX6" fmla="*/ 1214152 w 1428750"/>
                <a:gd name="connsiteY6" fmla="*/ 7144 h 1428750"/>
                <a:gd name="connsiteX7" fmla="*/ 718347 w 1428750"/>
                <a:gd name="connsiteY7" fmla="*/ 502949 h 1428750"/>
                <a:gd name="connsiteX8" fmla="*/ 222542 w 1428750"/>
                <a:gd name="connsiteY8" fmla="*/ 7144 h 1428750"/>
                <a:gd name="connsiteX9" fmla="*/ 7144 w 1428750"/>
                <a:gd name="connsiteY9" fmla="*/ 222533 h 1428750"/>
                <a:gd name="connsiteX10" fmla="*/ 502958 w 1428750"/>
                <a:gd name="connsiteY10" fmla="*/ 718347 h 1428750"/>
                <a:gd name="connsiteX11" fmla="*/ 7144 w 1428750"/>
                <a:gd name="connsiteY11" fmla="*/ 1214152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50" h="1428750">
                  <a:moveTo>
                    <a:pt x="222542" y="1429541"/>
                  </a:moveTo>
                  <a:lnTo>
                    <a:pt x="718347" y="933736"/>
                  </a:lnTo>
                  <a:lnTo>
                    <a:pt x="1214152" y="1429541"/>
                  </a:lnTo>
                  <a:lnTo>
                    <a:pt x="1429550" y="1214152"/>
                  </a:lnTo>
                  <a:lnTo>
                    <a:pt x="933736" y="718347"/>
                  </a:lnTo>
                  <a:lnTo>
                    <a:pt x="1429550" y="222533"/>
                  </a:lnTo>
                  <a:lnTo>
                    <a:pt x="1214152" y="7144"/>
                  </a:lnTo>
                  <a:lnTo>
                    <a:pt x="718347" y="502949"/>
                  </a:lnTo>
                  <a:lnTo>
                    <a:pt x="222542" y="7144"/>
                  </a:lnTo>
                  <a:lnTo>
                    <a:pt x="7144" y="222533"/>
                  </a:lnTo>
                  <a:lnTo>
                    <a:pt x="502958" y="718347"/>
                  </a:lnTo>
                  <a:lnTo>
                    <a:pt x="7144" y="121415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CAD879-46AD-41B6-9922-F311FACFFBDF}"/>
                </a:ext>
              </a:extLst>
            </p:cNvPr>
            <p:cNvSpPr/>
            <p:nvPr/>
          </p:nvSpPr>
          <p:spPr>
            <a:xfrm>
              <a:off x="4258465" y="1388268"/>
              <a:ext cx="3667125" cy="4076700"/>
            </a:xfrm>
            <a:custGeom>
              <a:avLst/>
              <a:gdLst>
                <a:gd name="connsiteX0" fmla="*/ 3258350 w 3667125"/>
                <a:gd name="connsiteY0" fmla="*/ 413547 h 4076700"/>
                <a:gd name="connsiteX1" fmla="*/ 3055154 w 3667125"/>
                <a:gd name="connsiteY1" fmla="*/ 413547 h 4076700"/>
                <a:gd name="connsiteX2" fmla="*/ 3055154 w 3667125"/>
                <a:gd name="connsiteY2" fmla="*/ 7144 h 4076700"/>
                <a:gd name="connsiteX3" fmla="*/ 2648750 w 3667125"/>
                <a:gd name="connsiteY3" fmla="*/ 7144 h 4076700"/>
                <a:gd name="connsiteX4" fmla="*/ 2648750 w 3667125"/>
                <a:gd name="connsiteY4" fmla="*/ 413547 h 4076700"/>
                <a:gd name="connsiteX5" fmla="*/ 1023147 w 3667125"/>
                <a:gd name="connsiteY5" fmla="*/ 413547 h 4076700"/>
                <a:gd name="connsiteX6" fmla="*/ 1023147 w 3667125"/>
                <a:gd name="connsiteY6" fmla="*/ 7144 h 4076700"/>
                <a:gd name="connsiteX7" fmla="*/ 616744 w 3667125"/>
                <a:gd name="connsiteY7" fmla="*/ 7144 h 4076700"/>
                <a:gd name="connsiteX8" fmla="*/ 616744 w 3667125"/>
                <a:gd name="connsiteY8" fmla="*/ 413547 h 4076700"/>
                <a:gd name="connsiteX9" fmla="*/ 413547 w 3667125"/>
                <a:gd name="connsiteY9" fmla="*/ 413547 h 4076700"/>
                <a:gd name="connsiteX10" fmla="*/ 9182 w 3667125"/>
                <a:gd name="connsiteY10" fmla="*/ 819950 h 4076700"/>
                <a:gd name="connsiteX11" fmla="*/ 7144 w 3667125"/>
                <a:gd name="connsiteY11" fmla="*/ 3664744 h 4076700"/>
                <a:gd name="connsiteX12" fmla="*/ 413547 w 3667125"/>
                <a:gd name="connsiteY12" fmla="*/ 4071147 h 4076700"/>
                <a:gd name="connsiteX13" fmla="*/ 3258350 w 3667125"/>
                <a:gd name="connsiteY13" fmla="*/ 4071147 h 4076700"/>
                <a:gd name="connsiteX14" fmla="*/ 3664754 w 3667125"/>
                <a:gd name="connsiteY14" fmla="*/ 3664744 h 4076700"/>
                <a:gd name="connsiteX15" fmla="*/ 3664754 w 3667125"/>
                <a:gd name="connsiteY15" fmla="*/ 819941 h 4076700"/>
                <a:gd name="connsiteX16" fmla="*/ 3258350 w 3667125"/>
                <a:gd name="connsiteY16" fmla="*/ 413547 h 4076700"/>
                <a:gd name="connsiteX17" fmla="*/ 3258350 w 3667125"/>
                <a:gd name="connsiteY17" fmla="*/ 3664744 h 4076700"/>
                <a:gd name="connsiteX18" fmla="*/ 413547 w 3667125"/>
                <a:gd name="connsiteY18" fmla="*/ 3664744 h 4076700"/>
                <a:gd name="connsiteX19" fmla="*/ 413547 w 3667125"/>
                <a:gd name="connsiteY19" fmla="*/ 1429541 h 4076700"/>
                <a:gd name="connsiteX20" fmla="*/ 3258350 w 3667125"/>
                <a:gd name="connsiteY20" fmla="*/ 1429541 h 4076700"/>
                <a:gd name="connsiteX21" fmla="*/ 3258350 w 3667125"/>
                <a:gd name="connsiteY21" fmla="*/ 3664744 h 407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67125" h="4076700">
                  <a:moveTo>
                    <a:pt x="3258350" y="413547"/>
                  </a:moveTo>
                  <a:lnTo>
                    <a:pt x="3055154" y="413547"/>
                  </a:lnTo>
                  <a:lnTo>
                    <a:pt x="3055154" y="7144"/>
                  </a:lnTo>
                  <a:lnTo>
                    <a:pt x="2648750" y="7144"/>
                  </a:lnTo>
                  <a:lnTo>
                    <a:pt x="2648750" y="413547"/>
                  </a:lnTo>
                  <a:lnTo>
                    <a:pt x="1023147" y="413547"/>
                  </a:lnTo>
                  <a:lnTo>
                    <a:pt x="1023147" y="7144"/>
                  </a:lnTo>
                  <a:lnTo>
                    <a:pt x="616744" y="7144"/>
                  </a:lnTo>
                  <a:lnTo>
                    <a:pt x="616744" y="413547"/>
                  </a:lnTo>
                  <a:lnTo>
                    <a:pt x="413547" y="413547"/>
                  </a:lnTo>
                  <a:cubicBezTo>
                    <a:pt x="189014" y="413547"/>
                    <a:pt x="9182" y="595408"/>
                    <a:pt x="9182" y="819950"/>
                  </a:cubicBezTo>
                  <a:lnTo>
                    <a:pt x="7144" y="3664744"/>
                  </a:lnTo>
                  <a:cubicBezTo>
                    <a:pt x="7144" y="3889277"/>
                    <a:pt x="189005" y="4071147"/>
                    <a:pt x="413547" y="4071147"/>
                  </a:cubicBezTo>
                  <a:lnTo>
                    <a:pt x="3258350" y="4071147"/>
                  </a:lnTo>
                  <a:cubicBezTo>
                    <a:pt x="3482883" y="4071147"/>
                    <a:pt x="3664754" y="3889286"/>
                    <a:pt x="3664754" y="3664744"/>
                  </a:cubicBezTo>
                  <a:lnTo>
                    <a:pt x="3664754" y="819941"/>
                  </a:lnTo>
                  <a:cubicBezTo>
                    <a:pt x="3664744" y="595408"/>
                    <a:pt x="3482883" y="413547"/>
                    <a:pt x="3258350" y="413547"/>
                  </a:cubicBezTo>
                  <a:close/>
                  <a:moveTo>
                    <a:pt x="3258350" y="3664744"/>
                  </a:moveTo>
                  <a:lnTo>
                    <a:pt x="413547" y="3664744"/>
                  </a:lnTo>
                  <a:lnTo>
                    <a:pt x="413547" y="1429541"/>
                  </a:lnTo>
                  <a:lnTo>
                    <a:pt x="3258350" y="1429541"/>
                  </a:lnTo>
                  <a:lnTo>
                    <a:pt x="3258350" y="36647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37A40BFD-FC3A-4B15-80F0-F028B1A0D327}"/>
              </a:ext>
            </a:extLst>
          </p:cNvPr>
          <p:cNvGrpSpPr/>
          <p:nvPr/>
        </p:nvGrpSpPr>
        <p:grpSpPr>
          <a:xfrm>
            <a:off x="7723722" y="2248167"/>
            <a:ext cx="477574" cy="530913"/>
            <a:chOff x="4258465" y="1388268"/>
            <a:chExt cx="3667125" cy="4076700"/>
          </a:xfrm>
        </p:grpSpPr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1F99D113-C27A-4629-9971-FF742CB12138}"/>
                </a:ext>
              </a:extLst>
            </p:cNvPr>
            <p:cNvSpPr/>
            <p:nvPr/>
          </p:nvSpPr>
          <p:spPr>
            <a:xfrm>
              <a:off x="4258465" y="1388268"/>
              <a:ext cx="3667125" cy="4076700"/>
            </a:xfrm>
            <a:custGeom>
              <a:avLst/>
              <a:gdLst>
                <a:gd name="connsiteX0" fmla="*/ 3258350 w 3667125"/>
                <a:gd name="connsiteY0" fmla="*/ 413547 h 4076700"/>
                <a:gd name="connsiteX1" fmla="*/ 3055154 w 3667125"/>
                <a:gd name="connsiteY1" fmla="*/ 413547 h 4076700"/>
                <a:gd name="connsiteX2" fmla="*/ 3055154 w 3667125"/>
                <a:gd name="connsiteY2" fmla="*/ 7144 h 4076700"/>
                <a:gd name="connsiteX3" fmla="*/ 2648750 w 3667125"/>
                <a:gd name="connsiteY3" fmla="*/ 7144 h 4076700"/>
                <a:gd name="connsiteX4" fmla="*/ 2648750 w 3667125"/>
                <a:gd name="connsiteY4" fmla="*/ 413547 h 4076700"/>
                <a:gd name="connsiteX5" fmla="*/ 1023147 w 3667125"/>
                <a:gd name="connsiteY5" fmla="*/ 413547 h 4076700"/>
                <a:gd name="connsiteX6" fmla="*/ 1023147 w 3667125"/>
                <a:gd name="connsiteY6" fmla="*/ 7144 h 4076700"/>
                <a:gd name="connsiteX7" fmla="*/ 616744 w 3667125"/>
                <a:gd name="connsiteY7" fmla="*/ 7144 h 4076700"/>
                <a:gd name="connsiteX8" fmla="*/ 616744 w 3667125"/>
                <a:gd name="connsiteY8" fmla="*/ 413547 h 4076700"/>
                <a:gd name="connsiteX9" fmla="*/ 413547 w 3667125"/>
                <a:gd name="connsiteY9" fmla="*/ 413547 h 4076700"/>
                <a:gd name="connsiteX10" fmla="*/ 9182 w 3667125"/>
                <a:gd name="connsiteY10" fmla="*/ 819950 h 4076700"/>
                <a:gd name="connsiteX11" fmla="*/ 7144 w 3667125"/>
                <a:gd name="connsiteY11" fmla="*/ 3664744 h 4076700"/>
                <a:gd name="connsiteX12" fmla="*/ 413547 w 3667125"/>
                <a:gd name="connsiteY12" fmla="*/ 4071147 h 4076700"/>
                <a:gd name="connsiteX13" fmla="*/ 3258350 w 3667125"/>
                <a:gd name="connsiteY13" fmla="*/ 4071147 h 4076700"/>
                <a:gd name="connsiteX14" fmla="*/ 3664754 w 3667125"/>
                <a:gd name="connsiteY14" fmla="*/ 3664744 h 4076700"/>
                <a:gd name="connsiteX15" fmla="*/ 3664754 w 3667125"/>
                <a:gd name="connsiteY15" fmla="*/ 819941 h 4076700"/>
                <a:gd name="connsiteX16" fmla="*/ 3258350 w 3667125"/>
                <a:gd name="connsiteY16" fmla="*/ 413547 h 4076700"/>
                <a:gd name="connsiteX17" fmla="*/ 3258350 w 3667125"/>
                <a:gd name="connsiteY17" fmla="*/ 3664744 h 4076700"/>
                <a:gd name="connsiteX18" fmla="*/ 413547 w 3667125"/>
                <a:gd name="connsiteY18" fmla="*/ 3664744 h 4076700"/>
                <a:gd name="connsiteX19" fmla="*/ 413547 w 3667125"/>
                <a:gd name="connsiteY19" fmla="*/ 1429541 h 4076700"/>
                <a:gd name="connsiteX20" fmla="*/ 3258350 w 3667125"/>
                <a:gd name="connsiteY20" fmla="*/ 1429541 h 4076700"/>
                <a:gd name="connsiteX21" fmla="*/ 3258350 w 3667125"/>
                <a:gd name="connsiteY21" fmla="*/ 3664744 h 407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67125" h="4076700">
                  <a:moveTo>
                    <a:pt x="3258350" y="413547"/>
                  </a:moveTo>
                  <a:lnTo>
                    <a:pt x="3055154" y="413547"/>
                  </a:lnTo>
                  <a:lnTo>
                    <a:pt x="3055154" y="7144"/>
                  </a:lnTo>
                  <a:lnTo>
                    <a:pt x="2648750" y="7144"/>
                  </a:lnTo>
                  <a:lnTo>
                    <a:pt x="2648750" y="413547"/>
                  </a:lnTo>
                  <a:lnTo>
                    <a:pt x="1023147" y="413547"/>
                  </a:lnTo>
                  <a:lnTo>
                    <a:pt x="1023147" y="7144"/>
                  </a:lnTo>
                  <a:lnTo>
                    <a:pt x="616744" y="7144"/>
                  </a:lnTo>
                  <a:lnTo>
                    <a:pt x="616744" y="413547"/>
                  </a:lnTo>
                  <a:lnTo>
                    <a:pt x="413547" y="413547"/>
                  </a:lnTo>
                  <a:cubicBezTo>
                    <a:pt x="189014" y="413547"/>
                    <a:pt x="9182" y="595408"/>
                    <a:pt x="9182" y="819950"/>
                  </a:cubicBezTo>
                  <a:lnTo>
                    <a:pt x="7144" y="3664744"/>
                  </a:lnTo>
                  <a:cubicBezTo>
                    <a:pt x="7144" y="3889277"/>
                    <a:pt x="189005" y="4071147"/>
                    <a:pt x="413547" y="4071147"/>
                  </a:cubicBezTo>
                  <a:lnTo>
                    <a:pt x="3258350" y="4071147"/>
                  </a:lnTo>
                  <a:cubicBezTo>
                    <a:pt x="3482883" y="4071147"/>
                    <a:pt x="3664754" y="3889286"/>
                    <a:pt x="3664754" y="3664744"/>
                  </a:cubicBezTo>
                  <a:lnTo>
                    <a:pt x="3664754" y="819941"/>
                  </a:lnTo>
                  <a:cubicBezTo>
                    <a:pt x="3664744" y="595408"/>
                    <a:pt x="3482883" y="413547"/>
                    <a:pt x="3258350" y="413547"/>
                  </a:cubicBezTo>
                  <a:close/>
                  <a:moveTo>
                    <a:pt x="3258350" y="3664744"/>
                  </a:moveTo>
                  <a:lnTo>
                    <a:pt x="413547" y="3664744"/>
                  </a:lnTo>
                  <a:lnTo>
                    <a:pt x="413547" y="1429541"/>
                  </a:lnTo>
                  <a:lnTo>
                    <a:pt x="3258350" y="1429541"/>
                  </a:lnTo>
                  <a:lnTo>
                    <a:pt x="3258350" y="36647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FD023F4-5108-4559-8FF7-BCFB6D5E9A08}"/>
                </a:ext>
              </a:extLst>
            </p:cNvPr>
            <p:cNvSpPr/>
            <p:nvPr/>
          </p:nvSpPr>
          <p:spPr>
            <a:xfrm>
              <a:off x="5154577" y="3217068"/>
              <a:ext cx="1866900" cy="1428750"/>
            </a:xfrm>
            <a:custGeom>
              <a:avLst/>
              <a:gdLst>
                <a:gd name="connsiteX0" fmla="*/ 1860328 w 1866900"/>
                <a:gd name="connsiteY0" fmla="*/ 222533 h 1428750"/>
                <a:gd name="connsiteX1" fmla="*/ 1644939 w 1866900"/>
                <a:gd name="connsiteY1" fmla="*/ 7144 h 1428750"/>
                <a:gd name="connsiteX2" fmla="*/ 653320 w 1866900"/>
                <a:gd name="connsiteY2" fmla="*/ 998763 h 1428750"/>
                <a:gd name="connsiteX3" fmla="*/ 222542 w 1866900"/>
                <a:gd name="connsiteY3" fmla="*/ 567976 h 1428750"/>
                <a:gd name="connsiteX4" fmla="*/ 7144 w 1866900"/>
                <a:gd name="connsiteY4" fmla="*/ 783365 h 1428750"/>
                <a:gd name="connsiteX5" fmla="*/ 653320 w 1866900"/>
                <a:gd name="connsiteY5" fmla="*/ 1429541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6900" h="1428750">
                  <a:moveTo>
                    <a:pt x="1860328" y="222533"/>
                  </a:moveTo>
                  <a:lnTo>
                    <a:pt x="1644939" y="7144"/>
                  </a:lnTo>
                  <a:lnTo>
                    <a:pt x="653320" y="998763"/>
                  </a:lnTo>
                  <a:lnTo>
                    <a:pt x="222542" y="567976"/>
                  </a:lnTo>
                  <a:lnTo>
                    <a:pt x="7144" y="783365"/>
                  </a:lnTo>
                  <a:lnTo>
                    <a:pt x="653320" y="14295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6C7831D1-C41C-4D6C-9CC4-6ADC85ADB23D}"/>
              </a:ext>
            </a:extLst>
          </p:cNvPr>
          <p:cNvSpPr/>
          <p:nvPr/>
        </p:nvSpPr>
        <p:spPr>
          <a:xfrm>
            <a:off x="7709155" y="3174829"/>
            <a:ext cx="484586" cy="636196"/>
          </a:xfrm>
          <a:custGeom>
            <a:avLst/>
            <a:gdLst>
              <a:gd name="connsiteX0" fmla="*/ 2851947 w 3257550"/>
              <a:gd name="connsiteY0" fmla="*/ 1429541 h 4276725"/>
              <a:gd name="connsiteX1" fmla="*/ 2648750 w 3257550"/>
              <a:gd name="connsiteY1" fmla="*/ 1429541 h 4276725"/>
              <a:gd name="connsiteX2" fmla="*/ 2648750 w 3257550"/>
              <a:gd name="connsiteY2" fmla="*/ 1023137 h 4276725"/>
              <a:gd name="connsiteX3" fmla="*/ 1632747 w 3257550"/>
              <a:gd name="connsiteY3" fmla="*/ 7144 h 4276725"/>
              <a:gd name="connsiteX4" fmla="*/ 616744 w 3257550"/>
              <a:gd name="connsiteY4" fmla="*/ 1023147 h 4276725"/>
              <a:gd name="connsiteX5" fmla="*/ 616744 w 3257550"/>
              <a:gd name="connsiteY5" fmla="*/ 1429550 h 4276725"/>
              <a:gd name="connsiteX6" fmla="*/ 413547 w 3257550"/>
              <a:gd name="connsiteY6" fmla="*/ 1429550 h 4276725"/>
              <a:gd name="connsiteX7" fmla="*/ 7144 w 3257550"/>
              <a:gd name="connsiteY7" fmla="*/ 1835953 h 4276725"/>
              <a:gd name="connsiteX8" fmla="*/ 7144 w 3257550"/>
              <a:gd name="connsiteY8" fmla="*/ 3867950 h 4276725"/>
              <a:gd name="connsiteX9" fmla="*/ 413547 w 3257550"/>
              <a:gd name="connsiteY9" fmla="*/ 4274344 h 4276725"/>
              <a:gd name="connsiteX10" fmla="*/ 2851947 w 3257550"/>
              <a:gd name="connsiteY10" fmla="*/ 4274344 h 4276725"/>
              <a:gd name="connsiteX11" fmla="*/ 3258350 w 3257550"/>
              <a:gd name="connsiteY11" fmla="*/ 3867941 h 4276725"/>
              <a:gd name="connsiteX12" fmla="*/ 3258350 w 3257550"/>
              <a:gd name="connsiteY12" fmla="*/ 1835944 h 4276725"/>
              <a:gd name="connsiteX13" fmla="*/ 2851947 w 3257550"/>
              <a:gd name="connsiteY13" fmla="*/ 1429541 h 4276725"/>
              <a:gd name="connsiteX14" fmla="*/ 1002830 w 3257550"/>
              <a:gd name="connsiteY14" fmla="*/ 1023147 h 4276725"/>
              <a:gd name="connsiteX15" fmla="*/ 1632747 w 3257550"/>
              <a:gd name="connsiteY15" fmla="*/ 393230 h 4276725"/>
              <a:gd name="connsiteX16" fmla="*/ 2262664 w 3257550"/>
              <a:gd name="connsiteY16" fmla="*/ 1023147 h 4276725"/>
              <a:gd name="connsiteX17" fmla="*/ 2262664 w 3257550"/>
              <a:gd name="connsiteY17" fmla="*/ 1429550 h 4276725"/>
              <a:gd name="connsiteX18" fmla="*/ 1002830 w 3257550"/>
              <a:gd name="connsiteY18" fmla="*/ 1429550 h 4276725"/>
              <a:gd name="connsiteX19" fmla="*/ 1002830 w 3257550"/>
              <a:gd name="connsiteY19" fmla="*/ 1023147 h 4276725"/>
              <a:gd name="connsiteX20" fmla="*/ 2445544 w 3257550"/>
              <a:gd name="connsiteY20" fmla="*/ 3055144 h 4276725"/>
              <a:gd name="connsiteX21" fmla="*/ 1835944 w 3257550"/>
              <a:gd name="connsiteY21" fmla="*/ 3055144 h 4276725"/>
              <a:gd name="connsiteX22" fmla="*/ 1835944 w 3257550"/>
              <a:gd name="connsiteY22" fmla="*/ 3664744 h 4276725"/>
              <a:gd name="connsiteX23" fmla="*/ 1429541 w 3257550"/>
              <a:gd name="connsiteY23" fmla="*/ 3664744 h 4276725"/>
              <a:gd name="connsiteX24" fmla="*/ 1429541 w 3257550"/>
              <a:gd name="connsiteY24" fmla="*/ 3055144 h 4276725"/>
              <a:gd name="connsiteX25" fmla="*/ 819941 w 3257550"/>
              <a:gd name="connsiteY25" fmla="*/ 3055144 h 4276725"/>
              <a:gd name="connsiteX26" fmla="*/ 819941 w 3257550"/>
              <a:gd name="connsiteY26" fmla="*/ 2648741 h 4276725"/>
              <a:gd name="connsiteX27" fmla="*/ 1429541 w 3257550"/>
              <a:gd name="connsiteY27" fmla="*/ 2648741 h 4276725"/>
              <a:gd name="connsiteX28" fmla="*/ 1429541 w 3257550"/>
              <a:gd name="connsiteY28" fmla="*/ 2039141 h 4276725"/>
              <a:gd name="connsiteX29" fmla="*/ 1835944 w 3257550"/>
              <a:gd name="connsiteY29" fmla="*/ 2039141 h 4276725"/>
              <a:gd name="connsiteX30" fmla="*/ 1835944 w 3257550"/>
              <a:gd name="connsiteY30" fmla="*/ 2648741 h 4276725"/>
              <a:gd name="connsiteX31" fmla="*/ 2445544 w 3257550"/>
              <a:gd name="connsiteY31" fmla="*/ 2648741 h 4276725"/>
              <a:gd name="connsiteX32" fmla="*/ 2445544 w 3257550"/>
              <a:gd name="connsiteY32" fmla="*/ 3055144 h 427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257550" h="4276725">
                <a:moveTo>
                  <a:pt x="2851947" y="1429541"/>
                </a:moveTo>
                <a:lnTo>
                  <a:pt x="2648750" y="1429541"/>
                </a:lnTo>
                <a:lnTo>
                  <a:pt x="2648750" y="1023137"/>
                </a:lnTo>
                <a:cubicBezTo>
                  <a:pt x="2648750" y="462315"/>
                  <a:pt x="2193579" y="7144"/>
                  <a:pt x="1632747" y="7144"/>
                </a:cubicBezTo>
                <a:cubicBezTo>
                  <a:pt x="1071915" y="7144"/>
                  <a:pt x="616744" y="462315"/>
                  <a:pt x="616744" y="1023147"/>
                </a:cubicBezTo>
                <a:lnTo>
                  <a:pt x="616744" y="1429550"/>
                </a:lnTo>
                <a:lnTo>
                  <a:pt x="413547" y="1429550"/>
                </a:lnTo>
                <a:cubicBezTo>
                  <a:pt x="190024" y="1429550"/>
                  <a:pt x="7144" y="1612430"/>
                  <a:pt x="7144" y="1835953"/>
                </a:cubicBezTo>
                <a:lnTo>
                  <a:pt x="7144" y="3867950"/>
                </a:lnTo>
                <a:cubicBezTo>
                  <a:pt x="7144" y="4091464"/>
                  <a:pt x="190024" y="4274344"/>
                  <a:pt x="413547" y="4274344"/>
                </a:cubicBezTo>
                <a:lnTo>
                  <a:pt x="2851947" y="4274344"/>
                </a:lnTo>
                <a:cubicBezTo>
                  <a:pt x="3075470" y="4274344"/>
                  <a:pt x="3258350" y="4091464"/>
                  <a:pt x="3258350" y="3867941"/>
                </a:cubicBezTo>
                <a:lnTo>
                  <a:pt x="3258350" y="1835944"/>
                </a:lnTo>
                <a:cubicBezTo>
                  <a:pt x="3258350" y="1612421"/>
                  <a:pt x="3075470" y="1429541"/>
                  <a:pt x="2851947" y="1429541"/>
                </a:cubicBezTo>
                <a:close/>
                <a:moveTo>
                  <a:pt x="1002830" y="1023147"/>
                </a:moveTo>
                <a:cubicBezTo>
                  <a:pt x="1002830" y="675675"/>
                  <a:pt x="1285275" y="393230"/>
                  <a:pt x="1632747" y="393230"/>
                </a:cubicBezTo>
                <a:cubicBezTo>
                  <a:pt x="1980219" y="393230"/>
                  <a:pt x="2262664" y="675675"/>
                  <a:pt x="2262664" y="1023147"/>
                </a:cubicBezTo>
                <a:lnTo>
                  <a:pt x="2262664" y="1429550"/>
                </a:lnTo>
                <a:lnTo>
                  <a:pt x="1002830" y="1429550"/>
                </a:lnTo>
                <a:lnTo>
                  <a:pt x="1002830" y="1023147"/>
                </a:lnTo>
                <a:close/>
                <a:moveTo>
                  <a:pt x="2445544" y="3055144"/>
                </a:moveTo>
                <a:lnTo>
                  <a:pt x="1835944" y="3055144"/>
                </a:lnTo>
                <a:lnTo>
                  <a:pt x="1835944" y="3664744"/>
                </a:lnTo>
                <a:lnTo>
                  <a:pt x="1429541" y="3664744"/>
                </a:lnTo>
                <a:lnTo>
                  <a:pt x="1429541" y="3055144"/>
                </a:lnTo>
                <a:lnTo>
                  <a:pt x="819941" y="3055144"/>
                </a:lnTo>
                <a:lnTo>
                  <a:pt x="819941" y="2648741"/>
                </a:lnTo>
                <a:lnTo>
                  <a:pt x="1429541" y="2648741"/>
                </a:lnTo>
                <a:lnTo>
                  <a:pt x="1429541" y="2039141"/>
                </a:lnTo>
                <a:lnTo>
                  <a:pt x="1835944" y="2039141"/>
                </a:lnTo>
                <a:lnTo>
                  <a:pt x="1835944" y="2648741"/>
                </a:lnTo>
                <a:lnTo>
                  <a:pt x="2445544" y="2648741"/>
                </a:lnTo>
                <a:lnTo>
                  <a:pt x="2445544" y="3055144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42984FB7-B80F-47AB-A4FB-40F971A5B092}"/>
              </a:ext>
            </a:extLst>
          </p:cNvPr>
          <p:cNvSpPr/>
          <p:nvPr/>
        </p:nvSpPr>
        <p:spPr>
          <a:xfrm>
            <a:off x="7709155" y="4303105"/>
            <a:ext cx="492141" cy="437175"/>
          </a:xfrm>
          <a:custGeom>
            <a:avLst/>
            <a:gdLst>
              <a:gd name="connsiteX0" fmla="*/ 3242091 w 3667125"/>
              <a:gd name="connsiteY0" fmla="*/ 212379 h 3257550"/>
              <a:gd name="connsiteX1" fmla="*/ 2953550 w 3667125"/>
              <a:gd name="connsiteY1" fmla="*/ 7144 h 3257550"/>
              <a:gd name="connsiteX2" fmla="*/ 718347 w 3667125"/>
              <a:gd name="connsiteY2" fmla="*/ 7144 h 3257550"/>
              <a:gd name="connsiteX3" fmla="*/ 429806 w 3667125"/>
              <a:gd name="connsiteY3" fmla="*/ 212379 h 3257550"/>
              <a:gd name="connsiteX4" fmla="*/ 7144 w 3667125"/>
              <a:gd name="connsiteY4" fmla="*/ 1429550 h 3257550"/>
              <a:gd name="connsiteX5" fmla="*/ 7144 w 3667125"/>
              <a:gd name="connsiteY5" fmla="*/ 3055154 h 3257550"/>
              <a:gd name="connsiteX6" fmla="*/ 210341 w 3667125"/>
              <a:gd name="connsiteY6" fmla="*/ 3258350 h 3257550"/>
              <a:gd name="connsiteX7" fmla="*/ 413537 w 3667125"/>
              <a:gd name="connsiteY7" fmla="*/ 3258350 h 3257550"/>
              <a:gd name="connsiteX8" fmla="*/ 616734 w 3667125"/>
              <a:gd name="connsiteY8" fmla="*/ 3055154 h 3257550"/>
              <a:gd name="connsiteX9" fmla="*/ 616734 w 3667125"/>
              <a:gd name="connsiteY9" fmla="*/ 2851947 h 3257550"/>
              <a:gd name="connsiteX10" fmla="*/ 3055134 w 3667125"/>
              <a:gd name="connsiteY10" fmla="*/ 2851947 h 3257550"/>
              <a:gd name="connsiteX11" fmla="*/ 3055134 w 3667125"/>
              <a:gd name="connsiteY11" fmla="*/ 3055144 h 3257550"/>
              <a:gd name="connsiteX12" fmla="*/ 3258331 w 3667125"/>
              <a:gd name="connsiteY12" fmla="*/ 3258341 h 3257550"/>
              <a:gd name="connsiteX13" fmla="*/ 3461528 w 3667125"/>
              <a:gd name="connsiteY13" fmla="*/ 3258341 h 3257550"/>
              <a:gd name="connsiteX14" fmla="*/ 3664725 w 3667125"/>
              <a:gd name="connsiteY14" fmla="*/ 3055144 h 3257550"/>
              <a:gd name="connsiteX15" fmla="*/ 3664725 w 3667125"/>
              <a:gd name="connsiteY15" fmla="*/ 1429550 h 3257550"/>
              <a:gd name="connsiteX16" fmla="*/ 3242091 w 3667125"/>
              <a:gd name="connsiteY16" fmla="*/ 212379 h 3257550"/>
              <a:gd name="connsiteX17" fmla="*/ 718347 w 3667125"/>
              <a:gd name="connsiteY17" fmla="*/ 2242347 h 3257550"/>
              <a:gd name="connsiteX18" fmla="*/ 413547 w 3667125"/>
              <a:gd name="connsiteY18" fmla="*/ 1937547 h 3257550"/>
              <a:gd name="connsiteX19" fmla="*/ 718347 w 3667125"/>
              <a:gd name="connsiteY19" fmla="*/ 1632747 h 3257550"/>
              <a:gd name="connsiteX20" fmla="*/ 1023147 w 3667125"/>
              <a:gd name="connsiteY20" fmla="*/ 1937547 h 3257550"/>
              <a:gd name="connsiteX21" fmla="*/ 718347 w 3667125"/>
              <a:gd name="connsiteY21" fmla="*/ 2242347 h 3257550"/>
              <a:gd name="connsiteX22" fmla="*/ 2953541 w 3667125"/>
              <a:gd name="connsiteY22" fmla="*/ 2242347 h 3257550"/>
              <a:gd name="connsiteX23" fmla="*/ 2648741 w 3667125"/>
              <a:gd name="connsiteY23" fmla="*/ 1937547 h 3257550"/>
              <a:gd name="connsiteX24" fmla="*/ 2953541 w 3667125"/>
              <a:gd name="connsiteY24" fmla="*/ 1632747 h 3257550"/>
              <a:gd name="connsiteX25" fmla="*/ 3258341 w 3667125"/>
              <a:gd name="connsiteY25" fmla="*/ 1937547 h 3257550"/>
              <a:gd name="connsiteX26" fmla="*/ 2953541 w 3667125"/>
              <a:gd name="connsiteY26" fmla="*/ 2242347 h 3257550"/>
              <a:gd name="connsiteX27" fmla="*/ 413547 w 3667125"/>
              <a:gd name="connsiteY27" fmla="*/ 1226344 h 3257550"/>
              <a:gd name="connsiteX28" fmla="*/ 718347 w 3667125"/>
              <a:gd name="connsiteY28" fmla="*/ 311944 h 3257550"/>
              <a:gd name="connsiteX29" fmla="*/ 2953550 w 3667125"/>
              <a:gd name="connsiteY29" fmla="*/ 311944 h 3257550"/>
              <a:gd name="connsiteX30" fmla="*/ 3258350 w 3667125"/>
              <a:gd name="connsiteY30" fmla="*/ 1226344 h 3257550"/>
              <a:gd name="connsiteX31" fmla="*/ 413547 w 3667125"/>
              <a:gd name="connsiteY31" fmla="*/ 1226344 h 325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667125" h="3257550">
                <a:moveTo>
                  <a:pt x="3242091" y="212379"/>
                </a:moveTo>
                <a:cubicBezTo>
                  <a:pt x="3200438" y="92488"/>
                  <a:pt x="3086643" y="7144"/>
                  <a:pt x="2953550" y="7144"/>
                </a:cubicBezTo>
                <a:lnTo>
                  <a:pt x="718347" y="7144"/>
                </a:lnTo>
                <a:cubicBezTo>
                  <a:pt x="585254" y="7144"/>
                  <a:pt x="471459" y="92488"/>
                  <a:pt x="429806" y="212379"/>
                </a:cubicBezTo>
                <a:lnTo>
                  <a:pt x="7144" y="1429550"/>
                </a:lnTo>
                <a:lnTo>
                  <a:pt x="7144" y="3055154"/>
                </a:lnTo>
                <a:cubicBezTo>
                  <a:pt x="7144" y="3166910"/>
                  <a:pt x="98584" y="3258350"/>
                  <a:pt x="210341" y="3258350"/>
                </a:cubicBezTo>
                <a:lnTo>
                  <a:pt x="413537" y="3258350"/>
                </a:lnTo>
                <a:cubicBezTo>
                  <a:pt x="526313" y="3258350"/>
                  <a:pt x="616734" y="3166910"/>
                  <a:pt x="616734" y="3055154"/>
                </a:cubicBezTo>
                <a:lnTo>
                  <a:pt x="616734" y="2851947"/>
                </a:lnTo>
                <a:lnTo>
                  <a:pt x="3055134" y="2851947"/>
                </a:lnTo>
                <a:lnTo>
                  <a:pt x="3055134" y="3055144"/>
                </a:lnTo>
                <a:cubicBezTo>
                  <a:pt x="3055134" y="3166901"/>
                  <a:pt x="3146574" y="3258341"/>
                  <a:pt x="3258331" y="3258341"/>
                </a:cubicBezTo>
                <a:lnTo>
                  <a:pt x="3461528" y="3258341"/>
                </a:lnTo>
                <a:cubicBezTo>
                  <a:pt x="3574304" y="3258341"/>
                  <a:pt x="3664725" y="3166901"/>
                  <a:pt x="3664725" y="3055144"/>
                </a:cubicBezTo>
                <a:lnTo>
                  <a:pt x="3664725" y="1429550"/>
                </a:lnTo>
                <a:lnTo>
                  <a:pt x="3242091" y="212379"/>
                </a:lnTo>
                <a:close/>
                <a:moveTo>
                  <a:pt x="718347" y="2242347"/>
                </a:moveTo>
                <a:cubicBezTo>
                  <a:pt x="549688" y="2242347"/>
                  <a:pt x="413547" y="2106206"/>
                  <a:pt x="413547" y="1937547"/>
                </a:cubicBezTo>
                <a:cubicBezTo>
                  <a:pt x="413547" y="1768888"/>
                  <a:pt x="549688" y="1632747"/>
                  <a:pt x="718347" y="1632747"/>
                </a:cubicBezTo>
                <a:cubicBezTo>
                  <a:pt x="887006" y="1632747"/>
                  <a:pt x="1023147" y="1768888"/>
                  <a:pt x="1023147" y="1937547"/>
                </a:cubicBezTo>
                <a:cubicBezTo>
                  <a:pt x="1023147" y="2106206"/>
                  <a:pt x="886997" y="2242347"/>
                  <a:pt x="718347" y="2242347"/>
                </a:cubicBezTo>
                <a:close/>
                <a:moveTo>
                  <a:pt x="2953541" y="2242347"/>
                </a:moveTo>
                <a:cubicBezTo>
                  <a:pt x="2784882" y="2242347"/>
                  <a:pt x="2648741" y="2106206"/>
                  <a:pt x="2648741" y="1937547"/>
                </a:cubicBezTo>
                <a:cubicBezTo>
                  <a:pt x="2648741" y="1768888"/>
                  <a:pt x="2784882" y="1632747"/>
                  <a:pt x="2953541" y="1632747"/>
                </a:cubicBezTo>
                <a:cubicBezTo>
                  <a:pt x="3122200" y="1632747"/>
                  <a:pt x="3258341" y="1768888"/>
                  <a:pt x="3258341" y="1937547"/>
                </a:cubicBezTo>
                <a:cubicBezTo>
                  <a:pt x="3258341" y="2106206"/>
                  <a:pt x="3122200" y="2242347"/>
                  <a:pt x="2953541" y="2242347"/>
                </a:cubicBezTo>
                <a:close/>
                <a:moveTo>
                  <a:pt x="413547" y="1226344"/>
                </a:moveTo>
                <a:lnTo>
                  <a:pt x="718347" y="311944"/>
                </a:lnTo>
                <a:lnTo>
                  <a:pt x="2953550" y="311944"/>
                </a:lnTo>
                <a:lnTo>
                  <a:pt x="3258350" y="1226344"/>
                </a:lnTo>
                <a:lnTo>
                  <a:pt x="413547" y="1226344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B2CA3EC5-4FA0-4C26-B6CD-A02CCF8F14E4}"/>
              </a:ext>
            </a:extLst>
          </p:cNvPr>
          <p:cNvSpPr/>
          <p:nvPr/>
        </p:nvSpPr>
        <p:spPr>
          <a:xfrm>
            <a:off x="7722278" y="5294947"/>
            <a:ext cx="439943" cy="439943"/>
          </a:xfrm>
          <a:custGeom>
            <a:avLst/>
            <a:gdLst>
              <a:gd name="connsiteX0" fmla="*/ 2039141 w 4076700"/>
              <a:gd name="connsiteY0" fmla="*/ 7144 h 4076700"/>
              <a:gd name="connsiteX1" fmla="*/ 7144 w 4076700"/>
              <a:gd name="connsiteY1" fmla="*/ 2039141 h 4076700"/>
              <a:gd name="connsiteX2" fmla="*/ 2039141 w 4076700"/>
              <a:gd name="connsiteY2" fmla="*/ 4071137 h 4076700"/>
              <a:gd name="connsiteX3" fmla="*/ 4071137 w 4076700"/>
              <a:gd name="connsiteY3" fmla="*/ 2039141 h 4076700"/>
              <a:gd name="connsiteX4" fmla="*/ 2039141 w 4076700"/>
              <a:gd name="connsiteY4" fmla="*/ 7144 h 4076700"/>
              <a:gd name="connsiteX5" fmla="*/ 3055144 w 4076700"/>
              <a:gd name="connsiteY5" fmla="*/ 2242347 h 4076700"/>
              <a:gd name="connsiteX6" fmla="*/ 1023147 w 4076700"/>
              <a:gd name="connsiteY6" fmla="*/ 2242347 h 4076700"/>
              <a:gd name="connsiteX7" fmla="*/ 1023147 w 4076700"/>
              <a:gd name="connsiteY7" fmla="*/ 1835944 h 4076700"/>
              <a:gd name="connsiteX8" fmla="*/ 3055144 w 4076700"/>
              <a:gd name="connsiteY8" fmla="*/ 1835944 h 4076700"/>
              <a:gd name="connsiteX9" fmla="*/ 3055144 w 4076700"/>
              <a:gd name="connsiteY9" fmla="*/ 2242347 h 407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76700" h="4076700">
                <a:moveTo>
                  <a:pt x="2039141" y="7144"/>
                </a:moveTo>
                <a:cubicBezTo>
                  <a:pt x="917477" y="7144"/>
                  <a:pt x="7144" y="917477"/>
                  <a:pt x="7144" y="2039141"/>
                </a:cubicBezTo>
                <a:cubicBezTo>
                  <a:pt x="7144" y="3160805"/>
                  <a:pt x="917477" y="4071137"/>
                  <a:pt x="2039141" y="4071137"/>
                </a:cubicBezTo>
                <a:cubicBezTo>
                  <a:pt x="3160805" y="4071137"/>
                  <a:pt x="4071137" y="3160805"/>
                  <a:pt x="4071137" y="2039141"/>
                </a:cubicBezTo>
                <a:cubicBezTo>
                  <a:pt x="4071137" y="917477"/>
                  <a:pt x="3160805" y="7144"/>
                  <a:pt x="2039141" y="7144"/>
                </a:cubicBezTo>
                <a:close/>
                <a:moveTo>
                  <a:pt x="3055144" y="2242347"/>
                </a:moveTo>
                <a:lnTo>
                  <a:pt x="1023147" y="2242347"/>
                </a:lnTo>
                <a:lnTo>
                  <a:pt x="1023147" y="1835944"/>
                </a:lnTo>
                <a:lnTo>
                  <a:pt x="3055144" y="1835944"/>
                </a:lnTo>
                <a:lnTo>
                  <a:pt x="3055144" y="2242347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412244E7-E60F-4EA6-8DD3-284443C4DECA}"/>
              </a:ext>
            </a:extLst>
          </p:cNvPr>
          <p:cNvGrpSpPr/>
          <p:nvPr/>
        </p:nvGrpSpPr>
        <p:grpSpPr>
          <a:xfrm>
            <a:off x="8682259" y="2263464"/>
            <a:ext cx="509113" cy="508282"/>
            <a:chOff x="3955256" y="1288256"/>
            <a:chExt cx="4281431" cy="4274439"/>
          </a:xfrm>
        </p:grpSpPr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357B3596-60FB-4940-BE1B-64FB64823EEC}"/>
                </a:ext>
              </a:extLst>
            </p:cNvPr>
            <p:cNvSpPr/>
            <p:nvPr/>
          </p:nvSpPr>
          <p:spPr>
            <a:xfrm>
              <a:off x="5036287" y="1288256"/>
              <a:ext cx="3200400" cy="3200400"/>
            </a:xfrm>
            <a:custGeom>
              <a:avLst/>
              <a:gdLst>
                <a:gd name="connsiteX0" fmla="*/ 2177310 w 3200400"/>
                <a:gd name="connsiteY0" fmla="*/ 1835944 h 3200400"/>
                <a:gd name="connsiteX1" fmla="*/ 2177310 w 3200400"/>
                <a:gd name="connsiteY1" fmla="*/ 2242347 h 3200400"/>
                <a:gd name="connsiteX2" fmla="*/ 1880635 w 3200400"/>
                <a:gd name="connsiteY2" fmla="*/ 2242347 h 3200400"/>
                <a:gd name="connsiteX3" fmla="*/ 2831611 w 3200400"/>
                <a:gd name="connsiteY3" fmla="*/ 3193323 h 3200400"/>
                <a:gd name="connsiteX4" fmla="*/ 3193313 w 3200400"/>
                <a:gd name="connsiteY4" fmla="*/ 2039141 h 3200400"/>
                <a:gd name="connsiteX5" fmla="*/ 1161317 w 3200400"/>
                <a:gd name="connsiteY5" fmla="*/ 7144 h 3200400"/>
                <a:gd name="connsiteX6" fmla="*/ 7144 w 3200400"/>
                <a:gd name="connsiteY6" fmla="*/ 368837 h 3200400"/>
                <a:gd name="connsiteX7" fmla="*/ 1474241 w 3200400"/>
                <a:gd name="connsiteY7" fmla="*/ 1835944 h 3200400"/>
                <a:gd name="connsiteX8" fmla="*/ 2177310 w 3200400"/>
                <a:gd name="connsiteY8" fmla="*/ 183594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0400" h="3200400">
                  <a:moveTo>
                    <a:pt x="2177310" y="1835944"/>
                  </a:moveTo>
                  <a:lnTo>
                    <a:pt x="2177310" y="2242347"/>
                  </a:lnTo>
                  <a:lnTo>
                    <a:pt x="1880635" y="2242347"/>
                  </a:lnTo>
                  <a:lnTo>
                    <a:pt x="2831611" y="3193323"/>
                  </a:lnTo>
                  <a:cubicBezTo>
                    <a:pt x="3059202" y="2866168"/>
                    <a:pt x="3193313" y="2467899"/>
                    <a:pt x="3193313" y="2039141"/>
                  </a:cubicBezTo>
                  <a:cubicBezTo>
                    <a:pt x="3193313" y="917477"/>
                    <a:pt x="2282981" y="7144"/>
                    <a:pt x="1161317" y="7144"/>
                  </a:cubicBezTo>
                  <a:cubicBezTo>
                    <a:pt x="732568" y="7144"/>
                    <a:pt x="334289" y="141256"/>
                    <a:pt x="7144" y="368837"/>
                  </a:cubicBezTo>
                  <a:lnTo>
                    <a:pt x="1474241" y="1835944"/>
                  </a:lnTo>
                  <a:lnTo>
                    <a:pt x="2177310" y="18359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699EFA68-2646-4F3D-868E-E18EF9D54BB6}"/>
                </a:ext>
              </a:extLst>
            </p:cNvPr>
            <p:cNvSpPr/>
            <p:nvPr/>
          </p:nvSpPr>
          <p:spPr>
            <a:xfrm>
              <a:off x="3955256" y="1343120"/>
              <a:ext cx="4219575" cy="4219575"/>
            </a:xfrm>
            <a:custGeom>
              <a:avLst/>
              <a:gdLst>
                <a:gd name="connsiteX0" fmla="*/ 265205 w 4219575"/>
                <a:gd name="connsiteY0" fmla="*/ 7144 h 4219575"/>
                <a:gd name="connsiteX1" fmla="*/ 7144 w 4219575"/>
                <a:gd name="connsiteY1" fmla="*/ 265205 h 4219575"/>
                <a:gd name="connsiteX2" fmla="*/ 572043 w 4219575"/>
                <a:gd name="connsiteY2" fmla="*/ 830104 h 4219575"/>
                <a:gd name="connsiteX3" fmla="*/ 210350 w 4219575"/>
                <a:gd name="connsiteY3" fmla="*/ 1984277 h 4219575"/>
                <a:gd name="connsiteX4" fmla="*/ 2242347 w 4219575"/>
                <a:gd name="connsiteY4" fmla="*/ 4016273 h 4219575"/>
                <a:gd name="connsiteX5" fmla="*/ 3396520 w 4219575"/>
                <a:gd name="connsiteY5" fmla="*/ 3654581 h 4219575"/>
                <a:gd name="connsiteX6" fmla="*/ 3961419 w 4219575"/>
                <a:gd name="connsiteY6" fmla="*/ 4219480 h 4219575"/>
                <a:gd name="connsiteX7" fmla="*/ 4219480 w 4219575"/>
                <a:gd name="connsiteY7" fmla="*/ 3961419 h 4219575"/>
                <a:gd name="connsiteX8" fmla="*/ 2039141 w 4219575"/>
                <a:gd name="connsiteY8" fmla="*/ 1781080 h 4219575"/>
                <a:gd name="connsiteX9" fmla="*/ 265205 w 4219575"/>
                <a:gd name="connsiteY9" fmla="*/ 7144 h 4219575"/>
                <a:gd name="connsiteX10" fmla="*/ 1226344 w 4219575"/>
                <a:gd name="connsiteY10" fmla="*/ 2187483 h 4219575"/>
                <a:gd name="connsiteX11" fmla="*/ 1226344 w 4219575"/>
                <a:gd name="connsiteY11" fmla="*/ 1781080 h 4219575"/>
                <a:gd name="connsiteX12" fmla="*/ 1523019 w 4219575"/>
                <a:gd name="connsiteY12" fmla="*/ 1781080 h 4219575"/>
                <a:gd name="connsiteX13" fmla="*/ 1929422 w 4219575"/>
                <a:gd name="connsiteY13" fmla="*/ 2187483 h 4219575"/>
                <a:gd name="connsiteX14" fmla="*/ 1226344 w 4219575"/>
                <a:gd name="connsiteY14" fmla="*/ 2187483 h 421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575" h="4219575">
                  <a:moveTo>
                    <a:pt x="265205" y="7144"/>
                  </a:moveTo>
                  <a:lnTo>
                    <a:pt x="7144" y="265205"/>
                  </a:lnTo>
                  <a:lnTo>
                    <a:pt x="572043" y="830104"/>
                  </a:lnTo>
                  <a:cubicBezTo>
                    <a:pt x="344462" y="1157259"/>
                    <a:pt x="210350" y="1555528"/>
                    <a:pt x="210350" y="1984277"/>
                  </a:cubicBezTo>
                  <a:cubicBezTo>
                    <a:pt x="210350" y="3105941"/>
                    <a:pt x="1120683" y="4016273"/>
                    <a:pt x="2242347" y="4016273"/>
                  </a:cubicBezTo>
                  <a:cubicBezTo>
                    <a:pt x="2671096" y="4016273"/>
                    <a:pt x="3069374" y="3882162"/>
                    <a:pt x="3396520" y="3654581"/>
                  </a:cubicBezTo>
                  <a:lnTo>
                    <a:pt x="3961419" y="4219480"/>
                  </a:lnTo>
                  <a:lnTo>
                    <a:pt x="4219480" y="3961419"/>
                  </a:lnTo>
                  <a:lnTo>
                    <a:pt x="2039141" y="1781080"/>
                  </a:lnTo>
                  <a:lnTo>
                    <a:pt x="265205" y="7144"/>
                  </a:lnTo>
                  <a:close/>
                  <a:moveTo>
                    <a:pt x="1226344" y="2187483"/>
                  </a:moveTo>
                  <a:lnTo>
                    <a:pt x="1226344" y="1781080"/>
                  </a:lnTo>
                  <a:lnTo>
                    <a:pt x="1523019" y="1781080"/>
                  </a:lnTo>
                  <a:lnTo>
                    <a:pt x="1929422" y="2187483"/>
                  </a:lnTo>
                  <a:lnTo>
                    <a:pt x="1226344" y="218748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EB73FA05-4580-4B01-9AFF-87D099BD4D05}"/>
              </a:ext>
            </a:extLst>
          </p:cNvPr>
          <p:cNvSpPr/>
          <p:nvPr/>
        </p:nvSpPr>
        <p:spPr>
          <a:xfrm>
            <a:off x="8703199" y="3281522"/>
            <a:ext cx="501758" cy="501758"/>
          </a:xfrm>
          <a:custGeom>
            <a:avLst/>
            <a:gdLst>
              <a:gd name="connsiteX0" fmla="*/ 2039141 w 4076700"/>
              <a:gd name="connsiteY0" fmla="*/ 7144 h 4076700"/>
              <a:gd name="connsiteX1" fmla="*/ 7144 w 4076700"/>
              <a:gd name="connsiteY1" fmla="*/ 2039141 h 4076700"/>
              <a:gd name="connsiteX2" fmla="*/ 2039141 w 4076700"/>
              <a:gd name="connsiteY2" fmla="*/ 4071137 h 4076700"/>
              <a:gd name="connsiteX3" fmla="*/ 4071137 w 4076700"/>
              <a:gd name="connsiteY3" fmla="*/ 2039141 h 4076700"/>
              <a:gd name="connsiteX4" fmla="*/ 2039141 w 4076700"/>
              <a:gd name="connsiteY4" fmla="*/ 7144 h 4076700"/>
              <a:gd name="connsiteX5" fmla="*/ 413547 w 4076700"/>
              <a:gd name="connsiteY5" fmla="*/ 2039141 h 4076700"/>
              <a:gd name="connsiteX6" fmla="*/ 2039150 w 4076700"/>
              <a:gd name="connsiteY6" fmla="*/ 413537 h 4076700"/>
              <a:gd name="connsiteX7" fmla="*/ 3034827 w 4076700"/>
              <a:gd name="connsiteY7" fmla="*/ 758981 h 4076700"/>
              <a:gd name="connsiteX8" fmla="*/ 758981 w 4076700"/>
              <a:gd name="connsiteY8" fmla="*/ 3034827 h 4076700"/>
              <a:gd name="connsiteX9" fmla="*/ 413547 w 4076700"/>
              <a:gd name="connsiteY9" fmla="*/ 2039141 h 4076700"/>
              <a:gd name="connsiteX10" fmla="*/ 2039141 w 4076700"/>
              <a:gd name="connsiteY10" fmla="*/ 3664744 h 4076700"/>
              <a:gd name="connsiteX11" fmla="*/ 1043464 w 4076700"/>
              <a:gd name="connsiteY11" fmla="*/ 3319301 h 4076700"/>
              <a:gd name="connsiteX12" fmla="*/ 3319301 w 4076700"/>
              <a:gd name="connsiteY12" fmla="*/ 1043464 h 4076700"/>
              <a:gd name="connsiteX13" fmla="*/ 3664744 w 4076700"/>
              <a:gd name="connsiteY13" fmla="*/ 2039141 h 4076700"/>
              <a:gd name="connsiteX14" fmla="*/ 2039141 w 4076700"/>
              <a:gd name="connsiteY14" fmla="*/ 3664744 h 407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76700" h="4076700">
                <a:moveTo>
                  <a:pt x="2039141" y="7144"/>
                </a:moveTo>
                <a:cubicBezTo>
                  <a:pt x="921544" y="7144"/>
                  <a:pt x="7144" y="921544"/>
                  <a:pt x="7144" y="2039141"/>
                </a:cubicBezTo>
                <a:cubicBezTo>
                  <a:pt x="7144" y="3156737"/>
                  <a:pt x="921544" y="4071137"/>
                  <a:pt x="2039141" y="4071137"/>
                </a:cubicBezTo>
                <a:cubicBezTo>
                  <a:pt x="3156737" y="4071137"/>
                  <a:pt x="4071137" y="3156737"/>
                  <a:pt x="4071137" y="2039141"/>
                </a:cubicBezTo>
                <a:cubicBezTo>
                  <a:pt x="4071137" y="921544"/>
                  <a:pt x="3156747" y="7144"/>
                  <a:pt x="2039141" y="7144"/>
                </a:cubicBezTo>
                <a:close/>
                <a:moveTo>
                  <a:pt x="413547" y="2039141"/>
                </a:moveTo>
                <a:cubicBezTo>
                  <a:pt x="413547" y="1145057"/>
                  <a:pt x="1145067" y="413537"/>
                  <a:pt x="2039150" y="413537"/>
                </a:cubicBezTo>
                <a:cubicBezTo>
                  <a:pt x="2415073" y="413537"/>
                  <a:pt x="2760507" y="545621"/>
                  <a:pt x="3034827" y="758981"/>
                </a:cubicBezTo>
                <a:lnTo>
                  <a:pt x="758981" y="3034827"/>
                </a:lnTo>
                <a:cubicBezTo>
                  <a:pt x="545621" y="2760507"/>
                  <a:pt x="413547" y="2415064"/>
                  <a:pt x="413547" y="2039141"/>
                </a:cubicBezTo>
                <a:close/>
                <a:moveTo>
                  <a:pt x="2039141" y="3664744"/>
                </a:moveTo>
                <a:cubicBezTo>
                  <a:pt x="1663217" y="3664744"/>
                  <a:pt x="1317784" y="3532661"/>
                  <a:pt x="1043464" y="3319301"/>
                </a:cubicBezTo>
                <a:lnTo>
                  <a:pt x="3319301" y="1043464"/>
                </a:lnTo>
                <a:cubicBezTo>
                  <a:pt x="3532661" y="1317784"/>
                  <a:pt x="3664744" y="1663227"/>
                  <a:pt x="3664744" y="2039141"/>
                </a:cubicBezTo>
                <a:cubicBezTo>
                  <a:pt x="3664744" y="2933224"/>
                  <a:pt x="2933224" y="3664744"/>
                  <a:pt x="2039141" y="3664744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742791D7-60F8-45A6-B346-14118B2FBCB8}"/>
              </a:ext>
            </a:extLst>
          </p:cNvPr>
          <p:cNvSpPr/>
          <p:nvPr/>
        </p:nvSpPr>
        <p:spPr>
          <a:xfrm>
            <a:off x="8709769" y="4266786"/>
            <a:ext cx="501758" cy="501758"/>
          </a:xfrm>
          <a:custGeom>
            <a:avLst/>
            <a:gdLst>
              <a:gd name="connsiteX0" fmla="*/ 2039141 w 4076700"/>
              <a:gd name="connsiteY0" fmla="*/ 7144 h 4076700"/>
              <a:gd name="connsiteX1" fmla="*/ 7144 w 4076700"/>
              <a:gd name="connsiteY1" fmla="*/ 2039141 h 4076700"/>
              <a:gd name="connsiteX2" fmla="*/ 2039141 w 4076700"/>
              <a:gd name="connsiteY2" fmla="*/ 4071137 h 4076700"/>
              <a:gd name="connsiteX3" fmla="*/ 4071147 w 4076700"/>
              <a:gd name="connsiteY3" fmla="*/ 2039141 h 4076700"/>
              <a:gd name="connsiteX4" fmla="*/ 2039141 w 4076700"/>
              <a:gd name="connsiteY4" fmla="*/ 7144 h 4076700"/>
              <a:gd name="connsiteX5" fmla="*/ 2039141 w 4076700"/>
              <a:gd name="connsiteY5" fmla="*/ 3664744 h 4076700"/>
              <a:gd name="connsiteX6" fmla="*/ 413537 w 4076700"/>
              <a:gd name="connsiteY6" fmla="*/ 2039141 h 4076700"/>
              <a:gd name="connsiteX7" fmla="*/ 755933 w 4076700"/>
              <a:gd name="connsiteY7" fmla="*/ 1043464 h 4076700"/>
              <a:gd name="connsiteX8" fmla="*/ 3034817 w 4076700"/>
              <a:gd name="connsiteY8" fmla="*/ 3322349 h 4076700"/>
              <a:gd name="connsiteX9" fmla="*/ 2039141 w 4076700"/>
              <a:gd name="connsiteY9" fmla="*/ 3664744 h 4076700"/>
              <a:gd name="connsiteX10" fmla="*/ 3322349 w 4076700"/>
              <a:gd name="connsiteY10" fmla="*/ 3034827 h 4076700"/>
              <a:gd name="connsiteX11" fmla="*/ 1043464 w 4076700"/>
              <a:gd name="connsiteY11" fmla="*/ 755933 h 4076700"/>
              <a:gd name="connsiteX12" fmla="*/ 2039141 w 4076700"/>
              <a:gd name="connsiteY12" fmla="*/ 413537 h 4076700"/>
              <a:gd name="connsiteX13" fmla="*/ 3664744 w 4076700"/>
              <a:gd name="connsiteY13" fmla="*/ 2039141 h 4076700"/>
              <a:gd name="connsiteX14" fmla="*/ 3322349 w 4076700"/>
              <a:gd name="connsiteY14" fmla="*/ 3034827 h 407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76700" h="4076700">
                <a:moveTo>
                  <a:pt x="2039141" y="7144"/>
                </a:moveTo>
                <a:cubicBezTo>
                  <a:pt x="916467" y="7144"/>
                  <a:pt x="7144" y="916467"/>
                  <a:pt x="7144" y="2039141"/>
                </a:cubicBezTo>
                <a:cubicBezTo>
                  <a:pt x="7144" y="3161814"/>
                  <a:pt x="916467" y="4071137"/>
                  <a:pt x="2039141" y="4071137"/>
                </a:cubicBezTo>
                <a:cubicBezTo>
                  <a:pt x="3161814" y="4071137"/>
                  <a:pt x="4071147" y="3161824"/>
                  <a:pt x="4071147" y="2039141"/>
                </a:cubicBezTo>
                <a:cubicBezTo>
                  <a:pt x="4071147" y="916457"/>
                  <a:pt x="3161824" y="7144"/>
                  <a:pt x="2039141" y="7144"/>
                </a:cubicBezTo>
                <a:close/>
                <a:moveTo>
                  <a:pt x="2039141" y="3664744"/>
                </a:moveTo>
                <a:cubicBezTo>
                  <a:pt x="1141000" y="3664744"/>
                  <a:pt x="413537" y="2937291"/>
                  <a:pt x="413537" y="2039141"/>
                </a:cubicBezTo>
                <a:cubicBezTo>
                  <a:pt x="413537" y="1663217"/>
                  <a:pt x="542573" y="1318793"/>
                  <a:pt x="755933" y="1043464"/>
                </a:cubicBezTo>
                <a:lnTo>
                  <a:pt x="3034817" y="3322349"/>
                </a:lnTo>
                <a:cubicBezTo>
                  <a:pt x="2759488" y="3535709"/>
                  <a:pt x="2415064" y="3664744"/>
                  <a:pt x="2039141" y="3664744"/>
                </a:cubicBezTo>
                <a:close/>
                <a:moveTo>
                  <a:pt x="3322349" y="3034827"/>
                </a:moveTo>
                <a:lnTo>
                  <a:pt x="1043464" y="755933"/>
                </a:lnTo>
                <a:cubicBezTo>
                  <a:pt x="1318803" y="542573"/>
                  <a:pt x="1663227" y="413537"/>
                  <a:pt x="2039141" y="413537"/>
                </a:cubicBezTo>
                <a:cubicBezTo>
                  <a:pt x="2937291" y="413547"/>
                  <a:pt x="3664744" y="1141000"/>
                  <a:pt x="3664744" y="2039141"/>
                </a:cubicBezTo>
                <a:cubicBezTo>
                  <a:pt x="3664744" y="2415064"/>
                  <a:pt x="3535709" y="2759488"/>
                  <a:pt x="3322349" y="3034827"/>
                </a:cubicBez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3D1EBF45-011A-401E-8BAC-0AFA66E37F98}"/>
              </a:ext>
            </a:extLst>
          </p:cNvPr>
          <p:cNvGrpSpPr/>
          <p:nvPr/>
        </p:nvGrpSpPr>
        <p:grpSpPr>
          <a:xfrm>
            <a:off x="8651805" y="5296339"/>
            <a:ext cx="559849" cy="447356"/>
            <a:chOff x="4055268" y="1794671"/>
            <a:chExt cx="4076700" cy="3257550"/>
          </a:xfrm>
        </p:grpSpPr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AEC6996-0E08-46BD-A8D2-68EB6DB95398}"/>
                </a:ext>
              </a:extLst>
            </p:cNvPr>
            <p:cNvSpPr/>
            <p:nvPr/>
          </p:nvSpPr>
          <p:spPr>
            <a:xfrm>
              <a:off x="7712868" y="2404271"/>
              <a:ext cx="419100" cy="1028700"/>
            </a:xfrm>
            <a:custGeom>
              <a:avLst/>
              <a:gdLst>
                <a:gd name="connsiteX0" fmla="*/ 7144 w 419100"/>
                <a:gd name="connsiteY0" fmla="*/ 7144 h 1028700"/>
                <a:gd name="connsiteX1" fmla="*/ 413547 w 419100"/>
                <a:gd name="connsiteY1" fmla="*/ 7144 h 1028700"/>
                <a:gd name="connsiteX2" fmla="*/ 413547 w 419100"/>
                <a:gd name="connsiteY2" fmla="*/ 1023147 h 1028700"/>
                <a:gd name="connsiteX3" fmla="*/ 7144 w 419100"/>
                <a:gd name="connsiteY3" fmla="*/ 1023147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1028700">
                  <a:moveTo>
                    <a:pt x="7144" y="7144"/>
                  </a:moveTo>
                  <a:lnTo>
                    <a:pt x="413547" y="7144"/>
                  </a:lnTo>
                  <a:lnTo>
                    <a:pt x="413547" y="1023147"/>
                  </a:lnTo>
                  <a:lnTo>
                    <a:pt x="7144" y="10231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061A79D-218E-44CE-B7D7-032B07E3664D}"/>
                </a:ext>
              </a:extLst>
            </p:cNvPr>
            <p:cNvSpPr/>
            <p:nvPr/>
          </p:nvSpPr>
          <p:spPr>
            <a:xfrm>
              <a:off x="7712868" y="3826668"/>
              <a:ext cx="419100" cy="419100"/>
            </a:xfrm>
            <a:custGeom>
              <a:avLst/>
              <a:gdLst>
                <a:gd name="connsiteX0" fmla="*/ 7144 w 419100"/>
                <a:gd name="connsiteY0" fmla="*/ 7144 h 419100"/>
                <a:gd name="connsiteX1" fmla="*/ 413547 w 419100"/>
                <a:gd name="connsiteY1" fmla="*/ 7144 h 419100"/>
                <a:gd name="connsiteX2" fmla="*/ 413547 w 419100"/>
                <a:gd name="connsiteY2" fmla="*/ 413547 h 419100"/>
                <a:gd name="connsiteX3" fmla="*/ 7144 w 419100"/>
                <a:gd name="connsiteY3" fmla="*/ 41354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419100">
                  <a:moveTo>
                    <a:pt x="7144" y="7144"/>
                  </a:moveTo>
                  <a:lnTo>
                    <a:pt x="413547" y="7144"/>
                  </a:lnTo>
                  <a:lnTo>
                    <a:pt x="413547" y="413547"/>
                  </a:lnTo>
                  <a:lnTo>
                    <a:pt x="7144" y="413547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E27DE50-A448-4F78-93C1-AD04C67BBF29}"/>
                </a:ext>
              </a:extLst>
            </p:cNvPr>
            <p:cNvSpPr/>
            <p:nvPr/>
          </p:nvSpPr>
          <p:spPr>
            <a:xfrm>
              <a:off x="4055268" y="1794671"/>
              <a:ext cx="3257550" cy="3257550"/>
            </a:xfrm>
            <a:custGeom>
              <a:avLst/>
              <a:gdLst>
                <a:gd name="connsiteX0" fmla="*/ 1632747 w 3257550"/>
                <a:gd name="connsiteY0" fmla="*/ 7144 h 3257550"/>
                <a:gd name="connsiteX1" fmla="*/ 7144 w 3257550"/>
                <a:gd name="connsiteY1" fmla="*/ 1632737 h 3257550"/>
                <a:gd name="connsiteX2" fmla="*/ 1632747 w 3257550"/>
                <a:gd name="connsiteY2" fmla="*/ 3258341 h 3257550"/>
                <a:gd name="connsiteX3" fmla="*/ 3258350 w 3257550"/>
                <a:gd name="connsiteY3" fmla="*/ 1632737 h 3257550"/>
                <a:gd name="connsiteX4" fmla="*/ 1632747 w 3257550"/>
                <a:gd name="connsiteY4" fmla="*/ 7144 h 3257550"/>
                <a:gd name="connsiteX5" fmla="*/ 1632747 w 3257550"/>
                <a:gd name="connsiteY5" fmla="*/ 2039141 h 3257550"/>
                <a:gd name="connsiteX6" fmla="*/ 1226344 w 3257550"/>
                <a:gd name="connsiteY6" fmla="*/ 1632737 h 3257550"/>
                <a:gd name="connsiteX7" fmla="*/ 1632747 w 3257550"/>
                <a:gd name="connsiteY7" fmla="*/ 1226334 h 3257550"/>
                <a:gd name="connsiteX8" fmla="*/ 2039150 w 3257550"/>
                <a:gd name="connsiteY8" fmla="*/ 1632737 h 3257550"/>
                <a:gd name="connsiteX9" fmla="*/ 1632747 w 3257550"/>
                <a:gd name="connsiteY9" fmla="*/ 2039141 h 325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7550" h="3257550">
                  <a:moveTo>
                    <a:pt x="1632747" y="7144"/>
                  </a:moveTo>
                  <a:cubicBezTo>
                    <a:pt x="734597" y="7144"/>
                    <a:pt x="7144" y="734597"/>
                    <a:pt x="7144" y="1632737"/>
                  </a:cubicBezTo>
                  <a:cubicBezTo>
                    <a:pt x="7144" y="2530878"/>
                    <a:pt x="734597" y="3258341"/>
                    <a:pt x="1632747" y="3258341"/>
                  </a:cubicBezTo>
                  <a:cubicBezTo>
                    <a:pt x="2530897" y="3258341"/>
                    <a:pt x="3258350" y="2530888"/>
                    <a:pt x="3258350" y="1632737"/>
                  </a:cubicBezTo>
                  <a:cubicBezTo>
                    <a:pt x="3258350" y="734587"/>
                    <a:pt x="2530888" y="7144"/>
                    <a:pt x="1632747" y="7144"/>
                  </a:cubicBezTo>
                  <a:close/>
                  <a:moveTo>
                    <a:pt x="1632747" y="2039141"/>
                  </a:moveTo>
                  <a:cubicBezTo>
                    <a:pt x="1408205" y="2039141"/>
                    <a:pt x="1226344" y="1857280"/>
                    <a:pt x="1226344" y="1632737"/>
                  </a:cubicBezTo>
                  <a:cubicBezTo>
                    <a:pt x="1226344" y="1408195"/>
                    <a:pt x="1408205" y="1226334"/>
                    <a:pt x="1632747" y="1226334"/>
                  </a:cubicBezTo>
                  <a:cubicBezTo>
                    <a:pt x="1857280" y="1226334"/>
                    <a:pt x="2039150" y="1408195"/>
                    <a:pt x="2039150" y="1632737"/>
                  </a:cubicBezTo>
                  <a:cubicBezTo>
                    <a:pt x="2039150" y="1857280"/>
                    <a:pt x="1857280" y="2039141"/>
                    <a:pt x="1632747" y="20391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D214072-1FB9-4B59-812C-5518AF39D874}"/>
              </a:ext>
            </a:extLst>
          </p:cNvPr>
          <p:cNvSpPr/>
          <p:nvPr/>
        </p:nvSpPr>
        <p:spPr>
          <a:xfrm>
            <a:off x="9806799" y="2325575"/>
            <a:ext cx="434041" cy="346827"/>
          </a:xfrm>
          <a:custGeom>
            <a:avLst/>
            <a:gdLst>
              <a:gd name="connsiteX0" fmla="*/ 4071147 w 4076700"/>
              <a:gd name="connsiteY0" fmla="*/ 1226353 h 3257550"/>
              <a:gd name="connsiteX1" fmla="*/ 4071147 w 4076700"/>
              <a:gd name="connsiteY1" fmla="*/ 413547 h 3257550"/>
              <a:gd name="connsiteX2" fmla="*/ 3664744 w 4076700"/>
              <a:gd name="connsiteY2" fmla="*/ 7144 h 3257550"/>
              <a:gd name="connsiteX3" fmla="*/ 413547 w 4076700"/>
              <a:gd name="connsiteY3" fmla="*/ 7144 h 3257550"/>
              <a:gd name="connsiteX4" fmla="*/ 9182 w 4076700"/>
              <a:gd name="connsiteY4" fmla="*/ 413547 h 3257550"/>
              <a:gd name="connsiteX5" fmla="*/ 9182 w 4076700"/>
              <a:gd name="connsiteY5" fmla="*/ 1226344 h 3257550"/>
              <a:gd name="connsiteX6" fmla="*/ 413547 w 4076700"/>
              <a:gd name="connsiteY6" fmla="*/ 1632747 h 3257550"/>
              <a:gd name="connsiteX7" fmla="*/ 8163 w 4076700"/>
              <a:gd name="connsiteY7" fmla="*/ 2039150 h 3257550"/>
              <a:gd name="connsiteX8" fmla="*/ 7144 w 4076700"/>
              <a:gd name="connsiteY8" fmla="*/ 2851947 h 3257550"/>
              <a:gd name="connsiteX9" fmla="*/ 413547 w 4076700"/>
              <a:gd name="connsiteY9" fmla="*/ 3258350 h 3257550"/>
              <a:gd name="connsiteX10" fmla="*/ 3664744 w 4076700"/>
              <a:gd name="connsiteY10" fmla="*/ 3258350 h 3257550"/>
              <a:gd name="connsiteX11" fmla="*/ 4071147 w 4076700"/>
              <a:gd name="connsiteY11" fmla="*/ 2851947 h 3257550"/>
              <a:gd name="connsiteX12" fmla="*/ 4071147 w 4076700"/>
              <a:gd name="connsiteY12" fmla="*/ 2039150 h 3257550"/>
              <a:gd name="connsiteX13" fmla="*/ 3664744 w 4076700"/>
              <a:gd name="connsiteY13" fmla="*/ 1632747 h 3257550"/>
              <a:gd name="connsiteX14" fmla="*/ 4071147 w 4076700"/>
              <a:gd name="connsiteY14" fmla="*/ 1226353 h 3257550"/>
              <a:gd name="connsiteX15" fmla="*/ 2242347 w 4076700"/>
              <a:gd name="connsiteY15" fmla="*/ 2750353 h 3257550"/>
              <a:gd name="connsiteX16" fmla="*/ 1835944 w 4076700"/>
              <a:gd name="connsiteY16" fmla="*/ 2750353 h 3257550"/>
              <a:gd name="connsiteX17" fmla="*/ 1835944 w 4076700"/>
              <a:gd name="connsiteY17" fmla="*/ 2343950 h 3257550"/>
              <a:gd name="connsiteX18" fmla="*/ 2242347 w 4076700"/>
              <a:gd name="connsiteY18" fmla="*/ 2343950 h 3257550"/>
              <a:gd name="connsiteX19" fmla="*/ 2242347 w 4076700"/>
              <a:gd name="connsiteY19" fmla="*/ 2750353 h 3257550"/>
              <a:gd name="connsiteX20" fmla="*/ 2242347 w 4076700"/>
              <a:gd name="connsiteY20" fmla="*/ 1835953 h 3257550"/>
              <a:gd name="connsiteX21" fmla="*/ 1835944 w 4076700"/>
              <a:gd name="connsiteY21" fmla="*/ 1835953 h 3257550"/>
              <a:gd name="connsiteX22" fmla="*/ 1835944 w 4076700"/>
              <a:gd name="connsiteY22" fmla="*/ 1429550 h 3257550"/>
              <a:gd name="connsiteX23" fmla="*/ 2242347 w 4076700"/>
              <a:gd name="connsiteY23" fmla="*/ 1429550 h 3257550"/>
              <a:gd name="connsiteX24" fmla="*/ 2242347 w 4076700"/>
              <a:gd name="connsiteY24" fmla="*/ 1835953 h 3257550"/>
              <a:gd name="connsiteX25" fmla="*/ 2242347 w 4076700"/>
              <a:gd name="connsiteY25" fmla="*/ 921553 h 3257550"/>
              <a:gd name="connsiteX26" fmla="*/ 1835944 w 4076700"/>
              <a:gd name="connsiteY26" fmla="*/ 921553 h 3257550"/>
              <a:gd name="connsiteX27" fmla="*/ 1835944 w 4076700"/>
              <a:gd name="connsiteY27" fmla="*/ 515150 h 3257550"/>
              <a:gd name="connsiteX28" fmla="*/ 2242347 w 4076700"/>
              <a:gd name="connsiteY28" fmla="*/ 515150 h 3257550"/>
              <a:gd name="connsiteX29" fmla="*/ 2242347 w 4076700"/>
              <a:gd name="connsiteY29" fmla="*/ 921553 h 325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76700" h="3257550">
                <a:moveTo>
                  <a:pt x="4071147" y="1226353"/>
                </a:moveTo>
                <a:lnTo>
                  <a:pt x="4071147" y="413547"/>
                </a:lnTo>
                <a:cubicBezTo>
                  <a:pt x="4071147" y="189014"/>
                  <a:pt x="3889286" y="7144"/>
                  <a:pt x="3664744" y="7144"/>
                </a:cubicBezTo>
                <a:lnTo>
                  <a:pt x="413547" y="7144"/>
                </a:lnTo>
                <a:cubicBezTo>
                  <a:pt x="189014" y="7144"/>
                  <a:pt x="9182" y="189005"/>
                  <a:pt x="9182" y="413547"/>
                </a:cubicBezTo>
                <a:lnTo>
                  <a:pt x="9182" y="1226344"/>
                </a:lnTo>
                <a:cubicBezTo>
                  <a:pt x="232705" y="1227363"/>
                  <a:pt x="413547" y="1409224"/>
                  <a:pt x="413547" y="1632747"/>
                </a:cubicBezTo>
                <a:cubicBezTo>
                  <a:pt x="413547" y="1857280"/>
                  <a:pt x="231686" y="2039150"/>
                  <a:pt x="8163" y="2039150"/>
                </a:cubicBezTo>
                <a:lnTo>
                  <a:pt x="7144" y="2851947"/>
                </a:lnTo>
                <a:cubicBezTo>
                  <a:pt x="7144" y="3076490"/>
                  <a:pt x="189005" y="3258350"/>
                  <a:pt x="413547" y="3258350"/>
                </a:cubicBezTo>
                <a:lnTo>
                  <a:pt x="3664744" y="3258350"/>
                </a:lnTo>
                <a:cubicBezTo>
                  <a:pt x="3889277" y="3258350"/>
                  <a:pt x="4071147" y="3076490"/>
                  <a:pt x="4071147" y="2851947"/>
                </a:cubicBezTo>
                <a:lnTo>
                  <a:pt x="4071147" y="2039150"/>
                </a:lnTo>
                <a:cubicBezTo>
                  <a:pt x="3846605" y="2039150"/>
                  <a:pt x="3664744" y="1857289"/>
                  <a:pt x="3664744" y="1632747"/>
                </a:cubicBezTo>
                <a:cubicBezTo>
                  <a:pt x="3664744" y="1408205"/>
                  <a:pt x="3846605" y="1226353"/>
                  <a:pt x="4071147" y="1226353"/>
                </a:cubicBezTo>
                <a:close/>
                <a:moveTo>
                  <a:pt x="2242347" y="2750353"/>
                </a:moveTo>
                <a:lnTo>
                  <a:pt x="1835944" y="2750353"/>
                </a:lnTo>
                <a:lnTo>
                  <a:pt x="1835944" y="2343950"/>
                </a:lnTo>
                <a:lnTo>
                  <a:pt x="2242347" y="2343950"/>
                </a:lnTo>
                <a:lnTo>
                  <a:pt x="2242347" y="2750353"/>
                </a:lnTo>
                <a:close/>
                <a:moveTo>
                  <a:pt x="2242347" y="1835953"/>
                </a:moveTo>
                <a:lnTo>
                  <a:pt x="1835944" y="1835953"/>
                </a:lnTo>
                <a:lnTo>
                  <a:pt x="1835944" y="1429550"/>
                </a:lnTo>
                <a:lnTo>
                  <a:pt x="2242347" y="1429550"/>
                </a:lnTo>
                <a:lnTo>
                  <a:pt x="2242347" y="1835953"/>
                </a:lnTo>
                <a:close/>
                <a:moveTo>
                  <a:pt x="2242347" y="921553"/>
                </a:moveTo>
                <a:lnTo>
                  <a:pt x="1835944" y="921553"/>
                </a:lnTo>
                <a:lnTo>
                  <a:pt x="1835944" y="515150"/>
                </a:lnTo>
                <a:lnTo>
                  <a:pt x="2242347" y="515150"/>
                </a:lnTo>
                <a:lnTo>
                  <a:pt x="2242347" y="921553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4F175582-A702-498B-AA02-EEF779A90D80}"/>
              </a:ext>
            </a:extLst>
          </p:cNvPr>
          <p:cNvGrpSpPr/>
          <p:nvPr/>
        </p:nvGrpSpPr>
        <p:grpSpPr>
          <a:xfrm>
            <a:off x="9787742" y="5293922"/>
            <a:ext cx="295858" cy="454806"/>
            <a:chOff x="4665697" y="1231106"/>
            <a:chExt cx="2857500" cy="4392683"/>
          </a:xfrm>
        </p:grpSpPr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263ED918-ECF1-4743-9EF6-93735D01DC78}"/>
                </a:ext>
              </a:extLst>
            </p:cNvPr>
            <p:cNvSpPr/>
            <p:nvPr/>
          </p:nvSpPr>
          <p:spPr>
            <a:xfrm>
              <a:off x="4665697" y="1231106"/>
              <a:ext cx="2857500" cy="1952625"/>
            </a:xfrm>
            <a:custGeom>
              <a:avLst/>
              <a:gdLst>
                <a:gd name="connsiteX0" fmla="*/ 2267741 w 2857500"/>
                <a:gd name="connsiteY0" fmla="*/ 601504 h 1952625"/>
                <a:gd name="connsiteX1" fmla="*/ 2694461 w 2857500"/>
                <a:gd name="connsiteY1" fmla="*/ 174784 h 1952625"/>
                <a:gd name="connsiteX2" fmla="*/ 2526821 w 2857500"/>
                <a:gd name="connsiteY2" fmla="*/ 7144 h 1952625"/>
                <a:gd name="connsiteX3" fmla="*/ 2058448 w 2857500"/>
                <a:gd name="connsiteY3" fmla="*/ 475517 h 1952625"/>
                <a:gd name="connsiteX4" fmla="*/ 1429541 w 2857500"/>
                <a:gd name="connsiteY4" fmla="*/ 323117 h 1952625"/>
                <a:gd name="connsiteX5" fmla="*/ 800634 w 2857500"/>
                <a:gd name="connsiteY5" fmla="*/ 475517 h 1952625"/>
                <a:gd name="connsiteX6" fmla="*/ 332261 w 2857500"/>
                <a:gd name="connsiteY6" fmla="*/ 7144 h 1952625"/>
                <a:gd name="connsiteX7" fmla="*/ 164621 w 2857500"/>
                <a:gd name="connsiteY7" fmla="*/ 174784 h 1952625"/>
                <a:gd name="connsiteX8" fmla="*/ 591341 w 2857500"/>
                <a:gd name="connsiteY8" fmla="*/ 601504 h 1952625"/>
                <a:gd name="connsiteX9" fmla="*/ 7144 w 2857500"/>
                <a:gd name="connsiteY9" fmla="*/ 1745523 h 1952625"/>
                <a:gd name="connsiteX10" fmla="*/ 7144 w 2857500"/>
                <a:gd name="connsiteY10" fmla="*/ 1948720 h 1952625"/>
                <a:gd name="connsiteX11" fmla="*/ 2851947 w 2857500"/>
                <a:gd name="connsiteY11" fmla="*/ 1948720 h 1952625"/>
                <a:gd name="connsiteX12" fmla="*/ 2851947 w 2857500"/>
                <a:gd name="connsiteY12" fmla="*/ 1745523 h 1952625"/>
                <a:gd name="connsiteX13" fmla="*/ 2267741 w 2857500"/>
                <a:gd name="connsiteY13" fmla="*/ 601504 h 1952625"/>
                <a:gd name="connsiteX14" fmla="*/ 819941 w 2857500"/>
                <a:gd name="connsiteY14" fmla="*/ 1542317 h 1952625"/>
                <a:gd name="connsiteX15" fmla="*/ 616744 w 2857500"/>
                <a:gd name="connsiteY15" fmla="*/ 1339120 h 1952625"/>
                <a:gd name="connsiteX16" fmla="*/ 819941 w 2857500"/>
                <a:gd name="connsiteY16" fmla="*/ 1135923 h 1952625"/>
                <a:gd name="connsiteX17" fmla="*/ 1023138 w 2857500"/>
                <a:gd name="connsiteY17" fmla="*/ 1339120 h 1952625"/>
                <a:gd name="connsiteX18" fmla="*/ 819941 w 2857500"/>
                <a:gd name="connsiteY18" fmla="*/ 1542317 h 1952625"/>
                <a:gd name="connsiteX19" fmla="*/ 2039141 w 2857500"/>
                <a:gd name="connsiteY19" fmla="*/ 1542317 h 1952625"/>
                <a:gd name="connsiteX20" fmla="*/ 1835944 w 2857500"/>
                <a:gd name="connsiteY20" fmla="*/ 1339120 h 1952625"/>
                <a:gd name="connsiteX21" fmla="*/ 2039141 w 2857500"/>
                <a:gd name="connsiteY21" fmla="*/ 1135923 h 1952625"/>
                <a:gd name="connsiteX22" fmla="*/ 2242337 w 2857500"/>
                <a:gd name="connsiteY22" fmla="*/ 1339120 h 1952625"/>
                <a:gd name="connsiteX23" fmla="*/ 2039141 w 2857500"/>
                <a:gd name="connsiteY23" fmla="*/ 1542317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00" h="1952625">
                  <a:moveTo>
                    <a:pt x="2267741" y="601504"/>
                  </a:moveTo>
                  <a:lnTo>
                    <a:pt x="2694461" y="174784"/>
                  </a:lnTo>
                  <a:lnTo>
                    <a:pt x="2526821" y="7144"/>
                  </a:lnTo>
                  <a:lnTo>
                    <a:pt x="2058448" y="475517"/>
                  </a:lnTo>
                  <a:cubicBezTo>
                    <a:pt x="1867443" y="381029"/>
                    <a:pt x="1656112" y="323117"/>
                    <a:pt x="1429541" y="323117"/>
                  </a:cubicBezTo>
                  <a:cubicBezTo>
                    <a:pt x="1202969" y="323117"/>
                    <a:pt x="991648" y="381029"/>
                    <a:pt x="800634" y="475517"/>
                  </a:cubicBezTo>
                  <a:lnTo>
                    <a:pt x="332261" y="7144"/>
                  </a:lnTo>
                  <a:lnTo>
                    <a:pt x="164621" y="174784"/>
                  </a:lnTo>
                  <a:lnTo>
                    <a:pt x="591341" y="601504"/>
                  </a:lnTo>
                  <a:cubicBezTo>
                    <a:pt x="238792" y="859565"/>
                    <a:pt x="7144" y="1274093"/>
                    <a:pt x="7144" y="1745523"/>
                  </a:cubicBezTo>
                  <a:lnTo>
                    <a:pt x="7144" y="1948720"/>
                  </a:lnTo>
                  <a:lnTo>
                    <a:pt x="2851947" y="1948720"/>
                  </a:lnTo>
                  <a:lnTo>
                    <a:pt x="2851947" y="1745523"/>
                  </a:lnTo>
                  <a:cubicBezTo>
                    <a:pt x="2851937" y="1274093"/>
                    <a:pt x="2620290" y="859565"/>
                    <a:pt x="2267741" y="601504"/>
                  </a:cubicBezTo>
                  <a:close/>
                  <a:moveTo>
                    <a:pt x="819941" y="1542317"/>
                  </a:moveTo>
                  <a:cubicBezTo>
                    <a:pt x="707165" y="1542317"/>
                    <a:pt x="616744" y="1450877"/>
                    <a:pt x="616744" y="1339120"/>
                  </a:cubicBezTo>
                  <a:cubicBezTo>
                    <a:pt x="616744" y="1227363"/>
                    <a:pt x="707165" y="1135923"/>
                    <a:pt x="819941" y="1135923"/>
                  </a:cubicBezTo>
                  <a:cubicBezTo>
                    <a:pt x="932717" y="1135923"/>
                    <a:pt x="1023138" y="1227363"/>
                    <a:pt x="1023138" y="1339120"/>
                  </a:cubicBezTo>
                  <a:cubicBezTo>
                    <a:pt x="1023138" y="1450877"/>
                    <a:pt x="932717" y="1542317"/>
                    <a:pt x="819941" y="1542317"/>
                  </a:cubicBezTo>
                  <a:close/>
                  <a:moveTo>
                    <a:pt x="2039141" y="1542317"/>
                  </a:moveTo>
                  <a:cubicBezTo>
                    <a:pt x="1926365" y="1542317"/>
                    <a:pt x="1835944" y="1450877"/>
                    <a:pt x="1835944" y="1339120"/>
                  </a:cubicBezTo>
                  <a:cubicBezTo>
                    <a:pt x="1835944" y="1227363"/>
                    <a:pt x="1926365" y="1135923"/>
                    <a:pt x="2039141" y="1135923"/>
                  </a:cubicBezTo>
                  <a:cubicBezTo>
                    <a:pt x="2151917" y="1135923"/>
                    <a:pt x="2242337" y="1227363"/>
                    <a:pt x="2242337" y="1339120"/>
                  </a:cubicBezTo>
                  <a:cubicBezTo>
                    <a:pt x="2242337" y="1450877"/>
                    <a:pt x="2151917" y="1542317"/>
                    <a:pt x="2039141" y="15423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348B3CFB-5396-49D8-90C2-F9948A900C38}"/>
                </a:ext>
              </a:extLst>
            </p:cNvPr>
            <p:cNvSpPr/>
            <p:nvPr/>
          </p:nvSpPr>
          <p:spPr>
            <a:xfrm>
              <a:off x="4665697" y="3375889"/>
              <a:ext cx="2857500" cy="2247900"/>
            </a:xfrm>
            <a:custGeom>
              <a:avLst/>
              <a:gdLst>
                <a:gd name="connsiteX0" fmla="*/ 7144 w 2857500"/>
                <a:gd name="connsiteY0" fmla="*/ 819941 h 2247900"/>
                <a:gd name="connsiteX1" fmla="*/ 1429541 w 2857500"/>
                <a:gd name="connsiteY1" fmla="*/ 2242338 h 2247900"/>
                <a:gd name="connsiteX2" fmla="*/ 2851937 w 2857500"/>
                <a:gd name="connsiteY2" fmla="*/ 819941 h 2247900"/>
                <a:gd name="connsiteX3" fmla="*/ 2851937 w 2857500"/>
                <a:gd name="connsiteY3" fmla="*/ 7144 h 2247900"/>
                <a:gd name="connsiteX4" fmla="*/ 7144 w 2857500"/>
                <a:gd name="connsiteY4" fmla="*/ 7144 h 2247900"/>
                <a:gd name="connsiteX5" fmla="*/ 7144 w 2857500"/>
                <a:gd name="connsiteY5" fmla="*/ 819941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00" h="2247900">
                  <a:moveTo>
                    <a:pt x="7144" y="819941"/>
                  </a:moveTo>
                  <a:cubicBezTo>
                    <a:pt x="7144" y="1605305"/>
                    <a:pt x="644176" y="2242338"/>
                    <a:pt x="1429541" y="2242338"/>
                  </a:cubicBezTo>
                  <a:cubicBezTo>
                    <a:pt x="2214905" y="2242338"/>
                    <a:pt x="2851937" y="1605305"/>
                    <a:pt x="2851937" y="819941"/>
                  </a:cubicBezTo>
                  <a:lnTo>
                    <a:pt x="2851937" y="7144"/>
                  </a:lnTo>
                  <a:lnTo>
                    <a:pt x="7144" y="7144"/>
                  </a:lnTo>
                  <a:lnTo>
                    <a:pt x="7144" y="8199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22DFE8FE-3827-4ECA-B593-90BB154E7790}"/>
              </a:ext>
            </a:extLst>
          </p:cNvPr>
          <p:cNvGrpSpPr/>
          <p:nvPr/>
        </p:nvGrpSpPr>
        <p:grpSpPr>
          <a:xfrm>
            <a:off x="9672265" y="3340828"/>
            <a:ext cx="563957" cy="310088"/>
            <a:chOff x="4055268" y="2302668"/>
            <a:chExt cx="4076700" cy="2241547"/>
          </a:xfrm>
        </p:grpSpPr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E19FF96-8277-4961-AA2C-C60FF4A3EFC0}"/>
                </a:ext>
              </a:extLst>
            </p:cNvPr>
            <p:cNvSpPr/>
            <p:nvPr/>
          </p:nvSpPr>
          <p:spPr>
            <a:xfrm>
              <a:off x="4055871" y="2303271"/>
              <a:ext cx="1228725" cy="1228725"/>
            </a:xfrm>
            <a:custGeom>
              <a:avLst/>
              <a:gdLst>
                <a:gd name="connsiteX0" fmla="*/ 1052005 w 1228725"/>
                <a:gd name="connsiteY0" fmla="*/ 1042861 h 1228725"/>
                <a:gd name="connsiteX1" fmla="*/ 1042861 w 1228725"/>
                <a:gd name="connsiteY1" fmla="*/ 181296 h 1228725"/>
                <a:gd name="connsiteX2" fmla="*/ 181296 w 1228725"/>
                <a:gd name="connsiteY2" fmla="*/ 190440 h 1228725"/>
                <a:gd name="connsiteX3" fmla="*/ 190440 w 1228725"/>
                <a:gd name="connsiteY3" fmla="*/ 1052005 h 1228725"/>
                <a:gd name="connsiteX4" fmla="*/ 1052005 w 1228725"/>
                <a:gd name="connsiteY4" fmla="*/ 1042861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8725" h="1228725">
                  <a:moveTo>
                    <a:pt x="1052005" y="1042861"/>
                  </a:moveTo>
                  <a:cubicBezTo>
                    <a:pt x="1287720" y="802069"/>
                    <a:pt x="1283653" y="415992"/>
                    <a:pt x="1042861" y="181296"/>
                  </a:cubicBezTo>
                  <a:cubicBezTo>
                    <a:pt x="802069" y="-54419"/>
                    <a:pt x="415992" y="-50352"/>
                    <a:pt x="181296" y="190440"/>
                  </a:cubicBezTo>
                  <a:cubicBezTo>
                    <a:pt x="-54419" y="431232"/>
                    <a:pt x="-50352" y="817309"/>
                    <a:pt x="190440" y="1052005"/>
                  </a:cubicBezTo>
                  <a:cubicBezTo>
                    <a:pt x="430213" y="1287720"/>
                    <a:pt x="816290" y="1283653"/>
                    <a:pt x="1052005" y="10428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79482F2-0C1C-401F-96D8-3F0C40FE55FE}"/>
                </a:ext>
              </a:extLst>
            </p:cNvPr>
            <p:cNvSpPr/>
            <p:nvPr/>
          </p:nvSpPr>
          <p:spPr>
            <a:xfrm>
              <a:off x="5477665" y="2302668"/>
              <a:ext cx="2647950" cy="1228725"/>
            </a:xfrm>
            <a:custGeom>
              <a:avLst/>
              <a:gdLst>
                <a:gd name="connsiteX0" fmla="*/ 1835944 w 2647950"/>
                <a:gd name="connsiteY0" fmla="*/ 7144 h 1228725"/>
                <a:gd name="connsiteX1" fmla="*/ 7144 w 2647950"/>
                <a:gd name="connsiteY1" fmla="*/ 7144 h 1228725"/>
                <a:gd name="connsiteX2" fmla="*/ 7144 w 2647950"/>
                <a:gd name="connsiteY2" fmla="*/ 1226344 h 1228725"/>
                <a:gd name="connsiteX3" fmla="*/ 2648741 w 2647950"/>
                <a:gd name="connsiteY3" fmla="*/ 1226344 h 1228725"/>
                <a:gd name="connsiteX4" fmla="*/ 2648741 w 2647950"/>
                <a:gd name="connsiteY4" fmla="*/ 819941 h 1228725"/>
                <a:gd name="connsiteX5" fmla="*/ 1835944 w 2647950"/>
                <a:gd name="connsiteY5" fmla="*/ 7144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47950" h="1228725">
                  <a:moveTo>
                    <a:pt x="1835944" y="7144"/>
                  </a:moveTo>
                  <a:lnTo>
                    <a:pt x="7144" y="7144"/>
                  </a:lnTo>
                  <a:lnTo>
                    <a:pt x="7144" y="1226344"/>
                  </a:lnTo>
                  <a:lnTo>
                    <a:pt x="2648741" y="1226344"/>
                  </a:lnTo>
                  <a:lnTo>
                    <a:pt x="2648741" y="819941"/>
                  </a:lnTo>
                  <a:cubicBezTo>
                    <a:pt x="2648750" y="370875"/>
                    <a:pt x="2285019" y="7144"/>
                    <a:pt x="1835944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9974D3D-BEDE-44A3-8CBA-1515641B3F18}"/>
                </a:ext>
              </a:extLst>
            </p:cNvPr>
            <p:cNvSpPr/>
            <p:nvPr/>
          </p:nvSpPr>
          <p:spPr>
            <a:xfrm>
              <a:off x="4055268" y="3725065"/>
              <a:ext cx="4076700" cy="819150"/>
            </a:xfrm>
            <a:custGeom>
              <a:avLst/>
              <a:gdLst>
                <a:gd name="connsiteX0" fmla="*/ 7144 w 4076700"/>
                <a:gd name="connsiteY0" fmla="*/ 413547 h 819150"/>
                <a:gd name="connsiteX1" fmla="*/ 1226344 w 4076700"/>
                <a:gd name="connsiteY1" fmla="*/ 413547 h 819150"/>
                <a:gd name="connsiteX2" fmla="*/ 1226344 w 4076700"/>
                <a:gd name="connsiteY2" fmla="*/ 819950 h 819150"/>
                <a:gd name="connsiteX3" fmla="*/ 2851947 w 4076700"/>
                <a:gd name="connsiteY3" fmla="*/ 819950 h 819150"/>
                <a:gd name="connsiteX4" fmla="*/ 2851947 w 4076700"/>
                <a:gd name="connsiteY4" fmla="*/ 413547 h 819150"/>
                <a:gd name="connsiteX5" fmla="*/ 4071147 w 4076700"/>
                <a:gd name="connsiteY5" fmla="*/ 413547 h 819150"/>
                <a:gd name="connsiteX6" fmla="*/ 4071147 w 4076700"/>
                <a:gd name="connsiteY6" fmla="*/ 7144 h 819150"/>
                <a:gd name="connsiteX7" fmla="*/ 7144 w 4076700"/>
                <a:gd name="connsiteY7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76700" h="819150">
                  <a:moveTo>
                    <a:pt x="7144" y="413547"/>
                  </a:moveTo>
                  <a:lnTo>
                    <a:pt x="1226344" y="413547"/>
                  </a:lnTo>
                  <a:lnTo>
                    <a:pt x="1226344" y="819950"/>
                  </a:lnTo>
                  <a:lnTo>
                    <a:pt x="2851947" y="819950"/>
                  </a:lnTo>
                  <a:lnTo>
                    <a:pt x="2851947" y="413547"/>
                  </a:lnTo>
                  <a:lnTo>
                    <a:pt x="4071147" y="413547"/>
                  </a:lnTo>
                  <a:lnTo>
                    <a:pt x="4071147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CAEEB77-4C4A-47DF-8398-65FF073C15A4}"/>
              </a:ext>
            </a:extLst>
          </p:cNvPr>
          <p:cNvGrpSpPr/>
          <p:nvPr/>
        </p:nvGrpSpPr>
        <p:grpSpPr>
          <a:xfrm>
            <a:off x="9740078" y="4273126"/>
            <a:ext cx="439545" cy="489078"/>
            <a:chOff x="4258465" y="1388268"/>
            <a:chExt cx="3663820" cy="4076700"/>
          </a:xfrm>
        </p:grpSpPr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2EFA2003-4885-4B79-9AB6-0739B3036084}"/>
                </a:ext>
              </a:extLst>
            </p:cNvPr>
            <p:cNvSpPr/>
            <p:nvPr/>
          </p:nvSpPr>
          <p:spPr>
            <a:xfrm>
              <a:off x="7360310" y="2346359"/>
              <a:ext cx="561975" cy="2143125"/>
            </a:xfrm>
            <a:custGeom>
              <a:avLst/>
              <a:gdLst>
                <a:gd name="connsiteX0" fmla="*/ 264195 w 561975"/>
                <a:gd name="connsiteY0" fmla="*/ 7144 h 2143125"/>
                <a:gd name="connsiteX1" fmla="*/ 7144 w 561975"/>
                <a:gd name="connsiteY1" fmla="*/ 264195 h 2143125"/>
                <a:gd name="connsiteX2" fmla="*/ 207302 w 561975"/>
                <a:gd name="connsiteY2" fmla="*/ 1082069 h 2143125"/>
                <a:gd name="connsiteX3" fmla="*/ 7153 w 561975"/>
                <a:gd name="connsiteY3" fmla="*/ 1899952 h 2143125"/>
                <a:gd name="connsiteX4" fmla="*/ 250993 w 561975"/>
                <a:gd name="connsiteY4" fmla="*/ 2143792 h 2143125"/>
                <a:gd name="connsiteX5" fmla="*/ 562909 w 561975"/>
                <a:gd name="connsiteY5" fmla="*/ 1063781 h 2143125"/>
                <a:gd name="connsiteX6" fmla="*/ 264195 w 561975"/>
                <a:gd name="connsiteY6" fmla="*/ 7144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75" h="2143125">
                  <a:moveTo>
                    <a:pt x="264195" y="7144"/>
                  </a:moveTo>
                  <a:lnTo>
                    <a:pt x="7144" y="264195"/>
                  </a:lnTo>
                  <a:cubicBezTo>
                    <a:pt x="134150" y="509045"/>
                    <a:pt x="207302" y="786413"/>
                    <a:pt x="207302" y="1082069"/>
                  </a:cubicBezTo>
                  <a:cubicBezTo>
                    <a:pt x="207302" y="1377725"/>
                    <a:pt x="134150" y="1654074"/>
                    <a:pt x="7153" y="1899952"/>
                  </a:cubicBezTo>
                  <a:lnTo>
                    <a:pt x="250993" y="2143792"/>
                  </a:lnTo>
                  <a:cubicBezTo>
                    <a:pt x="447085" y="1828829"/>
                    <a:pt x="562909" y="1460021"/>
                    <a:pt x="562909" y="1063781"/>
                  </a:cubicBezTo>
                  <a:cubicBezTo>
                    <a:pt x="562899" y="675665"/>
                    <a:pt x="452161" y="314992"/>
                    <a:pt x="264195" y="71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C4E9A7F9-A528-4CBC-AE64-E1D9D0B572C2}"/>
                </a:ext>
              </a:extLst>
            </p:cNvPr>
            <p:cNvSpPr/>
            <p:nvPr/>
          </p:nvSpPr>
          <p:spPr>
            <a:xfrm>
              <a:off x="4258465" y="1388268"/>
              <a:ext cx="2590800" cy="4076700"/>
            </a:xfrm>
            <a:custGeom>
              <a:avLst/>
              <a:gdLst>
                <a:gd name="connsiteX0" fmla="*/ 2588800 w 2590800"/>
                <a:gd name="connsiteY0" fmla="*/ 1166403 h 4076700"/>
                <a:gd name="connsiteX1" fmla="*/ 1429550 w 2590800"/>
                <a:gd name="connsiteY1" fmla="*/ 7144 h 4076700"/>
                <a:gd name="connsiteX2" fmla="*/ 1226353 w 2590800"/>
                <a:gd name="connsiteY2" fmla="*/ 7144 h 4076700"/>
                <a:gd name="connsiteX3" fmla="*/ 1226353 w 2590800"/>
                <a:gd name="connsiteY3" fmla="*/ 1548413 h 4076700"/>
                <a:gd name="connsiteX4" fmla="*/ 294675 w 2590800"/>
                <a:gd name="connsiteY4" fmla="*/ 616744 h 4076700"/>
                <a:gd name="connsiteX5" fmla="*/ 7144 w 2590800"/>
                <a:gd name="connsiteY5" fmla="*/ 904275 h 4076700"/>
                <a:gd name="connsiteX6" fmla="*/ 1142019 w 2590800"/>
                <a:gd name="connsiteY6" fmla="*/ 2039141 h 4076700"/>
                <a:gd name="connsiteX7" fmla="*/ 7144 w 2590800"/>
                <a:gd name="connsiteY7" fmla="*/ 3174016 h 4076700"/>
                <a:gd name="connsiteX8" fmla="*/ 294675 w 2590800"/>
                <a:gd name="connsiteY8" fmla="*/ 3461547 h 4076700"/>
                <a:gd name="connsiteX9" fmla="*/ 1226344 w 2590800"/>
                <a:gd name="connsiteY9" fmla="*/ 2529878 h 4076700"/>
                <a:gd name="connsiteX10" fmla="*/ 1226344 w 2590800"/>
                <a:gd name="connsiteY10" fmla="*/ 4071147 h 4076700"/>
                <a:gd name="connsiteX11" fmla="*/ 1429541 w 2590800"/>
                <a:gd name="connsiteY11" fmla="*/ 4071147 h 4076700"/>
                <a:gd name="connsiteX12" fmla="*/ 2588800 w 2590800"/>
                <a:gd name="connsiteY12" fmla="*/ 2911888 h 4076700"/>
                <a:gd name="connsiteX13" fmla="*/ 1717072 w 2590800"/>
                <a:gd name="connsiteY13" fmla="*/ 2039141 h 4076700"/>
                <a:gd name="connsiteX14" fmla="*/ 2588800 w 2590800"/>
                <a:gd name="connsiteY14" fmla="*/ 1166403 h 4076700"/>
                <a:gd name="connsiteX15" fmla="*/ 1632747 w 2590800"/>
                <a:gd name="connsiteY15" fmla="*/ 785403 h 4076700"/>
                <a:gd name="connsiteX16" fmla="*/ 2014766 w 2590800"/>
                <a:gd name="connsiteY16" fmla="*/ 1167422 h 4076700"/>
                <a:gd name="connsiteX17" fmla="*/ 1632747 w 2590800"/>
                <a:gd name="connsiteY17" fmla="*/ 1548422 h 4076700"/>
                <a:gd name="connsiteX18" fmla="*/ 1632747 w 2590800"/>
                <a:gd name="connsiteY18" fmla="*/ 785403 h 4076700"/>
                <a:gd name="connsiteX19" fmla="*/ 2014766 w 2590800"/>
                <a:gd name="connsiteY19" fmla="*/ 2911888 h 4076700"/>
                <a:gd name="connsiteX20" fmla="*/ 1632747 w 2590800"/>
                <a:gd name="connsiteY20" fmla="*/ 3292888 h 4076700"/>
                <a:gd name="connsiteX21" fmla="*/ 1632747 w 2590800"/>
                <a:gd name="connsiteY21" fmla="*/ 2528859 h 4076700"/>
                <a:gd name="connsiteX22" fmla="*/ 2014766 w 2590800"/>
                <a:gd name="connsiteY22" fmla="*/ 2911888 h 407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90800" h="4076700">
                  <a:moveTo>
                    <a:pt x="2588800" y="1166403"/>
                  </a:moveTo>
                  <a:lnTo>
                    <a:pt x="1429550" y="7144"/>
                  </a:lnTo>
                  <a:lnTo>
                    <a:pt x="1226353" y="7144"/>
                  </a:lnTo>
                  <a:lnTo>
                    <a:pt x="1226353" y="1548413"/>
                  </a:lnTo>
                  <a:lnTo>
                    <a:pt x="294675" y="616744"/>
                  </a:lnTo>
                  <a:lnTo>
                    <a:pt x="7144" y="904275"/>
                  </a:lnTo>
                  <a:lnTo>
                    <a:pt x="1142019" y="2039141"/>
                  </a:lnTo>
                  <a:lnTo>
                    <a:pt x="7144" y="3174016"/>
                  </a:lnTo>
                  <a:lnTo>
                    <a:pt x="294675" y="3461547"/>
                  </a:lnTo>
                  <a:lnTo>
                    <a:pt x="1226344" y="2529878"/>
                  </a:lnTo>
                  <a:lnTo>
                    <a:pt x="1226344" y="4071147"/>
                  </a:lnTo>
                  <a:lnTo>
                    <a:pt x="1429541" y="4071147"/>
                  </a:lnTo>
                  <a:lnTo>
                    <a:pt x="2588800" y="2911888"/>
                  </a:lnTo>
                  <a:lnTo>
                    <a:pt x="1717072" y="2039141"/>
                  </a:lnTo>
                  <a:lnTo>
                    <a:pt x="2588800" y="1166403"/>
                  </a:lnTo>
                  <a:close/>
                  <a:moveTo>
                    <a:pt x="1632747" y="785403"/>
                  </a:moveTo>
                  <a:lnTo>
                    <a:pt x="2014766" y="1167422"/>
                  </a:lnTo>
                  <a:lnTo>
                    <a:pt x="1632747" y="1548422"/>
                  </a:lnTo>
                  <a:lnTo>
                    <a:pt x="1632747" y="785403"/>
                  </a:lnTo>
                  <a:close/>
                  <a:moveTo>
                    <a:pt x="2014766" y="2911888"/>
                  </a:moveTo>
                  <a:lnTo>
                    <a:pt x="1632747" y="3292888"/>
                  </a:lnTo>
                  <a:lnTo>
                    <a:pt x="1632747" y="2528859"/>
                  </a:lnTo>
                  <a:lnTo>
                    <a:pt x="2014766" y="291188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F169BA1F-EF65-41DE-9DFD-B843E331CB84}"/>
                </a:ext>
              </a:extLst>
            </p:cNvPr>
            <p:cNvSpPr/>
            <p:nvPr/>
          </p:nvSpPr>
          <p:spPr>
            <a:xfrm>
              <a:off x="6542436" y="2949854"/>
              <a:ext cx="571500" cy="952500"/>
            </a:xfrm>
            <a:custGeom>
              <a:avLst/>
              <a:gdLst>
                <a:gd name="connsiteX0" fmla="*/ 7144 w 571500"/>
                <a:gd name="connsiteY0" fmla="*/ 479593 h 952500"/>
                <a:gd name="connsiteX1" fmla="*/ 478565 w 571500"/>
                <a:gd name="connsiteY1" fmla="*/ 951014 h 952500"/>
                <a:gd name="connsiteX2" fmla="*/ 567976 w 571500"/>
                <a:gd name="connsiteY2" fmla="*/ 477555 h 952500"/>
                <a:gd name="connsiteX3" fmla="*/ 480603 w 571500"/>
                <a:gd name="connsiteY3" fmla="*/ 7144 h 952500"/>
                <a:gd name="connsiteX4" fmla="*/ 7144 w 571500"/>
                <a:gd name="connsiteY4" fmla="*/ 479593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0" h="952500">
                  <a:moveTo>
                    <a:pt x="7144" y="479593"/>
                  </a:moveTo>
                  <a:lnTo>
                    <a:pt x="478565" y="951014"/>
                  </a:lnTo>
                  <a:cubicBezTo>
                    <a:pt x="535457" y="803691"/>
                    <a:pt x="567976" y="644185"/>
                    <a:pt x="567976" y="477555"/>
                  </a:cubicBezTo>
                  <a:cubicBezTo>
                    <a:pt x="567976" y="311944"/>
                    <a:pt x="536477" y="153448"/>
                    <a:pt x="480603" y="7144"/>
                  </a:cubicBezTo>
                  <a:lnTo>
                    <a:pt x="7144" y="4795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DCE4C578-C440-42A6-A20B-C986E87D329C}"/>
              </a:ext>
            </a:extLst>
          </p:cNvPr>
          <p:cNvGrpSpPr/>
          <p:nvPr/>
        </p:nvGrpSpPr>
        <p:grpSpPr>
          <a:xfrm>
            <a:off x="10716784" y="2217019"/>
            <a:ext cx="461458" cy="562061"/>
            <a:chOff x="4463253" y="1440656"/>
            <a:chExt cx="3257541" cy="3967725"/>
          </a:xfrm>
        </p:grpSpPr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3FAC2345-3756-4FC3-B32E-D3F41157196D}"/>
                </a:ext>
              </a:extLst>
            </p:cNvPr>
            <p:cNvSpPr/>
            <p:nvPr/>
          </p:nvSpPr>
          <p:spPr>
            <a:xfrm>
              <a:off x="5072863" y="1440656"/>
              <a:ext cx="819150" cy="819150"/>
            </a:xfrm>
            <a:custGeom>
              <a:avLst/>
              <a:gdLst>
                <a:gd name="connsiteX0" fmla="*/ 701069 w 819150"/>
                <a:gd name="connsiteY0" fmla="*/ 701069 h 819150"/>
                <a:gd name="connsiteX1" fmla="*/ 701069 w 819150"/>
                <a:gd name="connsiteY1" fmla="*/ 126016 h 819150"/>
                <a:gd name="connsiteX2" fmla="*/ 126016 w 819150"/>
                <a:gd name="connsiteY2" fmla="*/ 126016 h 819150"/>
                <a:gd name="connsiteX3" fmla="*/ 126016 w 819150"/>
                <a:gd name="connsiteY3" fmla="*/ 701069 h 819150"/>
                <a:gd name="connsiteX4" fmla="*/ 701069 w 819150"/>
                <a:gd name="connsiteY4" fmla="*/ 701069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50" h="819150">
                  <a:moveTo>
                    <a:pt x="701069" y="701069"/>
                  </a:moveTo>
                  <a:cubicBezTo>
                    <a:pt x="859565" y="541553"/>
                    <a:pt x="859565" y="284512"/>
                    <a:pt x="701069" y="126016"/>
                  </a:cubicBezTo>
                  <a:cubicBezTo>
                    <a:pt x="541553" y="-32480"/>
                    <a:pt x="284512" y="-32480"/>
                    <a:pt x="126016" y="126016"/>
                  </a:cubicBezTo>
                  <a:cubicBezTo>
                    <a:pt x="-32480" y="285531"/>
                    <a:pt x="-32480" y="542573"/>
                    <a:pt x="126016" y="701069"/>
                  </a:cubicBezTo>
                  <a:cubicBezTo>
                    <a:pt x="284502" y="859565"/>
                    <a:pt x="542573" y="859565"/>
                    <a:pt x="701069" y="7010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632A2C58-685D-48E4-86AD-D3B3BD9038D8}"/>
                </a:ext>
              </a:extLst>
            </p:cNvPr>
            <p:cNvSpPr/>
            <p:nvPr/>
          </p:nvSpPr>
          <p:spPr>
            <a:xfrm>
              <a:off x="5072844" y="2455631"/>
              <a:ext cx="2647950" cy="2952750"/>
            </a:xfrm>
            <a:custGeom>
              <a:avLst/>
              <a:gdLst>
                <a:gd name="connsiteX0" fmla="*/ 1619545 w 2647950"/>
                <a:gd name="connsiteY0" fmla="*/ 1633766 h 2952750"/>
                <a:gd name="connsiteX1" fmla="*/ 921553 w 2647950"/>
                <a:gd name="connsiteY1" fmla="*/ 1633766 h 2952750"/>
                <a:gd name="connsiteX2" fmla="*/ 921553 w 2647950"/>
                <a:gd name="connsiteY2" fmla="*/ 885987 h 2952750"/>
                <a:gd name="connsiteX3" fmla="*/ 2039150 w 2647950"/>
                <a:gd name="connsiteY3" fmla="*/ 1324899 h 2952750"/>
                <a:gd name="connsiteX4" fmla="*/ 2039150 w 2647950"/>
                <a:gd name="connsiteY4" fmla="*/ 885987 h 2952750"/>
                <a:gd name="connsiteX5" fmla="*/ 1090203 w 2647950"/>
                <a:gd name="connsiteY5" fmla="*/ 471459 h 2952750"/>
                <a:gd name="connsiteX6" fmla="*/ 805720 w 2647950"/>
                <a:gd name="connsiteY6" fmla="*/ 156496 h 2952750"/>
                <a:gd name="connsiteX7" fmla="*/ 666531 w 2647950"/>
                <a:gd name="connsiteY7" fmla="*/ 53883 h 2952750"/>
                <a:gd name="connsiteX8" fmla="*/ 470440 w 2647950"/>
                <a:gd name="connsiteY8" fmla="*/ 7144 h 2952750"/>
                <a:gd name="connsiteX9" fmla="*/ 465363 w 2647950"/>
                <a:gd name="connsiteY9" fmla="*/ 7144 h 2952750"/>
                <a:gd name="connsiteX10" fmla="*/ 7144 w 2647950"/>
                <a:gd name="connsiteY10" fmla="*/ 465363 h 2952750"/>
                <a:gd name="connsiteX11" fmla="*/ 7144 w 2647950"/>
                <a:gd name="connsiteY11" fmla="*/ 1633766 h 2952750"/>
                <a:gd name="connsiteX12" fmla="*/ 616744 w 2647950"/>
                <a:gd name="connsiteY12" fmla="*/ 2243366 h 2952750"/>
                <a:gd name="connsiteX13" fmla="*/ 1645949 w 2647950"/>
                <a:gd name="connsiteY13" fmla="*/ 2243366 h 2952750"/>
                <a:gd name="connsiteX14" fmla="*/ 2357161 w 2647950"/>
                <a:gd name="connsiteY14" fmla="*/ 2954569 h 2952750"/>
                <a:gd name="connsiteX15" fmla="*/ 2648750 w 2647950"/>
                <a:gd name="connsiteY15" fmla="*/ 2662981 h 2952750"/>
                <a:gd name="connsiteX16" fmla="*/ 1619545 w 2647950"/>
                <a:gd name="connsiteY16" fmla="*/ 1633766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7950" h="2952750">
                  <a:moveTo>
                    <a:pt x="1619545" y="1633766"/>
                  </a:moveTo>
                  <a:lnTo>
                    <a:pt x="921553" y="1633766"/>
                  </a:lnTo>
                  <a:lnTo>
                    <a:pt x="921553" y="885987"/>
                  </a:lnTo>
                  <a:cubicBezTo>
                    <a:pt x="1205017" y="1119664"/>
                    <a:pt x="1654092" y="1323880"/>
                    <a:pt x="2039150" y="1324899"/>
                  </a:cubicBezTo>
                  <a:lnTo>
                    <a:pt x="2039150" y="885987"/>
                  </a:lnTo>
                  <a:cubicBezTo>
                    <a:pt x="1701841" y="890054"/>
                    <a:pt x="1305601" y="709203"/>
                    <a:pt x="1090203" y="471459"/>
                  </a:cubicBezTo>
                  <a:lnTo>
                    <a:pt x="805720" y="156496"/>
                  </a:lnTo>
                  <a:cubicBezTo>
                    <a:pt x="766096" y="112805"/>
                    <a:pt x="718347" y="79277"/>
                    <a:pt x="666531" y="53883"/>
                  </a:cubicBezTo>
                  <a:cubicBezTo>
                    <a:pt x="606590" y="24422"/>
                    <a:pt x="539534" y="7144"/>
                    <a:pt x="470440" y="7144"/>
                  </a:cubicBezTo>
                  <a:lnTo>
                    <a:pt x="465363" y="7144"/>
                  </a:lnTo>
                  <a:cubicBezTo>
                    <a:pt x="212379" y="8163"/>
                    <a:pt x="7144" y="212379"/>
                    <a:pt x="7144" y="465363"/>
                  </a:cubicBezTo>
                  <a:lnTo>
                    <a:pt x="7144" y="1633766"/>
                  </a:lnTo>
                  <a:cubicBezTo>
                    <a:pt x="7144" y="1970065"/>
                    <a:pt x="280445" y="2243366"/>
                    <a:pt x="616744" y="2243366"/>
                  </a:cubicBezTo>
                  <a:lnTo>
                    <a:pt x="1645949" y="2243366"/>
                  </a:lnTo>
                  <a:lnTo>
                    <a:pt x="2357161" y="2954569"/>
                  </a:lnTo>
                  <a:lnTo>
                    <a:pt x="2648750" y="2662981"/>
                  </a:lnTo>
                  <a:lnTo>
                    <a:pt x="1619545" y="16337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15463F80-4188-4EAB-B03A-6C6487F07761}"/>
                </a:ext>
              </a:extLst>
            </p:cNvPr>
            <p:cNvSpPr/>
            <p:nvPr/>
          </p:nvSpPr>
          <p:spPr>
            <a:xfrm>
              <a:off x="4463253" y="2456659"/>
              <a:ext cx="2247900" cy="2857500"/>
            </a:xfrm>
            <a:custGeom>
              <a:avLst/>
              <a:gdLst>
                <a:gd name="connsiteX0" fmla="*/ 413547 w 2247900"/>
                <a:gd name="connsiteY0" fmla="*/ 1835944 h 2857500"/>
                <a:gd name="connsiteX1" fmla="*/ 413547 w 2247900"/>
                <a:gd name="connsiteY1" fmla="*/ 7144 h 2857500"/>
                <a:gd name="connsiteX2" fmla="*/ 7144 w 2247900"/>
                <a:gd name="connsiteY2" fmla="*/ 7144 h 2857500"/>
                <a:gd name="connsiteX3" fmla="*/ 7144 w 2247900"/>
                <a:gd name="connsiteY3" fmla="*/ 1835944 h 2857500"/>
                <a:gd name="connsiteX4" fmla="*/ 1023147 w 2247900"/>
                <a:gd name="connsiteY4" fmla="*/ 2851947 h 2857500"/>
                <a:gd name="connsiteX5" fmla="*/ 2242347 w 2247900"/>
                <a:gd name="connsiteY5" fmla="*/ 2851947 h 2857500"/>
                <a:gd name="connsiteX6" fmla="*/ 2242347 w 2247900"/>
                <a:gd name="connsiteY6" fmla="*/ 2445544 h 2857500"/>
                <a:gd name="connsiteX7" fmla="*/ 1023147 w 2247900"/>
                <a:gd name="connsiteY7" fmla="*/ 2445544 h 2857500"/>
                <a:gd name="connsiteX8" fmla="*/ 413547 w 2247900"/>
                <a:gd name="connsiteY8" fmla="*/ 1835944 h 285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900" h="2857500">
                  <a:moveTo>
                    <a:pt x="413547" y="1835944"/>
                  </a:moveTo>
                  <a:lnTo>
                    <a:pt x="413547" y="7144"/>
                  </a:lnTo>
                  <a:lnTo>
                    <a:pt x="7144" y="7144"/>
                  </a:lnTo>
                  <a:lnTo>
                    <a:pt x="7144" y="1835944"/>
                  </a:lnTo>
                  <a:cubicBezTo>
                    <a:pt x="7144" y="2396776"/>
                    <a:pt x="462315" y="2851947"/>
                    <a:pt x="1023147" y="2851947"/>
                  </a:cubicBezTo>
                  <a:lnTo>
                    <a:pt x="2242347" y="2851947"/>
                  </a:lnTo>
                  <a:lnTo>
                    <a:pt x="2242347" y="2445544"/>
                  </a:lnTo>
                  <a:lnTo>
                    <a:pt x="1023147" y="2445544"/>
                  </a:lnTo>
                  <a:cubicBezTo>
                    <a:pt x="686848" y="2445544"/>
                    <a:pt x="413547" y="2172233"/>
                    <a:pt x="413547" y="18359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27E97FD2-C01C-42BD-8714-B462B5A9CA75}"/>
              </a:ext>
            </a:extLst>
          </p:cNvPr>
          <p:cNvGrpSpPr/>
          <p:nvPr/>
        </p:nvGrpSpPr>
        <p:grpSpPr>
          <a:xfrm>
            <a:off x="10693416" y="4271725"/>
            <a:ext cx="451525" cy="477574"/>
            <a:chOff x="4361774" y="1593056"/>
            <a:chExt cx="3467100" cy="3667125"/>
          </a:xfrm>
        </p:grpSpPr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31A8C23-AA91-4961-B1CA-53943ED1DFE1}"/>
                </a:ext>
              </a:extLst>
            </p:cNvPr>
            <p:cNvSpPr/>
            <p:nvPr/>
          </p:nvSpPr>
          <p:spPr>
            <a:xfrm>
              <a:off x="4361774" y="1593056"/>
              <a:ext cx="1838325" cy="2857500"/>
            </a:xfrm>
            <a:custGeom>
              <a:avLst/>
              <a:gdLst>
                <a:gd name="connsiteX0" fmla="*/ 413547 w 1838325"/>
                <a:gd name="connsiteY0" fmla="*/ 1835944 h 2857500"/>
                <a:gd name="connsiteX1" fmla="*/ 413547 w 1838325"/>
                <a:gd name="connsiteY1" fmla="*/ 7144 h 2857500"/>
                <a:gd name="connsiteX2" fmla="*/ 7144 w 1838325"/>
                <a:gd name="connsiteY2" fmla="*/ 7144 h 2857500"/>
                <a:gd name="connsiteX3" fmla="*/ 7144 w 1838325"/>
                <a:gd name="connsiteY3" fmla="*/ 1835944 h 2857500"/>
                <a:gd name="connsiteX4" fmla="*/ 1023147 w 1838325"/>
                <a:gd name="connsiteY4" fmla="*/ 2851947 h 2857500"/>
                <a:gd name="connsiteX5" fmla="*/ 1835944 w 1838325"/>
                <a:gd name="connsiteY5" fmla="*/ 2851947 h 2857500"/>
                <a:gd name="connsiteX6" fmla="*/ 1835944 w 1838325"/>
                <a:gd name="connsiteY6" fmla="*/ 2445544 h 2857500"/>
                <a:gd name="connsiteX7" fmla="*/ 1023147 w 1838325"/>
                <a:gd name="connsiteY7" fmla="*/ 2445544 h 2857500"/>
                <a:gd name="connsiteX8" fmla="*/ 413547 w 1838325"/>
                <a:gd name="connsiteY8" fmla="*/ 1835944 h 285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8325" h="2857500">
                  <a:moveTo>
                    <a:pt x="413547" y="1835944"/>
                  </a:moveTo>
                  <a:lnTo>
                    <a:pt x="413547" y="7144"/>
                  </a:lnTo>
                  <a:lnTo>
                    <a:pt x="7144" y="7144"/>
                  </a:lnTo>
                  <a:lnTo>
                    <a:pt x="7144" y="1835944"/>
                  </a:lnTo>
                  <a:cubicBezTo>
                    <a:pt x="7144" y="2396776"/>
                    <a:pt x="462315" y="2851947"/>
                    <a:pt x="1023147" y="2851947"/>
                  </a:cubicBezTo>
                  <a:lnTo>
                    <a:pt x="1835944" y="2851947"/>
                  </a:lnTo>
                  <a:lnTo>
                    <a:pt x="1835944" y="2445544"/>
                  </a:lnTo>
                  <a:lnTo>
                    <a:pt x="1023147" y="2445544"/>
                  </a:lnTo>
                  <a:cubicBezTo>
                    <a:pt x="686848" y="2445544"/>
                    <a:pt x="413547" y="2172243"/>
                    <a:pt x="413547" y="18359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D17D7B9-F132-4B02-B3E9-98440A645123}"/>
                </a:ext>
              </a:extLst>
            </p:cNvPr>
            <p:cNvSpPr/>
            <p:nvPr/>
          </p:nvSpPr>
          <p:spPr>
            <a:xfrm>
              <a:off x="4971374" y="1593056"/>
              <a:ext cx="2857500" cy="3667125"/>
            </a:xfrm>
            <a:custGeom>
              <a:avLst/>
              <a:gdLst>
                <a:gd name="connsiteX0" fmla="*/ 2845851 w 2857500"/>
                <a:gd name="connsiteY0" fmla="*/ 3300003 h 3667125"/>
                <a:gd name="connsiteX1" fmla="*/ 2535965 w 2857500"/>
                <a:gd name="connsiteY1" fmla="*/ 3055144 h 3667125"/>
                <a:gd name="connsiteX2" fmla="*/ 2242338 w 2857500"/>
                <a:gd name="connsiteY2" fmla="*/ 3055144 h 3667125"/>
                <a:gd name="connsiteX3" fmla="*/ 2648741 w 2857500"/>
                <a:gd name="connsiteY3" fmla="*/ 1632747 h 3667125"/>
                <a:gd name="connsiteX4" fmla="*/ 2242338 w 2857500"/>
                <a:gd name="connsiteY4" fmla="*/ 1226344 h 3667125"/>
                <a:gd name="connsiteX5" fmla="*/ 1226344 w 2857500"/>
                <a:gd name="connsiteY5" fmla="*/ 1226344 h 3667125"/>
                <a:gd name="connsiteX6" fmla="*/ 1226344 w 2857500"/>
                <a:gd name="connsiteY6" fmla="*/ 7144 h 3667125"/>
                <a:gd name="connsiteX7" fmla="*/ 7144 w 2857500"/>
                <a:gd name="connsiteY7" fmla="*/ 7144 h 3667125"/>
                <a:gd name="connsiteX8" fmla="*/ 7144 w 2857500"/>
                <a:gd name="connsiteY8" fmla="*/ 1632747 h 3667125"/>
                <a:gd name="connsiteX9" fmla="*/ 616744 w 2857500"/>
                <a:gd name="connsiteY9" fmla="*/ 2242347 h 3667125"/>
                <a:gd name="connsiteX10" fmla="*/ 1835944 w 2857500"/>
                <a:gd name="connsiteY10" fmla="*/ 2242347 h 3667125"/>
                <a:gd name="connsiteX11" fmla="*/ 1632747 w 2857500"/>
                <a:gd name="connsiteY11" fmla="*/ 3055144 h 3667125"/>
                <a:gd name="connsiteX12" fmla="*/ 1632747 w 2857500"/>
                <a:gd name="connsiteY12" fmla="*/ 3664744 h 3667125"/>
                <a:gd name="connsiteX13" fmla="*/ 2547147 w 2857500"/>
                <a:gd name="connsiteY13" fmla="*/ 3664744 h 3667125"/>
                <a:gd name="connsiteX14" fmla="*/ 2845851 w 2857500"/>
                <a:gd name="connsiteY14" fmla="*/ 3300003 h 366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57500" h="3667125">
                  <a:moveTo>
                    <a:pt x="2845851" y="3300003"/>
                  </a:moveTo>
                  <a:cubicBezTo>
                    <a:pt x="2818419" y="3154709"/>
                    <a:pt x="2683288" y="3055144"/>
                    <a:pt x="2535965" y="3055144"/>
                  </a:cubicBezTo>
                  <a:lnTo>
                    <a:pt x="2242338" y="3055144"/>
                  </a:lnTo>
                  <a:lnTo>
                    <a:pt x="2648741" y="1632747"/>
                  </a:lnTo>
                  <a:cubicBezTo>
                    <a:pt x="2648741" y="1408214"/>
                    <a:pt x="2466880" y="1226344"/>
                    <a:pt x="2242338" y="1226344"/>
                  </a:cubicBezTo>
                  <a:lnTo>
                    <a:pt x="1226344" y="1226344"/>
                  </a:lnTo>
                  <a:lnTo>
                    <a:pt x="1226344" y="7144"/>
                  </a:lnTo>
                  <a:lnTo>
                    <a:pt x="7144" y="7144"/>
                  </a:lnTo>
                  <a:lnTo>
                    <a:pt x="7144" y="1632747"/>
                  </a:lnTo>
                  <a:cubicBezTo>
                    <a:pt x="7144" y="1968027"/>
                    <a:pt x="281464" y="2242347"/>
                    <a:pt x="616744" y="2242347"/>
                  </a:cubicBezTo>
                  <a:lnTo>
                    <a:pt x="1835944" y="2242347"/>
                  </a:lnTo>
                  <a:lnTo>
                    <a:pt x="1632747" y="3055144"/>
                  </a:lnTo>
                  <a:lnTo>
                    <a:pt x="1632747" y="3664744"/>
                  </a:lnTo>
                  <a:lnTo>
                    <a:pt x="2547147" y="3664744"/>
                  </a:lnTo>
                  <a:cubicBezTo>
                    <a:pt x="2735104" y="3664744"/>
                    <a:pt x="2883437" y="3494056"/>
                    <a:pt x="2845851" y="33000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C86D61F2-FB07-4F15-A293-145597BCB74B}"/>
              </a:ext>
            </a:extLst>
          </p:cNvPr>
          <p:cNvGrpSpPr/>
          <p:nvPr/>
        </p:nvGrpSpPr>
        <p:grpSpPr>
          <a:xfrm>
            <a:off x="10675645" y="3312152"/>
            <a:ext cx="538169" cy="372136"/>
            <a:chOff x="3955256" y="1948703"/>
            <a:chExt cx="4279268" cy="2959053"/>
          </a:xfrm>
        </p:grpSpPr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AE69621-A5CC-4FE2-A551-0A0830B5E85D}"/>
                </a:ext>
              </a:extLst>
            </p:cNvPr>
            <p:cNvSpPr/>
            <p:nvPr/>
          </p:nvSpPr>
          <p:spPr>
            <a:xfrm>
              <a:off x="4260097" y="1948703"/>
              <a:ext cx="1228725" cy="1228725"/>
            </a:xfrm>
            <a:custGeom>
              <a:avLst/>
              <a:gdLst>
                <a:gd name="connsiteX0" fmla="*/ 879850 w 1228725"/>
                <a:gd name="connsiteY0" fmla="*/ 1166353 h 1228725"/>
                <a:gd name="connsiteX1" fmla="*/ 1166362 w 1228725"/>
                <a:gd name="connsiteY1" fmla="*/ 353556 h 1228725"/>
                <a:gd name="connsiteX2" fmla="*/ 353565 w 1228725"/>
                <a:gd name="connsiteY2" fmla="*/ 67044 h 1228725"/>
                <a:gd name="connsiteX3" fmla="*/ 67044 w 1228725"/>
                <a:gd name="connsiteY3" fmla="*/ 879841 h 1228725"/>
                <a:gd name="connsiteX4" fmla="*/ 879850 w 1228725"/>
                <a:gd name="connsiteY4" fmla="*/ 1166353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8725" h="1228725">
                  <a:moveTo>
                    <a:pt x="879850" y="1166353"/>
                  </a:moveTo>
                  <a:cubicBezTo>
                    <a:pt x="1183631" y="1021068"/>
                    <a:pt x="1311647" y="657337"/>
                    <a:pt x="1166362" y="353556"/>
                  </a:cubicBezTo>
                  <a:cubicBezTo>
                    <a:pt x="1021077" y="49775"/>
                    <a:pt x="657346" y="-78241"/>
                    <a:pt x="353565" y="67044"/>
                  </a:cubicBezTo>
                  <a:cubicBezTo>
                    <a:pt x="49775" y="212329"/>
                    <a:pt x="-78241" y="576060"/>
                    <a:pt x="67044" y="879841"/>
                  </a:cubicBezTo>
                  <a:cubicBezTo>
                    <a:pt x="212338" y="1183621"/>
                    <a:pt x="576060" y="1311638"/>
                    <a:pt x="879850" y="11663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5047089-1338-477A-B7B7-290CE07B56F9}"/>
                </a:ext>
              </a:extLst>
            </p:cNvPr>
            <p:cNvSpPr/>
            <p:nvPr/>
          </p:nvSpPr>
          <p:spPr>
            <a:xfrm>
              <a:off x="3955256" y="3117056"/>
              <a:ext cx="4019550" cy="1790700"/>
            </a:xfrm>
            <a:custGeom>
              <a:avLst/>
              <a:gdLst>
                <a:gd name="connsiteX0" fmla="*/ 7144 w 4019550"/>
                <a:gd name="connsiteY0" fmla="*/ 390173 h 1790700"/>
                <a:gd name="connsiteX1" fmla="*/ 1327947 w 4019550"/>
                <a:gd name="connsiteY1" fmla="*/ 866680 h 1790700"/>
                <a:gd name="connsiteX2" fmla="*/ 1327947 w 4019550"/>
                <a:gd name="connsiteY2" fmla="*/ 1785147 h 1790700"/>
                <a:gd name="connsiteX3" fmla="*/ 2953541 w 4019550"/>
                <a:gd name="connsiteY3" fmla="*/ 1785147 h 1790700"/>
                <a:gd name="connsiteX4" fmla="*/ 2953541 w 4019550"/>
                <a:gd name="connsiteY4" fmla="*/ 1453925 h 1790700"/>
                <a:gd name="connsiteX5" fmla="*/ 3873027 w 4019550"/>
                <a:gd name="connsiteY5" fmla="*/ 1785147 h 1790700"/>
                <a:gd name="connsiteX6" fmla="*/ 4013235 w 4019550"/>
                <a:gd name="connsiteY6" fmla="*/ 1402109 h 1790700"/>
                <a:gd name="connsiteX7" fmla="*/ 147352 w 4019550"/>
                <a:gd name="connsiteY7" fmla="*/ 7144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550" h="1790700">
                  <a:moveTo>
                    <a:pt x="7144" y="390173"/>
                  </a:moveTo>
                  <a:lnTo>
                    <a:pt x="1327947" y="866680"/>
                  </a:lnTo>
                  <a:lnTo>
                    <a:pt x="1327947" y="1785147"/>
                  </a:lnTo>
                  <a:lnTo>
                    <a:pt x="2953541" y="1785147"/>
                  </a:lnTo>
                  <a:lnTo>
                    <a:pt x="2953541" y="1453925"/>
                  </a:lnTo>
                  <a:lnTo>
                    <a:pt x="3873027" y="1785147"/>
                  </a:lnTo>
                  <a:lnTo>
                    <a:pt x="4013235" y="1402109"/>
                  </a:lnTo>
                  <a:lnTo>
                    <a:pt x="147352" y="7144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81CBA27-369B-405A-9801-CFA98579861F}"/>
                </a:ext>
              </a:extLst>
            </p:cNvPr>
            <p:cNvSpPr/>
            <p:nvPr/>
          </p:nvSpPr>
          <p:spPr>
            <a:xfrm>
              <a:off x="5519899" y="2264635"/>
              <a:ext cx="2714625" cy="2066925"/>
            </a:xfrm>
            <a:custGeom>
              <a:avLst/>
              <a:gdLst>
                <a:gd name="connsiteX0" fmla="*/ 2168176 w 2714625"/>
                <a:gd name="connsiteY0" fmla="*/ 635032 h 2066925"/>
                <a:gd name="connsiteX1" fmla="*/ 428787 w 2714625"/>
                <a:gd name="connsiteY1" fmla="*/ 7144 h 2066925"/>
                <a:gd name="connsiteX2" fmla="*/ 7144 w 2714625"/>
                <a:gd name="connsiteY2" fmla="*/ 1156240 h 2066925"/>
                <a:gd name="connsiteX3" fmla="*/ 2519715 w 2714625"/>
                <a:gd name="connsiteY3" fmla="*/ 2062515 h 2066925"/>
                <a:gd name="connsiteX4" fmla="*/ 2659923 w 2714625"/>
                <a:gd name="connsiteY4" fmla="*/ 1679486 h 2066925"/>
                <a:gd name="connsiteX5" fmla="*/ 2168176 w 2714625"/>
                <a:gd name="connsiteY5" fmla="*/ 63503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4625" h="2066925">
                  <a:moveTo>
                    <a:pt x="2168176" y="635032"/>
                  </a:moveTo>
                  <a:lnTo>
                    <a:pt x="428787" y="7144"/>
                  </a:lnTo>
                  <a:lnTo>
                    <a:pt x="7144" y="1156240"/>
                  </a:lnTo>
                  <a:lnTo>
                    <a:pt x="2519715" y="2062515"/>
                  </a:lnTo>
                  <a:lnTo>
                    <a:pt x="2659923" y="1679486"/>
                  </a:lnTo>
                  <a:cubicBezTo>
                    <a:pt x="2815361" y="1256824"/>
                    <a:pt x="2594896" y="788441"/>
                    <a:pt x="2168176" y="63503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C3787890-8B5D-455F-BEF8-018151475999}"/>
              </a:ext>
            </a:extLst>
          </p:cNvPr>
          <p:cNvGrpSpPr/>
          <p:nvPr/>
        </p:nvGrpSpPr>
        <p:grpSpPr>
          <a:xfrm>
            <a:off x="3726354" y="1284532"/>
            <a:ext cx="503623" cy="477574"/>
            <a:chOff x="4160043" y="1594637"/>
            <a:chExt cx="3867150" cy="3667125"/>
          </a:xfrm>
        </p:grpSpPr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2D708DB-149B-4C1F-9D35-F9B9112FE7DD}"/>
                </a:ext>
              </a:extLst>
            </p:cNvPr>
            <p:cNvSpPr/>
            <p:nvPr/>
          </p:nvSpPr>
          <p:spPr>
            <a:xfrm>
              <a:off x="4160043" y="1594646"/>
              <a:ext cx="2247900" cy="2857500"/>
            </a:xfrm>
            <a:custGeom>
              <a:avLst/>
              <a:gdLst>
                <a:gd name="connsiteX0" fmla="*/ 413547 w 2247900"/>
                <a:gd name="connsiteY0" fmla="*/ 1835944 h 2857500"/>
                <a:gd name="connsiteX1" fmla="*/ 413547 w 2247900"/>
                <a:gd name="connsiteY1" fmla="*/ 7144 h 2857500"/>
                <a:gd name="connsiteX2" fmla="*/ 7144 w 2247900"/>
                <a:gd name="connsiteY2" fmla="*/ 7144 h 2857500"/>
                <a:gd name="connsiteX3" fmla="*/ 7144 w 2247900"/>
                <a:gd name="connsiteY3" fmla="*/ 1835944 h 2857500"/>
                <a:gd name="connsiteX4" fmla="*/ 1023147 w 2247900"/>
                <a:gd name="connsiteY4" fmla="*/ 2851947 h 2857500"/>
                <a:gd name="connsiteX5" fmla="*/ 2242347 w 2247900"/>
                <a:gd name="connsiteY5" fmla="*/ 2851947 h 2857500"/>
                <a:gd name="connsiteX6" fmla="*/ 2242347 w 2247900"/>
                <a:gd name="connsiteY6" fmla="*/ 2445544 h 2857500"/>
                <a:gd name="connsiteX7" fmla="*/ 1023147 w 2247900"/>
                <a:gd name="connsiteY7" fmla="*/ 2445544 h 2857500"/>
                <a:gd name="connsiteX8" fmla="*/ 413547 w 2247900"/>
                <a:gd name="connsiteY8" fmla="*/ 1835944 h 285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900" h="2857500">
                  <a:moveTo>
                    <a:pt x="413547" y="1835944"/>
                  </a:moveTo>
                  <a:lnTo>
                    <a:pt x="413547" y="7144"/>
                  </a:lnTo>
                  <a:lnTo>
                    <a:pt x="7144" y="7144"/>
                  </a:lnTo>
                  <a:lnTo>
                    <a:pt x="7144" y="1835944"/>
                  </a:lnTo>
                  <a:cubicBezTo>
                    <a:pt x="7144" y="2396776"/>
                    <a:pt x="462315" y="2851947"/>
                    <a:pt x="1023147" y="2851947"/>
                  </a:cubicBezTo>
                  <a:lnTo>
                    <a:pt x="2242347" y="2851947"/>
                  </a:lnTo>
                  <a:lnTo>
                    <a:pt x="2242347" y="2445544"/>
                  </a:lnTo>
                  <a:lnTo>
                    <a:pt x="1023147" y="2445544"/>
                  </a:lnTo>
                  <a:cubicBezTo>
                    <a:pt x="686848" y="2445544"/>
                    <a:pt x="413547" y="2172234"/>
                    <a:pt x="413547" y="183594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864FDE60-9294-4CE6-A325-8883AD2D10AD}"/>
                </a:ext>
              </a:extLst>
            </p:cNvPr>
            <p:cNvSpPr/>
            <p:nvPr/>
          </p:nvSpPr>
          <p:spPr>
            <a:xfrm>
              <a:off x="4769643" y="1594637"/>
              <a:ext cx="3257550" cy="3667125"/>
            </a:xfrm>
            <a:custGeom>
              <a:avLst/>
              <a:gdLst>
                <a:gd name="connsiteX0" fmla="*/ 2953541 w 3257550"/>
                <a:gd name="connsiteY0" fmla="*/ 3055153 h 3667125"/>
                <a:gd name="connsiteX1" fmla="*/ 2648741 w 3257550"/>
                <a:gd name="connsiteY1" fmla="*/ 3055153 h 3667125"/>
                <a:gd name="connsiteX2" fmla="*/ 2648741 w 3257550"/>
                <a:gd name="connsiteY2" fmla="*/ 1632747 h 3667125"/>
                <a:gd name="connsiteX3" fmla="*/ 2242337 w 3257550"/>
                <a:gd name="connsiteY3" fmla="*/ 1226344 h 3667125"/>
                <a:gd name="connsiteX4" fmla="*/ 1226344 w 3257550"/>
                <a:gd name="connsiteY4" fmla="*/ 1226344 h 3667125"/>
                <a:gd name="connsiteX5" fmla="*/ 1226344 w 3257550"/>
                <a:gd name="connsiteY5" fmla="*/ 7144 h 3667125"/>
                <a:gd name="connsiteX6" fmla="*/ 7144 w 3257550"/>
                <a:gd name="connsiteY6" fmla="*/ 7144 h 3667125"/>
                <a:gd name="connsiteX7" fmla="*/ 7144 w 3257550"/>
                <a:gd name="connsiteY7" fmla="*/ 1632747 h 3667125"/>
                <a:gd name="connsiteX8" fmla="*/ 616744 w 3257550"/>
                <a:gd name="connsiteY8" fmla="*/ 2242347 h 3667125"/>
                <a:gd name="connsiteX9" fmla="*/ 2039141 w 3257550"/>
                <a:gd name="connsiteY9" fmla="*/ 2242347 h 3667125"/>
                <a:gd name="connsiteX10" fmla="*/ 2039141 w 3257550"/>
                <a:gd name="connsiteY10" fmla="*/ 3664744 h 3667125"/>
                <a:gd name="connsiteX11" fmla="*/ 2953541 w 3257550"/>
                <a:gd name="connsiteY11" fmla="*/ 3664744 h 3667125"/>
                <a:gd name="connsiteX12" fmla="*/ 3258341 w 3257550"/>
                <a:gd name="connsiteY12" fmla="*/ 3359944 h 3667125"/>
                <a:gd name="connsiteX13" fmla="*/ 2953541 w 3257550"/>
                <a:gd name="connsiteY13" fmla="*/ 3055153 h 366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7550" h="3667125">
                  <a:moveTo>
                    <a:pt x="2953541" y="3055153"/>
                  </a:moveTo>
                  <a:lnTo>
                    <a:pt x="2648741" y="3055153"/>
                  </a:lnTo>
                  <a:lnTo>
                    <a:pt x="2648741" y="1632747"/>
                  </a:lnTo>
                  <a:cubicBezTo>
                    <a:pt x="2648741" y="1408214"/>
                    <a:pt x="2466880" y="1226344"/>
                    <a:pt x="2242337" y="1226344"/>
                  </a:cubicBezTo>
                  <a:lnTo>
                    <a:pt x="1226344" y="1226344"/>
                  </a:lnTo>
                  <a:lnTo>
                    <a:pt x="1226344" y="7144"/>
                  </a:lnTo>
                  <a:lnTo>
                    <a:pt x="7144" y="7144"/>
                  </a:lnTo>
                  <a:lnTo>
                    <a:pt x="7144" y="1632747"/>
                  </a:lnTo>
                  <a:cubicBezTo>
                    <a:pt x="7144" y="1968027"/>
                    <a:pt x="281464" y="2242347"/>
                    <a:pt x="616744" y="2242347"/>
                  </a:cubicBezTo>
                  <a:lnTo>
                    <a:pt x="2039141" y="2242347"/>
                  </a:lnTo>
                  <a:lnTo>
                    <a:pt x="2039141" y="3664744"/>
                  </a:lnTo>
                  <a:lnTo>
                    <a:pt x="2953541" y="3664744"/>
                  </a:lnTo>
                  <a:cubicBezTo>
                    <a:pt x="3122200" y="3664744"/>
                    <a:pt x="3258341" y="3528603"/>
                    <a:pt x="3258341" y="3359944"/>
                  </a:cubicBezTo>
                  <a:cubicBezTo>
                    <a:pt x="3258341" y="3191285"/>
                    <a:pt x="3122200" y="3055153"/>
                    <a:pt x="2953541" y="30551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530237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204">
            <a:extLst>
              <a:ext uri="{FF2B5EF4-FFF2-40B4-BE49-F238E27FC236}">
                <a16:creationId xmlns:a16="http://schemas.microsoft.com/office/drawing/2014/main" id="{C4EA1817-4831-441A-8F7A-3B3CDA1D1AB2}"/>
              </a:ext>
            </a:extLst>
          </p:cNvPr>
          <p:cNvSpPr>
            <a:spLocks noEditPoints="1"/>
          </p:cNvSpPr>
          <p:nvPr/>
        </p:nvSpPr>
        <p:spPr bwMode="auto">
          <a:xfrm>
            <a:off x="1809495" y="1289357"/>
            <a:ext cx="297056" cy="456588"/>
          </a:xfrm>
          <a:custGeom>
            <a:avLst/>
            <a:gdLst>
              <a:gd name="T0" fmla="*/ 253746 w 100"/>
              <a:gd name="T1" fmla="*/ 20669 h 153"/>
              <a:gd name="T2" fmla="*/ 181737 w 100"/>
              <a:gd name="T3" fmla="*/ 31003 h 153"/>
              <a:gd name="T4" fmla="*/ 123444 w 100"/>
              <a:gd name="T5" fmla="*/ 27558 h 153"/>
              <a:gd name="T6" fmla="*/ 65151 w 100"/>
              <a:gd name="T7" fmla="*/ 68895 h 153"/>
              <a:gd name="T8" fmla="*/ 120015 w 100"/>
              <a:gd name="T9" fmla="*/ 130901 h 153"/>
              <a:gd name="T10" fmla="*/ 171450 w 100"/>
              <a:gd name="T11" fmla="*/ 527050 h 153"/>
              <a:gd name="T12" fmla="*/ 212598 w 100"/>
              <a:gd name="T13" fmla="*/ 127457 h 153"/>
              <a:gd name="T14" fmla="*/ 89154 w 100"/>
              <a:gd name="T15" fmla="*/ 72340 h 153"/>
              <a:gd name="T16" fmla="*/ 133731 w 100"/>
              <a:gd name="T17" fmla="*/ 48227 h 153"/>
              <a:gd name="T18" fmla="*/ 192024 w 100"/>
              <a:gd name="T19" fmla="*/ 51672 h 153"/>
              <a:gd name="T20" fmla="*/ 192024 w 100"/>
              <a:gd name="T21" fmla="*/ 117122 h 153"/>
              <a:gd name="T22" fmla="*/ 171450 w 100"/>
              <a:gd name="T23" fmla="*/ 117122 h 153"/>
              <a:gd name="T24" fmla="*/ 89154 w 100"/>
              <a:gd name="T25" fmla="*/ 82675 h 153"/>
              <a:gd name="T26" fmla="*/ 20574 w 100"/>
              <a:gd name="T27" fmla="*/ 354811 h 153"/>
              <a:gd name="T28" fmla="*/ 322326 w 100"/>
              <a:gd name="T29" fmla="*/ 354811 h 153"/>
              <a:gd name="T30" fmla="*/ 219456 w 100"/>
              <a:gd name="T31" fmla="*/ 323808 h 153"/>
              <a:gd name="T32" fmla="*/ 181737 w 100"/>
              <a:gd name="T33" fmla="*/ 310029 h 153"/>
              <a:gd name="T34" fmla="*/ 212598 w 100"/>
              <a:gd name="T35" fmla="*/ 279026 h 153"/>
              <a:gd name="T36" fmla="*/ 181737 w 100"/>
              <a:gd name="T37" fmla="*/ 244579 h 153"/>
              <a:gd name="T38" fmla="*/ 168021 w 100"/>
              <a:gd name="T39" fmla="*/ 230800 h 153"/>
              <a:gd name="T40" fmla="*/ 133731 w 100"/>
              <a:gd name="T41" fmla="*/ 258358 h 153"/>
              <a:gd name="T42" fmla="*/ 130302 w 100"/>
              <a:gd name="T43" fmla="*/ 316919 h 153"/>
              <a:gd name="T44" fmla="*/ 168021 w 100"/>
              <a:gd name="T45" fmla="*/ 372035 h 153"/>
              <a:gd name="T46" fmla="*/ 113157 w 100"/>
              <a:gd name="T47" fmla="*/ 372035 h 153"/>
              <a:gd name="T48" fmla="*/ 168021 w 100"/>
              <a:gd name="T49" fmla="*/ 413373 h 153"/>
              <a:gd name="T50" fmla="*/ 181737 w 100"/>
              <a:gd name="T51" fmla="*/ 396149 h 153"/>
              <a:gd name="T52" fmla="*/ 229743 w 100"/>
              <a:gd name="T53" fmla="*/ 354811 h 153"/>
              <a:gd name="T54" fmla="*/ 168021 w 100"/>
              <a:gd name="T55" fmla="*/ 306585 h 153"/>
              <a:gd name="T56" fmla="*/ 147447 w 100"/>
              <a:gd name="T57" fmla="*/ 285916 h 153"/>
              <a:gd name="T58" fmla="*/ 168021 w 100"/>
              <a:gd name="T59" fmla="*/ 268692 h 153"/>
              <a:gd name="T60" fmla="*/ 198882 w 100"/>
              <a:gd name="T61" fmla="*/ 368591 h 153"/>
              <a:gd name="T62" fmla="*/ 181737 w 100"/>
              <a:gd name="T63" fmla="*/ 334143 h 153"/>
              <a:gd name="T64" fmla="*/ 202311 w 100"/>
              <a:gd name="T65" fmla="*/ 354811 h 15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0" h="153">
                <a:moveTo>
                  <a:pt x="62" y="37"/>
                </a:moveTo>
                <a:cubicBezTo>
                  <a:pt x="68" y="30"/>
                  <a:pt x="72" y="14"/>
                  <a:pt x="74" y="6"/>
                </a:cubicBezTo>
                <a:cubicBezTo>
                  <a:pt x="75" y="0"/>
                  <a:pt x="75" y="0"/>
                  <a:pt x="75" y="0"/>
                </a:cubicBezTo>
                <a:cubicBezTo>
                  <a:pt x="53" y="9"/>
                  <a:pt x="53" y="9"/>
                  <a:pt x="53" y="9"/>
                </a:cubicBezTo>
                <a:cubicBezTo>
                  <a:pt x="51" y="10"/>
                  <a:pt x="49" y="10"/>
                  <a:pt x="48" y="9"/>
                </a:cubicBezTo>
                <a:cubicBezTo>
                  <a:pt x="44" y="6"/>
                  <a:pt x="40" y="6"/>
                  <a:pt x="36" y="8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4"/>
                  <a:pt x="20" y="17"/>
                  <a:pt x="19" y="20"/>
                </a:cubicBezTo>
                <a:cubicBezTo>
                  <a:pt x="19" y="22"/>
                  <a:pt x="19" y="25"/>
                  <a:pt x="21" y="28"/>
                </a:cubicBezTo>
                <a:cubicBezTo>
                  <a:pt x="25" y="32"/>
                  <a:pt x="31" y="36"/>
                  <a:pt x="35" y="38"/>
                </a:cubicBezTo>
                <a:cubicBezTo>
                  <a:pt x="14" y="49"/>
                  <a:pt x="0" y="81"/>
                  <a:pt x="0" y="103"/>
                </a:cubicBezTo>
                <a:cubicBezTo>
                  <a:pt x="0" y="131"/>
                  <a:pt x="23" y="153"/>
                  <a:pt x="50" y="153"/>
                </a:cubicBezTo>
                <a:cubicBezTo>
                  <a:pt x="78" y="153"/>
                  <a:pt x="100" y="131"/>
                  <a:pt x="100" y="103"/>
                </a:cubicBezTo>
                <a:cubicBezTo>
                  <a:pt x="100" y="80"/>
                  <a:pt x="84" y="47"/>
                  <a:pt x="62" y="37"/>
                </a:cubicBezTo>
                <a:close/>
                <a:moveTo>
                  <a:pt x="26" y="24"/>
                </a:moveTo>
                <a:cubicBezTo>
                  <a:pt x="26" y="23"/>
                  <a:pt x="25" y="22"/>
                  <a:pt x="26" y="21"/>
                </a:cubicBezTo>
                <a:cubicBezTo>
                  <a:pt x="26" y="21"/>
                  <a:pt x="26" y="20"/>
                  <a:pt x="27" y="19"/>
                </a:cubicBezTo>
                <a:cubicBezTo>
                  <a:pt x="39" y="14"/>
                  <a:pt x="39" y="14"/>
                  <a:pt x="39" y="14"/>
                </a:cubicBezTo>
                <a:cubicBezTo>
                  <a:pt x="41" y="13"/>
                  <a:pt x="43" y="13"/>
                  <a:pt x="44" y="14"/>
                </a:cubicBezTo>
                <a:cubicBezTo>
                  <a:pt x="48" y="17"/>
                  <a:pt x="52" y="17"/>
                  <a:pt x="56" y="15"/>
                </a:cubicBezTo>
                <a:cubicBezTo>
                  <a:pt x="66" y="11"/>
                  <a:pt x="66" y="11"/>
                  <a:pt x="66" y="11"/>
                </a:cubicBezTo>
                <a:cubicBezTo>
                  <a:pt x="63" y="23"/>
                  <a:pt x="59" y="34"/>
                  <a:pt x="56" y="34"/>
                </a:cubicBezTo>
                <a:cubicBezTo>
                  <a:pt x="56" y="35"/>
                  <a:pt x="56" y="35"/>
                  <a:pt x="56" y="35"/>
                </a:cubicBezTo>
                <a:cubicBezTo>
                  <a:pt x="54" y="35"/>
                  <a:pt x="52" y="34"/>
                  <a:pt x="50" y="34"/>
                </a:cubicBezTo>
                <a:cubicBezTo>
                  <a:pt x="47" y="34"/>
                  <a:pt x="45" y="35"/>
                  <a:pt x="42" y="36"/>
                </a:cubicBezTo>
                <a:cubicBezTo>
                  <a:pt x="39" y="34"/>
                  <a:pt x="30" y="29"/>
                  <a:pt x="26" y="24"/>
                </a:cubicBezTo>
                <a:close/>
                <a:moveTo>
                  <a:pt x="50" y="147"/>
                </a:moveTo>
                <a:cubicBezTo>
                  <a:pt x="26" y="147"/>
                  <a:pt x="6" y="127"/>
                  <a:pt x="6" y="103"/>
                </a:cubicBezTo>
                <a:cubicBezTo>
                  <a:pt x="6" y="79"/>
                  <a:pt x="26" y="41"/>
                  <a:pt x="50" y="41"/>
                </a:cubicBezTo>
                <a:cubicBezTo>
                  <a:pt x="74" y="41"/>
                  <a:pt x="94" y="79"/>
                  <a:pt x="94" y="103"/>
                </a:cubicBezTo>
                <a:cubicBezTo>
                  <a:pt x="94" y="127"/>
                  <a:pt x="74" y="147"/>
                  <a:pt x="50" y="147"/>
                </a:cubicBezTo>
                <a:close/>
                <a:moveTo>
                  <a:pt x="64" y="94"/>
                </a:moveTo>
                <a:cubicBezTo>
                  <a:pt x="62" y="92"/>
                  <a:pt x="58" y="91"/>
                  <a:pt x="53" y="90"/>
                </a:cubicBezTo>
                <a:cubicBezTo>
                  <a:pt x="53" y="90"/>
                  <a:pt x="53" y="90"/>
                  <a:pt x="53" y="90"/>
                </a:cubicBezTo>
                <a:cubicBezTo>
                  <a:pt x="53" y="78"/>
                  <a:pt x="53" y="78"/>
                  <a:pt x="53" y="78"/>
                </a:cubicBezTo>
                <a:cubicBezTo>
                  <a:pt x="56" y="78"/>
                  <a:pt x="59" y="79"/>
                  <a:pt x="62" y="81"/>
                </a:cubicBezTo>
                <a:cubicBezTo>
                  <a:pt x="66" y="75"/>
                  <a:pt x="66" y="75"/>
                  <a:pt x="66" y="75"/>
                </a:cubicBezTo>
                <a:cubicBezTo>
                  <a:pt x="61" y="73"/>
                  <a:pt x="57" y="71"/>
                  <a:pt x="53" y="71"/>
                </a:cubicBezTo>
                <a:cubicBezTo>
                  <a:pt x="53" y="67"/>
                  <a:pt x="53" y="67"/>
                  <a:pt x="53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49" y="71"/>
                  <a:pt x="49" y="71"/>
                  <a:pt x="49" y="71"/>
                </a:cubicBezTo>
                <a:cubicBezTo>
                  <a:pt x="45" y="71"/>
                  <a:pt x="42" y="72"/>
                  <a:pt x="39" y="75"/>
                </a:cubicBezTo>
                <a:cubicBezTo>
                  <a:pt x="36" y="77"/>
                  <a:pt x="35" y="80"/>
                  <a:pt x="35" y="83"/>
                </a:cubicBezTo>
                <a:cubicBezTo>
                  <a:pt x="35" y="87"/>
                  <a:pt x="36" y="90"/>
                  <a:pt x="38" y="92"/>
                </a:cubicBezTo>
                <a:cubicBezTo>
                  <a:pt x="41" y="93"/>
                  <a:pt x="44" y="95"/>
                  <a:pt x="49" y="96"/>
                </a:cubicBezTo>
                <a:cubicBezTo>
                  <a:pt x="49" y="108"/>
                  <a:pt x="49" y="108"/>
                  <a:pt x="49" y="108"/>
                </a:cubicBezTo>
                <a:cubicBezTo>
                  <a:pt x="45" y="108"/>
                  <a:pt x="42" y="106"/>
                  <a:pt x="38" y="103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38" y="112"/>
                  <a:pt x="43" y="115"/>
                  <a:pt x="49" y="115"/>
                </a:cubicBezTo>
                <a:cubicBezTo>
                  <a:pt x="49" y="120"/>
                  <a:pt x="49" y="120"/>
                  <a:pt x="49" y="120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7" y="115"/>
                  <a:pt x="61" y="114"/>
                  <a:pt x="63" y="111"/>
                </a:cubicBezTo>
                <a:cubicBezTo>
                  <a:pt x="66" y="109"/>
                  <a:pt x="67" y="106"/>
                  <a:pt x="67" y="103"/>
                </a:cubicBezTo>
                <a:cubicBezTo>
                  <a:pt x="67" y="99"/>
                  <a:pt x="66" y="96"/>
                  <a:pt x="64" y="94"/>
                </a:cubicBezTo>
                <a:close/>
                <a:moveTo>
                  <a:pt x="49" y="89"/>
                </a:moveTo>
                <a:cubicBezTo>
                  <a:pt x="46" y="88"/>
                  <a:pt x="45" y="87"/>
                  <a:pt x="44" y="86"/>
                </a:cubicBezTo>
                <a:cubicBezTo>
                  <a:pt x="43" y="86"/>
                  <a:pt x="43" y="84"/>
                  <a:pt x="43" y="83"/>
                </a:cubicBezTo>
                <a:cubicBezTo>
                  <a:pt x="43" y="81"/>
                  <a:pt x="43" y="80"/>
                  <a:pt x="44" y="79"/>
                </a:cubicBezTo>
                <a:cubicBezTo>
                  <a:pt x="45" y="79"/>
                  <a:pt x="47" y="78"/>
                  <a:pt x="49" y="78"/>
                </a:cubicBezTo>
                <a:cubicBezTo>
                  <a:pt x="49" y="89"/>
                  <a:pt x="49" y="89"/>
                  <a:pt x="49" y="89"/>
                </a:cubicBezTo>
                <a:close/>
                <a:moveTo>
                  <a:pt x="58" y="107"/>
                </a:moveTo>
                <a:cubicBezTo>
                  <a:pt x="56" y="108"/>
                  <a:pt x="55" y="108"/>
                  <a:pt x="53" y="109"/>
                </a:cubicBezTo>
                <a:cubicBezTo>
                  <a:pt x="53" y="97"/>
                  <a:pt x="53" y="97"/>
                  <a:pt x="53" y="97"/>
                </a:cubicBezTo>
                <a:cubicBezTo>
                  <a:pt x="55" y="98"/>
                  <a:pt x="57" y="99"/>
                  <a:pt x="58" y="100"/>
                </a:cubicBezTo>
                <a:cubicBezTo>
                  <a:pt x="59" y="101"/>
                  <a:pt x="59" y="102"/>
                  <a:pt x="59" y="103"/>
                </a:cubicBezTo>
                <a:cubicBezTo>
                  <a:pt x="59" y="105"/>
                  <a:pt x="59" y="106"/>
                  <a:pt x="58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5" name="Freeform 205">
            <a:extLst>
              <a:ext uri="{FF2B5EF4-FFF2-40B4-BE49-F238E27FC236}">
                <a16:creationId xmlns:a16="http://schemas.microsoft.com/office/drawing/2014/main" id="{F0DE87BD-96C6-4D16-8B57-9BE3E6DBBC1C}"/>
              </a:ext>
            </a:extLst>
          </p:cNvPr>
          <p:cNvSpPr>
            <a:spLocks noEditPoints="1"/>
          </p:cNvSpPr>
          <p:nvPr/>
        </p:nvSpPr>
        <p:spPr bwMode="auto">
          <a:xfrm>
            <a:off x="3726597" y="1279044"/>
            <a:ext cx="474464" cy="477214"/>
          </a:xfrm>
          <a:custGeom>
            <a:avLst/>
            <a:gdLst>
              <a:gd name="T0" fmla="*/ 0 w 160"/>
              <a:gd name="T1" fmla="*/ 533649 h 160"/>
              <a:gd name="T2" fmla="*/ 530573 w 160"/>
              <a:gd name="T3" fmla="*/ 0 h 160"/>
              <a:gd name="T4" fmla="*/ 547688 w 160"/>
              <a:gd name="T5" fmla="*/ 17214 h 160"/>
              <a:gd name="T6" fmla="*/ 17115 w 160"/>
              <a:gd name="T7" fmla="*/ 550863 h 160"/>
              <a:gd name="T8" fmla="*/ 0 w 160"/>
              <a:gd name="T9" fmla="*/ 533649 h 160"/>
              <a:gd name="T10" fmla="*/ 119807 w 160"/>
              <a:gd name="T11" fmla="*/ 237560 h 160"/>
              <a:gd name="T12" fmla="*/ 239614 w 160"/>
              <a:gd name="T13" fmla="*/ 120501 h 160"/>
              <a:gd name="T14" fmla="*/ 119807 w 160"/>
              <a:gd name="T15" fmla="*/ 0 h 160"/>
              <a:gd name="T16" fmla="*/ 0 w 160"/>
              <a:gd name="T17" fmla="*/ 120501 h 160"/>
              <a:gd name="T18" fmla="*/ 119807 w 160"/>
              <a:gd name="T19" fmla="*/ 237560 h 160"/>
              <a:gd name="T20" fmla="*/ 119807 w 160"/>
              <a:gd name="T21" fmla="*/ 24100 h 160"/>
              <a:gd name="T22" fmla="*/ 215652 w 160"/>
              <a:gd name="T23" fmla="*/ 120501 h 160"/>
              <a:gd name="T24" fmla="*/ 119807 w 160"/>
              <a:gd name="T25" fmla="*/ 216902 h 160"/>
              <a:gd name="T26" fmla="*/ 23961 w 160"/>
              <a:gd name="T27" fmla="*/ 120501 h 160"/>
              <a:gd name="T28" fmla="*/ 119807 w 160"/>
              <a:gd name="T29" fmla="*/ 24100 h 160"/>
              <a:gd name="T30" fmla="*/ 427881 w 160"/>
              <a:gd name="T31" fmla="*/ 309860 h 160"/>
              <a:gd name="T32" fmla="*/ 311498 w 160"/>
              <a:gd name="T33" fmla="*/ 430362 h 160"/>
              <a:gd name="T34" fmla="*/ 427881 w 160"/>
              <a:gd name="T35" fmla="*/ 550863 h 160"/>
              <a:gd name="T36" fmla="*/ 547688 w 160"/>
              <a:gd name="T37" fmla="*/ 430362 h 160"/>
              <a:gd name="T38" fmla="*/ 427881 w 160"/>
              <a:gd name="T39" fmla="*/ 309860 h 160"/>
              <a:gd name="T40" fmla="*/ 427881 w 160"/>
              <a:gd name="T41" fmla="*/ 526763 h 160"/>
              <a:gd name="T42" fmla="*/ 332036 w 160"/>
              <a:gd name="T43" fmla="*/ 430362 h 160"/>
              <a:gd name="T44" fmla="*/ 427881 w 160"/>
              <a:gd name="T45" fmla="*/ 333961 h 160"/>
              <a:gd name="T46" fmla="*/ 523727 w 160"/>
              <a:gd name="T47" fmla="*/ 430362 h 160"/>
              <a:gd name="T48" fmla="*/ 427881 w 160"/>
              <a:gd name="T49" fmla="*/ 526763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0" h="160">
                <a:moveTo>
                  <a:pt x="0" y="155"/>
                </a:moveTo>
                <a:cubicBezTo>
                  <a:pt x="155" y="0"/>
                  <a:pt x="155" y="0"/>
                  <a:pt x="155" y="0"/>
                </a:cubicBezTo>
                <a:cubicBezTo>
                  <a:pt x="160" y="5"/>
                  <a:pt x="160" y="5"/>
                  <a:pt x="160" y="5"/>
                </a:cubicBezTo>
                <a:cubicBezTo>
                  <a:pt x="5" y="160"/>
                  <a:pt x="5" y="160"/>
                  <a:pt x="5" y="160"/>
                </a:cubicBezTo>
                <a:lnTo>
                  <a:pt x="0" y="155"/>
                </a:lnTo>
                <a:close/>
                <a:moveTo>
                  <a:pt x="35" y="69"/>
                </a:moveTo>
                <a:cubicBezTo>
                  <a:pt x="54" y="69"/>
                  <a:pt x="70" y="54"/>
                  <a:pt x="70" y="35"/>
                </a:cubicBezTo>
                <a:cubicBezTo>
                  <a:pt x="70" y="16"/>
                  <a:pt x="54" y="0"/>
                  <a:pt x="35" y="0"/>
                </a:cubicBezTo>
                <a:cubicBezTo>
                  <a:pt x="16" y="0"/>
                  <a:pt x="0" y="16"/>
                  <a:pt x="0" y="35"/>
                </a:cubicBezTo>
                <a:cubicBezTo>
                  <a:pt x="0" y="54"/>
                  <a:pt x="16" y="69"/>
                  <a:pt x="35" y="69"/>
                </a:cubicBezTo>
                <a:close/>
                <a:moveTo>
                  <a:pt x="35" y="7"/>
                </a:moveTo>
                <a:cubicBezTo>
                  <a:pt x="50" y="7"/>
                  <a:pt x="63" y="19"/>
                  <a:pt x="63" y="35"/>
                </a:cubicBezTo>
                <a:cubicBezTo>
                  <a:pt x="63" y="50"/>
                  <a:pt x="50" y="63"/>
                  <a:pt x="35" y="63"/>
                </a:cubicBezTo>
                <a:cubicBezTo>
                  <a:pt x="19" y="63"/>
                  <a:pt x="7" y="50"/>
                  <a:pt x="7" y="35"/>
                </a:cubicBezTo>
                <a:cubicBezTo>
                  <a:pt x="7" y="19"/>
                  <a:pt x="19" y="7"/>
                  <a:pt x="35" y="7"/>
                </a:cubicBezTo>
                <a:close/>
                <a:moveTo>
                  <a:pt x="125" y="90"/>
                </a:moveTo>
                <a:cubicBezTo>
                  <a:pt x="106" y="90"/>
                  <a:pt x="91" y="106"/>
                  <a:pt x="91" y="125"/>
                </a:cubicBezTo>
                <a:cubicBezTo>
                  <a:pt x="91" y="144"/>
                  <a:pt x="106" y="160"/>
                  <a:pt x="125" y="160"/>
                </a:cubicBezTo>
                <a:cubicBezTo>
                  <a:pt x="144" y="160"/>
                  <a:pt x="160" y="144"/>
                  <a:pt x="160" y="125"/>
                </a:cubicBezTo>
                <a:cubicBezTo>
                  <a:pt x="160" y="106"/>
                  <a:pt x="144" y="90"/>
                  <a:pt x="125" y="90"/>
                </a:cubicBezTo>
                <a:close/>
                <a:moveTo>
                  <a:pt x="125" y="153"/>
                </a:moveTo>
                <a:cubicBezTo>
                  <a:pt x="110" y="153"/>
                  <a:pt x="97" y="141"/>
                  <a:pt x="97" y="125"/>
                </a:cubicBezTo>
                <a:cubicBezTo>
                  <a:pt x="97" y="110"/>
                  <a:pt x="110" y="97"/>
                  <a:pt x="125" y="97"/>
                </a:cubicBezTo>
                <a:cubicBezTo>
                  <a:pt x="141" y="97"/>
                  <a:pt x="153" y="110"/>
                  <a:pt x="153" y="125"/>
                </a:cubicBezTo>
                <a:cubicBezTo>
                  <a:pt x="153" y="141"/>
                  <a:pt x="141" y="153"/>
                  <a:pt x="125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" name="Freeform 206">
            <a:extLst>
              <a:ext uri="{FF2B5EF4-FFF2-40B4-BE49-F238E27FC236}">
                <a16:creationId xmlns:a16="http://schemas.microsoft.com/office/drawing/2014/main" id="{D634F07A-1E5B-49F2-957D-C891D47E1AA1}"/>
              </a:ext>
            </a:extLst>
          </p:cNvPr>
          <p:cNvSpPr>
            <a:spLocks noEditPoints="1"/>
          </p:cNvSpPr>
          <p:nvPr/>
        </p:nvSpPr>
        <p:spPr bwMode="auto">
          <a:xfrm>
            <a:off x="5716798" y="2284195"/>
            <a:ext cx="458684" cy="461448"/>
          </a:xfrm>
          <a:custGeom>
            <a:avLst/>
            <a:gdLst>
              <a:gd name="T0" fmla="*/ 513360 w 154"/>
              <a:gd name="T1" fmla="*/ 375289 h 154"/>
              <a:gd name="T2" fmla="*/ 465447 w 154"/>
              <a:gd name="T3" fmla="*/ 330530 h 154"/>
              <a:gd name="T4" fmla="*/ 410688 w 154"/>
              <a:gd name="T5" fmla="*/ 330530 h 154"/>
              <a:gd name="T6" fmla="*/ 362775 w 154"/>
              <a:gd name="T7" fmla="*/ 371846 h 154"/>
              <a:gd name="T8" fmla="*/ 345663 w 154"/>
              <a:gd name="T9" fmla="*/ 371846 h 154"/>
              <a:gd name="T10" fmla="*/ 201922 w 154"/>
              <a:gd name="T11" fmla="*/ 285771 h 154"/>
              <a:gd name="T12" fmla="*/ 157431 w 154"/>
              <a:gd name="T13" fmla="*/ 161822 h 154"/>
              <a:gd name="T14" fmla="*/ 198499 w 154"/>
              <a:gd name="T15" fmla="*/ 117063 h 154"/>
              <a:gd name="T16" fmla="*/ 208767 w 154"/>
              <a:gd name="T17" fmla="*/ 89519 h 154"/>
              <a:gd name="T18" fmla="*/ 198499 w 154"/>
              <a:gd name="T19" fmla="*/ 61974 h 154"/>
              <a:gd name="T20" fmla="*/ 150586 w 154"/>
              <a:gd name="T21" fmla="*/ 13772 h 154"/>
              <a:gd name="T22" fmla="*/ 106094 w 154"/>
              <a:gd name="T23" fmla="*/ 10329 h 154"/>
              <a:gd name="T24" fmla="*/ 0 w 154"/>
              <a:gd name="T25" fmla="*/ 123949 h 154"/>
              <a:gd name="T26" fmla="*/ 400421 w 154"/>
              <a:gd name="T27" fmla="*/ 530225 h 154"/>
              <a:gd name="T28" fmla="*/ 516783 w 154"/>
              <a:gd name="T29" fmla="*/ 423491 h 154"/>
              <a:gd name="T30" fmla="*/ 513360 w 154"/>
              <a:gd name="T31" fmla="*/ 375289 h 154"/>
              <a:gd name="T32" fmla="*/ 499671 w 154"/>
              <a:gd name="T33" fmla="*/ 413162 h 154"/>
              <a:gd name="T34" fmla="*/ 403844 w 154"/>
              <a:gd name="T35" fmla="*/ 509567 h 154"/>
              <a:gd name="T36" fmla="*/ 23957 w 154"/>
              <a:gd name="T37" fmla="*/ 123949 h 154"/>
              <a:gd name="T38" fmla="*/ 116362 w 154"/>
              <a:gd name="T39" fmla="*/ 27544 h 154"/>
              <a:gd name="T40" fmla="*/ 136896 w 154"/>
              <a:gd name="T41" fmla="*/ 30987 h 154"/>
              <a:gd name="T42" fmla="*/ 184810 w 154"/>
              <a:gd name="T43" fmla="*/ 79189 h 154"/>
              <a:gd name="T44" fmla="*/ 181387 w 154"/>
              <a:gd name="T45" fmla="*/ 99848 h 154"/>
              <a:gd name="T46" fmla="*/ 136896 w 154"/>
              <a:gd name="T47" fmla="*/ 161822 h 154"/>
              <a:gd name="T48" fmla="*/ 184810 w 154"/>
              <a:gd name="T49" fmla="*/ 302986 h 154"/>
              <a:gd name="T50" fmla="*/ 345663 w 154"/>
              <a:gd name="T51" fmla="*/ 395947 h 154"/>
              <a:gd name="T52" fmla="*/ 366197 w 154"/>
              <a:gd name="T53" fmla="*/ 392504 h 154"/>
              <a:gd name="T54" fmla="*/ 427800 w 154"/>
              <a:gd name="T55" fmla="*/ 344302 h 154"/>
              <a:gd name="T56" fmla="*/ 448335 w 154"/>
              <a:gd name="T57" fmla="*/ 344302 h 154"/>
              <a:gd name="T58" fmla="*/ 496248 w 154"/>
              <a:gd name="T59" fmla="*/ 392504 h 154"/>
              <a:gd name="T60" fmla="*/ 499671 w 154"/>
              <a:gd name="T61" fmla="*/ 413162 h 154"/>
              <a:gd name="T62" fmla="*/ 424378 w 154"/>
              <a:gd name="T63" fmla="*/ 106734 h 154"/>
              <a:gd name="T64" fmla="*/ 468869 w 154"/>
              <a:gd name="T65" fmla="*/ 247897 h 154"/>
              <a:gd name="T66" fmla="*/ 489404 w 154"/>
              <a:gd name="T67" fmla="*/ 251340 h 154"/>
              <a:gd name="T68" fmla="*/ 441490 w 154"/>
              <a:gd name="T69" fmla="*/ 92962 h 154"/>
              <a:gd name="T70" fmla="*/ 273792 w 154"/>
              <a:gd name="T71" fmla="*/ 44759 h 154"/>
              <a:gd name="T72" fmla="*/ 280637 w 154"/>
              <a:gd name="T73" fmla="*/ 65417 h 154"/>
              <a:gd name="T74" fmla="*/ 424378 w 154"/>
              <a:gd name="T75" fmla="*/ 106734 h 154"/>
              <a:gd name="T76" fmla="*/ 407266 w 154"/>
              <a:gd name="T77" fmla="*/ 241011 h 154"/>
              <a:gd name="T78" fmla="*/ 379887 w 154"/>
              <a:gd name="T79" fmla="*/ 151493 h 154"/>
              <a:gd name="T80" fmla="*/ 287482 w 154"/>
              <a:gd name="T81" fmla="*/ 123949 h 154"/>
              <a:gd name="T82" fmla="*/ 290904 w 154"/>
              <a:gd name="T83" fmla="*/ 144607 h 154"/>
              <a:gd name="T84" fmla="*/ 366197 w 154"/>
              <a:gd name="T85" fmla="*/ 165265 h 154"/>
              <a:gd name="T86" fmla="*/ 386731 w 154"/>
              <a:gd name="T87" fmla="*/ 237568 h 154"/>
              <a:gd name="T88" fmla="*/ 407266 w 154"/>
              <a:gd name="T89" fmla="*/ 241011 h 15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4" h="154">
                <a:moveTo>
                  <a:pt x="150" y="109"/>
                </a:moveTo>
                <a:cubicBezTo>
                  <a:pt x="136" y="96"/>
                  <a:pt x="136" y="96"/>
                  <a:pt x="136" y="96"/>
                </a:cubicBezTo>
                <a:cubicBezTo>
                  <a:pt x="131" y="91"/>
                  <a:pt x="124" y="92"/>
                  <a:pt x="120" y="96"/>
                </a:cubicBezTo>
                <a:cubicBezTo>
                  <a:pt x="111" y="106"/>
                  <a:pt x="107" y="107"/>
                  <a:pt x="106" y="108"/>
                </a:cubicBezTo>
                <a:cubicBezTo>
                  <a:pt x="105" y="108"/>
                  <a:pt x="103" y="108"/>
                  <a:pt x="101" y="108"/>
                </a:cubicBezTo>
                <a:cubicBezTo>
                  <a:pt x="88" y="108"/>
                  <a:pt x="71" y="98"/>
                  <a:pt x="59" y="83"/>
                </a:cubicBezTo>
                <a:cubicBezTo>
                  <a:pt x="49" y="71"/>
                  <a:pt x="44" y="57"/>
                  <a:pt x="46" y="47"/>
                </a:cubicBezTo>
                <a:cubicBezTo>
                  <a:pt x="47" y="47"/>
                  <a:pt x="48" y="43"/>
                  <a:pt x="58" y="34"/>
                </a:cubicBezTo>
                <a:cubicBezTo>
                  <a:pt x="60" y="32"/>
                  <a:pt x="61" y="29"/>
                  <a:pt x="61" y="26"/>
                </a:cubicBezTo>
                <a:cubicBezTo>
                  <a:pt x="61" y="23"/>
                  <a:pt x="60" y="20"/>
                  <a:pt x="58" y="18"/>
                </a:cubicBezTo>
                <a:cubicBezTo>
                  <a:pt x="44" y="4"/>
                  <a:pt x="44" y="4"/>
                  <a:pt x="44" y="4"/>
                </a:cubicBezTo>
                <a:cubicBezTo>
                  <a:pt x="41" y="1"/>
                  <a:pt x="35" y="0"/>
                  <a:pt x="31" y="3"/>
                </a:cubicBezTo>
                <a:cubicBezTo>
                  <a:pt x="17" y="13"/>
                  <a:pt x="0" y="27"/>
                  <a:pt x="0" y="36"/>
                </a:cubicBezTo>
                <a:cubicBezTo>
                  <a:pt x="0" y="78"/>
                  <a:pt x="76" y="154"/>
                  <a:pt x="117" y="154"/>
                </a:cubicBezTo>
                <a:cubicBezTo>
                  <a:pt x="127" y="154"/>
                  <a:pt x="141" y="137"/>
                  <a:pt x="151" y="123"/>
                </a:cubicBezTo>
                <a:cubicBezTo>
                  <a:pt x="154" y="119"/>
                  <a:pt x="153" y="113"/>
                  <a:pt x="150" y="109"/>
                </a:cubicBezTo>
                <a:close/>
                <a:moveTo>
                  <a:pt x="146" y="120"/>
                </a:moveTo>
                <a:cubicBezTo>
                  <a:pt x="134" y="137"/>
                  <a:pt x="123" y="148"/>
                  <a:pt x="118" y="148"/>
                </a:cubicBezTo>
                <a:cubicBezTo>
                  <a:pt x="79" y="148"/>
                  <a:pt x="7" y="75"/>
                  <a:pt x="7" y="36"/>
                </a:cubicBezTo>
                <a:cubicBezTo>
                  <a:pt x="7" y="31"/>
                  <a:pt x="17" y="20"/>
                  <a:pt x="34" y="8"/>
                </a:cubicBezTo>
                <a:cubicBezTo>
                  <a:pt x="36" y="7"/>
                  <a:pt x="38" y="7"/>
                  <a:pt x="40" y="9"/>
                </a:cubicBezTo>
                <a:cubicBezTo>
                  <a:pt x="54" y="23"/>
                  <a:pt x="54" y="23"/>
                  <a:pt x="54" y="23"/>
                </a:cubicBezTo>
                <a:cubicBezTo>
                  <a:pt x="56" y="25"/>
                  <a:pt x="55" y="28"/>
                  <a:pt x="53" y="29"/>
                </a:cubicBezTo>
                <a:cubicBezTo>
                  <a:pt x="42" y="40"/>
                  <a:pt x="40" y="44"/>
                  <a:pt x="40" y="47"/>
                </a:cubicBezTo>
                <a:cubicBezTo>
                  <a:pt x="37" y="59"/>
                  <a:pt x="43" y="74"/>
                  <a:pt x="54" y="88"/>
                </a:cubicBezTo>
                <a:cubicBezTo>
                  <a:pt x="67" y="104"/>
                  <a:pt x="86" y="115"/>
                  <a:pt x="101" y="115"/>
                </a:cubicBezTo>
                <a:cubicBezTo>
                  <a:pt x="103" y="115"/>
                  <a:pt x="105" y="114"/>
                  <a:pt x="107" y="114"/>
                </a:cubicBezTo>
                <a:cubicBezTo>
                  <a:pt x="110" y="113"/>
                  <a:pt x="114" y="111"/>
                  <a:pt x="125" y="100"/>
                </a:cubicBezTo>
                <a:cubicBezTo>
                  <a:pt x="126" y="98"/>
                  <a:pt x="129" y="98"/>
                  <a:pt x="131" y="100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47" y="116"/>
                  <a:pt x="147" y="118"/>
                  <a:pt x="146" y="120"/>
                </a:cubicBezTo>
                <a:close/>
                <a:moveTo>
                  <a:pt x="124" y="31"/>
                </a:moveTo>
                <a:cubicBezTo>
                  <a:pt x="135" y="42"/>
                  <a:pt x="139" y="57"/>
                  <a:pt x="137" y="72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146" y="56"/>
                  <a:pt x="140" y="39"/>
                  <a:pt x="129" y="27"/>
                </a:cubicBezTo>
                <a:cubicBezTo>
                  <a:pt x="116" y="14"/>
                  <a:pt x="98" y="9"/>
                  <a:pt x="80" y="13"/>
                </a:cubicBezTo>
                <a:cubicBezTo>
                  <a:pt x="82" y="19"/>
                  <a:pt x="82" y="19"/>
                  <a:pt x="82" y="19"/>
                </a:cubicBezTo>
                <a:cubicBezTo>
                  <a:pt x="97" y="15"/>
                  <a:pt x="113" y="20"/>
                  <a:pt x="124" y="31"/>
                </a:cubicBezTo>
                <a:close/>
                <a:moveTo>
                  <a:pt x="119" y="70"/>
                </a:moveTo>
                <a:cubicBezTo>
                  <a:pt x="121" y="60"/>
                  <a:pt x="118" y="50"/>
                  <a:pt x="111" y="44"/>
                </a:cubicBezTo>
                <a:cubicBezTo>
                  <a:pt x="104" y="36"/>
                  <a:pt x="94" y="33"/>
                  <a:pt x="84" y="36"/>
                </a:cubicBezTo>
                <a:cubicBezTo>
                  <a:pt x="85" y="42"/>
                  <a:pt x="85" y="42"/>
                  <a:pt x="85" y="42"/>
                </a:cubicBezTo>
                <a:cubicBezTo>
                  <a:pt x="93" y="40"/>
                  <a:pt x="101" y="43"/>
                  <a:pt x="107" y="48"/>
                </a:cubicBezTo>
                <a:cubicBezTo>
                  <a:pt x="112" y="54"/>
                  <a:pt x="114" y="61"/>
                  <a:pt x="113" y="69"/>
                </a:cubicBezTo>
                <a:lnTo>
                  <a:pt x="119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7" name="Freeform 207">
            <a:extLst>
              <a:ext uri="{FF2B5EF4-FFF2-40B4-BE49-F238E27FC236}">
                <a16:creationId xmlns:a16="http://schemas.microsoft.com/office/drawing/2014/main" id="{62B29783-583B-4A3C-85E0-BE90F5CA6AD1}"/>
              </a:ext>
            </a:extLst>
          </p:cNvPr>
          <p:cNvSpPr>
            <a:spLocks noEditPoints="1"/>
          </p:cNvSpPr>
          <p:nvPr/>
        </p:nvSpPr>
        <p:spPr bwMode="auto">
          <a:xfrm>
            <a:off x="4734406" y="2285578"/>
            <a:ext cx="455920" cy="458682"/>
          </a:xfrm>
          <a:custGeom>
            <a:avLst/>
            <a:gdLst>
              <a:gd name="T0" fmla="*/ 236257 w 153"/>
              <a:gd name="T1" fmla="*/ 282471 h 153"/>
              <a:gd name="T2" fmla="*/ 297890 w 153"/>
              <a:gd name="T3" fmla="*/ 89564 h 153"/>
              <a:gd name="T4" fmla="*/ 222561 w 153"/>
              <a:gd name="T5" fmla="*/ 75785 h 153"/>
              <a:gd name="T6" fmla="*/ 0 w 153"/>
              <a:gd name="T7" fmla="*/ 303140 h 153"/>
              <a:gd name="T8" fmla="*/ 222561 w 153"/>
              <a:gd name="T9" fmla="*/ 527050 h 153"/>
              <a:gd name="T10" fmla="*/ 445123 w 153"/>
              <a:gd name="T11" fmla="*/ 303140 h 153"/>
              <a:gd name="T12" fmla="*/ 434850 w 153"/>
              <a:gd name="T13" fmla="*/ 237689 h 153"/>
              <a:gd name="T14" fmla="*/ 236257 w 153"/>
              <a:gd name="T15" fmla="*/ 282471 h 153"/>
              <a:gd name="T16" fmla="*/ 222561 w 153"/>
              <a:gd name="T17" fmla="*/ 506381 h 153"/>
              <a:gd name="T18" fmla="*/ 20544 w 153"/>
              <a:gd name="T19" fmla="*/ 303140 h 153"/>
              <a:gd name="T20" fmla="*/ 222561 w 153"/>
              <a:gd name="T21" fmla="*/ 96454 h 153"/>
              <a:gd name="T22" fmla="*/ 270498 w 153"/>
              <a:gd name="T23" fmla="*/ 103343 h 153"/>
              <a:gd name="T24" fmla="*/ 202017 w 153"/>
              <a:gd name="T25" fmla="*/ 316919 h 153"/>
              <a:gd name="T26" fmla="*/ 421154 w 153"/>
              <a:gd name="T27" fmla="*/ 265247 h 153"/>
              <a:gd name="T28" fmla="*/ 424578 w 153"/>
              <a:gd name="T29" fmla="*/ 303140 h 153"/>
              <a:gd name="T30" fmla="*/ 222561 w 153"/>
              <a:gd name="T31" fmla="*/ 506381 h 153"/>
              <a:gd name="T32" fmla="*/ 523875 w 153"/>
              <a:gd name="T33" fmla="*/ 179128 h 153"/>
              <a:gd name="T34" fmla="*/ 359522 w 153"/>
              <a:gd name="T35" fmla="*/ 0 h 153"/>
              <a:gd name="T36" fmla="*/ 291042 w 153"/>
              <a:gd name="T37" fmla="*/ 230800 h 153"/>
              <a:gd name="T38" fmla="*/ 523875 w 153"/>
              <a:gd name="T39" fmla="*/ 179128 h 153"/>
              <a:gd name="T40" fmla="*/ 376642 w 153"/>
              <a:gd name="T41" fmla="*/ 27558 h 153"/>
              <a:gd name="T42" fmla="*/ 496483 w 153"/>
              <a:gd name="T43" fmla="*/ 161904 h 153"/>
              <a:gd name="T44" fmla="*/ 325282 w 153"/>
              <a:gd name="T45" fmla="*/ 203242 h 153"/>
              <a:gd name="T46" fmla="*/ 376642 w 153"/>
              <a:gd name="T47" fmla="*/ 27558 h 15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53" h="153">
                <a:moveTo>
                  <a:pt x="69" y="82"/>
                </a:moveTo>
                <a:cubicBezTo>
                  <a:pt x="87" y="26"/>
                  <a:pt x="87" y="26"/>
                  <a:pt x="87" y="26"/>
                </a:cubicBezTo>
                <a:cubicBezTo>
                  <a:pt x="80" y="24"/>
                  <a:pt x="73" y="22"/>
                  <a:pt x="65" y="22"/>
                </a:cubicBezTo>
                <a:cubicBezTo>
                  <a:pt x="29" y="22"/>
                  <a:pt x="0" y="52"/>
                  <a:pt x="0" y="88"/>
                </a:cubicBezTo>
                <a:cubicBezTo>
                  <a:pt x="0" y="124"/>
                  <a:pt x="29" y="153"/>
                  <a:pt x="65" y="153"/>
                </a:cubicBezTo>
                <a:cubicBezTo>
                  <a:pt x="101" y="153"/>
                  <a:pt x="130" y="124"/>
                  <a:pt x="130" y="88"/>
                </a:cubicBezTo>
                <a:cubicBezTo>
                  <a:pt x="130" y="81"/>
                  <a:pt x="129" y="75"/>
                  <a:pt x="127" y="69"/>
                </a:cubicBezTo>
                <a:lnTo>
                  <a:pt x="69" y="82"/>
                </a:lnTo>
                <a:close/>
                <a:moveTo>
                  <a:pt x="65" y="147"/>
                </a:moveTo>
                <a:cubicBezTo>
                  <a:pt x="32" y="147"/>
                  <a:pt x="6" y="121"/>
                  <a:pt x="6" y="88"/>
                </a:cubicBezTo>
                <a:cubicBezTo>
                  <a:pt x="6" y="55"/>
                  <a:pt x="32" y="28"/>
                  <a:pt x="65" y="28"/>
                </a:cubicBezTo>
                <a:cubicBezTo>
                  <a:pt x="70" y="28"/>
                  <a:pt x="75" y="29"/>
                  <a:pt x="79" y="30"/>
                </a:cubicBezTo>
                <a:cubicBezTo>
                  <a:pt x="59" y="92"/>
                  <a:pt x="59" y="92"/>
                  <a:pt x="59" y="92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4" y="81"/>
                  <a:pt x="124" y="84"/>
                  <a:pt x="124" y="88"/>
                </a:cubicBezTo>
                <a:cubicBezTo>
                  <a:pt x="124" y="121"/>
                  <a:pt x="97" y="147"/>
                  <a:pt x="65" y="147"/>
                </a:cubicBezTo>
                <a:close/>
                <a:moveTo>
                  <a:pt x="153" y="52"/>
                </a:moveTo>
                <a:cubicBezTo>
                  <a:pt x="143" y="7"/>
                  <a:pt x="105" y="0"/>
                  <a:pt x="105" y="0"/>
                </a:cubicBezTo>
                <a:cubicBezTo>
                  <a:pt x="85" y="67"/>
                  <a:pt x="85" y="67"/>
                  <a:pt x="85" y="67"/>
                </a:cubicBezTo>
                <a:lnTo>
                  <a:pt x="153" y="52"/>
                </a:lnTo>
                <a:close/>
                <a:moveTo>
                  <a:pt x="110" y="8"/>
                </a:moveTo>
                <a:cubicBezTo>
                  <a:pt x="131" y="16"/>
                  <a:pt x="141" y="33"/>
                  <a:pt x="145" y="47"/>
                </a:cubicBezTo>
                <a:cubicBezTo>
                  <a:pt x="95" y="59"/>
                  <a:pt x="95" y="59"/>
                  <a:pt x="95" y="59"/>
                </a:cubicBezTo>
                <a:lnTo>
                  <a:pt x="110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208">
            <a:extLst>
              <a:ext uri="{FF2B5EF4-FFF2-40B4-BE49-F238E27FC236}">
                <a16:creationId xmlns:a16="http://schemas.microsoft.com/office/drawing/2014/main" id="{183F2B22-E595-43EB-AEDB-3B5C3C4425E0}"/>
              </a:ext>
            </a:extLst>
          </p:cNvPr>
          <p:cNvSpPr>
            <a:spLocks noEditPoints="1"/>
          </p:cNvSpPr>
          <p:nvPr/>
        </p:nvSpPr>
        <p:spPr bwMode="auto">
          <a:xfrm>
            <a:off x="2727171" y="2285578"/>
            <a:ext cx="455920" cy="458682"/>
          </a:xfrm>
          <a:custGeom>
            <a:avLst/>
            <a:gdLst>
              <a:gd name="T0" fmla="*/ 493059 w 153"/>
              <a:gd name="T1" fmla="*/ 378925 h 153"/>
              <a:gd name="T2" fmla="*/ 493059 w 153"/>
              <a:gd name="T3" fmla="*/ 113677 h 153"/>
              <a:gd name="T4" fmla="*/ 410882 w 153"/>
              <a:gd name="T5" fmla="*/ 31003 h 153"/>
              <a:gd name="T6" fmla="*/ 147233 w 153"/>
              <a:gd name="T7" fmla="*/ 31003 h 153"/>
              <a:gd name="T8" fmla="*/ 147233 w 153"/>
              <a:gd name="T9" fmla="*/ 0 h 153"/>
              <a:gd name="T10" fmla="*/ 0 w 153"/>
              <a:gd name="T11" fmla="*/ 0 h 153"/>
              <a:gd name="T12" fmla="*/ 0 w 153"/>
              <a:gd name="T13" fmla="*/ 210131 h 153"/>
              <a:gd name="T14" fmla="*/ 147233 w 153"/>
              <a:gd name="T15" fmla="*/ 210131 h 153"/>
              <a:gd name="T16" fmla="*/ 147233 w 153"/>
              <a:gd name="T17" fmla="*/ 172239 h 153"/>
              <a:gd name="T18" fmla="*/ 328706 w 153"/>
              <a:gd name="T19" fmla="*/ 172239 h 153"/>
              <a:gd name="T20" fmla="*/ 352674 w 153"/>
              <a:gd name="T21" fmla="*/ 196352 h 153"/>
              <a:gd name="T22" fmla="*/ 352674 w 153"/>
              <a:gd name="T23" fmla="*/ 378925 h 153"/>
              <a:gd name="T24" fmla="*/ 318434 w 153"/>
              <a:gd name="T25" fmla="*/ 378925 h 153"/>
              <a:gd name="T26" fmla="*/ 318434 w 153"/>
              <a:gd name="T27" fmla="*/ 527050 h 153"/>
              <a:gd name="T28" fmla="*/ 523875 w 153"/>
              <a:gd name="T29" fmla="*/ 527050 h 153"/>
              <a:gd name="T30" fmla="*/ 523875 w 153"/>
              <a:gd name="T31" fmla="*/ 378925 h 153"/>
              <a:gd name="T32" fmla="*/ 493059 w 153"/>
              <a:gd name="T33" fmla="*/ 378925 h 153"/>
              <a:gd name="T34" fmla="*/ 123265 w 153"/>
              <a:gd name="T35" fmla="*/ 186018 h 153"/>
              <a:gd name="T36" fmla="*/ 23968 w 153"/>
              <a:gd name="T37" fmla="*/ 186018 h 153"/>
              <a:gd name="T38" fmla="*/ 23968 w 153"/>
              <a:gd name="T39" fmla="*/ 24113 h 153"/>
              <a:gd name="T40" fmla="*/ 123265 w 153"/>
              <a:gd name="T41" fmla="*/ 24113 h 153"/>
              <a:gd name="T42" fmla="*/ 123265 w 153"/>
              <a:gd name="T43" fmla="*/ 186018 h 153"/>
              <a:gd name="T44" fmla="*/ 328706 w 153"/>
              <a:gd name="T45" fmla="*/ 151570 h 153"/>
              <a:gd name="T46" fmla="*/ 147233 w 153"/>
              <a:gd name="T47" fmla="*/ 151570 h 153"/>
              <a:gd name="T48" fmla="*/ 147233 w 153"/>
              <a:gd name="T49" fmla="*/ 51672 h 153"/>
              <a:gd name="T50" fmla="*/ 410882 w 153"/>
              <a:gd name="T51" fmla="*/ 51672 h 153"/>
              <a:gd name="T52" fmla="*/ 472515 w 153"/>
              <a:gd name="T53" fmla="*/ 113677 h 153"/>
              <a:gd name="T54" fmla="*/ 472515 w 153"/>
              <a:gd name="T55" fmla="*/ 378925 h 153"/>
              <a:gd name="T56" fmla="*/ 373218 w 153"/>
              <a:gd name="T57" fmla="*/ 378925 h 153"/>
              <a:gd name="T58" fmla="*/ 373218 w 153"/>
              <a:gd name="T59" fmla="*/ 196352 h 153"/>
              <a:gd name="T60" fmla="*/ 328706 w 153"/>
              <a:gd name="T61" fmla="*/ 151570 h 153"/>
              <a:gd name="T62" fmla="*/ 503331 w 153"/>
              <a:gd name="T63" fmla="*/ 506381 h 153"/>
              <a:gd name="T64" fmla="*/ 338978 w 153"/>
              <a:gd name="T65" fmla="*/ 506381 h 153"/>
              <a:gd name="T66" fmla="*/ 338978 w 153"/>
              <a:gd name="T67" fmla="*/ 403038 h 153"/>
              <a:gd name="T68" fmla="*/ 503331 w 153"/>
              <a:gd name="T69" fmla="*/ 403038 h 153"/>
              <a:gd name="T70" fmla="*/ 503331 w 153"/>
              <a:gd name="T71" fmla="*/ 506381 h 1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3" h="153">
                <a:moveTo>
                  <a:pt x="144" y="110"/>
                </a:moveTo>
                <a:cubicBezTo>
                  <a:pt x="144" y="33"/>
                  <a:pt x="144" y="33"/>
                  <a:pt x="144" y="33"/>
                </a:cubicBezTo>
                <a:cubicBezTo>
                  <a:pt x="144" y="20"/>
                  <a:pt x="133" y="9"/>
                  <a:pt x="120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0"/>
                  <a:pt x="43" y="0"/>
                  <a:pt x="4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0"/>
                  <a:pt x="43" y="50"/>
                  <a:pt x="43" y="50"/>
                </a:cubicBezTo>
                <a:cubicBezTo>
                  <a:pt x="96" y="50"/>
                  <a:pt x="96" y="50"/>
                  <a:pt x="96" y="50"/>
                </a:cubicBezTo>
                <a:cubicBezTo>
                  <a:pt x="100" y="50"/>
                  <a:pt x="103" y="53"/>
                  <a:pt x="103" y="57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3" y="153"/>
                  <a:pt x="93" y="153"/>
                  <a:pt x="93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110"/>
                  <a:pt x="153" y="110"/>
                  <a:pt x="153" y="110"/>
                </a:cubicBezTo>
                <a:lnTo>
                  <a:pt x="144" y="110"/>
                </a:lnTo>
                <a:close/>
                <a:moveTo>
                  <a:pt x="36" y="54"/>
                </a:moveTo>
                <a:cubicBezTo>
                  <a:pt x="7" y="54"/>
                  <a:pt x="7" y="54"/>
                  <a:pt x="7" y="54"/>
                </a:cubicBezTo>
                <a:cubicBezTo>
                  <a:pt x="7" y="7"/>
                  <a:pt x="7" y="7"/>
                  <a:pt x="7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54"/>
                  <a:pt x="36" y="54"/>
                  <a:pt x="36" y="54"/>
                </a:cubicBezTo>
                <a:close/>
                <a:moveTo>
                  <a:pt x="96" y="44"/>
                </a:moveTo>
                <a:cubicBezTo>
                  <a:pt x="43" y="44"/>
                  <a:pt x="43" y="44"/>
                  <a:pt x="43" y="44"/>
                </a:cubicBezTo>
                <a:cubicBezTo>
                  <a:pt x="43" y="15"/>
                  <a:pt x="43" y="15"/>
                  <a:pt x="43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0" y="15"/>
                  <a:pt x="138" y="23"/>
                  <a:pt x="138" y="33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09" y="110"/>
                  <a:pt x="109" y="110"/>
                  <a:pt x="109" y="110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09" y="50"/>
                  <a:pt x="103" y="44"/>
                  <a:pt x="96" y="44"/>
                </a:cubicBezTo>
                <a:close/>
                <a:moveTo>
                  <a:pt x="147" y="147"/>
                </a:moveTo>
                <a:cubicBezTo>
                  <a:pt x="99" y="147"/>
                  <a:pt x="99" y="147"/>
                  <a:pt x="99" y="147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147" y="117"/>
                  <a:pt x="147" y="117"/>
                  <a:pt x="147" y="117"/>
                </a:cubicBezTo>
                <a:lnTo>
                  <a:pt x="147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214">
            <a:extLst>
              <a:ext uri="{FF2B5EF4-FFF2-40B4-BE49-F238E27FC236}">
                <a16:creationId xmlns:a16="http://schemas.microsoft.com/office/drawing/2014/main" id="{FECE26BB-19CA-4B5F-8033-D4E21472C10F}"/>
              </a:ext>
            </a:extLst>
          </p:cNvPr>
          <p:cNvSpPr>
            <a:spLocks noEditPoints="1"/>
          </p:cNvSpPr>
          <p:nvPr/>
        </p:nvSpPr>
        <p:spPr bwMode="auto">
          <a:xfrm>
            <a:off x="2729749" y="1285920"/>
            <a:ext cx="459338" cy="463462"/>
          </a:xfrm>
          <a:custGeom>
            <a:avLst/>
            <a:gdLst>
              <a:gd name="T0" fmla="*/ 181303 w 155"/>
              <a:gd name="T1" fmla="*/ 169125 h 155"/>
              <a:gd name="T2" fmla="*/ 242877 w 155"/>
              <a:gd name="T3" fmla="*/ 103546 h 155"/>
              <a:gd name="T4" fmla="*/ 181303 w 155"/>
              <a:gd name="T5" fmla="*/ 41418 h 155"/>
              <a:gd name="T6" fmla="*/ 119728 w 155"/>
              <a:gd name="T7" fmla="*/ 103546 h 155"/>
              <a:gd name="T8" fmla="*/ 181303 w 155"/>
              <a:gd name="T9" fmla="*/ 169125 h 155"/>
              <a:gd name="T10" fmla="*/ 181303 w 155"/>
              <a:gd name="T11" fmla="*/ 65579 h 155"/>
              <a:gd name="T12" fmla="*/ 222352 w 155"/>
              <a:gd name="T13" fmla="*/ 106998 h 155"/>
              <a:gd name="T14" fmla="*/ 181303 w 155"/>
              <a:gd name="T15" fmla="*/ 144964 h 155"/>
              <a:gd name="T16" fmla="*/ 140253 w 155"/>
              <a:gd name="T17" fmla="*/ 106998 h 155"/>
              <a:gd name="T18" fmla="*/ 181303 w 155"/>
              <a:gd name="T19" fmla="*/ 65579 h 155"/>
              <a:gd name="T20" fmla="*/ 509700 w 155"/>
              <a:gd name="T21" fmla="*/ 448700 h 155"/>
              <a:gd name="T22" fmla="*/ 389972 w 155"/>
              <a:gd name="T23" fmla="*/ 327896 h 155"/>
              <a:gd name="T24" fmla="*/ 366026 w 155"/>
              <a:gd name="T25" fmla="*/ 355508 h 155"/>
              <a:gd name="T26" fmla="*/ 321556 w 155"/>
              <a:gd name="T27" fmla="*/ 307187 h 155"/>
              <a:gd name="T28" fmla="*/ 366026 w 155"/>
              <a:gd name="T29" fmla="*/ 186383 h 155"/>
              <a:gd name="T30" fmla="*/ 181303 w 155"/>
              <a:gd name="T31" fmla="*/ 0 h 155"/>
              <a:gd name="T32" fmla="*/ 0 w 155"/>
              <a:gd name="T33" fmla="*/ 186383 h 155"/>
              <a:gd name="T34" fmla="*/ 181303 w 155"/>
              <a:gd name="T35" fmla="*/ 372766 h 155"/>
              <a:gd name="T36" fmla="*/ 304452 w 155"/>
              <a:gd name="T37" fmla="*/ 324444 h 155"/>
              <a:gd name="T38" fmla="*/ 348922 w 155"/>
              <a:gd name="T39" fmla="*/ 369314 h 155"/>
              <a:gd name="T40" fmla="*/ 324977 w 155"/>
              <a:gd name="T41" fmla="*/ 393475 h 155"/>
              <a:gd name="T42" fmla="*/ 444705 w 155"/>
              <a:gd name="T43" fmla="*/ 517730 h 155"/>
              <a:gd name="T44" fmla="*/ 509700 w 155"/>
              <a:gd name="T45" fmla="*/ 517730 h 155"/>
              <a:gd name="T46" fmla="*/ 509700 w 155"/>
              <a:gd name="T47" fmla="*/ 448700 h 155"/>
              <a:gd name="T48" fmla="*/ 20525 w 155"/>
              <a:gd name="T49" fmla="*/ 186383 h 155"/>
              <a:gd name="T50" fmla="*/ 181303 w 155"/>
              <a:gd name="T51" fmla="*/ 20709 h 155"/>
              <a:gd name="T52" fmla="*/ 342081 w 155"/>
              <a:gd name="T53" fmla="*/ 186383 h 155"/>
              <a:gd name="T54" fmla="*/ 304452 w 155"/>
              <a:gd name="T55" fmla="*/ 293381 h 155"/>
              <a:gd name="T56" fmla="*/ 198407 w 155"/>
              <a:gd name="T57" fmla="*/ 196738 h 155"/>
              <a:gd name="T58" fmla="*/ 164199 w 155"/>
              <a:gd name="T59" fmla="*/ 196738 h 155"/>
              <a:gd name="T60" fmla="*/ 58154 w 155"/>
              <a:gd name="T61" fmla="*/ 289929 h 155"/>
              <a:gd name="T62" fmla="*/ 20525 w 155"/>
              <a:gd name="T63" fmla="*/ 186383 h 155"/>
              <a:gd name="T64" fmla="*/ 78679 w 155"/>
              <a:gd name="T65" fmla="*/ 314090 h 155"/>
              <a:gd name="T66" fmla="*/ 78679 w 155"/>
              <a:gd name="T67" fmla="*/ 303735 h 155"/>
              <a:gd name="T68" fmla="*/ 164199 w 155"/>
              <a:gd name="T69" fmla="*/ 217447 h 155"/>
              <a:gd name="T70" fmla="*/ 198407 w 155"/>
              <a:gd name="T71" fmla="*/ 217447 h 155"/>
              <a:gd name="T72" fmla="*/ 283927 w 155"/>
              <a:gd name="T73" fmla="*/ 303735 h 155"/>
              <a:gd name="T74" fmla="*/ 283927 w 155"/>
              <a:gd name="T75" fmla="*/ 314090 h 155"/>
              <a:gd name="T76" fmla="*/ 181303 w 155"/>
              <a:gd name="T77" fmla="*/ 348605 h 155"/>
              <a:gd name="T78" fmla="*/ 78679 w 155"/>
              <a:gd name="T79" fmla="*/ 314090 h 155"/>
              <a:gd name="T80" fmla="*/ 492596 w 155"/>
              <a:gd name="T81" fmla="*/ 500473 h 155"/>
              <a:gd name="T82" fmla="*/ 458388 w 155"/>
              <a:gd name="T83" fmla="*/ 500473 h 155"/>
              <a:gd name="T84" fmla="*/ 355764 w 155"/>
              <a:gd name="T85" fmla="*/ 393475 h 155"/>
              <a:gd name="T86" fmla="*/ 389972 w 155"/>
              <a:gd name="T87" fmla="*/ 358960 h 155"/>
              <a:gd name="T88" fmla="*/ 492596 w 155"/>
              <a:gd name="T89" fmla="*/ 465957 h 155"/>
              <a:gd name="T90" fmla="*/ 492596 w 155"/>
              <a:gd name="T91" fmla="*/ 500473 h 1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5" h="155">
                <a:moveTo>
                  <a:pt x="53" y="49"/>
                </a:moveTo>
                <a:cubicBezTo>
                  <a:pt x="63" y="49"/>
                  <a:pt x="71" y="40"/>
                  <a:pt x="71" y="30"/>
                </a:cubicBezTo>
                <a:cubicBezTo>
                  <a:pt x="71" y="20"/>
                  <a:pt x="63" y="12"/>
                  <a:pt x="53" y="12"/>
                </a:cubicBezTo>
                <a:cubicBezTo>
                  <a:pt x="43" y="12"/>
                  <a:pt x="35" y="20"/>
                  <a:pt x="35" y="30"/>
                </a:cubicBezTo>
                <a:cubicBezTo>
                  <a:pt x="35" y="40"/>
                  <a:pt x="43" y="49"/>
                  <a:pt x="53" y="49"/>
                </a:cubicBezTo>
                <a:close/>
                <a:moveTo>
                  <a:pt x="53" y="19"/>
                </a:moveTo>
                <a:cubicBezTo>
                  <a:pt x="59" y="19"/>
                  <a:pt x="65" y="24"/>
                  <a:pt x="65" y="31"/>
                </a:cubicBezTo>
                <a:cubicBezTo>
                  <a:pt x="65" y="37"/>
                  <a:pt x="60" y="42"/>
                  <a:pt x="53" y="42"/>
                </a:cubicBezTo>
                <a:cubicBezTo>
                  <a:pt x="47" y="42"/>
                  <a:pt x="41" y="37"/>
                  <a:pt x="41" y="31"/>
                </a:cubicBezTo>
                <a:cubicBezTo>
                  <a:pt x="41" y="24"/>
                  <a:pt x="47" y="19"/>
                  <a:pt x="53" y="19"/>
                </a:cubicBezTo>
                <a:close/>
                <a:moveTo>
                  <a:pt x="149" y="130"/>
                </a:moveTo>
                <a:cubicBezTo>
                  <a:pt x="114" y="95"/>
                  <a:pt x="114" y="95"/>
                  <a:pt x="114" y="95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94" y="89"/>
                  <a:pt x="94" y="89"/>
                  <a:pt x="94" y="89"/>
                </a:cubicBezTo>
                <a:cubicBezTo>
                  <a:pt x="102" y="80"/>
                  <a:pt x="107" y="67"/>
                  <a:pt x="107" y="54"/>
                </a:cubicBezTo>
                <a:cubicBezTo>
                  <a:pt x="107" y="24"/>
                  <a:pt x="83" y="0"/>
                  <a:pt x="53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8"/>
                  <a:pt x="53" y="108"/>
                </a:cubicBezTo>
                <a:cubicBezTo>
                  <a:pt x="67" y="108"/>
                  <a:pt x="80" y="103"/>
                  <a:pt x="89" y="94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130" y="150"/>
                  <a:pt x="130" y="150"/>
                  <a:pt x="130" y="150"/>
                </a:cubicBezTo>
                <a:cubicBezTo>
                  <a:pt x="136" y="155"/>
                  <a:pt x="145" y="154"/>
                  <a:pt x="149" y="150"/>
                </a:cubicBezTo>
                <a:cubicBezTo>
                  <a:pt x="155" y="145"/>
                  <a:pt x="154" y="135"/>
                  <a:pt x="149" y="130"/>
                </a:cubicBezTo>
                <a:close/>
                <a:moveTo>
                  <a:pt x="6" y="54"/>
                </a:moveTo>
                <a:cubicBezTo>
                  <a:pt x="6" y="28"/>
                  <a:pt x="27" y="6"/>
                  <a:pt x="53" y="6"/>
                </a:cubicBezTo>
                <a:cubicBezTo>
                  <a:pt x="79" y="6"/>
                  <a:pt x="100" y="28"/>
                  <a:pt x="100" y="54"/>
                </a:cubicBezTo>
                <a:cubicBezTo>
                  <a:pt x="100" y="66"/>
                  <a:pt x="96" y="76"/>
                  <a:pt x="89" y="85"/>
                </a:cubicBezTo>
                <a:cubicBezTo>
                  <a:pt x="87" y="69"/>
                  <a:pt x="74" y="57"/>
                  <a:pt x="58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32" y="57"/>
                  <a:pt x="19" y="69"/>
                  <a:pt x="17" y="84"/>
                </a:cubicBezTo>
                <a:cubicBezTo>
                  <a:pt x="10" y="76"/>
                  <a:pt x="6" y="65"/>
                  <a:pt x="6" y="54"/>
                </a:cubicBezTo>
                <a:close/>
                <a:moveTo>
                  <a:pt x="23" y="91"/>
                </a:moveTo>
                <a:cubicBezTo>
                  <a:pt x="23" y="88"/>
                  <a:pt x="23" y="88"/>
                  <a:pt x="23" y="88"/>
                </a:cubicBezTo>
                <a:cubicBezTo>
                  <a:pt x="23" y="75"/>
                  <a:pt x="34" y="63"/>
                  <a:pt x="48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2" y="63"/>
                  <a:pt x="83" y="75"/>
                  <a:pt x="83" y="88"/>
                </a:cubicBezTo>
                <a:cubicBezTo>
                  <a:pt x="83" y="91"/>
                  <a:pt x="83" y="91"/>
                  <a:pt x="83" y="91"/>
                </a:cubicBezTo>
                <a:cubicBezTo>
                  <a:pt x="75" y="98"/>
                  <a:pt x="65" y="101"/>
                  <a:pt x="53" y="101"/>
                </a:cubicBezTo>
                <a:cubicBezTo>
                  <a:pt x="42" y="101"/>
                  <a:pt x="31" y="97"/>
                  <a:pt x="23" y="91"/>
                </a:cubicBezTo>
                <a:close/>
                <a:moveTo>
                  <a:pt x="144" y="145"/>
                </a:moveTo>
                <a:cubicBezTo>
                  <a:pt x="142" y="148"/>
                  <a:pt x="137" y="148"/>
                  <a:pt x="134" y="145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14" y="104"/>
                  <a:pt x="114" y="104"/>
                  <a:pt x="114" y="104"/>
                </a:cubicBezTo>
                <a:cubicBezTo>
                  <a:pt x="144" y="135"/>
                  <a:pt x="144" y="135"/>
                  <a:pt x="144" y="135"/>
                </a:cubicBezTo>
                <a:cubicBezTo>
                  <a:pt x="147" y="137"/>
                  <a:pt x="147" y="142"/>
                  <a:pt x="144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215">
            <a:extLst>
              <a:ext uri="{FF2B5EF4-FFF2-40B4-BE49-F238E27FC236}">
                <a16:creationId xmlns:a16="http://schemas.microsoft.com/office/drawing/2014/main" id="{C061B3CD-206C-4D58-A378-9312DF23746F}"/>
              </a:ext>
            </a:extLst>
          </p:cNvPr>
          <p:cNvSpPr>
            <a:spLocks noEditPoints="1"/>
          </p:cNvSpPr>
          <p:nvPr/>
        </p:nvSpPr>
        <p:spPr bwMode="auto">
          <a:xfrm>
            <a:off x="4722271" y="1289359"/>
            <a:ext cx="445584" cy="456584"/>
          </a:xfrm>
          <a:custGeom>
            <a:avLst/>
            <a:gdLst>
              <a:gd name="T0" fmla="*/ 449199 w 150"/>
              <a:gd name="T1" fmla="*/ 399593 h 153"/>
              <a:gd name="T2" fmla="*/ 449199 w 150"/>
              <a:gd name="T3" fmla="*/ 82675 h 153"/>
              <a:gd name="T4" fmla="*/ 366903 w 150"/>
              <a:gd name="T5" fmla="*/ 0 h 153"/>
              <a:gd name="T6" fmla="*/ 147447 w 150"/>
              <a:gd name="T7" fmla="*/ 0 h 153"/>
              <a:gd name="T8" fmla="*/ 65151 w 150"/>
              <a:gd name="T9" fmla="*/ 82675 h 153"/>
              <a:gd name="T10" fmla="*/ 65151 w 150"/>
              <a:gd name="T11" fmla="*/ 93009 h 153"/>
              <a:gd name="T12" fmla="*/ 102870 w 150"/>
              <a:gd name="T13" fmla="*/ 93009 h 153"/>
              <a:gd name="T14" fmla="*/ 102870 w 150"/>
              <a:gd name="T15" fmla="*/ 168794 h 153"/>
              <a:gd name="T16" fmla="*/ 137160 w 150"/>
              <a:gd name="T17" fmla="*/ 168794 h 153"/>
              <a:gd name="T18" fmla="*/ 137160 w 150"/>
              <a:gd name="T19" fmla="*/ 275582 h 153"/>
              <a:gd name="T20" fmla="*/ 161163 w 150"/>
              <a:gd name="T21" fmla="*/ 275582 h 153"/>
              <a:gd name="T22" fmla="*/ 161163 w 150"/>
              <a:gd name="T23" fmla="*/ 168794 h 153"/>
              <a:gd name="T24" fmla="*/ 195453 w 150"/>
              <a:gd name="T25" fmla="*/ 168794 h 153"/>
              <a:gd name="T26" fmla="*/ 195453 w 150"/>
              <a:gd name="T27" fmla="*/ 93009 h 153"/>
              <a:gd name="T28" fmla="*/ 336042 w 150"/>
              <a:gd name="T29" fmla="*/ 93009 h 153"/>
              <a:gd name="T30" fmla="*/ 336042 w 150"/>
              <a:gd name="T31" fmla="*/ 337588 h 153"/>
              <a:gd name="T32" fmla="*/ 44577 w 150"/>
              <a:gd name="T33" fmla="*/ 337588 h 153"/>
              <a:gd name="T34" fmla="*/ 44577 w 150"/>
              <a:gd name="T35" fmla="*/ 399593 h 153"/>
              <a:gd name="T36" fmla="*/ 0 w 150"/>
              <a:gd name="T37" fmla="*/ 399593 h 153"/>
              <a:gd name="T38" fmla="*/ 0 w 150"/>
              <a:gd name="T39" fmla="*/ 527050 h 153"/>
              <a:gd name="T40" fmla="*/ 514350 w 150"/>
              <a:gd name="T41" fmla="*/ 527050 h 153"/>
              <a:gd name="T42" fmla="*/ 514350 w 150"/>
              <a:gd name="T43" fmla="*/ 399593 h 153"/>
              <a:gd name="T44" fmla="*/ 449199 w 150"/>
              <a:gd name="T45" fmla="*/ 399593 h 153"/>
              <a:gd name="T46" fmla="*/ 174879 w 150"/>
              <a:gd name="T47" fmla="*/ 148125 h 153"/>
              <a:gd name="T48" fmla="*/ 126873 w 150"/>
              <a:gd name="T49" fmla="*/ 148125 h 153"/>
              <a:gd name="T50" fmla="*/ 126873 w 150"/>
              <a:gd name="T51" fmla="*/ 93009 h 153"/>
              <a:gd name="T52" fmla="*/ 174879 w 150"/>
              <a:gd name="T53" fmla="*/ 93009 h 153"/>
              <a:gd name="T54" fmla="*/ 174879 w 150"/>
              <a:gd name="T55" fmla="*/ 148125 h 153"/>
              <a:gd name="T56" fmla="*/ 68580 w 150"/>
              <a:gd name="T57" fmla="*/ 358256 h 153"/>
              <a:gd name="T58" fmla="*/ 356616 w 150"/>
              <a:gd name="T59" fmla="*/ 358256 h 153"/>
              <a:gd name="T60" fmla="*/ 356616 w 150"/>
              <a:gd name="T61" fmla="*/ 68895 h 153"/>
              <a:gd name="T62" fmla="*/ 89154 w 150"/>
              <a:gd name="T63" fmla="*/ 68895 h 153"/>
              <a:gd name="T64" fmla="*/ 147447 w 150"/>
              <a:gd name="T65" fmla="*/ 20669 h 153"/>
              <a:gd name="T66" fmla="*/ 366903 w 150"/>
              <a:gd name="T67" fmla="*/ 20669 h 153"/>
              <a:gd name="T68" fmla="*/ 428625 w 150"/>
              <a:gd name="T69" fmla="*/ 82675 h 153"/>
              <a:gd name="T70" fmla="*/ 428625 w 150"/>
              <a:gd name="T71" fmla="*/ 399593 h 153"/>
              <a:gd name="T72" fmla="*/ 68580 w 150"/>
              <a:gd name="T73" fmla="*/ 399593 h 153"/>
              <a:gd name="T74" fmla="*/ 68580 w 150"/>
              <a:gd name="T75" fmla="*/ 358256 h 153"/>
              <a:gd name="T76" fmla="*/ 493776 w 150"/>
              <a:gd name="T77" fmla="*/ 502937 h 153"/>
              <a:gd name="T78" fmla="*/ 20574 w 150"/>
              <a:gd name="T79" fmla="*/ 502937 h 153"/>
              <a:gd name="T80" fmla="*/ 20574 w 150"/>
              <a:gd name="T81" fmla="*/ 420262 h 153"/>
              <a:gd name="T82" fmla="*/ 493776 w 150"/>
              <a:gd name="T83" fmla="*/ 420262 h 153"/>
              <a:gd name="T84" fmla="*/ 493776 w 150"/>
              <a:gd name="T85" fmla="*/ 502937 h 1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53">
                <a:moveTo>
                  <a:pt x="131" y="116"/>
                </a:moveTo>
                <a:cubicBezTo>
                  <a:pt x="131" y="24"/>
                  <a:pt x="131" y="24"/>
                  <a:pt x="131" y="24"/>
                </a:cubicBezTo>
                <a:cubicBezTo>
                  <a:pt x="131" y="11"/>
                  <a:pt x="120" y="0"/>
                  <a:pt x="107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0" y="0"/>
                  <a:pt x="19" y="11"/>
                  <a:pt x="19" y="24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49"/>
                  <a:pt x="30" y="49"/>
                  <a:pt x="30" y="49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80"/>
                  <a:pt x="40" y="80"/>
                  <a:pt x="40" y="80"/>
                </a:cubicBezTo>
                <a:cubicBezTo>
                  <a:pt x="47" y="80"/>
                  <a:pt x="47" y="80"/>
                  <a:pt x="47" y="80"/>
                </a:cubicBezTo>
                <a:cubicBezTo>
                  <a:pt x="47" y="49"/>
                  <a:pt x="47" y="49"/>
                  <a:pt x="47" y="49"/>
                </a:cubicBezTo>
                <a:cubicBezTo>
                  <a:pt x="57" y="49"/>
                  <a:pt x="57" y="49"/>
                  <a:pt x="57" y="49"/>
                </a:cubicBezTo>
                <a:cubicBezTo>
                  <a:pt x="57" y="27"/>
                  <a:pt x="57" y="27"/>
                  <a:pt x="57" y="27"/>
                </a:cubicBezTo>
                <a:cubicBezTo>
                  <a:pt x="98" y="27"/>
                  <a:pt x="98" y="27"/>
                  <a:pt x="98" y="27"/>
                </a:cubicBezTo>
                <a:cubicBezTo>
                  <a:pt x="98" y="98"/>
                  <a:pt x="98" y="98"/>
                  <a:pt x="98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116"/>
                  <a:pt x="13" y="116"/>
                  <a:pt x="13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53"/>
                  <a:pt x="0" y="153"/>
                  <a:pt x="0" y="153"/>
                </a:cubicBezTo>
                <a:cubicBezTo>
                  <a:pt x="150" y="153"/>
                  <a:pt x="150" y="153"/>
                  <a:pt x="150" y="153"/>
                </a:cubicBezTo>
                <a:cubicBezTo>
                  <a:pt x="150" y="116"/>
                  <a:pt x="150" y="116"/>
                  <a:pt x="150" y="116"/>
                </a:cubicBezTo>
                <a:lnTo>
                  <a:pt x="131" y="116"/>
                </a:lnTo>
                <a:close/>
                <a:moveTo>
                  <a:pt x="51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7" y="27"/>
                  <a:pt x="37" y="27"/>
                  <a:pt x="37" y="27"/>
                </a:cubicBezTo>
                <a:cubicBezTo>
                  <a:pt x="51" y="27"/>
                  <a:pt x="51" y="27"/>
                  <a:pt x="51" y="27"/>
                </a:cubicBezTo>
                <a:lnTo>
                  <a:pt x="51" y="43"/>
                </a:lnTo>
                <a:close/>
                <a:moveTo>
                  <a:pt x="20" y="104"/>
                </a:moveTo>
                <a:cubicBezTo>
                  <a:pt x="104" y="104"/>
                  <a:pt x="104" y="104"/>
                  <a:pt x="104" y="104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12"/>
                  <a:pt x="34" y="6"/>
                  <a:pt x="43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17" y="6"/>
                  <a:pt x="125" y="14"/>
                  <a:pt x="125" y="24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04"/>
                  <a:pt x="20" y="104"/>
                  <a:pt x="20" y="104"/>
                </a:cubicBezTo>
                <a:close/>
                <a:moveTo>
                  <a:pt x="144" y="146"/>
                </a:moveTo>
                <a:cubicBezTo>
                  <a:pt x="6" y="146"/>
                  <a:pt x="6" y="146"/>
                  <a:pt x="6" y="146"/>
                </a:cubicBezTo>
                <a:cubicBezTo>
                  <a:pt x="6" y="122"/>
                  <a:pt x="6" y="122"/>
                  <a:pt x="6" y="122"/>
                </a:cubicBezTo>
                <a:cubicBezTo>
                  <a:pt x="144" y="122"/>
                  <a:pt x="144" y="122"/>
                  <a:pt x="144" y="122"/>
                </a:cubicBezTo>
                <a:lnTo>
                  <a:pt x="144" y="1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216">
            <a:extLst>
              <a:ext uri="{FF2B5EF4-FFF2-40B4-BE49-F238E27FC236}">
                <a16:creationId xmlns:a16="http://schemas.microsoft.com/office/drawing/2014/main" id="{598C4858-F97D-448A-8E98-B6DF01DACC89}"/>
              </a:ext>
            </a:extLst>
          </p:cNvPr>
          <p:cNvSpPr>
            <a:spLocks noEditPoints="1"/>
          </p:cNvSpPr>
          <p:nvPr/>
        </p:nvSpPr>
        <p:spPr bwMode="auto">
          <a:xfrm>
            <a:off x="6747113" y="2285578"/>
            <a:ext cx="395130" cy="458682"/>
          </a:xfrm>
          <a:custGeom>
            <a:avLst/>
            <a:gdLst>
              <a:gd name="T0" fmla="*/ 402819 w 133"/>
              <a:gd name="T1" fmla="*/ 75785 h 153"/>
              <a:gd name="T2" fmla="*/ 225306 w 133"/>
              <a:gd name="T3" fmla="*/ 0 h 153"/>
              <a:gd name="T4" fmla="*/ 51206 w 133"/>
              <a:gd name="T5" fmla="*/ 72340 h 153"/>
              <a:gd name="T6" fmla="*/ 0 w 133"/>
              <a:gd name="T7" fmla="*/ 68895 h 153"/>
              <a:gd name="T8" fmla="*/ 0 w 133"/>
              <a:gd name="T9" fmla="*/ 213576 h 153"/>
              <a:gd name="T10" fmla="*/ 51206 w 133"/>
              <a:gd name="T11" fmla="*/ 378925 h 153"/>
              <a:gd name="T12" fmla="*/ 221892 w 133"/>
              <a:gd name="T13" fmla="*/ 523605 h 153"/>
              <a:gd name="T14" fmla="*/ 225306 w 133"/>
              <a:gd name="T15" fmla="*/ 527050 h 153"/>
              <a:gd name="T16" fmla="*/ 232133 w 133"/>
              <a:gd name="T17" fmla="*/ 523605 h 153"/>
              <a:gd name="T18" fmla="*/ 399405 w 133"/>
              <a:gd name="T19" fmla="*/ 378925 h 153"/>
              <a:gd name="T20" fmla="*/ 454025 w 133"/>
              <a:gd name="T21" fmla="*/ 213576 h 153"/>
              <a:gd name="T22" fmla="*/ 454025 w 133"/>
              <a:gd name="T23" fmla="*/ 68895 h 153"/>
              <a:gd name="T24" fmla="*/ 402819 w 133"/>
              <a:gd name="T25" fmla="*/ 75785 h 153"/>
              <a:gd name="T26" fmla="*/ 406233 w 133"/>
              <a:gd name="T27" fmla="*/ 96454 h 153"/>
              <a:gd name="T28" fmla="*/ 433543 w 133"/>
              <a:gd name="T29" fmla="*/ 96454 h 153"/>
              <a:gd name="T30" fmla="*/ 433543 w 133"/>
              <a:gd name="T31" fmla="*/ 213576 h 153"/>
              <a:gd name="T32" fmla="*/ 430129 w 133"/>
              <a:gd name="T33" fmla="*/ 251468 h 153"/>
              <a:gd name="T34" fmla="*/ 235547 w 133"/>
              <a:gd name="T35" fmla="*/ 251468 h 153"/>
              <a:gd name="T36" fmla="*/ 235547 w 133"/>
              <a:gd name="T37" fmla="*/ 34448 h 153"/>
              <a:gd name="T38" fmla="*/ 406233 w 133"/>
              <a:gd name="T39" fmla="*/ 96454 h 153"/>
              <a:gd name="T40" fmla="*/ 23896 w 133"/>
              <a:gd name="T41" fmla="*/ 96454 h 153"/>
              <a:gd name="T42" fmla="*/ 51206 w 133"/>
              <a:gd name="T43" fmla="*/ 96454 h 153"/>
              <a:gd name="T44" fmla="*/ 215064 w 133"/>
              <a:gd name="T45" fmla="*/ 37892 h 153"/>
              <a:gd name="T46" fmla="*/ 215064 w 133"/>
              <a:gd name="T47" fmla="*/ 251468 h 153"/>
              <a:gd name="T48" fmla="*/ 23896 w 133"/>
              <a:gd name="T49" fmla="*/ 251468 h 153"/>
              <a:gd name="T50" fmla="*/ 23896 w 133"/>
              <a:gd name="T51" fmla="*/ 213576 h 153"/>
              <a:gd name="T52" fmla="*/ 23896 w 133"/>
              <a:gd name="T53" fmla="*/ 96454 h 153"/>
              <a:gd name="T54" fmla="*/ 71688 w 133"/>
              <a:gd name="T55" fmla="*/ 365146 h 153"/>
              <a:gd name="T56" fmla="*/ 30723 w 133"/>
              <a:gd name="T57" fmla="*/ 275582 h 153"/>
              <a:gd name="T58" fmla="*/ 215064 w 133"/>
              <a:gd name="T59" fmla="*/ 275582 h 153"/>
              <a:gd name="T60" fmla="*/ 215064 w 133"/>
              <a:gd name="T61" fmla="*/ 496047 h 153"/>
              <a:gd name="T62" fmla="*/ 71688 w 133"/>
              <a:gd name="T63" fmla="*/ 365146 h 153"/>
              <a:gd name="T64" fmla="*/ 382337 w 133"/>
              <a:gd name="T65" fmla="*/ 365146 h 153"/>
              <a:gd name="T66" fmla="*/ 235547 w 133"/>
              <a:gd name="T67" fmla="*/ 499492 h 153"/>
              <a:gd name="T68" fmla="*/ 235547 w 133"/>
              <a:gd name="T69" fmla="*/ 275582 h 153"/>
              <a:gd name="T70" fmla="*/ 426715 w 133"/>
              <a:gd name="T71" fmla="*/ 275582 h 153"/>
              <a:gd name="T72" fmla="*/ 382337 w 133"/>
              <a:gd name="T73" fmla="*/ 365146 h 15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3" h="153">
                <a:moveTo>
                  <a:pt x="118" y="22"/>
                </a:moveTo>
                <a:cubicBezTo>
                  <a:pt x="91" y="22"/>
                  <a:pt x="66" y="0"/>
                  <a:pt x="66" y="0"/>
                </a:cubicBezTo>
                <a:cubicBezTo>
                  <a:pt x="66" y="0"/>
                  <a:pt x="41" y="21"/>
                  <a:pt x="15" y="21"/>
                </a:cubicBezTo>
                <a:cubicBezTo>
                  <a:pt x="6" y="21"/>
                  <a:pt x="0" y="20"/>
                  <a:pt x="0" y="20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79"/>
                  <a:pt x="5" y="96"/>
                  <a:pt x="15" y="110"/>
                </a:cubicBezTo>
                <a:cubicBezTo>
                  <a:pt x="25" y="124"/>
                  <a:pt x="42" y="143"/>
                  <a:pt x="65" y="152"/>
                </a:cubicBezTo>
                <a:cubicBezTo>
                  <a:pt x="66" y="153"/>
                  <a:pt x="66" y="153"/>
                  <a:pt x="66" y="153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90" y="143"/>
                  <a:pt x="107" y="124"/>
                  <a:pt x="117" y="110"/>
                </a:cubicBezTo>
                <a:cubicBezTo>
                  <a:pt x="128" y="96"/>
                  <a:pt x="133" y="79"/>
                  <a:pt x="133" y="62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3" y="20"/>
                  <a:pt x="125" y="22"/>
                  <a:pt x="118" y="22"/>
                </a:cubicBezTo>
                <a:close/>
                <a:moveTo>
                  <a:pt x="119" y="28"/>
                </a:moveTo>
                <a:cubicBezTo>
                  <a:pt x="122" y="28"/>
                  <a:pt x="124" y="28"/>
                  <a:pt x="127" y="28"/>
                </a:cubicBezTo>
                <a:cubicBezTo>
                  <a:pt x="127" y="62"/>
                  <a:pt x="127" y="62"/>
                  <a:pt x="127" y="62"/>
                </a:cubicBezTo>
                <a:cubicBezTo>
                  <a:pt x="127" y="66"/>
                  <a:pt x="127" y="70"/>
                  <a:pt x="126" y="73"/>
                </a:cubicBezTo>
                <a:cubicBezTo>
                  <a:pt x="69" y="73"/>
                  <a:pt x="69" y="73"/>
                  <a:pt x="69" y="73"/>
                </a:cubicBezTo>
                <a:cubicBezTo>
                  <a:pt x="69" y="10"/>
                  <a:pt x="69" y="10"/>
                  <a:pt x="69" y="10"/>
                </a:cubicBezTo>
                <a:cubicBezTo>
                  <a:pt x="78" y="17"/>
                  <a:pt x="97" y="28"/>
                  <a:pt x="119" y="28"/>
                </a:cubicBezTo>
                <a:close/>
                <a:moveTo>
                  <a:pt x="7" y="28"/>
                </a:moveTo>
                <a:cubicBezTo>
                  <a:pt x="9" y="28"/>
                  <a:pt x="12" y="28"/>
                  <a:pt x="15" y="28"/>
                </a:cubicBezTo>
                <a:cubicBezTo>
                  <a:pt x="36" y="28"/>
                  <a:pt x="54" y="18"/>
                  <a:pt x="63" y="11"/>
                </a:cubicBezTo>
                <a:cubicBezTo>
                  <a:pt x="63" y="73"/>
                  <a:pt x="63" y="73"/>
                  <a:pt x="63" y="73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0"/>
                  <a:pt x="7" y="66"/>
                  <a:pt x="7" y="62"/>
                </a:cubicBezTo>
                <a:lnTo>
                  <a:pt x="7" y="28"/>
                </a:lnTo>
                <a:close/>
                <a:moveTo>
                  <a:pt x="21" y="106"/>
                </a:moveTo>
                <a:cubicBezTo>
                  <a:pt x="15" y="98"/>
                  <a:pt x="11" y="89"/>
                  <a:pt x="9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44" y="135"/>
                  <a:pt x="30" y="119"/>
                  <a:pt x="21" y="106"/>
                </a:cubicBezTo>
                <a:close/>
                <a:moveTo>
                  <a:pt x="112" y="106"/>
                </a:moveTo>
                <a:cubicBezTo>
                  <a:pt x="103" y="119"/>
                  <a:pt x="89" y="136"/>
                  <a:pt x="69" y="145"/>
                </a:cubicBezTo>
                <a:cubicBezTo>
                  <a:pt x="69" y="80"/>
                  <a:pt x="69" y="80"/>
                  <a:pt x="69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3" y="89"/>
                  <a:pt x="118" y="98"/>
                  <a:pt x="112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217">
            <a:extLst>
              <a:ext uri="{FF2B5EF4-FFF2-40B4-BE49-F238E27FC236}">
                <a16:creationId xmlns:a16="http://schemas.microsoft.com/office/drawing/2014/main" id="{0968CAF9-53AC-4B28-96B7-E1C4CFE37C40}"/>
              </a:ext>
            </a:extLst>
          </p:cNvPr>
          <p:cNvSpPr>
            <a:spLocks noEditPoints="1"/>
          </p:cNvSpPr>
          <p:nvPr/>
        </p:nvSpPr>
        <p:spPr bwMode="auto">
          <a:xfrm>
            <a:off x="3728657" y="2285578"/>
            <a:ext cx="461446" cy="458682"/>
          </a:xfrm>
          <a:custGeom>
            <a:avLst/>
            <a:gdLst>
              <a:gd name="T0" fmla="*/ 526804 w 155"/>
              <a:gd name="T1" fmla="*/ 482268 h 153"/>
              <a:gd name="T2" fmla="*/ 478913 w 155"/>
              <a:gd name="T3" fmla="*/ 34448 h 153"/>
              <a:gd name="T4" fmla="*/ 437863 w 155"/>
              <a:gd name="T5" fmla="*/ 0 h 153"/>
              <a:gd name="T6" fmla="*/ 92362 w 155"/>
              <a:gd name="T7" fmla="*/ 0 h 153"/>
              <a:gd name="T8" fmla="*/ 51312 w 155"/>
              <a:gd name="T9" fmla="*/ 34448 h 153"/>
              <a:gd name="T10" fmla="*/ 3421 w 155"/>
              <a:gd name="T11" fmla="*/ 482268 h 153"/>
              <a:gd name="T12" fmla="*/ 44470 w 155"/>
              <a:gd name="T13" fmla="*/ 527050 h 153"/>
              <a:gd name="T14" fmla="*/ 485755 w 155"/>
              <a:gd name="T15" fmla="*/ 527050 h 153"/>
              <a:gd name="T16" fmla="*/ 526804 w 155"/>
              <a:gd name="T17" fmla="*/ 482268 h 153"/>
              <a:gd name="T18" fmla="*/ 485755 w 155"/>
              <a:gd name="T19" fmla="*/ 506381 h 153"/>
              <a:gd name="T20" fmla="*/ 44470 w 155"/>
              <a:gd name="T21" fmla="*/ 506381 h 153"/>
              <a:gd name="T22" fmla="*/ 27366 w 155"/>
              <a:gd name="T23" fmla="*/ 485713 h 153"/>
              <a:gd name="T24" fmla="*/ 75258 w 155"/>
              <a:gd name="T25" fmla="*/ 37892 h 153"/>
              <a:gd name="T26" fmla="*/ 92362 w 155"/>
              <a:gd name="T27" fmla="*/ 24113 h 153"/>
              <a:gd name="T28" fmla="*/ 92362 w 155"/>
              <a:gd name="T29" fmla="*/ 20669 h 153"/>
              <a:gd name="T30" fmla="*/ 437863 w 155"/>
              <a:gd name="T31" fmla="*/ 20669 h 153"/>
              <a:gd name="T32" fmla="*/ 454967 w 155"/>
              <a:gd name="T33" fmla="*/ 37892 h 153"/>
              <a:gd name="T34" fmla="*/ 502859 w 155"/>
              <a:gd name="T35" fmla="*/ 485713 h 153"/>
              <a:gd name="T36" fmla="*/ 485755 w 155"/>
              <a:gd name="T37" fmla="*/ 506381 h 153"/>
              <a:gd name="T38" fmla="*/ 366026 w 155"/>
              <a:gd name="T39" fmla="*/ 65451 h 153"/>
              <a:gd name="T40" fmla="*/ 352343 w 155"/>
              <a:gd name="T41" fmla="*/ 75785 h 153"/>
              <a:gd name="T42" fmla="*/ 352343 w 155"/>
              <a:gd name="T43" fmla="*/ 186018 h 153"/>
              <a:gd name="T44" fmla="*/ 266823 w 155"/>
              <a:gd name="T45" fmla="*/ 272137 h 153"/>
              <a:gd name="T46" fmla="*/ 177882 w 155"/>
              <a:gd name="T47" fmla="*/ 186018 h 153"/>
              <a:gd name="T48" fmla="*/ 177882 w 155"/>
              <a:gd name="T49" fmla="*/ 75785 h 153"/>
              <a:gd name="T50" fmla="*/ 167620 w 155"/>
              <a:gd name="T51" fmla="*/ 65451 h 153"/>
              <a:gd name="T52" fmla="*/ 153936 w 155"/>
              <a:gd name="T53" fmla="*/ 75785 h 153"/>
              <a:gd name="T54" fmla="*/ 153936 w 155"/>
              <a:gd name="T55" fmla="*/ 186018 h 153"/>
              <a:gd name="T56" fmla="*/ 266823 w 155"/>
              <a:gd name="T57" fmla="*/ 296250 h 153"/>
              <a:gd name="T58" fmla="*/ 376289 w 155"/>
              <a:gd name="T59" fmla="*/ 186018 h 153"/>
              <a:gd name="T60" fmla="*/ 376289 w 155"/>
              <a:gd name="T61" fmla="*/ 75785 h 153"/>
              <a:gd name="T62" fmla="*/ 366026 w 155"/>
              <a:gd name="T63" fmla="*/ 65451 h 1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5" h="153">
                <a:moveTo>
                  <a:pt x="154" y="140"/>
                </a:moveTo>
                <a:cubicBezTo>
                  <a:pt x="140" y="10"/>
                  <a:pt x="140" y="10"/>
                  <a:pt x="140" y="10"/>
                </a:cubicBezTo>
                <a:cubicBezTo>
                  <a:pt x="139" y="5"/>
                  <a:pt x="134" y="0"/>
                  <a:pt x="1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1" y="0"/>
                  <a:pt x="16" y="5"/>
                  <a:pt x="15" y="10"/>
                </a:cubicBezTo>
                <a:cubicBezTo>
                  <a:pt x="1" y="140"/>
                  <a:pt x="1" y="140"/>
                  <a:pt x="1" y="140"/>
                </a:cubicBezTo>
                <a:cubicBezTo>
                  <a:pt x="0" y="147"/>
                  <a:pt x="6" y="153"/>
                  <a:pt x="13" y="153"/>
                </a:cubicBezTo>
                <a:cubicBezTo>
                  <a:pt x="142" y="153"/>
                  <a:pt x="142" y="153"/>
                  <a:pt x="142" y="153"/>
                </a:cubicBezTo>
                <a:cubicBezTo>
                  <a:pt x="149" y="153"/>
                  <a:pt x="155" y="147"/>
                  <a:pt x="154" y="140"/>
                </a:cubicBezTo>
                <a:close/>
                <a:moveTo>
                  <a:pt x="142" y="147"/>
                </a:moveTo>
                <a:cubicBezTo>
                  <a:pt x="13" y="147"/>
                  <a:pt x="13" y="147"/>
                  <a:pt x="13" y="147"/>
                </a:cubicBezTo>
                <a:cubicBezTo>
                  <a:pt x="10" y="147"/>
                  <a:pt x="7" y="145"/>
                  <a:pt x="8" y="14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8"/>
                  <a:pt x="25" y="7"/>
                  <a:pt x="27" y="7"/>
                </a:cubicBezTo>
                <a:cubicBezTo>
                  <a:pt x="27" y="6"/>
                  <a:pt x="27" y="6"/>
                  <a:pt x="27" y="6"/>
                </a:cubicBezTo>
                <a:cubicBezTo>
                  <a:pt x="128" y="6"/>
                  <a:pt x="128" y="6"/>
                  <a:pt x="128" y="6"/>
                </a:cubicBezTo>
                <a:cubicBezTo>
                  <a:pt x="131" y="6"/>
                  <a:pt x="133" y="9"/>
                  <a:pt x="133" y="11"/>
                </a:cubicBezTo>
                <a:cubicBezTo>
                  <a:pt x="147" y="141"/>
                  <a:pt x="147" y="141"/>
                  <a:pt x="147" y="141"/>
                </a:cubicBezTo>
                <a:cubicBezTo>
                  <a:pt x="148" y="144"/>
                  <a:pt x="146" y="147"/>
                  <a:pt x="142" y="147"/>
                </a:cubicBezTo>
                <a:close/>
                <a:moveTo>
                  <a:pt x="107" y="19"/>
                </a:moveTo>
                <a:cubicBezTo>
                  <a:pt x="105" y="19"/>
                  <a:pt x="103" y="20"/>
                  <a:pt x="103" y="22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3" y="68"/>
                  <a:pt x="92" y="79"/>
                  <a:pt x="78" y="79"/>
                </a:cubicBezTo>
                <a:cubicBezTo>
                  <a:pt x="63" y="79"/>
                  <a:pt x="52" y="68"/>
                  <a:pt x="52" y="54"/>
                </a:cubicBezTo>
                <a:cubicBezTo>
                  <a:pt x="52" y="22"/>
                  <a:pt x="52" y="22"/>
                  <a:pt x="52" y="22"/>
                </a:cubicBezTo>
                <a:cubicBezTo>
                  <a:pt x="52" y="20"/>
                  <a:pt x="50" y="19"/>
                  <a:pt x="49" y="19"/>
                </a:cubicBezTo>
                <a:cubicBezTo>
                  <a:pt x="47" y="19"/>
                  <a:pt x="45" y="20"/>
                  <a:pt x="45" y="22"/>
                </a:cubicBezTo>
                <a:cubicBezTo>
                  <a:pt x="45" y="54"/>
                  <a:pt x="45" y="54"/>
                  <a:pt x="45" y="54"/>
                </a:cubicBezTo>
                <a:cubicBezTo>
                  <a:pt x="45" y="71"/>
                  <a:pt x="60" y="86"/>
                  <a:pt x="78" y="86"/>
                </a:cubicBezTo>
                <a:cubicBezTo>
                  <a:pt x="95" y="86"/>
                  <a:pt x="110" y="71"/>
                  <a:pt x="110" y="54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20"/>
                  <a:pt x="108" y="19"/>
                  <a:pt x="107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54" name="Freeform 218">
            <a:extLst>
              <a:ext uri="{FF2B5EF4-FFF2-40B4-BE49-F238E27FC236}">
                <a16:creationId xmlns:a16="http://schemas.microsoft.com/office/drawing/2014/main" id="{90E06150-066D-4DEA-96C4-555E245E8BD6}"/>
              </a:ext>
            </a:extLst>
          </p:cNvPr>
          <p:cNvSpPr>
            <a:spLocks noEditPoints="1"/>
          </p:cNvSpPr>
          <p:nvPr/>
        </p:nvSpPr>
        <p:spPr bwMode="auto">
          <a:xfrm>
            <a:off x="1823164" y="2285577"/>
            <a:ext cx="279080" cy="458684"/>
          </a:xfrm>
          <a:custGeom>
            <a:avLst/>
            <a:gdLst>
              <a:gd name="T0" fmla="*/ 255858 w 94"/>
              <a:gd name="T1" fmla="*/ 79230 h 153"/>
              <a:gd name="T2" fmla="*/ 255858 w 94"/>
              <a:gd name="T3" fmla="*/ 51672 h 153"/>
              <a:gd name="T4" fmla="*/ 204686 w 94"/>
              <a:gd name="T5" fmla="*/ 0 h 153"/>
              <a:gd name="T6" fmla="*/ 115989 w 94"/>
              <a:gd name="T7" fmla="*/ 0 h 153"/>
              <a:gd name="T8" fmla="*/ 64817 w 94"/>
              <a:gd name="T9" fmla="*/ 51672 h 153"/>
              <a:gd name="T10" fmla="*/ 64817 w 94"/>
              <a:gd name="T11" fmla="*/ 79230 h 153"/>
              <a:gd name="T12" fmla="*/ 0 w 94"/>
              <a:gd name="T13" fmla="*/ 79230 h 153"/>
              <a:gd name="T14" fmla="*/ 0 w 94"/>
              <a:gd name="T15" fmla="*/ 478823 h 153"/>
              <a:gd name="T16" fmla="*/ 47760 w 94"/>
              <a:gd name="T17" fmla="*/ 527050 h 153"/>
              <a:gd name="T18" fmla="*/ 272915 w 94"/>
              <a:gd name="T19" fmla="*/ 527050 h 153"/>
              <a:gd name="T20" fmla="*/ 320675 w 94"/>
              <a:gd name="T21" fmla="*/ 478823 h 153"/>
              <a:gd name="T22" fmla="*/ 320675 w 94"/>
              <a:gd name="T23" fmla="*/ 79230 h 153"/>
              <a:gd name="T24" fmla="*/ 255858 w 94"/>
              <a:gd name="T25" fmla="*/ 79230 h 153"/>
              <a:gd name="T26" fmla="*/ 85286 w 94"/>
              <a:gd name="T27" fmla="*/ 51672 h 153"/>
              <a:gd name="T28" fmla="*/ 115989 w 94"/>
              <a:gd name="T29" fmla="*/ 20669 h 153"/>
              <a:gd name="T30" fmla="*/ 204686 w 94"/>
              <a:gd name="T31" fmla="*/ 20669 h 153"/>
              <a:gd name="T32" fmla="*/ 235389 w 94"/>
              <a:gd name="T33" fmla="*/ 51672 h 153"/>
              <a:gd name="T34" fmla="*/ 235389 w 94"/>
              <a:gd name="T35" fmla="*/ 79230 h 153"/>
              <a:gd name="T36" fmla="*/ 85286 w 94"/>
              <a:gd name="T37" fmla="*/ 79230 h 153"/>
              <a:gd name="T38" fmla="*/ 85286 w 94"/>
              <a:gd name="T39" fmla="*/ 79230 h 153"/>
              <a:gd name="T40" fmla="*/ 85286 w 94"/>
              <a:gd name="T41" fmla="*/ 51672 h 153"/>
              <a:gd name="T42" fmla="*/ 300206 w 94"/>
              <a:gd name="T43" fmla="*/ 99898 h 153"/>
              <a:gd name="T44" fmla="*/ 300206 w 94"/>
              <a:gd name="T45" fmla="*/ 389259 h 153"/>
              <a:gd name="T46" fmla="*/ 20469 w 94"/>
              <a:gd name="T47" fmla="*/ 389259 h 153"/>
              <a:gd name="T48" fmla="*/ 20469 w 94"/>
              <a:gd name="T49" fmla="*/ 99898 h 153"/>
              <a:gd name="T50" fmla="*/ 300206 w 94"/>
              <a:gd name="T51" fmla="*/ 99898 h 153"/>
              <a:gd name="T52" fmla="*/ 272915 w 94"/>
              <a:gd name="T53" fmla="*/ 506381 h 153"/>
              <a:gd name="T54" fmla="*/ 47760 w 94"/>
              <a:gd name="T55" fmla="*/ 506381 h 153"/>
              <a:gd name="T56" fmla="*/ 20469 w 94"/>
              <a:gd name="T57" fmla="*/ 478823 h 153"/>
              <a:gd name="T58" fmla="*/ 20469 w 94"/>
              <a:gd name="T59" fmla="*/ 413373 h 153"/>
              <a:gd name="T60" fmla="*/ 300206 w 94"/>
              <a:gd name="T61" fmla="*/ 413373 h 153"/>
              <a:gd name="T62" fmla="*/ 300206 w 94"/>
              <a:gd name="T63" fmla="*/ 478823 h 153"/>
              <a:gd name="T64" fmla="*/ 272915 w 94"/>
              <a:gd name="T65" fmla="*/ 506381 h 15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4" h="153">
                <a:moveTo>
                  <a:pt x="75" y="23"/>
                </a:moveTo>
                <a:cubicBezTo>
                  <a:pt x="75" y="15"/>
                  <a:pt x="75" y="15"/>
                  <a:pt x="75" y="15"/>
                </a:cubicBezTo>
                <a:cubicBezTo>
                  <a:pt x="75" y="7"/>
                  <a:pt x="68" y="0"/>
                  <a:pt x="60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5" y="0"/>
                  <a:pt x="19" y="7"/>
                  <a:pt x="19" y="15"/>
                </a:cubicBezTo>
                <a:cubicBezTo>
                  <a:pt x="19" y="23"/>
                  <a:pt x="19" y="23"/>
                  <a:pt x="19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7"/>
                  <a:pt x="6" y="153"/>
                  <a:pt x="14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87" y="153"/>
                  <a:pt x="94" y="147"/>
                  <a:pt x="94" y="139"/>
                </a:cubicBezTo>
                <a:cubicBezTo>
                  <a:pt x="94" y="23"/>
                  <a:pt x="94" y="23"/>
                  <a:pt x="94" y="23"/>
                </a:cubicBezTo>
                <a:lnTo>
                  <a:pt x="75" y="23"/>
                </a:lnTo>
                <a:close/>
                <a:moveTo>
                  <a:pt x="25" y="15"/>
                </a:moveTo>
                <a:cubicBezTo>
                  <a:pt x="25" y="10"/>
                  <a:pt x="29" y="6"/>
                  <a:pt x="34" y="6"/>
                </a:cubicBezTo>
                <a:cubicBezTo>
                  <a:pt x="60" y="6"/>
                  <a:pt x="60" y="6"/>
                  <a:pt x="60" y="6"/>
                </a:cubicBezTo>
                <a:cubicBezTo>
                  <a:pt x="65" y="6"/>
                  <a:pt x="69" y="10"/>
                  <a:pt x="69" y="15"/>
                </a:cubicBezTo>
                <a:cubicBezTo>
                  <a:pt x="69" y="23"/>
                  <a:pt x="69" y="23"/>
                  <a:pt x="69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lose/>
                <a:moveTo>
                  <a:pt x="88" y="29"/>
                </a:moveTo>
                <a:cubicBezTo>
                  <a:pt x="88" y="113"/>
                  <a:pt x="88" y="113"/>
                  <a:pt x="88" y="113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29"/>
                  <a:pt x="6" y="29"/>
                  <a:pt x="6" y="29"/>
                </a:cubicBezTo>
                <a:lnTo>
                  <a:pt x="88" y="29"/>
                </a:lnTo>
                <a:close/>
                <a:moveTo>
                  <a:pt x="80" y="147"/>
                </a:moveTo>
                <a:cubicBezTo>
                  <a:pt x="14" y="147"/>
                  <a:pt x="14" y="147"/>
                  <a:pt x="14" y="147"/>
                </a:cubicBezTo>
                <a:cubicBezTo>
                  <a:pt x="10" y="147"/>
                  <a:pt x="6" y="143"/>
                  <a:pt x="6" y="139"/>
                </a:cubicBezTo>
                <a:cubicBezTo>
                  <a:pt x="6" y="120"/>
                  <a:pt x="6" y="120"/>
                  <a:pt x="6" y="120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88" y="143"/>
                  <a:pt x="84" y="147"/>
                  <a:pt x="80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55" name="Freeform 224">
            <a:extLst>
              <a:ext uri="{FF2B5EF4-FFF2-40B4-BE49-F238E27FC236}">
                <a16:creationId xmlns:a16="http://schemas.microsoft.com/office/drawing/2014/main" id="{2A82D973-487E-45DA-A09D-2370EDDC9318}"/>
              </a:ext>
            </a:extLst>
          </p:cNvPr>
          <p:cNvSpPr>
            <a:spLocks noEditPoints="1"/>
          </p:cNvSpPr>
          <p:nvPr/>
        </p:nvSpPr>
        <p:spPr bwMode="auto">
          <a:xfrm>
            <a:off x="5699749" y="1303799"/>
            <a:ext cx="452460" cy="427704"/>
          </a:xfrm>
          <a:custGeom>
            <a:avLst/>
            <a:gdLst>
              <a:gd name="T0" fmla="*/ 382328 w 153"/>
              <a:gd name="T1" fmla="*/ 403947 h 143"/>
              <a:gd name="T2" fmla="*/ 337951 w 153"/>
              <a:gd name="T3" fmla="*/ 448830 h 143"/>
              <a:gd name="T4" fmla="*/ 382328 w 153"/>
              <a:gd name="T5" fmla="*/ 493713 h 143"/>
              <a:gd name="T6" fmla="*/ 426706 w 153"/>
              <a:gd name="T7" fmla="*/ 448830 h 143"/>
              <a:gd name="T8" fmla="*/ 382328 w 153"/>
              <a:gd name="T9" fmla="*/ 403947 h 143"/>
              <a:gd name="T10" fmla="*/ 406224 w 153"/>
              <a:gd name="T11" fmla="*/ 448830 h 143"/>
              <a:gd name="T12" fmla="*/ 382328 w 153"/>
              <a:gd name="T13" fmla="*/ 472998 h 143"/>
              <a:gd name="T14" fmla="*/ 361847 w 153"/>
              <a:gd name="T15" fmla="*/ 448830 h 143"/>
              <a:gd name="T16" fmla="*/ 382328 w 153"/>
              <a:gd name="T17" fmla="*/ 424662 h 143"/>
              <a:gd name="T18" fmla="*/ 406224 w 153"/>
              <a:gd name="T19" fmla="*/ 448830 h 143"/>
              <a:gd name="T20" fmla="*/ 228714 w 153"/>
              <a:gd name="T21" fmla="*/ 403947 h 143"/>
              <a:gd name="T22" fmla="*/ 184337 w 153"/>
              <a:gd name="T23" fmla="*/ 448830 h 143"/>
              <a:gd name="T24" fmla="*/ 228714 w 153"/>
              <a:gd name="T25" fmla="*/ 493713 h 143"/>
              <a:gd name="T26" fmla="*/ 273092 w 153"/>
              <a:gd name="T27" fmla="*/ 448830 h 143"/>
              <a:gd name="T28" fmla="*/ 228714 w 153"/>
              <a:gd name="T29" fmla="*/ 403947 h 143"/>
              <a:gd name="T30" fmla="*/ 228714 w 153"/>
              <a:gd name="T31" fmla="*/ 472998 h 143"/>
              <a:gd name="T32" fmla="*/ 204819 w 153"/>
              <a:gd name="T33" fmla="*/ 448830 h 143"/>
              <a:gd name="T34" fmla="*/ 228714 w 153"/>
              <a:gd name="T35" fmla="*/ 424662 h 143"/>
              <a:gd name="T36" fmla="*/ 249196 w 153"/>
              <a:gd name="T37" fmla="*/ 448830 h 143"/>
              <a:gd name="T38" fmla="*/ 228714 w 153"/>
              <a:gd name="T39" fmla="*/ 472998 h 143"/>
              <a:gd name="T40" fmla="*/ 423292 w 153"/>
              <a:gd name="T41" fmla="*/ 145007 h 143"/>
              <a:gd name="T42" fmla="*/ 430120 w 153"/>
              <a:gd name="T43" fmla="*/ 107029 h 143"/>
              <a:gd name="T44" fmla="*/ 324296 w 153"/>
              <a:gd name="T45" fmla="*/ 0 h 143"/>
              <a:gd name="T46" fmla="*/ 218473 w 153"/>
              <a:gd name="T47" fmla="*/ 107029 h 143"/>
              <a:gd name="T48" fmla="*/ 221887 w 153"/>
              <a:gd name="T49" fmla="*/ 145007 h 143"/>
              <a:gd name="T50" fmla="*/ 146787 w 153"/>
              <a:gd name="T51" fmla="*/ 145007 h 143"/>
              <a:gd name="T52" fmla="*/ 102409 w 153"/>
              <a:gd name="T53" fmla="*/ 0 h 143"/>
              <a:gd name="T54" fmla="*/ 0 w 153"/>
              <a:gd name="T55" fmla="*/ 0 h 143"/>
              <a:gd name="T56" fmla="*/ 0 w 153"/>
              <a:gd name="T57" fmla="*/ 24168 h 143"/>
              <a:gd name="T58" fmla="*/ 85341 w 153"/>
              <a:gd name="T59" fmla="*/ 24168 h 143"/>
              <a:gd name="T60" fmla="*/ 184337 w 153"/>
              <a:gd name="T61" fmla="*/ 362517 h 143"/>
              <a:gd name="T62" fmla="*/ 433533 w 153"/>
              <a:gd name="T63" fmla="*/ 362517 h 143"/>
              <a:gd name="T64" fmla="*/ 522288 w 153"/>
              <a:gd name="T65" fmla="*/ 145007 h 143"/>
              <a:gd name="T66" fmla="*/ 423292 w 153"/>
              <a:gd name="T67" fmla="*/ 145007 h 143"/>
              <a:gd name="T68" fmla="*/ 324296 w 153"/>
              <a:gd name="T69" fmla="*/ 24168 h 143"/>
              <a:gd name="T70" fmla="*/ 406224 w 153"/>
              <a:gd name="T71" fmla="*/ 107029 h 143"/>
              <a:gd name="T72" fmla="*/ 324296 w 153"/>
              <a:gd name="T73" fmla="*/ 193342 h 143"/>
              <a:gd name="T74" fmla="*/ 238955 w 153"/>
              <a:gd name="T75" fmla="*/ 107029 h 143"/>
              <a:gd name="T76" fmla="*/ 324296 w 153"/>
              <a:gd name="T77" fmla="*/ 24168 h 143"/>
              <a:gd name="T78" fmla="*/ 419879 w 153"/>
              <a:gd name="T79" fmla="*/ 341801 h 143"/>
              <a:gd name="T80" fmla="*/ 201405 w 153"/>
              <a:gd name="T81" fmla="*/ 341801 h 143"/>
              <a:gd name="T82" fmla="*/ 150200 w 153"/>
              <a:gd name="T83" fmla="*/ 169174 h 143"/>
              <a:gd name="T84" fmla="*/ 235542 w 153"/>
              <a:gd name="T85" fmla="*/ 169174 h 143"/>
              <a:gd name="T86" fmla="*/ 324296 w 153"/>
              <a:gd name="T87" fmla="*/ 214057 h 143"/>
              <a:gd name="T88" fmla="*/ 409638 w 153"/>
              <a:gd name="T89" fmla="*/ 169174 h 143"/>
              <a:gd name="T90" fmla="*/ 488152 w 153"/>
              <a:gd name="T91" fmla="*/ 169174 h 143"/>
              <a:gd name="T92" fmla="*/ 419879 w 153"/>
              <a:gd name="T93" fmla="*/ 341801 h 143"/>
              <a:gd name="T94" fmla="*/ 273092 w 153"/>
              <a:gd name="T95" fmla="*/ 96671 h 143"/>
              <a:gd name="T96" fmla="*/ 372088 w 153"/>
              <a:gd name="T97" fmla="*/ 96671 h 143"/>
              <a:gd name="T98" fmla="*/ 372088 w 153"/>
              <a:gd name="T99" fmla="*/ 120839 h 143"/>
              <a:gd name="T100" fmla="*/ 273092 w 153"/>
              <a:gd name="T101" fmla="*/ 120839 h 143"/>
              <a:gd name="T102" fmla="*/ 273092 w 153"/>
              <a:gd name="T103" fmla="*/ 96671 h 14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53" h="143">
                <a:moveTo>
                  <a:pt x="112" y="117"/>
                </a:moveTo>
                <a:cubicBezTo>
                  <a:pt x="105" y="117"/>
                  <a:pt x="99" y="123"/>
                  <a:pt x="99" y="130"/>
                </a:cubicBezTo>
                <a:cubicBezTo>
                  <a:pt x="99" y="137"/>
                  <a:pt x="105" y="143"/>
                  <a:pt x="112" y="143"/>
                </a:cubicBezTo>
                <a:cubicBezTo>
                  <a:pt x="120" y="143"/>
                  <a:pt x="125" y="137"/>
                  <a:pt x="125" y="130"/>
                </a:cubicBezTo>
                <a:cubicBezTo>
                  <a:pt x="125" y="123"/>
                  <a:pt x="120" y="117"/>
                  <a:pt x="112" y="117"/>
                </a:cubicBezTo>
                <a:close/>
                <a:moveTo>
                  <a:pt x="119" y="130"/>
                </a:moveTo>
                <a:cubicBezTo>
                  <a:pt x="119" y="134"/>
                  <a:pt x="116" y="137"/>
                  <a:pt x="112" y="137"/>
                </a:cubicBezTo>
                <a:cubicBezTo>
                  <a:pt x="109" y="137"/>
                  <a:pt x="106" y="134"/>
                  <a:pt x="106" y="130"/>
                </a:cubicBezTo>
                <a:cubicBezTo>
                  <a:pt x="106" y="126"/>
                  <a:pt x="109" y="123"/>
                  <a:pt x="112" y="123"/>
                </a:cubicBezTo>
                <a:cubicBezTo>
                  <a:pt x="116" y="123"/>
                  <a:pt x="119" y="126"/>
                  <a:pt x="119" y="130"/>
                </a:cubicBezTo>
                <a:close/>
                <a:moveTo>
                  <a:pt x="67" y="117"/>
                </a:moveTo>
                <a:cubicBezTo>
                  <a:pt x="60" y="117"/>
                  <a:pt x="54" y="123"/>
                  <a:pt x="54" y="130"/>
                </a:cubicBezTo>
                <a:cubicBezTo>
                  <a:pt x="54" y="137"/>
                  <a:pt x="60" y="143"/>
                  <a:pt x="67" y="143"/>
                </a:cubicBezTo>
                <a:cubicBezTo>
                  <a:pt x="74" y="143"/>
                  <a:pt x="80" y="137"/>
                  <a:pt x="80" y="130"/>
                </a:cubicBezTo>
                <a:cubicBezTo>
                  <a:pt x="80" y="123"/>
                  <a:pt x="74" y="117"/>
                  <a:pt x="67" y="117"/>
                </a:cubicBezTo>
                <a:close/>
                <a:moveTo>
                  <a:pt x="67" y="137"/>
                </a:moveTo>
                <a:cubicBezTo>
                  <a:pt x="63" y="137"/>
                  <a:pt x="60" y="134"/>
                  <a:pt x="60" y="130"/>
                </a:cubicBezTo>
                <a:cubicBezTo>
                  <a:pt x="60" y="126"/>
                  <a:pt x="63" y="123"/>
                  <a:pt x="67" y="123"/>
                </a:cubicBezTo>
                <a:cubicBezTo>
                  <a:pt x="70" y="123"/>
                  <a:pt x="73" y="126"/>
                  <a:pt x="73" y="130"/>
                </a:cubicBezTo>
                <a:cubicBezTo>
                  <a:pt x="73" y="134"/>
                  <a:pt x="70" y="137"/>
                  <a:pt x="67" y="137"/>
                </a:cubicBezTo>
                <a:close/>
                <a:moveTo>
                  <a:pt x="124" y="42"/>
                </a:moveTo>
                <a:cubicBezTo>
                  <a:pt x="125" y="39"/>
                  <a:pt x="126" y="35"/>
                  <a:pt x="126" y="31"/>
                </a:cubicBezTo>
                <a:cubicBezTo>
                  <a:pt x="126" y="14"/>
                  <a:pt x="112" y="0"/>
                  <a:pt x="95" y="0"/>
                </a:cubicBezTo>
                <a:cubicBezTo>
                  <a:pt x="77" y="0"/>
                  <a:pt x="64" y="14"/>
                  <a:pt x="64" y="31"/>
                </a:cubicBezTo>
                <a:cubicBezTo>
                  <a:pt x="64" y="35"/>
                  <a:pt x="64" y="39"/>
                  <a:pt x="65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30" y="0"/>
                  <a:pt x="30" y="0"/>
                  <a:pt x="3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"/>
                  <a:pt x="0" y="7"/>
                  <a:pt x="0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127" y="105"/>
                  <a:pt x="127" y="105"/>
                  <a:pt x="127" y="105"/>
                </a:cubicBezTo>
                <a:cubicBezTo>
                  <a:pt x="153" y="42"/>
                  <a:pt x="153" y="42"/>
                  <a:pt x="153" y="42"/>
                </a:cubicBezTo>
                <a:lnTo>
                  <a:pt x="124" y="42"/>
                </a:lnTo>
                <a:close/>
                <a:moveTo>
                  <a:pt x="95" y="7"/>
                </a:moveTo>
                <a:cubicBezTo>
                  <a:pt x="108" y="7"/>
                  <a:pt x="119" y="18"/>
                  <a:pt x="119" y="31"/>
                </a:cubicBezTo>
                <a:cubicBezTo>
                  <a:pt x="119" y="45"/>
                  <a:pt x="108" y="56"/>
                  <a:pt x="95" y="56"/>
                </a:cubicBezTo>
                <a:cubicBezTo>
                  <a:pt x="81" y="56"/>
                  <a:pt x="70" y="45"/>
                  <a:pt x="70" y="31"/>
                </a:cubicBezTo>
                <a:cubicBezTo>
                  <a:pt x="70" y="18"/>
                  <a:pt x="81" y="7"/>
                  <a:pt x="95" y="7"/>
                </a:cubicBezTo>
                <a:close/>
                <a:moveTo>
                  <a:pt x="123" y="99"/>
                </a:moveTo>
                <a:cubicBezTo>
                  <a:pt x="59" y="99"/>
                  <a:pt x="59" y="99"/>
                  <a:pt x="59" y="99"/>
                </a:cubicBezTo>
                <a:cubicBezTo>
                  <a:pt x="44" y="49"/>
                  <a:pt x="44" y="49"/>
                  <a:pt x="44" y="49"/>
                </a:cubicBezTo>
                <a:cubicBezTo>
                  <a:pt x="69" y="49"/>
                  <a:pt x="69" y="49"/>
                  <a:pt x="69" y="49"/>
                </a:cubicBezTo>
                <a:cubicBezTo>
                  <a:pt x="74" y="57"/>
                  <a:pt x="84" y="62"/>
                  <a:pt x="95" y="62"/>
                </a:cubicBezTo>
                <a:cubicBezTo>
                  <a:pt x="105" y="62"/>
                  <a:pt x="115" y="57"/>
                  <a:pt x="120" y="49"/>
                </a:cubicBezTo>
                <a:cubicBezTo>
                  <a:pt x="143" y="49"/>
                  <a:pt x="143" y="49"/>
                  <a:pt x="143" y="49"/>
                </a:cubicBezTo>
                <a:lnTo>
                  <a:pt x="123" y="99"/>
                </a:lnTo>
                <a:close/>
                <a:moveTo>
                  <a:pt x="80" y="28"/>
                </a:moveTo>
                <a:cubicBezTo>
                  <a:pt x="109" y="28"/>
                  <a:pt x="109" y="28"/>
                  <a:pt x="109" y="28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80" y="35"/>
                  <a:pt x="80" y="35"/>
                  <a:pt x="80" y="35"/>
                </a:cubicBezTo>
                <a:lnTo>
                  <a:pt x="80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6" name="Freeform 225">
            <a:extLst>
              <a:ext uri="{FF2B5EF4-FFF2-40B4-BE49-F238E27FC236}">
                <a16:creationId xmlns:a16="http://schemas.microsoft.com/office/drawing/2014/main" id="{21043DA5-4B58-4E20-BE56-0D92BF93B234}"/>
              </a:ext>
            </a:extLst>
          </p:cNvPr>
          <p:cNvSpPr>
            <a:spLocks noEditPoints="1"/>
          </p:cNvSpPr>
          <p:nvPr/>
        </p:nvSpPr>
        <p:spPr bwMode="auto">
          <a:xfrm>
            <a:off x="7724448" y="1289359"/>
            <a:ext cx="452460" cy="456584"/>
          </a:xfrm>
          <a:custGeom>
            <a:avLst/>
            <a:gdLst>
              <a:gd name="T0" fmla="*/ 522288 w 329"/>
              <a:gd name="T1" fmla="*/ 0 h 332"/>
              <a:gd name="T2" fmla="*/ 0 w 329"/>
              <a:gd name="T3" fmla="*/ 0 h 332"/>
              <a:gd name="T4" fmla="*/ 0 w 329"/>
              <a:gd name="T5" fmla="*/ 420688 h 332"/>
              <a:gd name="T6" fmla="*/ 166688 w 329"/>
              <a:gd name="T7" fmla="*/ 420688 h 332"/>
              <a:gd name="T8" fmla="*/ 109538 w 329"/>
              <a:gd name="T9" fmla="*/ 517525 h 332"/>
              <a:gd name="T10" fmla="*/ 130175 w 329"/>
              <a:gd name="T11" fmla="*/ 527050 h 332"/>
              <a:gd name="T12" fmla="*/ 190500 w 329"/>
              <a:gd name="T13" fmla="*/ 420688 h 332"/>
              <a:gd name="T14" fmla="*/ 249238 w 329"/>
              <a:gd name="T15" fmla="*/ 420688 h 332"/>
              <a:gd name="T16" fmla="*/ 249238 w 329"/>
              <a:gd name="T17" fmla="*/ 493713 h 332"/>
              <a:gd name="T18" fmla="*/ 273050 w 329"/>
              <a:gd name="T19" fmla="*/ 493713 h 332"/>
              <a:gd name="T20" fmla="*/ 273050 w 329"/>
              <a:gd name="T21" fmla="*/ 420688 h 332"/>
              <a:gd name="T22" fmla="*/ 331788 w 329"/>
              <a:gd name="T23" fmla="*/ 420688 h 332"/>
              <a:gd name="T24" fmla="*/ 393700 w 329"/>
              <a:gd name="T25" fmla="*/ 527050 h 332"/>
              <a:gd name="T26" fmla="*/ 412750 w 329"/>
              <a:gd name="T27" fmla="*/ 517525 h 332"/>
              <a:gd name="T28" fmla="*/ 355600 w 329"/>
              <a:gd name="T29" fmla="*/ 420688 h 332"/>
              <a:gd name="T30" fmla="*/ 522288 w 329"/>
              <a:gd name="T31" fmla="*/ 420688 h 332"/>
              <a:gd name="T32" fmla="*/ 522288 w 329"/>
              <a:gd name="T33" fmla="*/ 0 h 332"/>
              <a:gd name="T34" fmla="*/ 501650 w 329"/>
              <a:gd name="T35" fmla="*/ 400050 h 332"/>
              <a:gd name="T36" fmla="*/ 23813 w 329"/>
              <a:gd name="T37" fmla="*/ 400050 h 332"/>
              <a:gd name="T38" fmla="*/ 23813 w 329"/>
              <a:gd name="T39" fmla="*/ 23813 h 332"/>
              <a:gd name="T40" fmla="*/ 501650 w 329"/>
              <a:gd name="T41" fmla="*/ 23813 h 332"/>
              <a:gd name="T42" fmla="*/ 501650 w 329"/>
              <a:gd name="T43" fmla="*/ 400050 h 332"/>
              <a:gd name="T44" fmla="*/ 174625 w 329"/>
              <a:gd name="T45" fmla="*/ 192088 h 332"/>
              <a:gd name="T46" fmla="*/ 77788 w 329"/>
              <a:gd name="T47" fmla="*/ 192088 h 332"/>
              <a:gd name="T48" fmla="*/ 77788 w 329"/>
              <a:gd name="T49" fmla="*/ 347663 h 332"/>
              <a:gd name="T50" fmla="*/ 177800 w 329"/>
              <a:gd name="T51" fmla="*/ 347663 h 332"/>
              <a:gd name="T52" fmla="*/ 177800 w 329"/>
              <a:gd name="T53" fmla="*/ 192088 h 332"/>
              <a:gd name="T54" fmla="*/ 174625 w 329"/>
              <a:gd name="T55" fmla="*/ 192088 h 332"/>
              <a:gd name="T56" fmla="*/ 153988 w 329"/>
              <a:gd name="T57" fmla="*/ 323850 h 332"/>
              <a:gd name="T58" fmla="*/ 101600 w 329"/>
              <a:gd name="T59" fmla="*/ 323850 h 332"/>
              <a:gd name="T60" fmla="*/ 101600 w 329"/>
              <a:gd name="T61" fmla="*/ 217488 h 332"/>
              <a:gd name="T62" fmla="*/ 153988 w 329"/>
              <a:gd name="T63" fmla="*/ 217488 h 332"/>
              <a:gd name="T64" fmla="*/ 153988 w 329"/>
              <a:gd name="T65" fmla="*/ 323850 h 332"/>
              <a:gd name="T66" fmla="*/ 311150 w 329"/>
              <a:gd name="T67" fmla="*/ 88900 h 332"/>
              <a:gd name="T68" fmla="*/ 214313 w 329"/>
              <a:gd name="T69" fmla="*/ 88900 h 332"/>
              <a:gd name="T70" fmla="*/ 214313 w 329"/>
              <a:gd name="T71" fmla="*/ 347663 h 332"/>
              <a:gd name="T72" fmla="*/ 311150 w 329"/>
              <a:gd name="T73" fmla="*/ 347663 h 332"/>
              <a:gd name="T74" fmla="*/ 311150 w 329"/>
              <a:gd name="T75" fmla="*/ 88900 h 332"/>
              <a:gd name="T76" fmla="*/ 287338 w 329"/>
              <a:gd name="T77" fmla="*/ 323850 h 332"/>
              <a:gd name="T78" fmla="*/ 234950 w 329"/>
              <a:gd name="T79" fmla="*/ 323850 h 332"/>
              <a:gd name="T80" fmla="*/ 234950 w 329"/>
              <a:gd name="T81" fmla="*/ 114300 h 332"/>
              <a:gd name="T82" fmla="*/ 287338 w 329"/>
              <a:gd name="T83" fmla="*/ 114300 h 332"/>
              <a:gd name="T84" fmla="*/ 287338 w 329"/>
              <a:gd name="T85" fmla="*/ 323850 h 332"/>
              <a:gd name="T86" fmla="*/ 444500 w 329"/>
              <a:gd name="T87" fmla="*/ 147638 h 332"/>
              <a:gd name="T88" fmla="*/ 349250 w 329"/>
              <a:gd name="T89" fmla="*/ 147638 h 332"/>
              <a:gd name="T90" fmla="*/ 349250 w 329"/>
              <a:gd name="T91" fmla="*/ 347663 h 332"/>
              <a:gd name="T92" fmla="*/ 444500 w 329"/>
              <a:gd name="T93" fmla="*/ 347663 h 332"/>
              <a:gd name="T94" fmla="*/ 444500 w 329"/>
              <a:gd name="T95" fmla="*/ 147638 h 332"/>
              <a:gd name="T96" fmla="*/ 420688 w 329"/>
              <a:gd name="T97" fmla="*/ 323850 h 332"/>
              <a:gd name="T98" fmla="*/ 368300 w 329"/>
              <a:gd name="T99" fmla="*/ 323850 h 332"/>
              <a:gd name="T100" fmla="*/ 368300 w 329"/>
              <a:gd name="T101" fmla="*/ 168275 h 332"/>
              <a:gd name="T102" fmla="*/ 420688 w 329"/>
              <a:gd name="T103" fmla="*/ 168275 h 332"/>
              <a:gd name="T104" fmla="*/ 420688 w 329"/>
              <a:gd name="T105" fmla="*/ 323850 h 33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29" h="332">
                <a:moveTo>
                  <a:pt x="329" y="0"/>
                </a:moveTo>
                <a:lnTo>
                  <a:pt x="0" y="0"/>
                </a:lnTo>
                <a:lnTo>
                  <a:pt x="0" y="265"/>
                </a:lnTo>
                <a:lnTo>
                  <a:pt x="105" y="265"/>
                </a:lnTo>
                <a:lnTo>
                  <a:pt x="69" y="326"/>
                </a:lnTo>
                <a:lnTo>
                  <a:pt x="82" y="332"/>
                </a:lnTo>
                <a:lnTo>
                  <a:pt x="120" y="265"/>
                </a:lnTo>
                <a:lnTo>
                  <a:pt x="157" y="265"/>
                </a:lnTo>
                <a:lnTo>
                  <a:pt x="157" y="311"/>
                </a:lnTo>
                <a:lnTo>
                  <a:pt x="172" y="311"/>
                </a:lnTo>
                <a:lnTo>
                  <a:pt x="172" y="265"/>
                </a:lnTo>
                <a:lnTo>
                  <a:pt x="209" y="265"/>
                </a:lnTo>
                <a:lnTo>
                  <a:pt x="248" y="332"/>
                </a:lnTo>
                <a:lnTo>
                  <a:pt x="260" y="326"/>
                </a:lnTo>
                <a:lnTo>
                  <a:pt x="224" y="265"/>
                </a:lnTo>
                <a:lnTo>
                  <a:pt x="329" y="265"/>
                </a:lnTo>
                <a:lnTo>
                  <a:pt x="329" y="0"/>
                </a:lnTo>
                <a:close/>
                <a:moveTo>
                  <a:pt x="316" y="252"/>
                </a:moveTo>
                <a:lnTo>
                  <a:pt x="15" y="252"/>
                </a:lnTo>
                <a:lnTo>
                  <a:pt x="15" y="15"/>
                </a:lnTo>
                <a:lnTo>
                  <a:pt x="316" y="15"/>
                </a:lnTo>
                <a:lnTo>
                  <a:pt x="316" y="252"/>
                </a:lnTo>
                <a:close/>
                <a:moveTo>
                  <a:pt x="110" y="121"/>
                </a:moveTo>
                <a:lnTo>
                  <a:pt x="49" y="121"/>
                </a:lnTo>
                <a:lnTo>
                  <a:pt x="49" y="219"/>
                </a:lnTo>
                <a:lnTo>
                  <a:pt x="112" y="219"/>
                </a:lnTo>
                <a:lnTo>
                  <a:pt x="112" y="121"/>
                </a:lnTo>
                <a:lnTo>
                  <a:pt x="110" y="121"/>
                </a:lnTo>
                <a:close/>
                <a:moveTo>
                  <a:pt x="97" y="204"/>
                </a:moveTo>
                <a:lnTo>
                  <a:pt x="64" y="204"/>
                </a:lnTo>
                <a:lnTo>
                  <a:pt x="64" y="137"/>
                </a:lnTo>
                <a:lnTo>
                  <a:pt x="97" y="137"/>
                </a:lnTo>
                <a:lnTo>
                  <a:pt x="97" y="204"/>
                </a:lnTo>
                <a:close/>
                <a:moveTo>
                  <a:pt x="196" y="56"/>
                </a:moveTo>
                <a:lnTo>
                  <a:pt x="135" y="56"/>
                </a:lnTo>
                <a:lnTo>
                  <a:pt x="135" y="219"/>
                </a:lnTo>
                <a:lnTo>
                  <a:pt x="196" y="219"/>
                </a:lnTo>
                <a:lnTo>
                  <a:pt x="196" y="56"/>
                </a:lnTo>
                <a:close/>
                <a:moveTo>
                  <a:pt x="181" y="204"/>
                </a:moveTo>
                <a:lnTo>
                  <a:pt x="148" y="204"/>
                </a:lnTo>
                <a:lnTo>
                  <a:pt x="148" y="72"/>
                </a:lnTo>
                <a:lnTo>
                  <a:pt x="181" y="72"/>
                </a:lnTo>
                <a:lnTo>
                  <a:pt x="181" y="204"/>
                </a:lnTo>
                <a:close/>
                <a:moveTo>
                  <a:pt x="280" y="93"/>
                </a:moveTo>
                <a:lnTo>
                  <a:pt x="220" y="93"/>
                </a:lnTo>
                <a:lnTo>
                  <a:pt x="220" y="219"/>
                </a:lnTo>
                <a:lnTo>
                  <a:pt x="280" y="219"/>
                </a:lnTo>
                <a:lnTo>
                  <a:pt x="280" y="93"/>
                </a:lnTo>
                <a:close/>
                <a:moveTo>
                  <a:pt x="265" y="204"/>
                </a:moveTo>
                <a:lnTo>
                  <a:pt x="232" y="204"/>
                </a:lnTo>
                <a:lnTo>
                  <a:pt x="232" y="106"/>
                </a:lnTo>
                <a:lnTo>
                  <a:pt x="265" y="106"/>
                </a:lnTo>
                <a:lnTo>
                  <a:pt x="265" y="2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" name="Freeform 226">
            <a:extLst>
              <a:ext uri="{FF2B5EF4-FFF2-40B4-BE49-F238E27FC236}">
                <a16:creationId xmlns:a16="http://schemas.microsoft.com/office/drawing/2014/main" id="{55E63E77-2366-4D52-B231-11C455CA1422}"/>
              </a:ext>
            </a:extLst>
          </p:cNvPr>
          <p:cNvSpPr>
            <a:spLocks noEditPoints="1"/>
          </p:cNvSpPr>
          <p:nvPr/>
        </p:nvSpPr>
        <p:spPr bwMode="auto">
          <a:xfrm>
            <a:off x="7712454" y="2285577"/>
            <a:ext cx="454538" cy="458684"/>
          </a:xfrm>
          <a:custGeom>
            <a:avLst/>
            <a:gdLst>
              <a:gd name="T0" fmla="*/ 501806 w 153"/>
              <a:gd name="T1" fmla="*/ 427152 h 153"/>
              <a:gd name="T2" fmla="*/ 44377 w 153"/>
              <a:gd name="T3" fmla="*/ 427152 h 153"/>
              <a:gd name="T4" fmla="*/ 34136 w 153"/>
              <a:gd name="T5" fmla="*/ 423707 h 153"/>
              <a:gd name="T6" fmla="*/ 34136 w 153"/>
              <a:gd name="T7" fmla="*/ 413373 h 153"/>
              <a:gd name="T8" fmla="*/ 153614 w 153"/>
              <a:gd name="T9" fmla="*/ 251468 h 153"/>
              <a:gd name="T10" fmla="*/ 167269 w 153"/>
              <a:gd name="T11" fmla="*/ 251468 h 153"/>
              <a:gd name="T12" fmla="*/ 221887 w 153"/>
              <a:gd name="T13" fmla="*/ 285916 h 153"/>
              <a:gd name="T14" fmla="*/ 296987 w 153"/>
              <a:gd name="T15" fmla="*/ 148125 h 153"/>
              <a:gd name="T16" fmla="*/ 307228 w 153"/>
              <a:gd name="T17" fmla="*/ 141236 h 153"/>
              <a:gd name="T18" fmla="*/ 317469 w 153"/>
              <a:gd name="T19" fmla="*/ 144680 h 153"/>
              <a:gd name="T20" fmla="*/ 375501 w 153"/>
              <a:gd name="T21" fmla="*/ 203242 h 153"/>
              <a:gd name="T22" fmla="*/ 494979 w 153"/>
              <a:gd name="T23" fmla="*/ 6890 h 153"/>
              <a:gd name="T24" fmla="*/ 505220 w 153"/>
              <a:gd name="T25" fmla="*/ 0 h 153"/>
              <a:gd name="T26" fmla="*/ 515461 w 153"/>
              <a:gd name="T27" fmla="*/ 10334 h 153"/>
              <a:gd name="T28" fmla="*/ 515461 w 153"/>
              <a:gd name="T29" fmla="*/ 416817 h 153"/>
              <a:gd name="T30" fmla="*/ 501806 w 153"/>
              <a:gd name="T31" fmla="*/ 427152 h 153"/>
              <a:gd name="T32" fmla="*/ 64859 w 153"/>
              <a:gd name="T33" fmla="*/ 406483 h 153"/>
              <a:gd name="T34" fmla="*/ 491565 w 153"/>
              <a:gd name="T35" fmla="*/ 406483 h 153"/>
              <a:gd name="T36" fmla="*/ 491565 w 153"/>
              <a:gd name="T37" fmla="*/ 51672 h 153"/>
              <a:gd name="T38" fmla="*/ 385742 w 153"/>
              <a:gd name="T39" fmla="*/ 227355 h 153"/>
              <a:gd name="T40" fmla="*/ 378915 w 153"/>
              <a:gd name="T41" fmla="*/ 230800 h 153"/>
              <a:gd name="T42" fmla="*/ 368674 w 153"/>
              <a:gd name="T43" fmla="*/ 227355 h 153"/>
              <a:gd name="T44" fmla="*/ 314056 w 153"/>
              <a:gd name="T45" fmla="*/ 172239 h 153"/>
              <a:gd name="T46" fmla="*/ 235542 w 153"/>
              <a:gd name="T47" fmla="*/ 306585 h 153"/>
              <a:gd name="T48" fmla="*/ 228714 w 153"/>
              <a:gd name="T49" fmla="*/ 313474 h 153"/>
              <a:gd name="T50" fmla="*/ 221887 w 153"/>
              <a:gd name="T51" fmla="*/ 310029 h 153"/>
              <a:gd name="T52" fmla="*/ 163855 w 153"/>
              <a:gd name="T53" fmla="*/ 275582 h 153"/>
              <a:gd name="T54" fmla="*/ 64859 w 153"/>
              <a:gd name="T55" fmla="*/ 406483 h 153"/>
              <a:gd name="T56" fmla="*/ 0 w 153"/>
              <a:gd name="T57" fmla="*/ 506381 h 153"/>
              <a:gd name="T58" fmla="*/ 522288 w 153"/>
              <a:gd name="T59" fmla="*/ 506381 h 153"/>
              <a:gd name="T60" fmla="*/ 522288 w 153"/>
              <a:gd name="T61" fmla="*/ 527050 h 153"/>
              <a:gd name="T62" fmla="*/ 0 w 153"/>
              <a:gd name="T63" fmla="*/ 527050 h 153"/>
              <a:gd name="T64" fmla="*/ 0 w 153"/>
              <a:gd name="T65" fmla="*/ 506381 h 15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3" h="153">
                <a:moveTo>
                  <a:pt x="147" y="124"/>
                </a:moveTo>
                <a:cubicBezTo>
                  <a:pt x="13" y="124"/>
                  <a:pt x="13" y="124"/>
                  <a:pt x="13" y="124"/>
                </a:cubicBezTo>
                <a:cubicBezTo>
                  <a:pt x="11" y="124"/>
                  <a:pt x="10" y="124"/>
                  <a:pt x="10" y="123"/>
                </a:cubicBezTo>
                <a:cubicBezTo>
                  <a:pt x="9" y="122"/>
                  <a:pt x="9" y="121"/>
                  <a:pt x="10" y="120"/>
                </a:cubicBezTo>
                <a:cubicBezTo>
                  <a:pt x="45" y="73"/>
                  <a:pt x="45" y="73"/>
                  <a:pt x="45" y="73"/>
                </a:cubicBezTo>
                <a:cubicBezTo>
                  <a:pt x="46" y="72"/>
                  <a:pt x="48" y="72"/>
                  <a:pt x="49" y="73"/>
                </a:cubicBezTo>
                <a:cubicBezTo>
                  <a:pt x="65" y="83"/>
                  <a:pt x="65" y="83"/>
                  <a:pt x="65" y="83"/>
                </a:cubicBezTo>
                <a:cubicBezTo>
                  <a:pt x="87" y="43"/>
                  <a:pt x="87" y="43"/>
                  <a:pt x="87" y="43"/>
                </a:cubicBezTo>
                <a:cubicBezTo>
                  <a:pt x="88" y="42"/>
                  <a:pt x="89" y="41"/>
                  <a:pt x="90" y="41"/>
                </a:cubicBezTo>
                <a:cubicBezTo>
                  <a:pt x="91" y="41"/>
                  <a:pt x="92" y="41"/>
                  <a:pt x="93" y="42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45" y="2"/>
                  <a:pt x="145" y="2"/>
                  <a:pt x="145" y="2"/>
                </a:cubicBezTo>
                <a:cubicBezTo>
                  <a:pt x="145" y="0"/>
                  <a:pt x="147" y="0"/>
                  <a:pt x="148" y="0"/>
                </a:cubicBezTo>
                <a:cubicBezTo>
                  <a:pt x="150" y="0"/>
                  <a:pt x="151" y="2"/>
                  <a:pt x="151" y="3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3"/>
                  <a:pt x="149" y="124"/>
                  <a:pt x="147" y="124"/>
                </a:cubicBezTo>
                <a:close/>
                <a:moveTo>
                  <a:pt x="19" y="118"/>
                </a:moveTo>
                <a:cubicBezTo>
                  <a:pt x="144" y="118"/>
                  <a:pt x="144" y="118"/>
                  <a:pt x="144" y="118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13" y="66"/>
                  <a:pt x="112" y="67"/>
                  <a:pt x="111" y="67"/>
                </a:cubicBezTo>
                <a:cubicBezTo>
                  <a:pt x="110" y="67"/>
                  <a:pt x="109" y="67"/>
                  <a:pt x="108" y="66"/>
                </a:cubicBezTo>
                <a:cubicBezTo>
                  <a:pt x="92" y="50"/>
                  <a:pt x="92" y="50"/>
                  <a:pt x="92" y="50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90"/>
                  <a:pt x="68" y="90"/>
                  <a:pt x="67" y="91"/>
                </a:cubicBezTo>
                <a:cubicBezTo>
                  <a:pt x="66" y="91"/>
                  <a:pt x="65" y="91"/>
                  <a:pt x="65" y="90"/>
                </a:cubicBezTo>
                <a:cubicBezTo>
                  <a:pt x="48" y="80"/>
                  <a:pt x="48" y="80"/>
                  <a:pt x="48" y="80"/>
                </a:cubicBezTo>
                <a:lnTo>
                  <a:pt x="19" y="118"/>
                </a:lnTo>
                <a:close/>
                <a:moveTo>
                  <a:pt x="0" y="147"/>
                </a:moveTo>
                <a:cubicBezTo>
                  <a:pt x="153" y="147"/>
                  <a:pt x="153" y="147"/>
                  <a:pt x="153" y="147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0" y="153"/>
                  <a:pt x="0" y="153"/>
                  <a:pt x="0" y="153"/>
                </a:cubicBezTo>
                <a:lnTo>
                  <a:pt x="0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58" name="Freeform 227">
            <a:extLst>
              <a:ext uri="{FF2B5EF4-FFF2-40B4-BE49-F238E27FC236}">
                <a16:creationId xmlns:a16="http://schemas.microsoft.com/office/drawing/2014/main" id="{C30BA2C8-650D-4FA2-B285-41B349F3FE0D}"/>
              </a:ext>
            </a:extLst>
          </p:cNvPr>
          <p:cNvSpPr>
            <a:spLocks noEditPoints="1"/>
          </p:cNvSpPr>
          <p:nvPr/>
        </p:nvSpPr>
        <p:spPr bwMode="auto">
          <a:xfrm>
            <a:off x="9710962" y="2285577"/>
            <a:ext cx="454538" cy="458684"/>
          </a:xfrm>
          <a:custGeom>
            <a:avLst/>
            <a:gdLst>
              <a:gd name="T0" fmla="*/ 0 w 329"/>
              <a:gd name="T1" fmla="*/ 527050 h 332"/>
              <a:gd name="T2" fmla="*/ 125413 w 329"/>
              <a:gd name="T3" fmla="*/ 527050 h 332"/>
              <a:gd name="T4" fmla="*/ 125413 w 329"/>
              <a:gd name="T5" fmla="*/ 314325 h 332"/>
              <a:gd name="T6" fmla="*/ 0 w 329"/>
              <a:gd name="T7" fmla="*/ 314325 h 332"/>
              <a:gd name="T8" fmla="*/ 0 w 329"/>
              <a:gd name="T9" fmla="*/ 527050 h 332"/>
              <a:gd name="T10" fmla="*/ 23813 w 329"/>
              <a:gd name="T11" fmla="*/ 334963 h 332"/>
              <a:gd name="T12" fmla="*/ 101600 w 329"/>
              <a:gd name="T13" fmla="*/ 334963 h 332"/>
              <a:gd name="T14" fmla="*/ 101600 w 329"/>
              <a:gd name="T15" fmla="*/ 506413 h 332"/>
              <a:gd name="T16" fmla="*/ 23813 w 329"/>
              <a:gd name="T17" fmla="*/ 506413 h 332"/>
              <a:gd name="T18" fmla="*/ 23813 w 329"/>
              <a:gd name="T19" fmla="*/ 334963 h 332"/>
              <a:gd name="T20" fmla="*/ 198438 w 329"/>
              <a:gd name="T21" fmla="*/ 527050 h 332"/>
              <a:gd name="T22" fmla="*/ 323850 w 329"/>
              <a:gd name="T23" fmla="*/ 527050 h 332"/>
              <a:gd name="T24" fmla="*/ 323850 w 329"/>
              <a:gd name="T25" fmla="*/ 527050 h 332"/>
              <a:gd name="T26" fmla="*/ 323850 w 329"/>
              <a:gd name="T27" fmla="*/ 227013 h 332"/>
              <a:gd name="T28" fmla="*/ 198438 w 329"/>
              <a:gd name="T29" fmla="*/ 227013 h 332"/>
              <a:gd name="T30" fmla="*/ 198438 w 329"/>
              <a:gd name="T31" fmla="*/ 527050 h 332"/>
              <a:gd name="T32" fmla="*/ 222250 w 329"/>
              <a:gd name="T33" fmla="*/ 247650 h 332"/>
              <a:gd name="T34" fmla="*/ 300038 w 329"/>
              <a:gd name="T35" fmla="*/ 247650 h 332"/>
              <a:gd name="T36" fmla="*/ 300038 w 329"/>
              <a:gd name="T37" fmla="*/ 506413 h 332"/>
              <a:gd name="T38" fmla="*/ 222250 w 329"/>
              <a:gd name="T39" fmla="*/ 506413 h 332"/>
              <a:gd name="T40" fmla="*/ 222250 w 329"/>
              <a:gd name="T41" fmla="*/ 247650 h 332"/>
              <a:gd name="T42" fmla="*/ 396875 w 329"/>
              <a:gd name="T43" fmla="*/ 0 h 332"/>
              <a:gd name="T44" fmla="*/ 396875 w 329"/>
              <a:gd name="T45" fmla="*/ 527050 h 332"/>
              <a:gd name="T46" fmla="*/ 522288 w 329"/>
              <a:gd name="T47" fmla="*/ 527050 h 332"/>
              <a:gd name="T48" fmla="*/ 522288 w 329"/>
              <a:gd name="T49" fmla="*/ 0 h 332"/>
              <a:gd name="T50" fmla="*/ 396875 w 329"/>
              <a:gd name="T51" fmla="*/ 0 h 332"/>
              <a:gd name="T52" fmla="*/ 501650 w 329"/>
              <a:gd name="T53" fmla="*/ 506413 h 332"/>
              <a:gd name="T54" fmla="*/ 420688 w 329"/>
              <a:gd name="T55" fmla="*/ 506413 h 332"/>
              <a:gd name="T56" fmla="*/ 420688 w 329"/>
              <a:gd name="T57" fmla="*/ 23813 h 332"/>
              <a:gd name="T58" fmla="*/ 501650 w 329"/>
              <a:gd name="T59" fmla="*/ 23813 h 332"/>
              <a:gd name="T60" fmla="*/ 501650 w 329"/>
              <a:gd name="T61" fmla="*/ 506413 h 33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29" h="332">
                <a:moveTo>
                  <a:pt x="0" y="332"/>
                </a:moveTo>
                <a:lnTo>
                  <a:pt x="79" y="332"/>
                </a:lnTo>
                <a:lnTo>
                  <a:pt x="79" y="198"/>
                </a:lnTo>
                <a:lnTo>
                  <a:pt x="0" y="198"/>
                </a:lnTo>
                <a:lnTo>
                  <a:pt x="0" y="332"/>
                </a:lnTo>
                <a:close/>
                <a:moveTo>
                  <a:pt x="15" y="211"/>
                </a:moveTo>
                <a:lnTo>
                  <a:pt x="64" y="211"/>
                </a:lnTo>
                <a:lnTo>
                  <a:pt x="64" y="319"/>
                </a:lnTo>
                <a:lnTo>
                  <a:pt x="15" y="319"/>
                </a:lnTo>
                <a:lnTo>
                  <a:pt x="15" y="211"/>
                </a:lnTo>
                <a:close/>
                <a:moveTo>
                  <a:pt x="125" y="332"/>
                </a:moveTo>
                <a:lnTo>
                  <a:pt x="204" y="332"/>
                </a:lnTo>
                <a:lnTo>
                  <a:pt x="204" y="143"/>
                </a:lnTo>
                <a:lnTo>
                  <a:pt x="125" y="143"/>
                </a:lnTo>
                <a:lnTo>
                  <a:pt x="125" y="332"/>
                </a:lnTo>
                <a:close/>
                <a:moveTo>
                  <a:pt x="140" y="156"/>
                </a:moveTo>
                <a:lnTo>
                  <a:pt x="189" y="156"/>
                </a:lnTo>
                <a:lnTo>
                  <a:pt x="189" y="319"/>
                </a:lnTo>
                <a:lnTo>
                  <a:pt x="140" y="319"/>
                </a:lnTo>
                <a:lnTo>
                  <a:pt x="140" y="156"/>
                </a:lnTo>
                <a:close/>
                <a:moveTo>
                  <a:pt x="250" y="0"/>
                </a:moveTo>
                <a:lnTo>
                  <a:pt x="250" y="332"/>
                </a:lnTo>
                <a:lnTo>
                  <a:pt x="329" y="332"/>
                </a:lnTo>
                <a:lnTo>
                  <a:pt x="329" y="0"/>
                </a:lnTo>
                <a:lnTo>
                  <a:pt x="250" y="0"/>
                </a:lnTo>
                <a:close/>
                <a:moveTo>
                  <a:pt x="316" y="319"/>
                </a:moveTo>
                <a:lnTo>
                  <a:pt x="265" y="319"/>
                </a:lnTo>
                <a:lnTo>
                  <a:pt x="265" y="15"/>
                </a:lnTo>
                <a:lnTo>
                  <a:pt x="316" y="15"/>
                </a:lnTo>
                <a:lnTo>
                  <a:pt x="316" y="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228">
            <a:extLst>
              <a:ext uri="{FF2B5EF4-FFF2-40B4-BE49-F238E27FC236}">
                <a16:creationId xmlns:a16="http://schemas.microsoft.com/office/drawing/2014/main" id="{BCDA8EE8-150A-4163-8CA7-B8F8CB47BC5D}"/>
              </a:ext>
            </a:extLst>
          </p:cNvPr>
          <p:cNvSpPr>
            <a:spLocks noEditPoints="1"/>
          </p:cNvSpPr>
          <p:nvPr/>
        </p:nvSpPr>
        <p:spPr bwMode="auto">
          <a:xfrm>
            <a:off x="10701874" y="2285577"/>
            <a:ext cx="454538" cy="458684"/>
          </a:xfrm>
          <a:custGeom>
            <a:avLst/>
            <a:gdLst>
              <a:gd name="T0" fmla="*/ 166688 w 329"/>
              <a:gd name="T1" fmla="*/ 296863 h 332"/>
              <a:gd name="T2" fmla="*/ 255588 w 329"/>
              <a:gd name="T3" fmla="*/ 390525 h 332"/>
              <a:gd name="T4" fmla="*/ 427038 w 329"/>
              <a:gd name="T5" fmla="*/ 220663 h 332"/>
              <a:gd name="T6" fmla="*/ 427038 w 329"/>
              <a:gd name="T7" fmla="*/ 327025 h 332"/>
              <a:gd name="T8" fmla="*/ 450850 w 329"/>
              <a:gd name="T9" fmla="*/ 327025 h 332"/>
              <a:gd name="T10" fmla="*/ 450850 w 329"/>
              <a:gd name="T11" fmla="*/ 179388 h 332"/>
              <a:gd name="T12" fmla="*/ 307975 w 329"/>
              <a:gd name="T13" fmla="*/ 179388 h 332"/>
              <a:gd name="T14" fmla="*/ 307975 w 329"/>
              <a:gd name="T15" fmla="*/ 200025 h 332"/>
              <a:gd name="T16" fmla="*/ 412750 w 329"/>
              <a:gd name="T17" fmla="*/ 203200 h 332"/>
              <a:gd name="T18" fmla="*/ 258763 w 329"/>
              <a:gd name="T19" fmla="*/ 358775 h 332"/>
              <a:gd name="T20" fmla="*/ 166688 w 329"/>
              <a:gd name="T21" fmla="*/ 265113 h 332"/>
              <a:gd name="T22" fmla="*/ 20638 w 329"/>
              <a:gd name="T23" fmla="*/ 414338 h 332"/>
              <a:gd name="T24" fmla="*/ 36513 w 329"/>
              <a:gd name="T25" fmla="*/ 431800 h 332"/>
              <a:gd name="T26" fmla="*/ 166688 w 329"/>
              <a:gd name="T27" fmla="*/ 296863 h 332"/>
              <a:gd name="T28" fmla="*/ 501650 w 329"/>
              <a:gd name="T29" fmla="*/ 0 h 332"/>
              <a:gd name="T30" fmla="*/ 501650 w 329"/>
              <a:gd name="T31" fmla="*/ 506413 h 332"/>
              <a:gd name="T32" fmla="*/ 0 w 329"/>
              <a:gd name="T33" fmla="*/ 506413 h 332"/>
              <a:gd name="T34" fmla="*/ 0 w 329"/>
              <a:gd name="T35" fmla="*/ 527050 h 332"/>
              <a:gd name="T36" fmla="*/ 522288 w 329"/>
              <a:gd name="T37" fmla="*/ 527050 h 332"/>
              <a:gd name="T38" fmla="*/ 522288 w 329"/>
              <a:gd name="T39" fmla="*/ 0 h 332"/>
              <a:gd name="T40" fmla="*/ 501650 w 329"/>
              <a:gd name="T41" fmla="*/ 0 h 3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29" h="332">
                <a:moveTo>
                  <a:pt x="105" y="187"/>
                </a:moveTo>
                <a:lnTo>
                  <a:pt x="161" y="246"/>
                </a:lnTo>
                <a:lnTo>
                  <a:pt x="269" y="139"/>
                </a:lnTo>
                <a:lnTo>
                  <a:pt x="269" y="206"/>
                </a:lnTo>
                <a:lnTo>
                  <a:pt x="284" y="206"/>
                </a:lnTo>
                <a:lnTo>
                  <a:pt x="284" y="113"/>
                </a:lnTo>
                <a:lnTo>
                  <a:pt x="194" y="113"/>
                </a:lnTo>
                <a:lnTo>
                  <a:pt x="194" y="126"/>
                </a:lnTo>
                <a:lnTo>
                  <a:pt x="260" y="128"/>
                </a:lnTo>
                <a:lnTo>
                  <a:pt x="163" y="226"/>
                </a:lnTo>
                <a:lnTo>
                  <a:pt x="105" y="167"/>
                </a:lnTo>
                <a:lnTo>
                  <a:pt x="13" y="261"/>
                </a:lnTo>
                <a:lnTo>
                  <a:pt x="23" y="272"/>
                </a:lnTo>
                <a:lnTo>
                  <a:pt x="105" y="187"/>
                </a:lnTo>
                <a:close/>
                <a:moveTo>
                  <a:pt x="316" y="0"/>
                </a:moveTo>
                <a:lnTo>
                  <a:pt x="316" y="319"/>
                </a:lnTo>
                <a:lnTo>
                  <a:pt x="0" y="319"/>
                </a:lnTo>
                <a:lnTo>
                  <a:pt x="0" y="332"/>
                </a:lnTo>
                <a:lnTo>
                  <a:pt x="329" y="332"/>
                </a:lnTo>
                <a:lnTo>
                  <a:pt x="329" y="0"/>
                </a:lnTo>
                <a:lnTo>
                  <a:pt x="31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234">
            <a:extLst>
              <a:ext uri="{FF2B5EF4-FFF2-40B4-BE49-F238E27FC236}">
                <a16:creationId xmlns:a16="http://schemas.microsoft.com/office/drawing/2014/main" id="{4A6CA223-D0F5-445E-85E0-18B521D20213}"/>
              </a:ext>
            </a:extLst>
          </p:cNvPr>
          <p:cNvSpPr>
            <a:spLocks noEditPoints="1"/>
          </p:cNvSpPr>
          <p:nvPr/>
        </p:nvSpPr>
        <p:spPr bwMode="auto">
          <a:xfrm>
            <a:off x="6722840" y="1289358"/>
            <a:ext cx="453836" cy="456586"/>
          </a:xfrm>
          <a:custGeom>
            <a:avLst/>
            <a:gdLst>
              <a:gd name="T0" fmla="*/ 387350 w 330"/>
              <a:gd name="T1" fmla="*/ 71438 h 332"/>
              <a:gd name="T2" fmla="*/ 387350 w 330"/>
              <a:gd name="T3" fmla="*/ 0 h 332"/>
              <a:gd name="T4" fmla="*/ 136525 w 330"/>
              <a:gd name="T5" fmla="*/ 0 h 332"/>
              <a:gd name="T6" fmla="*/ 136525 w 330"/>
              <a:gd name="T7" fmla="*/ 71438 h 332"/>
              <a:gd name="T8" fmla="*/ 0 w 330"/>
              <a:gd name="T9" fmla="*/ 71438 h 332"/>
              <a:gd name="T10" fmla="*/ 0 w 330"/>
              <a:gd name="T11" fmla="*/ 527050 h 332"/>
              <a:gd name="T12" fmla="*/ 523875 w 330"/>
              <a:gd name="T13" fmla="*/ 527050 h 332"/>
              <a:gd name="T14" fmla="*/ 523875 w 330"/>
              <a:gd name="T15" fmla="*/ 71438 h 332"/>
              <a:gd name="T16" fmla="*/ 387350 w 330"/>
              <a:gd name="T17" fmla="*/ 71438 h 332"/>
              <a:gd name="T18" fmla="*/ 160338 w 330"/>
              <a:gd name="T19" fmla="*/ 23813 h 332"/>
              <a:gd name="T20" fmla="*/ 366713 w 330"/>
              <a:gd name="T21" fmla="*/ 23813 h 332"/>
              <a:gd name="T22" fmla="*/ 366713 w 330"/>
              <a:gd name="T23" fmla="*/ 76200 h 332"/>
              <a:gd name="T24" fmla="*/ 160338 w 330"/>
              <a:gd name="T25" fmla="*/ 76200 h 332"/>
              <a:gd name="T26" fmla="*/ 160338 w 330"/>
              <a:gd name="T27" fmla="*/ 23813 h 332"/>
              <a:gd name="T28" fmla="*/ 136525 w 330"/>
              <a:gd name="T29" fmla="*/ 96838 h 332"/>
              <a:gd name="T30" fmla="*/ 387350 w 330"/>
              <a:gd name="T31" fmla="*/ 96838 h 332"/>
              <a:gd name="T32" fmla="*/ 503238 w 330"/>
              <a:gd name="T33" fmla="*/ 96838 h 332"/>
              <a:gd name="T34" fmla="*/ 503238 w 330"/>
              <a:gd name="T35" fmla="*/ 234950 h 332"/>
              <a:gd name="T36" fmla="*/ 307975 w 330"/>
              <a:gd name="T37" fmla="*/ 234950 h 332"/>
              <a:gd name="T38" fmla="*/ 307975 w 330"/>
              <a:gd name="T39" fmla="*/ 176213 h 332"/>
              <a:gd name="T40" fmla="*/ 219075 w 330"/>
              <a:gd name="T41" fmla="*/ 176213 h 332"/>
              <a:gd name="T42" fmla="*/ 219075 w 330"/>
              <a:gd name="T43" fmla="*/ 234950 h 332"/>
              <a:gd name="T44" fmla="*/ 23813 w 330"/>
              <a:gd name="T45" fmla="*/ 234950 h 332"/>
              <a:gd name="T46" fmla="*/ 23813 w 330"/>
              <a:gd name="T47" fmla="*/ 96838 h 332"/>
              <a:gd name="T48" fmla="*/ 136525 w 330"/>
              <a:gd name="T49" fmla="*/ 96838 h 332"/>
              <a:gd name="T50" fmla="*/ 284163 w 330"/>
              <a:gd name="T51" fmla="*/ 196850 h 332"/>
              <a:gd name="T52" fmla="*/ 284163 w 330"/>
              <a:gd name="T53" fmla="*/ 296863 h 332"/>
              <a:gd name="T54" fmla="*/ 239713 w 330"/>
              <a:gd name="T55" fmla="*/ 296863 h 332"/>
              <a:gd name="T56" fmla="*/ 239713 w 330"/>
              <a:gd name="T57" fmla="*/ 196850 h 332"/>
              <a:gd name="T58" fmla="*/ 284163 w 330"/>
              <a:gd name="T59" fmla="*/ 196850 h 332"/>
              <a:gd name="T60" fmla="*/ 23813 w 330"/>
              <a:gd name="T61" fmla="*/ 506413 h 332"/>
              <a:gd name="T62" fmla="*/ 23813 w 330"/>
              <a:gd name="T63" fmla="*/ 258763 h 332"/>
              <a:gd name="T64" fmla="*/ 219075 w 330"/>
              <a:gd name="T65" fmla="*/ 258763 h 332"/>
              <a:gd name="T66" fmla="*/ 219075 w 330"/>
              <a:gd name="T67" fmla="*/ 320675 h 332"/>
              <a:gd name="T68" fmla="*/ 307975 w 330"/>
              <a:gd name="T69" fmla="*/ 320675 h 332"/>
              <a:gd name="T70" fmla="*/ 307975 w 330"/>
              <a:gd name="T71" fmla="*/ 258763 h 332"/>
              <a:gd name="T72" fmla="*/ 503238 w 330"/>
              <a:gd name="T73" fmla="*/ 258763 h 332"/>
              <a:gd name="T74" fmla="*/ 503238 w 330"/>
              <a:gd name="T75" fmla="*/ 506413 h 332"/>
              <a:gd name="T76" fmla="*/ 23813 w 330"/>
              <a:gd name="T77" fmla="*/ 506413 h 332"/>
              <a:gd name="T78" fmla="*/ 23813 w 330"/>
              <a:gd name="T79" fmla="*/ 506413 h 33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0" h="332">
                <a:moveTo>
                  <a:pt x="244" y="45"/>
                </a:moveTo>
                <a:lnTo>
                  <a:pt x="244" y="0"/>
                </a:lnTo>
                <a:lnTo>
                  <a:pt x="86" y="0"/>
                </a:lnTo>
                <a:lnTo>
                  <a:pt x="86" y="45"/>
                </a:lnTo>
                <a:lnTo>
                  <a:pt x="0" y="45"/>
                </a:lnTo>
                <a:lnTo>
                  <a:pt x="0" y="332"/>
                </a:lnTo>
                <a:lnTo>
                  <a:pt x="330" y="332"/>
                </a:lnTo>
                <a:lnTo>
                  <a:pt x="330" y="45"/>
                </a:lnTo>
                <a:lnTo>
                  <a:pt x="244" y="45"/>
                </a:lnTo>
                <a:close/>
                <a:moveTo>
                  <a:pt x="101" y="15"/>
                </a:moveTo>
                <a:lnTo>
                  <a:pt x="231" y="15"/>
                </a:lnTo>
                <a:lnTo>
                  <a:pt x="231" y="48"/>
                </a:lnTo>
                <a:lnTo>
                  <a:pt x="101" y="48"/>
                </a:lnTo>
                <a:lnTo>
                  <a:pt x="101" y="15"/>
                </a:lnTo>
                <a:close/>
                <a:moveTo>
                  <a:pt x="86" y="61"/>
                </a:moveTo>
                <a:lnTo>
                  <a:pt x="244" y="61"/>
                </a:lnTo>
                <a:lnTo>
                  <a:pt x="317" y="61"/>
                </a:lnTo>
                <a:lnTo>
                  <a:pt x="317" y="148"/>
                </a:lnTo>
                <a:lnTo>
                  <a:pt x="194" y="148"/>
                </a:lnTo>
                <a:lnTo>
                  <a:pt x="194" y="111"/>
                </a:lnTo>
                <a:lnTo>
                  <a:pt x="138" y="111"/>
                </a:lnTo>
                <a:lnTo>
                  <a:pt x="138" y="148"/>
                </a:lnTo>
                <a:lnTo>
                  <a:pt x="15" y="148"/>
                </a:lnTo>
                <a:lnTo>
                  <a:pt x="15" y="61"/>
                </a:lnTo>
                <a:lnTo>
                  <a:pt x="86" y="61"/>
                </a:lnTo>
                <a:close/>
                <a:moveTo>
                  <a:pt x="179" y="124"/>
                </a:moveTo>
                <a:lnTo>
                  <a:pt x="179" y="187"/>
                </a:lnTo>
                <a:lnTo>
                  <a:pt x="151" y="187"/>
                </a:lnTo>
                <a:lnTo>
                  <a:pt x="151" y="124"/>
                </a:lnTo>
                <a:lnTo>
                  <a:pt x="179" y="124"/>
                </a:lnTo>
                <a:close/>
                <a:moveTo>
                  <a:pt x="15" y="319"/>
                </a:moveTo>
                <a:lnTo>
                  <a:pt x="15" y="163"/>
                </a:lnTo>
                <a:lnTo>
                  <a:pt x="138" y="163"/>
                </a:lnTo>
                <a:lnTo>
                  <a:pt x="138" y="202"/>
                </a:lnTo>
                <a:lnTo>
                  <a:pt x="194" y="202"/>
                </a:lnTo>
                <a:lnTo>
                  <a:pt x="194" y="163"/>
                </a:lnTo>
                <a:lnTo>
                  <a:pt x="317" y="163"/>
                </a:lnTo>
                <a:lnTo>
                  <a:pt x="317" y="319"/>
                </a:lnTo>
                <a:lnTo>
                  <a:pt x="15" y="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235">
            <a:extLst>
              <a:ext uri="{FF2B5EF4-FFF2-40B4-BE49-F238E27FC236}">
                <a16:creationId xmlns:a16="http://schemas.microsoft.com/office/drawing/2014/main" id="{3D793E5F-3C29-40C6-B876-93E1035D9CD7}"/>
              </a:ext>
            </a:extLst>
          </p:cNvPr>
          <p:cNvSpPr>
            <a:spLocks noEditPoints="1"/>
          </p:cNvSpPr>
          <p:nvPr/>
        </p:nvSpPr>
        <p:spPr bwMode="auto">
          <a:xfrm>
            <a:off x="8712295" y="1289358"/>
            <a:ext cx="453836" cy="456586"/>
          </a:xfrm>
          <a:custGeom>
            <a:avLst/>
            <a:gdLst>
              <a:gd name="T0" fmla="*/ 479363 w 153"/>
              <a:gd name="T1" fmla="*/ 62006 h 153"/>
              <a:gd name="T2" fmla="*/ 362946 w 153"/>
              <a:gd name="T3" fmla="*/ 62006 h 153"/>
              <a:gd name="T4" fmla="*/ 362946 w 153"/>
              <a:gd name="T5" fmla="*/ 41337 h 153"/>
              <a:gd name="T6" fmla="*/ 321858 w 153"/>
              <a:gd name="T7" fmla="*/ 0 h 153"/>
              <a:gd name="T8" fmla="*/ 202017 w 153"/>
              <a:gd name="T9" fmla="*/ 0 h 153"/>
              <a:gd name="T10" fmla="*/ 160929 w 153"/>
              <a:gd name="T11" fmla="*/ 41337 h 153"/>
              <a:gd name="T12" fmla="*/ 160929 w 153"/>
              <a:gd name="T13" fmla="*/ 62006 h 153"/>
              <a:gd name="T14" fmla="*/ 44512 w 153"/>
              <a:gd name="T15" fmla="*/ 62006 h 153"/>
              <a:gd name="T16" fmla="*/ 0 w 153"/>
              <a:gd name="T17" fmla="*/ 106788 h 153"/>
              <a:gd name="T18" fmla="*/ 0 w 153"/>
              <a:gd name="T19" fmla="*/ 482268 h 153"/>
              <a:gd name="T20" fmla="*/ 44512 w 153"/>
              <a:gd name="T21" fmla="*/ 527050 h 153"/>
              <a:gd name="T22" fmla="*/ 479363 w 153"/>
              <a:gd name="T23" fmla="*/ 527050 h 153"/>
              <a:gd name="T24" fmla="*/ 523875 w 153"/>
              <a:gd name="T25" fmla="*/ 482268 h 153"/>
              <a:gd name="T26" fmla="*/ 523875 w 153"/>
              <a:gd name="T27" fmla="*/ 106788 h 153"/>
              <a:gd name="T28" fmla="*/ 479363 w 153"/>
              <a:gd name="T29" fmla="*/ 62006 h 153"/>
              <a:gd name="T30" fmla="*/ 181473 w 153"/>
              <a:gd name="T31" fmla="*/ 41337 h 153"/>
              <a:gd name="T32" fmla="*/ 202017 w 153"/>
              <a:gd name="T33" fmla="*/ 24113 h 153"/>
              <a:gd name="T34" fmla="*/ 321858 w 153"/>
              <a:gd name="T35" fmla="*/ 24113 h 153"/>
              <a:gd name="T36" fmla="*/ 342402 w 153"/>
              <a:gd name="T37" fmla="*/ 41337 h 153"/>
              <a:gd name="T38" fmla="*/ 342402 w 153"/>
              <a:gd name="T39" fmla="*/ 62006 h 153"/>
              <a:gd name="T40" fmla="*/ 181473 w 153"/>
              <a:gd name="T41" fmla="*/ 62006 h 153"/>
              <a:gd name="T42" fmla="*/ 181473 w 153"/>
              <a:gd name="T43" fmla="*/ 41337 h 153"/>
              <a:gd name="T44" fmla="*/ 44512 w 153"/>
              <a:gd name="T45" fmla="*/ 82675 h 153"/>
              <a:gd name="T46" fmla="*/ 479363 w 153"/>
              <a:gd name="T47" fmla="*/ 82675 h 153"/>
              <a:gd name="T48" fmla="*/ 503331 w 153"/>
              <a:gd name="T49" fmla="*/ 106788 h 153"/>
              <a:gd name="T50" fmla="*/ 503331 w 153"/>
              <a:gd name="T51" fmla="*/ 210131 h 153"/>
              <a:gd name="T52" fmla="*/ 318434 w 153"/>
              <a:gd name="T53" fmla="*/ 320364 h 153"/>
              <a:gd name="T54" fmla="*/ 263650 w 153"/>
              <a:gd name="T55" fmla="*/ 279026 h 153"/>
              <a:gd name="T56" fmla="*/ 205441 w 153"/>
              <a:gd name="T57" fmla="*/ 320364 h 153"/>
              <a:gd name="T58" fmla="*/ 23968 w 153"/>
              <a:gd name="T59" fmla="*/ 210131 h 153"/>
              <a:gd name="T60" fmla="*/ 23968 w 153"/>
              <a:gd name="T61" fmla="*/ 106788 h 153"/>
              <a:gd name="T62" fmla="*/ 44512 w 153"/>
              <a:gd name="T63" fmla="*/ 82675 h 153"/>
              <a:gd name="T64" fmla="*/ 297890 w 153"/>
              <a:gd name="T65" fmla="*/ 341032 h 153"/>
              <a:gd name="T66" fmla="*/ 263650 w 153"/>
              <a:gd name="T67" fmla="*/ 378925 h 153"/>
              <a:gd name="T68" fmla="*/ 225985 w 153"/>
              <a:gd name="T69" fmla="*/ 341032 h 153"/>
              <a:gd name="T70" fmla="*/ 263650 w 153"/>
              <a:gd name="T71" fmla="*/ 303140 h 153"/>
              <a:gd name="T72" fmla="*/ 297890 w 153"/>
              <a:gd name="T73" fmla="*/ 341032 h 153"/>
              <a:gd name="T74" fmla="*/ 479363 w 153"/>
              <a:gd name="T75" fmla="*/ 506381 h 153"/>
              <a:gd name="T76" fmla="*/ 44512 w 153"/>
              <a:gd name="T77" fmla="*/ 506381 h 153"/>
              <a:gd name="T78" fmla="*/ 23968 w 153"/>
              <a:gd name="T79" fmla="*/ 482268 h 153"/>
              <a:gd name="T80" fmla="*/ 23968 w 153"/>
              <a:gd name="T81" fmla="*/ 237689 h 153"/>
              <a:gd name="T82" fmla="*/ 202017 w 153"/>
              <a:gd name="T83" fmla="*/ 344477 h 153"/>
              <a:gd name="T84" fmla="*/ 263650 w 153"/>
              <a:gd name="T85" fmla="*/ 399593 h 153"/>
              <a:gd name="T86" fmla="*/ 321858 w 153"/>
              <a:gd name="T87" fmla="*/ 344477 h 153"/>
              <a:gd name="T88" fmla="*/ 503331 w 153"/>
              <a:gd name="T89" fmla="*/ 237689 h 153"/>
              <a:gd name="T90" fmla="*/ 503331 w 153"/>
              <a:gd name="T91" fmla="*/ 482268 h 153"/>
              <a:gd name="T92" fmla="*/ 479363 w 153"/>
              <a:gd name="T93" fmla="*/ 506381 h 15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53" h="153">
                <a:moveTo>
                  <a:pt x="140" y="18"/>
                </a:moveTo>
                <a:cubicBezTo>
                  <a:pt x="106" y="18"/>
                  <a:pt x="106" y="18"/>
                  <a:pt x="106" y="18"/>
                </a:cubicBezTo>
                <a:cubicBezTo>
                  <a:pt x="106" y="12"/>
                  <a:pt x="106" y="12"/>
                  <a:pt x="106" y="12"/>
                </a:cubicBezTo>
                <a:cubicBezTo>
                  <a:pt x="106" y="6"/>
                  <a:pt x="101" y="0"/>
                  <a:pt x="9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2" y="0"/>
                  <a:pt x="47" y="6"/>
                  <a:pt x="47" y="12"/>
                </a:cubicBezTo>
                <a:cubicBezTo>
                  <a:pt x="47" y="18"/>
                  <a:pt x="47" y="18"/>
                  <a:pt x="47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6" y="18"/>
                  <a:pt x="0" y="24"/>
                  <a:pt x="0" y="31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7"/>
                  <a:pt x="6" y="153"/>
                  <a:pt x="13" y="153"/>
                </a:cubicBezTo>
                <a:cubicBezTo>
                  <a:pt x="140" y="153"/>
                  <a:pt x="140" y="153"/>
                  <a:pt x="140" y="153"/>
                </a:cubicBezTo>
                <a:cubicBezTo>
                  <a:pt x="147" y="153"/>
                  <a:pt x="153" y="147"/>
                  <a:pt x="153" y="140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3" y="24"/>
                  <a:pt x="147" y="18"/>
                  <a:pt x="140" y="18"/>
                </a:cubicBezTo>
                <a:close/>
                <a:moveTo>
                  <a:pt x="53" y="12"/>
                </a:moveTo>
                <a:cubicBezTo>
                  <a:pt x="53" y="9"/>
                  <a:pt x="56" y="7"/>
                  <a:pt x="59" y="7"/>
                </a:cubicBezTo>
                <a:cubicBezTo>
                  <a:pt x="94" y="7"/>
                  <a:pt x="94" y="7"/>
                  <a:pt x="94" y="7"/>
                </a:cubicBezTo>
                <a:cubicBezTo>
                  <a:pt x="97" y="7"/>
                  <a:pt x="100" y="9"/>
                  <a:pt x="100" y="12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53" y="18"/>
                  <a:pt x="53" y="18"/>
                  <a:pt x="53" y="18"/>
                </a:cubicBezTo>
                <a:lnTo>
                  <a:pt x="53" y="12"/>
                </a:lnTo>
                <a:close/>
                <a:moveTo>
                  <a:pt x="13" y="24"/>
                </a:moveTo>
                <a:cubicBezTo>
                  <a:pt x="140" y="24"/>
                  <a:pt x="140" y="24"/>
                  <a:pt x="140" y="24"/>
                </a:cubicBezTo>
                <a:cubicBezTo>
                  <a:pt x="144" y="24"/>
                  <a:pt x="147" y="27"/>
                  <a:pt x="147" y="31"/>
                </a:cubicBezTo>
                <a:cubicBezTo>
                  <a:pt x="147" y="61"/>
                  <a:pt x="147" y="61"/>
                  <a:pt x="147" y="61"/>
                </a:cubicBezTo>
                <a:cubicBezTo>
                  <a:pt x="93" y="93"/>
                  <a:pt x="93" y="93"/>
                  <a:pt x="93" y="93"/>
                </a:cubicBezTo>
                <a:cubicBezTo>
                  <a:pt x="91" y="86"/>
                  <a:pt x="84" y="81"/>
                  <a:pt x="77" y="81"/>
                </a:cubicBezTo>
                <a:cubicBezTo>
                  <a:pt x="69" y="81"/>
                  <a:pt x="63" y="86"/>
                  <a:pt x="60" y="93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27"/>
                  <a:pt x="9" y="24"/>
                  <a:pt x="13" y="24"/>
                </a:cubicBezTo>
                <a:close/>
                <a:moveTo>
                  <a:pt x="87" y="99"/>
                </a:moveTo>
                <a:cubicBezTo>
                  <a:pt x="87" y="105"/>
                  <a:pt x="82" y="110"/>
                  <a:pt x="77" y="110"/>
                </a:cubicBezTo>
                <a:cubicBezTo>
                  <a:pt x="71" y="110"/>
                  <a:pt x="66" y="105"/>
                  <a:pt x="66" y="99"/>
                </a:cubicBezTo>
                <a:cubicBezTo>
                  <a:pt x="66" y="93"/>
                  <a:pt x="71" y="88"/>
                  <a:pt x="77" y="88"/>
                </a:cubicBezTo>
                <a:cubicBezTo>
                  <a:pt x="82" y="88"/>
                  <a:pt x="87" y="93"/>
                  <a:pt x="87" y="99"/>
                </a:cubicBezTo>
                <a:close/>
                <a:moveTo>
                  <a:pt x="140" y="147"/>
                </a:moveTo>
                <a:cubicBezTo>
                  <a:pt x="13" y="147"/>
                  <a:pt x="13" y="147"/>
                  <a:pt x="13" y="147"/>
                </a:cubicBezTo>
                <a:cubicBezTo>
                  <a:pt x="9" y="147"/>
                  <a:pt x="7" y="144"/>
                  <a:pt x="7" y="140"/>
                </a:cubicBezTo>
                <a:cubicBezTo>
                  <a:pt x="7" y="69"/>
                  <a:pt x="7" y="69"/>
                  <a:pt x="7" y="69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60" y="109"/>
                  <a:pt x="68" y="116"/>
                  <a:pt x="77" y="116"/>
                </a:cubicBezTo>
                <a:cubicBezTo>
                  <a:pt x="86" y="116"/>
                  <a:pt x="93" y="109"/>
                  <a:pt x="94" y="100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140"/>
                  <a:pt x="147" y="140"/>
                  <a:pt x="147" y="140"/>
                </a:cubicBezTo>
                <a:cubicBezTo>
                  <a:pt x="147" y="144"/>
                  <a:pt x="144" y="147"/>
                  <a:pt x="140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E53FAC3-C416-4FCF-A143-D47C5648E46B}"/>
              </a:ext>
            </a:extLst>
          </p:cNvPr>
          <p:cNvGrpSpPr/>
          <p:nvPr/>
        </p:nvGrpSpPr>
        <p:grpSpPr>
          <a:xfrm>
            <a:off x="8734113" y="2285578"/>
            <a:ext cx="455920" cy="458682"/>
            <a:chOff x="8374698" y="2562225"/>
            <a:chExt cx="523875" cy="527050"/>
          </a:xfrm>
        </p:grpSpPr>
        <p:sp>
          <p:nvSpPr>
            <p:cNvPr id="162" name="Freeform 236">
              <a:extLst>
                <a:ext uri="{FF2B5EF4-FFF2-40B4-BE49-F238E27FC236}">
                  <a16:creationId xmlns:a16="http://schemas.microsoft.com/office/drawing/2014/main" id="{0EA82A9D-BE46-4D62-9F20-037443E9E2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33435" y="2620963"/>
              <a:ext cx="119063" cy="120650"/>
            </a:xfrm>
            <a:custGeom>
              <a:avLst/>
              <a:gdLst>
                <a:gd name="T0" fmla="*/ 61232 w 35"/>
                <a:gd name="T1" fmla="*/ 0 h 35"/>
                <a:gd name="T2" fmla="*/ 0 w 35"/>
                <a:gd name="T3" fmla="*/ 62049 h 35"/>
                <a:gd name="T4" fmla="*/ 61232 w 35"/>
                <a:gd name="T5" fmla="*/ 120650 h 35"/>
                <a:gd name="T6" fmla="*/ 119063 w 35"/>
                <a:gd name="T7" fmla="*/ 62049 h 35"/>
                <a:gd name="T8" fmla="*/ 61232 w 35"/>
                <a:gd name="T9" fmla="*/ 0 h 35"/>
                <a:gd name="T10" fmla="*/ 61232 w 35"/>
                <a:gd name="T11" fmla="*/ 99967 h 35"/>
                <a:gd name="T12" fmla="*/ 20411 w 35"/>
                <a:gd name="T13" fmla="*/ 62049 h 35"/>
                <a:gd name="T14" fmla="*/ 61232 w 35"/>
                <a:gd name="T15" fmla="*/ 20683 h 35"/>
                <a:gd name="T16" fmla="*/ 98652 w 35"/>
                <a:gd name="T17" fmla="*/ 62049 h 35"/>
                <a:gd name="T18" fmla="*/ 61232 w 35"/>
                <a:gd name="T19" fmla="*/ 99967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  <a:moveTo>
                    <a:pt x="18" y="29"/>
                  </a:moveTo>
                  <a:cubicBezTo>
                    <a:pt x="11" y="29"/>
                    <a:pt x="6" y="24"/>
                    <a:pt x="6" y="18"/>
                  </a:cubicBezTo>
                  <a:cubicBezTo>
                    <a:pt x="6" y="11"/>
                    <a:pt x="11" y="6"/>
                    <a:pt x="18" y="6"/>
                  </a:cubicBezTo>
                  <a:cubicBezTo>
                    <a:pt x="24" y="6"/>
                    <a:pt x="29" y="11"/>
                    <a:pt x="29" y="18"/>
                  </a:cubicBezTo>
                  <a:cubicBezTo>
                    <a:pt x="29" y="24"/>
                    <a:pt x="24" y="29"/>
                    <a:pt x="18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237">
              <a:extLst>
                <a:ext uri="{FF2B5EF4-FFF2-40B4-BE49-F238E27FC236}">
                  <a16:creationId xmlns:a16="http://schemas.microsoft.com/office/drawing/2014/main" id="{61EFD7A7-81E7-4834-B3B3-099C7D554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74698" y="2562225"/>
              <a:ext cx="523875" cy="527050"/>
            </a:xfrm>
            <a:custGeom>
              <a:avLst/>
              <a:gdLst>
                <a:gd name="T0" fmla="*/ 249953 w 153"/>
                <a:gd name="T1" fmla="*/ 20669 h 153"/>
                <a:gd name="T2" fmla="*/ 205441 w 153"/>
                <a:gd name="T3" fmla="*/ 0 h 153"/>
                <a:gd name="T4" fmla="*/ 92449 w 153"/>
                <a:gd name="T5" fmla="*/ 0 h 153"/>
                <a:gd name="T6" fmla="*/ 27392 w 153"/>
                <a:gd name="T7" fmla="*/ 27558 h 153"/>
                <a:gd name="T8" fmla="*/ 0 w 153"/>
                <a:gd name="T9" fmla="*/ 93009 h 153"/>
                <a:gd name="T10" fmla="*/ 0 w 153"/>
                <a:gd name="T11" fmla="*/ 206686 h 153"/>
                <a:gd name="T12" fmla="*/ 20544 w 153"/>
                <a:gd name="T13" fmla="*/ 251468 h 153"/>
                <a:gd name="T14" fmla="*/ 294466 w 153"/>
                <a:gd name="T15" fmla="*/ 527050 h 153"/>
                <a:gd name="T16" fmla="*/ 523875 w 153"/>
                <a:gd name="T17" fmla="*/ 296250 h 153"/>
                <a:gd name="T18" fmla="*/ 249953 w 153"/>
                <a:gd name="T19" fmla="*/ 20669 h 153"/>
                <a:gd name="T20" fmla="*/ 294466 w 153"/>
                <a:gd name="T21" fmla="*/ 496047 h 153"/>
                <a:gd name="T22" fmla="*/ 34240 w 153"/>
                <a:gd name="T23" fmla="*/ 234244 h 153"/>
                <a:gd name="T24" fmla="*/ 23968 w 153"/>
                <a:gd name="T25" fmla="*/ 206686 h 153"/>
                <a:gd name="T26" fmla="*/ 20544 w 153"/>
                <a:gd name="T27" fmla="*/ 93009 h 153"/>
                <a:gd name="T28" fmla="*/ 41088 w 153"/>
                <a:gd name="T29" fmla="*/ 41337 h 153"/>
                <a:gd name="T30" fmla="*/ 92449 w 153"/>
                <a:gd name="T31" fmla="*/ 20669 h 153"/>
                <a:gd name="T32" fmla="*/ 205441 w 153"/>
                <a:gd name="T33" fmla="*/ 24113 h 153"/>
                <a:gd name="T34" fmla="*/ 232833 w 153"/>
                <a:gd name="T35" fmla="*/ 34448 h 153"/>
                <a:gd name="T36" fmla="*/ 493059 w 153"/>
                <a:gd name="T37" fmla="*/ 296250 h 153"/>
                <a:gd name="T38" fmla="*/ 294466 w 153"/>
                <a:gd name="T39" fmla="*/ 496047 h 1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3" h="153">
                  <a:moveTo>
                    <a:pt x="73" y="6"/>
                  </a:moveTo>
                  <a:cubicBezTo>
                    <a:pt x="70" y="2"/>
                    <a:pt x="65" y="0"/>
                    <a:pt x="6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3" y="3"/>
                    <a:pt x="8" y="8"/>
                  </a:cubicBezTo>
                  <a:cubicBezTo>
                    <a:pt x="3" y="13"/>
                    <a:pt x="0" y="20"/>
                    <a:pt x="0" y="2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5"/>
                    <a:pt x="2" y="69"/>
                    <a:pt x="6" y="73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153" y="86"/>
                    <a:pt x="153" y="86"/>
                    <a:pt x="153" y="86"/>
                  </a:cubicBezTo>
                  <a:lnTo>
                    <a:pt x="73" y="6"/>
                  </a:lnTo>
                  <a:close/>
                  <a:moveTo>
                    <a:pt x="86" y="144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8" y="66"/>
                    <a:pt x="7" y="63"/>
                    <a:pt x="7" y="60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2"/>
                    <a:pt x="8" y="16"/>
                    <a:pt x="12" y="12"/>
                  </a:cubicBezTo>
                  <a:cubicBezTo>
                    <a:pt x="16" y="8"/>
                    <a:pt x="21" y="6"/>
                    <a:pt x="27" y="6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3" y="7"/>
                    <a:pt x="66" y="8"/>
                    <a:pt x="68" y="10"/>
                  </a:cubicBezTo>
                  <a:cubicBezTo>
                    <a:pt x="144" y="86"/>
                    <a:pt x="144" y="86"/>
                    <a:pt x="144" y="86"/>
                  </a:cubicBezTo>
                  <a:lnTo>
                    <a:pt x="86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64" name="Freeform 238">
            <a:extLst>
              <a:ext uri="{FF2B5EF4-FFF2-40B4-BE49-F238E27FC236}">
                <a16:creationId xmlns:a16="http://schemas.microsoft.com/office/drawing/2014/main" id="{A28A97B5-819B-4B2A-B492-D7CF5AB9F9C2}"/>
              </a:ext>
            </a:extLst>
          </p:cNvPr>
          <p:cNvSpPr>
            <a:spLocks noEditPoints="1"/>
          </p:cNvSpPr>
          <p:nvPr/>
        </p:nvSpPr>
        <p:spPr bwMode="auto">
          <a:xfrm>
            <a:off x="9711153" y="1289358"/>
            <a:ext cx="453836" cy="456586"/>
          </a:xfrm>
          <a:custGeom>
            <a:avLst/>
            <a:gdLst>
              <a:gd name="T0" fmla="*/ 523875 w 153"/>
              <a:gd name="T1" fmla="*/ 251468 h 153"/>
              <a:gd name="T2" fmla="*/ 458819 w 153"/>
              <a:gd name="T3" fmla="*/ 251468 h 153"/>
              <a:gd name="T4" fmla="*/ 273922 w 153"/>
              <a:gd name="T5" fmla="*/ 65451 h 153"/>
              <a:gd name="T6" fmla="*/ 273922 w 153"/>
              <a:gd name="T7" fmla="*/ 0 h 153"/>
              <a:gd name="T8" fmla="*/ 249953 w 153"/>
              <a:gd name="T9" fmla="*/ 0 h 153"/>
              <a:gd name="T10" fmla="*/ 249953 w 153"/>
              <a:gd name="T11" fmla="*/ 65451 h 153"/>
              <a:gd name="T12" fmla="*/ 65056 w 153"/>
              <a:gd name="T13" fmla="*/ 251468 h 153"/>
              <a:gd name="T14" fmla="*/ 0 w 153"/>
              <a:gd name="T15" fmla="*/ 251468 h 153"/>
              <a:gd name="T16" fmla="*/ 0 w 153"/>
              <a:gd name="T17" fmla="*/ 275582 h 153"/>
              <a:gd name="T18" fmla="*/ 65056 w 153"/>
              <a:gd name="T19" fmla="*/ 275582 h 153"/>
              <a:gd name="T20" fmla="*/ 249953 w 153"/>
              <a:gd name="T21" fmla="*/ 461599 h 153"/>
              <a:gd name="T22" fmla="*/ 249953 w 153"/>
              <a:gd name="T23" fmla="*/ 527050 h 153"/>
              <a:gd name="T24" fmla="*/ 273922 w 153"/>
              <a:gd name="T25" fmla="*/ 527050 h 153"/>
              <a:gd name="T26" fmla="*/ 273922 w 153"/>
              <a:gd name="T27" fmla="*/ 461599 h 153"/>
              <a:gd name="T28" fmla="*/ 458819 w 153"/>
              <a:gd name="T29" fmla="*/ 275582 h 153"/>
              <a:gd name="T30" fmla="*/ 523875 w 153"/>
              <a:gd name="T31" fmla="*/ 275582 h 153"/>
              <a:gd name="T32" fmla="*/ 523875 w 153"/>
              <a:gd name="T33" fmla="*/ 251468 h 153"/>
              <a:gd name="T34" fmla="*/ 438275 w 153"/>
              <a:gd name="T35" fmla="*/ 251468 h 153"/>
              <a:gd name="T36" fmla="*/ 386914 w 153"/>
              <a:gd name="T37" fmla="*/ 251468 h 153"/>
              <a:gd name="T38" fmla="*/ 273922 w 153"/>
              <a:gd name="T39" fmla="*/ 137791 h 153"/>
              <a:gd name="T40" fmla="*/ 273922 w 153"/>
              <a:gd name="T41" fmla="*/ 86119 h 153"/>
              <a:gd name="T42" fmla="*/ 438275 w 153"/>
              <a:gd name="T43" fmla="*/ 251468 h 153"/>
              <a:gd name="T44" fmla="*/ 362946 w 153"/>
              <a:gd name="T45" fmla="*/ 275582 h 153"/>
              <a:gd name="T46" fmla="*/ 273922 w 153"/>
              <a:gd name="T47" fmla="*/ 365146 h 153"/>
              <a:gd name="T48" fmla="*/ 273922 w 153"/>
              <a:gd name="T49" fmla="*/ 330698 h 153"/>
              <a:gd name="T50" fmla="*/ 249953 w 153"/>
              <a:gd name="T51" fmla="*/ 330698 h 153"/>
              <a:gd name="T52" fmla="*/ 249953 w 153"/>
              <a:gd name="T53" fmla="*/ 365146 h 153"/>
              <a:gd name="T54" fmla="*/ 160929 w 153"/>
              <a:gd name="T55" fmla="*/ 275582 h 153"/>
              <a:gd name="T56" fmla="*/ 195169 w 153"/>
              <a:gd name="T57" fmla="*/ 275582 h 153"/>
              <a:gd name="T58" fmla="*/ 195169 w 153"/>
              <a:gd name="T59" fmla="*/ 251468 h 153"/>
              <a:gd name="T60" fmla="*/ 160929 w 153"/>
              <a:gd name="T61" fmla="*/ 251468 h 153"/>
              <a:gd name="T62" fmla="*/ 249953 w 153"/>
              <a:gd name="T63" fmla="*/ 161904 h 153"/>
              <a:gd name="T64" fmla="*/ 249953 w 153"/>
              <a:gd name="T65" fmla="*/ 196352 h 153"/>
              <a:gd name="T66" fmla="*/ 273922 w 153"/>
              <a:gd name="T67" fmla="*/ 196352 h 153"/>
              <a:gd name="T68" fmla="*/ 273922 w 153"/>
              <a:gd name="T69" fmla="*/ 161904 h 153"/>
              <a:gd name="T70" fmla="*/ 362946 w 153"/>
              <a:gd name="T71" fmla="*/ 251468 h 153"/>
              <a:gd name="T72" fmla="*/ 328706 w 153"/>
              <a:gd name="T73" fmla="*/ 251468 h 153"/>
              <a:gd name="T74" fmla="*/ 328706 w 153"/>
              <a:gd name="T75" fmla="*/ 275582 h 153"/>
              <a:gd name="T76" fmla="*/ 362946 w 153"/>
              <a:gd name="T77" fmla="*/ 275582 h 153"/>
              <a:gd name="T78" fmla="*/ 249953 w 153"/>
              <a:gd name="T79" fmla="*/ 86119 h 153"/>
              <a:gd name="T80" fmla="*/ 249953 w 153"/>
              <a:gd name="T81" fmla="*/ 137791 h 153"/>
              <a:gd name="T82" fmla="*/ 136961 w 153"/>
              <a:gd name="T83" fmla="*/ 251468 h 153"/>
              <a:gd name="T84" fmla="*/ 85600 w 153"/>
              <a:gd name="T85" fmla="*/ 251468 h 153"/>
              <a:gd name="T86" fmla="*/ 249953 w 153"/>
              <a:gd name="T87" fmla="*/ 86119 h 153"/>
              <a:gd name="T88" fmla="*/ 85600 w 153"/>
              <a:gd name="T89" fmla="*/ 275582 h 153"/>
              <a:gd name="T90" fmla="*/ 136961 w 153"/>
              <a:gd name="T91" fmla="*/ 275582 h 153"/>
              <a:gd name="T92" fmla="*/ 249953 w 153"/>
              <a:gd name="T93" fmla="*/ 389259 h 153"/>
              <a:gd name="T94" fmla="*/ 249953 w 153"/>
              <a:gd name="T95" fmla="*/ 440931 h 153"/>
              <a:gd name="T96" fmla="*/ 85600 w 153"/>
              <a:gd name="T97" fmla="*/ 275582 h 153"/>
              <a:gd name="T98" fmla="*/ 273922 w 153"/>
              <a:gd name="T99" fmla="*/ 440931 h 153"/>
              <a:gd name="T100" fmla="*/ 273922 w 153"/>
              <a:gd name="T101" fmla="*/ 389259 h 153"/>
              <a:gd name="T102" fmla="*/ 386914 w 153"/>
              <a:gd name="T103" fmla="*/ 275582 h 153"/>
              <a:gd name="T104" fmla="*/ 438275 w 153"/>
              <a:gd name="T105" fmla="*/ 275582 h 153"/>
              <a:gd name="T106" fmla="*/ 273922 w 153"/>
              <a:gd name="T107" fmla="*/ 440931 h 15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3" h="153">
                <a:moveTo>
                  <a:pt x="153" y="73"/>
                </a:moveTo>
                <a:cubicBezTo>
                  <a:pt x="134" y="73"/>
                  <a:pt x="134" y="73"/>
                  <a:pt x="134" y="73"/>
                </a:cubicBezTo>
                <a:cubicBezTo>
                  <a:pt x="133" y="44"/>
                  <a:pt x="109" y="20"/>
                  <a:pt x="80" y="19"/>
                </a:cubicBezTo>
                <a:cubicBezTo>
                  <a:pt x="80" y="0"/>
                  <a:pt x="80" y="0"/>
                  <a:pt x="80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19"/>
                  <a:pt x="73" y="19"/>
                  <a:pt x="73" y="19"/>
                </a:cubicBezTo>
                <a:cubicBezTo>
                  <a:pt x="44" y="20"/>
                  <a:pt x="20" y="44"/>
                  <a:pt x="19" y="73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0"/>
                  <a:pt x="0" y="80"/>
                  <a:pt x="0" y="80"/>
                </a:cubicBezTo>
                <a:cubicBezTo>
                  <a:pt x="19" y="80"/>
                  <a:pt x="19" y="80"/>
                  <a:pt x="19" y="80"/>
                </a:cubicBezTo>
                <a:cubicBezTo>
                  <a:pt x="20" y="109"/>
                  <a:pt x="44" y="133"/>
                  <a:pt x="73" y="134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109" y="133"/>
                  <a:pt x="133" y="109"/>
                  <a:pt x="134" y="80"/>
                </a:cubicBezTo>
                <a:cubicBezTo>
                  <a:pt x="153" y="80"/>
                  <a:pt x="153" y="80"/>
                  <a:pt x="153" y="80"/>
                </a:cubicBezTo>
                <a:lnTo>
                  <a:pt x="153" y="73"/>
                </a:lnTo>
                <a:close/>
                <a:moveTo>
                  <a:pt x="128" y="73"/>
                </a:moveTo>
                <a:cubicBezTo>
                  <a:pt x="113" y="73"/>
                  <a:pt x="113" y="73"/>
                  <a:pt x="113" y="73"/>
                </a:cubicBezTo>
                <a:cubicBezTo>
                  <a:pt x="111" y="56"/>
                  <a:pt x="97" y="42"/>
                  <a:pt x="80" y="40"/>
                </a:cubicBezTo>
                <a:cubicBezTo>
                  <a:pt x="80" y="25"/>
                  <a:pt x="80" y="25"/>
                  <a:pt x="80" y="25"/>
                </a:cubicBezTo>
                <a:cubicBezTo>
                  <a:pt x="106" y="27"/>
                  <a:pt x="126" y="48"/>
                  <a:pt x="128" y="73"/>
                </a:cubicBezTo>
                <a:close/>
                <a:moveTo>
                  <a:pt x="106" y="80"/>
                </a:moveTo>
                <a:cubicBezTo>
                  <a:pt x="105" y="94"/>
                  <a:pt x="94" y="105"/>
                  <a:pt x="80" y="106"/>
                </a:cubicBezTo>
                <a:cubicBezTo>
                  <a:pt x="80" y="96"/>
                  <a:pt x="80" y="96"/>
                  <a:pt x="80" y="96"/>
                </a:cubicBezTo>
                <a:cubicBezTo>
                  <a:pt x="73" y="96"/>
                  <a:pt x="73" y="96"/>
                  <a:pt x="73" y="96"/>
                </a:cubicBezTo>
                <a:cubicBezTo>
                  <a:pt x="73" y="106"/>
                  <a:pt x="73" y="106"/>
                  <a:pt x="73" y="106"/>
                </a:cubicBezTo>
                <a:cubicBezTo>
                  <a:pt x="59" y="105"/>
                  <a:pt x="48" y="94"/>
                  <a:pt x="47" y="80"/>
                </a:cubicBezTo>
                <a:cubicBezTo>
                  <a:pt x="57" y="80"/>
                  <a:pt x="57" y="80"/>
                  <a:pt x="57" y="80"/>
                </a:cubicBezTo>
                <a:cubicBezTo>
                  <a:pt x="57" y="73"/>
                  <a:pt x="57" y="73"/>
                  <a:pt x="57" y="73"/>
                </a:cubicBezTo>
                <a:cubicBezTo>
                  <a:pt x="47" y="73"/>
                  <a:pt x="47" y="73"/>
                  <a:pt x="47" y="73"/>
                </a:cubicBezTo>
                <a:cubicBezTo>
                  <a:pt x="48" y="59"/>
                  <a:pt x="60" y="48"/>
                  <a:pt x="73" y="47"/>
                </a:cubicBezTo>
                <a:cubicBezTo>
                  <a:pt x="73" y="57"/>
                  <a:pt x="73" y="57"/>
                  <a:pt x="73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47"/>
                  <a:pt x="80" y="47"/>
                  <a:pt x="80" y="47"/>
                </a:cubicBezTo>
                <a:cubicBezTo>
                  <a:pt x="94" y="48"/>
                  <a:pt x="105" y="59"/>
                  <a:pt x="106" y="73"/>
                </a:cubicBezTo>
                <a:cubicBezTo>
                  <a:pt x="96" y="73"/>
                  <a:pt x="96" y="73"/>
                  <a:pt x="96" y="73"/>
                </a:cubicBezTo>
                <a:cubicBezTo>
                  <a:pt x="96" y="80"/>
                  <a:pt x="96" y="80"/>
                  <a:pt x="96" y="80"/>
                </a:cubicBezTo>
                <a:cubicBezTo>
                  <a:pt x="106" y="80"/>
                  <a:pt x="106" y="80"/>
                  <a:pt x="106" y="80"/>
                </a:cubicBezTo>
                <a:close/>
                <a:moveTo>
                  <a:pt x="73" y="25"/>
                </a:moveTo>
                <a:cubicBezTo>
                  <a:pt x="73" y="40"/>
                  <a:pt x="73" y="40"/>
                  <a:pt x="73" y="40"/>
                </a:cubicBezTo>
                <a:cubicBezTo>
                  <a:pt x="56" y="42"/>
                  <a:pt x="42" y="56"/>
                  <a:pt x="40" y="73"/>
                </a:cubicBezTo>
                <a:cubicBezTo>
                  <a:pt x="25" y="73"/>
                  <a:pt x="25" y="73"/>
                  <a:pt x="25" y="73"/>
                </a:cubicBezTo>
                <a:cubicBezTo>
                  <a:pt x="27" y="48"/>
                  <a:pt x="48" y="27"/>
                  <a:pt x="73" y="25"/>
                </a:cubicBezTo>
                <a:close/>
                <a:moveTo>
                  <a:pt x="25" y="80"/>
                </a:moveTo>
                <a:cubicBezTo>
                  <a:pt x="40" y="80"/>
                  <a:pt x="40" y="80"/>
                  <a:pt x="40" y="80"/>
                </a:cubicBezTo>
                <a:cubicBezTo>
                  <a:pt x="42" y="97"/>
                  <a:pt x="56" y="111"/>
                  <a:pt x="73" y="113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48" y="126"/>
                  <a:pt x="27" y="106"/>
                  <a:pt x="25" y="80"/>
                </a:cubicBezTo>
                <a:close/>
                <a:moveTo>
                  <a:pt x="80" y="128"/>
                </a:moveTo>
                <a:cubicBezTo>
                  <a:pt x="80" y="113"/>
                  <a:pt x="80" y="113"/>
                  <a:pt x="80" y="113"/>
                </a:cubicBezTo>
                <a:cubicBezTo>
                  <a:pt x="97" y="111"/>
                  <a:pt x="111" y="97"/>
                  <a:pt x="113" y="80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6" y="106"/>
                  <a:pt x="106" y="126"/>
                  <a:pt x="80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65" name="Freeform 239">
            <a:extLst>
              <a:ext uri="{FF2B5EF4-FFF2-40B4-BE49-F238E27FC236}">
                <a16:creationId xmlns:a16="http://schemas.microsoft.com/office/drawing/2014/main" id="{D6AC7349-8867-4A11-B02A-CAD48FD154D7}"/>
              </a:ext>
            </a:extLst>
          </p:cNvPr>
          <p:cNvSpPr>
            <a:spLocks noEditPoints="1"/>
          </p:cNvSpPr>
          <p:nvPr/>
        </p:nvSpPr>
        <p:spPr bwMode="auto">
          <a:xfrm>
            <a:off x="10716672" y="1298297"/>
            <a:ext cx="453836" cy="438708"/>
          </a:xfrm>
          <a:custGeom>
            <a:avLst/>
            <a:gdLst>
              <a:gd name="T0" fmla="*/ 301314 w 153"/>
              <a:gd name="T1" fmla="*/ 75790 h 147"/>
              <a:gd name="T2" fmla="*/ 225985 w 153"/>
              <a:gd name="T3" fmla="*/ 75790 h 147"/>
              <a:gd name="T4" fmla="*/ 263650 w 153"/>
              <a:gd name="T5" fmla="*/ 58565 h 147"/>
              <a:gd name="T6" fmla="*/ 263650 w 153"/>
              <a:gd name="T7" fmla="*/ 93015 h 147"/>
              <a:gd name="T8" fmla="*/ 263650 w 153"/>
              <a:gd name="T9" fmla="*/ 58565 h 147"/>
              <a:gd name="T10" fmla="*/ 71904 w 153"/>
              <a:gd name="T11" fmla="*/ 368614 h 147"/>
              <a:gd name="T12" fmla="*/ 147233 w 153"/>
              <a:gd name="T13" fmla="*/ 368614 h 147"/>
              <a:gd name="T14" fmla="*/ 109569 w 153"/>
              <a:gd name="T15" fmla="*/ 382393 h 147"/>
              <a:gd name="T16" fmla="*/ 109569 w 153"/>
              <a:gd name="T17" fmla="*/ 347944 h 147"/>
              <a:gd name="T18" fmla="*/ 109569 w 153"/>
              <a:gd name="T19" fmla="*/ 382393 h 147"/>
              <a:gd name="T20" fmla="*/ 328706 w 153"/>
              <a:gd name="T21" fmla="*/ 330719 h 147"/>
              <a:gd name="T22" fmla="*/ 273922 w 153"/>
              <a:gd name="T23" fmla="*/ 217034 h 147"/>
              <a:gd name="T24" fmla="*/ 263650 w 153"/>
              <a:gd name="T25" fmla="*/ 0 h 147"/>
              <a:gd name="T26" fmla="*/ 253377 w 153"/>
              <a:gd name="T27" fmla="*/ 217034 h 147"/>
              <a:gd name="T28" fmla="*/ 195169 w 153"/>
              <a:gd name="T29" fmla="*/ 330719 h 147"/>
              <a:gd name="T30" fmla="*/ 0 w 153"/>
              <a:gd name="T31" fmla="*/ 399618 h 147"/>
              <a:gd name="T32" fmla="*/ 215713 w 153"/>
              <a:gd name="T33" fmla="*/ 399618 h 147"/>
              <a:gd name="T34" fmla="*/ 260225 w 153"/>
              <a:gd name="T35" fmla="*/ 299714 h 147"/>
              <a:gd name="T36" fmla="*/ 308162 w 153"/>
              <a:gd name="T37" fmla="*/ 399618 h 147"/>
              <a:gd name="T38" fmla="*/ 523875 w 153"/>
              <a:gd name="T39" fmla="*/ 399618 h 147"/>
              <a:gd name="T40" fmla="*/ 58208 w 153"/>
              <a:gd name="T41" fmla="*/ 471963 h 147"/>
              <a:gd name="T42" fmla="*/ 119841 w 153"/>
              <a:gd name="T43" fmla="*/ 440958 h 147"/>
              <a:gd name="T44" fmla="*/ 109569 w 153"/>
              <a:gd name="T45" fmla="*/ 485743 h 147"/>
              <a:gd name="T46" fmla="*/ 174625 w 153"/>
              <a:gd name="T47" fmla="*/ 454738 h 147"/>
              <a:gd name="T48" fmla="*/ 99297 w 153"/>
              <a:gd name="T49" fmla="*/ 420288 h 147"/>
              <a:gd name="T50" fmla="*/ 20544 w 153"/>
              <a:gd name="T51" fmla="*/ 399618 h 147"/>
              <a:gd name="T52" fmla="*/ 195169 w 153"/>
              <a:gd name="T53" fmla="*/ 399618 h 147"/>
              <a:gd name="T54" fmla="*/ 263650 w 153"/>
              <a:gd name="T55" fmla="*/ 196364 h 147"/>
              <a:gd name="T56" fmla="*/ 253377 w 153"/>
              <a:gd name="T57" fmla="*/ 151579 h 147"/>
              <a:gd name="T58" fmla="*/ 311586 w 153"/>
              <a:gd name="T59" fmla="*/ 182584 h 147"/>
              <a:gd name="T60" fmla="*/ 174625 w 153"/>
              <a:gd name="T61" fmla="*/ 110240 h 147"/>
              <a:gd name="T62" fmla="*/ 349250 w 153"/>
              <a:gd name="T63" fmla="*/ 110240 h 147"/>
              <a:gd name="T64" fmla="*/ 273922 w 153"/>
              <a:gd name="T65" fmla="*/ 130909 h 147"/>
              <a:gd name="T66" fmla="*/ 195169 w 153"/>
              <a:gd name="T67" fmla="*/ 165359 h 147"/>
              <a:gd name="T68" fmla="*/ 366370 w 153"/>
              <a:gd name="T69" fmla="*/ 471963 h 147"/>
              <a:gd name="T70" fmla="*/ 424578 w 153"/>
              <a:gd name="T71" fmla="*/ 440958 h 147"/>
              <a:gd name="T72" fmla="*/ 417730 w 153"/>
              <a:gd name="T73" fmla="*/ 485743 h 147"/>
              <a:gd name="T74" fmla="*/ 482787 w 153"/>
              <a:gd name="T75" fmla="*/ 454738 h 147"/>
              <a:gd name="T76" fmla="*/ 407458 w 153"/>
              <a:gd name="T77" fmla="*/ 420288 h 147"/>
              <a:gd name="T78" fmla="*/ 328706 w 153"/>
              <a:gd name="T79" fmla="*/ 399618 h 147"/>
              <a:gd name="T80" fmla="*/ 503331 w 153"/>
              <a:gd name="T81" fmla="*/ 399618 h 147"/>
              <a:gd name="T82" fmla="*/ 417730 w 153"/>
              <a:gd name="T83" fmla="*/ 327274 h 147"/>
              <a:gd name="T84" fmla="*/ 417730 w 153"/>
              <a:gd name="T85" fmla="*/ 406508 h 147"/>
              <a:gd name="T86" fmla="*/ 417730 w 153"/>
              <a:gd name="T87" fmla="*/ 327274 h 147"/>
              <a:gd name="T88" fmla="*/ 400610 w 153"/>
              <a:gd name="T89" fmla="*/ 365169 h 147"/>
              <a:gd name="T90" fmla="*/ 431426 w 153"/>
              <a:gd name="T91" fmla="*/ 365169 h 14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3" h="147">
                <a:moveTo>
                  <a:pt x="77" y="34"/>
                </a:moveTo>
                <a:cubicBezTo>
                  <a:pt x="83" y="34"/>
                  <a:pt x="88" y="28"/>
                  <a:pt x="88" y="22"/>
                </a:cubicBezTo>
                <a:cubicBezTo>
                  <a:pt x="88" y="16"/>
                  <a:pt x="83" y="11"/>
                  <a:pt x="77" y="11"/>
                </a:cubicBezTo>
                <a:cubicBezTo>
                  <a:pt x="70" y="11"/>
                  <a:pt x="66" y="16"/>
                  <a:pt x="66" y="22"/>
                </a:cubicBezTo>
                <a:cubicBezTo>
                  <a:pt x="66" y="29"/>
                  <a:pt x="70" y="34"/>
                  <a:pt x="77" y="34"/>
                </a:cubicBezTo>
                <a:close/>
                <a:moveTo>
                  <a:pt x="77" y="17"/>
                </a:moveTo>
                <a:cubicBezTo>
                  <a:pt x="80" y="17"/>
                  <a:pt x="81" y="20"/>
                  <a:pt x="81" y="22"/>
                </a:cubicBezTo>
                <a:cubicBezTo>
                  <a:pt x="81" y="25"/>
                  <a:pt x="79" y="27"/>
                  <a:pt x="77" y="27"/>
                </a:cubicBezTo>
                <a:cubicBezTo>
                  <a:pt x="74" y="27"/>
                  <a:pt x="72" y="25"/>
                  <a:pt x="72" y="22"/>
                </a:cubicBezTo>
                <a:cubicBezTo>
                  <a:pt x="72" y="20"/>
                  <a:pt x="74" y="17"/>
                  <a:pt x="77" y="17"/>
                </a:cubicBezTo>
                <a:close/>
                <a:moveTo>
                  <a:pt x="32" y="95"/>
                </a:moveTo>
                <a:cubicBezTo>
                  <a:pt x="25" y="95"/>
                  <a:pt x="21" y="100"/>
                  <a:pt x="21" y="107"/>
                </a:cubicBezTo>
                <a:cubicBezTo>
                  <a:pt x="21" y="113"/>
                  <a:pt x="25" y="118"/>
                  <a:pt x="32" y="118"/>
                </a:cubicBezTo>
                <a:cubicBezTo>
                  <a:pt x="37" y="118"/>
                  <a:pt x="43" y="113"/>
                  <a:pt x="43" y="107"/>
                </a:cubicBezTo>
                <a:cubicBezTo>
                  <a:pt x="43" y="100"/>
                  <a:pt x="38" y="95"/>
                  <a:pt x="32" y="95"/>
                </a:cubicBezTo>
                <a:close/>
                <a:moveTo>
                  <a:pt x="32" y="111"/>
                </a:moveTo>
                <a:cubicBezTo>
                  <a:pt x="29" y="111"/>
                  <a:pt x="27" y="109"/>
                  <a:pt x="27" y="106"/>
                </a:cubicBezTo>
                <a:cubicBezTo>
                  <a:pt x="27" y="104"/>
                  <a:pt x="29" y="101"/>
                  <a:pt x="32" y="101"/>
                </a:cubicBezTo>
                <a:cubicBezTo>
                  <a:pt x="34" y="101"/>
                  <a:pt x="36" y="104"/>
                  <a:pt x="36" y="106"/>
                </a:cubicBezTo>
                <a:cubicBezTo>
                  <a:pt x="36" y="109"/>
                  <a:pt x="35" y="111"/>
                  <a:pt x="32" y="111"/>
                </a:cubicBezTo>
                <a:close/>
                <a:moveTo>
                  <a:pt x="122" y="84"/>
                </a:moveTo>
                <a:cubicBezTo>
                  <a:pt x="111" y="84"/>
                  <a:pt x="102" y="89"/>
                  <a:pt x="96" y="96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63"/>
                  <a:pt x="80" y="63"/>
                  <a:pt x="80" y="63"/>
                </a:cubicBezTo>
                <a:cubicBezTo>
                  <a:pt x="95" y="62"/>
                  <a:pt x="108" y="48"/>
                  <a:pt x="108" y="32"/>
                </a:cubicBezTo>
                <a:cubicBezTo>
                  <a:pt x="108" y="14"/>
                  <a:pt x="94" y="0"/>
                  <a:pt x="77" y="0"/>
                </a:cubicBezTo>
                <a:cubicBezTo>
                  <a:pt x="59" y="0"/>
                  <a:pt x="45" y="14"/>
                  <a:pt x="45" y="32"/>
                </a:cubicBezTo>
                <a:cubicBezTo>
                  <a:pt x="45" y="48"/>
                  <a:pt x="58" y="62"/>
                  <a:pt x="74" y="63"/>
                </a:cubicBezTo>
                <a:cubicBezTo>
                  <a:pt x="74" y="81"/>
                  <a:pt x="74" y="81"/>
                  <a:pt x="74" y="81"/>
                </a:cubicBezTo>
                <a:cubicBezTo>
                  <a:pt x="57" y="96"/>
                  <a:pt x="57" y="96"/>
                  <a:pt x="57" y="96"/>
                </a:cubicBezTo>
                <a:cubicBezTo>
                  <a:pt x="51" y="89"/>
                  <a:pt x="42" y="84"/>
                  <a:pt x="32" y="84"/>
                </a:cubicBezTo>
                <a:cubicBezTo>
                  <a:pt x="14" y="84"/>
                  <a:pt x="0" y="98"/>
                  <a:pt x="0" y="116"/>
                </a:cubicBezTo>
                <a:cubicBezTo>
                  <a:pt x="0" y="133"/>
                  <a:pt x="14" y="147"/>
                  <a:pt x="32" y="147"/>
                </a:cubicBezTo>
                <a:cubicBezTo>
                  <a:pt x="49" y="147"/>
                  <a:pt x="63" y="133"/>
                  <a:pt x="63" y="116"/>
                </a:cubicBezTo>
                <a:cubicBezTo>
                  <a:pt x="63" y="111"/>
                  <a:pt x="62" y="106"/>
                  <a:pt x="60" y="102"/>
                </a:cubicBezTo>
                <a:cubicBezTo>
                  <a:pt x="76" y="87"/>
                  <a:pt x="76" y="87"/>
                  <a:pt x="76" y="87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1" y="106"/>
                  <a:pt x="90" y="111"/>
                  <a:pt x="90" y="116"/>
                </a:cubicBezTo>
                <a:cubicBezTo>
                  <a:pt x="90" y="133"/>
                  <a:pt x="104" y="147"/>
                  <a:pt x="122" y="147"/>
                </a:cubicBezTo>
                <a:cubicBezTo>
                  <a:pt x="139" y="147"/>
                  <a:pt x="153" y="133"/>
                  <a:pt x="153" y="116"/>
                </a:cubicBezTo>
                <a:cubicBezTo>
                  <a:pt x="153" y="98"/>
                  <a:pt x="139" y="84"/>
                  <a:pt x="122" y="84"/>
                </a:cubicBezTo>
                <a:close/>
                <a:moveTo>
                  <a:pt x="17" y="137"/>
                </a:moveTo>
                <a:cubicBezTo>
                  <a:pt x="19" y="132"/>
                  <a:pt x="23" y="128"/>
                  <a:pt x="29" y="128"/>
                </a:cubicBezTo>
                <a:cubicBezTo>
                  <a:pt x="35" y="128"/>
                  <a:pt x="35" y="128"/>
                  <a:pt x="35" y="128"/>
                </a:cubicBezTo>
                <a:cubicBezTo>
                  <a:pt x="40" y="128"/>
                  <a:pt x="44" y="132"/>
                  <a:pt x="46" y="137"/>
                </a:cubicBezTo>
                <a:cubicBezTo>
                  <a:pt x="42" y="139"/>
                  <a:pt x="37" y="141"/>
                  <a:pt x="32" y="141"/>
                </a:cubicBezTo>
                <a:cubicBezTo>
                  <a:pt x="26" y="141"/>
                  <a:pt x="21" y="139"/>
                  <a:pt x="17" y="137"/>
                </a:cubicBezTo>
                <a:close/>
                <a:moveTo>
                  <a:pt x="51" y="132"/>
                </a:moveTo>
                <a:cubicBezTo>
                  <a:pt x="48" y="127"/>
                  <a:pt x="41" y="122"/>
                  <a:pt x="35" y="122"/>
                </a:cubicBezTo>
                <a:cubicBezTo>
                  <a:pt x="29" y="122"/>
                  <a:pt x="29" y="122"/>
                  <a:pt x="29" y="122"/>
                </a:cubicBezTo>
                <a:cubicBezTo>
                  <a:pt x="22" y="122"/>
                  <a:pt x="15" y="126"/>
                  <a:pt x="12" y="132"/>
                </a:cubicBezTo>
                <a:cubicBezTo>
                  <a:pt x="9" y="128"/>
                  <a:pt x="6" y="122"/>
                  <a:pt x="6" y="116"/>
                </a:cubicBezTo>
                <a:cubicBezTo>
                  <a:pt x="6" y="102"/>
                  <a:pt x="18" y="90"/>
                  <a:pt x="32" y="90"/>
                </a:cubicBezTo>
                <a:cubicBezTo>
                  <a:pt x="45" y="90"/>
                  <a:pt x="57" y="102"/>
                  <a:pt x="57" y="116"/>
                </a:cubicBezTo>
                <a:cubicBezTo>
                  <a:pt x="57" y="122"/>
                  <a:pt x="55" y="128"/>
                  <a:pt x="51" y="132"/>
                </a:cubicBezTo>
                <a:close/>
                <a:moveTo>
                  <a:pt x="77" y="57"/>
                </a:moveTo>
                <a:cubicBezTo>
                  <a:pt x="71" y="57"/>
                  <a:pt x="66" y="55"/>
                  <a:pt x="62" y="53"/>
                </a:cubicBezTo>
                <a:cubicBezTo>
                  <a:pt x="64" y="48"/>
                  <a:pt x="68" y="44"/>
                  <a:pt x="74" y="44"/>
                </a:cubicBezTo>
                <a:cubicBezTo>
                  <a:pt x="80" y="44"/>
                  <a:pt x="80" y="44"/>
                  <a:pt x="80" y="44"/>
                </a:cubicBezTo>
                <a:cubicBezTo>
                  <a:pt x="85" y="44"/>
                  <a:pt x="89" y="48"/>
                  <a:pt x="91" y="53"/>
                </a:cubicBezTo>
                <a:cubicBezTo>
                  <a:pt x="87" y="55"/>
                  <a:pt x="82" y="57"/>
                  <a:pt x="77" y="57"/>
                </a:cubicBezTo>
                <a:close/>
                <a:moveTo>
                  <a:pt x="51" y="32"/>
                </a:moveTo>
                <a:cubicBezTo>
                  <a:pt x="51" y="18"/>
                  <a:pt x="63" y="6"/>
                  <a:pt x="77" y="6"/>
                </a:cubicBezTo>
                <a:cubicBezTo>
                  <a:pt x="91" y="6"/>
                  <a:pt x="102" y="18"/>
                  <a:pt x="102" y="32"/>
                </a:cubicBezTo>
                <a:cubicBezTo>
                  <a:pt x="102" y="38"/>
                  <a:pt x="100" y="44"/>
                  <a:pt x="96" y="48"/>
                </a:cubicBezTo>
                <a:cubicBezTo>
                  <a:pt x="93" y="42"/>
                  <a:pt x="86" y="38"/>
                  <a:pt x="80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66" y="38"/>
                  <a:pt x="60" y="42"/>
                  <a:pt x="57" y="48"/>
                </a:cubicBezTo>
                <a:cubicBezTo>
                  <a:pt x="54" y="44"/>
                  <a:pt x="51" y="38"/>
                  <a:pt x="51" y="32"/>
                </a:cubicBezTo>
                <a:close/>
                <a:moveTo>
                  <a:pt x="107" y="137"/>
                </a:moveTo>
                <a:cubicBezTo>
                  <a:pt x="109" y="132"/>
                  <a:pt x="113" y="128"/>
                  <a:pt x="119" y="128"/>
                </a:cubicBezTo>
                <a:cubicBezTo>
                  <a:pt x="124" y="128"/>
                  <a:pt x="124" y="128"/>
                  <a:pt x="124" y="128"/>
                </a:cubicBezTo>
                <a:cubicBezTo>
                  <a:pt x="130" y="128"/>
                  <a:pt x="134" y="132"/>
                  <a:pt x="136" y="137"/>
                </a:cubicBezTo>
                <a:cubicBezTo>
                  <a:pt x="132" y="139"/>
                  <a:pt x="127" y="141"/>
                  <a:pt x="122" y="141"/>
                </a:cubicBezTo>
                <a:cubicBezTo>
                  <a:pt x="116" y="141"/>
                  <a:pt x="111" y="139"/>
                  <a:pt x="107" y="137"/>
                </a:cubicBezTo>
                <a:close/>
                <a:moveTo>
                  <a:pt x="141" y="132"/>
                </a:moveTo>
                <a:cubicBezTo>
                  <a:pt x="138" y="127"/>
                  <a:pt x="131" y="122"/>
                  <a:pt x="124" y="122"/>
                </a:cubicBezTo>
                <a:cubicBezTo>
                  <a:pt x="119" y="122"/>
                  <a:pt x="119" y="122"/>
                  <a:pt x="119" y="122"/>
                </a:cubicBezTo>
                <a:cubicBezTo>
                  <a:pt x="111" y="122"/>
                  <a:pt x="105" y="126"/>
                  <a:pt x="102" y="132"/>
                </a:cubicBezTo>
                <a:cubicBezTo>
                  <a:pt x="98" y="128"/>
                  <a:pt x="96" y="122"/>
                  <a:pt x="96" y="116"/>
                </a:cubicBezTo>
                <a:cubicBezTo>
                  <a:pt x="96" y="102"/>
                  <a:pt x="108" y="90"/>
                  <a:pt x="122" y="90"/>
                </a:cubicBezTo>
                <a:cubicBezTo>
                  <a:pt x="136" y="90"/>
                  <a:pt x="147" y="102"/>
                  <a:pt x="147" y="116"/>
                </a:cubicBezTo>
                <a:cubicBezTo>
                  <a:pt x="147" y="122"/>
                  <a:pt x="145" y="128"/>
                  <a:pt x="141" y="132"/>
                </a:cubicBezTo>
                <a:close/>
                <a:moveTo>
                  <a:pt x="122" y="95"/>
                </a:moveTo>
                <a:cubicBezTo>
                  <a:pt x="115" y="95"/>
                  <a:pt x="110" y="100"/>
                  <a:pt x="110" y="107"/>
                </a:cubicBezTo>
                <a:cubicBezTo>
                  <a:pt x="110" y="113"/>
                  <a:pt x="115" y="118"/>
                  <a:pt x="122" y="118"/>
                </a:cubicBezTo>
                <a:cubicBezTo>
                  <a:pt x="128" y="118"/>
                  <a:pt x="133" y="113"/>
                  <a:pt x="133" y="107"/>
                </a:cubicBezTo>
                <a:cubicBezTo>
                  <a:pt x="133" y="100"/>
                  <a:pt x="128" y="95"/>
                  <a:pt x="122" y="95"/>
                </a:cubicBezTo>
                <a:close/>
                <a:moveTo>
                  <a:pt x="122" y="111"/>
                </a:moveTo>
                <a:cubicBezTo>
                  <a:pt x="119" y="111"/>
                  <a:pt x="117" y="109"/>
                  <a:pt x="117" y="106"/>
                </a:cubicBezTo>
                <a:cubicBezTo>
                  <a:pt x="117" y="104"/>
                  <a:pt x="119" y="101"/>
                  <a:pt x="122" y="101"/>
                </a:cubicBezTo>
                <a:cubicBezTo>
                  <a:pt x="124" y="101"/>
                  <a:pt x="126" y="104"/>
                  <a:pt x="126" y="106"/>
                </a:cubicBezTo>
                <a:cubicBezTo>
                  <a:pt x="126" y="109"/>
                  <a:pt x="124" y="111"/>
                  <a:pt x="122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" name="Freeform 182">
            <a:extLst>
              <a:ext uri="{FF2B5EF4-FFF2-40B4-BE49-F238E27FC236}">
                <a16:creationId xmlns:a16="http://schemas.microsoft.com/office/drawing/2014/main" id="{8962F85D-2026-460D-9C2A-3635147AC03E}"/>
              </a:ext>
            </a:extLst>
          </p:cNvPr>
          <p:cNvSpPr>
            <a:spLocks noEditPoints="1"/>
          </p:cNvSpPr>
          <p:nvPr/>
        </p:nvSpPr>
        <p:spPr bwMode="auto">
          <a:xfrm>
            <a:off x="1734942" y="3286641"/>
            <a:ext cx="434250" cy="449132"/>
          </a:xfrm>
          <a:custGeom>
            <a:avLst/>
            <a:gdLst>
              <a:gd name="T0" fmla="*/ 509588 w 149"/>
              <a:gd name="T1" fmla="*/ 189462 h 153"/>
              <a:gd name="T2" fmla="*/ 417247 w 149"/>
              <a:gd name="T3" fmla="*/ 117122 h 153"/>
              <a:gd name="T4" fmla="*/ 406986 w 149"/>
              <a:gd name="T5" fmla="*/ 37892 h 153"/>
              <a:gd name="T6" fmla="*/ 259924 w 149"/>
              <a:gd name="T7" fmla="*/ 0 h 153"/>
              <a:gd name="T8" fmla="*/ 201783 w 149"/>
              <a:gd name="T9" fmla="*/ 37892 h 153"/>
              <a:gd name="T10" fmla="*/ 92341 w 149"/>
              <a:gd name="T11" fmla="*/ 48227 h 153"/>
              <a:gd name="T12" fmla="*/ 6840 w 149"/>
              <a:gd name="T13" fmla="*/ 179128 h 153"/>
              <a:gd name="T14" fmla="*/ 0 w 149"/>
              <a:gd name="T15" fmla="*/ 516716 h 153"/>
              <a:gd name="T16" fmla="*/ 10260 w 149"/>
              <a:gd name="T17" fmla="*/ 527050 h 153"/>
              <a:gd name="T18" fmla="*/ 509588 w 149"/>
              <a:gd name="T19" fmla="*/ 513271 h 153"/>
              <a:gd name="T20" fmla="*/ 489068 w 149"/>
              <a:gd name="T21" fmla="*/ 492602 h 153"/>
              <a:gd name="T22" fmla="*/ 489068 w 149"/>
              <a:gd name="T23" fmla="*/ 210131 h 153"/>
              <a:gd name="T24" fmla="*/ 417247 w 149"/>
              <a:gd name="T25" fmla="*/ 234244 h 153"/>
              <a:gd name="T26" fmla="*/ 478808 w 149"/>
              <a:gd name="T27" fmla="*/ 189462 h 153"/>
              <a:gd name="T28" fmla="*/ 273604 w 149"/>
              <a:gd name="T29" fmla="*/ 37892 h 153"/>
              <a:gd name="T30" fmla="*/ 256504 w 149"/>
              <a:gd name="T31" fmla="*/ 24113 h 153"/>
              <a:gd name="T32" fmla="*/ 396726 w 149"/>
              <a:gd name="T33" fmla="*/ 251468 h 153"/>
              <a:gd name="T34" fmla="*/ 116282 w 149"/>
              <a:gd name="T35" fmla="*/ 251468 h 153"/>
              <a:gd name="T36" fmla="*/ 396726 w 149"/>
              <a:gd name="T37" fmla="*/ 58561 h 153"/>
              <a:gd name="T38" fmla="*/ 205203 w 149"/>
              <a:gd name="T39" fmla="*/ 344477 h 153"/>
              <a:gd name="T40" fmla="*/ 20520 w 149"/>
              <a:gd name="T41" fmla="*/ 210131 h 153"/>
              <a:gd name="T42" fmla="*/ 27360 w 149"/>
              <a:gd name="T43" fmla="*/ 189462 h 153"/>
              <a:gd name="T44" fmla="*/ 92341 w 149"/>
              <a:gd name="T45" fmla="*/ 237689 h 153"/>
              <a:gd name="T46" fmla="*/ 222303 w 149"/>
              <a:gd name="T47" fmla="*/ 358256 h 153"/>
              <a:gd name="T48" fmla="*/ 259924 w 149"/>
              <a:gd name="T49" fmla="*/ 375480 h 153"/>
              <a:gd name="T50" fmla="*/ 468547 w 149"/>
              <a:gd name="T51" fmla="*/ 506381 h 153"/>
              <a:gd name="T52" fmla="*/ 181263 w 149"/>
              <a:gd name="T53" fmla="*/ 113677 h 153"/>
              <a:gd name="T54" fmla="*/ 331745 w 149"/>
              <a:gd name="T55" fmla="*/ 137791 h 153"/>
              <a:gd name="T56" fmla="*/ 181263 w 149"/>
              <a:gd name="T57" fmla="*/ 113677 h 153"/>
              <a:gd name="T58" fmla="*/ 331745 w 149"/>
              <a:gd name="T59" fmla="*/ 182573 h 153"/>
              <a:gd name="T60" fmla="*/ 181263 w 149"/>
              <a:gd name="T61" fmla="*/ 203242 h 153"/>
              <a:gd name="T62" fmla="*/ 181263 w 149"/>
              <a:gd name="T63" fmla="*/ 251468 h 153"/>
              <a:gd name="T64" fmla="*/ 331745 w 149"/>
              <a:gd name="T65" fmla="*/ 272137 h 153"/>
              <a:gd name="T66" fmla="*/ 181263 w 149"/>
              <a:gd name="T67" fmla="*/ 251468 h 1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9" h="153">
                <a:moveTo>
                  <a:pt x="149" y="149"/>
                </a:moveTo>
                <a:cubicBezTo>
                  <a:pt x="149" y="149"/>
                  <a:pt x="149" y="78"/>
                  <a:pt x="149" y="55"/>
                </a:cubicBezTo>
                <a:cubicBezTo>
                  <a:pt x="149" y="54"/>
                  <a:pt x="148" y="53"/>
                  <a:pt x="147" y="52"/>
                </a:cubicBezTo>
                <a:cubicBezTo>
                  <a:pt x="122" y="34"/>
                  <a:pt x="122" y="34"/>
                  <a:pt x="122" y="34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22" y="12"/>
                  <a:pt x="120" y="11"/>
                  <a:pt x="119" y="11"/>
                </a:cubicBezTo>
                <a:cubicBezTo>
                  <a:pt x="91" y="11"/>
                  <a:pt x="91" y="11"/>
                  <a:pt x="91" y="11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0"/>
                  <a:pt x="74" y="0"/>
                  <a:pt x="73" y="0"/>
                </a:cubicBezTo>
                <a:cubicBezTo>
                  <a:pt x="59" y="11"/>
                  <a:pt x="59" y="11"/>
                  <a:pt x="59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9" y="11"/>
                  <a:pt x="27" y="13"/>
                  <a:pt x="27" y="14"/>
                </a:cubicBezTo>
                <a:cubicBezTo>
                  <a:pt x="27" y="34"/>
                  <a:pt x="27" y="34"/>
                  <a:pt x="27" y="34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3"/>
                  <a:pt x="0" y="54"/>
                  <a:pt x="0" y="55"/>
                </a:cubicBezTo>
                <a:cubicBezTo>
                  <a:pt x="0" y="78"/>
                  <a:pt x="0" y="150"/>
                  <a:pt x="0" y="150"/>
                </a:cubicBezTo>
                <a:cubicBezTo>
                  <a:pt x="0" y="151"/>
                  <a:pt x="1" y="153"/>
                  <a:pt x="3" y="153"/>
                </a:cubicBezTo>
                <a:cubicBezTo>
                  <a:pt x="3" y="153"/>
                  <a:pt x="3" y="153"/>
                  <a:pt x="3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8" y="153"/>
                  <a:pt x="149" y="151"/>
                  <a:pt x="149" y="149"/>
                </a:cubicBezTo>
                <a:close/>
                <a:moveTo>
                  <a:pt x="143" y="61"/>
                </a:moveTo>
                <a:cubicBezTo>
                  <a:pt x="143" y="143"/>
                  <a:pt x="143" y="143"/>
                  <a:pt x="143" y="143"/>
                </a:cubicBezTo>
                <a:cubicBezTo>
                  <a:pt x="89" y="100"/>
                  <a:pt x="89" y="100"/>
                  <a:pt x="89" y="100"/>
                </a:cubicBezTo>
                <a:lnTo>
                  <a:pt x="143" y="61"/>
                </a:lnTo>
                <a:close/>
                <a:moveTo>
                  <a:pt x="140" y="55"/>
                </a:moveTo>
                <a:cubicBezTo>
                  <a:pt x="122" y="68"/>
                  <a:pt x="122" y="68"/>
                  <a:pt x="122" y="68"/>
                </a:cubicBezTo>
                <a:cubicBezTo>
                  <a:pt x="122" y="41"/>
                  <a:pt x="122" y="41"/>
                  <a:pt x="122" y="41"/>
                </a:cubicBezTo>
                <a:lnTo>
                  <a:pt x="140" y="55"/>
                </a:lnTo>
                <a:close/>
                <a:moveTo>
                  <a:pt x="75" y="7"/>
                </a:moveTo>
                <a:cubicBezTo>
                  <a:pt x="80" y="11"/>
                  <a:pt x="80" y="11"/>
                  <a:pt x="80" y="11"/>
                </a:cubicBezTo>
                <a:cubicBezTo>
                  <a:pt x="69" y="11"/>
                  <a:pt x="69" y="11"/>
                  <a:pt x="69" y="11"/>
                </a:cubicBezTo>
                <a:lnTo>
                  <a:pt x="75" y="7"/>
                </a:lnTo>
                <a:close/>
                <a:moveTo>
                  <a:pt x="116" y="17"/>
                </a:moveTo>
                <a:cubicBezTo>
                  <a:pt x="116" y="73"/>
                  <a:pt x="116" y="73"/>
                  <a:pt x="116" y="73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34" y="73"/>
                  <a:pt x="34" y="73"/>
                  <a:pt x="34" y="73"/>
                </a:cubicBezTo>
                <a:cubicBezTo>
                  <a:pt x="34" y="17"/>
                  <a:pt x="34" y="17"/>
                  <a:pt x="34" y="17"/>
                </a:cubicBezTo>
                <a:lnTo>
                  <a:pt x="116" y="17"/>
                </a:lnTo>
                <a:close/>
                <a:moveTo>
                  <a:pt x="6" y="61"/>
                </a:moveTo>
                <a:cubicBezTo>
                  <a:pt x="60" y="100"/>
                  <a:pt x="60" y="100"/>
                  <a:pt x="60" y="100"/>
                </a:cubicBezTo>
                <a:cubicBezTo>
                  <a:pt x="6" y="143"/>
                  <a:pt x="6" y="143"/>
                  <a:pt x="6" y="143"/>
                </a:cubicBezTo>
                <a:lnTo>
                  <a:pt x="6" y="61"/>
                </a:lnTo>
                <a:close/>
                <a:moveTo>
                  <a:pt x="27" y="69"/>
                </a:moveTo>
                <a:cubicBezTo>
                  <a:pt x="8" y="55"/>
                  <a:pt x="8" y="55"/>
                  <a:pt x="8" y="55"/>
                </a:cubicBezTo>
                <a:cubicBezTo>
                  <a:pt x="27" y="41"/>
                  <a:pt x="27" y="41"/>
                  <a:pt x="27" y="41"/>
                </a:cubicBezTo>
                <a:lnTo>
                  <a:pt x="27" y="69"/>
                </a:lnTo>
                <a:close/>
                <a:moveTo>
                  <a:pt x="12" y="147"/>
                </a:moveTo>
                <a:cubicBezTo>
                  <a:pt x="65" y="104"/>
                  <a:pt x="65" y="104"/>
                  <a:pt x="65" y="104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4" y="110"/>
                  <a:pt x="75" y="110"/>
                  <a:pt x="76" y="109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37" y="147"/>
                  <a:pt x="137" y="147"/>
                  <a:pt x="137" y="147"/>
                </a:cubicBezTo>
                <a:lnTo>
                  <a:pt x="12" y="147"/>
                </a:lnTo>
                <a:close/>
                <a:moveTo>
                  <a:pt x="53" y="33"/>
                </a:moveTo>
                <a:cubicBezTo>
                  <a:pt x="97" y="33"/>
                  <a:pt x="97" y="33"/>
                  <a:pt x="97" y="33"/>
                </a:cubicBezTo>
                <a:cubicBezTo>
                  <a:pt x="97" y="40"/>
                  <a:pt x="97" y="40"/>
                  <a:pt x="97" y="40"/>
                </a:cubicBezTo>
                <a:cubicBezTo>
                  <a:pt x="53" y="40"/>
                  <a:pt x="53" y="40"/>
                  <a:pt x="53" y="40"/>
                </a:cubicBezTo>
                <a:lnTo>
                  <a:pt x="53" y="33"/>
                </a:lnTo>
                <a:close/>
                <a:moveTo>
                  <a:pt x="53" y="53"/>
                </a:moveTo>
                <a:cubicBezTo>
                  <a:pt x="97" y="53"/>
                  <a:pt x="97" y="53"/>
                  <a:pt x="97" y="53"/>
                </a:cubicBezTo>
                <a:cubicBezTo>
                  <a:pt x="97" y="59"/>
                  <a:pt x="97" y="59"/>
                  <a:pt x="97" y="59"/>
                </a:cubicBezTo>
                <a:cubicBezTo>
                  <a:pt x="53" y="59"/>
                  <a:pt x="53" y="59"/>
                  <a:pt x="53" y="59"/>
                </a:cubicBezTo>
                <a:lnTo>
                  <a:pt x="53" y="53"/>
                </a:lnTo>
                <a:close/>
                <a:moveTo>
                  <a:pt x="53" y="73"/>
                </a:moveTo>
                <a:cubicBezTo>
                  <a:pt x="97" y="73"/>
                  <a:pt x="97" y="73"/>
                  <a:pt x="97" y="73"/>
                </a:cubicBezTo>
                <a:cubicBezTo>
                  <a:pt x="97" y="79"/>
                  <a:pt x="97" y="79"/>
                  <a:pt x="97" y="79"/>
                </a:cubicBezTo>
                <a:cubicBezTo>
                  <a:pt x="53" y="79"/>
                  <a:pt x="53" y="79"/>
                  <a:pt x="53" y="79"/>
                </a:cubicBezTo>
                <a:lnTo>
                  <a:pt x="53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3">
            <a:extLst>
              <a:ext uri="{FF2B5EF4-FFF2-40B4-BE49-F238E27FC236}">
                <a16:creationId xmlns:a16="http://schemas.microsoft.com/office/drawing/2014/main" id="{E7995BD1-332F-4EF7-A288-1ADBCED927A5}"/>
              </a:ext>
            </a:extLst>
          </p:cNvPr>
          <p:cNvSpPr>
            <a:spLocks noEditPoints="1"/>
          </p:cNvSpPr>
          <p:nvPr/>
        </p:nvSpPr>
        <p:spPr bwMode="auto">
          <a:xfrm>
            <a:off x="4742648" y="3285964"/>
            <a:ext cx="446426" cy="450486"/>
          </a:xfrm>
          <a:custGeom>
            <a:avLst/>
            <a:gdLst>
              <a:gd name="T0" fmla="*/ 513603 w 153"/>
              <a:gd name="T1" fmla="*/ 186578 h 153"/>
              <a:gd name="T2" fmla="*/ 267074 w 153"/>
              <a:gd name="T3" fmla="*/ 3455 h 153"/>
              <a:gd name="T4" fmla="*/ 253377 w 153"/>
              <a:gd name="T5" fmla="*/ 3455 h 153"/>
              <a:gd name="T6" fmla="*/ 6848 w 153"/>
              <a:gd name="T7" fmla="*/ 186578 h 153"/>
              <a:gd name="T8" fmla="*/ 0 w 153"/>
              <a:gd name="T9" fmla="*/ 196944 h 153"/>
              <a:gd name="T10" fmla="*/ 0 w 153"/>
              <a:gd name="T11" fmla="*/ 518273 h 153"/>
              <a:gd name="T12" fmla="*/ 10272 w 153"/>
              <a:gd name="T13" fmla="*/ 528638 h 153"/>
              <a:gd name="T14" fmla="*/ 13696 w 153"/>
              <a:gd name="T15" fmla="*/ 528638 h 153"/>
              <a:gd name="T16" fmla="*/ 510179 w 153"/>
              <a:gd name="T17" fmla="*/ 528638 h 153"/>
              <a:gd name="T18" fmla="*/ 513603 w 153"/>
              <a:gd name="T19" fmla="*/ 528638 h 153"/>
              <a:gd name="T20" fmla="*/ 523875 w 153"/>
              <a:gd name="T21" fmla="*/ 518273 h 153"/>
              <a:gd name="T22" fmla="*/ 523875 w 153"/>
              <a:gd name="T23" fmla="*/ 200399 h 153"/>
              <a:gd name="T24" fmla="*/ 513603 w 153"/>
              <a:gd name="T25" fmla="*/ 186578 h 153"/>
              <a:gd name="T26" fmla="*/ 44512 w 153"/>
              <a:gd name="T27" fmla="*/ 507907 h 153"/>
              <a:gd name="T28" fmla="*/ 222561 w 153"/>
              <a:gd name="T29" fmla="*/ 366246 h 153"/>
              <a:gd name="T30" fmla="*/ 253377 w 153"/>
              <a:gd name="T31" fmla="*/ 386977 h 153"/>
              <a:gd name="T32" fmla="*/ 267074 w 153"/>
              <a:gd name="T33" fmla="*/ 386977 h 153"/>
              <a:gd name="T34" fmla="*/ 297890 w 153"/>
              <a:gd name="T35" fmla="*/ 366246 h 153"/>
              <a:gd name="T36" fmla="*/ 479363 w 153"/>
              <a:gd name="T37" fmla="*/ 507907 h 153"/>
              <a:gd name="T38" fmla="*/ 44512 w 153"/>
              <a:gd name="T39" fmla="*/ 507907 h 153"/>
              <a:gd name="T40" fmla="*/ 23968 w 153"/>
              <a:gd name="T41" fmla="*/ 214219 h 153"/>
              <a:gd name="T42" fmla="*/ 205441 w 153"/>
              <a:gd name="T43" fmla="*/ 352425 h 153"/>
              <a:gd name="T44" fmla="*/ 23968 w 153"/>
              <a:gd name="T45" fmla="*/ 497542 h 153"/>
              <a:gd name="T46" fmla="*/ 23968 w 153"/>
              <a:gd name="T47" fmla="*/ 214219 h 153"/>
              <a:gd name="T48" fmla="*/ 315010 w 153"/>
              <a:gd name="T49" fmla="*/ 352425 h 153"/>
              <a:gd name="T50" fmla="*/ 503331 w 153"/>
              <a:gd name="T51" fmla="*/ 214219 h 153"/>
              <a:gd name="T52" fmla="*/ 503331 w 153"/>
              <a:gd name="T53" fmla="*/ 497542 h 153"/>
              <a:gd name="T54" fmla="*/ 315010 w 153"/>
              <a:gd name="T55" fmla="*/ 352425 h 153"/>
              <a:gd name="T56" fmla="*/ 260225 w 153"/>
              <a:gd name="T57" fmla="*/ 24186 h 153"/>
              <a:gd name="T58" fmla="*/ 493059 w 153"/>
              <a:gd name="T59" fmla="*/ 196944 h 153"/>
              <a:gd name="T60" fmla="*/ 260225 w 153"/>
              <a:gd name="T61" fmla="*/ 366246 h 153"/>
              <a:gd name="T62" fmla="*/ 30816 w 153"/>
              <a:gd name="T63" fmla="*/ 193488 h 153"/>
              <a:gd name="T64" fmla="*/ 260225 w 153"/>
              <a:gd name="T65" fmla="*/ 24186 h 15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3" h="153">
                <a:moveTo>
                  <a:pt x="150" y="54"/>
                </a:moveTo>
                <a:cubicBezTo>
                  <a:pt x="78" y="1"/>
                  <a:pt x="78" y="1"/>
                  <a:pt x="78" y="1"/>
                </a:cubicBezTo>
                <a:cubicBezTo>
                  <a:pt x="77" y="0"/>
                  <a:pt x="75" y="0"/>
                  <a:pt x="74" y="1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55"/>
                  <a:pt x="0" y="56"/>
                  <a:pt x="0" y="57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2"/>
                  <a:pt x="2" y="153"/>
                  <a:pt x="3" y="153"/>
                </a:cubicBezTo>
                <a:cubicBezTo>
                  <a:pt x="4" y="153"/>
                  <a:pt x="4" y="153"/>
                  <a:pt x="4" y="153"/>
                </a:cubicBezTo>
                <a:cubicBezTo>
                  <a:pt x="149" y="153"/>
                  <a:pt x="149" y="153"/>
                  <a:pt x="149" y="153"/>
                </a:cubicBezTo>
                <a:cubicBezTo>
                  <a:pt x="150" y="153"/>
                  <a:pt x="150" y="153"/>
                  <a:pt x="150" y="153"/>
                </a:cubicBezTo>
                <a:cubicBezTo>
                  <a:pt x="151" y="153"/>
                  <a:pt x="153" y="152"/>
                  <a:pt x="153" y="150"/>
                </a:cubicBezTo>
                <a:cubicBezTo>
                  <a:pt x="153" y="58"/>
                  <a:pt x="153" y="58"/>
                  <a:pt x="153" y="58"/>
                </a:cubicBezTo>
                <a:cubicBezTo>
                  <a:pt x="153" y="56"/>
                  <a:pt x="153" y="55"/>
                  <a:pt x="150" y="54"/>
                </a:cubicBezTo>
                <a:close/>
                <a:moveTo>
                  <a:pt x="13" y="147"/>
                </a:moveTo>
                <a:cubicBezTo>
                  <a:pt x="65" y="106"/>
                  <a:pt x="65" y="106"/>
                  <a:pt x="65" y="106"/>
                </a:cubicBezTo>
                <a:cubicBezTo>
                  <a:pt x="74" y="112"/>
                  <a:pt x="74" y="112"/>
                  <a:pt x="74" y="112"/>
                </a:cubicBezTo>
                <a:cubicBezTo>
                  <a:pt x="76" y="114"/>
                  <a:pt x="77" y="113"/>
                  <a:pt x="78" y="112"/>
                </a:cubicBezTo>
                <a:cubicBezTo>
                  <a:pt x="87" y="106"/>
                  <a:pt x="87" y="106"/>
                  <a:pt x="87" y="106"/>
                </a:cubicBezTo>
                <a:cubicBezTo>
                  <a:pt x="140" y="147"/>
                  <a:pt x="140" y="147"/>
                  <a:pt x="140" y="147"/>
                </a:cubicBezTo>
                <a:lnTo>
                  <a:pt x="13" y="147"/>
                </a:lnTo>
                <a:close/>
                <a:moveTo>
                  <a:pt x="7" y="62"/>
                </a:moveTo>
                <a:cubicBezTo>
                  <a:pt x="60" y="102"/>
                  <a:pt x="60" y="102"/>
                  <a:pt x="60" y="102"/>
                </a:cubicBezTo>
                <a:cubicBezTo>
                  <a:pt x="7" y="144"/>
                  <a:pt x="7" y="144"/>
                  <a:pt x="7" y="144"/>
                </a:cubicBezTo>
                <a:lnTo>
                  <a:pt x="7" y="62"/>
                </a:lnTo>
                <a:close/>
                <a:moveTo>
                  <a:pt x="92" y="102"/>
                </a:moveTo>
                <a:cubicBezTo>
                  <a:pt x="147" y="62"/>
                  <a:pt x="147" y="62"/>
                  <a:pt x="147" y="62"/>
                </a:cubicBezTo>
                <a:cubicBezTo>
                  <a:pt x="147" y="144"/>
                  <a:pt x="147" y="144"/>
                  <a:pt x="147" y="144"/>
                </a:cubicBezTo>
                <a:lnTo>
                  <a:pt x="92" y="102"/>
                </a:lnTo>
                <a:close/>
                <a:moveTo>
                  <a:pt x="76" y="7"/>
                </a:moveTo>
                <a:cubicBezTo>
                  <a:pt x="144" y="57"/>
                  <a:pt x="144" y="57"/>
                  <a:pt x="144" y="57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9" y="56"/>
                  <a:pt x="9" y="56"/>
                  <a:pt x="9" y="56"/>
                </a:cubicBezTo>
                <a:lnTo>
                  <a:pt x="76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68" name="Freeform 184">
            <a:extLst>
              <a:ext uri="{FF2B5EF4-FFF2-40B4-BE49-F238E27FC236}">
                <a16:creationId xmlns:a16="http://schemas.microsoft.com/office/drawing/2014/main" id="{585ACE1A-42DB-4040-B43A-A1D639D34D00}"/>
              </a:ext>
            </a:extLst>
          </p:cNvPr>
          <p:cNvSpPr>
            <a:spLocks noEditPoints="1"/>
          </p:cNvSpPr>
          <p:nvPr/>
        </p:nvSpPr>
        <p:spPr bwMode="auto">
          <a:xfrm>
            <a:off x="2739067" y="4315110"/>
            <a:ext cx="465448" cy="469678"/>
          </a:xfrm>
          <a:custGeom>
            <a:avLst/>
            <a:gdLst>
              <a:gd name="T0" fmla="*/ 319088 w 330"/>
              <a:gd name="T1" fmla="*/ 234950 h 333"/>
              <a:gd name="T2" fmla="*/ 319088 w 330"/>
              <a:gd name="T3" fmla="*/ 134938 h 333"/>
              <a:gd name="T4" fmla="*/ 112713 w 330"/>
              <a:gd name="T5" fmla="*/ 234950 h 333"/>
              <a:gd name="T6" fmla="*/ 112713 w 330"/>
              <a:gd name="T7" fmla="*/ 0 h 333"/>
              <a:gd name="T8" fmla="*/ 0 w 330"/>
              <a:gd name="T9" fmla="*/ 0 h 333"/>
              <a:gd name="T10" fmla="*/ 0 w 330"/>
              <a:gd name="T11" fmla="*/ 528638 h 333"/>
              <a:gd name="T12" fmla="*/ 523875 w 330"/>
              <a:gd name="T13" fmla="*/ 528638 h 333"/>
              <a:gd name="T14" fmla="*/ 523875 w 330"/>
              <a:gd name="T15" fmla="*/ 134938 h 333"/>
              <a:gd name="T16" fmla="*/ 319088 w 330"/>
              <a:gd name="T17" fmla="*/ 234950 h 333"/>
              <a:gd name="T18" fmla="*/ 88900 w 330"/>
              <a:gd name="T19" fmla="*/ 23813 h 333"/>
              <a:gd name="T20" fmla="*/ 88900 w 330"/>
              <a:gd name="T21" fmla="*/ 273050 h 333"/>
              <a:gd name="T22" fmla="*/ 298450 w 330"/>
              <a:gd name="T23" fmla="*/ 173038 h 333"/>
              <a:gd name="T24" fmla="*/ 298450 w 330"/>
              <a:gd name="T25" fmla="*/ 273050 h 333"/>
              <a:gd name="T26" fmla="*/ 503238 w 330"/>
              <a:gd name="T27" fmla="*/ 173038 h 333"/>
              <a:gd name="T28" fmla="*/ 503238 w 330"/>
              <a:gd name="T29" fmla="*/ 296863 h 333"/>
              <a:gd name="T30" fmla="*/ 23813 w 330"/>
              <a:gd name="T31" fmla="*/ 296863 h 333"/>
              <a:gd name="T32" fmla="*/ 23813 w 330"/>
              <a:gd name="T33" fmla="*/ 23813 h 333"/>
              <a:gd name="T34" fmla="*/ 88900 w 330"/>
              <a:gd name="T35" fmla="*/ 23813 h 333"/>
              <a:gd name="T36" fmla="*/ 23813 w 330"/>
              <a:gd name="T37" fmla="*/ 320675 h 333"/>
              <a:gd name="T38" fmla="*/ 250825 w 330"/>
              <a:gd name="T39" fmla="*/ 320675 h 333"/>
              <a:gd name="T40" fmla="*/ 250825 w 330"/>
              <a:gd name="T41" fmla="*/ 508000 h 333"/>
              <a:gd name="T42" fmla="*/ 23813 w 330"/>
              <a:gd name="T43" fmla="*/ 508000 h 333"/>
              <a:gd name="T44" fmla="*/ 23813 w 330"/>
              <a:gd name="T45" fmla="*/ 320675 h 333"/>
              <a:gd name="T46" fmla="*/ 274638 w 330"/>
              <a:gd name="T47" fmla="*/ 508000 h 333"/>
              <a:gd name="T48" fmla="*/ 274638 w 330"/>
              <a:gd name="T49" fmla="*/ 320675 h 333"/>
              <a:gd name="T50" fmla="*/ 503238 w 330"/>
              <a:gd name="T51" fmla="*/ 320675 h 333"/>
              <a:gd name="T52" fmla="*/ 503238 w 330"/>
              <a:gd name="T53" fmla="*/ 508000 h 333"/>
              <a:gd name="T54" fmla="*/ 274638 w 330"/>
              <a:gd name="T55" fmla="*/ 508000 h 33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30" h="333">
                <a:moveTo>
                  <a:pt x="201" y="148"/>
                </a:moveTo>
                <a:lnTo>
                  <a:pt x="201" y="85"/>
                </a:lnTo>
                <a:lnTo>
                  <a:pt x="71" y="148"/>
                </a:lnTo>
                <a:lnTo>
                  <a:pt x="71" y="0"/>
                </a:lnTo>
                <a:lnTo>
                  <a:pt x="0" y="0"/>
                </a:lnTo>
                <a:lnTo>
                  <a:pt x="0" y="333"/>
                </a:lnTo>
                <a:lnTo>
                  <a:pt x="330" y="333"/>
                </a:lnTo>
                <a:lnTo>
                  <a:pt x="330" y="85"/>
                </a:lnTo>
                <a:lnTo>
                  <a:pt x="201" y="148"/>
                </a:lnTo>
                <a:close/>
                <a:moveTo>
                  <a:pt x="56" y="15"/>
                </a:moveTo>
                <a:lnTo>
                  <a:pt x="56" y="172"/>
                </a:lnTo>
                <a:lnTo>
                  <a:pt x="188" y="109"/>
                </a:lnTo>
                <a:lnTo>
                  <a:pt x="188" y="172"/>
                </a:lnTo>
                <a:lnTo>
                  <a:pt x="317" y="109"/>
                </a:lnTo>
                <a:lnTo>
                  <a:pt x="317" y="187"/>
                </a:lnTo>
                <a:lnTo>
                  <a:pt x="15" y="187"/>
                </a:lnTo>
                <a:lnTo>
                  <a:pt x="15" y="15"/>
                </a:lnTo>
                <a:lnTo>
                  <a:pt x="56" y="15"/>
                </a:lnTo>
                <a:close/>
                <a:moveTo>
                  <a:pt x="15" y="202"/>
                </a:moveTo>
                <a:lnTo>
                  <a:pt x="158" y="202"/>
                </a:lnTo>
                <a:lnTo>
                  <a:pt x="158" y="320"/>
                </a:lnTo>
                <a:lnTo>
                  <a:pt x="15" y="320"/>
                </a:lnTo>
                <a:lnTo>
                  <a:pt x="15" y="202"/>
                </a:lnTo>
                <a:close/>
                <a:moveTo>
                  <a:pt x="173" y="320"/>
                </a:moveTo>
                <a:lnTo>
                  <a:pt x="173" y="202"/>
                </a:lnTo>
                <a:lnTo>
                  <a:pt x="317" y="202"/>
                </a:lnTo>
                <a:lnTo>
                  <a:pt x="317" y="320"/>
                </a:lnTo>
                <a:lnTo>
                  <a:pt x="173" y="3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" name="Freeform 185">
            <a:extLst>
              <a:ext uri="{FF2B5EF4-FFF2-40B4-BE49-F238E27FC236}">
                <a16:creationId xmlns:a16="http://schemas.microsoft.com/office/drawing/2014/main" id="{29CD2DA4-D7C7-482D-8E87-6F7DA6E0333F}"/>
              </a:ext>
            </a:extLst>
          </p:cNvPr>
          <p:cNvSpPr>
            <a:spLocks noEditPoints="1"/>
          </p:cNvSpPr>
          <p:nvPr/>
        </p:nvSpPr>
        <p:spPr bwMode="auto">
          <a:xfrm>
            <a:off x="1716236" y="5262084"/>
            <a:ext cx="477694" cy="482036"/>
          </a:xfrm>
          <a:custGeom>
            <a:avLst/>
            <a:gdLst>
              <a:gd name="T0" fmla="*/ 523875 w 330"/>
              <a:gd name="T1" fmla="*/ 58738 h 333"/>
              <a:gd name="T2" fmla="*/ 295275 w 330"/>
              <a:gd name="T3" fmla="*/ 58738 h 333"/>
              <a:gd name="T4" fmla="*/ 277813 w 330"/>
              <a:gd name="T5" fmla="*/ 0 h 333"/>
              <a:gd name="T6" fmla="*/ 55563 w 330"/>
              <a:gd name="T7" fmla="*/ 0 h 333"/>
              <a:gd name="T8" fmla="*/ 55563 w 330"/>
              <a:gd name="T9" fmla="*/ 117475 h 333"/>
              <a:gd name="T10" fmla="*/ 0 w 330"/>
              <a:gd name="T11" fmla="*/ 117475 h 333"/>
              <a:gd name="T12" fmla="*/ 0 w 330"/>
              <a:gd name="T13" fmla="*/ 528638 h 333"/>
              <a:gd name="T14" fmla="*/ 468313 w 330"/>
              <a:gd name="T15" fmla="*/ 528638 h 333"/>
              <a:gd name="T16" fmla="*/ 468313 w 330"/>
              <a:gd name="T17" fmla="*/ 411163 h 333"/>
              <a:gd name="T18" fmla="*/ 523875 w 330"/>
              <a:gd name="T19" fmla="*/ 411163 h 333"/>
              <a:gd name="T20" fmla="*/ 523875 w 330"/>
              <a:gd name="T21" fmla="*/ 58738 h 333"/>
              <a:gd name="T22" fmla="*/ 449263 w 330"/>
              <a:gd name="T23" fmla="*/ 508000 h 333"/>
              <a:gd name="T24" fmla="*/ 23813 w 330"/>
              <a:gd name="T25" fmla="*/ 508000 h 333"/>
              <a:gd name="T26" fmla="*/ 23813 w 330"/>
              <a:gd name="T27" fmla="*/ 141288 h 333"/>
              <a:gd name="T28" fmla="*/ 206375 w 330"/>
              <a:gd name="T29" fmla="*/ 141288 h 333"/>
              <a:gd name="T30" fmla="*/ 222250 w 330"/>
              <a:gd name="T31" fmla="*/ 200025 h 333"/>
              <a:gd name="T32" fmla="*/ 449263 w 330"/>
              <a:gd name="T33" fmla="*/ 200025 h 333"/>
              <a:gd name="T34" fmla="*/ 449263 w 330"/>
              <a:gd name="T35" fmla="*/ 508000 h 333"/>
              <a:gd name="T36" fmla="*/ 449263 w 330"/>
              <a:gd name="T37" fmla="*/ 508000 h 333"/>
              <a:gd name="T38" fmla="*/ 503238 w 330"/>
              <a:gd name="T39" fmla="*/ 390525 h 333"/>
              <a:gd name="T40" fmla="*/ 468313 w 330"/>
              <a:gd name="T41" fmla="*/ 390525 h 333"/>
              <a:gd name="T42" fmla="*/ 468313 w 330"/>
              <a:gd name="T43" fmla="*/ 176213 h 333"/>
              <a:gd name="T44" fmla="*/ 239713 w 330"/>
              <a:gd name="T45" fmla="*/ 176213 h 333"/>
              <a:gd name="T46" fmla="*/ 219075 w 330"/>
              <a:gd name="T47" fmla="*/ 117475 h 333"/>
              <a:gd name="T48" fmla="*/ 79375 w 330"/>
              <a:gd name="T49" fmla="*/ 117475 h 333"/>
              <a:gd name="T50" fmla="*/ 79375 w 330"/>
              <a:gd name="T51" fmla="*/ 23813 h 333"/>
              <a:gd name="T52" fmla="*/ 260350 w 330"/>
              <a:gd name="T53" fmla="*/ 23813 h 333"/>
              <a:gd name="T54" fmla="*/ 280988 w 330"/>
              <a:gd name="T55" fmla="*/ 82550 h 333"/>
              <a:gd name="T56" fmla="*/ 503238 w 330"/>
              <a:gd name="T57" fmla="*/ 82550 h 333"/>
              <a:gd name="T58" fmla="*/ 503238 w 330"/>
              <a:gd name="T59" fmla="*/ 390525 h 33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30" h="333">
                <a:moveTo>
                  <a:pt x="330" y="37"/>
                </a:moveTo>
                <a:lnTo>
                  <a:pt x="186" y="37"/>
                </a:lnTo>
                <a:lnTo>
                  <a:pt x="175" y="0"/>
                </a:lnTo>
                <a:lnTo>
                  <a:pt x="35" y="0"/>
                </a:lnTo>
                <a:lnTo>
                  <a:pt x="35" y="74"/>
                </a:lnTo>
                <a:lnTo>
                  <a:pt x="0" y="74"/>
                </a:lnTo>
                <a:lnTo>
                  <a:pt x="0" y="333"/>
                </a:lnTo>
                <a:lnTo>
                  <a:pt x="295" y="333"/>
                </a:lnTo>
                <a:lnTo>
                  <a:pt x="295" y="259"/>
                </a:lnTo>
                <a:lnTo>
                  <a:pt x="330" y="259"/>
                </a:lnTo>
                <a:lnTo>
                  <a:pt x="330" y="37"/>
                </a:lnTo>
                <a:close/>
                <a:moveTo>
                  <a:pt x="283" y="320"/>
                </a:moveTo>
                <a:lnTo>
                  <a:pt x="15" y="320"/>
                </a:lnTo>
                <a:lnTo>
                  <a:pt x="15" y="89"/>
                </a:lnTo>
                <a:lnTo>
                  <a:pt x="130" y="89"/>
                </a:lnTo>
                <a:lnTo>
                  <a:pt x="140" y="126"/>
                </a:lnTo>
                <a:lnTo>
                  <a:pt x="283" y="126"/>
                </a:lnTo>
                <a:lnTo>
                  <a:pt x="283" y="320"/>
                </a:lnTo>
                <a:close/>
                <a:moveTo>
                  <a:pt x="317" y="246"/>
                </a:moveTo>
                <a:lnTo>
                  <a:pt x="295" y="246"/>
                </a:lnTo>
                <a:lnTo>
                  <a:pt x="295" y="111"/>
                </a:lnTo>
                <a:lnTo>
                  <a:pt x="151" y="111"/>
                </a:lnTo>
                <a:lnTo>
                  <a:pt x="138" y="74"/>
                </a:lnTo>
                <a:lnTo>
                  <a:pt x="50" y="74"/>
                </a:lnTo>
                <a:lnTo>
                  <a:pt x="50" y="15"/>
                </a:lnTo>
                <a:lnTo>
                  <a:pt x="164" y="15"/>
                </a:lnTo>
                <a:lnTo>
                  <a:pt x="177" y="52"/>
                </a:lnTo>
                <a:lnTo>
                  <a:pt x="317" y="52"/>
                </a:lnTo>
                <a:lnTo>
                  <a:pt x="317" y="2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" name="Freeform 186">
            <a:extLst>
              <a:ext uri="{FF2B5EF4-FFF2-40B4-BE49-F238E27FC236}">
                <a16:creationId xmlns:a16="http://schemas.microsoft.com/office/drawing/2014/main" id="{74937EFB-7D3D-499E-B8FE-E42A9113876D}"/>
              </a:ext>
            </a:extLst>
          </p:cNvPr>
          <p:cNvSpPr>
            <a:spLocks noEditPoints="1"/>
          </p:cNvSpPr>
          <p:nvPr/>
        </p:nvSpPr>
        <p:spPr bwMode="auto">
          <a:xfrm>
            <a:off x="2726129" y="5262084"/>
            <a:ext cx="477694" cy="482036"/>
          </a:xfrm>
          <a:custGeom>
            <a:avLst/>
            <a:gdLst>
              <a:gd name="T0" fmla="*/ 407458 w 153"/>
              <a:gd name="T1" fmla="*/ 103655 h 153"/>
              <a:gd name="T2" fmla="*/ 424578 w 153"/>
              <a:gd name="T3" fmla="*/ 62193 h 153"/>
              <a:gd name="T4" fmla="*/ 366370 w 153"/>
              <a:gd name="T5" fmla="*/ 0 h 153"/>
              <a:gd name="T6" fmla="*/ 263650 w 153"/>
              <a:gd name="T7" fmla="*/ 69103 h 153"/>
              <a:gd name="T8" fmla="*/ 157505 w 153"/>
              <a:gd name="T9" fmla="*/ 0 h 153"/>
              <a:gd name="T10" fmla="*/ 99297 w 153"/>
              <a:gd name="T11" fmla="*/ 62193 h 153"/>
              <a:gd name="T12" fmla="*/ 112993 w 153"/>
              <a:gd name="T13" fmla="*/ 103655 h 153"/>
              <a:gd name="T14" fmla="*/ 0 w 153"/>
              <a:gd name="T15" fmla="*/ 103655 h 153"/>
              <a:gd name="T16" fmla="*/ 0 w 153"/>
              <a:gd name="T17" fmla="*/ 248771 h 153"/>
              <a:gd name="T18" fmla="*/ 30816 w 153"/>
              <a:gd name="T19" fmla="*/ 248771 h 153"/>
              <a:gd name="T20" fmla="*/ 30816 w 153"/>
              <a:gd name="T21" fmla="*/ 528638 h 153"/>
              <a:gd name="T22" fmla="*/ 195169 w 153"/>
              <a:gd name="T23" fmla="*/ 528638 h 153"/>
              <a:gd name="T24" fmla="*/ 328706 w 153"/>
              <a:gd name="T25" fmla="*/ 528638 h 153"/>
              <a:gd name="T26" fmla="*/ 493059 w 153"/>
              <a:gd name="T27" fmla="*/ 528638 h 153"/>
              <a:gd name="T28" fmla="*/ 493059 w 153"/>
              <a:gd name="T29" fmla="*/ 248771 h 153"/>
              <a:gd name="T30" fmla="*/ 523875 w 153"/>
              <a:gd name="T31" fmla="*/ 248771 h 153"/>
              <a:gd name="T32" fmla="*/ 523875 w 153"/>
              <a:gd name="T33" fmla="*/ 103655 h 153"/>
              <a:gd name="T34" fmla="*/ 407458 w 153"/>
              <a:gd name="T35" fmla="*/ 103655 h 153"/>
              <a:gd name="T36" fmla="*/ 366370 w 153"/>
              <a:gd name="T37" fmla="*/ 24186 h 153"/>
              <a:gd name="T38" fmla="*/ 404034 w 153"/>
              <a:gd name="T39" fmla="*/ 62193 h 153"/>
              <a:gd name="T40" fmla="*/ 373218 w 153"/>
              <a:gd name="T41" fmla="*/ 100199 h 153"/>
              <a:gd name="T42" fmla="*/ 280770 w 153"/>
              <a:gd name="T43" fmla="*/ 100199 h 153"/>
              <a:gd name="T44" fmla="*/ 273922 w 153"/>
              <a:gd name="T45" fmla="*/ 96744 h 153"/>
              <a:gd name="T46" fmla="*/ 366370 w 153"/>
              <a:gd name="T47" fmla="*/ 24186 h 153"/>
              <a:gd name="T48" fmla="*/ 157505 w 153"/>
              <a:gd name="T49" fmla="*/ 24186 h 153"/>
              <a:gd name="T50" fmla="*/ 249953 w 153"/>
              <a:gd name="T51" fmla="*/ 96744 h 153"/>
              <a:gd name="T52" fmla="*/ 243105 w 153"/>
              <a:gd name="T53" fmla="*/ 100199 h 153"/>
              <a:gd name="T54" fmla="*/ 150657 w 153"/>
              <a:gd name="T55" fmla="*/ 100199 h 153"/>
              <a:gd name="T56" fmla="*/ 123265 w 153"/>
              <a:gd name="T57" fmla="*/ 62193 h 153"/>
              <a:gd name="T58" fmla="*/ 157505 w 153"/>
              <a:gd name="T59" fmla="*/ 24186 h 153"/>
              <a:gd name="T60" fmla="*/ 195169 w 153"/>
              <a:gd name="T61" fmla="*/ 507907 h 153"/>
              <a:gd name="T62" fmla="*/ 54784 w 153"/>
              <a:gd name="T63" fmla="*/ 507907 h 153"/>
              <a:gd name="T64" fmla="*/ 54784 w 153"/>
              <a:gd name="T65" fmla="*/ 248771 h 153"/>
              <a:gd name="T66" fmla="*/ 195169 w 153"/>
              <a:gd name="T67" fmla="*/ 248771 h 153"/>
              <a:gd name="T68" fmla="*/ 195169 w 153"/>
              <a:gd name="T69" fmla="*/ 507907 h 153"/>
              <a:gd name="T70" fmla="*/ 195169 w 153"/>
              <a:gd name="T71" fmla="*/ 228040 h 153"/>
              <a:gd name="T72" fmla="*/ 23968 w 153"/>
              <a:gd name="T73" fmla="*/ 228040 h 153"/>
              <a:gd name="T74" fmla="*/ 23968 w 153"/>
              <a:gd name="T75" fmla="*/ 124385 h 153"/>
              <a:gd name="T76" fmla="*/ 195169 w 153"/>
              <a:gd name="T77" fmla="*/ 124385 h 153"/>
              <a:gd name="T78" fmla="*/ 195169 w 153"/>
              <a:gd name="T79" fmla="*/ 228040 h 153"/>
              <a:gd name="T80" fmla="*/ 308162 w 153"/>
              <a:gd name="T81" fmla="*/ 507907 h 153"/>
              <a:gd name="T82" fmla="*/ 219137 w 153"/>
              <a:gd name="T83" fmla="*/ 507907 h 153"/>
              <a:gd name="T84" fmla="*/ 219137 w 153"/>
              <a:gd name="T85" fmla="*/ 124385 h 153"/>
              <a:gd name="T86" fmla="*/ 308162 w 153"/>
              <a:gd name="T87" fmla="*/ 124385 h 153"/>
              <a:gd name="T88" fmla="*/ 308162 w 153"/>
              <a:gd name="T89" fmla="*/ 507907 h 153"/>
              <a:gd name="T90" fmla="*/ 469091 w 153"/>
              <a:gd name="T91" fmla="*/ 507907 h 153"/>
              <a:gd name="T92" fmla="*/ 328706 w 153"/>
              <a:gd name="T93" fmla="*/ 507907 h 153"/>
              <a:gd name="T94" fmla="*/ 328706 w 153"/>
              <a:gd name="T95" fmla="*/ 248771 h 153"/>
              <a:gd name="T96" fmla="*/ 469091 w 153"/>
              <a:gd name="T97" fmla="*/ 248771 h 153"/>
              <a:gd name="T98" fmla="*/ 469091 w 153"/>
              <a:gd name="T99" fmla="*/ 507907 h 153"/>
              <a:gd name="T100" fmla="*/ 503331 w 153"/>
              <a:gd name="T101" fmla="*/ 228040 h 153"/>
              <a:gd name="T102" fmla="*/ 328706 w 153"/>
              <a:gd name="T103" fmla="*/ 228040 h 153"/>
              <a:gd name="T104" fmla="*/ 328706 w 153"/>
              <a:gd name="T105" fmla="*/ 124385 h 153"/>
              <a:gd name="T106" fmla="*/ 503331 w 153"/>
              <a:gd name="T107" fmla="*/ 124385 h 153"/>
              <a:gd name="T108" fmla="*/ 503331 w 153"/>
              <a:gd name="T109" fmla="*/ 228040 h 15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3" h="153">
                <a:moveTo>
                  <a:pt x="119" y="30"/>
                </a:moveTo>
                <a:cubicBezTo>
                  <a:pt x="122" y="27"/>
                  <a:pt x="124" y="22"/>
                  <a:pt x="124" y="18"/>
                </a:cubicBezTo>
                <a:cubicBezTo>
                  <a:pt x="124" y="8"/>
                  <a:pt x="116" y="0"/>
                  <a:pt x="107" y="0"/>
                </a:cubicBezTo>
                <a:cubicBezTo>
                  <a:pt x="100" y="0"/>
                  <a:pt x="83" y="11"/>
                  <a:pt x="77" y="20"/>
                </a:cubicBezTo>
                <a:cubicBezTo>
                  <a:pt x="70" y="11"/>
                  <a:pt x="53" y="0"/>
                  <a:pt x="46" y="0"/>
                </a:cubicBezTo>
                <a:cubicBezTo>
                  <a:pt x="37" y="0"/>
                  <a:pt x="29" y="8"/>
                  <a:pt x="29" y="18"/>
                </a:cubicBezTo>
                <a:cubicBezTo>
                  <a:pt x="29" y="22"/>
                  <a:pt x="31" y="27"/>
                  <a:pt x="33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72"/>
                  <a:pt x="0" y="72"/>
                  <a:pt x="0" y="72"/>
                </a:cubicBezTo>
                <a:cubicBezTo>
                  <a:pt x="9" y="72"/>
                  <a:pt x="9" y="72"/>
                  <a:pt x="9" y="72"/>
                </a:cubicBezTo>
                <a:cubicBezTo>
                  <a:pt x="9" y="153"/>
                  <a:pt x="9" y="153"/>
                  <a:pt x="9" y="153"/>
                </a:cubicBezTo>
                <a:cubicBezTo>
                  <a:pt x="57" y="153"/>
                  <a:pt x="57" y="153"/>
                  <a:pt x="57" y="153"/>
                </a:cubicBezTo>
                <a:cubicBezTo>
                  <a:pt x="96" y="153"/>
                  <a:pt x="96" y="153"/>
                  <a:pt x="96" y="153"/>
                </a:cubicBezTo>
                <a:cubicBezTo>
                  <a:pt x="144" y="153"/>
                  <a:pt x="144" y="153"/>
                  <a:pt x="144" y="153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53" y="72"/>
                  <a:pt x="153" y="72"/>
                  <a:pt x="153" y="72"/>
                </a:cubicBezTo>
                <a:cubicBezTo>
                  <a:pt x="153" y="30"/>
                  <a:pt x="153" y="30"/>
                  <a:pt x="153" y="30"/>
                </a:cubicBezTo>
                <a:lnTo>
                  <a:pt x="119" y="30"/>
                </a:lnTo>
                <a:close/>
                <a:moveTo>
                  <a:pt x="107" y="7"/>
                </a:moveTo>
                <a:cubicBezTo>
                  <a:pt x="113" y="7"/>
                  <a:pt x="118" y="11"/>
                  <a:pt x="118" y="18"/>
                </a:cubicBezTo>
                <a:cubicBezTo>
                  <a:pt x="118" y="23"/>
                  <a:pt x="114" y="28"/>
                  <a:pt x="109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1" y="29"/>
                  <a:pt x="80" y="28"/>
                  <a:pt x="80" y="28"/>
                </a:cubicBezTo>
                <a:cubicBezTo>
                  <a:pt x="80" y="22"/>
                  <a:pt x="100" y="7"/>
                  <a:pt x="107" y="7"/>
                </a:cubicBezTo>
                <a:close/>
                <a:moveTo>
                  <a:pt x="46" y="7"/>
                </a:moveTo>
                <a:cubicBezTo>
                  <a:pt x="53" y="7"/>
                  <a:pt x="73" y="22"/>
                  <a:pt x="73" y="28"/>
                </a:cubicBezTo>
                <a:cubicBezTo>
                  <a:pt x="73" y="28"/>
                  <a:pt x="72" y="29"/>
                  <a:pt x="71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39" y="28"/>
                  <a:pt x="36" y="23"/>
                  <a:pt x="36" y="18"/>
                </a:cubicBezTo>
                <a:cubicBezTo>
                  <a:pt x="36" y="12"/>
                  <a:pt x="40" y="7"/>
                  <a:pt x="46" y="7"/>
                </a:cubicBezTo>
                <a:close/>
                <a:moveTo>
                  <a:pt x="57" y="147"/>
                </a:moveTo>
                <a:cubicBezTo>
                  <a:pt x="16" y="147"/>
                  <a:pt x="16" y="147"/>
                  <a:pt x="16" y="147"/>
                </a:cubicBezTo>
                <a:cubicBezTo>
                  <a:pt x="16" y="72"/>
                  <a:pt x="16" y="72"/>
                  <a:pt x="16" y="72"/>
                </a:cubicBezTo>
                <a:cubicBezTo>
                  <a:pt x="57" y="72"/>
                  <a:pt x="57" y="72"/>
                  <a:pt x="57" y="72"/>
                </a:cubicBezTo>
                <a:lnTo>
                  <a:pt x="57" y="147"/>
                </a:lnTo>
                <a:close/>
                <a:moveTo>
                  <a:pt x="57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36"/>
                  <a:pt x="7" y="36"/>
                  <a:pt x="7" y="36"/>
                </a:cubicBezTo>
                <a:cubicBezTo>
                  <a:pt x="57" y="36"/>
                  <a:pt x="57" y="36"/>
                  <a:pt x="57" y="36"/>
                </a:cubicBezTo>
                <a:cubicBezTo>
                  <a:pt x="57" y="66"/>
                  <a:pt x="57" y="66"/>
                  <a:pt x="57" y="66"/>
                </a:cubicBezTo>
                <a:close/>
                <a:moveTo>
                  <a:pt x="90" y="147"/>
                </a:moveTo>
                <a:cubicBezTo>
                  <a:pt x="64" y="147"/>
                  <a:pt x="64" y="147"/>
                  <a:pt x="64" y="147"/>
                </a:cubicBezTo>
                <a:cubicBezTo>
                  <a:pt x="64" y="36"/>
                  <a:pt x="64" y="36"/>
                  <a:pt x="64" y="36"/>
                </a:cubicBezTo>
                <a:cubicBezTo>
                  <a:pt x="90" y="36"/>
                  <a:pt x="90" y="36"/>
                  <a:pt x="90" y="36"/>
                </a:cubicBezTo>
                <a:lnTo>
                  <a:pt x="90" y="147"/>
                </a:lnTo>
                <a:close/>
                <a:moveTo>
                  <a:pt x="137" y="147"/>
                </a:moveTo>
                <a:cubicBezTo>
                  <a:pt x="96" y="147"/>
                  <a:pt x="96" y="147"/>
                  <a:pt x="96" y="147"/>
                </a:cubicBezTo>
                <a:cubicBezTo>
                  <a:pt x="96" y="72"/>
                  <a:pt x="96" y="72"/>
                  <a:pt x="96" y="72"/>
                </a:cubicBezTo>
                <a:cubicBezTo>
                  <a:pt x="137" y="72"/>
                  <a:pt x="137" y="72"/>
                  <a:pt x="137" y="72"/>
                </a:cubicBezTo>
                <a:lnTo>
                  <a:pt x="137" y="147"/>
                </a:lnTo>
                <a:close/>
                <a:moveTo>
                  <a:pt x="147" y="66"/>
                </a:moveTo>
                <a:cubicBezTo>
                  <a:pt x="96" y="66"/>
                  <a:pt x="96" y="66"/>
                  <a:pt x="96" y="66"/>
                </a:cubicBezTo>
                <a:cubicBezTo>
                  <a:pt x="96" y="36"/>
                  <a:pt x="96" y="36"/>
                  <a:pt x="96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66"/>
                  <a:pt x="147" y="66"/>
                  <a:pt x="147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" name="Freeform 197">
            <a:extLst>
              <a:ext uri="{FF2B5EF4-FFF2-40B4-BE49-F238E27FC236}">
                <a16:creationId xmlns:a16="http://schemas.microsoft.com/office/drawing/2014/main" id="{55FCE8AD-62C6-45D4-9FFF-B2B37743B39D}"/>
              </a:ext>
            </a:extLst>
          </p:cNvPr>
          <p:cNvSpPr>
            <a:spLocks noEditPoints="1"/>
          </p:cNvSpPr>
          <p:nvPr/>
        </p:nvSpPr>
        <p:spPr bwMode="auto">
          <a:xfrm>
            <a:off x="2731800" y="3338047"/>
            <a:ext cx="445074" cy="346320"/>
          </a:xfrm>
          <a:custGeom>
            <a:avLst/>
            <a:gdLst>
              <a:gd name="T0" fmla="*/ 481324 w 153"/>
              <a:gd name="T1" fmla="*/ 0 h 118"/>
              <a:gd name="T2" fmla="*/ 37550 w 153"/>
              <a:gd name="T3" fmla="*/ 0 h 118"/>
              <a:gd name="T4" fmla="*/ 0 w 153"/>
              <a:gd name="T5" fmla="*/ 37885 h 118"/>
              <a:gd name="T6" fmla="*/ 0 w 153"/>
              <a:gd name="T7" fmla="*/ 365071 h 118"/>
              <a:gd name="T8" fmla="*/ 37550 w 153"/>
              <a:gd name="T9" fmla="*/ 406400 h 118"/>
              <a:gd name="T10" fmla="*/ 481324 w 153"/>
              <a:gd name="T11" fmla="*/ 406400 h 118"/>
              <a:gd name="T12" fmla="*/ 522288 w 153"/>
              <a:gd name="T13" fmla="*/ 365071 h 118"/>
              <a:gd name="T14" fmla="*/ 522288 w 153"/>
              <a:gd name="T15" fmla="*/ 37885 h 118"/>
              <a:gd name="T16" fmla="*/ 481324 w 153"/>
              <a:gd name="T17" fmla="*/ 0 h 118"/>
              <a:gd name="T18" fmla="*/ 501806 w 153"/>
              <a:gd name="T19" fmla="*/ 365071 h 118"/>
              <a:gd name="T20" fmla="*/ 481324 w 153"/>
              <a:gd name="T21" fmla="*/ 382292 h 118"/>
              <a:gd name="T22" fmla="*/ 37550 w 153"/>
              <a:gd name="T23" fmla="*/ 382292 h 118"/>
              <a:gd name="T24" fmla="*/ 20482 w 153"/>
              <a:gd name="T25" fmla="*/ 365071 h 118"/>
              <a:gd name="T26" fmla="*/ 20482 w 153"/>
              <a:gd name="T27" fmla="*/ 37885 h 118"/>
              <a:gd name="T28" fmla="*/ 37550 w 153"/>
              <a:gd name="T29" fmla="*/ 20664 h 118"/>
              <a:gd name="T30" fmla="*/ 481324 w 153"/>
              <a:gd name="T31" fmla="*/ 20664 h 118"/>
              <a:gd name="T32" fmla="*/ 501806 w 153"/>
              <a:gd name="T33" fmla="*/ 37885 h 118"/>
              <a:gd name="T34" fmla="*/ 501806 w 153"/>
              <a:gd name="T35" fmla="*/ 365071 h 118"/>
              <a:gd name="T36" fmla="*/ 177510 w 153"/>
              <a:gd name="T37" fmla="*/ 72325 h 118"/>
              <a:gd name="T38" fmla="*/ 61446 w 153"/>
              <a:gd name="T39" fmla="*/ 72325 h 118"/>
              <a:gd name="T40" fmla="*/ 61446 w 153"/>
              <a:gd name="T41" fmla="*/ 189424 h 118"/>
              <a:gd name="T42" fmla="*/ 177510 w 153"/>
              <a:gd name="T43" fmla="*/ 189424 h 118"/>
              <a:gd name="T44" fmla="*/ 177510 w 153"/>
              <a:gd name="T45" fmla="*/ 72325 h 118"/>
              <a:gd name="T46" fmla="*/ 157028 w 153"/>
              <a:gd name="T47" fmla="*/ 165315 h 118"/>
              <a:gd name="T48" fmla="*/ 85341 w 153"/>
              <a:gd name="T49" fmla="*/ 165315 h 118"/>
              <a:gd name="T50" fmla="*/ 85341 w 153"/>
              <a:gd name="T51" fmla="*/ 92990 h 118"/>
              <a:gd name="T52" fmla="*/ 157028 w 153"/>
              <a:gd name="T53" fmla="*/ 92990 h 118"/>
              <a:gd name="T54" fmla="*/ 157028 w 153"/>
              <a:gd name="T55" fmla="*/ 165315 h 118"/>
              <a:gd name="T56" fmla="*/ 71687 w 153"/>
              <a:gd name="T57" fmla="*/ 244529 h 118"/>
              <a:gd name="T58" fmla="*/ 303815 w 153"/>
              <a:gd name="T59" fmla="*/ 244529 h 118"/>
              <a:gd name="T60" fmla="*/ 303815 w 153"/>
              <a:gd name="T61" fmla="*/ 265193 h 118"/>
              <a:gd name="T62" fmla="*/ 71687 w 153"/>
              <a:gd name="T63" fmla="*/ 265193 h 118"/>
              <a:gd name="T64" fmla="*/ 71687 w 153"/>
              <a:gd name="T65" fmla="*/ 244529 h 118"/>
              <a:gd name="T66" fmla="*/ 71687 w 153"/>
              <a:gd name="T67" fmla="*/ 313410 h 118"/>
              <a:gd name="T68" fmla="*/ 303815 w 153"/>
              <a:gd name="T69" fmla="*/ 313410 h 118"/>
              <a:gd name="T70" fmla="*/ 303815 w 153"/>
              <a:gd name="T71" fmla="*/ 337519 h 118"/>
              <a:gd name="T72" fmla="*/ 71687 w 153"/>
              <a:gd name="T73" fmla="*/ 337519 h 118"/>
              <a:gd name="T74" fmla="*/ 71687 w 153"/>
              <a:gd name="T75" fmla="*/ 313410 h 11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3" h="118">
                <a:moveTo>
                  <a:pt x="141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3"/>
                  <a:pt x="5" y="118"/>
                  <a:pt x="11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8" y="118"/>
                  <a:pt x="153" y="113"/>
                  <a:pt x="153" y="106"/>
                </a:cubicBezTo>
                <a:cubicBezTo>
                  <a:pt x="153" y="11"/>
                  <a:pt x="153" y="11"/>
                  <a:pt x="153" y="11"/>
                </a:cubicBezTo>
                <a:cubicBezTo>
                  <a:pt x="153" y="5"/>
                  <a:pt x="148" y="0"/>
                  <a:pt x="141" y="0"/>
                </a:cubicBezTo>
                <a:close/>
                <a:moveTo>
                  <a:pt x="147" y="106"/>
                </a:moveTo>
                <a:cubicBezTo>
                  <a:pt x="147" y="109"/>
                  <a:pt x="144" y="111"/>
                  <a:pt x="141" y="111"/>
                </a:cubicBezTo>
                <a:cubicBezTo>
                  <a:pt x="11" y="111"/>
                  <a:pt x="11" y="111"/>
                  <a:pt x="11" y="111"/>
                </a:cubicBezTo>
                <a:cubicBezTo>
                  <a:pt x="8" y="111"/>
                  <a:pt x="6" y="109"/>
                  <a:pt x="6" y="106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8"/>
                  <a:pt x="8" y="6"/>
                  <a:pt x="11" y="6"/>
                </a:cubicBezTo>
                <a:cubicBezTo>
                  <a:pt x="141" y="6"/>
                  <a:pt x="141" y="6"/>
                  <a:pt x="141" y="6"/>
                </a:cubicBezTo>
                <a:cubicBezTo>
                  <a:pt x="144" y="6"/>
                  <a:pt x="147" y="8"/>
                  <a:pt x="147" y="11"/>
                </a:cubicBezTo>
                <a:cubicBezTo>
                  <a:pt x="147" y="106"/>
                  <a:pt x="147" y="106"/>
                  <a:pt x="147" y="106"/>
                </a:cubicBezTo>
                <a:close/>
                <a:moveTo>
                  <a:pt x="52" y="21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55"/>
                  <a:pt x="18" y="55"/>
                  <a:pt x="18" y="55"/>
                </a:cubicBezTo>
                <a:cubicBezTo>
                  <a:pt x="52" y="55"/>
                  <a:pt x="52" y="55"/>
                  <a:pt x="52" y="55"/>
                </a:cubicBezTo>
                <a:lnTo>
                  <a:pt x="52" y="21"/>
                </a:lnTo>
                <a:close/>
                <a:moveTo>
                  <a:pt x="46" y="48"/>
                </a:moveTo>
                <a:cubicBezTo>
                  <a:pt x="25" y="48"/>
                  <a:pt x="25" y="48"/>
                  <a:pt x="25" y="48"/>
                </a:cubicBezTo>
                <a:cubicBezTo>
                  <a:pt x="25" y="27"/>
                  <a:pt x="25" y="27"/>
                  <a:pt x="25" y="27"/>
                </a:cubicBezTo>
                <a:cubicBezTo>
                  <a:pt x="46" y="27"/>
                  <a:pt x="46" y="27"/>
                  <a:pt x="46" y="27"/>
                </a:cubicBezTo>
                <a:lnTo>
                  <a:pt x="46" y="48"/>
                </a:lnTo>
                <a:close/>
                <a:moveTo>
                  <a:pt x="21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9" y="77"/>
                  <a:pt x="89" y="77"/>
                  <a:pt x="89" y="77"/>
                </a:cubicBezTo>
                <a:cubicBezTo>
                  <a:pt x="21" y="77"/>
                  <a:pt x="21" y="77"/>
                  <a:pt x="21" y="77"/>
                </a:cubicBezTo>
                <a:lnTo>
                  <a:pt x="21" y="71"/>
                </a:lnTo>
                <a:close/>
                <a:moveTo>
                  <a:pt x="21" y="91"/>
                </a:moveTo>
                <a:cubicBezTo>
                  <a:pt x="89" y="91"/>
                  <a:pt x="89" y="91"/>
                  <a:pt x="89" y="91"/>
                </a:cubicBezTo>
                <a:cubicBezTo>
                  <a:pt x="89" y="98"/>
                  <a:pt x="89" y="98"/>
                  <a:pt x="89" y="98"/>
                </a:cubicBezTo>
                <a:cubicBezTo>
                  <a:pt x="21" y="98"/>
                  <a:pt x="21" y="98"/>
                  <a:pt x="21" y="98"/>
                </a:cubicBezTo>
                <a:lnTo>
                  <a:pt x="21" y="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" name="Freeform 198">
            <a:extLst>
              <a:ext uri="{FF2B5EF4-FFF2-40B4-BE49-F238E27FC236}">
                <a16:creationId xmlns:a16="http://schemas.microsoft.com/office/drawing/2014/main" id="{9D3972A6-F573-4E96-A478-608781E4DA98}"/>
              </a:ext>
            </a:extLst>
          </p:cNvPr>
          <p:cNvSpPr>
            <a:spLocks noEditPoints="1"/>
          </p:cNvSpPr>
          <p:nvPr/>
        </p:nvSpPr>
        <p:spPr bwMode="auto">
          <a:xfrm>
            <a:off x="5747819" y="3287995"/>
            <a:ext cx="445070" cy="446424"/>
          </a:xfrm>
          <a:custGeom>
            <a:avLst/>
            <a:gdLst>
              <a:gd name="T0" fmla="*/ 169863 w 329"/>
              <a:gd name="T1" fmla="*/ 79375 h 330"/>
              <a:gd name="T2" fmla="*/ 109538 w 329"/>
              <a:gd name="T3" fmla="*/ 79375 h 330"/>
              <a:gd name="T4" fmla="*/ 109538 w 329"/>
              <a:gd name="T5" fmla="*/ 0 h 330"/>
              <a:gd name="T6" fmla="*/ 0 w 329"/>
              <a:gd name="T7" fmla="*/ 0 h 330"/>
              <a:gd name="T8" fmla="*/ 0 w 329"/>
              <a:gd name="T9" fmla="*/ 523875 h 330"/>
              <a:gd name="T10" fmla="*/ 109538 w 329"/>
              <a:gd name="T11" fmla="*/ 523875 h 330"/>
              <a:gd name="T12" fmla="*/ 109538 w 329"/>
              <a:gd name="T13" fmla="*/ 103188 h 330"/>
              <a:gd name="T14" fmla="*/ 174625 w 329"/>
              <a:gd name="T15" fmla="*/ 103188 h 330"/>
              <a:gd name="T16" fmla="*/ 174625 w 329"/>
              <a:gd name="T17" fmla="*/ 128588 h 330"/>
              <a:gd name="T18" fmla="*/ 193675 w 329"/>
              <a:gd name="T19" fmla="*/ 128588 h 330"/>
              <a:gd name="T20" fmla="*/ 193675 w 329"/>
              <a:gd name="T21" fmla="*/ 55563 h 330"/>
              <a:gd name="T22" fmla="*/ 174625 w 329"/>
              <a:gd name="T23" fmla="*/ 55563 h 330"/>
              <a:gd name="T24" fmla="*/ 174625 w 329"/>
              <a:gd name="T25" fmla="*/ 79375 h 330"/>
              <a:gd name="T26" fmla="*/ 169863 w 329"/>
              <a:gd name="T27" fmla="*/ 79375 h 330"/>
              <a:gd name="T28" fmla="*/ 88900 w 329"/>
              <a:gd name="T29" fmla="*/ 503238 h 330"/>
              <a:gd name="T30" fmla="*/ 20638 w 329"/>
              <a:gd name="T31" fmla="*/ 503238 h 330"/>
              <a:gd name="T32" fmla="*/ 20638 w 329"/>
              <a:gd name="T33" fmla="*/ 23813 h 330"/>
              <a:gd name="T34" fmla="*/ 88900 w 329"/>
              <a:gd name="T35" fmla="*/ 23813 h 330"/>
              <a:gd name="T36" fmla="*/ 88900 w 329"/>
              <a:gd name="T37" fmla="*/ 503238 h 330"/>
              <a:gd name="T38" fmla="*/ 436563 w 329"/>
              <a:gd name="T39" fmla="*/ 134938 h 330"/>
              <a:gd name="T40" fmla="*/ 444500 w 329"/>
              <a:gd name="T41" fmla="*/ 149225 h 330"/>
              <a:gd name="T42" fmla="*/ 522288 w 329"/>
              <a:gd name="T43" fmla="*/ 123825 h 330"/>
              <a:gd name="T44" fmla="*/ 492125 w 329"/>
              <a:gd name="T45" fmla="*/ 14288 h 330"/>
              <a:gd name="T46" fmla="*/ 409575 w 329"/>
              <a:gd name="T47" fmla="*/ 38100 h 330"/>
              <a:gd name="T48" fmla="*/ 417513 w 329"/>
              <a:gd name="T49" fmla="*/ 52388 h 330"/>
              <a:gd name="T50" fmla="*/ 300038 w 329"/>
              <a:gd name="T51" fmla="*/ 85725 h 330"/>
              <a:gd name="T52" fmla="*/ 296863 w 329"/>
              <a:gd name="T53" fmla="*/ 73025 h 330"/>
              <a:gd name="T54" fmla="*/ 219075 w 329"/>
              <a:gd name="T55" fmla="*/ 93663 h 330"/>
              <a:gd name="T56" fmla="*/ 249238 w 329"/>
              <a:gd name="T57" fmla="*/ 206375 h 330"/>
              <a:gd name="T58" fmla="*/ 327025 w 329"/>
              <a:gd name="T59" fmla="*/ 182563 h 330"/>
              <a:gd name="T60" fmla="*/ 323850 w 329"/>
              <a:gd name="T61" fmla="*/ 169863 h 330"/>
              <a:gd name="T62" fmla="*/ 347663 w 329"/>
              <a:gd name="T63" fmla="*/ 161925 h 330"/>
              <a:gd name="T64" fmla="*/ 441325 w 329"/>
              <a:gd name="T65" fmla="*/ 473075 h 330"/>
              <a:gd name="T66" fmla="*/ 506413 w 329"/>
              <a:gd name="T67" fmla="*/ 455613 h 330"/>
              <a:gd name="T68" fmla="*/ 412750 w 329"/>
              <a:gd name="T69" fmla="*/ 141288 h 330"/>
              <a:gd name="T70" fmla="*/ 436563 w 329"/>
              <a:gd name="T71" fmla="*/ 134938 h 330"/>
              <a:gd name="T72" fmla="*/ 474663 w 329"/>
              <a:gd name="T73" fmla="*/ 41275 h 330"/>
              <a:gd name="T74" fmla="*/ 495300 w 329"/>
              <a:gd name="T75" fmla="*/ 111125 h 330"/>
              <a:gd name="T76" fmla="*/ 457200 w 329"/>
              <a:gd name="T77" fmla="*/ 120650 h 330"/>
              <a:gd name="T78" fmla="*/ 436563 w 329"/>
              <a:gd name="T79" fmla="*/ 52388 h 330"/>
              <a:gd name="T80" fmla="*/ 474663 w 329"/>
              <a:gd name="T81" fmla="*/ 41275 h 330"/>
              <a:gd name="T82" fmla="*/ 263525 w 329"/>
              <a:gd name="T83" fmla="*/ 179388 h 330"/>
              <a:gd name="T84" fmla="*/ 242888 w 329"/>
              <a:gd name="T85" fmla="*/ 111125 h 330"/>
              <a:gd name="T86" fmla="*/ 279400 w 329"/>
              <a:gd name="T87" fmla="*/ 96838 h 330"/>
              <a:gd name="T88" fmla="*/ 300038 w 329"/>
              <a:gd name="T89" fmla="*/ 169863 h 330"/>
              <a:gd name="T90" fmla="*/ 263525 w 329"/>
              <a:gd name="T91" fmla="*/ 179388 h 330"/>
              <a:gd name="T92" fmla="*/ 317500 w 329"/>
              <a:gd name="T93" fmla="*/ 149225 h 330"/>
              <a:gd name="T94" fmla="*/ 307975 w 329"/>
              <a:gd name="T95" fmla="*/ 106363 h 330"/>
              <a:gd name="T96" fmla="*/ 420688 w 329"/>
              <a:gd name="T97" fmla="*/ 73025 h 330"/>
              <a:gd name="T98" fmla="*/ 430213 w 329"/>
              <a:gd name="T99" fmla="*/ 114300 h 330"/>
              <a:gd name="T100" fmla="*/ 317500 w 329"/>
              <a:gd name="T101" fmla="*/ 149225 h 330"/>
              <a:gd name="T102" fmla="*/ 477838 w 329"/>
              <a:gd name="T103" fmla="*/ 438150 h 330"/>
              <a:gd name="T104" fmla="*/ 454025 w 329"/>
              <a:gd name="T105" fmla="*/ 444500 h 330"/>
              <a:gd name="T106" fmla="*/ 368300 w 329"/>
              <a:gd name="T107" fmla="*/ 155575 h 330"/>
              <a:gd name="T108" fmla="*/ 392113 w 329"/>
              <a:gd name="T109" fmla="*/ 149225 h 330"/>
              <a:gd name="T110" fmla="*/ 477838 w 329"/>
              <a:gd name="T111" fmla="*/ 438150 h 33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29" h="330">
                <a:moveTo>
                  <a:pt x="107" y="50"/>
                </a:moveTo>
                <a:lnTo>
                  <a:pt x="69" y="50"/>
                </a:lnTo>
                <a:lnTo>
                  <a:pt x="69" y="0"/>
                </a:lnTo>
                <a:lnTo>
                  <a:pt x="0" y="0"/>
                </a:lnTo>
                <a:lnTo>
                  <a:pt x="0" y="330"/>
                </a:lnTo>
                <a:lnTo>
                  <a:pt x="69" y="330"/>
                </a:lnTo>
                <a:lnTo>
                  <a:pt x="69" y="65"/>
                </a:lnTo>
                <a:lnTo>
                  <a:pt x="110" y="65"/>
                </a:lnTo>
                <a:lnTo>
                  <a:pt x="110" y="81"/>
                </a:lnTo>
                <a:lnTo>
                  <a:pt x="122" y="81"/>
                </a:lnTo>
                <a:lnTo>
                  <a:pt x="122" y="35"/>
                </a:lnTo>
                <a:lnTo>
                  <a:pt x="110" y="35"/>
                </a:lnTo>
                <a:lnTo>
                  <a:pt x="110" y="50"/>
                </a:lnTo>
                <a:lnTo>
                  <a:pt x="107" y="50"/>
                </a:lnTo>
                <a:close/>
                <a:moveTo>
                  <a:pt x="56" y="317"/>
                </a:moveTo>
                <a:lnTo>
                  <a:pt x="13" y="317"/>
                </a:lnTo>
                <a:lnTo>
                  <a:pt x="13" y="15"/>
                </a:lnTo>
                <a:lnTo>
                  <a:pt x="56" y="15"/>
                </a:lnTo>
                <a:lnTo>
                  <a:pt x="56" y="317"/>
                </a:lnTo>
                <a:close/>
                <a:moveTo>
                  <a:pt x="275" y="85"/>
                </a:moveTo>
                <a:lnTo>
                  <a:pt x="280" y="94"/>
                </a:lnTo>
                <a:lnTo>
                  <a:pt x="329" y="78"/>
                </a:lnTo>
                <a:lnTo>
                  <a:pt x="310" y="9"/>
                </a:lnTo>
                <a:lnTo>
                  <a:pt x="258" y="24"/>
                </a:lnTo>
                <a:lnTo>
                  <a:pt x="263" y="33"/>
                </a:lnTo>
                <a:lnTo>
                  <a:pt x="189" y="54"/>
                </a:lnTo>
                <a:lnTo>
                  <a:pt x="187" y="46"/>
                </a:lnTo>
                <a:lnTo>
                  <a:pt x="138" y="59"/>
                </a:lnTo>
                <a:lnTo>
                  <a:pt x="157" y="130"/>
                </a:lnTo>
                <a:lnTo>
                  <a:pt x="206" y="115"/>
                </a:lnTo>
                <a:lnTo>
                  <a:pt x="204" y="107"/>
                </a:lnTo>
                <a:lnTo>
                  <a:pt x="219" y="102"/>
                </a:lnTo>
                <a:lnTo>
                  <a:pt x="278" y="298"/>
                </a:lnTo>
                <a:lnTo>
                  <a:pt x="319" y="287"/>
                </a:lnTo>
                <a:lnTo>
                  <a:pt x="260" y="89"/>
                </a:lnTo>
                <a:lnTo>
                  <a:pt x="275" y="85"/>
                </a:lnTo>
                <a:close/>
                <a:moveTo>
                  <a:pt x="299" y="26"/>
                </a:moveTo>
                <a:lnTo>
                  <a:pt x="312" y="70"/>
                </a:lnTo>
                <a:lnTo>
                  <a:pt x="288" y="76"/>
                </a:lnTo>
                <a:lnTo>
                  <a:pt x="275" y="33"/>
                </a:lnTo>
                <a:lnTo>
                  <a:pt x="299" y="26"/>
                </a:lnTo>
                <a:close/>
                <a:moveTo>
                  <a:pt x="166" y="113"/>
                </a:moveTo>
                <a:lnTo>
                  <a:pt x="153" y="70"/>
                </a:lnTo>
                <a:lnTo>
                  <a:pt x="176" y="61"/>
                </a:lnTo>
                <a:lnTo>
                  <a:pt x="189" y="107"/>
                </a:lnTo>
                <a:lnTo>
                  <a:pt x="166" y="113"/>
                </a:lnTo>
                <a:close/>
                <a:moveTo>
                  <a:pt x="200" y="94"/>
                </a:moveTo>
                <a:lnTo>
                  <a:pt x="194" y="67"/>
                </a:lnTo>
                <a:lnTo>
                  <a:pt x="265" y="46"/>
                </a:lnTo>
                <a:lnTo>
                  <a:pt x="271" y="72"/>
                </a:lnTo>
                <a:lnTo>
                  <a:pt x="200" y="94"/>
                </a:lnTo>
                <a:close/>
                <a:moveTo>
                  <a:pt x="301" y="276"/>
                </a:moveTo>
                <a:lnTo>
                  <a:pt x="286" y="280"/>
                </a:lnTo>
                <a:lnTo>
                  <a:pt x="232" y="98"/>
                </a:lnTo>
                <a:lnTo>
                  <a:pt x="247" y="94"/>
                </a:lnTo>
                <a:lnTo>
                  <a:pt x="301" y="2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73" name="Freeform 199">
            <a:extLst>
              <a:ext uri="{FF2B5EF4-FFF2-40B4-BE49-F238E27FC236}">
                <a16:creationId xmlns:a16="http://schemas.microsoft.com/office/drawing/2014/main" id="{958AAA7F-6364-4711-BA45-06B5F7B12C7E}"/>
              </a:ext>
            </a:extLst>
          </p:cNvPr>
          <p:cNvSpPr>
            <a:spLocks noEditPoints="1"/>
          </p:cNvSpPr>
          <p:nvPr/>
        </p:nvSpPr>
        <p:spPr bwMode="auto">
          <a:xfrm>
            <a:off x="3731412" y="4282919"/>
            <a:ext cx="464040" cy="469682"/>
          </a:xfrm>
          <a:custGeom>
            <a:avLst/>
            <a:gdLst>
              <a:gd name="T0" fmla="*/ 262851 w 153"/>
              <a:gd name="T1" fmla="*/ 86379 h 153"/>
              <a:gd name="T2" fmla="*/ 116064 w 153"/>
              <a:gd name="T3" fmla="*/ 210764 h 153"/>
              <a:gd name="T4" fmla="*/ 153614 w 153"/>
              <a:gd name="T5" fmla="*/ 328239 h 153"/>
              <a:gd name="T6" fmla="*/ 191164 w 153"/>
              <a:gd name="T7" fmla="*/ 428439 h 153"/>
              <a:gd name="T8" fmla="*/ 191164 w 153"/>
              <a:gd name="T9" fmla="*/ 487176 h 153"/>
              <a:gd name="T10" fmla="*/ 235542 w 153"/>
              <a:gd name="T11" fmla="*/ 528638 h 153"/>
              <a:gd name="T12" fmla="*/ 290160 w 153"/>
              <a:gd name="T13" fmla="*/ 528638 h 153"/>
              <a:gd name="T14" fmla="*/ 334537 w 153"/>
              <a:gd name="T15" fmla="*/ 487176 h 153"/>
              <a:gd name="T16" fmla="*/ 334537 w 153"/>
              <a:gd name="T17" fmla="*/ 428439 h 153"/>
              <a:gd name="T18" fmla="*/ 368674 w 153"/>
              <a:gd name="T19" fmla="*/ 328239 h 153"/>
              <a:gd name="T20" fmla="*/ 409638 w 153"/>
              <a:gd name="T21" fmla="*/ 231495 h 153"/>
              <a:gd name="T22" fmla="*/ 262851 w 153"/>
              <a:gd name="T23" fmla="*/ 86379 h 153"/>
              <a:gd name="T24" fmla="*/ 310642 w 153"/>
              <a:gd name="T25" fmla="*/ 487176 h 153"/>
              <a:gd name="T26" fmla="*/ 290160 w 153"/>
              <a:gd name="T27" fmla="*/ 507907 h 153"/>
              <a:gd name="T28" fmla="*/ 235542 w 153"/>
              <a:gd name="T29" fmla="*/ 507907 h 153"/>
              <a:gd name="T30" fmla="*/ 215060 w 153"/>
              <a:gd name="T31" fmla="*/ 487176 h 153"/>
              <a:gd name="T32" fmla="*/ 215060 w 153"/>
              <a:gd name="T33" fmla="*/ 459535 h 153"/>
              <a:gd name="T34" fmla="*/ 310642 w 153"/>
              <a:gd name="T35" fmla="*/ 459535 h 153"/>
              <a:gd name="T36" fmla="*/ 310642 w 153"/>
              <a:gd name="T37" fmla="*/ 487176 h 153"/>
              <a:gd name="T38" fmla="*/ 355019 w 153"/>
              <a:gd name="T39" fmla="*/ 314419 h 153"/>
              <a:gd name="T40" fmla="*/ 310642 w 153"/>
              <a:gd name="T41" fmla="*/ 428439 h 153"/>
              <a:gd name="T42" fmla="*/ 310642 w 153"/>
              <a:gd name="T43" fmla="*/ 438804 h 153"/>
              <a:gd name="T44" fmla="*/ 215060 w 153"/>
              <a:gd name="T45" fmla="*/ 438804 h 153"/>
              <a:gd name="T46" fmla="*/ 215060 w 153"/>
              <a:gd name="T47" fmla="*/ 428439 h 153"/>
              <a:gd name="T48" fmla="*/ 167269 w 153"/>
              <a:gd name="T49" fmla="*/ 314419 h 153"/>
              <a:gd name="T50" fmla="*/ 136546 w 153"/>
              <a:gd name="T51" fmla="*/ 214219 h 153"/>
              <a:gd name="T52" fmla="*/ 262851 w 153"/>
              <a:gd name="T53" fmla="*/ 110565 h 153"/>
              <a:gd name="T54" fmla="*/ 385742 w 153"/>
              <a:gd name="T55" fmla="*/ 231495 h 153"/>
              <a:gd name="T56" fmla="*/ 355019 w 153"/>
              <a:gd name="T57" fmla="*/ 314419 h 153"/>
              <a:gd name="T58" fmla="*/ 249196 w 153"/>
              <a:gd name="T59" fmla="*/ 0 h 153"/>
              <a:gd name="T60" fmla="*/ 273092 w 153"/>
              <a:gd name="T61" fmla="*/ 0 h 153"/>
              <a:gd name="T62" fmla="*/ 273092 w 153"/>
              <a:gd name="T63" fmla="*/ 55282 h 153"/>
              <a:gd name="T64" fmla="*/ 249196 w 153"/>
              <a:gd name="T65" fmla="*/ 55282 h 153"/>
              <a:gd name="T66" fmla="*/ 249196 w 153"/>
              <a:gd name="T67" fmla="*/ 0 h 153"/>
              <a:gd name="T68" fmla="*/ 399397 w 153"/>
              <a:gd name="T69" fmla="*/ 103655 h 153"/>
              <a:gd name="T70" fmla="*/ 416465 w 153"/>
              <a:gd name="T71" fmla="*/ 120930 h 153"/>
              <a:gd name="T72" fmla="*/ 454015 w 153"/>
              <a:gd name="T73" fmla="*/ 82924 h 153"/>
              <a:gd name="T74" fmla="*/ 436947 w 153"/>
              <a:gd name="T75" fmla="*/ 65648 h 153"/>
              <a:gd name="T76" fmla="*/ 399397 w 153"/>
              <a:gd name="T77" fmla="*/ 103655 h 153"/>
              <a:gd name="T78" fmla="*/ 467670 w 153"/>
              <a:gd name="T79" fmla="*/ 241861 h 153"/>
              <a:gd name="T80" fmla="*/ 522288 w 153"/>
              <a:gd name="T81" fmla="*/ 241861 h 153"/>
              <a:gd name="T82" fmla="*/ 522288 w 153"/>
              <a:gd name="T83" fmla="*/ 266047 h 153"/>
              <a:gd name="T84" fmla="*/ 467670 w 153"/>
              <a:gd name="T85" fmla="*/ 266047 h 153"/>
              <a:gd name="T86" fmla="*/ 467670 w 153"/>
              <a:gd name="T87" fmla="*/ 241861 h 153"/>
              <a:gd name="T88" fmla="*/ 0 w 153"/>
              <a:gd name="T89" fmla="*/ 241861 h 153"/>
              <a:gd name="T90" fmla="*/ 54618 w 153"/>
              <a:gd name="T91" fmla="*/ 241861 h 153"/>
              <a:gd name="T92" fmla="*/ 54618 w 153"/>
              <a:gd name="T93" fmla="*/ 266047 h 153"/>
              <a:gd name="T94" fmla="*/ 0 w 153"/>
              <a:gd name="T95" fmla="*/ 266047 h 153"/>
              <a:gd name="T96" fmla="*/ 0 w 153"/>
              <a:gd name="T97" fmla="*/ 241861 h 153"/>
              <a:gd name="T98" fmla="*/ 85341 w 153"/>
              <a:gd name="T99" fmla="*/ 65648 h 153"/>
              <a:gd name="T100" fmla="*/ 68273 w 153"/>
              <a:gd name="T101" fmla="*/ 82924 h 153"/>
              <a:gd name="T102" fmla="*/ 105823 w 153"/>
              <a:gd name="T103" fmla="*/ 120930 h 153"/>
              <a:gd name="T104" fmla="*/ 122891 w 153"/>
              <a:gd name="T105" fmla="*/ 103655 h 153"/>
              <a:gd name="T106" fmla="*/ 85341 w 153"/>
              <a:gd name="T107" fmla="*/ 65648 h 15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3" h="153">
                <a:moveTo>
                  <a:pt x="77" y="25"/>
                </a:moveTo>
                <a:cubicBezTo>
                  <a:pt x="53" y="25"/>
                  <a:pt x="37" y="43"/>
                  <a:pt x="34" y="61"/>
                </a:cubicBezTo>
                <a:cubicBezTo>
                  <a:pt x="32" y="74"/>
                  <a:pt x="36" y="86"/>
                  <a:pt x="45" y="95"/>
                </a:cubicBezTo>
                <a:cubicBezTo>
                  <a:pt x="52" y="103"/>
                  <a:pt x="56" y="113"/>
                  <a:pt x="56" y="124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48"/>
                  <a:pt x="62" y="153"/>
                  <a:pt x="69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92" y="153"/>
                  <a:pt x="98" y="148"/>
                  <a:pt x="98" y="141"/>
                </a:cubicBezTo>
                <a:cubicBezTo>
                  <a:pt x="98" y="124"/>
                  <a:pt x="98" y="124"/>
                  <a:pt x="98" y="124"/>
                </a:cubicBezTo>
                <a:cubicBezTo>
                  <a:pt x="98" y="113"/>
                  <a:pt x="101" y="103"/>
                  <a:pt x="108" y="95"/>
                </a:cubicBezTo>
                <a:cubicBezTo>
                  <a:pt x="116" y="88"/>
                  <a:pt x="120" y="78"/>
                  <a:pt x="120" y="67"/>
                </a:cubicBezTo>
                <a:cubicBezTo>
                  <a:pt x="120" y="44"/>
                  <a:pt x="100" y="25"/>
                  <a:pt x="77" y="25"/>
                </a:cubicBezTo>
                <a:close/>
                <a:moveTo>
                  <a:pt x="91" y="141"/>
                </a:moveTo>
                <a:cubicBezTo>
                  <a:pt x="91" y="144"/>
                  <a:pt x="89" y="147"/>
                  <a:pt x="85" y="147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6" y="147"/>
                  <a:pt x="63" y="144"/>
                  <a:pt x="63" y="141"/>
                </a:cubicBezTo>
                <a:cubicBezTo>
                  <a:pt x="63" y="133"/>
                  <a:pt x="63" y="133"/>
                  <a:pt x="63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41"/>
                  <a:pt x="91" y="141"/>
                  <a:pt x="91" y="141"/>
                </a:cubicBezTo>
                <a:close/>
                <a:moveTo>
                  <a:pt x="104" y="91"/>
                </a:moveTo>
                <a:cubicBezTo>
                  <a:pt x="95" y="99"/>
                  <a:pt x="91" y="111"/>
                  <a:pt x="91" y="124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3" y="112"/>
                  <a:pt x="58" y="100"/>
                  <a:pt x="49" y="91"/>
                </a:cubicBezTo>
                <a:cubicBezTo>
                  <a:pt x="42" y="83"/>
                  <a:pt x="39" y="73"/>
                  <a:pt x="40" y="62"/>
                </a:cubicBezTo>
                <a:cubicBezTo>
                  <a:pt x="43" y="47"/>
                  <a:pt x="57" y="32"/>
                  <a:pt x="77" y="32"/>
                </a:cubicBezTo>
                <a:cubicBezTo>
                  <a:pt x="97" y="32"/>
                  <a:pt x="113" y="48"/>
                  <a:pt x="113" y="67"/>
                </a:cubicBezTo>
                <a:cubicBezTo>
                  <a:pt x="113" y="76"/>
                  <a:pt x="110" y="84"/>
                  <a:pt x="104" y="91"/>
                </a:cubicBezTo>
                <a:close/>
                <a:moveTo>
                  <a:pt x="73" y="0"/>
                </a:moveTo>
                <a:cubicBezTo>
                  <a:pt x="80" y="0"/>
                  <a:pt x="80" y="0"/>
                  <a:pt x="80" y="0"/>
                </a:cubicBezTo>
                <a:cubicBezTo>
                  <a:pt x="80" y="16"/>
                  <a:pt x="80" y="16"/>
                  <a:pt x="80" y="16"/>
                </a:cubicBezTo>
                <a:cubicBezTo>
                  <a:pt x="73" y="16"/>
                  <a:pt x="73" y="16"/>
                  <a:pt x="73" y="16"/>
                </a:cubicBezTo>
                <a:lnTo>
                  <a:pt x="73" y="0"/>
                </a:lnTo>
                <a:close/>
                <a:moveTo>
                  <a:pt x="117" y="30"/>
                </a:moveTo>
                <a:cubicBezTo>
                  <a:pt x="122" y="35"/>
                  <a:pt x="122" y="35"/>
                  <a:pt x="122" y="35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28" y="19"/>
                  <a:pt x="128" y="19"/>
                  <a:pt x="128" y="19"/>
                </a:cubicBezTo>
                <a:lnTo>
                  <a:pt x="117" y="30"/>
                </a:lnTo>
                <a:close/>
                <a:moveTo>
                  <a:pt x="137" y="70"/>
                </a:moveTo>
                <a:cubicBezTo>
                  <a:pt x="153" y="70"/>
                  <a:pt x="153" y="70"/>
                  <a:pt x="153" y="70"/>
                </a:cubicBezTo>
                <a:cubicBezTo>
                  <a:pt x="153" y="77"/>
                  <a:pt x="153" y="77"/>
                  <a:pt x="153" y="77"/>
                </a:cubicBezTo>
                <a:cubicBezTo>
                  <a:pt x="137" y="77"/>
                  <a:pt x="137" y="77"/>
                  <a:pt x="137" y="77"/>
                </a:cubicBezTo>
                <a:lnTo>
                  <a:pt x="137" y="70"/>
                </a:lnTo>
                <a:close/>
                <a:moveTo>
                  <a:pt x="0" y="70"/>
                </a:moveTo>
                <a:cubicBezTo>
                  <a:pt x="16" y="70"/>
                  <a:pt x="16" y="70"/>
                  <a:pt x="16" y="70"/>
                </a:cubicBezTo>
                <a:cubicBezTo>
                  <a:pt x="16" y="77"/>
                  <a:pt x="16" y="77"/>
                  <a:pt x="16" y="77"/>
                </a:cubicBezTo>
                <a:cubicBezTo>
                  <a:pt x="0" y="77"/>
                  <a:pt x="0" y="77"/>
                  <a:pt x="0" y="77"/>
                </a:cubicBezTo>
                <a:lnTo>
                  <a:pt x="0" y="70"/>
                </a:lnTo>
                <a:close/>
                <a:moveTo>
                  <a:pt x="25" y="19"/>
                </a:moveTo>
                <a:cubicBezTo>
                  <a:pt x="20" y="24"/>
                  <a:pt x="20" y="24"/>
                  <a:pt x="20" y="24"/>
                </a:cubicBezTo>
                <a:cubicBezTo>
                  <a:pt x="31" y="35"/>
                  <a:pt x="31" y="35"/>
                  <a:pt x="31" y="35"/>
                </a:cubicBezTo>
                <a:cubicBezTo>
                  <a:pt x="36" y="30"/>
                  <a:pt x="36" y="30"/>
                  <a:pt x="36" y="30"/>
                </a:cubicBezTo>
                <a:lnTo>
                  <a:pt x="25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D49C29E-8FC2-4D23-B2B5-C39AC4AC0615}"/>
              </a:ext>
            </a:extLst>
          </p:cNvPr>
          <p:cNvGrpSpPr/>
          <p:nvPr/>
        </p:nvGrpSpPr>
        <p:grpSpPr>
          <a:xfrm>
            <a:off x="3725026" y="5262085"/>
            <a:ext cx="483484" cy="482034"/>
            <a:chOff x="5351463" y="5334000"/>
            <a:chExt cx="530225" cy="528638"/>
          </a:xfrm>
        </p:grpSpPr>
        <p:sp>
          <p:nvSpPr>
            <p:cNvPr id="174" name="Freeform 200">
              <a:extLst>
                <a:ext uri="{FF2B5EF4-FFF2-40B4-BE49-F238E27FC236}">
                  <a16:creationId xmlns:a16="http://schemas.microsoft.com/office/drawing/2014/main" id="{8378065D-D1A4-4248-B0DF-3E0CDA6FBA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7188" y="5334000"/>
              <a:ext cx="133350" cy="134938"/>
            </a:xfrm>
            <a:custGeom>
              <a:avLst/>
              <a:gdLst>
                <a:gd name="T0" fmla="*/ 64965 w 39"/>
                <a:gd name="T1" fmla="*/ 134938 h 39"/>
                <a:gd name="T2" fmla="*/ 133350 w 39"/>
                <a:gd name="T3" fmla="*/ 69199 h 39"/>
                <a:gd name="T4" fmla="*/ 64965 w 39"/>
                <a:gd name="T5" fmla="*/ 0 h 39"/>
                <a:gd name="T6" fmla="*/ 0 w 39"/>
                <a:gd name="T7" fmla="*/ 69199 h 39"/>
                <a:gd name="T8" fmla="*/ 64965 w 39"/>
                <a:gd name="T9" fmla="*/ 134938 h 39"/>
                <a:gd name="T10" fmla="*/ 64965 w 39"/>
                <a:gd name="T11" fmla="*/ 20760 h 39"/>
                <a:gd name="T12" fmla="*/ 112835 w 39"/>
                <a:gd name="T13" fmla="*/ 69199 h 39"/>
                <a:gd name="T14" fmla="*/ 64965 w 39"/>
                <a:gd name="T15" fmla="*/ 114178 h 39"/>
                <a:gd name="T16" fmla="*/ 20515 w 39"/>
                <a:gd name="T17" fmla="*/ 69199 h 39"/>
                <a:gd name="T18" fmla="*/ 64965 w 39"/>
                <a:gd name="T19" fmla="*/ 2076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cubicBezTo>
                    <a:pt x="30" y="39"/>
                    <a:pt x="39" y="30"/>
                    <a:pt x="39" y="20"/>
                  </a:cubicBezTo>
                  <a:cubicBezTo>
                    <a:pt x="39" y="9"/>
                    <a:pt x="30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0"/>
                    <a:pt x="9" y="39"/>
                    <a:pt x="19" y="39"/>
                  </a:cubicBezTo>
                  <a:close/>
                  <a:moveTo>
                    <a:pt x="19" y="6"/>
                  </a:moveTo>
                  <a:cubicBezTo>
                    <a:pt x="27" y="6"/>
                    <a:pt x="33" y="12"/>
                    <a:pt x="33" y="20"/>
                  </a:cubicBezTo>
                  <a:cubicBezTo>
                    <a:pt x="33" y="27"/>
                    <a:pt x="27" y="33"/>
                    <a:pt x="19" y="33"/>
                  </a:cubicBezTo>
                  <a:cubicBezTo>
                    <a:pt x="12" y="33"/>
                    <a:pt x="6" y="27"/>
                    <a:pt x="6" y="20"/>
                  </a:cubicBezTo>
                  <a:cubicBezTo>
                    <a:pt x="6" y="12"/>
                    <a:pt x="12" y="6"/>
                    <a:pt x="1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01">
              <a:extLst>
                <a:ext uri="{FF2B5EF4-FFF2-40B4-BE49-F238E27FC236}">
                  <a16:creationId xmlns:a16="http://schemas.microsoft.com/office/drawing/2014/main" id="{FE8D570F-6B8B-4E7B-84A9-F2CF1149A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1463" y="5478463"/>
              <a:ext cx="301625" cy="384175"/>
            </a:xfrm>
            <a:custGeom>
              <a:avLst/>
              <a:gdLst>
                <a:gd name="T0" fmla="*/ 253639 w 88"/>
                <a:gd name="T1" fmla="*/ 38071 h 111"/>
                <a:gd name="T2" fmla="*/ 195371 w 88"/>
                <a:gd name="T3" fmla="*/ 0 h 111"/>
                <a:gd name="T4" fmla="*/ 150813 w 88"/>
                <a:gd name="T5" fmla="*/ 0 h 111"/>
                <a:gd name="T6" fmla="*/ 106254 w 88"/>
                <a:gd name="T7" fmla="*/ 0 h 111"/>
                <a:gd name="T8" fmla="*/ 47986 w 88"/>
                <a:gd name="T9" fmla="*/ 38071 h 111"/>
                <a:gd name="T10" fmla="*/ 10283 w 88"/>
                <a:gd name="T11" fmla="*/ 114214 h 111"/>
                <a:gd name="T12" fmla="*/ 27420 w 88"/>
                <a:gd name="T13" fmla="*/ 162669 h 111"/>
                <a:gd name="T14" fmla="*/ 61696 w 88"/>
                <a:gd name="T15" fmla="*/ 159208 h 111"/>
                <a:gd name="T16" fmla="*/ 61696 w 88"/>
                <a:gd name="T17" fmla="*/ 346104 h 111"/>
                <a:gd name="T18" fmla="*/ 102827 w 88"/>
                <a:gd name="T19" fmla="*/ 384175 h 111"/>
                <a:gd name="T20" fmla="*/ 143957 w 88"/>
                <a:gd name="T21" fmla="*/ 346104 h 111"/>
                <a:gd name="T22" fmla="*/ 143957 w 88"/>
                <a:gd name="T23" fmla="*/ 211123 h 111"/>
                <a:gd name="T24" fmla="*/ 150813 w 88"/>
                <a:gd name="T25" fmla="*/ 200740 h 111"/>
                <a:gd name="T26" fmla="*/ 161095 w 88"/>
                <a:gd name="T27" fmla="*/ 211123 h 111"/>
                <a:gd name="T28" fmla="*/ 161095 w 88"/>
                <a:gd name="T29" fmla="*/ 346104 h 111"/>
                <a:gd name="T30" fmla="*/ 198798 w 88"/>
                <a:gd name="T31" fmla="*/ 384175 h 111"/>
                <a:gd name="T32" fmla="*/ 239929 w 88"/>
                <a:gd name="T33" fmla="*/ 346104 h 111"/>
                <a:gd name="T34" fmla="*/ 239929 w 88"/>
                <a:gd name="T35" fmla="*/ 159208 h 111"/>
                <a:gd name="T36" fmla="*/ 274205 w 88"/>
                <a:gd name="T37" fmla="*/ 162669 h 111"/>
                <a:gd name="T38" fmla="*/ 291342 w 88"/>
                <a:gd name="T39" fmla="*/ 114214 h 111"/>
                <a:gd name="T40" fmla="*/ 253639 w 88"/>
                <a:gd name="T41" fmla="*/ 38071 h 111"/>
                <a:gd name="T42" fmla="*/ 267349 w 88"/>
                <a:gd name="T43" fmla="*/ 141902 h 111"/>
                <a:gd name="T44" fmla="*/ 250212 w 88"/>
                <a:gd name="T45" fmla="*/ 134980 h 111"/>
                <a:gd name="T46" fmla="*/ 219364 w 88"/>
                <a:gd name="T47" fmla="*/ 72682 h 111"/>
                <a:gd name="T48" fmla="*/ 219364 w 88"/>
                <a:gd name="T49" fmla="*/ 346104 h 111"/>
                <a:gd name="T50" fmla="*/ 202226 w 88"/>
                <a:gd name="T51" fmla="*/ 363409 h 111"/>
                <a:gd name="T52" fmla="*/ 181661 w 88"/>
                <a:gd name="T53" fmla="*/ 346104 h 111"/>
                <a:gd name="T54" fmla="*/ 181661 w 88"/>
                <a:gd name="T55" fmla="*/ 211123 h 111"/>
                <a:gd name="T56" fmla="*/ 150813 w 88"/>
                <a:gd name="T57" fmla="*/ 179974 h 111"/>
                <a:gd name="T58" fmla="*/ 119964 w 88"/>
                <a:gd name="T59" fmla="*/ 211123 h 111"/>
                <a:gd name="T60" fmla="*/ 119964 w 88"/>
                <a:gd name="T61" fmla="*/ 346104 h 111"/>
                <a:gd name="T62" fmla="*/ 102827 w 88"/>
                <a:gd name="T63" fmla="*/ 363409 h 111"/>
                <a:gd name="T64" fmla="*/ 85689 w 88"/>
                <a:gd name="T65" fmla="*/ 346104 h 111"/>
                <a:gd name="T66" fmla="*/ 85689 w 88"/>
                <a:gd name="T67" fmla="*/ 72682 h 111"/>
                <a:gd name="T68" fmla="*/ 54841 w 88"/>
                <a:gd name="T69" fmla="*/ 134980 h 111"/>
                <a:gd name="T70" fmla="*/ 37703 w 88"/>
                <a:gd name="T71" fmla="*/ 141902 h 111"/>
                <a:gd name="T72" fmla="*/ 30848 w 88"/>
                <a:gd name="T73" fmla="*/ 124597 h 111"/>
                <a:gd name="T74" fmla="*/ 68551 w 88"/>
                <a:gd name="T75" fmla="*/ 44993 h 111"/>
                <a:gd name="T76" fmla="*/ 106254 w 88"/>
                <a:gd name="T77" fmla="*/ 20766 h 111"/>
                <a:gd name="T78" fmla="*/ 150813 w 88"/>
                <a:gd name="T79" fmla="*/ 20766 h 111"/>
                <a:gd name="T80" fmla="*/ 198798 w 88"/>
                <a:gd name="T81" fmla="*/ 20766 h 111"/>
                <a:gd name="T82" fmla="*/ 236501 w 88"/>
                <a:gd name="T83" fmla="*/ 44993 h 111"/>
                <a:gd name="T84" fmla="*/ 274205 w 88"/>
                <a:gd name="T85" fmla="*/ 124597 h 111"/>
                <a:gd name="T86" fmla="*/ 267349 w 88"/>
                <a:gd name="T87" fmla="*/ 141902 h 1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" h="111">
                  <a:moveTo>
                    <a:pt x="74" y="11"/>
                  </a:moveTo>
                  <a:cubicBezTo>
                    <a:pt x="71" y="4"/>
                    <a:pt x="64" y="0"/>
                    <a:pt x="57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4" y="0"/>
                    <a:pt x="17" y="4"/>
                    <a:pt x="14" y="11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38"/>
                    <a:pt x="3" y="44"/>
                    <a:pt x="8" y="47"/>
                  </a:cubicBezTo>
                  <a:cubicBezTo>
                    <a:pt x="11" y="48"/>
                    <a:pt x="15" y="48"/>
                    <a:pt x="18" y="46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106"/>
                    <a:pt x="24" y="111"/>
                    <a:pt x="30" y="111"/>
                  </a:cubicBezTo>
                  <a:cubicBezTo>
                    <a:pt x="37" y="111"/>
                    <a:pt x="42" y="106"/>
                    <a:pt x="42" y="100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3" y="58"/>
                    <a:pt x="44" y="58"/>
                  </a:cubicBezTo>
                  <a:cubicBezTo>
                    <a:pt x="46" y="58"/>
                    <a:pt x="47" y="59"/>
                    <a:pt x="47" y="61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7" y="106"/>
                    <a:pt x="52" y="111"/>
                    <a:pt x="58" y="111"/>
                  </a:cubicBezTo>
                  <a:cubicBezTo>
                    <a:pt x="65" y="111"/>
                    <a:pt x="70" y="106"/>
                    <a:pt x="70" y="100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3" y="48"/>
                    <a:pt x="77" y="48"/>
                    <a:pt x="80" y="47"/>
                  </a:cubicBezTo>
                  <a:cubicBezTo>
                    <a:pt x="86" y="44"/>
                    <a:pt x="88" y="38"/>
                    <a:pt x="85" y="33"/>
                  </a:cubicBezTo>
                  <a:lnTo>
                    <a:pt x="74" y="11"/>
                  </a:lnTo>
                  <a:close/>
                  <a:moveTo>
                    <a:pt x="78" y="41"/>
                  </a:moveTo>
                  <a:cubicBezTo>
                    <a:pt x="76" y="42"/>
                    <a:pt x="73" y="41"/>
                    <a:pt x="73" y="39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03"/>
                    <a:pt x="61" y="105"/>
                    <a:pt x="59" y="105"/>
                  </a:cubicBezTo>
                  <a:cubicBezTo>
                    <a:pt x="56" y="105"/>
                    <a:pt x="53" y="103"/>
                    <a:pt x="53" y="100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56"/>
                    <a:pt x="49" y="52"/>
                    <a:pt x="44" y="52"/>
                  </a:cubicBezTo>
                  <a:cubicBezTo>
                    <a:pt x="39" y="53"/>
                    <a:pt x="36" y="56"/>
                    <a:pt x="35" y="61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5" y="103"/>
                    <a:pt x="33" y="105"/>
                    <a:pt x="30" y="105"/>
                  </a:cubicBezTo>
                  <a:cubicBezTo>
                    <a:pt x="27" y="105"/>
                    <a:pt x="25" y="103"/>
                    <a:pt x="25" y="10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41"/>
                    <a:pt x="12" y="42"/>
                    <a:pt x="11" y="41"/>
                  </a:cubicBezTo>
                  <a:cubicBezTo>
                    <a:pt x="9" y="40"/>
                    <a:pt x="8" y="38"/>
                    <a:pt x="9" y="36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2" y="9"/>
                    <a:pt x="26" y="6"/>
                    <a:pt x="31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62" y="6"/>
                    <a:pt x="67" y="9"/>
                    <a:pt x="69" y="1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8"/>
                    <a:pt x="80" y="40"/>
                    <a:pt x="78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02">
              <a:extLst>
                <a:ext uri="{FF2B5EF4-FFF2-40B4-BE49-F238E27FC236}">
                  <a16:creationId xmlns:a16="http://schemas.microsoft.com/office/drawing/2014/main" id="{091E1AD8-1B87-431F-8B96-D76CD5C146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67375" y="5337175"/>
              <a:ext cx="214313" cy="525463"/>
            </a:xfrm>
            <a:custGeom>
              <a:avLst/>
              <a:gdLst>
                <a:gd name="T0" fmla="*/ 81643 w 63"/>
                <a:gd name="T1" fmla="*/ 273102 h 152"/>
                <a:gd name="T2" fmla="*/ 142875 w 63"/>
                <a:gd name="T3" fmla="*/ 273102 h 152"/>
                <a:gd name="T4" fmla="*/ 176893 w 63"/>
                <a:gd name="T5" fmla="*/ 300758 h 152"/>
                <a:gd name="T6" fmla="*/ 214313 w 63"/>
                <a:gd name="T7" fmla="*/ 262732 h 152"/>
                <a:gd name="T8" fmla="*/ 176893 w 63"/>
                <a:gd name="T9" fmla="*/ 224705 h 152"/>
                <a:gd name="T10" fmla="*/ 142875 w 63"/>
                <a:gd name="T11" fmla="*/ 252361 h 152"/>
                <a:gd name="T12" fmla="*/ 81643 w 63"/>
                <a:gd name="T13" fmla="*/ 252361 h 152"/>
                <a:gd name="T14" fmla="*/ 81643 w 63"/>
                <a:gd name="T15" fmla="*/ 48398 h 152"/>
                <a:gd name="T16" fmla="*/ 142875 w 63"/>
                <a:gd name="T17" fmla="*/ 48398 h 152"/>
                <a:gd name="T18" fmla="*/ 176893 w 63"/>
                <a:gd name="T19" fmla="*/ 72597 h 152"/>
                <a:gd name="T20" fmla="*/ 214313 w 63"/>
                <a:gd name="T21" fmla="*/ 34570 h 152"/>
                <a:gd name="T22" fmla="*/ 176893 w 63"/>
                <a:gd name="T23" fmla="*/ 0 h 152"/>
                <a:gd name="T24" fmla="*/ 142875 w 63"/>
                <a:gd name="T25" fmla="*/ 27656 h 152"/>
                <a:gd name="T26" fmla="*/ 57830 w 63"/>
                <a:gd name="T27" fmla="*/ 27656 h 152"/>
                <a:gd name="T28" fmla="*/ 57830 w 63"/>
                <a:gd name="T29" fmla="*/ 252361 h 152"/>
                <a:gd name="T30" fmla="*/ 0 w 63"/>
                <a:gd name="T31" fmla="*/ 252361 h 152"/>
                <a:gd name="T32" fmla="*/ 0 w 63"/>
                <a:gd name="T33" fmla="*/ 273102 h 152"/>
                <a:gd name="T34" fmla="*/ 57830 w 63"/>
                <a:gd name="T35" fmla="*/ 273102 h 152"/>
                <a:gd name="T36" fmla="*/ 57830 w 63"/>
                <a:gd name="T37" fmla="*/ 501264 h 152"/>
                <a:gd name="T38" fmla="*/ 142875 w 63"/>
                <a:gd name="T39" fmla="*/ 501264 h 152"/>
                <a:gd name="T40" fmla="*/ 176893 w 63"/>
                <a:gd name="T41" fmla="*/ 525463 h 152"/>
                <a:gd name="T42" fmla="*/ 214313 w 63"/>
                <a:gd name="T43" fmla="*/ 487436 h 152"/>
                <a:gd name="T44" fmla="*/ 176893 w 63"/>
                <a:gd name="T45" fmla="*/ 452866 h 152"/>
                <a:gd name="T46" fmla="*/ 142875 w 63"/>
                <a:gd name="T47" fmla="*/ 477065 h 152"/>
                <a:gd name="T48" fmla="*/ 81643 w 63"/>
                <a:gd name="T49" fmla="*/ 477065 h 152"/>
                <a:gd name="T50" fmla="*/ 81643 w 63"/>
                <a:gd name="T51" fmla="*/ 273102 h 152"/>
                <a:gd name="T52" fmla="*/ 176893 w 63"/>
                <a:gd name="T53" fmla="*/ 248904 h 152"/>
                <a:gd name="T54" fmla="*/ 193902 w 63"/>
                <a:gd name="T55" fmla="*/ 262732 h 152"/>
                <a:gd name="T56" fmla="*/ 176893 w 63"/>
                <a:gd name="T57" fmla="*/ 276559 h 152"/>
                <a:gd name="T58" fmla="*/ 163286 w 63"/>
                <a:gd name="T59" fmla="*/ 262732 h 152"/>
                <a:gd name="T60" fmla="*/ 176893 w 63"/>
                <a:gd name="T61" fmla="*/ 248904 h 152"/>
                <a:gd name="T62" fmla="*/ 176893 w 63"/>
                <a:gd name="T63" fmla="*/ 24199 h 152"/>
                <a:gd name="T64" fmla="*/ 193902 w 63"/>
                <a:gd name="T65" fmla="*/ 38027 h 152"/>
                <a:gd name="T66" fmla="*/ 176893 w 63"/>
                <a:gd name="T67" fmla="*/ 51855 h 152"/>
                <a:gd name="T68" fmla="*/ 163286 w 63"/>
                <a:gd name="T69" fmla="*/ 38027 h 152"/>
                <a:gd name="T70" fmla="*/ 176893 w 63"/>
                <a:gd name="T71" fmla="*/ 24199 h 152"/>
                <a:gd name="T72" fmla="*/ 176893 w 63"/>
                <a:gd name="T73" fmla="*/ 473608 h 152"/>
                <a:gd name="T74" fmla="*/ 193902 w 63"/>
                <a:gd name="T75" fmla="*/ 487436 h 152"/>
                <a:gd name="T76" fmla="*/ 176893 w 63"/>
                <a:gd name="T77" fmla="*/ 504721 h 152"/>
                <a:gd name="T78" fmla="*/ 163286 w 63"/>
                <a:gd name="T79" fmla="*/ 487436 h 152"/>
                <a:gd name="T80" fmla="*/ 176893 w 63"/>
                <a:gd name="T81" fmla="*/ 473608 h 1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3" h="152">
                  <a:moveTo>
                    <a:pt x="24" y="79"/>
                  </a:moveTo>
                  <a:cubicBezTo>
                    <a:pt x="42" y="79"/>
                    <a:pt x="42" y="79"/>
                    <a:pt x="42" y="79"/>
                  </a:cubicBezTo>
                  <a:cubicBezTo>
                    <a:pt x="44" y="84"/>
                    <a:pt x="48" y="87"/>
                    <a:pt x="52" y="87"/>
                  </a:cubicBezTo>
                  <a:cubicBezTo>
                    <a:pt x="58" y="87"/>
                    <a:pt x="63" y="82"/>
                    <a:pt x="63" y="76"/>
                  </a:cubicBezTo>
                  <a:cubicBezTo>
                    <a:pt x="63" y="70"/>
                    <a:pt x="58" y="65"/>
                    <a:pt x="52" y="65"/>
                  </a:cubicBezTo>
                  <a:cubicBezTo>
                    <a:pt x="48" y="65"/>
                    <a:pt x="44" y="68"/>
                    <a:pt x="42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4" y="18"/>
                    <a:pt x="48" y="21"/>
                    <a:pt x="52" y="21"/>
                  </a:cubicBezTo>
                  <a:cubicBezTo>
                    <a:pt x="58" y="21"/>
                    <a:pt x="63" y="17"/>
                    <a:pt x="63" y="10"/>
                  </a:cubicBezTo>
                  <a:cubicBezTo>
                    <a:pt x="63" y="5"/>
                    <a:pt x="58" y="0"/>
                    <a:pt x="52" y="0"/>
                  </a:cubicBezTo>
                  <a:cubicBezTo>
                    <a:pt x="47" y="0"/>
                    <a:pt x="43" y="3"/>
                    <a:pt x="42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4" y="149"/>
                    <a:pt x="48" y="152"/>
                    <a:pt x="52" y="152"/>
                  </a:cubicBezTo>
                  <a:cubicBezTo>
                    <a:pt x="58" y="152"/>
                    <a:pt x="63" y="147"/>
                    <a:pt x="63" y="141"/>
                  </a:cubicBezTo>
                  <a:cubicBezTo>
                    <a:pt x="63" y="135"/>
                    <a:pt x="58" y="131"/>
                    <a:pt x="52" y="131"/>
                  </a:cubicBezTo>
                  <a:cubicBezTo>
                    <a:pt x="48" y="131"/>
                    <a:pt x="44" y="134"/>
                    <a:pt x="42" y="138"/>
                  </a:cubicBezTo>
                  <a:cubicBezTo>
                    <a:pt x="24" y="138"/>
                    <a:pt x="24" y="138"/>
                    <a:pt x="24" y="138"/>
                  </a:cubicBezTo>
                  <a:lnTo>
                    <a:pt x="24" y="79"/>
                  </a:lnTo>
                  <a:close/>
                  <a:moveTo>
                    <a:pt x="52" y="72"/>
                  </a:moveTo>
                  <a:cubicBezTo>
                    <a:pt x="55" y="72"/>
                    <a:pt x="57" y="74"/>
                    <a:pt x="57" y="76"/>
                  </a:cubicBezTo>
                  <a:cubicBezTo>
                    <a:pt x="57" y="78"/>
                    <a:pt x="55" y="80"/>
                    <a:pt x="52" y="80"/>
                  </a:cubicBezTo>
                  <a:cubicBezTo>
                    <a:pt x="50" y="80"/>
                    <a:pt x="48" y="78"/>
                    <a:pt x="48" y="76"/>
                  </a:cubicBezTo>
                  <a:cubicBezTo>
                    <a:pt x="48" y="74"/>
                    <a:pt x="50" y="72"/>
                    <a:pt x="52" y="72"/>
                  </a:cubicBezTo>
                  <a:close/>
                  <a:moveTo>
                    <a:pt x="52" y="7"/>
                  </a:moveTo>
                  <a:cubicBezTo>
                    <a:pt x="55" y="7"/>
                    <a:pt x="57" y="8"/>
                    <a:pt x="57" y="11"/>
                  </a:cubicBezTo>
                  <a:cubicBezTo>
                    <a:pt x="57" y="13"/>
                    <a:pt x="55" y="15"/>
                    <a:pt x="52" y="15"/>
                  </a:cubicBezTo>
                  <a:cubicBezTo>
                    <a:pt x="50" y="15"/>
                    <a:pt x="48" y="13"/>
                    <a:pt x="48" y="11"/>
                  </a:cubicBezTo>
                  <a:cubicBezTo>
                    <a:pt x="48" y="8"/>
                    <a:pt x="50" y="7"/>
                    <a:pt x="52" y="7"/>
                  </a:cubicBezTo>
                  <a:close/>
                  <a:moveTo>
                    <a:pt x="52" y="137"/>
                  </a:moveTo>
                  <a:cubicBezTo>
                    <a:pt x="55" y="137"/>
                    <a:pt x="57" y="139"/>
                    <a:pt x="57" y="141"/>
                  </a:cubicBezTo>
                  <a:cubicBezTo>
                    <a:pt x="57" y="144"/>
                    <a:pt x="55" y="146"/>
                    <a:pt x="52" y="146"/>
                  </a:cubicBezTo>
                  <a:cubicBezTo>
                    <a:pt x="50" y="146"/>
                    <a:pt x="48" y="144"/>
                    <a:pt x="48" y="141"/>
                  </a:cubicBezTo>
                  <a:cubicBezTo>
                    <a:pt x="48" y="139"/>
                    <a:pt x="50" y="137"/>
                    <a:pt x="52" y="1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7" name="Freeform 203">
            <a:extLst>
              <a:ext uri="{FF2B5EF4-FFF2-40B4-BE49-F238E27FC236}">
                <a16:creationId xmlns:a16="http://schemas.microsoft.com/office/drawing/2014/main" id="{6B07EC3C-2B68-40D7-84E4-EB98A1C92BD3}"/>
              </a:ext>
            </a:extLst>
          </p:cNvPr>
          <p:cNvSpPr>
            <a:spLocks noEditPoints="1"/>
          </p:cNvSpPr>
          <p:nvPr/>
        </p:nvSpPr>
        <p:spPr bwMode="auto">
          <a:xfrm>
            <a:off x="4762842" y="5262083"/>
            <a:ext cx="399526" cy="482038"/>
          </a:xfrm>
          <a:custGeom>
            <a:avLst/>
            <a:gdLst>
              <a:gd name="T0" fmla="*/ 438150 w 128"/>
              <a:gd name="T1" fmla="*/ 214219 h 153"/>
              <a:gd name="T2" fmla="*/ 373112 w 128"/>
              <a:gd name="T3" fmla="*/ 145116 h 153"/>
              <a:gd name="T4" fmla="*/ 373112 w 128"/>
              <a:gd name="T5" fmla="*/ 13821 h 153"/>
              <a:gd name="T6" fmla="*/ 359420 w 128"/>
              <a:gd name="T7" fmla="*/ 6910 h 153"/>
              <a:gd name="T8" fmla="*/ 147191 w 128"/>
              <a:gd name="T9" fmla="*/ 127841 h 153"/>
              <a:gd name="T10" fmla="*/ 10269 w 128"/>
              <a:gd name="T11" fmla="*/ 127841 h 153"/>
              <a:gd name="T12" fmla="*/ 0 w 128"/>
              <a:gd name="T13" fmla="*/ 138206 h 153"/>
              <a:gd name="T14" fmla="*/ 0 w 128"/>
              <a:gd name="T15" fmla="*/ 293688 h 153"/>
              <a:gd name="T16" fmla="*/ 10269 w 128"/>
              <a:gd name="T17" fmla="*/ 304053 h 153"/>
              <a:gd name="T18" fmla="*/ 34230 w 128"/>
              <a:gd name="T19" fmla="*/ 304053 h 153"/>
              <a:gd name="T20" fmla="*/ 85576 w 128"/>
              <a:gd name="T21" fmla="*/ 521728 h 153"/>
              <a:gd name="T22" fmla="*/ 99268 w 128"/>
              <a:gd name="T23" fmla="*/ 528638 h 153"/>
              <a:gd name="T24" fmla="*/ 167729 w 128"/>
              <a:gd name="T25" fmla="*/ 528638 h 153"/>
              <a:gd name="T26" fmla="*/ 177998 w 128"/>
              <a:gd name="T27" fmla="*/ 514817 h 153"/>
              <a:gd name="T28" fmla="*/ 130076 w 128"/>
              <a:gd name="T29" fmla="*/ 304053 h 153"/>
              <a:gd name="T30" fmla="*/ 143768 w 128"/>
              <a:gd name="T31" fmla="*/ 304053 h 153"/>
              <a:gd name="T32" fmla="*/ 143768 w 128"/>
              <a:gd name="T33" fmla="*/ 304053 h 153"/>
              <a:gd name="T34" fmla="*/ 359420 w 128"/>
              <a:gd name="T35" fmla="*/ 428439 h 153"/>
              <a:gd name="T36" fmla="*/ 373112 w 128"/>
              <a:gd name="T37" fmla="*/ 418073 h 153"/>
              <a:gd name="T38" fmla="*/ 373112 w 128"/>
              <a:gd name="T39" fmla="*/ 283322 h 153"/>
              <a:gd name="T40" fmla="*/ 438150 w 128"/>
              <a:gd name="T41" fmla="*/ 214219 h 153"/>
              <a:gd name="T42" fmla="*/ 20538 w 128"/>
              <a:gd name="T43" fmla="*/ 148571 h 153"/>
              <a:gd name="T44" fmla="*/ 140345 w 128"/>
              <a:gd name="T45" fmla="*/ 148571 h 153"/>
              <a:gd name="T46" fmla="*/ 140345 w 128"/>
              <a:gd name="T47" fmla="*/ 279867 h 153"/>
              <a:gd name="T48" fmla="*/ 20538 w 128"/>
              <a:gd name="T49" fmla="*/ 279867 h 153"/>
              <a:gd name="T50" fmla="*/ 20538 w 128"/>
              <a:gd name="T51" fmla="*/ 148571 h 153"/>
              <a:gd name="T52" fmla="*/ 154037 w 128"/>
              <a:gd name="T53" fmla="*/ 507907 h 153"/>
              <a:gd name="T54" fmla="*/ 106114 w 128"/>
              <a:gd name="T55" fmla="*/ 507907 h 153"/>
              <a:gd name="T56" fmla="*/ 58192 w 128"/>
              <a:gd name="T57" fmla="*/ 304053 h 153"/>
              <a:gd name="T58" fmla="*/ 106114 w 128"/>
              <a:gd name="T59" fmla="*/ 304053 h 153"/>
              <a:gd name="T60" fmla="*/ 154037 w 128"/>
              <a:gd name="T61" fmla="*/ 507907 h 153"/>
              <a:gd name="T62" fmla="*/ 352574 w 128"/>
              <a:gd name="T63" fmla="*/ 400797 h 153"/>
              <a:gd name="T64" fmla="*/ 160883 w 128"/>
              <a:gd name="T65" fmla="*/ 286777 h 153"/>
              <a:gd name="T66" fmla="*/ 160883 w 128"/>
              <a:gd name="T67" fmla="*/ 141661 h 153"/>
              <a:gd name="T68" fmla="*/ 352574 w 128"/>
              <a:gd name="T69" fmla="*/ 31096 h 153"/>
              <a:gd name="T70" fmla="*/ 352574 w 128"/>
              <a:gd name="T71" fmla="*/ 400797 h 153"/>
              <a:gd name="T72" fmla="*/ 373112 w 128"/>
              <a:gd name="T73" fmla="*/ 262591 h 153"/>
              <a:gd name="T74" fmla="*/ 373112 w 128"/>
              <a:gd name="T75" fmla="*/ 169302 h 153"/>
              <a:gd name="T76" fmla="*/ 417612 w 128"/>
              <a:gd name="T77" fmla="*/ 214219 h 153"/>
              <a:gd name="T78" fmla="*/ 373112 w 128"/>
              <a:gd name="T79" fmla="*/ 262591 h 1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8" h="153">
                <a:moveTo>
                  <a:pt x="128" y="62"/>
                </a:moveTo>
                <a:cubicBezTo>
                  <a:pt x="128" y="52"/>
                  <a:pt x="120" y="44"/>
                  <a:pt x="109" y="42"/>
                </a:cubicBezTo>
                <a:cubicBezTo>
                  <a:pt x="109" y="4"/>
                  <a:pt x="109" y="4"/>
                  <a:pt x="109" y="4"/>
                </a:cubicBezTo>
                <a:cubicBezTo>
                  <a:pt x="109" y="1"/>
                  <a:pt x="107" y="0"/>
                  <a:pt x="105" y="2"/>
                </a:cubicBezTo>
                <a:cubicBezTo>
                  <a:pt x="43" y="37"/>
                  <a:pt x="43" y="37"/>
                  <a:pt x="43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1" y="37"/>
                  <a:pt x="0" y="38"/>
                  <a:pt x="0" y="4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7"/>
                  <a:pt x="2" y="88"/>
                  <a:pt x="3" y="88"/>
                </a:cubicBezTo>
                <a:cubicBezTo>
                  <a:pt x="10" y="88"/>
                  <a:pt x="10" y="88"/>
                  <a:pt x="10" y="88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26" y="152"/>
                  <a:pt x="27" y="153"/>
                  <a:pt x="29" y="153"/>
                </a:cubicBezTo>
                <a:cubicBezTo>
                  <a:pt x="49" y="153"/>
                  <a:pt x="49" y="153"/>
                  <a:pt x="49" y="153"/>
                </a:cubicBezTo>
                <a:cubicBezTo>
                  <a:pt x="51" y="153"/>
                  <a:pt x="53" y="152"/>
                  <a:pt x="52" y="149"/>
                </a:cubicBezTo>
                <a:cubicBezTo>
                  <a:pt x="38" y="88"/>
                  <a:pt x="38" y="88"/>
                  <a:pt x="38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8"/>
                  <a:pt x="42" y="88"/>
                  <a:pt x="42" y="88"/>
                </a:cubicBezTo>
                <a:cubicBezTo>
                  <a:pt x="105" y="124"/>
                  <a:pt x="105" y="124"/>
                  <a:pt x="105" y="124"/>
                </a:cubicBezTo>
                <a:cubicBezTo>
                  <a:pt x="107" y="125"/>
                  <a:pt x="109" y="124"/>
                  <a:pt x="109" y="121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20" y="81"/>
                  <a:pt x="128" y="72"/>
                  <a:pt x="128" y="62"/>
                </a:cubicBezTo>
                <a:close/>
                <a:moveTo>
                  <a:pt x="6" y="43"/>
                </a:moveTo>
                <a:cubicBezTo>
                  <a:pt x="41" y="43"/>
                  <a:pt x="41" y="43"/>
                  <a:pt x="41" y="43"/>
                </a:cubicBezTo>
                <a:cubicBezTo>
                  <a:pt x="41" y="81"/>
                  <a:pt x="41" y="81"/>
                  <a:pt x="41" y="81"/>
                </a:cubicBezTo>
                <a:cubicBezTo>
                  <a:pt x="6" y="81"/>
                  <a:pt x="6" y="81"/>
                  <a:pt x="6" y="81"/>
                </a:cubicBezTo>
                <a:lnTo>
                  <a:pt x="6" y="43"/>
                </a:lnTo>
                <a:close/>
                <a:moveTo>
                  <a:pt x="45" y="147"/>
                </a:moveTo>
                <a:cubicBezTo>
                  <a:pt x="31" y="147"/>
                  <a:pt x="31" y="147"/>
                  <a:pt x="31" y="147"/>
                </a:cubicBezTo>
                <a:cubicBezTo>
                  <a:pt x="17" y="88"/>
                  <a:pt x="17" y="88"/>
                  <a:pt x="17" y="88"/>
                </a:cubicBezTo>
                <a:cubicBezTo>
                  <a:pt x="31" y="88"/>
                  <a:pt x="31" y="88"/>
                  <a:pt x="31" y="88"/>
                </a:cubicBezTo>
                <a:lnTo>
                  <a:pt x="45" y="147"/>
                </a:lnTo>
                <a:close/>
                <a:moveTo>
                  <a:pt x="103" y="116"/>
                </a:moveTo>
                <a:cubicBezTo>
                  <a:pt x="47" y="83"/>
                  <a:pt x="47" y="83"/>
                  <a:pt x="47" y="83"/>
                </a:cubicBezTo>
                <a:cubicBezTo>
                  <a:pt x="47" y="41"/>
                  <a:pt x="47" y="41"/>
                  <a:pt x="47" y="41"/>
                </a:cubicBezTo>
                <a:cubicBezTo>
                  <a:pt x="103" y="9"/>
                  <a:pt x="103" y="9"/>
                  <a:pt x="103" y="9"/>
                </a:cubicBezTo>
                <a:lnTo>
                  <a:pt x="103" y="116"/>
                </a:lnTo>
                <a:close/>
                <a:moveTo>
                  <a:pt x="109" y="76"/>
                </a:moveTo>
                <a:cubicBezTo>
                  <a:pt x="109" y="49"/>
                  <a:pt x="109" y="49"/>
                  <a:pt x="109" y="49"/>
                </a:cubicBezTo>
                <a:cubicBezTo>
                  <a:pt x="116" y="50"/>
                  <a:pt x="122" y="56"/>
                  <a:pt x="122" y="62"/>
                </a:cubicBezTo>
                <a:cubicBezTo>
                  <a:pt x="122" y="69"/>
                  <a:pt x="116" y="74"/>
                  <a:pt x="109" y="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" name="Freeform 209">
            <a:extLst>
              <a:ext uri="{FF2B5EF4-FFF2-40B4-BE49-F238E27FC236}">
                <a16:creationId xmlns:a16="http://schemas.microsoft.com/office/drawing/2014/main" id="{732D9E40-6288-4F9A-B4F0-127C580DE488}"/>
              </a:ext>
            </a:extLst>
          </p:cNvPr>
          <p:cNvSpPr>
            <a:spLocks noEditPoints="1"/>
          </p:cNvSpPr>
          <p:nvPr/>
        </p:nvSpPr>
        <p:spPr bwMode="auto">
          <a:xfrm>
            <a:off x="3816646" y="3314925"/>
            <a:ext cx="265150" cy="449130"/>
          </a:xfrm>
          <a:custGeom>
            <a:avLst/>
            <a:gdLst>
              <a:gd name="T0" fmla="*/ 153865 w 91"/>
              <a:gd name="T1" fmla="*/ 527050 h 153"/>
              <a:gd name="T2" fmla="*/ 23935 w 91"/>
              <a:gd name="T3" fmla="*/ 237689 h 153"/>
              <a:gd name="T4" fmla="*/ 0 w 91"/>
              <a:gd name="T5" fmla="*/ 158459 h 153"/>
              <a:gd name="T6" fmla="*/ 153865 w 91"/>
              <a:gd name="T7" fmla="*/ 0 h 153"/>
              <a:gd name="T8" fmla="*/ 311150 w 91"/>
              <a:gd name="T9" fmla="*/ 158459 h 153"/>
              <a:gd name="T10" fmla="*/ 287215 w 91"/>
              <a:gd name="T11" fmla="*/ 237689 h 153"/>
              <a:gd name="T12" fmla="*/ 287215 w 91"/>
              <a:gd name="T13" fmla="*/ 241134 h 153"/>
              <a:gd name="T14" fmla="*/ 153865 w 91"/>
              <a:gd name="T15" fmla="*/ 527050 h 153"/>
              <a:gd name="T16" fmla="*/ 44450 w 91"/>
              <a:gd name="T17" fmla="*/ 230800 h 153"/>
              <a:gd name="T18" fmla="*/ 153865 w 91"/>
              <a:gd name="T19" fmla="*/ 475378 h 153"/>
              <a:gd name="T20" fmla="*/ 266700 w 91"/>
              <a:gd name="T21" fmla="*/ 230800 h 153"/>
              <a:gd name="T22" fmla="*/ 287215 w 91"/>
              <a:gd name="T23" fmla="*/ 158459 h 153"/>
              <a:gd name="T24" fmla="*/ 153865 w 91"/>
              <a:gd name="T25" fmla="*/ 20669 h 153"/>
              <a:gd name="T26" fmla="*/ 20515 w 91"/>
              <a:gd name="T27" fmla="*/ 158459 h 153"/>
              <a:gd name="T28" fmla="*/ 41031 w 91"/>
              <a:gd name="T29" fmla="*/ 230800 h 153"/>
              <a:gd name="T30" fmla="*/ 44450 w 91"/>
              <a:gd name="T31" fmla="*/ 230800 h 153"/>
              <a:gd name="T32" fmla="*/ 153865 w 91"/>
              <a:gd name="T33" fmla="*/ 258358 h 153"/>
              <a:gd name="T34" fmla="*/ 58127 w 91"/>
              <a:gd name="T35" fmla="*/ 158459 h 153"/>
              <a:gd name="T36" fmla="*/ 153865 w 91"/>
              <a:gd name="T37" fmla="*/ 58561 h 153"/>
              <a:gd name="T38" fmla="*/ 253023 w 91"/>
              <a:gd name="T39" fmla="*/ 158459 h 153"/>
              <a:gd name="T40" fmla="*/ 153865 w 91"/>
              <a:gd name="T41" fmla="*/ 258358 h 153"/>
              <a:gd name="T42" fmla="*/ 153865 w 91"/>
              <a:gd name="T43" fmla="*/ 79230 h 153"/>
              <a:gd name="T44" fmla="*/ 78642 w 91"/>
              <a:gd name="T45" fmla="*/ 158459 h 153"/>
              <a:gd name="T46" fmla="*/ 153865 w 91"/>
              <a:gd name="T47" fmla="*/ 234244 h 153"/>
              <a:gd name="T48" fmla="*/ 232508 w 91"/>
              <a:gd name="T49" fmla="*/ 158459 h 153"/>
              <a:gd name="T50" fmla="*/ 153865 w 91"/>
              <a:gd name="T51" fmla="*/ 79230 h 1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1" h="153">
                <a:moveTo>
                  <a:pt x="45" y="153"/>
                </a:moveTo>
                <a:cubicBezTo>
                  <a:pt x="7" y="69"/>
                  <a:pt x="7" y="69"/>
                  <a:pt x="7" y="69"/>
                </a:cubicBezTo>
                <a:cubicBezTo>
                  <a:pt x="4" y="63"/>
                  <a:pt x="0" y="55"/>
                  <a:pt x="0" y="46"/>
                </a:cubicBezTo>
                <a:cubicBezTo>
                  <a:pt x="0" y="21"/>
                  <a:pt x="20" y="0"/>
                  <a:pt x="45" y="0"/>
                </a:cubicBezTo>
                <a:cubicBezTo>
                  <a:pt x="70" y="0"/>
                  <a:pt x="91" y="21"/>
                  <a:pt x="91" y="46"/>
                </a:cubicBezTo>
                <a:cubicBezTo>
                  <a:pt x="91" y="55"/>
                  <a:pt x="87" y="63"/>
                  <a:pt x="84" y="69"/>
                </a:cubicBezTo>
                <a:cubicBezTo>
                  <a:pt x="84" y="70"/>
                  <a:pt x="84" y="70"/>
                  <a:pt x="84" y="70"/>
                </a:cubicBezTo>
                <a:lnTo>
                  <a:pt x="45" y="153"/>
                </a:lnTo>
                <a:close/>
                <a:moveTo>
                  <a:pt x="13" y="67"/>
                </a:moveTo>
                <a:cubicBezTo>
                  <a:pt x="45" y="138"/>
                  <a:pt x="45" y="138"/>
                  <a:pt x="45" y="138"/>
                </a:cubicBezTo>
                <a:cubicBezTo>
                  <a:pt x="78" y="67"/>
                  <a:pt x="78" y="67"/>
                  <a:pt x="78" y="67"/>
                </a:cubicBezTo>
                <a:cubicBezTo>
                  <a:pt x="81" y="61"/>
                  <a:pt x="84" y="54"/>
                  <a:pt x="84" y="46"/>
                </a:cubicBezTo>
                <a:cubicBezTo>
                  <a:pt x="84" y="24"/>
                  <a:pt x="67" y="6"/>
                  <a:pt x="45" y="6"/>
                </a:cubicBezTo>
                <a:cubicBezTo>
                  <a:pt x="24" y="6"/>
                  <a:pt x="6" y="24"/>
                  <a:pt x="6" y="46"/>
                </a:cubicBezTo>
                <a:cubicBezTo>
                  <a:pt x="6" y="54"/>
                  <a:pt x="9" y="61"/>
                  <a:pt x="12" y="67"/>
                </a:cubicBezTo>
                <a:lnTo>
                  <a:pt x="13" y="67"/>
                </a:lnTo>
                <a:close/>
                <a:moveTo>
                  <a:pt x="45" y="75"/>
                </a:moveTo>
                <a:cubicBezTo>
                  <a:pt x="29" y="75"/>
                  <a:pt x="17" y="62"/>
                  <a:pt x="17" y="46"/>
                </a:cubicBezTo>
                <a:cubicBezTo>
                  <a:pt x="17" y="30"/>
                  <a:pt x="29" y="17"/>
                  <a:pt x="45" y="17"/>
                </a:cubicBezTo>
                <a:cubicBezTo>
                  <a:pt x="61" y="17"/>
                  <a:pt x="74" y="30"/>
                  <a:pt x="74" y="46"/>
                </a:cubicBezTo>
                <a:cubicBezTo>
                  <a:pt x="74" y="62"/>
                  <a:pt x="61" y="75"/>
                  <a:pt x="45" y="75"/>
                </a:cubicBezTo>
                <a:close/>
                <a:moveTo>
                  <a:pt x="45" y="23"/>
                </a:moveTo>
                <a:cubicBezTo>
                  <a:pt x="33" y="23"/>
                  <a:pt x="23" y="33"/>
                  <a:pt x="23" y="46"/>
                </a:cubicBezTo>
                <a:cubicBezTo>
                  <a:pt x="23" y="58"/>
                  <a:pt x="33" y="68"/>
                  <a:pt x="45" y="68"/>
                </a:cubicBezTo>
                <a:cubicBezTo>
                  <a:pt x="58" y="68"/>
                  <a:pt x="68" y="58"/>
                  <a:pt x="68" y="46"/>
                </a:cubicBezTo>
                <a:cubicBezTo>
                  <a:pt x="68" y="33"/>
                  <a:pt x="58" y="23"/>
                  <a:pt x="45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" name="Freeform 210">
            <a:extLst>
              <a:ext uri="{FF2B5EF4-FFF2-40B4-BE49-F238E27FC236}">
                <a16:creationId xmlns:a16="http://schemas.microsoft.com/office/drawing/2014/main" id="{159052D3-EFCB-4395-BCAB-B5BDDB10BC6D}"/>
              </a:ext>
            </a:extLst>
          </p:cNvPr>
          <p:cNvSpPr>
            <a:spLocks noEditPoints="1"/>
          </p:cNvSpPr>
          <p:nvPr/>
        </p:nvSpPr>
        <p:spPr bwMode="auto">
          <a:xfrm>
            <a:off x="6714480" y="3285964"/>
            <a:ext cx="446426" cy="450486"/>
          </a:xfrm>
          <a:custGeom>
            <a:avLst/>
            <a:gdLst>
              <a:gd name="T0" fmla="*/ 523875 w 330"/>
              <a:gd name="T1" fmla="*/ 17463 h 333"/>
              <a:gd name="T2" fmla="*/ 273050 w 330"/>
              <a:gd name="T3" fmla="*/ 17463 h 333"/>
              <a:gd name="T4" fmla="*/ 273050 w 330"/>
              <a:gd name="T5" fmla="*/ 0 h 333"/>
              <a:gd name="T6" fmla="*/ 249238 w 330"/>
              <a:gd name="T7" fmla="*/ 0 h 333"/>
              <a:gd name="T8" fmla="*/ 249238 w 330"/>
              <a:gd name="T9" fmla="*/ 17463 h 333"/>
              <a:gd name="T10" fmla="*/ 0 w 330"/>
              <a:gd name="T11" fmla="*/ 17463 h 333"/>
              <a:gd name="T12" fmla="*/ 0 w 330"/>
              <a:gd name="T13" fmla="*/ 428625 h 333"/>
              <a:gd name="T14" fmla="*/ 163513 w 330"/>
              <a:gd name="T15" fmla="*/ 428625 h 333"/>
              <a:gd name="T16" fmla="*/ 109538 w 330"/>
              <a:gd name="T17" fmla="*/ 517525 h 333"/>
              <a:gd name="T18" fmla="*/ 130175 w 330"/>
              <a:gd name="T19" fmla="*/ 528638 h 333"/>
              <a:gd name="T20" fmla="*/ 192088 w 330"/>
              <a:gd name="T21" fmla="*/ 428625 h 333"/>
              <a:gd name="T22" fmla="*/ 331788 w 330"/>
              <a:gd name="T23" fmla="*/ 428625 h 333"/>
              <a:gd name="T24" fmla="*/ 396875 w 330"/>
              <a:gd name="T25" fmla="*/ 528638 h 333"/>
              <a:gd name="T26" fmla="*/ 414338 w 330"/>
              <a:gd name="T27" fmla="*/ 514350 h 333"/>
              <a:gd name="T28" fmla="*/ 358775 w 330"/>
              <a:gd name="T29" fmla="*/ 428625 h 333"/>
              <a:gd name="T30" fmla="*/ 523875 w 330"/>
              <a:gd name="T31" fmla="*/ 428625 h 333"/>
              <a:gd name="T32" fmla="*/ 523875 w 330"/>
              <a:gd name="T33" fmla="*/ 17463 h 333"/>
              <a:gd name="T34" fmla="*/ 503238 w 330"/>
              <a:gd name="T35" fmla="*/ 403225 h 333"/>
              <a:gd name="T36" fmla="*/ 23813 w 330"/>
              <a:gd name="T37" fmla="*/ 403225 h 333"/>
              <a:gd name="T38" fmla="*/ 23813 w 330"/>
              <a:gd name="T39" fmla="*/ 41275 h 333"/>
              <a:gd name="T40" fmla="*/ 503238 w 330"/>
              <a:gd name="T41" fmla="*/ 41275 h 333"/>
              <a:gd name="T42" fmla="*/ 503238 w 330"/>
              <a:gd name="T43" fmla="*/ 403225 h 333"/>
              <a:gd name="T44" fmla="*/ 225425 w 330"/>
              <a:gd name="T45" fmla="*/ 103188 h 333"/>
              <a:gd name="T46" fmla="*/ 65088 w 330"/>
              <a:gd name="T47" fmla="*/ 103188 h 333"/>
              <a:gd name="T48" fmla="*/ 65088 w 330"/>
              <a:gd name="T49" fmla="*/ 341313 h 333"/>
              <a:gd name="T50" fmla="*/ 225425 w 330"/>
              <a:gd name="T51" fmla="*/ 341313 h 333"/>
              <a:gd name="T52" fmla="*/ 225425 w 330"/>
              <a:gd name="T53" fmla="*/ 103188 h 333"/>
              <a:gd name="T54" fmla="*/ 201613 w 330"/>
              <a:gd name="T55" fmla="*/ 317500 h 333"/>
              <a:gd name="T56" fmla="*/ 85725 w 330"/>
              <a:gd name="T57" fmla="*/ 317500 h 333"/>
              <a:gd name="T58" fmla="*/ 85725 w 330"/>
              <a:gd name="T59" fmla="*/ 128588 h 333"/>
              <a:gd name="T60" fmla="*/ 201613 w 330"/>
              <a:gd name="T61" fmla="*/ 128588 h 333"/>
              <a:gd name="T62" fmla="*/ 201613 w 330"/>
              <a:gd name="T63" fmla="*/ 317500 h 333"/>
              <a:gd name="T64" fmla="*/ 296863 w 330"/>
              <a:gd name="T65" fmla="*/ 158750 h 333"/>
              <a:gd name="T66" fmla="*/ 447675 w 330"/>
              <a:gd name="T67" fmla="*/ 158750 h 333"/>
              <a:gd name="T68" fmla="*/ 447675 w 330"/>
              <a:gd name="T69" fmla="*/ 179388 h 333"/>
              <a:gd name="T70" fmla="*/ 296863 w 330"/>
              <a:gd name="T71" fmla="*/ 179388 h 333"/>
              <a:gd name="T72" fmla="*/ 296863 w 330"/>
              <a:gd name="T73" fmla="*/ 158750 h 333"/>
              <a:gd name="T74" fmla="*/ 296863 w 330"/>
              <a:gd name="T75" fmla="*/ 265113 h 333"/>
              <a:gd name="T76" fmla="*/ 447675 w 330"/>
              <a:gd name="T77" fmla="*/ 265113 h 333"/>
              <a:gd name="T78" fmla="*/ 447675 w 330"/>
              <a:gd name="T79" fmla="*/ 285750 h 333"/>
              <a:gd name="T80" fmla="*/ 296863 w 330"/>
              <a:gd name="T81" fmla="*/ 285750 h 333"/>
              <a:gd name="T82" fmla="*/ 296863 w 330"/>
              <a:gd name="T83" fmla="*/ 265113 h 3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30" h="333">
                <a:moveTo>
                  <a:pt x="330" y="11"/>
                </a:moveTo>
                <a:lnTo>
                  <a:pt x="172" y="11"/>
                </a:lnTo>
                <a:lnTo>
                  <a:pt x="172" y="0"/>
                </a:lnTo>
                <a:lnTo>
                  <a:pt x="157" y="0"/>
                </a:lnTo>
                <a:lnTo>
                  <a:pt x="157" y="11"/>
                </a:lnTo>
                <a:lnTo>
                  <a:pt x="0" y="11"/>
                </a:lnTo>
                <a:lnTo>
                  <a:pt x="0" y="270"/>
                </a:lnTo>
                <a:lnTo>
                  <a:pt x="103" y="270"/>
                </a:lnTo>
                <a:lnTo>
                  <a:pt x="69" y="326"/>
                </a:lnTo>
                <a:lnTo>
                  <a:pt x="82" y="333"/>
                </a:lnTo>
                <a:lnTo>
                  <a:pt x="121" y="270"/>
                </a:lnTo>
                <a:lnTo>
                  <a:pt x="209" y="270"/>
                </a:lnTo>
                <a:lnTo>
                  <a:pt x="250" y="333"/>
                </a:lnTo>
                <a:lnTo>
                  <a:pt x="261" y="324"/>
                </a:lnTo>
                <a:lnTo>
                  <a:pt x="226" y="270"/>
                </a:lnTo>
                <a:lnTo>
                  <a:pt x="330" y="270"/>
                </a:lnTo>
                <a:lnTo>
                  <a:pt x="330" y="11"/>
                </a:lnTo>
                <a:close/>
                <a:moveTo>
                  <a:pt x="317" y="254"/>
                </a:moveTo>
                <a:lnTo>
                  <a:pt x="15" y="254"/>
                </a:lnTo>
                <a:lnTo>
                  <a:pt x="15" y="26"/>
                </a:lnTo>
                <a:lnTo>
                  <a:pt x="317" y="26"/>
                </a:lnTo>
                <a:lnTo>
                  <a:pt x="317" y="254"/>
                </a:lnTo>
                <a:close/>
                <a:moveTo>
                  <a:pt x="142" y="65"/>
                </a:moveTo>
                <a:lnTo>
                  <a:pt x="41" y="65"/>
                </a:lnTo>
                <a:lnTo>
                  <a:pt x="41" y="215"/>
                </a:lnTo>
                <a:lnTo>
                  <a:pt x="142" y="215"/>
                </a:lnTo>
                <a:lnTo>
                  <a:pt x="142" y="65"/>
                </a:lnTo>
                <a:close/>
                <a:moveTo>
                  <a:pt x="127" y="200"/>
                </a:moveTo>
                <a:lnTo>
                  <a:pt x="54" y="200"/>
                </a:lnTo>
                <a:lnTo>
                  <a:pt x="54" y="81"/>
                </a:lnTo>
                <a:lnTo>
                  <a:pt x="127" y="81"/>
                </a:lnTo>
                <a:lnTo>
                  <a:pt x="127" y="200"/>
                </a:lnTo>
                <a:close/>
                <a:moveTo>
                  <a:pt x="187" y="100"/>
                </a:moveTo>
                <a:lnTo>
                  <a:pt x="282" y="100"/>
                </a:lnTo>
                <a:lnTo>
                  <a:pt x="282" y="113"/>
                </a:lnTo>
                <a:lnTo>
                  <a:pt x="187" y="113"/>
                </a:lnTo>
                <a:lnTo>
                  <a:pt x="187" y="100"/>
                </a:lnTo>
                <a:close/>
                <a:moveTo>
                  <a:pt x="187" y="167"/>
                </a:moveTo>
                <a:lnTo>
                  <a:pt x="282" y="167"/>
                </a:lnTo>
                <a:lnTo>
                  <a:pt x="282" y="180"/>
                </a:lnTo>
                <a:lnTo>
                  <a:pt x="187" y="180"/>
                </a:lnTo>
                <a:lnTo>
                  <a:pt x="187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0" name="Freeform 211">
            <a:extLst>
              <a:ext uri="{FF2B5EF4-FFF2-40B4-BE49-F238E27FC236}">
                <a16:creationId xmlns:a16="http://schemas.microsoft.com/office/drawing/2014/main" id="{60ABC357-4C52-4E63-B617-C4CF4C7FACC4}"/>
              </a:ext>
            </a:extLst>
          </p:cNvPr>
          <p:cNvSpPr>
            <a:spLocks noEditPoints="1"/>
          </p:cNvSpPr>
          <p:nvPr/>
        </p:nvSpPr>
        <p:spPr bwMode="auto">
          <a:xfrm>
            <a:off x="4696560" y="4281510"/>
            <a:ext cx="468270" cy="472500"/>
          </a:xfrm>
          <a:custGeom>
            <a:avLst/>
            <a:gdLst>
              <a:gd name="T0" fmla="*/ 527050 w 154"/>
              <a:gd name="T1" fmla="*/ 514546 h 154"/>
              <a:gd name="T2" fmla="*/ 338818 w 154"/>
              <a:gd name="T3" fmla="*/ 324613 h 154"/>
              <a:gd name="T4" fmla="*/ 403844 w 154"/>
              <a:gd name="T5" fmla="*/ 259000 h 154"/>
              <a:gd name="T6" fmla="*/ 236146 w 154"/>
              <a:gd name="T7" fmla="*/ 86333 h 154"/>
              <a:gd name="T8" fmla="*/ 239568 w 154"/>
              <a:gd name="T9" fmla="*/ 82880 h 154"/>
              <a:gd name="T10" fmla="*/ 239568 w 154"/>
              <a:gd name="T11" fmla="*/ 17267 h 154"/>
              <a:gd name="T12" fmla="*/ 239568 w 154"/>
              <a:gd name="T13" fmla="*/ 17267 h 154"/>
              <a:gd name="T14" fmla="*/ 174543 w 154"/>
              <a:gd name="T15" fmla="*/ 17267 h 154"/>
              <a:gd name="T16" fmla="*/ 17112 w 154"/>
              <a:gd name="T17" fmla="*/ 176120 h 154"/>
              <a:gd name="T18" fmla="*/ 17112 w 154"/>
              <a:gd name="T19" fmla="*/ 241733 h 154"/>
              <a:gd name="T20" fmla="*/ 17112 w 154"/>
              <a:gd name="T21" fmla="*/ 241733 h 154"/>
              <a:gd name="T22" fmla="*/ 82138 w 154"/>
              <a:gd name="T23" fmla="*/ 241733 h 154"/>
              <a:gd name="T24" fmla="*/ 85560 w 154"/>
              <a:gd name="T25" fmla="*/ 238280 h 154"/>
              <a:gd name="T26" fmla="*/ 256680 w 154"/>
              <a:gd name="T27" fmla="*/ 407493 h 154"/>
              <a:gd name="T28" fmla="*/ 321706 w 154"/>
              <a:gd name="T29" fmla="*/ 341880 h 154"/>
              <a:gd name="T30" fmla="*/ 509938 w 154"/>
              <a:gd name="T31" fmla="*/ 531813 h 154"/>
              <a:gd name="T32" fmla="*/ 527050 w 154"/>
              <a:gd name="T33" fmla="*/ 514546 h 154"/>
              <a:gd name="T34" fmla="*/ 30802 w 154"/>
              <a:gd name="T35" fmla="*/ 227920 h 154"/>
              <a:gd name="T36" fmla="*/ 30802 w 154"/>
              <a:gd name="T37" fmla="*/ 227920 h 154"/>
              <a:gd name="T38" fmla="*/ 30802 w 154"/>
              <a:gd name="T39" fmla="*/ 189933 h 154"/>
              <a:gd name="T40" fmla="*/ 188232 w 154"/>
              <a:gd name="T41" fmla="*/ 31080 h 154"/>
              <a:gd name="T42" fmla="*/ 225879 w 154"/>
              <a:gd name="T43" fmla="*/ 31080 h 154"/>
              <a:gd name="T44" fmla="*/ 225879 w 154"/>
              <a:gd name="T45" fmla="*/ 31080 h 154"/>
              <a:gd name="T46" fmla="*/ 225879 w 154"/>
              <a:gd name="T47" fmla="*/ 69067 h 154"/>
              <a:gd name="T48" fmla="*/ 68448 w 154"/>
              <a:gd name="T49" fmla="*/ 227920 h 154"/>
              <a:gd name="T50" fmla="*/ 30802 w 154"/>
              <a:gd name="T51" fmla="*/ 227920 h 154"/>
              <a:gd name="T52" fmla="*/ 102672 w 154"/>
              <a:gd name="T53" fmla="*/ 221013 h 154"/>
              <a:gd name="T54" fmla="*/ 219034 w 154"/>
              <a:gd name="T55" fmla="*/ 103600 h 154"/>
              <a:gd name="T56" fmla="*/ 369619 w 154"/>
              <a:gd name="T57" fmla="*/ 259000 h 154"/>
              <a:gd name="T58" fmla="*/ 256680 w 154"/>
              <a:gd name="T59" fmla="*/ 372960 h 154"/>
              <a:gd name="T60" fmla="*/ 102672 w 154"/>
              <a:gd name="T61" fmla="*/ 221013 h 15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4" h="154">
                <a:moveTo>
                  <a:pt x="154" y="149"/>
                </a:moveTo>
                <a:cubicBezTo>
                  <a:pt x="99" y="94"/>
                  <a:pt x="99" y="94"/>
                  <a:pt x="99" y="94"/>
                </a:cubicBezTo>
                <a:cubicBezTo>
                  <a:pt x="118" y="75"/>
                  <a:pt x="118" y="75"/>
                  <a:pt x="118" y="75"/>
                </a:cubicBezTo>
                <a:cubicBezTo>
                  <a:pt x="69" y="25"/>
                  <a:pt x="69" y="25"/>
                  <a:pt x="69" y="25"/>
                </a:cubicBezTo>
                <a:cubicBezTo>
                  <a:pt x="70" y="24"/>
                  <a:pt x="70" y="24"/>
                  <a:pt x="70" y="24"/>
                </a:cubicBezTo>
                <a:cubicBezTo>
                  <a:pt x="75" y="19"/>
                  <a:pt x="75" y="10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65" y="0"/>
                  <a:pt x="56" y="0"/>
                  <a:pt x="51" y="5"/>
                </a:cubicBezTo>
                <a:cubicBezTo>
                  <a:pt x="5" y="51"/>
                  <a:pt x="5" y="51"/>
                  <a:pt x="5" y="51"/>
                </a:cubicBezTo>
                <a:cubicBezTo>
                  <a:pt x="0" y="56"/>
                  <a:pt x="0" y="65"/>
                  <a:pt x="5" y="70"/>
                </a:cubicBezTo>
                <a:cubicBezTo>
                  <a:pt x="5" y="70"/>
                  <a:pt x="5" y="70"/>
                  <a:pt x="5" y="70"/>
                </a:cubicBezTo>
                <a:cubicBezTo>
                  <a:pt x="10" y="75"/>
                  <a:pt x="19" y="75"/>
                  <a:pt x="24" y="70"/>
                </a:cubicBezTo>
                <a:cubicBezTo>
                  <a:pt x="25" y="69"/>
                  <a:pt x="25" y="69"/>
                  <a:pt x="25" y="69"/>
                </a:cubicBezTo>
                <a:cubicBezTo>
                  <a:pt x="75" y="118"/>
                  <a:pt x="75" y="118"/>
                  <a:pt x="75" y="118"/>
                </a:cubicBezTo>
                <a:cubicBezTo>
                  <a:pt x="94" y="99"/>
                  <a:pt x="94" y="99"/>
                  <a:pt x="94" y="99"/>
                </a:cubicBezTo>
                <a:cubicBezTo>
                  <a:pt x="149" y="154"/>
                  <a:pt x="149" y="154"/>
                  <a:pt x="149" y="154"/>
                </a:cubicBezTo>
                <a:lnTo>
                  <a:pt x="154" y="149"/>
                </a:lnTo>
                <a:close/>
                <a:moveTo>
                  <a:pt x="9" y="66"/>
                </a:moveTo>
                <a:cubicBezTo>
                  <a:pt x="9" y="66"/>
                  <a:pt x="9" y="66"/>
                  <a:pt x="9" y="66"/>
                </a:cubicBezTo>
                <a:cubicBezTo>
                  <a:pt x="7" y="63"/>
                  <a:pt x="7" y="58"/>
                  <a:pt x="9" y="55"/>
                </a:cubicBezTo>
                <a:cubicBezTo>
                  <a:pt x="55" y="9"/>
                  <a:pt x="55" y="9"/>
                  <a:pt x="55" y="9"/>
                </a:cubicBezTo>
                <a:cubicBezTo>
                  <a:pt x="58" y="7"/>
                  <a:pt x="63" y="7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8" y="12"/>
                  <a:pt x="68" y="17"/>
                  <a:pt x="66" y="20"/>
                </a:cubicBezTo>
                <a:cubicBezTo>
                  <a:pt x="20" y="66"/>
                  <a:pt x="20" y="66"/>
                  <a:pt x="20" y="66"/>
                </a:cubicBezTo>
                <a:cubicBezTo>
                  <a:pt x="17" y="68"/>
                  <a:pt x="12" y="68"/>
                  <a:pt x="9" y="66"/>
                </a:cubicBezTo>
                <a:close/>
                <a:moveTo>
                  <a:pt x="30" y="64"/>
                </a:moveTo>
                <a:cubicBezTo>
                  <a:pt x="64" y="30"/>
                  <a:pt x="64" y="30"/>
                  <a:pt x="64" y="30"/>
                </a:cubicBezTo>
                <a:cubicBezTo>
                  <a:pt x="108" y="75"/>
                  <a:pt x="108" y="75"/>
                  <a:pt x="108" y="75"/>
                </a:cubicBezTo>
                <a:cubicBezTo>
                  <a:pt x="75" y="108"/>
                  <a:pt x="75" y="108"/>
                  <a:pt x="75" y="108"/>
                </a:cubicBezTo>
                <a:lnTo>
                  <a:pt x="30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" name="Freeform 212">
            <a:extLst>
              <a:ext uri="{FF2B5EF4-FFF2-40B4-BE49-F238E27FC236}">
                <a16:creationId xmlns:a16="http://schemas.microsoft.com/office/drawing/2014/main" id="{21D94DBE-BD7F-4E07-B5F7-6AFCFE16C809}"/>
              </a:ext>
            </a:extLst>
          </p:cNvPr>
          <p:cNvSpPr>
            <a:spLocks noEditPoints="1"/>
          </p:cNvSpPr>
          <p:nvPr/>
        </p:nvSpPr>
        <p:spPr bwMode="auto">
          <a:xfrm>
            <a:off x="5678520" y="5249778"/>
            <a:ext cx="521120" cy="506648"/>
          </a:xfrm>
          <a:custGeom>
            <a:avLst/>
            <a:gdLst>
              <a:gd name="T0" fmla="*/ 181374 w 167"/>
              <a:gd name="T1" fmla="*/ 72473 h 161"/>
              <a:gd name="T2" fmla="*/ 465413 w 167"/>
              <a:gd name="T3" fmla="*/ 127690 h 161"/>
              <a:gd name="T4" fmla="*/ 390126 w 167"/>
              <a:gd name="T5" fmla="*/ 113886 h 161"/>
              <a:gd name="T6" fmla="*/ 386704 w 167"/>
              <a:gd name="T7" fmla="*/ 138043 h 161"/>
              <a:gd name="T8" fmla="*/ 499635 w 167"/>
              <a:gd name="T9" fmla="*/ 155299 h 161"/>
              <a:gd name="T10" fmla="*/ 506479 w 167"/>
              <a:gd name="T11" fmla="*/ 37962 h 161"/>
              <a:gd name="T12" fmla="*/ 482524 w 167"/>
              <a:gd name="T13" fmla="*/ 37962 h 161"/>
              <a:gd name="T14" fmla="*/ 479102 w 167"/>
              <a:gd name="T15" fmla="*/ 110435 h 161"/>
              <a:gd name="T16" fmla="*/ 171108 w 167"/>
              <a:gd name="T17" fmla="*/ 51766 h 161"/>
              <a:gd name="T18" fmla="*/ 34222 w 167"/>
              <a:gd name="T19" fmla="*/ 362364 h 161"/>
              <a:gd name="T20" fmla="*/ 54754 w 167"/>
              <a:gd name="T21" fmla="*/ 355462 h 161"/>
              <a:gd name="T22" fmla="*/ 181374 w 167"/>
              <a:gd name="T23" fmla="*/ 72473 h 161"/>
              <a:gd name="T24" fmla="*/ 537278 w 167"/>
              <a:gd name="T25" fmla="*/ 217418 h 161"/>
              <a:gd name="T26" fmla="*/ 516746 w 167"/>
              <a:gd name="T27" fmla="*/ 220870 h 161"/>
              <a:gd name="T28" fmla="*/ 390126 w 167"/>
              <a:gd name="T29" fmla="*/ 507310 h 161"/>
              <a:gd name="T30" fmla="*/ 106087 w 167"/>
              <a:gd name="T31" fmla="*/ 448641 h 161"/>
              <a:gd name="T32" fmla="*/ 181374 w 167"/>
              <a:gd name="T33" fmla="*/ 462446 h 161"/>
              <a:gd name="T34" fmla="*/ 184796 w 167"/>
              <a:gd name="T35" fmla="*/ 441739 h 161"/>
              <a:gd name="T36" fmla="*/ 71865 w 167"/>
              <a:gd name="T37" fmla="*/ 421033 h 161"/>
              <a:gd name="T38" fmla="*/ 65021 w 167"/>
              <a:gd name="T39" fmla="*/ 538370 h 161"/>
              <a:gd name="T40" fmla="*/ 88976 w 167"/>
              <a:gd name="T41" fmla="*/ 538370 h 161"/>
              <a:gd name="T42" fmla="*/ 92398 w 167"/>
              <a:gd name="T43" fmla="*/ 465897 h 161"/>
              <a:gd name="T44" fmla="*/ 287461 w 167"/>
              <a:gd name="T45" fmla="*/ 552174 h 161"/>
              <a:gd name="T46" fmla="*/ 400392 w 167"/>
              <a:gd name="T47" fmla="*/ 528016 h 161"/>
              <a:gd name="T48" fmla="*/ 537278 w 167"/>
              <a:gd name="T49" fmla="*/ 217418 h 161"/>
              <a:gd name="T50" fmla="*/ 191641 w 167"/>
              <a:gd name="T51" fmla="*/ 331304 h 161"/>
              <a:gd name="T52" fmla="*/ 191641 w 167"/>
              <a:gd name="T53" fmla="*/ 389973 h 161"/>
              <a:gd name="T54" fmla="*/ 379859 w 167"/>
              <a:gd name="T55" fmla="*/ 389973 h 161"/>
              <a:gd name="T56" fmla="*/ 379859 w 167"/>
              <a:gd name="T57" fmla="*/ 331304 h 161"/>
              <a:gd name="T58" fmla="*/ 311416 w 167"/>
              <a:gd name="T59" fmla="*/ 262283 h 161"/>
              <a:gd name="T60" fmla="*/ 260084 w 167"/>
              <a:gd name="T61" fmla="*/ 262283 h 161"/>
              <a:gd name="T62" fmla="*/ 191641 w 167"/>
              <a:gd name="T63" fmla="*/ 331304 h 161"/>
              <a:gd name="T64" fmla="*/ 260084 w 167"/>
              <a:gd name="T65" fmla="*/ 286440 h 161"/>
              <a:gd name="T66" fmla="*/ 311416 w 167"/>
              <a:gd name="T67" fmla="*/ 286440 h 161"/>
              <a:gd name="T68" fmla="*/ 359326 w 167"/>
              <a:gd name="T69" fmla="*/ 331304 h 161"/>
              <a:gd name="T70" fmla="*/ 359326 w 167"/>
              <a:gd name="T71" fmla="*/ 369266 h 161"/>
              <a:gd name="T72" fmla="*/ 212174 w 167"/>
              <a:gd name="T73" fmla="*/ 369266 h 161"/>
              <a:gd name="T74" fmla="*/ 212174 w 167"/>
              <a:gd name="T75" fmla="*/ 331304 h 161"/>
              <a:gd name="T76" fmla="*/ 260084 w 167"/>
              <a:gd name="T77" fmla="*/ 286440 h 161"/>
              <a:gd name="T78" fmla="*/ 338793 w 167"/>
              <a:gd name="T79" fmla="*/ 179457 h 161"/>
              <a:gd name="T80" fmla="*/ 287461 w 167"/>
              <a:gd name="T81" fmla="*/ 124239 h 161"/>
              <a:gd name="T82" fmla="*/ 232707 w 167"/>
              <a:gd name="T83" fmla="*/ 179457 h 161"/>
              <a:gd name="T84" fmla="*/ 287461 w 167"/>
              <a:gd name="T85" fmla="*/ 234674 h 161"/>
              <a:gd name="T86" fmla="*/ 338793 w 167"/>
              <a:gd name="T87" fmla="*/ 179457 h 161"/>
              <a:gd name="T88" fmla="*/ 253240 w 167"/>
              <a:gd name="T89" fmla="*/ 179457 h 161"/>
              <a:gd name="T90" fmla="*/ 287461 w 167"/>
              <a:gd name="T91" fmla="*/ 144946 h 161"/>
              <a:gd name="T92" fmla="*/ 318260 w 167"/>
              <a:gd name="T93" fmla="*/ 179457 h 161"/>
              <a:gd name="T94" fmla="*/ 287461 w 167"/>
              <a:gd name="T95" fmla="*/ 210516 h 161"/>
              <a:gd name="T96" fmla="*/ 253240 w 167"/>
              <a:gd name="T97" fmla="*/ 179457 h 16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7" h="161">
                <a:moveTo>
                  <a:pt x="53" y="21"/>
                </a:moveTo>
                <a:cubicBezTo>
                  <a:pt x="82" y="7"/>
                  <a:pt x="115" y="14"/>
                  <a:pt x="136" y="37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0" y="32"/>
                  <a:pt x="140" y="32"/>
                  <a:pt x="140" y="32"/>
                </a:cubicBezTo>
                <a:cubicBezTo>
                  <a:pt x="118" y="7"/>
                  <a:pt x="81" y="0"/>
                  <a:pt x="50" y="15"/>
                </a:cubicBezTo>
                <a:cubicBezTo>
                  <a:pt x="17" y="31"/>
                  <a:pt x="0" y="69"/>
                  <a:pt x="10" y="105"/>
                </a:cubicBezTo>
                <a:cubicBezTo>
                  <a:pt x="16" y="103"/>
                  <a:pt x="16" y="103"/>
                  <a:pt x="16" y="103"/>
                </a:cubicBezTo>
                <a:cubicBezTo>
                  <a:pt x="7" y="70"/>
                  <a:pt x="22" y="35"/>
                  <a:pt x="53" y="21"/>
                </a:cubicBezTo>
                <a:close/>
                <a:moveTo>
                  <a:pt x="157" y="63"/>
                </a:moveTo>
                <a:cubicBezTo>
                  <a:pt x="151" y="64"/>
                  <a:pt x="151" y="64"/>
                  <a:pt x="151" y="64"/>
                </a:cubicBezTo>
                <a:cubicBezTo>
                  <a:pt x="160" y="97"/>
                  <a:pt x="145" y="132"/>
                  <a:pt x="114" y="147"/>
                </a:cubicBezTo>
                <a:cubicBezTo>
                  <a:pt x="86" y="161"/>
                  <a:pt x="52" y="154"/>
                  <a:pt x="31" y="130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19" y="156"/>
                  <a:pt x="19" y="156"/>
                  <a:pt x="19" y="156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27" y="135"/>
                  <a:pt x="27" y="135"/>
                  <a:pt x="27" y="135"/>
                </a:cubicBezTo>
                <a:cubicBezTo>
                  <a:pt x="42" y="151"/>
                  <a:pt x="62" y="160"/>
                  <a:pt x="84" y="160"/>
                </a:cubicBezTo>
                <a:cubicBezTo>
                  <a:pt x="95" y="160"/>
                  <a:pt x="106" y="158"/>
                  <a:pt x="117" y="153"/>
                </a:cubicBezTo>
                <a:cubicBezTo>
                  <a:pt x="151" y="136"/>
                  <a:pt x="167" y="99"/>
                  <a:pt x="157" y="63"/>
                </a:cubicBezTo>
                <a:close/>
                <a:moveTo>
                  <a:pt x="56" y="96"/>
                </a:moveTo>
                <a:cubicBezTo>
                  <a:pt x="56" y="113"/>
                  <a:pt x="56" y="113"/>
                  <a:pt x="56" y="113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1" y="96"/>
                  <a:pt x="111" y="96"/>
                  <a:pt x="111" y="96"/>
                </a:cubicBezTo>
                <a:cubicBezTo>
                  <a:pt x="111" y="84"/>
                  <a:pt x="102" y="76"/>
                  <a:pt x="91" y="76"/>
                </a:cubicBezTo>
                <a:cubicBezTo>
                  <a:pt x="76" y="76"/>
                  <a:pt x="76" y="76"/>
                  <a:pt x="76" y="76"/>
                </a:cubicBezTo>
                <a:cubicBezTo>
                  <a:pt x="65" y="76"/>
                  <a:pt x="56" y="84"/>
                  <a:pt x="56" y="96"/>
                </a:cubicBezTo>
                <a:close/>
                <a:moveTo>
                  <a:pt x="76" y="83"/>
                </a:moveTo>
                <a:cubicBezTo>
                  <a:pt x="91" y="83"/>
                  <a:pt x="91" y="83"/>
                  <a:pt x="91" y="83"/>
                </a:cubicBezTo>
                <a:cubicBezTo>
                  <a:pt x="99" y="83"/>
                  <a:pt x="105" y="88"/>
                  <a:pt x="105" y="96"/>
                </a:cubicBezTo>
                <a:cubicBezTo>
                  <a:pt x="105" y="107"/>
                  <a:pt x="105" y="107"/>
                  <a:pt x="105" y="107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96"/>
                  <a:pt x="62" y="96"/>
                  <a:pt x="62" y="96"/>
                </a:cubicBezTo>
                <a:cubicBezTo>
                  <a:pt x="62" y="89"/>
                  <a:pt x="68" y="83"/>
                  <a:pt x="76" y="83"/>
                </a:cubicBezTo>
                <a:close/>
                <a:moveTo>
                  <a:pt x="99" y="52"/>
                </a:moveTo>
                <a:cubicBezTo>
                  <a:pt x="99" y="43"/>
                  <a:pt x="92" y="36"/>
                  <a:pt x="84" y="36"/>
                </a:cubicBezTo>
                <a:cubicBezTo>
                  <a:pt x="75" y="36"/>
                  <a:pt x="68" y="43"/>
                  <a:pt x="68" y="52"/>
                </a:cubicBezTo>
                <a:cubicBezTo>
                  <a:pt x="68" y="61"/>
                  <a:pt x="75" y="68"/>
                  <a:pt x="84" y="68"/>
                </a:cubicBezTo>
                <a:cubicBezTo>
                  <a:pt x="92" y="68"/>
                  <a:pt x="99" y="61"/>
                  <a:pt x="99" y="52"/>
                </a:cubicBezTo>
                <a:close/>
                <a:moveTo>
                  <a:pt x="74" y="52"/>
                </a:moveTo>
                <a:cubicBezTo>
                  <a:pt x="74" y="47"/>
                  <a:pt x="78" y="42"/>
                  <a:pt x="84" y="42"/>
                </a:cubicBezTo>
                <a:cubicBezTo>
                  <a:pt x="89" y="42"/>
                  <a:pt x="93" y="47"/>
                  <a:pt x="93" y="52"/>
                </a:cubicBezTo>
                <a:cubicBezTo>
                  <a:pt x="93" y="57"/>
                  <a:pt x="89" y="61"/>
                  <a:pt x="84" y="61"/>
                </a:cubicBezTo>
                <a:cubicBezTo>
                  <a:pt x="78" y="61"/>
                  <a:pt x="74" y="57"/>
                  <a:pt x="74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" name="Freeform 213">
            <a:extLst>
              <a:ext uri="{FF2B5EF4-FFF2-40B4-BE49-F238E27FC236}">
                <a16:creationId xmlns:a16="http://schemas.microsoft.com/office/drawing/2014/main" id="{6914B047-3202-48C6-B787-EA9222F7E34B}"/>
              </a:ext>
            </a:extLst>
          </p:cNvPr>
          <p:cNvSpPr>
            <a:spLocks noEditPoints="1"/>
          </p:cNvSpPr>
          <p:nvPr/>
        </p:nvSpPr>
        <p:spPr bwMode="auto">
          <a:xfrm>
            <a:off x="6706568" y="5257742"/>
            <a:ext cx="486378" cy="490720"/>
          </a:xfrm>
          <a:custGeom>
            <a:avLst/>
            <a:gdLst>
              <a:gd name="T0" fmla="*/ 246185 w 156"/>
              <a:gd name="T1" fmla="*/ 189737 h 156"/>
              <a:gd name="T2" fmla="*/ 194896 w 156"/>
              <a:gd name="T3" fmla="*/ 165589 h 156"/>
              <a:gd name="T4" fmla="*/ 194896 w 156"/>
              <a:gd name="T5" fmla="*/ 165589 h 156"/>
              <a:gd name="T6" fmla="*/ 194896 w 156"/>
              <a:gd name="T7" fmla="*/ 110392 h 156"/>
              <a:gd name="T8" fmla="*/ 235927 w 156"/>
              <a:gd name="T9" fmla="*/ 127641 h 156"/>
              <a:gd name="T10" fmla="*/ 256442 w 156"/>
              <a:gd name="T11" fmla="*/ 100043 h 156"/>
              <a:gd name="T12" fmla="*/ 194896 w 156"/>
              <a:gd name="T13" fmla="*/ 75895 h 156"/>
              <a:gd name="T14" fmla="*/ 194896 w 156"/>
              <a:gd name="T15" fmla="*/ 62096 h 156"/>
              <a:gd name="T16" fmla="*/ 174381 w 156"/>
              <a:gd name="T17" fmla="*/ 62096 h 156"/>
              <a:gd name="T18" fmla="*/ 174381 w 156"/>
              <a:gd name="T19" fmla="*/ 72445 h 156"/>
              <a:gd name="T20" fmla="*/ 129931 w 156"/>
              <a:gd name="T21" fmla="*/ 93144 h 156"/>
              <a:gd name="T22" fmla="*/ 109415 w 156"/>
              <a:gd name="T23" fmla="*/ 134541 h 156"/>
              <a:gd name="T24" fmla="*/ 126512 w 156"/>
              <a:gd name="T25" fmla="*/ 175938 h 156"/>
              <a:gd name="T26" fmla="*/ 174381 w 156"/>
              <a:gd name="T27" fmla="*/ 196636 h 156"/>
              <a:gd name="T28" fmla="*/ 174381 w 156"/>
              <a:gd name="T29" fmla="*/ 255282 h 156"/>
              <a:gd name="T30" fmla="*/ 123092 w 156"/>
              <a:gd name="T31" fmla="*/ 231134 h 156"/>
              <a:gd name="T32" fmla="*/ 102577 w 156"/>
              <a:gd name="T33" fmla="*/ 255282 h 156"/>
              <a:gd name="T34" fmla="*/ 174381 w 156"/>
              <a:gd name="T35" fmla="*/ 289780 h 156"/>
              <a:gd name="T36" fmla="*/ 174381 w 156"/>
              <a:gd name="T37" fmla="*/ 310479 h 156"/>
              <a:gd name="T38" fmla="*/ 194896 w 156"/>
              <a:gd name="T39" fmla="*/ 310479 h 156"/>
              <a:gd name="T40" fmla="*/ 194896 w 156"/>
              <a:gd name="T41" fmla="*/ 289780 h 156"/>
              <a:gd name="T42" fmla="*/ 242765 w 156"/>
              <a:gd name="T43" fmla="*/ 272531 h 156"/>
              <a:gd name="T44" fmla="*/ 259862 w 156"/>
              <a:gd name="T45" fmla="*/ 227684 h 156"/>
              <a:gd name="T46" fmla="*/ 246185 w 156"/>
              <a:gd name="T47" fmla="*/ 189737 h 156"/>
              <a:gd name="T48" fmla="*/ 174381 w 156"/>
              <a:gd name="T49" fmla="*/ 162139 h 156"/>
              <a:gd name="T50" fmla="*/ 150446 w 156"/>
              <a:gd name="T51" fmla="*/ 148340 h 156"/>
              <a:gd name="T52" fmla="*/ 147027 w 156"/>
              <a:gd name="T53" fmla="*/ 134541 h 156"/>
              <a:gd name="T54" fmla="*/ 153865 w 156"/>
              <a:gd name="T55" fmla="*/ 117292 h 156"/>
              <a:gd name="T56" fmla="*/ 174381 w 156"/>
              <a:gd name="T57" fmla="*/ 106943 h 156"/>
              <a:gd name="T58" fmla="*/ 174381 w 156"/>
              <a:gd name="T59" fmla="*/ 162139 h 156"/>
              <a:gd name="T60" fmla="*/ 215412 w 156"/>
              <a:gd name="T61" fmla="*/ 248383 h 156"/>
              <a:gd name="T62" fmla="*/ 191477 w 156"/>
              <a:gd name="T63" fmla="*/ 258732 h 156"/>
              <a:gd name="T64" fmla="*/ 191477 w 156"/>
              <a:gd name="T65" fmla="*/ 203536 h 156"/>
              <a:gd name="T66" fmla="*/ 218831 w 156"/>
              <a:gd name="T67" fmla="*/ 213885 h 156"/>
              <a:gd name="T68" fmla="*/ 225669 w 156"/>
              <a:gd name="T69" fmla="*/ 231134 h 156"/>
              <a:gd name="T70" fmla="*/ 215412 w 156"/>
              <a:gd name="T71" fmla="*/ 248383 h 156"/>
              <a:gd name="T72" fmla="*/ 509465 w 156"/>
              <a:gd name="T73" fmla="*/ 448469 h 156"/>
              <a:gd name="T74" fmla="*/ 389792 w 156"/>
              <a:gd name="T75" fmla="*/ 324278 h 156"/>
              <a:gd name="T76" fmla="*/ 365858 w 156"/>
              <a:gd name="T77" fmla="*/ 351876 h 156"/>
              <a:gd name="T78" fmla="*/ 321408 w 156"/>
              <a:gd name="T79" fmla="*/ 303579 h 156"/>
              <a:gd name="T80" fmla="*/ 362438 w 156"/>
              <a:gd name="T81" fmla="*/ 186287 h 156"/>
              <a:gd name="T82" fmla="*/ 181219 w 156"/>
              <a:gd name="T83" fmla="*/ 0 h 156"/>
              <a:gd name="T84" fmla="*/ 0 w 156"/>
              <a:gd name="T85" fmla="*/ 186287 h 156"/>
              <a:gd name="T86" fmla="*/ 181219 w 156"/>
              <a:gd name="T87" fmla="*/ 372574 h 156"/>
              <a:gd name="T88" fmla="*/ 304312 w 156"/>
              <a:gd name="T89" fmla="*/ 320828 h 156"/>
              <a:gd name="T90" fmla="*/ 348762 w 156"/>
              <a:gd name="T91" fmla="*/ 365675 h 156"/>
              <a:gd name="T92" fmla="*/ 324827 w 156"/>
              <a:gd name="T93" fmla="*/ 393273 h 156"/>
              <a:gd name="T94" fmla="*/ 444500 w 156"/>
              <a:gd name="T95" fmla="*/ 514015 h 156"/>
              <a:gd name="T96" fmla="*/ 509465 w 156"/>
              <a:gd name="T97" fmla="*/ 514015 h 156"/>
              <a:gd name="T98" fmla="*/ 509465 w 156"/>
              <a:gd name="T99" fmla="*/ 448469 h 156"/>
              <a:gd name="T100" fmla="*/ 181219 w 156"/>
              <a:gd name="T101" fmla="*/ 348426 h 156"/>
              <a:gd name="T102" fmla="*/ 23935 w 156"/>
              <a:gd name="T103" fmla="*/ 186287 h 156"/>
              <a:gd name="T104" fmla="*/ 181219 w 156"/>
              <a:gd name="T105" fmla="*/ 24148 h 156"/>
              <a:gd name="T106" fmla="*/ 338504 w 156"/>
              <a:gd name="T107" fmla="*/ 186287 h 156"/>
              <a:gd name="T108" fmla="*/ 181219 w 156"/>
              <a:gd name="T109" fmla="*/ 348426 h 156"/>
              <a:gd name="T110" fmla="*/ 492369 w 156"/>
              <a:gd name="T111" fmla="*/ 496766 h 156"/>
              <a:gd name="T112" fmla="*/ 458177 w 156"/>
              <a:gd name="T113" fmla="*/ 496766 h 156"/>
              <a:gd name="T114" fmla="*/ 355600 w 156"/>
              <a:gd name="T115" fmla="*/ 393273 h 156"/>
              <a:gd name="T116" fmla="*/ 389792 w 156"/>
              <a:gd name="T117" fmla="*/ 355326 h 156"/>
              <a:gd name="T118" fmla="*/ 492369 w 156"/>
              <a:gd name="T119" fmla="*/ 462268 h 156"/>
              <a:gd name="T120" fmla="*/ 492369 w 156"/>
              <a:gd name="T121" fmla="*/ 496766 h 1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6" h="156">
                <a:moveTo>
                  <a:pt x="72" y="55"/>
                </a:moveTo>
                <a:cubicBezTo>
                  <a:pt x="68" y="52"/>
                  <a:pt x="64" y="50"/>
                  <a:pt x="57" y="48"/>
                </a:cubicBezTo>
                <a:cubicBezTo>
                  <a:pt x="57" y="48"/>
                  <a:pt x="57" y="48"/>
                  <a:pt x="57" y="48"/>
                </a:cubicBezTo>
                <a:cubicBezTo>
                  <a:pt x="57" y="32"/>
                  <a:pt x="57" y="32"/>
                  <a:pt x="57" y="32"/>
                </a:cubicBezTo>
                <a:cubicBezTo>
                  <a:pt x="61" y="32"/>
                  <a:pt x="65" y="34"/>
                  <a:pt x="69" y="37"/>
                </a:cubicBezTo>
                <a:cubicBezTo>
                  <a:pt x="75" y="29"/>
                  <a:pt x="75" y="29"/>
                  <a:pt x="75" y="29"/>
                </a:cubicBezTo>
                <a:cubicBezTo>
                  <a:pt x="69" y="25"/>
                  <a:pt x="63" y="22"/>
                  <a:pt x="57" y="22"/>
                </a:cubicBezTo>
                <a:cubicBezTo>
                  <a:pt x="57" y="18"/>
                  <a:pt x="57" y="18"/>
                  <a:pt x="57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21"/>
                  <a:pt x="51" y="21"/>
                  <a:pt x="51" y="21"/>
                </a:cubicBezTo>
                <a:cubicBezTo>
                  <a:pt x="46" y="22"/>
                  <a:pt x="41" y="23"/>
                  <a:pt x="38" y="27"/>
                </a:cubicBezTo>
                <a:cubicBezTo>
                  <a:pt x="34" y="30"/>
                  <a:pt x="32" y="34"/>
                  <a:pt x="32" y="39"/>
                </a:cubicBezTo>
                <a:cubicBezTo>
                  <a:pt x="32" y="45"/>
                  <a:pt x="34" y="48"/>
                  <a:pt x="37" y="51"/>
                </a:cubicBezTo>
                <a:cubicBezTo>
                  <a:pt x="40" y="54"/>
                  <a:pt x="45" y="56"/>
                  <a:pt x="51" y="57"/>
                </a:cubicBezTo>
                <a:cubicBezTo>
                  <a:pt x="51" y="74"/>
                  <a:pt x="51" y="74"/>
                  <a:pt x="51" y="74"/>
                </a:cubicBezTo>
                <a:cubicBezTo>
                  <a:pt x="46" y="74"/>
                  <a:pt x="41" y="71"/>
                  <a:pt x="36" y="67"/>
                </a:cubicBezTo>
                <a:cubicBezTo>
                  <a:pt x="30" y="74"/>
                  <a:pt x="30" y="74"/>
                  <a:pt x="30" y="74"/>
                </a:cubicBezTo>
                <a:cubicBezTo>
                  <a:pt x="36" y="80"/>
                  <a:pt x="43" y="83"/>
                  <a:pt x="51" y="84"/>
                </a:cubicBezTo>
                <a:cubicBezTo>
                  <a:pt x="51" y="90"/>
                  <a:pt x="51" y="90"/>
                  <a:pt x="51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4"/>
                  <a:pt x="57" y="84"/>
                  <a:pt x="57" y="84"/>
                </a:cubicBezTo>
                <a:cubicBezTo>
                  <a:pt x="63" y="84"/>
                  <a:pt x="67" y="82"/>
                  <a:pt x="71" y="79"/>
                </a:cubicBezTo>
                <a:cubicBezTo>
                  <a:pt x="75" y="75"/>
                  <a:pt x="76" y="71"/>
                  <a:pt x="76" y="66"/>
                </a:cubicBezTo>
                <a:cubicBezTo>
                  <a:pt x="76" y="61"/>
                  <a:pt x="75" y="57"/>
                  <a:pt x="72" y="55"/>
                </a:cubicBezTo>
                <a:close/>
                <a:moveTo>
                  <a:pt x="51" y="47"/>
                </a:moveTo>
                <a:cubicBezTo>
                  <a:pt x="48" y="46"/>
                  <a:pt x="46" y="44"/>
                  <a:pt x="44" y="43"/>
                </a:cubicBezTo>
                <a:cubicBezTo>
                  <a:pt x="43" y="42"/>
                  <a:pt x="43" y="41"/>
                  <a:pt x="43" y="39"/>
                </a:cubicBezTo>
                <a:cubicBezTo>
                  <a:pt x="43" y="37"/>
                  <a:pt x="43" y="35"/>
                  <a:pt x="45" y="34"/>
                </a:cubicBezTo>
                <a:cubicBezTo>
                  <a:pt x="46" y="32"/>
                  <a:pt x="49" y="31"/>
                  <a:pt x="51" y="31"/>
                </a:cubicBezTo>
                <a:cubicBezTo>
                  <a:pt x="51" y="47"/>
                  <a:pt x="51" y="47"/>
                  <a:pt x="51" y="47"/>
                </a:cubicBezTo>
                <a:close/>
                <a:moveTo>
                  <a:pt x="63" y="72"/>
                </a:moveTo>
                <a:cubicBezTo>
                  <a:pt x="62" y="73"/>
                  <a:pt x="59" y="74"/>
                  <a:pt x="56" y="75"/>
                </a:cubicBezTo>
                <a:cubicBezTo>
                  <a:pt x="56" y="59"/>
                  <a:pt x="56" y="59"/>
                  <a:pt x="56" y="59"/>
                </a:cubicBezTo>
                <a:cubicBezTo>
                  <a:pt x="60" y="60"/>
                  <a:pt x="62" y="61"/>
                  <a:pt x="64" y="62"/>
                </a:cubicBezTo>
                <a:cubicBezTo>
                  <a:pt x="65" y="63"/>
                  <a:pt x="66" y="65"/>
                  <a:pt x="66" y="67"/>
                </a:cubicBezTo>
                <a:cubicBezTo>
                  <a:pt x="66" y="69"/>
                  <a:pt x="65" y="71"/>
                  <a:pt x="63" y="72"/>
                </a:cubicBezTo>
                <a:close/>
                <a:moveTo>
                  <a:pt x="149" y="130"/>
                </a:moveTo>
                <a:cubicBezTo>
                  <a:pt x="114" y="94"/>
                  <a:pt x="114" y="94"/>
                  <a:pt x="114" y="94"/>
                </a:cubicBezTo>
                <a:cubicBezTo>
                  <a:pt x="107" y="102"/>
                  <a:pt x="107" y="102"/>
                  <a:pt x="107" y="102"/>
                </a:cubicBezTo>
                <a:cubicBezTo>
                  <a:pt x="94" y="88"/>
                  <a:pt x="94" y="88"/>
                  <a:pt x="94" y="88"/>
                </a:cubicBezTo>
                <a:cubicBezTo>
                  <a:pt x="101" y="79"/>
                  <a:pt x="106" y="67"/>
                  <a:pt x="106" y="54"/>
                </a:cubicBezTo>
                <a:cubicBezTo>
                  <a:pt x="106" y="24"/>
                  <a:pt x="82" y="0"/>
                  <a:pt x="53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83"/>
                  <a:pt x="24" y="108"/>
                  <a:pt x="53" y="108"/>
                </a:cubicBezTo>
                <a:cubicBezTo>
                  <a:pt x="67" y="108"/>
                  <a:pt x="80" y="102"/>
                  <a:pt x="89" y="93"/>
                </a:cubicBezTo>
                <a:cubicBezTo>
                  <a:pt x="102" y="106"/>
                  <a:pt x="102" y="106"/>
                  <a:pt x="102" y="106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130" y="149"/>
                  <a:pt x="130" y="149"/>
                  <a:pt x="130" y="149"/>
                </a:cubicBezTo>
                <a:cubicBezTo>
                  <a:pt x="136" y="156"/>
                  <a:pt x="146" y="153"/>
                  <a:pt x="149" y="149"/>
                </a:cubicBezTo>
                <a:cubicBezTo>
                  <a:pt x="153" y="146"/>
                  <a:pt x="156" y="136"/>
                  <a:pt x="149" y="130"/>
                </a:cubicBezTo>
                <a:close/>
                <a:moveTo>
                  <a:pt x="53" y="101"/>
                </a:moveTo>
                <a:cubicBezTo>
                  <a:pt x="27" y="101"/>
                  <a:pt x="7" y="80"/>
                  <a:pt x="7" y="54"/>
                </a:cubicBezTo>
                <a:cubicBezTo>
                  <a:pt x="7" y="28"/>
                  <a:pt x="27" y="7"/>
                  <a:pt x="53" y="7"/>
                </a:cubicBezTo>
                <a:cubicBezTo>
                  <a:pt x="79" y="7"/>
                  <a:pt x="99" y="28"/>
                  <a:pt x="99" y="54"/>
                </a:cubicBezTo>
                <a:cubicBezTo>
                  <a:pt x="99" y="80"/>
                  <a:pt x="79" y="101"/>
                  <a:pt x="53" y="101"/>
                </a:cubicBezTo>
                <a:close/>
                <a:moveTo>
                  <a:pt x="144" y="144"/>
                </a:moveTo>
                <a:cubicBezTo>
                  <a:pt x="142" y="147"/>
                  <a:pt x="137" y="147"/>
                  <a:pt x="134" y="14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49" y="138"/>
                  <a:pt x="146" y="143"/>
                  <a:pt x="144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" name="Freeform 219">
            <a:extLst>
              <a:ext uri="{FF2B5EF4-FFF2-40B4-BE49-F238E27FC236}">
                <a16:creationId xmlns:a16="http://schemas.microsoft.com/office/drawing/2014/main" id="{5F10592E-C360-42B7-8F3B-449F91DB5B35}"/>
              </a:ext>
            </a:extLst>
          </p:cNvPr>
          <p:cNvSpPr>
            <a:spLocks noEditPoints="1"/>
          </p:cNvSpPr>
          <p:nvPr/>
        </p:nvSpPr>
        <p:spPr bwMode="auto">
          <a:xfrm>
            <a:off x="7766264" y="3286642"/>
            <a:ext cx="338202" cy="449130"/>
          </a:xfrm>
          <a:custGeom>
            <a:avLst/>
            <a:gdLst>
              <a:gd name="T0" fmla="*/ 0 w 116"/>
              <a:gd name="T1" fmla="*/ 527050 h 153"/>
              <a:gd name="T2" fmla="*/ 396875 w 116"/>
              <a:gd name="T3" fmla="*/ 527050 h 153"/>
              <a:gd name="T4" fmla="*/ 390032 w 116"/>
              <a:gd name="T5" fmla="*/ 509826 h 153"/>
              <a:gd name="T6" fmla="*/ 386611 w 116"/>
              <a:gd name="T7" fmla="*/ 124012 h 153"/>
              <a:gd name="T8" fmla="*/ 393454 w 116"/>
              <a:gd name="T9" fmla="*/ 110233 h 153"/>
              <a:gd name="T10" fmla="*/ 287392 w 116"/>
              <a:gd name="T11" fmla="*/ 110233 h 153"/>
              <a:gd name="T12" fmla="*/ 287392 w 116"/>
              <a:gd name="T13" fmla="*/ 65451 h 153"/>
              <a:gd name="T14" fmla="*/ 222387 w 116"/>
              <a:gd name="T15" fmla="*/ 0 h 153"/>
              <a:gd name="T16" fmla="*/ 171067 w 116"/>
              <a:gd name="T17" fmla="*/ 0 h 153"/>
              <a:gd name="T18" fmla="*/ 106061 w 116"/>
              <a:gd name="T19" fmla="*/ 65451 h 153"/>
              <a:gd name="T20" fmla="*/ 106061 w 116"/>
              <a:gd name="T21" fmla="*/ 110233 h 153"/>
              <a:gd name="T22" fmla="*/ 0 w 116"/>
              <a:gd name="T23" fmla="*/ 110233 h 153"/>
              <a:gd name="T24" fmla="*/ 6843 w 116"/>
              <a:gd name="T25" fmla="*/ 124012 h 153"/>
              <a:gd name="T26" fmla="*/ 6843 w 116"/>
              <a:gd name="T27" fmla="*/ 509826 h 153"/>
              <a:gd name="T28" fmla="*/ 0 w 116"/>
              <a:gd name="T29" fmla="*/ 527050 h 153"/>
              <a:gd name="T30" fmla="*/ 126589 w 116"/>
              <a:gd name="T31" fmla="*/ 65451 h 153"/>
              <a:gd name="T32" fmla="*/ 171067 w 116"/>
              <a:gd name="T33" fmla="*/ 20669 h 153"/>
              <a:gd name="T34" fmla="*/ 222387 w 116"/>
              <a:gd name="T35" fmla="*/ 20669 h 153"/>
              <a:gd name="T36" fmla="*/ 266864 w 116"/>
              <a:gd name="T37" fmla="*/ 65451 h 153"/>
              <a:gd name="T38" fmla="*/ 266864 w 116"/>
              <a:gd name="T39" fmla="*/ 110233 h 153"/>
              <a:gd name="T40" fmla="*/ 126589 w 116"/>
              <a:gd name="T41" fmla="*/ 110233 h 153"/>
              <a:gd name="T42" fmla="*/ 126589 w 116"/>
              <a:gd name="T43" fmla="*/ 65451 h 153"/>
              <a:gd name="T44" fmla="*/ 30792 w 116"/>
              <a:gd name="T45" fmla="*/ 130901 h 153"/>
              <a:gd name="T46" fmla="*/ 362662 w 116"/>
              <a:gd name="T47" fmla="*/ 130901 h 153"/>
              <a:gd name="T48" fmla="*/ 362662 w 116"/>
              <a:gd name="T49" fmla="*/ 502937 h 153"/>
              <a:gd name="T50" fmla="*/ 34213 w 116"/>
              <a:gd name="T51" fmla="*/ 502937 h 153"/>
              <a:gd name="T52" fmla="*/ 30792 w 116"/>
              <a:gd name="T53" fmla="*/ 130901 h 1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16" h="153">
                <a:moveTo>
                  <a:pt x="0" y="153"/>
                </a:moveTo>
                <a:cubicBezTo>
                  <a:pt x="116" y="153"/>
                  <a:pt x="116" y="153"/>
                  <a:pt x="116" y="153"/>
                </a:cubicBezTo>
                <a:cubicBezTo>
                  <a:pt x="114" y="148"/>
                  <a:pt x="114" y="148"/>
                  <a:pt x="114" y="148"/>
                </a:cubicBezTo>
                <a:cubicBezTo>
                  <a:pt x="94" y="105"/>
                  <a:pt x="114" y="37"/>
                  <a:pt x="113" y="36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9"/>
                  <a:pt x="84" y="19"/>
                  <a:pt x="84" y="19"/>
                </a:cubicBezTo>
                <a:cubicBezTo>
                  <a:pt x="84" y="9"/>
                  <a:pt x="76" y="0"/>
                  <a:pt x="65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0" y="0"/>
                  <a:pt x="31" y="8"/>
                  <a:pt x="31" y="19"/>
                </a:cubicBezTo>
                <a:cubicBezTo>
                  <a:pt x="31" y="32"/>
                  <a:pt x="31" y="32"/>
                  <a:pt x="31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2" y="36"/>
                  <a:pt x="2" y="36"/>
                  <a:pt x="2" y="36"/>
                </a:cubicBezTo>
                <a:cubicBezTo>
                  <a:pt x="2" y="37"/>
                  <a:pt x="21" y="105"/>
                  <a:pt x="2" y="148"/>
                </a:cubicBezTo>
                <a:lnTo>
                  <a:pt x="0" y="153"/>
                </a:lnTo>
                <a:close/>
                <a:moveTo>
                  <a:pt x="37" y="19"/>
                </a:moveTo>
                <a:cubicBezTo>
                  <a:pt x="37" y="12"/>
                  <a:pt x="43" y="6"/>
                  <a:pt x="50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73" y="6"/>
                  <a:pt x="78" y="12"/>
                  <a:pt x="78" y="19"/>
                </a:cubicBezTo>
                <a:cubicBezTo>
                  <a:pt x="78" y="32"/>
                  <a:pt x="78" y="32"/>
                  <a:pt x="78" y="32"/>
                </a:cubicBezTo>
                <a:cubicBezTo>
                  <a:pt x="37" y="32"/>
                  <a:pt x="37" y="32"/>
                  <a:pt x="37" y="32"/>
                </a:cubicBezTo>
                <a:lnTo>
                  <a:pt x="37" y="19"/>
                </a:lnTo>
                <a:close/>
                <a:moveTo>
                  <a:pt x="9" y="38"/>
                </a:moveTo>
                <a:cubicBezTo>
                  <a:pt x="106" y="38"/>
                  <a:pt x="106" y="38"/>
                  <a:pt x="106" y="38"/>
                </a:cubicBezTo>
                <a:cubicBezTo>
                  <a:pt x="102" y="54"/>
                  <a:pt x="91" y="107"/>
                  <a:pt x="106" y="146"/>
                </a:cubicBezTo>
                <a:cubicBezTo>
                  <a:pt x="10" y="146"/>
                  <a:pt x="10" y="146"/>
                  <a:pt x="10" y="146"/>
                </a:cubicBezTo>
                <a:cubicBezTo>
                  <a:pt x="25" y="107"/>
                  <a:pt x="13" y="54"/>
                  <a:pt x="9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84" name="Freeform 220">
            <a:extLst>
              <a:ext uri="{FF2B5EF4-FFF2-40B4-BE49-F238E27FC236}">
                <a16:creationId xmlns:a16="http://schemas.microsoft.com/office/drawing/2014/main" id="{6D5624CB-12D6-4732-A61F-7FB270DCF9DF}"/>
              </a:ext>
            </a:extLst>
          </p:cNvPr>
          <p:cNvSpPr>
            <a:spLocks noEditPoints="1"/>
          </p:cNvSpPr>
          <p:nvPr/>
        </p:nvSpPr>
        <p:spPr bwMode="auto">
          <a:xfrm>
            <a:off x="5700324" y="4295615"/>
            <a:ext cx="465448" cy="444290"/>
          </a:xfrm>
          <a:custGeom>
            <a:avLst/>
            <a:gdLst>
              <a:gd name="T0" fmla="*/ 160929 w 153"/>
              <a:gd name="T1" fmla="*/ 296589 h 145"/>
              <a:gd name="T2" fmla="*/ 469091 w 153"/>
              <a:gd name="T3" fmla="*/ 296589 h 145"/>
              <a:gd name="T4" fmla="*/ 523875 w 153"/>
              <a:gd name="T5" fmla="*/ 100013 h 145"/>
              <a:gd name="T6" fmla="*/ 445123 w 153"/>
              <a:gd name="T7" fmla="*/ 100013 h 145"/>
              <a:gd name="T8" fmla="*/ 414306 w 153"/>
              <a:gd name="T9" fmla="*/ 10346 h 145"/>
              <a:gd name="T10" fmla="*/ 294466 w 153"/>
              <a:gd name="T11" fmla="*/ 48282 h 145"/>
              <a:gd name="T12" fmla="*/ 311586 w 153"/>
              <a:gd name="T13" fmla="*/ 100013 h 145"/>
              <a:gd name="T14" fmla="*/ 304738 w 153"/>
              <a:gd name="T15" fmla="*/ 100013 h 145"/>
              <a:gd name="T16" fmla="*/ 273922 w 153"/>
              <a:gd name="T17" fmla="*/ 10346 h 145"/>
              <a:gd name="T18" fmla="*/ 154081 w 153"/>
              <a:gd name="T19" fmla="*/ 48282 h 145"/>
              <a:gd name="T20" fmla="*/ 171201 w 153"/>
              <a:gd name="T21" fmla="*/ 100013 h 145"/>
              <a:gd name="T22" fmla="*/ 106145 w 153"/>
              <a:gd name="T23" fmla="*/ 100013 h 145"/>
              <a:gd name="T24" fmla="*/ 92449 w 153"/>
              <a:gd name="T25" fmla="*/ 44833 h 145"/>
              <a:gd name="T26" fmla="*/ 37664 w 153"/>
              <a:gd name="T27" fmla="*/ 0 h 145"/>
              <a:gd name="T28" fmla="*/ 0 w 153"/>
              <a:gd name="T29" fmla="*/ 0 h 145"/>
              <a:gd name="T30" fmla="*/ 0 w 153"/>
              <a:gd name="T31" fmla="*/ 24141 h 145"/>
              <a:gd name="T32" fmla="*/ 37664 w 153"/>
              <a:gd name="T33" fmla="*/ 24141 h 145"/>
              <a:gd name="T34" fmla="*/ 71904 w 153"/>
              <a:gd name="T35" fmla="*/ 51731 h 145"/>
              <a:gd name="T36" fmla="*/ 130113 w 153"/>
              <a:gd name="T37" fmla="*/ 282794 h 145"/>
              <a:gd name="T38" fmla="*/ 112993 w 153"/>
              <a:gd name="T39" fmla="*/ 324179 h 145"/>
              <a:gd name="T40" fmla="*/ 160929 w 153"/>
              <a:gd name="T41" fmla="*/ 372461 h 145"/>
              <a:gd name="T42" fmla="*/ 462243 w 153"/>
              <a:gd name="T43" fmla="*/ 372461 h 145"/>
              <a:gd name="T44" fmla="*/ 462243 w 153"/>
              <a:gd name="T45" fmla="*/ 351768 h 145"/>
              <a:gd name="T46" fmla="*/ 160929 w 153"/>
              <a:gd name="T47" fmla="*/ 351768 h 145"/>
              <a:gd name="T48" fmla="*/ 133537 w 153"/>
              <a:gd name="T49" fmla="*/ 324179 h 145"/>
              <a:gd name="T50" fmla="*/ 160929 w 153"/>
              <a:gd name="T51" fmla="*/ 296589 h 145"/>
              <a:gd name="T52" fmla="*/ 400610 w 153"/>
              <a:gd name="T53" fmla="*/ 37936 h 145"/>
              <a:gd name="T54" fmla="*/ 421154 w 153"/>
              <a:gd name="T55" fmla="*/ 100013 h 145"/>
              <a:gd name="T56" fmla="*/ 332130 w 153"/>
              <a:gd name="T57" fmla="*/ 100013 h 145"/>
              <a:gd name="T58" fmla="*/ 321858 w 153"/>
              <a:gd name="T59" fmla="*/ 65525 h 145"/>
              <a:gd name="T60" fmla="*/ 400610 w 153"/>
              <a:gd name="T61" fmla="*/ 37936 h 145"/>
              <a:gd name="T62" fmla="*/ 260225 w 153"/>
              <a:gd name="T63" fmla="*/ 37936 h 145"/>
              <a:gd name="T64" fmla="*/ 280770 w 153"/>
              <a:gd name="T65" fmla="*/ 100013 h 145"/>
              <a:gd name="T66" fmla="*/ 195169 w 153"/>
              <a:gd name="T67" fmla="*/ 100013 h 145"/>
              <a:gd name="T68" fmla="*/ 181473 w 153"/>
              <a:gd name="T69" fmla="*/ 65525 h 145"/>
              <a:gd name="T70" fmla="*/ 260225 w 153"/>
              <a:gd name="T71" fmla="*/ 37936 h 145"/>
              <a:gd name="T72" fmla="*/ 496483 w 153"/>
              <a:gd name="T73" fmla="*/ 120705 h 145"/>
              <a:gd name="T74" fmla="*/ 451971 w 153"/>
              <a:gd name="T75" fmla="*/ 272448 h 145"/>
              <a:gd name="T76" fmla="*/ 150657 w 153"/>
              <a:gd name="T77" fmla="*/ 272448 h 145"/>
              <a:gd name="T78" fmla="*/ 112993 w 153"/>
              <a:gd name="T79" fmla="*/ 120705 h 145"/>
              <a:gd name="T80" fmla="*/ 496483 w 153"/>
              <a:gd name="T81" fmla="*/ 120705 h 145"/>
              <a:gd name="T82" fmla="*/ 362946 w 153"/>
              <a:gd name="T83" fmla="*/ 406948 h 145"/>
              <a:gd name="T84" fmla="*/ 318434 w 153"/>
              <a:gd name="T85" fmla="*/ 455230 h 145"/>
              <a:gd name="T86" fmla="*/ 362946 w 153"/>
              <a:gd name="T87" fmla="*/ 500063 h 145"/>
              <a:gd name="T88" fmla="*/ 410882 w 153"/>
              <a:gd name="T89" fmla="*/ 455230 h 145"/>
              <a:gd name="T90" fmla="*/ 362946 w 153"/>
              <a:gd name="T91" fmla="*/ 406948 h 145"/>
              <a:gd name="T92" fmla="*/ 362946 w 153"/>
              <a:gd name="T93" fmla="*/ 479371 h 145"/>
              <a:gd name="T94" fmla="*/ 338978 w 153"/>
              <a:gd name="T95" fmla="*/ 455230 h 145"/>
              <a:gd name="T96" fmla="*/ 362946 w 153"/>
              <a:gd name="T97" fmla="*/ 427640 h 145"/>
              <a:gd name="T98" fmla="*/ 390338 w 153"/>
              <a:gd name="T99" fmla="*/ 455230 h 145"/>
              <a:gd name="T100" fmla="*/ 362946 w 153"/>
              <a:gd name="T101" fmla="*/ 479371 h 145"/>
              <a:gd name="T102" fmla="*/ 191745 w 153"/>
              <a:gd name="T103" fmla="*/ 406948 h 145"/>
              <a:gd name="T104" fmla="*/ 143809 w 153"/>
              <a:gd name="T105" fmla="*/ 455230 h 145"/>
              <a:gd name="T106" fmla="*/ 191745 w 153"/>
              <a:gd name="T107" fmla="*/ 500063 h 145"/>
              <a:gd name="T108" fmla="*/ 239681 w 153"/>
              <a:gd name="T109" fmla="*/ 455230 h 145"/>
              <a:gd name="T110" fmla="*/ 191745 w 153"/>
              <a:gd name="T111" fmla="*/ 406948 h 145"/>
              <a:gd name="T112" fmla="*/ 191745 w 153"/>
              <a:gd name="T113" fmla="*/ 479371 h 145"/>
              <a:gd name="T114" fmla="*/ 167777 w 153"/>
              <a:gd name="T115" fmla="*/ 455230 h 145"/>
              <a:gd name="T116" fmla="*/ 191745 w 153"/>
              <a:gd name="T117" fmla="*/ 427640 h 145"/>
              <a:gd name="T118" fmla="*/ 219137 w 153"/>
              <a:gd name="T119" fmla="*/ 455230 h 145"/>
              <a:gd name="T120" fmla="*/ 191745 w 153"/>
              <a:gd name="T121" fmla="*/ 479371 h 14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3" h="145">
                <a:moveTo>
                  <a:pt x="47" y="86"/>
                </a:moveTo>
                <a:cubicBezTo>
                  <a:pt x="137" y="86"/>
                  <a:pt x="137" y="86"/>
                  <a:pt x="137" y="86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21" y="3"/>
                  <a:pt x="121" y="3"/>
                  <a:pt x="121" y="3"/>
                </a:cubicBezTo>
                <a:cubicBezTo>
                  <a:pt x="86" y="14"/>
                  <a:pt x="86" y="14"/>
                  <a:pt x="86" y="14"/>
                </a:cubicBezTo>
                <a:cubicBezTo>
                  <a:pt x="91" y="29"/>
                  <a:pt x="91" y="29"/>
                  <a:pt x="91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0" y="3"/>
                  <a:pt x="80" y="3"/>
                  <a:pt x="80" y="3"/>
                </a:cubicBezTo>
                <a:cubicBezTo>
                  <a:pt x="45" y="14"/>
                  <a:pt x="45" y="14"/>
                  <a:pt x="45" y="14"/>
                </a:cubicBezTo>
                <a:cubicBezTo>
                  <a:pt x="50" y="29"/>
                  <a:pt x="50" y="29"/>
                  <a:pt x="50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27" y="13"/>
                  <a:pt x="27" y="13"/>
                  <a:pt x="27" y="13"/>
                </a:cubicBezTo>
                <a:cubicBezTo>
                  <a:pt x="25" y="6"/>
                  <a:pt x="19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"/>
                  <a:pt x="0" y="7"/>
                  <a:pt x="0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6" y="7"/>
                  <a:pt x="20" y="10"/>
                  <a:pt x="21" y="15"/>
                </a:cubicBezTo>
                <a:cubicBezTo>
                  <a:pt x="38" y="82"/>
                  <a:pt x="38" y="82"/>
                  <a:pt x="38" y="82"/>
                </a:cubicBezTo>
                <a:cubicBezTo>
                  <a:pt x="35" y="85"/>
                  <a:pt x="33" y="89"/>
                  <a:pt x="33" y="94"/>
                </a:cubicBezTo>
                <a:cubicBezTo>
                  <a:pt x="33" y="102"/>
                  <a:pt x="39" y="108"/>
                  <a:pt x="47" y="108"/>
                </a:cubicBezTo>
                <a:cubicBezTo>
                  <a:pt x="135" y="108"/>
                  <a:pt x="135" y="108"/>
                  <a:pt x="135" y="108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47" y="102"/>
                  <a:pt x="47" y="102"/>
                  <a:pt x="47" y="102"/>
                </a:cubicBezTo>
                <a:cubicBezTo>
                  <a:pt x="43" y="102"/>
                  <a:pt x="39" y="98"/>
                  <a:pt x="39" y="94"/>
                </a:cubicBezTo>
                <a:cubicBezTo>
                  <a:pt x="39" y="90"/>
                  <a:pt x="43" y="86"/>
                  <a:pt x="47" y="86"/>
                </a:cubicBezTo>
                <a:close/>
                <a:moveTo>
                  <a:pt x="117" y="11"/>
                </a:moveTo>
                <a:cubicBezTo>
                  <a:pt x="123" y="29"/>
                  <a:pt x="123" y="29"/>
                  <a:pt x="123" y="29"/>
                </a:cubicBezTo>
                <a:cubicBezTo>
                  <a:pt x="97" y="29"/>
                  <a:pt x="97" y="29"/>
                  <a:pt x="97" y="29"/>
                </a:cubicBezTo>
                <a:cubicBezTo>
                  <a:pt x="94" y="19"/>
                  <a:pt x="94" y="19"/>
                  <a:pt x="94" y="19"/>
                </a:cubicBezTo>
                <a:lnTo>
                  <a:pt x="117" y="11"/>
                </a:lnTo>
                <a:close/>
                <a:moveTo>
                  <a:pt x="76" y="11"/>
                </a:moveTo>
                <a:cubicBezTo>
                  <a:pt x="82" y="29"/>
                  <a:pt x="82" y="29"/>
                  <a:pt x="82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3" y="19"/>
                  <a:pt x="53" y="19"/>
                  <a:pt x="53" y="19"/>
                </a:cubicBezTo>
                <a:lnTo>
                  <a:pt x="76" y="11"/>
                </a:lnTo>
                <a:close/>
                <a:moveTo>
                  <a:pt x="145" y="35"/>
                </a:moveTo>
                <a:cubicBezTo>
                  <a:pt x="132" y="79"/>
                  <a:pt x="132" y="79"/>
                  <a:pt x="132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33" y="35"/>
                  <a:pt x="33" y="35"/>
                  <a:pt x="33" y="35"/>
                </a:cubicBezTo>
                <a:lnTo>
                  <a:pt x="145" y="35"/>
                </a:lnTo>
                <a:close/>
                <a:moveTo>
                  <a:pt x="106" y="118"/>
                </a:moveTo>
                <a:cubicBezTo>
                  <a:pt x="99" y="118"/>
                  <a:pt x="93" y="124"/>
                  <a:pt x="93" y="132"/>
                </a:cubicBezTo>
                <a:cubicBezTo>
                  <a:pt x="93" y="139"/>
                  <a:pt x="99" y="145"/>
                  <a:pt x="106" y="145"/>
                </a:cubicBezTo>
                <a:cubicBezTo>
                  <a:pt x="114" y="145"/>
                  <a:pt x="120" y="139"/>
                  <a:pt x="120" y="132"/>
                </a:cubicBezTo>
                <a:cubicBezTo>
                  <a:pt x="120" y="124"/>
                  <a:pt x="114" y="118"/>
                  <a:pt x="106" y="118"/>
                </a:cubicBezTo>
                <a:close/>
                <a:moveTo>
                  <a:pt x="106" y="139"/>
                </a:moveTo>
                <a:cubicBezTo>
                  <a:pt x="102" y="139"/>
                  <a:pt x="99" y="136"/>
                  <a:pt x="99" y="132"/>
                </a:cubicBezTo>
                <a:cubicBezTo>
                  <a:pt x="99" y="127"/>
                  <a:pt x="102" y="124"/>
                  <a:pt x="106" y="124"/>
                </a:cubicBezTo>
                <a:cubicBezTo>
                  <a:pt x="110" y="124"/>
                  <a:pt x="114" y="127"/>
                  <a:pt x="114" y="132"/>
                </a:cubicBezTo>
                <a:cubicBezTo>
                  <a:pt x="114" y="136"/>
                  <a:pt x="110" y="139"/>
                  <a:pt x="106" y="139"/>
                </a:cubicBezTo>
                <a:close/>
                <a:moveTo>
                  <a:pt x="56" y="118"/>
                </a:moveTo>
                <a:cubicBezTo>
                  <a:pt x="49" y="118"/>
                  <a:pt x="42" y="124"/>
                  <a:pt x="42" y="132"/>
                </a:cubicBezTo>
                <a:cubicBezTo>
                  <a:pt x="42" y="139"/>
                  <a:pt x="49" y="145"/>
                  <a:pt x="56" y="145"/>
                </a:cubicBezTo>
                <a:cubicBezTo>
                  <a:pt x="64" y="145"/>
                  <a:pt x="70" y="139"/>
                  <a:pt x="70" y="132"/>
                </a:cubicBezTo>
                <a:cubicBezTo>
                  <a:pt x="70" y="124"/>
                  <a:pt x="64" y="118"/>
                  <a:pt x="56" y="118"/>
                </a:cubicBezTo>
                <a:close/>
                <a:moveTo>
                  <a:pt x="56" y="139"/>
                </a:moveTo>
                <a:cubicBezTo>
                  <a:pt x="52" y="139"/>
                  <a:pt x="49" y="136"/>
                  <a:pt x="49" y="132"/>
                </a:cubicBezTo>
                <a:cubicBezTo>
                  <a:pt x="49" y="127"/>
                  <a:pt x="52" y="124"/>
                  <a:pt x="56" y="124"/>
                </a:cubicBezTo>
                <a:cubicBezTo>
                  <a:pt x="60" y="124"/>
                  <a:pt x="64" y="127"/>
                  <a:pt x="64" y="132"/>
                </a:cubicBezTo>
                <a:cubicBezTo>
                  <a:pt x="64" y="136"/>
                  <a:pt x="60" y="139"/>
                  <a:pt x="56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" name="Freeform 221">
            <a:extLst>
              <a:ext uri="{FF2B5EF4-FFF2-40B4-BE49-F238E27FC236}">
                <a16:creationId xmlns:a16="http://schemas.microsoft.com/office/drawing/2014/main" id="{12A00E25-B4AE-465B-9481-4DDBC0BC37EB}"/>
              </a:ext>
            </a:extLst>
          </p:cNvPr>
          <p:cNvSpPr>
            <a:spLocks noEditPoints="1"/>
          </p:cNvSpPr>
          <p:nvPr/>
        </p:nvSpPr>
        <p:spPr bwMode="auto">
          <a:xfrm>
            <a:off x="6682108" y="4299139"/>
            <a:ext cx="465448" cy="437242"/>
          </a:xfrm>
          <a:custGeom>
            <a:avLst/>
            <a:gdLst>
              <a:gd name="T0" fmla="*/ 383490 w 153"/>
              <a:gd name="T1" fmla="*/ 402648 h 143"/>
              <a:gd name="T2" fmla="*/ 338978 w 153"/>
              <a:gd name="T3" fmla="*/ 447386 h 143"/>
              <a:gd name="T4" fmla="*/ 383490 w 153"/>
              <a:gd name="T5" fmla="*/ 492125 h 143"/>
              <a:gd name="T6" fmla="*/ 428002 w 153"/>
              <a:gd name="T7" fmla="*/ 447386 h 143"/>
              <a:gd name="T8" fmla="*/ 383490 w 153"/>
              <a:gd name="T9" fmla="*/ 402648 h 143"/>
              <a:gd name="T10" fmla="*/ 407458 w 153"/>
              <a:gd name="T11" fmla="*/ 447386 h 143"/>
              <a:gd name="T12" fmla="*/ 383490 w 153"/>
              <a:gd name="T13" fmla="*/ 471476 h 143"/>
              <a:gd name="T14" fmla="*/ 362946 w 153"/>
              <a:gd name="T15" fmla="*/ 447386 h 143"/>
              <a:gd name="T16" fmla="*/ 383490 w 153"/>
              <a:gd name="T17" fmla="*/ 423296 h 143"/>
              <a:gd name="T18" fmla="*/ 407458 w 153"/>
              <a:gd name="T19" fmla="*/ 447386 h 143"/>
              <a:gd name="T20" fmla="*/ 229409 w 153"/>
              <a:gd name="T21" fmla="*/ 402648 h 143"/>
              <a:gd name="T22" fmla="*/ 184897 w 153"/>
              <a:gd name="T23" fmla="*/ 447386 h 143"/>
              <a:gd name="T24" fmla="*/ 229409 w 153"/>
              <a:gd name="T25" fmla="*/ 492125 h 143"/>
              <a:gd name="T26" fmla="*/ 273922 w 153"/>
              <a:gd name="T27" fmla="*/ 447386 h 143"/>
              <a:gd name="T28" fmla="*/ 229409 w 153"/>
              <a:gd name="T29" fmla="*/ 402648 h 143"/>
              <a:gd name="T30" fmla="*/ 229409 w 153"/>
              <a:gd name="T31" fmla="*/ 471476 h 143"/>
              <a:gd name="T32" fmla="*/ 205441 w 153"/>
              <a:gd name="T33" fmla="*/ 447386 h 143"/>
              <a:gd name="T34" fmla="*/ 229409 w 153"/>
              <a:gd name="T35" fmla="*/ 423296 h 143"/>
              <a:gd name="T36" fmla="*/ 249953 w 153"/>
              <a:gd name="T37" fmla="*/ 447386 h 143"/>
              <a:gd name="T38" fmla="*/ 229409 w 153"/>
              <a:gd name="T39" fmla="*/ 471476 h 143"/>
              <a:gd name="T40" fmla="*/ 424578 w 153"/>
              <a:gd name="T41" fmla="*/ 144540 h 143"/>
              <a:gd name="T42" fmla="*/ 431426 w 153"/>
              <a:gd name="T43" fmla="*/ 106684 h 143"/>
              <a:gd name="T44" fmla="*/ 325282 w 153"/>
              <a:gd name="T45" fmla="*/ 0 h 143"/>
              <a:gd name="T46" fmla="*/ 219137 w 153"/>
              <a:gd name="T47" fmla="*/ 106684 h 143"/>
              <a:gd name="T48" fmla="*/ 222561 w 153"/>
              <a:gd name="T49" fmla="*/ 144540 h 143"/>
              <a:gd name="T50" fmla="*/ 147233 w 153"/>
              <a:gd name="T51" fmla="*/ 144540 h 143"/>
              <a:gd name="T52" fmla="*/ 102721 w 153"/>
              <a:gd name="T53" fmla="*/ 0 h 143"/>
              <a:gd name="T54" fmla="*/ 0 w 153"/>
              <a:gd name="T55" fmla="*/ 0 h 143"/>
              <a:gd name="T56" fmla="*/ 0 w 153"/>
              <a:gd name="T57" fmla="*/ 24090 h 143"/>
              <a:gd name="T58" fmla="*/ 85600 w 153"/>
              <a:gd name="T59" fmla="*/ 24090 h 143"/>
              <a:gd name="T60" fmla="*/ 184897 w 153"/>
              <a:gd name="T61" fmla="*/ 361351 h 143"/>
              <a:gd name="T62" fmla="*/ 434850 w 153"/>
              <a:gd name="T63" fmla="*/ 361351 h 143"/>
              <a:gd name="T64" fmla="*/ 523875 w 153"/>
              <a:gd name="T65" fmla="*/ 144540 h 143"/>
              <a:gd name="T66" fmla="*/ 424578 w 153"/>
              <a:gd name="T67" fmla="*/ 144540 h 143"/>
              <a:gd name="T68" fmla="*/ 325282 w 153"/>
              <a:gd name="T69" fmla="*/ 24090 h 143"/>
              <a:gd name="T70" fmla="*/ 407458 w 153"/>
              <a:gd name="T71" fmla="*/ 106684 h 143"/>
              <a:gd name="T72" fmla="*/ 325282 w 153"/>
              <a:gd name="T73" fmla="*/ 192720 h 143"/>
              <a:gd name="T74" fmla="*/ 239681 w 153"/>
              <a:gd name="T75" fmla="*/ 106684 h 143"/>
              <a:gd name="T76" fmla="*/ 325282 w 153"/>
              <a:gd name="T77" fmla="*/ 24090 h 143"/>
              <a:gd name="T78" fmla="*/ 421154 w 153"/>
              <a:gd name="T79" fmla="*/ 340702 h 143"/>
              <a:gd name="T80" fmla="*/ 202017 w 153"/>
              <a:gd name="T81" fmla="*/ 340702 h 143"/>
              <a:gd name="T82" fmla="*/ 150657 w 153"/>
              <a:gd name="T83" fmla="*/ 168630 h 143"/>
              <a:gd name="T84" fmla="*/ 236257 w 153"/>
              <a:gd name="T85" fmla="*/ 168630 h 143"/>
              <a:gd name="T86" fmla="*/ 325282 w 153"/>
              <a:gd name="T87" fmla="*/ 213369 h 143"/>
              <a:gd name="T88" fmla="*/ 410882 w 153"/>
              <a:gd name="T89" fmla="*/ 168630 h 143"/>
              <a:gd name="T90" fmla="*/ 489635 w 153"/>
              <a:gd name="T91" fmla="*/ 168630 h 143"/>
              <a:gd name="T92" fmla="*/ 421154 w 153"/>
              <a:gd name="T93" fmla="*/ 340702 h 143"/>
              <a:gd name="T94" fmla="*/ 315010 w 153"/>
              <a:gd name="T95" fmla="*/ 158306 h 143"/>
              <a:gd name="T96" fmla="*/ 335554 w 153"/>
              <a:gd name="T97" fmla="*/ 158306 h 143"/>
              <a:gd name="T98" fmla="*/ 335554 w 153"/>
              <a:gd name="T99" fmla="*/ 120450 h 143"/>
              <a:gd name="T100" fmla="*/ 373218 w 153"/>
              <a:gd name="T101" fmla="*/ 120450 h 143"/>
              <a:gd name="T102" fmla="*/ 373218 w 153"/>
              <a:gd name="T103" fmla="*/ 96360 h 143"/>
              <a:gd name="T104" fmla="*/ 335554 w 153"/>
              <a:gd name="T105" fmla="*/ 96360 h 143"/>
              <a:gd name="T106" fmla="*/ 335554 w 153"/>
              <a:gd name="T107" fmla="*/ 55063 h 143"/>
              <a:gd name="T108" fmla="*/ 315010 w 153"/>
              <a:gd name="T109" fmla="*/ 55063 h 143"/>
              <a:gd name="T110" fmla="*/ 315010 w 153"/>
              <a:gd name="T111" fmla="*/ 96360 h 143"/>
              <a:gd name="T112" fmla="*/ 273922 w 153"/>
              <a:gd name="T113" fmla="*/ 96360 h 143"/>
              <a:gd name="T114" fmla="*/ 273922 w 153"/>
              <a:gd name="T115" fmla="*/ 120450 h 143"/>
              <a:gd name="T116" fmla="*/ 315010 w 153"/>
              <a:gd name="T117" fmla="*/ 120450 h 143"/>
              <a:gd name="T118" fmla="*/ 315010 w 153"/>
              <a:gd name="T119" fmla="*/ 158306 h 14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3" h="143">
                <a:moveTo>
                  <a:pt x="112" y="117"/>
                </a:moveTo>
                <a:cubicBezTo>
                  <a:pt x="105" y="117"/>
                  <a:pt x="99" y="123"/>
                  <a:pt x="99" y="130"/>
                </a:cubicBezTo>
                <a:cubicBezTo>
                  <a:pt x="99" y="137"/>
                  <a:pt x="105" y="143"/>
                  <a:pt x="112" y="143"/>
                </a:cubicBezTo>
                <a:cubicBezTo>
                  <a:pt x="120" y="143"/>
                  <a:pt x="125" y="137"/>
                  <a:pt x="125" y="130"/>
                </a:cubicBezTo>
                <a:cubicBezTo>
                  <a:pt x="125" y="123"/>
                  <a:pt x="120" y="117"/>
                  <a:pt x="112" y="117"/>
                </a:cubicBezTo>
                <a:close/>
                <a:moveTo>
                  <a:pt x="119" y="130"/>
                </a:moveTo>
                <a:cubicBezTo>
                  <a:pt x="119" y="134"/>
                  <a:pt x="116" y="137"/>
                  <a:pt x="112" y="137"/>
                </a:cubicBezTo>
                <a:cubicBezTo>
                  <a:pt x="109" y="137"/>
                  <a:pt x="106" y="134"/>
                  <a:pt x="106" y="130"/>
                </a:cubicBezTo>
                <a:cubicBezTo>
                  <a:pt x="106" y="126"/>
                  <a:pt x="109" y="123"/>
                  <a:pt x="112" y="123"/>
                </a:cubicBezTo>
                <a:cubicBezTo>
                  <a:pt x="116" y="124"/>
                  <a:pt x="119" y="126"/>
                  <a:pt x="119" y="130"/>
                </a:cubicBezTo>
                <a:close/>
                <a:moveTo>
                  <a:pt x="67" y="117"/>
                </a:moveTo>
                <a:cubicBezTo>
                  <a:pt x="60" y="117"/>
                  <a:pt x="54" y="123"/>
                  <a:pt x="54" y="130"/>
                </a:cubicBezTo>
                <a:cubicBezTo>
                  <a:pt x="54" y="137"/>
                  <a:pt x="60" y="143"/>
                  <a:pt x="67" y="143"/>
                </a:cubicBezTo>
                <a:cubicBezTo>
                  <a:pt x="74" y="143"/>
                  <a:pt x="80" y="137"/>
                  <a:pt x="80" y="130"/>
                </a:cubicBezTo>
                <a:cubicBezTo>
                  <a:pt x="80" y="123"/>
                  <a:pt x="74" y="117"/>
                  <a:pt x="67" y="117"/>
                </a:cubicBezTo>
                <a:close/>
                <a:moveTo>
                  <a:pt x="67" y="137"/>
                </a:moveTo>
                <a:cubicBezTo>
                  <a:pt x="63" y="137"/>
                  <a:pt x="60" y="134"/>
                  <a:pt x="60" y="130"/>
                </a:cubicBezTo>
                <a:cubicBezTo>
                  <a:pt x="60" y="126"/>
                  <a:pt x="63" y="123"/>
                  <a:pt x="67" y="123"/>
                </a:cubicBezTo>
                <a:cubicBezTo>
                  <a:pt x="70" y="123"/>
                  <a:pt x="73" y="126"/>
                  <a:pt x="73" y="130"/>
                </a:cubicBezTo>
                <a:cubicBezTo>
                  <a:pt x="73" y="134"/>
                  <a:pt x="70" y="137"/>
                  <a:pt x="67" y="137"/>
                </a:cubicBezTo>
                <a:close/>
                <a:moveTo>
                  <a:pt x="124" y="42"/>
                </a:moveTo>
                <a:cubicBezTo>
                  <a:pt x="125" y="39"/>
                  <a:pt x="126" y="35"/>
                  <a:pt x="126" y="31"/>
                </a:cubicBezTo>
                <a:cubicBezTo>
                  <a:pt x="126" y="14"/>
                  <a:pt x="112" y="0"/>
                  <a:pt x="95" y="0"/>
                </a:cubicBezTo>
                <a:cubicBezTo>
                  <a:pt x="77" y="0"/>
                  <a:pt x="64" y="14"/>
                  <a:pt x="64" y="31"/>
                </a:cubicBezTo>
                <a:cubicBezTo>
                  <a:pt x="64" y="35"/>
                  <a:pt x="64" y="39"/>
                  <a:pt x="65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30" y="0"/>
                  <a:pt x="30" y="0"/>
                  <a:pt x="3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"/>
                  <a:pt x="0" y="7"/>
                  <a:pt x="0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127" y="105"/>
                  <a:pt x="127" y="105"/>
                  <a:pt x="127" y="105"/>
                </a:cubicBezTo>
                <a:cubicBezTo>
                  <a:pt x="153" y="42"/>
                  <a:pt x="153" y="42"/>
                  <a:pt x="153" y="42"/>
                </a:cubicBezTo>
                <a:lnTo>
                  <a:pt x="124" y="42"/>
                </a:lnTo>
                <a:close/>
                <a:moveTo>
                  <a:pt x="95" y="7"/>
                </a:moveTo>
                <a:cubicBezTo>
                  <a:pt x="108" y="7"/>
                  <a:pt x="119" y="18"/>
                  <a:pt x="119" y="31"/>
                </a:cubicBezTo>
                <a:cubicBezTo>
                  <a:pt x="119" y="45"/>
                  <a:pt x="108" y="56"/>
                  <a:pt x="95" y="56"/>
                </a:cubicBezTo>
                <a:cubicBezTo>
                  <a:pt x="81" y="56"/>
                  <a:pt x="70" y="45"/>
                  <a:pt x="70" y="31"/>
                </a:cubicBezTo>
                <a:cubicBezTo>
                  <a:pt x="70" y="18"/>
                  <a:pt x="81" y="7"/>
                  <a:pt x="95" y="7"/>
                </a:cubicBezTo>
                <a:close/>
                <a:moveTo>
                  <a:pt x="123" y="99"/>
                </a:moveTo>
                <a:cubicBezTo>
                  <a:pt x="59" y="99"/>
                  <a:pt x="59" y="99"/>
                  <a:pt x="59" y="99"/>
                </a:cubicBezTo>
                <a:cubicBezTo>
                  <a:pt x="44" y="49"/>
                  <a:pt x="44" y="49"/>
                  <a:pt x="44" y="49"/>
                </a:cubicBezTo>
                <a:cubicBezTo>
                  <a:pt x="69" y="49"/>
                  <a:pt x="69" y="49"/>
                  <a:pt x="69" y="49"/>
                </a:cubicBezTo>
                <a:cubicBezTo>
                  <a:pt x="74" y="57"/>
                  <a:pt x="84" y="62"/>
                  <a:pt x="95" y="62"/>
                </a:cubicBezTo>
                <a:cubicBezTo>
                  <a:pt x="105" y="62"/>
                  <a:pt x="115" y="57"/>
                  <a:pt x="120" y="49"/>
                </a:cubicBezTo>
                <a:cubicBezTo>
                  <a:pt x="143" y="49"/>
                  <a:pt x="143" y="49"/>
                  <a:pt x="143" y="49"/>
                </a:cubicBezTo>
                <a:lnTo>
                  <a:pt x="123" y="99"/>
                </a:lnTo>
                <a:close/>
                <a:moveTo>
                  <a:pt x="92" y="46"/>
                </a:moveTo>
                <a:cubicBezTo>
                  <a:pt x="98" y="46"/>
                  <a:pt x="98" y="46"/>
                  <a:pt x="98" y="46"/>
                </a:cubicBezTo>
                <a:cubicBezTo>
                  <a:pt x="98" y="35"/>
                  <a:pt x="98" y="35"/>
                  <a:pt x="98" y="35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16"/>
                  <a:pt x="98" y="16"/>
                  <a:pt x="98" y="16"/>
                </a:cubicBezTo>
                <a:cubicBezTo>
                  <a:pt x="92" y="16"/>
                  <a:pt x="92" y="16"/>
                  <a:pt x="92" y="16"/>
                </a:cubicBezTo>
                <a:cubicBezTo>
                  <a:pt x="92" y="28"/>
                  <a:pt x="92" y="28"/>
                  <a:pt x="92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0" y="35"/>
                  <a:pt x="80" y="35"/>
                  <a:pt x="80" y="35"/>
                </a:cubicBezTo>
                <a:cubicBezTo>
                  <a:pt x="92" y="35"/>
                  <a:pt x="92" y="35"/>
                  <a:pt x="92" y="35"/>
                </a:cubicBezTo>
                <a:lnTo>
                  <a:pt x="92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" name="Freeform 222">
            <a:extLst>
              <a:ext uri="{FF2B5EF4-FFF2-40B4-BE49-F238E27FC236}">
                <a16:creationId xmlns:a16="http://schemas.microsoft.com/office/drawing/2014/main" id="{5FF8F977-A772-436B-92BA-E7452538240D}"/>
              </a:ext>
            </a:extLst>
          </p:cNvPr>
          <p:cNvSpPr>
            <a:spLocks noEditPoints="1"/>
          </p:cNvSpPr>
          <p:nvPr/>
        </p:nvSpPr>
        <p:spPr bwMode="auto">
          <a:xfrm>
            <a:off x="7735698" y="4282921"/>
            <a:ext cx="459806" cy="469678"/>
          </a:xfrm>
          <a:custGeom>
            <a:avLst/>
            <a:gdLst>
              <a:gd name="T0" fmla="*/ 349586 w 151"/>
              <a:gd name="T1" fmla="*/ 438804 h 153"/>
              <a:gd name="T2" fmla="*/ 308459 w 151"/>
              <a:gd name="T3" fmla="*/ 483721 h 153"/>
              <a:gd name="T4" fmla="*/ 349586 w 151"/>
              <a:gd name="T5" fmla="*/ 528638 h 153"/>
              <a:gd name="T6" fmla="*/ 394142 w 151"/>
              <a:gd name="T7" fmla="*/ 483721 h 153"/>
              <a:gd name="T8" fmla="*/ 349586 w 151"/>
              <a:gd name="T9" fmla="*/ 438804 h 153"/>
              <a:gd name="T10" fmla="*/ 349586 w 151"/>
              <a:gd name="T11" fmla="*/ 507907 h 153"/>
              <a:gd name="T12" fmla="*/ 329023 w 151"/>
              <a:gd name="T13" fmla="*/ 483721 h 153"/>
              <a:gd name="T14" fmla="*/ 349586 w 151"/>
              <a:gd name="T15" fmla="*/ 462990 h 153"/>
              <a:gd name="T16" fmla="*/ 373578 w 151"/>
              <a:gd name="T17" fmla="*/ 483721 h 153"/>
              <a:gd name="T18" fmla="*/ 349586 w 151"/>
              <a:gd name="T19" fmla="*/ 507907 h 153"/>
              <a:gd name="T20" fmla="*/ 113101 w 151"/>
              <a:gd name="T21" fmla="*/ 438804 h 153"/>
              <a:gd name="T22" fmla="*/ 68546 w 151"/>
              <a:gd name="T23" fmla="*/ 483721 h 153"/>
              <a:gd name="T24" fmla="*/ 113101 w 151"/>
              <a:gd name="T25" fmla="*/ 528638 h 153"/>
              <a:gd name="T26" fmla="*/ 157657 w 151"/>
              <a:gd name="T27" fmla="*/ 483721 h 153"/>
              <a:gd name="T28" fmla="*/ 113101 w 151"/>
              <a:gd name="T29" fmla="*/ 438804 h 153"/>
              <a:gd name="T30" fmla="*/ 113101 w 151"/>
              <a:gd name="T31" fmla="*/ 507907 h 153"/>
              <a:gd name="T32" fmla="*/ 92538 w 151"/>
              <a:gd name="T33" fmla="*/ 483721 h 153"/>
              <a:gd name="T34" fmla="*/ 113101 w 151"/>
              <a:gd name="T35" fmla="*/ 462990 h 153"/>
              <a:gd name="T36" fmla="*/ 133665 w 151"/>
              <a:gd name="T37" fmla="*/ 483721 h 153"/>
              <a:gd name="T38" fmla="*/ 113101 w 151"/>
              <a:gd name="T39" fmla="*/ 507907 h 153"/>
              <a:gd name="T40" fmla="*/ 455833 w 151"/>
              <a:gd name="T41" fmla="*/ 0 h 153"/>
              <a:gd name="T42" fmla="*/ 438697 w 151"/>
              <a:gd name="T43" fmla="*/ 69103 h 153"/>
              <a:gd name="T44" fmla="*/ 0 w 151"/>
              <a:gd name="T45" fmla="*/ 69103 h 153"/>
              <a:gd name="T46" fmla="*/ 82256 w 151"/>
              <a:gd name="T47" fmla="*/ 310964 h 153"/>
              <a:gd name="T48" fmla="*/ 34273 w 151"/>
              <a:gd name="T49" fmla="*/ 366246 h 153"/>
              <a:gd name="T50" fmla="*/ 89110 w 151"/>
              <a:gd name="T51" fmla="*/ 424983 h 153"/>
              <a:gd name="T52" fmla="*/ 394142 w 151"/>
              <a:gd name="T53" fmla="*/ 424983 h 153"/>
              <a:gd name="T54" fmla="*/ 394142 w 151"/>
              <a:gd name="T55" fmla="*/ 404253 h 153"/>
              <a:gd name="T56" fmla="*/ 89110 w 151"/>
              <a:gd name="T57" fmla="*/ 404253 h 153"/>
              <a:gd name="T58" fmla="*/ 54837 w 151"/>
              <a:gd name="T59" fmla="*/ 369701 h 153"/>
              <a:gd name="T60" fmla="*/ 89110 w 151"/>
              <a:gd name="T61" fmla="*/ 331694 h 153"/>
              <a:gd name="T62" fmla="*/ 394142 w 151"/>
              <a:gd name="T63" fmla="*/ 331694 h 153"/>
              <a:gd name="T64" fmla="*/ 394142 w 151"/>
              <a:gd name="T65" fmla="*/ 331694 h 153"/>
              <a:gd name="T66" fmla="*/ 472970 w 151"/>
              <a:gd name="T67" fmla="*/ 24186 h 153"/>
              <a:gd name="T68" fmla="*/ 517525 w 151"/>
              <a:gd name="T69" fmla="*/ 24186 h 153"/>
              <a:gd name="T70" fmla="*/ 517525 w 151"/>
              <a:gd name="T71" fmla="*/ 0 h 153"/>
              <a:gd name="T72" fmla="*/ 455833 w 151"/>
              <a:gd name="T73" fmla="*/ 0 h 153"/>
              <a:gd name="T74" fmla="*/ 377005 w 151"/>
              <a:gd name="T75" fmla="*/ 310964 h 153"/>
              <a:gd name="T76" fmla="*/ 102820 w 151"/>
              <a:gd name="T77" fmla="*/ 310964 h 153"/>
              <a:gd name="T78" fmla="*/ 30846 w 151"/>
              <a:gd name="T79" fmla="*/ 89834 h 153"/>
              <a:gd name="T80" fmla="*/ 431842 w 151"/>
              <a:gd name="T81" fmla="*/ 89834 h 153"/>
              <a:gd name="T82" fmla="*/ 377005 w 151"/>
              <a:gd name="T83" fmla="*/ 310964 h 153"/>
              <a:gd name="T84" fmla="*/ 140520 w 151"/>
              <a:gd name="T85" fmla="*/ 145116 h 153"/>
              <a:gd name="T86" fmla="*/ 164511 w 151"/>
              <a:gd name="T87" fmla="*/ 145116 h 153"/>
              <a:gd name="T88" fmla="*/ 164511 w 151"/>
              <a:gd name="T89" fmla="*/ 272957 h 153"/>
              <a:gd name="T90" fmla="*/ 140520 w 151"/>
              <a:gd name="T91" fmla="*/ 272957 h 153"/>
              <a:gd name="T92" fmla="*/ 140520 w 151"/>
              <a:gd name="T93" fmla="*/ 145116 h 153"/>
              <a:gd name="T94" fmla="*/ 222776 w 151"/>
              <a:gd name="T95" fmla="*/ 145116 h 153"/>
              <a:gd name="T96" fmla="*/ 243340 w 151"/>
              <a:gd name="T97" fmla="*/ 145116 h 153"/>
              <a:gd name="T98" fmla="*/ 243340 w 151"/>
              <a:gd name="T99" fmla="*/ 272957 h 153"/>
              <a:gd name="T100" fmla="*/ 222776 w 151"/>
              <a:gd name="T101" fmla="*/ 272957 h 153"/>
              <a:gd name="T102" fmla="*/ 222776 w 151"/>
              <a:gd name="T103" fmla="*/ 145116 h 153"/>
              <a:gd name="T104" fmla="*/ 301604 w 151"/>
              <a:gd name="T105" fmla="*/ 145116 h 153"/>
              <a:gd name="T106" fmla="*/ 322168 w 151"/>
              <a:gd name="T107" fmla="*/ 145116 h 153"/>
              <a:gd name="T108" fmla="*/ 322168 w 151"/>
              <a:gd name="T109" fmla="*/ 272957 h 153"/>
              <a:gd name="T110" fmla="*/ 301604 w 151"/>
              <a:gd name="T111" fmla="*/ 272957 h 153"/>
              <a:gd name="T112" fmla="*/ 301604 w 151"/>
              <a:gd name="T113" fmla="*/ 145116 h 15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1" h="153">
                <a:moveTo>
                  <a:pt x="102" y="127"/>
                </a:moveTo>
                <a:cubicBezTo>
                  <a:pt x="95" y="127"/>
                  <a:pt x="90" y="133"/>
                  <a:pt x="90" y="140"/>
                </a:cubicBezTo>
                <a:cubicBezTo>
                  <a:pt x="90" y="147"/>
                  <a:pt x="95" y="153"/>
                  <a:pt x="102" y="153"/>
                </a:cubicBezTo>
                <a:cubicBezTo>
                  <a:pt x="109" y="153"/>
                  <a:pt x="115" y="147"/>
                  <a:pt x="115" y="140"/>
                </a:cubicBezTo>
                <a:cubicBezTo>
                  <a:pt x="115" y="133"/>
                  <a:pt x="109" y="127"/>
                  <a:pt x="102" y="127"/>
                </a:cubicBezTo>
                <a:close/>
                <a:moveTo>
                  <a:pt x="102" y="147"/>
                </a:moveTo>
                <a:cubicBezTo>
                  <a:pt x="99" y="147"/>
                  <a:pt x="96" y="144"/>
                  <a:pt x="96" y="140"/>
                </a:cubicBezTo>
                <a:cubicBezTo>
                  <a:pt x="96" y="136"/>
                  <a:pt x="99" y="134"/>
                  <a:pt x="102" y="134"/>
                </a:cubicBezTo>
                <a:cubicBezTo>
                  <a:pt x="106" y="134"/>
                  <a:pt x="109" y="136"/>
                  <a:pt x="109" y="140"/>
                </a:cubicBezTo>
                <a:cubicBezTo>
                  <a:pt x="109" y="144"/>
                  <a:pt x="106" y="147"/>
                  <a:pt x="102" y="147"/>
                </a:cubicBezTo>
                <a:close/>
                <a:moveTo>
                  <a:pt x="33" y="127"/>
                </a:moveTo>
                <a:cubicBezTo>
                  <a:pt x="26" y="127"/>
                  <a:pt x="20" y="133"/>
                  <a:pt x="20" y="140"/>
                </a:cubicBezTo>
                <a:cubicBezTo>
                  <a:pt x="20" y="147"/>
                  <a:pt x="26" y="153"/>
                  <a:pt x="33" y="153"/>
                </a:cubicBezTo>
                <a:cubicBezTo>
                  <a:pt x="40" y="153"/>
                  <a:pt x="46" y="147"/>
                  <a:pt x="46" y="140"/>
                </a:cubicBezTo>
                <a:cubicBezTo>
                  <a:pt x="46" y="133"/>
                  <a:pt x="40" y="127"/>
                  <a:pt x="33" y="127"/>
                </a:cubicBezTo>
                <a:close/>
                <a:moveTo>
                  <a:pt x="33" y="147"/>
                </a:moveTo>
                <a:cubicBezTo>
                  <a:pt x="29" y="147"/>
                  <a:pt x="27" y="144"/>
                  <a:pt x="27" y="140"/>
                </a:cubicBezTo>
                <a:cubicBezTo>
                  <a:pt x="27" y="136"/>
                  <a:pt x="30" y="134"/>
                  <a:pt x="33" y="134"/>
                </a:cubicBezTo>
                <a:cubicBezTo>
                  <a:pt x="37" y="134"/>
                  <a:pt x="39" y="136"/>
                  <a:pt x="39" y="140"/>
                </a:cubicBezTo>
                <a:cubicBezTo>
                  <a:pt x="39" y="144"/>
                  <a:pt x="36" y="147"/>
                  <a:pt x="33" y="147"/>
                </a:cubicBezTo>
                <a:close/>
                <a:moveTo>
                  <a:pt x="133" y="0"/>
                </a:moveTo>
                <a:cubicBezTo>
                  <a:pt x="128" y="20"/>
                  <a:pt x="128" y="20"/>
                  <a:pt x="128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24" y="90"/>
                  <a:pt x="24" y="90"/>
                  <a:pt x="24" y="90"/>
                </a:cubicBezTo>
                <a:cubicBezTo>
                  <a:pt x="16" y="91"/>
                  <a:pt x="10" y="98"/>
                  <a:pt x="10" y="106"/>
                </a:cubicBezTo>
                <a:cubicBezTo>
                  <a:pt x="10" y="116"/>
                  <a:pt x="17" y="123"/>
                  <a:pt x="26" y="123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26" y="117"/>
                  <a:pt x="26" y="117"/>
                  <a:pt x="26" y="117"/>
                </a:cubicBezTo>
                <a:cubicBezTo>
                  <a:pt x="21" y="117"/>
                  <a:pt x="16" y="112"/>
                  <a:pt x="16" y="107"/>
                </a:cubicBezTo>
                <a:cubicBezTo>
                  <a:pt x="16" y="101"/>
                  <a:pt x="21" y="96"/>
                  <a:pt x="26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38" y="7"/>
                  <a:pt x="138" y="7"/>
                  <a:pt x="138" y="7"/>
                </a:cubicBezTo>
                <a:cubicBezTo>
                  <a:pt x="151" y="7"/>
                  <a:pt x="151" y="7"/>
                  <a:pt x="151" y="7"/>
                </a:cubicBezTo>
                <a:cubicBezTo>
                  <a:pt x="151" y="0"/>
                  <a:pt x="151" y="0"/>
                  <a:pt x="151" y="0"/>
                </a:cubicBezTo>
                <a:lnTo>
                  <a:pt x="133" y="0"/>
                </a:lnTo>
                <a:close/>
                <a:moveTo>
                  <a:pt x="110" y="90"/>
                </a:moveTo>
                <a:cubicBezTo>
                  <a:pt x="30" y="90"/>
                  <a:pt x="30" y="90"/>
                  <a:pt x="30" y="90"/>
                </a:cubicBezTo>
                <a:cubicBezTo>
                  <a:pt x="9" y="26"/>
                  <a:pt x="9" y="26"/>
                  <a:pt x="9" y="26"/>
                </a:cubicBezTo>
                <a:cubicBezTo>
                  <a:pt x="126" y="26"/>
                  <a:pt x="126" y="26"/>
                  <a:pt x="126" y="26"/>
                </a:cubicBezTo>
                <a:lnTo>
                  <a:pt x="110" y="90"/>
                </a:lnTo>
                <a:close/>
                <a:moveTo>
                  <a:pt x="41" y="42"/>
                </a:moveTo>
                <a:cubicBezTo>
                  <a:pt x="48" y="42"/>
                  <a:pt x="48" y="42"/>
                  <a:pt x="48" y="42"/>
                </a:cubicBezTo>
                <a:cubicBezTo>
                  <a:pt x="48" y="79"/>
                  <a:pt x="48" y="79"/>
                  <a:pt x="48" y="79"/>
                </a:cubicBezTo>
                <a:cubicBezTo>
                  <a:pt x="41" y="79"/>
                  <a:pt x="41" y="79"/>
                  <a:pt x="41" y="79"/>
                </a:cubicBezTo>
                <a:lnTo>
                  <a:pt x="41" y="42"/>
                </a:lnTo>
                <a:close/>
                <a:moveTo>
                  <a:pt x="65" y="42"/>
                </a:moveTo>
                <a:cubicBezTo>
                  <a:pt x="71" y="42"/>
                  <a:pt x="71" y="42"/>
                  <a:pt x="71" y="42"/>
                </a:cubicBezTo>
                <a:cubicBezTo>
                  <a:pt x="71" y="79"/>
                  <a:pt x="71" y="79"/>
                  <a:pt x="71" y="79"/>
                </a:cubicBezTo>
                <a:cubicBezTo>
                  <a:pt x="65" y="79"/>
                  <a:pt x="65" y="79"/>
                  <a:pt x="65" y="79"/>
                </a:cubicBezTo>
                <a:lnTo>
                  <a:pt x="65" y="42"/>
                </a:lnTo>
                <a:close/>
                <a:moveTo>
                  <a:pt x="88" y="42"/>
                </a:moveTo>
                <a:cubicBezTo>
                  <a:pt x="94" y="42"/>
                  <a:pt x="94" y="42"/>
                  <a:pt x="94" y="42"/>
                </a:cubicBezTo>
                <a:cubicBezTo>
                  <a:pt x="94" y="79"/>
                  <a:pt x="94" y="79"/>
                  <a:pt x="94" y="79"/>
                </a:cubicBezTo>
                <a:cubicBezTo>
                  <a:pt x="88" y="79"/>
                  <a:pt x="88" y="79"/>
                  <a:pt x="88" y="79"/>
                </a:cubicBezTo>
                <a:lnTo>
                  <a:pt x="88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7" name="Freeform 223">
            <a:extLst>
              <a:ext uri="{FF2B5EF4-FFF2-40B4-BE49-F238E27FC236}">
                <a16:creationId xmlns:a16="http://schemas.microsoft.com/office/drawing/2014/main" id="{8656BDBE-3C0B-4AC0-904B-0B274A240744}"/>
              </a:ext>
            </a:extLst>
          </p:cNvPr>
          <p:cNvSpPr>
            <a:spLocks noEditPoints="1"/>
          </p:cNvSpPr>
          <p:nvPr/>
        </p:nvSpPr>
        <p:spPr bwMode="auto">
          <a:xfrm>
            <a:off x="7744616" y="5262084"/>
            <a:ext cx="477694" cy="482036"/>
          </a:xfrm>
          <a:custGeom>
            <a:avLst/>
            <a:gdLst>
              <a:gd name="T0" fmla="*/ 321858 w 153"/>
              <a:gd name="T1" fmla="*/ 383522 h 153"/>
              <a:gd name="T2" fmla="*/ 54784 w 153"/>
              <a:gd name="T3" fmla="*/ 383522 h 153"/>
              <a:gd name="T4" fmla="*/ 0 w 153"/>
              <a:gd name="T5" fmla="*/ 124385 h 153"/>
              <a:gd name="T6" fmla="*/ 256801 w 153"/>
              <a:gd name="T7" fmla="*/ 124385 h 153"/>
              <a:gd name="T8" fmla="*/ 256801 w 153"/>
              <a:gd name="T9" fmla="*/ 145116 h 153"/>
              <a:gd name="T10" fmla="*/ 27392 w 153"/>
              <a:gd name="T11" fmla="*/ 145116 h 153"/>
              <a:gd name="T12" fmla="*/ 75328 w 153"/>
              <a:gd name="T13" fmla="*/ 362791 h 153"/>
              <a:gd name="T14" fmla="*/ 304738 w 153"/>
              <a:gd name="T15" fmla="*/ 362791 h 153"/>
              <a:gd name="T16" fmla="*/ 434850 w 153"/>
              <a:gd name="T17" fmla="*/ 0 h 153"/>
              <a:gd name="T18" fmla="*/ 523875 w 153"/>
              <a:gd name="T19" fmla="*/ 0 h 153"/>
              <a:gd name="T20" fmla="*/ 523875 w 153"/>
              <a:gd name="T21" fmla="*/ 24186 h 153"/>
              <a:gd name="T22" fmla="*/ 448547 w 153"/>
              <a:gd name="T23" fmla="*/ 24186 h 153"/>
              <a:gd name="T24" fmla="*/ 321858 w 153"/>
              <a:gd name="T25" fmla="*/ 383522 h 153"/>
              <a:gd name="T26" fmla="*/ 270498 w 153"/>
              <a:gd name="T27" fmla="*/ 528638 h 153"/>
              <a:gd name="T28" fmla="*/ 212289 w 153"/>
              <a:gd name="T29" fmla="*/ 469900 h 153"/>
              <a:gd name="T30" fmla="*/ 270498 w 153"/>
              <a:gd name="T31" fmla="*/ 411163 h 153"/>
              <a:gd name="T32" fmla="*/ 325282 w 153"/>
              <a:gd name="T33" fmla="*/ 469900 h 153"/>
              <a:gd name="T34" fmla="*/ 270498 w 153"/>
              <a:gd name="T35" fmla="*/ 528638 h 153"/>
              <a:gd name="T36" fmla="*/ 270498 w 153"/>
              <a:gd name="T37" fmla="*/ 435349 h 153"/>
              <a:gd name="T38" fmla="*/ 232833 w 153"/>
              <a:gd name="T39" fmla="*/ 469900 h 153"/>
              <a:gd name="T40" fmla="*/ 270498 w 153"/>
              <a:gd name="T41" fmla="*/ 507907 h 153"/>
              <a:gd name="T42" fmla="*/ 304738 w 153"/>
              <a:gd name="T43" fmla="*/ 469900 h 153"/>
              <a:gd name="T44" fmla="*/ 270498 w 153"/>
              <a:gd name="T45" fmla="*/ 435349 h 153"/>
              <a:gd name="T46" fmla="*/ 106145 w 153"/>
              <a:gd name="T47" fmla="*/ 528638 h 153"/>
              <a:gd name="T48" fmla="*/ 47936 w 153"/>
              <a:gd name="T49" fmla="*/ 469900 h 153"/>
              <a:gd name="T50" fmla="*/ 106145 w 153"/>
              <a:gd name="T51" fmla="*/ 411163 h 153"/>
              <a:gd name="T52" fmla="*/ 160929 w 153"/>
              <a:gd name="T53" fmla="*/ 469900 h 153"/>
              <a:gd name="T54" fmla="*/ 106145 w 153"/>
              <a:gd name="T55" fmla="*/ 528638 h 153"/>
              <a:gd name="T56" fmla="*/ 106145 w 153"/>
              <a:gd name="T57" fmla="*/ 435349 h 153"/>
              <a:gd name="T58" fmla="*/ 68480 w 153"/>
              <a:gd name="T59" fmla="*/ 469900 h 153"/>
              <a:gd name="T60" fmla="*/ 106145 w 153"/>
              <a:gd name="T61" fmla="*/ 507907 h 153"/>
              <a:gd name="T62" fmla="*/ 140385 w 153"/>
              <a:gd name="T63" fmla="*/ 469900 h 153"/>
              <a:gd name="T64" fmla="*/ 106145 w 153"/>
              <a:gd name="T65" fmla="*/ 435349 h 15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3" h="153">
                <a:moveTo>
                  <a:pt x="94" y="111"/>
                </a:moveTo>
                <a:cubicBezTo>
                  <a:pt x="16" y="111"/>
                  <a:pt x="16" y="111"/>
                  <a:pt x="16" y="111"/>
                </a:cubicBezTo>
                <a:cubicBezTo>
                  <a:pt x="0" y="36"/>
                  <a:pt x="0" y="36"/>
                  <a:pt x="0" y="36"/>
                </a:cubicBezTo>
                <a:cubicBezTo>
                  <a:pt x="75" y="36"/>
                  <a:pt x="75" y="36"/>
                  <a:pt x="75" y="36"/>
                </a:cubicBezTo>
                <a:cubicBezTo>
                  <a:pt x="75" y="42"/>
                  <a:pt x="75" y="42"/>
                  <a:pt x="75" y="42"/>
                </a:cubicBezTo>
                <a:cubicBezTo>
                  <a:pt x="8" y="42"/>
                  <a:pt x="8" y="42"/>
                  <a:pt x="8" y="42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89" y="105"/>
                  <a:pt x="89" y="105"/>
                  <a:pt x="89" y="105"/>
                </a:cubicBezTo>
                <a:cubicBezTo>
                  <a:pt x="127" y="0"/>
                  <a:pt x="127" y="0"/>
                  <a:pt x="127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53" y="7"/>
                  <a:pt x="153" y="7"/>
                  <a:pt x="153" y="7"/>
                </a:cubicBezTo>
                <a:cubicBezTo>
                  <a:pt x="131" y="7"/>
                  <a:pt x="131" y="7"/>
                  <a:pt x="131" y="7"/>
                </a:cubicBezTo>
                <a:lnTo>
                  <a:pt x="94" y="111"/>
                </a:lnTo>
                <a:close/>
                <a:moveTo>
                  <a:pt x="79" y="153"/>
                </a:moveTo>
                <a:cubicBezTo>
                  <a:pt x="69" y="153"/>
                  <a:pt x="62" y="146"/>
                  <a:pt x="62" y="136"/>
                </a:cubicBezTo>
                <a:cubicBezTo>
                  <a:pt x="62" y="127"/>
                  <a:pt x="69" y="119"/>
                  <a:pt x="79" y="119"/>
                </a:cubicBezTo>
                <a:cubicBezTo>
                  <a:pt x="88" y="119"/>
                  <a:pt x="95" y="127"/>
                  <a:pt x="95" y="136"/>
                </a:cubicBezTo>
                <a:cubicBezTo>
                  <a:pt x="95" y="146"/>
                  <a:pt x="88" y="153"/>
                  <a:pt x="79" y="153"/>
                </a:cubicBezTo>
                <a:close/>
                <a:moveTo>
                  <a:pt x="79" y="126"/>
                </a:moveTo>
                <a:cubicBezTo>
                  <a:pt x="73" y="126"/>
                  <a:pt x="68" y="131"/>
                  <a:pt x="68" y="136"/>
                </a:cubicBezTo>
                <a:cubicBezTo>
                  <a:pt x="68" y="142"/>
                  <a:pt x="73" y="147"/>
                  <a:pt x="79" y="147"/>
                </a:cubicBezTo>
                <a:cubicBezTo>
                  <a:pt x="85" y="147"/>
                  <a:pt x="89" y="142"/>
                  <a:pt x="89" y="136"/>
                </a:cubicBezTo>
                <a:cubicBezTo>
                  <a:pt x="89" y="130"/>
                  <a:pt x="84" y="126"/>
                  <a:pt x="79" y="126"/>
                </a:cubicBezTo>
                <a:close/>
                <a:moveTo>
                  <a:pt x="31" y="153"/>
                </a:moveTo>
                <a:cubicBezTo>
                  <a:pt x="21" y="153"/>
                  <a:pt x="14" y="146"/>
                  <a:pt x="14" y="136"/>
                </a:cubicBezTo>
                <a:cubicBezTo>
                  <a:pt x="14" y="127"/>
                  <a:pt x="21" y="119"/>
                  <a:pt x="31" y="119"/>
                </a:cubicBezTo>
                <a:cubicBezTo>
                  <a:pt x="40" y="119"/>
                  <a:pt x="47" y="127"/>
                  <a:pt x="47" y="136"/>
                </a:cubicBezTo>
                <a:cubicBezTo>
                  <a:pt x="47" y="146"/>
                  <a:pt x="40" y="153"/>
                  <a:pt x="31" y="153"/>
                </a:cubicBezTo>
                <a:close/>
                <a:moveTo>
                  <a:pt x="31" y="126"/>
                </a:moveTo>
                <a:cubicBezTo>
                  <a:pt x="25" y="126"/>
                  <a:pt x="20" y="131"/>
                  <a:pt x="20" y="136"/>
                </a:cubicBezTo>
                <a:cubicBezTo>
                  <a:pt x="20" y="142"/>
                  <a:pt x="25" y="147"/>
                  <a:pt x="31" y="147"/>
                </a:cubicBezTo>
                <a:cubicBezTo>
                  <a:pt x="36" y="147"/>
                  <a:pt x="41" y="142"/>
                  <a:pt x="41" y="136"/>
                </a:cubicBezTo>
                <a:cubicBezTo>
                  <a:pt x="41" y="130"/>
                  <a:pt x="36" y="126"/>
                  <a:pt x="31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88" name="Freeform 229">
            <a:extLst>
              <a:ext uri="{FF2B5EF4-FFF2-40B4-BE49-F238E27FC236}">
                <a16:creationId xmlns:a16="http://schemas.microsoft.com/office/drawing/2014/main" id="{849C5A48-2603-478B-9F32-5620BCC002B5}"/>
              </a:ext>
            </a:extLst>
          </p:cNvPr>
          <p:cNvSpPr>
            <a:spLocks noEditPoints="1"/>
          </p:cNvSpPr>
          <p:nvPr/>
        </p:nvSpPr>
        <p:spPr bwMode="auto">
          <a:xfrm>
            <a:off x="8735408" y="3286642"/>
            <a:ext cx="445070" cy="449130"/>
          </a:xfrm>
          <a:custGeom>
            <a:avLst/>
            <a:gdLst>
              <a:gd name="T0" fmla="*/ 23813 w 329"/>
              <a:gd name="T1" fmla="*/ 506413 h 332"/>
              <a:gd name="T2" fmla="*/ 23813 w 329"/>
              <a:gd name="T3" fmla="*/ 0 h 332"/>
              <a:gd name="T4" fmla="*/ 0 w 329"/>
              <a:gd name="T5" fmla="*/ 0 h 332"/>
              <a:gd name="T6" fmla="*/ 0 w 329"/>
              <a:gd name="T7" fmla="*/ 527050 h 332"/>
              <a:gd name="T8" fmla="*/ 522288 w 329"/>
              <a:gd name="T9" fmla="*/ 527050 h 332"/>
              <a:gd name="T10" fmla="*/ 522288 w 329"/>
              <a:gd name="T11" fmla="*/ 506413 h 332"/>
              <a:gd name="T12" fmla="*/ 23813 w 329"/>
              <a:gd name="T13" fmla="*/ 506413 h 332"/>
              <a:gd name="T14" fmla="*/ 328613 w 329"/>
              <a:gd name="T15" fmla="*/ 273050 h 332"/>
              <a:gd name="T16" fmla="*/ 433388 w 329"/>
              <a:gd name="T17" fmla="*/ 376238 h 332"/>
              <a:gd name="T18" fmla="*/ 338138 w 329"/>
              <a:gd name="T19" fmla="*/ 376238 h 332"/>
              <a:gd name="T20" fmla="*/ 338138 w 329"/>
              <a:gd name="T21" fmla="*/ 400050 h 332"/>
              <a:gd name="T22" fmla="*/ 471488 w 329"/>
              <a:gd name="T23" fmla="*/ 400050 h 332"/>
              <a:gd name="T24" fmla="*/ 471488 w 329"/>
              <a:gd name="T25" fmla="*/ 265113 h 332"/>
              <a:gd name="T26" fmla="*/ 447675 w 329"/>
              <a:gd name="T27" fmla="*/ 265113 h 332"/>
              <a:gd name="T28" fmla="*/ 447675 w 329"/>
              <a:gd name="T29" fmla="*/ 358775 h 332"/>
              <a:gd name="T30" fmla="*/ 328613 w 329"/>
              <a:gd name="T31" fmla="*/ 241300 h 332"/>
              <a:gd name="T32" fmla="*/ 249238 w 329"/>
              <a:gd name="T33" fmla="*/ 306388 h 332"/>
              <a:gd name="T34" fmla="*/ 80963 w 329"/>
              <a:gd name="T35" fmla="*/ 138113 h 332"/>
              <a:gd name="T36" fmla="*/ 68263 w 329"/>
              <a:gd name="T37" fmla="*/ 155575 h 332"/>
              <a:gd name="T38" fmla="*/ 249238 w 329"/>
              <a:gd name="T39" fmla="*/ 334963 h 332"/>
              <a:gd name="T40" fmla="*/ 328613 w 329"/>
              <a:gd name="T41" fmla="*/ 273050 h 3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29" h="332">
                <a:moveTo>
                  <a:pt x="15" y="319"/>
                </a:moveTo>
                <a:lnTo>
                  <a:pt x="15" y="0"/>
                </a:lnTo>
                <a:lnTo>
                  <a:pt x="0" y="0"/>
                </a:lnTo>
                <a:lnTo>
                  <a:pt x="0" y="332"/>
                </a:lnTo>
                <a:lnTo>
                  <a:pt x="329" y="332"/>
                </a:lnTo>
                <a:lnTo>
                  <a:pt x="329" y="319"/>
                </a:lnTo>
                <a:lnTo>
                  <a:pt x="15" y="319"/>
                </a:lnTo>
                <a:close/>
                <a:moveTo>
                  <a:pt x="207" y="172"/>
                </a:moveTo>
                <a:lnTo>
                  <a:pt x="273" y="237"/>
                </a:lnTo>
                <a:lnTo>
                  <a:pt x="213" y="237"/>
                </a:lnTo>
                <a:lnTo>
                  <a:pt x="213" y="252"/>
                </a:lnTo>
                <a:lnTo>
                  <a:pt x="297" y="252"/>
                </a:lnTo>
                <a:lnTo>
                  <a:pt x="297" y="167"/>
                </a:lnTo>
                <a:lnTo>
                  <a:pt x="282" y="167"/>
                </a:lnTo>
                <a:lnTo>
                  <a:pt x="282" y="226"/>
                </a:lnTo>
                <a:lnTo>
                  <a:pt x="207" y="152"/>
                </a:lnTo>
                <a:lnTo>
                  <a:pt x="157" y="193"/>
                </a:lnTo>
                <a:lnTo>
                  <a:pt x="51" y="87"/>
                </a:lnTo>
                <a:lnTo>
                  <a:pt x="43" y="98"/>
                </a:lnTo>
                <a:lnTo>
                  <a:pt x="157" y="211"/>
                </a:lnTo>
                <a:lnTo>
                  <a:pt x="207" y="1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" name="Freeform 230">
            <a:extLst>
              <a:ext uri="{FF2B5EF4-FFF2-40B4-BE49-F238E27FC236}">
                <a16:creationId xmlns:a16="http://schemas.microsoft.com/office/drawing/2014/main" id="{00ADD310-0079-4A8B-B29F-5E8A79FD4771}"/>
              </a:ext>
            </a:extLst>
          </p:cNvPr>
          <p:cNvSpPr>
            <a:spLocks noEditPoints="1"/>
          </p:cNvSpPr>
          <p:nvPr/>
        </p:nvSpPr>
        <p:spPr bwMode="auto">
          <a:xfrm>
            <a:off x="8704493" y="4282919"/>
            <a:ext cx="464040" cy="469682"/>
          </a:xfrm>
          <a:custGeom>
            <a:avLst/>
            <a:gdLst>
              <a:gd name="T0" fmla="*/ 522288 w 329"/>
              <a:gd name="T1" fmla="*/ 528638 h 333"/>
              <a:gd name="T2" fmla="*/ 0 w 329"/>
              <a:gd name="T3" fmla="*/ 528638 h 333"/>
              <a:gd name="T4" fmla="*/ 0 w 329"/>
              <a:gd name="T5" fmla="*/ 0 h 333"/>
              <a:gd name="T6" fmla="*/ 23813 w 329"/>
              <a:gd name="T7" fmla="*/ 0 h 333"/>
              <a:gd name="T8" fmla="*/ 23813 w 329"/>
              <a:gd name="T9" fmla="*/ 506413 h 333"/>
              <a:gd name="T10" fmla="*/ 522288 w 329"/>
              <a:gd name="T11" fmla="*/ 506413 h 333"/>
              <a:gd name="T12" fmla="*/ 522288 w 329"/>
              <a:gd name="T13" fmla="*/ 528638 h 333"/>
              <a:gd name="T14" fmla="*/ 454025 w 329"/>
              <a:gd name="T15" fmla="*/ 458788 h 333"/>
              <a:gd name="T16" fmla="*/ 365125 w 329"/>
              <a:gd name="T17" fmla="*/ 458788 h 333"/>
              <a:gd name="T18" fmla="*/ 365125 w 329"/>
              <a:gd name="T19" fmla="*/ 323850 h 333"/>
              <a:gd name="T20" fmla="*/ 454025 w 329"/>
              <a:gd name="T21" fmla="*/ 323850 h 333"/>
              <a:gd name="T22" fmla="*/ 454025 w 329"/>
              <a:gd name="T23" fmla="*/ 458788 h 333"/>
              <a:gd name="T24" fmla="*/ 385763 w 329"/>
              <a:gd name="T25" fmla="*/ 438150 h 333"/>
              <a:gd name="T26" fmla="*/ 430213 w 329"/>
              <a:gd name="T27" fmla="*/ 438150 h 333"/>
              <a:gd name="T28" fmla="*/ 430213 w 329"/>
              <a:gd name="T29" fmla="*/ 349250 h 333"/>
              <a:gd name="T30" fmla="*/ 385763 w 329"/>
              <a:gd name="T31" fmla="*/ 349250 h 333"/>
              <a:gd name="T32" fmla="*/ 385763 w 329"/>
              <a:gd name="T33" fmla="*/ 438150 h 333"/>
              <a:gd name="T34" fmla="*/ 314325 w 329"/>
              <a:gd name="T35" fmla="*/ 458788 h 333"/>
              <a:gd name="T36" fmla="*/ 222250 w 329"/>
              <a:gd name="T37" fmla="*/ 458788 h 333"/>
              <a:gd name="T38" fmla="*/ 222250 w 329"/>
              <a:gd name="T39" fmla="*/ 265113 h 333"/>
              <a:gd name="T40" fmla="*/ 314325 w 329"/>
              <a:gd name="T41" fmla="*/ 265113 h 333"/>
              <a:gd name="T42" fmla="*/ 314325 w 329"/>
              <a:gd name="T43" fmla="*/ 458788 h 333"/>
              <a:gd name="T44" fmla="*/ 242888 w 329"/>
              <a:gd name="T45" fmla="*/ 438150 h 333"/>
              <a:gd name="T46" fmla="*/ 290513 w 329"/>
              <a:gd name="T47" fmla="*/ 438150 h 333"/>
              <a:gd name="T48" fmla="*/ 290513 w 329"/>
              <a:gd name="T49" fmla="*/ 285750 h 333"/>
              <a:gd name="T50" fmla="*/ 242888 w 329"/>
              <a:gd name="T51" fmla="*/ 285750 h 333"/>
              <a:gd name="T52" fmla="*/ 242888 w 329"/>
              <a:gd name="T53" fmla="*/ 438150 h 333"/>
              <a:gd name="T54" fmla="*/ 169863 w 329"/>
              <a:gd name="T55" fmla="*/ 458788 h 333"/>
              <a:gd name="T56" fmla="*/ 77788 w 329"/>
              <a:gd name="T57" fmla="*/ 458788 h 333"/>
              <a:gd name="T58" fmla="*/ 77788 w 329"/>
              <a:gd name="T59" fmla="*/ 169863 h 333"/>
              <a:gd name="T60" fmla="*/ 169863 w 329"/>
              <a:gd name="T61" fmla="*/ 169863 h 333"/>
              <a:gd name="T62" fmla="*/ 169863 w 329"/>
              <a:gd name="T63" fmla="*/ 458788 h 333"/>
              <a:gd name="T64" fmla="*/ 101600 w 329"/>
              <a:gd name="T65" fmla="*/ 438150 h 333"/>
              <a:gd name="T66" fmla="*/ 146050 w 329"/>
              <a:gd name="T67" fmla="*/ 438150 h 333"/>
              <a:gd name="T68" fmla="*/ 146050 w 329"/>
              <a:gd name="T69" fmla="*/ 193675 h 333"/>
              <a:gd name="T70" fmla="*/ 101600 w 329"/>
              <a:gd name="T71" fmla="*/ 193675 h 333"/>
              <a:gd name="T72" fmla="*/ 101600 w 329"/>
              <a:gd name="T73" fmla="*/ 438150 h 33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29" h="333">
                <a:moveTo>
                  <a:pt x="329" y="333"/>
                </a:moveTo>
                <a:lnTo>
                  <a:pt x="0" y="333"/>
                </a:lnTo>
                <a:lnTo>
                  <a:pt x="0" y="0"/>
                </a:lnTo>
                <a:lnTo>
                  <a:pt x="15" y="0"/>
                </a:lnTo>
                <a:lnTo>
                  <a:pt x="15" y="319"/>
                </a:lnTo>
                <a:lnTo>
                  <a:pt x="329" y="319"/>
                </a:lnTo>
                <a:lnTo>
                  <a:pt x="329" y="333"/>
                </a:lnTo>
                <a:close/>
                <a:moveTo>
                  <a:pt x="286" y="289"/>
                </a:moveTo>
                <a:lnTo>
                  <a:pt x="230" y="289"/>
                </a:lnTo>
                <a:lnTo>
                  <a:pt x="230" y="204"/>
                </a:lnTo>
                <a:lnTo>
                  <a:pt x="286" y="204"/>
                </a:lnTo>
                <a:lnTo>
                  <a:pt x="286" y="289"/>
                </a:lnTo>
                <a:close/>
                <a:moveTo>
                  <a:pt x="243" y="276"/>
                </a:moveTo>
                <a:lnTo>
                  <a:pt x="271" y="276"/>
                </a:lnTo>
                <a:lnTo>
                  <a:pt x="271" y="220"/>
                </a:lnTo>
                <a:lnTo>
                  <a:pt x="243" y="220"/>
                </a:lnTo>
                <a:lnTo>
                  <a:pt x="243" y="276"/>
                </a:lnTo>
                <a:close/>
                <a:moveTo>
                  <a:pt x="198" y="289"/>
                </a:moveTo>
                <a:lnTo>
                  <a:pt x="140" y="289"/>
                </a:lnTo>
                <a:lnTo>
                  <a:pt x="140" y="167"/>
                </a:lnTo>
                <a:lnTo>
                  <a:pt x="198" y="167"/>
                </a:lnTo>
                <a:lnTo>
                  <a:pt x="198" y="289"/>
                </a:lnTo>
                <a:close/>
                <a:moveTo>
                  <a:pt x="153" y="276"/>
                </a:moveTo>
                <a:lnTo>
                  <a:pt x="183" y="276"/>
                </a:lnTo>
                <a:lnTo>
                  <a:pt x="183" y="180"/>
                </a:lnTo>
                <a:lnTo>
                  <a:pt x="153" y="180"/>
                </a:lnTo>
                <a:lnTo>
                  <a:pt x="153" y="276"/>
                </a:lnTo>
                <a:close/>
                <a:moveTo>
                  <a:pt x="107" y="289"/>
                </a:moveTo>
                <a:lnTo>
                  <a:pt x="49" y="289"/>
                </a:lnTo>
                <a:lnTo>
                  <a:pt x="49" y="107"/>
                </a:lnTo>
                <a:lnTo>
                  <a:pt x="107" y="107"/>
                </a:lnTo>
                <a:lnTo>
                  <a:pt x="107" y="289"/>
                </a:lnTo>
                <a:close/>
                <a:moveTo>
                  <a:pt x="64" y="276"/>
                </a:moveTo>
                <a:lnTo>
                  <a:pt x="92" y="276"/>
                </a:lnTo>
                <a:lnTo>
                  <a:pt x="92" y="122"/>
                </a:lnTo>
                <a:lnTo>
                  <a:pt x="64" y="122"/>
                </a:lnTo>
                <a:lnTo>
                  <a:pt x="64" y="2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Freeform 231">
            <a:extLst>
              <a:ext uri="{FF2B5EF4-FFF2-40B4-BE49-F238E27FC236}">
                <a16:creationId xmlns:a16="http://schemas.microsoft.com/office/drawing/2014/main" id="{95E2E110-514C-4864-92F0-3DBB831C031B}"/>
              </a:ext>
            </a:extLst>
          </p:cNvPr>
          <p:cNvSpPr>
            <a:spLocks noEditPoints="1"/>
          </p:cNvSpPr>
          <p:nvPr/>
        </p:nvSpPr>
        <p:spPr bwMode="auto">
          <a:xfrm>
            <a:off x="9708361" y="5262083"/>
            <a:ext cx="476246" cy="482038"/>
          </a:xfrm>
          <a:custGeom>
            <a:avLst/>
            <a:gdLst>
              <a:gd name="T0" fmla="*/ 522288 w 329"/>
              <a:gd name="T1" fmla="*/ 31750 h 333"/>
              <a:gd name="T2" fmla="*/ 273050 w 329"/>
              <a:gd name="T3" fmla="*/ 31750 h 333"/>
              <a:gd name="T4" fmla="*/ 273050 w 329"/>
              <a:gd name="T5" fmla="*/ 0 h 333"/>
              <a:gd name="T6" fmla="*/ 249238 w 329"/>
              <a:gd name="T7" fmla="*/ 0 h 333"/>
              <a:gd name="T8" fmla="*/ 249238 w 329"/>
              <a:gd name="T9" fmla="*/ 31750 h 333"/>
              <a:gd name="T10" fmla="*/ 0 w 329"/>
              <a:gd name="T11" fmla="*/ 31750 h 333"/>
              <a:gd name="T12" fmla="*/ 0 w 329"/>
              <a:gd name="T13" fmla="*/ 428625 h 333"/>
              <a:gd name="T14" fmla="*/ 163513 w 329"/>
              <a:gd name="T15" fmla="*/ 428625 h 333"/>
              <a:gd name="T16" fmla="*/ 109538 w 329"/>
              <a:gd name="T17" fmla="*/ 514350 h 333"/>
              <a:gd name="T18" fmla="*/ 130175 w 329"/>
              <a:gd name="T19" fmla="*/ 528638 h 333"/>
              <a:gd name="T20" fmla="*/ 190500 w 329"/>
              <a:gd name="T21" fmla="*/ 428625 h 333"/>
              <a:gd name="T22" fmla="*/ 331788 w 329"/>
              <a:gd name="T23" fmla="*/ 428625 h 333"/>
              <a:gd name="T24" fmla="*/ 396875 w 329"/>
              <a:gd name="T25" fmla="*/ 528638 h 333"/>
              <a:gd name="T26" fmla="*/ 412750 w 329"/>
              <a:gd name="T27" fmla="*/ 514350 h 333"/>
              <a:gd name="T28" fmla="*/ 358775 w 329"/>
              <a:gd name="T29" fmla="*/ 428625 h 333"/>
              <a:gd name="T30" fmla="*/ 522288 w 329"/>
              <a:gd name="T31" fmla="*/ 428625 h 333"/>
              <a:gd name="T32" fmla="*/ 522288 w 329"/>
              <a:gd name="T33" fmla="*/ 31750 h 333"/>
              <a:gd name="T34" fmla="*/ 501650 w 329"/>
              <a:gd name="T35" fmla="*/ 407988 h 333"/>
              <a:gd name="T36" fmla="*/ 23813 w 329"/>
              <a:gd name="T37" fmla="*/ 407988 h 333"/>
              <a:gd name="T38" fmla="*/ 23813 w 329"/>
              <a:gd name="T39" fmla="*/ 52388 h 333"/>
              <a:gd name="T40" fmla="*/ 501650 w 329"/>
              <a:gd name="T41" fmla="*/ 52388 h 333"/>
              <a:gd name="T42" fmla="*/ 501650 w 329"/>
              <a:gd name="T43" fmla="*/ 407988 h 333"/>
              <a:gd name="T44" fmla="*/ 239713 w 329"/>
              <a:gd name="T45" fmla="*/ 200025 h 333"/>
              <a:gd name="T46" fmla="*/ 276225 w 329"/>
              <a:gd name="T47" fmla="*/ 311150 h 333"/>
              <a:gd name="T48" fmla="*/ 412750 w 329"/>
              <a:gd name="T49" fmla="*/ 182563 h 333"/>
              <a:gd name="T50" fmla="*/ 406400 w 329"/>
              <a:gd name="T51" fmla="*/ 279400 h 333"/>
              <a:gd name="T52" fmla="*/ 427038 w 329"/>
              <a:gd name="T53" fmla="*/ 282575 h 333"/>
              <a:gd name="T54" fmla="*/ 441325 w 329"/>
              <a:gd name="T55" fmla="*/ 144463 h 333"/>
              <a:gd name="T56" fmla="*/ 317500 w 329"/>
              <a:gd name="T57" fmla="*/ 134938 h 333"/>
              <a:gd name="T58" fmla="*/ 314325 w 329"/>
              <a:gd name="T59" fmla="*/ 155575 h 333"/>
              <a:gd name="T60" fmla="*/ 400050 w 329"/>
              <a:gd name="T61" fmla="*/ 165100 h 333"/>
              <a:gd name="T62" fmla="*/ 287338 w 329"/>
              <a:gd name="T63" fmla="*/ 273050 h 333"/>
              <a:gd name="T64" fmla="*/ 249238 w 329"/>
              <a:gd name="T65" fmla="*/ 161925 h 333"/>
              <a:gd name="T66" fmla="*/ 88900 w 329"/>
              <a:gd name="T67" fmla="*/ 303213 h 333"/>
              <a:gd name="T68" fmla="*/ 101600 w 329"/>
              <a:gd name="T69" fmla="*/ 320675 h 333"/>
              <a:gd name="T70" fmla="*/ 239713 w 329"/>
              <a:gd name="T71" fmla="*/ 200025 h 33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29" h="333">
                <a:moveTo>
                  <a:pt x="329" y="20"/>
                </a:moveTo>
                <a:lnTo>
                  <a:pt x="172" y="20"/>
                </a:lnTo>
                <a:lnTo>
                  <a:pt x="172" y="0"/>
                </a:lnTo>
                <a:lnTo>
                  <a:pt x="157" y="0"/>
                </a:lnTo>
                <a:lnTo>
                  <a:pt x="157" y="20"/>
                </a:lnTo>
                <a:lnTo>
                  <a:pt x="0" y="20"/>
                </a:lnTo>
                <a:lnTo>
                  <a:pt x="0" y="270"/>
                </a:lnTo>
                <a:lnTo>
                  <a:pt x="103" y="270"/>
                </a:lnTo>
                <a:lnTo>
                  <a:pt x="69" y="324"/>
                </a:lnTo>
                <a:lnTo>
                  <a:pt x="82" y="333"/>
                </a:lnTo>
                <a:lnTo>
                  <a:pt x="120" y="270"/>
                </a:lnTo>
                <a:lnTo>
                  <a:pt x="209" y="270"/>
                </a:lnTo>
                <a:lnTo>
                  <a:pt x="250" y="333"/>
                </a:lnTo>
                <a:lnTo>
                  <a:pt x="260" y="324"/>
                </a:lnTo>
                <a:lnTo>
                  <a:pt x="226" y="270"/>
                </a:lnTo>
                <a:lnTo>
                  <a:pt x="329" y="270"/>
                </a:lnTo>
                <a:lnTo>
                  <a:pt x="329" y="20"/>
                </a:lnTo>
                <a:close/>
                <a:moveTo>
                  <a:pt x="316" y="257"/>
                </a:moveTo>
                <a:lnTo>
                  <a:pt x="15" y="257"/>
                </a:lnTo>
                <a:lnTo>
                  <a:pt x="15" y="33"/>
                </a:lnTo>
                <a:lnTo>
                  <a:pt x="316" y="33"/>
                </a:lnTo>
                <a:lnTo>
                  <a:pt x="316" y="257"/>
                </a:lnTo>
                <a:close/>
                <a:moveTo>
                  <a:pt x="151" y="126"/>
                </a:moveTo>
                <a:lnTo>
                  <a:pt x="174" y="196"/>
                </a:lnTo>
                <a:lnTo>
                  <a:pt x="260" y="115"/>
                </a:lnTo>
                <a:lnTo>
                  <a:pt x="256" y="176"/>
                </a:lnTo>
                <a:lnTo>
                  <a:pt x="269" y="178"/>
                </a:lnTo>
                <a:lnTo>
                  <a:pt x="278" y="91"/>
                </a:lnTo>
                <a:lnTo>
                  <a:pt x="200" y="85"/>
                </a:lnTo>
                <a:lnTo>
                  <a:pt x="198" y="98"/>
                </a:lnTo>
                <a:lnTo>
                  <a:pt x="252" y="104"/>
                </a:lnTo>
                <a:lnTo>
                  <a:pt x="181" y="172"/>
                </a:lnTo>
                <a:lnTo>
                  <a:pt x="157" y="102"/>
                </a:lnTo>
                <a:lnTo>
                  <a:pt x="56" y="191"/>
                </a:lnTo>
                <a:lnTo>
                  <a:pt x="64" y="202"/>
                </a:lnTo>
                <a:lnTo>
                  <a:pt x="151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" name="Freeform 232">
            <a:extLst>
              <a:ext uri="{FF2B5EF4-FFF2-40B4-BE49-F238E27FC236}">
                <a16:creationId xmlns:a16="http://schemas.microsoft.com/office/drawing/2014/main" id="{18A2B079-0C98-4C13-9E7B-70CDB461E72F}"/>
              </a:ext>
            </a:extLst>
          </p:cNvPr>
          <p:cNvSpPr>
            <a:spLocks noEditPoints="1"/>
          </p:cNvSpPr>
          <p:nvPr/>
        </p:nvSpPr>
        <p:spPr bwMode="auto">
          <a:xfrm>
            <a:off x="8698073" y="5262083"/>
            <a:ext cx="476246" cy="482038"/>
          </a:xfrm>
          <a:custGeom>
            <a:avLst/>
            <a:gdLst>
              <a:gd name="T0" fmla="*/ 406224 w 153"/>
              <a:gd name="T1" fmla="*/ 3455 h 153"/>
              <a:gd name="T2" fmla="*/ 122891 w 153"/>
              <a:gd name="T3" fmla="*/ 0 h 153"/>
              <a:gd name="T4" fmla="*/ 6827 w 153"/>
              <a:gd name="T5" fmla="*/ 93289 h 153"/>
              <a:gd name="T6" fmla="*/ 0 w 153"/>
              <a:gd name="T7" fmla="*/ 528638 h 153"/>
              <a:gd name="T8" fmla="*/ 273092 w 153"/>
              <a:gd name="T9" fmla="*/ 386977 h 153"/>
              <a:gd name="T10" fmla="*/ 399397 w 153"/>
              <a:gd name="T11" fmla="*/ 386977 h 153"/>
              <a:gd name="T12" fmla="*/ 522288 w 153"/>
              <a:gd name="T13" fmla="*/ 528638 h 153"/>
              <a:gd name="T14" fmla="*/ 522288 w 153"/>
              <a:gd name="T15" fmla="*/ 107110 h 153"/>
              <a:gd name="T16" fmla="*/ 399397 w 153"/>
              <a:gd name="T17" fmla="*/ 152027 h 153"/>
              <a:gd name="T18" fmla="*/ 320883 w 153"/>
              <a:gd name="T19" fmla="*/ 152027 h 153"/>
              <a:gd name="T20" fmla="*/ 399397 w 153"/>
              <a:gd name="T21" fmla="*/ 117475 h 153"/>
              <a:gd name="T22" fmla="*/ 300401 w 153"/>
              <a:gd name="T23" fmla="*/ 152027 h 153"/>
              <a:gd name="T24" fmla="*/ 221887 w 153"/>
              <a:gd name="T25" fmla="*/ 152027 h 153"/>
              <a:gd name="T26" fmla="*/ 300401 w 153"/>
              <a:gd name="T27" fmla="*/ 117475 h 153"/>
              <a:gd name="T28" fmla="*/ 201405 w 153"/>
              <a:gd name="T29" fmla="*/ 152027 h 153"/>
              <a:gd name="T30" fmla="*/ 122891 w 153"/>
              <a:gd name="T31" fmla="*/ 152027 h 153"/>
              <a:gd name="T32" fmla="*/ 201405 w 153"/>
              <a:gd name="T33" fmla="*/ 117475 h 153"/>
              <a:gd name="T34" fmla="*/ 98996 w 153"/>
              <a:gd name="T35" fmla="*/ 152027 h 153"/>
              <a:gd name="T36" fmla="*/ 23896 w 153"/>
              <a:gd name="T37" fmla="*/ 152027 h 153"/>
              <a:gd name="T38" fmla="*/ 98996 w 153"/>
              <a:gd name="T39" fmla="*/ 117475 h 153"/>
              <a:gd name="T40" fmla="*/ 279919 w 153"/>
              <a:gd name="T41" fmla="*/ 24186 h 153"/>
              <a:gd name="T42" fmla="*/ 225301 w 153"/>
              <a:gd name="T43" fmla="*/ 93289 h 153"/>
              <a:gd name="T44" fmla="*/ 279919 w 153"/>
              <a:gd name="T45" fmla="*/ 24186 h 153"/>
              <a:gd name="T46" fmla="*/ 389156 w 153"/>
              <a:gd name="T47" fmla="*/ 93289 h 153"/>
              <a:gd name="T48" fmla="*/ 310642 w 153"/>
              <a:gd name="T49" fmla="*/ 51827 h 153"/>
              <a:gd name="T50" fmla="*/ 337951 w 153"/>
              <a:gd name="T51" fmla="*/ 24186 h 153"/>
              <a:gd name="T52" fmla="*/ 133132 w 153"/>
              <a:gd name="T53" fmla="*/ 93289 h 153"/>
              <a:gd name="T54" fmla="*/ 218473 w 153"/>
              <a:gd name="T55" fmla="*/ 24186 h 153"/>
              <a:gd name="T56" fmla="*/ 423292 w 153"/>
              <a:gd name="T57" fmla="*/ 117475 h 153"/>
              <a:gd name="T58" fmla="*/ 501806 w 153"/>
              <a:gd name="T59" fmla="*/ 152027 h 153"/>
              <a:gd name="T60" fmla="*/ 423292 w 153"/>
              <a:gd name="T61" fmla="*/ 152027 h 153"/>
              <a:gd name="T62" fmla="*/ 481324 w 153"/>
              <a:gd name="T63" fmla="*/ 93289 h 153"/>
              <a:gd name="T64" fmla="*/ 365260 w 153"/>
              <a:gd name="T65" fmla="*/ 24186 h 153"/>
              <a:gd name="T66" fmla="*/ 481324 w 153"/>
              <a:gd name="T67" fmla="*/ 93289 h 153"/>
              <a:gd name="T68" fmla="*/ 157028 w 153"/>
              <a:gd name="T69" fmla="*/ 24186 h 153"/>
              <a:gd name="T70" fmla="*/ 40964 w 153"/>
              <a:gd name="T71" fmla="*/ 93289 h 153"/>
              <a:gd name="T72" fmla="*/ 419879 w 153"/>
              <a:gd name="T73" fmla="*/ 504452 h 153"/>
              <a:gd name="T74" fmla="*/ 334537 w 153"/>
              <a:gd name="T75" fmla="*/ 304053 h 153"/>
              <a:gd name="T76" fmla="*/ 249196 w 153"/>
              <a:gd name="T77" fmla="*/ 507907 h 153"/>
              <a:gd name="T78" fmla="*/ 23896 w 153"/>
              <a:gd name="T79" fmla="*/ 196944 h 153"/>
              <a:gd name="T80" fmla="*/ 112650 w 153"/>
              <a:gd name="T81" fmla="*/ 186578 h 153"/>
              <a:gd name="T82" fmla="*/ 211646 w 153"/>
              <a:gd name="T83" fmla="*/ 186578 h 153"/>
              <a:gd name="T84" fmla="*/ 310642 w 153"/>
              <a:gd name="T85" fmla="*/ 186578 h 153"/>
              <a:gd name="T86" fmla="*/ 413051 w 153"/>
              <a:gd name="T87" fmla="*/ 186578 h 153"/>
              <a:gd name="T88" fmla="*/ 501806 w 153"/>
              <a:gd name="T89" fmla="*/ 196944 h 153"/>
              <a:gd name="T90" fmla="*/ 419879 w 153"/>
              <a:gd name="T91" fmla="*/ 504452 h 1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3" h="153">
                <a:moveTo>
                  <a:pt x="151" y="28"/>
                </a:moveTo>
                <a:cubicBezTo>
                  <a:pt x="119" y="1"/>
                  <a:pt x="119" y="1"/>
                  <a:pt x="119" y="1"/>
                </a:cubicBezTo>
                <a:cubicBezTo>
                  <a:pt x="118" y="0"/>
                  <a:pt x="117" y="0"/>
                  <a:pt x="11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5" y="0"/>
                  <a:pt x="34" y="1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9"/>
                  <a:pt x="0" y="30"/>
                  <a:pt x="0" y="32"/>
                </a:cubicBezTo>
                <a:cubicBezTo>
                  <a:pt x="0" y="153"/>
                  <a:pt x="0" y="153"/>
                  <a:pt x="0" y="153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80" y="102"/>
                  <a:pt x="88" y="94"/>
                  <a:pt x="98" y="94"/>
                </a:cubicBezTo>
                <a:cubicBezTo>
                  <a:pt x="108" y="94"/>
                  <a:pt x="117" y="102"/>
                  <a:pt x="117" y="112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3" y="30"/>
                  <a:pt x="152" y="29"/>
                  <a:pt x="151" y="28"/>
                </a:cubicBezTo>
                <a:close/>
                <a:moveTo>
                  <a:pt x="117" y="44"/>
                </a:moveTo>
                <a:cubicBezTo>
                  <a:pt x="117" y="50"/>
                  <a:pt x="112" y="55"/>
                  <a:pt x="106" y="55"/>
                </a:cubicBezTo>
                <a:cubicBezTo>
                  <a:pt x="100" y="55"/>
                  <a:pt x="94" y="50"/>
                  <a:pt x="94" y="44"/>
                </a:cubicBezTo>
                <a:cubicBezTo>
                  <a:pt x="94" y="34"/>
                  <a:pt x="94" y="34"/>
                  <a:pt x="94" y="34"/>
                </a:cubicBezTo>
                <a:cubicBezTo>
                  <a:pt x="117" y="34"/>
                  <a:pt x="117" y="34"/>
                  <a:pt x="117" y="34"/>
                </a:cubicBezTo>
                <a:lnTo>
                  <a:pt x="117" y="44"/>
                </a:lnTo>
                <a:close/>
                <a:moveTo>
                  <a:pt x="88" y="44"/>
                </a:moveTo>
                <a:cubicBezTo>
                  <a:pt x="88" y="50"/>
                  <a:pt x="83" y="55"/>
                  <a:pt x="77" y="55"/>
                </a:cubicBezTo>
                <a:cubicBezTo>
                  <a:pt x="70" y="55"/>
                  <a:pt x="65" y="50"/>
                  <a:pt x="65" y="44"/>
                </a:cubicBezTo>
                <a:cubicBezTo>
                  <a:pt x="65" y="34"/>
                  <a:pt x="65" y="34"/>
                  <a:pt x="65" y="34"/>
                </a:cubicBezTo>
                <a:cubicBezTo>
                  <a:pt x="88" y="34"/>
                  <a:pt x="88" y="34"/>
                  <a:pt x="88" y="34"/>
                </a:cubicBezTo>
                <a:lnTo>
                  <a:pt x="88" y="44"/>
                </a:lnTo>
                <a:close/>
                <a:moveTo>
                  <a:pt x="59" y="44"/>
                </a:moveTo>
                <a:cubicBezTo>
                  <a:pt x="59" y="50"/>
                  <a:pt x="53" y="55"/>
                  <a:pt x="47" y="55"/>
                </a:cubicBezTo>
                <a:cubicBezTo>
                  <a:pt x="41" y="55"/>
                  <a:pt x="36" y="50"/>
                  <a:pt x="36" y="44"/>
                </a:cubicBezTo>
                <a:cubicBezTo>
                  <a:pt x="36" y="34"/>
                  <a:pt x="36" y="34"/>
                  <a:pt x="36" y="34"/>
                </a:cubicBezTo>
                <a:cubicBezTo>
                  <a:pt x="59" y="34"/>
                  <a:pt x="59" y="34"/>
                  <a:pt x="59" y="34"/>
                </a:cubicBezTo>
                <a:lnTo>
                  <a:pt x="59" y="44"/>
                </a:lnTo>
                <a:close/>
                <a:moveTo>
                  <a:pt x="29" y="44"/>
                </a:moveTo>
                <a:cubicBezTo>
                  <a:pt x="29" y="50"/>
                  <a:pt x="24" y="55"/>
                  <a:pt x="18" y="55"/>
                </a:cubicBezTo>
                <a:cubicBezTo>
                  <a:pt x="12" y="55"/>
                  <a:pt x="7" y="50"/>
                  <a:pt x="7" y="44"/>
                </a:cubicBezTo>
                <a:cubicBezTo>
                  <a:pt x="7" y="34"/>
                  <a:pt x="7" y="34"/>
                  <a:pt x="7" y="34"/>
                </a:cubicBezTo>
                <a:cubicBezTo>
                  <a:pt x="29" y="34"/>
                  <a:pt x="29" y="34"/>
                  <a:pt x="29" y="34"/>
                </a:cubicBezTo>
                <a:lnTo>
                  <a:pt x="29" y="44"/>
                </a:lnTo>
                <a:close/>
                <a:moveTo>
                  <a:pt x="82" y="7"/>
                </a:moveTo>
                <a:cubicBezTo>
                  <a:pt x="87" y="27"/>
                  <a:pt x="87" y="27"/>
                  <a:pt x="87" y="27"/>
                </a:cubicBezTo>
                <a:cubicBezTo>
                  <a:pt x="66" y="27"/>
                  <a:pt x="66" y="27"/>
                  <a:pt x="66" y="27"/>
                </a:cubicBezTo>
                <a:cubicBezTo>
                  <a:pt x="71" y="7"/>
                  <a:pt x="71" y="7"/>
                  <a:pt x="71" y="7"/>
                </a:cubicBezTo>
                <a:lnTo>
                  <a:pt x="82" y="7"/>
                </a:lnTo>
                <a:close/>
                <a:moveTo>
                  <a:pt x="99" y="7"/>
                </a:moveTo>
                <a:cubicBezTo>
                  <a:pt x="114" y="27"/>
                  <a:pt x="114" y="27"/>
                  <a:pt x="114" y="27"/>
                </a:cubicBezTo>
                <a:cubicBezTo>
                  <a:pt x="94" y="27"/>
                  <a:pt x="94" y="27"/>
                  <a:pt x="94" y="27"/>
                </a:cubicBezTo>
                <a:cubicBezTo>
                  <a:pt x="91" y="15"/>
                  <a:pt x="91" y="15"/>
                  <a:pt x="91" y="15"/>
                </a:cubicBezTo>
                <a:cubicBezTo>
                  <a:pt x="89" y="7"/>
                  <a:pt x="89" y="7"/>
                  <a:pt x="89" y="7"/>
                </a:cubicBezTo>
                <a:lnTo>
                  <a:pt x="99" y="7"/>
                </a:lnTo>
                <a:close/>
                <a:moveTo>
                  <a:pt x="59" y="27"/>
                </a:moveTo>
                <a:cubicBezTo>
                  <a:pt x="39" y="27"/>
                  <a:pt x="39" y="27"/>
                  <a:pt x="39" y="27"/>
                </a:cubicBezTo>
                <a:cubicBezTo>
                  <a:pt x="54" y="7"/>
                  <a:pt x="54" y="7"/>
                  <a:pt x="54" y="7"/>
                </a:cubicBezTo>
                <a:cubicBezTo>
                  <a:pt x="64" y="7"/>
                  <a:pt x="64" y="7"/>
                  <a:pt x="64" y="7"/>
                </a:cubicBezTo>
                <a:lnTo>
                  <a:pt x="59" y="27"/>
                </a:lnTo>
                <a:close/>
                <a:moveTo>
                  <a:pt x="124" y="34"/>
                </a:moveTo>
                <a:cubicBezTo>
                  <a:pt x="147" y="34"/>
                  <a:pt x="147" y="34"/>
                  <a:pt x="147" y="34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50"/>
                  <a:pt x="141" y="55"/>
                  <a:pt x="135" y="55"/>
                </a:cubicBezTo>
                <a:cubicBezTo>
                  <a:pt x="129" y="55"/>
                  <a:pt x="124" y="50"/>
                  <a:pt x="124" y="44"/>
                </a:cubicBezTo>
                <a:lnTo>
                  <a:pt x="124" y="34"/>
                </a:lnTo>
                <a:close/>
                <a:moveTo>
                  <a:pt x="141" y="27"/>
                </a:moveTo>
                <a:cubicBezTo>
                  <a:pt x="122" y="27"/>
                  <a:pt x="122" y="27"/>
                  <a:pt x="122" y="27"/>
                </a:cubicBezTo>
                <a:cubicBezTo>
                  <a:pt x="107" y="7"/>
                  <a:pt x="107" y="7"/>
                  <a:pt x="107" y="7"/>
                </a:cubicBezTo>
                <a:cubicBezTo>
                  <a:pt x="116" y="7"/>
                  <a:pt x="116" y="7"/>
                  <a:pt x="116" y="7"/>
                </a:cubicBezTo>
                <a:lnTo>
                  <a:pt x="141" y="27"/>
                </a:lnTo>
                <a:close/>
                <a:moveTo>
                  <a:pt x="37" y="7"/>
                </a:moveTo>
                <a:cubicBezTo>
                  <a:pt x="46" y="7"/>
                  <a:pt x="46" y="7"/>
                  <a:pt x="46" y="7"/>
                </a:cubicBezTo>
                <a:cubicBezTo>
                  <a:pt x="31" y="27"/>
                  <a:pt x="31" y="27"/>
                  <a:pt x="31" y="27"/>
                </a:cubicBezTo>
                <a:cubicBezTo>
                  <a:pt x="12" y="27"/>
                  <a:pt x="12" y="27"/>
                  <a:pt x="12" y="27"/>
                </a:cubicBezTo>
                <a:lnTo>
                  <a:pt x="37" y="7"/>
                </a:lnTo>
                <a:close/>
                <a:moveTo>
                  <a:pt x="123" y="146"/>
                </a:moveTo>
                <a:cubicBezTo>
                  <a:pt x="123" y="112"/>
                  <a:pt x="123" y="112"/>
                  <a:pt x="123" y="112"/>
                </a:cubicBezTo>
                <a:cubicBezTo>
                  <a:pt x="123" y="99"/>
                  <a:pt x="112" y="88"/>
                  <a:pt x="98" y="88"/>
                </a:cubicBezTo>
                <a:cubicBezTo>
                  <a:pt x="84" y="88"/>
                  <a:pt x="73" y="99"/>
                  <a:pt x="73" y="112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7" y="147"/>
                  <a:pt x="7" y="147"/>
                  <a:pt x="7" y="147"/>
                </a:cubicBezTo>
                <a:cubicBezTo>
                  <a:pt x="7" y="57"/>
                  <a:pt x="7" y="57"/>
                  <a:pt x="7" y="57"/>
                </a:cubicBezTo>
                <a:cubicBezTo>
                  <a:pt x="10" y="60"/>
                  <a:pt x="14" y="61"/>
                  <a:pt x="18" y="61"/>
                </a:cubicBezTo>
                <a:cubicBezTo>
                  <a:pt x="24" y="61"/>
                  <a:pt x="29" y="58"/>
                  <a:pt x="33" y="54"/>
                </a:cubicBezTo>
                <a:cubicBezTo>
                  <a:pt x="36" y="58"/>
                  <a:pt x="41" y="61"/>
                  <a:pt x="47" y="61"/>
                </a:cubicBezTo>
                <a:cubicBezTo>
                  <a:pt x="53" y="61"/>
                  <a:pt x="59" y="58"/>
                  <a:pt x="62" y="54"/>
                </a:cubicBezTo>
                <a:cubicBezTo>
                  <a:pt x="65" y="58"/>
                  <a:pt x="71" y="61"/>
                  <a:pt x="77" y="61"/>
                </a:cubicBezTo>
                <a:cubicBezTo>
                  <a:pt x="83" y="61"/>
                  <a:pt x="88" y="58"/>
                  <a:pt x="91" y="54"/>
                </a:cubicBezTo>
                <a:cubicBezTo>
                  <a:pt x="94" y="58"/>
                  <a:pt x="100" y="61"/>
                  <a:pt x="106" y="61"/>
                </a:cubicBezTo>
                <a:cubicBezTo>
                  <a:pt x="112" y="61"/>
                  <a:pt x="117" y="58"/>
                  <a:pt x="121" y="54"/>
                </a:cubicBezTo>
                <a:cubicBezTo>
                  <a:pt x="124" y="58"/>
                  <a:pt x="129" y="61"/>
                  <a:pt x="135" y="61"/>
                </a:cubicBezTo>
                <a:cubicBezTo>
                  <a:pt x="139" y="61"/>
                  <a:pt x="143" y="60"/>
                  <a:pt x="147" y="57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23" y="146"/>
                  <a:pt x="123" y="146"/>
                  <a:pt x="123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" name="Freeform 233">
            <a:extLst>
              <a:ext uri="{FF2B5EF4-FFF2-40B4-BE49-F238E27FC236}">
                <a16:creationId xmlns:a16="http://schemas.microsoft.com/office/drawing/2014/main" id="{7ABB98AE-B741-4F9F-B4CE-E9CDE0667CEE}"/>
              </a:ext>
            </a:extLst>
          </p:cNvPr>
          <p:cNvSpPr>
            <a:spLocks noEditPoints="1"/>
          </p:cNvSpPr>
          <p:nvPr/>
        </p:nvSpPr>
        <p:spPr bwMode="auto">
          <a:xfrm>
            <a:off x="1733623" y="4282919"/>
            <a:ext cx="464040" cy="469682"/>
          </a:xfrm>
          <a:custGeom>
            <a:avLst/>
            <a:gdLst>
              <a:gd name="T0" fmla="*/ 406224 w 153"/>
              <a:gd name="T1" fmla="*/ 3455 h 153"/>
              <a:gd name="T2" fmla="*/ 122891 w 153"/>
              <a:gd name="T3" fmla="*/ 0 h 153"/>
              <a:gd name="T4" fmla="*/ 6827 w 153"/>
              <a:gd name="T5" fmla="*/ 96744 h 153"/>
              <a:gd name="T6" fmla="*/ 0 w 153"/>
              <a:gd name="T7" fmla="*/ 528638 h 153"/>
              <a:gd name="T8" fmla="*/ 522288 w 153"/>
              <a:gd name="T9" fmla="*/ 107110 h 153"/>
              <a:gd name="T10" fmla="*/ 399397 w 153"/>
              <a:gd name="T11" fmla="*/ 152027 h 153"/>
              <a:gd name="T12" fmla="*/ 320883 w 153"/>
              <a:gd name="T13" fmla="*/ 152027 h 153"/>
              <a:gd name="T14" fmla="*/ 399397 w 153"/>
              <a:gd name="T15" fmla="*/ 117475 h 153"/>
              <a:gd name="T16" fmla="*/ 300401 w 153"/>
              <a:gd name="T17" fmla="*/ 152027 h 153"/>
              <a:gd name="T18" fmla="*/ 221887 w 153"/>
              <a:gd name="T19" fmla="*/ 152027 h 153"/>
              <a:gd name="T20" fmla="*/ 300401 w 153"/>
              <a:gd name="T21" fmla="*/ 117475 h 153"/>
              <a:gd name="T22" fmla="*/ 201405 w 153"/>
              <a:gd name="T23" fmla="*/ 152027 h 153"/>
              <a:gd name="T24" fmla="*/ 122891 w 153"/>
              <a:gd name="T25" fmla="*/ 152027 h 153"/>
              <a:gd name="T26" fmla="*/ 201405 w 153"/>
              <a:gd name="T27" fmla="*/ 117475 h 153"/>
              <a:gd name="T28" fmla="*/ 279919 w 153"/>
              <a:gd name="T29" fmla="*/ 24186 h 153"/>
              <a:gd name="T30" fmla="*/ 225301 w 153"/>
              <a:gd name="T31" fmla="*/ 93289 h 153"/>
              <a:gd name="T32" fmla="*/ 279919 w 153"/>
              <a:gd name="T33" fmla="*/ 24186 h 153"/>
              <a:gd name="T34" fmla="*/ 389156 w 153"/>
              <a:gd name="T35" fmla="*/ 93289 h 153"/>
              <a:gd name="T36" fmla="*/ 310642 w 153"/>
              <a:gd name="T37" fmla="*/ 51827 h 153"/>
              <a:gd name="T38" fmla="*/ 337951 w 153"/>
              <a:gd name="T39" fmla="*/ 24186 h 153"/>
              <a:gd name="T40" fmla="*/ 133132 w 153"/>
              <a:gd name="T41" fmla="*/ 93289 h 153"/>
              <a:gd name="T42" fmla="*/ 218473 w 153"/>
              <a:gd name="T43" fmla="*/ 24186 h 153"/>
              <a:gd name="T44" fmla="*/ 481324 w 153"/>
              <a:gd name="T45" fmla="*/ 93289 h 153"/>
              <a:gd name="T46" fmla="*/ 365260 w 153"/>
              <a:gd name="T47" fmla="*/ 24186 h 153"/>
              <a:gd name="T48" fmla="*/ 481324 w 153"/>
              <a:gd name="T49" fmla="*/ 93289 h 153"/>
              <a:gd name="T50" fmla="*/ 157028 w 153"/>
              <a:gd name="T51" fmla="*/ 24186 h 153"/>
              <a:gd name="T52" fmla="*/ 40964 w 153"/>
              <a:gd name="T53" fmla="*/ 93289 h 153"/>
              <a:gd name="T54" fmla="*/ 23896 w 153"/>
              <a:gd name="T55" fmla="*/ 117475 h 153"/>
              <a:gd name="T56" fmla="*/ 98996 w 153"/>
              <a:gd name="T57" fmla="*/ 152027 h 153"/>
              <a:gd name="T58" fmla="*/ 23896 w 153"/>
              <a:gd name="T59" fmla="*/ 152027 h 153"/>
              <a:gd name="T60" fmla="*/ 23896 w 153"/>
              <a:gd name="T61" fmla="*/ 507907 h 153"/>
              <a:gd name="T62" fmla="*/ 61446 w 153"/>
              <a:gd name="T63" fmla="*/ 214219 h 153"/>
              <a:gd name="T64" fmla="*/ 160441 w 153"/>
              <a:gd name="T65" fmla="*/ 214219 h 153"/>
              <a:gd name="T66" fmla="*/ 262851 w 153"/>
              <a:gd name="T67" fmla="*/ 214219 h 153"/>
              <a:gd name="T68" fmla="*/ 361847 w 153"/>
              <a:gd name="T69" fmla="*/ 214219 h 153"/>
              <a:gd name="T70" fmla="*/ 460842 w 153"/>
              <a:gd name="T71" fmla="*/ 214219 h 153"/>
              <a:gd name="T72" fmla="*/ 501806 w 153"/>
              <a:gd name="T73" fmla="*/ 507907 h 153"/>
              <a:gd name="T74" fmla="*/ 501806 w 153"/>
              <a:gd name="T75" fmla="*/ 152027 h 153"/>
              <a:gd name="T76" fmla="*/ 423292 w 153"/>
              <a:gd name="T77" fmla="*/ 152027 h 153"/>
              <a:gd name="T78" fmla="*/ 501806 w 153"/>
              <a:gd name="T79" fmla="*/ 117475 h 153"/>
              <a:gd name="T80" fmla="*/ 13655 w 153"/>
              <a:gd name="T81" fmla="*/ 348970 h 153"/>
              <a:gd name="T82" fmla="*/ 512047 w 153"/>
              <a:gd name="T83" fmla="*/ 373156 h 153"/>
              <a:gd name="T84" fmla="*/ 13655 w 153"/>
              <a:gd name="T85" fmla="*/ 348970 h 1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3" h="153">
                <a:moveTo>
                  <a:pt x="151" y="28"/>
                </a:moveTo>
                <a:cubicBezTo>
                  <a:pt x="119" y="1"/>
                  <a:pt x="119" y="1"/>
                  <a:pt x="119" y="1"/>
                </a:cubicBezTo>
                <a:cubicBezTo>
                  <a:pt x="118" y="0"/>
                  <a:pt x="117" y="0"/>
                  <a:pt x="11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5" y="0"/>
                  <a:pt x="34" y="1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9"/>
                  <a:pt x="0" y="30"/>
                  <a:pt x="0" y="32"/>
                </a:cubicBezTo>
                <a:cubicBezTo>
                  <a:pt x="0" y="153"/>
                  <a:pt x="0" y="153"/>
                  <a:pt x="0" y="153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3" y="30"/>
                  <a:pt x="152" y="29"/>
                  <a:pt x="151" y="28"/>
                </a:cubicBezTo>
                <a:close/>
                <a:moveTo>
                  <a:pt x="117" y="44"/>
                </a:moveTo>
                <a:cubicBezTo>
                  <a:pt x="117" y="50"/>
                  <a:pt x="112" y="55"/>
                  <a:pt x="106" y="55"/>
                </a:cubicBezTo>
                <a:cubicBezTo>
                  <a:pt x="100" y="55"/>
                  <a:pt x="94" y="50"/>
                  <a:pt x="94" y="44"/>
                </a:cubicBezTo>
                <a:cubicBezTo>
                  <a:pt x="94" y="34"/>
                  <a:pt x="94" y="34"/>
                  <a:pt x="94" y="34"/>
                </a:cubicBezTo>
                <a:cubicBezTo>
                  <a:pt x="117" y="34"/>
                  <a:pt x="117" y="34"/>
                  <a:pt x="117" y="34"/>
                </a:cubicBezTo>
                <a:lnTo>
                  <a:pt x="117" y="44"/>
                </a:lnTo>
                <a:close/>
                <a:moveTo>
                  <a:pt x="88" y="44"/>
                </a:moveTo>
                <a:cubicBezTo>
                  <a:pt x="88" y="50"/>
                  <a:pt x="83" y="55"/>
                  <a:pt x="77" y="55"/>
                </a:cubicBezTo>
                <a:cubicBezTo>
                  <a:pt x="70" y="55"/>
                  <a:pt x="65" y="50"/>
                  <a:pt x="65" y="44"/>
                </a:cubicBezTo>
                <a:cubicBezTo>
                  <a:pt x="65" y="34"/>
                  <a:pt x="65" y="34"/>
                  <a:pt x="65" y="34"/>
                </a:cubicBezTo>
                <a:cubicBezTo>
                  <a:pt x="88" y="34"/>
                  <a:pt x="88" y="34"/>
                  <a:pt x="88" y="34"/>
                </a:cubicBezTo>
                <a:lnTo>
                  <a:pt x="88" y="44"/>
                </a:lnTo>
                <a:close/>
                <a:moveTo>
                  <a:pt x="59" y="44"/>
                </a:moveTo>
                <a:cubicBezTo>
                  <a:pt x="59" y="50"/>
                  <a:pt x="53" y="55"/>
                  <a:pt x="47" y="55"/>
                </a:cubicBezTo>
                <a:cubicBezTo>
                  <a:pt x="41" y="55"/>
                  <a:pt x="36" y="50"/>
                  <a:pt x="36" y="44"/>
                </a:cubicBezTo>
                <a:cubicBezTo>
                  <a:pt x="36" y="34"/>
                  <a:pt x="36" y="34"/>
                  <a:pt x="36" y="34"/>
                </a:cubicBezTo>
                <a:cubicBezTo>
                  <a:pt x="59" y="34"/>
                  <a:pt x="59" y="34"/>
                  <a:pt x="59" y="34"/>
                </a:cubicBezTo>
                <a:lnTo>
                  <a:pt x="59" y="44"/>
                </a:lnTo>
                <a:close/>
                <a:moveTo>
                  <a:pt x="82" y="7"/>
                </a:moveTo>
                <a:cubicBezTo>
                  <a:pt x="87" y="27"/>
                  <a:pt x="87" y="27"/>
                  <a:pt x="87" y="27"/>
                </a:cubicBezTo>
                <a:cubicBezTo>
                  <a:pt x="66" y="27"/>
                  <a:pt x="66" y="27"/>
                  <a:pt x="66" y="27"/>
                </a:cubicBezTo>
                <a:cubicBezTo>
                  <a:pt x="71" y="7"/>
                  <a:pt x="71" y="7"/>
                  <a:pt x="71" y="7"/>
                </a:cubicBezTo>
                <a:lnTo>
                  <a:pt x="82" y="7"/>
                </a:lnTo>
                <a:close/>
                <a:moveTo>
                  <a:pt x="99" y="7"/>
                </a:moveTo>
                <a:cubicBezTo>
                  <a:pt x="114" y="27"/>
                  <a:pt x="114" y="27"/>
                  <a:pt x="114" y="27"/>
                </a:cubicBezTo>
                <a:cubicBezTo>
                  <a:pt x="94" y="27"/>
                  <a:pt x="94" y="27"/>
                  <a:pt x="94" y="27"/>
                </a:cubicBezTo>
                <a:cubicBezTo>
                  <a:pt x="91" y="15"/>
                  <a:pt x="91" y="15"/>
                  <a:pt x="91" y="15"/>
                </a:cubicBezTo>
                <a:cubicBezTo>
                  <a:pt x="89" y="7"/>
                  <a:pt x="89" y="7"/>
                  <a:pt x="89" y="7"/>
                </a:cubicBezTo>
                <a:lnTo>
                  <a:pt x="99" y="7"/>
                </a:lnTo>
                <a:close/>
                <a:moveTo>
                  <a:pt x="59" y="27"/>
                </a:moveTo>
                <a:cubicBezTo>
                  <a:pt x="39" y="27"/>
                  <a:pt x="39" y="27"/>
                  <a:pt x="39" y="27"/>
                </a:cubicBezTo>
                <a:cubicBezTo>
                  <a:pt x="54" y="7"/>
                  <a:pt x="54" y="7"/>
                  <a:pt x="54" y="7"/>
                </a:cubicBezTo>
                <a:cubicBezTo>
                  <a:pt x="64" y="7"/>
                  <a:pt x="64" y="7"/>
                  <a:pt x="64" y="7"/>
                </a:cubicBezTo>
                <a:lnTo>
                  <a:pt x="59" y="27"/>
                </a:lnTo>
                <a:close/>
                <a:moveTo>
                  <a:pt x="141" y="27"/>
                </a:moveTo>
                <a:cubicBezTo>
                  <a:pt x="122" y="27"/>
                  <a:pt x="122" y="27"/>
                  <a:pt x="122" y="27"/>
                </a:cubicBezTo>
                <a:cubicBezTo>
                  <a:pt x="107" y="7"/>
                  <a:pt x="107" y="7"/>
                  <a:pt x="107" y="7"/>
                </a:cubicBezTo>
                <a:cubicBezTo>
                  <a:pt x="116" y="7"/>
                  <a:pt x="116" y="7"/>
                  <a:pt x="116" y="7"/>
                </a:cubicBezTo>
                <a:lnTo>
                  <a:pt x="141" y="27"/>
                </a:lnTo>
                <a:close/>
                <a:moveTo>
                  <a:pt x="37" y="7"/>
                </a:moveTo>
                <a:cubicBezTo>
                  <a:pt x="46" y="7"/>
                  <a:pt x="46" y="7"/>
                  <a:pt x="46" y="7"/>
                </a:cubicBezTo>
                <a:cubicBezTo>
                  <a:pt x="31" y="27"/>
                  <a:pt x="31" y="27"/>
                  <a:pt x="31" y="27"/>
                </a:cubicBezTo>
                <a:cubicBezTo>
                  <a:pt x="12" y="27"/>
                  <a:pt x="12" y="27"/>
                  <a:pt x="12" y="27"/>
                </a:cubicBezTo>
                <a:lnTo>
                  <a:pt x="37" y="7"/>
                </a:lnTo>
                <a:close/>
                <a:moveTo>
                  <a:pt x="7" y="34"/>
                </a:moveTo>
                <a:cubicBezTo>
                  <a:pt x="29" y="34"/>
                  <a:pt x="29" y="34"/>
                  <a:pt x="29" y="3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50"/>
                  <a:pt x="24" y="55"/>
                  <a:pt x="18" y="55"/>
                </a:cubicBezTo>
                <a:cubicBezTo>
                  <a:pt x="12" y="55"/>
                  <a:pt x="7" y="50"/>
                  <a:pt x="7" y="44"/>
                </a:cubicBezTo>
                <a:lnTo>
                  <a:pt x="7" y="34"/>
                </a:lnTo>
                <a:close/>
                <a:moveTo>
                  <a:pt x="7" y="147"/>
                </a:moveTo>
                <a:cubicBezTo>
                  <a:pt x="7" y="57"/>
                  <a:pt x="7" y="57"/>
                  <a:pt x="7" y="57"/>
                </a:cubicBezTo>
                <a:cubicBezTo>
                  <a:pt x="10" y="60"/>
                  <a:pt x="14" y="62"/>
                  <a:pt x="18" y="62"/>
                </a:cubicBezTo>
                <a:cubicBezTo>
                  <a:pt x="24" y="62"/>
                  <a:pt x="29" y="59"/>
                  <a:pt x="33" y="54"/>
                </a:cubicBezTo>
                <a:cubicBezTo>
                  <a:pt x="36" y="59"/>
                  <a:pt x="41" y="62"/>
                  <a:pt x="47" y="62"/>
                </a:cubicBezTo>
                <a:cubicBezTo>
                  <a:pt x="53" y="62"/>
                  <a:pt x="59" y="59"/>
                  <a:pt x="62" y="54"/>
                </a:cubicBezTo>
                <a:cubicBezTo>
                  <a:pt x="65" y="59"/>
                  <a:pt x="71" y="62"/>
                  <a:pt x="77" y="62"/>
                </a:cubicBezTo>
                <a:cubicBezTo>
                  <a:pt x="83" y="62"/>
                  <a:pt x="88" y="59"/>
                  <a:pt x="91" y="54"/>
                </a:cubicBezTo>
                <a:cubicBezTo>
                  <a:pt x="94" y="59"/>
                  <a:pt x="100" y="62"/>
                  <a:pt x="106" y="62"/>
                </a:cubicBezTo>
                <a:cubicBezTo>
                  <a:pt x="112" y="62"/>
                  <a:pt x="117" y="59"/>
                  <a:pt x="121" y="54"/>
                </a:cubicBezTo>
                <a:cubicBezTo>
                  <a:pt x="124" y="59"/>
                  <a:pt x="129" y="62"/>
                  <a:pt x="135" y="62"/>
                </a:cubicBezTo>
                <a:cubicBezTo>
                  <a:pt x="140" y="62"/>
                  <a:pt x="143" y="60"/>
                  <a:pt x="147" y="5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7" y="147"/>
                  <a:pt x="7" y="147"/>
                  <a:pt x="7" y="147"/>
                </a:cubicBezTo>
                <a:close/>
                <a:moveTo>
                  <a:pt x="147" y="44"/>
                </a:moveTo>
                <a:cubicBezTo>
                  <a:pt x="147" y="50"/>
                  <a:pt x="141" y="55"/>
                  <a:pt x="135" y="55"/>
                </a:cubicBezTo>
                <a:cubicBezTo>
                  <a:pt x="129" y="55"/>
                  <a:pt x="124" y="50"/>
                  <a:pt x="124" y="4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47" y="34"/>
                  <a:pt x="147" y="34"/>
                  <a:pt x="147" y="34"/>
                </a:cubicBezTo>
                <a:lnTo>
                  <a:pt x="147" y="44"/>
                </a:lnTo>
                <a:close/>
                <a:moveTo>
                  <a:pt x="4" y="101"/>
                </a:moveTo>
                <a:cubicBezTo>
                  <a:pt x="150" y="101"/>
                  <a:pt x="150" y="101"/>
                  <a:pt x="150" y="101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4" y="108"/>
                  <a:pt x="4" y="108"/>
                  <a:pt x="4" y="108"/>
                </a:cubicBezTo>
                <a:lnTo>
                  <a:pt x="4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" name="Freeform 240">
            <a:extLst>
              <a:ext uri="{FF2B5EF4-FFF2-40B4-BE49-F238E27FC236}">
                <a16:creationId xmlns:a16="http://schemas.microsoft.com/office/drawing/2014/main" id="{A0B9CD1E-EACD-4A8C-9334-182BB01A3A05}"/>
              </a:ext>
            </a:extLst>
          </p:cNvPr>
          <p:cNvSpPr>
            <a:spLocks noEditPoints="1"/>
          </p:cNvSpPr>
          <p:nvPr/>
        </p:nvSpPr>
        <p:spPr bwMode="auto">
          <a:xfrm>
            <a:off x="9741525" y="3286641"/>
            <a:ext cx="446426" cy="449132"/>
          </a:xfrm>
          <a:custGeom>
            <a:avLst/>
            <a:gdLst>
              <a:gd name="T0" fmla="*/ 523875 w 330"/>
              <a:gd name="T1" fmla="*/ 58738 h 332"/>
              <a:gd name="T2" fmla="*/ 465138 w 330"/>
              <a:gd name="T3" fmla="*/ 0 h 332"/>
              <a:gd name="T4" fmla="*/ 387350 w 330"/>
              <a:gd name="T5" fmla="*/ 20638 h 332"/>
              <a:gd name="T6" fmla="*/ 369888 w 330"/>
              <a:gd name="T7" fmla="*/ 85725 h 332"/>
              <a:gd name="T8" fmla="*/ 0 w 330"/>
              <a:gd name="T9" fmla="*/ 390525 h 332"/>
              <a:gd name="T10" fmla="*/ 3175 w 330"/>
              <a:gd name="T11" fmla="*/ 523875 h 332"/>
              <a:gd name="T12" fmla="*/ 136525 w 330"/>
              <a:gd name="T13" fmla="*/ 527050 h 332"/>
              <a:gd name="T14" fmla="*/ 438150 w 330"/>
              <a:gd name="T15" fmla="*/ 155575 h 332"/>
              <a:gd name="T16" fmla="*/ 503238 w 330"/>
              <a:gd name="T17" fmla="*/ 138113 h 332"/>
              <a:gd name="T18" fmla="*/ 523875 w 330"/>
              <a:gd name="T19" fmla="*/ 58738 h 332"/>
              <a:gd name="T20" fmla="*/ 127000 w 330"/>
              <a:gd name="T21" fmla="*/ 506413 h 332"/>
              <a:gd name="T22" fmla="*/ 23813 w 330"/>
              <a:gd name="T23" fmla="*/ 503238 h 332"/>
              <a:gd name="T24" fmla="*/ 23813 w 330"/>
              <a:gd name="T25" fmla="*/ 400050 h 332"/>
              <a:gd name="T26" fmla="*/ 376238 w 330"/>
              <a:gd name="T27" fmla="*/ 111125 h 332"/>
              <a:gd name="T28" fmla="*/ 414338 w 330"/>
              <a:gd name="T29" fmla="*/ 147638 h 332"/>
              <a:gd name="T30" fmla="*/ 127000 w 330"/>
              <a:gd name="T31" fmla="*/ 506413 h 332"/>
              <a:gd name="T32" fmla="*/ 485775 w 330"/>
              <a:gd name="T33" fmla="*/ 120650 h 332"/>
              <a:gd name="T34" fmla="*/ 431800 w 330"/>
              <a:gd name="T35" fmla="*/ 134938 h 332"/>
              <a:gd name="T36" fmla="*/ 390525 w 330"/>
              <a:gd name="T37" fmla="*/ 93663 h 332"/>
              <a:gd name="T38" fmla="*/ 403225 w 330"/>
              <a:gd name="T39" fmla="*/ 38100 h 332"/>
              <a:gd name="T40" fmla="*/ 458788 w 330"/>
              <a:gd name="T41" fmla="*/ 23813 h 332"/>
              <a:gd name="T42" fmla="*/ 500063 w 330"/>
              <a:gd name="T43" fmla="*/ 65088 h 332"/>
              <a:gd name="T44" fmla="*/ 485775 w 330"/>
              <a:gd name="T45" fmla="*/ 120650 h 33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30" h="332">
                <a:moveTo>
                  <a:pt x="330" y="37"/>
                </a:moveTo>
                <a:lnTo>
                  <a:pt x="293" y="0"/>
                </a:lnTo>
                <a:lnTo>
                  <a:pt x="244" y="13"/>
                </a:lnTo>
                <a:lnTo>
                  <a:pt x="233" y="54"/>
                </a:lnTo>
                <a:lnTo>
                  <a:pt x="0" y="246"/>
                </a:lnTo>
                <a:lnTo>
                  <a:pt x="2" y="330"/>
                </a:lnTo>
                <a:lnTo>
                  <a:pt x="86" y="332"/>
                </a:lnTo>
                <a:lnTo>
                  <a:pt x="276" y="98"/>
                </a:lnTo>
                <a:lnTo>
                  <a:pt x="317" y="87"/>
                </a:lnTo>
                <a:lnTo>
                  <a:pt x="330" y="37"/>
                </a:lnTo>
                <a:close/>
                <a:moveTo>
                  <a:pt x="80" y="319"/>
                </a:moveTo>
                <a:lnTo>
                  <a:pt x="15" y="317"/>
                </a:lnTo>
                <a:lnTo>
                  <a:pt x="15" y="252"/>
                </a:lnTo>
                <a:lnTo>
                  <a:pt x="237" y="70"/>
                </a:lnTo>
                <a:lnTo>
                  <a:pt x="261" y="93"/>
                </a:lnTo>
                <a:lnTo>
                  <a:pt x="80" y="319"/>
                </a:lnTo>
                <a:close/>
                <a:moveTo>
                  <a:pt x="306" y="76"/>
                </a:moveTo>
                <a:lnTo>
                  <a:pt x="272" y="85"/>
                </a:lnTo>
                <a:lnTo>
                  <a:pt x="246" y="59"/>
                </a:lnTo>
                <a:lnTo>
                  <a:pt x="254" y="24"/>
                </a:lnTo>
                <a:lnTo>
                  <a:pt x="289" y="15"/>
                </a:lnTo>
                <a:lnTo>
                  <a:pt x="315" y="41"/>
                </a:lnTo>
                <a:lnTo>
                  <a:pt x="306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" name="Freeform 241">
            <a:extLst>
              <a:ext uri="{FF2B5EF4-FFF2-40B4-BE49-F238E27FC236}">
                <a16:creationId xmlns:a16="http://schemas.microsoft.com/office/drawing/2014/main" id="{A4EFBAFE-AF0C-4F56-AF15-88E44BA11A8B}"/>
              </a:ext>
            </a:extLst>
          </p:cNvPr>
          <p:cNvSpPr>
            <a:spLocks noEditPoints="1"/>
          </p:cNvSpPr>
          <p:nvPr/>
        </p:nvSpPr>
        <p:spPr bwMode="auto">
          <a:xfrm>
            <a:off x="10726253" y="3285964"/>
            <a:ext cx="446426" cy="450486"/>
          </a:xfrm>
          <a:custGeom>
            <a:avLst/>
            <a:gdLst>
              <a:gd name="T0" fmla="*/ 383490 w 153"/>
              <a:gd name="T1" fmla="*/ 362791 h 153"/>
              <a:gd name="T2" fmla="*/ 0 w 153"/>
              <a:gd name="T3" fmla="*/ 362791 h 153"/>
              <a:gd name="T4" fmla="*/ 0 w 153"/>
              <a:gd name="T5" fmla="*/ 338605 h 153"/>
              <a:gd name="T6" fmla="*/ 366370 w 153"/>
              <a:gd name="T7" fmla="*/ 338605 h 153"/>
              <a:gd name="T8" fmla="*/ 445123 w 153"/>
              <a:gd name="T9" fmla="*/ 0 h 153"/>
              <a:gd name="T10" fmla="*/ 523875 w 153"/>
              <a:gd name="T11" fmla="*/ 0 h 153"/>
              <a:gd name="T12" fmla="*/ 523875 w 153"/>
              <a:gd name="T13" fmla="*/ 24186 h 153"/>
              <a:gd name="T14" fmla="*/ 462243 w 153"/>
              <a:gd name="T15" fmla="*/ 24186 h 153"/>
              <a:gd name="T16" fmla="*/ 383490 w 153"/>
              <a:gd name="T17" fmla="*/ 362791 h 153"/>
              <a:gd name="T18" fmla="*/ 308162 w 153"/>
              <a:gd name="T19" fmla="*/ 528638 h 153"/>
              <a:gd name="T20" fmla="*/ 246529 w 153"/>
              <a:gd name="T21" fmla="*/ 466445 h 153"/>
              <a:gd name="T22" fmla="*/ 308162 w 153"/>
              <a:gd name="T23" fmla="*/ 407708 h 153"/>
              <a:gd name="T24" fmla="*/ 366370 w 153"/>
              <a:gd name="T25" fmla="*/ 466445 h 153"/>
              <a:gd name="T26" fmla="*/ 308162 w 153"/>
              <a:gd name="T27" fmla="*/ 528638 h 153"/>
              <a:gd name="T28" fmla="*/ 308162 w 153"/>
              <a:gd name="T29" fmla="*/ 428439 h 153"/>
              <a:gd name="T30" fmla="*/ 270498 w 153"/>
              <a:gd name="T31" fmla="*/ 466445 h 153"/>
              <a:gd name="T32" fmla="*/ 308162 w 153"/>
              <a:gd name="T33" fmla="*/ 507907 h 153"/>
              <a:gd name="T34" fmla="*/ 345826 w 153"/>
              <a:gd name="T35" fmla="*/ 466445 h 153"/>
              <a:gd name="T36" fmla="*/ 308162 w 153"/>
              <a:gd name="T37" fmla="*/ 428439 h 153"/>
              <a:gd name="T38" fmla="*/ 82176 w 153"/>
              <a:gd name="T39" fmla="*/ 528638 h 153"/>
              <a:gd name="T40" fmla="*/ 20544 w 153"/>
              <a:gd name="T41" fmla="*/ 466445 h 153"/>
              <a:gd name="T42" fmla="*/ 82176 w 153"/>
              <a:gd name="T43" fmla="*/ 407708 h 153"/>
              <a:gd name="T44" fmla="*/ 140385 w 153"/>
              <a:gd name="T45" fmla="*/ 466445 h 153"/>
              <a:gd name="T46" fmla="*/ 82176 w 153"/>
              <a:gd name="T47" fmla="*/ 528638 h 153"/>
              <a:gd name="T48" fmla="*/ 82176 w 153"/>
              <a:gd name="T49" fmla="*/ 428439 h 153"/>
              <a:gd name="T50" fmla="*/ 44512 w 153"/>
              <a:gd name="T51" fmla="*/ 466445 h 153"/>
              <a:gd name="T52" fmla="*/ 82176 w 153"/>
              <a:gd name="T53" fmla="*/ 507907 h 153"/>
              <a:gd name="T54" fmla="*/ 119841 w 153"/>
              <a:gd name="T55" fmla="*/ 466445 h 153"/>
              <a:gd name="T56" fmla="*/ 82176 w 153"/>
              <a:gd name="T57" fmla="*/ 428439 h 153"/>
              <a:gd name="T58" fmla="*/ 328706 w 153"/>
              <a:gd name="T59" fmla="*/ 304053 h 153"/>
              <a:gd name="T60" fmla="*/ 58208 w 153"/>
              <a:gd name="T61" fmla="*/ 304053 h 153"/>
              <a:gd name="T62" fmla="*/ 58208 w 153"/>
              <a:gd name="T63" fmla="*/ 10365 h 153"/>
              <a:gd name="T64" fmla="*/ 328706 w 153"/>
              <a:gd name="T65" fmla="*/ 10365 h 153"/>
              <a:gd name="T66" fmla="*/ 328706 w 153"/>
              <a:gd name="T67" fmla="*/ 304053 h 153"/>
              <a:gd name="T68" fmla="*/ 82176 w 153"/>
              <a:gd name="T69" fmla="*/ 283322 h 153"/>
              <a:gd name="T70" fmla="*/ 308162 w 153"/>
              <a:gd name="T71" fmla="*/ 283322 h 153"/>
              <a:gd name="T72" fmla="*/ 308162 w 153"/>
              <a:gd name="T73" fmla="*/ 34552 h 153"/>
              <a:gd name="T74" fmla="*/ 82176 w 153"/>
              <a:gd name="T75" fmla="*/ 34552 h 153"/>
              <a:gd name="T76" fmla="*/ 82176 w 153"/>
              <a:gd name="T77" fmla="*/ 283322 h 1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3" h="153">
                <a:moveTo>
                  <a:pt x="112" y="105"/>
                </a:moveTo>
                <a:cubicBezTo>
                  <a:pt x="0" y="105"/>
                  <a:pt x="0" y="105"/>
                  <a:pt x="0" y="105"/>
                </a:cubicBezTo>
                <a:cubicBezTo>
                  <a:pt x="0" y="98"/>
                  <a:pt x="0" y="98"/>
                  <a:pt x="0" y="98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30" y="0"/>
                  <a:pt x="130" y="0"/>
                  <a:pt x="13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53" y="7"/>
                  <a:pt x="153" y="7"/>
                  <a:pt x="153" y="7"/>
                </a:cubicBezTo>
                <a:cubicBezTo>
                  <a:pt x="135" y="7"/>
                  <a:pt x="135" y="7"/>
                  <a:pt x="135" y="7"/>
                </a:cubicBezTo>
                <a:lnTo>
                  <a:pt x="112" y="105"/>
                </a:lnTo>
                <a:close/>
                <a:moveTo>
                  <a:pt x="90" y="153"/>
                </a:moveTo>
                <a:cubicBezTo>
                  <a:pt x="80" y="153"/>
                  <a:pt x="72" y="145"/>
                  <a:pt x="72" y="135"/>
                </a:cubicBezTo>
                <a:cubicBezTo>
                  <a:pt x="72" y="126"/>
                  <a:pt x="80" y="118"/>
                  <a:pt x="90" y="118"/>
                </a:cubicBezTo>
                <a:cubicBezTo>
                  <a:pt x="99" y="118"/>
                  <a:pt x="107" y="126"/>
                  <a:pt x="107" y="135"/>
                </a:cubicBezTo>
                <a:cubicBezTo>
                  <a:pt x="107" y="145"/>
                  <a:pt x="99" y="153"/>
                  <a:pt x="90" y="153"/>
                </a:cubicBezTo>
                <a:close/>
                <a:moveTo>
                  <a:pt x="90" y="124"/>
                </a:moveTo>
                <a:cubicBezTo>
                  <a:pt x="83" y="124"/>
                  <a:pt x="79" y="129"/>
                  <a:pt x="79" y="135"/>
                </a:cubicBezTo>
                <a:cubicBezTo>
                  <a:pt x="79" y="142"/>
                  <a:pt x="83" y="147"/>
                  <a:pt x="90" y="147"/>
                </a:cubicBezTo>
                <a:cubicBezTo>
                  <a:pt x="96" y="147"/>
                  <a:pt x="101" y="142"/>
                  <a:pt x="101" y="135"/>
                </a:cubicBezTo>
                <a:cubicBezTo>
                  <a:pt x="101" y="129"/>
                  <a:pt x="95" y="124"/>
                  <a:pt x="90" y="124"/>
                </a:cubicBezTo>
                <a:close/>
                <a:moveTo>
                  <a:pt x="24" y="153"/>
                </a:moveTo>
                <a:cubicBezTo>
                  <a:pt x="14" y="153"/>
                  <a:pt x="6" y="145"/>
                  <a:pt x="6" y="135"/>
                </a:cubicBezTo>
                <a:cubicBezTo>
                  <a:pt x="6" y="126"/>
                  <a:pt x="14" y="118"/>
                  <a:pt x="24" y="118"/>
                </a:cubicBezTo>
                <a:cubicBezTo>
                  <a:pt x="34" y="118"/>
                  <a:pt x="41" y="126"/>
                  <a:pt x="41" y="135"/>
                </a:cubicBezTo>
                <a:cubicBezTo>
                  <a:pt x="41" y="145"/>
                  <a:pt x="34" y="153"/>
                  <a:pt x="24" y="153"/>
                </a:cubicBezTo>
                <a:close/>
                <a:moveTo>
                  <a:pt x="24" y="124"/>
                </a:moveTo>
                <a:cubicBezTo>
                  <a:pt x="18" y="124"/>
                  <a:pt x="13" y="129"/>
                  <a:pt x="13" y="135"/>
                </a:cubicBezTo>
                <a:cubicBezTo>
                  <a:pt x="13" y="142"/>
                  <a:pt x="18" y="147"/>
                  <a:pt x="24" y="147"/>
                </a:cubicBezTo>
                <a:cubicBezTo>
                  <a:pt x="30" y="147"/>
                  <a:pt x="35" y="142"/>
                  <a:pt x="35" y="135"/>
                </a:cubicBezTo>
                <a:cubicBezTo>
                  <a:pt x="35" y="129"/>
                  <a:pt x="30" y="124"/>
                  <a:pt x="24" y="124"/>
                </a:cubicBezTo>
                <a:close/>
                <a:moveTo>
                  <a:pt x="96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3"/>
                  <a:pt x="17" y="3"/>
                  <a:pt x="17" y="3"/>
                </a:cubicBezTo>
                <a:cubicBezTo>
                  <a:pt x="96" y="3"/>
                  <a:pt x="96" y="3"/>
                  <a:pt x="96" y="3"/>
                </a:cubicBezTo>
                <a:lnTo>
                  <a:pt x="96" y="88"/>
                </a:lnTo>
                <a:close/>
                <a:moveTo>
                  <a:pt x="24" y="82"/>
                </a:moveTo>
                <a:cubicBezTo>
                  <a:pt x="90" y="82"/>
                  <a:pt x="90" y="82"/>
                  <a:pt x="90" y="82"/>
                </a:cubicBezTo>
                <a:cubicBezTo>
                  <a:pt x="90" y="10"/>
                  <a:pt x="90" y="10"/>
                  <a:pt x="90" y="10"/>
                </a:cubicBezTo>
                <a:cubicBezTo>
                  <a:pt x="24" y="10"/>
                  <a:pt x="24" y="10"/>
                  <a:pt x="24" y="10"/>
                </a:cubicBezTo>
                <a:lnTo>
                  <a:pt x="24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" name="Freeform 242">
            <a:extLst>
              <a:ext uri="{FF2B5EF4-FFF2-40B4-BE49-F238E27FC236}">
                <a16:creationId xmlns:a16="http://schemas.microsoft.com/office/drawing/2014/main" id="{16840593-D17C-42FC-8251-7D5D74C013D2}"/>
              </a:ext>
            </a:extLst>
          </p:cNvPr>
          <p:cNvSpPr>
            <a:spLocks noEditPoints="1"/>
          </p:cNvSpPr>
          <p:nvPr/>
        </p:nvSpPr>
        <p:spPr bwMode="auto">
          <a:xfrm>
            <a:off x="10702744" y="4282919"/>
            <a:ext cx="437242" cy="469682"/>
          </a:xfrm>
          <a:custGeom>
            <a:avLst/>
            <a:gdLst>
              <a:gd name="T0" fmla="*/ 492125 w 144"/>
              <a:gd name="T1" fmla="*/ 393887 h 153"/>
              <a:gd name="T2" fmla="*/ 488707 w 144"/>
              <a:gd name="T3" fmla="*/ 373156 h 153"/>
              <a:gd name="T4" fmla="*/ 276820 w 144"/>
              <a:gd name="T5" fmla="*/ 428439 h 153"/>
              <a:gd name="T6" fmla="*/ 201635 w 144"/>
              <a:gd name="T7" fmla="*/ 373156 h 153"/>
              <a:gd name="T8" fmla="*/ 177712 w 144"/>
              <a:gd name="T9" fmla="*/ 376611 h 153"/>
              <a:gd name="T10" fmla="*/ 109361 w 144"/>
              <a:gd name="T11" fmla="*/ 76013 h 153"/>
              <a:gd name="T12" fmla="*/ 13670 w 144"/>
              <a:gd name="T13" fmla="*/ 0 h 153"/>
              <a:gd name="T14" fmla="*/ 0 w 144"/>
              <a:gd name="T15" fmla="*/ 17276 h 153"/>
              <a:gd name="T16" fmla="*/ 88856 w 144"/>
              <a:gd name="T17" fmla="*/ 86379 h 153"/>
              <a:gd name="T18" fmla="*/ 157207 w 144"/>
              <a:gd name="T19" fmla="*/ 386977 h 153"/>
              <a:gd name="T20" fmla="*/ 123031 w 144"/>
              <a:gd name="T21" fmla="*/ 452625 h 153"/>
              <a:gd name="T22" fmla="*/ 201635 w 144"/>
              <a:gd name="T23" fmla="*/ 528638 h 153"/>
              <a:gd name="T24" fmla="*/ 276820 w 144"/>
              <a:gd name="T25" fmla="*/ 452625 h 153"/>
              <a:gd name="T26" fmla="*/ 492125 w 144"/>
              <a:gd name="T27" fmla="*/ 393887 h 153"/>
              <a:gd name="T28" fmla="*/ 201635 w 144"/>
              <a:gd name="T29" fmla="*/ 507907 h 153"/>
              <a:gd name="T30" fmla="*/ 146954 w 144"/>
              <a:gd name="T31" fmla="*/ 452625 h 153"/>
              <a:gd name="T32" fmla="*/ 201635 w 144"/>
              <a:gd name="T33" fmla="*/ 393887 h 153"/>
              <a:gd name="T34" fmla="*/ 256315 w 144"/>
              <a:gd name="T35" fmla="*/ 452625 h 153"/>
              <a:gd name="T36" fmla="*/ 201635 w 144"/>
              <a:gd name="T37" fmla="*/ 507907 h 153"/>
              <a:gd name="T38" fmla="*/ 228975 w 144"/>
              <a:gd name="T39" fmla="*/ 207309 h 153"/>
              <a:gd name="T40" fmla="*/ 276820 w 144"/>
              <a:gd name="T41" fmla="*/ 393887 h 153"/>
              <a:gd name="T42" fmla="*/ 468202 w 144"/>
              <a:gd name="T43" fmla="*/ 342060 h 153"/>
              <a:gd name="T44" fmla="*/ 420357 w 144"/>
              <a:gd name="T45" fmla="*/ 158937 h 153"/>
              <a:gd name="T46" fmla="*/ 382764 w 144"/>
              <a:gd name="T47" fmla="*/ 169302 h 153"/>
              <a:gd name="T48" fmla="*/ 348589 w 144"/>
              <a:gd name="T49" fmla="*/ 38007 h 153"/>
              <a:gd name="T50" fmla="*/ 198217 w 144"/>
              <a:gd name="T51" fmla="*/ 76013 h 153"/>
              <a:gd name="T52" fmla="*/ 228975 w 144"/>
              <a:gd name="T53" fmla="*/ 207309 h 153"/>
              <a:gd name="T54" fmla="*/ 331501 w 144"/>
              <a:gd name="T55" fmla="*/ 65648 h 153"/>
              <a:gd name="T56" fmla="*/ 358841 w 144"/>
              <a:gd name="T57" fmla="*/ 172758 h 153"/>
              <a:gd name="T58" fmla="*/ 249480 w 144"/>
              <a:gd name="T59" fmla="*/ 200399 h 153"/>
              <a:gd name="T60" fmla="*/ 222140 w 144"/>
              <a:gd name="T61" fmla="*/ 93289 h 153"/>
              <a:gd name="T62" fmla="*/ 331501 w 144"/>
              <a:gd name="T63" fmla="*/ 65648 h 153"/>
              <a:gd name="T64" fmla="*/ 440862 w 144"/>
              <a:gd name="T65" fmla="*/ 328239 h 153"/>
              <a:gd name="T66" fmla="*/ 290490 w 144"/>
              <a:gd name="T67" fmla="*/ 366246 h 153"/>
              <a:gd name="T68" fmla="*/ 256315 w 144"/>
              <a:gd name="T69" fmla="*/ 224585 h 153"/>
              <a:gd name="T70" fmla="*/ 406687 w 144"/>
              <a:gd name="T71" fmla="*/ 183123 h 153"/>
              <a:gd name="T72" fmla="*/ 440862 w 144"/>
              <a:gd name="T73" fmla="*/ 328239 h 15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4" h="153">
                <a:moveTo>
                  <a:pt x="144" y="114"/>
                </a:moveTo>
                <a:cubicBezTo>
                  <a:pt x="143" y="108"/>
                  <a:pt x="143" y="108"/>
                  <a:pt x="143" y="108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78" y="115"/>
                  <a:pt x="69" y="108"/>
                  <a:pt x="59" y="108"/>
                </a:cubicBezTo>
                <a:cubicBezTo>
                  <a:pt x="57" y="108"/>
                  <a:pt x="54" y="109"/>
                  <a:pt x="52" y="109"/>
                </a:cubicBezTo>
                <a:cubicBezTo>
                  <a:pt x="32" y="22"/>
                  <a:pt x="32" y="22"/>
                  <a:pt x="32" y="22"/>
                </a:cubicBezTo>
                <a:cubicBezTo>
                  <a:pt x="4" y="0"/>
                  <a:pt x="4" y="0"/>
                  <a:pt x="4" y="0"/>
                </a:cubicBezTo>
                <a:cubicBezTo>
                  <a:pt x="0" y="5"/>
                  <a:pt x="0" y="5"/>
                  <a:pt x="0" y="5"/>
                </a:cubicBezTo>
                <a:cubicBezTo>
                  <a:pt x="26" y="25"/>
                  <a:pt x="26" y="25"/>
                  <a:pt x="26" y="25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0" y="116"/>
                  <a:pt x="36" y="123"/>
                  <a:pt x="36" y="131"/>
                </a:cubicBezTo>
                <a:cubicBezTo>
                  <a:pt x="36" y="143"/>
                  <a:pt x="47" y="153"/>
                  <a:pt x="59" y="153"/>
                </a:cubicBezTo>
                <a:cubicBezTo>
                  <a:pt x="72" y="153"/>
                  <a:pt x="81" y="143"/>
                  <a:pt x="81" y="131"/>
                </a:cubicBezTo>
                <a:lnTo>
                  <a:pt x="144" y="114"/>
                </a:lnTo>
                <a:close/>
                <a:moveTo>
                  <a:pt x="59" y="147"/>
                </a:moveTo>
                <a:cubicBezTo>
                  <a:pt x="50" y="147"/>
                  <a:pt x="43" y="139"/>
                  <a:pt x="43" y="131"/>
                </a:cubicBezTo>
                <a:cubicBezTo>
                  <a:pt x="43" y="122"/>
                  <a:pt x="50" y="114"/>
                  <a:pt x="59" y="114"/>
                </a:cubicBezTo>
                <a:cubicBezTo>
                  <a:pt x="68" y="114"/>
                  <a:pt x="75" y="122"/>
                  <a:pt x="75" y="131"/>
                </a:cubicBezTo>
                <a:cubicBezTo>
                  <a:pt x="75" y="140"/>
                  <a:pt x="68" y="147"/>
                  <a:pt x="59" y="147"/>
                </a:cubicBezTo>
                <a:close/>
                <a:moveTo>
                  <a:pt x="67" y="60"/>
                </a:moveTo>
                <a:cubicBezTo>
                  <a:pt x="81" y="114"/>
                  <a:pt x="81" y="114"/>
                  <a:pt x="81" y="114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23" y="46"/>
                  <a:pt x="123" y="46"/>
                  <a:pt x="123" y="46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58" y="22"/>
                  <a:pt x="58" y="22"/>
                  <a:pt x="58" y="22"/>
                </a:cubicBezTo>
                <a:cubicBezTo>
                  <a:pt x="67" y="60"/>
                  <a:pt x="67" y="60"/>
                  <a:pt x="67" y="60"/>
                </a:cubicBezTo>
                <a:close/>
                <a:moveTo>
                  <a:pt x="97" y="19"/>
                </a:moveTo>
                <a:cubicBezTo>
                  <a:pt x="105" y="50"/>
                  <a:pt x="105" y="50"/>
                  <a:pt x="105" y="50"/>
                </a:cubicBezTo>
                <a:cubicBezTo>
                  <a:pt x="73" y="58"/>
                  <a:pt x="73" y="58"/>
                  <a:pt x="73" y="58"/>
                </a:cubicBezTo>
                <a:cubicBezTo>
                  <a:pt x="65" y="27"/>
                  <a:pt x="65" y="27"/>
                  <a:pt x="65" y="27"/>
                </a:cubicBezTo>
                <a:lnTo>
                  <a:pt x="97" y="19"/>
                </a:lnTo>
                <a:close/>
                <a:moveTo>
                  <a:pt x="129" y="95"/>
                </a:moveTo>
                <a:cubicBezTo>
                  <a:pt x="85" y="106"/>
                  <a:pt x="85" y="106"/>
                  <a:pt x="85" y="106"/>
                </a:cubicBezTo>
                <a:cubicBezTo>
                  <a:pt x="75" y="65"/>
                  <a:pt x="75" y="65"/>
                  <a:pt x="75" y="65"/>
                </a:cubicBezTo>
                <a:cubicBezTo>
                  <a:pt x="119" y="53"/>
                  <a:pt x="119" y="53"/>
                  <a:pt x="119" y="53"/>
                </a:cubicBezTo>
                <a:lnTo>
                  <a:pt x="129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" name="Freeform 243">
            <a:extLst>
              <a:ext uri="{FF2B5EF4-FFF2-40B4-BE49-F238E27FC236}">
                <a16:creationId xmlns:a16="http://schemas.microsoft.com/office/drawing/2014/main" id="{8F52EA57-BDA7-49EB-8DED-6683F69328D2}"/>
              </a:ext>
            </a:extLst>
          </p:cNvPr>
          <p:cNvSpPr>
            <a:spLocks noEditPoints="1"/>
          </p:cNvSpPr>
          <p:nvPr/>
        </p:nvSpPr>
        <p:spPr bwMode="auto">
          <a:xfrm>
            <a:off x="10701879" y="5262083"/>
            <a:ext cx="454534" cy="482038"/>
          </a:xfrm>
          <a:custGeom>
            <a:avLst/>
            <a:gdLst>
              <a:gd name="T0" fmla="*/ 372149 w 146"/>
              <a:gd name="T1" fmla="*/ 383522 h 153"/>
              <a:gd name="T2" fmla="*/ 0 w 146"/>
              <a:gd name="T3" fmla="*/ 383522 h 153"/>
              <a:gd name="T4" fmla="*/ 0 w 146"/>
              <a:gd name="T5" fmla="*/ 359336 h 153"/>
              <a:gd name="T6" fmla="*/ 355078 w 146"/>
              <a:gd name="T7" fmla="*/ 359336 h 153"/>
              <a:gd name="T8" fmla="*/ 413120 w 146"/>
              <a:gd name="T9" fmla="*/ 0 h 153"/>
              <a:gd name="T10" fmla="*/ 498475 w 146"/>
              <a:gd name="T11" fmla="*/ 0 h 153"/>
              <a:gd name="T12" fmla="*/ 498475 w 146"/>
              <a:gd name="T13" fmla="*/ 24186 h 153"/>
              <a:gd name="T14" fmla="*/ 430191 w 146"/>
              <a:gd name="T15" fmla="*/ 24186 h 153"/>
              <a:gd name="T16" fmla="*/ 372149 w 146"/>
              <a:gd name="T17" fmla="*/ 383522 h 153"/>
              <a:gd name="T18" fmla="*/ 279965 w 146"/>
              <a:gd name="T19" fmla="*/ 528638 h 153"/>
              <a:gd name="T20" fmla="*/ 221924 w 146"/>
              <a:gd name="T21" fmla="*/ 469900 h 153"/>
              <a:gd name="T22" fmla="*/ 279965 w 146"/>
              <a:gd name="T23" fmla="*/ 411163 h 153"/>
              <a:gd name="T24" fmla="*/ 338007 w 146"/>
              <a:gd name="T25" fmla="*/ 469900 h 153"/>
              <a:gd name="T26" fmla="*/ 279965 w 146"/>
              <a:gd name="T27" fmla="*/ 528638 h 153"/>
              <a:gd name="T28" fmla="*/ 279965 w 146"/>
              <a:gd name="T29" fmla="*/ 435349 h 153"/>
              <a:gd name="T30" fmla="*/ 245823 w 146"/>
              <a:gd name="T31" fmla="*/ 469900 h 153"/>
              <a:gd name="T32" fmla="*/ 279965 w 146"/>
              <a:gd name="T33" fmla="*/ 504452 h 153"/>
              <a:gd name="T34" fmla="*/ 314108 w 146"/>
              <a:gd name="T35" fmla="*/ 469900 h 153"/>
              <a:gd name="T36" fmla="*/ 279965 w 146"/>
              <a:gd name="T37" fmla="*/ 435349 h 153"/>
              <a:gd name="T38" fmla="*/ 75113 w 146"/>
              <a:gd name="T39" fmla="*/ 528638 h 153"/>
              <a:gd name="T40" fmla="*/ 17071 w 146"/>
              <a:gd name="T41" fmla="*/ 469900 h 153"/>
              <a:gd name="T42" fmla="*/ 75113 w 146"/>
              <a:gd name="T43" fmla="*/ 411163 h 153"/>
              <a:gd name="T44" fmla="*/ 129740 w 146"/>
              <a:gd name="T45" fmla="*/ 469900 h 153"/>
              <a:gd name="T46" fmla="*/ 75113 w 146"/>
              <a:gd name="T47" fmla="*/ 528638 h 153"/>
              <a:gd name="T48" fmla="*/ 75113 w 146"/>
              <a:gd name="T49" fmla="*/ 435349 h 153"/>
              <a:gd name="T50" fmla="*/ 37556 w 146"/>
              <a:gd name="T51" fmla="*/ 469900 h 153"/>
              <a:gd name="T52" fmla="*/ 75113 w 146"/>
              <a:gd name="T53" fmla="*/ 504452 h 153"/>
              <a:gd name="T54" fmla="*/ 109255 w 146"/>
              <a:gd name="T55" fmla="*/ 469900 h 153"/>
              <a:gd name="T56" fmla="*/ 75113 w 146"/>
              <a:gd name="T57" fmla="*/ 435349 h 153"/>
              <a:gd name="T58" fmla="*/ 303865 w 146"/>
              <a:gd name="T59" fmla="*/ 331694 h 153"/>
              <a:gd name="T60" fmla="*/ 71698 w 146"/>
              <a:gd name="T61" fmla="*/ 331694 h 153"/>
              <a:gd name="T62" fmla="*/ 71698 w 146"/>
              <a:gd name="T63" fmla="*/ 24186 h 153"/>
              <a:gd name="T64" fmla="*/ 303865 w 146"/>
              <a:gd name="T65" fmla="*/ 24186 h 153"/>
              <a:gd name="T66" fmla="*/ 303865 w 146"/>
              <a:gd name="T67" fmla="*/ 331694 h 153"/>
              <a:gd name="T68" fmla="*/ 92184 w 146"/>
              <a:gd name="T69" fmla="*/ 307508 h 153"/>
              <a:gd name="T70" fmla="*/ 283380 w 146"/>
              <a:gd name="T71" fmla="*/ 307508 h 153"/>
              <a:gd name="T72" fmla="*/ 283380 w 146"/>
              <a:gd name="T73" fmla="*/ 44917 h 153"/>
              <a:gd name="T74" fmla="*/ 92184 w 146"/>
              <a:gd name="T75" fmla="*/ 44917 h 153"/>
              <a:gd name="T76" fmla="*/ 92184 w 146"/>
              <a:gd name="T77" fmla="*/ 307508 h 1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53">
                <a:moveTo>
                  <a:pt x="109" y="111"/>
                </a:moveTo>
                <a:cubicBezTo>
                  <a:pt x="0" y="111"/>
                  <a:pt x="0" y="111"/>
                  <a:pt x="0" y="111"/>
                </a:cubicBezTo>
                <a:cubicBezTo>
                  <a:pt x="0" y="104"/>
                  <a:pt x="0" y="104"/>
                  <a:pt x="0" y="104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21" y="0"/>
                  <a:pt x="121" y="0"/>
                  <a:pt x="121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6" y="7"/>
                  <a:pt x="146" y="7"/>
                  <a:pt x="146" y="7"/>
                </a:cubicBezTo>
                <a:cubicBezTo>
                  <a:pt x="126" y="7"/>
                  <a:pt x="126" y="7"/>
                  <a:pt x="126" y="7"/>
                </a:cubicBezTo>
                <a:lnTo>
                  <a:pt x="109" y="111"/>
                </a:lnTo>
                <a:close/>
                <a:moveTo>
                  <a:pt x="82" y="153"/>
                </a:moveTo>
                <a:cubicBezTo>
                  <a:pt x="73" y="153"/>
                  <a:pt x="65" y="145"/>
                  <a:pt x="65" y="136"/>
                </a:cubicBezTo>
                <a:cubicBezTo>
                  <a:pt x="65" y="126"/>
                  <a:pt x="73" y="119"/>
                  <a:pt x="82" y="119"/>
                </a:cubicBezTo>
                <a:cubicBezTo>
                  <a:pt x="91" y="119"/>
                  <a:pt x="99" y="126"/>
                  <a:pt x="99" y="136"/>
                </a:cubicBezTo>
                <a:cubicBezTo>
                  <a:pt x="99" y="145"/>
                  <a:pt x="91" y="153"/>
                  <a:pt x="82" y="153"/>
                </a:cubicBezTo>
                <a:close/>
                <a:moveTo>
                  <a:pt x="82" y="126"/>
                </a:moveTo>
                <a:cubicBezTo>
                  <a:pt x="76" y="126"/>
                  <a:pt x="72" y="130"/>
                  <a:pt x="72" y="136"/>
                </a:cubicBezTo>
                <a:cubicBezTo>
                  <a:pt x="72" y="142"/>
                  <a:pt x="76" y="146"/>
                  <a:pt x="82" y="146"/>
                </a:cubicBezTo>
                <a:cubicBezTo>
                  <a:pt x="88" y="146"/>
                  <a:pt x="92" y="141"/>
                  <a:pt x="92" y="136"/>
                </a:cubicBezTo>
                <a:cubicBezTo>
                  <a:pt x="92" y="130"/>
                  <a:pt x="87" y="126"/>
                  <a:pt x="82" y="126"/>
                </a:cubicBezTo>
                <a:close/>
                <a:moveTo>
                  <a:pt x="22" y="153"/>
                </a:moveTo>
                <a:cubicBezTo>
                  <a:pt x="13" y="153"/>
                  <a:pt x="5" y="145"/>
                  <a:pt x="5" y="136"/>
                </a:cubicBezTo>
                <a:cubicBezTo>
                  <a:pt x="5" y="126"/>
                  <a:pt x="13" y="119"/>
                  <a:pt x="22" y="119"/>
                </a:cubicBezTo>
                <a:cubicBezTo>
                  <a:pt x="31" y="119"/>
                  <a:pt x="38" y="126"/>
                  <a:pt x="38" y="136"/>
                </a:cubicBezTo>
                <a:cubicBezTo>
                  <a:pt x="39" y="145"/>
                  <a:pt x="31" y="153"/>
                  <a:pt x="22" y="153"/>
                </a:cubicBezTo>
                <a:close/>
                <a:moveTo>
                  <a:pt x="22" y="126"/>
                </a:moveTo>
                <a:cubicBezTo>
                  <a:pt x="16" y="126"/>
                  <a:pt x="11" y="130"/>
                  <a:pt x="11" y="136"/>
                </a:cubicBezTo>
                <a:cubicBezTo>
                  <a:pt x="11" y="142"/>
                  <a:pt x="16" y="146"/>
                  <a:pt x="22" y="146"/>
                </a:cubicBezTo>
                <a:cubicBezTo>
                  <a:pt x="28" y="146"/>
                  <a:pt x="32" y="141"/>
                  <a:pt x="32" y="136"/>
                </a:cubicBezTo>
                <a:cubicBezTo>
                  <a:pt x="32" y="130"/>
                  <a:pt x="28" y="126"/>
                  <a:pt x="22" y="126"/>
                </a:cubicBezTo>
                <a:close/>
                <a:moveTo>
                  <a:pt x="89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7"/>
                  <a:pt x="21" y="7"/>
                  <a:pt x="21" y="7"/>
                </a:cubicBezTo>
                <a:cubicBezTo>
                  <a:pt x="89" y="7"/>
                  <a:pt x="89" y="7"/>
                  <a:pt x="89" y="7"/>
                </a:cubicBezTo>
                <a:lnTo>
                  <a:pt x="89" y="96"/>
                </a:lnTo>
                <a:close/>
                <a:moveTo>
                  <a:pt x="27" y="89"/>
                </a:moveTo>
                <a:cubicBezTo>
                  <a:pt x="83" y="89"/>
                  <a:pt x="83" y="89"/>
                  <a:pt x="83" y="89"/>
                </a:cubicBezTo>
                <a:cubicBezTo>
                  <a:pt x="83" y="13"/>
                  <a:pt x="83" y="13"/>
                  <a:pt x="83" y="13"/>
                </a:cubicBezTo>
                <a:cubicBezTo>
                  <a:pt x="27" y="13"/>
                  <a:pt x="27" y="13"/>
                  <a:pt x="27" y="13"/>
                </a:cubicBezTo>
                <a:lnTo>
                  <a:pt x="27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" name="Freeform 244">
            <a:extLst>
              <a:ext uri="{FF2B5EF4-FFF2-40B4-BE49-F238E27FC236}">
                <a16:creationId xmlns:a16="http://schemas.microsoft.com/office/drawing/2014/main" id="{4995C0D9-5395-4F25-BF46-BBD97CDC8158}"/>
              </a:ext>
            </a:extLst>
          </p:cNvPr>
          <p:cNvSpPr>
            <a:spLocks noEditPoints="1"/>
          </p:cNvSpPr>
          <p:nvPr/>
        </p:nvSpPr>
        <p:spPr bwMode="auto">
          <a:xfrm>
            <a:off x="9697094" y="4328055"/>
            <a:ext cx="465448" cy="379410"/>
          </a:xfrm>
          <a:custGeom>
            <a:avLst/>
            <a:gdLst>
              <a:gd name="T0" fmla="*/ 417730 w 153"/>
              <a:gd name="T1" fmla="*/ 72321 h 124"/>
              <a:gd name="T2" fmla="*/ 318434 w 153"/>
              <a:gd name="T3" fmla="*/ 72321 h 124"/>
              <a:gd name="T4" fmla="*/ 318434 w 153"/>
              <a:gd name="T5" fmla="*/ 0 h 124"/>
              <a:gd name="T6" fmla="*/ 30816 w 153"/>
              <a:gd name="T7" fmla="*/ 0 h 124"/>
              <a:gd name="T8" fmla="*/ 0 w 153"/>
              <a:gd name="T9" fmla="*/ 30995 h 124"/>
              <a:gd name="T10" fmla="*/ 0 w 153"/>
              <a:gd name="T11" fmla="*/ 313391 h 124"/>
              <a:gd name="T12" fmla="*/ 30816 w 153"/>
              <a:gd name="T13" fmla="*/ 340942 h 124"/>
              <a:gd name="T14" fmla="*/ 65056 w 153"/>
              <a:gd name="T15" fmla="*/ 340942 h 124"/>
              <a:gd name="T16" fmla="*/ 65056 w 153"/>
              <a:gd name="T17" fmla="*/ 354717 h 124"/>
              <a:gd name="T18" fmla="*/ 136961 w 153"/>
              <a:gd name="T19" fmla="*/ 427038 h 124"/>
              <a:gd name="T20" fmla="*/ 208865 w 153"/>
              <a:gd name="T21" fmla="*/ 354717 h 124"/>
              <a:gd name="T22" fmla="*/ 205441 w 153"/>
              <a:gd name="T23" fmla="*/ 340942 h 124"/>
              <a:gd name="T24" fmla="*/ 297890 w 153"/>
              <a:gd name="T25" fmla="*/ 340942 h 124"/>
              <a:gd name="T26" fmla="*/ 318434 w 153"/>
              <a:gd name="T27" fmla="*/ 340942 h 124"/>
              <a:gd name="T28" fmla="*/ 338978 w 153"/>
              <a:gd name="T29" fmla="*/ 340942 h 124"/>
              <a:gd name="T30" fmla="*/ 338978 w 153"/>
              <a:gd name="T31" fmla="*/ 354717 h 124"/>
              <a:gd name="T32" fmla="*/ 410882 w 153"/>
              <a:gd name="T33" fmla="*/ 427038 h 124"/>
              <a:gd name="T34" fmla="*/ 482787 w 153"/>
              <a:gd name="T35" fmla="*/ 354717 h 124"/>
              <a:gd name="T36" fmla="*/ 482787 w 153"/>
              <a:gd name="T37" fmla="*/ 340942 h 124"/>
              <a:gd name="T38" fmla="*/ 493059 w 153"/>
              <a:gd name="T39" fmla="*/ 340942 h 124"/>
              <a:gd name="T40" fmla="*/ 523875 w 153"/>
              <a:gd name="T41" fmla="*/ 309947 h 124"/>
              <a:gd name="T42" fmla="*/ 523875 w 153"/>
              <a:gd name="T43" fmla="*/ 206631 h 124"/>
              <a:gd name="T44" fmla="*/ 417730 w 153"/>
              <a:gd name="T45" fmla="*/ 72321 h 124"/>
              <a:gd name="T46" fmla="*/ 136961 w 153"/>
              <a:gd name="T47" fmla="*/ 406375 h 124"/>
              <a:gd name="T48" fmla="*/ 85600 w 153"/>
              <a:gd name="T49" fmla="*/ 354717 h 124"/>
              <a:gd name="T50" fmla="*/ 136961 w 153"/>
              <a:gd name="T51" fmla="*/ 303059 h 124"/>
              <a:gd name="T52" fmla="*/ 188321 w 153"/>
              <a:gd name="T53" fmla="*/ 354717 h 124"/>
              <a:gd name="T54" fmla="*/ 136961 w 153"/>
              <a:gd name="T55" fmla="*/ 406375 h 124"/>
              <a:gd name="T56" fmla="*/ 198593 w 153"/>
              <a:gd name="T57" fmla="*/ 320279 h 124"/>
              <a:gd name="T58" fmla="*/ 136961 w 153"/>
              <a:gd name="T59" fmla="*/ 282396 h 124"/>
              <a:gd name="T60" fmla="*/ 71904 w 153"/>
              <a:gd name="T61" fmla="*/ 320279 h 124"/>
              <a:gd name="T62" fmla="*/ 30816 w 153"/>
              <a:gd name="T63" fmla="*/ 320279 h 124"/>
              <a:gd name="T64" fmla="*/ 23968 w 153"/>
              <a:gd name="T65" fmla="*/ 313391 h 124"/>
              <a:gd name="T66" fmla="*/ 23968 w 153"/>
              <a:gd name="T67" fmla="*/ 30995 h 124"/>
              <a:gd name="T68" fmla="*/ 30816 w 153"/>
              <a:gd name="T69" fmla="*/ 24107 h 124"/>
              <a:gd name="T70" fmla="*/ 297890 w 153"/>
              <a:gd name="T71" fmla="*/ 24107 h 124"/>
              <a:gd name="T72" fmla="*/ 297890 w 153"/>
              <a:gd name="T73" fmla="*/ 320279 h 124"/>
              <a:gd name="T74" fmla="*/ 198593 w 153"/>
              <a:gd name="T75" fmla="*/ 320279 h 124"/>
              <a:gd name="T76" fmla="*/ 410882 w 153"/>
              <a:gd name="T77" fmla="*/ 406375 h 124"/>
              <a:gd name="T78" fmla="*/ 359522 w 153"/>
              <a:gd name="T79" fmla="*/ 354717 h 124"/>
              <a:gd name="T80" fmla="*/ 410882 w 153"/>
              <a:gd name="T81" fmla="*/ 303059 h 124"/>
              <a:gd name="T82" fmla="*/ 462243 w 153"/>
              <a:gd name="T83" fmla="*/ 354717 h 124"/>
              <a:gd name="T84" fmla="*/ 410882 w 153"/>
              <a:gd name="T85" fmla="*/ 406375 h 124"/>
              <a:gd name="T86" fmla="*/ 503331 w 153"/>
              <a:gd name="T87" fmla="*/ 309947 h 124"/>
              <a:gd name="T88" fmla="*/ 493059 w 153"/>
              <a:gd name="T89" fmla="*/ 320279 h 124"/>
              <a:gd name="T90" fmla="*/ 475939 w 153"/>
              <a:gd name="T91" fmla="*/ 320279 h 124"/>
              <a:gd name="T92" fmla="*/ 410882 w 153"/>
              <a:gd name="T93" fmla="*/ 282396 h 124"/>
              <a:gd name="T94" fmla="*/ 349250 w 153"/>
              <a:gd name="T95" fmla="*/ 320279 h 124"/>
              <a:gd name="T96" fmla="*/ 321858 w 153"/>
              <a:gd name="T97" fmla="*/ 320279 h 124"/>
              <a:gd name="T98" fmla="*/ 321858 w 153"/>
              <a:gd name="T99" fmla="*/ 92984 h 124"/>
              <a:gd name="T100" fmla="*/ 407458 w 153"/>
              <a:gd name="T101" fmla="*/ 92984 h 124"/>
              <a:gd name="T102" fmla="*/ 503331 w 153"/>
              <a:gd name="T103" fmla="*/ 213519 h 124"/>
              <a:gd name="T104" fmla="*/ 503331 w 153"/>
              <a:gd name="T105" fmla="*/ 309947 h 12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3" h="124">
                <a:moveTo>
                  <a:pt x="122" y="21"/>
                </a:moveTo>
                <a:cubicBezTo>
                  <a:pt x="93" y="21"/>
                  <a:pt x="93" y="21"/>
                  <a:pt x="93" y="21"/>
                </a:cubicBezTo>
                <a:cubicBezTo>
                  <a:pt x="93" y="0"/>
                  <a:pt x="93" y="0"/>
                  <a:pt x="93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5"/>
                  <a:pt x="4" y="99"/>
                  <a:pt x="9" y="99"/>
                </a:cubicBezTo>
                <a:cubicBezTo>
                  <a:pt x="19" y="99"/>
                  <a:pt x="19" y="99"/>
                  <a:pt x="19" y="99"/>
                </a:cubicBezTo>
                <a:cubicBezTo>
                  <a:pt x="19" y="101"/>
                  <a:pt x="19" y="102"/>
                  <a:pt x="19" y="103"/>
                </a:cubicBezTo>
                <a:cubicBezTo>
                  <a:pt x="19" y="115"/>
                  <a:pt x="28" y="124"/>
                  <a:pt x="40" y="124"/>
                </a:cubicBezTo>
                <a:cubicBezTo>
                  <a:pt x="51" y="124"/>
                  <a:pt x="61" y="115"/>
                  <a:pt x="61" y="103"/>
                </a:cubicBezTo>
                <a:cubicBezTo>
                  <a:pt x="61" y="102"/>
                  <a:pt x="61" y="101"/>
                  <a:pt x="60" y="99"/>
                </a:cubicBezTo>
                <a:cubicBezTo>
                  <a:pt x="87" y="99"/>
                  <a:pt x="87" y="99"/>
                  <a:pt x="87" y="99"/>
                </a:cubicBezTo>
                <a:cubicBezTo>
                  <a:pt x="93" y="99"/>
                  <a:pt x="93" y="99"/>
                  <a:pt x="93" y="99"/>
                </a:cubicBezTo>
                <a:cubicBezTo>
                  <a:pt x="99" y="99"/>
                  <a:pt x="99" y="99"/>
                  <a:pt x="99" y="99"/>
                </a:cubicBezTo>
                <a:cubicBezTo>
                  <a:pt x="99" y="101"/>
                  <a:pt x="99" y="102"/>
                  <a:pt x="99" y="103"/>
                </a:cubicBezTo>
                <a:cubicBezTo>
                  <a:pt x="99" y="115"/>
                  <a:pt x="108" y="124"/>
                  <a:pt x="120" y="124"/>
                </a:cubicBezTo>
                <a:cubicBezTo>
                  <a:pt x="132" y="124"/>
                  <a:pt x="141" y="115"/>
                  <a:pt x="141" y="103"/>
                </a:cubicBezTo>
                <a:cubicBezTo>
                  <a:pt x="141" y="102"/>
                  <a:pt x="141" y="101"/>
                  <a:pt x="141" y="99"/>
                </a:cubicBezTo>
                <a:cubicBezTo>
                  <a:pt x="144" y="99"/>
                  <a:pt x="144" y="99"/>
                  <a:pt x="144" y="99"/>
                </a:cubicBezTo>
                <a:cubicBezTo>
                  <a:pt x="149" y="99"/>
                  <a:pt x="153" y="95"/>
                  <a:pt x="153" y="90"/>
                </a:cubicBezTo>
                <a:cubicBezTo>
                  <a:pt x="153" y="60"/>
                  <a:pt x="153" y="60"/>
                  <a:pt x="153" y="60"/>
                </a:cubicBezTo>
                <a:lnTo>
                  <a:pt x="122" y="21"/>
                </a:lnTo>
                <a:close/>
                <a:moveTo>
                  <a:pt x="40" y="118"/>
                </a:moveTo>
                <a:cubicBezTo>
                  <a:pt x="32" y="118"/>
                  <a:pt x="25" y="111"/>
                  <a:pt x="25" y="103"/>
                </a:cubicBezTo>
                <a:cubicBezTo>
                  <a:pt x="25" y="95"/>
                  <a:pt x="32" y="88"/>
                  <a:pt x="40" y="88"/>
                </a:cubicBezTo>
                <a:cubicBezTo>
                  <a:pt x="48" y="88"/>
                  <a:pt x="55" y="95"/>
                  <a:pt x="55" y="103"/>
                </a:cubicBezTo>
                <a:cubicBezTo>
                  <a:pt x="55" y="111"/>
                  <a:pt x="48" y="118"/>
                  <a:pt x="40" y="118"/>
                </a:cubicBezTo>
                <a:close/>
                <a:moveTo>
                  <a:pt x="58" y="93"/>
                </a:moveTo>
                <a:cubicBezTo>
                  <a:pt x="55" y="86"/>
                  <a:pt x="48" y="82"/>
                  <a:pt x="40" y="82"/>
                </a:cubicBezTo>
                <a:cubicBezTo>
                  <a:pt x="32" y="82"/>
                  <a:pt x="25" y="86"/>
                  <a:pt x="2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7" y="93"/>
                  <a:pt x="7" y="92"/>
                  <a:pt x="7" y="91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9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87" y="93"/>
                  <a:pt x="87" y="93"/>
                  <a:pt x="87" y="93"/>
                </a:cubicBezTo>
                <a:cubicBezTo>
                  <a:pt x="58" y="93"/>
                  <a:pt x="58" y="93"/>
                  <a:pt x="58" y="93"/>
                </a:cubicBezTo>
                <a:close/>
                <a:moveTo>
                  <a:pt x="120" y="118"/>
                </a:moveTo>
                <a:cubicBezTo>
                  <a:pt x="112" y="118"/>
                  <a:pt x="105" y="111"/>
                  <a:pt x="105" y="103"/>
                </a:cubicBezTo>
                <a:cubicBezTo>
                  <a:pt x="105" y="95"/>
                  <a:pt x="112" y="88"/>
                  <a:pt x="120" y="88"/>
                </a:cubicBezTo>
                <a:cubicBezTo>
                  <a:pt x="128" y="88"/>
                  <a:pt x="135" y="95"/>
                  <a:pt x="135" y="103"/>
                </a:cubicBezTo>
                <a:cubicBezTo>
                  <a:pt x="135" y="111"/>
                  <a:pt x="128" y="118"/>
                  <a:pt x="120" y="118"/>
                </a:cubicBezTo>
                <a:close/>
                <a:moveTo>
                  <a:pt x="147" y="90"/>
                </a:moveTo>
                <a:cubicBezTo>
                  <a:pt x="147" y="91"/>
                  <a:pt x="146" y="93"/>
                  <a:pt x="144" y="93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35" y="86"/>
                  <a:pt x="128" y="82"/>
                  <a:pt x="120" y="82"/>
                </a:cubicBezTo>
                <a:cubicBezTo>
                  <a:pt x="112" y="82"/>
                  <a:pt x="105" y="86"/>
                  <a:pt x="102" y="93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27"/>
                  <a:pt x="94" y="27"/>
                  <a:pt x="94" y="27"/>
                </a:cubicBezTo>
                <a:cubicBezTo>
                  <a:pt x="119" y="27"/>
                  <a:pt x="119" y="27"/>
                  <a:pt x="119" y="27"/>
                </a:cubicBezTo>
                <a:cubicBezTo>
                  <a:pt x="147" y="62"/>
                  <a:pt x="147" y="62"/>
                  <a:pt x="147" y="62"/>
                </a:cubicBezTo>
                <a:lnTo>
                  <a:pt x="147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004925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Freeform 1853">
            <a:extLst>
              <a:ext uri="{FF2B5EF4-FFF2-40B4-BE49-F238E27FC236}">
                <a16:creationId xmlns:a16="http://schemas.microsoft.com/office/drawing/2014/main" id="{C0FD261B-2EE0-47FF-BA2B-E1CBCAFB27F6}"/>
              </a:ext>
            </a:extLst>
          </p:cNvPr>
          <p:cNvSpPr>
            <a:spLocks noEditPoints="1"/>
          </p:cNvSpPr>
          <p:nvPr/>
        </p:nvSpPr>
        <p:spPr bwMode="auto">
          <a:xfrm>
            <a:off x="1774322" y="1322924"/>
            <a:ext cx="426456" cy="400420"/>
          </a:xfrm>
          <a:custGeom>
            <a:avLst/>
            <a:gdLst>
              <a:gd name="T0" fmla="*/ 81828 w 160"/>
              <a:gd name="T1" fmla="*/ 127223 h 149"/>
              <a:gd name="T2" fmla="*/ 136381 w 160"/>
              <a:gd name="T3" fmla="*/ 202869 h 149"/>
              <a:gd name="T4" fmla="*/ 153428 w 160"/>
              <a:gd name="T5" fmla="*/ 330092 h 149"/>
              <a:gd name="T6" fmla="*/ 98876 w 160"/>
              <a:gd name="T7" fmla="*/ 257884 h 149"/>
              <a:gd name="T8" fmla="*/ 98876 w 160"/>
              <a:gd name="T9" fmla="*/ 257884 h 149"/>
              <a:gd name="T10" fmla="*/ 81828 w 160"/>
              <a:gd name="T11" fmla="*/ 347284 h 149"/>
              <a:gd name="T12" fmla="*/ 136381 w 160"/>
              <a:gd name="T13" fmla="*/ 422930 h 149"/>
              <a:gd name="T14" fmla="*/ 337542 w 160"/>
              <a:gd name="T15" fmla="*/ 302584 h 149"/>
              <a:gd name="T16" fmla="*/ 327314 w 160"/>
              <a:gd name="T17" fmla="*/ 209746 h 149"/>
              <a:gd name="T18" fmla="*/ 327314 w 160"/>
              <a:gd name="T19" fmla="*/ 429807 h 149"/>
              <a:gd name="T20" fmla="*/ 337542 w 160"/>
              <a:gd name="T21" fmla="*/ 340407 h 149"/>
              <a:gd name="T22" fmla="*/ 272762 w 160"/>
              <a:gd name="T23" fmla="*/ 230377 h 149"/>
              <a:gd name="T24" fmla="*/ 289809 w 160"/>
              <a:gd name="T25" fmla="*/ 264761 h 149"/>
              <a:gd name="T26" fmla="*/ 272762 w 160"/>
              <a:gd name="T27" fmla="*/ 264761 h 149"/>
              <a:gd name="T28" fmla="*/ 289809 w 160"/>
              <a:gd name="T29" fmla="*/ 330092 h 149"/>
              <a:gd name="T30" fmla="*/ 282990 w 160"/>
              <a:gd name="T31" fmla="*/ 312900 h 149"/>
              <a:gd name="T32" fmla="*/ 282990 w 160"/>
              <a:gd name="T33" fmla="*/ 395422 h 149"/>
              <a:gd name="T34" fmla="*/ 289809 w 160"/>
              <a:gd name="T35" fmla="*/ 367915 h 149"/>
              <a:gd name="T36" fmla="*/ 282990 w 160"/>
              <a:gd name="T37" fmla="*/ 429807 h 149"/>
              <a:gd name="T38" fmla="*/ 289809 w 160"/>
              <a:gd name="T39" fmla="*/ 416053 h 149"/>
              <a:gd name="T40" fmla="*/ 27276 w 160"/>
              <a:gd name="T41" fmla="*/ 65331 h 149"/>
              <a:gd name="T42" fmla="*/ 409142 w 160"/>
              <a:gd name="T43" fmla="*/ 474507 h 149"/>
              <a:gd name="T44" fmla="*/ 392095 w 160"/>
              <a:gd name="T45" fmla="*/ 474507 h 149"/>
              <a:gd name="T46" fmla="*/ 44324 w 160"/>
              <a:gd name="T47" fmla="*/ 44700 h 149"/>
              <a:gd name="T48" fmla="*/ 153428 w 160"/>
              <a:gd name="T49" fmla="*/ 44700 h 149"/>
              <a:gd name="T50" fmla="*/ 235257 w 160"/>
              <a:gd name="T51" fmla="*/ 154731 h 149"/>
              <a:gd name="T52" fmla="*/ 364819 w 160"/>
              <a:gd name="T53" fmla="*/ 154731 h 149"/>
              <a:gd name="T54" fmla="*/ 392095 w 160"/>
              <a:gd name="T55" fmla="*/ 474507 h 149"/>
              <a:gd name="T56" fmla="*/ 98876 w 160"/>
              <a:gd name="T57" fmla="*/ 92838 h 149"/>
              <a:gd name="T58" fmla="*/ 289809 w 160"/>
              <a:gd name="T59" fmla="*/ 65331 h 149"/>
              <a:gd name="T60" fmla="*/ 344361 w 160"/>
              <a:gd name="T61" fmla="*/ 65331 h 149"/>
              <a:gd name="T62" fmla="*/ 344361 w 160"/>
              <a:gd name="T63" fmla="*/ 44700 h 149"/>
              <a:gd name="T64" fmla="*/ 255714 w 160"/>
              <a:gd name="T65" fmla="*/ 120346 h 149"/>
              <a:gd name="T66" fmla="*/ 289809 w 160"/>
              <a:gd name="T67" fmla="*/ 120346 h 149"/>
              <a:gd name="T68" fmla="*/ 310266 w 160"/>
              <a:gd name="T69" fmla="*/ 154731 h 149"/>
              <a:gd name="T70" fmla="*/ 327314 w 160"/>
              <a:gd name="T71" fmla="*/ 120346 h 149"/>
              <a:gd name="T72" fmla="*/ 255714 w 160"/>
              <a:gd name="T73" fmla="*/ 85961 h 149"/>
              <a:gd name="T74" fmla="*/ 344361 w 160"/>
              <a:gd name="T75" fmla="*/ 154731 h 149"/>
              <a:gd name="T76" fmla="*/ 272762 w 160"/>
              <a:gd name="T77" fmla="*/ 65331 h 149"/>
              <a:gd name="T78" fmla="*/ 272762 w 160"/>
              <a:gd name="T79" fmla="*/ 44700 h 149"/>
              <a:gd name="T80" fmla="*/ 409142 w 160"/>
              <a:gd name="T81" fmla="*/ 27508 h 149"/>
              <a:gd name="T82" fmla="*/ 81828 w 160"/>
              <a:gd name="T83" fmla="*/ 27508 h 149"/>
              <a:gd name="T84" fmla="*/ 17048 w 160"/>
              <a:gd name="T85" fmla="*/ 17192 h 149"/>
              <a:gd name="T86" fmla="*/ 535294 w 160"/>
              <a:gd name="T87" fmla="*/ 312900 h 149"/>
              <a:gd name="T88" fmla="*/ 480742 w 160"/>
              <a:gd name="T89" fmla="*/ 512330 h 149"/>
              <a:gd name="T90" fmla="*/ 426190 w 160"/>
              <a:gd name="T91" fmla="*/ 312900 h 149"/>
              <a:gd name="T92" fmla="*/ 477333 w 160"/>
              <a:gd name="T93" fmla="*/ 240692 h 149"/>
              <a:gd name="T94" fmla="*/ 542113 w 160"/>
              <a:gd name="T95" fmla="*/ 309461 h 1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49">
                <a:moveTo>
                  <a:pt x="24" y="64"/>
                </a:moveTo>
                <a:cubicBezTo>
                  <a:pt x="45" y="64"/>
                  <a:pt x="45" y="64"/>
                  <a:pt x="45" y="64"/>
                </a:cubicBezTo>
                <a:cubicBezTo>
                  <a:pt x="45" y="37"/>
                  <a:pt x="45" y="37"/>
                  <a:pt x="45" y="37"/>
                </a:cubicBezTo>
                <a:cubicBezTo>
                  <a:pt x="24" y="37"/>
                  <a:pt x="24" y="37"/>
                  <a:pt x="24" y="37"/>
                </a:cubicBezTo>
                <a:lnTo>
                  <a:pt x="24" y="64"/>
                </a:lnTo>
                <a:close/>
                <a:moveTo>
                  <a:pt x="29" y="43"/>
                </a:moveTo>
                <a:cubicBezTo>
                  <a:pt x="40" y="43"/>
                  <a:pt x="40" y="43"/>
                  <a:pt x="40" y="43"/>
                </a:cubicBezTo>
                <a:cubicBezTo>
                  <a:pt x="40" y="59"/>
                  <a:pt x="40" y="59"/>
                  <a:pt x="40" y="59"/>
                </a:cubicBezTo>
                <a:cubicBezTo>
                  <a:pt x="29" y="59"/>
                  <a:pt x="29" y="59"/>
                  <a:pt x="29" y="59"/>
                </a:cubicBezTo>
                <a:lnTo>
                  <a:pt x="29" y="43"/>
                </a:lnTo>
                <a:close/>
                <a:moveTo>
                  <a:pt x="24" y="96"/>
                </a:moveTo>
                <a:cubicBezTo>
                  <a:pt x="45" y="96"/>
                  <a:pt x="45" y="96"/>
                  <a:pt x="45" y="96"/>
                </a:cubicBezTo>
                <a:cubicBezTo>
                  <a:pt x="45" y="69"/>
                  <a:pt x="45" y="69"/>
                  <a:pt x="45" y="69"/>
                </a:cubicBezTo>
                <a:cubicBezTo>
                  <a:pt x="24" y="69"/>
                  <a:pt x="24" y="69"/>
                  <a:pt x="24" y="69"/>
                </a:cubicBezTo>
                <a:lnTo>
                  <a:pt x="24" y="96"/>
                </a:lnTo>
                <a:close/>
                <a:moveTo>
                  <a:pt x="29" y="75"/>
                </a:moveTo>
                <a:cubicBezTo>
                  <a:pt x="40" y="75"/>
                  <a:pt x="40" y="75"/>
                  <a:pt x="40" y="75"/>
                </a:cubicBezTo>
                <a:cubicBezTo>
                  <a:pt x="40" y="91"/>
                  <a:pt x="40" y="91"/>
                  <a:pt x="40" y="91"/>
                </a:cubicBezTo>
                <a:cubicBezTo>
                  <a:pt x="29" y="91"/>
                  <a:pt x="29" y="91"/>
                  <a:pt x="29" y="91"/>
                </a:cubicBezTo>
                <a:lnTo>
                  <a:pt x="29" y="75"/>
                </a:lnTo>
                <a:close/>
                <a:moveTo>
                  <a:pt x="24" y="128"/>
                </a:moveTo>
                <a:cubicBezTo>
                  <a:pt x="45" y="128"/>
                  <a:pt x="45" y="128"/>
                  <a:pt x="45" y="128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24" y="101"/>
                  <a:pt x="24" y="101"/>
                  <a:pt x="24" y="101"/>
                </a:cubicBezTo>
                <a:lnTo>
                  <a:pt x="24" y="128"/>
                </a:lnTo>
                <a:close/>
                <a:moveTo>
                  <a:pt x="29" y="107"/>
                </a:moveTo>
                <a:cubicBezTo>
                  <a:pt x="40" y="107"/>
                  <a:pt x="40" y="107"/>
                  <a:pt x="40" y="107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29" y="123"/>
                  <a:pt x="29" y="123"/>
                  <a:pt x="29" y="123"/>
                </a:cubicBezTo>
                <a:lnTo>
                  <a:pt x="29" y="107"/>
                </a:lnTo>
                <a:close/>
                <a:moveTo>
                  <a:pt x="99" y="64"/>
                </a:moveTo>
                <a:cubicBezTo>
                  <a:pt x="99" y="88"/>
                  <a:pt x="99" y="88"/>
                  <a:pt x="99" y="88"/>
                </a:cubicBezTo>
                <a:cubicBezTo>
                  <a:pt x="99" y="89"/>
                  <a:pt x="97" y="91"/>
                  <a:pt x="96" y="91"/>
                </a:cubicBezTo>
                <a:cubicBezTo>
                  <a:pt x="95" y="91"/>
                  <a:pt x="93" y="89"/>
                  <a:pt x="93" y="88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63"/>
                  <a:pt x="95" y="61"/>
                  <a:pt x="96" y="61"/>
                </a:cubicBezTo>
                <a:cubicBezTo>
                  <a:pt x="97" y="61"/>
                  <a:pt x="99" y="63"/>
                  <a:pt x="99" y="64"/>
                </a:cubicBezTo>
                <a:close/>
                <a:moveTo>
                  <a:pt x="99" y="99"/>
                </a:moveTo>
                <a:cubicBezTo>
                  <a:pt x="99" y="123"/>
                  <a:pt x="99" y="123"/>
                  <a:pt x="99" y="123"/>
                </a:cubicBezTo>
                <a:cubicBezTo>
                  <a:pt x="99" y="124"/>
                  <a:pt x="97" y="125"/>
                  <a:pt x="96" y="125"/>
                </a:cubicBezTo>
                <a:cubicBezTo>
                  <a:pt x="95" y="125"/>
                  <a:pt x="93" y="124"/>
                  <a:pt x="93" y="123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97"/>
                  <a:pt x="95" y="96"/>
                  <a:pt x="96" y="96"/>
                </a:cubicBezTo>
                <a:cubicBezTo>
                  <a:pt x="97" y="96"/>
                  <a:pt x="99" y="97"/>
                  <a:pt x="99" y="99"/>
                </a:cubicBezTo>
                <a:close/>
                <a:moveTo>
                  <a:pt x="85" y="64"/>
                </a:move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4" y="69"/>
                  <a:pt x="83" y="69"/>
                </a:cubicBezTo>
                <a:cubicBezTo>
                  <a:pt x="81" y="69"/>
                  <a:pt x="80" y="68"/>
                  <a:pt x="80" y="67"/>
                </a:cubicBezTo>
                <a:cubicBezTo>
                  <a:pt x="80" y="64"/>
                  <a:pt x="80" y="64"/>
                  <a:pt x="80" y="64"/>
                </a:cubicBezTo>
                <a:cubicBezTo>
                  <a:pt x="80" y="63"/>
                  <a:pt x="81" y="61"/>
                  <a:pt x="83" y="61"/>
                </a:cubicBezTo>
                <a:cubicBezTo>
                  <a:pt x="84" y="61"/>
                  <a:pt x="85" y="63"/>
                  <a:pt x="85" y="64"/>
                </a:cubicBezTo>
                <a:close/>
                <a:moveTo>
                  <a:pt x="85" y="77"/>
                </a:moveTo>
                <a:cubicBezTo>
                  <a:pt x="85" y="83"/>
                  <a:pt x="85" y="83"/>
                  <a:pt x="85" y="83"/>
                </a:cubicBezTo>
                <a:cubicBezTo>
                  <a:pt x="85" y="84"/>
                  <a:pt x="84" y="85"/>
                  <a:pt x="83" y="85"/>
                </a:cubicBezTo>
                <a:cubicBezTo>
                  <a:pt x="81" y="85"/>
                  <a:pt x="80" y="84"/>
                  <a:pt x="80" y="83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6"/>
                  <a:pt x="81" y="75"/>
                  <a:pt x="83" y="75"/>
                </a:cubicBezTo>
                <a:cubicBezTo>
                  <a:pt x="84" y="75"/>
                  <a:pt x="85" y="76"/>
                  <a:pt x="85" y="77"/>
                </a:cubicBezTo>
                <a:close/>
                <a:moveTo>
                  <a:pt x="85" y="93"/>
                </a:moveTo>
                <a:cubicBezTo>
                  <a:pt x="85" y="96"/>
                  <a:pt x="85" y="96"/>
                  <a:pt x="85" y="96"/>
                </a:cubicBezTo>
                <a:cubicBezTo>
                  <a:pt x="85" y="97"/>
                  <a:pt x="84" y="99"/>
                  <a:pt x="83" y="99"/>
                </a:cubicBezTo>
                <a:cubicBezTo>
                  <a:pt x="81" y="99"/>
                  <a:pt x="80" y="97"/>
                  <a:pt x="80" y="96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2"/>
                  <a:pt x="81" y="91"/>
                  <a:pt x="83" y="91"/>
                </a:cubicBezTo>
                <a:cubicBezTo>
                  <a:pt x="84" y="91"/>
                  <a:pt x="85" y="92"/>
                  <a:pt x="85" y="93"/>
                </a:cubicBezTo>
                <a:close/>
                <a:moveTo>
                  <a:pt x="85" y="107"/>
                </a:moveTo>
                <a:cubicBezTo>
                  <a:pt x="85" y="112"/>
                  <a:pt x="85" y="112"/>
                  <a:pt x="85" y="112"/>
                </a:cubicBezTo>
                <a:cubicBezTo>
                  <a:pt x="85" y="113"/>
                  <a:pt x="84" y="115"/>
                  <a:pt x="83" y="115"/>
                </a:cubicBezTo>
                <a:cubicBezTo>
                  <a:pt x="81" y="115"/>
                  <a:pt x="80" y="113"/>
                  <a:pt x="80" y="112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80" y="105"/>
                  <a:pt x="81" y="104"/>
                  <a:pt x="83" y="104"/>
                </a:cubicBezTo>
                <a:cubicBezTo>
                  <a:pt x="84" y="104"/>
                  <a:pt x="85" y="105"/>
                  <a:pt x="85" y="107"/>
                </a:cubicBezTo>
                <a:close/>
                <a:moveTo>
                  <a:pt x="85" y="121"/>
                </a:moveTo>
                <a:cubicBezTo>
                  <a:pt x="85" y="121"/>
                  <a:pt x="85" y="122"/>
                  <a:pt x="85" y="123"/>
                </a:cubicBezTo>
                <a:cubicBezTo>
                  <a:pt x="85" y="123"/>
                  <a:pt x="85" y="124"/>
                  <a:pt x="85" y="125"/>
                </a:cubicBezTo>
                <a:cubicBezTo>
                  <a:pt x="84" y="125"/>
                  <a:pt x="83" y="125"/>
                  <a:pt x="83" y="125"/>
                </a:cubicBezTo>
                <a:cubicBezTo>
                  <a:pt x="82" y="125"/>
                  <a:pt x="81" y="125"/>
                  <a:pt x="81" y="125"/>
                </a:cubicBezTo>
                <a:cubicBezTo>
                  <a:pt x="80" y="124"/>
                  <a:pt x="80" y="123"/>
                  <a:pt x="80" y="123"/>
                </a:cubicBezTo>
                <a:cubicBezTo>
                  <a:pt x="80" y="122"/>
                  <a:pt x="80" y="121"/>
                  <a:pt x="81" y="121"/>
                </a:cubicBezTo>
                <a:cubicBezTo>
                  <a:pt x="82" y="120"/>
                  <a:pt x="84" y="120"/>
                  <a:pt x="85" y="121"/>
                </a:cubicBezTo>
                <a:close/>
                <a:moveTo>
                  <a:pt x="12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38"/>
                  <a:pt x="8" y="138"/>
                  <a:pt x="8" y="138"/>
                </a:cubicBezTo>
                <a:cubicBezTo>
                  <a:pt x="8" y="144"/>
                  <a:pt x="13" y="149"/>
                  <a:pt x="1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15" y="149"/>
                  <a:pt x="120" y="144"/>
                  <a:pt x="120" y="138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28" y="19"/>
                  <a:pt x="128" y="19"/>
                  <a:pt x="128" y="19"/>
                </a:cubicBezTo>
                <a:lnTo>
                  <a:pt x="128" y="0"/>
                </a:lnTo>
                <a:close/>
                <a:moveTo>
                  <a:pt x="115" y="138"/>
                </a:moveTo>
                <a:cubicBezTo>
                  <a:pt x="115" y="141"/>
                  <a:pt x="112" y="144"/>
                  <a:pt x="10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6" y="144"/>
                  <a:pt x="13" y="141"/>
                  <a:pt x="13" y="138"/>
                </a:cubicBezTo>
                <a:cubicBezTo>
                  <a:pt x="13" y="13"/>
                  <a:pt x="13" y="13"/>
                  <a:pt x="13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32"/>
                  <a:pt x="24" y="32"/>
                  <a:pt x="24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3"/>
                  <a:pt x="45" y="13"/>
                  <a:pt x="45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25"/>
                  <a:pt x="69" y="25"/>
                  <a:pt x="69" y="25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8"/>
                  <a:pt x="72" y="51"/>
                  <a:pt x="75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4" y="51"/>
                  <a:pt x="107" y="48"/>
                  <a:pt x="107" y="45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15" y="13"/>
                  <a:pt x="115" y="13"/>
                  <a:pt x="115" y="13"/>
                </a:cubicBezTo>
                <a:lnTo>
                  <a:pt x="115" y="138"/>
                </a:lnTo>
                <a:close/>
                <a:moveTo>
                  <a:pt x="29" y="13"/>
                </a:moveTo>
                <a:cubicBezTo>
                  <a:pt x="40" y="13"/>
                  <a:pt x="40" y="13"/>
                  <a:pt x="40" y="13"/>
                </a:cubicBezTo>
                <a:cubicBezTo>
                  <a:pt x="40" y="27"/>
                  <a:pt x="40" y="27"/>
                  <a:pt x="40" y="27"/>
                </a:cubicBezTo>
                <a:cubicBezTo>
                  <a:pt x="29" y="27"/>
                  <a:pt x="29" y="27"/>
                  <a:pt x="29" y="27"/>
                </a:cubicBezTo>
                <a:lnTo>
                  <a:pt x="29" y="13"/>
                </a:lnTo>
                <a:close/>
                <a:moveTo>
                  <a:pt x="91" y="13"/>
                </a:moveTo>
                <a:cubicBezTo>
                  <a:pt x="91" y="19"/>
                  <a:pt x="91" y="19"/>
                  <a:pt x="91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13"/>
                  <a:pt x="85" y="13"/>
                  <a:pt x="85" y="13"/>
                </a:cubicBezTo>
                <a:lnTo>
                  <a:pt x="91" y="13"/>
                </a:lnTo>
                <a:close/>
                <a:moveTo>
                  <a:pt x="101" y="13"/>
                </a:moveTo>
                <a:cubicBezTo>
                  <a:pt x="101" y="19"/>
                  <a:pt x="101" y="19"/>
                  <a:pt x="10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96" y="19"/>
                  <a:pt x="96" y="19"/>
                  <a:pt x="96" y="19"/>
                </a:cubicBezTo>
                <a:cubicBezTo>
                  <a:pt x="96" y="13"/>
                  <a:pt x="96" y="13"/>
                  <a:pt x="96" y="13"/>
                </a:cubicBezTo>
                <a:lnTo>
                  <a:pt x="101" y="13"/>
                </a:lnTo>
                <a:close/>
                <a:moveTo>
                  <a:pt x="75" y="45"/>
                </a:moveTo>
                <a:cubicBezTo>
                  <a:pt x="75" y="45"/>
                  <a:pt x="75" y="45"/>
                  <a:pt x="75" y="4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45"/>
                  <a:pt x="80" y="45"/>
                  <a:pt x="80" y="45"/>
                </a:cubicBezTo>
                <a:lnTo>
                  <a:pt x="75" y="45"/>
                </a:lnTo>
                <a:close/>
                <a:moveTo>
                  <a:pt x="85" y="35"/>
                </a:move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1" y="35"/>
                  <a:pt x="91" y="35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5"/>
                  <a:pt x="91" y="45"/>
                  <a:pt x="91" y="45"/>
                </a:cubicBezTo>
                <a:cubicBezTo>
                  <a:pt x="85" y="45"/>
                  <a:pt x="85" y="45"/>
                  <a:pt x="85" y="45"/>
                </a:cubicBezTo>
                <a:lnTo>
                  <a:pt x="85" y="35"/>
                </a:lnTo>
                <a:close/>
                <a:moveTo>
                  <a:pt x="96" y="45"/>
                </a:moveTo>
                <a:cubicBezTo>
                  <a:pt x="96" y="35"/>
                  <a:pt x="96" y="35"/>
                  <a:pt x="96" y="35"/>
                </a:cubicBezTo>
                <a:cubicBezTo>
                  <a:pt x="96" y="32"/>
                  <a:pt x="93" y="29"/>
                  <a:pt x="90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4"/>
                  <a:pt x="75" y="24"/>
                  <a:pt x="75" y="24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01" y="24"/>
                  <a:pt x="101" y="24"/>
                  <a:pt x="101" y="2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6" y="45"/>
                  <a:pt x="96" y="45"/>
                  <a:pt x="96" y="45"/>
                </a:cubicBezTo>
                <a:close/>
                <a:moveTo>
                  <a:pt x="80" y="19"/>
                </a:moveTo>
                <a:cubicBezTo>
                  <a:pt x="75" y="19"/>
                  <a:pt x="75" y="19"/>
                  <a:pt x="75" y="19"/>
                </a:cubicBezTo>
                <a:cubicBezTo>
                  <a:pt x="75" y="19"/>
                  <a:pt x="75" y="19"/>
                  <a:pt x="75" y="19"/>
                </a:cubicBezTo>
                <a:cubicBezTo>
                  <a:pt x="75" y="13"/>
                  <a:pt x="75" y="13"/>
                  <a:pt x="75" y="13"/>
                </a:cubicBezTo>
                <a:cubicBezTo>
                  <a:pt x="80" y="13"/>
                  <a:pt x="80" y="13"/>
                  <a:pt x="80" y="13"/>
                </a:cubicBezTo>
                <a:lnTo>
                  <a:pt x="80" y="19"/>
                </a:lnTo>
                <a:close/>
                <a:moveTo>
                  <a:pt x="123" y="13"/>
                </a:moveTo>
                <a:cubicBezTo>
                  <a:pt x="120" y="13"/>
                  <a:pt x="120" y="13"/>
                  <a:pt x="120" y="13"/>
                </a:cubicBezTo>
                <a:cubicBezTo>
                  <a:pt x="120" y="8"/>
                  <a:pt x="120" y="8"/>
                  <a:pt x="120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13"/>
                  <a:pt x="8" y="13"/>
                  <a:pt x="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13"/>
                </a:lnTo>
                <a:close/>
                <a:moveTo>
                  <a:pt x="159" y="90"/>
                </a:moveTo>
                <a:cubicBezTo>
                  <a:pt x="159" y="90"/>
                  <a:pt x="158" y="91"/>
                  <a:pt x="157" y="91"/>
                </a:cubicBezTo>
                <a:cubicBezTo>
                  <a:pt x="157" y="91"/>
                  <a:pt x="156" y="90"/>
                  <a:pt x="155" y="90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4" y="148"/>
                  <a:pt x="143" y="149"/>
                  <a:pt x="141" y="149"/>
                </a:cubicBezTo>
                <a:cubicBezTo>
                  <a:pt x="140" y="149"/>
                  <a:pt x="139" y="148"/>
                  <a:pt x="139" y="147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27" y="90"/>
                  <a:pt x="126" y="91"/>
                  <a:pt x="125" y="91"/>
                </a:cubicBezTo>
                <a:cubicBezTo>
                  <a:pt x="125" y="91"/>
                  <a:pt x="124" y="90"/>
                  <a:pt x="123" y="90"/>
                </a:cubicBezTo>
                <a:cubicBezTo>
                  <a:pt x="122" y="89"/>
                  <a:pt x="122" y="87"/>
                  <a:pt x="123" y="86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1" y="69"/>
                  <a:pt x="142" y="69"/>
                  <a:pt x="142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59" y="86"/>
                  <a:pt x="159" y="86"/>
                  <a:pt x="159" y="86"/>
                </a:cubicBezTo>
                <a:cubicBezTo>
                  <a:pt x="160" y="87"/>
                  <a:pt x="160" y="89"/>
                  <a:pt x="159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854">
            <a:extLst>
              <a:ext uri="{FF2B5EF4-FFF2-40B4-BE49-F238E27FC236}">
                <a16:creationId xmlns:a16="http://schemas.microsoft.com/office/drawing/2014/main" id="{FA54F7EC-2CD3-448F-8B4A-97FF6CABFC97}"/>
              </a:ext>
            </a:extLst>
          </p:cNvPr>
          <p:cNvSpPr>
            <a:spLocks noEditPoints="1"/>
          </p:cNvSpPr>
          <p:nvPr/>
        </p:nvSpPr>
        <p:spPr bwMode="auto">
          <a:xfrm>
            <a:off x="2784290" y="1322924"/>
            <a:ext cx="426456" cy="400420"/>
          </a:xfrm>
          <a:custGeom>
            <a:avLst/>
            <a:gdLst>
              <a:gd name="T0" fmla="*/ 153428 w 160"/>
              <a:gd name="T1" fmla="*/ 127223 h 149"/>
              <a:gd name="T2" fmla="*/ 98876 w 160"/>
              <a:gd name="T3" fmla="*/ 147854 h 149"/>
              <a:gd name="T4" fmla="*/ 98876 w 160"/>
              <a:gd name="T5" fmla="*/ 202869 h 149"/>
              <a:gd name="T6" fmla="*/ 153428 w 160"/>
              <a:gd name="T7" fmla="*/ 330092 h 149"/>
              <a:gd name="T8" fmla="*/ 81828 w 160"/>
              <a:gd name="T9" fmla="*/ 330092 h 149"/>
              <a:gd name="T10" fmla="*/ 136381 w 160"/>
              <a:gd name="T11" fmla="*/ 312900 h 149"/>
              <a:gd name="T12" fmla="*/ 81828 w 160"/>
              <a:gd name="T13" fmla="*/ 440122 h 149"/>
              <a:gd name="T14" fmla="*/ 81828 w 160"/>
              <a:gd name="T15" fmla="*/ 347284 h 149"/>
              <a:gd name="T16" fmla="*/ 136381 w 160"/>
              <a:gd name="T17" fmla="*/ 367915 h 149"/>
              <a:gd name="T18" fmla="*/ 98876 w 160"/>
              <a:gd name="T19" fmla="*/ 367915 h 149"/>
              <a:gd name="T20" fmla="*/ 327314 w 160"/>
              <a:gd name="T21" fmla="*/ 312900 h 149"/>
              <a:gd name="T22" fmla="*/ 327314 w 160"/>
              <a:gd name="T23" fmla="*/ 209746 h 149"/>
              <a:gd name="T24" fmla="*/ 337542 w 160"/>
              <a:gd name="T25" fmla="*/ 422930 h 149"/>
              <a:gd name="T26" fmla="*/ 317085 w 160"/>
              <a:gd name="T27" fmla="*/ 340407 h 149"/>
              <a:gd name="T28" fmla="*/ 289809 w 160"/>
              <a:gd name="T29" fmla="*/ 220061 h 149"/>
              <a:gd name="T30" fmla="*/ 272762 w 160"/>
              <a:gd name="T31" fmla="*/ 230377 h 149"/>
              <a:gd name="T32" fmla="*/ 289809 w 160"/>
              <a:gd name="T33" fmla="*/ 220061 h 149"/>
              <a:gd name="T34" fmla="*/ 282990 w 160"/>
              <a:gd name="T35" fmla="*/ 292269 h 149"/>
              <a:gd name="T36" fmla="*/ 282990 w 160"/>
              <a:gd name="T37" fmla="*/ 257884 h 149"/>
              <a:gd name="T38" fmla="*/ 289809 w 160"/>
              <a:gd name="T39" fmla="*/ 330092 h 149"/>
              <a:gd name="T40" fmla="*/ 272762 w 160"/>
              <a:gd name="T41" fmla="*/ 319776 h 149"/>
              <a:gd name="T42" fmla="*/ 289809 w 160"/>
              <a:gd name="T43" fmla="*/ 367915 h 149"/>
              <a:gd name="T44" fmla="*/ 272762 w 160"/>
              <a:gd name="T45" fmla="*/ 385107 h 149"/>
              <a:gd name="T46" fmla="*/ 289809 w 160"/>
              <a:gd name="T47" fmla="*/ 367915 h 149"/>
              <a:gd name="T48" fmla="*/ 289809 w 160"/>
              <a:gd name="T49" fmla="*/ 429807 h 149"/>
              <a:gd name="T50" fmla="*/ 272762 w 160"/>
              <a:gd name="T51" fmla="*/ 422930 h 149"/>
              <a:gd name="T52" fmla="*/ 436418 w 160"/>
              <a:gd name="T53" fmla="*/ 0 h 149"/>
              <a:gd name="T54" fmla="*/ 27276 w 160"/>
              <a:gd name="T55" fmla="*/ 65331 h 149"/>
              <a:gd name="T56" fmla="*/ 371638 w 160"/>
              <a:gd name="T57" fmla="*/ 512330 h 149"/>
              <a:gd name="T58" fmla="*/ 436418 w 160"/>
              <a:gd name="T59" fmla="*/ 65331 h 149"/>
              <a:gd name="T60" fmla="*/ 371638 w 160"/>
              <a:gd name="T61" fmla="*/ 495138 h 149"/>
              <a:gd name="T62" fmla="*/ 44324 w 160"/>
              <a:gd name="T63" fmla="*/ 44700 h 149"/>
              <a:gd name="T64" fmla="*/ 153428 w 160"/>
              <a:gd name="T65" fmla="*/ 110031 h 149"/>
              <a:gd name="T66" fmla="*/ 235257 w 160"/>
              <a:gd name="T67" fmla="*/ 85961 h 149"/>
              <a:gd name="T68" fmla="*/ 255714 w 160"/>
              <a:gd name="T69" fmla="*/ 175361 h 149"/>
              <a:gd name="T70" fmla="*/ 364819 w 160"/>
              <a:gd name="T71" fmla="*/ 154731 h 149"/>
              <a:gd name="T72" fmla="*/ 392095 w 160"/>
              <a:gd name="T73" fmla="*/ 44700 h 149"/>
              <a:gd name="T74" fmla="*/ 136381 w 160"/>
              <a:gd name="T75" fmla="*/ 44700 h 149"/>
              <a:gd name="T76" fmla="*/ 98876 w 160"/>
              <a:gd name="T77" fmla="*/ 44700 h 149"/>
              <a:gd name="T78" fmla="*/ 289809 w 160"/>
              <a:gd name="T79" fmla="*/ 65331 h 149"/>
              <a:gd name="T80" fmla="*/ 344361 w 160"/>
              <a:gd name="T81" fmla="*/ 44700 h 149"/>
              <a:gd name="T82" fmla="*/ 327314 w 160"/>
              <a:gd name="T83" fmla="*/ 65331 h 149"/>
              <a:gd name="T84" fmla="*/ 255714 w 160"/>
              <a:gd name="T85" fmla="*/ 154731 h 149"/>
              <a:gd name="T86" fmla="*/ 255714 w 160"/>
              <a:gd name="T87" fmla="*/ 120346 h 149"/>
              <a:gd name="T88" fmla="*/ 255714 w 160"/>
              <a:gd name="T89" fmla="*/ 154731 h 149"/>
              <a:gd name="T90" fmla="*/ 310266 w 160"/>
              <a:gd name="T91" fmla="*/ 120346 h 149"/>
              <a:gd name="T92" fmla="*/ 289809 w 160"/>
              <a:gd name="T93" fmla="*/ 154731 h 149"/>
              <a:gd name="T94" fmla="*/ 327314 w 160"/>
              <a:gd name="T95" fmla="*/ 120346 h 149"/>
              <a:gd name="T96" fmla="*/ 255714 w 160"/>
              <a:gd name="T97" fmla="*/ 99715 h 149"/>
              <a:gd name="T98" fmla="*/ 344361 w 160"/>
              <a:gd name="T99" fmla="*/ 82523 h 149"/>
              <a:gd name="T100" fmla="*/ 344361 w 160"/>
              <a:gd name="T101" fmla="*/ 154731 h 149"/>
              <a:gd name="T102" fmla="*/ 272762 w 160"/>
              <a:gd name="T103" fmla="*/ 65331 h 149"/>
              <a:gd name="T104" fmla="*/ 255714 w 160"/>
              <a:gd name="T105" fmla="*/ 44700 h 149"/>
              <a:gd name="T106" fmla="*/ 419371 w 160"/>
              <a:gd name="T107" fmla="*/ 44700 h 149"/>
              <a:gd name="T108" fmla="*/ 364819 w 160"/>
              <a:gd name="T109" fmla="*/ 27508 h 149"/>
              <a:gd name="T110" fmla="*/ 81828 w 160"/>
              <a:gd name="T111" fmla="*/ 27508 h 149"/>
              <a:gd name="T112" fmla="*/ 17048 w 160"/>
              <a:gd name="T113" fmla="*/ 44700 h 149"/>
              <a:gd name="T114" fmla="*/ 419371 w 160"/>
              <a:gd name="T115" fmla="*/ 44700 h 149"/>
              <a:gd name="T116" fmla="*/ 484152 w 160"/>
              <a:gd name="T117" fmla="*/ 512330 h 149"/>
              <a:gd name="T118" fmla="*/ 473923 w 160"/>
              <a:gd name="T119" fmla="*/ 512330 h 149"/>
              <a:gd name="T120" fmla="*/ 433009 w 160"/>
              <a:gd name="T121" fmla="*/ 443561 h 149"/>
              <a:gd name="T122" fmla="*/ 480742 w 160"/>
              <a:gd name="T123" fmla="*/ 237253 h 149"/>
              <a:gd name="T124" fmla="*/ 528475 w 160"/>
              <a:gd name="T125" fmla="*/ 443561 h 14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49">
                <a:moveTo>
                  <a:pt x="24" y="64"/>
                </a:moveTo>
                <a:cubicBezTo>
                  <a:pt x="45" y="64"/>
                  <a:pt x="45" y="64"/>
                  <a:pt x="45" y="64"/>
                </a:cubicBezTo>
                <a:cubicBezTo>
                  <a:pt x="45" y="37"/>
                  <a:pt x="45" y="37"/>
                  <a:pt x="45" y="37"/>
                </a:cubicBezTo>
                <a:cubicBezTo>
                  <a:pt x="24" y="37"/>
                  <a:pt x="24" y="37"/>
                  <a:pt x="24" y="37"/>
                </a:cubicBezTo>
                <a:lnTo>
                  <a:pt x="24" y="64"/>
                </a:lnTo>
                <a:close/>
                <a:moveTo>
                  <a:pt x="29" y="43"/>
                </a:moveTo>
                <a:cubicBezTo>
                  <a:pt x="40" y="43"/>
                  <a:pt x="40" y="43"/>
                  <a:pt x="40" y="43"/>
                </a:cubicBezTo>
                <a:cubicBezTo>
                  <a:pt x="40" y="59"/>
                  <a:pt x="40" y="59"/>
                  <a:pt x="40" y="59"/>
                </a:cubicBezTo>
                <a:cubicBezTo>
                  <a:pt x="29" y="59"/>
                  <a:pt x="29" y="59"/>
                  <a:pt x="29" y="59"/>
                </a:cubicBezTo>
                <a:lnTo>
                  <a:pt x="29" y="43"/>
                </a:lnTo>
                <a:close/>
                <a:moveTo>
                  <a:pt x="24" y="96"/>
                </a:moveTo>
                <a:cubicBezTo>
                  <a:pt x="45" y="96"/>
                  <a:pt x="45" y="96"/>
                  <a:pt x="45" y="96"/>
                </a:cubicBezTo>
                <a:cubicBezTo>
                  <a:pt x="45" y="69"/>
                  <a:pt x="45" y="69"/>
                  <a:pt x="45" y="69"/>
                </a:cubicBezTo>
                <a:cubicBezTo>
                  <a:pt x="24" y="69"/>
                  <a:pt x="24" y="69"/>
                  <a:pt x="24" y="69"/>
                </a:cubicBezTo>
                <a:lnTo>
                  <a:pt x="24" y="96"/>
                </a:lnTo>
                <a:close/>
                <a:moveTo>
                  <a:pt x="29" y="75"/>
                </a:moveTo>
                <a:cubicBezTo>
                  <a:pt x="40" y="75"/>
                  <a:pt x="40" y="75"/>
                  <a:pt x="40" y="75"/>
                </a:cubicBezTo>
                <a:cubicBezTo>
                  <a:pt x="40" y="91"/>
                  <a:pt x="40" y="91"/>
                  <a:pt x="40" y="91"/>
                </a:cubicBezTo>
                <a:cubicBezTo>
                  <a:pt x="29" y="91"/>
                  <a:pt x="29" y="91"/>
                  <a:pt x="29" y="91"/>
                </a:cubicBezTo>
                <a:lnTo>
                  <a:pt x="29" y="75"/>
                </a:lnTo>
                <a:close/>
                <a:moveTo>
                  <a:pt x="24" y="128"/>
                </a:moveTo>
                <a:cubicBezTo>
                  <a:pt x="45" y="128"/>
                  <a:pt x="45" y="128"/>
                  <a:pt x="45" y="128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24" y="101"/>
                  <a:pt x="24" y="101"/>
                  <a:pt x="24" y="101"/>
                </a:cubicBezTo>
                <a:lnTo>
                  <a:pt x="24" y="128"/>
                </a:lnTo>
                <a:close/>
                <a:moveTo>
                  <a:pt x="29" y="107"/>
                </a:moveTo>
                <a:cubicBezTo>
                  <a:pt x="40" y="107"/>
                  <a:pt x="40" y="107"/>
                  <a:pt x="40" y="107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29" y="123"/>
                  <a:pt x="29" y="123"/>
                  <a:pt x="29" y="123"/>
                </a:cubicBezTo>
                <a:lnTo>
                  <a:pt x="29" y="107"/>
                </a:lnTo>
                <a:close/>
                <a:moveTo>
                  <a:pt x="99" y="64"/>
                </a:moveTo>
                <a:cubicBezTo>
                  <a:pt x="99" y="88"/>
                  <a:pt x="99" y="88"/>
                  <a:pt x="99" y="88"/>
                </a:cubicBezTo>
                <a:cubicBezTo>
                  <a:pt x="99" y="89"/>
                  <a:pt x="97" y="91"/>
                  <a:pt x="96" y="91"/>
                </a:cubicBezTo>
                <a:cubicBezTo>
                  <a:pt x="95" y="91"/>
                  <a:pt x="93" y="89"/>
                  <a:pt x="93" y="88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63"/>
                  <a:pt x="95" y="61"/>
                  <a:pt x="96" y="61"/>
                </a:cubicBezTo>
                <a:cubicBezTo>
                  <a:pt x="97" y="61"/>
                  <a:pt x="99" y="63"/>
                  <a:pt x="99" y="64"/>
                </a:cubicBezTo>
                <a:close/>
                <a:moveTo>
                  <a:pt x="99" y="99"/>
                </a:moveTo>
                <a:cubicBezTo>
                  <a:pt x="99" y="123"/>
                  <a:pt x="99" y="123"/>
                  <a:pt x="99" y="123"/>
                </a:cubicBezTo>
                <a:cubicBezTo>
                  <a:pt x="99" y="124"/>
                  <a:pt x="97" y="125"/>
                  <a:pt x="96" y="125"/>
                </a:cubicBezTo>
                <a:cubicBezTo>
                  <a:pt x="95" y="125"/>
                  <a:pt x="93" y="124"/>
                  <a:pt x="93" y="123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97"/>
                  <a:pt x="95" y="96"/>
                  <a:pt x="96" y="96"/>
                </a:cubicBezTo>
                <a:cubicBezTo>
                  <a:pt x="97" y="96"/>
                  <a:pt x="99" y="97"/>
                  <a:pt x="99" y="99"/>
                </a:cubicBezTo>
                <a:close/>
                <a:moveTo>
                  <a:pt x="85" y="64"/>
                </a:move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4" y="69"/>
                  <a:pt x="83" y="69"/>
                </a:cubicBezTo>
                <a:cubicBezTo>
                  <a:pt x="81" y="69"/>
                  <a:pt x="80" y="68"/>
                  <a:pt x="80" y="67"/>
                </a:cubicBezTo>
                <a:cubicBezTo>
                  <a:pt x="80" y="64"/>
                  <a:pt x="80" y="64"/>
                  <a:pt x="80" y="64"/>
                </a:cubicBezTo>
                <a:cubicBezTo>
                  <a:pt x="80" y="63"/>
                  <a:pt x="81" y="61"/>
                  <a:pt x="83" y="61"/>
                </a:cubicBezTo>
                <a:cubicBezTo>
                  <a:pt x="84" y="61"/>
                  <a:pt x="85" y="63"/>
                  <a:pt x="85" y="64"/>
                </a:cubicBezTo>
                <a:close/>
                <a:moveTo>
                  <a:pt x="85" y="77"/>
                </a:moveTo>
                <a:cubicBezTo>
                  <a:pt x="85" y="83"/>
                  <a:pt x="85" y="83"/>
                  <a:pt x="85" y="83"/>
                </a:cubicBezTo>
                <a:cubicBezTo>
                  <a:pt x="85" y="84"/>
                  <a:pt x="84" y="85"/>
                  <a:pt x="83" y="85"/>
                </a:cubicBezTo>
                <a:cubicBezTo>
                  <a:pt x="81" y="85"/>
                  <a:pt x="80" y="84"/>
                  <a:pt x="80" y="83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6"/>
                  <a:pt x="81" y="75"/>
                  <a:pt x="83" y="75"/>
                </a:cubicBezTo>
                <a:cubicBezTo>
                  <a:pt x="84" y="75"/>
                  <a:pt x="85" y="76"/>
                  <a:pt x="85" y="77"/>
                </a:cubicBezTo>
                <a:close/>
                <a:moveTo>
                  <a:pt x="85" y="93"/>
                </a:moveTo>
                <a:cubicBezTo>
                  <a:pt x="85" y="96"/>
                  <a:pt x="85" y="96"/>
                  <a:pt x="85" y="96"/>
                </a:cubicBezTo>
                <a:cubicBezTo>
                  <a:pt x="85" y="97"/>
                  <a:pt x="84" y="99"/>
                  <a:pt x="83" y="99"/>
                </a:cubicBezTo>
                <a:cubicBezTo>
                  <a:pt x="81" y="99"/>
                  <a:pt x="80" y="97"/>
                  <a:pt x="80" y="96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2"/>
                  <a:pt x="81" y="91"/>
                  <a:pt x="83" y="91"/>
                </a:cubicBezTo>
                <a:cubicBezTo>
                  <a:pt x="84" y="91"/>
                  <a:pt x="85" y="92"/>
                  <a:pt x="85" y="93"/>
                </a:cubicBezTo>
                <a:close/>
                <a:moveTo>
                  <a:pt x="85" y="107"/>
                </a:moveTo>
                <a:cubicBezTo>
                  <a:pt x="85" y="112"/>
                  <a:pt x="85" y="112"/>
                  <a:pt x="85" y="112"/>
                </a:cubicBezTo>
                <a:cubicBezTo>
                  <a:pt x="85" y="113"/>
                  <a:pt x="84" y="115"/>
                  <a:pt x="83" y="115"/>
                </a:cubicBezTo>
                <a:cubicBezTo>
                  <a:pt x="81" y="115"/>
                  <a:pt x="80" y="113"/>
                  <a:pt x="80" y="112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80" y="105"/>
                  <a:pt x="81" y="104"/>
                  <a:pt x="83" y="104"/>
                </a:cubicBezTo>
                <a:cubicBezTo>
                  <a:pt x="84" y="104"/>
                  <a:pt x="85" y="105"/>
                  <a:pt x="85" y="107"/>
                </a:cubicBezTo>
                <a:close/>
                <a:moveTo>
                  <a:pt x="85" y="121"/>
                </a:moveTo>
                <a:cubicBezTo>
                  <a:pt x="85" y="121"/>
                  <a:pt x="85" y="122"/>
                  <a:pt x="85" y="123"/>
                </a:cubicBezTo>
                <a:cubicBezTo>
                  <a:pt x="85" y="123"/>
                  <a:pt x="85" y="124"/>
                  <a:pt x="85" y="125"/>
                </a:cubicBezTo>
                <a:cubicBezTo>
                  <a:pt x="84" y="125"/>
                  <a:pt x="83" y="125"/>
                  <a:pt x="83" y="125"/>
                </a:cubicBezTo>
                <a:cubicBezTo>
                  <a:pt x="82" y="125"/>
                  <a:pt x="81" y="125"/>
                  <a:pt x="81" y="125"/>
                </a:cubicBezTo>
                <a:cubicBezTo>
                  <a:pt x="80" y="124"/>
                  <a:pt x="80" y="123"/>
                  <a:pt x="80" y="123"/>
                </a:cubicBezTo>
                <a:cubicBezTo>
                  <a:pt x="80" y="122"/>
                  <a:pt x="80" y="121"/>
                  <a:pt x="81" y="121"/>
                </a:cubicBezTo>
                <a:cubicBezTo>
                  <a:pt x="82" y="120"/>
                  <a:pt x="84" y="120"/>
                  <a:pt x="85" y="121"/>
                </a:cubicBezTo>
                <a:close/>
                <a:moveTo>
                  <a:pt x="12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38"/>
                  <a:pt x="8" y="138"/>
                  <a:pt x="8" y="138"/>
                </a:cubicBezTo>
                <a:cubicBezTo>
                  <a:pt x="8" y="144"/>
                  <a:pt x="13" y="149"/>
                  <a:pt x="1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15" y="149"/>
                  <a:pt x="120" y="144"/>
                  <a:pt x="120" y="138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28" y="19"/>
                  <a:pt x="128" y="19"/>
                  <a:pt x="128" y="19"/>
                </a:cubicBezTo>
                <a:lnTo>
                  <a:pt x="128" y="0"/>
                </a:lnTo>
                <a:close/>
                <a:moveTo>
                  <a:pt x="115" y="138"/>
                </a:moveTo>
                <a:cubicBezTo>
                  <a:pt x="115" y="141"/>
                  <a:pt x="112" y="144"/>
                  <a:pt x="10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6" y="144"/>
                  <a:pt x="13" y="141"/>
                  <a:pt x="13" y="138"/>
                </a:cubicBezTo>
                <a:cubicBezTo>
                  <a:pt x="13" y="13"/>
                  <a:pt x="13" y="13"/>
                  <a:pt x="13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32"/>
                  <a:pt x="24" y="32"/>
                  <a:pt x="24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3"/>
                  <a:pt x="45" y="13"/>
                  <a:pt x="45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25"/>
                  <a:pt x="69" y="25"/>
                  <a:pt x="69" y="25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8"/>
                  <a:pt x="72" y="51"/>
                  <a:pt x="75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4" y="51"/>
                  <a:pt x="107" y="48"/>
                  <a:pt x="107" y="45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15" y="13"/>
                  <a:pt x="115" y="13"/>
                  <a:pt x="115" y="13"/>
                </a:cubicBezTo>
                <a:lnTo>
                  <a:pt x="115" y="138"/>
                </a:lnTo>
                <a:close/>
                <a:moveTo>
                  <a:pt x="29" y="13"/>
                </a:moveTo>
                <a:cubicBezTo>
                  <a:pt x="40" y="13"/>
                  <a:pt x="40" y="13"/>
                  <a:pt x="40" y="13"/>
                </a:cubicBezTo>
                <a:cubicBezTo>
                  <a:pt x="40" y="27"/>
                  <a:pt x="40" y="27"/>
                  <a:pt x="40" y="27"/>
                </a:cubicBezTo>
                <a:cubicBezTo>
                  <a:pt x="29" y="27"/>
                  <a:pt x="29" y="27"/>
                  <a:pt x="29" y="27"/>
                </a:cubicBezTo>
                <a:lnTo>
                  <a:pt x="29" y="13"/>
                </a:lnTo>
                <a:close/>
                <a:moveTo>
                  <a:pt x="91" y="13"/>
                </a:moveTo>
                <a:cubicBezTo>
                  <a:pt x="91" y="19"/>
                  <a:pt x="91" y="19"/>
                  <a:pt x="91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13"/>
                  <a:pt x="85" y="13"/>
                  <a:pt x="85" y="13"/>
                </a:cubicBezTo>
                <a:lnTo>
                  <a:pt x="91" y="13"/>
                </a:lnTo>
                <a:close/>
                <a:moveTo>
                  <a:pt x="101" y="13"/>
                </a:moveTo>
                <a:cubicBezTo>
                  <a:pt x="101" y="19"/>
                  <a:pt x="101" y="19"/>
                  <a:pt x="10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96" y="19"/>
                  <a:pt x="96" y="19"/>
                  <a:pt x="96" y="19"/>
                </a:cubicBezTo>
                <a:cubicBezTo>
                  <a:pt x="96" y="13"/>
                  <a:pt x="96" y="13"/>
                  <a:pt x="96" y="13"/>
                </a:cubicBezTo>
                <a:lnTo>
                  <a:pt x="101" y="13"/>
                </a:lnTo>
                <a:close/>
                <a:moveTo>
                  <a:pt x="75" y="45"/>
                </a:moveTo>
                <a:cubicBezTo>
                  <a:pt x="75" y="45"/>
                  <a:pt x="75" y="45"/>
                  <a:pt x="75" y="4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45"/>
                  <a:pt x="80" y="45"/>
                  <a:pt x="80" y="45"/>
                </a:cubicBezTo>
                <a:lnTo>
                  <a:pt x="75" y="45"/>
                </a:lnTo>
                <a:close/>
                <a:moveTo>
                  <a:pt x="85" y="35"/>
                </a:move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1" y="35"/>
                  <a:pt x="91" y="35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5"/>
                  <a:pt x="91" y="45"/>
                  <a:pt x="91" y="45"/>
                </a:cubicBezTo>
                <a:cubicBezTo>
                  <a:pt x="85" y="45"/>
                  <a:pt x="85" y="45"/>
                  <a:pt x="85" y="45"/>
                </a:cubicBezTo>
                <a:lnTo>
                  <a:pt x="85" y="35"/>
                </a:lnTo>
                <a:close/>
                <a:moveTo>
                  <a:pt x="96" y="45"/>
                </a:moveTo>
                <a:cubicBezTo>
                  <a:pt x="96" y="35"/>
                  <a:pt x="96" y="35"/>
                  <a:pt x="96" y="35"/>
                </a:cubicBezTo>
                <a:cubicBezTo>
                  <a:pt x="96" y="32"/>
                  <a:pt x="93" y="29"/>
                  <a:pt x="90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4"/>
                  <a:pt x="75" y="24"/>
                  <a:pt x="75" y="24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01" y="24"/>
                  <a:pt x="101" y="24"/>
                  <a:pt x="101" y="2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6" y="45"/>
                  <a:pt x="96" y="45"/>
                  <a:pt x="96" y="45"/>
                </a:cubicBezTo>
                <a:close/>
                <a:moveTo>
                  <a:pt x="80" y="19"/>
                </a:moveTo>
                <a:cubicBezTo>
                  <a:pt x="75" y="19"/>
                  <a:pt x="75" y="19"/>
                  <a:pt x="75" y="19"/>
                </a:cubicBezTo>
                <a:cubicBezTo>
                  <a:pt x="75" y="19"/>
                  <a:pt x="75" y="19"/>
                  <a:pt x="75" y="19"/>
                </a:cubicBezTo>
                <a:cubicBezTo>
                  <a:pt x="75" y="13"/>
                  <a:pt x="75" y="13"/>
                  <a:pt x="75" y="13"/>
                </a:cubicBezTo>
                <a:cubicBezTo>
                  <a:pt x="80" y="13"/>
                  <a:pt x="80" y="13"/>
                  <a:pt x="80" y="13"/>
                </a:cubicBezTo>
                <a:lnTo>
                  <a:pt x="80" y="19"/>
                </a:lnTo>
                <a:close/>
                <a:moveTo>
                  <a:pt x="123" y="13"/>
                </a:moveTo>
                <a:cubicBezTo>
                  <a:pt x="120" y="13"/>
                  <a:pt x="120" y="13"/>
                  <a:pt x="120" y="13"/>
                </a:cubicBezTo>
                <a:cubicBezTo>
                  <a:pt x="120" y="8"/>
                  <a:pt x="120" y="8"/>
                  <a:pt x="120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13"/>
                  <a:pt x="8" y="13"/>
                  <a:pt x="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5"/>
                  <a:pt x="5" y="5"/>
                  <a:pt x="5" y="5"/>
                </a:cubicBezTo>
                <a:cubicBezTo>
                  <a:pt x="123" y="5"/>
                  <a:pt x="123" y="5"/>
                  <a:pt x="123" y="5"/>
                </a:cubicBezTo>
                <a:lnTo>
                  <a:pt x="123" y="13"/>
                </a:lnTo>
                <a:close/>
                <a:moveTo>
                  <a:pt x="159" y="133"/>
                </a:move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9"/>
                  <a:pt x="142" y="149"/>
                </a:cubicBezTo>
                <a:cubicBezTo>
                  <a:pt x="142" y="149"/>
                  <a:pt x="142" y="149"/>
                  <a:pt x="141" y="149"/>
                </a:cubicBezTo>
                <a:cubicBezTo>
                  <a:pt x="141" y="149"/>
                  <a:pt x="141" y="149"/>
                  <a:pt x="140" y="149"/>
                </a:cubicBezTo>
                <a:cubicBezTo>
                  <a:pt x="140" y="149"/>
                  <a:pt x="140" y="149"/>
                  <a:pt x="139" y="149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122" y="132"/>
                  <a:pt x="122" y="130"/>
                  <a:pt x="123" y="129"/>
                </a:cubicBezTo>
                <a:cubicBezTo>
                  <a:pt x="124" y="128"/>
                  <a:pt x="126" y="128"/>
                  <a:pt x="127" y="129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39" y="71"/>
                  <a:pt x="140" y="69"/>
                  <a:pt x="141" y="69"/>
                </a:cubicBezTo>
                <a:cubicBezTo>
                  <a:pt x="143" y="69"/>
                  <a:pt x="144" y="71"/>
                  <a:pt x="144" y="72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55" y="129"/>
                  <a:pt x="155" y="129"/>
                  <a:pt x="155" y="129"/>
                </a:cubicBezTo>
                <a:cubicBezTo>
                  <a:pt x="156" y="128"/>
                  <a:pt x="158" y="128"/>
                  <a:pt x="159" y="129"/>
                </a:cubicBezTo>
                <a:cubicBezTo>
                  <a:pt x="160" y="130"/>
                  <a:pt x="160" y="132"/>
                  <a:pt x="159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855">
            <a:extLst>
              <a:ext uri="{FF2B5EF4-FFF2-40B4-BE49-F238E27FC236}">
                <a16:creationId xmlns:a16="http://schemas.microsoft.com/office/drawing/2014/main" id="{B71C07BD-DC4E-44A7-B88C-661BC4518C2A}"/>
              </a:ext>
            </a:extLst>
          </p:cNvPr>
          <p:cNvSpPr>
            <a:spLocks noEditPoints="1"/>
          </p:cNvSpPr>
          <p:nvPr/>
        </p:nvSpPr>
        <p:spPr bwMode="auto">
          <a:xfrm>
            <a:off x="1759082" y="2290793"/>
            <a:ext cx="426456" cy="428938"/>
          </a:xfrm>
          <a:custGeom>
            <a:avLst/>
            <a:gdLst>
              <a:gd name="T0" fmla="*/ 0 w 160"/>
              <a:gd name="T1" fmla="*/ 113407 h 160"/>
              <a:gd name="T2" fmla="*/ 0 w 160"/>
              <a:gd name="T3" fmla="*/ 254307 h 160"/>
              <a:gd name="T4" fmla="*/ 37505 w 160"/>
              <a:gd name="T5" fmla="*/ 367714 h 160"/>
              <a:gd name="T6" fmla="*/ 37505 w 160"/>
              <a:gd name="T7" fmla="*/ 450191 h 160"/>
              <a:gd name="T8" fmla="*/ 508018 w 160"/>
              <a:gd name="T9" fmla="*/ 494867 h 160"/>
              <a:gd name="T10" fmla="*/ 508018 w 160"/>
              <a:gd name="T11" fmla="*/ 439882 h 160"/>
              <a:gd name="T12" fmla="*/ 508018 w 160"/>
              <a:gd name="T13" fmla="*/ 285236 h 160"/>
              <a:gd name="T14" fmla="*/ 545523 w 160"/>
              <a:gd name="T15" fmla="*/ 202758 h 160"/>
              <a:gd name="T16" fmla="*/ 514837 w 160"/>
              <a:gd name="T17" fmla="*/ 82478 h 160"/>
              <a:gd name="T18" fmla="*/ 514837 w 160"/>
              <a:gd name="T19" fmla="*/ 99661 h 160"/>
              <a:gd name="T20" fmla="*/ 528475 w 160"/>
              <a:gd name="T21" fmla="*/ 120280 h 160"/>
              <a:gd name="T22" fmla="*/ 514837 w 160"/>
              <a:gd name="T23" fmla="*/ 120280 h 160"/>
              <a:gd name="T24" fmla="*/ 23867 w 160"/>
              <a:gd name="T25" fmla="*/ 120280 h 160"/>
              <a:gd name="T26" fmla="*/ 17048 w 160"/>
              <a:gd name="T27" fmla="*/ 113407 h 160"/>
              <a:gd name="T28" fmla="*/ 17048 w 160"/>
              <a:gd name="T29" fmla="*/ 202758 h 160"/>
              <a:gd name="T30" fmla="*/ 30686 w 160"/>
              <a:gd name="T31" fmla="*/ 264616 h 160"/>
              <a:gd name="T32" fmla="*/ 54552 w 160"/>
              <a:gd name="T33" fmla="*/ 422699 h 160"/>
              <a:gd name="T34" fmla="*/ 54552 w 160"/>
              <a:gd name="T35" fmla="*/ 477684 h 160"/>
              <a:gd name="T36" fmla="*/ 490971 w 160"/>
              <a:gd name="T37" fmla="*/ 477684 h 160"/>
              <a:gd name="T38" fmla="*/ 54552 w 160"/>
              <a:gd name="T39" fmla="*/ 439882 h 160"/>
              <a:gd name="T40" fmla="*/ 490971 w 160"/>
              <a:gd name="T41" fmla="*/ 439882 h 160"/>
              <a:gd name="T42" fmla="*/ 490971 w 160"/>
              <a:gd name="T43" fmla="*/ 384896 h 160"/>
              <a:gd name="T44" fmla="*/ 490971 w 160"/>
              <a:gd name="T45" fmla="*/ 367714 h 160"/>
              <a:gd name="T46" fmla="*/ 54552 w 160"/>
              <a:gd name="T47" fmla="*/ 367714 h 160"/>
              <a:gd name="T48" fmla="*/ 173885 w 160"/>
              <a:gd name="T49" fmla="*/ 202758 h 160"/>
              <a:gd name="T50" fmla="*/ 392095 w 160"/>
              <a:gd name="T51" fmla="*/ 264616 h 160"/>
              <a:gd name="T52" fmla="*/ 490971 w 160"/>
              <a:gd name="T53" fmla="*/ 285236 h 160"/>
              <a:gd name="T54" fmla="*/ 262533 w 160"/>
              <a:gd name="T55" fmla="*/ 219941 h 160"/>
              <a:gd name="T56" fmla="*/ 262533 w 160"/>
              <a:gd name="T57" fmla="*/ 202758 h 160"/>
              <a:gd name="T58" fmla="*/ 262533 w 160"/>
              <a:gd name="T59" fmla="*/ 243997 h 160"/>
              <a:gd name="T60" fmla="*/ 235257 w 160"/>
              <a:gd name="T61" fmla="*/ 257743 h 160"/>
              <a:gd name="T62" fmla="*/ 262533 w 160"/>
              <a:gd name="T63" fmla="*/ 319601 h 160"/>
              <a:gd name="T64" fmla="*/ 282990 w 160"/>
              <a:gd name="T65" fmla="*/ 312728 h 160"/>
              <a:gd name="T66" fmla="*/ 303447 w 160"/>
              <a:gd name="T67" fmla="*/ 250870 h 160"/>
              <a:gd name="T68" fmla="*/ 351180 w 160"/>
              <a:gd name="T69" fmla="*/ 202758 h 160"/>
              <a:gd name="T70" fmla="*/ 173885 w 160"/>
              <a:gd name="T71" fmla="*/ 264616 h 160"/>
              <a:gd name="T72" fmla="*/ 282990 w 160"/>
              <a:gd name="T73" fmla="*/ 257743 h 160"/>
              <a:gd name="T74" fmla="*/ 293219 w 160"/>
              <a:gd name="T75" fmla="*/ 285236 h 160"/>
              <a:gd name="T76" fmla="*/ 528475 w 160"/>
              <a:gd name="T77" fmla="*/ 254307 h 160"/>
              <a:gd name="T78" fmla="*/ 508018 w 160"/>
              <a:gd name="T79" fmla="*/ 202758 h 160"/>
              <a:gd name="T80" fmla="*/ 528475 w 160"/>
              <a:gd name="T81" fmla="*/ 182138 h 160"/>
              <a:gd name="T82" fmla="*/ 242076 w 160"/>
              <a:gd name="T83" fmla="*/ 182138 h 160"/>
              <a:gd name="T84" fmla="*/ 37505 w 160"/>
              <a:gd name="T85" fmla="*/ 182138 h 160"/>
              <a:gd name="T86" fmla="*/ 30686 w 160"/>
              <a:gd name="T87" fmla="*/ 137463 h 160"/>
              <a:gd name="T88" fmla="*/ 528475 w 160"/>
              <a:gd name="T89" fmla="*/ 182138 h 160"/>
              <a:gd name="T90" fmla="*/ 545523 w 160"/>
              <a:gd name="T91" fmla="*/ 0 h 160"/>
              <a:gd name="T92" fmla="*/ 528475 w 160"/>
              <a:gd name="T93" fmla="*/ 54985 h 160"/>
              <a:gd name="T94" fmla="*/ 17048 w 160"/>
              <a:gd name="T95" fmla="*/ 54985 h 160"/>
              <a:gd name="T96" fmla="*/ 545523 w 160"/>
              <a:gd name="T97" fmla="*/ 312728 h 160"/>
              <a:gd name="T98" fmla="*/ 0 w 160"/>
              <a:gd name="T99" fmla="*/ 312728 h 160"/>
              <a:gd name="T100" fmla="*/ 17048 w 160"/>
              <a:gd name="T101" fmla="*/ 532669 h 160"/>
              <a:gd name="T102" fmla="*/ 535294 w 160"/>
              <a:gd name="T103" fmla="*/ 302419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151" y="24"/>
                </a:move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9"/>
                  <a:pt x="4" y="83"/>
                  <a:pt x="9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49" y="144"/>
                  <a:pt x="149" y="144"/>
                  <a:pt x="149" y="144"/>
                </a:cubicBezTo>
                <a:cubicBezTo>
                  <a:pt x="149" y="136"/>
                  <a:pt x="149" y="136"/>
                  <a:pt x="149" y="136"/>
                </a:cubicBezTo>
                <a:cubicBezTo>
                  <a:pt x="149" y="131"/>
                  <a:pt x="149" y="131"/>
                  <a:pt x="149" y="131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49" y="123"/>
                  <a:pt x="149" y="123"/>
                  <a:pt x="149" y="123"/>
                </a:cubicBezTo>
                <a:cubicBezTo>
                  <a:pt x="149" y="107"/>
                  <a:pt x="149" y="107"/>
                  <a:pt x="149" y="107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51" y="83"/>
                  <a:pt x="151" y="83"/>
                  <a:pt x="151" y="83"/>
                </a:cubicBezTo>
                <a:cubicBezTo>
                  <a:pt x="156" y="83"/>
                  <a:pt x="160" y="79"/>
                  <a:pt x="160" y="74"/>
                </a:cubicBezTo>
                <a:cubicBezTo>
                  <a:pt x="160" y="59"/>
                  <a:pt x="160" y="59"/>
                  <a:pt x="160" y="59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60" y="28"/>
                  <a:pt x="156" y="24"/>
                  <a:pt x="151" y="24"/>
                </a:cubicBezTo>
                <a:close/>
                <a:moveTo>
                  <a:pt x="5" y="33"/>
                </a:moveTo>
                <a:cubicBezTo>
                  <a:pt x="5" y="31"/>
                  <a:pt x="7" y="29"/>
                  <a:pt x="9" y="29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53" y="29"/>
                  <a:pt x="155" y="31"/>
                  <a:pt x="155" y="33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4" y="35"/>
                  <a:pt x="154" y="35"/>
                  <a:pt x="153" y="35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2" y="35"/>
                  <a:pt x="152" y="35"/>
                  <a:pt x="151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8" y="35"/>
                  <a:pt x="8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6" y="35"/>
                  <a:pt x="6" y="35"/>
                  <a:pt x="5" y="35"/>
                </a:cubicBezTo>
                <a:cubicBezTo>
                  <a:pt x="5" y="35"/>
                  <a:pt x="5" y="35"/>
                  <a:pt x="5" y="35"/>
                </a:cubicBezTo>
                <a:lnTo>
                  <a:pt x="5" y="33"/>
                </a:lnTo>
                <a:close/>
                <a:moveTo>
                  <a:pt x="9" y="77"/>
                </a:moveTo>
                <a:cubicBezTo>
                  <a:pt x="7" y="77"/>
                  <a:pt x="5" y="76"/>
                  <a:pt x="5" y="74"/>
                </a:cubicBezTo>
                <a:cubicBezTo>
                  <a:pt x="5" y="59"/>
                  <a:pt x="5" y="59"/>
                  <a:pt x="5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77"/>
                  <a:pt x="11" y="77"/>
                  <a:pt x="11" y="77"/>
                </a:cubicBezTo>
                <a:lnTo>
                  <a:pt x="9" y="77"/>
                </a:lnTo>
                <a:close/>
                <a:moveTo>
                  <a:pt x="16" y="112"/>
                </a:moveTo>
                <a:cubicBezTo>
                  <a:pt x="21" y="113"/>
                  <a:pt x="25" y="117"/>
                  <a:pt x="26" y="123"/>
                </a:cubicBezTo>
                <a:cubicBezTo>
                  <a:pt x="16" y="123"/>
                  <a:pt x="16" y="123"/>
                  <a:pt x="16" y="123"/>
                </a:cubicBezTo>
                <a:lnTo>
                  <a:pt x="16" y="112"/>
                </a:lnTo>
                <a:close/>
                <a:moveTo>
                  <a:pt x="144" y="139"/>
                </a:moveTo>
                <a:cubicBezTo>
                  <a:pt x="16" y="139"/>
                  <a:pt x="16" y="139"/>
                  <a:pt x="16" y="139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44" y="136"/>
                  <a:pt x="144" y="136"/>
                  <a:pt x="144" y="136"/>
                </a:cubicBezTo>
                <a:lnTo>
                  <a:pt x="144" y="139"/>
                </a:lnTo>
                <a:close/>
                <a:moveTo>
                  <a:pt x="144" y="131"/>
                </a:moveTo>
                <a:cubicBezTo>
                  <a:pt x="16" y="131"/>
                  <a:pt x="16" y="131"/>
                  <a:pt x="16" y="13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31"/>
                </a:lnTo>
                <a:close/>
                <a:moveTo>
                  <a:pt x="134" y="123"/>
                </a:moveTo>
                <a:cubicBezTo>
                  <a:pt x="135" y="117"/>
                  <a:pt x="139" y="113"/>
                  <a:pt x="144" y="112"/>
                </a:cubicBezTo>
                <a:cubicBezTo>
                  <a:pt x="144" y="123"/>
                  <a:pt x="144" y="123"/>
                  <a:pt x="144" y="123"/>
                </a:cubicBezTo>
                <a:lnTo>
                  <a:pt x="134" y="123"/>
                </a:lnTo>
                <a:close/>
                <a:moveTo>
                  <a:pt x="144" y="107"/>
                </a:moveTo>
                <a:cubicBezTo>
                  <a:pt x="136" y="108"/>
                  <a:pt x="129" y="115"/>
                  <a:pt x="128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1" y="115"/>
                  <a:pt x="24" y="108"/>
                  <a:pt x="16" y="107"/>
                </a:cubicBezTo>
                <a:cubicBezTo>
                  <a:pt x="16" y="83"/>
                  <a:pt x="16" y="83"/>
                  <a:pt x="16" y="83"/>
                </a:cubicBezTo>
                <a:cubicBezTo>
                  <a:pt x="16" y="59"/>
                  <a:pt x="16" y="59"/>
                  <a:pt x="16" y="59"/>
                </a:cubicBezTo>
                <a:cubicBezTo>
                  <a:pt x="51" y="59"/>
                  <a:pt x="51" y="59"/>
                  <a:pt x="51" y="59"/>
                </a:cubicBezTo>
                <a:cubicBezTo>
                  <a:pt x="47" y="64"/>
                  <a:pt x="45" y="71"/>
                  <a:pt x="45" y="77"/>
                </a:cubicBezTo>
                <a:cubicBezTo>
                  <a:pt x="45" y="96"/>
                  <a:pt x="61" y="112"/>
                  <a:pt x="80" y="112"/>
                </a:cubicBezTo>
                <a:cubicBezTo>
                  <a:pt x="99" y="112"/>
                  <a:pt x="115" y="96"/>
                  <a:pt x="115" y="77"/>
                </a:cubicBezTo>
                <a:cubicBezTo>
                  <a:pt x="115" y="71"/>
                  <a:pt x="113" y="64"/>
                  <a:pt x="109" y="59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4" y="83"/>
                  <a:pt x="144" y="83"/>
                  <a:pt x="144" y="83"/>
                </a:cubicBezTo>
                <a:lnTo>
                  <a:pt x="144" y="107"/>
                </a:lnTo>
                <a:close/>
                <a:moveTo>
                  <a:pt x="77" y="59"/>
                </a:moveTo>
                <a:cubicBezTo>
                  <a:pt x="77" y="64"/>
                  <a:pt x="77" y="64"/>
                  <a:pt x="77" y="64"/>
                </a:cubicBezTo>
                <a:cubicBezTo>
                  <a:pt x="75" y="62"/>
                  <a:pt x="75" y="62"/>
                  <a:pt x="75" y="62"/>
                </a:cubicBezTo>
                <a:cubicBezTo>
                  <a:pt x="74" y="61"/>
                  <a:pt x="73" y="60"/>
                  <a:pt x="73" y="59"/>
                </a:cubicBezTo>
                <a:lnTo>
                  <a:pt x="77" y="59"/>
                </a:lnTo>
                <a:close/>
                <a:moveTo>
                  <a:pt x="68" y="59"/>
                </a:moveTo>
                <a:cubicBezTo>
                  <a:pt x="68" y="62"/>
                  <a:pt x="69" y="64"/>
                  <a:pt x="71" y="66"/>
                </a:cubicBezTo>
                <a:cubicBezTo>
                  <a:pt x="77" y="71"/>
                  <a:pt x="77" y="71"/>
                  <a:pt x="77" y="71"/>
                </a:cubicBezTo>
                <a:cubicBezTo>
                  <a:pt x="77" y="85"/>
                  <a:pt x="77" y="85"/>
                  <a:pt x="77" y="85"/>
                </a:cubicBezTo>
                <a:cubicBezTo>
                  <a:pt x="74" y="84"/>
                  <a:pt x="72" y="81"/>
                  <a:pt x="72" y="78"/>
                </a:cubicBezTo>
                <a:cubicBezTo>
                  <a:pt x="72" y="76"/>
                  <a:pt x="71" y="75"/>
                  <a:pt x="69" y="75"/>
                </a:cubicBezTo>
                <a:cubicBezTo>
                  <a:pt x="68" y="75"/>
                  <a:pt x="67" y="76"/>
                  <a:pt x="67" y="78"/>
                </a:cubicBezTo>
                <a:cubicBezTo>
                  <a:pt x="67" y="84"/>
                  <a:pt x="71" y="90"/>
                  <a:pt x="77" y="91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95"/>
                  <a:pt x="79" y="96"/>
                  <a:pt x="80" y="96"/>
                </a:cubicBezTo>
                <a:cubicBezTo>
                  <a:pt x="81" y="96"/>
                  <a:pt x="83" y="95"/>
                  <a:pt x="83" y="93"/>
                </a:cubicBezTo>
                <a:cubicBezTo>
                  <a:pt x="83" y="91"/>
                  <a:pt x="83" y="91"/>
                  <a:pt x="83" y="91"/>
                </a:cubicBezTo>
                <a:cubicBezTo>
                  <a:pt x="86" y="90"/>
                  <a:pt x="88" y="89"/>
                  <a:pt x="90" y="87"/>
                </a:cubicBezTo>
                <a:cubicBezTo>
                  <a:pt x="92" y="85"/>
                  <a:pt x="93" y="82"/>
                  <a:pt x="92" y="80"/>
                </a:cubicBezTo>
                <a:cubicBezTo>
                  <a:pt x="92" y="77"/>
                  <a:pt x="91" y="75"/>
                  <a:pt x="89" y="73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59"/>
                  <a:pt x="83" y="59"/>
                  <a:pt x="83" y="59"/>
                </a:cubicBezTo>
                <a:cubicBezTo>
                  <a:pt x="103" y="59"/>
                  <a:pt x="103" y="59"/>
                  <a:pt x="103" y="59"/>
                </a:cubicBezTo>
                <a:cubicBezTo>
                  <a:pt x="107" y="64"/>
                  <a:pt x="109" y="71"/>
                  <a:pt x="109" y="77"/>
                </a:cubicBezTo>
                <a:cubicBezTo>
                  <a:pt x="109" y="94"/>
                  <a:pt x="96" y="107"/>
                  <a:pt x="80" y="107"/>
                </a:cubicBezTo>
                <a:cubicBezTo>
                  <a:pt x="64" y="107"/>
                  <a:pt x="51" y="94"/>
                  <a:pt x="51" y="77"/>
                </a:cubicBezTo>
                <a:cubicBezTo>
                  <a:pt x="51" y="71"/>
                  <a:pt x="53" y="64"/>
                  <a:pt x="57" y="59"/>
                </a:cubicBezTo>
                <a:lnTo>
                  <a:pt x="68" y="59"/>
                </a:lnTo>
                <a:close/>
                <a:moveTo>
                  <a:pt x="83" y="75"/>
                </a:moveTo>
                <a:cubicBezTo>
                  <a:pt x="85" y="77"/>
                  <a:pt x="85" y="77"/>
                  <a:pt x="85" y="77"/>
                </a:cubicBezTo>
                <a:cubicBezTo>
                  <a:pt x="86" y="78"/>
                  <a:pt x="87" y="79"/>
                  <a:pt x="87" y="80"/>
                </a:cubicBezTo>
                <a:cubicBezTo>
                  <a:pt x="87" y="81"/>
                  <a:pt x="87" y="82"/>
                  <a:pt x="86" y="83"/>
                </a:cubicBezTo>
                <a:cubicBezTo>
                  <a:pt x="85" y="84"/>
                  <a:pt x="84" y="85"/>
                  <a:pt x="83" y="85"/>
                </a:cubicBezTo>
                <a:lnTo>
                  <a:pt x="83" y="75"/>
                </a:lnTo>
                <a:close/>
                <a:moveTo>
                  <a:pt x="155" y="74"/>
                </a:moveTo>
                <a:cubicBezTo>
                  <a:pt x="155" y="76"/>
                  <a:pt x="153" y="77"/>
                  <a:pt x="151" y="77"/>
                </a:cubicBezTo>
                <a:cubicBezTo>
                  <a:pt x="149" y="77"/>
                  <a:pt x="149" y="77"/>
                  <a:pt x="149" y="77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55" y="59"/>
                  <a:pt x="155" y="59"/>
                  <a:pt x="155" y="59"/>
                </a:cubicBezTo>
                <a:lnTo>
                  <a:pt x="155" y="74"/>
                </a:lnTo>
                <a:close/>
                <a:moveTo>
                  <a:pt x="155" y="53"/>
                </a:moveTo>
                <a:cubicBezTo>
                  <a:pt x="149" y="53"/>
                  <a:pt x="149" y="53"/>
                  <a:pt x="149" y="53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55" y="53"/>
                  <a:pt x="55" y="53"/>
                  <a:pt x="55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2"/>
                  <a:pt x="7" y="40"/>
                  <a:pt x="9" y="40"/>
                </a:cubicBezTo>
                <a:cubicBezTo>
                  <a:pt x="151" y="40"/>
                  <a:pt x="151" y="40"/>
                  <a:pt x="151" y="40"/>
                </a:cubicBezTo>
                <a:cubicBezTo>
                  <a:pt x="153" y="40"/>
                  <a:pt x="155" y="42"/>
                  <a:pt x="155" y="44"/>
                </a:cubicBezTo>
                <a:cubicBezTo>
                  <a:pt x="155" y="53"/>
                  <a:pt x="155" y="53"/>
                  <a:pt x="155" y="53"/>
                </a:cubicBezTo>
                <a:close/>
                <a:moveTo>
                  <a:pt x="0" y="16"/>
                </a:moveTo>
                <a:cubicBezTo>
                  <a:pt x="0" y="0"/>
                  <a:pt x="0" y="0"/>
                  <a:pt x="0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59" y="19"/>
                  <a:pt x="157" y="19"/>
                </a:cubicBezTo>
                <a:cubicBezTo>
                  <a:pt x="156" y="19"/>
                  <a:pt x="155" y="17"/>
                  <a:pt x="155" y="16"/>
                </a:cubicBezTo>
                <a:cubicBezTo>
                  <a:pt x="155" y="5"/>
                  <a:pt x="155" y="5"/>
                  <a:pt x="15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7"/>
                  <a:pt x="4" y="19"/>
                  <a:pt x="3" y="19"/>
                </a:cubicBezTo>
                <a:cubicBezTo>
                  <a:pt x="1" y="19"/>
                  <a:pt x="0" y="17"/>
                  <a:pt x="0" y="16"/>
                </a:cubicBezTo>
                <a:close/>
                <a:moveTo>
                  <a:pt x="160" y="91"/>
                </a:moveTo>
                <a:cubicBezTo>
                  <a:pt x="160" y="160"/>
                  <a:pt x="160" y="160"/>
                  <a:pt x="160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89"/>
                  <a:pt x="1" y="88"/>
                  <a:pt x="3" y="88"/>
                </a:cubicBezTo>
                <a:cubicBezTo>
                  <a:pt x="4" y="88"/>
                  <a:pt x="5" y="89"/>
                  <a:pt x="5" y="91"/>
                </a:cubicBezTo>
                <a:cubicBezTo>
                  <a:pt x="5" y="155"/>
                  <a:pt x="5" y="155"/>
                  <a:pt x="5" y="155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5" y="89"/>
                  <a:pt x="156" y="88"/>
                  <a:pt x="157" y="88"/>
                </a:cubicBezTo>
                <a:cubicBezTo>
                  <a:pt x="159" y="88"/>
                  <a:pt x="160" y="89"/>
                  <a:pt x="160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" name="Freeform 1856">
            <a:extLst>
              <a:ext uri="{FF2B5EF4-FFF2-40B4-BE49-F238E27FC236}">
                <a16:creationId xmlns:a16="http://schemas.microsoft.com/office/drawing/2014/main" id="{ABBF51BD-6D29-42D2-9F4A-DD6B0309A117}"/>
              </a:ext>
            </a:extLst>
          </p:cNvPr>
          <p:cNvSpPr>
            <a:spLocks noEditPoints="1"/>
          </p:cNvSpPr>
          <p:nvPr/>
        </p:nvSpPr>
        <p:spPr bwMode="auto">
          <a:xfrm>
            <a:off x="2797849" y="2290794"/>
            <a:ext cx="340918" cy="428936"/>
          </a:xfrm>
          <a:custGeom>
            <a:avLst/>
            <a:gdLst>
              <a:gd name="T0" fmla="*/ 126402 w 128"/>
              <a:gd name="T1" fmla="*/ 202758 h 160"/>
              <a:gd name="T2" fmla="*/ 109321 w 128"/>
              <a:gd name="T3" fmla="*/ 202758 h 160"/>
              <a:gd name="T4" fmla="*/ 181063 w 128"/>
              <a:gd name="T5" fmla="*/ 202758 h 160"/>
              <a:gd name="T6" fmla="*/ 163982 w 128"/>
              <a:gd name="T7" fmla="*/ 202758 h 160"/>
              <a:gd name="T8" fmla="*/ 290384 w 128"/>
              <a:gd name="T9" fmla="*/ 164956 h 160"/>
              <a:gd name="T10" fmla="*/ 263054 w 128"/>
              <a:gd name="T11" fmla="*/ 209631 h 160"/>
              <a:gd name="T12" fmla="*/ 290384 w 128"/>
              <a:gd name="T13" fmla="*/ 182138 h 160"/>
              <a:gd name="T14" fmla="*/ 317714 w 128"/>
              <a:gd name="T15" fmla="*/ 209631 h 160"/>
              <a:gd name="T16" fmla="*/ 290384 w 128"/>
              <a:gd name="T17" fmla="*/ 164956 h 160"/>
              <a:gd name="T18" fmla="*/ 437284 w 128"/>
              <a:gd name="T19" fmla="*/ 549852 h 160"/>
              <a:gd name="T20" fmla="*/ 0 w 128"/>
              <a:gd name="T21" fmla="*/ 127153 h 160"/>
              <a:gd name="T22" fmla="*/ 10249 w 128"/>
              <a:gd name="T23" fmla="*/ 0 h 160"/>
              <a:gd name="T24" fmla="*/ 427035 w 128"/>
              <a:gd name="T25" fmla="*/ 127153 h 160"/>
              <a:gd name="T26" fmla="*/ 409954 w 128"/>
              <a:gd name="T27" fmla="*/ 127153 h 160"/>
              <a:gd name="T28" fmla="*/ 403121 w 128"/>
              <a:gd name="T29" fmla="*/ 17183 h 160"/>
              <a:gd name="T30" fmla="*/ 406537 w 128"/>
              <a:gd name="T31" fmla="*/ 127153 h 160"/>
              <a:gd name="T32" fmla="*/ 338212 w 128"/>
              <a:gd name="T33" fmla="*/ 127153 h 160"/>
              <a:gd name="T34" fmla="*/ 338212 w 128"/>
              <a:gd name="T35" fmla="*/ 61858 h 160"/>
              <a:gd name="T36" fmla="*/ 338212 w 128"/>
              <a:gd name="T37" fmla="*/ 61858 h 160"/>
              <a:gd name="T38" fmla="*/ 338212 w 128"/>
              <a:gd name="T39" fmla="*/ 58422 h 160"/>
              <a:gd name="T40" fmla="*/ 379207 w 128"/>
              <a:gd name="T41" fmla="*/ 17183 h 160"/>
              <a:gd name="T42" fmla="*/ 99072 w 128"/>
              <a:gd name="T43" fmla="*/ 58422 h 160"/>
              <a:gd name="T44" fmla="*/ 99072 w 128"/>
              <a:gd name="T45" fmla="*/ 58422 h 160"/>
              <a:gd name="T46" fmla="*/ 99072 w 128"/>
              <a:gd name="T47" fmla="*/ 61858 h 160"/>
              <a:gd name="T48" fmla="*/ 99072 w 128"/>
              <a:gd name="T49" fmla="*/ 65295 h 160"/>
              <a:gd name="T50" fmla="*/ 338212 w 128"/>
              <a:gd name="T51" fmla="*/ 127153 h 160"/>
              <a:gd name="T52" fmla="*/ 81991 w 128"/>
              <a:gd name="T53" fmla="*/ 92788 h 160"/>
              <a:gd name="T54" fmla="*/ 81991 w 128"/>
              <a:gd name="T55" fmla="*/ 127153 h 160"/>
              <a:gd name="T56" fmla="*/ 382624 w 128"/>
              <a:gd name="T57" fmla="*/ 127153 h 160"/>
              <a:gd name="T58" fmla="*/ 355293 w 128"/>
              <a:gd name="T59" fmla="*/ 127153 h 160"/>
              <a:gd name="T60" fmla="*/ 30747 w 128"/>
              <a:gd name="T61" fmla="*/ 127153 h 160"/>
              <a:gd name="T62" fmla="*/ 34163 w 128"/>
              <a:gd name="T63" fmla="*/ 17183 h 160"/>
              <a:gd name="T64" fmla="*/ 27330 w 128"/>
              <a:gd name="T65" fmla="*/ 127153 h 160"/>
              <a:gd name="T66" fmla="*/ 17081 w 128"/>
              <a:gd name="T67" fmla="*/ 147773 h 160"/>
              <a:gd name="T68" fmla="*/ 420203 w 128"/>
              <a:gd name="T69" fmla="*/ 532669 h 160"/>
              <a:gd name="T70" fmla="*/ 290384 w 128"/>
              <a:gd name="T71" fmla="*/ 192448 h 160"/>
              <a:gd name="T72" fmla="*/ 283551 w 128"/>
              <a:gd name="T73" fmla="*/ 257743 h 160"/>
              <a:gd name="T74" fmla="*/ 153733 w 128"/>
              <a:gd name="T75" fmla="*/ 257743 h 160"/>
              <a:gd name="T76" fmla="*/ 146900 w 128"/>
              <a:gd name="T77" fmla="*/ 192448 h 160"/>
              <a:gd name="T78" fmla="*/ 136651 w 128"/>
              <a:gd name="T79" fmla="*/ 257743 h 160"/>
              <a:gd name="T80" fmla="*/ 300633 w 128"/>
              <a:gd name="T81" fmla="*/ 257743 h 160"/>
              <a:gd name="T82" fmla="*/ 290384 w 128"/>
              <a:gd name="T83" fmla="*/ 192448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28" h="160">
                <a:moveTo>
                  <a:pt x="43" y="53"/>
                </a:moveTo>
                <a:cubicBezTo>
                  <a:pt x="40" y="53"/>
                  <a:pt x="37" y="56"/>
                  <a:pt x="37" y="59"/>
                </a:cubicBezTo>
                <a:cubicBezTo>
                  <a:pt x="37" y="60"/>
                  <a:pt x="36" y="61"/>
                  <a:pt x="35" y="61"/>
                </a:cubicBezTo>
                <a:cubicBezTo>
                  <a:pt x="33" y="61"/>
                  <a:pt x="32" y="60"/>
                  <a:pt x="32" y="59"/>
                </a:cubicBezTo>
                <a:cubicBezTo>
                  <a:pt x="32" y="53"/>
                  <a:pt x="37" y="48"/>
                  <a:pt x="43" y="48"/>
                </a:cubicBezTo>
                <a:cubicBezTo>
                  <a:pt x="49" y="48"/>
                  <a:pt x="53" y="53"/>
                  <a:pt x="53" y="59"/>
                </a:cubicBezTo>
                <a:cubicBezTo>
                  <a:pt x="53" y="60"/>
                  <a:pt x="52" y="61"/>
                  <a:pt x="51" y="61"/>
                </a:cubicBezTo>
                <a:cubicBezTo>
                  <a:pt x="49" y="61"/>
                  <a:pt x="48" y="60"/>
                  <a:pt x="48" y="59"/>
                </a:cubicBezTo>
                <a:cubicBezTo>
                  <a:pt x="48" y="56"/>
                  <a:pt x="46" y="53"/>
                  <a:pt x="43" y="53"/>
                </a:cubicBezTo>
                <a:close/>
                <a:moveTo>
                  <a:pt x="85" y="48"/>
                </a:moveTo>
                <a:cubicBezTo>
                  <a:pt x="79" y="48"/>
                  <a:pt x="75" y="53"/>
                  <a:pt x="75" y="59"/>
                </a:cubicBezTo>
                <a:cubicBezTo>
                  <a:pt x="75" y="60"/>
                  <a:pt x="76" y="61"/>
                  <a:pt x="77" y="61"/>
                </a:cubicBezTo>
                <a:cubicBezTo>
                  <a:pt x="79" y="61"/>
                  <a:pt x="80" y="60"/>
                  <a:pt x="80" y="59"/>
                </a:cubicBezTo>
                <a:cubicBezTo>
                  <a:pt x="80" y="56"/>
                  <a:pt x="82" y="53"/>
                  <a:pt x="85" y="53"/>
                </a:cubicBezTo>
                <a:cubicBezTo>
                  <a:pt x="88" y="53"/>
                  <a:pt x="91" y="56"/>
                  <a:pt x="91" y="59"/>
                </a:cubicBezTo>
                <a:cubicBezTo>
                  <a:pt x="91" y="60"/>
                  <a:pt x="92" y="61"/>
                  <a:pt x="93" y="61"/>
                </a:cubicBezTo>
                <a:cubicBezTo>
                  <a:pt x="95" y="61"/>
                  <a:pt x="96" y="60"/>
                  <a:pt x="96" y="59"/>
                </a:cubicBezTo>
                <a:cubicBezTo>
                  <a:pt x="96" y="53"/>
                  <a:pt x="91" y="48"/>
                  <a:pt x="85" y="48"/>
                </a:cubicBezTo>
                <a:close/>
                <a:moveTo>
                  <a:pt x="128" y="37"/>
                </a:moveTo>
                <a:cubicBezTo>
                  <a:pt x="128" y="160"/>
                  <a:pt x="128" y="160"/>
                  <a:pt x="128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37"/>
                  <a:pt x="0" y="37"/>
                  <a:pt x="0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0"/>
                  <a:pt x="3" y="0"/>
                  <a:pt x="3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37"/>
                  <a:pt x="125" y="37"/>
                  <a:pt x="125" y="37"/>
                </a:cubicBezTo>
                <a:lnTo>
                  <a:pt x="128" y="37"/>
                </a:lnTo>
                <a:close/>
                <a:moveTo>
                  <a:pt x="120" y="37"/>
                </a:moveTo>
                <a:cubicBezTo>
                  <a:pt x="120" y="5"/>
                  <a:pt x="120" y="5"/>
                  <a:pt x="120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19" y="37"/>
                  <a:pt x="119" y="37"/>
                  <a:pt x="119" y="37"/>
                </a:cubicBezTo>
                <a:lnTo>
                  <a:pt x="120" y="37"/>
                </a:lnTo>
                <a:close/>
                <a:moveTo>
                  <a:pt x="99" y="37"/>
                </a:move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8"/>
                </a:cubicBezTo>
                <a:cubicBezTo>
                  <a:pt x="99" y="18"/>
                  <a:pt x="99" y="18"/>
                  <a:pt x="99" y="18"/>
                </a:cubicBezTo>
                <a:cubicBezTo>
                  <a:pt x="99" y="18"/>
                  <a:pt x="99" y="18"/>
                  <a:pt x="99" y="18"/>
                </a:cubicBezTo>
                <a:cubicBezTo>
                  <a:pt x="99" y="18"/>
                  <a:pt x="99" y="18"/>
                  <a:pt x="99" y="17"/>
                </a:cubicBezTo>
                <a:cubicBezTo>
                  <a:pt x="99" y="17"/>
                  <a:pt x="99" y="17"/>
                  <a:pt x="99" y="17"/>
                </a:cubicBezTo>
                <a:cubicBezTo>
                  <a:pt x="99" y="17"/>
                  <a:pt x="99" y="17"/>
                  <a:pt x="99" y="17"/>
                </a:cubicBezTo>
                <a:cubicBezTo>
                  <a:pt x="111" y="5"/>
                  <a:pt x="111" y="5"/>
                  <a:pt x="111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37"/>
                  <a:pt x="29" y="37"/>
                  <a:pt x="29" y="37"/>
                </a:cubicBezTo>
                <a:lnTo>
                  <a:pt x="99" y="37"/>
                </a:lnTo>
                <a:close/>
                <a:moveTo>
                  <a:pt x="24" y="37"/>
                </a:moveTo>
                <a:cubicBezTo>
                  <a:pt x="24" y="27"/>
                  <a:pt x="24" y="27"/>
                  <a:pt x="24" y="27"/>
                </a:cubicBezTo>
                <a:cubicBezTo>
                  <a:pt x="16" y="37"/>
                  <a:pt x="16" y="37"/>
                  <a:pt x="16" y="37"/>
                </a:cubicBezTo>
                <a:lnTo>
                  <a:pt x="24" y="37"/>
                </a:lnTo>
                <a:close/>
                <a:moveTo>
                  <a:pt x="104" y="37"/>
                </a:moveTo>
                <a:cubicBezTo>
                  <a:pt x="112" y="37"/>
                  <a:pt x="112" y="37"/>
                  <a:pt x="112" y="37"/>
                </a:cubicBezTo>
                <a:cubicBezTo>
                  <a:pt x="104" y="27"/>
                  <a:pt x="104" y="27"/>
                  <a:pt x="104" y="27"/>
                </a:cubicBezTo>
                <a:lnTo>
                  <a:pt x="104" y="37"/>
                </a:lnTo>
                <a:close/>
                <a:moveTo>
                  <a:pt x="8" y="37"/>
                </a:moveTo>
                <a:cubicBezTo>
                  <a:pt x="9" y="37"/>
                  <a:pt x="9" y="37"/>
                  <a:pt x="9" y="37"/>
                </a:cubicBezTo>
                <a:cubicBezTo>
                  <a:pt x="23" y="19"/>
                  <a:pt x="23" y="19"/>
                  <a:pt x="23" y="19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5"/>
                  <a:pt x="8" y="5"/>
                  <a:pt x="8" y="5"/>
                </a:cubicBezTo>
                <a:lnTo>
                  <a:pt x="8" y="37"/>
                </a:lnTo>
                <a:close/>
                <a:moveTo>
                  <a:pt x="123" y="43"/>
                </a:moveTo>
                <a:cubicBezTo>
                  <a:pt x="5" y="43"/>
                  <a:pt x="5" y="43"/>
                  <a:pt x="5" y="43"/>
                </a:cubicBezTo>
                <a:cubicBezTo>
                  <a:pt x="5" y="155"/>
                  <a:pt x="5" y="155"/>
                  <a:pt x="5" y="155"/>
                </a:cubicBezTo>
                <a:cubicBezTo>
                  <a:pt x="123" y="155"/>
                  <a:pt x="123" y="155"/>
                  <a:pt x="123" y="155"/>
                </a:cubicBezTo>
                <a:lnTo>
                  <a:pt x="123" y="43"/>
                </a:lnTo>
                <a:close/>
                <a:moveTo>
                  <a:pt x="85" y="56"/>
                </a:moveTo>
                <a:cubicBezTo>
                  <a:pt x="84" y="56"/>
                  <a:pt x="83" y="57"/>
                  <a:pt x="83" y="59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85"/>
                  <a:pt x="74" y="93"/>
                  <a:pt x="64" y="93"/>
                </a:cubicBezTo>
                <a:cubicBezTo>
                  <a:pt x="54" y="93"/>
                  <a:pt x="45" y="85"/>
                  <a:pt x="45" y="75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7"/>
                  <a:pt x="44" y="56"/>
                  <a:pt x="43" y="56"/>
                </a:cubicBezTo>
                <a:cubicBezTo>
                  <a:pt x="41" y="56"/>
                  <a:pt x="40" y="57"/>
                  <a:pt x="40" y="59"/>
                </a:cubicBezTo>
                <a:cubicBezTo>
                  <a:pt x="40" y="75"/>
                  <a:pt x="40" y="75"/>
                  <a:pt x="40" y="75"/>
                </a:cubicBezTo>
                <a:cubicBezTo>
                  <a:pt x="40" y="88"/>
                  <a:pt x="51" y="99"/>
                  <a:pt x="64" y="99"/>
                </a:cubicBezTo>
                <a:cubicBezTo>
                  <a:pt x="77" y="99"/>
                  <a:pt x="88" y="88"/>
                  <a:pt x="88" y="75"/>
                </a:cubicBezTo>
                <a:cubicBezTo>
                  <a:pt x="88" y="59"/>
                  <a:pt x="88" y="59"/>
                  <a:pt x="88" y="59"/>
                </a:cubicBezTo>
                <a:cubicBezTo>
                  <a:pt x="88" y="57"/>
                  <a:pt x="87" y="56"/>
                  <a:pt x="85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" name="Freeform 1857">
            <a:extLst>
              <a:ext uri="{FF2B5EF4-FFF2-40B4-BE49-F238E27FC236}">
                <a16:creationId xmlns:a16="http://schemas.microsoft.com/office/drawing/2014/main" id="{8349CF35-4521-491E-83C7-DD27235E30D5}"/>
              </a:ext>
            </a:extLst>
          </p:cNvPr>
          <p:cNvSpPr>
            <a:spLocks noEditPoints="1"/>
          </p:cNvSpPr>
          <p:nvPr/>
        </p:nvSpPr>
        <p:spPr bwMode="auto">
          <a:xfrm>
            <a:off x="1769277" y="3281411"/>
            <a:ext cx="348358" cy="428940"/>
          </a:xfrm>
          <a:custGeom>
            <a:avLst/>
            <a:gdLst>
              <a:gd name="T0" fmla="*/ 119531 w 131"/>
              <a:gd name="T1" fmla="*/ 164956 h 160"/>
              <a:gd name="T2" fmla="*/ 146852 w 131"/>
              <a:gd name="T3" fmla="*/ 116844 h 160"/>
              <a:gd name="T4" fmla="*/ 174173 w 131"/>
              <a:gd name="T5" fmla="*/ 164956 h 160"/>
              <a:gd name="T6" fmla="*/ 146852 w 131"/>
              <a:gd name="T7" fmla="*/ 134026 h 160"/>
              <a:gd name="T8" fmla="*/ 324440 w 131"/>
              <a:gd name="T9" fmla="*/ 164956 h 160"/>
              <a:gd name="T10" fmla="*/ 297119 w 131"/>
              <a:gd name="T11" fmla="*/ 116844 h 160"/>
              <a:gd name="T12" fmla="*/ 269798 w 131"/>
              <a:gd name="T13" fmla="*/ 164956 h 160"/>
              <a:gd name="T14" fmla="*/ 297119 w 131"/>
              <a:gd name="T15" fmla="*/ 134026 h 160"/>
              <a:gd name="T16" fmla="*/ 324440 w 131"/>
              <a:gd name="T17" fmla="*/ 164956 h 160"/>
              <a:gd name="T18" fmla="*/ 286873 w 131"/>
              <a:gd name="T19" fmla="*/ 154646 h 160"/>
              <a:gd name="T20" fmla="*/ 221985 w 131"/>
              <a:gd name="T21" fmla="*/ 278363 h 160"/>
              <a:gd name="T22" fmla="*/ 157097 w 131"/>
              <a:gd name="T23" fmla="*/ 154646 h 160"/>
              <a:gd name="T24" fmla="*/ 140022 w 131"/>
              <a:gd name="T25" fmla="*/ 154646 h 160"/>
              <a:gd name="T26" fmla="*/ 221985 w 131"/>
              <a:gd name="T27" fmla="*/ 295545 h 160"/>
              <a:gd name="T28" fmla="*/ 307364 w 131"/>
              <a:gd name="T29" fmla="*/ 154646 h 160"/>
              <a:gd name="T30" fmla="*/ 440556 w 131"/>
              <a:gd name="T31" fmla="*/ 542979 h 160"/>
              <a:gd name="T32" fmla="*/ 20491 w 131"/>
              <a:gd name="T33" fmla="*/ 549852 h 160"/>
              <a:gd name="T34" fmla="*/ 0 w 131"/>
              <a:gd name="T35" fmla="*/ 525796 h 160"/>
              <a:gd name="T36" fmla="*/ 27321 w 131"/>
              <a:gd name="T37" fmla="*/ 439882 h 160"/>
              <a:gd name="T38" fmla="*/ 27321 w 131"/>
              <a:gd name="T39" fmla="*/ 415826 h 160"/>
              <a:gd name="T40" fmla="*/ 54643 w 131"/>
              <a:gd name="T41" fmla="*/ 27493 h 160"/>
              <a:gd name="T42" fmla="*/ 109285 w 131"/>
              <a:gd name="T43" fmla="*/ 27493 h 160"/>
              <a:gd name="T44" fmla="*/ 167343 w 131"/>
              <a:gd name="T45" fmla="*/ 27493 h 160"/>
              <a:gd name="T46" fmla="*/ 221985 w 131"/>
              <a:gd name="T47" fmla="*/ 27493 h 160"/>
              <a:gd name="T48" fmla="*/ 280043 w 131"/>
              <a:gd name="T49" fmla="*/ 27493 h 160"/>
              <a:gd name="T50" fmla="*/ 334686 w 131"/>
              <a:gd name="T51" fmla="*/ 27493 h 160"/>
              <a:gd name="T52" fmla="*/ 389328 w 131"/>
              <a:gd name="T53" fmla="*/ 27493 h 160"/>
              <a:gd name="T54" fmla="*/ 420065 w 131"/>
              <a:gd name="T55" fmla="*/ 422699 h 160"/>
              <a:gd name="T56" fmla="*/ 416650 w 131"/>
              <a:gd name="T57" fmla="*/ 439882 h 160"/>
              <a:gd name="T58" fmla="*/ 440556 w 131"/>
              <a:gd name="T59" fmla="*/ 542979 h 160"/>
              <a:gd name="T60" fmla="*/ 402989 w 131"/>
              <a:gd name="T61" fmla="*/ 450191 h 160"/>
              <a:gd name="T62" fmla="*/ 324440 w 131"/>
              <a:gd name="T63" fmla="*/ 436445 h 160"/>
              <a:gd name="T64" fmla="*/ 324440 w 131"/>
              <a:gd name="T65" fmla="*/ 419262 h 160"/>
              <a:gd name="T66" fmla="*/ 399574 w 131"/>
              <a:gd name="T67" fmla="*/ 412389 h 160"/>
              <a:gd name="T68" fmla="*/ 389328 w 131"/>
              <a:gd name="T69" fmla="*/ 54985 h 160"/>
              <a:gd name="T70" fmla="*/ 334686 w 131"/>
              <a:gd name="T71" fmla="*/ 54985 h 160"/>
              <a:gd name="T72" fmla="*/ 280043 w 131"/>
              <a:gd name="T73" fmla="*/ 54985 h 160"/>
              <a:gd name="T74" fmla="*/ 221985 w 131"/>
              <a:gd name="T75" fmla="*/ 54985 h 160"/>
              <a:gd name="T76" fmla="*/ 167343 w 131"/>
              <a:gd name="T77" fmla="*/ 54985 h 160"/>
              <a:gd name="T78" fmla="*/ 109285 w 131"/>
              <a:gd name="T79" fmla="*/ 54985 h 160"/>
              <a:gd name="T80" fmla="*/ 54643 w 131"/>
              <a:gd name="T81" fmla="*/ 54985 h 160"/>
              <a:gd name="T82" fmla="*/ 44397 w 131"/>
              <a:gd name="T83" fmla="*/ 405516 h 160"/>
              <a:gd name="T84" fmla="*/ 64888 w 131"/>
              <a:gd name="T85" fmla="*/ 419262 h 160"/>
              <a:gd name="T86" fmla="*/ 116115 w 131"/>
              <a:gd name="T87" fmla="*/ 426135 h 160"/>
              <a:gd name="T88" fmla="*/ 64888 w 131"/>
              <a:gd name="T89" fmla="*/ 436445 h 160"/>
              <a:gd name="T90" fmla="*/ 44397 w 131"/>
              <a:gd name="T91" fmla="*/ 450191 h 160"/>
              <a:gd name="T92" fmla="*/ 20491 w 131"/>
              <a:gd name="T93" fmla="*/ 529233 h 160"/>
              <a:gd name="T94" fmla="*/ 423480 w 131"/>
              <a:gd name="T95" fmla="*/ 532669 h 160"/>
              <a:gd name="T96" fmla="*/ 426895 w 131"/>
              <a:gd name="T97" fmla="*/ 529233 h 160"/>
              <a:gd name="T98" fmla="*/ 140022 w 131"/>
              <a:gd name="T99" fmla="*/ 419262 h 160"/>
              <a:gd name="T100" fmla="*/ 140022 w 131"/>
              <a:gd name="T101" fmla="*/ 436445 h 160"/>
              <a:gd name="T102" fmla="*/ 211740 w 131"/>
              <a:gd name="T103" fmla="*/ 426135 h 160"/>
              <a:gd name="T104" fmla="*/ 280043 w 131"/>
              <a:gd name="T105" fmla="*/ 419262 h 160"/>
              <a:gd name="T106" fmla="*/ 232231 w 131"/>
              <a:gd name="T107" fmla="*/ 426135 h 160"/>
              <a:gd name="T108" fmla="*/ 280043 w 131"/>
              <a:gd name="T109" fmla="*/ 436445 h 160"/>
              <a:gd name="T110" fmla="*/ 280043 w 131"/>
              <a:gd name="T111" fmla="*/ 419262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1" h="160">
                <a:moveTo>
                  <a:pt x="38" y="45"/>
                </a:moveTo>
                <a:cubicBezTo>
                  <a:pt x="38" y="46"/>
                  <a:pt x="37" y="48"/>
                  <a:pt x="35" y="48"/>
                </a:cubicBezTo>
                <a:cubicBezTo>
                  <a:pt x="34" y="48"/>
                  <a:pt x="32" y="46"/>
                  <a:pt x="32" y="45"/>
                </a:cubicBezTo>
                <a:cubicBezTo>
                  <a:pt x="32" y="39"/>
                  <a:pt x="37" y="34"/>
                  <a:pt x="43" y="34"/>
                </a:cubicBezTo>
                <a:cubicBezTo>
                  <a:pt x="49" y="34"/>
                  <a:pt x="54" y="39"/>
                  <a:pt x="54" y="45"/>
                </a:cubicBezTo>
                <a:cubicBezTo>
                  <a:pt x="54" y="46"/>
                  <a:pt x="53" y="48"/>
                  <a:pt x="51" y="48"/>
                </a:cubicBezTo>
                <a:cubicBezTo>
                  <a:pt x="50" y="48"/>
                  <a:pt x="49" y="46"/>
                  <a:pt x="49" y="45"/>
                </a:cubicBezTo>
                <a:cubicBezTo>
                  <a:pt x="49" y="42"/>
                  <a:pt x="46" y="39"/>
                  <a:pt x="43" y="39"/>
                </a:cubicBezTo>
                <a:cubicBezTo>
                  <a:pt x="40" y="39"/>
                  <a:pt x="38" y="42"/>
                  <a:pt x="38" y="45"/>
                </a:cubicBezTo>
                <a:close/>
                <a:moveTo>
                  <a:pt x="95" y="48"/>
                </a:moveTo>
                <a:cubicBezTo>
                  <a:pt x="97" y="48"/>
                  <a:pt x="98" y="46"/>
                  <a:pt x="98" y="45"/>
                </a:cubicBezTo>
                <a:cubicBezTo>
                  <a:pt x="98" y="39"/>
                  <a:pt x="93" y="34"/>
                  <a:pt x="87" y="34"/>
                </a:cubicBezTo>
                <a:cubicBezTo>
                  <a:pt x="81" y="34"/>
                  <a:pt x="76" y="39"/>
                  <a:pt x="76" y="45"/>
                </a:cubicBezTo>
                <a:cubicBezTo>
                  <a:pt x="76" y="46"/>
                  <a:pt x="77" y="48"/>
                  <a:pt x="79" y="48"/>
                </a:cubicBezTo>
                <a:cubicBezTo>
                  <a:pt x="80" y="48"/>
                  <a:pt x="82" y="46"/>
                  <a:pt x="82" y="45"/>
                </a:cubicBezTo>
                <a:cubicBezTo>
                  <a:pt x="82" y="42"/>
                  <a:pt x="84" y="39"/>
                  <a:pt x="87" y="39"/>
                </a:cubicBezTo>
                <a:cubicBezTo>
                  <a:pt x="90" y="39"/>
                  <a:pt x="93" y="42"/>
                  <a:pt x="93" y="45"/>
                </a:cubicBezTo>
                <a:cubicBezTo>
                  <a:pt x="93" y="46"/>
                  <a:pt x="94" y="48"/>
                  <a:pt x="95" y="48"/>
                </a:cubicBezTo>
                <a:close/>
                <a:moveTo>
                  <a:pt x="87" y="42"/>
                </a:moveTo>
                <a:cubicBezTo>
                  <a:pt x="86" y="42"/>
                  <a:pt x="84" y="43"/>
                  <a:pt x="84" y="45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72"/>
                  <a:pt x="76" y="81"/>
                  <a:pt x="65" y="81"/>
                </a:cubicBezTo>
                <a:cubicBezTo>
                  <a:pt x="55" y="81"/>
                  <a:pt x="46" y="72"/>
                  <a:pt x="46" y="61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3"/>
                  <a:pt x="45" y="42"/>
                  <a:pt x="43" y="42"/>
                </a:cubicBezTo>
                <a:cubicBezTo>
                  <a:pt x="42" y="42"/>
                  <a:pt x="41" y="43"/>
                  <a:pt x="41" y="45"/>
                </a:cubicBezTo>
                <a:cubicBezTo>
                  <a:pt x="41" y="61"/>
                  <a:pt x="41" y="61"/>
                  <a:pt x="41" y="61"/>
                </a:cubicBezTo>
                <a:cubicBezTo>
                  <a:pt x="41" y="75"/>
                  <a:pt x="52" y="86"/>
                  <a:pt x="65" y="86"/>
                </a:cubicBezTo>
                <a:cubicBezTo>
                  <a:pt x="79" y="86"/>
                  <a:pt x="90" y="75"/>
                  <a:pt x="90" y="61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43"/>
                  <a:pt x="89" y="42"/>
                  <a:pt x="87" y="42"/>
                </a:cubicBezTo>
                <a:close/>
                <a:moveTo>
                  <a:pt x="129" y="158"/>
                </a:moveTo>
                <a:cubicBezTo>
                  <a:pt x="128" y="159"/>
                  <a:pt x="126" y="160"/>
                  <a:pt x="124" y="160"/>
                </a:cubicBezTo>
                <a:cubicBezTo>
                  <a:pt x="6" y="160"/>
                  <a:pt x="6" y="160"/>
                  <a:pt x="6" y="160"/>
                </a:cubicBezTo>
                <a:cubicBezTo>
                  <a:pt x="4" y="160"/>
                  <a:pt x="3" y="159"/>
                  <a:pt x="1" y="158"/>
                </a:cubicBezTo>
                <a:cubicBezTo>
                  <a:pt x="0" y="156"/>
                  <a:pt x="0" y="155"/>
                  <a:pt x="0" y="153"/>
                </a:cubicBezTo>
                <a:cubicBezTo>
                  <a:pt x="0" y="153"/>
                  <a:pt x="0" y="153"/>
                  <a:pt x="0" y="153"/>
                </a:cubicBezTo>
                <a:cubicBezTo>
                  <a:pt x="8" y="128"/>
                  <a:pt x="8" y="128"/>
                  <a:pt x="8" y="128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8" y="121"/>
                  <a:pt x="8" y="121"/>
                  <a:pt x="8" y="121"/>
                </a:cubicBezTo>
                <a:cubicBezTo>
                  <a:pt x="8" y="0"/>
                  <a:pt x="8" y="0"/>
                  <a:pt x="8" y="0"/>
                </a:cubicBezTo>
                <a:cubicBezTo>
                  <a:pt x="16" y="8"/>
                  <a:pt x="16" y="8"/>
                  <a:pt x="16" y="8"/>
                </a:cubicBezTo>
                <a:cubicBezTo>
                  <a:pt x="24" y="0"/>
                  <a:pt x="24" y="0"/>
                  <a:pt x="24" y="0"/>
                </a:cubicBezTo>
                <a:cubicBezTo>
                  <a:pt x="32" y="8"/>
                  <a:pt x="32" y="8"/>
                  <a:pt x="32" y="8"/>
                </a:cubicBezTo>
                <a:cubicBezTo>
                  <a:pt x="41" y="0"/>
                  <a:pt x="41" y="0"/>
                  <a:pt x="41" y="0"/>
                </a:cubicBezTo>
                <a:cubicBezTo>
                  <a:pt x="49" y="8"/>
                  <a:pt x="49" y="8"/>
                  <a:pt x="49" y="8"/>
                </a:cubicBezTo>
                <a:cubicBezTo>
                  <a:pt x="57" y="0"/>
                  <a:pt x="57" y="0"/>
                  <a:pt x="57" y="0"/>
                </a:cubicBezTo>
                <a:cubicBezTo>
                  <a:pt x="65" y="8"/>
                  <a:pt x="65" y="8"/>
                  <a:pt x="65" y="8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8"/>
                  <a:pt x="82" y="8"/>
                  <a:pt x="82" y="8"/>
                </a:cubicBezTo>
                <a:cubicBezTo>
                  <a:pt x="90" y="0"/>
                  <a:pt x="90" y="0"/>
                  <a:pt x="90" y="0"/>
                </a:cubicBezTo>
                <a:cubicBezTo>
                  <a:pt x="98" y="8"/>
                  <a:pt x="98" y="8"/>
                  <a:pt x="98" y="8"/>
                </a:cubicBezTo>
                <a:cubicBezTo>
                  <a:pt x="106" y="0"/>
                  <a:pt x="106" y="0"/>
                  <a:pt x="106" y="0"/>
                </a:cubicBezTo>
                <a:cubicBezTo>
                  <a:pt x="114" y="8"/>
                  <a:pt x="114" y="8"/>
                  <a:pt x="114" y="8"/>
                </a:cubicBezTo>
                <a:cubicBezTo>
                  <a:pt x="123" y="0"/>
                  <a:pt x="123" y="0"/>
                  <a:pt x="123" y="0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30" y="153"/>
                  <a:pt x="130" y="153"/>
                  <a:pt x="130" y="153"/>
                </a:cubicBezTo>
                <a:cubicBezTo>
                  <a:pt x="131" y="155"/>
                  <a:pt x="130" y="156"/>
                  <a:pt x="129" y="158"/>
                </a:cubicBezTo>
                <a:close/>
                <a:moveTo>
                  <a:pt x="125" y="154"/>
                </a:moveTo>
                <a:cubicBezTo>
                  <a:pt x="118" y="131"/>
                  <a:pt x="118" y="131"/>
                  <a:pt x="118" y="131"/>
                </a:cubicBezTo>
                <a:cubicBezTo>
                  <a:pt x="113" y="127"/>
                  <a:pt x="113" y="127"/>
                  <a:pt x="113" y="127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4" y="127"/>
                  <a:pt x="93" y="126"/>
                  <a:pt x="93" y="124"/>
                </a:cubicBezTo>
                <a:cubicBezTo>
                  <a:pt x="93" y="123"/>
                  <a:pt x="94" y="122"/>
                  <a:pt x="95" y="122"/>
                </a:cubicBezTo>
                <a:cubicBezTo>
                  <a:pt x="114" y="122"/>
                  <a:pt x="114" y="122"/>
                  <a:pt x="114" y="122"/>
                </a:cubicBezTo>
                <a:cubicBezTo>
                  <a:pt x="117" y="120"/>
                  <a:pt x="117" y="120"/>
                  <a:pt x="117" y="120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4" y="16"/>
                  <a:pt x="114" y="16"/>
                  <a:pt x="114" y="16"/>
                </a:cubicBezTo>
                <a:cubicBezTo>
                  <a:pt x="106" y="8"/>
                  <a:pt x="106" y="8"/>
                  <a:pt x="106" y="8"/>
                </a:cubicBezTo>
                <a:cubicBezTo>
                  <a:pt x="98" y="16"/>
                  <a:pt x="98" y="16"/>
                  <a:pt x="98" y="16"/>
                </a:cubicBezTo>
                <a:cubicBezTo>
                  <a:pt x="90" y="8"/>
                  <a:pt x="90" y="8"/>
                  <a:pt x="90" y="8"/>
                </a:cubicBezTo>
                <a:cubicBezTo>
                  <a:pt x="82" y="16"/>
                  <a:pt x="82" y="16"/>
                  <a:pt x="82" y="16"/>
                </a:cubicBezTo>
                <a:cubicBezTo>
                  <a:pt x="73" y="8"/>
                  <a:pt x="73" y="8"/>
                  <a:pt x="73" y="8"/>
                </a:cubicBezTo>
                <a:cubicBezTo>
                  <a:pt x="65" y="16"/>
                  <a:pt x="65" y="16"/>
                  <a:pt x="65" y="16"/>
                </a:cubicBezTo>
                <a:cubicBezTo>
                  <a:pt x="57" y="8"/>
                  <a:pt x="57" y="8"/>
                  <a:pt x="57" y="8"/>
                </a:cubicBezTo>
                <a:cubicBezTo>
                  <a:pt x="49" y="16"/>
                  <a:pt x="49" y="16"/>
                  <a:pt x="49" y="16"/>
                </a:cubicBezTo>
                <a:cubicBezTo>
                  <a:pt x="41" y="8"/>
                  <a:pt x="41" y="8"/>
                  <a:pt x="41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8"/>
                  <a:pt x="24" y="8"/>
                  <a:pt x="24" y="8"/>
                </a:cubicBezTo>
                <a:cubicBezTo>
                  <a:pt x="16" y="16"/>
                  <a:pt x="16" y="16"/>
                  <a:pt x="16" y="16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18" y="122"/>
                  <a:pt x="18" y="122"/>
                  <a:pt x="19" y="122"/>
                </a:cubicBezTo>
                <a:cubicBezTo>
                  <a:pt x="32" y="122"/>
                  <a:pt x="32" y="122"/>
                  <a:pt x="32" y="122"/>
                </a:cubicBezTo>
                <a:cubicBezTo>
                  <a:pt x="33" y="122"/>
                  <a:pt x="34" y="123"/>
                  <a:pt x="34" y="124"/>
                </a:cubicBezTo>
                <a:cubicBezTo>
                  <a:pt x="34" y="126"/>
                  <a:pt x="33" y="127"/>
                  <a:pt x="32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8" y="127"/>
                  <a:pt x="18" y="127"/>
                  <a:pt x="17" y="127"/>
                </a:cubicBezTo>
                <a:cubicBezTo>
                  <a:pt x="13" y="131"/>
                  <a:pt x="13" y="131"/>
                  <a:pt x="13" y="131"/>
                </a:cubicBezTo>
                <a:cubicBezTo>
                  <a:pt x="5" y="154"/>
                  <a:pt x="5" y="154"/>
                  <a:pt x="5" y="154"/>
                </a:cubicBezTo>
                <a:cubicBezTo>
                  <a:pt x="5" y="154"/>
                  <a:pt x="6" y="154"/>
                  <a:pt x="6" y="154"/>
                </a:cubicBezTo>
                <a:cubicBezTo>
                  <a:pt x="6" y="154"/>
                  <a:pt x="6" y="155"/>
                  <a:pt x="6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155"/>
                  <a:pt x="125" y="154"/>
                  <a:pt x="125" y="154"/>
                </a:cubicBezTo>
                <a:cubicBezTo>
                  <a:pt x="125" y="154"/>
                  <a:pt x="125" y="154"/>
                  <a:pt x="125" y="154"/>
                </a:cubicBezTo>
                <a:close/>
                <a:moveTo>
                  <a:pt x="59" y="122"/>
                </a:moveTo>
                <a:cubicBezTo>
                  <a:pt x="41" y="122"/>
                  <a:pt x="41" y="122"/>
                  <a:pt x="41" y="122"/>
                </a:cubicBezTo>
                <a:cubicBezTo>
                  <a:pt x="39" y="122"/>
                  <a:pt x="38" y="123"/>
                  <a:pt x="38" y="124"/>
                </a:cubicBezTo>
                <a:cubicBezTo>
                  <a:pt x="38" y="126"/>
                  <a:pt x="39" y="127"/>
                  <a:pt x="41" y="127"/>
                </a:cubicBezTo>
                <a:cubicBezTo>
                  <a:pt x="59" y="127"/>
                  <a:pt x="59" y="127"/>
                  <a:pt x="59" y="127"/>
                </a:cubicBezTo>
                <a:cubicBezTo>
                  <a:pt x="61" y="127"/>
                  <a:pt x="62" y="126"/>
                  <a:pt x="62" y="124"/>
                </a:cubicBezTo>
                <a:cubicBezTo>
                  <a:pt x="62" y="123"/>
                  <a:pt x="61" y="122"/>
                  <a:pt x="59" y="122"/>
                </a:cubicBezTo>
                <a:close/>
                <a:moveTo>
                  <a:pt x="82" y="122"/>
                </a:moveTo>
                <a:cubicBezTo>
                  <a:pt x="71" y="122"/>
                  <a:pt x="71" y="122"/>
                  <a:pt x="71" y="122"/>
                </a:cubicBezTo>
                <a:cubicBezTo>
                  <a:pt x="69" y="122"/>
                  <a:pt x="68" y="123"/>
                  <a:pt x="68" y="124"/>
                </a:cubicBezTo>
                <a:cubicBezTo>
                  <a:pt x="68" y="126"/>
                  <a:pt x="69" y="127"/>
                  <a:pt x="71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4" y="127"/>
                  <a:pt x="85" y="126"/>
                  <a:pt x="85" y="124"/>
                </a:cubicBezTo>
                <a:cubicBezTo>
                  <a:pt x="85" y="123"/>
                  <a:pt x="84" y="122"/>
                  <a:pt x="82" y="1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" name="Freeform 1858">
            <a:extLst>
              <a:ext uri="{FF2B5EF4-FFF2-40B4-BE49-F238E27FC236}">
                <a16:creationId xmlns:a16="http://schemas.microsoft.com/office/drawing/2014/main" id="{84E36214-33F8-4357-BC88-BB4E22F45721}"/>
              </a:ext>
            </a:extLst>
          </p:cNvPr>
          <p:cNvSpPr>
            <a:spLocks noEditPoints="1"/>
          </p:cNvSpPr>
          <p:nvPr/>
        </p:nvSpPr>
        <p:spPr bwMode="auto">
          <a:xfrm>
            <a:off x="1753367" y="4310887"/>
            <a:ext cx="426456" cy="400420"/>
          </a:xfrm>
          <a:custGeom>
            <a:avLst/>
            <a:gdLst>
              <a:gd name="T0" fmla="*/ 10229 w 160"/>
              <a:gd name="T1" fmla="*/ 127223 h 149"/>
              <a:gd name="T2" fmla="*/ 501199 w 160"/>
              <a:gd name="T3" fmla="*/ 512330 h 149"/>
              <a:gd name="T4" fmla="*/ 514837 w 160"/>
              <a:gd name="T5" fmla="*/ 127223 h 149"/>
              <a:gd name="T6" fmla="*/ 518247 w 160"/>
              <a:gd name="T7" fmla="*/ 127223 h 149"/>
              <a:gd name="T8" fmla="*/ 463695 w 160"/>
              <a:gd name="T9" fmla="*/ 127223 h 149"/>
              <a:gd name="T10" fmla="*/ 245485 w 160"/>
              <a:gd name="T11" fmla="*/ 17192 h 149"/>
              <a:gd name="T12" fmla="*/ 463695 w 160"/>
              <a:gd name="T13" fmla="*/ 17192 h 149"/>
              <a:gd name="T14" fmla="*/ 446647 w 160"/>
              <a:gd name="T15" fmla="*/ 58454 h 149"/>
              <a:gd name="T16" fmla="*/ 446647 w 160"/>
              <a:gd name="T17" fmla="*/ 65331 h 149"/>
              <a:gd name="T18" fmla="*/ 98876 w 160"/>
              <a:gd name="T19" fmla="*/ 110031 h 149"/>
              <a:gd name="T20" fmla="*/ 98876 w 160"/>
              <a:gd name="T21" fmla="*/ 61892 h 149"/>
              <a:gd name="T22" fmla="*/ 57962 w 160"/>
              <a:gd name="T23" fmla="*/ 17192 h 149"/>
              <a:gd name="T24" fmla="*/ 81828 w 160"/>
              <a:gd name="T25" fmla="*/ 92838 h 149"/>
              <a:gd name="T26" fmla="*/ 34095 w 160"/>
              <a:gd name="T27" fmla="*/ 17192 h 149"/>
              <a:gd name="T28" fmla="*/ 27276 w 160"/>
              <a:gd name="T29" fmla="*/ 17192 h 149"/>
              <a:gd name="T30" fmla="*/ 17048 w 160"/>
              <a:gd name="T31" fmla="*/ 471069 h 149"/>
              <a:gd name="T32" fmla="*/ 392095 w 160"/>
              <a:gd name="T33" fmla="*/ 209746 h 149"/>
              <a:gd name="T34" fmla="*/ 153428 w 160"/>
              <a:gd name="T35" fmla="*/ 209746 h 149"/>
              <a:gd name="T36" fmla="*/ 272762 w 160"/>
              <a:gd name="T37" fmla="*/ 367915 h 149"/>
              <a:gd name="T38" fmla="*/ 392095 w 160"/>
              <a:gd name="T39" fmla="*/ 209746 h 149"/>
              <a:gd name="T40" fmla="*/ 126152 w 160"/>
              <a:gd name="T41" fmla="*/ 209746 h 149"/>
              <a:gd name="T42" fmla="*/ 180704 w 160"/>
              <a:gd name="T43" fmla="*/ 209746 h 149"/>
              <a:gd name="T44" fmla="*/ 398914 w 160"/>
              <a:gd name="T45" fmla="*/ 209746 h 149"/>
              <a:gd name="T46" fmla="*/ 344361 w 160"/>
              <a:gd name="T47" fmla="*/ 209746 h 149"/>
              <a:gd name="T48" fmla="*/ 228438 w 160"/>
              <a:gd name="T49" fmla="*/ 55015 h 149"/>
              <a:gd name="T50" fmla="*/ 245485 w 160"/>
              <a:gd name="T51" fmla="*/ 17192 h 149"/>
              <a:gd name="T52" fmla="*/ 245485 w 160"/>
              <a:gd name="T53" fmla="*/ 17192 h 149"/>
              <a:gd name="T54" fmla="*/ 235257 w 160"/>
              <a:gd name="T55" fmla="*/ 82523 h 149"/>
              <a:gd name="T56" fmla="*/ 272762 w 160"/>
              <a:gd name="T57" fmla="*/ 65331 h 149"/>
              <a:gd name="T58" fmla="*/ 173885 w 160"/>
              <a:gd name="T59" fmla="*/ 55015 h 149"/>
              <a:gd name="T60" fmla="*/ 190933 w 160"/>
              <a:gd name="T61" fmla="*/ 17192 h 149"/>
              <a:gd name="T62" fmla="*/ 190933 w 160"/>
              <a:gd name="T63" fmla="*/ 17192 h 149"/>
              <a:gd name="T64" fmla="*/ 180704 w 160"/>
              <a:gd name="T65" fmla="*/ 82523 h 149"/>
              <a:gd name="T66" fmla="*/ 109105 w 160"/>
              <a:gd name="T67" fmla="*/ 65331 h 149"/>
              <a:gd name="T68" fmla="*/ 92057 w 160"/>
              <a:gd name="T69" fmla="*/ 27508 h 149"/>
              <a:gd name="T70" fmla="*/ 136381 w 160"/>
              <a:gd name="T71" fmla="*/ 17192 h 149"/>
              <a:gd name="T72" fmla="*/ 136381 w 160"/>
              <a:gd name="T73" fmla="*/ 17192 h 149"/>
              <a:gd name="T74" fmla="*/ 126152 w 160"/>
              <a:gd name="T75" fmla="*/ 82523 h 149"/>
              <a:gd name="T76" fmla="*/ 436418 w 160"/>
              <a:gd name="T77" fmla="*/ 65331 h 149"/>
              <a:gd name="T78" fmla="*/ 473923 w 160"/>
              <a:gd name="T79" fmla="*/ 27508 h 149"/>
              <a:gd name="T80" fmla="*/ 300038 w 160"/>
              <a:gd name="T81" fmla="*/ 17192 h 149"/>
              <a:gd name="T82" fmla="*/ 300038 w 160"/>
              <a:gd name="T83" fmla="*/ 17192 h 149"/>
              <a:gd name="T84" fmla="*/ 289809 w 160"/>
              <a:gd name="T85" fmla="*/ 82523 h 149"/>
              <a:gd name="T86" fmla="*/ 327314 w 160"/>
              <a:gd name="T87" fmla="*/ 65331 h 149"/>
              <a:gd name="T88" fmla="*/ 392095 w 160"/>
              <a:gd name="T89" fmla="*/ 55015 h 149"/>
              <a:gd name="T90" fmla="*/ 218209 w 160"/>
              <a:gd name="T91" fmla="*/ 99715 h 149"/>
              <a:gd name="T92" fmla="*/ 218209 w 160"/>
              <a:gd name="T93" fmla="*/ 99715 h 149"/>
              <a:gd name="T94" fmla="*/ 262533 w 160"/>
              <a:gd name="T95" fmla="*/ 110031 h 149"/>
              <a:gd name="T96" fmla="*/ 163657 w 160"/>
              <a:gd name="T97" fmla="*/ 120346 h 149"/>
              <a:gd name="T98" fmla="*/ 119333 w 160"/>
              <a:gd name="T99" fmla="*/ 110031 h 149"/>
              <a:gd name="T100" fmla="*/ 436418 w 160"/>
              <a:gd name="T101" fmla="*/ 99715 h 149"/>
              <a:gd name="T102" fmla="*/ 436418 w 160"/>
              <a:gd name="T103" fmla="*/ 99715 h 149"/>
              <a:gd name="T104" fmla="*/ 317085 w 160"/>
              <a:gd name="T105" fmla="*/ 110031 h 149"/>
              <a:gd name="T106" fmla="*/ 381866 w 160"/>
              <a:gd name="T107" fmla="*/ 120346 h 149"/>
              <a:gd name="T108" fmla="*/ 364819 w 160"/>
              <a:gd name="T109" fmla="*/ 27508 h 149"/>
              <a:gd name="T110" fmla="*/ 409142 w 160"/>
              <a:gd name="T111" fmla="*/ 17192 h 149"/>
              <a:gd name="T112" fmla="*/ 409142 w 160"/>
              <a:gd name="T113" fmla="*/ 17192 h 149"/>
              <a:gd name="T114" fmla="*/ 344361 w 160"/>
              <a:gd name="T115" fmla="*/ 82523 h 149"/>
              <a:gd name="T116" fmla="*/ 409142 w 160"/>
              <a:gd name="T117" fmla="*/ 92838 h 14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49">
                <a:moveTo>
                  <a:pt x="157" y="37"/>
                </a:moveTo>
                <a:cubicBezTo>
                  <a:pt x="157" y="0"/>
                  <a:pt x="157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37"/>
                  <a:pt x="3" y="37"/>
                  <a:pt x="3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4"/>
                  <a:pt x="6" y="149"/>
                  <a:pt x="13" y="149"/>
                </a:cubicBezTo>
                <a:cubicBezTo>
                  <a:pt x="147" y="149"/>
                  <a:pt x="147" y="149"/>
                  <a:pt x="147" y="149"/>
                </a:cubicBezTo>
                <a:cubicBezTo>
                  <a:pt x="154" y="149"/>
                  <a:pt x="160" y="144"/>
                  <a:pt x="160" y="137"/>
                </a:cubicBezTo>
                <a:cubicBezTo>
                  <a:pt x="160" y="37"/>
                  <a:pt x="160" y="37"/>
                  <a:pt x="160" y="37"/>
                </a:cubicBezTo>
                <a:lnTo>
                  <a:pt x="157" y="37"/>
                </a:lnTo>
                <a:close/>
                <a:moveTo>
                  <a:pt x="151" y="37"/>
                </a:moveTo>
                <a:cubicBezTo>
                  <a:pt x="137" y="19"/>
                  <a:pt x="137" y="19"/>
                  <a:pt x="137" y="19"/>
                </a:cubicBezTo>
                <a:cubicBezTo>
                  <a:pt x="150" y="5"/>
                  <a:pt x="150" y="5"/>
                  <a:pt x="150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2" y="37"/>
                  <a:pt x="152" y="37"/>
                  <a:pt x="152" y="37"/>
                </a:cubicBezTo>
                <a:lnTo>
                  <a:pt x="151" y="37"/>
                </a:lnTo>
                <a:close/>
                <a:moveTo>
                  <a:pt x="136" y="27"/>
                </a:moveTo>
                <a:cubicBezTo>
                  <a:pt x="144" y="37"/>
                  <a:pt x="144" y="37"/>
                  <a:pt x="144" y="37"/>
                </a:cubicBezTo>
                <a:cubicBezTo>
                  <a:pt x="136" y="37"/>
                  <a:pt x="136" y="37"/>
                  <a:pt x="136" y="37"/>
                </a:cubicBezTo>
                <a:lnTo>
                  <a:pt x="136" y="27"/>
                </a:lnTo>
                <a:close/>
                <a:moveTo>
                  <a:pt x="40" y="5"/>
                </a:moveTo>
                <a:cubicBezTo>
                  <a:pt x="56" y="5"/>
                  <a:pt x="56" y="5"/>
                  <a:pt x="5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104" y="5"/>
                  <a:pt x="104" y="5"/>
                  <a:pt x="104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36" y="5"/>
                  <a:pt x="136" y="5"/>
                  <a:pt x="136" y="5"/>
                </a:cubicBezTo>
                <a:cubicBezTo>
                  <a:pt x="143" y="5"/>
                  <a:pt x="143" y="5"/>
                  <a:pt x="143" y="5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32"/>
                  <a:pt x="131" y="32"/>
                  <a:pt x="131" y="32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17" y="5"/>
                  <a:pt x="17" y="5"/>
                  <a:pt x="17" y="5"/>
                </a:cubicBezTo>
                <a:cubicBezTo>
                  <a:pt x="24" y="5"/>
                  <a:pt x="24" y="5"/>
                  <a:pt x="24" y="5"/>
                </a:cubicBezTo>
                <a:lnTo>
                  <a:pt x="40" y="5"/>
                </a:lnTo>
                <a:close/>
                <a:moveTo>
                  <a:pt x="16" y="37"/>
                </a:moveTo>
                <a:cubicBezTo>
                  <a:pt x="24" y="27"/>
                  <a:pt x="24" y="27"/>
                  <a:pt x="24" y="27"/>
                </a:cubicBezTo>
                <a:cubicBezTo>
                  <a:pt x="24" y="37"/>
                  <a:pt x="24" y="37"/>
                  <a:pt x="24" y="37"/>
                </a:cubicBezTo>
                <a:lnTo>
                  <a:pt x="16" y="37"/>
                </a:lnTo>
                <a:close/>
                <a:moveTo>
                  <a:pt x="8" y="5"/>
                </a:moveTo>
                <a:cubicBezTo>
                  <a:pt x="10" y="5"/>
                  <a:pt x="10" y="5"/>
                  <a:pt x="10" y="5"/>
                </a:cubicBezTo>
                <a:cubicBezTo>
                  <a:pt x="23" y="19"/>
                  <a:pt x="23" y="19"/>
                  <a:pt x="23" y="19"/>
                </a:cubicBezTo>
                <a:cubicBezTo>
                  <a:pt x="9" y="37"/>
                  <a:pt x="9" y="37"/>
                  <a:pt x="9" y="37"/>
                </a:cubicBezTo>
                <a:cubicBezTo>
                  <a:pt x="8" y="37"/>
                  <a:pt x="8" y="37"/>
                  <a:pt x="8" y="37"/>
                </a:cubicBezTo>
                <a:lnTo>
                  <a:pt x="8" y="5"/>
                </a:lnTo>
                <a:close/>
                <a:moveTo>
                  <a:pt x="155" y="137"/>
                </a:moveTo>
                <a:cubicBezTo>
                  <a:pt x="155" y="141"/>
                  <a:pt x="151" y="144"/>
                  <a:pt x="147" y="144"/>
                </a:cubicBezTo>
                <a:cubicBezTo>
                  <a:pt x="13" y="144"/>
                  <a:pt x="13" y="144"/>
                  <a:pt x="13" y="144"/>
                </a:cubicBezTo>
                <a:cubicBezTo>
                  <a:pt x="9" y="144"/>
                  <a:pt x="5" y="141"/>
                  <a:pt x="5" y="137"/>
                </a:cubicBezTo>
                <a:cubicBezTo>
                  <a:pt x="5" y="43"/>
                  <a:pt x="5" y="43"/>
                  <a:pt x="5" y="43"/>
                </a:cubicBezTo>
                <a:cubicBezTo>
                  <a:pt x="155" y="43"/>
                  <a:pt x="155" y="43"/>
                  <a:pt x="155" y="43"/>
                </a:cubicBezTo>
                <a:lnTo>
                  <a:pt x="155" y="137"/>
                </a:lnTo>
                <a:close/>
                <a:moveTo>
                  <a:pt x="115" y="61"/>
                </a:moveTo>
                <a:cubicBezTo>
                  <a:pt x="115" y="77"/>
                  <a:pt x="115" y="77"/>
                  <a:pt x="115" y="77"/>
                </a:cubicBezTo>
                <a:cubicBezTo>
                  <a:pt x="115" y="96"/>
                  <a:pt x="99" y="112"/>
                  <a:pt x="80" y="112"/>
                </a:cubicBezTo>
                <a:cubicBezTo>
                  <a:pt x="61" y="112"/>
                  <a:pt x="45" y="96"/>
                  <a:pt x="45" y="77"/>
                </a:cubicBezTo>
                <a:cubicBezTo>
                  <a:pt x="45" y="61"/>
                  <a:pt x="45" y="61"/>
                  <a:pt x="45" y="61"/>
                </a:cubicBezTo>
                <a:cubicBezTo>
                  <a:pt x="45" y="60"/>
                  <a:pt x="47" y="59"/>
                  <a:pt x="48" y="59"/>
                </a:cubicBezTo>
                <a:cubicBezTo>
                  <a:pt x="49" y="59"/>
                  <a:pt x="51" y="60"/>
                  <a:pt x="51" y="61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94"/>
                  <a:pt x="64" y="107"/>
                  <a:pt x="80" y="107"/>
                </a:cubicBezTo>
                <a:cubicBezTo>
                  <a:pt x="96" y="107"/>
                  <a:pt x="109" y="94"/>
                  <a:pt x="109" y="77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109" y="60"/>
                  <a:pt x="111" y="59"/>
                  <a:pt x="112" y="59"/>
                </a:cubicBezTo>
                <a:cubicBezTo>
                  <a:pt x="113" y="59"/>
                  <a:pt x="115" y="60"/>
                  <a:pt x="115" y="61"/>
                </a:cubicBezTo>
                <a:close/>
                <a:moveTo>
                  <a:pt x="48" y="56"/>
                </a:moveTo>
                <a:cubicBezTo>
                  <a:pt x="45" y="56"/>
                  <a:pt x="43" y="58"/>
                  <a:pt x="43" y="61"/>
                </a:cubicBezTo>
                <a:cubicBezTo>
                  <a:pt x="43" y="63"/>
                  <a:pt x="41" y="64"/>
                  <a:pt x="40" y="64"/>
                </a:cubicBezTo>
                <a:cubicBezTo>
                  <a:pt x="39" y="64"/>
                  <a:pt x="37" y="63"/>
                  <a:pt x="37" y="61"/>
                </a:cubicBezTo>
                <a:cubicBezTo>
                  <a:pt x="37" y="55"/>
                  <a:pt x="42" y="51"/>
                  <a:pt x="48" y="51"/>
                </a:cubicBezTo>
                <a:cubicBezTo>
                  <a:pt x="54" y="51"/>
                  <a:pt x="59" y="55"/>
                  <a:pt x="59" y="61"/>
                </a:cubicBezTo>
                <a:cubicBezTo>
                  <a:pt x="59" y="63"/>
                  <a:pt x="57" y="64"/>
                  <a:pt x="56" y="64"/>
                </a:cubicBezTo>
                <a:cubicBezTo>
                  <a:pt x="55" y="64"/>
                  <a:pt x="53" y="63"/>
                  <a:pt x="53" y="61"/>
                </a:cubicBezTo>
                <a:cubicBezTo>
                  <a:pt x="53" y="58"/>
                  <a:pt x="51" y="56"/>
                  <a:pt x="48" y="56"/>
                </a:cubicBezTo>
                <a:close/>
                <a:moveTo>
                  <a:pt x="123" y="61"/>
                </a:moveTo>
                <a:cubicBezTo>
                  <a:pt x="123" y="63"/>
                  <a:pt x="121" y="64"/>
                  <a:pt x="120" y="64"/>
                </a:cubicBezTo>
                <a:cubicBezTo>
                  <a:pt x="119" y="64"/>
                  <a:pt x="117" y="63"/>
                  <a:pt x="117" y="61"/>
                </a:cubicBezTo>
                <a:cubicBezTo>
                  <a:pt x="117" y="58"/>
                  <a:pt x="115" y="56"/>
                  <a:pt x="112" y="56"/>
                </a:cubicBezTo>
                <a:cubicBezTo>
                  <a:pt x="109" y="56"/>
                  <a:pt x="107" y="58"/>
                  <a:pt x="107" y="61"/>
                </a:cubicBezTo>
                <a:cubicBezTo>
                  <a:pt x="107" y="63"/>
                  <a:pt x="105" y="64"/>
                  <a:pt x="104" y="64"/>
                </a:cubicBezTo>
                <a:cubicBezTo>
                  <a:pt x="103" y="64"/>
                  <a:pt x="101" y="63"/>
                  <a:pt x="101" y="61"/>
                </a:cubicBezTo>
                <a:cubicBezTo>
                  <a:pt x="101" y="55"/>
                  <a:pt x="106" y="51"/>
                  <a:pt x="112" y="51"/>
                </a:cubicBezTo>
                <a:cubicBezTo>
                  <a:pt x="118" y="51"/>
                  <a:pt x="123" y="55"/>
                  <a:pt x="123" y="61"/>
                </a:cubicBezTo>
                <a:close/>
                <a:moveTo>
                  <a:pt x="64" y="13"/>
                </a:moveTo>
                <a:cubicBezTo>
                  <a:pt x="65" y="13"/>
                  <a:pt x="67" y="15"/>
                  <a:pt x="67" y="16"/>
                </a:cubicBezTo>
                <a:cubicBezTo>
                  <a:pt x="67" y="17"/>
                  <a:pt x="65" y="19"/>
                  <a:pt x="64" y="19"/>
                </a:cubicBezTo>
                <a:cubicBezTo>
                  <a:pt x="63" y="19"/>
                  <a:pt x="61" y="17"/>
                  <a:pt x="61" y="16"/>
                </a:cubicBezTo>
                <a:cubicBezTo>
                  <a:pt x="61" y="15"/>
                  <a:pt x="63" y="13"/>
                  <a:pt x="64" y="13"/>
                </a:cubicBezTo>
                <a:close/>
                <a:moveTo>
                  <a:pt x="72" y="5"/>
                </a:moveTo>
                <a:cubicBezTo>
                  <a:pt x="73" y="5"/>
                  <a:pt x="75" y="7"/>
                  <a:pt x="75" y="8"/>
                </a:cubicBezTo>
                <a:cubicBezTo>
                  <a:pt x="75" y="9"/>
                  <a:pt x="73" y="11"/>
                  <a:pt x="72" y="11"/>
                </a:cubicBezTo>
                <a:cubicBezTo>
                  <a:pt x="71" y="11"/>
                  <a:pt x="69" y="9"/>
                  <a:pt x="69" y="8"/>
                </a:cubicBezTo>
                <a:cubicBezTo>
                  <a:pt x="69" y="7"/>
                  <a:pt x="71" y="5"/>
                  <a:pt x="72" y="5"/>
                </a:cubicBezTo>
                <a:close/>
                <a:moveTo>
                  <a:pt x="72" y="21"/>
                </a:moveTo>
                <a:cubicBezTo>
                  <a:pt x="73" y="21"/>
                  <a:pt x="75" y="23"/>
                  <a:pt x="75" y="24"/>
                </a:cubicBezTo>
                <a:cubicBezTo>
                  <a:pt x="75" y="25"/>
                  <a:pt x="73" y="27"/>
                  <a:pt x="72" y="27"/>
                </a:cubicBezTo>
                <a:cubicBezTo>
                  <a:pt x="71" y="27"/>
                  <a:pt x="69" y="25"/>
                  <a:pt x="69" y="24"/>
                </a:cubicBezTo>
                <a:cubicBezTo>
                  <a:pt x="69" y="23"/>
                  <a:pt x="71" y="21"/>
                  <a:pt x="72" y="21"/>
                </a:cubicBezTo>
                <a:close/>
                <a:moveTo>
                  <a:pt x="80" y="13"/>
                </a:moveTo>
                <a:cubicBezTo>
                  <a:pt x="81" y="13"/>
                  <a:pt x="83" y="15"/>
                  <a:pt x="83" y="16"/>
                </a:cubicBezTo>
                <a:cubicBezTo>
                  <a:pt x="83" y="17"/>
                  <a:pt x="81" y="19"/>
                  <a:pt x="80" y="19"/>
                </a:cubicBezTo>
                <a:cubicBezTo>
                  <a:pt x="79" y="19"/>
                  <a:pt x="77" y="17"/>
                  <a:pt x="77" y="16"/>
                </a:cubicBezTo>
                <a:cubicBezTo>
                  <a:pt x="77" y="15"/>
                  <a:pt x="79" y="13"/>
                  <a:pt x="80" y="13"/>
                </a:cubicBezTo>
                <a:close/>
                <a:moveTo>
                  <a:pt x="48" y="13"/>
                </a:moveTo>
                <a:cubicBezTo>
                  <a:pt x="49" y="13"/>
                  <a:pt x="51" y="15"/>
                  <a:pt x="51" y="16"/>
                </a:cubicBezTo>
                <a:cubicBezTo>
                  <a:pt x="51" y="17"/>
                  <a:pt x="49" y="19"/>
                  <a:pt x="48" y="19"/>
                </a:cubicBezTo>
                <a:cubicBezTo>
                  <a:pt x="47" y="19"/>
                  <a:pt x="45" y="17"/>
                  <a:pt x="45" y="16"/>
                </a:cubicBezTo>
                <a:cubicBezTo>
                  <a:pt x="45" y="15"/>
                  <a:pt x="47" y="13"/>
                  <a:pt x="48" y="13"/>
                </a:cubicBezTo>
                <a:close/>
                <a:moveTo>
                  <a:pt x="56" y="5"/>
                </a:moveTo>
                <a:cubicBezTo>
                  <a:pt x="57" y="5"/>
                  <a:pt x="59" y="7"/>
                  <a:pt x="59" y="8"/>
                </a:cubicBezTo>
                <a:cubicBezTo>
                  <a:pt x="59" y="9"/>
                  <a:pt x="57" y="11"/>
                  <a:pt x="56" y="11"/>
                </a:cubicBezTo>
                <a:cubicBezTo>
                  <a:pt x="55" y="11"/>
                  <a:pt x="53" y="9"/>
                  <a:pt x="53" y="8"/>
                </a:cubicBezTo>
                <a:cubicBezTo>
                  <a:pt x="53" y="7"/>
                  <a:pt x="55" y="5"/>
                  <a:pt x="56" y="5"/>
                </a:cubicBezTo>
                <a:close/>
                <a:moveTo>
                  <a:pt x="56" y="21"/>
                </a:moveTo>
                <a:cubicBezTo>
                  <a:pt x="57" y="21"/>
                  <a:pt x="59" y="23"/>
                  <a:pt x="59" y="24"/>
                </a:cubicBezTo>
                <a:cubicBezTo>
                  <a:pt x="59" y="25"/>
                  <a:pt x="57" y="27"/>
                  <a:pt x="56" y="27"/>
                </a:cubicBezTo>
                <a:cubicBezTo>
                  <a:pt x="55" y="27"/>
                  <a:pt x="53" y="25"/>
                  <a:pt x="53" y="24"/>
                </a:cubicBezTo>
                <a:cubicBezTo>
                  <a:pt x="53" y="23"/>
                  <a:pt x="55" y="21"/>
                  <a:pt x="56" y="21"/>
                </a:cubicBezTo>
                <a:close/>
                <a:moveTo>
                  <a:pt x="32" y="13"/>
                </a:moveTo>
                <a:cubicBezTo>
                  <a:pt x="33" y="13"/>
                  <a:pt x="35" y="15"/>
                  <a:pt x="35" y="16"/>
                </a:cubicBezTo>
                <a:cubicBezTo>
                  <a:pt x="35" y="17"/>
                  <a:pt x="33" y="19"/>
                  <a:pt x="32" y="19"/>
                </a:cubicBezTo>
                <a:cubicBezTo>
                  <a:pt x="31" y="19"/>
                  <a:pt x="29" y="17"/>
                  <a:pt x="29" y="16"/>
                </a:cubicBezTo>
                <a:cubicBezTo>
                  <a:pt x="29" y="15"/>
                  <a:pt x="31" y="13"/>
                  <a:pt x="32" y="13"/>
                </a:cubicBezTo>
                <a:close/>
                <a:moveTo>
                  <a:pt x="24" y="5"/>
                </a:moveTo>
                <a:cubicBezTo>
                  <a:pt x="25" y="5"/>
                  <a:pt x="27" y="7"/>
                  <a:pt x="27" y="8"/>
                </a:cubicBezTo>
                <a:cubicBezTo>
                  <a:pt x="27" y="9"/>
                  <a:pt x="25" y="11"/>
                  <a:pt x="24" y="11"/>
                </a:cubicBezTo>
                <a:cubicBezTo>
                  <a:pt x="23" y="11"/>
                  <a:pt x="21" y="9"/>
                  <a:pt x="21" y="8"/>
                </a:cubicBezTo>
                <a:cubicBezTo>
                  <a:pt x="21" y="7"/>
                  <a:pt x="23" y="5"/>
                  <a:pt x="24" y="5"/>
                </a:cubicBezTo>
                <a:close/>
                <a:moveTo>
                  <a:pt x="40" y="5"/>
                </a:moveTo>
                <a:cubicBezTo>
                  <a:pt x="41" y="5"/>
                  <a:pt x="43" y="7"/>
                  <a:pt x="43" y="8"/>
                </a:cubicBezTo>
                <a:cubicBezTo>
                  <a:pt x="43" y="9"/>
                  <a:pt x="41" y="11"/>
                  <a:pt x="40" y="11"/>
                </a:cubicBezTo>
                <a:cubicBezTo>
                  <a:pt x="39" y="11"/>
                  <a:pt x="37" y="9"/>
                  <a:pt x="37" y="8"/>
                </a:cubicBezTo>
                <a:cubicBezTo>
                  <a:pt x="37" y="7"/>
                  <a:pt x="39" y="5"/>
                  <a:pt x="40" y="5"/>
                </a:cubicBezTo>
                <a:close/>
                <a:moveTo>
                  <a:pt x="40" y="21"/>
                </a:moveTo>
                <a:cubicBezTo>
                  <a:pt x="41" y="21"/>
                  <a:pt x="43" y="23"/>
                  <a:pt x="43" y="24"/>
                </a:cubicBezTo>
                <a:cubicBezTo>
                  <a:pt x="43" y="25"/>
                  <a:pt x="41" y="27"/>
                  <a:pt x="40" y="27"/>
                </a:cubicBezTo>
                <a:cubicBezTo>
                  <a:pt x="39" y="27"/>
                  <a:pt x="37" y="25"/>
                  <a:pt x="37" y="24"/>
                </a:cubicBezTo>
                <a:cubicBezTo>
                  <a:pt x="37" y="23"/>
                  <a:pt x="39" y="21"/>
                  <a:pt x="40" y="21"/>
                </a:cubicBezTo>
                <a:close/>
                <a:moveTo>
                  <a:pt x="128" y="13"/>
                </a:moveTo>
                <a:cubicBezTo>
                  <a:pt x="129" y="13"/>
                  <a:pt x="131" y="15"/>
                  <a:pt x="131" y="16"/>
                </a:cubicBezTo>
                <a:cubicBezTo>
                  <a:pt x="131" y="17"/>
                  <a:pt x="129" y="19"/>
                  <a:pt x="128" y="19"/>
                </a:cubicBezTo>
                <a:cubicBezTo>
                  <a:pt x="127" y="19"/>
                  <a:pt x="125" y="17"/>
                  <a:pt x="125" y="16"/>
                </a:cubicBezTo>
                <a:cubicBezTo>
                  <a:pt x="125" y="15"/>
                  <a:pt x="127" y="13"/>
                  <a:pt x="128" y="13"/>
                </a:cubicBezTo>
                <a:close/>
                <a:moveTo>
                  <a:pt x="136" y="5"/>
                </a:moveTo>
                <a:cubicBezTo>
                  <a:pt x="137" y="5"/>
                  <a:pt x="139" y="7"/>
                  <a:pt x="139" y="8"/>
                </a:cubicBezTo>
                <a:cubicBezTo>
                  <a:pt x="139" y="9"/>
                  <a:pt x="137" y="11"/>
                  <a:pt x="136" y="11"/>
                </a:cubicBezTo>
                <a:cubicBezTo>
                  <a:pt x="135" y="11"/>
                  <a:pt x="133" y="9"/>
                  <a:pt x="133" y="8"/>
                </a:cubicBezTo>
                <a:cubicBezTo>
                  <a:pt x="133" y="7"/>
                  <a:pt x="135" y="5"/>
                  <a:pt x="136" y="5"/>
                </a:cubicBezTo>
                <a:close/>
                <a:moveTo>
                  <a:pt x="88" y="5"/>
                </a:moveTo>
                <a:cubicBezTo>
                  <a:pt x="89" y="5"/>
                  <a:pt x="91" y="7"/>
                  <a:pt x="91" y="8"/>
                </a:cubicBezTo>
                <a:cubicBezTo>
                  <a:pt x="91" y="9"/>
                  <a:pt x="89" y="11"/>
                  <a:pt x="88" y="11"/>
                </a:cubicBezTo>
                <a:cubicBezTo>
                  <a:pt x="87" y="11"/>
                  <a:pt x="85" y="9"/>
                  <a:pt x="85" y="8"/>
                </a:cubicBezTo>
                <a:cubicBezTo>
                  <a:pt x="85" y="7"/>
                  <a:pt x="87" y="5"/>
                  <a:pt x="88" y="5"/>
                </a:cubicBezTo>
                <a:close/>
                <a:moveTo>
                  <a:pt x="88" y="21"/>
                </a:moveTo>
                <a:cubicBezTo>
                  <a:pt x="89" y="21"/>
                  <a:pt x="91" y="23"/>
                  <a:pt x="91" y="24"/>
                </a:cubicBezTo>
                <a:cubicBezTo>
                  <a:pt x="91" y="25"/>
                  <a:pt x="89" y="27"/>
                  <a:pt x="88" y="27"/>
                </a:cubicBezTo>
                <a:cubicBezTo>
                  <a:pt x="87" y="27"/>
                  <a:pt x="85" y="25"/>
                  <a:pt x="85" y="24"/>
                </a:cubicBezTo>
                <a:cubicBezTo>
                  <a:pt x="85" y="23"/>
                  <a:pt x="87" y="21"/>
                  <a:pt x="88" y="21"/>
                </a:cubicBezTo>
                <a:close/>
                <a:moveTo>
                  <a:pt x="96" y="13"/>
                </a:moveTo>
                <a:cubicBezTo>
                  <a:pt x="97" y="13"/>
                  <a:pt x="99" y="15"/>
                  <a:pt x="99" y="16"/>
                </a:cubicBezTo>
                <a:cubicBezTo>
                  <a:pt x="99" y="17"/>
                  <a:pt x="97" y="19"/>
                  <a:pt x="96" y="19"/>
                </a:cubicBezTo>
                <a:cubicBezTo>
                  <a:pt x="95" y="19"/>
                  <a:pt x="93" y="17"/>
                  <a:pt x="93" y="16"/>
                </a:cubicBezTo>
                <a:cubicBezTo>
                  <a:pt x="93" y="15"/>
                  <a:pt x="95" y="13"/>
                  <a:pt x="96" y="13"/>
                </a:cubicBezTo>
                <a:close/>
                <a:moveTo>
                  <a:pt x="112" y="13"/>
                </a:moveTo>
                <a:cubicBezTo>
                  <a:pt x="113" y="13"/>
                  <a:pt x="115" y="15"/>
                  <a:pt x="115" y="16"/>
                </a:cubicBezTo>
                <a:cubicBezTo>
                  <a:pt x="115" y="17"/>
                  <a:pt x="113" y="19"/>
                  <a:pt x="112" y="19"/>
                </a:cubicBezTo>
                <a:cubicBezTo>
                  <a:pt x="111" y="19"/>
                  <a:pt x="109" y="17"/>
                  <a:pt x="109" y="16"/>
                </a:cubicBezTo>
                <a:cubicBezTo>
                  <a:pt x="109" y="15"/>
                  <a:pt x="111" y="13"/>
                  <a:pt x="112" y="13"/>
                </a:cubicBezTo>
                <a:close/>
                <a:moveTo>
                  <a:pt x="64" y="29"/>
                </a:moveTo>
                <a:cubicBezTo>
                  <a:pt x="65" y="29"/>
                  <a:pt x="67" y="31"/>
                  <a:pt x="67" y="32"/>
                </a:cubicBezTo>
                <a:cubicBezTo>
                  <a:pt x="67" y="33"/>
                  <a:pt x="65" y="35"/>
                  <a:pt x="64" y="35"/>
                </a:cubicBezTo>
                <a:cubicBezTo>
                  <a:pt x="63" y="35"/>
                  <a:pt x="61" y="33"/>
                  <a:pt x="61" y="32"/>
                </a:cubicBezTo>
                <a:cubicBezTo>
                  <a:pt x="61" y="31"/>
                  <a:pt x="63" y="29"/>
                  <a:pt x="64" y="29"/>
                </a:cubicBezTo>
                <a:close/>
                <a:moveTo>
                  <a:pt x="80" y="29"/>
                </a:moveTo>
                <a:cubicBezTo>
                  <a:pt x="81" y="29"/>
                  <a:pt x="83" y="31"/>
                  <a:pt x="83" y="32"/>
                </a:cubicBezTo>
                <a:cubicBezTo>
                  <a:pt x="83" y="33"/>
                  <a:pt x="81" y="35"/>
                  <a:pt x="80" y="35"/>
                </a:cubicBezTo>
                <a:cubicBezTo>
                  <a:pt x="79" y="35"/>
                  <a:pt x="77" y="33"/>
                  <a:pt x="77" y="32"/>
                </a:cubicBezTo>
                <a:cubicBezTo>
                  <a:pt x="77" y="31"/>
                  <a:pt x="79" y="29"/>
                  <a:pt x="80" y="29"/>
                </a:cubicBezTo>
                <a:close/>
                <a:moveTo>
                  <a:pt x="48" y="29"/>
                </a:moveTo>
                <a:cubicBezTo>
                  <a:pt x="49" y="29"/>
                  <a:pt x="51" y="31"/>
                  <a:pt x="51" y="32"/>
                </a:cubicBezTo>
                <a:cubicBezTo>
                  <a:pt x="51" y="33"/>
                  <a:pt x="49" y="35"/>
                  <a:pt x="48" y="35"/>
                </a:cubicBezTo>
                <a:cubicBezTo>
                  <a:pt x="47" y="35"/>
                  <a:pt x="45" y="33"/>
                  <a:pt x="45" y="32"/>
                </a:cubicBezTo>
                <a:cubicBezTo>
                  <a:pt x="45" y="31"/>
                  <a:pt x="47" y="29"/>
                  <a:pt x="48" y="29"/>
                </a:cubicBezTo>
                <a:close/>
                <a:moveTo>
                  <a:pt x="32" y="29"/>
                </a:moveTo>
                <a:cubicBezTo>
                  <a:pt x="33" y="29"/>
                  <a:pt x="35" y="31"/>
                  <a:pt x="35" y="32"/>
                </a:cubicBezTo>
                <a:cubicBezTo>
                  <a:pt x="35" y="33"/>
                  <a:pt x="33" y="35"/>
                  <a:pt x="32" y="35"/>
                </a:cubicBezTo>
                <a:cubicBezTo>
                  <a:pt x="31" y="35"/>
                  <a:pt x="29" y="33"/>
                  <a:pt x="29" y="32"/>
                </a:cubicBezTo>
                <a:cubicBezTo>
                  <a:pt x="29" y="31"/>
                  <a:pt x="31" y="29"/>
                  <a:pt x="32" y="29"/>
                </a:cubicBezTo>
                <a:close/>
                <a:moveTo>
                  <a:pt x="128" y="29"/>
                </a:moveTo>
                <a:cubicBezTo>
                  <a:pt x="129" y="29"/>
                  <a:pt x="131" y="31"/>
                  <a:pt x="131" y="32"/>
                </a:cubicBezTo>
                <a:cubicBezTo>
                  <a:pt x="131" y="33"/>
                  <a:pt x="129" y="35"/>
                  <a:pt x="128" y="35"/>
                </a:cubicBezTo>
                <a:cubicBezTo>
                  <a:pt x="127" y="35"/>
                  <a:pt x="125" y="33"/>
                  <a:pt x="125" y="32"/>
                </a:cubicBezTo>
                <a:cubicBezTo>
                  <a:pt x="125" y="31"/>
                  <a:pt x="127" y="29"/>
                  <a:pt x="128" y="29"/>
                </a:cubicBezTo>
                <a:close/>
                <a:moveTo>
                  <a:pt x="96" y="29"/>
                </a:moveTo>
                <a:cubicBezTo>
                  <a:pt x="97" y="29"/>
                  <a:pt x="99" y="31"/>
                  <a:pt x="99" y="32"/>
                </a:cubicBezTo>
                <a:cubicBezTo>
                  <a:pt x="99" y="33"/>
                  <a:pt x="97" y="35"/>
                  <a:pt x="96" y="35"/>
                </a:cubicBezTo>
                <a:cubicBezTo>
                  <a:pt x="95" y="35"/>
                  <a:pt x="93" y="33"/>
                  <a:pt x="93" y="32"/>
                </a:cubicBezTo>
                <a:cubicBezTo>
                  <a:pt x="93" y="31"/>
                  <a:pt x="95" y="29"/>
                  <a:pt x="96" y="29"/>
                </a:cubicBezTo>
                <a:close/>
                <a:moveTo>
                  <a:pt x="112" y="29"/>
                </a:moveTo>
                <a:cubicBezTo>
                  <a:pt x="113" y="29"/>
                  <a:pt x="115" y="31"/>
                  <a:pt x="115" y="32"/>
                </a:cubicBezTo>
                <a:cubicBezTo>
                  <a:pt x="115" y="33"/>
                  <a:pt x="113" y="35"/>
                  <a:pt x="112" y="35"/>
                </a:cubicBezTo>
                <a:cubicBezTo>
                  <a:pt x="111" y="35"/>
                  <a:pt x="109" y="33"/>
                  <a:pt x="109" y="32"/>
                </a:cubicBezTo>
                <a:cubicBezTo>
                  <a:pt x="109" y="31"/>
                  <a:pt x="111" y="29"/>
                  <a:pt x="112" y="29"/>
                </a:cubicBezTo>
                <a:close/>
                <a:moveTo>
                  <a:pt x="104" y="5"/>
                </a:moveTo>
                <a:cubicBezTo>
                  <a:pt x="105" y="5"/>
                  <a:pt x="107" y="7"/>
                  <a:pt x="107" y="8"/>
                </a:cubicBezTo>
                <a:cubicBezTo>
                  <a:pt x="107" y="9"/>
                  <a:pt x="105" y="11"/>
                  <a:pt x="104" y="11"/>
                </a:cubicBezTo>
                <a:cubicBezTo>
                  <a:pt x="103" y="11"/>
                  <a:pt x="101" y="9"/>
                  <a:pt x="101" y="8"/>
                </a:cubicBezTo>
                <a:cubicBezTo>
                  <a:pt x="101" y="7"/>
                  <a:pt x="103" y="5"/>
                  <a:pt x="104" y="5"/>
                </a:cubicBezTo>
                <a:close/>
                <a:moveTo>
                  <a:pt x="120" y="5"/>
                </a:moveTo>
                <a:cubicBezTo>
                  <a:pt x="121" y="5"/>
                  <a:pt x="123" y="7"/>
                  <a:pt x="123" y="8"/>
                </a:cubicBezTo>
                <a:cubicBezTo>
                  <a:pt x="123" y="9"/>
                  <a:pt x="121" y="11"/>
                  <a:pt x="120" y="11"/>
                </a:cubicBezTo>
                <a:cubicBezTo>
                  <a:pt x="119" y="11"/>
                  <a:pt x="117" y="9"/>
                  <a:pt x="117" y="8"/>
                </a:cubicBezTo>
                <a:cubicBezTo>
                  <a:pt x="117" y="7"/>
                  <a:pt x="119" y="5"/>
                  <a:pt x="120" y="5"/>
                </a:cubicBezTo>
                <a:close/>
                <a:moveTo>
                  <a:pt x="104" y="21"/>
                </a:moveTo>
                <a:cubicBezTo>
                  <a:pt x="105" y="21"/>
                  <a:pt x="107" y="23"/>
                  <a:pt x="107" y="24"/>
                </a:cubicBezTo>
                <a:cubicBezTo>
                  <a:pt x="107" y="25"/>
                  <a:pt x="105" y="27"/>
                  <a:pt x="104" y="27"/>
                </a:cubicBezTo>
                <a:cubicBezTo>
                  <a:pt x="103" y="27"/>
                  <a:pt x="101" y="25"/>
                  <a:pt x="101" y="24"/>
                </a:cubicBezTo>
                <a:cubicBezTo>
                  <a:pt x="101" y="23"/>
                  <a:pt x="103" y="21"/>
                  <a:pt x="104" y="21"/>
                </a:cubicBezTo>
                <a:close/>
                <a:moveTo>
                  <a:pt x="120" y="21"/>
                </a:moveTo>
                <a:cubicBezTo>
                  <a:pt x="121" y="21"/>
                  <a:pt x="123" y="23"/>
                  <a:pt x="123" y="24"/>
                </a:cubicBezTo>
                <a:cubicBezTo>
                  <a:pt x="123" y="25"/>
                  <a:pt x="121" y="27"/>
                  <a:pt x="120" y="27"/>
                </a:cubicBezTo>
                <a:cubicBezTo>
                  <a:pt x="119" y="27"/>
                  <a:pt x="117" y="25"/>
                  <a:pt x="117" y="24"/>
                </a:cubicBezTo>
                <a:cubicBezTo>
                  <a:pt x="117" y="23"/>
                  <a:pt x="119" y="21"/>
                  <a:pt x="120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" name="Freeform 1859">
            <a:extLst>
              <a:ext uri="{FF2B5EF4-FFF2-40B4-BE49-F238E27FC236}">
                <a16:creationId xmlns:a16="http://schemas.microsoft.com/office/drawing/2014/main" id="{1FB90011-51C7-483F-95FB-2762A0C2EA6B}"/>
              </a:ext>
            </a:extLst>
          </p:cNvPr>
          <p:cNvSpPr>
            <a:spLocks noEditPoints="1"/>
          </p:cNvSpPr>
          <p:nvPr/>
        </p:nvSpPr>
        <p:spPr bwMode="auto">
          <a:xfrm>
            <a:off x="1766702" y="5289622"/>
            <a:ext cx="426456" cy="428938"/>
          </a:xfrm>
          <a:custGeom>
            <a:avLst/>
            <a:gdLst>
              <a:gd name="T0" fmla="*/ 535294 w 160"/>
              <a:gd name="T1" fmla="*/ 37802 h 160"/>
              <a:gd name="T2" fmla="*/ 344361 w 160"/>
              <a:gd name="T3" fmla="*/ 44675 h 160"/>
              <a:gd name="T4" fmla="*/ 487561 w 160"/>
              <a:gd name="T5" fmla="*/ 54985 h 160"/>
              <a:gd name="T6" fmla="*/ 446647 w 160"/>
              <a:gd name="T7" fmla="*/ 96224 h 160"/>
              <a:gd name="T8" fmla="*/ 446647 w 160"/>
              <a:gd name="T9" fmla="*/ 96224 h 160"/>
              <a:gd name="T10" fmla="*/ 446647 w 160"/>
              <a:gd name="T11" fmla="*/ 99661 h 160"/>
              <a:gd name="T12" fmla="*/ 446647 w 160"/>
              <a:gd name="T13" fmla="*/ 164956 h 160"/>
              <a:gd name="T14" fmla="*/ 98876 w 160"/>
              <a:gd name="T15" fmla="*/ 99661 h 160"/>
              <a:gd name="T16" fmla="*/ 98876 w 160"/>
              <a:gd name="T17" fmla="*/ 99661 h 160"/>
              <a:gd name="T18" fmla="*/ 98876 w 160"/>
              <a:gd name="T19" fmla="*/ 96224 h 160"/>
              <a:gd name="T20" fmla="*/ 98876 w 160"/>
              <a:gd name="T21" fmla="*/ 92788 h 160"/>
              <a:gd name="T22" fmla="*/ 190933 w 160"/>
              <a:gd name="T23" fmla="*/ 54985 h 160"/>
              <a:gd name="T24" fmla="*/ 190933 w 160"/>
              <a:gd name="T25" fmla="*/ 37802 h 160"/>
              <a:gd name="T26" fmla="*/ 10229 w 160"/>
              <a:gd name="T27" fmla="*/ 164956 h 160"/>
              <a:gd name="T28" fmla="*/ 0 w 160"/>
              <a:gd name="T29" fmla="*/ 505177 h 160"/>
              <a:gd name="T30" fmla="*/ 501199 w 160"/>
              <a:gd name="T31" fmla="*/ 549852 h 160"/>
              <a:gd name="T32" fmla="*/ 545523 w 160"/>
              <a:gd name="T33" fmla="*/ 164956 h 160"/>
              <a:gd name="T34" fmla="*/ 518247 w 160"/>
              <a:gd name="T35" fmla="*/ 54985 h 160"/>
              <a:gd name="T36" fmla="*/ 514837 w 160"/>
              <a:gd name="T37" fmla="*/ 164956 h 160"/>
              <a:gd name="T38" fmla="*/ 511428 w 160"/>
              <a:gd name="T39" fmla="*/ 54985 h 160"/>
              <a:gd name="T40" fmla="*/ 463695 w 160"/>
              <a:gd name="T41" fmla="*/ 127153 h 160"/>
              <a:gd name="T42" fmla="*/ 463695 w 160"/>
              <a:gd name="T43" fmla="*/ 164956 h 160"/>
              <a:gd name="T44" fmla="*/ 54552 w 160"/>
              <a:gd name="T45" fmla="*/ 164956 h 160"/>
              <a:gd name="T46" fmla="*/ 81828 w 160"/>
              <a:gd name="T47" fmla="*/ 164956 h 160"/>
              <a:gd name="T48" fmla="*/ 27276 w 160"/>
              <a:gd name="T49" fmla="*/ 54985 h 160"/>
              <a:gd name="T50" fmla="*/ 78419 w 160"/>
              <a:gd name="T51" fmla="*/ 103097 h 160"/>
              <a:gd name="T52" fmla="*/ 27276 w 160"/>
              <a:gd name="T53" fmla="*/ 164956 h 160"/>
              <a:gd name="T54" fmla="*/ 528475 w 160"/>
              <a:gd name="T55" fmla="*/ 505177 h 160"/>
              <a:gd name="T56" fmla="*/ 44324 w 160"/>
              <a:gd name="T57" fmla="*/ 532669 h 160"/>
              <a:gd name="T58" fmla="*/ 17048 w 160"/>
              <a:gd name="T59" fmla="*/ 182138 h 160"/>
              <a:gd name="T60" fmla="*/ 528475 w 160"/>
              <a:gd name="T61" fmla="*/ 505177 h 160"/>
              <a:gd name="T62" fmla="*/ 392095 w 160"/>
              <a:gd name="T63" fmla="*/ 302419 h 160"/>
              <a:gd name="T64" fmla="*/ 153428 w 160"/>
              <a:gd name="T65" fmla="*/ 302419 h 160"/>
              <a:gd name="T66" fmla="*/ 163657 w 160"/>
              <a:gd name="T67" fmla="*/ 237124 h 160"/>
              <a:gd name="T68" fmla="*/ 173885 w 160"/>
              <a:gd name="T69" fmla="*/ 302419 h 160"/>
              <a:gd name="T70" fmla="*/ 371638 w 160"/>
              <a:gd name="T71" fmla="*/ 302419 h 160"/>
              <a:gd name="T72" fmla="*/ 381866 w 160"/>
              <a:gd name="T73" fmla="*/ 237124 h 160"/>
              <a:gd name="T74" fmla="*/ 163657 w 160"/>
              <a:gd name="T75" fmla="*/ 230251 h 160"/>
              <a:gd name="T76" fmla="*/ 136381 w 160"/>
              <a:gd name="T77" fmla="*/ 257743 h 160"/>
              <a:gd name="T78" fmla="*/ 163657 w 160"/>
              <a:gd name="T79" fmla="*/ 209631 h 160"/>
              <a:gd name="T80" fmla="*/ 190933 w 160"/>
              <a:gd name="T81" fmla="*/ 257743 h 160"/>
              <a:gd name="T82" fmla="*/ 163657 w 160"/>
              <a:gd name="T83" fmla="*/ 230251 h 160"/>
              <a:gd name="T84" fmla="*/ 409142 w 160"/>
              <a:gd name="T85" fmla="*/ 257743 h 160"/>
              <a:gd name="T86" fmla="*/ 381866 w 160"/>
              <a:gd name="T87" fmla="*/ 230251 h 160"/>
              <a:gd name="T88" fmla="*/ 354590 w 160"/>
              <a:gd name="T89" fmla="*/ 257743 h 160"/>
              <a:gd name="T90" fmla="*/ 381866 w 160"/>
              <a:gd name="T91" fmla="*/ 209631 h 160"/>
              <a:gd name="T92" fmla="*/ 201162 w 160"/>
              <a:gd name="T93" fmla="*/ 17183 h 160"/>
              <a:gd name="T94" fmla="*/ 214800 w 160"/>
              <a:gd name="T95" fmla="*/ 3437 h 160"/>
              <a:gd name="T96" fmla="*/ 330723 w 160"/>
              <a:gd name="T97" fmla="*/ 3437 h 160"/>
              <a:gd name="T98" fmla="*/ 344361 w 160"/>
              <a:gd name="T99" fmla="*/ 17183 h 160"/>
              <a:gd name="T100" fmla="*/ 344361 w 160"/>
              <a:gd name="T101" fmla="*/ 130590 h 160"/>
              <a:gd name="T102" fmla="*/ 337542 w 160"/>
              <a:gd name="T103" fmla="*/ 147773 h 160"/>
              <a:gd name="T104" fmla="*/ 272762 w 160"/>
              <a:gd name="T105" fmla="*/ 85914 h 160"/>
              <a:gd name="T106" fmla="*/ 207981 w 160"/>
              <a:gd name="T107" fmla="*/ 147773 h 160"/>
              <a:gd name="T108" fmla="*/ 201162 w 160"/>
              <a:gd name="T109" fmla="*/ 130590 h 160"/>
              <a:gd name="T110" fmla="*/ 201162 w 160"/>
              <a:gd name="T111" fmla="*/ 17183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60">
                <a:moveTo>
                  <a:pt x="157" y="48"/>
                </a:moveTo>
                <a:cubicBezTo>
                  <a:pt x="157" y="11"/>
                  <a:pt x="157" y="11"/>
                  <a:pt x="157" y="11"/>
                </a:cubicBezTo>
                <a:cubicBezTo>
                  <a:pt x="104" y="11"/>
                  <a:pt x="104" y="11"/>
                  <a:pt x="104" y="11"/>
                </a:cubicBezTo>
                <a:cubicBezTo>
                  <a:pt x="103" y="11"/>
                  <a:pt x="101" y="12"/>
                  <a:pt x="101" y="13"/>
                </a:cubicBezTo>
                <a:cubicBezTo>
                  <a:pt x="101" y="15"/>
                  <a:pt x="103" y="16"/>
                  <a:pt x="104" y="16"/>
                </a:cubicBezTo>
                <a:cubicBezTo>
                  <a:pt x="143" y="16"/>
                  <a:pt x="143" y="16"/>
                  <a:pt x="143" y="16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29" y="27"/>
                </a:cubicBezTo>
                <a:cubicBezTo>
                  <a:pt x="17" y="16"/>
                  <a:pt x="17" y="16"/>
                  <a:pt x="17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7" y="16"/>
                  <a:pt x="59" y="15"/>
                  <a:pt x="59" y="13"/>
                </a:cubicBezTo>
                <a:cubicBezTo>
                  <a:pt x="59" y="12"/>
                  <a:pt x="57" y="11"/>
                  <a:pt x="56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48"/>
                  <a:pt x="3" y="48"/>
                  <a:pt x="3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4" y="160"/>
                  <a:pt x="160" y="154"/>
                  <a:pt x="160" y="147"/>
                </a:cubicBezTo>
                <a:cubicBezTo>
                  <a:pt x="160" y="48"/>
                  <a:pt x="160" y="48"/>
                  <a:pt x="160" y="48"/>
                </a:cubicBezTo>
                <a:lnTo>
                  <a:pt x="157" y="48"/>
                </a:lnTo>
                <a:close/>
                <a:moveTo>
                  <a:pt x="152" y="16"/>
                </a:moveTo>
                <a:cubicBezTo>
                  <a:pt x="152" y="48"/>
                  <a:pt x="152" y="48"/>
                  <a:pt x="152" y="48"/>
                </a:cubicBezTo>
                <a:cubicBezTo>
                  <a:pt x="151" y="48"/>
                  <a:pt x="151" y="48"/>
                  <a:pt x="151" y="48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50" y="16"/>
                  <a:pt x="150" y="16"/>
                  <a:pt x="150" y="16"/>
                </a:cubicBezTo>
                <a:lnTo>
                  <a:pt x="152" y="16"/>
                </a:lnTo>
                <a:close/>
                <a:moveTo>
                  <a:pt x="136" y="37"/>
                </a:moveTo>
                <a:cubicBezTo>
                  <a:pt x="144" y="48"/>
                  <a:pt x="144" y="48"/>
                  <a:pt x="144" y="48"/>
                </a:cubicBezTo>
                <a:cubicBezTo>
                  <a:pt x="136" y="48"/>
                  <a:pt x="136" y="48"/>
                  <a:pt x="136" y="48"/>
                </a:cubicBezTo>
                <a:lnTo>
                  <a:pt x="136" y="37"/>
                </a:lnTo>
                <a:close/>
                <a:moveTo>
                  <a:pt x="16" y="48"/>
                </a:moveTo>
                <a:cubicBezTo>
                  <a:pt x="24" y="37"/>
                  <a:pt x="24" y="37"/>
                  <a:pt x="24" y="37"/>
                </a:cubicBezTo>
                <a:cubicBezTo>
                  <a:pt x="24" y="48"/>
                  <a:pt x="24" y="48"/>
                  <a:pt x="24" y="48"/>
                </a:cubicBezTo>
                <a:lnTo>
                  <a:pt x="16" y="48"/>
                </a:lnTo>
                <a:close/>
                <a:moveTo>
                  <a:pt x="8" y="16"/>
                </a:moveTo>
                <a:cubicBezTo>
                  <a:pt x="10" y="16"/>
                  <a:pt x="10" y="16"/>
                  <a:pt x="10" y="16"/>
                </a:cubicBezTo>
                <a:cubicBezTo>
                  <a:pt x="23" y="30"/>
                  <a:pt x="23" y="30"/>
                  <a:pt x="23" y="30"/>
                </a:cubicBezTo>
                <a:cubicBezTo>
                  <a:pt x="9" y="48"/>
                  <a:pt x="9" y="48"/>
                  <a:pt x="9" y="48"/>
                </a:cubicBezTo>
                <a:cubicBezTo>
                  <a:pt x="8" y="48"/>
                  <a:pt x="8" y="48"/>
                  <a:pt x="8" y="48"/>
                </a:cubicBezTo>
                <a:lnTo>
                  <a:pt x="8" y="16"/>
                </a:lnTo>
                <a:close/>
                <a:moveTo>
                  <a:pt x="155" y="147"/>
                </a:moveTo>
                <a:cubicBezTo>
                  <a:pt x="155" y="151"/>
                  <a:pt x="151" y="155"/>
                  <a:pt x="147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9" y="155"/>
                  <a:pt x="5" y="151"/>
                  <a:pt x="5" y="147"/>
                </a:cubicBezTo>
                <a:cubicBezTo>
                  <a:pt x="5" y="53"/>
                  <a:pt x="5" y="53"/>
                  <a:pt x="5" y="53"/>
                </a:cubicBezTo>
                <a:cubicBezTo>
                  <a:pt x="155" y="53"/>
                  <a:pt x="155" y="53"/>
                  <a:pt x="155" y="53"/>
                </a:cubicBezTo>
                <a:lnTo>
                  <a:pt x="155" y="147"/>
                </a:lnTo>
                <a:close/>
                <a:moveTo>
                  <a:pt x="115" y="72"/>
                </a:moveTo>
                <a:cubicBezTo>
                  <a:pt x="115" y="88"/>
                  <a:pt x="115" y="88"/>
                  <a:pt x="115" y="88"/>
                </a:cubicBezTo>
                <a:cubicBezTo>
                  <a:pt x="115" y="107"/>
                  <a:pt x="99" y="123"/>
                  <a:pt x="80" y="123"/>
                </a:cubicBezTo>
                <a:cubicBezTo>
                  <a:pt x="61" y="123"/>
                  <a:pt x="45" y="107"/>
                  <a:pt x="45" y="88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71"/>
                  <a:pt x="47" y="69"/>
                  <a:pt x="48" y="69"/>
                </a:cubicBezTo>
                <a:cubicBezTo>
                  <a:pt x="49" y="69"/>
                  <a:pt x="51" y="71"/>
                  <a:pt x="51" y="72"/>
                </a:cubicBezTo>
                <a:cubicBezTo>
                  <a:pt x="51" y="88"/>
                  <a:pt x="51" y="88"/>
                  <a:pt x="51" y="88"/>
                </a:cubicBezTo>
                <a:cubicBezTo>
                  <a:pt x="51" y="104"/>
                  <a:pt x="64" y="117"/>
                  <a:pt x="80" y="117"/>
                </a:cubicBezTo>
                <a:cubicBezTo>
                  <a:pt x="96" y="117"/>
                  <a:pt x="109" y="104"/>
                  <a:pt x="109" y="88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1"/>
                  <a:pt x="111" y="69"/>
                  <a:pt x="112" y="69"/>
                </a:cubicBezTo>
                <a:cubicBezTo>
                  <a:pt x="113" y="69"/>
                  <a:pt x="115" y="71"/>
                  <a:pt x="115" y="72"/>
                </a:cubicBezTo>
                <a:close/>
                <a:moveTo>
                  <a:pt x="48" y="67"/>
                </a:moveTo>
                <a:cubicBezTo>
                  <a:pt x="45" y="67"/>
                  <a:pt x="43" y="69"/>
                  <a:pt x="43" y="72"/>
                </a:cubicBezTo>
                <a:cubicBezTo>
                  <a:pt x="43" y="73"/>
                  <a:pt x="41" y="75"/>
                  <a:pt x="40" y="75"/>
                </a:cubicBezTo>
                <a:cubicBezTo>
                  <a:pt x="39" y="75"/>
                  <a:pt x="37" y="73"/>
                  <a:pt x="37" y="72"/>
                </a:cubicBezTo>
                <a:cubicBezTo>
                  <a:pt x="37" y="66"/>
                  <a:pt x="42" y="61"/>
                  <a:pt x="48" y="61"/>
                </a:cubicBezTo>
                <a:cubicBezTo>
                  <a:pt x="54" y="61"/>
                  <a:pt x="59" y="66"/>
                  <a:pt x="59" y="72"/>
                </a:cubicBezTo>
                <a:cubicBezTo>
                  <a:pt x="59" y="73"/>
                  <a:pt x="57" y="75"/>
                  <a:pt x="56" y="75"/>
                </a:cubicBezTo>
                <a:cubicBezTo>
                  <a:pt x="55" y="75"/>
                  <a:pt x="53" y="73"/>
                  <a:pt x="53" y="72"/>
                </a:cubicBezTo>
                <a:cubicBezTo>
                  <a:pt x="53" y="69"/>
                  <a:pt x="51" y="67"/>
                  <a:pt x="48" y="67"/>
                </a:cubicBezTo>
                <a:close/>
                <a:moveTo>
                  <a:pt x="123" y="72"/>
                </a:moveTo>
                <a:cubicBezTo>
                  <a:pt x="123" y="73"/>
                  <a:pt x="121" y="75"/>
                  <a:pt x="120" y="75"/>
                </a:cubicBezTo>
                <a:cubicBezTo>
                  <a:pt x="119" y="75"/>
                  <a:pt x="117" y="73"/>
                  <a:pt x="117" y="72"/>
                </a:cubicBezTo>
                <a:cubicBezTo>
                  <a:pt x="117" y="69"/>
                  <a:pt x="115" y="67"/>
                  <a:pt x="112" y="67"/>
                </a:cubicBezTo>
                <a:cubicBezTo>
                  <a:pt x="109" y="67"/>
                  <a:pt x="107" y="69"/>
                  <a:pt x="107" y="72"/>
                </a:cubicBezTo>
                <a:cubicBezTo>
                  <a:pt x="107" y="73"/>
                  <a:pt x="105" y="75"/>
                  <a:pt x="104" y="75"/>
                </a:cubicBezTo>
                <a:cubicBezTo>
                  <a:pt x="103" y="75"/>
                  <a:pt x="101" y="73"/>
                  <a:pt x="101" y="72"/>
                </a:cubicBezTo>
                <a:cubicBezTo>
                  <a:pt x="101" y="66"/>
                  <a:pt x="106" y="61"/>
                  <a:pt x="112" y="61"/>
                </a:cubicBezTo>
                <a:cubicBezTo>
                  <a:pt x="118" y="61"/>
                  <a:pt x="123" y="66"/>
                  <a:pt x="123" y="72"/>
                </a:cubicBezTo>
                <a:close/>
                <a:moveTo>
                  <a:pt x="59" y="5"/>
                </a:moveTo>
                <a:cubicBezTo>
                  <a:pt x="58" y="4"/>
                  <a:pt x="58" y="2"/>
                  <a:pt x="59" y="1"/>
                </a:cubicBezTo>
                <a:cubicBezTo>
                  <a:pt x="60" y="0"/>
                  <a:pt x="62" y="0"/>
                  <a:pt x="63" y="1"/>
                </a:cubicBezTo>
                <a:cubicBezTo>
                  <a:pt x="80" y="18"/>
                  <a:pt x="80" y="18"/>
                  <a:pt x="80" y="18"/>
                </a:cubicBezTo>
                <a:cubicBezTo>
                  <a:pt x="97" y="1"/>
                  <a:pt x="97" y="1"/>
                  <a:pt x="97" y="1"/>
                </a:cubicBezTo>
                <a:cubicBezTo>
                  <a:pt x="98" y="0"/>
                  <a:pt x="100" y="0"/>
                  <a:pt x="101" y="1"/>
                </a:cubicBezTo>
                <a:cubicBezTo>
                  <a:pt x="102" y="2"/>
                  <a:pt x="102" y="4"/>
                  <a:pt x="101" y="5"/>
                </a:cubicBezTo>
                <a:cubicBezTo>
                  <a:pt x="84" y="21"/>
                  <a:pt x="84" y="21"/>
                  <a:pt x="84" y="21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02" y="39"/>
                  <a:pt x="102" y="41"/>
                  <a:pt x="101" y="42"/>
                </a:cubicBezTo>
                <a:cubicBezTo>
                  <a:pt x="100" y="42"/>
                  <a:pt x="99" y="43"/>
                  <a:pt x="99" y="43"/>
                </a:cubicBezTo>
                <a:cubicBezTo>
                  <a:pt x="98" y="43"/>
                  <a:pt x="97" y="42"/>
                  <a:pt x="97" y="42"/>
                </a:cubicBezTo>
                <a:cubicBezTo>
                  <a:pt x="80" y="25"/>
                  <a:pt x="80" y="25"/>
                  <a:pt x="80" y="25"/>
                </a:cubicBezTo>
                <a:cubicBezTo>
                  <a:pt x="63" y="42"/>
                  <a:pt x="63" y="42"/>
                  <a:pt x="63" y="42"/>
                </a:cubicBezTo>
                <a:cubicBezTo>
                  <a:pt x="63" y="42"/>
                  <a:pt x="62" y="43"/>
                  <a:pt x="61" y="43"/>
                </a:cubicBezTo>
                <a:cubicBezTo>
                  <a:pt x="61" y="43"/>
                  <a:pt x="60" y="42"/>
                  <a:pt x="59" y="42"/>
                </a:cubicBezTo>
                <a:cubicBezTo>
                  <a:pt x="58" y="41"/>
                  <a:pt x="58" y="39"/>
                  <a:pt x="59" y="38"/>
                </a:cubicBezTo>
                <a:cubicBezTo>
                  <a:pt x="76" y="21"/>
                  <a:pt x="76" y="21"/>
                  <a:pt x="76" y="21"/>
                </a:cubicBezTo>
                <a:lnTo>
                  <a:pt x="59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" name="Freeform 1860">
            <a:extLst>
              <a:ext uri="{FF2B5EF4-FFF2-40B4-BE49-F238E27FC236}">
                <a16:creationId xmlns:a16="http://schemas.microsoft.com/office/drawing/2014/main" id="{0C2F525C-05A5-48E6-9995-526BC5F15975}"/>
              </a:ext>
            </a:extLst>
          </p:cNvPr>
          <p:cNvSpPr>
            <a:spLocks noEditPoints="1"/>
          </p:cNvSpPr>
          <p:nvPr/>
        </p:nvSpPr>
        <p:spPr bwMode="auto">
          <a:xfrm>
            <a:off x="2731267" y="4296628"/>
            <a:ext cx="426456" cy="428938"/>
          </a:xfrm>
          <a:custGeom>
            <a:avLst/>
            <a:gdLst>
              <a:gd name="T0" fmla="*/ 535294 w 160"/>
              <a:gd name="T1" fmla="*/ 37802 h 160"/>
              <a:gd name="T2" fmla="*/ 317085 w 160"/>
              <a:gd name="T3" fmla="*/ 44675 h 160"/>
              <a:gd name="T4" fmla="*/ 487561 w 160"/>
              <a:gd name="T5" fmla="*/ 54985 h 160"/>
              <a:gd name="T6" fmla="*/ 446647 w 160"/>
              <a:gd name="T7" fmla="*/ 96224 h 160"/>
              <a:gd name="T8" fmla="*/ 446647 w 160"/>
              <a:gd name="T9" fmla="*/ 96224 h 160"/>
              <a:gd name="T10" fmla="*/ 446647 w 160"/>
              <a:gd name="T11" fmla="*/ 99661 h 160"/>
              <a:gd name="T12" fmla="*/ 446647 w 160"/>
              <a:gd name="T13" fmla="*/ 164956 h 160"/>
              <a:gd name="T14" fmla="*/ 98876 w 160"/>
              <a:gd name="T15" fmla="*/ 99661 h 160"/>
              <a:gd name="T16" fmla="*/ 98876 w 160"/>
              <a:gd name="T17" fmla="*/ 99661 h 160"/>
              <a:gd name="T18" fmla="*/ 98876 w 160"/>
              <a:gd name="T19" fmla="*/ 96224 h 160"/>
              <a:gd name="T20" fmla="*/ 98876 w 160"/>
              <a:gd name="T21" fmla="*/ 92788 h 160"/>
              <a:gd name="T22" fmla="*/ 218209 w 160"/>
              <a:gd name="T23" fmla="*/ 54985 h 160"/>
              <a:gd name="T24" fmla="*/ 218209 w 160"/>
              <a:gd name="T25" fmla="*/ 37802 h 160"/>
              <a:gd name="T26" fmla="*/ 10229 w 160"/>
              <a:gd name="T27" fmla="*/ 164956 h 160"/>
              <a:gd name="T28" fmla="*/ 0 w 160"/>
              <a:gd name="T29" fmla="*/ 505177 h 160"/>
              <a:gd name="T30" fmla="*/ 501199 w 160"/>
              <a:gd name="T31" fmla="*/ 549852 h 160"/>
              <a:gd name="T32" fmla="*/ 545523 w 160"/>
              <a:gd name="T33" fmla="*/ 164956 h 160"/>
              <a:gd name="T34" fmla="*/ 518247 w 160"/>
              <a:gd name="T35" fmla="*/ 54985 h 160"/>
              <a:gd name="T36" fmla="*/ 514837 w 160"/>
              <a:gd name="T37" fmla="*/ 164956 h 160"/>
              <a:gd name="T38" fmla="*/ 511428 w 160"/>
              <a:gd name="T39" fmla="*/ 54985 h 160"/>
              <a:gd name="T40" fmla="*/ 463695 w 160"/>
              <a:gd name="T41" fmla="*/ 127153 h 160"/>
              <a:gd name="T42" fmla="*/ 463695 w 160"/>
              <a:gd name="T43" fmla="*/ 164956 h 160"/>
              <a:gd name="T44" fmla="*/ 54552 w 160"/>
              <a:gd name="T45" fmla="*/ 164956 h 160"/>
              <a:gd name="T46" fmla="*/ 81828 w 160"/>
              <a:gd name="T47" fmla="*/ 164956 h 160"/>
              <a:gd name="T48" fmla="*/ 27276 w 160"/>
              <a:gd name="T49" fmla="*/ 54985 h 160"/>
              <a:gd name="T50" fmla="*/ 78419 w 160"/>
              <a:gd name="T51" fmla="*/ 103097 h 160"/>
              <a:gd name="T52" fmla="*/ 27276 w 160"/>
              <a:gd name="T53" fmla="*/ 164956 h 160"/>
              <a:gd name="T54" fmla="*/ 528475 w 160"/>
              <a:gd name="T55" fmla="*/ 505177 h 160"/>
              <a:gd name="T56" fmla="*/ 44324 w 160"/>
              <a:gd name="T57" fmla="*/ 532669 h 160"/>
              <a:gd name="T58" fmla="*/ 17048 w 160"/>
              <a:gd name="T59" fmla="*/ 182138 h 160"/>
              <a:gd name="T60" fmla="*/ 528475 w 160"/>
              <a:gd name="T61" fmla="*/ 505177 h 160"/>
              <a:gd name="T62" fmla="*/ 392095 w 160"/>
              <a:gd name="T63" fmla="*/ 302419 h 160"/>
              <a:gd name="T64" fmla="*/ 153428 w 160"/>
              <a:gd name="T65" fmla="*/ 302419 h 160"/>
              <a:gd name="T66" fmla="*/ 163657 w 160"/>
              <a:gd name="T67" fmla="*/ 237124 h 160"/>
              <a:gd name="T68" fmla="*/ 173885 w 160"/>
              <a:gd name="T69" fmla="*/ 302419 h 160"/>
              <a:gd name="T70" fmla="*/ 371638 w 160"/>
              <a:gd name="T71" fmla="*/ 302419 h 160"/>
              <a:gd name="T72" fmla="*/ 381866 w 160"/>
              <a:gd name="T73" fmla="*/ 237124 h 160"/>
              <a:gd name="T74" fmla="*/ 163657 w 160"/>
              <a:gd name="T75" fmla="*/ 230251 h 160"/>
              <a:gd name="T76" fmla="*/ 136381 w 160"/>
              <a:gd name="T77" fmla="*/ 257743 h 160"/>
              <a:gd name="T78" fmla="*/ 163657 w 160"/>
              <a:gd name="T79" fmla="*/ 209631 h 160"/>
              <a:gd name="T80" fmla="*/ 190933 w 160"/>
              <a:gd name="T81" fmla="*/ 257743 h 160"/>
              <a:gd name="T82" fmla="*/ 163657 w 160"/>
              <a:gd name="T83" fmla="*/ 230251 h 160"/>
              <a:gd name="T84" fmla="*/ 409142 w 160"/>
              <a:gd name="T85" fmla="*/ 257743 h 160"/>
              <a:gd name="T86" fmla="*/ 381866 w 160"/>
              <a:gd name="T87" fmla="*/ 230251 h 160"/>
              <a:gd name="T88" fmla="*/ 354590 w 160"/>
              <a:gd name="T89" fmla="*/ 257743 h 160"/>
              <a:gd name="T90" fmla="*/ 381866 w 160"/>
              <a:gd name="T91" fmla="*/ 209631 h 160"/>
              <a:gd name="T92" fmla="*/ 262533 w 160"/>
              <a:gd name="T93" fmla="*/ 123717 h 160"/>
              <a:gd name="T94" fmla="*/ 272762 w 160"/>
              <a:gd name="T95" fmla="*/ 0 h 160"/>
              <a:gd name="T96" fmla="*/ 282990 w 160"/>
              <a:gd name="T97" fmla="*/ 123717 h 160"/>
              <a:gd name="T98" fmla="*/ 344361 w 160"/>
              <a:gd name="T99" fmla="*/ 75605 h 160"/>
              <a:gd name="T100" fmla="*/ 279581 w 160"/>
              <a:gd name="T101" fmla="*/ 154646 h 160"/>
              <a:gd name="T102" fmla="*/ 272762 w 160"/>
              <a:gd name="T103" fmla="*/ 154646 h 160"/>
              <a:gd name="T104" fmla="*/ 265942 w 160"/>
              <a:gd name="T105" fmla="*/ 154646 h 160"/>
              <a:gd name="T106" fmla="*/ 201162 w 160"/>
              <a:gd name="T107" fmla="*/ 75605 h 160"/>
              <a:gd name="T108" fmla="*/ 262533 w 160"/>
              <a:gd name="T109" fmla="*/ 123717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60">
                <a:moveTo>
                  <a:pt x="157" y="48"/>
                </a:moveTo>
                <a:cubicBezTo>
                  <a:pt x="157" y="11"/>
                  <a:pt x="157" y="11"/>
                  <a:pt x="157" y="11"/>
                </a:cubicBezTo>
                <a:cubicBezTo>
                  <a:pt x="96" y="11"/>
                  <a:pt x="96" y="11"/>
                  <a:pt x="96" y="11"/>
                </a:cubicBezTo>
                <a:cubicBezTo>
                  <a:pt x="95" y="11"/>
                  <a:pt x="93" y="12"/>
                  <a:pt x="93" y="13"/>
                </a:cubicBezTo>
                <a:cubicBezTo>
                  <a:pt x="93" y="15"/>
                  <a:pt x="95" y="16"/>
                  <a:pt x="96" y="16"/>
                </a:cubicBezTo>
                <a:cubicBezTo>
                  <a:pt x="143" y="16"/>
                  <a:pt x="143" y="16"/>
                  <a:pt x="143" y="16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29" y="27"/>
                </a:cubicBezTo>
                <a:cubicBezTo>
                  <a:pt x="17" y="16"/>
                  <a:pt x="17" y="16"/>
                  <a:pt x="17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5" y="16"/>
                  <a:pt x="67" y="15"/>
                  <a:pt x="67" y="13"/>
                </a:cubicBezTo>
                <a:cubicBezTo>
                  <a:pt x="67" y="12"/>
                  <a:pt x="65" y="11"/>
                  <a:pt x="64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48"/>
                  <a:pt x="3" y="48"/>
                  <a:pt x="3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4"/>
                  <a:pt x="6" y="160"/>
                  <a:pt x="13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4" y="160"/>
                  <a:pt x="160" y="154"/>
                  <a:pt x="160" y="147"/>
                </a:cubicBezTo>
                <a:cubicBezTo>
                  <a:pt x="160" y="48"/>
                  <a:pt x="160" y="48"/>
                  <a:pt x="160" y="48"/>
                </a:cubicBezTo>
                <a:lnTo>
                  <a:pt x="157" y="48"/>
                </a:lnTo>
                <a:close/>
                <a:moveTo>
                  <a:pt x="152" y="16"/>
                </a:moveTo>
                <a:cubicBezTo>
                  <a:pt x="152" y="48"/>
                  <a:pt x="152" y="48"/>
                  <a:pt x="152" y="48"/>
                </a:cubicBezTo>
                <a:cubicBezTo>
                  <a:pt x="151" y="48"/>
                  <a:pt x="151" y="48"/>
                  <a:pt x="151" y="48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50" y="16"/>
                  <a:pt x="150" y="16"/>
                  <a:pt x="150" y="16"/>
                </a:cubicBezTo>
                <a:lnTo>
                  <a:pt x="152" y="16"/>
                </a:lnTo>
                <a:close/>
                <a:moveTo>
                  <a:pt x="136" y="37"/>
                </a:moveTo>
                <a:cubicBezTo>
                  <a:pt x="144" y="48"/>
                  <a:pt x="144" y="48"/>
                  <a:pt x="144" y="48"/>
                </a:cubicBezTo>
                <a:cubicBezTo>
                  <a:pt x="136" y="48"/>
                  <a:pt x="136" y="48"/>
                  <a:pt x="136" y="48"/>
                </a:cubicBezTo>
                <a:lnTo>
                  <a:pt x="136" y="37"/>
                </a:lnTo>
                <a:close/>
                <a:moveTo>
                  <a:pt x="16" y="48"/>
                </a:moveTo>
                <a:cubicBezTo>
                  <a:pt x="24" y="37"/>
                  <a:pt x="24" y="37"/>
                  <a:pt x="24" y="37"/>
                </a:cubicBezTo>
                <a:cubicBezTo>
                  <a:pt x="24" y="48"/>
                  <a:pt x="24" y="48"/>
                  <a:pt x="24" y="48"/>
                </a:cubicBezTo>
                <a:lnTo>
                  <a:pt x="16" y="48"/>
                </a:lnTo>
                <a:close/>
                <a:moveTo>
                  <a:pt x="8" y="16"/>
                </a:moveTo>
                <a:cubicBezTo>
                  <a:pt x="10" y="16"/>
                  <a:pt x="10" y="16"/>
                  <a:pt x="10" y="16"/>
                </a:cubicBezTo>
                <a:cubicBezTo>
                  <a:pt x="23" y="30"/>
                  <a:pt x="23" y="30"/>
                  <a:pt x="23" y="30"/>
                </a:cubicBezTo>
                <a:cubicBezTo>
                  <a:pt x="9" y="48"/>
                  <a:pt x="9" y="48"/>
                  <a:pt x="9" y="48"/>
                </a:cubicBezTo>
                <a:cubicBezTo>
                  <a:pt x="8" y="48"/>
                  <a:pt x="8" y="48"/>
                  <a:pt x="8" y="48"/>
                </a:cubicBezTo>
                <a:lnTo>
                  <a:pt x="8" y="16"/>
                </a:lnTo>
                <a:close/>
                <a:moveTo>
                  <a:pt x="155" y="147"/>
                </a:moveTo>
                <a:cubicBezTo>
                  <a:pt x="155" y="151"/>
                  <a:pt x="151" y="155"/>
                  <a:pt x="147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9" y="155"/>
                  <a:pt x="5" y="151"/>
                  <a:pt x="5" y="147"/>
                </a:cubicBezTo>
                <a:cubicBezTo>
                  <a:pt x="5" y="53"/>
                  <a:pt x="5" y="53"/>
                  <a:pt x="5" y="53"/>
                </a:cubicBezTo>
                <a:cubicBezTo>
                  <a:pt x="155" y="53"/>
                  <a:pt x="155" y="53"/>
                  <a:pt x="155" y="53"/>
                </a:cubicBezTo>
                <a:lnTo>
                  <a:pt x="155" y="147"/>
                </a:lnTo>
                <a:close/>
                <a:moveTo>
                  <a:pt x="115" y="72"/>
                </a:moveTo>
                <a:cubicBezTo>
                  <a:pt x="115" y="88"/>
                  <a:pt x="115" y="88"/>
                  <a:pt x="115" y="88"/>
                </a:cubicBezTo>
                <a:cubicBezTo>
                  <a:pt x="115" y="107"/>
                  <a:pt x="99" y="123"/>
                  <a:pt x="80" y="123"/>
                </a:cubicBezTo>
                <a:cubicBezTo>
                  <a:pt x="61" y="123"/>
                  <a:pt x="45" y="107"/>
                  <a:pt x="45" y="88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71"/>
                  <a:pt x="47" y="69"/>
                  <a:pt x="48" y="69"/>
                </a:cubicBezTo>
                <a:cubicBezTo>
                  <a:pt x="49" y="69"/>
                  <a:pt x="51" y="71"/>
                  <a:pt x="51" y="72"/>
                </a:cubicBezTo>
                <a:cubicBezTo>
                  <a:pt x="51" y="88"/>
                  <a:pt x="51" y="88"/>
                  <a:pt x="51" y="88"/>
                </a:cubicBezTo>
                <a:cubicBezTo>
                  <a:pt x="51" y="104"/>
                  <a:pt x="64" y="117"/>
                  <a:pt x="80" y="117"/>
                </a:cubicBezTo>
                <a:cubicBezTo>
                  <a:pt x="96" y="117"/>
                  <a:pt x="109" y="104"/>
                  <a:pt x="109" y="88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1"/>
                  <a:pt x="111" y="69"/>
                  <a:pt x="112" y="69"/>
                </a:cubicBezTo>
                <a:cubicBezTo>
                  <a:pt x="113" y="69"/>
                  <a:pt x="115" y="71"/>
                  <a:pt x="115" y="72"/>
                </a:cubicBezTo>
                <a:close/>
                <a:moveTo>
                  <a:pt x="48" y="67"/>
                </a:moveTo>
                <a:cubicBezTo>
                  <a:pt x="45" y="67"/>
                  <a:pt x="43" y="69"/>
                  <a:pt x="43" y="72"/>
                </a:cubicBezTo>
                <a:cubicBezTo>
                  <a:pt x="43" y="73"/>
                  <a:pt x="41" y="75"/>
                  <a:pt x="40" y="75"/>
                </a:cubicBezTo>
                <a:cubicBezTo>
                  <a:pt x="39" y="75"/>
                  <a:pt x="37" y="73"/>
                  <a:pt x="37" y="72"/>
                </a:cubicBezTo>
                <a:cubicBezTo>
                  <a:pt x="37" y="66"/>
                  <a:pt x="42" y="61"/>
                  <a:pt x="48" y="61"/>
                </a:cubicBezTo>
                <a:cubicBezTo>
                  <a:pt x="54" y="61"/>
                  <a:pt x="59" y="66"/>
                  <a:pt x="59" y="72"/>
                </a:cubicBezTo>
                <a:cubicBezTo>
                  <a:pt x="59" y="73"/>
                  <a:pt x="57" y="75"/>
                  <a:pt x="56" y="75"/>
                </a:cubicBezTo>
                <a:cubicBezTo>
                  <a:pt x="55" y="75"/>
                  <a:pt x="53" y="73"/>
                  <a:pt x="53" y="72"/>
                </a:cubicBezTo>
                <a:cubicBezTo>
                  <a:pt x="53" y="69"/>
                  <a:pt x="51" y="67"/>
                  <a:pt x="48" y="67"/>
                </a:cubicBezTo>
                <a:close/>
                <a:moveTo>
                  <a:pt x="123" y="72"/>
                </a:moveTo>
                <a:cubicBezTo>
                  <a:pt x="123" y="73"/>
                  <a:pt x="121" y="75"/>
                  <a:pt x="120" y="75"/>
                </a:cubicBezTo>
                <a:cubicBezTo>
                  <a:pt x="119" y="75"/>
                  <a:pt x="117" y="73"/>
                  <a:pt x="117" y="72"/>
                </a:cubicBezTo>
                <a:cubicBezTo>
                  <a:pt x="117" y="69"/>
                  <a:pt x="115" y="67"/>
                  <a:pt x="112" y="67"/>
                </a:cubicBezTo>
                <a:cubicBezTo>
                  <a:pt x="109" y="67"/>
                  <a:pt x="107" y="69"/>
                  <a:pt x="107" y="72"/>
                </a:cubicBezTo>
                <a:cubicBezTo>
                  <a:pt x="107" y="73"/>
                  <a:pt x="105" y="75"/>
                  <a:pt x="104" y="75"/>
                </a:cubicBezTo>
                <a:cubicBezTo>
                  <a:pt x="103" y="75"/>
                  <a:pt x="101" y="73"/>
                  <a:pt x="101" y="72"/>
                </a:cubicBezTo>
                <a:cubicBezTo>
                  <a:pt x="101" y="66"/>
                  <a:pt x="106" y="61"/>
                  <a:pt x="112" y="61"/>
                </a:cubicBezTo>
                <a:cubicBezTo>
                  <a:pt x="118" y="61"/>
                  <a:pt x="123" y="66"/>
                  <a:pt x="123" y="72"/>
                </a:cubicBezTo>
                <a:close/>
                <a:moveTo>
                  <a:pt x="77" y="36"/>
                </a:move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9" y="0"/>
                  <a:pt x="80" y="0"/>
                </a:cubicBezTo>
                <a:cubicBezTo>
                  <a:pt x="81" y="0"/>
                  <a:pt x="83" y="1"/>
                  <a:pt x="83" y="3"/>
                </a:cubicBezTo>
                <a:cubicBezTo>
                  <a:pt x="83" y="36"/>
                  <a:pt x="83" y="36"/>
                  <a:pt x="83" y="36"/>
                </a:cubicBezTo>
                <a:cubicBezTo>
                  <a:pt x="97" y="22"/>
                  <a:pt x="97" y="22"/>
                  <a:pt x="97" y="22"/>
                </a:cubicBezTo>
                <a:cubicBezTo>
                  <a:pt x="98" y="21"/>
                  <a:pt x="100" y="21"/>
                  <a:pt x="101" y="22"/>
                </a:cubicBezTo>
                <a:cubicBezTo>
                  <a:pt x="102" y="23"/>
                  <a:pt x="102" y="25"/>
                  <a:pt x="101" y="26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1" y="45"/>
                  <a:pt x="81" y="45"/>
                </a:cubicBezTo>
                <a:cubicBezTo>
                  <a:pt x="81" y="45"/>
                  <a:pt x="80" y="45"/>
                  <a:pt x="80" y="45"/>
                </a:cubicBezTo>
                <a:cubicBezTo>
                  <a:pt x="80" y="45"/>
                  <a:pt x="79" y="45"/>
                  <a:pt x="79" y="45"/>
                </a:cubicBezTo>
                <a:cubicBezTo>
                  <a:pt x="79" y="45"/>
                  <a:pt x="78" y="45"/>
                  <a:pt x="78" y="45"/>
                </a:cubicBezTo>
                <a:cubicBezTo>
                  <a:pt x="59" y="26"/>
                  <a:pt x="59" y="26"/>
                  <a:pt x="59" y="26"/>
                </a:cubicBezTo>
                <a:cubicBezTo>
                  <a:pt x="58" y="25"/>
                  <a:pt x="58" y="23"/>
                  <a:pt x="59" y="22"/>
                </a:cubicBezTo>
                <a:cubicBezTo>
                  <a:pt x="60" y="21"/>
                  <a:pt x="62" y="21"/>
                  <a:pt x="63" y="22"/>
                </a:cubicBezTo>
                <a:lnTo>
                  <a:pt x="77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" name="Freeform 1861">
            <a:extLst>
              <a:ext uri="{FF2B5EF4-FFF2-40B4-BE49-F238E27FC236}">
                <a16:creationId xmlns:a16="http://schemas.microsoft.com/office/drawing/2014/main" id="{8FFE00C1-C527-42D1-822A-7732A4B1CFB4}"/>
              </a:ext>
            </a:extLst>
          </p:cNvPr>
          <p:cNvSpPr>
            <a:spLocks noEditPoints="1"/>
          </p:cNvSpPr>
          <p:nvPr/>
        </p:nvSpPr>
        <p:spPr bwMode="auto">
          <a:xfrm>
            <a:off x="8720631" y="2294514"/>
            <a:ext cx="426456" cy="421496"/>
          </a:xfrm>
          <a:custGeom>
            <a:avLst/>
            <a:gdLst>
              <a:gd name="T0" fmla="*/ 535294 w 160"/>
              <a:gd name="T1" fmla="*/ 27503 h 157"/>
              <a:gd name="T2" fmla="*/ 337542 w 160"/>
              <a:gd name="T3" fmla="*/ 37817 h 157"/>
              <a:gd name="T4" fmla="*/ 487561 w 160"/>
              <a:gd name="T5" fmla="*/ 44693 h 157"/>
              <a:gd name="T6" fmla="*/ 446647 w 160"/>
              <a:gd name="T7" fmla="*/ 85947 h 157"/>
              <a:gd name="T8" fmla="*/ 446647 w 160"/>
              <a:gd name="T9" fmla="*/ 89385 h 157"/>
              <a:gd name="T10" fmla="*/ 446647 w 160"/>
              <a:gd name="T11" fmla="*/ 89385 h 157"/>
              <a:gd name="T12" fmla="*/ 446647 w 160"/>
              <a:gd name="T13" fmla="*/ 154705 h 157"/>
              <a:gd name="T14" fmla="*/ 282990 w 160"/>
              <a:gd name="T15" fmla="*/ 30941 h 157"/>
              <a:gd name="T16" fmla="*/ 337542 w 160"/>
              <a:gd name="T17" fmla="*/ 82510 h 157"/>
              <a:gd name="T18" fmla="*/ 344361 w 160"/>
              <a:gd name="T19" fmla="*/ 65320 h 157"/>
              <a:gd name="T20" fmla="*/ 276171 w 160"/>
              <a:gd name="T21" fmla="*/ 0 h 157"/>
              <a:gd name="T22" fmla="*/ 265942 w 160"/>
              <a:gd name="T23" fmla="*/ 3438 h 157"/>
              <a:gd name="T24" fmla="*/ 201162 w 160"/>
              <a:gd name="T25" fmla="*/ 79072 h 157"/>
              <a:gd name="T26" fmla="*/ 214800 w 160"/>
              <a:gd name="T27" fmla="*/ 79072 h 157"/>
              <a:gd name="T28" fmla="*/ 262533 w 160"/>
              <a:gd name="T29" fmla="*/ 154705 h 157"/>
              <a:gd name="T30" fmla="*/ 98876 w 160"/>
              <a:gd name="T31" fmla="*/ 92823 h 157"/>
              <a:gd name="T32" fmla="*/ 98876 w 160"/>
              <a:gd name="T33" fmla="*/ 89385 h 157"/>
              <a:gd name="T34" fmla="*/ 98876 w 160"/>
              <a:gd name="T35" fmla="*/ 85947 h 157"/>
              <a:gd name="T36" fmla="*/ 98876 w 160"/>
              <a:gd name="T37" fmla="*/ 85947 h 157"/>
              <a:gd name="T38" fmla="*/ 201162 w 160"/>
              <a:gd name="T39" fmla="*/ 44693 h 157"/>
              <a:gd name="T40" fmla="*/ 201162 w 160"/>
              <a:gd name="T41" fmla="*/ 27503 h 157"/>
              <a:gd name="T42" fmla="*/ 10229 w 160"/>
              <a:gd name="T43" fmla="*/ 154705 h 157"/>
              <a:gd name="T44" fmla="*/ 0 w 160"/>
              <a:gd name="T45" fmla="*/ 498495 h 157"/>
              <a:gd name="T46" fmla="*/ 501199 w 160"/>
              <a:gd name="T47" fmla="*/ 539750 h 157"/>
              <a:gd name="T48" fmla="*/ 545523 w 160"/>
              <a:gd name="T49" fmla="*/ 154705 h 157"/>
              <a:gd name="T50" fmla="*/ 518247 w 160"/>
              <a:gd name="T51" fmla="*/ 44693 h 157"/>
              <a:gd name="T52" fmla="*/ 514837 w 160"/>
              <a:gd name="T53" fmla="*/ 154705 h 157"/>
              <a:gd name="T54" fmla="*/ 511428 w 160"/>
              <a:gd name="T55" fmla="*/ 44693 h 157"/>
              <a:gd name="T56" fmla="*/ 463695 w 160"/>
              <a:gd name="T57" fmla="*/ 120326 h 157"/>
              <a:gd name="T58" fmla="*/ 463695 w 160"/>
              <a:gd name="T59" fmla="*/ 154705 h 157"/>
              <a:gd name="T60" fmla="*/ 54552 w 160"/>
              <a:gd name="T61" fmla="*/ 154705 h 157"/>
              <a:gd name="T62" fmla="*/ 81828 w 160"/>
              <a:gd name="T63" fmla="*/ 154705 h 157"/>
              <a:gd name="T64" fmla="*/ 27276 w 160"/>
              <a:gd name="T65" fmla="*/ 44693 h 157"/>
              <a:gd name="T66" fmla="*/ 78419 w 160"/>
              <a:gd name="T67" fmla="*/ 92823 h 157"/>
              <a:gd name="T68" fmla="*/ 27276 w 160"/>
              <a:gd name="T69" fmla="*/ 154705 h 157"/>
              <a:gd name="T70" fmla="*/ 528475 w 160"/>
              <a:gd name="T71" fmla="*/ 498495 h 157"/>
              <a:gd name="T72" fmla="*/ 44324 w 160"/>
              <a:gd name="T73" fmla="*/ 522561 h 157"/>
              <a:gd name="T74" fmla="*/ 17048 w 160"/>
              <a:gd name="T75" fmla="*/ 175333 h 157"/>
              <a:gd name="T76" fmla="*/ 528475 w 160"/>
              <a:gd name="T77" fmla="*/ 498495 h 157"/>
              <a:gd name="T78" fmla="*/ 392095 w 160"/>
              <a:gd name="T79" fmla="*/ 292221 h 157"/>
              <a:gd name="T80" fmla="*/ 153428 w 160"/>
              <a:gd name="T81" fmla="*/ 292221 h 157"/>
              <a:gd name="T82" fmla="*/ 163657 w 160"/>
              <a:gd name="T83" fmla="*/ 230339 h 157"/>
              <a:gd name="T84" fmla="*/ 173885 w 160"/>
              <a:gd name="T85" fmla="*/ 292221 h 157"/>
              <a:gd name="T86" fmla="*/ 371638 w 160"/>
              <a:gd name="T87" fmla="*/ 292221 h 157"/>
              <a:gd name="T88" fmla="*/ 381866 w 160"/>
              <a:gd name="T89" fmla="*/ 230339 h 157"/>
              <a:gd name="T90" fmla="*/ 163657 w 160"/>
              <a:gd name="T91" fmla="*/ 220025 h 157"/>
              <a:gd name="T92" fmla="*/ 136381 w 160"/>
              <a:gd name="T93" fmla="*/ 247529 h 157"/>
              <a:gd name="T94" fmla="*/ 163657 w 160"/>
              <a:gd name="T95" fmla="*/ 202836 h 157"/>
              <a:gd name="T96" fmla="*/ 190933 w 160"/>
              <a:gd name="T97" fmla="*/ 247529 h 157"/>
              <a:gd name="T98" fmla="*/ 163657 w 160"/>
              <a:gd name="T99" fmla="*/ 220025 h 157"/>
              <a:gd name="T100" fmla="*/ 409142 w 160"/>
              <a:gd name="T101" fmla="*/ 247529 h 157"/>
              <a:gd name="T102" fmla="*/ 381866 w 160"/>
              <a:gd name="T103" fmla="*/ 220025 h 157"/>
              <a:gd name="T104" fmla="*/ 354590 w 160"/>
              <a:gd name="T105" fmla="*/ 247529 h 157"/>
              <a:gd name="T106" fmla="*/ 381866 w 160"/>
              <a:gd name="T107" fmla="*/ 202836 h 1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57">
                <a:moveTo>
                  <a:pt x="157" y="45"/>
                </a:moveTo>
                <a:cubicBezTo>
                  <a:pt x="157" y="8"/>
                  <a:pt x="157" y="8"/>
                  <a:pt x="157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0" y="8"/>
                  <a:pt x="99" y="9"/>
                  <a:pt x="99" y="11"/>
                </a:cubicBezTo>
                <a:cubicBezTo>
                  <a:pt x="99" y="12"/>
                  <a:pt x="100" y="13"/>
                  <a:pt x="101" y="13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3" y="9"/>
                  <a:pt x="83" y="9"/>
                  <a:pt x="83" y="9"/>
                </a:cubicBezTo>
                <a:cubicBezTo>
                  <a:pt x="97" y="23"/>
                  <a:pt x="97" y="23"/>
                  <a:pt x="97" y="23"/>
                </a:cubicBezTo>
                <a:cubicBezTo>
                  <a:pt x="97" y="24"/>
                  <a:pt x="98" y="24"/>
                  <a:pt x="99" y="24"/>
                </a:cubicBezTo>
                <a:cubicBezTo>
                  <a:pt x="99" y="24"/>
                  <a:pt x="100" y="24"/>
                  <a:pt x="101" y="23"/>
                </a:cubicBezTo>
                <a:cubicBezTo>
                  <a:pt x="102" y="22"/>
                  <a:pt x="102" y="20"/>
                  <a:pt x="101" y="19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1"/>
                  <a:pt x="81" y="0"/>
                  <a:pt x="81" y="0"/>
                </a:cubicBezTo>
                <a:cubicBezTo>
                  <a:pt x="80" y="0"/>
                  <a:pt x="80" y="0"/>
                  <a:pt x="79" y="0"/>
                </a:cubicBezTo>
                <a:cubicBezTo>
                  <a:pt x="79" y="0"/>
                  <a:pt x="78" y="1"/>
                  <a:pt x="78" y="1"/>
                </a:cubicBezTo>
                <a:cubicBezTo>
                  <a:pt x="59" y="19"/>
                  <a:pt x="59" y="19"/>
                  <a:pt x="59" y="19"/>
                </a:cubicBezTo>
                <a:cubicBezTo>
                  <a:pt x="58" y="20"/>
                  <a:pt x="58" y="22"/>
                  <a:pt x="59" y="23"/>
                </a:cubicBezTo>
                <a:cubicBezTo>
                  <a:pt x="60" y="24"/>
                  <a:pt x="61" y="24"/>
                  <a:pt x="61" y="24"/>
                </a:cubicBezTo>
                <a:cubicBezTo>
                  <a:pt x="62" y="24"/>
                  <a:pt x="63" y="24"/>
                  <a:pt x="63" y="23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45"/>
                  <a:pt x="77" y="45"/>
                  <a:pt x="77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17" y="13"/>
                  <a:pt x="17" y="13"/>
                  <a:pt x="17" y="13"/>
                </a:cubicBezTo>
                <a:cubicBezTo>
                  <a:pt x="59" y="13"/>
                  <a:pt x="59" y="13"/>
                  <a:pt x="59" y="13"/>
                </a:cubicBezTo>
                <a:cubicBezTo>
                  <a:pt x="60" y="13"/>
                  <a:pt x="61" y="12"/>
                  <a:pt x="61" y="11"/>
                </a:cubicBezTo>
                <a:cubicBezTo>
                  <a:pt x="61" y="9"/>
                  <a:pt x="60" y="8"/>
                  <a:pt x="59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45"/>
                  <a:pt x="3" y="45"/>
                  <a:pt x="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2"/>
                  <a:pt x="6" y="157"/>
                  <a:pt x="13" y="157"/>
                </a:cubicBezTo>
                <a:cubicBezTo>
                  <a:pt x="147" y="157"/>
                  <a:pt x="147" y="157"/>
                  <a:pt x="147" y="157"/>
                </a:cubicBezTo>
                <a:cubicBezTo>
                  <a:pt x="154" y="157"/>
                  <a:pt x="160" y="152"/>
                  <a:pt x="160" y="145"/>
                </a:cubicBezTo>
                <a:cubicBezTo>
                  <a:pt x="160" y="45"/>
                  <a:pt x="160" y="45"/>
                  <a:pt x="160" y="45"/>
                </a:cubicBezTo>
                <a:lnTo>
                  <a:pt x="157" y="45"/>
                </a:lnTo>
                <a:close/>
                <a:moveTo>
                  <a:pt x="152" y="13"/>
                </a:moveTo>
                <a:cubicBezTo>
                  <a:pt x="152" y="45"/>
                  <a:pt x="152" y="45"/>
                  <a:pt x="152" y="45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37" y="27"/>
                  <a:pt x="137" y="27"/>
                  <a:pt x="137" y="27"/>
                </a:cubicBezTo>
                <a:cubicBezTo>
                  <a:pt x="150" y="13"/>
                  <a:pt x="150" y="13"/>
                  <a:pt x="150" y="13"/>
                </a:cubicBezTo>
                <a:lnTo>
                  <a:pt x="152" y="13"/>
                </a:lnTo>
                <a:close/>
                <a:moveTo>
                  <a:pt x="136" y="35"/>
                </a:moveTo>
                <a:cubicBezTo>
                  <a:pt x="144" y="45"/>
                  <a:pt x="144" y="45"/>
                  <a:pt x="144" y="45"/>
                </a:cubicBezTo>
                <a:cubicBezTo>
                  <a:pt x="136" y="45"/>
                  <a:pt x="136" y="45"/>
                  <a:pt x="136" y="45"/>
                </a:cubicBezTo>
                <a:lnTo>
                  <a:pt x="136" y="35"/>
                </a:lnTo>
                <a:close/>
                <a:moveTo>
                  <a:pt x="16" y="45"/>
                </a:moveTo>
                <a:cubicBezTo>
                  <a:pt x="24" y="35"/>
                  <a:pt x="24" y="35"/>
                  <a:pt x="24" y="35"/>
                </a:cubicBezTo>
                <a:cubicBezTo>
                  <a:pt x="24" y="45"/>
                  <a:pt x="24" y="45"/>
                  <a:pt x="24" y="45"/>
                </a:cubicBezTo>
                <a:lnTo>
                  <a:pt x="16" y="45"/>
                </a:lnTo>
                <a:close/>
                <a:moveTo>
                  <a:pt x="8" y="13"/>
                </a:moveTo>
                <a:cubicBezTo>
                  <a:pt x="10" y="13"/>
                  <a:pt x="10" y="13"/>
                  <a:pt x="10" y="13"/>
                </a:cubicBezTo>
                <a:cubicBezTo>
                  <a:pt x="23" y="27"/>
                  <a:pt x="23" y="27"/>
                  <a:pt x="23" y="27"/>
                </a:cubicBezTo>
                <a:cubicBezTo>
                  <a:pt x="9" y="45"/>
                  <a:pt x="9" y="45"/>
                  <a:pt x="9" y="45"/>
                </a:cubicBezTo>
                <a:cubicBezTo>
                  <a:pt x="8" y="45"/>
                  <a:pt x="8" y="45"/>
                  <a:pt x="8" y="45"/>
                </a:cubicBezTo>
                <a:lnTo>
                  <a:pt x="8" y="13"/>
                </a:lnTo>
                <a:close/>
                <a:moveTo>
                  <a:pt x="155" y="145"/>
                </a:moveTo>
                <a:cubicBezTo>
                  <a:pt x="155" y="149"/>
                  <a:pt x="151" y="152"/>
                  <a:pt x="147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9" y="152"/>
                  <a:pt x="5" y="149"/>
                  <a:pt x="5" y="145"/>
                </a:cubicBezTo>
                <a:cubicBezTo>
                  <a:pt x="5" y="51"/>
                  <a:pt x="5" y="51"/>
                  <a:pt x="5" y="51"/>
                </a:cubicBezTo>
                <a:cubicBezTo>
                  <a:pt x="155" y="51"/>
                  <a:pt x="155" y="51"/>
                  <a:pt x="155" y="51"/>
                </a:cubicBezTo>
                <a:lnTo>
                  <a:pt x="155" y="145"/>
                </a:lnTo>
                <a:close/>
                <a:moveTo>
                  <a:pt x="115" y="69"/>
                </a:moveTo>
                <a:cubicBezTo>
                  <a:pt x="115" y="85"/>
                  <a:pt x="115" y="85"/>
                  <a:pt x="115" y="85"/>
                </a:cubicBezTo>
                <a:cubicBezTo>
                  <a:pt x="115" y="104"/>
                  <a:pt x="99" y="120"/>
                  <a:pt x="80" y="120"/>
                </a:cubicBezTo>
                <a:cubicBezTo>
                  <a:pt x="61" y="120"/>
                  <a:pt x="45" y="104"/>
                  <a:pt x="45" y="85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8"/>
                  <a:pt x="47" y="67"/>
                  <a:pt x="48" y="67"/>
                </a:cubicBezTo>
                <a:cubicBezTo>
                  <a:pt x="49" y="67"/>
                  <a:pt x="51" y="68"/>
                  <a:pt x="51" y="69"/>
                </a:cubicBezTo>
                <a:cubicBezTo>
                  <a:pt x="51" y="85"/>
                  <a:pt x="51" y="85"/>
                  <a:pt x="51" y="85"/>
                </a:cubicBezTo>
                <a:cubicBezTo>
                  <a:pt x="51" y="102"/>
                  <a:pt x="64" y="115"/>
                  <a:pt x="80" y="115"/>
                </a:cubicBezTo>
                <a:cubicBezTo>
                  <a:pt x="96" y="115"/>
                  <a:pt x="109" y="102"/>
                  <a:pt x="109" y="85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09" y="68"/>
                  <a:pt x="111" y="67"/>
                  <a:pt x="112" y="67"/>
                </a:cubicBezTo>
                <a:cubicBezTo>
                  <a:pt x="113" y="67"/>
                  <a:pt x="115" y="68"/>
                  <a:pt x="115" y="69"/>
                </a:cubicBezTo>
                <a:close/>
                <a:moveTo>
                  <a:pt x="48" y="64"/>
                </a:moveTo>
                <a:cubicBezTo>
                  <a:pt x="45" y="64"/>
                  <a:pt x="43" y="66"/>
                  <a:pt x="43" y="69"/>
                </a:cubicBezTo>
                <a:cubicBezTo>
                  <a:pt x="43" y="71"/>
                  <a:pt x="41" y="72"/>
                  <a:pt x="40" y="72"/>
                </a:cubicBezTo>
                <a:cubicBezTo>
                  <a:pt x="39" y="72"/>
                  <a:pt x="37" y="71"/>
                  <a:pt x="37" y="69"/>
                </a:cubicBezTo>
                <a:cubicBezTo>
                  <a:pt x="37" y="63"/>
                  <a:pt x="42" y="59"/>
                  <a:pt x="48" y="59"/>
                </a:cubicBezTo>
                <a:cubicBezTo>
                  <a:pt x="54" y="59"/>
                  <a:pt x="59" y="63"/>
                  <a:pt x="59" y="69"/>
                </a:cubicBezTo>
                <a:cubicBezTo>
                  <a:pt x="59" y="71"/>
                  <a:pt x="57" y="72"/>
                  <a:pt x="56" y="72"/>
                </a:cubicBezTo>
                <a:cubicBezTo>
                  <a:pt x="55" y="72"/>
                  <a:pt x="53" y="71"/>
                  <a:pt x="53" y="69"/>
                </a:cubicBezTo>
                <a:cubicBezTo>
                  <a:pt x="53" y="66"/>
                  <a:pt x="51" y="64"/>
                  <a:pt x="48" y="64"/>
                </a:cubicBezTo>
                <a:close/>
                <a:moveTo>
                  <a:pt x="123" y="69"/>
                </a:moveTo>
                <a:cubicBezTo>
                  <a:pt x="123" y="71"/>
                  <a:pt x="121" y="72"/>
                  <a:pt x="120" y="72"/>
                </a:cubicBezTo>
                <a:cubicBezTo>
                  <a:pt x="119" y="72"/>
                  <a:pt x="117" y="71"/>
                  <a:pt x="117" y="69"/>
                </a:cubicBezTo>
                <a:cubicBezTo>
                  <a:pt x="117" y="66"/>
                  <a:pt x="115" y="64"/>
                  <a:pt x="112" y="64"/>
                </a:cubicBezTo>
                <a:cubicBezTo>
                  <a:pt x="109" y="64"/>
                  <a:pt x="107" y="66"/>
                  <a:pt x="107" y="69"/>
                </a:cubicBezTo>
                <a:cubicBezTo>
                  <a:pt x="107" y="71"/>
                  <a:pt x="105" y="72"/>
                  <a:pt x="104" y="72"/>
                </a:cubicBezTo>
                <a:cubicBezTo>
                  <a:pt x="103" y="72"/>
                  <a:pt x="101" y="71"/>
                  <a:pt x="101" y="69"/>
                </a:cubicBezTo>
                <a:cubicBezTo>
                  <a:pt x="101" y="63"/>
                  <a:pt x="106" y="59"/>
                  <a:pt x="112" y="59"/>
                </a:cubicBezTo>
                <a:cubicBezTo>
                  <a:pt x="118" y="59"/>
                  <a:pt x="123" y="63"/>
                  <a:pt x="123" y="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" name="Freeform 1862">
            <a:extLst>
              <a:ext uri="{FF2B5EF4-FFF2-40B4-BE49-F238E27FC236}">
                <a16:creationId xmlns:a16="http://schemas.microsoft.com/office/drawing/2014/main" id="{9FF4014E-4840-4AEF-BEC1-1AC05912348D}"/>
              </a:ext>
            </a:extLst>
          </p:cNvPr>
          <p:cNvSpPr>
            <a:spLocks noEditPoints="1"/>
          </p:cNvSpPr>
          <p:nvPr/>
        </p:nvSpPr>
        <p:spPr bwMode="auto">
          <a:xfrm>
            <a:off x="8642568" y="5303881"/>
            <a:ext cx="426456" cy="400420"/>
          </a:xfrm>
          <a:custGeom>
            <a:avLst/>
            <a:gdLst>
              <a:gd name="T0" fmla="*/ 535294 w 160"/>
              <a:gd name="T1" fmla="*/ 0 h 149"/>
              <a:gd name="T2" fmla="*/ 10229 w 160"/>
              <a:gd name="T3" fmla="*/ 127223 h 149"/>
              <a:gd name="T4" fmla="*/ 0 w 160"/>
              <a:gd name="T5" fmla="*/ 471069 h 149"/>
              <a:gd name="T6" fmla="*/ 501199 w 160"/>
              <a:gd name="T7" fmla="*/ 512330 h 149"/>
              <a:gd name="T8" fmla="*/ 545523 w 160"/>
              <a:gd name="T9" fmla="*/ 127223 h 149"/>
              <a:gd name="T10" fmla="*/ 514837 w 160"/>
              <a:gd name="T11" fmla="*/ 127223 h 149"/>
              <a:gd name="T12" fmla="*/ 511428 w 160"/>
              <a:gd name="T13" fmla="*/ 17192 h 149"/>
              <a:gd name="T14" fmla="*/ 518247 w 160"/>
              <a:gd name="T15" fmla="*/ 127223 h 149"/>
              <a:gd name="T16" fmla="*/ 98876 w 160"/>
              <a:gd name="T17" fmla="*/ 127223 h 149"/>
              <a:gd name="T18" fmla="*/ 98876 w 160"/>
              <a:gd name="T19" fmla="*/ 61892 h 149"/>
              <a:gd name="T20" fmla="*/ 98876 w 160"/>
              <a:gd name="T21" fmla="*/ 61892 h 149"/>
              <a:gd name="T22" fmla="*/ 98876 w 160"/>
              <a:gd name="T23" fmla="*/ 58454 h 149"/>
              <a:gd name="T24" fmla="*/ 57962 w 160"/>
              <a:gd name="T25" fmla="*/ 17192 h 149"/>
              <a:gd name="T26" fmla="*/ 446647 w 160"/>
              <a:gd name="T27" fmla="*/ 58454 h 149"/>
              <a:gd name="T28" fmla="*/ 446647 w 160"/>
              <a:gd name="T29" fmla="*/ 58454 h 149"/>
              <a:gd name="T30" fmla="*/ 446647 w 160"/>
              <a:gd name="T31" fmla="*/ 61892 h 149"/>
              <a:gd name="T32" fmla="*/ 446647 w 160"/>
              <a:gd name="T33" fmla="*/ 65331 h 149"/>
              <a:gd name="T34" fmla="*/ 98876 w 160"/>
              <a:gd name="T35" fmla="*/ 127223 h 149"/>
              <a:gd name="T36" fmla="*/ 81828 w 160"/>
              <a:gd name="T37" fmla="*/ 92838 h 149"/>
              <a:gd name="T38" fmla="*/ 54552 w 160"/>
              <a:gd name="T39" fmla="*/ 127223 h 149"/>
              <a:gd name="T40" fmla="*/ 490971 w 160"/>
              <a:gd name="T41" fmla="*/ 127223 h 149"/>
              <a:gd name="T42" fmla="*/ 463695 w 160"/>
              <a:gd name="T43" fmla="*/ 92838 h 149"/>
              <a:gd name="T44" fmla="*/ 34095 w 160"/>
              <a:gd name="T45" fmla="*/ 17192 h 149"/>
              <a:gd name="T46" fmla="*/ 30686 w 160"/>
              <a:gd name="T47" fmla="*/ 127223 h 149"/>
              <a:gd name="T48" fmla="*/ 27276 w 160"/>
              <a:gd name="T49" fmla="*/ 17192 h 149"/>
              <a:gd name="T50" fmla="*/ 501199 w 160"/>
              <a:gd name="T51" fmla="*/ 495138 h 149"/>
              <a:gd name="T52" fmla="*/ 17048 w 160"/>
              <a:gd name="T53" fmla="*/ 471069 h 149"/>
              <a:gd name="T54" fmla="*/ 528475 w 160"/>
              <a:gd name="T55" fmla="*/ 147854 h 149"/>
              <a:gd name="T56" fmla="*/ 392095 w 160"/>
              <a:gd name="T57" fmla="*/ 209746 h 149"/>
              <a:gd name="T58" fmla="*/ 272762 w 160"/>
              <a:gd name="T59" fmla="*/ 385107 h 149"/>
              <a:gd name="T60" fmla="*/ 153428 w 160"/>
              <a:gd name="T61" fmla="*/ 209746 h 149"/>
              <a:gd name="T62" fmla="*/ 173885 w 160"/>
              <a:gd name="T63" fmla="*/ 209746 h 149"/>
              <a:gd name="T64" fmla="*/ 272762 w 160"/>
              <a:gd name="T65" fmla="*/ 367915 h 149"/>
              <a:gd name="T66" fmla="*/ 371638 w 160"/>
              <a:gd name="T67" fmla="*/ 209746 h 149"/>
              <a:gd name="T68" fmla="*/ 392095 w 160"/>
              <a:gd name="T69" fmla="*/ 209746 h 149"/>
              <a:gd name="T70" fmla="*/ 146609 w 160"/>
              <a:gd name="T71" fmla="*/ 209746 h 149"/>
              <a:gd name="T72" fmla="*/ 126152 w 160"/>
              <a:gd name="T73" fmla="*/ 209746 h 149"/>
              <a:gd name="T74" fmla="*/ 201162 w 160"/>
              <a:gd name="T75" fmla="*/ 209746 h 149"/>
              <a:gd name="T76" fmla="*/ 180704 w 160"/>
              <a:gd name="T77" fmla="*/ 209746 h 149"/>
              <a:gd name="T78" fmla="*/ 419371 w 160"/>
              <a:gd name="T79" fmla="*/ 209746 h 149"/>
              <a:gd name="T80" fmla="*/ 398914 w 160"/>
              <a:gd name="T81" fmla="*/ 209746 h 149"/>
              <a:gd name="T82" fmla="*/ 364819 w 160"/>
              <a:gd name="T83" fmla="*/ 209746 h 149"/>
              <a:gd name="T84" fmla="*/ 344361 w 160"/>
              <a:gd name="T85" fmla="*/ 209746 h 149"/>
              <a:gd name="T86" fmla="*/ 419371 w 160"/>
              <a:gd name="T87" fmla="*/ 209746 h 14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49">
                <a:moveTo>
                  <a:pt x="157" y="37"/>
                </a:moveTo>
                <a:cubicBezTo>
                  <a:pt x="157" y="0"/>
                  <a:pt x="157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37"/>
                  <a:pt x="3" y="37"/>
                  <a:pt x="3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4"/>
                  <a:pt x="6" y="149"/>
                  <a:pt x="13" y="149"/>
                </a:cubicBezTo>
                <a:cubicBezTo>
                  <a:pt x="147" y="149"/>
                  <a:pt x="147" y="149"/>
                  <a:pt x="147" y="149"/>
                </a:cubicBezTo>
                <a:cubicBezTo>
                  <a:pt x="154" y="149"/>
                  <a:pt x="160" y="144"/>
                  <a:pt x="160" y="137"/>
                </a:cubicBezTo>
                <a:cubicBezTo>
                  <a:pt x="160" y="37"/>
                  <a:pt x="160" y="37"/>
                  <a:pt x="160" y="37"/>
                </a:cubicBezTo>
                <a:lnTo>
                  <a:pt x="157" y="37"/>
                </a:lnTo>
                <a:close/>
                <a:moveTo>
                  <a:pt x="151" y="37"/>
                </a:moveTo>
                <a:cubicBezTo>
                  <a:pt x="137" y="19"/>
                  <a:pt x="137" y="19"/>
                  <a:pt x="137" y="19"/>
                </a:cubicBezTo>
                <a:cubicBezTo>
                  <a:pt x="150" y="5"/>
                  <a:pt x="150" y="5"/>
                  <a:pt x="150" y="5"/>
                </a:cubicBezTo>
                <a:cubicBezTo>
                  <a:pt x="152" y="5"/>
                  <a:pt x="152" y="5"/>
                  <a:pt x="152" y="5"/>
                </a:cubicBezTo>
                <a:cubicBezTo>
                  <a:pt x="152" y="37"/>
                  <a:pt x="152" y="37"/>
                  <a:pt x="152" y="37"/>
                </a:cubicBezTo>
                <a:lnTo>
                  <a:pt x="151" y="37"/>
                </a:lnTo>
                <a:close/>
                <a:moveTo>
                  <a:pt x="29" y="37"/>
                </a:move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17" y="5"/>
                  <a:pt x="17" y="5"/>
                  <a:pt x="17" y="5"/>
                </a:cubicBezTo>
                <a:cubicBezTo>
                  <a:pt x="143" y="5"/>
                  <a:pt x="143" y="5"/>
                  <a:pt x="143" y="5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37"/>
                  <a:pt x="131" y="37"/>
                  <a:pt x="131" y="37"/>
                </a:cubicBezTo>
                <a:lnTo>
                  <a:pt x="29" y="37"/>
                </a:lnTo>
                <a:close/>
                <a:moveTo>
                  <a:pt x="16" y="37"/>
                </a:moveTo>
                <a:cubicBezTo>
                  <a:pt x="24" y="27"/>
                  <a:pt x="24" y="27"/>
                  <a:pt x="24" y="27"/>
                </a:cubicBezTo>
                <a:cubicBezTo>
                  <a:pt x="24" y="37"/>
                  <a:pt x="24" y="37"/>
                  <a:pt x="24" y="37"/>
                </a:cubicBezTo>
                <a:lnTo>
                  <a:pt x="16" y="37"/>
                </a:lnTo>
                <a:close/>
                <a:moveTo>
                  <a:pt x="136" y="27"/>
                </a:moveTo>
                <a:cubicBezTo>
                  <a:pt x="144" y="37"/>
                  <a:pt x="144" y="37"/>
                  <a:pt x="144" y="37"/>
                </a:cubicBezTo>
                <a:cubicBezTo>
                  <a:pt x="136" y="37"/>
                  <a:pt x="136" y="37"/>
                  <a:pt x="136" y="37"/>
                </a:cubicBezTo>
                <a:lnTo>
                  <a:pt x="136" y="27"/>
                </a:lnTo>
                <a:close/>
                <a:moveTo>
                  <a:pt x="8" y="5"/>
                </a:moveTo>
                <a:cubicBezTo>
                  <a:pt x="10" y="5"/>
                  <a:pt x="10" y="5"/>
                  <a:pt x="10" y="5"/>
                </a:cubicBezTo>
                <a:cubicBezTo>
                  <a:pt x="23" y="19"/>
                  <a:pt x="23" y="19"/>
                  <a:pt x="23" y="19"/>
                </a:cubicBezTo>
                <a:cubicBezTo>
                  <a:pt x="9" y="37"/>
                  <a:pt x="9" y="37"/>
                  <a:pt x="9" y="37"/>
                </a:cubicBezTo>
                <a:cubicBezTo>
                  <a:pt x="8" y="37"/>
                  <a:pt x="8" y="37"/>
                  <a:pt x="8" y="37"/>
                </a:cubicBezTo>
                <a:lnTo>
                  <a:pt x="8" y="5"/>
                </a:lnTo>
                <a:close/>
                <a:moveTo>
                  <a:pt x="155" y="137"/>
                </a:moveTo>
                <a:cubicBezTo>
                  <a:pt x="155" y="141"/>
                  <a:pt x="151" y="144"/>
                  <a:pt x="147" y="144"/>
                </a:cubicBezTo>
                <a:cubicBezTo>
                  <a:pt x="13" y="144"/>
                  <a:pt x="13" y="144"/>
                  <a:pt x="13" y="144"/>
                </a:cubicBezTo>
                <a:cubicBezTo>
                  <a:pt x="9" y="144"/>
                  <a:pt x="5" y="141"/>
                  <a:pt x="5" y="137"/>
                </a:cubicBezTo>
                <a:cubicBezTo>
                  <a:pt x="5" y="43"/>
                  <a:pt x="5" y="43"/>
                  <a:pt x="5" y="43"/>
                </a:cubicBezTo>
                <a:cubicBezTo>
                  <a:pt x="155" y="43"/>
                  <a:pt x="155" y="43"/>
                  <a:pt x="155" y="43"/>
                </a:cubicBezTo>
                <a:lnTo>
                  <a:pt x="155" y="137"/>
                </a:lnTo>
                <a:close/>
                <a:moveTo>
                  <a:pt x="115" y="61"/>
                </a:moveTo>
                <a:cubicBezTo>
                  <a:pt x="115" y="77"/>
                  <a:pt x="115" y="77"/>
                  <a:pt x="115" y="77"/>
                </a:cubicBezTo>
                <a:cubicBezTo>
                  <a:pt x="115" y="96"/>
                  <a:pt x="99" y="112"/>
                  <a:pt x="80" y="112"/>
                </a:cubicBezTo>
                <a:cubicBezTo>
                  <a:pt x="61" y="112"/>
                  <a:pt x="45" y="96"/>
                  <a:pt x="45" y="77"/>
                </a:cubicBezTo>
                <a:cubicBezTo>
                  <a:pt x="45" y="61"/>
                  <a:pt x="45" y="61"/>
                  <a:pt x="45" y="61"/>
                </a:cubicBezTo>
                <a:cubicBezTo>
                  <a:pt x="45" y="60"/>
                  <a:pt x="47" y="59"/>
                  <a:pt x="48" y="59"/>
                </a:cubicBezTo>
                <a:cubicBezTo>
                  <a:pt x="49" y="59"/>
                  <a:pt x="51" y="60"/>
                  <a:pt x="51" y="61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94"/>
                  <a:pt x="64" y="107"/>
                  <a:pt x="80" y="107"/>
                </a:cubicBezTo>
                <a:cubicBezTo>
                  <a:pt x="96" y="107"/>
                  <a:pt x="109" y="94"/>
                  <a:pt x="109" y="77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109" y="60"/>
                  <a:pt x="111" y="59"/>
                  <a:pt x="112" y="59"/>
                </a:cubicBezTo>
                <a:cubicBezTo>
                  <a:pt x="113" y="59"/>
                  <a:pt x="115" y="60"/>
                  <a:pt x="115" y="61"/>
                </a:cubicBezTo>
                <a:close/>
                <a:moveTo>
                  <a:pt x="48" y="56"/>
                </a:moveTo>
                <a:cubicBezTo>
                  <a:pt x="45" y="56"/>
                  <a:pt x="43" y="58"/>
                  <a:pt x="43" y="61"/>
                </a:cubicBezTo>
                <a:cubicBezTo>
                  <a:pt x="43" y="63"/>
                  <a:pt x="41" y="64"/>
                  <a:pt x="40" y="64"/>
                </a:cubicBezTo>
                <a:cubicBezTo>
                  <a:pt x="39" y="64"/>
                  <a:pt x="37" y="63"/>
                  <a:pt x="37" y="61"/>
                </a:cubicBezTo>
                <a:cubicBezTo>
                  <a:pt x="37" y="55"/>
                  <a:pt x="42" y="51"/>
                  <a:pt x="48" y="51"/>
                </a:cubicBezTo>
                <a:cubicBezTo>
                  <a:pt x="54" y="51"/>
                  <a:pt x="59" y="55"/>
                  <a:pt x="59" y="61"/>
                </a:cubicBezTo>
                <a:cubicBezTo>
                  <a:pt x="59" y="63"/>
                  <a:pt x="57" y="64"/>
                  <a:pt x="56" y="64"/>
                </a:cubicBezTo>
                <a:cubicBezTo>
                  <a:pt x="55" y="64"/>
                  <a:pt x="53" y="63"/>
                  <a:pt x="53" y="61"/>
                </a:cubicBezTo>
                <a:cubicBezTo>
                  <a:pt x="53" y="58"/>
                  <a:pt x="51" y="56"/>
                  <a:pt x="48" y="56"/>
                </a:cubicBezTo>
                <a:close/>
                <a:moveTo>
                  <a:pt x="123" y="61"/>
                </a:moveTo>
                <a:cubicBezTo>
                  <a:pt x="123" y="63"/>
                  <a:pt x="121" y="64"/>
                  <a:pt x="120" y="64"/>
                </a:cubicBezTo>
                <a:cubicBezTo>
                  <a:pt x="119" y="64"/>
                  <a:pt x="117" y="63"/>
                  <a:pt x="117" y="61"/>
                </a:cubicBezTo>
                <a:cubicBezTo>
                  <a:pt x="117" y="58"/>
                  <a:pt x="115" y="56"/>
                  <a:pt x="112" y="56"/>
                </a:cubicBezTo>
                <a:cubicBezTo>
                  <a:pt x="109" y="56"/>
                  <a:pt x="107" y="58"/>
                  <a:pt x="107" y="61"/>
                </a:cubicBezTo>
                <a:cubicBezTo>
                  <a:pt x="107" y="63"/>
                  <a:pt x="105" y="64"/>
                  <a:pt x="104" y="64"/>
                </a:cubicBezTo>
                <a:cubicBezTo>
                  <a:pt x="103" y="64"/>
                  <a:pt x="101" y="63"/>
                  <a:pt x="101" y="61"/>
                </a:cubicBezTo>
                <a:cubicBezTo>
                  <a:pt x="101" y="55"/>
                  <a:pt x="106" y="51"/>
                  <a:pt x="112" y="51"/>
                </a:cubicBezTo>
                <a:cubicBezTo>
                  <a:pt x="118" y="51"/>
                  <a:pt x="123" y="55"/>
                  <a:pt x="123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" name="Freeform 1863">
            <a:extLst>
              <a:ext uri="{FF2B5EF4-FFF2-40B4-BE49-F238E27FC236}">
                <a16:creationId xmlns:a16="http://schemas.microsoft.com/office/drawing/2014/main" id="{285518BF-D016-4426-A3CA-BF13B3328B5B}"/>
              </a:ext>
            </a:extLst>
          </p:cNvPr>
          <p:cNvSpPr>
            <a:spLocks noEditPoints="1"/>
          </p:cNvSpPr>
          <p:nvPr/>
        </p:nvSpPr>
        <p:spPr bwMode="auto">
          <a:xfrm>
            <a:off x="3736247" y="1319204"/>
            <a:ext cx="426456" cy="407860"/>
          </a:xfrm>
          <a:custGeom>
            <a:avLst/>
            <a:gdLst>
              <a:gd name="T0" fmla="*/ 519618 w 160"/>
              <a:gd name="T1" fmla="*/ 412446 h 152"/>
              <a:gd name="T2" fmla="*/ 519618 w 160"/>
              <a:gd name="T3" fmla="*/ 209660 h 152"/>
              <a:gd name="T4" fmla="*/ 434154 w 160"/>
              <a:gd name="T5" fmla="*/ 99675 h 152"/>
              <a:gd name="T6" fmla="*/ 112812 w 160"/>
              <a:gd name="T7" fmla="*/ 99675 h 152"/>
              <a:gd name="T8" fmla="*/ 27348 w 160"/>
              <a:gd name="T9" fmla="*/ 209660 h 152"/>
              <a:gd name="T10" fmla="*/ 27348 w 160"/>
              <a:gd name="T11" fmla="*/ 412446 h 152"/>
              <a:gd name="T12" fmla="*/ 0 w 160"/>
              <a:gd name="T13" fmla="*/ 467439 h 152"/>
              <a:gd name="T14" fmla="*/ 536710 w 160"/>
              <a:gd name="T15" fmla="*/ 467439 h 152"/>
              <a:gd name="T16" fmla="*/ 502525 w 160"/>
              <a:gd name="T17" fmla="*/ 412446 h 152"/>
              <a:gd name="T18" fmla="*/ 464921 w 160"/>
              <a:gd name="T19" fmla="*/ 395261 h 152"/>
              <a:gd name="T20" fmla="*/ 502525 w 160"/>
              <a:gd name="T21" fmla="*/ 209660 h 152"/>
              <a:gd name="T22" fmla="*/ 119649 w 160"/>
              <a:gd name="T23" fmla="*/ 230283 h 152"/>
              <a:gd name="T24" fmla="*/ 146997 w 160"/>
              <a:gd name="T25" fmla="*/ 247468 h 152"/>
              <a:gd name="T26" fmla="*/ 119649 w 160"/>
              <a:gd name="T27" fmla="*/ 429632 h 152"/>
              <a:gd name="T28" fmla="*/ 164090 w 160"/>
              <a:gd name="T29" fmla="*/ 395261 h 152"/>
              <a:gd name="T30" fmla="*/ 201694 w 160"/>
              <a:gd name="T31" fmla="*/ 209660 h 152"/>
              <a:gd name="T32" fmla="*/ 201694 w 160"/>
              <a:gd name="T33" fmla="*/ 412446 h 152"/>
              <a:gd name="T34" fmla="*/ 201694 w 160"/>
              <a:gd name="T35" fmla="*/ 395261 h 152"/>
              <a:gd name="T36" fmla="*/ 229042 w 160"/>
              <a:gd name="T37" fmla="*/ 209660 h 152"/>
              <a:gd name="T38" fmla="*/ 229042 w 160"/>
              <a:gd name="T39" fmla="*/ 412446 h 152"/>
              <a:gd name="T40" fmla="*/ 201694 w 160"/>
              <a:gd name="T41" fmla="*/ 395261 h 152"/>
              <a:gd name="T42" fmla="*/ 246135 w 160"/>
              <a:gd name="T43" fmla="*/ 230283 h 152"/>
              <a:gd name="T44" fmla="*/ 283739 w 160"/>
              <a:gd name="T45" fmla="*/ 247468 h 152"/>
              <a:gd name="T46" fmla="*/ 246135 w 160"/>
              <a:gd name="T47" fmla="*/ 429632 h 152"/>
              <a:gd name="T48" fmla="*/ 317924 w 160"/>
              <a:gd name="T49" fmla="*/ 230283 h 152"/>
              <a:gd name="T50" fmla="*/ 345272 w 160"/>
              <a:gd name="T51" fmla="*/ 247468 h 152"/>
              <a:gd name="T52" fmla="*/ 317924 w 160"/>
              <a:gd name="T53" fmla="*/ 429632 h 152"/>
              <a:gd name="T54" fmla="*/ 365784 w 160"/>
              <a:gd name="T55" fmla="*/ 395261 h 152"/>
              <a:gd name="T56" fmla="*/ 399969 w 160"/>
              <a:gd name="T57" fmla="*/ 209660 h 152"/>
              <a:gd name="T58" fmla="*/ 399969 w 160"/>
              <a:gd name="T59" fmla="*/ 412446 h 152"/>
              <a:gd name="T60" fmla="*/ 399969 w 160"/>
              <a:gd name="T61" fmla="*/ 395261 h 152"/>
              <a:gd name="T62" fmla="*/ 427317 w 160"/>
              <a:gd name="T63" fmla="*/ 209660 h 152"/>
              <a:gd name="T64" fmla="*/ 427317 w 160"/>
              <a:gd name="T65" fmla="*/ 412446 h 152"/>
              <a:gd name="T66" fmla="*/ 399969 w 160"/>
              <a:gd name="T67" fmla="*/ 395261 h 152"/>
              <a:gd name="T68" fmla="*/ 160671 w 160"/>
              <a:gd name="T69" fmla="*/ 120297 h 152"/>
              <a:gd name="T70" fmla="*/ 413643 w 160"/>
              <a:gd name="T71" fmla="*/ 154667 h 152"/>
              <a:gd name="T72" fmla="*/ 403387 w 160"/>
              <a:gd name="T73" fmla="*/ 130608 h 152"/>
              <a:gd name="T74" fmla="*/ 273483 w 160"/>
              <a:gd name="T75" fmla="*/ 17185 h 152"/>
              <a:gd name="T76" fmla="*/ 191438 w 160"/>
              <a:gd name="T77" fmla="*/ 99675 h 152"/>
              <a:gd name="T78" fmla="*/ 64952 w 160"/>
              <a:gd name="T79" fmla="*/ 175290 h 152"/>
              <a:gd name="T80" fmla="*/ 444410 w 160"/>
              <a:gd name="T81" fmla="*/ 175290 h 152"/>
              <a:gd name="T82" fmla="*/ 505944 w 160"/>
              <a:gd name="T83" fmla="*/ 175290 h 152"/>
              <a:gd name="T84" fmla="*/ 328180 w 160"/>
              <a:gd name="T85" fmla="*/ 192475 h 152"/>
              <a:gd name="T86" fmla="*/ 126486 w 160"/>
              <a:gd name="T87" fmla="*/ 192475 h 152"/>
              <a:gd name="T88" fmla="*/ 44441 w 160"/>
              <a:gd name="T89" fmla="*/ 412446 h 152"/>
              <a:gd name="T90" fmla="*/ 44441 w 160"/>
              <a:gd name="T91" fmla="*/ 209660 h 152"/>
              <a:gd name="T92" fmla="*/ 82045 w 160"/>
              <a:gd name="T93" fmla="*/ 395261 h 152"/>
              <a:gd name="T94" fmla="*/ 44441 w 160"/>
              <a:gd name="T95" fmla="*/ 412446 h 152"/>
              <a:gd name="T96" fmla="*/ 218786 w 160"/>
              <a:gd name="T97" fmla="*/ 450254 h 152"/>
              <a:gd name="T98" fmla="*/ 420480 w 160"/>
              <a:gd name="T99" fmla="*/ 450254 h 152"/>
              <a:gd name="T100" fmla="*/ 27348 w 160"/>
              <a:gd name="T101" fmla="*/ 467439 h 152"/>
              <a:gd name="T102" fmla="*/ 17093 w 160"/>
              <a:gd name="T103" fmla="*/ 484624 h 1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52">
                <a:moveTo>
                  <a:pt x="157" y="136"/>
                </a:moveTo>
                <a:cubicBezTo>
                  <a:pt x="157" y="125"/>
                  <a:pt x="157" y="125"/>
                  <a:pt x="157" y="125"/>
                </a:cubicBezTo>
                <a:cubicBezTo>
                  <a:pt x="152" y="125"/>
                  <a:pt x="152" y="125"/>
                  <a:pt x="152" y="125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17"/>
                  <a:pt x="150" y="115"/>
                  <a:pt x="147" y="115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50" y="72"/>
                  <a:pt x="152" y="70"/>
                  <a:pt x="152" y="67"/>
                </a:cubicBezTo>
                <a:cubicBezTo>
                  <a:pt x="152" y="61"/>
                  <a:pt x="152" y="61"/>
                  <a:pt x="152" y="61"/>
                </a:cubicBezTo>
                <a:cubicBezTo>
                  <a:pt x="159" y="61"/>
                  <a:pt x="159" y="61"/>
                  <a:pt x="159" y="61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27" y="29"/>
                  <a:pt x="127" y="29"/>
                  <a:pt x="127" y="29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22" y="13"/>
                  <a:pt x="103" y="0"/>
                  <a:pt x="80" y="0"/>
                </a:cubicBezTo>
                <a:cubicBezTo>
                  <a:pt x="57" y="0"/>
                  <a:pt x="38" y="13"/>
                  <a:pt x="36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27" y="45"/>
                  <a:pt x="27" y="45"/>
                  <a:pt x="27" y="45"/>
                </a:cubicBezTo>
                <a:cubicBezTo>
                  <a:pt x="9" y="45"/>
                  <a:pt x="9" y="45"/>
                  <a:pt x="9" y="45"/>
                </a:cubicBezTo>
                <a:cubicBezTo>
                  <a:pt x="1" y="61"/>
                  <a:pt x="1" y="61"/>
                  <a:pt x="1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70"/>
                  <a:pt x="10" y="72"/>
                  <a:pt x="13" y="72"/>
                </a:cubicBezTo>
                <a:cubicBezTo>
                  <a:pt x="13" y="115"/>
                  <a:pt x="13" y="115"/>
                  <a:pt x="13" y="115"/>
                </a:cubicBezTo>
                <a:cubicBezTo>
                  <a:pt x="10" y="115"/>
                  <a:pt x="8" y="117"/>
                  <a:pt x="8" y="120"/>
                </a:cubicBezTo>
                <a:cubicBezTo>
                  <a:pt x="8" y="125"/>
                  <a:pt x="8" y="125"/>
                  <a:pt x="8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3" y="136"/>
                  <a:pt x="3" y="136"/>
                  <a:pt x="3" y="13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52"/>
                  <a:pt x="0" y="152"/>
                  <a:pt x="0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0" y="136"/>
                  <a:pt x="160" y="136"/>
                  <a:pt x="160" y="136"/>
                </a:cubicBezTo>
                <a:lnTo>
                  <a:pt x="157" y="136"/>
                </a:lnTo>
                <a:close/>
                <a:moveTo>
                  <a:pt x="147" y="67"/>
                </a:moveTo>
                <a:cubicBezTo>
                  <a:pt x="144" y="67"/>
                  <a:pt x="141" y="69"/>
                  <a:pt x="141" y="72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8"/>
                  <a:pt x="144" y="120"/>
                  <a:pt x="147" y="120"/>
                </a:cubicBezTo>
                <a:cubicBezTo>
                  <a:pt x="147" y="125"/>
                  <a:pt x="147" y="125"/>
                  <a:pt x="147" y="125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34" y="120"/>
                  <a:pt x="136" y="118"/>
                  <a:pt x="136" y="115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6" y="69"/>
                  <a:pt x="134" y="67"/>
                  <a:pt x="131" y="67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47" y="61"/>
                  <a:pt x="147" y="61"/>
                  <a:pt x="147" y="61"/>
                </a:cubicBezTo>
                <a:lnTo>
                  <a:pt x="147" y="67"/>
                </a:lnTo>
                <a:close/>
                <a:moveTo>
                  <a:pt x="29" y="115"/>
                </a:moveTo>
                <a:cubicBezTo>
                  <a:pt x="29" y="72"/>
                  <a:pt x="29" y="72"/>
                  <a:pt x="29" y="72"/>
                </a:cubicBezTo>
                <a:cubicBezTo>
                  <a:pt x="32" y="72"/>
                  <a:pt x="35" y="70"/>
                  <a:pt x="35" y="67"/>
                </a:cubicBezTo>
                <a:cubicBezTo>
                  <a:pt x="35" y="61"/>
                  <a:pt x="35" y="61"/>
                  <a:pt x="35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7"/>
                  <a:pt x="37" y="67"/>
                  <a:pt x="37" y="67"/>
                </a:cubicBezTo>
                <a:cubicBezTo>
                  <a:pt x="37" y="70"/>
                  <a:pt x="40" y="72"/>
                  <a:pt x="43" y="72"/>
                </a:cubicBezTo>
                <a:cubicBezTo>
                  <a:pt x="43" y="115"/>
                  <a:pt x="43" y="115"/>
                  <a:pt x="43" y="115"/>
                </a:cubicBezTo>
                <a:cubicBezTo>
                  <a:pt x="40" y="115"/>
                  <a:pt x="37" y="117"/>
                  <a:pt x="37" y="120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17"/>
                  <a:pt x="32" y="115"/>
                  <a:pt x="29" y="115"/>
                </a:cubicBezTo>
                <a:close/>
                <a:moveTo>
                  <a:pt x="43" y="120"/>
                </a:moveTo>
                <a:cubicBezTo>
                  <a:pt x="46" y="120"/>
                  <a:pt x="48" y="118"/>
                  <a:pt x="48" y="115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69"/>
                  <a:pt x="46" y="67"/>
                  <a:pt x="43" y="67"/>
                </a:cubicBezTo>
                <a:cubicBezTo>
                  <a:pt x="43" y="61"/>
                  <a:pt x="43" y="61"/>
                  <a:pt x="43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7"/>
                  <a:pt x="59" y="67"/>
                  <a:pt x="59" y="67"/>
                </a:cubicBezTo>
                <a:cubicBezTo>
                  <a:pt x="56" y="67"/>
                  <a:pt x="53" y="69"/>
                  <a:pt x="53" y="72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8"/>
                  <a:pt x="56" y="120"/>
                  <a:pt x="59" y="120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43" y="125"/>
                  <a:pt x="43" y="125"/>
                  <a:pt x="43" y="125"/>
                </a:cubicBezTo>
                <a:lnTo>
                  <a:pt x="43" y="120"/>
                </a:lnTo>
                <a:close/>
                <a:moveTo>
                  <a:pt x="59" y="115"/>
                </a:moveTo>
                <a:cubicBezTo>
                  <a:pt x="59" y="72"/>
                  <a:pt x="59" y="72"/>
                  <a:pt x="59" y="72"/>
                </a:cubicBezTo>
                <a:cubicBezTo>
                  <a:pt x="62" y="72"/>
                  <a:pt x="64" y="70"/>
                  <a:pt x="64" y="67"/>
                </a:cubicBezTo>
                <a:cubicBezTo>
                  <a:pt x="64" y="61"/>
                  <a:pt x="64" y="61"/>
                  <a:pt x="64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70"/>
                  <a:pt x="69" y="72"/>
                  <a:pt x="72" y="72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69" y="115"/>
                  <a:pt x="67" y="117"/>
                  <a:pt x="67" y="120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4" y="117"/>
                  <a:pt x="62" y="115"/>
                  <a:pt x="59" y="115"/>
                </a:cubicBezTo>
                <a:close/>
                <a:moveTo>
                  <a:pt x="72" y="120"/>
                </a:moveTo>
                <a:cubicBezTo>
                  <a:pt x="75" y="120"/>
                  <a:pt x="77" y="118"/>
                  <a:pt x="77" y="115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69"/>
                  <a:pt x="75" y="67"/>
                  <a:pt x="72" y="67"/>
                </a:cubicBezTo>
                <a:cubicBezTo>
                  <a:pt x="72" y="61"/>
                  <a:pt x="72" y="61"/>
                  <a:pt x="72" y="61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7"/>
                  <a:pt x="88" y="67"/>
                  <a:pt x="88" y="67"/>
                </a:cubicBezTo>
                <a:cubicBezTo>
                  <a:pt x="85" y="67"/>
                  <a:pt x="83" y="69"/>
                  <a:pt x="83" y="72"/>
                </a:cubicBezTo>
                <a:cubicBezTo>
                  <a:pt x="83" y="115"/>
                  <a:pt x="83" y="115"/>
                  <a:pt x="83" y="115"/>
                </a:cubicBezTo>
                <a:cubicBezTo>
                  <a:pt x="83" y="118"/>
                  <a:pt x="85" y="120"/>
                  <a:pt x="88" y="12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2" y="125"/>
                  <a:pt x="72" y="125"/>
                  <a:pt x="72" y="125"/>
                </a:cubicBezTo>
                <a:lnTo>
                  <a:pt x="72" y="120"/>
                </a:lnTo>
                <a:close/>
                <a:moveTo>
                  <a:pt x="88" y="115"/>
                </a:moveTo>
                <a:cubicBezTo>
                  <a:pt x="88" y="72"/>
                  <a:pt x="88" y="72"/>
                  <a:pt x="88" y="72"/>
                </a:cubicBezTo>
                <a:cubicBezTo>
                  <a:pt x="91" y="72"/>
                  <a:pt x="93" y="70"/>
                  <a:pt x="93" y="67"/>
                </a:cubicBezTo>
                <a:cubicBezTo>
                  <a:pt x="93" y="61"/>
                  <a:pt x="93" y="61"/>
                  <a:pt x="93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7"/>
                  <a:pt x="96" y="67"/>
                  <a:pt x="96" y="67"/>
                </a:cubicBezTo>
                <a:cubicBezTo>
                  <a:pt x="96" y="70"/>
                  <a:pt x="98" y="72"/>
                  <a:pt x="101" y="72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98" y="115"/>
                  <a:pt x="96" y="117"/>
                  <a:pt x="96" y="120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17"/>
                  <a:pt x="91" y="115"/>
                  <a:pt x="88" y="115"/>
                </a:cubicBezTo>
                <a:close/>
                <a:moveTo>
                  <a:pt x="101" y="120"/>
                </a:moveTo>
                <a:cubicBezTo>
                  <a:pt x="104" y="120"/>
                  <a:pt x="107" y="118"/>
                  <a:pt x="107" y="115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7" y="69"/>
                  <a:pt x="104" y="67"/>
                  <a:pt x="101" y="67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14" y="67"/>
                  <a:pt x="112" y="69"/>
                  <a:pt x="112" y="72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2" y="118"/>
                  <a:pt x="114" y="120"/>
                  <a:pt x="117" y="120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01" y="125"/>
                  <a:pt x="101" y="125"/>
                  <a:pt x="101" y="125"/>
                </a:cubicBezTo>
                <a:lnTo>
                  <a:pt x="101" y="120"/>
                </a:lnTo>
                <a:close/>
                <a:moveTo>
                  <a:pt x="117" y="115"/>
                </a:moveTo>
                <a:cubicBezTo>
                  <a:pt x="117" y="72"/>
                  <a:pt x="117" y="72"/>
                  <a:pt x="117" y="72"/>
                </a:cubicBezTo>
                <a:cubicBezTo>
                  <a:pt x="120" y="72"/>
                  <a:pt x="123" y="70"/>
                  <a:pt x="123" y="67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5" y="61"/>
                  <a:pt x="125" y="61"/>
                  <a:pt x="125" y="61"/>
                </a:cubicBezTo>
                <a:cubicBezTo>
                  <a:pt x="125" y="67"/>
                  <a:pt x="125" y="67"/>
                  <a:pt x="125" y="67"/>
                </a:cubicBezTo>
                <a:cubicBezTo>
                  <a:pt x="125" y="70"/>
                  <a:pt x="128" y="72"/>
                  <a:pt x="131" y="72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28" y="115"/>
                  <a:pt x="125" y="117"/>
                  <a:pt x="125" y="120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7"/>
                  <a:pt x="120" y="115"/>
                  <a:pt x="117" y="115"/>
                </a:cubicBezTo>
                <a:close/>
                <a:moveTo>
                  <a:pt x="42" y="38"/>
                </a:moveTo>
                <a:cubicBezTo>
                  <a:pt x="34" y="42"/>
                  <a:pt x="34" y="42"/>
                  <a:pt x="34" y="42"/>
                </a:cubicBezTo>
                <a:cubicBezTo>
                  <a:pt x="37" y="35"/>
                  <a:pt x="37" y="35"/>
                  <a:pt x="37" y="35"/>
                </a:cubicBezTo>
                <a:cubicBezTo>
                  <a:pt x="47" y="35"/>
                  <a:pt x="47" y="35"/>
                  <a:pt x="47" y="35"/>
                </a:cubicBezTo>
                <a:lnTo>
                  <a:pt x="42" y="38"/>
                </a:lnTo>
                <a:close/>
                <a:moveTo>
                  <a:pt x="46" y="41"/>
                </a:moveTo>
                <a:cubicBezTo>
                  <a:pt x="80" y="22"/>
                  <a:pt x="80" y="22"/>
                  <a:pt x="80" y="22"/>
                </a:cubicBezTo>
                <a:cubicBezTo>
                  <a:pt x="121" y="45"/>
                  <a:pt x="121" y="45"/>
                  <a:pt x="121" y="45"/>
                </a:cubicBezTo>
                <a:cubicBezTo>
                  <a:pt x="39" y="45"/>
                  <a:pt x="39" y="45"/>
                  <a:pt x="39" y="45"/>
                </a:cubicBezTo>
                <a:lnTo>
                  <a:pt x="46" y="41"/>
                </a:lnTo>
                <a:close/>
                <a:moveTo>
                  <a:pt x="126" y="42"/>
                </a:moveTo>
                <a:cubicBezTo>
                  <a:pt x="118" y="38"/>
                  <a:pt x="118" y="38"/>
                  <a:pt x="118" y="38"/>
                </a:cubicBezTo>
                <a:cubicBezTo>
                  <a:pt x="113" y="35"/>
                  <a:pt x="113" y="35"/>
                  <a:pt x="113" y="35"/>
                </a:cubicBezTo>
                <a:cubicBezTo>
                  <a:pt x="123" y="35"/>
                  <a:pt x="123" y="35"/>
                  <a:pt x="123" y="35"/>
                </a:cubicBezTo>
                <a:lnTo>
                  <a:pt x="126" y="42"/>
                </a:lnTo>
                <a:close/>
                <a:moveTo>
                  <a:pt x="80" y="5"/>
                </a:moveTo>
                <a:cubicBezTo>
                  <a:pt x="100" y="5"/>
                  <a:pt x="117" y="16"/>
                  <a:pt x="118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80" y="16"/>
                  <a:pt x="80" y="16"/>
                  <a:pt x="80" y="16"/>
                </a:cubicBezTo>
                <a:cubicBezTo>
                  <a:pt x="56" y="29"/>
                  <a:pt x="56" y="29"/>
                  <a:pt x="56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43" y="16"/>
                  <a:pt x="60" y="5"/>
                  <a:pt x="80" y="5"/>
                </a:cubicBezTo>
                <a:close/>
                <a:moveTo>
                  <a:pt x="12" y="51"/>
                </a:moveTo>
                <a:cubicBezTo>
                  <a:pt x="19" y="51"/>
                  <a:pt x="19" y="51"/>
                  <a:pt x="19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130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96" y="56"/>
                  <a:pt x="96" y="56"/>
                  <a:pt x="96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5" y="56"/>
                  <a:pt x="35" y="56"/>
                  <a:pt x="35" y="56"/>
                </a:cubicBezTo>
                <a:cubicBezTo>
                  <a:pt x="10" y="56"/>
                  <a:pt x="10" y="56"/>
                  <a:pt x="10" y="56"/>
                </a:cubicBezTo>
                <a:lnTo>
                  <a:pt x="12" y="51"/>
                </a:lnTo>
                <a:close/>
                <a:moveTo>
                  <a:pt x="13" y="120"/>
                </a:moveTo>
                <a:cubicBezTo>
                  <a:pt x="16" y="120"/>
                  <a:pt x="19" y="118"/>
                  <a:pt x="19" y="115"/>
                </a:cubicBezTo>
                <a:cubicBezTo>
                  <a:pt x="19" y="72"/>
                  <a:pt x="19" y="72"/>
                  <a:pt x="19" y="72"/>
                </a:cubicBezTo>
                <a:cubicBezTo>
                  <a:pt x="19" y="69"/>
                  <a:pt x="16" y="67"/>
                  <a:pt x="13" y="67"/>
                </a:cubicBezTo>
                <a:cubicBezTo>
                  <a:pt x="13" y="61"/>
                  <a:pt x="13" y="61"/>
                  <a:pt x="13" y="61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67"/>
                  <a:pt x="29" y="67"/>
                  <a:pt x="29" y="67"/>
                </a:cubicBezTo>
                <a:cubicBezTo>
                  <a:pt x="26" y="67"/>
                  <a:pt x="24" y="69"/>
                  <a:pt x="24" y="72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8"/>
                  <a:pt x="26" y="120"/>
                  <a:pt x="29" y="120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13" y="125"/>
                  <a:pt x="13" y="125"/>
                  <a:pt x="13" y="125"/>
                </a:cubicBezTo>
                <a:lnTo>
                  <a:pt x="13" y="120"/>
                </a:lnTo>
                <a:close/>
                <a:moveTo>
                  <a:pt x="8" y="131"/>
                </a:moveTo>
                <a:cubicBezTo>
                  <a:pt x="35" y="131"/>
                  <a:pt x="35" y="131"/>
                  <a:pt x="35" y="131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123" y="131"/>
                  <a:pt x="123" y="131"/>
                  <a:pt x="123" y="13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52" y="131"/>
                  <a:pt x="152" y="131"/>
                  <a:pt x="152" y="131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8" y="136"/>
                  <a:pt x="8" y="136"/>
                  <a:pt x="8" y="136"/>
                </a:cubicBezTo>
                <a:lnTo>
                  <a:pt x="8" y="131"/>
                </a:lnTo>
                <a:close/>
                <a:moveTo>
                  <a:pt x="155" y="147"/>
                </a:moveTo>
                <a:cubicBezTo>
                  <a:pt x="5" y="147"/>
                  <a:pt x="5" y="147"/>
                  <a:pt x="5" y="147"/>
                </a:cubicBezTo>
                <a:cubicBezTo>
                  <a:pt x="5" y="141"/>
                  <a:pt x="5" y="141"/>
                  <a:pt x="5" y="141"/>
                </a:cubicBezTo>
                <a:cubicBezTo>
                  <a:pt x="155" y="141"/>
                  <a:pt x="155" y="141"/>
                  <a:pt x="155" y="141"/>
                </a:cubicBezTo>
                <a:lnTo>
                  <a:pt x="155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" name="Freeform 1864">
            <a:extLst>
              <a:ext uri="{FF2B5EF4-FFF2-40B4-BE49-F238E27FC236}">
                <a16:creationId xmlns:a16="http://schemas.microsoft.com/office/drawing/2014/main" id="{B644A46E-57EE-4AC6-AF5E-6CC946A0F94B}"/>
              </a:ext>
            </a:extLst>
          </p:cNvPr>
          <p:cNvSpPr>
            <a:spLocks noEditPoints="1"/>
          </p:cNvSpPr>
          <p:nvPr/>
        </p:nvSpPr>
        <p:spPr bwMode="auto">
          <a:xfrm>
            <a:off x="7733798" y="1316285"/>
            <a:ext cx="426456" cy="428938"/>
          </a:xfrm>
          <a:custGeom>
            <a:avLst/>
            <a:gdLst>
              <a:gd name="T0" fmla="*/ 27348 w 160"/>
              <a:gd name="T1" fmla="*/ 48112 h 160"/>
              <a:gd name="T2" fmla="*/ 0 w 160"/>
              <a:gd name="T3" fmla="*/ 171829 h 160"/>
              <a:gd name="T4" fmla="*/ 123067 w 160"/>
              <a:gd name="T5" fmla="*/ 549852 h 160"/>
              <a:gd name="T6" fmla="*/ 546966 w 160"/>
              <a:gd name="T7" fmla="*/ 549852 h 160"/>
              <a:gd name="T8" fmla="*/ 546966 w 160"/>
              <a:gd name="T9" fmla="*/ 48112 h 160"/>
              <a:gd name="T10" fmla="*/ 499106 w 160"/>
              <a:gd name="T11" fmla="*/ 48112 h 160"/>
              <a:gd name="T12" fmla="*/ 423899 w 160"/>
              <a:gd name="T13" fmla="*/ 199321 h 160"/>
              <a:gd name="T14" fmla="*/ 451247 w 160"/>
              <a:gd name="T15" fmla="*/ 171829 h 160"/>
              <a:gd name="T16" fmla="*/ 321343 w 160"/>
              <a:gd name="T17" fmla="*/ 123717 h 160"/>
              <a:gd name="T18" fmla="*/ 273483 w 160"/>
              <a:gd name="T19" fmla="*/ 199321 h 160"/>
              <a:gd name="T20" fmla="*/ 300831 w 160"/>
              <a:gd name="T21" fmla="*/ 171829 h 160"/>
              <a:gd name="T22" fmla="*/ 170927 w 160"/>
              <a:gd name="T23" fmla="*/ 123717 h 160"/>
              <a:gd name="T24" fmla="*/ 123067 w 160"/>
              <a:gd name="T25" fmla="*/ 199321 h 160"/>
              <a:gd name="T26" fmla="*/ 150416 w 160"/>
              <a:gd name="T27" fmla="*/ 171829 h 160"/>
              <a:gd name="T28" fmla="*/ 20511 w 160"/>
              <a:gd name="T29" fmla="*/ 123717 h 160"/>
              <a:gd name="T30" fmla="*/ 58115 w 160"/>
              <a:gd name="T31" fmla="*/ 515486 h 160"/>
              <a:gd name="T32" fmla="*/ 64952 w 160"/>
              <a:gd name="T33" fmla="*/ 295545 h 160"/>
              <a:gd name="T34" fmla="*/ 64952 w 160"/>
              <a:gd name="T35" fmla="*/ 295545 h 160"/>
              <a:gd name="T36" fmla="*/ 58115 w 160"/>
              <a:gd name="T37" fmla="*/ 433008 h 160"/>
              <a:gd name="T38" fmla="*/ 75208 w 160"/>
              <a:gd name="T39" fmla="*/ 470811 h 160"/>
              <a:gd name="T40" fmla="*/ 75208 w 160"/>
              <a:gd name="T41" fmla="*/ 357404 h 160"/>
              <a:gd name="T42" fmla="*/ 140160 w 160"/>
              <a:gd name="T43" fmla="*/ 529233 h 160"/>
              <a:gd name="T44" fmla="*/ 140160 w 160"/>
              <a:gd name="T45" fmla="*/ 529233 h 160"/>
              <a:gd name="T46" fmla="*/ 444410 w 160"/>
              <a:gd name="T47" fmla="*/ 529233 h 160"/>
              <a:gd name="T48" fmla="*/ 300831 w 160"/>
              <a:gd name="T49" fmla="*/ 247433 h 160"/>
              <a:gd name="T50" fmla="*/ 95719 w 160"/>
              <a:gd name="T51" fmla="*/ 529233 h 160"/>
              <a:gd name="T52" fmla="*/ 102556 w 160"/>
              <a:gd name="T53" fmla="*/ 274926 h 160"/>
              <a:gd name="T54" fmla="*/ 58115 w 160"/>
              <a:gd name="T55" fmla="*/ 323038 h 160"/>
              <a:gd name="T56" fmla="*/ 20511 w 160"/>
              <a:gd name="T57" fmla="*/ 209631 h 160"/>
              <a:gd name="T58" fmla="*/ 160671 w 160"/>
              <a:gd name="T59" fmla="*/ 199321 h 160"/>
              <a:gd name="T60" fmla="*/ 311087 w 160"/>
              <a:gd name="T61" fmla="*/ 199321 h 160"/>
              <a:gd name="T62" fmla="*/ 461503 w 160"/>
              <a:gd name="T63" fmla="*/ 199321 h 160"/>
              <a:gd name="T64" fmla="*/ 461503 w 160"/>
              <a:gd name="T65" fmla="*/ 529233 h 160"/>
              <a:gd name="T66" fmla="*/ 471758 w 160"/>
              <a:gd name="T67" fmla="*/ 123717 h 160"/>
              <a:gd name="T68" fmla="*/ 451247 w 160"/>
              <a:gd name="T69" fmla="*/ 103097 h 160"/>
              <a:gd name="T70" fmla="*/ 300831 w 160"/>
              <a:gd name="T71" fmla="*/ 103097 h 160"/>
              <a:gd name="T72" fmla="*/ 150416 w 160"/>
              <a:gd name="T73" fmla="*/ 103097 h 160"/>
              <a:gd name="T74" fmla="*/ 20511 w 160"/>
              <a:gd name="T75" fmla="*/ 65295 h 160"/>
              <a:gd name="T76" fmla="*/ 526455 w 160"/>
              <a:gd name="T77" fmla="*/ 103097 h 160"/>
              <a:gd name="T78" fmla="*/ 331598 w 160"/>
              <a:gd name="T79" fmla="*/ 316165 h 160"/>
              <a:gd name="T80" fmla="*/ 321343 w 160"/>
              <a:gd name="T81" fmla="*/ 350531 h 160"/>
              <a:gd name="T82" fmla="*/ 328180 w 160"/>
              <a:gd name="T83" fmla="*/ 405516 h 160"/>
              <a:gd name="T84" fmla="*/ 389713 w 160"/>
              <a:gd name="T85" fmla="*/ 316165 h 160"/>
              <a:gd name="T86" fmla="*/ 328180 w 160"/>
              <a:gd name="T87" fmla="*/ 460501 h 160"/>
              <a:gd name="T88" fmla="*/ 389713 w 160"/>
              <a:gd name="T89" fmla="*/ 371150 h 160"/>
              <a:gd name="T90" fmla="*/ 201694 w 160"/>
              <a:gd name="T91" fmla="*/ 316165 h 160"/>
              <a:gd name="T92" fmla="*/ 188020 w 160"/>
              <a:gd name="T93" fmla="*/ 350531 h 160"/>
              <a:gd name="T94" fmla="*/ 194857 w 160"/>
              <a:gd name="T95" fmla="*/ 405516 h 160"/>
              <a:gd name="T96" fmla="*/ 256390 w 160"/>
              <a:gd name="T97" fmla="*/ 316165 h 160"/>
              <a:gd name="T98" fmla="*/ 194857 w 160"/>
              <a:gd name="T99" fmla="*/ 460501 h 160"/>
              <a:gd name="T100" fmla="*/ 256390 w 160"/>
              <a:gd name="T101" fmla="*/ 371150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152" y="14"/>
                </a:moveTo>
                <a:cubicBezTo>
                  <a:pt x="152" y="0"/>
                  <a:pt x="152" y="0"/>
                  <a:pt x="15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4"/>
                  <a:pt x="8" y="14"/>
                  <a:pt x="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60"/>
                  <a:pt x="0" y="160"/>
                  <a:pt x="0" y="160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60" y="14"/>
                  <a:pt x="160" y="14"/>
                  <a:pt x="160" y="14"/>
                </a:cubicBezTo>
                <a:lnTo>
                  <a:pt x="152" y="14"/>
                </a:lnTo>
                <a:close/>
                <a:moveTo>
                  <a:pt x="14" y="6"/>
                </a:moveTo>
                <a:cubicBezTo>
                  <a:pt x="146" y="6"/>
                  <a:pt x="146" y="6"/>
                  <a:pt x="146" y="6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" y="14"/>
                  <a:pt x="14" y="14"/>
                  <a:pt x="14" y="14"/>
                </a:cubicBezTo>
                <a:lnTo>
                  <a:pt x="14" y="6"/>
                </a:lnTo>
                <a:close/>
                <a:moveTo>
                  <a:pt x="132" y="50"/>
                </a:moveTo>
                <a:cubicBezTo>
                  <a:pt x="132" y="54"/>
                  <a:pt x="129" y="58"/>
                  <a:pt x="124" y="58"/>
                </a:cubicBezTo>
                <a:cubicBezTo>
                  <a:pt x="120" y="58"/>
                  <a:pt x="116" y="54"/>
                  <a:pt x="116" y="50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32" y="36"/>
                  <a:pt x="132" y="36"/>
                  <a:pt x="132" y="36"/>
                </a:cubicBezTo>
                <a:lnTo>
                  <a:pt x="132" y="50"/>
                </a:lnTo>
                <a:close/>
                <a:moveTo>
                  <a:pt x="110" y="50"/>
                </a:moveTo>
                <a:cubicBezTo>
                  <a:pt x="110" y="54"/>
                  <a:pt x="107" y="58"/>
                  <a:pt x="102" y="58"/>
                </a:cubicBezTo>
                <a:cubicBezTo>
                  <a:pt x="98" y="58"/>
                  <a:pt x="94" y="54"/>
                  <a:pt x="94" y="50"/>
                </a:cubicBezTo>
                <a:cubicBezTo>
                  <a:pt x="94" y="36"/>
                  <a:pt x="94" y="36"/>
                  <a:pt x="94" y="36"/>
                </a:cubicBezTo>
                <a:cubicBezTo>
                  <a:pt x="110" y="36"/>
                  <a:pt x="110" y="36"/>
                  <a:pt x="110" y="36"/>
                </a:cubicBezTo>
                <a:lnTo>
                  <a:pt x="110" y="50"/>
                </a:lnTo>
                <a:close/>
                <a:moveTo>
                  <a:pt x="88" y="50"/>
                </a:moveTo>
                <a:cubicBezTo>
                  <a:pt x="88" y="54"/>
                  <a:pt x="85" y="58"/>
                  <a:pt x="80" y="58"/>
                </a:cubicBezTo>
                <a:cubicBezTo>
                  <a:pt x="75" y="58"/>
                  <a:pt x="72" y="54"/>
                  <a:pt x="72" y="50"/>
                </a:cubicBezTo>
                <a:cubicBezTo>
                  <a:pt x="72" y="36"/>
                  <a:pt x="72" y="36"/>
                  <a:pt x="72" y="36"/>
                </a:cubicBezTo>
                <a:cubicBezTo>
                  <a:pt x="88" y="36"/>
                  <a:pt x="88" y="36"/>
                  <a:pt x="88" y="36"/>
                </a:cubicBezTo>
                <a:lnTo>
                  <a:pt x="88" y="50"/>
                </a:lnTo>
                <a:close/>
                <a:moveTo>
                  <a:pt x="66" y="50"/>
                </a:moveTo>
                <a:cubicBezTo>
                  <a:pt x="66" y="54"/>
                  <a:pt x="62" y="58"/>
                  <a:pt x="58" y="58"/>
                </a:cubicBezTo>
                <a:cubicBezTo>
                  <a:pt x="53" y="58"/>
                  <a:pt x="50" y="54"/>
                  <a:pt x="50" y="50"/>
                </a:cubicBezTo>
                <a:cubicBezTo>
                  <a:pt x="50" y="36"/>
                  <a:pt x="50" y="36"/>
                  <a:pt x="50" y="36"/>
                </a:cubicBezTo>
                <a:cubicBezTo>
                  <a:pt x="66" y="36"/>
                  <a:pt x="66" y="36"/>
                  <a:pt x="66" y="36"/>
                </a:cubicBezTo>
                <a:lnTo>
                  <a:pt x="66" y="50"/>
                </a:lnTo>
                <a:close/>
                <a:moveTo>
                  <a:pt x="44" y="50"/>
                </a:moveTo>
                <a:cubicBezTo>
                  <a:pt x="44" y="54"/>
                  <a:pt x="40" y="58"/>
                  <a:pt x="36" y="58"/>
                </a:cubicBezTo>
                <a:cubicBezTo>
                  <a:pt x="31" y="58"/>
                  <a:pt x="28" y="54"/>
                  <a:pt x="28" y="50"/>
                </a:cubicBezTo>
                <a:cubicBezTo>
                  <a:pt x="28" y="36"/>
                  <a:pt x="28" y="36"/>
                  <a:pt x="28" y="36"/>
                </a:cubicBezTo>
                <a:cubicBezTo>
                  <a:pt x="44" y="36"/>
                  <a:pt x="44" y="36"/>
                  <a:pt x="44" y="36"/>
                </a:cubicBezTo>
                <a:lnTo>
                  <a:pt x="44" y="50"/>
                </a:lnTo>
                <a:close/>
                <a:moveTo>
                  <a:pt x="22" y="50"/>
                </a:moveTo>
                <a:cubicBezTo>
                  <a:pt x="22" y="54"/>
                  <a:pt x="18" y="58"/>
                  <a:pt x="14" y="58"/>
                </a:cubicBezTo>
                <a:cubicBezTo>
                  <a:pt x="9" y="58"/>
                  <a:pt x="6" y="54"/>
                  <a:pt x="6" y="50"/>
                </a:cubicBezTo>
                <a:cubicBezTo>
                  <a:pt x="6" y="36"/>
                  <a:pt x="6" y="36"/>
                  <a:pt x="6" y="36"/>
                </a:cubicBezTo>
                <a:cubicBezTo>
                  <a:pt x="22" y="36"/>
                  <a:pt x="22" y="36"/>
                  <a:pt x="22" y="36"/>
                </a:cubicBezTo>
                <a:lnTo>
                  <a:pt x="22" y="50"/>
                </a:lnTo>
                <a:close/>
                <a:moveTo>
                  <a:pt x="17" y="154"/>
                </a:moveTo>
                <a:cubicBezTo>
                  <a:pt x="17" y="150"/>
                  <a:pt x="17" y="150"/>
                  <a:pt x="17" y="150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54"/>
                  <a:pt x="22" y="154"/>
                  <a:pt x="22" y="154"/>
                </a:cubicBezTo>
                <a:lnTo>
                  <a:pt x="17" y="154"/>
                </a:lnTo>
                <a:close/>
                <a:moveTo>
                  <a:pt x="19" y="86"/>
                </a:moveTo>
                <a:cubicBezTo>
                  <a:pt x="16" y="86"/>
                  <a:pt x="14" y="83"/>
                  <a:pt x="14" y="80"/>
                </a:cubicBezTo>
                <a:cubicBezTo>
                  <a:pt x="14" y="77"/>
                  <a:pt x="16" y="74"/>
                  <a:pt x="19" y="74"/>
                </a:cubicBezTo>
                <a:cubicBezTo>
                  <a:pt x="22" y="74"/>
                  <a:pt x="25" y="77"/>
                  <a:pt x="25" y="80"/>
                </a:cubicBezTo>
                <a:cubicBezTo>
                  <a:pt x="25" y="83"/>
                  <a:pt x="22" y="86"/>
                  <a:pt x="19" y="86"/>
                </a:cubicBezTo>
                <a:close/>
                <a:moveTo>
                  <a:pt x="17" y="117"/>
                </a:moveTo>
                <a:cubicBezTo>
                  <a:pt x="22" y="111"/>
                  <a:pt x="22" y="111"/>
                  <a:pt x="22" y="111"/>
                </a:cubicBezTo>
                <a:cubicBezTo>
                  <a:pt x="22" y="120"/>
                  <a:pt x="22" y="120"/>
                  <a:pt x="22" y="120"/>
                </a:cubicBezTo>
                <a:cubicBezTo>
                  <a:pt x="17" y="126"/>
                  <a:pt x="17" y="126"/>
                  <a:pt x="17" y="126"/>
                </a:cubicBezTo>
                <a:lnTo>
                  <a:pt x="17" y="117"/>
                </a:lnTo>
                <a:close/>
                <a:moveTo>
                  <a:pt x="17" y="134"/>
                </a:moveTo>
                <a:cubicBezTo>
                  <a:pt x="22" y="128"/>
                  <a:pt x="22" y="128"/>
                  <a:pt x="22" y="128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17" y="142"/>
                  <a:pt x="17" y="142"/>
                  <a:pt x="17" y="142"/>
                </a:cubicBezTo>
                <a:lnTo>
                  <a:pt x="17" y="134"/>
                </a:lnTo>
                <a:close/>
                <a:moveTo>
                  <a:pt x="22" y="99"/>
                </a:moveTo>
                <a:cubicBezTo>
                  <a:pt x="22" y="104"/>
                  <a:pt x="22" y="104"/>
                  <a:pt x="22" y="104"/>
                </a:cubicBezTo>
                <a:cubicBezTo>
                  <a:pt x="17" y="109"/>
                  <a:pt x="17" y="109"/>
                  <a:pt x="17" y="109"/>
                </a:cubicBezTo>
                <a:cubicBezTo>
                  <a:pt x="17" y="99"/>
                  <a:pt x="17" y="99"/>
                  <a:pt x="17" y="99"/>
                </a:cubicBezTo>
                <a:lnTo>
                  <a:pt x="22" y="99"/>
                </a:lnTo>
                <a:close/>
                <a:moveTo>
                  <a:pt x="41" y="154"/>
                </a:moveTo>
                <a:cubicBezTo>
                  <a:pt x="41" y="77"/>
                  <a:pt x="41" y="77"/>
                  <a:pt x="41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3" y="154"/>
                  <a:pt x="83" y="154"/>
                  <a:pt x="83" y="154"/>
                </a:cubicBezTo>
                <a:lnTo>
                  <a:pt x="41" y="154"/>
                </a:lnTo>
                <a:close/>
                <a:moveTo>
                  <a:pt x="88" y="154"/>
                </a:moveTo>
                <a:cubicBezTo>
                  <a:pt x="88" y="77"/>
                  <a:pt x="88" y="77"/>
                  <a:pt x="88" y="77"/>
                </a:cubicBezTo>
                <a:cubicBezTo>
                  <a:pt x="130" y="77"/>
                  <a:pt x="130" y="77"/>
                  <a:pt x="130" y="77"/>
                </a:cubicBezTo>
                <a:cubicBezTo>
                  <a:pt x="130" y="154"/>
                  <a:pt x="130" y="154"/>
                  <a:pt x="130" y="154"/>
                </a:cubicBezTo>
                <a:lnTo>
                  <a:pt x="88" y="154"/>
                </a:lnTo>
                <a:close/>
                <a:moveTo>
                  <a:pt x="135" y="154"/>
                </a:moveTo>
                <a:cubicBezTo>
                  <a:pt x="135" y="72"/>
                  <a:pt x="135" y="72"/>
                  <a:pt x="135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8" y="94"/>
                  <a:pt x="28" y="94"/>
                  <a:pt x="28" y="94"/>
                </a:cubicBezTo>
                <a:cubicBezTo>
                  <a:pt x="22" y="94"/>
                  <a:pt x="22" y="94"/>
                  <a:pt x="22" y="94"/>
                </a:cubicBezTo>
                <a:cubicBezTo>
                  <a:pt x="22" y="91"/>
                  <a:pt x="22" y="91"/>
                  <a:pt x="22" y="91"/>
                </a:cubicBezTo>
                <a:cubicBezTo>
                  <a:pt x="27" y="89"/>
                  <a:pt x="30" y="85"/>
                  <a:pt x="30" y="80"/>
                </a:cubicBezTo>
                <a:cubicBezTo>
                  <a:pt x="30" y="74"/>
                  <a:pt x="25" y="69"/>
                  <a:pt x="19" y="69"/>
                </a:cubicBezTo>
                <a:cubicBezTo>
                  <a:pt x="13" y="69"/>
                  <a:pt x="8" y="74"/>
                  <a:pt x="8" y="80"/>
                </a:cubicBezTo>
                <a:cubicBezTo>
                  <a:pt x="8" y="85"/>
                  <a:pt x="12" y="89"/>
                  <a:pt x="17" y="91"/>
                </a:cubicBezTo>
                <a:cubicBezTo>
                  <a:pt x="17" y="94"/>
                  <a:pt x="17" y="94"/>
                  <a:pt x="17" y="94"/>
                </a:cubicBezTo>
                <a:cubicBezTo>
                  <a:pt x="11" y="94"/>
                  <a:pt x="11" y="94"/>
                  <a:pt x="11" y="94"/>
                </a:cubicBezTo>
                <a:cubicBezTo>
                  <a:pt x="11" y="154"/>
                  <a:pt x="11" y="154"/>
                  <a:pt x="11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61"/>
                  <a:pt x="6" y="61"/>
                  <a:pt x="6" y="61"/>
                </a:cubicBezTo>
                <a:cubicBezTo>
                  <a:pt x="8" y="62"/>
                  <a:pt x="11" y="63"/>
                  <a:pt x="14" y="63"/>
                </a:cubicBezTo>
                <a:cubicBezTo>
                  <a:pt x="18" y="63"/>
                  <a:pt x="22" y="61"/>
                  <a:pt x="25" y="58"/>
                </a:cubicBezTo>
                <a:cubicBezTo>
                  <a:pt x="27" y="61"/>
                  <a:pt x="31" y="63"/>
                  <a:pt x="36" y="63"/>
                </a:cubicBezTo>
                <a:cubicBezTo>
                  <a:pt x="40" y="63"/>
                  <a:pt x="44" y="61"/>
                  <a:pt x="47" y="58"/>
                </a:cubicBezTo>
                <a:cubicBezTo>
                  <a:pt x="49" y="61"/>
                  <a:pt x="53" y="63"/>
                  <a:pt x="58" y="63"/>
                </a:cubicBezTo>
                <a:cubicBezTo>
                  <a:pt x="62" y="63"/>
                  <a:pt x="66" y="61"/>
                  <a:pt x="69" y="58"/>
                </a:cubicBezTo>
                <a:cubicBezTo>
                  <a:pt x="71" y="61"/>
                  <a:pt x="75" y="63"/>
                  <a:pt x="80" y="63"/>
                </a:cubicBezTo>
                <a:cubicBezTo>
                  <a:pt x="85" y="63"/>
                  <a:pt x="89" y="61"/>
                  <a:pt x="91" y="58"/>
                </a:cubicBezTo>
                <a:cubicBezTo>
                  <a:pt x="94" y="61"/>
                  <a:pt x="98" y="63"/>
                  <a:pt x="102" y="63"/>
                </a:cubicBezTo>
                <a:cubicBezTo>
                  <a:pt x="107" y="63"/>
                  <a:pt x="111" y="61"/>
                  <a:pt x="113" y="58"/>
                </a:cubicBezTo>
                <a:cubicBezTo>
                  <a:pt x="116" y="61"/>
                  <a:pt x="120" y="63"/>
                  <a:pt x="124" y="63"/>
                </a:cubicBezTo>
                <a:cubicBezTo>
                  <a:pt x="129" y="63"/>
                  <a:pt x="133" y="61"/>
                  <a:pt x="135" y="58"/>
                </a:cubicBezTo>
                <a:cubicBezTo>
                  <a:pt x="138" y="61"/>
                  <a:pt x="142" y="63"/>
                  <a:pt x="146" y="63"/>
                </a:cubicBezTo>
                <a:cubicBezTo>
                  <a:pt x="149" y="63"/>
                  <a:pt x="152" y="62"/>
                  <a:pt x="154" y="61"/>
                </a:cubicBezTo>
                <a:cubicBezTo>
                  <a:pt x="154" y="154"/>
                  <a:pt x="154" y="154"/>
                  <a:pt x="154" y="154"/>
                </a:cubicBezTo>
                <a:lnTo>
                  <a:pt x="135" y="154"/>
                </a:lnTo>
                <a:close/>
                <a:moveTo>
                  <a:pt x="154" y="50"/>
                </a:moveTo>
                <a:cubicBezTo>
                  <a:pt x="154" y="54"/>
                  <a:pt x="151" y="58"/>
                  <a:pt x="146" y="58"/>
                </a:cubicBezTo>
                <a:cubicBezTo>
                  <a:pt x="142" y="58"/>
                  <a:pt x="138" y="54"/>
                  <a:pt x="138" y="50"/>
                </a:cubicBezTo>
                <a:cubicBezTo>
                  <a:pt x="138" y="36"/>
                  <a:pt x="138" y="36"/>
                  <a:pt x="138" y="36"/>
                </a:cubicBezTo>
                <a:cubicBezTo>
                  <a:pt x="154" y="36"/>
                  <a:pt x="154" y="36"/>
                  <a:pt x="154" y="36"/>
                </a:cubicBezTo>
                <a:lnTo>
                  <a:pt x="154" y="50"/>
                </a:lnTo>
                <a:close/>
                <a:moveTo>
                  <a:pt x="138" y="30"/>
                </a:moveTo>
                <a:cubicBezTo>
                  <a:pt x="132" y="30"/>
                  <a:pt x="132" y="30"/>
                  <a:pt x="132" y="30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0" y="30"/>
                  <a:pt x="110" y="30"/>
                  <a:pt x="110" y="30"/>
                </a:cubicBezTo>
                <a:cubicBezTo>
                  <a:pt x="94" y="30"/>
                  <a:pt x="94" y="30"/>
                  <a:pt x="94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72" y="30"/>
                  <a:pt x="72" y="30"/>
                  <a:pt x="72" y="30"/>
                </a:cubicBezTo>
                <a:cubicBezTo>
                  <a:pt x="66" y="30"/>
                  <a:pt x="66" y="30"/>
                  <a:pt x="66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4" y="19"/>
                  <a:pt x="154" y="19"/>
                  <a:pt x="154" y="19"/>
                </a:cubicBezTo>
                <a:cubicBezTo>
                  <a:pt x="154" y="30"/>
                  <a:pt x="154" y="30"/>
                  <a:pt x="154" y="30"/>
                </a:cubicBezTo>
                <a:lnTo>
                  <a:pt x="138" y="30"/>
                </a:lnTo>
                <a:close/>
                <a:moveTo>
                  <a:pt x="92" y="101"/>
                </a:moveTo>
                <a:cubicBezTo>
                  <a:pt x="91" y="100"/>
                  <a:pt x="91" y="98"/>
                  <a:pt x="92" y="97"/>
                </a:cubicBezTo>
                <a:cubicBezTo>
                  <a:pt x="97" y="92"/>
                  <a:pt x="97" y="92"/>
                  <a:pt x="97" y="92"/>
                </a:cubicBezTo>
                <a:cubicBezTo>
                  <a:pt x="98" y="91"/>
                  <a:pt x="100" y="91"/>
                  <a:pt x="101" y="92"/>
                </a:cubicBezTo>
                <a:cubicBezTo>
                  <a:pt x="102" y="93"/>
                  <a:pt x="102" y="95"/>
                  <a:pt x="101" y="96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5" y="102"/>
                  <a:pt x="95" y="102"/>
                  <a:pt x="94" y="102"/>
                </a:cubicBezTo>
                <a:cubicBezTo>
                  <a:pt x="93" y="102"/>
                  <a:pt x="92" y="102"/>
                  <a:pt x="92" y="101"/>
                </a:cubicBezTo>
                <a:close/>
                <a:moveTo>
                  <a:pt x="118" y="92"/>
                </a:moveTo>
                <a:cubicBezTo>
                  <a:pt x="119" y="93"/>
                  <a:pt x="119" y="95"/>
                  <a:pt x="118" y="96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5" y="118"/>
                  <a:pt x="95" y="119"/>
                  <a:pt x="94" y="119"/>
                </a:cubicBezTo>
                <a:cubicBezTo>
                  <a:pt x="93" y="119"/>
                  <a:pt x="92" y="118"/>
                  <a:pt x="92" y="118"/>
                </a:cubicBezTo>
                <a:cubicBezTo>
                  <a:pt x="91" y="117"/>
                  <a:pt x="91" y="115"/>
                  <a:pt x="92" y="114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5" y="91"/>
                  <a:pt x="117" y="91"/>
                  <a:pt x="118" y="92"/>
                </a:cubicBezTo>
                <a:close/>
                <a:moveTo>
                  <a:pt x="118" y="108"/>
                </a:moveTo>
                <a:cubicBezTo>
                  <a:pt x="119" y="109"/>
                  <a:pt x="119" y="111"/>
                  <a:pt x="118" y="112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95" y="135"/>
                  <a:pt x="95" y="135"/>
                  <a:pt x="94" y="135"/>
                </a:cubicBezTo>
                <a:cubicBezTo>
                  <a:pt x="93" y="135"/>
                  <a:pt x="92" y="135"/>
                  <a:pt x="92" y="134"/>
                </a:cubicBezTo>
                <a:cubicBezTo>
                  <a:pt x="91" y="133"/>
                  <a:pt x="91" y="132"/>
                  <a:pt x="92" y="130"/>
                </a:cubicBezTo>
                <a:cubicBezTo>
                  <a:pt x="114" y="108"/>
                  <a:pt x="114" y="108"/>
                  <a:pt x="114" y="108"/>
                </a:cubicBezTo>
                <a:cubicBezTo>
                  <a:pt x="115" y="107"/>
                  <a:pt x="117" y="107"/>
                  <a:pt x="118" y="108"/>
                </a:cubicBezTo>
                <a:close/>
                <a:moveTo>
                  <a:pt x="53" y="101"/>
                </a:moveTo>
                <a:cubicBezTo>
                  <a:pt x="52" y="100"/>
                  <a:pt x="52" y="98"/>
                  <a:pt x="53" y="97"/>
                </a:cubicBezTo>
                <a:cubicBezTo>
                  <a:pt x="59" y="92"/>
                  <a:pt x="59" y="92"/>
                  <a:pt x="59" y="92"/>
                </a:cubicBezTo>
                <a:cubicBezTo>
                  <a:pt x="60" y="91"/>
                  <a:pt x="62" y="91"/>
                  <a:pt x="63" y="92"/>
                </a:cubicBezTo>
                <a:cubicBezTo>
                  <a:pt x="64" y="93"/>
                  <a:pt x="64" y="95"/>
                  <a:pt x="63" y="96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2"/>
                  <a:pt x="56" y="102"/>
                  <a:pt x="55" y="102"/>
                </a:cubicBezTo>
                <a:cubicBezTo>
                  <a:pt x="54" y="102"/>
                  <a:pt x="54" y="102"/>
                  <a:pt x="53" y="101"/>
                </a:cubicBezTo>
                <a:close/>
                <a:moveTo>
                  <a:pt x="79" y="92"/>
                </a:moveTo>
                <a:cubicBezTo>
                  <a:pt x="80" y="93"/>
                  <a:pt x="80" y="95"/>
                  <a:pt x="79" y="96"/>
                </a:cubicBezTo>
                <a:cubicBezTo>
                  <a:pt x="57" y="118"/>
                  <a:pt x="57" y="118"/>
                  <a:pt x="57" y="118"/>
                </a:cubicBezTo>
                <a:cubicBezTo>
                  <a:pt x="57" y="118"/>
                  <a:pt x="56" y="119"/>
                  <a:pt x="55" y="119"/>
                </a:cubicBezTo>
                <a:cubicBezTo>
                  <a:pt x="54" y="119"/>
                  <a:pt x="54" y="118"/>
                  <a:pt x="53" y="118"/>
                </a:cubicBezTo>
                <a:cubicBezTo>
                  <a:pt x="52" y="117"/>
                  <a:pt x="52" y="115"/>
                  <a:pt x="53" y="114"/>
                </a:cubicBezTo>
                <a:cubicBezTo>
                  <a:pt x="75" y="92"/>
                  <a:pt x="75" y="92"/>
                  <a:pt x="75" y="92"/>
                </a:cubicBezTo>
                <a:cubicBezTo>
                  <a:pt x="76" y="91"/>
                  <a:pt x="78" y="91"/>
                  <a:pt x="79" y="92"/>
                </a:cubicBezTo>
                <a:close/>
                <a:moveTo>
                  <a:pt x="79" y="108"/>
                </a:moveTo>
                <a:cubicBezTo>
                  <a:pt x="80" y="109"/>
                  <a:pt x="80" y="111"/>
                  <a:pt x="79" y="112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7" y="135"/>
                  <a:pt x="56" y="135"/>
                  <a:pt x="55" y="135"/>
                </a:cubicBezTo>
                <a:cubicBezTo>
                  <a:pt x="54" y="135"/>
                  <a:pt x="54" y="135"/>
                  <a:pt x="53" y="134"/>
                </a:cubicBezTo>
                <a:cubicBezTo>
                  <a:pt x="52" y="133"/>
                  <a:pt x="52" y="132"/>
                  <a:pt x="53" y="130"/>
                </a:cubicBezTo>
                <a:cubicBezTo>
                  <a:pt x="75" y="108"/>
                  <a:pt x="75" y="108"/>
                  <a:pt x="75" y="108"/>
                </a:cubicBezTo>
                <a:cubicBezTo>
                  <a:pt x="76" y="107"/>
                  <a:pt x="78" y="107"/>
                  <a:pt x="79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" name="Freeform 1865">
            <a:extLst>
              <a:ext uri="{FF2B5EF4-FFF2-40B4-BE49-F238E27FC236}">
                <a16:creationId xmlns:a16="http://schemas.microsoft.com/office/drawing/2014/main" id="{DA7F1C0B-A299-4266-92E4-8B5D023F0387}"/>
              </a:ext>
            </a:extLst>
          </p:cNvPr>
          <p:cNvSpPr>
            <a:spLocks noEditPoints="1"/>
          </p:cNvSpPr>
          <p:nvPr/>
        </p:nvSpPr>
        <p:spPr bwMode="auto">
          <a:xfrm>
            <a:off x="6740064" y="2322407"/>
            <a:ext cx="426456" cy="365710"/>
          </a:xfrm>
          <a:custGeom>
            <a:avLst/>
            <a:gdLst>
              <a:gd name="T0" fmla="*/ 54697 w 160"/>
              <a:gd name="T1" fmla="*/ 402266 h 136"/>
              <a:gd name="T2" fmla="*/ 492269 w 160"/>
              <a:gd name="T3" fmla="*/ 402266 h 136"/>
              <a:gd name="T4" fmla="*/ 82045 w 160"/>
              <a:gd name="T5" fmla="*/ 340379 h 136"/>
              <a:gd name="T6" fmla="*/ 99138 w 160"/>
              <a:gd name="T7" fmla="*/ 330064 h 136"/>
              <a:gd name="T8" fmla="*/ 164090 w 160"/>
              <a:gd name="T9" fmla="*/ 247548 h 136"/>
              <a:gd name="T10" fmla="*/ 191438 w 160"/>
              <a:gd name="T11" fmla="*/ 330064 h 136"/>
              <a:gd name="T12" fmla="*/ 191438 w 160"/>
              <a:gd name="T13" fmla="*/ 330064 h 136"/>
              <a:gd name="T14" fmla="*/ 208531 w 160"/>
              <a:gd name="T15" fmla="*/ 340379 h 136"/>
              <a:gd name="T16" fmla="*/ 256390 w 160"/>
              <a:gd name="T17" fmla="*/ 330064 h 136"/>
              <a:gd name="T18" fmla="*/ 300831 w 160"/>
              <a:gd name="T19" fmla="*/ 330064 h 136"/>
              <a:gd name="T20" fmla="*/ 328180 w 160"/>
              <a:gd name="T21" fmla="*/ 247548 h 136"/>
              <a:gd name="T22" fmla="*/ 372621 w 160"/>
              <a:gd name="T23" fmla="*/ 247548 h 136"/>
              <a:gd name="T24" fmla="*/ 410225 w 160"/>
              <a:gd name="T25" fmla="*/ 237234 h 136"/>
              <a:gd name="T26" fmla="*/ 410225 w 160"/>
              <a:gd name="T27" fmla="*/ 237234 h 136"/>
              <a:gd name="T28" fmla="*/ 454665 w 160"/>
              <a:gd name="T29" fmla="*/ 330064 h 136"/>
              <a:gd name="T30" fmla="*/ 54697 w 160"/>
              <a:gd name="T31" fmla="*/ 65325 h 136"/>
              <a:gd name="T32" fmla="*/ 492269 w 160"/>
              <a:gd name="T33" fmla="*/ 65325 h 136"/>
              <a:gd name="T34" fmla="*/ 92301 w 160"/>
              <a:gd name="T35" fmla="*/ 192537 h 136"/>
              <a:gd name="T36" fmla="*/ 119649 w 160"/>
              <a:gd name="T37" fmla="*/ 192537 h 136"/>
              <a:gd name="T38" fmla="*/ 153834 w 160"/>
              <a:gd name="T39" fmla="*/ 202852 h 136"/>
              <a:gd name="T40" fmla="*/ 153834 w 160"/>
              <a:gd name="T41" fmla="*/ 202852 h 136"/>
              <a:gd name="T42" fmla="*/ 174345 w 160"/>
              <a:gd name="T43" fmla="*/ 192537 h 136"/>
              <a:gd name="T44" fmla="*/ 201694 w 160"/>
              <a:gd name="T45" fmla="*/ 65325 h 136"/>
              <a:gd name="T46" fmla="*/ 263227 w 160"/>
              <a:gd name="T47" fmla="*/ 55011 h 136"/>
              <a:gd name="T48" fmla="*/ 317924 w 160"/>
              <a:gd name="T49" fmla="*/ 65325 h 136"/>
              <a:gd name="T50" fmla="*/ 345272 w 160"/>
              <a:gd name="T51" fmla="*/ 192537 h 136"/>
              <a:gd name="T52" fmla="*/ 382876 w 160"/>
              <a:gd name="T53" fmla="*/ 202852 h 136"/>
              <a:gd name="T54" fmla="*/ 382876 w 160"/>
              <a:gd name="T55" fmla="*/ 202852 h 136"/>
              <a:gd name="T56" fmla="*/ 399969 w 160"/>
              <a:gd name="T57" fmla="*/ 192537 h 136"/>
              <a:gd name="T58" fmla="*/ 454665 w 160"/>
              <a:gd name="T59" fmla="*/ 65325 h 136"/>
              <a:gd name="T60" fmla="*/ 82045 w 160"/>
              <a:gd name="T61" fmla="*/ 395389 h 136"/>
              <a:gd name="T62" fmla="*/ 99138 w 160"/>
              <a:gd name="T63" fmla="*/ 385075 h 136"/>
              <a:gd name="T64" fmla="*/ 126486 w 160"/>
              <a:gd name="T65" fmla="*/ 374760 h 136"/>
              <a:gd name="T66" fmla="*/ 164090 w 160"/>
              <a:gd name="T67" fmla="*/ 367884 h 136"/>
              <a:gd name="T68" fmla="*/ 164090 w 160"/>
              <a:gd name="T69" fmla="*/ 367884 h 136"/>
              <a:gd name="T70" fmla="*/ 201694 w 160"/>
              <a:gd name="T71" fmla="*/ 374760 h 136"/>
              <a:gd name="T72" fmla="*/ 229042 w 160"/>
              <a:gd name="T73" fmla="*/ 385075 h 136"/>
              <a:gd name="T74" fmla="*/ 246135 w 160"/>
              <a:gd name="T75" fmla="*/ 395389 h 136"/>
              <a:gd name="T76" fmla="*/ 263227 w 160"/>
              <a:gd name="T77" fmla="*/ 385075 h 136"/>
              <a:gd name="T78" fmla="*/ 290576 w 160"/>
              <a:gd name="T79" fmla="*/ 374760 h 136"/>
              <a:gd name="T80" fmla="*/ 328180 w 160"/>
              <a:gd name="T81" fmla="*/ 367884 h 136"/>
              <a:gd name="T82" fmla="*/ 328180 w 160"/>
              <a:gd name="T83" fmla="*/ 367884 h 136"/>
              <a:gd name="T84" fmla="*/ 365784 w 160"/>
              <a:gd name="T85" fmla="*/ 374760 h 136"/>
              <a:gd name="T86" fmla="*/ 393132 w 160"/>
              <a:gd name="T87" fmla="*/ 385075 h 136"/>
              <a:gd name="T88" fmla="*/ 410225 w 160"/>
              <a:gd name="T89" fmla="*/ 395389 h 136"/>
              <a:gd name="T90" fmla="*/ 427317 w 160"/>
              <a:gd name="T91" fmla="*/ 385075 h 136"/>
              <a:gd name="T92" fmla="*/ 464921 w 160"/>
              <a:gd name="T93" fmla="*/ 367884 h 136"/>
              <a:gd name="T94" fmla="*/ 71789 w 160"/>
              <a:gd name="T95" fmla="*/ 450400 h 136"/>
              <a:gd name="T96" fmla="*/ 71789 w 160"/>
              <a:gd name="T97" fmla="*/ 467591 h 136"/>
              <a:gd name="T98" fmla="*/ 482014 w 160"/>
              <a:gd name="T99" fmla="*/ 450400 h 136"/>
              <a:gd name="T100" fmla="*/ 475177 w 160"/>
              <a:gd name="T101" fmla="*/ 0 h 136"/>
              <a:gd name="T102" fmla="*/ 546966 w 160"/>
              <a:gd name="T103" fmla="*/ 65325 h 136"/>
              <a:gd name="T104" fmla="*/ 64952 w 160"/>
              <a:gd name="T105" fmla="*/ 17191 h 136"/>
              <a:gd name="T106" fmla="*/ 536710 w 160"/>
              <a:gd name="T107" fmla="*/ 209728 h 136"/>
              <a:gd name="T108" fmla="*/ 536710 w 160"/>
              <a:gd name="T109" fmla="*/ 209728 h 1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36">
                <a:moveTo>
                  <a:pt x="13" y="120"/>
                </a:moveTo>
                <a:cubicBezTo>
                  <a:pt x="12" y="120"/>
                  <a:pt x="11" y="119"/>
                  <a:pt x="11" y="117"/>
                </a:cubicBezTo>
                <a:cubicBezTo>
                  <a:pt x="11" y="72"/>
                  <a:pt x="11" y="72"/>
                  <a:pt x="11" y="72"/>
                </a:cubicBezTo>
                <a:cubicBezTo>
                  <a:pt x="11" y="71"/>
                  <a:pt x="12" y="69"/>
                  <a:pt x="13" y="69"/>
                </a:cubicBezTo>
                <a:cubicBezTo>
                  <a:pt x="15" y="69"/>
                  <a:pt x="16" y="71"/>
                  <a:pt x="16" y="72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6" y="119"/>
                  <a:pt x="15" y="120"/>
                  <a:pt x="13" y="120"/>
                </a:cubicBezTo>
                <a:close/>
                <a:moveTo>
                  <a:pt x="149" y="117"/>
                </a:moveTo>
                <a:cubicBezTo>
                  <a:pt x="149" y="72"/>
                  <a:pt x="149" y="72"/>
                  <a:pt x="149" y="72"/>
                </a:cubicBezTo>
                <a:cubicBezTo>
                  <a:pt x="149" y="71"/>
                  <a:pt x="148" y="69"/>
                  <a:pt x="147" y="69"/>
                </a:cubicBezTo>
                <a:cubicBezTo>
                  <a:pt x="145" y="69"/>
                  <a:pt x="144" y="71"/>
                  <a:pt x="144" y="72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19"/>
                  <a:pt x="145" y="120"/>
                  <a:pt x="147" y="120"/>
                </a:cubicBezTo>
                <a:cubicBezTo>
                  <a:pt x="148" y="120"/>
                  <a:pt x="149" y="119"/>
                  <a:pt x="149" y="117"/>
                </a:cubicBezTo>
                <a:close/>
                <a:moveTo>
                  <a:pt x="24" y="69"/>
                </a:moveTo>
                <a:cubicBezTo>
                  <a:pt x="23" y="69"/>
                  <a:pt x="21" y="71"/>
                  <a:pt x="21" y="72"/>
                </a:cubicBezTo>
                <a:cubicBezTo>
                  <a:pt x="21" y="96"/>
                  <a:pt x="21" y="96"/>
                  <a:pt x="21" y="96"/>
                </a:cubicBezTo>
                <a:cubicBezTo>
                  <a:pt x="21" y="97"/>
                  <a:pt x="23" y="99"/>
                  <a:pt x="24" y="99"/>
                </a:cubicBezTo>
                <a:cubicBezTo>
                  <a:pt x="25" y="99"/>
                  <a:pt x="27" y="97"/>
                  <a:pt x="27" y="96"/>
                </a:cubicBezTo>
                <a:cubicBezTo>
                  <a:pt x="27" y="72"/>
                  <a:pt x="27" y="72"/>
                  <a:pt x="27" y="72"/>
                </a:cubicBezTo>
                <a:cubicBezTo>
                  <a:pt x="27" y="71"/>
                  <a:pt x="25" y="69"/>
                  <a:pt x="24" y="69"/>
                </a:cubicBezTo>
                <a:close/>
                <a:moveTo>
                  <a:pt x="32" y="69"/>
                </a:moveTo>
                <a:cubicBezTo>
                  <a:pt x="31" y="69"/>
                  <a:pt x="29" y="71"/>
                  <a:pt x="29" y="72"/>
                </a:cubicBezTo>
                <a:cubicBezTo>
                  <a:pt x="29" y="96"/>
                  <a:pt x="29" y="96"/>
                  <a:pt x="29" y="96"/>
                </a:cubicBezTo>
                <a:cubicBezTo>
                  <a:pt x="29" y="97"/>
                  <a:pt x="31" y="99"/>
                  <a:pt x="32" y="99"/>
                </a:cubicBezTo>
                <a:cubicBezTo>
                  <a:pt x="33" y="99"/>
                  <a:pt x="35" y="97"/>
                  <a:pt x="35" y="96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71"/>
                  <a:pt x="33" y="69"/>
                  <a:pt x="32" y="69"/>
                </a:cubicBezTo>
                <a:close/>
                <a:moveTo>
                  <a:pt x="48" y="96"/>
                </a:moveTo>
                <a:cubicBezTo>
                  <a:pt x="48" y="72"/>
                  <a:pt x="48" y="72"/>
                  <a:pt x="48" y="72"/>
                </a:cubicBezTo>
                <a:cubicBezTo>
                  <a:pt x="48" y="71"/>
                  <a:pt x="47" y="69"/>
                  <a:pt x="45" y="69"/>
                </a:cubicBezTo>
                <a:cubicBezTo>
                  <a:pt x="44" y="69"/>
                  <a:pt x="43" y="71"/>
                  <a:pt x="43" y="72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7"/>
                  <a:pt x="44" y="99"/>
                  <a:pt x="45" y="99"/>
                </a:cubicBezTo>
                <a:cubicBezTo>
                  <a:pt x="47" y="99"/>
                  <a:pt x="48" y="97"/>
                  <a:pt x="48" y="96"/>
                </a:cubicBezTo>
                <a:close/>
                <a:moveTo>
                  <a:pt x="56" y="96"/>
                </a:moveTo>
                <a:cubicBezTo>
                  <a:pt x="56" y="72"/>
                  <a:pt x="56" y="72"/>
                  <a:pt x="56" y="72"/>
                </a:cubicBezTo>
                <a:cubicBezTo>
                  <a:pt x="56" y="71"/>
                  <a:pt x="55" y="69"/>
                  <a:pt x="53" y="69"/>
                </a:cubicBezTo>
                <a:cubicBezTo>
                  <a:pt x="52" y="69"/>
                  <a:pt x="51" y="71"/>
                  <a:pt x="51" y="72"/>
                </a:cubicBezTo>
                <a:cubicBezTo>
                  <a:pt x="51" y="96"/>
                  <a:pt x="51" y="96"/>
                  <a:pt x="51" y="96"/>
                </a:cubicBezTo>
                <a:cubicBezTo>
                  <a:pt x="51" y="97"/>
                  <a:pt x="52" y="99"/>
                  <a:pt x="53" y="99"/>
                </a:cubicBezTo>
                <a:cubicBezTo>
                  <a:pt x="55" y="99"/>
                  <a:pt x="56" y="97"/>
                  <a:pt x="56" y="96"/>
                </a:cubicBezTo>
                <a:close/>
                <a:moveTo>
                  <a:pt x="64" y="96"/>
                </a:moveTo>
                <a:cubicBezTo>
                  <a:pt x="64" y="72"/>
                  <a:pt x="64" y="72"/>
                  <a:pt x="64" y="72"/>
                </a:cubicBezTo>
                <a:cubicBezTo>
                  <a:pt x="64" y="71"/>
                  <a:pt x="63" y="69"/>
                  <a:pt x="61" y="69"/>
                </a:cubicBezTo>
                <a:cubicBezTo>
                  <a:pt x="60" y="69"/>
                  <a:pt x="59" y="71"/>
                  <a:pt x="59" y="72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7"/>
                  <a:pt x="60" y="99"/>
                  <a:pt x="61" y="99"/>
                </a:cubicBezTo>
                <a:cubicBezTo>
                  <a:pt x="63" y="99"/>
                  <a:pt x="64" y="97"/>
                  <a:pt x="64" y="96"/>
                </a:cubicBezTo>
                <a:close/>
                <a:moveTo>
                  <a:pt x="80" y="96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71"/>
                  <a:pt x="79" y="69"/>
                  <a:pt x="77" y="69"/>
                </a:cubicBezTo>
                <a:cubicBezTo>
                  <a:pt x="76" y="69"/>
                  <a:pt x="75" y="71"/>
                  <a:pt x="75" y="72"/>
                </a:cubicBezTo>
                <a:cubicBezTo>
                  <a:pt x="75" y="96"/>
                  <a:pt x="75" y="96"/>
                  <a:pt x="75" y="96"/>
                </a:cubicBezTo>
                <a:cubicBezTo>
                  <a:pt x="75" y="97"/>
                  <a:pt x="76" y="99"/>
                  <a:pt x="77" y="99"/>
                </a:cubicBezTo>
                <a:cubicBezTo>
                  <a:pt x="79" y="99"/>
                  <a:pt x="80" y="97"/>
                  <a:pt x="80" y="96"/>
                </a:cubicBezTo>
                <a:close/>
                <a:moveTo>
                  <a:pt x="93" y="72"/>
                </a:moveTo>
                <a:cubicBezTo>
                  <a:pt x="93" y="71"/>
                  <a:pt x="92" y="69"/>
                  <a:pt x="91" y="69"/>
                </a:cubicBezTo>
                <a:cubicBezTo>
                  <a:pt x="89" y="69"/>
                  <a:pt x="88" y="71"/>
                  <a:pt x="88" y="72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97"/>
                  <a:pt x="89" y="99"/>
                  <a:pt x="91" y="99"/>
                </a:cubicBezTo>
                <a:cubicBezTo>
                  <a:pt x="92" y="99"/>
                  <a:pt x="93" y="97"/>
                  <a:pt x="93" y="96"/>
                </a:cubicBezTo>
                <a:lnTo>
                  <a:pt x="93" y="72"/>
                </a:lnTo>
                <a:close/>
                <a:moveTo>
                  <a:pt x="101" y="72"/>
                </a:moveTo>
                <a:cubicBezTo>
                  <a:pt x="101" y="71"/>
                  <a:pt x="100" y="69"/>
                  <a:pt x="99" y="69"/>
                </a:cubicBezTo>
                <a:cubicBezTo>
                  <a:pt x="97" y="69"/>
                  <a:pt x="96" y="71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96" y="97"/>
                  <a:pt x="97" y="99"/>
                  <a:pt x="99" y="99"/>
                </a:cubicBezTo>
                <a:cubicBezTo>
                  <a:pt x="100" y="99"/>
                  <a:pt x="101" y="97"/>
                  <a:pt x="101" y="96"/>
                </a:cubicBezTo>
                <a:lnTo>
                  <a:pt x="101" y="72"/>
                </a:lnTo>
                <a:close/>
                <a:moveTo>
                  <a:pt x="112" y="69"/>
                </a:moveTo>
                <a:cubicBezTo>
                  <a:pt x="111" y="69"/>
                  <a:pt x="109" y="71"/>
                  <a:pt x="109" y="72"/>
                </a:cubicBezTo>
                <a:cubicBezTo>
                  <a:pt x="109" y="96"/>
                  <a:pt x="109" y="96"/>
                  <a:pt x="109" y="96"/>
                </a:cubicBezTo>
                <a:cubicBezTo>
                  <a:pt x="109" y="97"/>
                  <a:pt x="111" y="99"/>
                  <a:pt x="112" y="99"/>
                </a:cubicBezTo>
                <a:cubicBezTo>
                  <a:pt x="113" y="99"/>
                  <a:pt x="115" y="97"/>
                  <a:pt x="115" y="96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71"/>
                  <a:pt x="113" y="69"/>
                  <a:pt x="112" y="69"/>
                </a:cubicBezTo>
                <a:close/>
                <a:moveTo>
                  <a:pt x="120" y="69"/>
                </a:moveTo>
                <a:cubicBezTo>
                  <a:pt x="119" y="69"/>
                  <a:pt x="117" y="71"/>
                  <a:pt x="117" y="72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7" y="97"/>
                  <a:pt x="119" y="99"/>
                  <a:pt x="120" y="99"/>
                </a:cubicBezTo>
                <a:cubicBezTo>
                  <a:pt x="121" y="99"/>
                  <a:pt x="123" y="97"/>
                  <a:pt x="123" y="96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23" y="71"/>
                  <a:pt x="121" y="69"/>
                  <a:pt x="120" y="69"/>
                </a:cubicBezTo>
                <a:close/>
                <a:moveTo>
                  <a:pt x="136" y="99"/>
                </a:moveTo>
                <a:cubicBezTo>
                  <a:pt x="137" y="99"/>
                  <a:pt x="139" y="97"/>
                  <a:pt x="139" y="96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39" y="71"/>
                  <a:pt x="137" y="69"/>
                  <a:pt x="136" y="69"/>
                </a:cubicBezTo>
                <a:cubicBezTo>
                  <a:pt x="135" y="69"/>
                  <a:pt x="133" y="71"/>
                  <a:pt x="133" y="72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3" y="97"/>
                  <a:pt x="135" y="99"/>
                  <a:pt x="136" y="99"/>
                </a:cubicBezTo>
                <a:close/>
                <a:moveTo>
                  <a:pt x="11" y="19"/>
                </a:moveTo>
                <a:cubicBezTo>
                  <a:pt x="11" y="56"/>
                  <a:pt x="11" y="56"/>
                  <a:pt x="11" y="56"/>
                </a:cubicBezTo>
                <a:cubicBezTo>
                  <a:pt x="11" y="57"/>
                  <a:pt x="12" y="59"/>
                  <a:pt x="13" y="59"/>
                </a:cubicBezTo>
                <a:cubicBezTo>
                  <a:pt x="15" y="59"/>
                  <a:pt x="16" y="57"/>
                  <a:pt x="16" y="56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7"/>
                  <a:pt x="15" y="16"/>
                  <a:pt x="13" y="16"/>
                </a:cubicBezTo>
                <a:cubicBezTo>
                  <a:pt x="12" y="16"/>
                  <a:pt x="11" y="17"/>
                  <a:pt x="11" y="19"/>
                </a:cubicBezTo>
                <a:close/>
                <a:moveTo>
                  <a:pt x="149" y="56"/>
                </a:moveTo>
                <a:cubicBezTo>
                  <a:pt x="149" y="19"/>
                  <a:pt x="149" y="19"/>
                  <a:pt x="149" y="19"/>
                </a:cubicBezTo>
                <a:cubicBezTo>
                  <a:pt x="149" y="17"/>
                  <a:pt x="148" y="16"/>
                  <a:pt x="147" y="16"/>
                </a:cubicBezTo>
                <a:cubicBezTo>
                  <a:pt x="145" y="16"/>
                  <a:pt x="144" y="17"/>
                  <a:pt x="144" y="19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7"/>
                  <a:pt x="145" y="59"/>
                  <a:pt x="147" y="59"/>
                </a:cubicBezTo>
                <a:cubicBezTo>
                  <a:pt x="148" y="59"/>
                  <a:pt x="149" y="57"/>
                  <a:pt x="149" y="56"/>
                </a:cubicBezTo>
                <a:close/>
                <a:moveTo>
                  <a:pt x="21" y="56"/>
                </a:moveTo>
                <a:cubicBezTo>
                  <a:pt x="21" y="57"/>
                  <a:pt x="23" y="59"/>
                  <a:pt x="24" y="59"/>
                </a:cubicBezTo>
                <a:cubicBezTo>
                  <a:pt x="25" y="59"/>
                  <a:pt x="27" y="57"/>
                  <a:pt x="27" y="56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7"/>
                  <a:pt x="25" y="16"/>
                  <a:pt x="24" y="16"/>
                </a:cubicBezTo>
                <a:cubicBezTo>
                  <a:pt x="23" y="16"/>
                  <a:pt x="21" y="17"/>
                  <a:pt x="21" y="19"/>
                </a:cubicBezTo>
                <a:lnTo>
                  <a:pt x="21" y="56"/>
                </a:lnTo>
                <a:close/>
                <a:moveTo>
                  <a:pt x="32" y="59"/>
                </a:moveTo>
                <a:cubicBezTo>
                  <a:pt x="33" y="59"/>
                  <a:pt x="35" y="57"/>
                  <a:pt x="35" y="56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7"/>
                  <a:pt x="33" y="16"/>
                  <a:pt x="32" y="16"/>
                </a:cubicBezTo>
                <a:cubicBezTo>
                  <a:pt x="31" y="16"/>
                  <a:pt x="29" y="17"/>
                  <a:pt x="29" y="19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57"/>
                  <a:pt x="31" y="59"/>
                  <a:pt x="32" y="59"/>
                </a:cubicBezTo>
                <a:close/>
                <a:moveTo>
                  <a:pt x="45" y="59"/>
                </a:moveTo>
                <a:cubicBezTo>
                  <a:pt x="47" y="59"/>
                  <a:pt x="48" y="57"/>
                  <a:pt x="48" y="56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17"/>
                  <a:pt x="47" y="16"/>
                  <a:pt x="45" y="16"/>
                </a:cubicBezTo>
                <a:cubicBezTo>
                  <a:pt x="44" y="16"/>
                  <a:pt x="43" y="17"/>
                  <a:pt x="43" y="19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57"/>
                  <a:pt x="44" y="59"/>
                  <a:pt x="45" y="59"/>
                </a:cubicBezTo>
                <a:close/>
                <a:moveTo>
                  <a:pt x="53" y="59"/>
                </a:moveTo>
                <a:cubicBezTo>
                  <a:pt x="55" y="59"/>
                  <a:pt x="56" y="57"/>
                  <a:pt x="56" y="56"/>
                </a:cubicBezTo>
                <a:cubicBezTo>
                  <a:pt x="56" y="19"/>
                  <a:pt x="56" y="19"/>
                  <a:pt x="56" y="19"/>
                </a:cubicBezTo>
                <a:cubicBezTo>
                  <a:pt x="56" y="17"/>
                  <a:pt x="55" y="16"/>
                  <a:pt x="53" y="16"/>
                </a:cubicBezTo>
                <a:cubicBezTo>
                  <a:pt x="52" y="16"/>
                  <a:pt x="51" y="17"/>
                  <a:pt x="51" y="19"/>
                </a:cubicBezTo>
                <a:cubicBezTo>
                  <a:pt x="51" y="56"/>
                  <a:pt x="51" y="56"/>
                  <a:pt x="51" y="56"/>
                </a:cubicBezTo>
                <a:cubicBezTo>
                  <a:pt x="51" y="57"/>
                  <a:pt x="52" y="59"/>
                  <a:pt x="53" y="59"/>
                </a:cubicBezTo>
                <a:close/>
                <a:moveTo>
                  <a:pt x="61" y="59"/>
                </a:moveTo>
                <a:cubicBezTo>
                  <a:pt x="63" y="59"/>
                  <a:pt x="64" y="57"/>
                  <a:pt x="64" y="56"/>
                </a:cubicBezTo>
                <a:cubicBezTo>
                  <a:pt x="64" y="19"/>
                  <a:pt x="64" y="19"/>
                  <a:pt x="64" y="19"/>
                </a:cubicBezTo>
                <a:cubicBezTo>
                  <a:pt x="64" y="17"/>
                  <a:pt x="63" y="16"/>
                  <a:pt x="61" y="16"/>
                </a:cubicBezTo>
                <a:cubicBezTo>
                  <a:pt x="60" y="16"/>
                  <a:pt x="59" y="17"/>
                  <a:pt x="59" y="19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60" y="59"/>
                  <a:pt x="61" y="59"/>
                </a:cubicBezTo>
                <a:close/>
                <a:moveTo>
                  <a:pt x="77" y="59"/>
                </a:moveTo>
                <a:cubicBezTo>
                  <a:pt x="79" y="59"/>
                  <a:pt x="80" y="57"/>
                  <a:pt x="80" y="56"/>
                </a:cubicBezTo>
                <a:cubicBezTo>
                  <a:pt x="80" y="19"/>
                  <a:pt x="80" y="19"/>
                  <a:pt x="80" y="19"/>
                </a:cubicBezTo>
                <a:cubicBezTo>
                  <a:pt x="80" y="17"/>
                  <a:pt x="79" y="16"/>
                  <a:pt x="77" y="16"/>
                </a:cubicBezTo>
                <a:cubicBezTo>
                  <a:pt x="76" y="16"/>
                  <a:pt x="75" y="17"/>
                  <a:pt x="75" y="19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57"/>
                  <a:pt x="76" y="59"/>
                  <a:pt x="77" y="59"/>
                </a:cubicBezTo>
                <a:close/>
                <a:moveTo>
                  <a:pt x="91" y="59"/>
                </a:moveTo>
                <a:cubicBezTo>
                  <a:pt x="92" y="59"/>
                  <a:pt x="93" y="57"/>
                  <a:pt x="93" y="56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7"/>
                  <a:pt x="92" y="16"/>
                  <a:pt x="91" y="16"/>
                </a:cubicBezTo>
                <a:cubicBezTo>
                  <a:pt x="89" y="16"/>
                  <a:pt x="88" y="17"/>
                  <a:pt x="88" y="19"/>
                </a:cubicBezTo>
                <a:cubicBezTo>
                  <a:pt x="88" y="56"/>
                  <a:pt x="88" y="56"/>
                  <a:pt x="88" y="56"/>
                </a:cubicBezTo>
                <a:cubicBezTo>
                  <a:pt x="88" y="57"/>
                  <a:pt x="89" y="59"/>
                  <a:pt x="91" y="59"/>
                </a:cubicBezTo>
                <a:close/>
                <a:moveTo>
                  <a:pt x="99" y="59"/>
                </a:moveTo>
                <a:cubicBezTo>
                  <a:pt x="100" y="59"/>
                  <a:pt x="101" y="57"/>
                  <a:pt x="101" y="56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17"/>
                  <a:pt x="100" y="16"/>
                  <a:pt x="99" y="16"/>
                </a:cubicBezTo>
                <a:cubicBezTo>
                  <a:pt x="97" y="16"/>
                  <a:pt x="96" y="17"/>
                  <a:pt x="96" y="19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57"/>
                  <a:pt x="97" y="59"/>
                  <a:pt x="99" y="59"/>
                </a:cubicBezTo>
                <a:close/>
                <a:moveTo>
                  <a:pt x="112" y="59"/>
                </a:moveTo>
                <a:cubicBezTo>
                  <a:pt x="113" y="59"/>
                  <a:pt x="115" y="57"/>
                  <a:pt x="115" y="56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15" y="17"/>
                  <a:pt x="113" y="16"/>
                  <a:pt x="112" y="16"/>
                </a:cubicBezTo>
                <a:cubicBezTo>
                  <a:pt x="111" y="16"/>
                  <a:pt x="109" y="17"/>
                  <a:pt x="109" y="19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09" y="57"/>
                  <a:pt x="111" y="59"/>
                  <a:pt x="112" y="59"/>
                </a:cubicBezTo>
                <a:close/>
                <a:moveTo>
                  <a:pt x="120" y="59"/>
                </a:moveTo>
                <a:cubicBezTo>
                  <a:pt x="121" y="59"/>
                  <a:pt x="123" y="57"/>
                  <a:pt x="123" y="56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7"/>
                  <a:pt x="121" y="16"/>
                  <a:pt x="120" y="16"/>
                </a:cubicBezTo>
                <a:cubicBezTo>
                  <a:pt x="119" y="16"/>
                  <a:pt x="117" y="17"/>
                  <a:pt x="117" y="19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17" y="57"/>
                  <a:pt x="119" y="59"/>
                  <a:pt x="120" y="59"/>
                </a:cubicBezTo>
                <a:close/>
                <a:moveTo>
                  <a:pt x="136" y="59"/>
                </a:moveTo>
                <a:cubicBezTo>
                  <a:pt x="137" y="59"/>
                  <a:pt x="139" y="57"/>
                  <a:pt x="139" y="56"/>
                </a:cubicBezTo>
                <a:cubicBezTo>
                  <a:pt x="139" y="19"/>
                  <a:pt x="139" y="19"/>
                  <a:pt x="139" y="19"/>
                </a:cubicBezTo>
                <a:cubicBezTo>
                  <a:pt x="139" y="17"/>
                  <a:pt x="137" y="16"/>
                  <a:pt x="136" y="16"/>
                </a:cubicBezTo>
                <a:cubicBezTo>
                  <a:pt x="135" y="16"/>
                  <a:pt x="133" y="17"/>
                  <a:pt x="133" y="19"/>
                </a:cubicBezTo>
                <a:cubicBezTo>
                  <a:pt x="133" y="56"/>
                  <a:pt x="133" y="56"/>
                  <a:pt x="133" y="56"/>
                </a:cubicBezTo>
                <a:cubicBezTo>
                  <a:pt x="133" y="57"/>
                  <a:pt x="135" y="59"/>
                  <a:pt x="136" y="59"/>
                </a:cubicBezTo>
                <a:close/>
                <a:moveTo>
                  <a:pt x="24" y="107"/>
                </a:moveTo>
                <a:cubicBezTo>
                  <a:pt x="23" y="107"/>
                  <a:pt x="21" y="108"/>
                  <a:pt x="21" y="10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3"/>
                  <a:pt x="23" y="115"/>
                  <a:pt x="24" y="115"/>
                </a:cubicBezTo>
                <a:cubicBezTo>
                  <a:pt x="25" y="115"/>
                  <a:pt x="27" y="113"/>
                  <a:pt x="27" y="112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08"/>
                  <a:pt x="25" y="107"/>
                  <a:pt x="24" y="107"/>
                </a:cubicBezTo>
                <a:close/>
                <a:moveTo>
                  <a:pt x="32" y="107"/>
                </a:moveTo>
                <a:cubicBezTo>
                  <a:pt x="31" y="107"/>
                  <a:pt x="29" y="108"/>
                  <a:pt x="29" y="109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9" y="113"/>
                  <a:pt x="31" y="115"/>
                  <a:pt x="32" y="115"/>
                </a:cubicBezTo>
                <a:cubicBezTo>
                  <a:pt x="33" y="115"/>
                  <a:pt x="35" y="113"/>
                  <a:pt x="35" y="112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5" y="108"/>
                  <a:pt x="33" y="107"/>
                  <a:pt x="32" y="107"/>
                </a:cubicBezTo>
                <a:close/>
                <a:moveTo>
                  <a:pt x="40" y="107"/>
                </a:moveTo>
                <a:cubicBezTo>
                  <a:pt x="39" y="107"/>
                  <a:pt x="37" y="108"/>
                  <a:pt x="37" y="109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7" y="113"/>
                  <a:pt x="39" y="115"/>
                  <a:pt x="40" y="115"/>
                </a:cubicBezTo>
                <a:cubicBezTo>
                  <a:pt x="41" y="115"/>
                  <a:pt x="43" y="113"/>
                  <a:pt x="43" y="112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43" y="108"/>
                  <a:pt x="41" y="107"/>
                  <a:pt x="40" y="107"/>
                </a:cubicBezTo>
                <a:close/>
                <a:moveTo>
                  <a:pt x="48" y="107"/>
                </a:moveTo>
                <a:cubicBezTo>
                  <a:pt x="47" y="107"/>
                  <a:pt x="45" y="108"/>
                  <a:pt x="45" y="109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13"/>
                  <a:pt x="47" y="115"/>
                  <a:pt x="48" y="115"/>
                </a:cubicBezTo>
                <a:cubicBezTo>
                  <a:pt x="49" y="115"/>
                  <a:pt x="51" y="113"/>
                  <a:pt x="51" y="112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51" y="108"/>
                  <a:pt x="49" y="107"/>
                  <a:pt x="48" y="107"/>
                </a:cubicBezTo>
                <a:close/>
                <a:moveTo>
                  <a:pt x="56" y="107"/>
                </a:moveTo>
                <a:cubicBezTo>
                  <a:pt x="55" y="107"/>
                  <a:pt x="53" y="108"/>
                  <a:pt x="53" y="109"/>
                </a:cubicBezTo>
                <a:cubicBezTo>
                  <a:pt x="53" y="112"/>
                  <a:pt x="53" y="112"/>
                  <a:pt x="53" y="112"/>
                </a:cubicBezTo>
                <a:cubicBezTo>
                  <a:pt x="53" y="113"/>
                  <a:pt x="55" y="115"/>
                  <a:pt x="56" y="115"/>
                </a:cubicBezTo>
                <a:cubicBezTo>
                  <a:pt x="57" y="115"/>
                  <a:pt x="59" y="113"/>
                  <a:pt x="59" y="112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08"/>
                  <a:pt x="57" y="107"/>
                  <a:pt x="56" y="107"/>
                </a:cubicBezTo>
                <a:close/>
                <a:moveTo>
                  <a:pt x="64" y="107"/>
                </a:moveTo>
                <a:cubicBezTo>
                  <a:pt x="63" y="107"/>
                  <a:pt x="61" y="108"/>
                  <a:pt x="61" y="109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13"/>
                  <a:pt x="63" y="115"/>
                  <a:pt x="64" y="115"/>
                </a:cubicBezTo>
                <a:cubicBezTo>
                  <a:pt x="65" y="115"/>
                  <a:pt x="67" y="113"/>
                  <a:pt x="67" y="112"/>
                </a:cubicBezTo>
                <a:cubicBezTo>
                  <a:pt x="67" y="109"/>
                  <a:pt x="67" y="109"/>
                  <a:pt x="67" y="109"/>
                </a:cubicBezTo>
                <a:cubicBezTo>
                  <a:pt x="67" y="108"/>
                  <a:pt x="65" y="107"/>
                  <a:pt x="64" y="107"/>
                </a:cubicBezTo>
                <a:close/>
                <a:moveTo>
                  <a:pt x="72" y="107"/>
                </a:moveTo>
                <a:cubicBezTo>
                  <a:pt x="71" y="107"/>
                  <a:pt x="69" y="108"/>
                  <a:pt x="69" y="109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9" y="113"/>
                  <a:pt x="71" y="115"/>
                  <a:pt x="72" y="115"/>
                </a:cubicBezTo>
                <a:cubicBezTo>
                  <a:pt x="73" y="115"/>
                  <a:pt x="75" y="113"/>
                  <a:pt x="75" y="112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5" y="108"/>
                  <a:pt x="73" y="107"/>
                  <a:pt x="72" y="107"/>
                </a:cubicBezTo>
                <a:close/>
                <a:moveTo>
                  <a:pt x="80" y="107"/>
                </a:moveTo>
                <a:cubicBezTo>
                  <a:pt x="79" y="107"/>
                  <a:pt x="77" y="108"/>
                  <a:pt x="77" y="109"/>
                </a:cubicBezTo>
                <a:cubicBezTo>
                  <a:pt x="77" y="112"/>
                  <a:pt x="77" y="112"/>
                  <a:pt x="77" y="112"/>
                </a:cubicBezTo>
                <a:cubicBezTo>
                  <a:pt x="77" y="113"/>
                  <a:pt x="79" y="115"/>
                  <a:pt x="80" y="115"/>
                </a:cubicBezTo>
                <a:cubicBezTo>
                  <a:pt x="81" y="115"/>
                  <a:pt x="83" y="113"/>
                  <a:pt x="83" y="112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83" y="108"/>
                  <a:pt x="81" y="107"/>
                  <a:pt x="80" y="107"/>
                </a:cubicBezTo>
                <a:close/>
                <a:moveTo>
                  <a:pt x="88" y="107"/>
                </a:moveTo>
                <a:cubicBezTo>
                  <a:pt x="87" y="107"/>
                  <a:pt x="85" y="108"/>
                  <a:pt x="85" y="109"/>
                </a:cubicBezTo>
                <a:cubicBezTo>
                  <a:pt x="85" y="112"/>
                  <a:pt x="85" y="112"/>
                  <a:pt x="85" y="112"/>
                </a:cubicBezTo>
                <a:cubicBezTo>
                  <a:pt x="85" y="113"/>
                  <a:pt x="87" y="115"/>
                  <a:pt x="88" y="115"/>
                </a:cubicBezTo>
                <a:cubicBezTo>
                  <a:pt x="89" y="115"/>
                  <a:pt x="91" y="113"/>
                  <a:pt x="91" y="112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8"/>
                  <a:pt x="89" y="107"/>
                  <a:pt x="88" y="107"/>
                </a:cubicBezTo>
                <a:close/>
                <a:moveTo>
                  <a:pt x="96" y="107"/>
                </a:moveTo>
                <a:cubicBezTo>
                  <a:pt x="95" y="107"/>
                  <a:pt x="93" y="108"/>
                  <a:pt x="93" y="109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3" y="113"/>
                  <a:pt x="95" y="115"/>
                  <a:pt x="96" y="115"/>
                </a:cubicBezTo>
                <a:cubicBezTo>
                  <a:pt x="97" y="115"/>
                  <a:pt x="99" y="113"/>
                  <a:pt x="99" y="112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9" y="108"/>
                  <a:pt x="97" y="107"/>
                  <a:pt x="96" y="107"/>
                </a:cubicBezTo>
                <a:close/>
                <a:moveTo>
                  <a:pt x="104" y="107"/>
                </a:moveTo>
                <a:cubicBezTo>
                  <a:pt x="103" y="107"/>
                  <a:pt x="101" y="108"/>
                  <a:pt x="101" y="109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13"/>
                  <a:pt x="103" y="115"/>
                  <a:pt x="104" y="115"/>
                </a:cubicBezTo>
                <a:cubicBezTo>
                  <a:pt x="105" y="115"/>
                  <a:pt x="107" y="113"/>
                  <a:pt x="107" y="112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07" y="108"/>
                  <a:pt x="105" y="107"/>
                  <a:pt x="104" y="107"/>
                </a:cubicBezTo>
                <a:close/>
                <a:moveTo>
                  <a:pt x="112" y="107"/>
                </a:moveTo>
                <a:cubicBezTo>
                  <a:pt x="111" y="107"/>
                  <a:pt x="109" y="108"/>
                  <a:pt x="109" y="109"/>
                </a:cubicBezTo>
                <a:cubicBezTo>
                  <a:pt x="109" y="112"/>
                  <a:pt x="109" y="112"/>
                  <a:pt x="109" y="112"/>
                </a:cubicBezTo>
                <a:cubicBezTo>
                  <a:pt x="109" y="113"/>
                  <a:pt x="111" y="115"/>
                  <a:pt x="112" y="115"/>
                </a:cubicBezTo>
                <a:cubicBezTo>
                  <a:pt x="113" y="115"/>
                  <a:pt x="115" y="113"/>
                  <a:pt x="115" y="112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5" y="108"/>
                  <a:pt x="113" y="107"/>
                  <a:pt x="112" y="107"/>
                </a:cubicBezTo>
                <a:close/>
                <a:moveTo>
                  <a:pt x="120" y="107"/>
                </a:moveTo>
                <a:cubicBezTo>
                  <a:pt x="119" y="107"/>
                  <a:pt x="117" y="108"/>
                  <a:pt x="117" y="109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3"/>
                  <a:pt x="119" y="115"/>
                  <a:pt x="120" y="115"/>
                </a:cubicBezTo>
                <a:cubicBezTo>
                  <a:pt x="121" y="115"/>
                  <a:pt x="123" y="113"/>
                  <a:pt x="123" y="112"/>
                </a:cubicBezTo>
                <a:cubicBezTo>
                  <a:pt x="123" y="109"/>
                  <a:pt x="123" y="109"/>
                  <a:pt x="123" y="109"/>
                </a:cubicBezTo>
                <a:cubicBezTo>
                  <a:pt x="123" y="108"/>
                  <a:pt x="121" y="107"/>
                  <a:pt x="120" y="107"/>
                </a:cubicBezTo>
                <a:close/>
                <a:moveTo>
                  <a:pt x="128" y="107"/>
                </a:moveTo>
                <a:cubicBezTo>
                  <a:pt x="127" y="107"/>
                  <a:pt x="125" y="108"/>
                  <a:pt x="125" y="109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7" y="115"/>
                  <a:pt x="128" y="115"/>
                </a:cubicBezTo>
                <a:cubicBezTo>
                  <a:pt x="129" y="115"/>
                  <a:pt x="131" y="113"/>
                  <a:pt x="131" y="112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08"/>
                  <a:pt x="129" y="107"/>
                  <a:pt x="128" y="107"/>
                </a:cubicBezTo>
                <a:close/>
                <a:moveTo>
                  <a:pt x="139" y="109"/>
                </a:moveTo>
                <a:cubicBezTo>
                  <a:pt x="139" y="108"/>
                  <a:pt x="137" y="107"/>
                  <a:pt x="136" y="107"/>
                </a:cubicBezTo>
                <a:cubicBezTo>
                  <a:pt x="135" y="107"/>
                  <a:pt x="133" y="108"/>
                  <a:pt x="133" y="109"/>
                </a:cubicBezTo>
                <a:cubicBezTo>
                  <a:pt x="133" y="112"/>
                  <a:pt x="133" y="112"/>
                  <a:pt x="133" y="112"/>
                </a:cubicBezTo>
                <a:cubicBezTo>
                  <a:pt x="133" y="113"/>
                  <a:pt x="135" y="115"/>
                  <a:pt x="136" y="115"/>
                </a:cubicBezTo>
                <a:cubicBezTo>
                  <a:pt x="137" y="115"/>
                  <a:pt x="139" y="113"/>
                  <a:pt x="139" y="112"/>
                </a:cubicBezTo>
                <a:lnTo>
                  <a:pt x="139" y="109"/>
                </a:lnTo>
                <a:close/>
                <a:moveTo>
                  <a:pt x="21" y="131"/>
                </a:moveTo>
                <a:cubicBezTo>
                  <a:pt x="5" y="131"/>
                  <a:pt x="5" y="131"/>
                  <a:pt x="5" y="131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6"/>
                  <a:pt x="4" y="115"/>
                  <a:pt x="3" y="115"/>
                </a:cubicBezTo>
                <a:cubicBezTo>
                  <a:pt x="1" y="115"/>
                  <a:pt x="0" y="116"/>
                  <a:pt x="0" y="117"/>
                </a:cubicBezTo>
                <a:cubicBezTo>
                  <a:pt x="0" y="136"/>
                  <a:pt x="0" y="136"/>
                  <a:pt x="0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3" y="136"/>
                  <a:pt x="24" y="135"/>
                  <a:pt x="24" y="133"/>
                </a:cubicBezTo>
                <a:cubicBezTo>
                  <a:pt x="24" y="132"/>
                  <a:pt x="23" y="131"/>
                  <a:pt x="21" y="131"/>
                </a:cubicBezTo>
                <a:close/>
                <a:moveTo>
                  <a:pt x="157" y="115"/>
                </a:moveTo>
                <a:cubicBezTo>
                  <a:pt x="156" y="115"/>
                  <a:pt x="155" y="116"/>
                  <a:pt x="155" y="117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41" y="131"/>
                  <a:pt x="141" y="131"/>
                  <a:pt x="141" y="131"/>
                </a:cubicBezTo>
                <a:cubicBezTo>
                  <a:pt x="140" y="131"/>
                  <a:pt x="139" y="132"/>
                  <a:pt x="139" y="133"/>
                </a:cubicBezTo>
                <a:cubicBezTo>
                  <a:pt x="139" y="135"/>
                  <a:pt x="140" y="136"/>
                  <a:pt x="141" y="136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60" y="116"/>
                  <a:pt x="159" y="115"/>
                  <a:pt x="157" y="115"/>
                </a:cubicBezTo>
                <a:close/>
                <a:moveTo>
                  <a:pt x="139" y="0"/>
                </a:moveTo>
                <a:cubicBezTo>
                  <a:pt x="137" y="0"/>
                  <a:pt x="136" y="1"/>
                  <a:pt x="136" y="3"/>
                </a:cubicBezTo>
                <a:cubicBezTo>
                  <a:pt x="136" y="4"/>
                  <a:pt x="137" y="5"/>
                  <a:pt x="139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20"/>
                  <a:pt x="156" y="21"/>
                  <a:pt x="157" y="21"/>
                </a:cubicBezTo>
                <a:cubicBezTo>
                  <a:pt x="159" y="21"/>
                  <a:pt x="160" y="20"/>
                  <a:pt x="160" y="19"/>
                </a:cubicBezTo>
                <a:cubicBezTo>
                  <a:pt x="160" y="0"/>
                  <a:pt x="160" y="0"/>
                  <a:pt x="160" y="0"/>
                </a:cubicBezTo>
                <a:lnTo>
                  <a:pt x="139" y="0"/>
                </a:lnTo>
                <a:close/>
                <a:moveTo>
                  <a:pt x="3" y="21"/>
                </a:moveTo>
                <a:cubicBezTo>
                  <a:pt x="4" y="21"/>
                  <a:pt x="5" y="20"/>
                  <a:pt x="5" y="19"/>
                </a:cubicBezTo>
                <a:cubicBezTo>
                  <a:pt x="5" y="5"/>
                  <a:pt x="5" y="5"/>
                  <a:pt x="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1" y="4"/>
                  <a:pt x="21" y="3"/>
                </a:cubicBezTo>
                <a:cubicBezTo>
                  <a:pt x="21" y="1"/>
                  <a:pt x="20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0"/>
                  <a:pt x="1" y="21"/>
                  <a:pt x="3" y="21"/>
                </a:cubicBezTo>
                <a:close/>
                <a:moveTo>
                  <a:pt x="157" y="61"/>
                </a:moveTo>
                <a:cubicBezTo>
                  <a:pt x="3" y="61"/>
                  <a:pt x="3" y="61"/>
                  <a:pt x="3" y="61"/>
                </a:cubicBezTo>
                <a:cubicBezTo>
                  <a:pt x="1" y="61"/>
                  <a:pt x="0" y="63"/>
                  <a:pt x="0" y="64"/>
                </a:cubicBezTo>
                <a:cubicBezTo>
                  <a:pt x="0" y="65"/>
                  <a:pt x="1" y="67"/>
                  <a:pt x="3" y="67"/>
                </a:cubicBezTo>
                <a:cubicBezTo>
                  <a:pt x="157" y="67"/>
                  <a:pt x="157" y="67"/>
                  <a:pt x="157" y="67"/>
                </a:cubicBezTo>
                <a:cubicBezTo>
                  <a:pt x="159" y="67"/>
                  <a:pt x="160" y="65"/>
                  <a:pt x="160" y="64"/>
                </a:cubicBezTo>
                <a:cubicBezTo>
                  <a:pt x="160" y="63"/>
                  <a:pt x="159" y="61"/>
                  <a:pt x="157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" name="Freeform 1866">
            <a:extLst>
              <a:ext uri="{FF2B5EF4-FFF2-40B4-BE49-F238E27FC236}">
                <a16:creationId xmlns:a16="http://schemas.microsoft.com/office/drawing/2014/main" id="{35054DE5-62F2-49BC-8C34-ECE23CFD36F5}"/>
              </a:ext>
            </a:extLst>
          </p:cNvPr>
          <p:cNvSpPr>
            <a:spLocks noEditPoints="1"/>
          </p:cNvSpPr>
          <p:nvPr/>
        </p:nvSpPr>
        <p:spPr bwMode="auto">
          <a:xfrm>
            <a:off x="5744384" y="2326125"/>
            <a:ext cx="426456" cy="358274"/>
          </a:xfrm>
          <a:custGeom>
            <a:avLst/>
            <a:gdLst>
              <a:gd name="T0" fmla="*/ 54697 w 160"/>
              <a:gd name="T1" fmla="*/ 55036 h 133"/>
              <a:gd name="T2" fmla="*/ 502525 w 160"/>
              <a:gd name="T3" fmla="*/ 402453 h 133"/>
              <a:gd name="T4" fmla="*/ 492269 w 160"/>
              <a:gd name="T5" fmla="*/ 55036 h 133"/>
              <a:gd name="T6" fmla="*/ 92301 w 160"/>
              <a:gd name="T7" fmla="*/ 319898 h 133"/>
              <a:gd name="T8" fmla="*/ 71789 w 160"/>
              <a:gd name="T9" fmla="*/ 319898 h 133"/>
              <a:gd name="T10" fmla="*/ 119649 w 160"/>
              <a:gd name="T11" fmla="*/ 55036 h 133"/>
              <a:gd name="T12" fmla="*/ 109393 w 160"/>
              <a:gd name="T13" fmla="*/ 330218 h 133"/>
              <a:gd name="T14" fmla="*/ 153834 w 160"/>
              <a:gd name="T15" fmla="*/ 44717 h 133"/>
              <a:gd name="T16" fmla="*/ 181182 w 160"/>
              <a:gd name="T17" fmla="*/ 330218 h 133"/>
              <a:gd name="T18" fmla="*/ 174345 w 160"/>
              <a:gd name="T19" fmla="*/ 55036 h 133"/>
              <a:gd name="T20" fmla="*/ 218786 w 160"/>
              <a:gd name="T21" fmla="*/ 319898 h 133"/>
              <a:gd name="T22" fmla="*/ 201694 w 160"/>
              <a:gd name="T23" fmla="*/ 319898 h 133"/>
              <a:gd name="T24" fmla="*/ 273483 w 160"/>
              <a:gd name="T25" fmla="*/ 55036 h 133"/>
              <a:gd name="T26" fmla="*/ 263227 w 160"/>
              <a:gd name="T27" fmla="*/ 330218 h 133"/>
              <a:gd name="T28" fmla="*/ 311087 w 160"/>
              <a:gd name="T29" fmla="*/ 44717 h 133"/>
              <a:gd name="T30" fmla="*/ 338435 w 160"/>
              <a:gd name="T31" fmla="*/ 330218 h 133"/>
              <a:gd name="T32" fmla="*/ 328180 w 160"/>
              <a:gd name="T33" fmla="*/ 55036 h 133"/>
              <a:gd name="T34" fmla="*/ 393132 w 160"/>
              <a:gd name="T35" fmla="*/ 319898 h 133"/>
              <a:gd name="T36" fmla="*/ 372621 w 160"/>
              <a:gd name="T37" fmla="*/ 319898 h 133"/>
              <a:gd name="T38" fmla="*/ 420480 w 160"/>
              <a:gd name="T39" fmla="*/ 55036 h 133"/>
              <a:gd name="T40" fmla="*/ 410225 w 160"/>
              <a:gd name="T41" fmla="*/ 330218 h 133"/>
              <a:gd name="T42" fmla="*/ 464921 w 160"/>
              <a:gd name="T43" fmla="*/ 44717 h 133"/>
              <a:gd name="T44" fmla="*/ 82045 w 160"/>
              <a:gd name="T45" fmla="*/ 385254 h 133"/>
              <a:gd name="T46" fmla="*/ 71789 w 160"/>
              <a:gd name="T47" fmla="*/ 368055 h 133"/>
              <a:gd name="T48" fmla="*/ 119649 w 160"/>
              <a:gd name="T49" fmla="*/ 374935 h 133"/>
              <a:gd name="T50" fmla="*/ 99138 w 160"/>
              <a:gd name="T51" fmla="*/ 374935 h 133"/>
              <a:gd name="T52" fmla="*/ 146997 w 160"/>
              <a:gd name="T53" fmla="*/ 368055 h 133"/>
              <a:gd name="T54" fmla="*/ 136742 w 160"/>
              <a:gd name="T55" fmla="*/ 385254 h 133"/>
              <a:gd name="T56" fmla="*/ 174345 w 160"/>
              <a:gd name="T57" fmla="*/ 374935 h 133"/>
              <a:gd name="T58" fmla="*/ 181182 w 160"/>
              <a:gd name="T59" fmla="*/ 368055 h 133"/>
              <a:gd name="T60" fmla="*/ 201694 w 160"/>
              <a:gd name="T61" fmla="*/ 368055 h 133"/>
              <a:gd name="T62" fmla="*/ 208531 w 160"/>
              <a:gd name="T63" fmla="*/ 374935 h 133"/>
              <a:gd name="T64" fmla="*/ 218786 w 160"/>
              <a:gd name="T65" fmla="*/ 357736 h 133"/>
              <a:gd name="T66" fmla="*/ 256390 w 160"/>
              <a:gd name="T67" fmla="*/ 368055 h 133"/>
              <a:gd name="T68" fmla="*/ 246135 w 160"/>
              <a:gd name="T69" fmla="*/ 385254 h 133"/>
              <a:gd name="T70" fmla="*/ 283739 w 160"/>
              <a:gd name="T71" fmla="*/ 374935 h 133"/>
              <a:gd name="T72" fmla="*/ 300831 w 160"/>
              <a:gd name="T73" fmla="*/ 385254 h 133"/>
              <a:gd name="T74" fmla="*/ 290576 w 160"/>
              <a:gd name="T75" fmla="*/ 368055 h 133"/>
              <a:gd name="T76" fmla="*/ 328180 w 160"/>
              <a:gd name="T77" fmla="*/ 385254 h 133"/>
              <a:gd name="T78" fmla="*/ 317924 w 160"/>
              <a:gd name="T79" fmla="*/ 368055 h 133"/>
              <a:gd name="T80" fmla="*/ 365784 w 160"/>
              <a:gd name="T81" fmla="*/ 374935 h 133"/>
              <a:gd name="T82" fmla="*/ 345272 w 160"/>
              <a:gd name="T83" fmla="*/ 374935 h 133"/>
              <a:gd name="T84" fmla="*/ 382876 w 160"/>
              <a:gd name="T85" fmla="*/ 357736 h 133"/>
              <a:gd name="T86" fmla="*/ 410225 w 160"/>
              <a:gd name="T87" fmla="*/ 385254 h 133"/>
              <a:gd name="T88" fmla="*/ 399969 w 160"/>
              <a:gd name="T89" fmla="*/ 368055 h 133"/>
              <a:gd name="T90" fmla="*/ 447828 w 160"/>
              <a:gd name="T91" fmla="*/ 374935 h 133"/>
              <a:gd name="T92" fmla="*/ 427317 w 160"/>
              <a:gd name="T93" fmla="*/ 374935 h 133"/>
              <a:gd name="T94" fmla="*/ 475177 w 160"/>
              <a:gd name="T95" fmla="*/ 368055 h 133"/>
              <a:gd name="T96" fmla="*/ 464921 w 160"/>
              <a:gd name="T97" fmla="*/ 385254 h 133"/>
              <a:gd name="T98" fmla="*/ 0 w 160"/>
              <a:gd name="T99" fmla="*/ 0 h 133"/>
              <a:gd name="T100" fmla="*/ 17093 w 160"/>
              <a:gd name="T101" fmla="*/ 440290 h 13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33">
                <a:moveTo>
                  <a:pt x="11" y="115"/>
                </a:move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2" y="13"/>
                  <a:pt x="13" y="13"/>
                </a:cubicBezTo>
                <a:cubicBezTo>
                  <a:pt x="15" y="13"/>
                  <a:pt x="16" y="15"/>
                  <a:pt x="16" y="16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16" y="116"/>
                  <a:pt x="15" y="117"/>
                  <a:pt x="13" y="117"/>
                </a:cubicBezTo>
                <a:cubicBezTo>
                  <a:pt x="12" y="117"/>
                  <a:pt x="11" y="116"/>
                  <a:pt x="11" y="115"/>
                </a:cubicBezTo>
                <a:close/>
                <a:moveTo>
                  <a:pt x="147" y="117"/>
                </a:moveTo>
                <a:cubicBezTo>
                  <a:pt x="148" y="117"/>
                  <a:pt x="149" y="116"/>
                  <a:pt x="149" y="115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5"/>
                  <a:pt x="148" y="13"/>
                  <a:pt x="147" y="13"/>
                </a:cubicBezTo>
                <a:cubicBezTo>
                  <a:pt x="145" y="13"/>
                  <a:pt x="144" y="15"/>
                  <a:pt x="144" y="16"/>
                </a:cubicBezTo>
                <a:cubicBezTo>
                  <a:pt x="144" y="115"/>
                  <a:pt x="144" y="115"/>
                  <a:pt x="144" y="115"/>
                </a:cubicBezTo>
                <a:cubicBezTo>
                  <a:pt x="144" y="116"/>
                  <a:pt x="145" y="117"/>
                  <a:pt x="147" y="117"/>
                </a:cubicBezTo>
                <a:close/>
                <a:moveTo>
                  <a:pt x="24" y="96"/>
                </a:moveTo>
                <a:cubicBezTo>
                  <a:pt x="25" y="96"/>
                  <a:pt x="27" y="95"/>
                  <a:pt x="27" y="93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5"/>
                  <a:pt x="25" y="13"/>
                  <a:pt x="24" y="13"/>
                </a:cubicBezTo>
                <a:cubicBezTo>
                  <a:pt x="23" y="13"/>
                  <a:pt x="21" y="15"/>
                  <a:pt x="21" y="16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95"/>
                  <a:pt x="23" y="96"/>
                  <a:pt x="24" y="96"/>
                </a:cubicBezTo>
                <a:close/>
                <a:moveTo>
                  <a:pt x="32" y="96"/>
                </a:moveTo>
                <a:cubicBezTo>
                  <a:pt x="33" y="96"/>
                  <a:pt x="35" y="95"/>
                  <a:pt x="35" y="93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5"/>
                  <a:pt x="33" y="13"/>
                  <a:pt x="32" y="13"/>
                </a:cubicBezTo>
                <a:cubicBezTo>
                  <a:pt x="31" y="13"/>
                  <a:pt x="29" y="15"/>
                  <a:pt x="29" y="16"/>
                </a:cubicBezTo>
                <a:cubicBezTo>
                  <a:pt x="29" y="93"/>
                  <a:pt x="29" y="93"/>
                  <a:pt x="29" y="93"/>
                </a:cubicBezTo>
                <a:cubicBezTo>
                  <a:pt x="29" y="95"/>
                  <a:pt x="31" y="96"/>
                  <a:pt x="32" y="96"/>
                </a:cubicBezTo>
                <a:close/>
                <a:moveTo>
                  <a:pt x="45" y="96"/>
                </a:moveTo>
                <a:cubicBezTo>
                  <a:pt x="47" y="96"/>
                  <a:pt x="48" y="95"/>
                  <a:pt x="48" y="93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5"/>
                  <a:pt x="47" y="13"/>
                  <a:pt x="45" y="13"/>
                </a:cubicBezTo>
                <a:cubicBezTo>
                  <a:pt x="44" y="13"/>
                  <a:pt x="43" y="15"/>
                  <a:pt x="43" y="16"/>
                </a:cubicBezTo>
                <a:cubicBezTo>
                  <a:pt x="43" y="93"/>
                  <a:pt x="43" y="93"/>
                  <a:pt x="43" y="93"/>
                </a:cubicBezTo>
                <a:cubicBezTo>
                  <a:pt x="43" y="95"/>
                  <a:pt x="44" y="96"/>
                  <a:pt x="45" y="96"/>
                </a:cubicBezTo>
                <a:close/>
                <a:moveTo>
                  <a:pt x="53" y="96"/>
                </a:moveTo>
                <a:cubicBezTo>
                  <a:pt x="55" y="96"/>
                  <a:pt x="56" y="95"/>
                  <a:pt x="56" y="93"/>
                </a:cubicBezTo>
                <a:cubicBezTo>
                  <a:pt x="56" y="16"/>
                  <a:pt x="56" y="16"/>
                  <a:pt x="56" y="16"/>
                </a:cubicBezTo>
                <a:cubicBezTo>
                  <a:pt x="56" y="15"/>
                  <a:pt x="55" y="13"/>
                  <a:pt x="53" y="13"/>
                </a:cubicBezTo>
                <a:cubicBezTo>
                  <a:pt x="52" y="13"/>
                  <a:pt x="51" y="15"/>
                  <a:pt x="51" y="16"/>
                </a:cubicBezTo>
                <a:cubicBezTo>
                  <a:pt x="51" y="93"/>
                  <a:pt x="51" y="93"/>
                  <a:pt x="51" y="93"/>
                </a:cubicBezTo>
                <a:cubicBezTo>
                  <a:pt x="51" y="95"/>
                  <a:pt x="52" y="96"/>
                  <a:pt x="53" y="96"/>
                </a:cubicBezTo>
                <a:close/>
                <a:moveTo>
                  <a:pt x="61" y="96"/>
                </a:moveTo>
                <a:cubicBezTo>
                  <a:pt x="63" y="96"/>
                  <a:pt x="64" y="95"/>
                  <a:pt x="64" y="93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5"/>
                  <a:pt x="63" y="13"/>
                  <a:pt x="61" y="13"/>
                </a:cubicBezTo>
                <a:cubicBezTo>
                  <a:pt x="60" y="13"/>
                  <a:pt x="59" y="15"/>
                  <a:pt x="59" y="16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5"/>
                  <a:pt x="60" y="96"/>
                  <a:pt x="61" y="96"/>
                </a:cubicBezTo>
                <a:close/>
                <a:moveTo>
                  <a:pt x="77" y="96"/>
                </a:moveTo>
                <a:cubicBezTo>
                  <a:pt x="79" y="96"/>
                  <a:pt x="80" y="95"/>
                  <a:pt x="80" y="93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5"/>
                  <a:pt x="79" y="13"/>
                  <a:pt x="77" y="13"/>
                </a:cubicBezTo>
                <a:cubicBezTo>
                  <a:pt x="76" y="13"/>
                  <a:pt x="75" y="15"/>
                  <a:pt x="75" y="16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5"/>
                  <a:pt x="76" y="96"/>
                  <a:pt x="77" y="96"/>
                </a:cubicBezTo>
                <a:close/>
                <a:moveTo>
                  <a:pt x="91" y="96"/>
                </a:moveTo>
                <a:cubicBezTo>
                  <a:pt x="92" y="96"/>
                  <a:pt x="93" y="95"/>
                  <a:pt x="93" y="93"/>
                </a:cubicBezTo>
                <a:cubicBezTo>
                  <a:pt x="93" y="16"/>
                  <a:pt x="93" y="16"/>
                  <a:pt x="93" y="16"/>
                </a:cubicBezTo>
                <a:cubicBezTo>
                  <a:pt x="93" y="15"/>
                  <a:pt x="92" y="13"/>
                  <a:pt x="91" y="13"/>
                </a:cubicBezTo>
                <a:cubicBezTo>
                  <a:pt x="89" y="13"/>
                  <a:pt x="88" y="15"/>
                  <a:pt x="88" y="16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95"/>
                  <a:pt x="89" y="96"/>
                  <a:pt x="91" y="96"/>
                </a:cubicBezTo>
                <a:close/>
                <a:moveTo>
                  <a:pt x="99" y="96"/>
                </a:moveTo>
                <a:cubicBezTo>
                  <a:pt x="100" y="96"/>
                  <a:pt x="101" y="95"/>
                  <a:pt x="101" y="93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15"/>
                  <a:pt x="100" y="13"/>
                  <a:pt x="99" y="13"/>
                </a:cubicBezTo>
                <a:cubicBezTo>
                  <a:pt x="97" y="13"/>
                  <a:pt x="96" y="15"/>
                  <a:pt x="96" y="16"/>
                </a:cubicBezTo>
                <a:cubicBezTo>
                  <a:pt x="96" y="93"/>
                  <a:pt x="96" y="93"/>
                  <a:pt x="96" y="93"/>
                </a:cubicBezTo>
                <a:cubicBezTo>
                  <a:pt x="96" y="95"/>
                  <a:pt x="97" y="96"/>
                  <a:pt x="99" y="96"/>
                </a:cubicBezTo>
                <a:close/>
                <a:moveTo>
                  <a:pt x="112" y="96"/>
                </a:moveTo>
                <a:cubicBezTo>
                  <a:pt x="113" y="96"/>
                  <a:pt x="115" y="95"/>
                  <a:pt x="115" y="93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5"/>
                  <a:pt x="113" y="13"/>
                  <a:pt x="112" y="13"/>
                </a:cubicBezTo>
                <a:cubicBezTo>
                  <a:pt x="111" y="13"/>
                  <a:pt x="109" y="15"/>
                  <a:pt x="109" y="16"/>
                </a:cubicBezTo>
                <a:cubicBezTo>
                  <a:pt x="109" y="93"/>
                  <a:pt x="109" y="93"/>
                  <a:pt x="109" y="93"/>
                </a:cubicBezTo>
                <a:cubicBezTo>
                  <a:pt x="109" y="95"/>
                  <a:pt x="111" y="96"/>
                  <a:pt x="112" y="96"/>
                </a:cubicBezTo>
                <a:close/>
                <a:moveTo>
                  <a:pt x="120" y="96"/>
                </a:moveTo>
                <a:cubicBezTo>
                  <a:pt x="121" y="96"/>
                  <a:pt x="123" y="95"/>
                  <a:pt x="123" y="93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15"/>
                  <a:pt x="121" y="13"/>
                  <a:pt x="120" y="13"/>
                </a:cubicBezTo>
                <a:cubicBezTo>
                  <a:pt x="119" y="13"/>
                  <a:pt x="117" y="15"/>
                  <a:pt x="117" y="16"/>
                </a:cubicBezTo>
                <a:cubicBezTo>
                  <a:pt x="117" y="93"/>
                  <a:pt x="117" y="93"/>
                  <a:pt x="117" y="93"/>
                </a:cubicBezTo>
                <a:cubicBezTo>
                  <a:pt x="117" y="95"/>
                  <a:pt x="119" y="96"/>
                  <a:pt x="120" y="96"/>
                </a:cubicBezTo>
                <a:close/>
                <a:moveTo>
                  <a:pt x="136" y="96"/>
                </a:moveTo>
                <a:cubicBezTo>
                  <a:pt x="137" y="96"/>
                  <a:pt x="139" y="95"/>
                  <a:pt x="139" y="93"/>
                </a:cubicBezTo>
                <a:cubicBezTo>
                  <a:pt x="139" y="16"/>
                  <a:pt x="139" y="16"/>
                  <a:pt x="139" y="16"/>
                </a:cubicBezTo>
                <a:cubicBezTo>
                  <a:pt x="139" y="15"/>
                  <a:pt x="137" y="13"/>
                  <a:pt x="136" y="13"/>
                </a:cubicBezTo>
                <a:cubicBezTo>
                  <a:pt x="135" y="13"/>
                  <a:pt x="133" y="15"/>
                  <a:pt x="133" y="16"/>
                </a:cubicBezTo>
                <a:cubicBezTo>
                  <a:pt x="133" y="93"/>
                  <a:pt x="133" y="93"/>
                  <a:pt x="133" y="93"/>
                </a:cubicBezTo>
                <a:cubicBezTo>
                  <a:pt x="133" y="95"/>
                  <a:pt x="135" y="96"/>
                  <a:pt x="136" y="96"/>
                </a:cubicBezTo>
                <a:close/>
                <a:moveTo>
                  <a:pt x="24" y="112"/>
                </a:moveTo>
                <a:cubicBezTo>
                  <a:pt x="25" y="112"/>
                  <a:pt x="27" y="111"/>
                  <a:pt x="27" y="109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7" y="105"/>
                  <a:pt x="25" y="104"/>
                  <a:pt x="24" y="104"/>
                </a:cubicBezTo>
                <a:cubicBezTo>
                  <a:pt x="23" y="104"/>
                  <a:pt x="21" y="105"/>
                  <a:pt x="21" y="107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111"/>
                  <a:pt x="23" y="112"/>
                  <a:pt x="24" y="112"/>
                </a:cubicBezTo>
                <a:close/>
                <a:moveTo>
                  <a:pt x="32" y="112"/>
                </a:moveTo>
                <a:cubicBezTo>
                  <a:pt x="33" y="112"/>
                  <a:pt x="35" y="111"/>
                  <a:pt x="35" y="109"/>
                </a:cubicBezTo>
                <a:cubicBezTo>
                  <a:pt x="35" y="107"/>
                  <a:pt x="35" y="107"/>
                  <a:pt x="35" y="107"/>
                </a:cubicBezTo>
                <a:cubicBezTo>
                  <a:pt x="35" y="105"/>
                  <a:pt x="33" y="104"/>
                  <a:pt x="32" y="104"/>
                </a:cubicBezTo>
                <a:cubicBezTo>
                  <a:pt x="31" y="104"/>
                  <a:pt x="29" y="105"/>
                  <a:pt x="29" y="107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111"/>
                  <a:pt x="31" y="112"/>
                  <a:pt x="32" y="112"/>
                </a:cubicBezTo>
                <a:close/>
                <a:moveTo>
                  <a:pt x="40" y="112"/>
                </a:moveTo>
                <a:cubicBezTo>
                  <a:pt x="41" y="112"/>
                  <a:pt x="43" y="111"/>
                  <a:pt x="43" y="109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5"/>
                  <a:pt x="41" y="104"/>
                  <a:pt x="40" y="104"/>
                </a:cubicBezTo>
                <a:cubicBezTo>
                  <a:pt x="39" y="104"/>
                  <a:pt x="37" y="105"/>
                  <a:pt x="37" y="107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37" y="111"/>
                  <a:pt x="39" y="112"/>
                  <a:pt x="40" y="112"/>
                </a:cubicBezTo>
                <a:close/>
                <a:moveTo>
                  <a:pt x="45" y="107"/>
                </a:moveTo>
                <a:cubicBezTo>
                  <a:pt x="45" y="109"/>
                  <a:pt x="45" y="109"/>
                  <a:pt x="45" y="109"/>
                </a:cubicBezTo>
                <a:cubicBezTo>
                  <a:pt x="45" y="111"/>
                  <a:pt x="47" y="112"/>
                  <a:pt x="48" y="112"/>
                </a:cubicBezTo>
                <a:cubicBezTo>
                  <a:pt x="49" y="112"/>
                  <a:pt x="51" y="111"/>
                  <a:pt x="51" y="109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51" y="105"/>
                  <a:pt x="49" y="104"/>
                  <a:pt x="48" y="104"/>
                </a:cubicBezTo>
                <a:cubicBezTo>
                  <a:pt x="47" y="104"/>
                  <a:pt x="45" y="105"/>
                  <a:pt x="45" y="107"/>
                </a:cubicBezTo>
                <a:close/>
                <a:moveTo>
                  <a:pt x="53" y="107"/>
                </a:moveTo>
                <a:cubicBezTo>
                  <a:pt x="53" y="109"/>
                  <a:pt x="53" y="109"/>
                  <a:pt x="53" y="109"/>
                </a:cubicBezTo>
                <a:cubicBezTo>
                  <a:pt x="53" y="111"/>
                  <a:pt x="55" y="112"/>
                  <a:pt x="56" y="112"/>
                </a:cubicBezTo>
                <a:cubicBezTo>
                  <a:pt x="57" y="112"/>
                  <a:pt x="59" y="111"/>
                  <a:pt x="59" y="109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9" y="105"/>
                  <a:pt x="57" y="104"/>
                  <a:pt x="56" y="104"/>
                </a:cubicBezTo>
                <a:cubicBezTo>
                  <a:pt x="55" y="104"/>
                  <a:pt x="53" y="105"/>
                  <a:pt x="53" y="107"/>
                </a:cubicBezTo>
                <a:close/>
                <a:moveTo>
                  <a:pt x="61" y="107"/>
                </a:moveTo>
                <a:cubicBezTo>
                  <a:pt x="61" y="109"/>
                  <a:pt x="61" y="109"/>
                  <a:pt x="61" y="109"/>
                </a:cubicBezTo>
                <a:cubicBezTo>
                  <a:pt x="61" y="111"/>
                  <a:pt x="63" y="112"/>
                  <a:pt x="64" y="112"/>
                </a:cubicBezTo>
                <a:cubicBezTo>
                  <a:pt x="65" y="112"/>
                  <a:pt x="67" y="111"/>
                  <a:pt x="67" y="109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7" y="105"/>
                  <a:pt x="65" y="104"/>
                  <a:pt x="64" y="104"/>
                </a:cubicBezTo>
                <a:cubicBezTo>
                  <a:pt x="63" y="104"/>
                  <a:pt x="61" y="105"/>
                  <a:pt x="61" y="107"/>
                </a:cubicBezTo>
                <a:close/>
                <a:moveTo>
                  <a:pt x="72" y="112"/>
                </a:moveTo>
                <a:cubicBezTo>
                  <a:pt x="73" y="112"/>
                  <a:pt x="75" y="111"/>
                  <a:pt x="75" y="109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75" y="105"/>
                  <a:pt x="73" y="104"/>
                  <a:pt x="72" y="104"/>
                </a:cubicBezTo>
                <a:cubicBezTo>
                  <a:pt x="71" y="104"/>
                  <a:pt x="69" y="105"/>
                  <a:pt x="69" y="107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69" y="111"/>
                  <a:pt x="71" y="112"/>
                  <a:pt x="72" y="112"/>
                </a:cubicBezTo>
                <a:close/>
                <a:moveTo>
                  <a:pt x="77" y="107"/>
                </a:moveTo>
                <a:cubicBezTo>
                  <a:pt x="77" y="109"/>
                  <a:pt x="77" y="109"/>
                  <a:pt x="77" y="109"/>
                </a:cubicBezTo>
                <a:cubicBezTo>
                  <a:pt x="77" y="111"/>
                  <a:pt x="79" y="112"/>
                  <a:pt x="80" y="112"/>
                </a:cubicBezTo>
                <a:cubicBezTo>
                  <a:pt x="81" y="112"/>
                  <a:pt x="83" y="111"/>
                  <a:pt x="83" y="109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105"/>
                  <a:pt x="81" y="104"/>
                  <a:pt x="80" y="104"/>
                </a:cubicBezTo>
                <a:cubicBezTo>
                  <a:pt x="79" y="104"/>
                  <a:pt x="77" y="105"/>
                  <a:pt x="77" y="107"/>
                </a:cubicBezTo>
                <a:close/>
                <a:moveTo>
                  <a:pt x="88" y="112"/>
                </a:moveTo>
                <a:cubicBezTo>
                  <a:pt x="89" y="112"/>
                  <a:pt x="91" y="111"/>
                  <a:pt x="91" y="109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105"/>
                  <a:pt x="89" y="104"/>
                  <a:pt x="88" y="104"/>
                </a:cubicBezTo>
                <a:cubicBezTo>
                  <a:pt x="87" y="104"/>
                  <a:pt x="85" y="105"/>
                  <a:pt x="85" y="107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11"/>
                  <a:pt x="87" y="112"/>
                  <a:pt x="88" y="112"/>
                </a:cubicBezTo>
                <a:close/>
                <a:moveTo>
                  <a:pt x="93" y="109"/>
                </a:moveTo>
                <a:cubicBezTo>
                  <a:pt x="93" y="111"/>
                  <a:pt x="95" y="112"/>
                  <a:pt x="96" y="112"/>
                </a:cubicBezTo>
                <a:cubicBezTo>
                  <a:pt x="97" y="112"/>
                  <a:pt x="99" y="111"/>
                  <a:pt x="99" y="109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97" y="104"/>
                  <a:pt x="96" y="104"/>
                </a:cubicBezTo>
                <a:cubicBezTo>
                  <a:pt x="95" y="104"/>
                  <a:pt x="93" y="105"/>
                  <a:pt x="93" y="107"/>
                </a:cubicBezTo>
                <a:lnTo>
                  <a:pt x="93" y="109"/>
                </a:lnTo>
                <a:close/>
                <a:moveTo>
                  <a:pt x="101" y="109"/>
                </a:moveTo>
                <a:cubicBezTo>
                  <a:pt x="101" y="111"/>
                  <a:pt x="103" y="112"/>
                  <a:pt x="104" y="112"/>
                </a:cubicBezTo>
                <a:cubicBezTo>
                  <a:pt x="105" y="112"/>
                  <a:pt x="107" y="111"/>
                  <a:pt x="107" y="109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5"/>
                  <a:pt x="105" y="104"/>
                  <a:pt x="104" y="104"/>
                </a:cubicBezTo>
                <a:cubicBezTo>
                  <a:pt x="103" y="104"/>
                  <a:pt x="101" y="105"/>
                  <a:pt x="101" y="107"/>
                </a:cubicBezTo>
                <a:lnTo>
                  <a:pt x="101" y="109"/>
                </a:lnTo>
                <a:close/>
                <a:moveTo>
                  <a:pt x="112" y="112"/>
                </a:moveTo>
                <a:cubicBezTo>
                  <a:pt x="113" y="112"/>
                  <a:pt x="115" y="111"/>
                  <a:pt x="115" y="109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5" y="105"/>
                  <a:pt x="113" y="104"/>
                  <a:pt x="112" y="104"/>
                </a:cubicBezTo>
                <a:cubicBezTo>
                  <a:pt x="111" y="104"/>
                  <a:pt x="109" y="105"/>
                  <a:pt x="109" y="107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9" y="111"/>
                  <a:pt x="111" y="112"/>
                  <a:pt x="112" y="112"/>
                </a:cubicBezTo>
                <a:close/>
                <a:moveTo>
                  <a:pt x="120" y="112"/>
                </a:moveTo>
                <a:cubicBezTo>
                  <a:pt x="121" y="112"/>
                  <a:pt x="123" y="111"/>
                  <a:pt x="123" y="109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3" y="105"/>
                  <a:pt x="121" y="104"/>
                  <a:pt x="120" y="104"/>
                </a:cubicBezTo>
                <a:cubicBezTo>
                  <a:pt x="119" y="104"/>
                  <a:pt x="117" y="105"/>
                  <a:pt x="117" y="107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11"/>
                  <a:pt x="119" y="112"/>
                  <a:pt x="120" y="112"/>
                </a:cubicBezTo>
                <a:close/>
                <a:moveTo>
                  <a:pt x="128" y="112"/>
                </a:moveTo>
                <a:cubicBezTo>
                  <a:pt x="129" y="112"/>
                  <a:pt x="131" y="111"/>
                  <a:pt x="131" y="109"/>
                </a:cubicBezTo>
                <a:cubicBezTo>
                  <a:pt x="131" y="107"/>
                  <a:pt x="131" y="107"/>
                  <a:pt x="131" y="107"/>
                </a:cubicBezTo>
                <a:cubicBezTo>
                  <a:pt x="131" y="105"/>
                  <a:pt x="129" y="104"/>
                  <a:pt x="128" y="104"/>
                </a:cubicBezTo>
                <a:cubicBezTo>
                  <a:pt x="127" y="104"/>
                  <a:pt x="125" y="105"/>
                  <a:pt x="125" y="107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11"/>
                  <a:pt x="127" y="112"/>
                  <a:pt x="128" y="112"/>
                </a:cubicBezTo>
                <a:close/>
                <a:moveTo>
                  <a:pt x="136" y="112"/>
                </a:moveTo>
                <a:cubicBezTo>
                  <a:pt x="137" y="112"/>
                  <a:pt x="139" y="111"/>
                  <a:pt x="139" y="109"/>
                </a:cubicBezTo>
                <a:cubicBezTo>
                  <a:pt x="139" y="107"/>
                  <a:pt x="139" y="107"/>
                  <a:pt x="139" y="107"/>
                </a:cubicBezTo>
                <a:cubicBezTo>
                  <a:pt x="139" y="105"/>
                  <a:pt x="137" y="104"/>
                  <a:pt x="136" y="104"/>
                </a:cubicBezTo>
                <a:cubicBezTo>
                  <a:pt x="135" y="104"/>
                  <a:pt x="133" y="105"/>
                  <a:pt x="133" y="107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33" y="111"/>
                  <a:pt x="135" y="112"/>
                  <a:pt x="136" y="112"/>
                </a:cubicBezTo>
                <a:close/>
                <a:moveTo>
                  <a:pt x="160" y="0"/>
                </a:moveTo>
                <a:cubicBezTo>
                  <a:pt x="160" y="133"/>
                  <a:pt x="160" y="133"/>
                  <a:pt x="160" y="133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0"/>
                  <a:pt x="0" y="0"/>
                  <a:pt x="0" y="0"/>
                </a:cubicBezTo>
                <a:lnTo>
                  <a:pt x="160" y="0"/>
                </a:lnTo>
                <a:close/>
                <a:moveTo>
                  <a:pt x="15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128"/>
                  <a:pt x="5" y="128"/>
                  <a:pt x="5" y="128"/>
                </a:cubicBezTo>
                <a:cubicBezTo>
                  <a:pt x="155" y="128"/>
                  <a:pt x="155" y="128"/>
                  <a:pt x="155" y="128"/>
                </a:cubicBezTo>
                <a:lnTo>
                  <a:pt x="155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" name="Freeform 1867">
            <a:extLst>
              <a:ext uri="{FF2B5EF4-FFF2-40B4-BE49-F238E27FC236}">
                <a16:creationId xmlns:a16="http://schemas.microsoft.com/office/drawing/2014/main" id="{118384ED-7E42-4457-B92C-E24349FCA6E9}"/>
              </a:ext>
            </a:extLst>
          </p:cNvPr>
          <p:cNvSpPr>
            <a:spLocks noEditPoints="1"/>
          </p:cNvSpPr>
          <p:nvPr/>
        </p:nvSpPr>
        <p:spPr bwMode="auto">
          <a:xfrm>
            <a:off x="3751035" y="3281412"/>
            <a:ext cx="426456" cy="428938"/>
          </a:xfrm>
          <a:custGeom>
            <a:avLst/>
            <a:gdLst>
              <a:gd name="T0" fmla="*/ 447828 w 160"/>
              <a:gd name="T1" fmla="*/ 92788 h 160"/>
              <a:gd name="T2" fmla="*/ 410225 w 160"/>
              <a:gd name="T3" fmla="*/ 72168 h 160"/>
              <a:gd name="T4" fmla="*/ 146997 w 160"/>
              <a:gd name="T5" fmla="*/ 44675 h 160"/>
              <a:gd name="T6" fmla="*/ 126486 w 160"/>
              <a:gd name="T7" fmla="*/ 82478 h 160"/>
              <a:gd name="T8" fmla="*/ 17093 w 160"/>
              <a:gd name="T9" fmla="*/ 257743 h 160"/>
              <a:gd name="T10" fmla="*/ 529873 w 160"/>
              <a:gd name="T11" fmla="*/ 508613 h 160"/>
              <a:gd name="T12" fmla="*/ 420480 w 160"/>
              <a:gd name="T13" fmla="*/ 44675 h 160"/>
              <a:gd name="T14" fmla="*/ 434154 w 160"/>
              <a:gd name="T15" fmla="*/ 72168 h 160"/>
              <a:gd name="T16" fmla="*/ 420480 w 160"/>
              <a:gd name="T17" fmla="*/ 58422 h 160"/>
              <a:gd name="T18" fmla="*/ 99138 w 160"/>
              <a:gd name="T19" fmla="*/ 17183 h 160"/>
              <a:gd name="T20" fmla="*/ 92301 w 160"/>
              <a:gd name="T21" fmla="*/ 37802 h 160"/>
              <a:gd name="T22" fmla="*/ 280320 w 160"/>
              <a:gd name="T23" fmla="*/ 202758 h 160"/>
              <a:gd name="T24" fmla="*/ 509362 w 160"/>
              <a:gd name="T25" fmla="*/ 508613 h 160"/>
              <a:gd name="T26" fmla="*/ 37604 w 160"/>
              <a:gd name="T27" fmla="*/ 257743 h 160"/>
              <a:gd name="T28" fmla="*/ 17093 w 160"/>
              <a:gd name="T29" fmla="*/ 237124 h 160"/>
              <a:gd name="T30" fmla="*/ 273483 w 160"/>
              <a:gd name="T31" fmla="*/ 230251 h 160"/>
              <a:gd name="T32" fmla="*/ 529873 w 160"/>
              <a:gd name="T33" fmla="*/ 237124 h 160"/>
              <a:gd name="T34" fmla="*/ 136742 w 160"/>
              <a:gd name="T35" fmla="*/ 302419 h 160"/>
              <a:gd name="T36" fmla="*/ 82045 w 160"/>
              <a:gd name="T37" fmla="*/ 340221 h 160"/>
              <a:gd name="T38" fmla="*/ 126486 w 160"/>
              <a:gd name="T39" fmla="*/ 347094 h 160"/>
              <a:gd name="T40" fmla="*/ 92301 w 160"/>
              <a:gd name="T41" fmla="*/ 367714 h 160"/>
              <a:gd name="T42" fmla="*/ 92301 w 160"/>
              <a:gd name="T43" fmla="*/ 384896 h 160"/>
              <a:gd name="T44" fmla="*/ 126486 w 160"/>
              <a:gd name="T45" fmla="*/ 402079 h 160"/>
              <a:gd name="T46" fmla="*/ 82045 w 160"/>
              <a:gd name="T47" fmla="*/ 412389 h 160"/>
              <a:gd name="T48" fmla="*/ 136742 w 160"/>
              <a:gd name="T49" fmla="*/ 450191 h 160"/>
              <a:gd name="T50" fmla="*/ 82045 w 160"/>
              <a:gd name="T51" fmla="*/ 484557 h 160"/>
              <a:gd name="T52" fmla="*/ 126486 w 160"/>
              <a:gd name="T53" fmla="*/ 494867 h 160"/>
              <a:gd name="T54" fmla="*/ 201694 w 160"/>
              <a:gd name="T55" fmla="*/ 292109 h 160"/>
              <a:gd name="T56" fmla="*/ 201694 w 160"/>
              <a:gd name="T57" fmla="*/ 312728 h 160"/>
              <a:gd name="T58" fmla="*/ 235879 w 160"/>
              <a:gd name="T59" fmla="*/ 329911 h 160"/>
              <a:gd name="T60" fmla="*/ 191438 w 160"/>
              <a:gd name="T61" fmla="*/ 340221 h 160"/>
              <a:gd name="T62" fmla="*/ 246135 w 160"/>
              <a:gd name="T63" fmla="*/ 374587 h 160"/>
              <a:gd name="T64" fmla="*/ 191438 w 160"/>
              <a:gd name="T65" fmla="*/ 412389 h 160"/>
              <a:gd name="T66" fmla="*/ 235879 w 160"/>
              <a:gd name="T67" fmla="*/ 422699 h 160"/>
              <a:gd name="T68" fmla="*/ 201694 w 160"/>
              <a:gd name="T69" fmla="*/ 439882 h 160"/>
              <a:gd name="T70" fmla="*/ 201694 w 160"/>
              <a:gd name="T71" fmla="*/ 457064 h 160"/>
              <a:gd name="T72" fmla="*/ 235879 w 160"/>
              <a:gd name="T73" fmla="*/ 477684 h 160"/>
              <a:gd name="T74" fmla="*/ 191438 w 160"/>
              <a:gd name="T75" fmla="*/ 484557 h 160"/>
              <a:gd name="T76" fmla="*/ 355528 w 160"/>
              <a:gd name="T77" fmla="*/ 302419 h 160"/>
              <a:gd name="T78" fmla="*/ 300831 w 160"/>
              <a:gd name="T79" fmla="*/ 340221 h 160"/>
              <a:gd name="T80" fmla="*/ 345272 w 160"/>
              <a:gd name="T81" fmla="*/ 347094 h 160"/>
              <a:gd name="T82" fmla="*/ 311087 w 160"/>
              <a:gd name="T83" fmla="*/ 367714 h 160"/>
              <a:gd name="T84" fmla="*/ 311087 w 160"/>
              <a:gd name="T85" fmla="*/ 384896 h 160"/>
              <a:gd name="T86" fmla="*/ 345272 w 160"/>
              <a:gd name="T87" fmla="*/ 402079 h 160"/>
              <a:gd name="T88" fmla="*/ 300831 w 160"/>
              <a:gd name="T89" fmla="*/ 412389 h 160"/>
              <a:gd name="T90" fmla="*/ 355528 w 160"/>
              <a:gd name="T91" fmla="*/ 450191 h 160"/>
              <a:gd name="T92" fmla="*/ 300831 w 160"/>
              <a:gd name="T93" fmla="*/ 484557 h 160"/>
              <a:gd name="T94" fmla="*/ 345272 w 160"/>
              <a:gd name="T95" fmla="*/ 494867 h 160"/>
              <a:gd name="T96" fmla="*/ 420480 w 160"/>
              <a:gd name="T97" fmla="*/ 292109 h 160"/>
              <a:gd name="T98" fmla="*/ 420480 w 160"/>
              <a:gd name="T99" fmla="*/ 312728 h 160"/>
              <a:gd name="T100" fmla="*/ 454665 w 160"/>
              <a:gd name="T101" fmla="*/ 329911 h 160"/>
              <a:gd name="T102" fmla="*/ 410225 w 160"/>
              <a:gd name="T103" fmla="*/ 340221 h 160"/>
              <a:gd name="T104" fmla="*/ 464921 w 160"/>
              <a:gd name="T105" fmla="*/ 374587 h 160"/>
              <a:gd name="T106" fmla="*/ 410225 w 160"/>
              <a:gd name="T107" fmla="*/ 412389 h 160"/>
              <a:gd name="T108" fmla="*/ 454665 w 160"/>
              <a:gd name="T109" fmla="*/ 422699 h 160"/>
              <a:gd name="T110" fmla="*/ 420480 w 160"/>
              <a:gd name="T111" fmla="*/ 439882 h 160"/>
              <a:gd name="T112" fmla="*/ 420480 w 160"/>
              <a:gd name="T113" fmla="*/ 457064 h 160"/>
              <a:gd name="T114" fmla="*/ 454665 w 160"/>
              <a:gd name="T115" fmla="*/ 477684 h 160"/>
              <a:gd name="T116" fmla="*/ 410225 w 160"/>
              <a:gd name="T117" fmla="*/ 484557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160" y="53"/>
                </a:moveTo>
                <a:cubicBezTo>
                  <a:pt x="94" y="53"/>
                  <a:pt x="94" y="53"/>
                  <a:pt x="94" y="53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5" y="26"/>
                  <a:pt x="128" y="27"/>
                  <a:pt x="131" y="27"/>
                </a:cubicBezTo>
                <a:cubicBezTo>
                  <a:pt x="138" y="27"/>
                  <a:pt x="144" y="21"/>
                  <a:pt x="144" y="13"/>
                </a:cubicBezTo>
                <a:cubicBezTo>
                  <a:pt x="144" y="6"/>
                  <a:pt x="138" y="0"/>
                  <a:pt x="131" y="0"/>
                </a:cubicBezTo>
                <a:cubicBezTo>
                  <a:pt x="123" y="0"/>
                  <a:pt x="117" y="6"/>
                  <a:pt x="117" y="13"/>
                </a:cubicBezTo>
                <a:cubicBezTo>
                  <a:pt x="117" y="16"/>
                  <a:pt x="118" y="19"/>
                  <a:pt x="120" y="21"/>
                </a:cubicBezTo>
                <a:cubicBezTo>
                  <a:pt x="87" y="53"/>
                  <a:pt x="87" y="53"/>
                  <a:pt x="87" y="53"/>
                </a:cubicBezTo>
                <a:cubicBezTo>
                  <a:pt x="73" y="53"/>
                  <a:pt x="73" y="53"/>
                  <a:pt x="73" y="53"/>
                </a:cubicBezTo>
                <a:cubicBezTo>
                  <a:pt x="40" y="21"/>
                  <a:pt x="40" y="21"/>
                  <a:pt x="40" y="21"/>
                </a:cubicBezTo>
                <a:cubicBezTo>
                  <a:pt x="42" y="19"/>
                  <a:pt x="43" y="16"/>
                  <a:pt x="43" y="13"/>
                </a:cubicBezTo>
                <a:cubicBezTo>
                  <a:pt x="43" y="6"/>
                  <a:pt x="37" y="0"/>
                  <a:pt x="29" y="0"/>
                </a:cubicBezTo>
                <a:cubicBezTo>
                  <a:pt x="22" y="0"/>
                  <a:pt x="16" y="6"/>
                  <a:pt x="16" y="13"/>
                </a:cubicBezTo>
                <a:cubicBezTo>
                  <a:pt x="16" y="21"/>
                  <a:pt x="22" y="27"/>
                  <a:pt x="29" y="27"/>
                </a:cubicBezTo>
                <a:cubicBezTo>
                  <a:pt x="32" y="27"/>
                  <a:pt x="35" y="26"/>
                  <a:pt x="37" y="24"/>
                </a:cubicBezTo>
                <a:cubicBezTo>
                  <a:pt x="66" y="53"/>
                  <a:pt x="66" y="53"/>
                  <a:pt x="66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5"/>
                  <a:pt x="0" y="75"/>
                  <a:pt x="0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5" y="148"/>
                  <a:pt x="5" y="148"/>
                  <a:pt x="5" y="148"/>
                </a:cubicBezTo>
                <a:cubicBezTo>
                  <a:pt x="5" y="155"/>
                  <a:pt x="11" y="160"/>
                  <a:pt x="18" y="160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9" y="160"/>
                  <a:pt x="155" y="155"/>
                  <a:pt x="155" y="148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60" y="75"/>
                  <a:pt x="160" y="75"/>
                  <a:pt x="160" y="75"/>
                </a:cubicBezTo>
                <a:lnTo>
                  <a:pt x="160" y="53"/>
                </a:lnTo>
                <a:close/>
                <a:moveTo>
                  <a:pt x="123" y="13"/>
                </a:moveTo>
                <a:cubicBezTo>
                  <a:pt x="123" y="9"/>
                  <a:pt x="126" y="5"/>
                  <a:pt x="131" y="5"/>
                </a:cubicBezTo>
                <a:cubicBezTo>
                  <a:pt x="135" y="5"/>
                  <a:pt x="139" y="9"/>
                  <a:pt x="139" y="13"/>
                </a:cubicBezTo>
                <a:cubicBezTo>
                  <a:pt x="139" y="18"/>
                  <a:pt x="135" y="21"/>
                  <a:pt x="131" y="21"/>
                </a:cubicBezTo>
                <a:cubicBezTo>
                  <a:pt x="129" y="21"/>
                  <a:pt x="128" y="21"/>
                  <a:pt x="127" y="21"/>
                </a:cubicBezTo>
                <a:cubicBezTo>
                  <a:pt x="133" y="15"/>
                  <a:pt x="133" y="15"/>
                  <a:pt x="133" y="15"/>
                </a:cubicBezTo>
                <a:cubicBezTo>
                  <a:pt x="134" y="14"/>
                  <a:pt x="134" y="12"/>
                  <a:pt x="133" y="11"/>
                </a:cubicBezTo>
                <a:cubicBezTo>
                  <a:pt x="132" y="10"/>
                  <a:pt x="130" y="10"/>
                  <a:pt x="129" y="11"/>
                </a:cubicBezTo>
                <a:cubicBezTo>
                  <a:pt x="123" y="17"/>
                  <a:pt x="123" y="17"/>
                  <a:pt x="123" y="17"/>
                </a:cubicBezTo>
                <a:cubicBezTo>
                  <a:pt x="123" y="16"/>
                  <a:pt x="123" y="15"/>
                  <a:pt x="123" y="13"/>
                </a:cubicBezTo>
                <a:close/>
                <a:moveTo>
                  <a:pt x="29" y="21"/>
                </a:moveTo>
                <a:cubicBezTo>
                  <a:pt x="25" y="21"/>
                  <a:pt x="21" y="18"/>
                  <a:pt x="21" y="13"/>
                </a:cubicBezTo>
                <a:cubicBezTo>
                  <a:pt x="21" y="9"/>
                  <a:pt x="25" y="5"/>
                  <a:pt x="29" y="5"/>
                </a:cubicBezTo>
                <a:cubicBezTo>
                  <a:pt x="34" y="5"/>
                  <a:pt x="37" y="9"/>
                  <a:pt x="37" y="13"/>
                </a:cubicBezTo>
                <a:cubicBezTo>
                  <a:pt x="37" y="15"/>
                  <a:pt x="37" y="16"/>
                  <a:pt x="37" y="17"/>
                </a:cubicBezTo>
                <a:cubicBezTo>
                  <a:pt x="31" y="11"/>
                  <a:pt x="31" y="11"/>
                  <a:pt x="31" y="11"/>
                </a:cubicBezTo>
                <a:cubicBezTo>
                  <a:pt x="30" y="10"/>
                  <a:pt x="28" y="10"/>
                  <a:pt x="27" y="11"/>
                </a:cubicBezTo>
                <a:cubicBezTo>
                  <a:pt x="26" y="12"/>
                  <a:pt x="26" y="14"/>
                  <a:pt x="27" y="15"/>
                </a:cubicBezTo>
                <a:cubicBezTo>
                  <a:pt x="33" y="21"/>
                  <a:pt x="33" y="21"/>
                  <a:pt x="33" y="21"/>
                </a:cubicBezTo>
                <a:cubicBezTo>
                  <a:pt x="32" y="21"/>
                  <a:pt x="31" y="21"/>
                  <a:pt x="29" y="21"/>
                </a:cubicBezTo>
                <a:close/>
                <a:moveTo>
                  <a:pt x="82" y="59"/>
                </a:moveTo>
                <a:cubicBezTo>
                  <a:pt x="80" y="60"/>
                  <a:pt x="80" y="60"/>
                  <a:pt x="80" y="60"/>
                </a:cubicBezTo>
                <a:cubicBezTo>
                  <a:pt x="78" y="59"/>
                  <a:pt x="78" y="59"/>
                  <a:pt x="78" y="59"/>
                </a:cubicBezTo>
                <a:lnTo>
                  <a:pt x="82" y="59"/>
                </a:lnTo>
                <a:close/>
                <a:moveTo>
                  <a:pt x="149" y="148"/>
                </a:moveTo>
                <a:cubicBezTo>
                  <a:pt x="149" y="152"/>
                  <a:pt x="146" y="155"/>
                  <a:pt x="142" y="155"/>
                </a:cubicBezTo>
                <a:cubicBezTo>
                  <a:pt x="18" y="155"/>
                  <a:pt x="18" y="155"/>
                  <a:pt x="18" y="155"/>
                </a:cubicBezTo>
                <a:cubicBezTo>
                  <a:pt x="14" y="155"/>
                  <a:pt x="11" y="152"/>
                  <a:pt x="11" y="148"/>
                </a:cubicBezTo>
                <a:cubicBezTo>
                  <a:pt x="11" y="75"/>
                  <a:pt x="11" y="75"/>
                  <a:pt x="11" y="75"/>
                </a:cubicBezTo>
                <a:cubicBezTo>
                  <a:pt x="149" y="75"/>
                  <a:pt x="149" y="75"/>
                  <a:pt x="149" y="75"/>
                </a:cubicBezTo>
                <a:lnTo>
                  <a:pt x="149" y="148"/>
                </a:lnTo>
                <a:close/>
                <a:moveTo>
                  <a:pt x="155" y="69"/>
                </a:moveTo>
                <a:cubicBezTo>
                  <a:pt x="5" y="69"/>
                  <a:pt x="5" y="69"/>
                  <a:pt x="5" y="69"/>
                </a:cubicBezTo>
                <a:cubicBezTo>
                  <a:pt x="5" y="59"/>
                  <a:pt x="5" y="59"/>
                  <a:pt x="5" y="59"/>
                </a:cubicBezTo>
                <a:cubicBezTo>
                  <a:pt x="71" y="59"/>
                  <a:pt x="71" y="59"/>
                  <a:pt x="71" y="59"/>
                </a:cubicBezTo>
                <a:cubicBezTo>
                  <a:pt x="78" y="66"/>
                  <a:pt x="78" y="66"/>
                  <a:pt x="78" y="66"/>
                </a:cubicBezTo>
                <a:cubicBezTo>
                  <a:pt x="79" y="66"/>
                  <a:pt x="79" y="67"/>
                  <a:pt x="80" y="67"/>
                </a:cubicBezTo>
                <a:cubicBezTo>
                  <a:pt x="81" y="67"/>
                  <a:pt x="81" y="66"/>
                  <a:pt x="82" y="66"/>
                </a:cubicBezTo>
                <a:cubicBezTo>
                  <a:pt x="89" y="59"/>
                  <a:pt x="89" y="59"/>
                  <a:pt x="89" y="59"/>
                </a:cubicBezTo>
                <a:cubicBezTo>
                  <a:pt x="155" y="59"/>
                  <a:pt x="155" y="59"/>
                  <a:pt x="155" y="59"/>
                </a:cubicBezTo>
                <a:lnTo>
                  <a:pt x="155" y="69"/>
                </a:lnTo>
                <a:close/>
                <a:moveTo>
                  <a:pt x="24" y="88"/>
                </a:moveTo>
                <a:cubicBezTo>
                  <a:pt x="24" y="87"/>
                  <a:pt x="25" y="85"/>
                  <a:pt x="27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39" y="85"/>
                  <a:pt x="40" y="87"/>
                  <a:pt x="40" y="88"/>
                </a:cubicBezTo>
                <a:cubicBezTo>
                  <a:pt x="40" y="89"/>
                  <a:pt x="39" y="91"/>
                  <a:pt x="37" y="91"/>
                </a:cubicBezTo>
                <a:cubicBezTo>
                  <a:pt x="27" y="91"/>
                  <a:pt x="27" y="91"/>
                  <a:pt x="27" y="91"/>
                </a:cubicBezTo>
                <a:cubicBezTo>
                  <a:pt x="25" y="91"/>
                  <a:pt x="24" y="89"/>
                  <a:pt x="24" y="88"/>
                </a:cubicBezTo>
                <a:close/>
                <a:moveTo>
                  <a:pt x="24" y="99"/>
                </a:moveTo>
                <a:cubicBezTo>
                  <a:pt x="24" y="97"/>
                  <a:pt x="25" y="96"/>
                  <a:pt x="27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9" y="96"/>
                  <a:pt x="40" y="97"/>
                  <a:pt x="40" y="99"/>
                </a:cubicBezTo>
                <a:cubicBezTo>
                  <a:pt x="40" y="100"/>
                  <a:pt x="39" y="101"/>
                  <a:pt x="37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5" y="101"/>
                  <a:pt x="24" y="100"/>
                  <a:pt x="24" y="99"/>
                </a:cubicBezTo>
                <a:close/>
                <a:moveTo>
                  <a:pt x="24" y="109"/>
                </a:moveTo>
                <a:cubicBezTo>
                  <a:pt x="24" y="108"/>
                  <a:pt x="25" y="107"/>
                  <a:pt x="27" y="107"/>
                </a:cubicBezTo>
                <a:cubicBezTo>
                  <a:pt x="37" y="107"/>
                  <a:pt x="37" y="107"/>
                  <a:pt x="37" y="107"/>
                </a:cubicBezTo>
                <a:cubicBezTo>
                  <a:pt x="39" y="107"/>
                  <a:pt x="40" y="108"/>
                  <a:pt x="40" y="109"/>
                </a:cubicBezTo>
                <a:cubicBezTo>
                  <a:pt x="40" y="111"/>
                  <a:pt x="39" y="112"/>
                  <a:pt x="37" y="112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25" y="112"/>
                  <a:pt x="24" y="111"/>
                  <a:pt x="24" y="109"/>
                </a:cubicBezTo>
                <a:close/>
                <a:moveTo>
                  <a:pt x="24" y="120"/>
                </a:moveTo>
                <a:cubicBezTo>
                  <a:pt x="24" y="119"/>
                  <a:pt x="25" y="117"/>
                  <a:pt x="27" y="117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39" y="117"/>
                  <a:pt x="40" y="119"/>
                  <a:pt x="40" y="120"/>
                </a:cubicBezTo>
                <a:cubicBezTo>
                  <a:pt x="40" y="121"/>
                  <a:pt x="39" y="123"/>
                  <a:pt x="37" y="123"/>
                </a:cubicBezTo>
                <a:cubicBezTo>
                  <a:pt x="27" y="123"/>
                  <a:pt x="27" y="123"/>
                  <a:pt x="27" y="123"/>
                </a:cubicBezTo>
                <a:cubicBezTo>
                  <a:pt x="25" y="123"/>
                  <a:pt x="24" y="121"/>
                  <a:pt x="24" y="120"/>
                </a:cubicBezTo>
                <a:close/>
                <a:moveTo>
                  <a:pt x="24" y="131"/>
                </a:moveTo>
                <a:cubicBezTo>
                  <a:pt x="24" y="129"/>
                  <a:pt x="25" y="128"/>
                  <a:pt x="27" y="128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39" y="128"/>
                  <a:pt x="40" y="129"/>
                  <a:pt x="40" y="131"/>
                </a:cubicBezTo>
                <a:cubicBezTo>
                  <a:pt x="40" y="132"/>
                  <a:pt x="39" y="133"/>
                  <a:pt x="3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5" y="133"/>
                  <a:pt x="24" y="132"/>
                  <a:pt x="24" y="131"/>
                </a:cubicBezTo>
                <a:close/>
                <a:moveTo>
                  <a:pt x="24" y="141"/>
                </a:moveTo>
                <a:cubicBezTo>
                  <a:pt x="24" y="140"/>
                  <a:pt x="25" y="139"/>
                  <a:pt x="27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9" y="139"/>
                  <a:pt x="40" y="140"/>
                  <a:pt x="40" y="141"/>
                </a:cubicBezTo>
                <a:cubicBezTo>
                  <a:pt x="40" y="143"/>
                  <a:pt x="39" y="144"/>
                  <a:pt x="37" y="144"/>
                </a:cubicBezTo>
                <a:cubicBezTo>
                  <a:pt x="27" y="144"/>
                  <a:pt x="27" y="144"/>
                  <a:pt x="27" y="144"/>
                </a:cubicBezTo>
                <a:cubicBezTo>
                  <a:pt x="25" y="144"/>
                  <a:pt x="24" y="143"/>
                  <a:pt x="24" y="141"/>
                </a:cubicBezTo>
                <a:close/>
                <a:moveTo>
                  <a:pt x="56" y="88"/>
                </a:moveTo>
                <a:cubicBezTo>
                  <a:pt x="56" y="87"/>
                  <a:pt x="57" y="85"/>
                  <a:pt x="5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71" y="85"/>
                  <a:pt x="72" y="87"/>
                  <a:pt x="72" y="88"/>
                </a:cubicBezTo>
                <a:cubicBezTo>
                  <a:pt x="72" y="89"/>
                  <a:pt x="71" y="91"/>
                  <a:pt x="69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7" y="91"/>
                  <a:pt x="56" y="89"/>
                  <a:pt x="56" y="88"/>
                </a:cubicBezTo>
                <a:close/>
                <a:moveTo>
                  <a:pt x="56" y="99"/>
                </a:moveTo>
                <a:cubicBezTo>
                  <a:pt x="56" y="97"/>
                  <a:pt x="57" y="96"/>
                  <a:pt x="59" y="96"/>
                </a:cubicBezTo>
                <a:cubicBezTo>
                  <a:pt x="69" y="96"/>
                  <a:pt x="69" y="96"/>
                  <a:pt x="69" y="96"/>
                </a:cubicBezTo>
                <a:cubicBezTo>
                  <a:pt x="71" y="96"/>
                  <a:pt x="72" y="97"/>
                  <a:pt x="72" y="99"/>
                </a:cubicBezTo>
                <a:cubicBezTo>
                  <a:pt x="72" y="100"/>
                  <a:pt x="71" y="101"/>
                  <a:pt x="69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7" y="101"/>
                  <a:pt x="56" y="100"/>
                  <a:pt x="56" y="99"/>
                </a:cubicBezTo>
                <a:close/>
                <a:moveTo>
                  <a:pt x="56" y="109"/>
                </a:moveTo>
                <a:cubicBezTo>
                  <a:pt x="56" y="108"/>
                  <a:pt x="57" y="107"/>
                  <a:pt x="59" y="107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71" y="107"/>
                  <a:pt x="72" y="108"/>
                  <a:pt x="72" y="109"/>
                </a:cubicBezTo>
                <a:cubicBezTo>
                  <a:pt x="72" y="111"/>
                  <a:pt x="71" y="112"/>
                  <a:pt x="69" y="112"/>
                </a:cubicBezTo>
                <a:cubicBezTo>
                  <a:pt x="59" y="112"/>
                  <a:pt x="59" y="112"/>
                  <a:pt x="59" y="112"/>
                </a:cubicBezTo>
                <a:cubicBezTo>
                  <a:pt x="57" y="112"/>
                  <a:pt x="56" y="111"/>
                  <a:pt x="56" y="109"/>
                </a:cubicBezTo>
                <a:close/>
                <a:moveTo>
                  <a:pt x="56" y="120"/>
                </a:moveTo>
                <a:cubicBezTo>
                  <a:pt x="56" y="119"/>
                  <a:pt x="57" y="117"/>
                  <a:pt x="59" y="117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71" y="117"/>
                  <a:pt x="72" y="119"/>
                  <a:pt x="72" y="120"/>
                </a:cubicBezTo>
                <a:cubicBezTo>
                  <a:pt x="72" y="121"/>
                  <a:pt x="71" y="123"/>
                  <a:pt x="69" y="123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7" y="123"/>
                  <a:pt x="56" y="121"/>
                  <a:pt x="56" y="120"/>
                </a:cubicBezTo>
                <a:close/>
                <a:moveTo>
                  <a:pt x="56" y="131"/>
                </a:moveTo>
                <a:cubicBezTo>
                  <a:pt x="56" y="129"/>
                  <a:pt x="57" y="128"/>
                  <a:pt x="59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71" y="128"/>
                  <a:pt x="72" y="129"/>
                  <a:pt x="72" y="131"/>
                </a:cubicBezTo>
                <a:cubicBezTo>
                  <a:pt x="72" y="132"/>
                  <a:pt x="71" y="133"/>
                  <a:pt x="69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7" y="133"/>
                  <a:pt x="56" y="132"/>
                  <a:pt x="56" y="131"/>
                </a:cubicBezTo>
                <a:close/>
                <a:moveTo>
                  <a:pt x="56" y="141"/>
                </a:moveTo>
                <a:cubicBezTo>
                  <a:pt x="56" y="140"/>
                  <a:pt x="57" y="139"/>
                  <a:pt x="59" y="139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71" y="139"/>
                  <a:pt x="72" y="140"/>
                  <a:pt x="72" y="141"/>
                </a:cubicBezTo>
                <a:cubicBezTo>
                  <a:pt x="72" y="143"/>
                  <a:pt x="71" y="144"/>
                  <a:pt x="69" y="144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57" y="144"/>
                  <a:pt x="56" y="143"/>
                  <a:pt x="56" y="141"/>
                </a:cubicBezTo>
                <a:close/>
                <a:moveTo>
                  <a:pt x="88" y="88"/>
                </a:moveTo>
                <a:cubicBezTo>
                  <a:pt x="88" y="87"/>
                  <a:pt x="89" y="85"/>
                  <a:pt x="91" y="85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03" y="85"/>
                  <a:pt x="104" y="87"/>
                  <a:pt x="104" y="88"/>
                </a:cubicBezTo>
                <a:cubicBezTo>
                  <a:pt x="104" y="89"/>
                  <a:pt x="103" y="91"/>
                  <a:pt x="101" y="91"/>
                </a:cubicBezTo>
                <a:cubicBezTo>
                  <a:pt x="91" y="91"/>
                  <a:pt x="91" y="91"/>
                  <a:pt x="91" y="91"/>
                </a:cubicBezTo>
                <a:cubicBezTo>
                  <a:pt x="89" y="91"/>
                  <a:pt x="88" y="89"/>
                  <a:pt x="88" y="88"/>
                </a:cubicBezTo>
                <a:close/>
                <a:moveTo>
                  <a:pt x="88" y="99"/>
                </a:moveTo>
                <a:cubicBezTo>
                  <a:pt x="88" y="97"/>
                  <a:pt x="89" y="96"/>
                  <a:pt x="91" y="96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103" y="96"/>
                  <a:pt x="104" y="97"/>
                  <a:pt x="104" y="99"/>
                </a:cubicBezTo>
                <a:cubicBezTo>
                  <a:pt x="104" y="100"/>
                  <a:pt x="103" y="101"/>
                  <a:pt x="101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89" y="101"/>
                  <a:pt x="88" y="100"/>
                  <a:pt x="88" y="99"/>
                </a:cubicBezTo>
                <a:close/>
                <a:moveTo>
                  <a:pt x="88" y="109"/>
                </a:moveTo>
                <a:cubicBezTo>
                  <a:pt x="88" y="108"/>
                  <a:pt x="89" y="107"/>
                  <a:pt x="91" y="10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3" y="107"/>
                  <a:pt x="104" y="108"/>
                  <a:pt x="104" y="109"/>
                </a:cubicBezTo>
                <a:cubicBezTo>
                  <a:pt x="104" y="111"/>
                  <a:pt x="103" y="112"/>
                  <a:pt x="101" y="112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89" y="112"/>
                  <a:pt x="88" y="111"/>
                  <a:pt x="88" y="109"/>
                </a:cubicBezTo>
                <a:close/>
                <a:moveTo>
                  <a:pt x="88" y="120"/>
                </a:moveTo>
                <a:cubicBezTo>
                  <a:pt x="88" y="119"/>
                  <a:pt x="89" y="117"/>
                  <a:pt x="9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3" y="117"/>
                  <a:pt x="104" y="119"/>
                  <a:pt x="104" y="120"/>
                </a:cubicBezTo>
                <a:cubicBezTo>
                  <a:pt x="104" y="121"/>
                  <a:pt x="103" y="123"/>
                  <a:pt x="101" y="123"/>
                </a:cubicBezTo>
                <a:cubicBezTo>
                  <a:pt x="91" y="123"/>
                  <a:pt x="91" y="123"/>
                  <a:pt x="91" y="123"/>
                </a:cubicBezTo>
                <a:cubicBezTo>
                  <a:pt x="89" y="123"/>
                  <a:pt x="88" y="121"/>
                  <a:pt x="88" y="120"/>
                </a:cubicBezTo>
                <a:close/>
                <a:moveTo>
                  <a:pt x="88" y="131"/>
                </a:moveTo>
                <a:cubicBezTo>
                  <a:pt x="88" y="129"/>
                  <a:pt x="89" y="128"/>
                  <a:pt x="91" y="128"/>
                </a:cubicBezTo>
                <a:cubicBezTo>
                  <a:pt x="101" y="128"/>
                  <a:pt x="101" y="128"/>
                  <a:pt x="101" y="128"/>
                </a:cubicBezTo>
                <a:cubicBezTo>
                  <a:pt x="103" y="128"/>
                  <a:pt x="104" y="129"/>
                  <a:pt x="104" y="131"/>
                </a:cubicBezTo>
                <a:cubicBezTo>
                  <a:pt x="104" y="132"/>
                  <a:pt x="103" y="133"/>
                  <a:pt x="10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89" y="133"/>
                  <a:pt x="88" y="132"/>
                  <a:pt x="88" y="131"/>
                </a:cubicBezTo>
                <a:close/>
                <a:moveTo>
                  <a:pt x="88" y="141"/>
                </a:moveTo>
                <a:cubicBezTo>
                  <a:pt x="88" y="140"/>
                  <a:pt x="89" y="139"/>
                  <a:pt x="91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3" y="139"/>
                  <a:pt x="104" y="140"/>
                  <a:pt x="104" y="141"/>
                </a:cubicBezTo>
                <a:cubicBezTo>
                  <a:pt x="104" y="143"/>
                  <a:pt x="103" y="144"/>
                  <a:pt x="101" y="144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89" y="144"/>
                  <a:pt x="88" y="143"/>
                  <a:pt x="88" y="141"/>
                </a:cubicBezTo>
                <a:close/>
                <a:moveTo>
                  <a:pt x="120" y="88"/>
                </a:moveTo>
                <a:cubicBezTo>
                  <a:pt x="120" y="87"/>
                  <a:pt x="121" y="85"/>
                  <a:pt x="123" y="85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35" y="85"/>
                  <a:pt x="136" y="87"/>
                  <a:pt x="136" y="88"/>
                </a:cubicBezTo>
                <a:cubicBezTo>
                  <a:pt x="136" y="89"/>
                  <a:pt x="135" y="91"/>
                  <a:pt x="133" y="91"/>
                </a:cubicBezTo>
                <a:cubicBezTo>
                  <a:pt x="123" y="91"/>
                  <a:pt x="123" y="91"/>
                  <a:pt x="123" y="91"/>
                </a:cubicBezTo>
                <a:cubicBezTo>
                  <a:pt x="121" y="91"/>
                  <a:pt x="120" y="89"/>
                  <a:pt x="120" y="88"/>
                </a:cubicBezTo>
                <a:close/>
                <a:moveTo>
                  <a:pt x="120" y="99"/>
                </a:moveTo>
                <a:cubicBezTo>
                  <a:pt x="120" y="97"/>
                  <a:pt x="121" y="96"/>
                  <a:pt x="123" y="96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5" y="96"/>
                  <a:pt x="136" y="97"/>
                  <a:pt x="136" y="99"/>
                </a:cubicBezTo>
                <a:cubicBezTo>
                  <a:pt x="136" y="100"/>
                  <a:pt x="135" y="101"/>
                  <a:pt x="13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1" y="101"/>
                  <a:pt x="120" y="100"/>
                  <a:pt x="120" y="99"/>
                </a:cubicBezTo>
                <a:close/>
                <a:moveTo>
                  <a:pt x="120" y="109"/>
                </a:moveTo>
                <a:cubicBezTo>
                  <a:pt x="120" y="108"/>
                  <a:pt x="121" y="107"/>
                  <a:pt x="123" y="107"/>
                </a:cubicBezTo>
                <a:cubicBezTo>
                  <a:pt x="133" y="107"/>
                  <a:pt x="133" y="107"/>
                  <a:pt x="133" y="107"/>
                </a:cubicBezTo>
                <a:cubicBezTo>
                  <a:pt x="135" y="107"/>
                  <a:pt x="136" y="108"/>
                  <a:pt x="136" y="109"/>
                </a:cubicBezTo>
                <a:cubicBezTo>
                  <a:pt x="136" y="111"/>
                  <a:pt x="135" y="112"/>
                  <a:pt x="133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1" y="112"/>
                  <a:pt x="120" y="111"/>
                  <a:pt x="120" y="109"/>
                </a:cubicBezTo>
                <a:close/>
                <a:moveTo>
                  <a:pt x="120" y="120"/>
                </a:moveTo>
                <a:cubicBezTo>
                  <a:pt x="120" y="119"/>
                  <a:pt x="121" y="117"/>
                  <a:pt x="12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5" y="117"/>
                  <a:pt x="136" y="119"/>
                  <a:pt x="136" y="120"/>
                </a:cubicBezTo>
                <a:cubicBezTo>
                  <a:pt x="136" y="121"/>
                  <a:pt x="135" y="123"/>
                  <a:pt x="13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1" y="123"/>
                  <a:pt x="120" y="121"/>
                  <a:pt x="120" y="120"/>
                </a:cubicBezTo>
                <a:close/>
                <a:moveTo>
                  <a:pt x="120" y="131"/>
                </a:moveTo>
                <a:cubicBezTo>
                  <a:pt x="120" y="129"/>
                  <a:pt x="121" y="128"/>
                  <a:pt x="123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5" y="128"/>
                  <a:pt x="136" y="129"/>
                  <a:pt x="136" y="131"/>
                </a:cubicBezTo>
                <a:cubicBezTo>
                  <a:pt x="136" y="132"/>
                  <a:pt x="135" y="133"/>
                  <a:pt x="133" y="133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121" y="133"/>
                  <a:pt x="120" y="132"/>
                  <a:pt x="120" y="131"/>
                </a:cubicBezTo>
                <a:close/>
                <a:moveTo>
                  <a:pt x="120" y="141"/>
                </a:moveTo>
                <a:cubicBezTo>
                  <a:pt x="120" y="140"/>
                  <a:pt x="121" y="139"/>
                  <a:pt x="123" y="139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5" y="139"/>
                  <a:pt x="136" y="140"/>
                  <a:pt x="136" y="141"/>
                </a:cubicBezTo>
                <a:cubicBezTo>
                  <a:pt x="136" y="143"/>
                  <a:pt x="135" y="144"/>
                  <a:pt x="133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1" y="144"/>
                  <a:pt x="120" y="143"/>
                  <a:pt x="120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" name="Freeform 1868">
            <a:extLst>
              <a:ext uri="{FF2B5EF4-FFF2-40B4-BE49-F238E27FC236}">
                <a16:creationId xmlns:a16="http://schemas.microsoft.com/office/drawing/2014/main" id="{A911C2D5-0F7F-4FCC-B259-CA43341B5E0A}"/>
              </a:ext>
            </a:extLst>
          </p:cNvPr>
          <p:cNvSpPr>
            <a:spLocks noEditPoints="1"/>
          </p:cNvSpPr>
          <p:nvPr/>
        </p:nvSpPr>
        <p:spPr bwMode="auto">
          <a:xfrm>
            <a:off x="2735670" y="3285133"/>
            <a:ext cx="426456" cy="421496"/>
          </a:xfrm>
          <a:custGeom>
            <a:avLst/>
            <a:gdLst>
              <a:gd name="T0" fmla="*/ 164090 w 160"/>
              <a:gd name="T1" fmla="*/ 27503 h 157"/>
              <a:gd name="T2" fmla="*/ 61534 w 160"/>
              <a:gd name="T3" fmla="*/ 539750 h 157"/>
              <a:gd name="T4" fmla="*/ 365784 w 160"/>
              <a:gd name="T5" fmla="*/ 37817 h 157"/>
              <a:gd name="T6" fmla="*/ 201694 w 160"/>
              <a:gd name="T7" fmla="*/ 72196 h 157"/>
              <a:gd name="T8" fmla="*/ 509362 w 160"/>
              <a:gd name="T9" fmla="*/ 498495 h 157"/>
              <a:gd name="T10" fmla="*/ 382876 w 160"/>
              <a:gd name="T11" fmla="*/ 522561 h 157"/>
              <a:gd name="T12" fmla="*/ 64952 w 160"/>
              <a:gd name="T13" fmla="*/ 512247 h 157"/>
              <a:gd name="T14" fmla="*/ 529873 w 160"/>
              <a:gd name="T15" fmla="*/ 230339 h 157"/>
              <a:gd name="T16" fmla="*/ 82045 w 160"/>
              <a:gd name="T17" fmla="*/ 192522 h 157"/>
              <a:gd name="T18" fmla="*/ 529873 w 160"/>
              <a:gd name="T19" fmla="*/ 230339 h 157"/>
              <a:gd name="T20" fmla="*/ 246135 w 160"/>
              <a:gd name="T21" fmla="*/ 275032 h 157"/>
              <a:gd name="T22" fmla="*/ 273483 w 160"/>
              <a:gd name="T23" fmla="*/ 285346 h 157"/>
              <a:gd name="T24" fmla="*/ 153834 w 160"/>
              <a:gd name="T25" fmla="*/ 292221 h 157"/>
              <a:gd name="T26" fmla="*/ 201694 w 160"/>
              <a:gd name="T27" fmla="*/ 319725 h 157"/>
              <a:gd name="T28" fmla="*/ 54697 w 160"/>
              <a:gd name="T29" fmla="*/ 285346 h 157"/>
              <a:gd name="T30" fmla="*/ 82045 w 160"/>
              <a:gd name="T31" fmla="*/ 275032 h 157"/>
              <a:gd name="T32" fmla="*/ 82045 w 160"/>
              <a:gd name="T33" fmla="*/ 312849 h 157"/>
              <a:gd name="T34" fmla="*/ 126486 w 160"/>
              <a:gd name="T35" fmla="*/ 319725 h 157"/>
              <a:gd name="T36" fmla="*/ 447828 w 160"/>
              <a:gd name="T37" fmla="*/ 292221 h 157"/>
              <a:gd name="T38" fmla="*/ 464921 w 160"/>
              <a:gd name="T39" fmla="*/ 257842 h 157"/>
              <a:gd name="T40" fmla="*/ 300831 w 160"/>
              <a:gd name="T41" fmla="*/ 275032 h 157"/>
              <a:gd name="T42" fmla="*/ 328180 w 160"/>
              <a:gd name="T43" fmla="*/ 285346 h 157"/>
              <a:gd name="T44" fmla="*/ 372621 w 160"/>
              <a:gd name="T45" fmla="*/ 292221 h 157"/>
              <a:gd name="T46" fmla="*/ 283739 w 160"/>
              <a:gd name="T47" fmla="*/ 347228 h 157"/>
              <a:gd name="T48" fmla="*/ 164090 w 160"/>
              <a:gd name="T49" fmla="*/ 340352 h 157"/>
              <a:gd name="T50" fmla="*/ 109393 w 160"/>
              <a:gd name="T51" fmla="*/ 357541 h 157"/>
              <a:gd name="T52" fmla="*/ 437573 w 160"/>
              <a:gd name="T53" fmla="*/ 340352 h 157"/>
              <a:gd name="T54" fmla="*/ 317924 w 160"/>
              <a:gd name="T55" fmla="*/ 347228 h 157"/>
              <a:gd name="T56" fmla="*/ 365784 w 160"/>
              <a:gd name="T57" fmla="*/ 264718 h 157"/>
              <a:gd name="T58" fmla="*/ 410225 w 160"/>
              <a:gd name="T59" fmla="*/ 257842 h 157"/>
              <a:gd name="T60" fmla="*/ 410225 w 160"/>
              <a:gd name="T61" fmla="*/ 330038 h 157"/>
              <a:gd name="T62" fmla="*/ 246135 w 160"/>
              <a:gd name="T63" fmla="*/ 367855 h 157"/>
              <a:gd name="T64" fmla="*/ 235879 w 160"/>
              <a:gd name="T65" fmla="*/ 429737 h 157"/>
              <a:gd name="T66" fmla="*/ 174345 w 160"/>
              <a:gd name="T67" fmla="*/ 402234 h 157"/>
              <a:gd name="T68" fmla="*/ 191438 w 160"/>
              <a:gd name="T69" fmla="*/ 367855 h 157"/>
              <a:gd name="T70" fmla="*/ 54697 w 160"/>
              <a:gd name="T71" fmla="*/ 412548 h 157"/>
              <a:gd name="T72" fmla="*/ 82045 w 160"/>
              <a:gd name="T73" fmla="*/ 367855 h 157"/>
              <a:gd name="T74" fmla="*/ 126486 w 160"/>
              <a:gd name="T75" fmla="*/ 374731 h 157"/>
              <a:gd name="T76" fmla="*/ 146997 w 160"/>
              <a:gd name="T77" fmla="*/ 429737 h 157"/>
              <a:gd name="T78" fmla="*/ 492269 w 160"/>
              <a:gd name="T79" fmla="*/ 395358 h 157"/>
              <a:gd name="T80" fmla="*/ 464921 w 160"/>
              <a:gd name="T81" fmla="*/ 385045 h 157"/>
              <a:gd name="T82" fmla="*/ 300831 w 160"/>
              <a:gd name="T83" fmla="*/ 367855 h 157"/>
              <a:gd name="T84" fmla="*/ 290576 w 160"/>
              <a:gd name="T85" fmla="*/ 429737 h 157"/>
              <a:gd name="T86" fmla="*/ 393132 w 160"/>
              <a:gd name="T87" fmla="*/ 402234 h 157"/>
              <a:gd name="T88" fmla="*/ 218786 w 160"/>
              <a:gd name="T89" fmla="*/ 450365 h 157"/>
              <a:gd name="T90" fmla="*/ 164090 w 160"/>
              <a:gd name="T91" fmla="*/ 467554 h 157"/>
              <a:gd name="T92" fmla="*/ 109393 w 160"/>
              <a:gd name="T93" fmla="*/ 450365 h 157"/>
              <a:gd name="T94" fmla="*/ 482014 w 160"/>
              <a:gd name="T95" fmla="*/ 457240 h 157"/>
              <a:gd name="T96" fmla="*/ 338435 w 160"/>
              <a:gd name="T97" fmla="*/ 457240 h 157"/>
              <a:gd name="T98" fmla="*/ 382876 w 160"/>
              <a:gd name="T99" fmla="*/ 450365 h 157"/>
              <a:gd name="T100" fmla="*/ 410225 w 160"/>
              <a:gd name="T101" fmla="*/ 385045 h 157"/>
              <a:gd name="T102" fmla="*/ 410225 w 160"/>
              <a:gd name="T103" fmla="*/ 422861 h 157"/>
              <a:gd name="T104" fmla="*/ 208531 w 160"/>
              <a:gd name="T105" fmla="*/ 512247 h 157"/>
              <a:gd name="T106" fmla="*/ 283739 w 160"/>
              <a:gd name="T107" fmla="*/ 512247 h 157"/>
              <a:gd name="T108" fmla="*/ 164090 w 160"/>
              <a:gd name="T109" fmla="*/ 505371 h 157"/>
              <a:gd name="T110" fmla="*/ 109393 w 160"/>
              <a:gd name="T111" fmla="*/ 522561 h 157"/>
              <a:gd name="T112" fmla="*/ 136742 w 160"/>
              <a:gd name="T113" fmla="*/ 477868 h 157"/>
              <a:gd name="T114" fmla="*/ 427317 w 160"/>
              <a:gd name="T115" fmla="*/ 512247 h 157"/>
              <a:gd name="T116" fmla="*/ 311087 w 160"/>
              <a:gd name="T117" fmla="*/ 484744 h 157"/>
              <a:gd name="T118" fmla="*/ 328180 w 160"/>
              <a:gd name="T119" fmla="*/ 505371 h 157"/>
              <a:gd name="T120" fmla="*/ 355528 w 160"/>
              <a:gd name="T121" fmla="*/ 495057 h 15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57">
                <a:moveTo>
                  <a:pt x="160" y="51"/>
                </a:moveTo>
                <a:cubicBezTo>
                  <a:pt x="140" y="51"/>
                  <a:pt x="140" y="51"/>
                  <a:pt x="140" y="51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3" y="10"/>
                  <a:pt x="119" y="8"/>
                  <a:pt x="116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0" y="3"/>
                  <a:pt x="106" y="0"/>
                  <a:pt x="10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4" y="0"/>
                  <a:pt x="50" y="3"/>
                  <a:pt x="48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1" y="8"/>
                  <a:pt x="37" y="10"/>
                  <a:pt x="36" y="14"/>
                </a:cubicBezTo>
                <a:cubicBezTo>
                  <a:pt x="20" y="51"/>
                  <a:pt x="20" y="51"/>
                  <a:pt x="20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72"/>
                  <a:pt x="0" y="72"/>
                  <a:pt x="0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5" y="145"/>
                  <a:pt x="5" y="145"/>
                  <a:pt x="5" y="145"/>
                </a:cubicBezTo>
                <a:cubicBezTo>
                  <a:pt x="5" y="152"/>
                  <a:pt x="11" y="157"/>
                  <a:pt x="18" y="157"/>
                </a:cubicBezTo>
                <a:cubicBezTo>
                  <a:pt x="142" y="157"/>
                  <a:pt x="142" y="157"/>
                  <a:pt x="142" y="157"/>
                </a:cubicBezTo>
                <a:cubicBezTo>
                  <a:pt x="149" y="157"/>
                  <a:pt x="155" y="152"/>
                  <a:pt x="155" y="145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51"/>
                  <a:pt x="160" y="51"/>
                  <a:pt x="160" y="51"/>
                </a:cubicBezTo>
                <a:close/>
                <a:moveTo>
                  <a:pt x="59" y="5"/>
                </a:moveTo>
                <a:cubicBezTo>
                  <a:pt x="101" y="5"/>
                  <a:pt x="101" y="5"/>
                  <a:pt x="101" y="5"/>
                </a:cubicBezTo>
                <a:cubicBezTo>
                  <a:pt x="104" y="5"/>
                  <a:pt x="107" y="8"/>
                  <a:pt x="107" y="11"/>
                </a:cubicBezTo>
                <a:cubicBezTo>
                  <a:pt x="107" y="14"/>
                  <a:pt x="104" y="16"/>
                  <a:pt x="101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56" y="16"/>
                  <a:pt x="53" y="14"/>
                  <a:pt x="53" y="11"/>
                </a:cubicBezTo>
                <a:cubicBezTo>
                  <a:pt x="53" y="8"/>
                  <a:pt x="56" y="5"/>
                  <a:pt x="59" y="5"/>
                </a:cubicBezTo>
                <a:close/>
                <a:moveTo>
                  <a:pt x="41" y="16"/>
                </a:moveTo>
                <a:cubicBezTo>
                  <a:pt x="41" y="14"/>
                  <a:pt x="43" y="13"/>
                  <a:pt x="44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50" y="18"/>
                  <a:pt x="54" y="21"/>
                  <a:pt x="59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6" y="21"/>
                  <a:pt x="110" y="18"/>
                  <a:pt x="112" y="13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17" y="13"/>
                  <a:pt x="119" y="14"/>
                  <a:pt x="119" y="16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26" y="51"/>
                  <a:pt x="26" y="51"/>
                  <a:pt x="26" y="51"/>
                </a:cubicBezTo>
                <a:lnTo>
                  <a:pt x="41" y="16"/>
                </a:lnTo>
                <a:close/>
                <a:moveTo>
                  <a:pt x="149" y="145"/>
                </a:moveTo>
                <a:cubicBezTo>
                  <a:pt x="149" y="148"/>
                  <a:pt x="148" y="150"/>
                  <a:pt x="146" y="151"/>
                </a:cubicBezTo>
                <a:cubicBezTo>
                  <a:pt x="146" y="151"/>
                  <a:pt x="147" y="150"/>
                  <a:pt x="147" y="149"/>
                </a:cubicBezTo>
                <a:cubicBezTo>
                  <a:pt x="147" y="148"/>
                  <a:pt x="145" y="147"/>
                  <a:pt x="144" y="147"/>
                </a:cubicBezTo>
                <a:cubicBezTo>
                  <a:pt x="143" y="147"/>
                  <a:pt x="141" y="148"/>
                  <a:pt x="141" y="149"/>
                </a:cubicBezTo>
                <a:cubicBezTo>
                  <a:pt x="141" y="151"/>
                  <a:pt x="142" y="152"/>
                  <a:pt x="143" y="152"/>
                </a:cubicBezTo>
                <a:cubicBezTo>
                  <a:pt x="143" y="152"/>
                  <a:pt x="143" y="152"/>
                  <a:pt x="142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17" y="152"/>
                  <a:pt x="17" y="152"/>
                  <a:pt x="17" y="152"/>
                </a:cubicBezTo>
                <a:cubicBezTo>
                  <a:pt x="18" y="152"/>
                  <a:pt x="19" y="151"/>
                  <a:pt x="19" y="149"/>
                </a:cubicBezTo>
                <a:cubicBezTo>
                  <a:pt x="19" y="148"/>
                  <a:pt x="17" y="147"/>
                  <a:pt x="16" y="147"/>
                </a:cubicBezTo>
                <a:cubicBezTo>
                  <a:pt x="15" y="147"/>
                  <a:pt x="13" y="148"/>
                  <a:pt x="13" y="149"/>
                </a:cubicBezTo>
                <a:cubicBezTo>
                  <a:pt x="13" y="150"/>
                  <a:pt x="14" y="151"/>
                  <a:pt x="14" y="151"/>
                </a:cubicBezTo>
                <a:cubicBezTo>
                  <a:pt x="12" y="150"/>
                  <a:pt x="11" y="148"/>
                  <a:pt x="11" y="145"/>
                </a:cubicBezTo>
                <a:cubicBezTo>
                  <a:pt x="11" y="72"/>
                  <a:pt x="11" y="72"/>
                  <a:pt x="11" y="72"/>
                </a:cubicBezTo>
                <a:cubicBezTo>
                  <a:pt x="149" y="72"/>
                  <a:pt x="149" y="72"/>
                  <a:pt x="149" y="72"/>
                </a:cubicBezTo>
                <a:lnTo>
                  <a:pt x="149" y="145"/>
                </a:lnTo>
                <a:close/>
                <a:moveTo>
                  <a:pt x="155" y="67"/>
                </a:moveTo>
                <a:cubicBezTo>
                  <a:pt x="5" y="67"/>
                  <a:pt x="5" y="67"/>
                  <a:pt x="5" y="67"/>
                </a:cubicBezTo>
                <a:cubicBezTo>
                  <a:pt x="5" y="56"/>
                  <a:pt x="5" y="56"/>
                  <a:pt x="5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6" y="60"/>
                  <a:pt x="16" y="60"/>
                  <a:pt x="16" y="60"/>
                </a:cubicBezTo>
                <a:cubicBezTo>
                  <a:pt x="16" y="62"/>
                  <a:pt x="16" y="63"/>
                  <a:pt x="18" y="64"/>
                </a:cubicBezTo>
                <a:cubicBezTo>
                  <a:pt x="18" y="64"/>
                  <a:pt x="18" y="64"/>
                  <a:pt x="19" y="64"/>
                </a:cubicBezTo>
                <a:cubicBezTo>
                  <a:pt x="20" y="64"/>
                  <a:pt x="21" y="63"/>
                  <a:pt x="21" y="62"/>
                </a:cubicBezTo>
                <a:cubicBezTo>
                  <a:pt x="24" y="56"/>
                  <a:pt x="24" y="56"/>
                  <a:pt x="24" y="56"/>
                </a:cubicBezTo>
                <a:cubicBezTo>
                  <a:pt x="136" y="56"/>
                  <a:pt x="136" y="56"/>
                  <a:pt x="136" y="56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3"/>
                  <a:pt x="140" y="64"/>
                  <a:pt x="141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4" y="63"/>
                  <a:pt x="144" y="62"/>
                  <a:pt x="144" y="60"/>
                </a:cubicBezTo>
                <a:cubicBezTo>
                  <a:pt x="142" y="56"/>
                  <a:pt x="142" y="56"/>
                  <a:pt x="142" y="56"/>
                </a:cubicBezTo>
                <a:cubicBezTo>
                  <a:pt x="155" y="56"/>
                  <a:pt x="155" y="56"/>
                  <a:pt x="155" y="56"/>
                </a:cubicBezTo>
                <a:lnTo>
                  <a:pt x="155" y="67"/>
                </a:lnTo>
                <a:close/>
                <a:moveTo>
                  <a:pt x="64" y="83"/>
                </a:moveTo>
                <a:cubicBezTo>
                  <a:pt x="65" y="83"/>
                  <a:pt x="67" y="84"/>
                  <a:pt x="67" y="85"/>
                </a:cubicBezTo>
                <a:cubicBezTo>
                  <a:pt x="67" y="87"/>
                  <a:pt x="65" y="88"/>
                  <a:pt x="64" y="88"/>
                </a:cubicBezTo>
                <a:cubicBezTo>
                  <a:pt x="63" y="88"/>
                  <a:pt x="61" y="87"/>
                  <a:pt x="61" y="85"/>
                </a:cubicBezTo>
                <a:cubicBezTo>
                  <a:pt x="61" y="84"/>
                  <a:pt x="63" y="83"/>
                  <a:pt x="64" y="83"/>
                </a:cubicBezTo>
                <a:close/>
                <a:moveTo>
                  <a:pt x="72" y="75"/>
                </a:moveTo>
                <a:cubicBezTo>
                  <a:pt x="73" y="75"/>
                  <a:pt x="75" y="76"/>
                  <a:pt x="75" y="77"/>
                </a:cubicBezTo>
                <a:cubicBezTo>
                  <a:pt x="75" y="79"/>
                  <a:pt x="73" y="80"/>
                  <a:pt x="72" y="80"/>
                </a:cubicBezTo>
                <a:cubicBezTo>
                  <a:pt x="71" y="80"/>
                  <a:pt x="69" y="79"/>
                  <a:pt x="69" y="77"/>
                </a:cubicBezTo>
                <a:cubicBezTo>
                  <a:pt x="69" y="76"/>
                  <a:pt x="71" y="75"/>
                  <a:pt x="72" y="75"/>
                </a:cubicBezTo>
                <a:close/>
                <a:moveTo>
                  <a:pt x="72" y="91"/>
                </a:moveTo>
                <a:cubicBezTo>
                  <a:pt x="73" y="91"/>
                  <a:pt x="75" y="92"/>
                  <a:pt x="75" y="93"/>
                </a:cubicBezTo>
                <a:cubicBezTo>
                  <a:pt x="75" y="95"/>
                  <a:pt x="73" y="96"/>
                  <a:pt x="72" y="96"/>
                </a:cubicBezTo>
                <a:cubicBezTo>
                  <a:pt x="71" y="96"/>
                  <a:pt x="69" y="95"/>
                  <a:pt x="69" y="93"/>
                </a:cubicBezTo>
                <a:cubicBezTo>
                  <a:pt x="69" y="92"/>
                  <a:pt x="71" y="91"/>
                  <a:pt x="72" y="91"/>
                </a:cubicBezTo>
                <a:close/>
                <a:moveTo>
                  <a:pt x="80" y="83"/>
                </a:moveTo>
                <a:cubicBezTo>
                  <a:pt x="81" y="83"/>
                  <a:pt x="83" y="84"/>
                  <a:pt x="83" y="85"/>
                </a:cubicBezTo>
                <a:cubicBezTo>
                  <a:pt x="83" y="87"/>
                  <a:pt x="81" y="88"/>
                  <a:pt x="80" y="88"/>
                </a:cubicBezTo>
                <a:cubicBezTo>
                  <a:pt x="79" y="88"/>
                  <a:pt x="77" y="87"/>
                  <a:pt x="77" y="85"/>
                </a:cubicBezTo>
                <a:cubicBezTo>
                  <a:pt x="77" y="84"/>
                  <a:pt x="79" y="83"/>
                  <a:pt x="80" y="83"/>
                </a:cubicBezTo>
                <a:close/>
                <a:moveTo>
                  <a:pt x="48" y="83"/>
                </a:moveTo>
                <a:cubicBezTo>
                  <a:pt x="49" y="83"/>
                  <a:pt x="51" y="84"/>
                  <a:pt x="51" y="85"/>
                </a:cubicBezTo>
                <a:cubicBezTo>
                  <a:pt x="51" y="87"/>
                  <a:pt x="49" y="88"/>
                  <a:pt x="48" y="88"/>
                </a:cubicBezTo>
                <a:cubicBezTo>
                  <a:pt x="47" y="88"/>
                  <a:pt x="45" y="87"/>
                  <a:pt x="45" y="85"/>
                </a:cubicBezTo>
                <a:cubicBezTo>
                  <a:pt x="45" y="84"/>
                  <a:pt x="47" y="83"/>
                  <a:pt x="48" y="83"/>
                </a:cubicBezTo>
                <a:close/>
                <a:moveTo>
                  <a:pt x="56" y="75"/>
                </a:moveTo>
                <a:cubicBezTo>
                  <a:pt x="57" y="75"/>
                  <a:pt x="59" y="76"/>
                  <a:pt x="59" y="77"/>
                </a:cubicBezTo>
                <a:cubicBezTo>
                  <a:pt x="59" y="79"/>
                  <a:pt x="57" y="80"/>
                  <a:pt x="56" y="80"/>
                </a:cubicBezTo>
                <a:cubicBezTo>
                  <a:pt x="55" y="80"/>
                  <a:pt x="53" y="79"/>
                  <a:pt x="53" y="77"/>
                </a:cubicBezTo>
                <a:cubicBezTo>
                  <a:pt x="53" y="76"/>
                  <a:pt x="55" y="75"/>
                  <a:pt x="56" y="75"/>
                </a:cubicBezTo>
                <a:close/>
                <a:moveTo>
                  <a:pt x="56" y="91"/>
                </a:moveTo>
                <a:cubicBezTo>
                  <a:pt x="57" y="91"/>
                  <a:pt x="59" y="92"/>
                  <a:pt x="59" y="93"/>
                </a:cubicBezTo>
                <a:cubicBezTo>
                  <a:pt x="59" y="95"/>
                  <a:pt x="57" y="96"/>
                  <a:pt x="56" y="96"/>
                </a:cubicBezTo>
                <a:cubicBezTo>
                  <a:pt x="55" y="96"/>
                  <a:pt x="53" y="95"/>
                  <a:pt x="53" y="93"/>
                </a:cubicBezTo>
                <a:cubicBezTo>
                  <a:pt x="53" y="92"/>
                  <a:pt x="55" y="91"/>
                  <a:pt x="56" y="91"/>
                </a:cubicBezTo>
                <a:close/>
                <a:moveTo>
                  <a:pt x="16" y="83"/>
                </a:moveTo>
                <a:cubicBezTo>
                  <a:pt x="17" y="83"/>
                  <a:pt x="19" y="84"/>
                  <a:pt x="19" y="85"/>
                </a:cubicBezTo>
                <a:cubicBezTo>
                  <a:pt x="19" y="87"/>
                  <a:pt x="17" y="88"/>
                  <a:pt x="16" y="88"/>
                </a:cubicBezTo>
                <a:cubicBezTo>
                  <a:pt x="15" y="88"/>
                  <a:pt x="13" y="87"/>
                  <a:pt x="13" y="85"/>
                </a:cubicBezTo>
                <a:cubicBezTo>
                  <a:pt x="13" y="84"/>
                  <a:pt x="15" y="83"/>
                  <a:pt x="16" y="83"/>
                </a:cubicBezTo>
                <a:close/>
                <a:moveTo>
                  <a:pt x="32" y="83"/>
                </a:moveTo>
                <a:cubicBezTo>
                  <a:pt x="33" y="83"/>
                  <a:pt x="35" y="84"/>
                  <a:pt x="35" y="85"/>
                </a:cubicBezTo>
                <a:cubicBezTo>
                  <a:pt x="35" y="87"/>
                  <a:pt x="33" y="88"/>
                  <a:pt x="32" y="88"/>
                </a:cubicBezTo>
                <a:cubicBezTo>
                  <a:pt x="31" y="88"/>
                  <a:pt x="29" y="87"/>
                  <a:pt x="29" y="85"/>
                </a:cubicBezTo>
                <a:cubicBezTo>
                  <a:pt x="29" y="84"/>
                  <a:pt x="31" y="83"/>
                  <a:pt x="32" y="83"/>
                </a:cubicBezTo>
                <a:close/>
                <a:moveTo>
                  <a:pt x="24" y="75"/>
                </a:moveTo>
                <a:cubicBezTo>
                  <a:pt x="25" y="75"/>
                  <a:pt x="27" y="76"/>
                  <a:pt x="27" y="77"/>
                </a:cubicBezTo>
                <a:cubicBezTo>
                  <a:pt x="27" y="79"/>
                  <a:pt x="25" y="80"/>
                  <a:pt x="24" y="80"/>
                </a:cubicBezTo>
                <a:cubicBezTo>
                  <a:pt x="23" y="80"/>
                  <a:pt x="21" y="79"/>
                  <a:pt x="21" y="77"/>
                </a:cubicBezTo>
                <a:cubicBezTo>
                  <a:pt x="21" y="76"/>
                  <a:pt x="23" y="75"/>
                  <a:pt x="24" y="75"/>
                </a:cubicBezTo>
                <a:close/>
                <a:moveTo>
                  <a:pt x="40" y="75"/>
                </a:moveTo>
                <a:cubicBezTo>
                  <a:pt x="41" y="75"/>
                  <a:pt x="43" y="76"/>
                  <a:pt x="43" y="77"/>
                </a:cubicBezTo>
                <a:cubicBezTo>
                  <a:pt x="43" y="79"/>
                  <a:pt x="41" y="80"/>
                  <a:pt x="40" y="80"/>
                </a:cubicBezTo>
                <a:cubicBezTo>
                  <a:pt x="39" y="80"/>
                  <a:pt x="37" y="79"/>
                  <a:pt x="37" y="77"/>
                </a:cubicBezTo>
                <a:cubicBezTo>
                  <a:pt x="37" y="76"/>
                  <a:pt x="39" y="75"/>
                  <a:pt x="40" y="75"/>
                </a:cubicBezTo>
                <a:close/>
                <a:moveTo>
                  <a:pt x="24" y="91"/>
                </a:moveTo>
                <a:cubicBezTo>
                  <a:pt x="25" y="91"/>
                  <a:pt x="27" y="92"/>
                  <a:pt x="27" y="93"/>
                </a:cubicBezTo>
                <a:cubicBezTo>
                  <a:pt x="27" y="95"/>
                  <a:pt x="25" y="96"/>
                  <a:pt x="24" y="96"/>
                </a:cubicBezTo>
                <a:cubicBezTo>
                  <a:pt x="23" y="96"/>
                  <a:pt x="21" y="95"/>
                  <a:pt x="21" y="93"/>
                </a:cubicBezTo>
                <a:cubicBezTo>
                  <a:pt x="21" y="92"/>
                  <a:pt x="23" y="91"/>
                  <a:pt x="24" y="91"/>
                </a:cubicBezTo>
                <a:close/>
                <a:moveTo>
                  <a:pt x="40" y="91"/>
                </a:moveTo>
                <a:cubicBezTo>
                  <a:pt x="41" y="91"/>
                  <a:pt x="43" y="92"/>
                  <a:pt x="43" y="93"/>
                </a:cubicBezTo>
                <a:cubicBezTo>
                  <a:pt x="43" y="95"/>
                  <a:pt x="41" y="96"/>
                  <a:pt x="40" y="96"/>
                </a:cubicBezTo>
                <a:cubicBezTo>
                  <a:pt x="39" y="96"/>
                  <a:pt x="37" y="95"/>
                  <a:pt x="37" y="93"/>
                </a:cubicBezTo>
                <a:cubicBezTo>
                  <a:pt x="37" y="92"/>
                  <a:pt x="39" y="91"/>
                  <a:pt x="40" y="91"/>
                </a:cubicBezTo>
                <a:close/>
                <a:moveTo>
                  <a:pt x="144" y="83"/>
                </a:moveTo>
                <a:cubicBezTo>
                  <a:pt x="145" y="83"/>
                  <a:pt x="147" y="84"/>
                  <a:pt x="147" y="85"/>
                </a:cubicBezTo>
                <a:cubicBezTo>
                  <a:pt x="147" y="87"/>
                  <a:pt x="145" y="88"/>
                  <a:pt x="144" y="88"/>
                </a:cubicBezTo>
                <a:cubicBezTo>
                  <a:pt x="143" y="88"/>
                  <a:pt x="141" y="87"/>
                  <a:pt x="141" y="85"/>
                </a:cubicBezTo>
                <a:cubicBezTo>
                  <a:pt x="141" y="84"/>
                  <a:pt x="143" y="83"/>
                  <a:pt x="144" y="83"/>
                </a:cubicBezTo>
                <a:close/>
                <a:moveTo>
                  <a:pt x="128" y="83"/>
                </a:moveTo>
                <a:cubicBezTo>
                  <a:pt x="129" y="83"/>
                  <a:pt x="131" y="84"/>
                  <a:pt x="131" y="85"/>
                </a:cubicBezTo>
                <a:cubicBezTo>
                  <a:pt x="131" y="87"/>
                  <a:pt x="129" y="88"/>
                  <a:pt x="128" y="88"/>
                </a:cubicBezTo>
                <a:cubicBezTo>
                  <a:pt x="127" y="88"/>
                  <a:pt x="125" y="87"/>
                  <a:pt x="125" y="85"/>
                </a:cubicBezTo>
                <a:cubicBezTo>
                  <a:pt x="125" y="84"/>
                  <a:pt x="127" y="83"/>
                  <a:pt x="128" y="83"/>
                </a:cubicBezTo>
                <a:close/>
                <a:moveTo>
                  <a:pt x="136" y="75"/>
                </a:moveTo>
                <a:cubicBezTo>
                  <a:pt x="137" y="75"/>
                  <a:pt x="139" y="76"/>
                  <a:pt x="139" y="77"/>
                </a:cubicBezTo>
                <a:cubicBezTo>
                  <a:pt x="139" y="79"/>
                  <a:pt x="137" y="80"/>
                  <a:pt x="136" y="80"/>
                </a:cubicBezTo>
                <a:cubicBezTo>
                  <a:pt x="135" y="80"/>
                  <a:pt x="133" y="79"/>
                  <a:pt x="133" y="77"/>
                </a:cubicBezTo>
                <a:cubicBezTo>
                  <a:pt x="133" y="76"/>
                  <a:pt x="135" y="75"/>
                  <a:pt x="136" y="75"/>
                </a:cubicBezTo>
                <a:close/>
                <a:moveTo>
                  <a:pt x="136" y="91"/>
                </a:moveTo>
                <a:cubicBezTo>
                  <a:pt x="137" y="91"/>
                  <a:pt x="139" y="92"/>
                  <a:pt x="139" y="93"/>
                </a:cubicBezTo>
                <a:cubicBezTo>
                  <a:pt x="139" y="95"/>
                  <a:pt x="137" y="96"/>
                  <a:pt x="136" y="96"/>
                </a:cubicBezTo>
                <a:cubicBezTo>
                  <a:pt x="135" y="96"/>
                  <a:pt x="133" y="95"/>
                  <a:pt x="133" y="93"/>
                </a:cubicBezTo>
                <a:cubicBezTo>
                  <a:pt x="133" y="92"/>
                  <a:pt x="135" y="91"/>
                  <a:pt x="136" y="91"/>
                </a:cubicBezTo>
                <a:close/>
                <a:moveTo>
                  <a:pt x="88" y="75"/>
                </a:moveTo>
                <a:cubicBezTo>
                  <a:pt x="89" y="75"/>
                  <a:pt x="91" y="76"/>
                  <a:pt x="91" y="77"/>
                </a:cubicBezTo>
                <a:cubicBezTo>
                  <a:pt x="91" y="79"/>
                  <a:pt x="89" y="80"/>
                  <a:pt x="88" y="80"/>
                </a:cubicBezTo>
                <a:cubicBezTo>
                  <a:pt x="87" y="80"/>
                  <a:pt x="85" y="79"/>
                  <a:pt x="85" y="77"/>
                </a:cubicBezTo>
                <a:cubicBezTo>
                  <a:pt x="85" y="76"/>
                  <a:pt x="87" y="75"/>
                  <a:pt x="88" y="75"/>
                </a:cubicBezTo>
                <a:close/>
                <a:moveTo>
                  <a:pt x="88" y="91"/>
                </a:moveTo>
                <a:cubicBezTo>
                  <a:pt x="89" y="91"/>
                  <a:pt x="91" y="92"/>
                  <a:pt x="91" y="93"/>
                </a:cubicBezTo>
                <a:cubicBezTo>
                  <a:pt x="91" y="95"/>
                  <a:pt x="89" y="96"/>
                  <a:pt x="88" y="96"/>
                </a:cubicBezTo>
                <a:cubicBezTo>
                  <a:pt x="87" y="96"/>
                  <a:pt x="85" y="95"/>
                  <a:pt x="85" y="93"/>
                </a:cubicBezTo>
                <a:cubicBezTo>
                  <a:pt x="85" y="92"/>
                  <a:pt x="87" y="91"/>
                  <a:pt x="88" y="91"/>
                </a:cubicBezTo>
                <a:close/>
                <a:moveTo>
                  <a:pt x="96" y="83"/>
                </a:moveTo>
                <a:cubicBezTo>
                  <a:pt x="97" y="83"/>
                  <a:pt x="99" y="84"/>
                  <a:pt x="99" y="85"/>
                </a:cubicBezTo>
                <a:cubicBezTo>
                  <a:pt x="99" y="87"/>
                  <a:pt x="97" y="88"/>
                  <a:pt x="96" y="88"/>
                </a:cubicBezTo>
                <a:cubicBezTo>
                  <a:pt x="95" y="88"/>
                  <a:pt x="93" y="87"/>
                  <a:pt x="93" y="85"/>
                </a:cubicBezTo>
                <a:cubicBezTo>
                  <a:pt x="93" y="84"/>
                  <a:pt x="95" y="83"/>
                  <a:pt x="96" y="83"/>
                </a:cubicBezTo>
                <a:close/>
                <a:moveTo>
                  <a:pt x="112" y="83"/>
                </a:moveTo>
                <a:cubicBezTo>
                  <a:pt x="113" y="83"/>
                  <a:pt x="115" y="84"/>
                  <a:pt x="115" y="85"/>
                </a:cubicBezTo>
                <a:cubicBezTo>
                  <a:pt x="115" y="87"/>
                  <a:pt x="113" y="88"/>
                  <a:pt x="112" y="88"/>
                </a:cubicBezTo>
                <a:cubicBezTo>
                  <a:pt x="111" y="88"/>
                  <a:pt x="109" y="87"/>
                  <a:pt x="109" y="85"/>
                </a:cubicBezTo>
                <a:cubicBezTo>
                  <a:pt x="109" y="84"/>
                  <a:pt x="111" y="83"/>
                  <a:pt x="112" y="83"/>
                </a:cubicBezTo>
                <a:close/>
                <a:moveTo>
                  <a:pt x="64" y="99"/>
                </a:moveTo>
                <a:cubicBezTo>
                  <a:pt x="65" y="99"/>
                  <a:pt x="67" y="100"/>
                  <a:pt x="67" y="101"/>
                </a:cubicBezTo>
                <a:cubicBezTo>
                  <a:pt x="67" y="103"/>
                  <a:pt x="65" y="104"/>
                  <a:pt x="64" y="104"/>
                </a:cubicBezTo>
                <a:cubicBezTo>
                  <a:pt x="63" y="104"/>
                  <a:pt x="61" y="103"/>
                  <a:pt x="61" y="101"/>
                </a:cubicBezTo>
                <a:cubicBezTo>
                  <a:pt x="61" y="100"/>
                  <a:pt x="63" y="99"/>
                  <a:pt x="64" y="99"/>
                </a:cubicBezTo>
                <a:close/>
                <a:moveTo>
                  <a:pt x="80" y="99"/>
                </a:moveTo>
                <a:cubicBezTo>
                  <a:pt x="81" y="99"/>
                  <a:pt x="83" y="100"/>
                  <a:pt x="83" y="101"/>
                </a:cubicBezTo>
                <a:cubicBezTo>
                  <a:pt x="83" y="103"/>
                  <a:pt x="81" y="104"/>
                  <a:pt x="80" y="104"/>
                </a:cubicBezTo>
                <a:cubicBezTo>
                  <a:pt x="79" y="104"/>
                  <a:pt x="77" y="103"/>
                  <a:pt x="77" y="101"/>
                </a:cubicBezTo>
                <a:cubicBezTo>
                  <a:pt x="77" y="100"/>
                  <a:pt x="79" y="99"/>
                  <a:pt x="80" y="99"/>
                </a:cubicBezTo>
                <a:close/>
                <a:moveTo>
                  <a:pt x="48" y="99"/>
                </a:moveTo>
                <a:cubicBezTo>
                  <a:pt x="49" y="99"/>
                  <a:pt x="51" y="100"/>
                  <a:pt x="51" y="101"/>
                </a:cubicBezTo>
                <a:cubicBezTo>
                  <a:pt x="51" y="103"/>
                  <a:pt x="49" y="104"/>
                  <a:pt x="48" y="104"/>
                </a:cubicBezTo>
                <a:cubicBezTo>
                  <a:pt x="47" y="104"/>
                  <a:pt x="45" y="103"/>
                  <a:pt x="45" y="101"/>
                </a:cubicBezTo>
                <a:cubicBezTo>
                  <a:pt x="45" y="100"/>
                  <a:pt x="47" y="99"/>
                  <a:pt x="48" y="99"/>
                </a:cubicBezTo>
                <a:close/>
                <a:moveTo>
                  <a:pt x="16" y="99"/>
                </a:moveTo>
                <a:cubicBezTo>
                  <a:pt x="17" y="99"/>
                  <a:pt x="19" y="100"/>
                  <a:pt x="19" y="101"/>
                </a:cubicBezTo>
                <a:cubicBezTo>
                  <a:pt x="19" y="103"/>
                  <a:pt x="17" y="104"/>
                  <a:pt x="16" y="104"/>
                </a:cubicBezTo>
                <a:cubicBezTo>
                  <a:pt x="15" y="104"/>
                  <a:pt x="13" y="103"/>
                  <a:pt x="13" y="101"/>
                </a:cubicBezTo>
                <a:cubicBezTo>
                  <a:pt x="13" y="100"/>
                  <a:pt x="15" y="99"/>
                  <a:pt x="16" y="99"/>
                </a:cubicBezTo>
                <a:close/>
                <a:moveTo>
                  <a:pt x="32" y="99"/>
                </a:moveTo>
                <a:cubicBezTo>
                  <a:pt x="33" y="99"/>
                  <a:pt x="35" y="100"/>
                  <a:pt x="35" y="101"/>
                </a:cubicBezTo>
                <a:cubicBezTo>
                  <a:pt x="35" y="103"/>
                  <a:pt x="33" y="104"/>
                  <a:pt x="32" y="104"/>
                </a:cubicBezTo>
                <a:cubicBezTo>
                  <a:pt x="31" y="104"/>
                  <a:pt x="29" y="103"/>
                  <a:pt x="29" y="101"/>
                </a:cubicBezTo>
                <a:cubicBezTo>
                  <a:pt x="29" y="100"/>
                  <a:pt x="31" y="99"/>
                  <a:pt x="32" y="99"/>
                </a:cubicBezTo>
                <a:close/>
                <a:moveTo>
                  <a:pt x="144" y="99"/>
                </a:moveTo>
                <a:cubicBezTo>
                  <a:pt x="145" y="99"/>
                  <a:pt x="147" y="100"/>
                  <a:pt x="147" y="101"/>
                </a:cubicBezTo>
                <a:cubicBezTo>
                  <a:pt x="147" y="103"/>
                  <a:pt x="145" y="104"/>
                  <a:pt x="144" y="104"/>
                </a:cubicBezTo>
                <a:cubicBezTo>
                  <a:pt x="143" y="104"/>
                  <a:pt x="141" y="103"/>
                  <a:pt x="141" y="101"/>
                </a:cubicBezTo>
                <a:cubicBezTo>
                  <a:pt x="141" y="100"/>
                  <a:pt x="143" y="99"/>
                  <a:pt x="144" y="99"/>
                </a:cubicBezTo>
                <a:close/>
                <a:moveTo>
                  <a:pt x="128" y="99"/>
                </a:moveTo>
                <a:cubicBezTo>
                  <a:pt x="129" y="99"/>
                  <a:pt x="131" y="100"/>
                  <a:pt x="131" y="101"/>
                </a:cubicBezTo>
                <a:cubicBezTo>
                  <a:pt x="131" y="103"/>
                  <a:pt x="129" y="104"/>
                  <a:pt x="128" y="104"/>
                </a:cubicBezTo>
                <a:cubicBezTo>
                  <a:pt x="127" y="104"/>
                  <a:pt x="125" y="103"/>
                  <a:pt x="125" y="101"/>
                </a:cubicBezTo>
                <a:cubicBezTo>
                  <a:pt x="125" y="100"/>
                  <a:pt x="127" y="99"/>
                  <a:pt x="128" y="99"/>
                </a:cubicBezTo>
                <a:close/>
                <a:moveTo>
                  <a:pt x="96" y="99"/>
                </a:moveTo>
                <a:cubicBezTo>
                  <a:pt x="97" y="99"/>
                  <a:pt x="99" y="100"/>
                  <a:pt x="99" y="101"/>
                </a:cubicBezTo>
                <a:cubicBezTo>
                  <a:pt x="99" y="103"/>
                  <a:pt x="97" y="104"/>
                  <a:pt x="96" y="104"/>
                </a:cubicBezTo>
                <a:cubicBezTo>
                  <a:pt x="95" y="104"/>
                  <a:pt x="93" y="103"/>
                  <a:pt x="93" y="101"/>
                </a:cubicBezTo>
                <a:cubicBezTo>
                  <a:pt x="93" y="100"/>
                  <a:pt x="95" y="99"/>
                  <a:pt x="96" y="99"/>
                </a:cubicBezTo>
                <a:close/>
                <a:moveTo>
                  <a:pt x="112" y="99"/>
                </a:moveTo>
                <a:cubicBezTo>
                  <a:pt x="113" y="99"/>
                  <a:pt x="115" y="100"/>
                  <a:pt x="115" y="101"/>
                </a:cubicBezTo>
                <a:cubicBezTo>
                  <a:pt x="115" y="103"/>
                  <a:pt x="113" y="104"/>
                  <a:pt x="112" y="104"/>
                </a:cubicBezTo>
                <a:cubicBezTo>
                  <a:pt x="111" y="104"/>
                  <a:pt x="109" y="103"/>
                  <a:pt x="109" y="101"/>
                </a:cubicBezTo>
                <a:cubicBezTo>
                  <a:pt x="109" y="100"/>
                  <a:pt x="111" y="99"/>
                  <a:pt x="112" y="99"/>
                </a:cubicBezTo>
                <a:close/>
                <a:moveTo>
                  <a:pt x="104" y="75"/>
                </a:moveTo>
                <a:cubicBezTo>
                  <a:pt x="105" y="75"/>
                  <a:pt x="107" y="76"/>
                  <a:pt x="107" y="77"/>
                </a:cubicBezTo>
                <a:cubicBezTo>
                  <a:pt x="107" y="79"/>
                  <a:pt x="105" y="80"/>
                  <a:pt x="104" y="80"/>
                </a:cubicBezTo>
                <a:cubicBezTo>
                  <a:pt x="103" y="80"/>
                  <a:pt x="101" y="79"/>
                  <a:pt x="101" y="77"/>
                </a:cubicBezTo>
                <a:cubicBezTo>
                  <a:pt x="101" y="76"/>
                  <a:pt x="103" y="75"/>
                  <a:pt x="104" y="75"/>
                </a:cubicBezTo>
                <a:close/>
                <a:moveTo>
                  <a:pt x="120" y="75"/>
                </a:moveTo>
                <a:cubicBezTo>
                  <a:pt x="121" y="75"/>
                  <a:pt x="123" y="76"/>
                  <a:pt x="123" y="77"/>
                </a:cubicBezTo>
                <a:cubicBezTo>
                  <a:pt x="123" y="79"/>
                  <a:pt x="121" y="80"/>
                  <a:pt x="120" y="80"/>
                </a:cubicBezTo>
                <a:cubicBezTo>
                  <a:pt x="119" y="80"/>
                  <a:pt x="117" y="79"/>
                  <a:pt x="117" y="77"/>
                </a:cubicBezTo>
                <a:cubicBezTo>
                  <a:pt x="117" y="76"/>
                  <a:pt x="119" y="75"/>
                  <a:pt x="120" y="75"/>
                </a:cubicBezTo>
                <a:close/>
                <a:moveTo>
                  <a:pt x="104" y="91"/>
                </a:moveTo>
                <a:cubicBezTo>
                  <a:pt x="105" y="91"/>
                  <a:pt x="107" y="92"/>
                  <a:pt x="107" y="93"/>
                </a:cubicBezTo>
                <a:cubicBezTo>
                  <a:pt x="107" y="95"/>
                  <a:pt x="105" y="96"/>
                  <a:pt x="104" y="96"/>
                </a:cubicBezTo>
                <a:cubicBezTo>
                  <a:pt x="103" y="96"/>
                  <a:pt x="101" y="95"/>
                  <a:pt x="101" y="93"/>
                </a:cubicBezTo>
                <a:cubicBezTo>
                  <a:pt x="101" y="92"/>
                  <a:pt x="103" y="91"/>
                  <a:pt x="104" y="91"/>
                </a:cubicBezTo>
                <a:close/>
                <a:moveTo>
                  <a:pt x="120" y="91"/>
                </a:moveTo>
                <a:cubicBezTo>
                  <a:pt x="121" y="91"/>
                  <a:pt x="123" y="92"/>
                  <a:pt x="123" y="93"/>
                </a:cubicBezTo>
                <a:cubicBezTo>
                  <a:pt x="123" y="95"/>
                  <a:pt x="121" y="96"/>
                  <a:pt x="120" y="96"/>
                </a:cubicBezTo>
                <a:cubicBezTo>
                  <a:pt x="119" y="96"/>
                  <a:pt x="117" y="95"/>
                  <a:pt x="117" y="93"/>
                </a:cubicBezTo>
                <a:cubicBezTo>
                  <a:pt x="117" y="92"/>
                  <a:pt x="119" y="91"/>
                  <a:pt x="120" y="91"/>
                </a:cubicBezTo>
                <a:close/>
                <a:moveTo>
                  <a:pt x="64" y="115"/>
                </a:moveTo>
                <a:cubicBezTo>
                  <a:pt x="65" y="115"/>
                  <a:pt x="67" y="116"/>
                  <a:pt x="67" y="117"/>
                </a:cubicBezTo>
                <a:cubicBezTo>
                  <a:pt x="67" y="119"/>
                  <a:pt x="65" y="120"/>
                  <a:pt x="64" y="120"/>
                </a:cubicBezTo>
                <a:cubicBezTo>
                  <a:pt x="63" y="120"/>
                  <a:pt x="61" y="119"/>
                  <a:pt x="61" y="117"/>
                </a:cubicBezTo>
                <a:cubicBezTo>
                  <a:pt x="61" y="116"/>
                  <a:pt x="63" y="115"/>
                  <a:pt x="64" y="115"/>
                </a:cubicBezTo>
                <a:close/>
                <a:moveTo>
                  <a:pt x="72" y="107"/>
                </a:moveTo>
                <a:cubicBezTo>
                  <a:pt x="73" y="107"/>
                  <a:pt x="75" y="108"/>
                  <a:pt x="75" y="109"/>
                </a:cubicBezTo>
                <a:cubicBezTo>
                  <a:pt x="75" y="111"/>
                  <a:pt x="73" y="112"/>
                  <a:pt x="72" y="112"/>
                </a:cubicBezTo>
                <a:cubicBezTo>
                  <a:pt x="71" y="112"/>
                  <a:pt x="69" y="111"/>
                  <a:pt x="69" y="109"/>
                </a:cubicBezTo>
                <a:cubicBezTo>
                  <a:pt x="69" y="108"/>
                  <a:pt x="71" y="107"/>
                  <a:pt x="72" y="107"/>
                </a:cubicBezTo>
                <a:close/>
                <a:moveTo>
                  <a:pt x="72" y="123"/>
                </a:moveTo>
                <a:cubicBezTo>
                  <a:pt x="73" y="123"/>
                  <a:pt x="75" y="124"/>
                  <a:pt x="75" y="125"/>
                </a:cubicBezTo>
                <a:cubicBezTo>
                  <a:pt x="75" y="127"/>
                  <a:pt x="73" y="128"/>
                  <a:pt x="72" y="128"/>
                </a:cubicBezTo>
                <a:cubicBezTo>
                  <a:pt x="71" y="128"/>
                  <a:pt x="69" y="127"/>
                  <a:pt x="69" y="125"/>
                </a:cubicBezTo>
                <a:cubicBezTo>
                  <a:pt x="69" y="124"/>
                  <a:pt x="71" y="123"/>
                  <a:pt x="72" y="123"/>
                </a:cubicBezTo>
                <a:close/>
                <a:moveTo>
                  <a:pt x="80" y="115"/>
                </a:moveTo>
                <a:cubicBezTo>
                  <a:pt x="81" y="115"/>
                  <a:pt x="83" y="116"/>
                  <a:pt x="83" y="117"/>
                </a:cubicBezTo>
                <a:cubicBezTo>
                  <a:pt x="83" y="119"/>
                  <a:pt x="81" y="120"/>
                  <a:pt x="80" y="120"/>
                </a:cubicBezTo>
                <a:cubicBezTo>
                  <a:pt x="79" y="120"/>
                  <a:pt x="77" y="119"/>
                  <a:pt x="77" y="117"/>
                </a:cubicBezTo>
                <a:cubicBezTo>
                  <a:pt x="77" y="116"/>
                  <a:pt x="79" y="115"/>
                  <a:pt x="80" y="115"/>
                </a:cubicBezTo>
                <a:close/>
                <a:moveTo>
                  <a:pt x="48" y="115"/>
                </a:moveTo>
                <a:cubicBezTo>
                  <a:pt x="49" y="115"/>
                  <a:pt x="51" y="116"/>
                  <a:pt x="51" y="117"/>
                </a:cubicBezTo>
                <a:cubicBezTo>
                  <a:pt x="51" y="119"/>
                  <a:pt x="49" y="120"/>
                  <a:pt x="48" y="120"/>
                </a:cubicBezTo>
                <a:cubicBezTo>
                  <a:pt x="47" y="120"/>
                  <a:pt x="45" y="119"/>
                  <a:pt x="45" y="117"/>
                </a:cubicBezTo>
                <a:cubicBezTo>
                  <a:pt x="45" y="116"/>
                  <a:pt x="47" y="115"/>
                  <a:pt x="48" y="115"/>
                </a:cubicBezTo>
                <a:close/>
                <a:moveTo>
                  <a:pt x="56" y="107"/>
                </a:moveTo>
                <a:cubicBezTo>
                  <a:pt x="57" y="107"/>
                  <a:pt x="59" y="108"/>
                  <a:pt x="59" y="109"/>
                </a:cubicBezTo>
                <a:cubicBezTo>
                  <a:pt x="59" y="111"/>
                  <a:pt x="57" y="112"/>
                  <a:pt x="56" y="112"/>
                </a:cubicBezTo>
                <a:cubicBezTo>
                  <a:pt x="55" y="112"/>
                  <a:pt x="53" y="111"/>
                  <a:pt x="53" y="109"/>
                </a:cubicBezTo>
                <a:cubicBezTo>
                  <a:pt x="53" y="108"/>
                  <a:pt x="55" y="107"/>
                  <a:pt x="56" y="107"/>
                </a:cubicBezTo>
                <a:close/>
                <a:moveTo>
                  <a:pt x="56" y="123"/>
                </a:moveTo>
                <a:cubicBezTo>
                  <a:pt x="57" y="123"/>
                  <a:pt x="59" y="124"/>
                  <a:pt x="59" y="125"/>
                </a:cubicBezTo>
                <a:cubicBezTo>
                  <a:pt x="59" y="127"/>
                  <a:pt x="57" y="128"/>
                  <a:pt x="56" y="128"/>
                </a:cubicBezTo>
                <a:cubicBezTo>
                  <a:pt x="55" y="128"/>
                  <a:pt x="53" y="127"/>
                  <a:pt x="53" y="125"/>
                </a:cubicBezTo>
                <a:cubicBezTo>
                  <a:pt x="53" y="124"/>
                  <a:pt x="55" y="123"/>
                  <a:pt x="56" y="123"/>
                </a:cubicBezTo>
                <a:close/>
                <a:moveTo>
                  <a:pt x="16" y="115"/>
                </a:moveTo>
                <a:cubicBezTo>
                  <a:pt x="17" y="115"/>
                  <a:pt x="19" y="116"/>
                  <a:pt x="19" y="117"/>
                </a:cubicBezTo>
                <a:cubicBezTo>
                  <a:pt x="19" y="119"/>
                  <a:pt x="17" y="120"/>
                  <a:pt x="16" y="120"/>
                </a:cubicBezTo>
                <a:cubicBezTo>
                  <a:pt x="15" y="120"/>
                  <a:pt x="13" y="119"/>
                  <a:pt x="13" y="117"/>
                </a:cubicBezTo>
                <a:cubicBezTo>
                  <a:pt x="13" y="116"/>
                  <a:pt x="15" y="115"/>
                  <a:pt x="16" y="115"/>
                </a:cubicBezTo>
                <a:close/>
                <a:moveTo>
                  <a:pt x="32" y="115"/>
                </a:moveTo>
                <a:cubicBezTo>
                  <a:pt x="33" y="115"/>
                  <a:pt x="35" y="116"/>
                  <a:pt x="35" y="117"/>
                </a:cubicBezTo>
                <a:cubicBezTo>
                  <a:pt x="35" y="119"/>
                  <a:pt x="33" y="120"/>
                  <a:pt x="32" y="120"/>
                </a:cubicBezTo>
                <a:cubicBezTo>
                  <a:pt x="31" y="120"/>
                  <a:pt x="29" y="119"/>
                  <a:pt x="29" y="117"/>
                </a:cubicBezTo>
                <a:cubicBezTo>
                  <a:pt x="29" y="116"/>
                  <a:pt x="31" y="115"/>
                  <a:pt x="32" y="115"/>
                </a:cubicBezTo>
                <a:close/>
                <a:moveTo>
                  <a:pt x="24" y="107"/>
                </a:moveTo>
                <a:cubicBezTo>
                  <a:pt x="25" y="107"/>
                  <a:pt x="27" y="108"/>
                  <a:pt x="27" y="109"/>
                </a:cubicBezTo>
                <a:cubicBezTo>
                  <a:pt x="27" y="111"/>
                  <a:pt x="25" y="112"/>
                  <a:pt x="24" y="112"/>
                </a:cubicBezTo>
                <a:cubicBezTo>
                  <a:pt x="23" y="112"/>
                  <a:pt x="21" y="111"/>
                  <a:pt x="21" y="109"/>
                </a:cubicBezTo>
                <a:cubicBezTo>
                  <a:pt x="21" y="108"/>
                  <a:pt x="23" y="107"/>
                  <a:pt x="24" y="107"/>
                </a:cubicBezTo>
                <a:close/>
                <a:moveTo>
                  <a:pt x="40" y="107"/>
                </a:moveTo>
                <a:cubicBezTo>
                  <a:pt x="41" y="107"/>
                  <a:pt x="43" y="108"/>
                  <a:pt x="43" y="109"/>
                </a:cubicBezTo>
                <a:cubicBezTo>
                  <a:pt x="43" y="111"/>
                  <a:pt x="41" y="112"/>
                  <a:pt x="40" y="112"/>
                </a:cubicBezTo>
                <a:cubicBezTo>
                  <a:pt x="39" y="112"/>
                  <a:pt x="37" y="111"/>
                  <a:pt x="37" y="109"/>
                </a:cubicBezTo>
                <a:cubicBezTo>
                  <a:pt x="37" y="108"/>
                  <a:pt x="39" y="107"/>
                  <a:pt x="40" y="107"/>
                </a:cubicBezTo>
                <a:close/>
                <a:moveTo>
                  <a:pt x="24" y="123"/>
                </a:moveTo>
                <a:cubicBezTo>
                  <a:pt x="25" y="123"/>
                  <a:pt x="27" y="124"/>
                  <a:pt x="27" y="125"/>
                </a:cubicBezTo>
                <a:cubicBezTo>
                  <a:pt x="27" y="127"/>
                  <a:pt x="25" y="128"/>
                  <a:pt x="24" y="128"/>
                </a:cubicBezTo>
                <a:cubicBezTo>
                  <a:pt x="23" y="128"/>
                  <a:pt x="21" y="127"/>
                  <a:pt x="21" y="125"/>
                </a:cubicBezTo>
                <a:cubicBezTo>
                  <a:pt x="21" y="124"/>
                  <a:pt x="23" y="123"/>
                  <a:pt x="24" y="123"/>
                </a:cubicBezTo>
                <a:close/>
                <a:moveTo>
                  <a:pt x="40" y="123"/>
                </a:moveTo>
                <a:cubicBezTo>
                  <a:pt x="41" y="123"/>
                  <a:pt x="43" y="124"/>
                  <a:pt x="43" y="125"/>
                </a:cubicBezTo>
                <a:cubicBezTo>
                  <a:pt x="43" y="127"/>
                  <a:pt x="41" y="128"/>
                  <a:pt x="40" y="128"/>
                </a:cubicBezTo>
                <a:cubicBezTo>
                  <a:pt x="39" y="128"/>
                  <a:pt x="37" y="127"/>
                  <a:pt x="37" y="125"/>
                </a:cubicBezTo>
                <a:cubicBezTo>
                  <a:pt x="37" y="124"/>
                  <a:pt x="39" y="123"/>
                  <a:pt x="40" y="123"/>
                </a:cubicBezTo>
                <a:close/>
                <a:moveTo>
                  <a:pt x="144" y="115"/>
                </a:moveTo>
                <a:cubicBezTo>
                  <a:pt x="145" y="115"/>
                  <a:pt x="147" y="116"/>
                  <a:pt x="147" y="117"/>
                </a:cubicBezTo>
                <a:cubicBezTo>
                  <a:pt x="147" y="119"/>
                  <a:pt x="145" y="120"/>
                  <a:pt x="144" y="120"/>
                </a:cubicBezTo>
                <a:cubicBezTo>
                  <a:pt x="143" y="120"/>
                  <a:pt x="141" y="119"/>
                  <a:pt x="141" y="117"/>
                </a:cubicBezTo>
                <a:cubicBezTo>
                  <a:pt x="141" y="116"/>
                  <a:pt x="143" y="115"/>
                  <a:pt x="144" y="115"/>
                </a:cubicBezTo>
                <a:close/>
                <a:moveTo>
                  <a:pt x="128" y="115"/>
                </a:moveTo>
                <a:cubicBezTo>
                  <a:pt x="129" y="115"/>
                  <a:pt x="131" y="116"/>
                  <a:pt x="131" y="117"/>
                </a:cubicBezTo>
                <a:cubicBezTo>
                  <a:pt x="131" y="119"/>
                  <a:pt x="129" y="120"/>
                  <a:pt x="128" y="120"/>
                </a:cubicBezTo>
                <a:cubicBezTo>
                  <a:pt x="127" y="120"/>
                  <a:pt x="125" y="119"/>
                  <a:pt x="125" y="117"/>
                </a:cubicBezTo>
                <a:cubicBezTo>
                  <a:pt x="125" y="116"/>
                  <a:pt x="127" y="115"/>
                  <a:pt x="128" y="115"/>
                </a:cubicBezTo>
                <a:close/>
                <a:moveTo>
                  <a:pt x="136" y="107"/>
                </a:moveTo>
                <a:cubicBezTo>
                  <a:pt x="137" y="107"/>
                  <a:pt x="139" y="108"/>
                  <a:pt x="139" y="109"/>
                </a:cubicBezTo>
                <a:cubicBezTo>
                  <a:pt x="139" y="111"/>
                  <a:pt x="137" y="112"/>
                  <a:pt x="136" y="112"/>
                </a:cubicBezTo>
                <a:cubicBezTo>
                  <a:pt x="135" y="112"/>
                  <a:pt x="133" y="111"/>
                  <a:pt x="133" y="109"/>
                </a:cubicBezTo>
                <a:cubicBezTo>
                  <a:pt x="133" y="108"/>
                  <a:pt x="135" y="107"/>
                  <a:pt x="136" y="107"/>
                </a:cubicBezTo>
                <a:close/>
                <a:moveTo>
                  <a:pt x="136" y="123"/>
                </a:moveTo>
                <a:cubicBezTo>
                  <a:pt x="137" y="123"/>
                  <a:pt x="139" y="124"/>
                  <a:pt x="139" y="125"/>
                </a:cubicBezTo>
                <a:cubicBezTo>
                  <a:pt x="139" y="127"/>
                  <a:pt x="137" y="128"/>
                  <a:pt x="136" y="128"/>
                </a:cubicBezTo>
                <a:cubicBezTo>
                  <a:pt x="135" y="128"/>
                  <a:pt x="133" y="127"/>
                  <a:pt x="133" y="125"/>
                </a:cubicBezTo>
                <a:cubicBezTo>
                  <a:pt x="133" y="124"/>
                  <a:pt x="135" y="123"/>
                  <a:pt x="136" y="123"/>
                </a:cubicBezTo>
                <a:close/>
                <a:moveTo>
                  <a:pt x="88" y="107"/>
                </a:moveTo>
                <a:cubicBezTo>
                  <a:pt x="89" y="107"/>
                  <a:pt x="91" y="108"/>
                  <a:pt x="91" y="109"/>
                </a:cubicBezTo>
                <a:cubicBezTo>
                  <a:pt x="91" y="111"/>
                  <a:pt x="89" y="112"/>
                  <a:pt x="88" y="112"/>
                </a:cubicBezTo>
                <a:cubicBezTo>
                  <a:pt x="87" y="112"/>
                  <a:pt x="85" y="111"/>
                  <a:pt x="85" y="109"/>
                </a:cubicBezTo>
                <a:cubicBezTo>
                  <a:pt x="85" y="108"/>
                  <a:pt x="87" y="107"/>
                  <a:pt x="88" y="107"/>
                </a:cubicBezTo>
                <a:close/>
                <a:moveTo>
                  <a:pt x="88" y="123"/>
                </a:moveTo>
                <a:cubicBezTo>
                  <a:pt x="89" y="123"/>
                  <a:pt x="91" y="124"/>
                  <a:pt x="91" y="125"/>
                </a:cubicBezTo>
                <a:cubicBezTo>
                  <a:pt x="91" y="127"/>
                  <a:pt x="89" y="128"/>
                  <a:pt x="88" y="128"/>
                </a:cubicBezTo>
                <a:cubicBezTo>
                  <a:pt x="87" y="128"/>
                  <a:pt x="85" y="127"/>
                  <a:pt x="85" y="125"/>
                </a:cubicBezTo>
                <a:cubicBezTo>
                  <a:pt x="85" y="124"/>
                  <a:pt x="87" y="123"/>
                  <a:pt x="88" y="123"/>
                </a:cubicBezTo>
                <a:close/>
                <a:moveTo>
                  <a:pt x="96" y="115"/>
                </a:moveTo>
                <a:cubicBezTo>
                  <a:pt x="97" y="115"/>
                  <a:pt x="99" y="116"/>
                  <a:pt x="99" y="117"/>
                </a:cubicBezTo>
                <a:cubicBezTo>
                  <a:pt x="99" y="119"/>
                  <a:pt x="97" y="120"/>
                  <a:pt x="96" y="120"/>
                </a:cubicBezTo>
                <a:cubicBezTo>
                  <a:pt x="95" y="120"/>
                  <a:pt x="93" y="119"/>
                  <a:pt x="93" y="117"/>
                </a:cubicBezTo>
                <a:cubicBezTo>
                  <a:pt x="93" y="116"/>
                  <a:pt x="95" y="115"/>
                  <a:pt x="96" y="115"/>
                </a:cubicBezTo>
                <a:close/>
                <a:moveTo>
                  <a:pt x="112" y="115"/>
                </a:moveTo>
                <a:cubicBezTo>
                  <a:pt x="113" y="115"/>
                  <a:pt x="115" y="116"/>
                  <a:pt x="115" y="117"/>
                </a:cubicBezTo>
                <a:cubicBezTo>
                  <a:pt x="115" y="119"/>
                  <a:pt x="113" y="120"/>
                  <a:pt x="112" y="120"/>
                </a:cubicBezTo>
                <a:cubicBezTo>
                  <a:pt x="111" y="120"/>
                  <a:pt x="109" y="119"/>
                  <a:pt x="109" y="117"/>
                </a:cubicBezTo>
                <a:cubicBezTo>
                  <a:pt x="109" y="116"/>
                  <a:pt x="111" y="115"/>
                  <a:pt x="112" y="115"/>
                </a:cubicBezTo>
                <a:close/>
                <a:moveTo>
                  <a:pt x="64" y="131"/>
                </a:moveTo>
                <a:cubicBezTo>
                  <a:pt x="65" y="131"/>
                  <a:pt x="67" y="132"/>
                  <a:pt x="67" y="133"/>
                </a:cubicBezTo>
                <a:cubicBezTo>
                  <a:pt x="67" y="135"/>
                  <a:pt x="65" y="136"/>
                  <a:pt x="64" y="136"/>
                </a:cubicBezTo>
                <a:cubicBezTo>
                  <a:pt x="63" y="136"/>
                  <a:pt x="61" y="135"/>
                  <a:pt x="61" y="133"/>
                </a:cubicBezTo>
                <a:cubicBezTo>
                  <a:pt x="61" y="132"/>
                  <a:pt x="63" y="131"/>
                  <a:pt x="64" y="131"/>
                </a:cubicBezTo>
                <a:close/>
                <a:moveTo>
                  <a:pt x="80" y="131"/>
                </a:moveTo>
                <a:cubicBezTo>
                  <a:pt x="81" y="131"/>
                  <a:pt x="83" y="132"/>
                  <a:pt x="83" y="133"/>
                </a:cubicBezTo>
                <a:cubicBezTo>
                  <a:pt x="83" y="135"/>
                  <a:pt x="81" y="136"/>
                  <a:pt x="80" y="136"/>
                </a:cubicBezTo>
                <a:cubicBezTo>
                  <a:pt x="79" y="136"/>
                  <a:pt x="77" y="135"/>
                  <a:pt x="77" y="133"/>
                </a:cubicBezTo>
                <a:cubicBezTo>
                  <a:pt x="77" y="132"/>
                  <a:pt x="79" y="131"/>
                  <a:pt x="80" y="131"/>
                </a:cubicBezTo>
                <a:close/>
                <a:moveTo>
                  <a:pt x="48" y="131"/>
                </a:moveTo>
                <a:cubicBezTo>
                  <a:pt x="49" y="131"/>
                  <a:pt x="51" y="132"/>
                  <a:pt x="51" y="133"/>
                </a:cubicBezTo>
                <a:cubicBezTo>
                  <a:pt x="51" y="135"/>
                  <a:pt x="49" y="136"/>
                  <a:pt x="48" y="136"/>
                </a:cubicBezTo>
                <a:cubicBezTo>
                  <a:pt x="47" y="136"/>
                  <a:pt x="45" y="135"/>
                  <a:pt x="45" y="133"/>
                </a:cubicBezTo>
                <a:cubicBezTo>
                  <a:pt x="45" y="132"/>
                  <a:pt x="47" y="131"/>
                  <a:pt x="48" y="131"/>
                </a:cubicBezTo>
                <a:close/>
                <a:moveTo>
                  <a:pt x="16" y="131"/>
                </a:moveTo>
                <a:cubicBezTo>
                  <a:pt x="17" y="131"/>
                  <a:pt x="19" y="132"/>
                  <a:pt x="19" y="133"/>
                </a:cubicBezTo>
                <a:cubicBezTo>
                  <a:pt x="19" y="135"/>
                  <a:pt x="17" y="136"/>
                  <a:pt x="16" y="136"/>
                </a:cubicBezTo>
                <a:cubicBezTo>
                  <a:pt x="15" y="136"/>
                  <a:pt x="13" y="135"/>
                  <a:pt x="13" y="133"/>
                </a:cubicBezTo>
                <a:cubicBezTo>
                  <a:pt x="13" y="132"/>
                  <a:pt x="15" y="131"/>
                  <a:pt x="16" y="131"/>
                </a:cubicBezTo>
                <a:close/>
                <a:moveTo>
                  <a:pt x="32" y="131"/>
                </a:moveTo>
                <a:cubicBezTo>
                  <a:pt x="33" y="131"/>
                  <a:pt x="35" y="132"/>
                  <a:pt x="35" y="133"/>
                </a:cubicBezTo>
                <a:cubicBezTo>
                  <a:pt x="35" y="135"/>
                  <a:pt x="33" y="136"/>
                  <a:pt x="32" y="136"/>
                </a:cubicBezTo>
                <a:cubicBezTo>
                  <a:pt x="31" y="136"/>
                  <a:pt x="29" y="135"/>
                  <a:pt x="29" y="133"/>
                </a:cubicBezTo>
                <a:cubicBezTo>
                  <a:pt x="29" y="132"/>
                  <a:pt x="31" y="131"/>
                  <a:pt x="32" y="131"/>
                </a:cubicBezTo>
                <a:close/>
                <a:moveTo>
                  <a:pt x="144" y="131"/>
                </a:moveTo>
                <a:cubicBezTo>
                  <a:pt x="145" y="131"/>
                  <a:pt x="147" y="132"/>
                  <a:pt x="147" y="133"/>
                </a:cubicBezTo>
                <a:cubicBezTo>
                  <a:pt x="147" y="135"/>
                  <a:pt x="145" y="136"/>
                  <a:pt x="144" y="136"/>
                </a:cubicBezTo>
                <a:cubicBezTo>
                  <a:pt x="143" y="136"/>
                  <a:pt x="141" y="135"/>
                  <a:pt x="141" y="133"/>
                </a:cubicBezTo>
                <a:cubicBezTo>
                  <a:pt x="141" y="132"/>
                  <a:pt x="143" y="131"/>
                  <a:pt x="144" y="131"/>
                </a:cubicBezTo>
                <a:close/>
                <a:moveTo>
                  <a:pt x="128" y="131"/>
                </a:moveTo>
                <a:cubicBezTo>
                  <a:pt x="129" y="131"/>
                  <a:pt x="131" y="132"/>
                  <a:pt x="131" y="133"/>
                </a:cubicBezTo>
                <a:cubicBezTo>
                  <a:pt x="131" y="135"/>
                  <a:pt x="129" y="136"/>
                  <a:pt x="128" y="136"/>
                </a:cubicBezTo>
                <a:cubicBezTo>
                  <a:pt x="127" y="136"/>
                  <a:pt x="125" y="135"/>
                  <a:pt x="125" y="133"/>
                </a:cubicBezTo>
                <a:cubicBezTo>
                  <a:pt x="125" y="132"/>
                  <a:pt x="127" y="131"/>
                  <a:pt x="128" y="131"/>
                </a:cubicBezTo>
                <a:close/>
                <a:moveTo>
                  <a:pt x="96" y="131"/>
                </a:moveTo>
                <a:cubicBezTo>
                  <a:pt x="97" y="131"/>
                  <a:pt x="99" y="132"/>
                  <a:pt x="99" y="133"/>
                </a:cubicBezTo>
                <a:cubicBezTo>
                  <a:pt x="99" y="135"/>
                  <a:pt x="97" y="136"/>
                  <a:pt x="96" y="136"/>
                </a:cubicBezTo>
                <a:cubicBezTo>
                  <a:pt x="95" y="136"/>
                  <a:pt x="93" y="135"/>
                  <a:pt x="93" y="133"/>
                </a:cubicBezTo>
                <a:cubicBezTo>
                  <a:pt x="93" y="132"/>
                  <a:pt x="95" y="131"/>
                  <a:pt x="96" y="131"/>
                </a:cubicBezTo>
                <a:close/>
                <a:moveTo>
                  <a:pt x="112" y="131"/>
                </a:moveTo>
                <a:cubicBezTo>
                  <a:pt x="113" y="131"/>
                  <a:pt x="115" y="132"/>
                  <a:pt x="115" y="133"/>
                </a:cubicBezTo>
                <a:cubicBezTo>
                  <a:pt x="115" y="135"/>
                  <a:pt x="113" y="136"/>
                  <a:pt x="112" y="136"/>
                </a:cubicBezTo>
                <a:cubicBezTo>
                  <a:pt x="111" y="136"/>
                  <a:pt x="109" y="135"/>
                  <a:pt x="109" y="133"/>
                </a:cubicBezTo>
                <a:cubicBezTo>
                  <a:pt x="109" y="132"/>
                  <a:pt x="111" y="131"/>
                  <a:pt x="112" y="131"/>
                </a:cubicBezTo>
                <a:close/>
                <a:moveTo>
                  <a:pt x="104" y="107"/>
                </a:moveTo>
                <a:cubicBezTo>
                  <a:pt x="105" y="107"/>
                  <a:pt x="107" y="108"/>
                  <a:pt x="107" y="109"/>
                </a:cubicBezTo>
                <a:cubicBezTo>
                  <a:pt x="107" y="111"/>
                  <a:pt x="105" y="112"/>
                  <a:pt x="104" y="112"/>
                </a:cubicBezTo>
                <a:cubicBezTo>
                  <a:pt x="103" y="112"/>
                  <a:pt x="101" y="111"/>
                  <a:pt x="101" y="109"/>
                </a:cubicBezTo>
                <a:cubicBezTo>
                  <a:pt x="101" y="108"/>
                  <a:pt x="103" y="107"/>
                  <a:pt x="104" y="107"/>
                </a:cubicBezTo>
                <a:close/>
                <a:moveTo>
                  <a:pt x="120" y="107"/>
                </a:moveTo>
                <a:cubicBezTo>
                  <a:pt x="121" y="107"/>
                  <a:pt x="123" y="108"/>
                  <a:pt x="123" y="109"/>
                </a:cubicBezTo>
                <a:cubicBezTo>
                  <a:pt x="123" y="111"/>
                  <a:pt x="121" y="112"/>
                  <a:pt x="120" y="112"/>
                </a:cubicBezTo>
                <a:cubicBezTo>
                  <a:pt x="119" y="112"/>
                  <a:pt x="117" y="111"/>
                  <a:pt x="117" y="109"/>
                </a:cubicBezTo>
                <a:cubicBezTo>
                  <a:pt x="117" y="108"/>
                  <a:pt x="119" y="107"/>
                  <a:pt x="120" y="107"/>
                </a:cubicBezTo>
                <a:close/>
                <a:moveTo>
                  <a:pt x="104" y="123"/>
                </a:moveTo>
                <a:cubicBezTo>
                  <a:pt x="105" y="123"/>
                  <a:pt x="107" y="124"/>
                  <a:pt x="107" y="125"/>
                </a:cubicBezTo>
                <a:cubicBezTo>
                  <a:pt x="107" y="127"/>
                  <a:pt x="105" y="128"/>
                  <a:pt x="104" y="128"/>
                </a:cubicBezTo>
                <a:cubicBezTo>
                  <a:pt x="103" y="128"/>
                  <a:pt x="101" y="127"/>
                  <a:pt x="101" y="125"/>
                </a:cubicBezTo>
                <a:cubicBezTo>
                  <a:pt x="101" y="124"/>
                  <a:pt x="103" y="123"/>
                  <a:pt x="104" y="123"/>
                </a:cubicBezTo>
                <a:close/>
                <a:moveTo>
                  <a:pt x="120" y="123"/>
                </a:moveTo>
                <a:cubicBezTo>
                  <a:pt x="121" y="123"/>
                  <a:pt x="123" y="124"/>
                  <a:pt x="123" y="125"/>
                </a:cubicBezTo>
                <a:cubicBezTo>
                  <a:pt x="123" y="127"/>
                  <a:pt x="121" y="128"/>
                  <a:pt x="120" y="128"/>
                </a:cubicBezTo>
                <a:cubicBezTo>
                  <a:pt x="119" y="128"/>
                  <a:pt x="117" y="127"/>
                  <a:pt x="117" y="125"/>
                </a:cubicBezTo>
                <a:cubicBezTo>
                  <a:pt x="117" y="124"/>
                  <a:pt x="119" y="123"/>
                  <a:pt x="120" y="123"/>
                </a:cubicBezTo>
                <a:close/>
                <a:moveTo>
                  <a:pt x="64" y="147"/>
                </a:moveTo>
                <a:cubicBezTo>
                  <a:pt x="65" y="147"/>
                  <a:pt x="67" y="148"/>
                  <a:pt x="67" y="149"/>
                </a:cubicBezTo>
                <a:cubicBezTo>
                  <a:pt x="67" y="151"/>
                  <a:pt x="65" y="152"/>
                  <a:pt x="64" y="152"/>
                </a:cubicBezTo>
                <a:cubicBezTo>
                  <a:pt x="63" y="152"/>
                  <a:pt x="61" y="151"/>
                  <a:pt x="61" y="149"/>
                </a:cubicBezTo>
                <a:cubicBezTo>
                  <a:pt x="61" y="148"/>
                  <a:pt x="63" y="147"/>
                  <a:pt x="64" y="147"/>
                </a:cubicBezTo>
                <a:close/>
                <a:moveTo>
                  <a:pt x="72" y="139"/>
                </a:moveTo>
                <a:cubicBezTo>
                  <a:pt x="73" y="139"/>
                  <a:pt x="75" y="140"/>
                  <a:pt x="75" y="141"/>
                </a:cubicBezTo>
                <a:cubicBezTo>
                  <a:pt x="75" y="143"/>
                  <a:pt x="73" y="144"/>
                  <a:pt x="72" y="144"/>
                </a:cubicBezTo>
                <a:cubicBezTo>
                  <a:pt x="71" y="144"/>
                  <a:pt x="69" y="143"/>
                  <a:pt x="69" y="141"/>
                </a:cubicBezTo>
                <a:cubicBezTo>
                  <a:pt x="69" y="140"/>
                  <a:pt x="71" y="139"/>
                  <a:pt x="72" y="139"/>
                </a:cubicBezTo>
                <a:close/>
                <a:moveTo>
                  <a:pt x="80" y="147"/>
                </a:moveTo>
                <a:cubicBezTo>
                  <a:pt x="81" y="147"/>
                  <a:pt x="83" y="148"/>
                  <a:pt x="83" y="149"/>
                </a:cubicBezTo>
                <a:cubicBezTo>
                  <a:pt x="83" y="151"/>
                  <a:pt x="81" y="152"/>
                  <a:pt x="80" y="152"/>
                </a:cubicBezTo>
                <a:cubicBezTo>
                  <a:pt x="79" y="152"/>
                  <a:pt x="77" y="151"/>
                  <a:pt x="77" y="149"/>
                </a:cubicBezTo>
                <a:cubicBezTo>
                  <a:pt x="77" y="148"/>
                  <a:pt x="79" y="147"/>
                  <a:pt x="80" y="147"/>
                </a:cubicBezTo>
                <a:close/>
                <a:moveTo>
                  <a:pt x="48" y="147"/>
                </a:moveTo>
                <a:cubicBezTo>
                  <a:pt x="49" y="147"/>
                  <a:pt x="51" y="148"/>
                  <a:pt x="51" y="149"/>
                </a:cubicBezTo>
                <a:cubicBezTo>
                  <a:pt x="51" y="151"/>
                  <a:pt x="49" y="152"/>
                  <a:pt x="48" y="152"/>
                </a:cubicBezTo>
                <a:cubicBezTo>
                  <a:pt x="47" y="152"/>
                  <a:pt x="45" y="151"/>
                  <a:pt x="45" y="149"/>
                </a:cubicBezTo>
                <a:cubicBezTo>
                  <a:pt x="45" y="148"/>
                  <a:pt x="47" y="147"/>
                  <a:pt x="48" y="147"/>
                </a:cubicBezTo>
                <a:close/>
                <a:moveTo>
                  <a:pt x="56" y="139"/>
                </a:moveTo>
                <a:cubicBezTo>
                  <a:pt x="57" y="139"/>
                  <a:pt x="59" y="140"/>
                  <a:pt x="59" y="141"/>
                </a:cubicBezTo>
                <a:cubicBezTo>
                  <a:pt x="59" y="143"/>
                  <a:pt x="57" y="144"/>
                  <a:pt x="56" y="144"/>
                </a:cubicBezTo>
                <a:cubicBezTo>
                  <a:pt x="55" y="144"/>
                  <a:pt x="53" y="143"/>
                  <a:pt x="53" y="141"/>
                </a:cubicBezTo>
                <a:cubicBezTo>
                  <a:pt x="53" y="140"/>
                  <a:pt x="55" y="139"/>
                  <a:pt x="56" y="139"/>
                </a:cubicBezTo>
                <a:close/>
                <a:moveTo>
                  <a:pt x="32" y="147"/>
                </a:moveTo>
                <a:cubicBezTo>
                  <a:pt x="33" y="147"/>
                  <a:pt x="35" y="148"/>
                  <a:pt x="35" y="149"/>
                </a:cubicBezTo>
                <a:cubicBezTo>
                  <a:pt x="35" y="151"/>
                  <a:pt x="33" y="152"/>
                  <a:pt x="32" y="152"/>
                </a:cubicBezTo>
                <a:cubicBezTo>
                  <a:pt x="31" y="152"/>
                  <a:pt x="29" y="151"/>
                  <a:pt x="29" y="149"/>
                </a:cubicBezTo>
                <a:cubicBezTo>
                  <a:pt x="29" y="148"/>
                  <a:pt x="31" y="147"/>
                  <a:pt x="32" y="147"/>
                </a:cubicBezTo>
                <a:close/>
                <a:moveTo>
                  <a:pt x="24" y="139"/>
                </a:moveTo>
                <a:cubicBezTo>
                  <a:pt x="25" y="139"/>
                  <a:pt x="27" y="140"/>
                  <a:pt x="27" y="141"/>
                </a:cubicBezTo>
                <a:cubicBezTo>
                  <a:pt x="27" y="143"/>
                  <a:pt x="25" y="144"/>
                  <a:pt x="24" y="144"/>
                </a:cubicBezTo>
                <a:cubicBezTo>
                  <a:pt x="23" y="144"/>
                  <a:pt x="21" y="143"/>
                  <a:pt x="21" y="141"/>
                </a:cubicBezTo>
                <a:cubicBezTo>
                  <a:pt x="21" y="140"/>
                  <a:pt x="23" y="139"/>
                  <a:pt x="24" y="139"/>
                </a:cubicBezTo>
                <a:close/>
                <a:moveTo>
                  <a:pt x="40" y="139"/>
                </a:moveTo>
                <a:cubicBezTo>
                  <a:pt x="41" y="139"/>
                  <a:pt x="43" y="140"/>
                  <a:pt x="43" y="141"/>
                </a:cubicBezTo>
                <a:cubicBezTo>
                  <a:pt x="43" y="143"/>
                  <a:pt x="41" y="144"/>
                  <a:pt x="40" y="144"/>
                </a:cubicBezTo>
                <a:cubicBezTo>
                  <a:pt x="39" y="144"/>
                  <a:pt x="37" y="143"/>
                  <a:pt x="37" y="141"/>
                </a:cubicBezTo>
                <a:cubicBezTo>
                  <a:pt x="37" y="140"/>
                  <a:pt x="39" y="139"/>
                  <a:pt x="40" y="139"/>
                </a:cubicBezTo>
                <a:close/>
                <a:moveTo>
                  <a:pt x="128" y="147"/>
                </a:moveTo>
                <a:cubicBezTo>
                  <a:pt x="129" y="147"/>
                  <a:pt x="131" y="148"/>
                  <a:pt x="131" y="149"/>
                </a:cubicBezTo>
                <a:cubicBezTo>
                  <a:pt x="131" y="151"/>
                  <a:pt x="129" y="152"/>
                  <a:pt x="128" y="152"/>
                </a:cubicBezTo>
                <a:cubicBezTo>
                  <a:pt x="127" y="152"/>
                  <a:pt x="125" y="151"/>
                  <a:pt x="125" y="149"/>
                </a:cubicBezTo>
                <a:cubicBezTo>
                  <a:pt x="125" y="148"/>
                  <a:pt x="127" y="147"/>
                  <a:pt x="128" y="147"/>
                </a:cubicBezTo>
                <a:close/>
                <a:moveTo>
                  <a:pt x="136" y="139"/>
                </a:moveTo>
                <a:cubicBezTo>
                  <a:pt x="137" y="139"/>
                  <a:pt x="139" y="140"/>
                  <a:pt x="139" y="141"/>
                </a:cubicBezTo>
                <a:cubicBezTo>
                  <a:pt x="139" y="143"/>
                  <a:pt x="137" y="144"/>
                  <a:pt x="136" y="144"/>
                </a:cubicBezTo>
                <a:cubicBezTo>
                  <a:pt x="135" y="144"/>
                  <a:pt x="133" y="143"/>
                  <a:pt x="133" y="141"/>
                </a:cubicBezTo>
                <a:cubicBezTo>
                  <a:pt x="133" y="140"/>
                  <a:pt x="135" y="139"/>
                  <a:pt x="136" y="139"/>
                </a:cubicBezTo>
                <a:close/>
                <a:moveTo>
                  <a:pt x="88" y="139"/>
                </a:moveTo>
                <a:cubicBezTo>
                  <a:pt x="89" y="139"/>
                  <a:pt x="91" y="140"/>
                  <a:pt x="91" y="141"/>
                </a:cubicBezTo>
                <a:cubicBezTo>
                  <a:pt x="91" y="143"/>
                  <a:pt x="89" y="144"/>
                  <a:pt x="88" y="144"/>
                </a:cubicBezTo>
                <a:cubicBezTo>
                  <a:pt x="87" y="144"/>
                  <a:pt x="85" y="143"/>
                  <a:pt x="85" y="141"/>
                </a:cubicBezTo>
                <a:cubicBezTo>
                  <a:pt x="85" y="140"/>
                  <a:pt x="87" y="139"/>
                  <a:pt x="88" y="139"/>
                </a:cubicBezTo>
                <a:close/>
                <a:moveTo>
                  <a:pt x="96" y="147"/>
                </a:moveTo>
                <a:cubicBezTo>
                  <a:pt x="97" y="147"/>
                  <a:pt x="99" y="148"/>
                  <a:pt x="99" y="149"/>
                </a:cubicBezTo>
                <a:cubicBezTo>
                  <a:pt x="99" y="151"/>
                  <a:pt x="97" y="152"/>
                  <a:pt x="96" y="152"/>
                </a:cubicBezTo>
                <a:cubicBezTo>
                  <a:pt x="95" y="152"/>
                  <a:pt x="93" y="151"/>
                  <a:pt x="93" y="149"/>
                </a:cubicBezTo>
                <a:cubicBezTo>
                  <a:pt x="93" y="148"/>
                  <a:pt x="95" y="147"/>
                  <a:pt x="96" y="147"/>
                </a:cubicBezTo>
                <a:close/>
                <a:moveTo>
                  <a:pt x="112" y="147"/>
                </a:moveTo>
                <a:cubicBezTo>
                  <a:pt x="113" y="147"/>
                  <a:pt x="115" y="148"/>
                  <a:pt x="115" y="149"/>
                </a:cubicBezTo>
                <a:cubicBezTo>
                  <a:pt x="115" y="151"/>
                  <a:pt x="113" y="152"/>
                  <a:pt x="112" y="152"/>
                </a:cubicBezTo>
                <a:cubicBezTo>
                  <a:pt x="111" y="152"/>
                  <a:pt x="109" y="151"/>
                  <a:pt x="109" y="149"/>
                </a:cubicBezTo>
                <a:cubicBezTo>
                  <a:pt x="109" y="148"/>
                  <a:pt x="111" y="147"/>
                  <a:pt x="112" y="147"/>
                </a:cubicBezTo>
                <a:close/>
                <a:moveTo>
                  <a:pt x="104" y="139"/>
                </a:moveTo>
                <a:cubicBezTo>
                  <a:pt x="105" y="139"/>
                  <a:pt x="107" y="140"/>
                  <a:pt x="107" y="141"/>
                </a:cubicBezTo>
                <a:cubicBezTo>
                  <a:pt x="107" y="143"/>
                  <a:pt x="105" y="144"/>
                  <a:pt x="104" y="144"/>
                </a:cubicBezTo>
                <a:cubicBezTo>
                  <a:pt x="103" y="144"/>
                  <a:pt x="101" y="143"/>
                  <a:pt x="101" y="141"/>
                </a:cubicBezTo>
                <a:cubicBezTo>
                  <a:pt x="101" y="140"/>
                  <a:pt x="103" y="139"/>
                  <a:pt x="104" y="139"/>
                </a:cubicBezTo>
                <a:close/>
                <a:moveTo>
                  <a:pt x="120" y="139"/>
                </a:moveTo>
                <a:cubicBezTo>
                  <a:pt x="121" y="139"/>
                  <a:pt x="123" y="140"/>
                  <a:pt x="123" y="141"/>
                </a:cubicBezTo>
                <a:cubicBezTo>
                  <a:pt x="123" y="143"/>
                  <a:pt x="121" y="144"/>
                  <a:pt x="120" y="144"/>
                </a:cubicBezTo>
                <a:cubicBezTo>
                  <a:pt x="119" y="144"/>
                  <a:pt x="117" y="143"/>
                  <a:pt x="117" y="141"/>
                </a:cubicBezTo>
                <a:cubicBezTo>
                  <a:pt x="117" y="140"/>
                  <a:pt x="119" y="139"/>
                  <a:pt x="120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" name="Freeform 1869">
            <a:extLst>
              <a:ext uri="{FF2B5EF4-FFF2-40B4-BE49-F238E27FC236}">
                <a16:creationId xmlns:a16="http://schemas.microsoft.com/office/drawing/2014/main" id="{ABAC0B3F-8567-418D-BF2B-DF6D4A87E145}"/>
              </a:ext>
            </a:extLst>
          </p:cNvPr>
          <p:cNvSpPr>
            <a:spLocks noEditPoints="1"/>
          </p:cNvSpPr>
          <p:nvPr/>
        </p:nvSpPr>
        <p:spPr bwMode="auto">
          <a:xfrm>
            <a:off x="3741510" y="4301587"/>
            <a:ext cx="426456" cy="419020"/>
          </a:xfrm>
          <a:custGeom>
            <a:avLst/>
            <a:gdLst>
              <a:gd name="T0" fmla="*/ 509362 w 160"/>
              <a:gd name="T1" fmla="*/ 51622 h 156"/>
              <a:gd name="T2" fmla="*/ 287157 w 160"/>
              <a:gd name="T3" fmla="*/ 199603 h 156"/>
              <a:gd name="T4" fmla="*/ 75208 w 160"/>
              <a:gd name="T5" fmla="*/ 10324 h 156"/>
              <a:gd name="T6" fmla="*/ 37604 w 160"/>
              <a:gd name="T7" fmla="*/ 51622 h 156"/>
              <a:gd name="T8" fmla="*/ 0 w 160"/>
              <a:gd name="T9" fmla="*/ 251225 h 156"/>
              <a:gd name="T10" fmla="*/ 112812 w 160"/>
              <a:gd name="T11" fmla="*/ 512774 h 156"/>
              <a:gd name="T12" fmla="*/ 434154 w 160"/>
              <a:gd name="T13" fmla="*/ 512774 h 156"/>
              <a:gd name="T14" fmla="*/ 546966 w 160"/>
              <a:gd name="T15" fmla="*/ 251225 h 156"/>
              <a:gd name="T16" fmla="*/ 499106 w 160"/>
              <a:gd name="T17" fmla="*/ 24090 h 156"/>
              <a:gd name="T18" fmla="*/ 304250 w 160"/>
              <a:gd name="T19" fmla="*/ 206486 h 156"/>
              <a:gd name="T20" fmla="*/ 283739 w 160"/>
              <a:gd name="T21" fmla="*/ 216810 h 156"/>
              <a:gd name="T22" fmla="*/ 307668 w 160"/>
              <a:gd name="T23" fmla="*/ 237459 h 156"/>
              <a:gd name="T24" fmla="*/ 311087 w 160"/>
              <a:gd name="T25" fmla="*/ 251225 h 156"/>
              <a:gd name="T26" fmla="*/ 307668 w 160"/>
              <a:gd name="T27" fmla="*/ 264991 h 156"/>
              <a:gd name="T28" fmla="*/ 304250 w 160"/>
              <a:gd name="T29" fmla="*/ 275315 h 156"/>
              <a:gd name="T30" fmla="*/ 293994 w 160"/>
              <a:gd name="T31" fmla="*/ 282198 h 156"/>
              <a:gd name="T32" fmla="*/ 287157 w 160"/>
              <a:gd name="T33" fmla="*/ 285639 h 156"/>
              <a:gd name="T34" fmla="*/ 273483 w 160"/>
              <a:gd name="T35" fmla="*/ 289081 h 156"/>
              <a:gd name="T36" fmla="*/ 259809 w 160"/>
              <a:gd name="T37" fmla="*/ 285639 h 156"/>
              <a:gd name="T38" fmla="*/ 252972 w 160"/>
              <a:gd name="T39" fmla="*/ 282198 h 156"/>
              <a:gd name="T40" fmla="*/ 242716 w 160"/>
              <a:gd name="T41" fmla="*/ 275315 h 156"/>
              <a:gd name="T42" fmla="*/ 235879 w 160"/>
              <a:gd name="T43" fmla="*/ 251225 h 156"/>
              <a:gd name="T44" fmla="*/ 263227 w 160"/>
              <a:gd name="T45" fmla="*/ 216810 h 156"/>
              <a:gd name="T46" fmla="*/ 47860 w 160"/>
              <a:gd name="T47" fmla="*/ 30973 h 156"/>
              <a:gd name="T48" fmla="*/ 242716 w 160"/>
              <a:gd name="T49" fmla="*/ 206486 h 156"/>
              <a:gd name="T50" fmla="*/ 47860 w 160"/>
              <a:gd name="T51" fmla="*/ 30973 h 156"/>
              <a:gd name="T52" fmla="*/ 218786 w 160"/>
              <a:gd name="T53" fmla="*/ 244342 h 156"/>
              <a:gd name="T54" fmla="*/ 218786 w 160"/>
              <a:gd name="T55" fmla="*/ 261549 h 156"/>
              <a:gd name="T56" fmla="*/ 17093 w 160"/>
              <a:gd name="T57" fmla="*/ 251225 h 156"/>
              <a:gd name="T58" fmla="*/ 146997 w 160"/>
              <a:gd name="T59" fmla="*/ 519657 h 156"/>
              <a:gd name="T60" fmla="*/ 225623 w 160"/>
              <a:gd name="T61" fmla="*/ 278756 h 156"/>
              <a:gd name="T62" fmla="*/ 229042 w 160"/>
              <a:gd name="T63" fmla="*/ 285639 h 156"/>
              <a:gd name="T64" fmla="*/ 246135 w 160"/>
              <a:gd name="T65" fmla="*/ 299405 h 156"/>
              <a:gd name="T66" fmla="*/ 259809 w 160"/>
              <a:gd name="T67" fmla="*/ 306288 h 156"/>
              <a:gd name="T68" fmla="*/ 273483 w 160"/>
              <a:gd name="T69" fmla="*/ 306288 h 156"/>
              <a:gd name="T70" fmla="*/ 287157 w 160"/>
              <a:gd name="T71" fmla="*/ 306288 h 156"/>
              <a:gd name="T72" fmla="*/ 300831 w 160"/>
              <a:gd name="T73" fmla="*/ 299405 h 156"/>
              <a:gd name="T74" fmla="*/ 317924 w 160"/>
              <a:gd name="T75" fmla="*/ 285639 h 156"/>
              <a:gd name="T76" fmla="*/ 321343 w 160"/>
              <a:gd name="T77" fmla="*/ 278756 h 156"/>
              <a:gd name="T78" fmla="*/ 519618 w 160"/>
              <a:gd name="T79" fmla="*/ 261549 h 156"/>
              <a:gd name="T80" fmla="*/ 328180 w 160"/>
              <a:gd name="T81" fmla="*/ 251225 h 156"/>
              <a:gd name="T82" fmla="*/ 519618 w 160"/>
              <a:gd name="T83" fmla="*/ 244342 h 156"/>
              <a:gd name="T84" fmla="*/ 109393 w 160"/>
              <a:gd name="T85" fmla="*/ 326936 h 156"/>
              <a:gd name="T86" fmla="*/ 437573 w 160"/>
              <a:gd name="T87" fmla="*/ 344144 h 156"/>
              <a:gd name="T88" fmla="*/ 109393 w 160"/>
              <a:gd name="T89" fmla="*/ 326936 h 156"/>
              <a:gd name="T90" fmla="*/ 136742 w 160"/>
              <a:gd name="T91" fmla="*/ 388882 h 156"/>
              <a:gd name="T92" fmla="*/ 410225 w 160"/>
              <a:gd name="T93" fmla="*/ 371675 h 156"/>
              <a:gd name="T94" fmla="*/ 382876 w 160"/>
              <a:gd name="T95" fmla="*/ 437062 h 156"/>
              <a:gd name="T96" fmla="*/ 164090 w 160"/>
              <a:gd name="T97" fmla="*/ 416414 h 156"/>
              <a:gd name="T98" fmla="*/ 372621 w 160"/>
              <a:gd name="T99" fmla="*/ 471477 h 156"/>
              <a:gd name="T100" fmla="*/ 174345 w 160"/>
              <a:gd name="T101" fmla="*/ 471477 h 156"/>
              <a:gd name="T102" fmla="*/ 372621 w 160"/>
              <a:gd name="T103" fmla="*/ 471477 h 15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56">
                <a:moveTo>
                  <a:pt x="152" y="65"/>
                </a:moveTo>
                <a:cubicBezTo>
                  <a:pt x="99" y="65"/>
                  <a:pt x="99" y="65"/>
                  <a:pt x="99" y="65"/>
                </a:cubicBezTo>
                <a:cubicBezTo>
                  <a:pt x="149" y="15"/>
                  <a:pt x="149" y="15"/>
                  <a:pt x="149" y="15"/>
                </a:cubicBezTo>
                <a:cubicBezTo>
                  <a:pt x="153" y="12"/>
                  <a:pt x="153" y="6"/>
                  <a:pt x="149" y="3"/>
                </a:cubicBezTo>
                <a:cubicBezTo>
                  <a:pt x="146" y="0"/>
                  <a:pt x="141" y="0"/>
                  <a:pt x="138" y="3"/>
                </a:cubicBezTo>
                <a:cubicBezTo>
                  <a:pt x="84" y="58"/>
                  <a:pt x="84" y="58"/>
                  <a:pt x="84" y="58"/>
                </a:cubicBezTo>
                <a:cubicBezTo>
                  <a:pt x="83" y="57"/>
                  <a:pt x="81" y="57"/>
                  <a:pt x="80" y="57"/>
                </a:cubicBezTo>
                <a:cubicBezTo>
                  <a:pt x="79" y="57"/>
                  <a:pt x="77" y="57"/>
                  <a:pt x="76" y="58"/>
                </a:cubicBezTo>
                <a:cubicBezTo>
                  <a:pt x="22" y="3"/>
                  <a:pt x="22" y="3"/>
                  <a:pt x="22" y="3"/>
                </a:cubicBezTo>
                <a:cubicBezTo>
                  <a:pt x="19" y="0"/>
                  <a:pt x="14" y="0"/>
                  <a:pt x="11" y="3"/>
                </a:cubicBezTo>
                <a:cubicBezTo>
                  <a:pt x="9" y="5"/>
                  <a:pt x="8" y="7"/>
                  <a:pt x="8" y="9"/>
                </a:cubicBezTo>
                <a:cubicBezTo>
                  <a:pt x="8" y="11"/>
                  <a:pt x="9" y="13"/>
                  <a:pt x="11" y="15"/>
                </a:cubicBezTo>
                <a:cubicBezTo>
                  <a:pt x="61" y="65"/>
                  <a:pt x="61" y="65"/>
                  <a:pt x="61" y="65"/>
                </a:cubicBezTo>
                <a:cubicBezTo>
                  <a:pt x="8" y="65"/>
                  <a:pt x="8" y="65"/>
                  <a:pt x="8" y="65"/>
                </a:cubicBezTo>
                <a:cubicBezTo>
                  <a:pt x="4" y="65"/>
                  <a:pt x="0" y="69"/>
                  <a:pt x="0" y="73"/>
                </a:cubicBezTo>
                <a:cubicBezTo>
                  <a:pt x="0" y="78"/>
                  <a:pt x="4" y="81"/>
                  <a:pt x="8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33" y="149"/>
                  <a:pt x="33" y="149"/>
                  <a:pt x="33" y="149"/>
                </a:cubicBezTo>
                <a:cubicBezTo>
                  <a:pt x="34" y="153"/>
                  <a:pt x="39" y="156"/>
                  <a:pt x="43" y="156"/>
                </a:cubicBezTo>
                <a:cubicBezTo>
                  <a:pt x="117" y="156"/>
                  <a:pt x="117" y="156"/>
                  <a:pt x="117" y="156"/>
                </a:cubicBezTo>
                <a:cubicBezTo>
                  <a:pt x="121" y="156"/>
                  <a:pt x="126" y="153"/>
                  <a:pt x="127" y="149"/>
                </a:cubicBezTo>
                <a:cubicBezTo>
                  <a:pt x="151" y="81"/>
                  <a:pt x="151" y="81"/>
                  <a:pt x="151" y="81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6" y="81"/>
                  <a:pt x="160" y="78"/>
                  <a:pt x="160" y="73"/>
                </a:cubicBezTo>
                <a:cubicBezTo>
                  <a:pt x="160" y="69"/>
                  <a:pt x="156" y="65"/>
                  <a:pt x="152" y="65"/>
                </a:cubicBezTo>
                <a:close/>
                <a:moveTo>
                  <a:pt x="142" y="7"/>
                </a:moveTo>
                <a:cubicBezTo>
                  <a:pt x="143" y="6"/>
                  <a:pt x="145" y="6"/>
                  <a:pt x="146" y="7"/>
                </a:cubicBezTo>
                <a:cubicBezTo>
                  <a:pt x="147" y="8"/>
                  <a:pt x="147" y="10"/>
                  <a:pt x="146" y="11"/>
                </a:cubicBezTo>
                <a:cubicBezTo>
                  <a:pt x="93" y="64"/>
                  <a:pt x="93" y="64"/>
                  <a:pt x="93" y="64"/>
                </a:cubicBezTo>
                <a:cubicBezTo>
                  <a:pt x="92" y="62"/>
                  <a:pt x="90" y="61"/>
                  <a:pt x="89" y="60"/>
                </a:cubicBezTo>
                <a:lnTo>
                  <a:pt x="142" y="7"/>
                </a:lnTo>
                <a:close/>
                <a:moveTo>
                  <a:pt x="83" y="63"/>
                </a:moveTo>
                <a:cubicBezTo>
                  <a:pt x="83" y="63"/>
                  <a:pt x="83" y="63"/>
                  <a:pt x="83" y="63"/>
                </a:cubicBezTo>
                <a:cubicBezTo>
                  <a:pt x="86" y="64"/>
                  <a:pt x="89" y="66"/>
                  <a:pt x="90" y="69"/>
                </a:cubicBezTo>
                <a:cubicBezTo>
                  <a:pt x="90" y="69"/>
                  <a:pt x="90" y="69"/>
                  <a:pt x="90" y="69"/>
                </a:cubicBezTo>
                <a:cubicBezTo>
                  <a:pt x="90" y="69"/>
                  <a:pt x="90" y="69"/>
                  <a:pt x="90" y="69"/>
                </a:cubicBezTo>
                <a:cubicBezTo>
                  <a:pt x="90" y="70"/>
                  <a:pt x="90" y="70"/>
                  <a:pt x="90" y="71"/>
                </a:cubicBezTo>
                <a:cubicBezTo>
                  <a:pt x="90" y="71"/>
                  <a:pt x="90" y="71"/>
                  <a:pt x="90" y="71"/>
                </a:cubicBezTo>
                <a:cubicBezTo>
                  <a:pt x="91" y="72"/>
                  <a:pt x="91" y="73"/>
                  <a:pt x="91" y="73"/>
                </a:cubicBezTo>
                <a:cubicBezTo>
                  <a:pt x="91" y="74"/>
                  <a:pt x="91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6"/>
                  <a:pt x="90" y="77"/>
                  <a:pt x="90" y="77"/>
                </a:cubicBezTo>
                <a:cubicBezTo>
                  <a:pt x="90" y="78"/>
                  <a:pt x="90" y="78"/>
                  <a:pt x="90" y="78"/>
                </a:cubicBezTo>
                <a:cubicBezTo>
                  <a:pt x="89" y="78"/>
                  <a:pt x="89" y="79"/>
                  <a:pt x="89" y="79"/>
                </a:cubicBezTo>
                <a:cubicBezTo>
                  <a:pt x="89" y="79"/>
                  <a:pt x="89" y="79"/>
                  <a:pt x="89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1"/>
                  <a:pt x="87" y="81"/>
                  <a:pt x="87" y="81"/>
                </a:cubicBezTo>
                <a:cubicBezTo>
                  <a:pt x="87" y="81"/>
                  <a:pt x="87" y="82"/>
                  <a:pt x="86" y="82"/>
                </a:cubicBezTo>
                <a:cubicBezTo>
                  <a:pt x="86" y="82"/>
                  <a:pt x="86" y="82"/>
                  <a:pt x="86" y="82"/>
                </a:cubicBezTo>
                <a:cubicBezTo>
                  <a:pt x="85" y="82"/>
                  <a:pt x="85" y="83"/>
                  <a:pt x="84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3" y="83"/>
                  <a:pt x="83" y="83"/>
                  <a:pt x="82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1" y="84"/>
                  <a:pt x="81" y="84"/>
                  <a:pt x="80" y="84"/>
                </a:cubicBezTo>
                <a:cubicBezTo>
                  <a:pt x="79" y="84"/>
                  <a:pt x="79" y="84"/>
                  <a:pt x="78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7" y="83"/>
                  <a:pt x="77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5" y="83"/>
                  <a:pt x="75" y="82"/>
                  <a:pt x="74" y="82"/>
                </a:cubicBezTo>
                <a:cubicBezTo>
                  <a:pt x="74" y="82"/>
                  <a:pt x="74" y="82"/>
                  <a:pt x="74" y="82"/>
                </a:cubicBezTo>
                <a:cubicBezTo>
                  <a:pt x="73" y="82"/>
                  <a:pt x="73" y="81"/>
                  <a:pt x="73" y="81"/>
                </a:cubicBezTo>
                <a:cubicBezTo>
                  <a:pt x="73" y="81"/>
                  <a:pt x="72" y="81"/>
                  <a:pt x="72" y="80"/>
                </a:cubicBezTo>
                <a:cubicBezTo>
                  <a:pt x="72" y="80"/>
                  <a:pt x="72" y="80"/>
                  <a:pt x="71" y="80"/>
                </a:cubicBezTo>
                <a:cubicBezTo>
                  <a:pt x="71" y="79"/>
                  <a:pt x="71" y="79"/>
                  <a:pt x="71" y="79"/>
                </a:cubicBezTo>
                <a:cubicBezTo>
                  <a:pt x="71" y="79"/>
                  <a:pt x="70" y="78"/>
                  <a:pt x="70" y="78"/>
                </a:cubicBezTo>
                <a:cubicBezTo>
                  <a:pt x="70" y="76"/>
                  <a:pt x="69" y="75"/>
                  <a:pt x="69" y="73"/>
                </a:cubicBezTo>
                <a:cubicBezTo>
                  <a:pt x="69" y="72"/>
                  <a:pt x="70" y="70"/>
                  <a:pt x="70" y="69"/>
                </a:cubicBezTo>
                <a:cubicBezTo>
                  <a:pt x="71" y="66"/>
                  <a:pt x="74" y="64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3"/>
                  <a:pt x="79" y="63"/>
                  <a:pt x="80" y="63"/>
                </a:cubicBezTo>
                <a:cubicBezTo>
                  <a:pt x="81" y="63"/>
                  <a:pt x="82" y="63"/>
                  <a:pt x="83" y="63"/>
                </a:cubicBezTo>
                <a:close/>
                <a:moveTo>
                  <a:pt x="14" y="9"/>
                </a:moveTo>
                <a:cubicBezTo>
                  <a:pt x="14" y="8"/>
                  <a:pt x="14" y="8"/>
                  <a:pt x="14" y="7"/>
                </a:cubicBezTo>
                <a:cubicBezTo>
                  <a:pt x="15" y="6"/>
                  <a:pt x="17" y="6"/>
                  <a:pt x="18" y="7"/>
                </a:cubicBezTo>
                <a:cubicBezTo>
                  <a:pt x="71" y="60"/>
                  <a:pt x="71" y="60"/>
                  <a:pt x="71" y="60"/>
                </a:cubicBezTo>
                <a:cubicBezTo>
                  <a:pt x="70" y="61"/>
                  <a:pt x="68" y="62"/>
                  <a:pt x="67" y="64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0"/>
                  <a:pt x="14" y="10"/>
                  <a:pt x="14" y="9"/>
                </a:cubicBezTo>
                <a:close/>
                <a:moveTo>
                  <a:pt x="5" y="73"/>
                </a:moveTo>
                <a:cubicBezTo>
                  <a:pt x="5" y="72"/>
                  <a:pt x="7" y="71"/>
                  <a:pt x="8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2"/>
                  <a:pt x="64" y="72"/>
                  <a:pt x="64" y="73"/>
                </a:cubicBezTo>
                <a:cubicBezTo>
                  <a:pt x="64" y="74"/>
                  <a:pt x="64" y="75"/>
                  <a:pt x="64" y="76"/>
                </a:cubicBezTo>
                <a:cubicBezTo>
                  <a:pt x="64" y="76"/>
                  <a:pt x="64" y="76"/>
                  <a:pt x="64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7" y="76"/>
                  <a:pt x="5" y="75"/>
                  <a:pt x="5" y="73"/>
                </a:cubicBezTo>
                <a:close/>
                <a:moveTo>
                  <a:pt x="122" y="147"/>
                </a:moveTo>
                <a:cubicBezTo>
                  <a:pt x="121" y="149"/>
                  <a:pt x="119" y="151"/>
                  <a:pt x="117" y="151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41" y="151"/>
                  <a:pt x="39" y="149"/>
                  <a:pt x="38" y="147"/>
                </a:cubicBezTo>
                <a:cubicBezTo>
                  <a:pt x="14" y="81"/>
                  <a:pt x="14" y="81"/>
                  <a:pt x="14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7" y="82"/>
                  <a:pt x="67" y="82"/>
                  <a:pt x="67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68" y="84"/>
                  <a:pt x="69" y="85"/>
                  <a:pt x="70" y="86"/>
                </a:cubicBezTo>
                <a:cubicBezTo>
                  <a:pt x="70" y="86"/>
                  <a:pt x="70" y="86"/>
                  <a:pt x="71" y="86"/>
                </a:cubicBezTo>
                <a:cubicBezTo>
                  <a:pt x="71" y="86"/>
                  <a:pt x="71" y="87"/>
                  <a:pt x="72" y="87"/>
                </a:cubicBezTo>
                <a:cubicBezTo>
                  <a:pt x="72" y="87"/>
                  <a:pt x="72" y="87"/>
                  <a:pt x="72" y="87"/>
                </a:cubicBezTo>
                <a:cubicBezTo>
                  <a:pt x="73" y="88"/>
                  <a:pt x="74" y="88"/>
                  <a:pt x="76" y="89"/>
                </a:cubicBezTo>
                <a:cubicBezTo>
                  <a:pt x="76" y="89"/>
                  <a:pt x="76" y="89"/>
                  <a:pt x="76" y="89"/>
                </a:cubicBezTo>
                <a:cubicBezTo>
                  <a:pt x="77" y="89"/>
                  <a:pt x="77" y="89"/>
                  <a:pt x="78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9" y="89"/>
                  <a:pt x="79" y="89"/>
                  <a:pt x="80" y="89"/>
                </a:cubicBezTo>
                <a:cubicBezTo>
                  <a:pt x="81" y="89"/>
                  <a:pt x="81" y="89"/>
                  <a:pt x="82" y="89"/>
                </a:cubicBezTo>
                <a:cubicBezTo>
                  <a:pt x="82" y="89"/>
                  <a:pt x="82" y="89"/>
                  <a:pt x="82" y="89"/>
                </a:cubicBezTo>
                <a:cubicBezTo>
                  <a:pt x="83" y="89"/>
                  <a:pt x="83" y="89"/>
                  <a:pt x="84" y="89"/>
                </a:cubicBezTo>
                <a:cubicBezTo>
                  <a:pt x="84" y="89"/>
                  <a:pt x="84" y="89"/>
                  <a:pt x="84" y="89"/>
                </a:cubicBezTo>
                <a:cubicBezTo>
                  <a:pt x="86" y="88"/>
                  <a:pt x="87" y="88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9" y="87"/>
                  <a:pt x="89" y="86"/>
                  <a:pt x="89" y="86"/>
                </a:cubicBezTo>
                <a:cubicBezTo>
                  <a:pt x="90" y="86"/>
                  <a:pt x="90" y="86"/>
                  <a:pt x="90" y="86"/>
                </a:cubicBezTo>
                <a:cubicBezTo>
                  <a:pt x="91" y="85"/>
                  <a:pt x="92" y="84"/>
                  <a:pt x="93" y="83"/>
                </a:cubicBezTo>
                <a:cubicBezTo>
                  <a:pt x="93" y="83"/>
                  <a:pt x="93" y="83"/>
                  <a:pt x="93" y="83"/>
                </a:cubicBezTo>
                <a:cubicBezTo>
                  <a:pt x="93" y="82"/>
                  <a:pt x="93" y="82"/>
                  <a:pt x="94" y="81"/>
                </a:cubicBezTo>
                <a:cubicBezTo>
                  <a:pt x="94" y="81"/>
                  <a:pt x="94" y="81"/>
                  <a:pt x="94" y="81"/>
                </a:cubicBezTo>
                <a:cubicBezTo>
                  <a:pt x="146" y="81"/>
                  <a:pt x="146" y="81"/>
                  <a:pt x="146" y="81"/>
                </a:cubicBezTo>
                <a:lnTo>
                  <a:pt x="122" y="147"/>
                </a:lnTo>
                <a:close/>
                <a:moveTo>
                  <a:pt x="152" y="76"/>
                </a:moveTo>
                <a:cubicBezTo>
                  <a:pt x="96" y="76"/>
                  <a:pt x="96" y="76"/>
                  <a:pt x="96" y="76"/>
                </a:cubicBezTo>
                <a:cubicBezTo>
                  <a:pt x="96" y="76"/>
                  <a:pt x="96" y="76"/>
                  <a:pt x="96" y="76"/>
                </a:cubicBezTo>
                <a:cubicBezTo>
                  <a:pt x="96" y="75"/>
                  <a:pt x="96" y="74"/>
                  <a:pt x="96" y="73"/>
                </a:cubicBezTo>
                <a:cubicBezTo>
                  <a:pt x="96" y="72"/>
                  <a:pt x="96" y="71"/>
                  <a:pt x="96" y="71"/>
                </a:cubicBezTo>
                <a:cubicBezTo>
                  <a:pt x="96" y="71"/>
                  <a:pt x="96" y="71"/>
                  <a:pt x="96" y="71"/>
                </a:cubicBezTo>
                <a:cubicBezTo>
                  <a:pt x="152" y="71"/>
                  <a:pt x="152" y="71"/>
                  <a:pt x="152" y="71"/>
                </a:cubicBezTo>
                <a:cubicBezTo>
                  <a:pt x="153" y="71"/>
                  <a:pt x="155" y="72"/>
                  <a:pt x="155" y="73"/>
                </a:cubicBezTo>
                <a:cubicBezTo>
                  <a:pt x="155" y="75"/>
                  <a:pt x="153" y="76"/>
                  <a:pt x="152" y="76"/>
                </a:cubicBezTo>
                <a:close/>
                <a:moveTo>
                  <a:pt x="32" y="95"/>
                </a:moveTo>
                <a:cubicBezTo>
                  <a:pt x="128" y="95"/>
                  <a:pt x="128" y="95"/>
                  <a:pt x="128" y="95"/>
                </a:cubicBezTo>
                <a:cubicBezTo>
                  <a:pt x="129" y="95"/>
                  <a:pt x="131" y="96"/>
                  <a:pt x="131" y="97"/>
                </a:cubicBezTo>
                <a:cubicBezTo>
                  <a:pt x="131" y="99"/>
                  <a:pt x="129" y="100"/>
                  <a:pt x="128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1" y="100"/>
                  <a:pt x="29" y="99"/>
                  <a:pt x="29" y="97"/>
                </a:cubicBezTo>
                <a:cubicBezTo>
                  <a:pt x="29" y="96"/>
                  <a:pt x="31" y="95"/>
                  <a:pt x="32" y="95"/>
                </a:cubicBezTo>
                <a:close/>
                <a:moveTo>
                  <a:pt x="123" y="111"/>
                </a:moveTo>
                <a:cubicBezTo>
                  <a:pt x="123" y="112"/>
                  <a:pt x="121" y="113"/>
                  <a:pt x="120" y="113"/>
                </a:cubicBezTo>
                <a:cubicBezTo>
                  <a:pt x="40" y="113"/>
                  <a:pt x="40" y="113"/>
                  <a:pt x="40" y="113"/>
                </a:cubicBezTo>
                <a:cubicBezTo>
                  <a:pt x="39" y="113"/>
                  <a:pt x="37" y="112"/>
                  <a:pt x="37" y="111"/>
                </a:cubicBezTo>
                <a:cubicBezTo>
                  <a:pt x="37" y="109"/>
                  <a:pt x="39" y="108"/>
                  <a:pt x="40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1" y="108"/>
                  <a:pt x="123" y="109"/>
                  <a:pt x="123" y="111"/>
                </a:cubicBezTo>
                <a:close/>
                <a:moveTo>
                  <a:pt x="115" y="124"/>
                </a:moveTo>
                <a:cubicBezTo>
                  <a:pt x="115" y="125"/>
                  <a:pt x="113" y="127"/>
                  <a:pt x="112" y="127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7" y="127"/>
                  <a:pt x="45" y="125"/>
                  <a:pt x="45" y="124"/>
                </a:cubicBezTo>
                <a:cubicBezTo>
                  <a:pt x="45" y="122"/>
                  <a:pt x="47" y="121"/>
                  <a:pt x="48" y="121"/>
                </a:cubicBezTo>
                <a:cubicBezTo>
                  <a:pt x="112" y="121"/>
                  <a:pt x="112" y="121"/>
                  <a:pt x="112" y="121"/>
                </a:cubicBezTo>
                <a:cubicBezTo>
                  <a:pt x="113" y="121"/>
                  <a:pt x="115" y="122"/>
                  <a:pt x="115" y="124"/>
                </a:cubicBezTo>
                <a:close/>
                <a:moveTo>
                  <a:pt x="109" y="137"/>
                </a:moveTo>
                <a:cubicBezTo>
                  <a:pt x="109" y="139"/>
                  <a:pt x="108" y="140"/>
                  <a:pt x="107" y="140"/>
                </a:cubicBezTo>
                <a:cubicBezTo>
                  <a:pt x="53" y="140"/>
                  <a:pt x="53" y="140"/>
                  <a:pt x="53" y="140"/>
                </a:cubicBezTo>
                <a:cubicBezTo>
                  <a:pt x="52" y="140"/>
                  <a:pt x="51" y="139"/>
                  <a:pt x="51" y="137"/>
                </a:cubicBezTo>
                <a:cubicBezTo>
                  <a:pt x="51" y="136"/>
                  <a:pt x="52" y="135"/>
                  <a:pt x="53" y="135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8" y="135"/>
                  <a:pt x="109" y="136"/>
                  <a:pt x="109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" name="Freeform 1870">
            <a:extLst>
              <a:ext uri="{FF2B5EF4-FFF2-40B4-BE49-F238E27FC236}">
                <a16:creationId xmlns:a16="http://schemas.microsoft.com/office/drawing/2014/main" id="{FAFD0A3B-8F8C-4AF4-9E81-E20898C3FEAA}"/>
              </a:ext>
            </a:extLst>
          </p:cNvPr>
          <p:cNvSpPr>
            <a:spLocks noEditPoints="1"/>
          </p:cNvSpPr>
          <p:nvPr/>
        </p:nvSpPr>
        <p:spPr bwMode="auto">
          <a:xfrm>
            <a:off x="2726738" y="5289622"/>
            <a:ext cx="426456" cy="428938"/>
          </a:xfrm>
          <a:custGeom>
            <a:avLst/>
            <a:gdLst>
              <a:gd name="T0" fmla="*/ 338435 w 160"/>
              <a:gd name="T1" fmla="*/ 0 h 160"/>
              <a:gd name="T2" fmla="*/ 95719 w 160"/>
              <a:gd name="T3" fmla="*/ 0 h 160"/>
              <a:gd name="T4" fmla="*/ 0 w 160"/>
              <a:gd name="T5" fmla="*/ 549852 h 160"/>
              <a:gd name="T6" fmla="*/ 338435 w 160"/>
              <a:gd name="T7" fmla="*/ 549852 h 160"/>
              <a:gd name="T8" fmla="*/ 546966 w 160"/>
              <a:gd name="T9" fmla="*/ 154646 h 160"/>
              <a:gd name="T10" fmla="*/ 440991 w 160"/>
              <a:gd name="T11" fmla="*/ 17183 h 160"/>
              <a:gd name="T12" fmla="*/ 338435 w 160"/>
              <a:gd name="T13" fmla="*/ 147773 h 160"/>
              <a:gd name="T14" fmla="*/ 440991 w 160"/>
              <a:gd name="T15" fmla="*/ 17183 h 160"/>
              <a:gd name="T16" fmla="*/ 317924 w 160"/>
              <a:gd name="T17" fmla="*/ 17183 h 160"/>
              <a:gd name="T18" fmla="*/ 273483 w 160"/>
              <a:gd name="T19" fmla="*/ 147773 h 160"/>
              <a:gd name="T20" fmla="*/ 229042 w 160"/>
              <a:gd name="T21" fmla="*/ 17183 h 160"/>
              <a:gd name="T22" fmla="*/ 307668 w 160"/>
              <a:gd name="T23" fmla="*/ 216504 h 160"/>
              <a:gd name="T24" fmla="*/ 290576 w 160"/>
              <a:gd name="T25" fmla="*/ 219941 h 160"/>
              <a:gd name="T26" fmla="*/ 280320 w 160"/>
              <a:gd name="T27" fmla="*/ 243997 h 160"/>
              <a:gd name="T28" fmla="*/ 266646 w 160"/>
              <a:gd name="T29" fmla="*/ 243997 h 160"/>
              <a:gd name="T30" fmla="*/ 256390 w 160"/>
              <a:gd name="T31" fmla="*/ 219941 h 160"/>
              <a:gd name="T32" fmla="*/ 239298 w 160"/>
              <a:gd name="T33" fmla="*/ 216504 h 160"/>
              <a:gd name="T34" fmla="*/ 229042 w 160"/>
              <a:gd name="T35" fmla="*/ 226814 h 160"/>
              <a:gd name="T36" fmla="*/ 235879 w 160"/>
              <a:gd name="T37" fmla="*/ 164956 h 160"/>
              <a:gd name="T38" fmla="*/ 256390 w 160"/>
              <a:gd name="T39" fmla="*/ 164956 h 160"/>
              <a:gd name="T40" fmla="*/ 300831 w 160"/>
              <a:gd name="T41" fmla="*/ 175265 h 160"/>
              <a:gd name="T42" fmla="*/ 317924 w 160"/>
              <a:gd name="T43" fmla="*/ 164956 h 160"/>
              <a:gd name="T44" fmla="*/ 311087 w 160"/>
              <a:gd name="T45" fmla="*/ 216504 h 160"/>
              <a:gd name="T46" fmla="*/ 105975 w 160"/>
              <a:gd name="T47" fmla="*/ 17183 h 160"/>
              <a:gd name="T48" fmla="*/ 208531 w 160"/>
              <a:gd name="T49" fmla="*/ 147773 h 160"/>
              <a:gd name="T50" fmla="*/ 105975 w 160"/>
              <a:gd name="T51" fmla="*/ 17183 h 160"/>
              <a:gd name="T52" fmla="*/ 229042 w 160"/>
              <a:gd name="T53" fmla="*/ 498303 h 160"/>
              <a:gd name="T54" fmla="*/ 273483 w 160"/>
              <a:gd name="T55" fmla="*/ 470811 h 160"/>
              <a:gd name="T56" fmla="*/ 317924 w 160"/>
              <a:gd name="T57" fmla="*/ 498303 h 160"/>
              <a:gd name="T58" fmla="*/ 229042 w 160"/>
              <a:gd name="T59" fmla="*/ 532669 h 160"/>
              <a:gd name="T60" fmla="*/ 338435 w 160"/>
              <a:gd name="T61" fmla="*/ 453628 h 160"/>
              <a:gd name="T62" fmla="*/ 273483 w 160"/>
              <a:gd name="T63" fmla="*/ 446755 h 160"/>
              <a:gd name="T64" fmla="*/ 208531 w 160"/>
              <a:gd name="T65" fmla="*/ 453628 h 160"/>
              <a:gd name="T66" fmla="*/ 17093 w 160"/>
              <a:gd name="T67" fmla="*/ 532669 h 160"/>
              <a:gd name="T68" fmla="*/ 208531 w 160"/>
              <a:gd name="T69" fmla="*/ 164956 h 160"/>
              <a:gd name="T70" fmla="*/ 235879 w 160"/>
              <a:gd name="T71" fmla="*/ 240560 h 160"/>
              <a:gd name="T72" fmla="*/ 311087 w 160"/>
              <a:gd name="T73" fmla="*/ 240560 h 160"/>
              <a:gd name="T74" fmla="*/ 338435 w 160"/>
              <a:gd name="T75" fmla="*/ 164956 h 160"/>
              <a:gd name="T76" fmla="*/ 529873 w 160"/>
              <a:gd name="T77" fmla="*/ 532669 h 160"/>
              <a:gd name="T78" fmla="*/ 273483 w 160"/>
              <a:gd name="T79" fmla="*/ 17183 h 160"/>
              <a:gd name="T80" fmla="*/ 273483 w 160"/>
              <a:gd name="T81" fmla="*/ 37802 h 160"/>
              <a:gd name="T82" fmla="*/ 273483 w 160"/>
              <a:gd name="T83" fmla="*/ 17183 h 160"/>
              <a:gd name="T84" fmla="*/ 256390 w 160"/>
              <a:gd name="T85" fmla="*/ 54985 h 160"/>
              <a:gd name="T86" fmla="*/ 235879 w 160"/>
              <a:gd name="T87" fmla="*/ 54985 h 160"/>
              <a:gd name="T88" fmla="*/ 246135 w 160"/>
              <a:gd name="T89" fmla="*/ 99661 h 160"/>
              <a:gd name="T90" fmla="*/ 246135 w 160"/>
              <a:gd name="T91" fmla="*/ 120280 h 160"/>
              <a:gd name="T92" fmla="*/ 246135 w 160"/>
              <a:gd name="T93" fmla="*/ 99661 h 160"/>
              <a:gd name="T94" fmla="*/ 283739 w 160"/>
              <a:gd name="T95" fmla="*/ 82478 h 160"/>
              <a:gd name="T96" fmla="*/ 263227 w 160"/>
              <a:gd name="T97" fmla="*/ 82478 h 160"/>
              <a:gd name="T98" fmla="*/ 300831 w 160"/>
              <a:gd name="T99" fmla="*/ 44675 h 160"/>
              <a:gd name="T100" fmla="*/ 300831 w 160"/>
              <a:gd name="T101" fmla="*/ 65295 h 160"/>
              <a:gd name="T102" fmla="*/ 300831 w 160"/>
              <a:gd name="T103" fmla="*/ 44675 h 160"/>
              <a:gd name="T104" fmla="*/ 311087 w 160"/>
              <a:gd name="T105" fmla="*/ 109970 h 160"/>
              <a:gd name="T106" fmla="*/ 290576 w 160"/>
              <a:gd name="T107" fmla="*/ 109970 h 160"/>
              <a:gd name="T108" fmla="*/ 273483 w 160"/>
              <a:gd name="T109" fmla="*/ 127153 h 160"/>
              <a:gd name="T110" fmla="*/ 273483 w 160"/>
              <a:gd name="T111" fmla="*/ 147773 h 160"/>
              <a:gd name="T112" fmla="*/ 273483 w 160"/>
              <a:gd name="T113" fmla="*/ 127153 h 160"/>
              <a:gd name="T114" fmla="*/ 283739 w 160"/>
              <a:gd name="T115" fmla="*/ 192448 h 160"/>
              <a:gd name="T116" fmla="*/ 263227 w 160"/>
              <a:gd name="T117" fmla="*/ 192448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132" y="0"/>
                </a:moveTo>
                <a:cubicBezTo>
                  <a:pt x="99" y="0"/>
                  <a:pt x="99" y="0"/>
                  <a:pt x="9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60"/>
                  <a:pt x="0" y="160"/>
                  <a:pt x="0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45"/>
                  <a:pt x="160" y="45"/>
                  <a:pt x="160" y="45"/>
                </a:cubicBezTo>
                <a:lnTo>
                  <a:pt x="132" y="0"/>
                </a:lnTo>
                <a:close/>
                <a:moveTo>
                  <a:pt x="129" y="5"/>
                </a:moveTo>
                <a:cubicBezTo>
                  <a:pt x="153" y="43"/>
                  <a:pt x="153" y="43"/>
                  <a:pt x="153" y="43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5"/>
                  <a:pt x="99" y="5"/>
                  <a:pt x="99" y="5"/>
                </a:cubicBezTo>
                <a:lnTo>
                  <a:pt x="129" y="5"/>
                </a:lnTo>
                <a:close/>
                <a:moveTo>
                  <a:pt x="80" y="5"/>
                </a:moveTo>
                <a:cubicBezTo>
                  <a:pt x="93" y="5"/>
                  <a:pt x="93" y="5"/>
                  <a:pt x="93" y="5"/>
                </a:cubicBezTo>
                <a:cubicBezTo>
                  <a:pt x="93" y="43"/>
                  <a:pt x="93" y="43"/>
                  <a:pt x="9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5"/>
                  <a:pt x="67" y="5"/>
                  <a:pt x="67" y="5"/>
                </a:cubicBezTo>
                <a:lnTo>
                  <a:pt x="80" y="5"/>
                </a:lnTo>
                <a:close/>
                <a:moveTo>
                  <a:pt x="90" y="63"/>
                </a:moveTo>
                <a:cubicBezTo>
                  <a:pt x="90" y="62"/>
                  <a:pt x="89" y="61"/>
                  <a:pt x="88" y="61"/>
                </a:cubicBezTo>
                <a:cubicBezTo>
                  <a:pt x="87" y="61"/>
                  <a:pt x="85" y="63"/>
                  <a:pt x="85" y="64"/>
                </a:cubicBezTo>
                <a:cubicBezTo>
                  <a:pt x="85" y="65"/>
                  <a:pt x="86" y="66"/>
                  <a:pt x="87" y="66"/>
                </a:cubicBezTo>
                <a:cubicBezTo>
                  <a:pt x="82" y="71"/>
                  <a:pt x="82" y="71"/>
                  <a:pt x="82" y="71"/>
                </a:cubicBezTo>
                <a:cubicBezTo>
                  <a:pt x="82" y="70"/>
                  <a:pt x="81" y="69"/>
                  <a:pt x="80" y="69"/>
                </a:cubicBezTo>
                <a:cubicBezTo>
                  <a:pt x="79" y="69"/>
                  <a:pt x="78" y="70"/>
                  <a:pt x="78" y="71"/>
                </a:cubicBezTo>
                <a:cubicBezTo>
                  <a:pt x="73" y="66"/>
                  <a:pt x="73" y="66"/>
                  <a:pt x="73" y="66"/>
                </a:cubicBezTo>
                <a:cubicBezTo>
                  <a:pt x="74" y="66"/>
                  <a:pt x="75" y="65"/>
                  <a:pt x="75" y="64"/>
                </a:cubicBezTo>
                <a:cubicBezTo>
                  <a:pt x="75" y="63"/>
                  <a:pt x="73" y="61"/>
                  <a:pt x="72" y="61"/>
                </a:cubicBezTo>
                <a:cubicBezTo>
                  <a:pt x="71" y="61"/>
                  <a:pt x="70" y="62"/>
                  <a:pt x="70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7" y="66"/>
                  <a:pt x="67" y="66"/>
                  <a:pt x="67" y="66"/>
                </a:cubicBezTo>
                <a:cubicBezTo>
                  <a:pt x="67" y="48"/>
                  <a:pt x="67" y="48"/>
                  <a:pt x="67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9"/>
                  <a:pt x="71" y="51"/>
                  <a:pt x="72" y="51"/>
                </a:cubicBezTo>
                <a:cubicBezTo>
                  <a:pt x="73" y="51"/>
                  <a:pt x="75" y="49"/>
                  <a:pt x="7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9"/>
                  <a:pt x="87" y="51"/>
                  <a:pt x="88" y="51"/>
                </a:cubicBezTo>
                <a:cubicBezTo>
                  <a:pt x="89" y="51"/>
                  <a:pt x="91" y="49"/>
                  <a:pt x="91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66"/>
                  <a:pt x="93" y="66"/>
                  <a:pt x="93" y="66"/>
                </a:cubicBezTo>
                <a:cubicBezTo>
                  <a:pt x="91" y="63"/>
                  <a:pt x="91" y="63"/>
                  <a:pt x="91" y="63"/>
                </a:cubicBezTo>
                <a:lnTo>
                  <a:pt x="90" y="63"/>
                </a:lnTo>
                <a:close/>
                <a:moveTo>
                  <a:pt x="31" y="5"/>
                </a:moveTo>
                <a:cubicBezTo>
                  <a:pt x="61" y="5"/>
                  <a:pt x="61" y="5"/>
                  <a:pt x="61" y="5"/>
                </a:cubicBezTo>
                <a:cubicBezTo>
                  <a:pt x="61" y="43"/>
                  <a:pt x="61" y="43"/>
                  <a:pt x="61" y="43"/>
                </a:cubicBezTo>
                <a:cubicBezTo>
                  <a:pt x="7" y="43"/>
                  <a:pt x="7" y="43"/>
                  <a:pt x="7" y="43"/>
                </a:cubicBezTo>
                <a:lnTo>
                  <a:pt x="31" y="5"/>
                </a:lnTo>
                <a:close/>
                <a:moveTo>
                  <a:pt x="67" y="155"/>
                </a:moveTo>
                <a:cubicBezTo>
                  <a:pt x="67" y="145"/>
                  <a:pt x="67" y="145"/>
                  <a:pt x="67" y="145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91" y="148"/>
                  <a:pt x="91" y="148"/>
                  <a:pt x="91" y="148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55"/>
                  <a:pt x="93" y="155"/>
                  <a:pt x="93" y="155"/>
                </a:cubicBezTo>
                <a:lnTo>
                  <a:pt x="67" y="155"/>
                </a:lnTo>
                <a:close/>
                <a:moveTo>
                  <a:pt x="99" y="155"/>
                </a:moveTo>
                <a:cubicBezTo>
                  <a:pt x="99" y="132"/>
                  <a:pt x="99" y="132"/>
                  <a:pt x="99" y="132"/>
                </a:cubicBezTo>
                <a:cubicBezTo>
                  <a:pt x="91" y="140"/>
                  <a:pt x="91" y="140"/>
                  <a:pt x="91" y="14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1" y="155"/>
                  <a:pt x="61" y="155"/>
                  <a:pt x="61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48"/>
                  <a:pt x="5" y="48"/>
                  <a:pt x="5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78"/>
                  <a:pt x="61" y="78"/>
                  <a:pt x="61" y="78"/>
                </a:cubicBezTo>
                <a:cubicBezTo>
                  <a:pt x="69" y="70"/>
                  <a:pt x="69" y="70"/>
                  <a:pt x="69" y="70"/>
                </a:cubicBezTo>
                <a:cubicBezTo>
                  <a:pt x="80" y="81"/>
                  <a:pt x="80" y="81"/>
                  <a:pt x="80" y="81"/>
                </a:cubicBezTo>
                <a:cubicBezTo>
                  <a:pt x="91" y="70"/>
                  <a:pt x="91" y="70"/>
                  <a:pt x="91" y="70"/>
                </a:cubicBezTo>
                <a:cubicBezTo>
                  <a:pt x="99" y="78"/>
                  <a:pt x="99" y="78"/>
                  <a:pt x="99" y="78"/>
                </a:cubicBezTo>
                <a:cubicBezTo>
                  <a:pt x="99" y="48"/>
                  <a:pt x="99" y="48"/>
                  <a:pt x="99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155"/>
                  <a:pt x="155" y="155"/>
                  <a:pt x="155" y="155"/>
                </a:cubicBezTo>
                <a:lnTo>
                  <a:pt x="99" y="155"/>
                </a:lnTo>
                <a:close/>
                <a:moveTo>
                  <a:pt x="80" y="5"/>
                </a:moveTo>
                <a:cubicBezTo>
                  <a:pt x="81" y="5"/>
                  <a:pt x="83" y="7"/>
                  <a:pt x="83" y="8"/>
                </a:cubicBezTo>
                <a:cubicBezTo>
                  <a:pt x="83" y="9"/>
                  <a:pt x="81" y="11"/>
                  <a:pt x="80" y="11"/>
                </a:cubicBezTo>
                <a:cubicBezTo>
                  <a:pt x="79" y="11"/>
                  <a:pt x="77" y="9"/>
                  <a:pt x="77" y="8"/>
                </a:cubicBezTo>
                <a:cubicBezTo>
                  <a:pt x="77" y="7"/>
                  <a:pt x="79" y="5"/>
                  <a:pt x="80" y="5"/>
                </a:cubicBezTo>
                <a:close/>
                <a:moveTo>
                  <a:pt x="72" y="13"/>
                </a:moveTo>
                <a:cubicBezTo>
                  <a:pt x="73" y="13"/>
                  <a:pt x="75" y="15"/>
                  <a:pt x="75" y="16"/>
                </a:cubicBezTo>
                <a:cubicBezTo>
                  <a:pt x="75" y="17"/>
                  <a:pt x="73" y="19"/>
                  <a:pt x="72" y="19"/>
                </a:cubicBezTo>
                <a:cubicBezTo>
                  <a:pt x="71" y="19"/>
                  <a:pt x="69" y="17"/>
                  <a:pt x="69" y="16"/>
                </a:cubicBezTo>
                <a:cubicBezTo>
                  <a:pt x="69" y="15"/>
                  <a:pt x="71" y="13"/>
                  <a:pt x="72" y="13"/>
                </a:cubicBezTo>
                <a:close/>
                <a:moveTo>
                  <a:pt x="72" y="29"/>
                </a:moveTo>
                <a:cubicBezTo>
                  <a:pt x="73" y="29"/>
                  <a:pt x="75" y="31"/>
                  <a:pt x="75" y="32"/>
                </a:cubicBezTo>
                <a:cubicBezTo>
                  <a:pt x="75" y="33"/>
                  <a:pt x="73" y="35"/>
                  <a:pt x="72" y="35"/>
                </a:cubicBezTo>
                <a:cubicBezTo>
                  <a:pt x="71" y="35"/>
                  <a:pt x="69" y="33"/>
                  <a:pt x="69" y="32"/>
                </a:cubicBezTo>
                <a:cubicBezTo>
                  <a:pt x="69" y="31"/>
                  <a:pt x="71" y="29"/>
                  <a:pt x="72" y="29"/>
                </a:cubicBezTo>
                <a:close/>
                <a:moveTo>
                  <a:pt x="80" y="21"/>
                </a:moveTo>
                <a:cubicBezTo>
                  <a:pt x="81" y="21"/>
                  <a:pt x="83" y="23"/>
                  <a:pt x="83" y="24"/>
                </a:cubicBezTo>
                <a:cubicBezTo>
                  <a:pt x="83" y="25"/>
                  <a:pt x="81" y="27"/>
                  <a:pt x="80" y="27"/>
                </a:cubicBezTo>
                <a:cubicBezTo>
                  <a:pt x="79" y="27"/>
                  <a:pt x="77" y="25"/>
                  <a:pt x="77" y="24"/>
                </a:cubicBezTo>
                <a:cubicBezTo>
                  <a:pt x="77" y="23"/>
                  <a:pt x="79" y="21"/>
                  <a:pt x="80" y="21"/>
                </a:cubicBezTo>
                <a:close/>
                <a:moveTo>
                  <a:pt x="88" y="13"/>
                </a:moveTo>
                <a:cubicBezTo>
                  <a:pt x="89" y="13"/>
                  <a:pt x="91" y="15"/>
                  <a:pt x="91" y="16"/>
                </a:cubicBezTo>
                <a:cubicBezTo>
                  <a:pt x="91" y="17"/>
                  <a:pt x="89" y="19"/>
                  <a:pt x="88" y="19"/>
                </a:cubicBezTo>
                <a:cubicBezTo>
                  <a:pt x="87" y="19"/>
                  <a:pt x="85" y="17"/>
                  <a:pt x="85" y="16"/>
                </a:cubicBezTo>
                <a:cubicBezTo>
                  <a:pt x="85" y="15"/>
                  <a:pt x="87" y="13"/>
                  <a:pt x="88" y="13"/>
                </a:cubicBezTo>
                <a:close/>
                <a:moveTo>
                  <a:pt x="88" y="29"/>
                </a:moveTo>
                <a:cubicBezTo>
                  <a:pt x="89" y="29"/>
                  <a:pt x="91" y="31"/>
                  <a:pt x="91" y="32"/>
                </a:cubicBezTo>
                <a:cubicBezTo>
                  <a:pt x="91" y="33"/>
                  <a:pt x="89" y="35"/>
                  <a:pt x="88" y="35"/>
                </a:cubicBezTo>
                <a:cubicBezTo>
                  <a:pt x="87" y="35"/>
                  <a:pt x="85" y="33"/>
                  <a:pt x="85" y="32"/>
                </a:cubicBezTo>
                <a:cubicBezTo>
                  <a:pt x="85" y="31"/>
                  <a:pt x="87" y="29"/>
                  <a:pt x="88" y="29"/>
                </a:cubicBezTo>
                <a:close/>
                <a:moveTo>
                  <a:pt x="80" y="37"/>
                </a:moveTo>
                <a:cubicBezTo>
                  <a:pt x="81" y="37"/>
                  <a:pt x="83" y="39"/>
                  <a:pt x="83" y="40"/>
                </a:cubicBezTo>
                <a:cubicBezTo>
                  <a:pt x="83" y="41"/>
                  <a:pt x="81" y="43"/>
                  <a:pt x="80" y="43"/>
                </a:cubicBezTo>
                <a:cubicBezTo>
                  <a:pt x="79" y="43"/>
                  <a:pt x="77" y="41"/>
                  <a:pt x="77" y="40"/>
                </a:cubicBezTo>
                <a:cubicBezTo>
                  <a:pt x="77" y="39"/>
                  <a:pt x="79" y="37"/>
                  <a:pt x="80" y="37"/>
                </a:cubicBezTo>
                <a:close/>
                <a:moveTo>
                  <a:pt x="80" y="53"/>
                </a:moveTo>
                <a:cubicBezTo>
                  <a:pt x="81" y="53"/>
                  <a:pt x="83" y="55"/>
                  <a:pt x="83" y="56"/>
                </a:cubicBezTo>
                <a:cubicBezTo>
                  <a:pt x="83" y="57"/>
                  <a:pt x="81" y="59"/>
                  <a:pt x="80" y="59"/>
                </a:cubicBezTo>
                <a:cubicBezTo>
                  <a:pt x="79" y="59"/>
                  <a:pt x="77" y="57"/>
                  <a:pt x="77" y="56"/>
                </a:cubicBezTo>
                <a:cubicBezTo>
                  <a:pt x="77" y="55"/>
                  <a:pt x="79" y="53"/>
                  <a:pt x="80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" name="Freeform 1871">
            <a:extLst>
              <a:ext uri="{FF2B5EF4-FFF2-40B4-BE49-F238E27FC236}">
                <a16:creationId xmlns:a16="http://schemas.microsoft.com/office/drawing/2014/main" id="{8B469F6B-5F6C-40F7-8779-39C5ACA91BA8}"/>
              </a:ext>
            </a:extLst>
          </p:cNvPr>
          <p:cNvSpPr>
            <a:spLocks noEditPoints="1"/>
          </p:cNvSpPr>
          <p:nvPr/>
        </p:nvSpPr>
        <p:spPr bwMode="auto">
          <a:xfrm>
            <a:off x="7728144" y="3281412"/>
            <a:ext cx="426456" cy="428938"/>
          </a:xfrm>
          <a:custGeom>
            <a:avLst/>
            <a:gdLst>
              <a:gd name="T0" fmla="*/ 95719 w 160"/>
              <a:gd name="T1" fmla="*/ 0 h 160"/>
              <a:gd name="T2" fmla="*/ 0 w 160"/>
              <a:gd name="T3" fmla="*/ 549852 h 160"/>
              <a:gd name="T4" fmla="*/ 546966 w 160"/>
              <a:gd name="T5" fmla="*/ 154646 h 160"/>
              <a:gd name="T6" fmla="*/ 523036 w 160"/>
              <a:gd name="T7" fmla="*/ 147773 h 160"/>
              <a:gd name="T8" fmla="*/ 283739 w 160"/>
              <a:gd name="T9" fmla="*/ 17183 h 160"/>
              <a:gd name="T10" fmla="*/ 523036 w 160"/>
              <a:gd name="T11" fmla="*/ 147773 h 160"/>
              <a:gd name="T12" fmla="*/ 263227 w 160"/>
              <a:gd name="T13" fmla="*/ 17183 h 160"/>
              <a:gd name="T14" fmla="*/ 23930 w 160"/>
              <a:gd name="T15" fmla="*/ 147773 h 160"/>
              <a:gd name="T16" fmla="*/ 17093 w 160"/>
              <a:gd name="T17" fmla="*/ 532669 h 160"/>
              <a:gd name="T18" fmla="*/ 529873 w 160"/>
              <a:gd name="T19" fmla="*/ 164956 h 160"/>
              <a:gd name="T20" fmla="*/ 17093 w 160"/>
              <a:gd name="T21" fmla="*/ 532669 h 160"/>
              <a:gd name="T22" fmla="*/ 218786 w 160"/>
              <a:gd name="T23" fmla="*/ 209631 h 160"/>
              <a:gd name="T24" fmla="*/ 218786 w 160"/>
              <a:gd name="T25" fmla="*/ 264616 h 160"/>
              <a:gd name="T26" fmla="*/ 355528 w 160"/>
              <a:gd name="T27" fmla="*/ 237124 h 160"/>
              <a:gd name="T28" fmla="*/ 328180 w 160"/>
              <a:gd name="T29" fmla="*/ 247433 h 160"/>
              <a:gd name="T30" fmla="*/ 208531 w 160"/>
              <a:gd name="T31" fmla="*/ 237124 h 160"/>
              <a:gd name="T32" fmla="*/ 328180 w 160"/>
              <a:gd name="T33" fmla="*/ 230251 h 160"/>
              <a:gd name="T34" fmla="*/ 328180 w 160"/>
              <a:gd name="T35" fmla="*/ 247433 h 160"/>
              <a:gd name="T36" fmla="*/ 345272 w 160"/>
              <a:gd name="T37" fmla="*/ 494867 h 160"/>
              <a:gd name="T38" fmla="*/ 191438 w 160"/>
              <a:gd name="T39" fmla="*/ 484557 h 160"/>
              <a:gd name="T40" fmla="*/ 345272 w 160"/>
              <a:gd name="T41" fmla="*/ 477684 h 160"/>
              <a:gd name="T42" fmla="*/ 218786 w 160"/>
              <a:gd name="T43" fmla="*/ 450191 h 160"/>
              <a:gd name="T44" fmla="*/ 208531 w 160"/>
              <a:gd name="T45" fmla="*/ 402079 h 160"/>
              <a:gd name="T46" fmla="*/ 194857 w 160"/>
              <a:gd name="T47" fmla="*/ 402079 h 160"/>
              <a:gd name="T48" fmla="*/ 222205 w 160"/>
              <a:gd name="T49" fmla="*/ 360840 h 160"/>
              <a:gd name="T50" fmla="*/ 232461 w 160"/>
              <a:gd name="T51" fmla="*/ 357404 h 160"/>
              <a:gd name="T52" fmla="*/ 263227 w 160"/>
              <a:gd name="T53" fmla="*/ 388333 h 160"/>
              <a:gd name="T54" fmla="*/ 256390 w 160"/>
              <a:gd name="T55" fmla="*/ 402079 h 160"/>
              <a:gd name="T56" fmla="*/ 235879 w 160"/>
              <a:gd name="T57" fmla="*/ 388333 h 160"/>
              <a:gd name="T58" fmla="*/ 229042 w 160"/>
              <a:gd name="T59" fmla="*/ 457064 h 160"/>
              <a:gd name="T60" fmla="*/ 352109 w 160"/>
              <a:gd name="T61" fmla="*/ 388333 h 160"/>
              <a:gd name="T62" fmla="*/ 345272 w 160"/>
              <a:gd name="T63" fmla="*/ 402079 h 160"/>
              <a:gd name="T64" fmla="*/ 328180 w 160"/>
              <a:gd name="T65" fmla="*/ 388333 h 160"/>
              <a:gd name="T66" fmla="*/ 317924 w 160"/>
              <a:gd name="T67" fmla="*/ 457064 h 160"/>
              <a:gd name="T68" fmla="*/ 311087 w 160"/>
              <a:gd name="T69" fmla="*/ 388333 h 160"/>
              <a:gd name="T70" fmla="*/ 290576 w 160"/>
              <a:gd name="T71" fmla="*/ 402079 h 160"/>
              <a:gd name="T72" fmla="*/ 283739 w 160"/>
              <a:gd name="T73" fmla="*/ 388333 h 160"/>
              <a:gd name="T74" fmla="*/ 314505 w 160"/>
              <a:gd name="T75" fmla="*/ 357404 h 160"/>
              <a:gd name="T76" fmla="*/ 324761 w 160"/>
              <a:gd name="T77" fmla="*/ 360840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0" h="160">
                <a:moveTo>
                  <a:pt x="132" y="0"/>
                </a:moveTo>
                <a:cubicBezTo>
                  <a:pt x="28" y="0"/>
                  <a:pt x="28" y="0"/>
                  <a:pt x="28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45"/>
                  <a:pt x="160" y="45"/>
                  <a:pt x="160" y="45"/>
                </a:cubicBezTo>
                <a:lnTo>
                  <a:pt x="132" y="0"/>
                </a:lnTo>
                <a:close/>
                <a:moveTo>
                  <a:pt x="153" y="43"/>
                </a:moveTo>
                <a:cubicBezTo>
                  <a:pt x="83" y="43"/>
                  <a:pt x="83" y="43"/>
                  <a:pt x="83" y="43"/>
                </a:cubicBezTo>
                <a:cubicBezTo>
                  <a:pt x="83" y="5"/>
                  <a:pt x="83" y="5"/>
                  <a:pt x="83" y="5"/>
                </a:cubicBezTo>
                <a:cubicBezTo>
                  <a:pt x="129" y="5"/>
                  <a:pt x="129" y="5"/>
                  <a:pt x="129" y="5"/>
                </a:cubicBezTo>
                <a:lnTo>
                  <a:pt x="153" y="43"/>
                </a:lnTo>
                <a:close/>
                <a:moveTo>
                  <a:pt x="31" y="5"/>
                </a:moveTo>
                <a:cubicBezTo>
                  <a:pt x="77" y="5"/>
                  <a:pt x="77" y="5"/>
                  <a:pt x="77" y="5"/>
                </a:cubicBezTo>
                <a:cubicBezTo>
                  <a:pt x="77" y="43"/>
                  <a:pt x="77" y="43"/>
                  <a:pt x="77" y="43"/>
                </a:cubicBezTo>
                <a:cubicBezTo>
                  <a:pt x="7" y="43"/>
                  <a:pt x="7" y="43"/>
                  <a:pt x="7" y="43"/>
                </a:cubicBezTo>
                <a:lnTo>
                  <a:pt x="31" y="5"/>
                </a:lnTo>
                <a:close/>
                <a:moveTo>
                  <a:pt x="5" y="155"/>
                </a:moveTo>
                <a:cubicBezTo>
                  <a:pt x="5" y="48"/>
                  <a:pt x="5" y="48"/>
                  <a:pt x="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155"/>
                  <a:pt x="155" y="155"/>
                  <a:pt x="155" y="155"/>
                </a:cubicBezTo>
                <a:lnTo>
                  <a:pt x="5" y="155"/>
                </a:lnTo>
                <a:close/>
                <a:moveTo>
                  <a:pt x="96" y="61"/>
                </a:moveTo>
                <a:cubicBezTo>
                  <a:pt x="64" y="61"/>
                  <a:pt x="64" y="61"/>
                  <a:pt x="64" y="61"/>
                </a:cubicBezTo>
                <a:cubicBezTo>
                  <a:pt x="60" y="61"/>
                  <a:pt x="56" y="65"/>
                  <a:pt x="56" y="69"/>
                </a:cubicBezTo>
                <a:cubicBezTo>
                  <a:pt x="56" y="74"/>
                  <a:pt x="60" y="77"/>
                  <a:pt x="64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100" y="77"/>
                  <a:pt x="104" y="74"/>
                  <a:pt x="104" y="69"/>
                </a:cubicBezTo>
                <a:cubicBezTo>
                  <a:pt x="104" y="65"/>
                  <a:pt x="100" y="61"/>
                  <a:pt x="96" y="61"/>
                </a:cubicBezTo>
                <a:close/>
                <a:moveTo>
                  <a:pt x="96" y="72"/>
                </a:moveTo>
                <a:cubicBezTo>
                  <a:pt x="64" y="72"/>
                  <a:pt x="64" y="72"/>
                  <a:pt x="64" y="72"/>
                </a:cubicBezTo>
                <a:cubicBezTo>
                  <a:pt x="63" y="72"/>
                  <a:pt x="61" y="71"/>
                  <a:pt x="61" y="69"/>
                </a:cubicBezTo>
                <a:cubicBezTo>
                  <a:pt x="61" y="68"/>
                  <a:pt x="63" y="67"/>
                  <a:pt x="64" y="67"/>
                </a:cubicBezTo>
                <a:cubicBezTo>
                  <a:pt x="96" y="67"/>
                  <a:pt x="96" y="67"/>
                  <a:pt x="96" y="67"/>
                </a:cubicBezTo>
                <a:cubicBezTo>
                  <a:pt x="97" y="67"/>
                  <a:pt x="99" y="68"/>
                  <a:pt x="99" y="69"/>
                </a:cubicBezTo>
                <a:cubicBezTo>
                  <a:pt x="99" y="71"/>
                  <a:pt x="97" y="72"/>
                  <a:pt x="96" y="72"/>
                </a:cubicBezTo>
                <a:close/>
                <a:moveTo>
                  <a:pt x="104" y="141"/>
                </a:moveTo>
                <a:cubicBezTo>
                  <a:pt x="104" y="143"/>
                  <a:pt x="103" y="144"/>
                  <a:pt x="101" y="144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57" y="144"/>
                  <a:pt x="56" y="143"/>
                  <a:pt x="56" y="141"/>
                </a:cubicBezTo>
                <a:cubicBezTo>
                  <a:pt x="56" y="140"/>
                  <a:pt x="57" y="139"/>
                  <a:pt x="59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3" y="139"/>
                  <a:pt x="104" y="140"/>
                  <a:pt x="104" y="141"/>
                </a:cubicBezTo>
                <a:close/>
                <a:moveTo>
                  <a:pt x="64" y="131"/>
                </a:moveTo>
                <a:cubicBezTo>
                  <a:pt x="64" y="113"/>
                  <a:pt x="64" y="113"/>
                  <a:pt x="64" y="113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0" y="117"/>
                  <a:pt x="59" y="117"/>
                  <a:pt x="59" y="117"/>
                </a:cubicBezTo>
                <a:cubicBezTo>
                  <a:pt x="58" y="117"/>
                  <a:pt x="57" y="117"/>
                  <a:pt x="57" y="117"/>
                </a:cubicBezTo>
                <a:cubicBezTo>
                  <a:pt x="56" y="116"/>
                  <a:pt x="56" y="114"/>
                  <a:pt x="57" y="113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5" y="105"/>
                  <a:pt x="65" y="104"/>
                  <a:pt x="66" y="104"/>
                </a:cubicBezTo>
                <a:cubicBezTo>
                  <a:pt x="66" y="104"/>
                  <a:pt x="67" y="104"/>
                  <a:pt x="68" y="104"/>
                </a:cubicBezTo>
                <a:cubicBezTo>
                  <a:pt x="68" y="104"/>
                  <a:pt x="68" y="105"/>
                  <a:pt x="69" y="105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78" y="114"/>
                  <a:pt x="78" y="116"/>
                  <a:pt x="77" y="117"/>
                </a:cubicBezTo>
                <a:cubicBezTo>
                  <a:pt x="76" y="117"/>
                  <a:pt x="75" y="117"/>
                  <a:pt x="75" y="117"/>
                </a:cubicBezTo>
                <a:cubicBezTo>
                  <a:pt x="74" y="117"/>
                  <a:pt x="73" y="117"/>
                  <a:pt x="73" y="117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31"/>
                  <a:pt x="69" y="131"/>
                  <a:pt x="69" y="131"/>
                </a:cubicBezTo>
                <a:cubicBezTo>
                  <a:pt x="69" y="132"/>
                  <a:pt x="68" y="133"/>
                  <a:pt x="67" y="133"/>
                </a:cubicBezTo>
                <a:cubicBezTo>
                  <a:pt x="65" y="133"/>
                  <a:pt x="64" y="132"/>
                  <a:pt x="64" y="131"/>
                </a:cubicBezTo>
                <a:close/>
                <a:moveTo>
                  <a:pt x="103" y="113"/>
                </a:moveTo>
                <a:cubicBezTo>
                  <a:pt x="104" y="114"/>
                  <a:pt x="104" y="116"/>
                  <a:pt x="103" y="117"/>
                </a:cubicBezTo>
                <a:cubicBezTo>
                  <a:pt x="103" y="117"/>
                  <a:pt x="102" y="117"/>
                  <a:pt x="101" y="117"/>
                </a:cubicBezTo>
                <a:cubicBezTo>
                  <a:pt x="101" y="117"/>
                  <a:pt x="100" y="117"/>
                  <a:pt x="99" y="117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6" y="132"/>
                  <a:pt x="95" y="133"/>
                  <a:pt x="93" y="133"/>
                </a:cubicBezTo>
                <a:cubicBezTo>
                  <a:pt x="92" y="133"/>
                  <a:pt x="91" y="132"/>
                  <a:pt x="91" y="131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7" y="117"/>
                  <a:pt x="86" y="117"/>
                  <a:pt x="85" y="117"/>
                </a:cubicBezTo>
                <a:cubicBezTo>
                  <a:pt x="85" y="117"/>
                  <a:pt x="84" y="117"/>
                  <a:pt x="83" y="117"/>
                </a:cubicBezTo>
                <a:cubicBezTo>
                  <a:pt x="82" y="116"/>
                  <a:pt x="82" y="114"/>
                  <a:pt x="83" y="113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2" y="105"/>
                  <a:pt x="92" y="104"/>
                  <a:pt x="92" y="104"/>
                </a:cubicBezTo>
                <a:cubicBezTo>
                  <a:pt x="93" y="104"/>
                  <a:pt x="94" y="104"/>
                  <a:pt x="94" y="104"/>
                </a:cubicBezTo>
                <a:cubicBezTo>
                  <a:pt x="95" y="104"/>
                  <a:pt x="95" y="105"/>
                  <a:pt x="95" y="105"/>
                </a:cubicBezTo>
                <a:lnTo>
                  <a:pt x="103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" name="Freeform 1872">
            <a:extLst>
              <a:ext uri="{FF2B5EF4-FFF2-40B4-BE49-F238E27FC236}">
                <a16:creationId xmlns:a16="http://schemas.microsoft.com/office/drawing/2014/main" id="{F93CB9A6-725B-4D39-AE26-0BD6DC4BF13A}"/>
              </a:ext>
            </a:extLst>
          </p:cNvPr>
          <p:cNvSpPr>
            <a:spLocks noEditPoints="1"/>
          </p:cNvSpPr>
          <p:nvPr/>
        </p:nvSpPr>
        <p:spPr bwMode="auto">
          <a:xfrm>
            <a:off x="7765143" y="5289622"/>
            <a:ext cx="426456" cy="428938"/>
          </a:xfrm>
          <a:custGeom>
            <a:avLst/>
            <a:gdLst>
              <a:gd name="T0" fmla="*/ 338435 w 160"/>
              <a:gd name="T1" fmla="*/ 0 h 160"/>
              <a:gd name="T2" fmla="*/ 99138 w 160"/>
              <a:gd name="T3" fmla="*/ 10310 h 160"/>
              <a:gd name="T4" fmla="*/ 13674 w 160"/>
              <a:gd name="T5" fmla="*/ 161519 h 160"/>
              <a:gd name="T6" fmla="*/ 37604 w 160"/>
              <a:gd name="T7" fmla="*/ 350531 h 160"/>
              <a:gd name="T8" fmla="*/ 41022 w 160"/>
              <a:gd name="T9" fmla="*/ 364277 h 160"/>
              <a:gd name="T10" fmla="*/ 34185 w 160"/>
              <a:gd name="T11" fmla="*/ 549852 h 160"/>
              <a:gd name="T12" fmla="*/ 379458 w 160"/>
              <a:gd name="T13" fmla="*/ 515486 h 160"/>
              <a:gd name="T14" fmla="*/ 454665 w 160"/>
              <a:gd name="T15" fmla="*/ 546415 h 160"/>
              <a:gd name="T16" fmla="*/ 546966 w 160"/>
              <a:gd name="T17" fmla="*/ 446755 h 160"/>
              <a:gd name="T18" fmla="*/ 495688 w 160"/>
              <a:gd name="T19" fmla="*/ 329911 h 160"/>
              <a:gd name="T20" fmla="*/ 499106 w 160"/>
              <a:gd name="T21" fmla="*/ 305855 h 160"/>
              <a:gd name="T22" fmla="*/ 461503 w 160"/>
              <a:gd name="T23" fmla="*/ 13746 h 160"/>
              <a:gd name="T24" fmla="*/ 523036 w 160"/>
              <a:gd name="T25" fmla="*/ 147773 h 160"/>
              <a:gd name="T26" fmla="*/ 273483 w 160"/>
              <a:gd name="T27" fmla="*/ 17183 h 160"/>
              <a:gd name="T28" fmla="*/ 229042 w 160"/>
              <a:gd name="T29" fmla="*/ 147773 h 160"/>
              <a:gd name="T30" fmla="*/ 235879 w 160"/>
              <a:gd name="T31" fmla="*/ 164956 h 160"/>
              <a:gd name="T32" fmla="*/ 300831 w 160"/>
              <a:gd name="T33" fmla="*/ 175265 h 160"/>
              <a:gd name="T34" fmla="*/ 311087 w 160"/>
              <a:gd name="T35" fmla="*/ 298982 h 160"/>
              <a:gd name="T36" fmla="*/ 229042 w 160"/>
              <a:gd name="T37" fmla="*/ 164956 h 160"/>
              <a:gd name="T38" fmla="*/ 129904 w 160"/>
              <a:gd name="T39" fmla="*/ 17183 h 160"/>
              <a:gd name="T40" fmla="*/ 30767 w 160"/>
              <a:gd name="T41" fmla="*/ 137463 h 160"/>
              <a:gd name="T42" fmla="*/ 485432 w 160"/>
              <a:gd name="T43" fmla="*/ 295545 h 160"/>
              <a:gd name="T44" fmla="*/ 526455 w 160"/>
              <a:gd name="T45" fmla="*/ 439882 h 160"/>
              <a:gd name="T46" fmla="*/ 468340 w 160"/>
              <a:gd name="T47" fmla="*/ 532669 h 160"/>
              <a:gd name="T48" fmla="*/ 372621 w 160"/>
              <a:gd name="T49" fmla="*/ 463938 h 160"/>
              <a:gd name="T50" fmla="*/ 34185 w 160"/>
              <a:gd name="T51" fmla="*/ 532669 h 160"/>
              <a:gd name="T52" fmla="*/ 37604 w 160"/>
              <a:gd name="T53" fmla="*/ 498303 h 160"/>
              <a:gd name="T54" fmla="*/ 20511 w 160"/>
              <a:gd name="T55" fmla="*/ 487994 h 160"/>
              <a:gd name="T56" fmla="*/ 47860 w 160"/>
              <a:gd name="T57" fmla="*/ 336784 h 160"/>
              <a:gd name="T58" fmla="*/ 30767 w 160"/>
              <a:gd name="T59" fmla="*/ 192448 h 160"/>
              <a:gd name="T60" fmla="*/ 208531 w 160"/>
              <a:gd name="T61" fmla="*/ 350531 h 160"/>
              <a:gd name="T62" fmla="*/ 338435 w 160"/>
              <a:gd name="T63" fmla="*/ 350531 h 160"/>
              <a:gd name="T64" fmla="*/ 526455 w 160"/>
              <a:gd name="T65" fmla="*/ 247433 h 160"/>
              <a:gd name="T66" fmla="*/ 263227 w 160"/>
              <a:gd name="T67" fmla="*/ 27493 h 160"/>
              <a:gd name="T68" fmla="*/ 246135 w 160"/>
              <a:gd name="T69" fmla="*/ 65295 h 160"/>
              <a:gd name="T70" fmla="*/ 256390 w 160"/>
              <a:gd name="T71" fmla="*/ 109970 h 160"/>
              <a:gd name="T72" fmla="*/ 273483 w 160"/>
              <a:gd name="T73" fmla="*/ 72168 h 160"/>
              <a:gd name="T74" fmla="*/ 273483 w 160"/>
              <a:gd name="T75" fmla="*/ 72168 h 160"/>
              <a:gd name="T76" fmla="*/ 290576 w 160"/>
              <a:gd name="T77" fmla="*/ 54985 h 160"/>
              <a:gd name="T78" fmla="*/ 300831 w 160"/>
              <a:gd name="T79" fmla="*/ 120280 h 160"/>
              <a:gd name="T80" fmla="*/ 283739 w 160"/>
              <a:gd name="T81" fmla="*/ 137463 h 160"/>
              <a:gd name="T82" fmla="*/ 246135 w 160"/>
              <a:gd name="T83" fmla="*/ 209631 h 160"/>
              <a:gd name="T84" fmla="*/ 246135 w 160"/>
              <a:gd name="T85" fmla="*/ 209631 h 160"/>
              <a:gd name="T86" fmla="*/ 263227 w 160"/>
              <a:gd name="T87" fmla="*/ 192448 h 160"/>
              <a:gd name="T88" fmla="*/ 300831 w 160"/>
              <a:gd name="T89" fmla="*/ 230251 h 160"/>
              <a:gd name="T90" fmla="*/ 283739 w 160"/>
              <a:gd name="T91" fmla="*/ 247433 h 160"/>
              <a:gd name="T92" fmla="*/ 246135 w 160"/>
              <a:gd name="T93" fmla="*/ 264616 h 160"/>
              <a:gd name="T94" fmla="*/ 246135 w 160"/>
              <a:gd name="T95" fmla="*/ 264616 h 160"/>
              <a:gd name="T96" fmla="*/ 263227 w 160"/>
              <a:gd name="T97" fmla="*/ 302419 h 160"/>
              <a:gd name="T98" fmla="*/ 300831 w 160"/>
              <a:gd name="T99" fmla="*/ 285236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60">
                <a:moveTo>
                  <a:pt x="135" y="4"/>
                </a:moveTo>
                <a:cubicBezTo>
                  <a:pt x="129" y="5"/>
                  <a:pt x="129" y="5"/>
                  <a:pt x="129" y="5"/>
                </a:cubicBezTo>
                <a:cubicBezTo>
                  <a:pt x="130" y="0"/>
                  <a:pt x="130" y="0"/>
                  <a:pt x="130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3" y="4"/>
                  <a:pt x="33" y="4"/>
                  <a:pt x="33" y="4"/>
                </a:cubicBezTo>
                <a:cubicBezTo>
                  <a:pt x="32" y="4"/>
                  <a:pt x="30" y="3"/>
                  <a:pt x="29" y="3"/>
                </a:cubicBezTo>
                <a:cubicBezTo>
                  <a:pt x="27" y="2"/>
                  <a:pt x="27" y="2"/>
                  <a:pt x="27" y="2"/>
                </a:cubicBezTo>
                <a:cubicBezTo>
                  <a:pt x="3" y="39"/>
                  <a:pt x="3" y="39"/>
                  <a:pt x="3" y="39"/>
                </a:cubicBezTo>
                <a:cubicBezTo>
                  <a:pt x="6" y="48"/>
                  <a:pt x="6" y="48"/>
                  <a:pt x="6" y="48"/>
                </a:cubicBezTo>
                <a:cubicBezTo>
                  <a:pt x="5" y="47"/>
                  <a:pt x="5" y="47"/>
                  <a:pt x="4" y="47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7"/>
                  <a:pt x="1" y="90"/>
                  <a:pt x="2" y="91"/>
                </a:cubicBezTo>
                <a:cubicBezTo>
                  <a:pt x="6" y="96"/>
                  <a:pt x="9" y="99"/>
                  <a:pt x="11" y="102"/>
                </a:cubicBezTo>
                <a:cubicBezTo>
                  <a:pt x="11" y="103"/>
                  <a:pt x="11" y="103"/>
                  <a:pt x="11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5" y="103"/>
                  <a:pt x="18" y="103"/>
                  <a:pt x="20" y="103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" y="140"/>
                  <a:pt x="1" y="140"/>
                  <a:pt x="1" y="140"/>
                </a:cubicBezTo>
                <a:cubicBezTo>
                  <a:pt x="0" y="141"/>
                  <a:pt x="0" y="142"/>
                  <a:pt x="0" y="143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55"/>
                  <a:pt x="5" y="160"/>
                  <a:pt x="10" y="160"/>
                </a:cubicBezTo>
                <a:cubicBezTo>
                  <a:pt x="67" y="160"/>
                  <a:pt x="67" y="160"/>
                  <a:pt x="67" y="160"/>
                </a:cubicBezTo>
                <a:cubicBezTo>
                  <a:pt x="68" y="160"/>
                  <a:pt x="69" y="160"/>
                  <a:pt x="69" y="160"/>
                </a:cubicBezTo>
                <a:cubicBezTo>
                  <a:pt x="87" y="156"/>
                  <a:pt x="103" y="152"/>
                  <a:pt x="109" y="150"/>
                </a:cubicBezTo>
                <a:cubicBezTo>
                  <a:pt x="111" y="150"/>
                  <a:pt x="111" y="150"/>
                  <a:pt x="111" y="150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47"/>
                  <a:pt x="112" y="146"/>
                  <a:pt x="112" y="146"/>
                </a:cubicBezTo>
                <a:cubicBezTo>
                  <a:pt x="113" y="150"/>
                  <a:pt x="113" y="150"/>
                  <a:pt x="113" y="150"/>
                </a:cubicBezTo>
                <a:cubicBezTo>
                  <a:pt x="133" y="159"/>
                  <a:pt x="133" y="159"/>
                  <a:pt x="133" y="159"/>
                </a:cubicBezTo>
                <a:cubicBezTo>
                  <a:pt x="134" y="160"/>
                  <a:pt x="136" y="160"/>
                  <a:pt x="137" y="160"/>
                </a:cubicBezTo>
                <a:cubicBezTo>
                  <a:pt x="150" y="160"/>
                  <a:pt x="150" y="160"/>
                  <a:pt x="150" y="160"/>
                </a:cubicBezTo>
                <a:cubicBezTo>
                  <a:pt x="155" y="160"/>
                  <a:pt x="160" y="155"/>
                  <a:pt x="160" y="150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9"/>
                  <a:pt x="160" y="127"/>
                  <a:pt x="159" y="126"/>
                </a:cubicBezTo>
                <a:cubicBezTo>
                  <a:pt x="146" y="98"/>
                  <a:pt x="146" y="98"/>
                  <a:pt x="146" y="98"/>
                </a:cubicBezTo>
                <a:cubicBezTo>
                  <a:pt x="146" y="97"/>
                  <a:pt x="145" y="97"/>
                  <a:pt x="145" y="97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45" y="91"/>
                  <a:pt x="145" y="91"/>
                  <a:pt x="145" y="91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9" y="73"/>
                  <a:pt x="160" y="71"/>
                  <a:pt x="160" y="68"/>
                </a:cubicBezTo>
                <a:cubicBezTo>
                  <a:pt x="160" y="45"/>
                  <a:pt x="160" y="45"/>
                  <a:pt x="160" y="45"/>
                </a:cubicBezTo>
                <a:lnTo>
                  <a:pt x="135" y="4"/>
                </a:lnTo>
                <a:close/>
                <a:moveTo>
                  <a:pt x="123" y="5"/>
                </a:moveTo>
                <a:cubicBezTo>
                  <a:pt x="122" y="11"/>
                  <a:pt x="122" y="11"/>
                  <a:pt x="122" y="11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5"/>
                  <a:pt x="99" y="5"/>
                  <a:pt x="99" y="5"/>
                </a:cubicBezTo>
                <a:lnTo>
                  <a:pt x="123" y="5"/>
                </a:lnTo>
                <a:close/>
                <a:moveTo>
                  <a:pt x="80" y="5"/>
                </a:moveTo>
                <a:cubicBezTo>
                  <a:pt x="93" y="5"/>
                  <a:pt x="93" y="5"/>
                  <a:pt x="93" y="5"/>
                </a:cubicBezTo>
                <a:cubicBezTo>
                  <a:pt x="93" y="43"/>
                  <a:pt x="93" y="43"/>
                  <a:pt x="9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5"/>
                  <a:pt x="67" y="5"/>
                  <a:pt x="67" y="5"/>
                </a:cubicBezTo>
                <a:lnTo>
                  <a:pt x="80" y="5"/>
                </a:lnTo>
                <a:close/>
                <a:moveTo>
                  <a:pt x="67" y="48"/>
                </a:moveTo>
                <a:cubicBezTo>
                  <a:pt x="69" y="48"/>
                  <a:pt x="69" y="48"/>
                  <a:pt x="69" y="48"/>
                </a:cubicBezTo>
                <a:cubicBezTo>
                  <a:pt x="69" y="49"/>
                  <a:pt x="71" y="51"/>
                  <a:pt x="72" y="51"/>
                </a:cubicBezTo>
                <a:cubicBezTo>
                  <a:pt x="73" y="51"/>
                  <a:pt x="75" y="49"/>
                  <a:pt x="7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9"/>
                  <a:pt x="87" y="51"/>
                  <a:pt x="88" y="51"/>
                </a:cubicBezTo>
                <a:cubicBezTo>
                  <a:pt x="89" y="51"/>
                  <a:pt x="91" y="49"/>
                  <a:pt x="91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90"/>
                  <a:pt x="93" y="90"/>
                  <a:pt x="93" y="90"/>
                </a:cubicBezTo>
                <a:cubicBezTo>
                  <a:pt x="91" y="87"/>
                  <a:pt x="91" y="87"/>
                  <a:pt x="91" y="87"/>
                </a:cubicBezTo>
                <a:cubicBezTo>
                  <a:pt x="80" y="98"/>
                  <a:pt x="80" y="98"/>
                  <a:pt x="80" y="98"/>
                </a:cubicBezTo>
                <a:cubicBezTo>
                  <a:pt x="69" y="87"/>
                  <a:pt x="69" y="87"/>
                  <a:pt x="69" y="87"/>
                </a:cubicBezTo>
                <a:cubicBezTo>
                  <a:pt x="67" y="90"/>
                  <a:pt x="67" y="90"/>
                  <a:pt x="67" y="90"/>
                </a:cubicBezTo>
                <a:lnTo>
                  <a:pt x="67" y="48"/>
                </a:lnTo>
                <a:close/>
                <a:moveTo>
                  <a:pt x="29" y="9"/>
                </a:moveTo>
                <a:cubicBezTo>
                  <a:pt x="31" y="10"/>
                  <a:pt x="34" y="10"/>
                  <a:pt x="34" y="10"/>
                </a:cubicBezTo>
                <a:cubicBezTo>
                  <a:pt x="37" y="12"/>
                  <a:pt x="37" y="12"/>
                  <a:pt x="37" y="12"/>
                </a:cubicBezTo>
                <a:cubicBezTo>
                  <a:pt x="38" y="5"/>
                  <a:pt x="38" y="5"/>
                  <a:pt x="38" y="5"/>
                </a:cubicBezTo>
                <a:cubicBezTo>
                  <a:pt x="61" y="5"/>
                  <a:pt x="61" y="5"/>
                  <a:pt x="61" y="5"/>
                </a:cubicBezTo>
                <a:cubicBezTo>
                  <a:pt x="61" y="43"/>
                  <a:pt x="61" y="43"/>
                  <a:pt x="61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9" y="40"/>
                  <a:pt x="9" y="40"/>
                  <a:pt x="9" y="40"/>
                </a:cubicBezTo>
                <a:lnTo>
                  <a:pt x="29" y="9"/>
                </a:lnTo>
                <a:close/>
                <a:moveTo>
                  <a:pt x="154" y="72"/>
                </a:moveTo>
                <a:cubicBezTo>
                  <a:pt x="142" y="85"/>
                  <a:pt x="142" y="85"/>
                  <a:pt x="142" y="85"/>
                </a:cubicBezTo>
                <a:cubicBezTo>
                  <a:pt x="142" y="86"/>
                  <a:pt x="142" y="86"/>
                  <a:pt x="142" y="86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41" y="100"/>
                  <a:pt x="141" y="100"/>
                  <a:pt x="141" y="100"/>
                </a:cubicBezTo>
                <a:cubicBezTo>
                  <a:pt x="141" y="100"/>
                  <a:pt x="141" y="100"/>
                  <a:pt x="141" y="100"/>
                </a:cubicBezTo>
                <a:cubicBezTo>
                  <a:pt x="154" y="128"/>
                  <a:pt x="154" y="128"/>
                  <a:pt x="154" y="128"/>
                </a:cubicBezTo>
                <a:cubicBezTo>
                  <a:pt x="155" y="129"/>
                  <a:pt x="155" y="130"/>
                  <a:pt x="155" y="130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5" y="152"/>
                  <a:pt x="152" y="155"/>
                  <a:pt x="150" y="155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37" y="155"/>
                  <a:pt x="136" y="155"/>
                  <a:pt x="135" y="154"/>
                </a:cubicBezTo>
                <a:cubicBezTo>
                  <a:pt x="118" y="146"/>
                  <a:pt x="118" y="146"/>
                  <a:pt x="118" y="146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9" y="135"/>
                  <a:pt x="108" y="140"/>
                  <a:pt x="106" y="145"/>
                </a:cubicBezTo>
                <a:cubicBezTo>
                  <a:pt x="99" y="147"/>
                  <a:pt x="84" y="151"/>
                  <a:pt x="68" y="155"/>
                </a:cubicBezTo>
                <a:cubicBezTo>
                  <a:pt x="68" y="155"/>
                  <a:pt x="67" y="155"/>
                  <a:pt x="67" y="155"/>
                </a:cubicBezTo>
                <a:cubicBezTo>
                  <a:pt x="10" y="155"/>
                  <a:pt x="10" y="155"/>
                  <a:pt x="10" y="155"/>
                </a:cubicBezTo>
                <a:cubicBezTo>
                  <a:pt x="10" y="155"/>
                  <a:pt x="10" y="155"/>
                  <a:pt x="9" y="155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16" y="148"/>
                  <a:pt x="16" y="146"/>
                  <a:pt x="15" y="145"/>
                </a:cubicBezTo>
                <a:cubicBezTo>
                  <a:pt x="14" y="144"/>
                  <a:pt x="12" y="144"/>
                  <a:pt x="11" y="145"/>
                </a:cubicBezTo>
                <a:cubicBezTo>
                  <a:pt x="5" y="151"/>
                  <a:pt x="5" y="151"/>
                  <a:pt x="5" y="151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43"/>
                  <a:pt x="5" y="143"/>
                  <a:pt x="5" y="143"/>
                </a:cubicBezTo>
                <a:cubicBezTo>
                  <a:pt x="5" y="143"/>
                  <a:pt x="5" y="142"/>
                  <a:pt x="6" y="142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44" y="99"/>
                  <a:pt x="44" y="99"/>
                  <a:pt x="44" y="99"/>
                </a:cubicBezTo>
                <a:cubicBezTo>
                  <a:pt x="32" y="99"/>
                  <a:pt x="32" y="99"/>
                  <a:pt x="32" y="99"/>
                </a:cubicBezTo>
                <a:cubicBezTo>
                  <a:pt x="32" y="99"/>
                  <a:pt x="23" y="98"/>
                  <a:pt x="14" y="98"/>
                </a:cubicBezTo>
                <a:cubicBezTo>
                  <a:pt x="12" y="95"/>
                  <a:pt x="9" y="92"/>
                  <a:pt x="6" y="88"/>
                </a:cubicBezTo>
                <a:cubicBezTo>
                  <a:pt x="6" y="87"/>
                  <a:pt x="5" y="86"/>
                  <a:pt x="5" y="85"/>
                </a:cubicBezTo>
                <a:cubicBezTo>
                  <a:pt x="5" y="54"/>
                  <a:pt x="5" y="54"/>
                  <a:pt x="5" y="54"/>
                </a:cubicBezTo>
                <a:cubicBezTo>
                  <a:pt x="8" y="55"/>
                  <a:pt x="9" y="56"/>
                  <a:pt x="9" y="56"/>
                </a:cubicBezTo>
                <a:cubicBezTo>
                  <a:pt x="15" y="59"/>
                  <a:pt x="15" y="59"/>
                  <a:pt x="15" y="59"/>
                </a:cubicBezTo>
                <a:cubicBezTo>
                  <a:pt x="12" y="48"/>
                  <a:pt x="12" y="48"/>
                  <a:pt x="12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102"/>
                  <a:pt x="61" y="102"/>
                  <a:pt x="61" y="102"/>
                </a:cubicBezTo>
                <a:cubicBezTo>
                  <a:pt x="69" y="94"/>
                  <a:pt x="69" y="94"/>
                  <a:pt x="69" y="94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91" y="94"/>
                  <a:pt x="91" y="94"/>
                  <a:pt x="91" y="94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99" y="48"/>
                  <a:pt x="99" y="48"/>
                  <a:pt x="99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55" y="70"/>
                  <a:pt x="154" y="71"/>
                  <a:pt x="154" y="72"/>
                </a:cubicBezTo>
                <a:close/>
                <a:moveTo>
                  <a:pt x="80" y="5"/>
                </a:moveTo>
                <a:cubicBezTo>
                  <a:pt x="81" y="5"/>
                  <a:pt x="83" y="7"/>
                  <a:pt x="83" y="8"/>
                </a:cubicBezTo>
                <a:cubicBezTo>
                  <a:pt x="83" y="9"/>
                  <a:pt x="81" y="11"/>
                  <a:pt x="80" y="11"/>
                </a:cubicBezTo>
                <a:cubicBezTo>
                  <a:pt x="79" y="11"/>
                  <a:pt x="77" y="9"/>
                  <a:pt x="77" y="8"/>
                </a:cubicBezTo>
                <a:cubicBezTo>
                  <a:pt x="77" y="7"/>
                  <a:pt x="79" y="5"/>
                  <a:pt x="80" y="5"/>
                </a:cubicBezTo>
                <a:close/>
                <a:moveTo>
                  <a:pt x="72" y="13"/>
                </a:moveTo>
                <a:cubicBezTo>
                  <a:pt x="73" y="13"/>
                  <a:pt x="75" y="15"/>
                  <a:pt x="75" y="16"/>
                </a:cubicBezTo>
                <a:cubicBezTo>
                  <a:pt x="75" y="17"/>
                  <a:pt x="73" y="19"/>
                  <a:pt x="72" y="19"/>
                </a:cubicBezTo>
                <a:cubicBezTo>
                  <a:pt x="71" y="19"/>
                  <a:pt x="69" y="17"/>
                  <a:pt x="69" y="16"/>
                </a:cubicBezTo>
                <a:cubicBezTo>
                  <a:pt x="69" y="15"/>
                  <a:pt x="71" y="13"/>
                  <a:pt x="72" y="13"/>
                </a:cubicBezTo>
                <a:close/>
                <a:moveTo>
                  <a:pt x="72" y="29"/>
                </a:moveTo>
                <a:cubicBezTo>
                  <a:pt x="73" y="29"/>
                  <a:pt x="75" y="31"/>
                  <a:pt x="75" y="32"/>
                </a:cubicBezTo>
                <a:cubicBezTo>
                  <a:pt x="75" y="33"/>
                  <a:pt x="73" y="35"/>
                  <a:pt x="72" y="35"/>
                </a:cubicBezTo>
                <a:cubicBezTo>
                  <a:pt x="71" y="35"/>
                  <a:pt x="69" y="33"/>
                  <a:pt x="69" y="32"/>
                </a:cubicBezTo>
                <a:cubicBezTo>
                  <a:pt x="69" y="31"/>
                  <a:pt x="71" y="29"/>
                  <a:pt x="72" y="29"/>
                </a:cubicBezTo>
                <a:close/>
                <a:moveTo>
                  <a:pt x="80" y="21"/>
                </a:moveTo>
                <a:cubicBezTo>
                  <a:pt x="81" y="21"/>
                  <a:pt x="83" y="23"/>
                  <a:pt x="83" y="24"/>
                </a:cubicBezTo>
                <a:cubicBezTo>
                  <a:pt x="83" y="25"/>
                  <a:pt x="81" y="27"/>
                  <a:pt x="80" y="27"/>
                </a:cubicBezTo>
                <a:cubicBezTo>
                  <a:pt x="79" y="27"/>
                  <a:pt x="77" y="25"/>
                  <a:pt x="77" y="24"/>
                </a:cubicBezTo>
                <a:cubicBezTo>
                  <a:pt x="77" y="23"/>
                  <a:pt x="79" y="21"/>
                  <a:pt x="80" y="21"/>
                </a:cubicBezTo>
                <a:close/>
                <a:moveTo>
                  <a:pt x="88" y="13"/>
                </a:moveTo>
                <a:cubicBezTo>
                  <a:pt x="89" y="13"/>
                  <a:pt x="91" y="15"/>
                  <a:pt x="91" y="16"/>
                </a:cubicBezTo>
                <a:cubicBezTo>
                  <a:pt x="91" y="17"/>
                  <a:pt x="89" y="19"/>
                  <a:pt x="88" y="19"/>
                </a:cubicBezTo>
                <a:cubicBezTo>
                  <a:pt x="87" y="19"/>
                  <a:pt x="85" y="17"/>
                  <a:pt x="85" y="16"/>
                </a:cubicBezTo>
                <a:cubicBezTo>
                  <a:pt x="85" y="15"/>
                  <a:pt x="87" y="13"/>
                  <a:pt x="88" y="13"/>
                </a:cubicBezTo>
                <a:close/>
                <a:moveTo>
                  <a:pt x="88" y="29"/>
                </a:moveTo>
                <a:cubicBezTo>
                  <a:pt x="89" y="29"/>
                  <a:pt x="91" y="31"/>
                  <a:pt x="91" y="32"/>
                </a:cubicBezTo>
                <a:cubicBezTo>
                  <a:pt x="91" y="33"/>
                  <a:pt x="89" y="35"/>
                  <a:pt x="88" y="35"/>
                </a:cubicBezTo>
                <a:cubicBezTo>
                  <a:pt x="87" y="35"/>
                  <a:pt x="85" y="33"/>
                  <a:pt x="85" y="32"/>
                </a:cubicBezTo>
                <a:cubicBezTo>
                  <a:pt x="85" y="31"/>
                  <a:pt x="87" y="29"/>
                  <a:pt x="88" y="29"/>
                </a:cubicBezTo>
                <a:close/>
                <a:moveTo>
                  <a:pt x="80" y="37"/>
                </a:moveTo>
                <a:cubicBezTo>
                  <a:pt x="81" y="37"/>
                  <a:pt x="83" y="39"/>
                  <a:pt x="83" y="40"/>
                </a:cubicBezTo>
                <a:cubicBezTo>
                  <a:pt x="83" y="41"/>
                  <a:pt x="81" y="43"/>
                  <a:pt x="80" y="43"/>
                </a:cubicBezTo>
                <a:cubicBezTo>
                  <a:pt x="79" y="43"/>
                  <a:pt x="77" y="41"/>
                  <a:pt x="77" y="40"/>
                </a:cubicBezTo>
                <a:cubicBezTo>
                  <a:pt x="77" y="39"/>
                  <a:pt x="79" y="37"/>
                  <a:pt x="80" y="37"/>
                </a:cubicBezTo>
                <a:close/>
                <a:moveTo>
                  <a:pt x="72" y="61"/>
                </a:moveTo>
                <a:cubicBezTo>
                  <a:pt x="73" y="61"/>
                  <a:pt x="75" y="63"/>
                  <a:pt x="75" y="64"/>
                </a:cubicBezTo>
                <a:cubicBezTo>
                  <a:pt x="75" y="65"/>
                  <a:pt x="73" y="67"/>
                  <a:pt x="72" y="67"/>
                </a:cubicBezTo>
                <a:cubicBezTo>
                  <a:pt x="71" y="67"/>
                  <a:pt x="69" y="65"/>
                  <a:pt x="69" y="64"/>
                </a:cubicBezTo>
                <a:cubicBezTo>
                  <a:pt x="69" y="63"/>
                  <a:pt x="71" y="61"/>
                  <a:pt x="72" y="61"/>
                </a:cubicBezTo>
                <a:close/>
                <a:moveTo>
                  <a:pt x="80" y="53"/>
                </a:moveTo>
                <a:cubicBezTo>
                  <a:pt x="81" y="53"/>
                  <a:pt x="83" y="55"/>
                  <a:pt x="83" y="56"/>
                </a:cubicBezTo>
                <a:cubicBezTo>
                  <a:pt x="83" y="57"/>
                  <a:pt x="81" y="59"/>
                  <a:pt x="80" y="59"/>
                </a:cubicBezTo>
                <a:cubicBezTo>
                  <a:pt x="79" y="59"/>
                  <a:pt x="77" y="57"/>
                  <a:pt x="77" y="56"/>
                </a:cubicBezTo>
                <a:cubicBezTo>
                  <a:pt x="77" y="55"/>
                  <a:pt x="79" y="53"/>
                  <a:pt x="80" y="53"/>
                </a:cubicBezTo>
                <a:close/>
                <a:moveTo>
                  <a:pt x="88" y="61"/>
                </a:moveTo>
                <a:cubicBezTo>
                  <a:pt x="89" y="61"/>
                  <a:pt x="91" y="63"/>
                  <a:pt x="91" y="64"/>
                </a:cubicBezTo>
                <a:cubicBezTo>
                  <a:pt x="91" y="65"/>
                  <a:pt x="89" y="67"/>
                  <a:pt x="88" y="67"/>
                </a:cubicBezTo>
                <a:cubicBezTo>
                  <a:pt x="87" y="67"/>
                  <a:pt x="85" y="65"/>
                  <a:pt x="85" y="64"/>
                </a:cubicBezTo>
                <a:cubicBezTo>
                  <a:pt x="85" y="63"/>
                  <a:pt x="87" y="61"/>
                  <a:pt x="88" y="61"/>
                </a:cubicBezTo>
                <a:close/>
                <a:moveTo>
                  <a:pt x="80" y="69"/>
                </a:moveTo>
                <a:cubicBezTo>
                  <a:pt x="81" y="69"/>
                  <a:pt x="83" y="71"/>
                  <a:pt x="83" y="72"/>
                </a:cubicBezTo>
                <a:cubicBezTo>
                  <a:pt x="83" y="73"/>
                  <a:pt x="81" y="75"/>
                  <a:pt x="80" y="75"/>
                </a:cubicBezTo>
                <a:cubicBezTo>
                  <a:pt x="79" y="75"/>
                  <a:pt x="77" y="73"/>
                  <a:pt x="77" y="72"/>
                </a:cubicBezTo>
                <a:cubicBezTo>
                  <a:pt x="77" y="71"/>
                  <a:pt x="79" y="69"/>
                  <a:pt x="80" y="69"/>
                </a:cubicBezTo>
                <a:close/>
                <a:moveTo>
                  <a:pt x="72" y="77"/>
                </a:moveTo>
                <a:cubicBezTo>
                  <a:pt x="73" y="77"/>
                  <a:pt x="75" y="79"/>
                  <a:pt x="75" y="80"/>
                </a:cubicBezTo>
                <a:cubicBezTo>
                  <a:pt x="75" y="81"/>
                  <a:pt x="73" y="83"/>
                  <a:pt x="72" y="83"/>
                </a:cubicBezTo>
                <a:cubicBezTo>
                  <a:pt x="71" y="83"/>
                  <a:pt x="69" y="81"/>
                  <a:pt x="69" y="80"/>
                </a:cubicBezTo>
                <a:cubicBezTo>
                  <a:pt x="69" y="79"/>
                  <a:pt x="71" y="77"/>
                  <a:pt x="72" y="77"/>
                </a:cubicBezTo>
                <a:close/>
                <a:moveTo>
                  <a:pt x="80" y="85"/>
                </a:moveTo>
                <a:cubicBezTo>
                  <a:pt x="81" y="85"/>
                  <a:pt x="83" y="87"/>
                  <a:pt x="83" y="88"/>
                </a:cubicBezTo>
                <a:cubicBezTo>
                  <a:pt x="83" y="89"/>
                  <a:pt x="81" y="91"/>
                  <a:pt x="80" y="91"/>
                </a:cubicBezTo>
                <a:cubicBezTo>
                  <a:pt x="79" y="91"/>
                  <a:pt x="77" y="89"/>
                  <a:pt x="77" y="88"/>
                </a:cubicBezTo>
                <a:cubicBezTo>
                  <a:pt x="77" y="87"/>
                  <a:pt x="79" y="85"/>
                  <a:pt x="80" y="85"/>
                </a:cubicBezTo>
                <a:close/>
                <a:moveTo>
                  <a:pt x="88" y="77"/>
                </a:moveTo>
                <a:cubicBezTo>
                  <a:pt x="89" y="77"/>
                  <a:pt x="91" y="79"/>
                  <a:pt x="91" y="80"/>
                </a:cubicBezTo>
                <a:cubicBezTo>
                  <a:pt x="91" y="81"/>
                  <a:pt x="89" y="83"/>
                  <a:pt x="88" y="83"/>
                </a:cubicBezTo>
                <a:cubicBezTo>
                  <a:pt x="87" y="83"/>
                  <a:pt x="85" y="81"/>
                  <a:pt x="85" y="80"/>
                </a:cubicBezTo>
                <a:cubicBezTo>
                  <a:pt x="85" y="79"/>
                  <a:pt x="87" y="77"/>
                  <a:pt x="88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" name="Freeform 1873">
            <a:extLst>
              <a:ext uri="{FF2B5EF4-FFF2-40B4-BE49-F238E27FC236}">
                <a16:creationId xmlns:a16="http://schemas.microsoft.com/office/drawing/2014/main" id="{7C28B820-AB88-4BA8-A845-0B06950ABF93}"/>
              </a:ext>
            </a:extLst>
          </p:cNvPr>
          <p:cNvSpPr>
            <a:spLocks noEditPoints="1"/>
          </p:cNvSpPr>
          <p:nvPr/>
        </p:nvSpPr>
        <p:spPr bwMode="auto">
          <a:xfrm>
            <a:off x="4746440" y="1308665"/>
            <a:ext cx="426456" cy="428938"/>
          </a:xfrm>
          <a:custGeom>
            <a:avLst/>
            <a:gdLst>
              <a:gd name="T0" fmla="*/ 208531 w 160"/>
              <a:gd name="T1" fmla="*/ 0 h 160"/>
              <a:gd name="T2" fmla="*/ 0 w 160"/>
              <a:gd name="T3" fmla="*/ 549852 h 160"/>
              <a:gd name="T4" fmla="*/ 546966 w 160"/>
              <a:gd name="T5" fmla="*/ 549852 h 160"/>
              <a:gd name="T6" fmla="*/ 440991 w 160"/>
              <a:gd name="T7" fmla="*/ 17183 h 160"/>
              <a:gd name="T8" fmla="*/ 338435 w 160"/>
              <a:gd name="T9" fmla="*/ 17183 h 160"/>
              <a:gd name="T10" fmla="*/ 317924 w 160"/>
              <a:gd name="T11" fmla="*/ 17183 h 160"/>
              <a:gd name="T12" fmla="*/ 229042 w 160"/>
              <a:gd name="T13" fmla="*/ 147773 h 160"/>
              <a:gd name="T14" fmla="*/ 229042 w 160"/>
              <a:gd name="T15" fmla="*/ 164956 h 160"/>
              <a:gd name="T16" fmla="*/ 256390 w 160"/>
              <a:gd name="T17" fmla="*/ 164956 h 160"/>
              <a:gd name="T18" fmla="*/ 311087 w 160"/>
              <a:gd name="T19" fmla="*/ 164956 h 160"/>
              <a:gd name="T20" fmla="*/ 311087 w 160"/>
              <a:gd name="T21" fmla="*/ 189012 h 160"/>
              <a:gd name="T22" fmla="*/ 229042 w 160"/>
              <a:gd name="T23" fmla="*/ 199321 h 160"/>
              <a:gd name="T24" fmla="*/ 208531 w 160"/>
              <a:gd name="T25" fmla="*/ 17183 h 160"/>
              <a:gd name="T26" fmla="*/ 105975 w 160"/>
              <a:gd name="T27" fmla="*/ 17183 h 160"/>
              <a:gd name="T28" fmla="*/ 235879 w 160"/>
              <a:gd name="T29" fmla="*/ 515486 h 160"/>
              <a:gd name="T30" fmla="*/ 317924 w 160"/>
              <a:gd name="T31" fmla="*/ 508613 h 160"/>
              <a:gd name="T32" fmla="*/ 338435 w 160"/>
              <a:gd name="T33" fmla="*/ 532669 h 160"/>
              <a:gd name="T34" fmla="*/ 273483 w 160"/>
              <a:gd name="T35" fmla="*/ 453628 h 160"/>
              <a:gd name="T36" fmla="*/ 208531 w 160"/>
              <a:gd name="T37" fmla="*/ 532669 h 160"/>
              <a:gd name="T38" fmla="*/ 208531 w 160"/>
              <a:gd name="T39" fmla="*/ 164956 h 160"/>
              <a:gd name="T40" fmla="*/ 273483 w 160"/>
              <a:gd name="T41" fmla="*/ 250870 h 160"/>
              <a:gd name="T42" fmla="*/ 338435 w 160"/>
              <a:gd name="T43" fmla="*/ 164956 h 160"/>
              <a:gd name="T44" fmla="*/ 338435 w 160"/>
              <a:gd name="T45" fmla="*/ 532669 h 160"/>
              <a:gd name="T46" fmla="*/ 365784 w 160"/>
              <a:gd name="T47" fmla="*/ 274926 h 160"/>
              <a:gd name="T48" fmla="*/ 201694 w 160"/>
              <a:gd name="T49" fmla="*/ 292109 h 160"/>
              <a:gd name="T50" fmla="*/ 201694 w 160"/>
              <a:gd name="T51" fmla="*/ 422699 h 160"/>
              <a:gd name="T52" fmla="*/ 283739 w 160"/>
              <a:gd name="T53" fmla="*/ 402079 h 160"/>
              <a:gd name="T54" fmla="*/ 229042 w 160"/>
              <a:gd name="T55" fmla="*/ 384896 h 160"/>
              <a:gd name="T56" fmla="*/ 328180 w 160"/>
              <a:gd name="T57" fmla="*/ 395206 h 160"/>
              <a:gd name="T58" fmla="*/ 300831 w 160"/>
              <a:gd name="T59" fmla="*/ 395206 h 160"/>
              <a:gd name="T60" fmla="*/ 328180 w 160"/>
              <a:gd name="T61" fmla="*/ 395206 h 160"/>
              <a:gd name="T62" fmla="*/ 263227 w 160"/>
              <a:gd name="T63" fmla="*/ 329911 h 160"/>
              <a:gd name="T64" fmla="*/ 317924 w 160"/>
              <a:gd name="T65" fmla="*/ 312728 h 160"/>
              <a:gd name="T66" fmla="*/ 317924 w 160"/>
              <a:gd name="T67" fmla="*/ 367714 h 160"/>
              <a:gd name="T68" fmla="*/ 300831 w 160"/>
              <a:gd name="T69" fmla="*/ 347094 h 160"/>
              <a:gd name="T70" fmla="*/ 218786 w 160"/>
              <a:gd name="T71" fmla="*/ 357404 h 160"/>
              <a:gd name="T72" fmla="*/ 256390 w 160"/>
              <a:gd name="T73" fmla="*/ 357404 h 160"/>
              <a:gd name="T74" fmla="*/ 218786 w 160"/>
              <a:gd name="T75" fmla="*/ 357404 h 160"/>
              <a:gd name="T76" fmla="*/ 235879 w 160"/>
              <a:gd name="T77" fmla="*/ 312728 h 160"/>
              <a:gd name="T78" fmla="*/ 229042 w 160"/>
              <a:gd name="T79" fmla="*/ 329911 h 160"/>
              <a:gd name="T80" fmla="*/ 266646 w 160"/>
              <a:gd name="T81" fmla="*/ 364277 h 160"/>
              <a:gd name="T82" fmla="*/ 280320 w 160"/>
              <a:gd name="T83" fmla="*/ 350531 h 160"/>
              <a:gd name="T84" fmla="*/ 273483 w 160"/>
              <a:gd name="T85" fmla="*/ 367714 h 160"/>
              <a:gd name="T86" fmla="*/ 273483 w 160"/>
              <a:gd name="T87" fmla="*/ 37802 h 160"/>
              <a:gd name="T88" fmla="*/ 246135 w 160"/>
              <a:gd name="T89" fmla="*/ 44675 h 160"/>
              <a:gd name="T90" fmla="*/ 235879 w 160"/>
              <a:gd name="T91" fmla="*/ 54985 h 160"/>
              <a:gd name="T92" fmla="*/ 256390 w 160"/>
              <a:gd name="T93" fmla="*/ 109970 h 160"/>
              <a:gd name="T94" fmla="*/ 246135 w 160"/>
              <a:gd name="T95" fmla="*/ 99661 h 160"/>
              <a:gd name="T96" fmla="*/ 273483 w 160"/>
              <a:gd name="T97" fmla="*/ 92788 h 160"/>
              <a:gd name="T98" fmla="*/ 300831 w 160"/>
              <a:gd name="T99" fmla="*/ 44675 h 160"/>
              <a:gd name="T100" fmla="*/ 290576 w 160"/>
              <a:gd name="T101" fmla="*/ 54985 h 160"/>
              <a:gd name="T102" fmla="*/ 311087 w 160"/>
              <a:gd name="T103" fmla="*/ 109970 h 160"/>
              <a:gd name="T104" fmla="*/ 300831 w 160"/>
              <a:gd name="T105" fmla="*/ 99661 h 160"/>
              <a:gd name="T106" fmla="*/ 273483 w 160"/>
              <a:gd name="T107" fmla="*/ 147773 h 160"/>
              <a:gd name="T108" fmla="*/ 273483 w 160"/>
              <a:gd name="T109" fmla="*/ 182138 h 160"/>
              <a:gd name="T110" fmla="*/ 263227 w 160"/>
              <a:gd name="T111" fmla="*/ 192448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60">
                <a:moveTo>
                  <a:pt x="132" y="0"/>
                </a:moveTo>
                <a:cubicBezTo>
                  <a:pt x="99" y="0"/>
                  <a:pt x="99" y="0"/>
                  <a:pt x="9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60"/>
                  <a:pt x="0" y="160"/>
                  <a:pt x="0" y="160"/>
                </a:cubicBezTo>
                <a:cubicBezTo>
                  <a:pt x="61" y="160"/>
                  <a:pt x="61" y="160"/>
                  <a:pt x="61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45"/>
                  <a:pt x="160" y="45"/>
                  <a:pt x="160" y="45"/>
                </a:cubicBezTo>
                <a:lnTo>
                  <a:pt x="132" y="0"/>
                </a:lnTo>
                <a:close/>
                <a:moveTo>
                  <a:pt x="129" y="5"/>
                </a:moveTo>
                <a:cubicBezTo>
                  <a:pt x="153" y="43"/>
                  <a:pt x="153" y="43"/>
                  <a:pt x="153" y="43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5"/>
                  <a:pt x="99" y="5"/>
                  <a:pt x="99" y="5"/>
                </a:cubicBezTo>
                <a:lnTo>
                  <a:pt x="129" y="5"/>
                </a:lnTo>
                <a:close/>
                <a:moveTo>
                  <a:pt x="80" y="5"/>
                </a:moveTo>
                <a:cubicBezTo>
                  <a:pt x="93" y="5"/>
                  <a:pt x="93" y="5"/>
                  <a:pt x="93" y="5"/>
                </a:cubicBezTo>
                <a:cubicBezTo>
                  <a:pt x="93" y="43"/>
                  <a:pt x="93" y="43"/>
                  <a:pt x="9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5"/>
                  <a:pt x="67" y="5"/>
                  <a:pt x="67" y="5"/>
                </a:cubicBezTo>
                <a:lnTo>
                  <a:pt x="80" y="5"/>
                </a:lnTo>
                <a:close/>
                <a:moveTo>
                  <a:pt x="67" y="48"/>
                </a:moveTo>
                <a:cubicBezTo>
                  <a:pt x="69" y="48"/>
                  <a:pt x="69" y="48"/>
                  <a:pt x="69" y="48"/>
                </a:cubicBezTo>
                <a:cubicBezTo>
                  <a:pt x="69" y="49"/>
                  <a:pt x="71" y="51"/>
                  <a:pt x="72" y="51"/>
                </a:cubicBezTo>
                <a:cubicBezTo>
                  <a:pt x="73" y="51"/>
                  <a:pt x="75" y="49"/>
                  <a:pt x="7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9"/>
                  <a:pt x="87" y="51"/>
                  <a:pt x="88" y="51"/>
                </a:cubicBezTo>
                <a:cubicBezTo>
                  <a:pt x="89" y="51"/>
                  <a:pt x="91" y="49"/>
                  <a:pt x="91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58"/>
                  <a:pt x="93" y="58"/>
                  <a:pt x="93" y="58"/>
                </a:cubicBezTo>
                <a:cubicBezTo>
                  <a:pt x="91" y="55"/>
                  <a:pt x="91" y="55"/>
                  <a:pt x="91" y="55"/>
                </a:cubicBezTo>
                <a:cubicBezTo>
                  <a:pt x="80" y="66"/>
                  <a:pt x="80" y="66"/>
                  <a:pt x="80" y="66"/>
                </a:cubicBezTo>
                <a:cubicBezTo>
                  <a:pt x="69" y="55"/>
                  <a:pt x="69" y="55"/>
                  <a:pt x="69" y="55"/>
                </a:cubicBezTo>
                <a:cubicBezTo>
                  <a:pt x="67" y="58"/>
                  <a:pt x="67" y="58"/>
                  <a:pt x="67" y="58"/>
                </a:cubicBezTo>
                <a:lnTo>
                  <a:pt x="67" y="48"/>
                </a:lnTo>
                <a:close/>
                <a:moveTo>
                  <a:pt x="31" y="5"/>
                </a:moveTo>
                <a:cubicBezTo>
                  <a:pt x="61" y="5"/>
                  <a:pt x="61" y="5"/>
                  <a:pt x="61" y="5"/>
                </a:cubicBezTo>
                <a:cubicBezTo>
                  <a:pt x="61" y="43"/>
                  <a:pt x="61" y="43"/>
                  <a:pt x="61" y="43"/>
                </a:cubicBezTo>
                <a:cubicBezTo>
                  <a:pt x="7" y="43"/>
                  <a:pt x="7" y="43"/>
                  <a:pt x="7" y="43"/>
                </a:cubicBezTo>
                <a:lnTo>
                  <a:pt x="31" y="5"/>
                </a:lnTo>
                <a:close/>
                <a:moveTo>
                  <a:pt x="67" y="155"/>
                </a:moveTo>
                <a:cubicBezTo>
                  <a:pt x="67" y="148"/>
                  <a:pt x="67" y="148"/>
                  <a:pt x="67" y="148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91" y="150"/>
                  <a:pt x="91" y="150"/>
                  <a:pt x="91" y="150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55"/>
                  <a:pt x="93" y="155"/>
                  <a:pt x="93" y="155"/>
                </a:cubicBezTo>
                <a:lnTo>
                  <a:pt x="67" y="155"/>
                </a:lnTo>
                <a:close/>
                <a:moveTo>
                  <a:pt x="99" y="155"/>
                </a:moveTo>
                <a:cubicBezTo>
                  <a:pt x="99" y="135"/>
                  <a:pt x="99" y="135"/>
                  <a:pt x="99" y="135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55"/>
                  <a:pt x="61" y="155"/>
                  <a:pt x="61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48"/>
                  <a:pt x="5" y="48"/>
                  <a:pt x="5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70"/>
                  <a:pt x="61" y="70"/>
                  <a:pt x="61" y="70"/>
                </a:cubicBezTo>
                <a:cubicBezTo>
                  <a:pt x="69" y="62"/>
                  <a:pt x="69" y="62"/>
                  <a:pt x="69" y="62"/>
                </a:cubicBezTo>
                <a:cubicBezTo>
                  <a:pt x="80" y="73"/>
                  <a:pt x="80" y="73"/>
                  <a:pt x="80" y="73"/>
                </a:cubicBezTo>
                <a:cubicBezTo>
                  <a:pt x="91" y="62"/>
                  <a:pt x="91" y="62"/>
                  <a:pt x="91" y="62"/>
                </a:cubicBezTo>
                <a:cubicBezTo>
                  <a:pt x="99" y="70"/>
                  <a:pt x="99" y="70"/>
                  <a:pt x="99" y="70"/>
                </a:cubicBezTo>
                <a:cubicBezTo>
                  <a:pt x="99" y="48"/>
                  <a:pt x="99" y="48"/>
                  <a:pt x="99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155"/>
                  <a:pt x="155" y="155"/>
                  <a:pt x="155" y="155"/>
                </a:cubicBezTo>
                <a:lnTo>
                  <a:pt x="99" y="155"/>
                </a:lnTo>
                <a:close/>
                <a:moveTo>
                  <a:pt x="53" y="128"/>
                </a:moveTo>
                <a:cubicBezTo>
                  <a:pt x="107" y="128"/>
                  <a:pt x="107" y="128"/>
                  <a:pt x="107" y="128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53" y="80"/>
                  <a:pt x="53" y="80"/>
                  <a:pt x="53" y="80"/>
                </a:cubicBezTo>
                <a:lnTo>
                  <a:pt x="53" y="128"/>
                </a:lnTo>
                <a:close/>
                <a:moveTo>
                  <a:pt x="59" y="85"/>
                </a:moveTo>
                <a:cubicBezTo>
                  <a:pt x="101" y="85"/>
                  <a:pt x="101" y="85"/>
                  <a:pt x="101" y="85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59" y="123"/>
                  <a:pt x="59" y="123"/>
                  <a:pt x="59" y="123"/>
                </a:cubicBezTo>
                <a:lnTo>
                  <a:pt x="59" y="85"/>
                </a:lnTo>
                <a:close/>
                <a:moveTo>
                  <a:pt x="85" y="115"/>
                </a:moveTo>
                <a:cubicBezTo>
                  <a:pt x="85" y="116"/>
                  <a:pt x="84" y="117"/>
                  <a:pt x="83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5" y="117"/>
                  <a:pt x="64" y="116"/>
                  <a:pt x="64" y="115"/>
                </a:cubicBezTo>
                <a:cubicBezTo>
                  <a:pt x="64" y="113"/>
                  <a:pt x="65" y="112"/>
                  <a:pt x="67" y="112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84" y="112"/>
                  <a:pt x="85" y="113"/>
                  <a:pt x="85" y="115"/>
                </a:cubicBezTo>
                <a:close/>
                <a:moveTo>
                  <a:pt x="96" y="115"/>
                </a:moveTo>
                <a:cubicBezTo>
                  <a:pt x="96" y="116"/>
                  <a:pt x="95" y="117"/>
                  <a:pt x="93" y="117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9" y="117"/>
                  <a:pt x="88" y="116"/>
                  <a:pt x="88" y="115"/>
                </a:cubicBezTo>
                <a:cubicBezTo>
                  <a:pt x="88" y="113"/>
                  <a:pt x="89" y="112"/>
                  <a:pt x="91" y="11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5" y="112"/>
                  <a:pt x="96" y="113"/>
                  <a:pt x="96" y="115"/>
                </a:cubicBezTo>
                <a:close/>
                <a:moveTo>
                  <a:pt x="96" y="93"/>
                </a:moveTo>
                <a:cubicBezTo>
                  <a:pt x="96" y="95"/>
                  <a:pt x="95" y="96"/>
                  <a:pt x="93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6" y="96"/>
                  <a:pt x="75" y="95"/>
                  <a:pt x="75" y="93"/>
                </a:cubicBezTo>
                <a:cubicBezTo>
                  <a:pt x="75" y="92"/>
                  <a:pt x="76" y="91"/>
                  <a:pt x="77" y="91"/>
                </a:cubicBezTo>
                <a:cubicBezTo>
                  <a:pt x="93" y="91"/>
                  <a:pt x="93" y="91"/>
                  <a:pt x="93" y="91"/>
                </a:cubicBezTo>
                <a:cubicBezTo>
                  <a:pt x="95" y="91"/>
                  <a:pt x="96" y="92"/>
                  <a:pt x="96" y="93"/>
                </a:cubicBezTo>
                <a:close/>
                <a:moveTo>
                  <a:pt x="96" y="104"/>
                </a:moveTo>
                <a:cubicBezTo>
                  <a:pt x="96" y="105"/>
                  <a:pt x="95" y="107"/>
                  <a:pt x="93" y="107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7" y="107"/>
                  <a:pt x="85" y="105"/>
                  <a:pt x="85" y="104"/>
                </a:cubicBezTo>
                <a:cubicBezTo>
                  <a:pt x="85" y="103"/>
                  <a:pt x="87" y="101"/>
                  <a:pt x="88" y="101"/>
                </a:cubicBezTo>
                <a:cubicBezTo>
                  <a:pt x="93" y="101"/>
                  <a:pt x="93" y="101"/>
                  <a:pt x="93" y="101"/>
                </a:cubicBezTo>
                <a:cubicBezTo>
                  <a:pt x="95" y="101"/>
                  <a:pt x="96" y="103"/>
                  <a:pt x="96" y="104"/>
                </a:cubicBezTo>
                <a:close/>
                <a:moveTo>
                  <a:pt x="64" y="104"/>
                </a:moveTo>
                <a:cubicBezTo>
                  <a:pt x="64" y="103"/>
                  <a:pt x="65" y="101"/>
                  <a:pt x="67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3" y="101"/>
                  <a:pt x="75" y="103"/>
                  <a:pt x="75" y="104"/>
                </a:cubicBezTo>
                <a:cubicBezTo>
                  <a:pt x="75" y="105"/>
                  <a:pt x="73" y="107"/>
                  <a:pt x="72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5" y="107"/>
                  <a:pt x="64" y="105"/>
                  <a:pt x="64" y="104"/>
                </a:cubicBezTo>
                <a:close/>
                <a:moveTo>
                  <a:pt x="64" y="93"/>
                </a:moveTo>
                <a:cubicBezTo>
                  <a:pt x="64" y="92"/>
                  <a:pt x="65" y="91"/>
                  <a:pt x="67" y="91"/>
                </a:cubicBezTo>
                <a:cubicBezTo>
                  <a:pt x="69" y="91"/>
                  <a:pt x="69" y="91"/>
                  <a:pt x="69" y="91"/>
                </a:cubicBezTo>
                <a:cubicBezTo>
                  <a:pt x="71" y="91"/>
                  <a:pt x="72" y="92"/>
                  <a:pt x="72" y="93"/>
                </a:cubicBezTo>
                <a:cubicBezTo>
                  <a:pt x="72" y="95"/>
                  <a:pt x="71" y="96"/>
                  <a:pt x="69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5" y="96"/>
                  <a:pt x="64" y="95"/>
                  <a:pt x="64" y="93"/>
                </a:cubicBezTo>
                <a:close/>
                <a:moveTo>
                  <a:pt x="80" y="107"/>
                </a:moveTo>
                <a:cubicBezTo>
                  <a:pt x="79" y="107"/>
                  <a:pt x="79" y="106"/>
                  <a:pt x="78" y="106"/>
                </a:cubicBezTo>
                <a:cubicBezTo>
                  <a:pt x="78" y="105"/>
                  <a:pt x="77" y="105"/>
                  <a:pt x="77" y="104"/>
                </a:cubicBezTo>
                <a:cubicBezTo>
                  <a:pt x="77" y="103"/>
                  <a:pt x="78" y="103"/>
                  <a:pt x="78" y="102"/>
                </a:cubicBezTo>
                <a:cubicBezTo>
                  <a:pt x="79" y="101"/>
                  <a:pt x="81" y="101"/>
                  <a:pt x="82" y="102"/>
                </a:cubicBezTo>
                <a:cubicBezTo>
                  <a:pt x="82" y="103"/>
                  <a:pt x="83" y="103"/>
                  <a:pt x="83" y="104"/>
                </a:cubicBezTo>
                <a:cubicBezTo>
                  <a:pt x="83" y="105"/>
                  <a:pt x="82" y="105"/>
                  <a:pt x="82" y="106"/>
                </a:cubicBezTo>
                <a:cubicBezTo>
                  <a:pt x="81" y="106"/>
                  <a:pt x="81" y="107"/>
                  <a:pt x="80" y="107"/>
                </a:cubicBezTo>
                <a:close/>
                <a:moveTo>
                  <a:pt x="80" y="5"/>
                </a:moveTo>
                <a:cubicBezTo>
                  <a:pt x="81" y="5"/>
                  <a:pt x="83" y="7"/>
                  <a:pt x="83" y="8"/>
                </a:cubicBezTo>
                <a:cubicBezTo>
                  <a:pt x="83" y="9"/>
                  <a:pt x="81" y="11"/>
                  <a:pt x="80" y="11"/>
                </a:cubicBezTo>
                <a:cubicBezTo>
                  <a:pt x="79" y="11"/>
                  <a:pt x="77" y="9"/>
                  <a:pt x="77" y="8"/>
                </a:cubicBezTo>
                <a:cubicBezTo>
                  <a:pt x="77" y="7"/>
                  <a:pt x="79" y="5"/>
                  <a:pt x="80" y="5"/>
                </a:cubicBezTo>
                <a:close/>
                <a:moveTo>
                  <a:pt x="72" y="13"/>
                </a:moveTo>
                <a:cubicBezTo>
                  <a:pt x="73" y="13"/>
                  <a:pt x="75" y="15"/>
                  <a:pt x="75" y="16"/>
                </a:cubicBezTo>
                <a:cubicBezTo>
                  <a:pt x="75" y="17"/>
                  <a:pt x="73" y="19"/>
                  <a:pt x="72" y="19"/>
                </a:cubicBezTo>
                <a:cubicBezTo>
                  <a:pt x="71" y="19"/>
                  <a:pt x="69" y="17"/>
                  <a:pt x="69" y="16"/>
                </a:cubicBezTo>
                <a:cubicBezTo>
                  <a:pt x="69" y="15"/>
                  <a:pt x="71" y="13"/>
                  <a:pt x="72" y="13"/>
                </a:cubicBezTo>
                <a:close/>
                <a:moveTo>
                  <a:pt x="72" y="29"/>
                </a:moveTo>
                <a:cubicBezTo>
                  <a:pt x="73" y="29"/>
                  <a:pt x="75" y="31"/>
                  <a:pt x="75" y="32"/>
                </a:cubicBezTo>
                <a:cubicBezTo>
                  <a:pt x="75" y="33"/>
                  <a:pt x="73" y="35"/>
                  <a:pt x="72" y="35"/>
                </a:cubicBezTo>
                <a:cubicBezTo>
                  <a:pt x="71" y="35"/>
                  <a:pt x="69" y="33"/>
                  <a:pt x="69" y="32"/>
                </a:cubicBezTo>
                <a:cubicBezTo>
                  <a:pt x="69" y="31"/>
                  <a:pt x="71" y="29"/>
                  <a:pt x="72" y="29"/>
                </a:cubicBezTo>
                <a:close/>
                <a:moveTo>
                  <a:pt x="80" y="21"/>
                </a:moveTo>
                <a:cubicBezTo>
                  <a:pt x="81" y="21"/>
                  <a:pt x="83" y="23"/>
                  <a:pt x="83" y="24"/>
                </a:cubicBezTo>
                <a:cubicBezTo>
                  <a:pt x="83" y="25"/>
                  <a:pt x="81" y="27"/>
                  <a:pt x="80" y="27"/>
                </a:cubicBezTo>
                <a:cubicBezTo>
                  <a:pt x="79" y="27"/>
                  <a:pt x="77" y="25"/>
                  <a:pt x="77" y="24"/>
                </a:cubicBezTo>
                <a:cubicBezTo>
                  <a:pt x="77" y="23"/>
                  <a:pt x="79" y="21"/>
                  <a:pt x="80" y="21"/>
                </a:cubicBezTo>
                <a:close/>
                <a:moveTo>
                  <a:pt x="88" y="13"/>
                </a:moveTo>
                <a:cubicBezTo>
                  <a:pt x="89" y="13"/>
                  <a:pt x="91" y="15"/>
                  <a:pt x="91" y="16"/>
                </a:cubicBezTo>
                <a:cubicBezTo>
                  <a:pt x="91" y="17"/>
                  <a:pt x="89" y="19"/>
                  <a:pt x="88" y="19"/>
                </a:cubicBezTo>
                <a:cubicBezTo>
                  <a:pt x="87" y="19"/>
                  <a:pt x="85" y="17"/>
                  <a:pt x="85" y="16"/>
                </a:cubicBezTo>
                <a:cubicBezTo>
                  <a:pt x="85" y="15"/>
                  <a:pt x="87" y="13"/>
                  <a:pt x="88" y="13"/>
                </a:cubicBezTo>
                <a:close/>
                <a:moveTo>
                  <a:pt x="88" y="29"/>
                </a:moveTo>
                <a:cubicBezTo>
                  <a:pt x="89" y="29"/>
                  <a:pt x="91" y="31"/>
                  <a:pt x="91" y="32"/>
                </a:cubicBezTo>
                <a:cubicBezTo>
                  <a:pt x="91" y="33"/>
                  <a:pt x="89" y="35"/>
                  <a:pt x="88" y="35"/>
                </a:cubicBezTo>
                <a:cubicBezTo>
                  <a:pt x="87" y="35"/>
                  <a:pt x="85" y="33"/>
                  <a:pt x="85" y="32"/>
                </a:cubicBezTo>
                <a:cubicBezTo>
                  <a:pt x="85" y="31"/>
                  <a:pt x="87" y="29"/>
                  <a:pt x="88" y="29"/>
                </a:cubicBezTo>
                <a:close/>
                <a:moveTo>
                  <a:pt x="80" y="37"/>
                </a:moveTo>
                <a:cubicBezTo>
                  <a:pt x="81" y="37"/>
                  <a:pt x="83" y="39"/>
                  <a:pt x="83" y="40"/>
                </a:cubicBezTo>
                <a:cubicBezTo>
                  <a:pt x="83" y="41"/>
                  <a:pt x="81" y="43"/>
                  <a:pt x="80" y="43"/>
                </a:cubicBezTo>
                <a:cubicBezTo>
                  <a:pt x="79" y="43"/>
                  <a:pt x="77" y="41"/>
                  <a:pt x="77" y="40"/>
                </a:cubicBezTo>
                <a:cubicBezTo>
                  <a:pt x="77" y="39"/>
                  <a:pt x="79" y="37"/>
                  <a:pt x="80" y="37"/>
                </a:cubicBezTo>
                <a:close/>
                <a:moveTo>
                  <a:pt x="80" y="53"/>
                </a:moveTo>
                <a:cubicBezTo>
                  <a:pt x="81" y="53"/>
                  <a:pt x="83" y="55"/>
                  <a:pt x="83" y="56"/>
                </a:cubicBezTo>
                <a:cubicBezTo>
                  <a:pt x="83" y="57"/>
                  <a:pt x="81" y="59"/>
                  <a:pt x="80" y="59"/>
                </a:cubicBezTo>
                <a:cubicBezTo>
                  <a:pt x="79" y="59"/>
                  <a:pt x="77" y="57"/>
                  <a:pt x="77" y="56"/>
                </a:cubicBezTo>
                <a:cubicBezTo>
                  <a:pt x="77" y="55"/>
                  <a:pt x="79" y="53"/>
                  <a:pt x="80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" name="Freeform 1874">
            <a:extLst>
              <a:ext uri="{FF2B5EF4-FFF2-40B4-BE49-F238E27FC236}">
                <a16:creationId xmlns:a16="http://schemas.microsoft.com/office/drawing/2014/main" id="{C1A152BC-E9B5-49EB-BE73-96579796ECE4}"/>
              </a:ext>
            </a:extLst>
          </p:cNvPr>
          <p:cNvSpPr>
            <a:spLocks noEditPoints="1"/>
          </p:cNvSpPr>
          <p:nvPr/>
        </p:nvSpPr>
        <p:spPr bwMode="auto">
          <a:xfrm>
            <a:off x="6742337" y="1308665"/>
            <a:ext cx="426456" cy="428938"/>
          </a:xfrm>
          <a:custGeom>
            <a:avLst/>
            <a:gdLst>
              <a:gd name="T0" fmla="*/ 399969 w 160"/>
              <a:gd name="T1" fmla="*/ 99661 h 160"/>
              <a:gd name="T2" fmla="*/ 382876 w 160"/>
              <a:gd name="T3" fmla="*/ 61858 h 160"/>
              <a:gd name="T4" fmla="*/ 164090 w 160"/>
              <a:gd name="T5" fmla="*/ 61858 h 160"/>
              <a:gd name="T6" fmla="*/ 146997 w 160"/>
              <a:gd name="T7" fmla="*/ 99661 h 160"/>
              <a:gd name="T8" fmla="*/ 0 w 160"/>
              <a:gd name="T9" fmla="*/ 268053 h 160"/>
              <a:gd name="T10" fmla="*/ 10256 w 160"/>
              <a:gd name="T11" fmla="*/ 271489 h 160"/>
              <a:gd name="T12" fmla="*/ 509362 w 160"/>
              <a:gd name="T13" fmla="*/ 549852 h 160"/>
              <a:gd name="T14" fmla="*/ 540129 w 160"/>
              <a:gd name="T15" fmla="*/ 271489 h 160"/>
              <a:gd name="T16" fmla="*/ 546966 w 160"/>
              <a:gd name="T17" fmla="*/ 175265 h 160"/>
              <a:gd name="T18" fmla="*/ 529873 w 160"/>
              <a:gd name="T19" fmla="*/ 254307 h 160"/>
              <a:gd name="T20" fmla="*/ 519618 w 160"/>
              <a:gd name="T21" fmla="*/ 257743 h 160"/>
              <a:gd name="T22" fmla="*/ 345272 w 160"/>
              <a:gd name="T23" fmla="*/ 230251 h 160"/>
              <a:gd name="T24" fmla="*/ 399969 w 160"/>
              <a:gd name="T25" fmla="*/ 120280 h 160"/>
              <a:gd name="T26" fmla="*/ 300831 w 160"/>
              <a:gd name="T27" fmla="*/ 357404 h 160"/>
              <a:gd name="T28" fmla="*/ 266646 w 160"/>
              <a:gd name="T29" fmla="*/ 395206 h 160"/>
              <a:gd name="T30" fmla="*/ 229042 w 160"/>
              <a:gd name="T31" fmla="*/ 340221 h 160"/>
              <a:gd name="T32" fmla="*/ 218786 w 160"/>
              <a:gd name="T33" fmla="*/ 247433 h 160"/>
              <a:gd name="T34" fmla="*/ 328180 w 160"/>
              <a:gd name="T35" fmla="*/ 247433 h 160"/>
              <a:gd name="T36" fmla="*/ 317924 w 160"/>
              <a:gd name="T37" fmla="*/ 340221 h 160"/>
              <a:gd name="T38" fmla="*/ 311087 w 160"/>
              <a:gd name="T39" fmla="*/ 72168 h 160"/>
              <a:gd name="T40" fmla="*/ 235879 w 160"/>
              <a:gd name="T41" fmla="*/ 72168 h 160"/>
              <a:gd name="T42" fmla="*/ 222205 w 160"/>
              <a:gd name="T43" fmla="*/ 54985 h 160"/>
              <a:gd name="T44" fmla="*/ 324761 w 160"/>
              <a:gd name="T45" fmla="*/ 54985 h 160"/>
              <a:gd name="T46" fmla="*/ 246135 w 160"/>
              <a:gd name="T47" fmla="*/ 120280 h 160"/>
              <a:gd name="T48" fmla="*/ 246135 w 160"/>
              <a:gd name="T49" fmla="*/ 230251 h 160"/>
              <a:gd name="T50" fmla="*/ 328180 w 160"/>
              <a:gd name="T51" fmla="*/ 99661 h 160"/>
              <a:gd name="T52" fmla="*/ 382876 w 160"/>
              <a:gd name="T53" fmla="*/ 99661 h 160"/>
              <a:gd name="T54" fmla="*/ 321343 w 160"/>
              <a:gd name="T55" fmla="*/ 17183 h 160"/>
              <a:gd name="T56" fmla="*/ 345272 w 160"/>
              <a:gd name="T57" fmla="*/ 72168 h 160"/>
              <a:gd name="T58" fmla="*/ 314505 w 160"/>
              <a:gd name="T59" fmla="*/ 37802 h 160"/>
              <a:gd name="T60" fmla="*/ 201694 w 160"/>
              <a:gd name="T61" fmla="*/ 58422 h 160"/>
              <a:gd name="T62" fmla="*/ 181182 w 160"/>
              <a:gd name="T63" fmla="*/ 61858 h 160"/>
              <a:gd name="T64" fmla="*/ 218786 w 160"/>
              <a:gd name="T65" fmla="*/ 99661 h 160"/>
              <a:gd name="T66" fmla="*/ 75208 w 160"/>
              <a:gd name="T67" fmla="*/ 120280 h 160"/>
              <a:gd name="T68" fmla="*/ 229042 w 160"/>
              <a:gd name="T69" fmla="*/ 230251 h 160"/>
              <a:gd name="T70" fmla="*/ 64952 w 160"/>
              <a:gd name="T71" fmla="*/ 271489 h 160"/>
              <a:gd name="T72" fmla="*/ 23930 w 160"/>
              <a:gd name="T73" fmla="*/ 257743 h 160"/>
              <a:gd name="T74" fmla="*/ 75208 w 160"/>
              <a:gd name="T75" fmla="*/ 120280 h 160"/>
              <a:gd name="T76" fmla="*/ 37604 w 160"/>
              <a:gd name="T77" fmla="*/ 532669 h 160"/>
              <a:gd name="T78" fmla="*/ 61534 w 160"/>
              <a:gd name="T79" fmla="*/ 288672 h 160"/>
              <a:gd name="T80" fmla="*/ 229042 w 160"/>
              <a:gd name="T81" fmla="*/ 357404 h 160"/>
              <a:gd name="T82" fmla="*/ 287157 w 160"/>
              <a:gd name="T83" fmla="*/ 412389 h 160"/>
              <a:gd name="T84" fmla="*/ 345272 w 160"/>
              <a:gd name="T85" fmla="*/ 357404 h 160"/>
              <a:gd name="T86" fmla="*/ 519618 w 160"/>
              <a:gd name="T87" fmla="*/ 278363 h 160"/>
              <a:gd name="T88" fmla="*/ 492269 w 160"/>
              <a:gd name="T89" fmla="*/ 505177 h 160"/>
              <a:gd name="T90" fmla="*/ 382876 w 160"/>
              <a:gd name="T91" fmla="*/ 505177 h 160"/>
              <a:gd name="T92" fmla="*/ 475177 w 160"/>
              <a:gd name="T93" fmla="*/ 484557 h 160"/>
              <a:gd name="T94" fmla="*/ 246135 w 160"/>
              <a:gd name="T95" fmla="*/ 312728 h 160"/>
              <a:gd name="T96" fmla="*/ 273483 w 160"/>
              <a:gd name="T97" fmla="*/ 329911 h 160"/>
              <a:gd name="T98" fmla="*/ 300831 w 160"/>
              <a:gd name="T99" fmla="*/ 312728 h 160"/>
              <a:gd name="T100" fmla="*/ 246135 w 160"/>
              <a:gd name="T101" fmla="*/ 312728 h 160"/>
              <a:gd name="T102" fmla="*/ 283739 w 160"/>
              <a:gd name="T103" fmla="*/ 292109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160" y="51"/>
                </a:moveTo>
                <a:cubicBezTo>
                  <a:pt x="160" y="39"/>
                  <a:pt x="150" y="29"/>
                  <a:pt x="138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8"/>
                  <a:pt x="104" y="0"/>
                  <a:pt x="9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6" y="0"/>
                  <a:pt x="48" y="8"/>
                  <a:pt x="48" y="18"/>
                </a:cubicBezTo>
                <a:cubicBezTo>
                  <a:pt x="48" y="21"/>
                  <a:pt x="48" y="21"/>
                  <a:pt x="48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9"/>
                  <a:pt x="43" y="29"/>
                  <a:pt x="43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10" y="29"/>
                  <a:pt x="0" y="39"/>
                  <a:pt x="0" y="51"/>
                </a:cubicBezTo>
                <a:cubicBezTo>
                  <a:pt x="0" y="78"/>
                  <a:pt x="0" y="78"/>
                  <a:pt x="0" y="78"/>
                </a:cubicBezTo>
                <a:cubicBezTo>
                  <a:pt x="2" y="79"/>
                  <a:pt x="2" y="79"/>
                  <a:pt x="2" y="79"/>
                </a:cubicBezTo>
                <a:cubicBezTo>
                  <a:pt x="2" y="79"/>
                  <a:pt x="2" y="79"/>
                  <a:pt x="2" y="79"/>
                </a:cubicBezTo>
                <a:cubicBezTo>
                  <a:pt x="3" y="79"/>
                  <a:pt x="3" y="79"/>
                  <a:pt x="3" y="79"/>
                </a:cubicBezTo>
                <a:cubicBezTo>
                  <a:pt x="3" y="151"/>
                  <a:pt x="3" y="151"/>
                  <a:pt x="3" y="151"/>
                </a:cubicBezTo>
                <a:cubicBezTo>
                  <a:pt x="3" y="156"/>
                  <a:pt x="7" y="160"/>
                  <a:pt x="11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53" y="160"/>
                  <a:pt x="157" y="156"/>
                  <a:pt x="157" y="151"/>
                </a:cubicBezTo>
                <a:cubicBezTo>
                  <a:pt x="157" y="79"/>
                  <a:pt x="157" y="79"/>
                  <a:pt x="157" y="79"/>
                </a:cubicBezTo>
                <a:cubicBezTo>
                  <a:pt x="158" y="79"/>
                  <a:pt x="158" y="79"/>
                  <a:pt x="158" y="79"/>
                </a:cubicBezTo>
                <a:cubicBezTo>
                  <a:pt x="158" y="79"/>
                  <a:pt x="158" y="79"/>
                  <a:pt x="158" y="79"/>
                </a:cubicBezTo>
                <a:cubicBezTo>
                  <a:pt x="160" y="78"/>
                  <a:pt x="160" y="78"/>
                  <a:pt x="160" y="78"/>
                </a:cubicBezTo>
                <a:lnTo>
                  <a:pt x="160" y="51"/>
                </a:lnTo>
                <a:close/>
                <a:moveTo>
                  <a:pt x="138" y="35"/>
                </a:moveTo>
                <a:cubicBezTo>
                  <a:pt x="147" y="35"/>
                  <a:pt x="155" y="42"/>
                  <a:pt x="155" y="51"/>
                </a:cubicBezTo>
                <a:cubicBezTo>
                  <a:pt x="155" y="74"/>
                  <a:pt x="155" y="74"/>
                  <a:pt x="155" y="74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29" y="83"/>
                  <a:pt x="117" y="86"/>
                  <a:pt x="101" y="87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35"/>
                  <a:pt x="93" y="35"/>
                  <a:pt x="93" y="35"/>
                </a:cubicBezTo>
                <a:cubicBezTo>
                  <a:pt x="117" y="35"/>
                  <a:pt x="117" y="35"/>
                  <a:pt x="117" y="35"/>
                </a:cubicBezTo>
                <a:lnTo>
                  <a:pt x="138" y="35"/>
                </a:lnTo>
                <a:close/>
                <a:moveTo>
                  <a:pt x="72" y="104"/>
                </a:moveTo>
                <a:cubicBezTo>
                  <a:pt x="88" y="104"/>
                  <a:pt x="88" y="104"/>
                  <a:pt x="88" y="104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104"/>
                </a:lnTo>
                <a:close/>
                <a:moveTo>
                  <a:pt x="67" y="99"/>
                </a:moveTo>
                <a:cubicBezTo>
                  <a:pt x="64" y="99"/>
                  <a:pt x="64" y="99"/>
                  <a:pt x="64" y="99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72"/>
                  <a:pt x="64" y="72"/>
                  <a:pt x="64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93" y="72"/>
                  <a:pt x="93" y="72"/>
                  <a:pt x="93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93"/>
                  <a:pt x="96" y="93"/>
                  <a:pt x="96" y="93"/>
                </a:cubicBezTo>
                <a:cubicBezTo>
                  <a:pt x="96" y="99"/>
                  <a:pt x="96" y="99"/>
                  <a:pt x="96" y="99"/>
                </a:cubicBezTo>
                <a:cubicBezTo>
                  <a:pt x="93" y="99"/>
                  <a:pt x="93" y="99"/>
                  <a:pt x="93" y="99"/>
                </a:cubicBezTo>
                <a:lnTo>
                  <a:pt x="67" y="99"/>
                </a:lnTo>
                <a:close/>
                <a:moveTo>
                  <a:pt x="96" y="21"/>
                </a:moveTo>
                <a:cubicBezTo>
                  <a:pt x="91" y="21"/>
                  <a:pt x="91" y="21"/>
                  <a:pt x="91" y="21"/>
                </a:cubicBezTo>
                <a:cubicBezTo>
                  <a:pt x="91" y="29"/>
                  <a:pt x="91" y="29"/>
                  <a:pt x="91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21"/>
                  <a:pt x="69" y="21"/>
                  <a:pt x="69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6"/>
                  <a:pt x="64" y="16"/>
                  <a:pt x="65" y="16"/>
                </a:cubicBezTo>
                <a:cubicBezTo>
                  <a:pt x="65" y="16"/>
                  <a:pt x="65" y="16"/>
                  <a:pt x="66" y="16"/>
                </a:cubicBezTo>
                <a:cubicBezTo>
                  <a:pt x="75" y="20"/>
                  <a:pt x="85" y="20"/>
                  <a:pt x="94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6" y="16"/>
                  <a:pt x="96" y="16"/>
                  <a:pt x="96" y="17"/>
                </a:cubicBezTo>
                <a:lnTo>
                  <a:pt x="96" y="21"/>
                </a:lnTo>
                <a:close/>
                <a:moveTo>
                  <a:pt x="72" y="35"/>
                </a:moveTo>
                <a:cubicBezTo>
                  <a:pt x="88" y="35"/>
                  <a:pt x="88" y="35"/>
                  <a:pt x="88" y="35"/>
                </a:cubicBezTo>
                <a:cubicBezTo>
                  <a:pt x="88" y="67"/>
                  <a:pt x="88" y="67"/>
                  <a:pt x="88" y="67"/>
                </a:cubicBezTo>
                <a:cubicBezTo>
                  <a:pt x="72" y="67"/>
                  <a:pt x="72" y="67"/>
                  <a:pt x="72" y="67"/>
                </a:cubicBezTo>
                <a:lnTo>
                  <a:pt x="72" y="35"/>
                </a:lnTo>
                <a:close/>
                <a:moveTo>
                  <a:pt x="112" y="29"/>
                </a:moveTo>
                <a:cubicBezTo>
                  <a:pt x="96" y="29"/>
                  <a:pt x="96" y="29"/>
                  <a:pt x="96" y="29"/>
                </a:cubicBezTo>
                <a:cubicBezTo>
                  <a:pt x="96" y="27"/>
                  <a:pt x="96" y="27"/>
                  <a:pt x="96" y="27"/>
                </a:cubicBezTo>
                <a:cubicBezTo>
                  <a:pt x="112" y="27"/>
                  <a:pt x="112" y="27"/>
                  <a:pt x="112" y="27"/>
                </a:cubicBezTo>
                <a:lnTo>
                  <a:pt x="112" y="29"/>
                </a:lnTo>
                <a:close/>
                <a:moveTo>
                  <a:pt x="53" y="18"/>
                </a:moveTo>
                <a:cubicBezTo>
                  <a:pt x="53" y="11"/>
                  <a:pt x="59" y="5"/>
                  <a:pt x="66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101" y="5"/>
                  <a:pt x="107" y="11"/>
                  <a:pt x="107" y="18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5"/>
                  <a:pt x="100" y="13"/>
                  <a:pt x="98" y="12"/>
                </a:cubicBezTo>
                <a:cubicBezTo>
                  <a:pt x="96" y="10"/>
                  <a:pt x="94" y="10"/>
                  <a:pt x="92" y="11"/>
                </a:cubicBezTo>
                <a:cubicBezTo>
                  <a:pt x="84" y="14"/>
                  <a:pt x="76" y="14"/>
                  <a:pt x="68" y="11"/>
                </a:cubicBezTo>
                <a:cubicBezTo>
                  <a:pt x="66" y="10"/>
                  <a:pt x="64" y="10"/>
                  <a:pt x="62" y="12"/>
                </a:cubicBezTo>
                <a:cubicBezTo>
                  <a:pt x="60" y="13"/>
                  <a:pt x="59" y="15"/>
                  <a:pt x="59" y="17"/>
                </a:cubicBezTo>
                <a:cubicBezTo>
                  <a:pt x="59" y="21"/>
                  <a:pt x="59" y="21"/>
                  <a:pt x="59" y="21"/>
                </a:cubicBezTo>
                <a:cubicBezTo>
                  <a:pt x="53" y="21"/>
                  <a:pt x="53" y="21"/>
                  <a:pt x="53" y="21"/>
                </a:cubicBezTo>
                <a:lnTo>
                  <a:pt x="53" y="18"/>
                </a:lnTo>
                <a:close/>
                <a:moveTo>
                  <a:pt x="48" y="27"/>
                </a:moveTo>
                <a:cubicBezTo>
                  <a:pt x="64" y="27"/>
                  <a:pt x="64" y="27"/>
                  <a:pt x="64" y="27"/>
                </a:cubicBezTo>
                <a:cubicBezTo>
                  <a:pt x="64" y="29"/>
                  <a:pt x="64" y="29"/>
                  <a:pt x="64" y="29"/>
                </a:cubicBezTo>
                <a:cubicBezTo>
                  <a:pt x="48" y="29"/>
                  <a:pt x="48" y="29"/>
                  <a:pt x="48" y="29"/>
                </a:cubicBezTo>
                <a:lnTo>
                  <a:pt x="48" y="27"/>
                </a:lnTo>
                <a:close/>
                <a:moveTo>
                  <a:pt x="22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67"/>
                  <a:pt x="67" y="67"/>
                  <a:pt x="67" y="67"/>
                </a:cubicBezTo>
                <a:cubicBezTo>
                  <a:pt x="59" y="67"/>
                  <a:pt x="59" y="67"/>
                  <a:pt x="59" y="67"/>
                </a:cubicBezTo>
                <a:cubicBezTo>
                  <a:pt x="59" y="88"/>
                  <a:pt x="59" y="88"/>
                  <a:pt x="59" y="88"/>
                </a:cubicBezTo>
                <a:cubicBezTo>
                  <a:pt x="44" y="86"/>
                  <a:pt x="32" y="84"/>
                  <a:pt x="19" y="79"/>
                </a:cubicBezTo>
                <a:cubicBezTo>
                  <a:pt x="8" y="75"/>
                  <a:pt x="8" y="75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5" y="74"/>
                  <a:pt x="5" y="74"/>
                  <a:pt x="5" y="74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42"/>
                  <a:pt x="13" y="35"/>
                  <a:pt x="22" y="35"/>
                </a:cubicBezTo>
                <a:close/>
                <a:moveTo>
                  <a:pt x="152" y="151"/>
                </a:moveTo>
                <a:cubicBezTo>
                  <a:pt x="152" y="153"/>
                  <a:pt x="151" y="155"/>
                  <a:pt x="149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9" y="155"/>
                  <a:pt x="8" y="153"/>
                  <a:pt x="8" y="151"/>
                </a:cubicBezTo>
                <a:cubicBezTo>
                  <a:pt x="8" y="81"/>
                  <a:pt x="8" y="81"/>
                  <a:pt x="8" y="81"/>
                </a:cubicBezTo>
                <a:cubicBezTo>
                  <a:pt x="18" y="84"/>
                  <a:pt x="18" y="84"/>
                  <a:pt x="18" y="84"/>
                </a:cubicBezTo>
                <a:cubicBezTo>
                  <a:pt x="31" y="89"/>
                  <a:pt x="43" y="91"/>
                  <a:pt x="59" y="93"/>
                </a:cubicBezTo>
                <a:cubicBezTo>
                  <a:pt x="59" y="104"/>
                  <a:pt x="59" y="104"/>
                  <a:pt x="59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101" y="104"/>
                  <a:pt x="101" y="104"/>
                  <a:pt x="101" y="104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17" y="91"/>
                  <a:pt x="130" y="89"/>
                  <a:pt x="142" y="84"/>
                </a:cubicBezTo>
                <a:cubicBezTo>
                  <a:pt x="152" y="81"/>
                  <a:pt x="152" y="81"/>
                  <a:pt x="152" y="81"/>
                </a:cubicBezTo>
                <a:lnTo>
                  <a:pt x="152" y="151"/>
                </a:lnTo>
                <a:close/>
                <a:moveTo>
                  <a:pt x="112" y="147"/>
                </a:moveTo>
                <a:cubicBezTo>
                  <a:pt x="144" y="147"/>
                  <a:pt x="144" y="147"/>
                  <a:pt x="144" y="147"/>
                </a:cubicBezTo>
                <a:cubicBezTo>
                  <a:pt x="144" y="131"/>
                  <a:pt x="144" y="131"/>
                  <a:pt x="144" y="131"/>
                </a:cubicBezTo>
                <a:cubicBezTo>
                  <a:pt x="112" y="131"/>
                  <a:pt x="112" y="131"/>
                  <a:pt x="112" y="131"/>
                </a:cubicBezTo>
                <a:lnTo>
                  <a:pt x="112" y="147"/>
                </a:lnTo>
                <a:close/>
                <a:moveTo>
                  <a:pt x="117" y="136"/>
                </a:moveTo>
                <a:cubicBezTo>
                  <a:pt x="139" y="136"/>
                  <a:pt x="139" y="136"/>
                  <a:pt x="139" y="136"/>
                </a:cubicBezTo>
                <a:cubicBezTo>
                  <a:pt x="139" y="141"/>
                  <a:pt x="139" y="141"/>
                  <a:pt x="139" y="141"/>
                </a:cubicBezTo>
                <a:cubicBezTo>
                  <a:pt x="117" y="141"/>
                  <a:pt x="117" y="141"/>
                  <a:pt x="117" y="141"/>
                </a:cubicBezTo>
                <a:lnTo>
                  <a:pt x="117" y="136"/>
                </a:lnTo>
                <a:close/>
                <a:moveTo>
                  <a:pt x="72" y="91"/>
                </a:moveTo>
                <a:cubicBezTo>
                  <a:pt x="77" y="91"/>
                  <a:pt x="77" y="91"/>
                  <a:pt x="77" y="91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95"/>
                  <a:pt x="79" y="96"/>
                  <a:pt x="80" y="96"/>
                </a:cubicBezTo>
                <a:cubicBezTo>
                  <a:pt x="81" y="96"/>
                  <a:pt x="83" y="95"/>
                  <a:pt x="83" y="93"/>
                </a:cubicBezTo>
                <a:cubicBezTo>
                  <a:pt x="83" y="91"/>
                  <a:pt x="83" y="91"/>
                  <a:pt x="83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75"/>
                  <a:pt x="88" y="75"/>
                  <a:pt x="88" y="75"/>
                </a:cubicBezTo>
                <a:cubicBezTo>
                  <a:pt x="72" y="75"/>
                  <a:pt x="72" y="75"/>
                  <a:pt x="72" y="75"/>
                </a:cubicBezTo>
                <a:lnTo>
                  <a:pt x="72" y="91"/>
                </a:lnTo>
                <a:close/>
                <a:moveTo>
                  <a:pt x="77" y="80"/>
                </a:moveTo>
                <a:cubicBezTo>
                  <a:pt x="83" y="80"/>
                  <a:pt x="83" y="80"/>
                  <a:pt x="83" y="80"/>
                </a:cubicBezTo>
                <a:cubicBezTo>
                  <a:pt x="83" y="85"/>
                  <a:pt x="83" y="85"/>
                  <a:pt x="83" y="85"/>
                </a:cubicBezTo>
                <a:cubicBezTo>
                  <a:pt x="77" y="85"/>
                  <a:pt x="77" y="85"/>
                  <a:pt x="77" y="85"/>
                </a:cubicBezTo>
                <a:lnTo>
                  <a:pt x="77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" name="Freeform 1875">
            <a:extLst>
              <a:ext uri="{FF2B5EF4-FFF2-40B4-BE49-F238E27FC236}">
                <a16:creationId xmlns:a16="http://schemas.microsoft.com/office/drawing/2014/main" id="{E0771070-8247-4093-9C23-3A13AF754246}"/>
              </a:ext>
            </a:extLst>
          </p:cNvPr>
          <p:cNvSpPr>
            <a:spLocks noEditPoints="1"/>
          </p:cNvSpPr>
          <p:nvPr/>
        </p:nvSpPr>
        <p:spPr bwMode="auto">
          <a:xfrm>
            <a:off x="3741510" y="2297612"/>
            <a:ext cx="426456" cy="415300"/>
          </a:xfrm>
          <a:custGeom>
            <a:avLst/>
            <a:gdLst>
              <a:gd name="T0" fmla="*/ 328180 w 160"/>
              <a:gd name="T1" fmla="*/ 237064 h 155"/>
              <a:gd name="T2" fmla="*/ 235879 w 160"/>
              <a:gd name="T3" fmla="*/ 202706 h 155"/>
              <a:gd name="T4" fmla="*/ 109393 w 160"/>
              <a:gd name="T5" fmla="*/ 230192 h 155"/>
              <a:gd name="T6" fmla="*/ 99138 w 160"/>
              <a:gd name="T7" fmla="*/ 357313 h 155"/>
              <a:gd name="T8" fmla="*/ 99138 w 160"/>
              <a:gd name="T9" fmla="*/ 357313 h 155"/>
              <a:gd name="T10" fmla="*/ 437573 w 160"/>
              <a:gd name="T11" fmla="*/ 230192 h 155"/>
              <a:gd name="T12" fmla="*/ 447828 w 160"/>
              <a:gd name="T13" fmla="*/ 374492 h 155"/>
              <a:gd name="T14" fmla="*/ 482014 w 160"/>
              <a:gd name="T15" fmla="*/ 99635 h 155"/>
              <a:gd name="T16" fmla="*/ 410225 w 160"/>
              <a:gd name="T17" fmla="*/ 99635 h 155"/>
              <a:gd name="T18" fmla="*/ 382876 w 160"/>
              <a:gd name="T19" fmla="*/ 72150 h 155"/>
              <a:gd name="T20" fmla="*/ 164090 w 160"/>
              <a:gd name="T21" fmla="*/ 61843 h 155"/>
              <a:gd name="T22" fmla="*/ 136742 w 160"/>
              <a:gd name="T23" fmla="*/ 99635 h 155"/>
              <a:gd name="T24" fmla="*/ 64952 w 160"/>
              <a:gd name="T25" fmla="*/ 99635 h 155"/>
              <a:gd name="T26" fmla="*/ 0 w 160"/>
              <a:gd name="T27" fmla="*/ 450077 h 155"/>
              <a:gd name="T28" fmla="*/ 71789 w 160"/>
              <a:gd name="T29" fmla="*/ 532534 h 155"/>
              <a:gd name="T30" fmla="*/ 499106 w 160"/>
              <a:gd name="T31" fmla="*/ 532534 h 155"/>
              <a:gd name="T32" fmla="*/ 546966 w 160"/>
              <a:gd name="T33" fmla="*/ 164914 h 155"/>
              <a:gd name="T34" fmla="*/ 529873 w 160"/>
              <a:gd name="T35" fmla="*/ 302342 h 155"/>
              <a:gd name="T36" fmla="*/ 482014 w 160"/>
              <a:gd name="T37" fmla="*/ 120250 h 155"/>
              <a:gd name="T38" fmla="*/ 464921 w 160"/>
              <a:gd name="T39" fmla="*/ 374492 h 155"/>
              <a:gd name="T40" fmla="*/ 475177 w 160"/>
              <a:gd name="T41" fmla="*/ 329828 h 155"/>
              <a:gd name="T42" fmla="*/ 420480 w 160"/>
              <a:gd name="T43" fmla="*/ 292035 h 155"/>
              <a:gd name="T44" fmla="*/ 454665 w 160"/>
              <a:gd name="T45" fmla="*/ 302342 h 155"/>
              <a:gd name="T46" fmla="*/ 482014 w 160"/>
              <a:gd name="T47" fmla="*/ 329828 h 155"/>
              <a:gd name="T48" fmla="*/ 458084 w 160"/>
              <a:gd name="T49" fmla="*/ 92764 h 155"/>
              <a:gd name="T50" fmla="*/ 454665 w 160"/>
              <a:gd name="T51" fmla="*/ 274856 h 155"/>
              <a:gd name="T52" fmla="*/ 437573 w 160"/>
              <a:gd name="T53" fmla="*/ 274856 h 155"/>
              <a:gd name="T54" fmla="*/ 382876 w 160"/>
              <a:gd name="T55" fmla="*/ 99635 h 155"/>
              <a:gd name="T56" fmla="*/ 382876 w 160"/>
              <a:gd name="T57" fmla="*/ 99635 h 155"/>
              <a:gd name="T58" fmla="*/ 235879 w 160"/>
              <a:gd name="T59" fmla="*/ 99635 h 155"/>
              <a:gd name="T60" fmla="*/ 222205 w 160"/>
              <a:gd name="T61" fmla="*/ 54971 h 155"/>
              <a:gd name="T62" fmla="*/ 328180 w 160"/>
              <a:gd name="T63" fmla="*/ 58407 h 155"/>
              <a:gd name="T64" fmla="*/ 321343 w 160"/>
              <a:gd name="T65" fmla="*/ 17179 h 155"/>
              <a:gd name="T66" fmla="*/ 345272 w 160"/>
              <a:gd name="T67" fmla="*/ 58407 h 155"/>
              <a:gd name="T68" fmla="*/ 211949 w 160"/>
              <a:gd name="T69" fmla="*/ 41228 h 155"/>
              <a:gd name="T70" fmla="*/ 181182 w 160"/>
              <a:gd name="T71" fmla="*/ 61843 h 155"/>
              <a:gd name="T72" fmla="*/ 164090 w 160"/>
              <a:gd name="T73" fmla="*/ 99635 h 155"/>
              <a:gd name="T74" fmla="*/ 311087 w 160"/>
              <a:gd name="T75" fmla="*/ 120250 h 155"/>
              <a:gd name="T76" fmla="*/ 393132 w 160"/>
              <a:gd name="T77" fmla="*/ 274856 h 155"/>
              <a:gd name="T78" fmla="*/ 136742 w 160"/>
              <a:gd name="T79" fmla="*/ 274856 h 155"/>
              <a:gd name="T80" fmla="*/ 119649 w 160"/>
              <a:gd name="T81" fmla="*/ 347006 h 155"/>
              <a:gd name="T82" fmla="*/ 82045 w 160"/>
              <a:gd name="T83" fmla="*/ 347006 h 155"/>
              <a:gd name="T84" fmla="*/ 64952 w 160"/>
              <a:gd name="T85" fmla="*/ 292035 h 155"/>
              <a:gd name="T86" fmla="*/ 99138 w 160"/>
              <a:gd name="T87" fmla="*/ 312649 h 155"/>
              <a:gd name="T88" fmla="*/ 136742 w 160"/>
              <a:gd name="T89" fmla="*/ 292035 h 155"/>
              <a:gd name="T90" fmla="*/ 88882 w 160"/>
              <a:gd name="T91" fmla="*/ 92764 h 155"/>
              <a:gd name="T92" fmla="*/ 119649 w 160"/>
              <a:gd name="T93" fmla="*/ 274856 h 155"/>
              <a:gd name="T94" fmla="*/ 92301 w 160"/>
              <a:gd name="T95" fmla="*/ 264549 h 155"/>
              <a:gd name="T96" fmla="*/ 82045 w 160"/>
              <a:gd name="T97" fmla="*/ 99635 h 155"/>
              <a:gd name="T98" fmla="*/ 44441 w 160"/>
              <a:gd name="T99" fmla="*/ 274856 h 155"/>
              <a:gd name="T100" fmla="*/ 37604 w 160"/>
              <a:gd name="T101" fmla="*/ 127121 h 155"/>
              <a:gd name="T102" fmla="*/ 64952 w 160"/>
              <a:gd name="T103" fmla="*/ 501613 h 155"/>
              <a:gd name="T104" fmla="*/ 30767 w 160"/>
              <a:gd name="T105" fmla="*/ 450077 h 155"/>
              <a:gd name="T106" fmla="*/ 44441 w 160"/>
              <a:gd name="T107" fmla="*/ 347006 h 155"/>
              <a:gd name="T108" fmla="*/ 136742 w 160"/>
              <a:gd name="T109" fmla="*/ 374492 h 155"/>
              <a:gd name="T110" fmla="*/ 263227 w 160"/>
              <a:gd name="T111" fmla="*/ 319520 h 155"/>
              <a:gd name="T112" fmla="*/ 30767 w 160"/>
              <a:gd name="T113" fmla="*/ 450077 h 155"/>
              <a:gd name="T114" fmla="*/ 482014 w 160"/>
              <a:gd name="T115" fmla="*/ 501613 h 155"/>
              <a:gd name="T116" fmla="*/ 516199 w 160"/>
              <a:gd name="T117" fmla="*/ 450077 h 155"/>
              <a:gd name="T118" fmla="*/ 283739 w 160"/>
              <a:gd name="T119" fmla="*/ 319520 h 155"/>
              <a:gd name="T120" fmla="*/ 410225 w 160"/>
              <a:gd name="T121" fmla="*/ 374492 h 155"/>
              <a:gd name="T122" fmla="*/ 502525 w 160"/>
              <a:gd name="T123" fmla="*/ 347006 h 155"/>
              <a:gd name="T124" fmla="*/ 516199 w 160"/>
              <a:gd name="T125" fmla="*/ 450077 h 1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55">
                <a:moveTo>
                  <a:pt x="96" y="53"/>
                </a:moveTo>
                <a:cubicBezTo>
                  <a:pt x="64" y="53"/>
                  <a:pt x="64" y="53"/>
                  <a:pt x="64" y="53"/>
                </a:cubicBezTo>
                <a:cubicBezTo>
                  <a:pt x="64" y="69"/>
                  <a:pt x="64" y="69"/>
                  <a:pt x="64" y="69"/>
                </a:cubicBezTo>
                <a:cubicBezTo>
                  <a:pt x="96" y="69"/>
                  <a:pt x="96" y="69"/>
                  <a:pt x="96" y="69"/>
                </a:cubicBezTo>
                <a:lnTo>
                  <a:pt x="96" y="53"/>
                </a:lnTo>
                <a:close/>
                <a:moveTo>
                  <a:pt x="91" y="64"/>
                </a:moveTo>
                <a:cubicBezTo>
                  <a:pt x="69" y="64"/>
                  <a:pt x="69" y="64"/>
                  <a:pt x="69" y="64"/>
                </a:cubicBezTo>
                <a:cubicBezTo>
                  <a:pt x="69" y="59"/>
                  <a:pt x="69" y="59"/>
                  <a:pt x="69" y="59"/>
                </a:cubicBezTo>
                <a:cubicBezTo>
                  <a:pt x="91" y="59"/>
                  <a:pt x="91" y="59"/>
                  <a:pt x="91" y="59"/>
                </a:cubicBezTo>
                <a:lnTo>
                  <a:pt x="91" y="64"/>
                </a:lnTo>
                <a:close/>
                <a:moveTo>
                  <a:pt x="29" y="64"/>
                </a:moveTo>
                <a:cubicBezTo>
                  <a:pt x="31" y="64"/>
                  <a:pt x="32" y="65"/>
                  <a:pt x="32" y="67"/>
                </a:cubicBezTo>
                <a:cubicBezTo>
                  <a:pt x="32" y="68"/>
                  <a:pt x="31" y="69"/>
                  <a:pt x="29" y="69"/>
                </a:cubicBezTo>
                <a:cubicBezTo>
                  <a:pt x="28" y="69"/>
                  <a:pt x="27" y="68"/>
                  <a:pt x="27" y="67"/>
                </a:cubicBezTo>
                <a:cubicBezTo>
                  <a:pt x="27" y="65"/>
                  <a:pt x="28" y="64"/>
                  <a:pt x="29" y="64"/>
                </a:cubicBezTo>
                <a:close/>
                <a:moveTo>
                  <a:pt x="29" y="104"/>
                </a:moveTo>
                <a:cubicBezTo>
                  <a:pt x="31" y="104"/>
                  <a:pt x="32" y="105"/>
                  <a:pt x="32" y="107"/>
                </a:cubicBezTo>
                <a:cubicBezTo>
                  <a:pt x="32" y="108"/>
                  <a:pt x="31" y="109"/>
                  <a:pt x="29" y="109"/>
                </a:cubicBezTo>
                <a:cubicBezTo>
                  <a:pt x="28" y="109"/>
                  <a:pt x="27" y="108"/>
                  <a:pt x="27" y="107"/>
                </a:cubicBezTo>
                <a:cubicBezTo>
                  <a:pt x="27" y="105"/>
                  <a:pt x="28" y="104"/>
                  <a:pt x="29" y="104"/>
                </a:cubicBezTo>
                <a:close/>
                <a:moveTo>
                  <a:pt x="131" y="64"/>
                </a:moveTo>
                <a:cubicBezTo>
                  <a:pt x="132" y="64"/>
                  <a:pt x="133" y="65"/>
                  <a:pt x="133" y="67"/>
                </a:cubicBezTo>
                <a:cubicBezTo>
                  <a:pt x="133" y="68"/>
                  <a:pt x="132" y="69"/>
                  <a:pt x="131" y="69"/>
                </a:cubicBezTo>
                <a:cubicBezTo>
                  <a:pt x="129" y="69"/>
                  <a:pt x="128" y="68"/>
                  <a:pt x="128" y="67"/>
                </a:cubicBezTo>
                <a:cubicBezTo>
                  <a:pt x="128" y="65"/>
                  <a:pt x="129" y="64"/>
                  <a:pt x="131" y="64"/>
                </a:cubicBezTo>
                <a:close/>
                <a:moveTo>
                  <a:pt x="131" y="104"/>
                </a:moveTo>
                <a:cubicBezTo>
                  <a:pt x="132" y="104"/>
                  <a:pt x="133" y="105"/>
                  <a:pt x="133" y="107"/>
                </a:cubicBezTo>
                <a:cubicBezTo>
                  <a:pt x="133" y="108"/>
                  <a:pt x="132" y="109"/>
                  <a:pt x="131" y="109"/>
                </a:cubicBezTo>
                <a:cubicBezTo>
                  <a:pt x="129" y="109"/>
                  <a:pt x="128" y="108"/>
                  <a:pt x="128" y="107"/>
                </a:cubicBezTo>
                <a:cubicBezTo>
                  <a:pt x="128" y="105"/>
                  <a:pt x="129" y="104"/>
                  <a:pt x="131" y="104"/>
                </a:cubicBezTo>
                <a:close/>
                <a:moveTo>
                  <a:pt x="153" y="33"/>
                </a:moveTo>
                <a:cubicBezTo>
                  <a:pt x="149" y="31"/>
                  <a:pt x="145" y="29"/>
                  <a:pt x="141" y="29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25"/>
                  <a:pt x="138" y="21"/>
                  <a:pt x="134" y="21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3" y="21"/>
                  <a:pt x="120" y="25"/>
                  <a:pt x="120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8"/>
                  <a:pt x="104" y="0"/>
                  <a:pt x="9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6" y="0"/>
                  <a:pt x="48" y="8"/>
                  <a:pt x="48" y="18"/>
                </a:cubicBezTo>
                <a:cubicBezTo>
                  <a:pt x="48" y="21"/>
                  <a:pt x="48" y="21"/>
                  <a:pt x="48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9"/>
                  <a:pt x="43" y="29"/>
                  <a:pt x="43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5"/>
                  <a:pt x="37" y="21"/>
                  <a:pt x="32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2" y="21"/>
                  <a:pt x="19" y="25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5" y="29"/>
                  <a:pt x="11" y="31"/>
                  <a:pt x="7" y="33"/>
                </a:cubicBezTo>
                <a:cubicBezTo>
                  <a:pt x="3" y="37"/>
                  <a:pt x="0" y="42"/>
                  <a:pt x="0" y="48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8"/>
                  <a:pt x="6" y="155"/>
                  <a:pt x="14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139" y="155"/>
                  <a:pt x="139" y="155"/>
                  <a:pt x="139" y="155"/>
                </a:cubicBezTo>
                <a:cubicBezTo>
                  <a:pt x="146" y="155"/>
                  <a:pt x="146" y="155"/>
                  <a:pt x="146" y="155"/>
                </a:cubicBezTo>
                <a:cubicBezTo>
                  <a:pt x="154" y="155"/>
                  <a:pt x="160" y="148"/>
                  <a:pt x="160" y="140"/>
                </a:cubicBezTo>
                <a:cubicBezTo>
                  <a:pt x="160" y="133"/>
                  <a:pt x="160" y="133"/>
                  <a:pt x="160" y="133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0" y="42"/>
                  <a:pt x="157" y="37"/>
                  <a:pt x="153" y="33"/>
                </a:cubicBezTo>
                <a:close/>
                <a:moveTo>
                  <a:pt x="149" y="37"/>
                </a:moveTo>
                <a:cubicBezTo>
                  <a:pt x="153" y="40"/>
                  <a:pt x="155" y="44"/>
                  <a:pt x="155" y="48"/>
                </a:cubicBezTo>
                <a:cubicBezTo>
                  <a:pt x="155" y="88"/>
                  <a:pt x="155" y="88"/>
                  <a:pt x="155" y="88"/>
                </a:cubicBezTo>
                <a:cubicBezTo>
                  <a:pt x="147" y="88"/>
                  <a:pt x="147" y="88"/>
                  <a:pt x="147" y="88"/>
                </a:cubicBezTo>
                <a:cubicBezTo>
                  <a:pt x="147" y="80"/>
                  <a:pt x="147" y="80"/>
                  <a:pt x="147" y="80"/>
                </a:cubicBezTo>
                <a:cubicBezTo>
                  <a:pt x="141" y="80"/>
                  <a:pt x="141" y="80"/>
                  <a:pt x="141" y="80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44" y="35"/>
                  <a:pt x="147" y="36"/>
                  <a:pt x="149" y="37"/>
                </a:cubicBezTo>
                <a:close/>
                <a:moveTo>
                  <a:pt x="125" y="101"/>
                </a:moveTo>
                <a:cubicBezTo>
                  <a:pt x="136" y="101"/>
                  <a:pt x="136" y="101"/>
                  <a:pt x="136" y="101"/>
                </a:cubicBezTo>
                <a:cubicBezTo>
                  <a:pt x="136" y="109"/>
                  <a:pt x="136" y="109"/>
                  <a:pt x="136" y="109"/>
                </a:cubicBezTo>
                <a:cubicBezTo>
                  <a:pt x="136" y="112"/>
                  <a:pt x="134" y="115"/>
                  <a:pt x="131" y="115"/>
                </a:cubicBezTo>
                <a:cubicBezTo>
                  <a:pt x="128" y="115"/>
                  <a:pt x="125" y="112"/>
                  <a:pt x="125" y="109"/>
                </a:cubicBezTo>
                <a:lnTo>
                  <a:pt x="125" y="101"/>
                </a:lnTo>
                <a:close/>
                <a:moveTo>
                  <a:pt x="139" y="96"/>
                </a:moveTo>
                <a:cubicBezTo>
                  <a:pt x="123" y="96"/>
                  <a:pt x="123" y="96"/>
                  <a:pt x="123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123" y="85"/>
                  <a:pt x="123" y="85"/>
                  <a:pt x="123" y="8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89"/>
                  <a:pt x="129" y="91"/>
                  <a:pt x="131" y="91"/>
                </a:cubicBezTo>
                <a:cubicBezTo>
                  <a:pt x="132" y="91"/>
                  <a:pt x="133" y="89"/>
                  <a:pt x="133" y="88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39" y="85"/>
                  <a:pt x="139" y="85"/>
                  <a:pt x="139" y="85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1" y="96"/>
                  <a:pt x="141" y="96"/>
                  <a:pt x="141" y="96"/>
                </a:cubicBezTo>
                <a:lnTo>
                  <a:pt x="139" y="96"/>
                </a:lnTo>
                <a:close/>
                <a:moveTo>
                  <a:pt x="125" y="29"/>
                </a:moveTo>
                <a:cubicBezTo>
                  <a:pt x="125" y="28"/>
                  <a:pt x="126" y="27"/>
                  <a:pt x="128" y="27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5" y="27"/>
                  <a:pt x="136" y="28"/>
                  <a:pt x="136" y="29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33" y="76"/>
                  <a:pt x="132" y="75"/>
                  <a:pt x="131" y="75"/>
                </a:cubicBezTo>
                <a:cubicBezTo>
                  <a:pt x="129" y="75"/>
                  <a:pt x="128" y="76"/>
                  <a:pt x="128" y="77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32"/>
                  <a:pt x="125" y="32"/>
                  <a:pt x="125" y="32"/>
                </a:cubicBezTo>
                <a:lnTo>
                  <a:pt x="125" y="29"/>
                </a:lnTo>
                <a:close/>
                <a:moveTo>
                  <a:pt x="112" y="29"/>
                </a:moveTo>
                <a:cubicBezTo>
                  <a:pt x="96" y="29"/>
                  <a:pt x="96" y="29"/>
                  <a:pt x="96" y="29"/>
                </a:cubicBezTo>
                <a:cubicBezTo>
                  <a:pt x="96" y="27"/>
                  <a:pt x="96" y="27"/>
                  <a:pt x="96" y="27"/>
                </a:cubicBezTo>
                <a:cubicBezTo>
                  <a:pt x="112" y="27"/>
                  <a:pt x="112" y="27"/>
                  <a:pt x="112" y="27"/>
                </a:cubicBezTo>
                <a:lnTo>
                  <a:pt x="112" y="29"/>
                </a:lnTo>
                <a:close/>
                <a:moveTo>
                  <a:pt x="96" y="21"/>
                </a:moveTo>
                <a:cubicBezTo>
                  <a:pt x="91" y="21"/>
                  <a:pt x="91" y="21"/>
                  <a:pt x="91" y="21"/>
                </a:cubicBezTo>
                <a:cubicBezTo>
                  <a:pt x="91" y="29"/>
                  <a:pt x="91" y="29"/>
                  <a:pt x="91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21"/>
                  <a:pt x="69" y="21"/>
                  <a:pt x="69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6"/>
                  <a:pt x="64" y="16"/>
                  <a:pt x="65" y="16"/>
                </a:cubicBezTo>
                <a:cubicBezTo>
                  <a:pt x="65" y="16"/>
                  <a:pt x="65" y="16"/>
                  <a:pt x="66" y="16"/>
                </a:cubicBezTo>
                <a:cubicBezTo>
                  <a:pt x="75" y="20"/>
                  <a:pt x="85" y="20"/>
                  <a:pt x="94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6" y="16"/>
                  <a:pt x="96" y="16"/>
                  <a:pt x="96" y="17"/>
                </a:cubicBezTo>
                <a:lnTo>
                  <a:pt x="96" y="21"/>
                </a:lnTo>
                <a:close/>
                <a:moveTo>
                  <a:pt x="53" y="18"/>
                </a:moveTo>
                <a:cubicBezTo>
                  <a:pt x="53" y="11"/>
                  <a:pt x="59" y="5"/>
                  <a:pt x="66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101" y="5"/>
                  <a:pt x="107" y="11"/>
                  <a:pt x="107" y="18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5"/>
                  <a:pt x="100" y="13"/>
                  <a:pt x="98" y="12"/>
                </a:cubicBezTo>
                <a:cubicBezTo>
                  <a:pt x="96" y="10"/>
                  <a:pt x="94" y="10"/>
                  <a:pt x="92" y="11"/>
                </a:cubicBezTo>
                <a:cubicBezTo>
                  <a:pt x="84" y="14"/>
                  <a:pt x="76" y="14"/>
                  <a:pt x="68" y="11"/>
                </a:cubicBezTo>
                <a:cubicBezTo>
                  <a:pt x="66" y="10"/>
                  <a:pt x="64" y="10"/>
                  <a:pt x="62" y="12"/>
                </a:cubicBezTo>
                <a:cubicBezTo>
                  <a:pt x="60" y="13"/>
                  <a:pt x="59" y="15"/>
                  <a:pt x="59" y="17"/>
                </a:cubicBezTo>
                <a:cubicBezTo>
                  <a:pt x="59" y="21"/>
                  <a:pt x="59" y="21"/>
                  <a:pt x="59" y="21"/>
                </a:cubicBezTo>
                <a:cubicBezTo>
                  <a:pt x="53" y="21"/>
                  <a:pt x="53" y="21"/>
                  <a:pt x="53" y="21"/>
                </a:cubicBezTo>
                <a:lnTo>
                  <a:pt x="53" y="18"/>
                </a:lnTo>
                <a:close/>
                <a:moveTo>
                  <a:pt x="48" y="27"/>
                </a:moveTo>
                <a:cubicBezTo>
                  <a:pt x="64" y="27"/>
                  <a:pt x="64" y="27"/>
                  <a:pt x="64" y="27"/>
                </a:cubicBezTo>
                <a:cubicBezTo>
                  <a:pt x="64" y="29"/>
                  <a:pt x="64" y="29"/>
                  <a:pt x="64" y="29"/>
                </a:cubicBezTo>
                <a:cubicBezTo>
                  <a:pt x="48" y="29"/>
                  <a:pt x="48" y="29"/>
                  <a:pt x="48" y="29"/>
                </a:cubicBezTo>
                <a:lnTo>
                  <a:pt x="48" y="27"/>
                </a:lnTo>
                <a:close/>
                <a:moveTo>
                  <a:pt x="43" y="35"/>
                </a:moveTo>
                <a:cubicBezTo>
                  <a:pt x="69" y="35"/>
                  <a:pt x="69" y="35"/>
                  <a:pt x="69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88"/>
                  <a:pt x="115" y="88"/>
                  <a:pt x="115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0"/>
                  <a:pt x="45" y="80"/>
                  <a:pt x="45" y="80"/>
                </a:cubicBezTo>
                <a:cubicBezTo>
                  <a:pt x="40" y="80"/>
                  <a:pt x="40" y="80"/>
                  <a:pt x="40" y="80"/>
                </a:cubicBezTo>
                <a:cubicBezTo>
                  <a:pt x="40" y="35"/>
                  <a:pt x="40" y="35"/>
                  <a:pt x="40" y="35"/>
                </a:cubicBezTo>
                <a:lnTo>
                  <a:pt x="43" y="35"/>
                </a:lnTo>
                <a:close/>
                <a:moveTo>
                  <a:pt x="24" y="101"/>
                </a:moveTo>
                <a:cubicBezTo>
                  <a:pt x="35" y="101"/>
                  <a:pt x="35" y="101"/>
                  <a:pt x="35" y="101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5" y="112"/>
                  <a:pt x="32" y="115"/>
                  <a:pt x="29" y="115"/>
                </a:cubicBezTo>
                <a:cubicBezTo>
                  <a:pt x="26" y="115"/>
                  <a:pt x="24" y="112"/>
                  <a:pt x="24" y="109"/>
                </a:cubicBezTo>
                <a:lnTo>
                  <a:pt x="24" y="101"/>
                </a:lnTo>
                <a:close/>
                <a:moveTo>
                  <a:pt x="37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19" y="85"/>
                  <a:pt x="19" y="85"/>
                  <a:pt x="19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27" y="85"/>
                  <a:pt x="27" y="85"/>
                  <a:pt x="27" y="85"/>
                </a:cubicBezTo>
                <a:cubicBezTo>
                  <a:pt x="27" y="88"/>
                  <a:pt x="27" y="88"/>
                  <a:pt x="27" y="88"/>
                </a:cubicBezTo>
                <a:cubicBezTo>
                  <a:pt x="27" y="89"/>
                  <a:pt x="28" y="91"/>
                  <a:pt x="29" y="91"/>
                </a:cubicBezTo>
                <a:cubicBezTo>
                  <a:pt x="31" y="91"/>
                  <a:pt x="32" y="89"/>
                  <a:pt x="32" y="88"/>
                </a:cubicBezTo>
                <a:cubicBezTo>
                  <a:pt x="32" y="85"/>
                  <a:pt x="32" y="85"/>
                  <a:pt x="32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40" y="85"/>
                  <a:pt x="40" y="85"/>
                  <a:pt x="40" y="85"/>
                </a:cubicBezTo>
                <a:cubicBezTo>
                  <a:pt x="40" y="96"/>
                  <a:pt x="40" y="96"/>
                  <a:pt x="40" y="96"/>
                </a:cubicBezTo>
                <a:lnTo>
                  <a:pt x="37" y="96"/>
                </a:lnTo>
                <a:close/>
                <a:moveTo>
                  <a:pt x="24" y="29"/>
                </a:moveTo>
                <a:cubicBezTo>
                  <a:pt x="24" y="28"/>
                  <a:pt x="25" y="27"/>
                  <a:pt x="26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4" y="27"/>
                  <a:pt x="35" y="28"/>
                  <a:pt x="35" y="29"/>
                </a:cubicBezTo>
                <a:cubicBezTo>
                  <a:pt x="35" y="32"/>
                  <a:pt x="35" y="32"/>
                  <a:pt x="35" y="32"/>
                </a:cubicBezTo>
                <a:cubicBezTo>
                  <a:pt x="35" y="80"/>
                  <a:pt x="35" y="80"/>
                  <a:pt x="35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7"/>
                  <a:pt x="32" y="77"/>
                  <a:pt x="32" y="77"/>
                </a:cubicBezTo>
                <a:cubicBezTo>
                  <a:pt x="32" y="76"/>
                  <a:pt x="31" y="75"/>
                  <a:pt x="29" y="75"/>
                </a:cubicBezTo>
                <a:cubicBezTo>
                  <a:pt x="28" y="75"/>
                  <a:pt x="27" y="76"/>
                  <a:pt x="27" y="77"/>
                </a:cubicBezTo>
                <a:cubicBezTo>
                  <a:pt x="27" y="80"/>
                  <a:pt x="27" y="80"/>
                  <a:pt x="27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32"/>
                  <a:pt x="24" y="32"/>
                  <a:pt x="24" y="32"/>
                </a:cubicBezTo>
                <a:lnTo>
                  <a:pt x="24" y="29"/>
                </a:lnTo>
                <a:close/>
                <a:moveTo>
                  <a:pt x="11" y="37"/>
                </a:moveTo>
                <a:cubicBezTo>
                  <a:pt x="13" y="36"/>
                  <a:pt x="16" y="35"/>
                  <a:pt x="19" y="35"/>
                </a:cubicBezTo>
                <a:cubicBezTo>
                  <a:pt x="19" y="80"/>
                  <a:pt x="19" y="80"/>
                  <a:pt x="19" y="80"/>
                </a:cubicBezTo>
                <a:cubicBezTo>
                  <a:pt x="13" y="80"/>
                  <a:pt x="13" y="80"/>
                  <a:pt x="13" y="80"/>
                </a:cubicBezTo>
                <a:cubicBezTo>
                  <a:pt x="13" y="88"/>
                  <a:pt x="13" y="88"/>
                  <a:pt x="13" y="88"/>
                </a:cubicBezTo>
                <a:cubicBezTo>
                  <a:pt x="5" y="88"/>
                  <a:pt x="5" y="88"/>
                  <a:pt x="5" y="8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4"/>
                  <a:pt x="7" y="40"/>
                  <a:pt x="11" y="37"/>
                </a:cubicBezTo>
                <a:close/>
                <a:moveTo>
                  <a:pt x="5" y="140"/>
                </a:moveTo>
                <a:cubicBezTo>
                  <a:pt x="5" y="136"/>
                  <a:pt x="5" y="136"/>
                  <a:pt x="5" y="136"/>
                </a:cubicBezTo>
                <a:cubicBezTo>
                  <a:pt x="9" y="136"/>
                  <a:pt x="9" y="136"/>
                  <a:pt x="9" y="136"/>
                </a:cubicBezTo>
                <a:cubicBezTo>
                  <a:pt x="14" y="136"/>
                  <a:pt x="19" y="140"/>
                  <a:pt x="19" y="146"/>
                </a:cubicBezTo>
                <a:cubicBezTo>
                  <a:pt x="19" y="149"/>
                  <a:pt x="19" y="149"/>
                  <a:pt x="19" y="149"/>
                </a:cubicBezTo>
                <a:cubicBezTo>
                  <a:pt x="14" y="149"/>
                  <a:pt x="14" y="149"/>
                  <a:pt x="14" y="149"/>
                </a:cubicBezTo>
                <a:cubicBezTo>
                  <a:pt x="9" y="149"/>
                  <a:pt x="5" y="145"/>
                  <a:pt x="5" y="140"/>
                </a:cubicBezTo>
                <a:close/>
                <a:moveTo>
                  <a:pt x="9" y="131"/>
                </a:moveTo>
                <a:cubicBezTo>
                  <a:pt x="5" y="131"/>
                  <a:pt x="5" y="131"/>
                  <a:pt x="5" y="131"/>
                </a:cubicBezTo>
                <a:cubicBezTo>
                  <a:pt x="5" y="93"/>
                  <a:pt x="5" y="93"/>
                  <a:pt x="5" y="93"/>
                </a:cubicBezTo>
                <a:cubicBezTo>
                  <a:pt x="13" y="93"/>
                  <a:pt x="13" y="93"/>
                  <a:pt x="13" y="93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9" y="115"/>
                  <a:pt x="23" y="120"/>
                  <a:pt x="29" y="120"/>
                </a:cubicBezTo>
                <a:cubicBezTo>
                  <a:pt x="35" y="120"/>
                  <a:pt x="40" y="115"/>
                  <a:pt x="40" y="109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5" y="93"/>
                  <a:pt x="45" y="93"/>
                  <a:pt x="45" y="93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24" y="149"/>
                  <a:pt x="24" y="149"/>
                  <a:pt x="24" y="149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4" y="137"/>
                  <a:pt x="17" y="131"/>
                  <a:pt x="9" y="131"/>
                </a:cubicBezTo>
                <a:close/>
                <a:moveTo>
                  <a:pt x="155" y="140"/>
                </a:moveTo>
                <a:cubicBezTo>
                  <a:pt x="155" y="145"/>
                  <a:pt x="151" y="149"/>
                  <a:pt x="146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1" y="146"/>
                  <a:pt x="141" y="146"/>
                  <a:pt x="141" y="146"/>
                </a:cubicBezTo>
                <a:cubicBezTo>
                  <a:pt x="141" y="140"/>
                  <a:pt x="146" y="136"/>
                  <a:pt x="151" y="136"/>
                </a:cubicBezTo>
                <a:cubicBezTo>
                  <a:pt x="155" y="136"/>
                  <a:pt x="155" y="136"/>
                  <a:pt x="155" y="136"/>
                </a:cubicBezTo>
                <a:lnTo>
                  <a:pt x="155" y="140"/>
                </a:lnTo>
                <a:close/>
                <a:moveTo>
                  <a:pt x="151" y="131"/>
                </a:moveTo>
                <a:cubicBezTo>
                  <a:pt x="143" y="131"/>
                  <a:pt x="136" y="137"/>
                  <a:pt x="136" y="146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3" y="93"/>
                  <a:pt x="83" y="93"/>
                  <a:pt x="83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20" y="101"/>
                  <a:pt x="120" y="101"/>
                  <a:pt x="120" y="10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0" y="115"/>
                  <a:pt x="125" y="120"/>
                  <a:pt x="131" y="120"/>
                </a:cubicBezTo>
                <a:cubicBezTo>
                  <a:pt x="137" y="120"/>
                  <a:pt x="141" y="115"/>
                  <a:pt x="141" y="109"/>
                </a:cubicBezTo>
                <a:cubicBezTo>
                  <a:pt x="141" y="101"/>
                  <a:pt x="141" y="101"/>
                  <a:pt x="141" y="101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55" y="93"/>
                  <a:pt x="155" y="93"/>
                  <a:pt x="155" y="93"/>
                </a:cubicBezTo>
                <a:cubicBezTo>
                  <a:pt x="155" y="131"/>
                  <a:pt x="155" y="131"/>
                  <a:pt x="155" y="131"/>
                </a:cubicBezTo>
                <a:lnTo>
                  <a:pt x="151" y="1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" name="Freeform 1876">
            <a:extLst>
              <a:ext uri="{FF2B5EF4-FFF2-40B4-BE49-F238E27FC236}">
                <a16:creationId xmlns:a16="http://schemas.microsoft.com/office/drawing/2014/main" id="{0580C09C-D53F-4975-AF6B-AEA01B2941BA}"/>
              </a:ext>
            </a:extLst>
          </p:cNvPr>
          <p:cNvSpPr>
            <a:spLocks noEditPoints="1"/>
          </p:cNvSpPr>
          <p:nvPr/>
        </p:nvSpPr>
        <p:spPr bwMode="auto">
          <a:xfrm>
            <a:off x="6772322" y="3281411"/>
            <a:ext cx="347118" cy="428940"/>
          </a:xfrm>
          <a:custGeom>
            <a:avLst/>
            <a:gdLst>
              <a:gd name="T0" fmla="*/ 0 w 308"/>
              <a:gd name="T1" fmla="*/ 0 h 381"/>
              <a:gd name="T2" fmla="*/ 0 w 308"/>
              <a:gd name="T3" fmla="*/ 189057 h 381"/>
              <a:gd name="T4" fmla="*/ 0 w 308"/>
              <a:gd name="T5" fmla="*/ 360795 h 381"/>
              <a:gd name="T6" fmla="*/ 0 w 308"/>
              <a:gd name="T7" fmla="*/ 378113 h 381"/>
              <a:gd name="T8" fmla="*/ 0 w 308"/>
              <a:gd name="T9" fmla="*/ 549852 h 381"/>
              <a:gd name="T10" fmla="*/ 139989 w 308"/>
              <a:gd name="T11" fmla="*/ 549852 h 381"/>
              <a:gd name="T12" fmla="*/ 160193 w 308"/>
              <a:gd name="T13" fmla="*/ 549852 h 381"/>
              <a:gd name="T14" fmla="*/ 284307 w 308"/>
              <a:gd name="T15" fmla="*/ 549852 h 381"/>
              <a:gd name="T16" fmla="*/ 300182 w 308"/>
              <a:gd name="T17" fmla="*/ 549852 h 381"/>
              <a:gd name="T18" fmla="*/ 444500 w 308"/>
              <a:gd name="T19" fmla="*/ 549852 h 381"/>
              <a:gd name="T20" fmla="*/ 444500 w 308"/>
              <a:gd name="T21" fmla="*/ 189057 h 381"/>
              <a:gd name="T22" fmla="*/ 444500 w 308"/>
              <a:gd name="T23" fmla="*/ 0 h 381"/>
              <a:gd name="T24" fmla="*/ 0 w 308"/>
              <a:gd name="T25" fmla="*/ 0 h 381"/>
              <a:gd name="T26" fmla="*/ 21648 w 308"/>
              <a:gd name="T27" fmla="*/ 209261 h 381"/>
              <a:gd name="T28" fmla="*/ 139989 w 308"/>
              <a:gd name="T29" fmla="*/ 209261 h 381"/>
              <a:gd name="T30" fmla="*/ 139989 w 308"/>
              <a:gd name="T31" fmla="*/ 360795 h 381"/>
              <a:gd name="T32" fmla="*/ 21648 w 308"/>
              <a:gd name="T33" fmla="*/ 360795 h 381"/>
              <a:gd name="T34" fmla="*/ 21648 w 308"/>
              <a:gd name="T35" fmla="*/ 209261 h 381"/>
              <a:gd name="T36" fmla="*/ 284307 w 308"/>
              <a:gd name="T37" fmla="*/ 360795 h 381"/>
              <a:gd name="T38" fmla="*/ 160193 w 308"/>
              <a:gd name="T39" fmla="*/ 360795 h 381"/>
              <a:gd name="T40" fmla="*/ 160193 w 308"/>
              <a:gd name="T41" fmla="*/ 209261 h 381"/>
              <a:gd name="T42" fmla="*/ 284307 w 308"/>
              <a:gd name="T43" fmla="*/ 209261 h 381"/>
              <a:gd name="T44" fmla="*/ 284307 w 308"/>
              <a:gd name="T45" fmla="*/ 360795 h 381"/>
              <a:gd name="T46" fmla="*/ 21648 w 308"/>
              <a:gd name="T47" fmla="*/ 529647 h 381"/>
              <a:gd name="T48" fmla="*/ 21648 w 308"/>
              <a:gd name="T49" fmla="*/ 378113 h 381"/>
              <a:gd name="T50" fmla="*/ 139989 w 308"/>
              <a:gd name="T51" fmla="*/ 378113 h 381"/>
              <a:gd name="T52" fmla="*/ 139989 w 308"/>
              <a:gd name="T53" fmla="*/ 529647 h 381"/>
              <a:gd name="T54" fmla="*/ 21648 w 308"/>
              <a:gd name="T55" fmla="*/ 529647 h 381"/>
              <a:gd name="T56" fmla="*/ 160193 w 308"/>
              <a:gd name="T57" fmla="*/ 529647 h 381"/>
              <a:gd name="T58" fmla="*/ 160193 w 308"/>
              <a:gd name="T59" fmla="*/ 378113 h 381"/>
              <a:gd name="T60" fmla="*/ 284307 w 308"/>
              <a:gd name="T61" fmla="*/ 378113 h 381"/>
              <a:gd name="T62" fmla="*/ 284307 w 308"/>
              <a:gd name="T63" fmla="*/ 529647 h 381"/>
              <a:gd name="T64" fmla="*/ 160193 w 308"/>
              <a:gd name="T65" fmla="*/ 529647 h 381"/>
              <a:gd name="T66" fmla="*/ 424295 w 308"/>
              <a:gd name="T67" fmla="*/ 529647 h 381"/>
              <a:gd name="T68" fmla="*/ 300182 w 308"/>
              <a:gd name="T69" fmla="*/ 529647 h 381"/>
              <a:gd name="T70" fmla="*/ 300182 w 308"/>
              <a:gd name="T71" fmla="*/ 378113 h 381"/>
              <a:gd name="T72" fmla="*/ 300182 w 308"/>
              <a:gd name="T73" fmla="*/ 360795 h 381"/>
              <a:gd name="T74" fmla="*/ 300182 w 308"/>
              <a:gd name="T75" fmla="*/ 209261 h 381"/>
              <a:gd name="T76" fmla="*/ 424295 w 308"/>
              <a:gd name="T77" fmla="*/ 209261 h 381"/>
              <a:gd name="T78" fmla="*/ 424295 w 308"/>
              <a:gd name="T79" fmla="*/ 529647 h 381"/>
              <a:gd name="T80" fmla="*/ 300182 w 308"/>
              <a:gd name="T81" fmla="*/ 189057 h 381"/>
              <a:gd name="T82" fmla="*/ 284307 w 308"/>
              <a:gd name="T83" fmla="*/ 189057 h 381"/>
              <a:gd name="T84" fmla="*/ 160193 w 308"/>
              <a:gd name="T85" fmla="*/ 189057 h 381"/>
              <a:gd name="T86" fmla="*/ 139989 w 308"/>
              <a:gd name="T87" fmla="*/ 189057 h 381"/>
              <a:gd name="T88" fmla="*/ 21648 w 308"/>
              <a:gd name="T89" fmla="*/ 189057 h 381"/>
              <a:gd name="T90" fmla="*/ 21648 w 308"/>
              <a:gd name="T91" fmla="*/ 20205 h 381"/>
              <a:gd name="T92" fmla="*/ 424295 w 308"/>
              <a:gd name="T93" fmla="*/ 20205 h 381"/>
              <a:gd name="T94" fmla="*/ 424295 w 308"/>
              <a:gd name="T95" fmla="*/ 189057 h 381"/>
              <a:gd name="T96" fmla="*/ 300182 w 308"/>
              <a:gd name="T97" fmla="*/ 189057 h 381"/>
              <a:gd name="T98" fmla="*/ 47625 w 308"/>
              <a:gd name="T99" fmla="*/ 47625 h 381"/>
              <a:gd name="T100" fmla="*/ 47625 w 308"/>
              <a:gd name="T101" fmla="*/ 161636 h 381"/>
              <a:gd name="T102" fmla="*/ 396875 w 308"/>
              <a:gd name="T103" fmla="*/ 161636 h 381"/>
              <a:gd name="T104" fmla="*/ 396875 w 308"/>
              <a:gd name="T105" fmla="*/ 47625 h 381"/>
              <a:gd name="T106" fmla="*/ 47625 w 308"/>
              <a:gd name="T107" fmla="*/ 47625 h 381"/>
              <a:gd name="T108" fmla="*/ 375227 w 308"/>
              <a:gd name="T109" fmla="*/ 139989 h 381"/>
              <a:gd name="T110" fmla="*/ 64943 w 308"/>
              <a:gd name="T111" fmla="*/ 139989 h 381"/>
              <a:gd name="T112" fmla="*/ 64943 w 308"/>
              <a:gd name="T113" fmla="*/ 64943 h 381"/>
              <a:gd name="T114" fmla="*/ 375227 w 308"/>
              <a:gd name="T115" fmla="*/ 64943 h 381"/>
              <a:gd name="T116" fmla="*/ 375227 w 308"/>
              <a:gd name="T117" fmla="*/ 139989 h 38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08" h="381">
                <a:moveTo>
                  <a:pt x="0" y="0"/>
                </a:moveTo>
                <a:lnTo>
                  <a:pt x="0" y="131"/>
                </a:lnTo>
                <a:lnTo>
                  <a:pt x="0" y="250"/>
                </a:lnTo>
                <a:lnTo>
                  <a:pt x="0" y="262"/>
                </a:lnTo>
                <a:lnTo>
                  <a:pt x="0" y="381"/>
                </a:lnTo>
                <a:lnTo>
                  <a:pt x="97" y="381"/>
                </a:lnTo>
                <a:lnTo>
                  <a:pt x="111" y="381"/>
                </a:lnTo>
                <a:lnTo>
                  <a:pt x="197" y="381"/>
                </a:lnTo>
                <a:lnTo>
                  <a:pt x="208" y="381"/>
                </a:lnTo>
                <a:lnTo>
                  <a:pt x="308" y="381"/>
                </a:lnTo>
                <a:lnTo>
                  <a:pt x="308" y="131"/>
                </a:lnTo>
                <a:lnTo>
                  <a:pt x="308" y="0"/>
                </a:lnTo>
                <a:lnTo>
                  <a:pt x="0" y="0"/>
                </a:lnTo>
                <a:close/>
                <a:moveTo>
                  <a:pt x="15" y="145"/>
                </a:moveTo>
                <a:lnTo>
                  <a:pt x="97" y="145"/>
                </a:lnTo>
                <a:lnTo>
                  <a:pt x="97" y="250"/>
                </a:lnTo>
                <a:lnTo>
                  <a:pt x="15" y="250"/>
                </a:lnTo>
                <a:lnTo>
                  <a:pt x="15" y="145"/>
                </a:lnTo>
                <a:close/>
                <a:moveTo>
                  <a:pt x="197" y="250"/>
                </a:moveTo>
                <a:lnTo>
                  <a:pt x="111" y="250"/>
                </a:lnTo>
                <a:lnTo>
                  <a:pt x="111" y="145"/>
                </a:lnTo>
                <a:lnTo>
                  <a:pt x="197" y="145"/>
                </a:lnTo>
                <a:lnTo>
                  <a:pt x="197" y="250"/>
                </a:lnTo>
                <a:close/>
                <a:moveTo>
                  <a:pt x="15" y="367"/>
                </a:moveTo>
                <a:lnTo>
                  <a:pt x="15" y="262"/>
                </a:lnTo>
                <a:lnTo>
                  <a:pt x="97" y="262"/>
                </a:lnTo>
                <a:lnTo>
                  <a:pt x="97" y="367"/>
                </a:lnTo>
                <a:lnTo>
                  <a:pt x="15" y="367"/>
                </a:lnTo>
                <a:close/>
                <a:moveTo>
                  <a:pt x="111" y="367"/>
                </a:moveTo>
                <a:lnTo>
                  <a:pt x="111" y="262"/>
                </a:lnTo>
                <a:lnTo>
                  <a:pt x="197" y="262"/>
                </a:lnTo>
                <a:lnTo>
                  <a:pt x="197" y="367"/>
                </a:lnTo>
                <a:lnTo>
                  <a:pt x="111" y="367"/>
                </a:lnTo>
                <a:close/>
                <a:moveTo>
                  <a:pt x="294" y="367"/>
                </a:moveTo>
                <a:lnTo>
                  <a:pt x="208" y="367"/>
                </a:lnTo>
                <a:lnTo>
                  <a:pt x="208" y="262"/>
                </a:lnTo>
                <a:lnTo>
                  <a:pt x="208" y="250"/>
                </a:lnTo>
                <a:lnTo>
                  <a:pt x="208" y="145"/>
                </a:lnTo>
                <a:lnTo>
                  <a:pt x="294" y="145"/>
                </a:lnTo>
                <a:lnTo>
                  <a:pt x="294" y="367"/>
                </a:lnTo>
                <a:close/>
                <a:moveTo>
                  <a:pt x="208" y="131"/>
                </a:moveTo>
                <a:lnTo>
                  <a:pt x="197" y="131"/>
                </a:lnTo>
                <a:lnTo>
                  <a:pt x="111" y="131"/>
                </a:lnTo>
                <a:lnTo>
                  <a:pt x="97" y="131"/>
                </a:lnTo>
                <a:lnTo>
                  <a:pt x="15" y="131"/>
                </a:lnTo>
                <a:lnTo>
                  <a:pt x="15" y="14"/>
                </a:lnTo>
                <a:lnTo>
                  <a:pt x="294" y="14"/>
                </a:lnTo>
                <a:lnTo>
                  <a:pt x="294" y="131"/>
                </a:lnTo>
                <a:lnTo>
                  <a:pt x="208" y="131"/>
                </a:lnTo>
                <a:close/>
                <a:moveTo>
                  <a:pt x="33" y="33"/>
                </a:moveTo>
                <a:lnTo>
                  <a:pt x="33" y="112"/>
                </a:lnTo>
                <a:lnTo>
                  <a:pt x="275" y="112"/>
                </a:lnTo>
                <a:lnTo>
                  <a:pt x="275" y="33"/>
                </a:lnTo>
                <a:lnTo>
                  <a:pt x="33" y="33"/>
                </a:lnTo>
                <a:close/>
                <a:moveTo>
                  <a:pt x="260" y="97"/>
                </a:moveTo>
                <a:lnTo>
                  <a:pt x="45" y="97"/>
                </a:lnTo>
                <a:lnTo>
                  <a:pt x="45" y="45"/>
                </a:lnTo>
                <a:lnTo>
                  <a:pt x="260" y="45"/>
                </a:lnTo>
                <a:lnTo>
                  <a:pt x="260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" name="Freeform 1877">
            <a:extLst>
              <a:ext uri="{FF2B5EF4-FFF2-40B4-BE49-F238E27FC236}">
                <a16:creationId xmlns:a16="http://schemas.microsoft.com/office/drawing/2014/main" id="{AC7C2E79-1667-4A5A-8FC5-9C335C8DC349}"/>
              </a:ext>
            </a:extLst>
          </p:cNvPr>
          <p:cNvSpPr>
            <a:spLocks noEditPoints="1"/>
          </p:cNvSpPr>
          <p:nvPr/>
        </p:nvSpPr>
        <p:spPr bwMode="auto">
          <a:xfrm>
            <a:off x="4750323" y="3281411"/>
            <a:ext cx="404146" cy="428940"/>
          </a:xfrm>
          <a:custGeom>
            <a:avLst/>
            <a:gdLst>
              <a:gd name="T0" fmla="*/ 518102 w 152"/>
              <a:gd name="T1" fmla="*/ 103097 h 160"/>
              <a:gd name="T2" fmla="*/ 64763 w 152"/>
              <a:gd name="T3" fmla="*/ 10310 h 160"/>
              <a:gd name="T4" fmla="*/ 10226 w 152"/>
              <a:gd name="T5" fmla="*/ 0 h 160"/>
              <a:gd name="T6" fmla="*/ 10226 w 152"/>
              <a:gd name="T7" fmla="*/ 20619 h 160"/>
              <a:gd name="T8" fmla="*/ 47720 w 152"/>
              <a:gd name="T9" fmla="*/ 103097 h 160"/>
              <a:gd name="T10" fmla="*/ 47720 w 152"/>
              <a:gd name="T11" fmla="*/ 378023 h 160"/>
              <a:gd name="T12" fmla="*/ 47720 w 152"/>
              <a:gd name="T13" fmla="*/ 453628 h 160"/>
              <a:gd name="T14" fmla="*/ 122708 w 152"/>
              <a:gd name="T15" fmla="*/ 463938 h 160"/>
              <a:gd name="T16" fmla="*/ 149977 w 152"/>
              <a:gd name="T17" fmla="*/ 549852 h 160"/>
              <a:gd name="T18" fmla="*/ 177245 w 152"/>
              <a:gd name="T19" fmla="*/ 463938 h 160"/>
              <a:gd name="T20" fmla="*/ 330631 w 152"/>
              <a:gd name="T21" fmla="*/ 501740 h 160"/>
              <a:gd name="T22" fmla="*/ 422662 w 152"/>
              <a:gd name="T23" fmla="*/ 501740 h 160"/>
              <a:gd name="T24" fmla="*/ 460156 w 152"/>
              <a:gd name="T25" fmla="*/ 463938 h 160"/>
              <a:gd name="T26" fmla="*/ 460156 w 152"/>
              <a:gd name="T27" fmla="*/ 446755 h 160"/>
              <a:gd name="T28" fmla="*/ 64763 w 152"/>
              <a:gd name="T29" fmla="*/ 388333 h 160"/>
              <a:gd name="T30" fmla="*/ 149977 w 152"/>
              <a:gd name="T31" fmla="*/ 529233 h 160"/>
              <a:gd name="T32" fmla="*/ 149977 w 152"/>
              <a:gd name="T33" fmla="*/ 474247 h 160"/>
              <a:gd name="T34" fmla="*/ 149977 w 152"/>
              <a:gd name="T35" fmla="*/ 529233 h 160"/>
              <a:gd name="T36" fmla="*/ 347674 w 152"/>
              <a:gd name="T37" fmla="*/ 501740 h 160"/>
              <a:gd name="T38" fmla="*/ 405619 w 152"/>
              <a:gd name="T39" fmla="*/ 501740 h 160"/>
              <a:gd name="T40" fmla="*/ 64763 w 152"/>
              <a:gd name="T41" fmla="*/ 123717 h 160"/>
              <a:gd name="T42" fmla="*/ 122708 w 152"/>
              <a:gd name="T43" fmla="*/ 371150 h 160"/>
              <a:gd name="T44" fmla="*/ 64763 w 152"/>
              <a:gd name="T45" fmla="*/ 123717 h 160"/>
              <a:gd name="T46" fmla="*/ 293137 w 152"/>
              <a:gd name="T47" fmla="*/ 371150 h 160"/>
              <a:gd name="T48" fmla="*/ 347674 w 152"/>
              <a:gd name="T49" fmla="*/ 123717 h 160"/>
              <a:gd name="T50" fmla="*/ 368125 w 152"/>
              <a:gd name="T51" fmla="*/ 123717 h 160"/>
              <a:gd name="T52" fmla="*/ 422662 w 152"/>
              <a:gd name="T53" fmla="*/ 371150 h 160"/>
              <a:gd name="T54" fmla="*/ 368125 w 152"/>
              <a:gd name="T55" fmla="*/ 123717 h 160"/>
              <a:gd name="T56" fmla="*/ 214740 w 152"/>
              <a:gd name="T57" fmla="*/ 371150 h 160"/>
              <a:gd name="T58" fmla="*/ 272685 w 152"/>
              <a:gd name="T59" fmla="*/ 123717 h 160"/>
              <a:gd name="T60" fmla="*/ 197697 w 152"/>
              <a:gd name="T61" fmla="*/ 371150 h 160"/>
              <a:gd name="T62" fmla="*/ 139751 w 152"/>
              <a:gd name="T63" fmla="*/ 123717 h 160"/>
              <a:gd name="T64" fmla="*/ 197697 w 152"/>
              <a:gd name="T65" fmla="*/ 371150 h 160"/>
              <a:gd name="T66" fmla="*/ 443114 w 152"/>
              <a:gd name="T67" fmla="*/ 371150 h 160"/>
              <a:gd name="T68" fmla="*/ 497651 w 152"/>
              <a:gd name="T69" fmla="*/ 123717 h 1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2" h="160">
                <a:moveTo>
                  <a:pt x="152" y="113"/>
                </a:moveTo>
                <a:cubicBezTo>
                  <a:pt x="152" y="30"/>
                  <a:pt x="152" y="30"/>
                  <a:pt x="152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1"/>
                  <a:pt x="18" y="0"/>
                  <a:pt x="1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6"/>
                  <a:pt x="3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110"/>
                  <a:pt x="14" y="110"/>
                  <a:pt x="14" y="110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14" y="134"/>
                  <a:pt x="15" y="135"/>
                  <a:pt x="17" y="135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33" y="138"/>
                  <a:pt x="30" y="142"/>
                  <a:pt x="30" y="146"/>
                </a:cubicBezTo>
                <a:cubicBezTo>
                  <a:pt x="30" y="154"/>
                  <a:pt x="37" y="160"/>
                  <a:pt x="44" y="160"/>
                </a:cubicBezTo>
                <a:cubicBezTo>
                  <a:pt x="52" y="160"/>
                  <a:pt x="58" y="154"/>
                  <a:pt x="58" y="146"/>
                </a:cubicBezTo>
                <a:cubicBezTo>
                  <a:pt x="58" y="142"/>
                  <a:pt x="56" y="138"/>
                  <a:pt x="52" y="135"/>
                </a:cubicBezTo>
                <a:cubicBezTo>
                  <a:pt x="102" y="135"/>
                  <a:pt x="102" y="135"/>
                  <a:pt x="102" y="135"/>
                </a:cubicBezTo>
                <a:cubicBezTo>
                  <a:pt x="99" y="138"/>
                  <a:pt x="97" y="142"/>
                  <a:pt x="97" y="146"/>
                </a:cubicBezTo>
                <a:cubicBezTo>
                  <a:pt x="97" y="154"/>
                  <a:pt x="103" y="160"/>
                  <a:pt x="110" y="160"/>
                </a:cubicBezTo>
                <a:cubicBezTo>
                  <a:pt x="118" y="160"/>
                  <a:pt x="124" y="154"/>
                  <a:pt x="124" y="146"/>
                </a:cubicBezTo>
                <a:cubicBezTo>
                  <a:pt x="124" y="142"/>
                  <a:pt x="122" y="138"/>
                  <a:pt x="119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7" y="135"/>
                  <a:pt x="138" y="134"/>
                  <a:pt x="138" y="132"/>
                </a:cubicBezTo>
                <a:cubicBezTo>
                  <a:pt x="138" y="131"/>
                  <a:pt x="137" y="130"/>
                  <a:pt x="135" y="130"/>
                </a:cubicBezTo>
                <a:cubicBezTo>
                  <a:pt x="19" y="130"/>
                  <a:pt x="19" y="130"/>
                  <a:pt x="19" y="130"/>
                </a:cubicBezTo>
                <a:cubicBezTo>
                  <a:pt x="19" y="113"/>
                  <a:pt x="19" y="113"/>
                  <a:pt x="19" y="113"/>
                </a:cubicBezTo>
                <a:lnTo>
                  <a:pt x="152" y="113"/>
                </a:lnTo>
                <a:close/>
                <a:moveTo>
                  <a:pt x="44" y="154"/>
                </a:moveTo>
                <a:cubicBezTo>
                  <a:pt x="40" y="154"/>
                  <a:pt x="36" y="151"/>
                  <a:pt x="36" y="146"/>
                </a:cubicBezTo>
                <a:cubicBezTo>
                  <a:pt x="36" y="142"/>
                  <a:pt x="40" y="138"/>
                  <a:pt x="44" y="138"/>
                </a:cubicBezTo>
                <a:cubicBezTo>
                  <a:pt x="49" y="138"/>
                  <a:pt x="52" y="142"/>
                  <a:pt x="52" y="146"/>
                </a:cubicBezTo>
                <a:cubicBezTo>
                  <a:pt x="52" y="151"/>
                  <a:pt x="49" y="154"/>
                  <a:pt x="44" y="154"/>
                </a:cubicBezTo>
                <a:close/>
                <a:moveTo>
                  <a:pt x="110" y="154"/>
                </a:moveTo>
                <a:cubicBezTo>
                  <a:pt x="106" y="154"/>
                  <a:pt x="102" y="151"/>
                  <a:pt x="102" y="146"/>
                </a:cubicBezTo>
                <a:cubicBezTo>
                  <a:pt x="102" y="142"/>
                  <a:pt x="106" y="138"/>
                  <a:pt x="110" y="138"/>
                </a:cubicBezTo>
                <a:cubicBezTo>
                  <a:pt x="115" y="138"/>
                  <a:pt x="119" y="142"/>
                  <a:pt x="119" y="146"/>
                </a:cubicBezTo>
                <a:cubicBezTo>
                  <a:pt x="119" y="151"/>
                  <a:pt x="115" y="154"/>
                  <a:pt x="110" y="154"/>
                </a:cubicBezTo>
                <a:close/>
                <a:moveTo>
                  <a:pt x="19" y="36"/>
                </a:move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9" y="108"/>
                  <a:pt x="19" y="108"/>
                  <a:pt x="19" y="108"/>
                </a:cubicBezTo>
                <a:lnTo>
                  <a:pt x="19" y="36"/>
                </a:lnTo>
                <a:close/>
                <a:moveTo>
                  <a:pt x="102" y="108"/>
                </a:moveTo>
                <a:cubicBezTo>
                  <a:pt x="86" y="108"/>
                  <a:pt x="86" y="108"/>
                  <a:pt x="86" y="108"/>
                </a:cubicBezTo>
                <a:cubicBezTo>
                  <a:pt x="86" y="36"/>
                  <a:pt x="86" y="36"/>
                  <a:pt x="8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08"/>
                </a:lnTo>
                <a:close/>
                <a:moveTo>
                  <a:pt x="108" y="36"/>
                </a:moveTo>
                <a:cubicBezTo>
                  <a:pt x="124" y="36"/>
                  <a:pt x="124" y="36"/>
                  <a:pt x="124" y="36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08" y="108"/>
                  <a:pt x="108" y="108"/>
                  <a:pt x="108" y="108"/>
                </a:cubicBezTo>
                <a:lnTo>
                  <a:pt x="108" y="36"/>
                </a:lnTo>
                <a:close/>
                <a:moveTo>
                  <a:pt x="80" y="108"/>
                </a:moveTo>
                <a:cubicBezTo>
                  <a:pt x="63" y="108"/>
                  <a:pt x="63" y="108"/>
                  <a:pt x="63" y="108"/>
                </a:cubicBezTo>
                <a:cubicBezTo>
                  <a:pt x="63" y="36"/>
                  <a:pt x="63" y="36"/>
                  <a:pt x="63" y="36"/>
                </a:cubicBezTo>
                <a:cubicBezTo>
                  <a:pt x="80" y="36"/>
                  <a:pt x="80" y="36"/>
                  <a:pt x="80" y="36"/>
                </a:cubicBezTo>
                <a:lnTo>
                  <a:pt x="80" y="108"/>
                </a:lnTo>
                <a:close/>
                <a:moveTo>
                  <a:pt x="58" y="108"/>
                </a:moveTo>
                <a:cubicBezTo>
                  <a:pt x="41" y="108"/>
                  <a:pt x="41" y="108"/>
                  <a:pt x="41" y="108"/>
                </a:cubicBezTo>
                <a:cubicBezTo>
                  <a:pt x="41" y="36"/>
                  <a:pt x="41" y="36"/>
                  <a:pt x="41" y="36"/>
                </a:cubicBezTo>
                <a:cubicBezTo>
                  <a:pt x="58" y="36"/>
                  <a:pt x="58" y="36"/>
                  <a:pt x="58" y="36"/>
                </a:cubicBezTo>
                <a:lnTo>
                  <a:pt x="58" y="108"/>
                </a:lnTo>
                <a:close/>
                <a:moveTo>
                  <a:pt x="146" y="108"/>
                </a:moveTo>
                <a:cubicBezTo>
                  <a:pt x="130" y="108"/>
                  <a:pt x="130" y="108"/>
                  <a:pt x="130" y="108"/>
                </a:cubicBezTo>
                <a:cubicBezTo>
                  <a:pt x="130" y="36"/>
                  <a:pt x="130" y="36"/>
                  <a:pt x="130" y="36"/>
                </a:cubicBezTo>
                <a:cubicBezTo>
                  <a:pt x="146" y="36"/>
                  <a:pt x="146" y="36"/>
                  <a:pt x="146" y="36"/>
                </a:cubicBezTo>
                <a:lnTo>
                  <a:pt x="146" y="10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" name="Freeform 1878">
            <a:extLst>
              <a:ext uri="{FF2B5EF4-FFF2-40B4-BE49-F238E27FC236}">
                <a16:creationId xmlns:a16="http://schemas.microsoft.com/office/drawing/2014/main" id="{49A95C7C-5515-4569-93FA-E31DA42C57FA}"/>
              </a:ext>
            </a:extLst>
          </p:cNvPr>
          <p:cNvSpPr>
            <a:spLocks noEditPoints="1"/>
          </p:cNvSpPr>
          <p:nvPr/>
        </p:nvSpPr>
        <p:spPr bwMode="auto">
          <a:xfrm>
            <a:off x="4726437" y="4317704"/>
            <a:ext cx="426456" cy="386786"/>
          </a:xfrm>
          <a:custGeom>
            <a:avLst/>
            <a:gdLst>
              <a:gd name="T0" fmla="*/ 102556 w 160"/>
              <a:gd name="T1" fmla="*/ 37813 h 144"/>
              <a:gd name="T2" fmla="*/ 0 w 160"/>
              <a:gd name="T3" fmla="*/ 37813 h 144"/>
              <a:gd name="T4" fmla="*/ 82045 w 160"/>
              <a:gd name="T5" fmla="*/ 113440 h 144"/>
              <a:gd name="T6" fmla="*/ 82045 w 160"/>
              <a:gd name="T7" fmla="*/ 402196 h 144"/>
              <a:gd name="T8" fmla="*/ 184601 w 160"/>
              <a:gd name="T9" fmla="*/ 495011 h 144"/>
              <a:gd name="T10" fmla="*/ 362365 w 160"/>
              <a:gd name="T11" fmla="*/ 446885 h 144"/>
              <a:gd name="T12" fmla="*/ 492269 w 160"/>
              <a:gd name="T13" fmla="*/ 409072 h 144"/>
              <a:gd name="T14" fmla="*/ 102556 w 160"/>
              <a:gd name="T15" fmla="*/ 354070 h 144"/>
              <a:gd name="T16" fmla="*/ 37604 w 160"/>
              <a:gd name="T17" fmla="*/ 17188 h 144"/>
              <a:gd name="T18" fmla="*/ 47860 w 160"/>
              <a:gd name="T19" fmla="*/ 48126 h 144"/>
              <a:gd name="T20" fmla="*/ 157253 w 160"/>
              <a:gd name="T21" fmla="*/ 446885 h 144"/>
              <a:gd name="T22" fmla="*/ 406806 w 160"/>
              <a:gd name="T23" fmla="*/ 474386 h 144"/>
              <a:gd name="T24" fmla="*/ 406806 w 160"/>
              <a:gd name="T25" fmla="*/ 474386 h 144"/>
              <a:gd name="T26" fmla="*/ 529873 w 160"/>
              <a:gd name="T27" fmla="*/ 130628 h 144"/>
              <a:gd name="T28" fmla="*/ 167508 w 160"/>
              <a:gd name="T29" fmla="*/ 326570 h 144"/>
              <a:gd name="T30" fmla="*/ 177764 w 160"/>
              <a:gd name="T31" fmla="*/ 299069 h 144"/>
              <a:gd name="T32" fmla="*/ 177764 w 160"/>
              <a:gd name="T33" fmla="*/ 147816 h 144"/>
              <a:gd name="T34" fmla="*/ 157253 w 160"/>
              <a:gd name="T35" fmla="*/ 244068 h 144"/>
              <a:gd name="T36" fmla="*/ 177764 w 160"/>
              <a:gd name="T37" fmla="*/ 244068 h 144"/>
              <a:gd name="T38" fmla="*/ 249553 w 160"/>
              <a:gd name="T39" fmla="*/ 316257 h 144"/>
              <a:gd name="T40" fmla="*/ 242716 w 160"/>
              <a:gd name="T41" fmla="*/ 288756 h 144"/>
              <a:gd name="T42" fmla="*/ 242716 w 160"/>
              <a:gd name="T43" fmla="*/ 140941 h 144"/>
              <a:gd name="T44" fmla="*/ 232461 w 160"/>
              <a:gd name="T45" fmla="*/ 168441 h 144"/>
              <a:gd name="T46" fmla="*/ 249553 w 160"/>
              <a:gd name="T47" fmla="*/ 223442 h 144"/>
              <a:gd name="T48" fmla="*/ 324761 w 160"/>
              <a:gd name="T49" fmla="*/ 299069 h 144"/>
              <a:gd name="T50" fmla="*/ 304250 w 160"/>
              <a:gd name="T51" fmla="*/ 299069 h 144"/>
              <a:gd name="T52" fmla="*/ 304250 w 160"/>
              <a:gd name="T53" fmla="*/ 147816 h 144"/>
              <a:gd name="T54" fmla="*/ 314505 w 160"/>
              <a:gd name="T55" fmla="*/ 178754 h 144"/>
              <a:gd name="T56" fmla="*/ 314505 w 160"/>
              <a:gd name="T57" fmla="*/ 213130 h 144"/>
              <a:gd name="T58" fmla="*/ 304250 w 160"/>
              <a:gd name="T59" fmla="*/ 244068 h 144"/>
              <a:gd name="T60" fmla="*/ 379458 w 160"/>
              <a:gd name="T61" fmla="*/ 316257 h 144"/>
              <a:gd name="T62" fmla="*/ 379458 w 160"/>
              <a:gd name="T63" fmla="*/ 168441 h 144"/>
              <a:gd name="T64" fmla="*/ 399969 w 160"/>
              <a:gd name="T65" fmla="*/ 168441 h 144"/>
              <a:gd name="T66" fmla="*/ 379458 w 160"/>
              <a:gd name="T67" fmla="*/ 223442 h 144"/>
              <a:gd name="T68" fmla="*/ 389713 w 160"/>
              <a:gd name="T69" fmla="*/ 250943 h 144"/>
              <a:gd name="T70" fmla="*/ 464921 w 160"/>
              <a:gd name="T71" fmla="*/ 326570 h 144"/>
              <a:gd name="T72" fmla="*/ 471758 w 160"/>
              <a:gd name="T73" fmla="*/ 299069 h 144"/>
              <a:gd name="T74" fmla="*/ 471758 w 160"/>
              <a:gd name="T75" fmla="*/ 147816 h 144"/>
              <a:gd name="T76" fmla="*/ 454665 w 160"/>
              <a:gd name="T77" fmla="*/ 244068 h 144"/>
              <a:gd name="T78" fmla="*/ 471758 w 160"/>
              <a:gd name="T79" fmla="*/ 244068 h 144"/>
              <a:gd name="T80" fmla="*/ 119649 w 160"/>
              <a:gd name="T81" fmla="*/ 261256 h 144"/>
              <a:gd name="T82" fmla="*/ 119649 w 160"/>
              <a:gd name="T83" fmla="*/ 278444 h 144"/>
              <a:gd name="T84" fmla="*/ 146997 w 160"/>
              <a:gd name="T85" fmla="*/ 185629 h 144"/>
              <a:gd name="T86" fmla="*/ 112812 w 160"/>
              <a:gd name="T87" fmla="*/ 195942 h 144"/>
              <a:gd name="T88" fmla="*/ 177764 w 160"/>
              <a:gd name="T89" fmla="*/ 271569 h 144"/>
              <a:gd name="T90" fmla="*/ 177764 w 160"/>
              <a:gd name="T91" fmla="*/ 195942 h 144"/>
              <a:gd name="T92" fmla="*/ 222205 w 160"/>
              <a:gd name="T93" fmla="*/ 206255 h 144"/>
              <a:gd name="T94" fmla="*/ 297413 w 160"/>
              <a:gd name="T95" fmla="*/ 278444 h 144"/>
              <a:gd name="T96" fmla="*/ 297413 w 160"/>
              <a:gd name="T97" fmla="*/ 261256 h 144"/>
              <a:gd name="T98" fmla="*/ 297413 w 160"/>
              <a:gd name="T99" fmla="*/ 185629 h 144"/>
              <a:gd name="T100" fmla="*/ 249553 w 160"/>
              <a:gd name="T101" fmla="*/ 195942 h 144"/>
              <a:gd name="T102" fmla="*/ 324761 w 160"/>
              <a:gd name="T103" fmla="*/ 271569 h 144"/>
              <a:gd name="T104" fmla="*/ 324761 w 160"/>
              <a:gd name="T105" fmla="*/ 195942 h 144"/>
              <a:gd name="T106" fmla="*/ 369202 w 160"/>
              <a:gd name="T107" fmla="*/ 206255 h 144"/>
              <a:gd name="T108" fmla="*/ 444410 w 160"/>
              <a:gd name="T109" fmla="*/ 278444 h 144"/>
              <a:gd name="T110" fmla="*/ 444410 w 160"/>
              <a:gd name="T111" fmla="*/ 261256 h 144"/>
              <a:gd name="T112" fmla="*/ 444410 w 160"/>
              <a:gd name="T113" fmla="*/ 185629 h 144"/>
              <a:gd name="T114" fmla="*/ 399969 w 160"/>
              <a:gd name="T115" fmla="*/ 195942 h 144"/>
              <a:gd name="T116" fmla="*/ 471758 w 160"/>
              <a:gd name="T117" fmla="*/ 271569 h 144"/>
              <a:gd name="T118" fmla="*/ 471758 w 160"/>
              <a:gd name="T119" fmla="*/ 195942 h 144"/>
              <a:gd name="T120" fmla="*/ 509362 w 160"/>
              <a:gd name="T121" fmla="*/ 206255 h 14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44">
                <a:moveTo>
                  <a:pt x="160" y="103"/>
                </a:moveTo>
                <a:cubicBezTo>
                  <a:pt x="160" y="33"/>
                  <a:pt x="160" y="33"/>
                  <a:pt x="16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9"/>
                  <a:pt x="29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6" y="22"/>
                  <a:pt x="20" y="18"/>
                  <a:pt x="21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8"/>
                  <a:pt x="26" y="119"/>
                  <a:pt x="27" y="119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43" y="122"/>
                  <a:pt x="41" y="126"/>
                  <a:pt x="41" y="130"/>
                </a:cubicBezTo>
                <a:cubicBezTo>
                  <a:pt x="41" y="138"/>
                  <a:pt x="47" y="144"/>
                  <a:pt x="54" y="144"/>
                </a:cubicBezTo>
                <a:cubicBezTo>
                  <a:pt x="62" y="144"/>
                  <a:pt x="68" y="138"/>
                  <a:pt x="68" y="130"/>
                </a:cubicBezTo>
                <a:cubicBezTo>
                  <a:pt x="68" y="126"/>
                  <a:pt x="66" y="122"/>
                  <a:pt x="62" y="119"/>
                </a:cubicBezTo>
                <a:cubicBezTo>
                  <a:pt x="111" y="119"/>
                  <a:pt x="111" y="119"/>
                  <a:pt x="111" y="119"/>
                </a:cubicBezTo>
                <a:cubicBezTo>
                  <a:pt x="108" y="122"/>
                  <a:pt x="106" y="126"/>
                  <a:pt x="106" y="130"/>
                </a:cubicBezTo>
                <a:cubicBezTo>
                  <a:pt x="106" y="138"/>
                  <a:pt x="112" y="144"/>
                  <a:pt x="119" y="144"/>
                </a:cubicBezTo>
                <a:cubicBezTo>
                  <a:pt x="127" y="144"/>
                  <a:pt x="133" y="138"/>
                  <a:pt x="133" y="130"/>
                </a:cubicBezTo>
                <a:cubicBezTo>
                  <a:pt x="133" y="126"/>
                  <a:pt x="131" y="122"/>
                  <a:pt x="127" y="119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5" y="119"/>
                  <a:pt x="146" y="118"/>
                  <a:pt x="146" y="117"/>
                </a:cubicBezTo>
                <a:cubicBezTo>
                  <a:pt x="146" y="115"/>
                  <a:pt x="145" y="114"/>
                  <a:pt x="144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03"/>
                  <a:pt x="30" y="103"/>
                  <a:pt x="30" y="103"/>
                </a:cubicBezTo>
                <a:lnTo>
                  <a:pt x="160" y="103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5" y="7"/>
                  <a:pt x="16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4"/>
                  <a:pt x="14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5"/>
                  <a:pt x="13" y="16"/>
                  <a:pt x="11" y="16"/>
                </a:cubicBezTo>
                <a:close/>
                <a:moveTo>
                  <a:pt x="54" y="138"/>
                </a:moveTo>
                <a:cubicBezTo>
                  <a:pt x="50" y="138"/>
                  <a:pt x="46" y="135"/>
                  <a:pt x="46" y="130"/>
                </a:cubicBezTo>
                <a:cubicBezTo>
                  <a:pt x="46" y="126"/>
                  <a:pt x="50" y="122"/>
                  <a:pt x="54" y="122"/>
                </a:cubicBezTo>
                <a:cubicBezTo>
                  <a:pt x="59" y="122"/>
                  <a:pt x="62" y="126"/>
                  <a:pt x="62" y="130"/>
                </a:cubicBezTo>
                <a:cubicBezTo>
                  <a:pt x="62" y="135"/>
                  <a:pt x="59" y="138"/>
                  <a:pt x="54" y="138"/>
                </a:cubicBezTo>
                <a:close/>
                <a:moveTo>
                  <a:pt x="119" y="138"/>
                </a:moveTo>
                <a:cubicBezTo>
                  <a:pt x="115" y="138"/>
                  <a:pt x="111" y="135"/>
                  <a:pt x="111" y="130"/>
                </a:cubicBezTo>
                <a:cubicBezTo>
                  <a:pt x="111" y="126"/>
                  <a:pt x="115" y="122"/>
                  <a:pt x="119" y="122"/>
                </a:cubicBezTo>
                <a:cubicBezTo>
                  <a:pt x="124" y="122"/>
                  <a:pt x="127" y="126"/>
                  <a:pt x="127" y="130"/>
                </a:cubicBezTo>
                <a:cubicBezTo>
                  <a:pt x="127" y="135"/>
                  <a:pt x="124" y="138"/>
                  <a:pt x="119" y="138"/>
                </a:cubicBezTo>
                <a:close/>
                <a:moveTo>
                  <a:pt x="155" y="98"/>
                </a:moveTo>
                <a:cubicBezTo>
                  <a:pt x="30" y="98"/>
                  <a:pt x="30" y="98"/>
                  <a:pt x="30" y="98"/>
                </a:cubicBezTo>
                <a:cubicBezTo>
                  <a:pt x="30" y="38"/>
                  <a:pt x="30" y="38"/>
                  <a:pt x="30" y="38"/>
                </a:cubicBezTo>
                <a:cubicBezTo>
                  <a:pt x="155" y="38"/>
                  <a:pt x="155" y="38"/>
                  <a:pt x="155" y="38"/>
                </a:cubicBezTo>
                <a:lnTo>
                  <a:pt x="155" y="98"/>
                </a:lnTo>
                <a:close/>
                <a:moveTo>
                  <a:pt x="52" y="87"/>
                </a:moveTo>
                <a:cubicBezTo>
                  <a:pt x="52" y="92"/>
                  <a:pt x="52" y="92"/>
                  <a:pt x="52" y="92"/>
                </a:cubicBezTo>
                <a:cubicBezTo>
                  <a:pt x="52" y="94"/>
                  <a:pt x="50" y="95"/>
                  <a:pt x="49" y="95"/>
                </a:cubicBezTo>
                <a:cubicBezTo>
                  <a:pt x="47" y="95"/>
                  <a:pt x="46" y="94"/>
                  <a:pt x="46" y="92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5"/>
                  <a:pt x="47" y="84"/>
                  <a:pt x="49" y="84"/>
                </a:cubicBezTo>
                <a:cubicBezTo>
                  <a:pt x="50" y="84"/>
                  <a:pt x="52" y="85"/>
                  <a:pt x="52" y="87"/>
                </a:cubicBezTo>
                <a:close/>
                <a:moveTo>
                  <a:pt x="46" y="49"/>
                </a:moveTo>
                <a:cubicBezTo>
                  <a:pt x="46" y="43"/>
                  <a:pt x="46" y="43"/>
                  <a:pt x="46" y="43"/>
                </a:cubicBezTo>
                <a:cubicBezTo>
                  <a:pt x="46" y="42"/>
                  <a:pt x="47" y="41"/>
                  <a:pt x="49" y="41"/>
                </a:cubicBezTo>
                <a:cubicBezTo>
                  <a:pt x="50" y="41"/>
                  <a:pt x="52" y="42"/>
                  <a:pt x="52" y="43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50"/>
                  <a:pt x="50" y="52"/>
                  <a:pt x="49" y="52"/>
                </a:cubicBezTo>
                <a:cubicBezTo>
                  <a:pt x="47" y="52"/>
                  <a:pt x="46" y="50"/>
                  <a:pt x="46" y="49"/>
                </a:cubicBezTo>
                <a:close/>
                <a:moveTo>
                  <a:pt x="46" y="71"/>
                </a:moveTo>
                <a:cubicBezTo>
                  <a:pt x="46" y="65"/>
                  <a:pt x="46" y="65"/>
                  <a:pt x="46" y="65"/>
                </a:cubicBezTo>
                <a:cubicBezTo>
                  <a:pt x="46" y="64"/>
                  <a:pt x="47" y="62"/>
                  <a:pt x="49" y="62"/>
                </a:cubicBezTo>
                <a:cubicBezTo>
                  <a:pt x="50" y="62"/>
                  <a:pt x="52" y="64"/>
                  <a:pt x="52" y="65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72"/>
                  <a:pt x="50" y="73"/>
                  <a:pt x="49" y="73"/>
                </a:cubicBezTo>
                <a:cubicBezTo>
                  <a:pt x="47" y="73"/>
                  <a:pt x="46" y="72"/>
                  <a:pt x="46" y="71"/>
                </a:cubicBezTo>
                <a:close/>
                <a:moveTo>
                  <a:pt x="73" y="87"/>
                </a:moveTo>
                <a:cubicBezTo>
                  <a:pt x="73" y="92"/>
                  <a:pt x="73" y="92"/>
                  <a:pt x="73" y="92"/>
                </a:cubicBezTo>
                <a:cubicBezTo>
                  <a:pt x="73" y="94"/>
                  <a:pt x="72" y="95"/>
                  <a:pt x="71" y="95"/>
                </a:cubicBezTo>
                <a:cubicBezTo>
                  <a:pt x="69" y="95"/>
                  <a:pt x="68" y="94"/>
                  <a:pt x="68" y="92"/>
                </a:cubicBezTo>
                <a:cubicBezTo>
                  <a:pt x="68" y="87"/>
                  <a:pt x="68" y="87"/>
                  <a:pt x="68" y="87"/>
                </a:cubicBezTo>
                <a:cubicBezTo>
                  <a:pt x="68" y="85"/>
                  <a:pt x="69" y="84"/>
                  <a:pt x="71" y="84"/>
                </a:cubicBezTo>
                <a:cubicBezTo>
                  <a:pt x="72" y="84"/>
                  <a:pt x="73" y="85"/>
                  <a:pt x="73" y="87"/>
                </a:cubicBezTo>
                <a:close/>
                <a:moveTo>
                  <a:pt x="68" y="49"/>
                </a:moveTo>
                <a:cubicBezTo>
                  <a:pt x="68" y="43"/>
                  <a:pt x="68" y="43"/>
                  <a:pt x="68" y="43"/>
                </a:cubicBezTo>
                <a:cubicBezTo>
                  <a:pt x="68" y="42"/>
                  <a:pt x="69" y="41"/>
                  <a:pt x="71" y="41"/>
                </a:cubicBezTo>
                <a:cubicBezTo>
                  <a:pt x="72" y="41"/>
                  <a:pt x="73" y="42"/>
                  <a:pt x="73" y="43"/>
                </a:cubicBezTo>
                <a:cubicBezTo>
                  <a:pt x="73" y="49"/>
                  <a:pt x="73" y="49"/>
                  <a:pt x="73" y="49"/>
                </a:cubicBezTo>
                <a:cubicBezTo>
                  <a:pt x="73" y="50"/>
                  <a:pt x="72" y="52"/>
                  <a:pt x="71" y="52"/>
                </a:cubicBezTo>
                <a:cubicBezTo>
                  <a:pt x="69" y="52"/>
                  <a:pt x="68" y="50"/>
                  <a:pt x="68" y="49"/>
                </a:cubicBezTo>
                <a:close/>
                <a:moveTo>
                  <a:pt x="68" y="71"/>
                </a:moveTo>
                <a:cubicBezTo>
                  <a:pt x="68" y="65"/>
                  <a:pt x="68" y="65"/>
                  <a:pt x="68" y="65"/>
                </a:cubicBezTo>
                <a:cubicBezTo>
                  <a:pt x="68" y="64"/>
                  <a:pt x="69" y="62"/>
                  <a:pt x="71" y="62"/>
                </a:cubicBezTo>
                <a:cubicBezTo>
                  <a:pt x="72" y="62"/>
                  <a:pt x="73" y="64"/>
                  <a:pt x="73" y="65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2"/>
                  <a:pt x="72" y="73"/>
                  <a:pt x="71" y="73"/>
                </a:cubicBezTo>
                <a:cubicBezTo>
                  <a:pt x="69" y="73"/>
                  <a:pt x="68" y="72"/>
                  <a:pt x="68" y="71"/>
                </a:cubicBezTo>
                <a:close/>
                <a:moveTo>
                  <a:pt x="95" y="87"/>
                </a:moveTo>
                <a:cubicBezTo>
                  <a:pt x="95" y="92"/>
                  <a:pt x="95" y="92"/>
                  <a:pt x="95" y="92"/>
                </a:cubicBezTo>
                <a:cubicBezTo>
                  <a:pt x="95" y="94"/>
                  <a:pt x="94" y="95"/>
                  <a:pt x="92" y="95"/>
                </a:cubicBezTo>
                <a:cubicBezTo>
                  <a:pt x="91" y="95"/>
                  <a:pt x="89" y="94"/>
                  <a:pt x="89" y="92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85"/>
                  <a:pt x="91" y="84"/>
                  <a:pt x="92" y="84"/>
                </a:cubicBezTo>
                <a:cubicBezTo>
                  <a:pt x="94" y="84"/>
                  <a:pt x="95" y="85"/>
                  <a:pt x="95" y="87"/>
                </a:cubicBezTo>
                <a:close/>
                <a:moveTo>
                  <a:pt x="89" y="49"/>
                </a:moveTo>
                <a:cubicBezTo>
                  <a:pt x="89" y="43"/>
                  <a:pt x="89" y="43"/>
                  <a:pt x="89" y="43"/>
                </a:cubicBezTo>
                <a:cubicBezTo>
                  <a:pt x="89" y="42"/>
                  <a:pt x="91" y="41"/>
                  <a:pt x="92" y="41"/>
                </a:cubicBezTo>
                <a:cubicBezTo>
                  <a:pt x="94" y="41"/>
                  <a:pt x="95" y="42"/>
                  <a:pt x="95" y="43"/>
                </a:cubicBezTo>
                <a:cubicBezTo>
                  <a:pt x="95" y="49"/>
                  <a:pt x="95" y="49"/>
                  <a:pt x="95" y="49"/>
                </a:cubicBezTo>
                <a:cubicBezTo>
                  <a:pt x="95" y="50"/>
                  <a:pt x="94" y="52"/>
                  <a:pt x="92" y="52"/>
                </a:cubicBezTo>
                <a:cubicBezTo>
                  <a:pt x="91" y="52"/>
                  <a:pt x="89" y="50"/>
                  <a:pt x="89" y="49"/>
                </a:cubicBezTo>
                <a:close/>
                <a:moveTo>
                  <a:pt x="89" y="71"/>
                </a:moveTo>
                <a:cubicBezTo>
                  <a:pt x="89" y="65"/>
                  <a:pt x="89" y="65"/>
                  <a:pt x="89" y="65"/>
                </a:cubicBezTo>
                <a:cubicBezTo>
                  <a:pt x="89" y="64"/>
                  <a:pt x="91" y="62"/>
                  <a:pt x="92" y="62"/>
                </a:cubicBezTo>
                <a:cubicBezTo>
                  <a:pt x="94" y="62"/>
                  <a:pt x="95" y="64"/>
                  <a:pt x="95" y="65"/>
                </a:cubicBezTo>
                <a:cubicBezTo>
                  <a:pt x="95" y="71"/>
                  <a:pt x="95" y="71"/>
                  <a:pt x="95" y="71"/>
                </a:cubicBezTo>
                <a:cubicBezTo>
                  <a:pt x="95" y="72"/>
                  <a:pt x="94" y="73"/>
                  <a:pt x="92" y="73"/>
                </a:cubicBezTo>
                <a:cubicBezTo>
                  <a:pt x="91" y="73"/>
                  <a:pt x="89" y="72"/>
                  <a:pt x="89" y="71"/>
                </a:cubicBezTo>
                <a:close/>
                <a:moveTo>
                  <a:pt x="117" y="87"/>
                </a:moveTo>
                <a:cubicBezTo>
                  <a:pt x="117" y="92"/>
                  <a:pt x="117" y="92"/>
                  <a:pt x="117" y="92"/>
                </a:cubicBezTo>
                <a:cubicBezTo>
                  <a:pt x="117" y="94"/>
                  <a:pt x="115" y="95"/>
                  <a:pt x="114" y="95"/>
                </a:cubicBezTo>
                <a:cubicBezTo>
                  <a:pt x="112" y="95"/>
                  <a:pt x="111" y="94"/>
                  <a:pt x="111" y="92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1" y="85"/>
                  <a:pt x="112" y="84"/>
                  <a:pt x="114" y="84"/>
                </a:cubicBezTo>
                <a:cubicBezTo>
                  <a:pt x="115" y="84"/>
                  <a:pt x="117" y="85"/>
                  <a:pt x="117" y="87"/>
                </a:cubicBezTo>
                <a:close/>
                <a:moveTo>
                  <a:pt x="111" y="49"/>
                </a:moveTo>
                <a:cubicBezTo>
                  <a:pt x="111" y="43"/>
                  <a:pt x="111" y="43"/>
                  <a:pt x="111" y="43"/>
                </a:cubicBezTo>
                <a:cubicBezTo>
                  <a:pt x="111" y="42"/>
                  <a:pt x="112" y="41"/>
                  <a:pt x="114" y="41"/>
                </a:cubicBezTo>
                <a:cubicBezTo>
                  <a:pt x="115" y="41"/>
                  <a:pt x="117" y="42"/>
                  <a:pt x="117" y="43"/>
                </a:cubicBezTo>
                <a:cubicBezTo>
                  <a:pt x="117" y="49"/>
                  <a:pt x="117" y="49"/>
                  <a:pt x="117" y="49"/>
                </a:cubicBezTo>
                <a:cubicBezTo>
                  <a:pt x="117" y="50"/>
                  <a:pt x="115" y="52"/>
                  <a:pt x="114" y="52"/>
                </a:cubicBezTo>
                <a:cubicBezTo>
                  <a:pt x="112" y="52"/>
                  <a:pt x="111" y="50"/>
                  <a:pt x="111" y="49"/>
                </a:cubicBezTo>
                <a:close/>
                <a:moveTo>
                  <a:pt x="111" y="71"/>
                </a:moveTo>
                <a:cubicBezTo>
                  <a:pt x="111" y="65"/>
                  <a:pt x="111" y="65"/>
                  <a:pt x="111" y="65"/>
                </a:cubicBezTo>
                <a:cubicBezTo>
                  <a:pt x="111" y="64"/>
                  <a:pt x="112" y="62"/>
                  <a:pt x="114" y="62"/>
                </a:cubicBezTo>
                <a:cubicBezTo>
                  <a:pt x="115" y="62"/>
                  <a:pt x="117" y="64"/>
                  <a:pt x="117" y="65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17" y="72"/>
                  <a:pt x="115" y="73"/>
                  <a:pt x="114" y="73"/>
                </a:cubicBezTo>
                <a:cubicBezTo>
                  <a:pt x="112" y="73"/>
                  <a:pt x="111" y="72"/>
                  <a:pt x="111" y="71"/>
                </a:cubicBezTo>
                <a:close/>
                <a:moveTo>
                  <a:pt x="138" y="87"/>
                </a:moveTo>
                <a:cubicBezTo>
                  <a:pt x="138" y="92"/>
                  <a:pt x="138" y="92"/>
                  <a:pt x="138" y="92"/>
                </a:cubicBezTo>
                <a:cubicBezTo>
                  <a:pt x="138" y="94"/>
                  <a:pt x="137" y="95"/>
                  <a:pt x="136" y="95"/>
                </a:cubicBezTo>
                <a:cubicBezTo>
                  <a:pt x="134" y="95"/>
                  <a:pt x="133" y="94"/>
                  <a:pt x="133" y="92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85"/>
                  <a:pt x="134" y="84"/>
                  <a:pt x="136" y="84"/>
                </a:cubicBezTo>
                <a:cubicBezTo>
                  <a:pt x="137" y="84"/>
                  <a:pt x="138" y="85"/>
                  <a:pt x="138" y="87"/>
                </a:cubicBezTo>
                <a:close/>
                <a:moveTo>
                  <a:pt x="133" y="49"/>
                </a:moveTo>
                <a:cubicBezTo>
                  <a:pt x="133" y="43"/>
                  <a:pt x="133" y="43"/>
                  <a:pt x="133" y="43"/>
                </a:cubicBezTo>
                <a:cubicBezTo>
                  <a:pt x="133" y="42"/>
                  <a:pt x="134" y="41"/>
                  <a:pt x="136" y="41"/>
                </a:cubicBezTo>
                <a:cubicBezTo>
                  <a:pt x="137" y="41"/>
                  <a:pt x="138" y="42"/>
                  <a:pt x="138" y="43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8" y="50"/>
                  <a:pt x="137" y="52"/>
                  <a:pt x="136" y="52"/>
                </a:cubicBezTo>
                <a:cubicBezTo>
                  <a:pt x="134" y="52"/>
                  <a:pt x="133" y="50"/>
                  <a:pt x="133" y="49"/>
                </a:cubicBezTo>
                <a:close/>
                <a:moveTo>
                  <a:pt x="133" y="71"/>
                </a:moveTo>
                <a:cubicBezTo>
                  <a:pt x="133" y="65"/>
                  <a:pt x="133" y="65"/>
                  <a:pt x="133" y="65"/>
                </a:cubicBezTo>
                <a:cubicBezTo>
                  <a:pt x="133" y="64"/>
                  <a:pt x="134" y="62"/>
                  <a:pt x="136" y="62"/>
                </a:cubicBezTo>
                <a:cubicBezTo>
                  <a:pt x="137" y="62"/>
                  <a:pt x="138" y="64"/>
                  <a:pt x="138" y="65"/>
                </a:cubicBezTo>
                <a:cubicBezTo>
                  <a:pt x="138" y="71"/>
                  <a:pt x="138" y="71"/>
                  <a:pt x="138" y="71"/>
                </a:cubicBezTo>
                <a:cubicBezTo>
                  <a:pt x="138" y="72"/>
                  <a:pt x="137" y="73"/>
                  <a:pt x="136" y="73"/>
                </a:cubicBezTo>
                <a:cubicBezTo>
                  <a:pt x="134" y="73"/>
                  <a:pt x="133" y="72"/>
                  <a:pt x="133" y="71"/>
                </a:cubicBezTo>
                <a:close/>
                <a:moveTo>
                  <a:pt x="33" y="79"/>
                </a:moveTo>
                <a:cubicBezTo>
                  <a:pt x="33" y="77"/>
                  <a:pt x="34" y="76"/>
                  <a:pt x="35" y="76"/>
                </a:cubicBezTo>
                <a:cubicBezTo>
                  <a:pt x="43" y="76"/>
                  <a:pt x="43" y="76"/>
                  <a:pt x="43" y="76"/>
                </a:cubicBezTo>
                <a:cubicBezTo>
                  <a:pt x="45" y="76"/>
                  <a:pt x="46" y="77"/>
                  <a:pt x="46" y="79"/>
                </a:cubicBezTo>
                <a:cubicBezTo>
                  <a:pt x="46" y="80"/>
                  <a:pt x="45" y="81"/>
                  <a:pt x="43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4" y="81"/>
                  <a:pt x="33" y="80"/>
                  <a:pt x="33" y="79"/>
                </a:cubicBezTo>
                <a:close/>
                <a:moveTo>
                  <a:pt x="33" y="57"/>
                </a:moveTo>
                <a:cubicBezTo>
                  <a:pt x="33" y="55"/>
                  <a:pt x="34" y="54"/>
                  <a:pt x="35" y="54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4"/>
                  <a:pt x="46" y="55"/>
                  <a:pt x="46" y="57"/>
                </a:cubicBezTo>
                <a:cubicBezTo>
                  <a:pt x="46" y="58"/>
                  <a:pt x="45" y="60"/>
                  <a:pt x="43" y="60"/>
                </a:cubicBezTo>
                <a:cubicBezTo>
                  <a:pt x="35" y="60"/>
                  <a:pt x="35" y="60"/>
                  <a:pt x="35" y="60"/>
                </a:cubicBezTo>
                <a:cubicBezTo>
                  <a:pt x="34" y="60"/>
                  <a:pt x="33" y="58"/>
                  <a:pt x="33" y="57"/>
                </a:cubicBezTo>
                <a:close/>
                <a:moveTo>
                  <a:pt x="68" y="79"/>
                </a:moveTo>
                <a:cubicBezTo>
                  <a:pt x="68" y="80"/>
                  <a:pt x="67" y="81"/>
                  <a:pt x="65" y="81"/>
                </a:cubicBezTo>
                <a:cubicBezTo>
                  <a:pt x="54" y="81"/>
                  <a:pt x="54" y="81"/>
                  <a:pt x="54" y="81"/>
                </a:cubicBezTo>
                <a:cubicBezTo>
                  <a:pt x="53" y="81"/>
                  <a:pt x="52" y="80"/>
                  <a:pt x="52" y="79"/>
                </a:cubicBezTo>
                <a:cubicBezTo>
                  <a:pt x="52" y="77"/>
                  <a:pt x="53" y="76"/>
                  <a:pt x="54" y="76"/>
                </a:cubicBezTo>
                <a:cubicBezTo>
                  <a:pt x="65" y="76"/>
                  <a:pt x="65" y="76"/>
                  <a:pt x="65" y="76"/>
                </a:cubicBezTo>
                <a:cubicBezTo>
                  <a:pt x="67" y="76"/>
                  <a:pt x="68" y="77"/>
                  <a:pt x="68" y="79"/>
                </a:cubicBezTo>
                <a:close/>
                <a:moveTo>
                  <a:pt x="52" y="57"/>
                </a:moveTo>
                <a:cubicBezTo>
                  <a:pt x="52" y="55"/>
                  <a:pt x="53" y="54"/>
                  <a:pt x="54" y="54"/>
                </a:cubicBezTo>
                <a:cubicBezTo>
                  <a:pt x="65" y="54"/>
                  <a:pt x="65" y="54"/>
                  <a:pt x="65" y="54"/>
                </a:cubicBezTo>
                <a:cubicBezTo>
                  <a:pt x="67" y="54"/>
                  <a:pt x="68" y="55"/>
                  <a:pt x="68" y="57"/>
                </a:cubicBezTo>
                <a:cubicBezTo>
                  <a:pt x="68" y="58"/>
                  <a:pt x="67" y="60"/>
                  <a:pt x="65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3" y="60"/>
                  <a:pt x="52" y="58"/>
                  <a:pt x="52" y="57"/>
                </a:cubicBezTo>
                <a:close/>
                <a:moveTo>
                  <a:pt x="89" y="79"/>
                </a:moveTo>
                <a:cubicBezTo>
                  <a:pt x="89" y="80"/>
                  <a:pt x="88" y="81"/>
                  <a:pt x="87" y="81"/>
                </a:cubicBezTo>
                <a:cubicBezTo>
                  <a:pt x="76" y="81"/>
                  <a:pt x="76" y="81"/>
                  <a:pt x="76" y="81"/>
                </a:cubicBezTo>
                <a:cubicBezTo>
                  <a:pt x="74" y="81"/>
                  <a:pt x="73" y="80"/>
                  <a:pt x="73" y="79"/>
                </a:cubicBezTo>
                <a:cubicBezTo>
                  <a:pt x="73" y="77"/>
                  <a:pt x="74" y="76"/>
                  <a:pt x="76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88" y="76"/>
                  <a:pt x="89" y="77"/>
                  <a:pt x="89" y="79"/>
                </a:cubicBezTo>
                <a:close/>
                <a:moveTo>
                  <a:pt x="73" y="57"/>
                </a:moveTo>
                <a:cubicBezTo>
                  <a:pt x="73" y="55"/>
                  <a:pt x="74" y="54"/>
                  <a:pt x="76" y="54"/>
                </a:cubicBezTo>
                <a:cubicBezTo>
                  <a:pt x="87" y="54"/>
                  <a:pt x="87" y="54"/>
                  <a:pt x="87" y="54"/>
                </a:cubicBezTo>
                <a:cubicBezTo>
                  <a:pt x="88" y="54"/>
                  <a:pt x="89" y="55"/>
                  <a:pt x="89" y="57"/>
                </a:cubicBezTo>
                <a:cubicBezTo>
                  <a:pt x="89" y="58"/>
                  <a:pt x="88" y="60"/>
                  <a:pt x="87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4" y="60"/>
                  <a:pt x="73" y="58"/>
                  <a:pt x="73" y="57"/>
                </a:cubicBezTo>
                <a:close/>
                <a:moveTo>
                  <a:pt x="111" y="79"/>
                </a:moveTo>
                <a:cubicBezTo>
                  <a:pt x="111" y="80"/>
                  <a:pt x="110" y="81"/>
                  <a:pt x="10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6" y="81"/>
                  <a:pt x="95" y="80"/>
                  <a:pt x="95" y="79"/>
                </a:cubicBezTo>
                <a:cubicBezTo>
                  <a:pt x="95" y="77"/>
                  <a:pt x="96" y="76"/>
                  <a:pt x="98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10" y="76"/>
                  <a:pt x="111" y="77"/>
                  <a:pt x="111" y="79"/>
                </a:cubicBezTo>
                <a:close/>
                <a:moveTo>
                  <a:pt x="95" y="57"/>
                </a:moveTo>
                <a:cubicBezTo>
                  <a:pt x="95" y="55"/>
                  <a:pt x="96" y="54"/>
                  <a:pt x="98" y="54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4"/>
                  <a:pt x="111" y="55"/>
                  <a:pt x="111" y="57"/>
                </a:cubicBezTo>
                <a:cubicBezTo>
                  <a:pt x="111" y="58"/>
                  <a:pt x="110" y="60"/>
                  <a:pt x="108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96" y="60"/>
                  <a:pt x="95" y="58"/>
                  <a:pt x="95" y="57"/>
                </a:cubicBezTo>
                <a:close/>
                <a:moveTo>
                  <a:pt x="133" y="79"/>
                </a:moveTo>
                <a:cubicBezTo>
                  <a:pt x="133" y="80"/>
                  <a:pt x="132" y="81"/>
                  <a:pt x="130" y="81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8" y="81"/>
                  <a:pt x="117" y="80"/>
                  <a:pt x="117" y="79"/>
                </a:cubicBezTo>
                <a:cubicBezTo>
                  <a:pt x="117" y="77"/>
                  <a:pt x="118" y="76"/>
                  <a:pt x="119" y="76"/>
                </a:cubicBezTo>
                <a:cubicBezTo>
                  <a:pt x="130" y="76"/>
                  <a:pt x="130" y="76"/>
                  <a:pt x="130" y="76"/>
                </a:cubicBezTo>
                <a:cubicBezTo>
                  <a:pt x="132" y="76"/>
                  <a:pt x="133" y="77"/>
                  <a:pt x="133" y="79"/>
                </a:cubicBezTo>
                <a:close/>
                <a:moveTo>
                  <a:pt x="117" y="57"/>
                </a:moveTo>
                <a:cubicBezTo>
                  <a:pt x="117" y="55"/>
                  <a:pt x="118" y="54"/>
                  <a:pt x="119" y="54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2" y="54"/>
                  <a:pt x="133" y="55"/>
                  <a:pt x="133" y="57"/>
                </a:cubicBezTo>
                <a:cubicBezTo>
                  <a:pt x="133" y="58"/>
                  <a:pt x="132" y="60"/>
                  <a:pt x="130" y="60"/>
                </a:cubicBezTo>
                <a:cubicBezTo>
                  <a:pt x="119" y="60"/>
                  <a:pt x="119" y="60"/>
                  <a:pt x="119" y="60"/>
                </a:cubicBezTo>
                <a:cubicBezTo>
                  <a:pt x="118" y="60"/>
                  <a:pt x="117" y="58"/>
                  <a:pt x="117" y="57"/>
                </a:cubicBezTo>
                <a:close/>
                <a:moveTo>
                  <a:pt x="152" y="79"/>
                </a:moveTo>
                <a:cubicBezTo>
                  <a:pt x="152" y="80"/>
                  <a:pt x="151" y="81"/>
                  <a:pt x="149" y="81"/>
                </a:cubicBezTo>
                <a:cubicBezTo>
                  <a:pt x="141" y="81"/>
                  <a:pt x="141" y="81"/>
                  <a:pt x="141" y="81"/>
                </a:cubicBezTo>
                <a:cubicBezTo>
                  <a:pt x="140" y="81"/>
                  <a:pt x="138" y="80"/>
                  <a:pt x="138" y="79"/>
                </a:cubicBezTo>
                <a:cubicBezTo>
                  <a:pt x="138" y="77"/>
                  <a:pt x="140" y="76"/>
                  <a:pt x="141" y="76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51" y="76"/>
                  <a:pt x="152" y="77"/>
                  <a:pt x="152" y="79"/>
                </a:cubicBezTo>
                <a:close/>
                <a:moveTo>
                  <a:pt x="138" y="57"/>
                </a:moveTo>
                <a:cubicBezTo>
                  <a:pt x="138" y="55"/>
                  <a:pt x="140" y="54"/>
                  <a:pt x="141" y="54"/>
                </a:cubicBezTo>
                <a:cubicBezTo>
                  <a:pt x="149" y="54"/>
                  <a:pt x="149" y="54"/>
                  <a:pt x="149" y="54"/>
                </a:cubicBezTo>
                <a:cubicBezTo>
                  <a:pt x="151" y="54"/>
                  <a:pt x="152" y="55"/>
                  <a:pt x="152" y="57"/>
                </a:cubicBezTo>
                <a:cubicBezTo>
                  <a:pt x="152" y="58"/>
                  <a:pt x="151" y="60"/>
                  <a:pt x="149" y="60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0" y="60"/>
                  <a:pt x="138" y="58"/>
                  <a:pt x="138" y="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" name="Freeform 1879">
            <a:extLst>
              <a:ext uri="{FF2B5EF4-FFF2-40B4-BE49-F238E27FC236}">
                <a16:creationId xmlns:a16="http://schemas.microsoft.com/office/drawing/2014/main" id="{55137FEC-2AD1-4BC4-9ED5-4CD678FE8DD7}"/>
              </a:ext>
            </a:extLst>
          </p:cNvPr>
          <p:cNvSpPr>
            <a:spLocks noEditPoints="1"/>
          </p:cNvSpPr>
          <p:nvPr/>
        </p:nvSpPr>
        <p:spPr bwMode="auto">
          <a:xfrm>
            <a:off x="3761830" y="5310698"/>
            <a:ext cx="426456" cy="386786"/>
          </a:xfrm>
          <a:custGeom>
            <a:avLst/>
            <a:gdLst>
              <a:gd name="T0" fmla="*/ 102556 w 160"/>
              <a:gd name="T1" fmla="*/ 103127 h 144"/>
              <a:gd name="T2" fmla="*/ 71789 w 160"/>
              <a:gd name="T3" fmla="*/ 27501 h 144"/>
              <a:gd name="T4" fmla="*/ 37604 w 160"/>
              <a:gd name="T5" fmla="*/ 75627 h 144"/>
              <a:gd name="T6" fmla="*/ 82045 w 160"/>
              <a:gd name="T7" fmla="*/ 103127 h 144"/>
              <a:gd name="T8" fmla="*/ 82045 w 160"/>
              <a:gd name="T9" fmla="*/ 354070 h 144"/>
              <a:gd name="T10" fmla="*/ 157253 w 160"/>
              <a:gd name="T11" fmla="*/ 409072 h 144"/>
              <a:gd name="T12" fmla="*/ 232461 w 160"/>
              <a:gd name="T13" fmla="*/ 446885 h 144"/>
              <a:gd name="T14" fmla="*/ 362365 w 160"/>
              <a:gd name="T15" fmla="*/ 446885 h 144"/>
              <a:gd name="T16" fmla="*/ 434154 w 160"/>
              <a:gd name="T17" fmla="*/ 409072 h 144"/>
              <a:gd name="T18" fmla="*/ 492269 w 160"/>
              <a:gd name="T19" fmla="*/ 391884 h 144"/>
              <a:gd name="T20" fmla="*/ 546966 w 160"/>
              <a:gd name="T21" fmla="*/ 354070 h 144"/>
              <a:gd name="T22" fmla="*/ 37604 w 160"/>
              <a:gd name="T23" fmla="*/ 17188 h 144"/>
              <a:gd name="T24" fmla="*/ 37604 w 160"/>
              <a:gd name="T25" fmla="*/ 37813 h 144"/>
              <a:gd name="T26" fmla="*/ 37604 w 160"/>
              <a:gd name="T27" fmla="*/ 55001 h 144"/>
              <a:gd name="T28" fmla="*/ 184601 w 160"/>
              <a:gd name="T29" fmla="*/ 419384 h 144"/>
              <a:gd name="T30" fmla="*/ 406806 w 160"/>
              <a:gd name="T31" fmla="*/ 474386 h 144"/>
              <a:gd name="T32" fmla="*/ 434154 w 160"/>
              <a:gd name="T33" fmla="*/ 446885 h 144"/>
              <a:gd name="T34" fmla="*/ 529873 w 160"/>
              <a:gd name="T35" fmla="*/ 336882 h 144"/>
              <a:gd name="T36" fmla="*/ 529873 w 160"/>
              <a:gd name="T37" fmla="*/ 120315 h 144"/>
              <a:gd name="T38" fmla="*/ 167508 w 160"/>
              <a:gd name="T39" fmla="*/ 271569 h 144"/>
              <a:gd name="T40" fmla="*/ 167508 w 160"/>
              <a:gd name="T41" fmla="*/ 316257 h 144"/>
              <a:gd name="T42" fmla="*/ 157253 w 160"/>
              <a:gd name="T43" fmla="*/ 147816 h 144"/>
              <a:gd name="T44" fmla="*/ 177764 w 160"/>
              <a:gd name="T45" fmla="*/ 178754 h 144"/>
              <a:gd name="T46" fmla="*/ 157253 w 160"/>
              <a:gd name="T47" fmla="*/ 244068 h 144"/>
              <a:gd name="T48" fmla="*/ 177764 w 160"/>
              <a:gd name="T49" fmla="*/ 213130 h 144"/>
              <a:gd name="T50" fmla="*/ 157253 w 160"/>
              <a:gd name="T51" fmla="*/ 244068 h 144"/>
              <a:gd name="T52" fmla="*/ 242716 w 160"/>
              <a:gd name="T53" fmla="*/ 271569 h 144"/>
              <a:gd name="T54" fmla="*/ 242716 w 160"/>
              <a:gd name="T55" fmla="*/ 316257 h 144"/>
              <a:gd name="T56" fmla="*/ 232461 w 160"/>
              <a:gd name="T57" fmla="*/ 147816 h 144"/>
              <a:gd name="T58" fmla="*/ 249553 w 160"/>
              <a:gd name="T59" fmla="*/ 178754 h 144"/>
              <a:gd name="T60" fmla="*/ 232461 w 160"/>
              <a:gd name="T61" fmla="*/ 244068 h 144"/>
              <a:gd name="T62" fmla="*/ 249553 w 160"/>
              <a:gd name="T63" fmla="*/ 213130 h 144"/>
              <a:gd name="T64" fmla="*/ 232461 w 160"/>
              <a:gd name="T65" fmla="*/ 244068 h 144"/>
              <a:gd name="T66" fmla="*/ 314505 w 160"/>
              <a:gd name="T67" fmla="*/ 271569 h 144"/>
              <a:gd name="T68" fmla="*/ 314505 w 160"/>
              <a:gd name="T69" fmla="*/ 316257 h 144"/>
              <a:gd name="T70" fmla="*/ 304250 w 160"/>
              <a:gd name="T71" fmla="*/ 147816 h 144"/>
              <a:gd name="T72" fmla="*/ 324761 w 160"/>
              <a:gd name="T73" fmla="*/ 178754 h 144"/>
              <a:gd name="T74" fmla="*/ 304250 w 160"/>
              <a:gd name="T75" fmla="*/ 244068 h 144"/>
              <a:gd name="T76" fmla="*/ 324761 w 160"/>
              <a:gd name="T77" fmla="*/ 213130 h 144"/>
              <a:gd name="T78" fmla="*/ 304250 w 160"/>
              <a:gd name="T79" fmla="*/ 244068 h 144"/>
              <a:gd name="T80" fmla="*/ 389713 w 160"/>
              <a:gd name="T81" fmla="*/ 271569 h 144"/>
              <a:gd name="T82" fmla="*/ 389713 w 160"/>
              <a:gd name="T83" fmla="*/ 316257 h 144"/>
              <a:gd name="T84" fmla="*/ 379458 w 160"/>
              <a:gd name="T85" fmla="*/ 147816 h 144"/>
              <a:gd name="T86" fmla="*/ 399969 w 160"/>
              <a:gd name="T87" fmla="*/ 178754 h 144"/>
              <a:gd name="T88" fmla="*/ 379458 w 160"/>
              <a:gd name="T89" fmla="*/ 244068 h 144"/>
              <a:gd name="T90" fmla="*/ 399969 w 160"/>
              <a:gd name="T91" fmla="*/ 213130 h 144"/>
              <a:gd name="T92" fmla="*/ 379458 w 160"/>
              <a:gd name="T93" fmla="*/ 244068 h 144"/>
              <a:gd name="T94" fmla="*/ 464921 w 160"/>
              <a:gd name="T95" fmla="*/ 271569 h 144"/>
              <a:gd name="T96" fmla="*/ 464921 w 160"/>
              <a:gd name="T97" fmla="*/ 316257 h 144"/>
              <a:gd name="T98" fmla="*/ 454665 w 160"/>
              <a:gd name="T99" fmla="*/ 147816 h 144"/>
              <a:gd name="T100" fmla="*/ 471758 w 160"/>
              <a:gd name="T101" fmla="*/ 178754 h 144"/>
              <a:gd name="T102" fmla="*/ 454665 w 160"/>
              <a:gd name="T103" fmla="*/ 244068 h 144"/>
              <a:gd name="T104" fmla="*/ 471758 w 160"/>
              <a:gd name="T105" fmla="*/ 213130 h 144"/>
              <a:gd name="T106" fmla="*/ 454665 w 160"/>
              <a:gd name="T107" fmla="*/ 244068 h 14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44">
                <a:moveTo>
                  <a:pt x="160" y="103"/>
                </a:moveTo>
                <a:cubicBezTo>
                  <a:pt x="160" y="30"/>
                  <a:pt x="160" y="30"/>
                  <a:pt x="16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9"/>
                  <a:pt x="29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6" y="22"/>
                  <a:pt x="20" y="18"/>
                  <a:pt x="21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8"/>
                  <a:pt x="26" y="119"/>
                  <a:pt x="27" y="119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43" y="122"/>
                  <a:pt x="41" y="126"/>
                  <a:pt x="41" y="130"/>
                </a:cubicBezTo>
                <a:cubicBezTo>
                  <a:pt x="41" y="138"/>
                  <a:pt x="47" y="144"/>
                  <a:pt x="54" y="144"/>
                </a:cubicBezTo>
                <a:cubicBezTo>
                  <a:pt x="62" y="144"/>
                  <a:pt x="68" y="138"/>
                  <a:pt x="68" y="130"/>
                </a:cubicBezTo>
                <a:cubicBezTo>
                  <a:pt x="68" y="126"/>
                  <a:pt x="66" y="122"/>
                  <a:pt x="62" y="119"/>
                </a:cubicBezTo>
                <a:cubicBezTo>
                  <a:pt x="111" y="119"/>
                  <a:pt x="111" y="119"/>
                  <a:pt x="111" y="119"/>
                </a:cubicBezTo>
                <a:cubicBezTo>
                  <a:pt x="108" y="122"/>
                  <a:pt x="106" y="126"/>
                  <a:pt x="106" y="130"/>
                </a:cubicBezTo>
                <a:cubicBezTo>
                  <a:pt x="106" y="138"/>
                  <a:pt x="112" y="144"/>
                  <a:pt x="119" y="144"/>
                </a:cubicBezTo>
                <a:cubicBezTo>
                  <a:pt x="127" y="144"/>
                  <a:pt x="133" y="138"/>
                  <a:pt x="133" y="130"/>
                </a:cubicBezTo>
                <a:cubicBezTo>
                  <a:pt x="133" y="126"/>
                  <a:pt x="131" y="122"/>
                  <a:pt x="127" y="119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5" y="119"/>
                  <a:pt x="146" y="118"/>
                  <a:pt x="146" y="117"/>
                </a:cubicBezTo>
                <a:cubicBezTo>
                  <a:pt x="146" y="115"/>
                  <a:pt x="145" y="114"/>
                  <a:pt x="144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03"/>
                  <a:pt x="30" y="103"/>
                  <a:pt x="30" y="103"/>
                </a:cubicBezTo>
                <a:lnTo>
                  <a:pt x="160" y="103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5" y="7"/>
                  <a:pt x="16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4"/>
                  <a:pt x="14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5"/>
                  <a:pt x="13" y="16"/>
                  <a:pt x="11" y="16"/>
                </a:cubicBezTo>
                <a:close/>
                <a:moveTo>
                  <a:pt x="54" y="138"/>
                </a:moveTo>
                <a:cubicBezTo>
                  <a:pt x="50" y="138"/>
                  <a:pt x="46" y="135"/>
                  <a:pt x="46" y="130"/>
                </a:cubicBezTo>
                <a:cubicBezTo>
                  <a:pt x="46" y="126"/>
                  <a:pt x="50" y="122"/>
                  <a:pt x="54" y="122"/>
                </a:cubicBezTo>
                <a:cubicBezTo>
                  <a:pt x="59" y="122"/>
                  <a:pt x="62" y="126"/>
                  <a:pt x="62" y="130"/>
                </a:cubicBezTo>
                <a:cubicBezTo>
                  <a:pt x="62" y="135"/>
                  <a:pt x="59" y="138"/>
                  <a:pt x="54" y="138"/>
                </a:cubicBezTo>
                <a:close/>
                <a:moveTo>
                  <a:pt x="119" y="138"/>
                </a:moveTo>
                <a:cubicBezTo>
                  <a:pt x="115" y="138"/>
                  <a:pt x="111" y="135"/>
                  <a:pt x="111" y="130"/>
                </a:cubicBezTo>
                <a:cubicBezTo>
                  <a:pt x="111" y="126"/>
                  <a:pt x="115" y="122"/>
                  <a:pt x="119" y="122"/>
                </a:cubicBezTo>
                <a:cubicBezTo>
                  <a:pt x="124" y="122"/>
                  <a:pt x="127" y="126"/>
                  <a:pt x="127" y="130"/>
                </a:cubicBezTo>
                <a:cubicBezTo>
                  <a:pt x="127" y="135"/>
                  <a:pt x="124" y="138"/>
                  <a:pt x="119" y="138"/>
                </a:cubicBezTo>
                <a:close/>
                <a:moveTo>
                  <a:pt x="155" y="35"/>
                </a:moveTo>
                <a:cubicBezTo>
                  <a:pt x="155" y="98"/>
                  <a:pt x="155" y="98"/>
                  <a:pt x="155" y="98"/>
                </a:cubicBezTo>
                <a:cubicBezTo>
                  <a:pt x="30" y="98"/>
                  <a:pt x="30" y="98"/>
                  <a:pt x="30" y="98"/>
                </a:cubicBezTo>
                <a:cubicBezTo>
                  <a:pt x="30" y="35"/>
                  <a:pt x="30" y="35"/>
                  <a:pt x="30" y="35"/>
                </a:cubicBezTo>
                <a:lnTo>
                  <a:pt x="155" y="35"/>
                </a:lnTo>
                <a:close/>
                <a:moveTo>
                  <a:pt x="46" y="89"/>
                </a:moveTo>
                <a:cubicBezTo>
                  <a:pt x="46" y="81"/>
                  <a:pt x="46" y="81"/>
                  <a:pt x="46" y="81"/>
                </a:cubicBezTo>
                <a:cubicBezTo>
                  <a:pt x="46" y="80"/>
                  <a:pt x="47" y="79"/>
                  <a:pt x="49" y="79"/>
                </a:cubicBezTo>
                <a:cubicBezTo>
                  <a:pt x="50" y="79"/>
                  <a:pt x="52" y="80"/>
                  <a:pt x="52" y="81"/>
                </a:cubicBezTo>
                <a:cubicBezTo>
                  <a:pt x="52" y="89"/>
                  <a:pt x="52" y="89"/>
                  <a:pt x="52" y="89"/>
                </a:cubicBezTo>
                <a:cubicBezTo>
                  <a:pt x="52" y="91"/>
                  <a:pt x="50" y="92"/>
                  <a:pt x="49" y="92"/>
                </a:cubicBezTo>
                <a:cubicBezTo>
                  <a:pt x="47" y="92"/>
                  <a:pt x="46" y="91"/>
                  <a:pt x="46" y="89"/>
                </a:cubicBezTo>
                <a:close/>
                <a:moveTo>
                  <a:pt x="46" y="52"/>
                </a:moveTo>
                <a:cubicBezTo>
                  <a:pt x="46" y="43"/>
                  <a:pt x="46" y="43"/>
                  <a:pt x="46" y="43"/>
                </a:cubicBezTo>
                <a:cubicBezTo>
                  <a:pt x="46" y="42"/>
                  <a:pt x="47" y="41"/>
                  <a:pt x="49" y="41"/>
                </a:cubicBezTo>
                <a:cubicBezTo>
                  <a:pt x="50" y="41"/>
                  <a:pt x="52" y="42"/>
                  <a:pt x="52" y="43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53"/>
                  <a:pt x="50" y="54"/>
                  <a:pt x="49" y="54"/>
                </a:cubicBezTo>
                <a:cubicBezTo>
                  <a:pt x="47" y="54"/>
                  <a:pt x="46" y="53"/>
                  <a:pt x="46" y="52"/>
                </a:cubicBezTo>
                <a:close/>
                <a:moveTo>
                  <a:pt x="46" y="71"/>
                </a:moveTo>
                <a:cubicBezTo>
                  <a:pt x="46" y="62"/>
                  <a:pt x="46" y="62"/>
                  <a:pt x="46" y="62"/>
                </a:cubicBezTo>
                <a:cubicBezTo>
                  <a:pt x="46" y="61"/>
                  <a:pt x="47" y="60"/>
                  <a:pt x="49" y="60"/>
                </a:cubicBezTo>
                <a:cubicBezTo>
                  <a:pt x="50" y="60"/>
                  <a:pt x="52" y="61"/>
                  <a:pt x="52" y="62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72"/>
                  <a:pt x="50" y="73"/>
                  <a:pt x="49" y="73"/>
                </a:cubicBezTo>
                <a:cubicBezTo>
                  <a:pt x="47" y="73"/>
                  <a:pt x="46" y="72"/>
                  <a:pt x="46" y="71"/>
                </a:cubicBezTo>
                <a:close/>
                <a:moveTo>
                  <a:pt x="68" y="89"/>
                </a:moveTo>
                <a:cubicBezTo>
                  <a:pt x="68" y="81"/>
                  <a:pt x="68" y="81"/>
                  <a:pt x="68" y="81"/>
                </a:cubicBezTo>
                <a:cubicBezTo>
                  <a:pt x="68" y="80"/>
                  <a:pt x="69" y="79"/>
                  <a:pt x="71" y="79"/>
                </a:cubicBezTo>
                <a:cubicBezTo>
                  <a:pt x="72" y="79"/>
                  <a:pt x="73" y="80"/>
                  <a:pt x="73" y="81"/>
                </a:cubicBezTo>
                <a:cubicBezTo>
                  <a:pt x="73" y="89"/>
                  <a:pt x="73" y="89"/>
                  <a:pt x="73" y="89"/>
                </a:cubicBezTo>
                <a:cubicBezTo>
                  <a:pt x="73" y="91"/>
                  <a:pt x="72" y="92"/>
                  <a:pt x="71" y="92"/>
                </a:cubicBezTo>
                <a:cubicBezTo>
                  <a:pt x="69" y="92"/>
                  <a:pt x="68" y="91"/>
                  <a:pt x="68" y="89"/>
                </a:cubicBezTo>
                <a:close/>
                <a:moveTo>
                  <a:pt x="68" y="52"/>
                </a:moveTo>
                <a:cubicBezTo>
                  <a:pt x="68" y="43"/>
                  <a:pt x="68" y="43"/>
                  <a:pt x="68" y="43"/>
                </a:cubicBezTo>
                <a:cubicBezTo>
                  <a:pt x="68" y="42"/>
                  <a:pt x="69" y="41"/>
                  <a:pt x="71" y="41"/>
                </a:cubicBezTo>
                <a:cubicBezTo>
                  <a:pt x="72" y="41"/>
                  <a:pt x="73" y="42"/>
                  <a:pt x="73" y="43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53"/>
                  <a:pt x="72" y="54"/>
                  <a:pt x="71" y="54"/>
                </a:cubicBezTo>
                <a:cubicBezTo>
                  <a:pt x="69" y="54"/>
                  <a:pt x="68" y="53"/>
                  <a:pt x="68" y="52"/>
                </a:cubicBezTo>
                <a:close/>
                <a:moveTo>
                  <a:pt x="68" y="71"/>
                </a:moveTo>
                <a:cubicBezTo>
                  <a:pt x="68" y="62"/>
                  <a:pt x="68" y="62"/>
                  <a:pt x="68" y="62"/>
                </a:cubicBezTo>
                <a:cubicBezTo>
                  <a:pt x="68" y="61"/>
                  <a:pt x="69" y="60"/>
                  <a:pt x="71" y="60"/>
                </a:cubicBezTo>
                <a:cubicBezTo>
                  <a:pt x="72" y="60"/>
                  <a:pt x="73" y="61"/>
                  <a:pt x="73" y="62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2"/>
                  <a:pt x="72" y="73"/>
                  <a:pt x="71" y="73"/>
                </a:cubicBezTo>
                <a:cubicBezTo>
                  <a:pt x="69" y="73"/>
                  <a:pt x="68" y="72"/>
                  <a:pt x="68" y="71"/>
                </a:cubicBezTo>
                <a:close/>
                <a:moveTo>
                  <a:pt x="89" y="89"/>
                </a:moveTo>
                <a:cubicBezTo>
                  <a:pt x="89" y="81"/>
                  <a:pt x="89" y="81"/>
                  <a:pt x="89" y="81"/>
                </a:cubicBezTo>
                <a:cubicBezTo>
                  <a:pt x="89" y="80"/>
                  <a:pt x="91" y="79"/>
                  <a:pt x="92" y="79"/>
                </a:cubicBezTo>
                <a:cubicBezTo>
                  <a:pt x="94" y="79"/>
                  <a:pt x="95" y="80"/>
                  <a:pt x="95" y="81"/>
                </a:cubicBezTo>
                <a:cubicBezTo>
                  <a:pt x="95" y="89"/>
                  <a:pt x="95" y="89"/>
                  <a:pt x="95" y="89"/>
                </a:cubicBezTo>
                <a:cubicBezTo>
                  <a:pt x="95" y="91"/>
                  <a:pt x="94" y="92"/>
                  <a:pt x="92" y="92"/>
                </a:cubicBezTo>
                <a:cubicBezTo>
                  <a:pt x="91" y="92"/>
                  <a:pt x="89" y="91"/>
                  <a:pt x="89" y="89"/>
                </a:cubicBezTo>
                <a:close/>
                <a:moveTo>
                  <a:pt x="89" y="52"/>
                </a:moveTo>
                <a:cubicBezTo>
                  <a:pt x="89" y="43"/>
                  <a:pt x="89" y="43"/>
                  <a:pt x="89" y="43"/>
                </a:cubicBezTo>
                <a:cubicBezTo>
                  <a:pt x="89" y="42"/>
                  <a:pt x="91" y="41"/>
                  <a:pt x="92" y="41"/>
                </a:cubicBezTo>
                <a:cubicBezTo>
                  <a:pt x="94" y="41"/>
                  <a:pt x="95" y="42"/>
                  <a:pt x="95" y="43"/>
                </a:cubicBezTo>
                <a:cubicBezTo>
                  <a:pt x="95" y="52"/>
                  <a:pt x="95" y="52"/>
                  <a:pt x="95" y="52"/>
                </a:cubicBezTo>
                <a:cubicBezTo>
                  <a:pt x="95" y="53"/>
                  <a:pt x="94" y="54"/>
                  <a:pt x="92" y="54"/>
                </a:cubicBezTo>
                <a:cubicBezTo>
                  <a:pt x="91" y="54"/>
                  <a:pt x="89" y="53"/>
                  <a:pt x="89" y="52"/>
                </a:cubicBezTo>
                <a:close/>
                <a:moveTo>
                  <a:pt x="89" y="71"/>
                </a:moveTo>
                <a:cubicBezTo>
                  <a:pt x="89" y="62"/>
                  <a:pt x="89" y="62"/>
                  <a:pt x="89" y="62"/>
                </a:cubicBezTo>
                <a:cubicBezTo>
                  <a:pt x="89" y="61"/>
                  <a:pt x="91" y="60"/>
                  <a:pt x="92" y="60"/>
                </a:cubicBezTo>
                <a:cubicBezTo>
                  <a:pt x="94" y="60"/>
                  <a:pt x="95" y="61"/>
                  <a:pt x="95" y="62"/>
                </a:cubicBezTo>
                <a:cubicBezTo>
                  <a:pt x="95" y="71"/>
                  <a:pt x="95" y="71"/>
                  <a:pt x="95" y="71"/>
                </a:cubicBezTo>
                <a:cubicBezTo>
                  <a:pt x="95" y="72"/>
                  <a:pt x="94" y="73"/>
                  <a:pt x="92" y="73"/>
                </a:cubicBezTo>
                <a:cubicBezTo>
                  <a:pt x="91" y="73"/>
                  <a:pt x="89" y="72"/>
                  <a:pt x="89" y="71"/>
                </a:cubicBezTo>
                <a:close/>
                <a:moveTo>
                  <a:pt x="111" y="89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80"/>
                  <a:pt x="112" y="79"/>
                  <a:pt x="114" y="79"/>
                </a:cubicBezTo>
                <a:cubicBezTo>
                  <a:pt x="115" y="79"/>
                  <a:pt x="117" y="80"/>
                  <a:pt x="117" y="81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7" y="91"/>
                  <a:pt x="115" y="92"/>
                  <a:pt x="114" y="92"/>
                </a:cubicBezTo>
                <a:cubicBezTo>
                  <a:pt x="112" y="92"/>
                  <a:pt x="111" y="91"/>
                  <a:pt x="111" y="89"/>
                </a:cubicBezTo>
                <a:close/>
                <a:moveTo>
                  <a:pt x="111" y="52"/>
                </a:moveTo>
                <a:cubicBezTo>
                  <a:pt x="111" y="43"/>
                  <a:pt x="111" y="43"/>
                  <a:pt x="111" y="43"/>
                </a:cubicBezTo>
                <a:cubicBezTo>
                  <a:pt x="111" y="42"/>
                  <a:pt x="112" y="41"/>
                  <a:pt x="114" y="41"/>
                </a:cubicBezTo>
                <a:cubicBezTo>
                  <a:pt x="115" y="41"/>
                  <a:pt x="117" y="42"/>
                  <a:pt x="117" y="43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117" y="53"/>
                  <a:pt x="115" y="54"/>
                  <a:pt x="114" y="54"/>
                </a:cubicBezTo>
                <a:cubicBezTo>
                  <a:pt x="112" y="54"/>
                  <a:pt x="111" y="53"/>
                  <a:pt x="111" y="52"/>
                </a:cubicBezTo>
                <a:close/>
                <a:moveTo>
                  <a:pt x="111" y="71"/>
                </a:moveTo>
                <a:cubicBezTo>
                  <a:pt x="111" y="62"/>
                  <a:pt x="111" y="62"/>
                  <a:pt x="111" y="62"/>
                </a:cubicBezTo>
                <a:cubicBezTo>
                  <a:pt x="111" y="61"/>
                  <a:pt x="112" y="60"/>
                  <a:pt x="114" y="60"/>
                </a:cubicBezTo>
                <a:cubicBezTo>
                  <a:pt x="115" y="60"/>
                  <a:pt x="117" y="61"/>
                  <a:pt x="117" y="62"/>
                </a:cubicBezTo>
                <a:cubicBezTo>
                  <a:pt x="117" y="71"/>
                  <a:pt x="117" y="71"/>
                  <a:pt x="117" y="71"/>
                </a:cubicBezTo>
                <a:cubicBezTo>
                  <a:pt x="117" y="72"/>
                  <a:pt x="115" y="73"/>
                  <a:pt x="114" y="73"/>
                </a:cubicBezTo>
                <a:cubicBezTo>
                  <a:pt x="112" y="73"/>
                  <a:pt x="111" y="72"/>
                  <a:pt x="111" y="71"/>
                </a:cubicBezTo>
                <a:close/>
                <a:moveTo>
                  <a:pt x="133" y="89"/>
                </a:moveTo>
                <a:cubicBezTo>
                  <a:pt x="133" y="81"/>
                  <a:pt x="133" y="81"/>
                  <a:pt x="133" y="81"/>
                </a:cubicBezTo>
                <a:cubicBezTo>
                  <a:pt x="133" y="80"/>
                  <a:pt x="134" y="79"/>
                  <a:pt x="136" y="79"/>
                </a:cubicBezTo>
                <a:cubicBezTo>
                  <a:pt x="137" y="79"/>
                  <a:pt x="138" y="80"/>
                  <a:pt x="138" y="81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8" y="91"/>
                  <a:pt x="137" y="92"/>
                  <a:pt x="136" y="92"/>
                </a:cubicBezTo>
                <a:cubicBezTo>
                  <a:pt x="134" y="92"/>
                  <a:pt x="133" y="91"/>
                  <a:pt x="133" y="89"/>
                </a:cubicBezTo>
                <a:close/>
                <a:moveTo>
                  <a:pt x="133" y="52"/>
                </a:moveTo>
                <a:cubicBezTo>
                  <a:pt x="133" y="43"/>
                  <a:pt x="133" y="43"/>
                  <a:pt x="133" y="43"/>
                </a:cubicBezTo>
                <a:cubicBezTo>
                  <a:pt x="133" y="42"/>
                  <a:pt x="134" y="41"/>
                  <a:pt x="136" y="41"/>
                </a:cubicBezTo>
                <a:cubicBezTo>
                  <a:pt x="137" y="41"/>
                  <a:pt x="138" y="42"/>
                  <a:pt x="138" y="43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38" y="53"/>
                  <a:pt x="137" y="54"/>
                  <a:pt x="136" y="54"/>
                </a:cubicBezTo>
                <a:cubicBezTo>
                  <a:pt x="134" y="54"/>
                  <a:pt x="133" y="53"/>
                  <a:pt x="133" y="52"/>
                </a:cubicBezTo>
                <a:close/>
                <a:moveTo>
                  <a:pt x="133" y="71"/>
                </a:moveTo>
                <a:cubicBezTo>
                  <a:pt x="133" y="62"/>
                  <a:pt x="133" y="62"/>
                  <a:pt x="133" y="62"/>
                </a:cubicBezTo>
                <a:cubicBezTo>
                  <a:pt x="133" y="61"/>
                  <a:pt x="134" y="60"/>
                  <a:pt x="136" y="60"/>
                </a:cubicBezTo>
                <a:cubicBezTo>
                  <a:pt x="137" y="60"/>
                  <a:pt x="138" y="61"/>
                  <a:pt x="138" y="62"/>
                </a:cubicBezTo>
                <a:cubicBezTo>
                  <a:pt x="138" y="71"/>
                  <a:pt x="138" y="71"/>
                  <a:pt x="138" y="71"/>
                </a:cubicBezTo>
                <a:cubicBezTo>
                  <a:pt x="138" y="72"/>
                  <a:pt x="137" y="73"/>
                  <a:pt x="136" y="73"/>
                </a:cubicBezTo>
                <a:cubicBezTo>
                  <a:pt x="134" y="73"/>
                  <a:pt x="133" y="72"/>
                  <a:pt x="133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" name="Freeform 1880">
            <a:extLst>
              <a:ext uri="{FF2B5EF4-FFF2-40B4-BE49-F238E27FC236}">
                <a16:creationId xmlns:a16="http://schemas.microsoft.com/office/drawing/2014/main" id="{9B500357-B235-43D4-B88E-D2DFA74B9C4D}"/>
              </a:ext>
            </a:extLst>
          </p:cNvPr>
          <p:cNvSpPr>
            <a:spLocks noEditPoints="1"/>
          </p:cNvSpPr>
          <p:nvPr/>
        </p:nvSpPr>
        <p:spPr bwMode="auto">
          <a:xfrm>
            <a:off x="4691532" y="5293343"/>
            <a:ext cx="426456" cy="421496"/>
          </a:xfrm>
          <a:custGeom>
            <a:avLst/>
            <a:gdLst>
              <a:gd name="T0" fmla="*/ 427317 w 160"/>
              <a:gd name="T1" fmla="*/ 27503 h 157"/>
              <a:gd name="T2" fmla="*/ 259809 w 160"/>
              <a:gd name="T3" fmla="*/ 75634 h 157"/>
              <a:gd name="T4" fmla="*/ 102556 w 160"/>
              <a:gd name="T5" fmla="*/ 147830 h 157"/>
              <a:gd name="T6" fmla="*/ 71789 w 160"/>
              <a:gd name="T7" fmla="*/ 65320 h 157"/>
              <a:gd name="T8" fmla="*/ 37604 w 160"/>
              <a:gd name="T9" fmla="*/ 113451 h 157"/>
              <a:gd name="T10" fmla="*/ 82045 w 160"/>
              <a:gd name="T11" fmla="*/ 147830 h 157"/>
              <a:gd name="T12" fmla="*/ 82045 w 160"/>
              <a:gd name="T13" fmla="*/ 391920 h 157"/>
              <a:gd name="T14" fmla="*/ 157253 w 160"/>
              <a:gd name="T15" fmla="*/ 457240 h 157"/>
              <a:gd name="T16" fmla="*/ 232461 w 160"/>
              <a:gd name="T17" fmla="*/ 495057 h 157"/>
              <a:gd name="T18" fmla="*/ 362365 w 160"/>
              <a:gd name="T19" fmla="*/ 495057 h 157"/>
              <a:gd name="T20" fmla="*/ 434154 w 160"/>
              <a:gd name="T21" fmla="*/ 457240 h 157"/>
              <a:gd name="T22" fmla="*/ 492269 w 160"/>
              <a:gd name="T23" fmla="*/ 436613 h 157"/>
              <a:gd name="T24" fmla="*/ 546966 w 160"/>
              <a:gd name="T25" fmla="*/ 391920 h 157"/>
              <a:gd name="T26" fmla="*/ 37604 w 160"/>
              <a:gd name="T27" fmla="*/ 92823 h 157"/>
              <a:gd name="T28" fmla="*/ 54697 w 160"/>
              <a:gd name="T29" fmla="*/ 65320 h 157"/>
              <a:gd name="T30" fmla="*/ 47860 w 160"/>
              <a:gd name="T31" fmla="*/ 82510 h 157"/>
              <a:gd name="T32" fmla="*/ 184601 w 160"/>
              <a:gd name="T33" fmla="*/ 522561 h 157"/>
              <a:gd name="T34" fmla="*/ 211949 w 160"/>
              <a:gd name="T35" fmla="*/ 495057 h 157"/>
              <a:gd name="T36" fmla="*/ 379458 w 160"/>
              <a:gd name="T37" fmla="*/ 495057 h 157"/>
              <a:gd name="T38" fmla="*/ 406806 w 160"/>
              <a:gd name="T39" fmla="*/ 522561 h 157"/>
              <a:gd name="T40" fmla="*/ 157253 w 160"/>
              <a:gd name="T41" fmla="*/ 299097 h 157"/>
              <a:gd name="T42" fmla="*/ 177764 w 160"/>
              <a:gd name="T43" fmla="*/ 244091 h 157"/>
              <a:gd name="T44" fmla="*/ 177764 w 160"/>
              <a:gd name="T45" fmla="*/ 299097 h 157"/>
              <a:gd name="T46" fmla="*/ 232461 w 160"/>
              <a:gd name="T47" fmla="*/ 223463 h 157"/>
              <a:gd name="T48" fmla="*/ 232461 w 160"/>
              <a:gd name="T49" fmla="*/ 168457 h 157"/>
              <a:gd name="T50" fmla="*/ 304250 w 160"/>
              <a:gd name="T51" fmla="*/ 168457 h 157"/>
              <a:gd name="T52" fmla="*/ 249553 w 160"/>
              <a:gd name="T53" fmla="*/ 168457 h 157"/>
              <a:gd name="T54" fmla="*/ 379458 w 160"/>
              <a:gd name="T55" fmla="*/ 223463 h 157"/>
              <a:gd name="T56" fmla="*/ 379458 w 160"/>
              <a:gd name="T57" fmla="*/ 168457 h 157"/>
              <a:gd name="T58" fmla="*/ 454665 w 160"/>
              <a:gd name="T59" fmla="*/ 168457 h 157"/>
              <a:gd name="T60" fmla="*/ 399969 w 160"/>
              <a:gd name="T61" fmla="*/ 168457 h 157"/>
              <a:gd name="T62" fmla="*/ 379458 w 160"/>
              <a:gd name="T63" fmla="*/ 244091 h 157"/>
              <a:gd name="T64" fmla="*/ 324761 w 160"/>
              <a:gd name="T65" fmla="*/ 244091 h 157"/>
              <a:gd name="T66" fmla="*/ 249553 w 160"/>
              <a:gd name="T67" fmla="*/ 244091 h 157"/>
              <a:gd name="T68" fmla="*/ 232461 w 160"/>
              <a:gd name="T69" fmla="*/ 316287 h 157"/>
              <a:gd name="T70" fmla="*/ 177764 w 160"/>
              <a:gd name="T71" fmla="*/ 316287 h 157"/>
              <a:gd name="T72" fmla="*/ 304250 w 160"/>
              <a:gd name="T73" fmla="*/ 316287 h 157"/>
              <a:gd name="T74" fmla="*/ 249553 w 160"/>
              <a:gd name="T75" fmla="*/ 316287 h 157"/>
              <a:gd name="T76" fmla="*/ 379458 w 160"/>
              <a:gd name="T77" fmla="*/ 371293 h 157"/>
              <a:gd name="T78" fmla="*/ 399969 w 160"/>
              <a:gd name="T79" fmla="*/ 316287 h 157"/>
              <a:gd name="T80" fmla="*/ 399969 w 160"/>
              <a:gd name="T81" fmla="*/ 371293 h 157"/>
              <a:gd name="T82" fmla="*/ 399969 w 160"/>
              <a:gd name="T83" fmla="*/ 244091 h 157"/>
              <a:gd name="T84" fmla="*/ 399969 w 160"/>
              <a:gd name="T85" fmla="*/ 299097 h 157"/>
              <a:gd name="T86" fmla="*/ 529873 w 160"/>
              <a:gd name="T87" fmla="*/ 299097 h 157"/>
              <a:gd name="T88" fmla="*/ 529873 w 160"/>
              <a:gd name="T89" fmla="*/ 168457 h 157"/>
              <a:gd name="T90" fmla="*/ 471758 w 160"/>
              <a:gd name="T91" fmla="*/ 168457 h 157"/>
              <a:gd name="T92" fmla="*/ 499106 w 160"/>
              <a:gd name="T93" fmla="*/ 48131 h 157"/>
              <a:gd name="T94" fmla="*/ 427317 w 160"/>
              <a:gd name="T95" fmla="*/ 48131 h 157"/>
              <a:gd name="T96" fmla="*/ 406806 w 160"/>
              <a:gd name="T97" fmla="*/ 17189 h 157"/>
              <a:gd name="T98" fmla="*/ 276902 w 160"/>
              <a:gd name="T99" fmla="*/ 147830 h 157"/>
              <a:gd name="T100" fmla="*/ 146997 w 160"/>
              <a:gd name="T101" fmla="*/ 92823 h 157"/>
              <a:gd name="T102" fmla="*/ 146997 w 160"/>
              <a:gd name="T103" fmla="*/ 147830 h 157"/>
              <a:gd name="T104" fmla="*/ 157253 w 160"/>
              <a:gd name="T105" fmla="*/ 223463 h 157"/>
              <a:gd name="T106" fmla="*/ 129904 w 160"/>
              <a:gd name="T107" fmla="*/ 168457 h 157"/>
              <a:gd name="T108" fmla="*/ 157253 w 160"/>
              <a:gd name="T109" fmla="*/ 316287 h 157"/>
              <a:gd name="T110" fmla="*/ 102556 w 160"/>
              <a:gd name="T111" fmla="*/ 316287 h 157"/>
              <a:gd name="T112" fmla="*/ 529873 w 160"/>
              <a:gd name="T113" fmla="*/ 316287 h 1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57">
                <a:moveTo>
                  <a:pt x="152" y="43"/>
                </a:moveTo>
                <a:cubicBezTo>
                  <a:pt x="152" y="8"/>
                  <a:pt x="152" y="8"/>
                  <a:pt x="152" y="8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0"/>
                  <a:pt x="125" y="0"/>
                  <a:pt x="12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22"/>
                  <a:pt x="76" y="22"/>
                  <a:pt x="76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43"/>
                  <a:pt x="38" y="43"/>
                  <a:pt x="38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0"/>
                  <a:pt x="29" y="19"/>
                  <a:pt x="27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0" y="14"/>
                  <a:pt x="16" y="11"/>
                  <a:pt x="11" y="11"/>
                </a:cubicBezTo>
                <a:cubicBezTo>
                  <a:pt x="5" y="11"/>
                  <a:pt x="0" y="16"/>
                  <a:pt x="0" y="22"/>
                </a:cubicBezTo>
                <a:cubicBezTo>
                  <a:pt x="0" y="28"/>
                  <a:pt x="5" y="33"/>
                  <a:pt x="11" y="33"/>
                </a:cubicBezTo>
                <a:cubicBezTo>
                  <a:pt x="16" y="33"/>
                  <a:pt x="20" y="29"/>
                  <a:pt x="21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6"/>
                  <a:pt x="24" y="46"/>
                  <a:pt x="24" y="46"/>
                </a:cubicBezTo>
                <a:cubicBezTo>
                  <a:pt x="24" y="111"/>
                  <a:pt x="24" y="111"/>
                  <a:pt x="24" y="111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4" y="132"/>
                  <a:pt x="26" y="133"/>
                  <a:pt x="27" y="133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43" y="135"/>
                  <a:pt x="41" y="139"/>
                  <a:pt x="41" y="144"/>
                </a:cubicBezTo>
                <a:cubicBezTo>
                  <a:pt x="41" y="151"/>
                  <a:pt x="47" y="157"/>
                  <a:pt x="54" y="157"/>
                </a:cubicBezTo>
                <a:cubicBezTo>
                  <a:pt x="62" y="157"/>
                  <a:pt x="68" y="151"/>
                  <a:pt x="68" y="144"/>
                </a:cubicBezTo>
                <a:cubicBezTo>
                  <a:pt x="68" y="139"/>
                  <a:pt x="66" y="135"/>
                  <a:pt x="62" y="133"/>
                </a:cubicBezTo>
                <a:cubicBezTo>
                  <a:pt x="111" y="133"/>
                  <a:pt x="111" y="133"/>
                  <a:pt x="111" y="133"/>
                </a:cubicBezTo>
                <a:cubicBezTo>
                  <a:pt x="108" y="135"/>
                  <a:pt x="106" y="139"/>
                  <a:pt x="106" y="144"/>
                </a:cubicBezTo>
                <a:cubicBezTo>
                  <a:pt x="106" y="151"/>
                  <a:pt x="112" y="157"/>
                  <a:pt x="119" y="157"/>
                </a:cubicBezTo>
                <a:cubicBezTo>
                  <a:pt x="127" y="157"/>
                  <a:pt x="133" y="151"/>
                  <a:pt x="133" y="144"/>
                </a:cubicBezTo>
                <a:cubicBezTo>
                  <a:pt x="133" y="139"/>
                  <a:pt x="131" y="135"/>
                  <a:pt x="127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5" y="133"/>
                  <a:pt x="146" y="132"/>
                  <a:pt x="146" y="130"/>
                </a:cubicBezTo>
                <a:cubicBezTo>
                  <a:pt x="146" y="129"/>
                  <a:pt x="145" y="127"/>
                  <a:pt x="144" y="127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160" y="114"/>
                  <a:pt x="160" y="114"/>
                  <a:pt x="160" y="114"/>
                </a:cubicBezTo>
                <a:cubicBezTo>
                  <a:pt x="160" y="43"/>
                  <a:pt x="160" y="43"/>
                  <a:pt x="160" y="43"/>
                </a:cubicBezTo>
                <a:lnTo>
                  <a:pt x="152" y="43"/>
                </a:lnTo>
                <a:close/>
                <a:moveTo>
                  <a:pt x="11" y="27"/>
                </a:moveTo>
                <a:cubicBezTo>
                  <a:pt x="8" y="27"/>
                  <a:pt x="5" y="25"/>
                  <a:pt x="5" y="22"/>
                </a:cubicBezTo>
                <a:cubicBezTo>
                  <a:pt x="5" y="19"/>
                  <a:pt x="8" y="16"/>
                  <a:pt x="11" y="16"/>
                </a:cubicBezTo>
                <a:cubicBezTo>
                  <a:pt x="13" y="16"/>
                  <a:pt x="15" y="17"/>
                  <a:pt x="16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1" y="20"/>
                  <a:pt x="11" y="22"/>
                </a:cubicBezTo>
                <a:cubicBezTo>
                  <a:pt x="11" y="23"/>
                  <a:pt x="12" y="24"/>
                  <a:pt x="14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5" y="26"/>
                  <a:pt x="13" y="27"/>
                  <a:pt x="11" y="27"/>
                </a:cubicBezTo>
                <a:close/>
                <a:moveTo>
                  <a:pt x="54" y="152"/>
                </a:moveTo>
                <a:cubicBezTo>
                  <a:pt x="50" y="152"/>
                  <a:pt x="46" y="148"/>
                  <a:pt x="46" y="144"/>
                </a:cubicBezTo>
                <a:cubicBezTo>
                  <a:pt x="46" y="139"/>
                  <a:pt x="50" y="136"/>
                  <a:pt x="54" y="136"/>
                </a:cubicBezTo>
                <a:cubicBezTo>
                  <a:pt x="59" y="136"/>
                  <a:pt x="62" y="139"/>
                  <a:pt x="62" y="144"/>
                </a:cubicBezTo>
                <a:cubicBezTo>
                  <a:pt x="62" y="148"/>
                  <a:pt x="59" y="152"/>
                  <a:pt x="54" y="152"/>
                </a:cubicBezTo>
                <a:close/>
                <a:moveTo>
                  <a:pt x="119" y="152"/>
                </a:moveTo>
                <a:cubicBezTo>
                  <a:pt x="115" y="152"/>
                  <a:pt x="111" y="148"/>
                  <a:pt x="111" y="144"/>
                </a:cubicBezTo>
                <a:cubicBezTo>
                  <a:pt x="111" y="139"/>
                  <a:pt x="115" y="136"/>
                  <a:pt x="119" y="136"/>
                </a:cubicBezTo>
                <a:cubicBezTo>
                  <a:pt x="124" y="136"/>
                  <a:pt x="127" y="139"/>
                  <a:pt x="127" y="144"/>
                </a:cubicBezTo>
                <a:cubicBezTo>
                  <a:pt x="127" y="148"/>
                  <a:pt x="124" y="152"/>
                  <a:pt x="119" y="152"/>
                </a:cubicBezTo>
                <a:close/>
                <a:moveTo>
                  <a:pt x="30" y="71"/>
                </a:moveTo>
                <a:cubicBezTo>
                  <a:pt x="46" y="71"/>
                  <a:pt x="46" y="71"/>
                  <a:pt x="46" y="71"/>
                </a:cubicBezTo>
                <a:cubicBezTo>
                  <a:pt x="46" y="87"/>
                  <a:pt x="46" y="87"/>
                  <a:pt x="46" y="87"/>
                </a:cubicBezTo>
                <a:cubicBezTo>
                  <a:pt x="30" y="87"/>
                  <a:pt x="30" y="87"/>
                  <a:pt x="30" y="87"/>
                </a:cubicBezTo>
                <a:lnTo>
                  <a:pt x="30" y="71"/>
                </a:lnTo>
                <a:close/>
                <a:moveTo>
                  <a:pt x="52" y="71"/>
                </a:moveTo>
                <a:cubicBezTo>
                  <a:pt x="68" y="71"/>
                  <a:pt x="68" y="71"/>
                  <a:pt x="68" y="71"/>
                </a:cubicBezTo>
                <a:cubicBezTo>
                  <a:pt x="68" y="87"/>
                  <a:pt x="68" y="87"/>
                  <a:pt x="68" y="87"/>
                </a:cubicBezTo>
                <a:cubicBezTo>
                  <a:pt x="52" y="87"/>
                  <a:pt x="52" y="87"/>
                  <a:pt x="52" y="87"/>
                </a:cubicBezTo>
                <a:lnTo>
                  <a:pt x="52" y="71"/>
                </a:lnTo>
                <a:close/>
                <a:moveTo>
                  <a:pt x="68" y="49"/>
                </a:moveTo>
                <a:cubicBezTo>
                  <a:pt x="68" y="65"/>
                  <a:pt x="68" y="65"/>
                  <a:pt x="68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49"/>
                  <a:pt x="52" y="49"/>
                  <a:pt x="52" y="49"/>
                </a:cubicBezTo>
                <a:lnTo>
                  <a:pt x="68" y="49"/>
                </a:lnTo>
                <a:close/>
                <a:moveTo>
                  <a:pt x="76" y="49"/>
                </a:moveTo>
                <a:cubicBezTo>
                  <a:pt x="81" y="49"/>
                  <a:pt x="81" y="49"/>
                  <a:pt x="81" y="49"/>
                </a:cubicBezTo>
                <a:cubicBezTo>
                  <a:pt x="89" y="49"/>
                  <a:pt x="89" y="49"/>
                  <a:pt x="89" y="49"/>
                </a:cubicBezTo>
                <a:cubicBezTo>
                  <a:pt x="89" y="65"/>
                  <a:pt x="89" y="65"/>
                  <a:pt x="89" y="65"/>
                </a:cubicBezTo>
                <a:cubicBezTo>
                  <a:pt x="73" y="65"/>
                  <a:pt x="73" y="65"/>
                  <a:pt x="73" y="65"/>
                </a:cubicBezTo>
                <a:cubicBezTo>
                  <a:pt x="73" y="49"/>
                  <a:pt x="73" y="49"/>
                  <a:pt x="73" y="49"/>
                </a:cubicBezTo>
                <a:lnTo>
                  <a:pt x="76" y="49"/>
                </a:lnTo>
                <a:close/>
                <a:moveTo>
                  <a:pt x="111" y="49"/>
                </a:moveTo>
                <a:cubicBezTo>
                  <a:pt x="111" y="65"/>
                  <a:pt x="111" y="65"/>
                  <a:pt x="111" y="65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49"/>
                  <a:pt x="95" y="49"/>
                  <a:pt x="95" y="49"/>
                </a:cubicBezTo>
                <a:lnTo>
                  <a:pt x="111" y="49"/>
                </a:lnTo>
                <a:close/>
                <a:moveTo>
                  <a:pt x="119" y="49"/>
                </a:moveTo>
                <a:cubicBezTo>
                  <a:pt x="125" y="49"/>
                  <a:pt x="125" y="49"/>
                  <a:pt x="125" y="49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7" y="49"/>
                  <a:pt x="117" y="49"/>
                  <a:pt x="117" y="49"/>
                </a:cubicBezTo>
                <a:lnTo>
                  <a:pt x="119" y="49"/>
                </a:lnTo>
                <a:close/>
                <a:moveTo>
                  <a:pt x="95" y="71"/>
                </a:moveTo>
                <a:cubicBezTo>
                  <a:pt x="111" y="71"/>
                  <a:pt x="111" y="71"/>
                  <a:pt x="111" y="71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95" y="87"/>
                  <a:pt x="95" y="87"/>
                  <a:pt x="95" y="87"/>
                </a:cubicBezTo>
                <a:lnTo>
                  <a:pt x="95" y="71"/>
                </a:lnTo>
                <a:close/>
                <a:moveTo>
                  <a:pt x="89" y="87"/>
                </a:moveTo>
                <a:cubicBezTo>
                  <a:pt x="73" y="87"/>
                  <a:pt x="73" y="87"/>
                  <a:pt x="73" y="87"/>
                </a:cubicBezTo>
                <a:cubicBezTo>
                  <a:pt x="73" y="71"/>
                  <a:pt x="73" y="71"/>
                  <a:pt x="73" y="71"/>
                </a:cubicBezTo>
                <a:cubicBezTo>
                  <a:pt x="89" y="71"/>
                  <a:pt x="89" y="71"/>
                  <a:pt x="89" y="71"/>
                </a:cubicBezTo>
                <a:lnTo>
                  <a:pt x="89" y="87"/>
                </a:lnTo>
                <a:close/>
                <a:moveTo>
                  <a:pt x="68" y="92"/>
                </a:moveTo>
                <a:cubicBezTo>
                  <a:pt x="68" y="108"/>
                  <a:pt x="68" y="108"/>
                  <a:pt x="68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2" y="92"/>
                  <a:pt x="52" y="92"/>
                  <a:pt x="52" y="92"/>
                </a:cubicBezTo>
                <a:lnTo>
                  <a:pt x="68" y="92"/>
                </a:lnTo>
                <a:close/>
                <a:moveTo>
                  <a:pt x="73" y="92"/>
                </a:moveTo>
                <a:cubicBezTo>
                  <a:pt x="89" y="92"/>
                  <a:pt x="89" y="92"/>
                  <a:pt x="89" y="92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73" y="108"/>
                  <a:pt x="73" y="108"/>
                  <a:pt x="73" y="108"/>
                </a:cubicBezTo>
                <a:lnTo>
                  <a:pt x="73" y="92"/>
                </a:lnTo>
                <a:close/>
                <a:moveTo>
                  <a:pt x="95" y="92"/>
                </a:moveTo>
                <a:cubicBezTo>
                  <a:pt x="111" y="92"/>
                  <a:pt x="111" y="92"/>
                  <a:pt x="111" y="92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95" y="108"/>
                  <a:pt x="95" y="108"/>
                  <a:pt x="95" y="108"/>
                </a:cubicBezTo>
                <a:lnTo>
                  <a:pt x="95" y="92"/>
                </a:lnTo>
                <a:close/>
                <a:moveTo>
                  <a:pt x="117" y="92"/>
                </a:moveTo>
                <a:cubicBezTo>
                  <a:pt x="133" y="92"/>
                  <a:pt x="133" y="92"/>
                  <a:pt x="133" y="92"/>
                </a:cubicBezTo>
                <a:cubicBezTo>
                  <a:pt x="133" y="108"/>
                  <a:pt x="133" y="108"/>
                  <a:pt x="133" y="108"/>
                </a:cubicBezTo>
                <a:cubicBezTo>
                  <a:pt x="117" y="108"/>
                  <a:pt x="117" y="108"/>
                  <a:pt x="117" y="108"/>
                </a:cubicBezTo>
                <a:lnTo>
                  <a:pt x="117" y="92"/>
                </a:lnTo>
                <a:close/>
                <a:moveTo>
                  <a:pt x="117" y="87"/>
                </a:moveTo>
                <a:cubicBezTo>
                  <a:pt x="117" y="71"/>
                  <a:pt x="117" y="71"/>
                  <a:pt x="117" y="71"/>
                </a:cubicBezTo>
                <a:cubicBezTo>
                  <a:pt x="133" y="71"/>
                  <a:pt x="133" y="71"/>
                  <a:pt x="133" y="71"/>
                </a:cubicBezTo>
                <a:cubicBezTo>
                  <a:pt x="133" y="87"/>
                  <a:pt x="133" y="87"/>
                  <a:pt x="133" y="87"/>
                </a:cubicBezTo>
                <a:lnTo>
                  <a:pt x="117" y="87"/>
                </a:lnTo>
                <a:close/>
                <a:moveTo>
                  <a:pt x="138" y="71"/>
                </a:moveTo>
                <a:cubicBezTo>
                  <a:pt x="155" y="71"/>
                  <a:pt x="155" y="71"/>
                  <a:pt x="155" y="71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1"/>
                </a:lnTo>
                <a:close/>
                <a:moveTo>
                  <a:pt x="155" y="49"/>
                </a:moveTo>
                <a:cubicBezTo>
                  <a:pt x="155" y="65"/>
                  <a:pt x="155" y="65"/>
                  <a:pt x="155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52" y="49"/>
                  <a:pt x="152" y="49"/>
                  <a:pt x="152" y="49"/>
                </a:cubicBezTo>
                <a:lnTo>
                  <a:pt x="155" y="49"/>
                </a:lnTo>
                <a:close/>
                <a:moveTo>
                  <a:pt x="146" y="14"/>
                </a:moveTo>
                <a:cubicBezTo>
                  <a:pt x="146" y="43"/>
                  <a:pt x="146" y="43"/>
                  <a:pt x="146" y="43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5" y="14"/>
                  <a:pt x="125" y="14"/>
                  <a:pt x="125" y="14"/>
                </a:cubicBezTo>
                <a:lnTo>
                  <a:pt x="146" y="14"/>
                </a:lnTo>
                <a:close/>
                <a:moveTo>
                  <a:pt x="81" y="5"/>
                </a:moveTo>
                <a:cubicBezTo>
                  <a:pt x="119" y="5"/>
                  <a:pt x="119" y="5"/>
                  <a:pt x="119" y="5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43"/>
                  <a:pt x="119" y="43"/>
                  <a:pt x="119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22"/>
                  <a:pt x="81" y="22"/>
                  <a:pt x="81" y="22"/>
                </a:cubicBezTo>
                <a:lnTo>
                  <a:pt x="81" y="5"/>
                </a:lnTo>
                <a:close/>
                <a:moveTo>
                  <a:pt x="43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76" y="43"/>
                  <a:pt x="76" y="43"/>
                  <a:pt x="76" y="43"/>
                </a:cubicBezTo>
                <a:cubicBezTo>
                  <a:pt x="43" y="43"/>
                  <a:pt x="43" y="43"/>
                  <a:pt x="43" y="43"/>
                </a:cubicBezTo>
                <a:lnTo>
                  <a:pt x="43" y="27"/>
                </a:lnTo>
                <a:close/>
                <a:moveTo>
                  <a:pt x="46" y="49"/>
                </a:moveTo>
                <a:cubicBezTo>
                  <a:pt x="46" y="65"/>
                  <a:pt x="46" y="65"/>
                  <a:pt x="46" y="65"/>
                </a:cubicBezTo>
                <a:cubicBezTo>
                  <a:pt x="30" y="65"/>
                  <a:pt x="30" y="65"/>
                  <a:pt x="30" y="65"/>
                </a:cubicBezTo>
                <a:cubicBezTo>
                  <a:pt x="30" y="49"/>
                  <a:pt x="30" y="49"/>
                  <a:pt x="30" y="49"/>
                </a:cubicBezTo>
                <a:cubicBezTo>
                  <a:pt x="38" y="49"/>
                  <a:pt x="38" y="49"/>
                  <a:pt x="38" y="49"/>
                </a:cubicBezTo>
                <a:lnTo>
                  <a:pt x="46" y="49"/>
                </a:lnTo>
                <a:close/>
                <a:moveTo>
                  <a:pt x="30" y="92"/>
                </a:moveTo>
                <a:cubicBezTo>
                  <a:pt x="46" y="92"/>
                  <a:pt x="46" y="92"/>
                  <a:pt x="46" y="92"/>
                </a:cubicBezTo>
                <a:cubicBezTo>
                  <a:pt x="46" y="108"/>
                  <a:pt x="46" y="108"/>
                  <a:pt x="46" y="108"/>
                </a:cubicBezTo>
                <a:cubicBezTo>
                  <a:pt x="30" y="108"/>
                  <a:pt x="30" y="108"/>
                  <a:pt x="30" y="108"/>
                </a:cubicBezTo>
                <a:lnTo>
                  <a:pt x="30" y="92"/>
                </a:lnTo>
                <a:close/>
                <a:moveTo>
                  <a:pt x="138" y="108"/>
                </a:moveTo>
                <a:cubicBezTo>
                  <a:pt x="138" y="92"/>
                  <a:pt x="138" y="92"/>
                  <a:pt x="138" y="92"/>
                </a:cubicBezTo>
                <a:cubicBezTo>
                  <a:pt x="155" y="92"/>
                  <a:pt x="155" y="92"/>
                  <a:pt x="155" y="92"/>
                </a:cubicBezTo>
                <a:cubicBezTo>
                  <a:pt x="155" y="108"/>
                  <a:pt x="155" y="108"/>
                  <a:pt x="155" y="108"/>
                </a:cubicBezTo>
                <a:lnTo>
                  <a:pt x="138" y="10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" name="Freeform 1881">
            <a:extLst>
              <a:ext uri="{FF2B5EF4-FFF2-40B4-BE49-F238E27FC236}">
                <a16:creationId xmlns:a16="http://schemas.microsoft.com/office/drawing/2014/main" id="{E42D3945-7B37-4E06-872E-685DE60E3484}"/>
              </a:ext>
            </a:extLst>
          </p:cNvPr>
          <p:cNvSpPr>
            <a:spLocks noEditPoints="1"/>
          </p:cNvSpPr>
          <p:nvPr/>
        </p:nvSpPr>
        <p:spPr bwMode="auto">
          <a:xfrm>
            <a:off x="7708397" y="4310887"/>
            <a:ext cx="426456" cy="400420"/>
          </a:xfrm>
          <a:custGeom>
            <a:avLst/>
            <a:gdLst>
              <a:gd name="T0" fmla="*/ 546966 w 160"/>
              <a:gd name="T1" fmla="*/ 120346 h 149"/>
              <a:gd name="T2" fmla="*/ 454665 w 160"/>
              <a:gd name="T3" fmla="*/ 130661 h 149"/>
              <a:gd name="T4" fmla="*/ 529873 w 160"/>
              <a:gd name="T5" fmla="*/ 140977 h 149"/>
              <a:gd name="T6" fmla="*/ 102556 w 160"/>
              <a:gd name="T7" fmla="*/ 343846 h 149"/>
              <a:gd name="T8" fmla="*/ 167508 w 160"/>
              <a:gd name="T9" fmla="*/ 140977 h 149"/>
              <a:gd name="T10" fmla="*/ 167508 w 160"/>
              <a:gd name="T11" fmla="*/ 120346 h 149"/>
              <a:gd name="T12" fmla="*/ 102556 w 160"/>
              <a:gd name="T13" fmla="*/ 48138 h 149"/>
              <a:gd name="T14" fmla="*/ 71789 w 160"/>
              <a:gd name="T15" fmla="*/ 37823 h 149"/>
              <a:gd name="T16" fmla="*/ 0 w 160"/>
              <a:gd name="T17" fmla="*/ 48138 h 149"/>
              <a:gd name="T18" fmla="*/ 71789 w 160"/>
              <a:gd name="T19" fmla="*/ 55015 h 149"/>
              <a:gd name="T20" fmla="*/ 82045 w 160"/>
              <a:gd name="T21" fmla="*/ 120346 h 149"/>
              <a:gd name="T22" fmla="*/ 82045 w 160"/>
              <a:gd name="T23" fmla="*/ 354161 h 149"/>
              <a:gd name="T24" fmla="*/ 82045 w 160"/>
              <a:gd name="T25" fmla="*/ 419492 h 149"/>
              <a:gd name="T26" fmla="*/ 157253 w 160"/>
              <a:gd name="T27" fmla="*/ 429807 h 149"/>
              <a:gd name="T28" fmla="*/ 184601 w 160"/>
              <a:gd name="T29" fmla="*/ 512330 h 149"/>
              <a:gd name="T30" fmla="*/ 211949 w 160"/>
              <a:gd name="T31" fmla="*/ 429807 h 149"/>
              <a:gd name="T32" fmla="*/ 362365 w 160"/>
              <a:gd name="T33" fmla="*/ 467630 h 149"/>
              <a:gd name="T34" fmla="*/ 454665 w 160"/>
              <a:gd name="T35" fmla="*/ 467630 h 149"/>
              <a:gd name="T36" fmla="*/ 492269 w 160"/>
              <a:gd name="T37" fmla="*/ 429807 h 149"/>
              <a:gd name="T38" fmla="*/ 492269 w 160"/>
              <a:gd name="T39" fmla="*/ 409176 h 149"/>
              <a:gd name="T40" fmla="*/ 102556 w 160"/>
              <a:gd name="T41" fmla="*/ 364476 h 149"/>
              <a:gd name="T42" fmla="*/ 37604 w 160"/>
              <a:gd name="T43" fmla="*/ 65331 h 149"/>
              <a:gd name="T44" fmla="*/ 37604 w 160"/>
              <a:gd name="T45" fmla="*/ 27508 h 149"/>
              <a:gd name="T46" fmla="*/ 47860 w 160"/>
              <a:gd name="T47" fmla="*/ 37823 h 149"/>
              <a:gd name="T48" fmla="*/ 47860 w 160"/>
              <a:gd name="T49" fmla="*/ 55015 h 149"/>
              <a:gd name="T50" fmla="*/ 37604 w 160"/>
              <a:gd name="T51" fmla="*/ 65331 h 149"/>
              <a:gd name="T52" fmla="*/ 157253 w 160"/>
              <a:gd name="T53" fmla="*/ 467630 h 149"/>
              <a:gd name="T54" fmla="*/ 211949 w 160"/>
              <a:gd name="T55" fmla="*/ 467630 h 149"/>
              <a:gd name="T56" fmla="*/ 406806 w 160"/>
              <a:gd name="T57" fmla="*/ 495138 h 149"/>
              <a:gd name="T58" fmla="*/ 406806 w 160"/>
              <a:gd name="T59" fmla="*/ 436684 h 149"/>
              <a:gd name="T60" fmla="*/ 406806 w 160"/>
              <a:gd name="T61" fmla="*/ 495138 h 149"/>
              <a:gd name="T62" fmla="*/ 444410 w 160"/>
              <a:gd name="T63" fmla="*/ 130661 h 149"/>
              <a:gd name="T64" fmla="*/ 184601 w 160"/>
              <a:gd name="T65" fmla="*/ 130661 h 149"/>
              <a:gd name="T66" fmla="*/ 314505 w 160"/>
              <a:gd name="T67" fmla="*/ 17192 h 149"/>
              <a:gd name="T68" fmla="*/ 314505 w 160"/>
              <a:gd name="T69" fmla="*/ 244130 h 149"/>
              <a:gd name="T70" fmla="*/ 314505 w 160"/>
              <a:gd name="T71" fmla="*/ 17192 h 149"/>
              <a:gd name="T72" fmla="*/ 242716 w 160"/>
              <a:gd name="T73" fmla="*/ 134100 h 149"/>
              <a:gd name="T74" fmla="*/ 304250 w 160"/>
              <a:gd name="T75" fmla="*/ 182238 h 149"/>
              <a:gd name="T76" fmla="*/ 314505 w 160"/>
              <a:gd name="T77" fmla="*/ 48138 h 149"/>
              <a:gd name="T78" fmla="*/ 324761 w 160"/>
              <a:gd name="T79" fmla="*/ 182238 h 149"/>
              <a:gd name="T80" fmla="*/ 386295 w 160"/>
              <a:gd name="T81" fmla="*/ 134100 h 149"/>
              <a:gd name="T82" fmla="*/ 321343 w 160"/>
              <a:gd name="T83" fmla="*/ 213184 h 149"/>
              <a:gd name="T84" fmla="*/ 314505 w 160"/>
              <a:gd name="T85" fmla="*/ 213184 h 149"/>
              <a:gd name="T86" fmla="*/ 307668 w 160"/>
              <a:gd name="T87" fmla="*/ 213184 h 14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49">
                <a:moveTo>
                  <a:pt x="160" y="106"/>
                </a:moveTo>
                <a:cubicBezTo>
                  <a:pt x="160" y="35"/>
                  <a:pt x="160" y="35"/>
                  <a:pt x="160" y="35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4" y="35"/>
                  <a:pt x="133" y="36"/>
                  <a:pt x="133" y="38"/>
                </a:cubicBezTo>
                <a:cubicBezTo>
                  <a:pt x="133" y="39"/>
                  <a:pt x="134" y="41"/>
                  <a:pt x="136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41"/>
                  <a:pt x="30" y="41"/>
                  <a:pt x="30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50" y="41"/>
                  <a:pt x="52" y="39"/>
                  <a:pt x="52" y="38"/>
                </a:cubicBezTo>
                <a:cubicBezTo>
                  <a:pt x="52" y="36"/>
                  <a:pt x="50" y="35"/>
                  <a:pt x="4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29" y="11"/>
                  <a:pt x="2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6"/>
                  <a:pt x="16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20"/>
                  <a:pt x="5" y="24"/>
                  <a:pt x="11" y="24"/>
                </a:cubicBezTo>
                <a:cubicBezTo>
                  <a:pt x="16" y="24"/>
                  <a:pt x="20" y="21"/>
                  <a:pt x="2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7"/>
                  <a:pt x="41" y="131"/>
                  <a:pt x="41" y="136"/>
                </a:cubicBezTo>
                <a:cubicBezTo>
                  <a:pt x="41" y="143"/>
                  <a:pt x="47" y="149"/>
                  <a:pt x="54" y="149"/>
                </a:cubicBezTo>
                <a:cubicBezTo>
                  <a:pt x="62" y="149"/>
                  <a:pt x="68" y="143"/>
                  <a:pt x="68" y="136"/>
                </a:cubicBezTo>
                <a:cubicBezTo>
                  <a:pt x="68" y="131"/>
                  <a:pt x="66" y="127"/>
                  <a:pt x="62" y="125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08" y="127"/>
                  <a:pt x="106" y="131"/>
                  <a:pt x="106" y="136"/>
                </a:cubicBezTo>
                <a:cubicBezTo>
                  <a:pt x="106" y="143"/>
                  <a:pt x="112" y="149"/>
                  <a:pt x="119" y="149"/>
                </a:cubicBezTo>
                <a:cubicBezTo>
                  <a:pt x="127" y="149"/>
                  <a:pt x="133" y="143"/>
                  <a:pt x="133" y="136"/>
                </a:cubicBezTo>
                <a:cubicBezTo>
                  <a:pt x="133" y="131"/>
                  <a:pt x="131" y="127"/>
                  <a:pt x="127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5" y="125"/>
                  <a:pt x="146" y="124"/>
                  <a:pt x="146" y="122"/>
                </a:cubicBezTo>
                <a:cubicBezTo>
                  <a:pt x="146" y="121"/>
                  <a:pt x="145" y="119"/>
                  <a:pt x="144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06"/>
                  <a:pt x="30" y="106"/>
                  <a:pt x="30" y="106"/>
                </a:cubicBezTo>
                <a:lnTo>
                  <a:pt x="160" y="106"/>
                </a:lnTo>
                <a:close/>
                <a:moveTo>
                  <a:pt x="11" y="19"/>
                </a:moveTo>
                <a:cubicBezTo>
                  <a:pt x="8" y="19"/>
                  <a:pt x="5" y="17"/>
                  <a:pt x="5" y="14"/>
                </a:cubicBezTo>
                <a:cubicBezTo>
                  <a:pt x="5" y="11"/>
                  <a:pt x="8" y="8"/>
                  <a:pt x="11" y="8"/>
                </a:cubicBezTo>
                <a:cubicBezTo>
                  <a:pt x="13" y="8"/>
                  <a:pt x="15" y="9"/>
                  <a:pt x="16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15"/>
                  <a:pt x="12" y="16"/>
                  <a:pt x="1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8"/>
                  <a:pt x="13" y="19"/>
                  <a:pt x="11" y="19"/>
                </a:cubicBezTo>
                <a:close/>
                <a:moveTo>
                  <a:pt x="54" y="144"/>
                </a:moveTo>
                <a:cubicBezTo>
                  <a:pt x="50" y="144"/>
                  <a:pt x="46" y="140"/>
                  <a:pt x="46" y="136"/>
                </a:cubicBezTo>
                <a:cubicBezTo>
                  <a:pt x="46" y="131"/>
                  <a:pt x="50" y="127"/>
                  <a:pt x="54" y="127"/>
                </a:cubicBezTo>
                <a:cubicBezTo>
                  <a:pt x="59" y="127"/>
                  <a:pt x="62" y="131"/>
                  <a:pt x="62" y="136"/>
                </a:cubicBezTo>
                <a:cubicBezTo>
                  <a:pt x="62" y="140"/>
                  <a:pt x="59" y="144"/>
                  <a:pt x="54" y="144"/>
                </a:cubicBezTo>
                <a:close/>
                <a:moveTo>
                  <a:pt x="119" y="144"/>
                </a:moveTo>
                <a:cubicBezTo>
                  <a:pt x="115" y="144"/>
                  <a:pt x="111" y="140"/>
                  <a:pt x="111" y="136"/>
                </a:cubicBezTo>
                <a:cubicBezTo>
                  <a:pt x="111" y="131"/>
                  <a:pt x="115" y="127"/>
                  <a:pt x="119" y="127"/>
                </a:cubicBezTo>
                <a:cubicBezTo>
                  <a:pt x="124" y="127"/>
                  <a:pt x="127" y="131"/>
                  <a:pt x="127" y="136"/>
                </a:cubicBezTo>
                <a:cubicBezTo>
                  <a:pt x="127" y="140"/>
                  <a:pt x="124" y="144"/>
                  <a:pt x="119" y="144"/>
                </a:cubicBezTo>
                <a:close/>
                <a:moveTo>
                  <a:pt x="92" y="76"/>
                </a:moveTo>
                <a:cubicBezTo>
                  <a:pt x="113" y="76"/>
                  <a:pt x="130" y="59"/>
                  <a:pt x="130" y="38"/>
                </a:cubicBezTo>
                <a:cubicBezTo>
                  <a:pt x="130" y="17"/>
                  <a:pt x="113" y="0"/>
                  <a:pt x="92" y="0"/>
                </a:cubicBezTo>
                <a:cubicBezTo>
                  <a:pt x="71" y="0"/>
                  <a:pt x="54" y="17"/>
                  <a:pt x="54" y="38"/>
                </a:cubicBezTo>
                <a:cubicBezTo>
                  <a:pt x="54" y="59"/>
                  <a:pt x="71" y="76"/>
                  <a:pt x="92" y="76"/>
                </a:cubicBezTo>
                <a:close/>
                <a:moveTo>
                  <a:pt x="92" y="5"/>
                </a:moveTo>
                <a:cubicBezTo>
                  <a:pt x="110" y="5"/>
                  <a:pt x="125" y="20"/>
                  <a:pt x="125" y="38"/>
                </a:cubicBezTo>
                <a:cubicBezTo>
                  <a:pt x="125" y="56"/>
                  <a:pt x="110" y="71"/>
                  <a:pt x="92" y="71"/>
                </a:cubicBezTo>
                <a:cubicBezTo>
                  <a:pt x="74" y="71"/>
                  <a:pt x="60" y="56"/>
                  <a:pt x="60" y="38"/>
                </a:cubicBezTo>
                <a:cubicBezTo>
                  <a:pt x="60" y="20"/>
                  <a:pt x="74" y="5"/>
                  <a:pt x="92" y="5"/>
                </a:cubicBezTo>
                <a:close/>
                <a:moveTo>
                  <a:pt x="71" y="43"/>
                </a:moveTo>
                <a:cubicBezTo>
                  <a:pt x="70" y="42"/>
                  <a:pt x="70" y="40"/>
                  <a:pt x="71" y="39"/>
                </a:cubicBezTo>
                <a:cubicBezTo>
                  <a:pt x="72" y="38"/>
                  <a:pt x="74" y="38"/>
                  <a:pt x="75" y="39"/>
                </a:cubicBezTo>
                <a:cubicBezTo>
                  <a:pt x="89" y="53"/>
                  <a:pt x="89" y="53"/>
                  <a:pt x="89" y="53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5"/>
                  <a:pt x="91" y="14"/>
                  <a:pt x="92" y="14"/>
                </a:cubicBezTo>
                <a:cubicBezTo>
                  <a:pt x="94" y="14"/>
                  <a:pt x="95" y="15"/>
                  <a:pt x="95" y="16"/>
                </a:cubicBezTo>
                <a:cubicBezTo>
                  <a:pt x="95" y="53"/>
                  <a:pt x="95" y="53"/>
                  <a:pt x="95" y="53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8"/>
                  <a:pt x="112" y="38"/>
                  <a:pt x="113" y="39"/>
                </a:cubicBezTo>
                <a:cubicBezTo>
                  <a:pt x="114" y="40"/>
                  <a:pt x="114" y="42"/>
                  <a:pt x="113" y="43"/>
                </a:cubicBezTo>
                <a:cubicBezTo>
                  <a:pt x="94" y="62"/>
                  <a:pt x="94" y="62"/>
                  <a:pt x="94" y="62"/>
                </a:cubicBezTo>
                <a:cubicBezTo>
                  <a:pt x="94" y="62"/>
                  <a:pt x="94" y="62"/>
                  <a:pt x="93" y="62"/>
                </a:cubicBezTo>
                <a:cubicBezTo>
                  <a:pt x="93" y="62"/>
                  <a:pt x="93" y="62"/>
                  <a:pt x="92" y="62"/>
                </a:cubicBezTo>
                <a:cubicBezTo>
                  <a:pt x="92" y="62"/>
                  <a:pt x="92" y="62"/>
                  <a:pt x="91" y="62"/>
                </a:cubicBezTo>
                <a:cubicBezTo>
                  <a:pt x="91" y="62"/>
                  <a:pt x="91" y="62"/>
                  <a:pt x="90" y="62"/>
                </a:cubicBezTo>
                <a:lnTo>
                  <a:pt x="71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" name="Freeform 1882">
            <a:extLst>
              <a:ext uri="{FF2B5EF4-FFF2-40B4-BE49-F238E27FC236}">
                <a16:creationId xmlns:a16="http://schemas.microsoft.com/office/drawing/2014/main" id="{C03991E1-07B9-48CF-B659-A8453CB40F0F}"/>
              </a:ext>
            </a:extLst>
          </p:cNvPr>
          <p:cNvSpPr>
            <a:spLocks noEditPoints="1"/>
          </p:cNvSpPr>
          <p:nvPr/>
        </p:nvSpPr>
        <p:spPr bwMode="auto">
          <a:xfrm>
            <a:off x="8719233" y="4310887"/>
            <a:ext cx="426456" cy="400420"/>
          </a:xfrm>
          <a:custGeom>
            <a:avLst/>
            <a:gdLst>
              <a:gd name="T0" fmla="*/ 546966 w 160"/>
              <a:gd name="T1" fmla="*/ 120346 h 149"/>
              <a:gd name="T2" fmla="*/ 454665 w 160"/>
              <a:gd name="T3" fmla="*/ 130661 h 149"/>
              <a:gd name="T4" fmla="*/ 529873 w 160"/>
              <a:gd name="T5" fmla="*/ 140977 h 149"/>
              <a:gd name="T6" fmla="*/ 102556 w 160"/>
              <a:gd name="T7" fmla="*/ 343846 h 149"/>
              <a:gd name="T8" fmla="*/ 167508 w 160"/>
              <a:gd name="T9" fmla="*/ 140977 h 149"/>
              <a:gd name="T10" fmla="*/ 167508 w 160"/>
              <a:gd name="T11" fmla="*/ 120346 h 149"/>
              <a:gd name="T12" fmla="*/ 102556 w 160"/>
              <a:gd name="T13" fmla="*/ 48138 h 149"/>
              <a:gd name="T14" fmla="*/ 71789 w 160"/>
              <a:gd name="T15" fmla="*/ 37823 h 149"/>
              <a:gd name="T16" fmla="*/ 0 w 160"/>
              <a:gd name="T17" fmla="*/ 48138 h 149"/>
              <a:gd name="T18" fmla="*/ 71789 w 160"/>
              <a:gd name="T19" fmla="*/ 55015 h 149"/>
              <a:gd name="T20" fmla="*/ 82045 w 160"/>
              <a:gd name="T21" fmla="*/ 120346 h 149"/>
              <a:gd name="T22" fmla="*/ 82045 w 160"/>
              <a:gd name="T23" fmla="*/ 354161 h 149"/>
              <a:gd name="T24" fmla="*/ 82045 w 160"/>
              <a:gd name="T25" fmla="*/ 419492 h 149"/>
              <a:gd name="T26" fmla="*/ 157253 w 160"/>
              <a:gd name="T27" fmla="*/ 429807 h 149"/>
              <a:gd name="T28" fmla="*/ 184601 w 160"/>
              <a:gd name="T29" fmla="*/ 512330 h 149"/>
              <a:gd name="T30" fmla="*/ 211949 w 160"/>
              <a:gd name="T31" fmla="*/ 429807 h 149"/>
              <a:gd name="T32" fmla="*/ 362365 w 160"/>
              <a:gd name="T33" fmla="*/ 467630 h 149"/>
              <a:gd name="T34" fmla="*/ 454665 w 160"/>
              <a:gd name="T35" fmla="*/ 467630 h 149"/>
              <a:gd name="T36" fmla="*/ 492269 w 160"/>
              <a:gd name="T37" fmla="*/ 429807 h 149"/>
              <a:gd name="T38" fmla="*/ 492269 w 160"/>
              <a:gd name="T39" fmla="*/ 409176 h 149"/>
              <a:gd name="T40" fmla="*/ 102556 w 160"/>
              <a:gd name="T41" fmla="*/ 364476 h 149"/>
              <a:gd name="T42" fmla="*/ 37604 w 160"/>
              <a:gd name="T43" fmla="*/ 65331 h 149"/>
              <a:gd name="T44" fmla="*/ 37604 w 160"/>
              <a:gd name="T45" fmla="*/ 27508 h 149"/>
              <a:gd name="T46" fmla="*/ 47860 w 160"/>
              <a:gd name="T47" fmla="*/ 37823 h 149"/>
              <a:gd name="T48" fmla="*/ 47860 w 160"/>
              <a:gd name="T49" fmla="*/ 55015 h 149"/>
              <a:gd name="T50" fmla="*/ 37604 w 160"/>
              <a:gd name="T51" fmla="*/ 65331 h 149"/>
              <a:gd name="T52" fmla="*/ 157253 w 160"/>
              <a:gd name="T53" fmla="*/ 467630 h 149"/>
              <a:gd name="T54" fmla="*/ 211949 w 160"/>
              <a:gd name="T55" fmla="*/ 467630 h 149"/>
              <a:gd name="T56" fmla="*/ 406806 w 160"/>
              <a:gd name="T57" fmla="*/ 495138 h 149"/>
              <a:gd name="T58" fmla="*/ 406806 w 160"/>
              <a:gd name="T59" fmla="*/ 436684 h 149"/>
              <a:gd name="T60" fmla="*/ 406806 w 160"/>
              <a:gd name="T61" fmla="*/ 495138 h 149"/>
              <a:gd name="T62" fmla="*/ 444410 w 160"/>
              <a:gd name="T63" fmla="*/ 130661 h 149"/>
              <a:gd name="T64" fmla="*/ 184601 w 160"/>
              <a:gd name="T65" fmla="*/ 130661 h 149"/>
              <a:gd name="T66" fmla="*/ 314505 w 160"/>
              <a:gd name="T67" fmla="*/ 17192 h 149"/>
              <a:gd name="T68" fmla="*/ 314505 w 160"/>
              <a:gd name="T69" fmla="*/ 244130 h 149"/>
              <a:gd name="T70" fmla="*/ 314505 w 160"/>
              <a:gd name="T71" fmla="*/ 17192 h 149"/>
              <a:gd name="T72" fmla="*/ 242716 w 160"/>
              <a:gd name="T73" fmla="*/ 113469 h 149"/>
              <a:gd name="T74" fmla="*/ 311087 w 160"/>
              <a:gd name="T75" fmla="*/ 48138 h 149"/>
              <a:gd name="T76" fmla="*/ 321343 w 160"/>
              <a:gd name="T77" fmla="*/ 48138 h 149"/>
              <a:gd name="T78" fmla="*/ 386295 w 160"/>
              <a:gd name="T79" fmla="*/ 127223 h 149"/>
              <a:gd name="T80" fmla="*/ 372621 w 160"/>
              <a:gd name="T81" fmla="*/ 127223 h 149"/>
              <a:gd name="T82" fmla="*/ 324761 w 160"/>
              <a:gd name="T83" fmla="*/ 206307 h 149"/>
              <a:gd name="T84" fmla="*/ 304250 w 160"/>
              <a:gd name="T85" fmla="*/ 206307 h 149"/>
              <a:gd name="T86" fmla="*/ 256390 w 160"/>
              <a:gd name="T87" fmla="*/ 127223 h 149"/>
              <a:gd name="T88" fmla="*/ 242716 w 160"/>
              <a:gd name="T89" fmla="*/ 127223 h 14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49">
                <a:moveTo>
                  <a:pt x="160" y="106"/>
                </a:moveTo>
                <a:cubicBezTo>
                  <a:pt x="160" y="35"/>
                  <a:pt x="160" y="35"/>
                  <a:pt x="160" y="35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4" y="35"/>
                  <a:pt x="133" y="36"/>
                  <a:pt x="133" y="38"/>
                </a:cubicBezTo>
                <a:cubicBezTo>
                  <a:pt x="133" y="39"/>
                  <a:pt x="134" y="41"/>
                  <a:pt x="136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41"/>
                  <a:pt x="30" y="41"/>
                  <a:pt x="30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50" y="41"/>
                  <a:pt x="52" y="39"/>
                  <a:pt x="52" y="38"/>
                </a:cubicBezTo>
                <a:cubicBezTo>
                  <a:pt x="52" y="36"/>
                  <a:pt x="50" y="35"/>
                  <a:pt x="4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29" y="11"/>
                  <a:pt x="2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6"/>
                  <a:pt x="16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20"/>
                  <a:pt x="5" y="24"/>
                  <a:pt x="11" y="24"/>
                </a:cubicBezTo>
                <a:cubicBezTo>
                  <a:pt x="16" y="24"/>
                  <a:pt x="20" y="21"/>
                  <a:pt x="2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7"/>
                  <a:pt x="41" y="131"/>
                  <a:pt x="41" y="136"/>
                </a:cubicBezTo>
                <a:cubicBezTo>
                  <a:pt x="41" y="143"/>
                  <a:pt x="47" y="149"/>
                  <a:pt x="54" y="149"/>
                </a:cubicBezTo>
                <a:cubicBezTo>
                  <a:pt x="62" y="149"/>
                  <a:pt x="68" y="143"/>
                  <a:pt x="68" y="136"/>
                </a:cubicBezTo>
                <a:cubicBezTo>
                  <a:pt x="68" y="131"/>
                  <a:pt x="66" y="127"/>
                  <a:pt x="62" y="125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08" y="127"/>
                  <a:pt x="106" y="131"/>
                  <a:pt x="106" y="136"/>
                </a:cubicBezTo>
                <a:cubicBezTo>
                  <a:pt x="106" y="143"/>
                  <a:pt x="112" y="149"/>
                  <a:pt x="119" y="149"/>
                </a:cubicBezTo>
                <a:cubicBezTo>
                  <a:pt x="127" y="149"/>
                  <a:pt x="133" y="143"/>
                  <a:pt x="133" y="136"/>
                </a:cubicBezTo>
                <a:cubicBezTo>
                  <a:pt x="133" y="131"/>
                  <a:pt x="131" y="127"/>
                  <a:pt x="127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5" y="125"/>
                  <a:pt x="146" y="124"/>
                  <a:pt x="146" y="122"/>
                </a:cubicBezTo>
                <a:cubicBezTo>
                  <a:pt x="146" y="121"/>
                  <a:pt x="145" y="119"/>
                  <a:pt x="144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06"/>
                  <a:pt x="30" y="106"/>
                  <a:pt x="30" y="106"/>
                </a:cubicBezTo>
                <a:lnTo>
                  <a:pt x="160" y="106"/>
                </a:lnTo>
                <a:close/>
                <a:moveTo>
                  <a:pt x="11" y="19"/>
                </a:moveTo>
                <a:cubicBezTo>
                  <a:pt x="8" y="19"/>
                  <a:pt x="5" y="17"/>
                  <a:pt x="5" y="14"/>
                </a:cubicBezTo>
                <a:cubicBezTo>
                  <a:pt x="5" y="11"/>
                  <a:pt x="8" y="8"/>
                  <a:pt x="11" y="8"/>
                </a:cubicBezTo>
                <a:cubicBezTo>
                  <a:pt x="13" y="8"/>
                  <a:pt x="15" y="9"/>
                  <a:pt x="16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15"/>
                  <a:pt x="12" y="16"/>
                  <a:pt x="1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8"/>
                  <a:pt x="13" y="19"/>
                  <a:pt x="11" y="19"/>
                </a:cubicBezTo>
                <a:close/>
                <a:moveTo>
                  <a:pt x="54" y="144"/>
                </a:moveTo>
                <a:cubicBezTo>
                  <a:pt x="50" y="144"/>
                  <a:pt x="46" y="140"/>
                  <a:pt x="46" y="136"/>
                </a:cubicBezTo>
                <a:cubicBezTo>
                  <a:pt x="46" y="131"/>
                  <a:pt x="50" y="127"/>
                  <a:pt x="54" y="127"/>
                </a:cubicBezTo>
                <a:cubicBezTo>
                  <a:pt x="59" y="127"/>
                  <a:pt x="62" y="131"/>
                  <a:pt x="62" y="136"/>
                </a:cubicBezTo>
                <a:cubicBezTo>
                  <a:pt x="62" y="140"/>
                  <a:pt x="59" y="144"/>
                  <a:pt x="54" y="144"/>
                </a:cubicBezTo>
                <a:close/>
                <a:moveTo>
                  <a:pt x="119" y="144"/>
                </a:moveTo>
                <a:cubicBezTo>
                  <a:pt x="115" y="144"/>
                  <a:pt x="111" y="140"/>
                  <a:pt x="111" y="136"/>
                </a:cubicBezTo>
                <a:cubicBezTo>
                  <a:pt x="111" y="131"/>
                  <a:pt x="115" y="127"/>
                  <a:pt x="119" y="127"/>
                </a:cubicBezTo>
                <a:cubicBezTo>
                  <a:pt x="124" y="127"/>
                  <a:pt x="127" y="131"/>
                  <a:pt x="127" y="136"/>
                </a:cubicBezTo>
                <a:cubicBezTo>
                  <a:pt x="127" y="140"/>
                  <a:pt x="124" y="144"/>
                  <a:pt x="119" y="144"/>
                </a:cubicBezTo>
                <a:close/>
                <a:moveTo>
                  <a:pt x="92" y="76"/>
                </a:moveTo>
                <a:cubicBezTo>
                  <a:pt x="113" y="76"/>
                  <a:pt x="130" y="59"/>
                  <a:pt x="130" y="38"/>
                </a:cubicBezTo>
                <a:cubicBezTo>
                  <a:pt x="130" y="17"/>
                  <a:pt x="113" y="0"/>
                  <a:pt x="92" y="0"/>
                </a:cubicBezTo>
                <a:cubicBezTo>
                  <a:pt x="71" y="0"/>
                  <a:pt x="54" y="17"/>
                  <a:pt x="54" y="38"/>
                </a:cubicBezTo>
                <a:cubicBezTo>
                  <a:pt x="54" y="59"/>
                  <a:pt x="71" y="76"/>
                  <a:pt x="92" y="76"/>
                </a:cubicBezTo>
                <a:close/>
                <a:moveTo>
                  <a:pt x="92" y="5"/>
                </a:moveTo>
                <a:cubicBezTo>
                  <a:pt x="110" y="5"/>
                  <a:pt x="125" y="20"/>
                  <a:pt x="125" y="38"/>
                </a:cubicBezTo>
                <a:cubicBezTo>
                  <a:pt x="125" y="56"/>
                  <a:pt x="110" y="71"/>
                  <a:pt x="92" y="71"/>
                </a:cubicBezTo>
                <a:cubicBezTo>
                  <a:pt x="74" y="71"/>
                  <a:pt x="60" y="56"/>
                  <a:pt x="60" y="38"/>
                </a:cubicBezTo>
                <a:cubicBezTo>
                  <a:pt x="60" y="20"/>
                  <a:pt x="74" y="5"/>
                  <a:pt x="92" y="5"/>
                </a:cubicBezTo>
                <a:close/>
                <a:moveTo>
                  <a:pt x="71" y="37"/>
                </a:moveTo>
                <a:cubicBezTo>
                  <a:pt x="70" y="36"/>
                  <a:pt x="70" y="34"/>
                  <a:pt x="71" y="33"/>
                </a:cubicBezTo>
                <a:cubicBezTo>
                  <a:pt x="90" y="14"/>
                  <a:pt x="90" y="14"/>
                  <a:pt x="90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92" y="13"/>
                  <a:pt x="93" y="13"/>
                  <a:pt x="93" y="14"/>
                </a:cubicBezTo>
                <a:cubicBezTo>
                  <a:pt x="94" y="14"/>
                  <a:pt x="94" y="14"/>
                  <a:pt x="94" y="14"/>
                </a:cubicBezTo>
                <a:cubicBezTo>
                  <a:pt x="113" y="33"/>
                  <a:pt x="113" y="33"/>
                  <a:pt x="113" y="33"/>
                </a:cubicBezTo>
                <a:cubicBezTo>
                  <a:pt x="114" y="34"/>
                  <a:pt x="114" y="36"/>
                  <a:pt x="113" y="37"/>
                </a:cubicBezTo>
                <a:cubicBezTo>
                  <a:pt x="113" y="38"/>
                  <a:pt x="112" y="38"/>
                  <a:pt x="111" y="38"/>
                </a:cubicBezTo>
                <a:cubicBezTo>
                  <a:pt x="110" y="38"/>
                  <a:pt x="110" y="38"/>
                  <a:pt x="109" y="3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60"/>
                  <a:pt x="95" y="60"/>
                  <a:pt x="95" y="60"/>
                </a:cubicBezTo>
                <a:cubicBezTo>
                  <a:pt x="95" y="61"/>
                  <a:pt x="94" y="62"/>
                  <a:pt x="92" y="62"/>
                </a:cubicBezTo>
                <a:cubicBezTo>
                  <a:pt x="91" y="62"/>
                  <a:pt x="89" y="61"/>
                  <a:pt x="89" y="60"/>
                </a:cubicBezTo>
                <a:cubicBezTo>
                  <a:pt x="89" y="23"/>
                  <a:pt x="89" y="23"/>
                  <a:pt x="89" y="23"/>
                </a:cubicBezTo>
                <a:cubicBezTo>
                  <a:pt x="75" y="37"/>
                  <a:pt x="75" y="37"/>
                  <a:pt x="75" y="37"/>
                </a:cubicBezTo>
                <a:cubicBezTo>
                  <a:pt x="75" y="38"/>
                  <a:pt x="74" y="38"/>
                  <a:pt x="73" y="38"/>
                </a:cubicBezTo>
                <a:cubicBezTo>
                  <a:pt x="73" y="38"/>
                  <a:pt x="72" y="38"/>
                  <a:pt x="71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" name="Freeform 1883">
            <a:extLst>
              <a:ext uri="{FF2B5EF4-FFF2-40B4-BE49-F238E27FC236}">
                <a16:creationId xmlns:a16="http://schemas.microsoft.com/office/drawing/2014/main" id="{24DF40E6-1FD5-4FD3-99FD-6D63C8085105}"/>
              </a:ext>
            </a:extLst>
          </p:cNvPr>
          <p:cNvSpPr>
            <a:spLocks noEditPoints="1"/>
          </p:cNvSpPr>
          <p:nvPr/>
        </p:nvSpPr>
        <p:spPr bwMode="auto">
          <a:xfrm>
            <a:off x="5728467" y="1322924"/>
            <a:ext cx="426456" cy="400420"/>
          </a:xfrm>
          <a:custGeom>
            <a:avLst/>
            <a:gdLst>
              <a:gd name="T0" fmla="*/ 545523 w 160"/>
              <a:gd name="T1" fmla="*/ 120346 h 149"/>
              <a:gd name="T2" fmla="*/ 453466 w 160"/>
              <a:gd name="T3" fmla="*/ 130661 h 149"/>
              <a:gd name="T4" fmla="*/ 528475 w 160"/>
              <a:gd name="T5" fmla="*/ 140977 h 149"/>
              <a:gd name="T6" fmla="*/ 102286 w 160"/>
              <a:gd name="T7" fmla="*/ 343846 h 149"/>
              <a:gd name="T8" fmla="*/ 167066 w 160"/>
              <a:gd name="T9" fmla="*/ 140977 h 149"/>
              <a:gd name="T10" fmla="*/ 167066 w 160"/>
              <a:gd name="T11" fmla="*/ 120346 h 149"/>
              <a:gd name="T12" fmla="*/ 102286 w 160"/>
              <a:gd name="T13" fmla="*/ 48138 h 149"/>
              <a:gd name="T14" fmla="*/ 71600 w 160"/>
              <a:gd name="T15" fmla="*/ 37823 h 149"/>
              <a:gd name="T16" fmla="*/ 0 w 160"/>
              <a:gd name="T17" fmla="*/ 48138 h 149"/>
              <a:gd name="T18" fmla="*/ 71600 w 160"/>
              <a:gd name="T19" fmla="*/ 55015 h 149"/>
              <a:gd name="T20" fmla="*/ 81828 w 160"/>
              <a:gd name="T21" fmla="*/ 120346 h 149"/>
              <a:gd name="T22" fmla="*/ 81828 w 160"/>
              <a:gd name="T23" fmla="*/ 354161 h 149"/>
              <a:gd name="T24" fmla="*/ 81828 w 160"/>
              <a:gd name="T25" fmla="*/ 419492 h 149"/>
              <a:gd name="T26" fmla="*/ 156838 w 160"/>
              <a:gd name="T27" fmla="*/ 429807 h 149"/>
              <a:gd name="T28" fmla="*/ 184114 w 160"/>
              <a:gd name="T29" fmla="*/ 512330 h 149"/>
              <a:gd name="T30" fmla="*/ 211390 w 160"/>
              <a:gd name="T31" fmla="*/ 429807 h 149"/>
              <a:gd name="T32" fmla="*/ 361409 w 160"/>
              <a:gd name="T33" fmla="*/ 467630 h 149"/>
              <a:gd name="T34" fmla="*/ 453466 w 160"/>
              <a:gd name="T35" fmla="*/ 467630 h 149"/>
              <a:gd name="T36" fmla="*/ 490971 w 160"/>
              <a:gd name="T37" fmla="*/ 429807 h 149"/>
              <a:gd name="T38" fmla="*/ 490971 w 160"/>
              <a:gd name="T39" fmla="*/ 409176 h 149"/>
              <a:gd name="T40" fmla="*/ 102286 w 160"/>
              <a:gd name="T41" fmla="*/ 364476 h 149"/>
              <a:gd name="T42" fmla="*/ 37505 w 160"/>
              <a:gd name="T43" fmla="*/ 65331 h 149"/>
              <a:gd name="T44" fmla="*/ 37505 w 160"/>
              <a:gd name="T45" fmla="*/ 27508 h 149"/>
              <a:gd name="T46" fmla="*/ 47733 w 160"/>
              <a:gd name="T47" fmla="*/ 37823 h 149"/>
              <a:gd name="T48" fmla="*/ 47733 w 160"/>
              <a:gd name="T49" fmla="*/ 55015 h 149"/>
              <a:gd name="T50" fmla="*/ 37505 w 160"/>
              <a:gd name="T51" fmla="*/ 65331 h 149"/>
              <a:gd name="T52" fmla="*/ 156838 w 160"/>
              <a:gd name="T53" fmla="*/ 467630 h 149"/>
              <a:gd name="T54" fmla="*/ 211390 w 160"/>
              <a:gd name="T55" fmla="*/ 467630 h 149"/>
              <a:gd name="T56" fmla="*/ 405733 w 160"/>
              <a:gd name="T57" fmla="*/ 495138 h 149"/>
              <a:gd name="T58" fmla="*/ 405733 w 160"/>
              <a:gd name="T59" fmla="*/ 436684 h 149"/>
              <a:gd name="T60" fmla="*/ 405733 w 160"/>
              <a:gd name="T61" fmla="*/ 495138 h 149"/>
              <a:gd name="T62" fmla="*/ 443237 w 160"/>
              <a:gd name="T63" fmla="*/ 130661 h 149"/>
              <a:gd name="T64" fmla="*/ 184114 w 160"/>
              <a:gd name="T65" fmla="*/ 130661 h 149"/>
              <a:gd name="T66" fmla="*/ 313676 w 160"/>
              <a:gd name="T67" fmla="*/ 17192 h 149"/>
              <a:gd name="T68" fmla="*/ 313676 w 160"/>
              <a:gd name="T69" fmla="*/ 244130 h 149"/>
              <a:gd name="T70" fmla="*/ 313676 w 160"/>
              <a:gd name="T71" fmla="*/ 17192 h 149"/>
              <a:gd name="T72" fmla="*/ 242076 w 160"/>
              <a:gd name="T73" fmla="*/ 123784 h 149"/>
              <a:gd name="T74" fmla="*/ 303447 w 160"/>
              <a:gd name="T75" fmla="*/ 165046 h 149"/>
              <a:gd name="T76" fmla="*/ 385276 w 160"/>
              <a:gd name="T77" fmla="*/ 85961 h 149"/>
              <a:gd name="T78" fmla="*/ 313676 w 160"/>
              <a:gd name="T79" fmla="*/ 182238 h 149"/>
              <a:gd name="T80" fmla="*/ 313676 w 160"/>
              <a:gd name="T81" fmla="*/ 182238 h 149"/>
              <a:gd name="T82" fmla="*/ 310266 w 160"/>
              <a:gd name="T83" fmla="*/ 185677 h 149"/>
              <a:gd name="T84" fmla="*/ 303447 w 160"/>
              <a:gd name="T85" fmla="*/ 185677 h 149"/>
              <a:gd name="T86" fmla="*/ 303447 w 160"/>
              <a:gd name="T87" fmla="*/ 185677 h 149"/>
              <a:gd name="T88" fmla="*/ 300038 w 160"/>
              <a:gd name="T89" fmla="*/ 185677 h 149"/>
              <a:gd name="T90" fmla="*/ 242076 w 160"/>
              <a:gd name="T91" fmla="*/ 137538 h 14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49">
                <a:moveTo>
                  <a:pt x="160" y="106"/>
                </a:moveTo>
                <a:cubicBezTo>
                  <a:pt x="160" y="35"/>
                  <a:pt x="160" y="35"/>
                  <a:pt x="160" y="35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4" y="35"/>
                  <a:pt x="133" y="36"/>
                  <a:pt x="133" y="38"/>
                </a:cubicBezTo>
                <a:cubicBezTo>
                  <a:pt x="133" y="39"/>
                  <a:pt x="134" y="41"/>
                  <a:pt x="136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41"/>
                  <a:pt x="30" y="41"/>
                  <a:pt x="30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50" y="41"/>
                  <a:pt x="52" y="39"/>
                  <a:pt x="52" y="38"/>
                </a:cubicBezTo>
                <a:cubicBezTo>
                  <a:pt x="52" y="36"/>
                  <a:pt x="50" y="35"/>
                  <a:pt x="4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29" y="11"/>
                  <a:pt x="2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6"/>
                  <a:pt x="16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20"/>
                  <a:pt x="5" y="24"/>
                  <a:pt x="11" y="24"/>
                </a:cubicBezTo>
                <a:cubicBezTo>
                  <a:pt x="16" y="24"/>
                  <a:pt x="20" y="21"/>
                  <a:pt x="2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7"/>
                  <a:pt x="41" y="131"/>
                  <a:pt x="41" y="136"/>
                </a:cubicBezTo>
                <a:cubicBezTo>
                  <a:pt x="41" y="143"/>
                  <a:pt x="47" y="149"/>
                  <a:pt x="54" y="149"/>
                </a:cubicBezTo>
                <a:cubicBezTo>
                  <a:pt x="62" y="149"/>
                  <a:pt x="68" y="143"/>
                  <a:pt x="68" y="136"/>
                </a:cubicBezTo>
                <a:cubicBezTo>
                  <a:pt x="68" y="131"/>
                  <a:pt x="66" y="127"/>
                  <a:pt x="62" y="125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08" y="127"/>
                  <a:pt x="106" y="131"/>
                  <a:pt x="106" y="136"/>
                </a:cubicBezTo>
                <a:cubicBezTo>
                  <a:pt x="106" y="143"/>
                  <a:pt x="112" y="149"/>
                  <a:pt x="119" y="149"/>
                </a:cubicBezTo>
                <a:cubicBezTo>
                  <a:pt x="127" y="149"/>
                  <a:pt x="133" y="143"/>
                  <a:pt x="133" y="136"/>
                </a:cubicBezTo>
                <a:cubicBezTo>
                  <a:pt x="133" y="131"/>
                  <a:pt x="131" y="127"/>
                  <a:pt x="127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5" y="125"/>
                  <a:pt x="146" y="124"/>
                  <a:pt x="146" y="122"/>
                </a:cubicBezTo>
                <a:cubicBezTo>
                  <a:pt x="146" y="121"/>
                  <a:pt x="145" y="119"/>
                  <a:pt x="144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06"/>
                  <a:pt x="30" y="106"/>
                  <a:pt x="30" y="106"/>
                </a:cubicBezTo>
                <a:lnTo>
                  <a:pt x="160" y="106"/>
                </a:lnTo>
                <a:close/>
                <a:moveTo>
                  <a:pt x="11" y="19"/>
                </a:moveTo>
                <a:cubicBezTo>
                  <a:pt x="8" y="19"/>
                  <a:pt x="5" y="17"/>
                  <a:pt x="5" y="14"/>
                </a:cubicBezTo>
                <a:cubicBezTo>
                  <a:pt x="5" y="11"/>
                  <a:pt x="8" y="8"/>
                  <a:pt x="11" y="8"/>
                </a:cubicBezTo>
                <a:cubicBezTo>
                  <a:pt x="13" y="8"/>
                  <a:pt x="15" y="9"/>
                  <a:pt x="16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15"/>
                  <a:pt x="12" y="16"/>
                  <a:pt x="1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8"/>
                  <a:pt x="13" y="19"/>
                  <a:pt x="11" y="19"/>
                </a:cubicBezTo>
                <a:close/>
                <a:moveTo>
                  <a:pt x="54" y="144"/>
                </a:moveTo>
                <a:cubicBezTo>
                  <a:pt x="50" y="144"/>
                  <a:pt x="46" y="140"/>
                  <a:pt x="46" y="136"/>
                </a:cubicBezTo>
                <a:cubicBezTo>
                  <a:pt x="46" y="131"/>
                  <a:pt x="50" y="127"/>
                  <a:pt x="54" y="127"/>
                </a:cubicBezTo>
                <a:cubicBezTo>
                  <a:pt x="59" y="127"/>
                  <a:pt x="62" y="131"/>
                  <a:pt x="62" y="136"/>
                </a:cubicBezTo>
                <a:cubicBezTo>
                  <a:pt x="62" y="140"/>
                  <a:pt x="59" y="144"/>
                  <a:pt x="54" y="144"/>
                </a:cubicBezTo>
                <a:close/>
                <a:moveTo>
                  <a:pt x="119" y="144"/>
                </a:moveTo>
                <a:cubicBezTo>
                  <a:pt x="115" y="144"/>
                  <a:pt x="111" y="140"/>
                  <a:pt x="111" y="136"/>
                </a:cubicBezTo>
                <a:cubicBezTo>
                  <a:pt x="111" y="131"/>
                  <a:pt x="115" y="127"/>
                  <a:pt x="119" y="127"/>
                </a:cubicBezTo>
                <a:cubicBezTo>
                  <a:pt x="124" y="127"/>
                  <a:pt x="127" y="131"/>
                  <a:pt x="127" y="136"/>
                </a:cubicBezTo>
                <a:cubicBezTo>
                  <a:pt x="127" y="140"/>
                  <a:pt x="124" y="144"/>
                  <a:pt x="119" y="144"/>
                </a:cubicBezTo>
                <a:close/>
                <a:moveTo>
                  <a:pt x="92" y="76"/>
                </a:moveTo>
                <a:cubicBezTo>
                  <a:pt x="113" y="76"/>
                  <a:pt x="130" y="59"/>
                  <a:pt x="130" y="38"/>
                </a:cubicBezTo>
                <a:cubicBezTo>
                  <a:pt x="130" y="17"/>
                  <a:pt x="113" y="0"/>
                  <a:pt x="92" y="0"/>
                </a:cubicBezTo>
                <a:cubicBezTo>
                  <a:pt x="71" y="0"/>
                  <a:pt x="54" y="17"/>
                  <a:pt x="54" y="38"/>
                </a:cubicBezTo>
                <a:cubicBezTo>
                  <a:pt x="54" y="59"/>
                  <a:pt x="71" y="76"/>
                  <a:pt x="92" y="76"/>
                </a:cubicBezTo>
                <a:close/>
                <a:moveTo>
                  <a:pt x="92" y="5"/>
                </a:moveTo>
                <a:cubicBezTo>
                  <a:pt x="110" y="5"/>
                  <a:pt x="125" y="20"/>
                  <a:pt x="125" y="38"/>
                </a:cubicBezTo>
                <a:cubicBezTo>
                  <a:pt x="125" y="56"/>
                  <a:pt x="110" y="71"/>
                  <a:pt x="92" y="71"/>
                </a:cubicBezTo>
                <a:cubicBezTo>
                  <a:pt x="74" y="71"/>
                  <a:pt x="60" y="56"/>
                  <a:pt x="60" y="38"/>
                </a:cubicBezTo>
                <a:cubicBezTo>
                  <a:pt x="60" y="20"/>
                  <a:pt x="74" y="5"/>
                  <a:pt x="92" y="5"/>
                </a:cubicBezTo>
                <a:close/>
                <a:moveTo>
                  <a:pt x="71" y="40"/>
                </a:moveTo>
                <a:cubicBezTo>
                  <a:pt x="70" y="39"/>
                  <a:pt x="70" y="37"/>
                  <a:pt x="71" y="36"/>
                </a:cubicBezTo>
                <a:cubicBezTo>
                  <a:pt x="72" y="35"/>
                  <a:pt x="74" y="35"/>
                  <a:pt x="75" y="36"/>
                </a:cubicBezTo>
                <a:cubicBezTo>
                  <a:pt x="89" y="48"/>
                  <a:pt x="89" y="48"/>
                  <a:pt x="89" y="48"/>
                </a:cubicBezTo>
                <a:cubicBezTo>
                  <a:pt x="109" y="25"/>
                  <a:pt x="109" y="25"/>
                  <a:pt x="109" y="25"/>
                </a:cubicBezTo>
                <a:cubicBezTo>
                  <a:pt x="110" y="24"/>
                  <a:pt x="112" y="24"/>
                  <a:pt x="113" y="25"/>
                </a:cubicBezTo>
                <a:cubicBezTo>
                  <a:pt x="114" y="26"/>
                  <a:pt x="114" y="28"/>
                  <a:pt x="113" y="29"/>
                </a:cubicBezTo>
                <a:cubicBezTo>
                  <a:pt x="92" y="53"/>
                  <a:pt x="92" y="53"/>
                  <a:pt x="92" y="53"/>
                </a:cubicBezTo>
                <a:cubicBezTo>
                  <a:pt x="92" y="53"/>
                  <a:pt x="92" y="53"/>
                  <a:pt x="92" y="53"/>
                </a:cubicBezTo>
                <a:cubicBezTo>
                  <a:pt x="92" y="53"/>
                  <a:pt x="92" y="53"/>
                  <a:pt x="92" y="53"/>
                </a:cubicBezTo>
                <a:cubicBezTo>
                  <a:pt x="92" y="53"/>
                  <a:pt x="92" y="53"/>
                  <a:pt x="92" y="53"/>
                </a:cubicBezTo>
                <a:cubicBezTo>
                  <a:pt x="91" y="54"/>
                  <a:pt x="91" y="54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90" y="54"/>
                  <a:pt x="90" y="54"/>
                  <a:pt x="89" y="54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4"/>
                  <a:pt x="89" y="54"/>
                  <a:pt x="89" y="54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54"/>
                  <a:pt x="88" y="54"/>
                  <a:pt x="88" y="54"/>
                </a:cubicBezTo>
                <a:lnTo>
                  <a:pt x="71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" name="Freeform 1884">
            <a:extLst>
              <a:ext uri="{FF2B5EF4-FFF2-40B4-BE49-F238E27FC236}">
                <a16:creationId xmlns:a16="http://schemas.microsoft.com/office/drawing/2014/main" id="{D53D1C70-8B98-41AA-A20A-AFFBB565D674}"/>
              </a:ext>
            </a:extLst>
          </p:cNvPr>
          <p:cNvSpPr>
            <a:spLocks noEditPoints="1"/>
          </p:cNvSpPr>
          <p:nvPr/>
        </p:nvSpPr>
        <p:spPr bwMode="auto">
          <a:xfrm>
            <a:off x="8694779" y="1322924"/>
            <a:ext cx="426456" cy="400420"/>
          </a:xfrm>
          <a:custGeom>
            <a:avLst/>
            <a:gdLst>
              <a:gd name="T0" fmla="*/ 545523 w 160"/>
              <a:gd name="T1" fmla="*/ 120346 h 149"/>
              <a:gd name="T2" fmla="*/ 453466 w 160"/>
              <a:gd name="T3" fmla="*/ 130661 h 149"/>
              <a:gd name="T4" fmla="*/ 528475 w 160"/>
              <a:gd name="T5" fmla="*/ 140977 h 149"/>
              <a:gd name="T6" fmla="*/ 102286 w 160"/>
              <a:gd name="T7" fmla="*/ 343846 h 149"/>
              <a:gd name="T8" fmla="*/ 167066 w 160"/>
              <a:gd name="T9" fmla="*/ 140977 h 149"/>
              <a:gd name="T10" fmla="*/ 167066 w 160"/>
              <a:gd name="T11" fmla="*/ 120346 h 149"/>
              <a:gd name="T12" fmla="*/ 102286 w 160"/>
              <a:gd name="T13" fmla="*/ 48138 h 149"/>
              <a:gd name="T14" fmla="*/ 71600 w 160"/>
              <a:gd name="T15" fmla="*/ 37823 h 149"/>
              <a:gd name="T16" fmla="*/ 0 w 160"/>
              <a:gd name="T17" fmla="*/ 48138 h 149"/>
              <a:gd name="T18" fmla="*/ 71600 w 160"/>
              <a:gd name="T19" fmla="*/ 55015 h 149"/>
              <a:gd name="T20" fmla="*/ 81828 w 160"/>
              <a:gd name="T21" fmla="*/ 120346 h 149"/>
              <a:gd name="T22" fmla="*/ 81828 w 160"/>
              <a:gd name="T23" fmla="*/ 354161 h 149"/>
              <a:gd name="T24" fmla="*/ 81828 w 160"/>
              <a:gd name="T25" fmla="*/ 419492 h 149"/>
              <a:gd name="T26" fmla="*/ 156838 w 160"/>
              <a:gd name="T27" fmla="*/ 429807 h 149"/>
              <a:gd name="T28" fmla="*/ 184114 w 160"/>
              <a:gd name="T29" fmla="*/ 512330 h 149"/>
              <a:gd name="T30" fmla="*/ 211390 w 160"/>
              <a:gd name="T31" fmla="*/ 429807 h 149"/>
              <a:gd name="T32" fmla="*/ 361409 w 160"/>
              <a:gd name="T33" fmla="*/ 467630 h 149"/>
              <a:gd name="T34" fmla="*/ 453466 w 160"/>
              <a:gd name="T35" fmla="*/ 467630 h 149"/>
              <a:gd name="T36" fmla="*/ 490971 w 160"/>
              <a:gd name="T37" fmla="*/ 429807 h 149"/>
              <a:gd name="T38" fmla="*/ 490971 w 160"/>
              <a:gd name="T39" fmla="*/ 409176 h 149"/>
              <a:gd name="T40" fmla="*/ 102286 w 160"/>
              <a:gd name="T41" fmla="*/ 364476 h 149"/>
              <a:gd name="T42" fmla="*/ 37505 w 160"/>
              <a:gd name="T43" fmla="*/ 65331 h 149"/>
              <a:gd name="T44" fmla="*/ 37505 w 160"/>
              <a:gd name="T45" fmla="*/ 27508 h 149"/>
              <a:gd name="T46" fmla="*/ 47733 w 160"/>
              <a:gd name="T47" fmla="*/ 37823 h 149"/>
              <a:gd name="T48" fmla="*/ 47733 w 160"/>
              <a:gd name="T49" fmla="*/ 55015 h 149"/>
              <a:gd name="T50" fmla="*/ 37505 w 160"/>
              <a:gd name="T51" fmla="*/ 65331 h 149"/>
              <a:gd name="T52" fmla="*/ 156838 w 160"/>
              <a:gd name="T53" fmla="*/ 467630 h 149"/>
              <a:gd name="T54" fmla="*/ 211390 w 160"/>
              <a:gd name="T55" fmla="*/ 467630 h 149"/>
              <a:gd name="T56" fmla="*/ 405733 w 160"/>
              <a:gd name="T57" fmla="*/ 495138 h 149"/>
              <a:gd name="T58" fmla="*/ 405733 w 160"/>
              <a:gd name="T59" fmla="*/ 436684 h 149"/>
              <a:gd name="T60" fmla="*/ 405733 w 160"/>
              <a:gd name="T61" fmla="*/ 495138 h 149"/>
              <a:gd name="T62" fmla="*/ 443237 w 160"/>
              <a:gd name="T63" fmla="*/ 130661 h 149"/>
              <a:gd name="T64" fmla="*/ 184114 w 160"/>
              <a:gd name="T65" fmla="*/ 130661 h 149"/>
              <a:gd name="T66" fmla="*/ 313676 w 160"/>
              <a:gd name="T67" fmla="*/ 17192 h 149"/>
              <a:gd name="T68" fmla="*/ 313676 w 160"/>
              <a:gd name="T69" fmla="*/ 244130 h 149"/>
              <a:gd name="T70" fmla="*/ 313676 w 160"/>
              <a:gd name="T71" fmla="*/ 17192 h 149"/>
              <a:gd name="T72" fmla="*/ 231847 w 160"/>
              <a:gd name="T73" fmla="*/ 130661 h 149"/>
              <a:gd name="T74" fmla="*/ 303447 w 160"/>
              <a:gd name="T75" fmla="*/ 120346 h 149"/>
              <a:gd name="T76" fmla="*/ 313676 w 160"/>
              <a:gd name="T77" fmla="*/ 48138 h 149"/>
              <a:gd name="T78" fmla="*/ 323904 w 160"/>
              <a:gd name="T79" fmla="*/ 120346 h 149"/>
              <a:gd name="T80" fmla="*/ 398914 w 160"/>
              <a:gd name="T81" fmla="*/ 130661 h 149"/>
              <a:gd name="T82" fmla="*/ 323904 w 160"/>
              <a:gd name="T83" fmla="*/ 140977 h 149"/>
              <a:gd name="T84" fmla="*/ 313676 w 160"/>
              <a:gd name="T85" fmla="*/ 213184 h 149"/>
              <a:gd name="T86" fmla="*/ 303447 w 160"/>
              <a:gd name="T87" fmla="*/ 140977 h 14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49">
                <a:moveTo>
                  <a:pt x="160" y="106"/>
                </a:moveTo>
                <a:cubicBezTo>
                  <a:pt x="160" y="35"/>
                  <a:pt x="160" y="35"/>
                  <a:pt x="160" y="35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4" y="35"/>
                  <a:pt x="133" y="36"/>
                  <a:pt x="133" y="38"/>
                </a:cubicBezTo>
                <a:cubicBezTo>
                  <a:pt x="133" y="39"/>
                  <a:pt x="134" y="41"/>
                  <a:pt x="136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41"/>
                  <a:pt x="30" y="41"/>
                  <a:pt x="30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50" y="41"/>
                  <a:pt x="52" y="39"/>
                  <a:pt x="52" y="38"/>
                </a:cubicBezTo>
                <a:cubicBezTo>
                  <a:pt x="52" y="36"/>
                  <a:pt x="50" y="35"/>
                  <a:pt x="4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29" y="11"/>
                  <a:pt x="2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6"/>
                  <a:pt x="16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20"/>
                  <a:pt x="5" y="24"/>
                  <a:pt x="11" y="24"/>
                </a:cubicBezTo>
                <a:cubicBezTo>
                  <a:pt x="16" y="24"/>
                  <a:pt x="20" y="21"/>
                  <a:pt x="2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7"/>
                  <a:pt x="41" y="131"/>
                  <a:pt x="41" y="136"/>
                </a:cubicBezTo>
                <a:cubicBezTo>
                  <a:pt x="41" y="143"/>
                  <a:pt x="47" y="149"/>
                  <a:pt x="54" y="149"/>
                </a:cubicBezTo>
                <a:cubicBezTo>
                  <a:pt x="62" y="149"/>
                  <a:pt x="68" y="143"/>
                  <a:pt x="68" y="136"/>
                </a:cubicBezTo>
                <a:cubicBezTo>
                  <a:pt x="68" y="131"/>
                  <a:pt x="66" y="127"/>
                  <a:pt x="62" y="125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08" y="127"/>
                  <a:pt x="106" y="131"/>
                  <a:pt x="106" y="136"/>
                </a:cubicBezTo>
                <a:cubicBezTo>
                  <a:pt x="106" y="143"/>
                  <a:pt x="112" y="149"/>
                  <a:pt x="119" y="149"/>
                </a:cubicBezTo>
                <a:cubicBezTo>
                  <a:pt x="127" y="149"/>
                  <a:pt x="133" y="143"/>
                  <a:pt x="133" y="136"/>
                </a:cubicBezTo>
                <a:cubicBezTo>
                  <a:pt x="133" y="131"/>
                  <a:pt x="131" y="127"/>
                  <a:pt x="127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5" y="125"/>
                  <a:pt x="146" y="124"/>
                  <a:pt x="146" y="122"/>
                </a:cubicBezTo>
                <a:cubicBezTo>
                  <a:pt x="146" y="121"/>
                  <a:pt x="145" y="119"/>
                  <a:pt x="144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06"/>
                  <a:pt x="30" y="106"/>
                  <a:pt x="30" y="106"/>
                </a:cubicBezTo>
                <a:lnTo>
                  <a:pt x="160" y="106"/>
                </a:lnTo>
                <a:close/>
                <a:moveTo>
                  <a:pt x="11" y="19"/>
                </a:moveTo>
                <a:cubicBezTo>
                  <a:pt x="8" y="19"/>
                  <a:pt x="5" y="17"/>
                  <a:pt x="5" y="14"/>
                </a:cubicBezTo>
                <a:cubicBezTo>
                  <a:pt x="5" y="11"/>
                  <a:pt x="8" y="8"/>
                  <a:pt x="11" y="8"/>
                </a:cubicBezTo>
                <a:cubicBezTo>
                  <a:pt x="13" y="8"/>
                  <a:pt x="15" y="9"/>
                  <a:pt x="16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15"/>
                  <a:pt x="12" y="16"/>
                  <a:pt x="1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8"/>
                  <a:pt x="13" y="19"/>
                  <a:pt x="11" y="19"/>
                </a:cubicBezTo>
                <a:close/>
                <a:moveTo>
                  <a:pt x="54" y="144"/>
                </a:moveTo>
                <a:cubicBezTo>
                  <a:pt x="50" y="144"/>
                  <a:pt x="46" y="140"/>
                  <a:pt x="46" y="136"/>
                </a:cubicBezTo>
                <a:cubicBezTo>
                  <a:pt x="46" y="131"/>
                  <a:pt x="50" y="127"/>
                  <a:pt x="54" y="127"/>
                </a:cubicBezTo>
                <a:cubicBezTo>
                  <a:pt x="59" y="127"/>
                  <a:pt x="62" y="131"/>
                  <a:pt x="62" y="136"/>
                </a:cubicBezTo>
                <a:cubicBezTo>
                  <a:pt x="62" y="140"/>
                  <a:pt x="59" y="144"/>
                  <a:pt x="54" y="144"/>
                </a:cubicBezTo>
                <a:close/>
                <a:moveTo>
                  <a:pt x="119" y="144"/>
                </a:moveTo>
                <a:cubicBezTo>
                  <a:pt x="115" y="144"/>
                  <a:pt x="111" y="140"/>
                  <a:pt x="111" y="136"/>
                </a:cubicBezTo>
                <a:cubicBezTo>
                  <a:pt x="111" y="131"/>
                  <a:pt x="115" y="127"/>
                  <a:pt x="119" y="127"/>
                </a:cubicBezTo>
                <a:cubicBezTo>
                  <a:pt x="124" y="127"/>
                  <a:pt x="127" y="131"/>
                  <a:pt x="127" y="136"/>
                </a:cubicBezTo>
                <a:cubicBezTo>
                  <a:pt x="127" y="140"/>
                  <a:pt x="124" y="144"/>
                  <a:pt x="119" y="144"/>
                </a:cubicBezTo>
                <a:close/>
                <a:moveTo>
                  <a:pt x="92" y="76"/>
                </a:moveTo>
                <a:cubicBezTo>
                  <a:pt x="113" y="76"/>
                  <a:pt x="130" y="59"/>
                  <a:pt x="130" y="38"/>
                </a:cubicBezTo>
                <a:cubicBezTo>
                  <a:pt x="130" y="17"/>
                  <a:pt x="113" y="0"/>
                  <a:pt x="92" y="0"/>
                </a:cubicBezTo>
                <a:cubicBezTo>
                  <a:pt x="71" y="0"/>
                  <a:pt x="54" y="17"/>
                  <a:pt x="54" y="38"/>
                </a:cubicBezTo>
                <a:cubicBezTo>
                  <a:pt x="54" y="59"/>
                  <a:pt x="71" y="76"/>
                  <a:pt x="92" y="76"/>
                </a:cubicBezTo>
                <a:close/>
                <a:moveTo>
                  <a:pt x="92" y="5"/>
                </a:moveTo>
                <a:cubicBezTo>
                  <a:pt x="110" y="5"/>
                  <a:pt x="125" y="20"/>
                  <a:pt x="125" y="38"/>
                </a:cubicBezTo>
                <a:cubicBezTo>
                  <a:pt x="125" y="56"/>
                  <a:pt x="110" y="71"/>
                  <a:pt x="92" y="71"/>
                </a:cubicBezTo>
                <a:cubicBezTo>
                  <a:pt x="74" y="71"/>
                  <a:pt x="60" y="56"/>
                  <a:pt x="60" y="38"/>
                </a:cubicBezTo>
                <a:cubicBezTo>
                  <a:pt x="60" y="20"/>
                  <a:pt x="74" y="5"/>
                  <a:pt x="92" y="5"/>
                </a:cubicBezTo>
                <a:close/>
                <a:moveTo>
                  <a:pt x="71" y="41"/>
                </a:moveTo>
                <a:cubicBezTo>
                  <a:pt x="69" y="41"/>
                  <a:pt x="68" y="39"/>
                  <a:pt x="68" y="38"/>
                </a:cubicBezTo>
                <a:cubicBezTo>
                  <a:pt x="68" y="36"/>
                  <a:pt x="69" y="35"/>
                  <a:pt x="71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5"/>
                  <a:pt x="91" y="14"/>
                  <a:pt x="92" y="14"/>
                </a:cubicBezTo>
                <a:cubicBezTo>
                  <a:pt x="94" y="14"/>
                  <a:pt x="95" y="15"/>
                  <a:pt x="95" y="16"/>
                </a:cubicBezTo>
                <a:cubicBezTo>
                  <a:pt x="95" y="35"/>
                  <a:pt x="95" y="35"/>
                  <a:pt x="95" y="35"/>
                </a:cubicBezTo>
                <a:cubicBezTo>
                  <a:pt x="114" y="35"/>
                  <a:pt x="114" y="35"/>
                  <a:pt x="114" y="35"/>
                </a:cubicBezTo>
                <a:cubicBezTo>
                  <a:pt x="115" y="35"/>
                  <a:pt x="117" y="36"/>
                  <a:pt x="117" y="38"/>
                </a:cubicBezTo>
                <a:cubicBezTo>
                  <a:pt x="117" y="39"/>
                  <a:pt x="115" y="41"/>
                  <a:pt x="114" y="41"/>
                </a:cubicBezTo>
                <a:cubicBezTo>
                  <a:pt x="95" y="41"/>
                  <a:pt x="95" y="41"/>
                  <a:pt x="95" y="41"/>
                </a:cubicBezTo>
                <a:cubicBezTo>
                  <a:pt x="95" y="60"/>
                  <a:pt x="95" y="60"/>
                  <a:pt x="95" y="60"/>
                </a:cubicBezTo>
                <a:cubicBezTo>
                  <a:pt x="95" y="61"/>
                  <a:pt x="94" y="62"/>
                  <a:pt x="92" y="62"/>
                </a:cubicBezTo>
                <a:cubicBezTo>
                  <a:pt x="91" y="62"/>
                  <a:pt x="89" y="61"/>
                  <a:pt x="89" y="60"/>
                </a:cubicBezTo>
                <a:cubicBezTo>
                  <a:pt x="89" y="41"/>
                  <a:pt x="89" y="41"/>
                  <a:pt x="89" y="41"/>
                </a:cubicBezTo>
                <a:lnTo>
                  <a:pt x="71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" name="Freeform 1885">
            <a:extLst>
              <a:ext uri="{FF2B5EF4-FFF2-40B4-BE49-F238E27FC236}">
                <a16:creationId xmlns:a16="http://schemas.microsoft.com/office/drawing/2014/main" id="{C9E232A5-2693-4D47-A5A5-397D6C535524}"/>
              </a:ext>
            </a:extLst>
          </p:cNvPr>
          <p:cNvSpPr>
            <a:spLocks noEditPoints="1"/>
          </p:cNvSpPr>
          <p:nvPr/>
        </p:nvSpPr>
        <p:spPr bwMode="auto">
          <a:xfrm>
            <a:off x="4725844" y="2305052"/>
            <a:ext cx="426456" cy="400420"/>
          </a:xfrm>
          <a:custGeom>
            <a:avLst/>
            <a:gdLst>
              <a:gd name="T0" fmla="*/ 545523 w 160"/>
              <a:gd name="T1" fmla="*/ 120346 h 149"/>
              <a:gd name="T2" fmla="*/ 453466 w 160"/>
              <a:gd name="T3" fmla="*/ 130661 h 149"/>
              <a:gd name="T4" fmla="*/ 528475 w 160"/>
              <a:gd name="T5" fmla="*/ 140977 h 149"/>
              <a:gd name="T6" fmla="*/ 102286 w 160"/>
              <a:gd name="T7" fmla="*/ 343846 h 149"/>
              <a:gd name="T8" fmla="*/ 167066 w 160"/>
              <a:gd name="T9" fmla="*/ 140977 h 149"/>
              <a:gd name="T10" fmla="*/ 167066 w 160"/>
              <a:gd name="T11" fmla="*/ 120346 h 149"/>
              <a:gd name="T12" fmla="*/ 102286 w 160"/>
              <a:gd name="T13" fmla="*/ 48138 h 149"/>
              <a:gd name="T14" fmla="*/ 71600 w 160"/>
              <a:gd name="T15" fmla="*/ 37823 h 149"/>
              <a:gd name="T16" fmla="*/ 0 w 160"/>
              <a:gd name="T17" fmla="*/ 48138 h 149"/>
              <a:gd name="T18" fmla="*/ 71600 w 160"/>
              <a:gd name="T19" fmla="*/ 55015 h 149"/>
              <a:gd name="T20" fmla="*/ 81828 w 160"/>
              <a:gd name="T21" fmla="*/ 120346 h 149"/>
              <a:gd name="T22" fmla="*/ 81828 w 160"/>
              <a:gd name="T23" fmla="*/ 354161 h 149"/>
              <a:gd name="T24" fmla="*/ 81828 w 160"/>
              <a:gd name="T25" fmla="*/ 419492 h 149"/>
              <a:gd name="T26" fmla="*/ 156838 w 160"/>
              <a:gd name="T27" fmla="*/ 429807 h 149"/>
              <a:gd name="T28" fmla="*/ 184114 w 160"/>
              <a:gd name="T29" fmla="*/ 512330 h 149"/>
              <a:gd name="T30" fmla="*/ 211390 w 160"/>
              <a:gd name="T31" fmla="*/ 429807 h 149"/>
              <a:gd name="T32" fmla="*/ 361409 w 160"/>
              <a:gd name="T33" fmla="*/ 467630 h 149"/>
              <a:gd name="T34" fmla="*/ 453466 w 160"/>
              <a:gd name="T35" fmla="*/ 467630 h 149"/>
              <a:gd name="T36" fmla="*/ 490971 w 160"/>
              <a:gd name="T37" fmla="*/ 429807 h 149"/>
              <a:gd name="T38" fmla="*/ 490971 w 160"/>
              <a:gd name="T39" fmla="*/ 409176 h 149"/>
              <a:gd name="T40" fmla="*/ 102286 w 160"/>
              <a:gd name="T41" fmla="*/ 364476 h 149"/>
              <a:gd name="T42" fmla="*/ 37505 w 160"/>
              <a:gd name="T43" fmla="*/ 65331 h 149"/>
              <a:gd name="T44" fmla="*/ 37505 w 160"/>
              <a:gd name="T45" fmla="*/ 27508 h 149"/>
              <a:gd name="T46" fmla="*/ 47733 w 160"/>
              <a:gd name="T47" fmla="*/ 37823 h 149"/>
              <a:gd name="T48" fmla="*/ 47733 w 160"/>
              <a:gd name="T49" fmla="*/ 55015 h 149"/>
              <a:gd name="T50" fmla="*/ 37505 w 160"/>
              <a:gd name="T51" fmla="*/ 65331 h 149"/>
              <a:gd name="T52" fmla="*/ 156838 w 160"/>
              <a:gd name="T53" fmla="*/ 467630 h 149"/>
              <a:gd name="T54" fmla="*/ 211390 w 160"/>
              <a:gd name="T55" fmla="*/ 467630 h 149"/>
              <a:gd name="T56" fmla="*/ 405733 w 160"/>
              <a:gd name="T57" fmla="*/ 495138 h 149"/>
              <a:gd name="T58" fmla="*/ 405733 w 160"/>
              <a:gd name="T59" fmla="*/ 436684 h 149"/>
              <a:gd name="T60" fmla="*/ 405733 w 160"/>
              <a:gd name="T61" fmla="*/ 495138 h 149"/>
              <a:gd name="T62" fmla="*/ 443237 w 160"/>
              <a:gd name="T63" fmla="*/ 130661 h 149"/>
              <a:gd name="T64" fmla="*/ 184114 w 160"/>
              <a:gd name="T65" fmla="*/ 130661 h 149"/>
              <a:gd name="T66" fmla="*/ 313676 w 160"/>
              <a:gd name="T67" fmla="*/ 17192 h 149"/>
              <a:gd name="T68" fmla="*/ 313676 w 160"/>
              <a:gd name="T69" fmla="*/ 244130 h 149"/>
              <a:gd name="T70" fmla="*/ 313676 w 160"/>
              <a:gd name="T71" fmla="*/ 17192 h 149"/>
              <a:gd name="T72" fmla="*/ 300038 w 160"/>
              <a:gd name="T73" fmla="*/ 130661 h 149"/>
              <a:gd name="T74" fmla="*/ 255714 w 160"/>
              <a:gd name="T75" fmla="*/ 72208 h 149"/>
              <a:gd name="T76" fmla="*/ 313676 w 160"/>
              <a:gd name="T77" fmla="*/ 116908 h 149"/>
              <a:gd name="T78" fmla="*/ 371638 w 160"/>
              <a:gd name="T79" fmla="*/ 72208 h 149"/>
              <a:gd name="T80" fmla="*/ 327314 w 160"/>
              <a:gd name="T81" fmla="*/ 130661 h 149"/>
              <a:gd name="T82" fmla="*/ 371638 w 160"/>
              <a:gd name="T83" fmla="*/ 189115 h 149"/>
              <a:gd name="T84" fmla="*/ 361409 w 160"/>
              <a:gd name="T85" fmla="*/ 189115 h 149"/>
              <a:gd name="T86" fmla="*/ 269352 w 160"/>
              <a:gd name="T87" fmla="*/ 189115 h 149"/>
              <a:gd name="T88" fmla="*/ 255714 w 160"/>
              <a:gd name="T89" fmla="*/ 189115 h 14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49">
                <a:moveTo>
                  <a:pt x="160" y="106"/>
                </a:moveTo>
                <a:cubicBezTo>
                  <a:pt x="160" y="35"/>
                  <a:pt x="160" y="35"/>
                  <a:pt x="160" y="35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4" y="35"/>
                  <a:pt x="133" y="36"/>
                  <a:pt x="133" y="38"/>
                </a:cubicBezTo>
                <a:cubicBezTo>
                  <a:pt x="133" y="39"/>
                  <a:pt x="134" y="41"/>
                  <a:pt x="136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41"/>
                  <a:pt x="30" y="41"/>
                  <a:pt x="30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50" y="41"/>
                  <a:pt x="52" y="39"/>
                  <a:pt x="52" y="38"/>
                </a:cubicBezTo>
                <a:cubicBezTo>
                  <a:pt x="52" y="36"/>
                  <a:pt x="50" y="35"/>
                  <a:pt x="4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29" y="11"/>
                  <a:pt x="2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6"/>
                  <a:pt x="16" y="3"/>
                  <a:pt x="11" y="3"/>
                </a:cubicBezTo>
                <a:cubicBezTo>
                  <a:pt x="5" y="3"/>
                  <a:pt x="0" y="8"/>
                  <a:pt x="0" y="14"/>
                </a:cubicBezTo>
                <a:cubicBezTo>
                  <a:pt x="0" y="20"/>
                  <a:pt x="5" y="24"/>
                  <a:pt x="11" y="24"/>
                </a:cubicBezTo>
                <a:cubicBezTo>
                  <a:pt x="16" y="24"/>
                  <a:pt x="20" y="21"/>
                  <a:pt x="21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4" y="124"/>
                  <a:pt x="26" y="125"/>
                  <a:pt x="27" y="125"/>
                </a:cubicBezTo>
                <a:cubicBezTo>
                  <a:pt x="46" y="125"/>
                  <a:pt x="46" y="125"/>
                  <a:pt x="46" y="125"/>
                </a:cubicBezTo>
                <a:cubicBezTo>
                  <a:pt x="43" y="127"/>
                  <a:pt x="41" y="131"/>
                  <a:pt x="41" y="136"/>
                </a:cubicBezTo>
                <a:cubicBezTo>
                  <a:pt x="41" y="143"/>
                  <a:pt x="47" y="149"/>
                  <a:pt x="54" y="149"/>
                </a:cubicBezTo>
                <a:cubicBezTo>
                  <a:pt x="62" y="149"/>
                  <a:pt x="68" y="143"/>
                  <a:pt x="68" y="136"/>
                </a:cubicBezTo>
                <a:cubicBezTo>
                  <a:pt x="68" y="131"/>
                  <a:pt x="66" y="127"/>
                  <a:pt x="62" y="125"/>
                </a:cubicBezTo>
                <a:cubicBezTo>
                  <a:pt x="111" y="125"/>
                  <a:pt x="111" y="125"/>
                  <a:pt x="111" y="125"/>
                </a:cubicBezTo>
                <a:cubicBezTo>
                  <a:pt x="108" y="127"/>
                  <a:pt x="106" y="131"/>
                  <a:pt x="106" y="136"/>
                </a:cubicBezTo>
                <a:cubicBezTo>
                  <a:pt x="106" y="143"/>
                  <a:pt x="112" y="149"/>
                  <a:pt x="119" y="149"/>
                </a:cubicBezTo>
                <a:cubicBezTo>
                  <a:pt x="127" y="149"/>
                  <a:pt x="133" y="143"/>
                  <a:pt x="133" y="136"/>
                </a:cubicBezTo>
                <a:cubicBezTo>
                  <a:pt x="133" y="131"/>
                  <a:pt x="131" y="127"/>
                  <a:pt x="127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5" y="125"/>
                  <a:pt x="146" y="124"/>
                  <a:pt x="146" y="122"/>
                </a:cubicBezTo>
                <a:cubicBezTo>
                  <a:pt x="146" y="121"/>
                  <a:pt x="145" y="119"/>
                  <a:pt x="144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06"/>
                  <a:pt x="30" y="106"/>
                  <a:pt x="30" y="106"/>
                </a:cubicBezTo>
                <a:lnTo>
                  <a:pt x="160" y="106"/>
                </a:lnTo>
                <a:close/>
                <a:moveTo>
                  <a:pt x="11" y="19"/>
                </a:moveTo>
                <a:cubicBezTo>
                  <a:pt x="8" y="19"/>
                  <a:pt x="5" y="17"/>
                  <a:pt x="5" y="14"/>
                </a:cubicBezTo>
                <a:cubicBezTo>
                  <a:pt x="5" y="11"/>
                  <a:pt x="8" y="8"/>
                  <a:pt x="11" y="8"/>
                </a:cubicBezTo>
                <a:cubicBezTo>
                  <a:pt x="13" y="8"/>
                  <a:pt x="15" y="9"/>
                  <a:pt x="16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1" y="12"/>
                  <a:pt x="11" y="14"/>
                </a:cubicBezTo>
                <a:cubicBezTo>
                  <a:pt x="11" y="15"/>
                  <a:pt x="12" y="16"/>
                  <a:pt x="14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8"/>
                  <a:pt x="13" y="19"/>
                  <a:pt x="11" y="19"/>
                </a:cubicBezTo>
                <a:close/>
                <a:moveTo>
                  <a:pt x="54" y="144"/>
                </a:moveTo>
                <a:cubicBezTo>
                  <a:pt x="50" y="144"/>
                  <a:pt x="46" y="140"/>
                  <a:pt x="46" y="136"/>
                </a:cubicBezTo>
                <a:cubicBezTo>
                  <a:pt x="46" y="131"/>
                  <a:pt x="50" y="127"/>
                  <a:pt x="54" y="127"/>
                </a:cubicBezTo>
                <a:cubicBezTo>
                  <a:pt x="59" y="127"/>
                  <a:pt x="62" y="131"/>
                  <a:pt x="62" y="136"/>
                </a:cubicBezTo>
                <a:cubicBezTo>
                  <a:pt x="62" y="140"/>
                  <a:pt x="59" y="144"/>
                  <a:pt x="54" y="144"/>
                </a:cubicBezTo>
                <a:close/>
                <a:moveTo>
                  <a:pt x="119" y="144"/>
                </a:moveTo>
                <a:cubicBezTo>
                  <a:pt x="115" y="144"/>
                  <a:pt x="111" y="140"/>
                  <a:pt x="111" y="136"/>
                </a:cubicBezTo>
                <a:cubicBezTo>
                  <a:pt x="111" y="131"/>
                  <a:pt x="115" y="127"/>
                  <a:pt x="119" y="127"/>
                </a:cubicBezTo>
                <a:cubicBezTo>
                  <a:pt x="124" y="127"/>
                  <a:pt x="127" y="131"/>
                  <a:pt x="127" y="136"/>
                </a:cubicBezTo>
                <a:cubicBezTo>
                  <a:pt x="127" y="140"/>
                  <a:pt x="124" y="144"/>
                  <a:pt x="119" y="144"/>
                </a:cubicBezTo>
                <a:close/>
                <a:moveTo>
                  <a:pt x="92" y="76"/>
                </a:moveTo>
                <a:cubicBezTo>
                  <a:pt x="113" y="76"/>
                  <a:pt x="130" y="59"/>
                  <a:pt x="130" y="38"/>
                </a:cubicBezTo>
                <a:cubicBezTo>
                  <a:pt x="130" y="17"/>
                  <a:pt x="113" y="0"/>
                  <a:pt x="92" y="0"/>
                </a:cubicBezTo>
                <a:cubicBezTo>
                  <a:pt x="71" y="0"/>
                  <a:pt x="54" y="17"/>
                  <a:pt x="54" y="38"/>
                </a:cubicBezTo>
                <a:cubicBezTo>
                  <a:pt x="54" y="59"/>
                  <a:pt x="71" y="76"/>
                  <a:pt x="92" y="76"/>
                </a:cubicBezTo>
                <a:close/>
                <a:moveTo>
                  <a:pt x="92" y="5"/>
                </a:moveTo>
                <a:cubicBezTo>
                  <a:pt x="110" y="5"/>
                  <a:pt x="125" y="20"/>
                  <a:pt x="125" y="38"/>
                </a:cubicBezTo>
                <a:cubicBezTo>
                  <a:pt x="125" y="56"/>
                  <a:pt x="110" y="71"/>
                  <a:pt x="92" y="71"/>
                </a:cubicBezTo>
                <a:cubicBezTo>
                  <a:pt x="74" y="71"/>
                  <a:pt x="60" y="56"/>
                  <a:pt x="60" y="38"/>
                </a:cubicBezTo>
                <a:cubicBezTo>
                  <a:pt x="60" y="20"/>
                  <a:pt x="74" y="5"/>
                  <a:pt x="92" y="5"/>
                </a:cubicBezTo>
                <a:close/>
                <a:moveTo>
                  <a:pt x="75" y="51"/>
                </a:moveTo>
                <a:cubicBezTo>
                  <a:pt x="88" y="38"/>
                  <a:pt x="88" y="38"/>
                  <a:pt x="88" y="38"/>
                </a:cubicBezTo>
                <a:cubicBezTo>
                  <a:pt x="75" y="25"/>
                  <a:pt x="75" y="25"/>
                  <a:pt x="75" y="25"/>
                </a:cubicBezTo>
                <a:cubicBezTo>
                  <a:pt x="74" y="23"/>
                  <a:pt x="74" y="22"/>
                  <a:pt x="75" y="21"/>
                </a:cubicBezTo>
                <a:cubicBezTo>
                  <a:pt x="76" y="20"/>
                  <a:pt x="78" y="20"/>
                  <a:pt x="79" y="21"/>
                </a:cubicBezTo>
                <a:cubicBezTo>
                  <a:pt x="92" y="34"/>
                  <a:pt x="92" y="34"/>
                  <a:pt x="92" y="34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7" y="20"/>
                  <a:pt x="108" y="20"/>
                  <a:pt x="109" y="21"/>
                </a:cubicBezTo>
                <a:cubicBezTo>
                  <a:pt x="111" y="22"/>
                  <a:pt x="111" y="23"/>
                  <a:pt x="109" y="25"/>
                </a:cubicBezTo>
                <a:cubicBezTo>
                  <a:pt x="96" y="38"/>
                  <a:pt x="96" y="38"/>
                  <a:pt x="96" y="38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1" y="52"/>
                  <a:pt x="111" y="54"/>
                  <a:pt x="109" y="55"/>
                </a:cubicBezTo>
                <a:cubicBezTo>
                  <a:pt x="109" y="56"/>
                  <a:pt x="108" y="56"/>
                  <a:pt x="108" y="56"/>
                </a:cubicBezTo>
                <a:cubicBezTo>
                  <a:pt x="107" y="56"/>
                  <a:pt x="106" y="56"/>
                  <a:pt x="106" y="55"/>
                </a:cubicBezTo>
                <a:cubicBezTo>
                  <a:pt x="92" y="42"/>
                  <a:pt x="92" y="42"/>
                  <a:pt x="92" y="42"/>
                </a:cubicBezTo>
                <a:cubicBezTo>
                  <a:pt x="79" y="55"/>
                  <a:pt x="79" y="55"/>
                  <a:pt x="79" y="55"/>
                </a:cubicBezTo>
                <a:cubicBezTo>
                  <a:pt x="78" y="56"/>
                  <a:pt x="78" y="56"/>
                  <a:pt x="77" y="56"/>
                </a:cubicBezTo>
                <a:cubicBezTo>
                  <a:pt x="76" y="56"/>
                  <a:pt x="75" y="56"/>
                  <a:pt x="75" y="55"/>
                </a:cubicBezTo>
                <a:cubicBezTo>
                  <a:pt x="74" y="54"/>
                  <a:pt x="74" y="52"/>
                  <a:pt x="75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" name="Freeform 1886">
            <a:extLst>
              <a:ext uri="{FF2B5EF4-FFF2-40B4-BE49-F238E27FC236}">
                <a16:creationId xmlns:a16="http://schemas.microsoft.com/office/drawing/2014/main" id="{79461DF7-1399-4304-AB6C-DDAFD79541A6}"/>
              </a:ext>
            </a:extLst>
          </p:cNvPr>
          <p:cNvSpPr>
            <a:spLocks noEditPoints="1"/>
          </p:cNvSpPr>
          <p:nvPr/>
        </p:nvSpPr>
        <p:spPr bwMode="auto">
          <a:xfrm>
            <a:off x="7710938" y="2311869"/>
            <a:ext cx="426456" cy="386786"/>
          </a:xfrm>
          <a:custGeom>
            <a:avLst/>
            <a:gdLst>
              <a:gd name="T0" fmla="*/ 64781 w 160"/>
              <a:gd name="T1" fmla="*/ 82502 h 144"/>
              <a:gd name="T2" fmla="*/ 64781 w 160"/>
              <a:gd name="T3" fmla="*/ 10313 h 144"/>
              <a:gd name="T4" fmla="*/ 54552 w 160"/>
              <a:gd name="T5" fmla="*/ 0 h 144"/>
              <a:gd name="T6" fmla="*/ 10229 w 160"/>
              <a:gd name="T7" fmla="*/ 0 h 144"/>
              <a:gd name="T8" fmla="*/ 0 w 160"/>
              <a:gd name="T9" fmla="*/ 10313 h 144"/>
              <a:gd name="T10" fmla="*/ 10229 w 160"/>
              <a:gd name="T11" fmla="*/ 17188 h 144"/>
              <a:gd name="T12" fmla="*/ 44324 w 160"/>
              <a:gd name="T13" fmla="*/ 17188 h 144"/>
              <a:gd name="T14" fmla="*/ 44324 w 160"/>
              <a:gd name="T15" fmla="*/ 82502 h 144"/>
              <a:gd name="T16" fmla="*/ 44324 w 160"/>
              <a:gd name="T17" fmla="*/ 92815 h 144"/>
              <a:gd name="T18" fmla="*/ 44324 w 160"/>
              <a:gd name="T19" fmla="*/ 312819 h 144"/>
              <a:gd name="T20" fmla="*/ 44324 w 160"/>
              <a:gd name="T21" fmla="*/ 319695 h 144"/>
              <a:gd name="T22" fmla="*/ 44324 w 160"/>
              <a:gd name="T23" fmla="*/ 402196 h 144"/>
              <a:gd name="T24" fmla="*/ 54552 w 160"/>
              <a:gd name="T25" fmla="*/ 412509 h 144"/>
              <a:gd name="T26" fmla="*/ 119333 w 160"/>
              <a:gd name="T27" fmla="*/ 412509 h 144"/>
              <a:gd name="T28" fmla="*/ 98876 w 160"/>
              <a:gd name="T29" fmla="*/ 450323 h 144"/>
              <a:gd name="T30" fmla="*/ 146609 w 160"/>
              <a:gd name="T31" fmla="*/ 495011 h 144"/>
              <a:gd name="T32" fmla="*/ 190933 w 160"/>
              <a:gd name="T33" fmla="*/ 450323 h 144"/>
              <a:gd name="T34" fmla="*/ 173885 w 160"/>
              <a:gd name="T35" fmla="*/ 412509 h 144"/>
              <a:gd name="T36" fmla="*/ 364819 w 160"/>
              <a:gd name="T37" fmla="*/ 412509 h 144"/>
              <a:gd name="T38" fmla="*/ 344361 w 160"/>
              <a:gd name="T39" fmla="*/ 450323 h 144"/>
              <a:gd name="T40" fmla="*/ 392095 w 160"/>
              <a:gd name="T41" fmla="*/ 495011 h 144"/>
              <a:gd name="T42" fmla="*/ 436418 w 160"/>
              <a:gd name="T43" fmla="*/ 450323 h 144"/>
              <a:gd name="T44" fmla="*/ 419371 w 160"/>
              <a:gd name="T45" fmla="*/ 412509 h 144"/>
              <a:gd name="T46" fmla="*/ 473923 w 160"/>
              <a:gd name="T47" fmla="*/ 412509 h 144"/>
              <a:gd name="T48" fmla="*/ 480742 w 160"/>
              <a:gd name="T49" fmla="*/ 402196 h 144"/>
              <a:gd name="T50" fmla="*/ 473923 w 160"/>
              <a:gd name="T51" fmla="*/ 395321 h 144"/>
              <a:gd name="T52" fmla="*/ 64781 w 160"/>
              <a:gd name="T53" fmla="*/ 395321 h 144"/>
              <a:gd name="T54" fmla="*/ 64781 w 160"/>
              <a:gd name="T55" fmla="*/ 319695 h 144"/>
              <a:gd name="T56" fmla="*/ 545523 w 160"/>
              <a:gd name="T57" fmla="*/ 319695 h 144"/>
              <a:gd name="T58" fmla="*/ 545523 w 160"/>
              <a:gd name="T59" fmla="*/ 82502 h 144"/>
              <a:gd name="T60" fmla="*/ 64781 w 160"/>
              <a:gd name="T61" fmla="*/ 82502 h 144"/>
              <a:gd name="T62" fmla="*/ 146609 w 160"/>
              <a:gd name="T63" fmla="*/ 477823 h 144"/>
              <a:gd name="T64" fmla="*/ 119333 w 160"/>
              <a:gd name="T65" fmla="*/ 450323 h 144"/>
              <a:gd name="T66" fmla="*/ 146609 w 160"/>
              <a:gd name="T67" fmla="*/ 422822 h 144"/>
              <a:gd name="T68" fmla="*/ 173885 w 160"/>
              <a:gd name="T69" fmla="*/ 450323 h 144"/>
              <a:gd name="T70" fmla="*/ 146609 w 160"/>
              <a:gd name="T71" fmla="*/ 477823 h 144"/>
              <a:gd name="T72" fmla="*/ 392095 w 160"/>
              <a:gd name="T73" fmla="*/ 477823 h 144"/>
              <a:gd name="T74" fmla="*/ 364819 w 160"/>
              <a:gd name="T75" fmla="*/ 450323 h 144"/>
              <a:gd name="T76" fmla="*/ 392095 w 160"/>
              <a:gd name="T77" fmla="*/ 422822 h 144"/>
              <a:gd name="T78" fmla="*/ 419371 w 160"/>
              <a:gd name="T79" fmla="*/ 450323 h 144"/>
              <a:gd name="T80" fmla="*/ 392095 w 160"/>
              <a:gd name="T81" fmla="*/ 477823 h 144"/>
              <a:gd name="T82" fmla="*/ 64781 w 160"/>
              <a:gd name="T83" fmla="*/ 175316 h 144"/>
              <a:gd name="T84" fmla="*/ 528475 w 160"/>
              <a:gd name="T85" fmla="*/ 175316 h 144"/>
              <a:gd name="T86" fmla="*/ 528475 w 160"/>
              <a:gd name="T87" fmla="*/ 230318 h 144"/>
              <a:gd name="T88" fmla="*/ 64781 w 160"/>
              <a:gd name="T89" fmla="*/ 230318 h 144"/>
              <a:gd name="T90" fmla="*/ 64781 w 160"/>
              <a:gd name="T91" fmla="*/ 175316 h 144"/>
              <a:gd name="T92" fmla="*/ 528475 w 160"/>
              <a:gd name="T93" fmla="*/ 154691 h 144"/>
              <a:gd name="T94" fmla="*/ 64781 w 160"/>
              <a:gd name="T95" fmla="*/ 154691 h 144"/>
              <a:gd name="T96" fmla="*/ 64781 w 160"/>
              <a:gd name="T97" fmla="*/ 99690 h 144"/>
              <a:gd name="T98" fmla="*/ 528475 w 160"/>
              <a:gd name="T99" fmla="*/ 99690 h 144"/>
              <a:gd name="T100" fmla="*/ 528475 w 160"/>
              <a:gd name="T101" fmla="*/ 154691 h 144"/>
              <a:gd name="T102" fmla="*/ 64781 w 160"/>
              <a:gd name="T103" fmla="*/ 302507 h 144"/>
              <a:gd name="T104" fmla="*/ 64781 w 160"/>
              <a:gd name="T105" fmla="*/ 247506 h 144"/>
              <a:gd name="T106" fmla="*/ 528475 w 160"/>
              <a:gd name="T107" fmla="*/ 247506 h 144"/>
              <a:gd name="T108" fmla="*/ 528475 w 160"/>
              <a:gd name="T109" fmla="*/ 302507 h 144"/>
              <a:gd name="T110" fmla="*/ 64781 w 160"/>
              <a:gd name="T111" fmla="*/ 302507 h 14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44">
                <a:moveTo>
                  <a:pt x="19" y="24"/>
                </a:moveTo>
                <a:cubicBezTo>
                  <a:pt x="19" y="3"/>
                  <a:pt x="19" y="3"/>
                  <a:pt x="19" y="3"/>
                </a:cubicBezTo>
                <a:cubicBezTo>
                  <a:pt x="19" y="1"/>
                  <a:pt x="17" y="0"/>
                  <a:pt x="1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91"/>
                  <a:pt x="13" y="91"/>
                  <a:pt x="13" y="91"/>
                </a:cubicBezTo>
                <a:cubicBezTo>
                  <a:pt x="13" y="93"/>
                  <a:pt x="13" y="93"/>
                  <a:pt x="13" y="93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13" y="119"/>
                  <a:pt x="15" y="120"/>
                  <a:pt x="16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1" y="122"/>
                  <a:pt x="29" y="126"/>
                  <a:pt x="29" y="131"/>
                </a:cubicBezTo>
                <a:cubicBezTo>
                  <a:pt x="29" y="138"/>
                  <a:pt x="35" y="144"/>
                  <a:pt x="43" y="144"/>
                </a:cubicBezTo>
                <a:cubicBezTo>
                  <a:pt x="50" y="144"/>
                  <a:pt x="56" y="138"/>
                  <a:pt x="56" y="131"/>
                </a:cubicBezTo>
                <a:cubicBezTo>
                  <a:pt x="56" y="126"/>
                  <a:pt x="54" y="122"/>
                  <a:pt x="51" y="120"/>
                </a:cubicBezTo>
                <a:cubicBezTo>
                  <a:pt x="107" y="120"/>
                  <a:pt x="107" y="120"/>
                  <a:pt x="107" y="120"/>
                </a:cubicBezTo>
                <a:cubicBezTo>
                  <a:pt x="103" y="122"/>
                  <a:pt x="101" y="126"/>
                  <a:pt x="101" y="131"/>
                </a:cubicBezTo>
                <a:cubicBezTo>
                  <a:pt x="101" y="138"/>
                  <a:pt x="107" y="144"/>
                  <a:pt x="115" y="144"/>
                </a:cubicBezTo>
                <a:cubicBezTo>
                  <a:pt x="122" y="144"/>
                  <a:pt x="128" y="138"/>
                  <a:pt x="128" y="131"/>
                </a:cubicBezTo>
                <a:cubicBezTo>
                  <a:pt x="128" y="126"/>
                  <a:pt x="126" y="122"/>
                  <a:pt x="123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1" y="119"/>
                  <a:pt x="141" y="117"/>
                </a:cubicBezTo>
                <a:cubicBezTo>
                  <a:pt x="141" y="116"/>
                  <a:pt x="140" y="115"/>
                  <a:pt x="139" y="115"/>
                </a:cubicBezTo>
                <a:cubicBezTo>
                  <a:pt x="19" y="115"/>
                  <a:pt x="19" y="115"/>
                  <a:pt x="19" y="115"/>
                </a:cubicBezTo>
                <a:cubicBezTo>
                  <a:pt x="19" y="93"/>
                  <a:pt x="19" y="93"/>
                  <a:pt x="19" y="93"/>
                </a:cubicBezTo>
                <a:cubicBezTo>
                  <a:pt x="160" y="93"/>
                  <a:pt x="160" y="93"/>
                  <a:pt x="160" y="93"/>
                </a:cubicBezTo>
                <a:cubicBezTo>
                  <a:pt x="160" y="24"/>
                  <a:pt x="160" y="24"/>
                  <a:pt x="160" y="24"/>
                </a:cubicBezTo>
                <a:lnTo>
                  <a:pt x="19" y="24"/>
                </a:lnTo>
                <a:close/>
                <a:moveTo>
                  <a:pt x="43" y="139"/>
                </a:moveTo>
                <a:cubicBezTo>
                  <a:pt x="38" y="139"/>
                  <a:pt x="35" y="135"/>
                  <a:pt x="35" y="131"/>
                </a:cubicBezTo>
                <a:cubicBezTo>
                  <a:pt x="35" y="126"/>
                  <a:pt x="38" y="123"/>
                  <a:pt x="43" y="123"/>
                </a:cubicBezTo>
                <a:cubicBezTo>
                  <a:pt x="47" y="123"/>
                  <a:pt x="51" y="126"/>
                  <a:pt x="51" y="131"/>
                </a:cubicBezTo>
                <a:cubicBezTo>
                  <a:pt x="51" y="135"/>
                  <a:pt x="47" y="139"/>
                  <a:pt x="43" y="139"/>
                </a:cubicBezTo>
                <a:close/>
                <a:moveTo>
                  <a:pt x="115" y="139"/>
                </a:moveTo>
                <a:cubicBezTo>
                  <a:pt x="110" y="139"/>
                  <a:pt x="107" y="135"/>
                  <a:pt x="107" y="131"/>
                </a:cubicBezTo>
                <a:cubicBezTo>
                  <a:pt x="107" y="126"/>
                  <a:pt x="110" y="123"/>
                  <a:pt x="115" y="123"/>
                </a:cubicBezTo>
                <a:cubicBezTo>
                  <a:pt x="119" y="123"/>
                  <a:pt x="123" y="126"/>
                  <a:pt x="123" y="131"/>
                </a:cubicBezTo>
                <a:cubicBezTo>
                  <a:pt x="123" y="135"/>
                  <a:pt x="119" y="139"/>
                  <a:pt x="115" y="139"/>
                </a:cubicBezTo>
                <a:close/>
                <a:moveTo>
                  <a:pt x="19" y="51"/>
                </a:moveTo>
                <a:cubicBezTo>
                  <a:pt x="155" y="51"/>
                  <a:pt x="155" y="51"/>
                  <a:pt x="155" y="51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9" y="67"/>
                  <a:pt x="19" y="67"/>
                  <a:pt x="19" y="67"/>
                </a:cubicBezTo>
                <a:lnTo>
                  <a:pt x="19" y="51"/>
                </a:lnTo>
                <a:close/>
                <a:moveTo>
                  <a:pt x="155" y="45"/>
                </a:moveTo>
                <a:cubicBezTo>
                  <a:pt x="19" y="45"/>
                  <a:pt x="19" y="45"/>
                  <a:pt x="19" y="45"/>
                </a:cubicBezTo>
                <a:cubicBezTo>
                  <a:pt x="19" y="29"/>
                  <a:pt x="19" y="29"/>
                  <a:pt x="19" y="29"/>
                </a:cubicBezTo>
                <a:cubicBezTo>
                  <a:pt x="155" y="29"/>
                  <a:pt x="155" y="29"/>
                  <a:pt x="155" y="29"/>
                </a:cubicBezTo>
                <a:lnTo>
                  <a:pt x="155" y="45"/>
                </a:lnTo>
                <a:close/>
                <a:moveTo>
                  <a:pt x="19" y="88"/>
                </a:moveTo>
                <a:cubicBezTo>
                  <a:pt x="19" y="72"/>
                  <a:pt x="19" y="72"/>
                  <a:pt x="19" y="72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5" y="88"/>
                  <a:pt x="155" y="88"/>
                  <a:pt x="155" y="88"/>
                </a:cubicBezTo>
                <a:lnTo>
                  <a:pt x="19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" name="Freeform 1887">
            <a:extLst>
              <a:ext uri="{FF2B5EF4-FFF2-40B4-BE49-F238E27FC236}">
                <a16:creationId xmlns:a16="http://schemas.microsoft.com/office/drawing/2014/main" id="{4270E43D-077C-4FB1-8ADC-2EFE3839D870}"/>
              </a:ext>
            </a:extLst>
          </p:cNvPr>
          <p:cNvSpPr>
            <a:spLocks noEditPoints="1"/>
          </p:cNvSpPr>
          <p:nvPr/>
        </p:nvSpPr>
        <p:spPr bwMode="auto">
          <a:xfrm>
            <a:off x="5736764" y="3288231"/>
            <a:ext cx="426456" cy="415300"/>
          </a:xfrm>
          <a:custGeom>
            <a:avLst/>
            <a:gdLst>
              <a:gd name="T0" fmla="*/ 92057 w 160"/>
              <a:gd name="T1" fmla="*/ 27486 h 155"/>
              <a:gd name="T2" fmla="*/ 0 w 160"/>
              <a:gd name="T3" fmla="*/ 37793 h 155"/>
              <a:gd name="T4" fmla="*/ 81828 w 160"/>
              <a:gd name="T5" fmla="*/ 48100 h 155"/>
              <a:gd name="T6" fmla="*/ 81828 w 160"/>
              <a:gd name="T7" fmla="*/ 343570 h 155"/>
              <a:gd name="T8" fmla="*/ 92057 w 160"/>
              <a:gd name="T9" fmla="*/ 446641 h 155"/>
              <a:gd name="T10" fmla="*/ 184114 w 160"/>
              <a:gd name="T11" fmla="*/ 532534 h 155"/>
              <a:gd name="T12" fmla="*/ 378457 w 160"/>
              <a:gd name="T13" fmla="*/ 446641 h 155"/>
              <a:gd name="T14" fmla="*/ 453466 w 160"/>
              <a:gd name="T15" fmla="*/ 484434 h 155"/>
              <a:gd name="T16" fmla="*/ 497790 w 160"/>
              <a:gd name="T17" fmla="*/ 436334 h 155"/>
              <a:gd name="T18" fmla="*/ 102286 w 160"/>
              <a:gd name="T19" fmla="*/ 353877 h 155"/>
              <a:gd name="T20" fmla="*/ 102286 w 160"/>
              <a:gd name="T21" fmla="*/ 113378 h 155"/>
              <a:gd name="T22" fmla="*/ 37505 w 160"/>
              <a:gd name="T23" fmla="*/ 17179 h 155"/>
              <a:gd name="T24" fmla="*/ 37505 w 160"/>
              <a:gd name="T25" fmla="*/ 37793 h 155"/>
              <a:gd name="T26" fmla="*/ 37505 w 160"/>
              <a:gd name="T27" fmla="*/ 54971 h 155"/>
              <a:gd name="T28" fmla="*/ 184114 w 160"/>
              <a:gd name="T29" fmla="*/ 456949 h 155"/>
              <a:gd name="T30" fmla="*/ 405733 w 160"/>
              <a:gd name="T31" fmla="*/ 511920 h 155"/>
              <a:gd name="T32" fmla="*/ 433009 w 160"/>
              <a:gd name="T33" fmla="*/ 484434 h 155"/>
              <a:gd name="T34" fmla="*/ 323904 w 160"/>
              <a:gd name="T35" fmla="*/ 185528 h 155"/>
              <a:gd name="T36" fmla="*/ 378457 w 160"/>
              <a:gd name="T37" fmla="*/ 185528 h 155"/>
              <a:gd name="T38" fmla="*/ 453466 w 160"/>
              <a:gd name="T39" fmla="*/ 185528 h 155"/>
              <a:gd name="T40" fmla="*/ 323904 w 160"/>
              <a:gd name="T41" fmla="*/ 206142 h 155"/>
              <a:gd name="T42" fmla="*/ 323904 w 160"/>
              <a:gd name="T43" fmla="*/ 261113 h 155"/>
              <a:gd name="T44" fmla="*/ 248895 w 160"/>
              <a:gd name="T45" fmla="*/ 261113 h 155"/>
              <a:gd name="T46" fmla="*/ 303447 w 160"/>
              <a:gd name="T47" fmla="*/ 261113 h 155"/>
              <a:gd name="T48" fmla="*/ 248895 w 160"/>
              <a:gd name="T49" fmla="*/ 130557 h 155"/>
              <a:gd name="T50" fmla="*/ 231847 w 160"/>
              <a:gd name="T51" fmla="*/ 185528 h 155"/>
              <a:gd name="T52" fmla="*/ 231847 w 160"/>
              <a:gd name="T53" fmla="*/ 130557 h 155"/>
              <a:gd name="T54" fmla="*/ 102286 w 160"/>
              <a:gd name="T55" fmla="*/ 185528 h 155"/>
              <a:gd name="T56" fmla="*/ 156838 w 160"/>
              <a:gd name="T57" fmla="*/ 185528 h 155"/>
              <a:gd name="T58" fmla="*/ 156838 w 160"/>
              <a:gd name="T59" fmla="*/ 261113 h 155"/>
              <a:gd name="T60" fmla="*/ 177295 w 160"/>
              <a:gd name="T61" fmla="*/ 206142 h 155"/>
              <a:gd name="T62" fmla="*/ 177295 w 160"/>
              <a:gd name="T63" fmla="*/ 261113 h 155"/>
              <a:gd name="T64" fmla="*/ 231847 w 160"/>
              <a:gd name="T65" fmla="*/ 336699 h 155"/>
              <a:gd name="T66" fmla="*/ 231847 w 160"/>
              <a:gd name="T67" fmla="*/ 278292 h 155"/>
              <a:gd name="T68" fmla="*/ 303447 w 160"/>
              <a:gd name="T69" fmla="*/ 336699 h 155"/>
              <a:gd name="T70" fmla="*/ 323904 w 160"/>
              <a:gd name="T71" fmla="*/ 278292 h 155"/>
              <a:gd name="T72" fmla="*/ 323904 w 160"/>
              <a:gd name="T73" fmla="*/ 336699 h 155"/>
              <a:gd name="T74" fmla="*/ 453466 w 160"/>
              <a:gd name="T75" fmla="*/ 278292 h 155"/>
              <a:gd name="T76" fmla="*/ 398914 w 160"/>
              <a:gd name="T77" fmla="*/ 278292 h 155"/>
              <a:gd name="T78" fmla="*/ 453466 w 160"/>
              <a:gd name="T79" fmla="*/ 206142 h 155"/>
              <a:gd name="T80" fmla="*/ 470514 w 160"/>
              <a:gd name="T81" fmla="*/ 206142 h 155"/>
              <a:gd name="T82" fmla="*/ 470514 w 160"/>
              <a:gd name="T83" fmla="*/ 261113 h 155"/>
              <a:gd name="T84" fmla="*/ 470514 w 160"/>
              <a:gd name="T85" fmla="*/ 185528 h 155"/>
              <a:gd name="T86" fmla="*/ 528475 w 160"/>
              <a:gd name="T87" fmla="*/ 185528 h 155"/>
              <a:gd name="T88" fmla="*/ 156838 w 160"/>
              <a:gd name="T89" fmla="*/ 336699 h 155"/>
              <a:gd name="T90" fmla="*/ 470514 w 160"/>
              <a:gd name="T91" fmla="*/ 336699 h 155"/>
              <a:gd name="T92" fmla="*/ 528475 w 160"/>
              <a:gd name="T93" fmla="*/ 336699 h 1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55">
                <a:moveTo>
                  <a:pt x="30" y="33"/>
                </a:moveTo>
                <a:cubicBezTo>
                  <a:pt x="30" y="11"/>
                  <a:pt x="30" y="11"/>
                  <a:pt x="30" y="11"/>
                </a:cubicBezTo>
                <a:cubicBezTo>
                  <a:pt x="30" y="9"/>
                  <a:pt x="29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6" y="22"/>
                  <a:pt x="20" y="18"/>
                  <a:pt x="21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4" y="129"/>
                  <a:pt x="26" y="130"/>
                  <a:pt x="27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3" y="133"/>
                  <a:pt x="41" y="137"/>
                  <a:pt x="41" y="141"/>
                </a:cubicBezTo>
                <a:cubicBezTo>
                  <a:pt x="41" y="148"/>
                  <a:pt x="47" y="155"/>
                  <a:pt x="54" y="155"/>
                </a:cubicBezTo>
                <a:cubicBezTo>
                  <a:pt x="62" y="155"/>
                  <a:pt x="68" y="148"/>
                  <a:pt x="68" y="141"/>
                </a:cubicBezTo>
                <a:cubicBezTo>
                  <a:pt x="68" y="137"/>
                  <a:pt x="66" y="133"/>
                  <a:pt x="62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08" y="133"/>
                  <a:pt x="106" y="137"/>
                  <a:pt x="106" y="141"/>
                </a:cubicBezTo>
                <a:cubicBezTo>
                  <a:pt x="106" y="148"/>
                  <a:pt x="112" y="155"/>
                  <a:pt x="119" y="155"/>
                </a:cubicBezTo>
                <a:cubicBezTo>
                  <a:pt x="127" y="155"/>
                  <a:pt x="133" y="148"/>
                  <a:pt x="133" y="141"/>
                </a:cubicBezTo>
                <a:cubicBezTo>
                  <a:pt x="133" y="137"/>
                  <a:pt x="131" y="133"/>
                  <a:pt x="127" y="130"/>
                </a:cubicBezTo>
                <a:cubicBezTo>
                  <a:pt x="144" y="130"/>
                  <a:pt x="144" y="130"/>
                  <a:pt x="144" y="130"/>
                </a:cubicBezTo>
                <a:cubicBezTo>
                  <a:pt x="145" y="130"/>
                  <a:pt x="146" y="129"/>
                  <a:pt x="146" y="127"/>
                </a:cubicBezTo>
                <a:cubicBezTo>
                  <a:pt x="146" y="126"/>
                  <a:pt x="145" y="125"/>
                  <a:pt x="144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33"/>
                  <a:pt x="160" y="33"/>
                  <a:pt x="160" y="33"/>
                </a:cubicBezTo>
                <a:lnTo>
                  <a:pt x="30" y="33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5" y="7"/>
                  <a:pt x="16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4"/>
                  <a:pt x="14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5"/>
                  <a:pt x="13" y="16"/>
                  <a:pt x="11" y="16"/>
                </a:cubicBezTo>
                <a:close/>
                <a:moveTo>
                  <a:pt x="54" y="149"/>
                </a:moveTo>
                <a:cubicBezTo>
                  <a:pt x="50" y="149"/>
                  <a:pt x="46" y="146"/>
                  <a:pt x="46" y="141"/>
                </a:cubicBezTo>
                <a:cubicBezTo>
                  <a:pt x="46" y="137"/>
                  <a:pt x="50" y="133"/>
                  <a:pt x="54" y="133"/>
                </a:cubicBezTo>
                <a:cubicBezTo>
                  <a:pt x="59" y="133"/>
                  <a:pt x="62" y="137"/>
                  <a:pt x="62" y="141"/>
                </a:cubicBezTo>
                <a:cubicBezTo>
                  <a:pt x="62" y="146"/>
                  <a:pt x="59" y="149"/>
                  <a:pt x="54" y="149"/>
                </a:cubicBezTo>
                <a:close/>
                <a:moveTo>
                  <a:pt x="119" y="149"/>
                </a:moveTo>
                <a:cubicBezTo>
                  <a:pt x="115" y="149"/>
                  <a:pt x="111" y="146"/>
                  <a:pt x="111" y="141"/>
                </a:cubicBezTo>
                <a:cubicBezTo>
                  <a:pt x="111" y="137"/>
                  <a:pt x="115" y="133"/>
                  <a:pt x="119" y="133"/>
                </a:cubicBezTo>
                <a:cubicBezTo>
                  <a:pt x="124" y="133"/>
                  <a:pt x="127" y="137"/>
                  <a:pt x="127" y="141"/>
                </a:cubicBezTo>
                <a:cubicBezTo>
                  <a:pt x="127" y="146"/>
                  <a:pt x="124" y="149"/>
                  <a:pt x="119" y="149"/>
                </a:cubicBezTo>
                <a:close/>
                <a:moveTo>
                  <a:pt x="111" y="54"/>
                </a:moveTo>
                <a:cubicBezTo>
                  <a:pt x="95" y="54"/>
                  <a:pt x="95" y="54"/>
                  <a:pt x="95" y="54"/>
                </a:cubicBezTo>
                <a:cubicBezTo>
                  <a:pt x="95" y="38"/>
                  <a:pt x="95" y="38"/>
                  <a:pt x="95" y="38"/>
                </a:cubicBezTo>
                <a:cubicBezTo>
                  <a:pt x="111" y="38"/>
                  <a:pt x="111" y="38"/>
                  <a:pt x="111" y="38"/>
                </a:cubicBezTo>
                <a:lnTo>
                  <a:pt x="111" y="54"/>
                </a:lnTo>
                <a:close/>
                <a:moveTo>
                  <a:pt x="11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54"/>
                  <a:pt x="133" y="54"/>
                  <a:pt x="133" y="54"/>
                </a:cubicBezTo>
                <a:cubicBezTo>
                  <a:pt x="117" y="54"/>
                  <a:pt x="117" y="54"/>
                  <a:pt x="117" y="54"/>
                </a:cubicBezTo>
                <a:lnTo>
                  <a:pt x="117" y="38"/>
                </a:lnTo>
                <a:close/>
                <a:moveTo>
                  <a:pt x="95" y="60"/>
                </a:moveTo>
                <a:cubicBezTo>
                  <a:pt x="111" y="60"/>
                  <a:pt x="111" y="60"/>
                  <a:pt x="111" y="60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95" y="76"/>
                  <a:pt x="95" y="76"/>
                  <a:pt x="95" y="76"/>
                </a:cubicBezTo>
                <a:lnTo>
                  <a:pt x="95" y="60"/>
                </a:lnTo>
                <a:close/>
                <a:moveTo>
                  <a:pt x="89" y="76"/>
                </a:moveTo>
                <a:cubicBezTo>
                  <a:pt x="73" y="76"/>
                  <a:pt x="73" y="76"/>
                  <a:pt x="73" y="76"/>
                </a:cubicBezTo>
                <a:cubicBezTo>
                  <a:pt x="73" y="60"/>
                  <a:pt x="73" y="60"/>
                  <a:pt x="73" y="60"/>
                </a:cubicBezTo>
                <a:cubicBezTo>
                  <a:pt x="89" y="60"/>
                  <a:pt x="89" y="60"/>
                  <a:pt x="89" y="60"/>
                </a:cubicBezTo>
                <a:lnTo>
                  <a:pt x="89" y="76"/>
                </a:lnTo>
                <a:close/>
                <a:moveTo>
                  <a:pt x="89" y="54"/>
                </a:moveTo>
                <a:cubicBezTo>
                  <a:pt x="73" y="54"/>
                  <a:pt x="73" y="54"/>
                  <a:pt x="73" y="54"/>
                </a:cubicBezTo>
                <a:cubicBezTo>
                  <a:pt x="73" y="38"/>
                  <a:pt x="73" y="38"/>
                  <a:pt x="73" y="38"/>
                </a:cubicBezTo>
                <a:cubicBezTo>
                  <a:pt x="89" y="38"/>
                  <a:pt x="89" y="38"/>
                  <a:pt x="89" y="38"/>
                </a:cubicBezTo>
                <a:lnTo>
                  <a:pt x="89" y="54"/>
                </a:lnTo>
                <a:close/>
                <a:moveTo>
                  <a:pt x="68" y="54"/>
                </a:moveTo>
                <a:cubicBezTo>
                  <a:pt x="52" y="54"/>
                  <a:pt x="52" y="54"/>
                  <a:pt x="52" y="54"/>
                </a:cubicBezTo>
                <a:cubicBezTo>
                  <a:pt x="52" y="38"/>
                  <a:pt x="52" y="38"/>
                  <a:pt x="52" y="38"/>
                </a:cubicBezTo>
                <a:cubicBezTo>
                  <a:pt x="68" y="38"/>
                  <a:pt x="68" y="38"/>
                  <a:pt x="68" y="38"/>
                </a:cubicBezTo>
                <a:lnTo>
                  <a:pt x="68" y="54"/>
                </a:lnTo>
                <a:close/>
                <a:moveTo>
                  <a:pt x="46" y="54"/>
                </a:moveTo>
                <a:cubicBezTo>
                  <a:pt x="30" y="54"/>
                  <a:pt x="30" y="54"/>
                  <a:pt x="30" y="54"/>
                </a:cubicBezTo>
                <a:cubicBezTo>
                  <a:pt x="30" y="38"/>
                  <a:pt x="30" y="38"/>
                  <a:pt x="30" y="38"/>
                </a:cubicBezTo>
                <a:cubicBezTo>
                  <a:pt x="46" y="38"/>
                  <a:pt x="46" y="38"/>
                  <a:pt x="46" y="38"/>
                </a:cubicBezTo>
                <a:lnTo>
                  <a:pt x="46" y="54"/>
                </a:lnTo>
                <a:close/>
                <a:moveTo>
                  <a:pt x="30" y="60"/>
                </a:moveTo>
                <a:cubicBezTo>
                  <a:pt x="46" y="60"/>
                  <a:pt x="46" y="60"/>
                  <a:pt x="46" y="60"/>
                </a:cubicBezTo>
                <a:cubicBezTo>
                  <a:pt x="46" y="76"/>
                  <a:pt x="46" y="76"/>
                  <a:pt x="46" y="76"/>
                </a:cubicBezTo>
                <a:cubicBezTo>
                  <a:pt x="30" y="76"/>
                  <a:pt x="30" y="76"/>
                  <a:pt x="30" y="76"/>
                </a:cubicBezTo>
                <a:lnTo>
                  <a:pt x="30" y="60"/>
                </a:lnTo>
                <a:close/>
                <a:moveTo>
                  <a:pt x="52" y="60"/>
                </a:moveTo>
                <a:cubicBezTo>
                  <a:pt x="68" y="60"/>
                  <a:pt x="68" y="60"/>
                  <a:pt x="68" y="60"/>
                </a:cubicBezTo>
                <a:cubicBezTo>
                  <a:pt x="68" y="76"/>
                  <a:pt x="68" y="76"/>
                  <a:pt x="68" y="76"/>
                </a:cubicBezTo>
                <a:cubicBezTo>
                  <a:pt x="52" y="76"/>
                  <a:pt x="52" y="76"/>
                  <a:pt x="52" y="76"/>
                </a:cubicBezTo>
                <a:lnTo>
                  <a:pt x="52" y="60"/>
                </a:lnTo>
                <a:close/>
                <a:moveTo>
                  <a:pt x="68" y="81"/>
                </a:moveTo>
                <a:cubicBezTo>
                  <a:pt x="68" y="98"/>
                  <a:pt x="68" y="98"/>
                  <a:pt x="68" y="98"/>
                </a:cubicBezTo>
                <a:cubicBezTo>
                  <a:pt x="52" y="98"/>
                  <a:pt x="52" y="98"/>
                  <a:pt x="52" y="98"/>
                </a:cubicBezTo>
                <a:cubicBezTo>
                  <a:pt x="52" y="81"/>
                  <a:pt x="52" y="81"/>
                  <a:pt x="52" y="81"/>
                </a:cubicBezTo>
                <a:lnTo>
                  <a:pt x="68" y="81"/>
                </a:lnTo>
                <a:close/>
                <a:moveTo>
                  <a:pt x="73" y="81"/>
                </a:moveTo>
                <a:cubicBezTo>
                  <a:pt x="89" y="81"/>
                  <a:pt x="89" y="81"/>
                  <a:pt x="89" y="81"/>
                </a:cubicBezTo>
                <a:cubicBezTo>
                  <a:pt x="89" y="98"/>
                  <a:pt x="89" y="98"/>
                  <a:pt x="89" y="98"/>
                </a:cubicBezTo>
                <a:cubicBezTo>
                  <a:pt x="73" y="98"/>
                  <a:pt x="73" y="98"/>
                  <a:pt x="73" y="98"/>
                </a:cubicBezTo>
                <a:lnTo>
                  <a:pt x="73" y="81"/>
                </a:lnTo>
                <a:close/>
                <a:moveTo>
                  <a:pt x="95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95" y="98"/>
                  <a:pt x="95" y="98"/>
                  <a:pt x="95" y="98"/>
                </a:cubicBezTo>
                <a:lnTo>
                  <a:pt x="95" y="81"/>
                </a:lnTo>
                <a:close/>
                <a:moveTo>
                  <a:pt x="117" y="81"/>
                </a:moveTo>
                <a:cubicBezTo>
                  <a:pt x="133" y="81"/>
                  <a:pt x="133" y="81"/>
                  <a:pt x="133" y="81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17" y="98"/>
                  <a:pt x="117" y="98"/>
                  <a:pt x="117" y="98"/>
                </a:cubicBezTo>
                <a:lnTo>
                  <a:pt x="117" y="81"/>
                </a:lnTo>
                <a:close/>
                <a:moveTo>
                  <a:pt x="117" y="76"/>
                </a:moveTo>
                <a:cubicBezTo>
                  <a:pt x="117" y="60"/>
                  <a:pt x="117" y="60"/>
                  <a:pt x="117" y="60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33" y="76"/>
                  <a:pt x="133" y="76"/>
                  <a:pt x="133" y="76"/>
                </a:cubicBezTo>
                <a:lnTo>
                  <a:pt x="117" y="76"/>
                </a:lnTo>
                <a:close/>
                <a:moveTo>
                  <a:pt x="138" y="60"/>
                </a:moveTo>
                <a:cubicBezTo>
                  <a:pt x="155" y="60"/>
                  <a:pt x="155" y="60"/>
                  <a:pt x="155" y="60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38" y="76"/>
                  <a:pt x="138" y="76"/>
                  <a:pt x="138" y="76"/>
                </a:cubicBezTo>
                <a:lnTo>
                  <a:pt x="138" y="60"/>
                </a:lnTo>
                <a:close/>
                <a:moveTo>
                  <a:pt x="155" y="54"/>
                </a:moveTo>
                <a:cubicBezTo>
                  <a:pt x="138" y="54"/>
                  <a:pt x="138" y="54"/>
                  <a:pt x="138" y="54"/>
                </a:cubicBezTo>
                <a:cubicBezTo>
                  <a:pt x="138" y="38"/>
                  <a:pt x="138" y="38"/>
                  <a:pt x="138" y="38"/>
                </a:cubicBezTo>
                <a:cubicBezTo>
                  <a:pt x="155" y="38"/>
                  <a:pt x="155" y="38"/>
                  <a:pt x="155" y="38"/>
                </a:cubicBezTo>
                <a:lnTo>
                  <a:pt x="155" y="54"/>
                </a:lnTo>
                <a:close/>
                <a:moveTo>
                  <a:pt x="30" y="81"/>
                </a:moveTo>
                <a:cubicBezTo>
                  <a:pt x="46" y="81"/>
                  <a:pt x="46" y="81"/>
                  <a:pt x="46" y="81"/>
                </a:cubicBezTo>
                <a:cubicBezTo>
                  <a:pt x="46" y="98"/>
                  <a:pt x="46" y="98"/>
                  <a:pt x="46" y="98"/>
                </a:cubicBezTo>
                <a:cubicBezTo>
                  <a:pt x="30" y="98"/>
                  <a:pt x="30" y="98"/>
                  <a:pt x="30" y="98"/>
                </a:cubicBezTo>
                <a:lnTo>
                  <a:pt x="30" y="81"/>
                </a:lnTo>
                <a:close/>
                <a:moveTo>
                  <a:pt x="138" y="98"/>
                </a:moveTo>
                <a:cubicBezTo>
                  <a:pt x="138" y="81"/>
                  <a:pt x="138" y="81"/>
                  <a:pt x="138" y="81"/>
                </a:cubicBezTo>
                <a:cubicBezTo>
                  <a:pt x="155" y="81"/>
                  <a:pt x="155" y="81"/>
                  <a:pt x="155" y="81"/>
                </a:cubicBezTo>
                <a:cubicBezTo>
                  <a:pt x="155" y="98"/>
                  <a:pt x="155" y="98"/>
                  <a:pt x="155" y="98"/>
                </a:cubicBezTo>
                <a:lnTo>
                  <a:pt x="138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" name="Freeform 1888">
            <a:extLst>
              <a:ext uri="{FF2B5EF4-FFF2-40B4-BE49-F238E27FC236}">
                <a16:creationId xmlns:a16="http://schemas.microsoft.com/office/drawing/2014/main" id="{06362BB9-ED78-4BC3-9282-F049C1CF1009}"/>
              </a:ext>
            </a:extLst>
          </p:cNvPr>
          <p:cNvSpPr>
            <a:spLocks noEditPoints="1"/>
          </p:cNvSpPr>
          <p:nvPr/>
        </p:nvSpPr>
        <p:spPr bwMode="auto">
          <a:xfrm>
            <a:off x="5734859" y="4303447"/>
            <a:ext cx="426456" cy="415300"/>
          </a:xfrm>
          <a:custGeom>
            <a:avLst/>
            <a:gdLst>
              <a:gd name="T0" fmla="*/ 92057 w 160"/>
              <a:gd name="T1" fmla="*/ 27486 h 155"/>
              <a:gd name="T2" fmla="*/ 71600 w 160"/>
              <a:gd name="T3" fmla="*/ 48100 h 155"/>
              <a:gd name="T4" fmla="*/ 81828 w 160"/>
              <a:gd name="T5" fmla="*/ 353877 h 155"/>
              <a:gd name="T6" fmla="*/ 184114 w 160"/>
              <a:gd name="T7" fmla="*/ 532534 h 155"/>
              <a:gd name="T8" fmla="*/ 405733 w 160"/>
              <a:gd name="T9" fmla="*/ 532534 h 155"/>
              <a:gd name="T10" fmla="*/ 490971 w 160"/>
              <a:gd name="T11" fmla="*/ 429463 h 155"/>
              <a:gd name="T12" fmla="*/ 17048 w 160"/>
              <a:gd name="T13" fmla="*/ 37793 h 155"/>
              <a:gd name="T14" fmla="*/ 47733 w 160"/>
              <a:gd name="T15" fmla="*/ 48100 h 155"/>
              <a:gd name="T16" fmla="*/ 184114 w 160"/>
              <a:gd name="T17" fmla="*/ 456949 h 155"/>
              <a:gd name="T18" fmla="*/ 405733 w 160"/>
              <a:gd name="T19" fmla="*/ 456949 h 155"/>
              <a:gd name="T20" fmla="*/ 102286 w 160"/>
              <a:gd name="T21" fmla="*/ 130557 h 155"/>
              <a:gd name="T22" fmla="*/ 286400 w 160"/>
              <a:gd name="T23" fmla="*/ 185528 h 155"/>
              <a:gd name="T24" fmla="*/ 313676 w 160"/>
              <a:gd name="T25" fmla="*/ 158042 h 155"/>
              <a:gd name="T26" fmla="*/ 313676 w 160"/>
              <a:gd name="T27" fmla="*/ 213014 h 155"/>
              <a:gd name="T28" fmla="*/ 340952 w 160"/>
              <a:gd name="T29" fmla="*/ 185528 h 155"/>
              <a:gd name="T30" fmla="*/ 231847 w 160"/>
              <a:gd name="T31" fmla="*/ 185528 h 155"/>
              <a:gd name="T32" fmla="*/ 259123 w 160"/>
              <a:gd name="T33" fmla="*/ 158042 h 155"/>
              <a:gd name="T34" fmla="*/ 259123 w 160"/>
              <a:gd name="T35" fmla="*/ 213014 h 155"/>
              <a:gd name="T36" fmla="*/ 119333 w 160"/>
              <a:gd name="T37" fmla="*/ 185528 h 155"/>
              <a:gd name="T38" fmla="*/ 177295 w 160"/>
              <a:gd name="T39" fmla="*/ 185528 h 155"/>
              <a:gd name="T40" fmla="*/ 146609 w 160"/>
              <a:gd name="T41" fmla="*/ 158042 h 155"/>
              <a:gd name="T42" fmla="*/ 204571 w 160"/>
              <a:gd name="T43" fmla="*/ 158042 h 155"/>
              <a:gd name="T44" fmla="*/ 146609 w 160"/>
              <a:gd name="T45" fmla="*/ 213014 h 155"/>
              <a:gd name="T46" fmla="*/ 204571 w 160"/>
              <a:gd name="T47" fmla="*/ 213014 h 155"/>
              <a:gd name="T48" fmla="*/ 508018 w 160"/>
              <a:gd name="T49" fmla="*/ 185528 h 155"/>
              <a:gd name="T50" fmla="*/ 368228 w 160"/>
              <a:gd name="T51" fmla="*/ 158042 h 155"/>
              <a:gd name="T52" fmla="*/ 368228 w 160"/>
              <a:gd name="T53" fmla="*/ 213014 h 155"/>
              <a:gd name="T54" fmla="*/ 398914 w 160"/>
              <a:gd name="T55" fmla="*/ 185528 h 155"/>
              <a:gd name="T56" fmla="*/ 453466 w 160"/>
              <a:gd name="T57" fmla="*/ 185528 h 155"/>
              <a:gd name="T58" fmla="*/ 286400 w 160"/>
              <a:gd name="T59" fmla="*/ 243935 h 155"/>
              <a:gd name="T60" fmla="*/ 340952 w 160"/>
              <a:gd name="T61" fmla="*/ 243935 h 155"/>
              <a:gd name="T62" fmla="*/ 231847 w 160"/>
              <a:gd name="T63" fmla="*/ 243935 h 155"/>
              <a:gd name="T64" fmla="*/ 119333 w 160"/>
              <a:gd name="T65" fmla="*/ 243935 h 155"/>
              <a:gd name="T66" fmla="*/ 177295 w 160"/>
              <a:gd name="T67" fmla="*/ 243935 h 155"/>
              <a:gd name="T68" fmla="*/ 508018 w 160"/>
              <a:gd name="T69" fmla="*/ 243935 h 155"/>
              <a:gd name="T70" fmla="*/ 398914 w 160"/>
              <a:gd name="T71" fmla="*/ 243935 h 155"/>
              <a:gd name="T72" fmla="*/ 453466 w 160"/>
              <a:gd name="T73" fmla="*/ 243935 h 155"/>
              <a:gd name="T74" fmla="*/ 426190 w 160"/>
              <a:gd name="T75" fmla="*/ 158042 h 155"/>
              <a:gd name="T76" fmla="*/ 480742 w 160"/>
              <a:gd name="T77" fmla="*/ 158042 h 155"/>
              <a:gd name="T78" fmla="*/ 426190 w 160"/>
              <a:gd name="T79" fmla="*/ 213014 h 155"/>
              <a:gd name="T80" fmla="*/ 480742 w 160"/>
              <a:gd name="T81" fmla="*/ 213014 h 155"/>
              <a:gd name="T82" fmla="*/ 286400 w 160"/>
              <a:gd name="T83" fmla="*/ 298906 h 155"/>
              <a:gd name="T84" fmla="*/ 313676 w 160"/>
              <a:gd name="T85" fmla="*/ 271421 h 155"/>
              <a:gd name="T86" fmla="*/ 313676 w 160"/>
              <a:gd name="T87" fmla="*/ 326392 h 155"/>
              <a:gd name="T88" fmla="*/ 340952 w 160"/>
              <a:gd name="T89" fmla="*/ 298906 h 155"/>
              <a:gd name="T90" fmla="*/ 231847 w 160"/>
              <a:gd name="T91" fmla="*/ 298906 h 155"/>
              <a:gd name="T92" fmla="*/ 259123 w 160"/>
              <a:gd name="T93" fmla="*/ 271421 h 155"/>
              <a:gd name="T94" fmla="*/ 259123 w 160"/>
              <a:gd name="T95" fmla="*/ 326392 h 155"/>
              <a:gd name="T96" fmla="*/ 119333 w 160"/>
              <a:gd name="T97" fmla="*/ 298906 h 155"/>
              <a:gd name="T98" fmla="*/ 177295 w 160"/>
              <a:gd name="T99" fmla="*/ 298906 h 155"/>
              <a:gd name="T100" fmla="*/ 146609 w 160"/>
              <a:gd name="T101" fmla="*/ 271421 h 155"/>
              <a:gd name="T102" fmla="*/ 204571 w 160"/>
              <a:gd name="T103" fmla="*/ 271421 h 155"/>
              <a:gd name="T104" fmla="*/ 146609 w 160"/>
              <a:gd name="T105" fmla="*/ 326392 h 155"/>
              <a:gd name="T106" fmla="*/ 204571 w 160"/>
              <a:gd name="T107" fmla="*/ 326392 h 155"/>
              <a:gd name="T108" fmla="*/ 508018 w 160"/>
              <a:gd name="T109" fmla="*/ 298906 h 155"/>
              <a:gd name="T110" fmla="*/ 368228 w 160"/>
              <a:gd name="T111" fmla="*/ 271421 h 155"/>
              <a:gd name="T112" fmla="*/ 368228 w 160"/>
              <a:gd name="T113" fmla="*/ 326392 h 155"/>
              <a:gd name="T114" fmla="*/ 398914 w 160"/>
              <a:gd name="T115" fmla="*/ 298906 h 155"/>
              <a:gd name="T116" fmla="*/ 453466 w 160"/>
              <a:gd name="T117" fmla="*/ 298906 h 155"/>
              <a:gd name="T118" fmla="*/ 426190 w 160"/>
              <a:gd name="T119" fmla="*/ 271421 h 155"/>
              <a:gd name="T120" fmla="*/ 480742 w 160"/>
              <a:gd name="T121" fmla="*/ 271421 h 155"/>
              <a:gd name="T122" fmla="*/ 426190 w 160"/>
              <a:gd name="T123" fmla="*/ 326392 h 155"/>
              <a:gd name="T124" fmla="*/ 480742 w 160"/>
              <a:gd name="T125" fmla="*/ 326392 h 1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55">
                <a:moveTo>
                  <a:pt x="160" y="103"/>
                </a:moveTo>
                <a:cubicBezTo>
                  <a:pt x="160" y="33"/>
                  <a:pt x="160" y="33"/>
                  <a:pt x="16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9"/>
                  <a:pt x="29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6" y="22"/>
                  <a:pt x="20" y="18"/>
                  <a:pt x="21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4" y="129"/>
                  <a:pt x="26" y="130"/>
                  <a:pt x="27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3" y="133"/>
                  <a:pt x="41" y="137"/>
                  <a:pt x="41" y="141"/>
                </a:cubicBezTo>
                <a:cubicBezTo>
                  <a:pt x="41" y="148"/>
                  <a:pt x="47" y="155"/>
                  <a:pt x="54" y="155"/>
                </a:cubicBezTo>
                <a:cubicBezTo>
                  <a:pt x="62" y="155"/>
                  <a:pt x="68" y="148"/>
                  <a:pt x="68" y="141"/>
                </a:cubicBezTo>
                <a:cubicBezTo>
                  <a:pt x="68" y="137"/>
                  <a:pt x="66" y="133"/>
                  <a:pt x="62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08" y="133"/>
                  <a:pt x="106" y="137"/>
                  <a:pt x="106" y="141"/>
                </a:cubicBezTo>
                <a:cubicBezTo>
                  <a:pt x="106" y="148"/>
                  <a:pt x="112" y="155"/>
                  <a:pt x="119" y="155"/>
                </a:cubicBezTo>
                <a:cubicBezTo>
                  <a:pt x="127" y="155"/>
                  <a:pt x="133" y="148"/>
                  <a:pt x="133" y="141"/>
                </a:cubicBezTo>
                <a:cubicBezTo>
                  <a:pt x="133" y="137"/>
                  <a:pt x="131" y="133"/>
                  <a:pt x="127" y="130"/>
                </a:cubicBezTo>
                <a:cubicBezTo>
                  <a:pt x="144" y="130"/>
                  <a:pt x="144" y="130"/>
                  <a:pt x="144" y="130"/>
                </a:cubicBezTo>
                <a:cubicBezTo>
                  <a:pt x="145" y="130"/>
                  <a:pt x="146" y="129"/>
                  <a:pt x="146" y="127"/>
                </a:cubicBezTo>
                <a:cubicBezTo>
                  <a:pt x="146" y="126"/>
                  <a:pt x="145" y="125"/>
                  <a:pt x="144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03"/>
                  <a:pt x="30" y="103"/>
                  <a:pt x="30" y="103"/>
                </a:cubicBezTo>
                <a:lnTo>
                  <a:pt x="160" y="103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5" y="7"/>
                  <a:pt x="16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4"/>
                  <a:pt x="14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5"/>
                  <a:pt x="13" y="16"/>
                  <a:pt x="11" y="16"/>
                </a:cubicBezTo>
                <a:close/>
                <a:moveTo>
                  <a:pt x="54" y="149"/>
                </a:moveTo>
                <a:cubicBezTo>
                  <a:pt x="50" y="149"/>
                  <a:pt x="46" y="146"/>
                  <a:pt x="46" y="141"/>
                </a:cubicBezTo>
                <a:cubicBezTo>
                  <a:pt x="46" y="137"/>
                  <a:pt x="50" y="133"/>
                  <a:pt x="54" y="133"/>
                </a:cubicBezTo>
                <a:cubicBezTo>
                  <a:pt x="59" y="133"/>
                  <a:pt x="62" y="137"/>
                  <a:pt x="62" y="141"/>
                </a:cubicBezTo>
                <a:cubicBezTo>
                  <a:pt x="62" y="146"/>
                  <a:pt x="59" y="149"/>
                  <a:pt x="54" y="149"/>
                </a:cubicBezTo>
                <a:close/>
                <a:moveTo>
                  <a:pt x="119" y="149"/>
                </a:moveTo>
                <a:cubicBezTo>
                  <a:pt x="115" y="149"/>
                  <a:pt x="111" y="146"/>
                  <a:pt x="111" y="141"/>
                </a:cubicBezTo>
                <a:cubicBezTo>
                  <a:pt x="111" y="137"/>
                  <a:pt x="115" y="133"/>
                  <a:pt x="119" y="133"/>
                </a:cubicBezTo>
                <a:cubicBezTo>
                  <a:pt x="124" y="133"/>
                  <a:pt x="127" y="137"/>
                  <a:pt x="127" y="141"/>
                </a:cubicBezTo>
                <a:cubicBezTo>
                  <a:pt x="127" y="146"/>
                  <a:pt x="124" y="149"/>
                  <a:pt x="119" y="149"/>
                </a:cubicBezTo>
                <a:close/>
                <a:moveTo>
                  <a:pt x="155" y="98"/>
                </a:moveTo>
                <a:cubicBezTo>
                  <a:pt x="30" y="98"/>
                  <a:pt x="30" y="98"/>
                  <a:pt x="30" y="98"/>
                </a:cubicBezTo>
                <a:cubicBezTo>
                  <a:pt x="30" y="38"/>
                  <a:pt x="30" y="38"/>
                  <a:pt x="30" y="38"/>
                </a:cubicBezTo>
                <a:cubicBezTo>
                  <a:pt x="155" y="38"/>
                  <a:pt x="155" y="38"/>
                  <a:pt x="155" y="38"/>
                </a:cubicBezTo>
                <a:lnTo>
                  <a:pt x="155" y="98"/>
                </a:lnTo>
                <a:close/>
                <a:moveTo>
                  <a:pt x="84" y="49"/>
                </a:moveTo>
                <a:cubicBezTo>
                  <a:pt x="86" y="49"/>
                  <a:pt x="87" y="50"/>
                  <a:pt x="87" y="52"/>
                </a:cubicBezTo>
                <a:cubicBezTo>
                  <a:pt x="87" y="53"/>
                  <a:pt x="86" y="54"/>
                  <a:pt x="84" y="54"/>
                </a:cubicBezTo>
                <a:cubicBezTo>
                  <a:pt x="83" y="54"/>
                  <a:pt x="81" y="53"/>
                  <a:pt x="81" y="52"/>
                </a:cubicBezTo>
                <a:cubicBezTo>
                  <a:pt x="81" y="50"/>
                  <a:pt x="83" y="49"/>
                  <a:pt x="84" y="49"/>
                </a:cubicBezTo>
                <a:close/>
                <a:moveTo>
                  <a:pt x="92" y="41"/>
                </a:moveTo>
                <a:cubicBezTo>
                  <a:pt x="94" y="41"/>
                  <a:pt x="95" y="42"/>
                  <a:pt x="95" y="43"/>
                </a:cubicBezTo>
                <a:cubicBezTo>
                  <a:pt x="95" y="45"/>
                  <a:pt x="94" y="46"/>
                  <a:pt x="92" y="46"/>
                </a:cubicBezTo>
                <a:cubicBezTo>
                  <a:pt x="91" y="46"/>
                  <a:pt x="89" y="45"/>
                  <a:pt x="89" y="43"/>
                </a:cubicBezTo>
                <a:cubicBezTo>
                  <a:pt x="89" y="42"/>
                  <a:pt x="91" y="41"/>
                  <a:pt x="92" y="41"/>
                </a:cubicBezTo>
                <a:close/>
                <a:moveTo>
                  <a:pt x="92" y="57"/>
                </a:moveTo>
                <a:cubicBezTo>
                  <a:pt x="94" y="57"/>
                  <a:pt x="95" y="58"/>
                  <a:pt x="95" y="60"/>
                </a:cubicBezTo>
                <a:cubicBezTo>
                  <a:pt x="95" y="61"/>
                  <a:pt x="94" y="62"/>
                  <a:pt x="92" y="62"/>
                </a:cubicBezTo>
                <a:cubicBezTo>
                  <a:pt x="91" y="62"/>
                  <a:pt x="89" y="61"/>
                  <a:pt x="89" y="60"/>
                </a:cubicBezTo>
                <a:cubicBezTo>
                  <a:pt x="89" y="58"/>
                  <a:pt x="91" y="57"/>
                  <a:pt x="92" y="57"/>
                </a:cubicBezTo>
                <a:close/>
                <a:moveTo>
                  <a:pt x="100" y="49"/>
                </a:moveTo>
                <a:cubicBezTo>
                  <a:pt x="102" y="49"/>
                  <a:pt x="103" y="50"/>
                  <a:pt x="103" y="52"/>
                </a:cubicBezTo>
                <a:cubicBezTo>
                  <a:pt x="103" y="53"/>
                  <a:pt x="102" y="54"/>
                  <a:pt x="100" y="54"/>
                </a:cubicBezTo>
                <a:cubicBezTo>
                  <a:pt x="99" y="54"/>
                  <a:pt x="98" y="53"/>
                  <a:pt x="98" y="52"/>
                </a:cubicBezTo>
                <a:cubicBezTo>
                  <a:pt x="98" y="50"/>
                  <a:pt x="99" y="49"/>
                  <a:pt x="100" y="49"/>
                </a:cubicBezTo>
                <a:close/>
                <a:moveTo>
                  <a:pt x="68" y="49"/>
                </a:moveTo>
                <a:cubicBezTo>
                  <a:pt x="69" y="49"/>
                  <a:pt x="71" y="50"/>
                  <a:pt x="71" y="52"/>
                </a:cubicBezTo>
                <a:cubicBezTo>
                  <a:pt x="71" y="53"/>
                  <a:pt x="69" y="54"/>
                  <a:pt x="68" y="54"/>
                </a:cubicBezTo>
                <a:cubicBezTo>
                  <a:pt x="66" y="54"/>
                  <a:pt x="65" y="53"/>
                  <a:pt x="65" y="52"/>
                </a:cubicBezTo>
                <a:cubicBezTo>
                  <a:pt x="65" y="50"/>
                  <a:pt x="66" y="49"/>
                  <a:pt x="68" y="49"/>
                </a:cubicBezTo>
                <a:close/>
                <a:moveTo>
                  <a:pt x="76" y="41"/>
                </a:moveTo>
                <a:cubicBezTo>
                  <a:pt x="77" y="41"/>
                  <a:pt x="79" y="42"/>
                  <a:pt x="79" y="43"/>
                </a:cubicBezTo>
                <a:cubicBezTo>
                  <a:pt x="79" y="45"/>
                  <a:pt x="77" y="46"/>
                  <a:pt x="76" y="46"/>
                </a:cubicBezTo>
                <a:cubicBezTo>
                  <a:pt x="74" y="46"/>
                  <a:pt x="73" y="45"/>
                  <a:pt x="73" y="43"/>
                </a:cubicBezTo>
                <a:cubicBezTo>
                  <a:pt x="73" y="42"/>
                  <a:pt x="74" y="41"/>
                  <a:pt x="76" y="41"/>
                </a:cubicBezTo>
                <a:close/>
                <a:moveTo>
                  <a:pt x="76" y="57"/>
                </a:moveTo>
                <a:cubicBezTo>
                  <a:pt x="77" y="57"/>
                  <a:pt x="79" y="58"/>
                  <a:pt x="79" y="60"/>
                </a:cubicBezTo>
                <a:cubicBezTo>
                  <a:pt x="79" y="61"/>
                  <a:pt x="77" y="62"/>
                  <a:pt x="76" y="62"/>
                </a:cubicBezTo>
                <a:cubicBezTo>
                  <a:pt x="74" y="62"/>
                  <a:pt x="73" y="61"/>
                  <a:pt x="73" y="60"/>
                </a:cubicBezTo>
                <a:cubicBezTo>
                  <a:pt x="73" y="58"/>
                  <a:pt x="74" y="57"/>
                  <a:pt x="76" y="57"/>
                </a:cubicBezTo>
                <a:close/>
                <a:moveTo>
                  <a:pt x="35" y="49"/>
                </a:moveTo>
                <a:cubicBezTo>
                  <a:pt x="37" y="49"/>
                  <a:pt x="38" y="50"/>
                  <a:pt x="38" y="52"/>
                </a:cubicBezTo>
                <a:cubicBezTo>
                  <a:pt x="38" y="53"/>
                  <a:pt x="37" y="54"/>
                  <a:pt x="35" y="54"/>
                </a:cubicBezTo>
                <a:cubicBezTo>
                  <a:pt x="34" y="54"/>
                  <a:pt x="33" y="53"/>
                  <a:pt x="33" y="52"/>
                </a:cubicBezTo>
                <a:cubicBezTo>
                  <a:pt x="33" y="50"/>
                  <a:pt x="34" y="49"/>
                  <a:pt x="35" y="49"/>
                </a:cubicBezTo>
                <a:close/>
                <a:moveTo>
                  <a:pt x="52" y="49"/>
                </a:moveTo>
                <a:cubicBezTo>
                  <a:pt x="53" y="49"/>
                  <a:pt x="54" y="50"/>
                  <a:pt x="54" y="52"/>
                </a:cubicBezTo>
                <a:cubicBezTo>
                  <a:pt x="54" y="53"/>
                  <a:pt x="53" y="54"/>
                  <a:pt x="52" y="54"/>
                </a:cubicBezTo>
                <a:cubicBezTo>
                  <a:pt x="50" y="54"/>
                  <a:pt x="49" y="53"/>
                  <a:pt x="49" y="52"/>
                </a:cubicBezTo>
                <a:cubicBezTo>
                  <a:pt x="49" y="50"/>
                  <a:pt x="50" y="49"/>
                  <a:pt x="52" y="49"/>
                </a:cubicBezTo>
                <a:close/>
                <a:moveTo>
                  <a:pt x="43" y="41"/>
                </a:moveTo>
                <a:cubicBezTo>
                  <a:pt x="45" y="41"/>
                  <a:pt x="46" y="42"/>
                  <a:pt x="46" y="43"/>
                </a:cubicBezTo>
                <a:cubicBezTo>
                  <a:pt x="46" y="45"/>
                  <a:pt x="45" y="46"/>
                  <a:pt x="43" y="46"/>
                </a:cubicBezTo>
                <a:cubicBezTo>
                  <a:pt x="42" y="46"/>
                  <a:pt x="41" y="45"/>
                  <a:pt x="41" y="43"/>
                </a:cubicBezTo>
                <a:cubicBezTo>
                  <a:pt x="41" y="42"/>
                  <a:pt x="42" y="41"/>
                  <a:pt x="43" y="41"/>
                </a:cubicBezTo>
                <a:close/>
                <a:moveTo>
                  <a:pt x="60" y="41"/>
                </a:moveTo>
                <a:cubicBezTo>
                  <a:pt x="61" y="41"/>
                  <a:pt x="62" y="42"/>
                  <a:pt x="62" y="43"/>
                </a:cubicBezTo>
                <a:cubicBezTo>
                  <a:pt x="62" y="45"/>
                  <a:pt x="61" y="46"/>
                  <a:pt x="60" y="46"/>
                </a:cubicBezTo>
                <a:cubicBezTo>
                  <a:pt x="58" y="46"/>
                  <a:pt x="57" y="45"/>
                  <a:pt x="57" y="43"/>
                </a:cubicBezTo>
                <a:cubicBezTo>
                  <a:pt x="57" y="42"/>
                  <a:pt x="58" y="41"/>
                  <a:pt x="60" y="41"/>
                </a:cubicBezTo>
                <a:close/>
                <a:moveTo>
                  <a:pt x="43" y="57"/>
                </a:moveTo>
                <a:cubicBezTo>
                  <a:pt x="45" y="57"/>
                  <a:pt x="46" y="58"/>
                  <a:pt x="46" y="60"/>
                </a:cubicBezTo>
                <a:cubicBezTo>
                  <a:pt x="46" y="61"/>
                  <a:pt x="45" y="62"/>
                  <a:pt x="43" y="62"/>
                </a:cubicBezTo>
                <a:cubicBezTo>
                  <a:pt x="42" y="62"/>
                  <a:pt x="41" y="61"/>
                  <a:pt x="41" y="60"/>
                </a:cubicBezTo>
                <a:cubicBezTo>
                  <a:pt x="41" y="58"/>
                  <a:pt x="42" y="57"/>
                  <a:pt x="43" y="57"/>
                </a:cubicBezTo>
                <a:close/>
                <a:moveTo>
                  <a:pt x="60" y="57"/>
                </a:moveTo>
                <a:cubicBezTo>
                  <a:pt x="61" y="57"/>
                  <a:pt x="62" y="58"/>
                  <a:pt x="62" y="60"/>
                </a:cubicBezTo>
                <a:cubicBezTo>
                  <a:pt x="62" y="61"/>
                  <a:pt x="61" y="62"/>
                  <a:pt x="60" y="62"/>
                </a:cubicBezTo>
                <a:cubicBezTo>
                  <a:pt x="58" y="62"/>
                  <a:pt x="57" y="61"/>
                  <a:pt x="57" y="60"/>
                </a:cubicBezTo>
                <a:cubicBezTo>
                  <a:pt x="57" y="58"/>
                  <a:pt x="58" y="57"/>
                  <a:pt x="60" y="57"/>
                </a:cubicBezTo>
                <a:close/>
                <a:moveTo>
                  <a:pt x="149" y="49"/>
                </a:moveTo>
                <a:cubicBezTo>
                  <a:pt x="151" y="49"/>
                  <a:pt x="152" y="50"/>
                  <a:pt x="152" y="52"/>
                </a:cubicBezTo>
                <a:cubicBezTo>
                  <a:pt x="152" y="53"/>
                  <a:pt x="151" y="54"/>
                  <a:pt x="149" y="54"/>
                </a:cubicBezTo>
                <a:cubicBezTo>
                  <a:pt x="148" y="54"/>
                  <a:pt x="146" y="53"/>
                  <a:pt x="146" y="52"/>
                </a:cubicBezTo>
                <a:cubicBezTo>
                  <a:pt x="146" y="50"/>
                  <a:pt x="148" y="49"/>
                  <a:pt x="149" y="49"/>
                </a:cubicBezTo>
                <a:close/>
                <a:moveTo>
                  <a:pt x="108" y="41"/>
                </a:moveTo>
                <a:cubicBezTo>
                  <a:pt x="110" y="41"/>
                  <a:pt x="111" y="42"/>
                  <a:pt x="111" y="43"/>
                </a:cubicBezTo>
                <a:cubicBezTo>
                  <a:pt x="111" y="45"/>
                  <a:pt x="110" y="46"/>
                  <a:pt x="108" y="46"/>
                </a:cubicBezTo>
                <a:cubicBezTo>
                  <a:pt x="107" y="46"/>
                  <a:pt x="106" y="45"/>
                  <a:pt x="106" y="43"/>
                </a:cubicBezTo>
                <a:cubicBezTo>
                  <a:pt x="106" y="42"/>
                  <a:pt x="107" y="41"/>
                  <a:pt x="108" y="41"/>
                </a:cubicBezTo>
                <a:close/>
                <a:moveTo>
                  <a:pt x="108" y="57"/>
                </a:moveTo>
                <a:cubicBezTo>
                  <a:pt x="110" y="57"/>
                  <a:pt x="111" y="58"/>
                  <a:pt x="111" y="60"/>
                </a:cubicBezTo>
                <a:cubicBezTo>
                  <a:pt x="111" y="61"/>
                  <a:pt x="110" y="62"/>
                  <a:pt x="108" y="62"/>
                </a:cubicBezTo>
                <a:cubicBezTo>
                  <a:pt x="107" y="62"/>
                  <a:pt x="106" y="61"/>
                  <a:pt x="106" y="60"/>
                </a:cubicBezTo>
                <a:cubicBezTo>
                  <a:pt x="106" y="58"/>
                  <a:pt x="107" y="57"/>
                  <a:pt x="108" y="57"/>
                </a:cubicBezTo>
                <a:close/>
                <a:moveTo>
                  <a:pt x="117" y="49"/>
                </a:moveTo>
                <a:cubicBezTo>
                  <a:pt x="118" y="49"/>
                  <a:pt x="119" y="50"/>
                  <a:pt x="119" y="52"/>
                </a:cubicBezTo>
                <a:cubicBezTo>
                  <a:pt x="119" y="53"/>
                  <a:pt x="118" y="54"/>
                  <a:pt x="117" y="54"/>
                </a:cubicBezTo>
                <a:cubicBezTo>
                  <a:pt x="115" y="54"/>
                  <a:pt x="114" y="53"/>
                  <a:pt x="114" y="52"/>
                </a:cubicBezTo>
                <a:cubicBezTo>
                  <a:pt x="114" y="50"/>
                  <a:pt x="115" y="49"/>
                  <a:pt x="117" y="49"/>
                </a:cubicBezTo>
                <a:close/>
                <a:moveTo>
                  <a:pt x="133" y="49"/>
                </a:moveTo>
                <a:cubicBezTo>
                  <a:pt x="134" y="49"/>
                  <a:pt x="136" y="50"/>
                  <a:pt x="136" y="52"/>
                </a:cubicBezTo>
                <a:cubicBezTo>
                  <a:pt x="136" y="53"/>
                  <a:pt x="134" y="54"/>
                  <a:pt x="133" y="54"/>
                </a:cubicBezTo>
                <a:cubicBezTo>
                  <a:pt x="131" y="54"/>
                  <a:pt x="130" y="53"/>
                  <a:pt x="130" y="52"/>
                </a:cubicBezTo>
                <a:cubicBezTo>
                  <a:pt x="130" y="50"/>
                  <a:pt x="131" y="49"/>
                  <a:pt x="133" y="49"/>
                </a:cubicBezTo>
                <a:close/>
                <a:moveTo>
                  <a:pt x="84" y="65"/>
                </a:moveTo>
                <a:cubicBezTo>
                  <a:pt x="86" y="65"/>
                  <a:pt x="87" y="66"/>
                  <a:pt x="87" y="68"/>
                </a:cubicBezTo>
                <a:cubicBezTo>
                  <a:pt x="87" y="69"/>
                  <a:pt x="86" y="71"/>
                  <a:pt x="84" y="71"/>
                </a:cubicBezTo>
                <a:cubicBezTo>
                  <a:pt x="83" y="71"/>
                  <a:pt x="81" y="69"/>
                  <a:pt x="81" y="68"/>
                </a:cubicBezTo>
                <a:cubicBezTo>
                  <a:pt x="81" y="66"/>
                  <a:pt x="83" y="65"/>
                  <a:pt x="84" y="65"/>
                </a:cubicBezTo>
                <a:close/>
                <a:moveTo>
                  <a:pt x="100" y="65"/>
                </a:moveTo>
                <a:cubicBezTo>
                  <a:pt x="102" y="65"/>
                  <a:pt x="103" y="66"/>
                  <a:pt x="103" y="68"/>
                </a:cubicBezTo>
                <a:cubicBezTo>
                  <a:pt x="103" y="69"/>
                  <a:pt x="102" y="71"/>
                  <a:pt x="100" y="71"/>
                </a:cubicBezTo>
                <a:cubicBezTo>
                  <a:pt x="99" y="71"/>
                  <a:pt x="98" y="69"/>
                  <a:pt x="98" y="68"/>
                </a:cubicBezTo>
                <a:cubicBezTo>
                  <a:pt x="98" y="66"/>
                  <a:pt x="99" y="65"/>
                  <a:pt x="100" y="65"/>
                </a:cubicBezTo>
                <a:close/>
                <a:moveTo>
                  <a:pt x="68" y="65"/>
                </a:moveTo>
                <a:cubicBezTo>
                  <a:pt x="69" y="65"/>
                  <a:pt x="71" y="66"/>
                  <a:pt x="71" y="68"/>
                </a:cubicBezTo>
                <a:cubicBezTo>
                  <a:pt x="71" y="69"/>
                  <a:pt x="69" y="71"/>
                  <a:pt x="68" y="71"/>
                </a:cubicBezTo>
                <a:cubicBezTo>
                  <a:pt x="66" y="71"/>
                  <a:pt x="65" y="69"/>
                  <a:pt x="65" y="68"/>
                </a:cubicBezTo>
                <a:cubicBezTo>
                  <a:pt x="65" y="66"/>
                  <a:pt x="66" y="65"/>
                  <a:pt x="68" y="65"/>
                </a:cubicBezTo>
                <a:close/>
                <a:moveTo>
                  <a:pt x="35" y="65"/>
                </a:moveTo>
                <a:cubicBezTo>
                  <a:pt x="37" y="65"/>
                  <a:pt x="38" y="66"/>
                  <a:pt x="38" y="68"/>
                </a:cubicBezTo>
                <a:cubicBezTo>
                  <a:pt x="38" y="69"/>
                  <a:pt x="37" y="71"/>
                  <a:pt x="35" y="71"/>
                </a:cubicBezTo>
                <a:cubicBezTo>
                  <a:pt x="34" y="71"/>
                  <a:pt x="33" y="69"/>
                  <a:pt x="33" y="68"/>
                </a:cubicBezTo>
                <a:cubicBezTo>
                  <a:pt x="33" y="66"/>
                  <a:pt x="34" y="65"/>
                  <a:pt x="35" y="65"/>
                </a:cubicBezTo>
                <a:close/>
                <a:moveTo>
                  <a:pt x="52" y="65"/>
                </a:moveTo>
                <a:cubicBezTo>
                  <a:pt x="53" y="65"/>
                  <a:pt x="54" y="66"/>
                  <a:pt x="54" y="68"/>
                </a:cubicBezTo>
                <a:cubicBezTo>
                  <a:pt x="54" y="69"/>
                  <a:pt x="53" y="71"/>
                  <a:pt x="52" y="71"/>
                </a:cubicBezTo>
                <a:cubicBezTo>
                  <a:pt x="50" y="71"/>
                  <a:pt x="49" y="69"/>
                  <a:pt x="49" y="68"/>
                </a:cubicBezTo>
                <a:cubicBezTo>
                  <a:pt x="49" y="66"/>
                  <a:pt x="50" y="65"/>
                  <a:pt x="52" y="65"/>
                </a:cubicBezTo>
                <a:close/>
                <a:moveTo>
                  <a:pt x="149" y="65"/>
                </a:moveTo>
                <a:cubicBezTo>
                  <a:pt x="151" y="65"/>
                  <a:pt x="152" y="66"/>
                  <a:pt x="152" y="68"/>
                </a:cubicBezTo>
                <a:cubicBezTo>
                  <a:pt x="152" y="69"/>
                  <a:pt x="151" y="71"/>
                  <a:pt x="149" y="71"/>
                </a:cubicBezTo>
                <a:cubicBezTo>
                  <a:pt x="148" y="71"/>
                  <a:pt x="146" y="69"/>
                  <a:pt x="146" y="68"/>
                </a:cubicBezTo>
                <a:cubicBezTo>
                  <a:pt x="146" y="66"/>
                  <a:pt x="148" y="65"/>
                  <a:pt x="149" y="65"/>
                </a:cubicBezTo>
                <a:close/>
                <a:moveTo>
                  <a:pt x="117" y="65"/>
                </a:moveTo>
                <a:cubicBezTo>
                  <a:pt x="118" y="65"/>
                  <a:pt x="119" y="66"/>
                  <a:pt x="119" y="68"/>
                </a:cubicBezTo>
                <a:cubicBezTo>
                  <a:pt x="119" y="69"/>
                  <a:pt x="118" y="71"/>
                  <a:pt x="117" y="71"/>
                </a:cubicBezTo>
                <a:cubicBezTo>
                  <a:pt x="115" y="71"/>
                  <a:pt x="114" y="69"/>
                  <a:pt x="114" y="68"/>
                </a:cubicBezTo>
                <a:cubicBezTo>
                  <a:pt x="114" y="66"/>
                  <a:pt x="115" y="65"/>
                  <a:pt x="117" y="65"/>
                </a:cubicBezTo>
                <a:close/>
                <a:moveTo>
                  <a:pt x="133" y="65"/>
                </a:moveTo>
                <a:cubicBezTo>
                  <a:pt x="134" y="65"/>
                  <a:pt x="136" y="66"/>
                  <a:pt x="136" y="68"/>
                </a:cubicBezTo>
                <a:cubicBezTo>
                  <a:pt x="136" y="69"/>
                  <a:pt x="134" y="71"/>
                  <a:pt x="133" y="71"/>
                </a:cubicBezTo>
                <a:cubicBezTo>
                  <a:pt x="131" y="71"/>
                  <a:pt x="130" y="69"/>
                  <a:pt x="130" y="68"/>
                </a:cubicBezTo>
                <a:cubicBezTo>
                  <a:pt x="130" y="66"/>
                  <a:pt x="131" y="65"/>
                  <a:pt x="133" y="65"/>
                </a:cubicBezTo>
                <a:close/>
                <a:moveTo>
                  <a:pt x="125" y="41"/>
                </a:moveTo>
                <a:cubicBezTo>
                  <a:pt x="126" y="41"/>
                  <a:pt x="127" y="42"/>
                  <a:pt x="127" y="43"/>
                </a:cubicBezTo>
                <a:cubicBezTo>
                  <a:pt x="127" y="45"/>
                  <a:pt x="126" y="46"/>
                  <a:pt x="125" y="46"/>
                </a:cubicBezTo>
                <a:cubicBezTo>
                  <a:pt x="123" y="46"/>
                  <a:pt x="122" y="45"/>
                  <a:pt x="122" y="43"/>
                </a:cubicBezTo>
                <a:cubicBezTo>
                  <a:pt x="122" y="42"/>
                  <a:pt x="123" y="41"/>
                  <a:pt x="125" y="41"/>
                </a:cubicBezTo>
                <a:close/>
                <a:moveTo>
                  <a:pt x="141" y="41"/>
                </a:moveTo>
                <a:cubicBezTo>
                  <a:pt x="143" y="41"/>
                  <a:pt x="144" y="42"/>
                  <a:pt x="144" y="43"/>
                </a:cubicBezTo>
                <a:cubicBezTo>
                  <a:pt x="144" y="45"/>
                  <a:pt x="143" y="46"/>
                  <a:pt x="141" y="46"/>
                </a:cubicBezTo>
                <a:cubicBezTo>
                  <a:pt x="140" y="46"/>
                  <a:pt x="138" y="45"/>
                  <a:pt x="138" y="43"/>
                </a:cubicBezTo>
                <a:cubicBezTo>
                  <a:pt x="138" y="42"/>
                  <a:pt x="140" y="41"/>
                  <a:pt x="141" y="41"/>
                </a:cubicBezTo>
                <a:close/>
                <a:moveTo>
                  <a:pt x="125" y="57"/>
                </a:moveTo>
                <a:cubicBezTo>
                  <a:pt x="126" y="57"/>
                  <a:pt x="127" y="58"/>
                  <a:pt x="127" y="60"/>
                </a:cubicBezTo>
                <a:cubicBezTo>
                  <a:pt x="127" y="61"/>
                  <a:pt x="126" y="62"/>
                  <a:pt x="125" y="62"/>
                </a:cubicBezTo>
                <a:cubicBezTo>
                  <a:pt x="123" y="62"/>
                  <a:pt x="122" y="61"/>
                  <a:pt x="122" y="60"/>
                </a:cubicBezTo>
                <a:cubicBezTo>
                  <a:pt x="122" y="58"/>
                  <a:pt x="123" y="57"/>
                  <a:pt x="125" y="57"/>
                </a:cubicBezTo>
                <a:close/>
                <a:moveTo>
                  <a:pt x="141" y="57"/>
                </a:moveTo>
                <a:cubicBezTo>
                  <a:pt x="143" y="57"/>
                  <a:pt x="144" y="58"/>
                  <a:pt x="144" y="60"/>
                </a:cubicBezTo>
                <a:cubicBezTo>
                  <a:pt x="144" y="61"/>
                  <a:pt x="143" y="62"/>
                  <a:pt x="141" y="62"/>
                </a:cubicBezTo>
                <a:cubicBezTo>
                  <a:pt x="140" y="62"/>
                  <a:pt x="138" y="61"/>
                  <a:pt x="138" y="60"/>
                </a:cubicBezTo>
                <a:cubicBezTo>
                  <a:pt x="138" y="58"/>
                  <a:pt x="140" y="57"/>
                  <a:pt x="141" y="57"/>
                </a:cubicBezTo>
                <a:close/>
                <a:moveTo>
                  <a:pt x="84" y="81"/>
                </a:moveTo>
                <a:cubicBezTo>
                  <a:pt x="86" y="81"/>
                  <a:pt x="87" y="83"/>
                  <a:pt x="87" y="84"/>
                </a:cubicBezTo>
                <a:cubicBezTo>
                  <a:pt x="87" y="86"/>
                  <a:pt x="86" y="87"/>
                  <a:pt x="84" y="87"/>
                </a:cubicBezTo>
                <a:cubicBezTo>
                  <a:pt x="83" y="87"/>
                  <a:pt x="81" y="86"/>
                  <a:pt x="81" y="84"/>
                </a:cubicBezTo>
                <a:cubicBezTo>
                  <a:pt x="81" y="83"/>
                  <a:pt x="83" y="81"/>
                  <a:pt x="84" y="81"/>
                </a:cubicBezTo>
                <a:close/>
                <a:moveTo>
                  <a:pt x="92" y="73"/>
                </a:moveTo>
                <a:cubicBezTo>
                  <a:pt x="94" y="73"/>
                  <a:pt x="95" y="74"/>
                  <a:pt x="95" y="76"/>
                </a:cubicBezTo>
                <a:cubicBezTo>
                  <a:pt x="95" y="77"/>
                  <a:pt x="94" y="79"/>
                  <a:pt x="92" y="79"/>
                </a:cubicBezTo>
                <a:cubicBezTo>
                  <a:pt x="91" y="79"/>
                  <a:pt x="89" y="77"/>
                  <a:pt x="89" y="76"/>
                </a:cubicBezTo>
                <a:cubicBezTo>
                  <a:pt x="89" y="74"/>
                  <a:pt x="91" y="73"/>
                  <a:pt x="92" y="73"/>
                </a:cubicBezTo>
                <a:close/>
                <a:moveTo>
                  <a:pt x="92" y="89"/>
                </a:moveTo>
                <a:cubicBezTo>
                  <a:pt x="94" y="89"/>
                  <a:pt x="95" y="91"/>
                  <a:pt x="95" y="92"/>
                </a:cubicBezTo>
                <a:cubicBezTo>
                  <a:pt x="95" y="94"/>
                  <a:pt x="94" y="95"/>
                  <a:pt x="92" y="95"/>
                </a:cubicBezTo>
                <a:cubicBezTo>
                  <a:pt x="91" y="95"/>
                  <a:pt x="89" y="94"/>
                  <a:pt x="89" y="92"/>
                </a:cubicBezTo>
                <a:cubicBezTo>
                  <a:pt x="89" y="91"/>
                  <a:pt x="91" y="89"/>
                  <a:pt x="92" y="89"/>
                </a:cubicBezTo>
                <a:close/>
                <a:moveTo>
                  <a:pt x="100" y="81"/>
                </a:moveTo>
                <a:cubicBezTo>
                  <a:pt x="102" y="81"/>
                  <a:pt x="103" y="83"/>
                  <a:pt x="103" y="84"/>
                </a:cubicBezTo>
                <a:cubicBezTo>
                  <a:pt x="103" y="86"/>
                  <a:pt x="102" y="87"/>
                  <a:pt x="100" y="87"/>
                </a:cubicBezTo>
                <a:cubicBezTo>
                  <a:pt x="99" y="87"/>
                  <a:pt x="98" y="86"/>
                  <a:pt x="98" y="84"/>
                </a:cubicBezTo>
                <a:cubicBezTo>
                  <a:pt x="98" y="83"/>
                  <a:pt x="99" y="81"/>
                  <a:pt x="100" y="81"/>
                </a:cubicBezTo>
                <a:close/>
                <a:moveTo>
                  <a:pt x="68" y="81"/>
                </a:moveTo>
                <a:cubicBezTo>
                  <a:pt x="69" y="81"/>
                  <a:pt x="71" y="83"/>
                  <a:pt x="71" y="84"/>
                </a:cubicBezTo>
                <a:cubicBezTo>
                  <a:pt x="71" y="86"/>
                  <a:pt x="69" y="87"/>
                  <a:pt x="68" y="87"/>
                </a:cubicBezTo>
                <a:cubicBezTo>
                  <a:pt x="66" y="87"/>
                  <a:pt x="65" y="86"/>
                  <a:pt x="65" y="84"/>
                </a:cubicBezTo>
                <a:cubicBezTo>
                  <a:pt x="65" y="83"/>
                  <a:pt x="66" y="81"/>
                  <a:pt x="68" y="81"/>
                </a:cubicBezTo>
                <a:close/>
                <a:moveTo>
                  <a:pt x="76" y="73"/>
                </a:moveTo>
                <a:cubicBezTo>
                  <a:pt x="77" y="73"/>
                  <a:pt x="79" y="74"/>
                  <a:pt x="79" y="76"/>
                </a:cubicBezTo>
                <a:cubicBezTo>
                  <a:pt x="79" y="77"/>
                  <a:pt x="77" y="79"/>
                  <a:pt x="76" y="79"/>
                </a:cubicBezTo>
                <a:cubicBezTo>
                  <a:pt x="74" y="79"/>
                  <a:pt x="73" y="77"/>
                  <a:pt x="73" y="76"/>
                </a:cubicBezTo>
                <a:cubicBezTo>
                  <a:pt x="73" y="74"/>
                  <a:pt x="74" y="73"/>
                  <a:pt x="76" y="73"/>
                </a:cubicBezTo>
                <a:close/>
                <a:moveTo>
                  <a:pt x="76" y="89"/>
                </a:moveTo>
                <a:cubicBezTo>
                  <a:pt x="77" y="89"/>
                  <a:pt x="79" y="91"/>
                  <a:pt x="79" y="92"/>
                </a:cubicBezTo>
                <a:cubicBezTo>
                  <a:pt x="79" y="94"/>
                  <a:pt x="77" y="95"/>
                  <a:pt x="76" y="95"/>
                </a:cubicBezTo>
                <a:cubicBezTo>
                  <a:pt x="74" y="95"/>
                  <a:pt x="73" y="94"/>
                  <a:pt x="73" y="92"/>
                </a:cubicBezTo>
                <a:cubicBezTo>
                  <a:pt x="73" y="91"/>
                  <a:pt x="74" y="89"/>
                  <a:pt x="76" y="89"/>
                </a:cubicBezTo>
                <a:close/>
                <a:moveTo>
                  <a:pt x="35" y="81"/>
                </a:moveTo>
                <a:cubicBezTo>
                  <a:pt x="37" y="81"/>
                  <a:pt x="38" y="83"/>
                  <a:pt x="38" y="84"/>
                </a:cubicBezTo>
                <a:cubicBezTo>
                  <a:pt x="38" y="86"/>
                  <a:pt x="37" y="87"/>
                  <a:pt x="35" y="87"/>
                </a:cubicBezTo>
                <a:cubicBezTo>
                  <a:pt x="34" y="87"/>
                  <a:pt x="33" y="86"/>
                  <a:pt x="33" y="84"/>
                </a:cubicBezTo>
                <a:cubicBezTo>
                  <a:pt x="33" y="83"/>
                  <a:pt x="34" y="81"/>
                  <a:pt x="35" y="81"/>
                </a:cubicBezTo>
                <a:close/>
                <a:moveTo>
                  <a:pt x="52" y="81"/>
                </a:moveTo>
                <a:cubicBezTo>
                  <a:pt x="53" y="81"/>
                  <a:pt x="54" y="83"/>
                  <a:pt x="54" y="84"/>
                </a:cubicBezTo>
                <a:cubicBezTo>
                  <a:pt x="54" y="86"/>
                  <a:pt x="53" y="87"/>
                  <a:pt x="52" y="87"/>
                </a:cubicBezTo>
                <a:cubicBezTo>
                  <a:pt x="50" y="87"/>
                  <a:pt x="49" y="86"/>
                  <a:pt x="49" y="84"/>
                </a:cubicBezTo>
                <a:cubicBezTo>
                  <a:pt x="49" y="83"/>
                  <a:pt x="50" y="81"/>
                  <a:pt x="52" y="81"/>
                </a:cubicBezTo>
                <a:close/>
                <a:moveTo>
                  <a:pt x="43" y="73"/>
                </a:moveTo>
                <a:cubicBezTo>
                  <a:pt x="45" y="73"/>
                  <a:pt x="46" y="74"/>
                  <a:pt x="46" y="76"/>
                </a:cubicBezTo>
                <a:cubicBezTo>
                  <a:pt x="46" y="77"/>
                  <a:pt x="45" y="79"/>
                  <a:pt x="43" y="79"/>
                </a:cubicBezTo>
                <a:cubicBezTo>
                  <a:pt x="42" y="79"/>
                  <a:pt x="41" y="77"/>
                  <a:pt x="41" y="76"/>
                </a:cubicBezTo>
                <a:cubicBezTo>
                  <a:pt x="41" y="74"/>
                  <a:pt x="42" y="73"/>
                  <a:pt x="43" y="73"/>
                </a:cubicBezTo>
                <a:close/>
                <a:moveTo>
                  <a:pt x="60" y="73"/>
                </a:moveTo>
                <a:cubicBezTo>
                  <a:pt x="61" y="73"/>
                  <a:pt x="62" y="74"/>
                  <a:pt x="62" y="76"/>
                </a:cubicBezTo>
                <a:cubicBezTo>
                  <a:pt x="62" y="77"/>
                  <a:pt x="61" y="79"/>
                  <a:pt x="60" y="79"/>
                </a:cubicBezTo>
                <a:cubicBezTo>
                  <a:pt x="58" y="79"/>
                  <a:pt x="57" y="77"/>
                  <a:pt x="57" y="76"/>
                </a:cubicBezTo>
                <a:cubicBezTo>
                  <a:pt x="57" y="74"/>
                  <a:pt x="58" y="73"/>
                  <a:pt x="60" y="73"/>
                </a:cubicBezTo>
                <a:close/>
                <a:moveTo>
                  <a:pt x="43" y="89"/>
                </a:moveTo>
                <a:cubicBezTo>
                  <a:pt x="45" y="89"/>
                  <a:pt x="46" y="91"/>
                  <a:pt x="46" y="92"/>
                </a:cubicBezTo>
                <a:cubicBezTo>
                  <a:pt x="46" y="94"/>
                  <a:pt x="45" y="95"/>
                  <a:pt x="43" y="95"/>
                </a:cubicBezTo>
                <a:cubicBezTo>
                  <a:pt x="42" y="95"/>
                  <a:pt x="41" y="94"/>
                  <a:pt x="41" y="92"/>
                </a:cubicBezTo>
                <a:cubicBezTo>
                  <a:pt x="41" y="91"/>
                  <a:pt x="42" y="89"/>
                  <a:pt x="43" y="89"/>
                </a:cubicBezTo>
                <a:close/>
                <a:moveTo>
                  <a:pt x="60" y="89"/>
                </a:moveTo>
                <a:cubicBezTo>
                  <a:pt x="61" y="89"/>
                  <a:pt x="62" y="91"/>
                  <a:pt x="62" y="92"/>
                </a:cubicBezTo>
                <a:cubicBezTo>
                  <a:pt x="62" y="94"/>
                  <a:pt x="61" y="95"/>
                  <a:pt x="60" y="95"/>
                </a:cubicBezTo>
                <a:cubicBezTo>
                  <a:pt x="58" y="95"/>
                  <a:pt x="57" y="94"/>
                  <a:pt x="57" y="92"/>
                </a:cubicBezTo>
                <a:cubicBezTo>
                  <a:pt x="57" y="91"/>
                  <a:pt x="58" y="89"/>
                  <a:pt x="60" y="89"/>
                </a:cubicBezTo>
                <a:close/>
                <a:moveTo>
                  <a:pt x="149" y="81"/>
                </a:moveTo>
                <a:cubicBezTo>
                  <a:pt x="151" y="81"/>
                  <a:pt x="152" y="83"/>
                  <a:pt x="152" y="84"/>
                </a:cubicBezTo>
                <a:cubicBezTo>
                  <a:pt x="152" y="86"/>
                  <a:pt x="151" y="87"/>
                  <a:pt x="149" y="87"/>
                </a:cubicBezTo>
                <a:cubicBezTo>
                  <a:pt x="148" y="87"/>
                  <a:pt x="146" y="86"/>
                  <a:pt x="146" y="84"/>
                </a:cubicBezTo>
                <a:cubicBezTo>
                  <a:pt x="146" y="83"/>
                  <a:pt x="148" y="81"/>
                  <a:pt x="149" y="81"/>
                </a:cubicBezTo>
                <a:close/>
                <a:moveTo>
                  <a:pt x="108" y="73"/>
                </a:moveTo>
                <a:cubicBezTo>
                  <a:pt x="110" y="73"/>
                  <a:pt x="111" y="74"/>
                  <a:pt x="111" y="76"/>
                </a:cubicBezTo>
                <a:cubicBezTo>
                  <a:pt x="111" y="77"/>
                  <a:pt x="110" y="79"/>
                  <a:pt x="108" y="79"/>
                </a:cubicBezTo>
                <a:cubicBezTo>
                  <a:pt x="107" y="79"/>
                  <a:pt x="106" y="77"/>
                  <a:pt x="106" y="76"/>
                </a:cubicBezTo>
                <a:cubicBezTo>
                  <a:pt x="106" y="74"/>
                  <a:pt x="107" y="73"/>
                  <a:pt x="108" y="73"/>
                </a:cubicBezTo>
                <a:close/>
                <a:moveTo>
                  <a:pt x="108" y="89"/>
                </a:moveTo>
                <a:cubicBezTo>
                  <a:pt x="110" y="89"/>
                  <a:pt x="111" y="91"/>
                  <a:pt x="111" y="92"/>
                </a:cubicBezTo>
                <a:cubicBezTo>
                  <a:pt x="111" y="94"/>
                  <a:pt x="110" y="95"/>
                  <a:pt x="108" y="95"/>
                </a:cubicBezTo>
                <a:cubicBezTo>
                  <a:pt x="107" y="95"/>
                  <a:pt x="106" y="94"/>
                  <a:pt x="106" y="92"/>
                </a:cubicBezTo>
                <a:cubicBezTo>
                  <a:pt x="106" y="91"/>
                  <a:pt x="107" y="89"/>
                  <a:pt x="108" y="89"/>
                </a:cubicBezTo>
                <a:close/>
                <a:moveTo>
                  <a:pt x="117" y="81"/>
                </a:moveTo>
                <a:cubicBezTo>
                  <a:pt x="118" y="81"/>
                  <a:pt x="119" y="83"/>
                  <a:pt x="119" y="84"/>
                </a:cubicBezTo>
                <a:cubicBezTo>
                  <a:pt x="119" y="86"/>
                  <a:pt x="118" y="87"/>
                  <a:pt x="117" y="87"/>
                </a:cubicBezTo>
                <a:cubicBezTo>
                  <a:pt x="115" y="87"/>
                  <a:pt x="114" y="86"/>
                  <a:pt x="114" y="84"/>
                </a:cubicBezTo>
                <a:cubicBezTo>
                  <a:pt x="114" y="83"/>
                  <a:pt x="115" y="81"/>
                  <a:pt x="117" y="81"/>
                </a:cubicBezTo>
                <a:close/>
                <a:moveTo>
                  <a:pt x="133" y="81"/>
                </a:moveTo>
                <a:cubicBezTo>
                  <a:pt x="134" y="81"/>
                  <a:pt x="136" y="83"/>
                  <a:pt x="136" y="84"/>
                </a:cubicBezTo>
                <a:cubicBezTo>
                  <a:pt x="136" y="86"/>
                  <a:pt x="134" y="87"/>
                  <a:pt x="133" y="87"/>
                </a:cubicBezTo>
                <a:cubicBezTo>
                  <a:pt x="131" y="87"/>
                  <a:pt x="130" y="86"/>
                  <a:pt x="130" y="84"/>
                </a:cubicBezTo>
                <a:cubicBezTo>
                  <a:pt x="130" y="83"/>
                  <a:pt x="131" y="81"/>
                  <a:pt x="133" y="81"/>
                </a:cubicBezTo>
                <a:close/>
                <a:moveTo>
                  <a:pt x="125" y="73"/>
                </a:moveTo>
                <a:cubicBezTo>
                  <a:pt x="126" y="73"/>
                  <a:pt x="127" y="74"/>
                  <a:pt x="127" y="76"/>
                </a:cubicBezTo>
                <a:cubicBezTo>
                  <a:pt x="127" y="77"/>
                  <a:pt x="126" y="79"/>
                  <a:pt x="125" y="79"/>
                </a:cubicBezTo>
                <a:cubicBezTo>
                  <a:pt x="123" y="79"/>
                  <a:pt x="122" y="77"/>
                  <a:pt x="122" y="76"/>
                </a:cubicBezTo>
                <a:cubicBezTo>
                  <a:pt x="122" y="74"/>
                  <a:pt x="123" y="73"/>
                  <a:pt x="125" y="73"/>
                </a:cubicBezTo>
                <a:close/>
                <a:moveTo>
                  <a:pt x="141" y="73"/>
                </a:moveTo>
                <a:cubicBezTo>
                  <a:pt x="143" y="73"/>
                  <a:pt x="144" y="74"/>
                  <a:pt x="144" y="76"/>
                </a:cubicBezTo>
                <a:cubicBezTo>
                  <a:pt x="144" y="77"/>
                  <a:pt x="143" y="79"/>
                  <a:pt x="141" y="79"/>
                </a:cubicBezTo>
                <a:cubicBezTo>
                  <a:pt x="140" y="79"/>
                  <a:pt x="138" y="77"/>
                  <a:pt x="138" y="76"/>
                </a:cubicBezTo>
                <a:cubicBezTo>
                  <a:pt x="138" y="74"/>
                  <a:pt x="140" y="73"/>
                  <a:pt x="141" y="73"/>
                </a:cubicBezTo>
                <a:close/>
                <a:moveTo>
                  <a:pt x="125" y="89"/>
                </a:moveTo>
                <a:cubicBezTo>
                  <a:pt x="126" y="89"/>
                  <a:pt x="127" y="91"/>
                  <a:pt x="127" y="92"/>
                </a:cubicBezTo>
                <a:cubicBezTo>
                  <a:pt x="127" y="94"/>
                  <a:pt x="126" y="95"/>
                  <a:pt x="125" y="95"/>
                </a:cubicBezTo>
                <a:cubicBezTo>
                  <a:pt x="123" y="95"/>
                  <a:pt x="122" y="94"/>
                  <a:pt x="122" y="92"/>
                </a:cubicBezTo>
                <a:cubicBezTo>
                  <a:pt x="122" y="91"/>
                  <a:pt x="123" y="89"/>
                  <a:pt x="125" y="89"/>
                </a:cubicBezTo>
                <a:close/>
                <a:moveTo>
                  <a:pt x="141" y="89"/>
                </a:moveTo>
                <a:cubicBezTo>
                  <a:pt x="143" y="89"/>
                  <a:pt x="144" y="91"/>
                  <a:pt x="144" y="92"/>
                </a:cubicBezTo>
                <a:cubicBezTo>
                  <a:pt x="144" y="94"/>
                  <a:pt x="143" y="95"/>
                  <a:pt x="141" y="95"/>
                </a:cubicBezTo>
                <a:cubicBezTo>
                  <a:pt x="140" y="95"/>
                  <a:pt x="138" y="94"/>
                  <a:pt x="138" y="92"/>
                </a:cubicBezTo>
                <a:cubicBezTo>
                  <a:pt x="138" y="91"/>
                  <a:pt x="140" y="89"/>
                  <a:pt x="141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" name="Freeform 1889">
            <a:extLst>
              <a:ext uri="{FF2B5EF4-FFF2-40B4-BE49-F238E27FC236}">
                <a16:creationId xmlns:a16="http://schemas.microsoft.com/office/drawing/2014/main" id="{F40FB668-2B72-4303-9EBE-4DFAE4FAB3A8}"/>
              </a:ext>
            </a:extLst>
          </p:cNvPr>
          <p:cNvSpPr>
            <a:spLocks noEditPoints="1"/>
          </p:cNvSpPr>
          <p:nvPr/>
        </p:nvSpPr>
        <p:spPr bwMode="auto">
          <a:xfrm>
            <a:off x="6689941" y="4331960"/>
            <a:ext cx="426456" cy="358274"/>
          </a:xfrm>
          <a:custGeom>
            <a:avLst/>
            <a:gdLst>
              <a:gd name="T0" fmla="*/ 105695 w 160"/>
              <a:gd name="T1" fmla="*/ 72235 h 133"/>
              <a:gd name="T2" fmla="*/ 98876 w 160"/>
              <a:gd name="T3" fmla="*/ 27518 h 133"/>
              <a:gd name="T4" fmla="*/ 71600 w 160"/>
              <a:gd name="T5" fmla="*/ 27518 h 133"/>
              <a:gd name="T6" fmla="*/ 37505 w 160"/>
              <a:gd name="T7" fmla="*/ 0 h 133"/>
              <a:gd name="T8" fmla="*/ 0 w 160"/>
              <a:gd name="T9" fmla="*/ 37837 h 133"/>
              <a:gd name="T10" fmla="*/ 37505 w 160"/>
              <a:gd name="T11" fmla="*/ 72235 h 133"/>
              <a:gd name="T12" fmla="*/ 71600 w 160"/>
              <a:gd name="T13" fmla="*/ 44717 h 133"/>
              <a:gd name="T14" fmla="*/ 81828 w 160"/>
              <a:gd name="T15" fmla="*/ 44717 h 133"/>
              <a:gd name="T16" fmla="*/ 88647 w 160"/>
              <a:gd name="T17" fmla="*/ 72235 h 133"/>
              <a:gd name="T18" fmla="*/ 88647 w 160"/>
              <a:gd name="T19" fmla="*/ 72235 h 133"/>
              <a:gd name="T20" fmla="*/ 132971 w 160"/>
              <a:gd name="T21" fmla="*/ 313019 h 133"/>
              <a:gd name="T22" fmla="*/ 92057 w 160"/>
              <a:gd name="T23" fmla="*/ 354296 h 133"/>
              <a:gd name="T24" fmla="*/ 102286 w 160"/>
              <a:gd name="T25" fmla="*/ 388694 h 133"/>
              <a:gd name="T26" fmla="*/ 136381 w 160"/>
              <a:gd name="T27" fmla="*/ 402453 h 133"/>
              <a:gd name="T28" fmla="*/ 153428 w 160"/>
              <a:gd name="T29" fmla="*/ 402453 h 133"/>
              <a:gd name="T30" fmla="*/ 207981 w 160"/>
              <a:gd name="T31" fmla="*/ 457489 h 133"/>
              <a:gd name="T32" fmla="*/ 262533 w 160"/>
              <a:gd name="T33" fmla="*/ 402453 h 133"/>
              <a:gd name="T34" fmla="*/ 364819 w 160"/>
              <a:gd name="T35" fmla="*/ 402453 h 133"/>
              <a:gd name="T36" fmla="*/ 419371 w 160"/>
              <a:gd name="T37" fmla="*/ 457489 h 133"/>
              <a:gd name="T38" fmla="*/ 473923 w 160"/>
              <a:gd name="T39" fmla="*/ 402453 h 133"/>
              <a:gd name="T40" fmla="*/ 508018 w 160"/>
              <a:gd name="T41" fmla="*/ 402453 h 133"/>
              <a:gd name="T42" fmla="*/ 518247 w 160"/>
              <a:gd name="T43" fmla="*/ 395573 h 133"/>
              <a:gd name="T44" fmla="*/ 508018 w 160"/>
              <a:gd name="T45" fmla="*/ 385254 h 133"/>
              <a:gd name="T46" fmla="*/ 470514 w 160"/>
              <a:gd name="T47" fmla="*/ 385254 h 133"/>
              <a:gd name="T48" fmla="*/ 419371 w 160"/>
              <a:gd name="T49" fmla="*/ 347416 h 133"/>
              <a:gd name="T50" fmla="*/ 368228 w 160"/>
              <a:gd name="T51" fmla="*/ 385254 h 133"/>
              <a:gd name="T52" fmla="*/ 259123 w 160"/>
              <a:gd name="T53" fmla="*/ 385254 h 133"/>
              <a:gd name="T54" fmla="*/ 207981 w 160"/>
              <a:gd name="T55" fmla="*/ 347416 h 133"/>
              <a:gd name="T56" fmla="*/ 156838 w 160"/>
              <a:gd name="T57" fmla="*/ 385254 h 133"/>
              <a:gd name="T58" fmla="*/ 136381 w 160"/>
              <a:gd name="T59" fmla="*/ 385254 h 133"/>
              <a:gd name="T60" fmla="*/ 115924 w 160"/>
              <a:gd name="T61" fmla="*/ 374935 h 133"/>
              <a:gd name="T62" fmla="*/ 109105 w 160"/>
              <a:gd name="T63" fmla="*/ 354296 h 133"/>
              <a:gd name="T64" fmla="*/ 139790 w 160"/>
              <a:gd name="T65" fmla="*/ 330218 h 133"/>
              <a:gd name="T66" fmla="*/ 146609 w 160"/>
              <a:gd name="T67" fmla="*/ 330218 h 133"/>
              <a:gd name="T68" fmla="*/ 146609 w 160"/>
              <a:gd name="T69" fmla="*/ 330218 h 133"/>
              <a:gd name="T70" fmla="*/ 501199 w 160"/>
              <a:gd name="T71" fmla="*/ 330218 h 133"/>
              <a:gd name="T72" fmla="*/ 545523 w 160"/>
              <a:gd name="T73" fmla="*/ 285501 h 133"/>
              <a:gd name="T74" fmla="*/ 545523 w 160"/>
              <a:gd name="T75" fmla="*/ 72235 h 133"/>
              <a:gd name="T76" fmla="*/ 105695 w 160"/>
              <a:gd name="T77" fmla="*/ 72235 h 133"/>
              <a:gd name="T78" fmla="*/ 37505 w 160"/>
              <a:gd name="T79" fmla="*/ 55036 h 133"/>
              <a:gd name="T80" fmla="*/ 17048 w 160"/>
              <a:gd name="T81" fmla="*/ 37837 h 133"/>
              <a:gd name="T82" fmla="*/ 37505 w 160"/>
              <a:gd name="T83" fmla="*/ 17199 h 133"/>
              <a:gd name="T84" fmla="*/ 54552 w 160"/>
              <a:gd name="T85" fmla="*/ 37837 h 133"/>
              <a:gd name="T86" fmla="*/ 37505 w 160"/>
              <a:gd name="T87" fmla="*/ 55036 h 133"/>
              <a:gd name="T88" fmla="*/ 419371 w 160"/>
              <a:gd name="T89" fmla="*/ 368055 h 133"/>
              <a:gd name="T90" fmla="*/ 453466 w 160"/>
              <a:gd name="T91" fmla="*/ 402453 h 133"/>
              <a:gd name="T92" fmla="*/ 419371 w 160"/>
              <a:gd name="T93" fmla="*/ 440290 h 133"/>
              <a:gd name="T94" fmla="*/ 381866 w 160"/>
              <a:gd name="T95" fmla="*/ 402453 h 133"/>
              <a:gd name="T96" fmla="*/ 419371 w 160"/>
              <a:gd name="T97" fmla="*/ 368055 h 133"/>
              <a:gd name="T98" fmla="*/ 207981 w 160"/>
              <a:gd name="T99" fmla="*/ 368055 h 133"/>
              <a:gd name="T100" fmla="*/ 245485 w 160"/>
              <a:gd name="T101" fmla="*/ 402453 h 133"/>
              <a:gd name="T102" fmla="*/ 207981 w 160"/>
              <a:gd name="T103" fmla="*/ 440290 h 133"/>
              <a:gd name="T104" fmla="*/ 173885 w 160"/>
              <a:gd name="T105" fmla="*/ 402453 h 133"/>
              <a:gd name="T106" fmla="*/ 207981 w 160"/>
              <a:gd name="T107" fmla="*/ 368055 h 133"/>
              <a:gd name="T108" fmla="*/ 528475 w 160"/>
              <a:gd name="T109" fmla="*/ 285501 h 133"/>
              <a:gd name="T110" fmla="*/ 501199 w 160"/>
              <a:gd name="T111" fmla="*/ 313019 h 133"/>
              <a:gd name="T112" fmla="*/ 153428 w 160"/>
              <a:gd name="T113" fmla="*/ 313019 h 133"/>
              <a:gd name="T114" fmla="*/ 109105 w 160"/>
              <a:gd name="T115" fmla="*/ 92874 h 133"/>
              <a:gd name="T116" fmla="*/ 528475 w 160"/>
              <a:gd name="T117" fmla="*/ 92874 h 133"/>
              <a:gd name="T118" fmla="*/ 528475 w 160"/>
              <a:gd name="T119" fmla="*/ 285501 h 13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33">
                <a:moveTo>
                  <a:pt x="31" y="21"/>
                </a:moveTo>
                <a:cubicBezTo>
                  <a:pt x="29" y="8"/>
                  <a:pt x="29" y="8"/>
                  <a:pt x="29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39" y="91"/>
                  <a:pt x="39" y="91"/>
                  <a:pt x="39" y="91"/>
                </a:cubicBezTo>
                <a:cubicBezTo>
                  <a:pt x="33" y="91"/>
                  <a:pt x="27" y="96"/>
                  <a:pt x="27" y="103"/>
                </a:cubicBezTo>
                <a:cubicBezTo>
                  <a:pt x="26" y="106"/>
                  <a:pt x="28" y="110"/>
                  <a:pt x="30" y="113"/>
                </a:cubicBezTo>
                <a:cubicBezTo>
                  <a:pt x="33" y="116"/>
                  <a:pt x="36" y="117"/>
                  <a:pt x="40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126"/>
                  <a:pt x="53" y="133"/>
                  <a:pt x="61" y="133"/>
                </a:cubicBezTo>
                <a:cubicBezTo>
                  <a:pt x="70" y="133"/>
                  <a:pt x="77" y="126"/>
                  <a:pt x="77" y="117"/>
                </a:cubicBezTo>
                <a:cubicBezTo>
                  <a:pt x="107" y="117"/>
                  <a:pt x="107" y="117"/>
                  <a:pt x="107" y="117"/>
                </a:cubicBezTo>
                <a:cubicBezTo>
                  <a:pt x="107" y="126"/>
                  <a:pt x="114" y="133"/>
                  <a:pt x="123" y="133"/>
                </a:cubicBezTo>
                <a:cubicBezTo>
                  <a:pt x="131" y="133"/>
                  <a:pt x="139" y="126"/>
                  <a:pt x="139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6" y="106"/>
                  <a:pt x="130" y="101"/>
                  <a:pt x="123" y="101"/>
                </a:cubicBezTo>
                <a:cubicBezTo>
                  <a:pt x="116" y="101"/>
                  <a:pt x="110" y="106"/>
                  <a:pt x="108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4" y="106"/>
                  <a:pt x="68" y="101"/>
                  <a:pt x="61" y="101"/>
                </a:cubicBezTo>
                <a:cubicBezTo>
                  <a:pt x="54" y="101"/>
                  <a:pt x="48" y="106"/>
                  <a:pt x="46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8" y="112"/>
                  <a:pt x="36" y="111"/>
                  <a:pt x="34" y="109"/>
                </a:cubicBezTo>
                <a:cubicBezTo>
                  <a:pt x="33" y="108"/>
                  <a:pt x="32" y="105"/>
                  <a:pt x="32" y="103"/>
                </a:cubicBezTo>
                <a:cubicBezTo>
                  <a:pt x="32" y="99"/>
                  <a:pt x="36" y="96"/>
                  <a:pt x="41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54" y="96"/>
                  <a:pt x="160" y="90"/>
                  <a:pt x="160" y="83"/>
                </a:cubicBezTo>
                <a:cubicBezTo>
                  <a:pt x="160" y="21"/>
                  <a:pt x="160" y="21"/>
                  <a:pt x="160" y="21"/>
                </a:cubicBezTo>
                <a:lnTo>
                  <a:pt x="31" y="21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" y="5"/>
                  <a:pt x="16" y="8"/>
                  <a:pt x="16" y="11"/>
                </a:cubicBezTo>
                <a:cubicBezTo>
                  <a:pt x="16" y="14"/>
                  <a:pt x="14" y="16"/>
                  <a:pt x="11" y="16"/>
                </a:cubicBezTo>
                <a:close/>
                <a:moveTo>
                  <a:pt x="123" y="107"/>
                </a:moveTo>
                <a:cubicBezTo>
                  <a:pt x="129" y="107"/>
                  <a:pt x="133" y="111"/>
                  <a:pt x="133" y="117"/>
                </a:cubicBezTo>
                <a:cubicBezTo>
                  <a:pt x="133" y="123"/>
                  <a:pt x="129" y="128"/>
                  <a:pt x="123" y="128"/>
                </a:cubicBezTo>
                <a:cubicBezTo>
                  <a:pt x="117" y="128"/>
                  <a:pt x="112" y="123"/>
                  <a:pt x="112" y="117"/>
                </a:cubicBezTo>
                <a:cubicBezTo>
                  <a:pt x="112" y="111"/>
                  <a:pt x="117" y="107"/>
                  <a:pt x="123" y="107"/>
                </a:cubicBezTo>
                <a:close/>
                <a:moveTo>
                  <a:pt x="61" y="107"/>
                </a:moveTo>
                <a:cubicBezTo>
                  <a:pt x="67" y="107"/>
                  <a:pt x="72" y="111"/>
                  <a:pt x="72" y="117"/>
                </a:cubicBezTo>
                <a:cubicBezTo>
                  <a:pt x="72" y="123"/>
                  <a:pt x="67" y="128"/>
                  <a:pt x="61" y="128"/>
                </a:cubicBezTo>
                <a:cubicBezTo>
                  <a:pt x="55" y="128"/>
                  <a:pt x="51" y="123"/>
                  <a:pt x="51" y="117"/>
                </a:cubicBezTo>
                <a:cubicBezTo>
                  <a:pt x="51" y="111"/>
                  <a:pt x="55" y="107"/>
                  <a:pt x="61" y="107"/>
                </a:cubicBezTo>
                <a:close/>
                <a:moveTo>
                  <a:pt x="155" y="83"/>
                </a:moveTo>
                <a:cubicBezTo>
                  <a:pt x="155" y="87"/>
                  <a:pt x="151" y="91"/>
                  <a:pt x="147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32" y="27"/>
                  <a:pt x="32" y="27"/>
                  <a:pt x="32" y="27"/>
                </a:cubicBezTo>
                <a:cubicBezTo>
                  <a:pt x="155" y="27"/>
                  <a:pt x="155" y="27"/>
                  <a:pt x="155" y="27"/>
                </a:cubicBezTo>
                <a:lnTo>
                  <a:pt x="155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" name="Freeform 1890">
            <a:extLst>
              <a:ext uri="{FF2B5EF4-FFF2-40B4-BE49-F238E27FC236}">
                <a16:creationId xmlns:a16="http://schemas.microsoft.com/office/drawing/2014/main" id="{EC0F5275-D55B-40D1-948B-E5332D2088D0}"/>
              </a:ext>
            </a:extLst>
          </p:cNvPr>
          <p:cNvSpPr>
            <a:spLocks noEditPoints="1"/>
          </p:cNvSpPr>
          <p:nvPr/>
        </p:nvSpPr>
        <p:spPr bwMode="auto">
          <a:xfrm>
            <a:off x="5724022" y="5324954"/>
            <a:ext cx="426456" cy="358274"/>
          </a:xfrm>
          <a:custGeom>
            <a:avLst/>
            <a:gdLst>
              <a:gd name="T0" fmla="*/ 37505 w 160"/>
              <a:gd name="T1" fmla="*/ 72235 h 133"/>
              <a:gd name="T2" fmla="*/ 92057 w 160"/>
              <a:gd name="T3" fmla="*/ 354296 h 133"/>
              <a:gd name="T4" fmla="*/ 364819 w 160"/>
              <a:gd name="T5" fmla="*/ 402453 h 133"/>
              <a:gd name="T6" fmla="*/ 470514 w 160"/>
              <a:gd name="T7" fmla="*/ 385254 h 133"/>
              <a:gd name="T8" fmla="*/ 136381 w 160"/>
              <a:gd name="T9" fmla="*/ 385254 h 133"/>
              <a:gd name="T10" fmla="*/ 501199 w 160"/>
              <a:gd name="T11" fmla="*/ 330218 h 133"/>
              <a:gd name="T12" fmla="*/ 37505 w 160"/>
              <a:gd name="T13" fmla="*/ 17199 h 133"/>
              <a:gd name="T14" fmla="*/ 381866 w 160"/>
              <a:gd name="T15" fmla="*/ 402453 h 133"/>
              <a:gd name="T16" fmla="*/ 207981 w 160"/>
              <a:gd name="T17" fmla="*/ 368055 h 133"/>
              <a:gd name="T18" fmla="*/ 139790 w 160"/>
              <a:gd name="T19" fmla="*/ 244223 h 133"/>
              <a:gd name="T20" fmla="*/ 126152 w 160"/>
              <a:gd name="T21" fmla="*/ 154790 h 133"/>
              <a:gd name="T22" fmla="*/ 109105 w 160"/>
              <a:gd name="T23" fmla="*/ 96313 h 133"/>
              <a:gd name="T24" fmla="*/ 528475 w 160"/>
              <a:gd name="T25" fmla="*/ 137591 h 133"/>
              <a:gd name="T26" fmla="*/ 528475 w 160"/>
              <a:gd name="T27" fmla="*/ 192627 h 133"/>
              <a:gd name="T28" fmla="*/ 528475 w 160"/>
              <a:gd name="T29" fmla="*/ 285501 h 133"/>
              <a:gd name="T30" fmla="*/ 310266 w 160"/>
              <a:gd name="T31" fmla="*/ 120392 h 133"/>
              <a:gd name="T32" fmla="*/ 344361 w 160"/>
              <a:gd name="T33" fmla="*/ 99753 h 133"/>
              <a:gd name="T34" fmla="*/ 337542 w 160"/>
              <a:gd name="T35" fmla="*/ 165109 h 133"/>
              <a:gd name="T36" fmla="*/ 354590 w 160"/>
              <a:gd name="T37" fmla="*/ 127271 h 133"/>
              <a:gd name="T38" fmla="*/ 255714 w 160"/>
              <a:gd name="T39" fmla="*/ 120392 h 133"/>
              <a:gd name="T40" fmla="*/ 282990 w 160"/>
              <a:gd name="T41" fmla="*/ 147910 h 133"/>
              <a:gd name="T42" fmla="*/ 153428 w 160"/>
              <a:gd name="T43" fmla="*/ 127271 h 133"/>
              <a:gd name="T44" fmla="*/ 201162 w 160"/>
              <a:gd name="T45" fmla="*/ 137591 h 133"/>
              <a:gd name="T46" fmla="*/ 163657 w 160"/>
              <a:gd name="T47" fmla="*/ 99753 h 133"/>
              <a:gd name="T48" fmla="*/ 228438 w 160"/>
              <a:gd name="T49" fmla="*/ 92874 h 133"/>
              <a:gd name="T50" fmla="*/ 228438 w 160"/>
              <a:gd name="T51" fmla="*/ 147910 h 133"/>
              <a:gd name="T52" fmla="*/ 398914 w 160"/>
              <a:gd name="T53" fmla="*/ 99753 h 133"/>
              <a:gd name="T54" fmla="*/ 392095 w 160"/>
              <a:gd name="T55" fmla="*/ 165109 h 133"/>
              <a:gd name="T56" fmla="*/ 409142 w 160"/>
              <a:gd name="T57" fmla="*/ 127271 h 133"/>
              <a:gd name="T58" fmla="*/ 473923 w 160"/>
              <a:gd name="T59" fmla="*/ 120392 h 133"/>
              <a:gd name="T60" fmla="*/ 364819 w 160"/>
              <a:gd name="T61" fmla="*/ 175428 h 133"/>
              <a:gd name="T62" fmla="*/ 262533 w 160"/>
              <a:gd name="T63" fmla="*/ 182308 h 133"/>
              <a:gd name="T64" fmla="*/ 146609 w 160"/>
              <a:gd name="T65" fmla="*/ 192627 h 133"/>
              <a:gd name="T66" fmla="*/ 190933 w 160"/>
              <a:gd name="T67" fmla="*/ 182308 h 133"/>
              <a:gd name="T68" fmla="*/ 419371 w 160"/>
              <a:gd name="T69" fmla="*/ 175428 h 133"/>
              <a:gd name="T70" fmla="*/ 446647 w 160"/>
              <a:gd name="T71" fmla="*/ 92874 h 133"/>
              <a:gd name="T72" fmla="*/ 508018 w 160"/>
              <a:gd name="T73" fmla="*/ 99753 h 133"/>
              <a:gd name="T74" fmla="*/ 446647 w 160"/>
              <a:gd name="T75" fmla="*/ 165109 h 133"/>
              <a:gd name="T76" fmla="*/ 490971 w 160"/>
              <a:gd name="T77" fmla="*/ 154790 h 133"/>
              <a:gd name="T78" fmla="*/ 310266 w 160"/>
              <a:gd name="T79" fmla="*/ 230464 h 133"/>
              <a:gd name="T80" fmla="*/ 337542 w 160"/>
              <a:gd name="T81" fmla="*/ 257983 h 133"/>
              <a:gd name="T82" fmla="*/ 371638 w 160"/>
              <a:gd name="T83" fmla="*/ 237344 h 133"/>
              <a:gd name="T84" fmla="*/ 255714 w 160"/>
              <a:gd name="T85" fmla="*/ 247663 h 133"/>
              <a:gd name="T86" fmla="*/ 272762 w 160"/>
              <a:gd name="T87" fmla="*/ 209826 h 133"/>
              <a:gd name="T88" fmla="*/ 282990 w 160"/>
              <a:gd name="T89" fmla="*/ 257983 h 133"/>
              <a:gd name="T90" fmla="*/ 173885 w 160"/>
              <a:gd name="T91" fmla="*/ 202946 h 133"/>
              <a:gd name="T92" fmla="*/ 235257 w 160"/>
              <a:gd name="T93" fmla="*/ 209826 h 133"/>
              <a:gd name="T94" fmla="*/ 173885 w 160"/>
              <a:gd name="T95" fmla="*/ 275181 h 133"/>
              <a:gd name="T96" fmla="*/ 218209 w 160"/>
              <a:gd name="T97" fmla="*/ 264862 h 133"/>
              <a:gd name="T98" fmla="*/ 392095 w 160"/>
              <a:gd name="T99" fmla="*/ 202946 h 133"/>
              <a:gd name="T100" fmla="*/ 419371 w 160"/>
              <a:gd name="T101" fmla="*/ 230464 h 133"/>
              <a:gd name="T102" fmla="*/ 480742 w 160"/>
              <a:gd name="T103" fmla="*/ 237344 h 133"/>
              <a:gd name="T104" fmla="*/ 310266 w 160"/>
              <a:gd name="T105" fmla="*/ 302699 h 133"/>
              <a:gd name="T106" fmla="*/ 354590 w 160"/>
              <a:gd name="T107" fmla="*/ 292380 h 133"/>
              <a:gd name="T108" fmla="*/ 255714 w 160"/>
              <a:gd name="T109" fmla="*/ 285501 h 133"/>
              <a:gd name="T110" fmla="*/ 419371 w 160"/>
              <a:gd name="T111" fmla="*/ 285501 h 133"/>
              <a:gd name="T112" fmla="*/ 480742 w 160"/>
              <a:gd name="T113" fmla="*/ 292380 h 133"/>
              <a:gd name="T114" fmla="*/ 446647 w 160"/>
              <a:gd name="T115" fmla="*/ 220145 h 133"/>
              <a:gd name="T116" fmla="*/ 490971 w 160"/>
              <a:gd name="T117" fmla="*/ 209826 h 133"/>
              <a:gd name="T118" fmla="*/ 446647 w 160"/>
              <a:gd name="T119" fmla="*/ 257983 h 13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33">
                <a:moveTo>
                  <a:pt x="31" y="21"/>
                </a:moveTo>
                <a:cubicBezTo>
                  <a:pt x="29" y="8"/>
                  <a:pt x="29" y="8"/>
                  <a:pt x="29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39" y="91"/>
                  <a:pt x="39" y="91"/>
                  <a:pt x="39" y="91"/>
                </a:cubicBezTo>
                <a:cubicBezTo>
                  <a:pt x="33" y="91"/>
                  <a:pt x="27" y="96"/>
                  <a:pt x="27" y="103"/>
                </a:cubicBezTo>
                <a:cubicBezTo>
                  <a:pt x="26" y="106"/>
                  <a:pt x="28" y="110"/>
                  <a:pt x="30" y="113"/>
                </a:cubicBezTo>
                <a:cubicBezTo>
                  <a:pt x="33" y="116"/>
                  <a:pt x="36" y="117"/>
                  <a:pt x="40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126"/>
                  <a:pt x="52" y="133"/>
                  <a:pt x="61" y="133"/>
                </a:cubicBezTo>
                <a:cubicBezTo>
                  <a:pt x="70" y="133"/>
                  <a:pt x="77" y="126"/>
                  <a:pt x="77" y="117"/>
                </a:cubicBezTo>
                <a:cubicBezTo>
                  <a:pt x="107" y="117"/>
                  <a:pt x="107" y="117"/>
                  <a:pt x="107" y="117"/>
                </a:cubicBezTo>
                <a:cubicBezTo>
                  <a:pt x="107" y="126"/>
                  <a:pt x="114" y="133"/>
                  <a:pt x="123" y="133"/>
                </a:cubicBezTo>
                <a:cubicBezTo>
                  <a:pt x="131" y="133"/>
                  <a:pt x="139" y="126"/>
                  <a:pt x="139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6" y="106"/>
                  <a:pt x="130" y="101"/>
                  <a:pt x="123" y="101"/>
                </a:cubicBezTo>
                <a:cubicBezTo>
                  <a:pt x="116" y="101"/>
                  <a:pt x="110" y="106"/>
                  <a:pt x="108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4" y="106"/>
                  <a:pt x="68" y="101"/>
                  <a:pt x="61" y="101"/>
                </a:cubicBezTo>
                <a:cubicBezTo>
                  <a:pt x="54" y="101"/>
                  <a:pt x="48" y="106"/>
                  <a:pt x="46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8" y="112"/>
                  <a:pt x="36" y="111"/>
                  <a:pt x="34" y="109"/>
                </a:cubicBezTo>
                <a:cubicBezTo>
                  <a:pt x="33" y="108"/>
                  <a:pt x="32" y="105"/>
                  <a:pt x="32" y="103"/>
                </a:cubicBezTo>
                <a:cubicBezTo>
                  <a:pt x="32" y="99"/>
                  <a:pt x="36" y="96"/>
                  <a:pt x="40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54" y="96"/>
                  <a:pt x="160" y="90"/>
                  <a:pt x="160" y="83"/>
                </a:cubicBezTo>
                <a:cubicBezTo>
                  <a:pt x="160" y="21"/>
                  <a:pt x="160" y="21"/>
                  <a:pt x="160" y="21"/>
                </a:cubicBezTo>
                <a:lnTo>
                  <a:pt x="31" y="21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" y="5"/>
                  <a:pt x="16" y="8"/>
                  <a:pt x="16" y="11"/>
                </a:cubicBezTo>
                <a:cubicBezTo>
                  <a:pt x="16" y="14"/>
                  <a:pt x="14" y="16"/>
                  <a:pt x="11" y="16"/>
                </a:cubicBezTo>
                <a:close/>
                <a:moveTo>
                  <a:pt x="123" y="107"/>
                </a:moveTo>
                <a:cubicBezTo>
                  <a:pt x="129" y="107"/>
                  <a:pt x="133" y="111"/>
                  <a:pt x="133" y="117"/>
                </a:cubicBezTo>
                <a:cubicBezTo>
                  <a:pt x="133" y="123"/>
                  <a:pt x="129" y="128"/>
                  <a:pt x="123" y="128"/>
                </a:cubicBezTo>
                <a:cubicBezTo>
                  <a:pt x="117" y="128"/>
                  <a:pt x="112" y="123"/>
                  <a:pt x="112" y="117"/>
                </a:cubicBezTo>
                <a:cubicBezTo>
                  <a:pt x="112" y="111"/>
                  <a:pt x="117" y="107"/>
                  <a:pt x="123" y="107"/>
                </a:cubicBezTo>
                <a:close/>
                <a:moveTo>
                  <a:pt x="61" y="107"/>
                </a:moveTo>
                <a:cubicBezTo>
                  <a:pt x="67" y="107"/>
                  <a:pt x="72" y="111"/>
                  <a:pt x="72" y="117"/>
                </a:cubicBezTo>
                <a:cubicBezTo>
                  <a:pt x="72" y="123"/>
                  <a:pt x="67" y="128"/>
                  <a:pt x="61" y="128"/>
                </a:cubicBezTo>
                <a:cubicBezTo>
                  <a:pt x="55" y="128"/>
                  <a:pt x="51" y="123"/>
                  <a:pt x="51" y="117"/>
                </a:cubicBezTo>
                <a:cubicBezTo>
                  <a:pt x="51" y="111"/>
                  <a:pt x="55" y="107"/>
                  <a:pt x="61" y="107"/>
                </a:cubicBezTo>
                <a:close/>
                <a:moveTo>
                  <a:pt x="147" y="91"/>
                </a:moveTo>
                <a:cubicBezTo>
                  <a:pt x="45" y="91"/>
                  <a:pt x="45" y="91"/>
                  <a:pt x="45" y="91"/>
                </a:cubicBezTo>
                <a:cubicBezTo>
                  <a:pt x="44" y="87"/>
                  <a:pt x="44" y="87"/>
                  <a:pt x="44" y="87"/>
                </a:cubicBezTo>
                <a:cubicBezTo>
                  <a:pt x="45" y="87"/>
                  <a:pt x="45" y="86"/>
                  <a:pt x="45" y="85"/>
                </a:cubicBezTo>
                <a:cubicBezTo>
                  <a:pt x="45" y="84"/>
                  <a:pt x="44" y="83"/>
                  <a:pt x="43" y="83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72"/>
                  <a:pt x="42" y="72"/>
                  <a:pt x="43" y="72"/>
                </a:cubicBezTo>
                <a:cubicBezTo>
                  <a:pt x="44" y="72"/>
                  <a:pt x="45" y="71"/>
                  <a:pt x="45" y="69"/>
                </a:cubicBezTo>
                <a:cubicBezTo>
                  <a:pt x="45" y="68"/>
                  <a:pt x="44" y="67"/>
                  <a:pt x="43" y="67"/>
                </a:cubicBezTo>
                <a:cubicBezTo>
                  <a:pt x="42" y="67"/>
                  <a:pt x="41" y="67"/>
                  <a:pt x="40" y="68"/>
                </a:cubicBezTo>
                <a:cubicBezTo>
                  <a:pt x="36" y="47"/>
                  <a:pt x="36" y="47"/>
                  <a:pt x="36" y="47"/>
                </a:cubicBezTo>
                <a:cubicBezTo>
                  <a:pt x="37" y="47"/>
                  <a:pt x="37" y="46"/>
                  <a:pt x="37" y="45"/>
                </a:cubicBezTo>
                <a:cubicBezTo>
                  <a:pt x="37" y="44"/>
                  <a:pt x="36" y="43"/>
                  <a:pt x="35" y="43"/>
                </a:cubicBezTo>
                <a:cubicBezTo>
                  <a:pt x="33" y="31"/>
                  <a:pt x="33" y="31"/>
                  <a:pt x="33" y="31"/>
                </a:cubicBezTo>
                <a:cubicBezTo>
                  <a:pt x="34" y="32"/>
                  <a:pt x="34" y="32"/>
                  <a:pt x="35" y="32"/>
                </a:cubicBezTo>
                <a:cubicBezTo>
                  <a:pt x="36" y="32"/>
                  <a:pt x="37" y="31"/>
                  <a:pt x="37" y="29"/>
                </a:cubicBezTo>
                <a:cubicBezTo>
                  <a:pt x="37" y="28"/>
                  <a:pt x="36" y="27"/>
                  <a:pt x="35" y="27"/>
                </a:cubicBezTo>
                <a:cubicBezTo>
                  <a:pt x="34" y="27"/>
                  <a:pt x="33" y="27"/>
                  <a:pt x="32" y="28"/>
                </a:cubicBezTo>
                <a:cubicBezTo>
                  <a:pt x="32" y="27"/>
                  <a:pt x="32" y="27"/>
                  <a:pt x="32" y="27"/>
                </a:cubicBezTo>
                <a:cubicBezTo>
                  <a:pt x="155" y="27"/>
                  <a:pt x="155" y="27"/>
                  <a:pt x="155" y="27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3" y="35"/>
                  <a:pt x="152" y="36"/>
                  <a:pt x="152" y="37"/>
                </a:cubicBezTo>
                <a:cubicBezTo>
                  <a:pt x="152" y="39"/>
                  <a:pt x="153" y="40"/>
                  <a:pt x="155" y="40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3" y="51"/>
                  <a:pt x="152" y="52"/>
                  <a:pt x="152" y="53"/>
                </a:cubicBezTo>
                <a:cubicBezTo>
                  <a:pt x="152" y="55"/>
                  <a:pt x="153" y="56"/>
                  <a:pt x="155" y="56"/>
                </a:cubicBezTo>
                <a:cubicBezTo>
                  <a:pt x="155" y="56"/>
                  <a:pt x="155" y="56"/>
                  <a:pt x="155" y="56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3" y="67"/>
                  <a:pt x="152" y="68"/>
                  <a:pt x="152" y="69"/>
                </a:cubicBezTo>
                <a:cubicBezTo>
                  <a:pt x="152" y="71"/>
                  <a:pt x="153" y="72"/>
                  <a:pt x="155" y="72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3" y="83"/>
                  <a:pt x="152" y="84"/>
                  <a:pt x="152" y="85"/>
                </a:cubicBezTo>
                <a:cubicBezTo>
                  <a:pt x="152" y="86"/>
                  <a:pt x="152" y="87"/>
                  <a:pt x="153" y="87"/>
                </a:cubicBezTo>
                <a:cubicBezTo>
                  <a:pt x="152" y="89"/>
                  <a:pt x="149" y="91"/>
                  <a:pt x="147" y="91"/>
                </a:cubicBezTo>
                <a:close/>
                <a:moveTo>
                  <a:pt x="91" y="35"/>
                </a:moveTo>
                <a:cubicBezTo>
                  <a:pt x="92" y="35"/>
                  <a:pt x="93" y="36"/>
                  <a:pt x="93" y="37"/>
                </a:cubicBezTo>
                <a:cubicBezTo>
                  <a:pt x="93" y="39"/>
                  <a:pt x="92" y="40"/>
                  <a:pt x="91" y="40"/>
                </a:cubicBezTo>
                <a:cubicBezTo>
                  <a:pt x="89" y="40"/>
                  <a:pt x="88" y="39"/>
                  <a:pt x="88" y="37"/>
                </a:cubicBezTo>
                <a:cubicBezTo>
                  <a:pt x="88" y="36"/>
                  <a:pt x="89" y="35"/>
                  <a:pt x="91" y="35"/>
                </a:cubicBezTo>
                <a:close/>
                <a:moveTo>
                  <a:pt x="99" y="27"/>
                </a:moveTo>
                <a:cubicBezTo>
                  <a:pt x="100" y="27"/>
                  <a:pt x="101" y="28"/>
                  <a:pt x="101" y="29"/>
                </a:cubicBezTo>
                <a:cubicBezTo>
                  <a:pt x="101" y="31"/>
                  <a:pt x="100" y="32"/>
                  <a:pt x="99" y="32"/>
                </a:cubicBezTo>
                <a:cubicBezTo>
                  <a:pt x="97" y="32"/>
                  <a:pt x="96" y="31"/>
                  <a:pt x="96" y="29"/>
                </a:cubicBezTo>
                <a:cubicBezTo>
                  <a:pt x="96" y="28"/>
                  <a:pt x="97" y="27"/>
                  <a:pt x="99" y="27"/>
                </a:cubicBezTo>
                <a:close/>
                <a:moveTo>
                  <a:pt x="99" y="43"/>
                </a:moveTo>
                <a:cubicBezTo>
                  <a:pt x="100" y="43"/>
                  <a:pt x="101" y="44"/>
                  <a:pt x="101" y="45"/>
                </a:cubicBezTo>
                <a:cubicBezTo>
                  <a:pt x="101" y="47"/>
                  <a:pt x="100" y="48"/>
                  <a:pt x="99" y="48"/>
                </a:cubicBezTo>
                <a:cubicBezTo>
                  <a:pt x="97" y="48"/>
                  <a:pt x="96" y="47"/>
                  <a:pt x="96" y="45"/>
                </a:cubicBezTo>
                <a:cubicBezTo>
                  <a:pt x="96" y="44"/>
                  <a:pt x="97" y="43"/>
                  <a:pt x="99" y="43"/>
                </a:cubicBezTo>
                <a:close/>
                <a:moveTo>
                  <a:pt x="107" y="35"/>
                </a:moveTo>
                <a:cubicBezTo>
                  <a:pt x="108" y="35"/>
                  <a:pt x="109" y="36"/>
                  <a:pt x="109" y="37"/>
                </a:cubicBezTo>
                <a:cubicBezTo>
                  <a:pt x="109" y="39"/>
                  <a:pt x="108" y="40"/>
                  <a:pt x="107" y="40"/>
                </a:cubicBezTo>
                <a:cubicBezTo>
                  <a:pt x="105" y="40"/>
                  <a:pt x="104" y="39"/>
                  <a:pt x="104" y="37"/>
                </a:cubicBezTo>
                <a:cubicBezTo>
                  <a:pt x="104" y="36"/>
                  <a:pt x="105" y="35"/>
                  <a:pt x="107" y="35"/>
                </a:cubicBezTo>
                <a:close/>
                <a:moveTo>
                  <a:pt x="75" y="35"/>
                </a:moveTo>
                <a:cubicBezTo>
                  <a:pt x="76" y="35"/>
                  <a:pt x="77" y="36"/>
                  <a:pt x="77" y="37"/>
                </a:cubicBezTo>
                <a:cubicBezTo>
                  <a:pt x="77" y="39"/>
                  <a:pt x="76" y="40"/>
                  <a:pt x="75" y="40"/>
                </a:cubicBezTo>
                <a:cubicBezTo>
                  <a:pt x="73" y="40"/>
                  <a:pt x="72" y="39"/>
                  <a:pt x="72" y="37"/>
                </a:cubicBezTo>
                <a:cubicBezTo>
                  <a:pt x="72" y="36"/>
                  <a:pt x="73" y="35"/>
                  <a:pt x="75" y="35"/>
                </a:cubicBezTo>
                <a:close/>
                <a:moveTo>
                  <a:pt x="83" y="27"/>
                </a:moveTo>
                <a:cubicBezTo>
                  <a:pt x="84" y="27"/>
                  <a:pt x="85" y="28"/>
                  <a:pt x="85" y="29"/>
                </a:cubicBezTo>
                <a:cubicBezTo>
                  <a:pt x="85" y="31"/>
                  <a:pt x="84" y="32"/>
                  <a:pt x="83" y="32"/>
                </a:cubicBezTo>
                <a:cubicBezTo>
                  <a:pt x="81" y="32"/>
                  <a:pt x="80" y="31"/>
                  <a:pt x="80" y="29"/>
                </a:cubicBezTo>
                <a:cubicBezTo>
                  <a:pt x="80" y="28"/>
                  <a:pt x="81" y="27"/>
                  <a:pt x="83" y="27"/>
                </a:cubicBezTo>
                <a:close/>
                <a:moveTo>
                  <a:pt x="83" y="43"/>
                </a:moveTo>
                <a:cubicBezTo>
                  <a:pt x="84" y="43"/>
                  <a:pt x="85" y="44"/>
                  <a:pt x="85" y="45"/>
                </a:cubicBezTo>
                <a:cubicBezTo>
                  <a:pt x="85" y="47"/>
                  <a:pt x="84" y="48"/>
                  <a:pt x="83" y="48"/>
                </a:cubicBezTo>
                <a:cubicBezTo>
                  <a:pt x="81" y="48"/>
                  <a:pt x="80" y="47"/>
                  <a:pt x="80" y="45"/>
                </a:cubicBezTo>
                <a:cubicBezTo>
                  <a:pt x="80" y="44"/>
                  <a:pt x="81" y="43"/>
                  <a:pt x="83" y="43"/>
                </a:cubicBezTo>
                <a:close/>
                <a:moveTo>
                  <a:pt x="43" y="35"/>
                </a:moveTo>
                <a:cubicBezTo>
                  <a:pt x="44" y="35"/>
                  <a:pt x="45" y="36"/>
                  <a:pt x="45" y="37"/>
                </a:cubicBezTo>
                <a:cubicBezTo>
                  <a:pt x="45" y="39"/>
                  <a:pt x="44" y="40"/>
                  <a:pt x="43" y="40"/>
                </a:cubicBezTo>
                <a:cubicBezTo>
                  <a:pt x="41" y="40"/>
                  <a:pt x="40" y="39"/>
                  <a:pt x="40" y="37"/>
                </a:cubicBezTo>
                <a:cubicBezTo>
                  <a:pt x="40" y="36"/>
                  <a:pt x="41" y="35"/>
                  <a:pt x="43" y="35"/>
                </a:cubicBezTo>
                <a:close/>
                <a:moveTo>
                  <a:pt x="59" y="35"/>
                </a:moveTo>
                <a:cubicBezTo>
                  <a:pt x="60" y="35"/>
                  <a:pt x="61" y="36"/>
                  <a:pt x="61" y="37"/>
                </a:cubicBezTo>
                <a:cubicBezTo>
                  <a:pt x="61" y="39"/>
                  <a:pt x="60" y="40"/>
                  <a:pt x="59" y="40"/>
                </a:cubicBezTo>
                <a:cubicBezTo>
                  <a:pt x="57" y="40"/>
                  <a:pt x="56" y="39"/>
                  <a:pt x="56" y="37"/>
                </a:cubicBezTo>
                <a:cubicBezTo>
                  <a:pt x="56" y="36"/>
                  <a:pt x="57" y="35"/>
                  <a:pt x="59" y="35"/>
                </a:cubicBezTo>
                <a:close/>
                <a:moveTo>
                  <a:pt x="51" y="27"/>
                </a:moveTo>
                <a:cubicBezTo>
                  <a:pt x="52" y="27"/>
                  <a:pt x="53" y="28"/>
                  <a:pt x="53" y="29"/>
                </a:cubicBezTo>
                <a:cubicBezTo>
                  <a:pt x="53" y="31"/>
                  <a:pt x="52" y="32"/>
                  <a:pt x="51" y="32"/>
                </a:cubicBezTo>
                <a:cubicBezTo>
                  <a:pt x="49" y="32"/>
                  <a:pt x="48" y="31"/>
                  <a:pt x="48" y="29"/>
                </a:cubicBezTo>
                <a:cubicBezTo>
                  <a:pt x="48" y="28"/>
                  <a:pt x="49" y="27"/>
                  <a:pt x="51" y="27"/>
                </a:cubicBezTo>
                <a:close/>
                <a:moveTo>
                  <a:pt x="67" y="27"/>
                </a:moveTo>
                <a:cubicBezTo>
                  <a:pt x="68" y="27"/>
                  <a:pt x="69" y="28"/>
                  <a:pt x="69" y="29"/>
                </a:cubicBezTo>
                <a:cubicBezTo>
                  <a:pt x="69" y="31"/>
                  <a:pt x="68" y="32"/>
                  <a:pt x="67" y="32"/>
                </a:cubicBezTo>
                <a:cubicBezTo>
                  <a:pt x="65" y="32"/>
                  <a:pt x="64" y="31"/>
                  <a:pt x="64" y="29"/>
                </a:cubicBezTo>
                <a:cubicBezTo>
                  <a:pt x="64" y="28"/>
                  <a:pt x="65" y="27"/>
                  <a:pt x="67" y="27"/>
                </a:cubicBezTo>
                <a:close/>
                <a:moveTo>
                  <a:pt x="51" y="43"/>
                </a:moveTo>
                <a:cubicBezTo>
                  <a:pt x="52" y="43"/>
                  <a:pt x="53" y="44"/>
                  <a:pt x="53" y="45"/>
                </a:cubicBezTo>
                <a:cubicBezTo>
                  <a:pt x="53" y="47"/>
                  <a:pt x="52" y="48"/>
                  <a:pt x="51" y="48"/>
                </a:cubicBezTo>
                <a:cubicBezTo>
                  <a:pt x="49" y="48"/>
                  <a:pt x="48" y="47"/>
                  <a:pt x="48" y="45"/>
                </a:cubicBezTo>
                <a:cubicBezTo>
                  <a:pt x="48" y="44"/>
                  <a:pt x="49" y="43"/>
                  <a:pt x="51" y="43"/>
                </a:cubicBezTo>
                <a:close/>
                <a:moveTo>
                  <a:pt x="67" y="43"/>
                </a:moveTo>
                <a:cubicBezTo>
                  <a:pt x="68" y="43"/>
                  <a:pt x="69" y="44"/>
                  <a:pt x="69" y="45"/>
                </a:cubicBezTo>
                <a:cubicBezTo>
                  <a:pt x="69" y="47"/>
                  <a:pt x="68" y="48"/>
                  <a:pt x="67" y="48"/>
                </a:cubicBezTo>
                <a:cubicBezTo>
                  <a:pt x="65" y="48"/>
                  <a:pt x="64" y="47"/>
                  <a:pt x="64" y="45"/>
                </a:cubicBezTo>
                <a:cubicBezTo>
                  <a:pt x="64" y="44"/>
                  <a:pt x="65" y="43"/>
                  <a:pt x="67" y="43"/>
                </a:cubicBezTo>
                <a:close/>
                <a:moveTo>
                  <a:pt x="115" y="27"/>
                </a:moveTo>
                <a:cubicBezTo>
                  <a:pt x="116" y="27"/>
                  <a:pt x="117" y="28"/>
                  <a:pt x="117" y="29"/>
                </a:cubicBezTo>
                <a:cubicBezTo>
                  <a:pt x="117" y="31"/>
                  <a:pt x="116" y="32"/>
                  <a:pt x="115" y="32"/>
                </a:cubicBezTo>
                <a:cubicBezTo>
                  <a:pt x="113" y="32"/>
                  <a:pt x="112" y="31"/>
                  <a:pt x="112" y="29"/>
                </a:cubicBezTo>
                <a:cubicBezTo>
                  <a:pt x="112" y="28"/>
                  <a:pt x="113" y="27"/>
                  <a:pt x="115" y="27"/>
                </a:cubicBezTo>
                <a:close/>
                <a:moveTo>
                  <a:pt x="115" y="43"/>
                </a:moveTo>
                <a:cubicBezTo>
                  <a:pt x="116" y="43"/>
                  <a:pt x="117" y="44"/>
                  <a:pt x="117" y="45"/>
                </a:cubicBezTo>
                <a:cubicBezTo>
                  <a:pt x="117" y="47"/>
                  <a:pt x="116" y="48"/>
                  <a:pt x="115" y="48"/>
                </a:cubicBezTo>
                <a:cubicBezTo>
                  <a:pt x="113" y="48"/>
                  <a:pt x="112" y="47"/>
                  <a:pt x="112" y="45"/>
                </a:cubicBezTo>
                <a:cubicBezTo>
                  <a:pt x="112" y="44"/>
                  <a:pt x="113" y="43"/>
                  <a:pt x="115" y="43"/>
                </a:cubicBezTo>
                <a:close/>
                <a:moveTo>
                  <a:pt x="123" y="35"/>
                </a:moveTo>
                <a:cubicBezTo>
                  <a:pt x="124" y="35"/>
                  <a:pt x="125" y="36"/>
                  <a:pt x="125" y="37"/>
                </a:cubicBezTo>
                <a:cubicBezTo>
                  <a:pt x="125" y="39"/>
                  <a:pt x="124" y="40"/>
                  <a:pt x="123" y="40"/>
                </a:cubicBezTo>
                <a:cubicBezTo>
                  <a:pt x="121" y="40"/>
                  <a:pt x="120" y="39"/>
                  <a:pt x="120" y="37"/>
                </a:cubicBezTo>
                <a:cubicBezTo>
                  <a:pt x="120" y="36"/>
                  <a:pt x="121" y="35"/>
                  <a:pt x="123" y="35"/>
                </a:cubicBezTo>
                <a:close/>
                <a:moveTo>
                  <a:pt x="139" y="35"/>
                </a:moveTo>
                <a:cubicBezTo>
                  <a:pt x="140" y="35"/>
                  <a:pt x="141" y="36"/>
                  <a:pt x="141" y="37"/>
                </a:cubicBezTo>
                <a:cubicBezTo>
                  <a:pt x="141" y="39"/>
                  <a:pt x="140" y="40"/>
                  <a:pt x="139" y="40"/>
                </a:cubicBezTo>
                <a:cubicBezTo>
                  <a:pt x="137" y="40"/>
                  <a:pt x="136" y="39"/>
                  <a:pt x="136" y="37"/>
                </a:cubicBezTo>
                <a:cubicBezTo>
                  <a:pt x="136" y="36"/>
                  <a:pt x="137" y="35"/>
                  <a:pt x="139" y="35"/>
                </a:cubicBezTo>
                <a:close/>
                <a:moveTo>
                  <a:pt x="91" y="51"/>
                </a:moveTo>
                <a:cubicBezTo>
                  <a:pt x="92" y="51"/>
                  <a:pt x="93" y="52"/>
                  <a:pt x="93" y="53"/>
                </a:cubicBezTo>
                <a:cubicBezTo>
                  <a:pt x="93" y="55"/>
                  <a:pt x="92" y="56"/>
                  <a:pt x="91" y="56"/>
                </a:cubicBezTo>
                <a:cubicBezTo>
                  <a:pt x="89" y="56"/>
                  <a:pt x="88" y="55"/>
                  <a:pt x="88" y="53"/>
                </a:cubicBezTo>
                <a:cubicBezTo>
                  <a:pt x="88" y="52"/>
                  <a:pt x="89" y="51"/>
                  <a:pt x="91" y="51"/>
                </a:cubicBezTo>
                <a:close/>
                <a:moveTo>
                  <a:pt x="107" y="51"/>
                </a:moveTo>
                <a:cubicBezTo>
                  <a:pt x="108" y="51"/>
                  <a:pt x="109" y="52"/>
                  <a:pt x="109" y="53"/>
                </a:cubicBezTo>
                <a:cubicBezTo>
                  <a:pt x="109" y="55"/>
                  <a:pt x="108" y="56"/>
                  <a:pt x="107" y="56"/>
                </a:cubicBezTo>
                <a:cubicBezTo>
                  <a:pt x="105" y="56"/>
                  <a:pt x="104" y="55"/>
                  <a:pt x="104" y="53"/>
                </a:cubicBezTo>
                <a:cubicBezTo>
                  <a:pt x="104" y="52"/>
                  <a:pt x="105" y="51"/>
                  <a:pt x="107" y="51"/>
                </a:cubicBezTo>
                <a:close/>
                <a:moveTo>
                  <a:pt x="75" y="51"/>
                </a:moveTo>
                <a:cubicBezTo>
                  <a:pt x="76" y="51"/>
                  <a:pt x="77" y="52"/>
                  <a:pt x="77" y="53"/>
                </a:cubicBezTo>
                <a:cubicBezTo>
                  <a:pt x="77" y="55"/>
                  <a:pt x="76" y="56"/>
                  <a:pt x="75" y="56"/>
                </a:cubicBezTo>
                <a:cubicBezTo>
                  <a:pt x="73" y="56"/>
                  <a:pt x="72" y="55"/>
                  <a:pt x="72" y="53"/>
                </a:cubicBezTo>
                <a:cubicBezTo>
                  <a:pt x="72" y="52"/>
                  <a:pt x="73" y="51"/>
                  <a:pt x="75" y="51"/>
                </a:cubicBezTo>
                <a:close/>
                <a:moveTo>
                  <a:pt x="43" y="51"/>
                </a:moveTo>
                <a:cubicBezTo>
                  <a:pt x="44" y="51"/>
                  <a:pt x="45" y="52"/>
                  <a:pt x="45" y="53"/>
                </a:cubicBezTo>
                <a:cubicBezTo>
                  <a:pt x="45" y="55"/>
                  <a:pt x="44" y="56"/>
                  <a:pt x="43" y="56"/>
                </a:cubicBezTo>
                <a:cubicBezTo>
                  <a:pt x="41" y="56"/>
                  <a:pt x="40" y="55"/>
                  <a:pt x="40" y="53"/>
                </a:cubicBezTo>
                <a:cubicBezTo>
                  <a:pt x="40" y="52"/>
                  <a:pt x="41" y="51"/>
                  <a:pt x="43" y="51"/>
                </a:cubicBezTo>
                <a:close/>
                <a:moveTo>
                  <a:pt x="59" y="51"/>
                </a:moveTo>
                <a:cubicBezTo>
                  <a:pt x="60" y="51"/>
                  <a:pt x="61" y="52"/>
                  <a:pt x="61" y="53"/>
                </a:cubicBezTo>
                <a:cubicBezTo>
                  <a:pt x="61" y="55"/>
                  <a:pt x="60" y="56"/>
                  <a:pt x="59" y="56"/>
                </a:cubicBezTo>
                <a:cubicBezTo>
                  <a:pt x="57" y="56"/>
                  <a:pt x="56" y="55"/>
                  <a:pt x="56" y="53"/>
                </a:cubicBezTo>
                <a:cubicBezTo>
                  <a:pt x="56" y="52"/>
                  <a:pt x="57" y="51"/>
                  <a:pt x="59" y="51"/>
                </a:cubicBezTo>
                <a:close/>
                <a:moveTo>
                  <a:pt x="123" y="51"/>
                </a:moveTo>
                <a:cubicBezTo>
                  <a:pt x="124" y="51"/>
                  <a:pt x="125" y="52"/>
                  <a:pt x="125" y="53"/>
                </a:cubicBezTo>
                <a:cubicBezTo>
                  <a:pt x="125" y="55"/>
                  <a:pt x="124" y="56"/>
                  <a:pt x="123" y="56"/>
                </a:cubicBezTo>
                <a:cubicBezTo>
                  <a:pt x="121" y="56"/>
                  <a:pt x="120" y="55"/>
                  <a:pt x="120" y="53"/>
                </a:cubicBezTo>
                <a:cubicBezTo>
                  <a:pt x="120" y="52"/>
                  <a:pt x="121" y="51"/>
                  <a:pt x="123" y="51"/>
                </a:cubicBezTo>
                <a:close/>
                <a:moveTo>
                  <a:pt x="139" y="51"/>
                </a:moveTo>
                <a:cubicBezTo>
                  <a:pt x="140" y="51"/>
                  <a:pt x="141" y="52"/>
                  <a:pt x="141" y="53"/>
                </a:cubicBezTo>
                <a:cubicBezTo>
                  <a:pt x="141" y="55"/>
                  <a:pt x="140" y="56"/>
                  <a:pt x="139" y="56"/>
                </a:cubicBezTo>
                <a:cubicBezTo>
                  <a:pt x="137" y="56"/>
                  <a:pt x="136" y="55"/>
                  <a:pt x="136" y="53"/>
                </a:cubicBezTo>
                <a:cubicBezTo>
                  <a:pt x="136" y="52"/>
                  <a:pt x="137" y="51"/>
                  <a:pt x="139" y="51"/>
                </a:cubicBezTo>
                <a:close/>
                <a:moveTo>
                  <a:pt x="131" y="27"/>
                </a:moveTo>
                <a:cubicBezTo>
                  <a:pt x="132" y="27"/>
                  <a:pt x="133" y="28"/>
                  <a:pt x="133" y="29"/>
                </a:cubicBezTo>
                <a:cubicBezTo>
                  <a:pt x="133" y="31"/>
                  <a:pt x="132" y="32"/>
                  <a:pt x="131" y="32"/>
                </a:cubicBezTo>
                <a:cubicBezTo>
                  <a:pt x="129" y="32"/>
                  <a:pt x="128" y="31"/>
                  <a:pt x="128" y="29"/>
                </a:cubicBezTo>
                <a:cubicBezTo>
                  <a:pt x="128" y="28"/>
                  <a:pt x="129" y="27"/>
                  <a:pt x="131" y="27"/>
                </a:cubicBezTo>
                <a:close/>
                <a:moveTo>
                  <a:pt x="147" y="27"/>
                </a:moveTo>
                <a:cubicBezTo>
                  <a:pt x="148" y="27"/>
                  <a:pt x="149" y="28"/>
                  <a:pt x="149" y="29"/>
                </a:cubicBezTo>
                <a:cubicBezTo>
                  <a:pt x="149" y="31"/>
                  <a:pt x="148" y="32"/>
                  <a:pt x="147" y="32"/>
                </a:cubicBezTo>
                <a:cubicBezTo>
                  <a:pt x="145" y="32"/>
                  <a:pt x="144" y="31"/>
                  <a:pt x="144" y="29"/>
                </a:cubicBezTo>
                <a:cubicBezTo>
                  <a:pt x="144" y="28"/>
                  <a:pt x="145" y="27"/>
                  <a:pt x="147" y="27"/>
                </a:cubicBezTo>
                <a:close/>
                <a:moveTo>
                  <a:pt x="131" y="43"/>
                </a:moveTo>
                <a:cubicBezTo>
                  <a:pt x="132" y="43"/>
                  <a:pt x="133" y="44"/>
                  <a:pt x="133" y="45"/>
                </a:cubicBezTo>
                <a:cubicBezTo>
                  <a:pt x="133" y="47"/>
                  <a:pt x="132" y="48"/>
                  <a:pt x="131" y="48"/>
                </a:cubicBezTo>
                <a:cubicBezTo>
                  <a:pt x="129" y="48"/>
                  <a:pt x="128" y="47"/>
                  <a:pt x="128" y="45"/>
                </a:cubicBezTo>
                <a:cubicBezTo>
                  <a:pt x="128" y="44"/>
                  <a:pt x="129" y="43"/>
                  <a:pt x="131" y="43"/>
                </a:cubicBezTo>
                <a:close/>
                <a:moveTo>
                  <a:pt x="147" y="43"/>
                </a:moveTo>
                <a:cubicBezTo>
                  <a:pt x="148" y="43"/>
                  <a:pt x="149" y="44"/>
                  <a:pt x="149" y="45"/>
                </a:cubicBezTo>
                <a:cubicBezTo>
                  <a:pt x="149" y="47"/>
                  <a:pt x="148" y="48"/>
                  <a:pt x="147" y="48"/>
                </a:cubicBezTo>
                <a:cubicBezTo>
                  <a:pt x="145" y="48"/>
                  <a:pt x="144" y="47"/>
                  <a:pt x="144" y="45"/>
                </a:cubicBezTo>
                <a:cubicBezTo>
                  <a:pt x="144" y="44"/>
                  <a:pt x="145" y="43"/>
                  <a:pt x="147" y="43"/>
                </a:cubicBezTo>
                <a:close/>
                <a:moveTo>
                  <a:pt x="91" y="67"/>
                </a:moveTo>
                <a:cubicBezTo>
                  <a:pt x="92" y="67"/>
                  <a:pt x="93" y="68"/>
                  <a:pt x="93" y="69"/>
                </a:cubicBezTo>
                <a:cubicBezTo>
                  <a:pt x="93" y="71"/>
                  <a:pt x="92" y="72"/>
                  <a:pt x="91" y="72"/>
                </a:cubicBezTo>
                <a:cubicBezTo>
                  <a:pt x="89" y="72"/>
                  <a:pt x="88" y="71"/>
                  <a:pt x="88" y="69"/>
                </a:cubicBezTo>
                <a:cubicBezTo>
                  <a:pt x="88" y="68"/>
                  <a:pt x="89" y="67"/>
                  <a:pt x="91" y="67"/>
                </a:cubicBezTo>
                <a:close/>
                <a:moveTo>
                  <a:pt x="99" y="59"/>
                </a:moveTo>
                <a:cubicBezTo>
                  <a:pt x="100" y="59"/>
                  <a:pt x="101" y="60"/>
                  <a:pt x="101" y="61"/>
                </a:cubicBezTo>
                <a:cubicBezTo>
                  <a:pt x="101" y="63"/>
                  <a:pt x="100" y="64"/>
                  <a:pt x="99" y="64"/>
                </a:cubicBezTo>
                <a:cubicBezTo>
                  <a:pt x="97" y="64"/>
                  <a:pt x="96" y="63"/>
                  <a:pt x="96" y="61"/>
                </a:cubicBezTo>
                <a:cubicBezTo>
                  <a:pt x="96" y="60"/>
                  <a:pt x="97" y="59"/>
                  <a:pt x="99" y="59"/>
                </a:cubicBezTo>
                <a:close/>
                <a:moveTo>
                  <a:pt x="99" y="75"/>
                </a:moveTo>
                <a:cubicBezTo>
                  <a:pt x="100" y="75"/>
                  <a:pt x="101" y="76"/>
                  <a:pt x="101" y="77"/>
                </a:cubicBezTo>
                <a:cubicBezTo>
                  <a:pt x="101" y="79"/>
                  <a:pt x="100" y="80"/>
                  <a:pt x="99" y="80"/>
                </a:cubicBezTo>
                <a:cubicBezTo>
                  <a:pt x="97" y="80"/>
                  <a:pt x="96" y="79"/>
                  <a:pt x="96" y="77"/>
                </a:cubicBezTo>
                <a:cubicBezTo>
                  <a:pt x="96" y="76"/>
                  <a:pt x="97" y="75"/>
                  <a:pt x="99" y="75"/>
                </a:cubicBezTo>
                <a:close/>
                <a:moveTo>
                  <a:pt x="107" y="67"/>
                </a:moveTo>
                <a:cubicBezTo>
                  <a:pt x="108" y="67"/>
                  <a:pt x="109" y="68"/>
                  <a:pt x="109" y="69"/>
                </a:cubicBezTo>
                <a:cubicBezTo>
                  <a:pt x="109" y="71"/>
                  <a:pt x="108" y="72"/>
                  <a:pt x="107" y="72"/>
                </a:cubicBezTo>
                <a:cubicBezTo>
                  <a:pt x="105" y="72"/>
                  <a:pt x="104" y="71"/>
                  <a:pt x="104" y="69"/>
                </a:cubicBezTo>
                <a:cubicBezTo>
                  <a:pt x="104" y="68"/>
                  <a:pt x="105" y="67"/>
                  <a:pt x="107" y="67"/>
                </a:cubicBezTo>
                <a:close/>
                <a:moveTo>
                  <a:pt x="75" y="67"/>
                </a:moveTo>
                <a:cubicBezTo>
                  <a:pt x="76" y="67"/>
                  <a:pt x="77" y="68"/>
                  <a:pt x="77" y="69"/>
                </a:cubicBezTo>
                <a:cubicBezTo>
                  <a:pt x="77" y="71"/>
                  <a:pt x="76" y="72"/>
                  <a:pt x="75" y="72"/>
                </a:cubicBezTo>
                <a:cubicBezTo>
                  <a:pt x="73" y="72"/>
                  <a:pt x="72" y="71"/>
                  <a:pt x="72" y="69"/>
                </a:cubicBezTo>
                <a:cubicBezTo>
                  <a:pt x="72" y="68"/>
                  <a:pt x="73" y="67"/>
                  <a:pt x="75" y="67"/>
                </a:cubicBezTo>
                <a:close/>
                <a:moveTo>
                  <a:pt x="83" y="59"/>
                </a:moveTo>
                <a:cubicBezTo>
                  <a:pt x="84" y="59"/>
                  <a:pt x="85" y="60"/>
                  <a:pt x="85" y="61"/>
                </a:cubicBezTo>
                <a:cubicBezTo>
                  <a:pt x="85" y="63"/>
                  <a:pt x="84" y="64"/>
                  <a:pt x="83" y="64"/>
                </a:cubicBezTo>
                <a:cubicBezTo>
                  <a:pt x="81" y="64"/>
                  <a:pt x="80" y="63"/>
                  <a:pt x="80" y="61"/>
                </a:cubicBezTo>
                <a:cubicBezTo>
                  <a:pt x="80" y="60"/>
                  <a:pt x="81" y="59"/>
                  <a:pt x="83" y="59"/>
                </a:cubicBezTo>
                <a:close/>
                <a:moveTo>
                  <a:pt x="83" y="75"/>
                </a:moveTo>
                <a:cubicBezTo>
                  <a:pt x="84" y="75"/>
                  <a:pt x="85" y="76"/>
                  <a:pt x="85" y="77"/>
                </a:cubicBezTo>
                <a:cubicBezTo>
                  <a:pt x="85" y="79"/>
                  <a:pt x="84" y="80"/>
                  <a:pt x="83" y="80"/>
                </a:cubicBezTo>
                <a:cubicBezTo>
                  <a:pt x="81" y="80"/>
                  <a:pt x="80" y="79"/>
                  <a:pt x="80" y="77"/>
                </a:cubicBezTo>
                <a:cubicBezTo>
                  <a:pt x="80" y="76"/>
                  <a:pt x="81" y="75"/>
                  <a:pt x="83" y="75"/>
                </a:cubicBezTo>
                <a:close/>
                <a:moveTo>
                  <a:pt x="59" y="67"/>
                </a:moveTo>
                <a:cubicBezTo>
                  <a:pt x="60" y="67"/>
                  <a:pt x="61" y="68"/>
                  <a:pt x="61" y="69"/>
                </a:cubicBezTo>
                <a:cubicBezTo>
                  <a:pt x="61" y="71"/>
                  <a:pt x="60" y="72"/>
                  <a:pt x="59" y="72"/>
                </a:cubicBezTo>
                <a:cubicBezTo>
                  <a:pt x="57" y="72"/>
                  <a:pt x="56" y="71"/>
                  <a:pt x="56" y="69"/>
                </a:cubicBezTo>
                <a:cubicBezTo>
                  <a:pt x="56" y="68"/>
                  <a:pt x="57" y="67"/>
                  <a:pt x="59" y="67"/>
                </a:cubicBezTo>
                <a:close/>
                <a:moveTo>
                  <a:pt x="51" y="59"/>
                </a:moveTo>
                <a:cubicBezTo>
                  <a:pt x="52" y="59"/>
                  <a:pt x="53" y="60"/>
                  <a:pt x="53" y="61"/>
                </a:cubicBezTo>
                <a:cubicBezTo>
                  <a:pt x="53" y="63"/>
                  <a:pt x="52" y="64"/>
                  <a:pt x="51" y="64"/>
                </a:cubicBezTo>
                <a:cubicBezTo>
                  <a:pt x="49" y="64"/>
                  <a:pt x="48" y="63"/>
                  <a:pt x="48" y="61"/>
                </a:cubicBezTo>
                <a:cubicBezTo>
                  <a:pt x="48" y="60"/>
                  <a:pt x="49" y="59"/>
                  <a:pt x="51" y="59"/>
                </a:cubicBezTo>
                <a:close/>
                <a:moveTo>
                  <a:pt x="67" y="59"/>
                </a:moveTo>
                <a:cubicBezTo>
                  <a:pt x="68" y="59"/>
                  <a:pt x="69" y="60"/>
                  <a:pt x="69" y="61"/>
                </a:cubicBezTo>
                <a:cubicBezTo>
                  <a:pt x="69" y="63"/>
                  <a:pt x="68" y="64"/>
                  <a:pt x="67" y="64"/>
                </a:cubicBezTo>
                <a:cubicBezTo>
                  <a:pt x="65" y="64"/>
                  <a:pt x="64" y="63"/>
                  <a:pt x="64" y="61"/>
                </a:cubicBezTo>
                <a:cubicBezTo>
                  <a:pt x="64" y="60"/>
                  <a:pt x="65" y="59"/>
                  <a:pt x="67" y="59"/>
                </a:cubicBezTo>
                <a:close/>
                <a:moveTo>
                  <a:pt x="51" y="75"/>
                </a:moveTo>
                <a:cubicBezTo>
                  <a:pt x="52" y="75"/>
                  <a:pt x="53" y="76"/>
                  <a:pt x="53" y="77"/>
                </a:cubicBezTo>
                <a:cubicBezTo>
                  <a:pt x="53" y="79"/>
                  <a:pt x="52" y="80"/>
                  <a:pt x="51" y="80"/>
                </a:cubicBezTo>
                <a:cubicBezTo>
                  <a:pt x="49" y="80"/>
                  <a:pt x="48" y="79"/>
                  <a:pt x="48" y="77"/>
                </a:cubicBezTo>
                <a:cubicBezTo>
                  <a:pt x="48" y="76"/>
                  <a:pt x="49" y="75"/>
                  <a:pt x="51" y="75"/>
                </a:cubicBezTo>
                <a:close/>
                <a:moveTo>
                  <a:pt x="67" y="75"/>
                </a:moveTo>
                <a:cubicBezTo>
                  <a:pt x="68" y="75"/>
                  <a:pt x="69" y="76"/>
                  <a:pt x="69" y="77"/>
                </a:cubicBezTo>
                <a:cubicBezTo>
                  <a:pt x="69" y="79"/>
                  <a:pt x="68" y="80"/>
                  <a:pt x="67" y="80"/>
                </a:cubicBezTo>
                <a:cubicBezTo>
                  <a:pt x="65" y="80"/>
                  <a:pt x="64" y="79"/>
                  <a:pt x="64" y="77"/>
                </a:cubicBezTo>
                <a:cubicBezTo>
                  <a:pt x="64" y="76"/>
                  <a:pt x="65" y="75"/>
                  <a:pt x="67" y="75"/>
                </a:cubicBezTo>
                <a:close/>
                <a:moveTo>
                  <a:pt x="115" y="59"/>
                </a:moveTo>
                <a:cubicBezTo>
                  <a:pt x="116" y="59"/>
                  <a:pt x="117" y="60"/>
                  <a:pt x="117" y="61"/>
                </a:cubicBezTo>
                <a:cubicBezTo>
                  <a:pt x="117" y="63"/>
                  <a:pt x="116" y="64"/>
                  <a:pt x="115" y="64"/>
                </a:cubicBezTo>
                <a:cubicBezTo>
                  <a:pt x="113" y="64"/>
                  <a:pt x="112" y="63"/>
                  <a:pt x="112" y="61"/>
                </a:cubicBezTo>
                <a:cubicBezTo>
                  <a:pt x="112" y="60"/>
                  <a:pt x="113" y="59"/>
                  <a:pt x="115" y="59"/>
                </a:cubicBezTo>
                <a:close/>
                <a:moveTo>
                  <a:pt x="115" y="75"/>
                </a:moveTo>
                <a:cubicBezTo>
                  <a:pt x="116" y="75"/>
                  <a:pt x="117" y="76"/>
                  <a:pt x="117" y="77"/>
                </a:cubicBezTo>
                <a:cubicBezTo>
                  <a:pt x="117" y="79"/>
                  <a:pt x="116" y="80"/>
                  <a:pt x="115" y="80"/>
                </a:cubicBezTo>
                <a:cubicBezTo>
                  <a:pt x="113" y="80"/>
                  <a:pt x="112" y="79"/>
                  <a:pt x="112" y="77"/>
                </a:cubicBezTo>
                <a:cubicBezTo>
                  <a:pt x="112" y="76"/>
                  <a:pt x="113" y="75"/>
                  <a:pt x="115" y="75"/>
                </a:cubicBezTo>
                <a:close/>
                <a:moveTo>
                  <a:pt x="123" y="67"/>
                </a:moveTo>
                <a:cubicBezTo>
                  <a:pt x="124" y="67"/>
                  <a:pt x="125" y="68"/>
                  <a:pt x="125" y="69"/>
                </a:cubicBezTo>
                <a:cubicBezTo>
                  <a:pt x="125" y="71"/>
                  <a:pt x="124" y="72"/>
                  <a:pt x="123" y="72"/>
                </a:cubicBezTo>
                <a:cubicBezTo>
                  <a:pt x="121" y="72"/>
                  <a:pt x="120" y="71"/>
                  <a:pt x="120" y="69"/>
                </a:cubicBezTo>
                <a:cubicBezTo>
                  <a:pt x="120" y="68"/>
                  <a:pt x="121" y="67"/>
                  <a:pt x="123" y="67"/>
                </a:cubicBezTo>
                <a:close/>
                <a:moveTo>
                  <a:pt x="139" y="67"/>
                </a:moveTo>
                <a:cubicBezTo>
                  <a:pt x="140" y="67"/>
                  <a:pt x="141" y="68"/>
                  <a:pt x="141" y="69"/>
                </a:cubicBezTo>
                <a:cubicBezTo>
                  <a:pt x="141" y="71"/>
                  <a:pt x="140" y="72"/>
                  <a:pt x="139" y="72"/>
                </a:cubicBezTo>
                <a:cubicBezTo>
                  <a:pt x="137" y="72"/>
                  <a:pt x="136" y="71"/>
                  <a:pt x="136" y="69"/>
                </a:cubicBezTo>
                <a:cubicBezTo>
                  <a:pt x="136" y="68"/>
                  <a:pt x="137" y="67"/>
                  <a:pt x="139" y="67"/>
                </a:cubicBezTo>
                <a:close/>
                <a:moveTo>
                  <a:pt x="91" y="83"/>
                </a:moveTo>
                <a:cubicBezTo>
                  <a:pt x="92" y="83"/>
                  <a:pt x="93" y="84"/>
                  <a:pt x="93" y="85"/>
                </a:cubicBezTo>
                <a:cubicBezTo>
                  <a:pt x="93" y="87"/>
                  <a:pt x="92" y="88"/>
                  <a:pt x="91" y="88"/>
                </a:cubicBezTo>
                <a:cubicBezTo>
                  <a:pt x="89" y="88"/>
                  <a:pt x="88" y="87"/>
                  <a:pt x="88" y="85"/>
                </a:cubicBezTo>
                <a:cubicBezTo>
                  <a:pt x="88" y="84"/>
                  <a:pt x="89" y="83"/>
                  <a:pt x="91" y="83"/>
                </a:cubicBezTo>
                <a:close/>
                <a:moveTo>
                  <a:pt x="107" y="83"/>
                </a:moveTo>
                <a:cubicBezTo>
                  <a:pt x="108" y="83"/>
                  <a:pt x="109" y="84"/>
                  <a:pt x="109" y="85"/>
                </a:cubicBezTo>
                <a:cubicBezTo>
                  <a:pt x="109" y="87"/>
                  <a:pt x="108" y="88"/>
                  <a:pt x="107" y="88"/>
                </a:cubicBezTo>
                <a:cubicBezTo>
                  <a:pt x="105" y="88"/>
                  <a:pt x="104" y="87"/>
                  <a:pt x="104" y="85"/>
                </a:cubicBezTo>
                <a:cubicBezTo>
                  <a:pt x="104" y="84"/>
                  <a:pt x="105" y="83"/>
                  <a:pt x="107" y="83"/>
                </a:cubicBezTo>
                <a:close/>
                <a:moveTo>
                  <a:pt x="75" y="83"/>
                </a:moveTo>
                <a:cubicBezTo>
                  <a:pt x="76" y="83"/>
                  <a:pt x="77" y="84"/>
                  <a:pt x="77" y="85"/>
                </a:cubicBezTo>
                <a:cubicBezTo>
                  <a:pt x="77" y="87"/>
                  <a:pt x="76" y="88"/>
                  <a:pt x="75" y="88"/>
                </a:cubicBezTo>
                <a:cubicBezTo>
                  <a:pt x="73" y="88"/>
                  <a:pt x="72" y="87"/>
                  <a:pt x="72" y="85"/>
                </a:cubicBezTo>
                <a:cubicBezTo>
                  <a:pt x="72" y="84"/>
                  <a:pt x="73" y="83"/>
                  <a:pt x="75" y="83"/>
                </a:cubicBezTo>
                <a:close/>
                <a:moveTo>
                  <a:pt x="59" y="83"/>
                </a:moveTo>
                <a:cubicBezTo>
                  <a:pt x="60" y="83"/>
                  <a:pt x="61" y="84"/>
                  <a:pt x="61" y="85"/>
                </a:cubicBezTo>
                <a:cubicBezTo>
                  <a:pt x="61" y="87"/>
                  <a:pt x="60" y="88"/>
                  <a:pt x="59" y="88"/>
                </a:cubicBezTo>
                <a:cubicBezTo>
                  <a:pt x="57" y="88"/>
                  <a:pt x="56" y="87"/>
                  <a:pt x="56" y="85"/>
                </a:cubicBezTo>
                <a:cubicBezTo>
                  <a:pt x="56" y="84"/>
                  <a:pt x="57" y="83"/>
                  <a:pt x="59" y="83"/>
                </a:cubicBezTo>
                <a:close/>
                <a:moveTo>
                  <a:pt x="123" y="83"/>
                </a:moveTo>
                <a:cubicBezTo>
                  <a:pt x="124" y="83"/>
                  <a:pt x="125" y="84"/>
                  <a:pt x="125" y="85"/>
                </a:cubicBezTo>
                <a:cubicBezTo>
                  <a:pt x="125" y="87"/>
                  <a:pt x="124" y="88"/>
                  <a:pt x="123" y="88"/>
                </a:cubicBezTo>
                <a:cubicBezTo>
                  <a:pt x="121" y="88"/>
                  <a:pt x="120" y="87"/>
                  <a:pt x="120" y="85"/>
                </a:cubicBezTo>
                <a:cubicBezTo>
                  <a:pt x="120" y="84"/>
                  <a:pt x="121" y="83"/>
                  <a:pt x="123" y="83"/>
                </a:cubicBezTo>
                <a:close/>
                <a:moveTo>
                  <a:pt x="139" y="83"/>
                </a:moveTo>
                <a:cubicBezTo>
                  <a:pt x="140" y="83"/>
                  <a:pt x="141" y="84"/>
                  <a:pt x="141" y="85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4"/>
                  <a:pt x="137" y="83"/>
                  <a:pt x="139" y="83"/>
                </a:cubicBezTo>
                <a:close/>
                <a:moveTo>
                  <a:pt x="131" y="59"/>
                </a:moveTo>
                <a:cubicBezTo>
                  <a:pt x="132" y="59"/>
                  <a:pt x="133" y="60"/>
                  <a:pt x="133" y="61"/>
                </a:cubicBezTo>
                <a:cubicBezTo>
                  <a:pt x="133" y="63"/>
                  <a:pt x="132" y="64"/>
                  <a:pt x="131" y="64"/>
                </a:cubicBezTo>
                <a:cubicBezTo>
                  <a:pt x="129" y="64"/>
                  <a:pt x="128" y="63"/>
                  <a:pt x="128" y="61"/>
                </a:cubicBezTo>
                <a:cubicBezTo>
                  <a:pt x="128" y="60"/>
                  <a:pt x="129" y="59"/>
                  <a:pt x="131" y="59"/>
                </a:cubicBezTo>
                <a:close/>
                <a:moveTo>
                  <a:pt x="147" y="59"/>
                </a:moveTo>
                <a:cubicBezTo>
                  <a:pt x="148" y="59"/>
                  <a:pt x="149" y="60"/>
                  <a:pt x="149" y="61"/>
                </a:cubicBezTo>
                <a:cubicBezTo>
                  <a:pt x="149" y="63"/>
                  <a:pt x="148" y="64"/>
                  <a:pt x="147" y="64"/>
                </a:cubicBezTo>
                <a:cubicBezTo>
                  <a:pt x="145" y="64"/>
                  <a:pt x="144" y="63"/>
                  <a:pt x="144" y="61"/>
                </a:cubicBezTo>
                <a:cubicBezTo>
                  <a:pt x="144" y="60"/>
                  <a:pt x="145" y="59"/>
                  <a:pt x="147" y="59"/>
                </a:cubicBezTo>
                <a:close/>
                <a:moveTo>
                  <a:pt x="131" y="75"/>
                </a:moveTo>
                <a:cubicBezTo>
                  <a:pt x="132" y="75"/>
                  <a:pt x="133" y="76"/>
                  <a:pt x="133" y="77"/>
                </a:cubicBezTo>
                <a:cubicBezTo>
                  <a:pt x="133" y="79"/>
                  <a:pt x="132" y="80"/>
                  <a:pt x="131" y="80"/>
                </a:cubicBezTo>
                <a:cubicBezTo>
                  <a:pt x="129" y="80"/>
                  <a:pt x="128" y="79"/>
                  <a:pt x="128" y="77"/>
                </a:cubicBezTo>
                <a:cubicBezTo>
                  <a:pt x="128" y="76"/>
                  <a:pt x="129" y="75"/>
                  <a:pt x="131" y="75"/>
                </a:cubicBezTo>
                <a:close/>
                <a:moveTo>
                  <a:pt x="147" y="75"/>
                </a:moveTo>
                <a:cubicBezTo>
                  <a:pt x="148" y="75"/>
                  <a:pt x="149" y="76"/>
                  <a:pt x="149" y="77"/>
                </a:cubicBezTo>
                <a:cubicBezTo>
                  <a:pt x="149" y="79"/>
                  <a:pt x="148" y="80"/>
                  <a:pt x="147" y="80"/>
                </a:cubicBezTo>
                <a:cubicBezTo>
                  <a:pt x="145" y="80"/>
                  <a:pt x="144" y="79"/>
                  <a:pt x="144" y="77"/>
                </a:cubicBezTo>
                <a:cubicBezTo>
                  <a:pt x="144" y="76"/>
                  <a:pt x="145" y="75"/>
                  <a:pt x="147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" name="Freeform 1891">
            <a:extLst>
              <a:ext uri="{FF2B5EF4-FFF2-40B4-BE49-F238E27FC236}">
                <a16:creationId xmlns:a16="http://schemas.microsoft.com/office/drawing/2014/main" id="{3D7A1A09-E277-4F40-953E-26B8FBD625B9}"/>
              </a:ext>
            </a:extLst>
          </p:cNvPr>
          <p:cNvSpPr>
            <a:spLocks noEditPoints="1"/>
          </p:cNvSpPr>
          <p:nvPr/>
        </p:nvSpPr>
        <p:spPr bwMode="auto">
          <a:xfrm>
            <a:off x="6732653" y="5324954"/>
            <a:ext cx="426456" cy="358274"/>
          </a:xfrm>
          <a:custGeom>
            <a:avLst/>
            <a:gdLst>
              <a:gd name="T0" fmla="*/ 71600 w 160"/>
              <a:gd name="T1" fmla="*/ 27518 h 133"/>
              <a:gd name="T2" fmla="*/ 37505 w 160"/>
              <a:gd name="T3" fmla="*/ 72235 h 133"/>
              <a:gd name="T4" fmla="*/ 88647 w 160"/>
              <a:gd name="T5" fmla="*/ 72235 h 133"/>
              <a:gd name="T6" fmla="*/ 92057 w 160"/>
              <a:gd name="T7" fmla="*/ 354296 h 133"/>
              <a:gd name="T8" fmla="*/ 153428 w 160"/>
              <a:gd name="T9" fmla="*/ 402453 h 133"/>
              <a:gd name="T10" fmla="*/ 364819 w 160"/>
              <a:gd name="T11" fmla="*/ 402453 h 133"/>
              <a:gd name="T12" fmla="*/ 508018 w 160"/>
              <a:gd name="T13" fmla="*/ 402453 h 133"/>
              <a:gd name="T14" fmla="*/ 470514 w 160"/>
              <a:gd name="T15" fmla="*/ 385254 h 133"/>
              <a:gd name="T16" fmla="*/ 259123 w 160"/>
              <a:gd name="T17" fmla="*/ 385254 h 133"/>
              <a:gd name="T18" fmla="*/ 136381 w 160"/>
              <a:gd name="T19" fmla="*/ 385254 h 133"/>
              <a:gd name="T20" fmla="*/ 136381 w 160"/>
              <a:gd name="T21" fmla="*/ 330218 h 133"/>
              <a:gd name="T22" fmla="*/ 501199 w 160"/>
              <a:gd name="T23" fmla="*/ 330218 h 133"/>
              <a:gd name="T24" fmla="*/ 105695 w 160"/>
              <a:gd name="T25" fmla="*/ 72235 h 133"/>
              <a:gd name="T26" fmla="*/ 37505 w 160"/>
              <a:gd name="T27" fmla="*/ 17199 h 133"/>
              <a:gd name="T28" fmla="*/ 419371 w 160"/>
              <a:gd name="T29" fmla="*/ 368055 h 133"/>
              <a:gd name="T30" fmla="*/ 381866 w 160"/>
              <a:gd name="T31" fmla="*/ 402453 h 133"/>
              <a:gd name="T32" fmla="*/ 245485 w 160"/>
              <a:gd name="T33" fmla="*/ 402453 h 133"/>
              <a:gd name="T34" fmla="*/ 207981 w 160"/>
              <a:gd name="T35" fmla="*/ 368055 h 133"/>
              <a:gd name="T36" fmla="*/ 153428 w 160"/>
              <a:gd name="T37" fmla="*/ 313019 h 133"/>
              <a:gd name="T38" fmla="*/ 528475 w 160"/>
              <a:gd name="T39" fmla="*/ 285501 h 133"/>
              <a:gd name="T40" fmla="*/ 201162 w 160"/>
              <a:gd name="T41" fmla="*/ 137591 h 133"/>
              <a:gd name="T42" fmla="*/ 218209 w 160"/>
              <a:gd name="T43" fmla="*/ 120392 h 133"/>
              <a:gd name="T44" fmla="*/ 245485 w 160"/>
              <a:gd name="T45" fmla="*/ 147910 h 133"/>
              <a:gd name="T46" fmla="*/ 218209 w 160"/>
              <a:gd name="T47" fmla="*/ 175428 h 133"/>
              <a:gd name="T48" fmla="*/ 201162 w 160"/>
              <a:gd name="T49" fmla="*/ 154790 h 133"/>
              <a:gd name="T50" fmla="*/ 173885 w 160"/>
              <a:gd name="T51" fmla="*/ 257983 h 133"/>
              <a:gd name="T52" fmla="*/ 201162 w 160"/>
              <a:gd name="T53" fmla="*/ 230464 h 133"/>
              <a:gd name="T54" fmla="*/ 218209 w 160"/>
              <a:gd name="T55" fmla="*/ 247663 h 133"/>
              <a:gd name="T56" fmla="*/ 235257 w 160"/>
              <a:gd name="T57" fmla="*/ 264862 h 133"/>
              <a:gd name="T58" fmla="*/ 207981 w 160"/>
              <a:gd name="T59" fmla="*/ 292380 h 133"/>
              <a:gd name="T60" fmla="*/ 180704 w 160"/>
              <a:gd name="T61" fmla="*/ 264862 h 133"/>
              <a:gd name="T62" fmla="*/ 300038 w 160"/>
              <a:gd name="T63" fmla="*/ 137591 h 133"/>
              <a:gd name="T64" fmla="*/ 327314 w 160"/>
              <a:gd name="T65" fmla="*/ 110073 h 133"/>
              <a:gd name="T66" fmla="*/ 354590 w 160"/>
              <a:gd name="T67" fmla="*/ 137591 h 133"/>
              <a:gd name="T68" fmla="*/ 337542 w 160"/>
              <a:gd name="T69" fmla="*/ 154790 h 133"/>
              <a:gd name="T70" fmla="*/ 317085 w 160"/>
              <a:gd name="T71" fmla="*/ 175428 h 133"/>
              <a:gd name="T72" fmla="*/ 289809 w 160"/>
              <a:gd name="T73" fmla="*/ 147910 h 133"/>
              <a:gd name="T74" fmla="*/ 317085 w 160"/>
              <a:gd name="T75" fmla="*/ 247663 h 133"/>
              <a:gd name="T76" fmla="*/ 337542 w 160"/>
              <a:gd name="T77" fmla="*/ 230464 h 133"/>
              <a:gd name="T78" fmla="*/ 364819 w 160"/>
              <a:gd name="T79" fmla="*/ 257983 h 133"/>
              <a:gd name="T80" fmla="*/ 337542 w 160"/>
              <a:gd name="T81" fmla="*/ 285501 h 133"/>
              <a:gd name="T82" fmla="*/ 317085 w 160"/>
              <a:gd name="T83" fmla="*/ 264862 h 133"/>
              <a:gd name="T84" fmla="*/ 409142 w 160"/>
              <a:gd name="T85" fmla="*/ 147910 h 133"/>
              <a:gd name="T86" fmla="*/ 436418 w 160"/>
              <a:gd name="T87" fmla="*/ 120392 h 133"/>
              <a:gd name="T88" fmla="*/ 453466 w 160"/>
              <a:gd name="T89" fmla="*/ 137591 h 133"/>
              <a:gd name="T90" fmla="*/ 473923 w 160"/>
              <a:gd name="T91" fmla="*/ 154790 h 133"/>
              <a:gd name="T92" fmla="*/ 446647 w 160"/>
              <a:gd name="T93" fmla="*/ 182308 h 133"/>
              <a:gd name="T94" fmla="*/ 419371 w 160"/>
              <a:gd name="T95" fmla="*/ 154790 h 133"/>
              <a:gd name="T96" fmla="*/ 419371 w 160"/>
              <a:gd name="T97" fmla="*/ 247663 h 133"/>
              <a:gd name="T98" fmla="*/ 446647 w 160"/>
              <a:gd name="T99" fmla="*/ 220145 h 133"/>
              <a:gd name="T100" fmla="*/ 473923 w 160"/>
              <a:gd name="T101" fmla="*/ 247663 h 133"/>
              <a:gd name="T102" fmla="*/ 453466 w 160"/>
              <a:gd name="T103" fmla="*/ 264862 h 133"/>
              <a:gd name="T104" fmla="*/ 436418 w 160"/>
              <a:gd name="T105" fmla="*/ 285501 h 133"/>
              <a:gd name="T106" fmla="*/ 409142 w 160"/>
              <a:gd name="T107" fmla="*/ 257983 h 13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33">
                <a:moveTo>
                  <a:pt x="31" y="21"/>
                </a:moveTo>
                <a:cubicBezTo>
                  <a:pt x="29" y="8"/>
                  <a:pt x="29" y="8"/>
                  <a:pt x="29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39" y="91"/>
                  <a:pt x="39" y="91"/>
                  <a:pt x="39" y="91"/>
                </a:cubicBezTo>
                <a:cubicBezTo>
                  <a:pt x="33" y="91"/>
                  <a:pt x="27" y="96"/>
                  <a:pt x="27" y="103"/>
                </a:cubicBezTo>
                <a:cubicBezTo>
                  <a:pt x="26" y="106"/>
                  <a:pt x="28" y="110"/>
                  <a:pt x="30" y="113"/>
                </a:cubicBezTo>
                <a:cubicBezTo>
                  <a:pt x="33" y="116"/>
                  <a:pt x="36" y="117"/>
                  <a:pt x="40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126"/>
                  <a:pt x="52" y="133"/>
                  <a:pt x="61" y="133"/>
                </a:cubicBezTo>
                <a:cubicBezTo>
                  <a:pt x="70" y="133"/>
                  <a:pt x="77" y="126"/>
                  <a:pt x="77" y="117"/>
                </a:cubicBezTo>
                <a:cubicBezTo>
                  <a:pt x="107" y="117"/>
                  <a:pt x="107" y="117"/>
                  <a:pt x="107" y="117"/>
                </a:cubicBezTo>
                <a:cubicBezTo>
                  <a:pt x="107" y="126"/>
                  <a:pt x="114" y="133"/>
                  <a:pt x="123" y="133"/>
                </a:cubicBezTo>
                <a:cubicBezTo>
                  <a:pt x="131" y="133"/>
                  <a:pt x="139" y="126"/>
                  <a:pt x="139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6" y="106"/>
                  <a:pt x="130" y="101"/>
                  <a:pt x="123" y="101"/>
                </a:cubicBezTo>
                <a:cubicBezTo>
                  <a:pt x="116" y="101"/>
                  <a:pt x="110" y="106"/>
                  <a:pt x="108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4" y="106"/>
                  <a:pt x="68" y="101"/>
                  <a:pt x="61" y="101"/>
                </a:cubicBezTo>
                <a:cubicBezTo>
                  <a:pt x="54" y="101"/>
                  <a:pt x="48" y="106"/>
                  <a:pt x="46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8" y="112"/>
                  <a:pt x="36" y="111"/>
                  <a:pt x="34" y="109"/>
                </a:cubicBezTo>
                <a:cubicBezTo>
                  <a:pt x="33" y="108"/>
                  <a:pt x="32" y="105"/>
                  <a:pt x="32" y="103"/>
                </a:cubicBezTo>
                <a:cubicBezTo>
                  <a:pt x="32" y="99"/>
                  <a:pt x="36" y="96"/>
                  <a:pt x="40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54" y="96"/>
                  <a:pt x="160" y="90"/>
                  <a:pt x="160" y="83"/>
                </a:cubicBezTo>
                <a:cubicBezTo>
                  <a:pt x="160" y="21"/>
                  <a:pt x="160" y="21"/>
                  <a:pt x="160" y="21"/>
                </a:cubicBezTo>
                <a:lnTo>
                  <a:pt x="31" y="21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" y="5"/>
                  <a:pt x="16" y="8"/>
                  <a:pt x="16" y="11"/>
                </a:cubicBezTo>
                <a:cubicBezTo>
                  <a:pt x="16" y="14"/>
                  <a:pt x="14" y="16"/>
                  <a:pt x="11" y="16"/>
                </a:cubicBezTo>
                <a:close/>
                <a:moveTo>
                  <a:pt x="123" y="107"/>
                </a:moveTo>
                <a:cubicBezTo>
                  <a:pt x="129" y="107"/>
                  <a:pt x="133" y="111"/>
                  <a:pt x="133" y="117"/>
                </a:cubicBezTo>
                <a:cubicBezTo>
                  <a:pt x="133" y="123"/>
                  <a:pt x="129" y="128"/>
                  <a:pt x="123" y="128"/>
                </a:cubicBezTo>
                <a:cubicBezTo>
                  <a:pt x="117" y="128"/>
                  <a:pt x="112" y="123"/>
                  <a:pt x="112" y="117"/>
                </a:cubicBezTo>
                <a:cubicBezTo>
                  <a:pt x="112" y="111"/>
                  <a:pt x="117" y="107"/>
                  <a:pt x="123" y="107"/>
                </a:cubicBezTo>
                <a:close/>
                <a:moveTo>
                  <a:pt x="61" y="107"/>
                </a:moveTo>
                <a:cubicBezTo>
                  <a:pt x="67" y="107"/>
                  <a:pt x="72" y="111"/>
                  <a:pt x="72" y="117"/>
                </a:cubicBezTo>
                <a:cubicBezTo>
                  <a:pt x="72" y="123"/>
                  <a:pt x="67" y="128"/>
                  <a:pt x="61" y="128"/>
                </a:cubicBezTo>
                <a:cubicBezTo>
                  <a:pt x="55" y="128"/>
                  <a:pt x="51" y="123"/>
                  <a:pt x="51" y="117"/>
                </a:cubicBezTo>
                <a:cubicBezTo>
                  <a:pt x="51" y="111"/>
                  <a:pt x="55" y="107"/>
                  <a:pt x="61" y="107"/>
                </a:cubicBezTo>
                <a:close/>
                <a:moveTo>
                  <a:pt x="155" y="83"/>
                </a:moveTo>
                <a:cubicBezTo>
                  <a:pt x="155" y="87"/>
                  <a:pt x="151" y="91"/>
                  <a:pt x="147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32" y="27"/>
                  <a:pt x="32" y="27"/>
                  <a:pt x="32" y="27"/>
                </a:cubicBezTo>
                <a:cubicBezTo>
                  <a:pt x="155" y="27"/>
                  <a:pt x="155" y="27"/>
                  <a:pt x="155" y="27"/>
                </a:cubicBezTo>
                <a:cubicBezTo>
                  <a:pt x="155" y="83"/>
                  <a:pt x="155" y="83"/>
                  <a:pt x="155" y="83"/>
                </a:cubicBezTo>
                <a:close/>
                <a:moveTo>
                  <a:pt x="51" y="43"/>
                </a:moveTo>
                <a:cubicBezTo>
                  <a:pt x="51" y="41"/>
                  <a:pt x="52" y="40"/>
                  <a:pt x="53" y="40"/>
                </a:cubicBezTo>
                <a:cubicBezTo>
                  <a:pt x="59" y="40"/>
                  <a:pt x="59" y="40"/>
                  <a:pt x="59" y="40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3"/>
                  <a:pt x="60" y="32"/>
                  <a:pt x="61" y="32"/>
                </a:cubicBezTo>
                <a:cubicBezTo>
                  <a:pt x="63" y="32"/>
                  <a:pt x="64" y="33"/>
                  <a:pt x="64" y="35"/>
                </a:cubicBezTo>
                <a:cubicBezTo>
                  <a:pt x="64" y="40"/>
                  <a:pt x="64" y="40"/>
                  <a:pt x="64" y="40"/>
                </a:cubicBezTo>
                <a:cubicBezTo>
                  <a:pt x="69" y="40"/>
                  <a:pt x="69" y="40"/>
                  <a:pt x="69" y="40"/>
                </a:cubicBezTo>
                <a:cubicBezTo>
                  <a:pt x="71" y="40"/>
                  <a:pt x="72" y="41"/>
                  <a:pt x="72" y="43"/>
                </a:cubicBezTo>
                <a:cubicBezTo>
                  <a:pt x="72" y="44"/>
                  <a:pt x="71" y="45"/>
                  <a:pt x="69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51"/>
                  <a:pt x="64" y="51"/>
                  <a:pt x="64" y="51"/>
                </a:cubicBezTo>
                <a:cubicBezTo>
                  <a:pt x="64" y="52"/>
                  <a:pt x="63" y="53"/>
                  <a:pt x="61" y="53"/>
                </a:cubicBezTo>
                <a:cubicBezTo>
                  <a:pt x="60" y="53"/>
                  <a:pt x="59" y="52"/>
                  <a:pt x="59" y="51"/>
                </a:cubicBezTo>
                <a:cubicBezTo>
                  <a:pt x="59" y="45"/>
                  <a:pt x="59" y="45"/>
                  <a:pt x="59" y="45"/>
                </a:cubicBezTo>
                <a:cubicBezTo>
                  <a:pt x="53" y="45"/>
                  <a:pt x="53" y="45"/>
                  <a:pt x="53" y="45"/>
                </a:cubicBezTo>
                <a:cubicBezTo>
                  <a:pt x="52" y="45"/>
                  <a:pt x="51" y="44"/>
                  <a:pt x="51" y="43"/>
                </a:cubicBezTo>
                <a:close/>
                <a:moveTo>
                  <a:pt x="51" y="75"/>
                </a:moveTo>
                <a:cubicBezTo>
                  <a:pt x="51" y="73"/>
                  <a:pt x="52" y="72"/>
                  <a:pt x="53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59" y="67"/>
                  <a:pt x="59" y="67"/>
                  <a:pt x="59" y="67"/>
                </a:cubicBezTo>
                <a:cubicBezTo>
                  <a:pt x="59" y="65"/>
                  <a:pt x="60" y="64"/>
                  <a:pt x="61" y="64"/>
                </a:cubicBezTo>
                <a:cubicBezTo>
                  <a:pt x="63" y="64"/>
                  <a:pt x="64" y="65"/>
                  <a:pt x="64" y="67"/>
                </a:cubicBezTo>
                <a:cubicBezTo>
                  <a:pt x="64" y="72"/>
                  <a:pt x="64" y="72"/>
                  <a:pt x="64" y="72"/>
                </a:cubicBezTo>
                <a:cubicBezTo>
                  <a:pt x="69" y="72"/>
                  <a:pt x="69" y="72"/>
                  <a:pt x="69" y="72"/>
                </a:cubicBezTo>
                <a:cubicBezTo>
                  <a:pt x="71" y="72"/>
                  <a:pt x="72" y="73"/>
                  <a:pt x="72" y="75"/>
                </a:cubicBezTo>
                <a:cubicBezTo>
                  <a:pt x="72" y="76"/>
                  <a:pt x="71" y="77"/>
                  <a:pt x="69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83"/>
                  <a:pt x="64" y="83"/>
                  <a:pt x="64" y="83"/>
                </a:cubicBezTo>
                <a:cubicBezTo>
                  <a:pt x="64" y="84"/>
                  <a:pt x="63" y="85"/>
                  <a:pt x="61" y="85"/>
                </a:cubicBezTo>
                <a:cubicBezTo>
                  <a:pt x="60" y="85"/>
                  <a:pt x="59" y="84"/>
                  <a:pt x="59" y="83"/>
                </a:cubicBezTo>
                <a:cubicBezTo>
                  <a:pt x="59" y="77"/>
                  <a:pt x="59" y="77"/>
                  <a:pt x="59" y="77"/>
                </a:cubicBezTo>
                <a:cubicBezTo>
                  <a:pt x="53" y="77"/>
                  <a:pt x="53" y="77"/>
                  <a:pt x="53" y="77"/>
                </a:cubicBezTo>
                <a:cubicBezTo>
                  <a:pt x="52" y="77"/>
                  <a:pt x="51" y="76"/>
                  <a:pt x="51" y="75"/>
                </a:cubicBezTo>
                <a:close/>
                <a:moveTo>
                  <a:pt x="85" y="43"/>
                </a:moveTo>
                <a:cubicBezTo>
                  <a:pt x="85" y="41"/>
                  <a:pt x="87" y="40"/>
                  <a:pt x="88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3" y="35"/>
                  <a:pt x="93" y="35"/>
                  <a:pt x="93" y="35"/>
                </a:cubicBezTo>
                <a:cubicBezTo>
                  <a:pt x="93" y="33"/>
                  <a:pt x="95" y="32"/>
                  <a:pt x="96" y="32"/>
                </a:cubicBezTo>
                <a:cubicBezTo>
                  <a:pt x="97" y="32"/>
                  <a:pt x="99" y="33"/>
                  <a:pt x="99" y="35"/>
                </a:cubicBezTo>
                <a:cubicBezTo>
                  <a:pt x="99" y="40"/>
                  <a:pt x="99" y="40"/>
                  <a:pt x="99" y="40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5" y="40"/>
                  <a:pt x="107" y="41"/>
                  <a:pt x="107" y="43"/>
                </a:cubicBezTo>
                <a:cubicBezTo>
                  <a:pt x="107" y="44"/>
                  <a:pt x="105" y="45"/>
                  <a:pt x="104" y="45"/>
                </a:cubicBezTo>
                <a:cubicBezTo>
                  <a:pt x="99" y="45"/>
                  <a:pt x="99" y="45"/>
                  <a:pt x="99" y="45"/>
                </a:cubicBezTo>
                <a:cubicBezTo>
                  <a:pt x="99" y="51"/>
                  <a:pt x="99" y="51"/>
                  <a:pt x="99" y="51"/>
                </a:cubicBezTo>
                <a:cubicBezTo>
                  <a:pt x="99" y="52"/>
                  <a:pt x="97" y="53"/>
                  <a:pt x="96" y="53"/>
                </a:cubicBezTo>
                <a:cubicBezTo>
                  <a:pt x="95" y="53"/>
                  <a:pt x="93" y="52"/>
                  <a:pt x="93" y="51"/>
                </a:cubicBezTo>
                <a:cubicBezTo>
                  <a:pt x="93" y="45"/>
                  <a:pt x="93" y="45"/>
                  <a:pt x="93" y="45"/>
                </a:cubicBezTo>
                <a:cubicBezTo>
                  <a:pt x="88" y="45"/>
                  <a:pt x="88" y="45"/>
                  <a:pt x="88" y="45"/>
                </a:cubicBezTo>
                <a:cubicBezTo>
                  <a:pt x="87" y="45"/>
                  <a:pt x="85" y="44"/>
                  <a:pt x="85" y="43"/>
                </a:cubicBezTo>
                <a:close/>
                <a:moveTo>
                  <a:pt x="85" y="75"/>
                </a:moveTo>
                <a:cubicBezTo>
                  <a:pt x="85" y="73"/>
                  <a:pt x="87" y="72"/>
                  <a:pt x="88" y="72"/>
                </a:cubicBezTo>
                <a:cubicBezTo>
                  <a:pt x="93" y="72"/>
                  <a:pt x="93" y="72"/>
                  <a:pt x="93" y="72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65"/>
                  <a:pt x="95" y="64"/>
                  <a:pt x="96" y="64"/>
                </a:cubicBezTo>
                <a:cubicBezTo>
                  <a:pt x="97" y="64"/>
                  <a:pt x="99" y="65"/>
                  <a:pt x="99" y="67"/>
                </a:cubicBezTo>
                <a:cubicBezTo>
                  <a:pt x="99" y="72"/>
                  <a:pt x="99" y="72"/>
                  <a:pt x="99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5" y="72"/>
                  <a:pt x="107" y="73"/>
                  <a:pt x="107" y="75"/>
                </a:cubicBezTo>
                <a:cubicBezTo>
                  <a:pt x="107" y="76"/>
                  <a:pt x="105" y="77"/>
                  <a:pt x="104" y="77"/>
                </a:cubicBezTo>
                <a:cubicBezTo>
                  <a:pt x="99" y="77"/>
                  <a:pt x="99" y="77"/>
                  <a:pt x="99" y="77"/>
                </a:cubicBezTo>
                <a:cubicBezTo>
                  <a:pt x="99" y="83"/>
                  <a:pt x="99" y="83"/>
                  <a:pt x="99" y="83"/>
                </a:cubicBezTo>
                <a:cubicBezTo>
                  <a:pt x="99" y="84"/>
                  <a:pt x="97" y="85"/>
                  <a:pt x="96" y="85"/>
                </a:cubicBezTo>
                <a:cubicBezTo>
                  <a:pt x="95" y="85"/>
                  <a:pt x="93" y="84"/>
                  <a:pt x="93" y="83"/>
                </a:cubicBezTo>
                <a:cubicBezTo>
                  <a:pt x="93" y="77"/>
                  <a:pt x="93" y="77"/>
                  <a:pt x="93" y="77"/>
                </a:cubicBezTo>
                <a:cubicBezTo>
                  <a:pt x="88" y="77"/>
                  <a:pt x="88" y="77"/>
                  <a:pt x="88" y="77"/>
                </a:cubicBezTo>
                <a:cubicBezTo>
                  <a:pt x="87" y="77"/>
                  <a:pt x="85" y="76"/>
                  <a:pt x="85" y="75"/>
                </a:cubicBezTo>
                <a:close/>
                <a:moveTo>
                  <a:pt x="120" y="43"/>
                </a:moveTo>
                <a:cubicBezTo>
                  <a:pt x="120" y="41"/>
                  <a:pt x="121" y="40"/>
                  <a:pt x="123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35"/>
                  <a:pt x="128" y="35"/>
                  <a:pt x="128" y="35"/>
                </a:cubicBezTo>
                <a:cubicBezTo>
                  <a:pt x="128" y="33"/>
                  <a:pt x="129" y="32"/>
                  <a:pt x="131" y="32"/>
                </a:cubicBezTo>
                <a:cubicBezTo>
                  <a:pt x="132" y="32"/>
                  <a:pt x="133" y="33"/>
                  <a:pt x="133" y="35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0" y="40"/>
                  <a:pt x="141" y="41"/>
                  <a:pt x="141" y="43"/>
                </a:cubicBezTo>
                <a:cubicBezTo>
                  <a:pt x="141" y="44"/>
                  <a:pt x="140" y="45"/>
                  <a:pt x="139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3" y="52"/>
                  <a:pt x="132" y="53"/>
                  <a:pt x="131" y="53"/>
                </a:cubicBezTo>
                <a:cubicBezTo>
                  <a:pt x="129" y="53"/>
                  <a:pt x="128" y="52"/>
                  <a:pt x="128" y="51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121" y="45"/>
                  <a:pt x="120" y="44"/>
                  <a:pt x="120" y="43"/>
                </a:cubicBezTo>
                <a:close/>
                <a:moveTo>
                  <a:pt x="120" y="75"/>
                </a:moveTo>
                <a:cubicBezTo>
                  <a:pt x="120" y="73"/>
                  <a:pt x="121" y="72"/>
                  <a:pt x="123" y="72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8" y="65"/>
                  <a:pt x="129" y="64"/>
                  <a:pt x="131" y="64"/>
                </a:cubicBezTo>
                <a:cubicBezTo>
                  <a:pt x="132" y="64"/>
                  <a:pt x="133" y="65"/>
                  <a:pt x="133" y="67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0" y="72"/>
                  <a:pt x="141" y="73"/>
                  <a:pt x="141" y="75"/>
                </a:cubicBezTo>
                <a:cubicBezTo>
                  <a:pt x="141" y="76"/>
                  <a:pt x="140" y="77"/>
                  <a:pt x="139" y="77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3" y="84"/>
                  <a:pt x="132" y="85"/>
                  <a:pt x="131" y="85"/>
                </a:cubicBezTo>
                <a:cubicBezTo>
                  <a:pt x="129" y="85"/>
                  <a:pt x="128" y="84"/>
                  <a:pt x="128" y="83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1" y="77"/>
                  <a:pt x="120" y="76"/>
                  <a:pt x="120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" name="Freeform 1892">
            <a:extLst>
              <a:ext uri="{FF2B5EF4-FFF2-40B4-BE49-F238E27FC236}">
                <a16:creationId xmlns:a16="http://schemas.microsoft.com/office/drawing/2014/main" id="{4E4EC9A5-DBD0-4B0E-AC5F-361147FA1A6E}"/>
              </a:ext>
            </a:extLst>
          </p:cNvPr>
          <p:cNvSpPr>
            <a:spLocks noEditPoints="1"/>
          </p:cNvSpPr>
          <p:nvPr/>
        </p:nvSpPr>
        <p:spPr bwMode="auto">
          <a:xfrm>
            <a:off x="8697771" y="3316744"/>
            <a:ext cx="426456" cy="358274"/>
          </a:xfrm>
          <a:custGeom>
            <a:avLst/>
            <a:gdLst>
              <a:gd name="T0" fmla="*/ 98876 w 160"/>
              <a:gd name="T1" fmla="*/ 27518 h 133"/>
              <a:gd name="T2" fmla="*/ 37505 w 160"/>
              <a:gd name="T3" fmla="*/ 0 h 133"/>
              <a:gd name="T4" fmla="*/ 37505 w 160"/>
              <a:gd name="T5" fmla="*/ 72235 h 133"/>
              <a:gd name="T6" fmla="*/ 81828 w 160"/>
              <a:gd name="T7" fmla="*/ 44717 h 133"/>
              <a:gd name="T8" fmla="*/ 88647 w 160"/>
              <a:gd name="T9" fmla="*/ 72235 h 133"/>
              <a:gd name="T10" fmla="*/ 92057 w 160"/>
              <a:gd name="T11" fmla="*/ 354296 h 133"/>
              <a:gd name="T12" fmla="*/ 136381 w 160"/>
              <a:gd name="T13" fmla="*/ 402453 h 133"/>
              <a:gd name="T14" fmla="*/ 207981 w 160"/>
              <a:gd name="T15" fmla="*/ 457489 h 133"/>
              <a:gd name="T16" fmla="*/ 364819 w 160"/>
              <a:gd name="T17" fmla="*/ 402453 h 133"/>
              <a:gd name="T18" fmla="*/ 473923 w 160"/>
              <a:gd name="T19" fmla="*/ 402453 h 133"/>
              <a:gd name="T20" fmla="*/ 518247 w 160"/>
              <a:gd name="T21" fmla="*/ 395573 h 133"/>
              <a:gd name="T22" fmla="*/ 470514 w 160"/>
              <a:gd name="T23" fmla="*/ 385254 h 133"/>
              <a:gd name="T24" fmla="*/ 368228 w 160"/>
              <a:gd name="T25" fmla="*/ 385254 h 133"/>
              <a:gd name="T26" fmla="*/ 207981 w 160"/>
              <a:gd name="T27" fmla="*/ 347416 h 133"/>
              <a:gd name="T28" fmla="*/ 136381 w 160"/>
              <a:gd name="T29" fmla="*/ 385254 h 133"/>
              <a:gd name="T30" fmla="*/ 109105 w 160"/>
              <a:gd name="T31" fmla="*/ 354296 h 133"/>
              <a:gd name="T32" fmla="*/ 146609 w 160"/>
              <a:gd name="T33" fmla="*/ 330218 h 133"/>
              <a:gd name="T34" fmla="*/ 347771 w 160"/>
              <a:gd name="T35" fmla="*/ 330218 h 133"/>
              <a:gd name="T36" fmla="*/ 347771 w 160"/>
              <a:gd name="T37" fmla="*/ 330218 h 133"/>
              <a:gd name="T38" fmla="*/ 450056 w 160"/>
              <a:gd name="T39" fmla="*/ 330218 h 133"/>
              <a:gd name="T40" fmla="*/ 501199 w 160"/>
              <a:gd name="T41" fmla="*/ 330218 h 133"/>
              <a:gd name="T42" fmla="*/ 545523 w 160"/>
              <a:gd name="T43" fmla="*/ 72235 h 133"/>
              <a:gd name="T44" fmla="*/ 37505 w 160"/>
              <a:gd name="T45" fmla="*/ 55036 h 133"/>
              <a:gd name="T46" fmla="*/ 37505 w 160"/>
              <a:gd name="T47" fmla="*/ 17199 h 133"/>
              <a:gd name="T48" fmla="*/ 37505 w 160"/>
              <a:gd name="T49" fmla="*/ 55036 h 133"/>
              <a:gd name="T50" fmla="*/ 453466 w 160"/>
              <a:gd name="T51" fmla="*/ 402453 h 133"/>
              <a:gd name="T52" fmla="*/ 381866 w 160"/>
              <a:gd name="T53" fmla="*/ 402453 h 133"/>
              <a:gd name="T54" fmla="*/ 207981 w 160"/>
              <a:gd name="T55" fmla="*/ 368055 h 133"/>
              <a:gd name="T56" fmla="*/ 207981 w 160"/>
              <a:gd name="T57" fmla="*/ 440290 h 133"/>
              <a:gd name="T58" fmla="*/ 207981 w 160"/>
              <a:gd name="T59" fmla="*/ 368055 h 133"/>
              <a:gd name="T60" fmla="*/ 446647 w 160"/>
              <a:gd name="T61" fmla="*/ 313019 h 133"/>
              <a:gd name="T62" fmla="*/ 528475 w 160"/>
              <a:gd name="T63" fmla="*/ 154790 h 133"/>
              <a:gd name="T64" fmla="*/ 528475 w 160"/>
              <a:gd name="T65" fmla="*/ 127271 h 133"/>
              <a:gd name="T66" fmla="*/ 265942 w 160"/>
              <a:gd name="T67" fmla="*/ 313019 h 133"/>
              <a:gd name="T68" fmla="*/ 528475 w 160"/>
              <a:gd name="T69" fmla="*/ 92874 h 133"/>
              <a:gd name="T70" fmla="*/ 163657 w 160"/>
              <a:gd name="T71" fmla="*/ 313019 h 133"/>
              <a:gd name="T72" fmla="*/ 460285 w 160"/>
              <a:gd name="T73" fmla="*/ 92874 h 133"/>
              <a:gd name="T74" fmla="*/ 163657 w 160"/>
              <a:gd name="T75" fmla="*/ 313019 h 133"/>
              <a:gd name="T76" fmla="*/ 177295 w 160"/>
              <a:gd name="T77" fmla="*/ 92874 h 133"/>
              <a:gd name="T78" fmla="*/ 132971 w 160"/>
              <a:gd name="T79" fmla="*/ 213266 h 133"/>
              <a:gd name="T80" fmla="*/ 150019 w 160"/>
              <a:gd name="T81" fmla="*/ 92874 h 133"/>
              <a:gd name="T82" fmla="*/ 109105 w 160"/>
              <a:gd name="T83" fmla="*/ 92874 h 133"/>
              <a:gd name="T84" fmla="*/ 136381 w 160"/>
              <a:gd name="T85" fmla="*/ 233904 h 133"/>
              <a:gd name="T86" fmla="*/ 357999 w 160"/>
              <a:gd name="T87" fmla="*/ 92874 h 133"/>
              <a:gd name="T88" fmla="*/ 150019 w 160"/>
              <a:gd name="T89" fmla="*/ 299260 h 133"/>
              <a:gd name="T90" fmla="*/ 501199 w 160"/>
              <a:gd name="T91" fmla="*/ 313019 h 133"/>
              <a:gd name="T92" fmla="*/ 528475 w 160"/>
              <a:gd name="T93" fmla="*/ 257983 h 133"/>
              <a:gd name="T94" fmla="*/ 501199 w 160"/>
              <a:gd name="T95" fmla="*/ 313019 h 13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33">
                <a:moveTo>
                  <a:pt x="31" y="21"/>
                </a:moveTo>
                <a:cubicBezTo>
                  <a:pt x="29" y="8"/>
                  <a:pt x="29" y="8"/>
                  <a:pt x="29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39" y="91"/>
                  <a:pt x="39" y="91"/>
                  <a:pt x="39" y="91"/>
                </a:cubicBezTo>
                <a:cubicBezTo>
                  <a:pt x="33" y="91"/>
                  <a:pt x="27" y="96"/>
                  <a:pt x="27" y="103"/>
                </a:cubicBezTo>
                <a:cubicBezTo>
                  <a:pt x="26" y="106"/>
                  <a:pt x="28" y="110"/>
                  <a:pt x="30" y="113"/>
                </a:cubicBezTo>
                <a:cubicBezTo>
                  <a:pt x="33" y="116"/>
                  <a:pt x="36" y="117"/>
                  <a:pt x="40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126"/>
                  <a:pt x="52" y="133"/>
                  <a:pt x="61" y="133"/>
                </a:cubicBezTo>
                <a:cubicBezTo>
                  <a:pt x="70" y="133"/>
                  <a:pt x="77" y="126"/>
                  <a:pt x="77" y="117"/>
                </a:cubicBezTo>
                <a:cubicBezTo>
                  <a:pt x="107" y="117"/>
                  <a:pt x="107" y="117"/>
                  <a:pt x="107" y="117"/>
                </a:cubicBezTo>
                <a:cubicBezTo>
                  <a:pt x="107" y="126"/>
                  <a:pt x="114" y="133"/>
                  <a:pt x="123" y="133"/>
                </a:cubicBezTo>
                <a:cubicBezTo>
                  <a:pt x="131" y="133"/>
                  <a:pt x="139" y="126"/>
                  <a:pt x="139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6" y="106"/>
                  <a:pt x="130" y="101"/>
                  <a:pt x="123" y="101"/>
                </a:cubicBezTo>
                <a:cubicBezTo>
                  <a:pt x="116" y="101"/>
                  <a:pt x="110" y="106"/>
                  <a:pt x="108" y="112"/>
                </a:cubicBezTo>
                <a:cubicBezTo>
                  <a:pt x="76" y="112"/>
                  <a:pt x="76" y="112"/>
                  <a:pt x="76" y="112"/>
                </a:cubicBezTo>
                <a:cubicBezTo>
                  <a:pt x="74" y="106"/>
                  <a:pt x="68" y="101"/>
                  <a:pt x="61" y="101"/>
                </a:cubicBezTo>
                <a:cubicBezTo>
                  <a:pt x="54" y="101"/>
                  <a:pt x="48" y="106"/>
                  <a:pt x="46" y="112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38" y="112"/>
                  <a:pt x="36" y="111"/>
                  <a:pt x="34" y="109"/>
                </a:cubicBezTo>
                <a:cubicBezTo>
                  <a:pt x="33" y="108"/>
                  <a:pt x="32" y="105"/>
                  <a:pt x="32" y="103"/>
                </a:cubicBezTo>
                <a:cubicBezTo>
                  <a:pt x="32" y="99"/>
                  <a:pt x="36" y="96"/>
                  <a:pt x="40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54" y="96"/>
                  <a:pt x="160" y="90"/>
                  <a:pt x="160" y="83"/>
                </a:cubicBezTo>
                <a:cubicBezTo>
                  <a:pt x="160" y="21"/>
                  <a:pt x="160" y="21"/>
                  <a:pt x="160" y="21"/>
                </a:cubicBezTo>
                <a:lnTo>
                  <a:pt x="31" y="21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" y="5"/>
                  <a:pt x="16" y="8"/>
                  <a:pt x="16" y="11"/>
                </a:cubicBezTo>
                <a:cubicBezTo>
                  <a:pt x="16" y="14"/>
                  <a:pt x="14" y="16"/>
                  <a:pt x="11" y="16"/>
                </a:cubicBezTo>
                <a:close/>
                <a:moveTo>
                  <a:pt x="123" y="107"/>
                </a:moveTo>
                <a:cubicBezTo>
                  <a:pt x="129" y="107"/>
                  <a:pt x="133" y="111"/>
                  <a:pt x="133" y="117"/>
                </a:cubicBezTo>
                <a:cubicBezTo>
                  <a:pt x="133" y="123"/>
                  <a:pt x="129" y="128"/>
                  <a:pt x="123" y="128"/>
                </a:cubicBezTo>
                <a:cubicBezTo>
                  <a:pt x="117" y="128"/>
                  <a:pt x="112" y="123"/>
                  <a:pt x="112" y="117"/>
                </a:cubicBezTo>
                <a:cubicBezTo>
                  <a:pt x="112" y="111"/>
                  <a:pt x="117" y="107"/>
                  <a:pt x="123" y="107"/>
                </a:cubicBezTo>
                <a:close/>
                <a:moveTo>
                  <a:pt x="61" y="107"/>
                </a:moveTo>
                <a:cubicBezTo>
                  <a:pt x="67" y="107"/>
                  <a:pt x="72" y="111"/>
                  <a:pt x="72" y="117"/>
                </a:cubicBezTo>
                <a:cubicBezTo>
                  <a:pt x="72" y="123"/>
                  <a:pt x="67" y="128"/>
                  <a:pt x="61" y="128"/>
                </a:cubicBezTo>
                <a:cubicBezTo>
                  <a:pt x="55" y="128"/>
                  <a:pt x="51" y="123"/>
                  <a:pt x="51" y="117"/>
                </a:cubicBezTo>
                <a:cubicBezTo>
                  <a:pt x="51" y="111"/>
                  <a:pt x="55" y="107"/>
                  <a:pt x="61" y="107"/>
                </a:cubicBezTo>
                <a:close/>
                <a:moveTo>
                  <a:pt x="155" y="67"/>
                </a:moveTo>
                <a:cubicBezTo>
                  <a:pt x="131" y="91"/>
                  <a:pt x="131" y="91"/>
                  <a:pt x="131" y="91"/>
                </a:cubicBezTo>
                <a:cubicBezTo>
                  <a:pt x="109" y="91"/>
                  <a:pt x="109" y="91"/>
                  <a:pt x="109" y="91"/>
                </a:cubicBezTo>
                <a:cubicBezTo>
                  <a:pt x="155" y="45"/>
                  <a:pt x="155" y="45"/>
                  <a:pt x="155" y="45"/>
                </a:cubicBezTo>
                <a:lnTo>
                  <a:pt x="155" y="67"/>
                </a:lnTo>
                <a:close/>
                <a:moveTo>
                  <a:pt x="155" y="37"/>
                </a:moveTo>
                <a:cubicBezTo>
                  <a:pt x="101" y="91"/>
                  <a:pt x="101" y="91"/>
                  <a:pt x="101" y="91"/>
                </a:cubicBezTo>
                <a:cubicBezTo>
                  <a:pt x="78" y="91"/>
                  <a:pt x="78" y="91"/>
                  <a:pt x="78" y="91"/>
                </a:cubicBezTo>
                <a:cubicBezTo>
                  <a:pt x="142" y="27"/>
                  <a:pt x="142" y="27"/>
                  <a:pt x="142" y="27"/>
                </a:cubicBezTo>
                <a:cubicBezTo>
                  <a:pt x="155" y="27"/>
                  <a:pt x="155" y="27"/>
                  <a:pt x="155" y="27"/>
                </a:cubicBezTo>
                <a:lnTo>
                  <a:pt x="155" y="37"/>
                </a:lnTo>
                <a:close/>
                <a:moveTo>
                  <a:pt x="48" y="91"/>
                </a:moveTo>
                <a:cubicBezTo>
                  <a:pt x="112" y="27"/>
                  <a:pt x="112" y="27"/>
                  <a:pt x="112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71" y="91"/>
                  <a:pt x="71" y="91"/>
                  <a:pt x="71" y="91"/>
                </a:cubicBezTo>
                <a:lnTo>
                  <a:pt x="48" y="91"/>
                </a:lnTo>
                <a:close/>
                <a:moveTo>
                  <a:pt x="35" y="43"/>
                </a:moveTo>
                <a:cubicBezTo>
                  <a:pt x="52" y="27"/>
                  <a:pt x="52" y="27"/>
                  <a:pt x="52" y="27"/>
                </a:cubicBezTo>
                <a:cubicBezTo>
                  <a:pt x="75" y="27"/>
                  <a:pt x="75" y="27"/>
                  <a:pt x="75" y="27"/>
                </a:cubicBezTo>
                <a:cubicBezTo>
                  <a:pt x="39" y="62"/>
                  <a:pt x="39" y="62"/>
                  <a:pt x="39" y="62"/>
                </a:cubicBezTo>
                <a:lnTo>
                  <a:pt x="35" y="43"/>
                </a:lnTo>
                <a:close/>
                <a:moveTo>
                  <a:pt x="44" y="27"/>
                </a:moveTo>
                <a:cubicBezTo>
                  <a:pt x="34" y="37"/>
                  <a:pt x="34" y="37"/>
                  <a:pt x="34" y="37"/>
                </a:cubicBezTo>
                <a:cubicBezTo>
                  <a:pt x="32" y="27"/>
                  <a:pt x="32" y="27"/>
                  <a:pt x="32" y="27"/>
                </a:cubicBezTo>
                <a:lnTo>
                  <a:pt x="44" y="27"/>
                </a:lnTo>
                <a:close/>
                <a:moveTo>
                  <a:pt x="40" y="68"/>
                </a:moveTo>
                <a:cubicBezTo>
                  <a:pt x="82" y="27"/>
                  <a:pt x="82" y="27"/>
                  <a:pt x="82" y="27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44" y="87"/>
                  <a:pt x="44" y="87"/>
                  <a:pt x="44" y="87"/>
                </a:cubicBezTo>
                <a:cubicBezTo>
                  <a:pt x="44" y="87"/>
                  <a:pt x="44" y="87"/>
                  <a:pt x="44" y="87"/>
                </a:cubicBezTo>
                <a:lnTo>
                  <a:pt x="40" y="68"/>
                </a:lnTo>
                <a:close/>
                <a:moveTo>
                  <a:pt x="147" y="91"/>
                </a:moveTo>
                <a:cubicBezTo>
                  <a:pt x="139" y="91"/>
                  <a:pt x="139" y="91"/>
                  <a:pt x="139" y="91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7"/>
                  <a:pt x="151" y="91"/>
                  <a:pt x="147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" name="Freeform 1893">
            <a:extLst>
              <a:ext uri="{FF2B5EF4-FFF2-40B4-BE49-F238E27FC236}">
                <a16:creationId xmlns:a16="http://schemas.microsoft.com/office/drawing/2014/main" id="{384AF3D8-FB47-4B55-BE76-95DFD4FC61DF}"/>
              </a:ext>
            </a:extLst>
          </p:cNvPr>
          <p:cNvSpPr>
            <a:spLocks noEditPoints="1"/>
          </p:cNvSpPr>
          <p:nvPr/>
        </p:nvSpPr>
        <p:spPr bwMode="auto">
          <a:xfrm>
            <a:off x="9708780" y="1358350"/>
            <a:ext cx="384310" cy="329568"/>
          </a:xfrm>
          <a:custGeom>
            <a:avLst/>
            <a:gdLst>
              <a:gd name="T0" fmla="*/ 71600 w 160"/>
              <a:gd name="T1" fmla="*/ 27505 h 136"/>
              <a:gd name="T2" fmla="*/ 37505 w 160"/>
              <a:gd name="T3" fmla="*/ 72202 h 136"/>
              <a:gd name="T4" fmla="*/ 88647 w 160"/>
              <a:gd name="T5" fmla="*/ 72202 h 136"/>
              <a:gd name="T6" fmla="*/ 88647 w 160"/>
              <a:gd name="T7" fmla="*/ 82516 h 136"/>
              <a:gd name="T8" fmla="*/ 122743 w 160"/>
              <a:gd name="T9" fmla="*/ 257863 h 136"/>
              <a:gd name="T10" fmla="*/ 92057 w 160"/>
              <a:gd name="T11" fmla="*/ 361008 h 136"/>
              <a:gd name="T12" fmla="*/ 153428 w 160"/>
              <a:gd name="T13" fmla="*/ 412580 h 136"/>
              <a:gd name="T14" fmla="*/ 364819 w 160"/>
              <a:gd name="T15" fmla="*/ 412580 h 136"/>
              <a:gd name="T16" fmla="*/ 508018 w 160"/>
              <a:gd name="T17" fmla="*/ 412580 h 136"/>
              <a:gd name="T18" fmla="*/ 470514 w 160"/>
              <a:gd name="T19" fmla="*/ 395389 h 136"/>
              <a:gd name="T20" fmla="*/ 259123 w 160"/>
              <a:gd name="T21" fmla="*/ 395389 h 136"/>
              <a:gd name="T22" fmla="*/ 136381 w 160"/>
              <a:gd name="T23" fmla="*/ 395389 h 136"/>
              <a:gd name="T24" fmla="*/ 136381 w 160"/>
              <a:gd name="T25" fmla="*/ 340379 h 136"/>
              <a:gd name="T26" fmla="*/ 201162 w 160"/>
              <a:gd name="T27" fmla="*/ 340379 h 136"/>
              <a:gd name="T28" fmla="*/ 364819 w 160"/>
              <a:gd name="T29" fmla="*/ 340379 h 136"/>
              <a:gd name="T30" fmla="*/ 501199 w 160"/>
              <a:gd name="T31" fmla="*/ 340379 h 136"/>
              <a:gd name="T32" fmla="*/ 105695 w 160"/>
              <a:gd name="T33" fmla="*/ 72202 h 136"/>
              <a:gd name="T34" fmla="*/ 37505 w 160"/>
              <a:gd name="T35" fmla="*/ 17191 h 136"/>
              <a:gd name="T36" fmla="*/ 419371 w 160"/>
              <a:gd name="T37" fmla="*/ 374760 h 136"/>
              <a:gd name="T38" fmla="*/ 381866 w 160"/>
              <a:gd name="T39" fmla="*/ 412580 h 136"/>
              <a:gd name="T40" fmla="*/ 245485 w 160"/>
              <a:gd name="T41" fmla="*/ 412580 h 136"/>
              <a:gd name="T42" fmla="*/ 207981 w 160"/>
              <a:gd name="T43" fmla="*/ 374760 h 136"/>
              <a:gd name="T44" fmla="*/ 463695 w 160"/>
              <a:gd name="T45" fmla="*/ 92831 h 136"/>
              <a:gd name="T46" fmla="*/ 381866 w 160"/>
              <a:gd name="T47" fmla="*/ 319750 h 136"/>
              <a:gd name="T48" fmla="*/ 446647 w 160"/>
              <a:gd name="T49" fmla="*/ 319750 h 136"/>
              <a:gd name="T50" fmla="*/ 381866 w 160"/>
              <a:gd name="T51" fmla="*/ 175347 h 136"/>
              <a:gd name="T52" fmla="*/ 381866 w 160"/>
              <a:gd name="T53" fmla="*/ 237234 h 136"/>
              <a:gd name="T54" fmla="*/ 282990 w 160"/>
              <a:gd name="T55" fmla="*/ 257863 h 136"/>
              <a:gd name="T56" fmla="*/ 218209 w 160"/>
              <a:gd name="T57" fmla="*/ 237234 h 136"/>
              <a:gd name="T58" fmla="*/ 282990 w 160"/>
              <a:gd name="T59" fmla="*/ 237234 h 136"/>
              <a:gd name="T60" fmla="*/ 201162 w 160"/>
              <a:gd name="T61" fmla="*/ 175347 h 136"/>
              <a:gd name="T62" fmla="*/ 126152 w 160"/>
              <a:gd name="T63" fmla="*/ 175347 h 136"/>
              <a:gd name="T64" fmla="*/ 381866 w 160"/>
              <a:gd name="T65" fmla="*/ 92831 h 136"/>
              <a:gd name="T66" fmla="*/ 364819 w 160"/>
              <a:gd name="T67" fmla="*/ 154718 h 136"/>
              <a:gd name="T68" fmla="*/ 364819 w 160"/>
              <a:gd name="T69" fmla="*/ 92831 h 136"/>
              <a:gd name="T70" fmla="*/ 282990 w 160"/>
              <a:gd name="T71" fmla="*/ 154718 h 136"/>
              <a:gd name="T72" fmla="*/ 282990 w 160"/>
              <a:gd name="T73" fmla="*/ 92831 h 136"/>
              <a:gd name="T74" fmla="*/ 364819 w 160"/>
              <a:gd name="T75" fmla="*/ 237234 h 136"/>
              <a:gd name="T76" fmla="*/ 463695 w 160"/>
              <a:gd name="T77" fmla="*/ 175347 h 136"/>
              <a:gd name="T78" fmla="*/ 463695 w 160"/>
              <a:gd name="T79" fmla="*/ 237234 h 136"/>
              <a:gd name="T80" fmla="*/ 201162 w 160"/>
              <a:gd name="T81" fmla="*/ 154718 h 136"/>
              <a:gd name="T82" fmla="*/ 201162 w 160"/>
              <a:gd name="T83" fmla="*/ 92831 h 136"/>
              <a:gd name="T84" fmla="*/ 201162 w 160"/>
              <a:gd name="T85" fmla="*/ 319750 h 136"/>
              <a:gd name="T86" fmla="*/ 300038 w 160"/>
              <a:gd name="T87" fmla="*/ 257863 h 136"/>
              <a:gd name="T88" fmla="*/ 300038 w 160"/>
              <a:gd name="T89" fmla="*/ 319750 h 136"/>
              <a:gd name="T90" fmla="*/ 463695 w 160"/>
              <a:gd name="T91" fmla="*/ 319750 h 136"/>
              <a:gd name="T92" fmla="*/ 528475 w 160"/>
              <a:gd name="T93" fmla="*/ 292244 h 1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36">
                <a:moveTo>
                  <a:pt x="31" y="21"/>
                </a:moveTo>
                <a:cubicBezTo>
                  <a:pt x="29" y="8"/>
                  <a:pt x="29" y="8"/>
                  <a:pt x="29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33" y="60"/>
                  <a:pt x="33" y="60"/>
                  <a:pt x="33" y="60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9" y="93"/>
                  <a:pt x="39" y="93"/>
                  <a:pt x="39" y="93"/>
                </a:cubicBezTo>
                <a:cubicBezTo>
                  <a:pt x="33" y="94"/>
                  <a:pt x="27" y="99"/>
                  <a:pt x="27" y="105"/>
                </a:cubicBezTo>
                <a:cubicBezTo>
                  <a:pt x="26" y="109"/>
                  <a:pt x="28" y="113"/>
                  <a:pt x="30" y="116"/>
                </a:cubicBezTo>
                <a:cubicBezTo>
                  <a:pt x="33" y="118"/>
                  <a:pt x="36" y="120"/>
                  <a:pt x="40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5" y="129"/>
                  <a:pt x="52" y="136"/>
                  <a:pt x="61" y="136"/>
                </a:cubicBezTo>
                <a:cubicBezTo>
                  <a:pt x="70" y="136"/>
                  <a:pt x="77" y="129"/>
                  <a:pt x="77" y="120"/>
                </a:cubicBezTo>
                <a:cubicBezTo>
                  <a:pt x="107" y="120"/>
                  <a:pt x="107" y="120"/>
                  <a:pt x="107" y="120"/>
                </a:cubicBezTo>
                <a:cubicBezTo>
                  <a:pt x="107" y="129"/>
                  <a:pt x="114" y="136"/>
                  <a:pt x="123" y="136"/>
                </a:cubicBezTo>
                <a:cubicBezTo>
                  <a:pt x="131" y="136"/>
                  <a:pt x="139" y="129"/>
                  <a:pt x="139" y="120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51" y="120"/>
                  <a:pt x="152" y="119"/>
                  <a:pt x="152" y="117"/>
                </a:cubicBezTo>
                <a:cubicBezTo>
                  <a:pt x="152" y="116"/>
                  <a:pt x="151" y="115"/>
                  <a:pt x="149" y="115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36" y="108"/>
                  <a:pt x="130" y="104"/>
                  <a:pt x="123" y="104"/>
                </a:cubicBezTo>
                <a:cubicBezTo>
                  <a:pt x="116" y="104"/>
                  <a:pt x="110" y="108"/>
                  <a:pt x="108" y="115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4" y="108"/>
                  <a:pt x="68" y="104"/>
                  <a:pt x="61" y="104"/>
                </a:cubicBezTo>
                <a:cubicBezTo>
                  <a:pt x="54" y="104"/>
                  <a:pt x="48" y="108"/>
                  <a:pt x="46" y="115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38" y="115"/>
                  <a:pt x="36" y="114"/>
                  <a:pt x="34" y="112"/>
                </a:cubicBezTo>
                <a:cubicBezTo>
                  <a:pt x="33" y="110"/>
                  <a:pt x="32" y="108"/>
                  <a:pt x="32" y="106"/>
                </a:cubicBezTo>
                <a:cubicBezTo>
                  <a:pt x="32" y="102"/>
                  <a:pt x="36" y="99"/>
                  <a:pt x="40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59" y="99"/>
                  <a:pt x="59" y="99"/>
                  <a:pt x="59" y="99"/>
                </a:cubicBezTo>
                <a:cubicBezTo>
                  <a:pt x="88" y="99"/>
                  <a:pt x="88" y="99"/>
                  <a:pt x="88" y="99"/>
                </a:cubicBezTo>
                <a:cubicBezTo>
                  <a:pt x="88" y="99"/>
                  <a:pt x="88" y="99"/>
                  <a:pt x="88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47" y="99"/>
                  <a:pt x="147" y="99"/>
                  <a:pt x="147" y="99"/>
                </a:cubicBezTo>
                <a:cubicBezTo>
                  <a:pt x="154" y="99"/>
                  <a:pt x="160" y="93"/>
                  <a:pt x="160" y="85"/>
                </a:cubicBezTo>
                <a:cubicBezTo>
                  <a:pt x="160" y="21"/>
                  <a:pt x="160" y="21"/>
                  <a:pt x="160" y="21"/>
                </a:cubicBezTo>
                <a:lnTo>
                  <a:pt x="31" y="21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" y="5"/>
                  <a:pt x="16" y="8"/>
                  <a:pt x="16" y="11"/>
                </a:cubicBezTo>
                <a:cubicBezTo>
                  <a:pt x="16" y="14"/>
                  <a:pt x="14" y="16"/>
                  <a:pt x="11" y="16"/>
                </a:cubicBezTo>
                <a:close/>
                <a:moveTo>
                  <a:pt x="123" y="109"/>
                </a:moveTo>
                <a:cubicBezTo>
                  <a:pt x="129" y="109"/>
                  <a:pt x="133" y="114"/>
                  <a:pt x="133" y="120"/>
                </a:cubicBezTo>
                <a:cubicBezTo>
                  <a:pt x="133" y="126"/>
                  <a:pt x="129" y="131"/>
                  <a:pt x="123" y="131"/>
                </a:cubicBezTo>
                <a:cubicBezTo>
                  <a:pt x="117" y="131"/>
                  <a:pt x="112" y="126"/>
                  <a:pt x="112" y="120"/>
                </a:cubicBezTo>
                <a:cubicBezTo>
                  <a:pt x="112" y="114"/>
                  <a:pt x="117" y="109"/>
                  <a:pt x="123" y="109"/>
                </a:cubicBezTo>
                <a:close/>
                <a:moveTo>
                  <a:pt x="61" y="109"/>
                </a:moveTo>
                <a:cubicBezTo>
                  <a:pt x="67" y="109"/>
                  <a:pt x="72" y="114"/>
                  <a:pt x="72" y="120"/>
                </a:cubicBezTo>
                <a:cubicBezTo>
                  <a:pt x="72" y="126"/>
                  <a:pt x="67" y="131"/>
                  <a:pt x="61" y="131"/>
                </a:cubicBezTo>
                <a:cubicBezTo>
                  <a:pt x="55" y="131"/>
                  <a:pt x="51" y="126"/>
                  <a:pt x="51" y="120"/>
                </a:cubicBezTo>
                <a:cubicBezTo>
                  <a:pt x="51" y="114"/>
                  <a:pt x="55" y="109"/>
                  <a:pt x="61" y="109"/>
                </a:cubicBezTo>
                <a:close/>
                <a:moveTo>
                  <a:pt x="155" y="45"/>
                </a:moveTo>
                <a:cubicBezTo>
                  <a:pt x="136" y="45"/>
                  <a:pt x="136" y="45"/>
                  <a:pt x="136" y="45"/>
                </a:cubicBezTo>
                <a:cubicBezTo>
                  <a:pt x="136" y="27"/>
                  <a:pt x="136" y="27"/>
                  <a:pt x="136" y="27"/>
                </a:cubicBezTo>
                <a:cubicBezTo>
                  <a:pt x="155" y="27"/>
                  <a:pt x="155" y="27"/>
                  <a:pt x="155" y="27"/>
                </a:cubicBezTo>
                <a:lnTo>
                  <a:pt x="155" y="45"/>
                </a:lnTo>
                <a:close/>
                <a:moveTo>
                  <a:pt x="112" y="93"/>
                </a:moveTo>
                <a:cubicBezTo>
                  <a:pt x="112" y="75"/>
                  <a:pt x="112" y="75"/>
                  <a:pt x="112" y="75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31" y="93"/>
                  <a:pt x="131" y="93"/>
                  <a:pt x="131" y="93"/>
                </a:cubicBezTo>
                <a:lnTo>
                  <a:pt x="112" y="93"/>
                </a:lnTo>
                <a:close/>
                <a:moveTo>
                  <a:pt x="112" y="69"/>
                </a:moveTo>
                <a:cubicBezTo>
                  <a:pt x="112" y="51"/>
                  <a:pt x="112" y="51"/>
                  <a:pt x="112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69"/>
                  <a:pt x="131" y="69"/>
                  <a:pt x="131" y="69"/>
                </a:cubicBezTo>
                <a:lnTo>
                  <a:pt x="112" y="69"/>
                </a:lnTo>
                <a:close/>
                <a:moveTo>
                  <a:pt x="64" y="93"/>
                </a:moveTo>
                <a:cubicBezTo>
                  <a:pt x="64" y="75"/>
                  <a:pt x="64" y="75"/>
                  <a:pt x="64" y="75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93"/>
                  <a:pt x="83" y="93"/>
                  <a:pt x="83" y="93"/>
                </a:cubicBezTo>
                <a:lnTo>
                  <a:pt x="64" y="93"/>
                </a:lnTo>
                <a:close/>
                <a:moveTo>
                  <a:pt x="64" y="69"/>
                </a:moveTo>
                <a:cubicBezTo>
                  <a:pt x="64" y="51"/>
                  <a:pt x="64" y="51"/>
                  <a:pt x="64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69"/>
                  <a:pt x="83" y="69"/>
                  <a:pt x="83" y="69"/>
                </a:cubicBezTo>
                <a:lnTo>
                  <a:pt x="64" y="69"/>
                </a:lnTo>
                <a:close/>
                <a:moveTo>
                  <a:pt x="37" y="51"/>
                </a:moveTo>
                <a:cubicBezTo>
                  <a:pt x="59" y="51"/>
                  <a:pt x="59" y="51"/>
                  <a:pt x="59" y="51"/>
                </a:cubicBezTo>
                <a:cubicBezTo>
                  <a:pt x="59" y="69"/>
                  <a:pt x="59" y="69"/>
                  <a:pt x="59" y="69"/>
                </a:cubicBezTo>
                <a:cubicBezTo>
                  <a:pt x="40" y="69"/>
                  <a:pt x="40" y="69"/>
                  <a:pt x="40" y="69"/>
                </a:cubicBezTo>
                <a:lnTo>
                  <a:pt x="37" y="51"/>
                </a:lnTo>
                <a:close/>
                <a:moveTo>
                  <a:pt x="131" y="45"/>
                </a:moveTo>
                <a:cubicBezTo>
                  <a:pt x="112" y="45"/>
                  <a:pt x="112" y="45"/>
                  <a:pt x="112" y="45"/>
                </a:cubicBezTo>
                <a:cubicBezTo>
                  <a:pt x="112" y="27"/>
                  <a:pt x="112" y="27"/>
                  <a:pt x="112" y="27"/>
                </a:cubicBezTo>
                <a:cubicBezTo>
                  <a:pt x="131" y="27"/>
                  <a:pt x="131" y="27"/>
                  <a:pt x="131" y="27"/>
                </a:cubicBezTo>
                <a:lnTo>
                  <a:pt x="131" y="45"/>
                </a:lnTo>
                <a:close/>
                <a:moveTo>
                  <a:pt x="107" y="45"/>
                </a:moveTo>
                <a:cubicBezTo>
                  <a:pt x="88" y="45"/>
                  <a:pt x="88" y="45"/>
                  <a:pt x="88" y="45"/>
                </a:cubicBezTo>
                <a:cubicBezTo>
                  <a:pt x="88" y="27"/>
                  <a:pt x="88" y="27"/>
                  <a:pt x="88" y="27"/>
                </a:cubicBezTo>
                <a:cubicBezTo>
                  <a:pt x="107" y="27"/>
                  <a:pt x="107" y="27"/>
                  <a:pt x="107" y="27"/>
                </a:cubicBezTo>
                <a:lnTo>
                  <a:pt x="107" y="45"/>
                </a:lnTo>
                <a:close/>
                <a:moveTo>
                  <a:pt x="83" y="27"/>
                </a:moveTo>
                <a:cubicBezTo>
                  <a:pt x="83" y="45"/>
                  <a:pt x="83" y="45"/>
                  <a:pt x="83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27"/>
                  <a:pt x="64" y="27"/>
                  <a:pt x="64" y="27"/>
                </a:cubicBezTo>
                <a:lnTo>
                  <a:pt x="83" y="27"/>
                </a:lnTo>
                <a:close/>
                <a:moveTo>
                  <a:pt x="88" y="51"/>
                </a:moveTo>
                <a:cubicBezTo>
                  <a:pt x="107" y="51"/>
                  <a:pt x="107" y="51"/>
                  <a:pt x="107" y="51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88" y="69"/>
                  <a:pt x="88" y="69"/>
                  <a:pt x="88" y="69"/>
                </a:cubicBezTo>
                <a:lnTo>
                  <a:pt x="88" y="51"/>
                </a:lnTo>
                <a:close/>
                <a:moveTo>
                  <a:pt x="136" y="51"/>
                </a:moveTo>
                <a:cubicBezTo>
                  <a:pt x="155" y="51"/>
                  <a:pt x="155" y="51"/>
                  <a:pt x="155" y="51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136" y="69"/>
                  <a:pt x="136" y="69"/>
                  <a:pt x="136" y="69"/>
                </a:cubicBezTo>
                <a:lnTo>
                  <a:pt x="136" y="51"/>
                </a:lnTo>
                <a:close/>
                <a:moveTo>
                  <a:pt x="59" y="27"/>
                </a:moveTo>
                <a:cubicBezTo>
                  <a:pt x="59" y="45"/>
                  <a:pt x="59" y="45"/>
                  <a:pt x="59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32" y="27"/>
                  <a:pt x="32" y="27"/>
                  <a:pt x="32" y="27"/>
                </a:cubicBezTo>
                <a:lnTo>
                  <a:pt x="59" y="27"/>
                </a:lnTo>
                <a:close/>
                <a:moveTo>
                  <a:pt x="41" y="75"/>
                </a:moveTo>
                <a:cubicBezTo>
                  <a:pt x="59" y="75"/>
                  <a:pt x="59" y="75"/>
                  <a:pt x="59" y="75"/>
                </a:cubicBezTo>
                <a:cubicBezTo>
                  <a:pt x="59" y="93"/>
                  <a:pt x="59" y="93"/>
                  <a:pt x="59" y="93"/>
                </a:cubicBezTo>
                <a:cubicBezTo>
                  <a:pt x="45" y="93"/>
                  <a:pt x="45" y="93"/>
                  <a:pt x="45" y="93"/>
                </a:cubicBezTo>
                <a:lnTo>
                  <a:pt x="41" y="75"/>
                </a:lnTo>
                <a:close/>
                <a:moveTo>
                  <a:pt x="88" y="75"/>
                </a:moveTo>
                <a:cubicBezTo>
                  <a:pt x="107" y="75"/>
                  <a:pt x="107" y="75"/>
                  <a:pt x="107" y="7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88" y="93"/>
                  <a:pt x="88" y="93"/>
                  <a:pt x="88" y="93"/>
                </a:cubicBezTo>
                <a:lnTo>
                  <a:pt x="88" y="75"/>
                </a:lnTo>
                <a:close/>
                <a:moveTo>
                  <a:pt x="147" y="93"/>
                </a:moveTo>
                <a:cubicBezTo>
                  <a:pt x="136" y="93"/>
                  <a:pt x="136" y="93"/>
                  <a:pt x="136" y="93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90"/>
                  <a:pt x="151" y="93"/>
                  <a:pt x="147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" name="Freeform 1894">
            <a:extLst>
              <a:ext uri="{FF2B5EF4-FFF2-40B4-BE49-F238E27FC236}">
                <a16:creationId xmlns:a16="http://schemas.microsoft.com/office/drawing/2014/main" id="{35211A7B-FB22-4193-A85E-C98C06BD150F}"/>
              </a:ext>
            </a:extLst>
          </p:cNvPr>
          <p:cNvSpPr>
            <a:spLocks noEditPoints="1"/>
          </p:cNvSpPr>
          <p:nvPr/>
        </p:nvSpPr>
        <p:spPr bwMode="auto">
          <a:xfrm>
            <a:off x="10736771" y="1336006"/>
            <a:ext cx="384310" cy="374256"/>
          </a:xfrm>
          <a:custGeom>
            <a:avLst/>
            <a:gdLst>
              <a:gd name="T0" fmla="*/ 545523 w 160"/>
              <a:gd name="T1" fmla="*/ 374492 h 155"/>
              <a:gd name="T2" fmla="*/ 545523 w 160"/>
              <a:gd name="T3" fmla="*/ 99635 h 155"/>
              <a:gd name="T4" fmla="*/ 64781 w 160"/>
              <a:gd name="T5" fmla="*/ 99635 h 155"/>
              <a:gd name="T6" fmla="*/ 64781 w 160"/>
              <a:gd name="T7" fmla="*/ 10307 h 155"/>
              <a:gd name="T8" fmla="*/ 54552 w 160"/>
              <a:gd name="T9" fmla="*/ 0 h 155"/>
              <a:gd name="T10" fmla="*/ 10229 w 160"/>
              <a:gd name="T11" fmla="*/ 0 h 155"/>
              <a:gd name="T12" fmla="*/ 0 w 160"/>
              <a:gd name="T13" fmla="*/ 10307 h 155"/>
              <a:gd name="T14" fmla="*/ 10229 w 160"/>
              <a:gd name="T15" fmla="*/ 17179 h 155"/>
              <a:gd name="T16" fmla="*/ 44324 w 160"/>
              <a:gd name="T17" fmla="*/ 17179 h 155"/>
              <a:gd name="T18" fmla="*/ 44324 w 160"/>
              <a:gd name="T19" fmla="*/ 99635 h 155"/>
              <a:gd name="T20" fmla="*/ 44324 w 160"/>
              <a:gd name="T21" fmla="*/ 109943 h 155"/>
              <a:gd name="T22" fmla="*/ 44324 w 160"/>
              <a:gd name="T23" fmla="*/ 367620 h 155"/>
              <a:gd name="T24" fmla="*/ 44324 w 160"/>
              <a:gd name="T25" fmla="*/ 374492 h 155"/>
              <a:gd name="T26" fmla="*/ 44324 w 160"/>
              <a:gd name="T27" fmla="*/ 439770 h 155"/>
              <a:gd name="T28" fmla="*/ 54552 w 160"/>
              <a:gd name="T29" fmla="*/ 450077 h 155"/>
              <a:gd name="T30" fmla="*/ 119333 w 160"/>
              <a:gd name="T31" fmla="*/ 450077 h 155"/>
              <a:gd name="T32" fmla="*/ 98876 w 160"/>
              <a:gd name="T33" fmla="*/ 484434 h 155"/>
              <a:gd name="T34" fmla="*/ 146609 w 160"/>
              <a:gd name="T35" fmla="*/ 532534 h 155"/>
              <a:gd name="T36" fmla="*/ 190933 w 160"/>
              <a:gd name="T37" fmla="*/ 484434 h 155"/>
              <a:gd name="T38" fmla="*/ 173885 w 160"/>
              <a:gd name="T39" fmla="*/ 450077 h 155"/>
              <a:gd name="T40" fmla="*/ 364819 w 160"/>
              <a:gd name="T41" fmla="*/ 450077 h 155"/>
              <a:gd name="T42" fmla="*/ 344361 w 160"/>
              <a:gd name="T43" fmla="*/ 484434 h 155"/>
              <a:gd name="T44" fmla="*/ 392095 w 160"/>
              <a:gd name="T45" fmla="*/ 532534 h 155"/>
              <a:gd name="T46" fmla="*/ 436418 w 160"/>
              <a:gd name="T47" fmla="*/ 484434 h 155"/>
              <a:gd name="T48" fmla="*/ 419371 w 160"/>
              <a:gd name="T49" fmla="*/ 450077 h 155"/>
              <a:gd name="T50" fmla="*/ 473923 w 160"/>
              <a:gd name="T51" fmla="*/ 450077 h 155"/>
              <a:gd name="T52" fmla="*/ 480742 w 160"/>
              <a:gd name="T53" fmla="*/ 439770 h 155"/>
              <a:gd name="T54" fmla="*/ 473923 w 160"/>
              <a:gd name="T55" fmla="*/ 429463 h 155"/>
              <a:gd name="T56" fmla="*/ 64781 w 160"/>
              <a:gd name="T57" fmla="*/ 429463 h 155"/>
              <a:gd name="T58" fmla="*/ 64781 w 160"/>
              <a:gd name="T59" fmla="*/ 374492 h 155"/>
              <a:gd name="T60" fmla="*/ 545523 w 160"/>
              <a:gd name="T61" fmla="*/ 374492 h 155"/>
              <a:gd name="T62" fmla="*/ 146609 w 160"/>
              <a:gd name="T63" fmla="*/ 511920 h 155"/>
              <a:gd name="T64" fmla="*/ 119333 w 160"/>
              <a:gd name="T65" fmla="*/ 484434 h 155"/>
              <a:gd name="T66" fmla="*/ 146609 w 160"/>
              <a:gd name="T67" fmla="*/ 456949 h 155"/>
              <a:gd name="T68" fmla="*/ 173885 w 160"/>
              <a:gd name="T69" fmla="*/ 484434 h 155"/>
              <a:gd name="T70" fmla="*/ 146609 w 160"/>
              <a:gd name="T71" fmla="*/ 511920 h 155"/>
              <a:gd name="T72" fmla="*/ 392095 w 160"/>
              <a:gd name="T73" fmla="*/ 511920 h 155"/>
              <a:gd name="T74" fmla="*/ 364819 w 160"/>
              <a:gd name="T75" fmla="*/ 484434 h 155"/>
              <a:gd name="T76" fmla="*/ 392095 w 160"/>
              <a:gd name="T77" fmla="*/ 456949 h 155"/>
              <a:gd name="T78" fmla="*/ 419371 w 160"/>
              <a:gd name="T79" fmla="*/ 484434 h 155"/>
              <a:gd name="T80" fmla="*/ 392095 w 160"/>
              <a:gd name="T81" fmla="*/ 511920 h 155"/>
              <a:gd name="T82" fmla="*/ 528475 w 160"/>
              <a:gd name="T83" fmla="*/ 357313 h 155"/>
              <a:gd name="T84" fmla="*/ 64781 w 160"/>
              <a:gd name="T85" fmla="*/ 357313 h 155"/>
              <a:gd name="T86" fmla="*/ 64781 w 160"/>
              <a:gd name="T87" fmla="*/ 120250 h 155"/>
              <a:gd name="T88" fmla="*/ 528475 w 160"/>
              <a:gd name="T89" fmla="*/ 120250 h 155"/>
              <a:gd name="T90" fmla="*/ 528475 w 160"/>
              <a:gd name="T91" fmla="*/ 357313 h 1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55">
                <a:moveTo>
                  <a:pt x="160" y="109"/>
                </a:moveTo>
                <a:cubicBezTo>
                  <a:pt x="160" y="29"/>
                  <a:pt x="160" y="29"/>
                  <a:pt x="160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1"/>
                  <a:pt x="17" y="0"/>
                  <a:pt x="1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107"/>
                  <a:pt x="13" y="107"/>
                  <a:pt x="13" y="107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3" y="129"/>
                  <a:pt x="15" y="131"/>
                  <a:pt x="16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1" y="133"/>
                  <a:pt x="29" y="137"/>
                  <a:pt x="29" y="141"/>
                </a:cubicBezTo>
                <a:cubicBezTo>
                  <a:pt x="29" y="149"/>
                  <a:pt x="35" y="155"/>
                  <a:pt x="43" y="155"/>
                </a:cubicBezTo>
                <a:cubicBezTo>
                  <a:pt x="50" y="155"/>
                  <a:pt x="56" y="149"/>
                  <a:pt x="56" y="141"/>
                </a:cubicBezTo>
                <a:cubicBezTo>
                  <a:pt x="56" y="137"/>
                  <a:pt x="54" y="133"/>
                  <a:pt x="51" y="13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3" y="133"/>
                  <a:pt x="101" y="137"/>
                  <a:pt x="101" y="141"/>
                </a:cubicBezTo>
                <a:cubicBezTo>
                  <a:pt x="101" y="149"/>
                  <a:pt x="107" y="155"/>
                  <a:pt x="115" y="155"/>
                </a:cubicBezTo>
                <a:cubicBezTo>
                  <a:pt x="122" y="155"/>
                  <a:pt x="128" y="149"/>
                  <a:pt x="128" y="141"/>
                </a:cubicBezTo>
                <a:cubicBezTo>
                  <a:pt x="128" y="137"/>
                  <a:pt x="126" y="133"/>
                  <a:pt x="123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40" y="131"/>
                  <a:pt x="141" y="129"/>
                  <a:pt x="141" y="128"/>
                </a:cubicBezTo>
                <a:cubicBezTo>
                  <a:pt x="141" y="127"/>
                  <a:pt x="140" y="125"/>
                  <a:pt x="139" y="125"/>
                </a:cubicBezTo>
                <a:cubicBezTo>
                  <a:pt x="19" y="125"/>
                  <a:pt x="19" y="125"/>
                  <a:pt x="19" y="125"/>
                </a:cubicBezTo>
                <a:cubicBezTo>
                  <a:pt x="19" y="109"/>
                  <a:pt x="19" y="109"/>
                  <a:pt x="19" y="109"/>
                </a:cubicBezTo>
                <a:lnTo>
                  <a:pt x="160" y="109"/>
                </a:lnTo>
                <a:close/>
                <a:moveTo>
                  <a:pt x="43" y="149"/>
                </a:moveTo>
                <a:cubicBezTo>
                  <a:pt x="38" y="149"/>
                  <a:pt x="35" y="146"/>
                  <a:pt x="35" y="141"/>
                </a:cubicBezTo>
                <a:cubicBezTo>
                  <a:pt x="35" y="137"/>
                  <a:pt x="38" y="133"/>
                  <a:pt x="43" y="133"/>
                </a:cubicBezTo>
                <a:cubicBezTo>
                  <a:pt x="47" y="133"/>
                  <a:pt x="51" y="137"/>
                  <a:pt x="51" y="141"/>
                </a:cubicBezTo>
                <a:cubicBezTo>
                  <a:pt x="51" y="146"/>
                  <a:pt x="47" y="149"/>
                  <a:pt x="43" y="149"/>
                </a:cubicBezTo>
                <a:close/>
                <a:moveTo>
                  <a:pt x="115" y="149"/>
                </a:moveTo>
                <a:cubicBezTo>
                  <a:pt x="110" y="149"/>
                  <a:pt x="107" y="146"/>
                  <a:pt x="107" y="141"/>
                </a:cubicBezTo>
                <a:cubicBezTo>
                  <a:pt x="107" y="137"/>
                  <a:pt x="110" y="133"/>
                  <a:pt x="115" y="133"/>
                </a:cubicBezTo>
                <a:cubicBezTo>
                  <a:pt x="119" y="133"/>
                  <a:pt x="123" y="137"/>
                  <a:pt x="123" y="141"/>
                </a:cubicBezTo>
                <a:cubicBezTo>
                  <a:pt x="123" y="146"/>
                  <a:pt x="119" y="149"/>
                  <a:pt x="115" y="149"/>
                </a:cubicBezTo>
                <a:close/>
                <a:moveTo>
                  <a:pt x="155" y="104"/>
                </a:moveTo>
                <a:cubicBezTo>
                  <a:pt x="19" y="104"/>
                  <a:pt x="19" y="104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55" y="35"/>
                  <a:pt x="155" y="35"/>
                  <a:pt x="155" y="35"/>
                </a:cubicBezTo>
                <a:lnTo>
                  <a:pt x="155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" name="Freeform 1895">
            <a:extLst>
              <a:ext uri="{FF2B5EF4-FFF2-40B4-BE49-F238E27FC236}">
                <a16:creationId xmlns:a16="http://schemas.microsoft.com/office/drawing/2014/main" id="{F03362B5-8CA7-4B9A-B2EF-8DE786141376}"/>
              </a:ext>
            </a:extLst>
          </p:cNvPr>
          <p:cNvSpPr>
            <a:spLocks noEditPoints="1"/>
          </p:cNvSpPr>
          <p:nvPr/>
        </p:nvSpPr>
        <p:spPr bwMode="auto">
          <a:xfrm>
            <a:off x="10766735" y="2311989"/>
            <a:ext cx="384310" cy="386546"/>
          </a:xfrm>
          <a:custGeom>
            <a:avLst/>
            <a:gdLst>
              <a:gd name="T0" fmla="*/ 508018 w 160"/>
              <a:gd name="T1" fmla="*/ 137463 h 160"/>
              <a:gd name="T2" fmla="*/ 272762 w 160"/>
              <a:gd name="T3" fmla="*/ 54985 h 160"/>
              <a:gd name="T4" fmla="*/ 163657 w 160"/>
              <a:gd name="T5" fmla="*/ 120280 h 160"/>
              <a:gd name="T6" fmla="*/ 51143 w 160"/>
              <a:gd name="T7" fmla="*/ 0 h 160"/>
              <a:gd name="T8" fmla="*/ 109105 w 160"/>
              <a:gd name="T9" fmla="*/ 137463 h 160"/>
              <a:gd name="T10" fmla="*/ 37505 w 160"/>
              <a:gd name="T11" fmla="*/ 457064 h 160"/>
              <a:gd name="T12" fmla="*/ 508018 w 160"/>
              <a:gd name="T13" fmla="*/ 457064 h 160"/>
              <a:gd name="T14" fmla="*/ 119333 w 160"/>
              <a:gd name="T15" fmla="*/ 192448 h 160"/>
              <a:gd name="T16" fmla="*/ 54552 w 160"/>
              <a:gd name="T17" fmla="*/ 99661 h 160"/>
              <a:gd name="T18" fmla="*/ 146609 w 160"/>
              <a:gd name="T19" fmla="*/ 147773 h 160"/>
              <a:gd name="T20" fmla="*/ 163657 w 160"/>
              <a:gd name="T21" fmla="*/ 154646 h 160"/>
              <a:gd name="T22" fmla="*/ 470514 w 160"/>
              <a:gd name="T23" fmla="*/ 72168 h 160"/>
              <a:gd name="T24" fmla="*/ 508018 w 160"/>
              <a:gd name="T25" fmla="*/ 158082 h 160"/>
              <a:gd name="T26" fmla="*/ 37505 w 160"/>
              <a:gd name="T27" fmla="*/ 158082 h 160"/>
              <a:gd name="T28" fmla="*/ 54552 w 160"/>
              <a:gd name="T29" fmla="*/ 439882 h 160"/>
              <a:gd name="T30" fmla="*/ 508018 w 160"/>
              <a:gd name="T31" fmla="*/ 477684 h 160"/>
              <a:gd name="T32" fmla="*/ 54552 w 160"/>
              <a:gd name="T33" fmla="*/ 512050 h 160"/>
              <a:gd name="T34" fmla="*/ 508018 w 160"/>
              <a:gd name="T35" fmla="*/ 505177 h 160"/>
              <a:gd name="T36" fmla="*/ 501199 w 160"/>
              <a:gd name="T37" fmla="*/ 494867 h 160"/>
              <a:gd name="T38" fmla="*/ 463695 w 160"/>
              <a:gd name="T39" fmla="*/ 202758 h 160"/>
              <a:gd name="T40" fmla="*/ 446647 w 160"/>
              <a:gd name="T41" fmla="*/ 99661 h 160"/>
              <a:gd name="T42" fmla="*/ 337542 w 160"/>
              <a:gd name="T43" fmla="*/ 274926 h 160"/>
              <a:gd name="T44" fmla="*/ 317085 w 160"/>
              <a:gd name="T45" fmla="*/ 237124 h 160"/>
              <a:gd name="T46" fmla="*/ 344361 w 160"/>
              <a:gd name="T47" fmla="*/ 219941 h 160"/>
              <a:gd name="T48" fmla="*/ 364819 w 160"/>
              <a:gd name="T49" fmla="*/ 257743 h 160"/>
              <a:gd name="T50" fmla="*/ 409142 w 160"/>
              <a:gd name="T51" fmla="*/ 219941 h 160"/>
              <a:gd name="T52" fmla="*/ 426190 w 160"/>
              <a:gd name="T53" fmla="*/ 257743 h 160"/>
              <a:gd name="T54" fmla="*/ 337542 w 160"/>
              <a:gd name="T55" fmla="*/ 340221 h 160"/>
              <a:gd name="T56" fmla="*/ 317085 w 160"/>
              <a:gd name="T57" fmla="*/ 302419 h 160"/>
              <a:gd name="T58" fmla="*/ 344361 w 160"/>
              <a:gd name="T59" fmla="*/ 285236 h 160"/>
              <a:gd name="T60" fmla="*/ 364819 w 160"/>
              <a:gd name="T61" fmla="*/ 319601 h 160"/>
              <a:gd name="T62" fmla="*/ 409142 w 160"/>
              <a:gd name="T63" fmla="*/ 285236 h 160"/>
              <a:gd name="T64" fmla="*/ 426190 w 160"/>
              <a:gd name="T65" fmla="*/ 319601 h 160"/>
              <a:gd name="T66" fmla="*/ 337542 w 160"/>
              <a:gd name="T67" fmla="*/ 402079 h 160"/>
              <a:gd name="T68" fmla="*/ 317085 w 160"/>
              <a:gd name="T69" fmla="*/ 367714 h 160"/>
              <a:gd name="T70" fmla="*/ 344361 w 160"/>
              <a:gd name="T71" fmla="*/ 347094 h 160"/>
              <a:gd name="T72" fmla="*/ 364819 w 160"/>
              <a:gd name="T73" fmla="*/ 384896 h 160"/>
              <a:gd name="T74" fmla="*/ 409142 w 160"/>
              <a:gd name="T75" fmla="*/ 347094 h 160"/>
              <a:gd name="T76" fmla="*/ 426190 w 160"/>
              <a:gd name="T77" fmla="*/ 384896 h 160"/>
              <a:gd name="T78" fmla="*/ 81828 w 160"/>
              <a:gd name="T79" fmla="*/ 92788 h 160"/>
              <a:gd name="T80" fmla="*/ 75009 w 160"/>
              <a:gd name="T81" fmla="*/ 30929 h 160"/>
              <a:gd name="T82" fmla="*/ 126152 w 160"/>
              <a:gd name="T83" fmla="*/ 89351 h 160"/>
              <a:gd name="T84" fmla="*/ 132971 w 160"/>
              <a:gd name="T85" fmla="*/ 65295 h 160"/>
              <a:gd name="T86" fmla="*/ 160247 w 160"/>
              <a:gd name="T87" fmla="*/ 27493 h 160"/>
              <a:gd name="T88" fmla="*/ 163657 w 160"/>
              <a:gd name="T89" fmla="*/ 92788 h 160"/>
              <a:gd name="T90" fmla="*/ 184114 w 160"/>
              <a:gd name="T91" fmla="*/ 37802 h 160"/>
              <a:gd name="T92" fmla="*/ 207981 w 160"/>
              <a:gd name="T93" fmla="*/ 37802 h 160"/>
              <a:gd name="T94" fmla="*/ 184114 w 160"/>
              <a:gd name="T95" fmla="*/ 51549 h 160"/>
              <a:gd name="T96" fmla="*/ 228438 w 160"/>
              <a:gd name="T97" fmla="*/ 384896 h 160"/>
              <a:gd name="T98" fmla="*/ 64781 w 160"/>
              <a:gd name="T99" fmla="*/ 374587 h 160"/>
              <a:gd name="T100" fmla="*/ 190933 w 160"/>
              <a:gd name="T101" fmla="*/ 230251 h 160"/>
              <a:gd name="T102" fmla="*/ 245485 w 160"/>
              <a:gd name="T103" fmla="*/ 175265 h 160"/>
              <a:gd name="T104" fmla="*/ 245485 w 160"/>
              <a:gd name="T105" fmla="*/ 402079 h 160"/>
              <a:gd name="T106" fmla="*/ 98876 w 160"/>
              <a:gd name="T107" fmla="*/ 340221 h 160"/>
              <a:gd name="T108" fmla="*/ 180704 w 160"/>
              <a:gd name="T109" fmla="*/ 353967 h 160"/>
              <a:gd name="T110" fmla="*/ 180704 w 160"/>
              <a:gd name="T111" fmla="*/ 340221 h 160"/>
              <a:gd name="T112" fmla="*/ 126152 w 160"/>
              <a:gd name="T113" fmla="*/ 247433 h 160"/>
              <a:gd name="T114" fmla="*/ 163657 w 160"/>
              <a:gd name="T115" fmla="*/ 312728 h 160"/>
              <a:gd name="T116" fmla="*/ 92057 w 160"/>
              <a:gd name="T117" fmla="*/ 302419 h 160"/>
              <a:gd name="T118" fmla="*/ 98876 w 160"/>
              <a:gd name="T119" fmla="*/ 312728 h 160"/>
              <a:gd name="T120" fmla="*/ 105695 w 160"/>
              <a:gd name="T121" fmla="*/ 250870 h 160"/>
              <a:gd name="T122" fmla="*/ 136381 w 160"/>
              <a:gd name="T123" fmla="*/ 312728 h 160"/>
              <a:gd name="T124" fmla="*/ 146609 w 160"/>
              <a:gd name="T125" fmla="*/ 302419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60">
                <a:moveTo>
                  <a:pt x="149" y="133"/>
                </a:moveTo>
                <a:cubicBezTo>
                  <a:pt x="149" y="128"/>
                  <a:pt x="149" y="128"/>
                  <a:pt x="149" y="128"/>
                </a:cubicBezTo>
                <a:cubicBezTo>
                  <a:pt x="152" y="128"/>
                  <a:pt x="155" y="125"/>
                  <a:pt x="155" y="122"/>
                </a:cubicBezTo>
                <a:cubicBezTo>
                  <a:pt x="155" y="46"/>
                  <a:pt x="155" y="46"/>
                  <a:pt x="155" y="46"/>
                </a:cubicBezTo>
                <a:cubicBezTo>
                  <a:pt x="155" y="43"/>
                  <a:pt x="152" y="40"/>
                  <a:pt x="149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4" y="19"/>
                  <a:pt x="141" y="16"/>
                  <a:pt x="138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77" y="16"/>
                  <a:pt x="75" y="19"/>
                  <a:pt x="75" y="22"/>
                </a:cubicBezTo>
                <a:cubicBezTo>
                  <a:pt x="75" y="40"/>
                  <a:pt x="75" y="40"/>
                  <a:pt x="75" y="40"/>
                </a:cubicBezTo>
                <a:cubicBezTo>
                  <a:pt x="75" y="40"/>
                  <a:pt x="74" y="40"/>
                  <a:pt x="74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35"/>
                  <a:pt x="48" y="35"/>
                  <a:pt x="48" y="35"/>
                </a:cubicBezTo>
                <a:cubicBezTo>
                  <a:pt x="65" y="35"/>
                  <a:pt x="65" y="35"/>
                  <a:pt x="65" y="35"/>
                </a:cubicBezTo>
                <a:cubicBezTo>
                  <a:pt x="67" y="35"/>
                  <a:pt x="69" y="33"/>
                  <a:pt x="69" y="30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2"/>
                  <a:pt x="67" y="0"/>
                  <a:pt x="6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3" y="0"/>
                  <a:pt x="11" y="2"/>
                  <a:pt x="11" y="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3"/>
                  <a:pt x="13" y="35"/>
                  <a:pt x="15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40"/>
                  <a:pt x="32" y="40"/>
                  <a:pt x="32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8" y="40"/>
                  <a:pt x="5" y="43"/>
                  <a:pt x="5" y="46"/>
                </a:cubicBezTo>
                <a:cubicBezTo>
                  <a:pt x="5" y="122"/>
                  <a:pt x="5" y="122"/>
                  <a:pt x="5" y="122"/>
                </a:cubicBezTo>
                <a:cubicBezTo>
                  <a:pt x="5" y="125"/>
                  <a:pt x="8" y="128"/>
                  <a:pt x="11" y="128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33"/>
                  <a:pt x="160" y="133"/>
                  <a:pt x="160" y="133"/>
                </a:cubicBezTo>
                <a:lnTo>
                  <a:pt x="149" y="133"/>
                </a:lnTo>
                <a:close/>
                <a:moveTo>
                  <a:pt x="11" y="46"/>
                </a:moveTo>
                <a:cubicBezTo>
                  <a:pt x="11" y="46"/>
                  <a:pt x="11" y="45"/>
                  <a:pt x="11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5"/>
                  <a:pt x="33" y="56"/>
                  <a:pt x="35" y="56"/>
                </a:cubicBezTo>
                <a:cubicBezTo>
                  <a:pt x="36" y="56"/>
                  <a:pt x="37" y="55"/>
                  <a:pt x="37" y="53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3"/>
                  <a:pt x="37" y="43"/>
                  <a:pt x="37" y="43"/>
                </a:cubicBezTo>
                <a:cubicBezTo>
                  <a:pt x="37" y="29"/>
                  <a:pt x="37" y="29"/>
                  <a:pt x="37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5"/>
                  <a:pt x="16" y="5"/>
                  <a:pt x="16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29"/>
                  <a:pt x="64" y="29"/>
                  <a:pt x="64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43"/>
                  <a:pt x="43" y="43"/>
                  <a:pt x="43" y="43"/>
                </a:cubicBezTo>
                <a:cubicBezTo>
                  <a:pt x="43" y="45"/>
                  <a:pt x="43" y="45"/>
                  <a:pt x="43" y="45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5"/>
                  <a:pt x="44" y="56"/>
                  <a:pt x="45" y="56"/>
                </a:cubicBezTo>
                <a:cubicBezTo>
                  <a:pt x="47" y="56"/>
                  <a:pt x="48" y="55"/>
                  <a:pt x="48" y="53"/>
                </a:cubicBezTo>
                <a:cubicBezTo>
                  <a:pt x="48" y="45"/>
                  <a:pt x="48" y="45"/>
                  <a:pt x="4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7" y="45"/>
                  <a:pt x="80" y="43"/>
                  <a:pt x="80" y="40"/>
                </a:cubicBezTo>
                <a:cubicBezTo>
                  <a:pt x="80" y="22"/>
                  <a:pt x="80" y="22"/>
                  <a:pt x="80" y="22"/>
                </a:cubicBezTo>
                <a:cubicBezTo>
                  <a:pt x="80" y="22"/>
                  <a:pt x="80" y="21"/>
                  <a:pt x="80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9" y="22"/>
                  <a:pt x="139" y="22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39" y="43"/>
                  <a:pt x="141" y="45"/>
                  <a:pt x="144" y="45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45"/>
                  <a:pt x="149" y="46"/>
                  <a:pt x="149" y="46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9" y="122"/>
                  <a:pt x="149" y="123"/>
                  <a:pt x="149" y="123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1" y="123"/>
                  <a:pt x="11" y="122"/>
                  <a:pt x="11" y="122"/>
                </a:cubicBezTo>
                <a:lnTo>
                  <a:pt x="11" y="46"/>
                </a:lnTo>
                <a:close/>
                <a:moveTo>
                  <a:pt x="16" y="128"/>
                </a:moveTo>
                <a:cubicBezTo>
                  <a:pt x="144" y="128"/>
                  <a:pt x="144" y="128"/>
                  <a:pt x="144" y="128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6" y="133"/>
                  <a:pt x="16" y="133"/>
                  <a:pt x="16" y="133"/>
                </a:cubicBezTo>
                <a:lnTo>
                  <a:pt x="16" y="128"/>
                </a:lnTo>
                <a:close/>
                <a:moveTo>
                  <a:pt x="155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9"/>
                  <a:pt x="5" y="139"/>
                  <a:pt x="5" y="139"/>
                </a:cubicBezTo>
                <a:cubicBezTo>
                  <a:pt x="11" y="139"/>
                  <a:pt x="11" y="139"/>
                  <a:pt x="11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55" y="139"/>
                  <a:pt x="155" y="139"/>
                  <a:pt x="155" y="139"/>
                </a:cubicBezTo>
                <a:lnTo>
                  <a:pt x="155" y="155"/>
                </a:lnTo>
                <a:close/>
                <a:moveTo>
                  <a:pt x="56" y="147"/>
                </a:moveTo>
                <a:cubicBezTo>
                  <a:pt x="56" y="148"/>
                  <a:pt x="55" y="149"/>
                  <a:pt x="53" y="149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5" y="149"/>
                  <a:pt x="13" y="148"/>
                  <a:pt x="13" y="147"/>
                </a:cubicBezTo>
                <a:cubicBezTo>
                  <a:pt x="13" y="145"/>
                  <a:pt x="15" y="144"/>
                  <a:pt x="16" y="144"/>
                </a:cubicBezTo>
                <a:cubicBezTo>
                  <a:pt x="53" y="144"/>
                  <a:pt x="53" y="144"/>
                  <a:pt x="53" y="144"/>
                </a:cubicBezTo>
                <a:cubicBezTo>
                  <a:pt x="55" y="144"/>
                  <a:pt x="56" y="145"/>
                  <a:pt x="56" y="147"/>
                </a:cubicBezTo>
                <a:close/>
                <a:moveTo>
                  <a:pt x="149" y="147"/>
                </a:moveTo>
                <a:cubicBezTo>
                  <a:pt x="149" y="148"/>
                  <a:pt x="148" y="149"/>
                  <a:pt x="147" y="149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3" y="149"/>
                  <a:pt x="141" y="148"/>
                  <a:pt x="141" y="147"/>
                </a:cubicBezTo>
                <a:cubicBezTo>
                  <a:pt x="141" y="145"/>
                  <a:pt x="143" y="144"/>
                  <a:pt x="144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8" y="144"/>
                  <a:pt x="149" y="145"/>
                  <a:pt x="149" y="147"/>
                </a:cubicBezTo>
                <a:close/>
                <a:moveTo>
                  <a:pt x="136" y="24"/>
                </a:moveTo>
                <a:cubicBezTo>
                  <a:pt x="83" y="24"/>
                  <a:pt x="83" y="24"/>
                  <a:pt x="83" y="24"/>
                </a:cubicBezTo>
                <a:cubicBezTo>
                  <a:pt x="83" y="59"/>
                  <a:pt x="83" y="59"/>
                  <a:pt x="83" y="59"/>
                </a:cubicBezTo>
                <a:cubicBezTo>
                  <a:pt x="136" y="59"/>
                  <a:pt x="136" y="59"/>
                  <a:pt x="136" y="59"/>
                </a:cubicBezTo>
                <a:lnTo>
                  <a:pt x="136" y="24"/>
                </a:lnTo>
                <a:close/>
                <a:moveTo>
                  <a:pt x="131" y="53"/>
                </a:moveTo>
                <a:cubicBezTo>
                  <a:pt x="88" y="53"/>
                  <a:pt x="88" y="53"/>
                  <a:pt x="88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131" y="29"/>
                  <a:pt x="131" y="29"/>
                  <a:pt x="131" y="29"/>
                </a:cubicBezTo>
                <a:lnTo>
                  <a:pt x="131" y="53"/>
                </a:lnTo>
                <a:close/>
                <a:moveTo>
                  <a:pt x="99" y="64"/>
                </a:moveTo>
                <a:cubicBezTo>
                  <a:pt x="83" y="64"/>
                  <a:pt x="83" y="64"/>
                  <a:pt x="83" y="64"/>
                </a:cubicBezTo>
                <a:cubicBezTo>
                  <a:pt x="83" y="80"/>
                  <a:pt x="83" y="80"/>
                  <a:pt x="83" y="80"/>
                </a:cubicBezTo>
                <a:cubicBezTo>
                  <a:pt x="99" y="80"/>
                  <a:pt x="99" y="80"/>
                  <a:pt x="99" y="80"/>
                </a:cubicBezTo>
                <a:lnTo>
                  <a:pt x="99" y="64"/>
                </a:lnTo>
                <a:close/>
                <a:moveTo>
                  <a:pt x="93" y="75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69"/>
                  <a:pt x="88" y="69"/>
                  <a:pt x="88" y="69"/>
                </a:cubicBezTo>
                <a:cubicBezTo>
                  <a:pt x="93" y="69"/>
                  <a:pt x="93" y="69"/>
                  <a:pt x="93" y="69"/>
                </a:cubicBezTo>
                <a:lnTo>
                  <a:pt x="93" y="75"/>
                </a:lnTo>
                <a:close/>
                <a:moveTo>
                  <a:pt x="101" y="80"/>
                </a:moveTo>
                <a:cubicBezTo>
                  <a:pt x="117" y="80"/>
                  <a:pt x="117" y="80"/>
                  <a:pt x="117" y="80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01" y="64"/>
                  <a:pt x="101" y="64"/>
                  <a:pt x="101" y="64"/>
                </a:cubicBezTo>
                <a:lnTo>
                  <a:pt x="101" y="80"/>
                </a:lnTo>
                <a:close/>
                <a:moveTo>
                  <a:pt x="107" y="69"/>
                </a:moveTo>
                <a:cubicBezTo>
                  <a:pt x="112" y="69"/>
                  <a:pt x="112" y="69"/>
                  <a:pt x="112" y="69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107" y="75"/>
                  <a:pt x="107" y="75"/>
                  <a:pt x="107" y="75"/>
                </a:cubicBezTo>
                <a:lnTo>
                  <a:pt x="107" y="69"/>
                </a:lnTo>
                <a:close/>
                <a:moveTo>
                  <a:pt x="120" y="80"/>
                </a:moveTo>
                <a:cubicBezTo>
                  <a:pt x="136" y="80"/>
                  <a:pt x="136" y="80"/>
                  <a:pt x="136" y="80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20" y="64"/>
                  <a:pt x="120" y="64"/>
                  <a:pt x="120" y="64"/>
                </a:cubicBezTo>
                <a:lnTo>
                  <a:pt x="120" y="80"/>
                </a:lnTo>
                <a:close/>
                <a:moveTo>
                  <a:pt x="125" y="69"/>
                </a:moveTo>
                <a:cubicBezTo>
                  <a:pt x="131" y="69"/>
                  <a:pt x="131" y="69"/>
                  <a:pt x="131" y="69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25" y="75"/>
                  <a:pt x="125" y="75"/>
                  <a:pt x="125" y="75"/>
                </a:cubicBezTo>
                <a:lnTo>
                  <a:pt x="125" y="69"/>
                </a:lnTo>
                <a:close/>
                <a:moveTo>
                  <a:pt x="99" y="83"/>
                </a:moveTo>
                <a:cubicBezTo>
                  <a:pt x="83" y="83"/>
                  <a:pt x="83" y="83"/>
                  <a:pt x="83" y="83"/>
                </a:cubicBezTo>
                <a:cubicBezTo>
                  <a:pt x="83" y="99"/>
                  <a:pt x="83" y="99"/>
                  <a:pt x="83" y="99"/>
                </a:cubicBezTo>
                <a:cubicBezTo>
                  <a:pt x="99" y="99"/>
                  <a:pt x="99" y="99"/>
                  <a:pt x="99" y="99"/>
                </a:cubicBezTo>
                <a:lnTo>
                  <a:pt x="99" y="83"/>
                </a:lnTo>
                <a:close/>
                <a:moveTo>
                  <a:pt x="93" y="93"/>
                </a:moveTo>
                <a:cubicBezTo>
                  <a:pt x="88" y="93"/>
                  <a:pt x="88" y="93"/>
                  <a:pt x="88" y="93"/>
                </a:cubicBezTo>
                <a:cubicBezTo>
                  <a:pt x="88" y="88"/>
                  <a:pt x="88" y="88"/>
                  <a:pt x="88" y="88"/>
                </a:cubicBezTo>
                <a:cubicBezTo>
                  <a:pt x="93" y="88"/>
                  <a:pt x="93" y="88"/>
                  <a:pt x="93" y="88"/>
                </a:cubicBezTo>
                <a:lnTo>
                  <a:pt x="93" y="93"/>
                </a:lnTo>
                <a:close/>
                <a:moveTo>
                  <a:pt x="101" y="99"/>
                </a:moveTo>
                <a:cubicBezTo>
                  <a:pt x="117" y="99"/>
                  <a:pt x="117" y="99"/>
                  <a:pt x="117" y="99"/>
                </a:cubicBezTo>
                <a:cubicBezTo>
                  <a:pt x="117" y="83"/>
                  <a:pt x="117" y="83"/>
                  <a:pt x="117" y="83"/>
                </a:cubicBezTo>
                <a:cubicBezTo>
                  <a:pt x="101" y="83"/>
                  <a:pt x="101" y="83"/>
                  <a:pt x="101" y="83"/>
                </a:cubicBezTo>
                <a:lnTo>
                  <a:pt x="101" y="99"/>
                </a:lnTo>
                <a:close/>
                <a:moveTo>
                  <a:pt x="107" y="88"/>
                </a:moveTo>
                <a:cubicBezTo>
                  <a:pt x="112" y="88"/>
                  <a:pt x="112" y="88"/>
                  <a:pt x="112" y="88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07" y="93"/>
                  <a:pt x="107" y="93"/>
                  <a:pt x="107" y="93"/>
                </a:cubicBezTo>
                <a:lnTo>
                  <a:pt x="107" y="88"/>
                </a:lnTo>
                <a:close/>
                <a:moveTo>
                  <a:pt x="120" y="99"/>
                </a:moveTo>
                <a:cubicBezTo>
                  <a:pt x="136" y="99"/>
                  <a:pt x="136" y="99"/>
                  <a:pt x="136" y="99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20" y="83"/>
                  <a:pt x="120" y="83"/>
                  <a:pt x="120" y="83"/>
                </a:cubicBezTo>
                <a:lnTo>
                  <a:pt x="120" y="99"/>
                </a:lnTo>
                <a:close/>
                <a:moveTo>
                  <a:pt x="125" y="88"/>
                </a:moveTo>
                <a:cubicBezTo>
                  <a:pt x="131" y="88"/>
                  <a:pt x="131" y="88"/>
                  <a:pt x="131" y="88"/>
                </a:cubicBezTo>
                <a:cubicBezTo>
                  <a:pt x="131" y="93"/>
                  <a:pt x="131" y="93"/>
                  <a:pt x="131" y="93"/>
                </a:cubicBezTo>
                <a:cubicBezTo>
                  <a:pt x="125" y="93"/>
                  <a:pt x="125" y="93"/>
                  <a:pt x="125" y="93"/>
                </a:cubicBezTo>
                <a:lnTo>
                  <a:pt x="125" y="88"/>
                </a:lnTo>
                <a:close/>
                <a:moveTo>
                  <a:pt x="99" y="101"/>
                </a:moveTo>
                <a:cubicBezTo>
                  <a:pt x="83" y="101"/>
                  <a:pt x="83" y="101"/>
                  <a:pt x="83" y="101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99" y="117"/>
                  <a:pt x="99" y="117"/>
                  <a:pt x="99" y="117"/>
                </a:cubicBezTo>
                <a:lnTo>
                  <a:pt x="99" y="101"/>
                </a:lnTo>
                <a:close/>
                <a:moveTo>
                  <a:pt x="93" y="112"/>
                </a:moveTo>
                <a:cubicBezTo>
                  <a:pt x="88" y="112"/>
                  <a:pt x="88" y="112"/>
                  <a:pt x="88" y="112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93" y="107"/>
                  <a:pt x="93" y="107"/>
                  <a:pt x="93" y="107"/>
                </a:cubicBezTo>
                <a:lnTo>
                  <a:pt x="93" y="112"/>
                </a:lnTo>
                <a:close/>
                <a:moveTo>
                  <a:pt x="101" y="117"/>
                </a:moveTo>
                <a:cubicBezTo>
                  <a:pt x="117" y="117"/>
                  <a:pt x="117" y="117"/>
                  <a:pt x="117" y="117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01" y="101"/>
                  <a:pt x="101" y="101"/>
                  <a:pt x="101" y="101"/>
                </a:cubicBezTo>
                <a:lnTo>
                  <a:pt x="101" y="117"/>
                </a:lnTo>
                <a:close/>
                <a:moveTo>
                  <a:pt x="107" y="107"/>
                </a:moveTo>
                <a:cubicBezTo>
                  <a:pt x="112" y="107"/>
                  <a:pt x="112" y="107"/>
                  <a:pt x="112" y="107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07" y="112"/>
                  <a:pt x="107" y="112"/>
                  <a:pt x="107" y="112"/>
                </a:cubicBezTo>
                <a:lnTo>
                  <a:pt x="107" y="107"/>
                </a:lnTo>
                <a:close/>
                <a:moveTo>
                  <a:pt x="120" y="117"/>
                </a:moveTo>
                <a:cubicBezTo>
                  <a:pt x="136" y="117"/>
                  <a:pt x="136" y="117"/>
                  <a:pt x="136" y="117"/>
                </a:cubicBezTo>
                <a:cubicBezTo>
                  <a:pt x="136" y="101"/>
                  <a:pt x="136" y="101"/>
                  <a:pt x="136" y="101"/>
                </a:cubicBezTo>
                <a:cubicBezTo>
                  <a:pt x="120" y="101"/>
                  <a:pt x="120" y="101"/>
                  <a:pt x="120" y="101"/>
                </a:cubicBezTo>
                <a:lnTo>
                  <a:pt x="120" y="117"/>
                </a:lnTo>
                <a:close/>
                <a:moveTo>
                  <a:pt x="125" y="107"/>
                </a:moveTo>
                <a:cubicBezTo>
                  <a:pt x="131" y="107"/>
                  <a:pt x="131" y="107"/>
                  <a:pt x="131" y="107"/>
                </a:cubicBezTo>
                <a:cubicBezTo>
                  <a:pt x="131" y="112"/>
                  <a:pt x="131" y="112"/>
                  <a:pt x="131" y="112"/>
                </a:cubicBezTo>
                <a:cubicBezTo>
                  <a:pt x="125" y="112"/>
                  <a:pt x="125" y="112"/>
                  <a:pt x="125" y="112"/>
                </a:cubicBezTo>
                <a:lnTo>
                  <a:pt x="125" y="107"/>
                </a:lnTo>
                <a:close/>
                <a:moveTo>
                  <a:pt x="26" y="10"/>
                </a:moveTo>
                <a:cubicBezTo>
                  <a:pt x="27" y="10"/>
                  <a:pt x="27" y="10"/>
                  <a:pt x="27" y="11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5"/>
                  <a:pt x="25" y="27"/>
                  <a:pt x="24" y="27"/>
                </a:cubicBezTo>
                <a:cubicBezTo>
                  <a:pt x="23" y="27"/>
                  <a:pt x="21" y="25"/>
                  <a:pt x="21" y="24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0" y="16"/>
                  <a:pt x="19" y="15"/>
                </a:cubicBezTo>
                <a:cubicBezTo>
                  <a:pt x="18" y="14"/>
                  <a:pt x="18" y="12"/>
                  <a:pt x="19" y="11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3" y="8"/>
                  <a:pt x="23" y="8"/>
                </a:cubicBezTo>
                <a:cubicBezTo>
                  <a:pt x="24" y="8"/>
                  <a:pt x="24" y="8"/>
                  <a:pt x="25" y="8"/>
                </a:cubicBezTo>
                <a:cubicBezTo>
                  <a:pt x="26" y="8"/>
                  <a:pt x="26" y="9"/>
                  <a:pt x="26" y="10"/>
                </a:cubicBezTo>
                <a:close/>
                <a:moveTo>
                  <a:pt x="39" y="23"/>
                </a:moveTo>
                <a:cubicBezTo>
                  <a:pt x="37" y="26"/>
                  <a:pt x="37" y="26"/>
                  <a:pt x="37" y="26"/>
                </a:cubicBezTo>
                <a:cubicBezTo>
                  <a:pt x="36" y="26"/>
                  <a:pt x="35" y="27"/>
                  <a:pt x="35" y="27"/>
                </a:cubicBezTo>
                <a:cubicBezTo>
                  <a:pt x="34" y="27"/>
                  <a:pt x="33" y="26"/>
                  <a:pt x="33" y="26"/>
                </a:cubicBezTo>
                <a:cubicBezTo>
                  <a:pt x="32" y="25"/>
                  <a:pt x="32" y="23"/>
                  <a:pt x="33" y="22"/>
                </a:cubicBezTo>
                <a:cubicBezTo>
                  <a:pt x="35" y="19"/>
                  <a:pt x="35" y="19"/>
                  <a:pt x="35" y="19"/>
                </a:cubicBezTo>
                <a:cubicBezTo>
                  <a:pt x="36" y="18"/>
                  <a:pt x="38" y="18"/>
                  <a:pt x="39" y="19"/>
                </a:cubicBezTo>
                <a:cubicBezTo>
                  <a:pt x="40" y="20"/>
                  <a:pt x="40" y="22"/>
                  <a:pt x="39" y="23"/>
                </a:cubicBezTo>
                <a:close/>
                <a:moveTo>
                  <a:pt x="43" y="15"/>
                </a:moveTo>
                <a:cubicBezTo>
                  <a:pt x="42" y="14"/>
                  <a:pt x="42" y="12"/>
                  <a:pt x="43" y="11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9"/>
                  <a:pt x="47" y="8"/>
                  <a:pt x="47" y="8"/>
                </a:cubicBezTo>
                <a:cubicBezTo>
                  <a:pt x="48" y="8"/>
                  <a:pt x="48" y="8"/>
                  <a:pt x="49" y="8"/>
                </a:cubicBezTo>
                <a:cubicBezTo>
                  <a:pt x="50" y="8"/>
                  <a:pt x="50" y="9"/>
                  <a:pt x="50" y="10"/>
                </a:cubicBezTo>
                <a:cubicBezTo>
                  <a:pt x="51" y="10"/>
                  <a:pt x="51" y="10"/>
                  <a:pt x="51" y="11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25"/>
                  <a:pt x="49" y="27"/>
                  <a:pt x="48" y="27"/>
                </a:cubicBezTo>
                <a:cubicBezTo>
                  <a:pt x="47" y="27"/>
                  <a:pt x="45" y="25"/>
                  <a:pt x="45" y="24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4" y="16"/>
                  <a:pt x="43" y="15"/>
                </a:cubicBezTo>
                <a:close/>
                <a:moveTo>
                  <a:pt x="54" y="15"/>
                </a:moveTo>
                <a:cubicBezTo>
                  <a:pt x="53" y="14"/>
                  <a:pt x="53" y="12"/>
                  <a:pt x="54" y="11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9"/>
                  <a:pt x="57" y="8"/>
                  <a:pt x="58" y="8"/>
                </a:cubicBezTo>
                <a:cubicBezTo>
                  <a:pt x="58" y="8"/>
                  <a:pt x="59" y="8"/>
                  <a:pt x="60" y="8"/>
                </a:cubicBezTo>
                <a:cubicBezTo>
                  <a:pt x="60" y="8"/>
                  <a:pt x="61" y="9"/>
                  <a:pt x="61" y="10"/>
                </a:cubicBezTo>
                <a:cubicBezTo>
                  <a:pt x="61" y="10"/>
                  <a:pt x="61" y="10"/>
                  <a:pt x="61" y="11"/>
                </a:cubicBezTo>
                <a:cubicBezTo>
                  <a:pt x="61" y="24"/>
                  <a:pt x="61" y="24"/>
                  <a:pt x="61" y="24"/>
                </a:cubicBezTo>
                <a:cubicBezTo>
                  <a:pt x="61" y="25"/>
                  <a:pt x="60" y="27"/>
                  <a:pt x="59" y="27"/>
                </a:cubicBezTo>
                <a:cubicBezTo>
                  <a:pt x="57" y="27"/>
                  <a:pt x="56" y="25"/>
                  <a:pt x="56" y="24"/>
                </a:cubicBezTo>
                <a:cubicBezTo>
                  <a:pt x="56" y="16"/>
                  <a:pt x="56" y="16"/>
                  <a:pt x="56" y="16"/>
                </a:cubicBezTo>
                <a:cubicBezTo>
                  <a:pt x="55" y="16"/>
                  <a:pt x="55" y="16"/>
                  <a:pt x="54" y="15"/>
                </a:cubicBezTo>
                <a:close/>
                <a:moveTo>
                  <a:pt x="16" y="115"/>
                </a:moveTo>
                <a:cubicBezTo>
                  <a:pt x="19" y="115"/>
                  <a:pt x="19" y="115"/>
                  <a:pt x="19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5" y="115"/>
                  <a:pt x="67" y="113"/>
                  <a:pt x="67" y="112"/>
                </a:cubicBezTo>
                <a:cubicBezTo>
                  <a:pt x="67" y="111"/>
                  <a:pt x="65" y="109"/>
                  <a:pt x="64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1" y="61"/>
                  <a:pt x="61" y="61"/>
                  <a:pt x="61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5" y="109"/>
                  <a:pt x="13" y="111"/>
                  <a:pt x="13" y="112"/>
                </a:cubicBezTo>
                <a:cubicBezTo>
                  <a:pt x="13" y="113"/>
                  <a:pt x="15" y="115"/>
                  <a:pt x="16" y="115"/>
                </a:cubicBezTo>
                <a:close/>
                <a:moveTo>
                  <a:pt x="24" y="67"/>
                </a:moveTo>
                <a:cubicBezTo>
                  <a:pt x="56" y="67"/>
                  <a:pt x="56" y="67"/>
                  <a:pt x="56" y="67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24" y="109"/>
                  <a:pt x="24" y="109"/>
                  <a:pt x="24" y="109"/>
                </a:cubicBezTo>
                <a:lnTo>
                  <a:pt x="24" y="67"/>
                </a:lnTo>
                <a:close/>
                <a:moveTo>
                  <a:pt x="72" y="117"/>
                </a:moveTo>
                <a:cubicBezTo>
                  <a:pt x="72" y="51"/>
                  <a:pt x="72" y="51"/>
                  <a:pt x="72" y="51"/>
                </a:cubicBezTo>
                <a:cubicBezTo>
                  <a:pt x="72" y="49"/>
                  <a:pt x="73" y="48"/>
                  <a:pt x="75" y="48"/>
                </a:cubicBezTo>
                <a:cubicBezTo>
                  <a:pt x="76" y="48"/>
                  <a:pt x="77" y="49"/>
                  <a:pt x="77" y="51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9"/>
                  <a:pt x="76" y="120"/>
                  <a:pt x="75" y="120"/>
                </a:cubicBezTo>
                <a:cubicBezTo>
                  <a:pt x="73" y="120"/>
                  <a:pt x="72" y="119"/>
                  <a:pt x="72" y="117"/>
                </a:cubicBezTo>
                <a:close/>
                <a:moveTo>
                  <a:pt x="45" y="101"/>
                </a:moveTo>
                <a:cubicBezTo>
                  <a:pt x="45" y="103"/>
                  <a:pt x="44" y="104"/>
                  <a:pt x="43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8" y="104"/>
                  <a:pt x="27" y="103"/>
                  <a:pt x="27" y="101"/>
                </a:cubicBezTo>
                <a:cubicBezTo>
                  <a:pt x="27" y="100"/>
                  <a:pt x="28" y="99"/>
                  <a:pt x="29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44" y="99"/>
                  <a:pt x="45" y="100"/>
                  <a:pt x="45" y="101"/>
                </a:cubicBezTo>
                <a:close/>
                <a:moveTo>
                  <a:pt x="53" y="99"/>
                </a:moveTo>
                <a:cubicBezTo>
                  <a:pt x="53" y="100"/>
                  <a:pt x="53" y="101"/>
                  <a:pt x="53" y="101"/>
                </a:cubicBezTo>
                <a:cubicBezTo>
                  <a:pt x="53" y="102"/>
                  <a:pt x="53" y="103"/>
                  <a:pt x="53" y="103"/>
                </a:cubicBezTo>
                <a:cubicBezTo>
                  <a:pt x="52" y="104"/>
                  <a:pt x="51" y="104"/>
                  <a:pt x="51" y="104"/>
                </a:cubicBezTo>
                <a:cubicBezTo>
                  <a:pt x="50" y="104"/>
                  <a:pt x="49" y="104"/>
                  <a:pt x="49" y="103"/>
                </a:cubicBezTo>
                <a:cubicBezTo>
                  <a:pt x="48" y="103"/>
                  <a:pt x="48" y="102"/>
                  <a:pt x="48" y="101"/>
                </a:cubicBezTo>
                <a:cubicBezTo>
                  <a:pt x="48" y="101"/>
                  <a:pt x="48" y="100"/>
                  <a:pt x="49" y="99"/>
                </a:cubicBezTo>
                <a:cubicBezTo>
                  <a:pt x="50" y="98"/>
                  <a:pt x="52" y="98"/>
                  <a:pt x="53" y="99"/>
                </a:cubicBezTo>
                <a:close/>
                <a:moveTo>
                  <a:pt x="53" y="75"/>
                </a:moveTo>
                <a:cubicBezTo>
                  <a:pt x="53" y="76"/>
                  <a:pt x="52" y="77"/>
                  <a:pt x="51" y="77"/>
                </a:cubicBezTo>
                <a:cubicBezTo>
                  <a:pt x="37" y="77"/>
                  <a:pt x="37" y="77"/>
                  <a:pt x="37" y="77"/>
                </a:cubicBezTo>
                <a:cubicBezTo>
                  <a:pt x="36" y="77"/>
                  <a:pt x="35" y="76"/>
                  <a:pt x="35" y="75"/>
                </a:cubicBezTo>
                <a:cubicBezTo>
                  <a:pt x="35" y="73"/>
                  <a:pt x="36" y="72"/>
                  <a:pt x="37" y="72"/>
                </a:cubicBezTo>
                <a:cubicBezTo>
                  <a:pt x="51" y="72"/>
                  <a:pt x="51" y="72"/>
                  <a:pt x="51" y="72"/>
                </a:cubicBezTo>
                <a:cubicBezTo>
                  <a:pt x="52" y="72"/>
                  <a:pt x="53" y="73"/>
                  <a:pt x="53" y="75"/>
                </a:cubicBezTo>
                <a:close/>
                <a:moveTo>
                  <a:pt x="53" y="88"/>
                </a:moveTo>
                <a:cubicBezTo>
                  <a:pt x="53" y="89"/>
                  <a:pt x="52" y="91"/>
                  <a:pt x="51" y="91"/>
                </a:cubicBezTo>
                <a:cubicBezTo>
                  <a:pt x="48" y="91"/>
                  <a:pt x="48" y="91"/>
                  <a:pt x="48" y="91"/>
                </a:cubicBezTo>
                <a:cubicBezTo>
                  <a:pt x="47" y="91"/>
                  <a:pt x="45" y="89"/>
                  <a:pt x="45" y="88"/>
                </a:cubicBezTo>
                <a:cubicBezTo>
                  <a:pt x="45" y="87"/>
                  <a:pt x="47" y="85"/>
                  <a:pt x="48" y="85"/>
                </a:cubicBezTo>
                <a:cubicBezTo>
                  <a:pt x="51" y="85"/>
                  <a:pt x="51" y="85"/>
                  <a:pt x="51" y="85"/>
                </a:cubicBezTo>
                <a:cubicBezTo>
                  <a:pt x="52" y="85"/>
                  <a:pt x="53" y="87"/>
                  <a:pt x="53" y="88"/>
                </a:cubicBezTo>
                <a:close/>
                <a:moveTo>
                  <a:pt x="27" y="88"/>
                </a:moveTo>
                <a:cubicBezTo>
                  <a:pt x="27" y="87"/>
                  <a:pt x="28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3" y="85"/>
                  <a:pt x="35" y="87"/>
                  <a:pt x="35" y="88"/>
                </a:cubicBezTo>
                <a:cubicBezTo>
                  <a:pt x="35" y="89"/>
                  <a:pt x="33" y="91"/>
                  <a:pt x="32" y="91"/>
                </a:cubicBezTo>
                <a:cubicBezTo>
                  <a:pt x="29" y="91"/>
                  <a:pt x="29" y="91"/>
                  <a:pt x="29" y="91"/>
                </a:cubicBezTo>
                <a:cubicBezTo>
                  <a:pt x="28" y="91"/>
                  <a:pt x="27" y="89"/>
                  <a:pt x="27" y="88"/>
                </a:cubicBezTo>
                <a:close/>
                <a:moveTo>
                  <a:pt x="27" y="77"/>
                </a:moveTo>
                <a:cubicBezTo>
                  <a:pt x="27" y="76"/>
                  <a:pt x="27" y="75"/>
                  <a:pt x="27" y="75"/>
                </a:cubicBezTo>
                <a:cubicBezTo>
                  <a:pt x="27" y="74"/>
                  <a:pt x="27" y="73"/>
                  <a:pt x="27" y="73"/>
                </a:cubicBezTo>
                <a:cubicBezTo>
                  <a:pt x="28" y="72"/>
                  <a:pt x="30" y="72"/>
                  <a:pt x="31" y="73"/>
                </a:cubicBezTo>
                <a:cubicBezTo>
                  <a:pt x="32" y="73"/>
                  <a:pt x="32" y="74"/>
                  <a:pt x="32" y="75"/>
                </a:cubicBezTo>
                <a:cubicBezTo>
                  <a:pt x="32" y="75"/>
                  <a:pt x="32" y="76"/>
                  <a:pt x="31" y="77"/>
                </a:cubicBezTo>
                <a:cubicBezTo>
                  <a:pt x="31" y="77"/>
                  <a:pt x="30" y="77"/>
                  <a:pt x="29" y="77"/>
                </a:cubicBezTo>
                <a:cubicBezTo>
                  <a:pt x="29" y="77"/>
                  <a:pt x="28" y="77"/>
                  <a:pt x="27" y="77"/>
                </a:cubicBezTo>
                <a:close/>
                <a:moveTo>
                  <a:pt x="40" y="91"/>
                </a:moveTo>
                <a:cubicBezTo>
                  <a:pt x="39" y="91"/>
                  <a:pt x="39" y="90"/>
                  <a:pt x="38" y="90"/>
                </a:cubicBezTo>
                <a:cubicBezTo>
                  <a:pt x="38" y="89"/>
                  <a:pt x="37" y="89"/>
                  <a:pt x="37" y="88"/>
                </a:cubicBezTo>
                <a:cubicBezTo>
                  <a:pt x="37" y="87"/>
                  <a:pt x="38" y="87"/>
                  <a:pt x="38" y="86"/>
                </a:cubicBezTo>
                <a:cubicBezTo>
                  <a:pt x="39" y="85"/>
                  <a:pt x="41" y="85"/>
                  <a:pt x="42" y="86"/>
                </a:cubicBezTo>
                <a:cubicBezTo>
                  <a:pt x="42" y="87"/>
                  <a:pt x="43" y="87"/>
                  <a:pt x="43" y="88"/>
                </a:cubicBezTo>
                <a:cubicBezTo>
                  <a:pt x="43" y="89"/>
                  <a:pt x="42" y="89"/>
                  <a:pt x="42" y="90"/>
                </a:cubicBezTo>
                <a:cubicBezTo>
                  <a:pt x="41" y="90"/>
                  <a:pt x="41" y="91"/>
                  <a:pt x="40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" name="Freeform 1896">
            <a:extLst>
              <a:ext uri="{FF2B5EF4-FFF2-40B4-BE49-F238E27FC236}">
                <a16:creationId xmlns:a16="http://schemas.microsoft.com/office/drawing/2014/main" id="{69A12A8B-C748-4867-8D40-42BA6F2C98BC}"/>
              </a:ext>
            </a:extLst>
          </p:cNvPr>
          <p:cNvSpPr>
            <a:spLocks noEditPoints="1"/>
          </p:cNvSpPr>
          <p:nvPr/>
        </p:nvSpPr>
        <p:spPr bwMode="auto">
          <a:xfrm>
            <a:off x="9753396" y="2330982"/>
            <a:ext cx="384310" cy="348560"/>
          </a:xfrm>
          <a:custGeom>
            <a:avLst/>
            <a:gdLst>
              <a:gd name="T0" fmla="*/ 419371 w 160"/>
              <a:gd name="T1" fmla="*/ 27501 h 144"/>
              <a:gd name="T2" fmla="*/ 126152 w 160"/>
              <a:gd name="T3" fmla="*/ 27501 h 144"/>
              <a:gd name="T4" fmla="*/ 0 w 160"/>
              <a:gd name="T5" fmla="*/ 405634 h 144"/>
              <a:gd name="T6" fmla="*/ 545523 w 160"/>
              <a:gd name="T7" fmla="*/ 405634 h 144"/>
              <a:gd name="T8" fmla="*/ 392095 w 160"/>
              <a:gd name="T9" fmla="*/ 65314 h 144"/>
              <a:gd name="T10" fmla="*/ 344361 w 160"/>
              <a:gd name="T11" fmla="*/ 17188 h 144"/>
              <a:gd name="T12" fmla="*/ 409142 w 160"/>
              <a:gd name="T13" fmla="*/ 137503 h 144"/>
              <a:gd name="T14" fmla="*/ 327314 w 160"/>
              <a:gd name="T15" fmla="*/ 65314 h 144"/>
              <a:gd name="T16" fmla="*/ 344361 w 160"/>
              <a:gd name="T17" fmla="*/ 154691 h 144"/>
              <a:gd name="T18" fmla="*/ 409142 w 160"/>
              <a:gd name="T19" fmla="*/ 65314 h 144"/>
              <a:gd name="T20" fmla="*/ 473923 w 160"/>
              <a:gd name="T21" fmla="*/ 340320 h 144"/>
              <a:gd name="T22" fmla="*/ 109105 w 160"/>
              <a:gd name="T23" fmla="*/ 137503 h 144"/>
              <a:gd name="T24" fmla="*/ 480742 w 160"/>
              <a:gd name="T25" fmla="*/ 357508 h 144"/>
              <a:gd name="T26" fmla="*/ 17048 w 160"/>
              <a:gd name="T27" fmla="*/ 477823 h 144"/>
              <a:gd name="T28" fmla="*/ 218209 w 160"/>
              <a:gd name="T29" fmla="*/ 422822 h 144"/>
              <a:gd name="T30" fmla="*/ 327314 w 160"/>
              <a:gd name="T31" fmla="*/ 422822 h 144"/>
              <a:gd name="T32" fmla="*/ 98876 w 160"/>
              <a:gd name="T33" fmla="*/ 182192 h 144"/>
              <a:gd name="T34" fmla="*/ 136381 w 160"/>
              <a:gd name="T35" fmla="*/ 182192 h 144"/>
              <a:gd name="T36" fmla="*/ 136381 w 160"/>
              <a:gd name="T37" fmla="*/ 220005 h 144"/>
              <a:gd name="T38" fmla="*/ 98876 w 160"/>
              <a:gd name="T39" fmla="*/ 220005 h 144"/>
              <a:gd name="T40" fmla="*/ 98876 w 160"/>
              <a:gd name="T41" fmla="*/ 257818 h 144"/>
              <a:gd name="T42" fmla="*/ 136381 w 160"/>
              <a:gd name="T43" fmla="*/ 257818 h 144"/>
              <a:gd name="T44" fmla="*/ 136381 w 160"/>
              <a:gd name="T45" fmla="*/ 292194 h 144"/>
              <a:gd name="T46" fmla="*/ 98876 w 160"/>
              <a:gd name="T47" fmla="*/ 292194 h 144"/>
              <a:gd name="T48" fmla="*/ 173885 w 160"/>
              <a:gd name="T49" fmla="*/ 182192 h 144"/>
              <a:gd name="T50" fmla="*/ 207981 w 160"/>
              <a:gd name="T51" fmla="*/ 182192 h 144"/>
              <a:gd name="T52" fmla="*/ 207981 w 160"/>
              <a:gd name="T53" fmla="*/ 220005 h 144"/>
              <a:gd name="T54" fmla="*/ 173885 w 160"/>
              <a:gd name="T55" fmla="*/ 220005 h 144"/>
              <a:gd name="T56" fmla="*/ 173885 w 160"/>
              <a:gd name="T57" fmla="*/ 257818 h 144"/>
              <a:gd name="T58" fmla="*/ 207981 w 160"/>
              <a:gd name="T59" fmla="*/ 257818 h 144"/>
              <a:gd name="T60" fmla="*/ 207981 w 160"/>
              <a:gd name="T61" fmla="*/ 292194 h 144"/>
              <a:gd name="T62" fmla="*/ 173885 w 160"/>
              <a:gd name="T63" fmla="*/ 292194 h 144"/>
              <a:gd name="T64" fmla="*/ 337542 w 160"/>
              <a:gd name="T65" fmla="*/ 182192 h 144"/>
              <a:gd name="T66" fmla="*/ 371638 w 160"/>
              <a:gd name="T67" fmla="*/ 182192 h 144"/>
              <a:gd name="T68" fmla="*/ 371638 w 160"/>
              <a:gd name="T69" fmla="*/ 220005 h 144"/>
              <a:gd name="T70" fmla="*/ 337542 w 160"/>
              <a:gd name="T71" fmla="*/ 220005 h 144"/>
              <a:gd name="T72" fmla="*/ 337542 w 160"/>
              <a:gd name="T73" fmla="*/ 257818 h 144"/>
              <a:gd name="T74" fmla="*/ 371638 w 160"/>
              <a:gd name="T75" fmla="*/ 257818 h 144"/>
              <a:gd name="T76" fmla="*/ 371638 w 160"/>
              <a:gd name="T77" fmla="*/ 292194 h 144"/>
              <a:gd name="T78" fmla="*/ 337542 w 160"/>
              <a:gd name="T79" fmla="*/ 292194 h 144"/>
              <a:gd name="T80" fmla="*/ 409142 w 160"/>
              <a:gd name="T81" fmla="*/ 182192 h 144"/>
              <a:gd name="T82" fmla="*/ 446647 w 160"/>
              <a:gd name="T83" fmla="*/ 182192 h 144"/>
              <a:gd name="T84" fmla="*/ 446647 w 160"/>
              <a:gd name="T85" fmla="*/ 220005 h 144"/>
              <a:gd name="T86" fmla="*/ 409142 w 160"/>
              <a:gd name="T87" fmla="*/ 220005 h 144"/>
              <a:gd name="T88" fmla="*/ 409142 w 160"/>
              <a:gd name="T89" fmla="*/ 257818 h 144"/>
              <a:gd name="T90" fmla="*/ 446647 w 160"/>
              <a:gd name="T91" fmla="*/ 257818 h 144"/>
              <a:gd name="T92" fmla="*/ 446647 w 160"/>
              <a:gd name="T93" fmla="*/ 292194 h 144"/>
              <a:gd name="T94" fmla="*/ 409142 w 160"/>
              <a:gd name="T95" fmla="*/ 292194 h 144"/>
              <a:gd name="T96" fmla="*/ 310266 w 160"/>
              <a:gd name="T97" fmla="*/ 192504 h 144"/>
              <a:gd name="T98" fmla="*/ 300038 w 160"/>
              <a:gd name="T99" fmla="*/ 182192 h 144"/>
              <a:gd name="T100" fmla="*/ 235257 w 160"/>
              <a:gd name="T101" fmla="*/ 230318 h 144"/>
              <a:gd name="T102" fmla="*/ 300038 w 160"/>
              <a:gd name="T103" fmla="*/ 275006 h 144"/>
              <a:gd name="T104" fmla="*/ 310266 w 160"/>
              <a:gd name="T105" fmla="*/ 264693 h 144"/>
              <a:gd name="T106" fmla="*/ 245485 w 160"/>
              <a:gd name="T107" fmla="*/ 292194 h 144"/>
              <a:gd name="T108" fmla="*/ 371638 w 160"/>
              <a:gd name="T109" fmla="*/ 110002 h 144"/>
              <a:gd name="T110" fmla="*/ 354590 w 160"/>
              <a:gd name="T111" fmla="*/ 82502 h 144"/>
              <a:gd name="T112" fmla="*/ 364819 w 160"/>
              <a:gd name="T113" fmla="*/ 92815 h 144"/>
              <a:gd name="T114" fmla="*/ 381866 w 160"/>
              <a:gd name="T115" fmla="*/ 44688 h 14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44">
                <a:moveTo>
                  <a:pt x="160" y="118"/>
                </a:moveTo>
                <a:cubicBezTo>
                  <a:pt x="160" y="117"/>
                  <a:pt x="160" y="116"/>
                  <a:pt x="159" y="115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18"/>
                  <a:pt x="134" y="8"/>
                  <a:pt x="123" y="8"/>
                </a:cubicBezTo>
                <a:cubicBezTo>
                  <a:pt x="120" y="8"/>
                  <a:pt x="120" y="8"/>
                  <a:pt x="120" y="8"/>
                </a:cubicBezTo>
                <a:cubicBezTo>
                  <a:pt x="120" y="0"/>
                  <a:pt x="120" y="0"/>
                  <a:pt x="120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8"/>
                  <a:pt x="96" y="8"/>
                  <a:pt x="96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26" y="8"/>
                  <a:pt x="16" y="18"/>
                  <a:pt x="16" y="29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" y="115"/>
                  <a:pt x="1" y="115"/>
                  <a:pt x="1" y="115"/>
                </a:cubicBezTo>
                <a:cubicBezTo>
                  <a:pt x="0" y="116"/>
                  <a:pt x="0" y="117"/>
                  <a:pt x="0" y="11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2" y="144"/>
                  <a:pt x="4" y="144"/>
                </a:cubicBezTo>
                <a:cubicBezTo>
                  <a:pt x="156" y="144"/>
                  <a:pt x="156" y="144"/>
                  <a:pt x="156" y="144"/>
                </a:cubicBezTo>
                <a:cubicBezTo>
                  <a:pt x="158" y="144"/>
                  <a:pt x="160" y="142"/>
                  <a:pt x="160" y="140"/>
                </a:cubicBezTo>
                <a:cubicBezTo>
                  <a:pt x="160" y="118"/>
                  <a:pt x="160" y="118"/>
                  <a:pt x="160" y="118"/>
                </a:cubicBezTo>
                <a:cubicBezTo>
                  <a:pt x="160" y="118"/>
                  <a:pt x="160" y="118"/>
                  <a:pt x="160" y="118"/>
                </a:cubicBezTo>
                <a:close/>
                <a:moveTo>
                  <a:pt x="101" y="5"/>
                </a:moveTo>
                <a:cubicBezTo>
                  <a:pt x="115" y="5"/>
                  <a:pt x="115" y="5"/>
                  <a:pt x="115" y="5"/>
                </a:cubicBezTo>
                <a:cubicBezTo>
                  <a:pt x="115" y="8"/>
                  <a:pt x="115" y="8"/>
                  <a:pt x="115" y="8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8"/>
                  <a:pt x="101" y="8"/>
                  <a:pt x="101" y="8"/>
                </a:cubicBezTo>
                <a:lnTo>
                  <a:pt x="101" y="5"/>
                </a:lnTo>
                <a:close/>
                <a:moveTo>
                  <a:pt x="120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25" y="24"/>
                  <a:pt x="128" y="28"/>
                  <a:pt x="128" y="32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0" y="40"/>
                  <a:pt x="120" y="40"/>
                  <a:pt x="120" y="40"/>
                </a:cubicBezTo>
                <a:lnTo>
                  <a:pt x="120" y="24"/>
                </a:lnTo>
                <a:close/>
                <a:moveTo>
                  <a:pt x="21" y="29"/>
                </a:moveTo>
                <a:cubicBezTo>
                  <a:pt x="21" y="20"/>
                  <a:pt x="28" y="13"/>
                  <a:pt x="37" y="13"/>
                </a:cubicBezTo>
                <a:cubicBezTo>
                  <a:pt x="96" y="13"/>
                  <a:pt x="96" y="13"/>
                  <a:pt x="96" y="13"/>
                </a:cubicBezTo>
                <a:cubicBezTo>
                  <a:pt x="96" y="19"/>
                  <a:pt x="96" y="19"/>
                  <a:pt x="96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3" y="19"/>
                  <a:pt x="27" y="25"/>
                  <a:pt x="27" y="32"/>
                </a:cubicBezTo>
                <a:cubicBezTo>
                  <a:pt x="27" y="45"/>
                  <a:pt x="27" y="45"/>
                  <a:pt x="27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33" y="25"/>
                  <a:pt x="127" y="19"/>
                  <a:pt x="120" y="19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20" y="13"/>
                  <a:pt x="120" y="13"/>
                  <a:pt x="120" y="13"/>
                </a:cubicBezTo>
                <a:cubicBezTo>
                  <a:pt x="123" y="13"/>
                  <a:pt x="123" y="13"/>
                  <a:pt x="123" y="13"/>
                </a:cubicBezTo>
                <a:cubicBezTo>
                  <a:pt x="132" y="13"/>
                  <a:pt x="139" y="20"/>
                  <a:pt x="139" y="29"/>
                </a:cubicBezTo>
                <a:cubicBezTo>
                  <a:pt x="139" y="99"/>
                  <a:pt x="139" y="99"/>
                  <a:pt x="139" y="99"/>
                </a:cubicBezTo>
                <a:cubicBezTo>
                  <a:pt x="21" y="99"/>
                  <a:pt x="21" y="99"/>
                  <a:pt x="21" y="99"/>
                </a:cubicBezTo>
                <a:lnTo>
                  <a:pt x="21" y="29"/>
                </a:lnTo>
                <a:close/>
                <a:moveTo>
                  <a:pt x="96" y="24"/>
                </a:moveTo>
                <a:cubicBezTo>
                  <a:pt x="96" y="40"/>
                  <a:pt x="96" y="40"/>
                  <a:pt x="96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28"/>
                  <a:pt x="36" y="24"/>
                  <a:pt x="40" y="24"/>
                </a:cubicBezTo>
                <a:lnTo>
                  <a:pt x="96" y="24"/>
                </a:lnTo>
                <a:close/>
                <a:moveTo>
                  <a:pt x="19" y="104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9" y="115"/>
                  <a:pt x="9" y="115"/>
                  <a:pt x="9" y="115"/>
                </a:cubicBezTo>
                <a:lnTo>
                  <a:pt x="19" y="104"/>
                </a:lnTo>
                <a:close/>
                <a:moveTo>
                  <a:pt x="155" y="139"/>
                </a:moveTo>
                <a:cubicBezTo>
                  <a:pt x="5" y="139"/>
                  <a:pt x="5" y="139"/>
                  <a:pt x="5" y="139"/>
                </a:cubicBezTo>
                <a:cubicBezTo>
                  <a:pt x="5" y="120"/>
                  <a:pt x="5" y="120"/>
                  <a:pt x="5" y="120"/>
                </a:cubicBezTo>
                <a:cubicBezTo>
                  <a:pt x="155" y="120"/>
                  <a:pt x="155" y="120"/>
                  <a:pt x="155" y="120"/>
                </a:cubicBezTo>
                <a:lnTo>
                  <a:pt x="155" y="139"/>
                </a:lnTo>
                <a:close/>
                <a:moveTo>
                  <a:pt x="61" y="125"/>
                </a:moveTo>
                <a:cubicBezTo>
                  <a:pt x="61" y="124"/>
                  <a:pt x="63" y="123"/>
                  <a:pt x="64" y="123"/>
                </a:cubicBezTo>
                <a:cubicBezTo>
                  <a:pt x="65" y="123"/>
                  <a:pt x="67" y="124"/>
                  <a:pt x="67" y="125"/>
                </a:cubicBezTo>
                <a:cubicBezTo>
                  <a:pt x="67" y="127"/>
                  <a:pt x="68" y="128"/>
                  <a:pt x="69" y="128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2" y="128"/>
                  <a:pt x="93" y="127"/>
                  <a:pt x="93" y="125"/>
                </a:cubicBezTo>
                <a:cubicBezTo>
                  <a:pt x="93" y="124"/>
                  <a:pt x="95" y="123"/>
                  <a:pt x="96" y="123"/>
                </a:cubicBezTo>
                <a:cubicBezTo>
                  <a:pt x="97" y="123"/>
                  <a:pt x="99" y="124"/>
                  <a:pt x="99" y="125"/>
                </a:cubicBezTo>
                <a:cubicBezTo>
                  <a:pt x="99" y="130"/>
                  <a:pt x="95" y="133"/>
                  <a:pt x="91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5" y="133"/>
                  <a:pt x="61" y="130"/>
                  <a:pt x="61" y="125"/>
                </a:cubicBezTo>
                <a:close/>
                <a:moveTo>
                  <a:pt x="29" y="53"/>
                </a:moveTo>
                <a:cubicBezTo>
                  <a:pt x="31" y="53"/>
                  <a:pt x="32" y="55"/>
                  <a:pt x="32" y="56"/>
                </a:cubicBezTo>
                <a:cubicBezTo>
                  <a:pt x="32" y="57"/>
                  <a:pt x="31" y="59"/>
                  <a:pt x="29" y="59"/>
                </a:cubicBezTo>
                <a:cubicBezTo>
                  <a:pt x="28" y="59"/>
                  <a:pt x="27" y="57"/>
                  <a:pt x="27" y="56"/>
                </a:cubicBezTo>
                <a:cubicBezTo>
                  <a:pt x="27" y="55"/>
                  <a:pt x="28" y="53"/>
                  <a:pt x="29" y="53"/>
                </a:cubicBezTo>
                <a:close/>
                <a:moveTo>
                  <a:pt x="40" y="53"/>
                </a:moveTo>
                <a:cubicBezTo>
                  <a:pt x="41" y="53"/>
                  <a:pt x="43" y="55"/>
                  <a:pt x="43" y="56"/>
                </a:cubicBezTo>
                <a:cubicBezTo>
                  <a:pt x="43" y="57"/>
                  <a:pt x="41" y="59"/>
                  <a:pt x="40" y="59"/>
                </a:cubicBezTo>
                <a:cubicBezTo>
                  <a:pt x="39" y="59"/>
                  <a:pt x="37" y="57"/>
                  <a:pt x="37" y="56"/>
                </a:cubicBezTo>
                <a:cubicBezTo>
                  <a:pt x="37" y="55"/>
                  <a:pt x="39" y="53"/>
                  <a:pt x="40" y="53"/>
                </a:cubicBezTo>
                <a:close/>
                <a:moveTo>
                  <a:pt x="40" y="64"/>
                </a:moveTo>
                <a:cubicBezTo>
                  <a:pt x="41" y="64"/>
                  <a:pt x="43" y="65"/>
                  <a:pt x="43" y="67"/>
                </a:cubicBezTo>
                <a:cubicBezTo>
                  <a:pt x="43" y="68"/>
                  <a:pt x="41" y="69"/>
                  <a:pt x="40" y="69"/>
                </a:cubicBezTo>
                <a:cubicBezTo>
                  <a:pt x="39" y="69"/>
                  <a:pt x="37" y="68"/>
                  <a:pt x="37" y="67"/>
                </a:cubicBezTo>
                <a:cubicBezTo>
                  <a:pt x="37" y="65"/>
                  <a:pt x="39" y="64"/>
                  <a:pt x="40" y="64"/>
                </a:cubicBezTo>
                <a:close/>
                <a:moveTo>
                  <a:pt x="29" y="64"/>
                </a:moveTo>
                <a:cubicBezTo>
                  <a:pt x="31" y="64"/>
                  <a:pt x="32" y="65"/>
                  <a:pt x="32" y="67"/>
                </a:cubicBezTo>
                <a:cubicBezTo>
                  <a:pt x="32" y="68"/>
                  <a:pt x="31" y="69"/>
                  <a:pt x="29" y="69"/>
                </a:cubicBezTo>
                <a:cubicBezTo>
                  <a:pt x="28" y="69"/>
                  <a:pt x="27" y="68"/>
                  <a:pt x="27" y="67"/>
                </a:cubicBezTo>
                <a:cubicBezTo>
                  <a:pt x="27" y="65"/>
                  <a:pt x="28" y="64"/>
                  <a:pt x="29" y="64"/>
                </a:cubicBezTo>
                <a:close/>
                <a:moveTo>
                  <a:pt x="29" y="75"/>
                </a:moveTo>
                <a:cubicBezTo>
                  <a:pt x="31" y="75"/>
                  <a:pt x="32" y="76"/>
                  <a:pt x="32" y="77"/>
                </a:cubicBezTo>
                <a:cubicBezTo>
                  <a:pt x="32" y="79"/>
                  <a:pt x="31" y="80"/>
                  <a:pt x="29" y="80"/>
                </a:cubicBezTo>
                <a:cubicBezTo>
                  <a:pt x="28" y="80"/>
                  <a:pt x="27" y="79"/>
                  <a:pt x="27" y="77"/>
                </a:cubicBezTo>
                <a:cubicBezTo>
                  <a:pt x="27" y="76"/>
                  <a:pt x="28" y="75"/>
                  <a:pt x="29" y="75"/>
                </a:cubicBezTo>
                <a:close/>
                <a:moveTo>
                  <a:pt x="40" y="75"/>
                </a:moveTo>
                <a:cubicBezTo>
                  <a:pt x="41" y="75"/>
                  <a:pt x="43" y="76"/>
                  <a:pt x="43" y="77"/>
                </a:cubicBezTo>
                <a:cubicBezTo>
                  <a:pt x="43" y="79"/>
                  <a:pt x="41" y="80"/>
                  <a:pt x="40" y="80"/>
                </a:cubicBezTo>
                <a:cubicBezTo>
                  <a:pt x="39" y="80"/>
                  <a:pt x="37" y="79"/>
                  <a:pt x="37" y="77"/>
                </a:cubicBezTo>
                <a:cubicBezTo>
                  <a:pt x="37" y="76"/>
                  <a:pt x="39" y="75"/>
                  <a:pt x="40" y="75"/>
                </a:cubicBezTo>
                <a:close/>
                <a:moveTo>
                  <a:pt x="40" y="85"/>
                </a:moveTo>
                <a:cubicBezTo>
                  <a:pt x="41" y="85"/>
                  <a:pt x="43" y="87"/>
                  <a:pt x="43" y="88"/>
                </a:cubicBezTo>
                <a:cubicBezTo>
                  <a:pt x="43" y="89"/>
                  <a:pt x="41" y="91"/>
                  <a:pt x="40" y="91"/>
                </a:cubicBezTo>
                <a:cubicBezTo>
                  <a:pt x="39" y="91"/>
                  <a:pt x="37" y="89"/>
                  <a:pt x="37" y="88"/>
                </a:cubicBezTo>
                <a:cubicBezTo>
                  <a:pt x="37" y="87"/>
                  <a:pt x="39" y="85"/>
                  <a:pt x="40" y="85"/>
                </a:cubicBezTo>
                <a:close/>
                <a:moveTo>
                  <a:pt x="29" y="85"/>
                </a:moveTo>
                <a:cubicBezTo>
                  <a:pt x="31" y="85"/>
                  <a:pt x="32" y="87"/>
                  <a:pt x="32" y="88"/>
                </a:cubicBezTo>
                <a:cubicBezTo>
                  <a:pt x="32" y="89"/>
                  <a:pt x="31" y="91"/>
                  <a:pt x="29" y="91"/>
                </a:cubicBezTo>
                <a:cubicBezTo>
                  <a:pt x="28" y="91"/>
                  <a:pt x="27" y="89"/>
                  <a:pt x="27" y="88"/>
                </a:cubicBezTo>
                <a:cubicBezTo>
                  <a:pt x="27" y="87"/>
                  <a:pt x="28" y="85"/>
                  <a:pt x="29" y="85"/>
                </a:cubicBezTo>
                <a:close/>
                <a:moveTo>
                  <a:pt x="51" y="53"/>
                </a:moveTo>
                <a:cubicBezTo>
                  <a:pt x="52" y="53"/>
                  <a:pt x="53" y="55"/>
                  <a:pt x="53" y="56"/>
                </a:cubicBezTo>
                <a:cubicBezTo>
                  <a:pt x="53" y="57"/>
                  <a:pt x="52" y="59"/>
                  <a:pt x="51" y="59"/>
                </a:cubicBezTo>
                <a:cubicBezTo>
                  <a:pt x="49" y="59"/>
                  <a:pt x="48" y="57"/>
                  <a:pt x="48" y="56"/>
                </a:cubicBezTo>
                <a:cubicBezTo>
                  <a:pt x="48" y="55"/>
                  <a:pt x="49" y="53"/>
                  <a:pt x="51" y="53"/>
                </a:cubicBezTo>
                <a:close/>
                <a:moveTo>
                  <a:pt x="61" y="53"/>
                </a:moveTo>
                <a:cubicBezTo>
                  <a:pt x="63" y="53"/>
                  <a:pt x="64" y="55"/>
                  <a:pt x="64" y="56"/>
                </a:cubicBezTo>
                <a:cubicBezTo>
                  <a:pt x="64" y="57"/>
                  <a:pt x="63" y="59"/>
                  <a:pt x="61" y="59"/>
                </a:cubicBezTo>
                <a:cubicBezTo>
                  <a:pt x="60" y="59"/>
                  <a:pt x="59" y="57"/>
                  <a:pt x="59" y="56"/>
                </a:cubicBezTo>
                <a:cubicBezTo>
                  <a:pt x="59" y="55"/>
                  <a:pt x="60" y="53"/>
                  <a:pt x="61" y="53"/>
                </a:cubicBezTo>
                <a:close/>
                <a:moveTo>
                  <a:pt x="61" y="64"/>
                </a:moveTo>
                <a:cubicBezTo>
                  <a:pt x="63" y="64"/>
                  <a:pt x="64" y="65"/>
                  <a:pt x="64" y="67"/>
                </a:cubicBezTo>
                <a:cubicBezTo>
                  <a:pt x="64" y="68"/>
                  <a:pt x="63" y="69"/>
                  <a:pt x="61" y="69"/>
                </a:cubicBezTo>
                <a:cubicBezTo>
                  <a:pt x="60" y="69"/>
                  <a:pt x="59" y="68"/>
                  <a:pt x="59" y="67"/>
                </a:cubicBezTo>
                <a:cubicBezTo>
                  <a:pt x="59" y="65"/>
                  <a:pt x="60" y="64"/>
                  <a:pt x="61" y="64"/>
                </a:cubicBezTo>
                <a:close/>
                <a:moveTo>
                  <a:pt x="51" y="64"/>
                </a:moveTo>
                <a:cubicBezTo>
                  <a:pt x="52" y="64"/>
                  <a:pt x="53" y="65"/>
                  <a:pt x="53" y="67"/>
                </a:cubicBezTo>
                <a:cubicBezTo>
                  <a:pt x="53" y="68"/>
                  <a:pt x="52" y="69"/>
                  <a:pt x="51" y="69"/>
                </a:cubicBezTo>
                <a:cubicBezTo>
                  <a:pt x="49" y="69"/>
                  <a:pt x="48" y="68"/>
                  <a:pt x="48" y="67"/>
                </a:cubicBezTo>
                <a:cubicBezTo>
                  <a:pt x="48" y="65"/>
                  <a:pt x="49" y="64"/>
                  <a:pt x="51" y="64"/>
                </a:cubicBezTo>
                <a:close/>
                <a:moveTo>
                  <a:pt x="51" y="75"/>
                </a:moveTo>
                <a:cubicBezTo>
                  <a:pt x="52" y="75"/>
                  <a:pt x="53" y="76"/>
                  <a:pt x="53" y="77"/>
                </a:cubicBezTo>
                <a:cubicBezTo>
                  <a:pt x="53" y="79"/>
                  <a:pt x="52" y="80"/>
                  <a:pt x="51" y="80"/>
                </a:cubicBezTo>
                <a:cubicBezTo>
                  <a:pt x="49" y="80"/>
                  <a:pt x="48" y="79"/>
                  <a:pt x="48" y="77"/>
                </a:cubicBezTo>
                <a:cubicBezTo>
                  <a:pt x="48" y="76"/>
                  <a:pt x="49" y="75"/>
                  <a:pt x="51" y="75"/>
                </a:cubicBezTo>
                <a:close/>
                <a:moveTo>
                  <a:pt x="61" y="75"/>
                </a:moveTo>
                <a:cubicBezTo>
                  <a:pt x="63" y="75"/>
                  <a:pt x="64" y="76"/>
                  <a:pt x="64" y="77"/>
                </a:cubicBezTo>
                <a:cubicBezTo>
                  <a:pt x="64" y="79"/>
                  <a:pt x="63" y="80"/>
                  <a:pt x="61" y="80"/>
                </a:cubicBezTo>
                <a:cubicBezTo>
                  <a:pt x="60" y="80"/>
                  <a:pt x="59" y="79"/>
                  <a:pt x="59" y="77"/>
                </a:cubicBezTo>
                <a:cubicBezTo>
                  <a:pt x="59" y="76"/>
                  <a:pt x="60" y="75"/>
                  <a:pt x="61" y="75"/>
                </a:cubicBezTo>
                <a:close/>
                <a:moveTo>
                  <a:pt x="61" y="85"/>
                </a:moveTo>
                <a:cubicBezTo>
                  <a:pt x="63" y="85"/>
                  <a:pt x="64" y="87"/>
                  <a:pt x="64" y="88"/>
                </a:cubicBezTo>
                <a:cubicBezTo>
                  <a:pt x="64" y="89"/>
                  <a:pt x="63" y="91"/>
                  <a:pt x="61" y="91"/>
                </a:cubicBezTo>
                <a:cubicBezTo>
                  <a:pt x="60" y="91"/>
                  <a:pt x="59" y="89"/>
                  <a:pt x="59" y="88"/>
                </a:cubicBezTo>
                <a:cubicBezTo>
                  <a:pt x="59" y="87"/>
                  <a:pt x="60" y="85"/>
                  <a:pt x="61" y="85"/>
                </a:cubicBezTo>
                <a:close/>
                <a:moveTo>
                  <a:pt x="51" y="85"/>
                </a:moveTo>
                <a:cubicBezTo>
                  <a:pt x="52" y="85"/>
                  <a:pt x="53" y="87"/>
                  <a:pt x="53" y="88"/>
                </a:cubicBezTo>
                <a:cubicBezTo>
                  <a:pt x="53" y="89"/>
                  <a:pt x="52" y="91"/>
                  <a:pt x="51" y="91"/>
                </a:cubicBezTo>
                <a:cubicBezTo>
                  <a:pt x="49" y="91"/>
                  <a:pt x="48" y="89"/>
                  <a:pt x="48" y="88"/>
                </a:cubicBezTo>
                <a:cubicBezTo>
                  <a:pt x="48" y="87"/>
                  <a:pt x="49" y="85"/>
                  <a:pt x="51" y="85"/>
                </a:cubicBezTo>
                <a:close/>
                <a:moveTo>
                  <a:pt x="99" y="53"/>
                </a:moveTo>
                <a:cubicBezTo>
                  <a:pt x="100" y="53"/>
                  <a:pt x="101" y="55"/>
                  <a:pt x="101" y="56"/>
                </a:cubicBezTo>
                <a:cubicBezTo>
                  <a:pt x="101" y="57"/>
                  <a:pt x="100" y="59"/>
                  <a:pt x="99" y="59"/>
                </a:cubicBezTo>
                <a:cubicBezTo>
                  <a:pt x="97" y="59"/>
                  <a:pt x="96" y="57"/>
                  <a:pt x="96" y="56"/>
                </a:cubicBezTo>
                <a:cubicBezTo>
                  <a:pt x="96" y="55"/>
                  <a:pt x="97" y="53"/>
                  <a:pt x="99" y="53"/>
                </a:cubicBezTo>
                <a:close/>
                <a:moveTo>
                  <a:pt x="109" y="53"/>
                </a:moveTo>
                <a:cubicBezTo>
                  <a:pt x="111" y="53"/>
                  <a:pt x="112" y="55"/>
                  <a:pt x="112" y="56"/>
                </a:cubicBezTo>
                <a:cubicBezTo>
                  <a:pt x="112" y="57"/>
                  <a:pt x="111" y="59"/>
                  <a:pt x="109" y="59"/>
                </a:cubicBezTo>
                <a:cubicBezTo>
                  <a:pt x="108" y="59"/>
                  <a:pt x="107" y="57"/>
                  <a:pt x="107" y="56"/>
                </a:cubicBezTo>
                <a:cubicBezTo>
                  <a:pt x="107" y="55"/>
                  <a:pt x="108" y="53"/>
                  <a:pt x="109" y="53"/>
                </a:cubicBezTo>
                <a:close/>
                <a:moveTo>
                  <a:pt x="109" y="64"/>
                </a:moveTo>
                <a:cubicBezTo>
                  <a:pt x="111" y="64"/>
                  <a:pt x="112" y="65"/>
                  <a:pt x="112" y="67"/>
                </a:cubicBezTo>
                <a:cubicBezTo>
                  <a:pt x="112" y="68"/>
                  <a:pt x="111" y="69"/>
                  <a:pt x="109" y="69"/>
                </a:cubicBezTo>
                <a:cubicBezTo>
                  <a:pt x="108" y="69"/>
                  <a:pt x="107" y="68"/>
                  <a:pt x="107" y="67"/>
                </a:cubicBezTo>
                <a:cubicBezTo>
                  <a:pt x="107" y="65"/>
                  <a:pt x="108" y="64"/>
                  <a:pt x="109" y="64"/>
                </a:cubicBezTo>
                <a:close/>
                <a:moveTo>
                  <a:pt x="99" y="64"/>
                </a:moveTo>
                <a:cubicBezTo>
                  <a:pt x="100" y="64"/>
                  <a:pt x="101" y="65"/>
                  <a:pt x="101" y="67"/>
                </a:cubicBezTo>
                <a:cubicBezTo>
                  <a:pt x="101" y="68"/>
                  <a:pt x="100" y="69"/>
                  <a:pt x="99" y="69"/>
                </a:cubicBezTo>
                <a:cubicBezTo>
                  <a:pt x="97" y="69"/>
                  <a:pt x="96" y="68"/>
                  <a:pt x="96" y="67"/>
                </a:cubicBezTo>
                <a:cubicBezTo>
                  <a:pt x="96" y="65"/>
                  <a:pt x="97" y="64"/>
                  <a:pt x="99" y="64"/>
                </a:cubicBezTo>
                <a:close/>
                <a:moveTo>
                  <a:pt x="99" y="75"/>
                </a:moveTo>
                <a:cubicBezTo>
                  <a:pt x="100" y="75"/>
                  <a:pt x="101" y="76"/>
                  <a:pt x="101" y="77"/>
                </a:cubicBezTo>
                <a:cubicBezTo>
                  <a:pt x="101" y="79"/>
                  <a:pt x="100" y="80"/>
                  <a:pt x="99" y="80"/>
                </a:cubicBezTo>
                <a:cubicBezTo>
                  <a:pt x="97" y="80"/>
                  <a:pt x="96" y="79"/>
                  <a:pt x="96" y="77"/>
                </a:cubicBezTo>
                <a:cubicBezTo>
                  <a:pt x="96" y="76"/>
                  <a:pt x="97" y="75"/>
                  <a:pt x="99" y="75"/>
                </a:cubicBezTo>
                <a:close/>
                <a:moveTo>
                  <a:pt x="109" y="75"/>
                </a:moveTo>
                <a:cubicBezTo>
                  <a:pt x="111" y="75"/>
                  <a:pt x="112" y="76"/>
                  <a:pt x="112" y="77"/>
                </a:cubicBezTo>
                <a:cubicBezTo>
                  <a:pt x="112" y="79"/>
                  <a:pt x="111" y="80"/>
                  <a:pt x="109" y="80"/>
                </a:cubicBezTo>
                <a:cubicBezTo>
                  <a:pt x="108" y="80"/>
                  <a:pt x="107" y="79"/>
                  <a:pt x="107" y="77"/>
                </a:cubicBezTo>
                <a:cubicBezTo>
                  <a:pt x="107" y="76"/>
                  <a:pt x="108" y="75"/>
                  <a:pt x="109" y="75"/>
                </a:cubicBezTo>
                <a:close/>
                <a:moveTo>
                  <a:pt x="109" y="85"/>
                </a:moveTo>
                <a:cubicBezTo>
                  <a:pt x="111" y="85"/>
                  <a:pt x="112" y="87"/>
                  <a:pt x="112" y="88"/>
                </a:cubicBezTo>
                <a:cubicBezTo>
                  <a:pt x="112" y="89"/>
                  <a:pt x="111" y="91"/>
                  <a:pt x="109" y="91"/>
                </a:cubicBezTo>
                <a:cubicBezTo>
                  <a:pt x="108" y="91"/>
                  <a:pt x="107" y="89"/>
                  <a:pt x="107" y="88"/>
                </a:cubicBezTo>
                <a:cubicBezTo>
                  <a:pt x="107" y="87"/>
                  <a:pt x="108" y="85"/>
                  <a:pt x="109" y="85"/>
                </a:cubicBezTo>
                <a:close/>
                <a:moveTo>
                  <a:pt x="99" y="85"/>
                </a:moveTo>
                <a:cubicBezTo>
                  <a:pt x="100" y="85"/>
                  <a:pt x="101" y="87"/>
                  <a:pt x="101" y="88"/>
                </a:cubicBezTo>
                <a:cubicBezTo>
                  <a:pt x="101" y="89"/>
                  <a:pt x="100" y="91"/>
                  <a:pt x="99" y="91"/>
                </a:cubicBezTo>
                <a:cubicBezTo>
                  <a:pt x="97" y="91"/>
                  <a:pt x="96" y="89"/>
                  <a:pt x="96" y="88"/>
                </a:cubicBezTo>
                <a:cubicBezTo>
                  <a:pt x="96" y="87"/>
                  <a:pt x="97" y="85"/>
                  <a:pt x="99" y="85"/>
                </a:cubicBezTo>
                <a:close/>
                <a:moveTo>
                  <a:pt x="120" y="53"/>
                </a:moveTo>
                <a:cubicBezTo>
                  <a:pt x="121" y="53"/>
                  <a:pt x="123" y="55"/>
                  <a:pt x="123" y="56"/>
                </a:cubicBezTo>
                <a:cubicBezTo>
                  <a:pt x="123" y="57"/>
                  <a:pt x="121" y="59"/>
                  <a:pt x="120" y="59"/>
                </a:cubicBezTo>
                <a:cubicBezTo>
                  <a:pt x="119" y="59"/>
                  <a:pt x="117" y="57"/>
                  <a:pt x="117" y="56"/>
                </a:cubicBezTo>
                <a:cubicBezTo>
                  <a:pt x="117" y="55"/>
                  <a:pt x="119" y="53"/>
                  <a:pt x="120" y="53"/>
                </a:cubicBezTo>
                <a:close/>
                <a:moveTo>
                  <a:pt x="131" y="53"/>
                </a:moveTo>
                <a:cubicBezTo>
                  <a:pt x="132" y="53"/>
                  <a:pt x="133" y="55"/>
                  <a:pt x="133" y="56"/>
                </a:cubicBezTo>
                <a:cubicBezTo>
                  <a:pt x="133" y="57"/>
                  <a:pt x="132" y="59"/>
                  <a:pt x="131" y="59"/>
                </a:cubicBezTo>
                <a:cubicBezTo>
                  <a:pt x="129" y="59"/>
                  <a:pt x="128" y="57"/>
                  <a:pt x="128" y="56"/>
                </a:cubicBezTo>
                <a:cubicBezTo>
                  <a:pt x="128" y="55"/>
                  <a:pt x="129" y="53"/>
                  <a:pt x="131" y="53"/>
                </a:cubicBezTo>
                <a:close/>
                <a:moveTo>
                  <a:pt x="131" y="64"/>
                </a:moveTo>
                <a:cubicBezTo>
                  <a:pt x="132" y="64"/>
                  <a:pt x="133" y="65"/>
                  <a:pt x="133" y="67"/>
                </a:cubicBezTo>
                <a:cubicBezTo>
                  <a:pt x="133" y="68"/>
                  <a:pt x="132" y="69"/>
                  <a:pt x="131" y="69"/>
                </a:cubicBezTo>
                <a:cubicBezTo>
                  <a:pt x="129" y="69"/>
                  <a:pt x="128" y="68"/>
                  <a:pt x="128" y="67"/>
                </a:cubicBezTo>
                <a:cubicBezTo>
                  <a:pt x="128" y="65"/>
                  <a:pt x="129" y="64"/>
                  <a:pt x="131" y="64"/>
                </a:cubicBezTo>
                <a:close/>
                <a:moveTo>
                  <a:pt x="120" y="64"/>
                </a:moveTo>
                <a:cubicBezTo>
                  <a:pt x="121" y="64"/>
                  <a:pt x="123" y="65"/>
                  <a:pt x="123" y="67"/>
                </a:cubicBezTo>
                <a:cubicBezTo>
                  <a:pt x="123" y="68"/>
                  <a:pt x="121" y="69"/>
                  <a:pt x="120" y="69"/>
                </a:cubicBezTo>
                <a:cubicBezTo>
                  <a:pt x="119" y="69"/>
                  <a:pt x="117" y="68"/>
                  <a:pt x="117" y="67"/>
                </a:cubicBezTo>
                <a:cubicBezTo>
                  <a:pt x="117" y="65"/>
                  <a:pt x="119" y="64"/>
                  <a:pt x="120" y="64"/>
                </a:cubicBezTo>
                <a:close/>
                <a:moveTo>
                  <a:pt x="120" y="75"/>
                </a:moveTo>
                <a:cubicBezTo>
                  <a:pt x="121" y="75"/>
                  <a:pt x="123" y="76"/>
                  <a:pt x="123" y="77"/>
                </a:cubicBezTo>
                <a:cubicBezTo>
                  <a:pt x="123" y="79"/>
                  <a:pt x="121" y="80"/>
                  <a:pt x="120" y="80"/>
                </a:cubicBezTo>
                <a:cubicBezTo>
                  <a:pt x="119" y="80"/>
                  <a:pt x="117" y="79"/>
                  <a:pt x="117" y="77"/>
                </a:cubicBezTo>
                <a:cubicBezTo>
                  <a:pt x="117" y="76"/>
                  <a:pt x="119" y="75"/>
                  <a:pt x="120" y="75"/>
                </a:cubicBezTo>
                <a:close/>
                <a:moveTo>
                  <a:pt x="131" y="75"/>
                </a:moveTo>
                <a:cubicBezTo>
                  <a:pt x="132" y="75"/>
                  <a:pt x="133" y="76"/>
                  <a:pt x="133" y="77"/>
                </a:cubicBezTo>
                <a:cubicBezTo>
                  <a:pt x="133" y="79"/>
                  <a:pt x="132" y="80"/>
                  <a:pt x="131" y="80"/>
                </a:cubicBezTo>
                <a:cubicBezTo>
                  <a:pt x="129" y="80"/>
                  <a:pt x="128" y="79"/>
                  <a:pt x="128" y="77"/>
                </a:cubicBezTo>
                <a:cubicBezTo>
                  <a:pt x="128" y="76"/>
                  <a:pt x="129" y="75"/>
                  <a:pt x="131" y="75"/>
                </a:cubicBezTo>
                <a:close/>
                <a:moveTo>
                  <a:pt x="131" y="85"/>
                </a:moveTo>
                <a:cubicBezTo>
                  <a:pt x="132" y="85"/>
                  <a:pt x="133" y="87"/>
                  <a:pt x="133" y="88"/>
                </a:cubicBezTo>
                <a:cubicBezTo>
                  <a:pt x="133" y="89"/>
                  <a:pt x="132" y="91"/>
                  <a:pt x="131" y="91"/>
                </a:cubicBezTo>
                <a:cubicBezTo>
                  <a:pt x="129" y="91"/>
                  <a:pt x="128" y="89"/>
                  <a:pt x="128" y="88"/>
                </a:cubicBezTo>
                <a:cubicBezTo>
                  <a:pt x="128" y="87"/>
                  <a:pt x="129" y="85"/>
                  <a:pt x="131" y="85"/>
                </a:cubicBezTo>
                <a:close/>
                <a:moveTo>
                  <a:pt x="120" y="85"/>
                </a:moveTo>
                <a:cubicBezTo>
                  <a:pt x="121" y="85"/>
                  <a:pt x="123" y="87"/>
                  <a:pt x="123" y="88"/>
                </a:cubicBezTo>
                <a:cubicBezTo>
                  <a:pt x="123" y="89"/>
                  <a:pt x="121" y="91"/>
                  <a:pt x="120" y="91"/>
                </a:cubicBezTo>
                <a:cubicBezTo>
                  <a:pt x="119" y="91"/>
                  <a:pt x="117" y="89"/>
                  <a:pt x="117" y="88"/>
                </a:cubicBezTo>
                <a:cubicBezTo>
                  <a:pt x="117" y="87"/>
                  <a:pt x="119" y="85"/>
                  <a:pt x="120" y="85"/>
                </a:cubicBezTo>
                <a:close/>
                <a:moveTo>
                  <a:pt x="91" y="56"/>
                </a:moveTo>
                <a:cubicBezTo>
                  <a:pt x="91" y="57"/>
                  <a:pt x="89" y="59"/>
                  <a:pt x="88" y="59"/>
                </a:cubicBezTo>
                <a:cubicBezTo>
                  <a:pt x="72" y="59"/>
                  <a:pt x="72" y="59"/>
                  <a:pt x="72" y="59"/>
                </a:cubicBezTo>
                <a:cubicBezTo>
                  <a:pt x="71" y="59"/>
                  <a:pt x="69" y="57"/>
                  <a:pt x="69" y="56"/>
                </a:cubicBezTo>
                <a:cubicBezTo>
                  <a:pt x="69" y="55"/>
                  <a:pt x="71" y="53"/>
                  <a:pt x="72" y="53"/>
                </a:cubicBezTo>
                <a:cubicBezTo>
                  <a:pt x="88" y="53"/>
                  <a:pt x="88" y="53"/>
                  <a:pt x="88" y="53"/>
                </a:cubicBezTo>
                <a:cubicBezTo>
                  <a:pt x="89" y="53"/>
                  <a:pt x="91" y="55"/>
                  <a:pt x="91" y="56"/>
                </a:cubicBezTo>
                <a:close/>
                <a:moveTo>
                  <a:pt x="91" y="67"/>
                </a:moveTo>
                <a:cubicBezTo>
                  <a:pt x="91" y="68"/>
                  <a:pt x="89" y="69"/>
                  <a:pt x="88" y="69"/>
                </a:cubicBezTo>
                <a:cubicBezTo>
                  <a:pt x="72" y="69"/>
                  <a:pt x="72" y="69"/>
                  <a:pt x="72" y="69"/>
                </a:cubicBezTo>
                <a:cubicBezTo>
                  <a:pt x="71" y="69"/>
                  <a:pt x="69" y="68"/>
                  <a:pt x="69" y="67"/>
                </a:cubicBezTo>
                <a:cubicBezTo>
                  <a:pt x="69" y="65"/>
                  <a:pt x="71" y="64"/>
                  <a:pt x="72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9" y="64"/>
                  <a:pt x="91" y="65"/>
                  <a:pt x="91" y="67"/>
                </a:cubicBezTo>
                <a:close/>
                <a:moveTo>
                  <a:pt x="91" y="77"/>
                </a:moveTo>
                <a:cubicBezTo>
                  <a:pt x="91" y="79"/>
                  <a:pt x="89" y="80"/>
                  <a:pt x="88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1" y="80"/>
                  <a:pt x="69" y="79"/>
                  <a:pt x="69" y="77"/>
                </a:cubicBezTo>
                <a:cubicBezTo>
                  <a:pt x="69" y="76"/>
                  <a:pt x="71" y="75"/>
                  <a:pt x="72" y="75"/>
                </a:cubicBezTo>
                <a:cubicBezTo>
                  <a:pt x="88" y="75"/>
                  <a:pt x="88" y="75"/>
                  <a:pt x="88" y="75"/>
                </a:cubicBezTo>
                <a:cubicBezTo>
                  <a:pt x="89" y="75"/>
                  <a:pt x="91" y="76"/>
                  <a:pt x="91" y="77"/>
                </a:cubicBezTo>
                <a:close/>
                <a:moveTo>
                  <a:pt x="91" y="88"/>
                </a:moveTo>
                <a:cubicBezTo>
                  <a:pt x="91" y="89"/>
                  <a:pt x="89" y="91"/>
                  <a:pt x="88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1" y="91"/>
                  <a:pt x="69" y="89"/>
                  <a:pt x="69" y="88"/>
                </a:cubicBezTo>
                <a:cubicBezTo>
                  <a:pt x="69" y="87"/>
                  <a:pt x="71" y="85"/>
                  <a:pt x="72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9" y="85"/>
                  <a:pt x="91" y="87"/>
                  <a:pt x="91" y="88"/>
                </a:cubicBezTo>
                <a:close/>
                <a:moveTo>
                  <a:pt x="104" y="35"/>
                </a:moveTo>
                <a:cubicBezTo>
                  <a:pt x="104" y="33"/>
                  <a:pt x="105" y="32"/>
                  <a:pt x="107" y="32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11" y="32"/>
                  <a:pt x="112" y="33"/>
                  <a:pt x="112" y="35"/>
                </a:cubicBezTo>
                <a:cubicBezTo>
                  <a:pt x="112" y="36"/>
                  <a:pt x="111" y="37"/>
                  <a:pt x="109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5" y="37"/>
                  <a:pt x="104" y="36"/>
                  <a:pt x="104" y="35"/>
                </a:cubicBezTo>
                <a:close/>
                <a:moveTo>
                  <a:pt x="104" y="24"/>
                </a:moveTo>
                <a:cubicBezTo>
                  <a:pt x="104" y="23"/>
                  <a:pt x="105" y="21"/>
                  <a:pt x="107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1" y="21"/>
                  <a:pt x="112" y="23"/>
                  <a:pt x="112" y="24"/>
                </a:cubicBezTo>
                <a:cubicBezTo>
                  <a:pt x="112" y="25"/>
                  <a:pt x="111" y="27"/>
                  <a:pt x="109" y="27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5" y="27"/>
                  <a:pt x="104" y="25"/>
                  <a:pt x="104" y="24"/>
                </a:cubicBezTo>
                <a:close/>
                <a:moveTo>
                  <a:pt x="104" y="13"/>
                </a:moveTo>
                <a:cubicBezTo>
                  <a:pt x="104" y="12"/>
                  <a:pt x="105" y="11"/>
                  <a:pt x="107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11" y="11"/>
                  <a:pt x="112" y="12"/>
                  <a:pt x="112" y="13"/>
                </a:cubicBezTo>
                <a:cubicBezTo>
                  <a:pt x="112" y="15"/>
                  <a:pt x="111" y="16"/>
                  <a:pt x="109" y="1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5" y="16"/>
                  <a:pt x="104" y="15"/>
                  <a:pt x="104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" name="Freeform 1897">
            <a:extLst>
              <a:ext uri="{FF2B5EF4-FFF2-40B4-BE49-F238E27FC236}">
                <a16:creationId xmlns:a16="http://schemas.microsoft.com/office/drawing/2014/main" id="{5E613366-601A-4CDB-88AE-0D15CC896C88}"/>
              </a:ext>
            </a:extLst>
          </p:cNvPr>
          <p:cNvSpPr>
            <a:spLocks noEditPoints="1"/>
          </p:cNvSpPr>
          <p:nvPr/>
        </p:nvSpPr>
        <p:spPr bwMode="auto">
          <a:xfrm>
            <a:off x="10770486" y="3302607"/>
            <a:ext cx="346328" cy="386548"/>
          </a:xfrm>
          <a:custGeom>
            <a:avLst/>
            <a:gdLst>
              <a:gd name="T0" fmla="*/ 74965 w 144"/>
              <a:gd name="T1" fmla="*/ 61858 h 160"/>
              <a:gd name="T2" fmla="*/ 350974 w 144"/>
              <a:gd name="T3" fmla="*/ 0 h 160"/>
              <a:gd name="T4" fmla="*/ 490682 w 144"/>
              <a:gd name="T5" fmla="*/ 261180 h 160"/>
              <a:gd name="T6" fmla="*/ 337344 w 144"/>
              <a:gd name="T7" fmla="*/ 192448 h 160"/>
              <a:gd name="T8" fmla="*/ 463422 w 144"/>
              <a:gd name="T9" fmla="*/ 467374 h 160"/>
              <a:gd name="T10" fmla="*/ 415717 w 144"/>
              <a:gd name="T11" fmla="*/ 491430 h 160"/>
              <a:gd name="T12" fmla="*/ 408902 w 144"/>
              <a:gd name="T13" fmla="*/ 474247 h 160"/>
              <a:gd name="T14" fmla="*/ 350974 w 144"/>
              <a:gd name="T15" fmla="*/ 453628 h 160"/>
              <a:gd name="T16" fmla="*/ 316899 w 144"/>
              <a:gd name="T17" fmla="*/ 484557 h 160"/>
              <a:gd name="T18" fmla="*/ 248749 w 144"/>
              <a:gd name="T19" fmla="*/ 491430 h 160"/>
              <a:gd name="T20" fmla="*/ 201043 w 144"/>
              <a:gd name="T21" fmla="*/ 467374 h 160"/>
              <a:gd name="T22" fmla="*/ 228303 w 144"/>
              <a:gd name="T23" fmla="*/ 467374 h 160"/>
              <a:gd name="T24" fmla="*/ 327121 w 144"/>
              <a:gd name="T25" fmla="*/ 463938 h 160"/>
              <a:gd name="T26" fmla="*/ 245341 w 144"/>
              <a:gd name="T27" fmla="*/ 175265 h 160"/>
              <a:gd name="T28" fmla="*/ 320306 w 144"/>
              <a:gd name="T29" fmla="*/ 298982 h 160"/>
              <a:gd name="T30" fmla="*/ 211266 w 144"/>
              <a:gd name="T31" fmla="*/ 305855 h 160"/>
              <a:gd name="T32" fmla="*/ 381642 w 144"/>
              <a:gd name="T33" fmla="*/ 288672 h 160"/>
              <a:gd name="T34" fmla="*/ 470237 w 144"/>
              <a:gd name="T35" fmla="*/ 261180 h 160"/>
              <a:gd name="T36" fmla="*/ 442977 w 144"/>
              <a:gd name="T37" fmla="*/ 295545 h 160"/>
              <a:gd name="T38" fmla="*/ 374827 w 144"/>
              <a:gd name="T39" fmla="*/ 305855 h 160"/>
              <a:gd name="T40" fmla="*/ 466829 w 144"/>
              <a:gd name="T41" fmla="*/ 309292 h 160"/>
              <a:gd name="T42" fmla="*/ 429347 w 144"/>
              <a:gd name="T43" fmla="*/ 340221 h 160"/>
              <a:gd name="T44" fmla="*/ 368012 w 144"/>
              <a:gd name="T45" fmla="*/ 323038 h 160"/>
              <a:gd name="T46" fmla="*/ 463422 w 144"/>
              <a:gd name="T47" fmla="*/ 343658 h 160"/>
              <a:gd name="T48" fmla="*/ 453199 w 144"/>
              <a:gd name="T49" fmla="*/ 364277 h 160"/>
              <a:gd name="T50" fmla="*/ 391864 w 144"/>
              <a:gd name="T51" fmla="*/ 381460 h 160"/>
              <a:gd name="T52" fmla="*/ 439569 w 144"/>
              <a:gd name="T53" fmla="*/ 357404 h 160"/>
              <a:gd name="T54" fmla="*/ 463422 w 144"/>
              <a:gd name="T55" fmla="*/ 391770 h 160"/>
              <a:gd name="T56" fmla="*/ 419124 w 144"/>
              <a:gd name="T57" fmla="*/ 415826 h 160"/>
              <a:gd name="T58" fmla="*/ 408902 w 144"/>
              <a:gd name="T59" fmla="*/ 398643 h 160"/>
              <a:gd name="T60" fmla="*/ 470237 w 144"/>
              <a:gd name="T61" fmla="*/ 415826 h 160"/>
              <a:gd name="T62" fmla="*/ 439569 w 144"/>
              <a:gd name="T63" fmla="*/ 446755 h 160"/>
              <a:gd name="T64" fmla="*/ 368012 w 144"/>
              <a:gd name="T65" fmla="*/ 436445 h 160"/>
              <a:gd name="T66" fmla="*/ 463422 w 144"/>
              <a:gd name="T67" fmla="*/ 419262 h 160"/>
              <a:gd name="T68" fmla="*/ 320306 w 144"/>
              <a:gd name="T69" fmla="*/ 446755 h 160"/>
              <a:gd name="T70" fmla="*/ 255564 w 144"/>
              <a:gd name="T71" fmla="*/ 453628 h 160"/>
              <a:gd name="T72" fmla="*/ 204451 w 144"/>
              <a:gd name="T73" fmla="*/ 433008 h 160"/>
              <a:gd name="T74" fmla="*/ 218081 w 144"/>
              <a:gd name="T75" fmla="*/ 426135 h 160"/>
              <a:gd name="T76" fmla="*/ 316899 w 144"/>
              <a:gd name="T77" fmla="*/ 429572 h 160"/>
              <a:gd name="T78" fmla="*/ 119263 w 144"/>
              <a:gd name="T79" fmla="*/ 374587 h 160"/>
              <a:gd name="T80" fmla="*/ 177191 w 144"/>
              <a:gd name="T81" fmla="*/ 381460 h 160"/>
              <a:gd name="T82" fmla="*/ 126078 w 144"/>
              <a:gd name="T83" fmla="*/ 250870 h 160"/>
              <a:gd name="T84" fmla="*/ 180598 w 144"/>
              <a:gd name="T85" fmla="*/ 312728 h 160"/>
              <a:gd name="T86" fmla="*/ 51113 w 144"/>
              <a:gd name="T87" fmla="*/ 302419 h 160"/>
              <a:gd name="T88" fmla="*/ 245341 w 144"/>
              <a:gd name="T89" fmla="*/ 398643 h 160"/>
              <a:gd name="T90" fmla="*/ 344159 w 144"/>
              <a:gd name="T91" fmla="*/ 381460 h 160"/>
              <a:gd name="T92" fmla="*/ 333936 w 144"/>
              <a:gd name="T93" fmla="*/ 402079 h 160"/>
              <a:gd name="T94" fmla="*/ 272601 w 144"/>
              <a:gd name="T95" fmla="*/ 419262 h 160"/>
              <a:gd name="T96" fmla="*/ 211266 w 144"/>
              <a:gd name="T97" fmla="*/ 402079 h 160"/>
              <a:gd name="T98" fmla="*/ 258971 w 144"/>
              <a:gd name="T99" fmla="*/ 271489 h 160"/>
              <a:gd name="T100" fmla="*/ 102225 w 144"/>
              <a:gd name="T101" fmla="*/ 226814 h 160"/>
              <a:gd name="T102" fmla="*/ 184006 w 144"/>
              <a:gd name="T103" fmla="*/ 161519 h 160"/>
              <a:gd name="T104" fmla="*/ 74965 w 144"/>
              <a:gd name="T105" fmla="*/ 371150 h 160"/>
              <a:gd name="T106" fmla="*/ 177191 w 144"/>
              <a:gd name="T107" fmla="*/ 408952 h 160"/>
              <a:gd name="T108" fmla="*/ 323714 w 144"/>
              <a:gd name="T109" fmla="*/ 178702 h 160"/>
              <a:gd name="T110" fmla="*/ 211266 w 144"/>
              <a:gd name="T111" fmla="*/ 61858 h 160"/>
              <a:gd name="T112" fmla="*/ 30668 w 144"/>
              <a:gd name="T113" fmla="*/ 243997 h 160"/>
              <a:gd name="T114" fmla="*/ 61335 w 144"/>
              <a:gd name="T115" fmla="*/ 436445 h 160"/>
              <a:gd name="T116" fmla="*/ 204451 w 144"/>
              <a:gd name="T117" fmla="*/ 505177 h 160"/>
              <a:gd name="T118" fmla="*/ 231711 w 144"/>
              <a:gd name="T119" fmla="*/ 505177 h 160"/>
              <a:gd name="T120" fmla="*/ 327121 w 144"/>
              <a:gd name="T121" fmla="*/ 501740 h 160"/>
              <a:gd name="T122" fmla="*/ 224896 w 144"/>
              <a:gd name="T123" fmla="*/ 522359 h 160"/>
              <a:gd name="T124" fmla="*/ 446384 w 144"/>
              <a:gd name="T125" fmla="*/ 501740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4" h="160">
                <a:moveTo>
                  <a:pt x="75" y="27"/>
                </a:moveTo>
                <a:cubicBezTo>
                  <a:pt x="80" y="27"/>
                  <a:pt x="84" y="23"/>
                  <a:pt x="84" y="18"/>
                </a:cubicBezTo>
                <a:cubicBezTo>
                  <a:pt x="84" y="12"/>
                  <a:pt x="80" y="8"/>
                  <a:pt x="75" y="8"/>
                </a:cubicBezTo>
                <a:cubicBezTo>
                  <a:pt x="69" y="8"/>
                  <a:pt x="65" y="12"/>
                  <a:pt x="65" y="18"/>
                </a:cubicBezTo>
                <a:cubicBezTo>
                  <a:pt x="65" y="23"/>
                  <a:pt x="69" y="27"/>
                  <a:pt x="75" y="27"/>
                </a:cubicBezTo>
                <a:close/>
                <a:moveTo>
                  <a:pt x="75" y="14"/>
                </a:moveTo>
                <a:cubicBezTo>
                  <a:pt x="77" y="14"/>
                  <a:pt x="79" y="15"/>
                  <a:pt x="79" y="18"/>
                </a:cubicBezTo>
                <a:cubicBezTo>
                  <a:pt x="79" y="20"/>
                  <a:pt x="77" y="22"/>
                  <a:pt x="75" y="22"/>
                </a:cubicBezTo>
                <a:cubicBezTo>
                  <a:pt x="72" y="22"/>
                  <a:pt x="71" y="20"/>
                  <a:pt x="71" y="18"/>
                </a:cubicBezTo>
                <a:cubicBezTo>
                  <a:pt x="71" y="15"/>
                  <a:pt x="72" y="14"/>
                  <a:pt x="75" y="14"/>
                </a:cubicBezTo>
                <a:close/>
                <a:moveTo>
                  <a:pt x="18" y="27"/>
                </a:moveTo>
                <a:cubicBezTo>
                  <a:pt x="23" y="27"/>
                  <a:pt x="27" y="23"/>
                  <a:pt x="27" y="18"/>
                </a:cubicBezTo>
                <a:cubicBezTo>
                  <a:pt x="27" y="12"/>
                  <a:pt x="23" y="8"/>
                  <a:pt x="18" y="8"/>
                </a:cubicBezTo>
                <a:cubicBezTo>
                  <a:pt x="12" y="8"/>
                  <a:pt x="8" y="12"/>
                  <a:pt x="8" y="18"/>
                </a:cubicBezTo>
                <a:cubicBezTo>
                  <a:pt x="8" y="23"/>
                  <a:pt x="12" y="27"/>
                  <a:pt x="18" y="27"/>
                </a:cubicBezTo>
                <a:close/>
                <a:moveTo>
                  <a:pt x="18" y="14"/>
                </a:moveTo>
                <a:cubicBezTo>
                  <a:pt x="20" y="14"/>
                  <a:pt x="22" y="15"/>
                  <a:pt x="22" y="18"/>
                </a:cubicBezTo>
                <a:cubicBezTo>
                  <a:pt x="22" y="20"/>
                  <a:pt x="20" y="22"/>
                  <a:pt x="18" y="22"/>
                </a:cubicBezTo>
                <a:cubicBezTo>
                  <a:pt x="15" y="22"/>
                  <a:pt x="14" y="20"/>
                  <a:pt x="14" y="18"/>
                </a:cubicBezTo>
                <a:cubicBezTo>
                  <a:pt x="14" y="15"/>
                  <a:pt x="15" y="14"/>
                  <a:pt x="18" y="14"/>
                </a:cubicBezTo>
                <a:close/>
                <a:moveTo>
                  <a:pt x="18" y="130"/>
                </a:moveTo>
                <a:cubicBezTo>
                  <a:pt x="12" y="130"/>
                  <a:pt x="8" y="134"/>
                  <a:pt x="8" y="140"/>
                </a:cubicBezTo>
                <a:cubicBezTo>
                  <a:pt x="8" y="145"/>
                  <a:pt x="12" y="149"/>
                  <a:pt x="18" y="149"/>
                </a:cubicBezTo>
                <a:cubicBezTo>
                  <a:pt x="23" y="149"/>
                  <a:pt x="27" y="145"/>
                  <a:pt x="27" y="140"/>
                </a:cubicBezTo>
                <a:cubicBezTo>
                  <a:pt x="27" y="134"/>
                  <a:pt x="23" y="130"/>
                  <a:pt x="18" y="130"/>
                </a:cubicBezTo>
                <a:close/>
                <a:moveTo>
                  <a:pt x="18" y="144"/>
                </a:moveTo>
                <a:cubicBezTo>
                  <a:pt x="15" y="144"/>
                  <a:pt x="14" y="142"/>
                  <a:pt x="14" y="140"/>
                </a:cubicBezTo>
                <a:cubicBezTo>
                  <a:pt x="14" y="137"/>
                  <a:pt x="15" y="136"/>
                  <a:pt x="18" y="136"/>
                </a:cubicBezTo>
                <a:cubicBezTo>
                  <a:pt x="20" y="136"/>
                  <a:pt x="22" y="137"/>
                  <a:pt x="22" y="140"/>
                </a:cubicBezTo>
                <a:cubicBezTo>
                  <a:pt x="22" y="142"/>
                  <a:pt x="20" y="144"/>
                  <a:pt x="18" y="144"/>
                </a:cubicBezTo>
                <a:close/>
                <a:moveTo>
                  <a:pt x="117" y="46"/>
                </a:moveTo>
                <a:cubicBezTo>
                  <a:pt x="117" y="0"/>
                  <a:pt x="117" y="0"/>
                  <a:pt x="117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7"/>
                  <a:pt x="0" y="157"/>
                  <a:pt x="0" y="157"/>
                </a:cubicBezTo>
                <a:cubicBezTo>
                  <a:pt x="65" y="157"/>
                  <a:pt x="65" y="157"/>
                  <a:pt x="65" y="157"/>
                </a:cubicBezTo>
                <a:cubicBezTo>
                  <a:pt x="69" y="159"/>
                  <a:pt x="75" y="160"/>
                  <a:pt x="80" y="160"/>
                </a:cubicBezTo>
                <a:cubicBezTo>
                  <a:pt x="87" y="160"/>
                  <a:pt x="93" y="159"/>
                  <a:pt x="98" y="156"/>
                </a:cubicBezTo>
                <a:cubicBezTo>
                  <a:pt x="103" y="159"/>
                  <a:pt x="109" y="160"/>
                  <a:pt x="115" y="160"/>
                </a:cubicBezTo>
                <a:cubicBezTo>
                  <a:pt x="131" y="160"/>
                  <a:pt x="144" y="152"/>
                  <a:pt x="144" y="141"/>
                </a:cubicBezTo>
                <a:cubicBezTo>
                  <a:pt x="144" y="130"/>
                  <a:pt x="144" y="130"/>
                  <a:pt x="144" y="130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08"/>
                  <a:pt x="144" y="108"/>
                  <a:pt x="144" y="108"/>
                </a:cubicBezTo>
                <a:cubicBezTo>
                  <a:pt x="144" y="98"/>
                  <a:pt x="144" y="98"/>
                  <a:pt x="144" y="98"/>
                </a:cubicBezTo>
                <a:cubicBezTo>
                  <a:pt x="144" y="87"/>
                  <a:pt x="144" y="87"/>
                  <a:pt x="144" y="87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4" y="55"/>
                  <a:pt x="132" y="47"/>
                  <a:pt x="117" y="46"/>
                </a:cubicBezTo>
                <a:close/>
                <a:moveTo>
                  <a:pt x="138" y="65"/>
                </a:moveTo>
                <a:cubicBezTo>
                  <a:pt x="138" y="72"/>
                  <a:pt x="128" y="79"/>
                  <a:pt x="115" y="79"/>
                </a:cubicBezTo>
                <a:cubicBezTo>
                  <a:pt x="103" y="79"/>
                  <a:pt x="92" y="72"/>
                  <a:pt x="92" y="65"/>
                </a:cubicBezTo>
                <a:cubicBezTo>
                  <a:pt x="92" y="65"/>
                  <a:pt x="92" y="64"/>
                  <a:pt x="92" y="64"/>
                </a:cubicBezTo>
                <a:cubicBezTo>
                  <a:pt x="92" y="64"/>
                  <a:pt x="92" y="63"/>
                  <a:pt x="92" y="63"/>
                </a:cubicBezTo>
                <a:cubicBezTo>
                  <a:pt x="92" y="63"/>
                  <a:pt x="93" y="63"/>
                  <a:pt x="93" y="62"/>
                </a:cubicBezTo>
                <a:cubicBezTo>
                  <a:pt x="93" y="62"/>
                  <a:pt x="93" y="62"/>
                  <a:pt x="93" y="62"/>
                </a:cubicBezTo>
                <a:cubicBezTo>
                  <a:pt x="93" y="62"/>
                  <a:pt x="93" y="61"/>
                  <a:pt x="93" y="61"/>
                </a:cubicBezTo>
                <a:cubicBezTo>
                  <a:pt x="93" y="61"/>
                  <a:pt x="93" y="61"/>
                  <a:pt x="94" y="61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60"/>
                  <a:pt x="94" y="60"/>
                  <a:pt x="95" y="59"/>
                </a:cubicBezTo>
                <a:cubicBezTo>
                  <a:pt x="95" y="59"/>
                  <a:pt x="95" y="59"/>
                  <a:pt x="95" y="59"/>
                </a:cubicBezTo>
                <a:cubicBezTo>
                  <a:pt x="95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7" y="57"/>
                  <a:pt x="98" y="56"/>
                  <a:pt x="99" y="56"/>
                </a:cubicBezTo>
                <a:cubicBezTo>
                  <a:pt x="100" y="55"/>
                  <a:pt x="101" y="54"/>
                  <a:pt x="102" y="54"/>
                </a:cubicBezTo>
                <a:cubicBezTo>
                  <a:pt x="102" y="54"/>
                  <a:pt x="103" y="54"/>
                  <a:pt x="103" y="54"/>
                </a:cubicBezTo>
                <a:cubicBezTo>
                  <a:pt x="104" y="53"/>
                  <a:pt x="105" y="53"/>
                  <a:pt x="106" y="53"/>
                </a:cubicBezTo>
                <a:cubicBezTo>
                  <a:pt x="106" y="53"/>
                  <a:pt x="107" y="53"/>
                  <a:pt x="107" y="53"/>
                </a:cubicBezTo>
                <a:cubicBezTo>
                  <a:pt x="108" y="52"/>
                  <a:pt x="109" y="52"/>
                  <a:pt x="110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1" y="52"/>
                  <a:pt x="113" y="52"/>
                  <a:pt x="114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28" y="52"/>
                  <a:pt x="138" y="58"/>
                  <a:pt x="138" y="65"/>
                </a:cubicBezTo>
                <a:close/>
                <a:moveTo>
                  <a:pt x="138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3"/>
                  <a:pt x="138" y="133"/>
                  <a:pt x="137" y="134"/>
                </a:cubicBezTo>
                <a:cubicBezTo>
                  <a:pt x="137" y="134"/>
                  <a:pt x="137" y="134"/>
                  <a:pt x="137" y="134"/>
                </a:cubicBezTo>
                <a:cubicBezTo>
                  <a:pt x="137" y="135"/>
                  <a:pt x="137" y="135"/>
                  <a:pt x="137" y="135"/>
                </a:cubicBezTo>
                <a:cubicBezTo>
                  <a:pt x="137" y="135"/>
                  <a:pt x="136" y="135"/>
                  <a:pt x="136" y="136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6" y="136"/>
                  <a:pt x="136" y="137"/>
                  <a:pt x="135" y="137"/>
                </a:cubicBezTo>
                <a:cubicBezTo>
                  <a:pt x="135" y="137"/>
                  <a:pt x="135" y="137"/>
                  <a:pt x="135" y="137"/>
                </a:cubicBezTo>
                <a:cubicBezTo>
                  <a:pt x="135" y="137"/>
                  <a:pt x="134" y="138"/>
                  <a:pt x="134" y="138"/>
                </a:cubicBezTo>
                <a:cubicBezTo>
                  <a:pt x="134" y="138"/>
                  <a:pt x="134" y="138"/>
                  <a:pt x="133" y="138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39"/>
                  <a:pt x="132" y="139"/>
                  <a:pt x="132" y="139"/>
                </a:cubicBezTo>
                <a:cubicBezTo>
                  <a:pt x="132" y="139"/>
                  <a:pt x="132" y="140"/>
                  <a:pt x="131" y="140"/>
                </a:cubicBezTo>
                <a:cubicBezTo>
                  <a:pt x="131" y="140"/>
                  <a:pt x="131" y="140"/>
                  <a:pt x="130" y="140"/>
                </a:cubicBezTo>
                <a:cubicBezTo>
                  <a:pt x="130" y="140"/>
                  <a:pt x="130" y="141"/>
                  <a:pt x="130" y="141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42"/>
                  <a:pt x="127" y="142"/>
                  <a:pt x="127" y="142"/>
                </a:cubicBezTo>
                <a:cubicBezTo>
                  <a:pt x="127" y="142"/>
                  <a:pt x="126" y="142"/>
                  <a:pt x="126" y="142"/>
                </a:cubicBezTo>
                <a:cubicBezTo>
                  <a:pt x="126" y="142"/>
                  <a:pt x="125" y="142"/>
                  <a:pt x="125" y="142"/>
                </a:cubicBezTo>
                <a:cubicBezTo>
                  <a:pt x="125" y="143"/>
                  <a:pt x="124" y="143"/>
                  <a:pt x="124" y="143"/>
                </a:cubicBezTo>
                <a:cubicBezTo>
                  <a:pt x="124" y="143"/>
                  <a:pt x="123" y="143"/>
                  <a:pt x="123" y="143"/>
                </a:cubicBezTo>
                <a:cubicBezTo>
                  <a:pt x="123" y="143"/>
                  <a:pt x="122" y="143"/>
                  <a:pt x="122" y="143"/>
                </a:cubicBezTo>
                <a:cubicBezTo>
                  <a:pt x="122" y="143"/>
                  <a:pt x="121" y="143"/>
                  <a:pt x="121" y="143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19" y="144"/>
                  <a:pt x="119" y="144"/>
                  <a:pt x="118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7" y="144"/>
                  <a:pt x="116" y="144"/>
                  <a:pt x="115" y="144"/>
                </a:cubicBezTo>
                <a:cubicBezTo>
                  <a:pt x="114" y="144"/>
                  <a:pt x="113" y="144"/>
                  <a:pt x="112" y="144"/>
                </a:cubicBezTo>
                <a:cubicBezTo>
                  <a:pt x="112" y="144"/>
                  <a:pt x="112" y="144"/>
                  <a:pt x="111" y="144"/>
                </a:cubicBezTo>
                <a:cubicBezTo>
                  <a:pt x="110" y="143"/>
                  <a:pt x="110" y="143"/>
                  <a:pt x="109" y="143"/>
                </a:cubicBezTo>
                <a:cubicBezTo>
                  <a:pt x="109" y="143"/>
                  <a:pt x="108" y="143"/>
                  <a:pt x="108" y="143"/>
                </a:cubicBezTo>
                <a:cubicBezTo>
                  <a:pt x="108" y="142"/>
                  <a:pt x="108" y="142"/>
                  <a:pt x="108" y="141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9" y="138"/>
                  <a:pt x="109" y="138"/>
                  <a:pt x="109" y="138"/>
                </a:cubicBezTo>
                <a:cubicBezTo>
                  <a:pt x="110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3" y="138"/>
                  <a:pt x="114" y="138"/>
                  <a:pt x="115" y="138"/>
                </a:cubicBezTo>
                <a:cubicBezTo>
                  <a:pt x="116" y="138"/>
                  <a:pt x="117" y="138"/>
                  <a:pt x="119" y="138"/>
                </a:cubicBezTo>
                <a:cubicBezTo>
                  <a:pt x="119" y="138"/>
                  <a:pt x="119" y="138"/>
                  <a:pt x="120" y="138"/>
                </a:cubicBezTo>
                <a:cubicBezTo>
                  <a:pt x="120" y="138"/>
                  <a:pt x="121" y="138"/>
                  <a:pt x="122" y="138"/>
                </a:cubicBezTo>
                <a:cubicBezTo>
                  <a:pt x="122" y="138"/>
                  <a:pt x="122" y="138"/>
                  <a:pt x="123" y="138"/>
                </a:cubicBezTo>
                <a:cubicBezTo>
                  <a:pt x="123" y="138"/>
                  <a:pt x="124" y="137"/>
                  <a:pt x="125" y="137"/>
                </a:cubicBezTo>
                <a:cubicBezTo>
                  <a:pt x="125" y="137"/>
                  <a:pt x="125" y="137"/>
                  <a:pt x="126" y="137"/>
                </a:cubicBezTo>
                <a:cubicBezTo>
                  <a:pt x="126" y="137"/>
                  <a:pt x="127" y="137"/>
                  <a:pt x="128" y="136"/>
                </a:cubicBezTo>
                <a:cubicBezTo>
                  <a:pt x="128" y="136"/>
                  <a:pt x="128" y="136"/>
                  <a:pt x="129" y="136"/>
                </a:cubicBezTo>
                <a:cubicBezTo>
                  <a:pt x="130" y="136"/>
                  <a:pt x="130" y="136"/>
                  <a:pt x="131" y="135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32" y="135"/>
                  <a:pt x="133" y="134"/>
                  <a:pt x="134" y="134"/>
                </a:cubicBezTo>
                <a:cubicBezTo>
                  <a:pt x="134" y="134"/>
                  <a:pt x="134" y="134"/>
                  <a:pt x="134" y="133"/>
                </a:cubicBezTo>
                <a:cubicBezTo>
                  <a:pt x="135" y="133"/>
                  <a:pt x="135" y="133"/>
                  <a:pt x="136" y="133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7" y="131"/>
                  <a:pt x="138" y="131"/>
                </a:cubicBezTo>
                <a:cubicBezTo>
                  <a:pt x="138" y="131"/>
                  <a:pt x="138" y="131"/>
                  <a:pt x="138" y="131"/>
                </a:cubicBezTo>
                <a:cubicBezTo>
                  <a:pt x="138" y="131"/>
                  <a:pt x="138" y="131"/>
                  <a:pt x="138" y="131"/>
                </a:cubicBezTo>
                <a:cubicBezTo>
                  <a:pt x="138" y="131"/>
                  <a:pt x="138" y="132"/>
                  <a:pt x="138" y="132"/>
                </a:cubicBezTo>
                <a:close/>
                <a:moveTo>
                  <a:pt x="103" y="132"/>
                </a:moveTo>
                <a:cubicBezTo>
                  <a:pt x="103" y="132"/>
                  <a:pt x="103" y="132"/>
                  <a:pt x="103" y="132"/>
                </a:cubicBezTo>
                <a:cubicBezTo>
                  <a:pt x="103" y="133"/>
                  <a:pt x="103" y="133"/>
                  <a:pt x="102" y="133"/>
                </a:cubicBezTo>
                <a:cubicBezTo>
                  <a:pt x="102" y="133"/>
                  <a:pt x="102" y="133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5"/>
                  <a:pt x="102" y="135"/>
                  <a:pt x="101" y="135"/>
                </a:cubicBezTo>
                <a:cubicBezTo>
                  <a:pt x="101" y="135"/>
                  <a:pt x="101" y="135"/>
                  <a:pt x="101" y="136"/>
                </a:cubicBezTo>
                <a:cubicBezTo>
                  <a:pt x="101" y="136"/>
                  <a:pt x="101" y="136"/>
                  <a:pt x="101" y="136"/>
                </a:cubicBezTo>
                <a:cubicBezTo>
                  <a:pt x="100" y="136"/>
                  <a:pt x="100" y="137"/>
                  <a:pt x="100" y="137"/>
                </a:cubicBezTo>
                <a:cubicBezTo>
                  <a:pt x="100" y="137"/>
                  <a:pt x="100" y="137"/>
                  <a:pt x="99" y="137"/>
                </a:cubicBezTo>
                <a:cubicBezTo>
                  <a:pt x="99" y="137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8" y="139"/>
                  <a:pt x="98" y="139"/>
                  <a:pt x="98" y="139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97" y="139"/>
                  <a:pt x="96" y="140"/>
                  <a:pt x="96" y="140"/>
                </a:cubicBezTo>
                <a:cubicBezTo>
                  <a:pt x="96" y="140"/>
                  <a:pt x="96" y="140"/>
                  <a:pt x="95" y="140"/>
                </a:cubicBezTo>
                <a:cubicBezTo>
                  <a:pt x="95" y="140"/>
                  <a:pt x="95" y="141"/>
                  <a:pt x="94" y="141"/>
                </a:cubicBezTo>
                <a:cubicBezTo>
                  <a:pt x="94" y="141"/>
                  <a:pt x="94" y="141"/>
                  <a:pt x="93" y="141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88" y="143"/>
                  <a:pt x="88" y="143"/>
                  <a:pt x="88" y="143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6" y="143"/>
                  <a:pt x="86" y="143"/>
                  <a:pt x="85" y="143"/>
                </a:cubicBezTo>
                <a:cubicBezTo>
                  <a:pt x="85" y="143"/>
                  <a:pt x="85" y="143"/>
                  <a:pt x="85" y="143"/>
                </a:cubicBezTo>
                <a:cubicBezTo>
                  <a:pt x="84" y="144"/>
                  <a:pt x="84" y="144"/>
                  <a:pt x="83" y="144"/>
                </a:cubicBezTo>
                <a:cubicBezTo>
                  <a:pt x="83" y="144"/>
                  <a:pt x="83" y="144"/>
                  <a:pt x="82" y="144"/>
                </a:cubicBezTo>
                <a:cubicBezTo>
                  <a:pt x="82" y="144"/>
                  <a:pt x="81" y="144"/>
                  <a:pt x="80" y="144"/>
                </a:cubicBezTo>
                <a:cubicBezTo>
                  <a:pt x="79" y="144"/>
                  <a:pt x="78" y="144"/>
                  <a:pt x="78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6" y="144"/>
                  <a:pt x="76" y="144"/>
                  <a:pt x="75" y="143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74" y="143"/>
                  <a:pt x="74" y="143"/>
                  <a:pt x="73" y="143"/>
                </a:cubicBezTo>
                <a:cubicBezTo>
                  <a:pt x="73" y="143"/>
                  <a:pt x="73" y="143"/>
                  <a:pt x="72" y="143"/>
                </a:cubicBezTo>
                <a:cubicBezTo>
                  <a:pt x="72" y="143"/>
                  <a:pt x="72" y="143"/>
                  <a:pt x="71" y="143"/>
                </a:cubicBezTo>
                <a:cubicBezTo>
                  <a:pt x="71" y="143"/>
                  <a:pt x="71" y="143"/>
                  <a:pt x="70" y="142"/>
                </a:cubicBezTo>
                <a:cubicBezTo>
                  <a:pt x="70" y="142"/>
                  <a:pt x="70" y="142"/>
                  <a:pt x="69" y="142"/>
                </a:cubicBezTo>
                <a:cubicBezTo>
                  <a:pt x="69" y="142"/>
                  <a:pt x="69" y="142"/>
                  <a:pt x="68" y="142"/>
                </a:cubicBezTo>
                <a:cubicBezTo>
                  <a:pt x="68" y="142"/>
                  <a:pt x="68" y="142"/>
                  <a:pt x="67" y="141"/>
                </a:cubicBezTo>
                <a:cubicBezTo>
                  <a:pt x="67" y="141"/>
                  <a:pt x="67" y="141"/>
                  <a:pt x="67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5" y="141"/>
                  <a:pt x="65" y="140"/>
                  <a:pt x="65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3" y="139"/>
                  <a:pt x="63" y="139"/>
                </a:cubicBezTo>
                <a:cubicBezTo>
                  <a:pt x="63" y="139"/>
                  <a:pt x="63" y="139"/>
                  <a:pt x="62" y="139"/>
                </a:cubicBezTo>
                <a:cubicBezTo>
                  <a:pt x="62" y="139"/>
                  <a:pt x="62" y="139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1" y="138"/>
                  <a:pt x="61" y="137"/>
                  <a:pt x="61" y="137"/>
                </a:cubicBezTo>
                <a:cubicBezTo>
                  <a:pt x="60" y="137"/>
                  <a:pt x="60" y="137"/>
                  <a:pt x="60" y="137"/>
                </a:cubicBezTo>
                <a:cubicBezTo>
                  <a:pt x="60" y="137"/>
                  <a:pt x="60" y="136"/>
                  <a:pt x="59" y="136"/>
                </a:cubicBezTo>
                <a:cubicBezTo>
                  <a:pt x="59" y="136"/>
                  <a:pt x="59" y="136"/>
                  <a:pt x="59" y="136"/>
                </a:cubicBezTo>
                <a:cubicBezTo>
                  <a:pt x="59" y="135"/>
                  <a:pt x="59" y="135"/>
                  <a:pt x="59" y="135"/>
                </a:cubicBezTo>
                <a:cubicBezTo>
                  <a:pt x="58" y="135"/>
                  <a:pt x="58" y="135"/>
                  <a:pt x="58" y="134"/>
                </a:cubicBezTo>
                <a:cubicBezTo>
                  <a:pt x="58" y="134"/>
                  <a:pt x="58" y="134"/>
                  <a:pt x="58" y="134"/>
                </a:cubicBezTo>
                <a:cubicBezTo>
                  <a:pt x="58" y="133"/>
                  <a:pt x="58" y="133"/>
                  <a:pt x="58" y="133"/>
                </a:cubicBezTo>
                <a:cubicBezTo>
                  <a:pt x="57" y="133"/>
                  <a:pt x="57" y="133"/>
                  <a:pt x="57" y="132"/>
                </a:cubicBezTo>
                <a:cubicBezTo>
                  <a:pt x="57" y="132"/>
                  <a:pt x="57" y="132"/>
                  <a:pt x="57" y="132"/>
                </a:cubicBezTo>
                <a:cubicBezTo>
                  <a:pt x="57" y="132"/>
                  <a:pt x="57" y="131"/>
                  <a:pt x="57" y="131"/>
                </a:cubicBezTo>
                <a:cubicBezTo>
                  <a:pt x="57" y="131"/>
                  <a:pt x="57" y="131"/>
                  <a:pt x="57" y="131"/>
                </a:cubicBezTo>
                <a:cubicBezTo>
                  <a:pt x="57" y="131"/>
                  <a:pt x="57" y="131"/>
                  <a:pt x="57" y="131"/>
                </a:cubicBezTo>
                <a:cubicBezTo>
                  <a:pt x="58" y="131"/>
                  <a:pt x="58" y="132"/>
                  <a:pt x="59" y="132"/>
                </a:cubicBezTo>
                <a:cubicBezTo>
                  <a:pt x="59" y="132"/>
                  <a:pt x="59" y="132"/>
                  <a:pt x="59" y="133"/>
                </a:cubicBezTo>
                <a:cubicBezTo>
                  <a:pt x="60" y="133"/>
                  <a:pt x="60" y="133"/>
                  <a:pt x="61" y="133"/>
                </a:cubicBezTo>
                <a:cubicBezTo>
                  <a:pt x="61" y="134"/>
                  <a:pt x="61" y="134"/>
                  <a:pt x="62" y="134"/>
                </a:cubicBezTo>
                <a:cubicBezTo>
                  <a:pt x="62" y="134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5" y="136"/>
                  <a:pt x="66" y="136"/>
                  <a:pt x="67" y="136"/>
                </a:cubicBezTo>
                <a:cubicBezTo>
                  <a:pt x="67" y="136"/>
                  <a:pt x="67" y="136"/>
                  <a:pt x="68" y="136"/>
                </a:cubicBezTo>
                <a:cubicBezTo>
                  <a:pt x="68" y="137"/>
                  <a:pt x="69" y="137"/>
                  <a:pt x="69" y="137"/>
                </a:cubicBezTo>
                <a:cubicBezTo>
                  <a:pt x="70" y="137"/>
                  <a:pt x="70" y="137"/>
                  <a:pt x="71" y="137"/>
                </a:cubicBezTo>
                <a:cubicBezTo>
                  <a:pt x="71" y="137"/>
                  <a:pt x="72" y="138"/>
                  <a:pt x="72" y="138"/>
                </a:cubicBezTo>
                <a:cubicBezTo>
                  <a:pt x="73" y="138"/>
                  <a:pt x="73" y="138"/>
                  <a:pt x="74" y="138"/>
                </a:cubicBezTo>
                <a:cubicBezTo>
                  <a:pt x="74" y="138"/>
                  <a:pt x="75" y="138"/>
                  <a:pt x="76" y="138"/>
                </a:cubicBezTo>
                <a:cubicBezTo>
                  <a:pt x="76" y="138"/>
                  <a:pt x="76" y="138"/>
                  <a:pt x="77" y="138"/>
                </a:cubicBezTo>
                <a:cubicBezTo>
                  <a:pt x="78" y="138"/>
                  <a:pt x="79" y="138"/>
                  <a:pt x="80" y="138"/>
                </a:cubicBezTo>
                <a:cubicBezTo>
                  <a:pt x="81" y="138"/>
                  <a:pt x="82" y="138"/>
                  <a:pt x="83" y="138"/>
                </a:cubicBezTo>
                <a:cubicBezTo>
                  <a:pt x="84" y="138"/>
                  <a:pt x="84" y="138"/>
                  <a:pt x="84" y="138"/>
                </a:cubicBezTo>
                <a:cubicBezTo>
                  <a:pt x="85" y="138"/>
                  <a:pt x="86" y="138"/>
                  <a:pt x="86" y="138"/>
                </a:cubicBezTo>
                <a:cubicBezTo>
                  <a:pt x="87" y="138"/>
                  <a:pt x="87" y="138"/>
                  <a:pt x="88" y="138"/>
                </a:cubicBezTo>
                <a:cubicBezTo>
                  <a:pt x="88" y="138"/>
                  <a:pt x="89" y="137"/>
                  <a:pt x="90" y="137"/>
                </a:cubicBezTo>
                <a:cubicBezTo>
                  <a:pt x="90" y="137"/>
                  <a:pt x="90" y="137"/>
                  <a:pt x="91" y="137"/>
                </a:cubicBezTo>
                <a:cubicBezTo>
                  <a:pt x="91" y="137"/>
                  <a:pt x="92" y="137"/>
                  <a:pt x="93" y="136"/>
                </a:cubicBezTo>
                <a:cubicBezTo>
                  <a:pt x="93" y="136"/>
                  <a:pt x="93" y="136"/>
                  <a:pt x="93" y="136"/>
                </a:cubicBezTo>
                <a:cubicBezTo>
                  <a:pt x="94" y="136"/>
                  <a:pt x="95" y="136"/>
                  <a:pt x="96" y="135"/>
                </a:cubicBezTo>
                <a:cubicBezTo>
                  <a:pt x="96" y="135"/>
                  <a:pt x="96" y="135"/>
                  <a:pt x="96" y="135"/>
                </a:cubicBezTo>
                <a:cubicBezTo>
                  <a:pt x="97" y="135"/>
                  <a:pt x="98" y="134"/>
                  <a:pt x="98" y="134"/>
                </a:cubicBezTo>
                <a:cubicBezTo>
                  <a:pt x="99" y="134"/>
                  <a:pt x="99" y="134"/>
                  <a:pt x="99" y="133"/>
                </a:cubicBezTo>
                <a:cubicBezTo>
                  <a:pt x="100" y="133"/>
                  <a:pt x="100" y="133"/>
                  <a:pt x="101" y="133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31"/>
                  <a:pt x="103" y="132"/>
                  <a:pt x="103" y="132"/>
                </a:cubicBezTo>
                <a:close/>
                <a:moveTo>
                  <a:pt x="19" y="52"/>
                </a:moveTo>
                <a:cubicBezTo>
                  <a:pt x="19" y="35"/>
                  <a:pt x="19" y="35"/>
                  <a:pt x="19" y="35"/>
                </a:cubicBezTo>
                <a:cubicBezTo>
                  <a:pt x="28" y="35"/>
                  <a:pt x="35" y="28"/>
                  <a:pt x="35" y="19"/>
                </a:cubicBezTo>
                <a:cubicBezTo>
                  <a:pt x="57" y="19"/>
                  <a:pt x="57" y="19"/>
                  <a:pt x="57" y="19"/>
                </a:cubicBezTo>
                <a:cubicBezTo>
                  <a:pt x="58" y="28"/>
                  <a:pt x="65" y="35"/>
                  <a:pt x="73" y="35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52"/>
                  <a:pt x="73" y="52"/>
                  <a:pt x="73" y="52"/>
                </a:cubicBezTo>
                <a:cubicBezTo>
                  <a:pt x="73" y="52"/>
                  <a:pt x="72" y="51"/>
                  <a:pt x="72" y="51"/>
                </a:cubicBezTo>
                <a:cubicBezTo>
                  <a:pt x="71" y="50"/>
                  <a:pt x="71" y="50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4" y="45"/>
                  <a:pt x="57" y="42"/>
                  <a:pt x="50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1"/>
                  <a:pt x="47" y="41"/>
                  <a:pt x="46" y="41"/>
                </a:cubicBezTo>
                <a:cubicBezTo>
                  <a:pt x="45" y="41"/>
                  <a:pt x="44" y="41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35" y="42"/>
                  <a:pt x="28" y="45"/>
                  <a:pt x="22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21" y="50"/>
                  <a:pt x="21" y="50"/>
                  <a:pt x="21" y="51"/>
                </a:cubicBezTo>
                <a:cubicBezTo>
                  <a:pt x="20" y="51"/>
                  <a:pt x="20" y="52"/>
                  <a:pt x="19" y="52"/>
                </a:cubicBezTo>
                <a:cubicBezTo>
                  <a:pt x="19" y="52"/>
                  <a:pt x="19" y="52"/>
                  <a:pt x="19" y="52"/>
                </a:cubicBezTo>
                <a:close/>
                <a:moveTo>
                  <a:pt x="84" y="84"/>
                </a:moveTo>
                <a:cubicBezTo>
                  <a:pt x="84" y="84"/>
                  <a:pt x="84" y="84"/>
                  <a:pt x="85" y="84"/>
                </a:cubicBezTo>
                <a:cubicBezTo>
                  <a:pt x="86" y="85"/>
                  <a:pt x="87" y="85"/>
                  <a:pt x="89" y="85"/>
                </a:cubicBezTo>
                <a:cubicBezTo>
                  <a:pt x="90" y="85"/>
                  <a:pt x="91" y="86"/>
                  <a:pt x="92" y="86"/>
                </a:cubicBezTo>
                <a:cubicBezTo>
                  <a:pt x="93" y="86"/>
                  <a:pt x="93" y="87"/>
                  <a:pt x="94" y="87"/>
                </a:cubicBezTo>
                <a:cubicBezTo>
                  <a:pt x="94" y="87"/>
                  <a:pt x="94" y="87"/>
                  <a:pt x="95" y="87"/>
                </a:cubicBezTo>
                <a:cubicBezTo>
                  <a:pt x="95" y="88"/>
                  <a:pt x="96" y="88"/>
                  <a:pt x="97" y="88"/>
                </a:cubicBezTo>
                <a:cubicBezTo>
                  <a:pt x="97" y="88"/>
                  <a:pt x="97" y="89"/>
                  <a:pt x="97" y="89"/>
                </a:cubicBezTo>
                <a:cubicBezTo>
                  <a:pt x="99" y="90"/>
                  <a:pt x="100" y="91"/>
                  <a:pt x="101" y="92"/>
                </a:cubicBezTo>
                <a:cubicBezTo>
                  <a:pt x="101" y="92"/>
                  <a:pt x="101" y="92"/>
                  <a:pt x="101" y="92"/>
                </a:cubicBezTo>
                <a:cubicBezTo>
                  <a:pt x="101" y="92"/>
                  <a:pt x="101" y="93"/>
                  <a:pt x="102" y="93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2" y="94"/>
                  <a:pt x="102" y="94"/>
                  <a:pt x="102" y="95"/>
                </a:cubicBezTo>
                <a:cubicBezTo>
                  <a:pt x="102" y="95"/>
                  <a:pt x="102" y="95"/>
                  <a:pt x="103" y="95"/>
                </a:cubicBezTo>
                <a:cubicBezTo>
                  <a:pt x="103" y="95"/>
                  <a:pt x="103" y="96"/>
                  <a:pt x="103" y="96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103" y="97"/>
                  <a:pt x="103" y="97"/>
                  <a:pt x="103" y="98"/>
                </a:cubicBezTo>
                <a:cubicBezTo>
                  <a:pt x="103" y="105"/>
                  <a:pt x="92" y="111"/>
                  <a:pt x="80" y="111"/>
                </a:cubicBezTo>
                <a:cubicBezTo>
                  <a:pt x="68" y="111"/>
                  <a:pt x="57" y="105"/>
                  <a:pt x="57" y="98"/>
                </a:cubicBezTo>
                <a:cubicBezTo>
                  <a:pt x="57" y="96"/>
                  <a:pt x="57" y="95"/>
                  <a:pt x="58" y="94"/>
                </a:cubicBezTo>
                <a:cubicBezTo>
                  <a:pt x="59" y="93"/>
                  <a:pt x="60" y="91"/>
                  <a:pt x="61" y="90"/>
                </a:cubicBezTo>
                <a:cubicBezTo>
                  <a:pt x="62" y="90"/>
                  <a:pt x="62" y="90"/>
                  <a:pt x="62" y="89"/>
                </a:cubicBezTo>
                <a:cubicBezTo>
                  <a:pt x="62" y="89"/>
                  <a:pt x="63" y="89"/>
                  <a:pt x="63" y="88"/>
                </a:cubicBezTo>
                <a:cubicBezTo>
                  <a:pt x="68" y="86"/>
                  <a:pt x="74" y="84"/>
                  <a:pt x="80" y="84"/>
                </a:cubicBezTo>
                <a:cubicBezTo>
                  <a:pt x="81" y="84"/>
                  <a:pt x="83" y="84"/>
                  <a:pt x="84" y="84"/>
                </a:cubicBezTo>
                <a:close/>
                <a:moveTo>
                  <a:pt x="94" y="78"/>
                </a:moveTo>
                <a:cubicBezTo>
                  <a:pt x="94" y="78"/>
                  <a:pt x="94" y="78"/>
                  <a:pt x="95" y="78"/>
                </a:cubicBezTo>
                <a:cubicBezTo>
                  <a:pt x="95" y="79"/>
                  <a:pt x="96" y="79"/>
                  <a:pt x="96" y="79"/>
                </a:cubicBezTo>
                <a:cubicBezTo>
                  <a:pt x="96" y="79"/>
                  <a:pt x="97" y="80"/>
                  <a:pt x="97" y="80"/>
                </a:cubicBezTo>
                <a:cubicBezTo>
                  <a:pt x="98" y="80"/>
                  <a:pt x="98" y="80"/>
                  <a:pt x="99" y="81"/>
                </a:cubicBezTo>
                <a:cubicBezTo>
                  <a:pt x="99" y="81"/>
                  <a:pt x="99" y="81"/>
                  <a:pt x="99" y="81"/>
                </a:cubicBezTo>
                <a:cubicBezTo>
                  <a:pt x="100" y="81"/>
                  <a:pt x="101" y="82"/>
                  <a:pt x="102" y="82"/>
                </a:cubicBezTo>
                <a:cubicBezTo>
                  <a:pt x="102" y="82"/>
                  <a:pt x="102" y="82"/>
                  <a:pt x="103" y="82"/>
                </a:cubicBezTo>
                <a:cubicBezTo>
                  <a:pt x="103" y="82"/>
                  <a:pt x="104" y="83"/>
                  <a:pt x="105" y="83"/>
                </a:cubicBezTo>
                <a:cubicBezTo>
                  <a:pt x="105" y="83"/>
                  <a:pt x="105" y="83"/>
                  <a:pt x="106" y="83"/>
                </a:cubicBezTo>
                <a:cubicBezTo>
                  <a:pt x="106" y="83"/>
                  <a:pt x="107" y="83"/>
                  <a:pt x="108" y="83"/>
                </a:cubicBezTo>
                <a:cubicBezTo>
                  <a:pt x="108" y="83"/>
                  <a:pt x="108" y="84"/>
                  <a:pt x="109" y="84"/>
                </a:cubicBezTo>
                <a:cubicBezTo>
                  <a:pt x="110" y="84"/>
                  <a:pt x="110" y="84"/>
                  <a:pt x="111" y="84"/>
                </a:cubicBezTo>
                <a:cubicBezTo>
                  <a:pt x="111" y="84"/>
                  <a:pt x="112" y="84"/>
                  <a:pt x="112" y="84"/>
                </a:cubicBezTo>
                <a:cubicBezTo>
                  <a:pt x="113" y="84"/>
                  <a:pt x="114" y="84"/>
                  <a:pt x="115" y="84"/>
                </a:cubicBezTo>
                <a:cubicBezTo>
                  <a:pt x="116" y="84"/>
                  <a:pt x="117" y="84"/>
                  <a:pt x="119" y="84"/>
                </a:cubicBezTo>
                <a:cubicBezTo>
                  <a:pt x="119" y="84"/>
                  <a:pt x="119" y="84"/>
                  <a:pt x="120" y="84"/>
                </a:cubicBezTo>
                <a:cubicBezTo>
                  <a:pt x="120" y="84"/>
                  <a:pt x="121" y="84"/>
                  <a:pt x="122" y="84"/>
                </a:cubicBezTo>
                <a:cubicBezTo>
                  <a:pt x="122" y="84"/>
                  <a:pt x="122" y="83"/>
                  <a:pt x="123" y="83"/>
                </a:cubicBezTo>
                <a:cubicBezTo>
                  <a:pt x="123" y="83"/>
                  <a:pt x="124" y="83"/>
                  <a:pt x="125" y="83"/>
                </a:cubicBezTo>
                <a:cubicBezTo>
                  <a:pt x="125" y="83"/>
                  <a:pt x="125" y="83"/>
                  <a:pt x="126" y="83"/>
                </a:cubicBezTo>
                <a:cubicBezTo>
                  <a:pt x="126" y="83"/>
                  <a:pt x="127" y="82"/>
                  <a:pt x="128" y="82"/>
                </a:cubicBezTo>
                <a:cubicBezTo>
                  <a:pt x="128" y="82"/>
                  <a:pt x="128" y="82"/>
                  <a:pt x="129" y="82"/>
                </a:cubicBezTo>
                <a:cubicBezTo>
                  <a:pt x="130" y="82"/>
                  <a:pt x="130" y="81"/>
                  <a:pt x="131" y="81"/>
                </a:cubicBezTo>
                <a:cubicBezTo>
                  <a:pt x="131" y="81"/>
                  <a:pt x="131" y="81"/>
                  <a:pt x="131" y="81"/>
                </a:cubicBezTo>
                <a:cubicBezTo>
                  <a:pt x="132" y="80"/>
                  <a:pt x="133" y="80"/>
                  <a:pt x="134" y="80"/>
                </a:cubicBezTo>
                <a:cubicBezTo>
                  <a:pt x="134" y="80"/>
                  <a:pt x="134" y="79"/>
                  <a:pt x="134" y="79"/>
                </a:cubicBezTo>
                <a:cubicBezTo>
                  <a:pt x="135" y="79"/>
                  <a:pt x="135" y="79"/>
                  <a:pt x="136" y="78"/>
                </a:cubicBezTo>
                <a:cubicBezTo>
                  <a:pt x="136" y="78"/>
                  <a:pt x="136" y="78"/>
                  <a:pt x="137" y="78"/>
                </a:cubicBezTo>
                <a:cubicBezTo>
                  <a:pt x="137" y="77"/>
                  <a:pt x="137" y="77"/>
                  <a:pt x="138" y="77"/>
                </a:cubicBezTo>
                <a:cubicBezTo>
                  <a:pt x="138" y="77"/>
                  <a:pt x="138" y="77"/>
                  <a:pt x="138" y="76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8"/>
                </a:cubicBezTo>
                <a:cubicBezTo>
                  <a:pt x="138" y="78"/>
                  <a:pt x="138" y="78"/>
                  <a:pt x="138" y="78"/>
                </a:cubicBezTo>
                <a:cubicBezTo>
                  <a:pt x="138" y="78"/>
                  <a:pt x="138" y="79"/>
                  <a:pt x="138" y="79"/>
                </a:cubicBezTo>
                <a:cubicBezTo>
                  <a:pt x="138" y="79"/>
                  <a:pt x="138" y="79"/>
                  <a:pt x="137" y="79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80"/>
                  <a:pt x="137" y="81"/>
                  <a:pt x="137" y="81"/>
                </a:cubicBezTo>
                <a:cubicBezTo>
                  <a:pt x="137" y="81"/>
                  <a:pt x="136" y="81"/>
                  <a:pt x="136" y="81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6" y="82"/>
                  <a:pt x="136" y="82"/>
                  <a:pt x="135" y="82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5" y="83"/>
                  <a:pt x="134" y="83"/>
                  <a:pt x="134" y="84"/>
                </a:cubicBezTo>
                <a:cubicBezTo>
                  <a:pt x="134" y="84"/>
                  <a:pt x="134" y="84"/>
                  <a:pt x="133" y="84"/>
                </a:cubicBezTo>
                <a:cubicBezTo>
                  <a:pt x="133" y="84"/>
                  <a:pt x="133" y="84"/>
                  <a:pt x="133" y="85"/>
                </a:cubicBezTo>
                <a:cubicBezTo>
                  <a:pt x="133" y="85"/>
                  <a:pt x="132" y="85"/>
                  <a:pt x="132" y="85"/>
                </a:cubicBezTo>
                <a:cubicBezTo>
                  <a:pt x="132" y="85"/>
                  <a:pt x="132" y="85"/>
                  <a:pt x="131" y="86"/>
                </a:cubicBezTo>
                <a:cubicBezTo>
                  <a:pt x="131" y="86"/>
                  <a:pt x="131" y="86"/>
                  <a:pt x="130" y="86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29" y="87"/>
                  <a:pt x="129" y="87"/>
                  <a:pt x="129" y="87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28" y="87"/>
                  <a:pt x="127" y="87"/>
                  <a:pt x="127" y="88"/>
                </a:cubicBezTo>
                <a:cubicBezTo>
                  <a:pt x="127" y="88"/>
                  <a:pt x="126" y="88"/>
                  <a:pt x="126" y="88"/>
                </a:cubicBezTo>
                <a:cubicBezTo>
                  <a:pt x="126" y="88"/>
                  <a:pt x="125" y="88"/>
                  <a:pt x="125" y="88"/>
                </a:cubicBezTo>
                <a:cubicBezTo>
                  <a:pt x="125" y="88"/>
                  <a:pt x="124" y="88"/>
                  <a:pt x="124" y="88"/>
                </a:cubicBezTo>
                <a:cubicBezTo>
                  <a:pt x="124" y="89"/>
                  <a:pt x="123" y="89"/>
                  <a:pt x="123" y="89"/>
                </a:cubicBezTo>
                <a:cubicBezTo>
                  <a:pt x="123" y="89"/>
                  <a:pt x="122" y="89"/>
                  <a:pt x="122" y="89"/>
                </a:cubicBezTo>
                <a:cubicBezTo>
                  <a:pt x="122" y="89"/>
                  <a:pt x="121" y="89"/>
                  <a:pt x="121" y="89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19" y="89"/>
                  <a:pt x="119" y="89"/>
                  <a:pt x="118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7" y="89"/>
                  <a:pt x="116" y="89"/>
                  <a:pt x="115" y="89"/>
                </a:cubicBezTo>
                <a:cubicBezTo>
                  <a:pt x="114" y="89"/>
                  <a:pt x="113" y="89"/>
                  <a:pt x="112" y="89"/>
                </a:cubicBezTo>
                <a:cubicBezTo>
                  <a:pt x="112" y="89"/>
                  <a:pt x="112" y="89"/>
                  <a:pt x="111" y="89"/>
                </a:cubicBezTo>
                <a:cubicBezTo>
                  <a:pt x="111" y="89"/>
                  <a:pt x="110" y="89"/>
                  <a:pt x="110" y="89"/>
                </a:cubicBezTo>
                <a:cubicBezTo>
                  <a:pt x="109" y="89"/>
                  <a:pt x="109" y="89"/>
                  <a:pt x="108" y="89"/>
                </a:cubicBezTo>
                <a:cubicBezTo>
                  <a:pt x="108" y="89"/>
                  <a:pt x="107" y="89"/>
                  <a:pt x="107" y="89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2" y="85"/>
                  <a:pt x="98" y="83"/>
                  <a:pt x="94" y="81"/>
                </a:cubicBezTo>
                <a:cubicBezTo>
                  <a:pt x="93" y="80"/>
                  <a:pt x="92" y="78"/>
                  <a:pt x="92" y="76"/>
                </a:cubicBezTo>
                <a:cubicBezTo>
                  <a:pt x="92" y="76"/>
                  <a:pt x="92" y="77"/>
                  <a:pt x="93" y="77"/>
                </a:cubicBezTo>
                <a:cubicBezTo>
                  <a:pt x="93" y="77"/>
                  <a:pt x="93" y="77"/>
                  <a:pt x="94" y="78"/>
                </a:cubicBezTo>
                <a:close/>
                <a:moveTo>
                  <a:pt x="136" y="89"/>
                </a:moveTo>
                <a:cubicBezTo>
                  <a:pt x="136" y="89"/>
                  <a:pt x="136" y="89"/>
                  <a:pt x="137" y="89"/>
                </a:cubicBezTo>
                <a:cubicBezTo>
                  <a:pt x="137" y="88"/>
                  <a:pt x="137" y="88"/>
                  <a:pt x="138" y="88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38" y="87"/>
                  <a:pt x="138" y="88"/>
                  <a:pt x="138" y="88"/>
                </a:cubicBezTo>
                <a:cubicBezTo>
                  <a:pt x="138" y="88"/>
                  <a:pt x="138" y="88"/>
                  <a:pt x="138" y="88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8" y="89"/>
                  <a:pt x="138" y="89"/>
                  <a:pt x="138" y="90"/>
                </a:cubicBezTo>
                <a:cubicBezTo>
                  <a:pt x="138" y="90"/>
                  <a:pt x="138" y="90"/>
                  <a:pt x="137" y="90"/>
                </a:cubicBezTo>
                <a:cubicBezTo>
                  <a:pt x="137" y="91"/>
                  <a:pt x="137" y="91"/>
                  <a:pt x="137" y="91"/>
                </a:cubicBezTo>
                <a:cubicBezTo>
                  <a:pt x="137" y="91"/>
                  <a:pt x="137" y="91"/>
                  <a:pt x="137" y="92"/>
                </a:cubicBezTo>
                <a:cubicBezTo>
                  <a:pt x="137" y="92"/>
                  <a:pt x="136" y="92"/>
                  <a:pt x="136" y="92"/>
                </a:cubicBezTo>
                <a:cubicBezTo>
                  <a:pt x="136" y="92"/>
                  <a:pt x="136" y="93"/>
                  <a:pt x="136" y="93"/>
                </a:cubicBezTo>
                <a:cubicBezTo>
                  <a:pt x="136" y="93"/>
                  <a:pt x="136" y="93"/>
                  <a:pt x="135" y="93"/>
                </a:cubicBezTo>
                <a:cubicBezTo>
                  <a:pt x="135" y="94"/>
                  <a:pt x="135" y="94"/>
                  <a:pt x="135" y="94"/>
                </a:cubicBezTo>
                <a:cubicBezTo>
                  <a:pt x="135" y="94"/>
                  <a:pt x="134" y="94"/>
                  <a:pt x="134" y="94"/>
                </a:cubicBezTo>
                <a:cubicBezTo>
                  <a:pt x="134" y="95"/>
                  <a:pt x="134" y="95"/>
                  <a:pt x="133" y="95"/>
                </a:cubicBezTo>
                <a:cubicBezTo>
                  <a:pt x="133" y="95"/>
                  <a:pt x="133" y="95"/>
                  <a:pt x="133" y="95"/>
                </a:cubicBezTo>
                <a:cubicBezTo>
                  <a:pt x="133" y="96"/>
                  <a:pt x="132" y="96"/>
                  <a:pt x="132" y="96"/>
                </a:cubicBezTo>
                <a:cubicBezTo>
                  <a:pt x="132" y="96"/>
                  <a:pt x="132" y="96"/>
                  <a:pt x="131" y="96"/>
                </a:cubicBezTo>
                <a:cubicBezTo>
                  <a:pt x="131" y="97"/>
                  <a:pt x="131" y="97"/>
                  <a:pt x="130" y="97"/>
                </a:cubicBezTo>
                <a:cubicBezTo>
                  <a:pt x="130" y="97"/>
                  <a:pt x="130" y="97"/>
                  <a:pt x="130" y="97"/>
                </a:cubicBezTo>
                <a:cubicBezTo>
                  <a:pt x="129" y="97"/>
                  <a:pt x="129" y="98"/>
                  <a:pt x="129" y="98"/>
                </a:cubicBezTo>
                <a:cubicBezTo>
                  <a:pt x="128" y="98"/>
                  <a:pt x="128" y="98"/>
                  <a:pt x="128" y="98"/>
                </a:cubicBezTo>
                <a:cubicBezTo>
                  <a:pt x="128" y="98"/>
                  <a:pt x="127" y="98"/>
                  <a:pt x="127" y="98"/>
                </a:cubicBezTo>
                <a:cubicBezTo>
                  <a:pt x="127" y="99"/>
                  <a:pt x="126" y="99"/>
                  <a:pt x="126" y="99"/>
                </a:cubicBezTo>
                <a:cubicBezTo>
                  <a:pt x="126" y="99"/>
                  <a:pt x="125" y="99"/>
                  <a:pt x="125" y="99"/>
                </a:cubicBezTo>
                <a:cubicBezTo>
                  <a:pt x="125" y="99"/>
                  <a:pt x="124" y="99"/>
                  <a:pt x="124" y="99"/>
                </a:cubicBezTo>
                <a:cubicBezTo>
                  <a:pt x="124" y="99"/>
                  <a:pt x="123" y="99"/>
                  <a:pt x="123" y="100"/>
                </a:cubicBezTo>
                <a:cubicBezTo>
                  <a:pt x="123" y="100"/>
                  <a:pt x="122" y="100"/>
                  <a:pt x="122" y="100"/>
                </a:cubicBezTo>
                <a:cubicBezTo>
                  <a:pt x="122" y="100"/>
                  <a:pt x="121" y="100"/>
                  <a:pt x="121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19" y="100"/>
                  <a:pt x="119" y="100"/>
                  <a:pt x="118" y="100"/>
                </a:cubicBezTo>
                <a:cubicBezTo>
                  <a:pt x="118" y="100"/>
                  <a:pt x="118" y="100"/>
                  <a:pt x="118" y="100"/>
                </a:cubicBezTo>
                <a:cubicBezTo>
                  <a:pt x="117" y="100"/>
                  <a:pt x="116" y="100"/>
                  <a:pt x="115" y="100"/>
                </a:cubicBezTo>
                <a:cubicBezTo>
                  <a:pt x="114" y="100"/>
                  <a:pt x="113" y="100"/>
                  <a:pt x="111" y="100"/>
                </a:cubicBezTo>
                <a:cubicBezTo>
                  <a:pt x="111" y="100"/>
                  <a:pt x="110" y="100"/>
                  <a:pt x="110" y="100"/>
                </a:cubicBezTo>
                <a:cubicBezTo>
                  <a:pt x="109" y="100"/>
                  <a:pt x="109" y="100"/>
                  <a:pt x="108" y="100"/>
                </a:cubicBezTo>
                <a:cubicBezTo>
                  <a:pt x="108" y="98"/>
                  <a:pt x="108" y="98"/>
                  <a:pt x="108" y="98"/>
                </a:cubicBezTo>
                <a:cubicBezTo>
                  <a:pt x="108" y="97"/>
                  <a:pt x="108" y="96"/>
                  <a:pt x="108" y="9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8" y="95"/>
                  <a:pt x="108" y="94"/>
                  <a:pt x="108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9" y="94"/>
                  <a:pt x="110" y="95"/>
                  <a:pt x="111" y="95"/>
                </a:cubicBezTo>
                <a:cubicBezTo>
                  <a:pt x="111" y="95"/>
                  <a:pt x="111" y="95"/>
                  <a:pt x="112" y="95"/>
                </a:cubicBezTo>
                <a:cubicBezTo>
                  <a:pt x="113" y="95"/>
                  <a:pt x="114" y="95"/>
                  <a:pt x="115" y="95"/>
                </a:cubicBezTo>
                <a:cubicBezTo>
                  <a:pt x="116" y="95"/>
                  <a:pt x="117" y="95"/>
                  <a:pt x="119" y="95"/>
                </a:cubicBezTo>
                <a:cubicBezTo>
                  <a:pt x="119" y="95"/>
                  <a:pt x="119" y="95"/>
                  <a:pt x="120" y="95"/>
                </a:cubicBezTo>
                <a:cubicBezTo>
                  <a:pt x="120" y="95"/>
                  <a:pt x="121" y="95"/>
                  <a:pt x="122" y="94"/>
                </a:cubicBezTo>
                <a:cubicBezTo>
                  <a:pt x="122" y="94"/>
                  <a:pt x="122" y="94"/>
                  <a:pt x="123" y="94"/>
                </a:cubicBezTo>
                <a:cubicBezTo>
                  <a:pt x="123" y="94"/>
                  <a:pt x="124" y="94"/>
                  <a:pt x="125" y="94"/>
                </a:cubicBezTo>
                <a:cubicBezTo>
                  <a:pt x="125" y="94"/>
                  <a:pt x="125" y="94"/>
                  <a:pt x="126" y="94"/>
                </a:cubicBezTo>
                <a:cubicBezTo>
                  <a:pt x="126" y="93"/>
                  <a:pt x="127" y="93"/>
                  <a:pt x="128" y="93"/>
                </a:cubicBezTo>
                <a:cubicBezTo>
                  <a:pt x="128" y="93"/>
                  <a:pt x="128" y="93"/>
                  <a:pt x="129" y="93"/>
                </a:cubicBezTo>
                <a:cubicBezTo>
                  <a:pt x="130" y="92"/>
                  <a:pt x="130" y="92"/>
                  <a:pt x="131" y="92"/>
                </a:cubicBezTo>
                <a:cubicBezTo>
                  <a:pt x="131" y="92"/>
                  <a:pt x="131" y="92"/>
                  <a:pt x="131" y="92"/>
                </a:cubicBezTo>
                <a:cubicBezTo>
                  <a:pt x="132" y="91"/>
                  <a:pt x="133" y="91"/>
                  <a:pt x="134" y="91"/>
                </a:cubicBezTo>
                <a:cubicBezTo>
                  <a:pt x="134" y="90"/>
                  <a:pt x="134" y="90"/>
                  <a:pt x="134" y="90"/>
                </a:cubicBezTo>
                <a:cubicBezTo>
                  <a:pt x="135" y="90"/>
                  <a:pt x="135" y="89"/>
                  <a:pt x="136" y="89"/>
                </a:cubicBezTo>
                <a:close/>
                <a:moveTo>
                  <a:pt x="136" y="100"/>
                </a:moveTo>
                <a:cubicBezTo>
                  <a:pt x="136" y="100"/>
                  <a:pt x="136" y="100"/>
                  <a:pt x="137" y="99"/>
                </a:cubicBezTo>
                <a:cubicBezTo>
                  <a:pt x="137" y="99"/>
                  <a:pt x="137" y="99"/>
                  <a:pt x="138" y="98"/>
                </a:cubicBezTo>
                <a:cubicBezTo>
                  <a:pt x="138" y="98"/>
                  <a:pt x="138" y="98"/>
                  <a:pt x="138" y="98"/>
                </a:cubicBezTo>
                <a:cubicBezTo>
                  <a:pt x="138" y="98"/>
                  <a:pt x="138" y="98"/>
                  <a:pt x="138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8" y="99"/>
                  <a:pt x="138" y="100"/>
                  <a:pt x="138" y="100"/>
                </a:cubicBezTo>
                <a:cubicBezTo>
                  <a:pt x="138" y="100"/>
                  <a:pt x="138" y="100"/>
                  <a:pt x="138" y="101"/>
                </a:cubicBezTo>
                <a:cubicBezTo>
                  <a:pt x="138" y="101"/>
                  <a:pt x="138" y="101"/>
                  <a:pt x="137" y="101"/>
                </a:cubicBezTo>
                <a:cubicBezTo>
                  <a:pt x="137" y="101"/>
                  <a:pt x="137" y="102"/>
                  <a:pt x="137" y="10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37" y="103"/>
                  <a:pt x="136" y="103"/>
                  <a:pt x="136" y="103"/>
                </a:cubicBezTo>
                <a:cubicBezTo>
                  <a:pt x="136" y="103"/>
                  <a:pt x="136" y="103"/>
                  <a:pt x="136" y="104"/>
                </a:cubicBezTo>
                <a:cubicBezTo>
                  <a:pt x="136" y="104"/>
                  <a:pt x="136" y="104"/>
                  <a:pt x="135" y="104"/>
                </a:cubicBezTo>
                <a:cubicBezTo>
                  <a:pt x="135" y="104"/>
                  <a:pt x="135" y="105"/>
                  <a:pt x="135" y="105"/>
                </a:cubicBezTo>
                <a:cubicBezTo>
                  <a:pt x="135" y="105"/>
                  <a:pt x="134" y="105"/>
                  <a:pt x="134" y="105"/>
                </a:cubicBezTo>
                <a:cubicBezTo>
                  <a:pt x="134" y="105"/>
                  <a:pt x="134" y="106"/>
                  <a:pt x="133" y="106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33" y="106"/>
                  <a:pt x="132" y="107"/>
                  <a:pt x="132" y="107"/>
                </a:cubicBezTo>
                <a:cubicBezTo>
                  <a:pt x="132" y="107"/>
                  <a:pt x="132" y="107"/>
                  <a:pt x="131" y="107"/>
                </a:cubicBezTo>
                <a:cubicBezTo>
                  <a:pt x="131" y="107"/>
                  <a:pt x="131" y="108"/>
                  <a:pt x="130" y="108"/>
                </a:cubicBezTo>
                <a:cubicBezTo>
                  <a:pt x="130" y="108"/>
                  <a:pt x="130" y="108"/>
                  <a:pt x="130" y="108"/>
                </a:cubicBezTo>
                <a:cubicBezTo>
                  <a:pt x="129" y="108"/>
                  <a:pt x="129" y="108"/>
                  <a:pt x="129" y="109"/>
                </a:cubicBezTo>
                <a:cubicBezTo>
                  <a:pt x="128" y="109"/>
                  <a:pt x="128" y="109"/>
                  <a:pt x="128" y="109"/>
                </a:cubicBezTo>
                <a:cubicBezTo>
                  <a:pt x="128" y="109"/>
                  <a:pt x="127" y="109"/>
                  <a:pt x="127" y="109"/>
                </a:cubicBezTo>
                <a:cubicBezTo>
                  <a:pt x="127" y="109"/>
                  <a:pt x="126" y="109"/>
                  <a:pt x="126" y="110"/>
                </a:cubicBezTo>
                <a:cubicBezTo>
                  <a:pt x="126" y="110"/>
                  <a:pt x="125" y="110"/>
                  <a:pt x="125" y="110"/>
                </a:cubicBezTo>
                <a:cubicBezTo>
                  <a:pt x="125" y="110"/>
                  <a:pt x="124" y="110"/>
                  <a:pt x="124" y="110"/>
                </a:cubicBezTo>
                <a:cubicBezTo>
                  <a:pt x="124" y="110"/>
                  <a:pt x="123" y="110"/>
                  <a:pt x="123" y="110"/>
                </a:cubicBezTo>
                <a:cubicBezTo>
                  <a:pt x="123" y="110"/>
                  <a:pt x="122" y="111"/>
                  <a:pt x="122" y="111"/>
                </a:cubicBezTo>
                <a:cubicBezTo>
                  <a:pt x="122" y="111"/>
                  <a:pt x="121" y="111"/>
                  <a:pt x="121" y="111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19" y="111"/>
                  <a:pt x="119" y="111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7" y="111"/>
                  <a:pt x="116" y="111"/>
                  <a:pt x="115" y="111"/>
                </a:cubicBezTo>
                <a:cubicBezTo>
                  <a:pt x="114" y="111"/>
                  <a:pt x="113" y="111"/>
                  <a:pt x="111" y="111"/>
                </a:cubicBezTo>
                <a:cubicBezTo>
                  <a:pt x="111" y="111"/>
                  <a:pt x="110" y="111"/>
                  <a:pt x="110" y="111"/>
                </a:cubicBezTo>
                <a:cubicBezTo>
                  <a:pt x="109" y="111"/>
                  <a:pt x="109" y="111"/>
                  <a:pt x="108" y="110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10" y="105"/>
                  <a:pt x="111" y="105"/>
                  <a:pt x="111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3" y="106"/>
                  <a:pt x="114" y="106"/>
                  <a:pt x="115" y="106"/>
                </a:cubicBezTo>
                <a:cubicBezTo>
                  <a:pt x="116" y="106"/>
                  <a:pt x="117" y="106"/>
                  <a:pt x="119" y="106"/>
                </a:cubicBezTo>
                <a:cubicBezTo>
                  <a:pt x="119" y="106"/>
                  <a:pt x="119" y="106"/>
                  <a:pt x="120" y="106"/>
                </a:cubicBezTo>
                <a:cubicBezTo>
                  <a:pt x="120" y="105"/>
                  <a:pt x="121" y="105"/>
                  <a:pt x="122" y="105"/>
                </a:cubicBezTo>
                <a:cubicBezTo>
                  <a:pt x="122" y="105"/>
                  <a:pt x="122" y="105"/>
                  <a:pt x="123" y="105"/>
                </a:cubicBezTo>
                <a:cubicBezTo>
                  <a:pt x="123" y="105"/>
                  <a:pt x="124" y="105"/>
                  <a:pt x="125" y="105"/>
                </a:cubicBezTo>
                <a:cubicBezTo>
                  <a:pt x="125" y="105"/>
                  <a:pt x="125" y="105"/>
                  <a:pt x="126" y="104"/>
                </a:cubicBezTo>
                <a:cubicBezTo>
                  <a:pt x="126" y="104"/>
                  <a:pt x="127" y="104"/>
                  <a:pt x="128" y="104"/>
                </a:cubicBezTo>
                <a:cubicBezTo>
                  <a:pt x="128" y="104"/>
                  <a:pt x="128" y="104"/>
                  <a:pt x="129" y="104"/>
                </a:cubicBezTo>
                <a:cubicBezTo>
                  <a:pt x="130" y="103"/>
                  <a:pt x="130" y="103"/>
                  <a:pt x="131" y="103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2" y="102"/>
                  <a:pt x="133" y="102"/>
                  <a:pt x="134" y="101"/>
                </a:cubicBezTo>
                <a:cubicBezTo>
                  <a:pt x="134" y="101"/>
                  <a:pt x="134" y="101"/>
                  <a:pt x="134" y="101"/>
                </a:cubicBezTo>
                <a:cubicBezTo>
                  <a:pt x="135" y="101"/>
                  <a:pt x="135" y="100"/>
                  <a:pt x="136" y="100"/>
                </a:cubicBezTo>
                <a:close/>
                <a:moveTo>
                  <a:pt x="136" y="111"/>
                </a:moveTo>
                <a:cubicBezTo>
                  <a:pt x="136" y="111"/>
                  <a:pt x="136" y="110"/>
                  <a:pt x="137" y="110"/>
                </a:cubicBezTo>
                <a:cubicBezTo>
                  <a:pt x="137" y="110"/>
                  <a:pt x="137" y="110"/>
                  <a:pt x="138" y="109"/>
                </a:cubicBezTo>
                <a:cubicBezTo>
                  <a:pt x="138" y="109"/>
                  <a:pt x="138" y="109"/>
                  <a:pt x="138" y="109"/>
                </a:cubicBezTo>
                <a:cubicBezTo>
                  <a:pt x="138" y="109"/>
                  <a:pt x="138" y="109"/>
                  <a:pt x="138" y="109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38" y="110"/>
                  <a:pt x="138" y="111"/>
                  <a:pt x="138" y="111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2"/>
                  <a:pt x="138" y="112"/>
                  <a:pt x="137" y="112"/>
                </a:cubicBezTo>
                <a:cubicBezTo>
                  <a:pt x="137" y="112"/>
                  <a:pt x="137" y="112"/>
                  <a:pt x="137" y="113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37" y="113"/>
                  <a:pt x="136" y="114"/>
                  <a:pt x="136" y="114"/>
                </a:cubicBezTo>
                <a:cubicBezTo>
                  <a:pt x="136" y="114"/>
                  <a:pt x="136" y="114"/>
                  <a:pt x="136" y="114"/>
                </a:cubicBezTo>
                <a:cubicBezTo>
                  <a:pt x="136" y="115"/>
                  <a:pt x="136" y="115"/>
                  <a:pt x="135" y="115"/>
                </a:cubicBezTo>
                <a:cubicBezTo>
                  <a:pt x="135" y="115"/>
                  <a:pt x="135" y="115"/>
                  <a:pt x="135" y="116"/>
                </a:cubicBezTo>
                <a:cubicBezTo>
                  <a:pt x="135" y="116"/>
                  <a:pt x="134" y="116"/>
                  <a:pt x="134" y="116"/>
                </a:cubicBezTo>
                <a:cubicBezTo>
                  <a:pt x="134" y="116"/>
                  <a:pt x="134" y="116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2" y="117"/>
                  <a:pt x="132" y="118"/>
                </a:cubicBezTo>
                <a:cubicBezTo>
                  <a:pt x="132" y="118"/>
                  <a:pt x="132" y="118"/>
                  <a:pt x="131" y="118"/>
                </a:cubicBezTo>
                <a:cubicBezTo>
                  <a:pt x="131" y="118"/>
                  <a:pt x="131" y="118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28" y="119"/>
                  <a:pt x="128" y="120"/>
                  <a:pt x="128" y="120"/>
                </a:cubicBezTo>
                <a:cubicBezTo>
                  <a:pt x="128" y="120"/>
                  <a:pt x="127" y="120"/>
                  <a:pt x="127" y="120"/>
                </a:cubicBezTo>
                <a:cubicBezTo>
                  <a:pt x="127" y="120"/>
                  <a:pt x="126" y="120"/>
                  <a:pt x="126" y="120"/>
                </a:cubicBezTo>
                <a:cubicBezTo>
                  <a:pt x="126" y="121"/>
                  <a:pt x="125" y="121"/>
                  <a:pt x="125" y="121"/>
                </a:cubicBezTo>
                <a:cubicBezTo>
                  <a:pt x="125" y="121"/>
                  <a:pt x="124" y="121"/>
                  <a:pt x="124" y="121"/>
                </a:cubicBezTo>
                <a:cubicBezTo>
                  <a:pt x="124" y="121"/>
                  <a:pt x="123" y="121"/>
                  <a:pt x="123" y="121"/>
                </a:cubicBezTo>
                <a:cubicBezTo>
                  <a:pt x="123" y="121"/>
                  <a:pt x="122" y="121"/>
                  <a:pt x="122" y="121"/>
                </a:cubicBezTo>
                <a:cubicBezTo>
                  <a:pt x="122" y="122"/>
                  <a:pt x="121" y="122"/>
                  <a:pt x="121" y="122"/>
                </a:cubicBezTo>
                <a:cubicBezTo>
                  <a:pt x="120" y="122"/>
                  <a:pt x="120" y="122"/>
                  <a:pt x="120" y="122"/>
                </a:cubicBezTo>
                <a:cubicBezTo>
                  <a:pt x="119" y="122"/>
                  <a:pt x="119" y="122"/>
                  <a:pt x="118" y="122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17" y="122"/>
                  <a:pt x="116" y="122"/>
                  <a:pt x="115" y="122"/>
                </a:cubicBezTo>
                <a:cubicBezTo>
                  <a:pt x="114" y="122"/>
                  <a:pt x="113" y="122"/>
                  <a:pt x="111" y="122"/>
                </a:cubicBezTo>
                <a:cubicBezTo>
                  <a:pt x="111" y="122"/>
                  <a:pt x="110" y="122"/>
                  <a:pt x="110" y="122"/>
                </a:cubicBezTo>
                <a:cubicBezTo>
                  <a:pt x="109" y="122"/>
                  <a:pt x="109" y="121"/>
                  <a:pt x="108" y="121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10" y="116"/>
                  <a:pt x="111" y="116"/>
                  <a:pt x="111" y="116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13" y="117"/>
                  <a:pt x="114" y="117"/>
                  <a:pt x="115" y="117"/>
                </a:cubicBezTo>
                <a:cubicBezTo>
                  <a:pt x="116" y="117"/>
                  <a:pt x="117" y="117"/>
                  <a:pt x="119" y="116"/>
                </a:cubicBezTo>
                <a:cubicBezTo>
                  <a:pt x="119" y="116"/>
                  <a:pt x="119" y="116"/>
                  <a:pt x="120" y="116"/>
                </a:cubicBezTo>
                <a:cubicBezTo>
                  <a:pt x="120" y="116"/>
                  <a:pt x="121" y="116"/>
                  <a:pt x="122" y="116"/>
                </a:cubicBezTo>
                <a:cubicBezTo>
                  <a:pt x="122" y="116"/>
                  <a:pt x="122" y="116"/>
                  <a:pt x="123" y="116"/>
                </a:cubicBezTo>
                <a:cubicBezTo>
                  <a:pt x="123" y="116"/>
                  <a:pt x="124" y="116"/>
                  <a:pt x="125" y="116"/>
                </a:cubicBezTo>
                <a:cubicBezTo>
                  <a:pt x="125" y="115"/>
                  <a:pt x="125" y="115"/>
                  <a:pt x="126" y="115"/>
                </a:cubicBezTo>
                <a:cubicBezTo>
                  <a:pt x="126" y="115"/>
                  <a:pt x="127" y="115"/>
                  <a:pt x="128" y="115"/>
                </a:cubicBezTo>
                <a:cubicBezTo>
                  <a:pt x="128" y="115"/>
                  <a:pt x="128" y="115"/>
                  <a:pt x="129" y="114"/>
                </a:cubicBezTo>
                <a:cubicBezTo>
                  <a:pt x="130" y="114"/>
                  <a:pt x="130" y="114"/>
                  <a:pt x="131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3" y="113"/>
                  <a:pt x="134" y="112"/>
                </a:cubicBezTo>
                <a:cubicBezTo>
                  <a:pt x="134" y="112"/>
                  <a:pt x="134" y="112"/>
                  <a:pt x="134" y="112"/>
                </a:cubicBezTo>
                <a:cubicBezTo>
                  <a:pt x="135" y="111"/>
                  <a:pt x="135" y="111"/>
                  <a:pt x="136" y="111"/>
                </a:cubicBezTo>
                <a:close/>
                <a:moveTo>
                  <a:pt x="136" y="122"/>
                </a:moveTo>
                <a:cubicBezTo>
                  <a:pt x="136" y="121"/>
                  <a:pt x="136" y="121"/>
                  <a:pt x="137" y="121"/>
                </a:cubicBezTo>
                <a:cubicBezTo>
                  <a:pt x="137" y="121"/>
                  <a:pt x="137" y="120"/>
                  <a:pt x="138" y="120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20"/>
                  <a:pt x="138" y="121"/>
                  <a:pt x="138" y="121"/>
                </a:cubicBezTo>
                <a:cubicBezTo>
                  <a:pt x="138" y="121"/>
                  <a:pt x="138" y="121"/>
                  <a:pt x="138" y="122"/>
                </a:cubicBezTo>
                <a:cubicBezTo>
                  <a:pt x="138" y="122"/>
                  <a:pt x="138" y="122"/>
                  <a:pt x="138" y="122"/>
                </a:cubicBezTo>
                <a:cubicBezTo>
                  <a:pt x="138" y="122"/>
                  <a:pt x="138" y="123"/>
                  <a:pt x="137" y="123"/>
                </a:cubicBezTo>
                <a:cubicBezTo>
                  <a:pt x="137" y="123"/>
                  <a:pt x="137" y="123"/>
                  <a:pt x="137" y="123"/>
                </a:cubicBezTo>
                <a:cubicBezTo>
                  <a:pt x="137" y="124"/>
                  <a:pt x="137" y="124"/>
                  <a:pt x="137" y="124"/>
                </a:cubicBezTo>
                <a:cubicBezTo>
                  <a:pt x="137" y="124"/>
                  <a:pt x="136" y="125"/>
                  <a:pt x="136" y="125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36" y="125"/>
                  <a:pt x="136" y="126"/>
                  <a:pt x="135" y="126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27"/>
                  <a:pt x="134" y="127"/>
                  <a:pt x="134" y="127"/>
                </a:cubicBezTo>
                <a:cubicBezTo>
                  <a:pt x="134" y="127"/>
                  <a:pt x="134" y="127"/>
                  <a:pt x="133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128"/>
                  <a:pt x="132" y="128"/>
                  <a:pt x="132" y="128"/>
                </a:cubicBezTo>
                <a:cubicBezTo>
                  <a:pt x="132" y="129"/>
                  <a:pt x="132" y="129"/>
                  <a:pt x="131" y="129"/>
                </a:cubicBezTo>
                <a:cubicBezTo>
                  <a:pt x="131" y="129"/>
                  <a:pt x="131" y="129"/>
                  <a:pt x="130" y="129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8" y="130"/>
                  <a:pt x="128" y="130"/>
                  <a:pt x="128" y="131"/>
                </a:cubicBezTo>
                <a:cubicBezTo>
                  <a:pt x="128" y="131"/>
                  <a:pt x="127" y="131"/>
                  <a:pt x="127" y="131"/>
                </a:cubicBezTo>
                <a:cubicBezTo>
                  <a:pt x="127" y="131"/>
                  <a:pt x="126" y="131"/>
                  <a:pt x="126" y="131"/>
                </a:cubicBezTo>
                <a:cubicBezTo>
                  <a:pt x="126" y="131"/>
                  <a:pt x="125" y="131"/>
                  <a:pt x="125" y="132"/>
                </a:cubicBezTo>
                <a:cubicBezTo>
                  <a:pt x="125" y="132"/>
                  <a:pt x="124" y="132"/>
                  <a:pt x="124" y="132"/>
                </a:cubicBezTo>
                <a:cubicBezTo>
                  <a:pt x="124" y="132"/>
                  <a:pt x="123" y="132"/>
                  <a:pt x="123" y="132"/>
                </a:cubicBezTo>
                <a:cubicBezTo>
                  <a:pt x="123" y="132"/>
                  <a:pt x="122" y="132"/>
                  <a:pt x="122" y="132"/>
                </a:cubicBezTo>
                <a:cubicBezTo>
                  <a:pt x="122" y="132"/>
                  <a:pt x="121" y="132"/>
                  <a:pt x="121" y="132"/>
                </a:cubicBezTo>
                <a:cubicBezTo>
                  <a:pt x="120" y="133"/>
                  <a:pt x="120" y="133"/>
                  <a:pt x="120" y="133"/>
                </a:cubicBezTo>
                <a:cubicBezTo>
                  <a:pt x="119" y="133"/>
                  <a:pt x="119" y="133"/>
                  <a:pt x="118" y="133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7" y="133"/>
                  <a:pt x="116" y="133"/>
                  <a:pt x="115" y="133"/>
                </a:cubicBezTo>
                <a:cubicBezTo>
                  <a:pt x="114" y="133"/>
                  <a:pt x="113" y="133"/>
                  <a:pt x="111" y="133"/>
                </a:cubicBezTo>
                <a:cubicBezTo>
                  <a:pt x="111" y="133"/>
                  <a:pt x="110" y="133"/>
                  <a:pt x="110" y="132"/>
                </a:cubicBezTo>
                <a:cubicBezTo>
                  <a:pt x="109" y="132"/>
                  <a:pt x="109" y="132"/>
                  <a:pt x="108" y="132"/>
                </a:cubicBezTo>
                <a:cubicBezTo>
                  <a:pt x="108" y="130"/>
                  <a:pt x="108" y="130"/>
                  <a:pt x="108" y="130"/>
                </a:cubicBezTo>
                <a:cubicBezTo>
                  <a:pt x="108" y="127"/>
                  <a:pt x="108" y="127"/>
                  <a:pt x="108" y="127"/>
                </a:cubicBezTo>
                <a:cubicBezTo>
                  <a:pt x="109" y="127"/>
                  <a:pt x="109" y="127"/>
                  <a:pt x="109" y="127"/>
                </a:cubicBezTo>
                <a:cubicBezTo>
                  <a:pt x="110" y="127"/>
                  <a:pt x="111" y="127"/>
                  <a:pt x="111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3" y="127"/>
                  <a:pt x="114" y="127"/>
                  <a:pt x="115" y="127"/>
                </a:cubicBezTo>
                <a:cubicBezTo>
                  <a:pt x="116" y="127"/>
                  <a:pt x="117" y="127"/>
                  <a:pt x="119" y="127"/>
                </a:cubicBezTo>
                <a:cubicBezTo>
                  <a:pt x="119" y="127"/>
                  <a:pt x="119" y="127"/>
                  <a:pt x="120" y="127"/>
                </a:cubicBezTo>
                <a:cubicBezTo>
                  <a:pt x="120" y="127"/>
                  <a:pt x="121" y="127"/>
                  <a:pt x="122" y="127"/>
                </a:cubicBezTo>
                <a:cubicBezTo>
                  <a:pt x="122" y="127"/>
                  <a:pt x="122" y="127"/>
                  <a:pt x="123" y="127"/>
                </a:cubicBezTo>
                <a:cubicBezTo>
                  <a:pt x="123" y="127"/>
                  <a:pt x="124" y="127"/>
                  <a:pt x="125" y="126"/>
                </a:cubicBezTo>
                <a:cubicBezTo>
                  <a:pt x="125" y="126"/>
                  <a:pt x="125" y="126"/>
                  <a:pt x="126" y="126"/>
                </a:cubicBezTo>
                <a:cubicBezTo>
                  <a:pt x="126" y="126"/>
                  <a:pt x="127" y="126"/>
                  <a:pt x="128" y="126"/>
                </a:cubicBezTo>
                <a:cubicBezTo>
                  <a:pt x="128" y="125"/>
                  <a:pt x="128" y="125"/>
                  <a:pt x="129" y="125"/>
                </a:cubicBezTo>
                <a:cubicBezTo>
                  <a:pt x="130" y="125"/>
                  <a:pt x="130" y="125"/>
                  <a:pt x="131" y="124"/>
                </a:cubicBezTo>
                <a:cubicBezTo>
                  <a:pt x="131" y="124"/>
                  <a:pt x="131" y="124"/>
                  <a:pt x="131" y="124"/>
                </a:cubicBezTo>
                <a:cubicBezTo>
                  <a:pt x="132" y="124"/>
                  <a:pt x="133" y="123"/>
                  <a:pt x="134" y="123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5" y="122"/>
                  <a:pt x="135" y="122"/>
                  <a:pt x="136" y="122"/>
                </a:cubicBezTo>
                <a:close/>
                <a:moveTo>
                  <a:pt x="103" y="121"/>
                </a:moveTo>
                <a:cubicBezTo>
                  <a:pt x="103" y="121"/>
                  <a:pt x="103" y="121"/>
                  <a:pt x="103" y="122"/>
                </a:cubicBezTo>
                <a:cubicBezTo>
                  <a:pt x="103" y="122"/>
                  <a:pt x="103" y="122"/>
                  <a:pt x="102" y="122"/>
                </a:cubicBezTo>
                <a:cubicBezTo>
                  <a:pt x="102" y="122"/>
                  <a:pt x="102" y="123"/>
                  <a:pt x="10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24"/>
                  <a:pt x="102" y="124"/>
                  <a:pt x="101" y="124"/>
                </a:cubicBezTo>
                <a:cubicBezTo>
                  <a:pt x="101" y="124"/>
                  <a:pt x="101" y="124"/>
                  <a:pt x="101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0" y="125"/>
                  <a:pt x="100" y="126"/>
                  <a:pt x="100" y="126"/>
                </a:cubicBezTo>
                <a:cubicBezTo>
                  <a:pt x="100" y="126"/>
                  <a:pt x="100" y="126"/>
                  <a:pt x="99" y="126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99" y="127"/>
                  <a:pt x="98" y="127"/>
                  <a:pt x="98" y="128"/>
                </a:cubicBezTo>
                <a:cubicBezTo>
                  <a:pt x="98" y="128"/>
                  <a:pt x="98" y="128"/>
                  <a:pt x="98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9"/>
                  <a:pt x="96" y="129"/>
                  <a:pt x="96" y="129"/>
                </a:cubicBezTo>
                <a:cubicBezTo>
                  <a:pt x="96" y="129"/>
                  <a:pt x="96" y="129"/>
                  <a:pt x="95" y="129"/>
                </a:cubicBezTo>
                <a:cubicBezTo>
                  <a:pt x="95" y="130"/>
                  <a:pt x="95" y="130"/>
                  <a:pt x="94" y="130"/>
                </a:cubicBezTo>
                <a:cubicBezTo>
                  <a:pt x="94" y="130"/>
                  <a:pt x="94" y="130"/>
                  <a:pt x="93" y="130"/>
                </a:cubicBezTo>
                <a:cubicBezTo>
                  <a:pt x="93" y="130"/>
                  <a:pt x="93" y="130"/>
                  <a:pt x="93" y="131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0" y="131"/>
                  <a:pt x="90" y="131"/>
                  <a:pt x="90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6" y="132"/>
                  <a:pt x="86" y="132"/>
                  <a:pt x="85" y="132"/>
                </a:cubicBezTo>
                <a:cubicBezTo>
                  <a:pt x="85" y="133"/>
                  <a:pt x="85" y="133"/>
                  <a:pt x="85" y="133"/>
                </a:cubicBezTo>
                <a:cubicBezTo>
                  <a:pt x="84" y="133"/>
                  <a:pt x="84" y="133"/>
                  <a:pt x="83" y="133"/>
                </a:cubicBezTo>
                <a:cubicBezTo>
                  <a:pt x="83" y="133"/>
                  <a:pt x="83" y="133"/>
                  <a:pt x="82" y="133"/>
                </a:cubicBezTo>
                <a:cubicBezTo>
                  <a:pt x="82" y="133"/>
                  <a:pt x="81" y="133"/>
                  <a:pt x="80" y="133"/>
                </a:cubicBezTo>
                <a:cubicBezTo>
                  <a:pt x="79" y="133"/>
                  <a:pt x="78" y="133"/>
                  <a:pt x="78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6" y="133"/>
                  <a:pt x="76" y="133"/>
                  <a:pt x="75" y="133"/>
                </a:cubicBezTo>
                <a:cubicBezTo>
                  <a:pt x="75" y="133"/>
                  <a:pt x="75" y="133"/>
                  <a:pt x="75" y="132"/>
                </a:cubicBezTo>
                <a:cubicBezTo>
                  <a:pt x="74" y="132"/>
                  <a:pt x="74" y="132"/>
                  <a:pt x="73" y="132"/>
                </a:cubicBezTo>
                <a:cubicBezTo>
                  <a:pt x="73" y="132"/>
                  <a:pt x="73" y="132"/>
                  <a:pt x="72" y="132"/>
                </a:cubicBezTo>
                <a:cubicBezTo>
                  <a:pt x="72" y="132"/>
                  <a:pt x="72" y="132"/>
                  <a:pt x="71" y="132"/>
                </a:cubicBezTo>
                <a:cubicBezTo>
                  <a:pt x="71" y="132"/>
                  <a:pt x="71" y="132"/>
                  <a:pt x="70" y="132"/>
                </a:cubicBezTo>
                <a:cubicBezTo>
                  <a:pt x="70" y="131"/>
                  <a:pt x="70" y="131"/>
                  <a:pt x="69" y="131"/>
                </a:cubicBezTo>
                <a:cubicBezTo>
                  <a:pt x="69" y="131"/>
                  <a:pt x="69" y="131"/>
                  <a:pt x="68" y="131"/>
                </a:cubicBezTo>
                <a:cubicBezTo>
                  <a:pt x="68" y="131"/>
                  <a:pt x="68" y="131"/>
                  <a:pt x="67" y="131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6" y="130"/>
                  <a:pt x="66" y="130"/>
                  <a:pt x="66" y="130"/>
                </a:cubicBezTo>
                <a:cubicBezTo>
                  <a:pt x="65" y="130"/>
                  <a:pt x="65" y="130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9"/>
                  <a:pt x="63" y="129"/>
                  <a:pt x="63" y="128"/>
                </a:cubicBezTo>
                <a:cubicBezTo>
                  <a:pt x="63" y="128"/>
                  <a:pt x="63" y="128"/>
                  <a:pt x="62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27"/>
                  <a:pt x="61" y="127"/>
                  <a:pt x="61" y="127"/>
                </a:cubicBezTo>
                <a:cubicBezTo>
                  <a:pt x="61" y="127"/>
                  <a:pt x="61" y="127"/>
                  <a:pt x="61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6"/>
                  <a:pt x="60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2"/>
                  <a:pt x="58" y="122"/>
                </a:cubicBezTo>
                <a:cubicBezTo>
                  <a:pt x="57" y="122"/>
                  <a:pt x="57" y="122"/>
                  <a:pt x="57" y="122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57" y="121"/>
                  <a:pt x="57" y="120"/>
                  <a:pt x="57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8" y="120"/>
                  <a:pt x="58" y="121"/>
                  <a:pt x="59" y="121"/>
                </a:cubicBezTo>
                <a:cubicBezTo>
                  <a:pt x="59" y="121"/>
                  <a:pt x="59" y="121"/>
                  <a:pt x="59" y="122"/>
                </a:cubicBezTo>
                <a:cubicBezTo>
                  <a:pt x="60" y="122"/>
                  <a:pt x="60" y="122"/>
                  <a:pt x="61" y="123"/>
                </a:cubicBezTo>
                <a:cubicBezTo>
                  <a:pt x="61" y="123"/>
                  <a:pt x="61" y="123"/>
                  <a:pt x="62" y="123"/>
                </a:cubicBezTo>
                <a:cubicBezTo>
                  <a:pt x="62" y="123"/>
                  <a:pt x="63" y="124"/>
                  <a:pt x="64" y="124"/>
                </a:cubicBezTo>
                <a:cubicBezTo>
                  <a:pt x="64" y="124"/>
                  <a:pt x="64" y="124"/>
                  <a:pt x="64" y="124"/>
                </a:cubicBezTo>
                <a:cubicBezTo>
                  <a:pt x="65" y="125"/>
                  <a:pt x="66" y="125"/>
                  <a:pt x="67" y="125"/>
                </a:cubicBezTo>
                <a:cubicBezTo>
                  <a:pt x="67" y="125"/>
                  <a:pt x="67" y="125"/>
                  <a:pt x="68" y="126"/>
                </a:cubicBezTo>
                <a:cubicBezTo>
                  <a:pt x="68" y="126"/>
                  <a:pt x="69" y="126"/>
                  <a:pt x="69" y="126"/>
                </a:cubicBezTo>
                <a:cubicBezTo>
                  <a:pt x="70" y="126"/>
                  <a:pt x="70" y="126"/>
                  <a:pt x="71" y="126"/>
                </a:cubicBezTo>
                <a:cubicBezTo>
                  <a:pt x="71" y="127"/>
                  <a:pt x="72" y="127"/>
                  <a:pt x="72" y="127"/>
                </a:cubicBezTo>
                <a:cubicBezTo>
                  <a:pt x="73" y="127"/>
                  <a:pt x="73" y="127"/>
                  <a:pt x="74" y="127"/>
                </a:cubicBezTo>
                <a:cubicBezTo>
                  <a:pt x="74" y="127"/>
                  <a:pt x="75" y="127"/>
                  <a:pt x="76" y="127"/>
                </a:cubicBezTo>
                <a:cubicBezTo>
                  <a:pt x="76" y="127"/>
                  <a:pt x="76" y="127"/>
                  <a:pt x="77" y="127"/>
                </a:cubicBezTo>
                <a:cubicBezTo>
                  <a:pt x="78" y="127"/>
                  <a:pt x="79" y="127"/>
                  <a:pt x="80" y="127"/>
                </a:cubicBezTo>
                <a:cubicBezTo>
                  <a:pt x="81" y="127"/>
                  <a:pt x="82" y="127"/>
                  <a:pt x="83" y="127"/>
                </a:cubicBezTo>
                <a:cubicBezTo>
                  <a:pt x="84" y="127"/>
                  <a:pt x="84" y="127"/>
                  <a:pt x="84" y="127"/>
                </a:cubicBezTo>
                <a:cubicBezTo>
                  <a:pt x="85" y="127"/>
                  <a:pt x="86" y="127"/>
                  <a:pt x="86" y="127"/>
                </a:cubicBezTo>
                <a:cubicBezTo>
                  <a:pt x="87" y="127"/>
                  <a:pt x="87" y="127"/>
                  <a:pt x="88" y="127"/>
                </a:cubicBezTo>
                <a:cubicBezTo>
                  <a:pt x="88" y="127"/>
                  <a:pt x="89" y="127"/>
                  <a:pt x="90" y="126"/>
                </a:cubicBezTo>
                <a:cubicBezTo>
                  <a:pt x="90" y="126"/>
                  <a:pt x="90" y="126"/>
                  <a:pt x="91" y="126"/>
                </a:cubicBezTo>
                <a:cubicBezTo>
                  <a:pt x="91" y="126"/>
                  <a:pt x="92" y="126"/>
                  <a:pt x="93" y="126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4" y="125"/>
                  <a:pt x="95" y="125"/>
                  <a:pt x="96" y="12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7" y="124"/>
                  <a:pt x="98" y="123"/>
                  <a:pt x="98" y="123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100" y="122"/>
                  <a:pt x="100" y="122"/>
                  <a:pt x="101" y="122"/>
                </a:cubicBezTo>
                <a:cubicBezTo>
                  <a:pt x="101" y="121"/>
                  <a:pt x="101" y="121"/>
                  <a:pt x="101" y="121"/>
                </a:cubicBezTo>
                <a:cubicBezTo>
                  <a:pt x="102" y="121"/>
                  <a:pt x="102" y="120"/>
                  <a:pt x="103" y="120"/>
                </a:cubicBezTo>
                <a:cubicBezTo>
                  <a:pt x="103" y="120"/>
                  <a:pt x="103" y="120"/>
                  <a:pt x="103" y="120"/>
                </a:cubicBezTo>
                <a:cubicBezTo>
                  <a:pt x="103" y="120"/>
                  <a:pt x="103" y="120"/>
                  <a:pt x="103" y="120"/>
                </a:cubicBezTo>
                <a:cubicBezTo>
                  <a:pt x="103" y="120"/>
                  <a:pt x="103" y="121"/>
                  <a:pt x="103" y="121"/>
                </a:cubicBezTo>
                <a:close/>
                <a:moveTo>
                  <a:pt x="49" y="111"/>
                </a:moveTo>
                <a:cubicBezTo>
                  <a:pt x="48" y="111"/>
                  <a:pt x="47" y="111"/>
                  <a:pt x="46" y="111"/>
                </a:cubicBezTo>
                <a:cubicBezTo>
                  <a:pt x="45" y="111"/>
                  <a:pt x="44" y="111"/>
                  <a:pt x="42" y="111"/>
                </a:cubicBezTo>
                <a:cubicBezTo>
                  <a:pt x="42" y="111"/>
                  <a:pt x="42" y="111"/>
                  <a:pt x="41" y="111"/>
                </a:cubicBezTo>
                <a:cubicBezTo>
                  <a:pt x="40" y="111"/>
                  <a:pt x="39" y="110"/>
                  <a:pt x="39" y="110"/>
                </a:cubicBezTo>
                <a:cubicBezTo>
                  <a:pt x="38" y="110"/>
                  <a:pt x="38" y="110"/>
                  <a:pt x="37" y="110"/>
                </a:cubicBezTo>
                <a:cubicBezTo>
                  <a:pt x="36" y="110"/>
                  <a:pt x="36" y="109"/>
                  <a:pt x="35" y="109"/>
                </a:cubicBezTo>
                <a:cubicBezTo>
                  <a:pt x="35" y="109"/>
                  <a:pt x="34" y="109"/>
                  <a:pt x="34" y="109"/>
                </a:cubicBezTo>
                <a:cubicBezTo>
                  <a:pt x="33" y="108"/>
                  <a:pt x="32" y="108"/>
                  <a:pt x="31" y="107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29" y="106"/>
                  <a:pt x="28" y="106"/>
                  <a:pt x="27" y="105"/>
                </a:cubicBezTo>
                <a:cubicBezTo>
                  <a:pt x="27" y="105"/>
                  <a:pt x="27" y="105"/>
                  <a:pt x="26" y="104"/>
                </a:cubicBezTo>
                <a:cubicBezTo>
                  <a:pt x="26" y="104"/>
                  <a:pt x="25" y="103"/>
                  <a:pt x="24" y="103"/>
                </a:cubicBezTo>
                <a:cubicBezTo>
                  <a:pt x="24" y="103"/>
                  <a:pt x="24" y="102"/>
                  <a:pt x="24" y="102"/>
                </a:cubicBezTo>
                <a:cubicBezTo>
                  <a:pt x="23" y="102"/>
                  <a:pt x="23" y="101"/>
                  <a:pt x="22" y="100"/>
                </a:cubicBezTo>
                <a:cubicBezTo>
                  <a:pt x="30" y="91"/>
                  <a:pt x="30" y="91"/>
                  <a:pt x="30" y="91"/>
                </a:cubicBezTo>
                <a:cubicBezTo>
                  <a:pt x="32" y="90"/>
                  <a:pt x="33" y="89"/>
                  <a:pt x="34" y="90"/>
                </a:cubicBezTo>
                <a:cubicBezTo>
                  <a:pt x="35" y="90"/>
                  <a:pt x="35" y="90"/>
                  <a:pt x="35" y="90"/>
                </a:cubicBezTo>
                <a:cubicBezTo>
                  <a:pt x="35" y="90"/>
                  <a:pt x="36" y="91"/>
                  <a:pt x="37" y="91"/>
                </a:cubicBezTo>
                <a:cubicBezTo>
                  <a:pt x="38" y="93"/>
                  <a:pt x="39" y="94"/>
                  <a:pt x="40" y="94"/>
                </a:cubicBezTo>
                <a:cubicBezTo>
                  <a:pt x="41" y="97"/>
                  <a:pt x="44" y="98"/>
                  <a:pt x="45" y="99"/>
                </a:cubicBezTo>
                <a:cubicBezTo>
                  <a:pt x="47" y="99"/>
                  <a:pt x="49" y="99"/>
                  <a:pt x="52" y="9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50" y="111"/>
                  <a:pt x="50" y="111"/>
                  <a:pt x="49" y="111"/>
                </a:cubicBezTo>
                <a:close/>
                <a:moveTo>
                  <a:pt x="14" y="76"/>
                </a:moveTo>
                <a:cubicBezTo>
                  <a:pt x="14" y="75"/>
                  <a:pt x="14" y="75"/>
                  <a:pt x="14" y="75"/>
                </a:cubicBezTo>
                <a:cubicBezTo>
                  <a:pt x="14" y="74"/>
                  <a:pt x="14" y="73"/>
                  <a:pt x="14" y="72"/>
                </a:cubicBezTo>
                <a:cubicBezTo>
                  <a:pt x="14" y="72"/>
                  <a:pt x="14" y="72"/>
                  <a:pt x="14" y="72"/>
                </a:cubicBezTo>
                <a:cubicBezTo>
                  <a:pt x="14" y="71"/>
                  <a:pt x="15" y="70"/>
                  <a:pt x="15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15" y="68"/>
                  <a:pt x="16" y="67"/>
                  <a:pt x="16" y="66"/>
                </a:cubicBezTo>
                <a:cubicBezTo>
                  <a:pt x="16" y="66"/>
                  <a:pt x="16" y="66"/>
                  <a:pt x="16" y="66"/>
                </a:cubicBezTo>
                <a:cubicBezTo>
                  <a:pt x="17" y="65"/>
                  <a:pt x="17" y="64"/>
                  <a:pt x="17" y="64"/>
                </a:cubicBezTo>
                <a:cubicBezTo>
                  <a:pt x="18" y="63"/>
                  <a:pt x="18" y="63"/>
                  <a:pt x="18" y="62"/>
                </a:cubicBezTo>
                <a:cubicBezTo>
                  <a:pt x="18" y="62"/>
                  <a:pt x="18" y="62"/>
                  <a:pt x="19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26" y="70"/>
                  <a:pt x="26" y="70"/>
                  <a:pt x="26" y="70"/>
                </a:cubicBezTo>
                <a:cubicBezTo>
                  <a:pt x="28" y="72"/>
                  <a:pt x="31" y="73"/>
                  <a:pt x="34" y="73"/>
                </a:cubicBezTo>
                <a:cubicBezTo>
                  <a:pt x="35" y="73"/>
                  <a:pt x="36" y="73"/>
                  <a:pt x="37" y="73"/>
                </a:cubicBezTo>
                <a:cubicBezTo>
                  <a:pt x="38" y="72"/>
                  <a:pt x="39" y="71"/>
                  <a:pt x="39" y="70"/>
                </a:cubicBezTo>
                <a:cubicBezTo>
                  <a:pt x="41" y="69"/>
                  <a:pt x="42" y="68"/>
                  <a:pt x="43" y="68"/>
                </a:cubicBezTo>
                <a:cubicBezTo>
                  <a:pt x="46" y="68"/>
                  <a:pt x="49" y="69"/>
                  <a:pt x="51" y="71"/>
                </a:cubicBezTo>
                <a:cubicBezTo>
                  <a:pt x="54" y="74"/>
                  <a:pt x="54" y="74"/>
                  <a:pt x="54" y="74"/>
                </a:cubicBezTo>
                <a:cubicBezTo>
                  <a:pt x="55" y="70"/>
                  <a:pt x="55" y="70"/>
                  <a:pt x="55" y="70"/>
                </a:cubicBezTo>
                <a:cubicBezTo>
                  <a:pt x="56" y="69"/>
                  <a:pt x="59" y="68"/>
                  <a:pt x="61" y="68"/>
                </a:cubicBezTo>
                <a:cubicBezTo>
                  <a:pt x="62" y="71"/>
                  <a:pt x="63" y="77"/>
                  <a:pt x="60" y="84"/>
                </a:cubicBezTo>
                <a:cubicBezTo>
                  <a:pt x="60" y="84"/>
                  <a:pt x="60" y="84"/>
                  <a:pt x="60" y="84"/>
                </a:cubicBezTo>
                <a:cubicBezTo>
                  <a:pt x="59" y="85"/>
                  <a:pt x="59" y="85"/>
                  <a:pt x="59" y="85"/>
                </a:cubicBezTo>
                <a:cubicBezTo>
                  <a:pt x="58" y="85"/>
                  <a:pt x="58" y="85"/>
                  <a:pt x="58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87"/>
                  <a:pt x="56" y="87"/>
                  <a:pt x="56" y="87"/>
                </a:cubicBezTo>
                <a:cubicBezTo>
                  <a:pt x="56" y="87"/>
                  <a:pt x="56" y="88"/>
                  <a:pt x="55" y="88"/>
                </a:cubicBezTo>
                <a:cubicBezTo>
                  <a:pt x="55" y="88"/>
                  <a:pt x="55" y="88"/>
                  <a:pt x="55" y="89"/>
                </a:cubicBezTo>
                <a:cubicBezTo>
                  <a:pt x="55" y="89"/>
                  <a:pt x="54" y="89"/>
                  <a:pt x="54" y="90"/>
                </a:cubicBezTo>
                <a:cubicBezTo>
                  <a:pt x="54" y="90"/>
                  <a:pt x="54" y="90"/>
                  <a:pt x="54" y="90"/>
                </a:cubicBezTo>
                <a:cubicBezTo>
                  <a:pt x="53" y="91"/>
                  <a:pt x="53" y="91"/>
                  <a:pt x="53" y="91"/>
                </a:cubicBezTo>
                <a:cubicBezTo>
                  <a:pt x="53" y="91"/>
                  <a:pt x="53" y="91"/>
                  <a:pt x="53" y="91"/>
                </a:cubicBezTo>
                <a:cubicBezTo>
                  <a:pt x="50" y="93"/>
                  <a:pt x="48" y="94"/>
                  <a:pt x="47" y="93"/>
                </a:cubicBezTo>
                <a:cubicBezTo>
                  <a:pt x="46" y="93"/>
                  <a:pt x="45" y="93"/>
                  <a:pt x="44" y="91"/>
                </a:cubicBezTo>
                <a:cubicBezTo>
                  <a:pt x="44" y="90"/>
                  <a:pt x="44" y="90"/>
                  <a:pt x="44" y="90"/>
                </a:cubicBezTo>
                <a:cubicBezTo>
                  <a:pt x="43" y="89"/>
                  <a:pt x="43" y="89"/>
                  <a:pt x="43" y="89"/>
                </a:cubicBezTo>
                <a:cubicBezTo>
                  <a:pt x="42" y="89"/>
                  <a:pt x="41" y="88"/>
                  <a:pt x="40" y="87"/>
                </a:cubicBezTo>
                <a:cubicBezTo>
                  <a:pt x="38" y="86"/>
                  <a:pt x="38" y="85"/>
                  <a:pt x="37" y="85"/>
                </a:cubicBezTo>
                <a:cubicBezTo>
                  <a:pt x="36" y="84"/>
                  <a:pt x="36" y="84"/>
                  <a:pt x="35" y="84"/>
                </a:cubicBezTo>
                <a:cubicBezTo>
                  <a:pt x="32" y="84"/>
                  <a:pt x="29" y="85"/>
                  <a:pt x="26" y="88"/>
                </a:cubicBezTo>
                <a:cubicBezTo>
                  <a:pt x="19" y="96"/>
                  <a:pt x="19" y="96"/>
                  <a:pt x="19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18" y="96"/>
                  <a:pt x="18" y="95"/>
                  <a:pt x="18" y="95"/>
                </a:cubicBezTo>
                <a:cubicBezTo>
                  <a:pt x="18" y="95"/>
                  <a:pt x="18" y="94"/>
                  <a:pt x="17" y="94"/>
                </a:cubicBezTo>
                <a:cubicBezTo>
                  <a:pt x="17" y="93"/>
                  <a:pt x="17" y="92"/>
                  <a:pt x="16" y="92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0"/>
                  <a:pt x="15" y="89"/>
                  <a:pt x="15" y="89"/>
                </a:cubicBezTo>
                <a:cubicBezTo>
                  <a:pt x="15" y="89"/>
                  <a:pt x="15" y="88"/>
                  <a:pt x="15" y="88"/>
                </a:cubicBezTo>
                <a:cubicBezTo>
                  <a:pt x="15" y="87"/>
                  <a:pt x="14" y="86"/>
                  <a:pt x="14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4"/>
                  <a:pt x="14" y="83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4" y="81"/>
                  <a:pt x="14" y="80"/>
                  <a:pt x="14" y="79"/>
                </a:cubicBezTo>
                <a:cubicBezTo>
                  <a:pt x="14" y="78"/>
                  <a:pt x="14" y="77"/>
                  <a:pt x="14" y="76"/>
                </a:cubicBezTo>
                <a:close/>
                <a:moveTo>
                  <a:pt x="59" y="110"/>
                </a:moveTo>
                <a:cubicBezTo>
                  <a:pt x="59" y="110"/>
                  <a:pt x="59" y="111"/>
                  <a:pt x="59" y="111"/>
                </a:cubicBezTo>
                <a:cubicBezTo>
                  <a:pt x="60" y="111"/>
                  <a:pt x="60" y="111"/>
                  <a:pt x="61" y="112"/>
                </a:cubicBezTo>
                <a:cubicBezTo>
                  <a:pt x="61" y="112"/>
                  <a:pt x="61" y="112"/>
                  <a:pt x="62" y="112"/>
                </a:cubicBezTo>
                <a:cubicBezTo>
                  <a:pt x="62" y="113"/>
                  <a:pt x="63" y="113"/>
                  <a:pt x="64" y="113"/>
                </a:cubicBezTo>
                <a:cubicBezTo>
                  <a:pt x="64" y="113"/>
                  <a:pt x="64" y="113"/>
                  <a:pt x="64" y="113"/>
                </a:cubicBezTo>
                <a:cubicBezTo>
                  <a:pt x="65" y="114"/>
                  <a:pt x="66" y="114"/>
                  <a:pt x="67" y="114"/>
                </a:cubicBezTo>
                <a:cubicBezTo>
                  <a:pt x="67" y="115"/>
                  <a:pt x="67" y="115"/>
                  <a:pt x="68" y="115"/>
                </a:cubicBezTo>
                <a:cubicBezTo>
                  <a:pt x="68" y="115"/>
                  <a:pt x="69" y="115"/>
                  <a:pt x="69" y="115"/>
                </a:cubicBezTo>
                <a:cubicBezTo>
                  <a:pt x="70" y="115"/>
                  <a:pt x="70" y="115"/>
                  <a:pt x="71" y="116"/>
                </a:cubicBezTo>
                <a:cubicBezTo>
                  <a:pt x="71" y="116"/>
                  <a:pt x="72" y="116"/>
                  <a:pt x="72" y="116"/>
                </a:cubicBezTo>
                <a:cubicBezTo>
                  <a:pt x="73" y="116"/>
                  <a:pt x="73" y="116"/>
                  <a:pt x="74" y="116"/>
                </a:cubicBezTo>
                <a:cubicBezTo>
                  <a:pt x="74" y="116"/>
                  <a:pt x="75" y="116"/>
                  <a:pt x="76" y="116"/>
                </a:cubicBezTo>
                <a:cubicBezTo>
                  <a:pt x="76" y="116"/>
                  <a:pt x="76" y="116"/>
                  <a:pt x="77" y="116"/>
                </a:cubicBezTo>
                <a:cubicBezTo>
                  <a:pt x="78" y="117"/>
                  <a:pt x="79" y="117"/>
                  <a:pt x="80" y="117"/>
                </a:cubicBezTo>
                <a:cubicBezTo>
                  <a:pt x="81" y="117"/>
                  <a:pt x="82" y="117"/>
                  <a:pt x="83" y="116"/>
                </a:cubicBezTo>
                <a:cubicBezTo>
                  <a:pt x="84" y="116"/>
                  <a:pt x="84" y="116"/>
                  <a:pt x="84" y="116"/>
                </a:cubicBezTo>
                <a:cubicBezTo>
                  <a:pt x="85" y="116"/>
                  <a:pt x="86" y="116"/>
                  <a:pt x="86" y="116"/>
                </a:cubicBezTo>
                <a:cubicBezTo>
                  <a:pt x="87" y="116"/>
                  <a:pt x="87" y="116"/>
                  <a:pt x="88" y="116"/>
                </a:cubicBezTo>
                <a:cubicBezTo>
                  <a:pt x="88" y="116"/>
                  <a:pt x="89" y="116"/>
                  <a:pt x="90" y="116"/>
                </a:cubicBezTo>
                <a:cubicBezTo>
                  <a:pt x="90" y="115"/>
                  <a:pt x="90" y="115"/>
                  <a:pt x="91" y="115"/>
                </a:cubicBezTo>
                <a:cubicBezTo>
                  <a:pt x="91" y="115"/>
                  <a:pt x="92" y="115"/>
                  <a:pt x="93" y="115"/>
                </a:cubicBezTo>
                <a:cubicBezTo>
                  <a:pt x="93" y="115"/>
                  <a:pt x="93" y="115"/>
                  <a:pt x="93" y="114"/>
                </a:cubicBezTo>
                <a:cubicBezTo>
                  <a:pt x="94" y="114"/>
                  <a:pt x="95" y="114"/>
                  <a:pt x="96" y="113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97" y="113"/>
                  <a:pt x="98" y="113"/>
                  <a:pt x="98" y="112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100" y="111"/>
                  <a:pt x="100" y="111"/>
                  <a:pt x="101" y="111"/>
                </a:cubicBezTo>
                <a:cubicBezTo>
                  <a:pt x="101" y="111"/>
                  <a:pt x="101" y="110"/>
                  <a:pt x="101" y="110"/>
                </a:cubicBezTo>
                <a:cubicBezTo>
                  <a:pt x="102" y="110"/>
                  <a:pt x="102" y="110"/>
                  <a:pt x="103" y="10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103" y="110"/>
                  <a:pt x="103" y="111"/>
                  <a:pt x="103" y="111"/>
                </a:cubicBezTo>
                <a:cubicBezTo>
                  <a:pt x="103" y="111"/>
                  <a:pt x="103" y="111"/>
                  <a:pt x="102" y="111"/>
                </a:cubicBezTo>
                <a:cubicBezTo>
                  <a:pt x="102" y="112"/>
                  <a:pt x="102" y="112"/>
                  <a:pt x="102" y="112"/>
                </a:cubicBezTo>
                <a:cubicBezTo>
                  <a:pt x="102" y="112"/>
                  <a:pt x="102" y="112"/>
                  <a:pt x="102" y="113"/>
                </a:cubicBezTo>
                <a:cubicBezTo>
                  <a:pt x="102" y="113"/>
                  <a:pt x="102" y="113"/>
                  <a:pt x="101" y="113"/>
                </a:cubicBezTo>
                <a:cubicBezTo>
                  <a:pt x="101" y="113"/>
                  <a:pt x="101" y="114"/>
                  <a:pt x="101" y="114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100" y="115"/>
                  <a:pt x="100" y="115"/>
                  <a:pt x="100" y="115"/>
                </a:cubicBezTo>
                <a:cubicBezTo>
                  <a:pt x="100" y="115"/>
                  <a:pt x="100" y="115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8" y="116"/>
                  <a:pt x="98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7" y="117"/>
                  <a:pt x="97" y="117"/>
                  <a:pt x="97" y="118"/>
                </a:cubicBezTo>
                <a:cubicBezTo>
                  <a:pt x="97" y="118"/>
                  <a:pt x="96" y="118"/>
                  <a:pt x="96" y="118"/>
                </a:cubicBezTo>
                <a:cubicBezTo>
                  <a:pt x="96" y="118"/>
                  <a:pt x="96" y="118"/>
                  <a:pt x="95" y="119"/>
                </a:cubicBezTo>
                <a:cubicBezTo>
                  <a:pt x="95" y="119"/>
                  <a:pt x="95" y="119"/>
                  <a:pt x="94" y="119"/>
                </a:cubicBezTo>
                <a:cubicBezTo>
                  <a:pt x="94" y="119"/>
                  <a:pt x="94" y="119"/>
                  <a:pt x="93" y="119"/>
                </a:cubicBezTo>
                <a:cubicBezTo>
                  <a:pt x="93" y="119"/>
                  <a:pt x="93" y="120"/>
                  <a:pt x="93" y="120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87" y="121"/>
                  <a:pt x="87" y="121"/>
                  <a:pt x="87" y="121"/>
                </a:cubicBezTo>
                <a:cubicBezTo>
                  <a:pt x="86" y="122"/>
                  <a:pt x="86" y="122"/>
                  <a:pt x="85" y="122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4" y="122"/>
                  <a:pt x="84" y="122"/>
                  <a:pt x="83" y="122"/>
                </a:cubicBezTo>
                <a:cubicBezTo>
                  <a:pt x="83" y="122"/>
                  <a:pt x="83" y="122"/>
                  <a:pt x="82" y="122"/>
                </a:cubicBezTo>
                <a:cubicBezTo>
                  <a:pt x="82" y="122"/>
                  <a:pt x="81" y="122"/>
                  <a:pt x="80" y="122"/>
                </a:cubicBezTo>
                <a:cubicBezTo>
                  <a:pt x="79" y="122"/>
                  <a:pt x="78" y="122"/>
                  <a:pt x="78" y="122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76" y="122"/>
                  <a:pt x="76" y="122"/>
                  <a:pt x="75" y="122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4" y="122"/>
                  <a:pt x="74" y="122"/>
                  <a:pt x="73" y="121"/>
                </a:cubicBezTo>
                <a:cubicBezTo>
                  <a:pt x="73" y="121"/>
                  <a:pt x="73" y="121"/>
                  <a:pt x="72" y="121"/>
                </a:cubicBezTo>
                <a:cubicBezTo>
                  <a:pt x="72" y="121"/>
                  <a:pt x="72" y="121"/>
                  <a:pt x="71" y="121"/>
                </a:cubicBezTo>
                <a:cubicBezTo>
                  <a:pt x="71" y="121"/>
                  <a:pt x="71" y="121"/>
                  <a:pt x="70" y="121"/>
                </a:cubicBezTo>
                <a:cubicBezTo>
                  <a:pt x="70" y="121"/>
                  <a:pt x="70" y="121"/>
                  <a:pt x="69" y="120"/>
                </a:cubicBezTo>
                <a:cubicBezTo>
                  <a:pt x="69" y="120"/>
                  <a:pt x="69" y="120"/>
                  <a:pt x="68" y="120"/>
                </a:cubicBezTo>
                <a:cubicBezTo>
                  <a:pt x="68" y="120"/>
                  <a:pt x="68" y="120"/>
                  <a:pt x="67" y="120"/>
                </a:cubicBezTo>
                <a:cubicBezTo>
                  <a:pt x="67" y="120"/>
                  <a:pt x="67" y="119"/>
                  <a:pt x="67" y="119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4" y="118"/>
                  <a:pt x="63" y="118"/>
                  <a:pt x="63" y="118"/>
                </a:cubicBezTo>
                <a:cubicBezTo>
                  <a:pt x="63" y="117"/>
                  <a:pt x="63" y="117"/>
                  <a:pt x="62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59" y="114"/>
                </a:cubicBezTo>
                <a:cubicBezTo>
                  <a:pt x="59" y="114"/>
                  <a:pt x="59" y="114"/>
                  <a:pt x="59" y="114"/>
                </a:cubicBezTo>
                <a:cubicBezTo>
                  <a:pt x="59" y="114"/>
                  <a:pt x="59" y="113"/>
                  <a:pt x="59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2"/>
                  <a:pt x="58" y="112"/>
                  <a:pt x="58" y="111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0"/>
                  <a:pt x="57" y="110"/>
                </a:cubicBezTo>
                <a:cubicBezTo>
                  <a:pt x="57" y="110"/>
                  <a:pt x="57" y="110"/>
                  <a:pt x="57" y="109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58" y="110"/>
                  <a:pt x="58" y="110"/>
                  <a:pt x="59" y="110"/>
                </a:cubicBezTo>
                <a:close/>
                <a:moveTo>
                  <a:pt x="76" y="79"/>
                </a:moveTo>
                <a:cubicBezTo>
                  <a:pt x="76" y="79"/>
                  <a:pt x="75" y="79"/>
                  <a:pt x="75" y="79"/>
                </a:cubicBezTo>
                <a:cubicBezTo>
                  <a:pt x="75" y="79"/>
                  <a:pt x="74" y="79"/>
                  <a:pt x="74" y="79"/>
                </a:cubicBezTo>
                <a:cubicBezTo>
                  <a:pt x="73" y="79"/>
                  <a:pt x="73" y="79"/>
                  <a:pt x="72" y="79"/>
                </a:cubicBezTo>
                <a:cubicBezTo>
                  <a:pt x="72" y="79"/>
                  <a:pt x="71" y="80"/>
                  <a:pt x="71" y="80"/>
                </a:cubicBezTo>
                <a:cubicBezTo>
                  <a:pt x="71" y="80"/>
                  <a:pt x="70" y="80"/>
                  <a:pt x="70" y="80"/>
                </a:cubicBezTo>
                <a:cubicBezTo>
                  <a:pt x="69" y="80"/>
                  <a:pt x="69" y="80"/>
                  <a:pt x="68" y="80"/>
                </a:cubicBezTo>
                <a:cubicBezTo>
                  <a:pt x="68" y="80"/>
                  <a:pt x="68" y="81"/>
                  <a:pt x="67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9" y="72"/>
                  <a:pt x="65" y="64"/>
                  <a:pt x="65" y="64"/>
                </a:cubicBezTo>
                <a:cubicBezTo>
                  <a:pt x="64" y="63"/>
                  <a:pt x="64" y="63"/>
                  <a:pt x="64" y="63"/>
                </a:cubicBezTo>
                <a:cubicBezTo>
                  <a:pt x="63" y="62"/>
                  <a:pt x="63" y="62"/>
                  <a:pt x="63" y="62"/>
                </a:cubicBezTo>
                <a:cubicBezTo>
                  <a:pt x="61" y="62"/>
                  <a:pt x="55" y="63"/>
                  <a:pt x="52" y="65"/>
                </a:cubicBezTo>
                <a:cubicBezTo>
                  <a:pt x="50" y="63"/>
                  <a:pt x="47" y="62"/>
                  <a:pt x="43" y="62"/>
                </a:cubicBezTo>
                <a:cubicBezTo>
                  <a:pt x="39" y="62"/>
                  <a:pt x="37" y="65"/>
                  <a:pt x="35" y="67"/>
                </a:cubicBezTo>
                <a:cubicBezTo>
                  <a:pt x="35" y="67"/>
                  <a:pt x="35" y="67"/>
                  <a:pt x="35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1" y="67"/>
                  <a:pt x="30" y="66"/>
                </a:cubicBezTo>
                <a:cubicBezTo>
                  <a:pt x="22" y="57"/>
                  <a:pt x="22" y="57"/>
                  <a:pt x="22" y="57"/>
                </a:cubicBezTo>
                <a:cubicBezTo>
                  <a:pt x="23" y="56"/>
                  <a:pt x="23" y="56"/>
                  <a:pt x="24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5" y="54"/>
                  <a:pt x="26" y="53"/>
                  <a:pt x="26" y="53"/>
                </a:cubicBezTo>
                <a:cubicBezTo>
                  <a:pt x="27" y="53"/>
                  <a:pt x="27" y="52"/>
                  <a:pt x="27" y="52"/>
                </a:cubicBezTo>
                <a:cubicBezTo>
                  <a:pt x="28" y="52"/>
                  <a:pt x="29" y="51"/>
                  <a:pt x="30" y="51"/>
                </a:cubicBezTo>
                <a:cubicBezTo>
                  <a:pt x="30" y="50"/>
                  <a:pt x="30" y="50"/>
                  <a:pt x="31" y="50"/>
                </a:cubicBezTo>
                <a:cubicBezTo>
                  <a:pt x="32" y="50"/>
                  <a:pt x="33" y="49"/>
                  <a:pt x="34" y="49"/>
                </a:cubicBezTo>
                <a:cubicBezTo>
                  <a:pt x="34" y="48"/>
                  <a:pt x="35" y="48"/>
                  <a:pt x="35" y="48"/>
                </a:cubicBezTo>
                <a:cubicBezTo>
                  <a:pt x="36" y="48"/>
                  <a:pt x="36" y="48"/>
                  <a:pt x="37" y="47"/>
                </a:cubicBezTo>
                <a:cubicBezTo>
                  <a:pt x="38" y="47"/>
                  <a:pt x="38" y="47"/>
                  <a:pt x="39" y="47"/>
                </a:cubicBezTo>
                <a:cubicBezTo>
                  <a:pt x="39" y="47"/>
                  <a:pt x="40" y="47"/>
                  <a:pt x="41" y="47"/>
                </a:cubicBezTo>
                <a:cubicBezTo>
                  <a:pt x="42" y="46"/>
                  <a:pt x="42" y="46"/>
                  <a:pt x="42" y="46"/>
                </a:cubicBezTo>
                <a:cubicBezTo>
                  <a:pt x="44" y="46"/>
                  <a:pt x="45" y="46"/>
                  <a:pt x="46" y="46"/>
                </a:cubicBezTo>
                <a:cubicBezTo>
                  <a:pt x="47" y="46"/>
                  <a:pt x="49" y="46"/>
                  <a:pt x="50" y="46"/>
                </a:cubicBezTo>
                <a:cubicBezTo>
                  <a:pt x="50" y="46"/>
                  <a:pt x="51" y="46"/>
                  <a:pt x="51" y="47"/>
                </a:cubicBezTo>
                <a:cubicBezTo>
                  <a:pt x="52" y="47"/>
                  <a:pt x="53" y="47"/>
                  <a:pt x="54" y="47"/>
                </a:cubicBezTo>
                <a:cubicBezTo>
                  <a:pt x="54" y="47"/>
                  <a:pt x="54" y="47"/>
                  <a:pt x="55" y="47"/>
                </a:cubicBezTo>
                <a:cubicBezTo>
                  <a:pt x="56" y="48"/>
                  <a:pt x="57" y="48"/>
                  <a:pt x="57" y="48"/>
                </a:cubicBezTo>
                <a:cubicBezTo>
                  <a:pt x="58" y="48"/>
                  <a:pt x="58" y="48"/>
                  <a:pt x="58" y="49"/>
                </a:cubicBezTo>
                <a:cubicBezTo>
                  <a:pt x="60" y="49"/>
                  <a:pt x="61" y="50"/>
                  <a:pt x="62" y="50"/>
                </a:cubicBezTo>
                <a:cubicBezTo>
                  <a:pt x="62" y="50"/>
                  <a:pt x="62" y="50"/>
                  <a:pt x="63" y="51"/>
                </a:cubicBezTo>
                <a:cubicBezTo>
                  <a:pt x="63" y="51"/>
                  <a:pt x="64" y="52"/>
                  <a:pt x="65" y="52"/>
                </a:cubicBezTo>
                <a:cubicBezTo>
                  <a:pt x="65" y="52"/>
                  <a:pt x="65" y="53"/>
                  <a:pt x="66" y="53"/>
                </a:cubicBezTo>
                <a:cubicBezTo>
                  <a:pt x="67" y="53"/>
                  <a:pt x="67" y="54"/>
                  <a:pt x="68" y="55"/>
                </a:cubicBezTo>
                <a:cubicBezTo>
                  <a:pt x="68" y="55"/>
                  <a:pt x="68" y="55"/>
                  <a:pt x="69" y="55"/>
                </a:cubicBezTo>
                <a:cubicBezTo>
                  <a:pt x="70" y="57"/>
                  <a:pt x="72" y="59"/>
                  <a:pt x="74" y="61"/>
                </a:cubicBezTo>
                <a:cubicBezTo>
                  <a:pt x="77" y="66"/>
                  <a:pt x="79" y="72"/>
                  <a:pt x="79" y="79"/>
                </a:cubicBezTo>
                <a:cubicBezTo>
                  <a:pt x="79" y="79"/>
                  <a:pt x="79" y="79"/>
                  <a:pt x="79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7" y="79"/>
                  <a:pt x="77" y="79"/>
                  <a:pt x="76" y="79"/>
                </a:cubicBezTo>
                <a:close/>
                <a:moveTo>
                  <a:pt x="19" y="105"/>
                </a:moveTo>
                <a:cubicBezTo>
                  <a:pt x="19" y="105"/>
                  <a:pt x="19" y="105"/>
                  <a:pt x="19" y="105"/>
                </a:cubicBezTo>
                <a:cubicBezTo>
                  <a:pt x="20" y="106"/>
                  <a:pt x="21" y="107"/>
                  <a:pt x="22" y="108"/>
                </a:cubicBezTo>
                <a:cubicBezTo>
                  <a:pt x="22" y="108"/>
                  <a:pt x="23" y="109"/>
                  <a:pt x="23" y="109"/>
                </a:cubicBezTo>
                <a:cubicBezTo>
                  <a:pt x="24" y="109"/>
                  <a:pt x="25" y="110"/>
                  <a:pt x="25" y="110"/>
                </a:cubicBezTo>
                <a:cubicBezTo>
                  <a:pt x="26" y="111"/>
                  <a:pt x="26" y="111"/>
                  <a:pt x="27" y="111"/>
                </a:cubicBezTo>
                <a:cubicBezTo>
                  <a:pt x="28" y="112"/>
                  <a:pt x="28" y="112"/>
                  <a:pt x="29" y="112"/>
                </a:cubicBezTo>
                <a:cubicBezTo>
                  <a:pt x="29" y="113"/>
                  <a:pt x="30" y="113"/>
                  <a:pt x="31" y="113"/>
                </a:cubicBezTo>
                <a:cubicBezTo>
                  <a:pt x="31" y="114"/>
                  <a:pt x="32" y="114"/>
                  <a:pt x="33" y="114"/>
                </a:cubicBezTo>
                <a:cubicBezTo>
                  <a:pt x="33" y="114"/>
                  <a:pt x="34" y="115"/>
                  <a:pt x="34" y="115"/>
                </a:cubicBezTo>
                <a:cubicBezTo>
                  <a:pt x="35" y="115"/>
                  <a:pt x="36" y="115"/>
                  <a:pt x="37" y="115"/>
                </a:cubicBezTo>
                <a:cubicBezTo>
                  <a:pt x="37" y="116"/>
                  <a:pt x="38" y="116"/>
                  <a:pt x="38" y="116"/>
                </a:cubicBezTo>
                <a:cubicBezTo>
                  <a:pt x="40" y="116"/>
                  <a:pt x="41" y="116"/>
                  <a:pt x="42" y="116"/>
                </a:cubicBezTo>
                <a:cubicBezTo>
                  <a:pt x="43" y="116"/>
                  <a:pt x="43" y="116"/>
                  <a:pt x="44" y="116"/>
                </a:cubicBezTo>
                <a:cubicBezTo>
                  <a:pt x="44" y="117"/>
                  <a:pt x="45" y="117"/>
                  <a:pt x="46" y="117"/>
                </a:cubicBezTo>
                <a:cubicBezTo>
                  <a:pt x="46" y="117"/>
                  <a:pt x="46" y="117"/>
                  <a:pt x="47" y="117"/>
                </a:cubicBezTo>
                <a:cubicBezTo>
                  <a:pt x="47" y="117"/>
                  <a:pt x="48" y="117"/>
                  <a:pt x="49" y="116"/>
                </a:cubicBezTo>
                <a:cubicBezTo>
                  <a:pt x="49" y="116"/>
                  <a:pt x="50" y="116"/>
                  <a:pt x="51" y="116"/>
                </a:cubicBezTo>
                <a:cubicBezTo>
                  <a:pt x="51" y="116"/>
                  <a:pt x="51" y="116"/>
                  <a:pt x="52" y="116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30"/>
                  <a:pt x="28" y="123"/>
                  <a:pt x="19" y="122"/>
                </a:cubicBezTo>
                <a:cubicBezTo>
                  <a:pt x="19" y="105"/>
                  <a:pt x="19" y="105"/>
                  <a:pt x="19" y="105"/>
                </a:cubicBezTo>
                <a:close/>
                <a:moveTo>
                  <a:pt x="111" y="5"/>
                </a:moveTo>
                <a:cubicBezTo>
                  <a:pt x="111" y="46"/>
                  <a:pt x="111" y="46"/>
                  <a:pt x="111" y="46"/>
                </a:cubicBezTo>
                <a:cubicBezTo>
                  <a:pt x="110" y="46"/>
                  <a:pt x="109" y="47"/>
                  <a:pt x="108" y="47"/>
                </a:cubicBezTo>
                <a:cubicBezTo>
                  <a:pt x="108" y="5"/>
                  <a:pt x="108" y="5"/>
                  <a:pt x="108" y="5"/>
                </a:cubicBezTo>
                <a:lnTo>
                  <a:pt x="111" y="5"/>
                </a:lnTo>
                <a:close/>
                <a:moveTo>
                  <a:pt x="103" y="5"/>
                </a:moveTo>
                <a:cubicBezTo>
                  <a:pt x="103" y="48"/>
                  <a:pt x="103" y="48"/>
                  <a:pt x="103" y="48"/>
                </a:cubicBezTo>
                <a:cubicBezTo>
                  <a:pt x="102" y="48"/>
                  <a:pt x="101" y="49"/>
                  <a:pt x="100" y="49"/>
                </a:cubicBezTo>
                <a:cubicBezTo>
                  <a:pt x="100" y="5"/>
                  <a:pt x="100" y="5"/>
                  <a:pt x="100" y="5"/>
                </a:cubicBezTo>
                <a:lnTo>
                  <a:pt x="103" y="5"/>
                </a:lnTo>
                <a:close/>
                <a:moveTo>
                  <a:pt x="95" y="5"/>
                </a:moveTo>
                <a:cubicBezTo>
                  <a:pt x="95" y="52"/>
                  <a:pt x="95" y="52"/>
                  <a:pt x="95" y="52"/>
                </a:cubicBezTo>
                <a:cubicBezTo>
                  <a:pt x="94" y="52"/>
                  <a:pt x="93" y="53"/>
                  <a:pt x="92" y="54"/>
                </a:cubicBezTo>
                <a:cubicBezTo>
                  <a:pt x="92" y="5"/>
                  <a:pt x="92" y="5"/>
                  <a:pt x="92" y="5"/>
                </a:cubicBezTo>
                <a:lnTo>
                  <a:pt x="95" y="5"/>
                </a:lnTo>
                <a:close/>
                <a:moveTo>
                  <a:pt x="5" y="152"/>
                </a:moveTo>
                <a:cubicBezTo>
                  <a:pt x="5" y="5"/>
                  <a:pt x="5" y="5"/>
                  <a:pt x="5" y="5"/>
                </a:cubicBezTo>
                <a:cubicBezTo>
                  <a:pt x="87" y="5"/>
                  <a:pt x="87" y="5"/>
                  <a:pt x="87" y="5"/>
                </a:cubicBezTo>
                <a:cubicBezTo>
                  <a:pt x="87" y="65"/>
                  <a:pt x="87" y="65"/>
                  <a:pt x="87" y="65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9"/>
                  <a:pt x="87" y="79"/>
                  <a:pt x="87" y="79"/>
                </a:cubicBezTo>
                <a:cubicBezTo>
                  <a:pt x="87" y="79"/>
                  <a:pt x="87" y="79"/>
                  <a:pt x="87" y="79"/>
                </a:cubicBezTo>
                <a:cubicBezTo>
                  <a:pt x="86" y="79"/>
                  <a:pt x="85" y="79"/>
                  <a:pt x="84" y="79"/>
                </a:cubicBezTo>
                <a:cubicBezTo>
                  <a:pt x="84" y="79"/>
                  <a:pt x="84" y="79"/>
                  <a:pt x="84" y="79"/>
                </a:cubicBezTo>
                <a:cubicBezTo>
                  <a:pt x="84" y="72"/>
                  <a:pt x="82" y="65"/>
                  <a:pt x="79" y="59"/>
                </a:cubicBezTo>
                <a:cubicBezTo>
                  <a:pt x="79" y="30"/>
                  <a:pt x="79" y="30"/>
                  <a:pt x="79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5" y="30"/>
                  <a:pt x="75" y="30"/>
                  <a:pt x="75" y="30"/>
                </a:cubicBezTo>
                <a:cubicBezTo>
                  <a:pt x="68" y="30"/>
                  <a:pt x="62" y="24"/>
                  <a:pt x="62" y="18"/>
                </a:cubicBezTo>
                <a:cubicBezTo>
                  <a:pt x="62" y="17"/>
                  <a:pt x="62" y="17"/>
                  <a:pt x="62" y="17"/>
                </a:cubicBezTo>
                <a:cubicBezTo>
                  <a:pt x="63" y="14"/>
                  <a:pt x="63" y="14"/>
                  <a:pt x="6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7"/>
                  <a:pt x="30" y="17"/>
                  <a:pt x="30" y="18"/>
                </a:cubicBezTo>
                <a:cubicBezTo>
                  <a:pt x="30" y="24"/>
                  <a:pt x="24" y="30"/>
                  <a:pt x="18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9"/>
                  <a:pt x="13" y="59"/>
                  <a:pt x="13" y="59"/>
                </a:cubicBezTo>
                <a:cubicBezTo>
                  <a:pt x="13" y="60"/>
                  <a:pt x="13" y="61"/>
                  <a:pt x="12" y="61"/>
                </a:cubicBezTo>
                <a:cubicBezTo>
                  <a:pt x="12" y="62"/>
                  <a:pt x="12" y="63"/>
                  <a:pt x="11" y="64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0" y="66"/>
                  <a:pt x="10" y="67"/>
                </a:cubicBezTo>
                <a:cubicBezTo>
                  <a:pt x="10" y="67"/>
                  <a:pt x="10" y="68"/>
                  <a:pt x="10" y="68"/>
                </a:cubicBezTo>
                <a:cubicBezTo>
                  <a:pt x="9" y="69"/>
                  <a:pt x="9" y="70"/>
                  <a:pt x="9" y="70"/>
                </a:cubicBezTo>
                <a:cubicBezTo>
                  <a:pt x="9" y="71"/>
                  <a:pt x="9" y="71"/>
                  <a:pt x="9" y="71"/>
                </a:cubicBezTo>
                <a:cubicBezTo>
                  <a:pt x="9" y="72"/>
                  <a:pt x="9" y="73"/>
                  <a:pt x="8" y="74"/>
                </a:cubicBezTo>
                <a:cubicBezTo>
                  <a:pt x="8" y="74"/>
                  <a:pt x="8" y="75"/>
                  <a:pt x="8" y="75"/>
                </a:cubicBezTo>
                <a:cubicBezTo>
                  <a:pt x="8" y="76"/>
                  <a:pt x="8" y="77"/>
                  <a:pt x="8" y="79"/>
                </a:cubicBezTo>
                <a:cubicBezTo>
                  <a:pt x="8" y="80"/>
                  <a:pt x="8" y="81"/>
                  <a:pt x="8" y="82"/>
                </a:cubicBezTo>
                <a:cubicBezTo>
                  <a:pt x="8" y="83"/>
                  <a:pt x="8" y="83"/>
                  <a:pt x="8" y="83"/>
                </a:cubicBezTo>
                <a:cubicBezTo>
                  <a:pt x="9" y="84"/>
                  <a:pt x="9" y="85"/>
                  <a:pt x="9" y="86"/>
                </a:cubicBezTo>
                <a:cubicBezTo>
                  <a:pt x="9" y="86"/>
                  <a:pt x="9" y="87"/>
                  <a:pt x="9" y="87"/>
                </a:cubicBezTo>
                <a:cubicBezTo>
                  <a:pt x="9" y="88"/>
                  <a:pt x="9" y="89"/>
                  <a:pt x="10" y="89"/>
                </a:cubicBezTo>
                <a:cubicBezTo>
                  <a:pt x="10" y="90"/>
                  <a:pt x="10" y="90"/>
                  <a:pt x="10" y="90"/>
                </a:cubicBezTo>
                <a:cubicBezTo>
                  <a:pt x="10" y="91"/>
                  <a:pt x="11" y="92"/>
                  <a:pt x="11" y="93"/>
                </a:cubicBezTo>
                <a:cubicBezTo>
                  <a:pt x="11" y="93"/>
                  <a:pt x="11" y="93"/>
                  <a:pt x="11" y="94"/>
                </a:cubicBezTo>
                <a:cubicBezTo>
                  <a:pt x="12" y="94"/>
                  <a:pt x="12" y="95"/>
                  <a:pt x="12" y="96"/>
                </a:cubicBezTo>
                <a:cubicBezTo>
                  <a:pt x="13" y="97"/>
                  <a:pt x="13" y="97"/>
                  <a:pt x="13" y="98"/>
                </a:cubicBezTo>
                <a:cubicBezTo>
                  <a:pt x="13" y="98"/>
                  <a:pt x="14" y="98"/>
                  <a:pt x="14" y="98"/>
                </a:cubicBezTo>
                <a:cubicBezTo>
                  <a:pt x="14" y="128"/>
                  <a:pt x="14" y="128"/>
                  <a:pt x="14" y="128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17" y="127"/>
                  <a:pt x="17" y="127"/>
                  <a:pt x="18" y="127"/>
                </a:cubicBezTo>
                <a:cubicBezTo>
                  <a:pt x="24" y="127"/>
                  <a:pt x="30" y="133"/>
                  <a:pt x="30" y="140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4"/>
                  <a:pt x="30" y="144"/>
                  <a:pt x="30" y="144"/>
                </a:cubicBezTo>
                <a:cubicBezTo>
                  <a:pt x="52" y="144"/>
                  <a:pt x="52" y="144"/>
                  <a:pt x="52" y="144"/>
                </a:cubicBezTo>
                <a:cubicBezTo>
                  <a:pt x="52" y="144"/>
                  <a:pt x="52" y="144"/>
                  <a:pt x="52" y="144"/>
                </a:cubicBezTo>
                <a:cubicBezTo>
                  <a:pt x="52" y="145"/>
                  <a:pt x="52" y="145"/>
                  <a:pt x="52" y="145"/>
                </a:cubicBezTo>
                <a:cubicBezTo>
                  <a:pt x="52" y="145"/>
                  <a:pt x="52" y="146"/>
                  <a:pt x="52" y="146"/>
                </a:cubicBezTo>
                <a:cubicBezTo>
                  <a:pt x="53" y="148"/>
                  <a:pt x="55" y="150"/>
                  <a:pt x="57" y="152"/>
                </a:cubicBezTo>
                <a:lnTo>
                  <a:pt x="5" y="152"/>
                </a:lnTo>
                <a:close/>
                <a:moveTo>
                  <a:pt x="66" y="152"/>
                </a:moveTo>
                <a:cubicBezTo>
                  <a:pt x="66" y="152"/>
                  <a:pt x="66" y="151"/>
                  <a:pt x="65" y="151"/>
                </a:cubicBezTo>
                <a:cubicBezTo>
                  <a:pt x="65" y="151"/>
                  <a:pt x="65" y="151"/>
                  <a:pt x="64" y="151"/>
                </a:cubicBezTo>
                <a:cubicBezTo>
                  <a:pt x="64" y="151"/>
                  <a:pt x="64" y="151"/>
                  <a:pt x="64" y="150"/>
                </a:cubicBezTo>
                <a:cubicBezTo>
                  <a:pt x="63" y="150"/>
                  <a:pt x="62" y="150"/>
                  <a:pt x="62" y="149"/>
                </a:cubicBezTo>
                <a:cubicBezTo>
                  <a:pt x="62" y="149"/>
                  <a:pt x="61" y="149"/>
                  <a:pt x="61" y="149"/>
                </a:cubicBezTo>
                <a:cubicBezTo>
                  <a:pt x="61" y="149"/>
                  <a:pt x="61" y="148"/>
                  <a:pt x="60" y="148"/>
                </a:cubicBezTo>
                <a:cubicBezTo>
                  <a:pt x="60" y="148"/>
                  <a:pt x="60" y="148"/>
                  <a:pt x="60" y="147"/>
                </a:cubicBezTo>
                <a:cubicBezTo>
                  <a:pt x="60" y="147"/>
                  <a:pt x="59" y="147"/>
                  <a:pt x="59" y="147"/>
                </a:cubicBezTo>
                <a:cubicBezTo>
                  <a:pt x="59" y="147"/>
                  <a:pt x="59" y="146"/>
                  <a:pt x="59" y="146"/>
                </a:cubicBezTo>
                <a:cubicBezTo>
                  <a:pt x="59" y="146"/>
                  <a:pt x="58" y="146"/>
                  <a:pt x="58" y="146"/>
                </a:cubicBezTo>
                <a:cubicBezTo>
                  <a:pt x="58" y="145"/>
                  <a:pt x="58" y="145"/>
                  <a:pt x="58" y="145"/>
                </a:cubicBezTo>
                <a:cubicBezTo>
                  <a:pt x="58" y="144"/>
                  <a:pt x="58" y="144"/>
                  <a:pt x="58" y="144"/>
                </a:cubicBezTo>
                <a:cubicBezTo>
                  <a:pt x="57" y="144"/>
                  <a:pt x="57" y="143"/>
                  <a:pt x="57" y="143"/>
                </a:cubicBezTo>
                <a:cubicBezTo>
                  <a:pt x="57" y="143"/>
                  <a:pt x="57" y="142"/>
                  <a:pt x="57" y="142"/>
                </a:cubicBezTo>
                <a:cubicBezTo>
                  <a:pt x="57" y="142"/>
                  <a:pt x="57" y="142"/>
                  <a:pt x="57" y="141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8" y="142"/>
                  <a:pt x="58" y="142"/>
                  <a:pt x="59" y="143"/>
                </a:cubicBezTo>
                <a:cubicBezTo>
                  <a:pt x="59" y="143"/>
                  <a:pt x="59" y="143"/>
                  <a:pt x="59" y="143"/>
                </a:cubicBezTo>
                <a:cubicBezTo>
                  <a:pt x="60" y="144"/>
                  <a:pt x="60" y="144"/>
                  <a:pt x="61" y="144"/>
                </a:cubicBezTo>
                <a:cubicBezTo>
                  <a:pt x="61" y="144"/>
                  <a:pt x="61" y="145"/>
                  <a:pt x="62" y="145"/>
                </a:cubicBezTo>
                <a:cubicBezTo>
                  <a:pt x="62" y="145"/>
                  <a:pt x="63" y="146"/>
                  <a:pt x="64" y="146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5" y="146"/>
                  <a:pt x="66" y="147"/>
                  <a:pt x="67" y="147"/>
                </a:cubicBezTo>
                <a:cubicBezTo>
                  <a:pt x="67" y="147"/>
                  <a:pt x="67" y="147"/>
                  <a:pt x="68" y="147"/>
                </a:cubicBezTo>
                <a:cubicBezTo>
                  <a:pt x="68" y="147"/>
                  <a:pt x="69" y="148"/>
                  <a:pt x="69" y="148"/>
                </a:cubicBezTo>
                <a:cubicBezTo>
                  <a:pt x="70" y="148"/>
                  <a:pt x="70" y="148"/>
                  <a:pt x="71" y="148"/>
                </a:cubicBezTo>
                <a:cubicBezTo>
                  <a:pt x="71" y="148"/>
                  <a:pt x="72" y="148"/>
                  <a:pt x="72" y="148"/>
                </a:cubicBezTo>
                <a:cubicBezTo>
                  <a:pt x="73" y="149"/>
                  <a:pt x="73" y="149"/>
                  <a:pt x="74" y="149"/>
                </a:cubicBezTo>
                <a:cubicBezTo>
                  <a:pt x="74" y="149"/>
                  <a:pt x="75" y="149"/>
                  <a:pt x="76" y="149"/>
                </a:cubicBezTo>
                <a:cubicBezTo>
                  <a:pt x="76" y="149"/>
                  <a:pt x="76" y="149"/>
                  <a:pt x="77" y="149"/>
                </a:cubicBezTo>
                <a:cubicBezTo>
                  <a:pt x="78" y="149"/>
                  <a:pt x="79" y="149"/>
                  <a:pt x="80" y="149"/>
                </a:cubicBezTo>
                <a:cubicBezTo>
                  <a:pt x="81" y="149"/>
                  <a:pt x="82" y="149"/>
                  <a:pt x="83" y="149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5" y="149"/>
                  <a:pt x="86" y="149"/>
                  <a:pt x="86" y="149"/>
                </a:cubicBezTo>
                <a:cubicBezTo>
                  <a:pt x="87" y="149"/>
                  <a:pt x="87" y="149"/>
                  <a:pt x="88" y="148"/>
                </a:cubicBezTo>
                <a:cubicBezTo>
                  <a:pt x="88" y="148"/>
                  <a:pt x="89" y="148"/>
                  <a:pt x="90" y="148"/>
                </a:cubicBezTo>
                <a:cubicBezTo>
                  <a:pt x="90" y="148"/>
                  <a:pt x="90" y="148"/>
                  <a:pt x="91" y="148"/>
                </a:cubicBezTo>
                <a:cubicBezTo>
                  <a:pt x="91" y="148"/>
                  <a:pt x="92" y="147"/>
                  <a:pt x="93" y="147"/>
                </a:cubicBezTo>
                <a:cubicBezTo>
                  <a:pt x="93" y="147"/>
                  <a:pt x="93" y="147"/>
                  <a:pt x="93" y="147"/>
                </a:cubicBezTo>
                <a:cubicBezTo>
                  <a:pt x="94" y="147"/>
                  <a:pt x="95" y="146"/>
                  <a:pt x="96" y="146"/>
                </a:cubicBezTo>
                <a:cubicBezTo>
                  <a:pt x="96" y="146"/>
                  <a:pt x="96" y="146"/>
                  <a:pt x="96" y="146"/>
                </a:cubicBezTo>
                <a:cubicBezTo>
                  <a:pt x="97" y="146"/>
                  <a:pt x="98" y="145"/>
                  <a:pt x="98" y="145"/>
                </a:cubicBezTo>
                <a:cubicBezTo>
                  <a:pt x="99" y="145"/>
                  <a:pt x="99" y="144"/>
                  <a:pt x="99" y="144"/>
                </a:cubicBezTo>
                <a:cubicBezTo>
                  <a:pt x="100" y="144"/>
                  <a:pt x="100" y="144"/>
                  <a:pt x="101" y="143"/>
                </a:cubicBezTo>
                <a:cubicBezTo>
                  <a:pt x="101" y="143"/>
                  <a:pt x="101" y="143"/>
                  <a:pt x="101" y="143"/>
                </a:cubicBezTo>
                <a:cubicBezTo>
                  <a:pt x="102" y="142"/>
                  <a:pt x="102" y="142"/>
                  <a:pt x="103" y="142"/>
                </a:cubicBezTo>
                <a:cubicBezTo>
                  <a:pt x="103" y="142"/>
                  <a:pt x="103" y="142"/>
                  <a:pt x="103" y="141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3" y="142"/>
                  <a:pt x="103" y="142"/>
                  <a:pt x="103" y="143"/>
                </a:cubicBezTo>
                <a:cubicBezTo>
                  <a:pt x="103" y="143"/>
                  <a:pt x="103" y="144"/>
                  <a:pt x="102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2" y="146"/>
                  <a:pt x="100" y="148"/>
                  <a:pt x="98" y="149"/>
                </a:cubicBezTo>
                <a:cubicBezTo>
                  <a:pt x="98" y="149"/>
                  <a:pt x="98" y="149"/>
                  <a:pt x="98" y="149"/>
                </a:cubicBezTo>
                <a:cubicBezTo>
                  <a:pt x="98" y="150"/>
                  <a:pt x="97" y="150"/>
                  <a:pt x="96" y="150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2" y="153"/>
                  <a:pt x="86" y="155"/>
                  <a:pt x="80" y="155"/>
                </a:cubicBezTo>
                <a:cubicBezTo>
                  <a:pt x="75" y="155"/>
                  <a:pt x="70" y="154"/>
                  <a:pt x="66" y="152"/>
                </a:cubicBezTo>
                <a:close/>
                <a:moveTo>
                  <a:pt x="115" y="155"/>
                </a:moveTo>
                <a:cubicBezTo>
                  <a:pt x="111" y="155"/>
                  <a:pt x="107" y="154"/>
                  <a:pt x="103" y="152"/>
                </a:cubicBezTo>
                <a:cubicBezTo>
                  <a:pt x="104" y="151"/>
                  <a:pt x="106" y="150"/>
                  <a:pt x="106" y="148"/>
                </a:cubicBezTo>
                <a:cubicBezTo>
                  <a:pt x="106" y="148"/>
                  <a:pt x="107" y="148"/>
                  <a:pt x="107" y="148"/>
                </a:cubicBezTo>
                <a:cubicBezTo>
                  <a:pt x="108" y="149"/>
                  <a:pt x="109" y="149"/>
                  <a:pt x="110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3" y="149"/>
                  <a:pt x="114" y="149"/>
                  <a:pt x="115" y="149"/>
                </a:cubicBezTo>
                <a:cubicBezTo>
                  <a:pt x="116" y="149"/>
                  <a:pt x="117" y="149"/>
                  <a:pt x="119" y="149"/>
                </a:cubicBezTo>
                <a:cubicBezTo>
                  <a:pt x="119" y="149"/>
                  <a:pt x="119" y="149"/>
                  <a:pt x="120" y="149"/>
                </a:cubicBezTo>
                <a:cubicBezTo>
                  <a:pt x="120" y="149"/>
                  <a:pt x="121" y="149"/>
                  <a:pt x="122" y="149"/>
                </a:cubicBezTo>
                <a:cubicBezTo>
                  <a:pt x="122" y="149"/>
                  <a:pt x="122" y="149"/>
                  <a:pt x="123" y="148"/>
                </a:cubicBezTo>
                <a:cubicBezTo>
                  <a:pt x="123" y="148"/>
                  <a:pt x="124" y="148"/>
                  <a:pt x="125" y="148"/>
                </a:cubicBezTo>
                <a:cubicBezTo>
                  <a:pt x="125" y="148"/>
                  <a:pt x="125" y="148"/>
                  <a:pt x="126" y="148"/>
                </a:cubicBezTo>
                <a:cubicBezTo>
                  <a:pt x="126" y="148"/>
                  <a:pt x="127" y="147"/>
                  <a:pt x="128" y="147"/>
                </a:cubicBezTo>
                <a:cubicBezTo>
                  <a:pt x="128" y="147"/>
                  <a:pt x="128" y="147"/>
                  <a:pt x="129" y="147"/>
                </a:cubicBezTo>
                <a:cubicBezTo>
                  <a:pt x="130" y="147"/>
                  <a:pt x="130" y="146"/>
                  <a:pt x="131" y="146"/>
                </a:cubicBezTo>
                <a:cubicBezTo>
                  <a:pt x="131" y="146"/>
                  <a:pt x="131" y="146"/>
                  <a:pt x="131" y="146"/>
                </a:cubicBezTo>
                <a:cubicBezTo>
                  <a:pt x="132" y="146"/>
                  <a:pt x="133" y="145"/>
                  <a:pt x="134" y="145"/>
                </a:cubicBezTo>
                <a:cubicBezTo>
                  <a:pt x="134" y="145"/>
                  <a:pt x="134" y="144"/>
                  <a:pt x="134" y="144"/>
                </a:cubicBezTo>
                <a:cubicBezTo>
                  <a:pt x="135" y="144"/>
                  <a:pt x="135" y="144"/>
                  <a:pt x="136" y="143"/>
                </a:cubicBezTo>
                <a:cubicBezTo>
                  <a:pt x="136" y="143"/>
                  <a:pt x="136" y="143"/>
                  <a:pt x="137" y="143"/>
                </a:cubicBezTo>
                <a:cubicBezTo>
                  <a:pt x="137" y="142"/>
                  <a:pt x="137" y="142"/>
                  <a:pt x="138" y="142"/>
                </a:cubicBezTo>
                <a:cubicBezTo>
                  <a:pt x="138" y="142"/>
                  <a:pt x="138" y="142"/>
                  <a:pt x="138" y="141"/>
                </a:cubicBezTo>
                <a:cubicBezTo>
                  <a:pt x="138" y="149"/>
                  <a:pt x="128" y="155"/>
                  <a:pt x="115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" name="Freeform 1898">
            <a:extLst>
              <a:ext uri="{FF2B5EF4-FFF2-40B4-BE49-F238E27FC236}">
                <a16:creationId xmlns:a16="http://schemas.microsoft.com/office/drawing/2014/main" id="{8C5AEDF3-B8BF-40EC-887A-FEAFFE50370F}"/>
              </a:ext>
            </a:extLst>
          </p:cNvPr>
          <p:cNvSpPr>
            <a:spLocks noEditPoints="1"/>
          </p:cNvSpPr>
          <p:nvPr/>
        </p:nvSpPr>
        <p:spPr bwMode="auto">
          <a:xfrm>
            <a:off x="9758377" y="3302608"/>
            <a:ext cx="384310" cy="386546"/>
          </a:xfrm>
          <a:custGeom>
            <a:avLst/>
            <a:gdLst>
              <a:gd name="T0" fmla="*/ 508018 w 160"/>
              <a:gd name="T1" fmla="*/ 120280 h 160"/>
              <a:gd name="T2" fmla="*/ 480742 w 160"/>
              <a:gd name="T3" fmla="*/ 0 h 160"/>
              <a:gd name="T4" fmla="*/ 419371 w 160"/>
              <a:gd name="T5" fmla="*/ 65295 h 160"/>
              <a:gd name="T6" fmla="*/ 0 w 160"/>
              <a:gd name="T7" fmla="*/ 137463 h 160"/>
              <a:gd name="T8" fmla="*/ 419371 w 160"/>
              <a:gd name="T9" fmla="*/ 460501 h 160"/>
              <a:gd name="T10" fmla="*/ 463695 w 160"/>
              <a:gd name="T11" fmla="*/ 549852 h 160"/>
              <a:gd name="T12" fmla="*/ 508018 w 160"/>
              <a:gd name="T13" fmla="*/ 460501 h 160"/>
              <a:gd name="T14" fmla="*/ 545523 w 160"/>
              <a:gd name="T15" fmla="*/ 137463 h 160"/>
              <a:gd name="T16" fmla="*/ 436418 w 160"/>
              <a:gd name="T17" fmla="*/ 82478 h 160"/>
              <a:gd name="T18" fmla="*/ 436418 w 160"/>
              <a:gd name="T19" fmla="*/ 27493 h 160"/>
              <a:gd name="T20" fmla="*/ 490971 w 160"/>
              <a:gd name="T21" fmla="*/ 27493 h 160"/>
              <a:gd name="T22" fmla="*/ 436418 w 160"/>
              <a:gd name="T23" fmla="*/ 27493 h 160"/>
              <a:gd name="T24" fmla="*/ 419371 w 160"/>
              <a:gd name="T25" fmla="*/ 154646 h 160"/>
              <a:gd name="T26" fmla="*/ 463695 w 160"/>
              <a:gd name="T27" fmla="*/ 505177 h 160"/>
              <a:gd name="T28" fmla="*/ 463695 w 160"/>
              <a:gd name="T29" fmla="*/ 505177 h 160"/>
              <a:gd name="T30" fmla="*/ 436418 w 160"/>
              <a:gd name="T31" fmla="*/ 439882 h 160"/>
              <a:gd name="T32" fmla="*/ 490971 w 160"/>
              <a:gd name="T33" fmla="*/ 120280 h 160"/>
              <a:gd name="T34" fmla="*/ 490971 w 160"/>
              <a:gd name="T35" fmla="*/ 450191 h 160"/>
              <a:gd name="T36" fmla="*/ 508018 w 160"/>
              <a:gd name="T37" fmla="*/ 154646 h 160"/>
              <a:gd name="T38" fmla="*/ 364819 w 160"/>
              <a:gd name="T39" fmla="*/ 247433 h 160"/>
              <a:gd name="T40" fmla="*/ 317085 w 160"/>
              <a:gd name="T41" fmla="*/ 247433 h 160"/>
              <a:gd name="T42" fmla="*/ 364819 w 160"/>
              <a:gd name="T43" fmla="*/ 247433 h 160"/>
              <a:gd name="T44" fmla="*/ 218209 w 160"/>
              <a:gd name="T45" fmla="*/ 202758 h 160"/>
              <a:gd name="T46" fmla="*/ 190933 w 160"/>
              <a:gd name="T47" fmla="*/ 219941 h 160"/>
              <a:gd name="T48" fmla="*/ 354590 w 160"/>
              <a:gd name="T49" fmla="*/ 219941 h 160"/>
              <a:gd name="T50" fmla="*/ 289809 w 160"/>
              <a:gd name="T51" fmla="*/ 202758 h 160"/>
              <a:gd name="T52" fmla="*/ 248895 w 160"/>
              <a:gd name="T53" fmla="*/ 216504 h 160"/>
              <a:gd name="T54" fmla="*/ 262533 w 160"/>
              <a:gd name="T55" fmla="*/ 202758 h 160"/>
              <a:gd name="T56" fmla="*/ 255714 w 160"/>
              <a:gd name="T57" fmla="*/ 219941 h 160"/>
              <a:gd name="T58" fmla="*/ 289809 w 160"/>
              <a:gd name="T59" fmla="*/ 237124 h 160"/>
              <a:gd name="T60" fmla="*/ 228438 w 160"/>
              <a:gd name="T61" fmla="*/ 257743 h 160"/>
              <a:gd name="T62" fmla="*/ 184114 w 160"/>
              <a:gd name="T63" fmla="*/ 254307 h 160"/>
              <a:gd name="T64" fmla="*/ 197752 w 160"/>
              <a:gd name="T65" fmla="*/ 240560 h 160"/>
              <a:gd name="T66" fmla="*/ 190933 w 160"/>
              <a:gd name="T67" fmla="*/ 257743 h 160"/>
              <a:gd name="T68" fmla="*/ 98876 w 160"/>
              <a:gd name="T69" fmla="*/ 202758 h 160"/>
              <a:gd name="T70" fmla="*/ 81828 w 160"/>
              <a:gd name="T71" fmla="*/ 213068 h 160"/>
              <a:gd name="T72" fmla="*/ 61371 w 160"/>
              <a:gd name="T73" fmla="*/ 274926 h 160"/>
              <a:gd name="T74" fmla="*/ 64781 w 160"/>
              <a:gd name="T75" fmla="*/ 312728 h 160"/>
              <a:gd name="T76" fmla="*/ 81828 w 160"/>
              <a:gd name="T77" fmla="*/ 357404 h 160"/>
              <a:gd name="T78" fmla="*/ 98876 w 160"/>
              <a:gd name="T79" fmla="*/ 367714 h 160"/>
              <a:gd name="T80" fmla="*/ 132971 w 160"/>
              <a:gd name="T81" fmla="*/ 319601 h 160"/>
              <a:gd name="T82" fmla="*/ 98876 w 160"/>
              <a:gd name="T83" fmla="*/ 230251 h 160"/>
              <a:gd name="T84" fmla="*/ 136381 w 160"/>
              <a:gd name="T85" fmla="*/ 257743 h 160"/>
              <a:gd name="T86" fmla="*/ 115924 w 160"/>
              <a:gd name="T87" fmla="*/ 319601 h 160"/>
              <a:gd name="T88" fmla="*/ 98876 w 160"/>
              <a:gd name="T89" fmla="*/ 302419 h 160"/>
              <a:gd name="T90" fmla="*/ 68190 w 160"/>
              <a:gd name="T91" fmla="*/ 247433 h 160"/>
              <a:gd name="T92" fmla="*/ 81828 w 160"/>
              <a:gd name="T93" fmla="*/ 268053 h 160"/>
              <a:gd name="T94" fmla="*/ 207981 w 160"/>
              <a:gd name="T95" fmla="*/ 374587 h 160"/>
              <a:gd name="T96" fmla="*/ 180704 w 160"/>
              <a:gd name="T97" fmla="*/ 347094 h 160"/>
              <a:gd name="T98" fmla="*/ 228438 w 160"/>
              <a:gd name="T99" fmla="*/ 323038 h 160"/>
              <a:gd name="T100" fmla="*/ 269352 w 160"/>
              <a:gd name="T101" fmla="*/ 367714 h 160"/>
              <a:gd name="T102" fmla="*/ 245485 w 160"/>
              <a:gd name="T103" fmla="*/ 343658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160" y="40"/>
                </a:moveTo>
                <a:cubicBezTo>
                  <a:pt x="149" y="40"/>
                  <a:pt x="149" y="40"/>
                  <a:pt x="149" y="40"/>
                </a:cubicBezTo>
                <a:cubicBezTo>
                  <a:pt x="149" y="35"/>
                  <a:pt x="149" y="35"/>
                  <a:pt x="149" y="35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9" y="8"/>
                  <a:pt x="149" y="8"/>
                  <a:pt x="149" y="8"/>
                </a:cubicBezTo>
                <a:cubicBezTo>
                  <a:pt x="149" y="4"/>
                  <a:pt x="146" y="0"/>
                  <a:pt x="141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26" y="0"/>
                  <a:pt x="123" y="4"/>
                  <a:pt x="123" y="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28"/>
                  <a:pt x="0" y="128"/>
                  <a:pt x="0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23" y="134"/>
                  <a:pt x="123" y="134"/>
                  <a:pt x="123" y="134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3" y="157"/>
                  <a:pt x="133" y="157"/>
                  <a:pt x="133" y="157"/>
                </a:cubicBezTo>
                <a:cubicBezTo>
                  <a:pt x="133" y="159"/>
                  <a:pt x="135" y="160"/>
                  <a:pt x="136" y="160"/>
                </a:cubicBezTo>
                <a:cubicBezTo>
                  <a:pt x="137" y="160"/>
                  <a:pt x="139" y="159"/>
                  <a:pt x="139" y="157"/>
                </a:cubicBezTo>
                <a:cubicBezTo>
                  <a:pt x="139" y="153"/>
                  <a:pt x="139" y="153"/>
                  <a:pt x="139" y="153"/>
                </a:cubicBezTo>
                <a:cubicBezTo>
                  <a:pt x="149" y="134"/>
                  <a:pt x="149" y="134"/>
                  <a:pt x="149" y="134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60" y="128"/>
                  <a:pt x="160" y="128"/>
                  <a:pt x="160" y="128"/>
                </a:cubicBezTo>
                <a:lnTo>
                  <a:pt x="160" y="40"/>
                </a:lnTo>
                <a:close/>
                <a:moveTo>
                  <a:pt x="144" y="29"/>
                </a:moveTo>
                <a:cubicBezTo>
                  <a:pt x="128" y="29"/>
                  <a:pt x="128" y="29"/>
                  <a:pt x="128" y="29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44" y="24"/>
                  <a:pt x="144" y="24"/>
                  <a:pt x="144" y="24"/>
                </a:cubicBezTo>
                <a:lnTo>
                  <a:pt x="144" y="29"/>
                </a:lnTo>
                <a:close/>
                <a:moveTo>
                  <a:pt x="128" y="8"/>
                </a:moveTo>
                <a:cubicBezTo>
                  <a:pt x="128" y="7"/>
                  <a:pt x="129" y="5"/>
                  <a:pt x="131" y="5"/>
                </a:cubicBezTo>
                <a:cubicBezTo>
                  <a:pt x="141" y="5"/>
                  <a:pt x="141" y="5"/>
                  <a:pt x="141" y="5"/>
                </a:cubicBezTo>
                <a:cubicBezTo>
                  <a:pt x="143" y="5"/>
                  <a:pt x="144" y="7"/>
                  <a:pt x="144" y="8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28" y="19"/>
                  <a:pt x="128" y="19"/>
                  <a:pt x="128" y="19"/>
                </a:cubicBezTo>
                <a:lnTo>
                  <a:pt x="128" y="8"/>
                </a:lnTo>
                <a:close/>
                <a:moveTo>
                  <a:pt x="5" y="123"/>
                </a:moveTo>
                <a:cubicBezTo>
                  <a:pt x="5" y="45"/>
                  <a:pt x="5" y="45"/>
                  <a:pt x="5" y="45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123" y="123"/>
                  <a:pt x="123" y="123"/>
                  <a:pt x="123" y="123"/>
                </a:cubicBezTo>
                <a:lnTo>
                  <a:pt x="5" y="123"/>
                </a:lnTo>
                <a:close/>
                <a:moveTo>
                  <a:pt x="136" y="147"/>
                </a:moveTo>
                <a:cubicBezTo>
                  <a:pt x="130" y="136"/>
                  <a:pt x="130" y="136"/>
                  <a:pt x="130" y="136"/>
                </a:cubicBezTo>
                <a:cubicBezTo>
                  <a:pt x="142" y="136"/>
                  <a:pt x="142" y="136"/>
                  <a:pt x="142" y="136"/>
                </a:cubicBezTo>
                <a:lnTo>
                  <a:pt x="136" y="147"/>
                </a:lnTo>
                <a:close/>
                <a:moveTo>
                  <a:pt x="144" y="131"/>
                </a:moveTo>
                <a:cubicBezTo>
                  <a:pt x="128" y="131"/>
                  <a:pt x="128" y="131"/>
                  <a:pt x="128" y="131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35"/>
                  <a:pt x="128" y="35"/>
                  <a:pt x="128" y="35"/>
                </a:cubicBezTo>
                <a:cubicBezTo>
                  <a:pt x="144" y="35"/>
                  <a:pt x="144" y="35"/>
                  <a:pt x="144" y="35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31"/>
                </a:lnTo>
                <a:close/>
                <a:moveTo>
                  <a:pt x="155" y="123"/>
                </a:moveTo>
                <a:cubicBezTo>
                  <a:pt x="149" y="123"/>
                  <a:pt x="149" y="123"/>
                  <a:pt x="149" y="123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55" y="45"/>
                  <a:pt x="155" y="45"/>
                  <a:pt x="155" y="45"/>
                </a:cubicBezTo>
                <a:lnTo>
                  <a:pt x="155" y="123"/>
                </a:lnTo>
                <a:close/>
                <a:moveTo>
                  <a:pt x="107" y="72"/>
                </a:moveTo>
                <a:cubicBezTo>
                  <a:pt x="107" y="73"/>
                  <a:pt x="105" y="75"/>
                  <a:pt x="104" y="75"/>
                </a:cubicBezTo>
                <a:cubicBezTo>
                  <a:pt x="96" y="75"/>
                  <a:pt x="96" y="75"/>
                  <a:pt x="96" y="75"/>
                </a:cubicBezTo>
                <a:cubicBezTo>
                  <a:pt x="95" y="75"/>
                  <a:pt x="93" y="73"/>
                  <a:pt x="93" y="72"/>
                </a:cubicBezTo>
                <a:cubicBezTo>
                  <a:pt x="93" y="71"/>
                  <a:pt x="95" y="69"/>
                  <a:pt x="96" y="69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5" y="69"/>
                  <a:pt x="107" y="71"/>
                  <a:pt x="107" y="72"/>
                </a:cubicBezTo>
                <a:close/>
                <a:moveTo>
                  <a:pt x="53" y="61"/>
                </a:moveTo>
                <a:cubicBezTo>
                  <a:pt x="53" y="60"/>
                  <a:pt x="55" y="59"/>
                  <a:pt x="56" y="59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9"/>
                  <a:pt x="67" y="60"/>
                  <a:pt x="67" y="61"/>
                </a:cubicBezTo>
                <a:cubicBezTo>
                  <a:pt x="67" y="63"/>
                  <a:pt x="65" y="64"/>
                  <a:pt x="64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5" y="64"/>
                  <a:pt x="53" y="63"/>
                  <a:pt x="53" y="61"/>
                </a:cubicBezTo>
                <a:close/>
                <a:moveTo>
                  <a:pt x="107" y="61"/>
                </a:moveTo>
                <a:cubicBezTo>
                  <a:pt x="107" y="63"/>
                  <a:pt x="105" y="64"/>
                  <a:pt x="104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4" y="64"/>
                  <a:pt x="83" y="63"/>
                  <a:pt x="83" y="61"/>
                </a:cubicBezTo>
                <a:cubicBezTo>
                  <a:pt x="83" y="60"/>
                  <a:pt x="84" y="59"/>
                  <a:pt x="85" y="59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5" y="59"/>
                  <a:pt x="107" y="60"/>
                  <a:pt x="107" y="61"/>
                </a:cubicBezTo>
                <a:close/>
                <a:moveTo>
                  <a:pt x="73" y="63"/>
                </a:moveTo>
                <a:cubicBezTo>
                  <a:pt x="72" y="63"/>
                  <a:pt x="72" y="62"/>
                  <a:pt x="72" y="61"/>
                </a:cubicBezTo>
                <a:cubicBezTo>
                  <a:pt x="72" y="61"/>
                  <a:pt x="72" y="60"/>
                  <a:pt x="73" y="59"/>
                </a:cubicBezTo>
                <a:cubicBezTo>
                  <a:pt x="74" y="58"/>
                  <a:pt x="76" y="58"/>
                  <a:pt x="77" y="59"/>
                </a:cubicBezTo>
                <a:cubicBezTo>
                  <a:pt x="77" y="60"/>
                  <a:pt x="77" y="61"/>
                  <a:pt x="77" y="61"/>
                </a:cubicBezTo>
                <a:cubicBezTo>
                  <a:pt x="77" y="62"/>
                  <a:pt x="77" y="63"/>
                  <a:pt x="77" y="63"/>
                </a:cubicBezTo>
                <a:cubicBezTo>
                  <a:pt x="76" y="64"/>
                  <a:pt x="75" y="64"/>
                  <a:pt x="75" y="64"/>
                </a:cubicBezTo>
                <a:cubicBezTo>
                  <a:pt x="74" y="64"/>
                  <a:pt x="73" y="64"/>
                  <a:pt x="73" y="63"/>
                </a:cubicBezTo>
                <a:close/>
                <a:moveTo>
                  <a:pt x="67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7" y="69"/>
                  <a:pt x="88" y="71"/>
                  <a:pt x="88" y="72"/>
                </a:cubicBezTo>
                <a:cubicBezTo>
                  <a:pt x="88" y="73"/>
                  <a:pt x="87" y="75"/>
                  <a:pt x="85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5" y="75"/>
                  <a:pt x="64" y="73"/>
                  <a:pt x="64" y="72"/>
                </a:cubicBezTo>
                <a:cubicBezTo>
                  <a:pt x="64" y="71"/>
                  <a:pt x="65" y="69"/>
                  <a:pt x="67" y="69"/>
                </a:cubicBezTo>
                <a:close/>
                <a:moveTo>
                  <a:pt x="54" y="74"/>
                </a:moveTo>
                <a:cubicBezTo>
                  <a:pt x="54" y="73"/>
                  <a:pt x="53" y="73"/>
                  <a:pt x="53" y="72"/>
                </a:cubicBezTo>
                <a:cubicBezTo>
                  <a:pt x="53" y="71"/>
                  <a:pt x="54" y="71"/>
                  <a:pt x="54" y="70"/>
                </a:cubicBezTo>
                <a:cubicBezTo>
                  <a:pt x="55" y="69"/>
                  <a:pt x="57" y="69"/>
                  <a:pt x="58" y="70"/>
                </a:cubicBezTo>
                <a:cubicBezTo>
                  <a:pt x="58" y="71"/>
                  <a:pt x="59" y="71"/>
                  <a:pt x="59" y="72"/>
                </a:cubicBezTo>
                <a:cubicBezTo>
                  <a:pt x="59" y="73"/>
                  <a:pt x="58" y="73"/>
                  <a:pt x="58" y="74"/>
                </a:cubicBezTo>
                <a:cubicBezTo>
                  <a:pt x="57" y="74"/>
                  <a:pt x="57" y="75"/>
                  <a:pt x="56" y="75"/>
                </a:cubicBezTo>
                <a:cubicBezTo>
                  <a:pt x="55" y="75"/>
                  <a:pt x="55" y="74"/>
                  <a:pt x="54" y="74"/>
                </a:cubicBezTo>
                <a:close/>
                <a:moveTo>
                  <a:pt x="29" y="62"/>
                </a:moveTo>
                <a:cubicBezTo>
                  <a:pt x="29" y="59"/>
                  <a:pt x="29" y="59"/>
                  <a:pt x="29" y="59"/>
                </a:cubicBezTo>
                <a:cubicBezTo>
                  <a:pt x="29" y="57"/>
                  <a:pt x="28" y="56"/>
                  <a:pt x="27" y="56"/>
                </a:cubicBezTo>
                <a:cubicBezTo>
                  <a:pt x="25" y="56"/>
                  <a:pt x="24" y="57"/>
                  <a:pt x="24" y="59"/>
                </a:cubicBezTo>
                <a:cubicBezTo>
                  <a:pt x="24" y="62"/>
                  <a:pt x="24" y="62"/>
                  <a:pt x="24" y="62"/>
                </a:cubicBezTo>
                <a:cubicBezTo>
                  <a:pt x="21" y="62"/>
                  <a:pt x="18" y="64"/>
                  <a:pt x="16" y="66"/>
                </a:cubicBezTo>
                <a:cubicBezTo>
                  <a:pt x="15" y="68"/>
                  <a:pt x="14" y="70"/>
                  <a:pt x="14" y="73"/>
                </a:cubicBezTo>
                <a:cubicBezTo>
                  <a:pt x="15" y="76"/>
                  <a:pt x="16" y="78"/>
                  <a:pt x="18" y="80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9"/>
                  <a:pt x="24" y="99"/>
                  <a:pt x="24" y="99"/>
                </a:cubicBezTo>
                <a:cubicBezTo>
                  <a:pt x="21" y="98"/>
                  <a:pt x="19" y="95"/>
                  <a:pt x="19" y="91"/>
                </a:cubicBezTo>
                <a:cubicBezTo>
                  <a:pt x="19" y="90"/>
                  <a:pt x="17" y="89"/>
                  <a:pt x="16" y="89"/>
                </a:cubicBezTo>
                <a:cubicBezTo>
                  <a:pt x="15" y="89"/>
                  <a:pt x="13" y="90"/>
                  <a:pt x="13" y="91"/>
                </a:cubicBezTo>
                <a:cubicBezTo>
                  <a:pt x="13" y="98"/>
                  <a:pt x="18" y="103"/>
                  <a:pt x="24" y="104"/>
                </a:cubicBezTo>
                <a:cubicBezTo>
                  <a:pt x="24" y="107"/>
                  <a:pt x="24" y="107"/>
                  <a:pt x="24" y="107"/>
                </a:cubicBezTo>
                <a:cubicBezTo>
                  <a:pt x="24" y="108"/>
                  <a:pt x="25" y="109"/>
                  <a:pt x="27" y="109"/>
                </a:cubicBezTo>
                <a:cubicBezTo>
                  <a:pt x="28" y="109"/>
                  <a:pt x="29" y="108"/>
                  <a:pt x="29" y="107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32" y="104"/>
                  <a:pt x="35" y="102"/>
                  <a:pt x="37" y="100"/>
                </a:cubicBezTo>
                <a:cubicBezTo>
                  <a:pt x="38" y="98"/>
                  <a:pt x="39" y="95"/>
                  <a:pt x="39" y="93"/>
                </a:cubicBezTo>
                <a:cubicBezTo>
                  <a:pt x="39" y="90"/>
                  <a:pt x="37" y="88"/>
                  <a:pt x="35" y="86"/>
                </a:cubicBezTo>
                <a:cubicBezTo>
                  <a:pt x="29" y="82"/>
                  <a:pt x="29" y="82"/>
                  <a:pt x="29" y="82"/>
                </a:cubicBezTo>
                <a:cubicBezTo>
                  <a:pt x="29" y="67"/>
                  <a:pt x="29" y="67"/>
                  <a:pt x="29" y="67"/>
                </a:cubicBezTo>
                <a:cubicBezTo>
                  <a:pt x="32" y="68"/>
                  <a:pt x="35" y="71"/>
                  <a:pt x="35" y="75"/>
                </a:cubicBezTo>
                <a:cubicBezTo>
                  <a:pt x="35" y="76"/>
                  <a:pt x="36" y="77"/>
                  <a:pt x="37" y="77"/>
                </a:cubicBezTo>
                <a:cubicBezTo>
                  <a:pt x="39" y="77"/>
                  <a:pt x="40" y="76"/>
                  <a:pt x="40" y="75"/>
                </a:cubicBezTo>
                <a:cubicBezTo>
                  <a:pt x="40" y="68"/>
                  <a:pt x="35" y="63"/>
                  <a:pt x="29" y="62"/>
                </a:cubicBezTo>
                <a:close/>
                <a:moveTo>
                  <a:pt x="32" y="90"/>
                </a:moveTo>
                <a:cubicBezTo>
                  <a:pt x="33" y="91"/>
                  <a:pt x="34" y="92"/>
                  <a:pt x="34" y="93"/>
                </a:cubicBezTo>
                <a:cubicBezTo>
                  <a:pt x="34" y="95"/>
                  <a:pt x="33" y="96"/>
                  <a:pt x="33" y="96"/>
                </a:cubicBezTo>
                <a:cubicBezTo>
                  <a:pt x="32" y="98"/>
                  <a:pt x="31" y="98"/>
                  <a:pt x="29" y="99"/>
                </a:cubicBezTo>
                <a:cubicBezTo>
                  <a:pt x="29" y="88"/>
                  <a:pt x="29" y="88"/>
                  <a:pt x="29" y="88"/>
                </a:cubicBezTo>
                <a:lnTo>
                  <a:pt x="32" y="90"/>
                </a:lnTo>
                <a:close/>
                <a:moveTo>
                  <a:pt x="21" y="75"/>
                </a:moveTo>
                <a:cubicBezTo>
                  <a:pt x="20" y="75"/>
                  <a:pt x="20" y="74"/>
                  <a:pt x="20" y="72"/>
                </a:cubicBezTo>
                <a:cubicBezTo>
                  <a:pt x="20" y="71"/>
                  <a:pt x="20" y="70"/>
                  <a:pt x="21" y="70"/>
                </a:cubicBezTo>
                <a:cubicBezTo>
                  <a:pt x="21" y="68"/>
                  <a:pt x="23" y="68"/>
                  <a:pt x="24" y="67"/>
                </a:cubicBezTo>
                <a:cubicBezTo>
                  <a:pt x="24" y="78"/>
                  <a:pt x="24" y="78"/>
                  <a:pt x="24" y="78"/>
                </a:cubicBezTo>
                <a:lnTo>
                  <a:pt x="21" y="75"/>
                </a:lnTo>
                <a:close/>
                <a:moveTo>
                  <a:pt x="67" y="94"/>
                </a:moveTo>
                <a:cubicBezTo>
                  <a:pt x="61" y="97"/>
                  <a:pt x="61" y="104"/>
                  <a:pt x="61" y="109"/>
                </a:cubicBezTo>
                <a:cubicBezTo>
                  <a:pt x="61" y="112"/>
                  <a:pt x="58" y="113"/>
                  <a:pt x="56" y="111"/>
                </a:cubicBezTo>
                <a:cubicBezTo>
                  <a:pt x="54" y="109"/>
                  <a:pt x="51" y="107"/>
                  <a:pt x="49" y="105"/>
                </a:cubicBezTo>
                <a:cubicBezTo>
                  <a:pt x="46" y="103"/>
                  <a:pt x="50" y="99"/>
                  <a:pt x="53" y="101"/>
                </a:cubicBezTo>
                <a:cubicBezTo>
                  <a:pt x="54" y="102"/>
                  <a:pt x="55" y="103"/>
                  <a:pt x="56" y="104"/>
                </a:cubicBezTo>
                <a:cubicBezTo>
                  <a:pt x="57" y="98"/>
                  <a:pt x="59" y="92"/>
                  <a:pt x="64" y="89"/>
                </a:cubicBezTo>
                <a:cubicBezTo>
                  <a:pt x="67" y="87"/>
                  <a:pt x="70" y="92"/>
                  <a:pt x="67" y="94"/>
                </a:cubicBezTo>
                <a:close/>
                <a:moveTo>
                  <a:pt x="89" y="103"/>
                </a:moveTo>
                <a:cubicBezTo>
                  <a:pt x="91" y="106"/>
                  <a:pt x="86" y="108"/>
                  <a:pt x="85" y="105"/>
                </a:cubicBezTo>
                <a:cubicBezTo>
                  <a:pt x="84" y="104"/>
                  <a:pt x="80" y="107"/>
                  <a:pt x="79" y="107"/>
                </a:cubicBezTo>
                <a:cubicBezTo>
                  <a:pt x="77" y="108"/>
                  <a:pt x="76" y="108"/>
                  <a:pt x="74" y="108"/>
                </a:cubicBezTo>
                <a:cubicBezTo>
                  <a:pt x="71" y="107"/>
                  <a:pt x="68" y="105"/>
                  <a:pt x="67" y="103"/>
                </a:cubicBezTo>
                <a:cubicBezTo>
                  <a:pt x="66" y="100"/>
                  <a:pt x="70" y="97"/>
                  <a:pt x="72" y="100"/>
                </a:cubicBezTo>
                <a:cubicBezTo>
                  <a:pt x="74" y="105"/>
                  <a:pt x="78" y="101"/>
                  <a:pt x="82" y="100"/>
                </a:cubicBezTo>
                <a:cubicBezTo>
                  <a:pt x="85" y="99"/>
                  <a:pt x="88" y="100"/>
                  <a:pt x="89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899">
            <a:extLst>
              <a:ext uri="{FF2B5EF4-FFF2-40B4-BE49-F238E27FC236}">
                <a16:creationId xmlns:a16="http://schemas.microsoft.com/office/drawing/2014/main" id="{69A8A7CA-750C-498E-BC4A-2D65D76734CA}"/>
              </a:ext>
            </a:extLst>
          </p:cNvPr>
          <p:cNvSpPr>
            <a:spLocks noEditPoints="1"/>
          </p:cNvSpPr>
          <p:nvPr/>
        </p:nvSpPr>
        <p:spPr bwMode="auto">
          <a:xfrm>
            <a:off x="9716810" y="4306652"/>
            <a:ext cx="405540" cy="408890"/>
          </a:xfrm>
          <a:custGeom>
            <a:avLst/>
            <a:gdLst>
              <a:gd name="T0" fmla="*/ 473612 w 169"/>
              <a:gd name="T1" fmla="*/ 92919 h 169"/>
              <a:gd name="T2" fmla="*/ 245324 w 169"/>
              <a:gd name="T3" fmla="*/ 578161 h 169"/>
              <a:gd name="T4" fmla="*/ 316877 w 169"/>
              <a:gd name="T5" fmla="*/ 581602 h 169"/>
              <a:gd name="T6" fmla="*/ 470204 w 169"/>
              <a:gd name="T7" fmla="*/ 512773 h 169"/>
              <a:gd name="T8" fmla="*/ 572423 w 169"/>
              <a:gd name="T9" fmla="*/ 333819 h 169"/>
              <a:gd name="T10" fmla="*/ 528128 w 169"/>
              <a:gd name="T11" fmla="*/ 323495 h 169"/>
              <a:gd name="T12" fmla="*/ 497463 w 169"/>
              <a:gd name="T13" fmla="*/ 395765 h 169"/>
              <a:gd name="T14" fmla="*/ 534943 w 169"/>
              <a:gd name="T15" fmla="*/ 395765 h 169"/>
              <a:gd name="T16" fmla="*/ 487241 w 169"/>
              <a:gd name="T17" fmla="*/ 412972 h 169"/>
              <a:gd name="T18" fmla="*/ 534943 w 169"/>
              <a:gd name="T19" fmla="*/ 261549 h 169"/>
              <a:gd name="T20" fmla="*/ 524721 w 169"/>
              <a:gd name="T21" fmla="*/ 178954 h 169"/>
              <a:gd name="T22" fmla="*/ 528128 w 169"/>
              <a:gd name="T23" fmla="*/ 192720 h 169"/>
              <a:gd name="T24" fmla="*/ 473612 w 169"/>
              <a:gd name="T25" fmla="*/ 123892 h 169"/>
              <a:gd name="T26" fmla="*/ 497463 w 169"/>
              <a:gd name="T27" fmla="*/ 165189 h 169"/>
              <a:gd name="T28" fmla="*/ 514499 w 169"/>
              <a:gd name="T29" fmla="*/ 223693 h 169"/>
              <a:gd name="T30" fmla="*/ 514499 w 169"/>
              <a:gd name="T31" fmla="*/ 289080 h 169"/>
              <a:gd name="T32" fmla="*/ 500870 w 169"/>
              <a:gd name="T33" fmla="*/ 347585 h 169"/>
              <a:gd name="T34" fmla="*/ 466797 w 169"/>
              <a:gd name="T35" fmla="*/ 406089 h 169"/>
              <a:gd name="T36" fmla="*/ 402059 w 169"/>
              <a:gd name="T37" fmla="*/ 471476 h 169"/>
              <a:gd name="T38" fmla="*/ 344135 w 169"/>
              <a:gd name="T39" fmla="*/ 505890 h 169"/>
              <a:gd name="T40" fmla="*/ 286211 w 169"/>
              <a:gd name="T41" fmla="*/ 519656 h 169"/>
              <a:gd name="T42" fmla="*/ 221473 w 169"/>
              <a:gd name="T43" fmla="*/ 519656 h 169"/>
              <a:gd name="T44" fmla="*/ 163549 w 169"/>
              <a:gd name="T45" fmla="*/ 502449 h 169"/>
              <a:gd name="T46" fmla="*/ 122662 w 169"/>
              <a:gd name="T47" fmla="*/ 478359 h 169"/>
              <a:gd name="T48" fmla="*/ 405466 w 169"/>
              <a:gd name="T49" fmla="*/ 492125 h 169"/>
              <a:gd name="T50" fmla="*/ 381615 w 169"/>
              <a:gd name="T51" fmla="*/ 543746 h 169"/>
              <a:gd name="T52" fmla="*/ 381615 w 169"/>
              <a:gd name="T53" fmla="*/ 543746 h 169"/>
              <a:gd name="T54" fmla="*/ 333913 w 169"/>
              <a:gd name="T55" fmla="*/ 529981 h 169"/>
              <a:gd name="T56" fmla="*/ 204437 w 169"/>
              <a:gd name="T57" fmla="*/ 536863 h 169"/>
              <a:gd name="T58" fmla="*/ 248731 w 169"/>
              <a:gd name="T59" fmla="*/ 540305 h 169"/>
              <a:gd name="T60" fmla="*/ 252139 w 169"/>
              <a:gd name="T61" fmla="*/ 560953 h 169"/>
              <a:gd name="T62" fmla="*/ 483833 w 169"/>
              <a:gd name="T63" fmla="*/ 474918 h 169"/>
              <a:gd name="T64" fmla="*/ 132884 w 169"/>
              <a:gd name="T65" fmla="*/ 209927 h 169"/>
              <a:gd name="T66" fmla="*/ 153328 w 169"/>
              <a:gd name="T67" fmla="*/ 154864 h 169"/>
              <a:gd name="T68" fmla="*/ 166957 w 169"/>
              <a:gd name="T69" fmla="*/ 168630 h 169"/>
              <a:gd name="T70" fmla="*/ 143106 w 169"/>
              <a:gd name="T71" fmla="*/ 437062 h 169"/>
              <a:gd name="T72" fmla="*/ 470204 w 169"/>
              <a:gd name="T73" fmla="*/ 271873 h 169"/>
              <a:gd name="T74" fmla="*/ 459983 w 169"/>
              <a:gd name="T75" fmla="*/ 278756 h 169"/>
              <a:gd name="T76" fmla="*/ 201029 w 169"/>
              <a:gd name="T77" fmla="*/ 474918 h 169"/>
              <a:gd name="T78" fmla="*/ 470204 w 169"/>
              <a:gd name="T79" fmla="*/ 203044 h 169"/>
              <a:gd name="T80" fmla="*/ 109033 w 169"/>
              <a:gd name="T81" fmla="*/ 375116 h 169"/>
              <a:gd name="T82" fmla="*/ 112440 w 169"/>
              <a:gd name="T83" fmla="*/ 364792 h 169"/>
              <a:gd name="T84" fmla="*/ 109033 w 169"/>
              <a:gd name="T85" fmla="*/ 275315 h 169"/>
              <a:gd name="T86" fmla="*/ 275990 w 169"/>
              <a:gd name="T87" fmla="*/ 464593 h 169"/>
              <a:gd name="T88" fmla="*/ 323691 w 169"/>
              <a:gd name="T89" fmla="*/ 464593 h 169"/>
              <a:gd name="T90" fmla="*/ 330506 w 169"/>
              <a:gd name="T91" fmla="*/ 471476 h 169"/>
              <a:gd name="T92" fmla="*/ 316877 w 169"/>
              <a:gd name="T93" fmla="*/ 96360 h 169"/>
              <a:gd name="T94" fmla="*/ 214659 w 169"/>
              <a:gd name="T95" fmla="*/ 110126 h 169"/>
              <a:gd name="T96" fmla="*/ 211251 w 169"/>
              <a:gd name="T97" fmla="*/ 123892 h 169"/>
              <a:gd name="T98" fmla="*/ 442946 w 169"/>
              <a:gd name="T99" fmla="*/ 151423 h 169"/>
              <a:gd name="T100" fmla="*/ 456575 w 169"/>
              <a:gd name="T101" fmla="*/ 354467 h 169"/>
              <a:gd name="T102" fmla="*/ 453168 w 169"/>
              <a:gd name="T103" fmla="*/ 344143 h 169"/>
              <a:gd name="T104" fmla="*/ 374801 w 169"/>
              <a:gd name="T105" fmla="*/ 120450 h 169"/>
              <a:gd name="T106" fmla="*/ 412281 w 169"/>
              <a:gd name="T107" fmla="*/ 416413 h 169"/>
              <a:gd name="T108" fmla="*/ 98811 w 169"/>
              <a:gd name="T109" fmla="*/ 557512 h 169"/>
              <a:gd name="T110" fmla="*/ 98811 w 169"/>
              <a:gd name="T111" fmla="*/ 557512 h 169"/>
              <a:gd name="T112" fmla="*/ 517906 w 169"/>
              <a:gd name="T113" fmla="*/ 55063 h 169"/>
              <a:gd name="T114" fmla="*/ 551979 w 169"/>
              <a:gd name="T115" fmla="*/ 447386 h 169"/>
              <a:gd name="T116" fmla="*/ 524721 w 169"/>
              <a:gd name="T117" fmla="*/ 557512 h 1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9" h="169">
                <a:moveTo>
                  <a:pt x="168" y="96"/>
                </a:moveTo>
                <a:cubicBezTo>
                  <a:pt x="169" y="90"/>
                  <a:pt x="169" y="84"/>
                  <a:pt x="169" y="78"/>
                </a:cubicBezTo>
                <a:cubicBezTo>
                  <a:pt x="169" y="77"/>
                  <a:pt x="169" y="77"/>
                  <a:pt x="169" y="77"/>
                </a:cubicBezTo>
                <a:cubicBezTo>
                  <a:pt x="167" y="63"/>
                  <a:pt x="161" y="49"/>
                  <a:pt x="151" y="39"/>
                </a:cubicBezTo>
                <a:cubicBezTo>
                  <a:pt x="149" y="37"/>
                  <a:pt x="147" y="35"/>
                  <a:pt x="144" y="34"/>
                </a:cubicBezTo>
                <a:cubicBezTo>
                  <a:pt x="143" y="31"/>
                  <a:pt x="141" y="29"/>
                  <a:pt x="139" y="27"/>
                </a:cubicBezTo>
                <a:cubicBezTo>
                  <a:pt x="112" y="0"/>
                  <a:pt x="65" y="3"/>
                  <a:pt x="34" y="34"/>
                </a:cubicBezTo>
                <a:cubicBezTo>
                  <a:pt x="3" y="65"/>
                  <a:pt x="0" y="112"/>
                  <a:pt x="27" y="139"/>
                </a:cubicBezTo>
                <a:cubicBezTo>
                  <a:pt x="29" y="141"/>
                  <a:pt x="31" y="143"/>
                  <a:pt x="34" y="144"/>
                </a:cubicBezTo>
                <a:cubicBezTo>
                  <a:pt x="35" y="147"/>
                  <a:pt x="37" y="149"/>
                  <a:pt x="39" y="151"/>
                </a:cubicBezTo>
                <a:cubicBezTo>
                  <a:pt x="48" y="160"/>
                  <a:pt x="60" y="165"/>
                  <a:pt x="72" y="168"/>
                </a:cubicBezTo>
                <a:cubicBezTo>
                  <a:pt x="72" y="168"/>
                  <a:pt x="72" y="168"/>
                  <a:pt x="72" y="168"/>
                </a:cubicBezTo>
                <a:cubicBezTo>
                  <a:pt x="72" y="168"/>
                  <a:pt x="72" y="168"/>
                  <a:pt x="73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77" y="169"/>
                  <a:pt x="81" y="169"/>
                  <a:pt x="85" y="169"/>
                </a:cubicBezTo>
                <a:cubicBezTo>
                  <a:pt x="88" y="169"/>
                  <a:pt x="90" y="169"/>
                  <a:pt x="93" y="169"/>
                </a:cubicBezTo>
                <a:cubicBezTo>
                  <a:pt x="93" y="169"/>
                  <a:pt x="93" y="169"/>
                  <a:pt x="93" y="169"/>
                </a:cubicBezTo>
                <a:cubicBezTo>
                  <a:pt x="93" y="169"/>
                  <a:pt x="93" y="169"/>
                  <a:pt x="93" y="169"/>
                </a:cubicBezTo>
                <a:cubicBezTo>
                  <a:pt x="100" y="168"/>
                  <a:pt x="106" y="166"/>
                  <a:pt x="112" y="164"/>
                </a:cubicBezTo>
                <a:cubicBezTo>
                  <a:pt x="112" y="164"/>
                  <a:pt x="113" y="164"/>
                  <a:pt x="113" y="164"/>
                </a:cubicBezTo>
                <a:cubicBezTo>
                  <a:pt x="117" y="162"/>
                  <a:pt x="121" y="160"/>
                  <a:pt x="125" y="158"/>
                </a:cubicBezTo>
                <a:cubicBezTo>
                  <a:pt x="126" y="158"/>
                  <a:pt x="126" y="158"/>
                  <a:pt x="126" y="157"/>
                </a:cubicBezTo>
                <a:cubicBezTo>
                  <a:pt x="130" y="155"/>
                  <a:pt x="134" y="152"/>
                  <a:pt x="138" y="149"/>
                </a:cubicBezTo>
                <a:cubicBezTo>
                  <a:pt x="138" y="149"/>
                  <a:pt x="138" y="149"/>
                  <a:pt x="138" y="149"/>
                </a:cubicBezTo>
                <a:cubicBezTo>
                  <a:pt x="138" y="149"/>
                  <a:pt x="138" y="149"/>
                  <a:pt x="138" y="149"/>
                </a:cubicBezTo>
                <a:cubicBezTo>
                  <a:pt x="140" y="148"/>
                  <a:pt x="142" y="146"/>
                  <a:pt x="144" y="144"/>
                </a:cubicBezTo>
                <a:cubicBezTo>
                  <a:pt x="152" y="135"/>
                  <a:pt x="159" y="126"/>
                  <a:pt x="163" y="115"/>
                </a:cubicBezTo>
                <a:cubicBezTo>
                  <a:pt x="163" y="115"/>
                  <a:pt x="163" y="115"/>
                  <a:pt x="163" y="115"/>
                </a:cubicBezTo>
                <a:cubicBezTo>
                  <a:pt x="165" y="109"/>
                  <a:pt x="167" y="103"/>
                  <a:pt x="168" y="97"/>
                </a:cubicBezTo>
                <a:cubicBezTo>
                  <a:pt x="168" y="97"/>
                  <a:pt x="168" y="96"/>
                  <a:pt x="168" y="96"/>
                </a:cubicBezTo>
                <a:close/>
                <a:moveTo>
                  <a:pt x="159" y="109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3" y="100"/>
                  <a:pt x="153" y="99"/>
                </a:cubicBezTo>
                <a:cubicBezTo>
                  <a:pt x="153" y="99"/>
                  <a:pt x="153" y="98"/>
                  <a:pt x="154" y="98"/>
                </a:cubicBezTo>
                <a:cubicBezTo>
                  <a:pt x="154" y="97"/>
                  <a:pt x="154" y="95"/>
                  <a:pt x="155" y="94"/>
                </a:cubicBezTo>
                <a:cubicBezTo>
                  <a:pt x="155" y="94"/>
                  <a:pt x="155" y="93"/>
                  <a:pt x="155" y="93"/>
                </a:cubicBezTo>
                <a:cubicBezTo>
                  <a:pt x="155" y="92"/>
                  <a:pt x="155" y="91"/>
                  <a:pt x="156" y="90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2" y="101"/>
                  <a:pt x="161" y="105"/>
                  <a:pt x="159" y="109"/>
                </a:cubicBezTo>
                <a:close/>
                <a:moveTo>
                  <a:pt x="153" y="123"/>
                </a:moveTo>
                <a:cubicBezTo>
                  <a:pt x="146" y="115"/>
                  <a:pt x="146" y="115"/>
                  <a:pt x="146" y="115"/>
                </a:cubicBezTo>
                <a:cubicBezTo>
                  <a:pt x="146" y="115"/>
                  <a:pt x="146" y="114"/>
                  <a:pt x="146" y="114"/>
                </a:cubicBezTo>
                <a:cubicBezTo>
                  <a:pt x="146" y="114"/>
                  <a:pt x="146" y="114"/>
                  <a:pt x="146" y="114"/>
                </a:cubicBezTo>
                <a:cubicBezTo>
                  <a:pt x="147" y="112"/>
                  <a:pt x="148" y="111"/>
                  <a:pt x="149" y="109"/>
                </a:cubicBezTo>
                <a:cubicBezTo>
                  <a:pt x="149" y="109"/>
                  <a:pt x="149" y="109"/>
                  <a:pt x="149" y="108"/>
                </a:cubicBezTo>
                <a:cubicBezTo>
                  <a:pt x="149" y="108"/>
                  <a:pt x="150" y="108"/>
                  <a:pt x="150" y="107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6" y="117"/>
                  <a:pt x="155" y="120"/>
                  <a:pt x="153" y="123"/>
                </a:cubicBezTo>
                <a:close/>
                <a:moveTo>
                  <a:pt x="145" y="134"/>
                </a:moveTo>
                <a:cubicBezTo>
                  <a:pt x="138" y="126"/>
                  <a:pt x="138" y="126"/>
                  <a:pt x="138" y="126"/>
                </a:cubicBezTo>
                <a:cubicBezTo>
                  <a:pt x="139" y="125"/>
                  <a:pt x="139" y="124"/>
                  <a:pt x="140" y="124"/>
                </a:cubicBezTo>
                <a:cubicBezTo>
                  <a:pt x="140" y="123"/>
                  <a:pt x="140" y="123"/>
                  <a:pt x="140" y="123"/>
                </a:cubicBezTo>
                <a:cubicBezTo>
                  <a:pt x="141" y="122"/>
                  <a:pt x="142" y="121"/>
                  <a:pt x="143" y="120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49" y="130"/>
                  <a:pt x="147" y="132"/>
                  <a:pt x="145" y="134"/>
                </a:cubicBezTo>
                <a:close/>
                <a:moveTo>
                  <a:pt x="157" y="84"/>
                </a:moveTo>
                <a:cubicBezTo>
                  <a:pt x="157" y="83"/>
                  <a:pt x="157" y="83"/>
                  <a:pt x="157" y="82"/>
                </a:cubicBezTo>
                <a:cubicBezTo>
                  <a:pt x="157" y="81"/>
                  <a:pt x="157" y="80"/>
                  <a:pt x="157" y="78"/>
                </a:cubicBezTo>
                <a:cubicBezTo>
                  <a:pt x="157" y="78"/>
                  <a:pt x="157" y="77"/>
                  <a:pt x="157" y="76"/>
                </a:cubicBezTo>
                <a:cubicBezTo>
                  <a:pt x="157" y="75"/>
                  <a:pt x="157" y="75"/>
                  <a:pt x="157" y="74"/>
                </a:cubicBezTo>
                <a:cubicBezTo>
                  <a:pt x="157" y="73"/>
                  <a:pt x="157" y="73"/>
                  <a:pt x="157" y="73"/>
                </a:cubicBezTo>
                <a:cubicBezTo>
                  <a:pt x="163" y="79"/>
                  <a:pt x="163" y="79"/>
                  <a:pt x="163" y="79"/>
                </a:cubicBezTo>
                <a:cubicBezTo>
                  <a:pt x="164" y="82"/>
                  <a:pt x="164" y="86"/>
                  <a:pt x="163" y="90"/>
                </a:cubicBezTo>
                <a:lnTo>
                  <a:pt x="157" y="84"/>
                </a:lnTo>
                <a:close/>
                <a:moveTo>
                  <a:pt x="154" y="52"/>
                </a:moveTo>
                <a:cubicBezTo>
                  <a:pt x="157" y="57"/>
                  <a:pt x="160" y="63"/>
                  <a:pt x="162" y="69"/>
                </a:cubicBezTo>
                <a:cubicBezTo>
                  <a:pt x="157" y="65"/>
                  <a:pt x="157" y="65"/>
                  <a:pt x="157" y="65"/>
                </a:cubicBezTo>
                <a:cubicBezTo>
                  <a:pt x="157" y="64"/>
                  <a:pt x="157" y="64"/>
                  <a:pt x="157" y="63"/>
                </a:cubicBezTo>
                <a:cubicBezTo>
                  <a:pt x="157" y="63"/>
                  <a:pt x="156" y="62"/>
                  <a:pt x="156" y="61"/>
                </a:cubicBezTo>
                <a:cubicBezTo>
                  <a:pt x="156" y="60"/>
                  <a:pt x="156" y="59"/>
                  <a:pt x="156" y="57"/>
                </a:cubicBezTo>
                <a:cubicBezTo>
                  <a:pt x="155" y="57"/>
                  <a:pt x="155" y="56"/>
                  <a:pt x="155" y="56"/>
                </a:cubicBezTo>
                <a:cubicBezTo>
                  <a:pt x="155" y="55"/>
                  <a:pt x="155" y="54"/>
                  <a:pt x="154" y="53"/>
                </a:cubicBezTo>
                <a:cubicBezTo>
                  <a:pt x="154" y="52"/>
                  <a:pt x="154" y="52"/>
                  <a:pt x="154" y="52"/>
                </a:cubicBezTo>
                <a:close/>
                <a:moveTo>
                  <a:pt x="38" y="38"/>
                </a:moveTo>
                <a:cubicBezTo>
                  <a:pt x="54" y="22"/>
                  <a:pt x="74" y="14"/>
                  <a:pt x="93" y="14"/>
                </a:cubicBezTo>
                <a:cubicBezTo>
                  <a:pt x="109" y="14"/>
                  <a:pt x="124" y="20"/>
                  <a:pt x="135" y="31"/>
                </a:cubicBezTo>
                <a:cubicBezTo>
                  <a:pt x="137" y="33"/>
                  <a:pt x="138" y="34"/>
                  <a:pt x="139" y="36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1" y="39"/>
                  <a:pt x="143" y="40"/>
                  <a:pt x="144" y="42"/>
                </a:cubicBezTo>
                <a:cubicBezTo>
                  <a:pt x="144" y="42"/>
                  <a:pt x="144" y="42"/>
                  <a:pt x="144" y="42"/>
                </a:cubicBezTo>
                <a:cubicBezTo>
                  <a:pt x="145" y="44"/>
                  <a:pt x="146" y="46"/>
                  <a:pt x="146" y="47"/>
                </a:cubicBezTo>
                <a:cubicBezTo>
                  <a:pt x="146" y="47"/>
                  <a:pt x="146" y="48"/>
                  <a:pt x="146" y="48"/>
                </a:cubicBezTo>
                <a:cubicBezTo>
                  <a:pt x="147" y="49"/>
                  <a:pt x="148" y="51"/>
                  <a:pt x="149" y="53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49" y="55"/>
                  <a:pt x="150" y="56"/>
                  <a:pt x="150" y="58"/>
                </a:cubicBezTo>
                <a:cubicBezTo>
                  <a:pt x="150" y="58"/>
                  <a:pt x="150" y="59"/>
                  <a:pt x="150" y="59"/>
                </a:cubicBezTo>
                <a:cubicBezTo>
                  <a:pt x="151" y="61"/>
                  <a:pt x="151" y="62"/>
                  <a:pt x="151" y="64"/>
                </a:cubicBezTo>
                <a:cubicBezTo>
                  <a:pt x="151" y="64"/>
                  <a:pt x="151" y="65"/>
                  <a:pt x="151" y="65"/>
                </a:cubicBezTo>
                <a:cubicBezTo>
                  <a:pt x="152" y="67"/>
                  <a:pt x="152" y="68"/>
                  <a:pt x="152" y="70"/>
                </a:cubicBezTo>
                <a:cubicBezTo>
                  <a:pt x="152" y="70"/>
                  <a:pt x="152" y="71"/>
                  <a:pt x="152" y="71"/>
                </a:cubicBezTo>
                <a:cubicBezTo>
                  <a:pt x="152" y="73"/>
                  <a:pt x="152" y="74"/>
                  <a:pt x="152" y="76"/>
                </a:cubicBezTo>
                <a:cubicBezTo>
                  <a:pt x="152" y="76"/>
                  <a:pt x="152" y="77"/>
                  <a:pt x="152" y="78"/>
                </a:cubicBezTo>
                <a:cubicBezTo>
                  <a:pt x="152" y="79"/>
                  <a:pt x="152" y="81"/>
                  <a:pt x="152" y="82"/>
                </a:cubicBezTo>
                <a:cubicBezTo>
                  <a:pt x="151" y="83"/>
                  <a:pt x="151" y="83"/>
                  <a:pt x="151" y="84"/>
                </a:cubicBezTo>
                <a:cubicBezTo>
                  <a:pt x="151" y="85"/>
                  <a:pt x="151" y="87"/>
                  <a:pt x="150" y="88"/>
                </a:cubicBezTo>
                <a:cubicBezTo>
                  <a:pt x="150" y="89"/>
                  <a:pt x="150" y="89"/>
                  <a:pt x="150" y="90"/>
                </a:cubicBezTo>
                <a:cubicBezTo>
                  <a:pt x="150" y="91"/>
                  <a:pt x="149" y="93"/>
                  <a:pt x="149" y="94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8" y="97"/>
                  <a:pt x="148" y="99"/>
                  <a:pt x="147" y="100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6" y="103"/>
                  <a:pt x="145" y="105"/>
                  <a:pt x="144" y="106"/>
                </a:cubicBezTo>
                <a:cubicBezTo>
                  <a:pt x="144" y="107"/>
                  <a:pt x="144" y="107"/>
                  <a:pt x="144" y="107"/>
                </a:cubicBezTo>
                <a:cubicBezTo>
                  <a:pt x="143" y="109"/>
                  <a:pt x="142" y="110"/>
                  <a:pt x="141" y="112"/>
                </a:cubicBezTo>
                <a:cubicBezTo>
                  <a:pt x="141" y="112"/>
                  <a:pt x="141" y="113"/>
                  <a:pt x="141" y="113"/>
                </a:cubicBezTo>
                <a:cubicBezTo>
                  <a:pt x="140" y="115"/>
                  <a:pt x="139" y="116"/>
                  <a:pt x="137" y="118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6" y="120"/>
                  <a:pt x="135" y="122"/>
                  <a:pt x="133" y="123"/>
                </a:cubicBezTo>
                <a:cubicBezTo>
                  <a:pt x="133" y="123"/>
                  <a:pt x="133" y="124"/>
                  <a:pt x="133" y="124"/>
                </a:cubicBezTo>
                <a:cubicBezTo>
                  <a:pt x="131" y="125"/>
                  <a:pt x="130" y="127"/>
                  <a:pt x="128" y="128"/>
                </a:cubicBezTo>
                <a:cubicBezTo>
                  <a:pt x="127" y="130"/>
                  <a:pt x="125" y="131"/>
                  <a:pt x="124" y="133"/>
                </a:cubicBezTo>
                <a:cubicBezTo>
                  <a:pt x="124" y="133"/>
                  <a:pt x="123" y="133"/>
                  <a:pt x="123" y="133"/>
                </a:cubicBezTo>
                <a:cubicBezTo>
                  <a:pt x="122" y="135"/>
                  <a:pt x="120" y="136"/>
                  <a:pt x="118" y="137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16" y="139"/>
                  <a:pt x="115" y="140"/>
                  <a:pt x="113" y="141"/>
                </a:cubicBezTo>
                <a:cubicBezTo>
                  <a:pt x="113" y="141"/>
                  <a:pt x="112" y="141"/>
                  <a:pt x="112" y="141"/>
                </a:cubicBezTo>
                <a:cubicBezTo>
                  <a:pt x="110" y="142"/>
                  <a:pt x="109" y="143"/>
                  <a:pt x="107" y="144"/>
                </a:cubicBezTo>
                <a:cubicBezTo>
                  <a:pt x="107" y="144"/>
                  <a:pt x="107" y="144"/>
                  <a:pt x="106" y="144"/>
                </a:cubicBezTo>
                <a:cubicBezTo>
                  <a:pt x="105" y="145"/>
                  <a:pt x="103" y="146"/>
                  <a:pt x="101" y="147"/>
                </a:cubicBezTo>
                <a:cubicBezTo>
                  <a:pt x="101" y="147"/>
                  <a:pt x="101" y="147"/>
                  <a:pt x="100" y="147"/>
                </a:cubicBezTo>
                <a:cubicBezTo>
                  <a:pt x="99" y="148"/>
                  <a:pt x="97" y="148"/>
                  <a:pt x="95" y="149"/>
                </a:cubicBezTo>
                <a:cubicBezTo>
                  <a:pt x="95" y="149"/>
                  <a:pt x="95" y="149"/>
                  <a:pt x="94" y="149"/>
                </a:cubicBezTo>
                <a:cubicBezTo>
                  <a:pt x="93" y="149"/>
                  <a:pt x="91" y="150"/>
                  <a:pt x="89" y="150"/>
                </a:cubicBezTo>
                <a:cubicBezTo>
                  <a:pt x="89" y="150"/>
                  <a:pt x="89" y="150"/>
                  <a:pt x="88" y="150"/>
                </a:cubicBezTo>
                <a:cubicBezTo>
                  <a:pt x="87" y="151"/>
                  <a:pt x="85" y="151"/>
                  <a:pt x="84" y="151"/>
                </a:cubicBezTo>
                <a:cubicBezTo>
                  <a:pt x="83" y="151"/>
                  <a:pt x="83" y="151"/>
                  <a:pt x="82" y="152"/>
                </a:cubicBezTo>
                <a:cubicBezTo>
                  <a:pt x="81" y="152"/>
                  <a:pt x="79" y="152"/>
                  <a:pt x="77" y="152"/>
                </a:cubicBezTo>
                <a:cubicBezTo>
                  <a:pt x="77" y="152"/>
                  <a:pt x="76" y="152"/>
                  <a:pt x="76" y="152"/>
                </a:cubicBezTo>
                <a:cubicBezTo>
                  <a:pt x="74" y="152"/>
                  <a:pt x="73" y="152"/>
                  <a:pt x="71" y="152"/>
                </a:cubicBezTo>
                <a:cubicBezTo>
                  <a:pt x="71" y="152"/>
                  <a:pt x="70" y="152"/>
                  <a:pt x="70" y="152"/>
                </a:cubicBezTo>
                <a:cubicBezTo>
                  <a:pt x="68" y="152"/>
                  <a:pt x="67" y="152"/>
                  <a:pt x="65" y="151"/>
                </a:cubicBezTo>
                <a:cubicBezTo>
                  <a:pt x="65" y="151"/>
                  <a:pt x="64" y="151"/>
                  <a:pt x="64" y="151"/>
                </a:cubicBezTo>
                <a:cubicBezTo>
                  <a:pt x="62" y="151"/>
                  <a:pt x="61" y="151"/>
                  <a:pt x="59" y="150"/>
                </a:cubicBezTo>
                <a:cubicBezTo>
                  <a:pt x="59" y="150"/>
                  <a:pt x="58" y="150"/>
                  <a:pt x="58" y="150"/>
                </a:cubicBezTo>
                <a:cubicBezTo>
                  <a:pt x="56" y="150"/>
                  <a:pt x="55" y="149"/>
                  <a:pt x="53" y="149"/>
                </a:cubicBezTo>
                <a:cubicBezTo>
                  <a:pt x="53" y="149"/>
                  <a:pt x="53" y="149"/>
                  <a:pt x="53" y="149"/>
                </a:cubicBezTo>
                <a:cubicBezTo>
                  <a:pt x="51" y="148"/>
                  <a:pt x="49" y="147"/>
                  <a:pt x="48" y="146"/>
                </a:cubicBezTo>
                <a:cubicBezTo>
                  <a:pt x="48" y="146"/>
                  <a:pt x="47" y="146"/>
                  <a:pt x="47" y="146"/>
                </a:cubicBezTo>
                <a:cubicBezTo>
                  <a:pt x="46" y="146"/>
                  <a:pt x="44" y="145"/>
                  <a:pt x="42" y="144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0" y="143"/>
                  <a:pt x="39" y="141"/>
                  <a:pt x="37" y="140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34" y="138"/>
                  <a:pt x="33" y="137"/>
                  <a:pt x="31" y="135"/>
                </a:cubicBezTo>
                <a:cubicBezTo>
                  <a:pt x="6" y="110"/>
                  <a:pt x="9" y="67"/>
                  <a:pt x="38" y="38"/>
                </a:cubicBezTo>
                <a:close/>
                <a:moveTo>
                  <a:pt x="125" y="152"/>
                </a:moveTo>
                <a:cubicBezTo>
                  <a:pt x="117" y="144"/>
                  <a:pt x="117" y="144"/>
                  <a:pt x="117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9" y="144"/>
                  <a:pt x="119" y="143"/>
                  <a:pt x="119" y="143"/>
                </a:cubicBezTo>
                <a:cubicBezTo>
                  <a:pt x="120" y="142"/>
                  <a:pt x="122" y="141"/>
                  <a:pt x="123" y="140"/>
                </a:cubicBezTo>
                <a:cubicBezTo>
                  <a:pt x="123" y="140"/>
                  <a:pt x="124" y="140"/>
                  <a:pt x="124" y="140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32" y="147"/>
                  <a:pt x="132" y="147"/>
                  <a:pt x="132" y="147"/>
                </a:cubicBezTo>
                <a:cubicBezTo>
                  <a:pt x="130" y="149"/>
                  <a:pt x="127" y="150"/>
                  <a:pt x="125" y="152"/>
                </a:cubicBezTo>
                <a:close/>
                <a:moveTo>
                  <a:pt x="112" y="158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6" y="150"/>
                  <a:pt x="107" y="150"/>
                  <a:pt x="109" y="149"/>
                </a:cubicBezTo>
                <a:cubicBezTo>
                  <a:pt x="109" y="149"/>
                  <a:pt x="109" y="149"/>
                  <a:pt x="110" y="149"/>
                </a:cubicBezTo>
                <a:cubicBezTo>
                  <a:pt x="111" y="148"/>
                  <a:pt x="112" y="148"/>
                  <a:pt x="113" y="147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7" y="156"/>
                  <a:pt x="115" y="157"/>
                  <a:pt x="112" y="158"/>
                </a:cubicBezTo>
                <a:close/>
                <a:moveTo>
                  <a:pt x="94" y="163"/>
                </a:moveTo>
                <a:cubicBezTo>
                  <a:pt x="87" y="156"/>
                  <a:pt x="87" y="156"/>
                  <a:pt x="87" y="156"/>
                </a:cubicBezTo>
                <a:cubicBezTo>
                  <a:pt x="88" y="156"/>
                  <a:pt x="88" y="156"/>
                  <a:pt x="89" y="156"/>
                </a:cubicBezTo>
                <a:cubicBezTo>
                  <a:pt x="90" y="156"/>
                  <a:pt x="92" y="155"/>
                  <a:pt x="93" y="155"/>
                </a:cubicBezTo>
                <a:cubicBezTo>
                  <a:pt x="94" y="155"/>
                  <a:pt x="94" y="155"/>
                  <a:pt x="94" y="155"/>
                </a:cubicBezTo>
                <a:cubicBezTo>
                  <a:pt x="96" y="154"/>
                  <a:pt x="97" y="154"/>
                  <a:pt x="98" y="154"/>
                </a:cubicBezTo>
                <a:cubicBezTo>
                  <a:pt x="98" y="153"/>
                  <a:pt x="99" y="153"/>
                  <a:pt x="99" y="153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02" y="162"/>
                  <a:pt x="98" y="162"/>
                  <a:pt x="94" y="163"/>
                </a:cubicBezTo>
                <a:close/>
                <a:moveTo>
                  <a:pt x="54" y="155"/>
                </a:moveTo>
                <a:cubicBezTo>
                  <a:pt x="54" y="155"/>
                  <a:pt x="55" y="155"/>
                  <a:pt x="55" y="155"/>
                </a:cubicBezTo>
                <a:cubicBezTo>
                  <a:pt x="57" y="155"/>
                  <a:pt x="58" y="156"/>
                  <a:pt x="60" y="156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0" y="158"/>
                  <a:pt x="56" y="156"/>
                  <a:pt x="52" y="154"/>
                </a:cubicBezTo>
                <a:cubicBezTo>
                  <a:pt x="53" y="154"/>
                  <a:pt x="53" y="154"/>
                  <a:pt x="54" y="155"/>
                </a:cubicBezTo>
                <a:close/>
                <a:moveTo>
                  <a:pt x="74" y="163"/>
                </a:moveTo>
                <a:cubicBezTo>
                  <a:pt x="69" y="157"/>
                  <a:pt x="69" y="157"/>
                  <a:pt x="69" y="157"/>
                </a:cubicBezTo>
                <a:cubicBezTo>
                  <a:pt x="70" y="157"/>
                  <a:pt x="72" y="157"/>
                  <a:pt x="73" y="157"/>
                </a:cubicBezTo>
                <a:cubicBezTo>
                  <a:pt x="74" y="157"/>
                  <a:pt x="74" y="157"/>
                  <a:pt x="74" y="157"/>
                </a:cubicBezTo>
                <a:cubicBezTo>
                  <a:pt x="74" y="157"/>
                  <a:pt x="75" y="157"/>
                  <a:pt x="76" y="157"/>
                </a:cubicBezTo>
                <a:cubicBezTo>
                  <a:pt x="77" y="157"/>
                  <a:pt x="78" y="157"/>
                  <a:pt x="79" y="157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2" y="164"/>
                  <a:pt x="78" y="163"/>
                  <a:pt x="74" y="163"/>
                </a:cubicBezTo>
                <a:close/>
                <a:moveTo>
                  <a:pt x="136" y="144"/>
                </a:moveTo>
                <a:cubicBezTo>
                  <a:pt x="128" y="136"/>
                  <a:pt x="128" y="136"/>
                  <a:pt x="128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30" y="135"/>
                  <a:pt x="131" y="134"/>
                  <a:pt x="132" y="132"/>
                </a:cubicBezTo>
                <a:cubicBezTo>
                  <a:pt x="133" y="132"/>
                  <a:pt x="134" y="131"/>
                  <a:pt x="134" y="130"/>
                </a:cubicBezTo>
                <a:cubicBezTo>
                  <a:pt x="142" y="138"/>
                  <a:pt x="142" y="138"/>
                  <a:pt x="142" y="138"/>
                </a:cubicBezTo>
                <a:cubicBezTo>
                  <a:pt x="141" y="139"/>
                  <a:pt x="141" y="139"/>
                  <a:pt x="140" y="140"/>
                </a:cubicBezTo>
                <a:cubicBezTo>
                  <a:pt x="139" y="141"/>
                  <a:pt x="137" y="142"/>
                  <a:pt x="136" y="144"/>
                </a:cubicBezTo>
                <a:close/>
                <a:moveTo>
                  <a:pt x="32" y="63"/>
                </a:moveTo>
                <a:cubicBezTo>
                  <a:pt x="33" y="62"/>
                  <a:pt x="34" y="60"/>
                  <a:pt x="35" y="58"/>
                </a:cubicBezTo>
                <a:cubicBezTo>
                  <a:pt x="35" y="57"/>
                  <a:pt x="37" y="57"/>
                  <a:pt x="38" y="57"/>
                </a:cubicBezTo>
                <a:cubicBezTo>
                  <a:pt x="40" y="58"/>
                  <a:pt x="40" y="60"/>
                  <a:pt x="39" y="61"/>
                </a:cubicBezTo>
                <a:cubicBezTo>
                  <a:pt x="38" y="63"/>
                  <a:pt x="38" y="64"/>
                  <a:pt x="37" y="66"/>
                </a:cubicBezTo>
                <a:cubicBezTo>
                  <a:pt x="36" y="67"/>
                  <a:pt x="35" y="67"/>
                  <a:pt x="34" y="67"/>
                </a:cubicBezTo>
                <a:cubicBezTo>
                  <a:pt x="34" y="67"/>
                  <a:pt x="34" y="67"/>
                  <a:pt x="33" y="67"/>
                </a:cubicBezTo>
                <a:cubicBezTo>
                  <a:pt x="32" y="66"/>
                  <a:pt x="31" y="65"/>
                  <a:pt x="32" y="63"/>
                </a:cubicBezTo>
                <a:close/>
                <a:moveTo>
                  <a:pt x="45" y="49"/>
                </a:moveTo>
                <a:cubicBezTo>
                  <a:pt x="44" y="48"/>
                  <a:pt x="44" y="46"/>
                  <a:pt x="45" y="45"/>
                </a:cubicBezTo>
                <a:cubicBezTo>
                  <a:pt x="47" y="47"/>
                  <a:pt x="47" y="47"/>
                  <a:pt x="47" y="47"/>
                </a:cubicBezTo>
                <a:cubicBezTo>
                  <a:pt x="45" y="45"/>
                  <a:pt x="45" y="45"/>
                  <a:pt x="45" y="45"/>
                </a:cubicBezTo>
                <a:cubicBezTo>
                  <a:pt x="46" y="44"/>
                  <a:pt x="48" y="43"/>
                  <a:pt x="49" y="41"/>
                </a:cubicBezTo>
                <a:cubicBezTo>
                  <a:pt x="50" y="40"/>
                  <a:pt x="52" y="41"/>
                  <a:pt x="53" y="42"/>
                </a:cubicBezTo>
                <a:cubicBezTo>
                  <a:pt x="54" y="43"/>
                  <a:pt x="54" y="45"/>
                  <a:pt x="53" y="46"/>
                </a:cubicBezTo>
                <a:cubicBezTo>
                  <a:pt x="51" y="47"/>
                  <a:pt x="50" y="48"/>
                  <a:pt x="49" y="49"/>
                </a:cubicBezTo>
                <a:cubicBezTo>
                  <a:pt x="48" y="49"/>
                  <a:pt x="48" y="50"/>
                  <a:pt x="47" y="50"/>
                </a:cubicBezTo>
                <a:cubicBezTo>
                  <a:pt x="46" y="50"/>
                  <a:pt x="46" y="49"/>
                  <a:pt x="45" y="49"/>
                </a:cubicBezTo>
                <a:close/>
                <a:moveTo>
                  <a:pt x="40" y="119"/>
                </a:moveTo>
                <a:cubicBezTo>
                  <a:pt x="41" y="120"/>
                  <a:pt x="43" y="122"/>
                  <a:pt x="44" y="123"/>
                </a:cubicBezTo>
                <a:cubicBezTo>
                  <a:pt x="45" y="124"/>
                  <a:pt x="45" y="125"/>
                  <a:pt x="44" y="127"/>
                </a:cubicBezTo>
                <a:cubicBezTo>
                  <a:pt x="43" y="127"/>
                  <a:pt x="43" y="127"/>
                  <a:pt x="42" y="127"/>
                </a:cubicBezTo>
                <a:cubicBezTo>
                  <a:pt x="41" y="127"/>
                  <a:pt x="41" y="127"/>
                  <a:pt x="40" y="127"/>
                </a:cubicBezTo>
                <a:cubicBezTo>
                  <a:pt x="40" y="127"/>
                  <a:pt x="40" y="126"/>
                  <a:pt x="40" y="126"/>
                </a:cubicBezTo>
                <a:cubicBezTo>
                  <a:pt x="39" y="125"/>
                  <a:pt x="37" y="124"/>
                  <a:pt x="36" y="122"/>
                </a:cubicBezTo>
                <a:cubicBezTo>
                  <a:pt x="35" y="121"/>
                  <a:pt x="35" y="119"/>
                  <a:pt x="37" y="119"/>
                </a:cubicBezTo>
                <a:cubicBezTo>
                  <a:pt x="38" y="118"/>
                  <a:pt x="40" y="118"/>
                  <a:pt x="40" y="119"/>
                </a:cubicBezTo>
                <a:close/>
                <a:moveTo>
                  <a:pt x="138" y="79"/>
                </a:moveTo>
                <a:cubicBezTo>
                  <a:pt x="140" y="79"/>
                  <a:pt x="141" y="80"/>
                  <a:pt x="141" y="82"/>
                </a:cubicBezTo>
                <a:cubicBezTo>
                  <a:pt x="140" y="83"/>
                  <a:pt x="140" y="85"/>
                  <a:pt x="140" y="87"/>
                </a:cubicBezTo>
                <a:cubicBezTo>
                  <a:pt x="140" y="89"/>
                  <a:pt x="138" y="89"/>
                  <a:pt x="137" y="89"/>
                </a:cubicBezTo>
                <a:cubicBezTo>
                  <a:pt x="137" y="89"/>
                  <a:pt x="137" y="89"/>
                  <a:pt x="137" y="89"/>
                </a:cubicBezTo>
                <a:cubicBezTo>
                  <a:pt x="135" y="89"/>
                  <a:pt x="134" y="88"/>
                  <a:pt x="135" y="86"/>
                </a:cubicBezTo>
                <a:cubicBezTo>
                  <a:pt x="135" y="84"/>
                  <a:pt x="135" y="83"/>
                  <a:pt x="135" y="81"/>
                </a:cubicBezTo>
                <a:cubicBezTo>
                  <a:pt x="135" y="80"/>
                  <a:pt x="137" y="79"/>
                  <a:pt x="138" y="79"/>
                </a:cubicBezTo>
                <a:close/>
                <a:moveTo>
                  <a:pt x="56" y="131"/>
                </a:moveTo>
                <a:cubicBezTo>
                  <a:pt x="58" y="132"/>
                  <a:pt x="59" y="133"/>
                  <a:pt x="61" y="133"/>
                </a:cubicBezTo>
                <a:cubicBezTo>
                  <a:pt x="62" y="134"/>
                  <a:pt x="63" y="135"/>
                  <a:pt x="63" y="137"/>
                </a:cubicBezTo>
                <a:cubicBezTo>
                  <a:pt x="62" y="138"/>
                  <a:pt x="61" y="139"/>
                  <a:pt x="60" y="139"/>
                </a:cubicBezTo>
                <a:cubicBezTo>
                  <a:pt x="60" y="139"/>
                  <a:pt x="60" y="138"/>
                  <a:pt x="59" y="138"/>
                </a:cubicBezTo>
                <a:cubicBezTo>
                  <a:pt x="57" y="138"/>
                  <a:pt x="56" y="137"/>
                  <a:pt x="54" y="136"/>
                </a:cubicBezTo>
                <a:cubicBezTo>
                  <a:pt x="53" y="136"/>
                  <a:pt x="52" y="134"/>
                  <a:pt x="53" y="133"/>
                </a:cubicBezTo>
                <a:cubicBezTo>
                  <a:pt x="53" y="131"/>
                  <a:pt x="55" y="131"/>
                  <a:pt x="56" y="131"/>
                </a:cubicBezTo>
                <a:close/>
                <a:moveTo>
                  <a:pt x="133" y="61"/>
                </a:moveTo>
                <a:cubicBezTo>
                  <a:pt x="133" y="59"/>
                  <a:pt x="133" y="58"/>
                  <a:pt x="135" y="57"/>
                </a:cubicBezTo>
                <a:cubicBezTo>
                  <a:pt x="136" y="57"/>
                  <a:pt x="138" y="58"/>
                  <a:pt x="138" y="59"/>
                </a:cubicBezTo>
                <a:cubicBezTo>
                  <a:pt x="139" y="61"/>
                  <a:pt x="139" y="63"/>
                  <a:pt x="140" y="65"/>
                </a:cubicBezTo>
                <a:cubicBezTo>
                  <a:pt x="140" y="66"/>
                  <a:pt x="139" y="68"/>
                  <a:pt x="138" y="68"/>
                </a:cubicBezTo>
                <a:cubicBezTo>
                  <a:pt x="138" y="68"/>
                  <a:pt x="137" y="68"/>
                  <a:pt x="137" y="68"/>
                </a:cubicBezTo>
                <a:cubicBezTo>
                  <a:pt x="136" y="68"/>
                  <a:pt x="135" y="67"/>
                  <a:pt x="134" y="66"/>
                </a:cubicBezTo>
                <a:cubicBezTo>
                  <a:pt x="134" y="64"/>
                  <a:pt x="134" y="63"/>
                  <a:pt x="133" y="61"/>
                </a:cubicBezTo>
                <a:close/>
                <a:moveTo>
                  <a:pt x="32" y="109"/>
                </a:moveTo>
                <a:cubicBezTo>
                  <a:pt x="31" y="109"/>
                  <a:pt x="31" y="109"/>
                  <a:pt x="31" y="109"/>
                </a:cubicBezTo>
                <a:cubicBezTo>
                  <a:pt x="30" y="109"/>
                  <a:pt x="29" y="108"/>
                  <a:pt x="28" y="107"/>
                </a:cubicBezTo>
                <a:cubicBezTo>
                  <a:pt x="28" y="106"/>
                  <a:pt x="27" y="104"/>
                  <a:pt x="27" y="102"/>
                </a:cubicBezTo>
                <a:cubicBezTo>
                  <a:pt x="26" y="100"/>
                  <a:pt x="27" y="99"/>
                  <a:pt x="29" y="99"/>
                </a:cubicBezTo>
                <a:cubicBezTo>
                  <a:pt x="30" y="98"/>
                  <a:pt x="32" y="99"/>
                  <a:pt x="32" y="101"/>
                </a:cubicBezTo>
                <a:cubicBezTo>
                  <a:pt x="32" y="102"/>
                  <a:pt x="33" y="104"/>
                  <a:pt x="33" y="106"/>
                </a:cubicBezTo>
                <a:cubicBezTo>
                  <a:pt x="34" y="107"/>
                  <a:pt x="33" y="109"/>
                  <a:pt x="32" y="109"/>
                </a:cubicBezTo>
                <a:close/>
                <a:moveTo>
                  <a:pt x="28" y="88"/>
                </a:moveTo>
                <a:cubicBezTo>
                  <a:pt x="27" y="88"/>
                  <a:pt x="26" y="86"/>
                  <a:pt x="26" y="85"/>
                </a:cubicBezTo>
                <a:cubicBezTo>
                  <a:pt x="26" y="83"/>
                  <a:pt x="26" y="81"/>
                  <a:pt x="27" y="79"/>
                </a:cubicBezTo>
                <a:cubicBezTo>
                  <a:pt x="27" y="78"/>
                  <a:pt x="28" y="77"/>
                  <a:pt x="30" y="77"/>
                </a:cubicBezTo>
                <a:cubicBezTo>
                  <a:pt x="31" y="77"/>
                  <a:pt x="32" y="79"/>
                  <a:pt x="32" y="80"/>
                </a:cubicBezTo>
                <a:cubicBezTo>
                  <a:pt x="32" y="82"/>
                  <a:pt x="31" y="84"/>
                  <a:pt x="31" y="85"/>
                </a:cubicBezTo>
                <a:cubicBezTo>
                  <a:pt x="31" y="87"/>
                  <a:pt x="30" y="88"/>
                  <a:pt x="28" y="88"/>
                </a:cubicBezTo>
                <a:cubicBezTo>
                  <a:pt x="28" y="88"/>
                  <a:pt x="28" y="88"/>
                  <a:pt x="28" y="88"/>
                </a:cubicBezTo>
                <a:close/>
                <a:moveTo>
                  <a:pt x="73" y="138"/>
                </a:moveTo>
                <a:cubicBezTo>
                  <a:pt x="73" y="137"/>
                  <a:pt x="75" y="136"/>
                  <a:pt x="76" y="136"/>
                </a:cubicBezTo>
                <a:cubicBezTo>
                  <a:pt x="78" y="136"/>
                  <a:pt x="79" y="135"/>
                  <a:pt x="81" y="135"/>
                </a:cubicBezTo>
                <a:cubicBezTo>
                  <a:pt x="83" y="135"/>
                  <a:pt x="84" y="136"/>
                  <a:pt x="84" y="138"/>
                </a:cubicBezTo>
                <a:cubicBezTo>
                  <a:pt x="84" y="139"/>
                  <a:pt x="83" y="141"/>
                  <a:pt x="82" y="141"/>
                </a:cubicBezTo>
                <a:cubicBezTo>
                  <a:pt x="80" y="141"/>
                  <a:pt x="78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5" y="141"/>
                  <a:pt x="73" y="140"/>
                  <a:pt x="73" y="138"/>
                </a:cubicBezTo>
                <a:close/>
                <a:moveTo>
                  <a:pt x="95" y="135"/>
                </a:moveTo>
                <a:cubicBezTo>
                  <a:pt x="94" y="134"/>
                  <a:pt x="95" y="132"/>
                  <a:pt x="96" y="132"/>
                </a:cubicBezTo>
                <a:cubicBezTo>
                  <a:pt x="98" y="131"/>
                  <a:pt x="99" y="130"/>
                  <a:pt x="101" y="130"/>
                </a:cubicBezTo>
                <a:cubicBezTo>
                  <a:pt x="102" y="129"/>
                  <a:pt x="104" y="129"/>
                  <a:pt x="105" y="131"/>
                </a:cubicBezTo>
                <a:cubicBezTo>
                  <a:pt x="105" y="132"/>
                  <a:pt x="105" y="134"/>
                  <a:pt x="103" y="134"/>
                </a:cubicBezTo>
                <a:cubicBezTo>
                  <a:pt x="102" y="135"/>
                  <a:pt x="100" y="136"/>
                  <a:pt x="98" y="137"/>
                </a:cubicBezTo>
                <a:cubicBezTo>
                  <a:pt x="98" y="137"/>
                  <a:pt x="97" y="137"/>
                  <a:pt x="97" y="137"/>
                </a:cubicBezTo>
                <a:cubicBezTo>
                  <a:pt x="96" y="137"/>
                  <a:pt x="95" y="136"/>
                  <a:pt x="95" y="135"/>
                </a:cubicBezTo>
                <a:close/>
                <a:moveTo>
                  <a:pt x="82" y="29"/>
                </a:moveTo>
                <a:cubicBezTo>
                  <a:pt x="82" y="27"/>
                  <a:pt x="83" y="26"/>
                  <a:pt x="85" y="26"/>
                </a:cubicBezTo>
                <a:cubicBezTo>
                  <a:pt x="87" y="26"/>
                  <a:pt x="88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2" y="26"/>
                  <a:pt x="93" y="27"/>
                  <a:pt x="93" y="28"/>
                </a:cubicBezTo>
                <a:cubicBezTo>
                  <a:pt x="93" y="30"/>
                  <a:pt x="92" y="31"/>
                  <a:pt x="90" y="31"/>
                </a:cubicBezTo>
                <a:cubicBezTo>
                  <a:pt x="89" y="31"/>
                  <a:pt x="87" y="31"/>
                  <a:pt x="85" y="31"/>
                </a:cubicBezTo>
                <a:cubicBezTo>
                  <a:pt x="85" y="31"/>
                  <a:pt x="85" y="31"/>
                  <a:pt x="85" y="31"/>
                </a:cubicBezTo>
                <a:cubicBezTo>
                  <a:pt x="84" y="31"/>
                  <a:pt x="82" y="30"/>
                  <a:pt x="82" y="29"/>
                </a:cubicBezTo>
                <a:close/>
                <a:moveTo>
                  <a:pt x="62" y="36"/>
                </a:moveTo>
                <a:cubicBezTo>
                  <a:pt x="61" y="34"/>
                  <a:pt x="62" y="33"/>
                  <a:pt x="63" y="32"/>
                </a:cubicBezTo>
                <a:cubicBezTo>
                  <a:pt x="65" y="31"/>
                  <a:pt x="67" y="30"/>
                  <a:pt x="68" y="30"/>
                </a:cubicBezTo>
                <a:cubicBezTo>
                  <a:pt x="70" y="29"/>
                  <a:pt x="71" y="30"/>
                  <a:pt x="72" y="31"/>
                </a:cubicBezTo>
                <a:cubicBezTo>
                  <a:pt x="72" y="33"/>
                  <a:pt x="72" y="34"/>
                  <a:pt x="70" y="35"/>
                </a:cubicBezTo>
                <a:cubicBezTo>
                  <a:pt x="69" y="36"/>
                  <a:pt x="67" y="36"/>
                  <a:pt x="66" y="37"/>
                </a:cubicBezTo>
                <a:cubicBezTo>
                  <a:pt x="65" y="37"/>
                  <a:pt x="65" y="37"/>
                  <a:pt x="64" y="37"/>
                </a:cubicBezTo>
                <a:cubicBezTo>
                  <a:pt x="63" y="37"/>
                  <a:pt x="62" y="37"/>
                  <a:pt x="62" y="36"/>
                </a:cubicBezTo>
                <a:close/>
                <a:moveTo>
                  <a:pt x="123" y="44"/>
                </a:moveTo>
                <a:cubicBezTo>
                  <a:pt x="122" y="43"/>
                  <a:pt x="122" y="41"/>
                  <a:pt x="123" y="40"/>
                </a:cubicBezTo>
                <a:cubicBezTo>
                  <a:pt x="124" y="39"/>
                  <a:pt x="125" y="39"/>
                  <a:pt x="126" y="40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8" y="41"/>
                  <a:pt x="129" y="43"/>
                  <a:pt x="130" y="44"/>
                </a:cubicBezTo>
                <a:cubicBezTo>
                  <a:pt x="131" y="45"/>
                  <a:pt x="131" y="47"/>
                  <a:pt x="130" y="48"/>
                </a:cubicBezTo>
                <a:cubicBezTo>
                  <a:pt x="129" y="48"/>
                  <a:pt x="129" y="49"/>
                  <a:pt x="128" y="49"/>
                </a:cubicBezTo>
                <a:cubicBezTo>
                  <a:pt x="127" y="49"/>
                  <a:pt x="127" y="48"/>
                  <a:pt x="126" y="48"/>
                </a:cubicBezTo>
                <a:cubicBezTo>
                  <a:pt x="125" y="46"/>
                  <a:pt x="124" y="45"/>
                  <a:pt x="123" y="44"/>
                </a:cubicBezTo>
                <a:close/>
                <a:moveTo>
                  <a:pt x="133" y="100"/>
                </a:moveTo>
                <a:cubicBezTo>
                  <a:pt x="135" y="100"/>
                  <a:pt x="135" y="102"/>
                  <a:pt x="134" y="103"/>
                </a:cubicBezTo>
                <a:cubicBezTo>
                  <a:pt x="134" y="105"/>
                  <a:pt x="133" y="107"/>
                  <a:pt x="132" y="108"/>
                </a:cubicBezTo>
                <a:cubicBezTo>
                  <a:pt x="131" y="109"/>
                  <a:pt x="130" y="109"/>
                  <a:pt x="129" y="109"/>
                </a:cubicBezTo>
                <a:cubicBezTo>
                  <a:pt x="129" y="109"/>
                  <a:pt x="128" y="109"/>
                  <a:pt x="128" y="109"/>
                </a:cubicBezTo>
                <a:cubicBezTo>
                  <a:pt x="127" y="108"/>
                  <a:pt x="126" y="107"/>
                  <a:pt x="127" y="105"/>
                </a:cubicBezTo>
                <a:cubicBezTo>
                  <a:pt x="128" y="104"/>
                  <a:pt x="129" y="102"/>
                  <a:pt x="130" y="101"/>
                </a:cubicBezTo>
                <a:cubicBezTo>
                  <a:pt x="130" y="99"/>
                  <a:pt x="132" y="99"/>
                  <a:pt x="133" y="100"/>
                </a:cubicBezTo>
                <a:close/>
                <a:moveTo>
                  <a:pt x="104" y="30"/>
                </a:moveTo>
                <a:cubicBezTo>
                  <a:pt x="104" y="28"/>
                  <a:pt x="106" y="28"/>
                  <a:pt x="107" y="28"/>
                </a:cubicBezTo>
                <a:cubicBezTo>
                  <a:pt x="109" y="29"/>
                  <a:pt x="111" y="29"/>
                  <a:pt x="112" y="30"/>
                </a:cubicBezTo>
                <a:cubicBezTo>
                  <a:pt x="114" y="31"/>
                  <a:pt x="114" y="32"/>
                  <a:pt x="114" y="34"/>
                </a:cubicBezTo>
                <a:cubicBezTo>
                  <a:pt x="113" y="35"/>
                  <a:pt x="112" y="35"/>
                  <a:pt x="111" y="35"/>
                </a:cubicBezTo>
                <a:cubicBezTo>
                  <a:pt x="111" y="35"/>
                  <a:pt x="111" y="35"/>
                  <a:pt x="110" y="35"/>
                </a:cubicBezTo>
                <a:cubicBezTo>
                  <a:pt x="109" y="34"/>
                  <a:pt x="107" y="34"/>
                  <a:pt x="105" y="33"/>
                </a:cubicBezTo>
                <a:cubicBezTo>
                  <a:pt x="104" y="33"/>
                  <a:pt x="103" y="31"/>
                  <a:pt x="104" y="30"/>
                </a:cubicBezTo>
                <a:close/>
                <a:moveTo>
                  <a:pt x="114" y="121"/>
                </a:moveTo>
                <a:cubicBezTo>
                  <a:pt x="115" y="120"/>
                  <a:pt x="116" y="119"/>
                  <a:pt x="118" y="118"/>
                </a:cubicBezTo>
                <a:cubicBezTo>
                  <a:pt x="119" y="116"/>
                  <a:pt x="120" y="116"/>
                  <a:pt x="121" y="118"/>
                </a:cubicBezTo>
                <a:cubicBezTo>
                  <a:pt x="122" y="119"/>
                  <a:pt x="122" y="120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0" y="123"/>
                  <a:pt x="119" y="124"/>
                  <a:pt x="117" y="125"/>
                </a:cubicBezTo>
                <a:cubicBezTo>
                  <a:pt x="117" y="126"/>
                  <a:pt x="116" y="126"/>
                  <a:pt x="116" y="126"/>
                </a:cubicBezTo>
                <a:cubicBezTo>
                  <a:pt x="115" y="126"/>
                  <a:pt x="114" y="125"/>
                  <a:pt x="113" y="125"/>
                </a:cubicBezTo>
                <a:cubicBezTo>
                  <a:pt x="112" y="124"/>
                  <a:pt x="113" y="122"/>
                  <a:pt x="114" y="121"/>
                </a:cubicBezTo>
                <a:close/>
                <a:moveTo>
                  <a:pt x="29" y="162"/>
                </a:moveTo>
                <a:cubicBezTo>
                  <a:pt x="29" y="164"/>
                  <a:pt x="28" y="165"/>
                  <a:pt x="26" y="165"/>
                </a:cubicBezTo>
                <a:cubicBezTo>
                  <a:pt x="19" y="165"/>
                  <a:pt x="13" y="159"/>
                  <a:pt x="13" y="152"/>
                </a:cubicBezTo>
                <a:cubicBezTo>
                  <a:pt x="13" y="150"/>
                  <a:pt x="14" y="149"/>
                  <a:pt x="16" y="149"/>
                </a:cubicBezTo>
                <a:cubicBezTo>
                  <a:pt x="17" y="149"/>
                  <a:pt x="18" y="150"/>
                  <a:pt x="18" y="152"/>
                </a:cubicBezTo>
                <a:cubicBezTo>
                  <a:pt x="18" y="156"/>
                  <a:pt x="22" y="160"/>
                  <a:pt x="26" y="160"/>
                </a:cubicBezTo>
                <a:cubicBezTo>
                  <a:pt x="28" y="160"/>
                  <a:pt x="29" y="161"/>
                  <a:pt x="29" y="162"/>
                </a:cubicBezTo>
                <a:close/>
                <a:moveTo>
                  <a:pt x="149" y="13"/>
                </a:moveTo>
                <a:cubicBezTo>
                  <a:pt x="149" y="11"/>
                  <a:pt x="150" y="10"/>
                  <a:pt x="152" y="10"/>
                </a:cubicBezTo>
                <a:cubicBezTo>
                  <a:pt x="159" y="10"/>
                  <a:pt x="165" y="17"/>
                  <a:pt x="165" y="26"/>
                </a:cubicBezTo>
                <a:cubicBezTo>
                  <a:pt x="165" y="28"/>
                  <a:pt x="164" y="29"/>
                  <a:pt x="162" y="29"/>
                </a:cubicBezTo>
                <a:cubicBezTo>
                  <a:pt x="161" y="29"/>
                  <a:pt x="160" y="28"/>
                  <a:pt x="160" y="26"/>
                </a:cubicBezTo>
                <a:cubicBezTo>
                  <a:pt x="160" y="20"/>
                  <a:pt x="156" y="16"/>
                  <a:pt x="152" y="16"/>
                </a:cubicBezTo>
                <a:cubicBezTo>
                  <a:pt x="150" y="16"/>
                  <a:pt x="149" y="14"/>
                  <a:pt x="149" y="13"/>
                </a:cubicBezTo>
                <a:close/>
                <a:moveTo>
                  <a:pt x="135" y="162"/>
                </a:moveTo>
                <a:cubicBezTo>
                  <a:pt x="134" y="162"/>
                  <a:pt x="133" y="161"/>
                  <a:pt x="133" y="160"/>
                </a:cubicBezTo>
                <a:cubicBezTo>
                  <a:pt x="133" y="158"/>
                  <a:pt x="134" y="157"/>
                  <a:pt x="135" y="157"/>
                </a:cubicBezTo>
                <a:cubicBezTo>
                  <a:pt x="149" y="157"/>
                  <a:pt x="160" y="146"/>
                  <a:pt x="160" y="133"/>
                </a:cubicBezTo>
                <a:cubicBezTo>
                  <a:pt x="160" y="131"/>
                  <a:pt x="161" y="130"/>
                  <a:pt x="162" y="130"/>
                </a:cubicBezTo>
                <a:cubicBezTo>
                  <a:pt x="164" y="130"/>
                  <a:pt x="165" y="131"/>
                  <a:pt x="165" y="133"/>
                </a:cubicBezTo>
                <a:cubicBezTo>
                  <a:pt x="165" y="149"/>
                  <a:pt x="152" y="162"/>
                  <a:pt x="135" y="162"/>
                </a:cubicBezTo>
                <a:close/>
                <a:moveTo>
                  <a:pt x="168" y="157"/>
                </a:moveTo>
                <a:cubicBezTo>
                  <a:pt x="168" y="163"/>
                  <a:pt x="162" y="168"/>
                  <a:pt x="154" y="168"/>
                </a:cubicBezTo>
                <a:cubicBezTo>
                  <a:pt x="153" y="168"/>
                  <a:pt x="152" y="167"/>
                  <a:pt x="152" y="165"/>
                </a:cubicBezTo>
                <a:cubicBezTo>
                  <a:pt x="152" y="164"/>
                  <a:pt x="153" y="162"/>
                  <a:pt x="154" y="162"/>
                </a:cubicBezTo>
                <a:cubicBezTo>
                  <a:pt x="159" y="162"/>
                  <a:pt x="162" y="160"/>
                  <a:pt x="162" y="157"/>
                </a:cubicBezTo>
                <a:cubicBezTo>
                  <a:pt x="162" y="155"/>
                  <a:pt x="164" y="154"/>
                  <a:pt x="165" y="154"/>
                </a:cubicBezTo>
                <a:cubicBezTo>
                  <a:pt x="167" y="154"/>
                  <a:pt x="168" y="155"/>
                  <a:pt x="168" y="15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900">
            <a:extLst>
              <a:ext uri="{FF2B5EF4-FFF2-40B4-BE49-F238E27FC236}">
                <a16:creationId xmlns:a16="http://schemas.microsoft.com/office/drawing/2014/main" id="{F39C3BD7-A9AA-43BD-BD3E-EA245B5D905F}"/>
              </a:ext>
            </a:extLst>
          </p:cNvPr>
          <p:cNvSpPr>
            <a:spLocks noEditPoints="1"/>
          </p:cNvSpPr>
          <p:nvPr/>
        </p:nvSpPr>
        <p:spPr bwMode="auto">
          <a:xfrm>
            <a:off x="10769658" y="4317824"/>
            <a:ext cx="376492" cy="386546"/>
          </a:xfrm>
          <a:custGeom>
            <a:avLst/>
            <a:gdLst>
              <a:gd name="T0" fmla="*/ 27283 w 157"/>
              <a:gd name="T1" fmla="*/ 147773 h 160"/>
              <a:gd name="T2" fmla="*/ 23872 w 157"/>
              <a:gd name="T3" fmla="*/ 391770 h 160"/>
              <a:gd name="T4" fmla="*/ 269415 w 157"/>
              <a:gd name="T5" fmla="*/ 546415 h 160"/>
              <a:gd name="T6" fmla="*/ 184157 w 157"/>
              <a:gd name="T7" fmla="*/ 34366 h 160"/>
              <a:gd name="T8" fmla="*/ 68206 w 157"/>
              <a:gd name="T9" fmla="*/ 436445 h 160"/>
              <a:gd name="T10" fmla="*/ 95489 w 157"/>
              <a:gd name="T11" fmla="*/ 426135 h 160"/>
              <a:gd name="T12" fmla="*/ 68206 w 157"/>
              <a:gd name="T13" fmla="*/ 189012 h 160"/>
              <a:gd name="T14" fmla="*/ 57975 w 157"/>
              <a:gd name="T15" fmla="*/ 257743 h 160"/>
              <a:gd name="T16" fmla="*/ 57975 w 157"/>
              <a:gd name="T17" fmla="*/ 316165 h 160"/>
              <a:gd name="T18" fmla="*/ 64796 w 157"/>
              <a:gd name="T19" fmla="*/ 209631 h 160"/>
              <a:gd name="T20" fmla="*/ 20462 w 157"/>
              <a:gd name="T21" fmla="*/ 237124 h 160"/>
              <a:gd name="T22" fmla="*/ 71617 w 157"/>
              <a:gd name="T23" fmla="*/ 371150 h 160"/>
              <a:gd name="T24" fmla="*/ 95489 w 157"/>
              <a:gd name="T25" fmla="*/ 123717 h 160"/>
              <a:gd name="T26" fmla="*/ 75027 w 157"/>
              <a:gd name="T27" fmla="*/ 103097 h 160"/>
              <a:gd name="T28" fmla="*/ 143233 w 157"/>
              <a:gd name="T29" fmla="*/ 61858 h 160"/>
              <a:gd name="T30" fmla="*/ 126182 w 157"/>
              <a:gd name="T31" fmla="*/ 58422 h 160"/>
              <a:gd name="T32" fmla="*/ 136413 w 157"/>
              <a:gd name="T33" fmla="*/ 481121 h 160"/>
              <a:gd name="T34" fmla="*/ 160285 w 157"/>
              <a:gd name="T35" fmla="*/ 501740 h 160"/>
              <a:gd name="T36" fmla="*/ 201209 w 157"/>
              <a:gd name="T37" fmla="*/ 525796 h 160"/>
              <a:gd name="T38" fmla="*/ 259184 w 157"/>
              <a:gd name="T39" fmla="*/ 525796 h 160"/>
              <a:gd name="T40" fmla="*/ 225081 w 157"/>
              <a:gd name="T41" fmla="*/ 515486 h 160"/>
              <a:gd name="T42" fmla="*/ 92079 w 157"/>
              <a:gd name="T43" fmla="*/ 374587 h 160"/>
              <a:gd name="T44" fmla="*/ 81848 w 157"/>
              <a:gd name="T45" fmla="*/ 340221 h 160"/>
              <a:gd name="T46" fmla="*/ 78437 w 157"/>
              <a:gd name="T47" fmla="*/ 305855 h 160"/>
              <a:gd name="T48" fmla="*/ 75027 w 157"/>
              <a:gd name="T49" fmla="*/ 257743 h 160"/>
              <a:gd name="T50" fmla="*/ 81848 w 157"/>
              <a:gd name="T51" fmla="*/ 219941 h 160"/>
              <a:gd name="T52" fmla="*/ 88668 w 157"/>
              <a:gd name="T53" fmla="*/ 185575 h 160"/>
              <a:gd name="T54" fmla="*/ 102310 w 157"/>
              <a:gd name="T55" fmla="*/ 151209 h 160"/>
              <a:gd name="T56" fmla="*/ 248953 w 157"/>
              <a:gd name="T57" fmla="*/ 24056 h 160"/>
              <a:gd name="T58" fmla="*/ 272825 w 157"/>
              <a:gd name="T59" fmla="*/ 20619 h 160"/>
              <a:gd name="T60" fmla="*/ 296698 w 157"/>
              <a:gd name="T61" fmla="*/ 72168 h 160"/>
              <a:gd name="T62" fmla="*/ 313749 w 157"/>
              <a:gd name="T63" fmla="*/ 82478 h 160"/>
              <a:gd name="T64" fmla="*/ 392187 w 157"/>
              <a:gd name="T65" fmla="*/ 103097 h 160"/>
              <a:gd name="T66" fmla="*/ 456983 w 157"/>
              <a:gd name="T67" fmla="*/ 192448 h 160"/>
              <a:gd name="T68" fmla="*/ 453572 w 157"/>
              <a:gd name="T69" fmla="*/ 202758 h 160"/>
              <a:gd name="T70" fmla="*/ 405828 w 157"/>
              <a:gd name="T71" fmla="*/ 422699 h 160"/>
              <a:gd name="T72" fmla="*/ 419469 w 157"/>
              <a:gd name="T73" fmla="*/ 140900 h 160"/>
              <a:gd name="T74" fmla="*/ 371725 w 157"/>
              <a:gd name="T75" fmla="*/ 470811 h 160"/>
              <a:gd name="T76" fmla="*/ 378545 w 157"/>
              <a:gd name="T77" fmla="*/ 457064 h 160"/>
              <a:gd name="T78" fmla="*/ 279646 w 157"/>
              <a:gd name="T79" fmla="*/ 467374 h 160"/>
              <a:gd name="T80" fmla="*/ 450162 w 157"/>
              <a:gd name="T81" fmla="*/ 374587 h 160"/>
              <a:gd name="T82" fmla="*/ 484265 w 157"/>
              <a:gd name="T83" fmla="*/ 274926 h 160"/>
              <a:gd name="T84" fmla="*/ 474034 w 157"/>
              <a:gd name="T85" fmla="*/ 264616 h 160"/>
              <a:gd name="T86" fmla="*/ 119361 w 157"/>
              <a:gd name="T87" fmla="*/ 247433 h 160"/>
              <a:gd name="T88" fmla="*/ 129592 w 157"/>
              <a:gd name="T89" fmla="*/ 357404 h 160"/>
              <a:gd name="T90" fmla="*/ 214850 w 157"/>
              <a:gd name="T91" fmla="*/ 92788 h 160"/>
              <a:gd name="T92" fmla="*/ 225081 w 157"/>
              <a:gd name="T93" fmla="*/ 99661 h 160"/>
              <a:gd name="T94" fmla="*/ 122771 w 157"/>
              <a:gd name="T95" fmla="*/ 199321 h 160"/>
              <a:gd name="T96" fmla="*/ 221671 w 157"/>
              <a:gd name="T97" fmla="*/ 470811 h 160"/>
              <a:gd name="T98" fmla="*/ 173926 w 157"/>
              <a:gd name="T99" fmla="*/ 408952 h 160"/>
              <a:gd name="T100" fmla="*/ 163695 w 157"/>
              <a:gd name="T101" fmla="*/ 395206 h 160"/>
              <a:gd name="T102" fmla="*/ 160285 w 157"/>
              <a:gd name="T103" fmla="*/ 144336 h 160"/>
              <a:gd name="T104" fmla="*/ 364904 w 157"/>
              <a:gd name="T105" fmla="*/ 168392 h 160"/>
              <a:gd name="T106" fmla="*/ 248953 w 157"/>
              <a:gd name="T107" fmla="*/ 309292 h 160"/>
              <a:gd name="T108" fmla="*/ 228491 w 157"/>
              <a:gd name="T109" fmla="*/ 360840 h 160"/>
              <a:gd name="T110" fmla="*/ 361494 w 157"/>
              <a:gd name="T111" fmla="*/ 257743 h 160"/>
              <a:gd name="T112" fmla="*/ 323980 w 157"/>
              <a:gd name="T113" fmla="*/ 250870 h 160"/>
              <a:gd name="T114" fmla="*/ 269415 w 157"/>
              <a:gd name="T115" fmla="*/ 360840 h 160"/>
              <a:gd name="T116" fmla="*/ 269415 w 157"/>
              <a:gd name="T117" fmla="*/ 271489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0" y="0"/>
                  <a:pt x="32" y="1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cubicBezTo>
                  <a:pt x="19" y="102"/>
                  <a:pt x="19" y="102"/>
                  <a:pt x="19" y="102"/>
                </a:cubicBez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69" y="152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99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4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3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84" y="21"/>
                </a:moveTo>
                <a:cubicBezTo>
                  <a:pt x="84" y="19"/>
                  <a:pt x="85" y="18"/>
                  <a:pt x="87" y="18"/>
                </a:cubicBezTo>
                <a:cubicBezTo>
                  <a:pt x="87" y="21"/>
                  <a:pt x="87" y="21"/>
                  <a:pt x="87" y="21"/>
                </a:cubicBezTo>
                <a:cubicBezTo>
                  <a:pt x="87" y="18"/>
                  <a:pt x="87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9" y="18"/>
                  <a:pt x="91" y="18"/>
                  <a:pt x="93" y="18"/>
                </a:cubicBezTo>
                <a:cubicBezTo>
                  <a:pt x="94" y="18"/>
                  <a:pt x="95" y="20"/>
                  <a:pt x="95" y="21"/>
                </a:cubicBezTo>
                <a:cubicBezTo>
                  <a:pt x="95" y="23"/>
                  <a:pt x="94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0" y="23"/>
                  <a:pt x="89" y="23"/>
                  <a:pt x="87" y="23"/>
                </a:cubicBezTo>
                <a:cubicBezTo>
                  <a:pt x="85" y="23"/>
                  <a:pt x="84" y="22"/>
                  <a:pt x="84" y="21"/>
                </a:cubicBezTo>
                <a:close/>
                <a:moveTo>
                  <a:pt x="105" y="24"/>
                </a:moveTo>
                <a:cubicBezTo>
                  <a:pt x="106" y="23"/>
                  <a:pt x="108" y="23"/>
                  <a:pt x="109" y="23"/>
                </a:cubicBezTo>
                <a:cubicBezTo>
                  <a:pt x="111" y="24"/>
                  <a:pt x="112" y="25"/>
                  <a:pt x="114" y="26"/>
                </a:cubicBezTo>
                <a:cubicBezTo>
                  <a:pt x="115" y="27"/>
                  <a:pt x="116" y="29"/>
                  <a:pt x="115" y="30"/>
                </a:cubicBezTo>
                <a:cubicBezTo>
                  <a:pt x="114" y="31"/>
                  <a:pt x="113" y="31"/>
                  <a:pt x="113" y="31"/>
                </a:cubicBezTo>
                <a:cubicBezTo>
                  <a:pt x="112" y="31"/>
                  <a:pt x="112" y="31"/>
                  <a:pt x="111" y="31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6"/>
                  <a:pt x="105" y="24"/>
                </a:cubicBezTo>
                <a:close/>
                <a:moveTo>
                  <a:pt x="133" y="59"/>
                </a:moveTo>
                <a:cubicBezTo>
                  <a:pt x="132" y="58"/>
                  <a:pt x="133" y="56"/>
                  <a:pt x="134" y="56"/>
                </a:cubicBezTo>
                <a:cubicBezTo>
                  <a:pt x="136" y="55"/>
                  <a:pt x="137" y="56"/>
                  <a:pt x="138" y="57"/>
                </a:cubicBezTo>
                <a:cubicBezTo>
                  <a:pt x="139" y="59"/>
                  <a:pt x="139" y="61"/>
                  <a:pt x="140" y="63"/>
                </a:cubicBezTo>
                <a:cubicBezTo>
                  <a:pt x="140" y="64"/>
                  <a:pt x="139" y="66"/>
                  <a:pt x="138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6" y="66"/>
                  <a:pt x="134" y="66"/>
                  <a:pt x="134" y="64"/>
                </a:cubicBezTo>
                <a:cubicBezTo>
                  <a:pt x="134" y="63"/>
                  <a:pt x="133" y="61"/>
                  <a:pt x="133" y="59"/>
                </a:cubicBezTo>
                <a:close/>
                <a:moveTo>
                  <a:pt x="127" y="118"/>
                </a:moveTo>
                <a:cubicBezTo>
                  <a:pt x="128" y="119"/>
                  <a:pt x="128" y="121"/>
                  <a:pt x="127" y="122"/>
                </a:cubicBezTo>
                <a:cubicBezTo>
                  <a:pt x="126" y="124"/>
                  <a:pt x="125" y="125"/>
                  <a:pt x="123" y="126"/>
                </a:cubicBezTo>
                <a:cubicBezTo>
                  <a:pt x="123" y="127"/>
                  <a:pt x="122" y="127"/>
                  <a:pt x="121" y="127"/>
                </a:cubicBezTo>
                <a:cubicBezTo>
                  <a:pt x="121" y="127"/>
                  <a:pt x="120" y="127"/>
                  <a:pt x="119" y="126"/>
                </a:cubicBezTo>
                <a:cubicBezTo>
                  <a:pt x="118" y="125"/>
                  <a:pt x="118" y="124"/>
                  <a:pt x="119" y="123"/>
                </a:cubicBezTo>
                <a:cubicBezTo>
                  <a:pt x="121" y="121"/>
                  <a:pt x="122" y="120"/>
                  <a:pt x="123" y="119"/>
                </a:cubicBezTo>
                <a:cubicBezTo>
                  <a:pt x="124" y="117"/>
                  <a:pt x="126" y="117"/>
                  <a:pt x="127" y="118"/>
                </a:cubicBezTo>
                <a:close/>
                <a:moveTo>
                  <a:pt x="130" y="46"/>
                </a:moveTo>
                <a:cubicBezTo>
                  <a:pt x="129" y="46"/>
                  <a:pt x="129" y="46"/>
                  <a:pt x="128" y="46"/>
                </a:cubicBezTo>
                <a:cubicBezTo>
                  <a:pt x="127" y="46"/>
                  <a:pt x="126" y="46"/>
                  <a:pt x="126" y="45"/>
                </a:cubicBezTo>
                <a:cubicBezTo>
                  <a:pt x="125" y="44"/>
                  <a:pt x="124" y="42"/>
                  <a:pt x="123" y="41"/>
                </a:cubicBezTo>
                <a:cubicBezTo>
                  <a:pt x="122" y="40"/>
                  <a:pt x="122" y="38"/>
                  <a:pt x="123" y="37"/>
                </a:cubicBezTo>
                <a:cubicBezTo>
                  <a:pt x="124" y="36"/>
                  <a:pt x="126" y="36"/>
                  <a:pt x="127" y="38"/>
                </a:cubicBezTo>
                <a:cubicBezTo>
                  <a:pt x="128" y="39"/>
                  <a:pt x="129" y="41"/>
                  <a:pt x="130" y="42"/>
                </a:cubicBezTo>
                <a:cubicBezTo>
                  <a:pt x="131" y="43"/>
                  <a:pt x="131" y="45"/>
                  <a:pt x="130" y="46"/>
                </a:cubicBezTo>
                <a:close/>
                <a:moveTo>
                  <a:pt x="111" y="133"/>
                </a:moveTo>
                <a:cubicBezTo>
                  <a:pt x="111" y="134"/>
                  <a:pt x="111" y="136"/>
                  <a:pt x="109" y="137"/>
                </a:cubicBezTo>
                <a:cubicBezTo>
                  <a:pt x="108" y="138"/>
                  <a:pt x="106" y="138"/>
                  <a:pt x="104" y="139"/>
                </a:cubicBezTo>
                <a:cubicBezTo>
                  <a:pt x="104" y="139"/>
                  <a:pt x="104" y="139"/>
                  <a:pt x="103" y="139"/>
                </a:cubicBezTo>
                <a:cubicBezTo>
                  <a:pt x="102" y="139"/>
                  <a:pt x="101" y="138"/>
                  <a:pt x="101" y="137"/>
                </a:cubicBezTo>
                <a:cubicBezTo>
                  <a:pt x="100" y="136"/>
                  <a:pt x="101" y="134"/>
                  <a:pt x="102" y="134"/>
                </a:cubicBezTo>
                <a:cubicBezTo>
                  <a:pt x="104" y="133"/>
                  <a:pt x="105" y="133"/>
                  <a:pt x="107" y="132"/>
                </a:cubicBezTo>
                <a:cubicBezTo>
                  <a:pt x="108" y="131"/>
                  <a:pt x="110" y="132"/>
                  <a:pt x="111" y="133"/>
                </a:cubicBezTo>
                <a:close/>
                <a:moveTo>
                  <a:pt x="90" y="139"/>
                </a:moveTo>
                <a:cubicBezTo>
                  <a:pt x="90" y="141"/>
                  <a:pt x="89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5" y="142"/>
                  <a:pt x="83" y="142"/>
                  <a:pt x="81" y="142"/>
                </a:cubicBezTo>
                <a:cubicBezTo>
                  <a:pt x="80" y="142"/>
                  <a:pt x="79" y="140"/>
                  <a:pt x="79" y="139"/>
                </a:cubicBezTo>
                <a:cubicBezTo>
                  <a:pt x="79" y="137"/>
                  <a:pt x="80" y="136"/>
                  <a:pt x="82" y="136"/>
                </a:cubicBezTo>
                <a:cubicBezTo>
                  <a:pt x="83" y="137"/>
                  <a:pt x="85" y="137"/>
                  <a:pt x="87" y="137"/>
                </a:cubicBezTo>
                <a:cubicBezTo>
                  <a:pt x="88" y="137"/>
                  <a:pt x="90" y="138"/>
                  <a:pt x="90" y="139"/>
                </a:cubicBezTo>
                <a:close/>
                <a:moveTo>
                  <a:pt x="138" y="102"/>
                </a:moveTo>
                <a:cubicBezTo>
                  <a:pt x="137" y="104"/>
                  <a:pt x="137" y="106"/>
                  <a:pt x="136" y="108"/>
                </a:cubicBezTo>
                <a:cubicBezTo>
                  <a:pt x="136" y="109"/>
                  <a:pt x="134" y="109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8"/>
                  <a:pt x="130" y="107"/>
                  <a:pt x="131" y="105"/>
                </a:cubicBezTo>
                <a:cubicBezTo>
                  <a:pt x="132" y="104"/>
                  <a:pt x="132" y="102"/>
                  <a:pt x="133" y="100"/>
                </a:cubicBezTo>
                <a:cubicBezTo>
                  <a:pt x="133" y="99"/>
                  <a:pt x="135" y="98"/>
                  <a:pt x="136" y="99"/>
                </a:cubicBezTo>
                <a:cubicBezTo>
                  <a:pt x="138" y="99"/>
                  <a:pt x="139" y="101"/>
                  <a:pt x="138" y="102"/>
                </a:cubicBezTo>
                <a:close/>
                <a:moveTo>
                  <a:pt x="142" y="80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82"/>
                  <a:pt x="142" y="84"/>
                  <a:pt x="141" y="85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9" y="88"/>
                  <a:pt x="139" y="88"/>
                  <a:pt x="138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3"/>
                  <a:pt x="136" y="82"/>
                  <a:pt x="136" y="80"/>
                </a:cubicBezTo>
                <a:cubicBezTo>
                  <a:pt x="136" y="78"/>
                  <a:pt x="137" y="77"/>
                  <a:pt x="139" y="77"/>
                </a:cubicBezTo>
                <a:cubicBezTo>
                  <a:pt x="140" y="77"/>
                  <a:pt x="142" y="78"/>
                  <a:pt x="142" y="80"/>
                </a:cubicBezTo>
                <a:close/>
                <a:moveTo>
                  <a:pt x="35" y="83"/>
                </a:moveTo>
                <a:cubicBezTo>
                  <a:pt x="33" y="83"/>
                  <a:pt x="32" y="82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8"/>
                  <a:pt x="32" y="76"/>
                  <a:pt x="32" y="74"/>
                </a:cubicBezTo>
                <a:cubicBezTo>
                  <a:pt x="33" y="73"/>
                  <a:pt x="34" y="72"/>
                  <a:pt x="35" y="72"/>
                </a:cubicBezTo>
                <a:cubicBezTo>
                  <a:pt x="37" y="72"/>
                  <a:pt x="38" y="73"/>
                  <a:pt x="38" y="75"/>
                </a:cubicBezTo>
                <a:cubicBezTo>
                  <a:pt x="38" y="77"/>
                  <a:pt x="38" y="78"/>
                  <a:pt x="38" y="80"/>
                </a:cubicBezTo>
                <a:cubicBezTo>
                  <a:pt x="38" y="82"/>
                  <a:pt x="36" y="83"/>
                  <a:pt x="35" y="83"/>
                </a:cubicBezTo>
                <a:close/>
                <a:moveTo>
                  <a:pt x="41" y="101"/>
                </a:moveTo>
                <a:cubicBezTo>
                  <a:pt x="42" y="102"/>
                  <a:pt x="41" y="104"/>
                  <a:pt x="39" y="104"/>
                </a:cubicBezTo>
                <a:cubicBezTo>
                  <a:pt x="39" y="104"/>
                  <a:pt x="39" y="104"/>
                  <a:pt x="38" y="104"/>
                </a:cubicBezTo>
                <a:cubicBezTo>
                  <a:pt x="37" y="104"/>
                  <a:pt x="36" y="104"/>
                  <a:pt x="36" y="102"/>
                </a:cubicBezTo>
                <a:cubicBezTo>
                  <a:pt x="35" y="101"/>
                  <a:pt x="35" y="99"/>
                  <a:pt x="34" y="97"/>
                </a:cubicBezTo>
                <a:cubicBezTo>
                  <a:pt x="34" y="95"/>
                  <a:pt x="35" y="94"/>
                  <a:pt x="36" y="94"/>
                </a:cubicBezTo>
                <a:cubicBezTo>
                  <a:pt x="38" y="93"/>
                  <a:pt x="39" y="94"/>
                  <a:pt x="40" y="96"/>
                </a:cubicBezTo>
                <a:cubicBezTo>
                  <a:pt x="40" y="97"/>
                  <a:pt x="41" y="99"/>
                  <a:pt x="41" y="101"/>
                </a:cubicBezTo>
                <a:close/>
                <a:moveTo>
                  <a:pt x="63" y="27"/>
                </a:moveTo>
                <a:cubicBezTo>
                  <a:pt x="63" y="26"/>
                  <a:pt x="63" y="24"/>
                  <a:pt x="64" y="23"/>
                </a:cubicBezTo>
                <a:cubicBezTo>
                  <a:pt x="66" y="22"/>
                  <a:pt x="68" y="22"/>
                  <a:pt x="70" y="21"/>
                </a:cubicBezTo>
                <a:cubicBezTo>
                  <a:pt x="71" y="20"/>
                  <a:pt x="73" y="21"/>
                  <a:pt x="73" y="23"/>
                </a:cubicBezTo>
                <a:cubicBezTo>
                  <a:pt x="74" y="24"/>
                  <a:pt x="73" y="26"/>
                  <a:pt x="72" y="26"/>
                </a:cubicBezTo>
                <a:cubicBezTo>
                  <a:pt x="70" y="27"/>
                  <a:pt x="69" y="27"/>
                  <a:pt x="67" y="28"/>
                </a:cubicBezTo>
                <a:cubicBezTo>
                  <a:pt x="67" y="28"/>
                  <a:pt x="66" y="29"/>
                  <a:pt x="66" y="29"/>
                </a:cubicBezTo>
                <a:cubicBezTo>
                  <a:pt x="65" y="29"/>
                  <a:pt x="64" y="28"/>
                  <a:pt x="63" y="27"/>
                </a:cubicBezTo>
                <a:close/>
                <a:moveTo>
                  <a:pt x="43" y="55"/>
                </a:moveTo>
                <a:cubicBezTo>
                  <a:pt x="42" y="56"/>
                  <a:pt x="42" y="58"/>
                  <a:pt x="41" y="59"/>
                </a:cubicBezTo>
                <a:cubicBezTo>
                  <a:pt x="41" y="61"/>
                  <a:pt x="40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6" y="61"/>
                  <a:pt x="35" y="59"/>
                  <a:pt x="36" y="58"/>
                </a:cubicBezTo>
                <a:cubicBezTo>
                  <a:pt x="36" y="56"/>
                  <a:pt x="37" y="54"/>
                  <a:pt x="38" y="52"/>
                </a:cubicBezTo>
                <a:cubicBezTo>
                  <a:pt x="38" y="51"/>
                  <a:pt x="40" y="50"/>
                  <a:pt x="42" y="51"/>
                </a:cubicBezTo>
                <a:cubicBezTo>
                  <a:pt x="43" y="52"/>
                  <a:pt x="44" y="53"/>
                  <a:pt x="43" y="55"/>
                </a:cubicBezTo>
                <a:close/>
                <a:moveTo>
                  <a:pt x="68" y="136"/>
                </a:moveTo>
                <a:cubicBezTo>
                  <a:pt x="68" y="137"/>
                  <a:pt x="67" y="137"/>
                  <a:pt x="66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3" y="136"/>
                  <a:pt x="61" y="135"/>
                  <a:pt x="60" y="134"/>
                </a:cubicBezTo>
                <a:cubicBezTo>
                  <a:pt x="58" y="133"/>
                  <a:pt x="58" y="131"/>
                  <a:pt x="59" y="130"/>
                </a:cubicBezTo>
                <a:cubicBezTo>
                  <a:pt x="60" y="129"/>
                  <a:pt x="61" y="128"/>
                  <a:pt x="63" y="129"/>
                </a:cubicBezTo>
                <a:cubicBezTo>
                  <a:pt x="64" y="130"/>
                  <a:pt x="66" y="131"/>
                  <a:pt x="67" y="132"/>
                </a:cubicBezTo>
                <a:cubicBezTo>
                  <a:pt x="68" y="133"/>
                  <a:pt x="69" y="134"/>
                  <a:pt x="68" y="136"/>
                </a:cubicBezTo>
                <a:close/>
                <a:moveTo>
                  <a:pt x="51" y="119"/>
                </a:moveTo>
                <a:cubicBezTo>
                  <a:pt x="52" y="120"/>
                  <a:pt x="52" y="122"/>
                  <a:pt x="51" y="123"/>
                </a:cubicBezTo>
                <a:cubicBezTo>
                  <a:pt x="50" y="123"/>
                  <a:pt x="50" y="123"/>
                  <a:pt x="49" y="123"/>
                </a:cubicBezTo>
                <a:cubicBezTo>
                  <a:pt x="48" y="123"/>
                  <a:pt x="47" y="123"/>
                  <a:pt x="47" y="122"/>
                </a:cubicBezTo>
                <a:cubicBezTo>
                  <a:pt x="46" y="121"/>
                  <a:pt x="45" y="119"/>
                  <a:pt x="43" y="118"/>
                </a:cubicBezTo>
                <a:cubicBezTo>
                  <a:pt x="43" y="116"/>
                  <a:pt x="43" y="115"/>
                  <a:pt x="44" y="114"/>
                </a:cubicBezTo>
                <a:cubicBezTo>
                  <a:pt x="45" y="113"/>
                  <a:pt x="47" y="113"/>
                  <a:pt x="48" y="115"/>
                </a:cubicBezTo>
                <a:cubicBezTo>
                  <a:pt x="49" y="116"/>
                  <a:pt x="50" y="118"/>
                  <a:pt x="51" y="119"/>
                </a:cubicBezTo>
                <a:close/>
                <a:moveTo>
                  <a:pt x="55" y="33"/>
                </a:moveTo>
                <a:cubicBezTo>
                  <a:pt x="56" y="35"/>
                  <a:pt x="56" y="36"/>
                  <a:pt x="55" y="37"/>
                </a:cubicBezTo>
                <a:cubicBezTo>
                  <a:pt x="53" y="39"/>
                  <a:pt x="52" y="40"/>
                  <a:pt x="51" y="41"/>
                </a:cubicBezTo>
                <a:cubicBezTo>
                  <a:pt x="51" y="42"/>
                  <a:pt x="50" y="42"/>
                  <a:pt x="49" y="42"/>
                </a:cubicBezTo>
                <a:cubicBezTo>
                  <a:pt x="48" y="42"/>
                  <a:pt x="48" y="42"/>
                  <a:pt x="47" y="42"/>
                </a:cubicBezTo>
                <a:cubicBezTo>
                  <a:pt x="46" y="41"/>
                  <a:pt x="46" y="39"/>
                  <a:pt x="47" y="38"/>
                </a:cubicBezTo>
                <a:cubicBezTo>
                  <a:pt x="48" y="36"/>
                  <a:pt x="49" y="35"/>
                  <a:pt x="51" y="33"/>
                </a:cubicBezTo>
                <a:cubicBezTo>
                  <a:pt x="52" y="32"/>
                  <a:pt x="53" y="32"/>
                  <a:pt x="55" y="33"/>
                </a:cubicBezTo>
                <a:close/>
                <a:moveTo>
                  <a:pt x="106" y="75"/>
                </a:moveTo>
                <a:cubicBezTo>
                  <a:pt x="110" y="72"/>
                  <a:pt x="112" y="67"/>
                  <a:pt x="112" y="61"/>
                </a:cubicBezTo>
                <a:cubicBezTo>
                  <a:pt x="112" y="56"/>
                  <a:pt x="111" y="52"/>
                  <a:pt x="107" y="49"/>
                </a:cubicBezTo>
                <a:cubicBezTo>
                  <a:pt x="104" y="46"/>
                  <a:pt x="100" y="44"/>
                  <a:pt x="95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65" y="44"/>
                  <a:pt x="64" y="45"/>
                  <a:pt x="64" y="47"/>
                </a:cubicBezTo>
                <a:cubicBezTo>
                  <a:pt x="64" y="48"/>
                  <a:pt x="65" y="50"/>
                  <a:pt x="67" y="50"/>
                </a:cubicBezTo>
                <a:cubicBezTo>
                  <a:pt x="73" y="50"/>
                  <a:pt x="73" y="50"/>
                  <a:pt x="73" y="50"/>
                </a:cubicBezTo>
                <a:cubicBezTo>
                  <a:pt x="73" y="90"/>
                  <a:pt x="73" y="90"/>
                  <a:pt x="73" y="90"/>
                </a:cubicBezTo>
                <a:cubicBezTo>
                  <a:pt x="65" y="90"/>
                  <a:pt x="65" y="90"/>
                  <a:pt x="65" y="90"/>
                </a:cubicBezTo>
                <a:cubicBezTo>
                  <a:pt x="63" y="90"/>
                  <a:pt x="62" y="91"/>
                  <a:pt x="62" y="92"/>
                </a:cubicBezTo>
                <a:cubicBezTo>
                  <a:pt x="62" y="94"/>
                  <a:pt x="63" y="95"/>
                  <a:pt x="65" y="95"/>
                </a:cubicBezTo>
                <a:cubicBezTo>
                  <a:pt x="73" y="95"/>
                  <a:pt x="73" y="95"/>
                  <a:pt x="73" y="95"/>
                </a:cubicBezTo>
                <a:cubicBezTo>
                  <a:pt x="73" y="105"/>
                  <a:pt x="73" y="105"/>
                  <a:pt x="73" y="105"/>
                </a:cubicBezTo>
                <a:cubicBezTo>
                  <a:pt x="67" y="105"/>
                  <a:pt x="67" y="105"/>
                  <a:pt x="67" y="105"/>
                </a:cubicBezTo>
                <a:cubicBezTo>
                  <a:pt x="65" y="105"/>
                  <a:pt x="64" y="106"/>
                  <a:pt x="64" y="108"/>
                </a:cubicBezTo>
                <a:cubicBezTo>
                  <a:pt x="64" y="110"/>
                  <a:pt x="65" y="111"/>
                  <a:pt x="67" y="111"/>
                </a:cubicBezTo>
                <a:cubicBezTo>
                  <a:pt x="98" y="111"/>
                  <a:pt x="98" y="111"/>
                  <a:pt x="98" y="111"/>
                </a:cubicBezTo>
                <a:cubicBezTo>
                  <a:pt x="104" y="111"/>
                  <a:pt x="109" y="109"/>
                  <a:pt x="112" y="106"/>
                </a:cubicBezTo>
                <a:cubicBezTo>
                  <a:pt x="115" y="102"/>
                  <a:pt x="117" y="98"/>
                  <a:pt x="117" y="93"/>
                </a:cubicBezTo>
                <a:cubicBezTo>
                  <a:pt x="117" y="83"/>
                  <a:pt x="113" y="77"/>
                  <a:pt x="106" y="75"/>
                </a:cubicBezTo>
                <a:close/>
                <a:moveTo>
                  <a:pt x="79" y="50"/>
                </a:moveTo>
                <a:cubicBezTo>
                  <a:pt x="95" y="50"/>
                  <a:pt x="95" y="50"/>
                  <a:pt x="95" y="50"/>
                </a:cubicBezTo>
                <a:cubicBezTo>
                  <a:pt x="98" y="50"/>
                  <a:pt x="101" y="51"/>
                  <a:pt x="104" y="53"/>
                </a:cubicBezTo>
                <a:cubicBezTo>
                  <a:pt x="106" y="55"/>
                  <a:pt x="107" y="58"/>
                  <a:pt x="107" y="61"/>
                </a:cubicBezTo>
                <a:cubicBezTo>
                  <a:pt x="107" y="65"/>
                  <a:pt x="106" y="67"/>
                  <a:pt x="104" y="70"/>
                </a:cubicBezTo>
                <a:cubicBezTo>
                  <a:pt x="101" y="72"/>
                  <a:pt x="99" y="73"/>
                  <a:pt x="95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50"/>
                  <a:pt x="79" y="50"/>
                  <a:pt x="79" y="50"/>
                </a:cubicBezTo>
                <a:cubicBezTo>
                  <a:pt x="79" y="50"/>
                  <a:pt x="79" y="50"/>
                  <a:pt x="79" y="50"/>
                </a:cubicBezTo>
                <a:close/>
                <a:moveTo>
                  <a:pt x="108" y="102"/>
                </a:moveTo>
                <a:cubicBezTo>
                  <a:pt x="106" y="104"/>
                  <a:pt x="102" y="105"/>
                  <a:pt x="98" y="105"/>
                </a:cubicBezTo>
                <a:cubicBezTo>
                  <a:pt x="79" y="105"/>
                  <a:pt x="79" y="105"/>
                  <a:pt x="79" y="105"/>
                </a:cubicBezTo>
                <a:cubicBezTo>
                  <a:pt x="79" y="95"/>
                  <a:pt x="79" y="95"/>
                  <a:pt x="79" y="95"/>
                </a:cubicBezTo>
                <a:cubicBezTo>
                  <a:pt x="90" y="95"/>
                  <a:pt x="90" y="95"/>
                  <a:pt x="90" y="95"/>
                </a:cubicBezTo>
                <a:cubicBezTo>
                  <a:pt x="91" y="95"/>
                  <a:pt x="92" y="94"/>
                  <a:pt x="92" y="92"/>
                </a:cubicBezTo>
                <a:cubicBezTo>
                  <a:pt x="92" y="91"/>
                  <a:pt x="91" y="90"/>
                  <a:pt x="90" y="90"/>
                </a:cubicBezTo>
                <a:cubicBezTo>
                  <a:pt x="79" y="90"/>
                  <a:pt x="79" y="90"/>
                  <a:pt x="79" y="90"/>
                </a:cubicBezTo>
                <a:cubicBezTo>
                  <a:pt x="79" y="79"/>
                  <a:pt x="79" y="79"/>
                  <a:pt x="79" y="79"/>
                </a:cubicBezTo>
                <a:cubicBezTo>
                  <a:pt x="79" y="79"/>
                  <a:pt x="79" y="79"/>
                  <a:pt x="79" y="79"/>
                </a:cubicBezTo>
                <a:cubicBezTo>
                  <a:pt x="98" y="79"/>
                  <a:pt x="98" y="79"/>
                  <a:pt x="98" y="79"/>
                </a:cubicBezTo>
                <a:cubicBezTo>
                  <a:pt x="102" y="79"/>
                  <a:pt x="106" y="80"/>
                  <a:pt x="108" y="82"/>
                </a:cubicBezTo>
                <a:cubicBezTo>
                  <a:pt x="110" y="85"/>
                  <a:pt x="112" y="88"/>
                  <a:pt x="112" y="92"/>
                </a:cubicBezTo>
                <a:cubicBezTo>
                  <a:pt x="112" y="96"/>
                  <a:pt x="110" y="99"/>
                  <a:pt x="108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8" name="Freeform 1901">
            <a:extLst>
              <a:ext uri="{FF2B5EF4-FFF2-40B4-BE49-F238E27FC236}">
                <a16:creationId xmlns:a16="http://schemas.microsoft.com/office/drawing/2014/main" id="{05BF3088-2AB0-4FA6-9AE5-6CE49545A83A}"/>
              </a:ext>
            </a:extLst>
          </p:cNvPr>
          <p:cNvSpPr>
            <a:spLocks noEditPoints="1"/>
          </p:cNvSpPr>
          <p:nvPr/>
        </p:nvSpPr>
        <p:spPr bwMode="auto">
          <a:xfrm>
            <a:off x="9748153" y="5299646"/>
            <a:ext cx="405540" cy="408890"/>
          </a:xfrm>
          <a:custGeom>
            <a:avLst/>
            <a:gdLst>
              <a:gd name="T0" fmla="*/ 473612 w 169"/>
              <a:gd name="T1" fmla="*/ 92919 h 169"/>
              <a:gd name="T2" fmla="*/ 245324 w 169"/>
              <a:gd name="T3" fmla="*/ 578161 h 169"/>
              <a:gd name="T4" fmla="*/ 316877 w 169"/>
              <a:gd name="T5" fmla="*/ 581602 h 169"/>
              <a:gd name="T6" fmla="*/ 470204 w 169"/>
              <a:gd name="T7" fmla="*/ 512773 h 169"/>
              <a:gd name="T8" fmla="*/ 572423 w 169"/>
              <a:gd name="T9" fmla="*/ 333819 h 169"/>
              <a:gd name="T10" fmla="*/ 528128 w 169"/>
              <a:gd name="T11" fmla="*/ 323495 h 169"/>
              <a:gd name="T12" fmla="*/ 497463 w 169"/>
              <a:gd name="T13" fmla="*/ 395765 h 169"/>
              <a:gd name="T14" fmla="*/ 534943 w 169"/>
              <a:gd name="T15" fmla="*/ 395765 h 169"/>
              <a:gd name="T16" fmla="*/ 487241 w 169"/>
              <a:gd name="T17" fmla="*/ 412972 h 169"/>
              <a:gd name="T18" fmla="*/ 534943 w 169"/>
              <a:gd name="T19" fmla="*/ 261549 h 169"/>
              <a:gd name="T20" fmla="*/ 524721 w 169"/>
              <a:gd name="T21" fmla="*/ 178954 h 169"/>
              <a:gd name="T22" fmla="*/ 528128 w 169"/>
              <a:gd name="T23" fmla="*/ 192720 h 169"/>
              <a:gd name="T24" fmla="*/ 473612 w 169"/>
              <a:gd name="T25" fmla="*/ 123892 h 169"/>
              <a:gd name="T26" fmla="*/ 497463 w 169"/>
              <a:gd name="T27" fmla="*/ 165189 h 169"/>
              <a:gd name="T28" fmla="*/ 514499 w 169"/>
              <a:gd name="T29" fmla="*/ 223693 h 169"/>
              <a:gd name="T30" fmla="*/ 514499 w 169"/>
              <a:gd name="T31" fmla="*/ 289080 h 169"/>
              <a:gd name="T32" fmla="*/ 500870 w 169"/>
              <a:gd name="T33" fmla="*/ 347585 h 169"/>
              <a:gd name="T34" fmla="*/ 466797 w 169"/>
              <a:gd name="T35" fmla="*/ 406089 h 169"/>
              <a:gd name="T36" fmla="*/ 402059 w 169"/>
              <a:gd name="T37" fmla="*/ 471476 h 169"/>
              <a:gd name="T38" fmla="*/ 344135 w 169"/>
              <a:gd name="T39" fmla="*/ 505890 h 169"/>
              <a:gd name="T40" fmla="*/ 286211 w 169"/>
              <a:gd name="T41" fmla="*/ 519656 h 169"/>
              <a:gd name="T42" fmla="*/ 221473 w 169"/>
              <a:gd name="T43" fmla="*/ 519656 h 169"/>
              <a:gd name="T44" fmla="*/ 163549 w 169"/>
              <a:gd name="T45" fmla="*/ 502449 h 169"/>
              <a:gd name="T46" fmla="*/ 122662 w 169"/>
              <a:gd name="T47" fmla="*/ 478359 h 169"/>
              <a:gd name="T48" fmla="*/ 405466 w 169"/>
              <a:gd name="T49" fmla="*/ 492125 h 169"/>
              <a:gd name="T50" fmla="*/ 381615 w 169"/>
              <a:gd name="T51" fmla="*/ 543746 h 169"/>
              <a:gd name="T52" fmla="*/ 381615 w 169"/>
              <a:gd name="T53" fmla="*/ 543746 h 169"/>
              <a:gd name="T54" fmla="*/ 333913 w 169"/>
              <a:gd name="T55" fmla="*/ 529981 h 169"/>
              <a:gd name="T56" fmla="*/ 204437 w 169"/>
              <a:gd name="T57" fmla="*/ 536863 h 169"/>
              <a:gd name="T58" fmla="*/ 248731 w 169"/>
              <a:gd name="T59" fmla="*/ 540305 h 169"/>
              <a:gd name="T60" fmla="*/ 252139 w 169"/>
              <a:gd name="T61" fmla="*/ 560953 h 169"/>
              <a:gd name="T62" fmla="*/ 483833 w 169"/>
              <a:gd name="T63" fmla="*/ 474918 h 169"/>
              <a:gd name="T64" fmla="*/ 54516 w 169"/>
              <a:gd name="T65" fmla="*/ 512773 h 169"/>
              <a:gd name="T66" fmla="*/ 562201 w 169"/>
              <a:gd name="T67" fmla="*/ 89477 h 169"/>
              <a:gd name="T68" fmla="*/ 453168 w 169"/>
              <a:gd name="T69" fmla="*/ 550629 h 169"/>
              <a:gd name="T70" fmla="*/ 572423 w 169"/>
              <a:gd name="T71" fmla="*/ 540305 h 169"/>
              <a:gd name="T72" fmla="*/ 572423 w 169"/>
              <a:gd name="T73" fmla="*/ 540305 h 169"/>
              <a:gd name="T74" fmla="*/ 299840 w 169"/>
              <a:gd name="T75" fmla="*/ 499008 h 169"/>
              <a:gd name="T76" fmla="*/ 344135 w 169"/>
              <a:gd name="T77" fmla="*/ 485242 h 169"/>
              <a:gd name="T78" fmla="*/ 388430 w 169"/>
              <a:gd name="T79" fmla="*/ 461152 h 169"/>
              <a:gd name="T80" fmla="*/ 143106 w 169"/>
              <a:gd name="T81" fmla="*/ 144540 h 169"/>
              <a:gd name="T82" fmla="*/ 149920 w 169"/>
              <a:gd name="T83" fmla="*/ 406089 h 169"/>
              <a:gd name="T84" fmla="*/ 187400 w 169"/>
              <a:gd name="T85" fmla="*/ 285639 h 169"/>
              <a:gd name="T86" fmla="*/ 194215 w 169"/>
              <a:gd name="T87" fmla="*/ 237459 h 169"/>
              <a:gd name="T88" fmla="*/ 289619 w 169"/>
              <a:gd name="T89" fmla="*/ 182396 h 169"/>
              <a:gd name="T90" fmla="*/ 374801 w 169"/>
              <a:gd name="T91" fmla="*/ 309729 h 169"/>
              <a:gd name="T92" fmla="*/ 303248 w 169"/>
              <a:gd name="T93" fmla="*/ 416413 h 169"/>
              <a:gd name="T94" fmla="*/ 327099 w 169"/>
              <a:gd name="T95" fmla="*/ 471476 h 169"/>
              <a:gd name="T96" fmla="*/ 286211 w 169"/>
              <a:gd name="T97" fmla="*/ 481800 h 169"/>
              <a:gd name="T98" fmla="*/ 132884 w 169"/>
              <a:gd name="T99" fmla="*/ 437062 h 169"/>
              <a:gd name="T100" fmla="*/ 412281 w 169"/>
              <a:gd name="T101" fmla="*/ 416413 h 169"/>
              <a:gd name="T102" fmla="*/ 415688 w 169"/>
              <a:gd name="T103" fmla="*/ 292522 h 169"/>
              <a:gd name="T104" fmla="*/ 228288 w 169"/>
              <a:gd name="T105" fmla="*/ 147982 h 169"/>
              <a:gd name="T106" fmla="*/ 177178 w 169"/>
              <a:gd name="T107" fmla="*/ 227135 h 169"/>
              <a:gd name="T108" fmla="*/ 201029 w 169"/>
              <a:gd name="T109" fmla="*/ 375116 h 16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9" h="169">
                <a:moveTo>
                  <a:pt x="168" y="96"/>
                </a:moveTo>
                <a:cubicBezTo>
                  <a:pt x="169" y="90"/>
                  <a:pt x="169" y="84"/>
                  <a:pt x="169" y="78"/>
                </a:cubicBezTo>
                <a:cubicBezTo>
                  <a:pt x="169" y="77"/>
                  <a:pt x="169" y="77"/>
                  <a:pt x="169" y="77"/>
                </a:cubicBezTo>
                <a:cubicBezTo>
                  <a:pt x="167" y="63"/>
                  <a:pt x="161" y="49"/>
                  <a:pt x="151" y="39"/>
                </a:cubicBezTo>
                <a:cubicBezTo>
                  <a:pt x="149" y="37"/>
                  <a:pt x="147" y="35"/>
                  <a:pt x="144" y="34"/>
                </a:cubicBezTo>
                <a:cubicBezTo>
                  <a:pt x="143" y="31"/>
                  <a:pt x="141" y="29"/>
                  <a:pt x="139" y="27"/>
                </a:cubicBezTo>
                <a:cubicBezTo>
                  <a:pt x="112" y="0"/>
                  <a:pt x="65" y="3"/>
                  <a:pt x="34" y="34"/>
                </a:cubicBezTo>
                <a:cubicBezTo>
                  <a:pt x="3" y="65"/>
                  <a:pt x="0" y="112"/>
                  <a:pt x="27" y="139"/>
                </a:cubicBezTo>
                <a:cubicBezTo>
                  <a:pt x="29" y="141"/>
                  <a:pt x="31" y="143"/>
                  <a:pt x="34" y="144"/>
                </a:cubicBezTo>
                <a:cubicBezTo>
                  <a:pt x="35" y="147"/>
                  <a:pt x="37" y="149"/>
                  <a:pt x="39" y="151"/>
                </a:cubicBezTo>
                <a:cubicBezTo>
                  <a:pt x="48" y="160"/>
                  <a:pt x="60" y="165"/>
                  <a:pt x="72" y="168"/>
                </a:cubicBezTo>
                <a:cubicBezTo>
                  <a:pt x="72" y="168"/>
                  <a:pt x="72" y="168"/>
                  <a:pt x="72" y="168"/>
                </a:cubicBezTo>
                <a:cubicBezTo>
                  <a:pt x="72" y="168"/>
                  <a:pt x="72" y="168"/>
                  <a:pt x="73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73" y="168"/>
                  <a:pt x="73" y="168"/>
                  <a:pt x="73" y="168"/>
                </a:cubicBezTo>
                <a:cubicBezTo>
                  <a:pt x="77" y="169"/>
                  <a:pt x="81" y="169"/>
                  <a:pt x="85" y="169"/>
                </a:cubicBezTo>
                <a:cubicBezTo>
                  <a:pt x="88" y="169"/>
                  <a:pt x="90" y="169"/>
                  <a:pt x="93" y="169"/>
                </a:cubicBezTo>
                <a:cubicBezTo>
                  <a:pt x="93" y="169"/>
                  <a:pt x="93" y="169"/>
                  <a:pt x="93" y="169"/>
                </a:cubicBezTo>
                <a:cubicBezTo>
                  <a:pt x="93" y="169"/>
                  <a:pt x="93" y="169"/>
                  <a:pt x="93" y="169"/>
                </a:cubicBezTo>
                <a:cubicBezTo>
                  <a:pt x="100" y="168"/>
                  <a:pt x="106" y="166"/>
                  <a:pt x="112" y="164"/>
                </a:cubicBezTo>
                <a:cubicBezTo>
                  <a:pt x="112" y="164"/>
                  <a:pt x="113" y="164"/>
                  <a:pt x="113" y="164"/>
                </a:cubicBezTo>
                <a:cubicBezTo>
                  <a:pt x="117" y="162"/>
                  <a:pt x="121" y="160"/>
                  <a:pt x="125" y="158"/>
                </a:cubicBezTo>
                <a:cubicBezTo>
                  <a:pt x="126" y="158"/>
                  <a:pt x="126" y="158"/>
                  <a:pt x="126" y="157"/>
                </a:cubicBezTo>
                <a:cubicBezTo>
                  <a:pt x="130" y="155"/>
                  <a:pt x="134" y="152"/>
                  <a:pt x="138" y="149"/>
                </a:cubicBezTo>
                <a:cubicBezTo>
                  <a:pt x="138" y="149"/>
                  <a:pt x="138" y="149"/>
                  <a:pt x="138" y="149"/>
                </a:cubicBezTo>
                <a:cubicBezTo>
                  <a:pt x="138" y="149"/>
                  <a:pt x="138" y="149"/>
                  <a:pt x="138" y="149"/>
                </a:cubicBezTo>
                <a:cubicBezTo>
                  <a:pt x="140" y="148"/>
                  <a:pt x="142" y="146"/>
                  <a:pt x="144" y="144"/>
                </a:cubicBezTo>
                <a:cubicBezTo>
                  <a:pt x="152" y="135"/>
                  <a:pt x="159" y="126"/>
                  <a:pt x="163" y="115"/>
                </a:cubicBezTo>
                <a:cubicBezTo>
                  <a:pt x="163" y="115"/>
                  <a:pt x="163" y="115"/>
                  <a:pt x="163" y="115"/>
                </a:cubicBezTo>
                <a:cubicBezTo>
                  <a:pt x="165" y="109"/>
                  <a:pt x="167" y="103"/>
                  <a:pt x="168" y="97"/>
                </a:cubicBezTo>
                <a:cubicBezTo>
                  <a:pt x="168" y="97"/>
                  <a:pt x="168" y="96"/>
                  <a:pt x="168" y="96"/>
                </a:cubicBezTo>
                <a:close/>
                <a:moveTo>
                  <a:pt x="159" y="109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3" y="100"/>
                  <a:pt x="153" y="99"/>
                </a:cubicBezTo>
                <a:cubicBezTo>
                  <a:pt x="153" y="99"/>
                  <a:pt x="153" y="98"/>
                  <a:pt x="154" y="98"/>
                </a:cubicBezTo>
                <a:cubicBezTo>
                  <a:pt x="154" y="97"/>
                  <a:pt x="154" y="95"/>
                  <a:pt x="155" y="94"/>
                </a:cubicBezTo>
                <a:cubicBezTo>
                  <a:pt x="155" y="94"/>
                  <a:pt x="155" y="93"/>
                  <a:pt x="155" y="93"/>
                </a:cubicBezTo>
                <a:cubicBezTo>
                  <a:pt x="155" y="92"/>
                  <a:pt x="155" y="91"/>
                  <a:pt x="156" y="90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2" y="101"/>
                  <a:pt x="161" y="105"/>
                  <a:pt x="159" y="109"/>
                </a:cubicBezTo>
                <a:close/>
                <a:moveTo>
                  <a:pt x="153" y="123"/>
                </a:moveTo>
                <a:cubicBezTo>
                  <a:pt x="146" y="115"/>
                  <a:pt x="146" y="115"/>
                  <a:pt x="146" y="115"/>
                </a:cubicBezTo>
                <a:cubicBezTo>
                  <a:pt x="146" y="115"/>
                  <a:pt x="146" y="114"/>
                  <a:pt x="146" y="114"/>
                </a:cubicBezTo>
                <a:cubicBezTo>
                  <a:pt x="146" y="114"/>
                  <a:pt x="146" y="114"/>
                  <a:pt x="146" y="114"/>
                </a:cubicBezTo>
                <a:cubicBezTo>
                  <a:pt x="147" y="112"/>
                  <a:pt x="148" y="111"/>
                  <a:pt x="149" y="109"/>
                </a:cubicBezTo>
                <a:cubicBezTo>
                  <a:pt x="149" y="109"/>
                  <a:pt x="149" y="109"/>
                  <a:pt x="149" y="108"/>
                </a:cubicBezTo>
                <a:cubicBezTo>
                  <a:pt x="149" y="108"/>
                  <a:pt x="150" y="108"/>
                  <a:pt x="150" y="107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6" y="117"/>
                  <a:pt x="155" y="120"/>
                  <a:pt x="153" y="123"/>
                </a:cubicBezTo>
                <a:close/>
                <a:moveTo>
                  <a:pt x="145" y="134"/>
                </a:moveTo>
                <a:cubicBezTo>
                  <a:pt x="138" y="126"/>
                  <a:pt x="138" y="126"/>
                  <a:pt x="138" y="126"/>
                </a:cubicBezTo>
                <a:cubicBezTo>
                  <a:pt x="139" y="125"/>
                  <a:pt x="139" y="124"/>
                  <a:pt x="140" y="124"/>
                </a:cubicBezTo>
                <a:cubicBezTo>
                  <a:pt x="140" y="123"/>
                  <a:pt x="140" y="123"/>
                  <a:pt x="140" y="123"/>
                </a:cubicBezTo>
                <a:cubicBezTo>
                  <a:pt x="141" y="122"/>
                  <a:pt x="142" y="121"/>
                  <a:pt x="143" y="120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49" y="130"/>
                  <a:pt x="147" y="132"/>
                  <a:pt x="145" y="134"/>
                </a:cubicBezTo>
                <a:close/>
                <a:moveTo>
                  <a:pt x="157" y="84"/>
                </a:moveTo>
                <a:cubicBezTo>
                  <a:pt x="157" y="83"/>
                  <a:pt x="157" y="83"/>
                  <a:pt x="157" y="82"/>
                </a:cubicBezTo>
                <a:cubicBezTo>
                  <a:pt x="157" y="81"/>
                  <a:pt x="157" y="80"/>
                  <a:pt x="157" y="78"/>
                </a:cubicBezTo>
                <a:cubicBezTo>
                  <a:pt x="157" y="78"/>
                  <a:pt x="157" y="77"/>
                  <a:pt x="157" y="76"/>
                </a:cubicBezTo>
                <a:cubicBezTo>
                  <a:pt x="157" y="75"/>
                  <a:pt x="157" y="75"/>
                  <a:pt x="157" y="74"/>
                </a:cubicBezTo>
                <a:cubicBezTo>
                  <a:pt x="157" y="73"/>
                  <a:pt x="157" y="73"/>
                  <a:pt x="157" y="73"/>
                </a:cubicBezTo>
                <a:cubicBezTo>
                  <a:pt x="163" y="79"/>
                  <a:pt x="163" y="79"/>
                  <a:pt x="163" y="79"/>
                </a:cubicBezTo>
                <a:cubicBezTo>
                  <a:pt x="164" y="82"/>
                  <a:pt x="164" y="86"/>
                  <a:pt x="163" y="90"/>
                </a:cubicBezTo>
                <a:lnTo>
                  <a:pt x="157" y="84"/>
                </a:lnTo>
                <a:close/>
                <a:moveTo>
                  <a:pt x="154" y="52"/>
                </a:moveTo>
                <a:cubicBezTo>
                  <a:pt x="157" y="57"/>
                  <a:pt x="160" y="63"/>
                  <a:pt x="162" y="69"/>
                </a:cubicBezTo>
                <a:cubicBezTo>
                  <a:pt x="157" y="65"/>
                  <a:pt x="157" y="65"/>
                  <a:pt x="157" y="65"/>
                </a:cubicBezTo>
                <a:cubicBezTo>
                  <a:pt x="157" y="64"/>
                  <a:pt x="157" y="64"/>
                  <a:pt x="157" y="63"/>
                </a:cubicBezTo>
                <a:cubicBezTo>
                  <a:pt x="157" y="63"/>
                  <a:pt x="156" y="62"/>
                  <a:pt x="156" y="61"/>
                </a:cubicBezTo>
                <a:cubicBezTo>
                  <a:pt x="156" y="60"/>
                  <a:pt x="156" y="59"/>
                  <a:pt x="156" y="57"/>
                </a:cubicBezTo>
                <a:cubicBezTo>
                  <a:pt x="155" y="57"/>
                  <a:pt x="155" y="56"/>
                  <a:pt x="155" y="56"/>
                </a:cubicBezTo>
                <a:cubicBezTo>
                  <a:pt x="155" y="55"/>
                  <a:pt x="155" y="54"/>
                  <a:pt x="154" y="53"/>
                </a:cubicBezTo>
                <a:cubicBezTo>
                  <a:pt x="154" y="52"/>
                  <a:pt x="154" y="52"/>
                  <a:pt x="154" y="52"/>
                </a:cubicBezTo>
                <a:close/>
                <a:moveTo>
                  <a:pt x="38" y="38"/>
                </a:moveTo>
                <a:cubicBezTo>
                  <a:pt x="54" y="22"/>
                  <a:pt x="74" y="14"/>
                  <a:pt x="93" y="14"/>
                </a:cubicBezTo>
                <a:cubicBezTo>
                  <a:pt x="109" y="14"/>
                  <a:pt x="124" y="20"/>
                  <a:pt x="135" y="31"/>
                </a:cubicBezTo>
                <a:cubicBezTo>
                  <a:pt x="137" y="33"/>
                  <a:pt x="138" y="34"/>
                  <a:pt x="139" y="36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1" y="39"/>
                  <a:pt x="143" y="40"/>
                  <a:pt x="144" y="42"/>
                </a:cubicBezTo>
                <a:cubicBezTo>
                  <a:pt x="144" y="42"/>
                  <a:pt x="144" y="42"/>
                  <a:pt x="144" y="42"/>
                </a:cubicBezTo>
                <a:cubicBezTo>
                  <a:pt x="145" y="44"/>
                  <a:pt x="146" y="46"/>
                  <a:pt x="146" y="47"/>
                </a:cubicBezTo>
                <a:cubicBezTo>
                  <a:pt x="146" y="47"/>
                  <a:pt x="146" y="48"/>
                  <a:pt x="146" y="48"/>
                </a:cubicBezTo>
                <a:cubicBezTo>
                  <a:pt x="147" y="49"/>
                  <a:pt x="148" y="51"/>
                  <a:pt x="149" y="53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49" y="55"/>
                  <a:pt x="150" y="56"/>
                  <a:pt x="150" y="58"/>
                </a:cubicBezTo>
                <a:cubicBezTo>
                  <a:pt x="150" y="58"/>
                  <a:pt x="150" y="59"/>
                  <a:pt x="150" y="59"/>
                </a:cubicBezTo>
                <a:cubicBezTo>
                  <a:pt x="151" y="61"/>
                  <a:pt x="151" y="62"/>
                  <a:pt x="151" y="64"/>
                </a:cubicBezTo>
                <a:cubicBezTo>
                  <a:pt x="151" y="64"/>
                  <a:pt x="151" y="65"/>
                  <a:pt x="151" y="65"/>
                </a:cubicBezTo>
                <a:cubicBezTo>
                  <a:pt x="152" y="67"/>
                  <a:pt x="152" y="68"/>
                  <a:pt x="152" y="70"/>
                </a:cubicBezTo>
                <a:cubicBezTo>
                  <a:pt x="152" y="70"/>
                  <a:pt x="152" y="71"/>
                  <a:pt x="152" y="71"/>
                </a:cubicBezTo>
                <a:cubicBezTo>
                  <a:pt x="152" y="73"/>
                  <a:pt x="152" y="74"/>
                  <a:pt x="152" y="76"/>
                </a:cubicBezTo>
                <a:cubicBezTo>
                  <a:pt x="152" y="76"/>
                  <a:pt x="152" y="77"/>
                  <a:pt x="152" y="78"/>
                </a:cubicBezTo>
                <a:cubicBezTo>
                  <a:pt x="152" y="79"/>
                  <a:pt x="152" y="81"/>
                  <a:pt x="152" y="82"/>
                </a:cubicBezTo>
                <a:cubicBezTo>
                  <a:pt x="151" y="83"/>
                  <a:pt x="151" y="83"/>
                  <a:pt x="151" y="84"/>
                </a:cubicBezTo>
                <a:cubicBezTo>
                  <a:pt x="151" y="85"/>
                  <a:pt x="151" y="87"/>
                  <a:pt x="150" y="88"/>
                </a:cubicBezTo>
                <a:cubicBezTo>
                  <a:pt x="150" y="89"/>
                  <a:pt x="150" y="89"/>
                  <a:pt x="150" y="90"/>
                </a:cubicBezTo>
                <a:cubicBezTo>
                  <a:pt x="150" y="91"/>
                  <a:pt x="149" y="93"/>
                  <a:pt x="149" y="94"/>
                </a:cubicBezTo>
                <a:cubicBezTo>
                  <a:pt x="149" y="95"/>
                  <a:pt x="149" y="95"/>
                  <a:pt x="149" y="95"/>
                </a:cubicBezTo>
                <a:cubicBezTo>
                  <a:pt x="148" y="97"/>
                  <a:pt x="148" y="99"/>
                  <a:pt x="147" y="100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146" y="103"/>
                  <a:pt x="145" y="105"/>
                  <a:pt x="144" y="106"/>
                </a:cubicBezTo>
                <a:cubicBezTo>
                  <a:pt x="144" y="107"/>
                  <a:pt x="144" y="107"/>
                  <a:pt x="144" y="107"/>
                </a:cubicBezTo>
                <a:cubicBezTo>
                  <a:pt x="143" y="109"/>
                  <a:pt x="142" y="110"/>
                  <a:pt x="141" y="112"/>
                </a:cubicBezTo>
                <a:cubicBezTo>
                  <a:pt x="141" y="112"/>
                  <a:pt x="141" y="113"/>
                  <a:pt x="141" y="113"/>
                </a:cubicBezTo>
                <a:cubicBezTo>
                  <a:pt x="140" y="115"/>
                  <a:pt x="139" y="116"/>
                  <a:pt x="137" y="118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6" y="120"/>
                  <a:pt x="135" y="122"/>
                  <a:pt x="133" y="123"/>
                </a:cubicBezTo>
                <a:cubicBezTo>
                  <a:pt x="133" y="123"/>
                  <a:pt x="133" y="124"/>
                  <a:pt x="133" y="124"/>
                </a:cubicBezTo>
                <a:cubicBezTo>
                  <a:pt x="131" y="125"/>
                  <a:pt x="130" y="127"/>
                  <a:pt x="128" y="128"/>
                </a:cubicBezTo>
                <a:cubicBezTo>
                  <a:pt x="127" y="130"/>
                  <a:pt x="125" y="131"/>
                  <a:pt x="124" y="133"/>
                </a:cubicBezTo>
                <a:cubicBezTo>
                  <a:pt x="124" y="133"/>
                  <a:pt x="123" y="133"/>
                  <a:pt x="123" y="133"/>
                </a:cubicBezTo>
                <a:cubicBezTo>
                  <a:pt x="122" y="135"/>
                  <a:pt x="120" y="136"/>
                  <a:pt x="118" y="137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16" y="139"/>
                  <a:pt x="115" y="140"/>
                  <a:pt x="113" y="141"/>
                </a:cubicBezTo>
                <a:cubicBezTo>
                  <a:pt x="113" y="141"/>
                  <a:pt x="112" y="141"/>
                  <a:pt x="112" y="141"/>
                </a:cubicBezTo>
                <a:cubicBezTo>
                  <a:pt x="110" y="142"/>
                  <a:pt x="109" y="143"/>
                  <a:pt x="107" y="144"/>
                </a:cubicBezTo>
                <a:cubicBezTo>
                  <a:pt x="107" y="144"/>
                  <a:pt x="107" y="144"/>
                  <a:pt x="106" y="144"/>
                </a:cubicBezTo>
                <a:cubicBezTo>
                  <a:pt x="105" y="145"/>
                  <a:pt x="103" y="146"/>
                  <a:pt x="101" y="147"/>
                </a:cubicBezTo>
                <a:cubicBezTo>
                  <a:pt x="101" y="147"/>
                  <a:pt x="101" y="147"/>
                  <a:pt x="100" y="147"/>
                </a:cubicBezTo>
                <a:cubicBezTo>
                  <a:pt x="99" y="148"/>
                  <a:pt x="97" y="148"/>
                  <a:pt x="95" y="149"/>
                </a:cubicBezTo>
                <a:cubicBezTo>
                  <a:pt x="95" y="149"/>
                  <a:pt x="95" y="149"/>
                  <a:pt x="94" y="149"/>
                </a:cubicBezTo>
                <a:cubicBezTo>
                  <a:pt x="93" y="149"/>
                  <a:pt x="91" y="150"/>
                  <a:pt x="89" y="150"/>
                </a:cubicBezTo>
                <a:cubicBezTo>
                  <a:pt x="89" y="150"/>
                  <a:pt x="89" y="150"/>
                  <a:pt x="88" y="150"/>
                </a:cubicBezTo>
                <a:cubicBezTo>
                  <a:pt x="87" y="151"/>
                  <a:pt x="85" y="151"/>
                  <a:pt x="84" y="151"/>
                </a:cubicBezTo>
                <a:cubicBezTo>
                  <a:pt x="83" y="151"/>
                  <a:pt x="83" y="151"/>
                  <a:pt x="82" y="152"/>
                </a:cubicBezTo>
                <a:cubicBezTo>
                  <a:pt x="81" y="152"/>
                  <a:pt x="79" y="152"/>
                  <a:pt x="77" y="152"/>
                </a:cubicBezTo>
                <a:cubicBezTo>
                  <a:pt x="77" y="152"/>
                  <a:pt x="76" y="152"/>
                  <a:pt x="76" y="152"/>
                </a:cubicBezTo>
                <a:cubicBezTo>
                  <a:pt x="74" y="152"/>
                  <a:pt x="73" y="152"/>
                  <a:pt x="71" y="152"/>
                </a:cubicBezTo>
                <a:cubicBezTo>
                  <a:pt x="71" y="152"/>
                  <a:pt x="70" y="152"/>
                  <a:pt x="70" y="152"/>
                </a:cubicBezTo>
                <a:cubicBezTo>
                  <a:pt x="68" y="152"/>
                  <a:pt x="67" y="152"/>
                  <a:pt x="65" y="151"/>
                </a:cubicBezTo>
                <a:cubicBezTo>
                  <a:pt x="65" y="151"/>
                  <a:pt x="64" y="151"/>
                  <a:pt x="64" y="151"/>
                </a:cubicBezTo>
                <a:cubicBezTo>
                  <a:pt x="62" y="151"/>
                  <a:pt x="61" y="151"/>
                  <a:pt x="59" y="150"/>
                </a:cubicBezTo>
                <a:cubicBezTo>
                  <a:pt x="59" y="150"/>
                  <a:pt x="58" y="150"/>
                  <a:pt x="58" y="150"/>
                </a:cubicBezTo>
                <a:cubicBezTo>
                  <a:pt x="56" y="150"/>
                  <a:pt x="55" y="149"/>
                  <a:pt x="53" y="149"/>
                </a:cubicBezTo>
                <a:cubicBezTo>
                  <a:pt x="53" y="149"/>
                  <a:pt x="53" y="149"/>
                  <a:pt x="53" y="149"/>
                </a:cubicBezTo>
                <a:cubicBezTo>
                  <a:pt x="51" y="148"/>
                  <a:pt x="49" y="147"/>
                  <a:pt x="48" y="146"/>
                </a:cubicBezTo>
                <a:cubicBezTo>
                  <a:pt x="48" y="146"/>
                  <a:pt x="47" y="146"/>
                  <a:pt x="47" y="146"/>
                </a:cubicBezTo>
                <a:cubicBezTo>
                  <a:pt x="46" y="146"/>
                  <a:pt x="44" y="145"/>
                  <a:pt x="42" y="144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0" y="143"/>
                  <a:pt x="39" y="141"/>
                  <a:pt x="37" y="140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34" y="138"/>
                  <a:pt x="33" y="137"/>
                  <a:pt x="31" y="135"/>
                </a:cubicBezTo>
                <a:cubicBezTo>
                  <a:pt x="6" y="110"/>
                  <a:pt x="9" y="67"/>
                  <a:pt x="38" y="38"/>
                </a:cubicBezTo>
                <a:close/>
                <a:moveTo>
                  <a:pt x="125" y="152"/>
                </a:moveTo>
                <a:cubicBezTo>
                  <a:pt x="117" y="144"/>
                  <a:pt x="117" y="144"/>
                  <a:pt x="117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9" y="144"/>
                  <a:pt x="119" y="143"/>
                  <a:pt x="119" y="143"/>
                </a:cubicBezTo>
                <a:cubicBezTo>
                  <a:pt x="120" y="142"/>
                  <a:pt x="122" y="141"/>
                  <a:pt x="123" y="140"/>
                </a:cubicBezTo>
                <a:cubicBezTo>
                  <a:pt x="123" y="140"/>
                  <a:pt x="124" y="140"/>
                  <a:pt x="124" y="140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32" y="147"/>
                  <a:pt x="132" y="147"/>
                  <a:pt x="132" y="147"/>
                </a:cubicBezTo>
                <a:cubicBezTo>
                  <a:pt x="130" y="149"/>
                  <a:pt x="127" y="150"/>
                  <a:pt x="125" y="152"/>
                </a:cubicBezTo>
                <a:close/>
                <a:moveTo>
                  <a:pt x="112" y="158"/>
                </a:moveTo>
                <a:cubicBezTo>
                  <a:pt x="105" y="151"/>
                  <a:pt x="105" y="151"/>
                  <a:pt x="105" y="151"/>
                </a:cubicBezTo>
                <a:cubicBezTo>
                  <a:pt x="106" y="150"/>
                  <a:pt x="107" y="150"/>
                  <a:pt x="109" y="149"/>
                </a:cubicBezTo>
                <a:cubicBezTo>
                  <a:pt x="109" y="149"/>
                  <a:pt x="109" y="149"/>
                  <a:pt x="110" y="149"/>
                </a:cubicBezTo>
                <a:cubicBezTo>
                  <a:pt x="111" y="148"/>
                  <a:pt x="112" y="148"/>
                  <a:pt x="113" y="147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7" y="156"/>
                  <a:pt x="115" y="157"/>
                  <a:pt x="112" y="158"/>
                </a:cubicBezTo>
                <a:close/>
                <a:moveTo>
                  <a:pt x="94" y="163"/>
                </a:moveTo>
                <a:cubicBezTo>
                  <a:pt x="87" y="156"/>
                  <a:pt x="87" y="156"/>
                  <a:pt x="87" y="156"/>
                </a:cubicBezTo>
                <a:cubicBezTo>
                  <a:pt x="88" y="156"/>
                  <a:pt x="88" y="156"/>
                  <a:pt x="89" y="156"/>
                </a:cubicBezTo>
                <a:cubicBezTo>
                  <a:pt x="90" y="156"/>
                  <a:pt x="92" y="155"/>
                  <a:pt x="93" y="155"/>
                </a:cubicBezTo>
                <a:cubicBezTo>
                  <a:pt x="94" y="155"/>
                  <a:pt x="94" y="155"/>
                  <a:pt x="94" y="155"/>
                </a:cubicBezTo>
                <a:cubicBezTo>
                  <a:pt x="96" y="154"/>
                  <a:pt x="97" y="154"/>
                  <a:pt x="98" y="154"/>
                </a:cubicBezTo>
                <a:cubicBezTo>
                  <a:pt x="98" y="153"/>
                  <a:pt x="99" y="153"/>
                  <a:pt x="99" y="153"/>
                </a:cubicBezTo>
                <a:cubicBezTo>
                  <a:pt x="106" y="160"/>
                  <a:pt x="106" y="160"/>
                  <a:pt x="106" y="160"/>
                </a:cubicBezTo>
                <a:cubicBezTo>
                  <a:pt x="102" y="162"/>
                  <a:pt x="98" y="162"/>
                  <a:pt x="94" y="163"/>
                </a:cubicBezTo>
                <a:close/>
                <a:moveTo>
                  <a:pt x="54" y="155"/>
                </a:moveTo>
                <a:cubicBezTo>
                  <a:pt x="54" y="155"/>
                  <a:pt x="55" y="155"/>
                  <a:pt x="55" y="155"/>
                </a:cubicBezTo>
                <a:cubicBezTo>
                  <a:pt x="57" y="155"/>
                  <a:pt x="58" y="156"/>
                  <a:pt x="60" y="156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60" y="158"/>
                  <a:pt x="56" y="156"/>
                  <a:pt x="52" y="154"/>
                </a:cubicBezTo>
                <a:cubicBezTo>
                  <a:pt x="53" y="154"/>
                  <a:pt x="53" y="154"/>
                  <a:pt x="54" y="155"/>
                </a:cubicBezTo>
                <a:close/>
                <a:moveTo>
                  <a:pt x="74" y="163"/>
                </a:moveTo>
                <a:cubicBezTo>
                  <a:pt x="69" y="157"/>
                  <a:pt x="69" y="157"/>
                  <a:pt x="69" y="157"/>
                </a:cubicBezTo>
                <a:cubicBezTo>
                  <a:pt x="70" y="157"/>
                  <a:pt x="72" y="157"/>
                  <a:pt x="73" y="157"/>
                </a:cubicBezTo>
                <a:cubicBezTo>
                  <a:pt x="74" y="157"/>
                  <a:pt x="74" y="157"/>
                  <a:pt x="74" y="157"/>
                </a:cubicBezTo>
                <a:cubicBezTo>
                  <a:pt x="74" y="157"/>
                  <a:pt x="75" y="157"/>
                  <a:pt x="76" y="157"/>
                </a:cubicBezTo>
                <a:cubicBezTo>
                  <a:pt x="77" y="157"/>
                  <a:pt x="78" y="157"/>
                  <a:pt x="79" y="157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2" y="164"/>
                  <a:pt x="78" y="163"/>
                  <a:pt x="74" y="163"/>
                </a:cubicBezTo>
                <a:close/>
                <a:moveTo>
                  <a:pt x="136" y="144"/>
                </a:moveTo>
                <a:cubicBezTo>
                  <a:pt x="128" y="136"/>
                  <a:pt x="128" y="136"/>
                  <a:pt x="128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30" y="135"/>
                  <a:pt x="131" y="134"/>
                  <a:pt x="132" y="132"/>
                </a:cubicBezTo>
                <a:cubicBezTo>
                  <a:pt x="133" y="132"/>
                  <a:pt x="134" y="131"/>
                  <a:pt x="134" y="130"/>
                </a:cubicBezTo>
                <a:cubicBezTo>
                  <a:pt x="142" y="138"/>
                  <a:pt x="142" y="138"/>
                  <a:pt x="142" y="138"/>
                </a:cubicBezTo>
                <a:cubicBezTo>
                  <a:pt x="141" y="139"/>
                  <a:pt x="141" y="139"/>
                  <a:pt x="140" y="140"/>
                </a:cubicBezTo>
                <a:cubicBezTo>
                  <a:pt x="139" y="141"/>
                  <a:pt x="137" y="142"/>
                  <a:pt x="136" y="144"/>
                </a:cubicBezTo>
                <a:close/>
                <a:moveTo>
                  <a:pt x="29" y="162"/>
                </a:moveTo>
                <a:cubicBezTo>
                  <a:pt x="29" y="164"/>
                  <a:pt x="28" y="165"/>
                  <a:pt x="26" y="165"/>
                </a:cubicBezTo>
                <a:cubicBezTo>
                  <a:pt x="19" y="165"/>
                  <a:pt x="13" y="159"/>
                  <a:pt x="13" y="152"/>
                </a:cubicBezTo>
                <a:cubicBezTo>
                  <a:pt x="13" y="150"/>
                  <a:pt x="14" y="149"/>
                  <a:pt x="16" y="149"/>
                </a:cubicBezTo>
                <a:cubicBezTo>
                  <a:pt x="17" y="149"/>
                  <a:pt x="18" y="150"/>
                  <a:pt x="18" y="152"/>
                </a:cubicBezTo>
                <a:cubicBezTo>
                  <a:pt x="18" y="156"/>
                  <a:pt x="22" y="160"/>
                  <a:pt x="26" y="160"/>
                </a:cubicBezTo>
                <a:cubicBezTo>
                  <a:pt x="28" y="160"/>
                  <a:pt x="29" y="161"/>
                  <a:pt x="29" y="162"/>
                </a:cubicBezTo>
                <a:close/>
                <a:moveTo>
                  <a:pt x="149" y="13"/>
                </a:moveTo>
                <a:cubicBezTo>
                  <a:pt x="149" y="11"/>
                  <a:pt x="150" y="10"/>
                  <a:pt x="152" y="10"/>
                </a:cubicBezTo>
                <a:cubicBezTo>
                  <a:pt x="159" y="10"/>
                  <a:pt x="165" y="17"/>
                  <a:pt x="165" y="26"/>
                </a:cubicBezTo>
                <a:cubicBezTo>
                  <a:pt x="165" y="28"/>
                  <a:pt x="164" y="29"/>
                  <a:pt x="162" y="29"/>
                </a:cubicBezTo>
                <a:cubicBezTo>
                  <a:pt x="161" y="29"/>
                  <a:pt x="160" y="28"/>
                  <a:pt x="160" y="26"/>
                </a:cubicBezTo>
                <a:cubicBezTo>
                  <a:pt x="160" y="20"/>
                  <a:pt x="156" y="16"/>
                  <a:pt x="152" y="16"/>
                </a:cubicBezTo>
                <a:cubicBezTo>
                  <a:pt x="150" y="16"/>
                  <a:pt x="149" y="14"/>
                  <a:pt x="149" y="13"/>
                </a:cubicBezTo>
                <a:close/>
                <a:moveTo>
                  <a:pt x="135" y="162"/>
                </a:moveTo>
                <a:cubicBezTo>
                  <a:pt x="134" y="162"/>
                  <a:pt x="133" y="161"/>
                  <a:pt x="133" y="160"/>
                </a:cubicBezTo>
                <a:cubicBezTo>
                  <a:pt x="133" y="158"/>
                  <a:pt x="134" y="157"/>
                  <a:pt x="135" y="157"/>
                </a:cubicBezTo>
                <a:cubicBezTo>
                  <a:pt x="149" y="157"/>
                  <a:pt x="160" y="146"/>
                  <a:pt x="160" y="133"/>
                </a:cubicBezTo>
                <a:cubicBezTo>
                  <a:pt x="160" y="131"/>
                  <a:pt x="161" y="130"/>
                  <a:pt x="162" y="130"/>
                </a:cubicBezTo>
                <a:cubicBezTo>
                  <a:pt x="164" y="130"/>
                  <a:pt x="165" y="131"/>
                  <a:pt x="165" y="133"/>
                </a:cubicBezTo>
                <a:cubicBezTo>
                  <a:pt x="165" y="149"/>
                  <a:pt x="152" y="162"/>
                  <a:pt x="135" y="162"/>
                </a:cubicBezTo>
                <a:close/>
                <a:moveTo>
                  <a:pt x="168" y="157"/>
                </a:moveTo>
                <a:cubicBezTo>
                  <a:pt x="168" y="163"/>
                  <a:pt x="162" y="168"/>
                  <a:pt x="154" y="168"/>
                </a:cubicBezTo>
                <a:cubicBezTo>
                  <a:pt x="153" y="168"/>
                  <a:pt x="152" y="167"/>
                  <a:pt x="152" y="165"/>
                </a:cubicBezTo>
                <a:cubicBezTo>
                  <a:pt x="152" y="164"/>
                  <a:pt x="153" y="162"/>
                  <a:pt x="154" y="162"/>
                </a:cubicBezTo>
                <a:cubicBezTo>
                  <a:pt x="159" y="162"/>
                  <a:pt x="162" y="160"/>
                  <a:pt x="162" y="157"/>
                </a:cubicBezTo>
                <a:cubicBezTo>
                  <a:pt x="162" y="155"/>
                  <a:pt x="164" y="154"/>
                  <a:pt x="165" y="154"/>
                </a:cubicBezTo>
                <a:cubicBezTo>
                  <a:pt x="167" y="154"/>
                  <a:pt x="168" y="155"/>
                  <a:pt x="168" y="157"/>
                </a:cubicBezTo>
                <a:close/>
                <a:moveTo>
                  <a:pt x="74" y="147"/>
                </a:moveTo>
                <a:cubicBezTo>
                  <a:pt x="75" y="147"/>
                  <a:pt x="77" y="147"/>
                  <a:pt x="78" y="146"/>
                </a:cubicBezTo>
                <a:cubicBezTo>
                  <a:pt x="78" y="146"/>
                  <a:pt x="79" y="146"/>
                  <a:pt x="79" y="146"/>
                </a:cubicBezTo>
                <a:cubicBezTo>
                  <a:pt x="80" y="146"/>
                  <a:pt x="81" y="146"/>
                  <a:pt x="82" y="146"/>
                </a:cubicBezTo>
                <a:cubicBezTo>
                  <a:pt x="83" y="146"/>
                  <a:pt x="83" y="146"/>
                  <a:pt x="84" y="146"/>
                </a:cubicBezTo>
                <a:cubicBezTo>
                  <a:pt x="85" y="146"/>
                  <a:pt x="86" y="145"/>
                  <a:pt x="88" y="145"/>
                </a:cubicBezTo>
                <a:cubicBezTo>
                  <a:pt x="88" y="145"/>
                  <a:pt x="88" y="145"/>
                  <a:pt x="89" y="145"/>
                </a:cubicBezTo>
                <a:cubicBezTo>
                  <a:pt x="90" y="145"/>
                  <a:pt x="91" y="144"/>
                  <a:pt x="92" y="144"/>
                </a:cubicBezTo>
                <a:cubicBezTo>
                  <a:pt x="92" y="144"/>
                  <a:pt x="93" y="144"/>
                  <a:pt x="93" y="144"/>
                </a:cubicBezTo>
                <a:cubicBezTo>
                  <a:pt x="94" y="143"/>
                  <a:pt x="95" y="143"/>
                  <a:pt x="96" y="143"/>
                </a:cubicBezTo>
                <a:cubicBezTo>
                  <a:pt x="97" y="143"/>
                  <a:pt x="97" y="142"/>
                  <a:pt x="97" y="142"/>
                </a:cubicBezTo>
                <a:cubicBezTo>
                  <a:pt x="99" y="142"/>
                  <a:pt x="100" y="141"/>
                  <a:pt x="101" y="141"/>
                </a:cubicBezTo>
                <a:cubicBezTo>
                  <a:pt x="102" y="140"/>
                  <a:pt x="102" y="140"/>
                  <a:pt x="102" y="140"/>
                </a:cubicBezTo>
                <a:cubicBezTo>
                  <a:pt x="103" y="140"/>
                  <a:pt x="104" y="139"/>
                  <a:pt x="105" y="139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08" y="137"/>
                  <a:pt x="109" y="137"/>
                  <a:pt x="110" y="136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14" y="134"/>
                  <a:pt x="114" y="134"/>
                  <a:pt x="114" y="134"/>
                </a:cubicBezTo>
                <a:cubicBezTo>
                  <a:pt x="118" y="131"/>
                  <a:pt x="121" y="128"/>
                  <a:pt x="125" y="125"/>
                </a:cubicBezTo>
                <a:cubicBezTo>
                  <a:pt x="137" y="112"/>
                  <a:pt x="145" y="96"/>
                  <a:pt x="146" y="79"/>
                </a:cubicBezTo>
                <a:cubicBezTo>
                  <a:pt x="148" y="62"/>
                  <a:pt x="142" y="46"/>
                  <a:pt x="131" y="35"/>
                </a:cubicBezTo>
                <a:cubicBezTo>
                  <a:pt x="121" y="25"/>
                  <a:pt x="108" y="20"/>
                  <a:pt x="93" y="20"/>
                </a:cubicBezTo>
                <a:cubicBezTo>
                  <a:pt x="74" y="20"/>
                  <a:pt x="56" y="28"/>
                  <a:pt x="42" y="42"/>
                </a:cubicBezTo>
                <a:cubicBezTo>
                  <a:pt x="29" y="55"/>
                  <a:pt x="21" y="71"/>
                  <a:pt x="20" y="88"/>
                </a:cubicBezTo>
                <a:cubicBezTo>
                  <a:pt x="19" y="105"/>
                  <a:pt x="24" y="120"/>
                  <a:pt x="35" y="131"/>
                </a:cubicBezTo>
                <a:cubicBezTo>
                  <a:pt x="45" y="141"/>
                  <a:pt x="59" y="147"/>
                  <a:pt x="74" y="147"/>
                </a:cubicBezTo>
                <a:close/>
                <a:moveTo>
                  <a:pt x="39" y="127"/>
                </a:moveTo>
                <a:cubicBezTo>
                  <a:pt x="38" y="127"/>
                  <a:pt x="38" y="126"/>
                  <a:pt x="37" y="126"/>
                </a:cubicBezTo>
                <a:cubicBezTo>
                  <a:pt x="38" y="122"/>
                  <a:pt x="41" y="119"/>
                  <a:pt x="44" y="118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2" y="114"/>
                  <a:pt x="64" y="112"/>
                  <a:pt x="64" y="110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4" y="102"/>
                  <a:pt x="64" y="102"/>
                  <a:pt x="64" y="102"/>
                </a:cubicBezTo>
                <a:cubicBezTo>
                  <a:pt x="59" y="98"/>
                  <a:pt x="56" y="92"/>
                  <a:pt x="55" y="85"/>
                </a:cubicBezTo>
                <a:cubicBezTo>
                  <a:pt x="55" y="83"/>
                  <a:pt x="55" y="83"/>
                  <a:pt x="55" y="83"/>
                </a:cubicBezTo>
                <a:cubicBezTo>
                  <a:pt x="54" y="82"/>
                  <a:pt x="54" y="82"/>
                  <a:pt x="54" y="82"/>
                </a:cubicBezTo>
                <a:cubicBezTo>
                  <a:pt x="52" y="81"/>
                  <a:pt x="51" y="80"/>
                  <a:pt x="52" y="78"/>
                </a:cubicBezTo>
                <a:cubicBezTo>
                  <a:pt x="52" y="74"/>
                  <a:pt x="52" y="74"/>
                  <a:pt x="52" y="74"/>
                </a:cubicBezTo>
                <a:cubicBezTo>
                  <a:pt x="53" y="73"/>
                  <a:pt x="54" y="71"/>
                  <a:pt x="56" y="71"/>
                </a:cubicBezTo>
                <a:cubicBezTo>
                  <a:pt x="57" y="70"/>
                  <a:pt x="57" y="70"/>
                  <a:pt x="57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8" y="66"/>
                  <a:pt x="60" y="63"/>
                  <a:pt x="61" y="60"/>
                </a:cubicBezTo>
                <a:cubicBezTo>
                  <a:pt x="62" y="59"/>
                  <a:pt x="63" y="58"/>
                  <a:pt x="63" y="57"/>
                </a:cubicBezTo>
                <a:cubicBezTo>
                  <a:pt x="65" y="54"/>
                  <a:pt x="66" y="53"/>
                  <a:pt x="66" y="49"/>
                </a:cubicBezTo>
                <a:cubicBezTo>
                  <a:pt x="66" y="49"/>
                  <a:pt x="66" y="49"/>
                  <a:pt x="66" y="50"/>
                </a:cubicBezTo>
                <a:cubicBezTo>
                  <a:pt x="70" y="52"/>
                  <a:pt x="76" y="54"/>
                  <a:pt x="83" y="53"/>
                </a:cubicBezTo>
                <a:cubicBezTo>
                  <a:pt x="83" y="53"/>
                  <a:pt x="84" y="53"/>
                  <a:pt x="85" y="53"/>
                </a:cubicBezTo>
                <a:cubicBezTo>
                  <a:pt x="103" y="53"/>
                  <a:pt x="112" y="59"/>
                  <a:pt x="112" y="72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6" y="76"/>
                  <a:pt x="118" y="78"/>
                  <a:pt x="117" y="80"/>
                </a:cubicBezTo>
                <a:cubicBezTo>
                  <a:pt x="117" y="85"/>
                  <a:pt x="117" y="85"/>
                  <a:pt x="117" y="85"/>
                </a:cubicBezTo>
                <a:cubicBezTo>
                  <a:pt x="117" y="88"/>
                  <a:pt x="114" y="90"/>
                  <a:pt x="110" y="90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04" y="101"/>
                  <a:pt x="98" y="106"/>
                  <a:pt x="89" y="107"/>
                </a:cubicBezTo>
                <a:cubicBezTo>
                  <a:pt x="87" y="108"/>
                  <a:pt x="87" y="108"/>
                  <a:pt x="87" y="108"/>
                </a:cubicBezTo>
                <a:cubicBezTo>
                  <a:pt x="86" y="115"/>
                  <a:pt x="86" y="115"/>
                  <a:pt x="86" y="115"/>
                </a:cubicBezTo>
                <a:cubicBezTo>
                  <a:pt x="86" y="117"/>
                  <a:pt x="87" y="120"/>
                  <a:pt x="89" y="121"/>
                </a:cubicBezTo>
                <a:cubicBezTo>
                  <a:pt x="104" y="133"/>
                  <a:pt x="104" y="133"/>
                  <a:pt x="104" y="133"/>
                </a:cubicBezTo>
                <a:cubicBezTo>
                  <a:pt x="104" y="133"/>
                  <a:pt x="104" y="133"/>
                  <a:pt x="104" y="133"/>
                </a:cubicBezTo>
                <a:cubicBezTo>
                  <a:pt x="103" y="134"/>
                  <a:pt x="102" y="134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99" y="136"/>
                  <a:pt x="98" y="136"/>
                  <a:pt x="98" y="136"/>
                </a:cubicBezTo>
                <a:cubicBezTo>
                  <a:pt x="97" y="136"/>
                  <a:pt x="97" y="137"/>
                  <a:pt x="96" y="137"/>
                </a:cubicBezTo>
                <a:cubicBezTo>
                  <a:pt x="95" y="137"/>
                  <a:pt x="95" y="137"/>
                  <a:pt x="94" y="138"/>
                </a:cubicBezTo>
                <a:cubicBezTo>
                  <a:pt x="94" y="138"/>
                  <a:pt x="93" y="138"/>
                  <a:pt x="93" y="138"/>
                </a:cubicBezTo>
                <a:cubicBezTo>
                  <a:pt x="92" y="138"/>
                  <a:pt x="91" y="139"/>
                  <a:pt x="89" y="139"/>
                </a:cubicBezTo>
                <a:cubicBezTo>
                  <a:pt x="89" y="139"/>
                  <a:pt x="89" y="139"/>
                  <a:pt x="88" y="139"/>
                </a:cubicBezTo>
                <a:cubicBezTo>
                  <a:pt x="87" y="140"/>
                  <a:pt x="87" y="140"/>
                  <a:pt x="86" y="140"/>
                </a:cubicBezTo>
                <a:cubicBezTo>
                  <a:pt x="85" y="140"/>
                  <a:pt x="85" y="140"/>
                  <a:pt x="84" y="140"/>
                </a:cubicBezTo>
                <a:cubicBezTo>
                  <a:pt x="84" y="140"/>
                  <a:pt x="83" y="140"/>
                  <a:pt x="82" y="141"/>
                </a:cubicBezTo>
                <a:cubicBezTo>
                  <a:pt x="82" y="141"/>
                  <a:pt x="81" y="141"/>
                  <a:pt x="81" y="141"/>
                </a:cubicBezTo>
                <a:cubicBezTo>
                  <a:pt x="80" y="141"/>
                  <a:pt x="79" y="141"/>
                  <a:pt x="78" y="141"/>
                </a:cubicBezTo>
                <a:cubicBezTo>
                  <a:pt x="78" y="141"/>
                  <a:pt x="78" y="141"/>
                  <a:pt x="77" y="141"/>
                </a:cubicBezTo>
                <a:cubicBezTo>
                  <a:pt x="76" y="141"/>
                  <a:pt x="75" y="141"/>
                  <a:pt x="74" y="141"/>
                </a:cubicBezTo>
                <a:cubicBezTo>
                  <a:pt x="60" y="141"/>
                  <a:pt x="48" y="136"/>
                  <a:pt x="39" y="127"/>
                </a:cubicBezTo>
                <a:close/>
                <a:moveTo>
                  <a:pt x="25" y="88"/>
                </a:moveTo>
                <a:cubicBezTo>
                  <a:pt x="27" y="73"/>
                  <a:pt x="34" y="58"/>
                  <a:pt x="46" y="46"/>
                </a:cubicBezTo>
                <a:cubicBezTo>
                  <a:pt x="59" y="33"/>
                  <a:pt x="76" y="25"/>
                  <a:pt x="93" y="25"/>
                </a:cubicBezTo>
                <a:cubicBezTo>
                  <a:pt x="106" y="25"/>
                  <a:pt x="119" y="30"/>
                  <a:pt x="127" y="39"/>
                </a:cubicBezTo>
                <a:cubicBezTo>
                  <a:pt x="137" y="49"/>
                  <a:pt x="142" y="63"/>
                  <a:pt x="141" y="78"/>
                </a:cubicBezTo>
                <a:cubicBezTo>
                  <a:pt x="140" y="94"/>
                  <a:pt x="133" y="109"/>
                  <a:pt x="121" y="121"/>
                </a:cubicBezTo>
                <a:cubicBezTo>
                  <a:pt x="117" y="124"/>
                  <a:pt x="113" y="127"/>
                  <a:pt x="109" y="130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92" y="117"/>
                  <a:pt x="91" y="116"/>
                  <a:pt x="92" y="116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101" y="110"/>
                  <a:pt x="108" y="104"/>
                  <a:pt x="113" y="95"/>
                </a:cubicBezTo>
                <a:cubicBezTo>
                  <a:pt x="118" y="94"/>
                  <a:pt x="122" y="90"/>
                  <a:pt x="122" y="85"/>
                </a:cubicBezTo>
                <a:cubicBezTo>
                  <a:pt x="123" y="81"/>
                  <a:pt x="123" y="81"/>
                  <a:pt x="123" y="81"/>
                </a:cubicBezTo>
                <a:cubicBezTo>
                  <a:pt x="123" y="77"/>
                  <a:pt x="121" y="73"/>
                  <a:pt x="117" y="71"/>
                </a:cubicBezTo>
                <a:cubicBezTo>
                  <a:pt x="117" y="60"/>
                  <a:pt x="110" y="48"/>
                  <a:pt x="85" y="48"/>
                </a:cubicBezTo>
                <a:cubicBezTo>
                  <a:pt x="84" y="48"/>
                  <a:pt x="83" y="48"/>
                  <a:pt x="82" y="48"/>
                </a:cubicBezTo>
                <a:cubicBezTo>
                  <a:pt x="77" y="48"/>
                  <a:pt x="72" y="47"/>
                  <a:pt x="69" y="45"/>
                </a:cubicBezTo>
                <a:cubicBezTo>
                  <a:pt x="68" y="44"/>
                  <a:pt x="67" y="43"/>
                  <a:pt x="67" y="43"/>
                </a:cubicBezTo>
                <a:cubicBezTo>
                  <a:pt x="66" y="41"/>
                  <a:pt x="64" y="41"/>
                  <a:pt x="63" y="41"/>
                </a:cubicBezTo>
                <a:cubicBezTo>
                  <a:pt x="61" y="42"/>
                  <a:pt x="60" y="43"/>
                  <a:pt x="60" y="44"/>
                </a:cubicBezTo>
                <a:cubicBezTo>
                  <a:pt x="60" y="46"/>
                  <a:pt x="60" y="47"/>
                  <a:pt x="60" y="49"/>
                </a:cubicBezTo>
                <a:cubicBezTo>
                  <a:pt x="60" y="52"/>
                  <a:pt x="60" y="52"/>
                  <a:pt x="59" y="54"/>
                </a:cubicBezTo>
                <a:cubicBezTo>
                  <a:pt x="58" y="55"/>
                  <a:pt x="58" y="56"/>
                  <a:pt x="57" y="57"/>
                </a:cubicBezTo>
                <a:cubicBezTo>
                  <a:pt x="55" y="60"/>
                  <a:pt x="54" y="63"/>
                  <a:pt x="52" y="66"/>
                </a:cubicBezTo>
                <a:cubicBezTo>
                  <a:pt x="50" y="68"/>
                  <a:pt x="48" y="70"/>
                  <a:pt x="47" y="73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80"/>
                  <a:pt x="47" y="84"/>
                  <a:pt x="50" y="86"/>
                </a:cubicBezTo>
                <a:cubicBezTo>
                  <a:pt x="51" y="94"/>
                  <a:pt x="54" y="101"/>
                  <a:pt x="60" y="106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43" y="113"/>
                  <a:pt x="43" y="113"/>
                  <a:pt x="43" y="113"/>
                </a:cubicBezTo>
                <a:cubicBezTo>
                  <a:pt x="39" y="114"/>
                  <a:pt x="35" y="117"/>
                  <a:pt x="34" y="121"/>
                </a:cubicBezTo>
                <a:cubicBezTo>
                  <a:pt x="27" y="112"/>
                  <a:pt x="24" y="100"/>
                  <a:pt x="25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" name="Freeform 1902">
            <a:extLst>
              <a:ext uri="{FF2B5EF4-FFF2-40B4-BE49-F238E27FC236}">
                <a16:creationId xmlns:a16="http://schemas.microsoft.com/office/drawing/2014/main" id="{DDA440F5-3F0A-475E-B80B-95348286E210}"/>
              </a:ext>
            </a:extLst>
          </p:cNvPr>
          <p:cNvSpPr>
            <a:spLocks noEditPoints="1"/>
          </p:cNvSpPr>
          <p:nvPr/>
        </p:nvSpPr>
        <p:spPr bwMode="auto">
          <a:xfrm>
            <a:off x="10762189" y="5310818"/>
            <a:ext cx="376492" cy="386546"/>
          </a:xfrm>
          <a:custGeom>
            <a:avLst/>
            <a:gdLst>
              <a:gd name="T0" fmla="*/ 64796 w 157"/>
              <a:gd name="T1" fmla="*/ 89351 h 160"/>
              <a:gd name="T2" fmla="*/ 0 w 157"/>
              <a:gd name="T3" fmla="*/ 274926 h 160"/>
              <a:gd name="T4" fmla="*/ 102310 w 157"/>
              <a:gd name="T5" fmla="*/ 498303 h 160"/>
              <a:gd name="T6" fmla="*/ 535420 w 157"/>
              <a:gd name="T7" fmla="*/ 274926 h 160"/>
              <a:gd name="T8" fmla="*/ 173926 w 157"/>
              <a:gd name="T9" fmla="*/ 37802 h 160"/>
              <a:gd name="T10" fmla="*/ 68206 w 157"/>
              <a:gd name="T11" fmla="*/ 436445 h 160"/>
              <a:gd name="T12" fmla="*/ 95489 w 157"/>
              <a:gd name="T13" fmla="*/ 422699 h 160"/>
              <a:gd name="T14" fmla="*/ 75027 w 157"/>
              <a:gd name="T15" fmla="*/ 175265 h 160"/>
              <a:gd name="T16" fmla="*/ 20462 w 157"/>
              <a:gd name="T17" fmla="*/ 274926 h 160"/>
              <a:gd name="T18" fmla="*/ 57975 w 157"/>
              <a:gd name="T19" fmla="*/ 285236 h 160"/>
              <a:gd name="T20" fmla="*/ 57975 w 157"/>
              <a:gd name="T21" fmla="*/ 316165 h 160"/>
              <a:gd name="T22" fmla="*/ 64796 w 157"/>
              <a:gd name="T23" fmla="*/ 209631 h 160"/>
              <a:gd name="T24" fmla="*/ 57975 w 157"/>
              <a:gd name="T25" fmla="*/ 237124 h 160"/>
              <a:gd name="T26" fmla="*/ 68206 w 157"/>
              <a:gd name="T27" fmla="*/ 353967 h 160"/>
              <a:gd name="T28" fmla="*/ 37514 w 157"/>
              <a:gd name="T29" fmla="*/ 378023 h 160"/>
              <a:gd name="T30" fmla="*/ 88668 w 157"/>
              <a:gd name="T31" fmla="*/ 137463 h 160"/>
              <a:gd name="T32" fmla="*/ 109130 w 157"/>
              <a:gd name="T33" fmla="*/ 103097 h 160"/>
              <a:gd name="T34" fmla="*/ 143233 w 157"/>
              <a:gd name="T35" fmla="*/ 61858 h 160"/>
              <a:gd name="T36" fmla="*/ 92079 w 157"/>
              <a:gd name="T37" fmla="*/ 85914 h 160"/>
              <a:gd name="T38" fmla="*/ 126182 w 157"/>
              <a:gd name="T39" fmla="*/ 470811 h 160"/>
              <a:gd name="T40" fmla="*/ 81848 w 157"/>
              <a:gd name="T41" fmla="*/ 453628 h 160"/>
              <a:gd name="T42" fmla="*/ 170516 w 157"/>
              <a:gd name="T43" fmla="*/ 508613 h 160"/>
              <a:gd name="T44" fmla="*/ 296698 w 157"/>
              <a:gd name="T45" fmla="*/ 529233 h 160"/>
              <a:gd name="T46" fmla="*/ 259184 w 157"/>
              <a:gd name="T47" fmla="*/ 525796 h 160"/>
              <a:gd name="T48" fmla="*/ 228491 w 157"/>
              <a:gd name="T49" fmla="*/ 518923 h 160"/>
              <a:gd name="T50" fmla="*/ 98899 w 157"/>
              <a:gd name="T51" fmla="*/ 384896 h 160"/>
              <a:gd name="T52" fmla="*/ 88668 w 157"/>
              <a:gd name="T53" fmla="*/ 360840 h 160"/>
              <a:gd name="T54" fmla="*/ 81848 w 157"/>
              <a:gd name="T55" fmla="*/ 329911 h 160"/>
              <a:gd name="T56" fmla="*/ 75027 w 157"/>
              <a:gd name="T57" fmla="*/ 298982 h 160"/>
              <a:gd name="T58" fmla="*/ 75027 w 157"/>
              <a:gd name="T59" fmla="*/ 257743 h 160"/>
              <a:gd name="T60" fmla="*/ 78437 w 157"/>
              <a:gd name="T61" fmla="*/ 226814 h 160"/>
              <a:gd name="T62" fmla="*/ 85258 w 157"/>
              <a:gd name="T63" fmla="*/ 195885 h 160"/>
              <a:gd name="T64" fmla="*/ 95489 w 157"/>
              <a:gd name="T65" fmla="*/ 168392 h 160"/>
              <a:gd name="T66" fmla="*/ 225081 w 157"/>
              <a:gd name="T67" fmla="*/ 34366 h 160"/>
              <a:gd name="T68" fmla="*/ 248953 w 157"/>
              <a:gd name="T69" fmla="*/ 24056 h 160"/>
              <a:gd name="T70" fmla="*/ 272825 w 157"/>
              <a:gd name="T71" fmla="*/ 20619 h 160"/>
              <a:gd name="T72" fmla="*/ 109130 w 157"/>
              <a:gd name="T73" fmla="*/ 274926 h 160"/>
              <a:gd name="T74" fmla="*/ 129592 w 157"/>
              <a:gd name="T75" fmla="*/ 274926 h 160"/>
              <a:gd name="T76" fmla="*/ 477445 w 157"/>
              <a:gd name="T77" fmla="*/ 216504 h 160"/>
              <a:gd name="T78" fmla="*/ 433110 w 157"/>
              <a:gd name="T79" fmla="*/ 405516 h 160"/>
              <a:gd name="T80" fmla="*/ 405828 w 157"/>
              <a:gd name="T81" fmla="*/ 422699 h 160"/>
              <a:gd name="T82" fmla="*/ 129592 w 157"/>
              <a:gd name="T83" fmla="*/ 357404 h 160"/>
              <a:gd name="T84" fmla="*/ 139823 w 157"/>
              <a:gd name="T85" fmla="*/ 347094 h 160"/>
              <a:gd name="T86" fmla="*/ 358083 w 157"/>
              <a:gd name="T87" fmla="*/ 82478 h 160"/>
              <a:gd name="T88" fmla="*/ 371725 w 157"/>
              <a:gd name="T89" fmla="*/ 470811 h 160"/>
              <a:gd name="T90" fmla="*/ 364904 w 157"/>
              <a:gd name="T91" fmla="*/ 453628 h 160"/>
              <a:gd name="T92" fmla="*/ 419469 w 157"/>
              <a:gd name="T93" fmla="*/ 140900 h 160"/>
              <a:gd name="T94" fmla="*/ 484265 w 157"/>
              <a:gd name="T95" fmla="*/ 274926 h 160"/>
              <a:gd name="T96" fmla="*/ 463803 w 157"/>
              <a:gd name="T97" fmla="*/ 292109 h 160"/>
              <a:gd name="T98" fmla="*/ 463803 w 157"/>
              <a:gd name="T99" fmla="*/ 371150 h 160"/>
              <a:gd name="T100" fmla="*/ 463803 w 157"/>
              <a:gd name="T101" fmla="*/ 340221 h 160"/>
              <a:gd name="T102" fmla="*/ 296698 w 157"/>
              <a:gd name="T103" fmla="*/ 79041 h 160"/>
              <a:gd name="T104" fmla="*/ 323980 w 157"/>
              <a:gd name="T105" fmla="*/ 72168 h 160"/>
              <a:gd name="T106" fmla="*/ 146644 w 157"/>
              <a:gd name="T107" fmla="*/ 405516 h 160"/>
              <a:gd name="T108" fmla="*/ 139823 w 157"/>
              <a:gd name="T109" fmla="*/ 202758 h 160"/>
              <a:gd name="T110" fmla="*/ 143233 w 157"/>
              <a:gd name="T111" fmla="*/ 175265 h 160"/>
              <a:gd name="T112" fmla="*/ 276236 w 157"/>
              <a:gd name="T113" fmla="*/ 487994 h 160"/>
              <a:gd name="T114" fmla="*/ 187568 w 157"/>
              <a:gd name="T115" fmla="*/ 113407 h 160"/>
              <a:gd name="T116" fmla="*/ 160285 w 157"/>
              <a:gd name="T117" fmla="*/ 130590 h 160"/>
              <a:gd name="T118" fmla="*/ 228491 w 157"/>
              <a:gd name="T119" fmla="*/ 96224 h 160"/>
              <a:gd name="T120" fmla="*/ 248953 w 157"/>
              <a:gd name="T121" fmla="*/ 79041 h 160"/>
              <a:gd name="T122" fmla="*/ 201209 w 157"/>
              <a:gd name="T123" fmla="*/ 446755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0" y="0"/>
                  <a:pt x="32" y="1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lnTo>
                  <a:pt x="19" y="102"/>
                </a:ln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69" y="152"/>
                </a:cubicBezTo>
                <a:cubicBezTo>
                  <a:pt x="69" y="151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100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3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3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9"/>
                  <a:pt x="69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35" y="83"/>
                </a:moveTo>
                <a:cubicBezTo>
                  <a:pt x="33" y="83"/>
                  <a:pt x="32" y="82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8"/>
                  <a:pt x="32" y="76"/>
                  <a:pt x="32" y="74"/>
                </a:cubicBezTo>
                <a:cubicBezTo>
                  <a:pt x="33" y="73"/>
                  <a:pt x="34" y="72"/>
                  <a:pt x="35" y="72"/>
                </a:cubicBezTo>
                <a:cubicBezTo>
                  <a:pt x="37" y="72"/>
                  <a:pt x="38" y="73"/>
                  <a:pt x="38" y="75"/>
                </a:cubicBezTo>
                <a:cubicBezTo>
                  <a:pt x="38" y="77"/>
                  <a:pt x="38" y="78"/>
                  <a:pt x="38" y="80"/>
                </a:cubicBezTo>
                <a:cubicBezTo>
                  <a:pt x="38" y="82"/>
                  <a:pt x="36" y="83"/>
                  <a:pt x="35" y="83"/>
                </a:cubicBezTo>
                <a:close/>
                <a:moveTo>
                  <a:pt x="133" y="59"/>
                </a:moveTo>
                <a:cubicBezTo>
                  <a:pt x="132" y="58"/>
                  <a:pt x="133" y="56"/>
                  <a:pt x="134" y="56"/>
                </a:cubicBezTo>
                <a:cubicBezTo>
                  <a:pt x="136" y="55"/>
                  <a:pt x="137" y="56"/>
                  <a:pt x="138" y="57"/>
                </a:cubicBezTo>
                <a:cubicBezTo>
                  <a:pt x="139" y="59"/>
                  <a:pt x="139" y="61"/>
                  <a:pt x="140" y="63"/>
                </a:cubicBezTo>
                <a:cubicBezTo>
                  <a:pt x="140" y="64"/>
                  <a:pt x="139" y="66"/>
                  <a:pt x="138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6" y="66"/>
                  <a:pt x="134" y="66"/>
                  <a:pt x="134" y="64"/>
                </a:cubicBezTo>
                <a:cubicBezTo>
                  <a:pt x="134" y="63"/>
                  <a:pt x="133" y="61"/>
                  <a:pt x="133" y="59"/>
                </a:cubicBezTo>
                <a:close/>
                <a:moveTo>
                  <a:pt x="127" y="118"/>
                </a:moveTo>
                <a:cubicBezTo>
                  <a:pt x="128" y="119"/>
                  <a:pt x="128" y="121"/>
                  <a:pt x="127" y="122"/>
                </a:cubicBezTo>
                <a:cubicBezTo>
                  <a:pt x="126" y="124"/>
                  <a:pt x="125" y="125"/>
                  <a:pt x="123" y="126"/>
                </a:cubicBezTo>
                <a:cubicBezTo>
                  <a:pt x="123" y="127"/>
                  <a:pt x="122" y="127"/>
                  <a:pt x="121" y="127"/>
                </a:cubicBezTo>
                <a:cubicBezTo>
                  <a:pt x="121" y="127"/>
                  <a:pt x="120" y="127"/>
                  <a:pt x="119" y="126"/>
                </a:cubicBezTo>
                <a:cubicBezTo>
                  <a:pt x="118" y="125"/>
                  <a:pt x="118" y="124"/>
                  <a:pt x="119" y="123"/>
                </a:cubicBezTo>
                <a:cubicBezTo>
                  <a:pt x="121" y="121"/>
                  <a:pt x="122" y="120"/>
                  <a:pt x="123" y="119"/>
                </a:cubicBezTo>
                <a:cubicBezTo>
                  <a:pt x="124" y="117"/>
                  <a:pt x="126" y="117"/>
                  <a:pt x="127" y="118"/>
                </a:cubicBezTo>
                <a:close/>
                <a:moveTo>
                  <a:pt x="41" y="101"/>
                </a:moveTo>
                <a:cubicBezTo>
                  <a:pt x="42" y="102"/>
                  <a:pt x="41" y="104"/>
                  <a:pt x="39" y="104"/>
                </a:cubicBezTo>
                <a:cubicBezTo>
                  <a:pt x="39" y="104"/>
                  <a:pt x="39" y="104"/>
                  <a:pt x="38" y="104"/>
                </a:cubicBezTo>
                <a:cubicBezTo>
                  <a:pt x="37" y="104"/>
                  <a:pt x="36" y="104"/>
                  <a:pt x="36" y="102"/>
                </a:cubicBezTo>
                <a:cubicBezTo>
                  <a:pt x="35" y="101"/>
                  <a:pt x="35" y="99"/>
                  <a:pt x="34" y="97"/>
                </a:cubicBezTo>
                <a:cubicBezTo>
                  <a:pt x="34" y="95"/>
                  <a:pt x="35" y="94"/>
                  <a:pt x="36" y="94"/>
                </a:cubicBezTo>
                <a:cubicBezTo>
                  <a:pt x="38" y="93"/>
                  <a:pt x="39" y="94"/>
                  <a:pt x="40" y="96"/>
                </a:cubicBezTo>
                <a:cubicBezTo>
                  <a:pt x="40" y="97"/>
                  <a:pt x="41" y="99"/>
                  <a:pt x="41" y="101"/>
                </a:cubicBezTo>
                <a:close/>
                <a:moveTo>
                  <a:pt x="115" y="30"/>
                </a:moveTo>
                <a:cubicBezTo>
                  <a:pt x="114" y="31"/>
                  <a:pt x="113" y="31"/>
                  <a:pt x="113" y="31"/>
                </a:cubicBezTo>
                <a:cubicBezTo>
                  <a:pt x="112" y="31"/>
                  <a:pt x="112" y="31"/>
                  <a:pt x="111" y="31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6"/>
                  <a:pt x="105" y="24"/>
                </a:cubicBezTo>
                <a:cubicBezTo>
                  <a:pt x="106" y="23"/>
                  <a:pt x="108" y="23"/>
                  <a:pt x="109" y="23"/>
                </a:cubicBezTo>
                <a:cubicBezTo>
                  <a:pt x="111" y="24"/>
                  <a:pt x="112" y="25"/>
                  <a:pt x="114" y="26"/>
                </a:cubicBezTo>
                <a:cubicBezTo>
                  <a:pt x="115" y="27"/>
                  <a:pt x="116" y="29"/>
                  <a:pt x="115" y="30"/>
                </a:cubicBezTo>
                <a:close/>
                <a:moveTo>
                  <a:pt x="111" y="133"/>
                </a:moveTo>
                <a:cubicBezTo>
                  <a:pt x="111" y="134"/>
                  <a:pt x="111" y="136"/>
                  <a:pt x="109" y="137"/>
                </a:cubicBezTo>
                <a:cubicBezTo>
                  <a:pt x="108" y="138"/>
                  <a:pt x="106" y="138"/>
                  <a:pt x="104" y="139"/>
                </a:cubicBezTo>
                <a:cubicBezTo>
                  <a:pt x="104" y="139"/>
                  <a:pt x="104" y="139"/>
                  <a:pt x="103" y="139"/>
                </a:cubicBezTo>
                <a:cubicBezTo>
                  <a:pt x="102" y="139"/>
                  <a:pt x="101" y="138"/>
                  <a:pt x="101" y="137"/>
                </a:cubicBezTo>
                <a:cubicBezTo>
                  <a:pt x="100" y="136"/>
                  <a:pt x="101" y="134"/>
                  <a:pt x="102" y="134"/>
                </a:cubicBezTo>
                <a:cubicBezTo>
                  <a:pt x="104" y="133"/>
                  <a:pt x="105" y="133"/>
                  <a:pt x="107" y="132"/>
                </a:cubicBezTo>
                <a:cubicBezTo>
                  <a:pt x="108" y="131"/>
                  <a:pt x="110" y="132"/>
                  <a:pt x="111" y="133"/>
                </a:cubicBezTo>
                <a:close/>
                <a:moveTo>
                  <a:pt x="130" y="46"/>
                </a:moveTo>
                <a:cubicBezTo>
                  <a:pt x="129" y="46"/>
                  <a:pt x="129" y="46"/>
                  <a:pt x="128" y="46"/>
                </a:cubicBezTo>
                <a:cubicBezTo>
                  <a:pt x="127" y="46"/>
                  <a:pt x="126" y="46"/>
                  <a:pt x="126" y="45"/>
                </a:cubicBezTo>
                <a:cubicBezTo>
                  <a:pt x="125" y="44"/>
                  <a:pt x="124" y="42"/>
                  <a:pt x="123" y="41"/>
                </a:cubicBezTo>
                <a:cubicBezTo>
                  <a:pt x="122" y="40"/>
                  <a:pt x="122" y="38"/>
                  <a:pt x="123" y="37"/>
                </a:cubicBezTo>
                <a:cubicBezTo>
                  <a:pt x="124" y="36"/>
                  <a:pt x="126" y="36"/>
                  <a:pt x="127" y="38"/>
                </a:cubicBezTo>
                <a:cubicBezTo>
                  <a:pt x="128" y="39"/>
                  <a:pt x="129" y="41"/>
                  <a:pt x="130" y="42"/>
                </a:cubicBezTo>
                <a:cubicBezTo>
                  <a:pt x="131" y="43"/>
                  <a:pt x="131" y="45"/>
                  <a:pt x="130" y="46"/>
                </a:cubicBezTo>
                <a:close/>
                <a:moveTo>
                  <a:pt x="142" y="80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82"/>
                  <a:pt x="142" y="84"/>
                  <a:pt x="141" y="85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9" y="88"/>
                  <a:pt x="139" y="88"/>
                  <a:pt x="138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3"/>
                  <a:pt x="136" y="82"/>
                  <a:pt x="136" y="80"/>
                </a:cubicBezTo>
                <a:cubicBezTo>
                  <a:pt x="136" y="78"/>
                  <a:pt x="137" y="77"/>
                  <a:pt x="139" y="77"/>
                </a:cubicBezTo>
                <a:cubicBezTo>
                  <a:pt x="140" y="77"/>
                  <a:pt x="142" y="78"/>
                  <a:pt x="142" y="80"/>
                </a:cubicBezTo>
                <a:close/>
                <a:moveTo>
                  <a:pt x="138" y="102"/>
                </a:moveTo>
                <a:cubicBezTo>
                  <a:pt x="137" y="104"/>
                  <a:pt x="137" y="106"/>
                  <a:pt x="136" y="108"/>
                </a:cubicBezTo>
                <a:cubicBezTo>
                  <a:pt x="136" y="109"/>
                  <a:pt x="135" y="109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8"/>
                  <a:pt x="130" y="107"/>
                  <a:pt x="131" y="105"/>
                </a:cubicBezTo>
                <a:cubicBezTo>
                  <a:pt x="132" y="104"/>
                  <a:pt x="132" y="102"/>
                  <a:pt x="133" y="100"/>
                </a:cubicBezTo>
                <a:cubicBezTo>
                  <a:pt x="133" y="99"/>
                  <a:pt x="135" y="98"/>
                  <a:pt x="136" y="99"/>
                </a:cubicBezTo>
                <a:cubicBezTo>
                  <a:pt x="138" y="99"/>
                  <a:pt x="139" y="101"/>
                  <a:pt x="138" y="102"/>
                </a:cubicBezTo>
                <a:close/>
                <a:moveTo>
                  <a:pt x="95" y="21"/>
                </a:moveTo>
                <a:cubicBezTo>
                  <a:pt x="95" y="23"/>
                  <a:pt x="94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0" y="23"/>
                  <a:pt x="89" y="23"/>
                  <a:pt x="87" y="23"/>
                </a:cubicBezTo>
                <a:cubicBezTo>
                  <a:pt x="85" y="23"/>
                  <a:pt x="84" y="22"/>
                  <a:pt x="84" y="21"/>
                </a:cubicBezTo>
                <a:cubicBezTo>
                  <a:pt x="84" y="19"/>
                  <a:pt x="85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9" y="18"/>
                  <a:pt x="91" y="18"/>
                  <a:pt x="93" y="18"/>
                </a:cubicBezTo>
                <a:cubicBezTo>
                  <a:pt x="94" y="18"/>
                  <a:pt x="95" y="20"/>
                  <a:pt x="95" y="21"/>
                </a:cubicBezTo>
                <a:close/>
                <a:moveTo>
                  <a:pt x="51" y="119"/>
                </a:moveTo>
                <a:cubicBezTo>
                  <a:pt x="52" y="120"/>
                  <a:pt x="52" y="122"/>
                  <a:pt x="51" y="123"/>
                </a:cubicBezTo>
                <a:cubicBezTo>
                  <a:pt x="50" y="123"/>
                  <a:pt x="50" y="123"/>
                  <a:pt x="49" y="123"/>
                </a:cubicBezTo>
                <a:cubicBezTo>
                  <a:pt x="48" y="123"/>
                  <a:pt x="47" y="123"/>
                  <a:pt x="47" y="122"/>
                </a:cubicBezTo>
                <a:cubicBezTo>
                  <a:pt x="46" y="121"/>
                  <a:pt x="45" y="119"/>
                  <a:pt x="43" y="118"/>
                </a:cubicBezTo>
                <a:cubicBezTo>
                  <a:pt x="43" y="116"/>
                  <a:pt x="43" y="115"/>
                  <a:pt x="44" y="114"/>
                </a:cubicBezTo>
                <a:cubicBezTo>
                  <a:pt x="45" y="113"/>
                  <a:pt x="47" y="113"/>
                  <a:pt x="48" y="115"/>
                </a:cubicBezTo>
                <a:cubicBezTo>
                  <a:pt x="49" y="116"/>
                  <a:pt x="50" y="118"/>
                  <a:pt x="51" y="119"/>
                </a:cubicBezTo>
                <a:close/>
                <a:moveTo>
                  <a:pt x="43" y="55"/>
                </a:moveTo>
                <a:cubicBezTo>
                  <a:pt x="42" y="56"/>
                  <a:pt x="42" y="58"/>
                  <a:pt x="41" y="59"/>
                </a:cubicBezTo>
                <a:cubicBezTo>
                  <a:pt x="41" y="61"/>
                  <a:pt x="40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6" y="61"/>
                  <a:pt x="35" y="59"/>
                  <a:pt x="36" y="58"/>
                </a:cubicBezTo>
                <a:cubicBezTo>
                  <a:pt x="36" y="56"/>
                  <a:pt x="37" y="54"/>
                  <a:pt x="38" y="52"/>
                </a:cubicBezTo>
                <a:cubicBezTo>
                  <a:pt x="38" y="51"/>
                  <a:pt x="40" y="50"/>
                  <a:pt x="42" y="51"/>
                </a:cubicBezTo>
                <a:cubicBezTo>
                  <a:pt x="43" y="52"/>
                  <a:pt x="44" y="53"/>
                  <a:pt x="43" y="55"/>
                </a:cubicBezTo>
                <a:close/>
                <a:moveTo>
                  <a:pt x="90" y="139"/>
                </a:moveTo>
                <a:cubicBezTo>
                  <a:pt x="90" y="141"/>
                  <a:pt x="89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5" y="142"/>
                  <a:pt x="83" y="142"/>
                  <a:pt x="81" y="142"/>
                </a:cubicBezTo>
                <a:cubicBezTo>
                  <a:pt x="80" y="142"/>
                  <a:pt x="79" y="140"/>
                  <a:pt x="79" y="139"/>
                </a:cubicBezTo>
                <a:cubicBezTo>
                  <a:pt x="79" y="137"/>
                  <a:pt x="80" y="136"/>
                  <a:pt x="82" y="136"/>
                </a:cubicBezTo>
                <a:cubicBezTo>
                  <a:pt x="83" y="137"/>
                  <a:pt x="85" y="137"/>
                  <a:pt x="87" y="137"/>
                </a:cubicBezTo>
                <a:cubicBezTo>
                  <a:pt x="88" y="137"/>
                  <a:pt x="90" y="138"/>
                  <a:pt x="90" y="139"/>
                </a:cubicBezTo>
                <a:close/>
                <a:moveTo>
                  <a:pt x="55" y="33"/>
                </a:moveTo>
                <a:cubicBezTo>
                  <a:pt x="56" y="35"/>
                  <a:pt x="56" y="36"/>
                  <a:pt x="55" y="37"/>
                </a:cubicBezTo>
                <a:cubicBezTo>
                  <a:pt x="53" y="39"/>
                  <a:pt x="52" y="40"/>
                  <a:pt x="51" y="41"/>
                </a:cubicBezTo>
                <a:cubicBezTo>
                  <a:pt x="51" y="42"/>
                  <a:pt x="50" y="42"/>
                  <a:pt x="49" y="42"/>
                </a:cubicBezTo>
                <a:cubicBezTo>
                  <a:pt x="48" y="42"/>
                  <a:pt x="48" y="42"/>
                  <a:pt x="47" y="42"/>
                </a:cubicBezTo>
                <a:cubicBezTo>
                  <a:pt x="46" y="41"/>
                  <a:pt x="46" y="39"/>
                  <a:pt x="47" y="38"/>
                </a:cubicBezTo>
                <a:cubicBezTo>
                  <a:pt x="48" y="36"/>
                  <a:pt x="49" y="35"/>
                  <a:pt x="51" y="33"/>
                </a:cubicBezTo>
                <a:cubicBezTo>
                  <a:pt x="52" y="32"/>
                  <a:pt x="53" y="32"/>
                  <a:pt x="55" y="33"/>
                </a:cubicBezTo>
                <a:close/>
                <a:moveTo>
                  <a:pt x="73" y="23"/>
                </a:moveTo>
                <a:cubicBezTo>
                  <a:pt x="74" y="24"/>
                  <a:pt x="73" y="26"/>
                  <a:pt x="72" y="26"/>
                </a:cubicBezTo>
                <a:cubicBezTo>
                  <a:pt x="70" y="27"/>
                  <a:pt x="69" y="27"/>
                  <a:pt x="67" y="28"/>
                </a:cubicBezTo>
                <a:cubicBezTo>
                  <a:pt x="67" y="28"/>
                  <a:pt x="66" y="29"/>
                  <a:pt x="66" y="29"/>
                </a:cubicBezTo>
                <a:cubicBezTo>
                  <a:pt x="65" y="29"/>
                  <a:pt x="64" y="28"/>
                  <a:pt x="63" y="27"/>
                </a:cubicBezTo>
                <a:cubicBezTo>
                  <a:pt x="63" y="26"/>
                  <a:pt x="63" y="24"/>
                  <a:pt x="64" y="23"/>
                </a:cubicBezTo>
                <a:cubicBezTo>
                  <a:pt x="66" y="22"/>
                  <a:pt x="68" y="22"/>
                  <a:pt x="70" y="21"/>
                </a:cubicBezTo>
                <a:cubicBezTo>
                  <a:pt x="71" y="20"/>
                  <a:pt x="73" y="21"/>
                  <a:pt x="73" y="23"/>
                </a:cubicBezTo>
                <a:close/>
                <a:moveTo>
                  <a:pt x="68" y="136"/>
                </a:moveTo>
                <a:cubicBezTo>
                  <a:pt x="68" y="137"/>
                  <a:pt x="67" y="137"/>
                  <a:pt x="66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3" y="136"/>
                  <a:pt x="61" y="135"/>
                  <a:pt x="60" y="134"/>
                </a:cubicBezTo>
                <a:cubicBezTo>
                  <a:pt x="58" y="133"/>
                  <a:pt x="58" y="131"/>
                  <a:pt x="59" y="130"/>
                </a:cubicBezTo>
                <a:cubicBezTo>
                  <a:pt x="60" y="129"/>
                  <a:pt x="61" y="128"/>
                  <a:pt x="63" y="129"/>
                </a:cubicBezTo>
                <a:cubicBezTo>
                  <a:pt x="64" y="130"/>
                  <a:pt x="66" y="131"/>
                  <a:pt x="67" y="132"/>
                </a:cubicBezTo>
                <a:cubicBezTo>
                  <a:pt x="68" y="133"/>
                  <a:pt x="69" y="134"/>
                  <a:pt x="68" y="1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868497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Freeform 1903">
            <a:extLst>
              <a:ext uri="{FF2B5EF4-FFF2-40B4-BE49-F238E27FC236}">
                <a16:creationId xmlns:a16="http://schemas.microsoft.com/office/drawing/2014/main" id="{F2F9B5FE-40E4-4789-B640-18511690EF19}"/>
              </a:ext>
            </a:extLst>
          </p:cNvPr>
          <p:cNvSpPr>
            <a:spLocks noEditPoints="1"/>
          </p:cNvSpPr>
          <p:nvPr/>
        </p:nvSpPr>
        <p:spPr bwMode="auto">
          <a:xfrm>
            <a:off x="1761763" y="1322850"/>
            <a:ext cx="380772" cy="390942"/>
          </a:xfrm>
          <a:custGeom>
            <a:avLst/>
            <a:gdLst>
              <a:gd name="T0" fmla="*/ 64796 w 157"/>
              <a:gd name="T1" fmla="*/ 89351 h 160"/>
              <a:gd name="T2" fmla="*/ 0 w 157"/>
              <a:gd name="T3" fmla="*/ 274926 h 160"/>
              <a:gd name="T4" fmla="*/ 102310 w 157"/>
              <a:gd name="T5" fmla="*/ 498303 h 160"/>
              <a:gd name="T6" fmla="*/ 535420 w 157"/>
              <a:gd name="T7" fmla="*/ 274926 h 160"/>
              <a:gd name="T8" fmla="*/ 173926 w 157"/>
              <a:gd name="T9" fmla="*/ 37802 h 160"/>
              <a:gd name="T10" fmla="*/ 68206 w 157"/>
              <a:gd name="T11" fmla="*/ 436445 h 160"/>
              <a:gd name="T12" fmla="*/ 95489 w 157"/>
              <a:gd name="T13" fmla="*/ 422699 h 160"/>
              <a:gd name="T14" fmla="*/ 75027 w 157"/>
              <a:gd name="T15" fmla="*/ 175265 h 160"/>
              <a:gd name="T16" fmla="*/ 20462 w 157"/>
              <a:gd name="T17" fmla="*/ 274926 h 160"/>
              <a:gd name="T18" fmla="*/ 57975 w 157"/>
              <a:gd name="T19" fmla="*/ 285236 h 160"/>
              <a:gd name="T20" fmla="*/ 57975 w 157"/>
              <a:gd name="T21" fmla="*/ 316165 h 160"/>
              <a:gd name="T22" fmla="*/ 64796 w 157"/>
              <a:gd name="T23" fmla="*/ 209631 h 160"/>
              <a:gd name="T24" fmla="*/ 57975 w 157"/>
              <a:gd name="T25" fmla="*/ 237124 h 160"/>
              <a:gd name="T26" fmla="*/ 68206 w 157"/>
              <a:gd name="T27" fmla="*/ 353967 h 160"/>
              <a:gd name="T28" fmla="*/ 37514 w 157"/>
              <a:gd name="T29" fmla="*/ 378023 h 160"/>
              <a:gd name="T30" fmla="*/ 88668 w 157"/>
              <a:gd name="T31" fmla="*/ 137463 h 160"/>
              <a:gd name="T32" fmla="*/ 109130 w 157"/>
              <a:gd name="T33" fmla="*/ 103097 h 160"/>
              <a:gd name="T34" fmla="*/ 143233 w 157"/>
              <a:gd name="T35" fmla="*/ 61858 h 160"/>
              <a:gd name="T36" fmla="*/ 92079 w 157"/>
              <a:gd name="T37" fmla="*/ 85914 h 160"/>
              <a:gd name="T38" fmla="*/ 126182 w 157"/>
              <a:gd name="T39" fmla="*/ 470811 h 160"/>
              <a:gd name="T40" fmla="*/ 81848 w 157"/>
              <a:gd name="T41" fmla="*/ 453628 h 160"/>
              <a:gd name="T42" fmla="*/ 170516 w 157"/>
              <a:gd name="T43" fmla="*/ 508613 h 160"/>
              <a:gd name="T44" fmla="*/ 296698 w 157"/>
              <a:gd name="T45" fmla="*/ 529233 h 160"/>
              <a:gd name="T46" fmla="*/ 259184 w 157"/>
              <a:gd name="T47" fmla="*/ 525796 h 160"/>
              <a:gd name="T48" fmla="*/ 228491 w 157"/>
              <a:gd name="T49" fmla="*/ 518923 h 160"/>
              <a:gd name="T50" fmla="*/ 98899 w 157"/>
              <a:gd name="T51" fmla="*/ 384896 h 160"/>
              <a:gd name="T52" fmla="*/ 88668 w 157"/>
              <a:gd name="T53" fmla="*/ 360840 h 160"/>
              <a:gd name="T54" fmla="*/ 81848 w 157"/>
              <a:gd name="T55" fmla="*/ 329911 h 160"/>
              <a:gd name="T56" fmla="*/ 75027 w 157"/>
              <a:gd name="T57" fmla="*/ 298982 h 160"/>
              <a:gd name="T58" fmla="*/ 75027 w 157"/>
              <a:gd name="T59" fmla="*/ 257743 h 160"/>
              <a:gd name="T60" fmla="*/ 78437 w 157"/>
              <a:gd name="T61" fmla="*/ 226814 h 160"/>
              <a:gd name="T62" fmla="*/ 85258 w 157"/>
              <a:gd name="T63" fmla="*/ 195885 h 160"/>
              <a:gd name="T64" fmla="*/ 95489 w 157"/>
              <a:gd name="T65" fmla="*/ 168392 h 160"/>
              <a:gd name="T66" fmla="*/ 225081 w 157"/>
              <a:gd name="T67" fmla="*/ 34366 h 160"/>
              <a:gd name="T68" fmla="*/ 248953 w 157"/>
              <a:gd name="T69" fmla="*/ 24056 h 160"/>
              <a:gd name="T70" fmla="*/ 272825 w 157"/>
              <a:gd name="T71" fmla="*/ 20619 h 160"/>
              <a:gd name="T72" fmla="*/ 95489 w 157"/>
              <a:gd name="T73" fmla="*/ 274926 h 160"/>
              <a:gd name="T74" fmla="*/ 201209 w 157"/>
              <a:gd name="T75" fmla="*/ 484557 h 160"/>
              <a:gd name="T76" fmla="*/ 228491 w 157"/>
              <a:gd name="T77" fmla="*/ 498303 h 160"/>
              <a:gd name="T78" fmla="*/ 266005 w 157"/>
              <a:gd name="T79" fmla="*/ 508613 h 160"/>
              <a:gd name="T80" fmla="*/ 313749 w 157"/>
              <a:gd name="T81" fmla="*/ 512050 h 160"/>
              <a:gd name="T82" fmla="*/ 351263 w 157"/>
              <a:gd name="T83" fmla="*/ 501740 h 160"/>
              <a:gd name="T84" fmla="*/ 402418 w 157"/>
              <a:gd name="T85" fmla="*/ 477684 h 160"/>
              <a:gd name="T86" fmla="*/ 433110 w 157"/>
              <a:gd name="T87" fmla="*/ 450191 h 160"/>
              <a:gd name="T88" fmla="*/ 112541 w 157"/>
              <a:gd name="T89" fmla="*/ 274926 h 160"/>
              <a:gd name="T90" fmla="*/ 368314 w 157"/>
              <a:gd name="T91" fmla="*/ 395206 h 160"/>
              <a:gd name="T92" fmla="*/ 426290 w 157"/>
              <a:gd name="T93" fmla="*/ 274926 h 160"/>
              <a:gd name="T94" fmla="*/ 248953 w 157"/>
              <a:gd name="T95" fmla="*/ 120280 h 160"/>
              <a:gd name="T96" fmla="*/ 225081 w 157"/>
              <a:gd name="T97" fmla="*/ 189012 h 160"/>
              <a:gd name="T98" fmla="*/ 269415 w 157"/>
              <a:gd name="T99" fmla="*/ 388333 h 160"/>
              <a:gd name="T100" fmla="*/ 112541 w 157"/>
              <a:gd name="T101" fmla="*/ 274926 h 160"/>
              <a:gd name="T102" fmla="*/ 286467 w 157"/>
              <a:gd name="T103" fmla="*/ 491430 h 160"/>
              <a:gd name="T104" fmla="*/ 262595 w 157"/>
              <a:gd name="T105" fmla="*/ 487994 h 160"/>
              <a:gd name="T106" fmla="*/ 279646 w 157"/>
              <a:gd name="T107" fmla="*/ 419262 h 160"/>
              <a:gd name="T108" fmla="*/ 235312 w 157"/>
              <a:gd name="T109" fmla="*/ 305855 h 160"/>
              <a:gd name="T110" fmla="*/ 231902 w 157"/>
              <a:gd name="T111" fmla="*/ 243997 h 160"/>
              <a:gd name="T112" fmla="*/ 252364 w 157"/>
              <a:gd name="T113" fmla="*/ 151209 h 160"/>
              <a:gd name="T114" fmla="*/ 399007 w 157"/>
              <a:gd name="T115" fmla="*/ 257743 h 160"/>
              <a:gd name="T116" fmla="*/ 392187 w 157"/>
              <a:gd name="T117" fmla="*/ 312728 h 160"/>
              <a:gd name="T118" fmla="*/ 405828 w 157"/>
              <a:gd name="T119" fmla="*/ 436445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0" y="0"/>
                  <a:pt x="32" y="1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lnTo>
                  <a:pt x="19" y="102"/>
                </a:ln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69" y="152"/>
                </a:cubicBezTo>
                <a:cubicBezTo>
                  <a:pt x="69" y="151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100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4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3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8"/>
                  <a:pt x="69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87" y="11"/>
                </a:moveTo>
                <a:cubicBezTo>
                  <a:pt x="54" y="11"/>
                  <a:pt x="28" y="42"/>
                  <a:pt x="28" y="80"/>
                </a:cubicBezTo>
                <a:cubicBezTo>
                  <a:pt x="28" y="104"/>
                  <a:pt x="38" y="125"/>
                  <a:pt x="54" y="137"/>
                </a:cubicBezTo>
                <a:cubicBezTo>
                  <a:pt x="54" y="137"/>
                  <a:pt x="54" y="137"/>
                  <a:pt x="54" y="137"/>
                </a:cubicBezTo>
                <a:cubicBezTo>
                  <a:pt x="56" y="139"/>
                  <a:pt x="56" y="139"/>
                  <a:pt x="56" y="139"/>
                </a:cubicBezTo>
                <a:cubicBezTo>
                  <a:pt x="56" y="139"/>
                  <a:pt x="56" y="139"/>
                  <a:pt x="56" y="139"/>
                </a:cubicBezTo>
                <a:cubicBezTo>
                  <a:pt x="57" y="140"/>
                  <a:pt x="58" y="140"/>
                  <a:pt x="59" y="141"/>
                </a:cubicBezTo>
                <a:cubicBezTo>
                  <a:pt x="59" y="141"/>
                  <a:pt x="60" y="141"/>
                  <a:pt x="60" y="141"/>
                </a:cubicBezTo>
                <a:cubicBezTo>
                  <a:pt x="61" y="142"/>
                  <a:pt x="62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4" y="144"/>
                  <a:pt x="66" y="144"/>
                  <a:pt x="67" y="145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68" y="145"/>
                  <a:pt x="69" y="146"/>
                  <a:pt x="70" y="146"/>
                </a:cubicBezTo>
                <a:cubicBezTo>
                  <a:pt x="71" y="146"/>
                  <a:pt x="71" y="146"/>
                  <a:pt x="71" y="146"/>
                </a:cubicBezTo>
                <a:cubicBezTo>
                  <a:pt x="72" y="147"/>
                  <a:pt x="73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8"/>
                  <a:pt x="77" y="148"/>
                  <a:pt x="78" y="148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80" y="149"/>
                  <a:pt x="81" y="149"/>
                  <a:pt x="82" y="149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4" y="149"/>
                  <a:pt x="86" y="149"/>
                  <a:pt x="87" y="149"/>
                </a:cubicBezTo>
                <a:cubicBezTo>
                  <a:pt x="89" y="149"/>
                  <a:pt x="90" y="149"/>
                  <a:pt x="92" y="149"/>
                </a:cubicBezTo>
                <a:cubicBezTo>
                  <a:pt x="92" y="149"/>
                  <a:pt x="92" y="149"/>
                  <a:pt x="93" y="149"/>
                </a:cubicBezTo>
                <a:cubicBezTo>
                  <a:pt x="94" y="148"/>
                  <a:pt x="96" y="148"/>
                  <a:pt x="97" y="148"/>
                </a:cubicBezTo>
                <a:cubicBezTo>
                  <a:pt x="98" y="148"/>
                  <a:pt x="98" y="148"/>
                  <a:pt x="98" y="148"/>
                </a:cubicBezTo>
                <a:cubicBezTo>
                  <a:pt x="100" y="147"/>
                  <a:pt x="101" y="147"/>
                  <a:pt x="103" y="146"/>
                </a:cubicBezTo>
                <a:cubicBezTo>
                  <a:pt x="103" y="146"/>
                  <a:pt x="103" y="146"/>
                  <a:pt x="103" y="146"/>
                </a:cubicBezTo>
                <a:cubicBezTo>
                  <a:pt x="105" y="146"/>
                  <a:pt x="106" y="145"/>
                  <a:pt x="108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0" y="144"/>
                  <a:pt x="111" y="143"/>
                  <a:pt x="113" y="142"/>
                </a:cubicBezTo>
                <a:cubicBezTo>
                  <a:pt x="113" y="142"/>
                  <a:pt x="113" y="142"/>
                  <a:pt x="113" y="142"/>
                </a:cubicBezTo>
                <a:cubicBezTo>
                  <a:pt x="115" y="141"/>
                  <a:pt x="116" y="140"/>
                  <a:pt x="118" y="139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19" y="138"/>
                  <a:pt x="121" y="137"/>
                  <a:pt x="122" y="135"/>
                </a:cubicBezTo>
                <a:cubicBezTo>
                  <a:pt x="122" y="135"/>
                  <a:pt x="122" y="135"/>
                  <a:pt x="122" y="135"/>
                </a:cubicBezTo>
                <a:cubicBezTo>
                  <a:pt x="124" y="134"/>
                  <a:pt x="125" y="133"/>
                  <a:pt x="126" y="131"/>
                </a:cubicBezTo>
                <a:cubicBezTo>
                  <a:pt x="126" y="131"/>
                  <a:pt x="127" y="131"/>
                  <a:pt x="127" y="131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39" y="117"/>
                  <a:pt x="146" y="100"/>
                  <a:pt x="146" y="80"/>
                </a:cubicBezTo>
                <a:cubicBezTo>
                  <a:pt x="146" y="42"/>
                  <a:pt x="120" y="11"/>
                  <a:pt x="87" y="11"/>
                </a:cubicBezTo>
                <a:close/>
                <a:moveTo>
                  <a:pt x="33" y="80"/>
                </a:moveTo>
                <a:cubicBezTo>
                  <a:pt x="33" y="45"/>
                  <a:pt x="57" y="17"/>
                  <a:pt x="87" y="17"/>
                </a:cubicBezTo>
                <a:cubicBezTo>
                  <a:pt x="117" y="17"/>
                  <a:pt x="141" y="45"/>
                  <a:pt x="141" y="80"/>
                </a:cubicBezTo>
                <a:cubicBezTo>
                  <a:pt x="141" y="97"/>
                  <a:pt x="135" y="113"/>
                  <a:pt x="125" y="125"/>
                </a:cubicBezTo>
                <a:cubicBezTo>
                  <a:pt x="124" y="124"/>
                  <a:pt x="123" y="123"/>
                  <a:pt x="121" y="122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08" y="115"/>
                  <a:pt x="108" y="115"/>
                  <a:pt x="108" y="115"/>
                </a:cubicBezTo>
                <a:cubicBezTo>
                  <a:pt x="108" y="112"/>
                  <a:pt x="108" y="112"/>
                  <a:pt x="108" y="112"/>
                </a:cubicBezTo>
                <a:cubicBezTo>
                  <a:pt x="114" y="108"/>
                  <a:pt x="118" y="102"/>
                  <a:pt x="120" y="93"/>
                </a:cubicBezTo>
                <a:cubicBezTo>
                  <a:pt x="123" y="91"/>
                  <a:pt x="125" y="88"/>
                  <a:pt x="125" y="84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77"/>
                  <a:pt x="124" y="73"/>
                  <a:pt x="122" y="71"/>
                </a:cubicBezTo>
                <a:cubicBezTo>
                  <a:pt x="120" y="56"/>
                  <a:pt x="111" y="48"/>
                  <a:pt x="95" y="45"/>
                </a:cubicBezTo>
                <a:cubicBezTo>
                  <a:pt x="94" y="45"/>
                  <a:pt x="93" y="45"/>
                  <a:pt x="92" y="45"/>
                </a:cubicBezTo>
                <a:cubicBezTo>
                  <a:pt x="88" y="45"/>
                  <a:pt x="83" y="44"/>
                  <a:pt x="78" y="40"/>
                </a:cubicBezTo>
                <a:cubicBezTo>
                  <a:pt x="76" y="38"/>
                  <a:pt x="74" y="36"/>
                  <a:pt x="73" y="35"/>
                </a:cubicBezTo>
                <a:cubicBezTo>
                  <a:pt x="72" y="33"/>
                  <a:pt x="71" y="33"/>
                  <a:pt x="69" y="33"/>
                </a:cubicBezTo>
                <a:cubicBezTo>
                  <a:pt x="67" y="34"/>
                  <a:pt x="67" y="35"/>
                  <a:pt x="67" y="37"/>
                </a:cubicBezTo>
                <a:cubicBezTo>
                  <a:pt x="67" y="39"/>
                  <a:pt x="67" y="41"/>
                  <a:pt x="68" y="43"/>
                </a:cubicBezTo>
                <a:cubicBezTo>
                  <a:pt x="69" y="48"/>
                  <a:pt x="69" y="48"/>
                  <a:pt x="67" y="51"/>
                </a:cubicBezTo>
                <a:cubicBezTo>
                  <a:pt x="67" y="52"/>
                  <a:pt x="66" y="53"/>
                  <a:pt x="66" y="55"/>
                </a:cubicBezTo>
                <a:cubicBezTo>
                  <a:pt x="64" y="59"/>
                  <a:pt x="63" y="63"/>
                  <a:pt x="62" y="67"/>
                </a:cubicBezTo>
                <a:cubicBezTo>
                  <a:pt x="59" y="70"/>
                  <a:pt x="57" y="73"/>
                  <a:pt x="57" y="77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87"/>
                  <a:pt x="60" y="91"/>
                  <a:pt x="64" y="93"/>
                </a:cubicBezTo>
                <a:cubicBezTo>
                  <a:pt x="67" y="103"/>
                  <a:pt x="72" y="109"/>
                  <a:pt x="79" y="113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7"/>
                  <a:pt x="79" y="117"/>
                  <a:pt x="79" y="117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0" y="129"/>
                  <a:pt x="58" y="131"/>
                  <a:pt x="57" y="132"/>
                </a:cubicBezTo>
                <a:cubicBezTo>
                  <a:pt x="42" y="121"/>
                  <a:pt x="33" y="102"/>
                  <a:pt x="33" y="80"/>
                </a:cubicBezTo>
                <a:close/>
                <a:moveTo>
                  <a:pt x="96" y="143"/>
                </a:moveTo>
                <a:cubicBezTo>
                  <a:pt x="95" y="143"/>
                  <a:pt x="93" y="143"/>
                  <a:pt x="92" y="143"/>
                </a:cubicBezTo>
                <a:cubicBezTo>
                  <a:pt x="92" y="143"/>
                  <a:pt x="91" y="143"/>
                  <a:pt x="91" y="143"/>
                </a:cubicBezTo>
                <a:cubicBezTo>
                  <a:pt x="90" y="143"/>
                  <a:pt x="88" y="143"/>
                  <a:pt x="87" y="143"/>
                </a:cubicBezTo>
                <a:cubicBezTo>
                  <a:pt x="86" y="143"/>
                  <a:pt x="85" y="143"/>
                  <a:pt x="84" y="143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82" y="143"/>
                  <a:pt x="81" y="143"/>
                  <a:pt x="81" y="143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79" y="143"/>
                  <a:pt x="78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3" y="142"/>
                  <a:pt x="70" y="140"/>
                  <a:pt x="67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5" y="138"/>
                  <a:pt x="63" y="137"/>
                  <a:pt x="61" y="136"/>
                </a:cubicBezTo>
                <a:cubicBezTo>
                  <a:pt x="62" y="134"/>
                  <a:pt x="63" y="133"/>
                  <a:pt x="65" y="13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4" y="121"/>
                  <a:pt x="85" y="119"/>
                  <a:pt x="85" y="116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76" y="106"/>
                  <a:pt x="72" y="100"/>
                  <a:pt x="69" y="90"/>
                </a:cubicBezTo>
                <a:cubicBezTo>
                  <a:pt x="69" y="89"/>
                  <a:pt x="69" y="89"/>
                  <a:pt x="69" y="89"/>
                </a:cubicBezTo>
                <a:cubicBezTo>
                  <a:pt x="67" y="89"/>
                  <a:pt x="67" y="89"/>
                  <a:pt x="67" y="89"/>
                </a:cubicBezTo>
                <a:cubicBezTo>
                  <a:pt x="65" y="88"/>
                  <a:pt x="63" y="85"/>
                  <a:pt x="63" y="82"/>
                </a:cubicBezTo>
                <a:cubicBezTo>
                  <a:pt x="63" y="77"/>
                  <a:pt x="63" y="77"/>
                  <a:pt x="63" y="77"/>
                </a:cubicBezTo>
                <a:cubicBezTo>
                  <a:pt x="63" y="75"/>
                  <a:pt x="64" y="73"/>
                  <a:pt x="66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68" y="69"/>
                  <a:pt x="68" y="69"/>
                  <a:pt x="68" y="69"/>
                </a:cubicBezTo>
                <a:cubicBezTo>
                  <a:pt x="68" y="65"/>
                  <a:pt x="69" y="61"/>
                  <a:pt x="71" y="57"/>
                </a:cubicBezTo>
                <a:cubicBezTo>
                  <a:pt x="71" y="56"/>
                  <a:pt x="72" y="55"/>
                  <a:pt x="72" y="54"/>
                </a:cubicBezTo>
                <a:cubicBezTo>
                  <a:pt x="74" y="50"/>
                  <a:pt x="74" y="49"/>
                  <a:pt x="73" y="43"/>
                </a:cubicBezTo>
                <a:cubicBezTo>
                  <a:pt x="74" y="43"/>
                  <a:pt x="74" y="43"/>
                  <a:pt x="74" y="44"/>
                </a:cubicBezTo>
                <a:cubicBezTo>
                  <a:pt x="79" y="48"/>
                  <a:pt x="85" y="50"/>
                  <a:pt x="92" y="51"/>
                </a:cubicBezTo>
                <a:cubicBezTo>
                  <a:pt x="93" y="51"/>
                  <a:pt x="93" y="51"/>
                  <a:pt x="94" y="51"/>
                </a:cubicBezTo>
                <a:cubicBezTo>
                  <a:pt x="108" y="53"/>
                  <a:pt x="115" y="60"/>
                  <a:pt x="116" y="73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9" y="76"/>
                  <a:pt x="120" y="78"/>
                  <a:pt x="120" y="80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0" y="86"/>
                  <a:pt x="119" y="88"/>
                  <a:pt x="117" y="89"/>
                </a:cubicBezTo>
                <a:cubicBezTo>
                  <a:pt x="116" y="89"/>
                  <a:pt x="116" y="89"/>
                  <a:pt x="116" y="89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3" y="99"/>
                  <a:pt x="110" y="105"/>
                  <a:pt x="104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3" y="117"/>
                  <a:pt x="104" y="119"/>
                  <a:pt x="106" y="120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19" y="127"/>
                  <a:pt x="119" y="127"/>
                  <a:pt x="119" y="127"/>
                </a:cubicBezTo>
                <a:cubicBezTo>
                  <a:pt x="120" y="127"/>
                  <a:pt x="120" y="128"/>
                  <a:pt x="121" y="129"/>
                </a:cubicBezTo>
                <a:cubicBezTo>
                  <a:pt x="114" y="136"/>
                  <a:pt x="105" y="141"/>
                  <a:pt x="96" y="142"/>
                </a:cubicBezTo>
                <a:cubicBezTo>
                  <a:pt x="96" y="142"/>
                  <a:pt x="96" y="142"/>
                  <a:pt x="96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" name="Freeform 1904">
            <a:extLst>
              <a:ext uri="{FF2B5EF4-FFF2-40B4-BE49-F238E27FC236}">
                <a16:creationId xmlns:a16="http://schemas.microsoft.com/office/drawing/2014/main" id="{05244925-542C-478A-83BA-DBFED7D3D841}"/>
              </a:ext>
            </a:extLst>
          </p:cNvPr>
          <p:cNvSpPr>
            <a:spLocks noEditPoints="1"/>
          </p:cNvSpPr>
          <p:nvPr/>
        </p:nvSpPr>
        <p:spPr bwMode="auto">
          <a:xfrm>
            <a:off x="2769434" y="1322850"/>
            <a:ext cx="389810" cy="390942"/>
          </a:xfrm>
          <a:custGeom>
            <a:avLst/>
            <a:gdLst>
              <a:gd name="T0" fmla="*/ 328180 w 160"/>
              <a:gd name="T1" fmla="*/ 549852 h 160"/>
              <a:gd name="T2" fmla="*/ 270064 w 160"/>
              <a:gd name="T3" fmla="*/ 27493 h 160"/>
              <a:gd name="T4" fmla="*/ 246135 w 160"/>
              <a:gd name="T5" fmla="*/ 17183 h 160"/>
              <a:gd name="T6" fmla="*/ 235879 w 160"/>
              <a:gd name="T7" fmla="*/ 477684 h 160"/>
              <a:gd name="T8" fmla="*/ 184601 w 160"/>
              <a:gd name="T9" fmla="*/ 494867 h 160"/>
              <a:gd name="T10" fmla="*/ 205112 w 160"/>
              <a:gd name="T11" fmla="*/ 147773 h 160"/>
              <a:gd name="T12" fmla="*/ 222205 w 160"/>
              <a:gd name="T13" fmla="*/ 99661 h 160"/>
              <a:gd name="T14" fmla="*/ 184601 w 160"/>
              <a:gd name="T15" fmla="*/ 54985 h 160"/>
              <a:gd name="T16" fmla="*/ 235879 w 160"/>
              <a:gd name="T17" fmla="*/ 72168 h 160"/>
              <a:gd name="T18" fmla="*/ 126486 w 160"/>
              <a:gd name="T19" fmla="*/ 257743 h 160"/>
              <a:gd name="T20" fmla="*/ 126486 w 160"/>
              <a:gd name="T21" fmla="*/ 274926 h 160"/>
              <a:gd name="T22" fmla="*/ 129904 w 160"/>
              <a:gd name="T23" fmla="*/ 209631 h 160"/>
              <a:gd name="T24" fmla="*/ 191438 w 160"/>
              <a:gd name="T25" fmla="*/ 319601 h 160"/>
              <a:gd name="T26" fmla="*/ 129904 w 160"/>
              <a:gd name="T27" fmla="*/ 312728 h 160"/>
              <a:gd name="T28" fmla="*/ 201694 w 160"/>
              <a:gd name="T29" fmla="*/ 378023 h 160"/>
              <a:gd name="T30" fmla="*/ 198275 w 160"/>
              <a:gd name="T31" fmla="*/ 357404 h 160"/>
              <a:gd name="T32" fmla="*/ 198275 w 160"/>
              <a:gd name="T33" fmla="*/ 192448 h 160"/>
              <a:gd name="T34" fmla="*/ 205112 w 160"/>
              <a:gd name="T35" fmla="*/ 402079 h 160"/>
              <a:gd name="T36" fmla="*/ 143579 w 160"/>
              <a:gd name="T37" fmla="*/ 402079 h 160"/>
              <a:gd name="T38" fmla="*/ 225623 w 160"/>
              <a:gd name="T39" fmla="*/ 457064 h 160"/>
              <a:gd name="T40" fmla="*/ 246135 w 160"/>
              <a:gd name="T41" fmla="*/ 532669 h 160"/>
              <a:gd name="T42" fmla="*/ 270064 w 160"/>
              <a:gd name="T43" fmla="*/ 522359 h 160"/>
              <a:gd name="T44" fmla="*/ 328180 w 160"/>
              <a:gd name="T45" fmla="*/ 17183 h 160"/>
              <a:gd name="T46" fmla="*/ 242716 w 160"/>
              <a:gd name="T47" fmla="*/ 144336 h 160"/>
              <a:gd name="T48" fmla="*/ 232461 w 160"/>
              <a:gd name="T49" fmla="*/ 216504 h 160"/>
              <a:gd name="T50" fmla="*/ 229042 w 160"/>
              <a:gd name="T51" fmla="*/ 298982 h 160"/>
              <a:gd name="T52" fmla="*/ 235879 w 160"/>
              <a:gd name="T53" fmla="*/ 357404 h 160"/>
              <a:gd name="T54" fmla="*/ 328180 w 160"/>
              <a:gd name="T55" fmla="*/ 512050 h 160"/>
              <a:gd name="T56" fmla="*/ 290576 w 160"/>
              <a:gd name="T57" fmla="*/ 243997 h 160"/>
              <a:gd name="T58" fmla="*/ 331598 w 160"/>
              <a:gd name="T59" fmla="*/ 192448 h 160"/>
              <a:gd name="T60" fmla="*/ 362365 w 160"/>
              <a:gd name="T61" fmla="*/ 219941 h 160"/>
              <a:gd name="T62" fmla="*/ 372621 w 160"/>
              <a:gd name="T63" fmla="*/ 274926 h 160"/>
              <a:gd name="T64" fmla="*/ 335017 w 160"/>
              <a:gd name="T65" fmla="*/ 357404 h 160"/>
              <a:gd name="T66" fmla="*/ 290576 w 160"/>
              <a:gd name="T67" fmla="*/ 305855 h 160"/>
              <a:gd name="T68" fmla="*/ 246135 w 160"/>
              <a:gd name="T69" fmla="*/ 312728 h 160"/>
              <a:gd name="T70" fmla="*/ 249553 w 160"/>
              <a:gd name="T71" fmla="*/ 219941 h 160"/>
              <a:gd name="T72" fmla="*/ 273483 w 160"/>
              <a:gd name="T73" fmla="*/ 326475 h 160"/>
              <a:gd name="T74" fmla="*/ 338435 w 160"/>
              <a:gd name="T75" fmla="*/ 374587 h 160"/>
              <a:gd name="T76" fmla="*/ 396550 w 160"/>
              <a:gd name="T77" fmla="*/ 237124 h 160"/>
              <a:gd name="T78" fmla="*/ 382876 w 160"/>
              <a:gd name="T79" fmla="*/ 213068 h 160"/>
              <a:gd name="T80" fmla="*/ 338435 w 160"/>
              <a:gd name="T81" fmla="*/ 175265 h 160"/>
              <a:gd name="T82" fmla="*/ 273483 w 160"/>
              <a:gd name="T83" fmla="*/ 223377 h 160"/>
              <a:gd name="T84" fmla="*/ 92301 w 160"/>
              <a:gd name="T85" fmla="*/ 439882 h 160"/>
              <a:gd name="T86" fmla="*/ 88882 w 160"/>
              <a:gd name="T87" fmla="*/ 487994 h 160"/>
              <a:gd name="T88" fmla="*/ 51278 w 160"/>
              <a:gd name="T89" fmla="*/ 518923 h 160"/>
              <a:gd name="T90" fmla="*/ 0 w 160"/>
              <a:gd name="T91" fmla="*/ 412389 h 160"/>
              <a:gd name="T92" fmla="*/ 71789 w 160"/>
              <a:gd name="T93" fmla="*/ 470811 h 160"/>
              <a:gd name="T94" fmla="*/ 488851 w 160"/>
              <a:gd name="T95" fmla="*/ 199321 h 160"/>
              <a:gd name="T96" fmla="*/ 475177 w 160"/>
              <a:gd name="T97" fmla="*/ 68732 h 160"/>
              <a:gd name="T98" fmla="*/ 454665 w 160"/>
              <a:gd name="T99" fmla="*/ 54985 h 160"/>
              <a:gd name="T100" fmla="*/ 458084 w 160"/>
              <a:gd name="T101" fmla="*/ 51549 h 160"/>
              <a:gd name="T102" fmla="*/ 505944 w 160"/>
              <a:gd name="T103" fmla="*/ 34366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96" y="0"/>
                </a:moveTo>
                <a:cubicBezTo>
                  <a:pt x="72" y="0"/>
                  <a:pt x="72" y="0"/>
                  <a:pt x="72" y="0"/>
                </a:cubicBezTo>
                <a:cubicBezTo>
                  <a:pt x="50" y="0"/>
                  <a:pt x="32" y="35"/>
                  <a:pt x="32" y="80"/>
                </a:cubicBezTo>
                <a:cubicBezTo>
                  <a:pt x="32" y="125"/>
                  <a:pt x="50" y="160"/>
                  <a:pt x="72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118" y="160"/>
                  <a:pt x="136" y="125"/>
                  <a:pt x="136" y="80"/>
                </a:cubicBezTo>
                <a:cubicBezTo>
                  <a:pt x="136" y="35"/>
                  <a:pt x="118" y="0"/>
                  <a:pt x="96" y="0"/>
                </a:cubicBezTo>
                <a:close/>
                <a:moveTo>
                  <a:pt x="81" y="5"/>
                </a:moveTo>
                <a:cubicBezTo>
                  <a:pt x="81" y="5"/>
                  <a:pt x="81" y="6"/>
                  <a:pt x="81" y="6"/>
                </a:cubicBezTo>
                <a:cubicBezTo>
                  <a:pt x="80" y="6"/>
                  <a:pt x="79" y="7"/>
                  <a:pt x="79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78" y="8"/>
                  <a:pt x="77" y="9"/>
                  <a:pt x="76" y="10"/>
                </a:cubicBezTo>
                <a:cubicBezTo>
                  <a:pt x="76" y="10"/>
                  <a:pt x="76" y="10"/>
                  <a:pt x="76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63" y="7"/>
                  <a:pt x="68" y="5"/>
                  <a:pt x="72" y="5"/>
                </a:cubicBezTo>
                <a:lnTo>
                  <a:pt x="81" y="5"/>
                </a:lnTo>
                <a:close/>
                <a:moveTo>
                  <a:pt x="54" y="144"/>
                </a:moveTo>
                <a:cubicBezTo>
                  <a:pt x="53" y="142"/>
                  <a:pt x="52" y="141"/>
                  <a:pt x="51" y="139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70" y="140"/>
                  <a:pt x="70" y="142"/>
                  <a:pt x="71" y="143"/>
                </a:cubicBezTo>
                <a:cubicBezTo>
                  <a:pt x="71" y="143"/>
                  <a:pt x="71" y="143"/>
                  <a:pt x="71" y="143"/>
                </a:cubicBezTo>
                <a:cubicBezTo>
                  <a:pt x="71" y="144"/>
                  <a:pt x="72" y="144"/>
                  <a:pt x="72" y="144"/>
                </a:cubicBezTo>
                <a:lnTo>
                  <a:pt x="54" y="144"/>
                </a:lnTo>
                <a:close/>
                <a:moveTo>
                  <a:pt x="44" y="37"/>
                </a:moveTo>
                <a:cubicBezTo>
                  <a:pt x="62" y="37"/>
                  <a:pt x="62" y="37"/>
                  <a:pt x="62" y="37"/>
                </a:cubicBezTo>
                <a:cubicBezTo>
                  <a:pt x="62" y="38"/>
                  <a:pt x="62" y="38"/>
                  <a:pt x="62" y="39"/>
                </a:cubicBezTo>
                <a:cubicBezTo>
                  <a:pt x="61" y="39"/>
                  <a:pt x="61" y="39"/>
                  <a:pt x="61" y="40"/>
                </a:cubicBezTo>
                <a:cubicBezTo>
                  <a:pt x="61" y="41"/>
                  <a:pt x="61" y="42"/>
                  <a:pt x="60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3" y="41"/>
                  <a:pt x="43" y="39"/>
                  <a:pt x="44" y="37"/>
                </a:cubicBezTo>
                <a:close/>
                <a:moveTo>
                  <a:pt x="48" y="27"/>
                </a:moveTo>
                <a:cubicBezTo>
                  <a:pt x="66" y="27"/>
                  <a:pt x="66" y="27"/>
                  <a:pt x="66" y="27"/>
                </a:cubicBezTo>
                <a:cubicBezTo>
                  <a:pt x="66" y="27"/>
                  <a:pt x="65" y="28"/>
                  <a:pt x="65" y="29"/>
                </a:cubicBezTo>
                <a:cubicBezTo>
                  <a:pt x="65" y="29"/>
                  <a:pt x="65" y="30"/>
                  <a:pt x="65" y="30"/>
                </a:cubicBezTo>
                <a:cubicBezTo>
                  <a:pt x="64" y="30"/>
                  <a:pt x="64" y="31"/>
                  <a:pt x="64" y="32"/>
                </a:cubicBezTo>
                <a:cubicBezTo>
                  <a:pt x="46" y="32"/>
                  <a:pt x="46" y="32"/>
                  <a:pt x="46" y="32"/>
                </a:cubicBezTo>
                <a:cubicBezTo>
                  <a:pt x="46" y="30"/>
                  <a:pt x="47" y="28"/>
                  <a:pt x="48" y="27"/>
                </a:cubicBezTo>
                <a:close/>
                <a:moveTo>
                  <a:pt x="54" y="16"/>
                </a:move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1" y="16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0" y="18"/>
                  <a:pt x="70" y="20"/>
                  <a:pt x="6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19"/>
                  <a:pt x="53" y="18"/>
                  <a:pt x="54" y="16"/>
                </a:cubicBezTo>
                <a:close/>
                <a:moveTo>
                  <a:pt x="37" y="80"/>
                </a:moveTo>
                <a:cubicBezTo>
                  <a:pt x="37" y="78"/>
                  <a:pt x="37" y="76"/>
                  <a:pt x="37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6"/>
                  <a:pt x="56" y="78"/>
                  <a:pt x="56" y="80"/>
                </a:cubicBezTo>
                <a:cubicBezTo>
                  <a:pt x="56" y="82"/>
                  <a:pt x="56" y="84"/>
                  <a:pt x="56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37" y="84"/>
                  <a:pt x="37" y="82"/>
                  <a:pt x="37" y="80"/>
                </a:cubicBezTo>
                <a:close/>
                <a:moveTo>
                  <a:pt x="57" y="67"/>
                </a:moveTo>
                <a:cubicBezTo>
                  <a:pt x="57" y="67"/>
                  <a:pt x="56" y="67"/>
                  <a:pt x="56" y="67"/>
                </a:cubicBezTo>
                <a:cubicBezTo>
                  <a:pt x="56" y="68"/>
                  <a:pt x="56" y="69"/>
                  <a:pt x="56" y="69"/>
                </a:cubicBezTo>
                <a:cubicBezTo>
                  <a:pt x="38" y="69"/>
                  <a:pt x="38" y="69"/>
                  <a:pt x="38" y="69"/>
                </a:cubicBezTo>
                <a:cubicBezTo>
                  <a:pt x="38" y="67"/>
                  <a:pt x="38" y="64"/>
                  <a:pt x="38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64"/>
                  <a:pt x="57" y="65"/>
                  <a:pt x="57" y="67"/>
                </a:cubicBezTo>
                <a:close/>
                <a:moveTo>
                  <a:pt x="56" y="91"/>
                </a:moveTo>
                <a:cubicBezTo>
                  <a:pt x="56" y="91"/>
                  <a:pt x="56" y="92"/>
                  <a:pt x="56" y="93"/>
                </a:cubicBezTo>
                <a:cubicBezTo>
                  <a:pt x="56" y="93"/>
                  <a:pt x="57" y="93"/>
                  <a:pt x="57" y="93"/>
                </a:cubicBezTo>
                <a:cubicBezTo>
                  <a:pt x="57" y="95"/>
                  <a:pt x="57" y="96"/>
                  <a:pt x="57" y="98"/>
                </a:cubicBezTo>
                <a:cubicBezTo>
                  <a:pt x="57" y="98"/>
                  <a:pt x="57" y="98"/>
                  <a:pt x="57" y="99"/>
                </a:cubicBezTo>
                <a:cubicBezTo>
                  <a:pt x="38" y="99"/>
                  <a:pt x="38" y="99"/>
                  <a:pt x="38" y="99"/>
                </a:cubicBezTo>
                <a:cubicBezTo>
                  <a:pt x="38" y="96"/>
                  <a:pt x="38" y="93"/>
                  <a:pt x="38" y="91"/>
                </a:cubicBezTo>
                <a:lnTo>
                  <a:pt x="56" y="91"/>
                </a:lnTo>
                <a:close/>
                <a:moveTo>
                  <a:pt x="58" y="104"/>
                </a:moveTo>
                <a:cubicBezTo>
                  <a:pt x="58" y="104"/>
                  <a:pt x="58" y="104"/>
                  <a:pt x="58" y="104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8" y="107"/>
                  <a:pt x="58" y="108"/>
                  <a:pt x="59" y="110"/>
                </a:cubicBezTo>
                <a:cubicBezTo>
                  <a:pt x="59" y="110"/>
                  <a:pt x="59" y="110"/>
                  <a:pt x="59" y="111"/>
                </a:cubicBezTo>
                <a:cubicBezTo>
                  <a:pt x="59" y="111"/>
                  <a:pt x="59" y="112"/>
                  <a:pt x="59" y="112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40" y="109"/>
                  <a:pt x="40" y="107"/>
                  <a:pt x="39" y="104"/>
                </a:cubicBezTo>
                <a:lnTo>
                  <a:pt x="58" y="104"/>
                </a:lnTo>
                <a:close/>
                <a:moveTo>
                  <a:pt x="59" y="48"/>
                </a:moveTo>
                <a:cubicBezTo>
                  <a:pt x="59" y="48"/>
                  <a:pt x="59" y="49"/>
                  <a:pt x="59" y="49"/>
                </a:cubicBezTo>
                <a:cubicBezTo>
                  <a:pt x="59" y="50"/>
                  <a:pt x="59" y="50"/>
                  <a:pt x="59" y="50"/>
                </a:cubicBezTo>
                <a:cubicBezTo>
                  <a:pt x="58" y="52"/>
                  <a:pt x="58" y="53"/>
                  <a:pt x="58" y="55"/>
                </a:cubicBezTo>
                <a:cubicBezTo>
                  <a:pt x="58" y="55"/>
                  <a:pt x="58" y="55"/>
                  <a:pt x="58" y="56"/>
                </a:cubicBezTo>
                <a:cubicBezTo>
                  <a:pt x="58" y="56"/>
                  <a:pt x="58" y="56"/>
                  <a:pt x="58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40" y="53"/>
                  <a:pt x="40" y="51"/>
                  <a:pt x="41" y="48"/>
                </a:cubicBezTo>
                <a:lnTo>
                  <a:pt x="59" y="48"/>
                </a:lnTo>
                <a:close/>
                <a:moveTo>
                  <a:pt x="60" y="117"/>
                </a:moveTo>
                <a:cubicBezTo>
                  <a:pt x="61" y="118"/>
                  <a:pt x="61" y="119"/>
                  <a:pt x="61" y="120"/>
                </a:cubicBezTo>
                <a:cubicBezTo>
                  <a:pt x="61" y="121"/>
                  <a:pt x="61" y="121"/>
                  <a:pt x="62" y="121"/>
                </a:cubicBezTo>
                <a:cubicBezTo>
                  <a:pt x="62" y="122"/>
                  <a:pt x="62" y="122"/>
                  <a:pt x="62" y="123"/>
                </a:cubicBezTo>
                <a:cubicBezTo>
                  <a:pt x="44" y="123"/>
                  <a:pt x="44" y="123"/>
                  <a:pt x="44" y="123"/>
                </a:cubicBezTo>
                <a:cubicBezTo>
                  <a:pt x="43" y="121"/>
                  <a:pt x="43" y="119"/>
                  <a:pt x="42" y="117"/>
                </a:cubicBezTo>
                <a:lnTo>
                  <a:pt x="60" y="117"/>
                </a:lnTo>
                <a:close/>
                <a:moveTo>
                  <a:pt x="64" y="128"/>
                </a:moveTo>
                <a:cubicBezTo>
                  <a:pt x="64" y="129"/>
                  <a:pt x="64" y="130"/>
                  <a:pt x="65" y="130"/>
                </a:cubicBezTo>
                <a:cubicBezTo>
                  <a:pt x="65" y="130"/>
                  <a:pt x="65" y="131"/>
                  <a:pt x="65" y="131"/>
                </a:cubicBezTo>
                <a:cubicBezTo>
                  <a:pt x="65" y="132"/>
                  <a:pt x="66" y="133"/>
                  <a:pt x="66" y="133"/>
                </a:cubicBezTo>
                <a:cubicBezTo>
                  <a:pt x="48" y="133"/>
                  <a:pt x="48" y="133"/>
                  <a:pt x="48" y="133"/>
                </a:cubicBezTo>
                <a:cubicBezTo>
                  <a:pt x="47" y="132"/>
                  <a:pt x="46" y="130"/>
                  <a:pt x="46" y="128"/>
                </a:cubicBezTo>
                <a:lnTo>
                  <a:pt x="64" y="128"/>
                </a:lnTo>
                <a:close/>
                <a:moveTo>
                  <a:pt x="81" y="155"/>
                </a:moveTo>
                <a:cubicBezTo>
                  <a:pt x="72" y="155"/>
                  <a:pt x="72" y="155"/>
                  <a:pt x="72" y="155"/>
                </a:cubicBezTo>
                <a:cubicBezTo>
                  <a:pt x="68" y="155"/>
                  <a:pt x="63" y="153"/>
                  <a:pt x="59" y="149"/>
                </a:cubicBezTo>
                <a:cubicBezTo>
                  <a:pt x="76" y="149"/>
                  <a:pt x="76" y="149"/>
                  <a:pt x="76" y="149"/>
                </a:cubicBezTo>
                <a:cubicBezTo>
                  <a:pt x="76" y="150"/>
                  <a:pt x="76" y="150"/>
                  <a:pt x="76" y="150"/>
                </a:cubicBezTo>
                <a:cubicBezTo>
                  <a:pt x="77" y="151"/>
                  <a:pt x="78" y="152"/>
                  <a:pt x="79" y="152"/>
                </a:cubicBezTo>
                <a:cubicBezTo>
                  <a:pt x="79" y="152"/>
                  <a:pt x="79" y="152"/>
                  <a:pt x="79" y="152"/>
                </a:cubicBezTo>
                <a:cubicBezTo>
                  <a:pt x="79" y="153"/>
                  <a:pt x="80" y="154"/>
                  <a:pt x="81" y="154"/>
                </a:cubicBezTo>
                <a:cubicBezTo>
                  <a:pt x="81" y="154"/>
                  <a:pt x="81" y="155"/>
                  <a:pt x="81" y="155"/>
                </a:cubicBezTo>
                <a:close/>
                <a:moveTo>
                  <a:pt x="96" y="155"/>
                </a:moveTo>
                <a:cubicBezTo>
                  <a:pt x="77" y="155"/>
                  <a:pt x="61" y="120"/>
                  <a:pt x="61" y="80"/>
                </a:cubicBezTo>
                <a:cubicBezTo>
                  <a:pt x="61" y="40"/>
                  <a:pt x="77" y="5"/>
                  <a:pt x="96" y="5"/>
                </a:cubicBezTo>
                <a:cubicBezTo>
                  <a:pt x="115" y="5"/>
                  <a:pt x="131" y="40"/>
                  <a:pt x="131" y="80"/>
                </a:cubicBezTo>
                <a:cubicBezTo>
                  <a:pt x="131" y="120"/>
                  <a:pt x="115" y="155"/>
                  <a:pt x="96" y="155"/>
                </a:cubicBezTo>
                <a:close/>
                <a:moveTo>
                  <a:pt x="96" y="11"/>
                </a:moveTo>
                <a:cubicBezTo>
                  <a:pt x="87" y="11"/>
                  <a:pt x="77" y="2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70" y="51"/>
                  <a:pt x="70" y="51"/>
                  <a:pt x="70" y="51"/>
                </a:cubicBezTo>
                <a:cubicBezTo>
                  <a:pt x="69" y="52"/>
                  <a:pt x="69" y="54"/>
                  <a:pt x="69" y="55"/>
                </a:cubicBezTo>
                <a:cubicBezTo>
                  <a:pt x="69" y="55"/>
                  <a:pt x="69" y="56"/>
                  <a:pt x="69" y="56"/>
                </a:cubicBezTo>
                <a:cubicBezTo>
                  <a:pt x="68" y="57"/>
                  <a:pt x="68" y="59"/>
                  <a:pt x="68" y="60"/>
                </a:cubicBezTo>
                <a:cubicBezTo>
                  <a:pt x="68" y="61"/>
                  <a:pt x="68" y="62"/>
                  <a:pt x="68" y="63"/>
                </a:cubicBezTo>
                <a:cubicBezTo>
                  <a:pt x="67" y="64"/>
                  <a:pt x="67" y="65"/>
                  <a:pt x="67" y="66"/>
                </a:cubicBezTo>
                <a:cubicBezTo>
                  <a:pt x="67" y="68"/>
                  <a:pt x="67" y="70"/>
                  <a:pt x="67" y="72"/>
                </a:cubicBezTo>
                <a:cubicBezTo>
                  <a:pt x="67" y="72"/>
                  <a:pt x="67" y="72"/>
                  <a:pt x="67" y="73"/>
                </a:cubicBezTo>
                <a:cubicBezTo>
                  <a:pt x="67" y="75"/>
                  <a:pt x="67" y="78"/>
                  <a:pt x="67" y="80"/>
                </a:cubicBezTo>
                <a:cubicBezTo>
                  <a:pt x="67" y="82"/>
                  <a:pt x="67" y="85"/>
                  <a:pt x="67" y="87"/>
                </a:cubicBezTo>
                <a:cubicBezTo>
                  <a:pt x="67" y="87"/>
                  <a:pt x="67" y="88"/>
                  <a:pt x="67" y="88"/>
                </a:cubicBezTo>
                <a:cubicBezTo>
                  <a:pt x="67" y="90"/>
                  <a:pt x="67" y="92"/>
                  <a:pt x="67" y="93"/>
                </a:cubicBezTo>
                <a:cubicBezTo>
                  <a:pt x="67" y="94"/>
                  <a:pt x="67" y="95"/>
                  <a:pt x="68" y="97"/>
                </a:cubicBezTo>
                <a:cubicBezTo>
                  <a:pt x="68" y="97"/>
                  <a:pt x="68" y="98"/>
                  <a:pt x="68" y="99"/>
                </a:cubicBezTo>
                <a:cubicBezTo>
                  <a:pt x="68" y="101"/>
                  <a:pt x="68" y="103"/>
                  <a:pt x="69" y="104"/>
                </a:cubicBezTo>
                <a:cubicBezTo>
                  <a:pt x="69" y="104"/>
                  <a:pt x="69" y="105"/>
                  <a:pt x="69" y="105"/>
                </a:cubicBezTo>
                <a:cubicBezTo>
                  <a:pt x="69" y="106"/>
                  <a:pt x="69" y="107"/>
                  <a:pt x="69" y="109"/>
                </a:cubicBezTo>
                <a:cubicBezTo>
                  <a:pt x="71" y="118"/>
                  <a:pt x="71" y="118"/>
                  <a:pt x="71" y="118"/>
                </a:cubicBezTo>
                <a:cubicBezTo>
                  <a:pt x="72" y="117"/>
                  <a:pt x="72" y="117"/>
                  <a:pt x="72" y="117"/>
                </a:cubicBezTo>
                <a:cubicBezTo>
                  <a:pt x="77" y="137"/>
                  <a:pt x="87" y="149"/>
                  <a:pt x="96" y="149"/>
                </a:cubicBezTo>
                <a:cubicBezTo>
                  <a:pt x="110" y="149"/>
                  <a:pt x="125" y="120"/>
                  <a:pt x="125" y="80"/>
                </a:cubicBezTo>
                <a:cubicBezTo>
                  <a:pt x="125" y="40"/>
                  <a:pt x="110" y="11"/>
                  <a:pt x="96" y="11"/>
                </a:cubicBezTo>
                <a:close/>
                <a:moveTo>
                  <a:pt x="75" y="67"/>
                </a:moveTo>
                <a:cubicBezTo>
                  <a:pt x="76" y="69"/>
                  <a:pt x="77" y="70"/>
                  <a:pt x="79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69"/>
                  <a:pt x="85" y="69"/>
                  <a:pt x="85" y="69"/>
                </a:cubicBezTo>
                <a:cubicBezTo>
                  <a:pt x="87" y="64"/>
                  <a:pt x="90" y="61"/>
                  <a:pt x="95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7" y="58"/>
                  <a:pt x="97" y="58"/>
                  <a:pt x="97" y="58"/>
                </a:cubicBezTo>
                <a:cubicBezTo>
                  <a:pt x="97" y="57"/>
                  <a:pt x="97" y="56"/>
                  <a:pt x="97" y="56"/>
                </a:cubicBezTo>
                <a:cubicBezTo>
                  <a:pt x="99" y="57"/>
                  <a:pt x="99" y="57"/>
                  <a:pt x="99" y="57"/>
                </a:cubicBezTo>
                <a:cubicBezTo>
                  <a:pt x="100" y="57"/>
                  <a:pt x="100" y="58"/>
                  <a:pt x="101" y="59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04" y="62"/>
                  <a:pt x="105" y="63"/>
                  <a:pt x="106" y="64"/>
                </a:cubicBezTo>
                <a:cubicBezTo>
                  <a:pt x="107" y="64"/>
                  <a:pt x="107" y="65"/>
                  <a:pt x="108" y="65"/>
                </a:cubicBezTo>
                <a:cubicBezTo>
                  <a:pt x="109" y="66"/>
                  <a:pt x="109" y="67"/>
                  <a:pt x="111" y="67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09" y="71"/>
                  <a:pt x="109" y="75"/>
                  <a:pt x="109" y="79"/>
                </a:cubicBezTo>
                <a:cubicBezTo>
                  <a:pt x="109" y="79"/>
                  <a:pt x="109" y="80"/>
                  <a:pt x="109" y="80"/>
                </a:cubicBezTo>
                <a:cubicBezTo>
                  <a:pt x="109" y="91"/>
                  <a:pt x="107" y="97"/>
                  <a:pt x="102" y="99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00" y="102"/>
                  <a:pt x="100" y="103"/>
                  <a:pt x="99" y="103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7" y="104"/>
                  <a:pt x="97" y="103"/>
                  <a:pt x="97" y="102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5" y="100"/>
                  <a:pt x="95" y="100"/>
                  <a:pt x="95" y="100"/>
                </a:cubicBezTo>
                <a:cubicBezTo>
                  <a:pt x="90" y="99"/>
                  <a:pt x="87" y="96"/>
                  <a:pt x="85" y="91"/>
                </a:cubicBezTo>
                <a:cubicBezTo>
                  <a:pt x="85" y="89"/>
                  <a:pt x="85" y="89"/>
                  <a:pt x="85" y="89"/>
                </a:cubicBezTo>
                <a:cubicBezTo>
                  <a:pt x="79" y="89"/>
                  <a:pt x="79" y="89"/>
                  <a:pt x="79" y="89"/>
                </a:cubicBezTo>
                <a:cubicBezTo>
                  <a:pt x="77" y="90"/>
                  <a:pt x="76" y="91"/>
                  <a:pt x="75" y="93"/>
                </a:cubicBezTo>
                <a:cubicBezTo>
                  <a:pt x="73" y="98"/>
                  <a:pt x="73" y="98"/>
                  <a:pt x="73" y="98"/>
                </a:cubicBezTo>
                <a:cubicBezTo>
                  <a:pt x="73" y="97"/>
                  <a:pt x="73" y="97"/>
                  <a:pt x="73" y="96"/>
                </a:cubicBezTo>
                <a:cubicBezTo>
                  <a:pt x="73" y="94"/>
                  <a:pt x="73" y="93"/>
                  <a:pt x="72" y="91"/>
                </a:cubicBezTo>
                <a:cubicBezTo>
                  <a:pt x="72" y="90"/>
                  <a:pt x="72" y="89"/>
                  <a:pt x="72" y="88"/>
                </a:cubicBezTo>
                <a:cubicBezTo>
                  <a:pt x="72" y="85"/>
                  <a:pt x="72" y="83"/>
                  <a:pt x="72" y="80"/>
                </a:cubicBezTo>
                <a:cubicBezTo>
                  <a:pt x="72" y="77"/>
                  <a:pt x="72" y="74"/>
                  <a:pt x="72" y="72"/>
                </a:cubicBezTo>
                <a:cubicBezTo>
                  <a:pt x="72" y="71"/>
                  <a:pt x="72" y="70"/>
                  <a:pt x="72" y="69"/>
                </a:cubicBezTo>
                <a:cubicBezTo>
                  <a:pt x="73" y="67"/>
                  <a:pt x="73" y="66"/>
                  <a:pt x="73" y="64"/>
                </a:cubicBezTo>
                <a:cubicBezTo>
                  <a:pt x="73" y="63"/>
                  <a:pt x="73" y="63"/>
                  <a:pt x="73" y="62"/>
                </a:cubicBezTo>
                <a:lnTo>
                  <a:pt x="75" y="67"/>
                </a:lnTo>
                <a:close/>
                <a:moveTo>
                  <a:pt x="96" y="144"/>
                </a:moveTo>
                <a:cubicBezTo>
                  <a:pt x="90" y="144"/>
                  <a:pt x="80" y="131"/>
                  <a:pt x="75" y="10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5"/>
                  <a:pt x="80" y="95"/>
                  <a:pt x="80" y="95"/>
                </a:cubicBezTo>
                <a:cubicBezTo>
                  <a:pt x="81" y="95"/>
                  <a:pt x="81" y="95"/>
                  <a:pt x="81" y="95"/>
                </a:cubicBezTo>
                <a:cubicBezTo>
                  <a:pt x="84" y="101"/>
                  <a:pt x="88" y="104"/>
                  <a:pt x="92" y="105"/>
                </a:cubicBezTo>
                <a:cubicBezTo>
                  <a:pt x="93" y="107"/>
                  <a:pt x="94" y="108"/>
                  <a:pt x="95" y="108"/>
                </a:cubicBezTo>
                <a:cubicBezTo>
                  <a:pt x="96" y="109"/>
                  <a:pt x="98" y="109"/>
                  <a:pt x="99" y="109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103" y="108"/>
                  <a:pt x="105" y="106"/>
                  <a:pt x="106" y="103"/>
                </a:cubicBezTo>
                <a:cubicBezTo>
                  <a:pt x="114" y="99"/>
                  <a:pt x="115" y="88"/>
                  <a:pt x="115" y="80"/>
                </a:cubicBezTo>
                <a:cubicBezTo>
                  <a:pt x="115" y="79"/>
                  <a:pt x="115" y="79"/>
                  <a:pt x="115" y="78"/>
                </a:cubicBezTo>
                <a:cubicBezTo>
                  <a:pt x="114" y="75"/>
                  <a:pt x="115" y="71"/>
                  <a:pt x="116" y="69"/>
                </a:cubicBezTo>
                <a:cubicBezTo>
                  <a:pt x="116" y="68"/>
                  <a:pt x="117" y="67"/>
                  <a:pt x="117" y="67"/>
                </a:cubicBezTo>
                <a:cubicBezTo>
                  <a:pt x="118" y="66"/>
                  <a:pt x="117" y="64"/>
                  <a:pt x="117" y="63"/>
                </a:cubicBezTo>
                <a:cubicBezTo>
                  <a:pt x="116" y="62"/>
                  <a:pt x="116" y="61"/>
                  <a:pt x="114" y="61"/>
                </a:cubicBezTo>
                <a:cubicBezTo>
                  <a:pt x="114" y="61"/>
                  <a:pt x="113" y="62"/>
                  <a:pt x="112" y="62"/>
                </a:cubicBezTo>
                <a:cubicBezTo>
                  <a:pt x="112" y="62"/>
                  <a:pt x="112" y="62"/>
                  <a:pt x="112" y="62"/>
                </a:cubicBezTo>
                <a:cubicBezTo>
                  <a:pt x="112" y="62"/>
                  <a:pt x="112" y="61"/>
                  <a:pt x="112" y="61"/>
                </a:cubicBezTo>
                <a:cubicBezTo>
                  <a:pt x="111" y="61"/>
                  <a:pt x="111" y="60"/>
                  <a:pt x="110" y="60"/>
                </a:cubicBezTo>
                <a:cubicBezTo>
                  <a:pt x="109" y="59"/>
                  <a:pt x="107" y="57"/>
                  <a:pt x="106" y="57"/>
                </a:cubicBezTo>
                <a:cubicBezTo>
                  <a:pt x="105" y="54"/>
                  <a:pt x="103" y="52"/>
                  <a:pt x="101" y="52"/>
                </a:cubicBezTo>
                <a:cubicBezTo>
                  <a:pt x="99" y="51"/>
                  <a:pt x="99" y="51"/>
                  <a:pt x="99" y="51"/>
                </a:cubicBezTo>
                <a:cubicBezTo>
                  <a:pt x="98" y="51"/>
                  <a:pt x="96" y="51"/>
                  <a:pt x="95" y="52"/>
                </a:cubicBezTo>
                <a:cubicBezTo>
                  <a:pt x="94" y="52"/>
                  <a:pt x="93" y="53"/>
                  <a:pt x="92" y="55"/>
                </a:cubicBezTo>
                <a:cubicBezTo>
                  <a:pt x="88" y="56"/>
                  <a:pt x="84" y="59"/>
                  <a:pt x="81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75" y="52"/>
                  <a:pt x="75" y="52"/>
                  <a:pt x="75" y="52"/>
                </a:cubicBezTo>
                <a:cubicBezTo>
                  <a:pt x="80" y="29"/>
                  <a:pt x="90" y="16"/>
                  <a:pt x="96" y="16"/>
                </a:cubicBezTo>
                <a:cubicBezTo>
                  <a:pt x="104" y="16"/>
                  <a:pt x="120" y="40"/>
                  <a:pt x="120" y="80"/>
                </a:cubicBezTo>
                <a:cubicBezTo>
                  <a:pt x="120" y="120"/>
                  <a:pt x="104" y="144"/>
                  <a:pt x="96" y="144"/>
                </a:cubicBezTo>
                <a:close/>
                <a:moveTo>
                  <a:pt x="27" y="128"/>
                </a:moveTo>
                <a:cubicBezTo>
                  <a:pt x="27" y="141"/>
                  <a:pt x="27" y="141"/>
                  <a:pt x="27" y="141"/>
                </a:cubicBezTo>
                <a:cubicBezTo>
                  <a:pt x="27" y="141"/>
                  <a:pt x="27" y="141"/>
                  <a:pt x="27" y="141"/>
                </a:cubicBezTo>
                <a:cubicBezTo>
                  <a:pt x="27" y="141"/>
                  <a:pt x="27" y="142"/>
                  <a:pt x="27" y="142"/>
                </a:cubicBezTo>
                <a:cubicBezTo>
                  <a:pt x="27" y="142"/>
                  <a:pt x="27" y="142"/>
                  <a:pt x="27" y="142"/>
                </a:cubicBezTo>
                <a:cubicBezTo>
                  <a:pt x="27" y="142"/>
                  <a:pt x="27" y="142"/>
                  <a:pt x="26" y="142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26" y="142"/>
                  <a:pt x="26" y="143"/>
                  <a:pt x="26" y="143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2"/>
                  <a:pt x="14" y="152"/>
                  <a:pt x="13" y="152"/>
                </a:cubicBezTo>
                <a:cubicBezTo>
                  <a:pt x="13" y="152"/>
                  <a:pt x="12" y="151"/>
                  <a:pt x="11" y="151"/>
                </a:cubicBezTo>
                <a:cubicBezTo>
                  <a:pt x="10" y="150"/>
                  <a:pt x="11" y="148"/>
                  <a:pt x="12" y="147"/>
                </a:cubicBezTo>
                <a:cubicBezTo>
                  <a:pt x="19" y="142"/>
                  <a:pt x="19" y="142"/>
                  <a:pt x="19" y="142"/>
                </a:cubicBezTo>
                <a:cubicBezTo>
                  <a:pt x="3" y="135"/>
                  <a:pt x="0" y="126"/>
                  <a:pt x="0" y="120"/>
                </a:cubicBezTo>
                <a:cubicBezTo>
                  <a:pt x="0" y="114"/>
                  <a:pt x="3" y="106"/>
                  <a:pt x="17" y="99"/>
                </a:cubicBezTo>
                <a:cubicBezTo>
                  <a:pt x="19" y="98"/>
                  <a:pt x="20" y="99"/>
                  <a:pt x="21" y="100"/>
                </a:cubicBezTo>
                <a:cubicBezTo>
                  <a:pt x="22" y="101"/>
                  <a:pt x="21" y="103"/>
                  <a:pt x="20" y="104"/>
                </a:cubicBezTo>
                <a:cubicBezTo>
                  <a:pt x="10" y="108"/>
                  <a:pt x="5" y="114"/>
                  <a:pt x="5" y="120"/>
                </a:cubicBezTo>
                <a:cubicBezTo>
                  <a:pt x="5" y="128"/>
                  <a:pt x="13" y="134"/>
                  <a:pt x="21" y="137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1" y="126"/>
                  <a:pt x="23" y="125"/>
                  <a:pt x="24" y="125"/>
                </a:cubicBezTo>
                <a:cubicBezTo>
                  <a:pt x="25" y="125"/>
                  <a:pt x="27" y="126"/>
                  <a:pt x="27" y="128"/>
                </a:cubicBezTo>
                <a:close/>
                <a:moveTo>
                  <a:pt x="160" y="38"/>
                </a:moveTo>
                <a:cubicBezTo>
                  <a:pt x="160" y="43"/>
                  <a:pt x="157" y="51"/>
                  <a:pt x="143" y="58"/>
                </a:cubicBezTo>
                <a:cubicBezTo>
                  <a:pt x="142" y="59"/>
                  <a:pt x="142" y="59"/>
                  <a:pt x="141" y="59"/>
                </a:cubicBezTo>
                <a:cubicBezTo>
                  <a:pt x="140" y="59"/>
                  <a:pt x="139" y="58"/>
                  <a:pt x="139" y="57"/>
                </a:cubicBezTo>
                <a:cubicBezTo>
                  <a:pt x="138" y="56"/>
                  <a:pt x="139" y="54"/>
                  <a:pt x="140" y="54"/>
                </a:cubicBezTo>
                <a:cubicBezTo>
                  <a:pt x="150" y="49"/>
                  <a:pt x="155" y="43"/>
                  <a:pt x="155" y="38"/>
                </a:cubicBezTo>
                <a:cubicBezTo>
                  <a:pt x="155" y="29"/>
                  <a:pt x="147" y="24"/>
                  <a:pt x="139" y="20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9" y="31"/>
                  <a:pt x="137" y="32"/>
                  <a:pt x="136" y="32"/>
                </a:cubicBezTo>
                <a:cubicBezTo>
                  <a:pt x="135" y="32"/>
                  <a:pt x="133" y="31"/>
                  <a:pt x="133" y="30"/>
                </a:cubicBezTo>
                <a:cubicBezTo>
                  <a:pt x="133" y="16"/>
                  <a:pt x="133" y="16"/>
                  <a:pt x="133" y="16"/>
                </a:cubicBezTo>
                <a:cubicBezTo>
                  <a:pt x="133" y="16"/>
                  <a:pt x="133" y="16"/>
                  <a:pt x="133" y="16"/>
                </a:cubicBezTo>
                <a:cubicBezTo>
                  <a:pt x="133" y="16"/>
                  <a:pt x="133" y="16"/>
                  <a:pt x="133" y="16"/>
                </a:cubicBezTo>
                <a:cubicBezTo>
                  <a:pt x="133" y="16"/>
                  <a:pt x="133" y="15"/>
                  <a:pt x="133" y="15"/>
                </a:cubicBezTo>
                <a:cubicBezTo>
                  <a:pt x="133" y="15"/>
                  <a:pt x="134" y="15"/>
                  <a:pt x="134" y="15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34" y="15"/>
                  <a:pt x="134" y="15"/>
                  <a:pt x="134" y="15"/>
                </a:cubicBezTo>
                <a:cubicBezTo>
                  <a:pt x="134" y="15"/>
                  <a:pt x="134" y="14"/>
                  <a:pt x="134" y="14"/>
                </a:cubicBezTo>
                <a:cubicBezTo>
                  <a:pt x="134" y="14"/>
                  <a:pt x="134" y="14"/>
                  <a:pt x="134" y="14"/>
                </a:cubicBezTo>
                <a:cubicBezTo>
                  <a:pt x="145" y="6"/>
                  <a:pt x="145" y="6"/>
                  <a:pt x="145" y="6"/>
                </a:cubicBezTo>
                <a:cubicBezTo>
                  <a:pt x="146" y="5"/>
                  <a:pt x="148" y="5"/>
                  <a:pt x="149" y="7"/>
                </a:cubicBezTo>
                <a:cubicBezTo>
                  <a:pt x="150" y="8"/>
                  <a:pt x="149" y="10"/>
                  <a:pt x="148" y="10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57" y="22"/>
                  <a:pt x="160" y="31"/>
                  <a:pt x="160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" name="Freeform 1905">
            <a:extLst>
              <a:ext uri="{FF2B5EF4-FFF2-40B4-BE49-F238E27FC236}">
                <a16:creationId xmlns:a16="http://schemas.microsoft.com/office/drawing/2014/main" id="{46992005-24B5-493A-AF3E-5C6F9FE27BA1}"/>
              </a:ext>
            </a:extLst>
          </p:cNvPr>
          <p:cNvSpPr>
            <a:spLocks noEditPoints="1"/>
          </p:cNvSpPr>
          <p:nvPr/>
        </p:nvSpPr>
        <p:spPr bwMode="auto">
          <a:xfrm>
            <a:off x="3769962" y="1322850"/>
            <a:ext cx="389810" cy="390942"/>
          </a:xfrm>
          <a:custGeom>
            <a:avLst/>
            <a:gdLst>
              <a:gd name="T0" fmla="*/ 546966 w 160"/>
              <a:gd name="T1" fmla="*/ 302419 h 160"/>
              <a:gd name="T2" fmla="*/ 273483 w 160"/>
              <a:gd name="T3" fmla="*/ 340221 h 160"/>
              <a:gd name="T4" fmla="*/ 335017 w 160"/>
              <a:gd name="T5" fmla="*/ 353967 h 160"/>
              <a:gd name="T6" fmla="*/ 317924 w 160"/>
              <a:gd name="T7" fmla="*/ 357404 h 160"/>
              <a:gd name="T8" fmla="*/ 379458 w 160"/>
              <a:gd name="T9" fmla="*/ 347094 h 160"/>
              <a:gd name="T10" fmla="*/ 399969 w 160"/>
              <a:gd name="T11" fmla="*/ 343658 h 160"/>
              <a:gd name="T12" fmla="*/ 399969 w 160"/>
              <a:gd name="T13" fmla="*/ 405516 h 160"/>
              <a:gd name="T14" fmla="*/ 454665 w 160"/>
              <a:gd name="T15" fmla="*/ 323038 h 160"/>
              <a:gd name="T16" fmla="*/ 475177 w 160"/>
              <a:gd name="T17" fmla="*/ 312728 h 160"/>
              <a:gd name="T18" fmla="*/ 492269 w 160"/>
              <a:gd name="T19" fmla="*/ 364277 h 160"/>
              <a:gd name="T20" fmla="*/ 58115 w 160"/>
              <a:gd name="T21" fmla="*/ 305855 h 160"/>
              <a:gd name="T22" fmla="*/ 54697 w 160"/>
              <a:gd name="T23" fmla="*/ 364277 h 160"/>
              <a:gd name="T24" fmla="*/ 109393 w 160"/>
              <a:gd name="T25" fmla="*/ 329911 h 160"/>
              <a:gd name="T26" fmla="*/ 133323 w 160"/>
              <a:gd name="T27" fmla="*/ 336784 h 160"/>
              <a:gd name="T28" fmla="*/ 126486 w 160"/>
              <a:gd name="T29" fmla="*/ 336784 h 160"/>
              <a:gd name="T30" fmla="*/ 191438 w 160"/>
              <a:gd name="T31" fmla="*/ 350531 h 160"/>
              <a:gd name="T32" fmla="*/ 208531 w 160"/>
              <a:gd name="T33" fmla="*/ 353967 h 160"/>
              <a:gd name="T34" fmla="*/ 235879 w 160"/>
              <a:gd name="T35" fmla="*/ 419262 h 160"/>
              <a:gd name="T36" fmla="*/ 20511 w 160"/>
              <a:gd name="T37" fmla="*/ 271489 h 160"/>
              <a:gd name="T38" fmla="*/ 37604 w 160"/>
              <a:gd name="T39" fmla="*/ 347094 h 160"/>
              <a:gd name="T40" fmla="*/ 290576 w 160"/>
              <a:gd name="T41" fmla="*/ 357404 h 160"/>
              <a:gd name="T42" fmla="*/ 529873 w 160"/>
              <a:gd name="T43" fmla="*/ 302419 h 160"/>
              <a:gd name="T44" fmla="*/ 519618 w 160"/>
              <a:gd name="T45" fmla="*/ 278363 h 160"/>
              <a:gd name="T46" fmla="*/ 174345 w 160"/>
              <a:gd name="T47" fmla="*/ 309292 h 160"/>
              <a:gd name="T48" fmla="*/ 225623 w 160"/>
              <a:gd name="T49" fmla="*/ 319601 h 160"/>
              <a:gd name="T50" fmla="*/ 300831 w 160"/>
              <a:gd name="T51" fmla="*/ 319601 h 160"/>
              <a:gd name="T52" fmla="*/ 358946 w 160"/>
              <a:gd name="T53" fmla="*/ 312728 h 160"/>
              <a:gd name="T54" fmla="*/ 273483 w 160"/>
              <a:gd name="T55" fmla="*/ 120280 h 160"/>
              <a:gd name="T56" fmla="*/ 205112 w 160"/>
              <a:gd name="T57" fmla="*/ 219941 h 160"/>
              <a:gd name="T58" fmla="*/ 205112 w 160"/>
              <a:gd name="T59" fmla="*/ 202758 h 160"/>
              <a:gd name="T60" fmla="*/ 229042 w 160"/>
              <a:gd name="T61" fmla="*/ 168392 h 160"/>
              <a:gd name="T62" fmla="*/ 345272 w 160"/>
              <a:gd name="T63" fmla="*/ 202758 h 160"/>
              <a:gd name="T64" fmla="*/ 341854 w 160"/>
              <a:gd name="T65" fmla="*/ 223377 h 160"/>
              <a:gd name="T66" fmla="*/ 335017 w 160"/>
              <a:gd name="T67" fmla="*/ 298982 h 160"/>
              <a:gd name="T68" fmla="*/ 235879 w 160"/>
              <a:gd name="T69" fmla="*/ 302419 h 160"/>
              <a:gd name="T70" fmla="*/ 242716 w 160"/>
              <a:gd name="T71" fmla="*/ 257743 h 160"/>
              <a:gd name="T72" fmla="*/ 324761 w 160"/>
              <a:gd name="T73" fmla="*/ 274926 h 160"/>
              <a:gd name="T74" fmla="*/ 372621 w 160"/>
              <a:gd name="T75" fmla="*/ 209631 h 160"/>
              <a:gd name="T76" fmla="*/ 235879 w 160"/>
              <a:gd name="T77" fmla="*/ 151209 h 160"/>
              <a:gd name="T78" fmla="*/ 211949 w 160"/>
              <a:gd name="T79" fmla="*/ 164956 h 160"/>
              <a:gd name="T80" fmla="*/ 174345 w 160"/>
              <a:gd name="T81" fmla="*/ 209631 h 160"/>
              <a:gd name="T82" fmla="*/ 222205 w 160"/>
              <a:gd name="T83" fmla="*/ 274926 h 160"/>
              <a:gd name="T84" fmla="*/ 516199 w 160"/>
              <a:gd name="T85" fmla="*/ 512050 h 160"/>
              <a:gd name="T86" fmla="*/ 338435 w 160"/>
              <a:gd name="T87" fmla="*/ 491430 h 160"/>
              <a:gd name="T88" fmla="*/ 437573 w 160"/>
              <a:gd name="T89" fmla="*/ 477684 h 160"/>
              <a:gd name="T90" fmla="*/ 485432 w 160"/>
              <a:gd name="T91" fmla="*/ 457064 h 160"/>
              <a:gd name="T92" fmla="*/ 488851 w 160"/>
              <a:gd name="T93" fmla="*/ 460501 h 160"/>
              <a:gd name="T94" fmla="*/ 34185 w 160"/>
              <a:gd name="T95" fmla="*/ 41239 h 160"/>
              <a:gd name="T96" fmla="*/ 184601 w 160"/>
              <a:gd name="T97" fmla="*/ 68732 h 160"/>
              <a:gd name="T98" fmla="*/ 102556 w 160"/>
              <a:gd name="T99" fmla="*/ 92788 h 160"/>
              <a:gd name="T100" fmla="*/ 54697 w 160"/>
              <a:gd name="T101" fmla="*/ 92788 h 160"/>
              <a:gd name="T102" fmla="*/ 47860 w 160"/>
              <a:gd name="T103" fmla="*/ 89351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80" y="24"/>
                </a:moveTo>
                <a:cubicBezTo>
                  <a:pt x="35" y="24"/>
                  <a:pt x="0" y="42"/>
                  <a:pt x="0" y="64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10"/>
                  <a:pt x="35" y="128"/>
                  <a:pt x="80" y="128"/>
                </a:cubicBezTo>
                <a:cubicBezTo>
                  <a:pt x="125" y="128"/>
                  <a:pt x="160" y="110"/>
                  <a:pt x="160" y="88"/>
                </a:cubicBezTo>
                <a:cubicBezTo>
                  <a:pt x="160" y="64"/>
                  <a:pt x="160" y="64"/>
                  <a:pt x="160" y="64"/>
                </a:cubicBezTo>
                <a:cubicBezTo>
                  <a:pt x="160" y="42"/>
                  <a:pt x="125" y="24"/>
                  <a:pt x="80" y="24"/>
                </a:cubicBezTo>
                <a:close/>
                <a:moveTo>
                  <a:pt x="80" y="29"/>
                </a:moveTo>
                <a:cubicBezTo>
                  <a:pt x="120" y="29"/>
                  <a:pt x="155" y="45"/>
                  <a:pt x="155" y="64"/>
                </a:cubicBezTo>
                <a:cubicBezTo>
                  <a:pt x="155" y="83"/>
                  <a:pt x="120" y="99"/>
                  <a:pt x="80" y="99"/>
                </a:cubicBezTo>
                <a:cubicBezTo>
                  <a:pt x="40" y="99"/>
                  <a:pt x="5" y="83"/>
                  <a:pt x="5" y="64"/>
                </a:cubicBezTo>
                <a:cubicBezTo>
                  <a:pt x="5" y="45"/>
                  <a:pt x="40" y="29"/>
                  <a:pt x="80" y="29"/>
                </a:cubicBezTo>
                <a:close/>
                <a:moveTo>
                  <a:pt x="93" y="104"/>
                </a:moveTo>
                <a:cubicBezTo>
                  <a:pt x="93" y="104"/>
                  <a:pt x="93" y="104"/>
                  <a:pt x="93" y="103"/>
                </a:cubicBezTo>
                <a:cubicBezTo>
                  <a:pt x="95" y="103"/>
                  <a:pt x="96" y="103"/>
                  <a:pt x="98" y="103"/>
                </a:cubicBezTo>
                <a:cubicBezTo>
                  <a:pt x="98" y="103"/>
                  <a:pt x="98" y="103"/>
                  <a:pt x="99" y="103"/>
                </a:cubicBezTo>
                <a:cubicBezTo>
                  <a:pt x="99" y="122"/>
                  <a:pt x="99" y="122"/>
                  <a:pt x="99" y="122"/>
                </a:cubicBezTo>
                <a:cubicBezTo>
                  <a:pt x="96" y="122"/>
                  <a:pt x="93" y="122"/>
                  <a:pt x="91" y="122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91" y="104"/>
                  <a:pt x="92" y="104"/>
                  <a:pt x="93" y="104"/>
                </a:cubicBezTo>
                <a:close/>
                <a:moveTo>
                  <a:pt x="104" y="102"/>
                </a:moveTo>
                <a:cubicBezTo>
                  <a:pt x="104" y="102"/>
                  <a:pt x="104" y="102"/>
                  <a:pt x="104" y="102"/>
                </a:cubicBezTo>
                <a:cubicBezTo>
                  <a:pt x="105" y="102"/>
                  <a:pt x="105" y="102"/>
                  <a:pt x="105" y="102"/>
                </a:cubicBezTo>
                <a:cubicBezTo>
                  <a:pt x="107" y="102"/>
                  <a:pt x="108" y="102"/>
                  <a:pt x="110" y="101"/>
                </a:cubicBezTo>
                <a:cubicBezTo>
                  <a:pt x="110" y="101"/>
                  <a:pt x="110" y="101"/>
                  <a:pt x="111" y="101"/>
                </a:cubicBezTo>
                <a:cubicBezTo>
                  <a:pt x="111" y="101"/>
                  <a:pt x="112" y="101"/>
                  <a:pt x="112" y="101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09" y="120"/>
                  <a:pt x="107" y="120"/>
                  <a:pt x="104" y="121"/>
                </a:cubicBezTo>
                <a:lnTo>
                  <a:pt x="104" y="102"/>
                </a:lnTo>
                <a:close/>
                <a:moveTo>
                  <a:pt x="117" y="100"/>
                </a:moveTo>
                <a:cubicBezTo>
                  <a:pt x="118" y="99"/>
                  <a:pt x="119" y="99"/>
                  <a:pt x="120" y="99"/>
                </a:cubicBezTo>
                <a:cubicBezTo>
                  <a:pt x="121" y="99"/>
                  <a:pt x="121" y="99"/>
                  <a:pt x="121" y="98"/>
                </a:cubicBezTo>
                <a:cubicBezTo>
                  <a:pt x="122" y="98"/>
                  <a:pt x="122" y="98"/>
                  <a:pt x="123" y="98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1" y="117"/>
                  <a:pt x="119" y="117"/>
                  <a:pt x="117" y="118"/>
                </a:cubicBezTo>
                <a:cubicBezTo>
                  <a:pt x="117" y="100"/>
                  <a:pt x="117" y="100"/>
                  <a:pt x="117" y="100"/>
                </a:cubicBezTo>
                <a:close/>
                <a:moveTo>
                  <a:pt x="128" y="96"/>
                </a:moveTo>
                <a:cubicBezTo>
                  <a:pt x="129" y="96"/>
                  <a:pt x="130" y="96"/>
                  <a:pt x="130" y="95"/>
                </a:cubicBezTo>
                <a:cubicBezTo>
                  <a:pt x="130" y="95"/>
                  <a:pt x="131" y="95"/>
                  <a:pt x="131" y="95"/>
                </a:cubicBezTo>
                <a:cubicBezTo>
                  <a:pt x="132" y="95"/>
                  <a:pt x="133" y="94"/>
                  <a:pt x="133" y="94"/>
                </a:cubicBezTo>
                <a:cubicBezTo>
                  <a:pt x="133" y="112"/>
                  <a:pt x="133" y="112"/>
                  <a:pt x="133" y="112"/>
                </a:cubicBezTo>
                <a:cubicBezTo>
                  <a:pt x="132" y="113"/>
                  <a:pt x="130" y="114"/>
                  <a:pt x="128" y="114"/>
                </a:cubicBezTo>
                <a:lnTo>
                  <a:pt x="128" y="96"/>
                </a:lnTo>
                <a:close/>
                <a:moveTo>
                  <a:pt x="139" y="91"/>
                </a:moveTo>
                <a:cubicBezTo>
                  <a:pt x="139" y="91"/>
                  <a:pt x="139" y="91"/>
                  <a:pt x="139" y="91"/>
                </a:cubicBezTo>
                <a:cubicBezTo>
                  <a:pt x="139" y="91"/>
                  <a:pt x="139" y="91"/>
                  <a:pt x="139" y="91"/>
                </a:cubicBezTo>
                <a:cubicBezTo>
                  <a:pt x="140" y="90"/>
                  <a:pt x="142" y="90"/>
                  <a:pt x="143" y="89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44" y="89"/>
                  <a:pt x="144" y="88"/>
                  <a:pt x="144" y="88"/>
                </a:cubicBezTo>
                <a:cubicBezTo>
                  <a:pt x="144" y="106"/>
                  <a:pt x="144" y="106"/>
                  <a:pt x="144" y="106"/>
                </a:cubicBezTo>
                <a:cubicBezTo>
                  <a:pt x="142" y="107"/>
                  <a:pt x="141" y="108"/>
                  <a:pt x="139" y="109"/>
                </a:cubicBezTo>
                <a:cubicBezTo>
                  <a:pt x="139" y="91"/>
                  <a:pt x="139" y="91"/>
                  <a:pt x="139" y="91"/>
                </a:cubicBezTo>
                <a:close/>
                <a:moveTo>
                  <a:pt x="16" y="88"/>
                </a:moveTo>
                <a:cubicBezTo>
                  <a:pt x="16" y="88"/>
                  <a:pt x="16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8" y="90"/>
                  <a:pt x="20" y="90"/>
                  <a:pt x="21" y="91"/>
                </a:cubicBezTo>
                <a:cubicBezTo>
                  <a:pt x="21" y="91"/>
                  <a:pt x="21" y="91"/>
                  <a:pt x="21" y="91"/>
                </a:cubicBezTo>
                <a:cubicBezTo>
                  <a:pt x="21" y="91"/>
                  <a:pt x="21" y="91"/>
                  <a:pt x="21" y="91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9" y="108"/>
                  <a:pt x="18" y="107"/>
                  <a:pt x="16" y="106"/>
                </a:cubicBezTo>
                <a:lnTo>
                  <a:pt x="16" y="88"/>
                </a:lnTo>
                <a:close/>
                <a:moveTo>
                  <a:pt x="27" y="94"/>
                </a:moveTo>
                <a:cubicBezTo>
                  <a:pt x="27" y="94"/>
                  <a:pt x="28" y="95"/>
                  <a:pt x="29" y="95"/>
                </a:cubicBezTo>
                <a:cubicBezTo>
                  <a:pt x="29" y="95"/>
                  <a:pt x="30" y="95"/>
                  <a:pt x="30" y="95"/>
                </a:cubicBezTo>
                <a:cubicBezTo>
                  <a:pt x="30" y="96"/>
                  <a:pt x="31" y="96"/>
                  <a:pt x="32" y="96"/>
                </a:cubicBezTo>
                <a:cubicBezTo>
                  <a:pt x="32" y="114"/>
                  <a:pt x="32" y="114"/>
                  <a:pt x="32" y="114"/>
                </a:cubicBezTo>
                <a:cubicBezTo>
                  <a:pt x="30" y="114"/>
                  <a:pt x="28" y="113"/>
                  <a:pt x="27" y="112"/>
                </a:cubicBezTo>
                <a:lnTo>
                  <a:pt x="27" y="94"/>
                </a:lnTo>
                <a:close/>
                <a:moveTo>
                  <a:pt x="37" y="98"/>
                </a:moveTo>
                <a:cubicBezTo>
                  <a:pt x="38" y="98"/>
                  <a:pt x="38" y="98"/>
                  <a:pt x="39" y="98"/>
                </a:cubicBezTo>
                <a:cubicBezTo>
                  <a:pt x="39" y="99"/>
                  <a:pt x="39" y="99"/>
                  <a:pt x="40" y="99"/>
                </a:cubicBezTo>
                <a:cubicBezTo>
                  <a:pt x="41" y="99"/>
                  <a:pt x="42" y="99"/>
                  <a:pt x="43" y="100"/>
                </a:cubicBezTo>
                <a:cubicBezTo>
                  <a:pt x="43" y="118"/>
                  <a:pt x="43" y="118"/>
                  <a:pt x="43" y="118"/>
                </a:cubicBezTo>
                <a:cubicBezTo>
                  <a:pt x="41" y="117"/>
                  <a:pt x="39" y="117"/>
                  <a:pt x="37" y="116"/>
                </a:cubicBezTo>
                <a:lnTo>
                  <a:pt x="37" y="98"/>
                </a:lnTo>
                <a:close/>
                <a:moveTo>
                  <a:pt x="48" y="101"/>
                </a:moveTo>
                <a:cubicBezTo>
                  <a:pt x="48" y="101"/>
                  <a:pt x="49" y="101"/>
                  <a:pt x="49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52" y="102"/>
                  <a:pt x="53" y="102"/>
                  <a:pt x="55" y="102"/>
                </a:cubicBezTo>
                <a:cubicBezTo>
                  <a:pt x="55" y="102"/>
                  <a:pt x="55" y="102"/>
                  <a:pt x="56" y="102"/>
                </a:cubicBezTo>
                <a:cubicBezTo>
                  <a:pt x="56" y="102"/>
                  <a:pt x="56" y="102"/>
                  <a:pt x="56" y="102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53" y="120"/>
                  <a:pt x="51" y="120"/>
                  <a:pt x="48" y="119"/>
                </a:cubicBezTo>
                <a:lnTo>
                  <a:pt x="48" y="101"/>
                </a:lnTo>
                <a:close/>
                <a:moveTo>
                  <a:pt x="61" y="103"/>
                </a:moveTo>
                <a:cubicBezTo>
                  <a:pt x="62" y="103"/>
                  <a:pt x="62" y="103"/>
                  <a:pt x="62" y="103"/>
                </a:cubicBezTo>
                <a:cubicBezTo>
                  <a:pt x="64" y="103"/>
                  <a:pt x="65" y="103"/>
                  <a:pt x="67" y="103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8" y="104"/>
                  <a:pt x="69" y="104"/>
                  <a:pt x="69" y="104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7" y="122"/>
                  <a:pt x="64" y="122"/>
                  <a:pt x="61" y="122"/>
                </a:cubicBezTo>
                <a:lnTo>
                  <a:pt x="61" y="103"/>
                </a:lnTo>
                <a:close/>
                <a:moveTo>
                  <a:pt x="5" y="88"/>
                </a:moveTo>
                <a:cubicBezTo>
                  <a:pt x="5" y="79"/>
                  <a:pt x="5" y="79"/>
                  <a:pt x="5" y="79"/>
                </a:cubicBezTo>
                <a:cubicBezTo>
                  <a:pt x="5" y="79"/>
                  <a:pt x="6" y="79"/>
                  <a:pt x="6" y="79"/>
                </a:cubicBezTo>
                <a:cubicBezTo>
                  <a:pt x="6" y="80"/>
                  <a:pt x="7" y="81"/>
                  <a:pt x="8" y="81"/>
                </a:cubicBezTo>
                <a:cubicBezTo>
                  <a:pt x="8" y="81"/>
                  <a:pt x="8" y="81"/>
                  <a:pt x="8" y="81"/>
                </a:cubicBezTo>
                <a:cubicBezTo>
                  <a:pt x="8" y="82"/>
                  <a:pt x="9" y="83"/>
                  <a:pt x="10" y="84"/>
                </a:cubicBezTo>
                <a:cubicBezTo>
                  <a:pt x="10" y="84"/>
                  <a:pt x="10" y="84"/>
                  <a:pt x="11" y="84"/>
                </a:cubicBezTo>
                <a:cubicBezTo>
                  <a:pt x="11" y="101"/>
                  <a:pt x="11" y="101"/>
                  <a:pt x="11" y="101"/>
                </a:cubicBezTo>
                <a:cubicBezTo>
                  <a:pt x="7" y="97"/>
                  <a:pt x="5" y="92"/>
                  <a:pt x="5" y="88"/>
                </a:cubicBezTo>
                <a:close/>
                <a:moveTo>
                  <a:pt x="75" y="123"/>
                </a:moveTo>
                <a:cubicBezTo>
                  <a:pt x="75" y="104"/>
                  <a:pt x="75" y="104"/>
                  <a:pt x="75" y="104"/>
                </a:cubicBezTo>
                <a:cubicBezTo>
                  <a:pt x="76" y="104"/>
                  <a:pt x="78" y="104"/>
                  <a:pt x="80" y="104"/>
                </a:cubicBezTo>
                <a:cubicBezTo>
                  <a:pt x="82" y="104"/>
                  <a:pt x="84" y="104"/>
                  <a:pt x="85" y="104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4" y="123"/>
                  <a:pt x="82" y="123"/>
                  <a:pt x="80" y="123"/>
                </a:cubicBezTo>
                <a:cubicBezTo>
                  <a:pt x="78" y="123"/>
                  <a:pt x="76" y="123"/>
                  <a:pt x="75" y="123"/>
                </a:cubicBezTo>
                <a:close/>
                <a:moveTo>
                  <a:pt x="155" y="79"/>
                </a:moveTo>
                <a:cubicBezTo>
                  <a:pt x="155" y="88"/>
                  <a:pt x="155" y="88"/>
                  <a:pt x="155" y="88"/>
                </a:cubicBezTo>
                <a:cubicBezTo>
                  <a:pt x="155" y="92"/>
                  <a:pt x="153" y="97"/>
                  <a:pt x="149" y="101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1" y="83"/>
                  <a:pt x="152" y="82"/>
                  <a:pt x="152" y="81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3" y="81"/>
                  <a:pt x="154" y="80"/>
                  <a:pt x="154" y="79"/>
                </a:cubicBezTo>
                <a:cubicBezTo>
                  <a:pt x="154" y="79"/>
                  <a:pt x="155" y="79"/>
                  <a:pt x="155" y="79"/>
                </a:cubicBezTo>
                <a:close/>
                <a:moveTo>
                  <a:pt x="43" y="88"/>
                </a:moveTo>
                <a:cubicBezTo>
                  <a:pt x="42" y="89"/>
                  <a:pt x="42" y="89"/>
                  <a:pt x="42" y="89"/>
                </a:cubicBezTo>
                <a:cubicBezTo>
                  <a:pt x="51" y="90"/>
                  <a:pt x="51" y="90"/>
                  <a:pt x="51" y="90"/>
                </a:cubicBezTo>
                <a:cubicBezTo>
                  <a:pt x="52" y="91"/>
                  <a:pt x="54" y="91"/>
                  <a:pt x="55" y="91"/>
                </a:cubicBezTo>
                <a:cubicBezTo>
                  <a:pt x="55" y="91"/>
                  <a:pt x="56" y="91"/>
                  <a:pt x="56" y="91"/>
                </a:cubicBezTo>
                <a:cubicBezTo>
                  <a:pt x="57" y="92"/>
                  <a:pt x="59" y="92"/>
                  <a:pt x="60" y="92"/>
                </a:cubicBezTo>
                <a:cubicBezTo>
                  <a:pt x="61" y="92"/>
                  <a:pt x="62" y="92"/>
                  <a:pt x="63" y="92"/>
                </a:cubicBezTo>
                <a:cubicBezTo>
                  <a:pt x="64" y="93"/>
                  <a:pt x="65" y="93"/>
                  <a:pt x="66" y="93"/>
                </a:cubicBezTo>
                <a:cubicBezTo>
                  <a:pt x="68" y="93"/>
                  <a:pt x="70" y="93"/>
                  <a:pt x="72" y="93"/>
                </a:cubicBezTo>
                <a:cubicBezTo>
                  <a:pt x="72" y="93"/>
                  <a:pt x="72" y="93"/>
                  <a:pt x="73" y="93"/>
                </a:cubicBezTo>
                <a:cubicBezTo>
                  <a:pt x="75" y="93"/>
                  <a:pt x="78" y="93"/>
                  <a:pt x="80" y="93"/>
                </a:cubicBezTo>
                <a:cubicBezTo>
                  <a:pt x="82" y="93"/>
                  <a:pt x="85" y="93"/>
                  <a:pt x="87" y="93"/>
                </a:cubicBezTo>
                <a:cubicBezTo>
                  <a:pt x="87" y="93"/>
                  <a:pt x="88" y="93"/>
                  <a:pt x="88" y="93"/>
                </a:cubicBezTo>
                <a:cubicBezTo>
                  <a:pt x="90" y="93"/>
                  <a:pt x="92" y="93"/>
                  <a:pt x="93" y="93"/>
                </a:cubicBezTo>
                <a:cubicBezTo>
                  <a:pt x="94" y="93"/>
                  <a:pt x="95" y="93"/>
                  <a:pt x="97" y="92"/>
                </a:cubicBezTo>
                <a:cubicBezTo>
                  <a:pt x="97" y="92"/>
                  <a:pt x="98" y="92"/>
                  <a:pt x="99" y="92"/>
                </a:cubicBezTo>
                <a:cubicBezTo>
                  <a:pt x="101" y="92"/>
                  <a:pt x="103" y="92"/>
                  <a:pt x="104" y="91"/>
                </a:cubicBezTo>
                <a:cubicBezTo>
                  <a:pt x="104" y="91"/>
                  <a:pt x="105" y="91"/>
                  <a:pt x="105" y="91"/>
                </a:cubicBezTo>
                <a:cubicBezTo>
                  <a:pt x="106" y="91"/>
                  <a:pt x="107" y="91"/>
                  <a:pt x="109" y="91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37" y="83"/>
                  <a:pt x="149" y="73"/>
                  <a:pt x="149" y="64"/>
                </a:cubicBezTo>
                <a:cubicBezTo>
                  <a:pt x="149" y="50"/>
                  <a:pt x="120" y="35"/>
                  <a:pt x="80" y="35"/>
                </a:cubicBezTo>
                <a:cubicBezTo>
                  <a:pt x="40" y="35"/>
                  <a:pt x="11" y="50"/>
                  <a:pt x="11" y="64"/>
                </a:cubicBezTo>
                <a:cubicBezTo>
                  <a:pt x="11" y="73"/>
                  <a:pt x="23" y="83"/>
                  <a:pt x="43" y="88"/>
                </a:cubicBezTo>
                <a:close/>
                <a:moveTo>
                  <a:pt x="69" y="75"/>
                </a:moveTo>
                <a:cubicBezTo>
                  <a:pt x="64" y="73"/>
                  <a:pt x="61" y="70"/>
                  <a:pt x="60" y="65"/>
                </a:cubicBezTo>
                <a:cubicBezTo>
                  <a:pt x="60" y="64"/>
                  <a:pt x="60" y="64"/>
                  <a:pt x="60" y="64"/>
                </a:cubicBezTo>
                <a:cubicBezTo>
                  <a:pt x="58" y="63"/>
                  <a:pt x="58" y="63"/>
                  <a:pt x="58" y="63"/>
                </a:cubicBezTo>
                <a:cubicBezTo>
                  <a:pt x="57" y="63"/>
                  <a:pt x="56" y="63"/>
                  <a:pt x="56" y="63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0"/>
                  <a:pt x="58" y="60"/>
                  <a:pt x="59" y="59"/>
                </a:cubicBezTo>
                <a:cubicBezTo>
                  <a:pt x="60" y="59"/>
                  <a:pt x="60" y="59"/>
                  <a:pt x="60" y="59"/>
                </a:cubicBezTo>
                <a:cubicBezTo>
                  <a:pt x="61" y="58"/>
                  <a:pt x="61" y="58"/>
                  <a:pt x="61" y="58"/>
                </a:cubicBezTo>
                <a:cubicBezTo>
                  <a:pt x="62" y="56"/>
                  <a:pt x="63" y="55"/>
                  <a:pt x="64" y="54"/>
                </a:cubicBezTo>
                <a:cubicBezTo>
                  <a:pt x="64" y="53"/>
                  <a:pt x="65" y="53"/>
                  <a:pt x="65" y="52"/>
                </a:cubicBezTo>
                <a:cubicBezTo>
                  <a:pt x="66" y="51"/>
                  <a:pt x="67" y="51"/>
                  <a:pt x="67" y="49"/>
                </a:cubicBezTo>
                <a:cubicBezTo>
                  <a:pt x="67" y="49"/>
                  <a:pt x="67" y="49"/>
                  <a:pt x="67" y="49"/>
                </a:cubicBezTo>
                <a:cubicBezTo>
                  <a:pt x="71" y="51"/>
                  <a:pt x="75" y="51"/>
                  <a:pt x="79" y="51"/>
                </a:cubicBezTo>
                <a:cubicBezTo>
                  <a:pt x="79" y="51"/>
                  <a:pt x="80" y="51"/>
                  <a:pt x="80" y="51"/>
                </a:cubicBezTo>
                <a:cubicBezTo>
                  <a:pt x="91" y="51"/>
                  <a:pt x="97" y="53"/>
                  <a:pt x="99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1" y="59"/>
                  <a:pt x="101" y="59"/>
                  <a:pt x="101" y="59"/>
                </a:cubicBezTo>
                <a:cubicBezTo>
                  <a:pt x="102" y="60"/>
                  <a:pt x="103" y="60"/>
                  <a:pt x="103" y="61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3"/>
                  <a:pt x="103" y="63"/>
                  <a:pt x="102" y="63"/>
                </a:cubicBezTo>
                <a:cubicBezTo>
                  <a:pt x="100" y="64"/>
                  <a:pt x="100" y="64"/>
                  <a:pt x="100" y="64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99" y="70"/>
                  <a:pt x="96" y="73"/>
                  <a:pt x="91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81"/>
                  <a:pt x="89" y="81"/>
                  <a:pt x="89" y="81"/>
                </a:cubicBezTo>
                <a:cubicBezTo>
                  <a:pt x="90" y="83"/>
                  <a:pt x="91" y="84"/>
                  <a:pt x="93" y="85"/>
                </a:cubicBezTo>
                <a:cubicBezTo>
                  <a:pt x="98" y="87"/>
                  <a:pt x="98" y="87"/>
                  <a:pt x="98" y="87"/>
                </a:cubicBezTo>
                <a:cubicBezTo>
                  <a:pt x="97" y="87"/>
                  <a:pt x="97" y="87"/>
                  <a:pt x="96" y="87"/>
                </a:cubicBezTo>
                <a:cubicBezTo>
                  <a:pt x="94" y="87"/>
                  <a:pt x="93" y="87"/>
                  <a:pt x="91" y="88"/>
                </a:cubicBezTo>
                <a:cubicBezTo>
                  <a:pt x="90" y="88"/>
                  <a:pt x="89" y="88"/>
                  <a:pt x="88" y="88"/>
                </a:cubicBezTo>
                <a:cubicBezTo>
                  <a:pt x="83" y="88"/>
                  <a:pt x="77" y="88"/>
                  <a:pt x="72" y="88"/>
                </a:cubicBezTo>
                <a:cubicBezTo>
                  <a:pt x="71" y="88"/>
                  <a:pt x="70" y="88"/>
                  <a:pt x="69" y="88"/>
                </a:cubicBezTo>
                <a:cubicBezTo>
                  <a:pt x="67" y="87"/>
                  <a:pt x="66" y="87"/>
                  <a:pt x="64" y="87"/>
                </a:cubicBezTo>
                <a:cubicBezTo>
                  <a:pt x="63" y="87"/>
                  <a:pt x="63" y="87"/>
                  <a:pt x="62" y="87"/>
                </a:cubicBezTo>
                <a:cubicBezTo>
                  <a:pt x="67" y="85"/>
                  <a:pt x="67" y="85"/>
                  <a:pt x="67" y="85"/>
                </a:cubicBezTo>
                <a:cubicBezTo>
                  <a:pt x="69" y="84"/>
                  <a:pt x="70" y="83"/>
                  <a:pt x="71" y="81"/>
                </a:cubicBezTo>
                <a:cubicBezTo>
                  <a:pt x="71" y="75"/>
                  <a:pt x="71" y="75"/>
                  <a:pt x="71" y="75"/>
                </a:cubicBezTo>
                <a:lnTo>
                  <a:pt x="69" y="75"/>
                </a:lnTo>
                <a:close/>
                <a:moveTo>
                  <a:pt x="80" y="40"/>
                </a:moveTo>
                <a:cubicBezTo>
                  <a:pt x="120" y="40"/>
                  <a:pt x="144" y="56"/>
                  <a:pt x="144" y="64"/>
                </a:cubicBezTo>
                <a:cubicBezTo>
                  <a:pt x="144" y="70"/>
                  <a:pt x="131" y="80"/>
                  <a:pt x="108" y="85"/>
                </a:cubicBezTo>
                <a:cubicBezTo>
                  <a:pt x="95" y="80"/>
                  <a:pt x="95" y="80"/>
                  <a:pt x="9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5" y="79"/>
                  <a:pt x="95" y="79"/>
                  <a:pt x="95" y="79"/>
                </a:cubicBezTo>
                <a:cubicBezTo>
                  <a:pt x="101" y="76"/>
                  <a:pt x="104" y="72"/>
                  <a:pt x="105" y="68"/>
                </a:cubicBezTo>
                <a:cubicBezTo>
                  <a:pt x="107" y="67"/>
                  <a:pt x="108" y="66"/>
                  <a:pt x="108" y="65"/>
                </a:cubicBezTo>
                <a:cubicBezTo>
                  <a:pt x="109" y="64"/>
                  <a:pt x="109" y="62"/>
                  <a:pt x="109" y="61"/>
                </a:cubicBezTo>
                <a:cubicBezTo>
                  <a:pt x="108" y="59"/>
                  <a:pt x="108" y="59"/>
                  <a:pt x="108" y="59"/>
                </a:cubicBezTo>
                <a:cubicBezTo>
                  <a:pt x="108" y="57"/>
                  <a:pt x="106" y="55"/>
                  <a:pt x="103" y="54"/>
                </a:cubicBezTo>
                <a:cubicBezTo>
                  <a:pt x="99" y="46"/>
                  <a:pt x="88" y="45"/>
                  <a:pt x="80" y="45"/>
                </a:cubicBezTo>
                <a:cubicBezTo>
                  <a:pt x="79" y="45"/>
                  <a:pt x="79" y="45"/>
                  <a:pt x="78" y="45"/>
                </a:cubicBezTo>
                <a:cubicBezTo>
                  <a:pt x="75" y="46"/>
                  <a:pt x="71" y="45"/>
                  <a:pt x="69" y="44"/>
                </a:cubicBezTo>
                <a:cubicBezTo>
                  <a:pt x="68" y="44"/>
                  <a:pt x="67" y="43"/>
                  <a:pt x="67" y="43"/>
                </a:cubicBezTo>
                <a:cubicBezTo>
                  <a:pt x="66" y="42"/>
                  <a:pt x="64" y="43"/>
                  <a:pt x="63" y="43"/>
                </a:cubicBezTo>
                <a:cubicBezTo>
                  <a:pt x="62" y="44"/>
                  <a:pt x="61" y="44"/>
                  <a:pt x="61" y="46"/>
                </a:cubicBezTo>
                <a:cubicBezTo>
                  <a:pt x="61" y="46"/>
                  <a:pt x="62" y="47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8"/>
                  <a:pt x="61" y="48"/>
                  <a:pt x="61" y="48"/>
                </a:cubicBezTo>
                <a:cubicBezTo>
                  <a:pt x="61" y="49"/>
                  <a:pt x="61" y="49"/>
                  <a:pt x="60" y="50"/>
                </a:cubicBezTo>
                <a:cubicBezTo>
                  <a:pt x="59" y="51"/>
                  <a:pt x="57" y="53"/>
                  <a:pt x="57" y="54"/>
                </a:cubicBezTo>
                <a:cubicBezTo>
                  <a:pt x="54" y="55"/>
                  <a:pt x="52" y="57"/>
                  <a:pt x="52" y="59"/>
                </a:cubicBezTo>
                <a:cubicBezTo>
                  <a:pt x="51" y="61"/>
                  <a:pt x="51" y="61"/>
                  <a:pt x="51" y="61"/>
                </a:cubicBezTo>
                <a:cubicBezTo>
                  <a:pt x="51" y="62"/>
                  <a:pt x="51" y="64"/>
                  <a:pt x="52" y="65"/>
                </a:cubicBezTo>
                <a:cubicBezTo>
                  <a:pt x="52" y="66"/>
                  <a:pt x="53" y="67"/>
                  <a:pt x="55" y="68"/>
                </a:cubicBezTo>
                <a:cubicBezTo>
                  <a:pt x="56" y="72"/>
                  <a:pt x="59" y="76"/>
                  <a:pt x="65" y="79"/>
                </a:cubicBezTo>
                <a:cubicBezTo>
                  <a:pt x="65" y="80"/>
                  <a:pt x="65" y="80"/>
                  <a:pt x="65" y="80"/>
                </a:cubicBezTo>
                <a:cubicBezTo>
                  <a:pt x="65" y="80"/>
                  <a:pt x="65" y="80"/>
                  <a:pt x="65" y="80"/>
                </a:cubicBezTo>
                <a:cubicBezTo>
                  <a:pt x="52" y="85"/>
                  <a:pt x="52" y="85"/>
                  <a:pt x="52" y="85"/>
                </a:cubicBezTo>
                <a:cubicBezTo>
                  <a:pt x="29" y="80"/>
                  <a:pt x="16" y="70"/>
                  <a:pt x="16" y="64"/>
                </a:cubicBezTo>
                <a:cubicBezTo>
                  <a:pt x="16" y="56"/>
                  <a:pt x="40" y="40"/>
                  <a:pt x="80" y="40"/>
                </a:cubicBezTo>
                <a:close/>
                <a:moveTo>
                  <a:pt x="151" y="145"/>
                </a:moveTo>
                <a:cubicBezTo>
                  <a:pt x="152" y="146"/>
                  <a:pt x="152" y="148"/>
                  <a:pt x="151" y="149"/>
                </a:cubicBezTo>
                <a:cubicBezTo>
                  <a:pt x="150" y="149"/>
                  <a:pt x="150" y="149"/>
                  <a:pt x="149" y="149"/>
                </a:cubicBezTo>
                <a:cubicBezTo>
                  <a:pt x="148" y="149"/>
                  <a:pt x="147" y="149"/>
                  <a:pt x="147" y="148"/>
                </a:cubicBezTo>
                <a:cubicBezTo>
                  <a:pt x="142" y="141"/>
                  <a:pt x="142" y="141"/>
                  <a:pt x="142" y="141"/>
                </a:cubicBezTo>
                <a:cubicBezTo>
                  <a:pt x="135" y="157"/>
                  <a:pt x="126" y="160"/>
                  <a:pt x="120" y="160"/>
                </a:cubicBezTo>
                <a:cubicBezTo>
                  <a:pt x="114" y="160"/>
                  <a:pt x="106" y="157"/>
                  <a:pt x="99" y="143"/>
                </a:cubicBezTo>
                <a:cubicBezTo>
                  <a:pt x="98" y="141"/>
                  <a:pt x="99" y="140"/>
                  <a:pt x="100" y="139"/>
                </a:cubicBezTo>
                <a:cubicBezTo>
                  <a:pt x="101" y="138"/>
                  <a:pt x="103" y="139"/>
                  <a:pt x="104" y="140"/>
                </a:cubicBezTo>
                <a:cubicBezTo>
                  <a:pt x="108" y="150"/>
                  <a:pt x="114" y="155"/>
                  <a:pt x="120" y="155"/>
                </a:cubicBezTo>
                <a:cubicBezTo>
                  <a:pt x="128" y="155"/>
                  <a:pt x="134" y="147"/>
                  <a:pt x="137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6" y="139"/>
                  <a:pt x="125" y="137"/>
                  <a:pt x="125" y="136"/>
                </a:cubicBezTo>
                <a:cubicBezTo>
                  <a:pt x="125" y="135"/>
                  <a:pt x="126" y="133"/>
                  <a:pt x="128" y="133"/>
                </a:cubicBezTo>
                <a:cubicBezTo>
                  <a:pt x="141" y="133"/>
                  <a:pt x="141" y="133"/>
                  <a:pt x="141" y="133"/>
                </a:cubicBezTo>
                <a:cubicBezTo>
                  <a:pt x="141" y="133"/>
                  <a:pt x="141" y="133"/>
                  <a:pt x="141" y="133"/>
                </a:cubicBezTo>
                <a:cubicBezTo>
                  <a:pt x="141" y="133"/>
                  <a:pt x="142" y="133"/>
                  <a:pt x="142" y="133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2" y="133"/>
                  <a:pt x="142" y="134"/>
                  <a:pt x="142" y="134"/>
                </a:cubicBezTo>
                <a:cubicBezTo>
                  <a:pt x="142" y="134"/>
                  <a:pt x="142" y="134"/>
                  <a:pt x="142" y="134"/>
                </a:cubicBezTo>
                <a:cubicBezTo>
                  <a:pt x="142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lnTo>
                  <a:pt x="151" y="145"/>
                </a:lnTo>
                <a:close/>
                <a:moveTo>
                  <a:pt x="6" y="15"/>
                </a:moveTo>
                <a:cubicBezTo>
                  <a:pt x="5" y="14"/>
                  <a:pt x="5" y="12"/>
                  <a:pt x="7" y="11"/>
                </a:cubicBezTo>
                <a:cubicBezTo>
                  <a:pt x="8" y="10"/>
                  <a:pt x="10" y="11"/>
                  <a:pt x="10" y="12"/>
                </a:cubicBezTo>
                <a:cubicBezTo>
                  <a:pt x="16" y="19"/>
                  <a:pt x="16" y="19"/>
                  <a:pt x="16" y="19"/>
                </a:cubicBezTo>
                <a:cubicBezTo>
                  <a:pt x="22" y="3"/>
                  <a:pt x="31" y="0"/>
                  <a:pt x="38" y="0"/>
                </a:cubicBezTo>
                <a:cubicBezTo>
                  <a:pt x="43" y="0"/>
                  <a:pt x="51" y="3"/>
                  <a:pt x="58" y="17"/>
                </a:cubicBezTo>
                <a:cubicBezTo>
                  <a:pt x="59" y="19"/>
                  <a:pt x="58" y="20"/>
                  <a:pt x="57" y="21"/>
                </a:cubicBezTo>
                <a:cubicBezTo>
                  <a:pt x="56" y="22"/>
                  <a:pt x="54" y="21"/>
                  <a:pt x="54" y="20"/>
                </a:cubicBezTo>
                <a:cubicBezTo>
                  <a:pt x="49" y="10"/>
                  <a:pt x="43" y="5"/>
                  <a:pt x="38" y="5"/>
                </a:cubicBezTo>
                <a:cubicBezTo>
                  <a:pt x="29" y="5"/>
                  <a:pt x="24" y="13"/>
                  <a:pt x="2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1" y="21"/>
                  <a:pt x="32" y="23"/>
                  <a:pt x="32" y="24"/>
                </a:cubicBezTo>
                <a:cubicBezTo>
                  <a:pt x="32" y="25"/>
                  <a:pt x="31" y="27"/>
                  <a:pt x="30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7"/>
                  <a:pt x="15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lnTo>
                  <a:pt x="6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" name="Freeform 1906">
            <a:extLst>
              <a:ext uri="{FF2B5EF4-FFF2-40B4-BE49-F238E27FC236}">
                <a16:creationId xmlns:a16="http://schemas.microsoft.com/office/drawing/2014/main" id="{5DBCBF07-259F-4370-A105-35258E154835}"/>
              </a:ext>
            </a:extLst>
          </p:cNvPr>
          <p:cNvSpPr>
            <a:spLocks noEditPoints="1"/>
          </p:cNvSpPr>
          <p:nvPr/>
        </p:nvSpPr>
        <p:spPr bwMode="auto">
          <a:xfrm>
            <a:off x="4765878" y="1322850"/>
            <a:ext cx="380772" cy="390942"/>
          </a:xfrm>
          <a:custGeom>
            <a:avLst/>
            <a:gdLst>
              <a:gd name="T0" fmla="*/ 64796 w 157"/>
              <a:gd name="T1" fmla="*/ 89351 h 160"/>
              <a:gd name="T2" fmla="*/ 0 w 157"/>
              <a:gd name="T3" fmla="*/ 274926 h 160"/>
              <a:gd name="T4" fmla="*/ 102310 w 157"/>
              <a:gd name="T5" fmla="*/ 501740 h 160"/>
              <a:gd name="T6" fmla="*/ 197798 w 157"/>
              <a:gd name="T7" fmla="*/ 24056 h 160"/>
              <a:gd name="T8" fmla="*/ 197798 w 157"/>
              <a:gd name="T9" fmla="*/ 24056 h 160"/>
              <a:gd name="T10" fmla="*/ 88668 w 157"/>
              <a:gd name="T11" fmla="*/ 412389 h 160"/>
              <a:gd name="T12" fmla="*/ 75027 w 157"/>
              <a:gd name="T13" fmla="*/ 175265 h 160"/>
              <a:gd name="T14" fmla="*/ 20462 w 157"/>
              <a:gd name="T15" fmla="*/ 254307 h 160"/>
              <a:gd name="T16" fmla="*/ 20462 w 157"/>
              <a:gd name="T17" fmla="*/ 274926 h 160"/>
              <a:gd name="T18" fmla="*/ 20462 w 157"/>
              <a:gd name="T19" fmla="*/ 302419 h 160"/>
              <a:gd name="T20" fmla="*/ 57975 w 157"/>
              <a:gd name="T21" fmla="*/ 233687 h 160"/>
              <a:gd name="T22" fmla="*/ 68206 w 157"/>
              <a:gd name="T23" fmla="*/ 353967 h 160"/>
              <a:gd name="T24" fmla="*/ 27283 w 157"/>
              <a:gd name="T25" fmla="*/ 350531 h 160"/>
              <a:gd name="T26" fmla="*/ 85258 w 157"/>
              <a:gd name="T27" fmla="*/ 140900 h 160"/>
              <a:gd name="T28" fmla="*/ 126182 w 157"/>
              <a:gd name="T29" fmla="*/ 58422 h 160"/>
              <a:gd name="T30" fmla="*/ 122771 w 157"/>
              <a:gd name="T31" fmla="*/ 85914 h 160"/>
              <a:gd name="T32" fmla="*/ 126182 w 157"/>
              <a:gd name="T33" fmla="*/ 470811 h 160"/>
              <a:gd name="T34" fmla="*/ 201209 w 157"/>
              <a:gd name="T35" fmla="*/ 525796 h 160"/>
              <a:gd name="T36" fmla="*/ 187568 w 157"/>
              <a:gd name="T37" fmla="*/ 518923 h 160"/>
              <a:gd name="T38" fmla="*/ 269415 w 157"/>
              <a:gd name="T39" fmla="*/ 529233 h 160"/>
              <a:gd name="T40" fmla="*/ 238722 w 157"/>
              <a:gd name="T41" fmla="*/ 522359 h 160"/>
              <a:gd name="T42" fmla="*/ 98899 w 157"/>
              <a:gd name="T43" fmla="*/ 384896 h 160"/>
              <a:gd name="T44" fmla="*/ 85258 w 157"/>
              <a:gd name="T45" fmla="*/ 353967 h 160"/>
              <a:gd name="T46" fmla="*/ 78437 w 157"/>
              <a:gd name="T47" fmla="*/ 319601 h 160"/>
              <a:gd name="T48" fmla="*/ 75027 w 157"/>
              <a:gd name="T49" fmla="*/ 274926 h 160"/>
              <a:gd name="T50" fmla="*/ 78437 w 157"/>
              <a:gd name="T51" fmla="*/ 230251 h 160"/>
              <a:gd name="T52" fmla="*/ 85258 w 157"/>
              <a:gd name="T53" fmla="*/ 195885 h 160"/>
              <a:gd name="T54" fmla="*/ 98899 w 157"/>
              <a:gd name="T55" fmla="*/ 164956 h 160"/>
              <a:gd name="T56" fmla="*/ 238722 w 157"/>
              <a:gd name="T57" fmla="*/ 27493 h 160"/>
              <a:gd name="T58" fmla="*/ 269415 w 157"/>
              <a:gd name="T59" fmla="*/ 20619 h 160"/>
              <a:gd name="T60" fmla="*/ 286467 w 157"/>
              <a:gd name="T61" fmla="*/ 72168 h 160"/>
              <a:gd name="T62" fmla="*/ 323980 w 157"/>
              <a:gd name="T63" fmla="*/ 72168 h 160"/>
              <a:gd name="T64" fmla="*/ 218260 w 157"/>
              <a:gd name="T65" fmla="*/ 79041 h 160"/>
              <a:gd name="T66" fmla="*/ 214850 w 157"/>
              <a:gd name="T67" fmla="*/ 92788 h 160"/>
              <a:gd name="T68" fmla="*/ 467214 w 157"/>
              <a:gd name="T69" fmla="*/ 226814 h 160"/>
              <a:gd name="T70" fmla="*/ 419469 w 157"/>
              <a:gd name="T71" fmla="*/ 140900 h 160"/>
              <a:gd name="T72" fmla="*/ 296698 w 157"/>
              <a:gd name="T73" fmla="*/ 487994 h 160"/>
              <a:gd name="T74" fmla="*/ 306929 w 157"/>
              <a:gd name="T75" fmla="*/ 477684 h 160"/>
              <a:gd name="T76" fmla="*/ 405828 w 157"/>
              <a:gd name="T77" fmla="*/ 422699 h 160"/>
              <a:gd name="T78" fmla="*/ 351263 w 157"/>
              <a:gd name="T79" fmla="*/ 477684 h 160"/>
              <a:gd name="T80" fmla="*/ 385366 w 157"/>
              <a:gd name="T81" fmla="*/ 106534 h 160"/>
              <a:gd name="T82" fmla="*/ 392187 w 157"/>
              <a:gd name="T83" fmla="*/ 103097 h 160"/>
              <a:gd name="T84" fmla="*/ 463803 w 157"/>
              <a:gd name="T85" fmla="*/ 292109 h 160"/>
              <a:gd name="T86" fmla="*/ 109130 w 157"/>
              <a:gd name="T87" fmla="*/ 274926 h 160"/>
              <a:gd name="T88" fmla="*/ 470624 w 157"/>
              <a:gd name="T89" fmla="*/ 350531 h 160"/>
              <a:gd name="T90" fmla="*/ 463803 w 157"/>
              <a:gd name="T91" fmla="*/ 340221 h 160"/>
              <a:gd name="T92" fmla="*/ 122771 w 157"/>
              <a:gd name="T93" fmla="*/ 199321 h 160"/>
              <a:gd name="T94" fmla="*/ 167106 w 157"/>
              <a:gd name="T95" fmla="*/ 422699 h 160"/>
              <a:gd name="T96" fmla="*/ 139823 w 157"/>
              <a:gd name="T97" fmla="*/ 347094 h 160"/>
              <a:gd name="T98" fmla="*/ 136413 w 157"/>
              <a:gd name="T99" fmla="*/ 329911 h 160"/>
              <a:gd name="T100" fmla="*/ 160285 w 157"/>
              <a:gd name="T101" fmla="*/ 144336 h 160"/>
              <a:gd name="T102" fmla="*/ 221671 w 157"/>
              <a:gd name="T103" fmla="*/ 470811 h 160"/>
              <a:gd name="T104" fmla="*/ 351263 w 157"/>
              <a:gd name="T105" fmla="*/ 271489 h 160"/>
              <a:gd name="T106" fmla="*/ 354673 w 157"/>
              <a:gd name="T107" fmla="*/ 223377 h 160"/>
              <a:gd name="T108" fmla="*/ 354673 w 157"/>
              <a:gd name="T109" fmla="*/ 178702 h 160"/>
              <a:gd name="T110" fmla="*/ 286467 w 157"/>
              <a:gd name="T111" fmla="*/ 151209 h 160"/>
              <a:gd name="T112" fmla="*/ 286467 w 157"/>
              <a:gd name="T113" fmla="*/ 364277 h 160"/>
              <a:gd name="T114" fmla="*/ 221671 w 157"/>
              <a:gd name="T115" fmla="*/ 374587 h 160"/>
              <a:gd name="T116" fmla="*/ 296698 w 157"/>
              <a:gd name="T117" fmla="*/ 405516 h 160"/>
              <a:gd name="T118" fmla="*/ 351263 w 157"/>
              <a:gd name="T119" fmla="*/ 271489 h 160"/>
              <a:gd name="T120" fmla="*/ 245543 w 157"/>
              <a:gd name="T121" fmla="*/ 182138 h 160"/>
              <a:gd name="T122" fmla="*/ 354673 w 157"/>
              <a:gd name="T123" fmla="*/ 357404 h 160"/>
              <a:gd name="T124" fmla="*/ 358083 w 157"/>
              <a:gd name="T125" fmla="*/ 302419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7" y="0"/>
                  <a:pt x="44" y="4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28" y="16"/>
                  <a:pt x="23" y="2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cubicBezTo>
                  <a:pt x="19" y="102"/>
                  <a:pt x="19" y="102"/>
                  <a:pt x="19" y="102"/>
                </a:cubicBez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69" y="152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100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4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3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0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84" y="21"/>
                </a:moveTo>
                <a:cubicBezTo>
                  <a:pt x="84" y="19"/>
                  <a:pt x="85" y="18"/>
                  <a:pt x="87" y="18"/>
                </a:cubicBezTo>
                <a:cubicBezTo>
                  <a:pt x="87" y="21"/>
                  <a:pt x="87" y="21"/>
                  <a:pt x="87" y="21"/>
                </a:cubicBezTo>
                <a:cubicBezTo>
                  <a:pt x="87" y="18"/>
                  <a:pt x="87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9" y="18"/>
                  <a:pt x="91" y="18"/>
                  <a:pt x="93" y="18"/>
                </a:cubicBezTo>
                <a:cubicBezTo>
                  <a:pt x="94" y="18"/>
                  <a:pt x="95" y="20"/>
                  <a:pt x="95" y="21"/>
                </a:cubicBezTo>
                <a:cubicBezTo>
                  <a:pt x="95" y="23"/>
                  <a:pt x="94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0" y="23"/>
                  <a:pt x="89" y="23"/>
                  <a:pt x="87" y="23"/>
                </a:cubicBezTo>
                <a:cubicBezTo>
                  <a:pt x="85" y="23"/>
                  <a:pt x="84" y="22"/>
                  <a:pt x="84" y="21"/>
                </a:cubicBezTo>
                <a:close/>
                <a:moveTo>
                  <a:pt x="63" y="27"/>
                </a:moveTo>
                <a:cubicBezTo>
                  <a:pt x="63" y="26"/>
                  <a:pt x="63" y="24"/>
                  <a:pt x="64" y="23"/>
                </a:cubicBezTo>
                <a:cubicBezTo>
                  <a:pt x="66" y="22"/>
                  <a:pt x="68" y="22"/>
                  <a:pt x="70" y="21"/>
                </a:cubicBezTo>
                <a:cubicBezTo>
                  <a:pt x="71" y="20"/>
                  <a:pt x="73" y="21"/>
                  <a:pt x="73" y="23"/>
                </a:cubicBezTo>
                <a:cubicBezTo>
                  <a:pt x="74" y="24"/>
                  <a:pt x="73" y="26"/>
                  <a:pt x="72" y="26"/>
                </a:cubicBezTo>
                <a:cubicBezTo>
                  <a:pt x="70" y="27"/>
                  <a:pt x="69" y="27"/>
                  <a:pt x="67" y="28"/>
                </a:cubicBezTo>
                <a:cubicBezTo>
                  <a:pt x="67" y="28"/>
                  <a:pt x="66" y="29"/>
                  <a:pt x="66" y="29"/>
                </a:cubicBezTo>
                <a:cubicBezTo>
                  <a:pt x="65" y="29"/>
                  <a:pt x="64" y="28"/>
                  <a:pt x="63" y="27"/>
                </a:cubicBezTo>
                <a:close/>
                <a:moveTo>
                  <a:pt x="133" y="59"/>
                </a:moveTo>
                <a:cubicBezTo>
                  <a:pt x="132" y="58"/>
                  <a:pt x="133" y="56"/>
                  <a:pt x="134" y="56"/>
                </a:cubicBezTo>
                <a:cubicBezTo>
                  <a:pt x="136" y="55"/>
                  <a:pt x="137" y="56"/>
                  <a:pt x="138" y="57"/>
                </a:cubicBezTo>
                <a:cubicBezTo>
                  <a:pt x="139" y="59"/>
                  <a:pt x="139" y="61"/>
                  <a:pt x="140" y="63"/>
                </a:cubicBezTo>
                <a:cubicBezTo>
                  <a:pt x="140" y="64"/>
                  <a:pt x="139" y="66"/>
                  <a:pt x="138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6" y="66"/>
                  <a:pt x="134" y="66"/>
                  <a:pt x="134" y="64"/>
                </a:cubicBezTo>
                <a:cubicBezTo>
                  <a:pt x="134" y="63"/>
                  <a:pt x="133" y="61"/>
                  <a:pt x="133" y="59"/>
                </a:cubicBezTo>
                <a:close/>
                <a:moveTo>
                  <a:pt x="130" y="46"/>
                </a:moveTo>
                <a:cubicBezTo>
                  <a:pt x="129" y="46"/>
                  <a:pt x="129" y="46"/>
                  <a:pt x="128" y="46"/>
                </a:cubicBezTo>
                <a:cubicBezTo>
                  <a:pt x="127" y="46"/>
                  <a:pt x="126" y="46"/>
                  <a:pt x="126" y="45"/>
                </a:cubicBezTo>
                <a:cubicBezTo>
                  <a:pt x="125" y="44"/>
                  <a:pt x="124" y="42"/>
                  <a:pt x="123" y="41"/>
                </a:cubicBezTo>
                <a:cubicBezTo>
                  <a:pt x="122" y="40"/>
                  <a:pt x="122" y="38"/>
                  <a:pt x="123" y="37"/>
                </a:cubicBezTo>
                <a:cubicBezTo>
                  <a:pt x="124" y="36"/>
                  <a:pt x="126" y="36"/>
                  <a:pt x="127" y="38"/>
                </a:cubicBezTo>
                <a:cubicBezTo>
                  <a:pt x="128" y="39"/>
                  <a:pt x="129" y="41"/>
                  <a:pt x="130" y="42"/>
                </a:cubicBezTo>
                <a:cubicBezTo>
                  <a:pt x="131" y="43"/>
                  <a:pt x="131" y="45"/>
                  <a:pt x="130" y="46"/>
                </a:cubicBezTo>
                <a:close/>
                <a:moveTo>
                  <a:pt x="90" y="139"/>
                </a:moveTo>
                <a:cubicBezTo>
                  <a:pt x="90" y="141"/>
                  <a:pt x="89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5" y="142"/>
                  <a:pt x="83" y="142"/>
                  <a:pt x="81" y="142"/>
                </a:cubicBezTo>
                <a:cubicBezTo>
                  <a:pt x="80" y="142"/>
                  <a:pt x="79" y="140"/>
                  <a:pt x="79" y="139"/>
                </a:cubicBezTo>
                <a:cubicBezTo>
                  <a:pt x="79" y="137"/>
                  <a:pt x="80" y="136"/>
                  <a:pt x="82" y="136"/>
                </a:cubicBezTo>
                <a:cubicBezTo>
                  <a:pt x="83" y="137"/>
                  <a:pt x="85" y="137"/>
                  <a:pt x="87" y="137"/>
                </a:cubicBezTo>
                <a:cubicBezTo>
                  <a:pt x="88" y="137"/>
                  <a:pt x="90" y="138"/>
                  <a:pt x="90" y="139"/>
                </a:cubicBezTo>
                <a:close/>
                <a:moveTo>
                  <a:pt x="127" y="118"/>
                </a:moveTo>
                <a:cubicBezTo>
                  <a:pt x="128" y="119"/>
                  <a:pt x="128" y="121"/>
                  <a:pt x="127" y="122"/>
                </a:cubicBezTo>
                <a:cubicBezTo>
                  <a:pt x="126" y="124"/>
                  <a:pt x="125" y="125"/>
                  <a:pt x="123" y="126"/>
                </a:cubicBezTo>
                <a:cubicBezTo>
                  <a:pt x="123" y="127"/>
                  <a:pt x="122" y="127"/>
                  <a:pt x="121" y="127"/>
                </a:cubicBezTo>
                <a:cubicBezTo>
                  <a:pt x="121" y="127"/>
                  <a:pt x="120" y="127"/>
                  <a:pt x="119" y="126"/>
                </a:cubicBezTo>
                <a:cubicBezTo>
                  <a:pt x="118" y="125"/>
                  <a:pt x="118" y="124"/>
                  <a:pt x="119" y="123"/>
                </a:cubicBezTo>
                <a:cubicBezTo>
                  <a:pt x="121" y="121"/>
                  <a:pt x="122" y="120"/>
                  <a:pt x="123" y="119"/>
                </a:cubicBezTo>
                <a:cubicBezTo>
                  <a:pt x="124" y="118"/>
                  <a:pt x="126" y="117"/>
                  <a:pt x="127" y="118"/>
                </a:cubicBezTo>
                <a:close/>
                <a:moveTo>
                  <a:pt x="111" y="133"/>
                </a:moveTo>
                <a:cubicBezTo>
                  <a:pt x="111" y="134"/>
                  <a:pt x="111" y="136"/>
                  <a:pt x="109" y="137"/>
                </a:cubicBezTo>
                <a:cubicBezTo>
                  <a:pt x="108" y="138"/>
                  <a:pt x="106" y="138"/>
                  <a:pt x="104" y="139"/>
                </a:cubicBezTo>
                <a:cubicBezTo>
                  <a:pt x="104" y="139"/>
                  <a:pt x="103" y="139"/>
                  <a:pt x="103" y="139"/>
                </a:cubicBezTo>
                <a:cubicBezTo>
                  <a:pt x="102" y="139"/>
                  <a:pt x="101" y="138"/>
                  <a:pt x="101" y="137"/>
                </a:cubicBezTo>
                <a:cubicBezTo>
                  <a:pt x="100" y="136"/>
                  <a:pt x="101" y="134"/>
                  <a:pt x="102" y="134"/>
                </a:cubicBezTo>
                <a:cubicBezTo>
                  <a:pt x="104" y="133"/>
                  <a:pt x="105" y="133"/>
                  <a:pt x="107" y="132"/>
                </a:cubicBezTo>
                <a:cubicBezTo>
                  <a:pt x="108" y="131"/>
                  <a:pt x="110" y="132"/>
                  <a:pt x="111" y="133"/>
                </a:cubicBezTo>
                <a:close/>
                <a:moveTo>
                  <a:pt x="115" y="30"/>
                </a:moveTo>
                <a:cubicBezTo>
                  <a:pt x="114" y="31"/>
                  <a:pt x="113" y="31"/>
                  <a:pt x="113" y="31"/>
                </a:cubicBezTo>
                <a:cubicBezTo>
                  <a:pt x="112" y="31"/>
                  <a:pt x="112" y="31"/>
                  <a:pt x="111" y="31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6"/>
                  <a:pt x="105" y="24"/>
                </a:cubicBezTo>
                <a:cubicBezTo>
                  <a:pt x="106" y="23"/>
                  <a:pt x="108" y="23"/>
                  <a:pt x="109" y="23"/>
                </a:cubicBezTo>
                <a:cubicBezTo>
                  <a:pt x="111" y="24"/>
                  <a:pt x="112" y="25"/>
                  <a:pt x="114" y="26"/>
                </a:cubicBezTo>
                <a:cubicBezTo>
                  <a:pt x="115" y="27"/>
                  <a:pt x="116" y="29"/>
                  <a:pt x="115" y="30"/>
                </a:cubicBezTo>
                <a:close/>
                <a:moveTo>
                  <a:pt x="142" y="80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82"/>
                  <a:pt x="142" y="84"/>
                  <a:pt x="141" y="86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9" y="88"/>
                  <a:pt x="139" y="88"/>
                  <a:pt x="138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3"/>
                  <a:pt x="136" y="82"/>
                  <a:pt x="136" y="80"/>
                </a:cubicBezTo>
                <a:cubicBezTo>
                  <a:pt x="136" y="78"/>
                  <a:pt x="137" y="77"/>
                  <a:pt x="139" y="77"/>
                </a:cubicBezTo>
                <a:cubicBezTo>
                  <a:pt x="140" y="77"/>
                  <a:pt x="142" y="78"/>
                  <a:pt x="142" y="80"/>
                </a:cubicBezTo>
                <a:close/>
                <a:moveTo>
                  <a:pt x="35" y="83"/>
                </a:moveTo>
                <a:cubicBezTo>
                  <a:pt x="33" y="83"/>
                  <a:pt x="32" y="82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8"/>
                  <a:pt x="32" y="76"/>
                  <a:pt x="32" y="74"/>
                </a:cubicBezTo>
                <a:cubicBezTo>
                  <a:pt x="33" y="73"/>
                  <a:pt x="34" y="72"/>
                  <a:pt x="35" y="72"/>
                </a:cubicBezTo>
                <a:cubicBezTo>
                  <a:pt x="37" y="72"/>
                  <a:pt x="38" y="73"/>
                  <a:pt x="38" y="75"/>
                </a:cubicBezTo>
                <a:cubicBezTo>
                  <a:pt x="38" y="77"/>
                  <a:pt x="38" y="78"/>
                  <a:pt x="38" y="80"/>
                </a:cubicBezTo>
                <a:cubicBezTo>
                  <a:pt x="38" y="82"/>
                  <a:pt x="36" y="83"/>
                  <a:pt x="35" y="83"/>
                </a:cubicBezTo>
                <a:close/>
                <a:moveTo>
                  <a:pt x="138" y="102"/>
                </a:moveTo>
                <a:cubicBezTo>
                  <a:pt x="137" y="104"/>
                  <a:pt x="137" y="106"/>
                  <a:pt x="136" y="108"/>
                </a:cubicBezTo>
                <a:cubicBezTo>
                  <a:pt x="136" y="109"/>
                  <a:pt x="134" y="109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8"/>
                  <a:pt x="130" y="107"/>
                  <a:pt x="131" y="105"/>
                </a:cubicBezTo>
                <a:cubicBezTo>
                  <a:pt x="132" y="104"/>
                  <a:pt x="132" y="102"/>
                  <a:pt x="133" y="100"/>
                </a:cubicBezTo>
                <a:cubicBezTo>
                  <a:pt x="133" y="99"/>
                  <a:pt x="135" y="98"/>
                  <a:pt x="136" y="99"/>
                </a:cubicBezTo>
                <a:cubicBezTo>
                  <a:pt x="138" y="99"/>
                  <a:pt x="139" y="101"/>
                  <a:pt x="138" y="102"/>
                </a:cubicBezTo>
                <a:close/>
                <a:moveTo>
                  <a:pt x="43" y="55"/>
                </a:moveTo>
                <a:cubicBezTo>
                  <a:pt x="42" y="56"/>
                  <a:pt x="42" y="58"/>
                  <a:pt x="41" y="59"/>
                </a:cubicBezTo>
                <a:cubicBezTo>
                  <a:pt x="41" y="61"/>
                  <a:pt x="40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6" y="61"/>
                  <a:pt x="35" y="59"/>
                  <a:pt x="36" y="58"/>
                </a:cubicBezTo>
                <a:cubicBezTo>
                  <a:pt x="36" y="56"/>
                  <a:pt x="37" y="54"/>
                  <a:pt x="38" y="52"/>
                </a:cubicBezTo>
                <a:cubicBezTo>
                  <a:pt x="38" y="51"/>
                  <a:pt x="40" y="50"/>
                  <a:pt x="42" y="51"/>
                </a:cubicBezTo>
                <a:cubicBezTo>
                  <a:pt x="43" y="52"/>
                  <a:pt x="44" y="53"/>
                  <a:pt x="43" y="55"/>
                </a:cubicBezTo>
                <a:close/>
                <a:moveTo>
                  <a:pt x="51" y="119"/>
                </a:moveTo>
                <a:cubicBezTo>
                  <a:pt x="52" y="120"/>
                  <a:pt x="52" y="122"/>
                  <a:pt x="51" y="123"/>
                </a:cubicBezTo>
                <a:cubicBezTo>
                  <a:pt x="50" y="123"/>
                  <a:pt x="50" y="123"/>
                  <a:pt x="49" y="123"/>
                </a:cubicBezTo>
                <a:cubicBezTo>
                  <a:pt x="48" y="123"/>
                  <a:pt x="47" y="123"/>
                  <a:pt x="47" y="122"/>
                </a:cubicBezTo>
                <a:cubicBezTo>
                  <a:pt x="46" y="121"/>
                  <a:pt x="45" y="119"/>
                  <a:pt x="43" y="118"/>
                </a:cubicBezTo>
                <a:cubicBezTo>
                  <a:pt x="43" y="116"/>
                  <a:pt x="43" y="115"/>
                  <a:pt x="44" y="114"/>
                </a:cubicBezTo>
                <a:cubicBezTo>
                  <a:pt x="45" y="113"/>
                  <a:pt x="47" y="113"/>
                  <a:pt x="48" y="115"/>
                </a:cubicBezTo>
                <a:cubicBezTo>
                  <a:pt x="49" y="116"/>
                  <a:pt x="50" y="118"/>
                  <a:pt x="51" y="119"/>
                </a:cubicBezTo>
                <a:close/>
                <a:moveTo>
                  <a:pt x="41" y="101"/>
                </a:moveTo>
                <a:cubicBezTo>
                  <a:pt x="42" y="102"/>
                  <a:pt x="41" y="104"/>
                  <a:pt x="39" y="104"/>
                </a:cubicBezTo>
                <a:cubicBezTo>
                  <a:pt x="39" y="104"/>
                  <a:pt x="39" y="104"/>
                  <a:pt x="38" y="104"/>
                </a:cubicBezTo>
                <a:cubicBezTo>
                  <a:pt x="37" y="104"/>
                  <a:pt x="36" y="104"/>
                  <a:pt x="36" y="102"/>
                </a:cubicBezTo>
                <a:cubicBezTo>
                  <a:pt x="35" y="101"/>
                  <a:pt x="35" y="99"/>
                  <a:pt x="34" y="97"/>
                </a:cubicBezTo>
                <a:cubicBezTo>
                  <a:pt x="34" y="95"/>
                  <a:pt x="35" y="94"/>
                  <a:pt x="36" y="94"/>
                </a:cubicBezTo>
                <a:cubicBezTo>
                  <a:pt x="38" y="93"/>
                  <a:pt x="39" y="94"/>
                  <a:pt x="40" y="96"/>
                </a:cubicBezTo>
                <a:cubicBezTo>
                  <a:pt x="40" y="97"/>
                  <a:pt x="41" y="99"/>
                  <a:pt x="41" y="101"/>
                </a:cubicBezTo>
                <a:close/>
                <a:moveTo>
                  <a:pt x="55" y="33"/>
                </a:moveTo>
                <a:cubicBezTo>
                  <a:pt x="56" y="35"/>
                  <a:pt x="56" y="36"/>
                  <a:pt x="55" y="37"/>
                </a:cubicBezTo>
                <a:cubicBezTo>
                  <a:pt x="53" y="39"/>
                  <a:pt x="52" y="40"/>
                  <a:pt x="51" y="41"/>
                </a:cubicBezTo>
                <a:cubicBezTo>
                  <a:pt x="51" y="42"/>
                  <a:pt x="50" y="42"/>
                  <a:pt x="49" y="42"/>
                </a:cubicBezTo>
                <a:cubicBezTo>
                  <a:pt x="48" y="42"/>
                  <a:pt x="48" y="42"/>
                  <a:pt x="47" y="42"/>
                </a:cubicBezTo>
                <a:cubicBezTo>
                  <a:pt x="46" y="41"/>
                  <a:pt x="46" y="39"/>
                  <a:pt x="47" y="38"/>
                </a:cubicBezTo>
                <a:cubicBezTo>
                  <a:pt x="48" y="36"/>
                  <a:pt x="49" y="35"/>
                  <a:pt x="51" y="33"/>
                </a:cubicBezTo>
                <a:cubicBezTo>
                  <a:pt x="52" y="32"/>
                  <a:pt x="53" y="32"/>
                  <a:pt x="55" y="33"/>
                </a:cubicBezTo>
                <a:close/>
                <a:moveTo>
                  <a:pt x="68" y="136"/>
                </a:moveTo>
                <a:cubicBezTo>
                  <a:pt x="68" y="137"/>
                  <a:pt x="67" y="137"/>
                  <a:pt x="66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3" y="136"/>
                  <a:pt x="61" y="135"/>
                  <a:pt x="60" y="134"/>
                </a:cubicBezTo>
                <a:cubicBezTo>
                  <a:pt x="58" y="133"/>
                  <a:pt x="58" y="131"/>
                  <a:pt x="59" y="130"/>
                </a:cubicBezTo>
                <a:cubicBezTo>
                  <a:pt x="60" y="129"/>
                  <a:pt x="61" y="128"/>
                  <a:pt x="63" y="129"/>
                </a:cubicBezTo>
                <a:cubicBezTo>
                  <a:pt x="64" y="130"/>
                  <a:pt x="66" y="131"/>
                  <a:pt x="67" y="132"/>
                </a:cubicBezTo>
                <a:cubicBezTo>
                  <a:pt x="68" y="133"/>
                  <a:pt x="69" y="134"/>
                  <a:pt x="68" y="136"/>
                </a:cubicBezTo>
                <a:close/>
                <a:moveTo>
                  <a:pt x="103" y="79"/>
                </a:moveTo>
                <a:cubicBezTo>
                  <a:pt x="100" y="78"/>
                  <a:pt x="97" y="77"/>
                  <a:pt x="94" y="76"/>
                </a:cubicBezTo>
                <a:cubicBezTo>
                  <a:pt x="92" y="76"/>
                  <a:pt x="90" y="75"/>
                  <a:pt x="90" y="75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1"/>
                  <a:pt x="92" y="51"/>
                  <a:pt x="93" y="51"/>
                </a:cubicBezTo>
                <a:cubicBezTo>
                  <a:pt x="98" y="53"/>
                  <a:pt x="100" y="56"/>
                  <a:pt x="104" y="59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04" y="67"/>
                  <a:pt x="105" y="68"/>
                  <a:pt x="106" y="68"/>
                </a:cubicBezTo>
                <a:cubicBezTo>
                  <a:pt x="108" y="68"/>
                  <a:pt x="109" y="67"/>
                  <a:pt x="109" y="65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09" y="46"/>
                  <a:pt x="108" y="45"/>
                  <a:pt x="106" y="45"/>
                </a:cubicBezTo>
                <a:cubicBezTo>
                  <a:pt x="105" y="45"/>
                  <a:pt x="104" y="46"/>
                  <a:pt x="104" y="48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1"/>
                  <a:pt x="103" y="51"/>
                  <a:pt x="102" y="50"/>
                </a:cubicBezTo>
                <a:cubicBezTo>
                  <a:pt x="99" y="47"/>
                  <a:pt x="95" y="46"/>
                  <a:pt x="90" y="45"/>
                </a:cubicBezTo>
                <a:cubicBezTo>
                  <a:pt x="90" y="41"/>
                  <a:pt x="90" y="41"/>
                  <a:pt x="90" y="41"/>
                </a:cubicBezTo>
                <a:cubicBezTo>
                  <a:pt x="90" y="39"/>
                  <a:pt x="89" y="38"/>
                  <a:pt x="87" y="38"/>
                </a:cubicBezTo>
                <a:cubicBezTo>
                  <a:pt x="85" y="38"/>
                  <a:pt x="84" y="39"/>
                  <a:pt x="84" y="41"/>
                </a:cubicBezTo>
                <a:cubicBezTo>
                  <a:pt x="84" y="44"/>
                  <a:pt x="84" y="44"/>
                  <a:pt x="84" y="44"/>
                </a:cubicBezTo>
                <a:cubicBezTo>
                  <a:pt x="77" y="45"/>
                  <a:pt x="72" y="46"/>
                  <a:pt x="68" y="49"/>
                </a:cubicBezTo>
                <a:cubicBezTo>
                  <a:pt x="65" y="53"/>
                  <a:pt x="63" y="57"/>
                  <a:pt x="63" y="62"/>
                </a:cubicBezTo>
                <a:cubicBezTo>
                  <a:pt x="63" y="65"/>
                  <a:pt x="64" y="68"/>
                  <a:pt x="66" y="70"/>
                </a:cubicBezTo>
                <a:cubicBezTo>
                  <a:pt x="67" y="72"/>
                  <a:pt x="69" y="74"/>
                  <a:pt x="72" y="75"/>
                </a:cubicBezTo>
                <a:cubicBezTo>
                  <a:pt x="75" y="77"/>
                  <a:pt x="79" y="78"/>
                  <a:pt x="84" y="79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3" y="106"/>
                  <a:pt x="81" y="105"/>
                  <a:pt x="80" y="105"/>
                </a:cubicBezTo>
                <a:cubicBezTo>
                  <a:pt x="75" y="103"/>
                  <a:pt x="73" y="102"/>
                  <a:pt x="70" y="99"/>
                </a:cubicBezTo>
                <a:cubicBezTo>
                  <a:pt x="70" y="92"/>
                  <a:pt x="70" y="92"/>
                  <a:pt x="70" y="92"/>
                </a:cubicBezTo>
                <a:cubicBezTo>
                  <a:pt x="70" y="91"/>
                  <a:pt x="69" y="90"/>
                  <a:pt x="68" y="90"/>
                </a:cubicBezTo>
                <a:cubicBezTo>
                  <a:pt x="66" y="90"/>
                  <a:pt x="65" y="91"/>
                  <a:pt x="65" y="92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5" y="111"/>
                  <a:pt x="66" y="112"/>
                  <a:pt x="68" y="112"/>
                </a:cubicBezTo>
                <a:cubicBezTo>
                  <a:pt x="69" y="112"/>
                  <a:pt x="70" y="111"/>
                  <a:pt x="70" y="109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5" y="110"/>
                  <a:pt x="79" y="111"/>
                  <a:pt x="84" y="111"/>
                </a:cubicBezTo>
                <a:cubicBezTo>
                  <a:pt x="84" y="115"/>
                  <a:pt x="84" y="115"/>
                  <a:pt x="84" y="115"/>
                </a:cubicBezTo>
                <a:cubicBezTo>
                  <a:pt x="84" y="117"/>
                  <a:pt x="85" y="118"/>
                  <a:pt x="87" y="118"/>
                </a:cubicBezTo>
                <a:cubicBezTo>
                  <a:pt x="89" y="118"/>
                  <a:pt x="90" y="117"/>
                  <a:pt x="90" y="115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7" y="112"/>
                  <a:pt x="102" y="110"/>
                  <a:pt x="106" y="107"/>
                </a:cubicBezTo>
                <a:cubicBezTo>
                  <a:pt x="110" y="103"/>
                  <a:pt x="112" y="99"/>
                  <a:pt x="112" y="93"/>
                </a:cubicBezTo>
                <a:cubicBezTo>
                  <a:pt x="112" y="90"/>
                  <a:pt x="112" y="87"/>
                  <a:pt x="110" y="85"/>
                </a:cubicBezTo>
                <a:cubicBezTo>
                  <a:pt x="108" y="83"/>
                  <a:pt x="106" y="81"/>
                  <a:pt x="103" y="79"/>
                </a:cubicBezTo>
                <a:close/>
                <a:moveTo>
                  <a:pt x="84" y="73"/>
                </a:moveTo>
                <a:cubicBezTo>
                  <a:pt x="83" y="73"/>
                  <a:pt x="82" y="73"/>
                  <a:pt x="81" y="73"/>
                </a:cubicBezTo>
                <a:cubicBezTo>
                  <a:pt x="79" y="72"/>
                  <a:pt x="77" y="71"/>
                  <a:pt x="75" y="70"/>
                </a:cubicBezTo>
                <a:cubicBezTo>
                  <a:pt x="73" y="69"/>
                  <a:pt x="72" y="68"/>
                  <a:pt x="70" y="67"/>
                </a:cubicBezTo>
                <a:cubicBezTo>
                  <a:pt x="69" y="65"/>
                  <a:pt x="69" y="63"/>
                  <a:pt x="69" y="61"/>
                </a:cubicBezTo>
                <a:cubicBezTo>
                  <a:pt x="69" y="58"/>
                  <a:pt x="70" y="56"/>
                  <a:pt x="72" y="53"/>
                </a:cubicBezTo>
                <a:cubicBezTo>
                  <a:pt x="75" y="51"/>
                  <a:pt x="79" y="50"/>
                  <a:pt x="84" y="50"/>
                </a:cubicBezTo>
                <a:cubicBezTo>
                  <a:pt x="84" y="73"/>
                  <a:pt x="84" y="73"/>
                  <a:pt x="84" y="73"/>
                </a:cubicBezTo>
                <a:close/>
                <a:moveTo>
                  <a:pt x="104" y="104"/>
                </a:moveTo>
                <a:cubicBezTo>
                  <a:pt x="104" y="105"/>
                  <a:pt x="104" y="105"/>
                  <a:pt x="104" y="105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104"/>
                  <a:pt x="105" y="104"/>
                  <a:pt x="104" y="104"/>
                </a:cubicBezTo>
                <a:close/>
                <a:moveTo>
                  <a:pt x="102" y="103"/>
                </a:moveTo>
                <a:cubicBezTo>
                  <a:pt x="100" y="105"/>
                  <a:pt x="95" y="106"/>
                  <a:pt x="90" y="106"/>
                </a:cubicBezTo>
                <a:cubicBezTo>
                  <a:pt x="90" y="81"/>
                  <a:pt x="90" y="81"/>
                  <a:pt x="90" y="81"/>
                </a:cubicBezTo>
                <a:cubicBezTo>
                  <a:pt x="94" y="82"/>
                  <a:pt x="94" y="82"/>
                  <a:pt x="94" y="82"/>
                </a:cubicBezTo>
                <a:cubicBezTo>
                  <a:pt x="96" y="83"/>
                  <a:pt x="98" y="83"/>
                  <a:pt x="100" y="84"/>
                </a:cubicBezTo>
                <a:cubicBezTo>
                  <a:pt x="102" y="85"/>
                  <a:pt x="104" y="87"/>
                  <a:pt x="105" y="88"/>
                </a:cubicBezTo>
                <a:cubicBezTo>
                  <a:pt x="106" y="90"/>
                  <a:pt x="107" y="91"/>
                  <a:pt x="107" y="93"/>
                </a:cubicBezTo>
                <a:cubicBezTo>
                  <a:pt x="107" y="97"/>
                  <a:pt x="105" y="100"/>
                  <a:pt x="102" y="1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" name="Freeform 1907">
            <a:extLst>
              <a:ext uri="{FF2B5EF4-FFF2-40B4-BE49-F238E27FC236}">
                <a16:creationId xmlns:a16="http://schemas.microsoft.com/office/drawing/2014/main" id="{004893D4-9516-4754-9198-B37D89A8159F}"/>
              </a:ext>
            </a:extLst>
          </p:cNvPr>
          <p:cNvSpPr>
            <a:spLocks noEditPoints="1"/>
          </p:cNvSpPr>
          <p:nvPr/>
        </p:nvSpPr>
        <p:spPr bwMode="auto">
          <a:xfrm>
            <a:off x="5770685" y="1330470"/>
            <a:ext cx="380772" cy="390942"/>
          </a:xfrm>
          <a:custGeom>
            <a:avLst/>
            <a:gdLst>
              <a:gd name="T0" fmla="*/ 64796 w 157"/>
              <a:gd name="T1" fmla="*/ 89351 h 160"/>
              <a:gd name="T2" fmla="*/ 54565 w 157"/>
              <a:gd name="T3" fmla="*/ 450191 h 160"/>
              <a:gd name="T4" fmla="*/ 296698 w 157"/>
              <a:gd name="T5" fmla="*/ 549852 h 160"/>
              <a:gd name="T6" fmla="*/ 81848 w 157"/>
              <a:gd name="T7" fmla="*/ 398643 h 160"/>
              <a:gd name="T8" fmla="*/ 40924 w 157"/>
              <a:gd name="T9" fmla="*/ 161519 h 160"/>
              <a:gd name="T10" fmla="*/ 109130 w 157"/>
              <a:gd name="T11" fmla="*/ 103097 h 160"/>
              <a:gd name="T12" fmla="*/ 57975 w 157"/>
              <a:gd name="T13" fmla="*/ 254307 h 160"/>
              <a:gd name="T14" fmla="*/ 57975 w 157"/>
              <a:gd name="T15" fmla="*/ 302419 h 160"/>
              <a:gd name="T16" fmla="*/ 57975 w 157"/>
              <a:gd name="T17" fmla="*/ 302419 h 160"/>
              <a:gd name="T18" fmla="*/ 27283 w 157"/>
              <a:gd name="T19" fmla="*/ 209631 h 160"/>
              <a:gd name="T20" fmla="*/ 75027 w 157"/>
              <a:gd name="T21" fmla="*/ 374587 h 160"/>
              <a:gd name="T22" fmla="*/ 156875 w 157"/>
              <a:gd name="T23" fmla="*/ 37802 h 160"/>
              <a:gd name="T24" fmla="*/ 122771 w 157"/>
              <a:gd name="T25" fmla="*/ 85914 h 160"/>
              <a:gd name="T26" fmla="*/ 126182 w 157"/>
              <a:gd name="T27" fmla="*/ 470811 h 160"/>
              <a:gd name="T28" fmla="*/ 201209 w 157"/>
              <a:gd name="T29" fmla="*/ 525796 h 160"/>
              <a:gd name="T30" fmla="*/ 187568 w 157"/>
              <a:gd name="T31" fmla="*/ 518923 h 160"/>
              <a:gd name="T32" fmla="*/ 269415 w 157"/>
              <a:gd name="T33" fmla="*/ 529233 h 160"/>
              <a:gd name="T34" fmla="*/ 235312 w 157"/>
              <a:gd name="T35" fmla="*/ 522359 h 160"/>
              <a:gd name="T36" fmla="*/ 98899 w 157"/>
              <a:gd name="T37" fmla="*/ 384896 h 160"/>
              <a:gd name="T38" fmla="*/ 85258 w 157"/>
              <a:gd name="T39" fmla="*/ 353967 h 160"/>
              <a:gd name="T40" fmla="*/ 78437 w 157"/>
              <a:gd name="T41" fmla="*/ 319601 h 160"/>
              <a:gd name="T42" fmla="*/ 75027 w 157"/>
              <a:gd name="T43" fmla="*/ 274926 h 160"/>
              <a:gd name="T44" fmla="*/ 78437 w 157"/>
              <a:gd name="T45" fmla="*/ 226814 h 160"/>
              <a:gd name="T46" fmla="*/ 143233 w 157"/>
              <a:gd name="T47" fmla="*/ 89351 h 160"/>
              <a:gd name="T48" fmla="*/ 167106 w 157"/>
              <a:gd name="T49" fmla="*/ 68732 h 160"/>
              <a:gd name="T50" fmla="*/ 296698 w 157"/>
              <a:gd name="T51" fmla="*/ 529233 h 160"/>
              <a:gd name="T52" fmla="*/ 313749 w 157"/>
              <a:gd name="T53" fmla="*/ 82478 h 160"/>
              <a:gd name="T54" fmla="*/ 470624 w 157"/>
              <a:gd name="T55" fmla="*/ 195885 h 160"/>
              <a:gd name="T56" fmla="*/ 214850 w 157"/>
              <a:gd name="T57" fmla="*/ 92788 h 160"/>
              <a:gd name="T58" fmla="*/ 225081 w 157"/>
              <a:gd name="T59" fmla="*/ 99661 h 160"/>
              <a:gd name="T60" fmla="*/ 405828 w 157"/>
              <a:gd name="T61" fmla="*/ 433008 h 160"/>
              <a:gd name="T62" fmla="*/ 480855 w 157"/>
              <a:gd name="T63" fmla="*/ 292109 h 160"/>
              <a:gd name="T64" fmla="*/ 484265 w 157"/>
              <a:gd name="T65" fmla="*/ 274926 h 160"/>
              <a:gd name="T66" fmla="*/ 371725 w 157"/>
              <a:gd name="T67" fmla="*/ 79041 h 160"/>
              <a:gd name="T68" fmla="*/ 351263 w 157"/>
              <a:gd name="T69" fmla="*/ 477684 h 160"/>
              <a:gd name="T70" fmla="*/ 109130 w 157"/>
              <a:gd name="T71" fmla="*/ 274926 h 160"/>
              <a:gd name="T72" fmla="*/ 119361 w 157"/>
              <a:gd name="T73" fmla="*/ 285236 h 160"/>
              <a:gd name="T74" fmla="*/ 453572 w 157"/>
              <a:gd name="T75" fmla="*/ 343658 h 160"/>
              <a:gd name="T76" fmla="*/ 419469 w 157"/>
              <a:gd name="T77" fmla="*/ 140900 h 160"/>
              <a:gd name="T78" fmla="*/ 296698 w 157"/>
              <a:gd name="T79" fmla="*/ 487994 h 160"/>
              <a:gd name="T80" fmla="*/ 306929 w 157"/>
              <a:gd name="T81" fmla="*/ 477684 h 160"/>
              <a:gd name="T82" fmla="*/ 122771 w 157"/>
              <a:gd name="T83" fmla="*/ 323038 h 160"/>
              <a:gd name="T84" fmla="*/ 204619 w 157"/>
              <a:gd name="T85" fmla="*/ 460501 h 160"/>
              <a:gd name="T86" fmla="*/ 139823 w 157"/>
              <a:gd name="T87" fmla="*/ 202758 h 160"/>
              <a:gd name="T88" fmla="*/ 146644 w 157"/>
              <a:gd name="T89" fmla="*/ 189012 h 160"/>
              <a:gd name="T90" fmla="*/ 160285 w 157"/>
              <a:gd name="T91" fmla="*/ 130590 h 160"/>
              <a:gd name="T92" fmla="*/ 160285 w 157"/>
              <a:gd name="T93" fmla="*/ 419262 h 160"/>
              <a:gd name="T94" fmla="*/ 368314 w 157"/>
              <a:gd name="T95" fmla="*/ 353967 h 160"/>
              <a:gd name="T96" fmla="*/ 255774 w 157"/>
              <a:gd name="T97" fmla="*/ 309292 h 160"/>
              <a:gd name="T98" fmla="*/ 255774 w 157"/>
              <a:gd name="T99" fmla="*/ 202758 h 160"/>
              <a:gd name="T100" fmla="*/ 337622 w 157"/>
              <a:gd name="T101" fmla="*/ 192448 h 160"/>
              <a:gd name="T102" fmla="*/ 310339 w 157"/>
              <a:gd name="T103" fmla="*/ 247433 h 160"/>
              <a:gd name="T104" fmla="*/ 334211 w 157"/>
              <a:gd name="T105" fmla="*/ 350531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1" y="0"/>
                  <a:pt x="34" y="8"/>
                  <a:pt x="20" y="24"/>
                </a:cubicBezTo>
                <a:cubicBezTo>
                  <a:pt x="20" y="24"/>
                  <a:pt x="19" y="25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1" y="35"/>
                  <a:pt x="6" y="45"/>
                  <a:pt x="3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1" y="64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50"/>
                  <a:pt x="21" y="52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22" y="30"/>
                </a:moveTo>
                <a:cubicBezTo>
                  <a:pt x="32" y="30"/>
                  <a:pt x="32" y="30"/>
                  <a:pt x="32" y="30"/>
                </a:cubicBezTo>
                <a:cubicBezTo>
                  <a:pt x="29" y="34"/>
                  <a:pt x="27" y="38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8" y="61"/>
                  <a:pt x="18" y="62"/>
                  <a:pt x="18" y="62"/>
                </a:cubicBezTo>
                <a:cubicBezTo>
                  <a:pt x="18" y="62"/>
                  <a:pt x="18" y="62"/>
                  <a:pt x="18" y="62"/>
                </a:cubicBezTo>
                <a:cubicBezTo>
                  <a:pt x="18" y="64"/>
                  <a:pt x="17" y="67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lnTo>
                  <a:pt x="19" y="102"/>
                </a:lnTo>
                <a:close/>
                <a:moveTo>
                  <a:pt x="51" y="11"/>
                </a:move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6" y="8"/>
                  <a:pt x="54" y="9"/>
                  <a:pt x="51" y="11"/>
                </a:cubicBezTo>
                <a:close/>
                <a:moveTo>
                  <a:pt x="36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2" y="19"/>
                  <a:pt x="39" y="21"/>
                  <a:pt x="37" y="24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6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69" y="152"/>
                </a:cubicBezTo>
                <a:cubicBezTo>
                  <a:pt x="69" y="152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99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3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3" y="71"/>
                  <a:pt x="23" y="70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8"/>
                  <a:pt x="23" y="67"/>
                  <a:pt x="23" y="66"/>
                </a:cubicBezTo>
                <a:cubicBezTo>
                  <a:pt x="23" y="66"/>
                  <a:pt x="23" y="66"/>
                  <a:pt x="23" y="66"/>
                </a:cubicBezTo>
                <a:cubicBezTo>
                  <a:pt x="25" y="53"/>
                  <a:pt x="31" y="41"/>
                  <a:pt x="38" y="31"/>
                </a:cubicBezTo>
                <a:cubicBezTo>
                  <a:pt x="38" y="31"/>
                  <a:pt x="38" y="31"/>
                  <a:pt x="38" y="30"/>
                </a:cubicBezTo>
                <a:cubicBezTo>
                  <a:pt x="39" y="30"/>
                  <a:pt x="39" y="29"/>
                  <a:pt x="40" y="29"/>
                </a:cubicBezTo>
                <a:cubicBezTo>
                  <a:pt x="40" y="28"/>
                  <a:pt x="40" y="28"/>
                  <a:pt x="41" y="28"/>
                </a:cubicBezTo>
                <a:cubicBezTo>
                  <a:pt x="41" y="27"/>
                  <a:pt x="41" y="27"/>
                  <a:pt x="42" y="26"/>
                </a:cubicBezTo>
                <a:cubicBezTo>
                  <a:pt x="42" y="26"/>
                  <a:pt x="43" y="26"/>
                  <a:pt x="43" y="25"/>
                </a:cubicBezTo>
                <a:cubicBezTo>
                  <a:pt x="43" y="25"/>
                  <a:pt x="44" y="24"/>
                  <a:pt x="44" y="24"/>
                </a:cubicBezTo>
                <a:cubicBezTo>
                  <a:pt x="44" y="24"/>
                  <a:pt x="45" y="23"/>
                  <a:pt x="45" y="23"/>
                </a:cubicBezTo>
                <a:cubicBezTo>
                  <a:pt x="46" y="23"/>
                  <a:pt x="46" y="22"/>
                  <a:pt x="47" y="22"/>
                </a:cubicBezTo>
                <a:cubicBezTo>
                  <a:pt x="47" y="22"/>
                  <a:pt x="47" y="21"/>
                  <a:pt x="47" y="21"/>
                </a:cubicBezTo>
                <a:cubicBezTo>
                  <a:pt x="48" y="21"/>
                  <a:pt x="48" y="20"/>
                  <a:pt x="49" y="20"/>
                </a:cubicBezTo>
                <a:cubicBezTo>
                  <a:pt x="49" y="20"/>
                  <a:pt x="49" y="20"/>
                  <a:pt x="49" y="19"/>
                </a:cubicBezTo>
                <a:cubicBezTo>
                  <a:pt x="58" y="12"/>
                  <a:pt x="68" y="8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84" y="21"/>
                </a:moveTo>
                <a:cubicBezTo>
                  <a:pt x="84" y="19"/>
                  <a:pt x="85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9" y="18"/>
                  <a:pt x="91" y="18"/>
                  <a:pt x="93" y="18"/>
                </a:cubicBezTo>
                <a:cubicBezTo>
                  <a:pt x="94" y="18"/>
                  <a:pt x="95" y="20"/>
                  <a:pt x="95" y="21"/>
                </a:cubicBezTo>
                <a:cubicBezTo>
                  <a:pt x="95" y="23"/>
                  <a:pt x="94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0" y="23"/>
                  <a:pt x="89" y="23"/>
                  <a:pt x="87" y="23"/>
                </a:cubicBezTo>
                <a:cubicBezTo>
                  <a:pt x="85" y="23"/>
                  <a:pt x="84" y="22"/>
                  <a:pt x="84" y="21"/>
                </a:cubicBezTo>
                <a:close/>
                <a:moveTo>
                  <a:pt x="133" y="59"/>
                </a:moveTo>
                <a:cubicBezTo>
                  <a:pt x="132" y="58"/>
                  <a:pt x="133" y="56"/>
                  <a:pt x="134" y="56"/>
                </a:cubicBezTo>
                <a:cubicBezTo>
                  <a:pt x="136" y="55"/>
                  <a:pt x="137" y="56"/>
                  <a:pt x="138" y="57"/>
                </a:cubicBezTo>
                <a:cubicBezTo>
                  <a:pt x="139" y="59"/>
                  <a:pt x="139" y="61"/>
                  <a:pt x="140" y="63"/>
                </a:cubicBezTo>
                <a:cubicBezTo>
                  <a:pt x="140" y="64"/>
                  <a:pt x="139" y="66"/>
                  <a:pt x="138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6" y="66"/>
                  <a:pt x="134" y="66"/>
                  <a:pt x="134" y="64"/>
                </a:cubicBezTo>
                <a:cubicBezTo>
                  <a:pt x="134" y="63"/>
                  <a:pt x="133" y="61"/>
                  <a:pt x="133" y="59"/>
                </a:cubicBezTo>
                <a:close/>
                <a:moveTo>
                  <a:pt x="63" y="27"/>
                </a:moveTo>
                <a:cubicBezTo>
                  <a:pt x="63" y="26"/>
                  <a:pt x="63" y="24"/>
                  <a:pt x="64" y="23"/>
                </a:cubicBezTo>
                <a:cubicBezTo>
                  <a:pt x="66" y="22"/>
                  <a:pt x="68" y="22"/>
                  <a:pt x="70" y="21"/>
                </a:cubicBezTo>
                <a:cubicBezTo>
                  <a:pt x="71" y="20"/>
                  <a:pt x="73" y="21"/>
                  <a:pt x="73" y="23"/>
                </a:cubicBezTo>
                <a:cubicBezTo>
                  <a:pt x="74" y="24"/>
                  <a:pt x="73" y="26"/>
                  <a:pt x="72" y="26"/>
                </a:cubicBezTo>
                <a:cubicBezTo>
                  <a:pt x="70" y="27"/>
                  <a:pt x="69" y="27"/>
                  <a:pt x="67" y="28"/>
                </a:cubicBezTo>
                <a:cubicBezTo>
                  <a:pt x="67" y="28"/>
                  <a:pt x="66" y="29"/>
                  <a:pt x="66" y="29"/>
                </a:cubicBezTo>
                <a:cubicBezTo>
                  <a:pt x="65" y="29"/>
                  <a:pt x="64" y="28"/>
                  <a:pt x="63" y="27"/>
                </a:cubicBezTo>
                <a:close/>
                <a:moveTo>
                  <a:pt x="127" y="118"/>
                </a:moveTo>
                <a:cubicBezTo>
                  <a:pt x="128" y="119"/>
                  <a:pt x="128" y="121"/>
                  <a:pt x="127" y="122"/>
                </a:cubicBezTo>
                <a:cubicBezTo>
                  <a:pt x="126" y="124"/>
                  <a:pt x="125" y="125"/>
                  <a:pt x="123" y="126"/>
                </a:cubicBezTo>
                <a:cubicBezTo>
                  <a:pt x="123" y="127"/>
                  <a:pt x="122" y="127"/>
                  <a:pt x="121" y="127"/>
                </a:cubicBezTo>
                <a:cubicBezTo>
                  <a:pt x="121" y="127"/>
                  <a:pt x="120" y="127"/>
                  <a:pt x="119" y="126"/>
                </a:cubicBezTo>
                <a:cubicBezTo>
                  <a:pt x="118" y="125"/>
                  <a:pt x="118" y="124"/>
                  <a:pt x="119" y="123"/>
                </a:cubicBezTo>
                <a:cubicBezTo>
                  <a:pt x="121" y="121"/>
                  <a:pt x="122" y="120"/>
                  <a:pt x="123" y="119"/>
                </a:cubicBezTo>
                <a:cubicBezTo>
                  <a:pt x="124" y="117"/>
                  <a:pt x="126" y="117"/>
                  <a:pt x="127" y="118"/>
                </a:cubicBezTo>
                <a:close/>
                <a:moveTo>
                  <a:pt x="142" y="80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82"/>
                  <a:pt x="142" y="84"/>
                  <a:pt x="141" y="85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9" y="88"/>
                  <a:pt x="139" y="88"/>
                  <a:pt x="138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3"/>
                  <a:pt x="136" y="82"/>
                  <a:pt x="136" y="80"/>
                </a:cubicBezTo>
                <a:cubicBezTo>
                  <a:pt x="136" y="78"/>
                  <a:pt x="137" y="77"/>
                  <a:pt x="139" y="77"/>
                </a:cubicBezTo>
                <a:cubicBezTo>
                  <a:pt x="140" y="77"/>
                  <a:pt x="142" y="78"/>
                  <a:pt x="142" y="80"/>
                </a:cubicBezTo>
                <a:close/>
                <a:moveTo>
                  <a:pt x="115" y="30"/>
                </a:moveTo>
                <a:cubicBezTo>
                  <a:pt x="114" y="31"/>
                  <a:pt x="113" y="31"/>
                  <a:pt x="113" y="31"/>
                </a:cubicBezTo>
                <a:cubicBezTo>
                  <a:pt x="112" y="31"/>
                  <a:pt x="112" y="31"/>
                  <a:pt x="111" y="31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6"/>
                  <a:pt x="105" y="24"/>
                </a:cubicBezTo>
                <a:cubicBezTo>
                  <a:pt x="106" y="23"/>
                  <a:pt x="108" y="23"/>
                  <a:pt x="109" y="23"/>
                </a:cubicBezTo>
                <a:cubicBezTo>
                  <a:pt x="111" y="24"/>
                  <a:pt x="112" y="25"/>
                  <a:pt x="114" y="26"/>
                </a:cubicBezTo>
                <a:cubicBezTo>
                  <a:pt x="115" y="27"/>
                  <a:pt x="116" y="29"/>
                  <a:pt x="115" y="30"/>
                </a:cubicBezTo>
                <a:close/>
                <a:moveTo>
                  <a:pt x="111" y="133"/>
                </a:moveTo>
                <a:cubicBezTo>
                  <a:pt x="111" y="134"/>
                  <a:pt x="111" y="136"/>
                  <a:pt x="109" y="137"/>
                </a:cubicBezTo>
                <a:cubicBezTo>
                  <a:pt x="108" y="138"/>
                  <a:pt x="106" y="138"/>
                  <a:pt x="104" y="139"/>
                </a:cubicBezTo>
                <a:cubicBezTo>
                  <a:pt x="104" y="139"/>
                  <a:pt x="104" y="139"/>
                  <a:pt x="103" y="139"/>
                </a:cubicBezTo>
                <a:cubicBezTo>
                  <a:pt x="102" y="139"/>
                  <a:pt x="101" y="138"/>
                  <a:pt x="101" y="137"/>
                </a:cubicBezTo>
                <a:cubicBezTo>
                  <a:pt x="100" y="136"/>
                  <a:pt x="101" y="134"/>
                  <a:pt x="102" y="134"/>
                </a:cubicBezTo>
                <a:cubicBezTo>
                  <a:pt x="104" y="133"/>
                  <a:pt x="105" y="133"/>
                  <a:pt x="107" y="132"/>
                </a:cubicBezTo>
                <a:cubicBezTo>
                  <a:pt x="108" y="131"/>
                  <a:pt x="110" y="132"/>
                  <a:pt x="111" y="133"/>
                </a:cubicBezTo>
                <a:close/>
                <a:moveTo>
                  <a:pt x="35" y="83"/>
                </a:moveTo>
                <a:cubicBezTo>
                  <a:pt x="33" y="83"/>
                  <a:pt x="32" y="82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8"/>
                  <a:pt x="32" y="76"/>
                  <a:pt x="32" y="74"/>
                </a:cubicBezTo>
                <a:cubicBezTo>
                  <a:pt x="33" y="73"/>
                  <a:pt x="34" y="72"/>
                  <a:pt x="35" y="72"/>
                </a:cubicBezTo>
                <a:cubicBezTo>
                  <a:pt x="37" y="72"/>
                  <a:pt x="38" y="73"/>
                  <a:pt x="38" y="75"/>
                </a:cubicBezTo>
                <a:cubicBezTo>
                  <a:pt x="38" y="77"/>
                  <a:pt x="38" y="78"/>
                  <a:pt x="38" y="80"/>
                </a:cubicBezTo>
                <a:cubicBezTo>
                  <a:pt x="38" y="82"/>
                  <a:pt x="36" y="83"/>
                  <a:pt x="35" y="83"/>
                </a:cubicBezTo>
                <a:close/>
                <a:moveTo>
                  <a:pt x="138" y="102"/>
                </a:moveTo>
                <a:cubicBezTo>
                  <a:pt x="137" y="104"/>
                  <a:pt x="137" y="106"/>
                  <a:pt x="136" y="108"/>
                </a:cubicBezTo>
                <a:cubicBezTo>
                  <a:pt x="136" y="109"/>
                  <a:pt x="134" y="109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8"/>
                  <a:pt x="130" y="107"/>
                  <a:pt x="131" y="105"/>
                </a:cubicBezTo>
                <a:cubicBezTo>
                  <a:pt x="132" y="104"/>
                  <a:pt x="132" y="102"/>
                  <a:pt x="133" y="100"/>
                </a:cubicBezTo>
                <a:cubicBezTo>
                  <a:pt x="133" y="99"/>
                  <a:pt x="135" y="98"/>
                  <a:pt x="136" y="99"/>
                </a:cubicBezTo>
                <a:cubicBezTo>
                  <a:pt x="138" y="99"/>
                  <a:pt x="139" y="101"/>
                  <a:pt x="138" y="102"/>
                </a:cubicBezTo>
                <a:close/>
                <a:moveTo>
                  <a:pt x="130" y="46"/>
                </a:moveTo>
                <a:cubicBezTo>
                  <a:pt x="129" y="46"/>
                  <a:pt x="129" y="46"/>
                  <a:pt x="128" y="46"/>
                </a:cubicBezTo>
                <a:cubicBezTo>
                  <a:pt x="127" y="46"/>
                  <a:pt x="126" y="46"/>
                  <a:pt x="126" y="45"/>
                </a:cubicBezTo>
                <a:cubicBezTo>
                  <a:pt x="125" y="44"/>
                  <a:pt x="124" y="42"/>
                  <a:pt x="123" y="41"/>
                </a:cubicBezTo>
                <a:cubicBezTo>
                  <a:pt x="122" y="40"/>
                  <a:pt x="122" y="38"/>
                  <a:pt x="123" y="37"/>
                </a:cubicBezTo>
                <a:cubicBezTo>
                  <a:pt x="124" y="36"/>
                  <a:pt x="126" y="36"/>
                  <a:pt x="127" y="38"/>
                </a:cubicBezTo>
                <a:cubicBezTo>
                  <a:pt x="128" y="39"/>
                  <a:pt x="129" y="41"/>
                  <a:pt x="130" y="42"/>
                </a:cubicBezTo>
                <a:cubicBezTo>
                  <a:pt x="131" y="43"/>
                  <a:pt x="131" y="45"/>
                  <a:pt x="130" y="46"/>
                </a:cubicBezTo>
                <a:close/>
                <a:moveTo>
                  <a:pt x="90" y="139"/>
                </a:moveTo>
                <a:cubicBezTo>
                  <a:pt x="90" y="141"/>
                  <a:pt x="89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5" y="142"/>
                  <a:pt x="83" y="142"/>
                  <a:pt x="81" y="142"/>
                </a:cubicBezTo>
                <a:cubicBezTo>
                  <a:pt x="80" y="142"/>
                  <a:pt x="79" y="140"/>
                  <a:pt x="79" y="139"/>
                </a:cubicBezTo>
                <a:cubicBezTo>
                  <a:pt x="79" y="137"/>
                  <a:pt x="80" y="136"/>
                  <a:pt x="82" y="136"/>
                </a:cubicBezTo>
                <a:cubicBezTo>
                  <a:pt x="83" y="137"/>
                  <a:pt x="85" y="137"/>
                  <a:pt x="87" y="137"/>
                </a:cubicBezTo>
                <a:cubicBezTo>
                  <a:pt x="88" y="137"/>
                  <a:pt x="90" y="138"/>
                  <a:pt x="90" y="139"/>
                </a:cubicBezTo>
                <a:close/>
                <a:moveTo>
                  <a:pt x="41" y="101"/>
                </a:moveTo>
                <a:cubicBezTo>
                  <a:pt x="42" y="102"/>
                  <a:pt x="41" y="104"/>
                  <a:pt x="39" y="104"/>
                </a:cubicBezTo>
                <a:cubicBezTo>
                  <a:pt x="39" y="104"/>
                  <a:pt x="39" y="104"/>
                  <a:pt x="38" y="104"/>
                </a:cubicBezTo>
                <a:cubicBezTo>
                  <a:pt x="37" y="104"/>
                  <a:pt x="36" y="104"/>
                  <a:pt x="36" y="102"/>
                </a:cubicBezTo>
                <a:cubicBezTo>
                  <a:pt x="35" y="101"/>
                  <a:pt x="35" y="99"/>
                  <a:pt x="34" y="97"/>
                </a:cubicBezTo>
                <a:cubicBezTo>
                  <a:pt x="34" y="95"/>
                  <a:pt x="35" y="94"/>
                  <a:pt x="36" y="94"/>
                </a:cubicBezTo>
                <a:cubicBezTo>
                  <a:pt x="38" y="93"/>
                  <a:pt x="39" y="94"/>
                  <a:pt x="40" y="96"/>
                </a:cubicBezTo>
                <a:cubicBezTo>
                  <a:pt x="40" y="97"/>
                  <a:pt x="41" y="99"/>
                  <a:pt x="41" y="101"/>
                </a:cubicBezTo>
                <a:close/>
                <a:moveTo>
                  <a:pt x="68" y="136"/>
                </a:moveTo>
                <a:cubicBezTo>
                  <a:pt x="68" y="137"/>
                  <a:pt x="67" y="137"/>
                  <a:pt x="66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3" y="136"/>
                  <a:pt x="61" y="135"/>
                  <a:pt x="60" y="134"/>
                </a:cubicBezTo>
                <a:cubicBezTo>
                  <a:pt x="58" y="133"/>
                  <a:pt x="58" y="131"/>
                  <a:pt x="59" y="130"/>
                </a:cubicBezTo>
                <a:cubicBezTo>
                  <a:pt x="60" y="129"/>
                  <a:pt x="61" y="128"/>
                  <a:pt x="63" y="129"/>
                </a:cubicBezTo>
                <a:cubicBezTo>
                  <a:pt x="64" y="130"/>
                  <a:pt x="66" y="131"/>
                  <a:pt x="67" y="132"/>
                </a:cubicBezTo>
                <a:cubicBezTo>
                  <a:pt x="68" y="133"/>
                  <a:pt x="69" y="134"/>
                  <a:pt x="68" y="136"/>
                </a:cubicBezTo>
                <a:close/>
                <a:moveTo>
                  <a:pt x="43" y="55"/>
                </a:moveTo>
                <a:cubicBezTo>
                  <a:pt x="42" y="56"/>
                  <a:pt x="42" y="58"/>
                  <a:pt x="41" y="59"/>
                </a:cubicBezTo>
                <a:cubicBezTo>
                  <a:pt x="41" y="61"/>
                  <a:pt x="40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6" y="61"/>
                  <a:pt x="35" y="59"/>
                  <a:pt x="36" y="58"/>
                </a:cubicBezTo>
                <a:cubicBezTo>
                  <a:pt x="36" y="56"/>
                  <a:pt x="37" y="54"/>
                  <a:pt x="38" y="52"/>
                </a:cubicBezTo>
                <a:cubicBezTo>
                  <a:pt x="38" y="51"/>
                  <a:pt x="40" y="50"/>
                  <a:pt x="42" y="51"/>
                </a:cubicBezTo>
                <a:cubicBezTo>
                  <a:pt x="43" y="52"/>
                  <a:pt x="44" y="53"/>
                  <a:pt x="43" y="55"/>
                </a:cubicBezTo>
                <a:close/>
                <a:moveTo>
                  <a:pt x="55" y="33"/>
                </a:moveTo>
                <a:cubicBezTo>
                  <a:pt x="56" y="35"/>
                  <a:pt x="56" y="36"/>
                  <a:pt x="55" y="37"/>
                </a:cubicBezTo>
                <a:cubicBezTo>
                  <a:pt x="53" y="39"/>
                  <a:pt x="52" y="40"/>
                  <a:pt x="51" y="41"/>
                </a:cubicBezTo>
                <a:cubicBezTo>
                  <a:pt x="51" y="42"/>
                  <a:pt x="50" y="42"/>
                  <a:pt x="49" y="42"/>
                </a:cubicBezTo>
                <a:cubicBezTo>
                  <a:pt x="48" y="42"/>
                  <a:pt x="48" y="42"/>
                  <a:pt x="47" y="42"/>
                </a:cubicBezTo>
                <a:cubicBezTo>
                  <a:pt x="46" y="41"/>
                  <a:pt x="46" y="39"/>
                  <a:pt x="47" y="38"/>
                </a:cubicBezTo>
                <a:cubicBezTo>
                  <a:pt x="48" y="36"/>
                  <a:pt x="49" y="35"/>
                  <a:pt x="51" y="33"/>
                </a:cubicBezTo>
                <a:cubicBezTo>
                  <a:pt x="52" y="32"/>
                  <a:pt x="53" y="32"/>
                  <a:pt x="55" y="33"/>
                </a:cubicBezTo>
                <a:close/>
                <a:moveTo>
                  <a:pt x="51" y="119"/>
                </a:moveTo>
                <a:cubicBezTo>
                  <a:pt x="52" y="120"/>
                  <a:pt x="52" y="122"/>
                  <a:pt x="51" y="123"/>
                </a:cubicBezTo>
                <a:cubicBezTo>
                  <a:pt x="50" y="123"/>
                  <a:pt x="50" y="123"/>
                  <a:pt x="49" y="123"/>
                </a:cubicBezTo>
                <a:cubicBezTo>
                  <a:pt x="48" y="123"/>
                  <a:pt x="47" y="123"/>
                  <a:pt x="47" y="122"/>
                </a:cubicBezTo>
                <a:cubicBezTo>
                  <a:pt x="46" y="121"/>
                  <a:pt x="45" y="119"/>
                  <a:pt x="43" y="118"/>
                </a:cubicBezTo>
                <a:cubicBezTo>
                  <a:pt x="43" y="116"/>
                  <a:pt x="43" y="115"/>
                  <a:pt x="44" y="114"/>
                </a:cubicBezTo>
                <a:cubicBezTo>
                  <a:pt x="45" y="113"/>
                  <a:pt x="47" y="113"/>
                  <a:pt x="48" y="115"/>
                </a:cubicBezTo>
                <a:cubicBezTo>
                  <a:pt x="49" y="116"/>
                  <a:pt x="50" y="118"/>
                  <a:pt x="51" y="119"/>
                </a:cubicBezTo>
                <a:close/>
                <a:moveTo>
                  <a:pt x="112" y="93"/>
                </a:moveTo>
                <a:cubicBezTo>
                  <a:pt x="112" y="97"/>
                  <a:pt x="111" y="101"/>
                  <a:pt x="108" y="103"/>
                </a:cubicBezTo>
                <a:cubicBezTo>
                  <a:pt x="105" y="106"/>
                  <a:pt x="102" y="107"/>
                  <a:pt x="98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5" y="107"/>
                  <a:pt x="64" y="106"/>
                  <a:pt x="64" y="105"/>
                </a:cubicBezTo>
                <a:cubicBezTo>
                  <a:pt x="64" y="103"/>
                  <a:pt x="65" y="102"/>
                  <a:pt x="67" y="102"/>
                </a:cubicBezTo>
                <a:cubicBezTo>
                  <a:pt x="69" y="102"/>
                  <a:pt x="71" y="101"/>
                  <a:pt x="73" y="99"/>
                </a:cubicBezTo>
                <a:cubicBezTo>
                  <a:pt x="74" y="97"/>
                  <a:pt x="75" y="94"/>
                  <a:pt x="75" y="90"/>
                </a:cubicBezTo>
                <a:cubicBezTo>
                  <a:pt x="75" y="77"/>
                  <a:pt x="75" y="77"/>
                  <a:pt x="75" y="77"/>
                </a:cubicBezTo>
                <a:cubicBezTo>
                  <a:pt x="69" y="77"/>
                  <a:pt x="69" y="77"/>
                  <a:pt x="69" y="77"/>
                </a:cubicBezTo>
                <a:cubicBezTo>
                  <a:pt x="67" y="77"/>
                  <a:pt x="66" y="76"/>
                  <a:pt x="66" y="74"/>
                </a:cubicBezTo>
                <a:cubicBezTo>
                  <a:pt x="66" y="73"/>
                  <a:pt x="67" y="72"/>
                  <a:pt x="69" y="72"/>
                </a:cubicBezTo>
                <a:cubicBezTo>
                  <a:pt x="75" y="72"/>
                  <a:pt x="75" y="72"/>
                  <a:pt x="75" y="72"/>
                </a:cubicBezTo>
                <a:cubicBezTo>
                  <a:pt x="75" y="59"/>
                  <a:pt x="75" y="59"/>
                  <a:pt x="75" y="59"/>
                </a:cubicBezTo>
                <a:cubicBezTo>
                  <a:pt x="75" y="53"/>
                  <a:pt x="76" y="49"/>
                  <a:pt x="79" y="46"/>
                </a:cubicBezTo>
                <a:cubicBezTo>
                  <a:pt x="82" y="43"/>
                  <a:pt x="85" y="41"/>
                  <a:pt x="90" y="41"/>
                </a:cubicBezTo>
                <a:cubicBezTo>
                  <a:pt x="94" y="41"/>
                  <a:pt x="98" y="43"/>
                  <a:pt x="101" y="45"/>
                </a:cubicBezTo>
                <a:cubicBezTo>
                  <a:pt x="103" y="48"/>
                  <a:pt x="105" y="52"/>
                  <a:pt x="105" y="56"/>
                </a:cubicBezTo>
                <a:cubicBezTo>
                  <a:pt x="105" y="58"/>
                  <a:pt x="104" y="59"/>
                  <a:pt x="102" y="59"/>
                </a:cubicBezTo>
                <a:cubicBezTo>
                  <a:pt x="100" y="59"/>
                  <a:pt x="99" y="58"/>
                  <a:pt x="99" y="56"/>
                </a:cubicBezTo>
                <a:cubicBezTo>
                  <a:pt x="99" y="53"/>
                  <a:pt x="98" y="51"/>
                  <a:pt x="97" y="49"/>
                </a:cubicBezTo>
                <a:cubicBezTo>
                  <a:pt x="95" y="47"/>
                  <a:pt x="93" y="47"/>
                  <a:pt x="90" y="47"/>
                </a:cubicBezTo>
                <a:cubicBezTo>
                  <a:pt x="87" y="47"/>
                  <a:pt x="85" y="48"/>
                  <a:pt x="83" y="50"/>
                </a:cubicBezTo>
                <a:cubicBezTo>
                  <a:pt x="81" y="52"/>
                  <a:pt x="81" y="55"/>
                  <a:pt x="81" y="59"/>
                </a:cubicBezTo>
                <a:cubicBezTo>
                  <a:pt x="81" y="72"/>
                  <a:pt x="81" y="72"/>
                  <a:pt x="81" y="72"/>
                </a:cubicBezTo>
                <a:cubicBezTo>
                  <a:pt x="91" y="72"/>
                  <a:pt x="91" y="72"/>
                  <a:pt x="91" y="72"/>
                </a:cubicBezTo>
                <a:cubicBezTo>
                  <a:pt x="93" y="72"/>
                  <a:pt x="94" y="73"/>
                  <a:pt x="94" y="74"/>
                </a:cubicBezTo>
                <a:cubicBezTo>
                  <a:pt x="94" y="76"/>
                  <a:pt x="93" y="77"/>
                  <a:pt x="91" y="77"/>
                </a:cubicBezTo>
                <a:cubicBezTo>
                  <a:pt x="81" y="77"/>
                  <a:pt x="81" y="77"/>
                  <a:pt x="81" y="77"/>
                </a:cubicBezTo>
                <a:cubicBezTo>
                  <a:pt x="81" y="90"/>
                  <a:pt x="81" y="90"/>
                  <a:pt x="81" y="90"/>
                </a:cubicBezTo>
                <a:cubicBezTo>
                  <a:pt x="81" y="95"/>
                  <a:pt x="80" y="99"/>
                  <a:pt x="77" y="102"/>
                </a:cubicBezTo>
                <a:cubicBezTo>
                  <a:pt x="98" y="102"/>
                  <a:pt x="98" y="102"/>
                  <a:pt x="98" y="102"/>
                </a:cubicBezTo>
                <a:cubicBezTo>
                  <a:pt x="100" y="102"/>
                  <a:pt x="102" y="101"/>
                  <a:pt x="104" y="100"/>
                </a:cubicBezTo>
                <a:cubicBezTo>
                  <a:pt x="106" y="98"/>
                  <a:pt x="106" y="96"/>
                  <a:pt x="106" y="93"/>
                </a:cubicBezTo>
                <a:cubicBezTo>
                  <a:pt x="106" y="91"/>
                  <a:pt x="108" y="90"/>
                  <a:pt x="109" y="90"/>
                </a:cubicBezTo>
                <a:cubicBezTo>
                  <a:pt x="111" y="90"/>
                  <a:pt x="112" y="91"/>
                  <a:pt x="112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" name="Freeform 1908">
            <a:extLst>
              <a:ext uri="{FF2B5EF4-FFF2-40B4-BE49-F238E27FC236}">
                <a16:creationId xmlns:a16="http://schemas.microsoft.com/office/drawing/2014/main" id="{FF1207C8-436A-421D-942C-DBE14289DE84}"/>
              </a:ext>
            </a:extLst>
          </p:cNvPr>
          <p:cNvSpPr>
            <a:spLocks noEditPoints="1"/>
          </p:cNvSpPr>
          <p:nvPr/>
        </p:nvSpPr>
        <p:spPr bwMode="auto">
          <a:xfrm>
            <a:off x="6752187" y="1322850"/>
            <a:ext cx="380772" cy="390942"/>
          </a:xfrm>
          <a:custGeom>
            <a:avLst/>
            <a:gdLst>
              <a:gd name="T0" fmla="*/ 64796 w 157"/>
              <a:gd name="T1" fmla="*/ 89351 h 160"/>
              <a:gd name="T2" fmla="*/ 0 w 157"/>
              <a:gd name="T3" fmla="*/ 274926 h 160"/>
              <a:gd name="T4" fmla="*/ 102310 w 157"/>
              <a:gd name="T5" fmla="*/ 501740 h 160"/>
              <a:gd name="T6" fmla="*/ 197798 w 157"/>
              <a:gd name="T7" fmla="*/ 24056 h 160"/>
              <a:gd name="T8" fmla="*/ 197798 w 157"/>
              <a:gd name="T9" fmla="*/ 24056 h 160"/>
              <a:gd name="T10" fmla="*/ 88668 w 157"/>
              <a:gd name="T11" fmla="*/ 412389 h 160"/>
              <a:gd name="T12" fmla="*/ 75027 w 157"/>
              <a:gd name="T13" fmla="*/ 175265 h 160"/>
              <a:gd name="T14" fmla="*/ 20462 w 157"/>
              <a:gd name="T15" fmla="*/ 254307 h 160"/>
              <a:gd name="T16" fmla="*/ 20462 w 157"/>
              <a:gd name="T17" fmla="*/ 274926 h 160"/>
              <a:gd name="T18" fmla="*/ 20462 w 157"/>
              <a:gd name="T19" fmla="*/ 302419 h 160"/>
              <a:gd name="T20" fmla="*/ 57975 w 157"/>
              <a:gd name="T21" fmla="*/ 233687 h 160"/>
              <a:gd name="T22" fmla="*/ 68206 w 157"/>
              <a:gd name="T23" fmla="*/ 353967 h 160"/>
              <a:gd name="T24" fmla="*/ 27283 w 157"/>
              <a:gd name="T25" fmla="*/ 350531 h 160"/>
              <a:gd name="T26" fmla="*/ 85258 w 157"/>
              <a:gd name="T27" fmla="*/ 140900 h 160"/>
              <a:gd name="T28" fmla="*/ 126182 w 157"/>
              <a:gd name="T29" fmla="*/ 58422 h 160"/>
              <a:gd name="T30" fmla="*/ 122771 w 157"/>
              <a:gd name="T31" fmla="*/ 85914 h 160"/>
              <a:gd name="T32" fmla="*/ 126182 w 157"/>
              <a:gd name="T33" fmla="*/ 470811 h 160"/>
              <a:gd name="T34" fmla="*/ 201209 w 157"/>
              <a:gd name="T35" fmla="*/ 525796 h 160"/>
              <a:gd name="T36" fmla="*/ 187568 w 157"/>
              <a:gd name="T37" fmla="*/ 518923 h 160"/>
              <a:gd name="T38" fmla="*/ 269415 w 157"/>
              <a:gd name="T39" fmla="*/ 529233 h 160"/>
              <a:gd name="T40" fmla="*/ 235312 w 157"/>
              <a:gd name="T41" fmla="*/ 522359 h 160"/>
              <a:gd name="T42" fmla="*/ 98899 w 157"/>
              <a:gd name="T43" fmla="*/ 384896 h 160"/>
              <a:gd name="T44" fmla="*/ 85258 w 157"/>
              <a:gd name="T45" fmla="*/ 353967 h 160"/>
              <a:gd name="T46" fmla="*/ 78437 w 157"/>
              <a:gd name="T47" fmla="*/ 319601 h 160"/>
              <a:gd name="T48" fmla="*/ 75027 w 157"/>
              <a:gd name="T49" fmla="*/ 274926 h 160"/>
              <a:gd name="T50" fmla="*/ 78437 w 157"/>
              <a:gd name="T51" fmla="*/ 230251 h 160"/>
              <a:gd name="T52" fmla="*/ 85258 w 157"/>
              <a:gd name="T53" fmla="*/ 195885 h 160"/>
              <a:gd name="T54" fmla="*/ 98899 w 157"/>
              <a:gd name="T55" fmla="*/ 164956 h 160"/>
              <a:gd name="T56" fmla="*/ 235312 w 157"/>
              <a:gd name="T57" fmla="*/ 27493 h 160"/>
              <a:gd name="T58" fmla="*/ 269415 w 157"/>
              <a:gd name="T59" fmla="*/ 20619 h 160"/>
              <a:gd name="T60" fmla="*/ 378545 w 157"/>
              <a:gd name="T61" fmla="*/ 457064 h 160"/>
              <a:gd name="T62" fmla="*/ 364904 w 157"/>
              <a:gd name="T63" fmla="*/ 453628 h 160"/>
              <a:gd name="T64" fmla="*/ 405828 w 157"/>
              <a:gd name="T65" fmla="*/ 433008 h 160"/>
              <a:gd name="T66" fmla="*/ 296698 w 157"/>
              <a:gd name="T67" fmla="*/ 487994 h 160"/>
              <a:gd name="T68" fmla="*/ 443341 w 157"/>
              <a:gd name="T69" fmla="*/ 158082 h 160"/>
              <a:gd name="T70" fmla="*/ 443341 w 157"/>
              <a:gd name="T71" fmla="*/ 144336 h 160"/>
              <a:gd name="T72" fmla="*/ 446752 w 157"/>
              <a:gd name="T73" fmla="*/ 360840 h 160"/>
              <a:gd name="T74" fmla="*/ 480855 w 157"/>
              <a:gd name="T75" fmla="*/ 295545 h 160"/>
              <a:gd name="T76" fmla="*/ 484265 w 157"/>
              <a:gd name="T77" fmla="*/ 274926 h 160"/>
              <a:gd name="T78" fmla="*/ 173926 w 157"/>
              <a:gd name="T79" fmla="*/ 140900 h 160"/>
              <a:gd name="T80" fmla="*/ 248953 w 157"/>
              <a:gd name="T81" fmla="*/ 79041 h 160"/>
              <a:gd name="T82" fmla="*/ 225081 w 157"/>
              <a:gd name="T83" fmla="*/ 470811 h 160"/>
              <a:gd name="T84" fmla="*/ 231902 w 157"/>
              <a:gd name="T85" fmla="*/ 467374 h 160"/>
              <a:gd name="T86" fmla="*/ 129592 w 157"/>
              <a:gd name="T87" fmla="*/ 257743 h 160"/>
              <a:gd name="T88" fmla="*/ 122771 w 157"/>
              <a:gd name="T89" fmla="*/ 350531 h 160"/>
              <a:gd name="T90" fmla="*/ 139823 w 157"/>
              <a:gd name="T91" fmla="*/ 202758 h 160"/>
              <a:gd name="T92" fmla="*/ 146644 w 157"/>
              <a:gd name="T93" fmla="*/ 189012 h 160"/>
              <a:gd name="T94" fmla="*/ 150054 w 157"/>
              <a:gd name="T95" fmla="*/ 391770 h 160"/>
              <a:gd name="T96" fmla="*/ 477445 w 157"/>
              <a:gd name="T97" fmla="*/ 216504 h 160"/>
              <a:gd name="T98" fmla="*/ 296698 w 157"/>
              <a:gd name="T99" fmla="*/ 61858 h 160"/>
              <a:gd name="T100" fmla="*/ 313749 w 157"/>
              <a:gd name="T101" fmla="*/ 82478 h 160"/>
              <a:gd name="T102" fmla="*/ 392187 w 157"/>
              <a:gd name="T103" fmla="*/ 103097 h 160"/>
              <a:gd name="T104" fmla="*/ 399007 w 157"/>
              <a:gd name="T105" fmla="*/ 353967 h 160"/>
              <a:gd name="T106" fmla="*/ 177337 w 157"/>
              <a:gd name="T107" fmla="*/ 298982 h 160"/>
              <a:gd name="T108" fmla="*/ 184157 w 157"/>
              <a:gd name="T109" fmla="*/ 254307 h 160"/>
              <a:gd name="T110" fmla="*/ 375135 w 157"/>
              <a:gd name="T111" fmla="*/ 171829 h 160"/>
              <a:gd name="T112" fmla="*/ 375135 w 157"/>
              <a:gd name="T113" fmla="*/ 213068 h 160"/>
              <a:gd name="T114" fmla="*/ 320570 w 157"/>
              <a:gd name="T115" fmla="*/ 254307 h 160"/>
              <a:gd name="T116" fmla="*/ 317160 w 157"/>
              <a:gd name="T117" fmla="*/ 298982 h 160"/>
              <a:gd name="T118" fmla="*/ 388776 w 157"/>
              <a:gd name="T119" fmla="*/ 343658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7" y="0"/>
                  <a:pt x="44" y="4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28" y="16"/>
                  <a:pt x="23" y="2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lnTo>
                  <a:pt x="19" y="102"/>
                </a:ln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69" y="152"/>
                </a:cubicBezTo>
                <a:cubicBezTo>
                  <a:pt x="69" y="152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99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3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4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1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8"/>
                  <a:pt x="69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111" y="133"/>
                </a:moveTo>
                <a:cubicBezTo>
                  <a:pt x="111" y="134"/>
                  <a:pt x="111" y="136"/>
                  <a:pt x="109" y="137"/>
                </a:cubicBezTo>
                <a:cubicBezTo>
                  <a:pt x="108" y="138"/>
                  <a:pt x="106" y="138"/>
                  <a:pt x="104" y="139"/>
                </a:cubicBezTo>
                <a:cubicBezTo>
                  <a:pt x="104" y="139"/>
                  <a:pt x="103" y="139"/>
                  <a:pt x="103" y="139"/>
                </a:cubicBezTo>
                <a:cubicBezTo>
                  <a:pt x="102" y="139"/>
                  <a:pt x="101" y="138"/>
                  <a:pt x="101" y="137"/>
                </a:cubicBezTo>
                <a:cubicBezTo>
                  <a:pt x="100" y="136"/>
                  <a:pt x="101" y="134"/>
                  <a:pt x="102" y="134"/>
                </a:cubicBezTo>
                <a:cubicBezTo>
                  <a:pt x="104" y="133"/>
                  <a:pt x="105" y="133"/>
                  <a:pt x="107" y="132"/>
                </a:cubicBezTo>
                <a:cubicBezTo>
                  <a:pt x="108" y="131"/>
                  <a:pt x="110" y="132"/>
                  <a:pt x="111" y="133"/>
                </a:cubicBezTo>
                <a:close/>
                <a:moveTo>
                  <a:pt x="127" y="118"/>
                </a:moveTo>
                <a:cubicBezTo>
                  <a:pt x="128" y="119"/>
                  <a:pt x="128" y="121"/>
                  <a:pt x="127" y="122"/>
                </a:cubicBezTo>
                <a:cubicBezTo>
                  <a:pt x="126" y="124"/>
                  <a:pt x="125" y="125"/>
                  <a:pt x="123" y="126"/>
                </a:cubicBezTo>
                <a:cubicBezTo>
                  <a:pt x="123" y="127"/>
                  <a:pt x="122" y="127"/>
                  <a:pt x="121" y="127"/>
                </a:cubicBezTo>
                <a:cubicBezTo>
                  <a:pt x="121" y="127"/>
                  <a:pt x="120" y="127"/>
                  <a:pt x="119" y="126"/>
                </a:cubicBezTo>
                <a:cubicBezTo>
                  <a:pt x="118" y="125"/>
                  <a:pt x="118" y="124"/>
                  <a:pt x="119" y="123"/>
                </a:cubicBezTo>
                <a:cubicBezTo>
                  <a:pt x="121" y="121"/>
                  <a:pt x="122" y="120"/>
                  <a:pt x="123" y="119"/>
                </a:cubicBezTo>
                <a:cubicBezTo>
                  <a:pt x="124" y="118"/>
                  <a:pt x="126" y="117"/>
                  <a:pt x="127" y="118"/>
                </a:cubicBezTo>
                <a:close/>
                <a:moveTo>
                  <a:pt x="90" y="139"/>
                </a:moveTo>
                <a:cubicBezTo>
                  <a:pt x="90" y="141"/>
                  <a:pt x="89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5" y="142"/>
                  <a:pt x="83" y="142"/>
                  <a:pt x="81" y="142"/>
                </a:cubicBezTo>
                <a:cubicBezTo>
                  <a:pt x="80" y="142"/>
                  <a:pt x="79" y="140"/>
                  <a:pt x="79" y="139"/>
                </a:cubicBezTo>
                <a:cubicBezTo>
                  <a:pt x="79" y="137"/>
                  <a:pt x="80" y="136"/>
                  <a:pt x="82" y="136"/>
                </a:cubicBezTo>
                <a:cubicBezTo>
                  <a:pt x="83" y="137"/>
                  <a:pt x="85" y="137"/>
                  <a:pt x="87" y="137"/>
                </a:cubicBezTo>
                <a:cubicBezTo>
                  <a:pt x="88" y="137"/>
                  <a:pt x="90" y="138"/>
                  <a:pt x="90" y="139"/>
                </a:cubicBezTo>
                <a:close/>
                <a:moveTo>
                  <a:pt x="130" y="46"/>
                </a:moveTo>
                <a:cubicBezTo>
                  <a:pt x="129" y="46"/>
                  <a:pt x="129" y="46"/>
                  <a:pt x="128" y="46"/>
                </a:cubicBezTo>
                <a:cubicBezTo>
                  <a:pt x="127" y="46"/>
                  <a:pt x="126" y="46"/>
                  <a:pt x="126" y="45"/>
                </a:cubicBezTo>
                <a:cubicBezTo>
                  <a:pt x="125" y="44"/>
                  <a:pt x="124" y="42"/>
                  <a:pt x="123" y="41"/>
                </a:cubicBezTo>
                <a:cubicBezTo>
                  <a:pt x="122" y="40"/>
                  <a:pt x="122" y="38"/>
                  <a:pt x="123" y="37"/>
                </a:cubicBezTo>
                <a:cubicBezTo>
                  <a:pt x="124" y="36"/>
                  <a:pt x="126" y="36"/>
                  <a:pt x="127" y="38"/>
                </a:cubicBezTo>
                <a:cubicBezTo>
                  <a:pt x="128" y="39"/>
                  <a:pt x="129" y="41"/>
                  <a:pt x="130" y="42"/>
                </a:cubicBezTo>
                <a:cubicBezTo>
                  <a:pt x="131" y="43"/>
                  <a:pt x="131" y="45"/>
                  <a:pt x="130" y="46"/>
                </a:cubicBezTo>
                <a:close/>
                <a:moveTo>
                  <a:pt x="138" y="102"/>
                </a:moveTo>
                <a:cubicBezTo>
                  <a:pt x="137" y="104"/>
                  <a:pt x="137" y="106"/>
                  <a:pt x="136" y="108"/>
                </a:cubicBezTo>
                <a:cubicBezTo>
                  <a:pt x="136" y="109"/>
                  <a:pt x="134" y="109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8"/>
                  <a:pt x="130" y="107"/>
                  <a:pt x="131" y="105"/>
                </a:cubicBezTo>
                <a:cubicBezTo>
                  <a:pt x="132" y="104"/>
                  <a:pt x="132" y="102"/>
                  <a:pt x="133" y="100"/>
                </a:cubicBezTo>
                <a:cubicBezTo>
                  <a:pt x="133" y="99"/>
                  <a:pt x="135" y="98"/>
                  <a:pt x="136" y="99"/>
                </a:cubicBezTo>
                <a:cubicBezTo>
                  <a:pt x="138" y="99"/>
                  <a:pt x="139" y="101"/>
                  <a:pt x="138" y="102"/>
                </a:cubicBezTo>
                <a:close/>
                <a:moveTo>
                  <a:pt x="142" y="80"/>
                </a:moveTo>
                <a:cubicBezTo>
                  <a:pt x="142" y="80"/>
                  <a:pt x="142" y="80"/>
                  <a:pt x="142" y="80"/>
                </a:cubicBezTo>
                <a:cubicBezTo>
                  <a:pt x="142" y="82"/>
                  <a:pt x="142" y="84"/>
                  <a:pt x="141" y="86"/>
                </a:cubicBezTo>
                <a:cubicBezTo>
                  <a:pt x="141" y="87"/>
                  <a:pt x="140" y="88"/>
                  <a:pt x="139" y="88"/>
                </a:cubicBezTo>
                <a:cubicBezTo>
                  <a:pt x="139" y="88"/>
                  <a:pt x="139" y="88"/>
                  <a:pt x="138" y="88"/>
                </a:cubicBezTo>
                <a:cubicBezTo>
                  <a:pt x="137" y="88"/>
                  <a:pt x="136" y="87"/>
                  <a:pt x="136" y="85"/>
                </a:cubicBezTo>
                <a:cubicBezTo>
                  <a:pt x="136" y="83"/>
                  <a:pt x="136" y="82"/>
                  <a:pt x="136" y="80"/>
                </a:cubicBezTo>
                <a:cubicBezTo>
                  <a:pt x="136" y="78"/>
                  <a:pt x="137" y="77"/>
                  <a:pt x="139" y="77"/>
                </a:cubicBezTo>
                <a:cubicBezTo>
                  <a:pt x="140" y="77"/>
                  <a:pt x="142" y="78"/>
                  <a:pt x="142" y="80"/>
                </a:cubicBezTo>
                <a:close/>
                <a:moveTo>
                  <a:pt x="47" y="42"/>
                </a:moveTo>
                <a:cubicBezTo>
                  <a:pt x="46" y="41"/>
                  <a:pt x="46" y="39"/>
                  <a:pt x="47" y="38"/>
                </a:cubicBezTo>
                <a:cubicBezTo>
                  <a:pt x="48" y="36"/>
                  <a:pt x="49" y="35"/>
                  <a:pt x="51" y="33"/>
                </a:cubicBezTo>
                <a:cubicBezTo>
                  <a:pt x="52" y="32"/>
                  <a:pt x="53" y="32"/>
                  <a:pt x="55" y="33"/>
                </a:cubicBezTo>
                <a:cubicBezTo>
                  <a:pt x="56" y="35"/>
                  <a:pt x="56" y="36"/>
                  <a:pt x="55" y="37"/>
                </a:cubicBezTo>
                <a:cubicBezTo>
                  <a:pt x="53" y="39"/>
                  <a:pt x="52" y="40"/>
                  <a:pt x="51" y="41"/>
                </a:cubicBezTo>
                <a:cubicBezTo>
                  <a:pt x="51" y="42"/>
                  <a:pt x="50" y="42"/>
                  <a:pt x="49" y="42"/>
                </a:cubicBezTo>
                <a:cubicBezTo>
                  <a:pt x="48" y="42"/>
                  <a:pt x="48" y="42"/>
                  <a:pt x="47" y="42"/>
                </a:cubicBezTo>
                <a:close/>
                <a:moveTo>
                  <a:pt x="63" y="27"/>
                </a:moveTo>
                <a:cubicBezTo>
                  <a:pt x="63" y="26"/>
                  <a:pt x="63" y="24"/>
                  <a:pt x="64" y="23"/>
                </a:cubicBezTo>
                <a:cubicBezTo>
                  <a:pt x="66" y="22"/>
                  <a:pt x="68" y="22"/>
                  <a:pt x="70" y="21"/>
                </a:cubicBezTo>
                <a:cubicBezTo>
                  <a:pt x="71" y="20"/>
                  <a:pt x="73" y="21"/>
                  <a:pt x="73" y="23"/>
                </a:cubicBezTo>
                <a:cubicBezTo>
                  <a:pt x="74" y="24"/>
                  <a:pt x="73" y="26"/>
                  <a:pt x="72" y="26"/>
                </a:cubicBezTo>
                <a:cubicBezTo>
                  <a:pt x="70" y="27"/>
                  <a:pt x="69" y="27"/>
                  <a:pt x="67" y="28"/>
                </a:cubicBezTo>
                <a:cubicBezTo>
                  <a:pt x="67" y="28"/>
                  <a:pt x="66" y="29"/>
                  <a:pt x="66" y="29"/>
                </a:cubicBezTo>
                <a:cubicBezTo>
                  <a:pt x="65" y="29"/>
                  <a:pt x="64" y="28"/>
                  <a:pt x="63" y="27"/>
                </a:cubicBezTo>
                <a:close/>
                <a:moveTo>
                  <a:pt x="68" y="136"/>
                </a:moveTo>
                <a:cubicBezTo>
                  <a:pt x="68" y="137"/>
                  <a:pt x="67" y="137"/>
                  <a:pt x="66" y="137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3" y="136"/>
                  <a:pt x="61" y="135"/>
                  <a:pt x="60" y="134"/>
                </a:cubicBezTo>
                <a:cubicBezTo>
                  <a:pt x="58" y="133"/>
                  <a:pt x="58" y="131"/>
                  <a:pt x="59" y="130"/>
                </a:cubicBezTo>
                <a:cubicBezTo>
                  <a:pt x="60" y="129"/>
                  <a:pt x="61" y="128"/>
                  <a:pt x="63" y="129"/>
                </a:cubicBezTo>
                <a:cubicBezTo>
                  <a:pt x="64" y="130"/>
                  <a:pt x="66" y="131"/>
                  <a:pt x="67" y="132"/>
                </a:cubicBezTo>
                <a:cubicBezTo>
                  <a:pt x="68" y="133"/>
                  <a:pt x="69" y="134"/>
                  <a:pt x="68" y="136"/>
                </a:cubicBezTo>
                <a:close/>
                <a:moveTo>
                  <a:pt x="35" y="83"/>
                </a:moveTo>
                <a:cubicBezTo>
                  <a:pt x="33" y="83"/>
                  <a:pt x="32" y="82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78"/>
                  <a:pt x="32" y="76"/>
                  <a:pt x="32" y="74"/>
                </a:cubicBezTo>
                <a:cubicBezTo>
                  <a:pt x="33" y="73"/>
                  <a:pt x="34" y="72"/>
                  <a:pt x="35" y="72"/>
                </a:cubicBezTo>
                <a:cubicBezTo>
                  <a:pt x="37" y="72"/>
                  <a:pt x="38" y="73"/>
                  <a:pt x="38" y="75"/>
                </a:cubicBezTo>
                <a:cubicBezTo>
                  <a:pt x="38" y="77"/>
                  <a:pt x="38" y="78"/>
                  <a:pt x="38" y="80"/>
                </a:cubicBezTo>
                <a:cubicBezTo>
                  <a:pt x="38" y="82"/>
                  <a:pt x="36" y="83"/>
                  <a:pt x="35" y="83"/>
                </a:cubicBezTo>
                <a:close/>
                <a:moveTo>
                  <a:pt x="41" y="101"/>
                </a:moveTo>
                <a:cubicBezTo>
                  <a:pt x="42" y="102"/>
                  <a:pt x="41" y="104"/>
                  <a:pt x="39" y="104"/>
                </a:cubicBezTo>
                <a:cubicBezTo>
                  <a:pt x="39" y="104"/>
                  <a:pt x="39" y="104"/>
                  <a:pt x="38" y="104"/>
                </a:cubicBezTo>
                <a:cubicBezTo>
                  <a:pt x="37" y="104"/>
                  <a:pt x="36" y="104"/>
                  <a:pt x="36" y="102"/>
                </a:cubicBezTo>
                <a:cubicBezTo>
                  <a:pt x="35" y="101"/>
                  <a:pt x="35" y="99"/>
                  <a:pt x="34" y="97"/>
                </a:cubicBezTo>
                <a:cubicBezTo>
                  <a:pt x="34" y="95"/>
                  <a:pt x="35" y="94"/>
                  <a:pt x="36" y="94"/>
                </a:cubicBezTo>
                <a:cubicBezTo>
                  <a:pt x="38" y="93"/>
                  <a:pt x="39" y="94"/>
                  <a:pt x="40" y="96"/>
                </a:cubicBezTo>
                <a:cubicBezTo>
                  <a:pt x="40" y="97"/>
                  <a:pt x="41" y="99"/>
                  <a:pt x="41" y="101"/>
                </a:cubicBezTo>
                <a:close/>
                <a:moveTo>
                  <a:pt x="43" y="55"/>
                </a:moveTo>
                <a:cubicBezTo>
                  <a:pt x="42" y="56"/>
                  <a:pt x="42" y="58"/>
                  <a:pt x="41" y="59"/>
                </a:cubicBezTo>
                <a:cubicBezTo>
                  <a:pt x="41" y="61"/>
                  <a:pt x="40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6" y="61"/>
                  <a:pt x="35" y="59"/>
                  <a:pt x="36" y="58"/>
                </a:cubicBezTo>
                <a:cubicBezTo>
                  <a:pt x="36" y="56"/>
                  <a:pt x="37" y="54"/>
                  <a:pt x="38" y="52"/>
                </a:cubicBezTo>
                <a:cubicBezTo>
                  <a:pt x="38" y="51"/>
                  <a:pt x="40" y="50"/>
                  <a:pt x="42" y="51"/>
                </a:cubicBezTo>
                <a:cubicBezTo>
                  <a:pt x="43" y="52"/>
                  <a:pt x="44" y="53"/>
                  <a:pt x="43" y="55"/>
                </a:cubicBezTo>
                <a:close/>
                <a:moveTo>
                  <a:pt x="51" y="119"/>
                </a:moveTo>
                <a:cubicBezTo>
                  <a:pt x="52" y="120"/>
                  <a:pt x="52" y="122"/>
                  <a:pt x="51" y="123"/>
                </a:cubicBezTo>
                <a:cubicBezTo>
                  <a:pt x="50" y="123"/>
                  <a:pt x="50" y="123"/>
                  <a:pt x="49" y="123"/>
                </a:cubicBezTo>
                <a:cubicBezTo>
                  <a:pt x="48" y="123"/>
                  <a:pt x="47" y="123"/>
                  <a:pt x="47" y="122"/>
                </a:cubicBezTo>
                <a:cubicBezTo>
                  <a:pt x="46" y="121"/>
                  <a:pt x="45" y="119"/>
                  <a:pt x="43" y="118"/>
                </a:cubicBezTo>
                <a:cubicBezTo>
                  <a:pt x="43" y="116"/>
                  <a:pt x="43" y="115"/>
                  <a:pt x="44" y="114"/>
                </a:cubicBezTo>
                <a:cubicBezTo>
                  <a:pt x="45" y="113"/>
                  <a:pt x="47" y="113"/>
                  <a:pt x="48" y="115"/>
                </a:cubicBezTo>
                <a:cubicBezTo>
                  <a:pt x="49" y="116"/>
                  <a:pt x="50" y="118"/>
                  <a:pt x="51" y="119"/>
                </a:cubicBezTo>
                <a:close/>
                <a:moveTo>
                  <a:pt x="133" y="59"/>
                </a:moveTo>
                <a:cubicBezTo>
                  <a:pt x="132" y="58"/>
                  <a:pt x="133" y="56"/>
                  <a:pt x="134" y="56"/>
                </a:cubicBezTo>
                <a:cubicBezTo>
                  <a:pt x="136" y="55"/>
                  <a:pt x="137" y="56"/>
                  <a:pt x="138" y="57"/>
                </a:cubicBezTo>
                <a:cubicBezTo>
                  <a:pt x="139" y="59"/>
                  <a:pt x="139" y="61"/>
                  <a:pt x="140" y="63"/>
                </a:cubicBezTo>
                <a:cubicBezTo>
                  <a:pt x="140" y="64"/>
                  <a:pt x="139" y="66"/>
                  <a:pt x="138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6" y="66"/>
                  <a:pt x="134" y="66"/>
                  <a:pt x="134" y="64"/>
                </a:cubicBezTo>
                <a:cubicBezTo>
                  <a:pt x="134" y="63"/>
                  <a:pt x="133" y="61"/>
                  <a:pt x="133" y="59"/>
                </a:cubicBezTo>
                <a:close/>
                <a:moveTo>
                  <a:pt x="84" y="21"/>
                </a:moveTo>
                <a:cubicBezTo>
                  <a:pt x="84" y="19"/>
                  <a:pt x="85" y="18"/>
                  <a:pt x="87" y="18"/>
                </a:cubicBezTo>
                <a:cubicBezTo>
                  <a:pt x="87" y="21"/>
                  <a:pt x="87" y="21"/>
                  <a:pt x="87" y="21"/>
                </a:cubicBezTo>
                <a:cubicBezTo>
                  <a:pt x="87" y="18"/>
                  <a:pt x="87" y="18"/>
                  <a:pt x="87" y="18"/>
                </a:cubicBezTo>
                <a:cubicBezTo>
                  <a:pt x="89" y="18"/>
                  <a:pt x="91" y="18"/>
                  <a:pt x="93" y="18"/>
                </a:cubicBezTo>
                <a:cubicBezTo>
                  <a:pt x="94" y="18"/>
                  <a:pt x="95" y="20"/>
                  <a:pt x="95" y="21"/>
                </a:cubicBezTo>
                <a:cubicBezTo>
                  <a:pt x="95" y="23"/>
                  <a:pt x="94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0" y="23"/>
                  <a:pt x="89" y="23"/>
                  <a:pt x="87" y="23"/>
                </a:cubicBezTo>
                <a:cubicBezTo>
                  <a:pt x="85" y="23"/>
                  <a:pt x="84" y="22"/>
                  <a:pt x="84" y="21"/>
                </a:cubicBezTo>
                <a:close/>
                <a:moveTo>
                  <a:pt x="105" y="24"/>
                </a:moveTo>
                <a:cubicBezTo>
                  <a:pt x="106" y="23"/>
                  <a:pt x="108" y="23"/>
                  <a:pt x="109" y="23"/>
                </a:cubicBezTo>
                <a:cubicBezTo>
                  <a:pt x="111" y="24"/>
                  <a:pt x="112" y="25"/>
                  <a:pt x="114" y="26"/>
                </a:cubicBezTo>
                <a:cubicBezTo>
                  <a:pt x="115" y="27"/>
                  <a:pt x="116" y="29"/>
                  <a:pt x="115" y="30"/>
                </a:cubicBezTo>
                <a:cubicBezTo>
                  <a:pt x="114" y="31"/>
                  <a:pt x="113" y="31"/>
                  <a:pt x="113" y="31"/>
                </a:cubicBezTo>
                <a:cubicBezTo>
                  <a:pt x="112" y="31"/>
                  <a:pt x="112" y="31"/>
                  <a:pt x="111" y="31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6"/>
                  <a:pt x="105" y="24"/>
                </a:cubicBezTo>
                <a:close/>
                <a:moveTo>
                  <a:pt x="116" y="101"/>
                </a:moveTo>
                <a:cubicBezTo>
                  <a:pt x="116" y="101"/>
                  <a:pt x="117" y="102"/>
                  <a:pt x="117" y="103"/>
                </a:cubicBezTo>
                <a:cubicBezTo>
                  <a:pt x="117" y="103"/>
                  <a:pt x="117" y="104"/>
                  <a:pt x="116" y="105"/>
                </a:cubicBezTo>
                <a:cubicBezTo>
                  <a:pt x="110" y="111"/>
                  <a:pt x="102" y="114"/>
                  <a:pt x="93" y="114"/>
                </a:cubicBezTo>
                <a:cubicBezTo>
                  <a:pt x="85" y="114"/>
                  <a:pt x="78" y="112"/>
                  <a:pt x="72" y="107"/>
                </a:cubicBezTo>
                <a:cubicBezTo>
                  <a:pt x="67" y="103"/>
                  <a:pt x="64" y="97"/>
                  <a:pt x="62" y="90"/>
                </a:cubicBezTo>
                <a:cubicBezTo>
                  <a:pt x="55" y="90"/>
                  <a:pt x="55" y="90"/>
                  <a:pt x="55" y="90"/>
                </a:cubicBezTo>
                <a:cubicBezTo>
                  <a:pt x="53" y="90"/>
                  <a:pt x="52" y="89"/>
                  <a:pt x="52" y="87"/>
                </a:cubicBezTo>
                <a:cubicBezTo>
                  <a:pt x="52" y="85"/>
                  <a:pt x="53" y="84"/>
                  <a:pt x="55" y="84"/>
                </a:cubicBezTo>
                <a:cubicBezTo>
                  <a:pt x="61" y="84"/>
                  <a:pt x="61" y="84"/>
                  <a:pt x="61" y="84"/>
                </a:cubicBezTo>
                <a:cubicBezTo>
                  <a:pt x="61" y="83"/>
                  <a:pt x="61" y="82"/>
                  <a:pt x="61" y="80"/>
                </a:cubicBezTo>
                <a:cubicBezTo>
                  <a:pt x="61" y="79"/>
                  <a:pt x="61" y="78"/>
                  <a:pt x="61" y="76"/>
                </a:cubicBezTo>
                <a:cubicBezTo>
                  <a:pt x="57" y="76"/>
                  <a:pt x="57" y="76"/>
                  <a:pt x="57" y="76"/>
                </a:cubicBezTo>
                <a:cubicBezTo>
                  <a:pt x="55" y="76"/>
                  <a:pt x="54" y="75"/>
                  <a:pt x="54" y="74"/>
                </a:cubicBezTo>
                <a:cubicBezTo>
                  <a:pt x="54" y="72"/>
                  <a:pt x="55" y="71"/>
                  <a:pt x="57" y="71"/>
                </a:cubicBezTo>
                <a:cubicBezTo>
                  <a:pt x="62" y="71"/>
                  <a:pt x="62" y="71"/>
                  <a:pt x="62" y="71"/>
                </a:cubicBezTo>
                <a:cubicBezTo>
                  <a:pt x="64" y="64"/>
                  <a:pt x="67" y="58"/>
                  <a:pt x="72" y="54"/>
                </a:cubicBezTo>
                <a:cubicBezTo>
                  <a:pt x="77" y="49"/>
                  <a:pt x="84" y="47"/>
                  <a:pt x="91" y="47"/>
                </a:cubicBezTo>
                <a:cubicBezTo>
                  <a:pt x="98" y="47"/>
                  <a:pt x="105" y="49"/>
                  <a:pt x="110" y="54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10" y="49"/>
                  <a:pt x="111" y="48"/>
                  <a:pt x="113" y="48"/>
                </a:cubicBezTo>
                <a:cubicBezTo>
                  <a:pt x="115" y="48"/>
                  <a:pt x="116" y="49"/>
                  <a:pt x="116" y="50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69"/>
                  <a:pt x="115" y="70"/>
                  <a:pt x="113" y="70"/>
                </a:cubicBezTo>
                <a:cubicBezTo>
                  <a:pt x="111" y="70"/>
                  <a:pt x="110" y="69"/>
                  <a:pt x="110" y="67"/>
                </a:cubicBezTo>
                <a:cubicBezTo>
                  <a:pt x="110" y="62"/>
                  <a:pt x="110" y="62"/>
                  <a:pt x="110" y="62"/>
                </a:cubicBezTo>
                <a:cubicBezTo>
                  <a:pt x="109" y="60"/>
                  <a:pt x="107" y="58"/>
                  <a:pt x="105" y="57"/>
                </a:cubicBezTo>
                <a:cubicBezTo>
                  <a:pt x="101" y="54"/>
                  <a:pt x="96" y="52"/>
                  <a:pt x="90" y="52"/>
                </a:cubicBezTo>
                <a:cubicBezTo>
                  <a:pt x="85" y="52"/>
                  <a:pt x="80" y="54"/>
                  <a:pt x="76" y="58"/>
                </a:cubicBezTo>
                <a:cubicBezTo>
                  <a:pt x="72" y="61"/>
                  <a:pt x="69" y="65"/>
                  <a:pt x="68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3" y="71"/>
                  <a:pt x="94" y="72"/>
                  <a:pt x="94" y="74"/>
                </a:cubicBezTo>
                <a:cubicBezTo>
                  <a:pt x="94" y="75"/>
                  <a:pt x="93" y="76"/>
                  <a:pt x="92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8"/>
                  <a:pt x="67" y="79"/>
                  <a:pt x="67" y="80"/>
                </a:cubicBezTo>
                <a:cubicBezTo>
                  <a:pt x="67" y="82"/>
                  <a:pt x="67" y="83"/>
                  <a:pt x="67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2" y="84"/>
                  <a:pt x="93" y="85"/>
                  <a:pt x="93" y="87"/>
                </a:cubicBezTo>
                <a:cubicBezTo>
                  <a:pt x="93" y="89"/>
                  <a:pt x="92" y="90"/>
                  <a:pt x="90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9" y="95"/>
                  <a:pt x="72" y="100"/>
                  <a:pt x="76" y="103"/>
                </a:cubicBezTo>
                <a:cubicBezTo>
                  <a:pt x="81" y="107"/>
                  <a:pt x="86" y="108"/>
                  <a:pt x="93" y="108"/>
                </a:cubicBezTo>
                <a:cubicBezTo>
                  <a:pt x="101" y="108"/>
                  <a:pt x="107" y="106"/>
                  <a:pt x="112" y="101"/>
                </a:cubicBezTo>
                <a:cubicBezTo>
                  <a:pt x="113" y="100"/>
                  <a:pt x="113" y="100"/>
                  <a:pt x="114" y="100"/>
                </a:cubicBezTo>
                <a:cubicBezTo>
                  <a:pt x="114" y="100"/>
                  <a:pt x="115" y="100"/>
                  <a:pt x="116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" name="Freeform 1909">
            <a:extLst>
              <a:ext uri="{FF2B5EF4-FFF2-40B4-BE49-F238E27FC236}">
                <a16:creationId xmlns:a16="http://schemas.microsoft.com/office/drawing/2014/main" id="{C94CFE66-4773-446E-A97D-428E7BEED7CD}"/>
              </a:ext>
            </a:extLst>
          </p:cNvPr>
          <p:cNvSpPr>
            <a:spLocks noEditPoints="1"/>
          </p:cNvSpPr>
          <p:nvPr/>
        </p:nvSpPr>
        <p:spPr bwMode="auto">
          <a:xfrm>
            <a:off x="7747530" y="1391209"/>
            <a:ext cx="389810" cy="254224"/>
          </a:xfrm>
          <a:custGeom>
            <a:avLst/>
            <a:gdLst>
              <a:gd name="T0" fmla="*/ 273483 w 160"/>
              <a:gd name="T1" fmla="*/ 357909 h 104"/>
              <a:gd name="T2" fmla="*/ 273483 w 160"/>
              <a:gd name="T3" fmla="*/ 17207 h 104"/>
              <a:gd name="T4" fmla="*/ 273483 w 160"/>
              <a:gd name="T5" fmla="*/ 17207 h 104"/>
              <a:gd name="T6" fmla="*/ 338435 w 160"/>
              <a:gd name="T7" fmla="*/ 271873 h 104"/>
              <a:gd name="T8" fmla="*/ 317924 w 160"/>
              <a:gd name="T9" fmla="*/ 275315 h 104"/>
              <a:gd name="T10" fmla="*/ 376039 w 160"/>
              <a:gd name="T11" fmla="*/ 264990 h 104"/>
              <a:gd name="T12" fmla="*/ 355528 w 160"/>
              <a:gd name="T13" fmla="*/ 333819 h 104"/>
              <a:gd name="T14" fmla="*/ 413643 w 160"/>
              <a:gd name="T15" fmla="*/ 254666 h 104"/>
              <a:gd name="T16" fmla="*/ 399969 w 160"/>
              <a:gd name="T17" fmla="*/ 261549 h 104"/>
              <a:gd name="T18" fmla="*/ 454665 w 160"/>
              <a:gd name="T19" fmla="*/ 240900 h 104"/>
              <a:gd name="T20" fmla="*/ 475177 w 160"/>
              <a:gd name="T21" fmla="*/ 230576 h 104"/>
              <a:gd name="T22" fmla="*/ 488851 w 160"/>
              <a:gd name="T23" fmla="*/ 223693 h 104"/>
              <a:gd name="T24" fmla="*/ 475177 w 160"/>
              <a:gd name="T25" fmla="*/ 230576 h 104"/>
              <a:gd name="T26" fmla="*/ 71789 w 160"/>
              <a:gd name="T27" fmla="*/ 230576 h 104"/>
              <a:gd name="T28" fmla="*/ 54697 w 160"/>
              <a:gd name="T29" fmla="*/ 282197 h 104"/>
              <a:gd name="T30" fmla="*/ 102556 w 160"/>
              <a:gd name="T31" fmla="*/ 244342 h 104"/>
              <a:gd name="T32" fmla="*/ 92301 w 160"/>
              <a:gd name="T33" fmla="*/ 240900 h 104"/>
              <a:gd name="T34" fmla="*/ 146997 w 160"/>
              <a:gd name="T35" fmla="*/ 261549 h 104"/>
              <a:gd name="T36" fmla="*/ 164090 w 160"/>
              <a:gd name="T37" fmla="*/ 264990 h 104"/>
              <a:gd name="T38" fmla="*/ 191438 w 160"/>
              <a:gd name="T39" fmla="*/ 268432 h 104"/>
              <a:gd name="T40" fmla="*/ 164090 w 160"/>
              <a:gd name="T41" fmla="*/ 264990 h 104"/>
              <a:gd name="T42" fmla="*/ 229042 w 160"/>
              <a:gd name="T43" fmla="*/ 275315 h 104"/>
              <a:gd name="T44" fmla="*/ 208531 w 160"/>
              <a:gd name="T45" fmla="*/ 271873 h 104"/>
              <a:gd name="T46" fmla="*/ 27348 w 160"/>
              <a:gd name="T47" fmla="*/ 196162 h 104"/>
              <a:gd name="T48" fmla="*/ 37604 w 160"/>
              <a:gd name="T49" fmla="*/ 264990 h 104"/>
              <a:gd name="T50" fmla="*/ 273483 w 160"/>
              <a:gd name="T51" fmla="*/ 275315 h 104"/>
              <a:gd name="T52" fmla="*/ 256390 w 160"/>
              <a:gd name="T53" fmla="*/ 340702 h 104"/>
              <a:gd name="T54" fmla="*/ 509362 w 160"/>
              <a:gd name="T55" fmla="*/ 206486 h 104"/>
              <a:gd name="T56" fmla="*/ 526455 w 160"/>
              <a:gd name="T57" fmla="*/ 189279 h 104"/>
              <a:gd name="T58" fmla="*/ 174345 w 160"/>
              <a:gd name="T59" fmla="*/ 227135 h 104"/>
              <a:gd name="T60" fmla="*/ 215368 w 160"/>
              <a:gd name="T61" fmla="*/ 234017 h 104"/>
              <a:gd name="T62" fmla="*/ 273483 w 160"/>
              <a:gd name="T63" fmla="*/ 237459 h 104"/>
              <a:gd name="T64" fmla="*/ 328180 w 160"/>
              <a:gd name="T65" fmla="*/ 234017 h 104"/>
              <a:gd name="T66" fmla="*/ 372621 w 160"/>
              <a:gd name="T67" fmla="*/ 230576 h 104"/>
              <a:gd name="T68" fmla="*/ 273483 w 160"/>
              <a:gd name="T69" fmla="*/ 37856 h 104"/>
              <a:gd name="T70" fmla="*/ 205112 w 160"/>
              <a:gd name="T71" fmla="*/ 141099 h 104"/>
              <a:gd name="T72" fmla="*/ 194857 w 160"/>
              <a:gd name="T73" fmla="*/ 127333 h 104"/>
              <a:gd name="T74" fmla="*/ 218786 w 160"/>
              <a:gd name="T75" fmla="*/ 103243 h 104"/>
              <a:gd name="T76" fmla="*/ 270064 w 160"/>
              <a:gd name="T77" fmla="*/ 92919 h 104"/>
              <a:gd name="T78" fmla="*/ 345272 w 160"/>
              <a:gd name="T79" fmla="*/ 120450 h 104"/>
              <a:gd name="T80" fmla="*/ 341854 w 160"/>
              <a:gd name="T81" fmla="*/ 137657 h 104"/>
              <a:gd name="T82" fmla="*/ 304250 w 160"/>
              <a:gd name="T83" fmla="*/ 196162 h 104"/>
              <a:gd name="T84" fmla="*/ 311087 w 160"/>
              <a:gd name="T85" fmla="*/ 220252 h 104"/>
              <a:gd name="T86" fmla="*/ 218786 w 160"/>
              <a:gd name="T87" fmla="*/ 216810 h 104"/>
              <a:gd name="T88" fmla="*/ 242716 w 160"/>
              <a:gd name="T89" fmla="*/ 175513 h 104"/>
              <a:gd name="T90" fmla="*/ 369202 w 160"/>
              <a:gd name="T91" fmla="*/ 209927 h 104"/>
              <a:gd name="T92" fmla="*/ 358946 w 160"/>
              <a:gd name="T93" fmla="*/ 151423 h 104"/>
              <a:gd name="T94" fmla="*/ 352109 w 160"/>
              <a:gd name="T95" fmla="*/ 103243 h 104"/>
              <a:gd name="T96" fmla="*/ 229042 w 160"/>
              <a:gd name="T97" fmla="*/ 65387 h 104"/>
              <a:gd name="T98" fmla="*/ 211949 w 160"/>
              <a:gd name="T99" fmla="*/ 82594 h 104"/>
              <a:gd name="T100" fmla="*/ 177764 w 160"/>
              <a:gd name="T101" fmla="*/ 120450 h 104"/>
              <a:gd name="T102" fmla="*/ 222205 w 160"/>
              <a:gd name="T103" fmla="*/ 189279 h 104"/>
              <a:gd name="T104" fmla="*/ 54697 w 160"/>
              <a:gd name="T105" fmla="*/ 137657 h 10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0" h="104">
                <a:moveTo>
                  <a:pt x="80" y="0"/>
                </a:moveTo>
                <a:cubicBezTo>
                  <a:pt x="35" y="0"/>
                  <a:pt x="0" y="18"/>
                  <a:pt x="0" y="4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86"/>
                  <a:pt x="35" y="104"/>
                  <a:pt x="80" y="104"/>
                </a:cubicBezTo>
                <a:cubicBezTo>
                  <a:pt x="125" y="104"/>
                  <a:pt x="160" y="86"/>
                  <a:pt x="160" y="64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18"/>
                  <a:pt x="125" y="0"/>
                  <a:pt x="80" y="0"/>
                </a:cubicBezTo>
                <a:close/>
                <a:moveTo>
                  <a:pt x="80" y="5"/>
                </a:moveTo>
                <a:cubicBezTo>
                  <a:pt x="120" y="5"/>
                  <a:pt x="155" y="21"/>
                  <a:pt x="155" y="40"/>
                </a:cubicBezTo>
                <a:cubicBezTo>
                  <a:pt x="155" y="59"/>
                  <a:pt x="120" y="75"/>
                  <a:pt x="80" y="75"/>
                </a:cubicBezTo>
                <a:cubicBezTo>
                  <a:pt x="40" y="75"/>
                  <a:pt x="5" y="59"/>
                  <a:pt x="5" y="40"/>
                </a:cubicBezTo>
                <a:cubicBezTo>
                  <a:pt x="5" y="21"/>
                  <a:pt x="40" y="5"/>
                  <a:pt x="80" y="5"/>
                </a:cubicBezTo>
                <a:close/>
                <a:moveTo>
                  <a:pt x="93" y="80"/>
                </a:moveTo>
                <a:cubicBezTo>
                  <a:pt x="93" y="80"/>
                  <a:pt x="93" y="80"/>
                  <a:pt x="93" y="79"/>
                </a:cubicBezTo>
                <a:cubicBezTo>
                  <a:pt x="95" y="79"/>
                  <a:pt x="96" y="79"/>
                  <a:pt x="98" y="79"/>
                </a:cubicBezTo>
                <a:cubicBezTo>
                  <a:pt x="98" y="79"/>
                  <a:pt x="98" y="79"/>
                  <a:pt x="99" y="79"/>
                </a:cubicBezTo>
                <a:cubicBezTo>
                  <a:pt x="99" y="98"/>
                  <a:pt x="99" y="98"/>
                  <a:pt x="99" y="98"/>
                </a:cubicBezTo>
                <a:cubicBezTo>
                  <a:pt x="96" y="98"/>
                  <a:pt x="93" y="98"/>
                  <a:pt x="91" y="98"/>
                </a:cubicBezTo>
                <a:cubicBezTo>
                  <a:pt x="91" y="80"/>
                  <a:pt x="91" y="80"/>
                  <a:pt x="91" y="80"/>
                </a:cubicBezTo>
                <a:cubicBezTo>
                  <a:pt x="91" y="80"/>
                  <a:pt x="92" y="80"/>
                  <a:pt x="93" y="80"/>
                </a:cubicBezTo>
                <a:close/>
                <a:moveTo>
                  <a:pt x="104" y="78"/>
                </a:moveTo>
                <a:cubicBezTo>
                  <a:pt x="104" y="78"/>
                  <a:pt x="104" y="78"/>
                  <a:pt x="104" y="78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7" y="78"/>
                  <a:pt x="108" y="78"/>
                  <a:pt x="110" y="77"/>
                </a:cubicBezTo>
                <a:cubicBezTo>
                  <a:pt x="110" y="77"/>
                  <a:pt x="110" y="77"/>
                  <a:pt x="111" y="77"/>
                </a:cubicBezTo>
                <a:cubicBezTo>
                  <a:pt x="111" y="77"/>
                  <a:pt x="112" y="77"/>
                  <a:pt x="112" y="77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09" y="96"/>
                  <a:pt x="107" y="96"/>
                  <a:pt x="104" y="97"/>
                </a:cubicBezTo>
                <a:lnTo>
                  <a:pt x="104" y="78"/>
                </a:lnTo>
                <a:close/>
                <a:moveTo>
                  <a:pt x="117" y="76"/>
                </a:moveTo>
                <a:cubicBezTo>
                  <a:pt x="118" y="75"/>
                  <a:pt x="119" y="75"/>
                  <a:pt x="120" y="75"/>
                </a:cubicBezTo>
                <a:cubicBezTo>
                  <a:pt x="121" y="75"/>
                  <a:pt x="121" y="75"/>
                  <a:pt x="121" y="74"/>
                </a:cubicBezTo>
                <a:cubicBezTo>
                  <a:pt x="122" y="74"/>
                  <a:pt x="122" y="74"/>
                  <a:pt x="123" y="74"/>
                </a:cubicBezTo>
                <a:cubicBezTo>
                  <a:pt x="123" y="92"/>
                  <a:pt x="123" y="92"/>
                  <a:pt x="123" y="92"/>
                </a:cubicBezTo>
                <a:cubicBezTo>
                  <a:pt x="121" y="93"/>
                  <a:pt x="119" y="93"/>
                  <a:pt x="117" y="94"/>
                </a:cubicBezTo>
                <a:lnTo>
                  <a:pt x="117" y="76"/>
                </a:lnTo>
                <a:close/>
                <a:moveTo>
                  <a:pt x="128" y="72"/>
                </a:moveTo>
                <a:cubicBezTo>
                  <a:pt x="129" y="72"/>
                  <a:pt x="130" y="72"/>
                  <a:pt x="130" y="71"/>
                </a:cubicBezTo>
                <a:cubicBezTo>
                  <a:pt x="130" y="71"/>
                  <a:pt x="131" y="71"/>
                  <a:pt x="131" y="71"/>
                </a:cubicBezTo>
                <a:cubicBezTo>
                  <a:pt x="132" y="71"/>
                  <a:pt x="133" y="70"/>
                  <a:pt x="133" y="70"/>
                </a:cubicBezTo>
                <a:cubicBezTo>
                  <a:pt x="133" y="88"/>
                  <a:pt x="133" y="88"/>
                  <a:pt x="133" y="88"/>
                </a:cubicBezTo>
                <a:cubicBezTo>
                  <a:pt x="132" y="89"/>
                  <a:pt x="130" y="90"/>
                  <a:pt x="128" y="90"/>
                </a:cubicBezTo>
                <a:lnTo>
                  <a:pt x="128" y="72"/>
                </a:lnTo>
                <a:close/>
                <a:moveTo>
                  <a:pt x="139" y="67"/>
                </a:move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40" y="66"/>
                  <a:pt x="142" y="66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4" y="65"/>
                  <a:pt x="144" y="64"/>
                  <a:pt x="144" y="64"/>
                </a:cubicBezTo>
                <a:cubicBezTo>
                  <a:pt x="144" y="82"/>
                  <a:pt x="144" y="82"/>
                  <a:pt x="144" y="82"/>
                </a:cubicBezTo>
                <a:cubicBezTo>
                  <a:pt x="142" y="83"/>
                  <a:pt x="141" y="84"/>
                  <a:pt x="139" y="85"/>
                </a:cubicBezTo>
                <a:lnTo>
                  <a:pt x="139" y="67"/>
                </a:lnTo>
                <a:close/>
                <a:moveTo>
                  <a:pt x="16" y="64"/>
                </a:moveTo>
                <a:cubicBezTo>
                  <a:pt x="16" y="64"/>
                  <a:pt x="16" y="65"/>
                  <a:pt x="17" y="65"/>
                </a:cubicBezTo>
                <a:cubicBezTo>
                  <a:pt x="17" y="65"/>
                  <a:pt x="17" y="65"/>
                  <a:pt x="17" y="65"/>
                </a:cubicBezTo>
                <a:cubicBezTo>
                  <a:pt x="18" y="66"/>
                  <a:pt x="20" y="66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85"/>
                  <a:pt x="21" y="85"/>
                  <a:pt x="21" y="85"/>
                </a:cubicBezTo>
                <a:cubicBezTo>
                  <a:pt x="19" y="84"/>
                  <a:pt x="18" y="83"/>
                  <a:pt x="16" y="82"/>
                </a:cubicBezTo>
                <a:lnTo>
                  <a:pt x="16" y="64"/>
                </a:lnTo>
                <a:close/>
                <a:moveTo>
                  <a:pt x="27" y="70"/>
                </a:moveTo>
                <a:cubicBezTo>
                  <a:pt x="27" y="70"/>
                  <a:pt x="28" y="71"/>
                  <a:pt x="29" y="71"/>
                </a:cubicBezTo>
                <a:cubicBezTo>
                  <a:pt x="29" y="71"/>
                  <a:pt x="30" y="71"/>
                  <a:pt x="30" y="71"/>
                </a:cubicBezTo>
                <a:cubicBezTo>
                  <a:pt x="30" y="72"/>
                  <a:pt x="31" y="72"/>
                  <a:pt x="32" y="72"/>
                </a:cubicBezTo>
                <a:cubicBezTo>
                  <a:pt x="32" y="90"/>
                  <a:pt x="32" y="90"/>
                  <a:pt x="32" y="90"/>
                </a:cubicBezTo>
                <a:cubicBezTo>
                  <a:pt x="30" y="90"/>
                  <a:pt x="28" y="89"/>
                  <a:pt x="27" y="88"/>
                </a:cubicBezTo>
                <a:lnTo>
                  <a:pt x="27" y="70"/>
                </a:lnTo>
                <a:close/>
                <a:moveTo>
                  <a:pt x="37" y="74"/>
                </a:moveTo>
                <a:cubicBezTo>
                  <a:pt x="38" y="74"/>
                  <a:pt x="38" y="74"/>
                  <a:pt x="39" y="74"/>
                </a:cubicBezTo>
                <a:cubicBezTo>
                  <a:pt x="39" y="75"/>
                  <a:pt x="39" y="75"/>
                  <a:pt x="40" y="75"/>
                </a:cubicBezTo>
                <a:cubicBezTo>
                  <a:pt x="41" y="75"/>
                  <a:pt x="42" y="75"/>
                  <a:pt x="43" y="76"/>
                </a:cubicBezTo>
                <a:cubicBezTo>
                  <a:pt x="43" y="94"/>
                  <a:pt x="43" y="94"/>
                  <a:pt x="43" y="94"/>
                </a:cubicBezTo>
                <a:cubicBezTo>
                  <a:pt x="41" y="93"/>
                  <a:pt x="39" y="93"/>
                  <a:pt x="37" y="92"/>
                </a:cubicBezTo>
                <a:lnTo>
                  <a:pt x="37" y="74"/>
                </a:lnTo>
                <a:close/>
                <a:moveTo>
                  <a:pt x="48" y="77"/>
                </a:moveTo>
                <a:cubicBezTo>
                  <a:pt x="48" y="77"/>
                  <a:pt x="49" y="77"/>
                  <a:pt x="49" y="77"/>
                </a:cubicBezTo>
                <a:cubicBezTo>
                  <a:pt x="50" y="77"/>
                  <a:pt x="50" y="77"/>
                  <a:pt x="50" y="77"/>
                </a:cubicBezTo>
                <a:cubicBezTo>
                  <a:pt x="52" y="78"/>
                  <a:pt x="53" y="78"/>
                  <a:pt x="55" y="78"/>
                </a:cubicBezTo>
                <a:cubicBezTo>
                  <a:pt x="55" y="78"/>
                  <a:pt x="55" y="78"/>
                  <a:pt x="56" y="78"/>
                </a:cubicBezTo>
                <a:cubicBezTo>
                  <a:pt x="56" y="78"/>
                  <a:pt x="56" y="78"/>
                  <a:pt x="56" y="78"/>
                </a:cubicBezTo>
                <a:cubicBezTo>
                  <a:pt x="56" y="97"/>
                  <a:pt x="56" y="97"/>
                  <a:pt x="56" y="97"/>
                </a:cubicBezTo>
                <a:cubicBezTo>
                  <a:pt x="53" y="96"/>
                  <a:pt x="51" y="96"/>
                  <a:pt x="48" y="95"/>
                </a:cubicBezTo>
                <a:lnTo>
                  <a:pt x="48" y="77"/>
                </a:lnTo>
                <a:close/>
                <a:moveTo>
                  <a:pt x="61" y="79"/>
                </a:moveTo>
                <a:cubicBezTo>
                  <a:pt x="62" y="79"/>
                  <a:pt x="62" y="79"/>
                  <a:pt x="62" y="79"/>
                </a:cubicBezTo>
                <a:cubicBezTo>
                  <a:pt x="64" y="79"/>
                  <a:pt x="65" y="79"/>
                  <a:pt x="67" y="79"/>
                </a:cubicBezTo>
                <a:cubicBezTo>
                  <a:pt x="67" y="80"/>
                  <a:pt x="67" y="80"/>
                  <a:pt x="67" y="80"/>
                </a:cubicBezTo>
                <a:cubicBezTo>
                  <a:pt x="68" y="80"/>
                  <a:pt x="69" y="80"/>
                  <a:pt x="69" y="80"/>
                </a:cubicBezTo>
                <a:cubicBezTo>
                  <a:pt x="69" y="98"/>
                  <a:pt x="69" y="98"/>
                  <a:pt x="69" y="98"/>
                </a:cubicBezTo>
                <a:cubicBezTo>
                  <a:pt x="67" y="98"/>
                  <a:pt x="64" y="98"/>
                  <a:pt x="61" y="98"/>
                </a:cubicBezTo>
                <a:lnTo>
                  <a:pt x="61" y="79"/>
                </a:lnTo>
                <a:close/>
                <a:moveTo>
                  <a:pt x="5" y="64"/>
                </a:moveTo>
                <a:cubicBezTo>
                  <a:pt x="5" y="55"/>
                  <a:pt x="5" y="55"/>
                  <a:pt x="5" y="55"/>
                </a:cubicBezTo>
                <a:cubicBezTo>
                  <a:pt x="5" y="55"/>
                  <a:pt x="6" y="55"/>
                  <a:pt x="6" y="55"/>
                </a:cubicBezTo>
                <a:cubicBezTo>
                  <a:pt x="6" y="56"/>
                  <a:pt x="7" y="57"/>
                  <a:pt x="8" y="57"/>
                </a:cubicBezTo>
                <a:cubicBezTo>
                  <a:pt x="8" y="57"/>
                  <a:pt x="8" y="57"/>
                  <a:pt x="8" y="57"/>
                </a:cubicBezTo>
                <a:cubicBezTo>
                  <a:pt x="8" y="58"/>
                  <a:pt x="9" y="59"/>
                  <a:pt x="10" y="60"/>
                </a:cubicBezTo>
                <a:cubicBezTo>
                  <a:pt x="10" y="60"/>
                  <a:pt x="10" y="60"/>
                  <a:pt x="11" y="60"/>
                </a:cubicBezTo>
                <a:cubicBezTo>
                  <a:pt x="11" y="77"/>
                  <a:pt x="11" y="77"/>
                  <a:pt x="11" y="77"/>
                </a:cubicBezTo>
                <a:cubicBezTo>
                  <a:pt x="7" y="73"/>
                  <a:pt x="5" y="68"/>
                  <a:pt x="5" y="64"/>
                </a:cubicBezTo>
                <a:close/>
                <a:moveTo>
                  <a:pt x="75" y="99"/>
                </a:moveTo>
                <a:cubicBezTo>
                  <a:pt x="75" y="80"/>
                  <a:pt x="75" y="80"/>
                  <a:pt x="75" y="80"/>
                </a:cubicBezTo>
                <a:cubicBezTo>
                  <a:pt x="76" y="80"/>
                  <a:pt x="78" y="80"/>
                  <a:pt x="80" y="80"/>
                </a:cubicBezTo>
                <a:cubicBezTo>
                  <a:pt x="82" y="80"/>
                  <a:pt x="84" y="80"/>
                  <a:pt x="85" y="80"/>
                </a:cubicBezTo>
                <a:cubicBezTo>
                  <a:pt x="85" y="99"/>
                  <a:pt x="85" y="99"/>
                  <a:pt x="85" y="99"/>
                </a:cubicBezTo>
                <a:cubicBezTo>
                  <a:pt x="84" y="99"/>
                  <a:pt x="82" y="99"/>
                  <a:pt x="80" y="99"/>
                </a:cubicBezTo>
                <a:cubicBezTo>
                  <a:pt x="78" y="99"/>
                  <a:pt x="76" y="99"/>
                  <a:pt x="75" y="99"/>
                </a:cubicBezTo>
                <a:close/>
                <a:moveTo>
                  <a:pt x="155" y="55"/>
                </a:moveTo>
                <a:cubicBezTo>
                  <a:pt x="155" y="64"/>
                  <a:pt x="155" y="64"/>
                  <a:pt x="155" y="64"/>
                </a:cubicBezTo>
                <a:cubicBezTo>
                  <a:pt x="155" y="68"/>
                  <a:pt x="153" y="73"/>
                  <a:pt x="149" y="77"/>
                </a:cubicBezTo>
                <a:cubicBezTo>
                  <a:pt x="149" y="60"/>
                  <a:pt x="149" y="60"/>
                  <a:pt x="149" y="60"/>
                </a:cubicBezTo>
                <a:cubicBezTo>
                  <a:pt x="150" y="60"/>
                  <a:pt x="150" y="60"/>
                  <a:pt x="150" y="60"/>
                </a:cubicBezTo>
                <a:cubicBezTo>
                  <a:pt x="151" y="59"/>
                  <a:pt x="152" y="58"/>
                  <a:pt x="152" y="57"/>
                </a:cubicBezTo>
                <a:cubicBezTo>
                  <a:pt x="152" y="57"/>
                  <a:pt x="152" y="57"/>
                  <a:pt x="152" y="57"/>
                </a:cubicBezTo>
                <a:cubicBezTo>
                  <a:pt x="153" y="57"/>
                  <a:pt x="154" y="56"/>
                  <a:pt x="154" y="55"/>
                </a:cubicBezTo>
                <a:cubicBezTo>
                  <a:pt x="154" y="55"/>
                  <a:pt x="155" y="55"/>
                  <a:pt x="155" y="55"/>
                </a:cubicBezTo>
                <a:close/>
                <a:moveTo>
                  <a:pt x="43" y="64"/>
                </a:moveTo>
                <a:cubicBezTo>
                  <a:pt x="42" y="65"/>
                  <a:pt x="42" y="65"/>
                  <a:pt x="42" y="65"/>
                </a:cubicBezTo>
                <a:cubicBezTo>
                  <a:pt x="51" y="66"/>
                  <a:pt x="51" y="66"/>
                  <a:pt x="51" y="66"/>
                </a:cubicBezTo>
                <a:cubicBezTo>
                  <a:pt x="52" y="67"/>
                  <a:pt x="54" y="67"/>
                  <a:pt x="55" y="67"/>
                </a:cubicBezTo>
                <a:cubicBezTo>
                  <a:pt x="55" y="67"/>
                  <a:pt x="56" y="67"/>
                  <a:pt x="56" y="67"/>
                </a:cubicBezTo>
                <a:cubicBezTo>
                  <a:pt x="57" y="68"/>
                  <a:pt x="59" y="68"/>
                  <a:pt x="60" y="68"/>
                </a:cubicBezTo>
                <a:cubicBezTo>
                  <a:pt x="61" y="68"/>
                  <a:pt x="62" y="68"/>
                  <a:pt x="63" y="68"/>
                </a:cubicBezTo>
                <a:cubicBezTo>
                  <a:pt x="64" y="69"/>
                  <a:pt x="65" y="69"/>
                  <a:pt x="66" y="69"/>
                </a:cubicBezTo>
                <a:cubicBezTo>
                  <a:pt x="68" y="69"/>
                  <a:pt x="70" y="69"/>
                  <a:pt x="72" y="69"/>
                </a:cubicBezTo>
                <a:cubicBezTo>
                  <a:pt x="72" y="69"/>
                  <a:pt x="72" y="69"/>
                  <a:pt x="73" y="69"/>
                </a:cubicBezTo>
                <a:cubicBezTo>
                  <a:pt x="75" y="69"/>
                  <a:pt x="78" y="69"/>
                  <a:pt x="80" y="69"/>
                </a:cubicBezTo>
                <a:cubicBezTo>
                  <a:pt x="82" y="69"/>
                  <a:pt x="85" y="69"/>
                  <a:pt x="87" y="69"/>
                </a:cubicBezTo>
                <a:cubicBezTo>
                  <a:pt x="87" y="69"/>
                  <a:pt x="88" y="69"/>
                  <a:pt x="88" y="69"/>
                </a:cubicBezTo>
                <a:cubicBezTo>
                  <a:pt x="90" y="69"/>
                  <a:pt x="92" y="69"/>
                  <a:pt x="93" y="69"/>
                </a:cubicBezTo>
                <a:cubicBezTo>
                  <a:pt x="94" y="69"/>
                  <a:pt x="95" y="69"/>
                  <a:pt x="96" y="68"/>
                </a:cubicBezTo>
                <a:cubicBezTo>
                  <a:pt x="97" y="68"/>
                  <a:pt x="98" y="68"/>
                  <a:pt x="99" y="68"/>
                </a:cubicBezTo>
                <a:cubicBezTo>
                  <a:pt x="101" y="68"/>
                  <a:pt x="103" y="68"/>
                  <a:pt x="104" y="67"/>
                </a:cubicBezTo>
                <a:cubicBezTo>
                  <a:pt x="104" y="67"/>
                  <a:pt x="105" y="67"/>
                  <a:pt x="105" y="67"/>
                </a:cubicBezTo>
                <a:cubicBezTo>
                  <a:pt x="106" y="67"/>
                  <a:pt x="107" y="67"/>
                  <a:pt x="109" y="67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37" y="59"/>
                  <a:pt x="149" y="49"/>
                  <a:pt x="149" y="40"/>
                </a:cubicBezTo>
                <a:cubicBezTo>
                  <a:pt x="149" y="26"/>
                  <a:pt x="120" y="11"/>
                  <a:pt x="80" y="11"/>
                </a:cubicBezTo>
                <a:cubicBezTo>
                  <a:pt x="40" y="11"/>
                  <a:pt x="11" y="26"/>
                  <a:pt x="11" y="40"/>
                </a:cubicBezTo>
                <a:cubicBezTo>
                  <a:pt x="11" y="49"/>
                  <a:pt x="23" y="59"/>
                  <a:pt x="43" y="64"/>
                </a:cubicBezTo>
                <a:close/>
                <a:moveTo>
                  <a:pt x="69" y="51"/>
                </a:moveTo>
                <a:cubicBezTo>
                  <a:pt x="64" y="49"/>
                  <a:pt x="61" y="46"/>
                  <a:pt x="60" y="41"/>
                </a:cubicBezTo>
                <a:cubicBezTo>
                  <a:pt x="60" y="40"/>
                  <a:pt x="60" y="40"/>
                  <a:pt x="60" y="40"/>
                </a:cubicBezTo>
                <a:cubicBezTo>
                  <a:pt x="58" y="39"/>
                  <a:pt x="58" y="39"/>
                  <a:pt x="58" y="39"/>
                </a:cubicBezTo>
                <a:cubicBezTo>
                  <a:pt x="57" y="39"/>
                  <a:pt x="56" y="39"/>
                  <a:pt x="56" y="39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6"/>
                  <a:pt x="58" y="36"/>
                  <a:pt x="59" y="35"/>
                </a:cubicBezTo>
                <a:cubicBezTo>
                  <a:pt x="60" y="35"/>
                  <a:pt x="60" y="35"/>
                  <a:pt x="60" y="35"/>
                </a:cubicBezTo>
                <a:cubicBezTo>
                  <a:pt x="61" y="34"/>
                  <a:pt x="61" y="34"/>
                  <a:pt x="61" y="34"/>
                </a:cubicBezTo>
                <a:cubicBezTo>
                  <a:pt x="62" y="32"/>
                  <a:pt x="63" y="31"/>
                  <a:pt x="64" y="30"/>
                </a:cubicBezTo>
                <a:cubicBezTo>
                  <a:pt x="64" y="29"/>
                  <a:pt x="65" y="29"/>
                  <a:pt x="65" y="28"/>
                </a:cubicBezTo>
                <a:cubicBezTo>
                  <a:pt x="66" y="27"/>
                  <a:pt x="67" y="27"/>
                  <a:pt x="67" y="25"/>
                </a:cubicBezTo>
                <a:cubicBezTo>
                  <a:pt x="67" y="25"/>
                  <a:pt x="67" y="25"/>
                  <a:pt x="67" y="25"/>
                </a:cubicBezTo>
                <a:cubicBezTo>
                  <a:pt x="71" y="27"/>
                  <a:pt x="75" y="27"/>
                  <a:pt x="79" y="27"/>
                </a:cubicBezTo>
                <a:cubicBezTo>
                  <a:pt x="79" y="27"/>
                  <a:pt x="80" y="27"/>
                  <a:pt x="80" y="27"/>
                </a:cubicBezTo>
                <a:cubicBezTo>
                  <a:pt x="91" y="27"/>
                  <a:pt x="97" y="29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2" y="36"/>
                  <a:pt x="103" y="36"/>
                  <a:pt x="103" y="37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4" y="39"/>
                  <a:pt x="103" y="39"/>
                  <a:pt x="102" y="39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99" y="46"/>
                  <a:pt x="96" y="49"/>
                  <a:pt x="91" y="51"/>
                </a:cubicBezTo>
                <a:cubicBezTo>
                  <a:pt x="89" y="51"/>
                  <a:pt x="89" y="51"/>
                  <a:pt x="89" y="51"/>
                </a:cubicBezTo>
                <a:cubicBezTo>
                  <a:pt x="89" y="57"/>
                  <a:pt x="89" y="57"/>
                  <a:pt x="89" y="57"/>
                </a:cubicBezTo>
                <a:cubicBezTo>
                  <a:pt x="90" y="59"/>
                  <a:pt x="91" y="60"/>
                  <a:pt x="93" y="61"/>
                </a:cubicBezTo>
                <a:cubicBezTo>
                  <a:pt x="98" y="63"/>
                  <a:pt x="98" y="63"/>
                  <a:pt x="98" y="63"/>
                </a:cubicBezTo>
                <a:cubicBezTo>
                  <a:pt x="97" y="63"/>
                  <a:pt x="97" y="63"/>
                  <a:pt x="96" y="63"/>
                </a:cubicBezTo>
                <a:cubicBezTo>
                  <a:pt x="94" y="63"/>
                  <a:pt x="92" y="63"/>
                  <a:pt x="91" y="64"/>
                </a:cubicBezTo>
                <a:cubicBezTo>
                  <a:pt x="90" y="64"/>
                  <a:pt x="89" y="64"/>
                  <a:pt x="88" y="64"/>
                </a:cubicBezTo>
                <a:cubicBezTo>
                  <a:pt x="83" y="64"/>
                  <a:pt x="77" y="64"/>
                  <a:pt x="72" y="64"/>
                </a:cubicBezTo>
                <a:cubicBezTo>
                  <a:pt x="71" y="64"/>
                  <a:pt x="70" y="64"/>
                  <a:pt x="69" y="64"/>
                </a:cubicBezTo>
                <a:cubicBezTo>
                  <a:pt x="67" y="63"/>
                  <a:pt x="66" y="63"/>
                  <a:pt x="64" y="63"/>
                </a:cubicBezTo>
                <a:cubicBezTo>
                  <a:pt x="63" y="63"/>
                  <a:pt x="63" y="63"/>
                  <a:pt x="62" y="63"/>
                </a:cubicBezTo>
                <a:cubicBezTo>
                  <a:pt x="67" y="61"/>
                  <a:pt x="67" y="61"/>
                  <a:pt x="67" y="61"/>
                </a:cubicBezTo>
                <a:cubicBezTo>
                  <a:pt x="69" y="60"/>
                  <a:pt x="70" y="59"/>
                  <a:pt x="71" y="57"/>
                </a:cubicBezTo>
                <a:cubicBezTo>
                  <a:pt x="71" y="51"/>
                  <a:pt x="71" y="51"/>
                  <a:pt x="71" y="51"/>
                </a:cubicBezTo>
                <a:lnTo>
                  <a:pt x="69" y="51"/>
                </a:lnTo>
                <a:close/>
                <a:moveTo>
                  <a:pt x="80" y="16"/>
                </a:moveTo>
                <a:cubicBezTo>
                  <a:pt x="120" y="16"/>
                  <a:pt x="144" y="32"/>
                  <a:pt x="144" y="40"/>
                </a:cubicBezTo>
                <a:cubicBezTo>
                  <a:pt x="144" y="46"/>
                  <a:pt x="131" y="56"/>
                  <a:pt x="108" y="61"/>
                </a:cubicBezTo>
                <a:cubicBezTo>
                  <a:pt x="95" y="56"/>
                  <a:pt x="95" y="56"/>
                  <a:pt x="95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5" y="55"/>
                  <a:pt x="95" y="55"/>
                  <a:pt x="95" y="55"/>
                </a:cubicBezTo>
                <a:cubicBezTo>
                  <a:pt x="101" y="52"/>
                  <a:pt x="104" y="48"/>
                  <a:pt x="105" y="44"/>
                </a:cubicBezTo>
                <a:cubicBezTo>
                  <a:pt x="107" y="43"/>
                  <a:pt x="108" y="42"/>
                  <a:pt x="108" y="41"/>
                </a:cubicBezTo>
                <a:cubicBezTo>
                  <a:pt x="109" y="40"/>
                  <a:pt x="109" y="38"/>
                  <a:pt x="109" y="37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8" y="33"/>
                  <a:pt x="106" y="31"/>
                  <a:pt x="103" y="30"/>
                </a:cubicBezTo>
                <a:cubicBezTo>
                  <a:pt x="99" y="22"/>
                  <a:pt x="88" y="21"/>
                  <a:pt x="80" y="21"/>
                </a:cubicBezTo>
                <a:cubicBezTo>
                  <a:pt x="79" y="21"/>
                  <a:pt x="79" y="21"/>
                  <a:pt x="78" y="21"/>
                </a:cubicBezTo>
                <a:cubicBezTo>
                  <a:pt x="75" y="22"/>
                  <a:pt x="71" y="21"/>
                  <a:pt x="69" y="20"/>
                </a:cubicBezTo>
                <a:cubicBezTo>
                  <a:pt x="68" y="20"/>
                  <a:pt x="67" y="19"/>
                  <a:pt x="67" y="19"/>
                </a:cubicBezTo>
                <a:cubicBezTo>
                  <a:pt x="66" y="18"/>
                  <a:pt x="64" y="19"/>
                  <a:pt x="63" y="19"/>
                </a:cubicBezTo>
                <a:cubicBezTo>
                  <a:pt x="62" y="20"/>
                  <a:pt x="61" y="21"/>
                  <a:pt x="61" y="22"/>
                </a:cubicBezTo>
                <a:cubicBezTo>
                  <a:pt x="61" y="22"/>
                  <a:pt x="62" y="23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1" y="24"/>
                  <a:pt x="61" y="24"/>
                </a:cubicBezTo>
                <a:cubicBezTo>
                  <a:pt x="61" y="25"/>
                  <a:pt x="60" y="25"/>
                  <a:pt x="60" y="26"/>
                </a:cubicBezTo>
                <a:cubicBezTo>
                  <a:pt x="59" y="27"/>
                  <a:pt x="57" y="29"/>
                  <a:pt x="57" y="30"/>
                </a:cubicBezTo>
                <a:cubicBezTo>
                  <a:pt x="54" y="31"/>
                  <a:pt x="52" y="33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1" y="38"/>
                  <a:pt x="51" y="40"/>
                  <a:pt x="52" y="41"/>
                </a:cubicBezTo>
                <a:cubicBezTo>
                  <a:pt x="52" y="42"/>
                  <a:pt x="53" y="43"/>
                  <a:pt x="55" y="44"/>
                </a:cubicBezTo>
                <a:cubicBezTo>
                  <a:pt x="56" y="48"/>
                  <a:pt x="59" y="52"/>
                  <a:pt x="65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52" y="61"/>
                  <a:pt x="52" y="61"/>
                  <a:pt x="52" y="61"/>
                </a:cubicBezTo>
                <a:cubicBezTo>
                  <a:pt x="29" y="56"/>
                  <a:pt x="16" y="46"/>
                  <a:pt x="16" y="40"/>
                </a:cubicBezTo>
                <a:cubicBezTo>
                  <a:pt x="16" y="32"/>
                  <a:pt x="40" y="16"/>
                  <a:pt x="8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" name="Freeform 1910">
            <a:extLst>
              <a:ext uri="{FF2B5EF4-FFF2-40B4-BE49-F238E27FC236}">
                <a16:creationId xmlns:a16="http://schemas.microsoft.com/office/drawing/2014/main" id="{94F4CBD4-FC1F-497A-AE81-918A5717FED8}"/>
              </a:ext>
            </a:extLst>
          </p:cNvPr>
          <p:cNvSpPr>
            <a:spLocks noEditPoints="1"/>
          </p:cNvSpPr>
          <p:nvPr/>
        </p:nvSpPr>
        <p:spPr bwMode="auto">
          <a:xfrm>
            <a:off x="8750007" y="1342059"/>
            <a:ext cx="389810" cy="352524"/>
          </a:xfrm>
          <a:custGeom>
            <a:avLst/>
            <a:gdLst>
              <a:gd name="T0" fmla="*/ 0 w 160"/>
              <a:gd name="T1" fmla="*/ 55001 h 144"/>
              <a:gd name="T2" fmla="*/ 54697 w 160"/>
              <a:gd name="T3" fmla="*/ 165004 h 144"/>
              <a:gd name="T4" fmla="*/ 0 w 160"/>
              <a:gd name="T5" fmla="*/ 264693 h 144"/>
              <a:gd name="T6" fmla="*/ 27348 w 160"/>
              <a:gd name="T7" fmla="*/ 367821 h 144"/>
              <a:gd name="T8" fmla="*/ 174345 w 160"/>
              <a:gd name="T9" fmla="*/ 488136 h 144"/>
              <a:gd name="T10" fmla="*/ 328180 w 160"/>
              <a:gd name="T11" fmla="*/ 491573 h 144"/>
              <a:gd name="T12" fmla="*/ 488851 w 160"/>
              <a:gd name="T13" fmla="*/ 336882 h 144"/>
              <a:gd name="T14" fmla="*/ 447828 w 160"/>
              <a:gd name="T15" fmla="*/ 347195 h 144"/>
              <a:gd name="T16" fmla="*/ 256390 w 160"/>
              <a:gd name="T17" fmla="*/ 374696 h 144"/>
              <a:gd name="T18" fmla="*/ 270064 w 160"/>
              <a:gd name="T19" fmla="*/ 374696 h 144"/>
              <a:gd name="T20" fmla="*/ 229042 w 160"/>
              <a:gd name="T21" fmla="*/ 330007 h 144"/>
              <a:gd name="T22" fmla="*/ 64952 w 160"/>
              <a:gd name="T23" fmla="*/ 309382 h 144"/>
              <a:gd name="T24" fmla="*/ 263227 w 160"/>
              <a:gd name="T25" fmla="*/ 477823 h 144"/>
              <a:gd name="T26" fmla="*/ 317924 w 160"/>
              <a:gd name="T27" fmla="*/ 474386 h 144"/>
              <a:gd name="T28" fmla="*/ 338435 w 160"/>
              <a:gd name="T29" fmla="*/ 474386 h 144"/>
              <a:gd name="T30" fmla="*/ 382876 w 160"/>
              <a:gd name="T31" fmla="*/ 426259 h 144"/>
              <a:gd name="T32" fmla="*/ 119649 w 160"/>
              <a:gd name="T33" fmla="*/ 460635 h 144"/>
              <a:gd name="T34" fmla="*/ 136742 w 160"/>
              <a:gd name="T35" fmla="*/ 464073 h 144"/>
              <a:gd name="T36" fmla="*/ 160671 w 160"/>
              <a:gd name="T37" fmla="*/ 371258 h 144"/>
              <a:gd name="T38" fmla="*/ 136742 w 160"/>
              <a:gd name="T39" fmla="*/ 323132 h 144"/>
              <a:gd name="T40" fmla="*/ 311087 w 160"/>
              <a:gd name="T41" fmla="*/ 326570 h 144"/>
              <a:gd name="T42" fmla="*/ 382876 w 160"/>
              <a:gd name="T43" fmla="*/ 319695 h 144"/>
              <a:gd name="T44" fmla="*/ 399969 w 160"/>
              <a:gd name="T45" fmla="*/ 316257 h 144"/>
              <a:gd name="T46" fmla="*/ 290576 w 160"/>
              <a:gd name="T47" fmla="*/ 230318 h 144"/>
              <a:gd name="T48" fmla="*/ 92301 w 160"/>
              <a:gd name="T49" fmla="*/ 151253 h 144"/>
              <a:gd name="T50" fmla="*/ 201694 w 160"/>
              <a:gd name="T51" fmla="*/ 165004 h 144"/>
              <a:gd name="T52" fmla="*/ 287157 w 160"/>
              <a:gd name="T53" fmla="*/ 165004 h 144"/>
              <a:gd name="T54" fmla="*/ 263227 w 160"/>
              <a:gd name="T55" fmla="*/ 120315 h 144"/>
              <a:gd name="T56" fmla="*/ 475177 w 160"/>
              <a:gd name="T57" fmla="*/ 120315 h 144"/>
              <a:gd name="T58" fmla="*/ 399969 w 160"/>
              <a:gd name="T59" fmla="*/ 151253 h 144"/>
              <a:gd name="T60" fmla="*/ 311087 w 160"/>
              <a:gd name="T61" fmla="*/ 161566 h 144"/>
              <a:gd name="T62" fmla="*/ 153834 w 160"/>
              <a:gd name="T63" fmla="*/ 161566 h 144"/>
              <a:gd name="T64" fmla="*/ 109393 w 160"/>
              <a:gd name="T65" fmla="*/ 110002 h 144"/>
              <a:gd name="T66" fmla="*/ 208531 w 160"/>
              <a:gd name="T67" fmla="*/ 223442 h 144"/>
              <a:gd name="T68" fmla="*/ 191438 w 160"/>
              <a:gd name="T69" fmla="*/ 223442 h 144"/>
              <a:gd name="T70" fmla="*/ 119649 w 160"/>
              <a:gd name="T71" fmla="*/ 209692 h 144"/>
              <a:gd name="T72" fmla="*/ 71789 w 160"/>
              <a:gd name="T73" fmla="*/ 192504 h 144"/>
              <a:gd name="T74" fmla="*/ 317924 w 160"/>
              <a:gd name="T75" fmla="*/ 230318 h 144"/>
              <a:gd name="T76" fmla="*/ 437573 w 160"/>
              <a:gd name="T77" fmla="*/ 220005 h 144"/>
              <a:gd name="T78" fmla="*/ 393132 w 160"/>
              <a:gd name="T79" fmla="*/ 271569 h 144"/>
              <a:gd name="T80" fmla="*/ 454665 w 160"/>
              <a:gd name="T81" fmla="*/ 216567 h 144"/>
              <a:gd name="T82" fmla="*/ 341854 w 160"/>
              <a:gd name="T83" fmla="*/ 209692 h 144"/>
              <a:gd name="T84" fmla="*/ 112812 w 160"/>
              <a:gd name="T85" fmla="*/ 189067 h 144"/>
              <a:gd name="T86" fmla="*/ 146997 w 160"/>
              <a:gd name="T87" fmla="*/ 178754 h 144"/>
              <a:gd name="T88" fmla="*/ 259809 w 160"/>
              <a:gd name="T89" fmla="*/ 182192 h 144"/>
              <a:gd name="T90" fmla="*/ 461503 w 160"/>
              <a:gd name="T91" fmla="*/ 151253 h 144"/>
              <a:gd name="T92" fmla="*/ 475177 w 160"/>
              <a:gd name="T93" fmla="*/ 55001 h 144"/>
              <a:gd name="T94" fmla="*/ 222205 w 160"/>
              <a:gd name="T95" fmla="*/ 99690 h 144"/>
              <a:gd name="T96" fmla="*/ 17093 w 160"/>
              <a:gd name="T97" fmla="*/ 120315 h 144"/>
              <a:gd name="T98" fmla="*/ 133323 w 160"/>
              <a:gd name="T99" fmla="*/ 275006 h 144"/>
              <a:gd name="T100" fmla="*/ 300831 w 160"/>
              <a:gd name="T101" fmla="*/ 292194 h 144"/>
              <a:gd name="T102" fmla="*/ 434154 w 160"/>
              <a:gd name="T103" fmla="*/ 288756 h 144"/>
              <a:gd name="T104" fmla="*/ 205112 w 160"/>
              <a:gd name="T105" fmla="*/ 309382 h 144"/>
              <a:gd name="T106" fmla="*/ 44441 w 160"/>
              <a:gd name="T107" fmla="*/ 305944 h 144"/>
              <a:gd name="T108" fmla="*/ 71789 w 160"/>
              <a:gd name="T109" fmla="*/ 405634 h 144"/>
              <a:gd name="T110" fmla="*/ 475177 w 160"/>
              <a:gd name="T111" fmla="*/ 450323 h 144"/>
              <a:gd name="T112" fmla="*/ 273483 w 160"/>
              <a:gd name="T113" fmla="*/ 412509 h 144"/>
              <a:gd name="T114" fmla="*/ 54697 w 160"/>
              <a:gd name="T115" fmla="*/ 371258 h 144"/>
              <a:gd name="T116" fmla="*/ 191438 w 160"/>
              <a:gd name="T117" fmla="*/ 391884 h 144"/>
              <a:gd name="T118" fmla="*/ 345272 w 160"/>
              <a:gd name="T119" fmla="*/ 388446 h 144"/>
              <a:gd name="T120" fmla="*/ 471758 w 160"/>
              <a:gd name="T121" fmla="*/ 357508 h 144"/>
              <a:gd name="T122" fmla="*/ 529873 w 160"/>
              <a:gd name="T123" fmla="*/ 230318 h 14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44">
                <a:moveTo>
                  <a:pt x="160" y="48"/>
                </a:moveTo>
                <a:cubicBezTo>
                  <a:pt x="160" y="43"/>
                  <a:pt x="154" y="40"/>
                  <a:pt x="143" y="37"/>
                </a:cubicBezTo>
                <a:cubicBezTo>
                  <a:pt x="144" y="36"/>
                  <a:pt x="144" y="36"/>
                  <a:pt x="144" y="35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3" y="0"/>
                  <a:pt x="79" y="0"/>
                  <a:pt x="72" y="0"/>
                </a:cubicBezTo>
                <a:cubicBezTo>
                  <a:pt x="65" y="0"/>
                  <a:pt x="1" y="0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40"/>
                  <a:pt x="7" y="44"/>
                  <a:pt x="16" y="47"/>
                </a:cubicBezTo>
                <a:cubicBezTo>
                  <a:pt x="16" y="47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67"/>
                  <a:pt x="16" y="67"/>
                  <a:pt x="16" y="67"/>
                </a:cubicBezTo>
                <a:cubicBezTo>
                  <a:pt x="6" y="69"/>
                  <a:pt x="0" y="73"/>
                  <a:pt x="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0"/>
                  <a:pt x="3" y="103"/>
                  <a:pt x="8" y="105"/>
                </a:cubicBezTo>
                <a:cubicBezTo>
                  <a:pt x="8" y="106"/>
                  <a:pt x="8" y="106"/>
                  <a:pt x="8" y="107"/>
                </a:cubicBezTo>
                <a:cubicBezTo>
                  <a:pt x="8" y="107"/>
                  <a:pt x="8" y="107"/>
                  <a:pt x="8" y="107"/>
                </a:cubicBezTo>
                <a:cubicBezTo>
                  <a:pt x="8" y="107"/>
                  <a:pt x="8" y="107"/>
                  <a:pt x="8" y="107"/>
                </a:cubicBezTo>
                <a:cubicBezTo>
                  <a:pt x="8" y="107"/>
                  <a:pt x="8" y="107"/>
                  <a:pt x="8" y="107"/>
                </a:cubicBezTo>
                <a:cubicBezTo>
                  <a:pt x="8" y="107"/>
                  <a:pt x="8" y="107"/>
                  <a:pt x="8" y="107"/>
                </a:cubicBezTo>
                <a:cubicBezTo>
                  <a:pt x="8" y="125"/>
                  <a:pt x="8" y="125"/>
                  <a:pt x="8" y="125"/>
                </a:cubicBezTo>
                <a:cubicBezTo>
                  <a:pt x="8" y="134"/>
                  <a:pt x="28" y="140"/>
                  <a:pt x="50" y="142"/>
                </a:cubicBezTo>
                <a:cubicBezTo>
                  <a:pt x="50" y="142"/>
                  <a:pt x="50" y="142"/>
                  <a:pt x="51" y="142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55" y="143"/>
                  <a:pt x="59" y="143"/>
                  <a:pt x="64" y="143"/>
                </a:cubicBezTo>
                <a:cubicBezTo>
                  <a:pt x="64" y="143"/>
                  <a:pt x="64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70" y="144"/>
                  <a:pt x="75" y="144"/>
                  <a:pt x="80" y="144"/>
                </a:cubicBezTo>
                <a:cubicBezTo>
                  <a:pt x="85" y="144"/>
                  <a:pt x="90" y="144"/>
                  <a:pt x="96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44"/>
                  <a:pt x="96" y="143"/>
                  <a:pt x="96" y="143"/>
                </a:cubicBezTo>
                <a:cubicBezTo>
                  <a:pt x="101" y="143"/>
                  <a:pt x="105" y="143"/>
                  <a:pt x="109" y="142"/>
                </a:cubicBezTo>
                <a:cubicBezTo>
                  <a:pt x="109" y="142"/>
                  <a:pt x="109" y="142"/>
                  <a:pt x="109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32" y="140"/>
                  <a:pt x="152" y="134"/>
                  <a:pt x="152" y="125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3"/>
                  <a:pt x="149" y="101"/>
                  <a:pt x="143" y="98"/>
                </a:cubicBezTo>
                <a:cubicBezTo>
                  <a:pt x="144" y="98"/>
                  <a:pt x="144" y="97"/>
                  <a:pt x="144" y="96"/>
                </a:cubicBezTo>
                <a:cubicBezTo>
                  <a:pt x="144" y="79"/>
                  <a:pt x="144" y="79"/>
                  <a:pt x="144" y="79"/>
                </a:cubicBezTo>
                <a:cubicBezTo>
                  <a:pt x="154" y="76"/>
                  <a:pt x="160" y="72"/>
                  <a:pt x="160" y="67"/>
                </a:cubicBezTo>
                <a:cubicBezTo>
                  <a:pt x="160" y="48"/>
                  <a:pt x="160" y="48"/>
                  <a:pt x="160" y="48"/>
                </a:cubicBezTo>
                <a:close/>
                <a:moveTo>
                  <a:pt x="138" y="97"/>
                </a:moveTo>
                <a:cubicBezTo>
                  <a:pt x="137" y="98"/>
                  <a:pt x="137" y="98"/>
                  <a:pt x="137" y="98"/>
                </a:cubicBezTo>
                <a:cubicBezTo>
                  <a:pt x="136" y="99"/>
                  <a:pt x="134" y="100"/>
                  <a:pt x="131" y="101"/>
                </a:cubicBezTo>
                <a:cubicBezTo>
                  <a:pt x="131" y="89"/>
                  <a:pt x="131" y="89"/>
                  <a:pt x="131" y="89"/>
                </a:cubicBezTo>
                <a:cubicBezTo>
                  <a:pt x="134" y="88"/>
                  <a:pt x="137" y="86"/>
                  <a:pt x="139" y="85"/>
                </a:cubicBezTo>
                <a:cubicBezTo>
                  <a:pt x="139" y="96"/>
                  <a:pt x="139" y="96"/>
                  <a:pt x="139" y="96"/>
                </a:cubicBezTo>
                <a:cubicBezTo>
                  <a:pt x="139" y="96"/>
                  <a:pt x="139" y="97"/>
                  <a:pt x="138" y="97"/>
                </a:cubicBezTo>
                <a:close/>
                <a:moveTo>
                  <a:pt x="79" y="109"/>
                </a:moveTo>
                <a:cubicBezTo>
                  <a:pt x="78" y="109"/>
                  <a:pt x="78" y="109"/>
                  <a:pt x="78" y="109"/>
                </a:cubicBezTo>
                <a:cubicBezTo>
                  <a:pt x="77" y="109"/>
                  <a:pt x="76" y="109"/>
                  <a:pt x="75" y="109"/>
                </a:cubicBezTo>
                <a:cubicBezTo>
                  <a:pt x="75" y="96"/>
                  <a:pt x="75" y="96"/>
                  <a:pt x="75" y="96"/>
                </a:cubicBezTo>
                <a:cubicBezTo>
                  <a:pt x="75" y="96"/>
                  <a:pt x="76" y="96"/>
                  <a:pt x="77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80" y="96"/>
                  <a:pt x="83" y="96"/>
                  <a:pt x="85" y="96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4" y="109"/>
                  <a:pt x="84" y="109"/>
                </a:cubicBezTo>
                <a:cubicBezTo>
                  <a:pt x="82" y="109"/>
                  <a:pt x="80" y="109"/>
                  <a:pt x="79" y="109"/>
                </a:cubicBezTo>
                <a:close/>
                <a:moveTo>
                  <a:pt x="67" y="109"/>
                </a:moveTo>
                <a:cubicBezTo>
                  <a:pt x="66" y="109"/>
                  <a:pt x="65" y="109"/>
                  <a:pt x="63" y="109"/>
                </a:cubicBezTo>
                <a:cubicBezTo>
                  <a:pt x="63" y="109"/>
                  <a:pt x="63" y="109"/>
                  <a:pt x="63" y="109"/>
                </a:cubicBezTo>
                <a:cubicBezTo>
                  <a:pt x="62" y="109"/>
                  <a:pt x="60" y="109"/>
                  <a:pt x="59" y="109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96"/>
                  <a:pt x="64" y="96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8" y="96"/>
                  <a:pt x="69" y="96"/>
                  <a:pt x="69" y="96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69" y="109"/>
                  <a:pt x="68" y="109"/>
                  <a:pt x="68" y="109"/>
                </a:cubicBezTo>
                <a:cubicBezTo>
                  <a:pt x="68" y="109"/>
                  <a:pt x="67" y="109"/>
                  <a:pt x="67" y="109"/>
                </a:cubicBezTo>
                <a:close/>
                <a:moveTo>
                  <a:pt x="19" y="103"/>
                </a:moveTo>
                <a:cubicBezTo>
                  <a:pt x="19" y="103"/>
                  <a:pt x="19" y="103"/>
                  <a:pt x="19" y="103"/>
                </a:cubicBezTo>
                <a:cubicBezTo>
                  <a:pt x="19" y="90"/>
                  <a:pt x="19" y="90"/>
                  <a:pt x="19" y="90"/>
                </a:cubicBezTo>
                <a:cubicBezTo>
                  <a:pt x="21" y="91"/>
                  <a:pt x="24" y="92"/>
                  <a:pt x="27" y="92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4" y="105"/>
                  <a:pt x="22" y="104"/>
                  <a:pt x="20" y="103"/>
                </a:cubicBezTo>
                <a:cubicBezTo>
                  <a:pt x="20" y="103"/>
                  <a:pt x="19" y="103"/>
                  <a:pt x="19" y="103"/>
                </a:cubicBezTo>
                <a:close/>
                <a:moveTo>
                  <a:pt x="75" y="125"/>
                </a:moveTo>
                <a:cubicBezTo>
                  <a:pt x="76" y="125"/>
                  <a:pt x="77" y="125"/>
                  <a:pt x="77" y="125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4" y="139"/>
                  <a:pt x="70" y="139"/>
                  <a:pt x="67" y="138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9" y="125"/>
                  <a:pt x="72" y="125"/>
                  <a:pt x="75" y="125"/>
                </a:cubicBezTo>
                <a:cubicBezTo>
                  <a:pt x="75" y="125"/>
                  <a:pt x="75" y="125"/>
                  <a:pt x="75" y="125"/>
                </a:cubicBezTo>
                <a:close/>
                <a:moveTo>
                  <a:pt x="85" y="125"/>
                </a:moveTo>
                <a:cubicBezTo>
                  <a:pt x="88" y="125"/>
                  <a:pt x="91" y="125"/>
                  <a:pt x="93" y="125"/>
                </a:cubicBezTo>
                <a:cubicBezTo>
                  <a:pt x="93" y="138"/>
                  <a:pt x="93" y="138"/>
                  <a:pt x="93" y="138"/>
                </a:cubicBezTo>
                <a:cubicBezTo>
                  <a:pt x="90" y="139"/>
                  <a:pt x="86" y="139"/>
                  <a:pt x="83" y="139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3" y="125"/>
                  <a:pt x="84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lose/>
                <a:moveTo>
                  <a:pt x="107" y="124"/>
                </a:moveTo>
                <a:cubicBezTo>
                  <a:pt x="107" y="137"/>
                  <a:pt x="107" y="137"/>
                  <a:pt x="107" y="137"/>
                </a:cubicBezTo>
                <a:cubicBezTo>
                  <a:pt x="104" y="138"/>
                  <a:pt x="101" y="138"/>
                  <a:pt x="99" y="138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101" y="125"/>
                  <a:pt x="104" y="124"/>
                  <a:pt x="107" y="124"/>
                </a:cubicBezTo>
                <a:close/>
                <a:moveTo>
                  <a:pt x="112" y="124"/>
                </a:moveTo>
                <a:cubicBezTo>
                  <a:pt x="115" y="123"/>
                  <a:pt x="117" y="123"/>
                  <a:pt x="120" y="122"/>
                </a:cubicBezTo>
                <a:cubicBezTo>
                  <a:pt x="120" y="135"/>
                  <a:pt x="120" y="135"/>
                  <a:pt x="120" y="135"/>
                </a:cubicBezTo>
                <a:cubicBezTo>
                  <a:pt x="117" y="136"/>
                  <a:pt x="115" y="136"/>
                  <a:pt x="112" y="137"/>
                </a:cubicBezTo>
                <a:lnTo>
                  <a:pt x="112" y="124"/>
                </a:lnTo>
                <a:close/>
                <a:moveTo>
                  <a:pt x="125" y="121"/>
                </a:moveTo>
                <a:cubicBezTo>
                  <a:pt x="128" y="121"/>
                  <a:pt x="131" y="120"/>
                  <a:pt x="133" y="120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1" y="133"/>
                  <a:pt x="128" y="134"/>
                  <a:pt x="125" y="134"/>
                </a:cubicBezTo>
                <a:lnTo>
                  <a:pt x="125" y="121"/>
                </a:lnTo>
                <a:close/>
                <a:moveTo>
                  <a:pt x="35" y="121"/>
                </a:moveTo>
                <a:cubicBezTo>
                  <a:pt x="35" y="134"/>
                  <a:pt x="35" y="134"/>
                  <a:pt x="35" y="134"/>
                </a:cubicBezTo>
                <a:cubicBezTo>
                  <a:pt x="32" y="134"/>
                  <a:pt x="29" y="133"/>
                  <a:pt x="27" y="132"/>
                </a:cubicBezTo>
                <a:cubicBezTo>
                  <a:pt x="27" y="120"/>
                  <a:pt x="27" y="120"/>
                  <a:pt x="27" y="120"/>
                </a:cubicBezTo>
                <a:cubicBezTo>
                  <a:pt x="29" y="120"/>
                  <a:pt x="32" y="121"/>
                  <a:pt x="35" y="121"/>
                </a:cubicBezTo>
                <a:close/>
                <a:moveTo>
                  <a:pt x="40" y="122"/>
                </a:moveTo>
                <a:cubicBezTo>
                  <a:pt x="43" y="123"/>
                  <a:pt x="45" y="123"/>
                  <a:pt x="48" y="124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45" y="136"/>
                  <a:pt x="43" y="136"/>
                  <a:pt x="40" y="135"/>
                </a:cubicBezTo>
                <a:lnTo>
                  <a:pt x="40" y="122"/>
                </a:lnTo>
                <a:close/>
                <a:moveTo>
                  <a:pt x="53" y="124"/>
                </a:moveTo>
                <a:cubicBezTo>
                  <a:pt x="56" y="124"/>
                  <a:pt x="59" y="125"/>
                  <a:pt x="61" y="125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59" y="138"/>
                  <a:pt x="56" y="138"/>
                  <a:pt x="53" y="137"/>
                </a:cubicBezTo>
                <a:lnTo>
                  <a:pt x="53" y="124"/>
                </a:lnTo>
                <a:close/>
                <a:moveTo>
                  <a:pt x="47" y="108"/>
                </a:moveTo>
                <a:cubicBezTo>
                  <a:pt x="46" y="108"/>
                  <a:pt x="46" y="108"/>
                  <a:pt x="46" y="108"/>
                </a:cubicBezTo>
                <a:cubicBezTo>
                  <a:pt x="46" y="108"/>
                  <a:pt x="46" y="108"/>
                  <a:pt x="45" y="108"/>
                </a:cubicBezTo>
                <a:cubicBezTo>
                  <a:pt x="45" y="95"/>
                  <a:pt x="45" y="95"/>
                  <a:pt x="45" y="95"/>
                </a:cubicBezTo>
                <a:cubicBezTo>
                  <a:pt x="48" y="95"/>
                  <a:pt x="51" y="95"/>
                  <a:pt x="53" y="95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1" y="109"/>
                  <a:pt x="49" y="108"/>
                  <a:pt x="47" y="108"/>
                </a:cubicBezTo>
                <a:close/>
                <a:moveTo>
                  <a:pt x="40" y="94"/>
                </a:moveTo>
                <a:cubicBezTo>
                  <a:pt x="40" y="107"/>
                  <a:pt x="40" y="107"/>
                  <a:pt x="40" y="107"/>
                </a:cubicBezTo>
                <a:cubicBezTo>
                  <a:pt x="37" y="107"/>
                  <a:pt x="35" y="107"/>
                  <a:pt x="32" y="106"/>
                </a:cubicBezTo>
                <a:cubicBezTo>
                  <a:pt x="32" y="93"/>
                  <a:pt x="32" y="93"/>
                  <a:pt x="32" y="93"/>
                </a:cubicBezTo>
                <a:cubicBezTo>
                  <a:pt x="35" y="93"/>
                  <a:pt x="37" y="94"/>
                  <a:pt x="40" y="94"/>
                </a:cubicBezTo>
                <a:close/>
                <a:moveTo>
                  <a:pt x="92" y="109"/>
                </a:moveTo>
                <a:cubicBezTo>
                  <a:pt x="92" y="109"/>
                  <a:pt x="91" y="109"/>
                  <a:pt x="91" y="109"/>
                </a:cubicBezTo>
                <a:cubicBezTo>
                  <a:pt x="91" y="95"/>
                  <a:pt x="91" y="95"/>
                  <a:pt x="91" y="95"/>
                </a:cubicBezTo>
                <a:cubicBezTo>
                  <a:pt x="93" y="95"/>
                  <a:pt x="96" y="95"/>
                  <a:pt x="99" y="95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7" y="108"/>
                  <a:pt x="95" y="108"/>
                  <a:pt x="94" y="108"/>
                </a:cubicBezTo>
                <a:cubicBezTo>
                  <a:pt x="93" y="108"/>
                  <a:pt x="93" y="109"/>
                  <a:pt x="92" y="109"/>
                </a:cubicBezTo>
                <a:close/>
                <a:moveTo>
                  <a:pt x="104" y="107"/>
                </a:moveTo>
                <a:cubicBezTo>
                  <a:pt x="104" y="94"/>
                  <a:pt x="104" y="94"/>
                  <a:pt x="104" y="94"/>
                </a:cubicBezTo>
                <a:cubicBezTo>
                  <a:pt x="107" y="94"/>
                  <a:pt x="109" y="93"/>
                  <a:pt x="112" y="93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09" y="107"/>
                  <a:pt x="107" y="107"/>
                  <a:pt x="104" y="107"/>
                </a:cubicBezTo>
                <a:close/>
                <a:moveTo>
                  <a:pt x="117" y="92"/>
                </a:moveTo>
                <a:cubicBezTo>
                  <a:pt x="120" y="92"/>
                  <a:pt x="123" y="91"/>
                  <a:pt x="125" y="90"/>
                </a:cubicBezTo>
                <a:cubicBezTo>
                  <a:pt x="125" y="103"/>
                  <a:pt x="125" y="103"/>
                  <a:pt x="125" y="103"/>
                </a:cubicBezTo>
                <a:cubicBezTo>
                  <a:pt x="123" y="104"/>
                  <a:pt x="120" y="104"/>
                  <a:pt x="117" y="105"/>
                </a:cubicBezTo>
                <a:lnTo>
                  <a:pt x="117" y="92"/>
                </a:lnTo>
                <a:close/>
                <a:moveTo>
                  <a:pt x="81" y="80"/>
                </a:moveTo>
                <a:cubicBezTo>
                  <a:pt x="79" y="80"/>
                  <a:pt x="77" y="80"/>
                  <a:pt x="75" y="80"/>
                </a:cubicBezTo>
                <a:cubicBezTo>
                  <a:pt x="75" y="80"/>
                  <a:pt x="75" y="80"/>
                  <a:pt x="75" y="80"/>
                </a:cubicBezTo>
                <a:cubicBezTo>
                  <a:pt x="75" y="66"/>
                  <a:pt x="75" y="66"/>
                  <a:pt x="75" y="66"/>
                </a:cubicBezTo>
                <a:cubicBezTo>
                  <a:pt x="77" y="66"/>
                  <a:pt x="80" y="67"/>
                  <a:pt x="83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4" y="67"/>
                  <a:pt x="85" y="67"/>
                  <a:pt x="85" y="67"/>
                </a:cubicBezTo>
                <a:cubicBezTo>
                  <a:pt x="85" y="80"/>
                  <a:pt x="85" y="80"/>
                  <a:pt x="85" y="80"/>
                </a:cubicBezTo>
                <a:cubicBezTo>
                  <a:pt x="84" y="80"/>
                  <a:pt x="83" y="80"/>
                  <a:pt x="81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19" y="42"/>
                </a:moveTo>
                <a:cubicBezTo>
                  <a:pt x="19" y="29"/>
                  <a:pt x="19" y="29"/>
                  <a:pt x="19" y="29"/>
                </a:cubicBezTo>
                <a:cubicBezTo>
                  <a:pt x="21" y="30"/>
                  <a:pt x="24" y="30"/>
                  <a:pt x="27" y="31"/>
                </a:cubicBezTo>
                <a:cubicBezTo>
                  <a:pt x="27" y="44"/>
                  <a:pt x="27" y="44"/>
                  <a:pt x="27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4" y="43"/>
                  <a:pt x="23" y="43"/>
                  <a:pt x="22" y="43"/>
                </a:cubicBezTo>
                <a:cubicBezTo>
                  <a:pt x="21" y="42"/>
                  <a:pt x="20" y="42"/>
                  <a:pt x="19" y="42"/>
                </a:cubicBezTo>
                <a:close/>
                <a:moveTo>
                  <a:pt x="67" y="35"/>
                </a:moveTo>
                <a:cubicBezTo>
                  <a:pt x="68" y="35"/>
                  <a:pt x="69" y="35"/>
                  <a:pt x="69" y="35"/>
                </a:cubicBezTo>
                <a:cubicBezTo>
                  <a:pt x="69" y="48"/>
                  <a:pt x="69" y="48"/>
                  <a:pt x="69" y="48"/>
                </a:cubicBezTo>
                <a:cubicBezTo>
                  <a:pt x="66" y="48"/>
                  <a:pt x="62" y="48"/>
                  <a:pt x="59" y="48"/>
                </a:cubicBezTo>
                <a:cubicBezTo>
                  <a:pt x="59" y="34"/>
                  <a:pt x="59" y="34"/>
                  <a:pt x="59" y="34"/>
                </a:cubicBezTo>
                <a:cubicBezTo>
                  <a:pt x="61" y="34"/>
                  <a:pt x="64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lose/>
                <a:moveTo>
                  <a:pt x="77" y="35"/>
                </a:moveTo>
                <a:cubicBezTo>
                  <a:pt x="80" y="35"/>
                  <a:pt x="83" y="34"/>
                  <a:pt x="85" y="34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8"/>
                  <a:pt x="84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2" y="48"/>
                  <a:pt x="80" y="48"/>
                  <a:pt x="78" y="48"/>
                </a:cubicBezTo>
                <a:cubicBezTo>
                  <a:pt x="78" y="48"/>
                  <a:pt x="78" y="48"/>
                  <a:pt x="78" y="48"/>
                </a:cubicBezTo>
                <a:cubicBezTo>
                  <a:pt x="77" y="48"/>
                  <a:pt x="76" y="48"/>
                  <a:pt x="75" y="48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5"/>
                  <a:pt x="76" y="35"/>
                  <a:pt x="77" y="35"/>
                </a:cubicBezTo>
                <a:cubicBezTo>
                  <a:pt x="77" y="35"/>
                  <a:pt x="77" y="35"/>
                  <a:pt x="77" y="35"/>
                </a:cubicBezTo>
                <a:close/>
                <a:moveTo>
                  <a:pt x="138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8"/>
                  <a:pt x="133" y="39"/>
                  <a:pt x="131" y="40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4" y="26"/>
                  <a:pt x="137" y="25"/>
                  <a:pt x="139" y="24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35"/>
                  <a:pt x="138" y="35"/>
                  <a:pt x="138" y="36"/>
                </a:cubicBezTo>
                <a:close/>
                <a:moveTo>
                  <a:pt x="104" y="46"/>
                </a:moveTo>
                <a:cubicBezTo>
                  <a:pt x="104" y="33"/>
                  <a:pt x="104" y="33"/>
                  <a:pt x="104" y="33"/>
                </a:cubicBezTo>
                <a:cubicBezTo>
                  <a:pt x="107" y="33"/>
                  <a:pt x="109" y="32"/>
                  <a:pt x="112" y="32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09" y="45"/>
                  <a:pt x="107" y="46"/>
                  <a:pt x="104" y="46"/>
                </a:cubicBezTo>
                <a:close/>
                <a:moveTo>
                  <a:pt x="117" y="44"/>
                </a:moveTo>
                <a:cubicBezTo>
                  <a:pt x="117" y="31"/>
                  <a:pt x="117" y="31"/>
                  <a:pt x="117" y="31"/>
                </a:cubicBezTo>
                <a:cubicBezTo>
                  <a:pt x="120" y="30"/>
                  <a:pt x="123" y="30"/>
                  <a:pt x="125" y="29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3" y="42"/>
                  <a:pt x="120" y="43"/>
                  <a:pt x="117" y="44"/>
                </a:cubicBezTo>
                <a:close/>
                <a:moveTo>
                  <a:pt x="99" y="33"/>
                </a:moveTo>
                <a:cubicBezTo>
                  <a:pt x="99" y="47"/>
                  <a:pt x="99" y="47"/>
                  <a:pt x="99" y="47"/>
                </a:cubicBezTo>
                <a:cubicBezTo>
                  <a:pt x="96" y="47"/>
                  <a:pt x="93" y="47"/>
                  <a:pt x="91" y="47"/>
                </a:cubicBezTo>
                <a:cubicBezTo>
                  <a:pt x="91" y="34"/>
                  <a:pt x="91" y="34"/>
                  <a:pt x="91" y="34"/>
                </a:cubicBezTo>
                <a:cubicBezTo>
                  <a:pt x="93" y="34"/>
                  <a:pt x="96" y="34"/>
                  <a:pt x="99" y="33"/>
                </a:cubicBezTo>
                <a:close/>
                <a:moveTo>
                  <a:pt x="45" y="47"/>
                </a:moveTo>
                <a:cubicBezTo>
                  <a:pt x="45" y="33"/>
                  <a:pt x="45" y="33"/>
                  <a:pt x="45" y="33"/>
                </a:cubicBezTo>
                <a:cubicBezTo>
                  <a:pt x="48" y="34"/>
                  <a:pt x="51" y="34"/>
                  <a:pt x="53" y="34"/>
                </a:cubicBezTo>
                <a:cubicBezTo>
                  <a:pt x="53" y="47"/>
                  <a:pt x="53" y="47"/>
                  <a:pt x="53" y="47"/>
                </a:cubicBezTo>
                <a:cubicBezTo>
                  <a:pt x="51" y="47"/>
                  <a:pt x="48" y="47"/>
                  <a:pt x="45" y="47"/>
                </a:cubicBezTo>
                <a:close/>
                <a:moveTo>
                  <a:pt x="40" y="33"/>
                </a:moveTo>
                <a:cubicBezTo>
                  <a:pt x="40" y="46"/>
                  <a:pt x="40" y="46"/>
                  <a:pt x="40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6"/>
                  <a:pt x="38" y="46"/>
                  <a:pt x="37" y="46"/>
                </a:cubicBezTo>
                <a:cubicBezTo>
                  <a:pt x="36" y="45"/>
                  <a:pt x="34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2" y="32"/>
                  <a:pt x="32" y="32"/>
                  <a:pt x="32" y="32"/>
                </a:cubicBezTo>
                <a:cubicBezTo>
                  <a:pt x="35" y="32"/>
                  <a:pt x="37" y="33"/>
                  <a:pt x="40" y="33"/>
                </a:cubicBezTo>
                <a:close/>
                <a:moveTo>
                  <a:pt x="69" y="79"/>
                </a:moveTo>
                <a:cubicBezTo>
                  <a:pt x="68" y="79"/>
                  <a:pt x="68" y="79"/>
                  <a:pt x="68" y="79"/>
                </a:cubicBezTo>
                <a:cubicBezTo>
                  <a:pt x="66" y="79"/>
                  <a:pt x="64" y="79"/>
                  <a:pt x="63" y="79"/>
                </a:cubicBezTo>
                <a:cubicBezTo>
                  <a:pt x="62" y="79"/>
                  <a:pt x="62" y="79"/>
                  <a:pt x="62" y="79"/>
                </a:cubicBezTo>
                <a:cubicBezTo>
                  <a:pt x="61" y="79"/>
                  <a:pt x="61" y="79"/>
                  <a:pt x="61" y="79"/>
                </a:cubicBezTo>
                <a:cubicBezTo>
                  <a:pt x="61" y="65"/>
                  <a:pt x="61" y="65"/>
                  <a:pt x="61" y="65"/>
                </a:cubicBezTo>
                <a:cubicBezTo>
                  <a:pt x="64" y="66"/>
                  <a:pt x="67" y="66"/>
                  <a:pt x="69" y="66"/>
                </a:cubicBezTo>
                <a:cubicBezTo>
                  <a:pt x="69" y="79"/>
                  <a:pt x="69" y="79"/>
                  <a:pt x="69" y="79"/>
                </a:cubicBezTo>
                <a:cubicBezTo>
                  <a:pt x="69" y="79"/>
                  <a:pt x="69" y="79"/>
                  <a:pt x="69" y="79"/>
                </a:cubicBezTo>
                <a:close/>
                <a:moveTo>
                  <a:pt x="51" y="77"/>
                </a:moveTo>
                <a:cubicBezTo>
                  <a:pt x="50" y="77"/>
                  <a:pt x="49" y="77"/>
                  <a:pt x="48" y="77"/>
                </a:cubicBezTo>
                <a:cubicBezTo>
                  <a:pt x="48" y="64"/>
                  <a:pt x="48" y="64"/>
                  <a:pt x="48" y="64"/>
                </a:cubicBezTo>
                <a:cubicBezTo>
                  <a:pt x="51" y="64"/>
                  <a:pt x="53" y="65"/>
                  <a:pt x="56" y="65"/>
                </a:cubicBezTo>
                <a:cubicBezTo>
                  <a:pt x="56" y="78"/>
                  <a:pt x="56" y="78"/>
                  <a:pt x="56" y="78"/>
                </a:cubicBezTo>
                <a:cubicBezTo>
                  <a:pt x="54" y="78"/>
                  <a:pt x="53" y="78"/>
                  <a:pt x="51" y="77"/>
                </a:cubicBezTo>
                <a:cubicBezTo>
                  <a:pt x="51" y="77"/>
                  <a:pt x="51" y="77"/>
                  <a:pt x="51" y="77"/>
                </a:cubicBezTo>
                <a:close/>
                <a:moveTo>
                  <a:pt x="43" y="63"/>
                </a:moveTo>
                <a:cubicBezTo>
                  <a:pt x="43" y="76"/>
                  <a:pt x="43" y="76"/>
                  <a:pt x="43" y="76"/>
                </a:cubicBezTo>
                <a:cubicBezTo>
                  <a:pt x="40" y="75"/>
                  <a:pt x="37" y="74"/>
                  <a:pt x="35" y="74"/>
                </a:cubicBezTo>
                <a:cubicBezTo>
                  <a:pt x="35" y="61"/>
                  <a:pt x="35" y="61"/>
                  <a:pt x="35" y="61"/>
                </a:cubicBezTo>
                <a:cubicBezTo>
                  <a:pt x="37" y="62"/>
                  <a:pt x="40" y="62"/>
                  <a:pt x="43" y="63"/>
                </a:cubicBezTo>
                <a:close/>
                <a:moveTo>
                  <a:pt x="29" y="59"/>
                </a:moveTo>
                <a:cubicBezTo>
                  <a:pt x="29" y="72"/>
                  <a:pt x="29" y="72"/>
                  <a:pt x="29" y="72"/>
                </a:cubicBezTo>
                <a:cubicBezTo>
                  <a:pt x="25" y="70"/>
                  <a:pt x="22" y="69"/>
                  <a:pt x="22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56"/>
                  <a:pt x="21" y="56"/>
                  <a:pt x="21" y="56"/>
                </a:cubicBezTo>
                <a:cubicBezTo>
                  <a:pt x="23" y="57"/>
                  <a:pt x="26" y="58"/>
                  <a:pt x="29" y="59"/>
                </a:cubicBezTo>
                <a:close/>
                <a:moveTo>
                  <a:pt x="93" y="67"/>
                </a:moveTo>
                <a:cubicBezTo>
                  <a:pt x="96" y="67"/>
                  <a:pt x="99" y="66"/>
                  <a:pt x="101" y="66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98" y="80"/>
                  <a:pt x="94" y="80"/>
                  <a:pt x="91" y="80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2" y="67"/>
                  <a:pt x="93" y="67"/>
                </a:cubicBezTo>
                <a:cubicBezTo>
                  <a:pt x="93" y="67"/>
                  <a:pt x="93" y="67"/>
                  <a:pt x="93" y="67"/>
                </a:cubicBezTo>
                <a:close/>
                <a:moveTo>
                  <a:pt x="128" y="77"/>
                </a:moveTo>
                <a:cubicBezTo>
                  <a:pt x="127" y="77"/>
                  <a:pt x="125" y="77"/>
                  <a:pt x="124" y="77"/>
                </a:cubicBezTo>
                <a:cubicBezTo>
                  <a:pt x="123" y="78"/>
                  <a:pt x="123" y="78"/>
                  <a:pt x="122" y="78"/>
                </a:cubicBezTo>
                <a:cubicBezTo>
                  <a:pt x="121" y="78"/>
                  <a:pt x="121" y="78"/>
                  <a:pt x="120" y="78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3" y="65"/>
                  <a:pt x="125" y="64"/>
                  <a:pt x="128" y="64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lose/>
                <a:moveTo>
                  <a:pt x="110" y="79"/>
                </a:moveTo>
                <a:cubicBezTo>
                  <a:pt x="109" y="79"/>
                  <a:pt x="108" y="79"/>
                  <a:pt x="107" y="79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9" y="66"/>
                  <a:pt x="112" y="66"/>
                  <a:pt x="115" y="65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13" y="79"/>
                  <a:pt x="112" y="79"/>
                  <a:pt x="110" y="79"/>
                </a:cubicBezTo>
                <a:cubicBezTo>
                  <a:pt x="110" y="79"/>
                  <a:pt x="110" y="79"/>
                  <a:pt x="110" y="79"/>
                </a:cubicBezTo>
                <a:close/>
                <a:moveTo>
                  <a:pt x="140" y="74"/>
                </a:moveTo>
                <a:cubicBezTo>
                  <a:pt x="139" y="74"/>
                  <a:pt x="137" y="75"/>
                  <a:pt x="136" y="75"/>
                </a:cubicBezTo>
                <a:cubicBezTo>
                  <a:pt x="135" y="75"/>
                  <a:pt x="135" y="75"/>
                  <a:pt x="134" y="76"/>
                </a:cubicBezTo>
                <a:cubicBezTo>
                  <a:pt x="134" y="76"/>
                  <a:pt x="134" y="76"/>
                  <a:pt x="133" y="76"/>
                </a:cubicBezTo>
                <a:cubicBezTo>
                  <a:pt x="133" y="63"/>
                  <a:pt x="133" y="63"/>
                  <a:pt x="133" y="63"/>
                </a:cubicBezTo>
                <a:cubicBezTo>
                  <a:pt x="136" y="62"/>
                  <a:pt x="139" y="62"/>
                  <a:pt x="141" y="61"/>
                </a:cubicBezTo>
                <a:cubicBezTo>
                  <a:pt x="141" y="74"/>
                  <a:pt x="141" y="74"/>
                  <a:pt x="141" y="74"/>
                </a:cubicBezTo>
                <a:cubicBezTo>
                  <a:pt x="141" y="74"/>
                  <a:pt x="141" y="74"/>
                  <a:pt x="140" y="74"/>
                </a:cubicBezTo>
                <a:close/>
                <a:moveTo>
                  <a:pt x="155" y="48"/>
                </a:moveTo>
                <a:cubicBezTo>
                  <a:pt x="154" y="50"/>
                  <a:pt x="150" y="52"/>
                  <a:pt x="143" y="55"/>
                </a:cubicBezTo>
                <a:cubicBezTo>
                  <a:pt x="143" y="55"/>
                  <a:pt x="143" y="55"/>
                  <a:pt x="143" y="55"/>
                </a:cubicBezTo>
                <a:cubicBezTo>
                  <a:pt x="134" y="58"/>
                  <a:pt x="119" y="60"/>
                  <a:pt x="100" y="61"/>
                </a:cubicBezTo>
                <a:cubicBezTo>
                  <a:pt x="99" y="61"/>
                  <a:pt x="98" y="61"/>
                  <a:pt x="97" y="61"/>
                </a:cubicBezTo>
                <a:cubicBezTo>
                  <a:pt x="96" y="61"/>
                  <a:pt x="96" y="61"/>
                  <a:pt x="95" y="61"/>
                </a:cubicBezTo>
                <a:cubicBezTo>
                  <a:pt x="93" y="61"/>
                  <a:pt x="90" y="61"/>
                  <a:pt x="88" y="61"/>
                </a:cubicBezTo>
                <a:cubicBezTo>
                  <a:pt x="86" y="61"/>
                  <a:pt x="83" y="61"/>
                  <a:pt x="81" y="61"/>
                </a:cubicBezTo>
                <a:cubicBezTo>
                  <a:pt x="80" y="61"/>
                  <a:pt x="80" y="61"/>
                  <a:pt x="79" y="61"/>
                </a:cubicBezTo>
                <a:cubicBezTo>
                  <a:pt x="78" y="61"/>
                  <a:pt x="77" y="61"/>
                  <a:pt x="76" y="61"/>
                </a:cubicBezTo>
                <a:cubicBezTo>
                  <a:pt x="57" y="60"/>
                  <a:pt x="42" y="58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26" y="52"/>
                  <a:pt x="22" y="50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3" y="48"/>
                  <a:pt x="24" y="49"/>
                  <a:pt x="25" y="49"/>
                </a:cubicBezTo>
                <a:cubicBezTo>
                  <a:pt x="30" y="50"/>
                  <a:pt x="36" y="51"/>
                  <a:pt x="43" y="52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3" y="52"/>
                </a:cubicBezTo>
                <a:cubicBezTo>
                  <a:pt x="47" y="52"/>
                  <a:pt x="51" y="53"/>
                  <a:pt x="56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9" y="53"/>
                  <a:pt x="63" y="53"/>
                  <a:pt x="66" y="53"/>
                </a:cubicBezTo>
                <a:cubicBezTo>
                  <a:pt x="68" y="53"/>
                  <a:pt x="70" y="53"/>
                  <a:pt x="72" y="53"/>
                </a:cubicBezTo>
                <a:cubicBezTo>
                  <a:pt x="73" y="53"/>
                  <a:pt x="75" y="53"/>
                  <a:pt x="76" y="53"/>
                </a:cubicBezTo>
                <a:cubicBezTo>
                  <a:pt x="96" y="53"/>
                  <a:pt x="114" y="51"/>
                  <a:pt x="126" y="47"/>
                </a:cubicBezTo>
                <a:cubicBezTo>
                  <a:pt x="127" y="47"/>
                  <a:pt x="127" y="47"/>
                  <a:pt x="128" y="47"/>
                </a:cubicBezTo>
                <a:cubicBezTo>
                  <a:pt x="128" y="47"/>
                  <a:pt x="128" y="46"/>
                  <a:pt x="129" y="46"/>
                </a:cubicBezTo>
                <a:cubicBezTo>
                  <a:pt x="130" y="46"/>
                  <a:pt x="131" y="46"/>
                  <a:pt x="132" y="45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33" y="45"/>
                  <a:pt x="134" y="45"/>
                  <a:pt x="134" y="44"/>
                </a:cubicBezTo>
                <a:cubicBezTo>
                  <a:pt x="134" y="44"/>
                  <a:pt x="135" y="44"/>
                  <a:pt x="135" y="44"/>
                </a:cubicBezTo>
                <a:cubicBezTo>
                  <a:pt x="136" y="44"/>
                  <a:pt x="136" y="43"/>
                  <a:pt x="137" y="43"/>
                </a:cubicBezTo>
                <a:cubicBezTo>
                  <a:pt x="137" y="43"/>
                  <a:pt x="138" y="43"/>
                  <a:pt x="138" y="43"/>
                </a:cubicBezTo>
                <a:cubicBezTo>
                  <a:pt x="138" y="42"/>
                  <a:pt x="138" y="42"/>
                  <a:pt x="139" y="42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51" y="44"/>
                  <a:pt x="154" y="47"/>
                  <a:pt x="155" y="48"/>
                </a:cubicBezTo>
                <a:close/>
                <a:moveTo>
                  <a:pt x="72" y="5"/>
                </a:moveTo>
                <a:cubicBezTo>
                  <a:pt x="116" y="5"/>
                  <a:pt x="138" y="12"/>
                  <a:pt x="139" y="16"/>
                </a:cubicBezTo>
                <a:cubicBezTo>
                  <a:pt x="138" y="18"/>
                  <a:pt x="134" y="20"/>
                  <a:pt x="127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18" y="26"/>
                  <a:pt x="103" y="28"/>
                  <a:pt x="84" y="29"/>
                </a:cubicBezTo>
                <a:cubicBezTo>
                  <a:pt x="83" y="29"/>
                  <a:pt x="82" y="29"/>
                  <a:pt x="81" y="29"/>
                </a:cubicBezTo>
                <a:cubicBezTo>
                  <a:pt x="80" y="29"/>
                  <a:pt x="80" y="29"/>
                  <a:pt x="79" y="29"/>
                </a:cubicBezTo>
                <a:cubicBezTo>
                  <a:pt x="77" y="29"/>
                  <a:pt x="74" y="29"/>
                  <a:pt x="72" y="29"/>
                </a:cubicBezTo>
                <a:cubicBezTo>
                  <a:pt x="70" y="29"/>
                  <a:pt x="67" y="29"/>
                  <a:pt x="65" y="29"/>
                </a:cubicBezTo>
                <a:cubicBezTo>
                  <a:pt x="64" y="29"/>
                  <a:pt x="64" y="29"/>
                  <a:pt x="63" y="29"/>
                </a:cubicBezTo>
                <a:cubicBezTo>
                  <a:pt x="62" y="29"/>
                  <a:pt x="61" y="29"/>
                  <a:pt x="60" y="29"/>
                </a:cubicBezTo>
                <a:cubicBezTo>
                  <a:pt x="41" y="28"/>
                  <a:pt x="26" y="26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0" y="20"/>
                  <a:pt x="6" y="18"/>
                  <a:pt x="5" y="16"/>
                </a:cubicBezTo>
                <a:cubicBezTo>
                  <a:pt x="6" y="12"/>
                  <a:pt x="28" y="5"/>
                  <a:pt x="72" y="5"/>
                </a:cubicBezTo>
                <a:close/>
                <a:moveTo>
                  <a:pt x="5" y="35"/>
                </a:moveTo>
                <a:cubicBezTo>
                  <a:pt x="5" y="24"/>
                  <a:pt x="5" y="24"/>
                  <a:pt x="5" y="24"/>
                </a:cubicBezTo>
                <a:cubicBezTo>
                  <a:pt x="7" y="25"/>
                  <a:pt x="10" y="26"/>
                  <a:pt x="13" y="27"/>
                </a:cubicBezTo>
                <a:cubicBezTo>
                  <a:pt x="13" y="40"/>
                  <a:pt x="13" y="40"/>
                  <a:pt x="13" y="40"/>
                </a:cubicBezTo>
                <a:cubicBezTo>
                  <a:pt x="8" y="38"/>
                  <a:pt x="5" y="36"/>
                  <a:pt x="5" y="35"/>
                </a:cubicBezTo>
                <a:close/>
                <a:moveTo>
                  <a:pt x="18" y="72"/>
                </a:moveTo>
                <a:cubicBezTo>
                  <a:pt x="18" y="72"/>
                  <a:pt x="18" y="72"/>
                  <a:pt x="18" y="72"/>
                </a:cubicBezTo>
                <a:cubicBezTo>
                  <a:pt x="22" y="75"/>
                  <a:pt x="30" y="78"/>
                  <a:pt x="39" y="80"/>
                </a:cubicBezTo>
                <a:cubicBezTo>
                  <a:pt x="39" y="80"/>
                  <a:pt x="39" y="81"/>
                  <a:pt x="40" y="81"/>
                </a:cubicBezTo>
                <a:cubicBezTo>
                  <a:pt x="40" y="81"/>
                  <a:pt x="41" y="81"/>
                  <a:pt x="42" y="81"/>
                </a:cubicBezTo>
                <a:cubicBezTo>
                  <a:pt x="50" y="83"/>
                  <a:pt x="61" y="84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6" y="85"/>
                  <a:pt x="79" y="85"/>
                  <a:pt x="83" y="85"/>
                </a:cubicBezTo>
                <a:cubicBezTo>
                  <a:pt x="85" y="85"/>
                  <a:pt x="86" y="85"/>
                  <a:pt x="88" y="85"/>
                </a:cubicBezTo>
                <a:cubicBezTo>
                  <a:pt x="90" y="85"/>
                  <a:pt x="92" y="85"/>
                  <a:pt x="94" y="85"/>
                </a:cubicBezTo>
                <a:cubicBezTo>
                  <a:pt x="97" y="85"/>
                  <a:pt x="101" y="85"/>
                  <a:pt x="104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15" y="84"/>
                  <a:pt x="126" y="83"/>
                  <a:pt x="135" y="81"/>
                </a:cubicBezTo>
                <a:cubicBezTo>
                  <a:pt x="133" y="82"/>
                  <a:pt x="130" y="83"/>
                  <a:pt x="127" y="84"/>
                </a:cubicBezTo>
                <a:cubicBezTo>
                  <a:pt x="127" y="84"/>
                  <a:pt x="127" y="84"/>
                  <a:pt x="127" y="84"/>
                </a:cubicBezTo>
                <a:cubicBezTo>
                  <a:pt x="117" y="87"/>
                  <a:pt x="101" y="90"/>
                  <a:pt x="81" y="91"/>
                </a:cubicBezTo>
                <a:cubicBezTo>
                  <a:pt x="80" y="91"/>
                  <a:pt x="80" y="91"/>
                  <a:pt x="79" y="91"/>
                </a:cubicBezTo>
                <a:cubicBezTo>
                  <a:pt x="78" y="91"/>
                  <a:pt x="78" y="91"/>
                  <a:pt x="77" y="91"/>
                </a:cubicBezTo>
                <a:cubicBezTo>
                  <a:pt x="75" y="91"/>
                  <a:pt x="74" y="91"/>
                  <a:pt x="72" y="91"/>
                </a:cubicBezTo>
                <a:cubicBezTo>
                  <a:pt x="70" y="91"/>
                  <a:pt x="67" y="91"/>
                  <a:pt x="65" y="91"/>
                </a:cubicBezTo>
                <a:cubicBezTo>
                  <a:pt x="64" y="91"/>
                  <a:pt x="64" y="91"/>
                  <a:pt x="63" y="91"/>
                </a:cubicBezTo>
                <a:cubicBezTo>
                  <a:pt x="62" y="90"/>
                  <a:pt x="61" y="90"/>
                  <a:pt x="60" y="90"/>
                </a:cubicBezTo>
                <a:cubicBezTo>
                  <a:pt x="41" y="90"/>
                  <a:pt x="26" y="87"/>
                  <a:pt x="17" y="84"/>
                </a:cubicBezTo>
                <a:cubicBezTo>
                  <a:pt x="17" y="84"/>
                  <a:pt x="17" y="84"/>
                  <a:pt x="17" y="84"/>
                </a:cubicBezTo>
                <a:cubicBezTo>
                  <a:pt x="10" y="82"/>
                  <a:pt x="6" y="79"/>
                  <a:pt x="5" y="78"/>
                </a:cubicBezTo>
                <a:cubicBezTo>
                  <a:pt x="6" y="76"/>
                  <a:pt x="8" y="74"/>
                  <a:pt x="18" y="72"/>
                </a:cubicBezTo>
                <a:close/>
                <a:moveTo>
                  <a:pt x="5" y="96"/>
                </a:moveTo>
                <a:cubicBezTo>
                  <a:pt x="5" y="85"/>
                  <a:pt x="5" y="85"/>
                  <a:pt x="5" y="85"/>
                </a:cubicBezTo>
                <a:cubicBezTo>
                  <a:pt x="7" y="86"/>
                  <a:pt x="10" y="88"/>
                  <a:pt x="13" y="89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12" y="101"/>
                  <a:pt x="12" y="101"/>
                  <a:pt x="12" y="101"/>
                </a:cubicBezTo>
                <a:cubicBezTo>
                  <a:pt x="8" y="99"/>
                  <a:pt x="5" y="97"/>
                  <a:pt x="5" y="96"/>
                </a:cubicBezTo>
                <a:close/>
                <a:moveTo>
                  <a:pt x="13" y="125"/>
                </a:moveTo>
                <a:cubicBezTo>
                  <a:pt x="13" y="114"/>
                  <a:pt x="13" y="114"/>
                  <a:pt x="13" y="114"/>
                </a:cubicBezTo>
                <a:cubicBezTo>
                  <a:pt x="15" y="116"/>
                  <a:pt x="18" y="117"/>
                  <a:pt x="21" y="118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16" y="129"/>
                  <a:pt x="13" y="127"/>
                  <a:pt x="13" y="125"/>
                </a:cubicBezTo>
                <a:close/>
                <a:moveTo>
                  <a:pt x="139" y="131"/>
                </a:moveTo>
                <a:cubicBezTo>
                  <a:pt x="139" y="118"/>
                  <a:pt x="139" y="118"/>
                  <a:pt x="139" y="118"/>
                </a:cubicBezTo>
                <a:cubicBezTo>
                  <a:pt x="142" y="117"/>
                  <a:pt x="145" y="116"/>
                  <a:pt x="147" y="114"/>
                </a:cubicBezTo>
                <a:cubicBezTo>
                  <a:pt x="147" y="125"/>
                  <a:pt x="147" y="125"/>
                  <a:pt x="147" y="125"/>
                </a:cubicBezTo>
                <a:cubicBezTo>
                  <a:pt x="147" y="127"/>
                  <a:pt x="144" y="129"/>
                  <a:pt x="139" y="131"/>
                </a:cubicBezTo>
                <a:close/>
                <a:moveTo>
                  <a:pt x="147" y="107"/>
                </a:moveTo>
                <a:cubicBezTo>
                  <a:pt x="146" y="109"/>
                  <a:pt x="142" y="111"/>
                  <a:pt x="135" y="113"/>
                </a:cubicBezTo>
                <a:cubicBezTo>
                  <a:pt x="135" y="113"/>
                  <a:pt x="135" y="113"/>
                  <a:pt x="135" y="113"/>
                </a:cubicBezTo>
                <a:cubicBezTo>
                  <a:pt x="126" y="116"/>
                  <a:pt x="111" y="119"/>
                  <a:pt x="92" y="120"/>
                </a:cubicBezTo>
                <a:cubicBezTo>
                  <a:pt x="91" y="120"/>
                  <a:pt x="90" y="120"/>
                  <a:pt x="89" y="120"/>
                </a:cubicBezTo>
                <a:cubicBezTo>
                  <a:pt x="88" y="120"/>
                  <a:pt x="88" y="120"/>
                  <a:pt x="87" y="120"/>
                </a:cubicBezTo>
                <a:cubicBezTo>
                  <a:pt x="85" y="120"/>
                  <a:pt x="82" y="120"/>
                  <a:pt x="80" y="120"/>
                </a:cubicBezTo>
                <a:cubicBezTo>
                  <a:pt x="78" y="120"/>
                  <a:pt x="75" y="120"/>
                  <a:pt x="73" y="120"/>
                </a:cubicBezTo>
                <a:cubicBezTo>
                  <a:pt x="72" y="120"/>
                  <a:pt x="72" y="120"/>
                  <a:pt x="71" y="120"/>
                </a:cubicBezTo>
                <a:cubicBezTo>
                  <a:pt x="70" y="120"/>
                  <a:pt x="69" y="120"/>
                  <a:pt x="68" y="120"/>
                </a:cubicBezTo>
                <a:cubicBezTo>
                  <a:pt x="49" y="119"/>
                  <a:pt x="34" y="116"/>
                  <a:pt x="25" y="113"/>
                </a:cubicBezTo>
                <a:cubicBezTo>
                  <a:pt x="25" y="113"/>
                  <a:pt x="25" y="113"/>
                  <a:pt x="25" y="113"/>
                </a:cubicBezTo>
                <a:cubicBezTo>
                  <a:pt x="18" y="111"/>
                  <a:pt x="14" y="109"/>
                  <a:pt x="13" y="107"/>
                </a:cubicBezTo>
                <a:cubicBezTo>
                  <a:pt x="14" y="107"/>
                  <a:pt x="15" y="108"/>
                  <a:pt x="16" y="108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17" y="108"/>
                  <a:pt x="18" y="108"/>
                  <a:pt x="18" y="109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20" y="109"/>
                  <a:pt x="20" y="109"/>
                  <a:pt x="20" y="109"/>
                </a:cubicBezTo>
                <a:cubicBezTo>
                  <a:pt x="30" y="112"/>
                  <a:pt x="43" y="113"/>
                  <a:pt x="56" y="114"/>
                </a:cubicBezTo>
                <a:cubicBezTo>
                  <a:pt x="56" y="114"/>
                  <a:pt x="56" y="114"/>
                  <a:pt x="56" y="114"/>
                </a:cubicBezTo>
                <a:cubicBezTo>
                  <a:pt x="56" y="114"/>
                  <a:pt x="56" y="114"/>
                  <a:pt x="56" y="114"/>
                </a:cubicBezTo>
                <a:cubicBezTo>
                  <a:pt x="60" y="114"/>
                  <a:pt x="64" y="115"/>
                  <a:pt x="69" y="115"/>
                </a:cubicBezTo>
                <a:cubicBezTo>
                  <a:pt x="70" y="115"/>
                  <a:pt x="71" y="115"/>
                  <a:pt x="72" y="115"/>
                </a:cubicBezTo>
                <a:cubicBezTo>
                  <a:pt x="73" y="115"/>
                  <a:pt x="75" y="115"/>
                  <a:pt x="76" y="115"/>
                </a:cubicBezTo>
                <a:cubicBezTo>
                  <a:pt x="80" y="115"/>
                  <a:pt x="84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93" y="114"/>
                  <a:pt x="97" y="114"/>
                  <a:pt x="101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01" y="113"/>
                  <a:pt x="101" y="113"/>
                  <a:pt x="102" y="113"/>
                </a:cubicBezTo>
                <a:cubicBezTo>
                  <a:pt x="106" y="112"/>
                  <a:pt x="111" y="112"/>
                  <a:pt x="115" y="111"/>
                </a:cubicBezTo>
                <a:cubicBezTo>
                  <a:pt x="116" y="111"/>
                  <a:pt x="117" y="111"/>
                  <a:pt x="117" y="111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26" y="109"/>
                  <a:pt x="133" y="107"/>
                  <a:pt x="137" y="104"/>
                </a:cubicBezTo>
                <a:cubicBezTo>
                  <a:pt x="138" y="104"/>
                  <a:pt x="138" y="104"/>
                  <a:pt x="138" y="104"/>
                </a:cubicBezTo>
                <a:cubicBezTo>
                  <a:pt x="138" y="104"/>
                  <a:pt x="139" y="103"/>
                  <a:pt x="139" y="103"/>
                </a:cubicBezTo>
                <a:cubicBezTo>
                  <a:pt x="139" y="103"/>
                  <a:pt x="140" y="103"/>
                  <a:pt x="140" y="103"/>
                </a:cubicBezTo>
                <a:cubicBezTo>
                  <a:pt x="145" y="105"/>
                  <a:pt x="146" y="106"/>
                  <a:pt x="147" y="107"/>
                </a:cubicBezTo>
                <a:close/>
                <a:moveTo>
                  <a:pt x="147" y="72"/>
                </a:moveTo>
                <a:cubicBezTo>
                  <a:pt x="147" y="59"/>
                  <a:pt x="147" y="59"/>
                  <a:pt x="147" y="59"/>
                </a:cubicBezTo>
                <a:cubicBezTo>
                  <a:pt x="150" y="58"/>
                  <a:pt x="153" y="57"/>
                  <a:pt x="155" y="56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5" y="68"/>
                  <a:pt x="152" y="70"/>
                  <a:pt x="147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" name="Freeform 1911">
            <a:extLst>
              <a:ext uri="{FF2B5EF4-FFF2-40B4-BE49-F238E27FC236}">
                <a16:creationId xmlns:a16="http://schemas.microsoft.com/office/drawing/2014/main" id="{9099C9F1-9E29-444B-AE8D-4601E16E847C}"/>
              </a:ext>
            </a:extLst>
          </p:cNvPr>
          <p:cNvSpPr>
            <a:spLocks noEditPoints="1"/>
          </p:cNvSpPr>
          <p:nvPr/>
        </p:nvSpPr>
        <p:spPr bwMode="auto">
          <a:xfrm>
            <a:off x="9729209" y="1322850"/>
            <a:ext cx="389810" cy="390942"/>
          </a:xfrm>
          <a:custGeom>
            <a:avLst/>
            <a:gdLst>
              <a:gd name="T0" fmla="*/ 502525 w 160"/>
              <a:gd name="T1" fmla="*/ 120280 h 160"/>
              <a:gd name="T2" fmla="*/ 225623 w 160"/>
              <a:gd name="T3" fmla="*/ 116844 h 160"/>
              <a:gd name="T4" fmla="*/ 341854 w 160"/>
              <a:gd name="T5" fmla="*/ 109970 h 160"/>
              <a:gd name="T6" fmla="*/ 311087 w 160"/>
              <a:gd name="T7" fmla="*/ 158082 h 160"/>
              <a:gd name="T8" fmla="*/ 266646 w 160"/>
              <a:gd name="T9" fmla="*/ 158082 h 160"/>
              <a:gd name="T10" fmla="*/ 372621 w 160"/>
              <a:gd name="T11" fmla="*/ 116844 h 160"/>
              <a:gd name="T12" fmla="*/ 235879 w 160"/>
              <a:gd name="T13" fmla="*/ 75605 h 160"/>
              <a:gd name="T14" fmla="*/ 218786 w 160"/>
              <a:gd name="T15" fmla="*/ 137463 h 160"/>
              <a:gd name="T16" fmla="*/ 536710 w 160"/>
              <a:gd name="T17" fmla="*/ 120280 h 160"/>
              <a:gd name="T18" fmla="*/ 546966 w 160"/>
              <a:gd name="T19" fmla="*/ 426135 h 160"/>
              <a:gd name="T20" fmla="*/ 256390 w 160"/>
              <a:gd name="T21" fmla="*/ 457064 h 160"/>
              <a:gd name="T22" fmla="*/ 488851 w 160"/>
              <a:gd name="T23" fmla="*/ 305855 h 160"/>
              <a:gd name="T24" fmla="*/ 355528 w 160"/>
              <a:gd name="T25" fmla="*/ 474247 h 160"/>
              <a:gd name="T26" fmla="*/ 406806 w 160"/>
              <a:gd name="T27" fmla="*/ 463938 h 160"/>
              <a:gd name="T28" fmla="*/ 451247 w 160"/>
              <a:gd name="T29" fmla="*/ 450191 h 160"/>
              <a:gd name="T30" fmla="*/ 492269 w 160"/>
              <a:gd name="T31" fmla="*/ 429572 h 160"/>
              <a:gd name="T32" fmla="*/ 109393 w 160"/>
              <a:gd name="T33" fmla="*/ 429572 h 160"/>
              <a:gd name="T34" fmla="*/ 54697 w 160"/>
              <a:gd name="T35" fmla="*/ 292109 h 160"/>
              <a:gd name="T36" fmla="*/ 95719 w 160"/>
              <a:gd name="T37" fmla="*/ 312728 h 160"/>
              <a:gd name="T38" fmla="*/ 136742 w 160"/>
              <a:gd name="T39" fmla="*/ 326475 h 160"/>
              <a:gd name="T40" fmla="*/ 174345 w 160"/>
              <a:gd name="T41" fmla="*/ 388333 h 160"/>
              <a:gd name="T42" fmla="*/ 229042 w 160"/>
              <a:gd name="T43" fmla="*/ 395206 h 160"/>
              <a:gd name="T44" fmla="*/ 82045 w 160"/>
              <a:gd name="T45" fmla="*/ 185575 h 160"/>
              <a:gd name="T46" fmla="*/ 119649 w 160"/>
              <a:gd name="T47" fmla="*/ 209631 h 160"/>
              <a:gd name="T48" fmla="*/ 153834 w 160"/>
              <a:gd name="T49" fmla="*/ 226814 h 160"/>
              <a:gd name="T50" fmla="*/ 201694 w 160"/>
              <a:gd name="T51" fmla="*/ 292109 h 160"/>
              <a:gd name="T52" fmla="*/ 256390 w 160"/>
              <a:gd name="T53" fmla="*/ 302419 h 160"/>
              <a:gd name="T54" fmla="*/ 273483 w 160"/>
              <a:gd name="T55" fmla="*/ 247433 h 160"/>
              <a:gd name="T56" fmla="*/ 348691 w 160"/>
              <a:gd name="T57" fmla="*/ 298982 h 160"/>
              <a:gd name="T58" fmla="*/ 406806 w 160"/>
              <a:gd name="T59" fmla="*/ 288672 h 160"/>
              <a:gd name="T60" fmla="*/ 444410 w 160"/>
              <a:gd name="T61" fmla="*/ 219941 h 160"/>
              <a:gd name="T62" fmla="*/ 482014 w 160"/>
              <a:gd name="T63" fmla="*/ 199321 h 160"/>
              <a:gd name="T64" fmla="*/ 225623 w 160"/>
              <a:gd name="T65" fmla="*/ 412389 h 160"/>
              <a:gd name="T66" fmla="*/ 283739 w 160"/>
              <a:gd name="T67" fmla="*/ 412389 h 160"/>
              <a:gd name="T68" fmla="*/ 335017 w 160"/>
              <a:gd name="T69" fmla="*/ 405516 h 160"/>
              <a:gd name="T70" fmla="*/ 382876 w 160"/>
              <a:gd name="T71" fmla="*/ 391770 h 160"/>
              <a:gd name="T72" fmla="*/ 423899 w 160"/>
              <a:gd name="T73" fmla="*/ 374587 h 160"/>
              <a:gd name="T74" fmla="*/ 454665 w 160"/>
              <a:gd name="T75" fmla="*/ 353967 h 160"/>
              <a:gd name="T76" fmla="*/ 478595 w 160"/>
              <a:gd name="T77" fmla="*/ 329911 h 160"/>
              <a:gd name="T78" fmla="*/ 393132 w 160"/>
              <a:gd name="T79" fmla="*/ 312728 h 160"/>
              <a:gd name="T80" fmla="*/ 338435 w 160"/>
              <a:gd name="T81" fmla="*/ 329911 h 160"/>
              <a:gd name="T82" fmla="*/ 314505 w 160"/>
              <a:gd name="T83" fmla="*/ 333348 h 160"/>
              <a:gd name="T84" fmla="*/ 283739 w 160"/>
              <a:gd name="T85" fmla="*/ 336784 h 160"/>
              <a:gd name="T86" fmla="*/ 475177 w 160"/>
              <a:gd name="T87" fmla="*/ 281799 h 160"/>
              <a:gd name="T88" fmla="*/ 208531 w 160"/>
              <a:gd name="T89" fmla="*/ 522359 h 160"/>
              <a:gd name="T90" fmla="*/ 263227 w 160"/>
              <a:gd name="T91" fmla="*/ 529233 h 160"/>
              <a:gd name="T92" fmla="*/ 509362 w 160"/>
              <a:gd name="T93" fmla="*/ 178702 h 160"/>
              <a:gd name="T94" fmla="*/ 44441 w 160"/>
              <a:gd name="T95" fmla="*/ 161519 h 160"/>
              <a:gd name="T96" fmla="*/ 51278 w 160"/>
              <a:gd name="T97" fmla="*/ 223377 h 160"/>
              <a:gd name="T98" fmla="*/ 68371 w 160"/>
              <a:gd name="T99" fmla="*/ 250870 h 160"/>
              <a:gd name="T100" fmla="*/ 95719 w 160"/>
              <a:gd name="T101" fmla="*/ 271489 h 160"/>
              <a:gd name="T102" fmla="*/ 133323 w 160"/>
              <a:gd name="T103" fmla="*/ 292109 h 160"/>
              <a:gd name="T104" fmla="*/ 177764 w 160"/>
              <a:gd name="T105" fmla="*/ 305855 h 160"/>
              <a:gd name="T106" fmla="*/ 225623 w 160"/>
              <a:gd name="T107" fmla="*/ 316165 h 160"/>
              <a:gd name="T108" fmla="*/ 246135 w 160"/>
              <a:gd name="T109" fmla="*/ 319601 h 160"/>
              <a:gd name="T110" fmla="*/ 34185 w 160"/>
              <a:gd name="T111" fmla="*/ 274926 h 160"/>
              <a:gd name="T112" fmla="*/ 283739 w 160"/>
              <a:gd name="T113" fmla="*/ 532669 h 160"/>
              <a:gd name="T114" fmla="*/ 529873 w 160"/>
              <a:gd name="T115" fmla="*/ 395206 h 160"/>
              <a:gd name="T116" fmla="*/ 529873 w 160"/>
              <a:gd name="T117" fmla="*/ 395206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52" y="57"/>
                </a:moveTo>
                <a:cubicBezTo>
                  <a:pt x="52" y="57"/>
                  <a:pt x="52" y="57"/>
                  <a:pt x="52" y="57"/>
                </a:cubicBezTo>
                <a:cubicBezTo>
                  <a:pt x="61" y="59"/>
                  <a:pt x="61" y="59"/>
                  <a:pt x="61" y="59"/>
                </a:cubicBezTo>
                <a:cubicBezTo>
                  <a:pt x="68" y="61"/>
                  <a:pt x="76" y="61"/>
                  <a:pt x="85" y="61"/>
                </a:cubicBezTo>
                <a:cubicBezTo>
                  <a:pt x="89" y="61"/>
                  <a:pt x="93" y="61"/>
                  <a:pt x="97" y="61"/>
                </a:cubicBezTo>
                <a:cubicBezTo>
                  <a:pt x="104" y="60"/>
                  <a:pt x="111" y="59"/>
                  <a:pt x="117" y="57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135" y="52"/>
                  <a:pt x="147" y="43"/>
                  <a:pt x="147" y="35"/>
                </a:cubicBezTo>
                <a:cubicBezTo>
                  <a:pt x="147" y="23"/>
                  <a:pt x="124" y="11"/>
                  <a:pt x="85" y="11"/>
                </a:cubicBezTo>
                <a:cubicBezTo>
                  <a:pt x="47" y="11"/>
                  <a:pt x="24" y="23"/>
                  <a:pt x="24" y="35"/>
                </a:cubicBezTo>
                <a:cubicBezTo>
                  <a:pt x="24" y="43"/>
                  <a:pt x="35" y="52"/>
                  <a:pt x="52" y="57"/>
                </a:cubicBezTo>
                <a:close/>
                <a:moveTo>
                  <a:pt x="76" y="45"/>
                </a:moveTo>
                <a:cubicBezTo>
                  <a:pt x="72" y="44"/>
                  <a:pt x="69" y="41"/>
                  <a:pt x="69" y="38"/>
                </a:cubicBezTo>
                <a:cubicBezTo>
                  <a:pt x="68" y="36"/>
                  <a:pt x="68" y="36"/>
                  <a:pt x="68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6"/>
                  <a:pt x="66" y="35"/>
                  <a:pt x="66" y="35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34"/>
                  <a:pt x="67" y="33"/>
                  <a:pt x="68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0"/>
                  <a:pt x="71" y="29"/>
                  <a:pt x="72" y="29"/>
                </a:cubicBezTo>
                <a:cubicBezTo>
                  <a:pt x="72" y="28"/>
                  <a:pt x="72" y="28"/>
                  <a:pt x="73" y="28"/>
                </a:cubicBezTo>
                <a:cubicBezTo>
                  <a:pt x="73" y="27"/>
                  <a:pt x="74" y="26"/>
                  <a:pt x="74" y="25"/>
                </a:cubicBezTo>
                <a:cubicBezTo>
                  <a:pt x="78" y="26"/>
                  <a:pt x="81" y="26"/>
                  <a:pt x="84" y="26"/>
                </a:cubicBezTo>
                <a:cubicBezTo>
                  <a:pt x="84" y="26"/>
                  <a:pt x="84" y="26"/>
                  <a:pt x="85" y="26"/>
                </a:cubicBezTo>
                <a:cubicBezTo>
                  <a:pt x="96" y="26"/>
                  <a:pt x="99" y="29"/>
                  <a:pt x="100" y="32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2" y="33"/>
                  <a:pt x="102" y="33"/>
                  <a:pt x="102" y="33"/>
                </a:cubicBezTo>
                <a:cubicBezTo>
                  <a:pt x="103" y="33"/>
                  <a:pt x="103" y="34"/>
                  <a:pt x="103" y="34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35"/>
                  <a:pt x="103" y="36"/>
                  <a:pt x="103" y="36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00" y="41"/>
                  <a:pt x="98" y="44"/>
                  <a:pt x="93" y="45"/>
                </a:cubicBezTo>
                <a:cubicBezTo>
                  <a:pt x="91" y="46"/>
                  <a:pt x="91" y="46"/>
                  <a:pt x="91" y="46"/>
                </a:cubicBezTo>
                <a:cubicBezTo>
                  <a:pt x="92" y="51"/>
                  <a:pt x="92" y="51"/>
                  <a:pt x="92" y="51"/>
                </a:cubicBezTo>
                <a:cubicBezTo>
                  <a:pt x="92" y="52"/>
                  <a:pt x="93" y="54"/>
                  <a:pt x="95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7" y="55"/>
                  <a:pt x="96" y="55"/>
                  <a:pt x="95" y="56"/>
                </a:cubicBezTo>
                <a:cubicBezTo>
                  <a:pt x="92" y="56"/>
                  <a:pt x="89" y="56"/>
                  <a:pt x="85" y="56"/>
                </a:cubicBezTo>
                <a:cubicBezTo>
                  <a:pt x="81" y="56"/>
                  <a:pt x="76" y="56"/>
                  <a:pt x="72" y="55"/>
                </a:cubicBezTo>
                <a:cubicBezTo>
                  <a:pt x="74" y="55"/>
                  <a:pt x="74" y="55"/>
                  <a:pt x="74" y="55"/>
                </a:cubicBezTo>
                <a:cubicBezTo>
                  <a:pt x="76" y="54"/>
                  <a:pt x="77" y="52"/>
                  <a:pt x="77" y="51"/>
                </a:cubicBezTo>
                <a:cubicBezTo>
                  <a:pt x="78" y="46"/>
                  <a:pt x="78" y="46"/>
                  <a:pt x="78" y="46"/>
                </a:cubicBezTo>
                <a:lnTo>
                  <a:pt x="76" y="45"/>
                </a:lnTo>
                <a:close/>
                <a:moveTo>
                  <a:pt x="85" y="16"/>
                </a:moveTo>
                <a:cubicBezTo>
                  <a:pt x="123" y="16"/>
                  <a:pt x="141" y="28"/>
                  <a:pt x="141" y="35"/>
                </a:cubicBezTo>
                <a:cubicBezTo>
                  <a:pt x="141" y="40"/>
                  <a:pt x="130" y="50"/>
                  <a:pt x="108" y="54"/>
                </a:cubicBezTo>
                <a:cubicBezTo>
                  <a:pt x="97" y="50"/>
                  <a:pt x="97" y="50"/>
                  <a:pt x="97" y="50"/>
                </a:cubicBezTo>
                <a:cubicBezTo>
                  <a:pt x="97" y="49"/>
                  <a:pt x="97" y="49"/>
                  <a:pt x="97" y="49"/>
                </a:cubicBezTo>
                <a:cubicBezTo>
                  <a:pt x="103" y="47"/>
                  <a:pt x="105" y="43"/>
                  <a:pt x="106" y="40"/>
                </a:cubicBezTo>
                <a:cubicBezTo>
                  <a:pt x="107" y="40"/>
                  <a:pt x="108" y="39"/>
                  <a:pt x="109" y="38"/>
                </a:cubicBezTo>
                <a:cubicBezTo>
                  <a:pt x="109" y="37"/>
                  <a:pt x="109" y="35"/>
                  <a:pt x="109" y="34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08" y="31"/>
                  <a:pt x="106" y="29"/>
                  <a:pt x="104" y="28"/>
                </a:cubicBezTo>
                <a:cubicBezTo>
                  <a:pt x="100" y="22"/>
                  <a:pt x="91" y="21"/>
                  <a:pt x="85" y="21"/>
                </a:cubicBezTo>
                <a:cubicBezTo>
                  <a:pt x="84" y="21"/>
                  <a:pt x="84" y="21"/>
                  <a:pt x="83" y="21"/>
                </a:cubicBezTo>
                <a:cubicBezTo>
                  <a:pt x="80" y="21"/>
                  <a:pt x="78" y="21"/>
                  <a:pt x="76" y="20"/>
                </a:cubicBezTo>
                <a:cubicBezTo>
                  <a:pt x="75" y="20"/>
                  <a:pt x="74" y="19"/>
                  <a:pt x="74" y="19"/>
                </a:cubicBezTo>
                <a:cubicBezTo>
                  <a:pt x="73" y="18"/>
                  <a:pt x="72" y="19"/>
                  <a:pt x="71" y="19"/>
                </a:cubicBezTo>
                <a:cubicBezTo>
                  <a:pt x="69" y="20"/>
                  <a:pt x="69" y="20"/>
                  <a:pt x="69" y="20"/>
                </a:cubicBezTo>
                <a:cubicBezTo>
                  <a:pt x="69" y="22"/>
                  <a:pt x="69" y="22"/>
                  <a:pt x="69" y="22"/>
                </a:cubicBezTo>
                <a:cubicBezTo>
                  <a:pt x="69" y="22"/>
                  <a:pt x="69" y="23"/>
                  <a:pt x="69" y="23"/>
                </a:cubicBezTo>
                <a:cubicBezTo>
                  <a:pt x="69" y="23"/>
                  <a:pt x="69" y="23"/>
                  <a:pt x="69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69" y="24"/>
                  <a:pt x="68" y="24"/>
                  <a:pt x="68" y="25"/>
                </a:cubicBezTo>
                <a:cubicBezTo>
                  <a:pt x="67" y="26"/>
                  <a:pt x="66" y="27"/>
                  <a:pt x="65" y="28"/>
                </a:cubicBezTo>
                <a:cubicBezTo>
                  <a:pt x="63" y="29"/>
                  <a:pt x="61" y="31"/>
                  <a:pt x="61" y="33"/>
                </a:cubicBezTo>
                <a:cubicBezTo>
                  <a:pt x="60" y="34"/>
                  <a:pt x="60" y="34"/>
                  <a:pt x="60" y="34"/>
                </a:cubicBezTo>
                <a:cubicBezTo>
                  <a:pt x="60" y="35"/>
                  <a:pt x="60" y="37"/>
                  <a:pt x="61" y="38"/>
                </a:cubicBezTo>
                <a:cubicBezTo>
                  <a:pt x="61" y="39"/>
                  <a:pt x="62" y="40"/>
                  <a:pt x="64" y="40"/>
                </a:cubicBezTo>
                <a:cubicBezTo>
                  <a:pt x="65" y="43"/>
                  <a:pt x="67" y="47"/>
                  <a:pt x="72" y="49"/>
                </a:cubicBezTo>
                <a:cubicBezTo>
                  <a:pt x="72" y="50"/>
                  <a:pt x="72" y="50"/>
                  <a:pt x="72" y="50"/>
                </a:cubicBezTo>
                <a:cubicBezTo>
                  <a:pt x="61" y="54"/>
                  <a:pt x="61" y="54"/>
                  <a:pt x="61" y="54"/>
                </a:cubicBezTo>
                <a:cubicBezTo>
                  <a:pt x="40" y="49"/>
                  <a:pt x="29" y="40"/>
                  <a:pt x="29" y="35"/>
                </a:cubicBezTo>
                <a:cubicBezTo>
                  <a:pt x="29" y="28"/>
                  <a:pt x="48" y="16"/>
                  <a:pt x="85" y="16"/>
                </a:cubicBezTo>
                <a:close/>
                <a:moveTo>
                  <a:pt x="144" y="79"/>
                </a:moveTo>
                <a:cubicBezTo>
                  <a:pt x="144" y="78"/>
                  <a:pt x="144" y="78"/>
                  <a:pt x="144" y="78"/>
                </a:cubicBezTo>
                <a:cubicBezTo>
                  <a:pt x="152" y="72"/>
                  <a:pt x="157" y="65"/>
                  <a:pt x="157" y="57"/>
                </a:cubicBezTo>
                <a:cubicBezTo>
                  <a:pt x="157" y="35"/>
                  <a:pt x="157" y="35"/>
                  <a:pt x="157" y="35"/>
                </a:cubicBezTo>
                <a:cubicBezTo>
                  <a:pt x="157" y="15"/>
                  <a:pt x="126" y="0"/>
                  <a:pt x="85" y="0"/>
                </a:cubicBezTo>
                <a:cubicBezTo>
                  <a:pt x="44" y="0"/>
                  <a:pt x="13" y="15"/>
                  <a:pt x="13" y="35"/>
                </a:cubicBezTo>
                <a:cubicBezTo>
                  <a:pt x="13" y="41"/>
                  <a:pt x="13" y="41"/>
                  <a:pt x="13" y="41"/>
                </a:cubicBezTo>
                <a:cubicBezTo>
                  <a:pt x="5" y="47"/>
                  <a:pt x="0" y="54"/>
                  <a:pt x="0" y="61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93"/>
                  <a:pt x="6" y="101"/>
                  <a:pt x="16" y="107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6" y="144"/>
                  <a:pt x="48" y="160"/>
                  <a:pt x="88" y="160"/>
                </a:cubicBezTo>
                <a:cubicBezTo>
                  <a:pt x="128" y="160"/>
                  <a:pt x="160" y="144"/>
                  <a:pt x="160" y="124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93"/>
                  <a:pt x="154" y="85"/>
                  <a:pt x="144" y="79"/>
                </a:cubicBezTo>
                <a:close/>
                <a:moveTo>
                  <a:pt x="155" y="101"/>
                </a:moveTo>
                <a:cubicBezTo>
                  <a:pt x="155" y="118"/>
                  <a:pt x="124" y="133"/>
                  <a:pt x="88" y="133"/>
                </a:cubicBezTo>
                <a:cubicBezTo>
                  <a:pt x="86" y="133"/>
                  <a:pt x="85" y="133"/>
                  <a:pt x="83" y="133"/>
                </a:cubicBezTo>
                <a:cubicBezTo>
                  <a:pt x="83" y="133"/>
                  <a:pt x="83" y="133"/>
                  <a:pt x="82" y="133"/>
                </a:cubicBezTo>
                <a:cubicBezTo>
                  <a:pt x="81" y="133"/>
                  <a:pt x="79" y="133"/>
                  <a:pt x="78" y="133"/>
                </a:cubicBezTo>
                <a:cubicBezTo>
                  <a:pt x="77" y="133"/>
                  <a:pt x="76" y="133"/>
                  <a:pt x="76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53" y="130"/>
                  <a:pt x="34" y="122"/>
                  <a:pt x="26" y="112"/>
                </a:cubicBezTo>
                <a:cubicBezTo>
                  <a:pt x="26" y="112"/>
                  <a:pt x="26" y="112"/>
                  <a:pt x="25" y="112"/>
                </a:cubicBezTo>
                <a:cubicBezTo>
                  <a:pt x="25" y="112"/>
                  <a:pt x="25" y="112"/>
                  <a:pt x="25" y="111"/>
                </a:cubicBezTo>
                <a:cubicBezTo>
                  <a:pt x="29" y="113"/>
                  <a:pt x="33" y="114"/>
                  <a:pt x="37" y="116"/>
                </a:cubicBezTo>
                <a:cubicBezTo>
                  <a:pt x="49" y="123"/>
                  <a:pt x="68" y="128"/>
                  <a:pt x="88" y="128"/>
                </a:cubicBezTo>
                <a:cubicBezTo>
                  <a:pt x="124" y="128"/>
                  <a:pt x="149" y="114"/>
                  <a:pt x="149" y="101"/>
                </a:cubicBezTo>
                <a:cubicBezTo>
                  <a:pt x="149" y="98"/>
                  <a:pt x="147" y="94"/>
                  <a:pt x="143" y="91"/>
                </a:cubicBezTo>
                <a:cubicBezTo>
                  <a:pt x="143" y="90"/>
                  <a:pt x="143" y="90"/>
                  <a:pt x="143" y="90"/>
                </a:cubicBezTo>
                <a:cubicBezTo>
                  <a:pt x="143" y="90"/>
                  <a:pt x="143" y="89"/>
                  <a:pt x="143" y="89"/>
                </a:cubicBezTo>
                <a:cubicBezTo>
                  <a:pt x="143" y="89"/>
                  <a:pt x="143" y="89"/>
                  <a:pt x="143" y="88"/>
                </a:cubicBezTo>
                <a:cubicBezTo>
                  <a:pt x="144" y="88"/>
                  <a:pt x="144" y="88"/>
                  <a:pt x="144" y="87"/>
                </a:cubicBezTo>
                <a:cubicBezTo>
                  <a:pt x="144" y="87"/>
                  <a:pt x="144" y="87"/>
                  <a:pt x="144" y="86"/>
                </a:cubicBezTo>
                <a:cubicBezTo>
                  <a:pt x="144" y="86"/>
                  <a:pt x="144" y="86"/>
                  <a:pt x="144" y="86"/>
                </a:cubicBezTo>
                <a:cubicBezTo>
                  <a:pt x="144" y="85"/>
                  <a:pt x="144" y="85"/>
                  <a:pt x="144" y="85"/>
                </a:cubicBezTo>
                <a:cubicBezTo>
                  <a:pt x="149" y="89"/>
                  <a:pt x="155" y="94"/>
                  <a:pt x="155" y="101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101" y="138"/>
                  <a:pt x="102" y="138"/>
                  <a:pt x="104" y="138"/>
                </a:cubicBezTo>
                <a:cubicBezTo>
                  <a:pt x="104" y="138"/>
                  <a:pt x="105" y="138"/>
                  <a:pt x="105" y="138"/>
                </a:cubicBezTo>
                <a:cubicBezTo>
                  <a:pt x="106" y="137"/>
                  <a:pt x="108" y="137"/>
                  <a:pt x="109" y="137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06" y="154"/>
                  <a:pt x="102" y="154"/>
                  <a:pt x="99" y="154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15" y="136"/>
                </a:moveTo>
                <a:cubicBezTo>
                  <a:pt x="115" y="136"/>
                  <a:pt x="115" y="136"/>
                  <a:pt x="115" y="136"/>
                </a:cubicBezTo>
                <a:cubicBezTo>
                  <a:pt x="117" y="136"/>
                  <a:pt x="118" y="135"/>
                  <a:pt x="119" y="135"/>
                </a:cubicBezTo>
                <a:cubicBezTo>
                  <a:pt x="120" y="135"/>
                  <a:pt x="120" y="135"/>
                  <a:pt x="120" y="135"/>
                </a:cubicBezTo>
                <a:cubicBezTo>
                  <a:pt x="121" y="135"/>
                  <a:pt x="122" y="134"/>
                  <a:pt x="123" y="134"/>
                </a:cubicBezTo>
                <a:cubicBezTo>
                  <a:pt x="123" y="150"/>
                  <a:pt x="123" y="150"/>
                  <a:pt x="123" y="150"/>
                </a:cubicBezTo>
                <a:cubicBezTo>
                  <a:pt x="120" y="151"/>
                  <a:pt x="117" y="151"/>
                  <a:pt x="115" y="152"/>
                </a:cubicBezTo>
                <a:cubicBezTo>
                  <a:pt x="115" y="136"/>
                  <a:pt x="115" y="136"/>
                  <a:pt x="115" y="136"/>
                </a:cubicBezTo>
                <a:close/>
                <a:moveTo>
                  <a:pt x="128" y="132"/>
                </a:moveTo>
                <a:cubicBezTo>
                  <a:pt x="128" y="132"/>
                  <a:pt x="128" y="132"/>
                  <a:pt x="128" y="132"/>
                </a:cubicBezTo>
                <a:cubicBezTo>
                  <a:pt x="129" y="132"/>
                  <a:pt x="129" y="132"/>
                  <a:pt x="129" y="132"/>
                </a:cubicBezTo>
                <a:cubicBezTo>
                  <a:pt x="130" y="132"/>
                  <a:pt x="131" y="131"/>
                  <a:pt x="132" y="131"/>
                </a:cubicBezTo>
                <a:cubicBezTo>
                  <a:pt x="133" y="131"/>
                  <a:pt x="133" y="131"/>
                  <a:pt x="133" y="130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32" y="147"/>
                  <a:pt x="130" y="148"/>
                  <a:pt x="128" y="148"/>
                </a:cubicBezTo>
                <a:cubicBezTo>
                  <a:pt x="128" y="132"/>
                  <a:pt x="128" y="132"/>
                  <a:pt x="128" y="132"/>
                </a:cubicBezTo>
                <a:close/>
                <a:moveTo>
                  <a:pt x="139" y="128"/>
                </a:moveTo>
                <a:cubicBezTo>
                  <a:pt x="139" y="128"/>
                  <a:pt x="140" y="127"/>
                  <a:pt x="140" y="127"/>
                </a:cubicBezTo>
                <a:cubicBezTo>
                  <a:pt x="140" y="127"/>
                  <a:pt x="141" y="127"/>
                  <a:pt x="141" y="127"/>
                </a:cubicBezTo>
                <a:cubicBezTo>
                  <a:pt x="142" y="126"/>
                  <a:pt x="143" y="126"/>
                  <a:pt x="144" y="125"/>
                </a:cubicBezTo>
                <a:cubicBezTo>
                  <a:pt x="144" y="125"/>
                  <a:pt x="144" y="125"/>
                  <a:pt x="144" y="125"/>
                </a:cubicBezTo>
                <a:cubicBezTo>
                  <a:pt x="144" y="140"/>
                  <a:pt x="144" y="140"/>
                  <a:pt x="144" y="140"/>
                </a:cubicBezTo>
                <a:cubicBezTo>
                  <a:pt x="142" y="141"/>
                  <a:pt x="141" y="143"/>
                  <a:pt x="139" y="144"/>
                </a:cubicBezTo>
                <a:cubicBezTo>
                  <a:pt x="139" y="128"/>
                  <a:pt x="139" y="128"/>
                  <a:pt x="139" y="128"/>
                </a:cubicBezTo>
                <a:close/>
                <a:moveTo>
                  <a:pt x="32" y="125"/>
                </a:moveTo>
                <a:cubicBezTo>
                  <a:pt x="34" y="126"/>
                  <a:pt x="35" y="127"/>
                  <a:pt x="37" y="128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5" y="143"/>
                  <a:pt x="34" y="141"/>
                  <a:pt x="32" y="140"/>
                </a:cubicBezTo>
                <a:lnTo>
                  <a:pt x="32" y="125"/>
                </a:lnTo>
                <a:close/>
                <a:moveTo>
                  <a:pt x="16" y="85"/>
                </a:moveTo>
                <a:cubicBezTo>
                  <a:pt x="16" y="85"/>
                  <a:pt x="16" y="85"/>
                  <a:pt x="16" y="85"/>
                </a:cubicBezTo>
                <a:cubicBezTo>
                  <a:pt x="17" y="86"/>
                  <a:pt x="18" y="86"/>
                  <a:pt x="19" y="87"/>
                </a:cubicBezTo>
                <a:cubicBezTo>
                  <a:pt x="19" y="87"/>
                  <a:pt x="20" y="87"/>
                  <a:pt x="20" y="87"/>
                </a:cubicBezTo>
                <a:cubicBezTo>
                  <a:pt x="20" y="87"/>
                  <a:pt x="21" y="88"/>
                  <a:pt x="21" y="8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7" y="101"/>
                  <a:pt x="16" y="101"/>
                  <a:pt x="16" y="100"/>
                </a:cubicBezTo>
                <a:lnTo>
                  <a:pt x="16" y="85"/>
                </a:lnTo>
                <a:close/>
                <a:moveTo>
                  <a:pt x="28" y="91"/>
                </a:moveTo>
                <a:cubicBezTo>
                  <a:pt x="29" y="91"/>
                  <a:pt x="30" y="92"/>
                  <a:pt x="31" y="92"/>
                </a:cubicBezTo>
                <a:cubicBezTo>
                  <a:pt x="31" y="92"/>
                  <a:pt x="31" y="92"/>
                  <a:pt x="3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0" y="108"/>
                  <a:pt x="28" y="107"/>
                  <a:pt x="27" y="106"/>
                </a:cubicBezTo>
                <a:cubicBezTo>
                  <a:pt x="27" y="90"/>
                  <a:pt x="27" y="90"/>
                  <a:pt x="27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7" y="91"/>
                  <a:pt x="27" y="91"/>
                  <a:pt x="28" y="91"/>
                </a:cubicBezTo>
                <a:close/>
                <a:moveTo>
                  <a:pt x="41" y="95"/>
                </a:moveTo>
                <a:cubicBezTo>
                  <a:pt x="42" y="95"/>
                  <a:pt x="43" y="96"/>
                  <a:pt x="45" y="96"/>
                </a:cubicBezTo>
                <a:cubicBezTo>
                  <a:pt x="45" y="96"/>
                  <a:pt x="45" y="96"/>
                  <a:pt x="45" y="96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3" y="112"/>
                  <a:pt x="42" y="111"/>
                  <a:pt x="41" y="111"/>
                </a:cubicBezTo>
                <a:cubicBezTo>
                  <a:pt x="40" y="111"/>
                  <a:pt x="38" y="110"/>
                  <a:pt x="37" y="110"/>
                </a:cubicBezTo>
                <a:cubicBezTo>
                  <a:pt x="37" y="94"/>
                  <a:pt x="37" y="94"/>
                  <a:pt x="37" y="94"/>
                </a:cubicBezTo>
                <a:cubicBezTo>
                  <a:pt x="38" y="94"/>
                  <a:pt x="39" y="95"/>
                  <a:pt x="40" y="95"/>
                </a:cubicBezTo>
                <a:cubicBezTo>
                  <a:pt x="40" y="95"/>
                  <a:pt x="40" y="95"/>
                  <a:pt x="41" y="95"/>
                </a:cubicBezTo>
                <a:close/>
                <a:moveTo>
                  <a:pt x="56" y="98"/>
                </a:moveTo>
                <a:cubicBezTo>
                  <a:pt x="58" y="98"/>
                  <a:pt x="59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9" y="114"/>
                  <a:pt x="58" y="114"/>
                  <a:pt x="56" y="114"/>
                </a:cubicBezTo>
                <a:cubicBezTo>
                  <a:pt x="55" y="114"/>
                  <a:pt x="54" y="113"/>
                  <a:pt x="53" y="113"/>
                </a:cubicBezTo>
                <a:cubicBezTo>
                  <a:pt x="52" y="113"/>
                  <a:pt x="52" y="113"/>
                  <a:pt x="51" y="113"/>
                </a:cubicBezTo>
                <a:cubicBezTo>
                  <a:pt x="51" y="97"/>
                  <a:pt x="51" y="97"/>
                  <a:pt x="51" y="97"/>
                </a:cubicBezTo>
                <a:cubicBezTo>
                  <a:pt x="52" y="97"/>
                  <a:pt x="54" y="97"/>
                  <a:pt x="55" y="98"/>
                </a:cubicBezTo>
                <a:cubicBezTo>
                  <a:pt x="55" y="98"/>
                  <a:pt x="56" y="98"/>
                  <a:pt x="56" y="98"/>
                </a:cubicBezTo>
                <a:close/>
                <a:moveTo>
                  <a:pt x="72" y="99"/>
                </a:moveTo>
                <a:cubicBezTo>
                  <a:pt x="74" y="99"/>
                  <a:pt x="76" y="99"/>
                  <a:pt x="77" y="99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5" y="115"/>
                  <a:pt x="74" y="115"/>
                  <a:pt x="72" y="115"/>
                </a:cubicBezTo>
                <a:cubicBezTo>
                  <a:pt x="70" y="115"/>
                  <a:pt x="68" y="115"/>
                  <a:pt x="67" y="115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9" y="99"/>
                  <a:pt x="70" y="99"/>
                  <a:pt x="72" y="99"/>
                </a:cubicBezTo>
                <a:close/>
                <a:moveTo>
                  <a:pt x="19" y="49"/>
                </a:moveTo>
                <a:cubicBezTo>
                  <a:pt x="19" y="49"/>
                  <a:pt x="19" y="49"/>
                  <a:pt x="19" y="49"/>
                </a:cubicBezTo>
                <a:cubicBezTo>
                  <a:pt x="19" y="50"/>
                  <a:pt x="20" y="50"/>
                  <a:pt x="21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2" y="52"/>
                  <a:pt x="22" y="53"/>
                  <a:pt x="23" y="53"/>
                </a:cubicBezTo>
                <a:cubicBezTo>
                  <a:pt x="23" y="54"/>
                  <a:pt x="23" y="54"/>
                  <a:pt x="24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69"/>
                  <a:pt x="24" y="69"/>
                  <a:pt x="24" y="69"/>
                </a:cubicBezTo>
                <a:cubicBezTo>
                  <a:pt x="21" y="65"/>
                  <a:pt x="19" y="61"/>
                  <a:pt x="19" y="57"/>
                </a:cubicBezTo>
                <a:lnTo>
                  <a:pt x="19" y="49"/>
                </a:lnTo>
                <a:close/>
                <a:moveTo>
                  <a:pt x="29" y="58"/>
                </a:moveTo>
                <a:cubicBezTo>
                  <a:pt x="29" y="58"/>
                  <a:pt x="29" y="58"/>
                  <a:pt x="30" y="58"/>
                </a:cubicBezTo>
                <a:cubicBezTo>
                  <a:pt x="31" y="59"/>
                  <a:pt x="32" y="59"/>
                  <a:pt x="33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34" y="61"/>
                  <a:pt x="34" y="61"/>
                  <a:pt x="35" y="61"/>
                </a:cubicBezTo>
                <a:cubicBezTo>
                  <a:pt x="35" y="77"/>
                  <a:pt x="35" y="77"/>
                  <a:pt x="35" y="77"/>
                </a:cubicBezTo>
                <a:cubicBezTo>
                  <a:pt x="33" y="76"/>
                  <a:pt x="31" y="75"/>
                  <a:pt x="29" y="74"/>
                </a:cubicBezTo>
                <a:cubicBezTo>
                  <a:pt x="29" y="58"/>
                  <a:pt x="29" y="58"/>
                  <a:pt x="29" y="58"/>
                </a:cubicBezTo>
                <a:close/>
                <a:moveTo>
                  <a:pt x="40" y="64"/>
                </a:moveTo>
                <a:cubicBezTo>
                  <a:pt x="40" y="64"/>
                  <a:pt x="40" y="64"/>
                  <a:pt x="40" y="64"/>
                </a:cubicBezTo>
                <a:cubicBezTo>
                  <a:pt x="40" y="64"/>
                  <a:pt x="41" y="64"/>
                  <a:pt x="41" y="64"/>
                </a:cubicBezTo>
                <a:cubicBezTo>
                  <a:pt x="42" y="65"/>
                  <a:pt x="43" y="65"/>
                  <a:pt x="44" y="65"/>
                </a:cubicBezTo>
                <a:cubicBezTo>
                  <a:pt x="45" y="65"/>
                  <a:pt x="45" y="65"/>
                  <a:pt x="45" y="66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82"/>
                  <a:pt x="45" y="82"/>
                  <a:pt x="45" y="82"/>
                </a:cubicBezTo>
                <a:cubicBezTo>
                  <a:pt x="43" y="81"/>
                  <a:pt x="42" y="80"/>
                  <a:pt x="40" y="80"/>
                </a:cubicBezTo>
                <a:cubicBezTo>
                  <a:pt x="40" y="64"/>
                  <a:pt x="40" y="64"/>
                  <a:pt x="40" y="64"/>
                </a:cubicBezTo>
                <a:close/>
                <a:moveTo>
                  <a:pt x="51" y="67"/>
                </a:moveTo>
                <a:cubicBezTo>
                  <a:pt x="52" y="68"/>
                  <a:pt x="53" y="68"/>
                  <a:pt x="53" y="68"/>
                </a:cubicBezTo>
                <a:cubicBezTo>
                  <a:pt x="54" y="68"/>
                  <a:pt x="54" y="68"/>
                  <a:pt x="54" y="68"/>
                </a:cubicBezTo>
                <a:cubicBezTo>
                  <a:pt x="55" y="69"/>
                  <a:pt x="57" y="69"/>
                  <a:pt x="58" y="69"/>
                </a:cubicBezTo>
                <a:cubicBezTo>
                  <a:pt x="58" y="69"/>
                  <a:pt x="59" y="69"/>
                  <a:pt x="59" y="69"/>
                </a:cubicBezTo>
                <a:cubicBezTo>
                  <a:pt x="59" y="85"/>
                  <a:pt x="59" y="85"/>
                  <a:pt x="59" y="85"/>
                </a:cubicBezTo>
                <a:cubicBezTo>
                  <a:pt x="56" y="85"/>
                  <a:pt x="53" y="84"/>
                  <a:pt x="51" y="83"/>
                </a:cubicBezTo>
                <a:cubicBezTo>
                  <a:pt x="51" y="67"/>
                  <a:pt x="51" y="67"/>
                  <a:pt x="51" y="67"/>
                </a:cubicBezTo>
                <a:close/>
                <a:moveTo>
                  <a:pt x="64" y="70"/>
                </a:moveTo>
                <a:cubicBezTo>
                  <a:pt x="65" y="71"/>
                  <a:pt x="67" y="71"/>
                  <a:pt x="68" y="71"/>
                </a:cubicBezTo>
                <a:cubicBezTo>
                  <a:pt x="69" y="71"/>
                  <a:pt x="69" y="71"/>
                  <a:pt x="70" y="71"/>
                </a:cubicBezTo>
                <a:cubicBezTo>
                  <a:pt x="71" y="71"/>
                  <a:pt x="73" y="71"/>
                  <a:pt x="74" y="72"/>
                </a:cubicBezTo>
                <a:cubicBezTo>
                  <a:pt x="74" y="72"/>
                  <a:pt x="74" y="72"/>
                  <a:pt x="74" y="72"/>
                </a:cubicBezTo>
                <a:cubicBezTo>
                  <a:pt x="74" y="72"/>
                  <a:pt x="75" y="72"/>
                  <a:pt x="75" y="72"/>
                </a:cubicBezTo>
                <a:cubicBezTo>
                  <a:pt x="75" y="88"/>
                  <a:pt x="75" y="88"/>
                  <a:pt x="75" y="88"/>
                </a:cubicBezTo>
                <a:cubicBezTo>
                  <a:pt x="71" y="87"/>
                  <a:pt x="67" y="87"/>
                  <a:pt x="64" y="86"/>
                </a:cubicBezTo>
                <a:lnTo>
                  <a:pt x="64" y="70"/>
                </a:lnTo>
                <a:close/>
                <a:moveTo>
                  <a:pt x="85" y="72"/>
                </a:moveTo>
                <a:cubicBezTo>
                  <a:pt x="87" y="72"/>
                  <a:pt x="89" y="72"/>
                  <a:pt x="90" y="72"/>
                </a:cubicBezTo>
                <a:cubicBezTo>
                  <a:pt x="90" y="72"/>
                  <a:pt x="91" y="72"/>
                  <a:pt x="91" y="72"/>
                </a:cubicBezTo>
                <a:cubicBezTo>
                  <a:pt x="91" y="88"/>
                  <a:pt x="91" y="88"/>
                  <a:pt x="91" y="88"/>
                </a:cubicBezTo>
                <a:cubicBezTo>
                  <a:pt x="89" y="88"/>
                  <a:pt x="87" y="88"/>
                  <a:pt x="85" y="88"/>
                </a:cubicBezTo>
                <a:cubicBezTo>
                  <a:pt x="84" y="88"/>
                  <a:pt x="82" y="88"/>
                  <a:pt x="80" y="88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2" y="72"/>
                  <a:pt x="84" y="72"/>
                  <a:pt x="85" y="72"/>
                </a:cubicBezTo>
                <a:close/>
                <a:moveTo>
                  <a:pt x="97" y="72"/>
                </a:moveTo>
                <a:cubicBezTo>
                  <a:pt x="98" y="71"/>
                  <a:pt x="100" y="71"/>
                  <a:pt x="101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4" y="71"/>
                  <a:pt x="105" y="71"/>
                  <a:pt x="107" y="70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106" y="86"/>
                  <a:pt x="105" y="87"/>
                  <a:pt x="104" y="87"/>
                </a:cubicBezTo>
                <a:cubicBezTo>
                  <a:pt x="103" y="87"/>
                  <a:pt x="103" y="87"/>
                  <a:pt x="102" y="87"/>
                </a:cubicBezTo>
                <a:cubicBezTo>
                  <a:pt x="100" y="87"/>
                  <a:pt x="98" y="87"/>
                  <a:pt x="96" y="88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72"/>
                  <a:pt x="97" y="72"/>
                  <a:pt x="97" y="72"/>
                </a:cubicBezTo>
                <a:close/>
                <a:moveTo>
                  <a:pt x="117" y="68"/>
                </a:moveTo>
                <a:cubicBezTo>
                  <a:pt x="117" y="68"/>
                  <a:pt x="117" y="68"/>
                  <a:pt x="117" y="68"/>
                </a:cubicBezTo>
                <a:cubicBezTo>
                  <a:pt x="118" y="68"/>
                  <a:pt x="119" y="68"/>
                  <a:pt x="120" y="67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20" y="83"/>
                  <a:pt x="119" y="84"/>
                  <a:pt x="119" y="84"/>
                </a:cubicBezTo>
                <a:cubicBezTo>
                  <a:pt x="119" y="84"/>
                  <a:pt x="119" y="84"/>
                  <a:pt x="119" y="84"/>
                </a:cubicBezTo>
                <a:cubicBezTo>
                  <a:pt x="118" y="84"/>
                  <a:pt x="118" y="84"/>
                  <a:pt x="117" y="84"/>
                </a:cubicBezTo>
                <a:cubicBezTo>
                  <a:pt x="116" y="85"/>
                  <a:pt x="114" y="85"/>
                  <a:pt x="113" y="85"/>
                </a:cubicBezTo>
                <a:cubicBezTo>
                  <a:pt x="112" y="85"/>
                  <a:pt x="112" y="85"/>
                  <a:pt x="112" y="85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4" y="69"/>
                  <a:pt x="115" y="69"/>
                  <a:pt x="117" y="68"/>
                </a:cubicBezTo>
                <a:close/>
                <a:moveTo>
                  <a:pt x="126" y="65"/>
                </a:moveTo>
                <a:cubicBezTo>
                  <a:pt x="127" y="65"/>
                  <a:pt x="129" y="65"/>
                  <a:pt x="130" y="64"/>
                </a:cubicBezTo>
                <a:cubicBezTo>
                  <a:pt x="130" y="64"/>
                  <a:pt x="130" y="64"/>
                  <a:pt x="130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29" y="80"/>
                  <a:pt x="127" y="81"/>
                  <a:pt x="125" y="82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6" y="66"/>
                  <a:pt x="126" y="66"/>
                </a:cubicBezTo>
                <a:cubicBezTo>
                  <a:pt x="126" y="65"/>
                  <a:pt x="126" y="65"/>
                  <a:pt x="126" y="65"/>
                </a:cubicBezTo>
                <a:close/>
                <a:moveTo>
                  <a:pt x="138" y="60"/>
                </a:moveTo>
                <a:cubicBezTo>
                  <a:pt x="139" y="59"/>
                  <a:pt x="140" y="59"/>
                  <a:pt x="141" y="58"/>
                </a:cubicBezTo>
                <a:cubicBezTo>
                  <a:pt x="141" y="58"/>
                  <a:pt x="141" y="58"/>
                  <a:pt x="141" y="58"/>
                </a:cubicBezTo>
                <a:cubicBezTo>
                  <a:pt x="141" y="74"/>
                  <a:pt x="141" y="74"/>
                  <a:pt x="141" y="74"/>
                </a:cubicBezTo>
                <a:cubicBezTo>
                  <a:pt x="140" y="75"/>
                  <a:pt x="138" y="76"/>
                  <a:pt x="136" y="77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36" y="61"/>
                  <a:pt x="137" y="61"/>
                  <a:pt x="137" y="60"/>
                </a:cubicBezTo>
                <a:cubicBezTo>
                  <a:pt x="138" y="60"/>
                  <a:pt x="138" y="60"/>
                  <a:pt x="138" y="60"/>
                </a:cubicBezTo>
                <a:close/>
                <a:moveTo>
                  <a:pt x="65" y="120"/>
                </a:moveTo>
                <a:cubicBezTo>
                  <a:pt x="66" y="120"/>
                  <a:pt x="66" y="120"/>
                  <a:pt x="66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120"/>
                  <a:pt x="66" y="120"/>
                  <a:pt x="67" y="120"/>
                </a:cubicBezTo>
                <a:cubicBezTo>
                  <a:pt x="68" y="120"/>
                  <a:pt x="70" y="120"/>
                  <a:pt x="72" y="120"/>
                </a:cubicBezTo>
                <a:cubicBezTo>
                  <a:pt x="73" y="120"/>
                  <a:pt x="74" y="120"/>
                  <a:pt x="76" y="120"/>
                </a:cubicBezTo>
                <a:cubicBezTo>
                  <a:pt x="76" y="120"/>
                  <a:pt x="77" y="120"/>
                  <a:pt x="77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80" y="120"/>
                  <a:pt x="80" y="120"/>
                  <a:pt x="81" y="120"/>
                </a:cubicBezTo>
                <a:cubicBezTo>
                  <a:pt x="82" y="120"/>
                  <a:pt x="82" y="120"/>
                  <a:pt x="83" y="120"/>
                </a:cubicBezTo>
                <a:cubicBezTo>
                  <a:pt x="84" y="120"/>
                  <a:pt x="84" y="120"/>
                  <a:pt x="85" y="119"/>
                </a:cubicBezTo>
                <a:cubicBezTo>
                  <a:pt x="85" y="119"/>
                  <a:pt x="86" y="119"/>
                  <a:pt x="87" y="119"/>
                </a:cubicBezTo>
                <a:cubicBezTo>
                  <a:pt x="87" y="119"/>
                  <a:pt x="88" y="119"/>
                  <a:pt x="88" y="119"/>
                </a:cubicBezTo>
                <a:cubicBezTo>
                  <a:pt x="89" y="119"/>
                  <a:pt x="89" y="119"/>
                  <a:pt x="90" y="119"/>
                </a:cubicBezTo>
                <a:cubicBezTo>
                  <a:pt x="91" y="119"/>
                  <a:pt x="91" y="119"/>
                  <a:pt x="92" y="119"/>
                </a:cubicBezTo>
                <a:cubicBezTo>
                  <a:pt x="92" y="119"/>
                  <a:pt x="93" y="119"/>
                  <a:pt x="93" y="118"/>
                </a:cubicBezTo>
                <a:cubicBezTo>
                  <a:pt x="94" y="118"/>
                  <a:pt x="94" y="118"/>
                  <a:pt x="95" y="118"/>
                </a:cubicBezTo>
                <a:cubicBezTo>
                  <a:pt x="96" y="118"/>
                  <a:pt x="96" y="118"/>
                  <a:pt x="97" y="118"/>
                </a:cubicBezTo>
                <a:cubicBezTo>
                  <a:pt x="97" y="118"/>
                  <a:pt x="98" y="118"/>
                  <a:pt x="98" y="118"/>
                </a:cubicBezTo>
                <a:cubicBezTo>
                  <a:pt x="99" y="117"/>
                  <a:pt x="99" y="117"/>
                  <a:pt x="100" y="117"/>
                </a:cubicBezTo>
                <a:cubicBezTo>
                  <a:pt x="100" y="117"/>
                  <a:pt x="101" y="117"/>
                  <a:pt x="101" y="117"/>
                </a:cubicBezTo>
                <a:cubicBezTo>
                  <a:pt x="102" y="117"/>
                  <a:pt x="103" y="117"/>
                  <a:pt x="103" y="117"/>
                </a:cubicBezTo>
                <a:cubicBezTo>
                  <a:pt x="104" y="116"/>
                  <a:pt x="104" y="116"/>
                  <a:pt x="105" y="116"/>
                </a:cubicBezTo>
                <a:cubicBezTo>
                  <a:pt x="105" y="116"/>
                  <a:pt x="106" y="116"/>
                  <a:pt x="106" y="116"/>
                </a:cubicBezTo>
                <a:cubicBezTo>
                  <a:pt x="107" y="116"/>
                  <a:pt x="107" y="116"/>
                  <a:pt x="108" y="115"/>
                </a:cubicBezTo>
                <a:cubicBezTo>
                  <a:pt x="108" y="115"/>
                  <a:pt x="109" y="115"/>
                  <a:pt x="109" y="115"/>
                </a:cubicBezTo>
                <a:cubicBezTo>
                  <a:pt x="110" y="115"/>
                  <a:pt x="110" y="115"/>
                  <a:pt x="111" y="115"/>
                </a:cubicBezTo>
                <a:cubicBezTo>
                  <a:pt x="111" y="114"/>
                  <a:pt x="112" y="114"/>
                  <a:pt x="112" y="114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14" y="113"/>
                  <a:pt x="114" y="113"/>
                  <a:pt x="115" y="113"/>
                </a:cubicBezTo>
                <a:cubicBezTo>
                  <a:pt x="115" y="113"/>
                  <a:pt x="116" y="113"/>
                  <a:pt x="116" y="113"/>
                </a:cubicBezTo>
                <a:cubicBezTo>
                  <a:pt x="117" y="112"/>
                  <a:pt x="117" y="112"/>
                  <a:pt x="118" y="112"/>
                </a:cubicBezTo>
                <a:cubicBezTo>
                  <a:pt x="118" y="112"/>
                  <a:pt x="118" y="112"/>
                  <a:pt x="119" y="111"/>
                </a:cubicBezTo>
                <a:cubicBezTo>
                  <a:pt x="119" y="111"/>
                  <a:pt x="120" y="111"/>
                  <a:pt x="120" y="111"/>
                </a:cubicBezTo>
                <a:cubicBezTo>
                  <a:pt x="121" y="111"/>
                  <a:pt x="121" y="111"/>
                  <a:pt x="121" y="110"/>
                </a:cubicBezTo>
                <a:cubicBezTo>
                  <a:pt x="122" y="110"/>
                  <a:pt x="122" y="110"/>
                  <a:pt x="123" y="110"/>
                </a:cubicBezTo>
                <a:cubicBezTo>
                  <a:pt x="123" y="110"/>
                  <a:pt x="123" y="109"/>
                  <a:pt x="124" y="109"/>
                </a:cubicBezTo>
                <a:cubicBezTo>
                  <a:pt x="124" y="109"/>
                  <a:pt x="125" y="109"/>
                  <a:pt x="125" y="109"/>
                </a:cubicBezTo>
                <a:cubicBezTo>
                  <a:pt x="125" y="108"/>
                  <a:pt x="126" y="108"/>
                  <a:pt x="126" y="108"/>
                </a:cubicBezTo>
                <a:cubicBezTo>
                  <a:pt x="127" y="108"/>
                  <a:pt x="127" y="107"/>
                  <a:pt x="127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30" y="106"/>
                  <a:pt x="130" y="105"/>
                  <a:pt x="130" y="105"/>
                </a:cubicBezTo>
                <a:cubicBezTo>
                  <a:pt x="131" y="105"/>
                  <a:pt x="131" y="105"/>
                  <a:pt x="131" y="105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3" y="104"/>
                  <a:pt x="133" y="103"/>
                  <a:pt x="133" y="103"/>
                </a:cubicBezTo>
                <a:cubicBezTo>
                  <a:pt x="134" y="103"/>
                  <a:pt x="134" y="103"/>
                  <a:pt x="134" y="102"/>
                </a:cubicBezTo>
                <a:cubicBezTo>
                  <a:pt x="134" y="102"/>
                  <a:pt x="135" y="102"/>
                  <a:pt x="135" y="102"/>
                </a:cubicBezTo>
                <a:cubicBezTo>
                  <a:pt x="135" y="101"/>
                  <a:pt x="136" y="101"/>
                  <a:pt x="136" y="101"/>
                </a:cubicBezTo>
                <a:cubicBezTo>
                  <a:pt x="136" y="101"/>
                  <a:pt x="136" y="100"/>
                  <a:pt x="137" y="100"/>
                </a:cubicBezTo>
                <a:cubicBezTo>
                  <a:pt x="137" y="100"/>
                  <a:pt x="137" y="100"/>
                  <a:pt x="137" y="99"/>
                </a:cubicBezTo>
                <a:cubicBezTo>
                  <a:pt x="138" y="99"/>
                  <a:pt x="138" y="99"/>
                  <a:pt x="138" y="98"/>
                </a:cubicBezTo>
                <a:cubicBezTo>
                  <a:pt x="138" y="98"/>
                  <a:pt x="138" y="98"/>
                  <a:pt x="139" y="98"/>
                </a:cubicBezTo>
                <a:cubicBezTo>
                  <a:pt x="139" y="97"/>
                  <a:pt x="139" y="97"/>
                  <a:pt x="139" y="97"/>
                </a:cubicBezTo>
                <a:cubicBezTo>
                  <a:pt x="140" y="97"/>
                  <a:pt x="140" y="96"/>
                  <a:pt x="140" y="96"/>
                </a:cubicBezTo>
                <a:cubicBezTo>
                  <a:pt x="140" y="96"/>
                  <a:pt x="140" y="96"/>
                  <a:pt x="140" y="95"/>
                </a:cubicBezTo>
                <a:cubicBezTo>
                  <a:pt x="143" y="98"/>
                  <a:pt x="144" y="100"/>
                  <a:pt x="144" y="101"/>
                </a:cubicBezTo>
                <a:cubicBezTo>
                  <a:pt x="144" y="109"/>
                  <a:pt x="124" y="123"/>
                  <a:pt x="88" y="123"/>
                </a:cubicBezTo>
                <a:cubicBezTo>
                  <a:pt x="77" y="123"/>
                  <a:pt x="68" y="121"/>
                  <a:pt x="61" y="120"/>
                </a:cubicBezTo>
                <a:cubicBezTo>
                  <a:pt x="62" y="120"/>
                  <a:pt x="64" y="120"/>
                  <a:pt x="65" y="120"/>
                </a:cubicBezTo>
                <a:close/>
                <a:moveTo>
                  <a:pt x="112" y="108"/>
                </a:moveTo>
                <a:cubicBezTo>
                  <a:pt x="112" y="92"/>
                  <a:pt x="112" y="92"/>
                  <a:pt x="112" y="92"/>
                </a:cubicBezTo>
                <a:cubicBezTo>
                  <a:pt x="112" y="92"/>
                  <a:pt x="112" y="92"/>
                  <a:pt x="113" y="92"/>
                </a:cubicBezTo>
                <a:cubicBezTo>
                  <a:pt x="113" y="92"/>
                  <a:pt x="114" y="91"/>
                  <a:pt x="115" y="91"/>
                </a:cubicBezTo>
                <a:cubicBezTo>
                  <a:pt x="116" y="91"/>
                  <a:pt x="117" y="90"/>
                  <a:pt x="117" y="90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6" y="107"/>
                  <a:pt x="114" y="108"/>
                  <a:pt x="112" y="108"/>
                </a:cubicBezTo>
                <a:close/>
                <a:moveTo>
                  <a:pt x="101" y="95"/>
                </a:moveTo>
                <a:cubicBezTo>
                  <a:pt x="102" y="95"/>
                  <a:pt x="103" y="95"/>
                  <a:pt x="104" y="95"/>
                </a:cubicBezTo>
                <a:cubicBezTo>
                  <a:pt x="105" y="94"/>
                  <a:pt x="106" y="94"/>
                  <a:pt x="107" y="94"/>
                </a:cubicBezTo>
                <a:cubicBezTo>
                  <a:pt x="107" y="110"/>
                  <a:pt x="107" y="110"/>
                  <a:pt x="107" y="110"/>
                </a:cubicBezTo>
                <a:cubicBezTo>
                  <a:pt x="104" y="111"/>
                  <a:pt x="101" y="111"/>
                  <a:pt x="99" y="112"/>
                </a:cubicBezTo>
                <a:cubicBezTo>
                  <a:pt x="99" y="96"/>
                  <a:pt x="99" y="96"/>
                  <a:pt x="99" y="96"/>
                </a:cubicBezTo>
                <a:cubicBezTo>
                  <a:pt x="99" y="96"/>
                  <a:pt x="100" y="96"/>
                  <a:pt x="101" y="95"/>
                </a:cubicBezTo>
                <a:close/>
                <a:moveTo>
                  <a:pt x="123" y="104"/>
                </a:moveTo>
                <a:cubicBezTo>
                  <a:pt x="123" y="88"/>
                  <a:pt x="123" y="88"/>
                  <a:pt x="123" y="88"/>
                </a:cubicBezTo>
                <a:cubicBezTo>
                  <a:pt x="125" y="88"/>
                  <a:pt x="126" y="87"/>
                  <a:pt x="128" y="86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6" y="101"/>
                  <a:pt x="125" y="103"/>
                  <a:pt x="123" y="104"/>
                </a:cubicBezTo>
                <a:close/>
                <a:moveTo>
                  <a:pt x="85" y="98"/>
                </a:moveTo>
                <a:cubicBezTo>
                  <a:pt x="86" y="98"/>
                  <a:pt x="87" y="98"/>
                  <a:pt x="88" y="98"/>
                </a:cubicBezTo>
                <a:cubicBezTo>
                  <a:pt x="89" y="98"/>
                  <a:pt x="90" y="97"/>
                  <a:pt x="92" y="97"/>
                </a:cubicBezTo>
                <a:cubicBezTo>
                  <a:pt x="92" y="97"/>
                  <a:pt x="93" y="97"/>
                  <a:pt x="93" y="97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92" y="113"/>
                  <a:pt x="91" y="113"/>
                  <a:pt x="90" y="113"/>
                </a:cubicBezTo>
                <a:cubicBezTo>
                  <a:pt x="90" y="114"/>
                  <a:pt x="89" y="114"/>
                  <a:pt x="88" y="114"/>
                </a:cubicBezTo>
                <a:cubicBezTo>
                  <a:pt x="87" y="114"/>
                  <a:pt x="86" y="114"/>
                  <a:pt x="84" y="114"/>
                </a:cubicBezTo>
                <a:cubicBezTo>
                  <a:pt x="84" y="114"/>
                  <a:pt x="83" y="114"/>
                  <a:pt x="83" y="114"/>
                </a:cubicBezTo>
                <a:cubicBezTo>
                  <a:pt x="83" y="114"/>
                  <a:pt x="83" y="114"/>
                  <a:pt x="83" y="114"/>
                </a:cubicBezTo>
                <a:cubicBezTo>
                  <a:pt x="83" y="98"/>
                  <a:pt x="83" y="98"/>
                  <a:pt x="83" y="98"/>
                </a:cubicBezTo>
                <a:cubicBezTo>
                  <a:pt x="84" y="98"/>
                  <a:pt x="84" y="98"/>
                  <a:pt x="85" y="98"/>
                </a:cubicBezTo>
                <a:close/>
                <a:moveTo>
                  <a:pt x="139" y="84"/>
                </a:moveTo>
                <a:cubicBezTo>
                  <a:pt x="139" y="86"/>
                  <a:pt x="138" y="88"/>
                  <a:pt x="137" y="90"/>
                </a:cubicBezTo>
                <a:cubicBezTo>
                  <a:pt x="137" y="90"/>
                  <a:pt x="137" y="90"/>
                  <a:pt x="137" y="90"/>
                </a:cubicBezTo>
                <a:cubicBezTo>
                  <a:pt x="136" y="92"/>
                  <a:pt x="135" y="94"/>
                  <a:pt x="134" y="95"/>
                </a:cubicBezTo>
                <a:cubicBezTo>
                  <a:pt x="134" y="95"/>
                  <a:pt x="134" y="95"/>
                  <a:pt x="133" y="96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3" y="84"/>
                  <a:pt x="133" y="84"/>
                  <a:pt x="133" y="84"/>
                </a:cubicBezTo>
                <a:cubicBezTo>
                  <a:pt x="135" y="84"/>
                  <a:pt x="137" y="83"/>
                  <a:pt x="139" y="82"/>
                </a:cubicBezTo>
                <a:lnTo>
                  <a:pt x="139" y="84"/>
                </a:lnTo>
                <a:close/>
                <a:moveTo>
                  <a:pt x="43" y="130"/>
                </a:moveTo>
                <a:cubicBezTo>
                  <a:pt x="44" y="131"/>
                  <a:pt x="46" y="132"/>
                  <a:pt x="48" y="13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6" y="148"/>
                  <a:pt x="44" y="147"/>
                  <a:pt x="43" y="146"/>
                </a:cubicBezTo>
                <a:lnTo>
                  <a:pt x="43" y="130"/>
                </a:lnTo>
                <a:close/>
                <a:moveTo>
                  <a:pt x="53" y="134"/>
                </a:moveTo>
                <a:cubicBezTo>
                  <a:pt x="56" y="135"/>
                  <a:pt x="59" y="135"/>
                  <a:pt x="61" y="136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59" y="151"/>
                  <a:pt x="56" y="151"/>
                  <a:pt x="53" y="150"/>
                </a:cubicBezTo>
                <a:lnTo>
                  <a:pt x="53" y="134"/>
                </a:lnTo>
                <a:close/>
                <a:moveTo>
                  <a:pt x="67" y="137"/>
                </a:moveTo>
                <a:cubicBezTo>
                  <a:pt x="67" y="137"/>
                  <a:pt x="68" y="137"/>
                  <a:pt x="68" y="137"/>
                </a:cubicBezTo>
                <a:cubicBezTo>
                  <a:pt x="69" y="137"/>
                  <a:pt x="69" y="137"/>
                  <a:pt x="70" y="137"/>
                </a:cubicBezTo>
                <a:cubicBezTo>
                  <a:pt x="71" y="138"/>
                  <a:pt x="72" y="138"/>
                  <a:pt x="73" y="138"/>
                </a:cubicBezTo>
                <a:cubicBezTo>
                  <a:pt x="74" y="138"/>
                  <a:pt x="75" y="138"/>
                  <a:pt x="76" y="138"/>
                </a:cubicBezTo>
                <a:cubicBezTo>
                  <a:pt x="76" y="138"/>
                  <a:pt x="77" y="138"/>
                  <a:pt x="77" y="138"/>
                </a:cubicBezTo>
                <a:cubicBezTo>
                  <a:pt x="77" y="154"/>
                  <a:pt x="77" y="154"/>
                  <a:pt x="77" y="154"/>
                </a:cubicBezTo>
                <a:cubicBezTo>
                  <a:pt x="74" y="154"/>
                  <a:pt x="70" y="154"/>
                  <a:pt x="67" y="153"/>
                </a:cubicBezTo>
                <a:lnTo>
                  <a:pt x="67" y="137"/>
                </a:lnTo>
                <a:close/>
                <a:moveTo>
                  <a:pt x="152" y="49"/>
                </a:moveTo>
                <a:cubicBezTo>
                  <a:pt x="152" y="57"/>
                  <a:pt x="152" y="57"/>
                  <a:pt x="152" y="57"/>
                </a:cubicBezTo>
                <a:cubicBezTo>
                  <a:pt x="152" y="61"/>
                  <a:pt x="150" y="65"/>
                  <a:pt x="147" y="69"/>
                </a:cubicBezTo>
                <a:cubicBezTo>
                  <a:pt x="147" y="54"/>
                  <a:pt x="147" y="54"/>
                  <a:pt x="147" y="54"/>
                </a:cubicBezTo>
                <a:cubicBezTo>
                  <a:pt x="147" y="54"/>
                  <a:pt x="147" y="54"/>
                  <a:pt x="147" y="54"/>
                </a:cubicBezTo>
                <a:cubicBezTo>
                  <a:pt x="147" y="54"/>
                  <a:pt x="147" y="54"/>
                  <a:pt x="148" y="53"/>
                </a:cubicBezTo>
                <a:cubicBezTo>
                  <a:pt x="148" y="53"/>
                  <a:pt x="149" y="52"/>
                  <a:pt x="149" y="52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1" y="50"/>
                  <a:pt x="151" y="50"/>
                  <a:pt x="152" y="49"/>
                </a:cubicBezTo>
                <a:cubicBezTo>
                  <a:pt x="152" y="49"/>
                  <a:pt x="152" y="49"/>
                  <a:pt x="152" y="49"/>
                </a:cubicBezTo>
                <a:close/>
                <a:moveTo>
                  <a:pt x="85" y="5"/>
                </a:moveTo>
                <a:cubicBezTo>
                  <a:pt x="123" y="5"/>
                  <a:pt x="152" y="18"/>
                  <a:pt x="152" y="35"/>
                </a:cubicBezTo>
                <a:cubicBezTo>
                  <a:pt x="152" y="52"/>
                  <a:pt x="121" y="67"/>
                  <a:pt x="85" y="67"/>
                </a:cubicBezTo>
                <a:cubicBezTo>
                  <a:pt x="50" y="67"/>
                  <a:pt x="19" y="52"/>
                  <a:pt x="19" y="35"/>
                </a:cubicBezTo>
                <a:cubicBezTo>
                  <a:pt x="19" y="18"/>
                  <a:pt x="48" y="5"/>
                  <a:pt x="85" y="5"/>
                </a:cubicBezTo>
                <a:close/>
                <a:moveTo>
                  <a:pt x="13" y="47"/>
                </a:moveTo>
                <a:cubicBezTo>
                  <a:pt x="13" y="57"/>
                  <a:pt x="13" y="57"/>
                  <a:pt x="13" y="57"/>
                </a:cubicBezTo>
                <a:cubicBezTo>
                  <a:pt x="13" y="58"/>
                  <a:pt x="13" y="58"/>
                  <a:pt x="13" y="59"/>
                </a:cubicBezTo>
                <a:cubicBezTo>
                  <a:pt x="13" y="59"/>
                  <a:pt x="13" y="59"/>
                  <a:pt x="14" y="60"/>
                </a:cubicBezTo>
                <a:cubicBezTo>
                  <a:pt x="14" y="60"/>
                  <a:pt x="14" y="60"/>
                  <a:pt x="14" y="61"/>
                </a:cubicBezTo>
                <a:cubicBezTo>
                  <a:pt x="14" y="61"/>
                  <a:pt x="14" y="61"/>
                  <a:pt x="14" y="62"/>
                </a:cubicBezTo>
                <a:cubicBezTo>
                  <a:pt x="14" y="62"/>
                  <a:pt x="14" y="62"/>
                  <a:pt x="14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4"/>
                  <a:pt x="15" y="64"/>
                  <a:pt x="15" y="64"/>
                </a:cubicBezTo>
                <a:cubicBezTo>
                  <a:pt x="15" y="65"/>
                  <a:pt x="15" y="65"/>
                  <a:pt x="15" y="65"/>
                </a:cubicBezTo>
                <a:cubicBezTo>
                  <a:pt x="15" y="65"/>
                  <a:pt x="15" y="66"/>
                  <a:pt x="15" y="66"/>
                </a:cubicBezTo>
                <a:cubicBezTo>
                  <a:pt x="16" y="66"/>
                  <a:pt x="16" y="67"/>
                  <a:pt x="16" y="67"/>
                </a:cubicBezTo>
                <a:cubicBezTo>
                  <a:pt x="16" y="67"/>
                  <a:pt x="16" y="67"/>
                  <a:pt x="16" y="68"/>
                </a:cubicBezTo>
                <a:cubicBezTo>
                  <a:pt x="17" y="68"/>
                  <a:pt x="17" y="68"/>
                  <a:pt x="17" y="69"/>
                </a:cubicBezTo>
                <a:cubicBezTo>
                  <a:pt x="17" y="69"/>
                  <a:pt x="17" y="69"/>
                  <a:pt x="17" y="69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70"/>
                  <a:pt x="18" y="71"/>
                  <a:pt x="19" y="71"/>
                </a:cubicBezTo>
                <a:cubicBezTo>
                  <a:pt x="19" y="71"/>
                  <a:pt x="19" y="72"/>
                  <a:pt x="19" y="72"/>
                </a:cubicBezTo>
                <a:cubicBezTo>
                  <a:pt x="19" y="72"/>
                  <a:pt x="20" y="72"/>
                  <a:pt x="20" y="73"/>
                </a:cubicBezTo>
                <a:cubicBezTo>
                  <a:pt x="20" y="73"/>
                  <a:pt x="20" y="73"/>
                  <a:pt x="21" y="73"/>
                </a:cubicBezTo>
                <a:cubicBezTo>
                  <a:pt x="21" y="74"/>
                  <a:pt x="21" y="74"/>
                  <a:pt x="21" y="74"/>
                </a:cubicBezTo>
                <a:cubicBezTo>
                  <a:pt x="22" y="74"/>
                  <a:pt x="22" y="75"/>
                  <a:pt x="22" y="75"/>
                </a:cubicBezTo>
                <a:cubicBezTo>
                  <a:pt x="22" y="75"/>
                  <a:pt x="23" y="75"/>
                  <a:pt x="23" y="76"/>
                </a:cubicBezTo>
                <a:cubicBezTo>
                  <a:pt x="23" y="76"/>
                  <a:pt x="24" y="76"/>
                  <a:pt x="24" y="76"/>
                </a:cubicBezTo>
                <a:cubicBezTo>
                  <a:pt x="24" y="77"/>
                  <a:pt x="25" y="77"/>
                  <a:pt x="25" y="77"/>
                </a:cubicBezTo>
                <a:cubicBezTo>
                  <a:pt x="25" y="77"/>
                  <a:pt x="25" y="78"/>
                  <a:pt x="26" y="78"/>
                </a:cubicBezTo>
                <a:cubicBezTo>
                  <a:pt x="26" y="78"/>
                  <a:pt x="26" y="78"/>
                  <a:pt x="27" y="78"/>
                </a:cubicBezTo>
                <a:cubicBezTo>
                  <a:pt x="27" y="79"/>
                  <a:pt x="27" y="79"/>
                  <a:pt x="28" y="79"/>
                </a:cubicBezTo>
                <a:cubicBezTo>
                  <a:pt x="28" y="79"/>
                  <a:pt x="28" y="80"/>
                  <a:pt x="29" y="80"/>
                </a:cubicBezTo>
                <a:cubicBezTo>
                  <a:pt x="29" y="80"/>
                  <a:pt x="29" y="80"/>
                  <a:pt x="30" y="80"/>
                </a:cubicBezTo>
                <a:cubicBezTo>
                  <a:pt x="30" y="81"/>
                  <a:pt x="31" y="81"/>
                  <a:pt x="31" y="81"/>
                </a:cubicBezTo>
                <a:cubicBezTo>
                  <a:pt x="31" y="81"/>
                  <a:pt x="32" y="82"/>
                  <a:pt x="32" y="82"/>
                </a:cubicBezTo>
                <a:cubicBezTo>
                  <a:pt x="32" y="82"/>
                  <a:pt x="33" y="82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5" y="83"/>
                  <a:pt x="36" y="84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38" y="85"/>
                  <a:pt x="39" y="85"/>
                  <a:pt x="39" y="85"/>
                </a:cubicBezTo>
                <a:cubicBezTo>
                  <a:pt x="40" y="85"/>
                  <a:pt x="40" y="85"/>
                  <a:pt x="40" y="86"/>
                </a:cubicBezTo>
                <a:cubicBezTo>
                  <a:pt x="41" y="86"/>
                  <a:pt x="41" y="86"/>
                  <a:pt x="42" y="86"/>
                </a:cubicBezTo>
                <a:cubicBezTo>
                  <a:pt x="42" y="86"/>
                  <a:pt x="43" y="86"/>
                  <a:pt x="43" y="87"/>
                </a:cubicBezTo>
                <a:cubicBezTo>
                  <a:pt x="43" y="87"/>
                  <a:pt x="44" y="87"/>
                  <a:pt x="45" y="87"/>
                </a:cubicBezTo>
                <a:cubicBezTo>
                  <a:pt x="45" y="87"/>
                  <a:pt x="45" y="87"/>
                  <a:pt x="46" y="88"/>
                </a:cubicBezTo>
                <a:cubicBezTo>
                  <a:pt x="46" y="88"/>
                  <a:pt x="47" y="88"/>
                  <a:pt x="47" y="88"/>
                </a:cubicBezTo>
                <a:cubicBezTo>
                  <a:pt x="48" y="88"/>
                  <a:pt x="48" y="88"/>
                  <a:pt x="49" y="88"/>
                </a:cubicBezTo>
                <a:cubicBezTo>
                  <a:pt x="49" y="89"/>
                  <a:pt x="50" y="89"/>
                  <a:pt x="50" y="89"/>
                </a:cubicBezTo>
                <a:cubicBezTo>
                  <a:pt x="51" y="89"/>
                  <a:pt x="51" y="89"/>
                  <a:pt x="52" y="89"/>
                </a:cubicBezTo>
                <a:cubicBezTo>
                  <a:pt x="52" y="89"/>
                  <a:pt x="53" y="90"/>
                  <a:pt x="53" y="90"/>
                </a:cubicBezTo>
                <a:cubicBezTo>
                  <a:pt x="54" y="90"/>
                  <a:pt x="54" y="90"/>
                  <a:pt x="55" y="90"/>
                </a:cubicBezTo>
                <a:cubicBezTo>
                  <a:pt x="55" y="90"/>
                  <a:pt x="56" y="90"/>
                  <a:pt x="56" y="90"/>
                </a:cubicBezTo>
                <a:cubicBezTo>
                  <a:pt x="57" y="90"/>
                  <a:pt x="57" y="91"/>
                  <a:pt x="58" y="91"/>
                </a:cubicBezTo>
                <a:cubicBezTo>
                  <a:pt x="58" y="91"/>
                  <a:pt x="59" y="91"/>
                  <a:pt x="60" y="91"/>
                </a:cubicBezTo>
                <a:cubicBezTo>
                  <a:pt x="60" y="91"/>
                  <a:pt x="61" y="91"/>
                  <a:pt x="61" y="91"/>
                </a:cubicBezTo>
                <a:cubicBezTo>
                  <a:pt x="62" y="91"/>
                  <a:pt x="62" y="91"/>
                  <a:pt x="63" y="92"/>
                </a:cubicBezTo>
                <a:cubicBezTo>
                  <a:pt x="63" y="92"/>
                  <a:pt x="64" y="92"/>
                  <a:pt x="64" y="92"/>
                </a:cubicBezTo>
                <a:cubicBezTo>
                  <a:pt x="65" y="92"/>
                  <a:pt x="66" y="92"/>
                  <a:pt x="66" y="92"/>
                </a:cubicBezTo>
                <a:cubicBezTo>
                  <a:pt x="67" y="92"/>
                  <a:pt x="67" y="92"/>
                  <a:pt x="68" y="92"/>
                </a:cubicBezTo>
                <a:cubicBezTo>
                  <a:pt x="68" y="92"/>
                  <a:pt x="69" y="92"/>
                  <a:pt x="70" y="92"/>
                </a:cubicBezTo>
                <a:cubicBezTo>
                  <a:pt x="70" y="93"/>
                  <a:pt x="71" y="93"/>
                  <a:pt x="71" y="93"/>
                </a:cubicBezTo>
                <a:cubicBezTo>
                  <a:pt x="72" y="93"/>
                  <a:pt x="72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5" y="93"/>
                  <a:pt x="76" y="93"/>
                  <a:pt x="77" y="93"/>
                </a:cubicBezTo>
                <a:cubicBezTo>
                  <a:pt x="77" y="93"/>
                  <a:pt x="78" y="93"/>
                  <a:pt x="78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6" y="93"/>
                  <a:pt x="74" y="93"/>
                  <a:pt x="72" y="93"/>
                </a:cubicBezTo>
                <a:cubicBezTo>
                  <a:pt x="36" y="93"/>
                  <a:pt x="5" y="78"/>
                  <a:pt x="5" y="61"/>
                </a:cubicBezTo>
                <a:cubicBezTo>
                  <a:pt x="5" y="55"/>
                  <a:pt x="9" y="51"/>
                  <a:pt x="13" y="47"/>
                </a:cubicBezTo>
                <a:close/>
                <a:moveTo>
                  <a:pt x="5" y="84"/>
                </a:moveTo>
                <a:cubicBezTo>
                  <a:pt x="5" y="75"/>
                  <a:pt x="5" y="75"/>
                  <a:pt x="5" y="75"/>
                </a:cubicBezTo>
                <a:cubicBezTo>
                  <a:pt x="5" y="75"/>
                  <a:pt x="5" y="76"/>
                  <a:pt x="5" y="76"/>
                </a:cubicBezTo>
                <a:cubicBezTo>
                  <a:pt x="6" y="76"/>
                  <a:pt x="7" y="77"/>
                  <a:pt x="7" y="78"/>
                </a:cubicBezTo>
                <a:cubicBezTo>
                  <a:pt x="8" y="78"/>
                  <a:pt x="8" y="78"/>
                  <a:pt x="8" y="78"/>
                </a:cubicBezTo>
                <a:cubicBezTo>
                  <a:pt x="8" y="79"/>
                  <a:pt x="9" y="79"/>
                  <a:pt x="10" y="80"/>
                </a:cubicBezTo>
                <a:cubicBezTo>
                  <a:pt x="10" y="80"/>
                  <a:pt x="10" y="80"/>
                  <a:pt x="10" y="80"/>
                </a:cubicBezTo>
                <a:cubicBezTo>
                  <a:pt x="10" y="81"/>
                  <a:pt x="11" y="81"/>
                  <a:pt x="11" y="81"/>
                </a:cubicBezTo>
                <a:cubicBezTo>
                  <a:pt x="11" y="96"/>
                  <a:pt x="11" y="96"/>
                  <a:pt x="11" y="96"/>
                </a:cubicBezTo>
                <a:cubicBezTo>
                  <a:pt x="7" y="92"/>
                  <a:pt x="5" y="88"/>
                  <a:pt x="5" y="84"/>
                </a:cubicBezTo>
                <a:close/>
                <a:moveTo>
                  <a:pt x="21" y="124"/>
                </a:moveTo>
                <a:cubicBezTo>
                  <a:pt x="21" y="115"/>
                  <a:pt x="21" y="115"/>
                  <a:pt x="21" y="115"/>
                </a:cubicBezTo>
                <a:cubicBezTo>
                  <a:pt x="23" y="117"/>
                  <a:pt x="25" y="119"/>
                  <a:pt x="27" y="121"/>
                </a:cubicBezTo>
                <a:cubicBezTo>
                  <a:pt x="27" y="136"/>
                  <a:pt x="27" y="136"/>
                  <a:pt x="27" y="136"/>
                </a:cubicBezTo>
                <a:cubicBezTo>
                  <a:pt x="23" y="132"/>
                  <a:pt x="21" y="128"/>
                  <a:pt x="21" y="124"/>
                </a:cubicBezTo>
                <a:close/>
                <a:moveTo>
                  <a:pt x="83" y="155"/>
                </a:moveTo>
                <a:cubicBezTo>
                  <a:pt x="83" y="139"/>
                  <a:pt x="83" y="139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5" y="139"/>
                  <a:pt x="86" y="139"/>
                  <a:pt x="88" y="139"/>
                </a:cubicBezTo>
                <a:cubicBezTo>
                  <a:pt x="90" y="139"/>
                  <a:pt x="91" y="139"/>
                  <a:pt x="93" y="139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3" y="155"/>
                  <a:pt x="93" y="155"/>
                  <a:pt x="93" y="155"/>
                </a:cubicBezTo>
                <a:cubicBezTo>
                  <a:pt x="92" y="155"/>
                  <a:pt x="90" y="155"/>
                  <a:pt x="88" y="155"/>
                </a:cubicBezTo>
                <a:cubicBezTo>
                  <a:pt x="86" y="155"/>
                  <a:pt x="84" y="155"/>
                  <a:pt x="83" y="155"/>
                </a:cubicBezTo>
                <a:close/>
                <a:moveTo>
                  <a:pt x="155" y="115"/>
                </a:moveTo>
                <a:cubicBezTo>
                  <a:pt x="155" y="124"/>
                  <a:pt x="155" y="124"/>
                  <a:pt x="155" y="124"/>
                </a:cubicBezTo>
                <a:cubicBezTo>
                  <a:pt x="155" y="128"/>
                  <a:pt x="153" y="132"/>
                  <a:pt x="149" y="136"/>
                </a:cubicBezTo>
                <a:cubicBezTo>
                  <a:pt x="149" y="121"/>
                  <a:pt x="149" y="121"/>
                  <a:pt x="149" y="121"/>
                </a:cubicBezTo>
                <a:cubicBezTo>
                  <a:pt x="149" y="121"/>
                  <a:pt x="150" y="121"/>
                  <a:pt x="150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1" y="119"/>
                  <a:pt x="152" y="119"/>
                  <a:pt x="152" y="118"/>
                </a:cubicBezTo>
                <a:cubicBezTo>
                  <a:pt x="152" y="118"/>
                  <a:pt x="152" y="118"/>
                  <a:pt x="153" y="118"/>
                </a:cubicBezTo>
                <a:cubicBezTo>
                  <a:pt x="153" y="117"/>
                  <a:pt x="154" y="116"/>
                  <a:pt x="155" y="116"/>
                </a:cubicBezTo>
                <a:cubicBezTo>
                  <a:pt x="155" y="116"/>
                  <a:pt x="155" y="115"/>
                  <a:pt x="155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" name="Freeform 1912">
            <a:extLst>
              <a:ext uri="{FF2B5EF4-FFF2-40B4-BE49-F238E27FC236}">
                <a16:creationId xmlns:a16="http://schemas.microsoft.com/office/drawing/2014/main" id="{E2F28B0F-EAB6-4453-B013-72AF481FD8B4}"/>
              </a:ext>
            </a:extLst>
          </p:cNvPr>
          <p:cNvSpPr>
            <a:spLocks noEditPoints="1"/>
          </p:cNvSpPr>
          <p:nvPr/>
        </p:nvSpPr>
        <p:spPr bwMode="auto">
          <a:xfrm>
            <a:off x="10731271" y="1322850"/>
            <a:ext cx="389810" cy="390942"/>
          </a:xfrm>
          <a:custGeom>
            <a:avLst/>
            <a:gdLst>
              <a:gd name="T0" fmla="*/ 0 w 160"/>
              <a:gd name="T1" fmla="*/ 439882 h 160"/>
              <a:gd name="T2" fmla="*/ 454665 w 160"/>
              <a:gd name="T3" fmla="*/ 549852 h 160"/>
              <a:gd name="T4" fmla="*/ 546966 w 160"/>
              <a:gd name="T5" fmla="*/ 0 h 160"/>
              <a:gd name="T6" fmla="*/ 246135 w 160"/>
              <a:gd name="T7" fmla="*/ 209631 h 160"/>
              <a:gd name="T8" fmla="*/ 201694 w 160"/>
              <a:gd name="T9" fmla="*/ 206195 h 160"/>
              <a:gd name="T10" fmla="*/ 348691 w 160"/>
              <a:gd name="T11" fmla="*/ 109970 h 160"/>
              <a:gd name="T12" fmla="*/ 157253 w 160"/>
              <a:gd name="T13" fmla="*/ 439882 h 160"/>
              <a:gd name="T14" fmla="*/ 157253 w 160"/>
              <a:gd name="T15" fmla="*/ 182138 h 160"/>
              <a:gd name="T16" fmla="*/ 410225 w 160"/>
              <a:gd name="T17" fmla="*/ 364277 h 160"/>
              <a:gd name="T18" fmla="*/ 406806 w 160"/>
              <a:gd name="T19" fmla="*/ 436445 h 160"/>
              <a:gd name="T20" fmla="*/ 396550 w 160"/>
              <a:gd name="T21" fmla="*/ 216504 h 160"/>
              <a:gd name="T22" fmla="*/ 242716 w 160"/>
              <a:gd name="T23" fmla="*/ 340221 h 160"/>
              <a:gd name="T24" fmla="*/ 437573 w 160"/>
              <a:gd name="T25" fmla="*/ 175265 h 160"/>
              <a:gd name="T26" fmla="*/ 379458 w 160"/>
              <a:gd name="T27" fmla="*/ 439882 h 160"/>
              <a:gd name="T28" fmla="*/ 345272 w 160"/>
              <a:gd name="T29" fmla="*/ 412389 h 160"/>
              <a:gd name="T30" fmla="*/ 174345 w 160"/>
              <a:gd name="T31" fmla="*/ 439882 h 160"/>
              <a:gd name="T32" fmla="*/ 437573 w 160"/>
              <a:gd name="T33" fmla="*/ 109970 h 160"/>
              <a:gd name="T34" fmla="*/ 249553 w 160"/>
              <a:gd name="T35" fmla="*/ 384896 h 160"/>
              <a:gd name="T36" fmla="*/ 143579 w 160"/>
              <a:gd name="T37" fmla="*/ 195885 h 160"/>
              <a:gd name="T38" fmla="*/ 157253 w 160"/>
              <a:gd name="T39" fmla="*/ 109970 h 160"/>
              <a:gd name="T40" fmla="*/ 92301 w 160"/>
              <a:gd name="T41" fmla="*/ 109970 h 160"/>
              <a:gd name="T42" fmla="*/ 71789 w 160"/>
              <a:gd name="T43" fmla="*/ 422699 h 160"/>
              <a:gd name="T44" fmla="*/ 54697 w 160"/>
              <a:gd name="T45" fmla="*/ 374587 h 160"/>
              <a:gd name="T46" fmla="*/ 17093 w 160"/>
              <a:gd name="T47" fmla="*/ 439882 h 160"/>
              <a:gd name="T48" fmla="*/ 109393 w 160"/>
              <a:gd name="T49" fmla="*/ 457064 h 160"/>
              <a:gd name="T50" fmla="*/ 382876 w 160"/>
              <a:gd name="T51" fmla="*/ 484557 h 160"/>
              <a:gd name="T52" fmla="*/ 410225 w 160"/>
              <a:gd name="T53" fmla="*/ 505177 h 160"/>
              <a:gd name="T54" fmla="*/ 437573 w 160"/>
              <a:gd name="T55" fmla="*/ 532669 h 160"/>
              <a:gd name="T56" fmla="*/ 454665 w 160"/>
              <a:gd name="T57" fmla="*/ 439882 h 160"/>
              <a:gd name="T58" fmla="*/ 482014 w 160"/>
              <a:gd name="T59" fmla="*/ 164956 h 160"/>
              <a:gd name="T60" fmla="*/ 502525 w 160"/>
              <a:gd name="T61" fmla="*/ 137463 h 160"/>
              <a:gd name="T62" fmla="*/ 529873 w 160"/>
              <a:gd name="T63" fmla="*/ 109970 h 160"/>
              <a:gd name="T64" fmla="*/ 109393 w 160"/>
              <a:gd name="T65" fmla="*/ 82478 h 160"/>
              <a:gd name="T66" fmla="*/ 109393 w 160"/>
              <a:gd name="T67" fmla="*/ 65295 h 160"/>
              <a:gd name="T68" fmla="*/ 136742 w 160"/>
              <a:gd name="T69" fmla="*/ 37802 h 160"/>
              <a:gd name="T70" fmla="*/ 529873 w 160"/>
              <a:gd name="T71" fmla="*/ 92788 h 160"/>
              <a:gd name="T72" fmla="*/ 502525 w 160"/>
              <a:gd name="T73" fmla="*/ 44675 h 160"/>
              <a:gd name="T74" fmla="*/ 475177 w 160"/>
              <a:gd name="T75" fmla="*/ 37802 h 160"/>
              <a:gd name="T76" fmla="*/ 502525 w 160"/>
              <a:gd name="T77" fmla="*/ 65295 h 160"/>
              <a:gd name="T78" fmla="*/ 502525 w 160"/>
              <a:gd name="T79" fmla="*/ 65295 h 160"/>
              <a:gd name="T80" fmla="*/ 454665 w 160"/>
              <a:gd name="T81" fmla="*/ 72168 h 160"/>
              <a:gd name="T82" fmla="*/ 509362 w 160"/>
              <a:gd name="T83" fmla="*/ 512050 h 160"/>
              <a:gd name="T84" fmla="*/ 519618 w 160"/>
              <a:gd name="T85" fmla="*/ 467374 h 160"/>
              <a:gd name="T86" fmla="*/ 475177 w 160"/>
              <a:gd name="T87" fmla="*/ 494867 h 160"/>
              <a:gd name="T88" fmla="*/ 475177 w 160"/>
              <a:gd name="T89" fmla="*/ 494867 h 160"/>
              <a:gd name="T90" fmla="*/ 464921 w 160"/>
              <a:gd name="T91" fmla="*/ 467374 h 160"/>
              <a:gd name="T92" fmla="*/ 44441 w 160"/>
              <a:gd name="T93" fmla="*/ 522359 h 160"/>
              <a:gd name="T94" fmla="*/ 92301 w 160"/>
              <a:gd name="T95" fmla="*/ 512050 h 160"/>
              <a:gd name="T96" fmla="*/ 44441 w 160"/>
              <a:gd name="T97" fmla="*/ 467374 h 160"/>
              <a:gd name="T98" fmla="*/ 44441 w 160"/>
              <a:gd name="T99" fmla="*/ 467374 h 160"/>
              <a:gd name="T100" fmla="*/ 71789 w 160"/>
              <a:gd name="T101" fmla="*/ 477684 h 160"/>
              <a:gd name="T102" fmla="*/ 37604 w 160"/>
              <a:gd name="T103" fmla="*/ 54985 h 160"/>
              <a:gd name="T104" fmla="*/ 44441 w 160"/>
              <a:gd name="T105" fmla="*/ 82478 h 160"/>
              <a:gd name="T106" fmla="*/ 71789 w 160"/>
              <a:gd name="T107" fmla="*/ 37802 h 160"/>
              <a:gd name="T108" fmla="*/ 71789 w 160"/>
              <a:gd name="T109" fmla="*/ 37802 h 160"/>
              <a:gd name="T110" fmla="*/ 64952 w 160"/>
              <a:gd name="T111" fmla="*/ 82478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60">
                <a:moveTo>
                  <a:pt x="32" y="0"/>
                </a:moveTo>
                <a:cubicBezTo>
                  <a:pt x="27" y="0"/>
                  <a:pt x="27" y="0"/>
                  <a:pt x="2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60"/>
                  <a:pt x="0" y="160"/>
                  <a:pt x="0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0"/>
                  <a:pt x="160" y="0"/>
                  <a:pt x="160" y="0"/>
                </a:cubicBezTo>
                <a:lnTo>
                  <a:pt x="32" y="0"/>
                </a:lnTo>
                <a:close/>
                <a:moveTo>
                  <a:pt x="97" y="32"/>
                </a:moveTo>
                <a:cubicBezTo>
                  <a:pt x="97" y="37"/>
                  <a:pt x="96" y="46"/>
                  <a:pt x="91" y="53"/>
                </a:cubicBezTo>
                <a:cubicBezTo>
                  <a:pt x="86" y="59"/>
                  <a:pt x="80" y="62"/>
                  <a:pt x="72" y="61"/>
                </a:cubicBezTo>
                <a:cubicBezTo>
                  <a:pt x="68" y="61"/>
                  <a:pt x="65" y="60"/>
                  <a:pt x="63" y="57"/>
                </a:cubicBezTo>
                <a:cubicBezTo>
                  <a:pt x="59" y="51"/>
                  <a:pt x="63" y="38"/>
                  <a:pt x="66" y="32"/>
                </a:cubicBezTo>
                <a:lnTo>
                  <a:pt x="97" y="32"/>
                </a:lnTo>
                <a:close/>
                <a:moveTo>
                  <a:pt x="59" y="60"/>
                </a:moveTo>
                <a:cubicBezTo>
                  <a:pt x="61" y="64"/>
                  <a:pt x="66" y="66"/>
                  <a:pt x="72" y="67"/>
                </a:cubicBezTo>
                <a:cubicBezTo>
                  <a:pt x="72" y="67"/>
                  <a:pt x="73" y="67"/>
                  <a:pt x="73" y="67"/>
                </a:cubicBezTo>
                <a:cubicBezTo>
                  <a:pt x="84" y="67"/>
                  <a:pt x="91" y="61"/>
                  <a:pt x="95" y="56"/>
                </a:cubicBezTo>
                <a:cubicBezTo>
                  <a:pt x="100" y="49"/>
                  <a:pt x="103" y="39"/>
                  <a:pt x="102" y="32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3" y="39"/>
                  <a:pt x="108" y="47"/>
                  <a:pt x="103" y="54"/>
                </a:cubicBezTo>
                <a:cubicBezTo>
                  <a:pt x="94" y="67"/>
                  <a:pt x="87" y="77"/>
                  <a:pt x="75" y="77"/>
                </a:cubicBezTo>
                <a:cubicBezTo>
                  <a:pt x="53" y="77"/>
                  <a:pt x="47" y="117"/>
                  <a:pt x="46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7" y="104"/>
                  <a:pt x="57" y="87"/>
                  <a:pt x="53" y="66"/>
                </a:cubicBezTo>
                <a:cubicBezTo>
                  <a:pt x="52" y="57"/>
                  <a:pt x="48" y="54"/>
                  <a:pt x="46" y="53"/>
                </a:cubicBezTo>
                <a:cubicBezTo>
                  <a:pt x="44" y="51"/>
                  <a:pt x="43" y="50"/>
                  <a:pt x="52" y="32"/>
                </a:cubicBezTo>
                <a:cubicBezTo>
                  <a:pt x="60" y="32"/>
                  <a:pt x="60" y="32"/>
                  <a:pt x="60" y="32"/>
                </a:cubicBezTo>
                <a:cubicBezTo>
                  <a:pt x="58" y="38"/>
                  <a:pt x="54" y="52"/>
                  <a:pt x="59" y="60"/>
                </a:cubicBezTo>
                <a:close/>
                <a:moveTo>
                  <a:pt x="120" y="106"/>
                </a:moveTo>
                <a:cubicBezTo>
                  <a:pt x="117" y="97"/>
                  <a:pt x="123" y="90"/>
                  <a:pt x="128" y="86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9" y="128"/>
                  <a:pt x="119" y="127"/>
                  <a:pt x="119" y="127"/>
                </a:cubicBezTo>
                <a:cubicBezTo>
                  <a:pt x="121" y="123"/>
                  <a:pt x="123" y="116"/>
                  <a:pt x="120" y="106"/>
                </a:cubicBezTo>
                <a:close/>
                <a:moveTo>
                  <a:pt x="128" y="32"/>
                </a:moveTo>
                <a:cubicBezTo>
                  <a:pt x="128" y="46"/>
                  <a:pt x="128" y="46"/>
                  <a:pt x="128" y="46"/>
                </a:cubicBezTo>
                <a:cubicBezTo>
                  <a:pt x="123" y="46"/>
                  <a:pt x="118" y="50"/>
                  <a:pt x="116" y="63"/>
                </a:cubicBezTo>
                <a:cubicBezTo>
                  <a:pt x="113" y="78"/>
                  <a:pt x="102" y="90"/>
                  <a:pt x="87" y="93"/>
                </a:cubicBezTo>
                <a:cubicBezTo>
                  <a:pt x="78" y="95"/>
                  <a:pt x="73" y="93"/>
                  <a:pt x="73" y="93"/>
                </a:cubicBezTo>
                <a:cubicBezTo>
                  <a:pt x="71" y="93"/>
                  <a:pt x="70" y="94"/>
                  <a:pt x="69" y="95"/>
                </a:cubicBezTo>
                <a:cubicBezTo>
                  <a:pt x="69" y="97"/>
                  <a:pt x="70" y="98"/>
                  <a:pt x="71" y="99"/>
                </a:cubicBezTo>
                <a:cubicBezTo>
                  <a:pt x="71" y="99"/>
                  <a:pt x="74" y="100"/>
                  <a:pt x="79" y="100"/>
                </a:cubicBezTo>
                <a:cubicBezTo>
                  <a:pt x="82" y="100"/>
                  <a:pt x="85" y="99"/>
                  <a:pt x="88" y="99"/>
                </a:cubicBezTo>
                <a:cubicBezTo>
                  <a:pt x="105" y="95"/>
                  <a:pt x="118" y="81"/>
                  <a:pt x="121" y="64"/>
                </a:cubicBezTo>
                <a:cubicBezTo>
                  <a:pt x="122" y="57"/>
                  <a:pt x="125" y="52"/>
                  <a:pt x="128" y="51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4" y="82"/>
                  <a:pt x="110" y="93"/>
                  <a:pt x="115" y="108"/>
                </a:cubicBezTo>
                <a:cubicBezTo>
                  <a:pt x="118" y="116"/>
                  <a:pt x="116" y="122"/>
                  <a:pt x="115" y="124"/>
                </a:cubicBezTo>
                <a:cubicBezTo>
                  <a:pt x="113" y="127"/>
                  <a:pt x="112" y="128"/>
                  <a:pt x="111" y="128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4" y="128"/>
                  <a:pt x="102" y="127"/>
                  <a:pt x="102" y="126"/>
                </a:cubicBezTo>
                <a:cubicBezTo>
                  <a:pt x="100" y="125"/>
                  <a:pt x="101" y="122"/>
                  <a:pt x="101" y="121"/>
                </a:cubicBezTo>
                <a:cubicBezTo>
                  <a:pt x="101" y="120"/>
                  <a:pt x="101" y="120"/>
                  <a:pt x="101" y="120"/>
                </a:cubicBezTo>
                <a:cubicBezTo>
                  <a:pt x="101" y="116"/>
                  <a:pt x="100" y="112"/>
                  <a:pt x="97" y="110"/>
                </a:cubicBezTo>
                <a:cubicBezTo>
                  <a:pt x="89" y="103"/>
                  <a:pt x="74" y="106"/>
                  <a:pt x="72" y="107"/>
                </a:cubicBezTo>
                <a:cubicBezTo>
                  <a:pt x="62" y="108"/>
                  <a:pt x="60" y="122"/>
                  <a:pt x="59" y="128"/>
                </a:cubicBezTo>
                <a:cubicBezTo>
                  <a:pt x="51" y="128"/>
                  <a:pt x="51" y="128"/>
                  <a:pt x="51" y="128"/>
                </a:cubicBezTo>
                <a:cubicBezTo>
                  <a:pt x="53" y="113"/>
                  <a:pt x="59" y="83"/>
                  <a:pt x="75" y="83"/>
                </a:cubicBezTo>
                <a:cubicBezTo>
                  <a:pt x="90" y="83"/>
                  <a:pt x="98" y="71"/>
                  <a:pt x="107" y="57"/>
                </a:cubicBezTo>
                <a:cubicBezTo>
                  <a:pt x="113" y="49"/>
                  <a:pt x="118" y="40"/>
                  <a:pt x="126" y="32"/>
                </a:cubicBezTo>
                <a:lnTo>
                  <a:pt x="128" y="32"/>
                </a:lnTo>
                <a:close/>
                <a:moveTo>
                  <a:pt x="96" y="128"/>
                </a:moveTo>
                <a:cubicBezTo>
                  <a:pt x="64" y="128"/>
                  <a:pt x="64" y="128"/>
                  <a:pt x="64" y="128"/>
                </a:cubicBezTo>
                <a:cubicBezTo>
                  <a:pt x="65" y="122"/>
                  <a:pt x="68" y="112"/>
                  <a:pt x="72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6" y="111"/>
                  <a:pt x="88" y="109"/>
                  <a:pt x="94" y="114"/>
                </a:cubicBezTo>
                <a:cubicBezTo>
                  <a:pt x="95" y="115"/>
                  <a:pt x="96" y="117"/>
                  <a:pt x="96" y="120"/>
                </a:cubicBezTo>
                <a:cubicBezTo>
                  <a:pt x="96" y="121"/>
                  <a:pt x="95" y="125"/>
                  <a:pt x="96" y="128"/>
                </a:cubicBezTo>
                <a:close/>
                <a:moveTo>
                  <a:pt x="42" y="57"/>
                </a:moveTo>
                <a:cubicBezTo>
                  <a:pt x="44" y="58"/>
                  <a:pt x="47" y="60"/>
                  <a:pt x="48" y="67"/>
                </a:cubicBezTo>
                <a:cubicBezTo>
                  <a:pt x="51" y="81"/>
                  <a:pt x="39" y="95"/>
                  <a:pt x="32" y="101"/>
                </a:cubicBezTo>
                <a:cubicBezTo>
                  <a:pt x="32" y="32"/>
                  <a:pt x="32" y="32"/>
                  <a:pt x="32" y="32"/>
                </a:cubicBezTo>
                <a:cubicBezTo>
                  <a:pt x="46" y="32"/>
                  <a:pt x="46" y="32"/>
                  <a:pt x="46" y="32"/>
                </a:cubicBezTo>
                <a:cubicBezTo>
                  <a:pt x="37" y="49"/>
                  <a:pt x="37" y="53"/>
                  <a:pt x="42" y="57"/>
                </a:cubicBezTo>
                <a:close/>
                <a:moveTo>
                  <a:pt x="5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6" y="108"/>
                  <a:pt x="15" y="107"/>
                  <a:pt x="13" y="107"/>
                </a:cubicBezTo>
                <a:cubicBezTo>
                  <a:pt x="12" y="107"/>
                  <a:pt x="11" y="108"/>
                  <a:pt x="11" y="109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5" y="128"/>
                  <a:pt x="5" y="128"/>
                  <a:pt x="5" y="128"/>
                </a:cubicBezTo>
                <a:lnTo>
                  <a:pt x="5" y="5"/>
                </a:lnTo>
                <a:close/>
                <a:moveTo>
                  <a:pt x="5" y="155"/>
                </a:moveTo>
                <a:cubicBezTo>
                  <a:pt x="5" y="133"/>
                  <a:pt x="5" y="133"/>
                  <a:pt x="5" y="133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3" y="139"/>
                  <a:pt x="112" y="140"/>
                  <a:pt x="112" y="141"/>
                </a:cubicBezTo>
                <a:cubicBezTo>
                  <a:pt x="112" y="143"/>
                  <a:pt x="113" y="144"/>
                  <a:pt x="115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0" y="147"/>
                  <a:pt x="120" y="147"/>
                  <a:pt x="120" y="147"/>
                </a:cubicBezTo>
                <a:cubicBezTo>
                  <a:pt x="119" y="147"/>
                  <a:pt x="117" y="148"/>
                  <a:pt x="117" y="149"/>
                </a:cubicBezTo>
                <a:cubicBezTo>
                  <a:pt x="117" y="151"/>
                  <a:pt x="119" y="152"/>
                  <a:pt x="120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5"/>
                  <a:pt x="128" y="155"/>
                  <a:pt x="128" y="155"/>
                </a:cubicBezTo>
                <a:lnTo>
                  <a:pt x="5" y="155"/>
                </a:lnTo>
                <a:close/>
                <a:moveTo>
                  <a:pt x="155" y="155"/>
                </a:moveTo>
                <a:cubicBezTo>
                  <a:pt x="133" y="155"/>
                  <a:pt x="133" y="155"/>
                  <a:pt x="133" y="155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47"/>
                  <a:pt x="140" y="48"/>
                  <a:pt x="141" y="48"/>
                </a:cubicBezTo>
                <a:cubicBezTo>
                  <a:pt x="143" y="48"/>
                  <a:pt x="144" y="47"/>
                  <a:pt x="144" y="45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7" y="32"/>
                  <a:pt x="147" y="32"/>
                  <a:pt x="147" y="32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1"/>
                  <a:pt x="148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5" y="32"/>
                  <a:pt x="155" y="32"/>
                  <a:pt x="155" y="32"/>
                </a:cubicBezTo>
                <a:lnTo>
                  <a:pt x="155" y="155"/>
                </a:lnTo>
                <a:close/>
                <a:moveTo>
                  <a:pt x="128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24"/>
                  <a:pt x="32" y="24"/>
                  <a:pt x="32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0"/>
                  <a:pt x="39" y="19"/>
                  <a:pt x="37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6"/>
                  <a:pt x="32" y="16"/>
                  <a:pt x="32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1" y="16"/>
                  <a:pt x="43" y="15"/>
                  <a:pt x="43" y="13"/>
                </a:cubicBezTo>
                <a:cubicBezTo>
                  <a:pt x="43" y="12"/>
                  <a:pt x="41" y="11"/>
                  <a:pt x="40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5"/>
                  <a:pt x="32" y="5"/>
                  <a:pt x="32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7"/>
                  <a:pt x="155" y="27"/>
                  <a:pt x="155" y="27"/>
                </a:cubicBezTo>
                <a:lnTo>
                  <a:pt x="128" y="27"/>
                </a:lnTo>
                <a:close/>
                <a:moveTo>
                  <a:pt x="147" y="8"/>
                </a:moveTo>
                <a:cubicBezTo>
                  <a:pt x="148" y="8"/>
                  <a:pt x="149" y="9"/>
                  <a:pt x="149" y="11"/>
                </a:cubicBezTo>
                <a:cubicBezTo>
                  <a:pt x="149" y="12"/>
                  <a:pt x="148" y="13"/>
                  <a:pt x="147" y="13"/>
                </a:cubicBezTo>
                <a:cubicBezTo>
                  <a:pt x="145" y="13"/>
                  <a:pt x="144" y="12"/>
                  <a:pt x="144" y="11"/>
                </a:cubicBezTo>
                <a:cubicBezTo>
                  <a:pt x="144" y="9"/>
                  <a:pt x="145" y="8"/>
                  <a:pt x="147" y="8"/>
                </a:cubicBezTo>
                <a:close/>
                <a:moveTo>
                  <a:pt x="136" y="8"/>
                </a:moveTo>
                <a:cubicBezTo>
                  <a:pt x="137" y="8"/>
                  <a:pt x="139" y="9"/>
                  <a:pt x="139" y="11"/>
                </a:cubicBezTo>
                <a:cubicBezTo>
                  <a:pt x="139" y="12"/>
                  <a:pt x="137" y="13"/>
                  <a:pt x="136" y="13"/>
                </a:cubicBezTo>
                <a:cubicBezTo>
                  <a:pt x="135" y="13"/>
                  <a:pt x="133" y="12"/>
                  <a:pt x="133" y="11"/>
                </a:cubicBezTo>
                <a:cubicBezTo>
                  <a:pt x="133" y="9"/>
                  <a:pt x="135" y="8"/>
                  <a:pt x="136" y="8"/>
                </a:cubicBezTo>
                <a:close/>
                <a:moveTo>
                  <a:pt x="147" y="19"/>
                </a:moveTo>
                <a:cubicBezTo>
                  <a:pt x="148" y="19"/>
                  <a:pt x="149" y="20"/>
                  <a:pt x="149" y="21"/>
                </a:cubicBezTo>
                <a:cubicBezTo>
                  <a:pt x="149" y="23"/>
                  <a:pt x="148" y="24"/>
                  <a:pt x="147" y="24"/>
                </a:cubicBezTo>
                <a:cubicBezTo>
                  <a:pt x="145" y="24"/>
                  <a:pt x="144" y="23"/>
                  <a:pt x="144" y="21"/>
                </a:cubicBezTo>
                <a:cubicBezTo>
                  <a:pt x="144" y="20"/>
                  <a:pt x="145" y="19"/>
                  <a:pt x="147" y="19"/>
                </a:cubicBezTo>
                <a:close/>
                <a:moveTo>
                  <a:pt x="136" y="19"/>
                </a:moveTo>
                <a:cubicBezTo>
                  <a:pt x="137" y="19"/>
                  <a:pt x="139" y="20"/>
                  <a:pt x="139" y="21"/>
                </a:cubicBezTo>
                <a:cubicBezTo>
                  <a:pt x="139" y="23"/>
                  <a:pt x="137" y="24"/>
                  <a:pt x="136" y="24"/>
                </a:cubicBezTo>
                <a:cubicBezTo>
                  <a:pt x="135" y="24"/>
                  <a:pt x="133" y="23"/>
                  <a:pt x="133" y="21"/>
                </a:cubicBezTo>
                <a:cubicBezTo>
                  <a:pt x="133" y="20"/>
                  <a:pt x="135" y="19"/>
                  <a:pt x="136" y="19"/>
                </a:cubicBezTo>
                <a:close/>
                <a:moveTo>
                  <a:pt x="149" y="144"/>
                </a:moveTo>
                <a:cubicBezTo>
                  <a:pt x="151" y="144"/>
                  <a:pt x="152" y="145"/>
                  <a:pt x="152" y="147"/>
                </a:cubicBezTo>
                <a:cubicBezTo>
                  <a:pt x="152" y="148"/>
                  <a:pt x="151" y="149"/>
                  <a:pt x="149" y="149"/>
                </a:cubicBezTo>
                <a:cubicBezTo>
                  <a:pt x="148" y="149"/>
                  <a:pt x="147" y="148"/>
                  <a:pt x="147" y="147"/>
                </a:cubicBezTo>
                <a:cubicBezTo>
                  <a:pt x="147" y="145"/>
                  <a:pt x="148" y="144"/>
                  <a:pt x="149" y="144"/>
                </a:cubicBezTo>
                <a:close/>
                <a:moveTo>
                  <a:pt x="149" y="133"/>
                </a:moveTo>
                <a:cubicBezTo>
                  <a:pt x="151" y="133"/>
                  <a:pt x="152" y="135"/>
                  <a:pt x="152" y="136"/>
                </a:cubicBezTo>
                <a:cubicBezTo>
                  <a:pt x="152" y="137"/>
                  <a:pt x="151" y="139"/>
                  <a:pt x="149" y="139"/>
                </a:cubicBezTo>
                <a:cubicBezTo>
                  <a:pt x="148" y="139"/>
                  <a:pt x="147" y="137"/>
                  <a:pt x="147" y="136"/>
                </a:cubicBezTo>
                <a:cubicBezTo>
                  <a:pt x="147" y="135"/>
                  <a:pt x="148" y="133"/>
                  <a:pt x="149" y="133"/>
                </a:cubicBezTo>
                <a:close/>
                <a:moveTo>
                  <a:pt x="139" y="144"/>
                </a:moveTo>
                <a:cubicBezTo>
                  <a:pt x="140" y="144"/>
                  <a:pt x="141" y="145"/>
                  <a:pt x="141" y="147"/>
                </a:cubicBezTo>
                <a:cubicBezTo>
                  <a:pt x="141" y="148"/>
                  <a:pt x="140" y="149"/>
                  <a:pt x="139" y="149"/>
                </a:cubicBezTo>
                <a:cubicBezTo>
                  <a:pt x="137" y="149"/>
                  <a:pt x="136" y="148"/>
                  <a:pt x="136" y="147"/>
                </a:cubicBezTo>
                <a:cubicBezTo>
                  <a:pt x="136" y="145"/>
                  <a:pt x="137" y="144"/>
                  <a:pt x="139" y="144"/>
                </a:cubicBezTo>
                <a:close/>
                <a:moveTo>
                  <a:pt x="139" y="133"/>
                </a:moveTo>
                <a:cubicBezTo>
                  <a:pt x="140" y="133"/>
                  <a:pt x="141" y="135"/>
                  <a:pt x="141" y="136"/>
                </a:cubicBezTo>
                <a:cubicBezTo>
                  <a:pt x="141" y="137"/>
                  <a:pt x="140" y="139"/>
                  <a:pt x="139" y="139"/>
                </a:cubicBezTo>
                <a:cubicBezTo>
                  <a:pt x="137" y="139"/>
                  <a:pt x="136" y="137"/>
                  <a:pt x="136" y="136"/>
                </a:cubicBezTo>
                <a:cubicBezTo>
                  <a:pt x="136" y="135"/>
                  <a:pt x="137" y="133"/>
                  <a:pt x="139" y="133"/>
                </a:cubicBezTo>
                <a:close/>
                <a:moveTo>
                  <a:pt x="13" y="147"/>
                </a:moveTo>
                <a:cubicBezTo>
                  <a:pt x="15" y="147"/>
                  <a:pt x="16" y="148"/>
                  <a:pt x="16" y="149"/>
                </a:cubicBezTo>
                <a:cubicBezTo>
                  <a:pt x="16" y="151"/>
                  <a:pt x="15" y="152"/>
                  <a:pt x="13" y="152"/>
                </a:cubicBezTo>
                <a:cubicBezTo>
                  <a:pt x="12" y="152"/>
                  <a:pt x="11" y="151"/>
                  <a:pt x="11" y="149"/>
                </a:cubicBezTo>
                <a:cubicBezTo>
                  <a:pt x="11" y="148"/>
                  <a:pt x="12" y="147"/>
                  <a:pt x="13" y="147"/>
                </a:cubicBezTo>
                <a:close/>
                <a:moveTo>
                  <a:pt x="24" y="147"/>
                </a:moveTo>
                <a:cubicBezTo>
                  <a:pt x="25" y="147"/>
                  <a:pt x="27" y="148"/>
                  <a:pt x="27" y="149"/>
                </a:cubicBezTo>
                <a:cubicBezTo>
                  <a:pt x="27" y="151"/>
                  <a:pt x="25" y="152"/>
                  <a:pt x="24" y="152"/>
                </a:cubicBezTo>
                <a:cubicBezTo>
                  <a:pt x="23" y="152"/>
                  <a:pt x="21" y="151"/>
                  <a:pt x="21" y="149"/>
                </a:cubicBezTo>
                <a:cubicBezTo>
                  <a:pt x="21" y="148"/>
                  <a:pt x="23" y="147"/>
                  <a:pt x="24" y="147"/>
                </a:cubicBezTo>
                <a:close/>
                <a:moveTo>
                  <a:pt x="13" y="136"/>
                </a:moveTo>
                <a:cubicBezTo>
                  <a:pt x="15" y="136"/>
                  <a:pt x="16" y="137"/>
                  <a:pt x="16" y="139"/>
                </a:cubicBezTo>
                <a:cubicBezTo>
                  <a:pt x="16" y="140"/>
                  <a:pt x="15" y="141"/>
                  <a:pt x="13" y="141"/>
                </a:cubicBezTo>
                <a:cubicBezTo>
                  <a:pt x="12" y="141"/>
                  <a:pt x="11" y="140"/>
                  <a:pt x="11" y="139"/>
                </a:cubicBezTo>
                <a:cubicBezTo>
                  <a:pt x="11" y="137"/>
                  <a:pt x="12" y="136"/>
                  <a:pt x="13" y="136"/>
                </a:cubicBezTo>
                <a:close/>
                <a:moveTo>
                  <a:pt x="24" y="136"/>
                </a:moveTo>
                <a:cubicBezTo>
                  <a:pt x="25" y="136"/>
                  <a:pt x="27" y="137"/>
                  <a:pt x="27" y="139"/>
                </a:cubicBezTo>
                <a:cubicBezTo>
                  <a:pt x="27" y="140"/>
                  <a:pt x="25" y="141"/>
                  <a:pt x="24" y="141"/>
                </a:cubicBezTo>
                <a:cubicBezTo>
                  <a:pt x="23" y="141"/>
                  <a:pt x="21" y="140"/>
                  <a:pt x="21" y="139"/>
                </a:cubicBezTo>
                <a:cubicBezTo>
                  <a:pt x="21" y="137"/>
                  <a:pt x="23" y="136"/>
                  <a:pt x="24" y="136"/>
                </a:cubicBezTo>
                <a:close/>
                <a:moveTo>
                  <a:pt x="11" y="11"/>
                </a:moveTo>
                <a:cubicBezTo>
                  <a:pt x="12" y="11"/>
                  <a:pt x="13" y="12"/>
                  <a:pt x="13" y="13"/>
                </a:cubicBezTo>
                <a:cubicBezTo>
                  <a:pt x="13" y="15"/>
                  <a:pt x="12" y="16"/>
                  <a:pt x="11" y="16"/>
                </a:cubicBezTo>
                <a:cubicBezTo>
                  <a:pt x="9" y="16"/>
                  <a:pt x="8" y="15"/>
                  <a:pt x="8" y="13"/>
                </a:cubicBezTo>
                <a:cubicBezTo>
                  <a:pt x="8" y="12"/>
                  <a:pt x="9" y="11"/>
                  <a:pt x="11" y="11"/>
                </a:cubicBezTo>
                <a:close/>
                <a:moveTo>
                  <a:pt x="11" y="21"/>
                </a:moveTo>
                <a:cubicBezTo>
                  <a:pt x="12" y="21"/>
                  <a:pt x="13" y="23"/>
                  <a:pt x="13" y="24"/>
                </a:cubicBezTo>
                <a:cubicBezTo>
                  <a:pt x="13" y="25"/>
                  <a:pt x="12" y="27"/>
                  <a:pt x="11" y="27"/>
                </a:cubicBezTo>
                <a:cubicBezTo>
                  <a:pt x="9" y="27"/>
                  <a:pt x="8" y="25"/>
                  <a:pt x="8" y="24"/>
                </a:cubicBezTo>
                <a:cubicBezTo>
                  <a:pt x="8" y="23"/>
                  <a:pt x="9" y="21"/>
                  <a:pt x="11" y="21"/>
                </a:cubicBezTo>
                <a:close/>
                <a:moveTo>
                  <a:pt x="21" y="11"/>
                </a:moveTo>
                <a:cubicBezTo>
                  <a:pt x="23" y="11"/>
                  <a:pt x="24" y="12"/>
                  <a:pt x="24" y="13"/>
                </a:cubicBezTo>
                <a:cubicBezTo>
                  <a:pt x="24" y="15"/>
                  <a:pt x="23" y="16"/>
                  <a:pt x="21" y="16"/>
                </a:cubicBezTo>
                <a:cubicBezTo>
                  <a:pt x="20" y="16"/>
                  <a:pt x="19" y="15"/>
                  <a:pt x="19" y="13"/>
                </a:cubicBezTo>
                <a:cubicBezTo>
                  <a:pt x="19" y="12"/>
                  <a:pt x="20" y="11"/>
                  <a:pt x="21" y="11"/>
                </a:cubicBezTo>
                <a:close/>
                <a:moveTo>
                  <a:pt x="21" y="21"/>
                </a:moveTo>
                <a:cubicBezTo>
                  <a:pt x="23" y="21"/>
                  <a:pt x="24" y="23"/>
                  <a:pt x="24" y="24"/>
                </a:cubicBezTo>
                <a:cubicBezTo>
                  <a:pt x="24" y="25"/>
                  <a:pt x="23" y="27"/>
                  <a:pt x="21" y="27"/>
                </a:cubicBezTo>
                <a:cubicBezTo>
                  <a:pt x="20" y="27"/>
                  <a:pt x="19" y="25"/>
                  <a:pt x="19" y="24"/>
                </a:cubicBezTo>
                <a:cubicBezTo>
                  <a:pt x="19" y="23"/>
                  <a:pt x="20" y="21"/>
                  <a:pt x="2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" name="Freeform 1913">
            <a:extLst>
              <a:ext uri="{FF2B5EF4-FFF2-40B4-BE49-F238E27FC236}">
                <a16:creationId xmlns:a16="http://schemas.microsoft.com/office/drawing/2014/main" id="{B14B49D0-A844-4B8B-878E-243E76A61EA3}"/>
              </a:ext>
            </a:extLst>
          </p:cNvPr>
          <p:cNvSpPr>
            <a:spLocks noEditPoints="1"/>
          </p:cNvSpPr>
          <p:nvPr/>
        </p:nvSpPr>
        <p:spPr bwMode="auto">
          <a:xfrm>
            <a:off x="1776882" y="2320825"/>
            <a:ext cx="388682" cy="390942"/>
          </a:xfrm>
          <a:custGeom>
            <a:avLst/>
            <a:gdLst>
              <a:gd name="T0" fmla="*/ 0 w 160"/>
              <a:gd name="T1" fmla="*/ 439882 h 160"/>
              <a:gd name="T2" fmla="*/ 454665 w 160"/>
              <a:gd name="T3" fmla="*/ 549852 h 160"/>
              <a:gd name="T4" fmla="*/ 546966 w 160"/>
              <a:gd name="T5" fmla="*/ 0 h 160"/>
              <a:gd name="T6" fmla="*/ 437573 w 160"/>
              <a:gd name="T7" fmla="*/ 439882 h 160"/>
              <a:gd name="T8" fmla="*/ 328180 w 160"/>
              <a:gd name="T9" fmla="*/ 439882 h 160"/>
              <a:gd name="T10" fmla="*/ 311087 w 160"/>
              <a:gd name="T11" fmla="*/ 439882 h 160"/>
              <a:gd name="T12" fmla="*/ 311087 w 160"/>
              <a:gd name="T13" fmla="*/ 439882 h 160"/>
              <a:gd name="T14" fmla="*/ 218786 w 160"/>
              <a:gd name="T15" fmla="*/ 109970 h 160"/>
              <a:gd name="T16" fmla="*/ 109393 w 160"/>
              <a:gd name="T17" fmla="*/ 109970 h 160"/>
              <a:gd name="T18" fmla="*/ 92301 w 160"/>
              <a:gd name="T19" fmla="*/ 17183 h 160"/>
              <a:gd name="T20" fmla="*/ 82045 w 160"/>
              <a:gd name="T21" fmla="*/ 429572 h 160"/>
              <a:gd name="T22" fmla="*/ 54697 w 160"/>
              <a:gd name="T23" fmla="*/ 439882 h 160"/>
              <a:gd name="T24" fmla="*/ 37604 w 160"/>
              <a:gd name="T25" fmla="*/ 439882 h 160"/>
              <a:gd name="T26" fmla="*/ 17093 w 160"/>
              <a:gd name="T27" fmla="*/ 457064 h 160"/>
              <a:gd name="T28" fmla="*/ 235879 w 160"/>
              <a:gd name="T29" fmla="*/ 457064 h 160"/>
              <a:gd name="T30" fmla="*/ 437573 w 160"/>
              <a:gd name="T31" fmla="*/ 457064 h 160"/>
              <a:gd name="T32" fmla="*/ 393132 w 160"/>
              <a:gd name="T33" fmla="*/ 494867 h 160"/>
              <a:gd name="T34" fmla="*/ 399969 w 160"/>
              <a:gd name="T35" fmla="*/ 512050 h 160"/>
              <a:gd name="T36" fmla="*/ 17093 w 160"/>
              <a:gd name="T37" fmla="*/ 532669 h 160"/>
              <a:gd name="T38" fmla="*/ 454665 w 160"/>
              <a:gd name="T39" fmla="*/ 109970 h 160"/>
              <a:gd name="T40" fmla="*/ 492269 w 160"/>
              <a:gd name="T41" fmla="*/ 154646 h 160"/>
              <a:gd name="T42" fmla="*/ 509362 w 160"/>
              <a:gd name="T43" fmla="*/ 147773 h 160"/>
              <a:gd name="T44" fmla="*/ 529873 w 160"/>
              <a:gd name="T45" fmla="*/ 532669 h 160"/>
              <a:gd name="T46" fmla="*/ 311087 w 160"/>
              <a:gd name="T47" fmla="*/ 92788 h 160"/>
              <a:gd name="T48" fmla="*/ 109393 w 160"/>
              <a:gd name="T49" fmla="*/ 92788 h 160"/>
              <a:gd name="T50" fmla="*/ 126486 w 160"/>
              <a:gd name="T51" fmla="*/ 65295 h 160"/>
              <a:gd name="T52" fmla="*/ 146997 w 160"/>
              <a:gd name="T53" fmla="*/ 44675 h 160"/>
              <a:gd name="T54" fmla="*/ 529873 w 160"/>
              <a:gd name="T55" fmla="*/ 17183 h 160"/>
              <a:gd name="T56" fmla="*/ 509362 w 160"/>
              <a:gd name="T57" fmla="*/ 37802 h 160"/>
              <a:gd name="T58" fmla="*/ 464921 w 160"/>
              <a:gd name="T59" fmla="*/ 27493 h 160"/>
              <a:gd name="T60" fmla="*/ 464921 w 160"/>
              <a:gd name="T61" fmla="*/ 27493 h 160"/>
              <a:gd name="T62" fmla="*/ 492269 w 160"/>
              <a:gd name="T63" fmla="*/ 72168 h 160"/>
              <a:gd name="T64" fmla="*/ 464921 w 160"/>
              <a:gd name="T65" fmla="*/ 82478 h 160"/>
              <a:gd name="T66" fmla="*/ 519618 w 160"/>
              <a:gd name="T67" fmla="*/ 505177 h 160"/>
              <a:gd name="T68" fmla="*/ 509362 w 160"/>
              <a:gd name="T69" fmla="*/ 457064 h 160"/>
              <a:gd name="T70" fmla="*/ 509362 w 160"/>
              <a:gd name="T71" fmla="*/ 457064 h 160"/>
              <a:gd name="T72" fmla="*/ 464921 w 160"/>
              <a:gd name="T73" fmla="*/ 505177 h 160"/>
              <a:gd name="T74" fmla="*/ 475177 w 160"/>
              <a:gd name="T75" fmla="*/ 477684 h 160"/>
              <a:gd name="T76" fmla="*/ 54697 w 160"/>
              <a:gd name="T77" fmla="*/ 512050 h 160"/>
              <a:gd name="T78" fmla="*/ 82045 w 160"/>
              <a:gd name="T79" fmla="*/ 505177 h 160"/>
              <a:gd name="T80" fmla="*/ 82045 w 160"/>
              <a:gd name="T81" fmla="*/ 505177 h 160"/>
              <a:gd name="T82" fmla="*/ 37604 w 160"/>
              <a:gd name="T83" fmla="*/ 477684 h 160"/>
              <a:gd name="T84" fmla="*/ 82045 w 160"/>
              <a:gd name="T85" fmla="*/ 484557 h 160"/>
              <a:gd name="T86" fmla="*/ 44441 w 160"/>
              <a:gd name="T87" fmla="*/ 44675 h 160"/>
              <a:gd name="T88" fmla="*/ 37604 w 160"/>
              <a:gd name="T89" fmla="*/ 72168 h 160"/>
              <a:gd name="T90" fmla="*/ 37604 w 160"/>
              <a:gd name="T91" fmla="*/ 72168 h 160"/>
              <a:gd name="T92" fmla="*/ 64952 w 160"/>
              <a:gd name="T93" fmla="*/ 44675 h 160"/>
              <a:gd name="T94" fmla="*/ 71789 w 160"/>
              <a:gd name="T95" fmla="*/ 92788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32" y="0"/>
                </a:moveTo>
                <a:cubicBezTo>
                  <a:pt x="27" y="0"/>
                  <a:pt x="27" y="0"/>
                  <a:pt x="2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60"/>
                  <a:pt x="0" y="160"/>
                  <a:pt x="0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0"/>
                  <a:pt x="160" y="0"/>
                  <a:pt x="160" y="0"/>
                </a:cubicBezTo>
                <a:lnTo>
                  <a:pt x="32" y="0"/>
                </a:lnTo>
                <a:close/>
                <a:moveTo>
                  <a:pt x="123" y="32"/>
                </a:moveTo>
                <a:cubicBezTo>
                  <a:pt x="128" y="32"/>
                  <a:pt x="128" y="32"/>
                  <a:pt x="128" y="32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3" y="128"/>
                  <a:pt x="123" y="128"/>
                  <a:pt x="123" y="128"/>
                </a:cubicBezTo>
                <a:lnTo>
                  <a:pt x="123" y="32"/>
                </a:lnTo>
                <a:close/>
                <a:moveTo>
                  <a:pt x="117" y="128"/>
                </a:moveTo>
                <a:cubicBezTo>
                  <a:pt x="96" y="128"/>
                  <a:pt x="96" y="128"/>
                  <a:pt x="96" y="128"/>
                </a:cubicBezTo>
                <a:cubicBezTo>
                  <a:pt x="96" y="32"/>
                  <a:pt x="96" y="32"/>
                  <a:pt x="96" y="32"/>
                </a:cubicBezTo>
                <a:cubicBezTo>
                  <a:pt x="117" y="32"/>
                  <a:pt x="117" y="32"/>
                  <a:pt x="117" y="32"/>
                </a:cubicBezTo>
                <a:lnTo>
                  <a:pt x="117" y="128"/>
                </a:lnTo>
                <a:close/>
                <a:moveTo>
                  <a:pt x="91" y="128"/>
                </a:moveTo>
                <a:cubicBezTo>
                  <a:pt x="69" y="128"/>
                  <a:pt x="69" y="128"/>
                  <a:pt x="69" y="128"/>
                </a:cubicBezTo>
                <a:cubicBezTo>
                  <a:pt x="69" y="32"/>
                  <a:pt x="69" y="32"/>
                  <a:pt x="69" y="32"/>
                </a:cubicBezTo>
                <a:cubicBezTo>
                  <a:pt x="91" y="32"/>
                  <a:pt x="91" y="32"/>
                  <a:pt x="91" y="32"/>
                </a:cubicBezTo>
                <a:lnTo>
                  <a:pt x="91" y="128"/>
                </a:lnTo>
                <a:close/>
                <a:moveTo>
                  <a:pt x="64" y="128"/>
                </a:moveTo>
                <a:cubicBezTo>
                  <a:pt x="43" y="128"/>
                  <a:pt x="43" y="128"/>
                  <a:pt x="43" y="128"/>
                </a:cubicBezTo>
                <a:cubicBezTo>
                  <a:pt x="43" y="32"/>
                  <a:pt x="43" y="32"/>
                  <a:pt x="43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128"/>
                </a:lnTo>
                <a:close/>
                <a:moveTo>
                  <a:pt x="37" y="128"/>
                </a:moveTo>
                <a:cubicBezTo>
                  <a:pt x="32" y="128"/>
                  <a:pt x="32" y="128"/>
                  <a:pt x="32" y="128"/>
                </a:cubicBezTo>
                <a:cubicBezTo>
                  <a:pt x="32" y="32"/>
                  <a:pt x="32" y="32"/>
                  <a:pt x="32" y="32"/>
                </a:cubicBezTo>
                <a:cubicBezTo>
                  <a:pt x="37" y="32"/>
                  <a:pt x="37" y="32"/>
                  <a:pt x="37" y="32"/>
                </a:cubicBezTo>
                <a:lnTo>
                  <a:pt x="37" y="128"/>
                </a:lnTo>
                <a:close/>
                <a:moveTo>
                  <a:pt x="5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6" y="108"/>
                  <a:pt x="15" y="107"/>
                  <a:pt x="13" y="107"/>
                </a:cubicBezTo>
                <a:cubicBezTo>
                  <a:pt x="12" y="107"/>
                  <a:pt x="11" y="108"/>
                  <a:pt x="11" y="109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5" y="128"/>
                  <a:pt x="5" y="128"/>
                  <a:pt x="5" y="128"/>
                </a:cubicBezTo>
                <a:lnTo>
                  <a:pt x="5" y="5"/>
                </a:lnTo>
                <a:close/>
                <a:moveTo>
                  <a:pt x="5" y="155"/>
                </a:moveTo>
                <a:cubicBezTo>
                  <a:pt x="5" y="133"/>
                  <a:pt x="5" y="133"/>
                  <a:pt x="5" y="133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64" y="133"/>
                  <a:pt x="64" y="133"/>
                  <a:pt x="64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3" y="139"/>
                  <a:pt x="112" y="140"/>
                  <a:pt x="112" y="141"/>
                </a:cubicBezTo>
                <a:cubicBezTo>
                  <a:pt x="112" y="143"/>
                  <a:pt x="113" y="144"/>
                  <a:pt x="115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0" y="147"/>
                  <a:pt x="120" y="147"/>
                  <a:pt x="120" y="147"/>
                </a:cubicBezTo>
                <a:cubicBezTo>
                  <a:pt x="119" y="147"/>
                  <a:pt x="117" y="148"/>
                  <a:pt x="117" y="149"/>
                </a:cubicBezTo>
                <a:cubicBezTo>
                  <a:pt x="117" y="151"/>
                  <a:pt x="119" y="152"/>
                  <a:pt x="120" y="152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28" y="155"/>
                  <a:pt x="128" y="155"/>
                  <a:pt x="128" y="155"/>
                </a:cubicBezTo>
                <a:lnTo>
                  <a:pt x="5" y="155"/>
                </a:lnTo>
                <a:close/>
                <a:moveTo>
                  <a:pt x="155" y="155"/>
                </a:moveTo>
                <a:cubicBezTo>
                  <a:pt x="133" y="155"/>
                  <a:pt x="133" y="155"/>
                  <a:pt x="133" y="155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47"/>
                  <a:pt x="140" y="48"/>
                  <a:pt x="141" y="48"/>
                </a:cubicBezTo>
                <a:cubicBezTo>
                  <a:pt x="143" y="48"/>
                  <a:pt x="144" y="47"/>
                  <a:pt x="144" y="45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7" y="32"/>
                  <a:pt x="147" y="32"/>
                  <a:pt x="147" y="32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1"/>
                  <a:pt x="148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5" y="32"/>
                  <a:pt x="155" y="32"/>
                  <a:pt x="155" y="32"/>
                </a:cubicBezTo>
                <a:lnTo>
                  <a:pt x="155" y="155"/>
                </a:lnTo>
                <a:close/>
                <a:moveTo>
                  <a:pt x="128" y="27"/>
                </a:moveTo>
                <a:cubicBezTo>
                  <a:pt x="123" y="27"/>
                  <a:pt x="123" y="27"/>
                  <a:pt x="123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1" y="27"/>
                  <a:pt x="91" y="27"/>
                  <a:pt x="91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64" y="27"/>
                  <a:pt x="64" y="27"/>
                  <a:pt x="64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4"/>
                  <a:pt x="32" y="24"/>
                  <a:pt x="32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0"/>
                  <a:pt x="39" y="19"/>
                  <a:pt x="37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6"/>
                  <a:pt x="32" y="16"/>
                  <a:pt x="32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1" y="16"/>
                  <a:pt x="43" y="15"/>
                  <a:pt x="43" y="13"/>
                </a:cubicBezTo>
                <a:cubicBezTo>
                  <a:pt x="43" y="12"/>
                  <a:pt x="41" y="11"/>
                  <a:pt x="40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5"/>
                  <a:pt x="32" y="5"/>
                  <a:pt x="32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7"/>
                  <a:pt x="155" y="27"/>
                  <a:pt x="155" y="27"/>
                </a:cubicBezTo>
                <a:lnTo>
                  <a:pt x="128" y="27"/>
                </a:lnTo>
                <a:close/>
                <a:moveTo>
                  <a:pt x="147" y="8"/>
                </a:moveTo>
                <a:cubicBezTo>
                  <a:pt x="148" y="8"/>
                  <a:pt x="149" y="9"/>
                  <a:pt x="149" y="11"/>
                </a:cubicBezTo>
                <a:cubicBezTo>
                  <a:pt x="149" y="12"/>
                  <a:pt x="148" y="13"/>
                  <a:pt x="147" y="13"/>
                </a:cubicBezTo>
                <a:cubicBezTo>
                  <a:pt x="145" y="13"/>
                  <a:pt x="144" y="12"/>
                  <a:pt x="144" y="11"/>
                </a:cubicBezTo>
                <a:cubicBezTo>
                  <a:pt x="144" y="9"/>
                  <a:pt x="145" y="8"/>
                  <a:pt x="147" y="8"/>
                </a:cubicBezTo>
                <a:close/>
                <a:moveTo>
                  <a:pt x="136" y="8"/>
                </a:moveTo>
                <a:cubicBezTo>
                  <a:pt x="137" y="8"/>
                  <a:pt x="139" y="9"/>
                  <a:pt x="139" y="11"/>
                </a:cubicBezTo>
                <a:cubicBezTo>
                  <a:pt x="139" y="12"/>
                  <a:pt x="137" y="13"/>
                  <a:pt x="136" y="13"/>
                </a:cubicBezTo>
                <a:cubicBezTo>
                  <a:pt x="135" y="13"/>
                  <a:pt x="133" y="12"/>
                  <a:pt x="133" y="11"/>
                </a:cubicBezTo>
                <a:cubicBezTo>
                  <a:pt x="133" y="9"/>
                  <a:pt x="135" y="8"/>
                  <a:pt x="136" y="8"/>
                </a:cubicBezTo>
                <a:close/>
                <a:moveTo>
                  <a:pt x="147" y="19"/>
                </a:moveTo>
                <a:cubicBezTo>
                  <a:pt x="148" y="19"/>
                  <a:pt x="149" y="20"/>
                  <a:pt x="149" y="21"/>
                </a:cubicBezTo>
                <a:cubicBezTo>
                  <a:pt x="149" y="23"/>
                  <a:pt x="148" y="24"/>
                  <a:pt x="147" y="24"/>
                </a:cubicBezTo>
                <a:cubicBezTo>
                  <a:pt x="145" y="24"/>
                  <a:pt x="144" y="23"/>
                  <a:pt x="144" y="21"/>
                </a:cubicBezTo>
                <a:cubicBezTo>
                  <a:pt x="144" y="20"/>
                  <a:pt x="145" y="19"/>
                  <a:pt x="147" y="19"/>
                </a:cubicBezTo>
                <a:close/>
                <a:moveTo>
                  <a:pt x="136" y="19"/>
                </a:moveTo>
                <a:cubicBezTo>
                  <a:pt x="137" y="19"/>
                  <a:pt x="139" y="20"/>
                  <a:pt x="139" y="21"/>
                </a:cubicBezTo>
                <a:cubicBezTo>
                  <a:pt x="139" y="23"/>
                  <a:pt x="137" y="24"/>
                  <a:pt x="136" y="24"/>
                </a:cubicBezTo>
                <a:cubicBezTo>
                  <a:pt x="135" y="24"/>
                  <a:pt x="133" y="23"/>
                  <a:pt x="133" y="21"/>
                </a:cubicBezTo>
                <a:cubicBezTo>
                  <a:pt x="133" y="20"/>
                  <a:pt x="135" y="19"/>
                  <a:pt x="136" y="19"/>
                </a:cubicBezTo>
                <a:close/>
                <a:moveTo>
                  <a:pt x="149" y="144"/>
                </a:moveTo>
                <a:cubicBezTo>
                  <a:pt x="151" y="144"/>
                  <a:pt x="152" y="145"/>
                  <a:pt x="152" y="147"/>
                </a:cubicBezTo>
                <a:cubicBezTo>
                  <a:pt x="152" y="148"/>
                  <a:pt x="151" y="149"/>
                  <a:pt x="149" y="149"/>
                </a:cubicBezTo>
                <a:cubicBezTo>
                  <a:pt x="148" y="149"/>
                  <a:pt x="147" y="148"/>
                  <a:pt x="147" y="147"/>
                </a:cubicBezTo>
                <a:cubicBezTo>
                  <a:pt x="147" y="145"/>
                  <a:pt x="148" y="144"/>
                  <a:pt x="149" y="144"/>
                </a:cubicBezTo>
                <a:close/>
                <a:moveTo>
                  <a:pt x="149" y="133"/>
                </a:moveTo>
                <a:cubicBezTo>
                  <a:pt x="151" y="133"/>
                  <a:pt x="152" y="135"/>
                  <a:pt x="152" y="136"/>
                </a:cubicBezTo>
                <a:cubicBezTo>
                  <a:pt x="152" y="137"/>
                  <a:pt x="151" y="139"/>
                  <a:pt x="149" y="139"/>
                </a:cubicBezTo>
                <a:cubicBezTo>
                  <a:pt x="148" y="139"/>
                  <a:pt x="147" y="137"/>
                  <a:pt x="147" y="136"/>
                </a:cubicBezTo>
                <a:cubicBezTo>
                  <a:pt x="147" y="135"/>
                  <a:pt x="148" y="133"/>
                  <a:pt x="149" y="133"/>
                </a:cubicBezTo>
                <a:close/>
                <a:moveTo>
                  <a:pt x="139" y="144"/>
                </a:moveTo>
                <a:cubicBezTo>
                  <a:pt x="140" y="144"/>
                  <a:pt x="141" y="145"/>
                  <a:pt x="141" y="147"/>
                </a:cubicBezTo>
                <a:cubicBezTo>
                  <a:pt x="141" y="148"/>
                  <a:pt x="140" y="149"/>
                  <a:pt x="139" y="149"/>
                </a:cubicBezTo>
                <a:cubicBezTo>
                  <a:pt x="137" y="149"/>
                  <a:pt x="136" y="148"/>
                  <a:pt x="136" y="147"/>
                </a:cubicBezTo>
                <a:cubicBezTo>
                  <a:pt x="136" y="145"/>
                  <a:pt x="137" y="144"/>
                  <a:pt x="139" y="144"/>
                </a:cubicBezTo>
                <a:close/>
                <a:moveTo>
                  <a:pt x="139" y="133"/>
                </a:moveTo>
                <a:cubicBezTo>
                  <a:pt x="140" y="133"/>
                  <a:pt x="141" y="135"/>
                  <a:pt x="141" y="136"/>
                </a:cubicBezTo>
                <a:cubicBezTo>
                  <a:pt x="141" y="137"/>
                  <a:pt x="140" y="139"/>
                  <a:pt x="139" y="139"/>
                </a:cubicBezTo>
                <a:cubicBezTo>
                  <a:pt x="137" y="139"/>
                  <a:pt x="136" y="137"/>
                  <a:pt x="136" y="136"/>
                </a:cubicBezTo>
                <a:cubicBezTo>
                  <a:pt x="136" y="135"/>
                  <a:pt x="137" y="133"/>
                  <a:pt x="139" y="133"/>
                </a:cubicBezTo>
                <a:close/>
                <a:moveTo>
                  <a:pt x="13" y="147"/>
                </a:moveTo>
                <a:cubicBezTo>
                  <a:pt x="15" y="147"/>
                  <a:pt x="16" y="148"/>
                  <a:pt x="16" y="149"/>
                </a:cubicBezTo>
                <a:cubicBezTo>
                  <a:pt x="16" y="151"/>
                  <a:pt x="15" y="152"/>
                  <a:pt x="13" y="152"/>
                </a:cubicBezTo>
                <a:cubicBezTo>
                  <a:pt x="12" y="152"/>
                  <a:pt x="11" y="151"/>
                  <a:pt x="11" y="149"/>
                </a:cubicBezTo>
                <a:cubicBezTo>
                  <a:pt x="11" y="148"/>
                  <a:pt x="12" y="147"/>
                  <a:pt x="13" y="147"/>
                </a:cubicBezTo>
                <a:close/>
                <a:moveTo>
                  <a:pt x="24" y="147"/>
                </a:moveTo>
                <a:cubicBezTo>
                  <a:pt x="25" y="147"/>
                  <a:pt x="27" y="148"/>
                  <a:pt x="27" y="149"/>
                </a:cubicBezTo>
                <a:cubicBezTo>
                  <a:pt x="27" y="151"/>
                  <a:pt x="25" y="152"/>
                  <a:pt x="24" y="152"/>
                </a:cubicBezTo>
                <a:cubicBezTo>
                  <a:pt x="23" y="152"/>
                  <a:pt x="21" y="151"/>
                  <a:pt x="21" y="149"/>
                </a:cubicBezTo>
                <a:cubicBezTo>
                  <a:pt x="21" y="148"/>
                  <a:pt x="23" y="147"/>
                  <a:pt x="24" y="147"/>
                </a:cubicBezTo>
                <a:close/>
                <a:moveTo>
                  <a:pt x="13" y="136"/>
                </a:moveTo>
                <a:cubicBezTo>
                  <a:pt x="15" y="136"/>
                  <a:pt x="16" y="137"/>
                  <a:pt x="16" y="139"/>
                </a:cubicBezTo>
                <a:cubicBezTo>
                  <a:pt x="16" y="140"/>
                  <a:pt x="15" y="141"/>
                  <a:pt x="13" y="141"/>
                </a:cubicBezTo>
                <a:cubicBezTo>
                  <a:pt x="12" y="141"/>
                  <a:pt x="11" y="140"/>
                  <a:pt x="11" y="139"/>
                </a:cubicBezTo>
                <a:cubicBezTo>
                  <a:pt x="11" y="137"/>
                  <a:pt x="12" y="136"/>
                  <a:pt x="13" y="136"/>
                </a:cubicBezTo>
                <a:close/>
                <a:moveTo>
                  <a:pt x="24" y="136"/>
                </a:moveTo>
                <a:cubicBezTo>
                  <a:pt x="25" y="136"/>
                  <a:pt x="27" y="137"/>
                  <a:pt x="27" y="139"/>
                </a:cubicBezTo>
                <a:cubicBezTo>
                  <a:pt x="27" y="140"/>
                  <a:pt x="25" y="141"/>
                  <a:pt x="24" y="141"/>
                </a:cubicBezTo>
                <a:cubicBezTo>
                  <a:pt x="23" y="141"/>
                  <a:pt x="21" y="140"/>
                  <a:pt x="21" y="139"/>
                </a:cubicBezTo>
                <a:cubicBezTo>
                  <a:pt x="21" y="137"/>
                  <a:pt x="23" y="136"/>
                  <a:pt x="24" y="136"/>
                </a:cubicBezTo>
                <a:close/>
                <a:moveTo>
                  <a:pt x="11" y="11"/>
                </a:moveTo>
                <a:cubicBezTo>
                  <a:pt x="12" y="11"/>
                  <a:pt x="13" y="12"/>
                  <a:pt x="13" y="13"/>
                </a:cubicBezTo>
                <a:cubicBezTo>
                  <a:pt x="13" y="15"/>
                  <a:pt x="12" y="16"/>
                  <a:pt x="11" y="16"/>
                </a:cubicBezTo>
                <a:cubicBezTo>
                  <a:pt x="9" y="16"/>
                  <a:pt x="8" y="15"/>
                  <a:pt x="8" y="13"/>
                </a:cubicBezTo>
                <a:cubicBezTo>
                  <a:pt x="8" y="12"/>
                  <a:pt x="9" y="11"/>
                  <a:pt x="11" y="11"/>
                </a:cubicBezTo>
                <a:close/>
                <a:moveTo>
                  <a:pt x="11" y="21"/>
                </a:moveTo>
                <a:cubicBezTo>
                  <a:pt x="12" y="21"/>
                  <a:pt x="13" y="23"/>
                  <a:pt x="13" y="24"/>
                </a:cubicBezTo>
                <a:cubicBezTo>
                  <a:pt x="13" y="25"/>
                  <a:pt x="12" y="27"/>
                  <a:pt x="11" y="27"/>
                </a:cubicBezTo>
                <a:cubicBezTo>
                  <a:pt x="9" y="27"/>
                  <a:pt x="8" y="25"/>
                  <a:pt x="8" y="24"/>
                </a:cubicBezTo>
                <a:cubicBezTo>
                  <a:pt x="8" y="23"/>
                  <a:pt x="9" y="21"/>
                  <a:pt x="11" y="21"/>
                </a:cubicBezTo>
                <a:close/>
                <a:moveTo>
                  <a:pt x="21" y="11"/>
                </a:moveTo>
                <a:cubicBezTo>
                  <a:pt x="23" y="11"/>
                  <a:pt x="24" y="12"/>
                  <a:pt x="24" y="13"/>
                </a:cubicBezTo>
                <a:cubicBezTo>
                  <a:pt x="24" y="15"/>
                  <a:pt x="23" y="16"/>
                  <a:pt x="21" y="16"/>
                </a:cubicBezTo>
                <a:cubicBezTo>
                  <a:pt x="20" y="16"/>
                  <a:pt x="19" y="15"/>
                  <a:pt x="19" y="13"/>
                </a:cubicBezTo>
                <a:cubicBezTo>
                  <a:pt x="19" y="12"/>
                  <a:pt x="20" y="11"/>
                  <a:pt x="21" y="11"/>
                </a:cubicBezTo>
                <a:close/>
                <a:moveTo>
                  <a:pt x="21" y="21"/>
                </a:moveTo>
                <a:cubicBezTo>
                  <a:pt x="23" y="21"/>
                  <a:pt x="24" y="23"/>
                  <a:pt x="24" y="24"/>
                </a:cubicBezTo>
                <a:cubicBezTo>
                  <a:pt x="24" y="25"/>
                  <a:pt x="23" y="27"/>
                  <a:pt x="21" y="27"/>
                </a:cubicBezTo>
                <a:cubicBezTo>
                  <a:pt x="20" y="27"/>
                  <a:pt x="19" y="25"/>
                  <a:pt x="19" y="24"/>
                </a:cubicBezTo>
                <a:cubicBezTo>
                  <a:pt x="19" y="23"/>
                  <a:pt x="20" y="21"/>
                  <a:pt x="2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" name="Freeform 1914">
            <a:extLst>
              <a:ext uri="{FF2B5EF4-FFF2-40B4-BE49-F238E27FC236}">
                <a16:creationId xmlns:a16="http://schemas.microsoft.com/office/drawing/2014/main" id="{74335F36-7C5C-45AA-A05C-727771CA2F32}"/>
              </a:ext>
            </a:extLst>
          </p:cNvPr>
          <p:cNvSpPr>
            <a:spLocks noEditPoints="1"/>
          </p:cNvSpPr>
          <p:nvPr/>
        </p:nvSpPr>
        <p:spPr bwMode="auto">
          <a:xfrm>
            <a:off x="2762084" y="2320825"/>
            <a:ext cx="388682" cy="390942"/>
          </a:xfrm>
          <a:custGeom>
            <a:avLst/>
            <a:gdLst>
              <a:gd name="T0" fmla="*/ 27348 w 160"/>
              <a:gd name="T1" fmla="*/ 467374 h 160"/>
              <a:gd name="T2" fmla="*/ 82045 w 160"/>
              <a:gd name="T3" fmla="*/ 429572 h 160"/>
              <a:gd name="T4" fmla="*/ 37604 w 160"/>
              <a:gd name="T5" fmla="*/ 92788 h 160"/>
              <a:gd name="T6" fmla="*/ 64952 w 160"/>
              <a:gd name="T7" fmla="*/ 120280 h 160"/>
              <a:gd name="T8" fmla="*/ 64952 w 160"/>
              <a:gd name="T9" fmla="*/ 120280 h 160"/>
              <a:gd name="T10" fmla="*/ 509362 w 160"/>
              <a:gd name="T11" fmla="*/ 457064 h 160"/>
              <a:gd name="T12" fmla="*/ 482014 w 160"/>
              <a:gd name="T13" fmla="*/ 429572 h 160"/>
              <a:gd name="T14" fmla="*/ 509362 w 160"/>
              <a:gd name="T15" fmla="*/ 92788 h 160"/>
              <a:gd name="T16" fmla="*/ 464921 w 160"/>
              <a:gd name="T17" fmla="*/ 120280 h 160"/>
              <a:gd name="T18" fmla="*/ 464921 w 160"/>
              <a:gd name="T19" fmla="*/ 120280 h 160"/>
              <a:gd name="T20" fmla="*/ 546966 w 160"/>
              <a:gd name="T21" fmla="*/ 542979 h 160"/>
              <a:gd name="T22" fmla="*/ 543547 w 160"/>
              <a:gd name="T23" fmla="*/ 546415 h 160"/>
              <a:gd name="T24" fmla="*/ 540129 w 160"/>
              <a:gd name="T25" fmla="*/ 549852 h 160"/>
              <a:gd name="T26" fmla="*/ 6837 w 160"/>
              <a:gd name="T27" fmla="*/ 549852 h 160"/>
              <a:gd name="T28" fmla="*/ 3419 w 160"/>
              <a:gd name="T29" fmla="*/ 546415 h 160"/>
              <a:gd name="T30" fmla="*/ 0 w 160"/>
              <a:gd name="T31" fmla="*/ 542979 h 160"/>
              <a:gd name="T32" fmla="*/ 0 w 160"/>
              <a:gd name="T33" fmla="*/ 10310 h 160"/>
              <a:gd name="T34" fmla="*/ 0 w 160"/>
              <a:gd name="T35" fmla="*/ 3437 h 160"/>
              <a:gd name="T36" fmla="*/ 3419 w 160"/>
              <a:gd name="T37" fmla="*/ 0 h 160"/>
              <a:gd name="T38" fmla="*/ 10256 w 160"/>
              <a:gd name="T39" fmla="*/ 0 h 160"/>
              <a:gd name="T40" fmla="*/ 540129 w 160"/>
              <a:gd name="T41" fmla="*/ 0 h 160"/>
              <a:gd name="T42" fmla="*/ 543547 w 160"/>
              <a:gd name="T43" fmla="*/ 3437 h 160"/>
              <a:gd name="T44" fmla="*/ 546966 w 160"/>
              <a:gd name="T45" fmla="*/ 6873 h 160"/>
              <a:gd name="T46" fmla="*/ 546966 w 160"/>
              <a:gd name="T47" fmla="*/ 10310 h 160"/>
              <a:gd name="T48" fmla="*/ 454665 w 160"/>
              <a:gd name="T49" fmla="*/ 446755 h 160"/>
              <a:gd name="T50" fmla="*/ 437573 w 160"/>
              <a:gd name="T51" fmla="*/ 109970 h 160"/>
              <a:gd name="T52" fmla="*/ 17093 w 160"/>
              <a:gd name="T53" fmla="*/ 518923 h 160"/>
              <a:gd name="T54" fmla="*/ 17093 w 160"/>
              <a:gd name="T55" fmla="*/ 518923 h 160"/>
              <a:gd name="T56" fmla="*/ 109393 w 160"/>
              <a:gd name="T57" fmla="*/ 109970 h 160"/>
              <a:gd name="T58" fmla="*/ 218786 w 160"/>
              <a:gd name="T59" fmla="*/ 109970 h 160"/>
              <a:gd name="T60" fmla="*/ 311087 w 160"/>
              <a:gd name="T61" fmla="*/ 439882 h 160"/>
              <a:gd name="T62" fmla="*/ 328180 w 160"/>
              <a:gd name="T63" fmla="*/ 439882 h 160"/>
              <a:gd name="T64" fmla="*/ 328180 w 160"/>
              <a:gd name="T65" fmla="*/ 439882 h 160"/>
              <a:gd name="T66" fmla="*/ 218786 w 160"/>
              <a:gd name="T67" fmla="*/ 92788 h 160"/>
              <a:gd name="T68" fmla="*/ 420480 w 160"/>
              <a:gd name="T69" fmla="*/ 92788 h 160"/>
              <a:gd name="T70" fmla="*/ 516199 w 160"/>
              <a:gd name="T71" fmla="*/ 532669 h 160"/>
              <a:gd name="T72" fmla="*/ 311087 w 160"/>
              <a:gd name="T73" fmla="*/ 457064 h 160"/>
              <a:gd name="T74" fmla="*/ 102556 w 160"/>
              <a:gd name="T75" fmla="*/ 457064 h 160"/>
              <a:gd name="T76" fmla="*/ 464921 w 160"/>
              <a:gd name="T77" fmla="*/ 522359 h 160"/>
              <a:gd name="T78" fmla="*/ 420480 w 160"/>
              <a:gd name="T79" fmla="*/ 477684 h 160"/>
              <a:gd name="T80" fmla="*/ 420480 w 160"/>
              <a:gd name="T81" fmla="*/ 477684 h 160"/>
              <a:gd name="T82" fmla="*/ 82045 w 160"/>
              <a:gd name="T83" fmla="*/ 505177 h 160"/>
              <a:gd name="T84" fmla="*/ 126486 w 160"/>
              <a:gd name="T85" fmla="*/ 477684 h 160"/>
              <a:gd name="T86" fmla="*/ 464921 w 160"/>
              <a:gd name="T87" fmla="*/ 44675 h 160"/>
              <a:gd name="T88" fmla="*/ 420480 w 160"/>
              <a:gd name="T89" fmla="*/ 72168 h 160"/>
              <a:gd name="T90" fmla="*/ 420480 w 160"/>
              <a:gd name="T91" fmla="*/ 72168 h 160"/>
              <a:gd name="T92" fmla="*/ 82045 w 160"/>
              <a:gd name="T93" fmla="*/ 27493 h 160"/>
              <a:gd name="T94" fmla="*/ 126486 w 160"/>
              <a:gd name="T95" fmla="*/ 72168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1" y="133"/>
                </a:moveTo>
                <a:cubicBezTo>
                  <a:pt x="12" y="133"/>
                  <a:pt x="13" y="135"/>
                  <a:pt x="13" y="136"/>
                </a:cubicBezTo>
                <a:cubicBezTo>
                  <a:pt x="13" y="137"/>
                  <a:pt x="12" y="139"/>
                  <a:pt x="11" y="139"/>
                </a:cubicBezTo>
                <a:cubicBezTo>
                  <a:pt x="9" y="139"/>
                  <a:pt x="8" y="137"/>
                  <a:pt x="8" y="136"/>
                </a:cubicBezTo>
                <a:cubicBezTo>
                  <a:pt x="8" y="135"/>
                  <a:pt x="9" y="133"/>
                  <a:pt x="11" y="133"/>
                </a:cubicBezTo>
                <a:close/>
                <a:moveTo>
                  <a:pt x="19" y="125"/>
                </a:moveTo>
                <a:cubicBezTo>
                  <a:pt x="19" y="127"/>
                  <a:pt x="20" y="128"/>
                  <a:pt x="21" y="128"/>
                </a:cubicBezTo>
                <a:cubicBezTo>
                  <a:pt x="23" y="128"/>
                  <a:pt x="24" y="127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lose/>
                <a:moveTo>
                  <a:pt x="8" y="24"/>
                </a:moveTo>
                <a:cubicBezTo>
                  <a:pt x="8" y="25"/>
                  <a:pt x="9" y="27"/>
                  <a:pt x="11" y="27"/>
                </a:cubicBezTo>
                <a:cubicBezTo>
                  <a:pt x="12" y="27"/>
                  <a:pt x="13" y="25"/>
                  <a:pt x="13" y="24"/>
                </a:cubicBezTo>
                <a:cubicBezTo>
                  <a:pt x="13" y="23"/>
                  <a:pt x="12" y="21"/>
                  <a:pt x="11" y="21"/>
                </a:cubicBezTo>
                <a:cubicBezTo>
                  <a:pt x="9" y="21"/>
                  <a:pt x="8" y="23"/>
                  <a:pt x="8" y="24"/>
                </a:cubicBezTo>
                <a:close/>
                <a:moveTo>
                  <a:pt x="19" y="35"/>
                </a:moveTo>
                <a:cubicBezTo>
                  <a:pt x="19" y="36"/>
                  <a:pt x="20" y="37"/>
                  <a:pt x="21" y="37"/>
                </a:cubicBezTo>
                <a:cubicBezTo>
                  <a:pt x="23" y="37"/>
                  <a:pt x="24" y="36"/>
                  <a:pt x="24" y="35"/>
                </a:cubicBezTo>
                <a:cubicBezTo>
                  <a:pt x="24" y="33"/>
                  <a:pt x="23" y="32"/>
                  <a:pt x="21" y="32"/>
                </a:cubicBezTo>
                <a:cubicBezTo>
                  <a:pt x="20" y="32"/>
                  <a:pt x="19" y="33"/>
                  <a:pt x="19" y="35"/>
                </a:cubicBezTo>
                <a:close/>
                <a:moveTo>
                  <a:pt x="147" y="136"/>
                </a:moveTo>
                <a:cubicBezTo>
                  <a:pt x="147" y="137"/>
                  <a:pt x="148" y="139"/>
                  <a:pt x="149" y="139"/>
                </a:cubicBezTo>
                <a:cubicBezTo>
                  <a:pt x="151" y="139"/>
                  <a:pt x="152" y="137"/>
                  <a:pt x="152" y="136"/>
                </a:cubicBezTo>
                <a:cubicBezTo>
                  <a:pt x="152" y="135"/>
                  <a:pt x="151" y="133"/>
                  <a:pt x="149" y="133"/>
                </a:cubicBezTo>
                <a:cubicBezTo>
                  <a:pt x="148" y="133"/>
                  <a:pt x="147" y="135"/>
                  <a:pt x="147" y="136"/>
                </a:cubicBezTo>
                <a:close/>
                <a:moveTo>
                  <a:pt x="136" y="125"/>
                </a:moveTo>
                <a:cubicBezTo>
                  <a:pt x="136" y="127"/>
                  <a:pt x="137" y="128"/>
                  <a:pt x="139" y="128"/>
                </a:cubicBezTo>
                <a:cubicBezTo>
                  <a:pt x="140" y="128"/>
                  <a:pt x="141" y="127"/>
                  <a:pt x="141" y="125"/>
                </a:cubicBezTo>
                <a:cubicBezTo>
                  <a:pt x="141" y="124"/>
                  <a:pt x="140" y="123"/>
                  <a:pt x="139" y="123"/>
                </a:cubicBezTo>
                <a:cubicBezTo>
                  <a:pt x="137" y="123"/>
                  <a:pt x="136" y="124"/>
                  <a:pt x="136" y="125"/>
                </a:cubicBezTo>
                <a:close/>
                <a:moveTo>
                  <a:pt x="147" y="24"/>
                </a:moveTo>
                <a:cubicBezTo>
                  <a:pt x="147" y="25"/>
                  <a:pt x="148" y="27"/>
                  <a:pt x="149" y="27"/>
                </a:cubicBezTo>
                <a:cubicBezTo>
                  <a:pt x="151" y="27"/>
                  <a:pt x="152" y="25"/>
                  <a:pt x="152" y="24"/>
                </a:cubicBezTo>
                <a:cubicBezTo>
                  <a:pt x="152" y="23"/>
                  <a:pt x="151" y="21"/>
                  <a:pt x="149" y="21"/>
                </a:cubicBezTo>
                <a:cubicBezTo>
                  <a:pt x="148" y="21"/>
                  <a:pt x="147" y="23"/>
                  <a:pt x="147" y="24"/>
                </a:cubicBezTo>
                <a:close/>
                <a:moveTo>
                  <a:pt x="136" y="35"/>
                </a:moveTo>
                <a:cubicBezTo>
                  <a:pt x="136" y="36"/>
                  <a:pt x="137" y="37"/>
                  <a:pt x="139" y="37"/>
                </a:cubicBezTo>
                <a:cubicBezTo>
                  <a:pt x="140" y="37"/>
                  <a:pt x="141" y="36"/>
                  <a:pt x="141" y="35"/>
                </a:cubicBezTo>
                <a:cubicBezTo>
                  <a:pt x="141" y="33"/>
                  <a:pt x="140" y="32"/>
                  <a:pt x="139" y="32"/>
                </a:cubicBezTo>
                <a:cubicBezTo>
                  <a:pt x="137" y="32"/>
                  <a:pt x="136" y="33"/>
                  <a:pt x="136" y="35"/>
                </a:cubicBezTo>
                <a:close/>
                <a:moveTo>
                  <a:pt x="160" y="157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9"/>
                  <a:pt x="160" y="159"/>
                </a:cubicBezTo>
                <a:cubicBezTo>
                  <a:pt x="160" y="159"/>
                  <a:pt x="160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1" y="160"/>
                </a:cubicBezTo>
                <a:cubicBezTo>
                  <a:pt x="1" y="160"/>
                  <a:pt x="1" y="160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9" y="0"/>
                  <a:pt x="159" y="0"/>
                </a:cubicBezTo>
                <a:cubicBezTo>
                  <a:pt x="159" y="0"/>
                  <a:pt x="159" y="0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60" y="1"/>
                  <a:pt x="160" y="1"/>
                  <a:pt x="160" y="1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3"/>
                </a:cubicBezTo>
                <a:cubicBezTo>
                  <a:pt x="160" y="3"/>
                  <a:pt x="160" y="3"/>
                  <a:pt x="160" y="3"/>
                </a:cubicBezTo>
                <a:lnTo>
                  <a:pt x="160" y="157"/>
                </a:lnTo>
                <a:close/>
                <a:moveTo>
                  <a:pt x="155" y="9"/>
                </a:moveTo>
                <a:cubicBezTo>
                  <a:pt x="133" y="30"/>
                  <a:pt x="133" y="30"/>
                  <a:pt x="133" y="30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55" y="151"/>
                  <a:pt x="155" y="151"/>
                  <a:pt x="155" y="151"/>
                </a:cubicBezTo>
                <a:lnTo>
                  <a:pt x="155" y="9"/>
                </a:lnTo>
                <a:close/>
                <a:moveTo>
                  <a:pt x="128" y="128"/>
                </a:moveTo>
                <a:cubicBezTo>
                  <a:pt x="128" y="32"/>
                  <a:pt x="128" y="32"/>
                  <a:pt x="128" y="32"/>
                </a:cubicBezTo>
                <a:cubicBezTo>
                  <a:pt x="123" y="32"/>
                  <a:pt x="123" y="32"/>
                  <a:pt x="123" y="32"/>
                </a:cubicBezTo>
                <a:cubicBezTo>
                  <a:pt x="123" y="128"/>
                  <a:pt x="123" y="128"/>
                  <a:pt x="123" y="128"/>
                </a:cubicBezTo>
                <a:lnTo>
                  <a:pt x="128" y="128"/>
                </a:lnTo>
                <a:close/>
                <a:moveTo>
                  <a:pt x="5" y="151"/>
                </a:moveTo>
                <a:cubicBezTo>
                  <a:pt x="27" y="130"/>
                  <a:pt x="27" y="130"/>
                  <a:pt x="27" y="130"/>
                </a:cubicBezTo>
                <a:cubicBezTo>
                  <a:pt x="27" y="30"/>
                  <a:pt x="27" y="30"/>
                  <a:pt x="27" y="30"/>
                </a:cubicBezTo>
                <a:cubicBezTo>
                  <a:pt x="5" y="9"/>
                  <a:pt x="5" y="9"/>
                  <a:pt x="5" y="9"/>
                </a:cubicBezTo>
                <a:lnTo>
                  <a:pt x="5" y="151"/>
                </a:lnTo>
                <a:close/>
                <a:moveTo>
                  <a:pt x="32" y="128"/>
                </a:moveTo>
                <a:cubicBezTo>
                  <a:pt x="37" y="128"/>
                  <a:pt x="37" y="128"/>
                  <a:pt x="37" y="128"/>
                </a:cubicBezTo>
                <a:cubicBezTo>
                  <a:pt x="37" y="32"/>
                  <a:pt x="37" y="32"/>
                  <a:pt x="37" y="32"/>
                </a:cubicBezTo>
                <a:cubicBezTo>
                  <a:pt x="32" y="32"/>
                  <a:pt x="32" y="32"/>
                  <a:pt x="32" y="32"/>
                </a:cubicBezTo>
                <a:lnTo>
                  <a:pt x="32" y="128"/>
                </a:lnTo>
                <a:close/>
                <a:moveTo>
                  <a:pt x="43" y="128"/>
                </a:moveTo>
                <a:cubicBezTo>
                  <a:pt x="64" y="128"/>
                  <a:pt x="64" y="128"/>
                  <a:pt x="64" y="128"/>
                </a:cubicBezTo>
                <a:cubicBezTo>
                  <a:pt x="64" y="32"/>
                  <a:pt x="64" y="32"/>
                  <a:pt x="64" y="32"/>
                </a:cubicBezTo>
                <a:cubicBezTo>
                  <a:pt x="43" y="32"/>
                  <a:pt x="43" y="32"/>
                  <a:pt x="43" y="32"/>
                </a:cubicBezTo>
                <a:lnTo>
                  <a:pt x="43" y="128"/>
                </a:lnTo>
                <a:close/>
                <a:moveTo>
                  <a:pt x="69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32"/>
                  <a:pt x="91" y="32"/>
                  <a:pt x="91" y="32"/>
                </a:cubicBezTo>
                <a:cubicBezTo>
                  <a:pt x="69" y="32"/>
                  <a:pt x="69" y="32"/>
                  <a:pt x="69" y="32"/>
                </a:cubicBezTo>
                <a:lnTo>
                  <a:pt x="69" y="128"/>
                </a:lnTo>
                <a:close/>
                <a:moveTo>
                  <a:pt x="96" y="128"/>
                </a:moveTo>
                <a:cubicBezTo>
                  <a:pt x="117" y="128"/>
                  <a:pt x="117" y="128"/>
                  <a:pt x="117" y="128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96" y="32"/>
                  <a:pt x="96" y="32"/>
                  <a:pt x="96" y="32"/>
                </a:cubicBezTo>
                <a:lnTo>
                  <a:pt x="96" y="128"/>
                </a:lnTo>
                <a:close/>
                <a:moveTo>
                  <a:pt x="9" y="5"/>
                </a:moveTo>
                <a:cubicBezTo>
                  <a:pt x="30" y="27"/>
                  <a:pt x="30" y="27"/>
                  <a:pt x="30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64" y="27"/>
                  <a:pt x="64" y="27"/>
                  <a:pt x="64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91" y="27"/>
                  <a:pt x="91" y="27"/>
                  <a:pt x="91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123" y="27"/>
                  <a:pt x="123" y="27"/>
                  <a:pt x="123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51" y="5"/>
                  <a:pt x="151" y="5"/>
                  <a:pt x="151" y="5"/>
                </a:cubicBezTo>
                <a:lnTo>
                  <a:pt x="9" y="5"/>
                </a:lnTo>
                <a:close/>
                <a:moveTo>
                  <a:pt x="151" y="155"/>
                </a:moveTo>
                <a:cubicBezTo>
                  <a:pt x="130" y="133"/>
                  <a:pt x="130" y="133"/>
                  <a:pt x="130" y="133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4" y="133"/>
                  <a:pt x="64" y="133"/>
                  <a:pt x="64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9" y="155"/>
                  <a:pt x="9" y="155"/>
                  <a:pt x="9" y="155"/>
                </a:cubicBezTo>
                <a:lnTo>
                  <a:pt x="151" y="155"/>
                </a:lnTo>
                <a:close/>
                <a:moveTo>
                  <a:pt x="133" y="149"/>
                </a:moveTo>
                <a:cubicBezTo>
                  <a:pt x="133" y="151"/>
                  <a:pt x="135" y="152"/>
                  <a:pt x="136" y="152"/>
                </a:cubicBezTo>
                <a:cubicBezTo>
                  <a:pt x="137" y="152"/>
                  <a:pt x="139" y="151"/>
                  <a:pt x="139" y="149"/>
                </a:cubicBezTo>
                <a:cubicBezTo>
                  <a:pt x="139" y="148"/>
                  <a:pt x="137" y="147"/>
                  <a:pt x="136" y="147"/>
                </a:cubicBezTo>
                <a:cubicBezTo>
                  <a:pt x="135" y="147"/>
                  <a:pt x="133" y="148"/>
                  <a:pt x="133" y="149"/>
                </a:cubicBezTo>
                <a:close/>
                <a:moveTo>
                  <a:pt x="123" y="139"/>
                </a:moveTo>
                <a:cubicBezTo>
                  <a:pt x="123" y="140"/>
                  <a:pt x="124" y="141"/>
                  <a:pt x="125" y="141"/>
                </a:cubicBezTo>
                <a:cubicBezTo>
                  <a:pt x="127" y="141"/>
                  <a:pt x="128" y="140"/>
                  <a:pt x="128" y="139"/>
                </a:cubicBezTo>
                <a:cubicBezTo>
                  <a:pt x="128" y="137"/>
                  <a:pt x="127" y="136"/>
                  <a:pt x="125" y="136"/>
                </a:cubicBezTo>
                <a:cubicBezTo>
                  <a:pt x="124" y="136"/>
                  <a:pt x="123" y="137"/>
                  <a:pt x="123" y="139"/>
                </a:cubicBezTo>
                <a:close/>
                <a:moveTo>
                  <a:pt x="21" y="149"/>
                </a:moveTo>
                <a:cubicBezTo>
                  <a:pt x="21" y="151"/>
                  <a:pt x="23" y="152"/>
                  <a:pt x="24" y="152"/>
                </a:cubicBezTo>
                <a:cubicBezTo>
                  <a:pt x="25" y="152"/>
                  <a:pt x="27" y="151"/>
                  <a:pt x="27" y="149"/>
                </a:cubicBezTo>
                <a:cubicBezTo>
                  <a:pt x="27" y="148"/>
                  <a:pt x="25" y="147"/>
                  <a:pt x="24" y="147"/>
                </a:cubicBezTo>
                <a:cubicBezTo>
                  <a:pt x="23" y="147"/>
                  <a:pt x="21" y="148"/>
                  <a:pt x="21" y="149"/>
                </a:cubicBezTo>
                <a:close/>
                <a:moveTo>
                  <a:pt x="32" y="139"/>
                </a:moveTo>
                <a:cubicBezTo>
                  <a:pt x="32" y="140"/>
                  <a:pt x="33" y="141"/>
                  <a:pt x="35" y="141"/>
                </a:cubicBezTo>
                <a:cubicBezTo>
                  <a:pt x="36" y="141"/>
                  <a:pt x="37" y="140"/>
                  <a:pt x="37" y="139"/>
                </a:cubicBezTo>
                <a:cubicBezTo>
                  <a:pt x="37" y="137"/>
                  <a:pt x="36" y="136"/>
                  <a:pt x="35" y="136"/>
                </a:cubicBezTo>
                <a:cubicBezTo>
                  <a:pt x="33" y="136"/>
                  <a:pt x="32" y="137"/>
                  <a:pt x="32" y="139"/>
                </a:cubicBezTo>
                <a:close/>
                <a:moveTo>
                  <a:pt x="133" y="11"/>
                </a:moveTo>
                <a:cubicBezTo>
                  <a:pt x="133" y="12"/>
                  <a:pt x="135" y="13"/>
                  <a:pt x="136" y="13"/>
                </a:cubicBezTo>
                <a:cubicBezTo>
                  <a:pt x="137" y="13"/>
                  <a:pt x="139" y="12"/>
                  <a:pt x="139" y="11"/>
                </a:cubicBezTo>
                <a:cubicBezTo>
                  <a:pt x="139" y="9"/>
                  <a:pt x="137" y="8"/>
                  <a:pt x="136" y="8"/>
                </a:cubicBezTo>
                <a:cubicBezTo>
                  <a:pt x="135" y="8"/>
                  <a:pt x="133" y="9"/>
                  <a:pt x="133" y="11"/>
                </a:cubicBezTo>
                <a:close/>
                <a:moveTo>
                  <a:pt x="123" y="21"/>
                </a:moveTo>
                <a:cubicBezTo>
                  <a:pt x="123" y="23"/>
                  <a:pt x="124" y="24"/>
                  <a:pt x="125" y="24"/>
                </a:cubicBezTo>
                <a:cubicBezTo>
                  <a:pt x="127" y="24"/>
                  <a:pt x="128" y="23"/>
                  <a:pt x="128" y="21"/>
                </a:cubicBezTo>
                <a:cubicBezTo>
                  <a:pt x="128" y="20"/>
                  <a:pt x="127" y="19"/>
                  <a:pt x="125" y="19"/>
                </a:cubicBezTo>
                <a:cubicBezTo>
                  <a:pt x="124" y="19"/>
                  <a:pt x="123" y="20"/>
                  <a:pt x="123" y="21"/>
                </a:cubicBezTo>
                <a:close/>
                <a:moveTo>
                  <a:pt x="21" y="11"/>
                </a:moveTo>
                <a:cubicBezTo>
                  <a:pt x="21" y="12"/>
                  <a:pt x="23" y="13"/>
                  <a:pt x="24" y="13"/>
                </a:cubicBezTo>
                <a:cubicBezTo>
                  <a:pt x="25" y="13"/>
                  <a:pt x="27" y="12"/>
                  <a:pt x="27" y="11"/>
                </a:cubicBezTo>
                <a:cubicBezTo>
                  <a:pt x="27" y="9"/>
                  <a:pt x="25" y="8"/>
                  <a:pt x="24" y="8"/>
                </a:cubicBezTo>
                <a:cubicBezTo>
                  <a:pt x="23" y="8"/>
                  <a:pt x="21" y="9"/>
                  <a:pt x="21" y="11"/>
                </a:cubicBezTo>
                <a:close/>
                <a:moveTo>
                  <a:pt x="32" y="21"/>
                </a:moveTo>
                <a:cubicBezTo>
                  <a:pt x="32" y="23"/>
                  <a:pt x="33" y="24"/>
                  <a:pt x="35" y="24"/>
                </a:cubicBezTo>
                <a:cubicBezTo>
                  <a:pt x="36" y="24"/>
                  <a:pt x="37" y="23"/>
                  <a:pt x="37" y="21"/>
                </a:cubicBezTo>
                <a:cubicBezTo>
                  <a:pt x="37" y="20"/>
                  <a:pt x="36" y="19"/>
                  <a:pt x="35" y="19"/>
                </a:cubicBezTo>
                <a:cubicBezTo>
                  <a:pt x="33" y="19"/>
                  <a:pt x="32" y="20"/>
                  <a:pt x="32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" name="Freeform 1915">
            <a:extLst>
              <a:ext uri="{FF2B5EF4-FFF2-40B4-BE49-F238E27FC236}">
                <a16:creationId xmlns:a16="http://schemas.microsoft.com/office/drawing/2014/main" id="{49D1C06F-5EE9-498C-833F-FCE71D1CC670}"/>
              </a:ext>
            </a:extLst>
          </p:cNvPr>
          <p:cNvSpPr>
            <a:spLocks noEditPoints="1"/>
          </p:cNvSpPr>
          <p:nvPr/>
        </p:nvSpPr>
        <p:spPr bwMode="auto">
          <a:xfrm>
            <a:off x="3765766" y="2320825"/>
            <a:ext cx="388682" cy="390942"/>
          </a:xfrm>
          <a:custGeom>
            <a:avLst/>
            <a:gdLst>
              <a:gd name="T0" fmla="*/ 27348 w 160"/>
              <a:gd name="T1" fmla="*/ 467374 h 160"/>
              <a:gd name="T2" fmla="*/ 82045 w 160"/>
              <a:gd name="T3" fmla="*/ 429572 h 160"/>
              <a:gd name="T4" fmla="*/ 37604 w 160"/>
              <a:gd name="T5" fmla="*/ 92788 h 160"/>
              <a:gd name="T6" fmla="*/ 64952 w 160"/>
              <a:gd name="T7" fmla="*/ 120280 h 160"/>
              <a:gd name="T8" fmla="*/ 64952 w 160"/>
              <a:gd name="T9" fmla="*/ 120280 h 160"/>
              <a:gd name="T10" fmla="*/ 509362 w 160"/>
              <a:gd name="T11" fmla="*/ 457064 h 160"/>
              <a:gd name="T12" fmla="*/ 482014 w 160"/>
              <a:gd name="T13" fmla="*/ 429572 h 160"/>
              <a:gd name="T14" fmla="*/ 509362 w 160"/>
              <a:gd name="T15" fmla="*/ 92788 h 160"/>
              <a:gd name="T16" fmla="*/ 464921 w 160"/>
              <a:gd name="T17" fmla="*/ 120280 h 160"/>
              <a:gd name="T18" fmla="*/ 464921 w 160"/>
              <a:gd name="T19" fmla="*/ 120280 h 160"/>
              <a:gd name="T20" fmla="*/ 546966 w 160"/>
              <a:gd name="T21" fmla="*/ 542979 h 160"/>
              <a:gd name="T22" fmla="*/ 543547 w 160"/>
              <a:gd name="T23" fmla="*/ 546415 h 160"/>
              <a:gd name="T24" fmla="*/ 540129 w 160"/>
              <a:gd name="T25" fmla="*/ 549852 h 160"/>
              <a:gd name="T26" fmla="*/ 6837 w 160"/>
              <a:gd name="T27" fmla="*/ 549852 h 160"/>
              <a:gd name="T28" fmla="*/ 3419 w 160"/>
              <a:gd name="T29" fmla="*/ 546415 h 160"/>
              <a:gd name="T30" fmla="*/ 0 w 160"/>
              <a:gd name="T31" fmla="*/ 542979 h 160"/>
              <a:gd name="T32" fmla="*/ 0 w 160"/>
              <a:gd name="T33" fmla="*/ 10310 h 160"/>
              <a:gd name="T34" fmla="*/ 0 w 160"/>
              <a:gd name="T35" fmla="*/ 3437 h 160"/>
              <a:gd name="T36" fmla="*/ 3419 w 160"/>
              <a:gd name="T37" fmla="*/ 0 h 160"/>
              <a:gd name="T38" fmla="*/ 10256 w 160"/>
              <a:gd name="T39" fmla="*/ 0 h 160"/>
              <a:gd name="T40" fmla="*/ 540129 w 160"/>
              <a:gd name="T41" fmla="*/ 0 h 160"/>
              <a:gd name="T42" fmla="*/ 543547 w 160"/>
              <a:gd name="T43" fmla="*/ 3437 h 160"/>
              <a:gd name="T44" fmla="*/ 546966 w 160"/>
              <a:gd name="T45" fmla="*/ 6873 h 160"/>
              <a:gd name="T46" fmla="*/ 546966 w 160"/>
              <a:gd name="T47" fmla="*/ 10310 h 160"/>
              <a:gd name="T48" fmla="*/ 454665 w 160"/>
              <a:gd name="T49" fmla="*/ 446755 h 160"/>
              <a:gd name="T50" fmla="*/ 437573 w 160"/>
              <a:gd name="T51" fmla="*/ 295545 h 160"/>
              <a:gd name="T52" fmla="*/ 437573 w 160"/>
              <a:gd name="T53" fmla="*/ 439882 h 160"/>
              <a:gd name="T54" fmla="*/ 393132 w 160"/>
              <a:gd name="T55" fmla="*/ 371150 h 160"/>
              <a:gd name="T56" fmla="*/ 300831 w 160"/>
              <a:gd name="T57" fmla="*/ 340221 h 160"/>
              <a:gd name="T58" fmla="*/ 249553 w 160"/>
              <a:gd name="T59" fmla="*/ 319601 h 160"/>
              <a:gd name="T60" fmla="*/ 437573 w 160"/>
              <a:gd name="T61" fmla="*/ 109970 h 160"/>
              <a:gd name="T62" fmla="*/ 174345 w 160"/>
              <a:gd name="T63" fmla="*/ 439882 h 160"/>
              <a:gd name="T64" fmla="*/ 345272 w 160"/>
              <a:gd name="T65" fmla="*/ 412389 h 160"/>
              <a:gd name="T66" fmla="*/ 328180 w 160"/>
              <a:gd name="T67" fmla="*/ 412389 h 160"/>
              <a:gd name="T68" fmla="*/ 218786 w 160"/>
              <a:gd name="T69" fmla="*/ 439882 h 160"/>
              <a:gd name="T70" fmla="*/ 256390 w 160"/>
              <a:gd name="T71" fmla="*/ 264616 h 160"/>
              <a:gd name="T72" fmla="*/ 324761 w 160"/>
              <a:gd name="T73" fmla="*/ 192448 h 160"/>
              <a:gd name="T74" fmla="*/ 205112 w 160"/>
              <a:gd name="T75" fmla="*/ 109970 h 160"/>
              <a:gd name="T76" fmla="*/ 109393 w 160"/>
              <a:gd name="T77" fmla="*/ 371150 h 160"/>
              <a:gd name="T78" fmla="*/ 92301 w 160"/>
              <a:gd name="T79" fmla="*/ 446755 h 160"/>
              <a:gd name="T80" fmla="*/ 109393 w 160"/>
              <a:gd name="T81" fmla="*/ 109970 h 160"/>
              <a:gd name="T82" fmla="*/ 157253 w 160"/>
              <a:gd name="T83" fmla="*/ 109970 h 160"/>
              <a:gd name="T84" fmla="*/ 246135 w 160"/>
              <a:gd name="T85" fmla="*/ 209631 h 160"/>
              <a:gd name="T86" fmla="*/ 30767 w 160"/>
              <a:gd name="T87" fmla="*/ 17183 h 160"/>
              <a:gd name="T88" fmla="*/ 30767 w 160"/>
              <a:gd name="T89" fmla="*/ 17183 h 160"/>
              <a:gd name="T90" fmla="*/ 30767 w 160"/>
              <a:gd name="T91" fmla="*/ 532669 h 160"/>
              <a:gd name="T92" fmla="*/ 475177 w 160"/>
              <a:gd name="T93" fmla="*/ 512050 h 160"/>
              <a:gd name="T94" fmla="*/ 427317 w 160"/>
              <a:gd name="T95" fmla="*/ 484557 h 160"/>
              <a:gd name="T96" fmla="*/ 71789 w 160"/>
              <a:gd name="T97" fmla="*/ 512050 h 160"/>
              <a:gd name="T98" fmla="*/ 71789 w 160"/>
              <a:gd name="T99" fmla="*/ 512050 h 160"/>
              <a:gd name="T100" fmla="*/ 119649 w 160"/>
              <a:gd name="T101" fmla="*/ 467374 h 160"/>
              <a:gd name="T102" fmla="*/ 475177 w 160"/>
              <a:gd name="T103" fmla="*/ 37802 h 160"/>
              <a:gd name="T104" fmla="*/ 427317 w 160"/>
              <a:gd name="T105" fmla="*/ 82478 h 160"/>
              <a:gd name="T106" fmla="*/ 71789 w 160"/>
              <a:gd name="T107" fmla="*/ 37802 h 160"/>
              <a:gd name="T108" fmla="*/ 71789 w 160"/>
              <a:gd name="T109" fmla="*/ 37802 h 160"/>
              <a:gd name="T110" fmla="*/ 119649 w 160"/>
              <a:gd name="T111" fmla="*/ 65295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60">
                <a:moveTo>
                  <a:pt x="11" y="133"/>
                </a:moveTo>
                <a:cubicBezTo>
                  <a:pt x="12" y="133"/>
                  <a:pt x="13" y="135"/>
                  <a:pt x="13" y="136"/>
                </a:cubicBezTo>
                <a:cubicBezTo>
                  <a:pt x="13" y="137"/>
                  <a:pt x="12" y="139"/>
                  <a:pt x="11" y="139"/>
                </a:cubicBezTo>
                <a:cubicBezTo>
                  <a:pt x="9" y="139"/>
                  <a:pt x="8" y="137"/>
                  <a:pt x="8" y="136"/>
                </a:cubicBezTo>
                <a:cubicBezTo>
                  <a:pt x="8" y="135"/>
                  <a:pt x="9" y="133"/>
                  <a:pt x="11" y="133"/>
                </a:cubicBezTo>
                <a:close/>
                <a:moveTo>
                  <a:pt x="19" y="125"/>
                </a:moveTo>
                <a:cubicBezTo>
                  <a:pt x="19" y="127"/>
                  <a:pt x="20" y="128"/>
                  <a:pt x="21" y="128"/>
                </a:cubicBezTo>
                <a:cubicBezTo>
                  <a:pt x="23" y="128"/>
                  <a:pt x="24" y="127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lose/>
                <a:moveTo>
                  <a:pt x="8" y="24"/>
                </a:moveTo>
                <a:cubicBezTo>
                  <a:pt x="8" y="25"/>
                  <a:pt x="9" y="27"/>
                  <a:pt x="11" y="27"/>
                </a:cubicBezTo>
                <a:cubicBezTo>
                  <a:pt x="12" y="27"/>
                  <a:pt x="13" y="25"/>
                  <a:pt x="13" y="24"/>
                </a:cubicBezTo>
                <a:cubicBezTo>
                  <a:pt x="13" y="23"/>
                  <a:pt x="12" y="21"/>
                  <a:pt x="11" y="21"/>
                </a:cubicBezTo>
                <a:cubicBezTo>
                  <a:pt x="9" y="21"/>
                  <a:pt x="8" y="23"/>
                  <a:pt x="8" y="24"/>
                </a:cubicBezTo>
                <a:close/>
                <a:moveTo>
                  <a:pt x="19" y="35"/>
                </a:moveTo>
                <a:cubicBezTo>
                  <a:pt x="19" y="36"/>
                  <a:pt x="20" y="37"/>
                  <a:pt x="21" y="37"/>
                </a:cubicBezTo>
                <a:cubicBezTo>
                  <a:pt x="23" y="37"/>
                  <a:pt x="24" y="36"/>
                  <a:pt x="24" y="35"/>
                </a:cubicBezTo>
                <a:cubicBezTo>
                  <a:pt x="24" y="33"/>
                  <a:pt x="23" y="32"/>
                  <a:pt x="21" y="32"/>
                </a:cubicBezTo>
                <a:cubicBezTo>
                  <a:pt x="20" y="32"/>
                  <a:pt x="19" y="33"/>
                  <a:pt x="19" y="35"/>
                </a:cubicBezTo>
                <a:close/>
                <a:moveTo>
                  <a:pt x="147" y="136"/>
                </a:moveTo>
                <a:cubicBezTo>
                  <a:pt x="147" y="137"/>
                  <a:pt x="148" y="139"/>
                  <a:pt x="149" y="139"/>
                </a:cubicBezTo>
                <a:cubicBezTo>
                  <a:pt x="151" y="139"/>
                  <a:pt x="152" y="137"/>
                  <a:pt x="152" y="136"/>
                </a:cubicBezTo>
                <a:cubicBezTo>
                  <a:pt x="152" y="135"/>
                  <a:pt x="151" y="133"/>
                  <a:pt x="149" y="133"/>
                </a:cubicBezTo>
                <a:cubicBezTo>
                  <a:pt x="148" y="133"/>
                  <a:pt x="147" y="135"/>
                  <a:pt x="147" y="136"/>
                </a:cubicBezTo>
                <a:close/>
                <a:moveTo>
                  <a:pt x="136" y="125"/>
                </a:moveTo>
                <a:cubicBezTo>
                  <a:pt x="136" y="127"/>
                  <a:pt x="137" y="128"/>
                  <a:pt x="139" y="128"/>
                </a:cubicBezTo>
                <a:cubicBezTo>
                  <a:pt x="140" y="128"/>
                  <a:pt x="141" y="127"/>
                  <a:pt x="141" y="125"/>
                </a:cubicBezTo>
                <a:cubicBezTo>
                  <a:pt x="141" y="124"/>
                  <a:pt x="140" y="123"/>
                  <a:pt x="139" y="123"/>
                </a:cubicBezTo>
                <a:cubicBezTo>
                  <a:pt x="137" y="123"/>
                  <a:pt x="136" y="124"/>
                  <a:pt x="136" y="125"/>
                </a:cubicBezTo>
                <a:close/>
                <a:moveTo>
                  <a:pt x="147" y="24"/>
                </a:moveTo>
                <a:cubicBezTo>
                  <a:pt x="147" y="25"/>
                  <a:pt x="148" y="27"/>
                  <a:pt x="149" y="27"/>
                </a:cubicBezTo>
                <a:cubicBezTo>
                  <a:pt x="151" y="27"/>
                  <a:pt x="152" y="25"/>
                  <a:pt x="152" y="24"/>
                </a:cubicBezTo>
                <a:cubicBezTo>
                  <a:pt x="152" y="23"/>
                  <a:pt x="151" y="21"/>
                  <a:pt x="149" y="21"/>
                </a:cubicBezTo>
                <a:cubicBezTo>
                  <a:pt x="148" y="21"/>
                  <a:pt x="147" y="23"/>
                  <a:pt x="147" y="24"/>
                </a:cubicBezTo>
                <a:close/>
                <a:moveTo>
                  <a:pt x="136" y="35"/>
                </a:moveTo>
                <a:cubicBezTo>
                  <a:pt x="136" y="36"/>
                  <a:pt x="137" y="37"/>
                  <a:pt x="139" y="37"/>
                </a:cubicBezTo>
                <a:cubicBezTo>
                  <a:pt x="140" y="37"/>
                  <a:pt x="141" y="36"/>
                  <a:pt x="141" y="35"/>
                </a:cubicBezTo>
                <a:cubicBezTo>
                  <a:pt x="141" y="33"/>
                  <a:pt x="140" y="32"/>
                  <a:pt x="139" y="32"/>
                </a:cubicBezTo>
                <a:cubicBezTo>
                  <a:pt x="137" y="32"/>
                  <a:pt x="136" y="33"/>
                  <a:pt x="136" y="35"/>
                </a:cubicBezTo>
                <a:close/>
                <a:moveTo>
                  <a:pt x="160" y="157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9"/>
                  <a:pt x="160" y="159"/>
                </a:cubicBezTo>
                <a:cubicBezTo>
                  <a:pt x="160" y="159"/>
                  <a:pt x="160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1" y="160"/>
                </a:cubicBezTo>
                <a:cubicBezTo>
                  <a:pt x="1" y="160"/>
                  <a:pt x="1" y="160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9" y="0"/>
                  <a:pt x="159" y="0"/>
                </a:cubicBezTo>
                <a:cubicBezTo>
                  <a:pt x="159" y="0"/>
                  <a:pt x="159" y="0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60" y="1"/>
                  <a:pt x="160" y="1"/>
                  <a:pt x="160" y="1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3"/>
                </a:cubicBezTo>
                <a:cubicBezTo>
                  <a:pt x="160" y="3"/>
                  <a:pt x="160" y="3"/>
                  <a:pt x="160" y="3"/>
                </a:cubicBezTo>
                <a:lnTo>
                  <a:pt x="160" y="157"/>
                </a:lnTo>
                <a:close/>
                <a:moveTo>
                  <a:pt x="155" y="9"/>
                </a:moveTo>
                <a:cubicBezTo>
                  <a:pt x="133" y="30"/>
                  <a:pt x="133" y="30"/>
                  <a:pt x="133" y="30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55" y="151"/>
                  <a:pt x="155" y="151"/>
                  <a:pt x="155" y="151"/>
                </a:cubicBezTo>
                <a:lnTo>
                  <a:pt x="155" y="9"/>
                </a:lnTo>
                <a:close/>
                <a:moveTo>
                  <a:pt x="128" y="128"/>
                </a:moveTo>
                <a:cubicBezTo>
                  <a:pt x="128" y="86"/>
                  <a:pt x="128" y="86"/>
                  <a:pt x="128" y="86"/>
                </a:cubicBezTo>
                <a:cubicBezTo>
                  <a:pt x="123" y="90"/>
                  <a:pt x="117" y="97"/>
                  <a:pt x="120" y="106"/>
                </a:cubicBezTo>
                <a:cubicBezTo>
                  <a:pt x="123" y="116"/>
                  <a:pt x="121" y="123"/>
                  <a:pt x="119" y="127"/>
                </a:cubicBezTo>
                <a:cubicBezTo>
                  <a:pt x="119" y="127"/>
                  <a:pt x="119" y="128"/>
                  <a:pt x="119" y="128"/>
                </a:cubicBezTo>
                <a:lnTo>
                  <a:pt x="128" y="128"/>
                </a:lnTo>
                <a:close/>
                <a:moveTo>
                  <a:pt x="107" y="128"/>
                </a:moveTo>
                <a:cubicBezTo>
                  <a:pt x="111" y="128"/>
                  <a:pt x="111" y="128"/>
                  <a:pt x="111" y="128"/>
                </a:cubicBezTo>
                <a:cubicBezTo>
                  <a:pt x="112" y="128"/>
                  <a:pt x="113" y="127"/>
                  <a:pt x="115" y="124"/>
                </a:cubicBezTo>
                <a:cubicBezTo>
                  <a:pt x="116" y="122"/>
                  <a:pt x="118" y="116"/>
                  <a:pt x="115" y="108"/>
                </a:cubicBezTo>
                <a:cubicBezTo>
                  <a:pt x="110" y="93"/>
                  <a:pt x="124" y="82"/>
                  <a:pt x="128" y="79"/>
                </a:cubicBezTo>
                <a:cubicBezTo>
                  <a:pt x="128" y="51"/>
                  <a:pt x="128" y="51"/>
                  <a:pt x="128" y="51"/>
                </a:cubicBezTo>
                <a:cubicBezTo>
                  <a:pt x="125" y="52"/>
                  <a:pt x="122" y="57"/>
                  <a:pt x="121" y="64"/>
                </a:cubicBezTo>
                <a:cubicBezTo>
                  <a:pt x="118" y="81"/>
                  <a:pt x="105" y="95"/>
                  <a:pt x="88" y="99"/>
                </a:cubicBezTo>
                <a:cubicBezTo>
                  <a:pt x="85" y="99"/>
                  <a:pt x="82" y="100"/>
                  <a:pt x="79" y="100"/>
                </a:cubicBezTo>
                <a:cubicBezTo>
                  <a:pt x="74" y="100"/>
                  <a:pt x="71" y="99"/>
                  <a:pt x="71" y="99"/>
                </a:cubicBezTo>
                <a:cubicBezTo>
                  <a:pt x="70" y="98"/>
                  <a:pt x="69" y="97"/>
                  <a:pt x="69" y="95"/>
                </a:cubicBezTo>
                <a:cubicBezTo>
                  <a:pt x="70" y="94"/>
                  <a:pt x="71" y="93"/>
                  <a:pt x="73" y="93"/>
                </a:cubicBezTo>
                <a:cubicBezTo>
                  <a:pt x="73" y="93"/>
                  <a:pt x="79" y="95"/>
                  <a:pt x="87" y="93"/>
                </a:cubicBezTo>
                <a:cubicBezTo>
                  <a:pt x="102" y="90"/>
                  <a:pt x="113" y="78"/>
                  <a:pt x="116" y="63"/>
                </a:cubicBezTo>
                <a:cubicBezTo>
                  <a:pt x="118" y="50"/>
                  <a:pt x="123" y="46"/>
                  <a:pt x="128" y="46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6" y="32"/>
                  <a:pt x="126" y="32"/>
                  <a:pt x="126" y="32"/>
                </a:cubicBezTo>
                <a:cubicBezTo>
                  <a:pt x="118" y="40"/>
                  <a:pt x="113" y="49"/>
                  <a:pt x="107" y="57"/>
                </a:cubicBezTo>
                <a:cubicBezTo>
                  <a:pt x="98" y="71"/>
                  <a:pt x="90" y="83"/>
                  <a:pt x="75" y="83"/>
                </a:cubicBezTo>
                <a:cubicBezTo>
                  <a:pt x="59" y="83"/>
                  <a:pt x="53" y="113"/>
                  <a:pt x="51" y="128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60" y="122"/>
                  <a:pt x="62" y="108"/>
                  <a:pt x="72" y="107"/>
                </a:cubicBezTo>
                <a:cubicBezTo>
                  <a:pt x="74" y="106"/>
                  <a:pt x="89" y="103"/>
                  <a:pt x="97" y="110"/>
                </a:cubicBezTo>
                <a:cubicBezTo>
                  <a:pt x="100" y="112"/>
                  <a:pt x="101" y="116"/>
                  <a:pt x="101" y="120"/>
                </a:cubicBezTo>
                <a:cubicBezTo>
                  <a:pt x="101" y="121"/>
                  <a:pt x="101" y="121"/>
                  <a:pt x="101" y="121"/>
                </a:cubicBezTo>
                <a:cubicBezTo>
                  <a:pt x="101" y="122"/>
                  <a:pt x="100" y="125"/>
                  <a:pt x="102" y="126"/>
                </a:cubicBezTo>
                <a:cubicBezTo>
                  <a:pt x="102" y="127"/>
                  <a:pt x="104" y="128"/>
                  <a:pt x="107" y="128"/>
                </a:cubicBezTo>
                <a:close/>
                <a:moveTo>
                  <a:pt x="96" y="120"/>
                </a:moveTo>
                <a:cubicBezTo>
                  <a:pt x="96" y="117"/>
                  <a:pt x="95" y="115"/>
                  <a:pt x="94" y="114"/>
                </a:cubicBezTo>
                <a:cubicBezTo>
                  <a:pt x="88" y="109"/>
                  <a:pt x="76" y="111"/>
                  <a:pt x="73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68" y="112"/>
                  <a:pt x="65" y="122"/>
                  <a:pt x="64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5" y="125"/>
                  <a:pt x="96" y="121"/>
                  <a:pt x="96" y="120"/>
                </a:cubicBezTo>
                <a:close/>
                <a:moveTo>
                  <a:pt x="46" y="128"/>
                </a:moveTo>
                <a:cubicBezTo>
                  <a:pt x="47" y="117"/>
                  <a:pt x="53" y="77"/>
                  <a:pt x="75" y="77"/>
                </a:cubicBezTo>
                <a:cubicBezTo>
                  <a:pt x="87" y="77"/>
                  <a:pt x="94" y="67"/>
                  <a:pt x="103" y="54"/>
                </a:cubicBezTo>
                <a:cubicBezTo>
                  <a:pt x="108" y="47"/>
                  <a:pt x="113" y="39"/>
                  <a:pt x="119" y="32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3" y="39"/>
                  <a:pt x="100" y="49"/>
                  <a:pt x="95" y="56"/>
                </a:cubicBezTo>
                <a:cubicBezTo>
                  <a:pt x="91" y="61"/>
                  <a:pt x="84" y="67"/>
                  <a:pt x="73" y="67"/>
                </a:cubicBezTo>
                <a:cubicBezTo>
                  <a:pt x="73" y="67"/>
                  <a:pt x="72" y="67"/>
                  <a:pt x="72" y="67"/>
                </a:cubicBezTo>
                <a:cubicBezTo>
                  <a:pt x="66" y="66"/>
                  <a:pt x="61" y="64"/>
                  <a:pt x="59" y="60"/>
                </a:cubicBezTo>
                <a:cubicBezTo>
                  <a:pt x="54" y="52"/>
                  <a:pt x="58" y="38"/>
                  <a:pt x="60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43" y="50"/>
                  <a:pt x="44" y="51"/>
                  <a:pt x="46" y="53"/>
                </a:cubicBezTo>
                <a:cubicBezTo>
                  <a:pt x="48" y="54"/>
                  <a:pt x="52" y="57"/>
                  <a:pt x="53" y="66"/>
                </a:cubicBezTo>
                <a:cubicBezTo>
                  <a:pt x="57" y="87"/>
                  <a:pt x="37" y="104"/>
                  <a:pt x="32" y="108"/>
                </a:cubicBezTo>
                <a:cubicBezTo>
                  <a:pt x="32" y="128"/>
                  <a:pt x="32" y="128"/>
                  <a:pt x="32" y="128"/>
                </a:cubicBezTo>
                <a:lnTo>
                  <a:pt x="46" y="128"/>
                </a:lnTo>
                <a:close/>
                <a:moveTo>
                  <a:pt x="5" y="151"/>
                </a:moveTo>
                <a:cubicBezTo>
                  <a:pt x="27" y="130"/>
                  <a:pt x="27" y="130"/>
                  <a:pt x="27" y="130"/>
                </a:cubicBezTo>
                <a:cubicBezTo>
                  <a:pt x="27" y="30"/>
                  <a:pt x="27" y="30"/>
                  <a:pt x="27" y="30"/>
                </a:cubicBezTo>
                <a:cubicBezTo>
                  <a:pt x="5" y="9"/>
                  <a:pt x="5" y="9"/>
                  <a:pt x="5" y="9"/>
                </a:cubicBezTo>
                <a:lnTo>
                  <a:pt x="5" y="151"/>
                </a:lnTo>
                <a:close/>
                <a:moveTo>
                  <a:pt x="32" y="32"/>
                </a:moveTo>
                <a:cubicBezTo>
                  <a:pt x="32" y="101"/>
                  <a:pt x="32" y="101"/>
                  <a:pt x="32" y="101"/>
                </a:cubicBezTo>
                <a:cubicBezTo>
                  <a:pt x="39" y="95"/>
                  <a:pt x="51" y="81"/>
                  <a:pt x="48" y="67"/>
                </a:cubicBezTo>
                <a:cubicBezTo>
                  <a:pt x="47" y="60"/>
                  <a:pt x="44" y="58"/>
                  <a:pt x="42" y="57"/>
                </a:cubicBezTo>
                <a:cubicBezTo>
                  <a:pt x="37" y="53"/>
                  <a:pt x="37" y="49"/>
                  <a:pt x="46" y="32"/>
                </a:cubicBezTo>
                <a:lnTo>
                  <a:pt x="32" y="32"/>
                </a:lnTo>
                <a:close/>
                <a:moveTo>
                  <a:pt x="66" y="32"/>
                </a:moveTo>
                <a:cubicBezTo>
                  <a:pt x="63" y="38"/>
                  <a:pt x="59" y="51"/>
                  <a:pt x="63" y="57"/>
                </a:cubicBezTo>
                <a:cubicBezTo>
                  <a:pt x="65" y="60"/>
                  <a:pt x="68" y="61"/>
                  <a:pt x="72" y="61"/>
                </a:cubicBezTo>
                <a:cubicBezTo>
                  <a:pt x="80" y="62"/>
                  <a:pt x="86" y="59"/>
                  <a:pt x="91" y="53"/>
                </a:cubicBezTo>
                <a:cubicBezTo>
                  <a:pt x="96" y="46"/>
                  <a:pt x="97" y="37"/>
                  <a:pt x="97" y="32"/>
                </a:cubicBezTo>
                <a:lnTo>
                  <a:pt x="66" y="32"/>
                </a:lnTo>
                <a:close/>
                <a:moveTo>
                  <a:pt x="9" y="5"/>
                </a:moveTo>
                <a:cubicBezTo>
                  <a:pt x="30" y="27"/>
                  <a:pt x="30" y="27"/>
                  <a:pt x="30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51" y="5"/>
                  <a:pt x="151" y="5"/>
                  <a:pt x="151" y="5"/>
                </a:cubicBezTo>
                <a:lnTo>
                  <a:pt x="9" y="5"/>
                </a:lnTo>
                <a:close/>
                <a:moveTo>
                  <a:pt x="151" y="155"/>
                </a:moveTo>
                <a:cubicBezTo>
                  <a:pt x="130" y="133"/>
                  <a:pt x="130" y="133"/>
                  <a:pt x="130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9" y="155"/>
                  <a:pt x="9" y="155"/>
                  <a:pt x="9" y="155"/>
                </a:cubicBezTo>
                <a:lnTo>
                  <a:pt x="151" y="155"/>
                </a:lnTo>
                <a:close/>
                <a:moveTo>
                  <a:pt x="133" y="149"/>
                </a:moveTo>
                <a:cubicBezTo>
                  <a:pt x="133" y="151"/>
                  <a:pt x="135" y="152"/>
                  <a:pt x="136" y="152"/>
                </a:cubicBezTo>
                <a:cubicBezTo>
                  <a:pt x="137" y="152"/>
                  <a:pt x="139" y="151"/>
                  <a:pt x="139" y="149"/>
                </a:cubicBezTo>
                <a:cubicBezTo>
                  <a:pt x="139" y="148"/>
                  <a:pt x="137" y="147"/>
                  <a:pt x="136" y="147"/>
                </a:cubicBezTo>
                <a:cubicBezTo>
                  <a:pt x="135" y="147"/>
                  <a:pt x="133" y="148"/>
                  <a:pt x="133" y="149"/>
                </a:cubicBezTo>
                <a:close/>
                <a:moveTo>
                  <a:pt x="123" y="139"/>
                </a:moveTo>
                <a:cubicBezTo>
                  <a:pt x="123" y="140"/>
                  <a:pt x="124" y="141"/>
                  <a:pt x="125" y="141"/>
                </a:cubicBezTo>
                <a:cubicBezTo>
                  <a:pt x="127" y="141"/>
                  <a:pt x="128" y="140"/>
                  <a:pt x="128" y="139"/>
                </a:cubicBezTo>
                <a:cubicBezTo>
                  <a:pt x="128" y="137"/>
                  <a:pt x="127" y="136"/>
                  <a:pt x="125" y="136"/>
                </a:cubicBezTo>
                <a:cubicBezTo>
                  <a:pt x="124" y="136"/>
                  <a:pt x="123" y="137"/>
                  <a:pt x="123" y="139"/>
                </a:cubicBezTo>
                <a:close/>
                <a:moveTo>
                  <a:pt x="21" y="149"/>
                </a:moveTo>
                <a:cubicBezTo>
                  <a:pt x="21" y="151"/>
                  <a:pt x="23" y="152"/>
                  <a:pt x="24" y="152"/>
                </a:cubicBezTo>
                <a:cubicBezTo>
                  <a:pt x="25" y="152"/>
                  <a:pt x="27" y="151"/>
                  <a:pt x="27" y="149"/>
                </a:cubicBezTo>
                <a:cubicBezTo>
                  <a:pt x="27" y="148"/>
                  <a:pt x="25" y="147"/>
                  <a:pt x="24" y="147"/>
                </a:cubicBezTo>
                <a:cubicBezTo>
                  <a:pt x="23" y="147"/>
                  <a:pt x="21" y="148"/>
                  <a:pt x="21" y="149"/>
                </a:cubicBezTo>
                <a:close/>
                <a:moveTo>
                  <a:pt x="32" y="139"/>
                </a:moveTo>
                <a:cubicBezTo>
                  <a:pt x="32" y="140"/>
                  <a:pt x="33" y="141"/>
                  <a:pt x="35" y="141"/>
                </a:cubicBezTo>
                <a:cubicBezTo>
                  <a:pt x="36" y="141"/>
                  <a:pt x="37" y="140"/>
                  <a:pt x="37" y="139"/>
                </a:cubicBezTo>
                <a:cubicBezTo>
                  <a:pt x="37" y="137"/>
                  <a:pt x="36" y="136"/>
                  <a:pt x="35" y="136"/>
                </a:cubicBezTo>
                <a:cubicBezTo>
                  <a:pt x="33" y="136"/>
                  <a:pt x="32" y="137"/>
                  <a:pt x="32" y="139"/>
                </a:cubicBezTo>
                <a:close/>
                <a:moveTo>
                  <a:pt x="133" y="11"/>
                </a:moveTo>
                <a:cubicBezTo>
                  <a:pt x="133" y="12"/>
                  <a:pt x="135" y="13"/>
                  <a:pt x="136" y="13"/>
                </a:cubicBezTo>
                <a:cubicBezTo>
                  <a:pt x="137" y="13"/>
                  <a:pt x="139" y="12"/>
                  <a:pt x="139" y="11"/>
                </a:cubicBezTo>
                <a:cubicBezTo>
                  <a:pt x="139" y="9"/>
                  <a:pt x="137" y="8"/>
                  <a:pt x="136" y="8"/>
                </a:cubicBezTo>
                <a:cubicBezTo>
                  <a:pt x="135" y="8"/>
                  <a:pt x="133" y="9"/>
                  <a:pt x="133" y="11"/>
                </a:cubicBezTo>
                <a:close/>
                <a:moveTo>
                  <a:pt x="123" y="21"/>
                </a:moveTo>
                <a:cubicBezTo>
                  <a:pt x="123" y="23"/>
                  <a:pt x="124" y="24"/>
                  <a:pt x="125" y="24"/>
                </a:cubicBezTo>
                <a:cubicBezTo>
                  <a:pt x="127" y="24"/>
                  <a:pt x="128" y="23"/>
                  <a:pt x="128" y="21"/>
                </a:cubicBezTo>
                <a:cubicBezTo>
                  <a:pt x="128" y="20"/>
                  <a:pt x="127" y="19"/>
                  <a:pt x="125" y="19"/>
                </a:cubicBezTo>
                <a:cubicBezTo>
                  <a:pt x="124" y="19"/>
                  <a:pt x="123" y="20"/>
                  <a:pt x="123" y="21"/>
                </a:cubicBezTo>
                <a:close/>
                <a:moveTo>
                  <a:pt x="21" y="11"/>
                </a:moveTo>
                <a:cubicBezTo>
                  <a:pt x="21" y="12"/>
                  <a:pt x="23" y="13"/>
                  <a:pt x="24" y="13"/>
                </a:cubicBezTo>
                <a:cubicBezTo>
                  <a:pt x="25" y="13"/>
                  <a:pt x="27" y="12"/>
                  <a:pt x="27" y="11"/>
                </a:cubicBezTo>
                <a:cubicBezTo>
                  <a:pt x="27" y="9"/>
                  <a:pt x="25" y="8"/>
                  <a:pt x="24" y="8"/>
                </a:cubicBezTo>
                <a:cubicBezTo>
                  <a:pt x="23" y="8"/>
                  <a:pt x="21" y="9"/>
                  <a:pt x="21" y="11"/>
                </a:cubicBezTo>
                <a:close/>
                <a:moveTo>
                  <a:pt x="32" y="21"/>
                </a:moveTo>
                <a:cubicBezTo>
                  <a:pt x="32" y="23"/>
                  <a:pt x="33" y="24"/>
                  <a:pt x="35" y="24"/>
                </a:cubicBezTo>
                <a:cubicBezTo>
                  <a:pt x="36" y="24"/>
                  <a:pt x="37" y="23"/>
                  <a:pt x="37" y="21"/>
                </a:cubicBezTo>
                <a:cubicBezTo>
                  <a:pt x="37" y="20"/>
                  <a:pt x="36" y="19"/>
                  <a:pt x="35" y="19"/>
                </a:cubicBezTo>
                <a:cubicBezTo>
                  <a:pt x="33" y="19"/>
                  <a:pt x="32" y="20"/>
                  <a:pt x="32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" name="Freeform 1916">
            <a:extLst>
              <a:ext uri="{FF2B5EF4-FFF2-40B4-BE49-F238E27FC236}">
                <a16:creationId xmlns:a16="http://schemas.microsoft.com/office/drawing/2014/main" id="{79B4D07B-0E9D-4A95-B5D9-EBE55573A704}"/>
              </a:ext>
            </a:extLst>
          </p:cNvPr>
          <p:cNvSpPr>
            <a:spLocks noEditPoints="1"/>
          </p:cNvSpPr>
          <p:nvPr/>
        </p:nvSpPr>
        <p:spPr bwMode="auto">
          <a:xfrm>
            <a:off x="4761828" y="2320825"/>
            <a:ext cx="388682" cy="390942"/>
          </a:xfrm>
          <a:custGeom>
            <a:avLst/>
            <a:gdLst>
              <a:gd name="T0" fmla="*/ 27348 w 160"/>
              <a:gd name="T1" fmla="*/ 467374 h 160"/>
              <a:gd name="T2" fmla="*/ 82045 w 160"/>
              <a:gd name="T3" fmla="*/ 429572 h 160"/>
              <a:gd name="T4" fmla="*/ 37604 w 160"/>
              <a:gd name="T5" fmla="*/ 92788 h 160"/>
              <a:gd name="T6" fmla="*/ 64952 w 160"/>
              <a:gd name="T7" fmla="*/ 120280 h 160"/>
              <a:gd name="T8" fmla="*/ 64952 w 160"/>
              <a:gd name="T9" fmla="*/ 120280 h 160"/>
              <a:gd name="T10" fmla="*/ 509362 w 160"/>
              <a:gd name="T11" fmla="*/ 457064 h 160"/>
              <a:gd name="T12" fmla="*/ 482014 w 160"/>
              <a:gd name="T13" fmla="*/ 429572 h 160"/>
              <a:gd name="T14" fmla="*/ 509362 w 160"/>
              <a:gd name="T15" fmla="*/ 92788 h 160"/>
              <a:gd name="T16" fmla="*/ 464921 w 160"/>
              <a:gd name="T17" fmla="*/ 120280 h 160"/>
              <a:gd name="T18" fmla="*/ 464921 w 160"/>
              <a:gd name="T19" fmla="*/ 120280 h 160"/>
              <a:gd name="T20" fmla="*/ 546966 w 160"/>
              <a:gd name="T21" fmla="*/ 542979 h 160"/>
              <a:gd name="T22" fmla="*/ 543547 w 160"/>
              <a:gd name="T23" fmla="*/ 546415 h 160"/>
              <a:gd name="T24" fmla="*/ 540129 w 160"/>
              <a:gd name="T25" fmla="*/ 549852 h 160"/>
              <a:gd name="T26" fmla="*/ 6837 w 160"/>
              <a:gd name="T27" fmla="*/ 549852 h 160"/>
              <a:gd name="T28" fmla="*/ 3419 w 160"/>
              <a:gd name="T29" fmla="*/ 546415 h 160"/>
              <a:gd name="T30" fmla="*/ 0 w 160"/>
              <a:gd name="T31" fmla="*/ 542979 h 160"/>
              <a:gd name="T32" fmla="*/ 0 w 160"/>
              <a:gd name="T33" fmla="*/ 10310 h 160"/>
              <a:gd name="T34" fmla="*/ 0 w 160"/>
              <a:gd name="T35" fmla="*/ 3437 h 160"/>
              <a:gd name="T36" fmla="*/ 3419 w 160"/>
              <a:gd name="T37" fmla="*/ 0 h 160"/>
              <a:gd name="T38" fmla="*/ 10256 w 160"/>
              <a:gd name="T39" fmla="*/ 0 h 160"/>
              <a:gd name="T40" fmla="*/ 540129 w 160"/>
              <a:gd name="T41" fmla="*/ 0 h 160"/>
              <a:gd name="T42" fmla="*/ 543547 w 160"/>
              <a:gd name="T43" fmla="*/ 3437 h 160"/>
              <a:gd name="T44" fmla="*/ 546966 w 160"/>
              <a:gd name="T45" fmla="*/ 6873 h 160"/>
              <a:gd name="T46" fmla="*/ 546966 w 160"/>
              <a:gd name="T47" fmla="*/ 10310 h 160"/>
              <a:gd name="T48" fmla="*/ 454665 w 160"/>
              <a:gd name="T49" fmla="*/ 158082 h 160"/>
              <a:gd name="T50" fmla="*/ 529873 w 160"/>
              <a:gd name="T51" fmla="*/ 518923 h 160"/>
              <a:gd name="T52" fmla="*/ 382876 w 160"/>
              <a:gd name="T53" fmla="*/ 439882 h 160"/>
              <a:gd name="T54" fmla="*/ 92301 w 160"/>
              <a:gd name="T55" fmla="*/ 395206 h 160"/>
              <a:gd name="T56" fmla="*/ 17093 w 160"/>
              <a:gd name="T57" fmla="*/ 30929 h 160"/>
              <a:gd name="T58" fmla="*/ 167508 w 160"/>
              <a:gd name="T59" fmla="*/ 109970 h 160"/>
              <a:gd name="T60" fmla="*/ 376039 w 160"/>
              <a:gd name="T61" fmla="*/ 109970 h 160"/>
              <a:gd name="T62" fmla="*/ 194857 w 160"/>
              <a:gd name="T63" fmla="*/ 109970 h 160"/>
              <a:gd name="T64" fmla="*/ 109393 w 160"/>
              <a:gd name="T65" fmla="*/ 439882 h 160"/>
              <a:gd name="T66" fmla="*/ 399969 w 160"/>
              <a:gd name="T67" fmla="*/ 109970 h 160"/>
              <a:gd name="T68" fmla="*/ 252972 w 160"/>
              <a:gd name="T69" fmla="*/ 439882 h 160"/>
              <a:gd name="T70" fmla="*/ 276902 w 160"/>
              <a:gd name="T71" fmla="*/ 439882 h 160"/>
              <a:gd name="T72" fmla="*/ 276902 w 160"/>
              <a:gd name="T73" fmla="*/ 439882 h 160"/>
              <a:gd name="T74" fmla="*/ 314505 w 160"/>
              <a:gd name="T75" fmla="*/ 92788 h 160"/>
              <a:gd name="T76" fmla="*/ 30767 w 160"/>
              <a:gd name="T77" fmla="*/ 17183 h 160"/>
              <a:gd name="T78" fmla="*/ 235879 w 160"/>
              <a:gd name="T79" fmla="*/ 457064 h 160"/>
              <a:gd name="T80" fmla="*/ 516199 w 160"/>
              <a:gd name="T81" fmla="*/ 532669 h 160"/>
              <a:gd name="T82" fmla="*/ 464921 w 160"/>
              <a:gd name="T83" fmla="*/ 505177 h 160"/>
              <a:gd name="T84" fmla="*/ 437573 w 160"/>
              <a:gd name="T85" fmla="*/ 477684 h 160"/>
              <a:gd name="T86" fmla="*/ 82045 w 160"/>
              <a:gd name="T87" fmla="*/ 522359 h 160"/>
              <a:gd name="T88" fmla="*/ 109393 w 160"/>
              <a:gd name="T89" fmla="*/ 477684 h 160"/>
              <a:gd name="T90" fmla="*/ 109393 w 160"/>
              <a:gd name="T91" fmla="*/ 477684 h 160"/>
              <a:gd name="T92" fmla="*/ 464921 w 160"/>
              <a:gd name="T93" fmla="*/ 27493 h 160"/>
              <a:gd name="T94" fmla="*/ 437573 w 160"/>
              <a:gd name="T95" fmla="*/ 72168 h 160"/>
              <a:gd name="T96" fmla="*/ 82045 w 160"/>
              <a:gd name="T97" fmla="*/ 44675 h 160"/>
              <a:gd name="T98" fmla="*/ 109393 w 160"/>
              <a:gd name="T99" fmla="*/ 72168 h 160"/>
              <a:gd name="T100" fmla="*/ 109393 w 160"/>
              <a:gd name="T101" fmla="*/ 72168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11" y="133"/>
                </a:moveTo>
                <a:cubicBezTo>
                  <a:pt x="12" y="133"/>
                  <a:pt x="13" y="135"/>
                  <a:pt x="13" y="136"/>
                </a:cubicBezTo>
                <a:cubicBezTo>
                  <a:pt x="13" y="137"/>
                  <a:pt x="12" y="139"/>
                  <a:pt x="11" y="139"/>
                </a:cubicBezTo>
                <a:cubicBezTo>
                  <a:pt x="9" y="139"/>
                  <a:pt x="8" y="137"/>
                  <a:pt x="8" y="136"/>
                </a:cubicBezTo>
                <a:cubicBezTo>
                  <a:pt x="8" y="135"/>
                  <a:pt x="9" y="133"/>
                  <a:pt x="11" y="133"/>
                </a:cubicBezTo>
                <a:close/>
                <a:moveTo>
                  <a:pt x="19" y="125"/>
                </a:moveTo>
                <a:cubicBezTo>
                  <a:pt x="19" y="127"/>
                  <a:pt x="20" y="128"/>
                  <a:pt x="21" y="128"/>
                </a:cubicBezTo>
                <a:cubicBezTo>
                  <a:pt x="23" y="128"/>
                  <a:pt x="24" y="127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lose/>
                <a:moveTo>
                  <a:pt x="8" y="24"/>
                </a:moveTo>
                <a:cubicBezTo>
                  <a:pt x="8" y="25"/>
                  <a:pt x="9" y="27"/>
                  <a:pt x="11" y="27"/>
                </a:cubicBezTo>
                <a:cubicBezTo>
                  <a:pt x="12" y="27"/>
                  <a:pt x="13" y="25"/>
                  <a:pt x="13" y="24"/>
                </a:cubicBezTo>
                <a:cubicBezTo>
                  <a:pt x="13" y="23"/>
                  <a:pt x="12" y="21"/>
                  <a:pt x="11" y="21"/>
                </a:cubicBezTo>
                <a:cubicBezTo>
                  <a:pt x="9" y="21"/>
                  <a:pt x="8" y="23"/>
                  <a:pt x="8" y="24"/>
                </a:cubicBezTo>
                <a:close/>
                <a:moveTo>
                  <a:pt x="19" y="35"/>
                </a:moveTo>
                <a:cubicBezTo>
                  <a:pt x="19" y="36"/>
                  <a:pt x="20" y="37"/>
                  <a:pt x="21" y="37"/>
                </a:cubicBezTo>
                <a:cubicBezTo>
                  <a:pt x="23" y="37"/>
                  <a:pt x="24" y="36"/>
                  <a:pt x="24" y="35"/>
                </a:cubicBezTo>
                <a:cubicBezTo>
                  <a:pt x="24" y="33"/>
                  <a:pt x="23" y="32"/>
                  <a:pt x="21" y="32"/>
                </a:cubicBezTo>
                <a:cubicBezTo>
                  <a:pt x="20" y="32"/>
                  <a:pt x="19" y="33"/>
                  <a:pt x="19" y="35"/>
                </a:cubicBezTo>
                <a:close/>
                <a:moveTo>
                  <a:pt x="147" y="136"/>
                </a:moveTo>
                <a:cubicBezTo>
                  <a:pt x="147" y="137"/>
                  <a:pt x="148" y="139"/>
                  <a:pt x="149" y="139"/>
                </a:cubicBezTo>
                <a:cubicBezTo>
                  <a:pt x="151" y="139"/>
                  <a:pt x="152" y="137"/>
                  <a:pt x="152" y="136"/>
                </a:cubicBezTo>
                <a:cubicBezTo>
                  <a:pt x="152" y="135"/>
                  <a:pt x="151" y="133"/>
                  <a:pt x="149" y="133"/>
                </a:cubicBezTo>
                <a:cubicBezTo>
                  <a:pt x="148" y="133"/>
                  <a:pt x="147" y="135"/>
                  <a:pt x="147" y="136"/>
                </a:cubicBezTo>
                <a:close/>
                <a:moveTo>
                  <a:pt x="136" y="125"/>
                </a:moveTo>
                <a:cubicBezTo>
                  <a:pt x="136" y="127"/>
                  <a:pt x="137" y="128"/>
                  <a:pt x="139" y="128"/>
                </a:cubicBezTo>
                <a:cubicBezTo>
                  <a:pt x="140" y="128"/>
                  <a:pt x="141" y="127"/>
                  <a:pt x="141" y="125"/>
                </a:cubicBezTo>
                <a:cubicBezTo>
                  <a:pt x="141" y="124"/>
                  <a:pt x="140" y="123"/>
                  <a:pt x="139" y="123"/>
                </a:cubicBezTo>
                <a:cubicBezTo>
                  <a:pt x="137" y="123"/>
                  <a:pt x="136" y="124"/>
                  <a:pt x="136" y="125"/>
                </a:cubicBezTo>
                <a:close/>
                <a:moveTo>
                  <a:pt x="147" y="24"/>
                </a:moveTo>
                <a:cubicBezTo>
                  <a:pt x="147" y="25"/>
                  <a:pt x="148" y="27"/>
                  <a:pt x="149" y="27"/>
                </a:cubicBezTo>
                <a:cubicBezTo>
                  <a:pt x="151" y="27"/>
                  <a:pt x="152" y="25"/>
                  <a:pt x="152" y="24"/>
                </a:cubicBezTo>
                <a:cubicBezTo>
                  <a:pt x="152" y="23"/>
                  <a:pt x="151" y="21"/>
                  <a:pt x="149" y="21"/>
                </a:cubicBezTo>
                <a:cubicBezTo>
                  <a:pt x="148" y="21"/>
                  <a:pt x="147" y="23"/>
                  <a:pt x="147" y="24"/>
                </a:cubicBezTo>
                <a:close/>
                <a:moveTo>
                  <a:pt x="136" y="35"/>
                </a:moveTo>
                <a:cubicBezTo>
                  <a:pt x="136" y="36"/>
                  <a:pt x="137" y="37"/>
                  <a:pt x="139" y="37"/>
                </a:cubicBezTo>
                <a:cubicBezTo>
                  <a:pt x="140" y="37"/>
                  <a:pt x="141" y="36"/>
                  <a:pt x="141" y="35"/>
                </a:cubicBezTo>
                <a:cubicBezTo>
                  <a:pt x="141" y="33"/>
                  <a:pt x="140" y="32"/>
                  <a:pt x="139" y="32"/>
                </a:cubicBezTo>
                <a:cubicBezTo>
                  <a:pt x="137" y="32"/>
                  <a:pt x="136" y="33"/>
                  <a:pt x="136" y="35"/>
                </a:cubicBezTo>
                <a:close/>
                <a:moveTo>
                  <a:pt x="160" y="157"/>
                </a:moveTo>
                <a:cubicBezTo>
                  <a:pt x="160" y="157"/>
                  <a:pt x="160" y="157"/>
                  <a:pt x="160" y="157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0" y="158"/>
                  <a:pt x="160" y="159"/>
                  <a:pt x="160" y="159"/>
                </a:cubicBezTo>
                <a:cubicBezTo>
                  <a:pt x="160" y="159"/>
                  <a:pt x="160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0"/>
                  <a:pt x="158" y="160"/>
                  <a:pt x="157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60"/>
                  <a:pt x="2" y="160"/>
                  <a:pt x="1" y="160"/>
                </a:cubicBezTo>
                <a:cubicBezTo>
                  <a:pt x="1" y="160"/>
                  <a:pt x="1" y="160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58"/>
                  <a:pt x="0" y="158"/>
                  <a:pt x="0" y="15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0"/>
                  <a:pt x="159" y="0"/>
                  <a:pt x="159" y="0"/>
                </a:cubicBezTo>
                <a:cubicBezTo>
                  <a:pt x="159" y="0"/>
                  <a:pt x="159" y="0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60" y="1"/>
                  <a:pt x="160" y="1"/>
                  <a:pt x="160" y="1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3"/>
                </a:cubicBezTo>
                <a:cubicBezTo>
                  <a:pt x="160" y="3"/>
                  <a:pt x="160" y="3"/>
                  <a:pt x="160" y="3"/>
                </a:cubicBezTo>
                <a:lnTo>
                  <a:pt x="160" y="157"/>
                </a:lnTo>
                <a:close/>
                <a:moveTo>
                  <a:pt x="155" y="9"/>
                </a:moveTo>
                <a:cubicBezTo>
                  <a:pt x="133" y="30"/>
                  <a:pt x="133" y="30"/>
                  <a:pt x="133" y="30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55" y="151"/>
                  <a:pt x="155" y="151"/>
                  <a:pt x="155" y="151"/>
                </a:cubicBezTo>
                <a:lnTo>
                  <a:pt x="155" y="9"/>
                </a:lnTo>
                <a:close/>
                <a:moveTo>
                  <a:pt x="128" y="128"/>
                </a:moveTo>
                <a:cubicBezTo>
                  <a:pt x="128" y="112"/>
                  <a:pt x="128" y="112"/>
                  <a:pt x="128" y="112"/>
                </a:cubicBezTo>
                <a:cubicBezTo>
                  <a:pt x="112" y="128"/>
                  <a:pt x="112" y="128"/>
                  <a:pt x="112" y="128"/>
                </a:cubicBezTo>
                <a:lnTo>
                  <a:pt x="128" y="128"/>
                </a:lnTo>
                <a:close/>
                <a:moveTo>
                  <a:pt x="5" y="151"/>
                </a:moveTo>
                <a:cubicBezTo>
                  <a:pt x="27" y="130"/>
                  <a:pt x="27" y="130"/>
                  <a:pt x="27" y="130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7" y="92"/>
                  <a:pt x="27" y="92"/>
                  <a:pt x="27" y="92"/>
                </a:cubicBezTo>
                <a:cubicBezTo>
                  <a:pt x="27" y="55"/>
                  <a:pt x="27" y="55"/>
                  <a:pt x="27" y="55"/>
                </a:cubicBezTo>
                <a:cubicBezTo>
                  <a:pt x="27" y="30"/>
                  <a:pt x="27" y="30"/>
                  <a:pt x="27" y="30"/>
                </a:cubicBezTo>
                <a:cubicBezTo>
                  <a:pt x="5" y="9"/>
                  <a:pt x="5" y="9"/>
                  <a:pt x="5" y="9"/>
                </a:cubicBezTo>
                <a:lnTo>
                  <a:pt x="5" y="151"/>
                </a:lnTo>
                <a:close/>
                <a:moveTo>
                  <a:pt x="32" y="32"/>
                </a:moveTo>
                <a:cubicBezTo>
                  <a:pt x="32" y="49"/>
                  <a:pt x="32" y="49"/>
                  <a:pt x="32" y="49"/>
                </a:cubicBezTo>
                <a:cubicBezTo>
                  <a:pt x="49" y="32"/>
                  <a:pt x="49" y="32"/>
                  <a:pt x="49" y="32"/>
                </a:cubicBezTo>
                <a:lnTo>
                  <a:pt x="32" y="32"/>
                </a:lnTo>
                <a:close/>
                <a:moveTo>
                  <a:pt x="32" y="87"/>
                </a:moveTo>
                <a:cubicBezTo>
                  <a:pt x="32" y="110"/>
                  <a:pt x="32" y="110"/>
                  <a:pt x="32" y="110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87" y="32"/>
                  <a:pt x="87" y="32"/>
                  <a:pt x="87" y="32"/>
                </a:cubicBezTo>
                <a:lnTo>
                  <a:pt x="32" y="87"/>
                </a:lnTo>
                <a:close/>
                <a:moveTo>
                  <a:pt x="79" y="32"/>
                </a:moveTo>
                <a:cubicBezTo>
                  <a:pt x="57" y="32"/>
                  <a:pt x="57" y="32"/>
                  <a:pt x="57" y="32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79"/>
                  <a:pt x="32" y="79"/>
                  <a:pt x="32" y="79"/>
                </a:cubicBezTo>
                <a:lnTo>
                  <a:pt x="79" y="32"/>
                </a:lnTo>
                <a:close/>
                <a:moveTo>
                  <a:pt x="32" y="128"/>
                </a:moveTo>
                <a:cubicBezTo>
                  <a:pt x="44" y="128"/>
                  <a:pt x="44" y="128"/>
                  <a:pt x="44" y="128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32" y="117"/>
                  <a:pt x="32" y="117"/>
                  <a:pt x="32" y="117"/>
                </a:cubicBezTo>
                <a:lnTo>
                  <a:pt x="32" y="128"/>
                </a:lnTo>
                <a:close/>
                <a:moveTo>
                  <a:pt x="51" y="128"/>
                </a:moveTo>
                <a:cubicBezTo>
                  <a:pt x="74" y="128"/>
                  <a:pt x="74" y="128"/>
                  <a:pt x="74" y="128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28" y="51"/>
                  <a:pt x="128" y="51"/>
                  <a:pt x="128" y="51"/>
                </a:cubicBezTo>
                <a:lnTo>
                  <a:pt x="51" y="128"/>
                </a:lnTo>
                <a:close/>
                <a:moveTo>
                  <a:pt x="81" y="128"/>
                </a:moveTo>
                <a:cubicBezTo>
                  <a:pt x="104" y="128"/>
                  <a:pt x="104" y="128"/>
                  <a:pt x="104" y="128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28" y="81"/>
                  <a:pt x="128" y="81"/>
                  <a:pt x="128" y="81"/>
                </a:cubicBezTo>
                <a:lnTo>
                  <a:pt x="81" y="128"/>
                </a:lnTo>
                <a:close/>
                <a:moveTo>
                  <a:pt x="9" y="5"/>
                </a:moveTo>
                <a:cubicBezTo>
                  <a:pt x="30" y="27"/>
                  <a:pt x="30" y="27"/>
                  <a:pt x="3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92" y="27"/>
                  <a:pt x="92" y="27"/>
                  <a:pt x="92" y="27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51" y="5"/>
                  <a:pt x="151" y="5"/>
                  <a:pt x="151" y="5"/>
                </a:cubicBezTo>
                <a:lnTo>
                  <a:pt x="9" y="5"/>
                </a:lnTo>
                <a:close/>
                <a:moveTo>
                  <a:pt x="151" y="155"/>
                </a:moveTo>
                <a:cubicBezTo>
                  <a:pt x="130" y="133"/>
                  <a:pt x="130" y="133"/>
                  <a:pt x="130" y="133"/>
                </a:cubicBezTo>
                <a:cubicBezTo>
                  <a:pt x="106" y="133"/>
                  <a:pt x="106" y="133"/>
                  <a:pt x="106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9" y="155"/>
                  <a:pt x="9" y="155"/>
                  <a:pt x="9" y="155"/>
                </a:cubicBezTo>
                <a:lnTo>
                  <a:pt x="151" y="155"/>
                </a:lnTo>
                <a:close/>
                <a:moveTo>
                  <a:pt x="133" y="149"/>
                </a:moveTo>
                <a:cubicBezTo>
                  <a:pt x="133" y="151"/>
                  <a:pt x="135" y="152"/>
                  <a:pt x="136" y="152"/>
                </a:cubicBezTo>
                <a:cubicBezTo>
                  <a:pt x="137" y="152"/>
                  <a:pt x="139" y="151"/>
                  <a:pt x="139" y="149"/>
                </a:cubicBezTo>
                <a:cubicBezTo>
                  <a:pt x="139" y="148"/>
                  <a:pt x="137" y="147"/>
                  <a:pt x="136" y="147"/>
                </a:cubicBezTo>
                <a:cubicBezTo>
                  <a:pt x="135" y="147"/>
                  <a:pt x="133" y="148"/>
                  <a:pt x="133" y="149"/>
                </a:cubicBezTo>
                <a:close/>
                <a:moveTo>
                  <a:pt x="123" y="139"/>
                </a:moveTo>
                <a:cubicBezTo>
                  <a:pt x="123" y="140"/>
                  <a:pt x="124" y="141"/>
                  <a:pt x="125" y="141"/>
                </a:cubicBezTo>
                <a:cubicBezTo>
                  <a:pt x="127" y="141"/>
                  <a:pt x="128" y="140"/>
                  <a:pt x="128" y="139"/>
                </a:cubicBezTo>
                <a:cubicBezTo>
                  <a:pt x="128" y="137"/>
                  <a:pt x="127" y="136"/>
                  <a:pt x="125" y="136"/>
                </a:cubicBezTo>
                <a:cubicBezTo>
                  <a:pt x="124" y="136"/>
                  <a:pt x="123" y="137"/>
                  <a:pt x="123" y="139"/>
                </a:cubicBezTo>
                <a:close/>
                <a:moveTo>
                  <a:pt x="21" y="149"/>
                </a:moveTo>
                <a:cubicBezTo>
                  <a:pt x="21" y="151"/>
                  <a:pt x="23" y="152"/>
                  <a:pt x="24" y="152"/>
                </a:cubicBezTo>
                <a:cubicBezTo>
                  <a:pt x="25" y="152"/>
                  <a:pt x="27" y="151"/>
                  <a:pt x="27" y="149"/>
                </a:cubicBezTo>
                <a:cubicBezTo>
                  <a:pt x="27" y="148"/>
                  <a:pt x="25" y="147"/>
                  <a:pt x="24" y="147"/>
                </a:cubicBezTo>
                <a:cubicBezTo>
                  <a:pt x="23" y="147"/>
                  <a:pt x="21" y="148"/>
                  <a:pt x="21" y="149"/>
                </a:cubicBezTo>
                <a:close/>
                <a:moveTo>
                  <a:pt x="32" y="139"/>
                </a:moveTo>
                <a:cubicBezTo>
                  <a:pt x="32" y="140"/>
                  <a:pt x="33" y="141"/>
                  <a:pt x="35" y="141"/>
                </a:cubicBezTo>
                <a:cubicBezTo>
                  <a:pt x="36" y="141"/>
                  <a:pt x="37" y="140"/>
                  <a:pt x="37" y="139"/>
                </a:cubicBezTo>
                <a:cubicBezTo>
                  <a:pt x="37" y="137"/>
                  <a:pt x="36" y="136"/>
                  <a:pt x="35" y="136"/>
                </a:cubicBezTo>
                <a:cubicBezTo>
                  <a:pt x="33" y="136"/>
                  <a:pt x="32" y="137"/>
                  <a:pt x="32" y="139"/>
                </a:cubicBezTo>
                <a:close/>
                <a:moveTo>
                  <a:pt x="133" y="11"/>
                </a:moveTo>
                <a:cubicBezTo>
                  <a:pt x="133" y="12"/>
                  <a:pt x="135" y="13"/>
                  <a:pt x="136" y="13"/>
                </a:cubicBezTo>
                <a:cubicBezTo>
                  <a:pt x="137" y="13"/>
                  <a:pt x="139" y="12"/>
                  <a:pt x="139" y="11"/>
                </a:cubicBezTo>
                <a:cubicBezTo>
                  <a:pt x="139" y="9"/>
                  <a:pt x="137" y="8"/>
                  <a:pt x="136" y="8"/>
                </a:cubicBezTo>
                <a:cubicBezTo>
                  <a:pt x="135" y="8"/>
                  <a:pt x="133" y="9"/>
                  <a:pt x="133" y="11"/>
                </a:cubicBezTo>
                <a:close/>
                <a:moveTo>
                  <a:pt x="123" y="21"/>
                </a:moveTo>
                <a:cubicBezTo>
                  <a:pt x="123" y="23"/>
                  <a:pt x="124" y="24"/>
                  <a:pt x="125" y="24"/>
                </a:cubicBezTo>
                <a:cubicBezTo>
                  <a:pt x="127" y="24"/>
                  <a:pt x="128" y="23"/>
                  <a:pt x="128" y="21"/>
                </a:cubicBezTo>
                <a:cubicBezTo>
                  <a:pt x="128" y="20"/>
                  <a:pt x="127" y="19"/>
                  <a:pt x="125" y="19"/>
                </a:cubicBezTo>
                <a:cubicBezTo>
                  <a:pt x="124" y="19"/>
                  <a:pt x="123" y="20"/>
                  <a:pt x="123" y="21"/>
                </a:cubicBezTo>
                <a:close/>
                <a:moveTo>
                  <a:pt x="21" y="11"/>
                </a:moveTo>
                <a:cubicBezTo>
                  <a:pt x="21" y="12"/>
                  <a:pt x="23" y="13"/>
                  <a:pt x="24" y="13"/>
                </a:cubicBezTo>
                <a:cubicBezTo>
                  <a:pt x="25" y="13"/>
                  <a:pt x="27" y="12"/>
                  <a:pt x="27" y="11"/>
                </a:cubicBezTo>
                <a:cubicBezTo>
                  <a:pt x="27" y="9"/>
                  <a:pt x="25" y="8"/>
                  <a:pt x="24" y="8"/>
                </a:cubicBezTo>
                <a:cubicBezTo>
                  <a:pt x="23" y="8"/>
                  <a:pt x="21" y="9"/>
                  <a:pt x="21" y="11"/>
                </a:cubicBezTo>
                <a:close/>
                <a:moveTo>
                  <a:pt x="32" y="21"/>
                </a:moveTo>
                <a:cubicBezTo>
                  <a:pt x="32" y="23"/>
                  <a:pt x="33" y="24"/>
                  <a:pt x="35" y="24"/>
                </a:cubicBezTo>
                <a:cubicBezTo>
                  <a:pt x="36" y="24"/>
                  <a:pt x="37" y="23"/>
                  <a:pt x="37" y="21"/>
                </a:cubicBezTo>
                <a:cubicBezTo>
                  <a:pt x="37" y="20"/>
                  <a:pt x="36" y="19"/>
                  <a:pt x="35" y="19"/>
                </a:cubicBezTo>
                <a:cubicBezTo>
                  <a:pt x="33" y="19"/>
                  <a:pt x="32" y="20"/>
                  <a:pt x="32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" name="Freeform 1917">
            <a:extLst>
              <a:ext uri="{FF2B5EF4-FFF2-40B4-BE49-F238E27FC236}">
                <a16:creationId xmlns:a16="http://schemas.microsoft.com/office/drawing/2014/main" id="{B627ADFD-5638-4117-BFEA-63BC77D6E927}"/>
              </a:ext>
            </a:extLst>
          </p:cNvPr>
          <p:cNvSpPr>
            <a:spLocks noEditPoints="1"/>
          </p:cNvSpPr>
          <p:nvPr/>
        </p:nvSpPr>
        <p:spPr bwMode="auto">
          <a:xfrm>
            <a:off x="5754715" y="2320825"/>
            <a:ext cx="388682" cy="390942"/>
          </a:xfrm>
          <a:custGeom>
            <a:avLst/>
            <a:gdLst>
              <a:gd name="T0" fmla="*/ 0 w 160"/>
              <a:gd name="T1" fmla="*/ 0 h 160"/>
              <a:gd name="T2" fmla="*/ 0 w 160"/>
              <a:gd name="T3" fmla="*/ 549852 h 160"/>
              <a:gd name="T4" fmla="*/ 546966 w 160"/>
              <a:gd name="T5" fmla="*/ 549852 h 160"/>
              <a:gd name="T6" fmla="*/ 546966 w 160"/>
              <a:gd name="T7" fmla="*/ 0 h 160"/>
              <a:gd name="T8" fmla="*/ 355528 w 160"/>
              <a:gd name="T9" fmla="*/ 439882 h 160"/>
              <a:gd name="T10" fmla="*/ 437573 w 160"/>
              <a:gd name="T11" fmla="*/ 357404 h 160"/>
              <a:gd name="T12" fmla="*/ 382876 w 160"/>
              <a:gd name="T13" fmla="*/ 439882 h 160"/>
              <a:gd name="T14" fmla="*/ 174345 w 160"/>
              <a:gd name="T15" fmla="*/ 439882 h 160"/>
              <a:gd name="T16" fmla="*/ 252972 w 160"/>
              <a:gd name="T17" fmla="*/ 439882 h 160"/>
              <a:gd name="T18" fmla="*/ 109393 w 160"/>
              <a:gd name="T19" fmla="*/ 439882 h 160"/>
              <a:gd name="T20" fmla="*/ 437573 w 160"/>
              <a:gd name="T21" fmla="*/ 109970 h 160"/>
              <a:gd name="T22" fmla="*/ 109393 w 160"/>
              <a:gd name="T23" fmla="*/ 298982 h 160"/>
              <a:gd name="T24" fmla="*/ 109393 w 160"/>
              <a:gd name="T25" fmla="*/ 378023 h 160"/>
              <a:gd name="T26" fmla="*/ 194857 w 160"/>
              <a:gd name="T27" fmla="*/ 109970 h 160"/>
              <a:gd name="T28" fmla="*/ 109393 w 160"/>
              <a:gd name="T29" fmla="*/ 168392 h 160"/>
              <a:gd name="T30" fmla="*/ 109393 w 160"/>
              <a:gd name="T31" fmla="*/ 168392 h 160"/>
              <a:gd name="T32" fmla="*/ 92301 w 160"/>
              <a:gd name="T33" fmla="*/ 109970 h 160"/>
              <a:gd name="T34" fmla="*/ 92301 w 160"/>
              <a:gd name="T35" fmla="*/ 395206 h 160"/>
              <a:gd name="T36" fmla="*/ 17093 w 160"/>
              <a:gd name="T37" fmla="*/ 17183 h 160"/>
              <a:gd name="T38" fmla="*/ 17093 w 160"/>
              <a:gd name="T39" fmla="*/ 457064 h 160"/>
              <a:gd name="T40" fmla="*/ 157253 w 160"/>
              <a:gd name="T41" fmla="*/ 457064 h 160"/>
              <a:gd name="T42" fmla="*/ 437573 w 160"/>
              <a:gd name="T43" fmla="*/ 457064 h 160"/>
              <a:gd name="T44" fmla="*/ 454665 w 160"/>
              <a:gd name="T45" fmla="*/ 532669 h 160"/>
              <a:gd name="T46" fmla="*/ 454665 w 160"/>
              <a:gd name="T47" fmla="*/ 237124 h 160"/>
              <a:gd name="T48" fmla="*/ 529873 w 160"/>
              <a:gd name="T49" fmla="*/ 109970 h 160"/>
              <a:gd name="T50" fmla="*/ 437573 w 160"/>
              <a:gd name="T51" fmla="*/ 92788 h 160"/>
              <a:gd name="T52" fmla="*/ 188020 w 160"/>
              <a:gd name="T53" fmla="*/ 92788 h 160"/>
              <a:gd name="T54" fmla="*/ 529873 w 160"/>
              <a:gd name="T55" fmla="*/ 17183 h 160"/>
              <a:gd name="T56" fmla="*/ 502525 w 160"/>
              <a:gd name="T57" fmla="*/ 27493 h 160"/>
              <a:gd name="T58" fmla="*/ 492269 w 160"/>
              <a:gd name="T59" fmla="*/ 37802 h 160"/>
              <a:gd name="T60" fmla="*/ 475177 w 160"/>
              <a:gd name="T61" fmla="*/ 37802 h 160"/>
              <a:gd name="T62" fmla="*/ 464921 w 160"/>
              <a:gd name="T63" fmla="*/ 27493 h 160"/>
              <a:gd name="T64" fmla="*/ 502525 w 160"/>
              <a:gd name="T65" fmla="*/ 82478 h 160"/>
              <a:gd name="T66" fmla="*/ 464921 w 160"/>
              <a:gd name="T67" fmla="*/ 65295 h 160"/>
              <a:gd name="T68" fmla="*/ 454665 w 160"/>
              <a:gd name="T69" fmla="*/ 72168 h 160"/>
              <a:gd name="T70" fmla="*/ 519618 w 160"/>
              <a:gd name="T71" fmla="*/ 505177 h 160"/>
              <a:gd name="T72" fmla="*/ 509362 w 160"/>
              <a:gd name="T73" fmla="*/ 494867 h 160"/>
              <a:gd name="T74" fmla="*/ 509362 w 160"/>
              <a:gd name="T75" fmla="*/ 477684 h 160"/>
              <a:gd name="T76" fmla="*/ 475177 w 160"/>
              <a:gd name="T77" fmla="*/ 494867 h 160"/>
              <a:gd name="T78" fmla="*/ 464921 w 160"/>
              <a:gd name="T79" fmla="*/ 505177 h 160"/>
              <a:gd name="T80" fmla="*/ 482014 w 160"/>
              <a:gd name="T81" fmla="*/ 467374 h 160"/>
              <a:gd name="T82" fmla="*/ 475177 w 160"/>
              <a:gd name="T83" fmla="*/ 457064 h 160"/>
              <a:gd name="T84" fmla="*/ 44441 w 160"/>
              <a:gd name="T85" fmla="*/ 522359 h 160"/>
              <a:gd name="T86" fmla="*/ 82045 w 160"/>
              <a:gd name="T87" fmla="*/ 505177 h 160"/>
              <a:gd name="T88" fmla="*/ 71789 w 160"/>
              <a:gd name="T89" fmla="*/ 512050 h 160"/>
              <a:gd name="T90" fmla="*/ 54697 w 160"/>
              <a:gd name="T91" fmla="*/ 477684 h 160"/>
              <a:gd name="T92" fmla="*/ 44441 w 160"/>
              <a:gd name="T93" fmla="*/ 467374 h 160"/>
              <a:gd name="T94" fmla="*/ 82045 w 160"/>
              <a:gd name="T95" fmla="*/ 484557 h 160"/>
              <a:gd name="T96" fmla="*/ 37604 w 160"/>
              <a:gd name="T97" fmla="*/ 37802 h 160"/>
              <a:gd name="T98" fmla="*/ 27348 w 160"/>
              <a:gd name="T99" fmla="*/ 44675 h 160"/>
              <a:gd name="T100" fmla="*/ 44441 w 160"/>
              <a:gd name="T101" fmla="*/ 82478 h 160"/>
              <a:gd name="T102" fmla="*/ 37604 w 160"/>
              <a:gd name="T103" fmla="*/ 72168 h 160"/>
              <a:gd name="T104" fmla="*/ 71789 w 160"/>
              <a:gd name="T105" fmla="*/ 54985 h 160"/>
              <a:gd name="T106" fmla="*/ 71789 w 160"/>
              <a:gd name="T107" fmla="*/ 72168 h 160"/>
              <a:gd name="T108" fmla="*/ 64952 w 160"/>
              <a:gd name="T109" fmla="*/ 82478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60">
                <a:moveTo>
                  <a:pt x="32" y="0"/>
                </a:moveTo>
                <a:cubicBezTo>
                  <a:pt x="27" y="0"/>
                  <a:pt x="27" y="0"/>
                  <a:pt x="2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60"/>
                  <a:pt x="0" y="160"/>
                  <a:pt x="0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3" y="160"/>
                  <a:pt x="133" y="160"/>
                  <a:pt x="133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0"/>
                  <a:pt x="160" y="0"/>
                  <a:pt x="160" y="0"/>
                </a:cubicBezTo>
                <a:lnTo>
                  <a:pt x="32" y="0"/>
                </a:lnTo>
                <a:close/>
                <a:moveTo>
                  <a:pt x="128" y="104"/>
                </a:moveTo>
                <a:cubicBezTo>
                  <a:pt x="104" y="128"/>
                  <a:pt x="104" y="128"/>
                  <a:pt x="104" y="128"/>
                </a:cubicBezTo>
                <a:cubicBezTo>
                  <a:pt x="81" y="128"/>
                  <a:pt x="81" y="128"/>
                  <a:pt x="81" y="128"/>
                </a:cubicBezTo>
                <a:cubicBezTo>
                  <a:pt x="128" y="81"/>
                  <a:pt x="128" y="81"/>
                  <a:pt x="128" y="81"/>
                </a:cubicBezTo>
                <a:lnTo>
                  <a:pt x="128" y="104"/>
                </a:lnTo>
                <a:close/>
                <a:moveTo>
                  <a:pt x="128" y="112"/>
                </a:moveTo>
                <a:cubicBezTo>
                  <a:pt x="128" y="128"/>
                  <a:pt x="128" y="128"/>
                  <a:pt x="12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128" y="112"/>
                </a:lnTo>
                <a:close/>
                <a:moveTo>
                  <a:pt x="74" y="128"/>
                </a:moveTo>
                <a:cubicBezTo>
                  <a:pt x="51" y="128"/>
                  <a:pt x="51" y="128"/>
                  <a:pt x="51" y="128"/>
                </a:cubicBezTo>
                <a:cubicBezTo>
                  <a:pt x="128" y="51"/>
                  <a:pt x="128" y="51"/>
                  <a:pt x="128" y="51"/>
                </a:cubicBezTo>
                <a:cubicBezTo>
                  <a:pt x="128" y="74"/>
                  <a:pt x="128" y="74"/>
                  <a:pt x="128" y="74"/>
                </a:cubicBezTo>
                <a:lnTo>
                  <a:pt x="74" y="128"/>
                </a:lnTo>
                <a:close/>
                <a:moveTo>
                  <a:pt x="128" y="44"/>
                </a:moveTo>
                <a:cubicBezTo>
                  <a:pt x="44" y="128"/>
                  <a:pt x="44" y="128"/>
                  <a:pt x="44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28" y="32"/>
                  <a:pt x="128" y="32"/>
                  <a:pt x="128" y="32"/>
                </a:cubicBezTo>
                <a:lnTo>
                  <a:pt x="128" y="44"/>
                </a:lnTo>
                <a:close/>
                <a:moveTo>
                  <a:pt x="32" y="110"/>
                </a:moveTo>
                <a:cubicBezTo>
                  <a:pt x="32" y="87"/>
                  <a:pt x="32" y="87"/>
                  <a:pt x="32" y="87"/>
                </a:cubicBezTo>
                <a:cubicBezTo>
                  <a:pt x="87" y="32"/>
                  <a:pt x="87" y="32"/>
                  <a:pt x="87" y="32"/>
                </a:cubicBezTo>
                <a:cubicBezTo>
                  <a:pt x="110" y="32"/>
                  <a:pt x="110" y="32"/>
                  <a:pt x="110" y="32"/>
                </a:cubicBezTo>
                <a:lnTo>
                  <a:pt x="32" y="110"/>
                </a:lnTo>
                <a:close/>
                <a:moveTo>
                  <a:pt x="32" y="79"/>
                </a:moveTo>
                <a:cubicBezTo>
                  <a:pt x="32" y="57"/>
                  <a:pt x="32" y="57"/>
                  <a:pt x="32" y="57"/>
                </a:cubicBezTo>
                <a:cubicBezTo>
                  <a:pt x="57" y="32"/>
                  <a:pt x="57" y="32"/>
                  <a:pt x="57" y="32"/>
                </a:cubicBezTo>
                <a:cubicBezTo>
                  <a:pt x="79" y="32"/>
                  <a:pt x="79" y="32"/>
                  <a:pt x="79" y="32"/>
                </a:cubicBezTo>
                <a:lnTo>
                  <a:pt x="32" y="79"/>
                </a:lnTo>
                <a:close/>
                <a:moveTo>
                  <a:pt x="32" y="49"/>
                </a:moveTo>
                <a:cubicBezTo>
                  <a:pt x="32" y="32"/>
                  <a:pt x="32" y="32"/>
                  <a:pt x="32" y="32"/>
                </a:cubicBezTo>
                <a:cubicBezTo>
                  <a:pt x="49" y="32"/>
                  <a:pt x="49" y="32"/>
                  <a:pt x="49" y="32"/>
                </a:cubicBezTo>
                <a:lnTo>
                  <a:pt x="32" y="49"/>
                </a:lnTo>
                <a:close/>
                <a:moveTo>
                  <a:pt x="5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55"/>
                  <a:pt x="27" y="55"/>
                  <a:pt x="27" y="55"/>
                </a:cubicBezTo>
                <a:cubicBezTo>
                  <a:pt x="27" y="92"/>
                  <a:pt x="27" y="92"/>
                  <a:pt x="27" y="92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5" y="128"/>
                  <a:pt x="5" y="128"/>
                  <a:pt x="5" y="128"/>
                </a:cubicBezTo>
                <a:lnTo>
                  <a:pt x="5" y="5"/>
                </a:lnTo>
                <a:close/>
                <a:moveTo>
                  <a:pt x="128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33"/>
                  <a:pt x="5" y="133"/>
                  <a:pt x="5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106" y="133"/>
                  <a:pt x="106" y="133"/>
                  <a:pt x="106" y="133"/>
                </a:cubicBezTo>
                <a:cubicBezTo>
                  <a:pt x="128" y="133"/>
                  <a:pt x="128" y="133"/>
                  <a:pt x="128" y="133"/>
                </a:cubicBezTo>
                <a:lnTo>
                  <a:pt x="128" y="155"/>
                </a:lnTo>
                <a:close/>
                <a:moveTo>
                  <a:pt x="155" y="155"/>
                </a:moveTo>
                <a:cubicBezTo>
                  <a:pt x="133" y="155"/>
                  <a:pt x="133" y="155"/>
                  <a:pt x="133" y="155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55" y="32"/>
                  <a:pt x="155" y="32"/>
                  <a:pt x="155" y="32"/>
                </a:cubicBezTo>
                <a:lnTo>
                  <a:pt x="155" y="155"/>
                </a:lnTo>
                <a:close/>
                <a:moveTo>
                  <a:pt x="133" y="27"/>
                </a:moveTo>
                <a:cubicBezTo>
                  <a:pt x="128" y="27"/>
                  <a:pt x="128" y="27"/>
                  <a:pt x="128" y="27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92" y="27"/>
                  <a:pt x="92" y="27"/>
                  <a:pt x="92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5"/>
                  <a:pt x="32" y="5"/>
                  <a:pt x="32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7"/>
                  <a:pt x="155" y="27"/>
                  <a:pt x="155" y="27"/>
                </a:cubicBezTo>
                <a:lnTo>
                  <a:pt x="133" y="27"/>
                </a:lnTo>
                <a:close/>
                <a:moveTo>
                  <a:pt x="147" y="8"/>
                </a:moveTo>
                <a:cubicBezTo>
                  <a:pt x="148" y="8"/>
                  <a:pt x="149" y="9"/>
                  <a:pt x="149" y="11"/>
                </a:cubicBezTo>
                <a:cubicBezTo>
                  <a:pt x="149" y="12"/>
                  <a:pt x="148" y="13"/>
                  <a:pt x="147" y="13"/>
                </a:cubicBezTo>
                <a:cubicBezTo>
                  <a:pt x="145" y="13"/>
                  <a:pt x="144" y="12"/>
                  <a:pt x="144" y="11"/>
                </a:cubicBezTo>
                <a:cubicBezTo>
                  <a:pt x="144" y="9"/>
                  <a:pt x="145" y="8"/>
                  <a:pt x="147" y="8"/>
                </a:cubicBezTo>
                <a:close/>
                <a:moveTo>
                  <a:pt x="136" y="8"/>
                </a:moveTo>
                <a:cubicBezTo>
                  <a:pt x="137" y="8"/>
                  <a:pt x="139" y="9"/>
                  <a:pt x="139" y="11"/>
                </a:cubicBezTo>
                <a:cubicBezTo>
                  <a:pt x="139" y="12"/>
                  <a:pt x="137" y="13"/>
                  <a:pt x="136" y="13"/>
                </a:cubicBezTo>
                <a:cubicBezTo>
                  <a:pt x="135" y="13"/>
                  <a:pt x="133" y="12"/>
                  <a:pt x="133" y="11"/>
                </a:cubicBezTo>
                <a:cubicBezTo>
                  <a:pt x="133" y="9"/>
                  <a:pt x="135" y="8"/>
                  <a:pt x="136" y="8"/>
                </a:cubicBezTo>
                <a:close/>
                <a:moveTo>
                  <a:pt x="147" y="19"/>
                </a:moveTo>
                <a:cubicBezTo>
                  <a:pt x="148" y="19"/>
                  <a:pt x="149" y="20"/>
                  <a:pt x="149" y="21"/>
                </a:cubicBezTo>
                <a:cubicBezTo>
                  <a:pt x="149" y="23"/>
                  <a:pt x="148" y="24"/>
                  <a:pt x="147" y="24"/>
                </a:cubicBezTo>
                <a:cubicBezTo>
                  <a:pt x="145" y="24"/>
                  <a:pt x="144" y="23"/>
                  <a:pt x="144" y="21"/>
                </a:cubicBezTo>
                <a:cubicBezTo>
                  <a:pt x="144" y="20"/>
                  <a:pt x="145" y="19"/>
                  <a:pt x="147" y="19"/>
                </a:cubicBezTo>
                <a:close/>
                <a:moveTo>
                  <a:pt x="136" y="19"/>
                </a:moveTo>
                <a:cubicBezTo>
                  <a:pt x="137" y="19"/>
                  <a:pt x="139" y="20"/>
                  <a:pt x="139" y="21"/>
                </a:cubicBezTo>
                <a:cubicBezTo>
                  <a:pt x="139" y="23"/>
                  <a:pt x="137" y="24"/>
                  <a:pt x="136" y="24"/>
                </a:cubicBezTo>
                <a:cubicBezTo>
                  <a:pt x="135" y="24"/>
                  <a:pt x="133" y="23"/>
                  <a:pt x="133" y="21"/>
                </a:cubicBezTo>
                <a:cubicBezTo>
                  <a:pt x="133" y="20"/>
                  <a:pt x="135" y="19"/>
                  <a:pt x="136" y="19"/>
                </a:cubicBezTo>
                <a:close/>
                <a:moveTo>
                  <a:pt x="149" y="144"/>
                </a:moveTo>
                <a:cubicBezTo>
                  <a:pt x="151" y="144"/>
                  <a:pt x="152" y="145"/>
                  <a:pt x="152" y="147"/>
                </a:cubicBezTo>
                <a:cubicBezTo>
                  <a:pt x="152" y="148"/>
                  <a:pt x="151" y="149"/>
                  <a:pt x="149" y="149"/>
                </a:cubicBezTo>
                <a:cubicBezTo>
                  <a:pt x="148" y="149"/>
                  <a:pt x="147" y="148"/>
                  <a:pt x="147" y="147"/>
                </a:cubicBezTo>
                <a:cubicBezTo>
                  <a:pt x="147" y="145"/>
                  <a:pt x="148" y="144"/>
                  <a:pt x="149" y="144"/>
                </a:cubicBezTo>
                <a:close/>
                <a:moveTo>
                  <a:pt x="149" y="133"/>
                </a:moveTo>
                <a:cubicBezTo>
                  <a:pt x="151" y="133"/>
                  <a:pt x="152" y="135"/>
                  <a:pt x="152" y="136"/>
                </a:cubicBezTo>
                <a:cubicBezTo>
                  <a:pt x="152" y="137"/>
                  <a:pt x="151" y="139"/>
                  <a:pt x="149" y="139"/>
                </a:cubicBezTo>
                <a:cubicBezTo>
                  <a:pt x="148" y="139"/>
                  <a:pt x="147" y="137"/>
                  <a:pt x="147" y="136"/>
                </a:cubicBezTo>
                <a:cubicBezTo>
                  <a:pt x="147" y="135"/>
                  <a:pt x="148" y="133"/>
                  <a:pt x="149" y="133"/>
                </a:cubicBezTo>
                <a:close/>
                <a:moveTo>
                  <a:pt x="139" y="144"/>
                </a:moveTo>
                <a:cubicBezTo>
                  <a:pt x="140" y="144"/>
                  <a:pt x="141" y="145"/>
                  <a:pt x="141" y="147"/>
                </a:cubicBezTo>
                <a:cubicBezTo>
                  <a:pt x="141" y="148"/>
                  <a:pt x="140" y="149"/>
                  <a:pt x="139" y="149"/>
                </a:cubicBezTo>
                <a:cubicBezTo>
                  <a:pt x="137" y="149"/>
                  <a:pt x="136" y="148"/>
                  <a:pt x="136" y="147"/>
                </a:cubicBezTo>
                <a:cubicBezTo>
                  <a:pt x="136" y="145"/>
                  <a:pt x="137" y="144"/>
                  <a:pt x="139" y="144"/>
                </a:cubicBezTo>
                <a:close/>
                <a:moveTo>
                  <a:pt x="139" y="133"/>
                </a:moveTo>
                <a:cubicBezTo>
                  <a:pt x="140" y="133"/>
                  <a:pt x="141" y="135"/>
                  <a:pt x="141" y="136"/>
                </a:cubicBezTo>
                <a:cubicBezTo>
                  <a:pt x="141" y="137"/>
                  <a:pt x="140" y="139"/>
                  <a:pt x="139" y="139"/>
                </a:cubicBezTo>
                <a:cubicBezTo>
                  <a:pt x="137" y="139"/>
                  <a:pt x="136" y="137"/>
                  <a:pt x="136" y="136"/>
                </a:cubicBezTo>
                <a:cubicBezTo>
                  <a:pt x="136" y="135"/>
                  <a:pt x="137" y="133"/>
                  <a:pt x="139" y="133"/>
                </a:cubicBezTo>
                <a:close/>
                <a:moveTo>
                  <a:pt x="13" y="147"/>
                </a:moveTo>
                <a:cubicBezTo>
                  <a:pt x="15" y="147"/>
                  <a:pt x="16" y="148"/>
                  <a:pt x="16" y="149"/>
                </a:cubicBezTo>
                <a:cubicBezTo>
                  <a:pt x="16" y="151"/>
                  <a:pt x="15" y="152"/>
                  <a:pt x="13" y="152"/>
                </a:cubicBezTo>
                <a:cubicBezTo>
                  <a:pt x="12" y="152"/>
                  <a:pt x="11" y="151"/>
                  <a:pt x="11" y="149"/>
                </a:cubicBezTo>
                <a:cubicBezTo>
                  <a:pt x="11" y="148"/>
                  <a:pt x="12" y="147"/>
                  <a:pt x="13" y="147"/>
                </a:cubicBezTo>
                <a:close/>
                <a:moveTo>
                  <a:pt x="24" y="147"/>
                </a:moveTo>
                <a:cubicBezTo>
                  <a:pt x="25" y="147"/>
                  <a:pt x="27" y="148"/>
                  <a:pt x="27" y="149"/>
                </a:cubicBezTo>
                <a:cubicBezTo>
                  <a:pt x="27" y="151"/>
                  <a:pt x="25" y="152"/>
                  <a:pt x="24" y="152"/>
                </a:cubicBezTo>
                <a:cubicBezTo>
                  <a:pt x="23" y="152"/>
                  <a:pt x="21" y="151"/>
                  <a:pt x="21" y="149"/>
                </a:cubicBezTo>
                <a:cubicBezTo>
                  <a:pt x="21" y="148"/>
                  <a:pt x="23" y="147"/>
                  <a:pt x="24" y="147"/>
                </a:cubicBezTo>
                <a:close/>
                <a:moveTo>
                  <a:pt x="13" y="136"/>
                </a:moveTo>
                <a:cubicBezTo>
                  <a:pt x="15" y="136"/>
                  <a:pt x="16" y="137"/>
                  <a:pt x="16" y="139"/>
                </a:cubicBezTo>
                <a:cubicBezTo>
                  <a:pt x="16" y="140"/>
                  <a:pt x="15" y="141"/>
                  <a:pt x="13" y="141"/>
                </a:cubicBezTo>
                <a:cubicBezTo>
                  <a:pt x="12" y="141"/>
                  <a:pt x="11" y="140"/>
                  <a:pt x="11" y="139"/>
                </a:cubicBezTo>
                <a:cubicBezTo>
                  <a:pt x="11" y="137"/>
                  <a:pt x="12" y="136"/>
                  <a:pt x="13" y="136"/>
                </a:cubicBezTo>
                <a:close/>
                <a:moveTo>
                  <a:pt x="24" y="136"/>
                </a:moveTo>
                <a:cubicBezTo>
                  <a:pt x="25" y="136"/>
                  <a:pt x="27" y="137"/>
                  <a:pt x="27" y="139"/>
                </a:cubicBezTo>
                <a:cubicBezTo>
                  <a:pt x="27" y="140"/>
                  <a:pt x="25" y="141"/>
                  <a:pt x="24" y="141"/>
                </a:cubicBezTo>
                <a:cubicBezTo>
                  <a:pt x="23" y="141"/>
                  <a:pt x="21" y="140"/>
                  <a:pt x="21" y="139"/>
                </a:cubicBezTo>
                <a:cubicBezTo>
                  <a:pt x="21" y="137"/>
                  <a:pt x="23" y="136"/>
                  <a:pt x="24" y="136"/>
                </a:cubicBezTo>
                <a:close/>
                <a:moveTo>
                  <a:pt x="11" y="11"/>
                </a:moveTo>
                <a:cubicBezTo>
                  <a:pt x="12" y="11"/>
                  <a:pt x="13" y="12"/>
                  <a:pt x="13" y="13"/>
                </a:cubicBezTo>
                <a:cubicBezTo>
                  <a:pt x="13" y="15"/>
                  <a:pt x="12" y="16"/>
                  <a:pt x="11" y="16"/>
                </a:cubicBezTo>
                <a:cubicBezTo>
                  <a:pt x="9" y="16"/>
                  <a:pt x="8" y="15"/>
                  <a:pt x="8" y="13"/>
                </a:cubicBezTo>
                <a:cubicBezTo>
                  <a:pt x="8" y="12"/>
                  <a:pt x="9" y="11"/>
                  <a:pt x="11" y="11"/>
                </a:cubicBezTo>
                <a:close/>
                <a:moveTo>
                  <a:pt x="11" y="21"/>
                </a:moveTo>
                <a:cubicBezTo>
                  <a:pt x="12" y="21"/>
                  <a:pt x="13" y="23"/>
                  <a:pt x="13" y="24"/>
                </a:cubicBezTo>
                <a:cubicBezTo>
                  <a:pt x="13" y="25"/>
                  <a:pt x="12" y="27"/>
                  <a:pt x="11" y="27"/>
                </a:cubicBezTo>
                <a:cubicBezTo>
                  <a:pt x="9" y="27"/>
                  <a:pt x="8" y="25"/>
                  <a:pt x="8" y="24"/>
                </a:cubicBezTo>
                <a:cubicBezTo>
                  <a:pt x="8" y="23"/>
                  <a:pt x="9" y="21"/>
                  <a:pt x="11" y="21"/>
                </a:cubicBezTo>
                <a:close/>
                <a:moveTo>
                  <a:pt x="21" y="11"/>
                </a:moveTo>
                <a:cubicBezTo>
                  <a:pt x="23" y="11"/>
                  <a:pt x="24" y="12"/>
                  <a:pt x="24" y="13"/>
                </a:cubicBezTo>
                <a:cubicBezTo>
                  <a:pt x="24" y="15"/>
                  <a:pt x="23" y="16"/>
                  <a:pt x="21" y="16"/>
                </a:cubicBezTo>
                <a:cubicBezTo>
                  <a:pt x="20" y="16"/>
                  <a:pt x="19" y="15"/>
                  <a:pt x="19" y="13"/>
                </a:cubicBezTo>
                <a:cubicBezTo>
                  <a:pt x="19" y="12"/>
                  <a:pt x="20" y="11"/>
                  <a:pt x="21" y="11"/>
                </a:cubicBezTo>
                <a:close/>
                <a:moveTo>
                  <a:pt x="21" y="21"/>
                </a:moveTo>
                <a:cubicBezTo>
                  <a:pt x="23" y="21"/>
                  <a:pt x="24" y="23"/>
                  <a:pt x="24" y="24"/>
                </a:cubicBezTo>
                <a:cubicBezTo>
                  <a:pt x="24" y="25"/>
                  <a:pt x="23" y="27"/>
                  <a:pt x="21" y="27"/>
                </a:cubicBezTo>
                <a:cubicBezTo>
                  <a:pt x="20" y="27"/>
                  <a:pt x="19" y="25"/>
                  <a:pt x="19" y="24"/>
                </a:cubicBezTo>
                <a:cubicBezTo>
                  <a:pt x="19" y="23"/>
                  <a:pt x="20" y="21"/>
                  <a:pt x="2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" name="Freeform 1918">
            <a:extLst>
              <a:ext uri="{FF2B5EF4-FFF2-40B4-BE49-F238E27FC236}">
                <a16:creationId xmlns:a16="http://schemas.microsoft.com/office/drawing/2014/main" id="{6F5A5170-0EC4-48B6-9C57-8B7703A14F70}"/>
              </a:ext>
            </a:extLst>
          </p:cNvPr>
          <p:cNvSpPr>
            <a:spLocks noEditPoints="1"/>
          </p:cNvSpPr>
          <p:nvPr/>
        </p:nvSpPr>
        <p:spPr bwMode="auto">
          <a:xfrm>
            <a:off x="6752018" y="2373365"/>
            <a:ext cx="388682" cy="285862"/>
          </a:xfrm>
          <a:custGeom>
            <a:avLst/>
            <a:gdLst>
              <a:gd name="T0" fmla="*/ 0 w 160"/>
              <a:gd name="T1" fmla="*/ 44739 h 117"/>
              <a:gd name="T2" fmla="*/ 509362 w 160"/>
              <a:gd name="T3" fmla="*/ 402648 h 117"/>
              <a:gd name="T4" fmla="*/ 546966 w 160"/>
              <a:gd name="T5" fmla="*/ 37856 h 117"/>
              <a:gd name="T6" fmla="*/ 71789 w 160"/>
              <a:gd name="T7" fmla="*/ 65387 h 117"/>
              <a:gd name="T8" fmla="*/ 136742 w 160"/>
              <a:gd name="T9" fmla="*/ 72270 h 117"/>
              <a:gd name="T10" fmla="*/ 201694 w 160"/>
              <a:gd name="T11" fmla="*/ 65387 h 117"/>
              <a:gd name="T12" fmla="*/ 290576 w 160"/>
              <a:gd name="T13" fmla="*/ 65387 h 117"/>
              <a:gd name="T14" fmla="*/ 355528 w 160"/>
              <a:gd name="T15" fmla="*/ 72270 h 117"/>
              <a:gd name="T16" fmla="*/ 420480 w 160"/>
              <a:gd name="T17" fmla="*/ 65387 h 117"/>
              <a:gd name="T18" fmla="*/ 509362 w 160"/>
              <a:gd name="T19" fmla="*/ 65387 h 117"/>
              <a:gd name="T20" fmla="*/ 519618 w 160"/>
              <a:gd name="T21" fmla="*/ 110126 h 117"/>
              <a:gd name="T22" fmla="*/ 454665 w 160"/>
              <a:gd name="T23" fmla="*/ 120450 h 117"/>
              <a:gd name="T24" fmla="*/ 365784 w 160"/>
              <a:gd name="T25" fmla="*/ 120450 h 117"/>
              <a:gd name="T26" fmla="*/ 300831 w 160"/>
              <a:gd name="T27" fmla="*/ 110126 h 117"/>
              <a:gd name="T28" fmla="*/ 235879 w 160"/>
              <a:gd name="T29" fmla="*/ 120450 h 117"/>
              <a:gd name="T30" fmla="*/ 146997 w 160"/>
              <a:gd name="T31" fmla="*/ 120450 h 117"/>
              <a:gd name="T32" fmla="*/ 82045 w 160"/>
              <a:gd name="T33" fmla="*/ 110126 h 117"/>
              <a:gd name="T34" fmla="*/ 17093 w 160"/>
              <a:gd name="T35" fmla="*/ 120450 h 117"/>
              <a:gd name="T36" fmla="*/ 509362 w 160"/>
              <a:gd name="T37" fmla="*/ 385441 h 117"/>
              <a:gd name="T38" fmla="*/ 529873 w 160"/>
              <a:gd name="T39" fmla="*/ 137657 h 117"/>
              <a:gd name="T40" fmla="*/ 37604 w 160"/>
              <a:gd name="T41" fmla="*/ 17207 h 117"/>
              <a:gd name="T42" fmla="*/ 17093 w 160"/>
              <a:gd name="T43" fmla="*/ 44739 h 117"/>
              <a:gd name="T44" fmla="*/ 153834 w 160"/>
              <a:gd name="T45" fmla="*/ 182396 h 117"/>
              <a:gd name="T46" fmla="*/ 174345 w 160"/>
              <a:gd name="T47" fmla="*/ 182396 h 117"/>
              <a:gd name="T48" fmla="*/ 263227 w 160"/>
              <a:gd name="T49" fmla="*/ 192720 h 117"/>
              <a:gd name="T50" fmla="*/ 64952 w 160"/>
              <a:gd name="T51" fmla="*/ 220252 h 117"/>
              <a:gd name="T52" fmla="*/ 64952 w 160"/>
              <a:gd name="T53" fmla="*/ 237459 h 117"/>
              <a:gd name="T54" fmla="*/ 109393 w 160"/>
              <a:gd name="T55" fmla="*/ 237459 h 117"/>
              <a:gd name="T56" fmla="*/ 136742 w 160"/>
              <a:gd name="T57" fmla="*/ 230576 h 117"/>
              <a:gd name="T58" fmla="*/ 181182 w 160"/>
              <a:gd name="T59" fmla="*/ 230576 h 117"/>
              <a:gd name="T60" fmla="*/ 235879 w 160"/>
              <a:gd name="T61" fmla="*/ 230576 h 117"/>
              <a:gd name="T62" fmla="*/ 208531 w 160"/>
              <a:gd name="T63" fmla="*/ 220252 h 117"/>
              <a:gd name="T64" fmla="*/ 273483 w 160"/>
              <a:gd name="T65" fmla="*/ 230576 h 117"/>
              <a:gd name="T66" fmla="*/ 256390 w 160"/>
              <a:gd name="T67" fmla="*/ 230576 h 117"/>
              <a:gd name="T68" fmla="*/ 229042 w 160"/>
              <a:gd name="T69" fmla="*/ 92919 h 117"/>
              <a:gd name="T70" fmla="*/ 273483 w 160"/>
              <a:gd name="T71" fmla="*/ 82594 h 117"/>
              <a:gd name="T72" fmla="*/ 273483 w 160"/>
              <a:gd name="T73" fmla="*/ 82594 h 117"/>
              <a:gd name="T74" fmla="*/ 153834 w 160"/>
              <a:gd name="T75" fmla="*/ 92919 h 117"/>
              <a:gd name="T76" fmla="*/ 54697 w 160"/>
              <a:gd name="T77" fmla="*/ 99802 h 117"/>
              <a:gd name="T78" fmla="*/ 119649 w 160"/>
              <a:gd name="T79" fmla="*/ 92919 h 117"/>
              <a:gd name="T80" fmla="*/ 492269 w 160"/>
              <a:gd name="T81" fmla="*/ 82594 h 117"/>
              <a:gd name="T82" fmla="*/ 492269 w 160"/>
              <a:gd name="T83" fmla="*/ 82594 h 117"/>
              <a:gd name="T84" fmla="*/ 427317 w 160"/>
              <a:gd name="T85" fmla="*/ 92919 h 117"/>
              <a:gd name="T86" fmla="*/ 328180 w 160"/>
              <a:gd name="T87" fmla="*/ 99802 h 117"/>
              <a:gd name="T88" fmla="*/ 393132 w 160"/>
              <a:gd name="T89" fmla="*/ 92919 h 117"/>
              <a:gd name="T90" fmla="*/ 372621 w 160"/>
              <a:gd name="T91" fmla="*/ 357909 h 117"/>
              <a:gd name="T92" fmla="*/ 437573 w 160"/>
              <a:gd name="T93" fmla="*/ 230576 h 117"/>
              <a:gd name="T94" fmla="*/ 372621 w 160"/>
              <a:gd name="T95" fmla="*/ 357909 h 117"/>
              <a:gd name="T96" fmla="*/ 406806 w 160"/>
              <a:gd name="T97" fmla="*/ 326936 h 117"/>
              <a:gd name="T98" fmla="*/ 420480 w 160"/>
              <a:gd name="T99" fmla="*/ 337261 h 117"/>
              <a:gd name="T100" fmla="*/ 482014 w 160"/>
              <a:gd name="T101" fmla="*/ 292522 h 117"/>
              <a:gd name="T102" fmla="*/ 389713 w 160"/>
              <a:gd name="T103" fmla="*/ 337261 h 11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8" y="21"/>
                </a:moveTo>
                <a:cubicBezTo>
                  <a:pt x="9" y="21"/>
                  <a:pt x="11" y="20"/>
                  <a:pt x="1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3" y="21"/>
                  <a:pt x="24" y="21"/>
                </a:cubicBezTo>
                <a:cubicBezTo>
                  <a:pt x="25" y="21"/>
                  <a:pt x="27" y="20"/>
                  <a:pt x="2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20"/>
                  <a:pt x="39" y="21"/>
                  <a:pt x="40" y="21"/>
                </a:cubicBezTo>
                <a:cubicBezTo>
                  <a:pt x="41" y="21"/>
                  <a:pt x="43" y="20"/>
                  <a:pt x="4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20"/>
                  <a:pt x="55" y="21"/>
                  <a:pt x="56" y="21"/>
                </a:cubicBezTo>
                <a:cubicBezTo>
                  <a:pt x="57" y="21"/>
                  <a:pt x="59" y="20"/>
                  <a:pt x="5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20"/>
                  <a:pt x="71" y="21"/>
                  <a:pt x="72" y="21"/>
                </a:cubicBezTo>
                <a:cubicBezTo>
                  <a:pt x="73" y="21"/>
                  <a:pt x="75" y="20"/>
                  <a:pt x="7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20"/>
                  <a:pt x="87" y="21"/>
                  <a:pt x="88" y="21"/>
                </a:cubicBezTo>
                <a:cubicBezTo>
                  <a:pt x="89" y="21"/>
                  <a:pt x="91" y="20"/>
                  <a:pt x="9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20"/>
                  <a:pt x="103" y="21"/>
                  <a:pt x="104" y="21"/>
                </a:cubicBezTo>
                <a:cubicBezTo>
                  <a:pt x="105" y="21"/>
                  <a:pt x="107" y="20"/>
                  <a:pt x="107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20"/>
                  <a:pt x="119" y="21"/>
                  <a:pt x="120" y="21"/>
                </a:cubicBezTo>
                <a:cubicBezTo>
                  <a:pt x="121" y="21"/>
                  <a:pt x="123" y="20"/>
                  <a:pt x="123" y="19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20"/>
                  <a:pt x="135" y="21"/>
                  <a:pt x="136" y="21"/>
                </a:cubicBezTo>
                <a:cubicBezTo>
                  <a:pt x="137" y="21"/>
                  <a:pt x="139" y="20"/>
                  <a:pt x="139" y="19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9" y="20"/>
                  <a:pt x="151" y="21"/>
                  <a:pt x="152" y="21"/>
                </a:cubicBezTo>
                <a:cubicBezTo>
                  <a:pt x="153" y="21"/>
                  <a:pt x="155" y="20"/>
                  <a:pt x="155" y="19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3"/>
                  <a:pt x="153" y="32"/>
                  <a:pt x="152" y="32"/>
                </a:cubicBezTo>
                <a:cubicBezTo>
                  <a:pt x="151" y="32"/>
                  <a:pt x="149" y="33"/>
                  <a:pt x="149" y="3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33"/>
                  <a:pt x="137" y="32"/>
                  <a:pt x="136" y="32"/>
                </a:cubicBezTo>
                <a:cubicBezTo>
                  <a:pt x="135" y="32"/>
                  <a:pt x="133" y="33"/>
                  <a:pt x="133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33"/>
                  <a:pt x="121" y="32"/>
                  <a:pt x="120" y="32"/>
                </a:cubicBezTo>
                <a:cubicBezTo>
                  <a:pt x="119" y="32"/>
                  <a:pt x="117" y="33"/>
                  <a:pt x="11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3"/>
                  <a:pt x="105" y="32"/>
                  <a:pt x="104" y="32"/>
                </a:cubicBezTo>
                <a:cubicBezTo>
                  <a:pt x="103" y="32"/>
                  <a:pt x="101" y="33"/>
                  <a:pt x="10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1" y="33"/>
                  <a:pt x="89" y="32"/>
                  <a:pt x="88" y="32"/>
                </a:cubicBezTo>
                <a:cubicBezTo>
                  <a:pt x="87" y="32"/>
                  <a:pt x="85" y="33"/>
                  <a:pt x="8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3"/>
                  <a:pt x="73" y="32"/>
                  <a:pt x="72" y="32"/>
                </a:cubicBezTo>
                <a:cubicBezTo>
                  <a:pt x="71" y="32"/>
                  <a:pt x="69" y="33"/>
                  <a:pt x="6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3"/>
                  <a:pt x="57" y="32"/>
                  <a:pt x="56" y="32"/>
                </a:cubicBezTo>
                <a:cubicBezTo>
                  <a:pt x="55" y="32"/>
                  <a:pt x="53" y="33"/>
                  <a:pt x="53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3"/>
                  <a:pt x="41" y="32"/>
                  <a:pt x="40" y="32"/>
                </a:cubicBezTo>
                <a:cubicBezTo>
                  <a:pt x="39" y="32"/>
                  <a:pt x="37" y="33"/>
                  <a:pt x="3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3"/>
                  <a:pt x="25" y="32"/>
                  <a:pt x="24" y="32"/>
                </a:cubicBezTo>
                <a:cubicBezTo>
                  <a:pt x="23" y="32"/>
                  <a:pt x="21" y="33"/>
                  <a:pt x="2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3"/>
                  <a:pt x="9" y="32"/>
                  <a:pt x="8" y="32"/>
                </a:cubicBezTo>
                <a:cubicBezTo>
                  <a:pt x="7" y="32"/>
                  <a:pt x="5" y="33"/>
                  <a:pt x="5" y="35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7" y="21"/>
                  <a:pt x="8" y="21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40"/>
                  <a:pt x="5" y="40"/>
                  <a:pt x="5" y="40"/>
                </a:cubicBezTo>
                <a:cubicBezTo>
                  <a:pt x="155" y="40"/>
                  <a:pt x="155" y="40"/>
                  <a:pt x="155" y="40"/>
                </a:cubicBezTo>
                <a:lnTo>
                  <a:pt x="155" y="106"/>
                </a:lnTo>
                <a:close/>
                <a:moveTo>
                  <a:pt x="5" y="13"/>
                </a:move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cubicBezTo>
                  <a:pt x="155" y="13"/>
                  <a:pt x="155" y="13"/>
                  <a:pt x="155" y="13"/>
                </a:cubicBezTo>
                <a:lnTo>
                  <a:pt x="5" y="13"/>
                </a:lnTo>
                <a:close/>
                <a:moveTo>
                  <a:pt x="16" y="53"/>
                </a:moveTo>
                <a:cubicBezTo>
                  <a:pt x="16" y="52"/>
                  <a:pt x="17" y="51"/>
                  <a:pt x="19" y="51"/>
                </a:cubicBezTo>
                <a:cubicBezTo>
                  <a:pt x="43" y="51"/>
                  <a:pt x="43" y="51"/>
                  <a:pt x="43" y="51"/>
                </a:cubicBezTo>
                <a:cubicBezTo>
                  <a:pt x="44" y="51"/>
                  <a:pt x="45" y="52"/>
                  <a:pt x="45" y="53"/>
                </a:cubicBezTo>
                <a:cubicBezTo>
                  <a:pt x="45" y="55"/>
                  <a:pt x="44" y="56"/>
                  <a:pt x="43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7" y="56"/>
                  <a:pt x="16" y="55"/>
                  <a:pt x="16" y="53"/>
                </a:cubicBezTo>
                <a:close/>
                <a:moveTo>
                  <a:pt x="51" y="53"/>
                </a:moveTo>
                <a:cubicBezTo>
                  <a:pt x="51" y="52"/>
                  <a:pt x="52" y="51"/>
                  <a:pt x="53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9" y="51"/>
                  <a:pt x="80" y="52"/>
                  <a:pt x="80" y="53"/>
                </a:cubicBezTo>
                <a:cubicBezTo>
                  <a:pt x="80" y="55"/>
                  <a:pt x="79" y="56"/>
                  <a:pt x="77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2" y="56"/>
                  <a:pt x="51" y="55"/>
                  <a:pt x="51" y="53"/>
                </a:cubicBezTo>
                <a:close/>
                <a:moveTo>
                  <a:pt x="16" y="67"/>
                </a:moveTo>
                <a:cubicBezTo>
                  <a:pt x="16" y="65"/>
                  <a:pt x="17" y="64"/>
                  <a:pt x="19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3" y="64"/>
                  <a:pt x="24" y="65"/>
                  <a:pt x="24" y="67"/>
                </a:cubicBezTo>
                <a:cubicBezTo>
                  <a:pt x="24" y="68"/>
                  <a:pt x="23" y="69"/>
                  <a:pt x="21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7" y="69"/>
                  <a:pt x="16" y="68"/>
                  <a:pt x="16" y="67"/>
                </a:cubicBezTo>
                <a:close/>
                <a:moveTo>
                  <a:pt x="40" y="67"/>
                </a:moveTo>
                <a:cubicBezTo>
                  <a:pt x="40" y="68"/>
                  <a:pt x="39" y="69"/>
                  <a:pt x="37" y="69"/>
                </a:cubicBezTo>
                <a:cubicBezTo>
                  <a:pt x="32" y="69"/>
                  <a:pt x="32" y="69"/>
                  <a:pt x="32" y="69"/>
                </a:cubicBezTo>
                <a:cubicBezTo>
                  <a:pt x="31" y="69"/>
                  <a:pt x="29" y="68"/>
                  <a:pt x="29" y="67"/>
                </a:cubicBezTo>
                <a:cubicBezTo>
                  <a:pt x="29" y="65"/>
                  <a:pt x="31" y="64"/>
                  <a:pt x="32" y="64"/>
                </a:cubicBezTo>
                <a:cubicBezTo>
                  <a:pt x="37" y="64"/>
                  <a:pt x="37" y="64"/>
                  <a:pt x="37" y="64"/>
                </a:cubicBezTo>
                <a:cubicBezTo>
                  <a:pt x="39" y="64"/>
                  <a:pt x="40" y="65"/>
                  <a:pt x="40" y="67"/>
                </a:cubicBezTo>
                <a:close/>
                <a:moveTo>
                  <a:pt x="45" y="67"/>
                </a:moveTo>
                <a:cubicBezTo>
                  <a:pt x="45" y="65"/>
                  <a:pt x="47" y="64"/>
                  <a:pt x="48" y="64"/>
                </a:cubicBezTo>
                <a:cubicBezTo>
                  <a:pt x="51" y="64"/>
                  <a:pt x="51" y="64"/>
                  <a:pt x="51" y="64"/>
                </a:cubicBezTo>
                <a:cubicBezTo>
                  <a:pt x="52" y="64"/>
                  <a:pt x="53" y="65"/>
                  <a:pt x="53" y="67"/>
                </a:cubicBezTo>
                <a:cubicBezTo>
                  <a:pt x="53" y="68"/>
                  <a:pt x="52" y="69"/>
                  <a:pt x="51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7" y="69"/>
                  <a:pt x="45" y="68"/>
                  <a:pt x="45" y="67"/>
                </a:cubicBezTo>
                <a:close/>
                <a:moveTo>
                  <a:pt x="69" y="67"/>
                </a:moveTo>
                <a:cubicBezTo>
                  <a:pt x="69" y="68"/>
                  <a:pt x="68" y="69"/>
                  <a:pt x="67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0" y="69"/>
                  <a:pt x="59" y="68"/>
                  <a:pt x="59" y="67"/>
                </a:cubicBezTo>
                <a:cubicBezTo>
                  <a:pt x="59" y="65"/>
                  <a:pt x="60" y="64"/>
                  <a:pt x="61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68" y="64"/>
                  <a:pt x="69" y="65"/>
                  <a:pt x="69" y="67"/>
                </a:cubicBezTo>
                <a:close/>
                <a:moveTo>
                  <a:pt x="79" y="65"/>
                </a:moveTo>
                <a:cubicBezTo>
                  <a:pt x="80" y="65"/>
                  <a:pt x="80" y="66"/>
                  <a:pt x="80" y="67"/>
                </a:cubicBezTo>
                <a:cubicBezTo>
                  <a:pt x="80" y="67"/>
                  <a:pt x="80" y="68"/>
                  <a:pt x="79" y="69"/>
                </a:cubicBezTo>
                <a:cubicBezTo>
                  <a:pt x="79" y="69"/>
                  <a:pt x="78" y="69"/>
                  <a:pt x="77" y="69"/>
                </a:cubicBezTo>
                <a:cubicBezTo>
                  <a:pt x="77" y="69"/>
                  <a:pt x="76" y="69"/>
                  <a:pt x="75" y="69"/>
                </a:cubicBezTo>
                <a:cubicBezTo>
                  <a:pt x="75" y="68"/>
                  <a:pt x="75" y="67"/>
                  <a:pt x="75" y="67"/>
                </a:cubicBezTo>
                <a:cubicBezTo>
                  <a:pt x="75" y="66"/>
                  <a:pt x="75" y="65"/>
                  <a:pt x="75" y="65"/>
                </a:cubicBezTo>
                <a:cubicBezTo>
                  <a:pt x="76" y="64"/>
                  <a:pt x="78" y="64"/>
                  <a:pt x="79" y="65"/>
                </a:cubicBezTo>
                <a:close/>
                <a:moveTo>
                  <a:pt x="64" y="24"/>
                </a:moveTo>
                <a:cubicBezTo>
                  <a:pt x="65" y="24"/>
                  <a:pt x="67" y="25"/>
                  <a:pt x="67" y="27"/>
                </a:cubicBezTo>
                <a:cubicBezTo>
                  <a:pt x="67" y="28"/>
                  <a:pt x="65" y="29"/>
                  <a:pt x="64" y="29"/>
                </a:cubicBezTo>
                <a:cubicBezTo>
                  <a:pt x="63" y="29"/>
                  <a:pt x="61" y="28"/>
                  <a:pt x="61" y="27"/>
                </a:cubicBezTo>
                <a:cubicBezTo>
                  <a:pt x="61" y="25"/>
                  <a:pt x="63" y="24"/>
                  <a:pt x="64" y="24"/>
                </a:cubicBezTo>
                <a:close/>
                <a:moveTo>
                  <a:pt x="80" y="24"/>
                </a:moveTo>
                <a:cubicBezTo>
                  <a:pt x="81" y="24"/>
                  <a:pt x="83" y="25"/>
                  <a:pt x="83" y="27"/>
                </a:cubicBezTo>
                <a:cubicBezTo>
                  <a:pt x="83" y="28"/>
                  <a:pt x="81" y="29"/>
                  <a:pt x="80" y="29"/>
                </a:cubicBezTo>
                <a:cubicBezTo>
                  <a:pt x="79" y="29"/>
                  <a:pt x="77" y="28"/>
                  <a:pt x="77" y="27"/>
                </a:cubicBezTo>
                <a:cubicBezTo>
                  <a:pt x="77" y="25"/>
                  <a:pt x="79" y="24"/>
                  <a:pt x="80" y="24"/>
                </a:cubicBezTo>
                <a:close/>
                <a:moveTo>
                  <a:pt x="48" y="24"/>
                </a:moveTo>
                <a:cubicBezTo>
                  <a:pt x="49" y="24"/>
                  <a:pt x="51" y="25"/>
                  <a:pt x="51" y="27"/>
                </a:cubicBezTo>
                <a:cubicBezTo>
                  <a:pt x="51" y="28"/>
                  <a:pt x="49" y="29"/>
                  <a:pt x="48" y="29"/>
                </a:cubicBezTo>
                <a:cubicBezTo>
                  <a:pt x="47" y="29"/>
                  <a:pt x="45" y="28"/>
                  <a:pt x="45" y="27"/>
                </a:cubicBezTo>
                <a:cubicBezTo>
                  <a:pt x="45" y="25"/>
                  <a:pt x="47" y="24"/>
                  <a:pt x="48" y="24"/>
                </a:cubicBezTo>
                <a:close/>
                <a:moveTo>
                  <a:pt x="16" y="24"/>
                </a:moveTo>
                <a:cubicBezTo>
                  <a:pt x="17" y="24"/>
                  <a:pt x="19" y="25"/>
                  <a:pt x="19" y="27"/>
                </a:cubicBezTo>
                <a:cubicBezTo>
                  <a:pt x="19" y="28"/>
                  <a:pt x="17" y="29"/>
                  <a:pt x="16" y="29"/>
                </a:cubicBezTo>
                <a:cubicBezTo>
                  <a:pt x="15" y="29"/>
                  <a:pt x="13" y="28"/>
                  <a:pt x="13" y="27"/>
                </a:cubicBezTo>
                <a:cubicBezTo>
                  <a:pt x="13" y="25"/>
                  <a:pt x="15" y="24"/>
                  <a:pt x="16" y="24"/>
                </a:cubicBezTo>
                <a:close/>
                <a:moveTo>
                  <a:pt x="32" y="24"/>
                </a:moveTo>
                <a:cubicBezTo>
                  <a:pt x="33" y="24"/>
                  <a:pt x="35" y="25"/>
                  <a:pt x="35" y="27"/>
                </a:cubicBezTo>
                <a:cubicBezTo>
                  <a:pt x="35" y="28"/>
                  <a:pt x="33" y="29"/>
                  <a:pt x="32" y="29"/>
                </a:cubicBezTo>
                <a:cubicBezTo>
                  <a:pt x="31" y="29"/>
                  <a:pt x="29" y="28"/>
                  <a:pt x="29" y="27"/>
                </a:cubicBezTo>
                <a:cubicBezTo>
                  <a:pt x="29" y="25"/>
                  <a:pt x="31" y="24"/>
                  <a:pt x="32" y="24"/>
                </a:cubicBezTo>
                <a:close/>
                <a:moveTo>
                  <a:pt x="144" y="24"/>
                </a:moveTo>
                <a:cubicBezTo>
                  <a:pt x="145" y="24"/>
                  <a:pt x="147" y="25"/>
                  <a:pt x="147" y="27"/>
                </a:cubicBezTo>
                <a:cubicBezTo>
                  <a:pt x="147" y="28"/>
                  <a:pt x="145" y="29"/>
                  <a:pt x="144" y="29"/>
                </a:cubicBezTo>
                <a:cubicBezTo>
                  <a:pt x="143" y="29"/>
                  <a:pt x="141" y="28"/>
                  <a:pt x="141" y="27"/>
                </a:cubicBezTo>
                <a:cubicBezTo>
                  <a:pt x="141" y="25"/>
                  <a:pt x="143" y="24"/>
                  <a:pt x="144" y="24"/>
                </a:cubicBezTo>
                <a:close/>
                <a:moveTo>
                  <a:pt x="128" y="24"/>
                </a:moveTo>
                <a:cubicBezTo>
                  <a:pt x="129" y="24"/>
                  <a:pt x="131" y="25"/>
                  <a:pt x="131" y="27"/>
                </a:cubicBezTo>
                <a:cubicBezTo>
                  <a:pt x="131" y="28"/>
                  <a:pt x="129" y="29"/>
                  <a:pt x="128" y="29"/>
                </a:cubicBezTo>
                <a:cubicBezTo>
                  <a:pt x="127" y="29"/>
                  <a:pt x="125" y="28"/>
                  <a:pt x="125" y="27"/>
                </a:cubicBezTo>
                <a:cubicBezTo>
                  <a:pt x="125" y="25"/>
                  <a:pt x="127" y="24"/>
                  <a:pt x="128" y="24"/>
                </a:cubicBezTo>
                <a:close/>
                <a:moveTo>
                  <a:pt x="96" y="24"/>
                </a:moveTo>
                <a:cubicBezTo>
                  <a:pt x="97" y="24"/>
                  <a:pt x="99" y="25"/>
                  <a:pt x="99" y="27"/>
                </a:cubicBezTo>
                <a:cubicBezTo>
                  <a:pt x="99" y="28"/>
                  <a:pt x="97" y="29"/>
                  <a:pt x="96" y="29"/>
                </a:cubicBezTo>
                <a:cubicBezTo>
                  <a:pt x="95" y="29"/>
                  <a:pt x="93" y="28"/>
                  <a:pt x="93" y="27"/>
                </a:cubicBezTo>
                <a:cubicBezTo>
                  <a:pt x="93" y="25"/>
                  <a:pt x="95" y="24"/>
                  <a:pt x="96" y="24"/>
                </a:cubicBezTo>
                <a:close/>
                <a:moveTo>
                  <a:pt x="112" y="24"/>
                </a:moveTo>
                <a:cubicBezTo>
                  <a:pt x="113" y="24"/>
                  <a:pt x="115" y="25"/>
                  <a:pt x="115" y="27"/>
                </a:cubicBezTo>
                <a:cubicBezTo>
                  <a:pt x="115" y="28"/>
                  <a:pt x="113" y="29"/>
                  <a:pt x="112" y="29"/>
                </a:cubicBezTo>
                <a:cubicBezTo>
                  <a:pt x="111" y="29"/>
                  <a:pt x="109" y="28"/>
                  <a:pt x="109" y="27"/>
                </a:cubicBezTo>
                <a:cubicBezTo>
                  <a:pt x="109" y="25"/>
                  <a:pt x="111" y="24"/>
                  <a:pt x="112" y="24"/>
                </a:cubicBezTo>
                <a:close/>
                <a:moveTo>
                  <a:pt x="109" y="104"/>
                </a:moveTo>
                <a:cubicBezTo>
                  <a:pt x="113" y="104"/>
                  <a:pt x="116" y="103"/>
                  <a:pt x="119" y="101"/>
                </a:cubicBezTo>
                <a:cubicBezTo>
                  <a:pt x="121" y="103"/>
                  <a:pt x="125" y="104"/>
                  <a:pt x="128" y="104"/>
                </a:cubicBezTo>
                <a:cubicBezTo>
                  <a:pt x="138" y="104"/>
                  <a:pt x="147" y="96"/>
                  <a:pt x="147" y="85"/>
                </a:cubicBezTo>
                <a:cubicBezTo>
                  <a:pt x="147" y="75"/>
                  <a:pt x="138" y="67"/>
                  <a:pt x="128" y="67"/>
                </a:cubicBezTo>
                <a:cubicBezTo>
                  <a:pt x="125" y="67"/>
                  <a:pt x="121" y="68"/>
                  <a:pt x="119" y="69"/>
                </a:cubicBezTo>
                <a:cubicBezTo>
                  <a:pt x="116" y="68"/>
                  <a:pt x="113" y="67"/>
                  <a:pt x="109" y="67"/>
                </a:cubicBezTo>
                <a:cubicBezTo>
                  <a:pt x="99" y="67"/>
                  <a:pt x="91" y="75"/>
                  <a:pt x="91" y="85"/>
                </a:cubicBezTo>
                <a:cubicBezTo>
                  <a:pt x="91" y="96"/>
                  <a:pt x="99" y="104"/>
                  <a:pt x="109" y="104"/>
                </a:cubicBezTo>
                <a:close/>
                <a:moveTo>
                  <a:pt x="115" y="85"/>
                </a:moveTo>
                <a:cubicBezTo>
                  <a:pt x="115" y="82"/>
                  <a:pt x="116" y="78"/>
                  <a:pt x="119" y="76"/>
                </a:cubicBezTo>
                <a:cubicBezTo>
                  <a:pt x="121" y="78"/>
                  <a:pt x="123" y="82"/>
                  <a:pt x="123" y="85"/>
                </a:cubicBezTo>
                <a:cubicBezTo>
                  <a:pt x="123" y="89"/>
                  <a:pt x="121" y="92"/>
                  <a:pt x="119" y="95"/>
                </a:cubicBezTo>
                <a:cubicBezTo>
                  <a:pt x="116" y="92"/>
                  <a:pt x="115" y="89"/>
                  <a:pt x="115" y="85"/>
                </a:cubicBezTo>
                <a:close/>
                <a:moveTo>
                  <a:pt x="141" y="85"/>
                </a:moveTo>
                <a:cubicBezTo>
                  <a:pt x="141" y="93"/>
                  <a:pt x="135" y="99"/>
                  <a:pt x="128" y="99"/>
                </a:cubicBezTo>
                <a:cubicBezTo>
                  <a:pt x="126" y="99"/>
                  <a:pt x="125" y="98"/>
                  <a:pt x="123" y="98"/>
                </a:cubicBezTo>
                <a:cubicBezTo>
                  <a:pt x="126" y="94"/>
                  <a:pt x="128" y="90"/>
                  <a:pt x="128" y="85"/>
                </a:cubicBezTo>
                <a:cubicBezTo>
                  <a:pt x="128" y="81"/>
                  <a:pt x="126" y="76"/>
                  <a:pt x="123" y="73"/>
                </a:cubicBezTo>
                <a:cubicBezTo>
                  <a:pt x="125" y="72"/>
                  <a:pt x="126" y="72"/>
                  <a:pt x="128" y="72"/>
                </a:cubicBezTo>
                <a:cubicBezTo>
                  <a:pt x="135" y="72"/>
                  <a:pt x="141" y="78"/>
                  <a:pt x="141" y="85"/>
                </a:cubicBezTo>
                <a:close/>
                <a:moveTo>
                  <a:pt x="109" y="72"/>
                </a:moveTo>
                <a:cubicBezTo>
                  <a:pt x="111" y="72"/>
                  <a:pt x="113" y="72"/>
                  <a:pt x="114" y="73"/>
                </a:cubicBezTo>
                <a:cubicBezTo>
                  <a:pt x="111" y="76"/>
                  <a:pt x="109" y="81"/>
                  <a:pt x="109" y="85"/>
                </a:cubicBezTo>
                <a:cubicBezTo>
                  <a:pt x="109" y="90"/>
                  <a:pt x="111" y="94"/>
                  <a:pt x="114" y="98"/>
                </a:cubicBezTo>
                <a:cubicBezTo>
                  <a:pt x="113" y="98"/>
                  <a:pt x="111" y="99"/>
                  <a:pt x="109" y="99"/>
                </a:cubicBezTo>
                <a:cubicBezTo>
                  <a:pt x="102" y="99"/>
                  <a:pt x="96" y="93"/>
                  <a:pt x="96" y="85"/>
                </a:cubicBezTo>
                <a:cubicBezTo>
                  <a:pt x="96" y="78"/>
                  <a:pt x="102" y="72"/>
                  <a:pt x="109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" name="Freeform 1919">
            <a:extLst>
              <a:ext uri="{FF2B5EF4-FFF2-40B4-BE49-F238E27FC236}">
                <a16:creationId xmlns:a16="http://schemas.microsoft.com/office/drawing/2014/main" id="{A406D7A6-6731-4C8D-91BE-DEC940C56720}"/>
              </a:ext>
            </a:extLst>
          </p:cNvPr>
          <p:cNvSpPr>
            <a:spLocks noEditPoints="1"/>
          </p:cNvSpPr>
          <p:nvPr/>
        </p:nvSpPr>
        <p:spPr bwMode="auto">
          <a:xfrm>
            <a:off x="7725775" y="2373365"/>
            <a:ext cx="388682" cy="285862"/>
          </a:xfrm>
          <a:custGeom>
            <a:avLst/>
            <a:gdLst>
              <a:gd name="T0" fmla="*/ 0 w 160"/>
              <a:gd name="T1" fmla="*/ 44739 h 117"/>
              <a:gd name="T2" fmla="*/ 509362 w 160"/>
              <a:gd name="T3" fmla="*/ 402648 h 117"/>
              <a:gd name="T4" fmla="*/ 546966 w 160"/>
              <a:gd name="T5" fmla="*/ 37856 h 117"/>
              <a:gd name="T6" fmla="*/ 71789 w 160"/>
              <a:gd name="T7" fmla="*/ 65387 h 117"/>
              <a:gd name="T8" fmla="*/ 136742 w 160"/>
              <a:gd name="T9" fmla="*/ 72270 h 117"/>
              <a:gd name="T10" fmla="*/ 201694 w 160"/>
              <a:gd name="T11" fmla="*/ 65387 h 117"/>
              <a:gd name="T12" fmla="*/ 290576 w 160"/>
              <a:gd name="T13" fmla="*/ 65387 h 117"/>
              <a:gd name="T14" fmla="*/ 355528 w 160"/>
              <a:gd name="T15" fmla="*/ 72270 h 117"/>
              <a:gd name="T16" fmla="*/ 420480 w 160"/>
              <a:gd name="T17" fmla="*/ 65387 h 117"/>
              <a:gd name="T18" fmla="*/ 509362 w 160"/>
              <a:gd name="T19" fmla="*/ 65387 h 117"/>
              <a:gd name="T20" fmla="*/ 519618 w 160"/>
              <a:gd name="T21" fmla="*/ 110126 h 117"/>
              <a:gd name="T22" fmla="*/ 454665 w 160"/>
              <a:gd name="T23" fmla="*/ 120450 h 117"/>
              <a:gd name="T24" fmla="*/ 365784 w 160"/>
              <a:gd name="T25" fmla="*/ 120450 h 117"/>
              <a:gd name="T26" fmla="*/ 300831 w 160"/>
              <a:gd name="T27" fmla="*/ 110126 h 117"/>
              <a:gd name="T28" fmla="*/ 235879 w 160"/>
              <a:gd name="T29" fmla="*/ 120450 h 117"/>
              <a:gd name="T30" fmla="*/ 146997 w 160"/>
              <a:gd name="T31" fmla="*/ 120450 h 117"/>
              <a:gd name="T32" fmla="*/ 82045 w 160"/>
              <a:gd name="T33" fmla="*/ 110126 h 117"/>
              <a:gd name="T34" fmla="*/ 17093 w 160"/>
              <a:gd name="T35" fmla="*/ 120450 h 117"/>
              <a:gd name="T36" fmla="*/ 509362 w 160"/>
              <a:gd name="T37" fmla="*/ 385441 h 117"/>
              <a:gd name="T38" fmla="*/ 529873 w 160"/>
              <a:gd name="T39" fmla="*/ 137657 h 117"/>
              <a:gd name="T40" fmla="*/ 37604 w 160"/>
              <a:gd name="T41" fmla="*/ 17207 h 117"/>
              <a:gd name="T42" fmla="*/ 17093 w 160"/>
              <a:gd name="T43" fmla="*/ 44739 h 117"/>
              <a:gd name="T44" fmla="*/ 153834 w 160"/>
              <a:gd name="T45" fmla="*/ 182396 h 117"/>
              <a:gd name="T46" fmla="*/ 174345 w 160"/>
              <a:gd name="T47" fmla="*/ 182396 h 117"/>
              <a:gd name="T48" fmla="*/ 263227 w 160"/>
              <a:gd name="T49" fmla="*/ 192720 h 117"/>
              <a:gd name="T50" fmla="*/ 64952 w 160"/>
              <a:gd name="T51" fmla="*/ 220252 h 117"/>
              <a:gd name="T52" fmla="*/ 64952 w 160"/>
              <a:gd name="T53" fmla="*/ 237459 h 117"/>
              <a:gd name="T54" fmla="*/ 109393 w 160"/>
              <a:gd name="T55" fmla="*/ 237459 h 117"/>
              <a:gd name="T56" fmla="*/ 136742 w 160"/>
              <a:gd name="T57" fmla="*/ 230576 h 117"/>
              <a:gd name="T58" fmla="*/ 181182 w 160"/>
              <a:gd name="T59" fmla="*/ 230576 h 117"/>
              <a:gd name="T60" fmla="*/ 235879 w 160"/>
              <a:gd name="T61" fmla="*/ 230576 h 117"/>
              <a:gd name="T62" fmla="*/ 208531 w 160"/>
              <a:gd name="T63" fmla="*/ 220252 h 117"/>
              <a:gd name="T64" fmla="*/ 273483 w 160"/>
              <a:gd name="T65" fmla="*/ 230576 h 117"/>
              <a:gd name="T66" fmla="*/ 256390 w 160"/>
              <a:gd name="T67" fmla="*/ 230576 h 117"/>
              <a:gd name="T68" fmla="*/ 229042 w 160"/>
              <a:gd name="T69" fmla="*/ 92919 h 117"/>
              <a:gd name="T70" fmla="*/ 273483 w 160"/>
              <a:gd name="T71" fmla="*/ 82594 h 117"/>
              <a:gd name="T72" fmla="*/ 273483 w 160"/>
              <a:gd name="T73" fmla="*/ 82594 h 117"/>
              <a:gd name="T74" fmla="*/ 153834 w 160"/>
              <a:gd name="T75" fmla="*/ 92919 h 117"/>
              <a:gd name="T76" fmla="*/ 54697 w 160"/>
              <a:gd name="T77" fmla="*/ 99802 h 117"/>
              <a:gd name="T78" fmla="*/ 119649 w 160"/>
              <a:gd name="T79" fmla="*/ 92919 h 117"/>
              <a:gd name="T80" fmla="*/ 492269 w 160"/>
              <a:gd name="T81" fmla="*/ 82594 h 117"/>
              <a:gd name="T82" fmla="*/ 492269 w 160"/>
              <a:gd name="T83" fmla="*/ 82594 h 117"/>
              <a:gd name="T84" fmla="*/ 427317 w 160"/>
              <a:gd name="T85" fmla="*/ 92919 h 117"/>
              <a:gd name="T86" fmla="*/ 328180 w 160"/>
              <a:gd name="T87" fmla="*/ 99802 h 117"/>
              <a:gd name="T88" fmla="*/ 393132 w 160"/>
              <a:gd name="T89" fmla="*/ 92919 h 117"/>
              <a:gd name="T90" fmla="*/ 492269 w 160"/>
              <a:gd name="T91" fmla="*/ 237459 h 117"/>
              <a:gd name="T92" fmla="*/ 492269 w 160"/>
              <a:gd name="T93" fmla="*/ 237459 h 117"/>
              <a:gd name="T94" fmla="*/ 475177 w 160"/>
              <a:gd name="T95" fmla="*/ 258108 h 11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8" y="21"/>
                </a:moveTo>
                <a:cubicBezTo>
                  <a:pt x="9" y="21"/>
                  <a:pt x="11" y="20"/>
                  <a:pt x="1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3" y="21"/>
                  <a:pt x="24" y="21"/>
                </a:cubicBezTo>
                <a:cubicBezTo>
                  <a:pt x="25" y="21"/>
                  <a:pt x="27" y="20"/>
                  <a:pt x="2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20"/>
                  <a:pt x="39" y="21"/>
                  <a:pt x="40" y="21"/>
                </a:cubicBezTo>
                <a:cubicBezTo>
                  <a:pt x="41" y="21"/>
                  <a:pt x="43" y="20"/>
                  <a:pt x="4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20"/>
                  <a:pt x="55" y="21"/>
                  <a:pt x="56" y="21"/>
                </a:cubicBezTo>
                <a:cubicBezTo>
                  <a:pt x="57" y="21"/>
                  <a:pt x="59" y="20"/>
                  <a:pt x="5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20"/>
                  <a:pt x="71" y="21"/>
                  <a:pt x="72" y="21"/>
                </a:cubicBezTo>
                <a:cubicBezTo>
                  <a:pt x="73" y="21"/>
                  <a:pt x="75" y="20"/>
                  <a:pt x="7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20"/>
                  <a:pt x="87" y="21"/>
                  <a:pt x="88" y="21"/>
                </a:cubicBezTo>
                <a:cubicBezTo>
                  <a:pt x="89" y="21"/>
                  <a:pt x="91" y="20"/>
                  <a:pt x="9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20"/>
                  <a:pt x="103" y="21"/>
                  <a:pt x="104" y="21"/>
                </a:cubicBezTo>
                <a:cubicBezTo>
                  <a:pt x="105" y="21"/>
                  <a:pt x="107" y="20"/>
                  <a:pt x="107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20"/>
                  <a:pt x="119" y="21"/>
                  <a:pt x="120" y="21"/>
                </a:cubicBezTo>
                <a:cubicBezTo>
                  <a:pt x="121" y="21"/>
                  <a:pt x="123" y="20"/>
                  <a:pt x="123" y="19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20"/>
                  <a:pt x="135" y="21"/>
                  <a:pt x="136" y="21"/>
                </a:cubicBezTo>
                <a:cubicBezTo>
                  <a:pt x="137" y="21"/>
                  <a:pt x="139" y="20"/>
                  <a:pt x="139" y="19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9" y="20"/>
                  <a:pt x="151" y="21"/>
                  <a:pt x="152" y="21"/>
                </a:cubicBezTo>
                <a:cubicBezTo>
                  <a:pt x="153" y="21"/>
                  <a:pt x="155" y="20"/>
                  <a:pt x="155" y="19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3"/>
                  <a:pt x="153" y="32"/>
                  <a:pt x="152" y="32"/>
                </a:cubicBezTo>
                <a:cubicBezTo>
                  <a:pt x="151" y="32"/>
                  <a:pt x="149" y="33"/>
                  <a:pt x="149" y="3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33"/>
                  <a:pt x="137" y="32"/>
                  <a:pt x="136" y="32"/>
                </a:cubicBezTo>
                <a:cubicBezTo>
                  <a:pt x="135" y="32"/>
                  <a:pt x="133" y="33"/>
                  <a:pt x="133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33"/>
                  <a:pt x="121" y="32"/>
                  <a:pt x="120" y="32"/>
                </a:cubicBezTo>
                <a:cubicBezTo>
                  <a:pt x="119" y="32"/>
                  <a:pt x="117" y="33"/>
                  <a:pt x="11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3"/>
                  <a:pt x="105" y="32"/>
                  <a:pt x="104" y="32"/>
                </a:cubicBezTo>
                <a:cubicBezTo>
                  <a:pt x="103" y="32"/>
                  <a:pt x="101" y="33"/>
                  <a:pt x="10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1" y="33"/>
                  <a:pt x="89" y="32"/>
                  <a:pt x="88" y="32"/>
                </a:cubicBezTo>
                <a:cubicBezTo>
                  <a:pt x="87" y="32"/>
                  <a:pt x="85" y="33"/>
                  <a:pt x="8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3"/>
                  <a:pt x="73" y="32"/>
                  <a:pt x="72" y="32"/>
                </a:cubicBezTo>
                <a:cubicBezTo>
                  <a:pt x="71" y="32"/>
                  <a:pt x="69" y="33"/>
                  <a:pt x="6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3"/>
                  <a:pt x="57" y="32"/>
                  <a:pt x="56" y="32"/>
                </a:cubicBezTo>
                <a:cubicBezTo>
                  <a:pt x="55" y="32"/>
                  <a:pt x="53" y="33"/>
                  <a:pt x="53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3"/>
                  <a:pt x="41" y="32"/>
                  <a:pt x="40" y="32"/>
                </a:cubicBezTo>
                <a:cubicBezTo>
                  <a:pt x="39" y="32"/>
                  <a:pt x="37" y="33"/>
                  <a:pt x="3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3"/>
                  <a:pt x="25" y="32"/>
                  <a:pt x="24" y="32"/>
                </a:cubicBezTo>
                <a:cubicBezTo>
                  <a:pt x="23" y="32"/>
                  <a:pt x="21" y="33"/>
                  <a:pt x="2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3"/>
                  <a:pt x="9" y="32"/>
                  <a:pt x="8" y="32"/>
                </a:cubicBezTo>
                <a:cubicBezTo>
                  <a:pt x="7" y="32"/>
                  <a:pt x="5" y="33"/>
                  <a:pt x="5" y="35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7" y="21"/>
                  <a:pt x="8" y="21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40"/>
                  <a:pt x="5" y="40"/>
                  <a:pt x="5" y="40"/>
                </a:cubicBezTo>
                <a:cubicBezTo>
                  <a:pt x="155" y="40"/>
                  <a:pt x="155" y="40"/>
                  <a:pt x="155" y="40"/>
                </a:cubicBezTo>
                <a:lnTo>
                  <a:pt x="155" y="106"/>
                </a:lnTo>
                <a:close/>
                <a:moveTo>
                  <a:pt x="5" y="13"/>
                </a:move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cubicBezTo>
                  <a:pt x="155" y="13"/>
                  <a:pt x="155" y="13"/>
                  <a:pt x="155" y="13"/>
                </a:cubicBezTo>
                <a:lnTo>
                  <a:pt x="5" y="13"/>
                </a:lnTo>
                <a:close/>
                <a:moveTo>
                  <a:pt x="16" y="53"/>
                </a:moveTo>
                <a:cubicBezTo>
                  <a:pt x="16" y="52"/>
                  <a:pt x="17" y="51"/>
                  <a:pt x="19" y="51"/>
                </a:cubicBezTo>
                <a:cubicBezTo>
                  <a:pt x="43" y="51"/>
                  <a:pt x="43" y="51"/>
                  <a:pt x="43" y="51"/>
                </a:cubicBezTo>
                <a:cubicBezTo>
                  <a:pt x="44" y="51"/>
                  <a:pt x="45" y="52"/>
                  <a:pt x="45" y="53"/>
                </a:cubicBezTo>
                <a:cubicBezTo>
                  <a:pt x="45" y="55"/>
                  <a:pt x="44" y="56"/>
                  <a:pt x="43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7" y="56"/>
                  <a:pt x="16" y="55"/>
                  <a:pt x="16" y="53"/>
                </a:cubicBezTo>
                <a:close/>
                <a:moveTo>
                  <a:pt x="51" y="53"/>
                </a:moveTo>
                <a:cubicBezTo>
                  <a:pt x="51" y="52"/>
                  <a:pt x="52" y="51"/>
                  <a:pt x="53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9" y="51"/>
                  <a:pt x="80" y="52"/>
                  <a:pt x="80" y="53"/>
                </a:cubicBezTo>
                <a:cubicBezTo>
                  <a:pt x="80" y="55"/>
                  <a:pt x="79" y="56"/>
                  <a:pt x="77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2" y="56"/>
                  <a:pt x="51" y="55"/>
                  <a:pt x="51" y="53"/>
                </a:cubicBezTo>
                <a:close/>
                <a:moveTo>
                  <a:pt x="16" y="67"/>
                </a:moveTo>
                <a:cubicBezTo>
                  <a:pt x="16" y="65"/>
                  <a:pt x="17" y="64"/>
                  <a:pt x="19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3" y="64"/>
                  <a:pt x="24" y="65"/>
                  <a:pt x="24" y="67"/>
                </a:cubicBezTo>
                <a:cubicBezTo>
                  <a:pt x="24" y="68"/>
                  <a:pt x="23" y="69"/>
                  <a:pt x="21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7" y="69"/>
                  <a:pt x="16" y="68"/>
                  <a:pt x="16" y="67"/>
                </a:cubicBezTo>
                <a:close/>
                <a:moveTo>
                  <a:pt x="40" y="67"/>
                </a:moveTo>
                <a:cubicBezTo>
                  <a:pt x="40" y="68"/>
                  <a:pt x="39" y="69"/>
                  <a:pt x="37" y="69"/>
                </a:cubicBezTo>
                <a:cubicBezTo>
                  <a:pt x="32" y="69"/>
                  <a:pt x="32" y="69"/>
                  <a:pt x="32" y="69"/>
                </a:cubicBezTo>
                <a:cubicBezTo>
                  <a:pt x="31" y="69"/>
                  <a:pt x="29" y="68"/>
                  <a:pt x="29" y="67"/>
                </a:cubicBezTo>
                <a:cubicBezTo>
                  <a:pt x="29" y="65"/>
                  <a:pt x="31" y="64"/>
                  <a:pt x="32" y="64"/>
                </a:cubicBezTo>
                <a:cubicBezTo>
                  <a:pt x="37" y="64"/>
                  <a:pt x="37" y="64"/>
                  <a:pt x="37" y="64"/>
                </a:cubicBezTo>
                <a:cubicBezTo>
                  <a:pt x="39" y="64"/>
                  <a:pt x="40" y="65"/>
                  <a:pt x="40" y="67"/>
                </a:cubicBezTo>
                <a:close/>
                <a:moveTo>
                  <a:pt x="45" y="67"/>
                </a:moveTo>
                <a:cubicBezTo>
                  <a:pt x="45" y="65"/>
                  <a:pt x="47" y="64"/>
                  <a:pt x="48" y="64"/>
                </a:cubicBezTo>
                <a:cubicBezTo>
                  <a:pt x="51" y="64"/>
                  <a:pt x="51" y="64"/>
                  <a:pt x="51" y="64"/>
                </a:cubicBezTo>
                <a:cubicBezTo>
                  <a:pt x="52" y="64"/>
                  <a:pt x="53" y="65"/>
                  <a:pt x="53" y="67"/>
                </a:cubicBezTo>
                <a:cubicBezTo>
                  <a:pt x="53" y="68"/>
                  <a:pt x="52" y="69"/>
                  <a:pt x="51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7" y="69"/>
                  <a:pt x="45" y="68"/>
                  <a:pt x="45" y="67"/>
                </a:cubicBezTo>
                <a:close/>
                <a:moveTo>
                  <a:pt x="69" y="67"/>
                </a:moveTo>
                <a:cubicBezTo>
                  <a:pt x="69" y="68"/>
                  <a:pt x="68" y="69"/>
                  <a:pt x="67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0" y="69"/>
                  <a:pt x="59" y="68"/>
                  <a:pt x="59" y="67"/>
                </a:cubicBezTo>
                <a:cubicBezTo>
                  <a:pt x="59" y="65"/>
                  <a:pt x="60" y="64"/>
                  <a:pt x="61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68" y="64"/>
                  <a:pt x="69" y="65"/>
                  <a:pt x="69" y="67"/>
                </a:cubicBezTo>
                <a:close/>
                <a:moveTo>
                  <a:pt x="79" y="65"/>
                </a:moveTo>
                <a:cubicBezTo>
                  <a:pt x="80" y="65"/>
                  <a:pt x="80" y="66"/>
                  <a:pt x="80" y="67"/>
                </a:cubicBezTo>
                <a:cubicBezTo>
                  <a:pt x="80" y="67"/>
                  <a:pt x="80" y="68"/>
                  <a:pt x="79" y="69"/>
                </a:cubicBezTo>
                <a:cubicBezTo>
                  <a:pt x="79" y="69"/>
                  <a:pt x="78" y="69"/>
                  <a:pt x="77" y="69"/>
                </a:cubicBezTo>
                <a:cubicBezTo>
                  <a:pt x="77" y="69"/>
                  <a:pt x="76" y="69"/>
                  <a:pt x="75" y="69"/>
                </a:cubicBezTo>
                <a:cubicBezTo>
                  <a:pt x="75" y="68"/>
                  <a:pt x="75" y="67"/>
                  <a:pt x="75" y="67"/>
                </a:cubicBezTo>
                <a:cubicBezTo>
                  <a:pt x="75" y="66"/>
                  <a:pt x="75" y="65"/>
                  <a:pt x="75" y="65"/>
                </a:cubicBezTo>
                <a:cubicBezTo>
                  <a:pt x="76" y="64"/>
                  <a:pt x="78" y="64"/>
                  <a:pt x="79" y="65"/>
                </a:cubicBezTo>
                <a:close/>
                <a:moveTo>
                  <a:pt x="64" y="24"/>
                </a:moveTo>
                <a:cubicBezTo>
                  <a:pt x="65" y="24"/>
                  <a:pt x="67" y="25"/>
                  <a:pt x="67" y="27"/>
                </a:cubicBezTo>
                <a:cubicBezTo>
                  <a:pt x="67" y="28"/>
                  <a:pt x="65" y="29"/>
                  <a:pt x="64" y="29"/>
                </a:cubicBezTo>
                <a:cubicBezTo>
                  <a:pt x="63" y="29"/>
                  <a:pt x="61" y="28"/>
                  <a:pt x="61" y="27"/>
                </a:cubicBezTo>
                <a:cubicBezTo>
                  <a:pt x="61" y="25"/>
                  <a:pt x="63" y="24"/>
                  <a:pt x="64" y="24"/>
                </a:cubicBezTo>
                <a:close/>
                <a:moveTo>
                  <a:pt x="80" y="24"/>
                </a:moveTo>
                <a:cubicBezTo>
                  <a:pt x="81" y="24"/>
                  <a:pt x="83" y="25"/>
                  <a:pt x="83" y="27"/>
                </a:cubicBezTo>
                <a:cubicBezTo>
                  <a:pt x="83" y="28"/>
                  <a:pt x="81" y="29"/>
                  <a:pt x="80" y="29"/>
                </a:cubicBezTo>
                <a:cubicBezTo>
                  <a:pt x="79" y="29"/>
                  <a:pt x="77" y="28"/>
                  <a:pt x="77" y="27"/>
                </a:cubicBezTo>
                <a:cubicBezTo>
                  <a:pt x="77" y="25"/>
                  <a:pt x="79" y="24"/>
                  <a:pt x="80" y="24"/>
                </a:cubicBezTo>
                <a:close/>
                <a:moveTo>
                  <a:pt x="48" y="24"/>
                </a:moveTo>
                <a:cubicBezTo>
                  <a:pt x="49" y="24"/>
                  <a:pt x="51" y="25"/>
                  <a:pt x="51" y="27"/>
                </a:cubicBezTo>
                <a:cubicBezTo>
                  <a:pt x="51" y="28"/>
                  <a:pt x="49" y="29"/>
                  <a:pt x="48" y="29"/>
                </a:cubicBezTo>
                <a:cubicBezTo>
                  <a:pt x="47" y="29"/>
                  <a:pt x="45" y="28"/>
                  <a:pt x="45" y="27"/>
                </a:cubicBezTo>
                <a:cubicBezTo>
                  <a:pt x="45" y="25"/>
                  <a:pt x="47" y="24"/>
                  <a:pt x="48" y="24"/>
                </a:cubicBezTo>
                <a:close/>
                <a:moveTo>
                  <a:pt x="16" y="24"/>
                </a:moveTo>
                <a:cubicBezTo>
                  <a:pt x="17" y="24"/>
                  <a:pt x="19" y="25"/>
                  <a:pt x="19" y="27"/>
                </a:cubicBezTo>
                <a:cubicBezTo>
                  <a:pt x="19" y="28"/>
                  <a:pt x="17" y="29"/>
                  <a:pt x="16" y="29"/>
                </a:cubicBezTo>
                <a:cubicBezTo>
                  <a:pt x="15" y="29"/>
                  <a:pt x="13" y="28"/>
                  <a:pt x="13" y="27"/>
                </a:cubicBezTo>
                <a:cubicBezTo>
                  <a:pt x="13" y="25"/>
                  <a:pt x="15" y="24"/>
                  <a:pt x="16" y="24"/>
                </a:cubicBezTo>
                <a:close/>
                <a:moveTo>
                  <a:pt x="32" y="24"/>
                </a:moveTo>
                <a:cubicBezTo>
                  <a:pt x="33" y="24"/>
                  <a:pt x="35" y="25"/>
                  <a:pt x="35" y="27"/>
                </a:cubicBezTo>
                <a:cubicBezTo>
                  <a:pt x="35" y="28"/>
                  <a:pt x="33" y="29"/>
                  <a:pt x="32" y="29"/>
                </a:cubicBezTo>
                <a:cubicBezTo>
                  <a:pt x="31" y="29"/>
                  <a:pt x="29" y="28"/>
                  <a:pt x="29" y="27"/>
                </a:cubicBezTo>
                <a:cubicBezTo>
                  <a:pt x="29" y="25"/>
                  <a:pt x="31" y="24"/>
                  <a:pt x="32" y="24"/>
                </a:cubicBezTo>
                <a:close/>
                <a:moveTo>
                  <a:pt x="144" y="24"/>
                </a:moveTo>
                <a:cubicBezTo>
                  <a:pt x="145" y="24"/>
                  <a:pt x="147" y="25"/>
                  <a:pt x="147" y="27"/>
                </a:cubicBezTo>
                <a:cubicBezTo>
                  <a:pt x="147" y="28"/>
                  <a:pt x="145" y="29"/>
                  <a:pt x="144" y="29"/>
                </a:cubicBezTo>
                <a:cubicBezTo>
                  <a:pt x="143" y="29"/>
                  <a:pt x="141" y="28"/>
                  <a:pt x="141" y="27"/>
                </a:cubicBezTo>
                <a:cubicBezTo>
                  <a:pt x="141" y="25"/>
                  <a:pt x="143" y="24"/>
                  <a:pt x="144" y="24"/>
                </a:cubicBezTo>
                <a:close/>
                <a:moveTo>
                  <a:pt x="128" y="24"/>
                </a:moveTo>
                <a:cubicBezTo>
                  <a:pt x="129" y="24"/>
                  <a:pt x="131" y="25"/>
                  <a:pt x="131" y="27"/>
                </a:cubicBezTo>
                <a:cubicBezTo>
                  <a:pt x="131" y="28"/>
                  <a:pt x="129" y="29"/>
                  <a:pt x="128" y="29"/>
                </a:cubicBezTo>
                <a:cubicBezTo>
                  <a:pt x="127" y="29"/>
                  <a:pt x="125" y="28"/>
                  <a:pt x="125" y="27"/>
                </a:cubicBezTo>
                <a:cubicBezTo>
                  <a:pt x="125" y="25"/>
                  <a:pt x="127" y="24"/>
                  <a:pt x="128" y="24"/>
                </a:cubicBezTo>
                <a:close/>
                <a:moveTo>
                  <a:pt x="96" y="24"/>
                </a:moveTo>
                <a:cubicBezTo>
                  <a:pt x="97" y="24"/>
                  <a:pt x="99" y="25"/>
                  <a:pt x="99" y="27"/>
                </a:cubicBezTo>
                <a:cubicBezTo>
                  <a:pt x="99" y="28"/>
                  <a:pt x="97" y="29"/>
                  <a:pt x="96" y="29"/>
                </a:cubicBezTo>
                <a:cubicBezTo>
                  <a:pt x="95" y="29"/>
                  <a:pt x="93" y="28"/>
                  <a:pt x="93" y="27"/>
                </a:cubicBezTo>
                <a:cubicBezTo>
                  <a:pt x="93" y="25"/>
                  <a:pt x="95" y="24"/>
                  <a:pt x="96" y="24"/>
                </a:cubicBezTo>
                <a:close/>
                <a:moveTo>
                  <a:pt x="112" y="24"/>
                </a:moveTo>
                <a:cubicBezTo>
                  <a:pt x="113" y="24"/>
                  <a:pt x="115" y="25"/>
                  <a:pt x="115" y="27"/>
                </a:cubicBezTo>
                <a:cubicBezTo>
                  <a:pt x="115" y="28"/>
                  <a:pt x="113" y="29"/>
                  <a:pt x="112" y="29"/>
                </a:cubicBezTo>
                <a:cubicBezTo>
                  <a:pt x="111" y="29"/>
                  <a:pt x="109" y="28"/>
                  <a:pt x="109" y="27"/>
                </a:cubicBezTo>
                <a:cubicBezTo>
                  <a:pt x="109" y="25"/>
                  <a:pt x="111" y="24"/>
                  <a:pt x="112" y="24"/>
                </a:cubicBezTo>
                <a:close/>
                <a:moveTo>
                  <a:pt x="144" y="69"/>
                </a:moveTo>
                <a:cubicBezTo>
                  <a:pt x="96" y="69"/>
                  <a:pt x="96" y="69"/>
                  <a:pt x="96" y="69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144" y="101"/>
                  <a:pt x="144" y="101"/>
                  <a:pt x="144" y="101"/>
                </a:cubicBezTo>
                <a:lnTo>
                  <a:pt x="144" y="69"/>
                </a:lnTo>
                <a:close/>
                <a:moveTo>
                  <a:pt x="139" y="96"/>
                </a:moveTo>
                <a:cubicBezTo>
                  <a:pt x="101" y="96"/>
                  <a:pt x="101" y="96"/>
                  <a:pt x="101" y="96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39" y="75"/>
                  <a:pt x="139" y="75"/>
                  <a:pt x="139" y="75"/>
                </a:cubicBezTo>
                <a:lnTo>
                  <a:pt x="139" y="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" name="Freeform 1920">
            <a:extLst>
              <a:ext uri="{FF2B5EF4-FFF2-40B4-BE49-F238E27FC236}">
                <a16:creationId xmlns:a16="http://schemas.microsoft.com/office/drawing/2014/main" id="{4877861B-52C4-42D4-9D24-A0553197D34A}"/>
              </a:ext>
            </a:extLst>
          </p:cNvPr>
          <p:cNvSpPr>
            <a:spLocks noEditPoints="1"/>
          </p:cNvSpPr>
          <p:nvPr/>
        </p:nvSpPr>
        <p:spPr bwMode="auto">
          <a:xfrm>
            <a:off x="8757378" y="2373365"/>
            <a:ext cx="388682" cy="285862"/>
          </a:xfrm>
          <a:custGeom>
            <a:avLst/>
            <a:gdLst>
              <a:gd name="T0" fmla="*/ 37604 w 160"/>
              <a:gd name="T1" fmla="*/ 0 h 117"/>
              <a:gd name="T2" fmla="*/ 0 w 160"/>
              <a:gd name="T3" fmla="*/ 364792 h 117"/>
              <a:gd name="T4" fmla="*/ 509362 w 160"/>
              <a:gd name="T5" fmla="*/ 402648 h 117"/>
              <a:gd name="T6" fmla="*/ 546966 w 160"/>
              <a:gd name="T7" fmla="*/ 37856 h 117"/>
              <a:gd name="T8" fmla="*/ 529873 w 160"/>
              <a:gd name="T9" fmla="*/ 364792 h 117"/>
              <a:gd name="T10" fmla="*/ 37604 w 160"/>
              <a:gd name="T11" fmla="*/ 385441 h 117"/>
              <a:gd name="T12" fmla="*/ 17093 w 160"/>
              <a:gd name="T13" fmla="*/ 37856 h 117"/>
              <a:gd name="T14" fmla="*/ 509362 w 160"/>
              <a:gd name="T15" fmla="*/ 17207 h 117"/>
              <a:gd name="T16" fmla="*/ 529873 w 160"/>
              <a:gd name="T17" fmla="*/ 364792 h 117"/>
              <a:gd name="T18" fmla="*/ 54697 w 160"/>
              <a:gd name="T19" fmla="*/ 72270 h 117"/>
              <a:gd name="T20" fmla="*/ 146997 w 160"/>
              <a:gd name="T21" fmla="*/ 82594 h 117"/>
              <a:gd name="T22" fmla="*/ 54697 w 160"/>
              <a:gd name="T23" fmla="*/ 92919 h 117"/>
              <a:gd name="T24" fmla="*/ 263227 w 160"/>
              <a:gd name="T25" fmla="*/ 82594 h 117"/>
              <a:gd name="T26" fmla="*/ 174345 w 160"/>
              <a:gd name="T27" fmla="*/ 92919 h 117"/>
              <a:gd name="T28" fmla="*/ 174345 w 160"/>
              <a:gd name="T29" fmla="*/ 72270 h 117"/>
              <a:gd name="T30" fmla="*/ 263227 w 160"/>
              <a:gd name="T31" fmla="*/ 82594 h 117"/>
              <a:gd name="T32" fmla="*/ 54697 w 160"/>
              <a:gd name="T33" fmla="*/ 120450 h 117"/>
              <a:gd name="T34" fmla="*/ 71789 w 160"/>
              <a:gd name="T35" fmla="*/ 127333 h 117"/>
              <a:gd name="T36" fmla="*/ 54697 w 160"/>
              <a:gd name="T37" fmla="*/ 137657 h 117"/>
              <a:gd name="T38" fmla="*/ 119649 w 160"/>
              <a:gd name="T39" fmla="*/ 120450 h 117"/>
              <a:gd name="T40" fmla="*/ 119649 w 160"/>
              <a:gd name="T41" fmla="*/ 137657 h 117"/>
              <a:gd name="T42" fmla="*/ 92301 w 160"/>
              <a:gd name="T43" fmla="*/ 127333 h 117"/>
              <a:gd name="T44" fmla="*/ 119649 w 160"/>
              <a:gd name="T45" fmla="*/ 120450 h 117"/>
              <a:gd name="T46" fmla="*/ 153834 w 160"/>
              <a:gd name="T47" fmla="*/ 137657 h 117"/>
              <a:gd name="T48" fmla="*/ 153834 w 160"/>
              <a:gd name="T49" fmla="*/ 120450 h 117"/>
              <a:gd name="T50" fmla="*/ 174345 w 160"/>
              <a:gd name="T51" fmla="*/ 127333 h 117"/>
              <a:gd name="T52" fmla="*/ 201694 w 160"/>
              <a:gd name="T53" fmla="*/ 137657 h 117"/>
              <a:gd name="T54" fmla="*/ 201694 w 160"/>
              <a:gd name="T55" fmla="*/ 120450 h 117"/>
              <a:gd name="T56" fmla="*/ 229042 w 160"/>
              <a:gd name="T57" fmla="*/ 127333 h 117"/>
              <a:gd name="T58" fmla="*/ 201694 w 160"/>
              <a:gd name="T59" fmla="*/ 137657 h 117"/>
              <a:gd name="T60" fmla="*/ 263227 w 160"/>
              <a:gd name="T61" fmla="*/ 127333 h 117"/>
              <a:gd name="T62" fmla="*/ 256390 w 160"/>
              <a:gd name="T63" fmla="*/ 137657 h 117"/>
              <a:gd name="T64" fmla="*/ 246135 w 160"/>
              <a:gd name="T65" fmla="*/ 127333 h 117"/>
              <a:gd name="T66" fmla="*/ 263227 w 160"/>
              <a:gd name="T67" fmla="*/ 120450 h 117"/>
              <a:gd name="T68" fmla="*/ 502525 w 160"/>
              <a:gd name="T69" fmla="*/ 175513 h 117"/>
              <a:gd name="T70" fmla="*/ 338435 w 160"/>
              <a:gd name="T71" fmla="*/ 65387 h 117"/>
              <a:gd name="T72" fmla="*/ 355528 w 160"/>
              <a:gd name="T73" fmla="*/ 82594 h 117"/>
              <a:gd name="T74" fmla="*/ 482014 w 160"/>
              <a:gd name="T75" fmla="*/ 154865 h 117"/>
              <a:gd name="T76" fmla="*/ 355528 w 160"/>
              <a:gd name="T77" fmla="*/ 82594 h 117"/>
              <a:gd name="T78" fmla="*/ 146997 w 160"/>
              <a:gd name="T79" fmla="*/ 340702 h 117"/>
              <a:gd name="T80" fmla="*/ 44441 w 160"/>
              <a:gd name="T81" fmla="*/ 264991 h 117"/>
              <a:gd name="T82" fmla="*/ 64952 w 160"/>
              <a:gd name="T83" fmla="*/ 285639 h 117"/>
              <a:gd name="T84" fmla="*/ 126486 w 160"/>
              <a:gd name="T85" fmla="*/ 320054 h 117"/>
              <a:gd name="T86" fmla="*/ 64952 w 160"/>
              <a:gd name="T87" fmla="*/ 285639 h 117"/>
              <a:gd name="T88" fmla="*/ 263227 w 160"/>
              <a:gd name="T89" fmla="*/ 340702 h 117"/>
              <a:gd name="T90" fmla="*/ 164090 w 160"/>
              <a:gd name="T91" fmla="*/ 264991 h 117"/>
              <a:gd name="T92" fmla="*/ 181182 w 160"/>
              <a:gd name="T93" fmla="*/ 285639 h 117"/>
              <a:gd name="T94" fmla="*/ 246135 w 160"/>
              <a:gd name="T95" fmla="*/ 320054 h 117"/>
              <a:gd name="T96" fmla="*/ 181182 w 160"/>
              <a:gd name="T97" fmla="*/ 285639 h 117"/>
              <a:gd name="T98" fmla="*/ 382876 w 160"/>
              <a:gd name="T99" fmla="*/ 340702 h 117"/>
              <a:gd name="T100" fmla="*/ 283739 w 160"/>
              <a:gd name="T101" fmla="*/ 264991 h 117"/>
              <a:gd name="T102" fmla="*/ 300831 w 160"/>
              <a:gd name="T103" fmla="*/ 285639 h 117"/>
              <a:gd name="T104" fmla="*/ 365784 w 160"/>
              <a:gd name="T105" fmla="*/ 320054 h 117"/>
              <a:gd name="T106" fmla="*/ 300831 w 160"/>
              <a:gd name="T107" fmla="*/ 285639 h 117"/>
              <a:gd name="T108" fmla="*/ 502525 w 160"/>
              <a:gd name="T109" fmla="*/ 340702 h 117"/>
              <a:gd name="T110" fmla="*/ 399969 w 160"/>
              <a:gd name="T111" fmla="*/ 264991 h 117"/>
              <a:gd name="T112" fmla="*/ 420480 w 160"/>
              <a:gd name="T113" fmla="*/ 285639 h 117"/>
              <a:gd name="T114" fmla="*/ 482014 w 160"/>
              <a:gd name="T115" fmla="*/ 320054 h 117"/>
              <a:gd name="T116" fmla="*/ 420480 w 160"/>
              <a:gd name="T117" fmla="*/ 285639 h 11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106"/>
                </a:lnTo>
                <a:close/>
                <a:moveTo>
                  <a:pt x="13" y="24"/>
                </a:moveTo>
                <a:cubicBezTo>
                  <a:pt x="13" y="23"/>
                  <a:pt x="15" y="21"/>
                  <a:pt x="16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1" y="21"/>
                  <a:pt x="43" y="23"/>
                  <a:pt x="43" y="24"/>
                </a:cubicBezTo>
                <a:cubicBezTo>
                  <a:pt x="43" y="25"/>
                  <a:pt x="41" y="27"/>
                  <a:pt x="40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3" y="25"/>
                  <a:pt x="13" y="24"/>
                </a:cubicBezTo>
                <a:close/>
                <a:moveTo>
                  <a:pt x="77" y="24"/>
                </a:moveTo>
                <a:cubicBezTo>
                  <a:pt x="77" y="25"/>
                  <a:pt x="76" y="27"/>
                  <a:pt x="75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49" y="27"/>
                  <a:pt x="48" y="25"/>
                  <a:pt x="48" y="24"/>
                </a:cubicBezTo>
                <a:cubicBezTo>
                  <a:pt x="48" y="23"/>
                  <a:pt x="49" y="21"/>
                  <a:pt x="51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21"/>
                  <a:pt x="77" y="23"/>
                  <a:pt x="77" y="24"/>
                </a:cubicBezTo>
                <a:close/>
                <a:moveTo>
                  <a:pt x="13" y="37"/>
                </a:moveTo>
                <a:cubicBezTo>
                  <a:pt x="13" y="36"/>
                  <a:pt x="15" y="35"/>
                  <a:pt x="16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20" y="35"/>
                  <a:pt x="21" y="36"/>
                  <a:pt x="21" y="37"/>
                </a:cubicBezTo>
                <a:cubicBezTo>
                  <a:pt x="21" y="39"/>
                  <a:pt x="20" y="40"/>
                  <a:pt x="19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5" y="40"/>
                  <a:pt x="13" y="39"/>
                  <a:pt x="13" y="37"/>
                </a:cubicBezTo>
                <a:close/>
                <a:moveTo>
                  <a:pt x="35" y="35"/>
                </a:moveTo>
                <a:cubicBezTo>
                  <a:pt x="36" y="35"/>
                  <a:pt x="37" y="36"/>
                  <a:pt x="37" y="37"/>
                </a:cubicBezTo>
                <a:cubicBezTo>
                  <a:pt x="37" y="39"/>
                  <a:pt x="36" y="40"/>
                  <a:pt x="35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8" y="40"/>
                  <a:pt x="27" y="39"/>
                  <a:pt x="27" y="37"/>
                </a:cubicBezTo>
                <a:cubicBezTo>
                  <a:pt x="27" y="36"/>
                  <a:pt x="28" y="35"/>
                  <a:pt x="29" y="35"/>
                </a:cubicBezTo>
                <a:lnTo>
                  <a:pt x="35" y="35"/>
                </a:lnTo>
                <a:close/>
                <a:moveTo>
                  <a:pt x="48" y="40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0"/>
                  <a:pt x="43" y="39"/>
                  <a:pt x="43" y="37"/>
                </a:cubicBezTo>
                <a:cubicBezTo>
                  <a:pt x="43" y="36"/>
                  <a:pt x="44" y="35"/>
                  <a:pt x="45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35"/>
                  <a:pt x="51" y="36"/>
                  <a:pt x="51" y="37"/>
                </a:cubicBezTo>
                <a:cubicBezTo>
                  <a:pt x="51" y="39"/>
                  <a:pt x="49" y="40"/>
                  <a:pt x="48" y="40"/>
                </a:cubicBezTo>
                <a:close/>
                <a:moveTo>
                  <a:pt x="59" y="40"/>
                </a:moveTo>
                <a:cubicBezTo>
                  <a:pt x="57" y="40"/>
                  <a:pt x="56" y="39"/>
                  <a:pt x="56" y="37"/>
                </a:cubicBezTo>
                <a:cubicBezTo>
                  <a:pt x="56" y="36"/>
                  <a:pt x="57" y="35"/>
                  <a:pt x="59" y="35"/>
                </a:cubicBezTo>
                <a:cubicBezTo>
                  <a:pt x="64" y="35"/>
                  <a:pt x="64" y="35"/>
                  <a:pt x="64" y="35"/>
                </a:cubicBezTo>
                <a:cubicBezTo>
                  <a:pt x="65" y="35"/>
                  <a:pt x="67" y="36"/>
                  <a:pt x="67" y="37"/>
                </a:cubicBezTo>
                <a:cubicBezTo>
                  <a:pt x="67" y="39"/>
                  <a:pt x="65" y="40"/>
                  <a:pt x="64" y="40"/>
                </a:cubicBezTo>
                <a:lnTo>
                  <a:pt x="59" y="40"/>
                </a:lnTo>
                <a:close/>
                <a:moveTo>
                  <a:pt x="77" y="35"/>
                </a:moveTo>
                <a:cubicBezTo>
                  <a:pt x="77" y="36"/>
                  <a:pt x="77" y="37"/>
                  <a:pt x="77" y="37"/>
                </a:cubicBezTo>
                <a:cubicBezTo>
                  <a:pt x="77" y="38"/>
                  <a:pt x="77" y="39"/>
                  <a:pt x="77" y="39"/>
                </a:cubicBezTo>
                <a:cubicBezTo>
                  <a:pt x="76" y="40"/>
                  <a:pt x="75" y="40"/>
                  <a:pt x="75" y="40"/>
                </a:cubicBezTo>
                <a:cubicBezTo>
                  <a:pt x="74" y="40"/>
                  <a:pt x="73" y="40"/>
                  <a:pt x="73" y="39"/>
                </a:cubicBezTo>
                <a:cubicBezTo>
                  <a:pt x="72" y="39"/>
                  <a:pt x="72" y="38"/>
                  <a:pt x="72" y="37"/>
                </a:cubicBezTo>
                <a:cubicBezTo>
                  <a:pt x="72" y="37"/>
                  <a:pt x="72" y="36"/>
                  <a:pt x="73" y="35"/>
                </a:cubicBezTo>
                <a:cubicBezTo>
                  <a:pt x="74" y="34"/>
                  <a:pt x="76" y="34"/>
                  <a:pt x="77" y="35"/>
                </a:cubicBezTo>
                <a:close/>
                <a:moveTo>
                  <a:pt x="99" y="51"/>
                </a:moveTo>
                <a:cubicBezTo>
                  <a:pt x="147" y="51"/>
                  <a:pt x="147" y="51"/>
                  <a:pt x="147" y="51"/>
                </a:cubicBezTo>
                <a:cubicBezTo>
                  <a:pt x="147" y="19"/>
                  <a:pt x="147" y="19"/>
                  <a:pt x="147" y="19"/>
                </a:cubicBezTo>
                <a:cubicBezTo>
                  <a:pt x="99" y="19"/>
                  <a:pt x="99" y="19"/>
                  <a:pt x="99" y="19"/>
                </a:cubicBezTo>
                <a:lnTo>
                  <a:pt x="99" y="51"/>
                </a:lnTo>
                <a:close/>
                <a:moveTo>
                  <a:pt x="104" y="24"/>
                </a:moveTo>
                <a:cubicBezTo>
                  <a:pt x="141" y="24"/>
                  <a:pt x="141" y="24"/>
                  <a:pt x="141" y="24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04" y="45"/>
                  <a:pt x="104" y="45"/>
                  <a:pt x="104" y="45"/>
                </a:cubicBezTo>
                <a:lnTo>
                  <a:pt x="104" y="24"/>
                </a:lnTo>
                <a:close/>
                <a:moveTo>
                  <a:pt x="13" y="99"/>
                </a:moveTo>
                <a:cubicBezTo>
                  <a:pt x="43" y="99"/>
                  <a:pt x="43" y="99"/>
                  <a:pt x="43" y="99"/>
                </a:cubicBezTo>
                <a:cubicBezTo>
                  <a:pt x="43" y="77"/>
                  <a:pt x="43" y="77"/>
                  <a:pt x="43" y="77"/>
                </a:cubicBezTo>
                <a:cubicBezTo>
                  <a:pt x="13" y="77"/>
                  <a:pt x="13" y="77"/>
                  <a:pt x="13" y="77"/>
                </a:cubicBezTo>
                <a:lnTo>
                  <a:pt x="13" y="99"/>
                </a:lnTo>
                <a:close/>
                <a:moveTo>
                  <a:pt x="19" y="83"/>
                </a:moveTo>
                <a:cubicBezTo>
                  <a:pt x="37" y="83"/>
                  <a:pt x="37" y="83"/>
                  <a:pt x="37" y="83"/>
                </a:cubicBezTo>
                <a:cubicBezTo>
                  <a:pt x="37" y="93"/>
                  <a:pt x="37" y="93"/>
                  <a:pt x="37" y="93"/>
                </a:cubicBezTo>
                <a:cubicBezTo>
                  <a:pt x="19" y="93"/>
                  <a:pt x="19" y="93"/>
                  <a:pt x="19" y="93"/>
                </a:cubicBezTo>
                <a:lnTo>
                  <a:pt x="19" y="83"/>
                </a:lnTo>
                <a:close/>
                <a:moveTo>
                  <a:pt x="48" y="99"/>
                </a:moveTo>
                <a:cubicBezTo>
                  <a:pt x="77" y="99"/>
                  <a:pt x="77" y="99"/>
                  <a:pt x="77" y="99"/>
                </a:cubicBezTo>
                <a:cubicBezTo>
                  <a:pt x="77" y="77"/>
                  <a:pt x="77" y="77"/>
                  <a:pt x="77" y="77"/>
                </a:cubicBezTo>
                <a:cubicBezTo>
                  <a:pt x="48" y="77"/>
                  <a:pt x="48" y="77"/>
                  <a:pt x="48" y="77"/>
                </a:cubicBezTo>
                <a:lnTo>
                  <a:pt x="48" y="99"/>
                </a:lnTo>
                <a:close/>
                <a:moveTo>
                  <a:pt x="53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93"/>
                  <a:pt x="72" y="93"/>
                  <a:pt x="72" y="93"/>
                </a:cubicBezTo>
                <a:cubicBezTo>
                  <a:pt x="53" y="93"/>
                  <a:pt x="53" y="93"/>
                  <a:pt x="53" y="93"/>
                </a:cubicBezTo>
                <a:lnTo>
                  <a:pt x="53" y="83"/>
                </a:lnTo>
                <a:close/>
                <a:moveTo>
                  <a:pt x="83" y="99"/>
                </a:moveTo>
                <a:cubicBezTo>
                  <a:pt x="112" y="99"/>
                  <a:pt x="112" y="99"/>
                  <a:pt x="112" y="99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83" y="77"/>
                  <a:pt x="83" y="77"/>
                  <a:pt x="83" y="77"/>
                </a:cubicBezTo>
                <a:lnTo>
                  <a:pt x="83" y="99"/>
                </a:lnTo>
                <a:close/>
                <a:moveTo>
                  <a:pt x="88" y="83"/>
                </a:moveTo>
                <a:cubicBezTo>
                  <a:pt x="107" y="83"/>
                  <a:pt x="107" y="83"/>
                  <a:pt x="107" y="8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88" y="93"/>
                  <a:pt x="88" y="93"/>
                  <a:pt x="88" y="93"/>
                </a:cubicBezTo>
                <a:lnTo>
                  <a:pt x="88" y="83"/>
                </a:lnTo>
                <a:close/>
                <a:moveTo>
                  <a:pt x="117" y="99"/>
                </a:moveTo>
                <a:cubicBezTo>
                  <a:pt x="147" y="99"/>
                  <a:pt x="147" y="99"/>
                  <a:pt x="147" y="99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17" y="77"/>
                  <a:pt x="117" y="77"/>
                  <a:pt x="117" y="77"/>
                </a:cubicBezTo>
                <a:lnTo>
                  <a:pt x="117" y="99"/>
                </a:lnTo>
                <a:close/>
                <a:moveTo>
                  <a:pt x="123" y="83"/>
                </a:moveTo>
                <a:cubicBezTo>
                  <a:pt x="141" y="83"/>
                  <a:pt x="141" y="83"/>
                  <a:pt x="141" y="83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23" y="93"/>
                  <a:pt x="123" y="93"/>
                  <a:pt x="123" y="93"/>
                </a:cubicBezTo>
                <a:lnTo>
                  <a:pt x="12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" name="Freeform 1921">
            <a:extLst>
              <a:ext uri="{FF2B5EF4-FFF2-40B4-BE49-F238E27FC236}">
                <a16:creationId xmlns:a16="http://schemas.microsoft.com/office/drawing/2014/main" id="{39761452-0388-40D9-9664-DF9F2D6571D1}"/>
              </a:ext>
            </a:extLst>
          </p:cNvPr>
          <p:cNvSpPr>
            <a:spLocks noEditPoints="1"/>
          </p:cNvSpPr>
          <p:nvPr/>
        </p:nvSpPr>
        <p:spPr bwMode="auto">
          <a:xfrm>
            <a:off x="9759771" y="2373365"/>
            <a:ext cx="388682" cy="285862"/>
          </a:xfrm>
          <a:custGeom>
            <a:avLst/>
            <a:gdLst>
              <a:gd name="T0" fmla="*/ 372621 w 160"/>
              <a:gd name="T1" fmla="*/ 55063 h 117"/>
              <a:gd name="T2" fmla="*/ 406806 w 160"/>
              <a:gd name="T3" fmla="*/ 175513 h 117"/>
              <a:gd name="T4" fmla="*/ 437573 w 160"/>
              <a:gd name="T5" fmla="*/ 55063 h 117"/>
              <a:gd name="T6" fmla="*/ 393132 w 160"/>
              <a:gd name="T7" fmla="*/ 120450 h 117"/>
              <a:gd name="T8" fmla="*/ 328180 w 160"/>
              <a:gd name="T9" fmla="*/ 120450 h 117"/>
              <a:gd name="T10" fmla="*/ 372621 w 160"/>
              <a:gd name="T11" fmla="*/ 120450 h 117"/>
              <a:gd name="T12" fmla="*/ 328180 w 160"/>
              <a:gd name="T13" fmla="*/ 120450 h 117"/>
              <a:gd name="T14" fmla="*/ 437573 w 160"/>
              <a:gd name="T15" fmla="*/ 120450 h 117"/>
              <a:gd name="T16" fmla="*/ 482014 w 160"/>
              <a:gd name="T17" fmla="*/ 120450 h 117"/>
              <a:gd name="T18" fmla="*/ 37604 w 160"/>
              <a:gd name="T19" fmla="*/ 0 h 117"/>
              <a:gd name="T20" fmla="*/ 37604 w 160"/>
              <a:gd name="T21" fmla="*/ 402648 h 117"/>
              <a:gd name="T22" fmla="*/ 546966 w 160"/>
              <a:gd name="T23" fmla="*/ 37856 h 117"/>
              <a:gd name="T24" fmla="*/ 509362 w 160"/>
              <a:gd name="T25" fmla="*/ 385441 h 117"/>
              <a:gd name="T26" fmla="*/ 17093 w 160"/>
              <a:gd name="T27" fmla="*/ 37856 h 117"/>
              <a:gd name="T28" fmla="*/ 529873 w 160"/>
              <a:gd name="T29" fmla="*/ 37856 h 117"/>
              <a:gd name="T30" fmla="*/ 54697 w 160"/>
              <a:gd name="T31" fmla="*/ 72270 h 117"/>
              <a:gd name="T32" fmla="*/ 136742 w 160"/>
              <a:gd name="T33" fmla="*/ 92919 h 117"/>
              <a:gd name="T34" fmla="*/ 263227 w 160"/>
              <a:gd name="T35" fmla="*/ 82594 h 117"/>
              <a:gd name="T36" fmla="*/ 164090 w 160"/>
              <a:gd name="T37" fmla="*/ 82594 h 117"/>
              <a:gd name="T38" fmla="*/ 263227 w 160"/>
              <a:gd name="T39" fmla="*/ 82594 h 117"/>
              <a:gd name="T40" fmla="*/ 64952 w 160"/>
              <a:gd name="T41" fmla="*/ 120450 h 117"/>
              <a:gd name="T42" fmla="*/ 54697 w 160"/>
              <a:gd name="T43" fmla="*/ 137657 h 117"/>
              <a:gd name="T44" fmla="*/ 126486 w 160"/>
              <a:gd name="T45" fmla="*/ 127333 h 117"/>
              <a:gd name="T46" fmla="*/ 92301 w 160"/>
              <a:gd name="T47" fmla="*/ 127333 h 117"/>
              <a:gd name="T48" fmla="*/ 164090 w 160"/>
              <a:gd name="T49" fmla="*/ 137657 h 117"/>
              <a:gd name="T50" fmla="*/ 153834 w 160"/>
              <a:gd name="T51" fmla="*/ 120450 h 117"/>
              <a:gd name="T52" fmla="*/ 164090 w 160"/>
              <a:gd name="T53" fmla="*/ 137657 h 117"/>
              <a:gd name="T54" fmla="*/ 201694 w 160"/>
              <a:gd name="T55" fmla="*/ 120450 h 117"/>
              <a:gd name="T56" fmla="*/ 218786 w 160"/>
              <a:gd name="T57" fmla="*/ 137657 h 117"/>
              <a:gd name="T58" fmla="*/ 263227 w 160"/>
              <a:gd name="T59" fmla="*/ 127333 h 117"/>
              <a:gd name="T60" fmla="*/ 249553 w 160"/>
              <a:gd name="T61" fmla="*/ 134216 h 117"/>
              <a:gd name="T62" fmla="*/ 263227 w 160"/>
              <a:gd name="T63" fmla="*/ 120450 h 117"/>
              <a:gd name="T64" fmla="*/ 146997 w 160"/>
              <a:gd name="T65" fmla="*/ 264991 h 117"/>
              <a:gd name="T66" fmla="*/ 64952 w 160"/>
              <a:gd name="T67" fmla="*/ 285639 h 117"/>
              <a:gd name="T68" fmla="*/ 64952 w 160"/>
              <a:gd name="T69" fmla="*/ 320054 h 117"/>
              <a:gd name="T70" fmla="*/ 263227 w 160"/>
              <a:gd name="T71" fmla="*/ 340702 h 117"/>
              <a:gd name="T72" fmla="*/ 164090 w 160"/>
              <a:gd name="T73" fmla="*/ 340702 h 117"/>
              <a:gd name="T74" fmla="*/ 246135 w 160"/>
              <a:gd name="T75" fmla="*/ 320054 h 117"/>
              <a:gd name="T76" fmla="*/ 283739 w 160"/>
              <a:gd name="T77" fmla="*/ 340702 h 117"/>
              <a:gd name="T78" fmla="*/ 283739 w 160"/>
              <a:gd name="T79" fmla="*/ 264991 h 117"/>
              <a:gd name="T80" fmla="*/ 365784 w 160"/>
              <a:gd name="T81" fmla="*/ 285639 h 117"/>
              <a:gd name="T82" fmla="*/ 300831 w 160"/>
              <a:gd name="T83" fmla="*/ 285639 h 117"/>
              <a:gd name="T84" fmla="*/ 502525 w 160"/>
              <a:gd name="T85" fmla="*/ 264991 h 117"/>
              <a:gd name="T86" fmla="*/ 420480 w 160"/>
              <a:gd name="T87" fmla="*/ 285639 h 117"/>
              <a:gd name="T88" fmla="*/ 420480 w 160"/>
              <a:gd name="T89" fmla="*/ 320054 h 11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17">
                <a:moveTo>
                  <a:pt x="128" y="16"/>
                </a:moveTo>
                <a:cubicBezTo>
                  <a:pt x="125" y="16"/>
                  <a:pt x="121" y="17"/>
                  <a:pt x="119" y="19"/>
                </a:cubicBezTo>
                <a:cubicBezTo>
                  <a:pt x="116" y="17"/>
                  <a:pt x="113" y="16"/>
                  <a:pt x="109" y="16"/>
                </a:cubicBezTo>
                <a:cubicBezTo>
                  <a:pt x="99" y="16"/>
                  <a:pt x="91" y="24"/>
                  <a:pt x="91" y="35"/>
                </a:cubicBezTo>
                <a:cubicBezTo>
                  <a:pt x="91" y="45"/>
                  <a:pt x="99" y="53"/>
                  <a:pt x="109" y="53"/>
                </a:cubicBezTo>
                <a:cubicBezTo>
                  <a:pt x="113" y="53"/>
                  <a:pt x="116" y="52"/>
                  <a:pt x="119" y="51"/>
                </a:cubicBezTo>
                <a:cubicBezTo>
                  <a:pt x="121" y="52"/>
                  <a:pt x="125" y="53"/>
                  <a:pt x="128" y="53"/>
                </a:cubicBezTo>
                <a:cubicBezTo>
                  <a:pt x="138" y="53"/>
                  <a:pt x="147" y="45"/>
                  <a:pt x="147" y="35"/>
                </a:cubicBezTo>
                <a:cubicBezTo>
                  <a:pt x="147" y="24"/>
                  <a:pt x="138" y="16"/>
                  <a:pt x="128" y="16"/>
                </a:cubicBezTo>
                <a:close/>
                <a:moveTo>
                  <a:pt x="123" y="35"/>
                </a:moveTo>
                <a:cubicBezTo>
                  <a:pt x="123" y="38"/>
                  <a:pt x="121" y="42"/>
                  <a:pt x="119" y="44"/>
                </a:cubicBezTo>
                <a:cubicBezTo>
                  <a:pt x="116" y="42"/>
                  <a:pt x="115" y="38"/>
                  <a:pt x="115" y="35"/>
                </a:cubicBezTo>
                <a:cubicBezTo>
                  <a:pt x="115" y="31"/>
                  <a:pt x="116" y="28"/>
                  <a:pt x="119" y="25"/>
                </a:cubicBezTo>
                <a:cubicBezTo>
                  <a:pt x="121" y="28"/>
                  <a:pt x="123" y="31"/>
                  <a:pt x="123" y="35"/>
                </a:cubicBezTo>
                <a:close/>
                <a:moveTo>
                  <a:pt x="96" y="35"/>
                </a:moveTo>
                <a:cubicBezTo>
                  <a:pt x="96" y="27"/>
                  <a:pt x="102" y="21"/>
                  <a:pt x="109" y="21"/>
                </a:cubicBezTo>
                <a:cubicBezTo>
                  <a:pt x="111" y="21"/>
                  <a:pt x="113" y="22"/>
                  <a:pt x="114" y="22"/>
                </a:cubicBezTo>
                <a:cubicBezTo>
                  <a:pt x="111" y="26"/>
                  <a:pt x="109" y="30"/>
                  <a:pt x="109" y="35"/>
                </a:cubicBezTo>
                <a:cubicBezTo>
                  <a:pt x="109" y="39"/>
                  <a:pt x="111" y="44"/>
                  <a:pt x="114" y="47"/>
                </a:cubicBezTo>
                <a:cubicBezTo>
                  <a:pt x="113" y="48"/>
                  <a:pt x="111" y="48"/>
                  <a:pt x="109" y="48"/>
                </a:cubicBezTo>
                <a:cubicBezTo>
                  <a:pt x="102" y="48"/>
                  <a:pt x="96" y="42"/>
                  <a:pt x="96" y="35"/>
                </a:cubicBezTo>
                <a:close/>
                <a:moveTo>
                  <a:pt x="128" y="48"/>
                </a:moveTo>
                <a:cubicBezTo>
                  <a:pt x="126" y="48"/>
                  <a:pt x="125" y="48"/>
                  <a:pt x="123" y="47"/>
                </a:cubicBezTo>
                <a:cubicBezTo>
                  <a:pt x="126" y="44"/>
                  <a:pt x="128" y="39"/>
                  <a:pt x="128" y="35"/>
                </a:cubicBezTo>
                <a:cubicBezTo>
                  <a:pt x="128" y="30"/>
                  <a:pt x="126" y="26"/>
                  <a:pt x="123" y="22"/>
                </a:cubicBezTo>
                <a:cubicBezTo>
                  <a:pt x="125" y="22"/>
                  <a:pt x="126" y="21"/>
                  <a:pt x="128" y="21"/>
                </a:cubicBezTo>
                <a:cubicBezTo>
                  <a:pt x="135" y="21"/>
                  <a:pt x="141" y="27"/>
                  <a:pt x="141" y="35"/>
                </a:cubicBezTo>
                <a:cubicBezTo>
                  <a:pt x="141" y="42"/>
                  <a:pt x="135" y="48"/>
                  <a:pt x="128" y="48"/>
                </a:cubicBezTo>
                <a:close/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106"/>
                </a:lnTo>
                <a:close/>
                <a:moveTo>
                  <a:pt x="13" y="24"/>
                </a:moveTo>
                <a:cubicBezTo>
                  <a:pt x="13" y="23"/>
                  <a:pt x="15" y="21"/>
                  <a:pt x="16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1" y="21"/>
                  <a:pt x="43" y="23"/>
                  <a:pt x="43" y="24"/>
                </a:cubicBezTo>
                <a:cubicBezTo>
                  <a:pt x="43" y="25"/>
                  <a:pt x="41" y="27"/>
                  <a:pt x="40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3" y="25"/>
                  <a:pt x="13" y="24"/>
                </a:cubicBezTo>
                <a:close/>
                <a:moveTo>
                  <a:pt x="77" y="24"/>
                </a:moveTo>
                <a:cubicBezTo>
                  <a:pt x="77" y="25"/>
                  <a:pt x="76" y="27"/>
                  <a:pt x="75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49" y="27"/>
                  <a:pt x="48" y="25"/>
                  <a:pt x="48" y="24"/>
                </a:cubicBezTo>
                <a:cubicBezTo>
                  <a:pt x="48" y="23"/>
                  <a:pt x="49" y="21"/>
                  <a:pt x="51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21"/>
                  <a:pt x="77" y="23"/>
                  <a:pt x="77" y="24"/>
                </a:cubicBezTo>
                <a:close/>
                <a:moveTo>
                  <a:pt x="13" y="37"/>
                </a:moveTo>
                <a:cubicBezTo>
                  <a:pt x="13" y="36"/>
                  <a:pt x="15" y="35"/>
                  <a:pt x="16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20" y="35"/>
                  <a:pt x="21" y="36"/>
                  <a:pt x="21" y="37"/>
                </a:cubicBezTo>
                <a:cubicBezTo>
                  <a:pt x="21" y="39"/>
                  <a:pt x="20" y="40"/>
                  <a:pt x="19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5" y="40"/>
                  <a:pt x="13" y="39"/>
                  <a:pt x="13" y="37"/>
                </a:cubicBezTo>
                <a:close/>
                <a:moveTo>
                  <a:pt x="35" y="35"/>
                </a:moveTo>
                <a:cubicBezTo>
                  <a:pt x="36" y="35"/>
                  <a:pt x="37" y="36"/>
                  <a:pt x="37" y="37"/>
                </a:cubicBezTo>
                <a:cubicBezTo>
                  <a:pt x="37" y="39"/>
                  <a:pt x="36" y="40"/>
                  <a:pt x="35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8" y="40"/>
                  <a:pt x="27" y="39"/>
                  <a:pt x="27" y="37"/>
                </a:cubicBezTo>
                <a:cubicBezTo>
                  <a:pt x="27" y="36"/>
                  <a:pt x="28" y="35"/>
                  <a:pt x="29" y="35"/>
                </a:cubicBezTo>
                <a:lnTo>
                  <a:pt x="35" y="35"/>
                </a:lnTo>
                <a:close/>
                <a:moveTo>
                  <a:pt x="48" y="40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0"/>
                  <a:pt x="43" y="39"/>
                  <a:pt x="43" y="37"/>
                </a:cubicBezTo>
                <a:cubicBezTo>
                  <a:pt x="43" y="36"/>
                  <a:pt x="44" y="35"/>
                  <a:pt x="45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35"/>
                  <a:pt x="51" y="36"/>
                  <a:pt x="51" y="37"/>
                </a:cubicBezTo>
                <a:cubicBezTo>
                  <a:pt x="51" y="39"/>
                  <a:pt x="49" y="40"/>
                  <a:pt x="48" y="40"/>
                </a:cubicBezTo>
                <a:close/>
                <a:moveTo>
                  <a:pt x="59" y="40"/>
                </a:moveTo>
                <a:cubicBezTo>
                  <a:pt x="57" y="40"/>
                  <a:pt x="56" y="39"/>
                  <a:pt x="56" y="37"/>
                </a:cubicBezTo>
                <a:cubicBezTo>
                  <a:pt x="56" y="36"/>
                  <a:pt x="57" y="35"/>
                  <a:pt x="59" y="35"/>
                </a:cubicBezTo>
                <a:cubicBezTo>
                  <a:pt x="64" y="35"/>
                  <a:pt x="64" y="35"/>
                  <a:pt x="64" y="35"/>
                </a:cubicBezTo>
                <a:cubicBezTo>
                  <a:pt x="65" y="35"/>
                  <a:pt x="67" y="36"/>
                  <a:pt x="67" y="37"/>
                </a:cubicBezTo>
                <a:cubicBezTo>
                  <a:pt x="67" y="39"/>
                  <a:pt x="65" y="40"/>
                  <a:pt x="64" y="40"/>
                </a:cubicBezTo>
                <a:lnTo>
                  <a:pt x="59" y="40"/>
                </a:lnTo>
                <a:close/>
                <a:moveTo>
                  <a:pt x="77" y="35"/>
                </a:moveTo>
                <a:cubicBezTo>
                  <a:pt x="77" y="36"/>
                  <a:pt x="77" y="37"/>
                  <a:pt x="77" y="37"/>
                </a:cubicBezTo>
                <a:cubicBezTo>
                  <a:pt x="77" y="38"/>
                  <a:pt x="77" y="39"/>
                  <a:pt x="77" y="39"/>
                </a:cubicBezTo>
                <a:cubicBezTo>
                  <a:pt x="76" y="40"/>
                  <a:pt x="75" y="40"/>
                  <a:pt x="75" y="40"/>
                </a:cubicBezTo>
                <a:cubicBezTo>
                  <a:pt x="74" y="40"/>
                  <a:pt x="73" y="40"/>
                  <a:pt x="73" y="39"/>
                </a:cubicBezTo>
                <a:cubicBezTo>
                  <a:pt x="72" y="39"/>
                  <a:pt x="72" y="38"/>
                  <a:pt x="72" y="37"/>
                </a:cubicBezTo>
                <a:cubicBezTo>
                  <a:pt x="72" y="37"/>
                  <a:pt x="72" y="36"/>
                  <a:pt x="73" y="35"/>
                </a:cubicBezTo>
                <a:cubicBezTo>
                  <a:pt x="74" y="34"/>
                  <a:pt x="76" y="34"/>
                  <a:pt x="77" y="35"/>
                </a:cubicBezTo>
                <a:close/>
                <a:moveTo>
                  <a:pt x="13" y="99"/>
                </a:moveTo>
                <a:cubicBezTo>
                  <a:pt x="43" y="99"/>
                  <a:pt x="43" y="99"/>
                  <a:pt x="43" y="99"/>
                </a:cubicBezTo>
                <a:cubicBezTo>
                  <a:pt x="43" y="77"/>
                  <a:pt x="43" y="77"/>
                  <a:pt x="43" y="77"/>
                </a:cubicBezTo>
                <a:cubicBezTo>
                  <a:pt x="13" y="77"/>
                  <a:pt x="13" y="77"/>
                  <a:pt x="13" y="77"/>
                </a:cubicBezTo>
                <a:lnTo>
                  <a:pt x="13" y="99"/>
                </a:lnTo>
                <a:close/>
                <a:moveTo>
                  <a:pt x="19" y="83"/>
                </a:moveTo>
                <a:cubicBezTo>
                  <a:pt x="37" y="83"/>
                  <a:pt x="37" y="83"/>
                  <a:pt x="37" y="83"/>
                </a:cubicBezTo>
                <a:cubicBezTo>
                  <a:pt x="37" y="93"/>
                  <a:pt x="37" y="93"/>
                  <a:pt x="37" y="93"/>
                </a:cubicBezTo>
                <a:cubicBezTo>
                  <a:pt x="19" y="93"/>
                  <a:pt x="19" y="93"/>
                  <a:pt x="19" y="93"/>
                </a:cubicBezTo>
                <a:lnTo>
                  <a:pt x="19" y="83"/>
                </a:lnTo>
                <a:close/>
                <a:moveTo>
                  <a:pt x="48" y="99"/>
                </a:moveTo>
                <a:cubicBezTo>
                  <a:pt x="77" y="99"/>
                  <a:pt x="77" y="99"/>
                  <a:pt x="77" y="99"/>
                </a:cubicBezTo>
                <a:cubicBezTo>
                  <a:pt x="77" y="77"/>
                  <a:pt x="77" y="77"/>
                  <a:pt x="77" y="77"/>
                </a:cubicBezTo>
                <a:cubicBezTo>
                  <a:pt x="48" y="77"/>
                  <a:pt x="48" y="77"/>
                  <a:pt x="48" y="77"/>
                </a:cubicBezTo>
                <a:lnTo>
                  <a:pt x="48" y="99"/>
                </a:lnTo>
                <a:close/>
                <a:moveTo>
                  <a:pt x="53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93"/>
                  <a:pt x="72" y="93"/>
                  <a:pt x="72" y="93"/>
                </a:cubicBezTo>
                <a:cubicBezTo>
                  <a:pt x="53" y="93"/>
                  <a:pt x="53" y="93"/>
                  <a:pt x="53" y="93"/>
                </a:cubicBezTo>
                <a:lnTo>
                  <a:pt x="53" y="83"/>
                </a:lnTo>
                <a:close/>
                <a:moveTo>
                  <a:pt x="83" y="99"/>
                </a:moveTo>
                <a:cubicBezTo>
                  <a:pt x="112" y="99"/>
                  <a:pt x="112" y="99"/>
                  <a:pt x="112" y="99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83" y="77"/>
                  <a:pt x="83" y="77"/>
                  <a:pt x="83" y="77"/>
                </a:cubicBezTo>
                <a:lnTo>
                  <a:pt x="83" y="99"/>
                </a:lnTo>
                <a:close/>
                <a:moveTo>
                  <a:pt x="88" y="83"/>
                </a:moveTo>
                <a:cubicBezTo>
                  <a:pt x="107" y="83"/>
                  <a:pt x="107" y="83"/>
                  <a:pt x="107" y="8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88" y="93"/>
                  <a:pt x="88" y="93"/>
                  <a:pt x="88" y="93"/>
                </a:cubicBezTo>
                <a:lnTo>
                  <a:pt x="88" y="83"/>
                </a:lnTo>
                <a:close/>
                <a:moveTo>
                  <a:pt x="117" y="99"/>
                </a:moveTo>
                <a:cubicBezTo>
                  <a:pt x="147" y="99"/>
                  <a:pt x="147" y="99"/>
                  <a:pt x="147" y="99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17" y="77"/>
                  <a:pt x="117" y="77"/>
                  <a:pt x="117" y="77"/>
                </a:cubicBezTo>
                <a:lnTo>
                  <a:pt x="117" y="99"/>
                </a:lnTo>
                <a:close/>
                <a:moveTo>
                  <a:pt x="123" y="83"/>
                </a:moveTo>
                <a:cubicBezTo>
                  <a:pt x="141" y="83"/>
                  <a:pt x="141" y="83"/>
                  <a:pt x="141" y="83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23" y="93"/>
                  <a:pt x="123" y="93"/>
                  <a:pt x="123" y="93"/>
                </a:cubicBezTo>
                <a:lnTo>
                  <a:pt x="12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0" name="Freeform 1922">
            <a:extLst>
              <a:ext uri="{FF2B5EF4-FFF2-40B4-BE49-F238E27FC236}">
                <a16:creationId xmlns:a16="http://schemas.microsoft.com/office/drawing/2014/main" id="{09943C49-C920-4075-87F6-AE2DEFED609A}"/>
              </a:ext>
            </a:extLst>
          </p:cNvPr>
          <p:cNvSpPr>
            <a:spLocks noEditPoints="1"/>
          </p:cNvSpPr>
          <p:nvPr/>
        </p:nvSpPr>
        <p:spPr bwMode="auto">
          <a:xfrm>
            <a:off x="10736703" y="2373365"/>
            <a:ext cx="388682" cy="285862"/>
          </a:xfrm>
          <a:custGeom>
            <a:avLst/>
            <a:gdLst>
              <a:gd name="T0" fmla="*/ 0 w 160"/>
              <a:gd name="T1" fmla="*/ 37856 h 117"/>
              <a:gd name="T2" fmla="*/ 509362 w 160"/>
              <a:gd name="T3" fmla="*/ 402648 h 117"/>
              <a:gd name="T4" fmla="*/ 509362 w 160"/>
              <a:gd name="T5" fmla="*/ 0 h 117"/>
              <a:gd name="T6" fmla="*/ 37604 w 160"/>
              <a:gd name="T7" fmla="*/ 385441 h 117"/>
              <a:gd name="T8" fmla="*/ 37604 w 160"/>
              <a:gd name="T9" fmla="*/ 17207 h 117"/>
              <a:gd name="T10" fmla="*/ 529873 w 160"/>
              <a:gd name="T11" fmla="*/ 364792 h 117"/>
              <a:gd name="T12" fmla="*/ 64952 w 160"/>
              <a:gd name="T13" fmla="*/ 285639 h 117"/>
              <a:gd name="T14" fmla="*/ 146997 w 160"/>
              <a:gd name="T15" fmla="*/ 264991 h 117"/>
              <a:gd name="T16" fmla="*/ 263227 w 160"/>
              <a:gd name="T17" fmla="*/ 285639 h 117"/>
              <a:gd name="T18" fmla="*/ 181182 w 160"/>
              <a:gd name="T19" fmla="*/ 264991 h 117"/>
              <a:gd name="T20" fmla="*/ 82045 w 160"/>
              <a:gd name="T21" fmla="*/ 320054 h 117"/>
              <a:gd name="T22" fmla="*/ 54697 w 160"/>
              <a:gd name="T23" fmla="*/ 320054 h 117"/>
              <a:gd name="T24" fmla="*/ 82045 w 160"/>
              <a:gd name="T25" fmla="*/ 320054 h 117"/>
              <a:gd name="T26" fmla="*/ 109393 w 160"/>
              <a:gd name="T27" fmla="*/ 330378 h 117"/>
              <a:gd name="T28" fmla="*/ 126486 w 160"/>
              <a:gd name="T29" fmla="*/ 313171 h 117"/>
              <a:gd name="T30" fmla="*/ 174345 w 160"/>
              <a:gd name="T31" fmla="*/ 330378 h 117"/>
              <a:gd name="T32" fmla="*/ 164090 w 160"/>
              <a:gd name="T33" fmla="*/ 313171 h 117"/>
              <a:gd name="T34" fmla="*/ 235879 w 160"/>
              <a:gd name="T35" fmla="*/ 320054 h 117"/>
              <a:gd name="T36" fmla="*/ 201694 w 160"/>
              <a:gd name="T37" fmla="*/ 320054 h 117"/>
              <a:gd name="T38" fmla="*/ 235879 w 160"/>
              <a:gd name="T39" fmla="*/ 320054 h 117"/>
              <a:gd name="T40" fmla="*/ 270064 w 160"/>
              <a:gd name="T41" fmla="*/ 326936 h 117"/>
              <a:gd name="T42" fmla="*/ 256390 w 160"/>
              <a:gd name="T43" fmla="*/ 320054 h 117"/>
              <a:gd name="T44" fmla="*/ 437573 w 160"/>
              <a:gd name="T45" fmla="*/ 230576 h 117"/>
              <a:gd name="T46" fmla="*/ 311087 w 160"/>
              <a:gd name="T47" fmla="*/ 292522 h 117"/>
              <a:gd name="T48" fmla="*/ 437573 w 160"/>
              <a:gd name="T49" fmla="*/ 357909 h 117"/>
              <a:gd name="T50" fmla="*/ 420480 w 160"/>
              <a:gd name="T51" fmla="*/ 292522 h 117"/>
              <a:gd name="T52" fmla="*/ 406806 w 160"/>
              <a:gd name="T53" fmla="*/ 261549 h 117"/>
              <a:gd name="T54" fmla="*/ 372621 w 160"/>
              <a:gd name="T55" fmla="*/ 247783 h 117"/>
              <a:gd name="T56" fmla="*/ 389713 w 160"/>
              <a:gd name="T57" fmla="*/ 337261 h 117"/>
              <a:gd name="T58" fmla="*/ 437573 w 160"/>
              <a:gd name="T59" fmla="*/ 340702 h 117"/>
              <a:gd name="T60" fmla="*/ 420480 w 160"/>
              <a:gd name="T61" fmla="*/ 251225 h 117"/>
              <a:gd name="T62" fmla="*/ 437573 w 160"/>
              <a:gd name="T63" fmla="*/ 340702 h 117"/>
              <a:gd name="T64" fmla="*/ 143579 w 160"/>
              <a:gd name="T65" fmla="*/ 203045 h 117"/>
              <a:gd name="T66" fmla="*/ 218786 w 160"/>
              <a:gd name="T67" fmla="*/ 106685 h 117"/>
              <a:gd name="T68" fmla="*/ 129904 w 160"/>
              <a:gd name="T69" fmla="*/ 72270 h 117"/>
              <a:gd name="T70" fmla="*/ 54697 w 160"/>
              <a:gd name="T71" fmla="*/ 182396 h 117"/>
              <a:gd name="T72" fmla="*/ 71789 w 160"/>
              <a:gd name="T73" fmla="*/ 147982 h 117"/>
              <a:gd name="T74" fmla="*/ 109393 w 160"/>
              <a:gd name="T75" fmla="*/ 147982 h 117"/>
              <a:gd name="T76" fmla="*/ 109393 w 160"/>
              <a:gd name="T77" fmla="*/ 165189 h 117"/>
              <a:gd name="T78" fmla="*/ 75208 w 160"/>
              <a:gd name="T79" fmla="*/ 182396 h 117"/>
              <a:gd name="T80" fmla="*/ 164090 w 160"/>
              <a:gd name="T81" fmla="*/ 147982 h 117"/>
              <a:gd name="T82" fmla="*/ 198275 w 160"/>
              <a:gd name="T83" fmla="*/ 127333 h 117"/>
              <a:gd name="T84" fmla="*/ 198275 w 160"/>
              <a:gd name="T85" fmla="*/ 182396 h 117"/>
              <a:gd name="T86" fmla="*/ 164090 w 160"/>
              <a:gd name="T87" fmla="*/ 165189 h 117"/>
              <a:gd name="T88" fmla="*/ 198275 w 160"/>
              <a:gd name="T89" fmla="*/ 182396 h 117"/>
              <a:gd name="T90" fmla="*/ 201694 w 160"/>
              <a:gd name="T91" fmla="*/ 106685 h 117"/>
              <a:gd name="T92" fmla="*/ 146997 w 160"/>
              <a:gd name="T93" fmla="*/ 130775 h 117"/>
              <a:gd name="T94" fmla="*/ 129904 w 160"/>
              <a:gd name="T95" fmla="*/ 182396 h 117"/>
              <a:gd name="T96" fmla="*/ 129904 w 160"/>
              <a:gd name="T97" fmla="*/ 92919 h 117"/>
              <a:gd name="T98" fmla="*/ 109393 w 160"/>
              <a:gd name="T99" fmla="*/ 92919 h 117"/>
              <a:gd name="T100" fmla="*/ 71789 w 160"/>
              <a:gd name="T101" fmla="*/ 110126 h 11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106"/>
                </a:lnTo>
                <a:close/>
                <a:moveTo>
                  <a:pt x="45" y="80"/>
                </a:moveTo>
                <a:cubicBezTo>
                  <a:pt x="45" y="81"/>
                  <a:pt x="44" y="83"/>
                  <a:pt x="43" y="83"/>
                </a:cubicBezTo>
                <a:cubicBezTo>
                  <a:pt x="19" y="83"/>
                  <a:pt x="19" y="83"/>
                  <a:pt x="19" y="83"/>
                </a:cubicBezTo>
                <a:cubicBezTo>
                  <a:pt x="17" y="83"/>
                  <a:pt x="16" y="81"/>
                  <a:pt x="16" y="80"/>
                </a:cubicBezTo>
                <a:cubicBezTo>
                  <a:pt x="16" y="79"/>
                  <a:pt x="17" y="77"/>
                  <a:pt x="19" y="77"/>
                </a:cubicBezTo>
                <a:cubicBezTo>
                  <a:pt x="43" y="77"/>
                  <a:pt x="43" y="77"/>
                  <a:pt x="43" y="77"/>
                </a:cubicBezTo>
                <a:cubicBezTo>
                  <a:pt x="44" y="77"/>
                  <a:pt x="45" y="79"/>
                  <a:pt x="45" y="80"/>
                </a:cubicBezTo>
                <a:close/>
                <a:moveTo>
                  <a:pt x="80" y="80"/>
                </a:moveTo>
                <a:cubicBezTo>
                  <a:pt x="80" y="81"/>
                  <a:pt x="79" y="83"/>
                  <a:pt x="77" y="83"/>
                </a:cubicBezTo>
                <a:cubicBezTo>
                  <a:pt x="53" y="83"/>
                  <a:pt x="53" y="83"/>
                  <a:pt x="53" y="83"/>
                </a:cubicBezTo>
                <a:cubicBezTo>
                  <a:pt x="52" y="83"/>
                  <a:pt x="51" y="81"/>
                  <a:pt x="51" y="80"/>
                </a:cubicBezTo>
                <a:cubicBezTo>
                  <a:pt x="51" y="79"/>
                  <a:pt x="52" y="77"/>
                  <a:pt x="53" y="77"/>
                </a:cubicBezTo>
                <a:cubicBezTo>
                  <a:pt x="77" y="77"/>
                  <a:pt x="77" y="77"/>
                  <a:pt x="77" y="77"/>
                </a:cubicBezTo>
                <a:cubicBezTo>
                  <a:pt x="79" y="77"/>
                  <a:pt x="80" y="79"/>
                  <a:pt x="80" y="80"/>
                </a:cubicBezTo>
                <a:close/>
                <a:moveTo>
                  <a:pt x="24" y="93"/>
                </a:moveTo>
                <a:cubicBezTo>
                  <a:pt x="24" y="95"/>
                  <a:pt x="23" y="96"/>
                  <a:pt x="21" y="96"/>
                </a:cubicBezTo>
                <a:cubicBezTo>
                  <a:pt x="19" y="96"/>
                  <a:pt x="19" y="96"/>
                  <a:pt x="19" y="96"/>
                </a:cubicBezTo>
                <a:cubicBezTo>
                  <a:pt x="17" y="96"/>
                  <a:pt x="16" y="95"/>
                  <a:pt x="16" y="93"/>
                </a:cubicBezTo>
                <a:cubicBezTo>
                  <a:pt x="16" y="92"/>
                  <a:pt x="17" y="91"/>
                  <a:pt x="19" y="91"/>
                </a:cubicBezTo>
                <a:cubicBezTo>
                  <a:pt x="21" y="91"/>
                  <a:pt x="21" y="91"/>
                  <a:pt x="21" y="91"/>
                </a:cubicBezTo>
                <a:cubicBezTo>
                  <a:pt x="23" y="91"/>
                  <a:pt x="24" y="92"/>
                  <a:pt x="24" y="93"/>
                </a:cubicBezTo>
                <a:close/>
                <a:moveTo>
                  <a:pt x="40" y="93"/>
                </a:moveTo>
                <a:cubicBezTo>
                  <a:pt x="40" y="95"/>
                  <a:pt x="39" y="96"/>
                  <a:pt x="37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6"/>
                  <a:pt x="29" y="95"/>
                  <a:pt x="29" y="93"/>
                </a:cubicBezTo>
                <a:cubicBezTo>
                  <a:pt x="29" y="92"/>
                  <a:pt x="31" y="91"/>
                  <a:pt x="32" y="91"/>
                </a:cubicBezTo>
                <a:cubicBezTo>
                  <a:pt x="37" y="91"/>
                  <a:pt x="37" y="91"/>
                  <a:pt x="37" y="91"/>
                </a:cubicBezTo>
                <a:cubicBezTo>
                  <a:pt x="39" y="91"/>
                  <a:pt x="40" y="92"/>
                  <a:pt x="40" y="93"/>
                </a:cubicBezTo>
                <a:close/>
                <a:moveTo>
                  <a:pt x="53" y="93"/>
                </a:moveTo>
                <a:cubicBezTo>
                  <a:pt x="53" y="95"/>
                  <a:pt x="52" y="96"/>
                  <a:pt x="51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47" y="96"/>
                  <a:pt x="45" y="95"/>
                  <a:pt x="45" y="93"/>
                </a:cubicBezTo>
                <a:cubicBezTo>
                  <a:pt x="45" y="92"/>
                  <a:pt x="47" y="91"/>
                  <a:pt x="48" y="91"/>
                </a:cubicBezTo>
                <a:cubicBezTo>
                  <a:pt x="51" y="91"/>
                  <a:pt x="51" y="91"/>
                  <a:pt x="51" y="91"/>
                </a:cubicBezTo>
                <a:cubicBezTo>
                  <a:pt x="52" y="91"/>
                  <a:pt x="53" y="92"/>
                  <a:pt x="53" y="93"/>
                </a:cubicBezTo>
                <a:close/>
                <a:moveTo>
                  <a:pt x="69" y="93"/>
                </a:moveTo>
                <a:cubicBezTo>
                  <a:pt x="69" y="95"/>
                  <a:pt x="68" y="96"/>
                  <a:pt x="67" y="96"/>
                </a:cubicBezTo>
                <a:cubicBezTo>
                  <a:pt x="61" y="96"/>
                  <a:pt x="61" y="96"/>
                  <a:pt x="61" y="96"/>
                </a:cubicBezTo>
                <a:cubicBezTo>
                  <a:pt x="60" y="96"/>
                  <a:pt x="59" y="95"/>
                  <a:pt x="59" y="93"/>
                </a:cubicBezTo>
                <a:cubicBezTo>
                  <a:pt x="59" y="92"/>
                  <a:pt x="60" y="91"/>
                  <a:pt x="61" y="91"/>
                </a:cubicBezTo>
                <a:cubicBezTo>
                  <a:pt x="67" y="91"/>
                  <a:pt x="67" y="91"/>
                  <a:pt x="67" y="91"/>
                </a:cubicBezTo>
                <a:cubicBezTo>
                  <a:pt x="68" y="91"/>
                  <a:pt x="69" y="92"/>
                  <a:pt x="69" y="93"/>
                </a:cubicBezTo>
                <a:close/>
                <a:moveTo>
                  <a:pt x="79" y="91"/>
                </a:moveTo>
                <a:cubicBezTo>
                  <a:pt x="80" y="92"/>
                  <a:pt x="80" y="93"/>
                  <a:pt x="80" y="93"/>
                </a:cubicBezTo>
                <a:cubicBezTo>
                  <a:pt x="80" y="94"/>
                  <a:pt x="80" y="95"/>
                  <a:pt x="79" y="95"/>
                </a:cubicBezTo>
                <a:cubicBezTo>
                  <a:pt x="79" y="96"/>
                  <a:pt x="78" y="96"/>
                  <a:pt x="77" y="96"/>
                </a:cubicBezTo>
                <a:cubicBezTo>
                  <a:pt x="77" y="96"/>
                  <a:pt x="76" y="96"/>
                  <a:pt x="75" y="95"/>
                </a:cubicBezTo>
                <a:cubicBezTo>
                  <a:pt x="75" y="95"/>
                  <a:pt x="75" y="94"/>
                  <a:pt x="75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6" y="90"/>
                  <a:pt x="78" y="90"/>
                  <a:pt x="79" y="91"/>
                </a:cubicBezTo>
                <a:close/>
                <a:moveTo>
                  <a:pt x="128" y="67"/>
                </a:moveTo>
                <a:cubicBezTo>
                  <a:pt x="125" y="67"/>
                  <a:pt x="121" y="68"/>
                  <a:pt x="119" y="69"/>
                </a:cubicBezTo>
                <a:cubicBezTo>
                  <a:pt x="116" y="68"/>
                  <a:pt x="113" y="67"/>
                  <a:pt x="109" y="67"/>
                </a:cubicBezTo>
                <a:cubicBezTo>
                  <a:pt x="99" y="67"/>
                  <a:pt x="91" y="75"/>
                  <a:pt x="91" y="85"/>
                </a:cubicBezTo>
                <a:cubicBezTo>
                  <a:pt x="91" y="96"/>
                  <a:pt x="99" y="104"/>
                  <a:pt x="109" y="104"/>
                </a:cubicBezTo>
                <a:cubicBezTo>
                  <a:pt x="113" y="104"/>
                  <a:pt x="116" y="103"/>
                  <a:pt x="119" y="101"/>
                </a:cubicBezTo>
                <a:cubicBezTo>
                  <a:pt x="121" y="103"/>
                  <a:pt x="125" y="104"/>
                  <a:pt x="128" y="104"/>
                </a:cubicBezTo>
                <a:cubicBezTo>
                  <a:pt x="138" y="104"/>
                  <a:pt x="147" y="96"/>
                  <a:pt x="147" y="85"/>
                </a:cubicBezTo>
                <a:cubicBezTo>
                  <a:pt x="147" y="75"/>
                  <a:pt x="138" y="67"/>
                  <a:pt x="128" y="67"/>
                </a:cubicBezTo>
                <a:close/>
                <a:moveTo>
                  <a:pt x="123" y="85"/>
                </a:moveTo>
                <a:cubicBezTo>
                  <a:pt x="123" y="89"/>
                  <a:pt x="121" y="92"/>
                  <a:pt x="119" y="95"/>
                </a:cubicBezTo>
                <a:cubicBezTo>
                  <a:pt x="116" y="92"/>
                  <a:pt x="115" y="89"/>
                  <a:pt x="115" y="85"/>
                </a:cubicBezTo>
                <a:cubicBezTo>
                  <a:pt x="115" y="82"/>
                  <a:pt x="116" y="78"/>
                  <a:pt x="119" y="76"/>
                </a:cubicBezTo>
                <a:cubicBezTo>
                  <a:pt x="121" y="78"/>
                  <a:pt x="123" y="82"/>
                  <a:pt x="123" y="85"/>
                </a:cubicBezTo>
                <a:close/>
                <a:moveTo>
                  <a:pt x="96" y="85"/>
                </a:moveTo>
                <a:cubicBezTo>
                  <a:pt x="96" y="78"/>
                  <a:pt x="102" y="72"/>
                  <a:pt x="109" y="72"/>
                </a:cubicBezTo>
                <a:cubicBezTo>
                  <a:pt x="111" y="72"/>
                  <a:pt x="113" y="72"/>
                  <a:pt x="114" y="73"/>
                </a:cubicBezTo>
                <a:cubicBezTo>
                  <a:pt x="111" y="76"/>
                  <a:pt x="109" y="81"/>
                  <a:pt x="109" y="85"/>
                </a:cubicBezTo>
                <a:cubicBezTo>
                  <a:pt x="109" y="90"/>
                  <a:pt x="111" y="94"/>
                  <a:pt x="114" y="98"/>
                </a:cubicBezTo>
                <a:cubicBezTo>
                  <a:pt x="113" y="98"/>
                  <a:pt x="111" y="99"/>
                  <a:pt x="109" y="99"/>
                </a:cubicBezTo>
                <a:cubicBezTo>
                  <a:pt x="102" y="99"/>
                  <a:pt x="96" y="93"/>
                  <a:pt x="96" y="85"/>
                </a:cubicBezTo>
                <a:close/>
                <a:moveTo>
                  <a:pt x="128" y="99"/>
                </a:moveTo>
                <a:cubicBezTo>
                  <a:pt x="126" y="99"/>
                  <a:pt x="125" y="98"/>
                  <a:pt x="123" y="98"/>
                </a:cubicBezTo>
                <a:cubicBezTo>
                  <a:pt x="126" y="94"/>
                  <a:pt x="128" y="90"/>
                  <a:pt x="128" y="85"/>
                </a:cubicBezTo>
                <a:cubicBezTo>
                  <a:pt x="128" y="81"/>
                  <a:pt x="126" y="76"/>
                  <a:pt x="123" y="73"/>
                </a:cubicBezTo>
                <a:cubicBezTo>
                  <a:pt x="125" y="72"/>
                  <a:pt x="126" y="72"/>
                  <a:pt x="128" y="72"/>
                </a:cubicBezTo>
                <a:cubicBezTo>
                  <a:pt x="135" y="72"/>
                  <a:pt x="141" y="78"/>
                  <a:pt x="141" y="85"/>
                </a:cubicBezTo>
                <a:cubicBezTo>
                  <a:pt x="141" y="93"/>
                  <a:pt x="135" y="99"/>
                  <a:pt x="128" y="99"/>
                </a:cubicBezTo>
                <a:close/>
                <a:moveTo>
                  <a:pt x="22" y="59"/>
                </a:moveTo>
                <a:cubicBezTo>
                  <a:pt x="38" y="59"/>
                  <a:pt x="38" y="59"/>
                  <a:pt x="38" y="59"/>
                </a:cubicBezTo>
                <a:cubicBezTo>
                  <a:pt x="42" y="59"/>
                  <a:pt x="42" y="59"/>
                  <a:pt x="42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61" y="59"/>
                  <a:pt x="64" y="56"/>
                  <a:pt x="64" y="53"/>
                </a:cubicBezTo>
                <a:cubicBezTo>
                  <a:pt x="64" y="31"/>
                  <a:pt x="64" y="31"/>
                  <a:pt x="64" y="31"/>
                </a:cubicBezTo>
                <a:cubicBezTo>
                  <a:pt x="64" y="27"/>
                  <a:pt x="64" y="27"/>
                  <a:pt x="64" y="27"/>
                </a:cubicBezTo>
                <a:cubicBezTo>
                  <a:pt x="64" y="24"/>
                  <a:pt x="61" y="21"/>
                  <a:pt x="58" y="21"/>
                </a:cubicBezTo>
                <a:cubicBezTo>
                  <a:pt x="38" y="21"/>
                  <a:pt x="38" y="21"/>
                  <a:pt x="38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19" y="21"/>
                  <a:pt x="16" y="24"/>
                  <a:pt x="16" y="27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6"/>
                  <a:pt x="19" y="59"/>
                  <a:pt x="22" y="59"/>
                </a:cubicBezTo>
                <a:close/>
                <a:moveTo>
                  <a:pt x="32" y="43"/>
                </a:moveTo>
                <a:cubicBezTo>
                  <a:pt x="21" y="43"/>
                  <a:pt x="21" y="43"/>
                  <a:pt x="21" y="43"/>
                </a:cubicBezTo>
                <a:cubicBezTo>
                  <a:pt x="21" y="37"/>
                  <a:pt x="21" y="37"/>
                  <a:pt x="21" y="37"/>
                </a:cubicBezTo>
                <a:cubicBezTo>
                  <a:pt x="32" y="37"/>
                  <a:pt x="32" y="37"/>
                  <a:pt x="32" y="37"/>
                </a:cubicBezTo>
                <a:lnTo>
                  <a:pt x="32" y="43"/>
                </a:lnTo>
                <a:close/>
                <a:moveTo>
                  <a:pt x="21" y="53"/>
                </a:moveTo>
                <a:cubicBezTo>
                  <a:pt x="21" y="48"/>
                  <a:pt x="21" y="48"/>
                  <a:pt x="21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3"/>
                  <a:pt x="32" y="53"/>
                  <a:pt x="32" y="53"/>
                </a:cubicBezTo>
                <a:cubicBezTo>
                  <a:pt x="22" y="53"/>
                  <a:pt x="22" y="53"/>
                  <a:pt x="22" y="53"/>
                </a:cubicBezTo>
                <a:cubicBezTo>
                  <a:pt x="22" y="53"/>
                  <a:pt x="21" y="53"/>
                  <a:pt x="21" y="53"/>
                </a:cubicBezTo>
                <a:close/>
                <a:moveTo>
                  <a:pt x="59" y="43"/>
                </a:moveTo>
                <a:cubicBezTo>
                  <a:pt x="48" y="43"/>
                  <a:pt x="48" y="43"/>
                  <a:pt x="48" y="43"/>
                </a:cubicBezTo>
                <a:cubicBezTo>
                  <a:pt x="48" y="38"/>
                  <a:pt x="48" y="38"/>
                  <a:pt x="48" y="38"/>
                </a:cubicBezTo>
                <a:cubicBezTo>
                  <a:pt x="48" y="38"/>
                  <a:pt x="48" y="37"/>
                  <a:pt x="49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8" y="37"/>
                  <a:pt x="58" y="37"/>
                  <a:pt x="59" y="37"/>
                </a:cubicBezTo>
                <a:lnTo>
                  <a:pt x="59" y="43"/>
                </a:lnTo>
                <a:close/>
                <a:moveTo>
                  <a:pt x="58" y="53"/>
                </a:moveTo>
                <a:cubicBezTo>
                  <a:pt x="48" y="53"/>
                  <a:pt x="48" y="53"/>
                  <a:pt x="48" y="53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48"/>
                  <a:pt x="48" y="48"/>
                  <a:pt x="48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53"/>
                  <a:pt x="59" y="53"/>
                  <a:pt x="59" y="53"/>
                </a:cubicBezTo>
                <a:cubicBezTo>
                  <a:pt x="59" y="53"/>
                  <a:pt x="58" y="53"/>
                  <a:pt x="58" y="53"/>
                </a:cubicBezTo>
                <a:close/>
                <a:moveTo>
                  <a:pt x="58" y="27"/>
                </a:moveTo>
                <a:cubicBezTo>
                  <a:pt x="58" y="27"/>
                  <a:pt x="59" y="27"/>
                  <a:pt x="59" y="27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32"/>
                  <a:pt x="58" y="32"/>
                  <a:pt x="58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45" y="32"/>
                  <a:pt x="43" y="35"/>
                  <a:pt x="43" y="38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3"/>
                  <a:pt x="42" y="53"/>
                  <a:pt x="42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7" y="53"/>
                  <a:pt x="37" y="53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7"/>
                  <a:pt x="38" y="27"/>
                </a:cubicBezTo>
                <a:lnTo>
                  <a:pt x="58" y="27"/>
                </a:lnTo>
                <a:close/>
                <a:moveTo>
                  <a:pt x="22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32"/>
                  <a:pt x="32" y="32"/>
                  <a:pt x="32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2" y="27"/>
                  <a:pt x="22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" name="Freeform 1923">
            <a:extLst>
              <a:ext uri="{FF2B5EF4-FFF2-40B4-BE49-F238E27FC236}">
                <a16:creationId xmlns:a16="http://schemas.microsoft.com/office/drawing/2014/main" id="{AC95934F-0B6C-4570-A48E-F9AD74A3298A}"/>
              </a:ext>
            </a:extLst>
          </p:cNvPr>
          <p:cNvSpPr>
            <a:spLocks noEditPoints="1"/>
          </p:cNvSpPr>
          <p:nvPr/>
        </p:nvSpPr>
        <p:spPr bwMode="auto">
          <a:xfrm>
            <a:off x="1765383" y="3363414"/>
            <a:ext cx="387550" cy="285860"/>
          </a:xfrm>
          <a:custGeom>
            <a:avLst/>
            <a:gdLst>
              <a:gd name="T0" fmla="*/ 0 w 160"/>
              <a:gd name="T1" fmla="*/ 37856 h 117"/>
              <a:gd name="T2" fmla="*/ 508018 w 160"/>
              <a:gd name="T3" fmla="*/ 402648 h 117"/>
              <a:gd name="T4" fmla="*/ 508018 w 160"/>
              <a:gd name="T5" fmla="*/ 0 h 117"/>
              <a:gd name="T6" fmla="*/ 37505 w 160"/>
              <a:gd name="T7" fmla="*/ 385441 h 117"/>
              <a:gd name="T8" fmla="*/ 37505 w 160"/>
              <a:gd name="T9" fmla="*/ 17207 h 117"/>
              <a:gd name="T10" fmla="*/ 528475 w 160"/>
              <a:gd name="T11" fmla="*/ 364792 h 117"/>
              <a:gd name="T12" fmla="*/ 146609 w 160"/>
              <a:gd name="T13" fmla="*/ 264991 h 117"/>
              <a:gd name="T14" fmla="*/ 64781 w 160"/>
              <a:gd name="T15" fmla="*/ 285639 h 117"/>
              <a:gd name="T16" fmla="*/ 64781 w 160"/>
              <a:gd name="T17" fmla="*/ 320054 h 117"/>
              <a:gd name="T18" fmla="*/ 262533 w 160"/>
              <a:gd name="T19" fmla="*/ 340702 h 117"/>
              <a:gd name="T20" fmla="*/ 163657 w 160"/>
              <a:gd name="T21" fmla="*/ 340702 h 117"/>
              <a:gd name="T22" fmla="*/ 245485 w 160"/>
              <a:gd name="T23" fmla="*/ 320054 h 117"/>
              <a:gd name="T24" fmla="*/ 282990 w 160"/>
              <a:gd name="T25" fmla="*/ 340702 h 117"/>
              <a:gd name="T26" fmla="*/ 282990 w 160"/>
              <a:gd name="T27" fmla="*/ 264991 h 117"/>
              <a:gd name="T28" fmla="*/ 364819 w 160"/>
              <a:gd name="T29" fmla="*/ 285639 h 117"/>
              <a:gd name="T30" fmla="*/ 300038 w 160"/>
              <a:gd name="T31" fmla="*/ 285639 h 117"/>
              <a:gd name="T32" fmla="*/ 501199 w 160"/>
              <a:gd name="T33" fmla="*/ 264991 h 117"/>
              <a:gd name="T34" fmla="*/ 419371 w 160"/>
              <a:gd name="T35" fmla="*/ 285639 h 117"/>
              <a:gd name="T36" fmla="*/ 419371 w 160"/>
              <a:gd name="T37" fmla="*/ 320054 h 117"/>
              <a:gd name="T38" fmla="*/ 119333 w 160"/>
              <a:gd name="T39" fmla="*/ 182396 h 117"/>
              <a:gd name="T40" fmla="*/ 207981 w 160"/>
              <a:gd name="T41" fmla="*/ 161747 h 117"/>
              <a:gd name="T42" fmla="*/ 187524 w 160"/>
              <a:gd name="T43" fmla="*/ 55063 h 117"/>
              <a:gd name="T44" fmla="*/ 44324 w 160"/>
              <a:gd name="T45" fmla="*/ 75712 h 117"/>
              <a:gd name="T46" fmla="*/ 98876 w 160"/>
              <a:gd name="T47" fmla="*/ 127333 h 117"/>
              <a:gd name="T48" fmla="*/ 98876 w 160"/>
              <a:gd name="T49" fmla="*/ 110126 h 117"/>
              <a:gd name="T50" fmla="*/ 64781 w 160"/>
              <a:gd name="T51" fmla="*/ 147982 h 117"/>
              <a:gd name="T52" fmla="*/ 98876 w 160"/>
              <a:gd name="T53" fmla="*/ 165189 h 117"/>
              <a:gd name="T54" fmla="*/ 190933 w 160"/>
              <a:gd name="T55" fmla="*/ 127333 h 117"/>
              <a:gd name="T56" fmla="*/ 156838 w 160"/>
              <a:gd name="T57" fmla="*/ 110126 h 117"/>
              <a:gd name="T58" fmla="*/ 190933 w 160"/>
              <a:gd name="T59" fmla="*/ 127333 h 117"/>
              <a:gd name="T60" fmla="*/ 153428 w 160"/>
              <a:gd name="T61" fmla="*/ 161747 h 117"/>
              <a:gd name="T62" fmla="*/ 190933 w 160"/>
              <a:gd name="T63" fmla="*/ 161747 h 117"/>
              <a:gd name="T64" fmla="*/ 190933 w 160"/>
              <a:gd name="T65" fmla="*/ 75712 h 117"/>
              <a:gd name="T66" fmla="*/ 156838 w 160"/>
              <a:gd name="T67" fmla="*/ 92919 h 117"/>
              <a:gd name="T68" fmla="*/ 132971 w 160"/>
              <a:gd name="T69" fmla="*/ 165189 h 117"/>
              <a:gd name="T70" fmla="*/ 119333 w 160"/>
              <a:gd name="T71" fmla="*/ 75712 h 117"/>
              <a:gd name="T72" fmla="*/ 64781 w 160"/>
              <a:gd name="T73" fmla="*/ 72270 h 117"/>
              <a:gd name="T74" fmla="*/ 98876 w 160"/>
              <a:gd name="T75" fmla="*/ 92919 h 117"/>
              <a:gd name="T76" fmla="*/ 64781 w 160"/>
              <a:gd name="T77" fmla="*/ 72270 h 117"/>
              <a:gd name="T78" fmla="*/ 371638 w 160"/>
              <a:gd name="T79" fmla="*/ 55063 h 117"/>
              <a:gd name="T80" fmla="*/ 289809 w 160"/>
              <a:gd name="T81" fmla="*/ 72270 h 117"/>
              <a:gd name="T82" fmla="*/ 490971 w 160"/>
              <a:gd name="T83" fmla="*/ 72270 h 117"/>
              <a:gd name="T84" fmla="*/ 409142 w 160"/>
              <a:gd name="T85" fmla="*/ 55063 h 117"/>
              <a:gd name="T86" fmla="*/ 282990 w 160"/>
              <a:gd name="T87" fmla="*/ 110126 h 117"/>
              <a:gd name="T88" fmla="*/ 310266 w 160"/>
              <a:gd name="T89" fmla="*/ 110126 h 117"/>
              <a:gd name="T90" fmla="*/ 282990 w 160"/>
              <a:gd name="T91" fmla="*/ 110126 h 117"/>
              <a:gd name="T92" fmla="*/ 354590 w 160"/>
              <a:gd name="T93" fmla="*/ 120450 h 117"/>
              <a:gd name="T94" fmla="*/ 337542 w 160"/>
              <a:gd name="T95" fmla="*/ 99802 h 117"/>
              <a:gd name="T96" fmla="*/ 392095 w 160"/>
              <a:gd name="T97" fmla="*/ 120450 h 117"/>
              <a:gd name="T98" fmla="*/ 398914 w 160"/>
              <a:gd name="T99" fmla="*/ 99802 h 117"/>
              <a:gd name="T100" fmla="*/ 436418 w 160"/>
              <a:gd name="T101" fmla="*/ 120450 h 117"/>
              <a:gd name="T102" fmla="*/ 453466 w 160"/>
              <a:gd name="T103" fmla="*/ 99802 h 117"/>
              <a:gd name="T104" fmla="*/ 436418 w 160"/>
              <a:gd name="T105" fmla="*/ 120450 h 117"/>
              <a:gd name="T106" fmla="*/ 497790 w 160"/>
              <a:gd name="T107" fmla="*/ 117009 h 117"/>
              <a:gd name="T108" fmla="*/ 480742 w 160"/>
              <a:gd name="T109" fmla="*/ 110126 h 11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lnTo>
                  <a:pt x="155" y="106"/>
                </a:lnTo>
                <a:close/>
                <a:moveTo>
                  <a:pt x="13" y="99"/>
                </a:moveTo>
                <a:cubicBezTo>
                  <a:pt x="43" y="99"/>
                  <a:pt x="43" y="99"/>
                  <a:pt x="43" y="99"/>
                </a:cubicBezTo>
                <a:cubicBezTo>
                  <a:pt x="43" y="77"/>
                  <a:pt x="43" y="77"/>
                  <a:pt x="43" y="77"/>
                </a:cubicBezTo>
                <a:cubicBezTo>
                  <a:pt x="13" y="77"/>
                  <a:pt x="13" y="77"/>
                  <a:pt x="13" y="77"/>
                </a:cubicBezTo>
                <a:lnTo>
                  <a:pt x="13" y="99"/>
                </a:lnTo>
                <a:close/>
                <a:moveTo>
                  <a:pt x="19" y="83"/>
                </a:moveTo>
                <a:cubicBezTo>
                  <a:pt x="37" y="83"/>
                  <a:pt x="37" y="83"/>
                  <a:pt x="37" y="83"/>
                </a:cubicBezTo>
                <a:cubicBezTo>
                  <a:pt x="37" y="93"/>
                  <a:pt x="37" y="93"/>
                  <a:pt x="37" y="93"/>
                </a:cubicBezTo>
                <a:cubicBezTo>
                  <a:pt x="19" y="93"/>
                  <a:pt x="19" y="93"/>
                  <a:pt x="19" y="93"/>
                </a:cubicBezTo>
                <a:lnTo>
                  <a:pt x="19" y="83"/>
                </a:lnTo>
                <a:close/>
                <a:moveTo>
                  <a:pt x="48" y="99"/>
                </a:moveTo>
                <a:cubicBezTo>
                  <a:pt x="77" y="99"/>
                  <a:pt x="77" y="99"/>
                  <a:pt x="77" y="99"/>
                </a:cubicBezTo>
                <a:cubicBezTo>
                  <a:pt x="77" y="77"/>
                  <a:pt x="77" y="77"/>
                  <a:pt x="77" y="77"/>
                </a:cubicBezTo>
                <a:cubicBezTo>
                  <a:pt x="48" y="77"/>
                  <a:pt x="48" y="77"/>
                  <a:pt x="48" y="77"/>
                </a:cubicBezTo>
                <a:lnTo>
                  <a:pt x="48" y="99"/>
                </a:lnTo>
                <a:close/>
                <a:moveTo>
                  <a:pt x="53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93"/>
                  <a:pt x="72" y="93"/>
                  <a:pt x="72" y="93"/>
                </a:cubicBezTo>
                <a:cubicBezTo>
                  <a:pt x="53" y="93"/>
                  <a:pt x="53" y="93"/>
                  <a:pt x="53" y="93"/>
                </a:cubicBezTo>
                <a:lnTo>
                  <a:pt x="53" y="83"/>
                </a:lnTo>
                <a:close/>
                <a:moveTo>
                  <a:pt x="83" y="99"/>
                </a:moveTo>
                <a:cubicBezTo>
                  <a:pt x="112" y="99"/>
                  <a:pt x="112" y="99"/>
                  <a:pt x="112" y="99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83" y="77"/>
                  <a:pt x="83" y="77"/>
                  <a:pt x="83" y="77"/>
                </a:cubicBezTo>
                <a:lnTo>
                  <a:pt x="83" y="99"/>
                </a:lnTo>
                <a:close/>
                <a:moveTo>
                  <a:pt x="88" y="83"/>
                </a:moveTo>
                <a:cubicBezTo>
                  <a:pt x="107" y="83"/>
                  <a:pt x="107" y="83"/>
                  <a:pt x="107" y="8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88" y="93"/>
                  <a:pt x="88" y="93"/>
                  <a:pt x="88" y="93"/>
                </a:cubicBezTo>
                <a:lnTo>
                  <a:pt x="88" y="83"/>
                </a:lnTo>
                <a:close/>
                <a:moveTo>
                  <a:pt x="117" y="99"/>
                </a:moveTo>
                <a:cubicBezTo>
                  <a:pt x="147" y="99"/>
                  <a:pt x="147" y="99"/>
                  <a:pt x="147" y="99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17" y="77"/>
                  <a:pt x="117" y="77"/>
                  <a:pt x="117" y="77"/>
                </a:cubicBezTo>
                <a:lnTo>
                  <a:pt x="117" y="99"/>
                </a:lnTo>
                <a:close/>
                <a:moveTo>
                  <a:pt x="123" y="83"/>
                </a:moveTo>
                <a:cubicBezTo>
                  <a:pt x="141" y="83"/>
                  <a:pt x="141" y="83"/>
                  <a:pt x="141" y="83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23" y="93"/>
                  <a:pt x="123" y="93"/>
                  <a:pt x="123" y="93"/>
                </a:cubicBezTo>
                <a:lnTo>
                  <a:pt x="123" y="83"/>
                </a:lnTo>
                <a:close/>
                <a:moveTo>
                  <a:pt x="19" y="53"/>
                </a:moveTo>
                <a:cubicBezTo>
                  <a:pt x="35" y="53"/>
                  <a:pt x="35" y="53"/>
                  <a:pt x="35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55" y="53"/>
                  <a:pt x="55" y="53"/>
                  <a:pt x="55" y="53"/>
                </a:cubicBezTo>
                <a:cubicBezTo>
                  <a:pt x="59" y="53"/>
                  <a:pt x="61" y="51"/>
                  <a:pt x="61" y="47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19"/>
                  <a:pt x="59" y="16"/>
                  <a:pt x="5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6" y="16"/>
                  <a:pt x="13" y="19"/>
                  <a:pt x="13" y="22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51"/>
                  <a:pt x="16" y="53"/>
                  <a:pt x="19" y="53"/>
                </a:cubicBezTo>
                <a:close/>
                <a:moveTo>
                  <a:pt x="29" y="37"/>
                </a:moveTo>
                <a:cubicBezTo>
                  <a:pt x="19" y="37"/>
                  <a:pt x="19" y="37"/>
                  <a:pt x="19" y="37"/>
                </a:cubicBezTo>
                <a:cubicBezTo>
                  <a:pt x="19" y="32"/>
                  <a:pt x="19" y="32"/>
                  <a:pt x="19" y="32"/>
                </a:cubicBezTo>
                <a:cubicBezTo>
                  <a:pt x="29" y="32"/>
                  <a:pt x="29" y="32"/>
                  <a:pt x="29" y="32"/>
                </a:cubicBezTo>
                <a:lnTo>
                  <a:pt x="29" y="37"/>
                </a:lnTo>
                <a:close/>
                <a:moveTo>
                  <a:pt x="19" y="47"/>
                </a:moveTo>
                <a:cubicBezTo>
                  <a:pt x="19" y="43"/>
                  <a:pt x="19" y="43"/>
                  <a:pt x="19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8"/>
                  <a:pt x="29" y="48"/>
                  <a:pt x="29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8"/>
                  <a:pt x="19" y="47"/>
                </a:cubicBezTo>
                <a:close/>
                <a:moveTo>
                  <a:pt x="56" y="37"/>
                </a:moveTo>
                <a:cubicBezTo>
                  <a:pt x="45" y="37"/>
                  <a:pt x="45" y="37"/>
                  <a:pt x="45" y="37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2"/>
                  <a:pt x="46" y="32"/>
                  <a:pt x="46" y="32"/>
                </a:cubicBezTo>
                <a:cubicBezTo>
                  <a:pt x="55" y="32"/>
                  <a:pt x="55" y="32"/>
                  <a:pt x="55" y="32"/>
                </a:cubicBezTo>
                <a:cubicBezTo>
                  <a:pt x="56" y="32"/>
                  <a:pt x="56" y="32"/>
                  <a:pt x="56" y="32"/>
                </a:cubicBezTo>
                <a:lnTo>
                  <a:pt x="56" y="37"/>
                </a:lnTo>
                <a:close/>
                <a:moveTo>
                  <a:pt x="55" y="48"/>
                </a:move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7"/>
                </a:cubicBezTo>
                <a:cubicBezTo>
                  <a:pt x="45" y="43"/>
                  <a:pt x="45" y="43"/>
                  <a:pt x="45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6" y="48"/>
                  <a:pt x="55" y="48"/>
                </a:cubicBezTo>
                <a:close/>
                <a:moveTo>
                  <a:pt x="55" y="21"/>
                </a:moveTo>
                <a:cubicBezTo>
                  <a:pt x="56" y="21"/>
                  <a:pt x="56" y="22"/>
                  <a:pt x="56" y="22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6" y="27"/>
                  <a:pt x="5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3" y="27"/>
                  <a:pt x="40" y="29"/>
                  <a:pt x="40" y="33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8"/>
                  <a:pt x="40" y="48"/>
                  <a:pt x="39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8"/>
                  <a:pt x="35" y="48"/>
                  <a:pt x="35" y="47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22"/>
                  <a:pt x="35" y="21"/>
                  <a:pt x="35" y="21"/>
                </a:cubicBezTo>
                <a:lnTo>
                  <a:pt x="55" y="21"/>
                </a:lnTo>
                <a:close/>
                <a:moveTo>
                  <a:pt x="19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7"/>
                  <a:pt x="29" y="27"/>
                  <a:pt x="2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1"/>
                  <a:pt x="19" y="21"/>
                </a:cubicBezTo>
                <a:close/>
                <a:moveTo>
                  <a:pt x="83" y="19"/>
                </a:moveTo>
                <a:cubicBezTo>
                  <a:pt x="83" y="17"/>
                  <a:pt x="84" y="16"/>
                  <a:pt x="85" y="16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11" y="16"/>
                  <a:pt x="112" y="17"/>
                  <a:pt x="112" y="19"/>
                </a:cubicBezTo>
                <a:cubicBezTo>
                  <a:pt x="112" y="20"/>
                  <a:pt x="111" y="21"/>
                  <a:pt x="109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84" y="21"/>
                  <a:pt x="83" y="20"/>
                  <a:pt x="83" y="19"/>
                </a:cubicBezTo>
                <a:close/>
                <a:moveTo>
                  <a:pt x="147" y="19"/>
                </a:moveTo>
                <a:cubicBezTo>
                  <a:pt x="147" y="20"/>
                  <a:pt x="145" y="21"/>
                  <a:pt x="144" y="21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19" y="21"/>
                  <a:pt x="117" y="20"/>
                  <a:pt x="117" y="19"/>
                </a:cubicBezTo>
                <a:cubicBezTo>
                  <a:pt x="117" y="17"/>
                  <a:pt x="119" y="16"/>
                  <a:pt x="120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5" y="16"/>
                  <a:pt x="147" y="17"/>
                  <a:pt x="147" y="19"/>
                </a:cubicBezTo>
                <a:close/>
                <a:moveTo>
                  <a:pt x="83" y="32"/>
                </a:moveTo>
                <a:cubicBezTo>
                  <a:pt x="83" y="31"/>
                  <a:pt x="84" y="29"/>
                  <a:pt x="85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9" y="29"/>
                  <a:pt x="91" y="31"/>
                  <a:pt x="91" y="32"/>
                </a:cubicBezTo>
                <a:cubicBezTo>
                  <a:pt x="91" y="33"/>
                  <a:pt x="89" y="35"/>
                  <a:pt x="88" y="35"/>
                </a:cubicBezTo>
                <a:cubicBezTo>
                  <a:pt x="85" y="35"/>
                  <a:pt x="85" y="35"/>
                  <a:pt x="85" y="35"/>
                </a:cubicBezTo>
                <a:cubicBezTo>
                  <a:pt x="84" y="35"/>
                  <a:pt x="83" y="33"/>
                  <a:pt x="83" y="32"/>
                </a:cubicBezTo>
                <a:close/>
                <a:moveTo>
                  <a:pt x="104" y="29"/>
                </a:moveTo>
                <a:cubicBezTo>
                  <a:pt x="105" y="29"/>
                  <a:pt x="107" y="31"/>
                  <a:pt x="107" y="32"/>
                </a:cubicBezTo>
                <a:cubicBezTo>
                  <a:pt x="107" y="33"/>
                  <a:pt x="105" y="35"/>
                  <a:pt x="104" y="35"/>
                </a:cubicBezTo>
                <a:cubicBezTo>
                  <a:pt x="99" y="35"/>
                  <a:pt x="99" y="35"/>
                  <a:pt x="99" y="35"/>
                </a:cubicBezTo>
                <a:cubicBezTo>
                  <a:pt x="97" y="35"/>
                  <a:pt x="96" y="33"/>
                  <a:pt x="96" y="32"/>
                </a:cubicBezTo>
                <a:cubicBezTo>
                  <a:pt x="96" y="31"/>
                  <a:pt x="97" y="29"/>
                  <a:pt x="99" y="29"/>
                </a:cubicBezTo>
                <a:lnTo>
                  <a:pt x="104" y="29"/>
                </a:lnTo>
                <a:close/>
                <a:moveTo>
                  <a:pt x="117" y="35"/>
                </a:moveTo>
                <a:cubicBezTo>
                  <a:pt x="115" y="35"/>
                  <a:pt x="115" y="35"/>
                  <a:pt x="115" y="35"/>
                </a:cubicBezTo>
                <a:cubicBezTo>
                  <a:pt x="113" y="35"/>
                  <a:pt x="112" y="33"/>
                  <a:pt x="112" y="32"/>
                </a:cubicBezTo>
                <a:cubicBezTo>
                  <a:pt x="112" y="31"/>
                  <a:pt x="113" y="29"/>
                  <a:pt x="115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9" y="29"/>
                  <a:pt x="120" y="31"/>
                  <a:pt x="120" y="32"/>
                </a:cubicBezTo>
                <a:cubicBezTo>
                  <a:pt x="120" y="33"/>
                  <a:pt x="119" y="35"/>
                  <a:pt x="117" y="35"/>
                </a:cubicBezTo>
                <a:close/>
                <a:moveTo>
                  <a:pt x="128" y="35"/>
                </a:moveTo>
                <a:cubicBezTo>
                  <a:pt x="127" y="35"/>
                  <a:pt x="125" y="33"/>
                  <a:pt x="125" y="32"/>
                </a:cubicBezTo>
                <a:cubicBezTo>
                  <a:pt x="125" y="31"/>
                  <a:pt x="127" y="29"/>
                  <a:pt x="128" y="29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5" y="29"/>
                  <a:pt x="136" y="31"/>
                  <a:pt x="136" y="32"/>
                </a:cubicBezTo>
                <a:cubicBezTo>
                  <a:pt x="136" y="33"/>
                  <a:pt x="135" y="35"/>
                  <a:pt x="133" y="35"/>
                </a:cubicBezTo>
                <a:lnTo>
                  <a:pt x="128" y="35"/>
                </a:lnTo>
                <a:close/>
                <a:moveTo>
                  <a:pt x="146" y="30"/>
                </a:moveTo>
                <a:cubicBezTo>
                  <a:pt x="146" y="31"/>
                  <a:pt x="147" y="31"/>
                  <a:pt x="147" y="32"/>
                </a:cubicBezTo>
                <a:cubicBezTo>
                  <a:pt x="147" y="33"/>
                  <a:pt x="146" y="33"/>
                  <a:pt x="146" y="34"/>
                </a:cubicBezTo>
                <a:cubicBezTo>
                  <a:pt x="145" y="34"/>
                  <a:pt x="145" y="35"/>
                  <a:pt x="144" y="35"/>
                </a:cubicBezTo>
                <a:cubicBezTo>
                  <a:pt x="143" y="35"/>
                  <a:pt x="143" y="34"/>
                  <a:pt x="142" y="34"/>
                </a:cubicBezTo>
                <a:cubicBezTo>
                  <a:pt x="142" y="33"/>
                  <a:pt x="141" y="33"/>
                  <a:pt x="141" y="32"/>
                </a:cubicBezTo>
                <a:cubicBezTo>
                  <a:pt x="141" y="31"/>
                  <a:pt x="142" y="31"/>
                  <a:pt x="142" y="30"/>
                </a:cubicBezTo>
                <a:cubicBezTo>
                  <a:pt x="143" y="29"/>
                  <a:pt x="145" y="29"/>
                  <a:pt x="146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" name="Freeform 1924">
            <a:extLst>
              <a:ext uri="{FF2B5EF4-FFF2-40B4-BE49-F238E27FC236}">
                <a16:creationId xmlns:a16="http://schemas.microsoft.com/office/drawing/2014/main" id="{6EF7D76E-D074-45AF-B2C8-7D5DEB4638F9}"/>
              </a:ext>
            </a:extLst>
          </p:cNvPr>
          <p:cNvSpPr>
            <a:spLocks noEditPoints="1"/>
          </p:cNvSpPr>
          <p:nvPr/>
        </p:nvSpPr>
        <p:spPr bwMode="auto">
          <a:xfrm>
            <a:off x="2773063" y="3363414"/>
            <a:ext cx="387550" cy="285860"/>
          </a:xfrm>
          <a:custGeom>
            <a:avLst/>
            <a:gdLst>
              <a:gd name="T0" fmla="*/ 0 w 160"/>
              <a:gd name="T1" fmla="*/ 44739 h 117"/>
              <a:gd name="T2" fmla="*/ 508018 w 160"/>
              <a:gd name="T3" fmla="*/ 402648 h 117"/>
              <a:gd name="T4" fmla="*/ 545523 w 160"/>
              <a:gd name="T5" fmla="*/ 37856 h 117"/>
              <a:gd name="T6" fmla="*/ 71600 w 160"/>
              <a:gd name="T7" fmla="*/ 65387 h 117"/>
              <a:gd name="T8" fmla="*/ 136381 w 160"/>
              <a:gd name="T9" fmla="*/ 72270 h 117"/>
              <a:gd name="T10" fmla="*/ 201162 w 160"/>
              <a:gd name="T11" fmla="*/ 65387 h 117"/>
              <a:gd name="T12" fmla="*/ 289809 w 160"/>
              <a:gd name="T13" fmla="*/ 65387 h 117"/>
              <a:gd name="T14" fmla="*/ 354590 w 160"/>
              <a:gd name="T15" fmla="*/ 72270 h 117"/>
              <a:gd name="T16" fmla="*/ 419371 w 160"/>
              <a:gd name="T17" fmla="*/ 65387 h 117"/>
              <a:gd name="T18" fmla="*/ 508018 w 160"/>
              <a:gd name="T19" fmla="*/ 65387 h 117"/>
              <a:gd name="T20" fmla="*/ 518247 w 160"/>
              <a:gd name="T21" fmla="*/ 110126 h 117"/>
              <a:gd name="T22" fmla="*/ 453466 w 160"/>
              <a:gd name="T23" fmla="*/ 120450 h 117"/>
              <a:gd name="T24" fmla="*/ 364819 w 160"/>
              <a:gd name="T25" fmla="*/ 120450 h 117"/>
              <a:gd name="T26" fmla="*/ 300038 w 160"/>
              <a:gd name="T27" fmla="*/ 110126 h 117"/>
              <a:gd name="T28" fmla="*/ 235257 w 160"/>
              <a:gd name="T29" fmla="*/ 120450 h 117"/>
              <a:gd name="T30" fmla="*/ 146609 w 160"/>
              <a:gd name="T31" fmla="*/ 120450 h 117"/>
              <a:gd name="T32" fmla="*/ 81828 w 160"/>
              <a:gd name="T33" fmla="*/ 110126 h 117"/>
              <a:gd name="T34" fmla="*/ 17048 w 160"/>
              <a:gd name="T35" fmla="*/ 120450 h 117"/>
              <a:gd name="T36" fmla="*/ 508018 w 160"/>
              <a:gd name="T37" fmla="*/ 385441 h 117"/>
              <a:gd name="T38" fmla="*/ 528475 w 160"/>
              <a:gd name="T39" fmla="*/ 137657 h 117"/>
              <a:gd name="T40" fmla="*/ 37505 w 160"/>
              <a:gd name="T41" fmla="*/ 17207 h 117"/>
              <a:gd name="T42" fmla="*/ 17048 w 160"/>
              <a:gd name="T43" fmla="*/ 44739 h 117"/>
              <a:gd name="T44" fmla="*/ 153428 w 160"/>
              <a:gd name="T45" fmla="*/ 182396 h 117"/>
              <a:gd name="T46" fmla="*/ 173885 w 160"/>
              <a:gd name="T47" fmla="*/ 182396 h 117"/>
              <a:gd name="T48" fmla="*/ 255714 w 160"/>
              <a:gd name="T49" fmla="*/ 192720 h 117"/>
              <a:gd name="T50" fmla="*/ 71600 w 160"/>
              <a:gd name="T51" fmla="*/ 220252 h 117"/>
              <a:gd name="T52" fmla="*/ 71600 w 160"/>
              <a:gd name="T53" fmla="*/ 237459 h 117"/>
              <a:gd name="T54" fmla="*/ 119333 w 160"/>
              <a:gd name="T55" fmla="*/ 237459 h 117"/>
              <a:gd name="T56" fmla="*/ 146609 w 160"/>
              <a:gd name="T57" fmla="*/ 230576 h 117"/>
              <a:gd name="T58" fmla="*/ 190933 w 160"/>
              <a:gd name="T59" fmla="*/ 230576 h 117"/>
              <a:gd name="T60" fmla="*/ 245485 w 160"/>
              <a:gd name="T61" fmla="*/ 230576 h 117"/>
              <a:gd name="T62" fmla="*/ 218209 w 160"/>
              <a:gd name="T63" fmla="*/ 220252 h 117"/>
              <a:gd name="T64" fmla="*/ 265942 w 160"/>
              <a:gd name="T65" fmla="*/ 223693 h 117"/>
              <a:gd name="T66" fmla="*/ 272762 w 160"/>
              <a:gd name="T67" fmla="*/ 237459 h 117"/>
              <a:gd name="T68" fmla="*/ 446647 w 160"/>
              <a:gd name="T69" fmla="*/ 230576 h 117"/>
              <a:gd name="T70" fmla="*/ 426190 w 160"/>
              <a:gd name="T71" fmla="*/ 220252 h 117"/>
              <a:gd name="T72" fmla="*/ 480742 w 160"/>
              <a:gd name="T73" fmla="*/ 237459 h 117"/>
              <a:gd name="T74" fmla="*/ 467104 w 160"/>
              <a:gd name="T75" fmla="*/ 223693 h 117"/>
              <a:gd name="T76" fmla="*/ 364819 w 160"/>
              <a:gd name="T77" fmla="*/ 175513 h 117"/>
              <a:gd name="T78" fmla="*/ 282990 w 160"/>
              <a:gd name="T79" fmla="*/ 182396 h 117"/>
              <a:gd name="T80" fmla="*/ 480742 w 160"/>
              <a:gd name="T81" fmla="*/ 182396 h 117"/>
              <a:gd name="T82" fmla="*/ 300038 w 160"/>
              <a:gd name="T83" fmla="*/ 230576 h 117"/>
              <a:gd name="T84" fmla="*/ 354590 w 160"/>
              <a:gd name="T85" fmla="*/ 237459 h 117"/>
              <a:gd name="T86" fmla="*/ 381866 w 160"/>
              <a:gd name="T87" fmla="*/ 230576 h 117"/>
              <a:gd name="T88" fmla="*/ 398914 w 160"/>
              <a:gd name="T89" fmla="*/ 237459 h 117"/>
              <a:gd name="T90" fmla="*/ 330723 w 160"/>
              <a:gd name="T91" fmla="*/ 340702 h 117"/>
              <a:gd name="T92" fmla="*/ 313676 w 160"/>
              <a:gd name="T93" fmla="*/ 320054 h 117"/>
              <a:gd name="T94" fmla="*/ 409142 w 160"/>
              <a:gd name="T95" fmla="*/ 295963 h 117"/>
              <a:gd name="T96" fmla="*/ 463695 w 160"/>
              <a:gd name="T97" fmla="*/ 316612 h 117"/>
              <a:gd name="T98" fmla="*/ 364819 w 160"/>
              <a:gd name="T99" fmla="*/ 299405 h 117"/>
              <a:gd name="T100" fmla="*/ 371638 w 160"/>
              <a:gd name="T101" fmla="*/ 92919 h 117"/>
              <a:gd name="T102" fmla="*/ 436418 w 160"/>
              <a:gd name="T103" fmla="*/ 99802 h 117"/>
              <a:gd name="T104" fmla="*/ 228438 w 160"/>
              <a:gd name="T105" fmla="*/ 92919 h 117"/>
              <a:gd name="T106" fmla="*/ 272762 w 160"/>
              <a:gd name="T107" fmla="*/ 82594 h 117"/>
              <a:gd name="T108" fmla="*/ 272762 w 160"/>
              <a:gd name="T109" fmla="*/ 82594 h 117"/>
              <a:gd name="T110" fmla="*/ 317085 w 160"/>
              <a:gd name="T111" fmla="*/ 92919 h 117"/>
              <a:gd name="T112" fmla="*/ 490971 w 160"/>
              <a:gd name="T113" fmla="*/ 99802 h 117"/>
              <a:gd name="T114" fmla="*/ 173885 w 160"/>
              <a:gd name="T115" fmla="*/ 92919 h 117"/>
              <a:gd name="T116" fmla="*/ 54552 w 160"/>
              <a:gd name="T117" fmla="*/ 82594 h 117"/>
              <a:gd name="T118" fmla="*/ 54552 w 160"/>
              <a:gd name="T119" fmla="*/ 82594 h 117"/>
              <a:gd name="T120" fmla="*/ 98876 w 160"/>
              <a:gd name="T121" fmla="*/ 92919 h 1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17">
                <a:moveTo>
                  <a:pt x="149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2"/>
                  <a:pt x="5" y="117"/>
                  <a:pt x="11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5" y="117"/>
                  <a:pt x="160" y="112"/>
                  <a:pt x="160" y="106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13"/>
                  <a:pt x="160" y="13"/>
                  <a:pt x="160" y="13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0" y="5"/>
                  <a:pt x="155" y="0"/>
                  <a:pt x="149" y="0"/>
                </a:cubicBezTo>
                <a:close/>
                <a:moveTo>
                  <a:pt x="8" y="21"/>
                </a:moveTo>
                <a:cubicBezTo>
                  <a:pt x="9" y="21"/>
                  <a:pt x="11" y="20"/>
                  <a:pt x="1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3" y="21"/>
                  <a:pt x="24" y="21"/>
                </a:cubicBezTo>
                <a:cubicBezTo>
                  <a:pt x="25" y="21"/>
                  <a:pt x="27" y="20"/>
                  <a:pt x="2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20"/>
                  <a:pt x="39" y="21"/>
                  <a:pt x="40" y="21"/>
                </a:cubicBezTo>
                <a:cubicBezTo>
                  <a:pt x="41" y="21"/>
                  <a:pt x="43" y="20"/>
                  <a:pt x="4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20"/>
                  <a:pt x="55" y="21"/>
                  <a:pt x="56" y="21"/>
                </a:cubicBezTo>
                <a:cubicBezTo>
                  <a:pt x="57" y="21"/>
                  <a:pt x="59" y="20"/>
                  <a:pt x="5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20"/>
                  <a:pt x="71" y="21"/>
                  <a:pt x="72" y="21"/>
                </a:cubicBezTo>
                <a:cubicBezTo>
                  <a:pt x="73" y="21"/>
                  <a:pt x="75" y="20"/>
                  <a:pt x="7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20"/>
                  <a:pt x="87" y="21"/>
                  <a:pt x="88" y="21"/>
                </a:cubicBezTo>
                <a:cubicBezTo>
                  <a:pt x="89" y="21"/>
                  <a:pt x="91" y="20"/>
                  <a:pt x="91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1" y="20"/>
                  <a:pt x="103" y="21"/>
                  <a:pt x="104" y="21"/>
                </a:cubicBezTo>
                <a:cubicBezTo>
                  <a:pt x="105" y="21"/>
                  <a:pt x="107" y="20"/>
                  <a:pt x="107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20"/>
                  <a:pt x="119" y="21"/>
                  <a:pt x="120" y="21"/>
                </a:cubicBezTo>
                <a:cubicBezTo>
                  <a:pt x="121" y="21"/>
                  <a:pt x="123" y="20"/>
                  <a:pt x="123" y="19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20"/>
                  <a:pt x="135" y="21"/>
                  <a:pt x="136" y="21"/>
                </a:cubicBezTo>
                <a:cubicBezTo>
                  <a:pt x="137" y="21"/>
                  <a:pt x="139" y="20"/>
                  <a:pt x="139" y="19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9" y="20"/>
                  <a:pt x="151" y="21"/>
                  <a:pt x="152" y="21"/>
                </a:cubicBezTo>
                <a:cubicBezTo>
                  <a:pt x="153" y="21"/>
                  <a:pt x="155" y="20"/>
                  <a:pt x="155" y="19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3"/>
                  <a:pt x="153" y="32"/>
                  <a:pt x="152" y="32"/>
                </a:cubicBezTo>
                <a:cubicBezTo>
                  <a:pt x="151" y="32"/>
                  <a:pt x="149" y="33"/>
                  <a:pt x="149" y="3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33"/>
                  <a:pt x="137" y="32"/>
                  <a:pt x="136" y="32"/>
                </a:cubicBezTo>
                <a:cubicBezTo>
                  <a:pt x="135" y="32"/>
                  <a:pt x="133" y="33"/>
                  <a:pt x="133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3" y="33"/>
                  <a:pt x="121" y="32"/>
                  <a:pt x="120" y="32"/>
                </a:cubicBezTo>
                <a:cubicBezTo>
                  <a:pt x="119" y="32"/>
                  <a:pt x="117" y="33"/>
                  <a:pt x="11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3"/>
                  <a:pt x="105" y="32"/>
                  <a:pt x="104" y="32"/>
                </a:cubicBezTo>
                <a:cubicBezTo>
                  <a:pt x="103" y="32"/>
                  <a:pt x="101" y="33"/>
                  <a:pt x="10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1" y="33"/>
                  <a:pt x="89" y="32"/>
                  <a:pt x="88" y="32"/>
                </a:cubicBezTo>
                <a:cubicBezTo>
                  <a:pt x="87" y="32"/>
                  <a:pt x="85" y="33"/>
                  <a:pt x="85" y="35"/>
                </a:cubicBezTo>
                <a:cubicBezTo>
                  <a:pt x="75" y="35"/>
                  <a:pt x="75" y="35"/>
                  <a:pt x="75" y="35"/>
                </a:cubicBezTo>
                <a:cubicBezTo>
                  <a:pt x="75" y="33"/>
                  <a:pt x="73" y="32"/>
                  <a:pt x="72" y="32"/>
                </a:cubicBezTo>
                <a:cubicBezTo>
                  <a:pt x="71" y="32"/>
                  <a:pt x="69" y="33"/>
                  <a:pt x="6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3"/>
                  <a:pt x="57" y="32"/>
                  <a:pt x="56" y="32"/>
                </a:cubicBezTo>
                <a:cubicBezTo>
                  <a:pt x="55" y="32"/>
                  <a:pt x="53" y="33"/>
                  <a:pt x="53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3"/>
                  <a:pt x="41" y="32"/>
                  <a:pt x="40" y="32"/>
                </a:cubicBezTo>
                <a:cubicBezTo>
                  <a:pt x="39" y="32"/>
                  <a:pt x="37" y="33"/>
                  <a:pt x="3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3"/>
                  <a:pt x="25" y="32"/>
                  <a:pt x="24" y="32"/>
                </a:cubicBezTo>
                <a:cubicBezTo>
                  <a:pt x="23" y="32"/>
                  <a:pt x="21" y="33"/>
                  <a:pt x="2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3"/>
                  <a:pt x="9" y="32"/>
                  <a:pt x="8" y="32"/>
                </a:cubicBezTo>
                <a:cubicBezTo>
                  <a:pt x="7" y="32"/>
                  <a:pt x="5" y="33"/>
                  <a:pt x="5" y="35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7" y="21"/>
                  <a:pt x="8" y="21"/>
                </a:cubicBezTo>
                <a:close/>
                <a:moveTo>
                  <a:pt x="155" y="106"/>
                </a:moveTo>
                <a:cubicBezTo>
                  <a:pt x="155" y="109"/>
                  <a:pt x="152" y="112"/>
                  <a:pt x="149" y="112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8" y="112"/>
                  <a:pt x="5" y="109"/>
                  <a:pt x="5" y="106"/>
                </a:cubicBezTo>
                <a:cubicBezTo>
                  <a:pt x="5" y="40"/>
                  <a:pt x="5" y="40"/>
                  <a:pt x="5" y="40"/>
                </a:cubicBezTo>
                <a:cubicBezTo>
                  <a:pt x="155" y="40"/>
                  <a:pt x="155" y="40"/>
                  <a:pt x="155" y="40"/>
                </a:cubicBezTo>
                <a:lnTo>
                  <a:pt x="155" y="106"/>
                </a:lnTo>
                <a:close/>
                <a:moveTo>
                  <a:pt x="5" y="13"/>
                </a:move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cubicBezTo>
                  <a:pt x="155" y="13"/>
                  <a:pt x="155" y="13"/>
                  <a:pt x="155" y="13"/>
                </a:cubicBezTo>
                <a:lnTo>
                  <a:pt x="5" y="13"/>
                </a:lnTo>
                <a:close/>
                <a:moveTo>
                  <a:pt x="19" y="53"/>
                </a:moveTo>
                <a:cubicBezTo>
                  <a:pt x="19" y="52"/>
                  <a:pt x="20" y="51"/>
                  <a:pt x="21" y="51"/>
                </a:cubicBezTo>
                <a:cubicBezTo>
                  <a:pt x="43" y="51"/>
                  <a:pt x="43" y="51"/>
                  <a:pt x="43" y="51"/>
                </a:cubicBezTo>
                <a:cubicBezTo>
                  <a:pt x="44" y="51"/>
                  <a:pt x="45" y="52"/>
                  <a:pt x="45" y="53"/>
                </a:cubicBezTo>
                <a:cubicBezTo>
                  <a:pt x="45" y="55"/>
                  <a:pt x="44" y="56"/>
                  <a:pt x="43" y="56"/>
                </a:cubicBezTo>
                <a:cubicBezTo>
                  <a:pt x="21" y="56"/>
                  <a:pt x="21" y="56"/>
                  <a:pt x="21" y="56"/>
                </a:cubicBezTo>
                <a:cubicBezTo>
                  <a:pt x="20" y="56"/>
                  <a:pt x="19" y="55"/>
                  <a:pt x="19" y="53"/>
                </a:cubicBezTo>
                <a:close/>
                <a:moveTo>
                  <a:pt x="51" y="53"/>
                </a:moveTo>
                <a:cubicBezTo>
                  <a:pt x="51" y="52"/>
                  <a:pt x="52" y="51"/>
                  <a:pt x="53" y="51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7" y="52"/>
                  <a:pt x="77" y="53"/>
                </a:cubicBezTo>
                <a:cubicBezTo>
                  <a:pt x="77" y="55"/>
                  <a:pt x="76" y="56"/>
                  <a:pt x="75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2" y="56"/>
                  <a:pt x="51" y="55"/>
                  <a:pt x="51" y="53"/>
                </a:cubicBezTo>
                <a:close/>
                <a:moveTo>
                  <a:pt x="19" y="67"/>
                </a:moveTo>
                <a:cubicBezTo>
                  <a:pt x="19" y="65"/>
                  <a:pt x="20" y="64"/>
                  <a:pt x="21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5" y="64"/>
                  <a:pt x="27" y="65"/>
                  <a:pt x="27" y="67"/>
                </a:cubicBezTo>
                <a:cubicBezTo>
                  <a:pt x="27" y="68"/>
                  <a:pt x="25" y="69"/>
                  <a:pt x="24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0" y="69"/>
                  <a:pt x="19" y="68"/>
                  <a:pt x="19" y="67"/>
                </a:cubicBezTo>
                <a:close/>
                <a:moveTo>
                  <a:pt x="43" y="67"/>
                </a:moveTo>
                <a:cubicBezTo>
                  <a:pt x="43" y="68"/>
                  <a:pt x="41" y="69"/>
                  <a:pt x="40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3" y="69"/>
                  <a:pt x="32" y="68"/>
                  <a:pt x="32" y="67"/>
                </a:cubicBezTo>
                <a:cubicBezTo>
                  <a:pt x="32" y="65"/>
                  <a:pt x="33" y="64"/>
                  <a:pt x="35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1" y="64"/>
                  <a:pt x="43" y="65"/>
                  <a:pt x="43" y="67"/>
                </a:cubicBezTo>
                <a:close/>
                <a:moveTo>
                  <a:pt x="48" y="67"/>
                </a:moveTo>
                <a:cubicBezTo>
                  <a:pt x="48" y="65"/>
                  <a:pt x="49" y="64"/>
                  <a:pt x="51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55" y="64"/>
                  <a:pt x="56" y="65"/>
                  <a:pt x="56" y="67"/>
                </a:cubicBezTo>
                <a:cubicBezTo>
                  <a:pt x="56" y="68"/>
                  <a:pt x="55" y="69"/>
                  <a:pt x="53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9" y="69"/>
                  <a:pt x="48" y="68"/>
                  <a:pt x="48" y="67"/>
                </a:cubicBezTo>
                <a:close/>
                <a:moveTo>
                  <a:pt x="72" y="67"/>
                </a:moveTo>
                <a:cubicBezTo>
                  <a:pt x="72" y="68"/>
                  <a:pt x="71" y="69"/>
                  <a:pt x="69" y="69"/>
                </a:cubicBezTo>
                <a:cubicBezTo>
                  <a:pt x="64" y="69"/>
                  <a:pt x="64" y="69"/>
                  <a:pt x="64" y="69"/>
                </a:cubicBezTo>
                <a:cubicBezTo>
                  <a:pt x="63" y="69"/>
                  <a:pt x="61" y="68"/>
                  <a:pt x="61" y="67"/>
                </a:cubicBezTo>
                <a:cubicBezTo>
                  <a:pt x="61" y="65"/>
                  <a:pt x="63" y="64"/>
                  <a:pt x="64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71" y="64"/>
                  <a:pt x="72" y="65"/>
                  <a:pt x="72" y="67"/>
                </a:cubicBezTo>
                <a:close/>
                <a:moveTo>
                  <a:pt x="77" y="67"/>
                </a:moveTo>
                <a:cubicBezTo>
                  <a:pt x="77" y="66"/>
                  <a:pt x="78" y="65"/>
                  <a:pt x="78" y="65"/>
                </a:cubicBezTo>
                <a:cubicBezTo>
                  <a:pt x="79" y="64"/>
                  <a:pt x="81" y="64"/>
                  <a:pt x="82" y="65"/>
                </a:cubicBezTo>
                <a:cubicBezTo>
                  <a:pt x="82" y="65"/>
                  <a:pt x="83" y="66"/>
                  <a:pt x="83" y="67"/>
                </a:cubicBezTo>
                <a:cubicBezTo>
                  <a:pt x="83" y="67"/>
                  <a:pt x="82" y="68"/>
                  <a:pt x="82" y="69"/>
                </a:cubicBezTo>
                <a:cubicBezTo>
                  <a:pt x="81" y="69"/>
                  <a:pt x="81" y="69"/>
                  <a:pt x="80" y="69"/>
                </a:cubicBezTo>
                <a:cubicBezTo>
                  <a:pt x="79" y="69"/>
                  <a:pt x="79" y="69"/>
                  <a:pt x="78" y="69"/>
                </a:cubicBezTo>
                <a:cubicBezTo>
                  <a:pt x="78" y="68"/>
                  <a:pt x="77" y="67"/>
                  <a:pt x="77" y="67"/>
                </a:cubicBezTo>
                <a:close/>
                <a:moveTo>
                  <a:pt x="128" y="64"/>
                </a:moveTo>
                <a:cubicBezTo>
                  <a:pt x="129" y="64"/>
                  <a:pt x="131" y="65"/>
                  <a:pt x="131" y="67"/>
                </a:cubicBezTo>
                <a:cubicBezTo>
                  <a:pt x="131" y="68"/>
                  <a:pt x="129" y="69"/>
                  <a:pt x="128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4" y="69"/>
                  <a:pt x="123" y="68"/>
                  <a:pt x="123" y="67"/>
                </a:cubicBezTo>
                <a:cubicBezTo>
                  <a:pt x="123" y="65"/>
                  <a:pt x="124" y="64"/>
                  <a:pt x="125" y="64"/>
                </a:cubicBezTo>
                <a:lnTo>
                  <a:pt x="128" y="64"/>
                </a:lnTo>
                <a:close/>
                <a:moveTo>
                  <a:pt x="141" y="65"/>
                </a:moveTo>
                <a:cubicBezTo>
                  <a:pt x="141" y="65"/>
                  <a:pt x="141" y="66"/>
                  <a:pt x="141" y="67"/>
                </a:cubicBezTo>
                <a:cubicBezTo>
                  <a:pt x="141" y="67"/>
                  <a:pt x="141" y="68"/>
                  <a:pt x="141" y="69"/>
                </a:cubicBezTo>
                <a:cubicBezTo>
                  <a:pt x="140" y="69"/>
                  <a:pt x="139" y="69"/>
                  <a:pt x="139" y="69"/>
                </a:cubicBezTo>
                <a:cubicBezTo>
                  <a:pt x="138" y="69"/>
                  <a:pt x="137" y="69"/>
                  <a:pt x="137" y="69"/>
                </a:cubicBezTo>
                <a:cubicBezTo>
                  <a:pt x="136" y="68"/>
                  <a:pt x="136" y="67"/>
                  <a:pt x="136" y="67"/>
                </a:cubicBezTo>
                <a:cubicBezTo>
                  <a:pt x="136" y="66"/>
                  <a:pt x="136" y="65"/>
                  <a:pt x="137" y="65"/>
                </a:cubicBezTo>
                <a:cubicBezTo>
                  <a:pt x="138" y="64"/>
                  <a:pt x="140" y="64"/>
                  <a:pt x="141" y="65"/>
                </a:cubicBezTo>
                <a:close/>
                <a:moveTo>
                  <a:pt x="83" y="53"/>
                </a:moveTo>
                <a:cubicBezTo>
                  <a:pt x="83" y="52"/>
                  <a:pt x="84" y="51"/>
                  <a:pt x="85" y="51"/>
                </a:cubicBezTo>
                <a:cubicBezTo>
                  <a:pt x="107" y="51"/>
                  <a:pt x="107" y="51"/>
                  <a:pt x="107" y="51"/>
                </a:cubicBezTo>
                <a:cubicBezTo>
                  <a:pt x="108" y="51"/>
                  <a:pt x="109" y="52"/>
                  <a:pt x="109" y="53"/>
                </a:cubicBezTo>
                <a:cubicBezTo>
                  <a:pt x="109" y="55"/>
                  <a:pt x="108" y="56"/>
                  <a:pt x="107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4" y="56"/>
                  <a:pt x="83" y="55"/>
                  <a:pt x="83" y="53"/>
                </a:cubicBezTo>
                <a:close/>
                <a:moveTo>
                  <a:pt x="115" y="53"/>
                </a:moveTo>
                <a:cubicBezTo>
                  <a:pt x="115" y="52"/>
                  <a:pt x="116" y="51"/>
                  <a:pt x="117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40" y="51"/>
                  <a:pt x="141" y="52"/>
                  <a:pt x="141" y="53"/>
                </a:cubicBezTo>
                <a:cubicBezTo>
                  <a:pt x="141" y="55"/>
                  <a:pt x="140" y="56"/>
                  <a:pt x="139" y="56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16" y="56"/>
                  <a:pt x="115" y="55"/>
                  <a:pt x="115" y="53"/>
                </a:cubicBezTo>
                <a:close/>
                <a:moveTo>
                  <a:pt x="88" y="67"/>
                </a:moveTo>
                <a:cubicBezTo>
                  <a:pt x="88" y="65"/>
                  <a:pt x="89" y="64"/>
                  <a:pt x="91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5" y="64"/>
                  <a:pt x="107" y="65"/>
                  <a:pt x="107" y="67"/>
                </a:cubicBezTo>
                <a:cubicBezTo>
                  <a:pt x="107" y="68"/>
                  <a:pt x="105" y="69"/>
                  <a:pt x="104" y="69"/>
                </a:cubicBezTo>
                <a:cubicBezTo>
                  <a:pt x="91" y="69"/>
                  <a:pt x="91" y="69"/>
                  <a:pt x="91" y="69"/>
                </a:cubicBezTo>
                <a:cubicBezTo>
                  <a:pt x="89" y="69"/>
                  <a:pt x="88" y="68"/>
                  <a:pt x="88" y="67"/>
                </a:cubicBezTo>
                <a:close/>
                <a:moveTo>
                  <a:pt x="113" y="69"/>
                </a:moveTo>
                <a:cubicBezTo>
                  <a:pt x="112" y="68"/>
                  <a:pt x="112" y="67"/>
                  <a:pt x="112" y="67"/>
                </a:cubicBezTo>
                <a:cubicBezTo>
                  <a:pt x="112" y="66"/>
                  <a:pt x="112" y="65"/>
                  <a:pt x="113" y="65"/>
                </a:cubicBezTo>
                <a:cubicBezTo>
                  <a:pt x="114" y="64"/>
                  <a:pt x="116" y="64"/>
                  <a:pt x="117" y="65"/>
                </a:cubicBezTo>
                <a:cubicBezTo>
                  <a:pt x="117" y="65"/>
                  <a:pt x="117" y="66"/>
                  <a:pt x="117" y="67"/>
                </a:cubicBezTo>
                <a:cubicBezTo>
                  <a:pt x="117" y="67"/>
                  <a:pt x="117" y="68"/>
                  <a:pt x="117" y="69"/>
                </a:cubicBezTo>
                <a:cubicBezTo>
                  <a:pt x="116" y="69"/>
                  <a:pt x="115" y="69"/>
                  <a:pt x="115" y="69"/>
                </a:cubicBezTo>
                <a:cubicBezTo>
                  <a:pt x="114" y="69"/>
                  <a:pt x="113" y="69"/>
                  <a:pt x="113" y="69"/>
                </a:cubicBezTo>
                <a:close/>
                <a:moveTo>
                  <a:pt x="103" y="83"/>
                </a:moveTo>
                <a:cubicBezTo>
                  <a:pt x="97" y="86"/>
                  <a:pt x="97" y="93"/>
                  <a:pt x="97" y="99"/>
                </a:cubicBezTo>
                <a:cubicBezTo>
                  <a:pt x="97" y="101"/>
                  <a:pt x="94" y="102"/>
                  <a:pt x="92" y="101"/>
                </a:cubicBezTo>
                <a:cubicBezTo>
                  <a:pt x="90" y="98"/>
                  <a:pt x="87" y="96"/>
                  <a:pt x="85" y="94"/>
                </a:cubicBezTo>
                <a:cubicBezTo>
                  <a:pt x="82" y="92"/>
                  <a:pt x="86" y="88"/>
                  <a:pt x="89" y="91"/>
                </a:cubicBezTo>
                <a:cubicBezTo>
                  <a:pt x="90" y="91"/>
                  <a:pt x="91" y="92"/>
                  <a:pt x="92" y="93"/>
                </a:cubicBezTo>
                <a:cubicBezTo>
                  <a:pt x="93" y="87"/>
                  <a:pt x="95" y="81"/>
                  <a:pt x="101" y="78"/>
                </a:cubicBezTo>
                <a:cubicBezTo>
                  <a:pt x="104" y="77"/>
                  <a:pt x="106" y="81"/>
                  <a:pt x="103" y="83"/>
                </a:cubicBezTo>
                <a:close/>
                <a:moveTo>
                  <a:pt x="107" y="87"/>
                </a:moveTo>
                <a:cubicBezTo>
                  <a:pt x="111" y="91"/>
                  <a:pt x="116" y="88"/>
                  <a:pt x="120" y="86"/>
                </a:cubicBezTo>
                <a:cubicBezTo>
                  <a:pt x="121" y="85"/>
                  <a:pt x="123" y="85"/>
                  <a:pt x="123" y="87"/>
                </a:cubicBezTo>
                <a:cubicBezTo>
                  <a:pt x="126" y="92"/>
                  <a:pt x="132" y="86"/>
                  <a:pt x="136" y="86"/>
                </a:cubicBezTo>
                <a:cubicBezTo>
                  <a:pt x="138" y="86"/>
                  <a:pt x="140" y="87"/>
                  <a:pt x="141" y="89"/>
                </a:cubicBezTo>
                <a:cubicBezTo>
                  <a:pt x="143" y="92"/>
                  <a:pt x="138" y="95"/>
                  <a:pt x="136" y="92"/>
                </a:cubicBezTo>
                <a:cubicBezTo>
                  <a:pt x="136" y="91"/>
                  <a:pt x="127" y="95"/>
                  <a:pt x="125" y="94"/>
                </a:cubicBezTo>
                <a:cubicBezTo>
                  <a:pt x="123" y="94"/>
                  <a:pt x="122" y="93"/>
                  <a:pt x="120" y="92"/>
                </a:cubicBezTo>
                <a:cubicBezTo>
                  <a:pt x="115" y="95"/>
                  <a:pt x="108" y="96"/>
                  <a:pt x="103" y="91"/>
                </a:cubicBezTo>
                <a:cubicBezTo>
                  <a:pt x="101" y="88"/>
                  <a:pt x="105" y="85"/>
                  <a:pt x="107" y="87"/>
                </a:cubicBezTo>
                <a:close/>
                <a:moveTo>
                  <a:pt x="112" y="24"/>
                </a:moveTo>
                <a:cubicBezTo>
                  <a:pt x="113" y="24"/>
                  <a:pt x="115" y="25"/>
                  <a:pt x="115" y="27"/>
                </a:cubicBezTo>
                <a:cubicBezTo>
                  <a:pt x="115" y="28"/>
                  <a:pt x="113" y="29"/>
                  <a:pt x="112" y="29"/>
                </a:cubicBezTo>
                <a:cubicBezTo>
                  <a:pt x="111" y="29"/>
                  <a:pt x="109" y="28"/>
                  <a:pt x="109" y="27"/>
                </a:cubicBezTo>
                <a:cubicBezTo>
                  <a:pt x="109" y="25"/>
                  <a:pt x="111" y="24"/>
                  <a:pt x="112" y="24"/>
                </a:cubicBezTo>
                <a:close/>
                <a:moveTo>
                  <a:pt x="128" y="24"/>
                </a:moveTo>
                <a:cubicBezTo>
                  <a:pt x="129" y="24"/>
                  <a:pt x="131" y="25"/>
                  <a:pt x="131" y="27"/>
                </a:cubicBezTo>
                <a:cubicBezTo>
                  <a:pt x="131" y="28"/>
                  <a:pt x="129" y="29"/>
                  <a:pt x="128" y="29"/>
                </a:cubicBezTo>
                <a:cubicBezTo>
                  <a:pt x="127" y="29"/>
                  <a:pt x="125" y="28"/>
                  <a:pt x="125" y="27"/>
                </a:cubicBezTo>
                <a:cubicBezTo>
                  <a:pt x="125" y="25"/>
                  <a:pt x="127" y="24"/>
                  <a:pt x="128" y="24"/>
                </a:cubicBezTo>
                <a:close/>
                <a:moveTo>
                  <a:pt x="64" y="24"/>
                </a:moveTo>
                <a:cubicBezTo>
                  <a:pt x="65" y="24"/>
                  <a:pt x="67" y="25"/>
                  <a:pt x="67" y="27"/>
                </a:cubicBezTo>
                <a:cubicBezTo>
                  <a:pt x="67" y="28"/>
                  <a:pt x="65" y="29"/>
                  <a:pt x="64" y="29"/>
                </a:cubicBezTo>
                <a:cubicBezTo>
                  <a:pt x="63" y="29"/>
                  <a:pt x="61" y="28"/>
                  <a:pt x="61" y="27"/>
                </a:cubicBezTo>
                <a:cubicBezTo>
                  <a:pt x="61" y="25"/>
                  <a:pt x="63" y="24"/>
                  <a:pt x="64" y="24"/>
                </a:cubicBezTo>
                <a:close/>
                <a:moveTo>
                  <a:pt x="80" y="24"/>
                </a:moveTo>
                <a:cubicBezTo>
                  <a:pt x="81" y="24"/>
                  <a:pt x="83" y="25"/>
                  <a:pt x="83" y="27"/>
                </a:cubicBezTo>
                <a:cubicBezTo>
                  <a:pt x="83" y="28"/>
                  <a:pt x="81" y="29"/>
                  <a:pt x="80" y="29"/>
                </a:cubicBezTo>
                <a:cubicBezTo>
                  <a:pt x="79" y="29"/>
                  <a:pt x="77" y="28"/>
                  <a:pt x="77" y="27"/>
                </a:cubicBezTo>
                <a:cubicBezTo>
                  <a:pt x="77" y="25"/>
                  <a:pt x="79" y="24"/>
                  <a:pt x="80" y="24"/>
                </a:cubicBezTo>
                <a:close/>
                <a:moveTo>
                  <a:pt x="96" y="24"/>
                </a:moveTo>
                <a:cubicBezTo>
                  <a:pt x="97" y="24"/>
                  <a:pt x="99" y="25"/>
                  <a:pt x="99" y="27"/>
                </a:cubicBezTo>
                <a:cubicBezTo>
                  <a:pt x="99" y="28"/>
                  <a:pt x="97" y="29"/>
                  <a:pt x="96" y="29"/>
                </a:cubicBezTo>
                <a:cubicBezTo>
                  <a:pt x="95" y="29"/>
                  <a:pt x="93" y="28"/>
                  <a:pt x="93" y="27"/>
                </a:cubicBezTo>
                <a:cubicBezTo>
                  <a:pt x="93" y="25"/>
                  <a:pt x="95" y="24"/>
                  <a:pt x="96" y="24"/>
                </a:cubicBezTo>
                <a:close/>
                <a:moveTo>
                  <a:pt x="144" y="24"/>
                </a:moveTo>
                <a:cubicBezTo>
                  <a:pt x="145" y="24"/>
                  <a:pt x="147" y="25"/>
                  <a:pt x="147" y="27"/>
                </a:cubicBezTo>
                <a:cubicBezTo>
                  <a:pt x="147" y="28"/>
                  <a:pt x="145" y="29"/>
                  <a:pt x="144" y="29"/>
                </a:cubicBezTo>
                <a:cubicBezTo>
                  <a:pt x="143" y="29"/>
                  <a:pt x="141" y="28"/>
                  <a:pt x="141" y="27"/>
                </a:cubicBezTo>
                <a:cubicBezTo>
                  <a:pt x="141" y="25"/>
                  <a:pt x="143" y="24"/>
                  <a:pt x="144" y="24"/>
                </a:cubicBezTo>
                <a:close/>
                <a:moveTo>
                  <a:pt x="48" y="24"/>
                </a:moveTo>
                <a:cubicBezTo>
                  <a:pt x="49" y="24"/>
                  <a:pt x="51" y="25"/>
                  <a:pt x="51" y="27"/>
                </a:cubicBezTo>
                <a:cubicBezTo>
                  <a:pt x="51" y="28"/>
                  <a:pt x="49" y="29"/>
                  <a:pt x="48" y="29"/>
                </a:cubicBezTo>
                <a:cubicBezTo>
                  <a:pt x="47" y="29"/>
                  <a:pt x="45" y="28"/>
                  <a:pt x="45" y="27"/>
                </a:cubicBezTo>
                <a:cubicBezTo>
                  <a:pt x="45" y="25"/>
                  <a:pt x="47" y="24"/>
                  <a:pt x="48" y="24"/>
                </a:cubicBezTo>
                <a:close/>
                <a:moveTo>
                  <a:pt x="16" y="24"/>
                </a:moveTo>
                <a:cubicBezTo>
                  <a:pt x="17" y="24"/>
                  <a:pt x="19" y="25"/>
                  <a:pt x="19" y="27"/>
                </a:cubicBezTo>
                <a:cubicBezTo>
                  <a:pt x="19" y="28"/>
                  <a:pt x="17" y="29"/>
                  <a:pt x="16" y="29"/>
                </a:cubicBezTo>
                <a:cubicBezTo>
                  <a:pt x="15" y="29"/>
                  <a:pt x="13" y="28"/>
                  <a:pt x="13" y="27"/>
                </a:cubicBezTo>
                <a:cubicBezTo>
                  <a:pt x="13" y="25"/>
                  <a:pt x="15" y="24"/>
                  <a:pt x="16" y="24"/>
                </a:cubicBezTo>
                <a:close/>
                <a:moveTo>
                  <a:pt x="32" y="24"/>
                </a:moveTo>
                <a:cubicBezTo>
                  <a:pt x="33" y="24"/>
                  <a:pt x="35" y="25"/>
                  <a:pt x="35" y="27"/>
                </a:cubicBezTo>
                <a:cubicBezTo>
                  <a:pt x="35" y="28"/>
                  <a:pt x="33" y="29"/>
                  <a:pt x="32" y="29"/>
                </a:cubicBezTo>
                <a:cubicBezTo>
                  <a:pt x="31" y="29"/>
                  <a:pt x="29" y="28"/>
                  <a:pt x="29" y="27"/>
                </a:cubicBezTo>
                <a:cubicBezTo>
                  <a:pt x="29" y="25"/>
                  <a:pt x="31" y="24"/>
                  <a:pt x="32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" name="Freeform 1925">
            <a:extLst>
              <a:ext uri="{FF2B5EF4-FFF2-40B4-BE49-F238E27FC236}">
                <a16:creationId xmlns:a16="http://schemas.microsoft.com/office/drawing/2014/main" id="{E13A8E7A-925F-45F9-A9A9-8F1AE6AA3F28}"/>
              </a:ext>
            </a:extLst>
          </p:cNvPr>
          <p:cNvSpPr>
            <a:spLocks noEditPoints="1"/>
          </p:cNvSpPr>
          <p:nvPr/>
        </p:nvSpPr>
        <p:spPr bwMode="auto">
          <a:xfrm>
            <a:off x="3759253" y="3330082"/>
            <a:ext cx="387550" cy="352524"/>
          </a:xfrm>
          <a:custGeom>
            <a:avLst/>
            <a:gdLst>
              <a:gd name="T0" fmla="*/ 480742 w 160"/>
              <a:gd name="T1" fmla="*/ 395321 h 144"/>
              <a:gd name="T2" fmla="*/ 480742 w 160"/>
              <a:gd name="T3" fmla="*/ 340320 h 144"/>
              <a:gd name="T4" fmla="*/ 426190 w 160"/>
              <a:gd name="T5" fmla="*/ 120315 h 144"/>
              <a:gd name="T6" fmla="*/ 190933 w 160"/>
              <a:gd name="T7" fmla="*/ 120315 h 144"/>
              <a:gd name="T8" fmla="*/ 190933 w 160"/>
              <a:gd name="T9" fmla="*/ 192504 h 144"/>
              <a:gd name="T10" fmla="*/ 98876 w 160"/>
              <a:gd name="T11" fmla="*/ 395321 h 144"/>
              <a:gd name="T12" fmla="*/ 92057 w 160"/>
              <a:gd name="T13" fmla="*/ 27501 h 144"/>
              <a:gd name="T14" fmla="*/ 37505 w 160"/>
              <a:gd name="T15" fmla="*/ 0 h 144"/>
              <a:gd name="T16" fmla="*/ 37505 w 160"/>
              <a:gd name="T17" fmla="*/ 72189 h 144"/>
              <a:gd name="T18" fmla="*/ 81828 w 160"/>
              <a:gd name="T19" fmla="*/ 44688 h 144"/>
              <a:gd name="T20" fmla="*/ 92057 w 160"/>
              <a:gd name="T21" fmla="*/ 412509 h 144"/>
              <a:gd name="T22" fmla="*/ 136381 w 160"/>
              <a:gd name="T23" fmla="*/ 450323 h 144"/>
              <a:gd name="T24" fmla="*/ 228438 w 160"/>
              <a:gd name="T25" fmla="*/ 450323 h 144"/>
              <a:gd name="T26" fmla="*/ 245485 w 160"/>
              <a:gd name="T27" fmla="*/ 412509 h 144"/>
              <a:gd name="T28" fmla="*/ 426190 w 160"/>
              <a:gd name="T29" fmla="*/ 412509 h 144"/>
              <a:gd name="T30" fmla="*/ 453466 w 160"/>
              <a:gd name="T31" fmla="*/ 495011 h 144"/>
              <a:gd name="T32" fmla="*/ 480742 w 160"/>
              <a:gd name="T33" fmla="*/ 412509 h 144"/>
              <a:gd name="T34" fmla="*/ 535294 w 160"/>
              <a:gd name="T35" fmla="*/ 412509 h 144"/>
              <a:gd name="T36" fmla="*/ 535294 w 160"/>
              <a:gd name="T37" fmla="*/ 395321 h 144"/>
              <a:gd name="T38" fmla="*/ 426190 w 160"/>
              <a:gd name="T39" fmla="*/ 450323 h 144"/>
              <a:gd name="T40" fmla="*/ 480742 w 160"/>
              <a:gd name="T41" fmla="*/ 450323 h 144"/>
              <a:gd name="T42" fmla="*/ 426190 w 160"/>
              <a:gd name="T43" fmla="*/ 137503 h 144"/>
              <a:gd name="T44" fmla="*/ 463695 w 160"/>
              <a:gd name="T45" fmla="*/ 340320 h 144"/>
              <a:gd name="T46" fmla="*/ 453466 w 160"/>
              <a:gd name="T47" fmla="*/ 330007 h 144"/>
              <a:gd name="T48" fmla="*/ 436418 w 160"/>
              <a:gd name="T49" fmla="*/ 330007 h 144"/>
              <a:gd name="T50" fmla="*/ 426190 w 160"/>
              <a:gd name="T51" fmla="*/ 340320 h 144"/>
              <a:gd name="T52" fmla="*/ 426190 w 160"/>
              <a:gd name="T53" fmla="*/ 137503 h 144"/>
              <a:gd name="T54" fmla="*/ 262533 w 160"/>
              <a:gd name="T55" fmla="*/ 340320 h 144"/>
              <a:gd name="T56" fmla="*/ 300038 w 160"/>
              <a:gd name="T57" fmla="*/ 192504 h 144"/>
              <a:gd name="T58" fmla="*/ 317085 w 160"/>
              <a:gd name="T59" fmla="*/ 192504 h 144"/>
              <a:gd name="T60" fmla="*/ 354590 w 160"/>
              <a:gd name="T61" fmla="*/ 340320 h 144"/>
              <a:gd name="T62" fmla="*/ 317085 w 160"/>
              <a:gd name="T63" fmla="*/ 192504 h 144"/>
              <a:gd name="T64" fmla="*/ 409142 w 160"/>
              <a:gd name="T65" fmla="*/ 192504 h 144"/>
              <a:gd name="T66" fmla="*/ 371638 w 160"/>
              <a:gd name="T67" fmla="*/ 340320 h 144"/>
              <a:gd name="T68" fmla="*/ 207981 w 160"/>
              <a:gd name="T69" fmla="*/ 137503 h 144"/>
              <a:gd name="T70" fmla="*/ 409142 w 160"/>
              <a:gd name="T71" fmla="*/ 147816 h 144"/>
              <a:gd name="T72" fmla="*/ 392095 w 160"/>
              <a:gd name="T73" fmla="*/ 154691 h 144"/>
              <a:gd name="T74" fmla="*/ 409142 w 160"/>
              <a:gd name="T75" fmla="*/ 165004 h 144"/>
              <a:gd name="T76" fmla="*/ 371638 w 160"/>
              <a:gd name="T77" fmla="*/ 175316 h 144"/>
              <a:gd name="T78" fmla="*/ 262533 w 160"/>
              <a:gd name="T79" fmla="*/ 175316 h 144"/>
              <a:gd name="T80" fmla="*/ 207981 w 160"/>
              <a:gd name="T81" fmla="*/ 137503 h 144"/>
              <a:gd name="T82" fmla="*/ 17048 w 160"/>
              <a:gd name="T83" fmla="*/ 37813 h 144"/>
              <a:gd name="T84" fmla="*/ 51143 w 160"/>
              <a:gd name="T85" fmla="*/ 27501 h 144"/>
              <a:gd name="T86" fmla="*/ 37505 w 160"/>
              <a:gd name="T87" fmla="*/ 37813 h 144"/>
              <a:gd name="T88" fmla="*/ 51143 w 160"/>
              <a:gd name="T89" fmla="*/ 44688 h 144"/>
              <a:gd name="T90" fmla="*/ 180704 w 160"/>
              <a:gd name="T91" fmla="*/ 477823 h 144"/>
              <a:gd name="T92" fmla="*/ 180704 w 160"/>
              <a:gd name="T93" fmla="*/ 422822 h 144"/>
              <a:gd name="T94" fmla="*/ 180704 w 160"/>
              <a:gd name="T95" fmla="*/ 477823 h 144"/>
              <a:gd name="T96" fmla="*/ 207981 w 160"/>
              <a:gd name="T97" fmla="*/ 192504 h 144"/>
              <a:gd name="T98" fmla="*/ 218209 w 160"/>
              <a:gd name="T99" fmla="*/ 202817 h 144"/>
              <a:gd name="T100" fmla="*/ 235257 w 160"/>
              <a:gd name="T101" fmla="*/ 202817 h 144"/>
              <a:gd name="T102" fmla="*/ 245485 w 160"/>
              <a:gd name="T103" fmla="*/ 192504 h 144"/>
              <a:gd name="T104" fmla="*/ 245485 w 160"/>
              <a:gd name="T105" fmla="*/ 395321 h 144"/>
              <a:gd name="T106" fmla="*/ 262533 w 160"/>
              <a:gd name="T107" fmla="*/ 385009 h 144"/>
              <a:gd name="T108" fmla="*/ 282990 w 160"/>
              <a:gd name="T109" fmla="*/ 374696 h 144"/>
              <a:gd name="T110" fmla="*/ 262533 w 160"/>
              <a:gd name="T111" fmla="*/ 367821 h 144"/>
              <a:gd name="T112" fmla="*/ 300038 w 160"/>
              <a:gd name="T113" fmla="*/ 357508 h 144"/>
              <a:gd name="T114" fmla="*/ 409142 w 160"/>
              <a:gd name="T115" fmla="*/ 357508 h 144"/>
              <a:gd name="T116" fmla="*/ 463695 w 160"/>
              <a:gd name="T117" fmla="*/ 395321 h 144"/>
              <a:gd name="T118" fmla="*/ 262533 w 160"/>
              <a:gd name="T119" fmla="*/ 385009 h 14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44">
                <a:moveTo>
                  <a:pt x="157" y="115"/>
                </a:moveTo>
                <a:cubicBezTo>
                  <a:pt x="141" y="115"/>
                  <a:pt x="141" y="115"/>
                  <a:pt x="141" y="115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56" y="35"/>
                  <a:pt x="56" y="35"/>
                  <a:pt x="56" y="35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115"/>
                  <a:pt x="56" y="115"/>
                  <a:pt x="56" y="115"/>
                </a:cubicBezTo>
                <a:cubicBezTo>
                  <a:pt x="29" y="115"/>
                  <a:pt x="29" y="115"/>
                  <a:pt x="29" y="115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9"/>
                  <a:pt x="28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9"/>
                  <a:pt x="25" y="120"/>
                  <a:pt x="27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2" y="122"/>
                  <a:pt x="40" y="126"/>
                  <a:pt x="40" y="131"/>
                </a:cubicBezTo>
                <a:cubicBezTo>
                  <a:pt x="40" y="138"/>
                  <a:pt x="46" y="144"/>
                  <a:pt x="53" y="144"/>
                </a:cubicBezTo>
                <a:cubicBezTo>
                  <a:pt x="61" y="144"/>
                  <a:pt x="67" y="138"/>
                  <a:pt x="67" y="131"/>
                </a:cubicBezTo>
                <a:cubicBezTo>
                  <a:pt x="67" y="126"/>
                  <a:pt x="65" y="122"/>
                  <a:pt x="61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2" y="122"/>
                  <a:pt x="120" y="126"/>
                  <a:pt x="120" y="131"/>
                </a:cubicBezTo>
                <a:cubicBezTo>
                  <a:pt x="120" y="138"/>
                  <a:pt x="126" y="144"/>
                  <a:pt x="133" y="144"/>
                </a:cubicBezTo>
                <a:cubicBezTo>
                  <a:pt x="141" y="144"/>
                  <a:pt x="147" y="138"/>
                  <a:pt x="147" y="131"/>
                </a:cubicBezTo>
                <a:cubicBezTo>
                  <a:pt x="147" y="126"/>
                  <a:pt x="145" y="122"/>
                  <a:pt x="141" y="120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9" y="120"/>
                  <a:pt x="160" y="119"/>
                  <a:pt x="160" y="117"/>
                </a:cubicBezTo>
                <a:cubicBezTo>
                  <a:pt x="160" y="116"/>
                  <a:pt x="159" y="115"/>
                  <a:pt x="157" y="115"/>
                </a:cubicBezTo>
                <a:close/>
                <a:moveTo>
                  <a:pt x="133" y="139"/>
                </a:moveTo>
                <a:cubicBezTo>
                  <a:pt x="129" y="139"/>
                  <a:pt x="125" y="135"/>
                  <a:pt x="125" y="131"/>
                </a:cubicBezTo>
                <a:cubicBezTo>
                  <a:pt x="125" y="126"/>
                  <a:pt x="129" y="123"/>
                  <a:pt x="133" y="123"/>
                </a:cubicBezTo>
                <a:cubicBezTo>
                  <a:pt x="138" y="123"/>
                  <a:pt x="141" y="126"/>
                  <a:pt x="141" y="131"/>
                </a:cubicBezTo>
                <a:cubicBezTo>
                  <a:pt x="141" y="135"/>
                  <a:pt x="138" y="139"/>
                  <a:pt x="133" y="139"/>
                </a:cubicBezTo>
                <a:close/>
                <a:moveTo>
                  <a:pt x="125" y="40"/>
                </a:moveTo>
                <a:cubicBezTo>
                  <a:pt x="136" y="40"/>
                  <a:pt x="136" y="40"/>
                  <a:pt x="136" y="40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3" y="95"/>
                  <a:pt x="132" y="93"/>
                  <a:pt x="131" y="93"/>
                </a:cubicBezTo>
                <a:cubicBezTo>
                  <a:pt x="129" y="93"/>
                  <a:pt x="128" y="95"/>
                  <a:pt x="128" y="96"/>
                </a:cubicBezTo>
                <a:cubicBezTo>
                  <a:pt x="128" y="99"/>
                  <a:pt x="128" y="99"/>
                  <a:pt x="128" y="99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5" y="56"/>
                  <a:pt x="125" y="56"/>
                  <a:pt x="125" y="56"/>
                </a:cubicBezTo>
                <a:lnTo>
                  <a:pt x="125" y="40"/>
                </a:lnTo>
                <a:close/>
                <a:moveTo>
                  <a:pt x="88" y="99"/>
                </a:moveTo>
                <a:cubicBezTo>
                  <a:pt x="77" y="99"/>
                  <a:pt x="77" y="99"/>
                  <a:pt x="77" y="99"/>
                </a:cubicBezTo>
                <a:cubicBezTo>
                  <a:pt x="77" y="56"/>
                  <a:pt x="77" y="56"/>
                  <a:pt x="77" y="56"/>
                </a:cubicBezTo>
                <a:cubicBezTo>
                  <a:pt x="88" y="56"/>
                  <a:pt x="88" y="56"/>
                  <a:pt x="88" y="56"/>
                </a:cubicBezTo>
                <a:lnTo>
                  <a:pt x="88" y="99"/>
                </a:lnTo>
                <a:close/>
                <a:moveTo>
                  <a:pt x="93" y="56"/>
                </a:moveTo>
                <a:cubicBezTo>
                  <a:pt x="104" y="56"/>
                  <a:pt x="104" y="56"/>
                  <a:pt x="104" y="56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3" y="99"/>
                  <a:pt x="93" y="99"/>
                  <a:pt x="93" y="99"/>
                </a:cubicBezTo>
                <a:lnTo>
                  <a:pt x="93" y="56"/>
                </a:lnTo>
                <a:close/>
                <a:moveTo>
                  <a:pt x="109" y="56"/>
                </a:moveTo>
                <a:cubicBezTo>
                  <a:pt x="120" y="56"/>
                  <a:pt x="120" y="56"/>
                  <a:pt x="120" y="56"/>
                </a:cubicBezTo>
                <a:cubicBezTo>
                  <a:pt x="120" y="99"/>
                  <a:pt x="120" y="99"/>
                  <a:pt x="120" y="99"/>
                </a:cubicBezTo>
                <a:cubicBezTo>
                  <a:pt x="109" y="99"/>
                  <a:pt x="109" y="99"/>
                  <a:pt x="109" y="99"/>
                </a:cubicBezTo>
                <a:lnTo>
                  <a:pt x="109" y="56"/>
                </a:lnTo>
                <a:close/>
                <a:moveTo>
                  <a:pt x="61" y="40"/>
                </a:moveTo>
                <a:cubicBezTo>
                  <a:pt x="120" y="40"/>
                  <a:pt x="120" y="40"/>
                  <a:pt x="120" y="40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16" y="43"/>
                  <a:pt x="115" y="44"/>
                  <a:pt x="115" y="45"/>
                </a:cubicBezTo>
                <a:cubicBezTo>
                  <a:pt x="115" y="47"/>
                  <a:pt x="116" y="48"/>
                  <a:pt x="117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61" y="51"/>
                  <a:pt x="61" y="51"/>
                  <a:pt x="61" y="51"/>
                </a:cubicBezTo>
                <a:lnTo>
                  <a:pt x="61" y="40"/>
                </a:ln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4" y="6"/>
                  <a:pt x="15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3"/>
                  <a:pt x="13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5"/>
                  <a:pt x="13" y="16"/>
                  <a:pt x="11" y="16"/>
                </a:cubicBezTo>
                <a:close/>
                <a:moveTo>
                  <a:pt x="53" y="139"/>
                </a:moveTo>
                <a:cubicBezTo>
                  <a:pt x="49" y="139"/>
                  <a:pt x="45" y="135"/>
                  <a:pt x="45" y="131"/>
                </a:cubicBezTo>
                <a:cubicBezTo>
                  <a:pt x="45" y="126"/>
                  <a:pt x="49" y="123"/>
                  <a:pt x="53" y="123"/>
                </a:cubicBezTo>
                <a:cubicBezTo>
                  <a:pt x="58" y="123"/>
                  <a:pt x="61" y="126"/>
                  <a:pt x="61" y="131"/>
                </a:cubicBezTo>
                <a:cubicBezTo>
                  <a:pt x="61" y="135"/>
                  <a:pt x="58" y="139"/>
                  <a:pt x="53" y="139"/>
                </a:cubicBezTo>
                <a:close/>
                <a:moveTo>
                  <a:pt x="61" y="115"/>
                </a:moveTo>
                <a:cubicBezTo>
                  <a:pt x="61" y="56"/>
                  <a:pt x="61" y="56"/>
                  <a:pt x="61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9"/>
                  <a:pt x="64" y="59"/>
                  <a:pt x="64" y="59"/>
                </a:cubicBezTo>
                <a:cubicBezTo>
                  <a:pt x="64" y="60"/>
                  <a:pt x="65" y="61"/>
                  <a:pt x="67" y="61"/>
                </a:cubicBezTo>
                <a:cubicBezTo>
                  <a:pt x="68" y="61"/>
                  <a:pt x="69" y="60"/>
                  <a:pt x="69" y="59"/>
                </a:cubicBezTo>
                <a:cubicBezTo>
                  <a:pt x="69" y="56"/>
                  <a:pt x="69" y="56"/>
                  <a:pt x="69" y="56"/>
                </a:cubicBezTo>
                <a:cubicBezTo>
                  <a:pt x="72" y="56"/>
                  <a:pt x="72" y="56"/>
                  <a:pt x="72" y="56"/>
                </a:cubicBezTo>
                <a:cubicBezTo>
                  <a:pt x="72" y="99"/>
                  <a:pt x="72" y="99"/>
                  <a:pt x="72" y="99"/>
                </a:cubicBezTo>
                <a:cubicBezTo>
                  <a:pt x="72" y="115"/>
                  <a:pt x="72" y="115"/>
                  <a:pt x="72" y="115"/>
                </a:cubicBezTo>
                <a:lnTo>
                  <a:pt x="61" y="115"/>
                </a:lnTo>
                <a:close/>
                <a:moveTo>
                  <a:pt x="77" y="112"/>
                </a:moveTo>
                <a:cubicBezTo>
                  <a:pt x="80" y="112"/>
                  <a:pt x="80" y="112"/>
                  <a:pt x="80" y="112"/>
                </a:cubicBezTo>
                <a:cubicBezTo>
                  <a:pt x="81" y="112"/>
                  <a:pt x="83" y="111"/>
                  <a:pt x="83" y="109"/>
                </a:cubicBezTo>
                <a:cubicBezTo>
                  <a:pt x="83" y="108"/>
                  <a:pt x="81" y="107"/>
                  <a:pt x="80" y="107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15"/>
                  <a:pt x="136" y="115"/>
                  <a:pt x="136" y="115"/>
                </a:cubicBezTo>
                <a:cubicBezTo>
                  <a:pt x="77" y="115"/>
                  <a:pt x="77" y="115"/>
                  <a:pt x="77" y="115"/>
                </a:cubicBezTo>
                <a:lnTo>
                  <a:pt x="77" y="1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" name="Freeform 1926">
            <a:extLst>
              <a:ext uri="{FF2B5EF4-FFF2-40B4-BE49-F238E27FC236}">
                <a16:creationId xmlns:a16="http://schemas.microsoft.com/office/drawing/2014/main" id="{7EA9C529-CA7B-40E3-9ABC-D6A7713F6402}"/>
              </a:ext>
            </a:extLst>
          </p:cNvPr>
          <p:cNvSpPr>
            <a:spLocks noEditPoints="1"/>
          </p:cNvSpPr>
          <p:nvPr/>
        </p:nvSpPr>
        <p:spPr bwMode="auto">
          <a:xfrm>
            <a:off x="4745790" y="3330082"/>
            <a:ext cx="387550" cy="352524"/>
          </a:xfrm>
          <a:custGeom>
            <a:avLst/>
            <a:gdLst>
              <a:gd name="T0" fmla="*/ 528475 w 160"/>
              <a:gd name="T1" fmla="*/ 395321 h 144"/>
              <a:gd name="T2" fmla="*/ 436418 w 160"/>
              <a:gd name="T3" fmla="*/ 202817 h 144"/>
              <a:gd name="T4" fmla="*/ 378457 w 160"/>
              <a:gd name="T5" fmla="*/ 10313 h 144"/>
              <a:gd name="T6" fmla="*/ 289809 w 160"/>
              <a:gd name="T7" fmla="*/ 10313 h 144"/>
              <a:gd name="T8" fmla="*/ 180704 w 160"/>
              <a:gd name="T9" fmla="*/ 10313 h 144"/>
              <a:gd name="T10" fmla="*/ 136381 w 160"/>
              <a:gd name="T11" fmla="*/ 395321 h 144"/>
              <a:gd name="T12" fmla="*/ 98876 w 160"/>
              <a:gd name="T13" fmla="*/ 37813 h 144"/>
              <a:gd name="T14" fmla="*/ 71600 w 160"/>
              <a:gd name="T15" fmla="*/ 27501 h 144"/>
              <a:gd name="T16" fmla="*/ 0 w 160"/>
              <a:gd name="T17" fmla="*/ 37813 h 144"/>
              <a:gd name="T18" fmla="*/ 71600 w 160"/>
              <a:gd name="T19" fmla="*/ 44688 h 144"/>
              <a:gd name="T20" fmla="*/ 81828 w 160"/>
              <a:gd name="T21" fmla="*/ 402196 h 144"/>
              <a:gd name="T22" fmla="*/ 136381 w 160"/>
              <a:gd name="T23" fmla="*/ 412509 h 144"/>
              <a:gd name="T24" fmla="*/ 136381 w 160"/>
              <a:gd name="T25" fmla="*/ 450323 h 144"/>
              <a:gd name="T26" fmla="*/ 228438 w 160"/>
              <a:gd name="T27" fmla="*/ 450323 h 144"/>
              <a:gd name="T28" fmla="*/ 272762 w 160"/>
              <a:gd name="T29" fmla="*/ 412509 h 144"/>
              <a:gd name="T30" fmla="*/ 426190 w 160"/>
              <a:gd name="T31" fmla="*/ 412509 h 144"/>
              <a:gd name="T32" fmla="*/ 453466 w 160"/>
              <a:gd name="T33" fmla="*/ 495011 h 144"/>
              <a:gd name="T34" fmla="*/ 480742 w 160"/>
              <a:gd name="T35" fmla="*/ 412509 h 144"/>
              <a:gd name="T36" fmla="*/ 535294 w 160"/>
              <a:gd name="T37" fmla="*/ 412509 h 144"/>
              <a:gd name="T38" fmla="*/ 535294 w 160"/>
              <a:gd name="T39" fmla="*/ 395321 h 144"/>
              <a:gd name="T40" fmla="*/ 17048 w 160"/>
              <a:gd name="T41" fmla="*/ 37813 h 144"/>
              <a:gd name="T42" fmla="*/ 51143 w 160"/>
              <a:gd name="T43" fmla="*/ 27501 h 144"/>
              <a:gd name="T44" fmla="*/ 37505 w 160"/>
              <a:gd name="T45" fmla="*/ 37813 h 144"/>
              <a:gd name="T46" fmla="*/ 51143 w 160"/>
              <a:gd name="T47" fmla="*/ 44688 h 144"/>
              <a:gd name="T48" fmla="*/ 180704 w 160"/>
              <a:gd name="T49" fmla="*/ 477823 h 144"/>
              <a:gd name="T50" fmla="*/ 180704 w 160"/>
              <a:gd name="T51" fmla="*/ 422822 h 144"/>
              <a:gd name="T52" fmla="*/ 180704 w 160"/>
              <a:gd name="T53" fmla="*/ 477823 h 144"/>
              <a:gd name="T54" fmla="*/ 426190 w 160"/>
              <a:gd name="T55" fmla="*/ 450323 h 144"/>
              <a:gd name="T56" fmla="*/ 480742 w 160"/>
              <a:gd name="T57" fmla="*/ 450323 h 144"/>
              <a:gd name="T58" fmla="*/ 381866 w 160"/>
              <a:gd name="T59" fmla="*/ 220005 h 144"/>
              <a:gd name="T60" fmla="*/ 409142 w 160"/>
              <a:gd name="T61" fmla="*/ 257818 h 144"/>
              <a:gd name="T62" fmla="*/ 381866 w 160"/>
              <a:gd name="T63" fmla="*/ 220005 h 144"/>
              <a:gd name="T64" fmla="*/ 463695 w 160"/>
              <a:gd name="T65" fmla="*/ 113440 h 144"/>
              <a:gd name="T66" fmla="*/ 289809 w 160"/>
              <a:gd name="T67" fmla="*/ 113440 h 144"/>
              <a:gd name="T68" fmla="*/ 317085 w 160"/>
              <a:gd name="T69" fmla="*/ 202817 h 144"/>
              <a:gd name="T70" fmla="*/ 289809 w 160"/>
              <a:gd name="T71" fmla="*/ 175316 h 144"/>
              <a:gd name="T72" fmla="*/ 228438 w 160"/>
              <a:gd name="T73" fmla="*/ 27501 h 144"/>
              <a:gd name="T74" fmla="*/ 201162 w 160"/>
              <a:gd name="T75" fmla="*/ 65314 h 144"/>
              <a:gd name="T76" fmla="*/ 228438 w 160"/>
              <a:gd name="T77" fmla="*/ 27501 h 144"/>
              <a:gd name="T78" fmla="*/ 153428 w 160"/>
              <a:gd name="T79" fmla="*/ 27501 h 144"/>
              <a:gd name="T80" fmla="*/ 180704 w 160"/>
              <a:gd name="T81" fmla="*/ 82502 h 144"/>
              <a:gd name="T82" fmla="*/ 245485 w 160"/>
              <a:gd name="T83" fmla="*/ 27501 h 144"/>
              <a:gd name="T84" fmla="*/ 272762 w 160"/>
              <a:gd name="T85" fmla="*/ 202817 h 144"/>
              <a:gd name="T86" fmla="*/ 153428 w 160"/>
              <a:gd name="T87" fmla="*/ 395321 h 144"/>
              <a:gd name="T88" fmla="*/ 289809 w 160"/>
              <a:gd name="T89" fmla="*/ 220005 h 144"/>
              <a:gd name="T90" fmla="*/ 364819 w 160"/>
              <a:gd name="T91" fmla="*/ 275006 h 144"/>
              <a:gd name="T92" fmla="*/ 426190 w 160"/>
              <a:gd name="T93" fmla="*/ 220005 h 144"/>
              <a:gd name="T94" fmla="*/ 508018 w 160"/>
              <a:gd name="T95" fmla="*/ 395321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44">
                <a:moveTo>
                  <a:pt x="157" y="115"/>
                </a:moveTo>
                <a:cubicBezTo>
                  <a:pt x="155" y="115"/>
                  <a:pt x="155" y="115"/>
                  <a:pt x="155" y="115"/>
                </a:cubicBezTo>
                <a:cubicBezTo>
                  <a:pt x="155" y="59"/>
                  <a:pt x="155" y="59"/>
                  <a:pt x="155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36" y="53"/>
                  <a:pt x="141" y="44"/>
                  <a:pt x="141" y="33"/>
                </a:cubicBezTo>
                <a:cubicBezTo>
                  <a:pt x="141" y="16"/>
                  <a:pt x="128" y="3"/>
                  <a:pt x="111" y="3"/>
                </a:cubicBezTo>
                <a:cubicBezTo>
                  <a:pt x="100" y="3"/>
                  <a:pt x="91" y="8"/>
                  <a:pt x="85" y="16"/>
                </a:cubicBezTo>
                <a:cubicBezTo>
                  <a:pt x="85" y="3"/>
                  <a:pt x="85" y="3"/>
                  <a:pt x="85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53" y="3"/>
                  <a:pt x="53" y="3"/>
                  <a:pt x="53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29" y="115"/>
                  <a:pt x="29" y="115"/>
                  <a:pt x="29" y="115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9"/>
                  <a:pt x="28" y="8"/>
                  <a:pt x="27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0" y="3"/>
                  <a:pt x="16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1"/>
                  <a:pt x="11" y="21"/>
                </a:cubicBezTo>
                <a:cubicBezTo>
                  <a:pt x="16" y="21"/>
                  <a:pt x="20" y="18"/>
                  <a:pt x="21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19"/>
                  <a:pt x="25" y="120"/>
                  <a:pt x="27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2" y="122"/>
                  <a:pt x="40" y="126"/>
                  <a:pt x="40" y="131"/>
                </a:cubicBezTo>
                <a:cubicBezTo>
                  <a:pt x="40" y="138"/>
                  <a:pt x="46" y="144"/>
                  <a:pt x="53" y="144"/>
                </a:cubicBezTo>
                <a:cubicBezTo>
                  <a:pt x="61" y="144"/>
                  <a:pt x="67" y="138"/>
                  <a:pt x="67" y="131"/>
                </a:cubicBezTo>
                <a:cubicBezTo>
                  <a:pt x="67" y="126"/>
                  <a:pt x="65" y="122"/>
                  <a:pt x="61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2" y="122"/>
                  <a:pt x="120" y="126"/>
                  <a:pt x="120" y="131"/>
                </a:cubicBezTo>
                <a:cubicBezTo>
                  <a:pt x="120" y="138"/>
                  <a:pt x="126" y="144"/>
                  <a:pt x="133" y="144"/>
                </a:cubicBezTo>
                <a:cubicBezTo>
                  <a:pt x="141" y="144"/>
                  <a:pt x="147" y="138"/>
                  <a:pt x="147" y="131"/>
                </a:cubicBezTo>
                <a:cubicBezTo>
                  <a:pt x="147" y="126"/>
                  <a:pt x="145" y="122"/>
                  <a:pt x="141" y="120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9" y="120"/>
                  <a:pt x="160" y="119"/>
                  <a:pt x="160" y="117"/>
                </a:cubicBezTo>
                <a:cubicBezTo>
                  <a:pt x="160" y="116"/>
                  <a:pt x="159" y="115"/>
                  <a:pt x="157" y="115"/>
                </a:cubicBezTo>
                <a:close/>
                <a:moveTo>
                  <a:pt x="11" y="16"/>
                </a:moveTo>
                <a:cubicBezTo>
                  <a:pt x="8" y="16"/>
                  <a:pt x="5" y="14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3" y="5"/>
                  <a:pt x="14" y="6"/>
                  <a:pt x="15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2" y="8"/>
                  <a:pt x="11" y="9"/>
                  <a:pt x="11" y="11"/>
                </a:cubicBezTo>
                <a:cubicBezTo>
                  <a:pt x="11" y="12"/>
                  <a:pt x="12" y="13"/>
                  <a:pt x="13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5"/>
                  <a:pt x="13" y="16"/>
                  <a:pt x="11" y="16"/>
                </a:cubicBezTo>
                <a:close/>
                <a:moveTo>
                  <a:pt x="53" y="139"/>
                </a:moveTo>
                <a:cubicBezTo>
                  <a:pt x="49" y="139"/>
                  <a:pt x="45" y="135"/>
                  <a:pt x="45" y="131"/>
                </a:cubicBezTo>
                <a:cubicBezTo>
                  <a:pt x="45" y="126"/>
                  <a:pt x="49" y="123"/>
                  <a:pt x="53" y="123"/>
                </a:cubicBezTo>
                <a:cubicBezTo>
                  <a:pt x="58" y="123"/>
                  <a:pt x="61" y="126"/>
                  <a:pt x="61" y="131"/>
                </a:cubicBezTo>
                <a:cubicBezTo>
                  <a:pt x="61" y="135"/>
                  <a:pt x="58" y="139"/>
                  <a:pt x="53" y="139"/>
                </a:cubicBezTo>
                <a:close/>
                <a:moveTo>
                  <a:pt x="133" y="139"/>
                </a:moveTo>
                <a:cubicBezTo>
                  <a:pt x="129" y="139"/>
                  <a:pt x="125" y="135"/>
                  <a:pt x="125" y="131"/>
                </a:cubicBezTo>
                <a:cubicBezTo>
                  <a:pt x="125" y="126"/>
                  <a:pt x="129" y="123"/>
                  <a:pt x="133" y="123"/>
                </a:cubicBezTo>
                <a:cubicBezTo>
                  <a:pt x="138" y="123"/>
                  <a:pt x="141" y="126"/>
                  <a:pt x="141" y="131"/>
                </a:cubicBezTo>
                <a:cubicBezTo>
                  <a:pt x="141" y="135"/>
                  <a:pt x="138" y="139"/>
                  <a:pt x="133" y="139"/>
                </a:cubicBezTo>
                <a:close/>
                <a:moveTo>
                  <a:pt x="112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0" y="75"/>
                  <a:pt x="120" y="75"/>
                  <a:pt x="120" y="75"/>
                </a:cubicBezTo>
                <a:cubicBezTo>
                  <a:pt x="112" y="75"/>
                  <a:pt x="112" y="75"/>
                  <a:pt x="112" y="75"/>
                </a:cubicBezTo>
                <a:lnTo>
                  <a:pt x="112" y="64"/>
                </a:lnTo>
                <a:close/>
                <a:moveTo>
                  <a:pt x="111" y="8"/>
                </a:moveTo>
                <a:cubicBezTo>
                  <a:pt x="125" y="8"/>
                  <a:pt x="136" y="19"/>
                  <a:pt x="136" y="33"/>
                </a:cubicBezTo>
                <a:cubicBezTo>
                  <a:pt x="136" y="47"/>
                  <a:pt x="125" y="59"/>
                  <a:pt x="111" y="59"/>
                </a:cubicBezTo>
                <a:cubicBezTo>
                  <a:pt x="97" y="59"/>
                  <a:pt x="85" y="47"/>
                  <a:pt x="85" y="33"/>
                </a:cubicBezTo>
                <a:cubicBezTo>
                  <a:pt x="85" y="19"/>
                  <a:pt x="97" y="8"/>
                  <a:pt x="111" y="8"/>
                </a:cubicBezTo>
                <a:close/>
                <a:moveTo>
                  <a:pt x="93" y="59"/>
                </a:moveTo>
                <a:cubicBezTo>
                  <a:pt x="85" y="59"/>
                  <a:pt x="85" y="59"/>
                  <a:pt x="85" y="59"/>
                </a:cubicBezTo>
                <a:cubicBezTo>
                  <a:pt x="85" y="51"/>
                  <a:pt x="85" y="51"/>
                  <a:pt x="85" y="51"/>
                </a:cubicBezTo>
                <a:cubicBezTo>
                  <a:pt x="88" y="54"/>
                  <a:pt x="90" y="57"/>
                  <a:pt x="93" y="59"/>
                </a:cubicBezTo>
                <a:close/>
                <a:moveTo>
                  <a:pt x="67" y="8"/>
                </a:moveTo>
                <a:cubicBezTo>
                  <a:pt x="67" y="19"/>
                  <a:pt x="67" y="19"/>
                  <a:pt x="67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8"/>
                  <a:pt x="59" y="8"/>
                  <a:pt x="59" y="8"/>
                </a:cubicBezTo>
                <a:lnTo>
                  <a:pt x="67" y="8"/>
                </a:lnTo>
                <a:close/>
                <a:moveTo>
                  <a:pt x="45" y="115"/>
                </a:moveTo>
                <a:cubicBezTo>
                  <a:pt x="45" y="8"/>
                  <a:pt x="45" y="8"/>
                  <a:pt x="45" y="8"/>
                </a:cubicBezTo>
                <a:cubicBezTo>
                  <a:pt x="53" y="8"/>
                  <a:pt x="53" y="8"/>
                  <a:pt x="53" y="8"/>
                </a:cubicBezTo>
                <a:cubicBezTo>
                  <a:pt x="53" y="24"/>
                  <a:pt x="53" y="24"/>
                  <a:pt x="53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8"/>
                  <a:pt x="72" y="8"/>
                  <a:pt x="72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59"/>
                  <a:pt x="80" y="59"/>
                  <a:pt x="80" y="59"/>
                </a:cubicBezTo>
                <a:cubicBezTo>
                  <a:pt x="80" y="115"/>
                  <a:pt x="80" y="115"/>
                  <a:pt x="80" y="115"/>
                </a:cubicBezTo>
                <a:lnTo>
                  <a:pt x="45" y="115"/>
                </a:lnTo>
                <a:close/>
                <a:moveTo>
                  <a:pt x="85" y="115"/>
                </a:moveTo>
                <a:cubicBezTo>
                  <a:pt x="85" y="64"/>
                  <a:pt x="85" y="64"/>
                  <a:pt x="85" y="64"/>
                </a:cubicBezTo>
                <a:cubicBezTo>
                  <a:pt x="107" y="64"/>
                  <a:pt x="107" y="64"/>
                  <a:pt x="107" y="64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49" y="115"/>
                  <a:pt x="149" y="115"/>
                  <a:pt x="149" y="115"/>
                </a:cubicBezTo>
                <a:lnTo>
                  <a:pt x="85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" name="Freeform 1927">
            <a:extLst>
              <a:ext uri="{FF2B5EF4-FFF2-40B4-BE49-F238E27FC236}">
                <a16:creationId xmlns:a16="http://schemas.microsoft.com/office/drawing/2014/main" id="{93F66C84-F38B-45AA-B2BA-9F700208ED5F}"/>
              </a:ext>
            </a:extLst>
          </p:cNvPr>
          <p:cNvSpPr>
            <a:spLocks noEditPoints="1"/>
          </p:cNvSpPr>
          <p:nvPr/>
        </p:nvSpPr>
        <p:spPr bwMode="auto">
          <a:xfrm>
            <a:off x="5762431" y="3330082"/>
            <a:ext cx="387550" cy="352524"/>
          </a:xfrm>
          <a:custGeom>
            <a:avLst/>
            <a:gdLst>
              <a:gd name="T0" fmla="*/ 480742 w 160"/>
              <a:gd name="T1" fmla="*/ 350633 h 144"/>
              <a:gd name="T2" fmla="*/ 480742 w 160"/>
              <a:gd name="T3" fmla="*/ 237193 h 144"/>
              <a:gd name="T4" fmla="*/ 282990 w 160"/>
              <a:gd name="T5" fmla="*/ 237193 h 144"/>
              <a:gd name="T6" fmla="*/ 282990 w 160"/>
              <a:gd name="T7" fmla="*/ 144378 h 144"/>
              <a:gd name="T8" fmla="*/ 344361 w 160"/>
              <a:gd name="T9" fmla="*/ 72189 h 144"/>
              <a:gd name="T10" fmla="*/ 272762 w 160"/>
              <a:gd name="T11" fmla="*/ 0 h 144"/>
              <a:gd name="T12" fmla="*/ 201162 w 160"/>
              <a:gd name="T13" fmla="*/ 72189 h 144"/>
              <a:gd name="T14" fmla="*/ 262533 w 160"/>
              <a:gd name="T15" fmla="*/ 144378 h 144"/>
              <a:gd name="T16" fmla="*/ 262533 w 160"/>
              <a:gd name="T17" fmla="*/ 237193 h 144"/>
              <a:gd name="T18" fmla="*/ 64781 w 160"/>
              <a:gd name="T19" fmla="*/ 237193 h 144"/>
              <a:gd name="T20" fmla="*/ 64781 w 160"/>
              <a:gd name="T21" fmla="*/ 350633 h 144"/>
              <a:gd name="T22" fmla="*/ 0 w 160"/>
              <a:gd name="T23" fmla="*/ 422822 h 144"/>
              <a:gd name="T24" fmla="*/ 71600 w 160"/>
              <a:gd name="T25" fmla="*/ 495011 h 144"/>
              <a:gd name="T26" fmla="*/ 146609 w 160"/>
              <a:gd name="T27" fmla="*/ 422822 h 144"/>
              <a:gd name="T28" fmla="*/ 81828 w 160"/>
              <a:gd name="T29" fmla="*/ 350633 h 144"/>
              <a:gd name="T30" fmla="*/ 81828 w 160"/>
              <a:gd name="T31" fmla="*/ 257818 h 144"/>
              <a:gd name="T32" fmla="*/ 262533 w 160"/>
              <a:gd name="T33" fmla="*/ 257818 h 144"/>
              <a:gd name="T34" fmla="*/ 262533 w 160"/>
              <a:gd name="T35" fmla="*/ 350633 h 144"/>
              <a:gd name="T36" fmla="*/ 201162 w 160"/>
              <a:gd name="T37" fmla="*/ 422822 h 144"/>
              <a:gd name="T38" fmla="*/ 272762 w 160"/>
              <a:gd name="T39" fmla="*/ 495011 h 144"/>
              <a:gd name="T40" fmla="*/ 344361 w 160"/>
              <a:gd name="T41" fmla="*/ 422822 h 144"/>
              <a:gd name="T42" fmla="*/ 282990 w 160"/>
              <a:gd name="T43" fmla="*/ 350633 h 144"/>
              <a:gd name="T44" fmla="*/ 282990 w 160"/>
              <a:gd name="T45" fmla="*/ 257818 h 144"/>
              <a:gd name="T46" fmla="*/ 463695 w 160"/>
              <a:gd name="T47" fmla="*/ 257818 h 144"/>
              <a:gd name="T48" fmla="*/ 463695 w 160"/>
              <a:gd name="T49" fmla="*/ 350633 h 144"/>
              <a:gd name="T50" fmla="*/ 398914 w 160"/>
              <a:gd name="T51" fmla="*/ 422822 h 144"/>
              <a:gd name="T52" fmla="*/ 473923 w 160"/>
              <a:gd name="T53" fmla="*/ 495011 h 144"/>
              <a:gd name="T54" fmla="*/ 545523 w 160"/>
              <a:gd name="T55" fmla="*/ 422822 h 144"/>
              <a:gd name="T56" fmla="*/ 480742 w 160"/>
              <a:gd name="T57" fmla="*/ 350633 h 144"/>
              <a:gd name="T58" fmla="*/ 218209 w 160"/>
              <a:gd name="T59" fmla="*/ 72189 h 144"/>
              <a:gd name="T60" fmla="*/ 272762 w 160"/>
              <a:gd name="T61" fmla="*/ 17188 h 144"/>
              <a:gd name="T62" fmla="*/ 327314 w 160"/>
              <a:gd name="T63" fmla="*/ 72189 h 144"/>
              <a:gd name="T64" fmla="*/ 272762 w 160"/>
              <a:gd name="T65" fmla="*/ 127190 h 144"/>
              <a:gd name="T66" fmla="*/ 218209 w 160"/>
              <a:gd name="T67" fmla="*/ 72189 h 144"/>
              <a:gd name="T68" fmla="*/ 126152 w 160"/>
              <a:gd name="T69" fmla="*/ 422822 h 144"/>
              <a:gd name="T70" fmla="*/ 71600 w 160"/>
              <a:gd name="T71" fmla="*/ 477823 h 144"/>
              <a:gd name="T72" fmla="*/ 17048 w 160"/>
              <a:gd name="T73" fmla="*/ 422822 h 144"/>
              <a:gd name="T74" fmla="*/ 71600 w 160"/>
              <a:gd name="T75" fmla="*/ 367821 h 144"/>
              <a:gd name="T76" fmla="*/ 126152 w 160"/>
              <a:gd name="T77" fmla="*/ 422822 h 144"/>
              <a:gd name="T78" fmla="*/ 327314 w 160"/>
              <a:gd name="T79" fmla="*/ 422822 h 144"/>
              <a:gd name="T80" fmla="*/ 272762 w 160"/>
              <a:gd name="T81" fmla="*/ 477823 h 144"/>
              <a:gd name="T82" fmla="*/ 218209 w 160"/>
              <a:gd name="T83" fmla="*/ 422822 h 144"/>
              <a:gd name="T84" fmla="*/ 272762 w 160"/>
              <a:gd name="T85" fmla="*/ 367821 h 144"/>
              <a:gd name="T86" fmla="*/ 327314 w 160"/>
              <a:gd name="T87" fmla="*/ 422822 h 144"/>
              <a:gd name="T88" fmla="*/ 473923 w 160"/>
              <a:gd name="T89" fmla="*/ 477823 h 144"/>
              <a:gd name="T90" fmla="*/ 419371 w 160"/>
              <a:gd name="T91" fmla="*/ 422822 h 144"/>
              <a:gd name="T92" fmla="*/ 473923 w 160"/>
              <a:gd name="T93" fmla="*/ 367821 h 144"/>
              <a:gd name="T94" fmla="*/ 528475 w 160"/>
              <a:gd name="T95" fmla="*/ 422822 h 144"/>
              <a:gd name="T96" fmla="*/ 473923 w 160"/>
              <a:gd name="T97" fmla="*/ 477823 h 1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44">
                <a:moveTo>
                  <a:pt x="141" y="102"/>
                </a:moveTo>
                <a:cubicBezTo>
                  <a:pt x="141" y="69"/>
                  <a:pt x="141" y="69"/>
                  <a:pt x="141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42"/>
                  <a:pt x="83" y="42"/>
                  <a:pt x="83" y="42"/>
                </a:cubicBezTo>
                <a:cubicBezTo>
                  <a:pt x="93" y="41"/>
                  <a:pt x="101" y="32"/>
                  <a:pt x="101" y="21"/>
                </a:cubicBezTo>
                <a:cubicBezTo>
                  <a:pt x="101" y="10"/>
                  <a:pt x="92" y="0"/>
                  <a:pt x="80" y="0"/>
                </a:cubicBezTo>
                <a:cubicBezTo>
                  <a:pt x="68" y="0"/>
                  <a:pt x="59" y="10"/>
                  <a:pt x="59" y="21"/>
                </a:cubicBezTo>
                <a:cubicBezTo>
                  <a:pt x="59" y="32"/>
                  <a:pt x="67" y="41"/>
                  <a:pt x="77" y="42"/>
                </a:cubicBezTo>
                <a:cubicBezTo>
                  <a:pt x="77" y="69"/>
                  <a:pt x="77" y="69"/>
                  <a:pt x="77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8" y="103"/>
                  <a:pt x="0" y="112"/>
                  <a:pt x="0" y="123"/>
                </a:cubicBezTo>
                <a:cubicBezTo>
                  <a:pt x="0" y="134"/>
                  <a:pt x="10" y="144"/>
                  <a:pt x="21" y="144"/>
                </a:cubicBezTo>
                <a:cubicBezTo>
                  <a:pt x="33" y="144"/>
                  <a:pt x="43" y="134"/>
                  <a:pt x="43" y="123"/>
                </a:cubicBezTo>
                <a:cubicBezTo>
                  <a:pt x="43" y="112"/>
                  <a:pt x="35" y="103"/>
                  <a:pt x="24" y="102"/>
                </a:cubicBezTo>
                <a:cubicBezTo>
                  <a:pt x="24" y="75"/>
                  <a:pt x="24" y="75"/>
                  <a:pt x="24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67" y="103"/>
                  <a:pt x="59" y="112"/>
                  <a:pt x="59" y="123"/>
                </a:cubicBezTo>
                <a:cubicBezTo>
                  <a:pt x="59" y="134"/>
                  <a:pt x="68" y="144"/>
                  <a:pt x="80" y="144"/>
                </a:cubicBezTo>
                <a:cubicBezTo>
                  <a:pt x="92" y="144"/>
                  <a:pt x="101" y="134"/>
                  <a:pt x="101" y="123"/>
                </a:cubicBezTo>
                <a:cubicBezTo>
                  <a:pt x="101" y="112"/>
                  <a:pt x="93" y="103"/>
                  <a:pt x="83" y="102"/>
                </a:cubicBezTo>
                <a:cubicBezTo>
                  <a:pt x="83" y="75"/>
                  <a:pt x="83" y="75"/>
                  <a:pt x="83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25" y="103"/>
                  <a:pt x="117" y="112"/>
                  <a:pt x="117" y="123"/>
                </a:cubicBezTo>
                <a:cubicBezTo>
                  <a:pt x="117" y="134"/>
                  <a:pt x="127" y="144"/>
                  <a:pt x="139" y="144"/>
                </a:cubicBezTo>
                <a:cubicBezTo>
                  <a:pt x="150" y="144"/>
                  <a:pt x="160" y="134"/>
                  <a:pt x="160" y="123"/>
                </a:cubicBezTo>
                <a:cubicBezTo>
                  <a:pt x="160" y="112"/>
                  <a:pt x="152" y="103"/>
                  <a:pt x="141" y="102"/>
                </a:cubicBezTo>
                <a:close/>
                <a:moveTo>
                  <a:pt x="64" y="21"/>
                </a:moveTo>
                <a:cubicBezTo>
                  <a:pt x="64" y="13"/>
                  <a:pt x="71" y="5"/>
                  <a:pt x="80" y="5"/>
                </a:cubicBezTo>
                <a:cubicBezTo>
                  <a:pt x="89" y="5"/>
                  <a:pt x="96" y="13"/>
                  <a:pt x="96" y="21"/>
                </a:cubicBezTo>
                <a:cubicBezTo>
                  <a:pt x="96" y="30"/>
                  <a:pt x="89" y="37"/>
                  <a:pt x="80" y="37"/>
                </a:cubicBezTo>
                <a:cubicBezTo>
                  <a:pt x="71" y="37"/>
                  <a:pt x="64" y="30"/>
                  <a:pt x="64" y="21"/>
                </a:cubicBezTo>
                <a:close/>
                <a:moveTo>
                  <a:pt x="37" y="123"/>
                </a:moveTo>
                <a:cubicBezTo>
                  <a:pt x="37" y="131"/>
                  <a:pt x="30" y="139"/>
                  <a:pt x="21" y="139"/>
                </a:cubicBezTo>
                <a:cubicBezTo>
                  <a:pt x="13" y="139"/>
                  <a:pt x="5" y="131"/>
                  <a:pt x="5" y="123"/>
                </a:cubicBezTo>
                <a:cubicBezTo>
                  <a:pt x="5" y="114"/>
                  <a:pt x="13" y="107"/>
                  <a:pt x="21" y="107"/>
                </a:cubicBezTo>
                <a:cubicBezTo>
                  <a:pt x="30" y="107"/>
                  <a:pt x="37" y="114"/>
                  <a:pt x="37" y="123"/>
                </a:cubicBezTo>
                <a:close/>
                <a:moveTo>
                  <a:pt x="96" y="123"/>
                </a:moveTo>
                <a:cubicBezTo>
                  <a:pt x="96" y="131"/>
                  <a:pt x="89" y="139"/>
                  <a:pt x="80" y="139"/>
                </a:cubicBezTo>
                <a:cubicBezTo>
                  <a:pt x="71" y="139"/>
                  <a:pt x="64" y="131"/>
                  <a:pt x="64" y="123"/>
                </a:cubicBezTo>
                <a:cubicBezTo>
                  <a:pt x="64" y="114"/>
                  <a:pt x="71" y="107"/>
                  <a:pt x="80" y="107"/>
                </a:cubicBezTo>
                <a:cubicBezTo>
                  <a:pt x="89" y="107"/>
                  <a:pt x="96" y="114"/>
                  <a:pt x="96" y="123"/>
                </a:cubicBezTo>
                <a:close/>
                <a:moveTo>
                  <a:pt x="139" y="139"/>
                </a:moveTo>
                <a:cubicBezTo>
                  <a:pt x="130" y="139"/>
                  <a:pt x="123" y="131"/>
                  <a:pt x="123" y="123"/>
                </a:cubicBezTo>
                <a:cubicBezTo>
                  <a:pt x="123" y="114"/>
                  <a:pt x="130" y="107"/>
                  <a:pt x="139" y="107"/>
                </a:cubicBezTo>
                <a:cubicBezTo>
                  <a:pt x="147" y="107"/>
                  <a:pt x="155" y="114"/>
                  <a:pt x="155" y="123"/>
                </a:cubicBezTo>
                <a:cubicBezTo>
                  <a:pt x="155" y="131"/>
                  <a:pt x="147" y="139"/>
                  <a:pt x="139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" name="Freeform 1928">
            <a:extLst>
              <a:ext uri="{FF2B5EF4-FFF2-40B4-BE49-F238E27FC236}">
                <a16:creationId xmlns:a16="http://schemas.microsoft.com/office/drawing/2014/main" id="{623BE265-1BD6-43A0-BACF-221898DCC06D}"/>
              </a:ext>
            </a:extLst>
          </p:cNvPr>
          <p:cNvSpPr>
            <a:spLocks noEditPoints="1"/>
          </p:cNvSpPr>
          <p:nvPr/>
        </p:nvSpPr>
        <p:spPr bwMode="auto">
          <a:xfrm>
            <a:off x="6752008" y="3330082"/>
            <a:ext cx="387550" cy="352524"/>
          </a:xfrm>
          <a:custGeom>
            <a:avLst/>
            <a:gdLst>
              <a:gd name="T0" fmla="*/ 480742 w 160"/>
              <a:gd name="T1" fmla="*/ 347195 h 144"/>
              <a:gd name="T2" fmla="*/ 480742 w 160"/>
              <a:gd name="T3" fmla="*/ 237193 h 144"/>
              <a:gd name="T4" fmla="*/ 282990 w 160"/>
              <a:gd name="T5" fmla="*/ 237193 h 144"/>
              <a:gd name="T6" fmla="*/ 282990 w 160"/>
              <a:gd name="T7" fmla="*/ 144378 h 144"/>
              <a:gd name="T8" fmla="*/ 344361 w 160"/>
              <a:gd name="T9" fmla="*/ 72189 h 144"/>
              <a:gd name="T10" fmla="*/ 272762 w 160"/>
              <a:gd name="T11" fmla="*/ 0 h 144"/>
              <a:gd name="T12" fmla="*/ 201162 w 160"/>
              <a:gd name="T13" fmla="*/ 72189 h 144"/>
              <a:gd name="T14" fmla="*/ 262533 w 160"/>
              <a:gd name="T15" fmla="*/ 144378 h 144"/>
              <a:gd name="T16" fmla="*/ 262533 w 160"/>
              <a:gd name="T17" fmla="*/ 237193 h 144"/>
              <a:gd name="T18" fmla="*/ 64781 w 160"/>
              <a:gd name="T19" fmla="*/ 237193 h 144"/>
              <a:gd name="T20" fmla="*/ 64781 w 160"/>
              <a:gd name="T21" fmla="*/ 347195 h 144"/>
              <a:gd name="T22" fmla="*/ 0 w 160"/>
              <a:gd name="T23" fmla="*/ 347195 h 144"/>
              <a:gd name="T24" fmla="*/ 0 w 160"/>
              <a:gd name="T25" fmla="*/ 495011 h 144"/>
              <a:gd name="T26" fmla="*/ 146609 w 160"/>
              <a:gd name="T27" fmla="*/ 495011 h 144"/>
              <a:gd name="T28" fmla="*/ 146609 w 160"/>
              <a:gd name="T29" fmla="*/ 347195 h 144"/>
              <a:gd name="T30" fmla="*/ 81828 w 160"/>
              <a:gd name="T31" fmla="*/ 347195 h 144"/>
              <a:gd name="T32" fmla="*/ 81828 w 160"/>
              <a:gd name="T33" fmla="*/ 257818 h 144"/>
              <a:gd name="T34" fmla="*/ 262533 w 160"/>
              <a:gd name="T35" fmla="*/ 257818 h 144"/>
              <a:gd name="T36" fmla="*/ 262533 w 160"/>
              <a:gd name="T37" fmla="*/ 347195 h 144"/>
              <a:gd name="T38" fmla="*/ 201162 w 160"/>
              <a:gd name="T39" fmla="*/ 347195 h 144"/>
              <a:gd name="T40" fmla="*/ 201162 w 160"/>
              <a:gd name="T41" fmla="*/ 495011 h 144"/>
              <a:gd name="T42" fmla="*/ 344361 w 160"/>
              <a:gd name="T43" fmla="*/ 495011 h 144"/>
              <a:gd name="T44" fmla="*/ 344361 w 160"/>
              <a:gd name="T45" fmla="*/ 347195 h 144"/>
              <a:gd name="T46" fmla="*/ 282990 w 160"/>
              <a:gd name="T47" fmla="*/ 347195 h 144"/>
              <a:gd name="T48" fmla="*/ 282990 w 160"/>
              <a:gd name="T49" fmla="*/ 257818 h 144"/>
              <a:gd name="T50" fmla="*/ 463695 w 160"/>
              <a:gd name="T51" fmla="*/ 257818 h 144"/>
              <a:gd name="T52" fmla="*/ 463695 w 160"/>
              <a:gd name="T53" fmla="*/ 347195 h 144"/>
              <a:gd name="T54" fmla="*/ 398914 w 160"/>
              <a:gd name="T55" fmla="*/ 347195 h 144"/>
              <a:gd name="T56" fmla="*/ 398914 w 160"/>
              <a:gd name="T57" fmla="*/ 495011 h 144"/>
              <a:gd name="T58" fmla="*/ 545523 w 160"/>
              <a:gd name="T59" fmla="*/ 495011 h 144"/>
              <a:gd name="T60" fmla="*/ 545523 w 160"/>
              <a:gd name="T61" fmla="*/ 347195 h 144"/>
              <a:gd name="T62" fmla="*/ 480742 w 160"/>
              <a:gd name="T63" fmla="*/ 347195 h 144"/>
              <a:gd name="T64" fmla="*/ 218209 w 160"/>
              <a:gd name="T65" fmla="*/ 72189 h 144"/>
              <a:gd name="T66" fmla="*/ 272762 w 160"/>
              <a:gd name="T67" fmla="*/ 17188 h 144"/>
              <a:gd name="T68" fmla="*/ 327314 w 160"/>
              <a:gd name="T69" fmla="*/ 72189 h 144"/>
              <a:gd name="T70" fmla="*/ 272762 w 160"/>
              <a:gd name="T71" fmla="*/ 127190 h 144"/>
              <a:gd name="T72" fmla="*/ 218209 w 160"/>
              <a:gd name="T73" fmla="*/ 72189 h 144"/>
              <a:gd name="T74" fmla="*/ 126152 w 160"/>
              <a:gd name="T75" fmla="*/ 477823 h 144"/>
              <a:gd name="T76" fmla="*/ 17048 w 160"/>
              <a:gd name="T77" fmla="*/ 477823 h 144"/>
              <a:gd name="T78" fmla="*/ 17048 w 160"/>
              <a:gd name="T79" fmla="*/ 367821 h 144"/>
              <a:gd name="T80" fmla="*/ 126152 w 160"/>
              <a:gd name="T81" fmla="*/ 367821 h 144"/>
              <a:gd name="T82" fmla="*/ 126152 w 160"/>
              <a:gd name="T83" fmla="*/ 477823 h 144"/>
              <a:gd name="T84" fmla="*/ 327314 w 160"/>
              <a:gd name="T85" fmla="*/ 477823 h 144"/>
              <a:gd name="T86" fmla="*/ 218209 w 160"/>
              <a:gd name="T87" fmla="*/ 477823 h 144"/>
              <a:gd name="T88" fmla="*/ 218209 w 160"/>
              <a:gd name="T89" fmla="*/ 367821 h 144"/>
              <a:gd name="T90" fmla="*/ 327314 w 160"/>
              <a:gd name="T91" fmla="*/ 367821 h 144"/>
              <a:gd name="T92" fmla="*/ 327314 w 160"/>
              <a:gd name="T93" fmla="*/ 477823 h 144"/>
              <a:gd name="T94" fmla="*/ 528475 w 160"/>
              <a:gd name="T95" fmla="*/ 477823 h 144"/>
              <a:gd name="T96" fmla="*/ 419371 w 160"/>
              <a:gd name="T97" fmla="*/ 477823 h 144"/>
              <a:gd name="T98" fmla="*/ 419371 w 160"/>
              <a:gd name="T99" fmla="*/ 367821 h 144"/>
              <a:gd name="T100" fmla="*/ 528475 w 160"/>
              <a:gd name="T101" fmla="*/ 367821 h 144"/>
              <a:gd name="T102" fmla="*/ 528475 w 160"/>
              <a:gd name="T103" fmla="*/ 477823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44">
                <a:moveTo>
                  <a:pt x="141" y="101"/>
                </a:moveTo>
                <a:cubicBezTo>
                  <a:pt x="141" y="69"/>
                  <a:pt x="141" y="69"/>
                  <a:pt x="141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42"/>
                  <a:pt x="83" y="42"/>
                  <a:pt x="83" y="42"/>
                </a:cubicBezTo>
                <a:cubicBezTo>
                  <a:pt x="93" y="41"/>
                  <a:pt x="101" y="32"/>
                  <a:pt x="101" y="21"/>
                </a:cubicBezTo>
                <a:cubicBezTo>
                  <a:pt x="101" y="10"/>
                  <a:pt x="92" y="0"/>
                  <a:pt x="80" y="0"/>
                </a:cubicBezTo>
                <a:cubicBezTo>
                  <a:pt x="68" y="0"/>
                  <a:pt x="59" y="10"/>
                  <a:pt x="59" y="21"/>
                </a:cubicBezTo>
                <a:cubicBezTo>
                  <a:pt x="59" y="32"/>
                  <a:pt x="67" y="41"/>
                  <a:pt x="77" y="42"/>
                </a:cubicBezTo>
                <a:cubicBezTo>
                  <a:pt x="77" y="69"/>
                  <a:pt x="77" y="69"/>
                  <a:pt x="77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44"/>
                  <a:pt x="0" y="144"/>
                  <a:pt x="0" y="144"/>
                </a:cubicBezTo>
                <a:cubicBezTo>
                  <a:pt x="43" y="144"/>
                  <a:pt x="43" y="144"/>
                  <a:pt x="43" y="144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24" y="75"/>
                  <a:pt x="24" y="75"/>
                  <a:pt x="24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101"/>
                  <a:pt x="77" y="101"/>
                  <a:pt x="7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83" y="75"/>
                  <a:pt x="83" y="75"/>
                  <a:pt x="83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6" y="101"/>
                  <a:pt x="136" y="101"/>
                  <a:pt x="136" y="101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01"/>
                  <a:pt x="160" y="101"/>
                  <a:pt x="160" y="101"/>
                </a:cubicBezTo>
                <a:lnTo>
                  <a:pt x="141" y="101"/>
                </a:lnTo>
                <a:close/>
                <a:moveTo>
                  <a:pt x="64" y="21"/>
                </a:moveTo>
                <a:cubicBezTo>
                  <a:pt x="64" y="13"/>
                  <a:pt x="71" y="5"/>
                  <a:pt x="80" y="5"/>
                </a:cubicBezTo>
                <a:cubicBezTo>
                  <a:pt x="89" y="5"/>
                  <a:pt x="96" y="13"/>
                  <a:pt x="96" y="21"/>
                </a:cubicBezTo>
                <a:cubicBezTo>
                  <a:pt x="96" y="30"/>
                  <a:pt x="89" y="37"/>
                  <a:pt x="80" y="37"/>
                </a:cubicBezTo>
                <a:cubicBezTo>
                  <a:pt x="71" y="37"/>
                  <a:pt x="64" y="30"/>
                  <a:pt x="64" y="21"/>
                </a:cubicBezTo>
                <a:close/>
                <a:moveTo>
                  <a:pt x="37" y="139"/>
                </a:moveTo>
                <a:cubicBezTo>
                  <a:pt x="5" y="139"/>
                  <a:pt x="5" y="139"/>
                  <a:pt x="5" y="139"/>
                </a:cubicBezTo>
                <a:cubicBezTo>
                  <a:pt x="5" y="107"/>
                  <a:pt x="5" y="107"/>
                  <a:pt x="5" y="107"/>
                </a:cubicBezTo>
                <a:cubicBezTo>
                  <a:pt x="37" y="107"/>
                  <a:pt x="37" y="107"/>
                  <a:pt x="37" y="107"/>
                </a:cubicBezTo>
                <a:lnTo>
                  <a:pt x="37" y="139"/>
                </a:lnTo>
                <a:close/>
                <a:moveTo>
                  <a:pt x="96" y="139"/>
                </a:moveTo>
                <a:cubicBezTo>
                  <a:pt x="64" y="139"/>
                  <a:pt x="64" y="139"/>
                  <a:pt x="64" y="139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96" y="107"/>
                  <a:pt x="96" y="107"/>
                  <a:pt x="96" y="107"/>
                </a:cubicBezTo>
                <a:lnTo>
                  <a:pt x="96" y="139"/>
                </a:lnTo>
                <a:close/>
                <a:moveTo>
                  <a:pt x="155" y="139"/>
                </a:moveTo>
                <a:cubicBezTo>
                  <a:pt x="123" y="139"/>
                  <a:pt x="123" y="139"/>
                  <a:pt x="123" y="139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55" y="107"/>
                  <a:pt x="155" y="107"/>
                  <a:pt x="155" y="107"/>
                </a:cubicBezTo>
                <a:lnTo>
                  <a:pt x="155" y="1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" name="Freeform 1929">
            <a:extLst>
              <a:ext uri="{FF2B5EF4-FFF2-40B4-BE49-F238E27FC236}">
                <a16:creationId xmlns:a16="http://schemas.microsoft.com/office/drawing/2014/main" id="{2EF1ED7B-0C43-4B5A-B93B-D7D7941891DD}"/>
              </a:ext>
            </a:extLst>
          </p:cNvPr>
          <p:cNvSpPr>
            <a:spLocks noEditPoints="1"/>
          </p:cNvSpPr>
          <p:nvPr/>
        </p:nvSpPr>
        <p:spPr bwMode="auto">
          <a:xfrm>
            <a:off x="7753005" y="3330082"/>
            <a:ext cx="387550" cy="352524"/>
          </a:xfrm>
          <a:custGeom>
            <a:avLst/>
            <a:gdLst>
              <a:gd name="T0" fmla="*/ 480742 w 160"/>
              <a:gd name="T1" fmla="*/ 350633 h 144"/>
              <a:gd name="T2" fmla="*/ 480742 w 160"/>
              <a:gd name="T3" fmla="*/ 237193 h 144"/>
              <a:gd name="T4" fmla="*/ 282990 w 160"/>
              <a:gd name="T5" fmla="*/ 237193 h 144"/>
              <a:gd name="T6" fmla="*/ 282990 w 160"/>
              <a:gd name="T7" fmla="*/ 147816 h 144"/>
              <a:gd name="T8" fmla="*/ 344361 w 160"/>
              <a:gd name="T9" fmla="*/ 147816 h 144"/>
              <a:gd name="T10" fmla="*/ 344361 w 160"/>
              <a:gd name="T11" fmla="*/ 0 h 144"/>
              <a:gd name="T12" fmla="*/ 201162 w 160"/>
              <a:gd name="T13" fmla="*/ 0 h 144"/>
              <a:gd name="T14" fmla="*/ 201162 w 160"/>
              <a:gd name="T15" fmla="*/ 147816 h 144"/>
              <a:gd name="T16" fmla="*/ 262533 w 160"/>
              <a:gd name="T17" fmla="*/ 147816 h 144"/>
              <a:gd name="T18" fmla="*/ 262533 w 160"/>
              <a:gd name="T19" fmla="*/ 237193 h 144"/>
              <a:gd name="T20" fmla="*/ 64781 w 160"/>
              <a:gd name="T21" fmla="*/ 237193 h 144"/>
              <a:gd name="T22" fmla="*/ 64781 w 160"/>
              <a:gd name="T23" fmla="*/ 350633 h 144"/>
              <a:gd name="T24" fmla="*/ 0 w 160"/>
              <a:gd name="T25" fmla="*/ 422822 h 144"/>
              <a:gd name="T26" fmla="*/ 71600 w 160"/>
              <a:gd name="T27" fmla="*/ 495011 h 144"/>
              <a:gd name="T28" fmla="*/ 146609 w 160"/>
              <a:gd name="T29" fmla="*/ 422822 h 144"/>
              <a:gd name="T30" fmla="*/ 81828 w 160"/>
              <a:gd name="T31" fmla="*/ 350633 h 144"/>
              <a:gd name="T32" fmla="*/ 81828 w 160"/>
              <a:gd name="T33" fmla="*/ 257818 h 144"/>
              <a:gd name="T34" fmla="*/ 262533 w 160"/>
              <a:gd name="T35" fmla="*/ 257818 h 144"/>
              <a:gd name="T36" fmla="*/ 262533 w 160"/>
              <a:gd name="T37" fmla="*/ 350633 h 144"/>
              <a:gd name="T38" fmla="*/ 201162 w 160"/>
              <a:gd name="T39" fmla="*/ 422822 h 144"/>
              <a:gd name="T40" fmla="*/ 272762 w 160"/>
              <a:gd name="T41" fmla="*/ 495011 h 144"/>
              <a:gd name="T42" fmla="*/ 344361 w 160"/>
              <a:gd name="T43" fmla="*/ 422822 h 144"/>
              <a:gd name="T44" fmla="*/ 282990 w 160"/>
              <a:gd name="T45" fmla="*/ 350633 h 144"/>
              <a:gd name="T46" fmla="*/ 282990 w 160"/>
              <a:gd name="T47" fmla="*/ 257818 h 144"/>
              <a:gd name="T48" fmla="*/ 463695 w 160"/>
              <a:gd name="T49" fmla="*/ 257818 h 144"/>
              <a:gd name="T50" fmla="*/ 463695 w 160"/>
              <a:gd name="T51" fmla="*/ 350633 h 144"/>
              <a:gd name="T52" fmla="*/ 398914 w 160"/>
              <a:gd name="T53" fmla="*/ 422822 h 144"/>
              <a:gd name="T54" fmla="*/ 473923 w 160"/>
              <a:gd name="T55" fmla="*/ 495011 h 144"/>
              <a:gd name="T56" fmla="*/ 545523 w 160"/>
              <a:gd name="T57" fmla="*/ 422822 h 144"/>
              <a:gd name="T58" fmla="*/ 480742 w 160"/>
              <a:gd name="T59" fmla="*/ 350633 h 144"/>
              <a:gd name="T60" fmla="*/ 218209 w 160"/>
              <a:gd name="T61" fmla="*/ 17188 h 144"/>
              <a:gd name="T62" fmla="*/ 327314 w 160"/>
              <a:gd name="T63" fmla="*/ 17188 h 144"/>
              <a:gd name="T64" fmla="*/ 327314 w 160"/>
              <a:gd name="T65" fmla="*/ 127190 h 144"/>
              <a:gd name="T66" fmla="*/ 218209 w 160"/>
              <a:gd name="T67" fmla="*/ 127190 h 144"/>
              <a:gd name="T68" fmla="*/ 218209 w 160"/>
              <a:gd name="T69" fmla="*/ 17188 h 144"/>
              <a:gd name="T70" fmla="*/ 126152 w 160"/>
              <a:gd name="T71" fmla="*/ 422822 h 144"/>
              <a:gd name="T72" fmla="*/ 71600 w 160"/>
              <a:gd name="T73" fmla="*/ 477823 h 144"/>
              <a:gd name="T74" fmla="*/ 17048 w 160"/>
              <a:gd name="T75" fmla="*/ 422822 h 144"/>
              <a:gd name="T76" fmla="*/ 71600 w 160"/>
              <a:gd name="T77" fmla="*/ 367821 h 144"/>
              <a:gd name="T78" fmla="*/ 126152 w 160"/>
              <a:gd name="T79" fmla="*/ 422822 h 144"/>
              <a:gd name="T80" fmla="*/ 327314 w 160"/>
              <a:gd name="T81" fmla="*/ 422822 h 144"/>
              <a:gd name="T82" fmla="*/ 272762 w 160"/>
              <a:gd name="T83" fmla="*/ 477823 h 144"/>
              <a:gd name="T84" fmla="*/ 218209 w 160"/>
              <a:gd name="T85" fmla="*/ 422822 h 144"/>
              <a:gd name="T86" fmla="*/ 272762 w 160"/>
              <a:gd name="T87" fmla="*/ 367821 h 144"/>
              <a:gd name="T88" fmla="*/ 327314 w 160"/>
              <a:gd name="T89" fmla="*/ 422822 h 144"/>
              <a:gd name="T90" fmla="*/ 473923 w 160"/>
              <a:gd name="T91" fmla="*/ 477823 h 144"/>
              <a:gd name="T92" fmla="*/ 419371 w 160"/>
              <a:gd name="T93" fmla="*/ 422822 h 144"/>
              <a:gd name="T94" fmla="*/ 473923 w 160"/>
              <a:gd name="T95" fmla="*/ 367821 h 144"/>
              <a:gd name="T96" fmla="*/ 528475 w 160"/>
              <a:gd name="T97" fmla="*/ 422822 h 144"/>
              <a:gd name="T98" fmla="*/ 473923 w 160"/>
              <a:gd name="T99" fmla="*/ 477823 h 1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44">
                <a:moveTo>
                  <a:pt x="141" y="102"/>
                </a:moveTo>
                <a:cubicBezTo>
                  <a:pt x="141" y="69"/>
                  <a:pt x="141" y="69"/>
                  <a:pt x="141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43"/>
                  <a:pt x="83" y="43"/>
                  <a:pt x="83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0"/>
                  <a:pt x="101" y="0"/>
                  <a:pt x="10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43"/>
                  <a:pt x="59" y="43"/>
                  <a:pt x="59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69"/>
                  <a:pt x="77" y="69"/>
                  <a:pt x="77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8" y="103"/>
                  <a:pt x="0" y="112"/>
                  <a:pt x="0" y="123"/>
                </a:cubicBezTo>
                <a:cubicBezTo>
                  <a:pt x="0" y="134"/>
                  <a:pt x="10" y="144"/>
                  <a:pt x="21" y="144"/>
                </a:cubicBezTo>
                <a:cubicBezTo>
                  <a:pt x="33" y="144"/>
                  <a:pt x="43" y="134"/>
                  <a:pt x="43" y="123"/>
                </a:cubicBezTo>
                <a:cubicBezTo>
                  <a:pt x="43" y="112"/>
                  <a:pt x="35" y="103"/>
                  <a:pt x="24" y="102"/>
                </a:cubicBezTo>
                <a:cubicBezTo>
                  <a:pt x="24" y="75"/>
                  <a:pt x="24" y="75"/>
                  <a:pt x="24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67" y="103"/>
                  <a:pt x="59" y="112"/>
                  <a:pt x="59" y="123"/>
                </a:cubicBezTo>
                <a:cubicBezTo>
                  <a:pt x="59" y="134"/>
                  <a:pt x="68" y="144"/>
                  <a:pt x="80" y="144"/>
                </a:cubicBezTo>
                <a:cubicBezTo>
                  <a:pt x="92" y="144"/>
                  <a:pt x="101" y="134"/>
                  <a:pt x="101" y="123"/>
                </a:cubicBezTo>
                <a:cubicBezTo>
                  <a:pt x="101" y="112"/>
                  <a:pt x="93" y="103"/>
                  <a:pt x="83" y="102"/>
                </a:cubicBezTo>
                <a:cubicBezTo>
                  <a:pt x="83" y="75"/>
                  <a:pt x="83" y="75"/>
                  <a:pt x="83" y="75"/>
                </a:cubicBezTo>
                <a:cubicBezTo>
                  <a:pt x="136" y="75"/>
                  <a:pt x="136" y="75"/>
                  <a:pt x="136" y="75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25" y="103"/>
                  <a:pt x="117" y="112"/>
                  <a:pt x="117" y="123"/>
                </a:cubicBezTo>
                <a:cubicBezTo>
                  <a:pt x="117" y="134"/>
                  <a:pt x="127" y="144"/>
                  <a:pt x="139" y="144"/>
                </a:cubicBezTo>
                <a:cubicBezTo>
                  <a:pt x="150" y="144"/>
                  <a:pt x="160" y="134"/>
                  <a:pt x="160" y="123"/>
                </a:cubicBezTo>
                <a:cubicBezTo>
                  <a:pt x="160" y="112"/>
                  <a:pt x="152" y="103"/>
                  <a:pt x="141" y="102"/>
                </a:cubicBezTo>
                <a:close/>
                <a:moveTo>
                  <a:pt x="64" y="5"/>
                </a:moveTo>
                <a:cubicBezTo>
                  <a:pt x="96" y="5"/>
                  <a:pt x="96" y="5"/>
                  <a:pt x="96" y="5"/>
                </a:cubicBezTo>
                <a:cubicBezTo>
                  <a:pt x="96" y="37"/>
                  <a:pt x="96" y="37"/>
                  <a:pt x="96" y="37"/>
                </a:cubicBezTo>
                <a:cubicBezTo>
                  <a:pt x="64" y="37"/>
                  <a:pt x="64" y="37"/>
                  <a:pt x="64" y="37"/>
                </a:cubicBezTo>
                <a:lnTo>
                  <a:pt x="64" y="5"/>
                </a:lnTo>
                <a:close/>
                <a:moveTo>
                  <a:pt x="37" y="123"/>
                </a:moveTo>
                <a:cubicBezTo>
                  <a:pt x="37" y="131"/>
                  <a:pt x="30" y="139"/>
                  <a:pt x="21" y="139"/>
                </a:cubicBezTo>
                <a:cubicBezTo>
                  <a:pt x="13" y="139"/>
                  <a:pt x="5" y="131"/>
                  <a:pt x="5" y="123"/>
                </a:cubicBezTo>
                <a:cubicBezTo>
                  <a:pt x="5" y="114"/>
                  <a:pt x="13" y="107"/>
                  <a:pt x="21" y="107"/>
                </a:cubicBezTo>
                <a:cubicBezTo>
                  <a:pt x="30" y="107"/>
                  <a:pt x="37" y="114"/>
                  <a:pt x="37" y="123"/>
                </a:cubicBezTo>
                <a:close/>
                <a:moveTo>
                  <a:pt x="96" y="123"/>
                </a:moveTo>
                <a:cubicBezTo>
                  <a:pt x="96" y="131"/>
                  <a:pt x="89" y="139"/>
                  <a:pt x="80" y="139"/>
                </a:cubicBezTo>
                <a:cubicBezTo>
                  <a:pt x="71" y="139"/>
                  <a:pt x="64" y="131"/>
                  <a:pt x="64" y="123"/>
                </a:cubicBezTo>
                <a:cubicBezTo>
                  <a:pt x="64" y="114"/>
                  <a:pt x="71" y="107"/>
                  <a:pt x="80" y="107"/>
                </a:cubicBezTo>
                <a:cubicBezTo>
                  <a:pt x="89" y="107"/>
                  <a:pt x="96" y="114"/>
                  <a:pt x="96" y="123"/>
                </a:cubicBezTo>
                <a:close/>
                <a:moveTo>
                  <a:pt x="139" y="139"/>
                </a:moveTo>
                <a:cubicBezTo>
                  <a:pt x="130" y="139"/>
                  <a:pt x="123" y="131"/>
                  <a:pt x="123" y="123"/>
                </a:cubicBezTo>
                <a:cubicBezTo>
                  <a:pt x="123" y="114"/>
                  <a:pt x="130" y="107"/>
                  <a:pt x="139" y="107"/>
                </a:cubicBezTo>
                <a:cubicBezTo>
                  <a:pt x="147" y="107"/>
                  <a:pt x="155" y="114"/>
                  <a:pt x="155" y="123"/>
                </a:cubicBezTo>
                <a:cubicBezTo>
                  <a:pt x="155" y="131"/>
                  <a:pt x="147" y="139"/>
                  <a:pt x="139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" name="Freeform 1930">
            <a:extLst>
              <a:ext uri="{FF2B5EF4-FFF2-40B4-BE49-F238E27FC236}">
                <a16:creationId xmlns:a16="http://schemas.microsoft.com/office/drawing/2014/main" id="{BE985534-8B7F-40C7-91D1-CA55D988100A}"/>
              </a:ext>
            </a:extLst>
          </p:cNvPr>
          <p:cNvSpPr>
            <a:spLocks noEditPoints="1"/>
          </p:cNvSpPr>
          <p:nvPr/>
        </p:nvSpPr>
        <p:spPr bwMode="auto">
          <a:xfrm>
            <a:off x="8746382" y="3330082"/>
            <a:ext cx="387550" cy="352524"/>
          </a:xfrm>
          <a:custGeom>
            <a:avLst/>
            <a:gdLst>
              <a:gd name="T0" fmla="*/ 480580 w 378"/>
              <a:gd name="T1" fmla="*/ 346363 h 343"/>
              <a:gd name="T2" fmla="*/ 480580 w 378"/>
              <a:gd name="T3" fmla="*/ 236682 h 343"/>
              <a:gd name="T4" fmla="*/ 282864 w 378"/>
              <a:gd name="T5" fmla="*/ 236682 h 343"/>
              <a:gd name="T6" fmla="*/ 282864 w 378"/>
              <a:gd name="T7" fmla="*/ 147204 h 343"/>
              <a:gd name="T8" fmla="*/ 343477 w 378"/>
              <a:gd name="T9" fmla="*/ 147204 h 343"/>
              <a:gd name="T10" fmla="*/ 343477 w 378"/>
              <a:gd name="T11" fmla="*/ 0 h 343"/>
              <a:gd name="T12" fmla="*/ 200602 w 378"/>
              <a:gd name="T13" fmla="*/ 0 h 343"/>
              <a:gd name="T14" fmla="*/ 200602 w 378"/>
              <a:gd name="T15" fmla="*/ 147204 h 343"/>
              <a:gd name="T16" fmla="*/ 262659 w 378"/>
              <a:gd name="T17" fmla="*/ 147204 h 343"/>
              <a:gd name="T18" fmla="*/ 262659 w 378"/>
              <a:gd name="T19" fmla="*/ 236682 h 343"/>
              <a:gd name="T20" fmla="*/ 64943 w 378"/>
              <a:gd name="T21" fmla="*/ 236682 h 343"/>
              <a:gd name="T22" fmla="*/ 64943 w 378"/>
              <a:gd name="T23" fmla="*/ 346363 h 343"/>
              <a:gd name="T24" fmla="*/ 0 w 378"/>
              <a:gd name="T25" fmla="*/ 346363 h 343"/>
              <a:gd name="T26" fmla="*/ 0 w 378"/>
              <a:gd name="T27" fmla="*/ 495011 h 343"/>
              <a:gd name="T28" fmla="*/ 145761 w 378"/>
              <a:gd name="T29" fmla="*/ 495011 h 343"/>
              <a:gd name="T30" fmla="*/ 145761 w 378"/>
              <a:gd name="T31" fmla="*/ 346363 h 343"/>
              <a:gd name="T32" fmla="*/ 80818 w 378"/>
              <a:gd name="T33" fmla="*/ 346363 h 343"/>
              <a:gd name="T34" fmla="*/ 80818 w 378"/>
              <a:gd name="T35" fmla="*/ 256886 h 343"/>
              <a:gd name="T36" fmla="*/ 262659 w 378"/>
              <a:gd name="T37" fmla="*/ 256886 h 343"/>
              <a:gd name="T38" fmla="*/ 262659 w 378"/>
              <a:gd name="T39" fmla="*/ 346363 h 343"/>
              <a:gd name="T40" fmla="*/ 200602 w 378"/>
              <a:gd name="T41" fmla="*/ 346363 h 343"/>
              <a:gd name="T42" fmla="*/ 200602 w 378"/>
              <a:gd name="T43" fmla="*/ 495011 h 343"/>
              <a:gd name="T44" fmla="*/ 343477 w 378"/>
              <a:gd name="T45" fmla="*/ 495011 h 343"/>
              <a:gd name="T46" fmla="*/ 343477 w 378"/>
              <a:gd name="T47" fmla="*/ 346363 h 343"/>
              <a:gd name="T48" fmla="*/ 282864 w 378"/>
              <a:gd name="T49" fmla="*/ 346363 h 343"/>
              <a:gd name="T50" fmla="*/ 282864 w 378"/>
              <a:gd name="T51" fmla="*/ 256886 h 343"/>
              <a:gd name="T52" fmla="*/ 463262 w 378"/>
              <a:gd name="T53" fmla="*/ 256886 h 343"/>
              <a:gd name="T54" fmla="*/ 463262 w 378"/>
              <a:gd name="T55" fmla="*/ 346363 h 343"/>
              <a:gd name="T56" fmla="*/ 398318 w 378"/>
              <a:gd name="T57" fmla="*/ 346363 h 343"/>
              <a:gd name="T58" fmla="*/ 398318 w 378"/>
              <a:gd name="T59" fmla="*/ 495011 h 343"/>
              <a:gd name="T60" fmla="*/ 545523 w 378"/>
              <a:gd name="T61" fmla="*/ 495011 h 343"/>
              <a:gd name="T62" fmla="*/ 545523 w 378"/>
              <a:gd name="T63" fmla="*/ 346363 h 343"/>
              <a:gd name="T64" fmla="*/ 480580 w 378"/>
              <a:gd name="T65" fmla="*/ 346363 h 343"/>
              <a:gd name="T66" fmla="*/ 217921 w 378"/>
              <a:gd name="T67" fmla="*/ 17318 h 343"/>
              <a:gd name="T68" fmla="*/ 327602 w 378"/>
              <a:gd name="T69" fmla="*/ 17318 h 343"/>
              <a:gd name="T70" fmla="*/ 327602 w 378"/>
              <a:gd name="T71" fmla="*/ 127000 h 343"/>
              <a:gd name="T72" fmla="*/ 217921 w 378"/>
              <a:gd name="T73" fmla="*/ 127000 h 343"/>
              <a:gd name="T74" fmla="*/ 217921 w 378"/>
              <a:gd name="T75" fmla="*/ 17318 h 343"/>
              <a:gd name="T76" fmla="*/ 125557 w 378"/>
              <a:gd name="T77" fmla="*/ 477693 h 343"/>
              <a:gd name="T78" fmla="*/ 15875 w 378"/>
              <a:gd name="T79" fmla="*/ 477693 h 343"/>
              <a:gd name="T80" fmla="*/ 15875 w 378"/>
              <a:gd name="T81" fmla="*/ 368011 h 343"/>
              <a:gd name="T82" fmla="*/ 125557 w 378"/>
              <a:gd name="T83" fmla="*/ 368011 h 343"/>
              <a:gd name="T84" fmla="*/ 125557 w 378"/>
              <a:gd name="T85" fmla="*/ 477693 h 343"/>
              <a:gd name="T86" fmla="*/ 327602 w 378"/>
              <a:gd name="T87" fmla="*/ 477693 h 343"/>
              <a:gd name="T88" fmla="*/ 217921 w 378"/>
              <a:gd name="T89" fmla="*/ 477693 h 343"/>
              <a:gd name="T90" fmla="*/ 217921 w 378"/>
              <a:gd name="T91" fmla="*/ 368011 h 343"/>
              <a:gd name="T92" fmla="*/ 327602 w 378"/>
              <a:gd name="T93" fmla="*/ 368011 h 343"/>
              <a:gd name="T94" fmla="*/ 327602 w 378"/>
              <a:gd name="T95" fmla="*/ 477693 h 343"/>
              <a:gd name="T96" fmla="*/ 528205 w 378"/>
              <a:gd name="T97" fmla="*/ 477693 h 343"/>
              <a:gd name="T98" fmla="*/ 418523 w 378"/>
              <a:gd name="T99" fmla="*/ 477693 h 343"/>
              <a:gd name="T100" fmla="*/ 418523 w 378"/>
              <a:gd name="T101" fmla="*/ 368011 h 343"/>
              <a:gd name="T102" fmla="*/ 528205 w 378"/>
              <a:gd name="T103" fmla="*/ 368011 h 343"/>
              <a:gd name="T104" fmla="*/ 528205 w 378"/>
              <a:gd name="T105" fmla="*/ 477693 h 34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78" h="343">
                <a:moveTo>
                  <a:pt x="333" y="240"/>
                </a:moveTo>
                <a:lnTo>
                  <a:pt x="333" y="164"/>
                </a:lnTo>
                <a:lnTo>
                  <a:pt x="196" y="164"/>
                </a:lnTo>
                <a:lnTo>
                  <a:pt x="196" y="102"/>
                </a:lnTo>
                <a:lnTo>
                  <a:pt x="238" y="102"/>
                </a:lnTo>
                <a:lnTo>
                  <a:pt x="238" y="0"/>
                </a:lnTo>
                <a:lnTo>
                  <a:pt x="139" y="0"/>
                </a:lnTo>
                <a:lnTo>
                  <a:pt x="139" y="102"/>
                </a:lnTo>
                <a:lnTo>
                  <a:pt x="182" y="102"/>
                </a:lnTo>
                <a:lnTo>
                  <a:pt x="182" y="164"/>
                </a:lnTo>
                <a:lnTo>
                  <a:pt x="45" y="164"/>
                </a:lnTo>
                <a:lnTo>
                  <a:pt x="45" y="240"/>
                </a:lnTo>
                <a:lnTo>
                  <a:pt x="0" y="240"/>
                </a:lnTo>
                <a:lnTo>
                  <a:pt x="0" y="343"/>
                </a:lnTo>
                <a:lnTo>
                  <a:pt x="101" y="343"/>
                </a:lnTo>
                <a:lnTo>
                  <a:pt x="101" y="240"/>
                </a:lnTo>
                <a:lnTo>
                  <a:pt x="56" y="240"/>
                </a:lnTo>
                <a:lnTo>
                  <a:pt x="56" y="178"/>
                </a:lnTo>
                <a:lnTo>
                  <a:pt x="182" y="178"/>
                </a:lnTo>
                <a:lnTo>
                  <a:pt x="182" y="240"/>
                </a:lnTo>
                <a:lnTo>
                  <a:pt x="139" y="240"/>
                </a:lnTo>
                <a:lnTo>
                  <a:pt x="139" y="343"/>
                </a:lnTo>
                <a:lnTo>
                  <a:pt x="238" y="343"/>
                </a:lnTo>
                <a:lnTo>
                  <a:pt x="238" y="240"/>
                </a:lnTo>
                <a:lnTo>
                  <a:pt x="196" y="240"/>
                </a:lnTo>
                <a:lnTo>
                  <a:pt x="196" y="178"/>
                </a:lnTo>
                <a:lnTo>
                  <a:pt x="321" y="178"/>
                </a:lnTo>
                <a:lnTo>
                  <a:pt x="321" y="240"/>
                </a:lnTo>
                <a:lnTo>
                  <a:pt x="276" y="240"/>
                </a:lnTo>
                <a:lnTo>
                  <a:pt x="276" y="343"/>
                </a:lnTo>
                <a:lnTo>
                  <a:pt x="378" y="343"/>
                </a:lnTo>
                <a:lnTo>
                  <a:pt x="378" y="240"/>
                </a:lnTo>
                <a:lnTo>
                  <a:pt x="333" y="240"/>
                </a:lnTo>
                <a:close/>
                <a:moveTo>
                  <a:pt x="151" y="12"/>
                </a:moveTo>
                <a:lnTo>
                  <a:pt x="227" y="12"/>
                </a:lnTo>
                <a:lnTo>
                  <a:pt x="227" y="88"/>
                </a:lnTo>
                <a:lnTo>
                  <a:pt x="151" y="88"/>
                </a:lnTo>
                <a:lnTo>
                  <a:pt x="151" y="12"/>
                </a:lnTo>
                <a:close/>
                <a:moveTo>
                  <a:pt x="87" y="331"/>
                </a:moveTo>
                <a:lnTo>
                  <a:pt x="11" y="331"/>
                </a:lnTo>
                <a:lnTo>
                  <a:pt x="11" y="255"/>
                </a:lnTo>
                <a:lnTo>
                  <a:pt x="87" y="255"/>
                </a:lnTo>
                <a:lnTo>
                  <a:pt x="87" y="331"/>
                </a:lnTo>
                <a:close/>
                <a:moveTo>
                  <a:pt x="227" y="331"/>
                </a:moveTo>
                <a:lnTo>
                  <a:pt x="151" y="331"/>
                </a:lnTo>
                <a:lnTo>
                  <a:pt x="151" y="255"/>
                </a:lnTo>
                <a:lnTo>
                  <a:pt x="227" y="255"/>
                </a:lnTo>
                <a:lnTo>
                  <a:pt x="227" y="331"/>
                </a:lnTo>
                <a:close/>
                <a:moveTo>
                  <a:pt x="366" y="331"/>
                </a:moveTo>
                <a:lnTo>
                  <a:pt x="290" y="331"/>
                </a:lnTo>
                <a:lnTo>
                  <a:pt x="290" y="255"/>
                </a:lnTo>
                <a:lnTo>
                  <a:pt x="366" y="255"/>
                </a:lnTo>
                <a:lnTo>
                  <a:pt x="366" y="3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" name="Freeform 1931">
            <a:extLst>
              <a:ext uri="{FF2B5EF4-FFF2-40B4-BE49-F238E27FC236}">
                <a16:creationId xmlns:a16="http://schemas.microsoft.com/office/drawing/2014/main" id="{D47C6085-F4CC-446D-A200-121090EAFD72}"/>
              </a:ext>
            </a:extLst>
          </p:cNvPr>
          <p:cNvSpPr>
            <a:spLocks noEditPoints="1"/>
          </p:cNvSpPr>
          <p:nvPr/>
        </p:nvSpPr>
        <p:spPr bwMode="auto">
          <a:xfrm>
            <a:off x="9754281" y="3310873"/>
            <a:ext cx="387550" cy="390942"/>
          </a:xfrm>
          <a:custGeom>
            <a:avLst/>
            <a:gdLst>
              <a:gd name="T0" fmla="*/ 351180 w 160"/>
              <a:gd name="T1" fmla="*/ 0 h 160"/>
              <a:gd name="T2" fmla="*/ 173885 w 160"/>
              <a:gd name="T3" fmla="*/ 0 h 160"/>
              <a:gd name="T4" fmla="*/ 0 w 160"/>
              <a:gd name="T5" fmla="*/ 549852 h 160"/>
              <a:gd name="T6" fmla="*/ 194343 w 160"/>
              <a:gd name="T7" fmla="*/ 549852 h 160"/>
              <a:gd name="T8" fmla="*/ 371638 w 160"/>
              <a:gd name="T9" fmla="*/ 549852 h 160"/>
              <a:gd name="T10" fmla="*/ 545523 w 160"/>
              <a:gd name="T11" fmla="*/ 0 h 160"/>
              <a:gd name="T12" fmla="*/ 173885 w 160"/>
              <a:gd name="T13" fmla="*/ 529233 h 160"/>
              <a:gd name="T14" fmla="*/ 20457 w 160"/>
              <a:gd name="T15" fmla="*/ 20619 h 160"/>
              <a:gd name="T16" fmla="*/ 173885 w 160"/>
              <a:gd name="T17" fmla="*/ 529233 h 160"/>
              <a:gd name="T18" fmla="*/ 194343 w 160"/>
              <a:gd name="T19" fmla="*/ 529233 h 160"/>
              <a:gd name="T20" fmla="*/ 351180 w 160"/>
              <a:gd name="T21" fmla="*/ 20619 h 160"/>
              <a:gd name="T22" fmla="*/ 525066 w 160"/>
              <a:gd name="T23" fmla="*/ 529233 h 160"/>
              <a:gd name="T24" fmla="*/ 371638 w 160"/>
              <a:gd name="T25" fmla="*/ 20619 h 160"/>
              <a:gd name="T26" fmla="*/ 525066 w 160"/>
              <a:gd name="T27" fmla="*/ 529233 h 160"/>
              <a:gd name="T28" fmla="*/ 37505 w 160"/>
              <a:gd name="T29" fmla="*/ 37802 h 160"/>
              <a:gd name="T30" fmla="*/ 156838 w 160"/>
              <a:gd name="T31" fmla="*/ 254307 h 160"/>
              <a:gd name="T32" fmla="*/ 136381 w 160"/>
              <a:gd name="T33" fmla="*/ 237124 h 160"/>
              <a:gd name="T34" fmla="*/ 57962 w 160"/>
              <a:gd name="T35" fmla="*/ 58422 h 160"/>
              <a:gd name="T36" fmla="*/ 136381 w 160"/>
              <a:gd name="T37" fmla="*/ 237124 h 160"/>
              <a:gd name="T38" fmla="*/ 214800 w 160"/>
              <a:gd name="T39" fmla="*/ 37802 h 160"/>
              <a:gd name="T40" fmla="*/ 330723 w 160"/>
              <a:gd name="T41" fmla="*/ 254307 h 160"/>
              <a:gd name="T42" fmla="*/ 310266 w 160"/>
              <a:gd name="T43" fmla="*/ 237124 h 160"/>
              <a:gd name="T44" fmla="*/ 235257 w 160"/>
              <a:gd name="T45" fmla="*/ 58422 h 160"/>
              <a:gd name="T46" fmla="*/ 310266 w 160"/>
              <a:gd name="T47" fmla="*/ 237124 h 160"/>
              <a:gd name="T48" fmla="*/ 388685 w 160"/>
              <a:gd name="T49" fmla="*/ 37802 h 160"/>
              <a:gd name="T50" fmla="*/ 508018 w 160"/>
              <a:gd name="T51" fmla="*/ 254307 h 160"/>
              <a:gd name="T52" fmla="*/ 487561 w 160"/>
              <a:gd name="T53" fmla="*/ 237124 h 160"/>
              <a:gd name="T54" fmla="*/ 409142 w 160"/>
              <a:gd name="T55" fmla="*/ 58422 h 160"/>
              <a:gd name="T56" fmla="*/ 487561 w 160"/>
              <a:gd name="T57" fmla="*/ 237124 h 160"/>
              <a:gd name="T58" fmla="*/ 156838 w 160"/>
              <a:gd name="T59" fmla="*/ 443318 h 160"/>
              <a:gd name="T60" fmla="*/ 37505 w 160"/>
              <a:gd name="T61" fmla="*/ 443318 h 160"/>
              <a:gd name="T62" fmla="*/ 98876 w 160"/>
              <a:gd name="T63" fmla="*/ 402079 h 160"/>
              <a:gd name="T64" fmla="*/ 98876 w 160"/>
              <a:gd name="T65" fmla="*/ 481121 h 160"/>
              <a:gd name="T66" fmla="*/ 98876 w 160"/>
              <a:gd name="T67" fmla="*/ 402079 h 160"/>
              <a:gd name="T68" fmla="*/ 330723 w 160"/>
              <a:gd name="T69" fmla="*/ 443318 h 160"/>
              <a:gd name="T70" fmla="*/ 214800 w 160"/>
              <a:gd name="T71" fmla="*/ 443318 h 160"/>
              <a:gd name="T72" fmla="*/ 272762 w 160"/>
              <a:gd name="T73" fmla="*/ 402079 h 160"/>
              <a:gd name="T74" fmla="*/ 272762 w 160"/>
              <a:gd name="T75" fmla="*/ 481121 h 160"/>
              <a:gd name="T76" fmla="*/ 272762 w 160"/>
              <a:gd name="T77" fmla="*/ 402079 h 160"/>
              <a:gd name="T78" fmla="*/ 508018 w 160"/>
              <a:gd name="T79" fmla="*/ 443318 h 160"/>
              <a:gd name="T80" fmla="*/ 388685 w 160"/>
              <a:gd name="T81" fmla="*/ 443318 h 160"/>
              <a:gd name="T82" fmla="*/ 446647 w 160"/>
              <a:gd name="T83" fmla="*/ 402079 h 160"/>
              <a:gd name="T84" fmla="*/ 446647 w 160"/>
              <a:gd name="T85" fmla="*/ 481121 h 160"/>
              <a:gd name="T86" fmla="*/ 446647 w 160"/>
              <a:gd name="T87" fmla="*/ 402079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60">
                <a:moveTo>
                  <a:pt x="109" y="0"/>
                </a:moveTo>
                <a:cubicBezTo>
                  <a:pt x="103" y="0"/>
                  <a:pt x="103" y="0"/>
                  <a:pt x="103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7" y="160"/>
                  <a:pt x="57" y="160"/>
                  <a:pt x="57" y="160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0"/>
                  <a:pt x="160" y="0"/>
                  <a:pt x="160" y="0"/>
                </a:cubicBezTo>
                <a:lnTo>
                  <a:pt x="109" y="0"/>
                </a:lnTo>
                <a:close/>
                <a:moveTo>
                  <a:pt x="51" y="154"/>
                </a:moveTo>
                <a:cubicBezTo>
                  <a:pt x="6" y="154"/>
                  <a:pt x="6" y="154"/>
                  <a:pt x="6" y="154"/>
                </a:cubicBezTo>
                <a:cubicBezTo>
                  <a:pt x="6" y="6"/>
                  <a:pt x="6" y="6"/>
                  <a:pt x="6" y="6"/>
                </a:cubicBezTo>
                <a:cubicBezTo>
                  <a:pt x="51" y="6"/>
                  <a:pt x="51" y="6"/>
                  <a:pt x="51" y="6"/>
                </a:cubicBezTo>
                <a:lnTo>
                  <a:pt x="51" y="154"/>
                </a:lnTo>
                <a:close/>
                <a:moveTo>
                  <a:pt x="103" y="154"/>
                </a:moveTo>
                <a:cubicBezTo>
                  <a:pt x="57" y="154"/>
                  <a:pt x="57" y="154"/>
                  <a:pt x="57" y="154"/>
                </a:cubicBezTo>
                <a:cubicBezTo>
                  <a:pt x="57" y="6"/>
                  <a:pt x="57" y="6"/>
                  <a:pt x="57" y="6"/>
                </a:cubicBezTo>
                <a:cubicBezTo>
                  <a:pt x="103" y="6"/>
                  <a:pt x="103" y="6"/>
                  <a:pt x="103" y="6"/>
                </a:cubicBezTo>
                <a:lnTo>
                  <a:pt x="103" y="154"/>
                </a:lnTo>
                <a:close/>
                <a:moveTo>
                  <a:pt x="154" y="154"/>
                </a:moveTo>
                <a:cubicBezTo>
                  <a:pt x="109" y="154"/>
                  <a:pt x="109" y="154"/>
                  <a:pt x="109" y="154"/>
                </a:cubicBezTo>
                <a:cubicBezTo>
                  <a:pt x="109" y="6"/>
                  <a:pt x="109" y="6"/>
                  <a:pt x="109" y="6"/>
                </a:cubicBezTo>
                <a:cubicBezTo>
                  <a:pt x="154" y="6"/>
                  <a:pt x="154" y="6"/>
                  <a:pt x="154" y="6"/>
                </a:cubicBezTo>
                <a:lnTo>
                  <a:pt x="154" y="154"/>
                </a:lnTo>
                <a:close/>
                <a:moveTo>
                  <a:pt x="46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1" y="74"/>
                  <a:pt x="11" y="74"/>
                  <a:pt x="11" y="74"/>
                </a:cubicBezTo>
                <a:cubicBezTo>
                  <a:pt x="46" y="74"/>
                  <a:pt x="46" y="74"/>
                  <a:pt x="46" y="74"/>
                </a:cubicBezTo>
                <a:lnTo>
                  <a:pt x="46" y="11"/>
                </a:lnTo>
                <a:close/>
                <a:moveTo>
                  <a:pt x="40" y="69"/>
                </a:moveTo>
                <a:cubicBezTo>
                  <a:pt x="17" y="69"/>
                  <a:pt x="17" y="69"/>
                  <a:pt x="17" y="69"/>
                </a:cubicBezTo>
                <a:cubicBezTo>
                  <a:pt x="17" y="17"/>
                  <a:pt x="17" y="17"/>
                  <a:pt x="17" y="17"/>
                </a:cubicBezTo>
                <a:cubicBezTo>
                  <a:pt x="40" y="17"/>
                  <a:pt x="40" y="17"/>
                  <a:pt x="40" y="17"/>
                </a:cubicBezTo>
                <a:lnTo>
                  <a:pt x="40" y="69"/>
                </a:lnTo>
                <a:close/>
                <a:moveTo>
                  <a:pt x="97" y="11"/>
                </a:moveTo>
                <a:cubicBezTo>
                  <a:pt x="63" y="11"/>
                  <a:pt x="63" y="11"/>
                  <a:pt x="63" y="11"/>
                </a:cubicBezTo>
                <a:cubicBezTo>
                  <a:pt x="63" y="74"/>
                  <a:pt x="63" y="74"/>
                  <a:pt x="63" y="74"/>
                </a:cubicBezTo>
                <a:cubicBezTo>
                  <a:pt x="97" y="74"/>
                  <a:pt x="97" y="74"/>
                  <a:pt x="97" y="74"/>
                </a:cubicBezTo>
                <a:lnTo>
                  <a:pt x="97" y="11"/>
                </a:lnTo>
                <a:close/>
                <a:moveTo>
                  <a:pt x="91" y="69"/>
                </a:moveTo>
                <a:cubicBezTo>
                  <a:pt x="69" y="69"/>
                  <a:pt x="69" y="69"/>
                  <a:pt x="69" y="69"/>
                </a:cubicBezTo>
                <a:cubicBezTo>
                  <a:pt x="69" y="17"/>
                  <a:pt x="69" y="17"/>
                  <a:pt x="69" y="17"/>
                </a:cubicBezTo>
                <a:cubicBezTo>
                  <a:pt x="91" y="17"/>
                  <a:pt x="91" y="17"/>
                  <a:pt x="91" y="17"/>
                </a:cubicBezTo>
                <a:lnTo>
                  <a:pt x="91" y="69"/>
                </a:lnTo>
                <a:close/>
                <a:moveTo>
                  <a:pt x="149" y="11"/>
                </a:moveTo>
                <a:cubicBezTo>
                  <a:pt x="114" y="11"/>
                  <a:pt x="114" y="11"/>
                  <a:pt x="114" y="11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49" y="74"/>
                  <a:pt x="149" y="74"/>
                  <a:pt x="149" y="74"/>
                </a:cubicBezTo>
                <a:lnTo>
                  <a:pt x="149" y="11"/>
                </a:lnTo>
                <a:close/>
                <a:moveTo>
                  <a:pt x="143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43" y="17"/>
                  <a:pt x="143" y="17"/>
                  <a:pt x="143" y="17"/>
                </a:cubicBezTo>
                <a:lnTo>
                  <a:pt x="143" y="69"/>
                </a:lnTo>
                <a:close/>
                <a:moveTo>
                  <a:pt x="29" y="146"/>
                </a:moveTo>
                <a:cubicBezTo>
                  <a:pt x="38" y="146"/>
                  <a:pt x="46" y="138"/>
                  <a:pt x="46" y="129"/>
                </a:cubicBezTo>
                <a:cubicBezTo>
                  <a:pt x="46" y="119"/>
                  <a:pt x="38" y="111"/>
                  <a:pt x="29" y="111"/>
                </a:cubicBezTo>
                <a:cubicBezTo>
                  <a:pt x="19" y="111"/>
                  <a:pt x="11" y="119"/>
                  <a:pt x="11" y="129"/>
                </a:cubicBezTo>
                <a:cubicBezTo>
                  <a:pt x="11" y="138"/>
                  <a:pt x="19" y="146"/>
                  <a:pt x="29" y="146"/>
                </a:cubicBezTo>
                <a:close/>
                <a:moveTo>
                  <a:pt x="29" y="117"/>
                </a:moveTo>
                <a:cubicBezTo>
                  <a:pt x="35" y="117"/>
                  <a:pt x="40" y="122"/>
                  <a:pt x="40" y="129"/>
                </a:cubicBezTo>
                <a:cubicBezTo>
                  <a:pt x="40" y="135"/>
                  <a:pt x="35" y="140"/>
                  <a:pt x="29" y="140"/>
                </a:cubicBezTo>
                <a:cubicBezTo>
                  <a:pt x="22" y="140"/>
                  <a:pt x="17" y="135"/>
                  <a:pt x="17" y="129"/>
                </a:cubicBezTo>
                <a:cubicBezTo>
                  <a:pt x="17" y="122"/>
                  <a:pt x="22" y="117"/>
                  <a:pt x="29" y="117"/>
                </a:cubicBezTo>
                <a:close/>
                <a:moveTo>
                  <a:pt x="80" y="146"/>
                </a:moveTo>
                <a:cubicBezTo>
                  <a:pt x="89" y="146"/>
                  <a:pt x="97" y="138"/>
                  <a:pt x="97" y="129"/>
                </a:cubicBezTo>
                <a:cubicBezTo>
                  <a:pt x="97" y="119"/>
                  <a:pt x="89" y="111"/>
                  <a:pt x="80" y="111"/>
                </a:cubicBezTo>
                <a:cubicBezTo>
                  <a:pt x="71" y="111"/>
                  <a:pt x="63" y="119"/>
                  <a:pt x="63" y="129"/>
                </a:cubicBezTo>
                <a:cubicBezTo>
                  <a:pt x="63" y="138"/>
                  <a:pt x="71" y="146"/>
                  <a:pt x="80" y="146"/>
                </a:cubicBezTo>
                <a:close/>
                <a:moveTo>
                  <a:pt x="80" y="117"/>
                </a:moveTo>
                <a:cubicBezTo>
                  <a:pt x="86" y="117"/>
                  <a:pt x="91" y="122"/>
                  <a:pt x="91" y="129"/>
                </a:cubicBezTo>
                <a:cubicBezTo>
                  <a:pt x="91" y="135"/>
                  <a:pt x="86" y="140"/>
                  <a:pt x="80" y="140"/>
                </a:cubicBezTo>
                <a:cubicBezTo>
                  <a:pt x="74" y="140"/>
                  <a:pt x="69" y="135"/>
                  <a:pt x="69" y="129"/>
                </a:cubicBezTo>
                <a:cubicBezTo>
                  <a:pt x="69" y="122"/>
                  <a:pt x="74" y="117"/>
                  <a:pt x="80" y="117"/>
                </a:cubicBezTo>
                <a:close/>
                <a:moveTo>
                  <a:pt x="131" y="146"/>
                </a:moveTo>
                <a:cubicBezTo>
                  <a:pt x="141" y="146"/>
                  <a:pt x="149" y="138"/>
                  <a:pt x="149" y="129"/>
                </a:cubicBezTo>
                <a:cubicBezTo>
                  <a:pt x="149" y="119"/>
                  <a:pt x="141" y="111"/>
                  <a:pt x="131" y="111"/>
                </a:cubicBezTo>
                <a:cubicBezTo>
                  <a:pt x="122" y="111"/>
                  <a:pt x="114" y="119"/>
                  <a:pt x="114" y="129"/>
                </a:cubicBezTo>
                <a:cubicBezTo>
                  <a:pt x="114" y="138"/>
                  <a:pt x="122" y="146"/>
                  <a:pt x="131" y="146"/>
                </a:cubicBezTo>
                <a:close/>
                <a:moveTo>
                  <a:pt x="131" y="117"/>
                </a:moveTo>
                <a:cubicBezTo>
                  <a:pt x="138" y="117"/>
                  <a:pt x="143" y="122"/>
                  <a:pt x="143" y="129"/>
                </a:cubicBezTo>
                <a:cubicBezTo>
                  <a:pt x="143" y="135"/>
                  <a:pt x="138" y="140"/>
                  <a:pt x="131" y="140"/>
                </a:cubicBezTo>
                <a:cubicBezTo>
                  <a:pt x="125" y="140"/>
                  <a:pt x="120" y="135"/>
                  <a:pt x="120" y="129"/>
                </a:cubicBezTo>
                <a:cubicBezTo>
                  <a:pt x="120" y="122"/>
                  <a:pt x="125" y="117"/>
                  <a:pt x="131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" name="Freeform 1932">
            <a:extLst>
              <a:ext uri="{FF2B5EF4-FFF2-40B4-BE49-F238E27FC236}">
                <a16:creationId xmlns:a16="http://schemas.microsoft.com/office/drawing/2014/main" id="{32A8E986-05AB-4BFE-8BE8-7498811721A0}"/>
              </a:ext>
            </a:extLst>
          </p:cNvPr>
          <p:cNvSpPr>
            <a:spLocks noEditPoints="1"/>
          </p:cNvSpPr>
          <p:nvPr/>
        </p:nvSpPr>
        <p:spPr bwMode="auto">
          <a:xfrm>
            <a:off x="10754952" y="3310873"/>
            <a:ext cx="387550" cy="390942"/>
          </a:xfrm>
          <a:custGeom>
            <a:avLst/>
            <a:gdLst>
              <a:gd name="T0" fmla="*/ 350693 w 378"/>
              <a:gd name="T1" fmla="*/ 0 h 381"/>
              <a:gd name="T2" fmla="*/ 173182 w 378"/>
              <a:gd name="T3" fmla="*/ 0 h 381"/>
              <a:gd name="T4" fmla="*/ 0 w 378"/>
              <a:gd name="T5" fmla="*/ 549852 h 381"/>
              <a:gd name="T6" fmla="*/ 193386 w 378"/>
              <a:gd name="T7" fmla="*/ 549852 h 381"/>
              <a:gd name="T8" fmla="*/ 370898 w 378"/>
              <a:gd name="T9" fmla="*/ 549852 h 381"/>
              <a:gd name="T10" fmla="*/ 545523 w 378"/>
              <a:gd name="T11" fmla="*/ 0 h 381"/>
              <a:gd name="T12" fmla="*/ 525318 w 378"/>
              <a:gd name="T13" fmla="*/ 20205 h 381"/>
              <a:gd name="T14" fmla="*/ 370898 w 378"/>
              <a:gd name="T15" fmla="*/ 443057 h 381"/>
              <a:gd name="T16" fmla="*/ 525318 w 378"/>
              <a:gd name="T17" fmla="*/ 20205 h 381"/>
              <a:gd name="T18" fmla="*/ 350693 w 378"/>
              <a:gd name="T19" fmla="*/ 443057 h 381"/>
              <a:gd name="T20" fmla="*/ 193386 w 378"/>
              <a:gd name="T21" fmla="*/ 20205 h 381"/>
              <a:gd name="T22" fmla="*/ 173182 w 378"/>
              <a:gd name="T23" fmla="*/ 20205 h 381"/>
              <a:gd name="T24" fmla="*/ 20205 w 378"/>
              <a:gd name="T25" fmla="*/ 443057 h 381"/>
              <a:gd name="T26" fmla="*/ 173182 w 378"/>
              <a:gd name="T27" fmla="*/ 20205 h 381"/>
              <a:gd name="T28" fmla="*/ 20205 w 378"/>
              <a:gd name="T29" fmla="*/ 460375 h 381"/>
              <a:gd name="T30" fmla="*/ 173182 w 378"/>
              <a:gd name="T31" fmla="*/ 529647 h 381"/>
              <a:gd name="T32" fmla="*/ 193386 w 378"/>
              <a:gd name="T33" fmla="*/ 529647 h 381"/>
              <a:gd name="T34" fmla="*/ 350693 w 378"/>
              <a:gd name="T35" fmla="*/ 460375 h 381"/>
              <a:gd name="T36" fmla="*/ 193386 w 378"/>
              <a:gd name="T37" fmla="*/ 529647 h 381"/>
              <a:gd name="T38" fmla="*/ 370898 w 378"/>
              <a:gd name="T39" fmla="*/ 460375 h 381"/>
              <a:gd name="T40" fmla="*/ 525318 w 378"/>
              <a:gd name="T41" fmla="*/ 529647 h 381"/>
              <a:gd name="T42" fmla="*/ 155864 w 378"/>
              <a:gd name="T43" fmla="*/ 305954 h 381"/>
              <a:gd name="T44" fmla="*/ 37523 w 378"/>
              <a:gd name="T45" fmla="*/ 422852 h 381"/>
              <a:gd name="T46" fmla="*/ 155864 w 378"/>
              <a:gd name="T47" fmla="*/ 305954 h 381"/>
              <a:gd name="T48" fmla="*/ 57727 w 378"/>
              <a:gd name="T49" fmla="*/ 401204 h 381"/>
              <a:gd name="T50" fmla="*/ 135659 w 378"/>
              <a:gd name="T51" fmla="*/ 323273 h 381"/>
              <a:gd name="T52" fmla="*/ 330489 w 378"/>
              <a:gd name="T53" fmla="*/ 305954 h 381"/>
              <a:gd name="T54" fmla="*/ 215034 w 378"/>
              <a:gd name="T55" fmla="*/ 422852 h 381"/>
              <a:gd name="T56" fmla="*/ 330489 w 378"/>
              <a:gd name="T57" fmla="*/ 305954 h 381"/>
              <a:gd name="T58" fmla="*/ 235239 w 378"/>
              <a:gd name="T59" fmla="*/ 401204 h 381"/>
              <a:gd name="T60" fmla="*/ 310284 w 378"/>
              <a:gd name="T61" fmla="*/ 323273 h 381"/>
              <a:gd name="T62" fmla="*/ 508000 w 378"/>
              <a:gd name="T63" fmla="*/ 305954 h 381"/>
              <a:gd name="T64" fmla="*/ 388216 w 378"/>
              <a:gd name="T65" fmla="*/ 422852 h 381"/>
              <a:gd name="T66" fmla="*/ 508000 w 378"/>
              <a:gd name="T67" fmla="*/ 305954 h 381"/>
              <a:gd name="T68" fmla="*/ 408421 w 378"/>
              <a:gd name="T69" fmla="*/ 401204 h 381"/>
              <a:gd name="T70" fmla="*/ 487796 w 378"/>
              <a:gd name="T71" fmla="*/ 323273 h 38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78" h="381">
                <a:moveTo>
                  <a:pt x="257" y="0"/>
                </a:moveTo>
                <a:lnTo>
                  <a:pt x="243" y="0"/>
                </a:lnTo>
                <a:lnTo>
                  <a:pt x="134" y="0"/>
                </a:lnTo>
                <a:lnTo>
                  <a:pt x="120" y="0"/>
                </a:lnTo>
                <a:lnTo>
                  <a:pt x="0" y="0"/>
                </a:lnTo>
                <a:lnTo>
                  <a:pt x="0" y="381"/>
                </a:lnTo>
                <a:lnTo>
                  <a:pt x="120" y="381"/>
                </a:lnTo>
                <a:lnTo>
                  <a:pt x="134" y="381"/>
                </a:lnTo>
                <a:lnTo>
                  <a:pt x="243" y="381"/>
                </a:lnTo>
                <a:lnTo>
                  <a:pt x="257" y="381"/>
                </a:lnTo>
                <a:lnTo>
                  <a:pt x="378" y="381"/>
                </a:lnTo>
                <a:lnTo>
                  <a:pt x="378" y="0"/>
                </a:lnTo>
                <a:lnTo>
                  <a:pt x="257" y="0"/>
                </a:lnTo>
                <a:close/>
                <a:moveTo>
                  <a:pt x="364" y="14"/>
                </a:moveTo>
                <a:lnTo>
                  <a:pt x="364" y="307"/>
                </a:lnTo>
                <a:lnTo>
                  <a:pt x="257" y="307"/>
                </a:lnTo>
                <a:lnTo>
                  <a:pt x="257" y="14"/>
                </a:lnTo>
                <a:lnTo>
                  <a:pt x="364" y="14"/>
                </a:lnTo>
                <a:close/>
                <a:moveTo>
                  <a:pt x="243" y="14"/>
                </a:moveTo>
                <a:lnTo>
                  <a:pt x="243" y="307"/>
                </a:lnTo>
                <a:lnTo>
                  <a:pt x="134" y="307"/>
                </a:lnTo>
                <a:lnTo>
                  <a:pt x="134" y="14"/>
                </a:lnTo>
                <a:lnTo>
                  <a:pt x="243" y="14"/>
                </a:lnTo>
                <a:close/>
                <a:moveTo>
                  <a:pt x="120" y="14"/>
                </a:moveTo>
                <a:lnTo>
                  <a:pt x="120" y="307"/>
                </a:lnTo>
                <a:lnTo>
                  <a:pt x="14" y="307"/>
                </a:lnTo>
                <a:lnTo>
                  <a:pt x="14" y="14"/>
                </a:lnTo>
                <a:lnTo>
                  <a:pt x="120" y="14"/>
                </a:lnTo>
                <a:close/>
                <a:moveTo>
                  <a:pt x="14" y="367"/>
                </a:moveTo>
                <a:lnTo>
                  <a:pt x="14" y="319"/>
                </a:lnTo>
                <a:lnTo>
                  <a:pt x="120" y="319"/>
                </a:lnTo>
                <a:lnTo>
                  <a:pt x="120" y="367"/>
                </a:lnTo>
                <a:lnTo>
                  <a:pt x="14" y="367"/>
                </a:lnTo>
                <a:close/>
                <a:moveTo>
                  <a:pt x="134" y="367"/>
                </a:moveTo>
                <a:lnTo>
                  <a:pt x="134" y="319"/>
                </a:lnTo>
                <a:lnTo>
                  <a:pt x="243" y="319"/>
                </a:lnTo>
                <a:lnTo>
                  <a:pt x="243" y="367"/>
                </a:lnTo>
                <a:lnTo>
                  <a:pt x="134" y="367"/>
                </a:lnTo>
                <a:close/>
                <a:moveTo>
                  <a:pt x="257" y="367"/>
                </a:moveTo>
                <a:lnTo>
                  <a:pt x="257" y="319"/>
                </a:lnTo>
                <a:lnTo>
                  <a:pt x="364" y="319"/>
                </a:lnTo>
                <a:lnTo>
                  <a:pt x="364" y="367"/>
                </a:lnTo>
                <a:lnTo>
                  <a:pt x="257" y="367"/>
                </a:lnTo>
                <a:close/>
                <a:moveTo>
                  <a:pt x="108" y="212"/>
                </a:moveTo>
                <a:lnTo>
                  <a:pt x="26" y="212"/>
                </a:lnTo>
                <a:lnTo>
                  <a:pt x="26" y="293"/>
                </a:lnTo>
                <a:lnTo>
                  <a:pt x="108" y="293"/>
                </a:lnTo>
                <a:lnTo>
                  <a:pt x="108" y="212"/>
                </a:lnTo>
                <a:close/>
                <a:moveTo>
                  <a:pt x="94" y="278"/>
                </a:moveTo>
                <a:lnTo>
                  <a:pt x="40" y="278"/>
                </a:lnTo>
                <a:lnTo>
                  <a:pt x="40" y="224"/>
                </a:lnTo>
                <a:lnTo>
                  <a:pt x="94" y="224"/>
                </a:lnTo>
                <a:lnTo>
                  <a:pt x="94" y="278"/>
                </a:lnTo>
                <a:close/>
                <a:moveTo>
                  <a:pt x="229" y="212"/>
                </a:moveTo>
                <a:lnTo>
                  <a:pt x="149" y="212"/>
                </a:lnTo>
                <a:lnTo>
                  <a:pt x="149" y="293"/>
                </a:lnTo>
                <a:lnTo>
                  <a:pt x="229" y="293"/>
                </a:lnTo>
                <a:lnTo>
                  <a:pt x="229" y="212"/>
                </a:lnTo>
                <a:close/>
                <a:moveTo>
                  <a:pt x="215" y="278"/>
                </a:moveTo>
                <a:lnTo>
                  <a:pt x="163" y="278"/>
                </a:lnTo>
                <a:lnTo>
                  <a:pt x="163" y="224"/>
                </a:lnTo>
                <a:lnTo>
                  <a:pt x="215" y="224"/>
                </a:lnTo>
                <a:lnTo>
                  <a:pt x="215" y="278"/>
                </a:lnTo>
                <a:close/>
                <a:moveTo>
                  <a:pt x="352" y="212"/>
                </a:moveTo>
                <a:lnTo>
                  <a:pt x="269" y="212"/>
                </a:lnTo>
                <a:lnTo>
                  <a:pt x="269" y="293"/>
                </a:lnTo>
                <a:lnTo>
                  <a:pt x="352" y="293"/>
                </a:lnTo>
                <a:lnTo>
                  <a:pt x="352" y="212"/>
                </a:lnTo>
                <a:close/>
                <a:moveTo>
                  <a:pt x="338" y="278"/>
                </a:moveTo>
                <a:lnTo>
                  <a:pt x="283" y="278"/>
                </a:lnTo>
                <a:lnTo>
                  <a:pt x="283" y="224"/>
                </a:lnTo>
                <a:lnTo>
                  <a:pt x="338" y="224"/>
                </a:lnTo>
                <a:lnTo>
                  <a:pt x="338" y="2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" name="Freeform 1933">
            <a:extLst>
              <a:ext uri="{FF2B5EF4-FFF2-40B4-BE49-F238E27FC236}">
                <a16:creationId xmlns:a16="http://schemas.microsoft.com/office/drawing/2014/main" id="{5620A76D-26B2-462F-9313-4FCF895BE99A}"/>
              </a:ext>
            </a:extLst>
          </p:cNvPr>
          <p:cNvSpPr>
            <a:spLocks noEditPoints="1"/>
          </p:cNvSpPr>
          <p:nvPr/>
        </p:nvSpPr>
        <p:spPr bwMode="auto">
          <a:xfrm>
            <a:off x="1770412" y="4321372"/>
            <a:ext cx="392072" cy="378512"/>
          </a:xfrm>
          <a:custGeom>
            <a:avLst/>
            <a:gdLst>
              <a:gd name="T0" fmla="*/ 467886 w 161"/>
              <a:gd name="T1" fmla="*/ 319520 h 155"/>
              <a:gd name="T2" fmla="*/ 331277 w 161"/>
              <a:gd name="T3" fmla="*/ 374492 h 155"/>
              <a:gd name="T4" fmla="*/ 297125 w 161"/>
              <a:gd name="T5" fmla="*/ 319520 h 155"/>
              <a:gd name="T6" fmla="*/ 245897 w 161"/>
              <a:gd name="T7" fmla="*/ 175221 h 155"/>
              <a:gd name="T8" fmla="*/ 174177 w 161"/>
              <a:gd name="T9" fmla="*/ 295470 h 155"/>
              <a:gd name="T10" fmla="*/ 64889 w 161"/>
              <a:gd name="T11" fmla="*/ 264549 h 155"/>
              <a:gd name="T12" fmla="*/ 0 w 161"/>
              <a:gd name="T13" fmla="*/ 237064 h 155"/>
              <a:gd name="T14" fmla="*/ 64889 w 161"/>
              <a:gd name="T15" fmla="*/ 532534 h 155"/>
              <a:gd name="T16" fmla="*/ 181007 w 161"/>
              <a:gd name="T17" fmla="*/ 505048 h 155"/>
              <a:gd name="T18" fmla="*/ 355184 w 161"/>
              <a:gd name="T19" fmla="*/ 480998 h 155"/>
              <a:gd name="T20" fmla="*/ 399582 w 161"/>
              <a:gd name="T21" fmla="*/ 463820 h 155"/>
              <a:gd name="T22" fmla="*/ 536191 w 161"/>
              <a:gd name="T23" fmla="*/ 357313 h 155"/>
              <a:gd name="T24" fmla="*/ 211744 w 161"/>
              <a:gd name="T25" fmla="*/ 309213 h 155"/>
              <a:gd name="T26" fmla="*/ 245897 w 161"/>
              <a:gd name="T27" fmla="*/ 192399 h 155"/>
              <a:gd name="T28" fmla="*/ 276634 w 161"/>
              <a:gd name="T29" fmla="*/ 312649 h 155"/>
              <a:gd name="T30" fmla="*/ 269803 w 161"/>
              <a:gd name="T31" fmla="*/ 312649 h 155"/>
              <a:gd name="T32" fmla="*/ 225405 w 161"/>
              <a:gd name="T33" fmla="*/ 312649 h 155"/>
              <a:gd name="T34" fmla="*/ 44398 w 161"/>
              <a:gd name="T35" fmla="*/ 511920 h 155"/>
              <a:gd name="T36" fmla="*/ 17076 w 161"/>
              <a:gd name="T37" fmla="*/ 257678 h 155"/>
              <a:gd name="T38" fmla="*/ 44398 w 161"/>
              <a:gd name="T39" fmla="*/ 264549 h 155"/>
              <a:gd name="T40" fmla="*/ 44398 w 161"/>
              <a:gd name="T41" fmla="*/ 511920 h 155"/>
              <a:gd name="T42" fmla="*/ 385921 w 161"/>
              <a:gd name="T43" fmla="*/ 450077 h 155"/>
              <a:gd name="T44" fmla="*/ 365430 w 161"/>
              <a:gd name="T45" fmla="*/ 463820 h 155"/>
              <a:gd name="T46" fmla="*/ 235651 w 161"/>
              <a:gd name="T47" fmla="*/ 480998 h 155"/>
              <a:gd name="T48" fmla="*/ 64889 w 161"/>
              <a:gd name="T49" fmla="*/ 484434 h 155"/>
              <a:gd name="T50" fmla="*/ 160516 w 161"/>
              <a:gd name="T51" fmla="*/ 309213 h 155"/>
              <a:gd name="T52" fmla="*/ 204914 w 161"/>
              <a:gd name="T53" fmla="*/ 326392 h 155"/>
              <a:gd name="T54" fmla="*/ 204914 w 161"/>
              <a:gd name="T55" fmla="*/ 326392 h 155"/>
              <a:gd name="T56" fmla="*/ 215159 w 161"/>
              <a:gd name="T57" fmla="*/ 329828 h 155"/>
              <a:gd name="T58" fmla="*/ 259557 w 161"/>
              <a:gd name="T59" fmla="*/ 329828 h 155"/>
              <a:gd name="T60" fmla="*/ 276634 w 161"/>
              <a:gd name="T61" fmla="*/ 329828 h 155"/>
              <a:gd name="T62" fmla="*/ 314201 w 161"/>
              <a:gd name="T63" fmla="*/ 367620 h 155"/>
              <a:gd name="T64" fmla="*/ 280049 w 161"/>
              <a:gd name="T65" fmla="*/ 374492 h 155"/>
              <a:gd name="T66" fmla="*/ 146855 w 161"/>
              <a:gd name="T67" fmla="*/ 412284 h 155"/>
              <a:gd name="T68" fmla="*/ 163931 w 161"/>
              <a:gd name="T69" fmla="*/ 412284 h 155"/>
              <a:gd name="T70" fmla="*/ 280049 w 161"/>
              <a:gd name="T71" fmla="*/ 395106 h 155"/>
              <a:gd name="T72" fmla="*/ 297125 w 161"/>
              <a:gd name="T73" fmla="*/ 395106 h 155"/>
              <a:gd name="T74" fmla="*/ 478132 w 161"/>
              <a:gd name="T75" fmla="*/ 336699 h 155"/>
              <a:gd name="T76" fmla="*/ 525945 w 161"/>
              <a:gd name="T77" fmla="*/ 343570 h 155"/>
              <a:gd name="T78" fmla="*/ 245897 w 161"/>
              <a:gd name="T79" fmla="*/ 209578 h 155"/>
              <a:gd name="T80" fmla="*/ 245897 w 161"/>
              <a:gd name="T81" fmla="*/ 302342 h 155"/>
              <a:gd name="T82" fmla="*/ 245897 w 161"/>
              <a:gd name="T83" fmla="*/ 285163 h 155"/>
              <a:gd name="T84" fmla="*/ 245897 w 161"/>
              <a:gd name="T85" fmla="*/ 230192 h 155"/>
              <a:gd name="T86" fmla="*/ 245897 w 161"/>
              <a:gd name="T87" fmla="*/ 285163 h 155"/>
              <a:gd name="T88" fmla="*/ 464471 w 161"/>
              <a:gd name="T89" fmla="*/ 82457 h 155"/>
              <a:gd name="T90" fmla="*/ 300540 w 161"/>
              <a:gd name="T91" fmla="*/ 82457 h 155"/>
              <a:gd name="T92" fmla="*/ 382506 w 161"/>
              <a:gd name="T93" fmla="*/ 17179 h 155"/>
              <a:gd name="T94" fmla="*/ 382506 w 161"/>
              <a:gd name="T95" fmla="*/ 147735 h 155"/>
              <a:gd name="T96" fmla="*/ 382506 w 161"/>
              <a:gd name="T97" fmla="*/ 17179 h 155"/>
              <a:gd name="T98" fmla="*/ 426904 w 161"/>
              <a:gd name="T99" fmla="*/ 82457 h 155"/>
              <a:gd name="T100" fmla="*/ 338108 w 161"/>
              <a:gd name="T101" fmla="*/ 82457 h 155"/>
              <a:gd name="T102" fmla="*/ 382506 w 161"/>
              <a:gd name="T103" fmla="*/ 54971 h 155"/>
              <a:gd name="T104" fmla="*/ 382506 w 161"/>
              <a:gd name="T105" fmla="*/ 109943 h 155"/>
              <a:gd name="T106" fmla="*/ 382506 w 161"/>
              <a:gd name="T107" fmla="*/ 54971 h 15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1" h="155">
                <a:moveTo>
                  <a:pt x="159" y="93"/>
                </a:moveTo>
                <a:cubicBezTo>
                  <a:pt x="154" y="87"/>
                  <a:pt x="149" y="87"/>
                  <a:pt x="137" y="93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11" y="109"/>
                  <a:pt x="104" y="109"/>
                  <a:pt x="97" y="109"/>
                </a:cubicBezTo>
                <a:cubicBezTo>
                  <a:pt x="98" y="107"/>
                  <a:pt x="98" y="104"/>
                  <a:pt x="95" y="101"/>
                </a:cubicBezTo>
                <a:cubicBezTo>
                  <a:pt x="93" y="97"/>
                  <a:pt x="91" y="95"/>
                  <a:pt x="87" y="93"/>
                </a:cubicBezTo>
                <a:cubicBezTo>
                  <a:pt x="93" y="89"/>
                  <a:pt x="96" y="82"/>
                  <a:pt x="96" y="75"/>
                </a:cubicBezTo>
                <a:cubicBezTo>
                  <a:pt x="96" y="61"/>
                  <a:pt x="85" y="51"/>
                  <a:pt x="72" y="51"/>
                </a:cubicBezTo>
                <a:cubicBezTo>
                  <a:pt x="59" y="51"/>
                  <a:pt x="48" y="61"/>
                  <a:pt x="48" y="75"/>
                </a:cubicBezTo>
                <a:cubicBezTo>
                  <a:pt x="48" y="79"/>
                  <a:pt x="49" y="82"/>
                  <a:pt x="51" y="86"/>
                </a:cubicBezTo>
                <a:cubicBezTo>
                  <a:pt x="51" y="86"/>
                  <a:pt x="51" y="86"/>
                  <a:pt x="51" y="86"/>
                </a:cubicBezTo>
                <a:cubicBezTo>
                  <a:pt x="41" y="78"/>
                  <a:pt x="25" y="77"/>
                  <a:pt x="19" y="77"/>
                </a:cubicBezTo>
                <a:cubicBezTo>
                  <a:pt x="19" y="69"/>
                  <a:pt x="19" y="69"/>
                  <a:pt x="19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155"/>
                  <a:pt x="0" y="155"/>
                  <a:pt x="0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53" y="147"/>
                  <a:pt x="53" y="147"/>
                  <a:pt x="53" y="147"/>
                </a:cubicBezTo>
                <a:cubicBezTo>
                  <a:pt x="59" y="147"/>
                  <a:pt x="64" y="146"/>
                  <a:pt x="70" y="145"/>
                </a:cubicBezTo>
                <a:cubicBezTo>
                  <a:pt x="104" y="140"/>
                  <a:pt x="104" y="140"/>
                  <a:pt x="104" y="140"/>
                </a:cubicBezTo>
                <a:cubicBezTo>
                  <a:pt x="105" y="140"/>
                  <a:pt x="107" y="140"/>
                  <a:pt x="108" y="140"/>
                </a:cubicBezTo>
                <a:cubicBezTo>
                  <a:pt x="111" y="139"/>
                  <a:pt x="114" y="138"/>
                  <a:pt x="117" y="135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60" y="101"/>
                  <a:pt x="161" y="97"/>
                  <a:pt x="159" y="93"/>
                </a:cubicBezTo>
                <a:close/>
                <a:moveTo>
                  <a:pt x="62" y="90"/>
                </a:moveTo>
                <a:cubicBezTo>
                  <a:pt x="56" y="87"/>
                  <a:pt x="53" y="81"/>
                  <a:pt x="53" y="75"/>
                </a:cubicBezTo>
                <a:cubicBezTo>
                  <a:pt x="53" y="64"/>
                  <a:pt x="62" y="56"/>
                  <a:pt x="72" y="56"/>
                </a:cubicBezTo>
                <a:cubicBezTo>
                  <a:pt x="82" y="56"/>
                  <a:pt x="91" y="64"/>
                  <a:pt x="91" y="75"/>
                </a:cubicBezTo>
                <a:cubicBezTo>
                  <a:pt x="91" y="82"/>
                  <a:pt x="87" y="88"/>
                  <a:pt x="81" y="91"/>
                </a:cubicBezTo>
                <a:cubicBezTo>
                  <a:pt x="81" y="91"/>
                  <a:pt x="80" y="91"/>
                  <a:pt x="80" y="91"/>
                </a:cubicBezTo>
                <a:cubicBezTo>
                  <a:pt x="80" y="91"/>
                  <a:pt x="79" y="91"/>
                  <a:pt x="79" y="91"/>
                </a:cubicBezTo>
                <a:cubicBezTo>
                  <a:pt x="78" y="91"/>
                  <a:pt x="77" y="91"/>
                  <a:pt x="76" y="91"/>
                </a:cubicBezTo>
                <a:cubicBezTo>
                  <a:pt x="66" y="91"/>
                  <a:pt x="66" y="91"/>
                  <a:pt x="66" y="91"/>
                </a:cubicBezTo>
                <a:cubicBezTo>
                  <a:pt x="65" y="91"/>
                  <a:pt x="63" y="90"/>
                  <a:pt x="62" y="90"/>
                </a:cubicBezTo>
                <a:close/>
                <a:moveTo>
                  <a:pt x="13" y="149"/>
                </a:moveTo>
                <a:cubicBezTo>
                  <a:pt x="5" y="149"/>
                  <a:pt x="5" y="149"/>
                  <a:pt x="5" y="149"/>
                </a:cubicBezTo>
                <a:cubicBezTo>
                  <a:pt x="5" y="75"/>
                  <a:pt x="5" y="75"/>
                  <a:pt x="5" y="75"/>
                </a:cubicBezTo>
                <a:cubicBezTo>
                  <a:pt x="13" y="75"/>
                  <a:pt x="13" y="75"/>
                  <a:pt x="13" y="75"/>
                </a:cubicBezTo>
                <a:cubicBezTo>
                  <a:pt x="13" y="77"/>
                  <a:pt x="13" y="77"/>
                  <a:pt x="13" y="77"/>
                </a:cubicBezTo>
                <a:cubicBezTo>
                  <a:pt x="13" y="147"/>
                  <a:pt x="13" y="147"/>
                  <a:pt x="13" y="147"/>
                </a:cubicBezTo>
                <a:lnTo>
                  <a:pt x="13" y="149"/>
                </a:lnTo>
                <a:close/>
                <a:moveTo>
                  <a:pt x="154" y="100"/>
                </a:moveTo>
                <a:cubicBezTo>
                  <a:pt x="113" y="131"/>
                  <a:pt x="113" y="131"/>
                  <a:pt x="113" y="131"/>
                </a:cubicBezTo>
                <a:cubicBezTo>
                  <a:pt x="113" y="131"/>
                  <a:pt x="113" y="131"/>
                  <a:pt x="113" y="131"/>
                </a:cubicBezTo>
                <a:cubicBezTo>
                  <a:pt x="111" y="133"/>
                  <a:pt x="109" y="134"/>
                  <a:pt x="107" y="135"/>
                </a:cubicBezTo>
                <a:cubicBezTo>
                  <a:pt x="106" y="135"/>
                  <a:pt x="105" y="135"/>
                  <a:pt x="104" y="135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4" y="141"/>
                  <a:pt x="59" y="141"/>
                  <a:pt x="53" y="141"/>
                </a:cubicBezTo>
                <a:cubicBezTo>
                  <a:pt x="19" y="141"/>
                  <a:pt x="19" y="141"/>
                  <a:pt x="19" y="141"/>
                </a:cubicBezTo>
                <a:cubicBezTo>
                  <a:pt x="19" y="83"/>
                  <a:pt x="19" y="83"/>
                  <a:pt x="19" y="83"/>
                </a:cubicBezTo>
                <a:cubicBezTo>
                  <a:pt x="25" y="83"/>
                  <a:pt x="39" y="84"/>
                  <a:pt x="47" y="90"/>
                </a:cubicBezTo>
                <a:cubicBezTo>
                  <a:pt x="51" y="93"/>
                  <a:pt x="55" y="94"/>
                  <a:pt x="60" y="95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95"/>
                  <a:pt x="60" y="95"/>
                  <a:pt x="60" y="95"/>
                </a:cubicBezTo>
                <a:cubicBezTo>
                  <a:pt x="61" y="96"/>
                  <a:pt x="62" y="96"/>
                  <a:pt x="63" y="96"/>
                </a:cubicBezTo>
                <a:cubicBezTo>
                  <a:pt x="63" y="96"/>
                  <a:pt x="63" y="96"/>
                  <a:pt x="63" y="96"/>
                </a:cubicBezTo>
                <a:cubicBezTo>
                  <a:pt x="64" y="96"/>
                  <a:pt x="65" y="96"/>
                  <a:pt x="6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78" y="96"/>
                  <a:pt x="79" y="96"/>
                  <a:pt x="81" y="96"/>
                </a:cubicBezTo>
                <a:cubicBezTo>
                  <a:pt x="81" y="96"/>
                  <a:pt x="81" y="96"/>
                  <a:pt x="81" y="96"/>
                </a:cubicBezTo>
                <a:cubicBezTo>
                  <a:pt x="85" y="98"/>
                  <a:pt x="89" y="100"/>
                  <a:pt x="91" y="104"/>
                </a:cubicBezTo>
                <a:cubicBezTo>
                  <a:pt x="92" y="105"/>
                  <a:pt x="93" y="107"/>
                  <a:pt x="92" y="107"/>
                </a:cubicBezTo>
                <a:cubicBezTo>
                  <a:pt x="92" y="108"/>
                  <a:pt x="88" y="109"/>
                  <a:pt x="85" y="109"/>
                </a:cubicBezTo>
                <a:cubicBezTo>
                  <a:pt x="84" y="109"/>
                  <a:pt x="83" y="109"/>
                  <a:pt x="82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48" y="109"/>
                  <a:pt x="43" y="113"/>
                  <a:pt x="43" y="120"/>
                </a:cubicBezTo>
                <a:cubicBezTo>
                  <a:pt x="43" y="121"/>
                  <a:pt x="44" y="123"/>
                  <a:pt x="45" y="123"/>
                </a:cubicBezTo>
                <a:cubicBezTo>
                  <a:pt x="47" y="123"/>
                  <a:pt x="48" y="121"/>
                  <a:pt x="48" y="120"/>
                </a:cubicBezTo>
                <a:cubicBezTo>
                  <a:pt x="48" y="119"/>
                  <a:pt x="48" y="115"/>
                  <a:pt x="56" y="115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82" y="115"/>
                  <a:pt x="84" y="115"/>
                  <a:pt x="85" y="115"/>
                </a:cubicBezTo>
                <a:cubicBezTo>
                  <a:pt x="86" y="115"/>
                  <a:pt x="86" y="115"/>
                  <a:pt x="87" y="115"/>
                </a:cubicBezTo>
                <a:cubicBezTo>
                  <a:pt x="99" y="115"/>
                  <a:pt x="111" y="115"/>
                  <a:pt x="117" y="112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51" y="92"/>
                  <a:pt x="152" y="93"/>
                  <a:pt x="154" y="96"/>
                </a:cubicBezTo>
                <a:cubicBezTo>
                  <a:pt x="155" y="97"/>
                  <a:pt x="155" y="99"/>
                  <a:pt x="154" y="100"/>
                </a:cubicBezTo>
                <a:close/>
                <a:moveTo>
                  <a:pt x="85" y="75"/>
                </a:moveTo>
                <a:cubicBezTo>
                  <a:pt x="85" y="67"/>
                  <a:pt x="79" y="61"/>
                  <a:pt x="72" y="61"/>
                </a:cubicBezTo>
                <a:cubicBezTo>
                  <a:pt x="65" y="61"/>
                  <a:pt x="59" y="67"/>
                  <a:pt x="59" y="75"/>
                </a:cubicBezTo>
                <a:cubicBezTo>
                  <a:pt x="59" y="82"/>
                  <a:pt x="65" y="88"/>
                  <a:pt x="72" y="88"/>
                </a:cubicBezTo>
                <a:cubicBezTo>
                  <a:pt x="79" y="88"/>
                  <a:pt x="85" y="82"/>
                  <a:pt x="85" y="75"/>
                </a:cubicBezTo>
                <a:close/>
                <a:moveTo>
                  <a:pt x="72" y="83"/>
                </a:moveTo>
                <a:cubicBezTo>
                  <a:pt x="68" y="83"/>
                  <a:pt x="64" y="79"/>
                  <a:pt x="64" y="75"/>
                </a:cubicBezTo>
                <a:cubicBezTo>
                  <a:pt x="64" y="70"/>
                  <a:pt x="68" y="67"/>
                  <a:pt x="72" y="67"/>
                </a:cubicBezTo>
                <a:cubicBezTo>
                  <a:pt x="76" y="67"/>
                  <a:pt x="80" y="70"/>
                  <a:pt x="80" y="75"/>
                </a:cubicBezTo>
                <a:cubicBezTo>
                  <a:pt x="80" y="79"/>
                  <a:pt x="76" y="83"/>
                  <a:pt x="72" y="83"/>
                </a:cubicBezTo>
                <a:close/>
                <a:moveTo>
                  <a:pt x="112" y="48"/>
                </a:moveTo>
                <a:cubicBezTo>
                  <a:pt x="125" y="48"/>
                  <a:pt x="136" y="37"/>
                  <a:pt x="136" y="24"/>
                </a:cubicBezTo>
                <a:cubicBezTo>
                  <a:pt x="136" y="11"/>
                  <a:pt x="125" y="0"/>
                  <a:pt x="112" y="0"/>
                </a:cubicBezTo>
                <a:cubicBezTo>
                  <a:pt x="99" y="0"/>
                  <a:pt x="88" y="11"/>
                  <a:pt x="88" y="24"/>
                </a:cubicBezTo>
                <a:cubicBezTo>
                  <a:pt x="88" y="37"/>
                  <a:pt x="99" y="48"/>
                  <a:pt x="112" y="48"/>
                </a:cubicBezTo>
                <a:close/>
                <a:moveTo>
                  <a:pt x="112" y="5"/>
                </a:moveTo>
                <a:cubicBezTo>
                  <a:pt x="122" y="5"/>
                  <a:pt x="131" y="14"/>
                  <a:pt x="131" y="24"/>
                </a:cubicBezTo>
                <a:cubicBezTo>
                  <a:pt x="131" y="34"/>
                  <a:pt x="122" y="43"/>
                  <a:pt x="112" y="43"/>
                </a:cubicBezTo>
                <a:cubicBezTo>
                  <a:pt x="102" y="43"/>
                  <a:pt x="93" y="34"/>
                  <a:pt x="93" y="24"/>
                </a:cubicBezTo>
                <a:cubicBezTo>
                  <a:pt x="93" y="14"/>
                  <a:pt x="102" y="5"/>
                  <a:pt x="112" y="5"/>
                </a:cubicBezTo>
                <a:close/>
                <a:moveTo>
                  <a:pt x="112" y="37"/>
                </a:moveTo>
                <a:cubicBezTo>
                  <a:pt x="119" y="37"/>
                  <a:pt x="125" y="31"/>
                  <a:pt x="125" y="24"/>
                </a:cubicBezTo>
                <a:cubicBezTo>
                  <a:pt x="125" y="17"/>
                  <a:pt x="119" y="11"/>
                  <a:pt x="112" y="11"/>
                </a:cubicBezTo>
                <a:cubicBezTo>
                  <a:pt x="105" y="11"/>
                  <a:pt x="99" y="17"/>
                  <a:pt x="99" y="24"/>
                </a:cubicBezTo>
                <a:cubicBezTo>
                  <a:pt x="99" y="31"/>
                  <a:pt x="105" y="37"/>
                  <a:pt x="112" y="37"/>
                </a:cubicBezTo>
                <a:close/>
                <a:moveTo>
                  <a:pt x="112" y="16"/>
                </a:moveTo>
                <a:cubicBezTo>
                  <a:pt x="116" y="16"/>
                  <a:pt x="120" y="20"/>
                  <a:pt x="120" y="24"/>
                </a:cubicBezTo>
                <a:cubicBezTo>
                  <a:pt x="120" y="28"/>
                  <a:pt x="116" y="32"/>
                  <a:pt x="112" y="32"/>
                </a:cubicBezTo>
                <a:cubicBezTo>
                  <a:pt x="108" y="32"/>
                  <a:pt x="104" y="28"/>
                  <a:pt x="104" y="24"/>
                </a:cubicBezTo>
                <a:cubicBezTo>
                  <a:pt x="104" y="20"/>
                  <a:pt x="108" y="16"/>
                  <a:pt x="112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" name="Freeform 1934">
            <a:extLst>
              <a:ext uri="{FF2B5EF4-FFF2-40B4-BE49-F238E27FC236}">
                <a16:creationId xmlns:a16="http://schemas.microsoft.com/office/drawing/2014/main" id="{EFD5049A-B5E9-4125-92A0-933E3E0D46DB}"/>
              </a:ext>
            </a:extLst>
          </p:cNvPr>
          <p:cNvSpPr>
            <a:spLocks noEditPoints="1"/>
          </p:cNvSpPr>
          <p:nvPr/>
        </p:nvSpPr>
        <p:spPr bwMode="auto">
          <a:xfrm>
            <a:off x="2758527" y="4315157"/>
            <a:ext cx="388682" cy="390942"/>
          </a:xfrm>
          <a:custGeom>
            <a:avLst/>
            <a:gdLst>
              <a:gd name="T0" fmla="*/ 501199 w 160"/>
              <a:gd name="T1" fmla="*/ 264616 h 160"/>
              <a:gd name="T2" fmla="*/ 480742 w 160"/>
              <a:gd name="T3" fmla="*/ 302419 h 160"/>
              <a:gd name="T4" fmla="*/ 381866 w 160"/>
              <a:gd name="T5" fmla="*/ 292109 h 160"/>
              <a:gd name="T6" fmla="*/ 398914 w 160"/>
              <a:gd name="T7" fmla="*/ 257743 h 160"/>
              <a:gd name="T8" fmla="*/ 228438 w 160"/>
              <a:gd name="T9" fmla="*/ 374587 h 160"/>
              <a:gd name="T10" fmla="*/ 501199 w 160"/>
              <a:gd name="T11" fmla="*/ 319601 h 160"/>
              <a:gd name="T12" fmla="*/ 508018 w 160"/>
              <a:gd name="T13" fmla="*/ 384896 h 160"/>
              <a:gd name="T14" fmla="*/ 436418 w 160"/>
              <a:gd name="T15" fmla="*/ 347094 h 160"/>
              <a:gd name="T16" fmla="*/ 453466 w 160"/>
              <a:gd name="T17" fmla="*/ 312728 h 160"/>
              <a:gd name="T18" fmla="*/ 446647 w 160"/>
              <a:gd name="T19" fmla="*/ 374587 h 160"/>
              <a:gd name="T20" fmla="*/ 364819 w 160"/>
              <a:gd name="T21" fmla="*/ 347094 h 160"/>
              <a:gd name="T22" fmla="*/ 207981 w 160"/>
              <a:gd name="T23" fmla="*/ 412389 h 160"/>
              <a:gd name="T24" fmla="*/ 272762 w 160"/>
              <a:gd name="T25" fmla="*/ 402079 h 160"/>
              <a:gd name="T26" fmla="*/ 98876 w 160"/>
              <a:gd name="T27" fmla="*/ 395206 h 160"/>
              <a:gd name="T28" fmla="*/ 473923 w 160"/>
              <a:gd name="T29" fmla="*/ 402079 h 160"/>
              <a:gd name="T30" fmla="*/ 310266 w 160"/>
              <a:gd name="T31" fmla="*/ 402079 h 160"/>
              <a:gd name="T32" fmla="*/ 371638 w 160"/>
              <a:gd name="T33" fmla="*/ 412389 h 160"/>
              <a:gd name="T34" fmla="*/ 354590 w 160"/>
              <a:gd name="T35" fmla="*/ 319601 h 160"/>
              <a:gd name="T36" fmla="*/ 398914 w 160"/>
              <a:gd name="T37" fmla="*/ 312728 h 160"/>
              <a:gd name="T38" fmla="*/ 337542 w 160"/>
              <a:gd name="T39" fmla="*/ 374587 h 160"/>
              <a:gd name="T40" fmla="*/ 201162 w 160"/>
              <a:gd name="T41" fmla="*/ 457064 h 160"/>
              <a:gd name="T42" fmla="*/ 235257 w 160"/>
              <a:gd name="T43" fmla="*/ 439882 h 160"/>
              <a:gd name="T44" fmla="*/ 245485 w 160"/>
              <a:gd name="T45" fmla="*/ 484557 h 160"/>
              <a:gd name="T46" fmla="*/ 262533 w 160"/>
              <a:gd name="T47" fmla="*/ 450191 h 160"/>
              <a:gd name="T48" fmla="*/ 146609 w 160"/>
              <a:gd name="T49" fmla="*/ 457064 h 160"/>
              <a:gd name="T50" fmla="*/ 37505 w 160"/>
              <a:gd name="T51" fmla="*/ 457064 h 160"/>
              <a:gd name="T52" fmla="*/ 98876 w 160"/>
              <a:gd name="T53" fmla="*/ 467374 h 160"/>
              <a:gd name="T54" fmla="*/ 81828 w 160"/>
              <a:gd name="T55" fmla="*/ 429572 h 160"/>
              <a:gd name="T56" fmla="*/ 126152 w 160"/>
              <a:gd name="T57" fmla="*/ 422699 h 160"/>
              <a:gd name="T58" fmla="*/ 64781 w 160"/>
              <a:gd name="T59" fmla="*/ 484557 h 160"/>
              <a:gd name="T60" fmla="*/ 473923 w 160"/>
              <a:gd name="T61" fmla="*/ 457064 h 160"/>
              <a:gd name="T62" fmla="*/ 508018 w 160"/>
              <a:gd name="T63" fmla="*/ 439882 h 160"/>
              <a:gd name="T64" fmla="*/ 518247 w 160"/>
              <a:gd name="T65" fmla="*/ 484557 h 160"/>
              <a:gd name="T66" fmla="*/ 426190 w 160"/>
              <a:gd name="T67" fmla="*/ 450191 h 160"/>
              <a:gd name="T68" fmla="*/ 446647 w 160"/>
              <a:gd name="T69" fmla="*/ 429572 h 160"/>
              <a:gd name="T70" fmla="*/ 282990 w 160"/>
              <a:gd name="T71" fmla="*/ 429572 h 160"/>
              <a:gd name="T72" fmla="*/ 289809 w 160"/>
              <a:gd name="T73" fmla="*/ 494867 h 160"/>
              <a:gd name="T74" fmla="*/ 327314 w 160"/>
              <a:gd name="T75" fmla="*/ 457064 h 160"/>
              <a:gd name="T76" fmla="*/ 371638 w 160"/>
              <a:gd name="T77" fmla="*/ 450191 h 160"/>
              <a:gd name="T78" fmla="*/ 337542 w 160"/>
              <a:gd name="T79" fmla="*/ 429572 h 160"/>
              <a:gd name="T80" fmla="*/ 337542 w 160"/>
              <a:gd name="T81" fmla="*/ 484557 h 160"/>
              <a:gd name="T82" fmla="*/ 398914 w 160"/>
              <a:gd name="T83" fmla="*/ 494867 h 160"/>
              <a:gd name="T84" fmla="*/ 92057 w 160"/>
              <a:gd name="T85" fmla="*/ 257743 h 160"/>
              <a:gd name="T86" fmla="*/ 81828 w 160"/>
              <a:gd name="T87" fmla="*/ 230251 h 160"/>
              <a:gd name="T88" fmla="*/ 64781 w 160"/>
              <a:gd name="T89" fmla="*/ 192448 h 160"/>
              <a:gd name="T90" fmla="*/ 64781 w 160"/>
              <a:gd name="T91" fmla="*/ 192448 h 160"/>
              <a:gd name="T92" fmla="*/ 54552 w 160"/>
              <a:gd name="T93" fmla="*/ 147773 h 160"/>
              <a:gd name="T94" fmla="*/ 64781 w 160"/>
              <a:gd name="T95" fmla="*/ 99661 h 160"/>
              <a:gd name="T96" fmla="*/ 81828 w 160"/>
              <a:gd name="T97" fmla="*/ 65295 h 160"/>
              <a:gd name="T98" fmla="*/ 92057 w 160"/>
              <a:gd name="T99" fmla="*/ 37802 h 160"/>
              <a:gd name="T100" fmla="*/ 545523 w 160"/>
              <a:gd name="T101" fmla="*/ 532669 h 160"/>
              <a:gd name="T102" fmla="*/ 17048 w 160"/>
              <a:gd name="T103" fmla="*/ 532669 h 160"/>
              <a:gd name="T104" fmla="*/ 17048 w 160"/>
              <a:gd name="T105" fmla="*/ 10310 h 160"/>
              <a:gd name="T106" fmla="*/ 225028 w 160"/>
              <a:gd name="T107" fmla="*/ 274926 h 160"/>
              <a:gd name="T108" fmla="*/ 528475 w 160"/>
              <a:gd name="T109" fmla="*/ 158082 h 160"/>
              <a:gd name="T110" fmla="*/ 436418 w 160"/>
              <a:gd name="T111" fmla="*/ 298982 h 160"/>
              <a:gd name="T112" fmla="*/ 300038 w 160"/>
              <a:gd name="T113" fmla="*/ 374587 h 160"/>
              <a:gd name="T114" fmla="*/ 180704 w 160"/>
              <a:gd name="T115" fmla="*/ 422699 h 160"/>
              <a:gd name="T116" fmla="*/ 37505 w 160"/>
              <a:gd name="T117" fmla="*/ 443318 h 160"/>
              <a:gd name="T118" fmla="*/ 98876 w 160"/>
              <a:gd name="T119" fmla="*/ 505177 h 160"/>
              <a:gd name="T120" fmla="*/ 207981 w 160"/>
              <a:gd name="T121" fmla="*/ 505177 h 160"/>
              <a:gd name="T122" fmla="*/ 317085 w 160"/>
              <a:gd name="T123" fmla="*/ 505177 h 160"/>
              <a:gd name="T124" fmla="*/ 426190 w 160"/>
              <a:gd name="T125" fmla="*/ 505177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60">
                <a:moveTo>
                  <a:pt x="149" y="59"/>
                </a:moveTo>
                <a:cubicBezTo>
                  <a:pt x="151" y="59"/>
                  <a:pt x="152" y="60"/>
                  <a:pt x="152" y="61"/>
                </a:cubicBezTo>
                <a:cubicBezTo>
                  <a:pt x="152" y="63"/>
                  <a:pt x="151" y="64"/>
                  <a:pt x="149" y="64"/>
                </a:cubicBezTo>
                <a:cubicBezTo>
                  <a:pt x="148" y="64"/>
                  <a:pt x="147" y="63"/>
                  <a:pt x="147" y="61"/>
                </a:cubicBezTo>
                <a:cubicBezTo>
                  <a:pt x="147" y="60"/>
                  <a:pt x="148" y="59"/>
                  <a:pt x="149" y="59"/>
                </a:cubicBezTo>
                <a:close/>
                <a:moveTo>
                  <a:pt x="147" y="77"/>
                </a:moveTo>
                <a:cubicBezTo>
                  <a:pt x="147" y="79"/>
                  <a:pt x="148" y="80"/>
                  <a:pt x="149" y="80"/>
                </a:cubicBezTo>
                <a:cubicBezTo>
                  <a:pt x="151" y="80"/>
                  <a:pt x="152" y="79"/>
                  <a:pt x="152" y="77"/>
                </a:cubicBezTo>
                <a:cubicBezTo>
                  <a:pt x="152" y="76"/>
                  <a:pt x="151" y="75"/>
                  <a:pt x="149" y="75"/>
                </a:cubicBezTo>
                <a:cubicBezTo>
                  <a:pt x="148" y="75"/>
                  <a:pt x="147" y="76"/>
                  <a:pt x="147" y="77"/>
                </a:cubicBezTo>
                <a:close/>
                <a:moveTo>
                  <a:pt x="139" y="85"/>
                </a:moveTo>
                <a:cubicBezTo>
                  <a:pt x="139" y="87"/>
                  <a:pt x="140" y="88"/>
                  <a:pt x="141" y="88"/>
                </a:cubicBezTo>
                <a:cubicBezTo>
                  <a:pt x="143" y="88"/>
                  <a:pt x="144" y="87"/>
                  <a:pt x="144" y="85"/>
                </a:cubicBezTo>
                <a:cubicBezTo>
                  <a:pt x="144" y="84"/>
                  <a:pt x="143" y="83"/>
                  <a:pt x="141" y="83"/>
                </a:cubicBezTo>
                <a:cubicBezTo>
                  <a:pt x="140" y="83"/>
                  <a:pt x="139" y="84"/>
                  <a:pt x="139" y="85"/>
                </a:cubicBezTo>
                <a:close/>
                <a:moveTo>
                  <a:pt x="107" y="85"/>
                </a:moveTo>
                <a:cubicBezTo>
                  <a:pt x="107" y="87"/>
                  <a:pt x="108" y="88"/>
                  <a:pt x="109" y="88"/>
                </a:cubicBezTo>
                <a:cubicBezTo>
                  <a:pt x="111" y="88"/>
                  <a:pt x="112" y="87"/>
                  <a:pt x="112" y="85"/>
                </a:cubicBezTo>
                <a:cubicBezTo>
                  <a:pt x="112" y="84"/>
                  <a:pt x="111" y="83"/>
                  <a:pt x="109" y="83"/>
                </a:cubicBezTo>
                <a:cubicBezTo>
                  <a:pt x="108" y="83"/>
                  <a:pt x="107" y="84"/>
                  <a:pt x="107" y="85"/>
                </a:cubicBezTo>
                <a:close/>
                <a:moveTo>
                  <a:pt x="115" y="77"/>
                </a:moveTo>
                <a:cubicBezTo>
                  <a:pt x="115" y="79"/>
                  <a:pt x="116" y="80"/>
                  <a:pt x="117" y="80"/>
                </a:cubicBezTo>
                <a:cubicBezTo>
                  <a:pt x="119" y="80"/>
                  <a:pt x="120" y="79"/>
                  <a:pt x="120" y="77"/>
                </a:cubicBezTo>
                <a:cubicBezTo>
                  <a:pt x="120" y="76"/>
                  <a:pt x="119" y="75"/>
                  <a:pt x="117" y="75"/>
                </a:cubicBezTo>
                <a:cubicBezTo>
                  <a:pt x="116" y="75"/>
                  <a:pt x="115" y="76"/>
                  <a:pt x="115" y="77"/>
                </a:cubicBezTo>
                <a:close/>
                <a:moveTo>
                  <a:pt x="67" y="109"/>
                </a:moveTo>
                <a:cubicBezTo>
                  <a:pt x="67" y="111"/>
                  <a:pt x="68" y="112"/>
                  <a:pt x="69" y="112"/>
                </a:cubicBezTo>
                <a:cubicBezTo>
                  <a:pt x="71" y="112"/>
                  <a:pt x="72" y="111"/>
                  <a:pt x="72" y="109"/>
                </a:cubicBezTo>
                <a:cubicBezTo>
                  <a:pt x="72" y="108"/>
                  <a:pt x="71" y="107"/>
                  <a:pt x="69" y="107"/>
                </a:cubicBezTo>
                <a:cubicBezTo>
                  <a:pt x="68" y="107"/>
                  <a:pt x="67" y="108"/>
                  <a:pt x="67" y="109"/>
                </a:cubicBezTo>
                <a:close/>
                <a:moveTo>
                  <a:pt x="139" y="101"/>
                </a:moveTo>
                <a:cubicBezTo>
                  <a:pt x="139" y="103"/>
                  <a:pt x="140" y="104"/>
                  <a:pt x="141" y="104"/>
                </a:cubicBezTo>
                <a:cubicBezTo>
                  <a:pt x="143" y="104"/>
                  <a:pt x="144" y="103"/>
                  <a:pt x="144" y="101"/>
                </a:cubicBezTo>
                <a:cubicBezTo>
                  <a:pt x="144" y="100"/>
                  <a:pt x="143" y="99"/>
                  <a:pt x="141" y="99"/>
                </a:cubicBezTo>
                <a:cubicBezTo>
                  <a:pt x="140" y="99"/>
                  <a:pt x="139" y="100"/>
                  <a:pt x="139" y="101"/>
                </a:cubicBezTo>
                <a:close/>
                <a:moveTo>
                  <a:pt x="147" y="93"/>
                </a:moveTo>
                <a:cubicBezTo>
                  <a:pt x="147" y="95"/>
                  <a:pt x="148" y="96"/>
                  <a:pt x="149" y="96"/>
                </a:cubicBezTo>
                <a:cubicBezTo>
                  <a:pt x="151" y="96"/>
                  <a:pt x="152" y="95"/>
                  <a:pt x="152" y="93"/>
                </a:cubicBezTo>
                <a:cubicBezTo>
                  <a:pt x="152" y="92"/>
                  <a:pt x="151" y="91"/>
                  <a:pt x="149" y="91"/>
                </a:cubicBezTo>
                <a:cubicBezTo>
                  <a:pt x="148" y="91"/>
                  <a:pt x="147" y="92"/>
                  <a:pt x="147" y="93"/>
                </a:cubicBezTo>
                <a:close/>
                <a:moveTo>
                  <a:pt x="147" y="109"/>
                </a:moveTo>
                <a:cubicBezTo>
                  <a:pt x="147" y="111"/>
                  <a:pt x="148" y="112"/>
                  <a:pt x="149" y="112"/>
                </a:cubicBezTo>
                <a:cubicBezTo>
                  <a:pt x="151" y="112"/>
                  <a:pt x="152" y="111"/>
                  <a:pt x="152" y="109"/>
                </a:cubicBezTo>
                <a:cubicBezTo>
                  <a:pt x="152" y="108"/>
                  <a:pt x="151" y="107"/>
                  <a:pt x="149" y="107"/>
                </a:cubicBezTo>
                <a:cubicBezTo>
                  <a:pt x="148" y="107"/>
                  <a:pt x="147" y="108"/>
                  <a:pt x="147" y="109"/>
                </a:cubicBezTo>
                <a:close/>
                <a:moveTo>
                  <a:pt x="123" y="101"/>
                </a:moveTo>
                <a:cubicBezTo>
                  <a:pt x="123" y="103"/>
                  <a:pt x="124" y="104"/>
                  <a:pt x="125" y="104"/>
                </a:cubicBezTo>
                <a:cubicBezTo>
                  <a:pt x="127" y="104"/>
                  <a:pt x="128" y="103"/>
                  <a:pt x="128" y="101"/>
                </a:cubicBezTo>
                <a:cubicBezTo>
                  <a:pt x="128" y="100"/>
                  <a:pt x="127" y="99"/>
                  <a:pt x="125" y="99"/>
                </a:cubicBezTo>
                <a:cubicBezTo>
                  <a:pt x="124" y="99"/>
                  <a:pt x="123" y="100"/>
                  <a:pt x="123" y="101"/>
                </a:cubicBezTo>
                <a:close/>
                <a:moveTo>
                  <a:pt x="131" y="93"/>
                </a:moveTo>
                <a:cubicBezTo>
                  <a:pt x="131" y="95"/>
                  <a:pt x="132" y="96"/>
                  <a:pt x="133" y="96"/>
                </a:cubicBezTo>
                <a:cubicBezTo>
                  <a:pt x="135" y="96"/>
                  <a:pt x="136" y="95"/>
                  <a:pt x="136" y="93"/>
                </a:cubicBezTo>
                <a:cubicBezTo>
                  <a:pt x="136" y="92"/>
                  <a:pt x="135" y="91"/>
                  <a:pt x="133" y="91"/>
                </a:cubicBezTo>
                <a:cubicBezTo>
                  <a:pt x="132" y="91"/>
                  <a:pt x="131" y="92"/>
                  <a:pt x="131" y="93"/>
                </a:cubicBezTo>
                <a:close/>
                <a:moveTo>
                  <a:pt x="131" y="109"/>
                </a:moveTo>
                <a:cubicBezTo>
                  <a:pt x="131" y="111"/>
                  <a:pt x="132" y="112"/>
                  <a:pt x="133" y="112"/>
                </a:cubicBezTo>
                <a:cubicBezTo>
                  <a:pt x="135" y="112"/>
                  <a:pt x="136" y="111"/>
                  <a:pt x="136" y="109"/>
                </a:cubicBezTo>
                <a:cubicBezTo>
                  <a:pt x="136" y="108"/>
                  <a:pt x="135" y="107"/>
                  <a:pt x="133" y="107"/>
                </a:cubicBezTo>
                <a:cubicBezTo>
                  <a:pt x="132" y="107"/>
                  <a:pt x="131" y="108"/>
                  <a:pt x="131" y="109"/>
                </a:cubicBezTo>
                <a:close/>
                <a:moveTo>
                  <a:pt x="91" y="101"/>
                </a:moveTo>
                <a:cubicBezTo>
                  <a:pt x="91" y="103"/>
                  <a:pt x="92" y="104"/>
                  <a:pt x="93" y="104"/>
                </a:cubicBezTo>
                <a:cubicBezTo>
                  <a:pt x="95" y="104"/>
                  <a:pt x="96" y="103"/>
                  <a:pt x="96" y="101"/>
                </a:cubicBezTo>
                <a:cubicBezTo>
                  <a:pt x="96" y="100"/>
                  <a:pt x="95" y="99"/>
                  <a:pt x="93" y="99"/>
                </a:cubicBezTo>
                <a:cubicBezTo>
                  <a:pt x="92" y="99"/>
                  <a:pt x="91" y="100"/>
                  <a:pt x="91" y="101"/>
                </a:cubicBezTo>
                <a:close/>
                <a:moveTo>
                  <a:pt x="107" y="101"/>
                </a:moveTo>
                <a:cubicBezTo>
                  <a:pt x="107" y="103"/>
                  <a:pt x="108" y="104"/>
                  <a:pt x="109" y="104"/>
                </a:cubicBezTo>
                <a:cubicBezTo>
                  <a:pt x="111" y="104"/>
                  <a:pt x="112" y="103"/>
                  <a:pt x="112" y="101"/>
                </a:cubicBezTo>
                <a:cubicBezTo>
                  <a:pt x="112" y="100"/>
                  <a:pt x="111" y="99"/>
                  <a:pt x="109" y="99"/>
                </a:cubicBezTo>
                <a:cubicBezTo>
                  <a:pt x="108" y="99"/>
                  <a:pt x="107" y="100"/>
                  <a:pt x="107" y="101"/>
                </a:cubicBezTo>
                <a:close/>
                <a:moveTo>
                  <a:pt x="59" y="117"/>
                </a:moveTo>
                <a:cubicBezTo>
                  <a:pt x="59" y="119"/>
                  <a:pt x="60" y="120"/>
                  <a:pt x="61" y="120"/>
                </a:cubicBezTo>
                <a:cubicBezTo>
                  <a:pt x="63" y="120"/>
                  <a:pt x="64" y="119"/>
                  <a:pt x="64" y="117"/>
                </a:cubicBezTo>
                <a:cubicBezTo>
                  <a:pt x="64" y="116"/>
                  <a:pt x="63" y="115"/>
                  <a:pt x="61" y="115"/>
                </a:cubicBezTo>
                <a:cubicBezTo>
                  <a:pt x="60" y="115"/>
                  <a:pt x="59" y="116"/>
                  <a:pt x="59" y="117"/>
                </a:cubicBezTo>
                <a:close/>
                <a:moveTo>
                  <a:pt x="75" y="117"/>
                </a:moveTo>
                <a:cubicBezTo>
                  <a:pt x="75" y="119"/>
                  <a:pt x="76" y="120"/>
                  <a:pt x="77" y="120"/>
                </a:cubicBezTo>
                <a:cubicBezTo>
                  <a:pt x="79" y="120"/>
                  <a:pt x="80" y="119"/>
                  <a:pt x="80" y="117"/>
                </a:cubicBezTo>
                <a:cubicBezTo>
                  <a:pt x="80" y="116"/>
                  <a:pt x="79" y="115"/>
                  <a:pt x="77" y="115"/>
                </a:cubicBezTo>
                <a:cubicBezTo>
                  <a:pt x="76" y="115"/>
                  <a:pt x="75" y="116"/>
                  <a:pt x="75" y="117"/>
                </a:cubicBezTo>
                <a:close/>
                <a:moveTo>
                  <a:pt x="27" y="117"/>
                </a:moveTo>
                <a:cubicBezTo>
                  <a:pt x="27" y="119"/>
                  <a:pt x="28" y="120"/>
                  <a:pt x="29" y="120"/>
                </a:cubicBezTo>
                <a:cubicBezTo>
                  <a:pt x="31" y="120"/>
                  <a:pt x="32" y="119"/>
                  <a:pt x="32" y="117"/>
                </a:cubicBezTo>
                <a:cubicBezTo>
                  <a:pt x="32" y="116"/>
                  <a:pt x="31" y="115"/>
                  <a:pt x="29" y="115"/>
                </a:cubicBezTo>
                <a:cubicBezTo>
                  <a:pt x="28" y="115"/>
                  <a:pt x="27" y="116"/>
                  <a:pt x="27" y="117"/>
                </a:cubicBezTo>
                <a:close/>
                <a:moveTo>
                  <a:pt x="139" y="117"/>
                </a:moveTo>
                <a:cubicBezTo>
                  <a:pt x="139" y="119"/>
                  <a:pt x="140" y="120"/>
                  <a:pt x="141" y="120"/>
                </a:cubicBezTo>
                <a:cubicBezTo>
                  <a:pt x="143" y="120"/>
                  <a:pt x="144" y="119"/>
                  <a:pt x="144" y="117"/>
                </a:cubicBezTo>
                <a:cubicBezTo>
                  <a:pt x="144" y="116"/>
                  <a:pt x="143" y="115"/>
                  <a:pt x="141" y="115"/>
                </a:cubicBezTo>
                <a:cubicBezTo>
                  <a:pt x="140" y="115"/>
                  <a:pt x="139" y="116"/>
                  <a:pt x="139" y="117"/>
                </a:cubicBezTo>
                <a:close/>
                <a:moveTo>
                  <a:pt x="123" y="117"/>
                </a:moveTo>
                <a:cubicBezTo>
                  <a:pt x="123" y="119"/>
                  <a:pt x="124" y="120"/>
                  <a:pt x="125" y="120"/>
                </a:cubicBezTo>
                <a:cubicBezTo>
                  <a:pt x="127" y="120"/>
                  <a:pt x="128" y="119"/>
                  <a:pt x="128" y="117"/>
                </a:cubicBezTo>
                <a:cubicBezTo>
                  <a:pt x="128" y="116"/>
                  <a:pt x="127" y="115"/>
                  <a:pt x="125" y="115"/>
                </a:cubicBezTo>
                <a:cubicBezTo>
                  <a:pt x="124" y="115"/>
                  <a:pt x="123" y="116"/>
                  <a:pt x="123" y="117"/>
                </a:cubicBezTo>
                <a:close/>
                <a:moveTo>
                  <a:pt x="91" y="117"/>
                </a:moveTo>
                <a:cubicBezTo>
                  <a:pt x="91" y="119"/>
                  <a:pt x="92" y="120"/>
                  <a:pt x="93" y="120"/>
                </a:cubicBezTo>
                <a:cubicBezTo>
                  <a:pt x="95" y="120"/>
                  <a:pt x="96" y="119"/>
                  <a:pt x="96" y="117"/>
                </a:cubicBezTo>
                <a:cubicBezTo>
                  <a:pt x="96" y="116"/>
                  <a:pt x="95" y="115"/>
                  <a:pt x="93" y="115"/>
                </a:cubicBezTo>
                <a:cubicBezTo>
                  <a:pt x="92" y="115"/>
                  <a:pt x="91" y="116"/>
                  <a:pt x="91" y="117"/>
                </a:cubicBezTo>
                <a:close/>
                <a:moveTo>
                  <a:pt x="107" y="117"/>
                </a:moveTo>
                <a:cubicBezTo>
                  <a:pt x="107" y="119"/>
                  <a:pt x="108" y="120"/>
                  <a:pt x="109" y="120"/>
                </a:cubicBezTo>
                <a:cubicBezTo>
                  <a:pt x="111" y="120"/>
                  <a:pt x="112" y="119"/>
                  <a:pt x="112" y="117"/>
                </a:cubicBezTo>
                <a:cubicBezTo>
                  <a:pt x="112" y="116"/>
                  <a:pt x="111" y="115"/>
                  <a:pt x="109" y="115"/>
                </a:cubicBezTo>
                <a:cubicBezTo>
                  <a:pt x="108" y="115"/>
                  <a:pt x="107" y="116"/>
                  <a:pt x="107" y="117"/>
                </a:cubicBezTo>
                <a:close/>
                <a:moveTo>
                  <a:pt x="99" y="93"/>
                </a:moveTo>
                <a:cubicBezTo>
                  <a:pt x="99" y="95"/>
                  <a:pt x="100" y="96"/>
                  <a:pt x="101" y="96"/>
                </a:cubicBezTo>
                <a:cubicBezTo>
                  <a:pt x="103" y="96"/>
                  <a:pt x="104" y="95"/>
                  <a:pt x="104" y="93"/>
                </a:cubicBezTo>
                <a:cubicBezTo>
                  <a:pt x="104" y="92"/>
                  <a:pt x="103" y="91"/>
                  <a:pt x="101" y="91"/>
                </a:cubicBezTo>
                <a:cubicBezTo>
                  <a:pt x="100" y="91"/>
                  <a:pt x="99" y="92"/>
                  <a:pt x="99" y="93"/>
                </a:cubicBezTo>
                <a:close/>
                <a:moveTo>
                  <a:pt x="115" y="93"/>
                </a:moveTo>
                <a:cubicBezTo>
                  <a:pt x="115" y="95"/>
                  <a:pt x="116" y="96"/>
                  <a:pt x="117" y="96"/>
                </a:cubicBezTo>
                <a:cubicBezTo>
                  <a:pt x="119" y="96"/>
                  <a:pt x="120" y="95"/>
                  <a:pt x="120" y="93"/>
                </a:cubicBezTo>
                <a:cubicBezTo>
                  <a:pt x="120" y="92"/>
                  <a:pt x="119" y="91"/>
                  <a:pt x="117" y="91"/>
                </a:cubicBezTo>
                <a:cubicBezTo>
                  <a:pt x="116" y="91"/>
                  <a:pt x="115" y="92"/>
                  <a:pt x="115" y="93"/>
                </a:cubicBezTo>
                <a:close/>
                <a:moveTo>
                  <a:pt x="99" y="109"/>
                </a:moveTo>
                <a:cubicBezTo>
                  <a:pt x="99" y="111"/>
                  <a:pt x="100" y="112"/>
                  <a:pt x="101" y="112"/>
                </a:cubicBezTo>
                <a:cubicBezTo>
                  <a:pt x="103" y="112"/>
                  <a:pt x="104" y="111"/>
                  <a:pt x="104" y="109"/>
                </a:cubicBezTo>
                <a:cubicBezTo>
                  <a:pt x="104" y="108"/>
                  <a:pt x="103" y="107"/>
                  <a:pt x="101" y="107"/>
                </a:cubicBezTo>
                <a:cubicBezTo>
                  <a:pt x="100" y="107"/>
                  <a:pt x="99" y="108"/>
                  <a:pt x="99" y="109"/>
                </a:cubicBezTo>
                <a:close/>
                <a:moveTo>
                  <a:pt x="115" y="109"/>
                </a:moveTo>
                <a:cubicBezTo>
                  <a:pt x="115" y="111"/>
                  <a:pt x="116" y="112"/>
                  <a:pt x="117" y="112"/>
                </a:cubicBezTo>
                <a:cubicBezTo>
                  <a:pt x="119" y="112"/>
                  <a:pt x="120" y="111"/>
                  <a:pt x="120" y="109"/>
                </a:cubicBezTo>
                <a:cubicBezTo>
                  <a:pt x="120" y="108"/>
                  <a:pt x="119" y="107"/>
                  <a:pt x="117" y="107"/>
                </a:cubicBezTo>
                <a:cubicBezTo>
                  <a:pt x="116" y="107"/>
                  <a:pt x="115" y="108"/>
                  <a:pt x="115" y="109"/>
                </a:cubicBezTo>
                <a:close/>
                <a:moveTo>
                  <a:pt x="59" y="133"/>
                </a:moveTo>
                <a:cubicBezTo>
                  <a:pt x="59" y="135"/>
                  <a:pt x="60" y="136"/>
                  <a:pt x="61" y="136"/>
                </a:cubicBezTo>
                <a:cubicBezTo>
                  <a:pt x="63" y="136"/>
                  <a:pt x="64" y="135"/>
                  <a:pt x="64" y="133"/>
                </a:cubicBezTo>
                <a:cubicBezTo>
                  <a:pt x="64" y="132"/>
                  <a:pt x="63" y="131"/>
                  <a:pt x="61" y="131"/>
                </a:cubicBezTo>
                <a:cubicBezTo>
                  <a:pt x="60" y="131"/>
                  <a:pt x="59" y="132"/>
                  <a:pt x="59" y="133"/>
                </a:cubicBezTo>
                <a:close/>
                <a:moveTo>
                  <a:pt x="67" y="125"/>
                </a:moveTo>
                <a:cubicBezTo>
                  <a:pt x="67" y="127"/>
                  <a:pt x="68" y="128"/>
                  <a:pt x="69" y="128"/>
                </a:cubicBezTo>
                <a:cubicBezTo>
                  <a:pt x="71" y="128"/>
                  <a:pt x="72" y="127"/>
                  <a:pt x="72" y="125"/>
                </a:cubicBezTo>
                <a:cubicBezTo>
                  <a:pt x="72" y="124"/>
                  <a:pt x="71" y="123"/>
                  <a:pt x="69" y="123"/>
                </a:cubicBezTo>
                <a:cubicBezTo>
                  <a:pt x="68" y="123"/>
                  <a:pt x="67" y="124"/>
                  <a:pt x="67" y="125"/>
                </a:cubicBezTo>
                <a:close/>
                <a:moveTo>
                  <a:pt x="67" y="141"/>
                </a:moveTo>
                <a:cubicBezTo>
                  <a:pt x="67" y="143"/>
                  <a:pt x="68" y="144"/>
                  <a:pt x="69" y="144"/>
                </a:cubicBezTo>
                <a:cubicBezTo>
                  <a:pt x="71" y="144"/>
                  <a:pt x="72" y="143"/>
                  <a:pt x="72" y="141"/>
                </a:cubicBezTo>
                <a:cubicBezTo>
                  <a:pt x="72" y="140"/>
                  <a:pt x="71" y="139"/>
                  <a:pt x="69" y="139"/>
                </a:cubicBezTo>
                <a:cubicBezTo>
                  <a:pt x="68" y="139"/>
                  <a:pt x="67" y="140"/>
                  <a:pt x="67" y="141"/>
                </a:cubicBezTo>
                <a:close/>
                <a:moveTo>
                  <a:pt x="75" y="133"/>
                </a:moveTo>
                <a:cubicBezTo>
                  <a:pt x="75" y="135"/>
                  <a:pt x="76" y="136"/>
                  <a:pt x="77" y="136"/>
                </a:cubicBezTo>
                <a:cubicBezTo>
                  <a:pt x="79" y="136"/>
                  <a:pt x="80" y="135"/>
                  <a:pt x="80" y="133"/>
                </a:cubicBezTo>
                <a:cubicBezTo>
                  <a:pt x="80" y="132"/>
                  <a:pt x="79" y="131"/>
                  <a:pt x="77" y="131"/>
                </a:cubicBezTo>
                <a:cubicBezTo>
                  <a:pt x="76" y="131"/>
                  <a:pt x="75" y="132"/>
                  <a:pt x="75" y="133"/>
                </a:cubicBezTo>
                <a:close/>
                <a:moveTo>
                  <a:pt x="43" y="133"/>
                </a:moveTo>
                <a:cubicBezTo>
                  <a:pt x="43" y="135"/>
                  <a:pt x="44" y="136"/>
                  <a:pt x="45" y="136"/>
                </a:cubicBezTo>
                <a:cubicBezTo>
                  <a:pt x="47" y="136"/>
                  <a:pt x="48" y="135"/>
                  <a:pt x="48" y="133"/>
                </a:cubicBezTo>
                <a:cubicBezTo>
                  <a:pt x="48" y="132"/>
                  <a:pt x="47" y="131"/>
                  <a:pt x="45" y="131"/>
                </a:cubicBezTo>
                <a:cubicBezTo>
                  <a:pt x="44" y="131"/>
                  <a:pt x="43" y="132"/>
                  <a:pt x="43" y="133"/>
                </a:cubicBezTo>
                <a:close/>
                <a:moveTo>
                  <a:pt x="51" y="141"/>
                </a:moveTo>
                <a:cubicBezTo>
                  <a:pt x="51" y="143"/>
                  <a:pt x="52" y="144"/>
                  <a:pt x="53" y="144"/>
                </a:cubicBezTo>
                <a:cubicBezTo>
                  <a:pt x="55" y="144"/>
                  <a:pt x="56" y="143"/>
                  <a:pt x="56" y="141"/>
                </a:cubicBezTo>
                <a:cubicBezTo>
                  <a:pt x="56" y="140"/>
                  <a:pt x="55" y="139"/>
                  <a:pt x="53" y="139"/>
                </a:cubicBezTo>
                <a:cubicBezTo>
                  <a:pt x="52" y="139"/>
                  <a:pt x="51" y="140"/>
                  <a:pt x="51" y="141"/>
                </a:cubicBezTo>
                <a:close/>
                <a:moveTo>
                  <a:pt x="11" y="133"/>
                </a:moveTo>
                <a:cubicBezTo>
                  <a:pt x="11" y="135"/>
                  <a:pt x="12" y="136"/>
                  <a:pt x="13" y="136"/>
                </a:cubicBezTo>
                <a:cubicBezTo>
                  <a:pt x="15" y="136"/>
                  <a:pt x="16" y="135"/>
                  <a:pt x="16" y="133"/>
                </a:cubicBezTo>
                <a:cubicBezTo>
                  <a:pt x="16" y="132"/>
                  <a:pt x="15" y="131"/>
                  <a:pt x="13" y="131"/>
                </a:cubicBezTo>
                <a:cubicBezTo>
                  <a:pt x="12" y="131"/>
                  <a:pt x="11" y="132"/>
                  <a:pt x="11" y="133"/>
                </a:cubicBezTo>
                <a:close/>
                <a:moveTo>
                  <a:pt x="27" y="133"/>
                </a:moveTo>
                <a:cubicBezTo>
                  <a:pt x="27" y="135"/>
                  <a:pt x="28" y="136"/>
                  <a:pt x="29" y="136"/>
                </a:cubicBezTo>
                <a:cubicBezTo>
                  <a:pt x="31" y="136"/>
                  <a:pt x="32" y="135"/>
                  <a:pt x="32" y="133"/>
                </a:cubicBezTo>
                <a:cubicBezTo>
                  <a:pt x="32" y="132"/>
                  <a:pt x="31" y="131"/>
                  <a:pt x="29" y="131"/>
                </a:cubicBezTo>
                <a:cubicBezTo>
                  <a:pt x="28" y="131"/>
                  <a:pt x="27" y="132"/>
                  <a:pt x="27" y="133"/>
                </a:cubicBezTo>
                <a:close/>
                <a:moveTo>
                  <a:pt x="19" y="125"/>
                </a:moveTo>
                <a:cubicBezTo>
                  <a:pt x="19" y="127"/>
                  <a:pt x="20" y="128"/>
                  <a:pt x="21" y="128"/>
                </a:cubicBezTo>
                <a:cubicBezTo>
                  <a:pt x="23" y="128"/>
                  <a:pt x="24" y="127"/>
                  <a:pt x="24" y="125"/>
                </a:cubicBezTo>
                <a:cubicBezTo>
                  <a:pt x="24" y="124"/>
                  <a:pt x="23" y="123"/>
                  <a:pt x="21" y="123"/>
                </a:cubicBezTo>
                <a:cubicBezTo>
                  <a:pt x="20" y="123"/>
                  <a:pt x="19" y="124"/>
                  <a:pt x="19" y="125"/>
                </a:cubicBezTo>
                <a:close/>
                <a:moveTo>
                  <a:pt x="35" y="125"/>
                </a:moveTo>
                <a:cubicBezTo>
                  <a:pt x="35" y="127"/>
                  <a:pt x="36" y="128"/>
                  <a:pt x="37" y="128"/>
                </a:cubicBezTo>
                <a:cubicBezTo>
                  <a:pt x="39" y="128"/>
                  <a:pt x="40" y="127"/>
                  <a:pt x="40" y="125"/>
                </a:cubicBezTo>
                <a:cubicBezTo>
                  <a:pt x="40" y="124"/>
                  <a:pt x="39" y="123"/>
                  <a:pt x="37" y="123"/>
                </a:cubicBezTo>
                <a:cubicBezTo>
                  <a:pt x="36" y="123"/>
                  <a:pt x="35" y="124"/>
                  <a:pt x="35" y="125"/>
                </a:cubicBezTo>
                <a:close/>
                <a:moveTo>
                  <a:pt x="19" y="141"/>
                </a:moveTo>
                <a:cubicBezTo>
                  <a:pt x="19" y="143"/>
                  <a:pt x="20" y="144"/>
                  <a:pt x="21" y="144"/>
                </a:cubicBezTo>
                <a:cubicBezTo>
                  <a:pt x="23" y="144"/>
                  <a:pt x="24" y="143"/>
                  <a:pt x="24" y="141"/>
                </a:cubicBezTo>
                <a:cubicBezTo>
                  <a:pt x="24" y="140"/>
                  <a:pt x="23" y="139"/>
                  <a:pt x="21" y="139"/>
                </a:cubicBezTo>
                <a:cubicBezTo>
                  <a:pt x="20" y="139"/>
                  <a:pt x="19" y="140"/>
                  <a:pt x="19" y="141"/>
                </a:cubicBezTo>
                <a:close/>
                <a:moveTo>
                  <a:pt x="35" y="141"/>
                </a:moveTo>
                <a:cubicBezTo>
                  <a:pt x="35" y="143"/>
                  <a:pt x="36" y="144"/>
                  <a:pt x="37" y="144"/>
                </a:cubicBezTo>
                <a:cubicBezTo>
                  <a:pt x="39" y="144"/>
                  <a:pt x="40" y="143"/>
                  <a:pt x="40" y="141"/>
                </a:cubicBezTo>
                <a:cubicBezTo>
                  <a:pt x="40" y="140"/>
                  <a:pt x="39" y="139"/>
                  <a:pt x="37" y="139"/>
                </a:cubicBezTo>
                <a:cubicBezTo>
                  <a:pt x="36" y="139"/>
                  <a:pt x="35" y="140"/>
                  <a:pt x="35" y="141"/>
                </a:cubicBezTo>
                <a:close/>
                <a:moveTo>
                  <a:pt x="139" y="133"/>
                </a:moveTo>
                <a:cubicBezTo>
                  <a:pt x="139" y="135"/>
                  <a:pt x="140" y="136"/>
                  <a:pt x="141" y="136"/>
                </a:cubicBezTo>
                <a:cubicBezTo>
                  <a:pt x="143" y="136"/>
                  <a:pt x="144" y="135"/>
                  <a:pt x="144" y="133"/>
                </a:cubicBezTo>
                <a:cubicBezTo>
                  <a:pt x="144" y="132"/>
                  <a:pt x="143" y="131"/>
                  <a:pt x="141" y="131"/>
                </a:cubicBezTo>
                <a:cubicBezTo>
                  <a:pt x="140" y="131"/>
                  <a:pt x="139" y="132"/>
                  <a:pt x="139" y="133"/>
                </a:cubicBezTo>
                <a:close/>
                <a:moveTo>
                  <a:pt x="147" y="125"/>
                </a:moveTo>
                <a:cubicBezTo>
                  <a:pt x="147" y="127"/>
                  <a:pt x="148" y="128"/>
                  <a:pt x="149" y="128"/>
                </a:cubicBezTo>
                <a:cubicBezTo>
                  <a:pt x="151" y="128"/>
                  <a:pt x="152" y="127"/>
                  <a:pt x="152" y="125"/>
                </a:cubicBezTo>
                <a:cubicBezTo>
                  <a:pt x="152" y="124"/>
                  <a:pt x="151" y="123"/>
                  <a:pt x="149" y="123"/>
                </a:cubicBezTo>
                <a:cubicBezTo>
                  <a:pt x="148" y="123"/>
                  <a:pt x="147" y="124"/>
                  <a:pt x="147" y="125"/>
                </a:cubicBezTo>
                <a:close/>
                <a:moveTo>
                  <a:pt x="147" y="141"/>
                </a:moveTo>
                <a:cubicBezTo>
                  <a:pt x="147" y="143"/>
                  <a:pt x="148" y="144"/>
                  <a:pt x="149" y="144"/>
                </a:cubicBezTo>
                <a:cubicBezTo>
                  <a:pt x="151" y="144"/>
                  <a:pt x="152" y="143"/>
                  <a:pt x="152" y="141"/>
                </a:cubicBezTo>
                <a:cubicBezTo>
                  <a:pt x="152" y="140"/>
                  <a:pt x="151" y="139"/>
                  <a:pt x="149" y="139"/>
                </a:cubicBezTo>
                <a:cubicBezTo>
                  <a:pt x="148" y="139"/>
                  <a:pt x="147" y="140"/>
                  <a:pt x="147" y="141"/>
                </a:cubicBezTo>
                <a:close/>
                <a:moveTo>
                  <a:pt x="123" y="133"/>
                </a:moveTo>
                <a:cubicBezTo>
                  <a:pt x="123" y="135"/>
                  <a:pt x="124" y="136"/>
                  <a:pt x="125" y="136"/>
                </a:cubicBezTo>
                <a:cubicBezTo>
                  <a:pt x="127" y="136"/>
                  <a:pt x="128" y="135"/>
                  <a:pt x="128" y="133"/>
                </a:cubicBezTo>
                <a:cubicBezTo>
                  <a:pt x="128" y="132"/>
                  <a:pt x="127" y="131"/>
                  <a:pt x="125" y="131"/>
                </a:cubicBezTo>
                <a:cubicBezTo>
                  <a:pt x="124" y="131"/>
                  <a:pt x="123" y="132"/>
                  <a:pt x="123" y="133"/>
                </a:cubicBezTo>
                <a:close/>
                <a:moveTo>
                  <a:pt x="131" y="125"/>
                </a:moveTo>
                <a:cubicBezTo>
                  <a:pt x="131" y="127"/>
                  <a:pt x="132" y="128"/>
                  <a:pt x="133" y="128"/>
                </a:cubicBezTo>
                <a:cubicBezTo>
                  <a:pt x="135" y="128"/>
                  <a:pt x="136" y="127"/>
                  <a:pt x="136" y="125"/>
                </a:cubicBezTo>
                <a:cubicBezTo>
                  <a:pt x="136" y="124"/>
                  <a:pt x="135" y="123"/>
                  <a:pt x="133" y="123"/>
                </a:cubicBezTo>
                <a:cubicBezTo>
                  <a:pt x="132" y="123"/>
                  <a:pt x="131" y="124"/>
                  <a:pt x="131" y="125"/>
                </a:cubicBezTo>
                <a:close/>
                <a:moveTo>
                  <a:pt x="131" y="141"/>
                </a:moveTo>
                <a:cubicBezTo>
                  <a:pt x="131" y="143"/>
                  <a:pt x="132" y="144"/>
                  <a:pt x="133" y="144"/>
                </a:cubicBezTo>
                <a:cubicBezTo>
                  <a:pt x="135" y="144"/>
                  <a:pt x="136" y="143"/>
                  <a:pt x="136" y="141"/>
                </a:cubicBezTo>
                <a:cubicBezTo>
                  <a:pt x="136" y="140"/>
                  <a:pt x="135" y="139"/>
                  <a:pt x="133" y="139"/>
                </a:cubicBezTo>
                <a:cubicBezTo>
                  <a:pt x="132" y="139"/>
                  <a:pt x="131" y="140"/>
                  <a:pt x="131" y="141"/>
                </a:cubicBezTo>
                <a:close/>
                <a:moveTo>
                  <a:pt x="83" y="125"/>
                </a:moveTo>
                <a:cubicBezTo>
                  <a:pt x="83" y="127"/>
                  <a:pt x="84" y="128"/>
                  <a:pt x="85" y="128"/>
                </a:cubicBezTo>
                <a:cubicBezTo>
                  <a:pt x="87" y="128"/>
                  <a:pt x="88" y="127"/>
                  <a:pt x="88" y="125"/>
                </a:cubicBezTo>
                <a:cubicBezTo>
                  <a:pt x="88" y="124"/>
                  <a:pt x="87" y="123"/>
                  <a:pt x="85" y="123"/>
                </a:cubicBezTo>
                <a:cubicBezTo>
                  <a:pt x="84" y="123"/>
                  <a:pt x="83" y="124"/>
                  <a:pt x="83" y="125"/>
                </a:cubicBezTo>
                <a:close/>
                <a:moveTo>
                  <a:pt x="83" y="141"/>
                </a:moveTo>
                <a:cubicBezTo>
                  <a:pt x="83" y="143"/>
                  <a:pt x="84" y="144"/>
                  <a:pt x="85" y="144"/>
                </a:cubicBezTo>
                <a:cubicBezTo>
                  <a:pt x="87" y="144"/>
                  <a:pt x="88" y="143"/>
                  <a:pt x="88" y="141"/>
                </a:cubicBezTo>
                <a:cubicBezTo>
                  <a:pt x="88" y="140"/>
                  <a:pt x="87" y="139"/>
                  <a:pt x="85" y="139"/>
                </a:cubicBezTo>
                <a:cubicBezTo>
                  <a:pt x="84" y="139"/>
                  <a:pt x="83" y="140"/>
                  <a:pt x="83" y="141"/>
                </a:cubicBezTo>
                <a:close/>
                <a:moveTo>
                  <a:pt x="91" y="133"/>
                </a:moveTo>
                <a:cubicBezTo>
                  <a:pt x="91" y="135"/>
                  <a:pt x="92" y="136"/>
                  <a:pt x="93" y="136"/>
                </a:cubicBezTo>
                <a:cubicBezTo>
                  <a:pt x="95" y="136"/>
                  <a:pt x="96" y="135"/>
                  <a:pt x="96" y="133"/>
                </a:cubicBezTo>
                <a:cubicBezTo>
                  <a:pt x="96" y="132"/>
                  <a:pt x="95" y="131"/>
                  <a:pt x="93" y="131"/>
                </a:cubicBezTo>
                <a:cubicBezTo>
                  <a:pt x="92" y="131"/>
                  <a:pt x="91" y="132"/>
                  <a:pt x="91" y="133"/>
                </a:cubicBezTo>
                <a:close/>
                <a:moveTo>
                  <a:pt x="107" y="133"/>
                </a:moveTo>
                <a:cubicBezTo>
                  <a:pt x="107" y="135"/>
                  <a:pt x="108" y="136"/>
                  <a:pt x="109" y="136"/>
                </a:cubicBezTo>
                <a:cubicBezTo>
                  <a:pt x="111" y="136"/>
                  <a:pt x="112" y="135"/>
                  <a:pt x="112" y="133"/>
                </a:cubicBezTo>
                <a:cubicBezTo>
                  <a:pt x="112" y="132"/>
                  <a:pt x="111" y="131"/>
                  <a:pt x="109" y="131"/>
                </a:cubicBezTo>
                <a:cubicBezTo>
                  <a:pt x="108" y="131"/>
                  <a:pt x="107" y="132"/>
                  <a:pt x="107" y="133"/>
                </a:cubicBezTo>
                <a:close/>
                <a:moveTo>
                  <a:pt x="99" y="125"/>
                </a:moveTo>
                <a:cubicBezTo>
                  <a:pt x="99" y="127"/>
                  <a:pt x="100" y="128"/>
                  <a:pt x="101" y="128"/>
                </a:cubicBezTo>
                <a:cubicBezTo>
                  <a:pt x="103" y="128"/>
                  <a:pt x="104" y="127"/>
                  <a:pt x="104" y="125"/>
                </a:cubicBezTo>
                <a:cubicBezTo>
                  <a:pt x="104" y="124"/>
                  <a:pt x="103" y="123"/>
                  <a:pt x="101" y="123"/>
                </a:cubicBezTo>
                <a:cubicBezTo>
                  <a:pt x="100" y="123"/>
                  <a:pt x="99" y="124"/>
                  <a:pt x="99" y="125"/>
                </a:cubicBezTo>
                <a:close/>
                <a:moveTo>
                  <a:pt x="115" y="125"/>
                </a:moveTo>
                <a:cubicBezTo>
                  <a:pt x="115" y="127"/>
                  <a:pt x="116" y="128"/>
                  <a:pt x="117" y="128"/>
                </a:cubicBezTo>
                <a:cubicBezTo>
                  <a:pt x="119" y="128"/>
                  <a:pt x="120" y="127"/>
                  <a:pt x="120" y="125"/>
                </a:cubicBezTo>
                <a:cubicBezTo>
                  <a:pt x="120" y="124"/>
                  <a:pt x="119" y="123"/>
                  <a:pt x="117" y="123"/>
                </a:cubicBezTo>
                <a:cubicBezTo>
                  <a:pt x="116" y="123"/>
                  <a:pt x="115" y="124"/>
                  <a:pt x="115" y="125"/>
                </a:cubicBezTo>
                <a:close/>
                <a:moveTo>
                  <a:pt x="99" y="141"/>
                </a:moveTo>
                <a:cubicBezTo>
                  <a:pt x="99" y="143"/>
                  <a:pt x="100" y="144"/>
                  <a:pt x="101" y="144"/>
                </a:cubicBezTo>
                <a:cubicBezTo>
                  <a:pt x="103" y="144"/>
                  <a:pt x="104" y="143"/>
                  <a:pt x="104" y="141"/>
                </a:cubicBezTo>
                <a:cubicBezTo>
                  <a:pt x="104" y="140"/>
                  <a:pt x="103" y="139"/>
                  <a:pt x="101" y="139"/>
                </a:cubicBezTo>
                <a:cubicBezTo>
                  <a:pt x="100" y="139"/>
                  <a:pt x="99" y="140"/>
                  <a:pt x="99" y="141"/>
                </a:cubicBezTo>
                <a:close/>
                <a:moveTo>
                  <a:pt x="115" y="141"/>
                </a:moveTo>
                <a:cubicBezTo>
                  <a:pt x="115" y="143"/>
                  <a:pt x="116" y="144"/>
                  <a:pt x="117" y="144"/>
                </a:cubicBezTo>
                <a:cubicBezTo>
                  <a:pt x="119" y="144"/>
                  <a:pt x="120" y="143"/>
                  <a:pt x="120" y="141"/>
                </a:cubicBezTo>
                <a:cubicBezTo>
                  <a:pt x="120" y="140"/>
                  <a:pt x="119" y="139"/>
                  <a:pt x="117" y="139"/>
                </a:cubicBezTo>
                <a:cubicBezTo>
                  <a:pt x="116" y="139"/>
                  <a:pt x="115" y="140"/>
                  <a:pt x="115" y="141"/>
                </a:cubicBezTo>
                <a:close/>
                <a:moveTo>
                  <a:pt x="19" y="77"/>
                </a:moveTo>
                <a:cubicBezTo>
                  <a:pt x="24" y="77"/>
                  <a:pt x="24" y="77"/>
                  <a:pt x="24" y="77"/>
                </a:cubicBezTo>
                <a:cubicBezTo>
                  <a:pt x="25" y="77"/>
                  <a:pt x="27" y="76"/>
                  <a:pt x="27" y="75"/>
                </a:cubicBezTo>
                <a:cubicBezTo>
                  <a:pt x="27" y="73"/>
                  <a:pt x="25" y="72"/>
                  <a:pt x="24" y="72"/>
                </a:cubicBezTo>
                <a:cubicBezTo>
                  <a:pt x="19" y="72"/>
                  <a:pt x="19" y="72"/>
                  <a:pt x="19" y="72"/>
                </a:cubicBezTo>
                <a:cubicBezTo>
                  <a:pt x="17" y="72"/>
                  <a:pt x="16" y="73"/>
                  <a:pt x="16" y="75"/>
                </a:cubicBezTo>
                <a:cubicBezTo>
                  <a:pt x="16" y="76"/>
                  <a:pt x="17" y="77"/>
                  <a:pt x="19" y="77"/>
                </a:cubicBezTo>
                <a:close/>
                <a:moveTo>
                  <a:pt x="19" y="67"/>
                </a:moveTo>
                <a:cubicBezTo>
                  <a:pt x="24" y="67"/>
                  <a:pt x="24" y="67"/>
                  <a:pt x="24" y="67"/>
                </a:cubicBezTo>
                <a:cubicBezTo>
                  <a:pt x="25" y="67"/>
                  <a:pt x="27" y="65"/>
                  <a:pt x="27" y="64"/>
                </a:cubicBezTo>
                <a:cubicBezTo>
                  <a:pt x="27" y="63"/>
                  <a:pt x="25" y="61"/>
                  <a:pt x="24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7" y="61"/>
                  <a:pt x="16" y="63"/>
                  <a:pt x="16" y="64"/>
                </a:cubicBezTo>
                <a:cubicBezTo>
                  <a:pt x="16" y="65"/>
                  <a:pt x="17" y="67"/>
                  <a:pt x="19" y="67"/>
                </a:cubicBezTo>
                <a:close/>
                <a:moveTo>
                  <a:pt x="19" y="56"/>
                </a:moveTo>
                <a:cubicBezTo>
                  <a:pt x="24" y="56"/>
                  <a:pt x="24" y="56"/>
                  <a:pt x="24" y="56"/>
                </a:cubicBezTo>
                <a:cubicBezTo>
                  <a:pt x="25" y="56"/>
                  <a:pt x="27" y="55"/>
                  <a:pt x="27" y="53"/>
                </a:cubicBezTo>
                <a:cubicBezTo>
                  <a:pt x="27" y="52"/>
                  <a:pt x="25" y="51"/>
                  <a:pt x="24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17" y="51"/>
                  <a:pt x="16" y="52"/>
                  <a:pt x="16" y="53"/>
                </a:cubicBezTo>
                <a:cubicBezTo>
                  <a:pt x="16" y="55"/>
                  <a:pt x="17" y="56"/>
                  <a:pt x="19" y="56"/>
                </a:cubicBezTo>
                <a:close/>
                <a:moveTo>
                  <a:pt x="19" y="45"/>
                </a:moveTo>
                <a:cubicBezTo>
                  <a:pt x="24" y="45"/>
                  <a:pt x="24" y="45"/>
                  <a:pt x="24" y="45"/>
                </a:cubicBezTo>
                <a:cubicBezTo>
                  <a:pt x="25" y="45"/>
                  <a:pt x="27" y="44"/>
                  <a:pt x="27" y="43"/>
                </a:cubicBezTo>
                <a:cubicBezTo>
                  <a:pt x="27" y="41"/>
                  <a:pt x="25" y="40"/>
                  <a:pt x="24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7" y="40"/>
                  <a:pt x="16" y="41"/>
                  <a:pt x="16" y="43"/>
                </a:cubicBezTo>
                <a:cubicBezTo>
                  <a:pt x="16" y="44"/>
                  <a:pt x="17" y="45"/>
                  <a:pt x="19" y="45"/>
                </a:cubicBezTo>
                <a:close/>
                <a:moveTo>
                  <a:pt x="19" y="35"/>
                </a:move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7" y="33"/>
                  <a:pt x="27" y="32"/>
                </a:cubicBezTo>
                <a:cubicBezTo>
                  <a:pt x="27" y="31"/>
                  <a:pt x="25" y="29"/>
                  <a:pt x="24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7" y="29"/>
                  <a:pt x="16" y="31"/>
                  <a:pt x="16" y="32"/>
                </a:cubicBezTo>
                <a:cubicBezTo>
                  <a:pt x="16" y="33"/>
                  <a:pt x="17" y="35"/>
                  <a:pt x="19" y="35"/>
                </a:cubicBezTo>
                <a:close/>
                <a:moveTo>
                  <a:pt x="1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5" y="24"/>
                  <a:pt x="27" y="23"/>
                  <a:pt x="27" y="21"/>
                </a:cubicBezTo>
                <a:cubicBezTo>
                  <a:pt x="27" y="20"/>
                  <a:pt x="25" y="19"/>
                  <a:pt x="24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7" y="19"/>
                  <a:pt x="16" y="20"/>
                  <a:pt x="16" y="21"/>
                </a:cubicBezTo>
                <a:cubicBezTo>
                  <a:pt x="16" y="23"/>
                  <a:pt x="17" y="24"/>
                  <a:pt x="19" y="24"/>
                </a:cubicBezTo>
                <a:close/>
                <a:moveTo>
                  <a:pt x="19" y="13"/>
                </a:moveTo>
                <a:cubicBezTo>
                  <a:pt x="24" y="13"/>
                  <a:pt x="24" y="13"/>
                  <a:pt x="24" y="13"/>
                </a:cubicBezTo>
                <a:cubicBezTo>
                  <a:pt x="25" y="13"/>
                  <a:pt x="27" y="12"/>
                  <a:pt x="27" y="11"/>
                </a:cubicBezTo>
                <a:cubicBezTo>
                  <a:pt x="27" y="9"/>
                  <a:pt x="25" y="8"/>
                  <a:pt x="24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7" y="8"/>
                  <a:pt x="16" y="9"/>
                  <a:pt x="16" y="11"/>
                </a:cubicBezTo>
                <a:cubicBezTo>
                  <a:pt x="16" y="12"/>
                  <a:pt x="17" y="13"/>
                  <a:pt x="19" y="13"/>
                </a:cubicBezTo>
                <a:close/>
                <a:moveTo>
                  <a:pt x="160" y="28"/>
                </a:moveTo>
                <a:cubicBezTo>
                  <a:pt x="160" y="155"/>
                  <a:pt x="160" y="155"/>
                  <a:pt x="160" y="155"/>
                </a:cubicBezTo>
                <a:cubicBezTo>
                  <a:pt x="157" y="155"/>
                  <a:pt x="157" y="155"/>
                  <a:pt x="157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1" y="157"/>
                  <a:pt x="11" y="157"/>
                  <a:pt x="11" y="157"/>
                </a:cubicBezTo>
                <a:cubicBezTo>
                  <a:pt x="11" y="159"/>
                  <a:pt x="9" y="160"/>
                  <a:pt x="8" y="160"/>
                </a:cubicBezTo>
                <a:cubicBezTo>
                  <a:pt x="7" y="160"/>
                  <a:pt x="5" y="159"/>
                  <a:pt x="5" y="157"/>
                </a:cubicBezTo>
                <a:cubicBezTo>
                  <a:pt x="5" y="155"/>
                  <a:pt x="5" y="155"/>
                  <a:pt x="5" y="155"/>
                </a:cubicBezTo>
                <a:cubicBezTo>
                  <a:pt x="3" y="155"/>
                  <a:pt x="3" y="155"/>
                  <a:pt x="3" y="155"/>
                </a:cubicBezTo>
                <a:cubicBezTo>
                  <a:pt x="1" y="155"/>
                  <a:pt x="0" y="153"/>
                  <a:pt x="0" y="152"/>
                </a:cubicBezTo>
                <a:cubicBezTo>
                  <a:pt x="0" y="151"/>
                  <a:pt x="1" y="149"/>
                  <a:pt x="3" y="149"/>
                </a:cubicBezTo>
                <a:cubicBezTo>
                  <a:pt x="5" y="149"/>
                  <a:pt x="5" y="149"/>
                  <a:pt x="5" y="149"/>
                </a:cubicBezTo>
                <a:cubicBezTo>
                  <a:pt x="5" y="127"/>
                  <a:pt x="5" y="127"/>
                  <a:pt x="5" y="127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7" y="0"/>
                  <a:pt x="8" y="0"/>
                </a:cubicBezTo>
                <a:cubicBezTo>
                  <a:pt x="9" y="0"/>
                  <a:pt x="11" y="1"/>
                  <a:pt x="11" y="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66" y="80"/>
                  <a:pt x="66" y="80"/>
                  <a:pt x="66" y="80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28" y="78"/>
                  <a:pt x="128" y="78"/>
                  <a:pt x="128" y="78"/>
                </a:cubicBezTo>
                <a:lnTo>
                  <a:pt x="160" y="28"/>
                </a:lnTo>
                <a:close/>
                <a:moveTo>
                  <a:pt x="155" y="149"/>
                </a:moveTo>
                <a:cubicBezTo>
                  <a:pt x="155" y="46"/>
                  <a:pt x="155" y="46"/>
                  <a:pt x="155" y="46"/>
                </a:cubicBezTo>
                <a:cubicBezTo>
                  <a:pt x="142" y="67"/>
                  <a:pt x="142" y="67"/>
                  <a:pt x="142" y="67"/>
                </a:cubicBezTo>
                <a:cubicBezTo>
                  <a:pt x="143" y="67"/>
                  <a:pt x="144" y="68"/>
                  <a:pt x="144" y="69"/>
                </a:cubicBezTo>
                <a:cubicBezTo>
                  <a:pt x="144" y="71"/>
                  <a:pt x="143" y="72"/>
                  <a:pt x="141" y="72"/>
                </a:cubicBezTo>
                <a:cubicBezTo>
                  <a:pt x="140" y="72"/>
                  <a:pt x="139" y="71"/>
                  <a:pt x="139" y="71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27" y="87"/>
                  <a:pt x="126" y="88"/>
                  <a:pt x="125" y="88"/>
                </a:cubicBezTo>
                <a:cubicBezTo>
                  <a:pt x="124" y="88"/>
                  <a:pt x="123" y="87"/>
                  <a:pt x="123" y="85"/>
                </a:cubicBezTo>
                <a:cubicBezTo>
                  <a:pt x="123" y="84"/>
                  <a:pt x="124" y="83"/>
                  <a:pt x="125" y="83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87" y="107"/>
                  <a:pt x="88" y="108"/>
                  <a:pt x="88" y="109"/>
                </a:cubicBezTo>
                <a:cubicBezTo>
                  <a:pt x="88" y="111"/>
                  <a:pt x="87" y="112"/>
                  <a:pt x="85" y="112"/>
                </a:cubicBezTo>
                <a:cubicBezTo>
                  <a:pt x="84" y="112"/>
                  <a:pt x="84" y="112"/>
                  <a:pt x="83" y="111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67" y="90"/>
                  <a:pt x="67" y="90"/>
                  <a:pt x="67" y="90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2" y="123"/>
                  <a:pt x="53" y="123"/>
                  <a:pt x="53" y="123"/>
                </a:cubicBezTo>
                <a:cubicBezTo>
                  <a:pt x="55" y="123"/>
                  <a:pt x="56" y="124"/>
                  <a:pt x="56" y="125"/>
                </a:cubicBezTo>
                <a:cubicBezTo>
                  <a:pt x="56" y="127"/>
                  <a:pt x="55" y="128"/>
                  <a:pt x="53" y="128"/>
                </a:cubicBezTo>
                <a:cubicBezTo>
                  <a:pt x="52" y="128"/>
                  <a:pt x="51" y="127"/>
                  <a:pt x="51" y="126"/>
                </a:cubicBezTo>
                <a:cubicBezTo>
                  <a:pt x="49" y="130"/>
                  <a:pt x="49" y="130"/>
                  <a:pt x="49" y="130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11" y="129"/>
                  <a:pt x="11" y="129"/>
                  <a:pt x="11" y="129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49"/>
                  <a:pt x="11" y="149"/>
                  <a:pt x="11" y="149"/>
                </a:cubicBezTo>
                <a:cubicBezTo>
                  <a:pt x="11" y="148"/>
                  <a:pt x="12" y="147"/>
                  <a:pt x="13" y="147"/>
                </a:cubicBezTo>
                <a:cubicBezTo>
                  <a:pt x="15" y="147"/>
                  <a:pt x="16" y="148"/>
                  <a:pt x="16" y="149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7" y="148"/>
                  <a:pt x="28" y="147"/>
                  <a:pt x="29" y="147"/>
                </a:cubicBezTo>
                <a:cubicBezTo>
                  <a:pt x="31" y="147"/>
                  <a:pt x="32" y="148"/>
                  <a:pt x="3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148"/>
                  <a:pt x="44" y="147"/>
                  <a:pt x="45" y="147"/>
                </a:cubicBezTo>
                <a:cubicBezTo>
                  <a:pt x="47" y="147"/>
                  <a:pt x="48" y="148"/>
                  <a:pt x="48" y="149"/>
                </a:cubicBezTo>
                <a:cubicBezTo>
                  <a:pt x="59" y="149"/>
                  <a:pt x="59" y="149"/>
                  <a:pt x="59" y="149"/>
                </a:cubicBezTo>
                <a:cubicBezTo>
                  <a:pt x="59" y="148"/>
                  <a:pt x="60" y="147"/>
                  <a:pt x="61" y="147"/>
                </a:cubicBezTo>
                <a:cubicBezTo>
                  <a:pt x="63" y="147"/>
                  <a:pt x="64" y="148"/>
                  <a:pt x="64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148"/>
                  <a:pt x="76" y="147"/>
                  <a:pt x="77" y="147"/>
                </a:cubicBezTo>
                <a:cubicBezTo>
                  <a:pt x="79" y="147"/>
                  <a:pt x="80" y="148"/>
                  <a:pt x="80" y="149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91" y="148"/>
                  <a:pt x="92" y="147"/>
                  <a:pt x="93" y="147"/>
                </a:cubicBezTo>
                <a:cubicBezTo>
                  <a:pt x="95" y="147"/>
                  <a:pt x="96" y="148"/>
                  <a:pt x="96" y="149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7" y="148"/>
                  <a:pt x="108" y="147"/>
                  <a:pt x="109" y="147"/>
                </a:cubicBezTo>
                <a:cubicBezTo>
                  <a:pt x="111" y="147"/>
                  <a:pt x="112" y="148"/>
                  <a:pt x="112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3" y="148"/>
                  <a:pt x="124" y="147"/>
                  <a:pt x="125" y="147"/>
                </a:cubicBezTo>
                <a:cubicBezTo>
                  <a:pt x="127" y="147"/>
                  <a:pt x="128" y="148"/>
                  <a:pt x="128" y="149"/>
                </a:cubicBezTo>
                <a:cubicBezTo>
                  <a:pt x="139" y="149"/>
                  <a:pt x="139" y="149"/>
                  <a:pt x="139" y="149"/>
                </a:cubicBezTo>
                <a:cubicBezTo>
                  <a:pt x="139" y="148"/>
                  <a:pt x="140" y="147"/>
                  <a:pt x="141" y="147"/>
                </a:cubicBezTo>
                <a:cubicBezTo>
                  <a:pt x="143" y="147"/>
                  <a:pt x="144" y="148"/>
                  <a:pt x="144" y="149"/>
                </a:cubicBezTo>
                <a:lnTo>
                  <a:pt x="155" y="1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" name="Freeform 1935">
            <a:extLst>
              <a:ext uri="{FF2B5EF4-FFF2-40B4-BE49-F238E27FC236}">
                <a16:creationId xmlns:a16="http://schemas.microsoft.com/office/drawing/2014/main" id="{FF02FDD3-3FFC-41F8-A538-3B6B9F1893FD}"/>
              </a:ext>
            </a:extLst>
          </p:cNvPr>
          <p:cNvSpPr>
            <a:spLocks noEditPoints="1"/>
          </p:cNvSpPr>
          <p:nvPr/>
        </p:nvSpPr>
        <p:spPr bwMode="auto">
          <a:xfrm>
            <a:off x="3766622" y="4315157"/>
            <a:ext cx="388682" cy="390942"/>
          </a:xfrm>
          <a:custGeom>
            <a:avLst/>
            <a:gdLst>
              <a:gd name="T0" fmla="*/ 518247 w 160"/>
              <a:gd name="T1" fmla="*/ 302419 h 160"/>
              <a:gd name="T2" fmla="*/ 398914 w 160"/>
              <a:gd name="T3" fmla="*/ 512050 h 160"/>
              <a:gd name="T4" fmla="*/ 289809 w 160"/>
              <a:gd name="T5" fmla="*/ 512050 h 160"/>
              <a:gd name="T6" fmla="*/ 173885 w 160"/>
              <a:gd name="T7" fmla="*/ 99661 h 160"/>
              <a:gd name="T8" fmla="*/ 163657 w 160"/>
              <a:gd name="T9" fmla="*/ 175265 h 160"/>
              <a:gd name="T10" fmla="*/ 37505 w 160"/>
              <a:gd name="T11" fmla="*/ 512050 h 160"/>
              <a:gd name="T12" fmla="*/ 17048 w 160"/>
              <a:gd name="T13" fmla="*/ 10310 h 160"/>
              <a:gd name="T14" fmla="*/ 0 w 160"/>
              <a:gd name="T15" fmla="*/ 522359 h 160"/>
              <a:gd name="T16" fmla="*/ 17048 w 160"/>
              <a:gd name="T17" fmla="*/ 539542 h 160"/>
              <a:gd name="T18" fmla="*/ 37505 w 160"/>
              <a:gd name="T19" fmla="*/ 532669 h 160"/>
              <a:gd name="T20" fmla="*/ 173885 w 160"/>
              <a:gd name="T21" fmla="*/ 532669 h 160"/>
              <a:gd name="T22" fmla="*/ 398914 w 160"/>
              <a:gd name="T23" fmla="*/ 532669 h 160"/>
              <a:gd name="T24" fmla="*/ 535294 w 160"/>
              <a:gd name="T25" fmla="*/ 532669 h 160"/>
              <a:gd name="T26" fmla="*/ 71600 w 160"/>
              <a:gd name="T27" fmla="*/ 512050 h 160"/>
              <a:gd name="T28" fmla="*/ 146609 w 160"/>
              <a:gd name="T29" fmla="*/ 512050 h 160"/>
              <a:gd name="T30" fmla="*/ 228438 w 160"/>
              <a:gd name="T31" fmla="*/ 505177 h 160"/>
              <a:gd name="T32" fmla="*/ 190933 w 160"/>
              <a:gd name="T33" fmla="*/ 484557 h 160"/>
              <a:gd name="T34" fmla="*/ 190933 w 160"/>
              <a:gd name="T35" fmla="*/ 319601 h 160"/>
              <a:gd name="T36" fmla="*/ 190933 w 160"/>
              <a:gd name="T37" fmla="*/ 154646 h 160"/>
              <a:gd name="T38" fmla="*/ 262533 w 160"/>
              <a:gd name="T39" fmla="*/ 120280 h 160"/>
              <a:gd name="T40" fmla="*/ 262533 w 160"/>
              <a:gd name="T41" fmla="*/ 264616 h 160"/>
              <a:gd name="T42" fmla="*/ 262533 w 160"/>
              <a:gd name="T43" fmla="*/ 429572 h 160"/>
              <a:gd name="T44" fmla="*/ 235257 w 160"/>
              <a:gd name="T45" fmla="*/ 512050 h 160"/>
              <a:gd name="T46" fmla="*/ 381866 w 160"/>
              <a:gd name="T47" fmla="*/ 402079 h 160"/>
              <a:gd name="T48" fmla="*/ 426190 w 160"/>
              <a:gd name="T49" fmla="*/ 512050 h 160"/>
              <a:gd name="T50" fmla="*/ 501199 w 160"/>
              <a:gd name="T51" fmla="*/ 512050 h 160"/>
              <a:gd name="T52" fmla="*/ 235257 w 160"/>
              <a:gd name="T53" fmla="*/ 127153 h 160"/>
              <a:gd name="T54" fmla="*/ 228438 w 160"/>
              <a:gd name="T55" fmla="*/ 120280 h 160"/>
              <a:gd name="T56" fmla="*/ 228438 w 160"/>
              <a:gd name="T57" fmla="*/ 192448 h 160"/>
              <a:gd name="T58" fmla="*/ 201162 w 160"/>
              <a:gd name="T59" fmla="*/ 147773 h 160"/>
              <a:gd name="T60" fmla="*/ 190933 w 160"/>
              <a:gd name="T61" fmla="*/ 154646 h 160"/>
              <a:gd name="T62" fmla="*/ 207981 w 160"/>
              <a:gd name="T63" fmla="*/ 209631 h 160"/>
              <a:gd name="T64" fmla="*/ 201162 w 160"/>
              <a:gd name="T65" fmla="*/ 202758 h 160"/>
              <a:gd name="T66" fmla="*/ 255714 w 160"/>
              <a:gd name="T67" fmla="*/ 164956 h 160"/>
              <a:gd name="T68" fmla="*/ 255714 w 160"/>
              <a:gd name="T69" fmla="*/ 202758 h 160"/>
              <a:gd name="T70" fmla="*/ 245485 w 160"/>
              <a:gd name="T71" fmla="*/ 209631 h 160"/>
              <a:gd name="T72" fmla="*/ 235257 w 160"/>
              <a:gd name="T73" fmla="*/ 237124 h 160"/>
              <a:gd name="T74" fmla="*/ 228438 w 160"/>
              <a:gd name="T75" fmla="*/ 230251 h 160"/>
              <a:gd name="T76" fmla="*/ 228438 w 160"/>
              <a:gd name="T77" fmla="*/ 302419 h 160"/>
              <a:gd name="T78" fmla="*/ 201162 w 160"/>
              <a:gd name="T79" fmla="*/ 257743 h 160"/>
              <a:gd name="T80" fmla="*/ 190933 w 160"/>
              <a:gd name="T81" fmla="*/ 264616 h 160"/>
              <a:gd name="T82" fmla="*/ 207981 w 160"/>
              <a:gd name="T83" fmla="*/ 319601 h 160"/>
              <a:gd name="T84" fmla="*/ 201162 w 160"/>
              <a:gd name="T85" fmla="*/ 312728 h 160"/>
              <a:gd name="T86" fmla="*/ 255714 w 160"/>
              <a:gd name="T87" fmla="*/ 274926 h 160"/>
              <a:gd name="T88" fmla="*/ 255714 w 160"/>
              <a:gd name="T89" fmla="*/ 312728 h 160"/>
              <a:gd name="T90" fmla="*/ 245485 w 160"/>
              <a:gd name="T91" fmla="*/ 319601 h 160"/>
              <a:gd name="T92" fmla="*/ 235257 w 160"/>
              <a:gd name="T93" fmla="*/ 347094 h 160"/>
              <a:gd name="T94" fmla="*/ 228438 w 160"/>
              <a:gd name="T95" fmla="*/ 340221 h 160"/>
              <a:gd name="T96" fmla="*/ 228438 w 160"/>
              <a:gd name="T97" fmla="*/ 412389 h 160"/>
              <a:gd name="T98" fmla="*/ 201162 w 160"/>
              <a:gd name="T99" fmla="*/ 367714 h 160"/>
              <a:gd name="T100" fmla="*/ 190933 w 160"/>
              <a:gd name="T101" fmla="*/ 374587 h 160"/>
              <a:gd name="T102" fmla="*/ 207981 w 160"/>
              <a:gd name="T103" fmla="*/ 429572 h 160"/>
              <a:gd name="T104" fmla="*/ 201162 w 160"/>
              <a:gd name="T105" fmla="*/ 422699 h 160"/>
              <a:gd name="T106" fmla="*/ 255714 w 160"/>
              <a:gd name="T107" fmla="*/ 384896 h 160"/>
              <a:gd name="T108" fmla="*/ 255714 w 160"/>
              <a:gd name="T109" fmla="*/ 422699 h 160"/>
              <a:gd name="T110" fmla="*/ 245485 w 160"/>
              <a:gd name="T111" fmla="*/ 429572 h 160"/>
              <a:gd name="T112" fmla="*/ 235257 w 160"/>
              <a:gd name="T113" fmla="*/ 457064 h 160"/>
              <a:gd name="T114" fmla="*/ 228438 w 160"/>
              <a:gd name="T115" fmla="*/ 450191 h 160"/>
              <a:gd name="T116" fmla="*/ 201162 w 160"/>
              <a:gd name="T117" fmla="*/ 494867 h 160"/>
              <a:gd name="T118" fmla="*/ 255714 w 160"/>
              <a:gd name="T119" fmla="*/ 477684 h 160"/>
              <a:gd name="T120" fmla="*/ 245485 w 160"/>
              <a:gd name="T121" fmla="*/ 4845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157" y="149"/>
                </a:moveTo>
                <a:cubicBezTo>
                  <a:pt x="152" y="149"/>
                  <a:pt x="152" y="149"/>
                  <a:pt x="152" y="149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17" y="149"/>
                  <a:pt x="117" y="149"/>
                  <a:pt x="117" y="149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85" y="112"/>
                  <a:pt x="85" y="112"/>
                  <a:pt x="85" y="112"/>
                </a:cubicBezTo>
                <a:cubicBezTo>
                  <a:pt x="85" y="149"/>
                  <a:pt x="85" y="149"/>
                  <a:pt x="85" y="149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3" y="29"/>
                  <a:pt x="83" y="29"/>
                  <a:pt x="83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149"/>
                  <a:pt x="51" y="149"/>
                  <a:pt x="51" y="14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48" y="51"/>
                  <a:pt x="48" y="51"/>
                  <a:pt x="48" y="51"/>
                </a:cubicBezTo>
                <a:cubicBezTo>
                  <a:pt x="16" y="51"/>
                  <a:pt x="16" y="51"/>
                  <a:pt x="16" y="51"/>
                </a:cubicBezTo>
                <a:cubicBezTo>
                  <a:pt x="16" y="149"/>
                  <a:pt x="16" y="149"/>
                  <a:pt x="16" y="149"/>
                </a:cubicBezTo>
                <a:cubicBezTo>
                  <a:pt x="11" y="149"/>
                  <a:pt x="11" y="149"/>
                  <a:pt x="11" y="149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1"/>
                  <a:pt x="9" y="0"/>
                  <a:pt x="8" y="0"/>
                </a:cubicBezTo>
                <a:cubicBezTo>
                  <a:pt x="7" y="0"/>
                  <a:pt x="5" y="1"/>
                  <a:pt x="5" y="3"/>
                </a:cubicBezTo>
                <a:cubicBezTo>
                  <a:pt x="5" y="149"/>
                  <a:pt x="5" y="149"/>
                  <a:pt x="5" y="149"/>
                </a:cubicBezTo>
                <a:cubicBezTo>
                  <a:pt x="3" y="149"/>
                  <a:pt x="3" y="149"/>
                  <a:pt x="3" y="149"/>
                </a:cubicBezTo>
                <a:cubicBezTo>
                  <a:pt x="1" y="149"/>
                  <a:pt x="0" y="151"/>
                  <a:pt x="0" y="152"/>
                </a:cubicBezTo>
                <a:cubicBezTo>
                  <a:pt x="0" y="153"/>
                  <a:pt x="1" y="155"/>
                  <a:pt x="3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59"/>
                  <a:pt x="7" y="160"/>
                  <a:pt x="8" y="160"/>
                </a:cubicBezTo>
                <a:cubicBezTo>
                  <a:pt x="9" y="160"/>
                  <a:pt x="11" y="159"/>
                  <a:pt x="11" y="157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6" y="155"/>
                  <a:pt x="16" y="155"/>
                  <a:pt x="16" y="155"/>
                </a:cubicBezTo>
                <a:cubicBezTo>
                  <a:pt x="48" y="155"/>
                  <a:pt x="48" y="155"/>
                  <a:pt x="48" y="155"/>
                </a:cubicBezTo>
                <a:cubicBezTo>
                  <a:pt x="51" y="155"/>
                  <a:pt x="51" y="155"/>
                  <a:pt x="51" y="155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5" y="155"/>
                  <a:pt x="85" y="155"/>
                  <a:pt x="85" y="155"/>
                </a:cubicBezTo>
                <a:cubicBezTo>
                  <a:pt x="117" y="155"/>
                  <a:pt x="117" y="155"/>
                  <a:pt x="117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52" y="155"/>
                  <a:pt x="152" y="155"/>
                  <a:pt x="152" y="155"/>
                </a:cubicBezTo>
                <a:cubicBezTo>
                  <a:pt x="157" y="155"/>
                  <a:pt x="157" y="155"/>
                  <a:pt x="157" y="155"/>
                </a:cubicBezTo>
                <a:cubicBezTo>
                  <a:pt x="159" y="155"/>
                  <a:pt x="160" y="153"/>
                  <a:pt x="160" y="152"/>
                </a:cubicBezTo>
                <a:cubicBezTo>
                  <a:pt x="160" y="151"/>
                  <a:pt x="159" y="149"/>
                  <a:pt x="157" y="149"/>
                </a:cubicBezTo>
                <a:close/>
                <a:moveTo>
                  <a:pt x="21" y="149"/>
                </a:moveTo>
                <a:cubicBezTo>
                  <a:pt x="21" y="56"/>
                  <a:pt x="21" y="56"/>
                  <a:pt x="21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149"/>
                  <a:pt x="43" y="149"/>
                  <a:pt x="43" y="149"/>
                </a:cubicBezTo>
                <a:lnTo>
                  <a:pt x="21" y="149"/>
                </a:lnTo>
                <a:close/>
                <a:moveTo>
                  <a:pt x="69" y="149"/>
                </a:moveTo>
                <a:cubicBezTo>
                  <a:pt x="69" y="148"/>
                  <a:pt x="68" y="147"/>
                  <a:pt x="67" y="147"/>
                </a:cubicBezTo>
                <a:cubicBezTo>
                  <a:pt x="65" y="147"/>
                  <a:pt x="64" y="148"/>
                  <a:pt x="64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6" y="93"/>
                  <a:pt x="56" y="93"/>
                  <a:pt x="56" y="93"/>
                </a:cubicBezTo>
                <a:cubicBezTo>
                  <a:pt x="56" y="77"/>
                  <a:pt x="56" y="77"/>
                  <a:pt x="56" y="77"/>
                </a:cubicBezTo>
                <a:cubicBezTo>
                  <a:pt x="56" y="61"/>
                  <a:pt x="56" y="61"/>
                  <a:pt x="56" y="61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35"/>
                  <a:pt x="56" y="35"/>
                  <a:pt x="56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5"/>
                  <a:pt x="77" y="45"/>
                  <a:pt x="77" y="45"/>
                </a:cubicBezTo>
                <a:cubicBezTo>
                  <a:pt x="77" y="61"/>
                  <a:pt x="77" y="61"/>
                  <a:pt x="77" y="61"/>
                </a:cubicBezTo>
                <a:cubicBezTo>
                  <a:pt x="77" y="77"/>
                  <a:pt x="77" y="77"/>
                  <a:pt x="77" y="77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109"/>
                  <a:pt x="77" y="109"/>
                  <a:pt x="77" y="109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9"/>
                  <a:pt x="77" y="149"/>
                  <a:pt x="77" y="149"/>
                </a:cubicBezTo>
                <a:lnTo>
                  <a:pt x="69" y="149"/>
                </a:lnTo>
                <a:close/>
                <a:moveTo>
                  <a:pt x="91" y="149"/>
                </a:moveTo>
                <a:cubicBezTo>
                  <a:pt x="91" y="117"/>
                  <a:pt x="91" y="117"/>
                  <a:pt x="91" y="117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2" y="149"/>
                  <a:pt x="112" y="149"/>
                  <a:pt x="112" y="149"/>
                </a:cubicBezTo>
                <a:lnTo>
                  <a:pt x="91" y="149"/>
                </a:lnTo>
                <a:close/>
                <a:moveTo>
                  <a:pt x="125" y="149"/>
                </a:moveTo>
                <a:cubicBezTo>
                  <a:pt x="125" y="93"/>
                  <a:pt x="125" y="93"/>
                  <a:pt x="125" y="93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149"/>
                  <a:pt x="147" y="149"/>
                  <a:pt x="147" y="149"/>
                </a:cubicBezTo>
                <a:lnTo>
                  <a:pt x="125" y="149"/>
                </a:lnTo>
                <a:close/>
                <a:moveTo>
                  <a:pt x="67" y="35"/>
                </a:moveTo>
                <a:cubicBezTo>
                  <a:pt x="68" y="35"/>
                  <a:pt x="69" y="36"/>
                  <a:pt x="69" y="37"/>
                </a:cubicBezTo>
                <a:cubicBezTo>
                  <a:pt x="69" y="39"/>
                  <a:pt x="68" y="40"/>
                  <a:pt x="67" y="40"/>
                </a:cubicBezTo>
                <a:cubicBezTo>
                  <a:pt x="65" y="40"/>
                  <a:pt x="64" y="39"/>
                  <a:pt x="64" y="37"/>
                </a:cubicBezTo>
                <a:cubicBezTo>
                  <a:pt x="64" y="36"/>
                  <a:pt x="65" y="35"/>
                  <a:pt x="67" y="35"/>
                </a:cubicBezTo>
                <a:close/>
                <a:moveTo>
                  <a:pt x="67" y="51"/>
                </a:moveTo>
                <a:cubicBezTo>
                  <a:pt x="68" y="51"/>
                  <a:pt x="69" y="52"/>
                  <a:pt x="69" y="53"/>
                </a:cubicBezTo>
                <a:cubicBezTo>
                  <a:pt x="69" y="55"/>
                  <a:pt x="68" y="56"/>
                  <a:pt x="67" y="56"/>
                </a:cubicBezTo>
                <a:cubicBezTo>
                  <a:pt x="65" y="56"/>
                  <a:pt x="64" y="55"/>
                  <a:pt x="64" y="53"/>
                </a:cubicBezTo>
                <a:cubicBezTo>
                  <a:pt x="64" y="52"/>
                  <a:pt x="65" y="51"/>
                  <a:pt x="67" y="51"/>
                </a:cubicBezTo>
                <a:close/>
                <a:moveTo>
                  <a:pt x="59" y="43"/>
                </a:moveTo>
                <a:cubicBezTo>
                  <a:pt x="60" y="43"/>
                  <a:pt x="61" y="44"/>
                  <a:pt x="61" y="45"/>
                </a:cubicBezTo>
                <a:cubicBezTo>
                  <a:pt x="61" y="47"/>
                  <a:pt x="60" y="48"/>
                  <a:pt x="59" y="48"/>
                </a:cubicBezTo>
                <a:cubicBezTo>
                  <a:pt x="57" y="48"/>
                  <a:pt x="56" y="47"/>
                  <a:pt x="56" y="45"/>
                </a:cubicBezTo>
                <a:cubicBezTo>
                  <a:pt x="56" y="44"/>
                  <a:pt x="57" y="43"/>
                  <a:pt x="59" y="43"/>
                </a:cubicBezTo>
                <a:close/>
                <a:moveTo>
                  <a:pt x="59" y="59"/>
                </a:moveTo>
                <a:cubicBezTo>
                  <a:pt x="60" y="59"/>
                  <a:pt x="61" y="60"/>
                  <a:pt x="61" y="61"/>
                </a:cubicBezTo>
                <a:cubicBezTo>
                  <a:pt x="61" y="63"/>
                  <a:pt x="60" y="64"/>
                  <a:pt x="59" y="64"/>
                </a:cubicBezTo>
                <a:cubicBezTo>
                  <a:pt x="57" y="64"/>
                  <a:pt x="56" y="63"/>
                  <a:pt x="56" y="61"/>
                </a:cubicBezTo>
                <a:cubicBezTo>
                  <a:pt x="56" y="60"/>
                  <a:pt x="57" y="59"/>
                  <a:pt x="59" y="59"/>
                </a:cubicBezTo>
                <a:close/>
                <a:moveTo>
                  <a:pt x="75" y="43"/>
                </a:moveTo>
                <a:cubicBezTo>
                  <a:pt x="76" y="43"/>
                  <a:pt x="77" y="44"/>
                  <a:pt x="77" y="45"/>
                </a:cubicBezTo>
                <a:cubicBezTo>
                  <a:pt x="77" y="47"/>
                  <a:pt x="76" y="48"/>
                  <a:pt x="75" y="48"/>
                </a:cubicBezTo>
                <a:cubicBezTo>
                  <a:pt x="73" y="48"/>
                  <a:pt x="72" y="47"/>
                  <a:pt x="72" y="45"/>
                </a:cubicBezTo>
                <a:cubicBezTo>
                  <a:pt x="72" y="44"/>
                  <a:pt x="73" y="43"/>
                  <a:pt x="75" y="43"/>
                </a:cubicBezTo>
                <a:close/>
                <a:moveTo>
                  <a:pt x="75" y="59"/>
                </a:moveTo>
                <a:cubicBezTo>
                  <a:pt x="76" y="59"/>
                  <a:pt x="77" y="60"/>
                  <a:pt x="77" y="61"/>
                </a:cubicBezTo>
                <a:cubicBezTo>
                  <a:pt x="77" y="63"/>
                  <a:pt x="76" y="64"/>
                  <a:pt x="75" y="64"/>
                </a:cubicBezTo>
                <a:cubicBezTo>
                  <a:pt x="73" y="64"/>
                  <a:pt x="72" y="63"/>
                  <a:pt x="72" y="61"/>
                </a:cubicBezTo>
                <a:cubicBezTo>
                  <a:pt x="72" y="60"/>
                  <a:pt x="73" y="59"/>
                  <a:pt x="75" y="59"/>
                </a:cubicBezTo>
                <a:close/>
                <a:moveTo>
                  <a:pt x="67" y="67"/>
                </a:moveTo>
                <a:cubicBezTo>
                  <a:pt x="68" y="67"/>
                  <a:pt x="69" y="68"/>
                  <a:pt x="69" y="69"/>
                </a:cubicBezTo>
                <a:cubicBezTo>
                  <a:pt x="69" y="71"/>
                  <a:pt x="68" y="72"/>
                  <a:pt x="67" y="72"/>
                </a:cubicBezTo>
                <a:cubicBezTo>
                  <a:pt x="65" y="72"/>
                  <a:pt x="64" y="71"/>
                  <a:pt x="64" y="69"/>
                </a:cubicBezTo>
                <a:cubicBezTo>
                  <a:pt x="64" y="68"/>
                  <a:pt x="65" y="67"/>
                  <a:pt x="67" y="67"/>
                </a:cubicBezTo>
                <a:close/>
                <a:moveTo>
                  <a:pt x="67" y="83"/>
                </a:moveTo>
                <a:cubicBezTo>
                  <a:pt x="68" y="83"/>
                  <a:pt x="69" y="84"/>
                  <a:pt x="69" y="85"/>
                </a:cubicBezTo>
                <a:cubicBezTo>
                  <a:pt x="69" y="87"/>
                  <a:pt x="68" y="88"/>
                  <a:pt x="67" y="88"/>
                </a:cubicBezTo>
                <a:cubicBezTo>
                  <a:pt x="65" y="88"/>
                  <a:pt x="64" y="87"/>
                  <a:pt x="64" y="85"/>
                </a:cubicBezTo>
                <a:cubicBezTo>
                  <a:pt x="64" y="84"/>
                  <a:pt x="65" y="83"/>
                  <a:pt x="67" y="83"/>
                </a:cubicBezTo>
                <a:close/>
                <a:moveTo>
                  <a:pt x="59" y="75"/>
                </a:moveTo>
                <a:cubicBezTo>
                  <a:pt x="60" y="75"/>
                  <a:pt x="61" y="76"/>
                  <a:pt x="61" y="77"/>
                </a:cubicBezTo>
                <a:cubicBezTo>
                  <a:pt x="61" y="79"/>
                  <a:pt x="60" y="80"/>
                  <a:pt x="59" y="80"/>
                </a:cubicBezTo>
                <a:cubicBezTo>
                  <a:pt x="57" y="80"/>
                  <a:pt x="56" y="79"/>
                  <a:pt x="56" y="77"/>
                </a:cubicBezTo>
                <a:cubicBezTo>
                  <a:pt x="56" y="76"/>
                  <a:pt x="57" y="75"/>
                  <a:pt x="59" y="75"/>
                </a:cubicBezTo>
                <a:close/>
                <a:moveTo>
                  <a:pt x="59" y="91"/>
                </a:moveTo>
                <a:cubicBezTo>
                  <a:pt x="60" y="91"/>
                  <a:pt x="61" y="92"/>
                  <a:pt x="61" y="93"/>
                </a:cubicBezTo>
                <a:cubicBezTo>
                  <a:pt x="61" y="95"/>
                  <a:pt x="60" y="96"/>
                  <a:pt x="59" y="96"/>
                </a:cubicBezTo>
                <a:cubicBezTo>
                  <a:pt x="57" y="96"/>
                  <a:pt x="56" y="95"/>
                  <a:pt x="56" y="93"/>
                </a:cubicBezTo>
                <a:cubicBezTo>
                  <a:pt x="56" y="92"/>
                  <a:pt x="57" y="91"/>
                  <a:pt x="59" y="91"/>
                </a:cubicBezTo>
                <a:close/>
                <a:moveTo>
                  <a:pt x="75" y="75"/>
                </a:moveTo>
                <a:cubicBezTo>
                  <a:pt x="76" y="75"/>
                  <a:pt x="77" y="76"/>
                  <a:pt x="77" y="77"/>
                </a:cubicBezTo>
                <a:cubicBezTo>
                  <a:pt x="77" y="79"/>
                  <a:pt x="76" y="80"/>
                  <a:pt x="75" y="80"/>
                </a:cubicBezTo>
                <a:cubicBezTo>
                  <a:pt x="73" y="80"/>
                  <a:pt x="72" y="79"/>
                  <a:pt x="72" y="77"/>
                </a:cubicBezTo>
                <a:cubicBezTo>
                  <a:pt x="72" y="76"/>
                  <a:pt x="73" y="75"/>
                  <a:pt x="75" y="75"/>
                </a:cubicBezTo>
                <a:close/>
                <a:moveTo>
                  <a:pt x="75" y="91"/>
                </a:moveTo>
                <a:cubicBezTo>
                  <a:pt x="76" y="91"/>
                  <a:pt x="77" y="92"/>
                  <a:pt x="77" y="93"/>
                </a:cubicBezTo>
                <a:cubicBezTo>
                  <a:pt x="77" y="95"/>
                  <a:pt x="76" y="96"/>
                  <a:pt x="75" y="96"/>
                </a:cubicBezTo>
                <a:cubicBezTo>
                  <a:pt x="73" y="96"/>
                  <a:pt x="72" y="95"/>
                  <a:pt x="72" y="93"/>
                </a:cubicBezTo>
                <a:cubicBezTo>
                  <a:pt x="72" y="92"/>
                  <a:pt x="73" y="91"/>
                  <a:pt x="75" y="91"/>
                </a:cubicBezTo>
                <a:close/>
                <a:moveTo>
                  <a:pt x="67" y="99"/>
                </a:moveTo>
                <a:cubicBezTo>
                  <a:pt x="68" y="99"/>
                  <a:pt x="69" y="100"/>
                  <a:pt x="69" y="101"/>
                </a:cubicBezTo>
                <a:cubicBezTo>
                  <a:pt x="69" y="103"/>
                  <a:pt x="68" y="104"/>
                  <a:pt x="67" y="104"/>
                </a:cubicBezTo>
                <a:cubicBezTo>
                  <a:pt x="65" y="104"/>
                  <a:pt x="64" y="103"/>
                  <a:pt x="64" y="101"/>
                </a:cubicBezTo>
                <a:cubicBezTo>
                  <a:pt x="64" y="100"/>
                  <a:pt x="65" y="99"/>
                  <a:pt x="67" y="99"/>
                </a:cubicBezTo>
                <a:close/>
                <a:moveTo>
                  <a:pt x="67" y="115"/>
                </a:moveTo>
                <a:cubicBezTo>
                  <a:pt x="68" y="115"/>
                  <a:pt x="69" y="116"/>
                  <a:pt x="69" y="117"/>
                </a:cubicBezTo>
                <a:cubicBezTo>
                  <a:pt x="69" y="119"/>
                  <a:pt x="68" y="120"/>
                  <a:pt x="67" y="120"/>
                </a:cubicBezTo>
                <a:cubicBezTo>
                  <a:pt x="65" y="120"/>
                  <a:pt x="64" y="119"/>
                  <a:pt x="64" y="117"/>
                </a:cubicBezTo>
                <a:cubicBezTo>
                  <a:pt x="64" y="116"/>
                  <a:pt x="65" y="115"/>
                  <a:pt x="67" y="115"/>
                </a:cubicBezTo>
                <a:close/>
                <a:moveTo>
                  <a:pt x="59" y="107"/>
                </a:moveTo>
                <a:cubicBezTo>
                  <a:pt x="60" y="107"/>
                  <a:pt x="61" y="108"/>
                  <a:pt x="61" y="109"/>
                </a:cubicBezTo>
                <a:cubicBezTo>
                  <a:pt x="61" y="111"/>
                  <a:pt x="60" y="112"/>
                  <a:pt x="59" y="112"/>
                </a:cubicBezTo>
                <a:cubicBezTo>
                  <a:pt x="57" y="112"/>
                  <a:pt x="56" y="111"/>
                  <a:pt x="56" y="109"/>
                </a:cubicBezTo>
                <a:cubicBezTo>
                  <a:pt x="56" y="108"/>
                  <a:pt x="57" y="107"/>
                  <a:pt x="59" y="107"/>
                </a:cubicBezTo>
                <a:close/>
                <a:moveTo>
                  <a:pt x="59" y="123"/>
                </a:moveTo>
                <a:cubicBezTo>
                  <a:pt x="60" y="123"/>
                  <a:pt x="61" y="124"/>
                  <a:pt x="61" y="125"/>
                </a:cubicBezTo>
                <a:cubicBezTo>
                  <a:pt x="61" y="127"/>
                  <a:pt x="60" y="128"/>
                  <a:pt x="59" y="128"/>
                </a:cubicBezTo>
                <a:cubicBezTo>
                  <a:pt x="57" y="128"/>
                  <a:pt x="56" y="127"/>
                  <a:pt x="56" y="125"/>
                </a:cubicBezTo>
                <a:cubicBezTo>
                  <a:pt x="56" y="124"/>
                  <a:pt x="57" y="123"/>
                  <a:pt x="59" y="123"/>
                </a:cubicBezTo>
                <a:close/>
                <a:moveTo>
                  <a:pt x="75" y="107"/>
                </a:moveTo>
                <a:cubicBezTo>
                  <a:pt x="76" y="107"/>
                  <a:pt x="77" y="108"/>
                  <a:pt x="77" y="109"/>
                </a:cubicBezTo>
                <a:cubicBezTo>
                  <a:pt x="77" y="111"/>
                  <a:pt x="76" y="112"/>
                  <a:pt x="75" y="112"/>
                </a:cubicBezTo>
                <a:cubicBezTo>
                  <a:pt x="73" y="112"/>
                  <a:pt x="72" y="111"/>
                  <a:pt x="72" y="109"/>
                </a:cubicBezTo>
                <a:cubicBezTo>
                  <a:pt x="72" y="108"/>
                  <a:pt x="73" y="107"/>
                  <a:pt x="75" y="107"/>
                </a:cubicBezTo>
                <a:close/>
                <a:moveTo>
                  <a:pt x="75" y="123"/>
                </a:moveTo>
                <a:cubicBezTo>
                  <a:pt x="76" y="123"/>
                  <a:pt x="77" y="124"/>
                  <a:pt x="77" y="125"/>
                </a:cubicBezTo>
                <a:cubicBezTo>
                  <a:pt x="77" y="127"/>
                  <a:pt x="76" y="128"/>
                  <a:pt x="75" y="128"/>
                </a:cubicBezTo>
                <a:cubicBezTo>
                  <a:pt x="73" y="128"/>
                  <a:pt x="72" y="127"/>
                  <a:pt x="72" y="125"/>
                </a:cubicBezTo>
                <a:cubicBezTo>
                  <a:pt x="72" y="124"/>
                  <a:pt x="73" y="123"/>
                  <a:pt x="75" y="123"/>
                </a:cubicBezTo>
                <a:close/>
                <a:moveTo>
                  <a:pt x="67" y="131"/>
                </a:moveTo>
                <a:cubicBezTo>
                  <a:pt x="68" y="131"/>
                  <a:pt x="69" y="132"/>
                  <a:pt x="69" y="133"/>
                </a:cubicBezTo>
                <a:cubicBezTo>
                  <a:pt x="69" y="135"/>
                  <a:pt x="68" y="136"/>
                  <a:pt x="67" y="136"/>
                </a:cubicBezTo>
                <a:cubicBezTo>
                  <a:pt x="65" y="136"/>
                  <a:pt x="64" y="135"/>
                  <a:pt x="64" y="133"/>
                </a:cubicBezTo>
                <a:cubicBezTo>
                  <a:pt x="64" y="132"/>
                  <a:pt x="65" y="131"/>
                  <a:pt x="67" y="131"/>
                </a:cubicBezTo>
                <a:close/>
                <a:moveTo>
                  <a:pt x="59" y="139"/>
                </a:moveTo>
                <a:cubicBezTo>
                  <a:pt x="60" y="139"/>
                  <a:pt x="61" y="140"/>
                  <a:pt x="61" y="141"/>
                </a:cubicBezTo>
                <a:cubicBezTo>
                  <a:pt x="61" y="143"/>
                  <a:pt x="60" y="144"/>
                  <a:pt x="59" y="144"/>
                </a:cubicBezTo>
                <a:cubicBezTo>
                  <a:pt x="57" y="144"/>
                  <a:pt x="56" y="143"/>
                  <a:pt x="56" y="141"/>
                </a:cubicBezTo>
                <a:cubicBezTo>
                  <a:pt x="56" y="140"/>
                  <a:pt x="57" y="139"/>
                  <a:pt x="59" y="139"/>
                </a:cubicBezTo>
                <a:close/>
                <a:moveTo>
                  <a:pt x="75" y="139"/>
                </a:moveTo>
                <a:cubicBezTo>
                  <a:pt x="76" y="139"/>
                  <a:pt x="77" y="140"/>
                  <a:pt x="77" y="141"/>
                </a:cubicBezTo>
                <a:cubicBezTo>
                  <a:pt x="77" y="143"/>
                  <a:pt x="76" y="144"/>
                  <a:pt x="75" y="144"/>
                </a:cubicBezTo>
                <a:cubicBezTo>
                  <a:pt x="73" y="144"/>
                  <a:pt x="72" y="143"/>
                  <a:pt x="72" y="141"/>
                </a:cubicBezTo>
                <a:cubicBezTo>
                  <a:pt x="72" y="140"/>
                  <a:pt x="73" y="139"/>
                  <a:pt x="75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" name="Freeform 1936">
            <a:extLst>
              <a:ext uri="{FF2B5EF4-FFF2-40B4-BE49-F238E27FC236}">
                <a16:creationId xmlns:a16="http://schemas.microsoft.com/office/drawing/2014/main" id="{5B363F3E-3A82-495E-B90B-FB1C3A93D67C}"/>
              </a:ext>
            </a:extLst>
          </p:cNvPr>
          <p:cNvSpPr>
            <a:spLocks noEditPoints="1"/>
          </p:cNvSpPr>
          <p:nvPr/>
        </p:nvSpPr>
        <p:spPr bwMode="auto">
          <a:xfrm>
            <a:off x="4764842" y="4330975"/>
            <a:ext cx="388682" cy="359306"/>
          </a:xfrm>
          <a:custGeom>
            <a:avLst/>
            <a:gdLst>
              <a:gd name="T0" fmla="*/ 535294 w 160"/>
              <a:gd name="T1" fmla="*/ 127138 h 147"/>
              <a:gd name="T2" fmla="*/ 426190 w 160"/>
              <a:gd name="T3" fmla="*/ 484497 h 147"/>
              <a:gd name="T4" fmla="*/ 398914 w 160"/>
              <a:gd name="T5" fmla="*/ 202733 h 147"/>
              <a:gd name="T6" fmla="*/ 289809 w 160"/>
              <a:gd name="T7" fmla="*/ 484497 h 147"/>
              <a:gd name="T8" fmla="*/ 262533 w 160"/>
              <a:gd name="T9" fmla="*/ 274892 h 147"/>
              <a:gd name="T10" fmla="*/ 153428 w 160"/>
              <a:gd name="T11" fmla="*/ 484497 h 147"/>
              <a:gd name="T12" fmla="*/ 126152 w 160"/>
              <a:gd name="T13" fmla="*/ 357360 h 147"/>
              <a:gd name="T14" fmla="*/ 17048 w 160"/>
              <a:gd name="T15" fmla="*/ 484497 h 147"/>
              <a:gd name="T16" fmla="*/ 0 w 160"/>
              <a:gd name="T17" fmla="*/ 494806 h 147"/>
              <a:gd name="T18" fmla="*/ 17048 w 160"/>
              <a:gd name="T19" fmla="*/ 505114 h 147"/>
              <a:gd name="T20" fmla="*/ 153428 w 160"/>
              <a:gd name="T21" fmla="*/ 505114 h 147"/>
              <a:gd name="T22" fmla="*/ 289809 w 160"/>
              <a:gd name="T23" fmla="*/ 505114 h 147"/>
              <a:gd name="T24" fmla="*/ 426190 w 160"/>
              <a:gd name="T25" fmla="*/ 505114 h 147"/>
              <a:gd name="T26" fmla="*/ 545523 w 160"/>
              <a:gd name="T27" fmla="*/ 494806 h 147"/>
              <a:gd name="T28" fmla="*/ 37505 w 160"/>
              <a:gd name="T29" fmla="*/ 484497 h 147"/>
              <a:gd name="T30" fmla="*/ 109105 w 160"/>
              <a:gd name="T31" fmla="*/ 374540 h 147"/>
              <a:gd name="T32" fmla="*/ 37505 w 160"/>
              <a:gd name="T33" fmla="*/ 484497 h 147"/>
              <a:gd name="T34" fmla="*/ 173885 w 160"/>
              <a:gd name="T35" fmla="*/ 292073 h 147"/>
              <a:gd name="T36" fmla="*/ 245485 w 160"/>
              <a:gd name="T37" fmla="*/ 484497 h 147"/>
              <a:gd name="T38" fmla="*/ 310266 w 160"/>
              <a:gd name="T39" fmla="*/ 484497 h 147"/>
              <a:gd name="T40" fmla="*/ 381866 w 160"/>
              <a:gd name="T41" fmla="*/ 219914 h 147"/>
              <a:gd name="T42" fmla="*/ 310266 w 160"/>
              <a:gd name="T43" fmla="*/ 484497 h 147"/>
              <a:gd name="T44" fmla="*/ 446647 w 160"/>
              <a:gd name="T45" fmla="*/ 147754 h 147"/>
              <a:gd name="T46" fmla="*/ 518247 w 160"/>
              <a:gd name="T47" fmla="*/ 484497 h 147"/>
              <a:gd name="T48" fmla="*/ 64781 w 160"/>
              <a:gd name="T49" fmla="*/ 226786 h 147"/>
              <a:gd name="T50" fmla="*/ 398914 w 160"/>
              <a:gd name="T51" fmla="*/ 24053 h 147"/>
              <a:gd name="T52" fmla="*/ 340952 w 160"/>
              <a:gd name="T53" fmla="*/ 6872 h 147"/>
              <a:gd name="T54" fmla="*/ 429599 w 160"/>
              <a:gd name="T55" fmla="*/ 6872 h 147"/>
              <a:gd name="T56" fmla="*/ 429599 w 160"/>
              <a:gd name="T57" fmla="*/ 6872 h 147"/>
              <a:gd name="T58" fmla="*/ 433009 w 160"/>
              <a:gd name="T59" fmla="*/ 10308 h 147"/>
              <a:gd name="T60" fmla="*/ 433009 w 160"/>
              <a:gd name="T61" fmla="*/ 10308 h 147"/>
              <a:gd name="T62" fmla="*/ 436418 w 160"/>
              <a:gd name="T63" fmla="*/ 10308 h 147"/>
              <a:gd name="T64" fmla="*/ 436418 w 160"/>
              <a:gd name="T65" fmla="*/ 13745 h 147"/>
              <a:gd name="T66" fmla="*/ 436418 w 160"/>
              <a:gd name="T67" fmla="*/ 13745 h 147"/>
              <a:gd name="T68" fmla="*/ 436418 w 160"/>
              <a:gd name="T69" fmla="*/ 17181 h 147"/>
              <a:gd name="T70" fmla="*/ 436418 w 160"/>
              <a:gd name="T71" fmla="*/ 17181 h 147"/>
              <a:gd name="T72" fmla="*/ 436418 w 160"/>
              <a:gd name="T73" fmla="*/ 20617 h 147"/>
              <a:gd name="T74" fmla="*/ 395504 w 160"/>
              <a:gd name="T75" fmla="*/ 96212 h 147"/>
              <a:gd name="T76" fmla="*/ 385276 w 160"/>
              <a:gd name="T77" fmla="*/ 85904 h 147"/>
              <a:gd name="T78" fmla="*/ 78419 w 160"/>
              <a:gd name="T79" fmla="*/ 230222 h 147"/>
              <a:gd name="T80" fmla="*/ 64781 w 160"/>
              <a:gd name="T81" fmla="*/ 226786 h 14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47">
                <a:moveTo>
                  <a:pt x="157" y="141"/>
                </a:moveTo>
                <a:cubicBezTo>
                  <a:pt x="157" y="37"/>
                  <a:pt x="157" y="37"/>
                  <a:pt x="157" y="37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17" y="141"/>
                  <a:pt x="117" y="141"/>
                  <a:pt x="117" y="141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85" y="59"/>
                  <a:pt x="85" y="59"/>
                  <a:pt x="85" y="59"/>
                </a:cubicBezTo>
                <a:cubicBezTo>
                  <a:pt x="85" y="141"/>
                  <a:pt x="85" y="141"/>
                  <a:pt x="85" y="141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80"/>
                  <a:pt x="77" y="80"/>
                  <a:pt x="77" y="80"/>
                </a:cubicBezTo>
                <a:cubicBezTo>
                  <a:pt x="45" y="80"/>
                  <a:pt x="45" y="80"/>
                  <a:pt x="45" y="80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37" y="141"/>
                  <a:pt x="37" y="141"/>
                  <a:pt x="37" y="141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5" y="104"/>
                  <a:pt x="5" y="104"/>
                  <a:pt x="5" y="104"/>
                </a:cubicBezTo>
                <a:cubicBezTo>
                  <a:pt x="5" y="141"/>
                  <a:pt x="5" y="141"/>
                  <a:pt x="5" y="141"/>
                </a:cubicBezTo>
                <a:cubicBezTo>
                  <a:pt x="3" y="141"/>
                  <a:pt x="3" y="141"/>
                  <a:pt x="3" y="141"/>
                </a:cubicBezTo>
                <a:cubicBezTo>
                  <a:pt x="1" y="141"/>
                  <a:pt x="0" y="143"/>
                  <a:pt x="0" y="144"/>
                </a:cubicBezTo>
                <a:cubicBezTo>
                  <a:pt x="0" y="145"/>
                  <a:pt x="1" y="147"/>
                  <a:pt x="3" y="147"/>
                </a:cubicBezTo>
                <a:cubicBezTo>
                  <a:pt x="5" y="147"/>
                  <a:pt x="5" y="147"/>
                  <a:pt x="5" y="147"/>
                </a:cubicBezTo>
                <a:cubicBezTo>
                  <a:pt x="37" y="147"/>
                  <a:pt x="37" y="147"/>
                  <a:pt x="37" y="147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117" y="147"/>
                  <a:pt x="117" y="147"/>
                  <a:pt x="117" y="147"/>
                </a:cubicBezTo>
                <a:cubicBezTo>
                  <a:pt x="125" y="147"/>
                  <a:pt x="125" y="147"/>
                  <a:pt x="125" y="147"/>
                </a:cubicBezTo>
                <a:cubicBezTo>
                  <a:pt x="157" y="147"/>
                  <a:pt x="157" y="147"/>
                  <a:pt x="157" y="147"/>
                </a:cubicBezTo>
                <a:cubicBezTo>
                  <a:pt x="159" y="147"/>
                  <a:pt x="160" y="145"/>
                  <a:pt x="160" y="144"/>
                </a:cubicBezTo>
                <a:cubicBezTo>
                  <a:pt x="160" y="143"/>
                  <a:pt x="159" y="141"/>
                  <a:pt x="157" y="141"/>
                </a:cubicBezTo>
                <a:close/>
                <a:moveTo>
                  <a:pt x="11" y="141"/>
                </a:moveTo>
                <a:cubicBezTo>
                  <a:pt x="11" y="109"/>
                  <a:pt x="11" y="109"/>
                  <a:pt x="11" y="109"/>
                </a:cubicBezTo>
                <a:cubicBezTo>
                  <a:pt x="32" y="109"/>
                  <a:pt x="32" y="109"/>
                  <a:pt x="32" y="109"/>
                </a:cubicBezTo>
                <a:cubicBezTo>
                  <a:pt x="32" y="141"/>
                  <a:pt x="32" y="141"/>
                  <a:pt x="32" y="141"/>
                </a:cubicBezTo>
                <a:lnTo>
                  <a:pt x="11" y="141"/>
                </a:lnTo>
                <a:close/>
                <a:moveTo>
                  <a:pt x="51" y="141"/>
                </a:moveTo>
                <a:cubicBezTo>
                  <a:pt x="51" y="85"/>
                  <a:pt x="51" y="85"/>
                  <a:pt x="51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141"/>
                  <a:pt x="72" y="141"/>
                  <a:pt x="72" y="141"/>
                </a:cubicBezTo>
                <a:lnTo>
                  <a:pt x="51" y="141"/>
                </a:lnTo>
                <a:close/>
                <a:moveTo>
                  <a:pt x="91" y="141"/>
                </a:moveTo>
                <a:cubicBezTo>
                  <a:pt x="91" y="64"/>
                  <a:pt x="91" y="64"/>
                  <a:pt x="91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12" y="141"/>
                  <a:pt x="112" y="141"/>
                  <a:pt x="112" y="141"/>
                </a:cubicBezTo>
                <a:lnTo>
                  <a:pt x="91" y="141"/>
                </a:lnTo>
                <a:close/>
                <a:moveTo>
                  <a:pt x="131" y="141"/>
                </a:moveTo>
                <a:cubicBezTo>
                  <a:pt x="131" y="43"/>
                  <a:pt x="131" y="43"/>
                  <a:pt x="131" y="43"/>
                </a:cubicBezTo>
                <a:cubicBezTo>
                  <a:pt x="152" y="43"/>
                  <a:pt x="152" y="43"/>
                  <a:pt x="152" y="43"/>
                </a:cubicBezTo>
                <a:cubicBezTo>
                  <a:pt x="152" y="141"/>
                  <a:pt x="152" y="141"/>
                  <a:pt x="152" y="141"/>
                </a:cubicBezTo>
                <a:lnTo>
                  <a:pt x="131" y="141"/>
                </a:lnTo>
                <a:close/>
                <a:moveTo>
                  <a:pt x="19" y="66"/>
                </a:moveTo>
                <a:cubicBezTo>
                  <a:pt x="18" y="65"/>
                  <a:pt x="19" y="63"/>
                  <a:pt x="20" y="63"/>
                </a:cubicBezTo>
                <a:cubicBezTo>
                  <a:pt x="117" y="7"/>
                  <a:pt x="117" y="7"/>
                  <a:pt x="117" y="7"/>
                </a:cubicBezTo>
                <a:cubicBezTo>
                  <a:pt x="102" y="5"/>
                  <a:pt x="102" y="5"/>
                  <a:pt x="102" y="5"/>
                </a:cubicBezTo>
                <a:cubicBezTo>
                  <a:pt x="101" y="5"/>
                  <a:pt x="100" y="4"/>
                  <a:pt x="100" y="2"/>
                </a:cubicBezTo>
                <a:cubicBezTo>
                  <a:pt x="100" y="1"/>
                  <a:pt x="101" y="0"/>
                  <a:pt x="103" y="0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7" y="3"/>
                </a:cubicBezTo>
                <a:cubicBezTo>
                  <a:pt x="127" y="3"/>
                  <a:pt x="127" y="3"/>
                  <a:pt x="127" y="3"/>
                </a:cubicBezTo>
                <a:cubicBezTo>
                  <a:pt x="127" y="3"/>
                  <a:pt x="127" y="3"/>
                  <a:pt x="127" y="3"/>
                </a:cubicBezTo>
                <a:cubicBezTo>
                  <a:pt x="127" y="3"/>
                  <a:pt x="127" y="3"/>
                  <a:pt x="127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4"/>
                </a:cubicBezTo>
                <a:cubicBezTo>
                  <a:pt x="128" y="4"/>
                  <a:pt x="128" y="4"/>
                  <a:pt x="128" y="4"/>
                </a:cubicBezTo>
                <a:cubicBezTo>
                  <a:pt x="128" y="4"/>
                  <a:pt x="128" y="4"/>
                  <a:pt x="128" y="4"/>
                </a:cubicBezTo>
                <a:cubicBezTo>
                  <a:pt x="128" y="4"/>
                  <a:pt x="128" y="4"/>
                  <a:pt x="128" y="4"/>
                </a:cubicBezTo>
                <a:cubicBezTo>
                  <a:pt x="128" y="4"/>
                  <a:pt x="128" y="5"/>
                  <a:pt x="128" y="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6"/>
                  <a:pt x="128" y="6"/>
                  <a:pt x="128" y="6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18" y="28"/>
                  <a:pt x="117" y="28"/>
                  <a:pt x="116" y="28"/>
                </a:cubicBezTo>
                <a:cubicBezTo>
                  <a:pt x="115" y="28"/>
                  <a:pt x="115" y="28"/>
                  <a:pt x="115" y="28"/>
                </a:cubicBezTo>
                <a:cubicBezTo>
                  <a:pt x="113" y="28"/>
                  <a:pt x="113" y="26"/>
                  <a:pt x="113" y="25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23" y="67"/>
                  <a:pt x="23" y="67"/>
                  <a:pt x="23" y="67"/>
                </a:cubicBezTo>
                <a:cubicBezTo>
                  <a:pt x="22" y="67"/>
                  <a:pt x="22" y="68"/>
                  <a:pt x="21" y="68"/>
                </a:cubicBezTo>
                <a:cubicBezTo>
                  <a:pt x="20" y="68"/>
                  <a:pt x="20" y="67"/>
                  <a:pt x="19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" name="Freeform 1937">
            <a:extLst>
              <a:ext uri="{FF2B5EF4-FFF2-40B4-BE49-F238E27FC236}">
                <a16:creationId xmlns:a16="http://schemas.microsoft.com/office/drawing/2014/main" id="{4FEA14A7-A67D-4B1A-B4BA-3360ECA1E9A1}"/>
              </a:ext>
            </a:extLst>
          </p:cNvPr>
          <p:cNvSpPr>
            <a:spLocks noEditPoints="1"/>
          </p:cNvSpPr>
          <p:nvPr/>
        </p:nvSpPr>
        <p:spPr bwMode="auto">
          <a:xfrm>
            <a:off x="5764214" y="4336060"/>
            <a:ext cx="388682" cy="349136"/>
          </a:xfrm>
          <a:custGeom>
            <a:avLst/>
            <a:gdLst>
              <a:gd name="T0" fmla="*/ 528475 w 160"/>
              <a:gd name="T1" fmla="*/ 473525 h 143"/>
              <a:gd name="T2" fmla="*/ 419371 w 160"/>
              <a:gd name="T3" fmla="*/ 346566 h 143"/>
              <a:gd name="T4" fmla="*/ 392095 w 160"/>
              <a:gd name="T5" fmla="*/ 473525 h 143"/>
              <a:gd name="T6" fmla="*/ 282990 w 160"/>
              <a:gd name="T7" fmla="*/ 264213 h 143"/>
              <a:gd name="T8" fmla="*/ 255714 w 160"/>
              <a:gd name="T9" fmla="*/ 473525 h 143"/>
              <a:gd name="T10" fmla="*/ 146609 w 160"/>
              <a:gd name="T11" fmla="*/ 188724 h 143"/>
              <a:gd name="T12" fmla="*/ 119333 w 160"/>
              <a:gd name="T13" fmla="*/ 473525 h 143"/>
              <a:gd name="T14" fmla="*/ 10229 w 160"/>
              <a:gd name="T15" fmla="*/ 116666 h 143"/>
              <a:gd name="T16" fmla="*/ 0 w 160"/>
              <a:gd name="T17" fmla="*/ 483819 h 143"/>
              <a:gd name="T18" fmla="*/ 119333 w 160"/>
              <a:gd name="T19" fmla="*/ 490682 h 143"/>
              <a:gd name="T20" fmla="*/ 255714 w 160"/>
              <a:gd name="T21" fmla="*/ 490682 h 143"/>
              <a:gd name="T22" fmla="*/ 392095 w 160"/>
              <a:gd name="T23" fmla="*/ 490682 h 143"/>
              <a:gd name="T24" fmla="*/ 528475 w 160"/>
              <a:gd name="T25" fmla="*/ 490682 h 143"/>
              <a:gd name="T26" fmla="*/ 545523 w 160"/>
              <a:gd name="T27" fmla="*/ 483819 h 143"/>
              <a:gd name="T28" fmla="*/ 27276 w 160"/>
              <a:gd name="T29" fmla="*/ 473525 h 143"/>
              <a:gd name="T30" fmla="*/ 98876 w 160"/>
              <a:gd name="T31" fmla="*/ 133822 h 143"/>
              <a:gd name="T32" fmla="*/ 27276 w 160"/>
              <a:gd name="T33" fmla="*/ 473525 h 143"/>
              <a:gd name="T34" fmla="*/ 163657 w 160"/>
              <a:gd name="T35" fmla="*/ 209312 h 143"/>
              <a:gd name="T36" fmla="*/ 235257 w 160"/>
              <a:gd name="T37" fmla="*/ 473525 h 143"/>
              <a:gd name="T38" fmla="*/ 300038 w 160"/>
              <a:gd name="T39" fmla="*/ 473525 h 143"/>
              <a:gd name="T40" fmla="*/ 371638 w 160"/>
              <a:gd name="T41" fmla="*/ 281370 h 143"/>
              <a:gd name="T42" fmla="*/ 300038 w 160"/>
              <a:gd name="T43" fmla="*/ 473525 h 143"/>
              <a:gd name="T44" fmla="*/ 436418 w 160"/>
              <a:gd name="T45" fmla="*/ 363722 h 143"/>
              <a:gd name="T46" fmla="*/ 508018 w 160"/>
              <a:gd name="T47" fmla="*/ 473525 h 143"/>
              <a:gd name="T48" fmla="*/ 102286 w 160"/>
              <a:gd name="T49" fmla="*/ 3431 h 143"/>
              <a:gd name="T50" fmla="*/ 446647 w 160"/>
              <a:gd name="T51" fmla="*/ 192155 h 143"/>
              <a:gd name="T52" fmla="*/ 429599 w 160"/>
              <a:gd name="T53" fmla="*/ 133822 h 143"/>
              <a:gd name="T54" fmla="*/ 473923 w 160"/>
              <a:gd name="T55" fmla="*/ 212743 h 143"/>
              <a:gd name="T56" fmla="*/ 473923 w 160"/>
              <a:gd name="T57" fmla="*/ 212743 h 143"/>
              <a:gd name="T58" fmla="*/ 473923 w 160"/>
              <a:gd name="T59" fmla="*/ 212743 h 143"/>
              <a:gd name="T60" fmla="*/ 473923 w 160"/>
              <a:gd name="T61" fmla="*/ 216175 h 143"/>
              <a:gd name="T62" fmla="*/ 473923 w 160"/>
              <a:gd name="T63" fmla="*/ 219606 h 143"/>
              <a:gd name="T64" fmla="*/ 473923 w 160"/>
              <a:gd name="T65" fmla="*/ 219606 h 143"/>
              <a:gd name="T66" fmla="*/ 473923 w 160"/>
              <a:gd name="T67" fmla="*/ 223037 h 143"/>
              <a:gd name="T68" fmla="*/ 470514 w 160"/>
              <a:gd name="T69" fmla="*/ 223037 h 143"/>
              <a:gd name="T70" fmla="*/ 470514 w 160"/>
              <a:gd name="T71" fmla="*/ 223037 h 143"/>
              <a:gd name="T72" fmla="*/ 467104 w 160"/>
              <a:gd name="T73" fmla="*/ 223037 h 143"/>
              <a:gd name="T74" fmla="*/ 388685 w 160"/>
              <a:gd name="T75" fmla="*/ 233331 h 143"/>
              <a:gd name="T76" fmla="*/ 378457 w 160"/>
              <a:gd name="T77" fmla="*/ 223037 h 143"/>
              <a:gd name="T78" fmla="*/ 436418 w 160"/>
              <a:gd name="T79" fmla="*/ 209312 h 143"/>
              <a:gd name="T80" fmla="*/ 102286 w 160"/>
              <a:gd name="T81" fmla="*/ 3431 h 14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43">
                <a:moveTo>
                  <a:pt x="157" y="138"/>
                </a:moveTo>
                <a:cubicBezTo>
                  <a:pt x="155" y="138"/>
                  <a:pt x="155" y="138"/>
                  <a:pt x="155" y="138"/>
                </a:cubicBezTo>
                <a:cubicBezTo>
                  <a:pt x="155" y="101"/>
                  <a:pt x="155" y="101"/>
                  <a:pt x="155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3" y="138"/>
                  <a:pt x="123" y="138"/>
                  <a:pt x="123" y="138"/>
                </a:cubicBezTo>
                <a:cubicBezTo>
                  <a:pt x="115" y="138"/>
                  <a:pt x="115" y="138"/>
                  <a:pt x="115" y="138"/>
                </a:cubicBezTo>
                <a:cubicBezTo>
                  <a:pt x="115" y="77"/>
                  <a:pt x="115" y="77"/>
                  <a:pt x="115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55"/>
                  <a:pt x="75" y="55"/>
                  <a:pt x="75" y="55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34"/>
                  <a:pt x="35" y="34"/>
                  <a:pt x="35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138"/>
                  <a:pt x="3" y="138"/>
                  <a:pt x="3" y="138"/>
                </a:cubicBezTo>
                <a:cubicBezTo>
                  <a:pt x="1" y="138"/>
                  <a:pt x="0" y="139"/>
                  <a:pt x="0" y="141"/>
                </a:cubicBezTo>
                <a:cubicBezTo>
                  <a:pt x="0" y="142"/>
                  <a:pt x="1" y="143"/>
                  <a:pt x="3" y="143"/>
                </a:cubicBezTo>
                <a:cubicBezTo>
                  <a:pt x="35" y="143"/>
                  <a:pt x="35" y="143"/>
                  <a:pt x="35" y="143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115" y="143"/>
                  <a:pt x="115" y="143"/>
                  <a:pt x="115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55" y="143"/>
                  <a:pt x="155" y="143"/>
                  <a:pt x="155" y="143"/>
                </a:cubicBezTo>
                <a:cubicBezTo>
                  <a:pt x="157" y="143"/>
                  <a:pt x="157" y="143"/>
                  <a:pt x="157" y="143"/>
                </a:cubicBezTo>
                <a:cubicBezTo>
                  <a:pt x="159" y="143"/>
                  <a:pt x="160" y="142"/>
                  <a:pt x="160" y="141"/>
                </a:cubicBezTo>
                <a:cubicBezTo>
                  <a:pt x="160" y="139"/>
                  <a:pt x="159" y="138"/>
                  <a:pt x="157" y="138"/>
                </a:cubicBezTo>
                <a:close/>
                <a:moveTo>
                  <a:pt x="8" y="138"/>
                </a:moveTo>
                <a:cubicBezTo>
                  <a:pt x="8" y="39"/>
                  <a:pt x="8" y="39"/>
                  <a:pt x="8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9" y="138"/>
                  <a:pt x="29" y="138"/>
                  <a:pt x="29" y="138"/>
                </a:cubicBezTo>
                <a:lnTo>
                  <a:pt x="8" y="138"/>
                </a:lnTo>
                <a:close/>
                <a:moveTo>
                  <a:pt x="48" y="138"/>
                </a:moveTo>
                <a:cubicBezTo>
                  <a:pt x="48" y="61"/>
                  <a:pt x="48" y="61"/>
                  <a:pt x="48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138"/>
                  <a:pt x="69" y="138"/>
                  <a:pt x="69" y="138"/>
                </a:cubicBezTo>
                <a:lnTo>
                  <a:pt x="48" y="138"/>
                </a:lnTo>
                <a:close/>
                <a:moveTo>
                  <a:pt x="88" y="138"/>
                </a:moveTo>
                <a:cubicBezTo>
                  <a:pt x="88" y="82"/>
                  <a:pt x="88" y="82"/>
                  <a:pt x="88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09" y="138"/>
                  <a:pt x="109" y="138"/>
                  <a:pt x="109" y="138"/>
                </a:cubicBezTo>
                <a:lnTo>
                  <a:pt x="88" y="138"/>
                </a:lnTo>
                <a:close/>
                <a:moveTo>
                  <a:pt x="128" y="138"/>
                </a:moveTo>
                <a:cubicBezTo>
                  <a:pt x="128" y="106"/>
                  <a:pt x="128" y="106"/>
                  <a:pt x="128" y="106"/>
                </a:cubicBezTo>
                <a:cubicBezTo>
                  <a:pt x="149" y="106"/>
                  <a:pt x="149" y="106"/>
                  <a:pt x="149" y="106"/>
                </a:cubicBezTo>
                <a:cubicBezTo>
                  <a:pt x="149" y="138"/>
                  <a:pt x="149" y="138"/>
                  <a:pt x="149" y="138"/>
                </a:cubicBezTo>
                <a:lnTo>
                  <a:pt x="128" y="138"/>
                </a:lnTo>
                <a:close/>
                <a:moveTo>
                  <a:pt x="30" y="1"/>
                </a:moveTo>
                <a:cubicBezTo>
                  <a:pt x="31" y="0"/>
                  <a:pt x="33" y="0"/>
                  <a:pt x="34" y="0"/>
                </a:cubicBezTo>
                <a:cubicBezTo>
                  <a:pt x="131" y="56"/>
                  <a:pt x="131" y="56"/>
                  <a:pt x="131" y="56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4" y="42"/>
                  <a:pt x="125" y="40"/>
                  <a:pt x="126" y="39"/>
                </a:cubicBezTo>
                <a:cubicBezTo>
                  <a:pt x="127" y="39"/>
                  <a:pt x="129" y="39"/>
                  <a:pt x="130" y="41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39" y="63"/>
                  <a:pt x="139" y="63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9" y="64"/>
                  <a:pt x="139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7" y="65"/>
                  <a:pt x="137" y="65"/>
                  <a:pt x="137" y="65"/>
                </a:cubicBezTo>
                <a:cubicBezTo>
                  <a:pt x="137" y="65"/>
                  <a:pt x="137" y="65"/>
                  <a:pt x="137" y="65"/>
                </a:cubicBezTo>
                <a:cubicBezTo>
                  <a:pt x="114" y="68"/>
                  <a:pt x="114" y="68"/>
                  <a:pt x="114" y="68"/>
                </a:cubicBezTo>
                <a:cubicBezTo>
                  <a:pt x="114" y="68"/>
                  <a:pt x="114" y="68"/>
                  <a:pt x="114" y="68"/>
                </a:cubicBezTo>
                <a:cubicBezTo>
                  <a:pt x="112" y="68"/>
                  <a:pt x="111" y="67"/>
                  <a:pt x="111" y="65"/>
                </a:cubicBezTo>
                <a:cubicBezTo>
                  <a:pt x="111" y="64"/>
                  <a:pt x="112" y="62"/>
                  <a:pt x="114" y="62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4"/>
                  <a:pt x="30" y="3"/>
                  <a:pt x="3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" name="Freeform 1938">
            <a:extLst>
              <a:ext uri="{FF2B5EF4-FFF2-40B4-BE49-F238E27FC236}">
                <a16:creationId xmlns:a16="http://schemas.microsoft.com/office/drawing/2014/main" id="{E3A3EFC5-71E2-4665-973C-176BF60B449B}"/>
              </a:ext>
            </a:extLst>
          </p:cNvPr>
          <p:cNvSpPr>
            <a:spLocks noEditPoints="1"/>
          </p:cNvSpPr>
          <p:nvPr/>
        </p:nvSpPr>
        <p:spPr bwMode="auto">
          <a:xfrm>
            <a:off x="6761882" y="4357528"/>
            <a:ext cx="388682" cy="306200"/>
          </a:xfrm>
          <a:custGeom>
            <a:avLst/>
            <a:gdLst>
              <a:gd name="T0" fmla="*/ 337542 w 160"/>
              <a:gd name="T1" fmla="*/ 37846 h 125"/>
              <a:gd name="T2" fmla="*/ 327314 w 160"/>
              <a:gd name="T3" fmla="*/ 82573 h 125"/>
              <a:gd name="T4" fmla="*/ 337542 w 160"/>
              <a:gd name="T5" fmla="*/ 72251 h 125"/>
              <a:gd name="T6" fmla="*/ 364819 w 160"/>
              <a:gd name="T7" fmla="*/ 65370 h 125"/>
              <a:gd name="T8" fmla="*/ 354590 w 160"/>
              <a:gd name="T9" fmla="*/ 55049 h 125"/>
              <a:gd name="T10" fmla="*/ 371638 w 160"/>
              <a:gd name="T11" fmla="*/ 110097 h 125"/>
              <a:gd name="T12" fmla="*/ 300038 w 160"/>
              <a:gd name="T13" fmla="*/ 55049 h 125"/>
              <a:gd name="T14" fmla="*/ 310266 w 160"/>
              <a:gd name="T15" fmla="*/ 44727 h 125"/>
              <a:gd name="T16" fmla="*/ 310266 w 160"/>
              <a:gd name="T17" fmla="*/ 120419 h 125"/>
              <a:gd name="T18" fmla="*/ 300038 w 160"/>
              <a:gd name="T19" fmla="*/ 110097 h 125"/>
              <a:gd name="T20" fmla="*/ 344361 w 160"/>
              <a:gd name="T21" fmla="*/ 137622 h 125"/>
              <a:gd name="T22" fmla="*/ 327314 w 160"/>
              <a:gd name="T23" fmla="*/ 192670 h 125"/>
              <a:gd name="T24" fmla="*/ 337542 w 160"/>
              <a:gd name="T25" fmla="*/ 182349 h 125"/>
              <a:gd name="T26" fmla="*/ 364819 w 160"/>
              <a:gd name="T27" fmla="*/ 175468 h 125"/>
              <a:gd name="T28" fmla="*/ 354590 w 160"/>
              <a:gd name="T29" fmla="*/ 165146 h 125"/>
              <a:gd name="T30" fmla="*/ 371638 w 160"/>
              <a:gd name="T31" fmla="*/ 220195 h 125"/>
              <a:gd name="T32" fmla="*/ 300038 w 160"/>
              <a:gd name="T33" fmla="*/ 165146 h 125"/>
              <a:gd name="T34" fmla="*/ 310266 w 160"/>
              <a:gd name="T35" fmla="*/ 154824 h 125"/>
              <a:gd name="T36" fmla="*/ 310266 w 160"/>
              <a:gd name="T37" fmla="*/ 230516 h 125"/>
              <a:gd name="T38" fmla="*/ 300038 w 160"/>
              <a:gd name="T39" fmla="*/ 220195 h 125"/>
              <a:gd name="T40" fmla="*/ 344361 w 160"/>
              <a:gd name="T41" fmla="*/ 247719 h 125"/>
              <a:gd name="T42" fmla="*/ 327314 w 160"/>
              <a:gd name="T43" fmla="*/ 302768 h 125"/>
              <a:gd name="T44" fmla="*/ 337542 w 160"/>
              <a:gd name="T45" fmla="*/ 292446 h 125"/>
              <a:gd name="T46" fmla="*/ 364819 w 160"/>
              <a:gd name="T47" fmla="*/ 285565 h 125"/>
              <a:gd name="T48" fmla="*/ 354590 w 160"/>
              <a:gd name="T49" fmla="*/ 275244 h 125"/>
              <a:gd name="T50" fmla="*/ 371638 w 160"/>
              <a:gd name="T51" fmla="*/ 330292 h 125"/>
              <a:gd name="T52" fmla="*/ 300038 w 160"/>
              <a:gd name="T53" fmla="*/ 275244 h 125"/>
              <a:gd name="T54" fmla="*/ 310266 w 160"/>
              <a:gd name="T55" fmla="*/ 264922 h 125"/>
              <a:gd name="T56" fmla="*/ 310266 w 160"/>
              <a:gd name="T57" fmla="*/ 340614 h 125"/>
              <a:gd name="T58" fmla="*/ 300038 w 160"/>
              <a:gd name="T59" fmla="*/ 330292 h 125"/>
              <a:gd name="T60" fmla="*/ 344361 w 160"/>
              <a:gd name="T61" fmla="*/ 357817 h 125"/>
              <a:gd name="T62" fmla="*/ 354590 w 160"/>
              <a:gd name="T63" fmla="*/ 385341 h 125"/>
              <a:gd name="T64" fmla="*/ 364819 w 160"/>
              <a:gd name="T65" fmla="*/ 375019 h 125"/>
              <a:gd name="T66" fmla="*/ 310266 w 160"/>
              <a:gd name="T67" fmla="*/ 395663 h 125"/>
              <a:gd name="T68" fmla="*/ 300038 w 160"/>
              <a:gd name="T69" fmla="*/ 385341 h 125"/>
              <a:gd name="T70" fmla="*/ 528475 w 160"/>
              <a:gd name="T71" fmla="*/ 430068 h 125"/>
              <a:gd name="T72" fmla="*/ 282990 w 160"/>
              <a:gd name="T73" fmla="*/ 430068 h 125"/>
              <a:gd name="T74" fmla="*/ 119333 w 160"/>
              <a:gd name="T75" fmla="*/ 430068 h 125"/>
              <a:gd name="T76" fmla="*/ 10229 w 160"/>
              <a:gd name="T77" fmla="*/ 412865 h 125"/>
              <a:gd name="T78" fmla="*/ 119333 w 160"/>
              <a:gd name="T79" fmla="*/ 412865 h 125"/>
              <a:gd name="T80" fmla="*/ 255714 w 160"/>
              <a:gd name="T81" fmla="*/ 285565 h 125"/>
              <a:gd name="T82" fmla="*/ 282990 w 160"/>
              <a:gd name="T83" fmla="*/ 0 h 125"/>
              <a:gd name="T84" fmla="*/ 419371 w 160"/>
              <a:gd name="T85" fmla="*/ 412865 h 125"/>
              <a:gd name="T86" fmla="*/ 528475 w 160"/>
              <a:gd name="T87" fmla="*/ 412865 h 125"/>
              <a:gd name="T88" fmla="*/ 98876 w 160"/>
              <a:gd name="T89" fmla="*/ 412865 h 125"/>
              <a:gd name="T90" fmla="*/ 27276 w 160"/>
              <a:gd name="T91" fmla="*/ 412865 h 125"/>
              <a:gd name="T92" fmla="*/ 235257 w 160"/>
              <a:gd name="T93" fmla="*/ 302768 h 125"/>
              <a:gd name="T94" fmla="*/ 235257 w 160"/>
              <a:gd name="T95" fmla="*/ 412865 h 125"/>
              <a:gd name="T96" fmla="*/ 371638 w 160"/>
              <a:gd name="T97" fmla="*/ 330292 h 125"/>
              <a:gd name="T98" fmla="*/ 371638 w 160"/>
              <a:gd name="T99" fmla="*/ 165146 h 125"/>
              <a:gd name="T100" fmla="*/ 371638 w 160"/>
              <a:gd name="T101" fmla="*/ 17203 h 125"/>
              <a:gd name="T102" fmla="*/ 300038 w 160"/>
              <a:gd name="T103" fmla="*/ 55049 h 125"/>
              <a:gd name="T104" fmla="*/ 300038 w 160"/>
              <a:gd name="T105" fmla="*/ 220195 h 125"/>
              <a:gd name="T106" fmla="*/ 300038 w 160"/>
              <a:gd name="T107" fmla="*/ 385341 h 125"/>
              <a:gd name="T108" fmla="*/ 337542 w 160"/>
              <a:gd name="T109" fmla="*/ 402544 h 125"/>
              <a:gd name="T110" fmla="*/ 508018 w 160"/>
              <a:gd name="T111" fmla="*/ 412865 h 125"/>
              <a:gd name="T112" fmla="*/ 436418 w 160"/>
              <a:gd name="T113" fmla="*/ 412865 h 1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25">
                <a:moveTo>
                  <a:pt x="99" y="5"/>
                </a:moveTo>
                <a:cubicBezTo>
                  <a:pt x="100" y="5"/>
                  <a:pt x="101" y="7"/>
                  <a:pt x="101" y="8"/>
                </a:cubicBezTo>
                <a:cubicBezTo>
                  <a:pt x="101" y="9"/>
                  <a:pt x="100" y="11"/>
                  <a:pt x="99" y="11"/>
                </a:cubicBezTo>
                <a:cubicBezTo>
                  <a:pt x="97" y="11"/>
                  <a:pt x="96" y="9"/>
                  <a:pt x="96" y="8"/>
                </a:cubicBezTo>
                <a:cubicBezTo>
                  <a:pt x="96" y="7"/>
                  <a:pt x="97" y="5"/>
                  <a:pt x="99" y="5"/>
                </a:cubicBezTo>
                <a:close/>
                <a:moveTo>
                  <a:pt x="96" y="24"/>
                </a:moveTo>
                <a:cubicBezTo>
                  <a:pt x="96" y="25"/>
                  <a:pt x="97" y="27"/>
                  <a:pt x="99" y="27"/>
                </a:cubicBezTo>
                <a:cubicBezTo>
                  <a:pt x="100" y="27"/>
                  <a:pt x="101" y="25"/>
                  <a:pt x="101" y="24"/>
                </a:cubicBezTo>
                <a:cubicBezTo>
                  <a:pt x="101" y="23"/>
                  <a:pt x="100" y="21"/>
                  <a:pt x="99" y="21"/>
                </a:cubicBezTo>
                <a:cubicBezTo>
                  <a:pt x="97" y="21"/>
                  <a:pt x="96" y="23"/>
                  <a:pt x="96" y="24"/>
                </a:cubicBezTo>
                <a:close/>
                <a:moveTo>
                  <a:pt x="104" y="16"/>
                </a:moveTo>
                <a:cubicBezTo>
                  <a:pt x="104" y="17"/>
                  <a:pt x="105" y="19"/>
                  <a:pt x="107" y="19"/>
                </a:cubicBezTo>
                <a:cubicBezTo>
                  <a:pt x="108" y="19"/>
                  <a:pt x="109" y="17"/>
                  <a:pt x="109" y="16"/>
                </a:cubicBezTo>
                <a:cubicBezTo>
                  <a:pt x="109" y="15"/>
                  <a:pt x="108" y="13"/>
                  <a:pt x="107" y="13"/>
                </a:cubicBezTo>
                <a:cubicBezTo>
                  <a:pt x="105" y="13"/>
                  <a:pt x="104" y="15"/>
                  <a:pt x="104" y="16"/>
                </a:cubicBezTo>
                <a:close/>
                <a:moveTo>
                  <a:pt x="104" y="32"/>
                </a:moveTo>
                <a:cubicBezTo>
                  <a:pt x="104" y="33"/>
                  <a:pt x="105" y="35"/>
                  <a:pt x="107" y="35"/>
                </a:cubicBezTo>
                <a:cubicBezTo>
                  <a:pt x="108" y="35"/>
                  <a:pt x="109" y="33"/>
                  <a:pt x="109" y="32"/>
                </a:cubicBezTo>
                <a:cubicBezTo>
                  <a:pt x="109" y="31"/>
                  <a:pt x="108" y="29"/>
                  <a:pt x="107" y="29"/>
                </a:cubicBezTo>
                <a:cubicBezTo>
                  <a:pt x="105" y="29"/>
                  <a:pt x="104" y="31"/>
                  <a:pt x="104" y="32"/>
                </a:cubicBezTo>
                <a:close/>
                <a:moveTo>
                  <a:pt x="88" y="16"/>
                </a:moveTo>
                <a:cubicBezTo>
                  <a:pt x="88" y="17"/>
                  <a:pt x="89" y="19"/>
                  <a:pt x="91" y="19"/>
                </a:cubicBezTo>
                <a:cubicBezTo>
                  <a:pt x="92" y="19"/>
                  <a:pt x="93" y="17"/>
                  <a:pt x="93" y="16"/>
                </a:cubicBezTo>
                <a:cubicBezTo>
                  <a:pt x="93" y="15"/>
                  <a:pt x="92" y="13"/>
                  <a:pt x="91" y="13"/>
                </a:cubicBezTo>
                <a:cubicBezTo>
                  <a:pt x="89" y="13"/>
                  <a:pt x="88" y="15"/>
                  <a:pt x="88" y="16"/>
                </a:cubicBezTo>
                <a:close/>
                <a:moveTo>
                  <a:pt x="88" y="32"/>
                </a:moveTo>
                <a:cubicBezTo>
                  <a:pt x="88" y="33"/>
                  <a:pt x="89" y="35"/>
                  <a:pt x="91" y="35"/>
                </a:cubicBezTo>
                <a:cubicBezTo>
                  <a:pt x="92" y="35"/>
                  <a:pt x="93" y="33"/>
                  <a:pt x="93" y="32"/>
                </a:cubicBezTo>
                <a:cubicBezTo>
                  <a:pt x="93" y="31"/>
                  <a:pt x="92" y="29"/>
                  <a:pt x="91" y="29"/>
                </a:cubicBezTo>
                <a:cubicBezTo>
                  <a:pt x="89" y="29"/>
                  <a:pt x="88" y="31"/>
                  <a:pt x="88" y="32"/>
                </a:cubicBezTo>
                <a:close/>
                <a:moveTo>
                  <a:pt x="96" y="40"/>
                </a:moveTo>
                <a:cubicBezTo>
                  <a:pt x="96" y="41"/>
                  <a:pt x="97" y="43"/>
                  <a:pt x="99" y="43"/>
                </a:cubicBezTo>
                <a:cubicBezTo>
                  <a:pt x="100" y="43"/>
                  <a:pt x="101" y="41"/>
                  <a:pt x="101" y="40"/>
                </a:cubicBezTo>
                <a:cubicBezTo>
                  <a:pt x="101" y="39"/>
                  <a:pt x="100" y="37"/>
                  <a:pt x="99" y="37"/>
                </a:cubicBezTo>
                <a:cubicBezTo>
                  <a:pt x="97" y="37"/>
                  <a:pt x="96" y="39"/>
                  <a:pt x="96" y="40"/>
                </a:cubicBezTo>
                <a:close/>
                <a:moveTo>
                  <a:pt x="96" y="56"/>
                </a:moveTo>
                <a:cubicBezTo>
                  <a:pt x="96" y="57"/>
                  <a:pt x="97" y="59"/>
                  <a:pt x="99" y="59"/>
                </a:cubicBezTo>
                <a:cubicBezTo>
                  <a:pt x="100" y="59"/>
                  <a:pt x="101" y="57"/>
                  <a:pt x="101" y="56"/>
                </a:cubicBezTo>
                <a:cubicBezTo>
                  <a:pt x="101" y="55"/>
                  <a:pt x="100" y="53"/>
                  <a:pt x="99" y="53"/>
                </a:cubicBezTo>
                <a:cubicBezTo>
                  <a:pt x="97" y="53"/>
                  <a:pt x="96" y="55"/>
                  <a:pt x="96" y="56"/>
                </a:cubicBezTo>
                <a:close/>
                <a:moveTo>
                  <a:pt x="104" y="48"/>
                </a:moveTo>
                <a:cubicBezTo>
                  <a:pt x="104" y="49"/>
                  <a:pt x="105" y="51"/>
                  <a:pt x="107" y="51"/>
                </a:cubicBezTo>
                <a:cubicBezTo>
                  <a:pt x="108" y="51"/>
                  <a:pt x="109" y="49"/>
                  <a:pt x="109" y="48"/>
                </a:cubicBezTo>
                <a:cubicBezTo>
                  <a:pt x="109" y="47"/>
                  <a:pt x="108" y="45"/>
                  <a:pt x="107" y="45"/>
                </a:cubicBezTo>
                <a:cubicBezTo>
                  <a:pt x="105" y="45"/>
                  <a:pt x="104" y="47"/>
                  <a:pt x="104" y="48"/>
                </a:cubicBezTo>
                <a:close/>
                <a:moveTo>
                  <a:pt x="104" y="64"/>
                </a:moveTo>
                <a:cubicBezTo>
                  <a:pt x="104" y="65"/>
                  <a:pt x="105" y="67"/>
                  <a:pt x="107" y="67"/>
                </a:cubicBezTo>
                <a:cubicBezTo>
                  <a:pt x="108" y="67"/>
                  <a:pt x="109" y="65"/>
                  <a:pt x="109" y="64"/>
                </a:cubicBezTo>
                <a:cubicBezTo>
                  <a:pt x="109" y="63"/>
                  <a:pt x="108" y="61"/>
                  <a:pt x="107" y="61"/>
                </a:cubicBezTo>
                <a:cubicBezTo>
                  <a:pt x="105" y="61"/>
                  <a:pt x="104" y="63"/>
                  <a:pt x="104" y="64"/>
                </a:cubicBezTo>
                <a:close/>
                <a:moveTo>
                  <a:pt x="88" y="48"/>
                </a:moveTo>
                <a:cubicBezTo>
                  <a:pt x="88" y="49"/>
                  <a:pt x="89" y="51"/>
                  <a:pt x="91" y="51"/>
                </a:cubicBezTo>
                <a:cubicBezTo>
                  <a:pt x="92" y="51"/>
                  <a:pt x="93" y="49"/>
                  <a:pt x="93" y="48"/>
                </a:cubicBezTo>
                <a:cubicBezTo>
                  <a:pt x="93" y="47"/>
                  <a:pt x="92" y="45"/>
                  <a:pt x="91" y="45"/>
                </a:cubicBezTo>
                <a:cubicBezTo>
                  <a:pt x="89" y="45"/>
                  <a:pt x="88" y="47"/>
                  <a:pt x="88" y="48"/>
                </a:cubicBezTo>
                <a:close/>
                <a:moveTo>
                  <a:pt x="88" y="64"/>
                </a:moveTo>
                <a:cubicBezTo>
                  <a:pt x="88" y="65"/>
                  <a:pt x="89" y="67"/>
                  <a:pt x="91" y="67"/>
                </a:cubicBezTo>
                <a:cubicBezTo>
                  <a:pt x="92" y="67"/>
                  <a:pt x="93" y="65"/>
                  <a:pt x="93" y="64"/>
                </a:cubicBezTo>
                <a:cubicBezTo>
                  <a:pt x="93" y="63"/>
                  <a:pt x="92" y="61"/>
                  <a:pt x="91" y="61"/>
                </a:cubicBezTo>
                <a:cubicBezTo>
                  <a:pt x="89" y="61"/>
                  <a:pt x="88" y="63"/>
                  <a:pt x="88" y="64"/>
                </a:cubicBezTo>
                <a:close/>
                <a:moveTo>
                  <a:pt x="96" y="72"/>
                </a:moveTo>
                <a:cubicBezTo>
                  <a:pt x="96" y="73"/>
                  <a:pt x="97" y="75"/>
                  <a:pt x="99" y="75"/>
                </a:cubicBezTo>
                <a:cubicBezTo>
                  <a:pt x="100" y="75"/>
                  <a:pt x="101" y="73"/>
                  <a:pt x="101" y="72"/>
                </a:cubicBezTo>
                <a:cubicBezTo>
                  <a:pt x="101" y="71"/>
                  <a:pt x="100" y="69"/>
                  <a:pt x="99" y="69"/>
                </a:cubicBezTo>
                <a:cubicBezTo>
                  <a:pt x="97" y="69"/>
                  <a:pt x="96" y="71"/>
                  <a:pt x="96" y="72"/>
                </a:cubicBezTo>
                <a:close/>
                <a:moveTo>
                  <a:pt x="96" y="88"/>
                </a:moveTo>
                <a:cubicBezTo>
                  <a:pt x="96" y="89"/>
                  <a:pt x="97" y="91"/>
                  <a:pt x="99" y="91"/>
                </a:cubicBezTo>
                <a:cubicBezTo>
                  <a:pt x="100" y="91"/>
                  <a:pt x="101" y="89"/>
                  <a:pt x="101" y="88"/>
                </a:cubicBezTo>
                <a:cubicBezTo>
                  <a:pt x="101" y="87"/>
                  <a:pt x="100" y="85"/>
                  <a:pt x="99" y="85"/>
                </a:cubicBezTo>
                <a:cubicBezTo>
                  <a:pt x="97" y="85"/>
                  <a:pt x="96" y="87"/>
                  <a:pt x="96" y="88"/>
                </a:cubicBezTo>
                <a:close/>
                <a:moveTo>
                  <a:pt x="104" y="80"/>
                </a:moveTo>
                <a:cubicBezTo>
                  <a:pt x="104" y="81"/>
                  <a:pt x="105" y="83"/>
                  <a:pt x="107" y="83"/>
                </a:cubicBezTo>
                <a:cubicBezTo>
                  <a:pt x="108" y="83"/>
                  <a:pt x="109" y="81"/>
                  <a:pt x="109" y="80"/>
                </a:cubicBezTo>
                <a:cubicBezTo>
                  <a:pt x="109" y="79"/>
                  <a:pt x="108" y="77"/>
                  <a:pt x="107" y="77"/>
                </a:cubicBezTo>
                <a:cubicBezTo>
                  <a:pt x="105" y="77"/>
                  <a:pt x="104" y="79"/>
                  <a:pt x="104" y="80"/>
                </a:cubicBezTo>
                <a:close/>
                <a:moveTo>
                  <a:pt x="104" y="96"/>
                </a:moveTo>
                <a:cubicBezTo>
                  <a:pt x="104" y="97"/>
                  <a:pt x="105" y="99"/>
                  <a:pt x="107" y="99"/>
                </a:cubicBezTo>
                <a:cubicBezTo>
                  <a:pt x="108" y="99"/>
                  <a:pt x="109" y="97"/>
                  <a:pt x="109" y="96"/>
                </a:cubicBezTo>
                <a:cubicBezTo>
                  <a:pt x="109" y="95"/>
                  <a:pt x="108" y="93"/>
                  <a:pt x="107" y="93"/>
                </a:cubicBezTo>
                <a:cubicBezTo>
                  <a:pt x="105" y="93"/>
                  <a:pt x="104" y="95"/>
                  <a:pt x="104" y="96"/>
                </a:cubicBezTo>
                <a:close/>
                <a:moveTo>
                  <a:pt x="88" y="80"/>
                </a:moveTo>
                <a:cubicBezTo>
                  <a:pt x="88" y="81"/>
                  <a:pt x="89" y="83"/>
                  <a:pt x="91" y="83"/>
                </a:cubicBezTo>
                <a:cubicBezTo>
                  <a:pt x="92" y="83"/>
                  <a:pt x="93" y="81"/>
                  <a:pt x="93" y="80"/>
                </a:cubicBezTo>
                <a:cubicBezTo>
                  <a:pt x="93" y="79"/>
                  <a:pt x="92" y="77"/>
                  <a:pt x="91" y="77"/>
                </a:cubicBezTo>
                <a:cubicBezTo>
                  <a:pt x="89" y="77"/>
                  <a:pt x="88" y="79"/>
                  <a:pt x="88" y="80"/>
                </a:cubicBezTo>
                <a:close/>
                <a:moveTo>
                  <a:pt x="88" y="96"/>
                </a:moveTo>
                <a:cubicBezTo>
                  <a:pt x="88" y="97"/>
                  <a:pt x="89" y="99"/>
                  <a:pt x="91" y="99"/>
                </a:cubicBezTo>
                <a:cubicBezTo>
                  <a:pt x="92" y="99"/>
                  <a:pt x="93" y="97"/>
                  <a:pt x="93" y="96"/>
                </a:cubicBezTo>
                <a:cubicBezTo>
                  <a:pt x="93" y="95"/>
                  <a:pt x="92" y="93"/>
                  <a:pt x="91" y="93"/>
                </a:cubicBezTo>
                <a:cubicBezTo>
                  <a:pt x="89" y="93"/>
                  <a:pt x="88" y="95"/>
                  <a:pt x="88" y="96"/>
                </a:cubicBezTo>
                <a:close/>
                <a:moveTo>
                  <a:pt x="96" y="104"/>
                </a:moveTo>
                <a:cubicBezTo>
                  <a:pt x="96" y="105"/>
                  <a:pt x="97" y="107"/>
                  <a:pt x="99" y="107"/>
                </a:cubicBezTo>
                <a:cubicBezTo>
                  <a:pt x="100" y="107"/>
                  <a:pt x="101" y="105"/>
                  <a:pt x="101" y="104"/>
                </a:cubicBezTo>
                <a:cubicBezTo>
                  <a:pt x="101" y="103"/>
                  <a:pt x="100" y="101"/>
                  <a:pt x="99" y="101"/>
                </a:cubicBezTo>
                <a:cubicBezTo>
                  <a:pt x="97" y="101"/>
                  <a:pt x="96" y="103"/>
                  <a:pt x="96" y="104"/>
                </a:cubicBezTo>
                <a:close/>
                <a:moveTo>
                  <a:pt x="104" y="112"/>
                </a:moveTo>
                <a:cubicBezTo>
                  <a:pt x="104" y="113"/>
                  <a:pt x="105" y="115"/>
                  <a:pt x="107" y="115"/>
                </a:cubicBezTo>
                <a:cubicBezTo>
                  <a:pt x="108" y="115"/>
                  <a:pt x="109" y="113"/>
                  <a:pt x="109" y="112"/>
                </a:cubicBezTo>
                <a:cubicBezTo>
                  <a:pt x="109" y="111"/>
                  <a:pt x="108" y="109"/>
                  <a:pt x="107" y="109"/>
                </a:cubicBezTo>
                <a:cubicBezTo>
                  <a:pt x="105" y="109"/>
                  <a:pt x="104" y="111"/>
                  <a:pt x="104" y="112"/>
                </a:cubicBezTo>
                <a:close/>
                <a:moveTo>
                  <a:pt x="88" y="112"/>
                </a:moveTo>
                <a:cubicBezTo>
                  <a:pt x="88" y="113"/>
                  <a:pt x="89" y="115"/>
                  <a:pt x="91" y="115"/>
                </a:cubicBezTo>
                <a:cubicBezTo>
                  <a:pt x="92" y="115"/>
                  <a:pt x="93" y="113"/>
                  <a:pt x="93" y="112"/>
                </a:cubicBezTo>
                <a:cubicBezTo>
                  <a:pt x="93" y="111"/>
                  <a:pt x="92" y="109"/>
                  <a:pt x="91" y="109"/>
                </a:cubicBezTo>
                <a:cubicBezTo>
                  <a:pt x="89" y="109"/>
                  <a:pt x="88" y="111"/>
                  <a:pt x="88" y="112"/>
                </a:cubicBezTo>
                <a:close/>
                <a:moveTo>
                  <a:pt x="160" y="123"/>
                </a:moveTo>
                <a:cubicBezTo>
                  <a:pt x="160" y="124"/>
                  <a:pt x="159" y="125"/>
                  <a:pt x="157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75" y="125"/>
                  <a:pt x="75" y="125"/>
                  <a:pt x="75" y="125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1" y="125"/>
                  <a:pt x="0" y="124"/>
                  <a:pt x="0" y="123"/>
                </a:cubicBezTo>
                <a:cubicBezTo>
                  <a:pt x="0" y="121"/>
                  <a:pt x="1" y="120"/>
                  <a:pt x="3" y="120"/>
                </a:cubicBezTo>
                <a:cubicBezTo>
                  <a:pt x="3" y="59"/>
                  <a:pt x="3" y="59"/>
                  <a:pt x="3" y="5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83"/>
                  <a:pt x="43" y="83"/>
                  <a:pt x="43" y="83"/>
                </a:cubicBezTo>
                <a:cubicBezTo>
                  <a:pt x="75" y="83"/>
                  <a:pt x="75" y="83"/>
                  <a:pt x="75" y="83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83" y="120"/>
                  <a:pt x="83" y="120"/>
                  <a:pt x="83" y="120"/>
                </a:cubicBezTo>
                <a:cubicBezTo>
                  <a:pt x="83" y="0"/>
                  <a:pt x="83" y="0"/>
                  <a:pt x="83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120"/>
                  <a:pt x="115" y="120"/>
                  <a:pt x="115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9" y="120"/>
                  <a:pt x="160" y="121"/>
                  <a:pt x="160" y="123"/>
                </a:cubicBezTo>
                <a:close/>
                <a:moveTo>
                  <a:pt x="29" y="120"/>
                </a:moveTo>
                <a:cubicBezTo>
                  <a:pt x="29" y="64"/>
                  <a:pt x="29" y="64"/>
                  <a:pt x="29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120"/>
                  <a:pt x="8" y="120"/>
                  <a:pt x="8" y="120"/>
                </a:cubicBezTo>
                <a:lnTo>
                  <a:pt x="29" y="120"/>
                </a:lnTo>
                <a:close/>
                <a:moveTo>
                  <a:pt x="69" y="120"/>
                </a:moveTo>
                <a:cubicBezTo>
                  <a:pt x="69" y="88"/>
                  <a:pt x="69" y="88"/>
                  <a:pt x="69" y="88"/>
                </a:cubicBezTo>
                <a:cubicBezTo>
                  <a:pt x="48" y="88"/>
                  <a:pt x="48" y="88"/>
                  <a:pt x="48" y="88"/>
                </a:cubicBezTo>
                <a:cubicBezTo>
                  <a:pt x="48" y="120"/>
                  <a:pt x="48" y="120"/>
                  <a:pt x="48" y="120"/>
                </a:cubicBezTo>
                <a:lnTo>
                  <a:pt x="69" y="120"/>
                </a:lnTo>
                <a:close/>
                <a:moveTo>
                  <a:pt x="109" y="120"/>
                </a:moveTo>
                <a:cubicBezTo>
                  <a:pt x="109" y="112"/>
                  <a:pt x="109" y="112"/>
                  <a:pt x="109" y="112"/>
                </a:cubicBezTo>
                <a:cubicBezTo>
                  <a:pt x="109" y="96"/>
                  <a:pt x="109" y="96"/>
                  <a:pt x="109" y="96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9" y="64"/>
                  <a:pt x="109" y="64"/>
                  <a:pt x="109" y="64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09" y="5"/>
                  <a:pt x="109" y="5"/>
                  <a:pt x="109" y="5"/>
                </a:cubicBezTo>
                <a:cubicBezTo>
                  <a:pt x="99" y="5"/>
                  <a:pt x="99" y="5"/>
                  <a:pt x="99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88" y="16"/>
                  <a:pt x="88" y="16"/>
                  <a:pt x="88" y="16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9"/>
                  <a:pt x="97" y="117"/>
                  <a:pt x="99" y="117"/>
                </a:cubicBezTo>
                <a:cubicBezTo>
                  <a:pt x="100" y="117"/>
                  <a:pt x="101" y="119"/>
                  <a:pt x="101" y="120"/>
                </a:cubicBezTo>
                <a:lnTo>
                  <a:pt x="109" y="120"/>
                </a:lnTo>
                <a:close/>
                <a:moveTo>
                  <a:pt x="149" y="120"/>
                </a:moveTo>
                <a:cubicBezTo>
                  <a:pt x="149" y="27"/>
                  <a:pt x="149" y="27"/>
                  <a:pt x="149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8" y="120"/>
                  <a:pt x="128" y="120"/>
                  <a:pt x="128" y="120"/>
                </a:cubicBezTo>
                <a:lnTo>
                  <a:pt x="149" y="1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" name="Freeform 1939">
            <a:extLst>
              <a:ext uri="{FF2B5EF4-FFF2-40B4-BE49-F238E27FC236}">
                <a16:creationId xmlns:a16="http://schemas.microsoft.com/office/drawing/2014/main" id="{B5B5FF7D-9B32-42A0-B353-179707AD6A47}"/>
              </a:ext>
            </a:extLst>
          </p:cNvPr>
          <p:cNvSpPr>
            <a:spLocks noEditPoints="1"/>
          </p:cNvSpPr>
          <p:nvPr/>
        </p:nvSpPr>
        <p:spPr bwMode="auto">
          <a:xfrm>
            <a:off x="7756034" y="4315157"/>
            <a:ext cx="388682" cy="390942"/>
          </a:xfrm>
          <a:custGeom>
            <a:avLst/>
            <a:gdLst>
              <a:gd name="T0" fmla="*/ 463695 w 160"/>
              <a:gd name="T1" fmla="*/ 402079 h 160"/>
              <a:gd name="T2" fmla="*/ 446647 w 160"/>
              <a:gd name="T3" fmla="*/ 209631 h 160"/>
              <a:gd name="T4" fmla="*/ 354590 w 160"/>
              <a:gd name="T5" fmla="*/ 532669 h 160"/>
              <a:gd name="T6" fmla="*/ 282990 w 160"/>
              <a:gd name="T7" fmla="*/ 532669 h 160"/>
              <a:gd name="T8" fmla="*/ 190933 w 160"/>
              <a:gd name="T9" fmla="*/ 175265 h 160"/>
              <a:gd name="T10" fmla="*/ 173885 w 160"/>
              <a:gd name="T11" fmla="*/ 367714 h 160"/>
              <a:gd name="T12" fmla="*/ 81828 w 160"/>
              <a:gd name="T13" fmla="*/ 532669 h 160"/>
              <a:gd name="T14" fmla="*/ 10229 w 160"/>
              <a:gd name="T15" fmla="*/ 532669 h 160"/>
              <a:gd name="T16" fmla="*/ 81828 w 160"/>
              <a:gd name="T17" fmla="*/ 549852 h 160"/>
              <a:gd name="T18" fmla="*/ 190933 w 160"/>
              <a:gd name="T19" fmla="*/ 549852 h 160"/>
              <a:gd name="T20" fmla="*/ 354590 w 160"/>
              <a:gd name="T21" fmla="*/ 549852 h 160"/>
              <a:gd name="T22" fmla="*/ 463695 w 160"/>
              <a:gd name="T23" fmla="*/ 549852 h 160"/>
              <a:gd name="T24" fmla="*/ 535294 w 160"/>
              <a:gd name="T25" fmla="*/ 532669 h 160"/>
              <a:gd name="T26" fmla="*/ 27276 w 160"/>
              <a:gd name="T27" fmla="*/ 402079 h 160"/>
              <a:gd name="T28" fmla="*/ 27276 w 160"/>
              <a:gd name="T29" fmla="*/ 532669 h 160"/>
              <a:gd name="T30" fmla="*/ 64781 w 160"/>
              <a:gd name="T31" fmla="*/ 532669 h 160"/>
              <a:gd name="T32" fmla="*/ 153428 w 160"/>
              <a:gd name="T33" fmla="*/ 450191 h 160"/>
              <a:gd name="T34" fmla="*/ 153428 w 160"/>
              <a:gd name="T35" fmla="*/ 384896 h 160"/>
              <a:gd name="T36" fmla="*/ 153428 w 160"/>
              <a:gd name="T37" fmla="*/ 467374 h 160"/>
              <a:gd name="T38" fmla="*/ 245485 w 160"/>
              <a:gd name="T39" fmla="*/ 192448 h 160"/>
              <a:gd name="T40" fmla="*/ 207981 w 160"/>
              <a:gd name="T41" fmla="*/ 192448 h 160"/>
              <a:gd name="T42" fmla="*/ 207981 w 160"/>
              <a:gd name="T43" fmla="*/ 274926 h 160"/>
              <a:gd name="T44" fmla="*/ 207981 w 160"/>
              <a:gd name="T45" fmla="*/ 532669 h 160"/>
              <a:gd name="T46" fmla="*/ 300038 w 160"/>
              <a:gd name="T47" fmla="*/ 329911 h 160"/>
              <a:gd name="T48" fmla="*/ 300038 w 160"/>
              <a:gd name="T49" fmla="*/ 532669 h 160"/>
              <a:gd name="T50" fmla="*/ 337542 w 160"/>
              <a:gd name="T51" fmla="*/ 532669 h 160"/>
              <a:gd name="T52" fmla="*/ 426190 w 160"/>
              <a:gd name="T53" fmla="*/ 367714 h 160"/>
              <a:gd name="T54" fmla="*/ 426190 w 160"/>
              <a:gd name="T55" fmla="*/ 230251 h 160"/>
              <a:gd name="T56" fmla="*/ 426190 w 160"/>
              <a:gd name="T57" fmla="*/ 384896 h 160"/>
              <a:gd name="T58" fmla="*/ 518247 w 160"/>
              <a:gd name="T59" fmla="*/ 422699 h 160"/>
              <a:gd name="T60" fmla="*/ 480742 w 160"/>
              <a:gd name="T61" fmla="*/ 422699 h 160"/>
              <a:gd name="T62" fmla="*/ 480742 w 160"/>
              <a:gd name="T63" fmla="*/ 484557 h 160"/>
              <a:gd name="T64" fmla="*/ 480742 w 160"/>
              <a:gd name="T65" fmla="*/ 532669 h 160"/>
              <a:gd name="T66" fmla="*/ 535294 w 160"/>
              <a:gd name="T67" fmla="*/ 0 h 160"/>
              <a:gd name="T68" fmla="*/ 10229 w 160"/>
              <a:gd name="T69" fmla="*/ 17183 h 160"/>
              <a:gd name="T70" fmla="*/ 398914 w 160"/>
              <a:gd name="T71" fmla="*/ 99661 h 160"/>
              <a:gd name="T72" fmla="*/ 473923 w 160"/>
              <a:gd name="T73" fmla="*/ 120280 h 160"/>
              <a:gd name="T74" fmla="*/ 525066 w 160"/>
              <a:gd name="T75" fmla="*/ 103097 h 160"/>
              <a:gd name="T76" fmla="*/ 518247 w 160"/>
              <a:gd name="T77" fmla="*/ 120280 h 160"/>
              <a:gd name="T78" fmla="*/ 511428 w 160"/>
              <a:gd name="T79" fmla="*/ 103097 h 160"/>
              <a:gd name="T80" fmla="*/ 518247 w 160"/>
              <a:gd name="T81" fmla="*/ 72168 h 160"/>
              <a:gd name="T82" fmla="*/ 490971 w 160"/>
              <a:gd name="T83" fmla="*/ 54985 h 160"/>
              <a:gd name="T84" fmla="*/ 392095 w 160"/>
              <a:gd name="T85" fmla="*/ 65295 h 160"/>
              <a:gd name="T86" fmla="*/ 426190 w 160"/>
              <a:gd name="T87" fmla="*/ 65295 h 160"/>
              <a:gd name="T88" fmla="*/ 392095 w 160"/>
              <a:gd name="T89" fmla="*/ 65295 h 160"/>
              <a:gd name="T90" fmla="*/ 446647 w 160"/>
              <a:gd name="T91" fmla="*/ 65295 h 160"/>
              <a:gd name="T92" fmla="*/ 463695 w 160"/>
              <a:gd name="T93" fmla="*/ 65295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60">
                <a:moveTo>
                  <a:pt x="157" y="155"/>
                </a:moveTo>
                <a:cubicBezTo>
                  <a:pt x="157" y="117"/>
                  <a:pt x="157" y="117"/>
                  <a:pt x="157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4" y="155"/>
                  <a:pt x="104" y="155"/>
                  <a:pt x="104" y="155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7" y="51"/>
                  <a:pt x="77" y="51"/>
                  <a:pt x="77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1" y="155"/>
                  <a:pt x="51" y="155"/>
                  <a:pt x="51" y="155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4" y="93"/>
                  <a:pt x="24" y="93"/>
                  <a:pt x="24" y="93"/>
                </a:cubicBezTo>
                <a:cubicBezTo>
                  <a:pt x="3" y="93"/>
                  <a:pt x="3" y="93"/>
                  <a:pt x="3" y="93"/>
                </a:cubicBezTo>
                <a:cubicBezTo>
                  <a:pt x="3" y="155"/>
                  <a:pt x="3" y="155"/>
                  <a:pt x="3" y="155"/>
                </a:cubicBezTo>
                <a:cubicBezTo>
                  <a:pt x="1" y="155"/>
                  <a:pt x="0" y="156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9" y="160"/>
                  <a:pt x="29" y="160"/>
                  <a:pt x="29" y="160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6" y="160"/>
                  <a:pt x="56" y="160"/>
                  <a:pt x="56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9" y="160"/>
                  <a:pt x="160" y="159"/>
                  <a:pt x="160" y="157"/>
                </a:cubicBezTo>
                <a:cubicBezTo>
                  <a:pt x="160" y="156"/>
                  <a:pt x="159" y="155"/>
                  <a:pt x="157" y="155"/>
                </a:cubicBezTo>
                <a:close/>
                <a:moveTo>
                  <a:pt x="19" y="99"/>
                </a:moveTo>
                <a:cubicBezTo>
                  <a:pt x="19" y="117"/>
                  <a:pt x="19" y="117"/>
                  <a:pt x="19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99"/>
                  <a:pt x="8" y="99"/>
                  <a:pt x="8" y="99"/>
                </a:cubicBezTo>
                <a:lnTo>
                  <a:pt x="19" y="99"/>
                </a:lnTo>
                <a:close/>
                <a:moveTo>
                  <a:pt x="8" y="155"/>
                </a:moveTo>
                <a:cubicBezTo>
                  <a:pt x="8" y="123"/>
                  <a:pt x="8" y="123"/>
                  <a:pt x="8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55"/>
                  <a:pt x="19" y="155"/>
                  <a:pt x="19" y="155"/>
                </a:cubicBezTo>
                <a:lnTo>
                  <a:pt x="8" y="155"/>
                </a:lnTo>
                <a:close/>
                <a:moveTo>
                  <a:pt x="45" y="112"/>
                </a:moveTo>
                <a:cubicBezTo>
                  <a:pt x="45" y="131"/>
                  <a:pt x="45" y="131"/>
                  <a:pt x="4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12"/>
                  <a:pt x="35" y="112"/>
                  <a:pt x="35" y="112"/>
                </a:cubicBezTo>
                <a:lnTo>
                  <a:pt x="45" y="112"/>
                </a:lnTo>
                <a:close/>
                <a:moveTo>
                  <a:pt x="35" y="155"/>
                </a:moveTo>
                <a:cubicBezTo>
                  <a:pt x="35" y="136"/>
                  <a:pt x="35" y="136"/>
                  <a:pt x="35" y="136"/>
                </a:cubicBezTo>
                <a:cubicBezTo>
                  <a:pt x="45" y="136"/>
                  <a:pt x="45" y="136"/>
                  <a:pt x="45" y="136"/>
                </a:cubicBezTo>
                <a:cubicBezTo>
                  <a:pt x="45" y="155"/>
                  <a:pt x="45" y="155"/>
                  <a:pt x="45" y="155"/>
                </a:cubicBezTo>
                <a:lnTo>
                  <a:pt x="35" y="155"/>
                </a:lnTo>
                <a:close/>
                <a:moveTo>
                  <a:pt x="72" y="56"/>
                </a:moveTo>
                <a:cubicBezTo>
                  <a:pt x="72" y="75"/>
                  <a:pt x="72" y="75"/>
                  <a:pt x="72" y="75"/>
                </a:cubicBezTo>
                <a:cubicBezTo>
                  <a:pt x="61" y="75"/>
                  <a:pt x="61" y="75"/>
                  <a:pt x="61" y="75"/>
                </a:cubicBezTo>
                <a:cubicBezTo>
                  <a:pt x="61" y="56"/>
                  <a:pt x="61" y="56"/>
                  <a:pt x="61" y="56"/>
                </a:cubicBezTo>
                <a:lnTo>
                  <a:pt x="72" y="56"/>
                </a:lnTo>
                <a:close/>
                <a:moveTo>
                  <a:pt x="61" y="155"/>
                </a:moveTo>
                <a:cubicBezTo>
                  <a:pt x="61" y="80"/>
                  <a:pt x="61" y="80"/>
                  <a:pt x="61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55"/>
                  <a:pt x="72" y="155"/>
                  <a:pt x="72" y="155"/>
                </a:cubicBezTo>
                <a:lnTo>
                  <a:pt x="61" y="155"/>
                </a:lnTo>
                <a:close/>
                <a:moveTo>
                  <a:pt x="99" y="77"/>
                </a:moveTo>
                <a:cubicBezTo>
                  <a:pt x="99" y="96"/>
                  <a:pt x="99" y="96"/>
                  <a:pt x="99" y="96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77"/>
                  <a:pt x="88" y="77"/>
                  <a:pt x="88" y="77"/>
                </a:cubicBezTo>
                <a:lnTo>
                  <a:pt x="99" y="77"/>
                </a:lnTo>
                <a:close/>
                <a:moveTo>
                  <a:pt x="88" y="155"/>
                </a:moveTo>
                <a:cubicBezTo>
                  <a:pt x="88" y="101"/>
                  <a:pt x="88" y="101"/>
                  <a:pt x="88" y="101"/>
                </a:cubicBezTo>
                <a:cubicBezTo>
                  <a:pt x="99" y="101"/>
                  <a:pt x="99" y="101"/>
                  <a:pt x="99" y="101"/>
                </a:cubicBezTo>
                <a:cubicBezTo>
                  <a:pt x="99" y="155"/>
                  <a:pt x="99" y="155"/>
                  <a:pt x="99" y="155"/>
                </a:cubicBezTo>
                <a:lnTo>
                  <a:pt x="88" y="155"/>
                </a:lnTo>
                <a:close/>
                <a:moveTo>
                  <a:pt x="125" y="67"/>
                </a:moveTo>
                <a:cubicBezTo>
                  <a:pt x="125" y="107"/>
                  <a:pt x="125" y="107"/>
                  <a:pt x="12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5" y="67"/>
                  <a:pt x="115" y="67"/>
                  <a:pt x="115" y="67"/>
                </a:cubicBezTo>
                <a:lnTo>
                  <a:pt x="125" y="67"/>
                </a:lnTo>
                <a:close/>
                <a:moveTo>
                  <a:pt x="115" y="155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55"/>
                  <a:pt x="125" y="155"/>
                  <a:pt x="125" y="155"/>
                </a:cubicBezTo>
                <a:lnTo>
                  <a:pt x="115" y="155"/>
                </a:lnTo>
                <a:close/>
                <a:moveTo>
                  <a:pt x="152" y="123"/>
                </a:moveTo>
                <a:cubicBezTo>
                  <a:pt x="152" y="136"/>
                  <a:pt x="152" y="136"/>
                  <a:pt x="152" y="136"/>
                </a:cubicBezTo>
                <a:cubicBezTo>
                  <a:pt x="141" y="136"/>
                  <a:pt x="141" y="136"/>
                  <a:pt x="141" y="136"/>
                </a:cubicBezTo>
                <a:cubicBezTo>
                  <a:pt x="141" y="123"/>
                  <a:pt x="141" y="123"/>
                  <a:pt x="141" y="123"/>
                </a:cubicBezTo>
                <a:lnTo>
                  <a:pt x="152" y="123"/>
                </a:lnTo>
                <a:close/>
                <a:moveTo>
                  <a:pt x="141" y="155"/>
                </a:moveTo>
                <a:cubicBezTo>
                  <a:pt x="141" y="141"/>
                  <a:pt x="141" y="141"/>
                  <a:pt x="141" y="141"/>
                </a:cubicBezTo>
                <a:cubicBezTo>
                  <a:pt x="152" y="141"/>
                  <a:pt x="152" y="141"/>
                  <a:pt x="152" y="141"/>
                </a:cubicBezTo>
                <a:cubicBezTo>
                  <a:pt x="152" y="155"/>
                  <a:pt x="152" y="155"/>
                  <a:pt x="152" y="155"/>
                </a:cubicBezTo>
                <a:lnTo>
                  <a:pt x="141" y="155"/>
                </a:lnTo>
                <a:close/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ubicBezTo>
                  <a:pt x="160" y="4"/>
                  <a:pt x="159" y="5"/>
                  <a:pt x="157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0" y="4"/>
                  <a:pt x="0" y="3"/>
                </a:cubicBezTo>
                <a:close/>
                <a:moveTo>
                  <a:pt x="115" y="32"/>
                </a:moveTo>
                <a:cubicBezTo>
                  <a:pt x="115" y="31"/>
                  <a:pt x="116" y="29"/>
                  <a:pt x="117" y="29"/>
                </a:cubicBezTo>
                <a:cubicBezTo>
                  <a:pt x="139" y="29"/>
                  <a:pt x="139" y="29"/>
                  <a:pt x="139" y="29"/>
                </a:cubicBezTo>
                <a:cubicBezTo>
                  <a:pt x="140" y="29"/>
                  <a:pt x="141" y="31"/>
                  <a:pt x="141" y="32"/>
                </a:cubicBezTo>
                <a:cubicBezTo>
                  <a:pt x="141" y="33"/>
                  <a:pt x="140" y="35"/>
                  <a:pt x="139" y="35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16" y="35"/>
                  <a:pt x="115" y="33"/>
                  <a:pt x="115" y="32"/>
                </a:cubicBezTo>
                <a:close/>
                <a:moveTo>
                  <a:pt x="154" y="30"/>
                </a:moveTo>
                <a:cubicBezTo>
                  <a:pt x="154" y="31"/>
                  <a:pt x="155" y="31"/>
                  <a:pt x="155" y="32"/>
                </a:cubicBezTo>
                <a:cubicBezTo>
                  <a:pt x="155" y="33"/>
                  <a:pt x="154" y="33"/>
                  <a:pt x="154" y="34"/>
                </a:cubicBezTo>
                <a:cubicBezTo>
                  <a:pt x="153" y="34"/>
                  <a:pt x="153" y="35"/>
                  <a:pt x="152" y="35"/>
                </a:cubicBezTo>
                <a:cubicBezTo>
                  <a:pt x="151" y="35"/>
                  <a:pt x="151" y="34"/>
                  <a:pt x="150" y="34"/>
                </a:cubicBezTo>
                <a:cubicBezTo>
                  <a:pt x="150" y="33"/>
                  <a:pt x="149" y="33"/>
                  <a:pt x="149" y="32"/>
                </a:cubicBezTo>
                <a:cubicBezTo>
                  <a:pt x="149" y="31"/>
                  <a:pt x="150" y="31"/>
                  <a:pt x="150" y="30"/>
                </a:cubicBezTo>
                <a:cubicBezTo>
                  <a:pt x="151" y="29"/>
                  <a:pt x="153" y="29"/>
                  <a:pt x="154" y="30"/>
                </a:cubicBezTo>
                <a:close/>
                <a:moveTo>
                  <a:pt x="155" y="19"/>
                </a:moveTo>
                <a:cubicBezTo>
                  <a:pt x="155" y="20"/>
                  <a:pt x="153" y="21"/>
                  <a:pt x="152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3" y="21"/>
                  <a:pt x="141" y="20"/>
                  <a:pt x="141" y="19"/>
                </a:cubicBezTo>
                <a:cubicBezTo>
                  <a:pt x="141" y="17"/>
                  <a:pt x="143" y="16"/>
                  <a:pt x="144" y="16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3" y="16"/>
                  <a:pt x="155" y="17"/>
                  <a:pt x="155" y="19"/>
                </a:cubicBezTo>
                <a:close/>
                <a:moveTo>
                  <a:pt x="115" y="19"/>
                </a:moveTo>
                <a:cubicBezTo>
                  <a:pt x="115" y="17"/>
                  <a:pt x="116" y="16"/>
                  <a:pt x="117" y="16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4" y="16"/>
                  <a:pt x="125" y="17"/>
                  <a:pt x="125" y="19"/>
                </a:cubicBezTo>
                <a:cubicBezTo>
                  <a:pt x="125" y="20"/>
                  <a:pt x="124" y="21"/>
                  <a:pt x="123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6" y="21"/>
                  <a:pt x="115" y="20"/>
                  <a:pt x="115" y="19"/>
                </a:cubicBezTo>
                <a:close/>
                <a:moveTo>
                  <a:pt x="133" y="21"/>
                </a:moveTo>
                <a:cubicBezTo>
                  <a:pt x="133" y="21"/>
                  <a:pt x="132" y="21"/>
                  <a:pt x="131" y="21"/>
                </a:cubicBezTo>
                <a:cubicBezTo>
                  <a:pt x="131" y="20"/>
                  <a:pt x="131" y="19"/>
                  <a:pt x="131" y="19"/>
                </a:cubicBezTo>
                <a:cubicBezTo>
                  <a:pt x="131" y="18"/>
                  <a:pt x="131" y="17"/>
                  <a:pt x="131" y="17"/>
                </a:cubicBezTo>
                <a:cubicBezTo>
                  <a:pt x="132" y="16"/>
                  <a:pt x="134" y="16"/>
                  <a:pt x="135" y="17"/>
                </a:cubicBezTo>
                <a:cubicBezTo>
                  <a:pt x="136" y="17"/>
                  <a:pt x="136" y="18"/>
                  <a:pt x="136" y="19"/>
                </a:cubicBezTo>
                <a:cubicBezTo>
                  <a:pt x="136" y="19"/>
                  <a:pt x="136" y="20"/>
                  <a:pt x="135" y="21"/>
                </a:cubicBezTo>
                <a:cubicBezTo>
                  <a:pt x="135" y="21"/>
                  <a:pt x="134" y="21"/>
                  <a:pt x="133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" name="Freeform 1940">
            <a:extLst>
              <a:ext uri="{FF2B5EF4-FFF2-40B4-BE49-F238E27FC236}">
                <a16:creationId xmlns:a16="http://schemas.microsoft.com/office/drawing/2014/main" id="{187166D2-85E8-4030-9AFE-83509361153B}"/>
              </a:ext>
            </a:extLst>
          </p:cNvPr>
          <p:cNvSpPr>
            <a:spLocks noEditPoints="1"/>
          </p:cNvSpPr>
          <p:nvPr/>
        </p:nvSpPr>
        <p:spPr bwMode="auto">
          <a:xfrm>
            <a:off x="8770487" y="4315157"/>
            <a:ext cx="388682" cy="390942"/>
          </a:xfrm>
          <a:custGeom>
            <a:avLst/>
            <a:gdLst>
              <a:gd name="T0" fmla="*/ 535294 w 160"/>
              <a:gd name="T1" fmla="*/ 0 h 160"/>
              <a:gd name="T2" fmla="*/ 10229 w 160"/>
              <a:gd name="T3" fmla="*/ 17183 h 160"/>
              <a:gd name="T4" fmla="*/ 535294 w 160"/>
              <a:gd name="T5" fmla="*/ 549852 h 160"/>
              <a:gd name="T6" fmla="*/ 419371 w 160"/>
              <a:gd name="T7" fmla="*/ 549852 h 160"/>
              <a:gd name="T8" fmla="*/ 228438 w 160"/>
              <a:gd name="T9" fmla="*/ 549852 h 160"/>
              <a:gd name="T10" fmla="*/ 119333 w 160"/>
              <a:gd name="T11" fmla="*/ 549852 h 160"/>
              <a:gd name="T12" fmla="*/ 0 w 160"/>
              <a:gd name="T13" fmla="*/ 539542 h 160"/>
              <a:gd name="T14" fmla="*/ 27276 w 160"/>
              <a:gd name="T15" fmla="*/ 412389 h 160"/>
              <a:gd name="T16" fmla="*/ 119333 w 160"/>
              <a:gd name="T17" fmla="*/ 347094 h 160"/>
              <a:gd name="T18" fmla="*/ 119333 w 160"/>
              <a:gd name="T19" fmla="*/ 532669 h 160"/>
              <a:gd name="T20" fmla="*/ 126152 w 160"/>
              <a:gd name="T21" fmla="*/ 395206 h 160"/>
              <a:gd name="T22" fmla="*/ 218209 w 160"/>
              <a:gd name="T23" fmla="*/ 395206 h 160"/>
              <a:gd name="T24" fmla="*/ 228438 w 160"/>
              <a:gd name="T25" fmla="*/ 532669 h 160"/>
              <a:gd name="T26" fmla="*/ 228438 w 160"/>
              <a:gd name="T27" fmla="*/ 202758 h 160"/>
              <a:gd name="T28" fmla="*/ 317085 w 160"/>
              <a:gd name="T29" fmla="*/ 412389 h 160"/>
              <a:gd name="T30" fmla="*/ 327314 w 160"/>
              <a:gd name="T31" fmla="*/ 412389 h 160"/>
              <a:gd name="T32" fmla="*/ 419371 w 160"/>
              <a:gd name="T33" fmla="*/ 302419 h 160"/>
              <a:gd name="T34" fmla="*/ 419371 w 160"/>
              <a:gd name="T35" fmla="*/ 532669 h 160"/>
              <a:gd name="T36" fmla="*/ 426190 w 160"/>
              <a:gd name="T37" fmla="*/ 395206 h 160"/>
              <a:gd name="T38" fmla="*/ 518247 w 160"/>
              <a:gd name="T39" fmla="*/ 395206 h 160"/>
              <a:gd name="T40" fmla="*/ 535294 w 160"/>
              <a:gd name="T41" fmla="*/ 532669 h 160"/>
              <a:gd name="T42" fmla="*/ 98876 w 160"/>
              <a:gd name="T43" fmla="*/ 395206 h 160"/>
              <a:gd name="T44" fmla="*/ 44324 w 160"/>
              <a:gd name="T45" fmla="*/ 395206 h 160"/>
              <a:gd name="T46" fmla="*/ 44324 w 160"/>
              <a:gd name="T47" fmla="*/ 412389 h 160"/>
              <a:gd name="T48" fmla="*/ 146609 w 160"/>
              <a:gd name="T49" fmla="*/ 395206 h 160"/>
              <a:gd name="T50" fmla="*/ 146609 w 160"/>
              <a:gd name="T51" fmla="*/ 274926 h 160"/>
              <a:gd name="T52" fmla="*/ 201162 w 160"/>
              <a:gd name="T53" fmla="*/ 412389 h 160"/>
              <a:gd name="T54" fmla="*/ 201162 w 160"/>
              <a:gd name="T55" fmla="*/ 532669 h 160"/>
              <a:gd name="T56" fmla="*/ 300038 w 160"/>
              <a:gd name="T57" fmla="*/ 219941 h 160"/>
              <a:gd name="T58" fmla="*/ 300038 w 160"/>
              <a:gd name="T59" fmla="*/ 532669 h 160"/>
              <a:gd name="T60" fmla="*/ 245485 w 160"/>
              <a:gd name="T61" fmla="*/ 532669 h 160"/>
              <a:gd name="T62" fmla="*/ 398914 w 160"/>
              <a:gd name="T63" fmla="*/ 395206 h 160"/>
              <a:gd name="T64" fmla="*/ 344361 w 160"/>
              <a:gd name="T65" fmla="*/ 395206 h 160"/>
              <a:gd name="T66" fmla="*/ 344361 w 160"/>
              <a:gd name="T67" fmla="*/ 412389 h 160"/>
              <a:gd name="T68" fmla="*/ 446647 w 160"/>
              <a:gd name="T69" fmla="*/ 395206 h 160"/>
              <a:gd name="T70" fmla="*/ 446647 w 160"/>
              <a:gd name="T71" fmla="*/ 127153 h 160"/>
              <a:gd name="T72" fmla="*/ 501199 w 160"/>
              <a:gd name="T73" fmla="*/ 412389 h 160"/>
              <a:gd name="T74" fmla="*/ 501199 w 160"/>
              <a:gd name="T75" fmla="*/ 532669 h 160"/>
              <a:gd name="T76" fmla="*/ 153428 w 160"/>
              <a:gd name="T77" fmla="*/ 109970 h 160"/>
              <a:gd name="T78" fmla="*/ 64781 w 160"/>
              <a:gd name="T79" fmla="*/ 109970 h 160"/>
              <a:gd name="T80" fmla="*/ 17048 w 160"/>
              <a:gd name="T81" fmla="*/ 109970 h 160"/>
              <a:gd name="T82" fmla="*/ 34095 w 160"/>
              <a:gd name="T83" fmla="*/ 116844 h 160"/>
              <a:gd name="T84" fmla="*/ 20457 w 160"/>
              <a:gd name="T85" fmla="*/ 103097 h 160"/>
              <a:gd name="T86" fmla="*/ 27276 w 160"/>
              <a:gd name="T87" fmla="*/ 54985 h 160"/>
              <a:gd name="T88" fmla="*/ 54552 w 160"/>
              <a:gd name="T89" fmla="*/ 72168 h 160"/>
              <a:gd name="T90" fmla="*/ 126152 w 160"/>
              <a:gd name="T91" fmla="*/ 54985 h 160"/>
              <a:gd name="T92" fmla="*/ 146609 w 160"/>
              <a:gd name="T93" fmla="*/ 72168 h 160"/>
              <a:gd name="T94" fmla="*/ 98876 w 160"/>
              <a:gd name="T95" fmla="*/ 72168 h 160"/>
              <a:gd name="T96" fmla="*/ 85238 w 160"/>
              <a:gd name="T97" fmla="*/ 58422 h 160"/>
              <a:gd name="T98" fmla="*/ 92057 w 160"/>
              <a:gd name="T99" fmla="*/ 72168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60">
                <a:moveTo>
                  <a:pt x="0" y="3"/>
                </a:moveTo>
                <a:cubicBezTo>
                  <a:pt x="0" y="1"/>
                  <a:pt x="1" y="0"/>
                  <a:pt x="3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9" y="0"/>
                  <a:pt x="160" y="1"/>
                  <a:pt x="160" y="3"/>
                </a:cubicBezTo>
                <a:cubicBezTo>
                  <a:pt x="160" y="4"/>
                  <a:pt x="159" y="5"/>
                  <a:pt x="157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0" y="4"/>
                  <a:pt x="0" y="3"/>
                </a:cubicBezTo>
                <a:close/>
                <a:moveTo>
                  <a:pt x="160" y="157"/>
                </a:moveTo>
                <a:cubicBezTo>
                  <a:pt x="160" y="159"/>
                  <a:pt x="159" y="160"/>
                  <a:pt x="157" y="160"/>
                </a:cubicBezTo>
                <a:cubicBezTo>
                  <a:pt x="152" y="160"/>
                  <a:pt x="152" y="160"/>
                  <a:pt x="152" y="160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96" y="160"/>
                  <a:pt x="96" y="160"/>
                  <a:pt x="96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67" y="160"/>
                  <a:pt x="67" y="160"/>
                  <a:pt x="67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37" y="160"/>
                  <a:pt x="37" y="160"/>
                  <a:pt x="37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8" y="160"/>
                  <a:pt x="8" y="160"/>
                  <a:pt x="8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1" y="160"/>
                  <a:pt x="0" y="159"/>
                  <a:pt x="0" y="157"/>
                </a:cubicBezTo>
                <a:cubicBezTo>
                  <a:pt x="0" y="156"/>
                  <a:pt x="1" y="155"/>
                  <a:pt x="3" y="155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20"/>
                  <a:pt x="8" y="120"/>
                  <a:pt x="8" y="120"/>
                </a:cubicBezTo>
                <a:cubicBezTo>
                  <a:pt x="8" y="115"/>
                  <a:pt x="8" y="115"/>
                  <a:pt x="8" y="115"/>
                </a:cubicBezTo>
                <a:cubicBezTo>
                  <a:pt x="8" y="101"/>
                  <a:pt x="8" y="101"/>
                  <a:pt x="8" y="101"/>
                </a:cubicBezTo>
                <a:cubicBezTo>
                  <a:pt x="35" y="101"/>
                  <a:pt x="35" y="101"/>
                  <a:pt x="35" y="101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55"/>
                  <a:pt x="35" y="155"/>
                  <a:pt x="35" y="155"/>
                </a:cubicBezTo>
                <a:cubicBezTo>
                  <a:pt x="37" y="155"/>
                  <a:pt x="37" y="155"/>
                  <a:pt x="37" y="155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37" y="75"/>
                  <a:pt x="37" y="75"/>
                  <a:pt x="37" y="75"/>
                </a:cubicBezTo>
                <a:cubicBezTo>
                  <a:pt x="64" y="75"/>
                  <a:pt x="64" y="75"/>
                  <a:pt x="64" y="75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59"/>
                  <a:pt x="67" y="59"/>
                  <a:pt x="67" y="59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3" y="155"/>
                  <a:pt x="93" y="155"/>
                  <a:pt x="93" y="155"/>
                </a:cubicBezTo>
                <a:cubicBezTo>
                  <a:pt x="96" y="155"/>
                  <a:pt x="96" y="155"/>
                  <a:pt x="96" y="155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6" y="88"/>
                  <a:pt x="96" y="88"/>
                  <a:pt x="96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25" y="155"/>
                  <a:pt x="125" y="155"/>
                  <a:pt x="125" y="155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55"/>
                  <a:pt x="152" y="155"/>
                  <a:pt x="152" y="155"/>
                </a:cubicBezTo>
                <a:cubicBezTo>
                  <a:pt x="157" y="155"/>
                  <a:pt x="157" y="155"/>
                  <a:pt x="157" y="155"/>
                </a:cubicBezTo>
                <a:cubicBezTo>
                  <a:pt x="159" y="155"/>
                  <a:pt x="160" y="156"/>
                  <a:pt x="160" y="157"/>
                </a:cubicBezTo>
                <a:close/>
                <a:moveTo>
                  <a:pt x="13" y="115"/>
                </a:moveTo>
                <a:cubicBezTo>
                  <a:pt x="29" y="115"/>
                  <a:pt x="29" y="115"/>
                  <a:pt x="29" y="115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13" y="107"/>
                  <a:pt x="13" y="107"/>
                  <a:pt x="13" y="107"/>
                </a:cubicBezTo>
                <a:lnTo>
                  <a:pt x="13" y="115"/>
                </a:lnTo>
                <a:close/>
                <a:moveTo>
                  <a:pt x="29" y="155"/>
                </a:moveTo>
                <a:cubicBezTo>
                  <a:pt x="29" y="120"/>
                  <a:pt x="29" y="120"/>
                  <a:pt x="29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3" y="155"/>
                  <a:pt x="13" y="155"/>
                  <a:pt x="13" y="155"/>
                </a:cubicBezTo>
                <a:lnTo>
                  <a:pt x="29" y="155"/>
                </a:lnTo>
                <a:close/>
                <a:moveTo>
                  <a:pt x="43" y="115"/>
                </a:moveTo>
                <a:cubicBezTo>
                  <a:pt x="59" y="115"/>
                  <a:pt x="59" y="115"/>
                  <a:pt x="59" y="115"/>
                </a:cubicBezTo>
                <a:cubicBezTo>
                  <a:pt x="59" y="80"/>
                  <a:pt x="59" y="80"/>
                  <a:pt x="59" y="80"/>
                </a:cubicBezTo>
                <a:cubicBezTo>
                  <a:pt x="43" y="80"/>
                  <a:pt x="43" y="80"/>
                  <a:pt x="43" y="80"/>
                </a:cubicBezTo>
                <a:lnTo>
                  <a:pt x="43" y="115"/>
                </a:lnTo>
                <a:close/>
                <a:moveTo>
                  <a:pt x="59" y="155"/>
                </a:moveTo>
                <a:cubicBezTo>
                  <a:pt x="59" y="120"/>
                  <a:pt x="59" y="120"/>
                  <a:pt x="5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55"/>
                  <a:pt x="43" y="155"/>
                  <a:pt x="43" y="155"/>
                </a:cubicBezTo>
                <a:lnTo>
                  <a:pt x="59" y="155"/>
                </a:lnTo>
                <a:close/>
                <a:moveTo>
                  <a:pt x="72" y="115"/>
                </a:moveTo>
                <a:cubicBezTo>
                  <a:pt x="88" y="115"/>
                  <a:pt x="88" y="115"/>
                  <a:pt x="88" y="115"/>
                </a:cubicBezTo>
                <a:cubicBezTo>
                  <a:pt x="88" y="64"/>
                  <a:pt x="88" y="64"/>
                  <a:pt x="88" y="64"/>
                </a:cubicBezTo>
                <a:cubicBezTo>
                  <a:pt x="72" y="64"/>
                  <a:pt x="72" y="64"/>
                  <a:pt x="72" y="64"/>
                </a:cubicBezTo>
                <a:lnTo>
                  <a:pt x="72" y="115"/>
                </a:lnTo>
                <a:close/>
                <a:moveTo>
                  <a:pt x="88" y="155"/>
                </a:moveTo>
                <a:cubicBezTo>
                  <a:pt x="88" y="120"/>
                  <a:pt x="88" y="120"/>
                  <a:pt x="88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55"/>
                  <a:pt x="72" y="155"/>
                  <a:pt x="72" y="155"/>
                </a:cubicBezTo>
                <a:lnTo>
                  <a:pt x="88" y="155"/>
                </a:lnTo>
                <a:close/>
                <a:moveTo>
                  <a:pt x="101" y="115"/>
                </a:moveTo>
                <a:cubicBezTo>
                  <a:pt x="117" y="115"/>
                  <a:pt x="117" y="115"/>
                  <a:pt x="117" y="115"/>
                </a:cubicBezTo>
                <a:cubicBezTo>
                  <a:pt x="117" y="93"/>
                  <a:pt x="117" y="93"/>
                  <a:pt x="117" y="93"/>
                </a:cubicBezTo>
                <a:cubicBezTo>
                  <a:pt x="101" y="93"/>
                  <a:pt x="101" y="93"/>
                  <a:pt x="101" y="93"/>
                </a:cubicBezTo>
                <a:lnTo>
                  <a:pt x="101" y="115"/>
                </a:lnTo>
                <a:close/>
                <a:moveTo>
                  <a:pt x="117" y="155"/>
                </a:moveTo>
                <a:cubicBezTo>
                  <a:pt x="117" y="120"/>
                  <a:pt x="117" y="120"/>
                  <a:pt x="117" y="120"/>
                </a:cubicBezTo>
                <a:cubicBezTo>
                  <a:pt x="101" y="120"/>
                  <a:pt x="101" y="120"/>
                  <a:pt x="101" y="120"/>
                </a:cubicBezTo>
                <a:cubicBezTo>
                  <a:pt x="101" y="155"/>
                  <a:pt x="101" y="155"/>
                  <a:pt x="101" y="155"/>
                </a:cubicBezTo>
                <a:lnTo>
                  <a:pt x="117" y="155"/>
                </a:lnTo>
                <a:close/>
                <a:moveTo>
                  <a:pt x="131" y="115"/>
                </a:moveTo>
                <a:cubicBezTo>
                  <a:pt x="147" y="115"/>
                  <a:pt x="147" y="115"/>
                  <a:pt x="147" y="115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31" y="37"/>
                  <a:pt x="131" y="37"/>
                  <a:pt x="131" y="37"/>
                </a:cubicBezTo>
                <a:lnTo>
                  <a:pt x="131" y="115"/>
                </a:lnTo>
                <a:close/>
                <a:moveTo>
                  <a:pt x="147" y="155"/>
                </a:moveTo>
                <a:cubicBezTo>
                  <a:pt x="147" y="120"/>
                  <a:pt x="147" y="120"/>
                  <a:pt x="147" y="120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31" y="155"/>
                  <a:pt x="131" y="155"/>
                  <a:pt x="131" y="155"/>
                </a:cubicBezTo>
                <a:lnTo>
                  <a:pt x="147" y="155"/>
                </a:lnTo>
                <a:close/>
                <a:moveTo>
                  <a:pt x="21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4" y="35"/>
                  <a:pt x="45" y="33"/>
                  <a:pt x="45" y="32"/>
                </a:cubicBezTo>
                <a:cubicBezTo>
                  <a:pt x="45" y="31"/>
                  <a:pt x="44" y="29"/>
                  <a:pt x="43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19" y="31"/>
                  <a:pt x="19" y="32"/>
                </a:cubicBezTo>
                <a:cubicBezTo>
                  <a:pt x="19" y="33"/>
                  <a:pt x="20" y="35"/>
                  <a:pt x="21" y="35"/>
                </a:cubicBezTo>
                <a:close/>
                <a:moveTo>
                  <a:pt x="6" y="30"/>
                </a:moveTo>
                <a:cubicBezTo>
                  <a:pt x="6" y="31"/>
                  <a:pt x="5" y="31"/>
                  <a:pt x="5" y="32"/>
                </a:cubicBezTo>
                <a:cubicBezTo>
                  <a:pt x="5" y="33"/>
                  <a:pt x="6" y="33"/>
                  <a:pt x="6" y="34"/>
                </a:cubicBezTo>
                <a:cubicBezTo>
                  <a:pt x="7" y="34"/>
                  <a:pt x="7" y="35"/>
                  <a:pt x="8" y="35"/>
                </a:cubicBezTo>
                <a:cubicBezTo>
                  <a:pt x="9" y="35"/>
                  <a:pt x="9" y="34"/>
                  <a:pt x="10" y="34"/>
                </a:cubicBezTo>
                <a:cubicBezTo>
                  <a:pt x="10" y="33"/>
                  <a:pt x="11" y="33"/>
                  <a:pt x="11" y="32"/>
                </a:cubicBezTo>
                <a:cubicBezTo>
                  <a:pt x="11" y="31"/>
                  <a:pt x="10" y="31"/>
                  <a:pt x="10" y="30"/>
                </a:cubicBezTo>
                <a:cubicBezTo>
                  <a:pt x="9" y="29"/>
                  <a:pt x="7" y="29"/>
                  <a:pt x="6" y="30"/>
                </a:cubicBezTo>
                <a:close/>
                <a:moveTo>
                  <a:pt x="19" y="19"/>
                </a:moveTo>
                <a:cubicBezTo>
                  <a:pt x="19" y="17"/>
                  <a:pt x="17" y="16"/>
                  <a:pt x="1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5" y="17"/>
                  <a:pt x="5" y="19"/>
                </a:cubicBezTo>
                <a:cubicBezTo>
                  <a:pt x="5" y="20"/>
                  <a:pt x="7" y="21"/>
                  <a:pt x="8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7" y="21"/>
                  <a:pt x="19" y="20"/>
                  <a:pt x="19" y="19"/>
                </a:cubicBezTo>
                <a:close/>
                <a:moveTo>
                  <a:pt x="43" y="16"/>
                </a:moveTo>
                <a:cubicBezTo>
                  <a:pt x="37" y="16"/>
                  <a:pt x="37" y="16"/>
                  <a:pt x="37" y="16"/>
                </a:cubicBezTo>
                <a:cubicBezTo>
                  <a:pt x="36" y="16"/>
                  <a:pt x="35" y="17"/>
                  <a:pt x="35" y="19"/>
                </a:cubicBezTo>
                <a:cubicBezTo>
                  <a:pt x="35" y="20"/>
                  <a:pt x="36" y="21"/>
                  <a:pt x="37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4" y="21"/>
                  <a:pt x="45" y="20"/>
                  <a:pt x="45" y="19"/>
                </a:cubicBezTo>
                <a:cubicBezTo>
                  <a:pt x="45" y="17"/>
                  <a:pt x="44" y="16"/>
                  <a:pt x="43" y="16"/>
                </a:cubicBezTo>
                <a:close/>
                <a:moveTo>
                  <a:pt x="29" y="21"/>
                </a:moveTo>
                <a:cubicBezTo>
                  <a:pt x="29" y="20"/>
                  <a:pt x="29" y="19"/>
                  <a:pt x="29" y="19"/>
                </a:cubicBezTo>
                <a:cubicBezTo>
                  <a:pt x="29" y="18"/>
                  <a:pt x="29" y="17"/>
                  <a:pt x="29" y="17"/>
                </a:cubicBezTo>
                <a:cubicBezTo>
                  <a:pt x="28" y="16"/>
                  <a:pt x="26" y="16"/>
                  <a:pt x="25" y="17"/>
                </a:cubicBezTo>
                <a:cubicBezTo>
                  <a:pt x="24" y="17"/>
                  <a:pt x="24" y="18"/>
                  <a:pt x="24" y="19"/>
                </a:cubicBezTo>
                <a:cubicBezTo>
                  <a:pt x="24" y="19"/>
                  <a:pt x="24" y="20"/>
                  <a:pt x="25" y="21"/>
                </a:cubicBezTo>
                <a:cubicBezTo>
                  <a:pt x="25" y="21"/>
                  <a:pt x="26" y="21"/>
                  <a:pt x="27" y="21"/>
                </a:cubicBezTo>
                <a:cubicBezTo>
                  <a:pt x="27" y="21"/>
                  <a:pt x="28" y="21"/>
                  <a:pt x="29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" name="Freeform 1941">
            <a:extLst>
              <a:ext uri="{FF2B5EF4-FFF2-40B4-BE49-F238E27FC236}">
                <a16:creationId xmlns:a16="http://schemas.microsoft.com/office/drawing/2014/main" id="{B7B158E6-88E8-4215-B01A-158953E113EC}"/>
              </a:ext>
            </a:extLst>
          </p:cNvPr>
          <p:cNvSpPr>
            <a:spLocks noEditPoints="1"/>
          </p:cNvSpPr>
          <p:nvPr/>
        </p:nvSpPr>
        <p:spPr bwMode="auto">
          <a:xfrm>
            <a:off x="9737675" y="4315157"/>
            <a:ext cx="388682" cy="390942"/>
          </a:xfrm>
          <a:custGeom>
            <a:avLst/>
            <a:gdLst>
              <a:gd name="T0" fmla="*/ 463695 w 160"/>
              <a:gd name="T1" fmla="*/ 0 h 160"/>
              <a:gd name="T2" fmla="*/ 81828 w 160"/>
              <a:gd name="T3" fmla="*/ 0 h 160"/>
              <a:gd name="T4" fmla="*/ 0 w 160"/>
              <a:gd name="T5" fmla="*/ 82478 h 160"/>
              <a:gd name="T6" fmla="*/ 0 w 160"/>
              <a:gd name="T7" fmla="*/ 467374 h 160"/>
              <a:gd name="T8" fmla="*/ 81828 w 160"/>
              <a:gd name="T9" fmla="*/ 549852 h 160"/>
              <a:gd name="T10" fmla="*/ 463695 w 160"/>
              <a:gd name="T11" fmla="*/ 549852 h 160"/>
              <a:gd name="T12" fmla="*/ 545523 w 160"/>
              <a:gd name="T13" fmla="*/ 467374 h 160"/>
              <a:gd name="T14" fmla="*/ 545523 w 160"/>
              <a:gd name="T15" fmla="*/ 82478 h 160"/>
              <a:gd name="T16" fmla="*/ 463695 w 160"/>
              <a:gd name="T17" fmla="*/ 0 h 160"/>
              <a:gd name="T18" fmla="*/ 525066 w 160"/>
              <a:gd name="T19" fmla="*/ 467374 h 160"/>
              <a:gd name="T20" fmla="*/ 463695 w 160"/>
              <a:gd name="T21" fmla="*/ 529233 h 160"/>
              <a:gd name="T22" fmla="*/ 81828 w 160"/>
              <a:gd name="T23" fmla="*/ 529233 h 160"/>
              <a:gd name="T24" fmla="*/ 20457 w 160"/>
              <a:gd name="T25" fmla="*/ 467374 h 160"/>
              <a:gd name="T26" fmla="*/ 20457 w 160"/>
              <a:gd name="T27" fmla="*/ 298982 h 160"/>
              <a:gd name="T28" fmla="*/ 81828 w 160"/>
              <a:gd name="T29" fmla="*/ 237124 h 160"/>
              <a:gd name="T30" fmla="*/ 105695 w 160"/>
              <a:gd name="T31" fmla="*/ 243997 h 160"/>
              <a:gd name="T32" fmla="*/ 132971 w 160"/>
              <a:gd name="T33" fmla="*/ 237124 h 160"/>
              <a:gd name="T34" fmla="*/ 231847 w 160"/>
              <a:gd name="T35" fmla="*/ 336784 h 160"/>
              <a:gd name="T36" fmla="*/ 225028 w 160"/>
              <a:gd name="T37" fmla="*/ 364277 h 160"/>
              <a:gd name="T38" fmla="*/ 272762 w 160"/>
              <a:gd name="T39" fmla="*/ 412389 h 160"/>
              <a:gd name="T40" fmla="*/ 320495 w 160"/>
              <a:gd name="T41" fmla="*/ 364277 h 160"/>
              <a:gd name="T42" fmla="*/ 313676 w 160"/>
              <a:gd name="T43" fmla="*/ 336784 h 160"/>
              <a:gd name="T44" fmla="*/ 446647 w 160"/>
              <a:gd name="T45" fmla="*/ 199321 h 160"/>
              <a:gd name="T46" fmla="*/ 446647 w 160"/>
              <a:gd name="T47" fmla="*/ 264616 h 160"/>
              <a:gd name="T48" fmla="*/ 456876 w 160"/>
              <a:gd name="T49" fmla="*/ 274926 h 160"/>
              <a:gd name="T50" fmla="*/ 467104 w 160"/>
              <a:gd name="T51" fmla="*/ 264616 h 160"/>
              <a:gd name="T52" fmla="*/ 467104 w 160"/>
              <a:gd name="T53" fmla="*/ 168392 h 160"/>
              <a:gd name="T54" fmla="*/ 371638 w 160"/>
              <a:gd name="T55" fmla="*/ 168392 h 160"/>
              <a:gd name="T56" fmla="*/ 361409 w 160"/>
              <a:gd name="T57" fmla="*/ 175265 h 160"/>
              <a:gd name="T58" fmla="*/ 371638 w 160"/>
              <a:gd name="T59" fmla="*/ 185575 h 160"/>
              <a:gd name="T60" fmla="*/ 433009 w 160"/>
              <a:gd name="T61" fmla="*/ 185575 h 160"/>
              <a:gd name="T62" fmla="*/ 300038 w 160"/>
              <a:gd name="T63" fmla="*/ 323038 h 160"/>
              <a:gd name="T64" fmla="*/ 272762 w 160"/>
              <a:gd name="T65" fmla="*/ 312728 h 160"/>
              <a:gd name="T66" fmla="*/ 245485 w 160"/>
              <a:gd name="T67" fmla="*/ 323038 h 160"/>
              <a:gd name="T68" fmla="*/ 146609 w 160"/>
              <a:gd name="T69" fmla="*/ 223377 h 160"/>
              <a:gd name="T70" fmla="*/ 156838 w 160"/>
              <a:gd name="T71" fmla="*/ 195885 h 160"/>
              <a:gd name="T72" fmla="*/ 105695 w 160"/>
              <a:gd name="T73" fmla="*/ 147773 h 160"/>
              <a:gd name="T74" fmla="*/ 57962 w 160"/>
              <a:gd name="T75" fmla="*/ 195885 h 160"/>
              <a:gd name="T76" fmla="*/ 68190 w 160"/>
              <a:gd name="T77" fmla="*/ 223377 h 160"/>
              <a:gd name="T78" fmla="*/ 20457 w 160"/>
              <a:gd name="T79" fmla="*/ 271489 h 160"/>
              <a:gd name="T80" fmla="*/ 20457 w 160"/>
              <a:gd name="T81" fmla="*/ 82478 h 160"/>
              <a:gd name="T82" fmla="*/ 81828 w 160"/>
              <a:gd name="T83" fmla="*/ 20619 h 160"/>
              <a:gd name="T84" fmla="*/ 463695 w 160"/>
              <a:gd name="T85" fmla="*/ 20619 h 160"/>
              <a:gd name="T86" fmla="*/ 525066 w 160"/>
              <a:gd name="T87" fmla="*/ 82478 h 160"/>
              <a:gd name="T88" fmla="*/ 525066 w 160"/>
              <a:gd name="T89" fmla="*/ 467374 h 160"/>
              <a:gd name="T90" fmla="*/ 105695 w 160"/>
              <a:gd name="T91" fmla="*/ 226814 h 160"/>
              <a:gd name="T92" fmla="*/ 78419 w 160"/>
              <a:gd name="T93" fmla="*/ 195885 h 160"/>
              <a:gd name="T94" fmla="*/ 105695 w 160"/>
              <a:gd name="T95" fmla="*/ 168392 h 160"/>
              <a:gd name="T96" fmla="*/ 136381 w 160"/>
              <a:gd name="T97" fmla="*/ 195885 h 160"/>
              <a:gd name="T98" fmla="*/ 105695 w 160"/>
              <a:gd name="T99" fmla="*/ 226814 h 160"/>
              <a:gd name="T100" fmla="*/ 303447 w 160"/>
              <a:gd name="T101" fmla="*/ 364277 h 160"/>
              <a:gd name="T102" fmla="*/ 272762 w 160"/>
              <a:gd name="T103" fmla="*/ 391770 h 160"/>
              <a:gd name="T104" fmla="*/ 242076 w 160"/>
              <a:gd name="T105" fmla="*/ 364277 h 160"/>
              <a:gd name="T106" fmla="*/ 272762 w 160"/>
              <a:gd name="T107" fmla="*/ 333348 h 160"/>
              <a:gd name="T108" fmla="*/ 303447 w 160"/>
              <a:gd name="T109" fmla="*/ 364277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60">
                <a:moveTo>
                  <a:pt x="13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9"/>
                  <a:pt x="11" y="160"/>
                  <a:pt x="2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49" y="160"/>
                  <a:pt x="160" y="149"/>
                  <a:pt x="160" y="136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11"/>
                  <a:pt x="149" y="0"/>
                  <a:pt x="136" y="0"/>
                </a:cubicBezTo>
                <a:close/>
                <a:moveTo>
                  <a:pt x="154" y="136"/>
                </a:moveTo>
                <a:cubicBezTo>
                  <a:pt x="154" y="146"/>
                  <a:pt x="146" y="154"/>
                  <a:pt x="136" y="154"/>
                </a:cubicBezTo>
                <a:cubicBezTo>
                  <a:pt x="24" y="154"/>
                  <a:pt x="24" y="154"/>
                  <a:pt x="24" y="154"/>
                </a:cubicBezTo>
                <a:cubicBezTo>
                  <a:pt x="14" y="154"/>
                  <a:pt x="6" y="146"/>
                  <a:pt x="6" y="136"/>
                </a:cubicBezTo>
                <a:cubicBezTo>
                  <a:pt x="6" y="87"/>
                  <a:pt x="6" y="87"/>
                  <a:pt x="6" y="87"/>
                </a:cubicBezTo>
                <a:cubicBezTo>
                  <a:pt x="24" y="69"/>
                  <a:pt x="24" y="69"/>
                  <a:pt x="24" y="69"/>
                </a:cubicBezTo>
                <a:cubicBezTo>
                  <a:pt x="26" y="71"/>
                  <a:pt x="29" y="71"/>
                  <a:pt x="31" y="71"/>
                </a:cubicBezTo>
                <a:cubicBezTo>
                  <a:pt x="34" y="71"/>
                  <a:pt x="37" y="71"/>
                  <a:pt x="39" y="69"/>
                </a:cubicBezTo>
                <a:cubicBezTo>
                  <a:pt x="68" y="98"/>
                  <a:pt x="68" y="98"/>
                  <a:pt x="68" y="98"/>
                </a:cubicBezTo>
                <a:cubicBezTo>
                  <a:pt x="67" y="100"/>
                  <a:pt x="66" y="103"/>
                  <a:pt x="66" y="106"/>
                </a:cubicBezTo>
                <a:cubicBezTo>
                  <a:pt x="66" y="114"/>
                  <a:pt x="72" y="120"/>
                  <a:pt x="80" y="120"/>
                </a:cubicBezTo>
                <a:cubicBezTo>
                  <a:pt x="88" y="120"/>
                  <a:pt x="94" y="114"/>
                  <a:pt x="94" y="106"/>
                </a:cubicBezTo>
                <a:cubicBezTo>
                  <a:pt x="94" y="103"/>
                  <a:pt x="93" y="100"/>
                  <a:pt x="92" y="9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77"/>
                  <a:pt x="131" y="77"/>
                  <a:pt x="131" y="77"/>
                </a:cubicBezTo>
                <a:cubicBezTo>
                  <a:pt x="131" y="79"/>
                  <a:pt x="133" y="80"/>
                  <a:pt x="134" y="80"/>
                </a:cubicBezTo>
                <a:cubicBezTo>
                  <a:pt x="136" y="80"/>
                  <a:pt x="137" y="79"/>
                  <a:pt x="137" y="77"/>
                </a:cubicBezTo>
                <a:cubicBezTo>
                  <a:pt x="137" y="49"/>
                  <a:pt x="137" y="49"/>
                  <a:pt x="137" y="49"/>
                </a:cubicBezTo>
                <a:cubicBezTo>
                  <a:pt x="109" y="49"/>
                  <a:pt x="109" y="49"/>
                  <a:pt x="109" y="49"/>
                </a:cubicBezTo>
                <a:cubicBezTo>
                  <a:pt x="107" y="49"/>
                  <a:pt x="106" y="50"/>
                  <a:pt x="106" y="51"/>
                </a:cubicBezTo>
                <a:cubicBezTo>
                  <a:pt x="106" y="53"/>
                  <a:pt x="107" y="54"/>
                  <a:pt x="109" y="54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88" y="94"/>
                  <a:pt x="88" y="94"/>
                  <a:pt x="88" y="94"/>
                </a:cubicBezTo>
                <a:cubicBezTo>
                  <a:pt x="86" y="92"/>
                  <a:pt x="83" y="91"/>
                  <a:pt x="80" y="91"/>
                </a:cubicBezTo>
                <a:cubicBezTo>
                  <a:pt x="77" y="91"/>
                  <a:pt x="74" y="92"/>
                  <a:pt x="72" y="94"/>
                </a:cubicBezTo>
                <a:cubicBezTo>
                  <a:pt x="43" y="65"/>
                  <a:pt x="43" y="65"/>
                  <a:pt x="43" y="65"/>
                </a:cubicBezTo>
                <a:cubicBezTo>
                  <a:pt x="45" y="63"/>
                  <a:pt x="46" y="60"/>
                  <a:pt x="46" y="57"/>
                </a:cubicBezTo>
                <a:cubicBezTo>
                  <a:pt x="46" y="49"/>
                  <a:pt x="39" y="43"/>
                  <a:pt x="31" y="43"/>
                </a:cubicBezTo>
                <a:cubicBezTo>
                  <a:pt x="24" y="43"/>
                  <a:pt x="17" y="49"/>
                  <a:pt x="17" y="57"/>
                </a:cubicBezTo>
                <a:cubicBezTo>
                  <a:pt x="17" y="60"/>
                  <a:pt x="18" y="63"/>
                  <a:pt x="20" y="65"/>
                </a:cubicBezTo>
                <a:cubicBezTo>
                  <a:pt x="6" y="79"/>
                  <a:pt x="6" y="79"/>
                  <a:pt x="6" y="79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14"/>
                  <a:pt x="14" y="6"/>
                  <a:pt x="24" y="6"/>
                </a:cubicBezTo>
                <a:cubicBezTo>
                  <a:pt x="136" y="6"/>
                  <a:pt x="136" y="6"/>
                  <a:pt x="136" y="6"/>
                </a:cubicBezTo>
                <a:cubicBezTo>
                  <a:pt x="146" y="6"/>
                  <a:pt x="154" y="14"/>
                  <a:pt x="154" y="24"/>
                </a:cubicBezTo>
                <a:lnTo>
                  <a:pt x="154" y="136"/>
                </a:lnTo>
                <a:close/>
                <a:moveTo>
                  <a:pt x="31" y="66"/>
                </a:moveTo>
                <a:cubicBezTo>
                  <a:pt x="27" y="66"/>
                  <a:pt x="23" y="62"/>
                  <a:pt x="23" y="57"/>
                </a:cubicBezTo>
                <a:cubicBezTo>
                  <a:pt x="23" y="52"/>
                  <a:pt x="27" y="49"/>
                  <a:pt x="31" y="49"/>
                </a:cubicBezTo>
                <a:cubicBezTo>
                  <a:pt x="36" y="49"/>
                  <a:pt x="40" y="52"/>
                  <a:pt x="40" y="57"/>
                </a:cubicBezTo>
                <a:cubicBezTo>
                  <a:pt x="40" y="62"/>
                  <a:pt x="36" y="66"/>
                  <a:pt x="31" y="66"/>
                </a:cubicBezTo>
                <a:close/>
                <a:moveTo>
                  <a:pt x="89" y="106"/>
                </a:moveTo>
                <a:cubicBezTo>
                  <a:pt x="89" y="110"/>
                  <a:pt x="85" y="114"/>
                  <a:pt x="80" y="114"/>
                </a:cubicBezTo>
                <a:cubicBezTo>
                  <a:pt x="75" y="114"/>
                  <a:pt x="71" y="110"/>
                  <a:pt x="71" y="106"/>
                </a:cubicBezTo>
                <a:cubicBezTo>
                  <a:pt x="71" y="101"/>
                  <a:pt x="75" y="97"/>
                  <a:pt x="80" y="97"/>
                </a:cubicBezTo>
                <a:cubicBezTo>
                  <a:pt x="85" y="97"/>
                  <a:pt x="89" y="101"/>
                  <a:pt x="89" y="1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" name="Freeform 1942">
            <a:extLst>
              <a:ext uri="{FF2B5EF4-FFF2-40B4-BE49-F238E27FC236}">
                <a16:creationId xmlns:a16="http://schemas.microsoft.com/office/drawing/2014/main" id="{DA864002-798A-42A5-99E1-DF0A876FDFDF}"/>
              </a:ext>
            </a:extLst>
          </p:cNvPr>
          <p:cNvSpPr>
            <a:spLocks noEditPoints="1"/>
          </p:cNvSpPr>
          <p:nvPr/>
        </p:nvSpPr>
        <p:spPr bwMode="auto">
          <a:xfrm>
            <a:off x="10747891" y="4315157"/>
            <a:ext cx="388682" cy="390942"/>
          </a:xfrm>
          <a:custGeom>
            <a:avLst/>
            <a:gdLst>
              <a:gd name="T0" fmla="*/ 535294 w 160"/>
              <a:gd name="T1" fmla="*/ 532669 h 160"/>
              <a:gd name="T2" fmla="*/ 37505 w 160"/>
              <a:gd name="T3" fmla="*/ 539542 h 160"/>
              <a:gd name="T4" fmla="*/ 17048 w 160"/>
              <a:gd name="T5" fmla="*/ 539542 h 160"/>
              <a:gd name="T6" fmla="*/ 10229 w 160"/>
              <a:gd name="T7" fmla="*/ 532669 h 160"/>
              <a:gd name="T8" fmla="*/ 10229 w 160"/>
              <a:gd name="T9" fmla="*/ 512050 h 160"/>
              <a:gd name="T10" fmla="*/ 17048 w 160"/>
              <a:gd name="T11" fmla="*/ 10310 h 160"/>
              <a:gd name="T12" fmla="*/ 37505 w 160"/>
              <a:gd name="T13" fmla="*/ 10310 h 160"/>
              <a:gd name="T14" fmla="*/ 535294 w 160"/>
              <a:gd name="T15" fmla="*/ 512050 h 160"/>
              <a:gd name="T16" fmla="*/ 64781 w 160"/>
              <a:gd name="T17" fmla="*/ 264616 h 160"/>
              <a:gd name="T18" fmla="*/ 92057 w 160"/>
              <a:gd name="T19" fmla="*/ 257743 h 160"/>
              <a:gd name="T20" fmla="*/ 64781 w 160"/>
              <a:gd name="T21" fmla="*/ 247433 h 160"/>
              <a:gd name="T22" fmla="*/ 64781 w 160"/>
              <a:gd name="T23" fmla="*/ 264616 h 160"/>
              <a:gd name="T24" fmla="*/ 81828 w 160"/>
              <a:gd name="T25" fmla="*/ 230251 h 160"/>
              <a:gd name="T26" fmla="*/ 81828 w 160"/>
              <a:gd name="T27" fmla="*/ 209631 h 160"/>
              <a:gd name="T28" fmla="*/ 54552 w 160"/>
              <a:gd name="T29" fmla="*/ 219941 h 160"/>
              <a:gd name="T30" fmla="*/ 64781 w 160"/>
              <a:gd name="T31" fmla="*/ 192448 h 160"/>
              <a:gd name="T32" fmla="*/ 92057 w 160"/>
              <a:gd name="T33" fmla="*/ 182138 h 160"/>
              <a:gd name="T34" fmla="*/ 64781 w 160"/>
              <a:gd name="T35" fmla="*/ 175265 h 160"/>
              <a:gd name="T36" fmla="*/ 64781 w 160"/>
              <a:gd name="T37" fmla="*/ 192448 h 160"/>
              <a:gd name="T38" fmla="*/ 81828 w 160"/>
              <a:gd name="T39" fmla="*/ 154646 h 160"/>
              <a:gd name="T40" fmla="*/ 81828 w 160"/>
              <a:gd name="T41" fmla="*/ 137463 h 160"/>
              <a:gd name="T42" fmla="*/ 54552 w 160"/>
              <a:gd name="T43" fmla="*/ 147773 h 160"/>
              <a:gd name="T44" fmla="*/ 64781 w 160"/>
              <a:gd name="T45" fmla="*/ 120280 h 160"/>
              <a:gd name="T46" fmla="*/ 92057 w 160"/>
              <a:gd name="T47" fmla="*/ 109970 h 160"/>
              <a:gd name="T48" fmla="*/ 64781 w 160"/>
              <a:gd name="T49" fmla="*/ 99661 h 160"/>
              <a:gd name="T50" fmla="*/ 64781 w 160"/>
              <a:gd name="T51" fmla="*/ 120280 h 160"/>
              <a:gd name="T52" fmla="*/ 81828 w 160"/>
              <a:gd name="T53" fmla="*/ 82478 h 160"/>
              <a:gd name="T54" fmla="*/ 81828 w 160"/>
              <a:gd name="T55" fmla="*/ 65295 h 160"/>
              <a:gd name="T56" fmla="*/ 54552 w 160"/>
              <a:gd name="T57" fmla="*/ 72168 h 160"/>
              <a:gd name="T58" fmla="*/ 64781 w 160"/>
              <a:gd name="T59" fmla="*/ 44675 h 160"/>
              <a:gd name="T60" fmla="*/ 92057 w 160"/>
              <a:gd name="T61" fmla="*/ 37802 h 160"/>
              <a:gd name="T62" fmla="*/ 64781 w 160"/>
              <a:gd name="T63" fmla="*/ 27493 h 160"/>
              <a:gd name="T64" fmla="*/ 64781 w 160"/>
              <a:gd name="T65" fmla="*/ 44675 h 160"/>
              <a:gd name="T66" fmla="*/ 98876 w 160"/>
              <a:gd name="T67" fmla="*/ 340221 h 160"/>
              <a:gd name="T68" fmla="*/ 160247 w 160"/>
              <a:gd name="T69" fmla="*/ 309292 h 160"/>
              <a:gd name="T70" fmla="*/ 207981 w 160"/>
              <a:gd name="T71" fmla="*/ 230251 h 160"/>
              <a:gd name="T72" fmla="*/ 255714 w 160"/>
              <a:gd name="T73" fmla="*/ 309292 h 160"/>
              <a:gd name="T74" fmla="*/ 327314 w 160"/>
              <a:gd name="T75" fmla="*/ 347094 h 160"/>
              <a:gd name="T76" fmla="*/ 443237 w 160"/>
              <a:gd name="T77" fmla="*/ 281799 h 160"/>
              <a:gd name="T78" fmla="*/ 490971 w 160"/>
              <a:gd name="T79" fmla="*/ 202758 h 160"/>
              <a:gd name="T80" fmla="*/ 490971 w 160"/>
              <a:gd name="T81" fmla="*/ 312728 h 160"/>
              <a:gd name="T82" fmla="*/ 375047 w 160"/>
              <a:gd name="T83" fmla="*/ 378023 h 160"/>
              <a:gd name="T84" fmla="*/ 327314 w 160"/>
              <a:gd name="T85" fmla="*/ 457064 h 160"/>
              <a:gd name="T86" fmla="*/ 286400 w 160"/>
              <a:gd name="T87" fmla="*/ 367714 h 160"/>
              <a:gd name="T88" fmla="*/ 207981 w 160"/>
              <a:gd name="T89" fmla="*/ 340221 h 160"/>
              <a:gd name="T90" fmla="*/ 139790 w 160"/>
              <a:gd name="T91" fmla="*/ 357404 h 160"/>
              <a:gd name="T92" fmla="*/ 98876 w 160"/>
              <a:gd name="T93" fmla="*/ 450191 h 160"/>
              <a:gd name="T94" fmla="*/ 453466 w 160"/>
              <a:gd name="T95" fmla="*/ 257743 h 160"/>
              <a:gd name="T96" fmla="*/ 528475 w 160"/>
              <a:gd name="T97" fmla="*/ 257743 h 160"/>
              <a:gd name="T98" fmla="*/ 453466 w 160"/>
              <a:gd name="T99" fmla="*/ 257743 h 160"/>
              <a:gd name="T100" fmla="*/ 289809 w 160"/>
              <a:gd name="T101" fmla="*/ 402079 h 160"/>
              <a:gd name="T102" fmla="*/ 364819 w 160"/>
              <a:gd name="T103" fmla="*/ 402079 h 160"/>
              <a:gd name="T104" fmla="*/ 173885 w 160"/>
              <a:gd name="T105" fmla="*/ 285236 h 160"/>
              <a:gd name="T106" fmla="*/ 245485 w 160"/>
              <a:gd name="T107" fmla="*/ 285236 h 160"/>
              <a:gd name="T108" fmla="*/ 173885 w 160"/>
              <a:gd name="T109" fmla="*/ 285236 h 160"/>
              <a:gd name="T110" fmla="*/ 98876 w 160"/>
              <a:gd name="T111" fmla="*/ 429572 h 160"/>
              <a:gd name="T112" fmla="*/ 98876 w 160"/>
              <a:gd name="T113" fmla="*/ 357404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60">
                <a:moveTo>
                  <a:pt x="160" y="152"/>
                </a:moveTo>
                <a:cubicBezTo>
                  <a:pt x="160" y="153"/>
                  <a:pt x="159" y="155"/>
                  <a:pt x="157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1" y="157"/>
                  <a:pt x="11" y="157"/>
                  <a:pt x="11" y="157"/>
                </a:cubicBezTo>
                <a:cubicBezTo>
                  <a:pt x="11" y="159"/>
                  <a:pt x="9" y="160"/>
                  <a:pt x="8" y="160"/>
                </a:cubicBezTo>
                <a:cubicBezTo>
                  <a:pt x="7" y="160"/>
                  <a:pt x="5" y="159"/>
                  <a:pt x="5" y="157"/>
                </a:cubicBezTo>
                <a:cubicBezTo>
                  <a:pt x="5" y="155"/>
                  <a:pt x="5" y="155"/>
                  <a:pt x="5" y="155"/>
                </a:cubicBezTo>
                <a:cubicBezTo>
                  <a:pt x="3" y="155"/>
                  <a:pt x="3" y="155"/>
                  <a:pt x="3" y="155"/>
                </a:cubicBezTo>
                <a:cubicBezTo>
                  <a:pt x="1" y="155"/>
                  <a:pt x="0" y="153"/>
                  <a:pt x="0" y="152"/>
                </a:cubicBezTo>
                <a:cubicBezTo>
                  <a:pt x="0" y="151"/>
                  <a:pt x="1" y="149"/>
                  <a:pt x="3" y="149"/>
                </a:cubicBezTo>
                <a:cubicBezTo>
                  <a:pt x="5" y="149"/>
                  <a:pt x="5" y="149"/>
                  <a:pt x="5" y="149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7" y="0"/>
                  <a:pt x="8" y="0"/>
                </a:cubicBezTo>
                <a:cubicBezTo>
                  <a:pt x="9" y="0"/>
                  <a:pt x="11" y="1"/>
                  <a:pt x="11" y="3"/>
                </a:cubicBezTo>
                <a:cubicBezTo>
                  <a:pt x="11" y="149"/>
                  <a:pt x="11" y="149"/>
                  <a:pt x="11" y="149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9" y="149"/>
                  <a:pt x="160" y="151"/>
                  <a:pt x="160" y="152"/>
                </a:cubicBezTo>
                <a:close/>
                <a:moveTo>
                  <a:pt x="19" y="77"/>
                </a:moveTo>
                <a:cubicBezTo>
                  <a:pt x="24" y="77"/>
                  <a:pt x="24" y="77"/>
                  <a:pt x="24" y="77"/>
                </a:cubicBezTo>
                <a:cubicBezTo>
                  <a:pt x="25" y="77"/>
                  <a:pt x="27" y="76"/>
                  <a:pt x="27" y="75"/>
                </a:cubicBezTo>
                <a:cubicBezTo>
                  <a:pt x="27" y="73"/>
                  <a:pt x="25" y="72"/>
                  <a:pt x="24" y="72"/>
                </a:cubicBezTo>
                <a:cubicBezTo>
                  <a:pt x="19" y="72"/>
                  <a:pt x="19" y="72"/>
                  <a:pt x="19" y="72"/>
                </a:cubicBezTo>
                <a:cubicBezTo>
                  <a:pt x="17" y="72"/>
                  <a:pt x="16" y="73"/>
                  <a:pt x="16" y="75"/>
                </a:cubicBezTo>
                <a:cubicBezTo>
                  <a:pt x="16" y="76"/>
                  <a:pt x="17" y="77"/>
                  <a:pt x="19" y="77"/>
                </a:cubicBezTo>
                <a:close/>
                <a:moveTo>
                  <a:pt x="19" y="67"/>
                </a:moveTo>
                <a:cubicBezTo>
                  <a:pt x="24" y="67"/>
                  <a:pt x="24" y="67"/>
                  <a:pt x="24" y="67"/>
                </a:cubicBezTo>
                <a:cubicBezTo>
                  <a:pt x="25" y="67"/>
                  <a:pt x="27" y="65"/>
                  <a:pt x="27" y="64"/>
                </a:cubicBezTo>
                <a:cubicBezTo>
                  <a:pt x="27" y="63"/>
                  <a:pt x="25" y="61"/>
                  <a:pt x="24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7" y="61"/>
                  <a:pt x="16" y="63"/>
                  <a:pt x="16" y="64"/>
                </a:cubicBezTo>
                <a:cubicBezTo>
                  <a:pt x="16" y="65"/>
                  <a:pt x="17" y="67"/>
                  <a:pt x="19" y="67"/>
                </a:cubicBezTo>
                <a:close/>
                <a:moveTo>
                  <a:pt x="19" y="56"/>
                </a:moveTo>
                <a:cubicBezTo>
                  <a:pt x="24" y="56"/>
                  <a:pt x="24" y="56"/>
                  <a:pt x="24" y="56"/>
                </a:cubicBezTo>
                <a:cubicBezTo>
                  <a:pt x="25" y="56"/>
                  <a:pt x="27" y="55"/>
                  <a:pt x="27" y="53"/>
                </a:cubicBezTo>
                <a:cubicBezTo>
                  <a:pt x="27" y="52"/>
                  <a:pt x="25" y="51"/>
                  <a:pt x="24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17" y="51"/>
                  <a:pt x="16" y="52"/>
                  <a:pt x="16" y="53"/>
                </a:cubicBezTo>
                <a:cubicBezTo>
                  <a:pt x="16" y="55"/>
                  <a:pt x="17" y="56"/>
                  <a:pt x="19" y="56"/>
                </a:cubicBezTo>
                <a:close/>
                <a:moveTo>
                  <a:pt x="19" y="45"/>
                </a:moveTo>
                <a:cubicBezTo>
                  <a:pt x="24" y="45"/>
                  <a:pt x="24" y="45"/>
                  <a:pt x="24" y="45"/>
                </a:cubicBezTo>
                <a:cubicBezTo>
                  <a:pt x="25" y="45"/>
                  <a:pt x="27" y="44"/>
                  <a:pt x="27" y="43"/>
                </a:cubicBezTo>
                <a:cubicBezTo>
                  <a:pt x="27" y="41"/>
                  <a:pt x="25" y="40"/>
                  <a:pt x="24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7" y="40"/>
                  <a:pt x="16" y="41"/>
                  <a:pt x="16" y="43"/>
                </a:cubicBezTo>
                <a:cubicBezTo>
                  <a:pt x="16" y="44"/>
                  <a:pt x="17" y="45"/>
                  <a:pt x="19" y="45"/>
                </a:cubicBezTo>
                <a:close/>
                <a:moveTo>
                  <a:pt x="19" y="35"/>
                </a:move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7" y="33"/>
                  <a:pt x="27" y="32"/>
                </a:cubicBezTo>
                <a:cubicBezTo>
                  <a:pt x="27" y="31"/>
                  <a:pt x="25" y="29"/>
                  <a:pt x="24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7" y="29"/>
                  <a:pt x="16" y="31"/>
                  <a:pt x="16" y="32"/>
                </a:cubicBezTo>
                <a:cubicBezTo>
                  <a:pt x="16" y="33"/>
                  <a:pt x="17" y="35"/>
                  <a:pt x="19" y="35"/>
                </a:cubicBezTo>
                <a:close/>
                <a:moveTo>
                  <a:pt x="1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5" y="24"/>
                  <a:pt x="27" y="23"/>
                  <a:pt x="27" y="21"/>
                </a:cubicBezTo>
                <a:cubicBezTo>
                  <a:pt x="27" y="20"/>
                  <a:pt x="25" y="19"/>
                  <a:pt x="24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7" y="19"/>
                  <a:pt x="16" y="20"/>
                  <a:pt x="16" y="21"/>
                </a:cubicBezTo>
                <a:cubicBezTo>
                  <a:pt x="16" y="23"/>
                  <a:pt x="17" y="24"/>
                  <a:pt x="19" y="24"/>
                </a:cubicBezTo>
                <a:close/>
                <a:moveTo>
                  <a:pt x="19" y="13"/>
                </a:moveTo>
                <a:cubicBezTo>
                  <a:pt x="24" y="13"/>
                  <a:pt x="24" y="13"/>
                  <a:pt x="24" y="13"/>
                </a:cubicBezTo>
                <a:cubicBezTo>
                  <a:pt x="25" y="13"/>
                  <a:pt x="27" y="12"/>
                  <a:pt x="27" y="11"/>
                </a:cubicBezTo>
                <a:cubicBezTo>
                  <a:pt x="27" y="9"/>
                  <a:pt x="25" y="8"/>
                  <a:pt x="24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7" y="8"/>
                  <a:pt x="16" y="9"/>
                  <a:pt x="16" y="11"/>
                </a:cubicBezTo>
                <a:cubicBezTo>
                  <a:pt x="16" y="12"/>
                  <a:pt x="17" y="13"/>
                  <a:pt x="19" y="13"/>
                </a:cubicBezTo>
                <a:close/>
                <a:moveTo>
                  <a:pt x="13" y="115"/>
                </a:moveTo>
                <a:cubicBezTo>
                  <a:pt x="13" y="106"/>
                  <a:pt x="21" y="99"/>
                  <a:pt x="29" y="99"/>
                </a:cubicBezTo>
                <a:cubicBezTo>
                  <a:pt x="32" y="99"/>
                  <a:pt x="35" y="99"/>
                  <a:pt x="37" y="101"/>
                </a:cubicBezTo>
                <a:cubicBezTo>
                  <a:pt x="47" y="90"/>
                  <a:pt x="47" y="90"/>
                  <a:pt x="47" y="90"/>
                </a:cubicBezTo>
                <a:cubicBezTo>
                  <a:pt x="46" y="88"/>
                  <a:pt x="45" y="85"/>
                  <a:pt x="45" y="83"/>
                </a:cubicBezTo>
                <a:cubicBezTo>
                  <a:pt x="45" y="74"/>
                  <a:pt x="53" y="67"/>
                  <a:pt x="61" y="67"/>
                </a:cubicBezTo>
                <a:cubicBezTo>
                  <a:pt x="70" y="67"/>
                  <a:pt x="77" y="74"/>
                  <a:pt x="77" y="83"/>
                </a:cubicBezTo>
                <a:cubicBezTo>
                  <a:pt x="77" y="85"/>
                  <a:pt x="77" y="88"/>
                  <a:pt x="75" y="90"/>
                </a:cubicBezTo>
                <a:cubicBezTo>
                  <a:pt x="88" y="103"/>
                  <a:pt x="88" y="103"/>
                  <a:pt x="88" y="103"/>
                </a:cubicBezTo>
                <a:cubicBezTo>
                  <a:pt x="91" y="102"/>
                  <a:pt x="93" y="101"/>
                  <a:pt x="96" y="101"/>
                </a:cubicBezTo>
                <a:cubicBezTo>
                  <a:pt x="100" y="101"/>
                  <a:pt x="104" y="103"/>
                  <a:pt x="107" y="106"/>
                </a:cubicBezTo>
                <a:cubicBezTo>
                  <a:pt x="130" y="82"/>
                  <a:pt x="130" y="82"/>
                  <a:pt x="130" y="82"/>
                </a:cubicBezTo>
                <a:cubicBezTo>
                  <a:pt x="129" y="80"/>
                  <a:pt x="128" y="77"/>
                  <a:pt x="128" y="75"/>
                </a:cubicBezTo>
                <a:cubicBezTo>
                  <a:pt x="128" y="66"/>
                  <a:pt x="135" y="59"/>
                  <a:pt x="144" y="59"/>
                </a:cubicBezTo>
                <a:cubicBezTo>
                  <a:pt x="153" y="59"/>
                  <a:pt x="160" y="66"/>
                  <a:pt x="160" y="75"/>
                </a:cubicBezTo>
                <a:cubicBezTo>
                  <a:pt x="160" y="83"/>
                  <a:pt x="153" y="91"/>
                  <a:pt x="144" y="91"/>
                </a:cubicBezTo>
                <a:cubicBezTo>
                  <a:pt x="140" y="91"/>
                  <a:pt x="136" y="89"/>
                  <a:pt x="133" y="87"/>
                </a:cubicBezTo>
                <a:cubicBezTo>
                  <a:pt x="110" y="110"/>
                  <a:pt x="110" y="110"/>
                  <a:pt x="110" y="110"/>
                </a:cubicBezTo>
                <a:cubicBezTo>
                  <a:pt x="111" y="112"/>
                  <a:pt x="112" y="115"/>
                  <a:pt x="112" y="117"/>
                </a:cubicBezTo>
                <a:cubicBezTo>
                  <a:pt x="112" y="126"/>
                  <a:pt x="105" y="133"/>
                  <a:pt x="96" y="133"/>
                </a:cubicBezTo>
                <a:cubicBezTo>
                  <a:pt x="87" y="133"/>
                  <a:pt x="80" y="126"/>
                  <a:pt x="80" y="117"/>
                </a:cubicBezTo>
                <a:cubicBezTo>
                  <a:pt x="80" y="113"/>
                  <a:pt x="82" y="109"/>
                  <a:pt x="84" y="107"/>
                </a:cubicBezTo>
                <a:cubicBezTo>
                  <a:pt x="72" y="95"/>
                  <a:pt x="72" y="95"/>
                  <a:pt x="72" y="95"/>
                </a:cubicBezTo>
                <a:cubicBezTo>
                  <a:pt x="69" y="97"/>
                  <a:pt x="65" y="99"/>
                  <a:pt x="61" y="99"/>
                </a:cubicBezTo>
                <a:cubicBezTo>
                  <a:pt x="57" y="99"/>
                  <a:pt x="53" y="97"/>
                  <a:pt x="51" y="95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4" y="107"/>
                  <a:pt x="45" y="111"/>
                  <a:pt x="45" y="115"/>
                </a:cubicBezTo>
                <a:cubicBezTo>
                  <a:pt x="45" y="123"/>
                  <a:pt x="38" y="131"/>
                  <a:pt x="29" y="131"/>
                </a:cubicBezTo>
                <a:cubicBezTo>
                  <a:pt x="21" y="131"/>
                  <a:pt x="13" y="123"/>
                  <a:pt x="13" y="115"/>
                </a:cubicBezTo>
                <a:close/>
                <a:moveTo>
                  <a:pt x="133" y="75"/>
                </a:moveTo>
                <a:cubicBezTo>
                  <a:pt x="133" y="81"/>
                  <a:pt x="138" y="85"/>
                  <a:pt x="144" y="85"/>
                </a:cubicBezTo>
                <a:cubicBezTo>
                  <a:pt x="150" y="85"/>
                  <a:pt x="155" y="81"/>
                  <a:pt x="155" y="75"/>
                </a:cubicBezTo>
                <a:cubicBezTo>
                  <a:pt x="155" y="69"/>
                  <a:pt x="150" y="64"/>
                  <a:pt x="144" y="64"/>
                </a:cubicBezTo>
                <a:cubicBezTo>
                  <a:pt x="138" y="64"/>
                  <a:pt x="133" y="69"/>
                  <a:pt x="133" y="75"/>
                </a:cubicBezTo>
                <a:close/>
                <a:moveTo>
                  <a:pt x="96" y="107"/>
                </a:moveTo>
                <a:cubicBezTo>
                  <a:pt x="90" y="107"/>
                  <a:pt x="85" y="111"/>
                  <a:pt x="85" y="117"/>
                </a:cubicBezTo>
                <a:cubicBezTo>
                  <a:pt x="85" y="123"/>
                  <a:pt x="90" y="128"/>
                  <a:pt x="96" y="128"/>
                </a:cubicBezTo>
                <a:cubicBezTo>
                  <a:pt x="102" y="128"/>
                  <a:pt x="107" y="123"/>
                  <a:pt x="107" y="117"/>
                </a:cubicBezTo>
                <a:cubicBezTo>
                  <a:pt x="107" y="111"/>
                  <a:pt x="102" y="107"/>
                  <a:pt x="96" y="107"/>
                </a:cubicBezTo>
                <a:close/>
                <a:moveTo>
                  <a:pt x="51" y="83"/>
                </a:moveTo>
                <a:cubicBezTo>
                  <a:pt x="51" y="89"/>
                  <a:pt x="55" y="93"/>
                  <a:pt x="61" y="93"/>
                </a:cubicBezTo>
                <a:cubicBezTo>
                  <a:pt x="67" y="93"/>
                  <a:pt x="72" y="89"/>
                  <a:pt x="72" y="83"/>
                </a:cubicBezTo>
                <a:cubicBezTo>
                  <a:pt x="72" y="77"/>
                  <a:pt x="67" y="72"/>
                  <a:pt x="61" y="72"/>
                </a:cubicBezTo>
                <a:cubicBezTo>
                  <a:pt x="55" y="72"/>
                  <a:pt x="51" y="77"/>
                  <a:pt x="51" y="83"/>
                </a:cubicBezTo>
                <a:close/>
                <a:moveTo>
                  <a:pt x="19" y="115"/>
                </a:moveTo>
                <a:cubicBezTo>
                  <a:pt x="19" y="121"/>
                  <a:pt x="23" y="125"/>
                  <a:pt x="29" y="125"/>
                </a:cubicBezTo>
                <a:cubicBezTo>
                  <a:pt x="35" y="125"/>
                  <a:pt x="40" y="121"/>
                  <a:pt x="40" y="115"/>
                </a:cubicBezTo>
                <a:cubicBezTo>
                  <a:pt x="40" y="109"/>
                  <a:pt x="35" y="104"/>
                  <a:pt x="29" y="104"/>
                </a:cubicBezTo>
                <a:cubicBezTo>
                  <a:pt x="23" y="104"/>
                  <a:pt x="19" y="109"/>
                  <a:pt x="19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943">
            <a:extLst>
              <a:ext uri="{FF2B5EF4-FFF2-40B4-BE49-F238E27FC236}">
                <a16:creationId xmlns:a16="http://schemas.microsoft.com/office/drawing/2014/main" id="{123074DC-44CE-4B7B-B5AC-78F03BE6EF91}"/>
              </a:ext>
            </a:extLst>
          </p:cNvPr>
          <p:cNvSpPr>
            <a:spLocks noEditPoints="1"/>
          </p:cNvSpPr>
          <p:nvPr/>
        </p:nvSpPr>
        <p:spPr bwMode="auto">
          <a:xfrm>
            <a:off x="1776064" y="5321934"/>
            <a:ext cx="388682" cy="390942"/>
          </a:xfrm>
          <a:custGeom>
            <a:avLst/>
            <a:gdLst>
              <a:gd name="T0" fmla="*/ 44324 w 160"/>
              <a:gd name="T1" fmla="*/ 27493 h 160"/>
              <a:gd name="T2" fmla="*/ 0 w 160"/>
              <a:gd name="T3" fmla="*/ 161519 h 160"/>
              <a:gd name="T4" fmla="*/ 0 w 160"/>
              <a:gd name="T5" fmla="*/ 505177 h 160"/>
              <a:gd name="T6" fmla="*/ 490971 w 160"/>
              <a:gd name="T7" fmla="*/ 522359 h 160"/>
              <a:gd name="T8" fmla="*/ 545523 w 160"/>
              <a:gd name="T9" fmla="*/ 412389 h 160"/>
              <a:gd name="T10" fmla="*/ 545523 w 160"/>
              <a:gd name="T11" fmla="*/ 154646 h 160"/>
              <a:gd name="T12" fmla="*/ 490971 w 160"/>
              <a:gd name="T13" fmla="*/ 209631 h 160"/>
              <a:gd name="T14" fmla="*/ 419371 w 160"/>
              <a:gd name="T15" fmla="*/ 319601 h 160"/>
              <a:gd name="T16" fmla="*/ 323904 w 160"/>
              <a:gd name="T17" fmla="*/ 395206 h 160"/>
              <a:gd name="T18" fmla="*/ 218209 w 160"/>
              <a:gd name="T19" fmla="*/ 347094 h 160"/>
              <a:gd name="T20" fmla="*/ 85238 w 160"/>
              <a:gd name="T21" fmla="*/ 268053 h 160"/>
              <a:gd name="T22" fmla="*/ 81828 w 160"/>
              <a:gd name="T23" fmla="*/ 357404 h 160"/>
              <a:gd name="T24" fmla="*/ 54552 w 160"/>
              <a:gd name="T25" fmla="*/ 209631 h 160"/>
              <a:gd name="T26" fmla="*/ 190933 w 160"/>
              <a:gd name="T27" fmla="*/ 189012 h 160"/>
              <a:gd name="T28" fmla="*/ 395504 w 160"/>
              <a:gd name="T29" fmla="*/ 209631 h 160"/>
              <a:gd name="T30" fmla="*/ 81828 w 160"/>
              <a:gd name="T31" fmla="*/ 412389 h 160"/>
              <a:gd name="T32" fmla="*/ 119333 w 160"/>
              <a:gd name="T33" fmla="*/ 412389 h 160"/>
              <a:gd name="T34" fmla="*/ 150019 w 160"/>
              <a:gd name="T35" fmla="*/ 367714 h 160"/>
              <a:gd name="T36" fmla="*/ 146609 w 160"/>
              <a:gd name="T37" fmla="*/ 395206 h 160"/>
              <a:gd name="T38" fmla="*/ 95467 w 160"/>
              <a:gd name="T39" fmla="*/ 285236 h 160"/>
              <a:gd name="T40" fmla="*/ 163657 w 160"/>
              <a:gd name="T41" fmla="*/ 285236 h 160"/>
              <a:gd name="T42" fmla="*/ 136381 w 160"/>
              <a:gd name="T43" fmla="*/ 505177 h 160"/>
              <a:gd name="T44" fmla="*/ 190933 w 160"/>
              <a:gd name="T45" fmla="*/ 505177 h 160"/>
              <a:gd name="T46" fmla="*/ 228438 w 160"/>
              <a:gd name="T47" fmla="*/ 505177 h 160"/>
              <a:gd name="T48" fmla="*/ 262533 w 160"/>
              <a:gd name="T49" fmla="*/ 505177 h 160"/>
              <a:gd name="T50" fmla="*/ 300038 w 160"/>
              <a:gd name="T51" fmla="*/ 505177 h 160"/>
              <a:gd name="T52" fmla="*/ 337542 w 160"/>
              <a:gd name="T53" fmla="*/ 505177 h 160"/>
              <a:gd name="T54" fmla="*/ 409142 w 160"/>
              <a:gd name="T55" fmla="*/ 357404 h 160"/>
              <a:gd name="T56" fmla="*/ 381866 w 160"/>
              <a:gd name="T57" fmla="*/ 302419 h 160"/>
              <a:gd name="T58" fmla="*/ 337542 w 160"/>
              <a:gd name="T59" fmla="*/ 374587 h 160"/>
              <a:gd name="T60" fmla="*/ 371638 w 160"/>
              <a:gd name="T61" fmla="*/ 505177 h 160"/>
              <a:gd name="T62" fmla="*/ 409142 w 160"/>
              <a:gd name="T63" fmla="*/ 505177 h 160"/>
              <a:gd name="T64" fmla="*/ 446647 w 160"/>
              <a:gd name="T65" fmla="*/ 505177 h 160"/>
              <a:gd name="T66" fmla="*/ 480742 w 160"/>
              <a:gd name="T67" fmla="*/ 505177 h 160"/>
              <a:gd name="T68" fmla="*/ 190933 w 160"/>
              <a:gd name="T69" fmla="*/ 61858 h 160"/>
              <a:gd name="T70" fmla="*/ 109105 w 160"/>
              <a:gd name="T71" fmla="*/ 113407 h 160"/>
              <a:gd name="T72" fmla="*/ 282990 w 160"/>
              <a:gd name="T73" fmla="*/ 137463 h 160"/>
              <a:gd name="T74" fmla="*/ 436418 w 160"/>
              <a:gd name="T75" fmla="*/ 161519 h 160"/>
              <a:gd name="T76" fmla="*/ 436418 w 160"/>
              <a:gd name="T77" fmla="*/ 154646 h 160"/>
              <a:gd name="T78" fmla="*/ 282990 w 160"/>
              <a:gd name="T79" fmla="*/ 154646 h 160"/>
              <a:gd name="T80" fmla="*/ 201162 w 160"/>
              <a:gd name="T81" fmla="*/ 161519 h 160"/>
              <a:gd name="T82" fmla="*/ 201162 w 160"/>
              <a:gd name="T83" fmla="*/ 137463 h 160"/>
              <a:gd name="T84" fmla="*/ 262533 w 160"/>
              <a:gd name="T85" fmla="*/ 137463 h 160"/>
              <a:gd name="T86" fmla="*/ 139790 w 160"/>
              <a:gd name="T87" fmla="*/ 192448 h 160"/>
              <a:gd name="T88" fmla="*/ 364819 w 160"/>
              <a:gd name="T89" fmla="*/ 109970 h 160"/>
              <a:gd name="T90" fmla="*/ 436418 w 160"/>
              <a:gd name="T91" fmla="*/ 113407 h 160"/>
              <a:gd name="T92" fmla="*/ 71600 w 160"/>
              <a:gd name="T93" fmla="*/ 17183 h 160"/>
              <a:gd name="T94" fmla="*/ 17048 w 160"/>
              <a:gd name="T95" fmla="*/ 137463 h 160"/>
              <a:gd name="T96" fmla="*/ 51143 w 160"/>
              <a:gd name="T97" fmla="*/ 192448 h 160"/>
              <a:gd name="T98" fmla="*/ 20457 w 160"/>
              <a:gd name="T99" fmla="*/ 175265 h 160"/>
              <a:gd name="T100" fmla="*/ 92057 w 160"/>
              <a:gd name="T101" fmla="*/ 154646 h 160"/>
              <a:gd name="T102" fmla="*/ 17048 w 160"/>
              <a:gd name="T103" fmla="*/ 199321 h 160"/>
              <a:gd name="T104" fmla="*/ 17048 w 160"/>
              <a:gd name="T105" fmla="*/ 412389 h 160"/>
              <a:gd name="T106" fmla="*/ 37505 w 160"/>
              <a:gd name="T107" fmla="*/ 532669 h 160"/>
              <a:gd name="T108" fmla="*/ 528475 w 160"/>
              <a:gd name="T109" fmla="*/ 532669 h 160"/>
              <a:gd name="T110" fmla="*/ 528475 w 160"/>
              <a:gd name="T111" fmla="*/ 505177 h 160"/>
              <a:gd name="T112" fmla="*/ 508018 w 160"/>
              <a:gd name="T113" fmla="*/ 395206 h 160"/>
              <a:gd name="T114" fmla="*/ 525066 w 160"/>
              <a:gd name="T115" fmla="*/ 175265 h 160"/>
              <a:gd name="T116" fmla="*/ 487561 w 160"/>
              <a:gd name="T117" fmla="*/ 192448 h 160"/>
              <a:gd name="T118" fmla="*/ 453466 w 160"/>
              <a:gd name="T119" fmla="*/ 137463 h 160"/>
              <a:gd name="T120" fmla="*/ 480742 w 160"/>
              <a:gd name="T121" fmla="*/ 27493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147" y="18"/>
                </a:moveTo>
                <a:cubicBezTo>
                  <a:pt x="147" y="8"/>
                  <a:pt x="147" y="8"/>
                  <a:pt x="147" y="8"/>
                </a:cubicBezTo>
                <a:cubicBezTo>
                  <a:pt x="147" y="3"/>
                  <a:pt x="143" y="0"/>
                  <a:pt x="13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3" y="3"/>
                  <a:pt x="13" y="8"/>
                </a:cubicBezTo>
                <a:cubicBezTo>
                  <a:pt x="13" y="18"/>
                  <a:pt x="13" y="18"/>
                  <a:pt x="13" y="1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60"/>
                  <a:pt x="0" y="160"/>
                  <a:pt x="0" y="160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44" y="160"/>
                  <a:pt x="144" y="160"/>
                  <a:pt x="144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0" y="147"/>
                  <a:pt x="160" y="147"/>
                  <a:pt x="160" y="147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0" y="115"/>
                  <a:pt x="160" y="115"/>
                  <a:pt x="160" y="115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0" y="48"/>
                  <a:pt x="160" y="47"/>
                  <a:pt x="160" y="47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31"/>
                  <a:pt x="160" y="31"/>
                  <a:pt x="160" y="31"/>
                </a:cubicBezTo>
                <a:lnTo>
                  <a:pt x="147" y="18"/>
                </a:lnTo>
                <a:close/>
                <a:moveTo>
                  <a:pt x="143" y="61"/>
                </a:moveTo>
                <a:cubicBezTo>
                  <a:pt x="144" y="61"/>
                  <a:pt x="144" y="61"/>
                  <a:pt x="144" y="61"/>
                </a:cubicBezTo>
                <a:cubicBezTo>
                  <a:pt x="144" y="115"/>
                  <a:pt x="144" y="115"/>
                  <a:pt x="144" y="115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30" y="113"/>
                  <a:pt x="131" y="111"/>
                  <a:pt x="131" y="109"/>
                </a:cubicBezTo>
                <a:cubicBezTo>
                  <a:pt x="131" y="104"/>
                  <a:pt x="126" y="99"/>
                  <a:pt x="121" y="99"/>
                </a:cubicBezTo>
                <a:cubicBezTo>
                  <a:pt x="122" y="97"/>
                  <a:pt x="123" y="95"/>
                  <a:pt x="123" y="93"/>
                </a:cubicBezTo>
                <a:cubicBezTo>
                  <a:pt x="123" y="87"/>
                  <a:pt x="118" y="83"/>
                  <a:pt x="112" y="83"/>
                </a:cubicBezTo>
                <a:cubicBezTo>
                  <a:pt x="106" y="83"/>
                  <a:pt x="101" y="87"/>
                  <a:pt x="101" y="93"/>
                </a:cubicBezTo>
                <a:cubicBezTo>
                  <a:pt x="101" y="95"/>
                  <a:pt x="102" y="97"/>
                  <a:pt x="103" y="99"/>
                </a:cubicBezTo>
                <a:cubicBezTo>
                  <a:pt x="98" y="99"/>
                  <a:pt x="93" y="104"/>
                  <a:pt x="93" y="109"/>
                </a:cubicBezTo>
                <a:cubicBezTo>
                  <a:pt x="93" y="111"/>
                  <a:pt x="94" y="113"/>
                  <a:pt x="95" y="115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5" y="107"/>
                  <a:pt x="67" y="105"/>
                  <a:pt x="67" y="104"/>
                </a:cubicBezTo>
                <a:cubicBezTo>
                  <a:pt x="67" y="103"/>
                  <a:pt x="65" y="101"/>
                  <a:pt x="64" y="101"/>
                </a:cubicBezTo>
                <a:cubicBezTo>
                  <a:pt x="53" y="101"/>
                  <a:pt x="53" y="101"/>
                  <a:pt x="53" y="101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70" y="83"/>
                  <a:pt x="70" y="83"/>
                  <a:pt x="70" y="83"/>
                </a:cubicBezTo>
                <a:cubicBezTo>
                  <a:pt x="66" y="78"/>
                  <a:pt x="66" y="78"/>
                  <a:pt x="66" y="78"/>
                </a:cubicBezTo>
                <a:cubicBezTo>
                  <a:pt x="54" y="67"/>
                  <a:pt x="36" y="67"/>
                  <a:pt x="25" y="78"/>
                </a:cubicBezTo>
                <a:cubicBezTo>
                  <a:pt x="20" y="83"/>
                  <a:pt x="20" y="83"/>
                  <a:pt x="20" y="83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5" y="101"/>
                  <a:pt x="24" y="103"/>
                  <a:pt x="24" y="104"/>
                </a:cubicBezTo>
                <a:cubicBezTo>
                  <a:pt x="24" y="105"/>
                  <a:pt x="25" y="107"/>
                  <a:pt x="27" y="107"/>
                </a:cubicBezTo>
                <a:cubicBezTo>
                  <a:pt x="37" y="107"/>
                  <a:pt x="37" y="107"/>
                  <a:pt x="37" y="107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16" y="61"/>
                  <a:pt x="16" y="61"/>
                  <a:pt x="16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22" y="61"/>
                  <a:pt x="27" y="59"/>
                  <a:pt x="29" y="55"/>
                </a:cubicBezTo>
                <a:cubicBezTo>
                  <a:pt x="32" y="59"/>
                  <a:pt x="36" y="61"/>
                  <a:pt x="41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9" y="61"/>
                  <a:pt x="53" y="59"/>
                  <a:pt x="56" y="55"/>
                </a:cubicBezTo>
                <a:cubicBezTo>
                  <a:pt x="59" y="59"/>
                  <a:pt x="63" y="61"/>
                  <a:pt x="68" y="61"/>
                </a:cubicBezTo>
                <a:cubicBezTo>
                  <a:pt x="73" y="61"/>
                  <a:pt x="77" y="59"/>
                  <a:pt x="80" y="55"/>
                </a:cubicBezTo>
                <a:cubicBezTo>
                  <a:pt x="83" y="59"/>
                  <a:pt x="87" y="61"/>
                  <a:pt x="92" y="61"/>
                </a:cubicBezTo>
                <a:cubicBezTo>
                  <a:pt x="97" y="61"/>
                  <a:pt x="101" y="59"/>
                  <a:pt x="104" y="55"/>
                </a:cubicBezTo>
                <a:cubicBezTo>
                  <a:pt x="107" y="59"/>
                  <a:pt x="111" y="61"/>
                  <a:pt x="116" y="61"/>
                </a:cubicBezTo>
                <a:cubicBezTo>
                  <a:pt x="119" y="61"/>
                  <a:pt x="119" y="61"/>
                  <a:pt x="119" y="61"/>
                </a:cubicBezTo>
                <a:cubicBezTo>
                  <a:pt x="124" y="61"/>
                  <a:pt x="128" y="59"/>
                  <a:pt x="131" y="55"/>
                </a:cubicBezTo>
                <a:cubicBezTo>
                  <a:pt x="133" y="59"/>
                  <a:pt x="138" y="61"/>
                  <a:pt x="143" y="61"/>
                </a:cubicBezTo>
                <a:close/>
                <a:moveTo>
                  <a:pt x="19" y="120"/>
                </a:moveTo>
                <a:cubicBezTo>
                  <a:pt x="24" y="120"/>
                  <a:pt x="24" y="120"/>
                  <a:pt x="24" y="120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19" y="147"/>
                  <a:pt x="19" y="147"/>
                  <a:pt x="19" y="147"/>
                </a:cubicBezTo>
                <a:lnTo>
                  <a:pt x="19" y="120"/>
                </a:lnTo>
                <a:close/>
                <a:moveTo>
                  <a:pt x="29" y="120"/>
                </a:moveTo>
                <a:cubicBezTo>
                  <a:pt x="35" y="120"/>
                  <a:pt x="35" y="120"/>
                  <a:pt x="35" y="120"/>
                </a:cubicBezTo>
                <a:cubicBezTo>
                  <a:pt x="35" y="147"/>
                  <a:pt x="35" y="147"/>
                  <a:pt x="35" y="147"/>
                </a:cubicBezTo>
                <a:cubicBezTo>
                  <a:pt x="29" y="147"/>
                  <a:pt x="29" y="147"/>
                  <a:pt x="29" y="147"/>
                </a:cubicBezTo>
                <a:lnTo>
                  <a:pt x="29" y="120"/>
                </a:lnTo>
                <a:close/>
                <a:moveTo>
                  <a:pt x="43" y="107"/>
                </a:moveTo>
                <a:cubicBezTo>
                  <a:pt x="44" y="107"/>
                  <a:pt x="44" y="107"/>
                  <a:pt x="44" y="107"/>
                </a:cubicBezTo>
                <a:cubicBezTo>
                  <a:pt x="45" y="108"/>
                  <a:pt x="45" y="108"/>
                  <a:pt x="45" y="108"/>
                </a:cubicBezTo>
                <a:cubicBezTo>
                  <a:pt x="46" y="107"/>
                  <a:pt x="46" y="107"/>
                  <a:pt x="46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8" y="115"/>
                  <a:pt x="48" y="115"/>
                  <a:pt x="48" y="115"/>
                </a:cubicBezTo>
                <a:cubicBezTo>
                  <a:pt x="43" y="115"/>
                  <a:pt x="43" y="115"/>
                  <a:pt x="43" y="115"/>
                </a:cubicBezTo>
                <a:lnTo>
                  <a:pt x="43" y="107"/>
                </a:lnTo>
                <a:close/>
                <a:moveTo>
                  <a:pt x="45" y="80"/>
                </a:moveTo>
                <a:cubicBezTo>
                  <a:pt x="44" y="80"/>
                  <a:pt x="43" y="81"/>
                  <a:pt x="43" y="83"/>
                </a:cubicBezTo>
                <a:cubicBezTo>
                  <a:pt x="43" y="98"/>
                  <a:pt x="43" y="98"/>
                  <a:pt x="43" y="98"/>
                </a:cubicBezTo>
                <a:cubicBezTo>
                  <a:pt x="28" y="83"/>
                  <a:pt x="28" y="83"/>
                  <a:pt x="28" y="83"/>
                </a:cubicBezTo>
                <a:cubicBezTo>
                  <a:pt x="29" y="82"/>
                  <a:pt x="29" y="82"/>
                  <a:pt x="29" y="82"/>
                </a:cubicBezTo>
                <a:cubicBezTo>
                  <a:pt x="38" y="72"/>
                  <a:pt x="53" y="72"/>
                  <a:pt x="62" y="82"/>
                </a:cubicBezTo>
                <a:cubicBezTo>
                  <a:pt x="63" y="83"/>
                  <a:pt x="63" y="83"/>
                  <a:pt x="63" y="83"/>
                </a:cubicBezTo>
                <a:cubicBezTo>
                  <a:pt x="48" y="98"/>
                  <a:pt x="48" y="98"/>
                  <a:pt x="48" y="98"/>
                </a:cubicBezTo>
                <a:cubicBezTo>
                  <a:pt x="48" y="83"/>
                  <a:pt x="48" y="83"/>
                  <a:pt x="48" y="83"/>
                </a:cubicBezTo>
                <a:cubicBezTo>
                  <a:pt x="48" y="81"/>
                  <a:pt x="47" y="80"/>
                  <a:pt x="45" y="80"/>
                </a:cubicBezTo>
                <a:close/>
                <a:moveTo>
                  <a:pt x="40" y="120"/>
                </a:moveTo>
                <a:cubicBezTo>
                  <a:pt x="45" y="120"/>
                  <a:pt x="45" y="120"/>
                  <a:pt x="45" y="120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0" y="147"/>
                  <a:pt x="40" y="147"/>
                  <a:pt x="40" y="147"/>
                </a:cubicBezTo>
                <a:lnTo>
                  <a:pt x="40" y="120"/>
                </a:lnTo>
                <a:close/>
                <a:moveTo>
                  <a:pt x="51" y="120"/>
                </a:moveTo>
                <a:cubicBezTo>
                  <a:pt x="53" y="120"/>
                  <a:pt x="53" y="120"/>
                  <a:pt x="53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6" y="147"/>
                  <a:pt x="56" y="147"/>
                  <a:pt x="56" y="147"/>
                </a:cubicBezTo>
                <a:cubicBezTo>
                  <a:pt x="51" y="147"/>
                  <a:pt x="51" y="147"/>
                  <a:pt x="51" y="147"/>
                </a:cubicBezTo>
                <a:lnTo>
                  <a:pt x="51" y="120"/>
                </a:lnTo>
                <a:close/>
                <a:moveTo>
                  <a:pt x="61" y="120"/>
                </a:moveTo>
                <a:cubicBezTo>
                  <a:pt x="67" y="120"/>
                  <a:pt x="67" y="120"/>
                  <a:pt x="67" y="120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61" y="147"/>
                  <a:pt x="61" y="147"/>
                  <a:pt x="61" y="147"/>
                </a:cubicBezTo>
                <a:lnTo>
                  <a:pt x="61" y="120"/>
                </a:lnTo>
                <a:close/>
                <a:moveTo>
                  <a:pt x="72" y="120"/>
                </a:moveTo>
                <a:cubicBezTo>
                  <a:pt x="77" y="120"/>
                  <a:pt x="77" y="120"/>
                  <a:pt x="77" y="120"/>
                </a:cubicBezTo>
                <a:cubicBezTo>
                  <a:pt x="77" y="147"/>
                  <a:pt x="77" y="147"/>
                  <a:pt x="77" y="147"/>
                </a:cubicBezTo>
                <a:cubicBezTo>
                  <a:pt x="72" y="147"/>
                  <a:pt x="72" y="147"/>
                  <a:pt x="72" y="147"/>
                </a:cubicBezTo>
                <a:lnTo>
                  <a:pt x="72" y="120"/>
                </a:lnTo>
                <a:close/>
                <a:moveTo>
                  <a:pt x="83" y="120"/>
                </a:moveTo>
                <a:cubicBezTo>
                  <a:pt x="88" y="120"/>
                  <a:pt x="88" y="120"/>
                  <a:pt x="88" y="120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83" y="147"/>
                  <a:pt x="83" y="147"/>
                  <a:pt x="83" y="147"/>
                </a:cubicBezTo>
                <a:lnTo>
                  <a:pt x="83" y="120"/>
                </a:lnTo>
                <a:close/>
                <a:moveTo>
                  <a:pt x="93" y="120"/>
                </a:moveTo>
                <a:cubicBezTo>
                  <a:pt x="99" y="120"/>
                  <a:pt x="99" y="120"/>
                  <a:pt x="99" y="120"/>
                </a:cubicBezTo>
                <a:cubicBezTo>
                  <a:pt x="99" y="147"/>
                  <a:pt x="99" y="147"/>
                  <a:pt x="99" y="147"/>
                </a:cubicBezTo>
                <a:cubicBezTo>
                  <a:pt x="93" y="147"/>
                  <a:pt x="93" y="147"/>
                  <a:pt x="93" y="147"/>
                </a:cubicBezTo>
                <a:lnTo>
                  <a:pt x="93" y="120"/>
                </a:lnTo>
                <a:close/>
                <a:moveTo>
                  <a:pt x="120" y="115"/>
                </a:moveTo>
                <a:cubicBezTo>
                  <a:pt x="117" y="115"/>
                  <a:pt x="115" y="112"/>
                  <a:pt x="115" y="109"/>
                </a:cubicBezTo>
                <a:cubicBezTo>
                  <a:pt x="115" y="106"/>
                  <a:pt x="117" y="104"/>
                  <a:pt x="120" y="104"/>
                </a:cubicBezTo>
                <a:cubicBezTo>
                  <a:pt x="123" y="104"/>
                  <a:pt x="125" y="106"/>
                  <a:pt x="125" y="109"/>
                </a:cubicBezTo>
                <a:cubicBezTo>
                  <a:pt x="125" y="112"/>
                  <a:pt x="123" y="115"/>
                  <a:pt x="120" y="115"/>
                </a:cubicBezTo>
                <a:close/>
                <a:moveTo>
                  <a:pt x="112" y="99"/>
                </a:moveTo>
                <a:cubicBezTo>
                  <a:pt x="109" y="99"/>
                  <a:pt x="107" y="96"/>
                  <a:pt x="107" y="93"/>
                </a:cubicBezTo>
                <a:cubicBezTo>
                  <a:pt x="107" y="90"/>
                  <a:pt x="109" y="88"/>
                  <a:pt x="112" y="88"/>
                </a:cubicBezTo>
                <a:cubicBezTo>
                  <a:pt x="115" y="88"/>
                  <a:pt x="117" y="90"/>
                  <a:pt x="117" y="93"/>
                </a:cubicBezTo>
                <a:cubicBezTo>
                  <a:pt x="117" y="96"/>
                  <a:pt x="115" y="99"/>
                  <a:pt x="112" y="99"/>
                </a:cubicBezTo>
                <a:close/>
                <a:moveTo>
                  <a:pt x="109" y="109"/>
                </a:moveTo>
                <a:cubicBezTo>
                  <a:pt x="109" y="112"/>
                  <a:pt x="107" y="115"/>
                  <a:pt x="104" y="115"/>
                </a:cubicBezTo>
                <a:cubicBezTo>
                  <a:pt x="101" y="115"/>
                  <a:pt x="99" y="112"/>
                  <a:pt x="99" y="109"/>
                </a:cubicBezTo>
                <a:cubicBezTo>
                  <a:pt x="99" y="106"/>
                  <a:pt x="101" y="104"/>
                  <a:pt x="104" y="104"/>
                </a:cubicBezTo>
                <a:cubicBezTo>
                  <a:pt x="107" y="104"/>
                  <a:pt x="109" y="106"/>
                  <a:pt x="109" y="109"/>
                </a:cubicBezTo>
                <a:close/>
                <a:moveTo>
                  <a:pt x="104" y="120"/>
                </a:moveTo>
                <a:cubicBezTo>
                  <a:pt x="109" y="120"/>
                  <a:pt x="109" y="120"/>
                  <a:pt x="109" y="120"/>
                </a:cubicBezTo>
                <a:cubicBezTo>
                  <a:pt x="109" y="147"/>
                  <a:pt x="109" y="147"/>
                  <a:pt x="109" y="147"/>
                </a:cubicBezTo>
                <a:cubicBezTo>
                  <a:pt x="104" y="147"/>
                  <a:pt x="104" y="147"/>
                  <a:pt x="104" y="147"/>
                </a:cubicBezTo>
                <a:lnTo>
                  <a:pt x="104" y="120"/>
                </a:lnTo>
                <a:close/>
                <a:moveTo>
                  <a:pt x="115" y="120"/>
                </a:moveTo>
                <a:cubicBezTo>
                  <a:pt x="120" y="120"/>
                  <a:pt x="120" y="120"/>
                  <a:pt x="120" y="120"/>
                </a:cubicBezTo>
                <a:cubicBezTo>
                  <a:pt x="120" y="147"/>
                  <a:pt x="120" y="147"/>
                  <a:pt x="120" y="147"/>
                </a:cubicBezTo>
                <a:cubicBezTo>
                  <a:pt x="115" y="147"/>
                  <a:pt x="115" y="147"/>
                  <a:pt x="115" y="147"/>
                </a:cubicBezTo>
                <a:lnTo>
                  <a:pt x="115" y="120"/>
                </a:lnTo>
                <a:close/>
                <a:moveTo>
                  <a:pt x="125" y="120"/>
                </a:moveTo>
                <a:cubicBezTo>
                  <a:pt x="131" y="120"/>
                  <a:pt x="131" y="120"/>
                  <a:pt x="131" y="120"/>
                </a:cubicBezTo>
                <a:cubicBezTo>
                  <a:pt x="131" y="147"/>
                  <a:pt x="131" y="147"/>
                  <a:pt x="131" y="147"/>
                </a:cubicBezTo>
                <a:cubicBezTo>
                  <a:pt x="125" y="147"/>
                  <a:pt x="125" y="147"/>
                  <a:pt x="125" y="147"/>
                </a:cubicBezTo>
                <a:lnTo>
                  <a:pt x="125" y="120"/>
                </a:lnTo>
                <a:close/>
                <a:moveTo>
                  <a:pt x="136" y="120"/>
                </a:moveTo>
                <a:cubicBezTo>
                  <a:pt x="141" y="120"/>
                  <a:pt x="141" y="120"/>
                  <a:pt x="141" y="120"/>
                </a:cubicBezTo>
                <a:cubicBezTo>
                  <a:pt x="141" y="147"/>
                  <a:pt x="141" y="147"/>
                  <a:pt x="141" y="147"/>
                </a:cubicBezTo>
                <a:cubicBezTo>
                  <a:pt x="136" y="147"/>
                  <a:pt x="136" y="147"/>
                  <a:pt x="136" y="147"/>
                </a:cubicBezTo>
                <a:lnTo>
                  <a:pt x="136" y="120"/>
                </a:lnTo>
                <a:close/>
                <a:moveTo>
                  <a:pt x="40" y="5"/>
                </a:moveTo>
                <a:cubicBezTo>
                  <a:pt x="56" y="5"/>
                  <a:pt x="56" y="5"/>
                  <a:pt x="56" y="5"/>
                </a:cubicBezTo>
                <a:cubicBezTo>
                  <a:pt x="56" y="18"/>
                  <a:pt x="56" y="18"/>
                  <a:pt x="56" y="18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3"/>
                  <a:pt x="32" y="33"/>
                  <a:pt x="32" y="33"/>
                </a:cubicBezTo>
                <a:cubicBezTo>
                  <a:pt x="40" y="19"/>
                  <a:pt x="40" y="19"/>
                  <a:pt x="40" y="19"/>
                </a:cubicBezTo>
                <a:lnTo>
                  <a:pt x="40" y="5"/>
                </a:lnTo>
                <a:close/>
                <a:moveTo>
                  <a:pt x="101" y="32"/>
                </a:moveTo>
                <a:cubicBezTo>
                  <a:pt x="101" y="40"/>
                  <a:pt x="101" y="40"/>
                  <a:pt x="101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5"/>
                  <a:pt x="83" y="5"/>
                  <a:pt x="83" y="5"/>
                </a:cubicBezTo>
                <a:cubicBezTo>
                  <a:pt x="99" y="5"/>
                  <a:pt x="99" y="5"/>
                  <a:pt x="99" y="5"/>
                </a:cubicBezTo>
                <a:cubicBezTo>
                  <a:pt x="99" y="19"/>
                  <a:pt x="99" y="19"/>
                  <a:pt x="99" y="19"/>
                </a:cubicBezTo>
                <a:lnTo>
                  <a:pt x="101" y="32"/>
                </a:lnTo>
                <a:close/>
                <a:moveTo>
                  <a:pt x="128" y="47"/>
                </a:moveTo>
                <a:cubicBezTo>
                  <a:pt x="128" y="52"/>
                  <a:pt x="124" y="56"/>
                  <a:pt x="119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1" y="56"/>
                  <a:pt x="107" y="52"/>
                  <a:pt x="107" y="47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28" y="45"/>
                  <a:pt x="128" y="45"/>
                  <a:pt x="128" y="45"/>
                </a:cubicBezTo>
                <a:lnTo>
                  <a:pt x="128" y="47"/>
                </a:lnTo>
                <a:close/>
                <a:moveTo>
                  <a:pt x="101" y="47"/>
                </a:moveTo>
                <a:cubicBezTo>
                  <a:pt x="101" y="52"/>
                  <a:pt x="97" y="56"/>
                  <a:pt x="92" y="56"/>
                </a:cubicBezTo>
                <a:cubicBezTo>
                  <a:pt x="87" y="56"/>
                  <a:pt x="83" y="52"/>
                  <a:pt x="83" y="47"/>
                </a:cubicBezTo>
                <a:cubicBezTo>
                  <a:pt x="83" y="45"/>
                  <a:pt x="83" y="45"/>
                  <a:pt x="83" y="45"/>
                </a:cubicBezTo>
                <a:cubicBezTo>
                  <a:pt x="101" y="45"/>
                  <a:pt x="101" y="45"/>
                  <a:pt x="101" y="45"/>
                </a:cubicBezTo>
                <a:lnTo>
                  <a:pt x="101" y="47"/>
                </a:lnTo>
                <a:close/>
                <a:moveTo>
                  <a:pt x="77" y="47"/>
                </a:moveTo>
                <a:cubicBezTo>
                  <a:pt x="77" y="52"/>
                  <a:pt x="73" y="56"/>
                  <a:pt x="68" y="56"/>
                </a:cubicBezTo>
                <a:cubicBezTo>
                  <a:pt x="63" y="56"/>
                  <a:pt x="59" y="52"/>
                  <a:pt x="59" y="47"/>
                </a:cubicBezTo>
                <a:cubicBezTo>
                  <a:pt x="59" y="45"/>
                  <a:pt x="59" y="45"/>
                  <a:pt x="59" y="45"/>
                </a:cubicBezTo>
                <a:cubicBezTo>
                  <a:pt x="77" y="45"/>
                  <a:pt x="77" y="45"/>
                  <a:pt x="77" y="45"/>
                </a:cubicBezTo>
                <a:lnTo>
                  <a:pt x="77" y="47"/>
                </a:lnTo>
                <a:close/>
                <a:moveTo>
                  <a:pt x="77" y="40"/>
                </a:moveTo>
                <a:cubicBezTo>
                  <a:pt x="59" y="40"/>
                  <a:pt x="59" y="40"/>
                  <a:pt x="59" y="40"/>
                </a:cubicBezTo>
                <a:cubicBezTo>
                  <a:pt x="59" y="32"/>
                  <a:pt x="59" y="32"/>
                  <a:pt x="59" y="32"/>
                </a:cubicBezTo>
                <a:cubicBezTo>
                  <a:pt x="61" y="19"/>
                  <a:pt x="61" y="19"/>
                  <a:pt x="61" y="19"/>
                </a:cubicBezTo>
                <a:cubicBezTo>
                  <a:pt x="61" y="5"/>
                  <a:pt x="61" y="5"/>
                  <a:pt x="61" y="5"/>
                </a:cubicBezTo>
                <a:cubicBezTo>
                  <a:pt x="77" y="5"/>
                  <a:pt x="77" y="5"/>
                  <a:pt x="77" y="5"/>
                </a:cubicBezTo>
                <a:lnTo>
                  <a:pt x="77" y="40"/>
                </a:lnTo>
                <a:close/>
                <a:moveTo>
                  <a:pt x="32" y="45"/>
                </a:moveTo>
                <a:cubicBezTo>
                  <a:pt x="53" y="45"/>
                  <a:pt x="53" y="45"/>
                  <a:pt x="53" y="45"/>
                </a:cubicBezTo>
                <a:cubicBezTo>
                  <a:pt x="53" y="47"/>
                  <a:pt x="53" y="47"/>
                  <a:pt x="53" y="47"/>
                </a:cubicBezTo>
                <a:cubicBezTo>
                  <a:pt x="53" y="52"/>
                  <a:pt x="49" y="56"/>
                  <a:pt x="44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36" y="56"/>
                  <a:pt x="32" y="52"/>
                  <a:pt x="32" y="47"/>
                </a:cubicBezTo>
                <a:lnTo>
                  <a:pt x="32" y="45"/>
                </a:lnTo>
                <a:close/>
                <a:moveTo>
                  <a:pt x="128" y="40"/>
                </a:moveTo>
                <a:cubicBezTo>
                  <a:pt x="107" y="40"/>
                  <a:pt x="107" y="40"/>
                  <a:pt x="107" y="40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5"/>
                  <a:pt x="104" y="5"/>
                  <a:pt x="104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28" y="33"/>
                  <a:pt x="128" y="33"/>
                  <a:pt x="128" y="33"/>
                </a:cubicBezTo>
                <a:lnTo>
                  <a:pt x="128" y="40"/>
                </a:lnTo>
                <a:close/>
                <a:moveTo>
                  <a:pt x="5" y="33"/>
                </a:moveTo>
                <a:cubicBezTo>
                  <a:pt x="19" y="20"/>
                  <a:pt x="19" y="20"/>
                  <a:pt x="19" y="20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6"/>
                  <a:pt x="20" y="5"/>
                  <a:pt x="21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18"/>
                  <a:pt x="35" y="18"/>
                  <a:pt x="35" y="18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40"/>
                  <a:pt x="27" y="40"/>
                  <a:pt x="27" y="40"/>
                </a:cubicBezTo>
                <a:cubicBezTo>
                  <a:pt x="5" y="40"/>
                  <a:pt x="5" y="40"/>
                  <a:pt x="5" y="40"/>
                </a:cubicBezTo>
                <a:lnTo>
                  <a:pt x="5" y="33"/>
                </a:lnTo>
                <a:close/>
                <a:moveTo>
                  <a:pt x="27" y="45"/>
                </a:moveTo>
                <a:cubicBezTo>
                  <a:pt x="27" y="47"/>
                  <a:pt x="27" y="47"/>
                  <a:pt x="27" y="47"/>
                </a:cubicBezTo>
                <a:cubicBezTo>
                  <a:pt x="27" y="52"/>
                  <a:pt x="22" y="56"/>
                  <a:pt x="17" y="56"/>
                </a:cubicBezTo>
                <a:cubicBezTo>
                  <a:pt x="15" y="56"/>
                  <a:pt x="15" y="56"/>
                  <a:pt x="15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12" y="56"/>
                  <a:pt x="10" y="55"/>
                  <a:pt x="9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8" y="53"/>
                  <a:pt x="7" y="52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0"/>
                  <a:pt x="6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49"/>
                  <a:pt x="5" y="48"/>
                  <a:pt x="5" y="47"/>
                </a:cubicBezTo>
                <a:cubicBezTo>
                  <a:pt x="5" y="45"/>
                  <a:pt x="5" y="45"/>
                  <a:pt x="5" y="45"/>
                </a:cubicBezTo>
                <a:lnTo>
                  <a:pt x="27" y="45"/>
                </a:lnTo>
                <a:close/>
                <a:moveTo>
                  <a:pt x="5" y="58"/>
                </a:moveTo>
                <a:cubicBezTo>
                  <a:pt x="7" y="59"/>
                  <a:pt x="9" y="60"/>
                  <a:pt x="11" y="61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5" y="115"/>
                  <a:pt x="5" y="115"/>
                  <a:pt x="5" y="115"/>
                </a:cubicBezTo>
                <a:lnTo>
                  <a:pt x="5" y="58"/>
                </a:lnTo>
                <a:close/>
                <a:moveTo>
                  <a:pt x="5" y="120"/>
                </a:moveTo>
                <a:cubicBezTo>
                  <a:pt x="13" y="120"/>
                  <a:pt x="13" y="120"/>
                  <a:pt x="13" y="120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5" y="147"/>
                  <a:pt x="5" y="147"/>
                  <a:pt x="5" y="147"/>
                </a:cubicBezTo>
                <a:lnTo>
                  <a:pt x="5" y="120"/>
                </a:lnTo>
                <a:close/>
                <a:moveTo>
                  <a:pt x="11" y="155"/>
                </a:moveTo>
                <a:cubicBezTo>
                  <a:pt x="5" y="155"/>
                  <a:pt x="5" y="155"/>
                  <a:pt x="5" y="155"/>
                </a:cubicBezTo>
                <a:cubicBezTo>
                  <a:pt x="5" y="152"/>
                  <a:pt x="5" y="152"/>
                  <a:pt x="5" y="152"/>
                </a:cubicBezTo>
                <a:cubicBezTo>
                  <a:pt x="11" y="152"/>
                  <a:pt x="11" y="152"/>
                  <a:pt x="11" y="152"/>
                </a:cubicBezTo>
                <a:lnTo>
                  <a:pt x="11" y="155"/>
                </a:lnTo>
                <a:close/>
                <a:moveTo>
                  <a:pt x="155" y="155"/>
                </a:moveTo>
                <a:cubicBezTo>
                  <a:pt x="149" y="155"/>
                  <a:pt x="149" y="155"/>
                  <a:pt x="149" y="155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55" y="152"/>
                  <a:pt x="155" y="152"/>
                  <a:pt x="155" y="152"/>
                </a:cubicBezTo>
                <a:lnTo>
                  <a:pt x="155" y="155"/>
                </a:lnTo>
                <a:close/>
                <a:moveTo>
                  <a:pt x="155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20"/>
                  <a:pt x="147" y="120"/>
                  <a:pt x="147" y="120"/>
                </a:cubicBezTo>
                <a:cubicBezTo>
                  <a:pt x="155" y="120"/>
                  <a:pt x="155" y="120"/>
                  <a:pt x="155" y="120"/>
                </a:cubicBezTo>
                <a:lnTo>
                  <a:pt x="155" y="147"/>
                </a:lnTo>
                <a:close/>
                <a:moveTo>
                  <a:pt x="149" y="115"/>
                </a:moveTo>
                <a:cubicBezTo>
                  <a:pt x="149" y="61"/>
                  <a:pt x="149" y="61"/>
                  <a:pt x="149" y="61"/>
                </a:cubicBezTo>
                <a:cubicBezTo>
                  <a:pt x="151" y="60"/>
                  <a:pt x="153" y="59"/>
                  <a:pt x="155" y="58"/>
                </a:cubicBezTo>
                <a:cubicBezTo>
                  <a:pt x="155" y="115"/>
                  <a:pt x="155" y="115"/>
                  <a:pt x="155" y="115"/>
                </a:cubicBezTo>
                <a:lnTo>
                  <a:pt x="149" y="115"/>
                </a:lnTo>
                <a:close/>
                <a:moveTo>
                  <a:pt x="155" y="47"/>
                </a:moveTo>
                <a:cubicBezTo>
                  <a:pt x="155" y="48"/>
                  <a:pt x="154" y="49"/>
                  <a:pt x="154" y="50"/>
                </a:cubicBezTo>
                <a:cubicBezTo>
                  <a:pt x="154" y="50"/>
                  <a:pt x="154" y="50"/>
                  <a:pt x="154" y="50"/>
                </a:cubicBezTo>
                <a:cubicBezTo>
                  <a:pt x="154" y="50"/>
                  <a:pt x="154" y="51"/>
                  <a:pt x="154" y="51"/>
                </a:cubicBezTo>
                <a:cubicBezTo>
                  <a:pt x="154" y="51"/>
                  <a:pt x="154" y="51"/>
                  <a:pt x="154" y="51"/>
                </a:cubicBezTo>
                <a:cubicBezTo>
                  <a:pt x="153" y="52"/>
                  <a:pt x="152" y="53"/>
                  <a:pt x="151" y="54"/>
                </a:cubicBezTo>
                <a:cubicBezTo>
                  <a:pt x="151" y="54"/>
                  <a:pt x="151" y="54"/>
                  <a:pt x="151" y="54"/>
                </a:cubicBezTo>
                <a:cubicBezTo>
                  <a:pt x="150" y="55"/>
                  <a:pt x="148" y="56"/>
                  <a:pt x="146" y="56"/>
                </a:cubicBezTo>
                <a:cubicBezTo>
                  <a:pt x="145" y="56"/>
                  <a:pt x="145" y="56"/>
                  <a:pt x="145" y="56"/>
                </a:cubicBezTo>
                <a:cubicBezTo>
                  <a:pt x="143" y="56"/>
                  <a:pt x="143" y="56"/>
                  <a:pt x="143" y="56"/>
                </a:cubicBezTo>
                <a:cubicBezTo>
                  <a:pt x="138" y="56"/>
                  <a:pt x="133" y="52"/>
                  <a:pt x="133" y="47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55" y="45"/>
                  <a:pt x="155" y="45"/>
                  <a:pt x="155" y="45"/>
                </a:cubicBezTo>
                <a:lnTo>
                  <a:pt x="155" y="47"/>
                </a:lnTo>
                <a:close/>
                <a:moveTo>
                  <a:pt x="133" y="40"/>
                </a:moveTo>
                <a:cubicBezTo>
                  <a:pt x="133" y="31"/>
                  <a:pt x="133" y="31"/>
                  <a:pt x="133" y="31"/>
                </a:cubicBezTo>
                <a:cubicBezTo>
                  <a:pt x="125" y="18"/>
                  <a:pt x="125" y="18"/>
                  <a:pt x="125" y="18"/>
                </a:cubicBezTo>
                <a:cubicBezTo>
                  <a:pt x="125" y="5"/>
                  <a:pt x="125" y="5"/>
                  <a:pt x="125" y="5"/>
                </a:cubicBezTo>
                <a:cubicBezTo>
                  <a:pt x="139" y="5"/>
                  <a:pt x="139" y="5"/>
                  <a:pt x="139" y="5"/>
                </a:cubicBezTo>
                <a:cubicBezTo>
                  <a:pt x="140" y="5"/>
                  <a:pt x="141" y="6"/>
                  <a:pt x="141" y="8"/>
                </a:cubicBezTo>
                <a:cubicBezTo>
                  <a:pt x="141" y="20"/>
                  <a:pt x="141" y="20"/>
                  <a:pt x="141" y="20"/>
                </a:cubicBezTo>
                <a:cubicBezTo>
                  <a:pt x="155" y="33"/>
                  <a:pt x="155" y="33"/>
                  <a:pt x="155" y="33"/>
                </a:cubicBezTo>
                <a:cubicBezTo>
                  <a:pt x="155" y="40"/>
                  <a:pt x="155" y="40"/>
                  <a:pt x="155" y="40"/>
                </a:cubicBezTo>
                <a:lnTo>
                  <a:pt x="133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944">
            <a:extLst>
              <a:ext uri="{FF2B5EF4-FFF2-40B4-BE49-F238E27FC236}">
                <a16:creationId xmlns:a16="http://schemas.microsoft.com/office/drawing/2014/main" id="{6F09B09A-BEFD-4320-AE0E-7CD7FB377EEF}"/>
              </a:ext>
            </a:extLst>
          </p:cNvPr>
          <p:cNvSpPr>
            <a:spLocks noEditPoints="1"/>
          </p:cNvSpPr>
          <p:nvPr/>
        </p:nvSpPr>
        <p:spPr bwMode="auto">
          <a:xfrm>
            <a:off x="2774149" y="5321934"/>
            <a:ext cx="388682" cy="390942"/>
          </a:xfrm>
          <a:custGeom>
            <a:avLst/>
            <a:gdLst>
              <a:gd name="T0" fmla="*/ 545523 w 160"/>
              <a:gd name="T1" fmla="*/ 103097 h 160"/>
              <a:gd name="T2" fmla="*/ 282990 w 160"/>
              <a:gd name="T3" fmla="*/ 0 h 160"/>
              <a:gd name="T4" fmla="*/ 136381 w 160"/>
              <a:gd name="T5" fmla="*/ 0 h 160"/>
              <a:gd name="T6" fmla="*/ 17048 w 160"/>
              <a:gd name="T7" fmla="*/ 384896 h 160"/>
              <a:gd name="T8" fmla="*/ 351180 w 160"/>
              <a:gd name="T9" fmla="*/ 549852 h 160"/>
              <a:gd name="T10" fmla="*/ 446647 w 160"/>
              <a:gd name="T11" fmla="*/ 477684 h 160"/>
              <a:gd name="T12" fmla="*/ 371638 w 160"/>
              <a:gd name="T13" fmla="*/ 477684 h 160"/>
              <a:gd name="T14" fmla="*/ 453466 w 160"/>
              <a:gd name="T15" fmla="*/ 395206 h 160"/>
              <a:gd name="T16" fmla="*/ 518247 w 160"/>
              <a:gd name="T17" fmla="*/ 439882 h 160"/>
              <a:gd name="T18" fmla="*/ 490971 w 160"/>
              <a:gd name="T19" fmla="*/ 467374 h 160"/>
              <a:gd name="T20" fmla="*/ 228438 w 160"/>
              <a:gd name="T21" fmla="*/ 477684 h 160"/>
              <a:gd name="T22" fmla="*/ 197752 w 160"/>
              <a:gd name="T23" fmla="*/ 443318 h 160"/>
              <a:gd name="T24" fmla="*/ 300038 w 160"/>
              <a:gd name="T25" fmla="*/ 402079 h 160"/>
              <a:gd name="T26" fmla="*/ 351180 w 160"/>
              <a:gd name="T27" fmla="*/ 477684 h 160"/>
              <a:gd name="T28" fmla="*/ 109105 w 160"/>
              <a:gd name="T29" fmla="*/ 467374 h 160"/>
              <a:gd name="T30" fmla="*/ 23867 w 160"/>
              <a:gd name="T31" fmla="*/ 457064 h 160"/>
              <a:gd name="T32" fmla="*/ 37505 w 160"/>
              <a:gd name="T33" fmla="*/ 395206 h 160"/>
              <a:gd name="T34" fmla="*/ 146609 w 160"/>
              <a:gd name="T35" fmla="*/ 395206 h 160"/>
              <a:gd name="T36" fmla="*/ 17048 w 160"/>
              <a:gd name="T37" fmla="*/ 120280 h 160"/>
              <a:gd name="T38" fmla="*/ 68190 w 160"/>
              <a:gd name="T39" fmla="*/ 182138 h 160"/>
              <a:gd name="T40" fmla="*/ 34095 w 160"/>
              <a:gd name="T41" fmla="*/ 168392 h 160"/>
              <a:gd name="T42" fmla="*/ 490971 w 160"/>
              <a:gd name="T43" fmla="*/ 374587 h 160"/>
              <a:gd name="T44" fmla="*/ 453466 w 160"/>
              <a:gd name="T45" fmla="*/ 357404 h 160"/>
              <a:gd name="T46" fmla="*/ 327314 w 160"/>
              <a:gd name="T47" fmla="*/ 357404 h 160"/>
              <a:gd name="T48" fmla="*/ 228438 w 160"/>
              <a:gd name="T49" fmla="*/ 364277 h 160"/>
              <a:gd name="T50" fmla="*/ 231847 w 160"/>
              <a:gd name="T51" fmla="*/ 268053 h 160"/>
              <a:gd name="T52" fmla="*/ 98876 w 160"/>
              <a:gd name="T53" fmla="*/ 347094 h 160"/>
              <a:gd name="T54" fmla="*/ 71600 w 160"/>
              <a:gd name="T55" fmla="*/ 202758 h 160"/>
              <a:gd name="T56" fmla="*/ 398914 w 160"/>
              <a:gd name="T57" fmla="*/ 164956 h 160"/>
              <a:gd name="T58" fmla="*/ 381866 w 160"/>
              <a:gd name="T59" fmla="*/ 357404 h 160"/>
              <a:gd name="T60" fmla="*/ 409142 w 160"/>
              <a:gd name="T61" fmla="*/ 302419 h 160"/>
              <a:gd name="T62" fmla="*/ 398914 w 160"/>
              <a:gd name="T63" fmla="*/ 357404 h 160"/>
              <a:gd name="T64" fmla="*/ 173885 w 160"/>
              <a:gd name="T65" fmla="*/ 374587 h 160"/>
              <a:gd name="T66" fmla="*/ 102286 w 160"/>
              <a:gd name="T67" fmla="*/ 285236 h 160"/>
              <a:gd name="T68" fmla="*/ 173885 w 160"/>
              <a:gd name="T69" fmla="*/ 285236 h 160"/>
              <a:gd name="T70" fmla="*/ 392095 w 160"/>
              <a:gd name="T71" fmla="*/ 120280 h 160"/>
              <a:gd name="T72" fmla="*/ 262533 w 160"/>
              <a:gd name="T73" fmla="*/ 99661 h 160"/>
              <a:gd name="T74" fmla="*/ 207981 w 160"/>
              <a:gd name="T75" fmla="*/ 182138 h 160"/>
              <a:gd name="T76" fmla="*/ 54552 w 160"/>
              <a:gd name="T77" fmla="*/ 199321 h 160"/>
              <a:gd name="T78" fmla="*/ 511428 w 160"/>
              <a:gd name="T79" fmla="*/ 168392 h 160"/>
              <a:gd name="T80" fmla="*/ 477333 w 160"/>
              <a:gd name="T81" fmla="*/ 182138 h 160"/>
              <a:gd name="T82" fmla="*/ 528475 w 160"/>
              <a:gd name="T83" fmla="*/ 120280 h 160"/>
              <a:gd name="T84" fmla="*/ 347771 w 160"/>
              <a:gd name="T85" fmla="*/ 17183 h 160"/>
              <a:gd name="T86" fmla="*/ 136381 w 160"/>
              <a:gd name="T87" fmla="*/ 99661 h 160"/>
              <a:gd name="T88" fmla="*/ 187524 w 160"/>
              <a:gd name="T89" fmla="*/ 532669 h 160"/>
              <a:gd name="T90" fmla="*/ 207981 w 160"/>
              <a:gd name="T91" fmla="*/ 532669 h 160"/>
              <a:gd name="T92" fmla="*/ 218209 w 160"/>
              <a:gd name="T93" fmla="*/ 412389 h 160"/>
              <a:gd name="T94" fmla="*/ 282990 w 160"/>
              <a:gd name="T95" fmla="*/ 422699 h 160"/>
              <a:gd name="T96" fmla="*/ 163657 w 160"/>
              <a:gd name="T97" fmla="*/ 429572 h 160"/>
              <a:gd name="T98" fmla="*/ 44324 w 160"/>
              <a:gd name="T99" fmla="*/ 422699 h 160"/>
              <a:gd name="T100" fmla="*/ 109105 w 160"/>
              <a:gd name="T101" fmla="*/ 412389 h 160"/>
              <a:gd name="T102" fmla="*/ 436418 w 160"/>
              <a:gd name="T103" fmla="*/ 412389 h 160"/>
              <a:gd name="T104" fmla="*/ 337542 w 160"/>
              <a:gd name="T105" fmla="*/ 422699 h 160"/>
              <a:gd name="T106" fmla="*/ 381866 w 160"/>
              <a:gd name="T107" fmla="*/ 429572 h 160"/>
              <a:gd name="T108" fmla="*/ 235257 w 160"/>
              <a:gd name="T109" fmla="*/ 450191 h 160"/>
              <a:gd name="T110" fmla="*/ 81828 w 160"/>
              <a:gd name="T111" fmla="*/ 439882 h 160"/>
              <a:gd name="T112" fmla="*/ 463695 w 160"/>
              <a:gd name="T113" fmla="*/ 439882 h 160"/>
              <a:gd name="T114" fmla="*/ 310266 w 160"/>
              <a:gd name="T115" fmla="*/ 450191 h 160"/>
              <a:gd name="T116" fmla="*/ 409142 w 160"/>
              <a:gd name="T117" fmla="*/ 457064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155" y="112"/>
                </a:moveTo>
                <a:cubicBezTo>
                  <a:pt x="155" y="51"/>
                  <a:pt x="155" y="51"/>
                  <a:pt x="155" y="51"/>
                </a:cubicBezTo>
                <a:cubicBezTo>
                  <a:pt x="158" y="48"/>
                  <a:pt x="160" y="43"/>
                  <a:pt x="160" y="37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2"/>
                  <a:pt x="160" y="32"/>
                  <a:pt x="160" y="31"/>
                </a:cubicBezTo>
                <a:cubicBezTo>
                  <a:pt x="160" y="31"/>
                  <a:pt x="160" y="31"/>
                  <a:pt x="160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55" y="14"/>
                  <a:pt x="142" y="3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22" y="0"/>
                  <a:pt x="5" y="12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3"/>
                  <a:pt x="2" y="48"/>
                  <a:pt x="5" y="51"/>
                </a:cubicBezTo>
                <a:cubicBezTo>
                  <a:pt x="5" y="112"/>
                  <a:pt x="5" y="112"/>
                  <a:pt x="5" y="112"/>
                </a:cubicBezTo>
                <a:cubicBezTo>
                  <a:pt x="0" y="141"/>
                  <a:pt x="0" y="141"/>
                  <a:pt x="0" y="141"/>
                </a:cubicBezTo>
                <a:cubicBezTo>
                  <a:pt x="6" y="160"/>
                  <a:pt x="6" y="160"/>
                  <a:pt x="6" y="160"/>
                </a:cubicBezTo>
                <a:cubicBezTo>
                  <a:pt x="57" y="160"/>
                  <a:pt x="57" y="160"/>
                  <a:pt x="57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3" y="160"/>
                  <a:pt x="103" y="160"/>
                  <a:pt x="103" y="160"/>
                </a:cubicBezTo>
                <a:cubicBezTo>
                  <a:pt x="154" y="160"/>
                  <a:pt x="154" y="160"/>
                  <a:pt x="154" y="160"/>
                </a:cubicBezTo>
                <a:cubicBezTo>
                  <a:pt x="160" y="141"/>
                  <a:pt x="160" y="141"/>
                  <a:pt x="160" y="141"/>
                </a:cubicBezTo>
                <a:lnTo>
                  <a:pt x="155" y="112"/>
                </a:lnTo>
                <a:close/>
                <a:moveTo>
                  <a:pt x="144" y="136"/>
                </a:moveTo>
                <a:cubicBezTo>
                  <a:pt x="142" y="136"/>
                  <a:pt x="141" y="137"/>
                  <a:pt x="141" y="139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31" y="137"/>
                  <a:pt x="129" y="136"/>
                  <a:pt x="128" y="136"/>
                </a:cubicBezTo>
                <a:cubicBezTo>
                  <a:pt x="126" y="136"/>
                  <a:pt x="125" y="137"/>
                  <a:pt x="12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7"/>
                  <a:pt x="113" y="136"/>
                  <a:pt x="112" y="136"/>
                </a:cubicBezTo>
                <a:cubicBezTo>
                  <a:pt x="110" y="136"/>
                  <a:pt x="109" y="137"/>
                  <a:pt x="109" y="139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05" y="117"/>
                  <a:pt x="105" y="117"/>
                  <a:pt x="105" y="117"/>
                </a:cubicBezTo>
                <a:cubicBezTo>
                  <a:pt x="106" y="117"/>
                  <a:pt x="107" y="116"/>
                  <a:pt x="107" y="115"/>
                </a:cubicBezTo>
                <a:cubicBezTo>
                  <a:pt x="117" y="115"/>
                  <a:pt x="117" y="115"/>
                  <a:pt x="117" y="115"/>
                </a:cubicBezTo>
                <a:cubicBezTo>
                  <a:pt x="117" y="116"/>
                  <a:pt x="118" y="117"/>
                  <a:pt x="120" y="117"/>
                </a:cubicBezTo>
                <a:cubicBezTo>
                  <a:pt x="121" y="117"/>
                  <a:pt x="123" y="116"/>
                  <a:pt x="123" y="115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3" y="116"/>
                  <a:pt x="134" y="117"/>
                  <a:pt x="136" y="117"/>
                </a:cubicBezTo>
                <a:cubicBezTo>
                  <a:pt x="137" y="117"/>
                  <a:pt x="139" y="116"/>
                  <a:pt x="139" y="115"/>
                </a:cubicBezTo>
                <a:cubicBezTo>
                  <a:pt x="149" y="115"/>
                  <a:pt x="149" y="115"/>
                  <a:pt x="149" y="115"/>
                </a:cubicBezTo>
                <a:cubicBezTo>
                  <a:pt x="149" y="115"/>
                  <a:pt x="150" y="116"/>
                  <a:pt x="150" y="116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0" y="128"/>
                  <a:pt x="149" y="129"/>
                  <a:pt x="149" y="131"/>
                </a:cubicBezTo>
                <a:cubicBezTo>
                  <a:pt x="149" y="132"/>
                  <a:pt x="150" y="133"/>
                  <a:pt x="152" y="133"/>
                </a:cubicBezTo>
                <a:cubicBezTo>
                  <a:pt x="152" y="133"/>
                  <a:pt x="153" y="133"/>
                  <a:pt x="153" y="133"/>
                </a:cubicBezTo>
                <a:cubicBezTo>
                  <a:pt x="154" y="139"/>
                  <a:pt x="154" y="139"/>
                  <a:pt x="154" y="139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7" y="137"/>
                  <a:pt x="145" y="136"/>
                  <a:pt x="144" y="136"/>
                </a:cubicBezTo>
                <a:close/>
                <a:moveTo>
                  <a:pt x="96" y="136"/>
                </a:moveTo>
                <a:cubicBezTo>
                  <a:pt x="95" y="136"/>
                  <a:pt x="93" y="137"/>
                  <a:pt x="9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7"/>
                  <a:pt x="81" y="136"/>
                  <a:pt x="80" y="136"/>
                </a:cubicBezTo>
                <a:cubicBezTo>
                  <a:pt x="79" y="136"/>
                  <a:pt x="77" y="137"/>
                  <a:pt x="77" y="139"/>
                </a:cubicBezTo>
                <a:cubicBezTo>
                  <a:pt x="67" y="139"/>
                  <a:pt x="67" y="139"/>
                  <a:pt x="67" y="139"/>
                </a:cubicBezTo>
                <a:cubicBezTo>
                  <a:pt x="67" y="137"/>
                  <a:pt x="65" y="136"/>
                  <a:pt x="64" y="136"/>
                </a:cubicBezTo>
                <a:cubicBezTo>
                  <a:pt x="63" y="136"/>
                  <a:pt x="61" y="137"/>
                  <a:pt x="61" y="139"/>
                </a:cubicBezTo>
                <a:cubicBezTo>
                  <a:pt x="57" y="139"/>
                  <a:pt x="57" y="139"/>
                  <a:pt x="57" y="139"/>
                </a:cubicBezTo>
                <a:cubicBezTo>
                  <a:pt x="58" y="133"/>
                  <a:pt x="58" y="133"/>
                  <a:pt x="58" y="133"/>
                </a:cubicBezTo>
                <a:cubicBezTo>
                  <a:pt x="58" y="132"/>
                  <a:pt x="59" y="131"/>
                  <a:pt x="59" y="131"/>
                </a:cubicBezTo>
                <a:cubicBezTo>
                  <a:pt x="59" y="130"/>
                  <a:pt x="59" y="130"/>
                  <a:pt x="58" y="129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6"/>
                  <a:pt x="71" y="117"/>
                  <a:pt x="72" y="117"/>
                </a:cubicBezTo>
                <a:cubicBezTo>
                  <a:pt x="73" y="117"/>
                  <a:pt x="75" y="116"/>
                  <a:pt x="75" y="115"/>
                </a:cubicBezTo>
                <a:cubicBezTo>
                  <a:pt x="85" y="115"/>
                  <a:pt x="85" y="115"/>
                  <a:pt x="85" y="115"/>
                </a:cubicBezTo>
                <a:cubicBezTo>
                  <a:pt x="85" y="116"/>
                  <a:pt x="87" y="117"/>
                  <a:pt x="88" y="117"/>
                </a:cubicBezTo>
                <a:cubicBezTo>
                  <a:pt x="89" y="117"/>
                  <a:pt x="91" y="116"/>
                  <a:pt x="91" y="115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102" y="129"/>
                  <a:pt x="102" y="129"/>
                  <a:pt x="102" y="129"/>
                </a:cubicBezTo>
                <a:cubicBezTo>
                  <a:pt x="101" y="130"/>
                  <a:pt x="101" y="130"/>
                  <a:pt x="101" y="131"/>
                </a:cubicBezTo>
                <a:cubicBezTo>
                  <a:pt x="101" y="131"/>
                  <a:pt x="102" y="132"/>
                  <a:pt x="102" y="133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7"/>
                  <a:pt x="97" y="136"/>
                  <a:pt x="96" y="136"/>
                </a:cubicBezTo>
                <a:close/>
                <a:moveTo>
                  <a:pt x="48" y="136"/>
                </a:moveTo>
                <a:cubicBezTo>
                  <a:pt x="47" y="136"/>
                  <a:pt x="45" y="137"/>
                  <a:pt x="45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5" y="137"/>
                  <a:pt x="34" y="136"/>
                  <a:pt x="32" y="136"/>
                </a:cubicBezTo>
                <a:cubicBezTo>
                  <a:pt x="31" y="136"/>
                  <a:pt x="29" y="137"/>
                  <a:pt x="29" y="139"/>
                </a:cubicBezTo>
                <a:cubicBezTo>
                  <a:pt x="19" y="139"/>
                  <a:pt x="19" y="139"/>
                  <a:pt x="19" y="139"/>
                </a:cubicBezTo>
                <a:cubicBezTo>
                  <a:pt x="19" y="137"/>
                  <a:pt x="18" y="136"/>
                  <a:pt x="16" y="136"/>
                </a:cubicBezTo>
                <a:cubicBezTo>
                  <a:pt x="15" y="136"/>
                  <a:pt x="13" y="137"/>
                  <a:pt x="13" y="139"/>
                </a:cubicBezTo>
                <a:cubicBezTo>
                  <a:pt x="6" y="139"/>
                  <a:pt x="6" y="139"/>
                  <a:pt x="6" y="139"/>
                </a:cubicBezTo>
                <a:cubicBezTo>
                  <a:pt x="7" y="133"/>
                  <a:pt x="7" y="133"/>
                  <a:pt x="7" y="133"/>
                </a:cubicBezTo>
                <a:cubicBezTo>
                  <a:pt x="7" y="133"/>
                  <a:pt x="8" y="133"/>
                  <a:pt x="8" y="133"/>
                </a:cubicBezTo>
                <a:cubicBezTo>
                  <a:pt x="10" y="133"/>
                  <a:pt x="11" y="132"/>
                  <a:pt x="11" y="131"/>
                </a:cubicBezTo>
                <a:cubicBezTo>
                  <a:pt x="11" y="129"/>
                  <a:pt x="10" y="128"/>
                  <a:pt x="8" y="128"/>
                </a:cubicBezTo>
                <a:cubicBezTo>
                  <a:pt x="8" y="128"/>
                  <a:pt x="8" y="128"/>
                  <a:pt x="8" y="128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10" y="116"/>
                  <a:pt x="11" y="115"/>
                  <a:pt x="11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1" y="116"/>
                  <a:pt x="23" y="117"/>
                  <a:pt x="24" y="117"/>
                </a:cubicBezTo>
                <a:cubicBezTo>
                  <a:pt x="26" y="117"/>
                  <a:pt x="27" y="116"/>
                  <a:pt x="27" y="115"/>
                </a:cubicBezTo>
                <a:cubicBezTo>
                  <a:pt x="37" y="115"/>
                  <a:pt x="37" y="115"/>
                  <a:pt x="37" y="115"/>
                </a:cubicBezTo>
                <a:cubicBezTo>
                  <a:pt x="37" y="116"/>
                  <a:pt x="39" y="117"/>
                  <a:pt x="40" y="117"/>
                </a:cubicBezTo>
                <a:cubicBezTo>
                  <a:pt x="42" y="117"/>
                  <a:pt x="43" y="116"/>
                  <a:pt x="43" y="115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4" y="117"/>
                  <a:pt x="55" y="117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1" y="137"/>
                  <a:pt x="50" y="136"/>
                  <a:pt x="48" y="136"/>
                </a:cubicBezTo>
                <a:close/>
                <a:moveTo>
                  <a:pt x="5" y="35"/>
                </a:move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46"/>
                  <a:pt x="33" y="53"/>
                  <a:pt x="24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3"/>
                  <a:pt x="20" y="53"/>
                  <a:pt x="20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7" y="53"/>
                  <a:pt x="16" y="52"/>
                  <a:pt x="14" y="52"/>
                </a:cubicBezTo>
                <a:cubicBezTo>
                  <a:pt x="14" y="52"/>
                  <a:pt x="14" y="52"/>
                  <a:pt x="14" y="51"/>
                </a:cubicBezTo>
                <a:cubicBezTo>
                  <a:pt x="13" y="51"/>
                  <a:pt x="13" y="51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1" y="49"/>
                  <a:pt x="10" y="49"/>
                </a:cubicBezTo>
                <a:cubicBezTo>
                  <a:pt x="7" y="46"/>
                  <a:pt x="5" y="42"/>
                  <a:pt x="5" y="37"/>
                </a:cubicBezTo>
                <a:lnTo>
                  <a:pt x="5" y="35"/>
                </a:lnTo>
                <a:close/>
                <a:moveTo>
                  <a:pt x="149" y="56"/>
                </a:moveTo>
                <a:cubicBezTo>
                  <a:pt x="149" y="56"/>
                  <a:pt x="149" y="56"/>
                  <a:pt x="149" y="56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44" y="109"/>
                  <a:pt x="144" y="109"/>
                  <a:pt x="144" y="109"/>
                </a:cubicBezTo>
                <a:cubicBezTo>
                  <a:pt x="144" y="58"/>
                  <a:pt x="144" y="58"/>
                  <a:pt x="144" y="58"/>
                </a:cubicBezTo>
                <a:cubicBezTo>
                  <a:pt x="144" y="58"/>
                  <a:pt x="144" y="58"/>
                  <a:pt x="144" y="58"/>
                </a:cubicBezTo>
                <a:cubicBezTo>
                  <a:pt x="146" y="57"/>
                  <a:pt x="148" y="57"/>
                  <a:pt x="149" y="56"/>
                </a:cubicBezTo>
                <a:close/>
                <a:moveTo>
                  <a:pt x="139" y="109"/>
                </a:moveTo>
                <a:cubicBezTo>
                  <a:pt x="132" y="109"/>
                  <a:pt x="132" y="109"/>
                  <a:pt x="132" y="109"/>
                </a:cubicBezTo>
                <a:cubicBezTo>
                  <a:pt x="133" y="108"/>
                  <a:pt x="133" y="106"/>
                  <a:pt x="133" y="104"/>
                </a:cubicBezTo>
                <a:cubicBezTo>
                  <a:pt x="133" y="98"/>
                  <a:pt x="129" y="94"/>
                  <a:pt x="124" y="93"/>
                </a:cubicBezTo>
                <a:cubicBezTo>
                  <a:pt x="125" y="92"/>
                  <a:pt x="125" y="90"/>
                  <a:pt x="125" y="88"/>
                </a:cubicBezTo>
                <a:cubicBezTo>
                  <a:pt x="125" y="82"/>
                  <a:pt x="121" y="77"/>
                  <a:pt x="115" y="77"/>
                </a:cubicBezTo>
                <a:cubicBezTo>
                  <a:pt x="109" y="77"/>
                  <a:pt x="104" y="82"/>
                  <a:pt x="104" y="88"/>
                </a:cubicBezTo>
                <a:cubicBezTo>
                  <a:pt x="104" y="90"/>
                  <a:pt x="105" y="92"/>
                  <a:pt x="106" y="93"/>
                </a:cubicBezTo>
                <a:cubicBezTo>
                  <a:pt x="100" y="94"/>
                  <a:pt x="96" y="98"/>
                  <a:pt x="96" y="104"/>
                </a:cubicBezTo>
                <a:cubicBezTo>
                  <a:pt x="96" y="106"/>
                  <a:pt x="97" y="108"/>
                  <a:pt x="97" y="109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8" y="106"/>
                  <a:pt x="69" y="105"/>
                  <a:pt x="69" y="104"/>
                </a:cubicBezTo>
                <a:cubicBezTo>
                  <a:pt x="69" y="102"/>
                  <a:pt x="68" y="101"/>
                  <a:pt x="67" y="101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54" y="101"/>
                  <a:pt x="54" y="101"/>
                  <a:pt x="54" y="101"/>
                </a:cubicBezTo>
                <a:cubicBezTo>
                  <a:pt x="73" y="83"/>
                  <a:pt x="73" y="83"/>
                  <a:pt x="73" y="83"/>
                </a:cubicBezTo>
                <a:cubicBezTo>
                  <a:pt x="68" y="78"/>
                  <a:pt x="68" y="78"/>
                  <a:pt x="68" y="78"/>
                </a:cubicBezTo>
                <a:cubicBezTo>
                  <a:pt x="63" y="72"/>
                  <a:pt x="56" y="69"/>
                  <a:pt x="48" y="69"/>
                </a:cubicBezTo>
                <a:cubicBezTo>
                  <a:pt x="40" y="69"/>
                  <a:pt x="33" y="72"/>
                  <a:pt x="28" y="78"/>
                </a:cubicBezTo>
                <a:cubicBezTo>
                  <a:pt x="23" y="83"/>
                  <a:pt x="23" y="83"/>
                  <a:pt x="23" y="83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28" y="101"/>
                  <a:pt x="27" y="102"/>
                  <a:pt x="27" y="104"/>
                </a:cubicBezTo>
                <a:cubicBezTo>
                  <a:pt x="27" y="105"/>
                  <a:pt x="28" y="106"/>
                  <a:pt x="29" y="106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40" y="109"/>
                  <a:pt x="40" y="109"/>
                  <a:pt x="40" y="109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59"/>
                  <a:pt x="21" y="59"/>
                  <a:pt x="21" y="59"/>
                </a:cubicBezTo>
                <a:cubicBezTo>
                  <a:pt x="24" y="59"/>
                  <a:pt x="24" y="59"/>
                  <a:pt x="24" y="59"/>
                </a:cubicBezTo>
                <a:cubicBezTo>
                  <a:pt x="32" y="59"/>
                  <a:pt x="39" y="54"/>
                  <a:pt x="43" y="48"/>
                </a:cubicBezTo>
                <a:cubicBezTo>
                  <a:pt x="46" y="54"/>
                  <a:pt x="53" y="59"/>
                  <a:pt x="61" y="59"/>
                </a:cubicBezTo>
                <a:cubicBezTo>
                  <a:pt x="69" y="59"/>
                  <a:pt x="76" y="54"/>
                  <a:pt x="80" y="48"/>
                </a:cubicBezTo>
                <a:cubicBezTo>
                  <a:pt x="84" y="54"/>
                  <a:pt x="91" y="59"/>
                  <a:pt x="99" y="59"/>
                </a:cubicBezTo>
                <a:cubicBezTo>
                  <a:pt x="107" y="59"/>
                  <a:pt x="114" y="54"/>
                  <a:pt x="117" y="48"/>
                </a:cubicBezTo>
                <a:cubicBezTo>
                  <a:pt x="121" y="54"/>
                  <a:pt x="128" y="59"/>
                  <a:pt x="136" y="59"/>
                </a:cubicBezTo>
                <a:cubicBezTo>
                  <a:pt x="139" y="59"/>
                  <a:pt x="139" y="59"/>
                  <a:pt x="139" y="59"/>
                </a:cubicBezTo>
                <a:lnTo>
                  <a:pt x="139" y="109"/>
                </a:lnTo>
                <a:close/>
                <a:moveTo>
                  <a:pt x="101" y="104"/>
                </a:moveTo>
                <a:cubicBezTo>
                  <a:pt x="101" y="101"/>
                  <a:pt x="104" y="99"/>
                  <a:pt x="107" y="99"/>
                </a:cubicBezTo>
                <a:cubicBezTo>
                  <a:pt x="110" y="99"/>
                  <a:pt x="112" y="101"/>
                  <a:pt x="112" y="104"/>
                </a:cubicBezTo>
                <a:cubicBezTo>
                  <a:pt x="112" y="107"/>
                  <a:pt x="110" y="109"/>
                  <a:pt x="107" y="109"/>
                </a:cubicBezTo>
                <a:cubicBezTo>
                  <a:pt x="104" y="109"/>
                  <a:pt x="101" y="107"/>
                  <a:pt x="101" y="104"/>
                </a:cubicBezTo>
                <a:close/>
                <a:moveTo>
                  <a:pt x="115" y="93"/>
                </a:moveTo>
                <a:cubicBezTo>
                  <a:pt x="112" y="93"/>
                  <a:pt x="109" y="91"/>
                  <a:pt x="109" y="88"/>
                </a:cubicBezTo>
                <a:cubicBezTo>
                  <a:pt x="109" y="85"/>
                  <a:pt x="112" y="83"/>
                  <a:pt x="115" y="83"/>
                </a:cubicBezTo>
                <a:cubicBezTo>
                  <a:pt x="118" y="83"/>
                  <a:pt x="120" y="85"/>
                  <a:pt x="120" y="88"/>
                </a:cubicBezTo>
                <a:cubicBezTo>
                  <a:pt x="120" y="91"/>
                  <a:pt x="118" y="93"/>
                  <a:pt x="115" y="93"/>
                </a:cubicBezTo>
                <a:close/>
                <a:moveTo>
                  <a:pt x="117" y="104"/>
                </a:moveTo>
                <a:cubicBezTo>
                  <a:pt x="117" y="101"/>
                  <a:pt x="120" y="99"/>
                  <a:pt x="123" y="99"/>
                </a:cubicBezTo>
                <a:cubicBezTo>
                  <a:pt x="126" y="99"/>
                  <a:pt x="128" y="101"/>
                  <a:pt x="128" y="104"/>
                </a:cubicBezTo>
                <a:cubicBezTo>
                  <a:pt x="128" y="107"/>
                  <a:pt x="126" y="109"/>
                  <a:pt x="123" y="109"/>
                </a:cubicBezTo>
                <a:cubicBezTo>
                  <a:pt x="120" y="109"/>
                  <a:pt x="117" y="107"/>
                  <a:pt x="117" y="104"/>
                </a:cubicBezTo>
                <a:close/>
                <a:moveTo>
                  <a:pt x="45" y="106"/>
                </a:moveTo>
                <a:cubicBezTo>
                  <a:pt x="47" y="106"/>
                  <a:pt x="47" y="106"/>
                  <a:pt x="47" y="106"/>
                </a:cubicBezTo>
                <a:cubicBezTo>
                  <a:pt x="48" y="108"/>
                  <a:pt x="48" y="108"/>
                  <a:pt x="48" y="108"/>
                </a:cubicBezTo>
                <a:cubicBezTo>
                  <a:pt x="49" y="106"/>
                  <a:pt x="49" y="106"/>
                  <a:pt x="49" y="106"/>
                </a:cubicBezTo>
                <a:cubicBezTo>
                  <a:pt x="51" y="106"/>
                  <a:pt x="51" y="106"/>
                  <a:pt x="51" y="106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5" y="109"/>
                  <a:pt x="45" y="109"/>
                  <a:pt x="45" y="109"/>
                </a:cubicBezTo>
                <a:lnTo>
                  <a:pt x="45" y="106"/>
                </a:lnTo>
                <a:close/>
                <a:moveTo>
                  <a:pt x="48" y="80"/>
                </a:moveTo>
                <a:cubicBezTo>
                  <a:pt x="47" y="80"/>
                  <a:pt x="45" y="81"/>
                  <a:pt x="45" y="83"/>
                </a:cubicBezTo>
                <a:cubicBezTo>
                  <a:pt x="45" y="97"/>
                  <a:pt x="45" y="97"/>
                  <a:pt x="45" y="97"/>
                </a:cubicBezTo>
                <a:cubicBezTo>
                  <a:pt x="30" y="83"/>
                  <a:pt x="30" y="83"/>
                  <a:pt x="30" y="83"/>
                </a:cubicBezTo>
                <a:cubicBezTo>
                  <a:pt x="32" y="81"/>
                  <a:pt x="32" y="81"/>
                  <a:pt x="32" y="81"/>
                </a:cubicBezTo>
                <a:cubicBezTo>
                  <a:pt x="36" y="77"/>
                  <a:pt x="42" y="75"/>
                  <a:pt x="48" y="75"/>
                </a:cubicBezTo>
                <a:cubicBezTo>
                  <a:pt x="54" y="75"/>
                  <a:pt x="60" y="77"/>
                  <a:pt x="64" y="81"/>
                </a:cubicBezTo>
                <a:cubicBezTo>
                  <a:pt x="66" y="83"/>
                  <a:pt x="66" y="83"/>
                  <a:pt x="66" y="83"/>
                </a:cubicBezTo>
                <a:cubicBezTo>
                  <a:pt x="51" y="97"/>
                  <a:pt x="51" y="97"/>
                  <a:pt x="51" y="97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1"/>
                  <a:pt x="50" y="80"/>
                  <a:pt x="48" y="80"/>
                </a:cubicBezTo>
                <a:close/>
                <a:moveTo>
                  <a:pt x="115" y="37"/>
                </a:moveTo>
                <a:cubicBezTo>
                  <a:pt x="115" y="46"/>
                  <a:pt x="107" y="53"/>
                  <a:pt x="99" y="53"/>
                </a:cubicBezTo>
                <a:cubicBezTo>
                  <a:pt x="90" y="53"/>
                  <a:pt x="83" y="46"/>
                  <a:pt x="83" y="37"/>
                </a:cubicBezTo>
                <a:cubicBezTo>
                  <a:pt x="83" y="35"/>
                  <a:pt x="83" y="35"/>
                  <a:pt x="83" y="35"/>
                </a:cubicBezTo>
                <a:cubicBezTo>
                  <a:pt x="115" y="35"/>
                  <a:pt x="115" y="35"/>
                  <a:pt x="115" y="35"/>
                </a:cubicBezTo>
                <a:lnTo>
                  <a:pt x="115" y="37"/>
                </a:lnTo>
                <a:close/>
                <a:moveTo>
                  <a:pt x="83" y="29"/>
                </a:moveTo>
                <a:cubicBezTo>
                  <a:pt x="83" y="5"/>
                  <a:pt x="83" y="5"/>
                  <a:pt x="83" y="5"/>
                </a:cubicBezTo>
                <a:cubicBezTo>
                  <a:pt x="97" y="6"/>
                  <a:pt x="110" y="15"/>
                  <a:pt x="114" y="29"/>
                </a:cubicBezTo>
                <a:lnTo>
                  <a:pt x="83" y="29"/>
                </a:lnTo>
                <a:close/>
                <a:moveTo>
                  <a:pt x="77" y="29"/>
                </a:moveTo>
                <a:cubicBezTo>
                  <a:pt x="46" y="29"/>
                  <a:pt x="46" y="29"/>
                  <a:pt x="46" y="29"/>
                </a:cubicBezTo>
                <a:cubicBezTo>
                  <a:pt x="50" y="15"/>
                  <a:pt x="63" y="6"/>
                  <a:pt x="77" y="5"/>
                </a:cubicBezTo>
                <a:lnTo>
                  <a:pt x="77" y="29"/>
                </a:lnTo>
                <a:close/>
                <a:moveTo>
                  <a:pt x="77" y="35"/>
                </a:moveTo>
                <a:cubicBezTo>
                  <a:pt x="77" y="37"/>
                  <a:pt x="77" y="37"/>
                  <a:pt x="77" y="37"/>
                </a:cubicBezTo>
                <a:cubicBezTo>
                  <a:pt x="77" y="46"/>
                  <a:pt x="70" y="53"/>
                  <a:pt x="61" y="53"/>
                </a:cubicBezTo>
                <a:cubicBezTo>
                  <a:pt x="53" y="53"/>
                  <a:pt x="45" y="46"/>
                  <a:pt x="45" y="37"/>
                </a:cubicBezTo>
                <a:cubicBezTo>
                  <a:pt x="45" y="35"/>
                  <a:pt x="45" y="35"/>
                  <a:pt x="45" y="35"/>
                </a:cubicBezTo>
                <a:lnTo>
                  <a:pt x="77" y="35"/>
                </a:lnTo>
                <a:close/>
                <a:moveTo>
                  <a:pt x="11" y="56"/>
                </a:moveTo>
                <a:cubicBezTo>
                  <a:pt x="11" y="56"/>
                  <a:pt x="11" y="56"/>
                  <a:pt x="11" y="56"/>
                </a:cubicBezTo>
                <a:cubicBezTo>
                  <a:pt x="12" y="57"/>
                  <a:pt x="14" y="57"/>
                  <a:pt x="16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1" y="109"/>
                  <a:pt x="11" y="109"/>
                  <a:pt x="11" y="109"/>
                </a:cubicBezTo>
                <a:cubicBezTo>
                  <a:pt x="11" y="56"/>
                  <a:pt x="11" y="56"/>
                  <a:pt x="11" y="56"/>
                </a:cubicBezTo>
                <a:close/>
                <a:moveTo>
                  <a:pt x="155" y="37"/>
                </a:moveTo>
                <a:cubicBezTo>
                  <a:pt x="155" y="42"/>
                  <a:pt x="153" y="46"/>
                  <a:pt x="150" y="49"/>
                </a:cubicBezTo>
                <a:cubicBezTo>
                  <a:pt x="149" y="49"/>
                  <a:pt x="149" y="50"/>
                  <a:pt x="148" y="50"/>
                </a:cubicBezTo>
                <a:cubicBezTo>
                  <a:pt x="148" y="50"/>
                  <a:pt x="148" y="50"/>
                  <a:pt x="148" y="50"/>
                </a:cubicBezTo>
                <a:cubicBezTo>
                  <a:pt x="147" y="51"/>
                  <a:pt x="147" y="51"/>
                  <a:pt x="146" y="51"/>
                </a:cubicBezTo>
                <a:cubicBezTo>
                  <a:pt x="146" y="52"/>
                  <a:pt x="146" y="52"/>
                  <a:pt x="146" y="52"/>
                </a:cubicBezTo>
                <a:cubicBezTo>
                  <a:pt x="144" y="52"/>
                  <a:pt x="143" y="53"/>
                  <a:pt x="141" y="53"/>
                </a:cubicBezTo>
                <a:cubicBezTo>
                  <a:pt x="140" y="53"/>
                  <a:pt x="140" y="53"/>
                  <a:pt x="140" y="53"/>
                </a:cubicBezTo>
                <a:cubicBezTo>
                  <a:pt x="140" y="53"/>
                  <a:pt x="139" y="53"/>
                  <a:pt x="139" y="53"/>
                </a:cubicBezTo>
                <a:cubicBezTo>
                  <a:pt x="136" y="53"/>
                  <a:pt x="136" y="53"/>
                  <a:pt x="136" y="53"/>
                </a:cubicBezTo>
                <a:cubicBezTo>
                  <a:pt x="127" y="53"/>
                  <a:pt x="120" y="46"/>
                  <a:pt x="120" y="37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55" y="35"/>
                  <a:pt x="155" y="35"/>
                  <a:pt x="155" y="35"/>
                </a:cubicBezTo>
                <a:lnTo>
                  <a:pt x="155" y="37"/>
                </a:lnTo>
                <a:close/>
                <a:moveTo>
                  <a:pt x="122" y="5"/>
                </a:moveTo>
                <a:cubicBezTo>
                  <a:pt x="137" y="6"/>
                  <a:pt x="149" y="16"/>
                  <a:pt x="154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7" y="19"/>
                  <a:pt x="110" y="10"/>
                  <a:pt x="102" y="5"/>
                </a:cubicBezTo>
                <a:cubicBezTo>
                  <a:pt x="120" y="5"/>
                  <a:pt x="120" y="5"/>
                  <a:pt x="120" y="5"/>
                </a:cubicBezTo>
                <a:lnTo>
                  <a:pt x="122" y="5"/>
                </a:lnTo>
                <a:close/>
                <a:moveTo>
                  <a:pt x="40" y="5"/>
                </a:moveTo>
                <a:cubicBezTo>
                  <a:pt x="58" y="5"/>
                  <a:pt x="58" y="5"/>
                  <a:pt x="58" y="5"/>
                </a:cubicBezTo>
                <a:cubicBezTo>
                  <a:pt x="50" y="10"/>
                  <a:pt x="43" y="19"/>
                  <a:pt x="41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11" y="15"/>
                  <a:pt x="25" y="5"/>
                  <a:pt x="40" y="5"/>
                </a:cubicBezTo>
                <a:close/>
                <a:moveTo>
                  <a:pt x="10" y="155"/>
                </a:moveTo>
                <a:cubicBezTo>
                  <a:pt x="6" y="144"/>
                  <a:pt x="6" y="144"/>
                  <a:pt x="6" y="144"/>
                </a:cubicBezTo>
                <a:cubicBezTo>
                  <a:pt x="51" y="144"/>
                  <a:pt x="51" y="144"/>
                  <a:pt x="51" y="144"/>
                </a:cubicBezTo>
                <a:cubicBezTo>
                  <a:pt x="55" y="155"/>
                  <a:pt x="55" y="155"/>
                  <a:pt x="55" y="155"/>
                </a:cubicBezTo>
                <a:lnTo>
                  <a:pt x="10" y="155"/>
                </a:lnTo>
                <a:close/>
                <a:moveTo>
                  <a:pt x="61" y="155"/>
                </a:moveTo>
                <a:cubicBezTo>
                  <a:pt x="57" y="144"/>
                  <a:pt x="57" y="144"/>
                  <a:pt x="57" y="144"/>
                </a:cubicBezTo>
                <a:cubicBezTo>
                  <a:pt x="103" y="144"/>
                  <a:pt x="103" y="144"/>
                  <a:pt x="103" y="144"/>
                </a:cubicBezTo>
                <a:cubicBezTo>
                  <a:pt x="99" y="155"/>
                  <a:pt x="99" y="155"/>
                  <a:pt x="99" y="155"/>
                </a:cubicBezTo>
                <a:lnTo>
                  <a:pt x="61" y="155"/>
                </a:lnTo>
                <a:close/>
                <a:moveTo>
                  <a:pt x="105" y="155"/>
                </a:moveTo>
                <a:cubicBezTo>
                  <a:pt x="109" y="144"/>
                  <a:pt x="109" y="144"/>
                  <a:pt x="109" y="144"/>
                </a:cubicBezTo>
                <a:cubicBezTo>
                  <a:pt x="154" y="144"/>
                  <a:pt x="154" y="144"/>
                  <a:pt x="154" y="144"/>
                </a:cubicBezTo>
                <a:cubicBezTo>
                  <a:pt x="150" y="155"/>
                  <a:pt x="150" y="155"/>
                  <a:pt x="150" y="155"/>
                </a:cubicBezTo>
                <a:lnTo>
                  <a:pt x="105" y="155"/>
                </a:lnTo>
                <a:close/>
                <a:moveTo>
                  <a:pt x="64" y="120"/>
                </a:moveTo>
                <a:cubicBezTo>
                  <a:pt x="65" y="120"/>
                  <a:pt x="67" y="121"/>
                  <a:pt x="67" y="123"/>
                </a:cubicBezTo>
                <a:cubicBezTo>
                  <a:pt x="67" y="124"/>
                  <a:pt x="65" y="125"/>
                  <a:pt x="64" y="125"/>
                </a:cubicBezTo>
                <a:cubicBezTo>
                  <a:pt x="63" y="125"/>
                  <a:pt x="61" y="124"/>
                  <a:pt x="61" y="123"/>
                </a:cubicBezTo>
                <a:cubicBezTo>
                  <a:pt x="61" y="121"/>
                  <a:pt x="63" y="120"/>
                  <a:pt x="64" y="120"/>
                </a:cubicBezTo>
                <a:close/>
                <a:moveTo>
                  <a:pt x="80" y="120"/>
                </a:moveTo>
                <a:cubicBezTo>
                  <a:pt x="81" y="120"/>
                  <a:pt x="83" y="121"/>
                  <a:pt x="83" y="123"/>
                </a:cubicBezTo>
                <a:cubicBezTo>
                  <a:pt x="83" y="124"/>
                  <a:pt x="81" y="125"/>
                  <a:pt x="80" y="125"/>
                </a:cubicBezTo>
                <a:cubicBezTo>
                  <a:pt x="79" y="125"/>
                  <a:pt x="77" y="124"/>
                  <a:pt x="77" y="123"/>
                </a:cubicBezTo>
                <a:cubicBezTo>
                  <a:pt x="77" y="121"/>
                  <a:pt x="79" y="120"/>
                  <a:pt x="80" y="120"/>
                </a:cubicBezTo>
                <a:close/>
                <a:moveTo>
                  <a:pt x="48" y="120"/>
                </a:moveTo>
                <a:cubicBezTo>
                  <a:pt x="50" y="120"/>
                  <a:pt x="51" y="121"/>
                  <a:pt x="51" y="123"/>
                </a:cubicBezTo>
                <a:cubicBezTo>
                  <a:pt x="51" y="124"/>
                  <a:pt x="50" y="125"/>
                  <a:pt x="48" y="125"/>
                </a:cubicBezTo>
                <a:cubicBezTo>
                  <a:pt x="47" y="125"/>
                  <a:pt x="45" y="124"/>
                  <a:pt x="45" y="123"/>
                </a:cubicBezTo>
                <a:cubicBezTo>
                  <a:pt x="45" y="121"/>
                  <a:pt x="47" y="120"/>
                  <a:pt x="48" y="120"/>
                </a:cubicBezTo>
                <a:close/>
                <a:moveTo>
                  <a:pt x="16" y="120"/>
                </a:moveTo>
                <a:cubicBezTo>
                  <a:pt x="18" y="120"/>
                  <a:pt x="19" y="121"/>
                  <a:pt x="19" y="123"/>
                </a:cubicBezTo>
                <a:cubicBezTo>
                  <a:pt x="19" y="124"/>
                  <a:pt x="18" y="125"/>
                  <a:pt x="16" y="125"/>
                </a:cubicBezTo>
                <a:cubicBezTo>
                  <a:pt x="15" y="125"/>
                  <a:pt x="13" y="124"/>
                  <a:pt x="13" y="123"/>
                </a:cubicBezTo>
                <a:cubicBezTo>
                  <a:pt x="13" y="121"/>
                  <a:pt x="15" y="120"/>
                  <a:pt x="16" y="120"/>
                </a:cubicBezTo>
                <a:close/>
                <a:moveTo>
                  <a:pt x="32" y="120"/>
                </a:moveTo>
                <a:cubicBezTo>
                  <a:pt x="34" y="120"/>
                  <a:pt x="35" y="121"/>
                  <a:pt x="35" y="123"/>
                </a:cubicBezTo>
                <a:cubicBezTo>
                  <a:pt x="35" y="124"/>
                  <a:pt x="34" y="125"/>
                  <a:pt x="32" y="125"/>
                </a:cubicBezTo>
                <a:cubicBezTo>
                  <a:pt x="31" y="125"/>
                  <a:pt x="29" y="124"/>
                  <a:pt x="29" y="123"/>
                </a:cubicBezTo>
                <a:cubicBezTo>
                  <a:pt x="29" y="121"/>
                  <a:pt x="31" y="120"/>
                  <a:pt x="32" y="120"/>
                </a:cubicBezTo>
                <a:close/>
                <a:moveTo>
                  <a:pt x="144" y="120"/>
                </a:moveTo>
                <a:cubicBezTo>
                  <a:pt x="145" y="120"/>
                  <a:pt x="147" y="121"/>
                  <a:pt x="147" y="123"/>
                </a:cubicBezTo>
                <a:cubicBezTo>
                  <a:pt x="147" y="124"/>
                  <a:pt x="145" y="125"/>
                  <a:pt x="144" y="125"/>
                </a:cubicBezTo>
                <a:cubicBezTo>
                  <a:pt x="142" y="125"/>
                  <a:pt x="141" y="124"/>
                  <a:pt x="141" y="123"/>
                </a:cubicBezTo>
                <a:cubicBezTo>
                  <a:pt x="141" y="121"/>
                  <a:pt x="142" y="120"/>
                  <a:pt x="144" y="120"/>
                </a:cubicBezTo>
                <a:close/>
                <a:moveTo>
                  <a:pt x="128" y="120"/>
                </a:moveTo>
                <a:cubicBezTo>
                  <a:pt x="129" y="120"/>
                  <a:pt x="131" y="121"/>
                  <a:pt x="131" y="123"/>
                </a:cubicBezTo>
                <a:cubicBezTo>
                  <a:pt x="131" y="124"/>
                  <a:pt x="129" y="125"/>
                  <a:pt x="128" y="125"/>
                </a:cubicBezTo>
                <a:cubicBezTo>
                  <a:pt x="126" y="125"/>
                  <a:pt x="125" y="124"/>
                  <a:pt x="125" y="123"/>
                </a:cubicBezTo>
                <a:cubicBezTo>
                  <a:pt x="125" y="121"/>
                  <a:pt x="126" y="120"/>
                  <a:pt x="128" y="120"/>
                </a:cubicBezTo>
                <a:close/>
                <a:moveTo>
                  <a:pt x="96" y="120"/>
                </a:moveTo>
                <a:cubicBezTo>
                  <a:pt x="97" y="120"/>
                  <a:pt x="99" y="121"/>
                  <a:pt x="99" y="123"/>
                </a:cubicBezTo>
                <a:cubicBezTo>
                  <a:pt x="99" y="124"/>
                  <a:pt x="97" y="125"/>
                  <a:pt x="96" y="125"/>
                </a:cubicBezTo>
                <a:cubicBezTo>
                  <a:pt x="95" y="125"/>
                  <a:pt x="93" y="124"/>
                  <a:pt x="93" y="123"/>
                </a:cubicBezTo>
                <a:cubicBezTo>
                  <a:pt x="93" y="121"/>
                  <a:pt x="95" y="120"/>
                  <a:pt x="96" y="120"/>
                </a:cubicBezTo>
                <a:close/>
                <a:moveTo>
                  <a:pt x="112" y="120"/>
                </a:moveTo>
                <a:cubicBezTo>
                  <a:pt x="113" y="120"/>
                  <a:pt x="115" y="121"/>
                  <a:pt x="115" y="123"/>
                </a:cubicBezTo>
                <a:cubicBezTo>
                  <a:pt x="115" y="124"/>
                  <a:pt x="113" y="125"/>
                  <a:pt x="112" y="125"/>
                </a:cubicBezTo>
                <a:cubicBezTo>
                  <a:pt x="110" y="125"/>
                  <a:pt x="109" y="124"/>
                  <a:pt x="109" y="123"/>
                </a:cubicBezTo>
                <a:cubicBezTo>
                  <a:pt x="109" y="121"/>
                  <a:pt x="110" y="120"/>
                  <a:pt x="112" y="120"/>
                </a:cubicBezTo>
                <a:close/>
                <a:moveTo>
                  <a:pt x="72" y="128"/>
                </a:moveTo>
                <a:cubicBezTo>
                  <a:pt x="73" y="128"/>
                  <a:pt x="75" y="129"/>
                  <a:pt x="75" y="131"/>
                </a:cubicBezTo>
                <a:cubicBezTo>
                  <a:pt x="75" y="132"/>
                  <a:pt x="73" y="133"/>
                  <a:pt x="72" y="133"/>
                </a:cubicBezTo>
                <a:cubicBezTo>
                  <a:pt x="71" y="133"/>
                  <a:pt x="69" y="132"/>
                  <a:pt x="69" y="131"/>
                </a:cubicBezTo>
                <a:cubicBezTo>
                  <a:pt x="69" y="129"/>
                  <a:pt x="71" y="128"/>
                  <a:pt x="72" y="128"/>
                </a:cubicBezTo>
                <a:close/>
                <a:moveTo>
                  <a:pt x="24" y="128"/>
                </a:moveTo>
                <a:cubicBezTo>
                  <a:pt x="26" y="128"/>
                  <a:pt x="27" y="129"/>
                  <a:pt x="27" y="131"/>
                </a:cubicBezTo>
                <a:cubicBezTo>
                  <a:pt x="27" y="132"/>
                  <a:pt x="26" y="133"/>
                  <a:pt x="24" y="133"/>
                </a:cubicBezTo>
                <a:cubicBezTo>
                  <a:pt x="23" y="133"/>
                  <a:pt x="21" y="132"/>
                  <a:pt x="21" y="131"/>
                </a:cubicBezTo>
                <a:cubicBezTo>
                  <a:pt x="21" y="129"/>
                  <a:pt x="23" y="128"/>
                  <a:pt x="24" y="128"/>
                </a:cubicBezTo>
                <a:close/>
                <a:moveTo>
                  <a:pt x="40" y="128"/>
                </a:moveTo>
                <a:cubicBezTo>
                  <a:pt x="42" y="128"/>
                  <a:pt x="43" y="129"/>
                  <a:pt x="43" y="131"/>
                </a:cubicBezTo>
                <a:cubicBezTo>
                  <a:pt x="43" y="132"/>
                  <a:pt x="42" y="133"/>
                  <a:pt x="40" y="133"/>
                </a:cubicBezTo>
                <a:cubicBezTo>
                  <a:pt x="39" y="133"/>
                  <a:pt x="37" y="132"/>
                  <a:pt x="37" y="131"/>
                </a:cubicBezTo>
                <a:cubicBezTo>
                  <a:pt x="37" y="129"/>
                  <a:pt x="39" y="128"/>
                  <a:pt x="40" y="128"/>
                </a:cubicBezTo>
                <a:close/>
                <a:moveTo>
                  <a:pt x="136" y="128"/>
                </a:moveTo>
                <a:cubicBezTo>
                  <a:pt x="137" y="128"/>
                  <a:pt x="139" y="129"/>
                  <a:pt x="139" y="131"/>
                </a:cubicBezTo>
                <a:cubicBezTo>
                  <a:pt x="139" y="132"/>
                  <a:pt x="137" y="133"/>
                  <a:pt x="136" y="133"/>
                </a:cubicBezTo>
                <a:cubicBezTo>
                  <a:pt x="134" y="133"/>
                  <a:pt x="133" y="132"/>
                  <a:pt x="133" y="131"/>
                </a:cubicBezTo>
                <a:cubicBezTo>
                  <a:pt x="133" y="129"/>
                  <a:pt x="134" y="128"/>
                  <a:pt x="136" y="128"/>
                </a:cubicBezTo>
                <a:close/>
                <a:moveTo>
                  <a:pt x="88" y="128"/>
                </a:moveTo>
                <a:cubicBezTo>
                  <a:pt x="89" y="128"/>
                  <a:pt x="91" y="129"/>
                  <a:pt x="91" y="131"/>
                </a:cubicBezTo>
                <a:cubicBezTo>
                  <a:pt x="91" y="132"/>
                  <a:pt x="89" y="133"/>
                  <a:pt x="88" y="133"/>
                </a:cubicBezTo>
                <a:cubicBezTo>
                  <a:pt x="87" y="133"/>
                  <a:pt x="85" y="132"/>
                  <a:pt x="85" y="131"/>
                </a:cubicBezTo>
                <a:cubicBezTo>
                  <a:pt x="85" y="129"/>
                  <a:pt x="87" y="128"/>
                  <a:pt x="88" y="128"/>
                </a:cubicBezTo>
                <a:close/>
                <a:moveTo>
                  <a:pt x="120" y="128"/>
                </a:moveTo>
                <a:cubicBezTo>
                  <a:pt x="121" y="128"/>
                  <a:pt x="123" y="129"/>
                  <a:pt x="123" y="131"/>
                </a:cubicBezTo>
                <a:cubicBezTo>
                  <a:pt x="123" y="132"/>
                  <a:pt x="121" y="133"/>
                  <a:pt x="120" y="133"/>
                </a:cubicBezTo>
                <a:cubicBezTo>
                  <a:pt x="118" y="133"/>
                  <a:pt x="117" y="132"/>
                  <a:pt x="117" y="131"/>
                </a:cubicBezTo>
                <a:cubicBezTo>
                  <a:pt x="117" y="129"/>
                  <a:pt x="118" y="128"/>
                  <a:pt x="120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8" name="Freeform 1945">
            <a:extLst>
              <a:ext uri="{FF2B5EF4-FFF2-40B4-BE49-F238E27FC236}">
                <a16:creationId xmlns:a16="http://schemas.microsoft.com/office/drawing/2014/main" id="{78D7865C-6783-4C36-AB70-9D3ACE99F72E}"/>
              </a:ext>
            </a:extLst>
          </p:cNvPr>
          <p:cNvSpPr>
            <a:spLocks noEditPoints="1"/>
          </p:cNvSpPr>
          <p:nvPr/>
        </p:nvSpPr>
        <p:spPr bwMode="auto">
          <a:xfrm>
            <a:off x="3766090" y="5321934"/>
            <a:ext cx="388682" cy="390942"/>
          </a:xfrm>
          <a:custGeom>
            <a:avLst/>
            <a:gdLst>
              <a:gd name="T0" fmla="*/ 122743 w 160"/>
              <a:gd name="T1" fmla="*/ 274926 h 160"/>
              <a:gd name="T2" fmla="*/ 218209 w 160"/>
              <a:gd name="T3" fmla="*/ 463938 h 160"/>
              <a:gd name="T4" fmla="*/ 221619 w 160"/>
              <a:gd name="T5" fmla="*/ 103097 h 160"/>
              <a:gd name="T6" fmla="*/ 160247 w 160"/>
              <a:gd name="T7" fmla="*/ 151209 h 160"/>
              <a:gd name="T8" fmla="*/ 119333 w 160"/>
              <a:gd name="T9" fmla="*/ 199321 h 160"/>
              <a:gd name="T10" fmla="*/ 119333 w 160"/>
              <a:gd name="T11" fmla="*/ 319601 h 160"/>
              <a:gd name="T12" fmla="*/ 156838 w 160"/>
              <a:gd name="T13" fmla="*/ 391770 h 160"/>
              <a:gd name="T14" fmla="*/ 156838 w 160"/>
              <a:gd name="T15" fmla="*/ 391770 h 160"/>
              <a:gd name="T16" fmla="*/ 296628 w 160"/>
              <a:gd name="T17" fmla="*/ 470811 h 160"/>
              <a:gd name="T18" fmla="*/ 405733 w 160"/>
              <a:gd name="T19" fmla="*/ 134026 h 160"/>
              <a:gd name="T20" fmla="*/ 351180 w 160"/>
              <a:gd name="T21" fmla="*/ 446755 h 160"/>
              <a:gd name="T22" fmla="*/ 378457 w 160"/>
              <a:gd name="T23" fmla="*/ 109970 h 160"/>
              <a:gd name="T24" fmla="*/ 276171 w 160"/>
              <a:gd name="T25" fmla="*/ 79041 h 160"/>
              <a:gd name="T26" fmla="*/ 286400 w 160"/>
              <a:gd name="T27" fmla="*/ 79041 h 160"/>
              <a:gd name="T28" fmla="*/ 392095 w 160"/>
              <a:gd name="T29" fmla="*/ 429572 h 160"/>
              <a:gd name="T30" fmla="*/ 467104 w 160"/>
              <a:gd name="T31" fmla="*/ 274926 h 160"/>
              <a:gd name="T32" fmla="*/ 460285 w 160"/>
              <a:gd name="T33" fmla="*/ 216504 h 160"/>
              <a:gd name="T34" fmla="*/ 446647 w 160"/>
              <a:gd name="T35" fmla="*/ 367714 h 160"/>
              <a:gd name="T36" fmla="*/ 545523 w 160"/>
              <a:gd name="T37" fmla="*/ 498303 h 160"/>
              <a:gd name="T38" fmla="*/ 98876 w 160"/>
              <a:gd name="T39" fmla="*/ 491430 h 160"/>
              <a:gd name="T40" fmla="*/ 10229 w 160"/>
              <a:gd name="T41" fmla="*/ 199321 h 160"/>
              <a:gd name="T42" fmla="*/ 109105 w 160"/>
              <a:gd name="T43" fmla="*/ 48112 h 160"/>
              <a:gd name="T44" fmla="*/ 545523 w 160"/>
              <a:gd name="T45" fmla="*/ 51549 h 160"/>
              <a:gd name="T46" fmla="*/ 248895 w 160"/>
              <a:gd name="T47" fmla="*/ 30929 h 160"/>
              <a:gd name="T48" fmla="*/ 211390 w 160"/>
              <a:gd name="T49" fmla="*/ 41239 h 160"/>
              <a:gd name="T50" fmla="*/ 85238 w 160"/>
              <a:gd name="T51" fmla="*/ 189012 h 160"/>
              <a:gd name="T52" fmla="*/ 78419 w 160"/>
              <a:gd name="T53" fmla="*/ 226814 h 160"/>
              <a:gd name="T54" fmla="*/ 71600 w 160"/>
              <a:gd name="T55" fmla="*/ 274926 h 160"/>
              <a:gd name="T56" fmla="*/ 78419 w 160"/>
              <a:gd name="T57" fmla="*/ 323038 h 160"/>
              <a:gd name="T58" fmla="*/ 85238 w 160"/>
              <a:gd name="T59" fmla="*/ 360840 h 160"/>
              <a:gd name="T60" fmla="*/ 211390 w 160"/>
              <a:gd name="T61" fmla="*/ 508613 h 160"/>
              <a:gd name="T62" fmla="*/ 248895 w 160"/>
              <a:gd name="T63" fmla="*/ 518923 h 160"/>
              <a:gd name="T64" fmla="*/ 385276 w 160"/>
              <a:gd name="T65" fmla="*/ 494867 h 160"/>
              <a:gd name="T66" fmla="*/ 433009 w 160"/>
              <a:gd name="T67" fmla="*/ 453628 h 160"/>
              <a:gd name="T68" fmla="*/ 463695 w 160"/>
              <a:gd name="T69" fmla="*/ 412389 h 160"/>
              <a:gd name="T70" fmla="*/ 453466 w 160"/>
              <a:gd name="T71" fmla="*/ 116844 h 160"/>
              <a:gd name="T72" fmla="*/ 402323 w 160"/>
              <a:gd name="T73" fmla="*/ 68732 h 160"/>
              <a:gd name="T74" fmla="*/ 446647 w 160"/>
              <a:gd name="T75" fmla="*/ 82478 h 160"/>
              <a:gd name="T76" fmla="*/ 470514 w 160"/>
              <a:gd name="T77" fmla="*/ 113407 h 160"/>
              <a:gd name="T78" fmla="*/ 436418 w 160"/>
              <a:gd name="T79" fmla="*/ 72168 h 160"/>
              <a:gd name="T80" fmla="*/ 470514 w 160"/>
              <a:gd name="T81" fmla="*/ 439882 h 160"/>
              <a:gd name="T82" fmla="*/ 446647 w 160"/>
              <a:gd name="T83" fmla="*/ 467374 h 160"/>
              <a:gd name="T84" fmla="*/ 92057 w 160"/>
              <a:gd name="T85" fmla="*/ 419262 h 160"/>
              <a:gd name="T86" fmla="*/ 64781 w 160"/>
              <a:gd name="T87" fmla="*/ 192448 h 160"/>
              <a:gd name="T88" fmla="*/ 81828 w 160"/>
              <a:gd name="T89" fmla="*/ 147773 h 160"/>
              <a:gd name="T90" fmla="*/ 71600 w 160"/>
              <a:gd name="T91" fmla="*/ 109970 h 160"/>
              <a:gd name="T92" fmla="*/ 20457 w 160"/>
              <a:gd name="T93" fmla="*/ 257743 h 160"/>
              <a:gd name="T94" fmla="*/ 57962 w 160"/>
              <a:gd name="T95" fmla="*/ 312728 h 160"/>
              <a:gd name="T96" fmla="*/ 57962 w 160"/>
              <a:gd name="T97" fmla="*/ 233687 h 160"/>
              <a:gd name="T98" fmla="*/ 37505 w 160"/>
              <a:gd name="T99" fmla="*/ 374587 h 160"/>
              <a:gd name="T100" fmla="*/ 194343 w 160"/>
              <a:gd name="T101" fmla="*/ 30929 h 160"/>
              <a:gd name="T102" fmla="*/ 88647 w 160"/>
              <a:gd name="T103" fmla="*/ 92788 h 160"/>
              <a:gd name="T104" fmla="*/ 119333 w 160"/>
              <a:gd name="T105" fmla="*/ 65295 h 160"/>
              <a:gd name="T106" fmla="*/ 115924 w 160"/>
              <a:gd name="T107" fmla="*/ 453628 h 160"/>
              <a:gd name="T108" fmla="*/ 167066 w 160"/>
              <a:gd name="T109" fmla="*/ 501740 h 160"/>
              <a:gd name="T110" fmla="*/ 494380 w 160"/>
              <a:gd name="T111" fmla="*/ 17183 h 160"/>
              <a:gd name="T112" fmla="*/ 439828 w 160"/>
              <a:gd name="T113" fmla="*/ 37802 h 160"/>
              <a:gd name="T114" fmla="*/ 490971 w 160"/>
              <a:gd name="T115" fmla="*/ 491430 h 160"/>
              <a:gd name="T116" fmla="*/ 385276 w 160"/>
              <a:gd name="T117" fmla="*/ 515486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34" y="83"/>
                </a:moveTo>
                <a:cubicBezTo>
                  <a:pt x="32" y="83"/>
                  <a:pt x="31" y="82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8"/>
                  <a:pt x="31" y="76"/>
                  <a:pt x="31" y="75"/>
                </a:cubicBezTo>
                <a:cubicBezTo>
                  <a:pt x="31" y="73"/>
                  <a:pt x="33" y="72"/>
                  <a:pt x="34" y="72"/>
                </a:cubicBezTo>
                <a:cubicBezTo>
                  <a:pt x="36" y="72"/>
                  <a:pt x="37" y="74"/>
                  <a:pt x="37" y="75"/>
                </a:cubicBezTo>
                <a:cubicBezTo>
                  <a:pt x="37" y="77"/>
                  <a:pt x="36" y="78"/>
                  <a:pt x="36" y="80"/>
                </a:cubicBezTo>
                <a:cubicBezTo>
                  <a:pt x="36" y="81"/>
                  <a:pt x="35" y="83"/>
                  <a:pt x="34" y="83"/>
                </a:cubicBezTo>
                <a:close/>
                <a:moveTo>
                  <a:pt x="65" y="130"/>
                </a:moveTo>
                <a:cubicBezTo>
                  <a:pt x="63" y="129"/>
                  <a:pt x="62" y="129"/>
                  <a:pt x="61" y="128"/>
                </a:cubicBezTo>
                <a:cubicBezTo>
                  <a:pt x="59" y="127"/>
                  <a:pt x="58" y="127"/>
                  <a:pt x="57" y="128"/>
                </a:cubicBezTo>
                <a:cubicBezTo>
                  <a:pt x="56" y="130"/>
                  <a:pt x="56" y="131"/>
                  <a:pt x="58" y="132"/>
                </a:cubicBezTo>
                <a:cubicBezTo>
                  <a:pt x="59" y="133"/>
                  <a:pt x="61" y="134"/>
                  <a:pt x="62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5" y="135"/>
                  <a:pt x="66" y="135"/>
                  <a:pt x="66" y="134"/>
                </a:cubicBezTo>
                <a:cubicBezTo>
                  <a:pt x="67" y="132"/>
                  <a:pt x="66" y="131"/>
                  <a:pt x="65" y="130"/>
                </a:cubicBezTo>
                <a:close/>
                <a:moveTo>
                  <a:pt x="67" y="23"/>
                </a:moveTo>
                <a:cubicBezTo>
                  <a:pt x="66" y="24"/>
                  <a:pt x="64" y="24"/>
                  <a:pt x="62" y="25"/>
                </a:cubicBezTo>
                <a:cubicBezTo>
                  <a:pt x="61" y="26"/>
                  <a:pt x="60" y="27"/>
                  <a:pt x="61" y="29"/>
                </a:cubicBezTo>
                <a:cubicBezTo>
                  <a:pt x="62" y="30"/>
                  <a:pt x="63" y="30"/>
                  <a:pt x="64" y="30"/>
                </a:cubicBezTo>
                <a:cubicBezTo>
                  <a:pt x="64" y="30"/>
                  <a:pt x="64" y="30"/>
                  <a:pt x="65" y="30"/>
                </a:cubicBezTo>
                <a:cubicBezTo>
                  <a:pt x="66" y="29"/>
                  <a:pt x="68" y="29"/>
                  <a:pt x="69" y="28"/>
                </a:cubicBezTo>
                <a:cubicBezTo>
                  <a:pt x="71" y="27"/>
                  <a:pt x="71" y="26"/>
                  <a:pt x="71" y="25"/>
                </a:cubicBezTo>
                <a:cubicBezTo>
                  <a:pt x="70" y="23"/>
                  <a:pt x="69" y="22"/>
                  <a:pt x="67" y="23"/>
                </a:cubicBezTo>
                <a:close/>
                <a:moveTo>
                  <a:pt x="49" y="35"/>
                </a:moveTo>
                <a:cubicBezTo>
                  <a:pt x="48" y="36"/>
                  <a:pt x="46" y="38"/>
                  <a:pt x="45" y="39"/>
                </a:cubicBezTo>
                <a:cubicBezTo>
                  <a:pt x="44" y="40"/>
                  <a:pt x="44" y="42"/>
                  <a:pt x="46" y="43"/>
                </a:cubicBezTo>
                <a:cubicBezTo>
                  <a:pt x="46" y="43"/>
                  <a:pt x="47" y="44"/>
                  <a:pt x="47" y="44"/>
                </a:cubicBezTo>
                <a:cubicBezTo>
                  <a:pt x="48" y="44"/>
                  <a:pt x="49" y="43"/>
                  <a:pt x="49" y="43"/>
                </a:cubicBezTo>
                <a:cubicBezTo>
                  <a:pt x="50" y="41"/>
                  <a:pt x="52" y="40"/>
                  <a:pt x="53" y="39"/>
                </a:cubicBezTo>
                <a:cubicBezTo>
                  <a:pt x="54" y="38"/>
                  <a:pt x="54" y="36"/>
                  <a:pt x="53" y="35"/>
                </a:cubicBezTo>
                <a:cubicBezTo>
                  <a:pt x="52" y="34"/>
                  <a:pt x="50" y="34"/>
                  <a:pt x="49" y="35"/>
                </a:cubicBezTo>
                <a:close/>
                <a:moveTo>
                  <a:pt x="40" y="52"/>
                </a:moveTo>
                <a:cubicBezTo>
                  <a:pt x="39" y="51"/>
                  <a:pt x="37" y="52"/>
                  <a:pt x="37" y="53"/>
                </a:cubicBezTo>
                <a:cubicBezTo>
                  <a:pt x="36" y="55"/>
                  <a:pt x="35" y="57"/>
                  <a:pt x="35" y="58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8" y="62"/>
                  <a:pt x="39" y="61"/>
                  <a:pt x="40" y="60"/>
                </a:cubicBezTo>
                <a:cubicBezTo>
                  <a:pt x="40" y="59"/>
                  <a:pt x="41" y="57"/>
                  <a:pt x="42" y="55"/>
                </a:cubicBezTo>
                <a:cubicBezTo>
                  <a:pt x="42" y="54"/>
                  <a:pt x="41" y="52"/>
                  <a:pt x="40" y="52"/>
                </a:cubicBezTo>
                <a:close/>
                <a:moveTo>
                  <a:pt x="38" y="95"/>
                </a:moveTo>
                <a:cubicBezTo>
                  <a:pt x="38" y="94"/>
                  <a:pt x="36" y="93"/>
                  <a:pt x="35" y="93"/>
                </a:cubicBezTo>
                <a:cubicBezTo>
                  <a:pt x="34" y="94"/>
                  <a:pt x="33" y="95"/>
                  <a:pt x="33" y="96"/>
                </a:cubicBezTo>
                <a:cubicBezTo>
                  <a:pt x="34" y="98"/>
                  <a:pt x="34" y="100"/>
                  <a:pt x="35" y="102"/>
                </a:cubicBezTo>
                <a:cubicBezTo>
                  <a:pt x="35" y="103"/>
                  <a:pt x="36" y="103"/>
                  <a:pt x="37" y="103"/>
                </a:cubicBezTo>
                <a:cubicBezTo>
                  <a:pt x="37" y="103"/>
                  <a:pt x="38" y="103"/>
                  <a:pt x="38" y="103"/>
                </a:cubicBezTo>
                <a:cubicBezTo>
                  <a:pt x="39" y="103"/>
                  <a:pt x="40" y="101"/>
                  <a:pt x="40" y="100"/>
                </a:cubicBezTo>
                <a:cubicBezTo>
                  <a:pt x="39" y="98"/>
                  <a:pt x="39" y="97"/>
                  <a:pt x="38" y="95"/>
                </a:cubicBezTo>
                <a:close/>
                <a:moveTo>
                  <a:pt x="46" y="114"/>
                </a:moveTo>
                <a:cubicBezTo>
                  <a:pt x="46" y="112"/>
                  <a:pt x="44" y="112"/>
                  <a:pt x="43" y="113"/>
                </a:cubicBezTo>
                <a:cubicBezTo>
                  <a:pt x="41" y="114"/>
                  <a:pt x="41" y="115"/>
                  <a:pt x="42" y="117"/>
                </a:cubicBezTo>
                <a:cubicBezTo>
                  <a:pt x="43" y="118"/>
                  <a:pt x="44" y="120"/>
                  <a:pt x="45" y="121"/>
                </a:cubicBezTo>
                <a:cubicBezTo>
                  <a:pt x="46" y="122"/>
                  <a:pt x="47" y="122"/>
                  <a:pt x="47" y="122"/>
                </a:cubicBezTo>
                <a:cubicBezTo>
                  <a:pt x="48" y="122"/>
                  <a:pt x="49" y="122"/>
                  <a:pt x="49" y="121"/>
                </a:cubicBezTo>
                <a:cubicBezTo>
                  <a:pt x="50" y="120"/>
                  <a:pt x="50" y="119"/>
                  <a:pt x="49" y="118"/>
                </a:cubicBezTo>
                <a:cubicBezTo>
                  <a:pt x="48" y="116"/>
                  <a:pt x="47" y="115"/>
                  <a:pt x="46" y="114"/>
                </a:cubicBezTo>
                <a:close/>
                <a:moveTo>
                  <a:pt x="84" y="135"/>
                </a:moveTo>
                <a:cubicBezTo>
                  <a:pt x="82" y="135"/>
                  <a:pt x="81" y="135"/>
                  <a:pt x="79" y="134"/>
                </a:cubicBezTo>
                <a:cubicBezTo>
                  <a:pt x="78" y="134"/>
                  <a:pt x="76" y="135"/>
                  <a:pt x="76" y="137"/>
                </a:cubicBezTo>
                <a:cubicBezTo>
                  <a:pt x="76" y="138"/>
                  <a:pt x="77" y="140"/>
                  <a:pt x="78" y="140"/>
                </a:cubicBezTo>
                <a:cubicBezTo>
                  <a:pt x="80" y="140"/>
                  <a:pt x="82" y="140"/>
                  <a:pt x="84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6" y="140"/>
                  <a:pt x="87" y="139"/>
                  <a:pt x="87" y="137"/>
                </a:cubicBezTo>
                <a:cubicBezTo>
                  <a:pt x="87" y="136"/>
                  <a:pt x="85" y="135"/>
                  <a:pt x="84" y="135"/>
                </a:cubicBezTo>
                <a:close/>
                <a:moveTo>
                  <a:pt x="122" y="46"/>
                </a:moveTo>
                <a:cubicBezTo>
                  <a:pt x="122" y="47"/>
                  <a:pt x="123" y="48"/>
                  <a:pt x="124" y="48"/>
                </a:cubicBezTo>
                <a:cubicBezTo>
                  <a:pt x="124" y="48"/>
                  <a:pt x="125" y="47"/>
                  <a:pt x="125" y="47"/>
                </a:cubicBezTo>
                <a:cubicBezTo>
                  <a:pt x="126" y="46"/>
                  <a:pt x="127" y="45"/>
                  <a:pt x="126" y="43"/>
                </a:cubicBezTo>
                <a:cubicBezTo>
                  <a:pt x="125" y="42"/>
                  <a:pt x="124" y="40"/>
                  <a:pt x="123" y="39"/>
                </a:cubicBezTo>
                <a:cubicBezTo>
                  <a:pt x="122" y="38"/>
                  <a:pt x="120" y="38"/>
                  <a:pt x="119" y="39"/>
                </a:cubicBezTo>
                <a:cubicBezTo>
                  <a:pt x="118" y="40"/>
                  <a:pt x="118" y="41"/>
                  <a:pt x="119" y="42"/>
                </a:cubicBezTo>
                <a:cubicBezTo>
                  <a:pt x="120" y="44"/>
                  <a:pt x="121" y="45"/>
                  <a:pt x="122" y="46"/>
                </a:cubicBezTo>
                <a:close/>
                <a:moveTo>
                  <a:pt x="100" y="137"/>
                </a:moveTo>
                <a:cubicBezTo>
                  <a:pt x="100" y="137"/>
                  <a:pt x="100" y="137"/>
                  <a:pt x="101" y="137"/>
                </a:cubicBezTo>
                <a:cubicBezTo>
                  <a:pt x="102" y="136"/>
                  <a:pt x="104" y="136"/>
                  <a:pt x="106" y="135"/>
                </a:cubicBezTo>
                <a:cubicBezTo>
                  <a:pt x="107" y="134"/>
                  <a:pt x="108" y="132"/>
                  <a:pt x="107" y="131"/>
                </a:cubicBezTo>
                <a:cubicBezTo>
                  <a:pt x="106" y="130"/>
                  <a:pt x="105" y="129"/>
                  <a:pt x="103" y="130"/>
                </a:cubicBezTo>
                <a:cubicBezTo>
                  <a:pt x="102" y="131"/>
                  <a:pt x="100" y="131"/>
                  <a:pt x="99" y="132"/>
                </a:cubicBezTo>
                <a:cubicBezTo>
                  <a:pt x="97" y="133"/>
                  <a:pt x="97" y="134"/>
                  <a:pt x="97" y="135"/>
                </a:cubicBezTo>
                <a:cubicBezTo>
                  <a:pt x="98" y="137"/>
                  <a:pt x="99" y="137"/>
                  <a:pt x="100" y="137"/>
                </a:cubicBezTo>
                <a:close/>
                <a:moveTo>
                  <a:pt x="103" y="30"/>
                </a:moveTo>
                <a:cubicBezTo>
                  <a:pt x="105" y="31"/>
                  <a:pt x="106" y="31"/>
                  <a:pt x="107" y="32"/>
                </a:cubicBezTo>
                <a:cubicBezTo>
                  <a:pt x="108" y="33"/>
                  <a:pt x="108" y="33"/>
                  <a:pt x="109" y="33"/>
                </a:cubicBezTo>
                <a:cubicBezTo>
                  <a:pt x="110" y="33"/>
                  <a:pt x="111" y="32"/>
                  <a:pt x="111" y="32"/>
                </a:cubicBezTo>
                <a:cubicBezTo>
                  <a:pt x="112" y="30"/>
                  <a:pt x="112" y="29"/>
                  <a:pt x="110" y="28"/>
                </a:cubicBezTo>
                <a:cubicBezTo>
                  <a:pt x="109" y="27"/>
                  <a:pt x="107" y="26"/>
                  <a:pt x="105" y="25"/>
                </a:cubicBezTo>
                <a:cubicBezTo>
                  <a:pt x="104" y="24"/>
                  <a:pt x="103" y="25"/>
                  <a:pt x="102" y="26"/>
                </a:cubicBezTo>
                <a:cubicBezTo>
                  <a:pt x="101" y="28"/>
                  <a:pt x="102" y="29"/>
                  <a:pt x="103" y="30"/>
                </a:cubicBezTo>
                <a:close/>
                <a:moveTo>
                  <a:pt x="84" y="23"/>
                </a:moveTo>
                <a:cubicBezTo>
                  <a:pt x="84" y="20"/>
                  <a:pt x="84" y="20"/>
                  <a:pt x="84" y="20"/>
                </a:cubicBezTo>
                <a:cubicBezTo>
                  <a:pt x="82" y="20"/>
                  <a:pt x="81" y="21"/>
                  <a:pt x="81" y="23"/>
                </a:cubicBezTo>
                <a:cubicBezTo>
                  <a:pt x="81" y="24"/>
                  <a:pt x="83" y="25"/>
                  <a:pt x="84" y="25"/>
                </a:cubicBezTo>
                <a:cubicBezTo>
                  <a:pt x="86" y="25"/>
                  <a:pt x="87" y="25"/>
                  <a:pt x="89" y="26"/>
                </a:cubicBezTo>
                <a:cubicBezTo>
                  <a:pt x="89" y="26"/>
                  <a:pt x="89" y="26"/>
                  <a:pt x="89" y="26"/>
                </a:cubicBezTo>
                <a:cubicBezTo>
                  <a:pt x="90" y="26"/>
                  <a:pt x="92" y="25"/>
                  <a:pt x="92" y="23"/>
                </a:cubicBezTo>
                <a:cubicBezTo>
                  <a:pt x="92" y="22"/>
                  <a:pt x="91" y="20"/>
                  <a:pt x="89" y="20"/>
                </a:cubicBezTo>
                <a:cubicBezTo>
                  <a:pt x="88" y="20"/>
                  <a:pt x="86" y="20"/>
                  <a:pt x="84" y="20"/>
                </a:cubicBezTo>
                <a:lnTo>
                  <a:pt x="84" y="23"/>
                </a:lnTo>
                <a:close/>
                <a:moveTo>
                  <a:pt x="117" y="126"/>
                </a:moveTo>
                <a:cubicBezTo>
                  <a:pt x="118" y="126"/>
                  <a:pt x="119" y="125"/>
                  <a:pt x="119" y="125"/>
                </a:cubicBezTo>
                <a:cubicBezTo>
                  <a:pt x="120" y="124"/>
                  <a:pt x="122" y="122"/>
                  <a:pt x="123" y="121"/>
                </a:cubicBezTo>
                <a:cubicBezTo>
                  <a:pt x="124" y="120"/>
                  <a:pt x="124" y="118"/>
                  <a:pt x="122" y="117"/>
                </a:cubicBezTo>
                <a:cubicBezTo>
                  <a:pt x="121" y="116"/>
                  <a:pt x="120" y="116"/>
                  <a:pt x="119" y="117"/>
                </a:cubicBezTo>
                <a:cubicBezTo>
                  <a:pt x="118" y="119"/>
                  <a:pt x="117" y="120"/>
                  <a:pt x="115" y="121"/>
                </a:cubicBezTo>
                <a:cubicBezTo>
                  <a:pt x="114" y="122"/>
                  <a:pt x="114" y="124"/>
                  <a:pt x="115" y="125"/>
                </a:cubicBezTo>
                <a:cubicBezTo>
                  <a:pt x="116" y="125"/>
                  <a:pt x="117" y="126"/>
                  <a:pt x="117" y="126"/>
                </a:cubicBezTo>
                <a:close/>
                <a:moveTo>
                  <a:pt x="132" y="80"/>
                </a:moveTo>
                <a:cubicBezTo>
                  <a:pt x="132" y="82"/>
                  <a:pt x="131" y="83"/>
                  <a:pt x="131" y="85"/>
                </a:cubicBezTo>
                <a:cubicBezTo>
                  <a:pt x="131" y="86"/>
                  <a:pt x="132" y="88"/>
                  <a:pt x="134" y="88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5" y="88"/>
                  <a:pt x="137" y="87"/>
                  <a:pt x="137" y="85"/>
                </a:cubicBezTo>
                <a:cubicBezTo>
                  <a:pt x="137" y="84"/>
                  <a:pt x="137" y="82"/>
                  <a:pt x="137" y="80"/>
                </a:cubicBezTo>
                <a:cubicBezTo>
                  <a:pt x="137" y="80"/>
                  <a:pt x="137" y="80"/>
                  <a:pt x="137" y="80"/>
                </a:cubicBezTo>
                <a:cubicBezTo>
                  <a:pt x="137" y="78"/>
                  <a:pt x="136" y="77"/>
                  <a:pt x="134" y="77"/>
                </a:cubicBezTo>
                <a:cubicBezTo>
                  <a:pt x="133" y="77"/>
                  <a:pt x="132" y="79"/>
                  <a:pt x="132" y="80"/>
                </a:cubicBezTo>
                <a:close/>
                <a:moveTo>
                  <a:pt x="130" y="65"/>
                </a:moveTo>
                <a:cubicBezTo>
                  <a:pt x="130" y="66"/>
                  <a:pt x="131" y="67"/>
                  <a:pt x="132" y="67"/>
                </a:cubicBezTo>
                <a:cubicBezTo>
                  <a:pt x="132" y="67"/>
                  <a:pt x="133" y="67"/>
                  <a:pt x="133" y="67"/>
                </a:cubicBezTo>
                <a:cubicBezTo>
                  <a:pt x="134" y="66"/>
                  <a:pt x="135" y="65"/>
                  <a:pt x="135" y="63"/>
                </a:cubicBezTo>
                <a:cubicBezTo>
                  <a:pt x="134" y="62"/>
                  <a:pt x="134" y="60"/>
                  <a:pt x="133" y="58"/>
                </a:cubicBezTo>
                <a:cubicBezTo>
                  <a:pt x="133" y="57"/>
                  <a:pt x="131" y="56"/>
                  <a:pt x="130" y="57"/>
                </a:cubicBezTo>
                <a:cubicBezTo>
                  <a:pt x="129" y="57"/>
                  <a:pt x="128" y="59"/>
                  <a:pt x="128" y="60"/>
                </a:cubicBezTo>
                <a:cubicBezTo>
                  <a:pt x="129" y="62"/>
                  <a:pt x="129" y="63"/>
                  <a:pt x="130" y="65"/>
                </a:cubicBezTo>
                <a:close/>
                <a:moveTo>
                  <a:pt x="128" y="108"/>
                </a:moveTo>
                <a:cubicBezTo>
                  <a:pt x="128" y="108"/>
                  <a:pt x="129" y="108"/>
                  <a:pt x="129" y="108"/>
                </a:cubicBezTo>
                <a:cubicBezTo>
                  <a:pt x="130" y="108"/>
                  <a:pt x="131" y="108"/>
                  <a:pt x="131" y="107"/>
                </a:cubicBezTo>
                <a:cubicBezTo>
                  <a:pt x="132" y="105"/>
                  <a:pt x="133" y="103"/>
                  <a:pt x="133" y="101"/>
                </a:cubicBezTo>
                <a:cubicBezTo>
                  <a:pt x="134" y="100"/>
                  <a:pt x="133" y="99"/>
                  <a:pt x="132" y="98"/>
                </a:cubicBezTo>
                <a:cubicBezTo>
                  <a:pt x="130" y="98"/>
                  <a:pt x="129" y="98"/>
                  <a:pt x="128" y="100"/>
                </a:cubicBezTo>
                <a:cubicBezTo>
                  <a:pt x="128" y="101"/>
                  <a:pt x="127" y="103"/>
                  <a:pt x="127" y="104"/>
                </a:cubicBezTo>
                <a:cubicBezTo>
                  <a:pt x="126" y="106"/>
                  <a:pt x="127" y="107"/>
                  <a:pt x="128" y="108"/>
                </a:cubicBezTo>
                <a:close/>
                <a:moveTo>
                  <a:pt x="160" y="15"/>
                </a:moveTo>
                <a:cubicBezTo>
                  <a:pt x="160" y="145"/>
                  <a:pt x="160" y="145"/>
                  <a:pt x="160" y="145"/>
                </a:cubicBezTo>
                <a:cubicBezTo>
                  <a:pt x="160" y="153"/>
                  <a:pt x="153" y="160"/>
                  <a:pt x="145" y="160"/>
                </a:cubicBezTo>
                <a:cubicBezTo>
                  <a:pt x="122" y="160"/>
                  <a:pt x="122" y="160"/>
                  <a:pt x="122" y="160"/>
                </a:cubicBezTo>
                <a:cubicBezTo>
                  <a:pt x="116" y="160"/>
                  <a:pt x="111" y="157"/>
                  <a:pt x="109" y="152"/>
                </a:cubicBezTo>
                <a:cubicBezTo>
                  <a:pt x="101" y="155"/>
                  <a:pt x="93" y="157"/>
                  <a:pt x="84" y="157"/>
                </a:cubicBezTo>
                <a:cubicBezTo>
                  <a:pt x="81" y="157"/>
                  <a:pt x="79" y="157"/>
                  <a:pt x="76" y="157"/>
                </a:cubicBezTo>
                <a:cubicBezTo>
                  <a:pt x="73" y="157"/>
                  <a:pt x="71" y="157"/>
                  <a:pt x="68" y="157"/>
                </a:cubicBezTo>
                <a:cubicBezTo>
                  <a:pt x="54" y="157"/>
                  <a:pt x="40" y="152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4" y="139"/>
                  <a:pt x="20" y="135"/>
                  <a:pt x="16" y="130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2" y="125"/>
                  <a:pt x="9" y="119"/>
                  <a:pt x="7" y="113"/>
                </a:cubicBezTo>
                <a:cubicBezTo>
                  <a:pt x="7" y="113"/>
                  <a:pt x="6" y="113"/>
                  <a:pt x="6" y="113"/>
                </a:cubicBezTo>
                <a:cubicBezTo>
                  <a:pt x="2" y="103"/>
                  <a:pt x="0" y="92"/>
                  <a:pt x="0" y="80"/>
                </a:cubicBezTo>
                <a:cubicBezTo>
                  <a:pt x="0" y="72"/>
                  <a:pt x="1" y="65"/>
                  <a:pt x="3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3"/>
                  <a:pt x="6" y="49"/>
                  <a:pt x="8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11" y="38"/>
                  <a:pt x="14" y="33"/>
                  <a:pt x="18" y="28"/>
                </a:cubicBezTo>
                <a:cubicBezTo>
                  <a:pt x="18" y="28"/>
                  <a:pt x="18" y="27"/>
                  <a:pt x="18" y="27"/>
                </a:cubicBezTo>
                <a:cubicBezTo>
                  <a:pt x="22" y="22"/>
                  <a:pt x="27" y="18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43" y="7"/>
                  <a:pt x="55" y="3"/>
                  <a:pt x="68" y="3"/>
                </a:cubicBezTo>
                <a:cubicBezTo>
                  <a:pt x="71" y="3"/>
                  <a:pt x="73" y="3"/>
                  <a:pt x="76" y="3"/>
                </a:cubicBezTo>
                <a:cubicBezTo>
                  <a:pt x="79" y="3"/>
                  <a:pt x="81" y="3"/>
                  <a:pt x="84" y="3"/>
                </a:cubicBezTo>
                <a:cubicBezTo>
                  <a:pt x="93" y="3"/>
                  <a:pt x="101" y="5"/>
                  <a:pt x="109" y="8"/>
                </a:cubicBezTo>
                <a:cubicBezTo>
                  <a:pt x="111" y="3"/>
                  <a:pt x="116" y="0"/>
                  <a:pt x="122" y="0"/>
                </a:cubicBezTo>
                <a:cubicBezTo>
                  <a:pt x="145" y="0"/>
                  <a:pt x="145" y="0"/>
                  <a:pt x="145" y="0"/>
                </a:cubicBezTo>
                <a:cubicBezTo>
                  <a:pt x="153" y="0"/>
                  <a:pt x="160" y="7"/>
                  <a:pt x="160" y="15"/>
                </a:cubicBezTo>
                <a:close/>
                <a:moveTo>
                  <a:pt x="110" y="15"/>
                </a:moveTo>
                <a:cubicBezTo>
                  <a:pt x="102" y="10"/>
                  <a:pt x="93" y="8"/>
                  <a:pt x="84" y="8"/>
                </a:cubicBezTo>
                <a:cubicBezTo>
                  <a:pt x="82" y="8"/>
                  <a:pt x="80" y="8"/>
                  <a:pt x="78" y="8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9"/>
                  <a:pt x="76" y="9"/>
                  <a:pt x="76" y="9"/>
                </a:cubicBezTo>
                <a:cubicBezTo>
                  <a:pt x="75" y="9"/>
                  <a:pt x="74" y="9"/>
                  <a:pt x="74" y="9"/>
                </a:cubicBezTo>
                <a:cubicBezTo>
                  <a:pt x="73" y="9"/>
                  <a:pt x="73" y="9"/>
                  <a:pt x="73" y="9"/>
                </a:cubicBezTo>
                <a:cubicBezTo>
                  <a:pt x="72" y="9"/>
                  <a:pt x="72" y="9"/>
                  <a:pt x="71" y="10"/>
                </a:cubicBezTo>
                <a:cubicBezTo>
                  <a:pt x="71" y="10"/>
                  <a:pt x="70" y="10"/>
                  <a:pt x="70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7" y="11"/>
                  <a:pt x="67" y="11"/>
                </a:cubicBezTo>
                <a:cubicBezTo>
                  <a:pt x="67" y="11"/>
                  <a:pt x="66" y="11"/>
                  <a:pt x="65" y="11"/>
                </a:cubicBezTo>
                <a:cubicBezTo>
                  <a:pt x="65" y="12"/>
                  <a:pt x="64" y="12"/>
                  <a:pt x="64" y="12"/>
                </a:cubicBezTo>
                <a:cubicBezTo>
                  <a:pt x="63" y="12"/>
                  <a:pt x="63" y="12"/>
                  <a:pt x="62" y="12"/>
                </a:cubicBezTo>
                <a:cubicBezTo>
                  <a:pt x="48" y="18"/>
                  <a:pt x="36" y="30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8" y="47"/>
                  <a:pt x="28" y="48"/>
                  <a:pt x="28" y="49"/>
                </a:cubicBezTo>
                <a:cubicBezTo>
                  <a:pt x="27" y="49"/>
                  <a:pt x="27" y="49"/>
                  <a:pt x="27" y="50"/>
                </a:cubicBezTo>
                <a:cubicBezTo>
                  <a:pt x="27" y="50"/>
                  <a:pt x="27" y="51"/>
                  <a:pt x="26" y="52"/>
                </a:cubicBezTo>
                <a:cubicBezTo>
                  <a:pt x="26" y="52"/>
                  <a:pt x="26" y="52"/>
                  <a:pt x="26" y="53"/>
                </a:cubicBezTo>
                <a:cubicBezTo>
                  <a:pt x="26" y="54"/>
                  <a:pt x="26" y="54"/>
                  <a:pt x="25" y="55"/>
                </a:cubicBezTo>
                <a:cubicBezTo>
                  <a:pt x="25" y="55"/>
                  <a:pt x="25" y="56"/>
                  <a:pt x="25" y="56"/>
                </a:cubicBezTo>
                <a:cubicBezTo>
                  <a:pt x="25" y="57"/>
                  <a:pt x="25" y="57"/>
                  <a:pt x="24" y="58"/>
                </a:cubicBezTo>
                <a:cubicBezTo>
                  <a:pt x="24" y="58"/>
                  <a:pt x="24" y="59"/>
                  <a:pt x="24" y="59"/>
                </a:cubicBezTo>
                <a:cubicBezTo>
                  <a:pt x="24" y="60"/>
                  <a:pt x="24" y="61"/>
                  <a:pt x="24" y="61"/>
                </a:cubicBezTo>
                <a:cubicBezTo>
                  <a:pt x="23" y="62"/>
                  <a:pt x="23" y="62"/>
                  <a:pt x="23" y="63"/>
                </a:cubicBezTo>
                <a:cubicBezTo>
                  <a:pt x="23" y="63"/>
                  <a:pt x="23" y="64"/>
                  <a:pt x="23" y="64"/>
                </a:cubicBezTo>
                <a:cubicBezTo>
                  <a:pt x="23" y="65"/>
                  <a:pt x="23" y="66"/>
                  <a:pt x="23" y="66"/>
                </a:cubicBezTo>
                <a:cubicBezTo>
                  <a:pt x="22" y="67"/>
                  <a:pt x="22" y="67"/>
                  <a:pt x="22" y="68"/>
                </a:cubicBezTo>
                <a:cubicBezTo>
                  <a:pt x="22" y="68"/>
                  <a:pt x="22" y="69"/>
                  <a:pt x="22" y="70"/>
                </a:cubicBezTo>
                <a:cubicBezTo>
                  <a:pt x="22" y="70"/>
                  <a:pt x="22" y="71"/>
                  <a:pt x="22" y="71"/>
                </a:cubicBezTo>
                <a:cubicBezTo>
                  <a:pt x="22" y="72"/>
                  <a:pt x="22" y="72"/>
                  <a:pt x="22" y="73"/>
                </a:cubicBezTo>
                <a:cubicBezTo>
                  <a:pt x="22" y="74"/>
                  <a:pt x="22" y="74"/>
                  <a:pt x="21" y="75"/>
                </a:cubicBezTo>
                <a:cubicBezTo>
                  <a:pt x="21" y="76"/>
                  <a:pt x="21" y="76"/>
                  <a:pt x="21" y="76"/>
                </a:cubicBezTo>
                <a:cubicBezTo>
                  <a:pt x="21" y="78"/>
                  <a:pt x="21" y="79"/>
                  <a:pt x="21" y="80"/>
                </a:cubicBezTo>
                <a:cubicBezTo>
                  <a:pt x="21" y="81"/>
                  <a:pt x="21" y="82"/>
                  <a:pt x="21" y="84"/>
                </a:cubicBezTo>
                <a:cubicBezTo>
                  <a:pt x="21" y="84"/>
                  <a:pt x="21" y="84"/>
                  <a:pt x="21" y="85"/>
                </a:cubicBezTo>
                <a:cubicBezTo>
                  <a:pt x="22" y="86"/>
                  <a:pt x="22" y="86"/>
                  <a:pt x="22" y="87"/>
                </a:cubicBezTo>
                <a:cubicBezTo>
                  <a:pt x="22" y="88"/>
                  <a:pt x="22" y="88"/>
                  <a:pt x="22" y="89"/>
                </a:cubicBezTo>
                <a:cubicBezTo>
                  <a:pt x="22" y="89"/>
                  <a:pt x="22" y="90"/>
                  <a:pt x="22" y="90"/>
                </a:cubicBezTo>
                <a:cubicBezTo>
                  <a:pt x="22" y="91"/>
                  <a:pt x="22" y="92"/>
                  <a:pt x="22" y="92"/>
                </a:cubicBezTo>
                <a:cubicBezTo>
                  <a:pt x="22" y="93"/>
                  <a:pt x="22" y="93"/>
                  <a:pt x="23" y="94"/>
                </a:cubicBezTo>
                <a:cubicBezTo>
                  <a:pt x="23" y="94"/>
                  <a:pt x="23" y="95"/>
                  <a:pt x="23" y="96"/>
                </a:cubicBezTo>
                <a:cubicBezTo>
                  <a:pt x="23" y="96"/>
                  <a:pt x="23" y="97"/>
                  <a:pt x="23" y="97"/>
                </a:cubicBezTo>
                <a:cubicBezTo>
                  <a:pt x="23" y="98"/>
                  <a:pt x="23" y="98"/>
                  <a:pt x="24" y="99"/>
                </a:cubicBezTo>
                <a:cubicBezTo>
                  <a:pt x="24" y="99"/>
                  <a:pt x="24" y="100"/>
                  <a:pt x="24" y="101"/>
                </a:cubicBezTo>
                <a:cubicBezTo>
                  <a:pt x="24" y="101"/>
                  <a:pt x="24" y="102"/>
                  <a:pt x="24" y="102"/>
                </a:cubicBezTo>
                <a:cubicBezTo>
                  <a:pt x="25" y="103"/>
                  <a:pt x="25" y="103"/>
                  <a:pt x="25" y="104"/>
                </a:cubicBezTo>
                <a:cubicBezTo>
                  <a:pt x="25" y="104"/>
                  <a:pt x="25" y="105"/>
                  <a:pt x="25" y="105"/>
                </a:cubicBezTo>
                <a:cubicBezTo>
                  <a:pt x="26" y="106"/>
                  <a:pt x="26" y="106"/>
                  <a:pt x="26" y="107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7" y="109"/>
                  <a:pt x="27" y="110"/>
                  <a:pt x="27" y="110"/>
                </a:cubicBezTo>
                <a:cubicBezTo>
                  <a:pt x="27" y="111"/>
                  <a:pt x="27" y="111"/>
                  <a:pt x="28" y="111"/>
                </a:cubicBezTo>
                <a:cubicBezTo>
                  <a:pt x="28" y="112"/>
                  <a:pt x="28" y="113"/>
                  <a:pt x="29" y="114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36" y="130"/>
                  <a:pt x="48" y="142"/>
                  <a:pt x="62" y="148"/>
                </a:cubicBezTo>
                <a:cubicBezTo>
                  <a:pt x="63" y="148"/>
                  <a:pt x="63" y="148"/>
                  <a:pt x="64" y="148"/>
                </a:cubicBezTo>
                <a:cubicBezTo>
                  <a:pt x="64" y="148"/>
                  <a:pt x="65" y="148"/>
                  <a:pt x="65" y="149"/>
                </a:cubicBezTo>
                <a:cubicBezTo>
                  <a:pt x="66" y="149"/>
                  <a:pt x="67" y="149"/>
                  <a:pt x="67" y="149"/>
                </a:cubicBezTo>
                <a:cubicBezTo>
                  <a:pt x="67" y="149"/>
                  <a:pt x="68" y="150"/>
                  <a:pt x="68" y="150"/>
                </a:cubicBezTo>
                <a:cubicBezTo>
                  <a:pt x="69" y="150"/>
                  <a:pt x="69" y="150"/>
                  <a:pt x="70" y="150"/>
                </a:cubicBezTo>
                <a:cubicBezTo>
                  <a:pt x="70" y="150"/>
                  <a:pt x="71" y="150"/>
                  <a:pt x="71" y="150"/>
                </a:cubicBezTo>
                <a:cubicBezTo>
                  <a:pt x="72" y="151"/>
                  <a:pt x="72" y="151"/>
                  <a:pt x="73" y="151"/>
                </a:cubicBezTo>
                <a:cubicBezTo>
                  <a:pt x="73" y="151"/>
                  <a:pt x="73" y="151"/>
                  <a:pt x="74" y="151"/>
                </a:cubicBezTo>
                <a:cubicBezTo>
                  <a:pt x="74" y="151"/>
                  <a:pt x="75" y="151"/>
                  <a:pt x="76" y="151"/>
                </a:cubicBezTo>
                <a:cubicBezTo>
                  <a:pt x="76" y="151"/>
                  <a:pt x="77" y="151"/>
                  <a:pt x="77" y="151"/>
                </a:cubicBezTo>
                <a:cubicBezTo>
                  <a:pt x="78" y="152"/>
                  <a:pt x="78" y="152"/>
                  <a:pt x="78" y="152"/>
                </a:cubicBezTo>
                <a:cubicBezTo>
                  <a:pt x="80" y="152"/>
                  <a:pt x="82" y="152"/>
                  <a:pt x="84" y="152"/>
                </a:cubicBezTo>
                <a:cubicBezTo>
                  <a:pt x="93" y="152"/>
                  <a:pt x="102" y="150"/>
                  <a:pt x="110" y="145"/>
                </a:cubicBezTo>
                <a:cubicBezTo>
                  <a:pt x="111" y="145"/>
                  <a:pt x="112" y="144"/>
                  <a:pt x="113" y="144"/>
                </a:cubicBezTo>
                <a:cubicBezTo>
                  <a:pt x="113" y="144"/>
                  <a:pt x="114" y="143"/>
                  <a:pt x="114" y="143"/>
                </a:cubicBezTo>
                <a:cubicBezTo>
                  <a:pt x="115" y="142"/>
                  <a:pt x="116" y="142"/>
                  <a:pt x="117" y="141"/>
                </a:cubicBezTo>
                <a:cubicBezTo>
                  <a:pt x="117" y="141"/>
                  <a:pt x="118" y="141"/>
                  <a:pt x="118" y="140"/>
                </a:cubicBezTo>
                <a:cubicBezTo>
                  <a:pt x="119" y="139"/>
                  <a:pt x="121" y="138"/>
                  <a:pt x="122" y="138"/>
                </a:cubicBezTo>
                <a:cubicBezTo>
                  <a:pt x="122" y="137"/>
                  <a:pt x="122" y="137"/>
                  <a:pt x="122" y="137"/>
                </a:cubicBezTo>
                <a:cubicBezTo>
                  <a:pt x="123" y="136"/>
                  <a:pt x="124" y="136"/>
                  <a:pt x="124" y="135"/>
                </a:cubicBezTo>
                <a:cubicBezTo>
                  <a:pt x="125" y="134"/>
                  <a:pt x="126" y="133"/>
                  <a:pt x="127" y="132"/>
                </a:cubicBezTo>
                <a:cubicBezTo>
                  <a:pt x="128" y="132"/>
                  <a:pt x="128" y="131"/>
                  <a:pt x="129" y="130"/>
                </a:cubicBezTo>
                <a:cubicBezTo>
                  <a:pt x="130" y="129"/>
                  <a:pt x="130" y="128"/>
                  <a:pt x="131" y="127"/>
                </a:cubicBezTo>
                <a:cubicBezTo>
                  <a:pt x="132" y="127"/>
                  <a:pt x="132" y="126"/>
                  <a:pt x="133" y="126"/>
                </a:cubicBezTo>
                <a:cubicBezTo>
                  <a:pt x="133" y="126"/>
                  <a:pt x="133" y="125"/>
                  <a:pt x="133" y="125"/>
                </a:cubicBezTo>
                <a:cubicBezTo>
                  <a:pt x="133" y="124"/>
                  <a:pt x="134" y="123"/>
                  <a:pt x="135" y="122"/>
                </a:cubicBezTo>
                <a:cubicBezTo>
                  <a:pt x="135" y="122"/>
                  <a:pt x="135" y="121"/>
                  <a:pt x="135" y="121"/>
                </a:cubicBezTo>
                <a:cubicBezTo>
                  <a:pt x="136" y="121"/>
                  <a:pt x="136" y="120"/>
                  <a:pt x="136" y="120"/>
                </a:cubicBezTo>
                <a:cubicBezTo>
                  <a:pt x="137" y="118"/>
                  <a:pt x="138" y="117"/>
                  <a:pt x="139" y="11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8" y="43"/>
                  <a:pt x="137" y="41"/>
                  <a:pt x="136" y="40"/>
                </a:cubicBezTo>
                <a:cubicBezTo>
                  <a:pt x="136" y="40"/>
                  <a:pt x="136" y="39"/>
                  <a:pt x="135" y="39"/>
                </a:cubicBezTo>
                <a:cubicBezTo>
                  <a:pt x="135" y="39"/>
                  <a:pt x="135" y="38"/>
                  <a:pt x="135" y="38"/>
                </a:cubicBezTo>
                <a:cubicBezTo>
                  <a:pt x="134" y="37"/>
                  <a:pt x="133" y="36"/>
                  <a:pt x="133" y="35"/>
                </a:cubicBezTo>
                <a:cubicBezTo>
                  <a:pt x="133" y="35"/>
                  <a:pt x="133" y="34"/>
                  <a:pt x="133" y="34"/>
                </a:cubicBezTo>
                <a:cubicBezTo>
                  <a:pt x="132" y="34"/>
                  <a:pt x="132" y="33"/>
                  <a:pt x="131" y="33"/>
                </a:cubicBezTo>
                <a:cubicBezTo>
                  <a:pt x="130" y="32"/>
                  <a:pt x="130" y="31"/>
                  <a:pt x="129" y="30"/>
                </a:cubicBezTo>
                <a:cubicBezTo>
                  <a:pt x="128" y="29"/>
                  <a:pt x="128" y="28"/>
                  <a:pt x="127" y="28"/>
                </a:cubicBezTo>
                <a:cubicBezTo>
                  <a:pt x="126" y="27"/>
                  <a:pt x="125" y="26"/>
                  <a:pt x="124" y="25"/>
                </a:cubicBezTo>
                <a:cubicBezTo>
                  <a:pt x="124" y="24"/>
                  <a:pt x="123" y="24"/>
                  <a:pt x="122" y="23"/>
                </a:cubicBezTo>
                <a:cubicBezTo>
                  <a:pt x="122" y="23"/>
                  <a:pt x="122" y="23"/>
                  <a:pt x="122" y="22"/>
                </a:cubicBezTo>
                <a:cubicBezTo>
                  <a:pt x="121" y="22"/>
                  <a:pt x="119" y="21"/>
                  <a:pt x="118" y="20"/>
                </a:cubicBezTo>
                <a:cubicBezTo>
                  <a:pt x="118" y="19"/>
                  <a:pt x="117" y="19"/>
                  <a:pt x="117" y="19"/>
                </a:cubicBezTo>
                <a:cubicBezTo>
                  <a:pt x="116" y="18"/>
                  <a:pt x="115" y="18"/>
                  <a:pt x="114" y="17"/>
                </a:cubicBezTo>
                <a:cubicBezTo>
                  <a:pt x="114" y="17"/>
                  <a:pt x="113" y="16"/>
                  <a:pt x="113" y="16"/>
                </a:cubicBezTo>
                <a:cubicBezTo>
                  <a:pt x="112" y="16"/>
                  <a:pt x="111" y="15"/>
                  <a:pt x="110" y="15"/>
                </a:cubicBezTo>
                <a:close/>
                <a:moveTo>
                  <a:pt x="128" y="21"/>
                </a:moveTo>
                <a:cubicBezTo>
                  <a:pt x="129" y="22"/>
                  <a:pt x="130" y="23"/>
                  <a:pt x="131" y="24"/>
                </a:cubicBezTo>
                <a:cubicBezTo>
                  <a:pt x="131" y="24"/>
                  <a:pt x="131" y="24"/>
                  <a:pt x="131" y="24"/>
                </a:cubicBezTo>
                <a:cubicBezTo>
                  <a:pt x="131" y="24"/>
                  <a:pt x="131" y="24"/>
                  <a:pt x="132" y="25"/>
                </a:cubicBezTo>
                <a:cubicBezTo>
                  <a:pt x="132" y="25"/>
                  <a:pt x="133" y="26"/>
                  <a:pt x="133" y="27"/>
                </a:cubicBezTo>
                <a:cubicBezTo>
                  <a:pt x="134" y="27"/>
                  <a:pt x="134" y="28"/>
                  <a:pt x="134" y="28"/>
                </a:cubicBezTo>
                <a:cubicBezTo>
                  <a:pt x="134" y="28"/>
                  <a:pt x="135" y="28"/>
                  <a:pt x="135" y="29"/>
                </a:cubicBezTo>
                <a:cubicBezTo>
                  <a:pt x="135" y="29"/>
                  <a:pt x="136" y="30"/>
                  <a:pt x="136" y="30"/>
                </a:cubicBezTo>
                <a:cubicBezTo>
                  <a:pt x="137" y="31"/>
                  <a:pt x="137" y="32"/>
                  <a:pt x="138" y="32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8" y="33"/>
                  <a:pt x="138" y="34"/>
                  <a:pt x="139" y="34"/>
                </a:cubicBezTo>
                <a:cubicBezTo>
                  <a:pt x="139" y="17"/>
                  <a:pt x="139" y="17"/>
                  <a:pt x="139" y="17"/>
                </a:cubicBezTo>
                <a:cubicBezTo>
                  <a:pt x="139" y="16"/>
                  <a:pt x="138" y="16"/>
                  <a:pt x="138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8" y="16"/>
                  <a:pt x="128" y="16"/>
                  <a:pt x="128" y="17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8" y="21"/>
                  <a:pt x="128" y="21"/>
                  <a:pt x="128" y="21"/>
                </a:cubicBezTo>
                <a:close/>
                <a:moveTo>
                  <a:pt x="128" y="143"/>
                </a:moveTo>
                <a:cubicBezTo>
                  <a:pt x="128" y="144"/>
                  <a:pt x="128" y="144"/>
                  <a:pt x="129" y="144"/>
                </a:cubicBezTo>
                <a:cubicBezTo>
                  <a:pt x="138" y="144"/>
                  <a:pt x="138" y="144"/>
                  <a:pt x="138" y="144"/>
                </a:cubicBezTo>
                <a:cubicBezTo>
                  <a:pt x="138" y="144"/>
                  <a:pt x="139" y="144"/>
                  <a:pt x="139" y="143"/>
                </a:cubicBezTo>
                <a:cubicBezTo>
                  <a:pt x="139" y="126"/>
                  <a:pt x="139" y="126"/>
                  <a:pt x="139" y="126"/>
                </a:cubicBezTo>
                <a:cubicBezTo>
                  <a:pt x="138" y="126"/>
                  <a:pt x="138" y="127"/>
                  <a:pt x="138" y="127"/>
                </a:cubicBezTo>
                <a:cubicBezTo>
                  <a:pt x="138" y="127"/>
                  <a:pt x="138" y="127"/>
                  <a:pt x="138" y="128"/>
                </a:cubicBezTo>
                <a:cubicBezTo>
                  <a:pt x="137" y="128"/>
                  <a:pt x="137" y="129"/>
                  <a:pt x="136" y="130"/>
                </a:cubicBezTo>
                <a:cubicBezTo>
                  <a:pt x="136" y="130"/>
                  <a:pt x="135" y="131"/>
                  <a:pt x="135" y="131"/>
                </a:cubicBezTo>
                <a:cubicBezTo>
                  <a:pt x="135" y="132"/>
                  <a:pt x="134" y="132"/>
                  <a:pt x="134" y="132"/>
                </a:cubicBezTo>
                <a:cubicBezTo>
                  <a:pt x="134" y="132"/>
                  <a:pt x="134" y="133"/>
                  <a:pt x="133" y="133"/>
                </a:cubicBezTo>
                <a:cubicBezTo>
                  <a:pt x="133" y="134"/>
                  <a:pt x="132" y="135"/>
                  <a:pt x="132" y="135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0" y="137"/>
                  <a:pt x="129" y="138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lnTo>
                  <a:pt x="128" y="143"/>
                </a:lnTo>
                <a:close/>
                <a:moveTo>
                  <a:pt x="19" y="125"/>
                </a:moveTo>
                <a:cubicBezTo>
                  <a:pt x="29" y="125"/>
                  <a:pt x="29" y="125"/>
                  <a:pt x="29" y="125"/>
                </a:cubicBezTo>
                <a:cubicBezTo>
                  <a:pt x="28" y="125"/>
                  <a:pt x="28" y="124"/>
                  <a:pt x="27" y="123"/>
                </a:cubicBezTo>
                <a:cubicBezTo>
                  <a:pt x="27" y="123"/>
                  <a:pt x="27" y="122"/>
                  <a:pt x="27" y="122"/>
                </a:cubicBezTo>
                <a:cubicBezTo>
                  <a:pt x="26" y="121"/>
                  <a:pt x="26" y="120"/>
                  <a:pt x="25" y="119"/>
                </a:cubicBezTo>
                <a:cubicBezTo>
                  <a:pt x="25" y="118"/>
                  <a:pt x="25" y="118"/>
                  <a:pt x="25" y="117"/>
                </a:cubicBezTo>
                <a:cubicBezTo>
                  <a:pt x="24" y="117"/>
                  <a:pt x="24" y="116"/>
                  <a:pt x="23" y="115"/>
                </a:cubicBezTo>
                <a:cubicBezTo>
                  <a:pt x="13" y="115"/>
                  <a:pt x="13" y="115"/>
                  <a:pt x="13" y="115"/>
                </a:cubicBezTo>
                <a:cubicBezTo>
                  <a:pt x="15" y="118"/>
                  <a:pt x="17" y="122"/>
                  <a:pt x="19" y="125"/>
                </a:cubicBezTo>
                <a:close/>
                <a:moveTo>
                  <a:pt x="9" y="56"/>
                </a:moveTo>
                <a:cubicBezTo>
                  <a:pt x="19" y="56"/>
                  <a:pt x="19" y="56"/>
                  <a:pt x="19" y="56"/>
                </a:cubicBezTo>
                <a:cubicBezTo>
                  <a:pt x="20" y="55"/>
                  <a:pt x="20" y="54"/>
                  <a:pt x="20" y="53"/>
                </a:cubicBezTo>
                <a:cubicBezTo>
                  <a:pt x="21" y="52"/>
                  <a:pt x="21" y="52"/>
                  <a:pt x="21" y="52"/>
                </a:cubicBezTo>
                <a:cubicBezTo>
                  <a:pt x="21" y="50"/>
                  <a:pt x="22" y="49"/>
                  <a:pt x="22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1" y="51"/>
                  <a:pt x="10" y="53"/>
                  <a:pt x="9" y="56"/>
                </a:cubicBezTo>
                <a:close/>
                <a:moveTo>
                  <a:pt x="14" y="43"/>
                </a:move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5" y="43"/>
                  <a:pt x="25" y="43"/>
                </a:cubicBezTo>
                <a:cubicBezTo>
                  <a:pt x="25" y="42"/>
                  <a:pt x="25" y="42"/>
                  <a:pt x="25" y="41"/>
                </a:cubicBezTo>
                <a:cubicBezTo>
                  <a:pt x="26" y="40"/>
                  <a:pt x="26" y="39"/>
                  <a:pt x="27" y="38"/>
                </a:cubicBezTo>
                <a:cubicBezTo>
                  <a:pt x="27" y="38"/>
                  <a:pt x="27" y="37"/>
                  <a:pt x="27" y="37"/>
                </a:cubicBezTo>
                <a:cubicBezTo>
                  <a:pt x="28" y="36"/>
                  <a:pt x="29" y="35"/>
                  <a:pt x="30" y="33"/>
                </a:cubicBezTo>
                <a:cubicBezTo>
                  <a:pt x="30" y="33"/>
                  <a:pt x="30" y="32"/>
                  <a:pt x="3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19" y="35"/>
                  <a:pt x="16" y="39"/>
                  <a:pt x="14" y="43"/>
                </a:cubicBezTo>
                <a:close/>
                <a:moveTo>
                  <a:pt x="5" y="83"/>
                </a:moveTo>
                <a:cubicBezTo>
                  <a:pt x="16" y="83"/>
                  <a:pt x="16" y="83"/>
                  <a:pt x="16" y="83"/>
                </a:cubicBezTo>
                <a:cubicBezTo>
                  <a:pt x="16" y="82"/>
                  <a:pt x="16" y="81"/>
                  <a:pt x="16" y="80"/>
                </a:cubicBezTo>
                <a:cubicBezTo>
                  <a:pt x="16" y="78"/>
                  <a:pt x="16" y="77"/>
                  <a:pt x="16" y="75"/>
                </a:cubicBezTo>
                <a:cubicBezTo>
                  <a:pt x="16" y="75"/>
                  <a:pt x="16" y="75"/>
                  <a:pt x="16" y="75"/>
                </a:cubicBezTo>
                <a:cubicBezTo>
                  <a:pt x="6" y="75"/>
                  <a:pt x="6" y="75"/>
                  <a:pt x="6" y="75"/>
                </a:cubicBezTo>
                <a:cubicBezTo>
                  <a:pt x="5" y="76"/>
                  <a:pt x="5" y="78"/>
                  <a:pt x="5" y="80"/>
                </a:cubicBezTo>
                <a:cubicBezTo>
                  <a:pt x="5" y="81"/>
                  <a:pt x="5" y="82"/>
                  <a:pt x="5" y="83"/>
                </a:cubicBezTo>
                <a:close/>
                <a:moveTo>
                  <a:pt x="6" y="88"/>
                </a:moveTo>
                <a:cubicBezTo>
                  <a:pt x="6" y="91"/>
                  <a:pt x="6" y="93"/>
                  <a:pt x="7" y="96"/>
                </a:cubicBezTo>
                <a:cubicBezTo>
                  <a:pt x="17" y="96"/>
                  <a:pt x="17" y="96"/>
                  <a:pt x="17" y="96"/>
                </a:cubicBezTo>
                <a:cubicBezTo>
                  <a:pt x="17" y="95"/>
                  <a:pt x="17" y="93"/>
                  <a:pt x="17" y="92"/>
                </a:cubicBezTo>
                <a:cubicBezTo>
                  <a:pt x="17" y="92"/>
                  <a:pt x="17" y="91"/>
                  <a:pt x="17" y="91"/>
                </a:cubicBezTo>
                <a:cubicBezTo>
                  <a:pt x="17" y="90"/>
                  <a:pt x="16" y="89"/>
                  <a:pt x="16" y="88"/>
                </a:cubicBezTo>
                <a:lnTo>
                  <a:pt x="6" y="88"/>
                </a:lnTo>
                <a:close/>
                <a:moveTo>
                  <a:pt x="7" y="61"/>
                </a:moveTo>
                <a:cubicBezTo>
                  <a:pt x="7" y="64"/>
                  <a:pt x="6" y="67"/>
                  <a:pt x="6" y="69"/>
                </a:cubicBezTo>
                <a:cubicBezTo>
                  <a:pt x="17" y="69"/>
                  <a:pt x="17" y="69"/>
                  <a:pt x="17" y="69"/>
                </a:cubicBezTo>
                <a:cubicBezTo>
                  <a:pt x="17" y="69"/>
                  <a:pt x="17" y="69"/>
                  <a:pt x="17" y="69"/>
                </a:cubicBezTo>
                <a:cubicBezTo>
                  <a:pt x="17" y="69"/>
                  <a:pt x="17" y="68"/>
                  <a:pt x="17" y="68"/>
                </a:cubicBezTo>
                <a:cubicBezTo>
                  <a:pt x="17" y="67"/>
                  <a:pt x="17" y="65"/>
                  <a:pt x="18" y="63"/>
                </a:cubicBezTo>
                <a:cubicBezTo>
                  <a:pt x="18" y="63"/>
                  <a:pt x="18" y="63"/>
                  <a:pt x="18" y="62"/>
                </a:cubicBezTo>
                <a:cubicBezTo>
                  <a:pt x="18" y="62"/>
                  <a:pt x="18" y="62"/>
                  <a:pt x="18" y="61"/>
                </a:cubicBezTo>
                <a:lnTo>
                  <a:pt x="7" y="61"/>
                </a:lnTo>
                <a:close/>
                <a:moveTo>
                  <a:pt x="19" y="101"/>
                </a:moveTo>
                <a:cubicBezTo>
                  <a:pt x="8" y="101"/>
                  <a:pt x="8" y="101"/>
                  <a:pt x="8" y="101"/>
                </a:cubicBezTo>
                <a:cubicBezTo>
                  <a:pt x="9" y="104"/>
                  <a:pt x="10" y="107"/>
                  <a:pt x="11" y="109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109"/>
                  <a:pt x="21" y="109"/>
                  <a:pt x="21" y="108"/>
                </a:cubicBezTo>
                <a:cubicBezTo>
                  <a:pt x="21" y="108"/>
                  <a:pt x="21" y="108"/>
                  <a:pt x="20" y="107"/>
                </a:cubicBezTo>
                <a:cubicBezTo>
                  <a:pt x="20" y="106"/>
                  <a:pt x="19" y="104"/>
                  <a:pt x="19" y="103"/>
                </a:cubicBezTo>
                <a:cubicBezTo>
                  <a:pt x="19" y="103"/>
                  <a:pt x="19" y="102"/>
                  <a:pt x="19" y="102"/>
                </a:cubicBezTo>
                <a:cubicBezTo>
                  <a:pt x="19" y="102"/>
                  <a:pt x="19" y="102"/>
                  <a:pt x="19" y="101"/>
                </a:cubicBezTo>
                <a:close/>
                <a:moveTo>
                  <a:pt x="57" y="9"/>
                </a:moveTo>
                <a:cubicBezTo>
                  <a:pt x="52" y="10"/>
                  <a:pt x="48" y="12"/>
                  <a:pt x="44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1" y="12"/>
                  <a:pt x="52" y="12"/>
                </a:cubicBezTo>
                <a:cubicBezTo>
                  <a:pt x="52" y="12"/>
                  <a:pt x="53" y="11"/>
                  <a:pt x="53" y="11"/>
                </a:cubicBezTo>
                <a:cubicBezTo>
                  <a:pt x="54" y="11"/>
                  <a:pt x="55" y="10"/>
                  <a:pt x="56" y="10"/>
                </a:cubicBezTo>
                <a:cubicBezTo>
                  <a:pt x="56" y="10"/>
                  <a:pt x="56" y="9"/>
                  <a:pt x="57" y="9"/>
                </a:cubicBezTo>
                <a:close/>
                <a:moveTo>
                  <a:pt x="26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6" y="26"/>
                  <a:pt x="36" y="25"/>
                </a:cubicBezTo>
                <a:cubicBezTo>
                  <a:pt x="37" y="25"/>
                  <a:pt x="37" y="24"/>
                  <a:pt x="38" y="24"/>
                </a:cubicBezTo>
                <a:cubicBezTo>
                  <a:pt x="38" y="23"/>
                  <a:pt x="39" y="23"/>
                  <a:pt x="39" y="22"/>
                </a:cubicBezTo>
                <a:cubicBezTo>
                  <a:pt x="40" y="21"/>
                  <a:pt x="40" y="21"/>
                  <a:pt x="41" y="20"/>
                </a:cubicBezTo>
                <a:cubicBezTo>
                  <a:pt x="41" y="20"/>
                  <a:pt x="42" y="19"/>
                  <a:pt x="43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2" y="21"/>
                  <a:pt x="29" y="24"/>
                  <a:pt x="26" y="27"/>
                </a:cubicBezTo>
                <a:close/>
                <a:moveTo>
                  <a:pt x="32" y="139"/>
                </a:moveTo>
                <a:cubicBezTo>
                  <a:pt x="40" y="139"/>
                  <a:pt x="40" y="139"/>
                  <a:pt x="40" y="139"/>
                </a:cubicBezTo>
                <a:cubicBezTo>
                  <a:pt x="40" y="138"/>
                  <a:pt x="39" y="138"/>
                  <a:pt x="39" y="138"/>
                </a:cubicBezTo>
                <a:cubicBezTo>
                  <a:pt x="39" y="137"/>
                  <a:pt x="38" y="137"/>
                  <a:pt x="38" y="136"/>
                </a:cubicBezTo>
                <a:cubicBezTo>
                  <a:pt x="37" y="136"/>
                  <a:pt x="37" y="135"/>
                  <a:pt x="36" y="135"/>
                </a:cubicBezTo>
                <a:cubicBezTo>
                  <a:pt x="35" y="134"/>
                  <a:pt x="34" y="133"/>
                  <a:pt x="34" y="132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6" y="134"/>
                  <a:pt x="29" y="136"/>
                  <a:pt x="32" y="139"/>
                </a:cubicBezTo>
                <a:close/>
                <a:moveTo>
                  <a:pt x="56" y="150"/>
                </a:moveTo>
                <a:cubicBezTo>
                  <a:pt x="55" y="150"/>
                  <a:pt x="54" y="149"/>
                  <a:pt x="53" y="149"/>
                </a:cubicBezTo>
                <a:cubicBezTo>
                  <a:pt x="53" y="149"/>
                  <a:pt x="52" y="148"/>
                  <a:pt x="52" y="148"/>
                </a:cubicBezTo>
                <a:cubicBezTo>
                  <a:pt x="51" y="147"/>
                  <a:pt x="50" y="147"/>
                  <a:pt x="49" y="146"/>
                </a:cubicBezTo>
                <a:cubicBezTo>
                  <a:pt x="48" y="146"/>
                  <a:pt x="47" y="145"/>
                  <a:pt x="47" y="145"/>
                </a:cubicBezTo>
                <a:cubicBezTo>
                  <a:pt x="47" y="145"/>
                  <a:pt x="46" y="144"/>
                  <a:pt x="46" y="144"/>
                </a:cubicBezTo>
                <a:cubicBezTo>
                  <a:pt x="39" y="144"/>
                  <a:pt x="39" y="144"/>
                  <a:pt x="39" y="144"/>
                </a:cubicBezTo>
                <a:cubicBezTo>
                  <a:pt x="45" y="147"/>
                  <a:pt x="51" y="150"/>
                  <a:pt x="57" y="151"/>
                </a:cubicBezTo>
                <a:cubicBezTo>
                  <a:pt x="56" y="151"/>
                  <a:pt x="56" y="150"/>
                  <a:pt x="56" y="150"/>
                </a:cubicBezTo>
                <a:close/>
                <a:moveTo>
                  <a:pt x="155" y="15"/>
                </a:moveTo>
                <a:cubicBezTo>
                  <a:pt x="155" y="10"/>
                  <a:pt x="150" y="5"/>
                  <a:pt x="145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18" y="5"/>
                  <a:pt x="115" y="7"/>
                  <a:pt x="113" y="10"/>
                </a:cubicBezTo>
                <a:cubicBezTo>
                  <a:pt x="114" y="10"/>
                  <a:pt x="114" y="11"/>
                  <a:pt x="114" y="11"/>
                </a:cubicBezTo>
                <a:cubicBezTo>
                  <a:pt x="115" y="11"/>
                  <a:pt x="116" y="12"/>
                  <a:pt x="117" y="12"/>
                </a:cubicBezTo>
                <a:cubicBezTo>
                  <a:pt x="117" y="13"/>
                  <a:pt x="118" y="13"/>
                  <a:pt x="118" y="13"/>
                </a:cubicBezTo>
                <a:cubicBezTo>
                  <a:pt x="120" y="14"/>
                  <a:pt x="121" y="15"/>
                  <a:pt x="123" y="16"/>
                </a:cubicBezTo>
                <a:cubicBezTo>
                  <a:pt x="123" y="13"/>
                  <a:pt x="126" y="11"/>
                  <a:pt x="129" y="11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41" y="11"/>
                  <a:pt x="144" y="14"/>
                  <a:pt x="144" y="17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4" y="116"/>
                  <a:pt x="144" y="116"/>
                  <a:pt x="144" y="116"/>
                </a:cubicBezTo>
                <a:cubicBezTo>
                  <a:pt x="144" y="143"/>
                  <a:pt x="144" y="143"/>
                  <a:pt x="144" y="143"/>
                </a:cubicBezTo>
                <a:cubicBezTo>
                  <a:pt x="144" y="146"/>
                  <a:pt x="141" y="149"/>
                  <a:pt x="138" y="149"/>
                </a:cubicBezTo>
                <a:cubicBezTo>
                  <a:pt x="129" y="149"/>
                  <a:pt x="129" y="149"/>
                  <a:pt x="129" y="149"/>
                </a:cubicBezTo>
                <a:cubicBezTo>
                  <a:pt x="126" y="149"/>
                  <a:pt x="123" y="147"/>
                  <a:pt x="123" y="144"/>
                </a:cubicBezTo>
                <a:cubicBezTo>
                  <a:pt x="121" y="145"/>
                  <a:pt x="120" y="146"/>
                  <a:pt x="118" y="147"/>
                </a:cubicBezTo>
                <a:cubicBezTo>
                  <a:pt x="118" y="147"/>
                  <a:pt x="117" y="147"/>
                  <a:pt x="117" y="148"/>
                </a:cubicBezTo>
                <a:cubicBezTo>
                  <a:pt x="116" y="148"/>
                  <a:pt x="115" y="149"/>
                  <a:pt x="114" y="149"/>
                </a:cubicBezTo>
                <a:cubicBezTo>
                  <a:pt x="114" y="149"/>
                  <a:pt x="114" y="150"/>
                  <a:pt x="113" y="150"/>
                </a:cubicBezTo>
                <a:cubicBezTo>
                  <a:pt x="115" y="153"/>
                  <a:pt x="118" y="155"/>
                  <a:pt x="122" y="155"/>
                </a:cubicBezTo>
                <a:cubicBezTo>
                  <a:pt x="145" y="155"/>
                  <a:pt x="145" y="155"/>
                  <a:pt x="145" y="155"/>
                </a:cubicBezTo>
                <a:cubicBezTo>
                  <a:pt x="150" y="155"/>
                  <a:pt x="155" y="150"/>
                  <a:pt x="155" y="145"/>
                </a:cubicBezTo>
                <a:lnTo>
                  <a:pt x="15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" name="Freeform 1946">
            <a:extLst>
              <a:ext uri="{FF2B5EF4-FFF2-40B4-BE49-F238E27FC236}">
                <a16:creationId xmlns:a16="http://schemas.microsoft.com/office/drawing/2014/main" id="{513F252E-26A0-4231-B969-6C0770673393}"/>
              </a:ext>
            </a:extLst>
          </p:cNvPr>
          <p:cNvSpPr>
            <a:spLocks noEditPoints="1"/>
          </p:cNvSpPr>
          <p:nvPr/>
        </p:nvSpPr>
        <p:spPr bwMode="auto">
          <a:xfrm>
            <a:off x="4758653" y="5336058"/>
            <a:ext cx="388682" cy="362694"/>
          </a:xfrm>
          <a:custGeom>
            <a:avLst/>
            <a:gdLst>
              <a:gd name="T0" fmla="*/ 490971 w 160"/>
              <a:gd name="T1" fmla="*/ 182436 h 148"/>
              <a:gd name="T2" fmla="*/ 490971 w 160"/>
              <a:gd name="T3" fmla="*/ 130803 h 148"/>
              <a:gd name="T4" fmla="*/ 490971 w 160"/>
              <a:gd name="T5" fmla="*/ 55075 h 148"/>
              <a:gd name="T6" fmla="*/ 480742 w 160"/>
              <a:gd name="T7" fmla="*/ 44748 h 148"/>
              <a:gd name="T8" fmla="*/ 184114 w 160"/>
              <a:gd name="T9" fmla="*/ 37864 h 148"/>
              <a:gd name="T10" fmla="*/ 248895 w 160"/>
              <a:gd name="T11" fmla="*/ 55075 h 148"/>
              <a:gd name="T12" fmla="*/ 231847 w 160"/>
              <a:gd name="T13" fmla="*/ 55075 h 148"/>
              <a:gd name="T14" fmla="*/ 296628 w 160"/>
              <a:gd name="T15" fmla="*/ 37864 h 148"/>
              <a:gd name="T16" fmla="*/ 453466 w 160"/>
              <a:gd name="T17" fmla="*/ 44748 h 148"/>
              <a:gd name="T18" fmla="*/ 361409 w 160"/>
              <a:gd name="T19" fmla="*/ 55075 h 148"/>
              <a:gd name="T20" fmla="*/ 351180 w 160"/>
              <a:gd name="T21" fmla="*/ 44748 h 148"/>
              <a:gd name="T22" fmla="*/ 119333 w 160"/>
              <a:gd name="T23" fmla="*/ 37864 h 148"/>
              <a:gd name="T24" fmla="*/ 54552 w 160"/>
              <a:gd name="T25" fmla="*/ 55075 h 148"/>
              <a:gd name="T26" fmla="*/ 44324 w 160"/>
              <a:gd name="T27" fmla="*/ 65401 h 148"/>
              <a:gd name="T28" fmla="*/ 37505 w 160"/>
              <a:gd name="T29" fmla="*/ 103265 h 148"/>
              <a:gd name="T30" fmla="*/ 54552 w 160"/>
              <a:gd name="T31" fmla="*/ 299470 h 148"/>
              <a:gd name="T32" fmla="*/ 44324 w 160"/>
              <a:gd name="T33" fmla="*/ 196204 h 148"/>
              <a:gd name="T34" fmla="*/ 37505 w 160"/>
              <a:gd name="T35" fmla="*/ 185878 h 148"/>
              <a:gd name="T36" fmla="*/ 44324 w 160"/>
              <a:gd name="T37" fmla="*/ 227184 h 148"/>
              <a:gd name="T38" fmla="*/ 54552 w 160"/>
              <a:gd name="T39" fmla="*/ 368314 h 148"/>
              <a:gd name="T40" fmla="*/ 64781 w 160"/>
              <a:gd name="T41" fmla="*/ 375198 h 148"/>
              <a:gd name="T42" fmla="*/ 245485 w 160"/>
              <a:gd name="T43" fmla="*/ 385524 h 148"/>
              <a:gd name="T44" fmla="*/ 126152 w 160"/>
              <a:gd name="T45" fmla="*/ 375198 h 148"/>
              <a:gd name="T46" fmla="*/ 180704 w 160"/>
              <a:gd name="T47" fmla="*/ 368314 h 148"/>
              <a:gd name="T48" fmla="*/ 190933 w 160"/>
              <a:gd name="T49" fmla="*/ 375198 h 148"/>
              <a:gd name="T50" fmla="*/ 289809 w 160"/>
              <a:gd name="T51" fmla="*/ 385524 h 148"/>
              <a:gd name="T52" fmla="*/ 473923 w 160"/>
              <a:gd name="T53" fmla="*/ 423388 h 148"/>
              <a:gd name="T54" fmla="*/ 0 w 160"/>
              <a:gd name="T55" fmla="*/ 423388 h 148"/>
              <a:gd name="T56" fmla="*/ 453466 w 160"/>
              <a:gd name="T57" fmla="*/ 364871 h 148"/>
              <a:gd name="T58" fmla="*/ 364819 w 160"/>
              <a:gd name="T59" fmla="*/ 423388 h 148"/>
              <a:gd name="T60" fmla="*/ 480742 w 160"/>
              <a:gd name="T61" fmla="*/ 285701 h 148"/>
              <a:gd name="T62" fmla="*/ 364819 w 160"/>
              <a:gd name="T63" fmla="*/ 344218 h 148"/>
              <a:gd name="T64" fmla="*/ 381866 w 160"/>
              <a:gd name="T65" fmla="*/ 354545 h 148"/>
              <a:gd name="T66" fmla="*/ 398914 w 160"/>
              <a:gd name="T67" fmla="*/ 357987 h 148"/>
              <a:gd name="T68" fmla="*/ 422780 w 160"/>
              <a:gd name="T69" fmla="*/ 357987 h 148"/>
              <a:gd name="T70" fmla="*/ 439828 w 160"/>
              <a:gd name="T71" fmla="*/ 351103 h 148"/>
              <a:gd name="T72" fmla="*/ 453466 w 160"/>
              <a:gd name="T73" fmla="*/ 344218 h 148"/>
              <a:gd name="T74" fmla="*/ 17048 w 160"/>
              <a:gd name="T75" fmla="*/ 402735 h 148"/>
              <a:gd name="T76" fmla="*/ 501199 w 160"/>
              <a:gd name="T77" fmla="*/ 285701 h 148"/>
              <a:gd name="T78" fmla="*/ 136381 w 160"/>
              <a:gd name="T79" fmla="*/ 103265 h 148"/>
              <a:gd name="T80" fmla="*/ 190933 w 160"/>
              <a:gd name="T81" fmla="*/ 148014 h 148"/>
              <a:gd name="T82" fmla="*/ 173885 w 160"/>
              <a:gd name="T83" fmla="*/ 185878 h 148"/>
              <a:gd name="T84" fmla="*/ 146609 w 160"/>
              <a:gd name="T85" fmla="*/ 265048 h 148"/>
              <a:gd name="T86" fmla="*/ 119333 w 160"/>
              <a:gd name="T87" fmla="*/ 203089 h 148"/>
              <a:gd name="T88" fmla="*/ 109105 w 160"/>
              <a:gd name="T89" fmla="*/ 117034 h 148"/>
              <a:gd name="T90" fmla="*/ 170476 w 160"/>
              <a:gd name="T91" fmla="*/ 209973 h 148"/>
              <a:gd name="T92" fmla="*/ 126152 w 160"/>
              <a:gd name="T93" fmla="*/ 130803 h 148"/>
              <a:gd name="T94" fmla="*/ 436418 w 160"/>
              <a:gd name="T95" fmla="*/ 137687 h 148"/>
              <a:gd name="T96" fmla="*/ 228438 w 160"/>
              <a:gd name="T97" fmla="*/ 137687 h 148"/>
              <a:gd name="T98" fmla="*/ 228438 w 160"/>
              <a:gd name="T99" fmla="*/ 175551 h 148"/>
              <a:gd name="T100" fmla="*/ 310266 w 160"/>
              <a:gd name="T101" fmla="*/ 237511 h 148"/>
              <a:gd name="T102" fmla="*/ 98876 w 160"/>
              <a:gd name="T103" fmla="*/ 313239 h 148"/>
              <a:gd name="T104" fmla="*/ 92057 w 160"/>
              <a:gd name="T105" fmla="*/ 302912 h 14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0" h="148">
                <a:moveTo>
                  <a:pt x="149" y="53"/>
                </a:moveTo>
                <a:cubicBezTo>
                  <a:pt x="149" y="56"/>
                  <a:pt x="149" y="56"/>
                  <a:pt x="149" y="56"/>
                </a:cubicBezTo>
                <a:cubicBezTo>
                  <a:pt x="149" y="57"/>
                  <a:pt x="148" y="59"/>
                  <a:pt x="147" y="59"/>
                </a:cubicBezTo>
                <a:cubicBezTo>
                  <a:pt x="145" y="59"/>
                  <a:pt x="144" y="57"/>
                  <a:pt x="144" y="56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2"/>
                  <a:pt x="145" y="51"/>
                  <a:pt x="147" y="51"/>
                </a:cubicBezTo>
                <a:cubicBezTo>
                  <a:pt x="148" y="51"/>
                  <a:pt x="149" y="52"/>
                  <a:pt x="149" y="53"/>
                </a:cubicBezTo>
                <a:close/>
                <a:moveTo>
                  <a:pt x="147" y="29"/>
                </a:moveTo>
                <a:cubicBezTo>
                  <a:pt x="145" y="29"/>
                  <a:pt x="144" y="30"/>
                  <a:pt x="144" y="32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4" y="39"/>
                  <a:pt x="145" y="40"/>
                  <a:pt x="147" y="40"/>
                </a:cubicBezTo>
                <a:cubicBezTo>
                  <a:pt x="148" y="40"/>
                  <a:pt x="149" y="39"/>
                  <a:pt x="149" y="38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49" y="30"/>
                  <a:pt x="148" y="29"/>
                  <a:pt x="147" y="29"/>
                </a:cubicBezTo>
                <a:close/>
                <a:moveTo>
                  <a:pt x="144" y="16"/>
                </a:moveTo>
                <a:cubicBezTo>
                  <a:pt x="144" y="17"/>
                  <a:pt x="145" y="19"/>
                  <a:pt x="147" y="19"/>
                </a:cubicBezTo>
                <a:cubicBezTo>
                  <a:pt x="148" y="19"/>
                  <a:pt x="149" y="17"/>
                  <a:pt x="149" y="16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1"/>
                  <a:pt x="141" y="12"/>
                  <a:pt x="141" y="13"/>
                </a:cubicBezTo>
                <a:cubicBezTo>
                  <a:pt x="141" y="15"/>
                  <a:pt x="143" y="16"/>
                  <a:pt x="144" y="16"/>
                </a:cubicBezTo>
                <a:close/>
                <a:moveTo>
                  <a:pt x="49" y="16"/>
                </a:moveTo>
                <a:cubicBezTo>
                  <a:pt x="54" y="16"/>
                  <a:pt x="54" y="16"/>
                  <a:pt x="54" y="16"/>
                </a:cubicBezTo>
                <a:cubicBezTo>
                  <a:pt x="56" y="16"/>
                  <a:pt x="57" y="15"/>
                  <a:pt x="57" y="13"/>
                </a:cubicBezTo>
                <a:cubicBezTo>
                  <a:pt x="57" y="12"/>
                  <a:pt x="56" y="11"/>
                  <a:pt x="54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47" y="11"/>
                  <a:pt x="46" y="12"/>
                  <a:pt x="46" y="13"/>
                </a:cubicBezTo>
                <a:cubicBezTo>
                  <a:pt x="46" y="15"/>
                  <a:pt x="47" y="16"/>
                  <a:pt x="49" y="16"/>
                </a:cubicBezTo>
                <a:close/>
                <a:moveTo>
                  <a:pt x="68" y="16"/>
                </a:moveTo>
                <a:cubicBezTo>
                  <a:pt x="73" y="16"/>
                  <a:pt x="73" y="16"/>
                  <a:pt x="73" y="16"/>
                </a:cubicBezTo>
                <a:cubicBezTo>
                  <a:pt x="75" y="16"/>
                  <a:pt x="76" y="15"/>
                  <a:pt x="76" y="13"/>
                </a:cubicBezTo>
                <a:cubicBezTo>
                  <a:pt x="76" y="12"/>
                  <a:pt x="75" y="11"/>
                  <a:pt x="73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6" y="11"/>
                  <a:pt x="65" y="12"/>
                  <a:pt x="65" y="13"/>
                </a:cubicBezTo>
                <a:cubicBezTo>
                  <a:pt x="65" y="15"/>
                  <a:pt x="66" y="16"/>
                  <a:pt x="68" y="16"/>
                </a:cubicBezTo>
                <a:close/>
                <a:moveTo>
                  <a:pt x="87" y="16"/>
                </a:moveTo>
                <a:cubicBezTo>
                  <a:pt x="92" y="16"/>
                  <a:pt x="92" y="16"/>
                  <a:pt x="92" y="16"/>
                </a:cubicBezTo>
                <a:cubicBezTo>
                  <a:pt x="94" y="16"/>
                  <a:pt x="95" y="15"/>
                  <a:pt x="95" y="13"/>
                </a:cubicBezTo>
                <a:cubicBezTo>
                  <a:pt x="95" y="12"/>
                  <a:pt x="94" y="11"/>
                  <a:pt x="92" y="11"/>
                </a:cubicBezTo>
                <a:cubicBezTo>
                  <a:pt x="87" y="11"/>
                  <a:pt x="87" y="11"/>
                  <a:pt x="87" y="11"/>
                </a:cubicBezTo>
                <a:cubicBezTo>
                  <a:pt x="85" y="11"/>
                  <a:pt x="84" y="12"/>
                  <a:pt x="84" y="13"/>
                </a:cubicBezTo>
                <a:cubicBezTo>
                  <a:pt x="84" y="15"/>
                  <a:pt x="85" y="16"/>
                  <a:pt x="87" y="16"/>
                </a:cubicBezTo>
                <a:close/>
                <a:moveTo>
                  <a:pt x="125" y="16"/>
                </a:moveTo>
                <a:cubicBezTo>
                  <a:pt x="130" y="16"/>
                  <a:pt x="130" y="16"/>
                  <a:pt x="130" y="16"/>
                </a:cubicBezTo>
                <a:cubicBezTo>
                  <a:pt x="132" y="16"/>
                  <a:pt x="133" y="15"/>
                  <a:pt x="133" y="13"/>
                </a:cubicBezTo>
                <a:cubicBezTo>
                  <a:pt x="133" y="12"/>
                  <a:pt x="132" y="11"/>
                  <a:pt x="130" y="11"/>
                </a:cubicBezTo>
                <a:cubicBezTo>
                  <a:pt x="125" y="11"/>
                  <a:pt x="125" y="11"/>
                  <a:pt x="125" y="11"/>
                </a:cubicBezTo>
                <a:cubicBezTo>
                  <a:pt x="123" y="11"/>
                  <a:pt x="122" y="12"/>
                  <a:pt x="122" y="13"/>
                </a:cubicBezTo>
                <a:cubicBezTo>
                  <a:pt x="122" y="15"/>
                  <a:pt x="123" y="16"/>
                  <a:pt x="125" y="16"/>
                </a:cubicBezTo>
                <a:close/>
                <a:moveTo>
                  <a:pt x="106" y="16"/>
                </a:moveTo>
                <a:cubicBezTo>
                  <a:pt x="111" y="16"/>
                  <a:pt x="111" y="16"/>
                  <a:pt x="111" y="16"/>
                </a:cubicBezTo>
                <a:cubicBezTo>
                  <a:pt x="113" y="16"/>
                  <a:pt x="114" y="15"/>
                  <a:pt x="114" y="13"/>
                </a:cubicBezTo>
                <a:cubicBezTo>
                  <a:pt x="114" y="12"/>
                  <a:pt x="113" y="11"/>
                  <a:pt x="111" y="11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104" y="11"/>
                  <a:pt x="103" y="12"/>
                  <a:pt x="103" y="13"/>
                </a:cubicBezTo>
                <a:cubicBezTo>
                  <a:pt x="103" y="15"/>
                  <a:pt x="104" y="16"/>
                  <a:pt x="106" y="16"/>
                </a:cubicBezTo>
                <a:close/>
                <a:moveTo>
                  <a:pt x="30" y="16"/>
                </a:moveTo>
                <a:cubicBezTo>
                  <a:pt x="35" y="16"/>
                  <a:pt x="35" y="16"/>
                  <a:pt x="35" y="16"/>
                </a:cubicBezTo>
                <a:cubicBezTo>
                  <a:pt x="37" y="16"/>
                  <a:pt x="38" y="15"/>
                  <a:pt x="38" y="13"/>
                </a:cubicBezTo>
                <a:cubicBezTo>
                  <a:pt x="38" y="12"/>
                  <a:pt x="37" y="11"/>
                  <a:pt x="35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28" y="11"/>
                  <a:pt x="27" y="12"/>
                  <a:pt x="27" y="13"/>
                </a:cubicBezTo>
                <a:cubicBezTo>
                  <a:pt x="27" y="15"/>
                  <a:pt x="28" y="16"/>
                  <a:pt x="30" y="16"/>
                </a:cubicBezTo>
                <a:close/>
                <a:moveTo>
                  <a:pt x="13" y="19"/>
                </a:moveTo>
                <a:cubicBezTo>
                  <a:pt x="15" y="19"/>
                  <a:pt x="16" y="17"/>
                  <a:pt x="16" y="16"/>
                </a:cubicBezTo>
                <a:cubicBezTo>
                  <a:pt x="17" y="16"/>
                  <a:pt x="19" y="15"/>
                  <a:pt x="19" y="13"/>
                </a:cubicBezTo>
                <a:cubicBezTo>
                  <a:pt x="19" y="12"/>
                  <a:pt x="17" y="11"/>
                  <a:pt x="16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7"/>
                  <a:pt x="12" y="19"/>
                  <a:pt x="13" y="19"/>
                </a:cubicBezTo>
                <a:close/>
                <a:moveTo>
                  <a:pt x="13" y="38"/>
                </a:moveTo>
                <a:cubicBezTo>
                  <a:pt x="15" y="38"/>
                  <a:pt x="16" y="37"/>
                  <a:pt x="16" y="35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28"/>
                  <a:pt x="15" y="27"/>
                  <a:pt x="13" y="27"/>
                </a:cubicBezTo>
                <a:cubicBezTo>
                  <a:pt x="12" y="27"/>
                  <a:pt x="11" y="28"/>
                  <a:pt x="11" y="30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7"/>
                  <a:pt x="12" y="38"/>
                  <a:pt x="13" y="38"/>
                </a:cubicBezTo>
                <a:close/>
                <a:moveTo>
                  <a:pt x="13" y="96"/>
                </a:moveTo>
                <a:cubicBezTo>
                  <a:pt x="15" y="96"/>
                  <a:pt x="16" y="94"/>
                  <a:pt x="16" y="93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86"/>
                  <a:pt x="15" y="85"/>
                  <a:pt x="13" y="85"/>
                </a:cubicBezTo>
                <a:cubicBezTo>
                  <a:pt x="12" y="85"/>
                  <a:pt x="11" y="86"/>
                  <a:pt x="11" y="87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94"/>
                  <a:pt x="12" y="96"/>
                  <a:pt x="13" y="96"/>
                </a:cubicBezTo>
                <a:close/>
                <a:moveTo>
                  <a:pt x="13" y="57"/>
                </a:moveTo>
                <a:cubicBezTo>
                  <a:pt x="15" y="57"/>
                  <a:pt x="16" y="56"/>
                  <a:pt x="16" y="54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7"/>
                  <a:pt x="15" y="46"/>
                  <a:pt x="13" y="46"/>
                </a:cubicBezTo>
                <a:cubicBezTo>
                  <a:pt x="12" y="46"/>
                  <a:pt x="11" y="47"/>
                  <a:pt x="11" y="49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2" y="57"/>
                  <a:pt x="13" y="57"/>
                </a:cubicBezTo>
                <a:close/>
                <a:moveTo>
                  <a:pt x="13" y="76"/>
                </a:moveTo>
                <a:cubicBezTo>
                  <a:pt x="15" y="76"/>
                  <a:pt x="16" y="75"/>
                  <a:pt x="16" y="74"/>
                </a:cubicBezTo>
                <a:cubicBezTo>
                  <a:pt x="16" y="68"/>
                  <a:pt x="16" y="68"/>
                  <a:pt x="16" y="68"/>
                </a:cubicBezTo>
                <a:cubicBezTo>
                  <a:pt x="16" y="67"/>
                  <a:pt x="15" y="66"/>
                  <a:pt x="13" y="66"/>
                </a:cubicBezTo>
                <a:cubicBezTo>
                  <a:pt x="12" y="66"/>
                  <a:pt x="11" y="67"/>
                  <a:pt x="11" y="68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75"/>
                  <a:pt x="12" y="76"/>
                  <a:pt x="13" y="76"/>
                </a:cubicBezTo>
                <a:close/>
                <a:moveTo>
                  <a:pt x="19" y="109"/>
                </a:moveTo>
                <a:cubicBezTo>
                  <a:pt x="19" y="108"/>
                  <a:pt x="17" y="107"/>
                  <a:pt x="16" y="107"/>
                </a:cubicBezTo>
                <a:cubicBezTo>
                  <a:pt x="16" y="105"/>
                  <a:pt x="15" y="104"/>
                  <a:pt x="13" y="104"/>
                </a:cubicBezTo>
                <a:cubicBezTo>
                  <a:pt x="12" y="104"/>
                  <a:pt x="11" y="105"/>
                  <a:pt x="11" y="107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7" y="112"/>
                  <a:pt x="19" y="111"/>
                  <a:pt x="19" y="109"/>
                </a:cubicBezTo>
                <a:close/>
                <a:moveTo>
                  <a:pt x="72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5" y="107"/>
                  <a:pt x="64" y="108"/>
                  <a:pt x="64" y="109"/>
                </a:cubicBezTo>
                <a:cubicBezTo>
                  <a:pt x="64" y="111"/>
                  <a:pt x="65" y="112"/>
                  <a:pt x="67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3" y="112"/>
                  <a:pt x="75" y="111"/>
                  <a:pt x="75" y="109"/>
                </a:cubicBezTo>
                <a:cubicBezTo>
                  <a:pt x="75" y="108"/>
                  <a:pt x="73" y="107"/>
                  <a:pt x="72" y="107"/>
                </a:cubicBezTo>
                <a:close/>
                <a:moveTo>
                  <a:pt x="29" y="112"/>
                </a:moveTo>
                <a:cubicBezTo>
                  <a:pt x="35" y="112"/>
                  <a:pt x="35" y="112"/>
                  <a:pt x="35" y="112"/>
                </a:cubicBezTo>
                <a:cubicBezTo>
                  <a:pt x="36" y="112"/>
                  <a:pt x="37" y="111"/>
                  <a:pt x="37" y="109"/>
                </a:cubicBezTo>
                <a:cubicBezTo>
                  <a:pt x="37" y="108"/>
                  <a:pt x="36" y="107"/>
                  <a:pt x="35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8" y="107"/>
                  <a:pt x="27" y="108"/>
                  <a:pt x="27" y="109"/>
                </a:cubicBezTo>
                <a:cubicBezTo>
                  <a:pt x="27" y="111"/>
                  <a:pt x="28" y="112"/>
                  <a:pt x="29" y="112"/>
                </a:cubicBezTo>
                <a:close/>
                <a:moveTo>
                  <a:pt x="53" y="107"/>
                </a:moveTo>
                <a:cubicBezTo>
                  <a:pt x="48" y="107"/>
                  <a:pt x="48" y="107"/>
                  <a:pt x="48" y="107"/>
                </a:cubicBezTo>
                <a:cubicBezTo>
                  <a:pt x="47" y="107"/>
                  <a:pt x="45" y="108"/>
                  <a:pt x="45" y="109"/>
                </a:cubicBezTo>
                <a:cubicBezTo>
                  <a:pt x="45" y="111"/>
                  <a:pt x="47" y="112"/>
                  <a:pt x="48" y="112"/>
                </a:cubicBezTo>
                <a:cubicBezTo>
                  <a:pt x="53" y="112"/>
                  <a:pt x="53" y="112"/>
                  <a:pt x="53" y="112"/>
                </a:cubicBezTo>
                <a:cubicBezTo>
                  <a:pt x="55" y="112"/>
                  <a:pt x="56" y="111"/>
                  <a:pt x="56" y="109"/>
                </a:cubicBezTo>
                <a:cubicBezTo>
                  <a:pt x="56" y="108"/>
                  <a:pt x="55" y="107"/>
                  <a:pt x="53" y="107"/>
                </a:cubicBezTo>
                <a:close/>
                <a:moveTo>
                  <a:pt x="88" y="107"/>
                </a:moveTo>
                <a:cubicBezTo>
                  <a:pt x="85" y="107"/>
                  <a:pt x="85" y="107"/>
                  <a:pt x="85" y="107"/>
                </a:cubicBezTo>
                <a:cubicBezTo>
                  <a:pt x="84" y="107"/>
                  <a:pt x="83" y="108"/>
                  <a:pt x="83" y="109"/>
                </a:cubicBezTo>
                <a:cubicBezTo>
                  <a:pt x="83" y="111"/>
                  <a:pt x="84" y="112"/>
                  <a:pt x="85" y="112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9" y="112"/>
                  <a:pt x="91" y="111"/>
                  <a:pt x="91" y="109"/>
                </a:cubicBezTo>
                <a:cubicBezTo>
                  <a:pt x="91" y="108"/>
                  <a:pt x="89" y="107"/>
                  <a:pt x="88" y="107"/>
                </a:cubicBezTo>
                <a:close/>
                <a:moveTo>
                  <a:pt x="160" y="123"/>
                </a:moveTo>
                <a:cubicBezTo>
                  <a:pt x="139" y="123"/>
                  <a:pt x="139" y="123"/>
                  <a:pt x="139" y="123"/>
                </a:cubicBezTo>
                <a:cubicBezTo>
                  <a:pt x="139" y="148"/>
                  <a:pt x="139" y="148"/>
                  <a:pt x="139" y="148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0"/>
                  <a:pt x="0" y="0"/>
                  <a:pt x="0" y="0"/>
                </a:cubicBezTo>
                <a:cubicBezTo>
                  <a:pt x="160" y="0"/>
                  <a:pt x="160" y="0"/>
                  <a:pt x="160" y="0"/>
                </a:cubicBezTo>
                <a:lnTo>
                  <a:pt x="160" y="123"/>
                </a:lnTo>
                <a:close/>
                <a:moveTo>
                  <a:pt x="133" y="123"/>
                </a:moveTo>
                <a:cubicBezTo>
                  <a:pt x="133" y="106"/>
                  <a:pt x="133" y="106"/>
                  <a:pt x="133" y="106"/>
                </a:cubicBezTo>
                <a:cubicBezTo>
                  <a:pt x="133" y="106"/>
                  <a:pt x="133" y="106"/>
                  <a:pt x="133" y="106"/>
                </a:cubicBezTo>
                <a:cubicBezTo>
                  <a:pt x="129" y="108"/>
                  <a:pt x="125" y="109"/>
                  <a:pt x="120" y="109"/>
                </a:cubicBezTo>
                <a:cubicBezTo>
                  <a:pt x="115" y="109"/>
                  <a:pt x="111" y="108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7" y="123"/>
                  <a:pt x="107" y="123"/>
                  <a:pt x="107" y="123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20" y="122"/>
                  <a:pt x="120" y="122"/>
                  <a:pt x="120" y="122"/>
                </a:cubicBezTo>
                <a:cubicBezTo>
                  <a:pt x="133" y="135"/>
                  <a:pt x="133" y="135"/>
                  <a:pt x="133" y="135"/>
                </a:cubicBezTo>
                <a:lnTo>
                  <a:pt x="133" y="123"/>
                </a:lnTo>
                <a:close/>
                <a:moveTo>
                  <a:pt x="141" y="83"/>
                </a:moveTo>
                <a:cubicBezTo>
                  <a:pt x="141" y="71"/>
                  <a:pt x="132" y="61"/>
                  <a:pt x="120" y="61"/>
                </a:cubicBezTo>
                <a:cubicBezTo>
                  <a:pt x="108" y="61"/>
                  <a:pt x="99" y="71"/>
                  <a:pt x="99" y="83"/>
                </a:cubicBezTo>
                <a:cubicBezTo>
                  <a:pt x="99" y="89"/>
                  <a:pt x="101" y="95"/>
                  <a:pt x="106" y="99"/>
                </a:cubicBezTo>
                <a:cubicBezTo>
                  <a:pt x="106" y="99"/>
                  <a:pt x="107" y="99"/>
                  <a:pt x="107" y="100"/>
                </a:cubicBezTo>
                <a:cubicBezTo>
                  <a:pt x="107" y="100"/>
                  <a:pt x="107" y="100"/>
                  <a:pt x="107" y="100"/>
                </a:cubicBezTo>
                <a:cubicBezTo>
                  <a:pt x="108" y="100"/>
                  <a:pt x="108" y="100"/>
                  <a:pt x="109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1"/>
                  <a:pt x="110" y="101"/>
                  <a:pt x="110" y="102"/>
                </a:cubicBezTo>
                <a:cubicBezTo>
                  <a:pt x="111" y="102"/>
                  <a:pt x="111" y="102"/>
                  <a:pt x="111" y="102"/>
                </a:cubicBezTo>
                <a:cubicBezTo>
                  <a:pt x="111" y="102"/>
                  <a:pt x="112" y="102"/>
                  <a:pt x="112" y="103"/>
                </a:cubicBezTo>
                <a:cubicBezTo>
                  <a:pt x="112" y="103"/>
                  <a:pt x="113" y="103"/>
                  <a:pt x="113" y="103"/>
                </a:cubicBezTo>
                <a:cubicBezTo>
                  <a:pt x="113" y="103"/>
                  <a:pt x="114" y="103"/>
                  <a:pt x="114" y="103"/>
                </a:cubicBezTo>
                <a:cubicBezTo>
                  <a:pt x="114" y="103"/>
                  <a:pt x="115" y="103"/>
                  <a:pt x="115" y="103"/>
                </a:cubicBezTo>
                <a:cubicBezTo>
                  <a:pt x="115" y="103"/>
                  <a:pt x="116" y="104"/>
                  <a:pt x="116" y="104"/>
                </a:cubicBezTo>
                <a:cubicBezTo>
                  <a:pt x="116" y="104"/>
                  <a:pt x="117" y="104"/>
                  <a:pt x="117" y="104"/>
                </a:cubicBezTo>
                <a:cubicBezTo>
                  <a:pt x="117" y="104"/>
                  <a:pt x="118" y="104"/>
                  <a:pt x="118" y="104"/>
                </a:cubicBezTo>
                <a:cubicBezTo>
                  <a:pt x="119" y="104"/>
                  <a:pt x="119" y="104"/>
                  <a:pt x="120" y="104"/>
                </a:cubicBezTo>
                <a:cubicBezTo>
                  <a:pt x="121" y="104"/>
                  <a:pt x="121" y="104"/>
                  <a:pt x="122" y="104"/>
                </a:cubicBezTo>
                <a:cubicBezTo>
                  <a:pt x="122" y="104"/>
                  <a:pt x="123" y="104"/>
                  <a:pt x="123" y="104"/>
                </a:cubicBezTo>
                <a:cubicBezTo>
                  <a:pt x="123" y="104"/>
                  <a:pt x="124" y="104"/>
                  <a:pt x="124" y="104"/>
                </a:cubicBezTo>
                <a:cubicBezTo>
                  <a:pt x="124" y="104"/>
                  <a:pt x="125" y="103"/>
                  <a:pt x="125" y="103"/>
                </a:cubicBezTo>
                <a:cubicBezTo>
                  <a:pt x="125" y="103"/>
                  <a:pt x="126" y="103"/>
                  <a:pt x="126" y="103"/>
                </a:cubicBezTo>
                <a:cubicBezTo>
                  <a:pt x="126" y="103"/>
                  <a:pt x="127" y="103"/>
                  <a:pt x="127" y="103"/>
                </a:cubicBezTo>
                <a:cubicBezTo>
                  <a:pt x="127" y="103"/>
                  <a:pt x="128" y="103"/>
                  <a:pt x="128" y="103"/>
                </a:cubicBezTo>
                <a:cubicBezTo>
                  <a:pt x="128" y="102"/>
                  <a:pt x="129" y="102"/>
                  <a:pt x="129" y="102"/>
                </a:cubicBezTo>
                <a:cubicBezTo>
                  <a:pt x="129" y="102"/>
                  <a:pt x="129" y="102"/>
                  <a:pt x="130" y="102"/>
                </a:cubicBezTo>
                <a:cubicBezTo>
                  <a:pt x="130" y="101"/>
                  <a:pt x="130" y="101"/>
                  <a:pt x="131" y="101"/>
                </a:cubicBezTo>
                <a:cubicBezTo>
                  <a:pt x="131" y="101"/>
                  <a:pt x="131" y="101"/>
                  <a:pt x="131" y="101"/>
                </a:cubicBezTo>
                <a:cubicBezTo>
                  <a:pt x="132" y="100"/>
                  <a:pt x="132" y="100"/>
                  <a:pt x="133" y="100"/>
                </a:cubicBezTo>
                <a:cubicBezTo>
                  <a:pt x="133" y="100"/>
                  <a:pt x="133" y="100"/>
                  <a:pt x="133" y="100"/>
                </a:cubicBezTo>
                <a:cubicBezTo>
                  <a:pt x="133" y="99"/>
                  <a:pt x="134" y="99"/>
                  <a:pt x="134" y="99"/>
                </a:cubicBezTo>
                <a:cubicBezTo>
                  <a:pt x="139" y="95"/>
                  <a:pt x="141" y="89"/>
                  <a:pt x="141" y="83"/>
                </a:cubicBezTo>
                <a:close/>
                <a:moveTo>
                  <a:pt x="15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117"/>
                  <a:pt x="5" y="117"/>
                  <a:pt x="5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02"/>
                  <a:pt x="101" y="102"/>
                  <a:pt x="101" y="102"/>
                </a:cubicBezTo>
                <a:cubicBezTo>
                  <a:pt x="96" y="97"/>
                  <a:pt x="93" y="90"/>
                  <a:pt x="93" y="83"/>
                </a:cubicBezTo>
                <a:cubicBezTo>
                  <a:pt x="93" y="68"/>
                  <a:pt x="105" y="56"/>
                  <a:pt x="120" y="56"/>
                </a:cubicBezTo>
                <a:cubicBezTo>
                  <a:pt x="135" y="56"/>
                  <a:pt x="147" y="68"/>
                  <a:pt x="147" y="83"/>
                </a:cubicBezTo>
                <a:cubicBezTo>
                  <a:pt x="147" y="90"/>
                  <a:pt x="144" y="97"/>
                  <a:pt x="139" y="102"/>
                </a:cubicBezTo>
                <a:cubicBezTo>
                  <a:pt x="139" y="117"/>
                  <a:pt x="139" y="117"/>
                  <a:pt x="139" y="117"/>
                </a:cubicBezTo>
                <a:cubicBezTo>
                  <a:pt x="155" y="117"/>
                  <a:pt x="155" y="117"/>
                  <a:pt x="155" y="117"/>
                </a:cubicBezTo>
                <a:lnTo>
                  <a:pt x="155" y="5"/>
                </a:lnTo>
                <a:close/>
                <a:moveTo>
                  <a:pt x="40" y="30"/>
                </a:moveTo>
                <a:cubicBezTo>
                  <a:pt x="40" y="27"/>
                  <a:pt x="40" y="27"/>
                  <a:pt x="40" y="27"/>
                </a:cubicBezTo>
                <a:cubicBezTo>
                  <a:pt x="40" y="25"/>
                  <a:pt x="41" y="24"/>
                  <a:pt x="43" y="24"/>
                </a:cubicBezTo>
                <a:cubicBezTo>
                  <a:pt x="44" y="24"/>
                  <a:pt x="45" y="25"/>
                  <a:pt x="45" y="27"/>
                </a:cubicBezTo>
                <a:cubicBezTo>
                  <a:pt x="45" y="30"/>
                  <a:pt x="45" y="30"/>
                  <a:pt x="45" y="30"/>
                </a:cubicBezTo>
                <a:cubicBezTo>
                  <a:pt x="51" y="31"/>
                  <a:pt x="56" y="36"/>
                  <a:pt x="56" y="43"/>
                </a:cubicBezTo>
                <a:cubicBezTo>
                  <a:pt x="56" y="44"/>
                  <a:pt x="55" y="45"/>
                  <a:pt x="53" y="45"/>
                </a:cubicBezTo>
                <a:cubicBezTo>
                  <a:pt x="52" y="45"/>
                  <a:pt x="51" y="44"/>
                  <a:pt x="51" y="43"/>
                </a:cubicBezTo>
                <a:cubicBezTo>
                  <a:pt x="51" y="39"/>
                  <a:pt x="48" y="36"/>
                  <a:pt x="45" y="35"/>
                </a:cubicBezTo>
                <a:cubicBezTo>
                  <a:pt x="45" y="50"/>
                  <a:pt x="45" y="50"/>
                  <a:pt x="45" y="50"/>
                </a:cubicBezTo>
                <a:cubicBezTo>
                  <a:pt x="51" y="54"/>
                  <a:pt x="51" y="54"/>
                  <a:pt x="51" y="54"/>
                </a:cubicBezTo>
                <a:cubicBezTo>
                  <a:pt x="53" y="56"/>
                  <a:pt x="55" y="58"/>
                  <a:pt x="55" y="61"/>
                </a:cubicBezTo>
                <a:cubicBezTo>
                  <a:pt x="55" y="63"/>
                  <a:pt x="54" y="66"/>
                  <a:pt x="53" y="68"/>
                </a:cubicBezTo>
                <a:cubicBezTo>
                  <a:pt x="51" y="70"/>
                  <a:pt x="48" y="72"/>
                  <a:pt x="45" y="72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76"/>
                  <a:pt x="44" y="77"/>
                  <a:pt x="43" y="77"/>
                </a:cubicBezTo>
                <a:cubicBezTo>
                  <a:pt x="41" y="77"/>
                  <a:pt x="40" y="76"/>
                  <a:pt x="40" y="75"/>
                </a:cubicBezTo>
                <a:cubicBezTo>
                  <a:pt x="40" y="72"/>
                  <a:pt x="40" y="72"/>
                  <a:pt x="40" y="72"/>
                </a:cubicBezTo>
                <a:cubicBezTo>
                  <a:pt x="34" y="71"/>
                  <a:pt x="29" y="66"/>
                  <a:pt x="29" y="59"/>
                </a:cubicBezTo>
                <a:cubicBezTo>
                  <a:pt x="29" y="58"/>
                  <a:pt x="31" y="57"/>
                  <a:pt x="32" y="57"/>
                </a:cubicBezTo>
                <a:cubicBezTo>
                  <a:pt x="33" y="57"/>
                  <a:pt x="35" y="58"/>
                  <a:pt x="35" y="59"/>
                </a:cubicBezTo>
                <a:cubicBezTo>
                  <a:pt x="35" y="63"/>
                  <a:pt x="37" y="66"/>
                  <a:pt x="40" y="67"/>
                </a:cubicBezTo>
                <a:cubicBezTo>
                  <a:pt x="40" y="52"/>
                  <a:pt x="40" y="52"/>
                  <a:pt x="40" y="52"/>
                </a:cubicBezTo>
                <a:cubicBezTo>
                  <a:pt x="34" y="48"/>
                  <a:pt x="34" y="48"/>
                  <a:pt x="34" y="48"/>
                </a:cubicBezTo>
                <a:cubicBezTo>
                  <a:pt x="32" y="46"/>
                  <a:pt x="31" y="44"/>
                  <a:pt x="30" y="41"/>
                </a:cubicBezTo>
                <a:cubicBezTo>
                  <a:pt x="30" y="38"/>
                  <a:pt x="31" y="36"/>
                  <a:pt x="32" y="34"/>
                </a:cubicBezTo>
                <a:cubicBezTo>
                  <a:pt x="34" y="32"/>
                  <a:pt x="37" y="30"/>
                  <a:pt x="40" y="30"/>
                </a:cubicBezTo>
                <a:close/>
                <a:moveTo>
                  <a:pt x="45" y="56"/>
                </a:moveTo>
                <a:cubicBezTo>
                  <a:pt x="45" y="67"/>
                  <a:pt x="45" y="67"/>
                  <a:pt x="45" y="67"/>
                </a:cubicBezTo>
                <a:cubicBezTo>
                  <a:pt x="47" y="66"/>
                  <a:pt x="48" y="66"/>
                  <a:pt x="49" y="64"/>
                </a:cubicBezTo>
                <a:cubicBezTo>
                  <a:pt x="49" y="64"/>
                  <a:pt x="50" y="63"/>
                  <a:pt x="50" y="61"/>
                </a:cubicBezTo>
                <a:cubicBezTo>
                  <a:pt x="50" y="60"/>
                  <a:pt x="49" y="59"/>
                  <a:pt x="48" y="58"/>
                </a:cubicBezTo>
                <a:lnTo>
                  <a:pt x="45" y="56"/>
                </a:lnTo>
                <a:close/>
                <a:moveTo>
                  <a:pt x="40" y="46"/>
                </a:moveTo>
                <a:cubicBezTo>
                  <a:pt x="40" y="35"/>
                  <a:pt x="40" y="35"/>
                  <a:pt x="40" y="35"/>
                </a:cubicBezTo>
                <a:cubicBezTo>
                  <a:pt x="39" y="36"/>
                  <a:pt x="37" y="36"/>
                  <a:pt x="37" y="38"/>
                </a:cubicBezTo>
                <a:cubicBezTo>
                  <a:pt x="36" y="38"/>
                  <a:pt x="36" y="39"/>
                  <a:pt x="36" y="40"/>
                </a:cubicBezTo>
                <a:cubicBezTo>
                  <a:pt x="36" y="42"/>
                  <a:pt x="36" y="43"/>
                  <a:pt x="37" y="43"/>
                </a:cubicBezTo>
                <a:lnTo>
                  <a:pt x="40" y="46"/>
                </a:lnTo>
                <a:close/>
                <a:moveTo>
                  <a:pt x="67" y="40"/>
                </a:moveTo>
                <a:cubicBezTo>
                  <a:pt x="128" y="40"/>
                  <a:pt x="128" y="40"/>
                  <a:pt x="128" y="40"/>
                </a:cubicBezTo>
                <a:cubicBezTo>
                  <a:pt x="129" y="40"/>
                  <a:pt x="131" y="39"/>
                  <a:pt x="131" y="37"/>
                </a:cubicBezTo>
                <a:cubicBezTo>
                  <a:pt x="131" y="36"/>
                  <a:pt x="129" y="35"/>
                  <a:pt x="128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5" y="35"/>
                  <a:pt x="64" y="36"/>
                  <a:pt x="64" y="37"/>
                </a:cubicBezTo>
                <a:cubicBezTo>
                  <a:pt x="64" y="39"/>
                  <a:pt x="65" y="40"/>
                  <a:pt x="67" y="40"/>
                </a:cubicBezTo>
                <a:close/>
                <a:moveTo>
                  <a:pt x="67" y="56"/>
                </a:moveTo>
                <a:cubicBezTo>
                  <a:pt x="96" y="56"/>
                  <a:pt x="96" y="56"/>
                  <a:pt x="96" y="56"/>
                </a:cubicBezTo>
                <a:cubicBezTo>
                  <a:pt x="97" y="56"/>
                  <a:pt x="99" y="55"/>
                  <a:pt x="99" y="53"/>
                </a:cubicBezTo>
                <a:cubicBezTo>
                  <a:pt x="99" y="52"/>
                  <a:pt x="97" y="51"/>
                  <a:pt x="96" y="51"/>
                </a:cubicBezTo>
                <a:cubicBezTo>
                  <a:pt x="67" y="51"/>
                  <a:pt x="67" y="51"/>
                  <a:pt x="67" y="51"/>
                </a:cubicBezTo>
                <a:cubicBezTo>
                  <a:pt x="65" y="51"/>
                  <a:pt x="64" y="52"/>
                  <a:pt x="64" y="53"/>
                </a:cubicBezTo>
                <a:cubicBezTo>
                  <a:pt x="64" y="55"/>
                  <a:pt x="65" y="56"/>
                  <a:pt x="67" y="56"/>
                </a:cubicBezTo>
                <a:close/>
                <a:moveTo>
                  <a:pt x="67" y="72"/>
                </a:moveTo>
                <a:cubicBezTo>
                  <a:pt x="88" y="72"/>
                  <a:pt x="88" y="72"/>
                  <a:pt x="88" y="72"/>
                </a:cubicBezTo>
                <a:cubicBezTo>
                  <a:pt x="89" y="72"/>
                  <a:pt x="91" y="71"/>
                  <a:pt x="91" y="69"/>
                </a:cubicBezTo>
                <a:cubicBezTo>
                  <a:pt x="91" y="68"/>
                  <a:pt x="89" y="67"/>
                  <a:pt x="88" y="67"/>
                </a:cubicBezTo>
                <a:cubicBezTo>
                  <a:pt x="67" y="67"/>
                  <a:pt x="67" y="67"/>
                  <a:pt x="67" y="67"/>
                </a:cubicBezTo>
                <a:cubicBezTo>
                  <a:pt x="65" y="67"/>
                  <a:pt x="64" y="68"/>
                  <a:pt x="64" y="69"/>
                </a:cubicBezTo>
                <a:cubicBezTo>
                  <a:pt x="64" y="71"/>
                  <a:pt x="65" y="72"/>
                  <a:pt x="67" y="72"/>
                </a:cubicBezTo>
                <a:close/>
                <a:moveTo>
                  <a:pt x="29" y="91"/>
                </a:moveTo>
                <a:cubicBezTo>
                  <a:pt x="85" y="91"/>
                  <a:pt x="85" y="91"/>
                  <a:pt x="85" y="91"/>
                </a:cubicBezTo>
                <a:cubicBezTo>
                  <a:pt x="87" y="91"/>
                  <a:pt x="88" y="89"/>
                  <a:pt x="88" y="88"/>
                </a:cubicBezTo>
                <a:cubicBezTo>
                  <a:pt x="88" y="87"/>
                  <a:pt x="87" y="85"/>
                  <a:pt x="85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28" y="85"/>
                  <a:pt x="27" y="87"/>
                  <a:pt x="27" y="88"/>
                </a:cubicBezTo>
                <a:cubicBezTo>
                  <a:pt x="27" y="89"/>
                  <a:pt x="28" y="91"/>
                  <a:pt x="29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0" name="Freeform 1947">
            <a:extLst>
              <a:ext uri="{FF2B5EF4-FFF2-40B4-BE49-F238E27FC236}">
                <a16:creationId xmlns:a16="http://schemas.microsoft.com/office/drawing/2014/main" id="{B227C96F-BD32-43C0-9CD3-1B85E0B3A42D}"/>
              </a:ext>
            </a:extLst>
          </p:cNvPr>
          <p:cNvSpPr>
            <a:spLocks noEditPoints="1"/>
          </p:cNvSpPr>
          <p:nvPr/>
        </p:nvSpPr>
        <p:spPr bwMode="auto">
          <a:xfrm>
            <a:off x="5769715" y="5334928"/>
            <a:ext cx="392072" cy="364954"/>
          </a:xfrm>
          <a:custGeom>
            <a:avLst/>
            <a:gdLst>
              <a:gd name="T0" fmla="*/ 502039 w 161"/>
              <a:gd name="T1" fmla="*/ 10315 h 149"/>
              <a:gd name="T2" fmla="*/ 498624 w 161"/>
              <a:gd name="T3" fmla="*/ 6877 h 149"/>
              <a:gd name="T4" fmla="*/ 498624 w 161"/>
              <a:gd name="T5" fmla="*/ 3438 h 149"/>
              <a:gd name="T6" fmla="*/ 491793 w 161"/>
              <a:gd name="T7" fmla="*/ 0 h 149"/>
              <a:gd name="T8" fmla="*/ 491793 w 161"/>
              <a:gd name="T9" fmla="*/ 0 h 149"/>
              <a:gd name="T10" fmla="*/ 321032 w 161"/>
              <a:gd name="T11" fmla="*/ 75646 h 149"/>
              <a:gd name="T12" fmla="*/ 314201 w 161"/>
              <a:gd name="T13" fmla="*/ 65331 h 149"/>
              <a:gd name="T14" fmla="*/ 307371 w 161"/>
              <a:gd name="T15" fmla="*/ 58454 h 149"/>
              <a:gd name="T16" fmla="*/ 293710 w 161"/>
              <a:gd name="T17" fmla="*/ 48138 h 149"/>
              <a:gd name="T18" fmla="*/ 283464 w 161"/>
              <a:gd name="T19" fmla="*/ 48138 h 149"/>
              <a:gd name="T20" fmla="*/ 262973 w 161"/>
              <a:gd name="T21" fmla="*/ 17192 h 149"/>
              <a:gd name="T22" fmla="*/ 221990 w 161"/>
              <a:gd name="T23" fmla="*/ 116908 h 149"/>
              <a:gd name="T24" fmla="*/ 47813 w 161"/>
              <a:gd name="T25" fmla="*/ 185677 h 149"/>
              <a:gd name="T26" fmla="*/ 47813 w 161"/>
              <a:gd name="T27" fmla="*/ 189115 h 149"/>
              <a:gd name="T28" fmla="*/ 44398 w 161"/>
              <a:gd name="T29" fmla="*/ 192554 h 149"/>
              <a:gd name="T30" fmla="*/ 0 w 161"/>
              <a:gd name="T31" fmla="*/ 319776 h 149"/>
              <a:gd name="T32" fmla="*/ 6830 w 161"/>
              <a:gd name="T33" fmla="*/ 350723 h 149"/>
              <a:gd name="T34" fmla="*/ 109287 w 161"/>
              <a:gd name="T35" fmla="*/ 319776 h 149"/>
              <a:gd name="T36" fmla="*/ 102457 w 161"/>
              <a:gd name="T37" fmla="*/ 295707 h 149"/>
              <a:gd name="T38" fmla="*/ 228820 w 161"/>
              <a:gd name="T39" fmla="*/ 134100 h 149"/>
              <a:gd name="T40" fmla="*/ 249312 w 161"/>
              <a:gd name="T41" fmla="*/ 147854 h 149"/>
              <a:gd name="T42" fmla="*/ 256142 w 161"/>
              <a:gd name="T43" fmla="*/ 151292 h 149"/>
              <a:gd name="T44" fmla="*/ 262973 w 161"/>
              <a:gd name="T45" fmla="*/ 154731 h 149"/>
              <a:gd name="T46" fmla="*/ 208329 w 161"/>
              <a:gd name="T47" fmla="*/ 422930 h 149"/>
              <a:gd name="T48" fmla="*/ 420073 w 161"/>
              <a:gd name="T49" fmla="*/ 512330 h 149"/>
              <a:gd name="T50" fmla="*/ 338108 w 161"/>
              <a:gd name="T51" fmla="*/ 374792 h 149"/>
              <a:gd name="T52" fmla="*/ 283464 w 161"/>
              <a:gd name="T53" fmla="*/ 154731 h 149"/>
              <a:gd name="T54" fmla="*/ 300540 w 161"/>
              <a:gd name="T55" fmla="*/ 147854 h 149"/>
              <a:gd name="T56" fmla="*/ 307371 w 161"/>
              <a:gd name="T57" fmla="*/ 144415 h 149"/>
              <a:gd name="T58" fmla="*/ 321032 w 161"/>
              <a:gd name="T59" fmla="*/ 130661 h 149"/>
              <a:gd name="T60" fmla="*/ 324447 w 161"/>
              <a:gd name="T61" fmla="*/ 120346 h 149"/>
              <a:gd name="T62" fmla="*/ 327862 w 161"/>
              <a:gd name="T63" fmla="*/ 99715 h 149"/>
              <a:gd name="T64" fmla="*/ 481547 w 161"/>
              <a:gd name="T65" fmla="*/ 44700 h 149"/>
              <a:gd name="T66" fmla="*/ 491793 w 161"/>
              <a:gd name="T67" fmla="*/ 192554 h 149"/>
              <a:gd name="T68" fmla="*/ 54644 w 161"/>
              <a:gd name="T69" fmla="*/ 361038 h 149"/>
              <a:gd name="T70" fmla="*/ 88796 w 161"/>
              <a:gd name="T71" fmla="*/ 330092 h 149"/>
              <a:gd name="T72" fmla="*/ 88796 w 161"/>
              <a:gd name="T73" fmla="*/ 312900 h 149"/>
              <a:gd name="T74" fmla="*/ 54644 w 161"/>
              <a:gd name="T75" fmla="*/ 251007 h 149"/>
              <a:gd name="T76" fmla="*/ 399582 w 161"/>
              <a:gd name="T77" fmla="*/ 495138 h 149"/>
              <a:gd name="T78" fmla="*/ 338108 w 161"/>
              <a:gd name="T79" fmla="*/ 440122 h 149"/>
              <a:gd name="T80" fmla="*/ 228820 w 161"/>
              <a:gd name="T81" fmla="*/ 422930 h 149"/>
              <a:gd name="T82" fmla="*/ 317616 w 161"/>
              <a:gd name="T83" fmla="*/ 422930 h 149"/>
              <a:gd name="T84" fmla="*/ 307371 w 161"/>
              <a:gd name="T85" fmla="*/ 89400 h 149"/>
              <a:gd name="T86" fmla="*/ 273218 w 161"/>
              <a:gd name="T87" fmla="*/ 137538 h 149"/>
              <a:gd name="T88" fmla="*/ 259557 w 161"/>
              <a:gd name="T89" fmla="*/ 134100 h 149"/>
              <a:gd name="T90" fmla="*/ 252727 w 161"/>
              <a:gd name="T91" fmla="*/ 130661 h 149"/>
              <a:gd name="T92" fmla="*/ 245897 w 161"/>
              <a:gd name="T93" fmla="*/ 123784 h 149"/>
              <a:gd name="T94" fmla="*/ 235651 w 161"/>
              <a:gd name="T95" fmla="*/ 99715 h 149"/>
              <a:gd name="T96" fmla="*/ 522530 w 161"/>
              <a:gd name="T97" fmla="*/ 120346 h 149"/>
              <a:gd name="T98" fmla="*/ 461056 w 161"/>
              <a:gd name="T99" fmla="*/ 120346 h 149"/>
              <a:gd name="T100" fmla="*/ 461056 w 161"/>
              <a:gd name="T101" fmla="*/ 154731 h 149"/>
              <a:gd name="T102" fmla="*/ 522530 w 161"/>
              <a:gd name="T103" fmla="*/ 154731 h 1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1" h="149">
                <a:moveTo>
                  <a:pt x="158" y="32"/>
                </a:moveTo>
                <a:cubicBezTo>
                  <a:pt x="147" y="13"/>
                  <a:pt x="147" y="13"/>
                  <a:pt x="147" y="1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2"/>
                  <a:pt x="147" y="2"/>
                  <a:pt x="147" y="2"/>
                </a:cubicBezTo>
                <a:cubicBezTo>
                  <a:pt x="147" y="2"/>
                  <a:pt x="147" y="2"/>
                  <a:pt x="146" y="2"/>
                </a:cubicBezTo>
                <a:cubicBezTo>
                  <a:pt x="146" y="2"/>
                  <a:pt x="146" y="2"/>
                  <a:pt x="146" y="2"/>
                </a:cubicBezTo>
                <a:cubicBezTo>
                  <a:pt x="146" y="1"/>
                  <a:pt x="146" y="1"/>
                  <a:pt x="146" y="1"/>
                </a:cubicBezTo>
                <a:cubicBezTo>
                  <a:pt x="146" y="1"/>
                  <a:pt x="146" y="1"/>
                  <a:pt x="146" y="1"/>
                </a:cubicBezTo>
                <a:cubicBezTo>
                  <a:pt x="146" y="1"/>
                  <a:pt x="146" y="1"/>
                  <a:pt x="145" y="0"/>
                </a:cubicBezTo>
                <a:cubicBezTo>
                  <a:pt x="145" y="0"/>
                  <a:pt x="145" y="0"/>
                  <a:pt x="145" y="0"/>
                </a:cubicBezTo>
                <a:cubicBezTo>
                  <a:pt x="145" y="0"/>
                  <a:pt x="145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94" y="22"/>
                  <a:pt x="94" y="22"/>
                  <a:pt x="94" y="22"/>
                </a:cubicBezTo>
                <a:cubicBezTo>
                  <a:pt x="94" y="22"/>
                  <a:pt x="94" y="22"/>
                  <a:pt x="94" y="21"/>
                </a:cubicBezTo>
                <a:cubicBezTo>
                  <a:pt x="94" y="21"/>
                  <a:pt x="94" y="21"/>
                  <a:pt x="94" y="21"/>
                </a:cubicBezTo>
                <a:cubicBezTo>
                  <a:pt x="93" y="20"/>
                  <a:pt x="93" y="20"/>
                  <a:pt x="92" y="19"/>
                </a:cubicBezTo>
                <a:cubicBezTo>
                  <a:pt x="92" y="19"/>
                  <a:pt x="92" y="19"/>
                  <a:pt x="92" y="19"/>
                </a:cubicBezTo>
                <a:cubicBezTo>
                  <a:pt x="91" y="18"/>
                  <a:pt x="91" y="18"/>
                  <a:pt x="90" y="17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6"/>
                  <a:pt x="89" y="16"/>
                  <a:pt x="88" y="16"/>
                </a:cubicBezTo>
                <a:cubicBezTo>
                  <a:pt x="88" y="16"/>
                  <a:pt x="88" y="15"/>
                  <a:pt x="88" y="15"/>
                </a:cubicBezTo>
                <a:cubicBezTo>
                  <a:pt x="87" y="15"/>
                  <a:pt x="86" y="15"/>
                  <a:pt x="86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4" y="14"/>
                  <a:pt x="84" y="14"/>
                  <a:pt x="83" y="14"/>
                </a:cubicBezTo>
                <a:cubicBezTo>
                  <a:pt x="83" y="14"/>
                  <a:pt x="83" y="14"/>
                  <a:pt x="83" y="14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4"/>
                  <a:pt x="81" y="3"/>
                  <a:pt x="80" y="3"/>
                </a:cubicBezTo>
                <a:cubicBezTo>
                  <a:pt x="79" y="3"/>
                  <a:pt x="77" y="4"/>
                  <a:pt x="77" y="5"/>
                </a:cubicBezTo>
                <a:cubicBezTo>
                  <a:pt x="77" y="14"/>
                  <a:pt x="77" y="14"/>
                  <a:pt x="77" y="14"/>
                </a:cubicBezTo>
                <a:cubicBezTo>
                  <a:pt x="70" y="15"/>
                  <a:pt x="64" y="21"/>
                  <a:pt x="64" y="29"/>
                </a:cubicBezTo>
                <a:cubicBezTo>
                  <a:pt x="64" y="31"/>
                  <a:pt x="64" y="32"/>
                  <a:pt x="65" y="34"/>
                </a:cubicBezTo>
                <a:cubicBezTo>
                  <a:pt x="15" y="54"/>
                  <a:pt x="15" y="54"/>
                  <a:pt x="15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15" y="54"/>
                  <a:pt x="15" y="54"/>
                  <a:pt x="14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4" y="54"/>
                  <a:pt x="14" y="54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55"/>
                  <a:pt x="14" y="55"/>
                  <a:pt x="13" y="55"/>
                </a:cubicBezTo>
                <a:cubicBezTo>
                  <a:pt x="13" y="55"/>
                  <a:pt x="13" y="56"/>
                  <a:pt x="13" y="56"/>
                </a:cubicBezTo>
                <a:cubicBezTo>
                  <a:pt x="13" y="56"/>
                  <a:pt x="13" y="56"/>
                  <a:pt x="13" y="56"/>
                </a:cubicBezTo>
                <a:cubicBezTo>
                  <a:pt x="13" y="67"/>
                  <a:pt x="13" y="67"/>
                  <a:pt x="13" y="67"/>
                </a:cubicBezTo>
                <a:cubicBezTo>
                  <a:pt x="2" y="86"/>
                  <a:pt x="2" y="86"/>
                  <a:pt x="2" y="86"/>
                </a:cubicBezTo>
                <a:cubicBezTo>
                  <a:pt x="1" y="88"/>
                  <a:pt x="0" y="91"/>
                  <a:pt x="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6"/>
                  <a:pt x="1" y="99"/>
                  <a:pt x="2" y="102"/>
                </a:cubicBezTo>
                <a:cubicBezTo>
                  <a:pt x="5" y="107"/>
                  <a:pt x="10" y="110"/>
                  <a:pt x="16" y="110"/>
                </a:cubicBezTo>
                <a:cubicBezTo>
                  <a:pt x="22" y="110"/>
                  <a:pt x="27" y="107"/>
                  <a:pt x="30" y="102"/>
                </a:cubicBezTo>
                <a:cubicBezTo>
                  <a:pt x="31" y="99"/>
                  <a:pt x="32" y="96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1"/>
                  <a:pt x="31" y="88"/>
                  <a:pt x="30" y="86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58"/>
                  <a:pt x="19" y="58"/>
                  <a:pt x="19" y="58"/>
                </a:cubicBezTo>
                <a:cubicBezTo>
                  <a:pt x="67" y="39"/>
                  <a:pt x="67" y="39"/>
                  <a:pt x="67" y="39"/>
                </a:cubicBezTo>
                <a:cubicBezTo>
                  <a:pt x="68" y="40"/>
                  <a:pt x="69" y="41"/>
                  <a:pt x="69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70" y="42"/>
                  <a:pt x="71" y="43"/>
                  <a:pt x="73" y="43"/>
                </a:cubicBezTo>
                <a:cubicBezTo>
                  <a:pt x="73" y="44"/>
                  <a:pt x="73" y="44"/>
                  <a:pt x="73" y="44"/>
                </a:cubicBezTo>
                <a:cubicBezTo>
                  <a:pt x="73" y="44"/>
                  <a:pt x="74" y="44"/>
                  <a:pt x="74" y="44"/>
                </a:cubicBezTo>
                <a:cubicBezTo>
                  <a:pt x="74" y="44"/>
                  <a:pt x="75" y="44"/>
                  <a:pt x="75" y="44"/>
                </a:cubicBezTo>
                <a:cubicBezTo>
                  <a:pt x="75" y="45"/>
                  <a:pt x="75" y="45"/>
                  <a:pt x="76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77" y="45"/>
                  <a:pt x="77" y="45"/>
                  <a:pt x="77" y="45"/>
                </a:cubicBezTo>
                <a:cubicBezTo>
                  <a:pt x="77" y="109"/>
                  <a:pt x="77" y="109"/>
                  <a:pt x="77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48" y="123"/>
                  <a:pt x="37" y="133"/>
                  <a:pt x="37" y="147"/>
                </a:cubicBezTo>
                <a:cubicBezTo>
                  <a:pt x="37" y="149"/>
                  <a:pt x="37" y="149"/>
                  <a:pt x="37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3" y="147"/>
                  <a:pt x="123" y="147"/>
                  <a:pt x="123" y="147"/>
                </a:cubicBezTo>
                <a:cubicBezTo>
                  <a:pt x="123" y="133"/>
                  <a:pt x="112" y="123"/>
                  <a:pt x="99" y="123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83" y="45"/>
                  <a:pt x="83" y="45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4" y="45"/>
                  <a:pt x="84" y="45"/>
                  <a:pt x="85" y="44"/>
                </a:cubicBezTo>
                <a:cubicBezTo>
                  <a:pt x="85" y="44"/>
                  <a:pt x="85" y="44"/>
                  <a:pt x="86" y="44"/>
                </a:cubicBezTo>
                <a:cubicBezTo>
                  <a:pt x="86" y="44"/>
                  <a:pt x="87" y="44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9" y="43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1" y="41"/>
                  <a:pt x="91" y="40"/>
                  <a:pt x="92" y="40"/>
                </a:cubicBezTo>
                <a:cubicBezTo>
                  <a:pt x="92" y="40"/>
                  <a:pt x="92" y="40"/>
                  <a:pt x="92" y="40"/>
                </a:cubicBezTo>
                <a:cubicBezTo>
                  <a:pt x="93" y="39"/>
                  <a:pt x="93" y="38"/>
                  <a:pt x="94" y="38"/>
                </a:cubicBezTo>
                <a:cubicBezTo>
                  <a:pt x="94" y="38"/>
                  <a:pt x="94" y="37"/>
                  <a:pt x="94" y="37"/>
                </a:cubicBezTo>
                <a:cubicBezTo>
                  <a:pt x="94" y="37"/>
                  <a:pt x="95" y="36"/>
                  <a:pt x="95" y="35"/>
                </a:cubicBezTo>
                <a:cubicBezTo>
                  <a:pt x="95" y="35"/>
                  <a:pt x="95" y="35"/>
                  <a:pt x="95" y="35"/>
                </a:cubicBezTo>
                <a:cubicBezTo>
                  <a:pt x="95" y="34"/>
                  <a:pt x="96" y="33"/>
                  <a:pt x="96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31"/>
                  <a:pt x="96" y="30"/>
                  <a:pt x="96" y="29"/>
                </a:cubicBezTo>
                <a:cubicBezTo>
                  <a:pt x="96" y="28"/>
                  <a:pt x="96" y="28"/>
                  <a:pt x="96" y="27"/>
                </a:cubicBezTo>
                <a:cubicBezTo>
                  <a:pt x="141" y="7"/>
                  <a:pt x="141" y="7"/>
                  <a:pt x="141" y="7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27" y="37"/>
                  <a:pt x="127" y="43"/>
                  <a:pt x="130" y="48"/>
                </a:cubicBezTo>
                <a:cubicBezTo>
                  <a:pt x="133" y="53"/>
                  <a:pt x="138" y="56"/>
                  <a:pt x="144" y="56"/>
                </a:cubicBezTo>
                <a:cubicBezTo>
                  <a:pt x="150" y="56"/>
                  <a:pt x="155" y="53"/>
                  <a:pt x="158" y="48"/>
                </a:cubicBezTo>
                <a:cubicBezTo>
                  <a:pt x="161" y="43"/>
                  <a:pt x="161" y="37"/>
                  <a:pt x="158" y="32"/>
                </a:cubicBezTo>
                <a:close/>
                <a:moveTo>
                  <a:pt x="16" y="105"/>
                </a:moveTo>
                <a:cubicBezTo>
                  <a:pt x="12" y="105"/>
                  <a:pt x="9" y="103"/>
                  <a:pt x="7" y="99"/>
                </a:cubicBezTo>
                <a:cubicBezTo>
                  <a:pt x="6" y="98"/>
                  <a:pt x="6" y="97"/>
                  <a:pt x="6" y="96"/>
                </a:cubicBezTo>
                <a:cubicBezTo>
                  <a:pt x="26" y="96"/>
                  <a:pt x="26" y="96"/>
                  <a:pt x="26" y="96"/>
                </a:cubicBezTo>
                <a:cubicBezTo>
                  <a:pt x="26" y="97"/>
                  <a:pt x="26" y="98"/>
                  <a:pt x="25" y="99"/>
                </a:cubicBezTo>
                <a:cubicBezTo>
                  <a:pt x="23" y="103"/>
                  <a:pt x="20" y="105"/>
                  <a:pt x="16" y="105"/>
                </a:cubicBezTo>
                <a:close/>
                <a:moveTo>
                  <a:pt x="26" y="91"/>
                </a:moveTo>
                <a:cubicBezTo>
                  <a:pt x="6" y="91"/>
                  <a:pt x="6" y="91"/>
                  <a:pt x="6" y="91"/>
                </a:cubicBezTo>
                <a:cubicBezTo>
                  <a:pt x="6" y="90"/>
                  <a:pt x="6" y="89"/>
                  <a:pt x="7" y="89"/>
                </a:cubicBezTo>
                <a:cubicBezTo>
                  <a:pt x="16" y="73"/>
                  <a:pt x="16" y="73"/>
                  <a:pt x="16" y="73"/>
                </a:cubicBezTo>
                <a:cubicBezTo>
                  <a:pt x="25" y="89"/>
                  <a:pt x="25" y="89"/>
                  <a:pt x="25" y="89"/>
                </a:cubicBezTo>
                <a:cubicBezTo>
                  <a:pt x="26" y="89"/>
                  <a:pt x="26" y="90"/>
                  <a:pt x="26" y="91"/>
                </a:cubicBezTo>
                <a:close/>
                <a:moveTo>
                  <a:pt x="117" y="144"/>
                </a:moveTo>
                <a:cubicBezTo>
                  <a:pt x="43" y="144"/>
                  <a:pt x="43" y="144"/>
                  <a:pt x="43" y="144"/>
                </a:cubicBezTo>
                <a:cubicBezTo>
                  <a:pt x="44" y="135"/>
                  <a:pt x="52" y="128"/>
                  <a:pt x="61" y="128"/>
                </a:cubicBezTo>
                <a:cubicBezTo>
                  <a:pt x="99" y="128"/>
                  <a:pt x="99" y="128"/>
                  <a:pt x="99" y="128"/>
                </a:cubicBezTo>
                <a:cubicBezTo>
                  <a:pt x="108" y="128"/>
                  <a:pt x="116" y="135"/>
                  <a:pt x="117" y="144"/>
                </a:cubicBezTo>
                <a:close/>
                <a:moveTo>
                  <a:pt x="93" y="123"/>
                </a:moveTo>
                <a:cubicBezTo>
                  <a:pt x="67" y="123"/>
                  <a:pt x="67" y="123"/>
                  <a:pt x="67" y="123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93" y="115"/>
                  <a:pt x="93" y="115"/>
                  <a:pt x="93" y="115"/>
                </a:cubicBezTo>
                <a:lnTo>
                  <a:pt x="93" y="123"/>
                </a:lnTo>
                <a:close/>
                <a:moveTo>
                  <a:pt x="80" y="19"/>
                </a:moveTo>
                <a:cubicBezTo>
                  <a:pt x="84" y="19"/>
                  <a:pt x="88" y="21"/>
                  <a:pt x="90" y="25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7"/>
                  <a:pt x="90" y="27"/>
                  <a:pt x="91" y="28"/>
                </a:cubicBezTo>
                <a:cubicBezTo>
                  <a:pt x="91" y="28"/>
                  <a:pt x="91" y="29"/>
                  <a:pt x="91" y="29"/>
                </a:cubicBezTo>
                <a:cubicBezTo>
                  <a:pt x="91" y="35"/>
                  <a:pt x="86" y="40"/>
                  <a:pt x="80" y="40"/>
                </a:cubicBezTo>
                <a:cubicBezTo>
                  <a:pt x="79" y="40"/>
                  <a:pt x="79" y="40"/>
                  <a:pt x="78" y="40"/>
                </a:cubicBezTo>
                <a:cubicBezTo>
                  <a:pt x="78" y="40"/>
                  <a:pt x="78" y="40"/>
                  <a:pt x="78" y="40"/>
                </a:cubicBezTo>
                <a:cubicBezTo>
                  <a:pt x="77" y="40"/>
                  <a:pt x="77" y="39"/>
                  <a:pt x="76" y="39"/>
                </a:cubicBezTo>
                <a:cubicBezTo>
                  <a:pt x="76" y="39"/>
                  <a:pt x="76" y="39"/>
                  <a:pt x="76" y="39"/>
                </a:cubicBezTo>
                <a:cubicBezTo>
                  <a:pt x="75" y="39"/>
                  <a:pt x="75" y="39"/>
                  <a:pt x="74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73" y="38"/>
                  <a:pt x="73" y="37"/>
                  <a:pt x="73" y="37"/>
                </a:cubicBezTo>
                <a:cubicBezTo>
                  <a:pt x="73" y="37"/>
                  <a:pt x="72" y="37"/>
                  <a:pt x="72" y="37"/>
                </a:cubicBezTo>
                <a:cubicBezTo>
                  <a:pt x="72" y="36"/>
                  <a:pt x="72" y="36"/>
                  <a:pt x="72" y="36"/>
                </a:cubicBezTo>
                <a:cubicBezTo>
                  <a:pt x="71" y="36"/>
                  <a:pt x="71" y="35"/>
                  <a:pt x="70" y="34"/>
                </a:cubicBezTo>
                <a:cubicBezTo>
                  <a:pt x="70" y="33"/>
                  <a:pt x="70" y="33"/>
                  <a:pt x="70" y="33"/>
                </a:cubicBezTo>
                <a:cubicBezTo>
                  <a:pt x="70" y="32"/>
                  <a:pt x="69" y="31"/>
                  <a:pt x="69" y="29"/>
                </a:cubicBezTo>
                <a:cubicBezTo>
                  <a:pt x="69" y="23"/>
                  <a:pt x="74" y="19"/>
                  <a:pt x="80" y="19"/>
                </a:cubicBezTo>
                <a:close/>
                <a:moveTo>
                  <a:pt x="144" y="19"/>
                </a:moveTo>
                <a:cubicBezTo>
                  <a:pt x="153" y="35"/>
                  <a:pt x="153" y="35"/>
                  <a:pt x="153" y="35"/>
                </a:cubicBezTo>
                <a:cubicBezTo>
                  <a:pt x="154" y="36"/>
                  <a:pt x="154" y="36"/>
                  <a:pt x="154" y="37"/>
                </a:cubicBezTo>
                <a:cubicBezTo>
                  <a:pt x="134" y="37"/>
                  <a:pt x="134" y="37"/>
                  <a:pt x="134" y="37"/>
                </a:cubicBezTo>
                <a:cubicBezTo>
                  <a:pt x="134" y="36"/>
                  <a:pt x="134" y="36"/>
                  <a:pt x="135" y="35"/>
                </a:cubicBezTo>
                <a:lnTo>
                  <a:pt x="144" y="19"/>
                </a:lnTo>
                <a:close/>
                <a:moveTo>
                  <a:pt x="144" y="51"/>
                </a:moveTo>
                <a:cubicBezTo>
                  <a:pt x="140" y="51"/>
                  <a:pt x="137" y="49"/>
                  <a:pt x="135" y="45"/>
                </a:cubicBezTo>
                <a:cubicBezTo>
                  <a:pt x="134" y="44"/>
                  <a:pt x="134" y="44"/>
                  <a:pt x="134" y="43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44"/>
                  <a:pt x="154" y="44"/>
                  <a:pt x="153" y="45"/>
                </a:cubicBezTo>
                <a:cubicBezTo>
                  <a:pt x="151" y="49"/>
                  <a:pt x="148" y="51"/>
                  <a:pt x="144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" name="Freeform 1948">
            <a:extLst>
              <a:ext uri="{FF2B5EF4-FFF2-40B4-BE49-F238E27FC236}">
                <a16:creationId xmlns:a16="http://schemas.microsoft.com/office/drawing/2014/main" id="{18F3F9BE-9D47-4D9A-AF51-151893F47C01}"/>
              </a:ext>
            </a:extLst>
          </p:cNvPr>
          <p:cNvSpPr>
            <a:spLocks noEditPoints="1"/>
          </p:cNvSpPr>
          <p:nvPr/>
        </p:nvSpPr>
        <p:spPr bwMode="auto">
          <a:xfrm>
            <a:off x="6736203" y="5322500"/>
            <a:ext cx="388678" cy="389810"/>
          </a:xfrm>
          <a:custGeom>
            <a:avLst/>
            <a:gdLst>
              <a:gd name="T0" fmla="*/ 351180 w 160"/>
              <a:gd name="T1" fmla="*/ 275203 h 159"/>
              <a:gd name="T2" fmla="*/ 378457 w 160"/>
              <a:gd name="T3" fmla="*/ 302723 h 159"/>
              <a:gd name="T4" fmla="*/ 415961 w 160"/>
              <a:gd name="T5" fmla="*/ 309603 h 159"/>
              <a:gd name="T6" fmla="*/ 487561 w 160"/>
              <a:gd name="T7" fmla="*/ 189202 h 159"/>
              <a:gd name="T8" fmla="*/ 460285 w 160"/>
              <a:gd name="T9" fmla="*/ 161682 h 159"/>
              <a:gd name="T10" fmla="*/ 344361 w 160"/>
              <a:gd name="T11" fmla="*/ 72241 h 159"/>
              <a:gd name="T12" fmla="*/ 334133 w 160"/>
              <a:gd name="T13" fmla="*/ 34400 h 159"/>
              <a:gd name="T14" fmla="*/ 306857 w 160"/>
              <a:gd name="T15" fmla="*/ 10320 h 159"/>
              <a:gd name="T16" fmla="*/ 194343 w 160"/>
              <a:gd name="T17" fmla="*/ 106641 h 159"/>
              <a:gd name="T18" fmla="*/ 218209 w 160"/>
              <a:gd name="T19" fmla="*/ 134161 h 159"/>
              <a:gd name="T20" fmla="*/ 248895 w 160"/>
              <a:gd name="T21" fmla="*/ 161682 h 159"/>
              <a:gd name="T22" fmla="*/ 276171 w 160"/>
              <a:gd name="T23" fmla="*/ 172002 h 159"/>
              <a:gd name="T24" fmla="*/ 204571 w 160"/>
              <a:gd name="T25" fmla="*/ 240803 h 159"/>
              <a:gd name="T26" fmla="*/ 170476 w 160"/>
              <a:gd name="T27" fmla="*/ 285523 h 159"/>
              <a:gd name="T28" fmla="*/ 44324 w 160"/>
              <a:gd name="T29" fmla="*/ 385284 h 159"/>
              <a:gd name="T30" fmla="*/ 0 w 160"/>
              <a:gd name="T31" fmla="*/ 443765 h 159"/>
              <a:gd name="T32" fmla="*/ 68190 w 160"/>
              <a:gd name="T33" fmla="*/ 512566 h 159"/>
              <a:gd name="T34" fmla="*/ 122743 w 160"/>
              <a:gd name="T35" fmla="*/ 464405 h 159"/>
              <a:gd name="T36" fmla="*/ 221619 w 160"/>
              <a:gd name="T37" fmla="*/ 337124 h 159"/>
              <a:gd name="T38" fmla="*/ 276171 w 160"/>
              <a:gd name="T39" fmla="*/ 326804 h 159"/>
              <a:gd name="T40" fmla="*/ 327314 w 160"/>
              <a:gd name="T41" fmla="*/ 233923 h 159"/>
              <a:gd name="T42" fmla="*/ 484152 w 160"/>
              <a:gd name="T43" fmla="*/ 216722 h 159"/>
              <a:gd name="T44" fmla="*/ 402323 w 160"/>
              <a:gd name="T45" fmla="*/ 299283 h 159"/>
              <a:gd name="T46" fmla="*/ 470514 w 160"/>
              <a:gd name="T47" fmla="*/ 202962 h 159"/>
              <a:gd name="T48" fmla="*/ 484152 w 160"/>
              <a:gd name="T49" fmla="*/ 213282 h 159"/>
              <a:gd name="T50" fmla="*/ 211390 w 160"/>
              <a:gd name="T51" fmla="*/ 103201 h 159"/>
              <a:gd name="T52" fmla="*/ 296628 w 160"/>
              <a:gd name="T53" fmla="*/ 20640 h 159"/>
              <a:gd name="T54" fmla="*/ 225028 w 160"/>
              <a:gd name="T55" fmla="*/ 116961 h 159"/>
              <a:gd name="T56" fmla="*/ 211390 w 160"/>
              <a:gd name="T57" fmla="*/ 106641 h 159"/>
              <a:gd name="T58" fmla="*/ 255714 w 160"/>
              <a:gd name="T59" fmla="*/ 319924 h 159"/>
              <a:gd name="T60" fmla="*/ 242076 w 160"/>
              <a:gd name="T61" fmla="*/ 333684 h 159"/>
              <a:gd name="T62" fmla="*/ 112514 w 160"/>
              <a:gd name="T63" fmla="*/ 433445 h 159"/>
              <a:gd name="T64" fmla="*/ 92057 w 160"/>
              <a:gd name="T65" fmla="*/ 481605 h 159"/>
              <a:gd name="T66" fmla="*/ 30686 w 160"/>
              <a:gd name="T67" fmla="*/ 471285 h 159"/>
              <a:gd name="T68" fmla="*/ 30686 w 160"/>
              <a:gd name="T69" fmla="*/ 412805 h 159"/>
              <a:gd name="T70" fmla="*/ 102286 w 160"/>
              <a:gd name="T71" fmla="*/ 381844 h 159"/>
              <a:gd name="T72" fmla="*/ 177295 w 160"/>
              <a:gd name="T73" fmla="*/ 254563 h 159"/>
              <a:gd name="T74" fmla="*/ 211390 w 160"/>
              <a:gd name="T75" fmla="*/ 275203 h 159"/>
              <a:gd name="T76" fmla="*/ 272762 w 160"/>
              <a:gd name="T77" fmla="*/ 144482 h 159"/>
              <a:gd name="T78" fmla="*/ 248895 w 160"/>
              <a:gd name="T79" fmla="*/ 144482 h 159"/>
              <a:gd name="T80" fmla="*/ 238666 w 160"/>
              <a:gd name="T81" fmla="*/ 130721 h 159"/>
              <a:gd name="T82" fmla="*/ 330723 w 160"/>
              <a:gd name="T83" fmla="*/ 58481 h 159"/>
              <a:gd name="T84" fmla="*/ 422780 w 160"/>
              <a:gd name="T85" fmla="*/ 175442 h 159"/>
              <a:gd name="T86" fmla="*/ 446647 w 160"/>
              <a:gd name="T87" fmla="*/ 175442 h 159"/>
              <a:gd name="T88" fmla="*/ 460285 w 160"/>
              <a:gd name="T89" fmla="*/ 189202 h 159"/>
              <a:gd name="T90" fmla="*/ 375047 w 160"/>
              <a:gd name="T91" fmla="*/ 271763 h 159"/>
              <a:gd name="T92" fmla="*/ 364819 w 160"/>
              <a:gd name="T93" fmla="*/ 233923 h 159"/>
              <a:gd name="T94" fmla="*/ 480742 w 160"/>
              <a:gd name="T95" fmla="*/ 474725 h 159"/>
              <a:gd name="T96" fmla="*/ 337542 w 160"/>
              <a:gd name="T97" fmla="*/ 546966 h 159"/>
              <a:gd name="T98" fmla="*/ 480742 w 160"/>
              <a:gd name="T99" fmla="*/ 474725 h 159"/>
              <a:gd name="T100" fmla="*/ 480742 w 160"/>
              <a:gd name="T101" fmla="*/ 491925 h 159"/>
              <a:gd name="T102" fmla="*/ 501199 w 160"/>
              <a:gd name="T103" fmla="*/ 447205 h 159"/>
              <a:gd name="T104" fmla="*/ 381866 w 160"/>
              <a:gd name="T105" fmla="*/ 464405 h 159"/>
              <a:gd name="T106" fmla="*/ 501199 w 160"/>
              <a:gd name="T107" fmla="*/ 447205 h 15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59">
                <a:moveTo>
                  <a:pt x="103" y="72"/>
                </a:moveTo>
                <a:cubicBezTo>
                  <a:pt x="102" y="73"/>
                  <a:pt x="102" y="74"/>
                  <a:pt x="102" y="76"/>
                </a:cubicBezTo>
                <a:cubicBezTo>
                  <a:pt x="101" y="77"/>
                  <a:pt x="102" y="79"/>
                  <a:pt x="103" y="80"/>
                </a:cubicBezTo>
                <a:cubicBezTo>
                  <a:pt x="106" y="83"/>
                  <a:pt x="106" y="83"/>
                  <a:pt x="106" y="83"/>
                </a:cubicBezTo>
                <a:cubicBezTo>
                  <a:pt x="107" y="84"/>
                  <a:pt x="108" y="84"/>
                  <a:pt x="109" y="85"/>
                </a:cubicBezTo>
                <a:cubicBezTo>
                  <a:pt x="110" y="86"/>
                  <a:pt x="110" y="87"/>
                  <a:pt x="111" y="88"/>
                </a:cubicBezTo>
                <a:cubicBezTo>
                  <a:pt x="114" y="90"/>
                  <a:pt x="114" y="90"/>
                  <a:pt x="114" y="90"/>
                </a:cubicBezTo>
                <a:cubicBezTo>
                  <a:pt x="115" y="92"/>
                  <a:pt x="117" y="92"/>
                  <a:pt x="118" y="92"/>
                </a:cubicBezTo>
                <a:cubicBezTo>
                  <a:pt x="120" y="92"/>
                  <a:pt x="121" y="92"/>
                  <a:pt x="122" y="90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8" y="64"/>
                  <a:pt x="148" y="61"/>
                  <a:pt x="146" y="58"/>
                </a:cubicBezTo>
                <a:cubicBezTo>
                  <a:pt x="143" y="55"/>
                  <a:pt x="143" y="55"/>
                  <a:pt x="143" y="55"/>
                </a:cubicBezTo>
                <a:cubicBezTo>
                  <a:pt x="142" y="55"/>
                  <a:pt x="141" y="54"/>
                  <a:pt x="140" y="54"/>
                </a:cubicBezTo>
                <a:cubicBezTo>
                  <a:pt x="140" y="53"/>
                  <a:pt x="139" y="52"/>
                  <a:pt x="138" y="51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4" y="46"/>
                  <a:pt x="133" y="46"/>
                  <a:pt x="131" y="46"/>
                </a:cubicBezTo>
                <a:cubicBezTo>
                  <a:pt x="130" y="46"/>
                  <a:pt x="129" y="46"/>
                  <a:pt x="128" y="47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2" y="20"/>
                  <a:pt x="103" y="19"/>
                  <a:pt x="103" y="17"/>
                </a:cubicBezTo>
                <a:cubicBezTo>
                  <a:pt x="103" y="16"/>
                  <a:pt x="102" y="15"/>
                  <a:pt x="101" y="14"/>
                </a:cubicBezTo>
                <a:cubicBezTo>
                  <a:pt x="98" y="10"/>
                  <a:pt x="98" y="10"/>
                  <a:pt x="98" y="10"/>
                </a:cubicBezTo>
                <a:cubicBezTo>
                  <a:pt x="97" y="9"/>
                  <a:pt x="96" y="9"/>
                  <a:pt x="95" y="9"/>
                </a:cubicBezTo>
                <a:cubicBezTo>
                  <a:pt x="95" y="8"/>
                  <a:pt x="94" y="6"/>
                  <a:pt x="93" y="6"/>
                </a:cubicBezTo>
                <a:cubicBezTo>
                  <a:pt x="90" y="3"/>
                  <a:pt x="90" y="3"/>
                  <a:pt x="90" y="3"/>
                </a:cubicBezTo>
                <a:cubicBezTo>
                  <a:pt x="88" y="0"/>
                  <a:pt x="84" y="0"/>
                  <a:pt x="82" y="3"/>
                </a:cubicBezTo>
                <a:cubicBezTo>
                  <a:pt x="58" y="26"/>
                  <a:pt x="58" y="26"/>
                  <a:pt x="58" y="26"/>
                </a:cubicBezTo>
                <a:cubicBezTo>
                  <a:pt x="57" y="27"/>
                  <a:pt x="57" y="29"/>
                  <a:pt x="57" y="31"/>
                </a:cubicBezTo>
                <a:cubicBezTo>
                  <a:pt x="57" y="32"/>
                  <a:pt x="57" y="34"/>
                  <a:pt x="58" y="35"/>
                </a:cubicBezTo>
                <a:cubicBezTo>
                  <a:pt x="61" y="38"/>
                  <a:pt x="61" y="38"/>
                  <a:pt x="61" y="38"/>
                </a:cubicBezTo>
                <a:cubicBezTo>
                  <a:pt x="62" y="38"/>
                  <a:pt x="63" y="39"/>
                  <a:pt x="64" y="39"/>
                </a:cubicBezTo>
                <a:cubicBezTo>
                  <a:pt x="64" y="40"/>
                  <a:pt x="65" y="41"/>
                  <a:pt x="66" y="42"/>
                </a:cubicBezTo>
                <a:cubicBezTo>
                  <a:pt x="69" y="46"/>
                  <a:pt x="69" y="46"/>
                  <a:pt x="69" y="46"/>
                </a:cubicBezTo>
                <a:cubicBezTo>
                  <a:pt x="70" y="47"/>
                  <a:pt x="72" y="47"/>
                  <a:pt x="73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4" y="47"/>
                  <a:pt x="76" y="47"/>
                  <a:pt x="77" y="46"/>
                </a:cubicBezTo>
                <a:cubicBezTo>
                  <a:pt x="81" y="50"/>
                  <a:pt x="81" y="50"/>
                  <a:pt x="81" y="50"/>
                </a:cubicBezTo>
                <a:cubicBezTo>
                  <a:pt x="82" y="51"/>
                  <a:pt x="82" y="52"/>
                  <a:pt x="81" y="53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70"/>
                  <a:pt x="60" y="70"/>
                  <a:pt x="60" y="70"/>
                </a:cubicBezTo>
                <a:cubicBezTo>
                  <a:pt x="57" y="67"/>
                  <a:pt x="51" y="67"/>
                  <a:pt x="48" y="70"/>
                </a:cubicBezTo>
                <a:cubicBezTo>
                  <a:pt x="45" y="73"/>
                  <a:pt x="45" y="78"/>
                  <a:pt x="48" y="81"/>
                </a:cubicBezTo>
                <a:cubicBezTo>
                  <a:pt x="50" y="83"/>
                  <a:pt x="50" y="83"/>
                  <a:pt x="50" y="83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5" y="109"/>
                  <a:pt x="23" y="110"/>
                  <a:pt x="21" y="110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0" y="113"/>
                  <a:pt x="8" y="115"/>
                  <a:pt x="6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2" y="121"/>
                  <a:pt x="0" y="125"/>
                  <a:pt x="0" y="129"/>
                </a:cubicBezTo>
                <a:cubicBezTo>
                  <a:pt x="0" y="133"/>
                  <a:pt x="2" y="137"/>
                  <a:pt x="5" y="141"/>
                </a:cubicBezTo>
                <a:cubicBezTo>
                  <a:pt x="8" y="144"/>
                  <a:pt x="8" y="144"/>
                  <a:pt x="8" y="144"/>
                </a:cubicBezTo>
                <a:cubicBezTo>
                  <a:pt x="11" y="147"/>
                  <a:pt x="15" y="149"/>
                  <a:pt x="20" y="149"/>
                </a:cubicBezTo>
                <a:cubicBezTo>
                  <a:pt x="24" y="149"/>
                  <a:pt x="28" y="147"/>
                  <a:pt x="31" y="144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4" y="141"/>
                  <a:pt x="36" y="138"/>
                  <a:pt x="36" y="135"/>
                </a:cubicBezTo>
                <a:cubicBezTo>
                  <a:pt x="38" y="128"/>
                  <a:pt x="38" y="128"/>
                  <a:pt x="38" y="128"/>
                </a:cubicBezTo>
                <a:cubicBezTo>
                  <a:pt x="39" y="126"/>
                  <a:pt x="40" y="124"/>
                  <a:pt x="41" y="123"/>
                </a:cubicBezTo>
                <a:cubicBezTo>
                  <a:pt x="65" y="98"/>
                  <a:pt x="65" y="98"/>
                  <a:pt x="65" y="98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70" y="103"/>
                  <a:pt x="76" y="103"/>
                  <a:pt x="79" y="100"/>
                </a:cubicBezTo>
                <a:cubicBezTo>
                  <a:pt x="80" y="99"/>
                  <a:pt x="81" y="97"/>
                  <a:pt x="81" y="95"/>
                </a:cubicBezTo>
                <a:cubicBezTo>
                  <a:pt x="81" y="93"/>
                  <a:pt x="80" y="90"/>
                  <a:pt x="79" y="89"/>
                </a:cubicBezTo>
                <a:cubicBezTo>
                  <a:pt x="77" y="87"/>
                  <a:pt x="77" y="87"/>
                  <a:pt x="77" y="87"/>
                </a:cubicBezTo>
                <a:cubicBezTo>
                  <a:pt x="96" y="68"/>
                  <a:pt x="96" y="68"/>
                  <a:pt x="96" y="68"/>
                </a:cubicBezTo>
                <a:cubicBezTo>
                  <a:pt x="97" y="67"/>
                  <a:pt x="98" y="67"/>
                  <a:pt x="99" y="68"/>
                </a:cubicBezTo>
                <a:lnTo>
                  <a:pt x="103" y="72"/>
                </a:lnTo>
                <a:close/>
                <a:moveTo>
                  <a:pt x="142" y="63"/>
                </a:moveTo>
                <a:cubicBezTo>
                  <a:pt x="142" y="63"/>
                  <a:pt x="142" y="63"/>
                  <a:pt x="142" y="63"/>
                </a:cubicBezTo>
                <a:cubicBezTo>
                  <a:pt x="119" y="87"/>
                  <a:pt x="119" y="87"/>
                  <a:pt x="119" y="87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5" y="84"/>
                  <a:pt x="115" y="83"/>
                  <a:pt x="115" y="83"/>
                </a:cubicBezTo>
                <a:cubicBezTo>
                  <a:pt x="138" y="59"/>
                  <a:pt x="138" y="59"/>
                  <a:pt x="138" y="59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42" y="62"/>
                  <a:pt x="142" y="62"/>
                  <a:pt x="142" y="62"/>
                </a:cubicBezTo>
                <a:cubicBezTo>
                  <a:pt x="142" y="62"/>
                  <a:pt x="142" y="62"/>
                  <a:pt x="142" y="63"/>
                </a:cubicBezTo>
                <a:close/>
                <a:moveTo>
                  <a:pt x="62" y="31"/>
                </a:moveTo>
                <a:cubicBezTo>
                  <a:pt x="62" y="30"/>
                  <a:pt x="62" y="30"/>
                  <a:pt x="62" y="30"/>
                </a:cubicBezTo>
                <a:cubicBezTo>
                  <a:pt x="86" y="6"/>
                  <a:pt x="86" y="6"/>
                  <a:pt x="86" y="6"/>
                </a:cubicBezTo>
                <a:cubicBezTo>
                  <a:pt x="86" y="6"/>
                  <a:pt x="86" y="6"/>
                  <a:pt x="86" y="6"/>
                </a:cubicBezTo>
                <a:cubicBezTo>
                  <a:pt x="86" y="6"/>
                  <a:pt x="86" y="6"/>
                  <a:pt x="87" y="6"/>
                </a:cubicBezTo>
                <a:cubicBezTo>
                  <a:pt x="89" y="9"/>
                  <a:pt x="89" y="9"/>
                  <a:pt x="89" y="9"/>
                </a:cubicBezTo>
                <a:cubicBezTo>
                  <a:pt x="90" y="10"/>
                  <a:pt x="90" y="10"/>
                  <a:pt x="89" y="10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34"/>
                  <a:pt x="65" y="34"/>
                  <a:pt x="65" y="34"/>
                </a:cubicBezTo>
                <a:cubicBezTo>
                  <a:pt x="62" y="31"/>
                  <a:pt x="62" y="31"/>
                  <a:pt x="62" y="31"/>
                </a:cubicBezTo>
                <a:cubicBezTo>
                  <a:pt x="62" y="31"/>
                  <a:pt x="62" y="31"/>
                  <a:pt x="62" y="31"/>
                </a:cubicBezTo>
                <a:close/>
                <a:moveTo>
                  <a:pt x="92" y="64"/>
                </a:moveTo>
                <a:cubicBezTo>
                  <a:pt x="69" y="87"/>
                  <a:pt x="69" y="87"/>
                  <a:pt x="69" y="87"/>
                </a:cubicBezTo>
                <a:cubicBezTo>
                  <a:pt x="75" y="93"/>
                  <a:pt x="75" y="93"/>
                  <a:pt x="75" y="93"/>
                </a:cubicBezTo>
                <a:cubicBezTo>
                  <a:pt x="75" y="93"/>
                  <a:pt x="76" y="94"/>
                  <a:pt x="76" y="95"/>
                </a:cubicBezTo>
                <a:cubicBezTo>
                  <a:pt x="76" y="95"/>
                  <a:pt x="75" y="96"/>
                  <a:pt x="75" y="97"/>
                </a:cubicBezTo>
                <a:cubicBezTo>
                  <a:pt x="74" y="98"/>
                  <a:pt x="72" y="98"/>
                  <a:pt x="71" y="97"/>
                </a:cubicBezTo>
                <a:cubicBezTo>
                  <a:pt x="65" y="91"/>
                  <a:pt x="65" y="91"/>
                  <a:pt x="65" y="91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5" y="121"/>
                  <a:pt x="34" y="124"/>
                  <a:pt x="33" y="126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31" y="136"/>
                  <a:pt x="30" y="138"/>
                  <a:pt x="28" y="139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5" y="142"/>
                  <a:pt x="23" y="143"/>
                  <a:pt x="20" y="143"/>
                </a:cubicBezTo>
                <a:cubicBezTo>
                  <a:pt x="17" y="143"/>
                  <a:pt x="14" y="142"/>
                  <a:pt x="12" y="140"/>
                </a:cubicBezTo>
                <a:cubicBezTo>
                  <a:pt x="9" y="137"/>
                  <a:pt x="9" y="137"/>
                  <a:pt x="9" y="137"/>
                </a:cubicBezTo>
                <a:cubicBezTo>
                  <a:pt x="6" y="135"/>
                  <a:pt x="5" y="132"/>
                  <a:pt x="5" y="129"/>
                </a:cubicBezTo>
                <a:cubicBezTo>
                  <a:pt x="5" y="126"/>
                  <a:pt x="6" y="123"/>
                  <a:pt x="9" y="121"/>
                </a:cubicBezTo>
                <a:cubicBezTo>
                  <a:pt x="9" y="120"/>
                  <a:pt x="9" y="120"/>
                  <a:pt x="9" y="120"/>
                </a:cubicBezTo>
                <a:cubicBezTo>
                  <a:pt x="11" y="119"/>
                  <a:pt x="13" y="118"/>
                  <a:pt x="15" y="118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5" y="115"/>
                  <a:pt x="28" y="113"/>
                  <a:pt x="30" y="111"/>
                </a:cubicBezTo>
                <a:cubicBezTo>
                  <a:pt x="58" y="83"/>
                  <a:pt x="58" y="83"/>
                  <a:pt x="58" y="83"/>
                </a:cubicBezTo>
                <a:cubicBezTo>
                  <a:pt x="52" y="78"/>
                  <a:pt x="52" y="78"/>
                  <a:pt x="52" y="78"/>
                </a:cubicBezTo>
                <a:cubicBezTo>
                  <a:pt x="51" y="77"/>
                  <a:pt x="51" y="75"/>
                  <a:pt x="52" y="74"/>
                </a:cubicBezTo>
                <a:cubicBezTo>
                  <a:pt x="53" y="73"/>
                  <a:pt x="53" y="73"/>
                  <a:pt x="54" y="73"/>
                </a:cubicBezTo>
                <a:cubicBezTo>
                  <a:pt x="55" y="73"/>
                  <a:pt x="55" y="73"/>
                  <a:pt x="56" y="74"/>
                </a:cubicBezTo>
                <a:cubicBezTo>
                  <a:pt x="62" y="80"/>
                  <a:pt x="62" y="80"/>
                  <a:pt x="62" y="80"/>
                </a:cubicBezTo>
                <a:cubicBezTo>
                  <a:pt x="85" y="56"/>
                  <a:pt x="85" y="56"/>
                  <a:pt x="85" y="56"/>
                </a:cubicBezTo>
                <a:cubicBezTo>
                  <a:pt x="88" y="54"/>
                  <a:pt x="88" y="49"/>
                  <a:pt x="85" y="46"/>
                </a:cubicBezTo>
                <a:cubicBezTo>
                  <a:pt x="80" y="42"/>
                  <a:pt x="80" y="42"/>
                  <a:pt x="80" y="42"/>
                </a:cubicBezTo>
                <a:cubicBezTo>
                  <a:pt x="79" y="41"/>
                  <a:pt x="78" y="40"/>
                  <a:pt x="77" y="40"/>
                </a:cubicBezTo>
                <a:cubicBezTo>
                  <a:pt x="77" y="40"/>
                  <a:pt x="77" y="40"/>
                  <a:pt x="77" y="40"/>
                </a:cubicBezTo>
                <a:cubicBezTo>
                  <a:pt x="75" y="40"/>
                  <a:pt x="74" y="41"/>
                  <a:pt x="73" y="42"/>
                </a:cubicBezTo>
                <a:cubicBezTo>
                  <a:pt x="70" y="39"/>
                  <a:pt x="70" y="39"/>
                  <a:pt x="70" y="39"/>
                </a:cubicBezTo>
                <a:cubicBezTo>
                  <a:pt x="69" y="38"/>
                  <a:pt x="69" y="38"/>
                  <a:pt x="69" y="38"/>
                </a:cubicBezTo>
                <a:cubicBezTo>
                  <a:pt x="69" y="38"/>
                  <a:pt x="69" y="38"/>
                  <a:pt x="70" y="38"/>
                </a:cubicBezTo>
                <a:cubicBezTo>
                  <a:pt x="93" y="14"/>
                  <a:pt x="93" y="14"/>
                  <a:pt x="93" y="14"/>
                </a:cubicBezTo>
                <a:cubicBezTo>
                  <a:pt x="93" y="14"/>
                  <a:pt x="94" y="14"/>
                  <a:pt x="94" y="14"/>
                </a:cubicBezTo>
                <a:cubicBezTo>
                  <a:pt x="97" y="17"/>
                  <a:pt x="97" y="17"/>
                  <a:pt x="97" y="17"/>
                </a:cubicBezTo>
                <a:cubicBezTo>
                  <a:pt x="96" y="18"/>
                  <a:pt x="96" y="20"/>
                  <a:pt x="96" y="21"/>
                </a:cubicBezTo>
                <a:cubicBezTo>
                  <a:pt x="96" y="22"/>
                  <a:pt x="96" y="24"/>
                  <a:pt x="97" y="25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5" y="52"/>
                  <a:pt x="126" y="53"/>
                  <a:pt x="128" y="53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29" y="53"/>
                  <a:pt x="130" y="52"/>
                  <a:pt x="131" y="51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0" y="79"/>
                  <a:pt x="110" y="79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108" y="75"/>
                  <a:pt x="108" y="73"/>
                  <a:pt x="108" y="72"/>
                </a:cubicBezTo>
                <a:cubicBezTo>
                  <a:pt x="108" y="71"/>
                  <a:pt x="108" y="69"/>
                  <a:pt x="107" y="68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0" y="61"/>
                  <a:pt x="95" y="61"/>
                  <a:pt x="92" y="64"/>
                </a:cubicBezTo>
                <a:close/>
                <a:moveTo>
                  <a:pt x="141" y="138"/>
                </a:moveTo>
                <a:cubicBezTo>
                  <a:pt x="117" y="138"/>
                  <a:pt x="117" y="138"/>
                  <a:pt x="117" y="138"/>
                </a:cubicBezTo>
                <a:cubicBezTo>
                  <a:pt x="107" y="138"/>
                  <a:pt x="99" y="146"/>
                  <a:pt x="99" y="157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146"/>
                  <a:pt x="152" y="138"/>
                  <a:pt x="141" y="138"/>
                </a:cubicBezTo>
                <a:close/>
                <a:moveTo>
                  <a:pt x="104" y="154"/>
                </a:moveTo>
                <a:cubicBezTo>
                  <a:pt x="106" y="148"/>
                  <a:pt x="111" y="143"/>
                  <a:pt x="117" y="143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48" y="143"/>
                  <a:pt x="153" y="148"/>
                  <a:pt x="154" y="154"/>
                </a:cubicBezTo>
                <a:lnTo>
                  <a:pt x="104" y="154"/>
                </a:lnTo>
                <a:close/>
                <a:moveTo>
                  <a:pt x="147" y="130"/>
                </a:moveTo>
                <a:cubicBezTo>
                  <a:pt x="148" y="130"/>
                  <a:pt x="149" y="131"/>
                  <a:pt x="149" y="133"/>
                </a:cubicBezTo>
                <a:cubicBezTo>
                  <a:pt x="149" y="134"/>
                  <a:pt x="148" y="135"/>
                  <a:pt x="147" y="135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111" y="135"/>
                  <a:pt x="109" y="134"/>
                  <a:pt x="109" y="133"/>
                </a:cubicBezTo>
                <a:cubicBezTo>
                  <a:pt x="109" y="131"/>
                  <a:pt x="111" y="130"/>
                  <a:pt x="112" y="130"/>
                </a:cubicBezTo>
                <a:lnTo>
                  <a:pt x="147" y="1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" name="Freeform 1949">
            <a:extLst>
              <a:ext uri="{FF2B5EF4-FFF2-40B4-BE49-F238E27FC236}">
                <a16:creationId xmlns:a16="http://schemas.microsoft.com/office/drawing/2014/main" id="{F8A70269-3607-4B78-868D-DE930EE98053}"/>
              </a:ext>
            </a:extLst>
          </p:cNvPr>
          <p:cNvSpPr>
            <a:spLocks noEditPoints="1"/>
          </p:cNvSpPr>
          <p:nvPr/>
        </p:nvSpPr>
        <p:spPr bwMode="auto">
          <a:xfrm>
            <a:off x="7764766" y="5337752"/>
            <a:ext cx="388682" cy="359306"/>
          </a:xfrm>
          <a:custGeom>
            <a:avLst/>
            <a:gdLst>
              <a:gd name="T0" fmla="*/ 433009 w 160"/>
              <a:gd name="T1" fmla="*/ 6872 h 147"/>
              <a:gd name="T2" fmla="*/ 364819 w 160"/>
              <a:gd name="T3" fmla="*/ 17181 h 147"/>
              <a:gd name="T4" fmla="*/ 184114 w 160"/>
              <a:gd name="T5" fmla="*/ 130574 h 147"/>
              <a:gd name="T6" fmla="*/ 30686 w 160"/>
              <a:gd name="T7" fmla="*/ 164935 h 147"/>
              <a:gd name="T8" fmla="*/ 30686 w 160"/>
              <a:gd name="T9" fmla="*/ 274892 h 147"/>
              <a:gd name="T10" fmla="*/ 71600 w 160"/>
              <a:gd name="T11" fmla="*/ 305817 h 147"/>
              <a:gd name="T12" fmla="*/ 153428 w 160"/>
              <a:gd name="T13" fmla="*/ 463880 h 147"/>
              <a:gd name="T14" fmla="*/ 207981 w 160"/>
              <a:gd name="T15" fmla="*/ 340179 h 147"/>
              <a:gd name="T16" fmla="*/ 385276 w 160"/>
              <a:gd name="T17" fmla="*/ 432955 h 147"/>
              <a:gd name="T18" fmla="*/ 409142 w 160"/>
              <a:gd name="T19" fmla="*/ 436391 h 147"/>
              <a:gd name="T20" fmla="*/ 453466 w 160"/>
              <a:gd name="T21" fmla="*/ 274892 h 147"/>
              <a:gd name="T22" fmla="*/ 453466 w 160"/>
              <a:gd name="T23" fmla="*/ 164935 h 147"/>
              <a:gd name="T24" fmla="*/ 92057 w 160"/>
              <a:gd name="T25" fmla="*/ 463880 h 147"/>
              <a:gd name="T26" fmla="*/ 119333 w 160"/>
              <a:gd name="T27" fmla="*/ 450136 h 147"/>
              <a:gd name="T28" fmla="*/ 92057 w 160"/>
              <a:gd name="T29" fmla="*/ 422646 h 147"/>
              <a:gd name="T30" fmla="*/ 109105 w 160"/>
              <a:gd name="T31" fmla="*/ 402030 h 147"/>
              <a:gd name="T32" fmla="*/ 109105 w 160"/>
              <a:gd name="T33" fmla="*/ 384849 h 147"/>
              <a:gd name="T34" fmla="*/ 92057 w 160"/>
              <a:gd name="T35" fmla="*/ 367668 h 147"/>
              <a:gd name="T36" fmla="*/ 119333 w 160"/>
              <a:gd name="T37" fmla="*/ 340179 h 147"/>
              <a:gd name="T38" fmla="*/ 92057 w 160"/>
              <a:gd name="T39" fmla="*/ 305817 h 147"/>
              <a:gd name="T40" fmla="*/ 395504 w 160"/>
              <a:gd name="T41" fmla="*/ 415774 h 147"/>
              <a:gd name="T42" fmla="*/ 395504 w 160"/>
              <a:gd name="T43" fmla="*/ 20617 h 147"/>
              <a:gd name="T44" fmla="*/ 409142 w 160"/>
              <a:gd name="T45" fmla="*/ 17181 h 147"/>
              <a:gd name="T46" fmla="*/ 436418 w 160"/>
              <a:gd name="T47" fmla="*/ 164935 h 147"/>
              <a:gd name="T48" fmla="*/ 422780 w 160"/>
              <a:gd name="T49" fmla="*/ 412338 h 147"/>
              <a:gd name="T50" fmla="*/ 37505 w 160"/>
              <a:gd name="T51" fmla="*/ 257711 h 147"/>
              <a:gd name="T52" fmla="*/ 17048 w 160"/>
              <a:gd name="T53" fmla="*/ 195861 h 147"/>
              <a:gd name="T54" fmla="*/ 37505 w 160"/>
              <a:gd name="T55" fmla="*/ 257711 h 147"/>
              <a:gd name="T56" fmla="*/ 68190 w 160"/>
              <a:gd name="T57" fmla="*/ 154627 h 147"/>
              <a:gd name="T58" fmla="*/ 71600 w 160"/>
              <a:gd name="T59" fmla="*/ 288637 h 147"/>
              <a:gd name="T60" fmla="*/ 201162 w 160"/>
              <a:gd name="T61" fmla="*/ 298945 h 147"/>
              <a:gd name="T62" fmla="*/ 364819 w 160"/>
              <a:gd name="T63" fmla="*/ 37798 h 147"/>
              <a:gd name="T64" fmla="*/ 480742 w 160"/>
              <a:gd name="T65" fmla="*/ 230222 h 147"/>
              <a:gd name="T66" fmla="*/ 480742 w 160"/>
              <a:gd name="T67" fmla="*/ 209605 h 147"/>
              <a:gd name="T68" fmla="*/ 525066 w 160"/>
              <a:gd name="T69" fmla="*/ 281764 h 147"/>
              <a:gd name="T70" fmla="*/ 511428 w 160"/>
              <a:gd name="T71" fmla="*/ 271456 h 147"/>
              <a:gd name="T72" fmla="*/ 511428 w 160"/>
              <a:gd name="T73" fmla="*/ 158063 h 147"/>
              <a:gd name="T74" fmla="*/ 286400 w 160"/>
              <a:gd name="T75" fmla="*/ 127138 h 147"/>
              <a:gd name="T76" fmla="*/ 235257 w 160"/>
              <a:gd name="T77" fmla="*/ 182116 h 147"/>
              <a:gd name="T78" fmla="*/ 218209 w 160"/>
              <a:gd name="T79" fmla="*/ 164935 h 147"/>
              <a:gd name="T80" fmla="*/ 289809 w 160"/>
              <a:gd name="T81" fmla="*/ 116829 h 147"/>
              <a:gd name="T82" fmla="*/ 235257 w 160"/>
              <a:gd name="T83" fmla="*/ 230222 h 147"/>
              <a:gd name="T84" fmla="*/ 218209 w 160"/>
              <a:gd name="T85" fmla="*/ 209605 h 14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47">
                <a:moveTo>
                  <a:pt x="133" y="48"/>
                </a:moveTo>
                <a:cubicBezTo>
                  <a:pt x="133" y="14"/>
                  <a:pt x="133" y="14"/>
                  <a:pt x="133" y="14"/>
                </a:cubicBezTo>
                <a:cubicBezTo>
                  <a:pt x="133" y="9"/>
                  <a:pt x="131" y="4"/>
                  <a:pt x="127" y="2"/>
                </a:cubicBezTo>
                <a:cubicBezTo>
                  <a:pt x="125" y="1"/>
                  <a:pt x="122" y="0"/>
                  <a:pt x="120" y="0"/>
                </a:cubicBezTo>
                <a:cubicBezTo>
                  <a:pt x="118" y="0"/>
                  <a:pt x="115" y="0"/>
                  <a:pt x="113" y="2"/>
                </a:cubicBezTo>
                <a:cubicBezTo>
                  <a:pt x="107" y="5"/>
                  <a:pt x="107" y="5"/>
                  <a:pt x="107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61" y="30"/>
                  <a:pt x="61" y="30"/>
                  <a:pt x="61" y="30"/>
                </a:cubicBezTo>
                <a:cubicBezTo>
                  <a:pt x="57" y="31"/>
                  <a:pt x="55" y="34"/>
                  <a:pt x="54" y="3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" y="40"/>
                  <a:pt x="11" y="44"/>
                  <a:pt x="11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4" y="48"/>
                  <a:pt x="0" y="52"/>
                  <a:pt x="0" y="57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4" y="80"/>
                  <a:pt x="9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12" y="85"/>
                  <a:pt x="15" y="89"/>
                  <a:pt x="20" y="89"/>
                </a:cubicBezTo>
                <a:cubicBezTo>
                  <a:pt x="21" y="89"/>
                  <a:pt x="21" y="89"/>
                  <a:pt x="21" y="89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1" y="142"/>
                  <a:pt x="27" y="147"/>
                  <a:pt x="33" y="147"/>
                </a:cubicBezTo>
                <a:cubicBezTo>
                  <a:pt x="40" y="147"/>
                  <a:pt x="45" y="142"/>
                  <a:pt x="45" y="135"/>
                </a:cubicBezTo>
                <a:cubicBezTo>
                  <a:pt x="45" y="91"/>
                  <a:pt x="45" y="91"/>
                  <a:pt x="45" y="91"/>
                </a:cubicBezTo>
                <a:cubicBezTo>
                  <a:pt x="54" y="91"/>
                  <a:pt x="54" y="91"/>
                  <a:pt x="54" y="91"/>
                </a:cubicBezTo>
                <a:cubicBezTo>
                  <a:pt x="55" y="95"/>
                  <a:pt x="58" y="98"/>
                  <a:pt x="61" y="99"/>
                </a:cubicBezTo>
                <a:cubicBezTo>
                  <a:pt x="107" y="122"/>
                  <a:pt x="107" y="122"/>
                  <a:pt x="107" y="122"/>
                </a:cubicBezTo>
                <a:cubicBezTo>
                  <a:pt x="107" y="122"/>
                  <a:pt x="107" y="122"/>
                  <a:pt x="107" y="122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5" y="126"/>
                  <a:pt x="117" y="127"/>
                  <a:pt x="120" y="127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122" y="127"/>
                  <a:pt x="125" y="126"/>
                  <a:pt x="127" y="125"/>
                </a:cubicBezTo>
                <a:cubicBezTo>
                  <a:pt x="131" y="122"/>
                  <a:pt x="133" y="118"/>
                  <a:pt x="133" y="113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41" y="80"/>
                  <a:pt x="147" y="74"/>
                  <a:pt x="147" y="67"/>
                </a:cubicBezTo>
                <a:cubicBezTo>
                  <a:pt x="147" y="61"/>
                  <a:pt x="147" y="61"/>
                  <a:pt x="147" y="61"/>
                </a:cubicBezTo>
                <a:cubicBezTo>
                  <a:pt x="147" y="54"/>
                  <a:pt x="141" y="48"/>
                  <a:pt x="133" y="48"/>
                </a:cubicBezTo>
                <a:close/>
                <a:moveTo>
                  <a:pt x="40" y="135"/>
                </a:moveTo>
                <a:cubicBezTo>
                  <a:pt x="40" y="139"/>
                  <a:pt x="37" y="142"/>
                  <a:pt x="33" y="142"/>
                </a:cubicBezTo>
                <a:cubicBezTo>
                  <a:pt x="30" y="142"/>
                  <a:pt x="27" y="139"/>
                  <a:pt x="27" y="135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34" y="133"/>
                  <a:pt x="35" y="132"/>
                  <a:pt x="35" y="131"/>
                </a:cubicBezTo>
                <a:cubicBezTo>
                  <a:pt x="35" y="129"/>
                  <a:pt x="34" y="128"/>
                  <a:pt x="32" y="128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7" y="123"/>
                  <a:pt x="27" y="123"/>
                  <a:pt x="27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4" y="123"/>
                  <a:pt x="35" y="122"/>
                  <a:pt x="35" y="120"/>
                </a:cubicBezTo>
                <a:cubicBezTo>
                  <a:pt x="35" y="119"/>
                  <a:pt x="34" y="117"/>
                  <a:pt x="32" y="117"/>
                </a:cubicBezTo>
                <a:cubicBezTo>
                  <a:pt x="27" y="117"/>
                  <a:pt x="27" y="117"/>
                  <a:pt x="27" y="117"/>
                </a:cubicBezTo>
                <a:cubicBezTo>
                  <a:pt x="27" y="112"/>
                  <a:pt x="27" y="112"/>
                  <a:pt x="27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4" y="112"/>
                  <a:pt x="35" y="111"/>
                  <a:pt x="35" y="109"/>
                </a:cubicBezTo>
                <a:cubicBezTo>
                  <a:pt x="35" y="108"/>
                  <a:pt x="34" y="107"/>
                  <a:pt x="32" y="107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101"/>
                  <a:pt x="35" y="100"/>
                  <a:pt x="35" y="99"/>
                </a:cubicBezTo>
                <a:cubicBezTo>
                  <a:pt x="35" y="97"/>
                  <a:pt x="34" y="96"/>
                  <a:pt x="32" y="96"/>
                </a:cubicBezTo>
                <a:cubicBezTo>
                  <a:pt x="27" y="96"/>
                  <a:pt x="27" y="96"/>
                  <a:pt x="27" y="96"/>
                </a:cubicBezTo>
                <a:cubicBezTo>
                  <a:pt x="27" y="89"/>
                  <a:pt x="27" y="89"/>
                  <a:pt x="27" y="89"/>
                </a:cubicBezTo>
                <a:cubicBezTo>
                  <a:pt x="40" y="90"/>
                  <a:pt x="40" y="90"/>
                  <a:pt x="40" y="90"/>
                </a:cubicBezTo>
                <a:lnTo>
                  <a:pt x="40" y="135"/>
                </a:lnTo>
                <a:close/>
                <a:moveTo>
                  <a:pt x="116" y="121"/>
                </a:moveTo>
                <a:cubicBezTo>
                  <a:pt x="112" y="119"/>
                  <a:pt x="112" y="119"/>
                  <a:pt x="112" y="119"/>
                </a:cubicBezTo>
                <a:cubicBezTo>
                  <a:pt x="112" y="8"/>
                  <a:pt x="112" y="8"/>
                  <a:pt x="112" y="8"/>
                </a:cubicBezTo>
                <a:cubicBezTo>
                  <a:pt x="116" y="6"/>
                  <a:pt x="116" y="6"/>
                  <a:pt x="116" y="6"/>
                </a:cubicBezTo>
                <a:cubicBezTo>
                  <a:pt x="117" y="6"/>
                  <a:pt x="118" y="5"/>
                  <a:pt x="119" y="5"/>
                </a:cubicBezTo>
                <a:cubicBezTo>
                  <a:pt x="119" y="5"/>
                  <a:pt x="120" y="5"/>
                  <a:pt x="120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1" y="5"/>
                  <a:pt x="123" y="6"/>
                  <a:pt x="124" y="7"/>
                </a:cubicBezTo>
                <a:cubicBezTo>
                  <a:pt x="126" y="8"/>
                  <a:pt x="128" y="11"/>
                  <a:pt x="128" y="14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16"/>
                  <a:pt x="126" y="119"/>
                  <a:pt x="124" y="120"/>
                </a:cubicBezTo>
                <a:cubicBezTo>
                  <a:pt x="123" y="121"/>
                  <a:pt x="121" y="122"/>
                  <a:pt x="120" y="122"/>
                </a:cubicBezTo>
                <a:cubicBezTo>
                  <a:pt x="119" y="122"/>
                  <a:pt x="117" y="121"/>
                  <a:pt x="116" y="121"/>
                </a:cubicBezTo>
                <a:close/>
                <a:moveTo>
                  <a:pt x="11" y="75"/>
                </a:moveTo>
                <a:cubicBezTo>
                  <a:pt x="9" y="75"/>
                  <a:pt x="9" y="75"/>
                  <a:pt x="9" y="75"/>
                </a:cubicBezTo>
                <a:cubicBezTo>
                  <a:pt x="7" y="75"/>
                  <a:pt x="5" y="73"/>
                  <a:pt x="5" y="72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5"/>
                  <a:pt x="7" y="53"/>
                  <a:pt x="9" y="53"/>
                </a:cubicBezTo>
                <a:cubicBezTo>
                  <a:pt x="11" y="53"/>
                  <a:pt x="11" y="53"/>
                  <a:pt x="11" y="53"/>
                </a:cubicBezTo>
                <a:lnTo>
                  <a:pt x="11" y="75"/>
                </a:lnTo>
                <a:close/>
                <a:moveTo>
                  <a:pt x="16" y="79"/>
                </a:moveTo>
                <a:cubicBezTo>
                  <a:pt x="16" y="49"/>
                  <a:pt x="16" y="49"/>
                  <a:pt x="16" y="49"/>
                </a:cubicBezTo>
                <a:cubicBezTo>
                  <a:pt x="16" y="47"/>
                  <a:pt x="18" y="46"/>
                  <a:pt x="20" y="45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86"/>
                  <a:pt x="53" y="86"/>
                  <a:pt x="53" y="86"/>
                </a:cubicBezTo>
                <a:cubicBezTo>
                  <a:pt x="21" y="84"/>
                  <a:pt x="21" y="84"/>
                  <a:pt x="21" y="84"/>
                </a:cubicBezTo>
                <a:cubicBezTo>
                  <a:pt x="18" y="84"/>
                  <a:pt x="16" y="81"/>
                  <a:pt x="16" y="79"/>
                </a:cubicBezTo>
                <a:close/>
                <a:moveTo>
                  <a:pt x="63" y="95"/>
                </a:moveTo>
                <a:cubicBezTo>
                  <a:pt x="61" y="93"/>
                  <a:pt x="59" y="90"/>
                  <a:pt x="59" y="87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39"/>
                  <a:pt x="61" y="36"/>
                  <a:pt x="63" y="34"/>
                </a:cubicBezTo>
                <a:cubicBezTo>
                  <a:pt x="107" y="11"/>
                  <a:pt x="107" y="11"/>
                  <a:pt x="107" y="11"/>
                </a:cubicBezTo>
                <a:cubicBezTo>
                  <a:pt x="107" y="116"/>
                  <a:pt x="107" y="116"/>
                  <a:pt x="107" y="116"/>
                </a:cubicBezTo>
                <a:lnTo>
                  <a:pt x="63" y="95"/>
                </a:lnTo>
                <a:close/>
                <a:moveTo>
                  <a:pt x="141" y="67"/>
                </a:moveTo>
                <a:cubicBezTo>
                  <a:pt x="141" y="71"/>
                  <a:pt x="138" y="75"/>
                  <a:pt x="133" y="75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138" y="54"/>
                  <a:pt x="141" y="57"/>
                  <a:pt x="141" y="61"/>
                </a:cubicBezTo>
                <a:lnTo>
                  <a:pt x="141" y="67"/>
                </a:lnTo>
                <a:close/>
                <a:moveTo>
                  <a:pt x="160" y="64"/>
                </a:moveTo>
                <a:cubicBezTo>
                  <a:pt x="160" y="72"/>
                  <a:pt x="156" y="79"/>
                  <a:pt x="154" y="82"/>
                </a:cubicBezTo>
                <a:cubicBezTo>
                  <a:pt x="154" y="82"/>
                  <a:pt x="153" y="83"/>
                  <a:pt x="152" y="83"/>
                </a:cubicBezTo>
                <a:cubicBezTo>
                  <a:pt x="151" y="83"/>
                  <a:pt x="151" y="83"/>
                  <a:pt x="150" y="82"/>
                </a:cubicBezTo>
                <a:cubicBezTo>
                  <a:pt x="149" y="81"/>
                  <a:pt x="149" y="80"/>
                  <a:pt x="150" y="79"/>
                </a:cubicBezTo>
                <a:cubicBezTo>
                  <a:pt x="151" y="76"/>
                  <a:pt x="155" y="71"/>
                  <a:pt x="155" y="64"/>
                </a:cubicBezTo>
                <a:cubicBezTo>
                  <a:pt x="155" y="59"/>
                  <a:pt x="153" y="54"/>
                  <a:pt x="150" y="50"/>
                </a:cubicBezTo>
                <a:cubicBezTo>
                  <a:pt x="149" y="48"/>
                  <a:pt x="149" y="47"/>
                  <a:pt x="150" y="46"/>
                </a:cubicBezTo>
                <a:cubicBezTo>
                  <a:pt x="152" y="45"/>
                  <a:pt x="153" y="45"/>
                  <a:pt x="154" y="47"/>
                </a:cubicBezTo>
                <a:cubicBezTo>
                  <a:pt x="158" y="52"/>
                  <a:pt x="160" y="58"/>
                  <a:pt x="160" y="64"/>
                </a:cubicBezTo>
                <a:close/>
                <a:moveTo>
                  <a:pt x="84" y="37"/>
                </a:moveTo>
                <a:cubicBezTo>
                  <a:pt x="72" y="43"/>
                  <a:pt x="72" y="43"/>
                  <a:pt x="72" y="43"/>
                </a:cubicBezTo>
                <a:cubicBezTo>
                  <a:pt x="70" y="44"/>
                  <a:pt x="69" y="46"/>
                  <a:pt x="69" y="48"/>
                </a:cubicBezTo>
                <a:cubicBezTo>
                  <a:pt x="69" y="53"/>
                  <a:pt x="69" y="53"/>
                  <a:pt x="69" y="53"/>
                </a:cubicBezTo>
                <a:cubicBezTo>
                  <a:pt x="69" y="55"/>
                  <a:pt x="68" y="56"/>
                  <a:pt x="67" y="56"/>
                </a:cubicBezTo>
                <a:cubicBezTo>
                  <a:pt x="65" y="56"/>
                  <a:pt x="64" y="55"/>
                  <a:pt x="64" y="53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44"/>
                  <a:pt x="66" y="40"/>
                  <a:pt x="70" y="38"/>
                </a:cubicBezTo>
                <a:cubicBezTo>
                  <a:pt x="81" y="32"/>
                  <a:pt x="81" y="32"/>
                  <a:pt x="81" y="32"/>
                </a:cubicBezTo>
                <a:cubicBezTo>
                  <a:pt x="83" y="32"/>
                  <a:pt x="84" y="32"/>
                  <a:pt x="85" y="34"/>
                </a:cubicBezTo>
                <a:cubicBezTo>
                  <a:pt x="86" y="35"/>
                  <a:pt x="85" y="37"/>
                  <a:pt x="84" y="37"/>
                </a:cubicBezTo>
                <a:close/>
                <a:moveTo>
                  <a:pt x="69" y="61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8" y="69"/>
                  <a:pt x="67" y="69"/>
                </a:cubicBezTo>
                <a:cubicBezTo>
                  <a:pt x="65" y="69"/>
                  <a:pt x="64" y="68"/>
                  <a:pt x="64" y="67"/>
                </a:cubicBezTo>
                <a:cubicBezTo>
                  <a:pt x="64" y="61"/>
                  <a:pt x="64" y="61"/>
                  <a:pt x="64" y="61"/>
                </a:cubicBezTo>
                <a:cubicBezTo>
                  <a:pt x="64" y="60"/>
                  <a:pt x="65" y="59"/>
                  <a:pt x="67" y="59"/>
                </a:cubicBezTo>
                <a:cubicBezTo>
                  <a:pt x="68" y="59"/>
                  <a:pt x="69" y="60"/>
                  <a:pt x="69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" name="Freeform 1950">
            <a:extLst>
              <a:ext uri="{FF2B5EF4-FFF2-40B4-BE49-F238E27FC236}">
                <a16:creationId xmlns:a16="http://schemas.microsoft.com/office/drawing/2014/main" id="{F375377E-30C4-4D3C-854D-BBE2C2876850}"/>
              </a:ext>
            </a:extLst>
          </p:cNvPr>
          <p:cNvSpPr>
            <a:spLocks noEditPoints="1"/>
          </p:cNvSpPr>
          <p:nvPr/>
        </p:nvSpPr>
        <p:spPr bwMode="auto">
          <a:xfrm>
            <a:off x="8783569" y="5321933"/>
            <a:ext cx="323148" cy="390944"/>
          </a:xfrm>
          <a:custGeom>
            <a:avLst/>
            <a:gdLst>
              <a:gd name="T0" fmla="*/ 307625 w 133"/>
              <a:gd name="T1" fmla="*/ 491430 h 160"/>
              <a:gd name="T2" fmla="*/ 273445 w 133"/>
              <a:gd name="T3" fmla="*/ 477684 h 160"/>
              <a:gd name="T4" fmla="*/ 85452 w 133"/>
              <a:gd name="T5" fmla="*/ 151209 h 160"/>
              <a:gd name="T6" fmla="*/ 187993 w 133"/>
              <a:gd name="T7" fmla="*/ 85914 h 160"/>
              <a:gd name="T8" fmla="*/ 215338 w 133"/>
              <a:gd name="T9" fmla="*/ 123717 h 160"/>
              <a:gd name="T10" fmla="*/ 102542 w 133"/>
              <a:gd name="T11" fmla="*/ 195885 h 160"/>
              <a:gd name="T12" fmla="*/ 109378 w 133"/>
              <a:gd name="T13" fmla="*/ 226814 h 160"/>
              <a:gd name="T14" fmla="*/ 331552 w 133"/>
              <a:gd name="T15" fmla="*/ 226814 h 160"/>
              <a:gd name="T16" fmla="*/ 369150 w 133"/>
              <a:gd name="T17" fmla="*/ 305855 h 160"/>
              <a:gd name="T18" fmla="*/ 266609 w 133"/>
              <a:gd name="T19" fmla="*/ 371150 h 160"/>
              <a:gd name="T20" fmla="*/ 239264 w 133"/>
              <a:gd name="T21" fmla="*/ 333348 h 160"/>
              <a:gd name="T22" fmla="*/ 352060 w 133"/>
              <a:gd name="T23" fmla="*/ 261180 h 160"/>
              <a:gd name="T24" fmla="*/ 389659 w 133"/>
              <a:gd name="T25" fmla="*/ 295545 h 160"/>
              <a:gd name="T26" fmla="*/ 293953 w 133"/>
              <a:gd name="T27" fmla="*/ 391770 h 160"/>
              <a:gd name="T28" fmla="*/ 160649 w 133"/>
              <a:gd name="T29" fmla="*/ 72168 h 160"/>
              <a:gd name="T30" fmla="*/ 160649 w 133"/>
              <a:gd name="T31" fmla="*/ 72168 h 160"/>
              <a:gd name="T32" fmla="*/ 54689 w 133"/>
              <a:gd name="T33" fmla="*/ 168392 h 160"/>
              <a:gd name="T34" fmla="*/ 454602 w 133"/>
              <a:gd name="T35" fmla="*/ 285236 h 160"/>
              <a:gd name="T36" fmla="*/ 379405 w 133"/>
              <a:gd name="T37" fmla="*/ 171829 h 160"/>
              <a:gd name="T38" fmla="*/ 334970 w 133"/>
              <a:gd name="T39" fmla="*/ 120280 h 160"/>
              <a:gd name="T40" fmla="*/ 249518 w 133"/>
              <a:gd name="T41" fmla="*/ 34366 h 160"/>
              <a:gd name="T42" fmla="*/ 85452 w 133"/>
              <a:gd name="T43" fmla="*/ 254307 h 160"/>
              <a:gd name="T44" fmla="*/ 198247 w 133"/>
              <a:gd name="T45" fmla="*/ 412389 h 160"/>
              <a:gd name="T46" fmla="*/ 341806 w 133"/>
              <a:gd name="T47" fmla="*/ 549852 h 160"/>
              <a:gd name="T48" fmla="*/ 399913 w 133"/>
              <a:gd name="T49" fmla="*/ 402079 h 160"/>
              <a:gd name="T50" fmla="*/ 102542 w 133"/>
              <a:gd name="T51" fmla="*/ 261180 h 160"/>
              <a:gd name="T52" fmla="*/ 211920 w 133"/>
              <a:gd name="T53" fmla="*/ 254307 h 160"/>
              <a:gd name="T54" fmla="*/ 208502 w 133"/>
              <a:gd name="T55" fmla="*/ 302419 h 160"/>
              <a:gd name="T56" fmla="*/ 95706 w 133"/>
              <a:gd name="T57" fmla="*/ 278363 h 160"/>
              <a:gd name="T58" fmla="*/ 280281 w 133"/>
              <a:gd name="T59" fmla="*/ 281799 h 160"/>
              <a:gd name="T60" fmla="*/ 249518 w 133"/>
              <a:gd name="T61" fmla="*/ 288672 h 160"/>
              <a:gd name="T62" fmla="*/ 153813 w 133"/>
              <a:gd name="T63" fmla="*/ 237124 h 160"/>
              <a:gd name="T64" fmla="*/ 365732 w 133"/>
              <a:gd name="T65" fmla="*/ 199321 h 160"/>
              <a:gd name="T66" fmla="*/ 352060 w 133"/>
              <a:gd name="T67" fmla="*/ 185575 h 160"/>
              <a:gd name="T68" fmla="*/ 314462 w 133"/>
              <a:gd name="T69" fmla="*/ 120280 h 160"/>
              <a:gd name="T70" fmla="*/ 314462 w 133"/>
              <a:gd name="T71" fmla="*/ 120280 h 160"/>
              <a:gd name="T72" fmla="*/ 232428 w 133"/>
              <a:gd name="T73" fmla="*/ 58422 h 160"/>
              <a:gd name="T74" fmla="*/ 208502 w 133"/>
              <a:gd name="T75" fmla="*/ 65295 h 160"/>
              <a:gd name="T76" fmla="*/ 304207 w 133"/>
              <a:gd name="T77" fmla="*/ 161519 h 160"/>
              <a:gd name="T78" fmla="*/ 396495 w 133"/>
              <a:gd name="T79" fmla="*/ 254307 h 160"/>
              <a:gd name="T80" fmla="*/ 174321 w 133"/>
              <a:gd name="T81" fmla="*/ 319601 h 160"/>
              <a:gd name="T82" fmla="*/ 290535 w 133"/>
              <a:gd name="T83" fmla="*/ 292109 h 160"/>
              <a:gd name="T84" fmla="*/ 136722 w 133"/>
              <a:gd name="T85" fmla="*/ 237124 h 160"/>
              <a:gd name="T86" fmla="*/ 105960 w 133"/>
              <a:gd name="T87" fmla="*/ 240560 h 160"/>
              <a:gd name="T88" fmla="*/ 170903 w 133"/>
              <a:gd name="T89" fmla="*/ 27493 h 160"/>
              <a:gd name="T90" fmla="*/ 150395 w 133"/>
              <a:gd name="T91" fmla="*/ 319601 h 160"/>
              <a:gd name="T92" fmla="*/ 211920 w 133"/>
              <a:gd name="T93" fmla="*/ 402079 h 160"/>
              <a:gd name="T94" fmla="*/ 273445 w 133"/>
              <a:gd name="T95" fmla="*/ 446755 h 160"/>
              <a:gd name="T96" fmla="*/ 324716 w 133"/>
              <a:gd name="T97" fmla="*/ 498303 h 160"/>
              <a:gd name="T98" fmla="*/ 341806 w 133"/>
              <a:gd name="T99" fmla="*/ 532669 h 160"/>
              <a:gd name="T100" fmla="*/ 399913 w 133"/>
              <a:gd name="T101" fmla="*/ 532669 h 160"/>
              <a:gd name="T102" fmla="*/ 406749 w 133"/>
              <a:gd name="T103" fmla="*/ 343658 h 160"/>
              <a:gd name="T104" fmla="*/ 311043 w 133"/>
              <a:gd name="T105" fmla="*/ 429572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33" h="160">
                <a:moveTo>
                  <a:pt x="80" y="133"/>
                </a:moveTo>
                <a:cubicBezTo>
                  <a:pt x="75" y="133"/>
                  <a:pt x="71" y="137"/>
                  <a:pt x="71" y="143"/>
                </a:cubicBezTo>
                <a:cubicBezTo>
                  <a:pt x="71" y="148"/>
                  <a:pt x="75" y="152"/>
                  <a:pt x="80" y="152"/>
                </a:cubicBezTo>
                <a:cubicBezTo>
                  <a:pt x="86" y="152"/>
                  <a:pt x="90" y="148"/>
                  <a:pt x="90" y="143"/>
                </a:cubicBezTo>
                <a:cubicBezTo>
                  <a:pt x="90" y="137"/>
                  <a:pt x="86" y="133"/>
                  <a:pt x="80" y="133"/>
                </a:cubicBezTo>
                <a:close/>
                <a:moveTo>
                  <a:pt x="80" y="147"/>
                </a:moveTo>
                <a:cubicBezTo>
                  <a:pt x="78" y="147"/>
                  <a:pt x="76" y="145"/>
                  <a:pt x="76" y="143"/>
                </a:cubicBezTo>
                <a:cubicBezTo>
                  <a:pt x="76" y="140"/>
                  <a:pt x="78" y="139"/>
                  <a:pt x="80" y="139"/>
                </a:cubicBezTo>
                <a:cubicBezTo>
                  <a:pt x="83" y="139"/>
                  <a:pt x="84" y="140"/>
                  <a:pt x="84" y="143"/>
                </a:cubicBezTo>
                <a:cubicBezTo>
                  <a:pt x="84" y="145"/>
                  <a:pt x="83" y="147"/>
                  <a:pt x="80" y="147"/>
                </a:cubicBezTo>
                <a:close/>
                <a:moveTo>
                  <a:pt x="25" y="55"/>
                </a:moveTo>
                <a:cubicBezTo>
                  <a:pt x="28" y="52"/>
                  <a:pt x="28" y="47"/>
                  <a:pt x="25" y="44"/>
                </a:cubicBezTo>
                <a:cubicBezTo>
                  <a:pt x="23" y="42"/>
                  <a:pt x="23" y="42"/>
                  <a:pt x="23" y="42"/>
                </a:cubicBezTo>
                <a:cubicBezTo>
                  <a:pt x="42" y="23"/>
                  <a:pt x="42" y="23"/>
                  <a:pt x="42" y="23"/>
                </a:cubicBezTo>
                <a:cubicBezTo>
                  <a:pt x="44" y="25"/>
                  <a:pt x="44" y="25"/>
                  <a:pt x="44" y="25"/>
                </a:cubicBezTo>
                <a:cubicBezTo>
                  <a:pt x="47" y="28"/>
                  <a:pt x="52" y="28"/>
                  <a:pt x="55" y="25"/>
                </a:cubicBezTo>
                <a:cubicBezTo>
                  <a:pt x="57" y="23"/>
                  <a:pt x="57" y="23"/>
                  <a:pt x="57" y="23"/>
                </a:cubicBezTo>
                <a:cubicBezTo>
                  <a:pt x="66" y="32"/>
                  <a:pt x="66" y="32"/>
                  <a:pt x="66" y="32"/>
                </a:cubicBezTo>
                <a:cubicBezTo>
                  <a:pt x="67" y="33"/>
                  <a:pt x="67" y="35"/>
                  <a:pt x="66" y="36"/>
                </a:cubicBezTo>
                <a:cubicBezTo>
                  <a:pt x="65" y="37"/>
                  <a:pt x="64" y="37"/>
                  <a:pt x="63" y="36"/>
                </a:cubicBezTo>
                <a:cubicBezTo>
                  <a:pt x="57" y="30"/>
                  <a:pt x="57" y="30"/>
                  <a:pt x="57" y="30"/>
                </a:cubicBezTo>
                <a:cubicBezTo>
                  <a:pt x="52" y="33"/>
                  <a:pt x="46" y="33"/>
                  <a:pt x="42" y="30"/>
                </a:cubicBezTo>
                <a:cubicBezTo>
                  <a:pt x="30" y="42"/>
                  <a:pt x="30" y="42"/>
                  <a:pt x="30" y="42"/>
                </a:cubicBezTo>
                <a:cubicBezTo>
                  <a:pt x="33" y="46"/>
                  <a:pt x="33" y="52"/>
                  <a:pt x="30" y="57"/>
                </a:cubicBezTo>
                <a:cubicBezTo>
                  <a:pt x="36" y="63"/>
                  <a:pt x="36" y="63"/>
                  <a:pt x="36" y="63"/>
                </a:cubicBezTo>
                <a:cubicBezTo>
                  <a:pt x="37" y="64"/>
                  <a:pt x="37" y="65"/>
                  <a:pt x="36" y="66"/>
                </a:cubicBezTo>
                <a:cubicBezTo>
                  <a:pt x="36" y="67"/>
                  <a:pt x="35" y="67"/>
                  <a:pt x="34" y="67"/>
                </a:cubicBezTo>
                <a:cubicBezTo>
                  <a:pt x="33" y="67"/>
                  <a:pt x="33" y="67"/>
                  <a:pt x="32" y="66"/>
                </a:cubicBezTo>
                <a:cubicBezTo>
                  <a:pt x="23" y="57"/>
                  <a:pt x="23" y="57"/>
                  <a:pt x="23" y="57"/>
                </a:cubicBezTo>
                <a:lnTo>
                  <a:pt x="25" y="55"/>
                </a:lnTo>
                <a:close/>
                <a:moveTo>
                  <a:pt x="97" y="70"/>
                </a:moveTo>
                <a:cubicBezTo>
                  <a:pt x="96" y="69"/>
                  <a:pt x="96" y="67"/>
                  <a:pt x="97" y="66"/>
                </a:cubicBezTo>
                <a:cubicBezTo>
                  <a:pt x="98" y="65"/>
                  <a:pt x="99" y="65"/>
                  <a:pt x="101" y="6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05" y="81"/>
                  <a:pt x="105" y="86"/>
                  <a:pt x="108" y="89"/>
                </a:cubicBezTo>
                <a:cubicBezTo>
                  <a:pt x="110" y="91"/>
                  <a:pt x="110" y="91"/>
                  <a:pt x="110" y="91"/>
                </a:cubicBezTo>
                <a:cubicBezTo>
                  <a:pt x="91" y="110"/>
                  <a:pt x="91" y="110"/>
                  <a:pt x="91" y="110"/>
                </a:cubicBezTo>
                <a:cubicBezTo>
                  <a:pt x="89" y="108"/>
                  <a:pt x="89" y="108"/>
                  <a:pt x="89" y="108"/>
                </a:cubicBezTo>
                <a:cubicBezTo>
                  <a:pt x="86" y="105"/>
                  <a:pt x="81" y="105"/>
                  <a:pt x="78" y="108"/>
                </a:cubicBezTo>
                <a:cubicBezTo>
                  <a:pt x="76" y="110"/>
                  <a:pt x="76" y="110"/>
                  <a:pt x="76" y="110"/>
                </a:cubicBezTo>
                <a:cubicBezTo>
                  <a:pt x="66" y="101"/>
                  <a:pt x="66" y="101"/>
                  <a:pt x="66" y="101"/>
                </a:cubicBezTo>
                <a:cubicBezTo>
                  <a:pt x="65" y="99"/>
                  <a:pt x="65" y="98"/>
                  <a:pt x="66" y="97"/>
                </a:cubicBezTo>
                <a:cubicBezTo>
                  <a:pt x="67" y="96"/>
                  <a:pt x="69" y="96"/>
                  <a:pt x="70" y="97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80" y="100"/>
                  <a:pt x="87" y="100"/>
                  <a:pt x="91" y="103"/>
                </a:cubicBezTo>
                <a:cubicBezTo>
                  <a:pt x="103" y="91"/>
                  <a:pt x="103" y="91"/>
                  <a:pt x="103" y="91"/>
                </a:cubicBezTo>
                <a:cubicBezTo>
                  <a:pt x="100" y="86"/>
                  <a:pt x="100" y="81"/>
                  <a:pt x="103" y="76"/>
                </a:cubicBezTo>
                <a:lnTo>
                  <a:pt x="97" y="70"/>
                </a:lnTo>
                <a:close/>
                <a:moveTo>
                  <a:pt x="114" y="81"/>
                </a:moveTo>
                <a:cubicBezTo>
                  <a:pt x="115" y="81"/>
                  <a:pt x="117" y="82"/>
                  <a:pt x="117" y="83"/>
                </a:cubicBezTo>
                <a:cubicBezTo>
                  <a:pt x="117" y="85"/>
                  <a:pt x="115" y="86"/>
                  <a:pt x="114" y="86"/>
                </a:cubicBezTo>
                <a:cubicBezTo>
                  <a:pt x="112" y="86"/>
                  <a:pt x="111" y="85"/>
                  <a:pt x="111" y="83"/>
                </a:cubicBezTo>
                <a:cubicBezTo>
                  <a:pt x="111" y="82"/>
                  <a:pt x="112" y="81"/>
                  <a:pt x="114" y="81"/>
                </a:cubicBezTo>
                <a:close/>
                <a:moveTo>
                  <a:pt x="83" y="111"/>
                </a:moveTo>
                <a:cubicBezTo>
                  <a:pt x="85" y="111"/>
                  <a:pt x="86" y="112"/>
                  <a:pt x="86" y="114"/>
                </a:cubicBezTo>
                <a:cubicBezTo>
                  <a:pt x="86" y="115"/>
                  <a:pt x="85" y="116"/>
                  <a:pt x="83" y="116"/>
                </a:cubicBezTo>
                <a:cubicBezTo>
                  <a:pt x="82" y="116"/>
                  <a:pt x="81" y="115"/>
                  <a:pt x="81" y="114"/>
                </a:cubicBezTo>
                <a:cubicBezTo>
                  <a:pt x="81" y="112"/>
                  <a:pt x="82" y="111"/>
                  <a:pt x="83" y="111"/>
                </a:cubicBezTo>
                <a:close/>
                <a:moveTo>
                  <a:pt x="47" y="21"/>
                </a:moveTo>
                <a:cubicBezTo>
                  <a:pt x="46" y="20"/>
                  <a:pt x="47" y="18"/>
                  <a:pt x="48" y="17"/>
                </a:cubicBezTo>
                <a:cubicBezTo>
                  <a:pt x="49" y="16"/>
                  <a:pt x="51" y="16"/>
                  <a:pt x="52" y="17"/>
                </a:cubicBezTo>
                <a:cubicBezTo>
                  <a:pt x="53" y="18"/>
                  <a:pt x="52" y="20"/>
                  <a:pt x="51" y="21"/>
                </a:cubicBezTo>
                <a:cubicBezTo>
                  <a:pt x="50" y="22"/>
                  <a:pt x="48" y="22"/>
                  <a:pt x="47" y="21"/>
                </a:cubicBezTo>
                <a:close/>
                <a:moveTo>
                  <a:pt x="19" y="47"/>
                </a:moveTo>
                <a:cubicBezTo>
                  <a:pt x="20" y="47"/>
                  <a:pt x="22" y="48"/>
                  <a:pt x="22" y="49"/>
                </a:cubicBezTo>
                <a:cubicBezTo>
                  <a:pt x="22" y="51"/>
                  <a:pt x="20" y="52"/>
                  <a:pt x="19" y="52"/>
                </a:cubicBezTo>
                <a:cubicBezTo>
                  <a:pt x="18" y="52"/>
                  <a:pt x="16" y="51"/>
                  <a:pt x="16" y="49"/>
                </a:cubicBezTo>
                <a:cubicBezTo>
                  <a:pt x="16" y="48"/>
                  <a:pt x="18" y="47"/>
                  <a:pt x="19" y="47"/>
                </a:cubicBezTo>
                <a:close/>
                <a:moveTo>
                  <a:pt x="125" y="100"/>
                </a:moveTo>
                <a:cubicBezTo>
                  <a:pt x="125" y="97"/>
                  <a:pt x="124" y="95"/>
                  <a:pt x="124" y="93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3" y="69"/>
                  <a:pt x="125" y="66"/>
                  <a:pt x="125" y="62"/>
                </a:cubicBezTo>
                <a:cubicBezTo>
                  <a:pt x="125" y="55"/>
                  <a:pt x="119" y="50"/>
                  <a:pt x="113" y="50"/>
                </a:cubicBezTo>
                <a:cubicBezTo>
                  <a:pt x="112" y="50"/>
                  <a:pt x="112" y="50"/>
                  <a:pt x="111" y="50"/>
                </a:cubicBezTo>
                <a:cubicBezTo>
                  <a:pt x="111" y="50"/>
                  <a:pt x="111" y="49"/>
                  <a:pt x="111" y="49"/>
                </a:cubicBezTo>
                <a:cubicBezTo>
                  <a:pt x="111" y="42"/>
                  <a:pt x="106" y="37"/>
                  <a:pt x="99" y="37"/>
                </a:cubicBezTo>
                <a:cubicBezTo>
                  <a:pt x="99" y="37"/>
                  <a:pt x="98" y="37"/>
                  <a:pt x="98" y="37"/>
                </a:cubicBezTo>
                <a:cubicBezTo>
                  <a:pt x="98" y="36"/>
                  <a:pt x="98" y="36"/>
                  <a:pt x="98" y="35"/>
                </a:cubicBezTo>
                <a:cubicBezTo>
                  <a:pt x="98" y="29"/>
                  <a:pt x="92" y="23"/>
                  <a:pt x="86" y="23"/>
                </a:cubicBezTo>
                <a:cubicBezTo>
                  <a:pt x="85" y="23"/>
                  <a:pt x="85" y="23"/>
                  <a:pt x="84" y="23"/>
                </a:cubicBezTo>
                <a:cubicBezTo>
                  <a:pt x="84" y="23"/>
                  <a:pt x="84" y="22"/>
                  <a:pt x="84" y="22"/>
                </a:cubicBezTo>
                <a:cubicBezTo>
                  <a:pt x="84" y="15"/>
                  <a:pt x="80" y="10"/>
                  <a:pt x="73" y="10"/>
                </a:cubicBezTo>
                <a:cubicBezTo>
                  <a:pt x="70" y="10"/>
                  <a:pt x="66" y="11"/>
                  <a:pt x="64" y="14"/>
                </a:cubicBezTo>
                <a:cubicBezTo>
                  <a:pt x="50" y="0"/>
                  <a:pt x="50" y="0"/>
                  <a:pt x="50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25" y="74"/>
                  <a:pt x="25" y="74"/>
                  <a:pt x="25" y="74"/>
                </a:cubicBezTo>
                <a:cubicBezTo>
                  <a:pt x="23" y="76"/>
                  <a:pt x="23" y="78"/>
                  <a:pt x="23" y="81"/>
                </a:cubicBezTo>
                <a:cubicBezTo>
                  <a:pt x="23" y="85"/>
                  <a:pt x="25" y="89"/>
                  <a:pt x="28" y="91"/>
                </a:cubicBezTo>
                <a:cubicBezTo>
                  <a:pt x="28" y="91"/>
                  <a:pt x="28" y="91"/>
                  <a:pt x="29" y="92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5"/>
                  <a:pt x="58" y="125"/>
                  <a:pt x="58" y="125"/>
                </a:cubicBezTo>
                <a:cubicBezTo>
                  <a:pt x="52" y="125"/>
                  <a:pt x="52" y="125"/>
                  <a:pt x="52" y="125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22" y="160"/>
                  <a:pt x="122" y="160"/>
                  <a:pt x="122" y="160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22" y="113"/>
                  <a:pt x="125" y="106"/>
                  <a:pt x="125" y="100"/>
                </a:cubicBezTo>
                <a:close/>
                <a:moveTo>
                  <a:pt x="28" y="81"/>
                </a:moveTo>
                <a:cubicBezTo>
                  <a:pt x="28" y="79"/>
                  <a:pt x="29" y="78"/>
                  <a:pt x="30" y="76"/>
                </a:cubicBezTo>
                <a:cubicBezTo>
                  <a:pt x="30" y="76"/>
                  <a:pt x="30" y="76"/>
                  <a:pt x="30" y="76"/>
                </a:cubicBezTo>
                <a:cubicBezTo>
                  <a:pt x="31" y="75"/>
                  <a:pt x="32" y="75"/>
                  <a:pt x="34" y="74"/>
                </a:cubicBezTo>
                <a:cubicBezTo>
                  <a:pt x="34" y="74"/>
                  <a:pt x="34" y="74"/>
                  <a:pt x="35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5" y="74"/>
                  <a:pt x="68" y="77"/>
                  <a:pt x="68" y="81"/>
                </a:cubicBezTo>
                <a:cubicBezTo>
                  <a:pt x="68" y="81"/>
                  <a:pt x="68" y="82"/>
                  <a:pt x="68" y="82"/>
                </a:cubicBezTo>
                <a:cubicBezTo>
                  <a:pt x="68" y="85"/>
                  <a:pt x="65" y="87"/>
                  <a:pt x="62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38" y="88"/>
                  <a:pt x="38" y="88"/>
                  <a:pt x="38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1" y="88"/>
                  <a:pt x="28" y="85"/>
                  <a:pt x="28" y="81"/>
                </a:cubicBezTo>
                <a:close/>
                <a:moveTo>
                  <a:pt x="51" y="51"/>
                </a:moveTo>
                <a:cubicBezTo>
                  <a:pt x="60" y="43"/>
                  <a:pt x="73" y="43"/>
                  <a:pt x="82" y="51"/>
                </a:cubicBezTo>
                <a:cubicBezTo>
                  <a:pt x="86" y="55"/>
                  <a:pt x="88" y="61"/>
                  <a:pt x="88" y="66"/>
                </a:cubicBezTo>
                <a:cubicBezTo>
                  <a:pt x="88" y="72"/>
                  <a:pt x="86" y="77"/>
                  <a:pt x="82" y="82"/>
                </a:cubicBezTo>
                <a:cubicBezTo>
                  <a:pt x="79" y="84"/>
                  <a:pt x="76" y="86"/>
                  <a:pt x="72" y="87"/>
                </a:cubicBezTo>
                <a:cubicBezTo>
                  <a:pt x="72" y="87"/>
                  <a:pt x="72" y="86"/>
                  <a:pt x="73" y="86"/>
                </a:cubicBezTo>
                <a:cubicBezTo>
                  <a:pt x="73" y="86"/>
                  <a:pt x="73" y="86"/>
                  <a:pt x="73" y="85"/>
                </a:cubicBezTo>
                <a:cubicBezTo>
                  <a:pt x="73" y="85"/>
                  <a:pt x="73" y="84"/>
                  <a:pt x="73" y="84"/>
                </a:cubicBezTo>
                <a:cubicBezTo>
                  <a:pt x="73" y="83"/>
                  <a:pt x="73" y="83"/>
                  <a:pt x="73" y="83"/>
                </a:cubicBezTo>
                <a:cubicBezTo>
                  <a:pt x="74" y="82"/>
                  <a:pt x="74" y="82"/>
                  <a:pt x="74" y="81"/>
                </a:cubicBezTo>
                <a:cubicBezTo>
                  <a:pt x="74" y="74"/>
                  <a:pt x="68" y="69"/>
                  <a:pt x="62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4" y="62"/>
                  <a:pt x="47" y="56"/>
                  <a:pt x="51" y="51"/>
                </a:cubicBezTo>
                <a:close/>
                <a:moveTo>
                  <a:pt x="119" y="62"/>
                </a:moveTo>
                <a:cubicBezTo>
                  <a:pt x="119" y="64"/>
                  <a:pt x="118" y="66"/>
                  <a:pt x="117" y="67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9" y="56"/>
                  <a:pt x="111" y="55"/>
                  <a:pt x="113" y="55"/>
                </a:cubicBezTo>
                <a:cubicBezTo>
                  <a:pt x="116" y="55"/>
                  <a:pt x="119" y="58"/>
                  <a:pt x="119" y="62"/>
                </a:cubicBezTo>
                <a:close/>
                <a:moveTo>
                  <a:pt x="106" y="49"/>
                </a:moveTo>
                <a:cubicBezTo>
                  <a:pt x="106" y="51"/>
                  <a:pt x="105" y="53"/>
                  <a:pt x="103" y="54"/>
                </a:cubicBezTo>
                <a:cubicBezTo>
                  <a:pt x="94" y="44"/>
                  <a:pt x="94" y="44"/>
                  <a:pt x="94" y="44"/>
                </a:cubicBezTo>
                <a:cubicBezTo>
                  <a:pt x="95" y="43"/>
                  <a:pt x="97" y="42"/>
                  <a:pt x="99" y="42"/>
                </a:cubicBezTo>
                <a:cubicBezTo>
                  <a:pt x="103" y="42"/>
                  <a:pt x="106" y="45"/>
                  <a:pt x="106" y="49"/>
                </a:cubicBezTo>
                <a:close/>
                <a:moveTo>
                  <a:pt x="92" y="35"/>
                </a:moveTo>
                <a:cubicBezTo>
                  <a:pt x="92" y="37"/>
                  <a:pt x="92" y="39"/>
                  <a:pt x="90" y="40"/>
                </a:cubicBezTo>
                <a:cubicBezTo>
                  <a:pt x="81" y="31"/>
                  <a:pt x="81" y="31"/>
                  <a:pt x="81" y="31"/>
                </a:cubicBezTo>
                <a:cubicBezTo>
                  <a:pt x="82" y="29"/>
                  <a:pt x="84" y="29"/>
                  <a:pt x="86" y="29"/>
                </a:cubicBezTo>
                <a:cubicBezTo>
                  <a:pt x="89" y="29"/>
                  <a:pt x="92" y="32"/>
                  <a:pt x="92" y="35"/>
                </a:cubicBezTo>
                <a:close/>
                <a:moveTo>
                  <a:pt x="73" y="15"/>
                </a:moveTo>
                <a:cubicBezTo>
                  <a:pt x="77" y="15"/>
                  <a:pt x="79" y="19"/>
                  <a:pt x="79" y="22"/>
                </a:cubicBezTo>
                <a:cubicBezTo>
                  <a:pt x="79" y="24"/>
                  <a:pt x="78" y="26"/>
                  <a:pt x="77" y="27"/>
                </a:cubicBezTo>
                <a:cubicBezTo>
                  <a:pt x="68" y="17"/>
                  <a:pt x="68" y="17"/>
                  <a:pt x="68" y="17"/>
                </a:cubicBezTo>
                <a:cubicBezTo>
                  <a:pt x="69" y="16"/>
                  <a:pt x="71" y="15"/>
                  <a:pt x="73" y="15"/>
                </a:cubicBezTo>
                <a:close/>
                <a:moveTo>
                  <a:pt x="50" y="8"/>
                </a:moveTo>
                <a:cubicBezTo>
                  <a:pt x="61" y="18"/>
                  <a:pt x="61" y="18"/>
                  <a:pt x="61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74" y="32"/>
                  <a:pt x="74" y="32"/>
                  <a:pt x="74" y="32"/>
                </a:cubicBezTo>
                <a:cubicBezTo>
                  <a:pt x="75" y="34"/>
                  <a:pt x="75" y="34"/>
                  <a:pt x="75" y="34"/>
                </a:cubicBezTo>
                <a:cubicBezTo>
                  <a:pt x="87" y="46"/>
                  <a:pt x="87" y="46"/>
                  <a:pt x="87" y="46"/>
                </a:cubicBezTo>
                <a:cubicBezTo>
                  <a:pt x="89" y="47"/>
                  <a:pt x="89" y="47"/>
                  <a:pt x="89" y="47"/>
                </a:cubicBezTo>
                <a:cubicBezTo>
                  <a:pt x="101" y="59"/>
                  <a:pt x="101" y="59"/>
                  <a:pt x="101" y="59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25" y="83"/>
                  <a:pt x="125" y="83"/>
                  <a:pt x="125" y="83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51" y="93"/>
                  <a:pt x="51" y="93"/>
                  <a:pt x="5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4" y="93"/>
                  <a:pt x="65" y="93"/>
                  <a:pt x="66" y="93"/>
                </a:cubicBezTo>
                <a:cubicBezTo>
                  <a:pt x="73" y="93"/>
                  <a:pt x="80" y="90"/>
                  <a:pt x="85" y="85"/>
                </a:cubicBezTo>
                <a:cubicBezTo>
                  <a:pt x="90" y="80"/>
                  <a:pt x="93" y="74"/>
                  <a:pt x="93" y="66"/>
                </a:cubicBezTo>
                <a:cubicBezTo>
                  <a:pt x="93" y="59"/>
                  <a:pt x="90" y="52"/>
                  <a:pt x="85" y="47"/>
                </a:cubicBezTo>
                <a:cubicBezTo>
                  <a:pt x="75" y="37"/>
                  <a:pt x="58" y="37"/>
                  <a:pt x="47" y="47"/>
                </a:cubicBezTo>
                <a:cubicBezTo>
                  <a:pt x="42" y="53"/>
                  <a:pt x="39" y="61"/>
                  <a:pt x="40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2" y="69"/>
                  <a:pt x="32" y="69"/>
                  <a:pt x="32" y="69"/>
                </a:cubicBezTo>
                <a:cubicBezTo>
                  <a:pt x="32" y="69"/>
                  <a:pt x="31" y="69"/>
                  <a:pt x="31" y="70"/>
                </a:cubicBezTo>
                <a:cubicBezTo>
                  <a:pt x="30" y="70"/>
                  <a:pt x="30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8" y="49"/>
                  <a:pt x="8" y="49"/>
                  <a:pt x="8" y="49"/>
                </a:cubicBezTo>
                <a:lnTo>
                  <a:pt x="50" y="8"/>
                </a:lnTo>
                <a:close/>
                <a:moveTo>
                  <a:pt x="62" y="117"/>
                </a:moveTo>
                <a:cubicBezTo>
                  <a:pt x="62" y="117"/>
                  <a:pt x="62" y="117"/>
                  <a:pt x="61" y="117"/>
                </a:cubicBezTo>
                <a:cubicBezTo>
                  <a:pt x="38" y="93"/>
                  <a:pt x="38" y="93"/>
                  <a:pt x="38" y="93"/>
                </a:cubicBezTo>
                <a:cubicBezTo>
                  <a:pt x="44" y="93"/>
                  <a:pt x="44" y="93"/>
                  <a:pt x="44" y="93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63" y="125"/>
                  <a:pt x="63" y="125"/>
                  <a:pt x="63" y="125"/>
                </a:cubicBezTo>
                <a:cubicBezTo>
                  <a:pt x="63" y="118"/>
                  <a:pt x="63" y="118"/>
                  <a:pt x="63" y="118"/>
                </a:cubicBezTo>
                <a:lnTo>
                  <a:pt x="62" y="117"/>
                </a:lnTo>
                <a:close/>
                <a:moveTo>
                  <a:pt x="58" y="155"/>
                </a:moveTo>
                <a:cubicBezTo>
                  <a:pt x="58" y="130"/>
                  <a:pt x="58" y="130"/>
                  <a:pt x="58" y="130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1" y="130"/>
                  <a:pt x="81" y="131"/>
                  <a:pt x="81" y="131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5" y="131"/>
                  <a:pt x="85" y="131"/>
                  <a:pt x="85" y="131"/>
                </a:cubicBezTo>
                <a:cubicBezTo>
                  <a:pt x="91" y="133"/>
                  <a:pt x="95" y="139"/>
                  <a:pt x="95" y="145"/>
                </a:cubicBezTo>
                <a:cubicBezTo>
                  <a:pt x="95" y="155"/>
                  <a:pt x="95" y="155"/>
                  <a:pt x="95" y="155"/>
                </a:cubicBezTo>
                <a:lnTo>
                  <a:pt x="58" y="155"/>
                </a:lnTo>
                <a:close/>
                <a:moveTo>
                  <a:pt x="117" y="155"/>
                </a:moveTo>
                <a:cubicBezTo>
                  <a:pt x="100" y="155"/>
                  <a:pt x="100" y="155"/>
                  <a:pt x="100" y="155"/>
                </a:cubicBezTo>
                <a:cubicBezTo>
                  <a:pt x="100" y="145"/>
                  <a:pt x="100" y="145"/>
                  <a:pt x="100" y="145"/>
                </a:cubicBezTo>
                <a:cubicBezTo>
                  <a:pt x="100" y="140"/>
                  <a:pt x="98" y="134"/>
                  <a:pt x="94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155"/>
                </a:lnTo>
                <a:close/>
                <a:moveTo>
                  <a:pt x="91" y="125"/>
                </a:moveTo>
                <a:cubicBezTo>
                  <a:pt x="101" y="115"/>
                  <a:pt x="101" y="115"/>
                  <a:pt x="101" y="115"/>
                </a:cubicBezTo>
                <a:cubicBezTo>
                  <a:pt x="119" y="97"/>
                  <a:pt x="119" y="97"/>
                  <a:pt x="119" y="97"/>
                </a:cubicBezTo>
                <a:cubicBezTo>
                  <a:pt x="119" y="98"/>
                  <a:pt x="119" y="99"/>
                  <a:pt x="119" y="100"/>
                </a:cubicBezTo>
                <a:cubicBezTo>
                  <a:pt x="119" y="105"/>
                  <a:pt x="117" y="110"/>
                  <a:pt x="112" y="114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111" y="125"/>
                  <a:pt x="111" y="125"/>
                  <a:pt x="111" y="125"/>
                </a:cubicBezTo>
                <a:lnTo>
                  <a:pt x="91" y="1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" name="Freeform 1951">
            <a:extLst>
              <a:ext uri="{FF2B5EF4-FFF2-40B4-BE49-F238E27FC236}">
                <a16:creationId xmlns:a16="http://schemas.microsoft.com/office/drawing/2014/main" id="{918E36D1-848F-4AC3-A761-152E979226CE}"/>
              </a:ext>
            </a:extLst>
          </p:cNvPr>
          <p:cNvSpPr>
            <a:spLocks noEditPoints="1"/>
          </p:cNvSpPr>
          <p:nvPr/>
        </p:nvSpPr>
        <p:spPr bwMode="auto">
          <a:xfrm>
            <a:off x="9766311" y="5351878"/>
            <a:ext cx="388678" cy="331054"/>
          </a:xfrm>
          <a:custGeom>
            <a:avLst/>
            <a:gdLst>
              <a:gd name="T0" fmla="*/ 0 w 160"/>
              <a:gd name="T1" fmla="*/ 351110 h 135"/>
              <a:gd name="T2" fmla="*/ 0 w 160"/>
              <a:gd name="T3" fmla="*/ 416513 h 135"/>
              <a:gd name="T4" fmla="*/ 545523 w 160"/>
              <a:gd name="T5" fmla="*/ 416513 h 135"/>
              <a:gd name="T6" fmla="*/ 545523 w 160"/>
              <a:gd name="T7" fmla="*/ 351110 h 135"/>
              <a:gd name="T8" fmla="*/ 0 w 160"/>
              <a:gd name="T9" fmla="*/ 0 h 135"/>
              <a:gd name="T10" fmla="*/ 525066 w 160"/>
              <a:gd name="T11" fmla="*/ 447494 h 135"/>
              <a:gd name="T12" fmla="*/ 525066 w 160"/>
              <a:gd name="T13" fmla="*/ 416513 h 135"/>
              <a:gd name="T14" fmla="*/ 525066 w 160"/>
              <a:gd name="T15" fmla="*/ 388975 h 135"/>
              <a:gd name="T16" fmla="*/ 525066 w 160"/>
              <a:gd name="T17" fmla="*/ 361437 h 135"/>
              <a:gd name="T18" fmla="*/ 525066 w 160"/>
              <a:gd name="T19" fmla="*/ 333899 h 135"/>
              <a:gd name="T20" fmla="*/ 20457 w 160"/>
              <a:gd name="T21" fmla="*/ 302919 h 135"/>
              <a:gd name="T22" fmla="*/ 61371 w 160"/>
              <a:gd name="T23" fmla="*/ 96383 h 135"/>
              <a:gd name="T24" fmla="*/ 61371 w 160"/>
              <a:gd name="T25" fmla="*/ 48192 h 135"/>
              <a:gd name="T26" fmla="*/ 484152 w 160"/>
              <a:gd name="T27" fmla="*/ 27538 h 135"/>
              <a:gd name="T28" fmla="*/ 484152 w 160"/>
              <a:gd name="T29" fmla="*/ 75730 h 135"/>
              <a:gd name="T30" fmla="*/ 61371 w 160"/>
              <a:gd name="T31" fmla="*/ 227189 h 135"/>
              <a:gd name="T32" fmla="*/ 61371 w 160"/>
              <a:gd name="T33" fmla="*/ 275381 h 135"/>
              <a:gd name="T34" fmla="*/ 484152 w 160"/>
              <a:gd name="T35" fmla="*/ 227189 h 135"/>
              <a:gd name="T36" fmla="*/ 484152 w 160"/>
              <a:gd name="T37" fmla="*/ 275381 h 135"/>
              <a:gd name="T38" fmla="*/ 320495 w 160"/>
              <a:gd name="T39" fmla="*/ 285708 h 135"/>
              <a:gd name="T40" fmla="*/ 443237 w 160"/>
              <a:gd name="T41" fmla="*/ 275381 h 135"/>
              <a:gd name="T42" fmla="*/ 497790 w 160"/>
              <a:gd name="T43" fmla="*/ 220305 h 135"/>
              <a:gd name="T44" fmla="*/ 443237 w 160"/>
              <a:gd name="T45" fmla="*/ 58518 h 135"/>
              <a:gd name="T46" fmla="*/ 102286 w 160"/>
              <a:gd name="T47" fmla="*/ 48192 h 135"/>
              <a:gd name="T48" fmla="*/ 47733 w 160"/>
              <a:gd name="T49" fmla="*/ 103268 h 135"/>
              <a:gd name="T50" fmla="*/ 102286 w 160"/>
              <a:gd name="T51" fmla="*/ 265054 h 135"/>
              <a:gd name="T52" fmla="*/ 221619 w 160"/>
              <a:gd name="T53" fmla="*/ 282265 h 135"/>
              <a:gd name="T54" fmla="*/ 248895 w 160"/>
              <a:gd name="T55" fmla="*/ 292592 h 135"/>
              <a:gd name="T56" fmla="*/ 289809 w 160"/>
              <a:gd name="T57" fmla="*/ 292592 h 135"/>
              <a:gd name="T58" fmla="*/ 282990 w 160"/>
              <a:gd name="T59" fmla="*/ 275381 h 135"/>
              <a:gd name="T60" fmla="*/ 248895 w 160"/>
              <a:gd name="T61" fmla="*/ 271938 h 135"/>
              <a:gd name="T62" fmla="*/ 221619 w 160"/>
              <a:gd name="T63" fmla="*/ 261612 h 135"/>
              <a:gd name="T64" fmla="*/ 252304 w 160"/>
              <a:gd name="T65" fmla="*/ 203093 h 135"/>
              <a:gd name="T66" fmla="*/ 255714 w 160"/>
              <a:gd name="T67" fmla="*/ 134248 h 135"/>
              <a:gd name="T68" fmla="*/ 317085 w 160"/>
              <a:gd name="T69" fmla="*/ 168671 h 135"/>
              <a:gd name="T70" fmla="*/ 293219 w 160"/>
              <a:gd name="T71" fmla="*/ 199651 h 135"/>
              <a:gd name="T72" fmla="*/ 317085 w 160"/>
              <a:gd name="T73" fmla="*/ 265054 h 135"/>
              <a:gd name="T74" fmla="*/ 364819 w 160"/>
              <a:gd name="T75" fmla="*/ 65403 h 135"/>
              <a:gd name="T76" fmla="*/ 364819 w 160"/>
              <a:gd name="T77" fmla="*/ 254727 h 135"/>
              <a:gd name="T78" fmla="*/ 402323 w 160"/>
              <a:gd name="T79" fmla="*/ 175555 h 135"/>
              <a:gd name="T80" fmla="*/ 375047 w 160"/>
              <a:gd name="T81" fmla="*/ 79172 h 135"/>
              <a:gd name="T82" fmla="*/ 334133 w 160"/>
              <a:gd name="T83" fmla="*/ 65403 h 135"/>
              <a:gd name="T84" fmla="*/ 368228 w 160"/>
              <a:gd name="T85" fmla="*/ 103268 h 135"/>
              <a:gd name="T86" fmla="*/ 381866 w 160"/>
              <a:gd name="T87" fmla="*/ 134248 h 135"/>
              <a:gd name="T88" fmla="*/ 385276 w 160"/>
              <a:gd name="T89" fmla="*/ 178997 h 135"/>
              <a:gd name="T90" fmla="*/ 371638 w 160"/>
              <a:gd name="T91" fmla="*/ 216862 h 135"/>
              <a:gd name="T92" fmla="*/ 354590 w 160"/>
              <a:gd name="T93" fmla="*/ 240958 h 135"/>
              <a:gd name="T94" fmla="*/ 317085 w 160"/>
              <a:gd name="T95" fmla="*/ 192767 h 135"/>
              <a:gd name="T96" fmla="*/ 218209 w 160"/>
              <a:gd name="T97" fmla="*/ 96383 h 135"/>
              <a:gd name="T98" fmla="*/ 235257 w 160"/>
              <a:gd name="T99" fmla="*/ 203093 h 135"/>
              <a:gd name="T100" fmla="*/ 187524 w 160"/>
              <a:gd name="T101" fmla="*/ 237516 h 135"/>
              <a:gd name="T102" fmla="*/ 167066 w 160"/>
              <a:gd name="T103" fmla="*/ 203093 h 135"/>
              <a:gd name="T104" fmla="*/ 160247 w 160"/>
              <a:gd name="T105" fmla="*/ 175555 h 135"/>
              <a:gd name="T106" fmla="*/ 163657 w 160"/>
              <a:gd name="T107" fmla="*/ 130806 h 135"/>
              <a:gd name="T108" fmla="*/ 180704 w 160"/>
              <a:gd name="T109" fmla="*/ 96383 h 135"/>
              <a:gd name="T110" fmla="*/ 272762 w 160"/>
              <a:gd name="T111" fmla="*/ 48192 h 135"/>
              <a:gd name="T112" fmla="*/ 122743 w 160"/>
              <a:gd name="T113" fmla="*/ 65403 h 135"/>
              <a:gd name="T114" fmla="*/ 170476 w 160"/>
              <a:gd name="T115" fmla="*/ 79172 h 135"/>
              <a:gd name="T116" fmla="*/ 143200 w 160"/>
              <a:gd name="T117" fmla="*/ 175555 h 135"/>
              <a:gd name="T118" fmla="*/ 180704 w 160"/>
              <a:gd name="T119" fmla="*/ 254727 h 13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35">
                <a:moveTo>
                  <a:pt x="0" y="0"/>
                </a:moveTo>
                <a:cubicBezTo>
                  <a:pt x="0" y="88"/>
                  <a:pt x="0" y="88"/>
                  <a:pt x="0" y="88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5"/>
                  <a:pt x="0" y="135"/>
                  <a:pt x="0" y="135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97"/>
                  <a:pt x="160" y="97"/>
                  <a:pt x="160" y="97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154" y="130"/>
                </a:moveTo>
                <a:cubicBezTo>
                  <a:pt x="6" y="130"/>
                  <a:pt x="6" y="130"/>
                  <a:pt x="6" y="130"/>
                </a:cubicBezTo>
                <a:cubicBezTo>
                  <a:pt x="6" y="127"/>
                  <a:pt x="6" y="127"/>
                  <a:pt x="6" y="127"/>
                </a:cubicBezTo>
                <a:cubicBezTo>
                  <a:pt x="154" y="127"/>
                  <a:pt x="154" y="127"/>
                  <a:pt x="154" y="127"/>
                </a:cubicBezTo>
                <a:lnTo>
                  <a:pt x="154" y="130"/>
                </a:lnTo>
                <a:close/>
                <a:moveTo>
                  <a:pt x="154" y="121"/>
                </a:moveTo>
                <a:cubicBezTo>
                  <a:pt x="6" y="121"/>
                  <a:pt x="6" y="121"/>
                  <a:pt x="6" y="121"/>
                </a:cubicBezTo>
                <a:cubicBezTo>
                  <a:pt x="6" y="119"/>
                  <a:pt x="6" y="119"/>
                  <a:pt x="6" y="119"/>
                </a:cubicBezTo>
                <a:cubicBezTo>
                  <a:pt x="154" y="119"/>
                  <a:pt x="154" y="119"/>
                  <a:pt x="154" y="119"/>
                </a:cubicBezTo>
                <a:lnTo>
                  <a:pt x="154" y="121"/>
                </a:lnTo>
                <a:close/>
                <a:moveTo>
                  <a:pt x="154" y="113"/>
                </a:move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6" y="110"/>
                  <a:pt x="6" y="110"/>
                </a:cubicBezTo>
                <a:cubicBezTo>
                  <a:pt x="154" y="110"/>
                  <a:pt x="154" y="110"/>
                  <a:pt x="154" y="110"/>
                </a:cubicBezTo>
                <a:lnTo>
                  <a:pt x="154" y="113"/>
                </a:lnTo>
                <a:close/>
                <a:moveTo>
                  <a:pt x="154" y="105"/>
                </a:moveTo>
                <a:cubicBezTo>
                  <a:pt x="6" y="105"/>
                  <a:pt x="6" y="105"/>
                  <a:pt x="6" y="105"/>
                </a:cubicBezTo>
                <a:cubicBezTo>
                  <a:pt x="6" y="102"/>
                  <a:pt x="6" y="102"/>
                  <a:pt x="6" y="102"/>
                </a:cubicBezTo>
                <a:cubicBezTo>
                  <a:pt x="154" y="102"/>
                  <a:pt x="154" y="102"/>
                  <a:pt x="154" y="102"/>
                </a:cubicBezTo>
                <a:lnTo>
                  <a:pt x="154" y="105"/>
                </a:lnTo>
                <a:close/>
                <a:moveTo>
                  <a:pt x="154" y="97"/>
                </a:moveTo>
                <a:cubicBezTo>
                  <a:pt x="6" y="97"/>
                  <a:pt x="6" y="97"/>
                  <a:pt x="6" y="97"/>
                </a:cubicBezTo>
                <a:cubicBezTo>
                  <a:pt x="6" y="94"/>
                  <a:pt x="6" y="94"/>
                  <a:pt x="6" y="94"/>
                </a:cubicBezTo>
                <a:cubicBezTo>
                  <a:pt x="154" y="94"/>
                  <a:pt x="154" y="94"/>
                  <a:pt x="154" y="94"/>
                </a:cubicBezTo>
                <a:lnTo>
                  <a:pt x="154" y="97"/>
                </a:lnTo>
                <a:close/>
                <a:moveTo>
                  <a:pt x="6" y="88"/>
                </a:moveTo>
                <a:cubicBezTo>
                  <a:pt x="6" y="6"/>
                  <a:pt x="6" y="6"/>
                  <a:pt x="6" y="6"/>
                </a:cubicBezTo>
                <a:cubicBezTo>
                  <a:pt x="154" y="6"/>
                  <a:pt x="154" y="6"/>
                  <a:pt x="154" y="6"/>
                </a:cubicBezTo>
                <a:cubicBezTo>
                  <a:pt x="154" y="88"/>
                  <a:pt x="154" y="88"/>
                  <a:pt x="154" y="88"/>
                </a:cubicBezTo>
                <a:lnTo>
                  <a:pt x="6" y="88"/>
                </a:lnTo>
                <a:close/>
                <a:moveTo>
                  <a:pt x="18" y="28"/>
                </a:moveTo>
                <a:cubicBezTo>
                  <a:pt x="23" y="28"/>
                  <a:pt x="28" y="23"/>
                  <a:pt x="28" y="18"/>
                </a:cubicBezTo>
                <a:cubicBezTo>
                  <a:pt x="28" y="13"/>
                  <a:pt x="23" y="8"/>
                  <a:pt x="18" y="8"/>
                </a:cubicBezTo>
                <a:cubicBezTo>
                  <a:pt x="13" y="8"/>
                  <a:pt x="8" y="13"/>
                  <a:pt x="8" y="18"/>
                </a:cubicBezTo>
                <a:cubicBezTo>
                  <a:pt x="8" y="23"/>
                  <a:pt x="13" y="28"/>
                  <a:pt x="18" y="28"/>
                </a:cubicBezTo>
                <a:close/>
                <a:moveTo>
                  <a:pt x="18" y="14"/>
                </a:moveTo>
                <a:cubicBezTo>
                  <a:pt x="20" y="14"/>
                  <a:pt x="22" y="16"/>
                  <a:pt x="22" y="18"/>
                </a:cubicBezTo>
                <a:cubicBezTo>
                  <a:pt x="22" y="20"/>
                  <a:pt x="20" y="22"/>
                  <a:pt x="18" y="22"/>
                </a:cubicBezTo>
                <a:cubicBezTo>
                  <a:pt x="16" y="22"/>
                  <a:pt x="14" y="20"/>
                  <a:pt x="14" y="18"/>
                </a:cubicBezTo>
                <a:cubicBezTo>
                  <a:pt x="14" y="16"/>
                  <a:pt x="16" y="14"/>
                  <a:pt x="18" y="14"/>
                </a:cubicBezTo>
                <a:close/>
                <a:moveTo>
                  <a:pt x="142" y="8"/>
                </a:moveTo>
                <a:cubicBezTo>
                  <a:pt x="137" y="8"/>
                  <a:pt x="132" y="13"/>
                  <a:pt x="132" y="18"/>
                </a:cubicBezTo>
                <a:cubicBezTo>
                  <a:pt x="132" y="23"/>
                  <a:pt x="137" y="28"/>
                  <a:pt x="142" y="28"/>
                </a:cubicBezTo>
                <a:cubicBezTo>
                  <a:pt x="147" y="28"/>
                  <a:pt x="152" y="23"/>
                  <a:pt x="152" y="18"/>
                </a:cubicBezTo>
                <a:cubicBezTo>
                  <a:pt x="152" y="13"/>
                  <a:pt x="147" y="8"/>
                  <a:pt x="142" y="8"/>
                </a:cubicBezTo>
                <a:close/>
                <a:moveTo>
                  <a:pt x="142" y="22"/>
                </a:moveTo>
                <a:cubicBezTo>
                  <a:pt x="140" y="22"/>
                  <a:pt x="138" y="20"/>
                  <a:pt x="138" y="18"/>
                </a:cubicBezTo>
                <a:cubicBezTo>
                  <a:pt x="138" y="16"/>
                  <a:pt x="140" y="14"/>
                  <a:pt x="142" y="14"/>
                </a:cubicBezTo>
                <a:cubicBezTo>
                  <a:pt x="144" y="14"/>
                  <a:pt x="146" y="16"/>
                  <a:pt x="146" y="18"/>
                </a:cubicBezTo>
                <a:cubicBezTo>
                  <a:pt x="146" y="20"/>
                  <a:pt x="144" y="22"/>
                  <a:pt x="142" y="22"/>
                </a:cubicBezTo>
                <a:close/>
                <a:moveTo>
                  <a:pt x="18" y="66"/>
                </a:moveTo>
                <a:cubicBezTo>
                  <a:pt x="13" y="66"/>
                  <a:pt x="8" y="71"/>
                  <a:pt x="8" y="76"/>
                </a:cubicBezTo>
                <a:cubicBezTo>
                  <a:pt x="8" y="81"/>
                  <a:pt x="13" y="86"/>
                  <a:pt x="18" y="86"/>
                </a:cubicBezTo>
                <a:cubicBezTo>
                  <a:pt x="23" y="86"/>
                  <a:pt x="28" y="81"/>
                  <a:pt x="28" y="76"/>
                </a:cubicBezTo>
                <a:cubicBezTo>
                  <a:pt x="28" y="71"/>
                  <a:pt x="23" y="66"/>
                  <a:pt x="18" y="66"/>
                </a:cubicBezTo>
                <a:close/>
                <a:moveTo>
                  <a:pt x="18" y="80"/>
                </a:moveTo>
                <a:cubicBezTo>
                  <a:pt x="16" y="80"/>
                  <a:pt x="14" y="78"/>
                  <a:pt x="14" y="76"/>
                </a:cubicBezTo>
                <a:cubicBezTo>
                  <a:pt x="14" y="74"/>
                  <a:pt x="16" y="72"/>
                  <a:pt x="18" y="72"/>
                </a:cubicBezTo>
                <a:cubicBezTo>
                  <a:pt x="20" y="72"/>
                  <a:pt x="22" y="74"/>
                  <a:pt x="22" y="76"/>
                </a:cubicBezTo>
                <a:cubicBezTo>
                  <a:pt x="22" y="78"/>
                  <a:pt x="20" y="80"/>
                  <a:pt x="18" y="80"/>
                </a:cubicBezTo>
                <a:close/>
                <a:moveTo>
                  <a:pt x="142" y="66"/>
                </a:moveTo>
                <a:cubicBezTo>
                  <a:pt x="137" y="66"/>
                  <a:pt x="132" y="71"/>
                  <a:pt x="132" y="76"/>
                </a:cubicBezTo>
                <a:cubicBezTo>
                  <a:pt x="132" y="81"/>
                  <a:pt x="137" y="86"/>
                  <a:pt x="142" y="86"/>
                </a:cubicBezTo>
                <a:cubicBezTo>
                  <a:pt x="147" y="86"/>
                  <a:pt x="152" y="81"/>
                  <a:pt x="152" y="76"/>
                </a:cubicBezTo>
                <a:cubicBezTo>
                  <a:pt x="152" y="71"/>
                  <a:pt x="147" y="66"/>
                  <a:pt x="142" y="66"/>
                </a:cubicBezTo>
                <a:close/>
                <a:moveTo>
                  <a:pt x="142" y="80"/>
                </a:moveTo>
                <a:cubicBezTo>
                  <a:pt x="140" y="80"/>
                  <a:pt x="138" y="78"/>
                  <a:pt x="138" y="76"/>
                </a:cubicBezTo>
                <a:cubicBezTo>
                  <a:pt x="138" y="74"/>
                  <a:pt x="140" y="72"/>
                  <a:pt x="142" y="72"/>
                </a:cubicBezTo>
                <a:cubicBezTo>
                  <a:pt x="144" y="72"/>
                  <a:pt x="146" y="74"/>
                  <a:pt x="146" y="76"/>
                </a:cubicBezTo>
                <a:cubicBezTo>
                  <a:pt x="146" y="78"/>
                  <a:pt x="144" y="80"/>
                  <a:pt x="142" y="80"/>
                </a:cubicBezTo>
                <a:close/>
                <a:moveTo>
                  <a:pt x="87" y="85"/>
                </a:moveTo>
                <a:cubicBezTo>
                  <a:pt x="88" y="85"/>
                  <a:pt x="88" y="85"/>
                  <a:pt x="88" y="85"/>
                </a:cubicBezTo>
                <a:cubicBezTo>
                  <a:pt x="89" y="84"/>
                  <a:pt x="90" y="84"/>
                  <a:pt x="91" y="84"/>
                </a:cubicBezTo>
                <a:cubicBezTo>
                  <a:pt x="91" y="84"/>
                  <a:pt x="92" y="84"/>
                  <a:pt x="92" y="84"/>
                </a:cubicBezTo>
                <a:cubicBezTo>
                  <a:pt x="93" y="83"/>
                  <a:pt x="94" y="83"/>
                  <a:pt x="94" y="83"/>
                </a:cubicBezTo>
                <a:cubicBezTo>
                  <a:pt x="95" y="83"/>
                  <a:pt x="95" y="83"/>
                  <a:pt x="95" y="82"/>
                </a:cubicBezTo>
                <a:cubicBezTo>
                  <a:pt x="96" y="82"/>
                  <a:pt x="97" y="82"/>
                  <a:pt x="98" y="81"/>
                </a:cubicBezTo>
                <a:cubicBezTo>
                  <a:pt x="98" y="81"/>
                  <a:pt x="99" y="81"/>
                  <a:pt x="100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0" y="77"/>
                  <a:pt x="130" y="77"/>
                  <a:pt x="130" y="77"/>
                </a:cubicBezTo>
                <a:cubicBezTo>
                  <a:pt x="130" y="77"/>
                  <a:pt x="130" y="76"/>
                  <a:pt x="130" y="76"/>
                </a:cubicBezTo>
                <a:cubicBezTo>
                  <a:pt x="130" y="69"/>
                  <a:pt x="135" y="63"/>
                  <a:pt x="142" y="63"/>
                </a:cubicBezTo>
                <a:cubicBezTo>
                  <a:pt x="142" y="63"/>
                  <a:pt x="143" y="63"/>
                  <a:pt x="143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30"/>
                  <a:pt x="146" y="30"/>
                  <a:pt x="146" y="30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43" y="30"/>
                  <a:pt x="142" y="30"/>
                  <a:pt x="142" y="30"/>
                </a:cubicBezTo>
                <a:cubicBezTo>
                  <a:pt x="135" y="30"/>
                  <a:pt x="130" y="25"/>
                  <a:pt x="130" y="18"/>
                </a:cubicBezTo>
                <a:cubicBezTo>
                  <a:pt x="130" y="18"/>
                  <a:pt x="130" y="17"/>
                  <a:pt x="130" y="1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94" y="10"/>
                  <a:pt x="87" y="8"/>
                  <a:pt x="80" y="8"/>
                </a:cubicBezTo>
                <a:cubicBezTo>
                  <a:pt x="73" y="8"/>
                  <a:pt x="66" y="10"/>
                  <a:pt x="6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7"/>
                  <a:pt x="30" y="18"/>
                  <a:pt x="30" y="18"/>
                </a:cubicBezTo>
                <a:cubicBezTo>
                  <a:pt x="30" y="25"/>
                  <a:pt x="25" y="30"/>
                  <a:pt x="18" y="30"/>
                </a:cubicBezTo>
                <a:cubicBezTo>
                  <a:pt x="18" y="30"/>
                  <a:pt x="17" y="30"/>
                  <a:pt x="17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64"/>
                  <a:pt x="14" y="64"/>
                  <a:pt x="14" y="64"/>
                </a:cubicBezTo>
                <a:cubicBezTo>
                  <a:pt x="17" y="64"/>
                  <a:pt x="17" y="64"/>
                  <a:pt x="17" y="64"/>
                </a:cubicBezTo>
                <a:cubicBezTo>
                  <a:pt x="17" y="63"/>
                  <a:pt x="18" y="63"/>
                  <a:pt x="18" y="63"/>
                </a:cubicBezTo>
                <a:cubicBezTo>
                  <a:pt x="25" y="63"/>
                  <a:pt x="30" y="69"/>
                  <a:pt x="30" y="76"/>
                </a:cubicBezTo>
                <a:cubicBezTo>
                  <a:pt x="30" y="76"/>
                  <a:pt x="30" y="77"/>
                  <a:pt x="30" y="77"/>
                </a:cubicBezTo>
                <a:cubicBezTo>
                  <a:pt x="30" y="80"/>
                  <a:pt x="30" y="80"/>
                  <a:pt x="30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80"/>
                  <a:pt x="60" y="80"/>
                  <a:pt x="61" y="80"/>
                </a:cubicBezTo>
                <a:cubicBezTo>
                  <a:pt x="61" y="81"/>
                  <a:pt x="62" y="81"/>
                  <a:pt x="62" y="81"/>
                </a:cubicBezTo>
                <a:cubicBezTo>
                  <a:pt x="63" y="82"/>
                  <a:pt x="64" y="82"/>
                  <a:pt x="65" y="82"/>
                </a:cubicBezTo>
                <a:cubicBezTo>
                  <a:pt x="65" y="83"/>
                  <a:pt x="65" y="83"/>
                  <a:pt x="66" y="83"/>
                </a:cubicBezTo>
                <a:cubicBezTo>
                  <a:pt x="67" y="83"/>
                  <a:pt x="67" y="83"/>
                  <a:pt x="68" y="84"/>
                </a:cubicBezTo>
                <a:cubicBezTo>
                  <a:pt x="68" y="84"/>
                  <a:pt x="69" y="84"/>
                  <a:pt x="69" y="84"/>
                </a:cubicBezTo>
                <a:cubicBezTo>
                  <a:pt x="70" y="84"/>
                  <a:pt x="71" y="84"/>
                  <a:pt x="72" y="85"/>
                </a:cubicBezTo>
                <a:cubicBezTo>
                  <a:pt x="72" y="85"/>
                  <a:pt x="72" y="85"/>
                  <a:pt x="73" y="85"/>
                </a:cubicBezTo>
                <a:cubicBezTo>
                  <a:pt x="74" y="85"/>
                  <a:pt x="74" y="85"/>
                  <a:pt x="75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8" y="85"/>
                  <a:pt x="79" y="86"/>
                  <a:pt x="80" y="86"/>
                </a:cubicBezTo>
                <a:cubicBezTo>
                  <a:pt x="81" y="86"/>
                  <a:pt x="82" y="85"/>
                  <a:pt x="84" y="85"/>
                </a:cubicBezTo>
                <a:cubicBezTo>
                  <a:pt x="84" y="85"/>
                  <a:pt x="84" y="85"/>
                  <a:pt x="85" y="85"/>
                </a:cubicBezTo>
                <a:cubicBezTo>
                  <a:pt x="86" y="85"/>
                  <a:pt x="86" y="85"/>
                  <a:pt x="87" y="85"/>
                </a:cubicBezTo>
                <a:close/>
                <a:moveTo>
                  <a:pt x="87" y="79"/>
                </a:moveTo>
                <a:cubicBezTo>
                  <a:pt x="87" y="79"/>
                  <a:pt x="87" y="79"/>
                  <a:pt x="86" y="79"/>
                </a:cubicBezTo>
                <a:cubicBezTo>
                  <a:pt x="86" y="80"/>
                  <a:pt x="85" y="80"/>
                  <a:pt x="84" y="80"/>
                </a:cubicBezTo>
                <a:cubicBezTo>
                  <a:pt x="84" y="80"/>
                  <a:pt x="83" y="80"/>
                  <a:pt x="83" y="80"/>
                </a:cubicBezTo>
                <a:cubicBezTo>
                  <a:pt x="82" y="80"/>
                  <a:pt x="81" y="80"/>
                  <a:pt x="80" y="80"/>
                </a:cubicBezTo>
                <a:cubicBezTo>
                  <a:pt x="79" y="80"/>
                  <a:pt x="78" y="80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5" y="80"/>
                  <a:pt x="74" y="80"/>
                  <a:pt x="74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2" y="79"/>
                  <a:pt x="71" y="79"/>
                  <a:pt x="70" y="79"/>
                </a:cubicBezTo>
                <a:cubicBezTo>
                  <a:pt x="70" y="78"/>
                  <a:pt x="70" y="78"/>
                  <a:pt x="70" y="78"/>
                </a:cubicBezTo>
                <a:cubicBezTo>
                  <a:pt x="69" y="78"/>
                  <a:pt x="68" y="78"/>
                  <a:pt x="68" y="78"/>
                </a:cubicBezTo>
                <a:cubicBezTo>
                  <a:pt x="67" y="77"/>
                  <a:pt x="67" y="77"/>
                  <a:pt x="67" y="77"/>
                </a:cubicBezTo>
                <a:cubicBezTo>
                  <a:pt x="66" y="77"/>
                  <a:pt x="65" y="77"/>
                  <a:pt x="65" y="76"/>
                </a:cubicBezTo>
                <a:cubicBezTo>
                  <a:pt x="64" y="76"/>
                  <a:pt x="64" y="76"/>
                  <a:pt x="64" y="76"/>
                </a:cubicBezTo>
                <a:cubicBezTo>
                  <a:pt x="63" y="75"/>
                  <a:pt x="63" y="75"/>
                  <a:pt x="62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71" y="67"/>
                  <a:pt x="71" y="67"/>
                  <a:pt x="71" y="67"/>
                </a:cubicBezTo>
                <a:cubicBezTo>
                  <a:pt x="73" y="65"/>
                  <a:pt x="75" y="62"/>
                  <a:pt x="74" y="59"/>
                </a:cubicBezTo>
                <a:cubicBezTo>
                  <a:pt x="74" y="58"/>
                  <a:pt x="74" y="57"/>
                  <a:pt x="74" y="57"/>
                </a:cubicBezTo>
                <a:cubicBezTo>
                  <a:pt x="74" y="55"/>
                  <a:pt x="73" y="55"/>
                  <a:pt x="72" y="54"/>
                </a:cubicBezTo>
                <a:cubicBezTo>
                  <a:pt x="70" y="52"/>
                  <a:pt x="69" y="51"/>
                  <a:pt x="69" y="50"/>
                </a:cubicBezTo>
                <a:cubicBezTo>
                  <a:pt x="69" y="47"/>
                  <a:pt x="70" y="44"/>
                  <a:pt x="72" y="42"/>
                </a:cubicBezTo>
                <a:cubicBezTo>
                  <a:pt x="75" y="39"/>
                  <a:pt x="75" y="39"/>
                  <a:pt x="75" y="39"/>
                </a:cubicBezTo>
                <a:cubicBezTo>
                  <a:pt x="71" y="38"/>
                  <a:pt x="71" y="38"/>
                  <a:pt x="71" y="38"/>
                </a:cubicBezTo>
                <a:cubicBezTo>
                  <a:pt x="70" y="37"/>
                  <a:pt x="69" y="34"/>
                  <a:pt x="69" y="32"/>
                </a:cubicBezTo>
                <a:cubicBezTo>
                  <a:pt x="72" y="31"/>
                  <a:pt x="81" y="28"/>
                  <a:pt x="89" y="35"/>
                </a:cubicBezTo>
                <a:cubicBezTo>
                  <a:pt x="91" y="37"/>
                  <a:pt x="96" y="43"/>
                  <a:pt x="95" y="46"/>
                </a:cubicBezTo>
                <a:cubicBezTo>
                  <a:pt x="95" y="47"/>
                  <a:pt x="95" y="48"/>
                  <a:pt x="93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1" y="50"/>
                  <a:pt x="91" y="50"/>
                  <a:pt x="91" y="50"/>
                </a:cubicBezTo>
                <a:cubicBezTo>
                  <a:pt x="91" y="51"/>
                  <a:pt x="90" y="52"/>
                  <a:pt x="89" y="53"/>
                </a:cubicBezTo>
                <a:cubicBezTo>
                  <a:pt x="87" y="55"/>
                  <a:pt x="86" y="55"/>
                  <a:pt x="86" y="56"/>
                </a:cubicBezTo>
                <a:cubicBezTo>
                  <a:pt x="86" y="57"/>
                  <a:pt x="86" y="57"/>
                  <a:pt x="86" y="58"/>
                </a:cubicBezTo>
                <a:cubicBezTo>
                  <a:pt x="85" y="61"/>
                  <a:pt x="86" y="65"/>
                  <a:pt x="89" y="67"/>
                </a:cubicBezTo>
                <a:cubicBezTo>
                  <a:pt x="98" y="75"/>
                  <a:pt x="98" y="75"/>
                  <a:pt x="98" y="75"/>
                </a:cubicBezTo>
                <a:cubicBezTo>
                  <a:pt x="97" y="75"/>
                  <a:pt x="97" y="75"/>
                  <a:pt x="97" y="76"/>
                </a:cubicBezTo>
                <a:cubicBezTo>
                  <a:pt x="96" y="76"/>
                  <a:pt x="96" y="76"/>
                  <a:pt x="95" y="76"/>
                </a:cubicBezTo>
                <a:cubicBezTo>
                  <a:pt x="95" y="77"/>
                  <a:pt x="94" y="77"/>
                  <a:pt x="93" y="77"/>
                </a:cubicBezTo>
                <a:cubicBezTo>
                  <a:pt x="93" y="77"/>
                  <a:pt x="93" y="77"/>
                  <a:pt x="92" y="78"/>
                </a:cubicBezTo>
                <a:cubicBezTo>
                  <a:pt x="92" y="78"/>
                  <a:pt x="91" y="78"/>
                  <a:pt x="90" y="78"/>
                </a:cubicBezTo>
                <a:cubicBezTo>
                  <a:pt x="90" y="78"/>
                  <a:pt x="90" y="79"/>
                  <a:pt x="90" y="79"/>
                </a:cubicBezTo>
                <a:cubicBezTo>
                  <a:pt x="89" y="79"/>
                  <a:pt x="88" y="79"/>
                  <a:pt x="87" y="79"/>
                </a:cubicBezTo>
                <a:close/>
                <a:moveTo>
                  <a:pt x="107" y="19"/>
                </a:moveTo>
                <a:cubicBezTo>
                  <a:pt x="124" y="19"/>
                  <a:pt x="124" y="19"/>
                  <a:pt x="124" y="19"/>
                </a:cubicBezTo>
                <a:cubicBezTo>
                  <a:pt x="125" y="28"/>
                  <a:pt x="132" y="35"/>
                  <a:pt x="141" y="36"/>
                </a:cubicBezTo>
                <a:cubicBezTo>
                  <a:pt x="141" y="58"/>
                  <a:pt x="141" y="58"/>
                  <a:pt x="141" y="58"/>
                </a:cubicBezTo>
                <a:cubicBezTo>
                  <a:pt x="132" y="59"/>
                  <a:pt x="125" y="66"/>
                  <a:pt x="124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4"/>
                  <a:pt x="108" y="73"/>
                  <a:pt x="108" y="73"/>
                </a:cubicBezTo>
                <a:cubicBezTo>
                  <a:pt x="109" y="72"/>
                  <a:pt x="109" y="72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5" y="65"/>
                  <a:pt x="118" y="58"/>
                  <a:pt x="118" y="51"/>
                </a:cubicBezTo>
                <a:cubicBezTo>
                  <a:pt x="118" y="51"/>
                  <a:pt x="118" y="51"/>
                  <a:pt x="118" y="51"/>
                </a:cubicBezTo>
                <a:cubicBezTo>
                  <a:pt x="119" y="50"/>
                  <a:pt x="119" y="48"/>
                  <a:pt x="119" y="47"/>
                </a:cubicBezTo>
                <a:cubicBezTo>
                  <a:pt x="119" y="46"/>
                  <a:pt x="119" y="44"/>
                  <a:pt x="118" y="43"/>
                </a:cubicBezTo>
                <a:cubicBezTo>
                  <a:pt x="118" y="43"/>
                  <a:pt x="118" y="43"/>
                  <a:pt x="118" y="43"/>
                </a:cubicBezTo>
                <a:cubicBezTo>
                  <a:pt x="118" y="35"/>
                  <a:pt x="115" y="29"/>
                  <a:pt x="110" y="23"/>
                </a:cubicBezTo>
                <a:cubicBezTo>
                  <a:pt x="110" y="23"/>
                  <a:pt x="110" y="23"/>
                  <a:pt x="110" y="22"/>
                </a:cubicBezTo>
                <a:cubicBezTo>
                  <a:pt x="109" y="22"/>
                  <a:pt x="109" y="21"/>
                  <a:pt x="108" y="21"/>
                </a:cubicBezTo>
                <a:cubicBezTo>
                  <a:pt x="108" y="20"/>
                  <a:pt x="108" y="20"/>
                  <a:pt x="107" y="19"/>
                </a:cubicBezTo>
                <a:cubicBezTo>
                  <a:pt x="107" y="19"/>
                  <a:pt x="107" y="19"/>
                  <a:pt x="107" y="19"/>
                </a:cubicBezTo>
                <a:close/>
                <a:moveTo>
                  <a:pt x="98" y="19"/>
                </a:moveTo>
                <a:cubicBezTo>
                  <a:pt x="100" y="20"/>
                  <a:pt x="102" y="22"/>
                  <a:pt x="104" y="24"/>
                </a:cubicBezTo>
                <a:cubicBezTo>
                  <a:pt x="104" y="24"/>
                  <a:pt x="104" y="25"/>
                  <a:pt x="105" y="25"/>
                </a:cubicBezTo>
                <a:cubicBezTo>
                  <a:pt x="105" y="25"/>
                  <a:pt x="106" y="26"/>
                  <a:pt x="106" y="27"/>
                </a:cubicBezTo>
                <a:cubicBezTo>
                  <a:pt x="107" y="27"/>
                  <a:pt x="107" y="28"/>
                  <a:pt x="107" y="28"/>
                </a:cubicBezTo>
                <a:cubicBezTo>
                  <a:pt x="108" y="29"/>
                  <a:pt x="108" y="29"/>
                  <a:pt x="108" y="30"/>
                </a:cubicBezTo>
                <a:cubicBezTo>
                  <a:pt x="109" y="30"/>
                  <a:pt x="109" y="31"/>
                  <a:pt x="109" y="31"/>
                </a:cubicBezTo>
                <a:cubicBezTo>
                  <a:pt x="110" y="32"/>
                  <a:pt x="110" y="33"/>
                  <a:pt x="111" y="34"/>
                </a:cubicBezTo>
                <a:cubicBezTo>
                  <a:pt x="111" y="35"/>
                  <a:pt x="111" y="35"/>
                  <a:pt x="111" y="36"/>
                </a:cubicBezTo>
                <a:cubicBezTo>
                  <a:pt x="111" y="36"/>
                  <a:pt x="112" y="37"/>
                  <a:pt x="112" y="38"/>
                </a:cubicBezTo>
                <a:cubicBezTo>
                  <a:pt x="112" y="38"/>
                  <a:pt x="112" y="39"/>
                  <a:pt x="112" y="39"/>
                </a:cubicBezTo>
                <a:cubicBezTo>
                  <a:pt x="112" y="40"/>
                  <a:pt x="113" y="41"/>
                  <a:pt x="113" y="42"/>
                </a:cubicBezTo>
                <a:cubicBezTo>
                  <a:pt x="113" y="42"/>
                  <a:pt x="113" y="43"/>
                  <a:pt x="113" y="43"/>
                </a:cubicBezTo>
                <a:cubicBezTo>
                  <a:pt x="113" y="44"/>
                  <a:pt x="113" y="46"/>
                  <a:pt x="113" y="47"/>
                </a:cubicBezTo>
                <a:cubicBezTo>
                  <a:pt x="113" y="48"/>
                  <a:pt x="113" y="49"/>
                  <a:pt x="113" y="51"/>
                </a:cubicBezTo>
                <a:cubicBezTo>
                  <a:pt x="113" y="51"/>
                  <a:pt x="113" y="52"/>
                  <a:pt x="113" y="52"/>
                </a:cubicBezTo>
                <a:cubicBezTo>
                  <a:pt x="113" y="53"/>
                  <a:pt x="112" y="54"/>
                  <a:pt x="112" y="55"/>
                </a:cubicBezTo>
                <a:cubicBezTo>
                  <a:pt x="112" y="55"/>
                  <a:pt x="112" y="55"/>
                  <a:pt x="112" y="56"/>
                </a:cubicBezTo>
                <a:cubicBezTo>
                  <a:pt x="112" y="57"/>
                  <a:pt x="111" y="57"/>
                  <a:pt x="111" y="58"/>
                </a:cubicBezTo>
                <a:cubicBezTo>
                  <a:pt x="111" y="59"/>
                  <a:pt x="111" y="59"/>
                  <a:pt x="111" y="60"/>
                </a:cubicBezTo>
                <a:cubicBezTo>
                  <a:pt x="110" y="61"/>
                  <a:pt x="110" y="62"/>
                  <a:pt x="109" y="63"/>
                </a:cubicBezTo>
                <a:cubicBezTo>
                  <a:pt x="109" y="63"/>
                  <a:pt x="109" y="63"/>
                  <a:pt x="108" y="64"/>
                </a:cubicBezTo>
                <a:cubicBezTo>
                  <a:pt x="108" y="64"/>
                  <a:pt x="108" y="65"/>
                  <a:pt x="107" y="66"/>
                </a:cubicBezTo>
                <a:cubicBezTo>
                  <a:pt x="107" y="66"/>
                  <a:pt x="107" y="67"/>
                  <a:pt x="106" y="67"/>
                </a:cubicBezTo>
                <a:cubicBezTo>
                  <a:pt x="106" y="68"/>
                  <a:pt x="105" y="68"/>
                  <a:pt x="105" y="69"/>
                </a:cubicBezTo>
                <a:cubicBezTo>
                  <a:pt x="104" y="69"/>
                  <a:pt x="104" y="70"/>
                  <a:pt x="104" y="70"/>
                </a:cubicBezTo>
                <a:cubicBezTo>
                  <a:pt x="103" y="70"/>
                  <a:pt x="103" y="71"/>
                  <a:pt x="102" y="71"/>
                </a:cubicBezTo>
                <a:cubicBezTo>
                  <a:pt x="93" y="63"/>
                  <a:pt x="93" y="63"/>
                  <a:pt x="93" y="63"/>
                </a:cubicBezTo>
                <a:cubicBezTo>
                  <a:pt x="92" y="62"/>
                  <a:pt x="91" y="60"/>
                  <a:pt x="91" y="59"/>
                </a:cubicBezTo>
                <a:cubicBezTo>
                  <a:pt x="91" y="59"/>
                  <a:pt x="91" y="59"/>
                  <a:pt x="91" y="58"/>
                </a:cubicBezTo>
                <a:cubicBezTo>
                  <a:pt x="92" y="58"/>
                  <a:pt x="92" y="57"/>
                  <a:pt x="93" y="56"/>
                </a:cubicBezTo>
                <a:cubicBezTo>
                  <a:pt x="94" y="55"/>
                  <a:pt x="95" y="54"/>
                  <a:pt x="96" y="53"/>
                </a:cubicBezTo>
                <a:cubicBezTo>
                  <a:pt x="99" y="51"/>
                  <a:pt x="100" y="49"/>
                  <a:pt x="101" y="47"/>
                </a:cubicBezTo>
                <a:cubicBezTo>
                  <a:pt x="102" y="40"/>
                  <a:pt x="94" y="32"/>
                  <a:pt x="93" y="31"/>
                </a:cubicBezTo>
                <a:cubicBezTo>
                  <a:pt x="80" y="20"/>
                  <a:pt x="66" y="28"/>
                  <a:pt x="6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4" y="30"/>
                  <a:pt x="64" y="30"/>
                  <a:pt x="64" y="30"/>
                </a:cubicBezTo>
                <a:cubicBezTo>
                  <a:pt x="63" y="32"/>
                  <a:pt x="64" y="37"/>
                  <a:pt x="66" y="41"/>
                </a:cubicBezTo>
                <a:cubicBezTo>
                  <a:pt x="64" y="43"/>
                  <a:pt x="63" y="46"/>
                  <a:pt x="63" y="50"/>
                </a:cubicBezTo>
                <a:cubicBezTo>
                  <a:pt x="63" y="54"/>
                  <a:pt x="67" y="57"/>
                  <a:pt x="68" y="58"/>
                </a:cubicBezTo>
                <a:cubicBezTo>
                  <a:pt x="68" y="58"/>
                  <a:pt x="69" y="58"/>
                  <a:pt x="69" y="59"/>
                </a:cubicBezTo>
                <a:cubicBezTo>
                  <a:pt x="69" y="59"/>
                  <a:pt x="69" y="59"/>
                  <a:pt x="69" y="59"/>
                </a:cubicBezTo>
                <a:cubicBezTo>
                  <a:pt x="69" y="61"/>
                  <a:pt x="68" y="62"/>
                  <a:pt x="67" y="63"/>
                </a:cubicBezTo>
                <a:cubicBezTo>
                  <a:pt x="58" y="71"/>
                  <a:pt x="58" y="71"/>
                  <a:pt x="58" y="71"/>
                </a:cubicBezTo>
                <a:cubicBezTo>
                  <a:pt x="57" y="71"/>
                  <a:pt x="57" y="70"/>
                  <a:pt x="56" y="70"/>
                </a:cubicBezTo>
                <a:cubicBezTo>
                  <a:pt x="56" y="70"/>
                  <a:pt x="56" y="69"/>
                  <a:pt x="55" y="69"/>
                </a:cubicBezTo>
                <a:cubicBezTo>
                  <a:pt x="55" y="68"/>
                  <a:pt x="54" y="68"/>
                  <a:pt x="54" y="67"/>
                </a:cubicBezTo>
                <a:cubicBezTo>
                  <a:pt x="53" y="67"/>
                  <a:pt x="53" y="66"/>
                  <a:pt x="53" y="66"/>
                </a:cubicBezTo>
                <a:cubicBezTo>
                  <a:pt x="52" y="65"/>
                  <a:pt x="52" y="64"/>
                  <a:pt x="52" y="64"/>
                </a:cubicBezTo>
                <a:cubicBezTo>
                  <a:pt x="51" y="63"/>
                  <a:pt x="51" y="63"/>
                  <a:pt x="51" y="63"/>
                </a:cubicBezTo>
                <a:cubicBezTo>
                  <a:pt x="50" y="62"/>
                  <a:pt x="50" y="61"/>
                  <a:pt x="49" y="59"/>
                </a:cubicBezTo>
                <a:cubicBezTo>
                  <a:pt x="49" y="59"/>
                  <a:pt x="49" y="59"/>
                  <a:pt x="49" y="58"/>
                </a:cubicBezTo>
                <a:cubicBezTo>
                  <a:pt x="49" y="57"/>
                  <a:pt x="48" y="57"/>
                  <a:pt x="48" y="56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4"/>
                  <a:pt x="47" y="53"/>
                  <a:pt x="47" y="52"/>
                </a:cubicBezTo>
                <a:cubicBezTo>
                  <a:pt x="47" y="52"/>
                  <a:pt x="47" y="51"/>
                  <a:pt x="47" y="51"/>
                </a:cubicBezTo>
                <a:cubicBezTo>
                  <a:pt x="47" y="49"/>
                  <a:pt x="47" y="48"/>
                  <a:pt x="47" y="47"/>
                </a:cubicBezTo>
                <a:cubicBezTo>
                  <a:pt x="47" y="46"/>
                  <a:pt x="47" y="44"/>
                  <a:pt x="47" y="43"/>
                </a:cubicBezTo>
                <a:cubicBezTo>
                  <a:pt x="47" y="43"/>
                  <a:pt x="47" y="42"/>
                  <a:pt x="47" y="42"/>
                </a:cubicBezTo>
                <a:cubicBezTo>
                  <a:pt x="47" y="41"/>
                  <a:pt x="48" y="40"/>
                  <a:pt x="48" y="39"/>
                </a:cubicBezTo>
                <a:cubicBezTo>
                  <a:pt x="48" y="39"/>
                  <a:pt x="48" y="38"/>
                  <a:pt x="48" y="38"/>
                </a:cubicBezTo>
                <a:cubicBezTo>
                  <a:pt x="48" y="37"/>
                  <a:pt x="49" y="36"/>
                  <a:pt x="49" y="36"/>
                </a:cubicBezTo>
                <a:cubicBezTo>
                  <a:pt x="49" y="35"/>
                  <a:pt x="49" y="35"/>
                  <a:pt x="49" y="34"/>
                </a:cubicBezTo>
                <a:cubicBezTo>
                  <a:pt x="50" y="33"/>
                  <a:pt x="50" y="32"/>
                  <a:pt x="51" y="31"/>
                </a:cubicBezTo>
                <a:cubicBezTo>
                  <a:pt x="51" y="31"/>
                  <a:pt x="51" y="30"/>
                  <a:pt x="52" y="30"/>
                </a:cubicBezTo>
                <a:cubicBezTo>
                  <a:pt x="52" y="29"/>
                  <a:pt x="52" y="29"/>
                  <a:pt x="53" y="28"/>
                </a:cubicBezTo>
                <a:cubicBezTo>
                  <a:pt x="53" y="28"/>
                  <a:pt x="53" y="27"/>
                  <a:pt x="54" y="27"/>
                </a:cubicBezTo>
                <a:cubicBezTo>
                  <a:pt x="54" y="26"/>
                  <a:pt x="55" y="25"/>
                  <a:pt x="55" y="25"/>
                </a:cubicBezTo>
                <a:cubicBezTo>
                  <a:pt x="56" y="25"/>
                  <a:pt x="56" y="24"/>
                  <a:pt x="56" y="24"/>
                </a:cubicBezTo>
                <a:cubicBezTo>
                  <a:pt x="58" y="22"/>
                  <a:pt x="60" y="20"/>
                  <a:pt x="62" y="19"/>
                </a:cubicBezTo>
                <a:cubicBezTo>
                  <a:pt x="67" y="16"/>
                  <a:pt x="73" y="14"/>
                  <a:pt x="80" y="14"/>
                </a:cubicBezTo>
                <a:cubicBezTo>
                  <a:pt x="87" y="14"/>
                  <a:pt x="93" y="16"/>
                  <a:pt x="98" y="19"/>
                </a:cubicBezTo>
                <a:close/>
                <a:moveTo>
                  <a:pt x="36" y="74"/>
                </a:moveTo>
                <a:cubicBezTo>
                  <a:pt x="35" y="66"/>
                  <a:pt x="28" y="59"/>
                  <a:pt x="19" y="58"/>
                </a:cubicBezTo>
                <a:cubicBezTo>
                  <a:pt x="19" y="36"/>
                  <a:pt x="19" y="36"/>
                  <a:pt x="19" y="36"/>
                </a:cubicBezTo>
                <a:cubicBezTo>
                  <a:pt x="28" y="35"/>
                  <a:pt x="35" y="28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20"/>
                  <a:pt x="52" y="20"/>
                  <a:pt x="52" y="21"/>
                </a:cubicBezTo>
                <a:cubicBezTo>
                  <a:pt x="51" y="21"/>
                  <a:pt x="51" y="22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9"/>
                  <a:pt x="42" y="35"/>
                  <a:pt x="42" y="43"/>
                </a:cubicBezTo>
                <a:cubicBezTo>
                  <a:pt x="42" y="43"/>
                  <a:pt x="42" y="43"/>
                  <a:pt x="42" y="43"/>
                </a:cubicBezTo>
                <a:cubicBezTo>
                  <a:pt x="41" y="44"/>
                  <a:pt x="41" y="46"/>
                  <a:pt x="41" y="47"/>
                </a:cubicBezTo>
                <a:cubicBezTo>
                  <a:pt x="41" y="48"/>
                  <a:pt x="41" y="50"/>
                  <a:pt x="42" y="51"/>
                </a:cubicBezTo>
                <a:cubicBezTo>
                  <a:pt x="42" y="51"/>
                  <a:pt x="42" y="51"/>
                  <a:pt x="42" y="51"/>
                </a:cubicBezTo>
                <a:cubicBezTo>
                  <a:pt x="42" y="58"/>
                  <a:pt x="45" y="65"/>
                  <a:pt x="50" y="71"/>
                </a:cubicBezTo>
                <a:cubicBezTo>
                  <a:pt x="50" y="71"/>
                  <a:pt x="50" y="71"/>
                  <a:pt x="50" y="71"/>
                </a:cubicBezTo>
                <a:cubicBezTo>
                  <a:pt x="51" y="72"/>
                  <a:pt x="51" y="72"/>
                  <a:pt x="52" y="73"/>
                </a:cubicBezTo>
                <a:cubicBezTo>
                  <a:pt x="52" y="73"/>
                  <a:pt x="52" y="74"/>
                  <a:pt x="53" y="74"/>
                </a:cubicBezTo>
                <a:cubicBezTo>
                  <a:pt x="53" y="74"/>
                  <a:pt x="53" y="74"/>
                  <a:pt x="53" y="74"/>
                </a:cubicBezTo>
                <a:lnTo>
                  <a:pt x="36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" name="Freeform 1952">
            <a:extLst>
              <a:ext uri="{FF2B5EF4-FFF2-40B4-BE49-F238E27FC236}">
                <a16:creationId xmlns:a16="http://schemas.microsoft.com/office/drawing/2014/main" id="{23F68C96-DF19-4736-93C0-8B9F3843B1C8}"/>
              </a:ext>
            </a:extLst>
          </p:cNvPr>
          <p:cNvSpPr>
            <a:spLocks noEditPoints="1"/>
          </p:cNvSpPr>
          <p:nvPr/>
        </p:nvSpPr>
        <p:spPr bwMode="auto">
          <a:xfrm>
            <a:off x="10743836" y="5375603"/>
            <a:ext cx="388682" cy="283604"/>
          </a:xfrm>
          <a:custGeom>
            <a:avLst/>
            <a:gdLst>
              <a:gd name="T0" fmla="*/ 13638 w 160"/>
              <a:gd name="T1" fmla="*/ 37908 h 116"/>
              <a:gd name="T2" fmla="*/ 545523 w 160"/>
              <a:gd name="T3" fmla="*/ 82709 h 116"/>
              <a:gd name="T4" fmla="*/ 68190 w 160"/>
              <a:gd name="T5" fmla="*/ 20677 h 116"/>
              <a:gd name="T6" fmla="*/ 40914 w 160"/>
              <a:gd name="T7" fmla="*/ 82709 h 116"/>
              <a:gd name="T8" fmla="*/ 497790 w 160"/>
              <a:gd name="T9" fmla="*/ 96494 h 116"/>
              <a:gd name="T10" fmla="*/ 61371 w 160"/>
              <a:gd name="T11" fmla="*/ 106833 h 116"/>
              <a:gd name="T12" fmla="*/ 61371 w 160"/>
              <a:gd name="T13" fmla="*/ 155080 h 116"/>
              <a:gd name="T14" fmla="*/ 518247 w 160"/>
              <a:gd name="T15" fmla="*/ 137849 h 116"/>
              <a:gd name="T16" fmla="*/ 470514 w 160"/>
              <a:gd name="T17" fmla="*/ 137849 h 116"/>
              <a:gd name="T18" fmla="*/ 61371 w 160"/>
              <a:gd name="T19" fmla="*/ 372191 h 116"/>
              <a:gd name="T20" fmla="*/ 61371 w 160"/>
              <a:gd name="T21" fmla="*/ 323944 h 116"/>
              <a:gd name="T22" fmla="*/ 484152 w 160"/>
              <a:gd name="T23" fmla="*/ 372191 h 116"/>
              <a:gd name="T24" fmla="*/ 484152 w 160"/>
              <a:gd name="T25" fmla="*/ 323944 h 116"/>
              <a:gd name="T26" fmla="*/ 490971 w 160"/>
              <a:gd name="T27" fmla="*/ 296375 h 116"/>
              <a:gd name="T28" fmla="*/ 443237 w 160"/>
              <a:gd name="T29" fmla="*/ 137849 h 116"/>
              <a:gd name="T30" fmla="*/ 204571 w 160"/>
              <a:gd name="T31" fmla="*/ 124064 h 116"/>
              <a:gd name="T32" fmla="*/ 54552 w 160"/>
              <a:gd name="T33" fmla="*/ 182649 h 116"/>
              <a:gd name="T34" fmla="*/ 102286 w 160"/>
              <a:gd name="T35" fmla="*/ 337729 h 116"/>
              <a:gd name="T36" fmla="*/ 211390 w 160"/>
              <a:gd name="T37" fmla="*/ 358406 h 116"/>
              <a:gd name="T38" fmla="*/ 245485 w 160"/>
              <a:gd name="T39" fmla="*/ 368745 h 116"/>
              <a:gd name="T40" fmla="*/ 282990 w 160"/>
              <a:gd name="T41" fmla="*/ 372191 h 116"/>
              <a:gd name="T42" fmla="*/ 313676 w 160"/>
              <a:gd name="T43" fmla="*/ 365299 h 116"/>
              <a:gd name="T44" fmla="*/ 340952 w 160"/>
              <a:gd name="T45" fmla="*/ 358406 h 116"/>
              <a:gd name="T46" fmla="*/ 68190 w 160"/>
              <a:gd name="T47" fmla="*/ 279143 h 116"/>
              <a:gd name="T48" fmla="*/ 177295 w 160"/>
              <a:gd name="T49" fmla="*/ 148187 h 116"/>
              <a:gd name="T50" fmla="*/ 139790 w 160"/>
              <a:gd name="T51" fmla="*/ 237789 h 116"/>
              <a:gd name="T52" fmla="*/ 177295 w 160"/>
              <a:gd name="T53" fmla="*/ 327390 h 116"/>
              <a:gd name="T54" fmla="*/ 310266 w 160"/>
              <a:gd name="T55" fmla="*/ 348068 h 116"/>
              <a:gd name="T56" fmla="*/ 231847 w 160"/>
              <a:gd name="T57" fmla="*/ 344622 h 116"/>
              <a:gd name="T58" fmla="*/ 259123 w 160"/>
              <a:gd name="T59" fmla="*/ 299821 h 116"/>
              <a:gd name="T60" fmla="*/ 218209 w 160"/>
              <a:gd name="T61" fmla="*/ 251574 h 116"/>
              <a:gd name="T62" fmla="*/ 228438 w 160"/>
              <a:gd name="T63" fmla="*/ 210219 h 116"/>
              <a:gd name="T64" fmla="*/ 317085 w 160"/>
              <a:gd name="T65" fmla="*/ 230896 h 116"/>
              <a:gd name="T66" fmla="*/ 323904 w 160"/>
              <a:gd name="T67" fmla="*/ 258466 h 116"/>
              <a:gd name="T68" fmla="*/ 286400 w 160"/>
              <a:gd name="T69" fmla="*/ 313606 h 116"/>
              <a:gd name="T70" fmla="*/ 354590 w 160"/>
              <a:gd name="T71" fmla="*/ 317052 h 116"/>
              <a:gd name="T72" fmla="*/ 327314 w 160"/>
              <a:gd name="T73" fmla="*/ 275697 h 116"/>
              <a:gd name="T74" fmla="*/ 265942 w 160"/>
              <a:gd name="T75" fmla="*/ 175757 h 116"/>
              <a:gd name="T76" fmla="*/ 214800 w 160"/>
              <a:gd name="T77" fmla="*/ 182649 h 116"/>
              <a:gd name="T78" fmla="*/ 190933 w 160"/>
              <a:gd name="T79" fmla="*/ 251574 h 116"/>
              <a:gd name="T80" fmla="*/ 201162 w 160"/>
              <a:gd name="T81" fmla="*/ 330837 h 116"/>
              <a:gd name="T82" fmla="*/ 177295 w 160"/>
              <a:gd name="T83" fmla="*/ 296375 h 116"/>
              <a:gd name="T84" fmla="*/ 163657 w 160"/>
              <a:gd name="T85" fmla="*/ 265359 h 116"/>
              <a:gd name="T86" fmla="*/ 160247 w 160"/>
              <a:gd name="T87" fmla="*/ 220558 h 116"/>
              <a:gd name="T88" fmla="*/ 173885 w 160"/>
              <a:gd name="T89" fmla="*/ 186096 h 116"/>
              <a:gd name="T90" fmla="*/ 190933 w 160"/>
              <a:gd name="T91" fmla="*/ 161972 h 116"/>
              <a:gd name="T92" fmla="*/ 357999 w 160"/>
              <a:gd name="T93" fmla="*/ 161972 h 116"/>
              <a:gd name="T94" fmla="*/ 378457 w 160"/>
              <a:gd name="T95" fmla="*/ 196434 h 116"/>
              <a:gd name="T96" fmla="*/ 385276 w 160"/>
              <a:gd name="T97" fmla="*/ 227450 h 116"/>
              <a:gd name="T98" fmla="*/ 381866 w 160"/>
              <a:gd name="T99" fmla="*/ 268805 h 116"/>
              <a:gd name="T100" fmla="*/ 364819 w 160"/>
              <a:gd name="T101" fmla="*/ 303267 h 116"/>
              <a:gd name="T102" fmla="*/ 364819 w 160"/>
              <a:gd name="T103" fmla="*/ 330837 h 116"/>
              <a:gd name="T104" fmla="*/ 402323 w 160"/>
              <a:gd name="T105" fmla="*/ 251574 h 116"/>
              <a:gd name="T106" fmla="*/ 375047 w 160"/>
              <a:gd name="T107" fmla="*/ 155080 h 116"/>
              <a:gd name="T108" fmla="*/ 477333 w 160"/>
              <a:gd name="T109" fmla="*/ 199881 h 11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16">
                <a:moveTo>
                  <a:pt x="155" y="24"/>
                </a:moveTo>
                <a:cubicBezTo>
                  <a:pt x="154" y="23"/>
                  <a:pt x="154" y="23"/>
                  <a:pt x="154" y="23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12"/>
                  <a:pt x="12" y="12"/>
                  <a:pt x="12" y="12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24"/>
                  <a:pt x="4" y="24"/>
                  <a:pt x="4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6"/>
                  <a:pt x="0" y="116"/>
                  <a:pt x="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24"/>
                  <a:pt x="160" y="24"/>
                  <a:pt x="160" y="24"/>
                </a:cubicBezTo>
                <a:lnTo>
                  <a:pt x="155" y="24"/>
                </a:lnTo>
                <a:close/>
                <a:moveTo>
                  <a:pt x="20" y="6"/>
                </a:moveTo>
                <a:cubicBezTo>
                  <a:pt x="94" y="18"/>
                  <a:pt x="94" y="18"/>
                  <a:pt x="94" y="18"/>
                </a:cubicBezTo>
                <a:cubicBezTo>
                  <a:pt x="20" y="12"/>
                  <a:pt x="20" y="12"/>
                  <a:pt x="20" y="12"/>
                </a:cubicBezTo>
                <a:lnTo>
                  <a:pt x="20" y="6"/>
                </a:lnTo>
                <a:close/>
                <a:moveTo>
                  <a:pt x="12" y="17"/>
                </a:moveTo>
                <a:cubicBezTo>
                  <a:pt x="14" y="17"/>
                  <a:pt x="14" y="17"/>
                  <a:pt x="14" y="17"/>
                </a:cubicBezTo>
                <a:cubicBezTo>
                  <a:pt x="33" y="20"/>
                  <a:pt x="33" y="20"/>
                  <a:pt x="33" y="20"/>
                </a:cubicBezTo>
                <a:cubicBezTo>
                  <a:pt x="77" y="24"/>
                  <a:pt x="77" y="24"/>
                  <a:pt x="77" y="24"/>
                </a:cubicBezTo>
                <a:cubicBezTo>
                  <a:pt x="12" y="24"/>
                  <a:pt x="12" y="24"/>
                  <a:pt x="12" y="24"/>
                </a:cubicBezTo>
                <a:lnTo>
                  <a:pt x="12" y="17"/>
                </a:lnTo>
                <a:close/>
                <a:moveTo>
                  <a:pt x="156" y="112"/>
                </a:moveTo>
                <a:cubicBezTo>
                  <a:pt x="4" y="112"/>
                  <a:pt x="4" y="112"/>
                  <a:pt x="4" y="112"/>
                </a:cubicBezTo>
                <a:cubicBezTo>
                  <a:pt x="4" y="28"/>
                  <a:pt x="4" y="28"/>
                  <a:pt x="4" y="28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56" y="28"/>
                  <a:pt x="156" y="28"/>
                  <a:pt x="156" y="28"/>
                </a:cubicBezTo>
                <a:lnTo>
                  <a:pt x="156" y="112"/>
                </a:lnTo>
                <a:close/>
                <a:moveTo>
                  <a:pt x="18" y="50"/>
                </a:moveTo>
                <a:cubicBezTo>
                  <a:pt x="23" y="50"/>
                  <a:pt x="28" y="46"/>
                  <a:pt x="28" y="40"/>
                </a:cubicBezTo>
                <a:cubicBezTo>
                  <a:pt x="28" y="35"/>
                  <a:pt x="23" y="31"/>
                  <a:pt x="18" y="31"/>
                </a:cubicBezTo>
                <a:cubicBezTo>
                  <a:pt x="13" y="31"/>
                  <a:pt x="8" y="35"/>
                  <a:pt x="8" y="40"/>
                </a:cubicBezTo>
                <a:cubicBezTo>
                  <a:pt x="8" y="46"/>
                  <a:pt x="13" y="50"/>
                  <a:pt x="18" y="50"/>
                </a:cubicBezTo>
                <a:close/>
                <a:moveTo>
                  <a:pt x="18" y="36"/>
                </a:moveTo>
                <a:cubicBezTo>
                  <a:pt x="20" y="36"/>
                  <a:pt x="22" y="38"/>
                  <a:pt x="22" y="40"/>
                </a:cubicBezTo>
                <a:cubicBezTo>
                  <a:pt x="22" y="43"/>
                  <a:pt x="20" y="45"/>
                  <a:pt x="18" y="45"/>
                </a:cubicBezTo>
                <a:cubicBezTo>
                  <a:pt x="16" y="45"/>
                  <a:pt x="14" y="43"/>
                  <a:pt x="14" y="40"/>
                </a:cubicBezTo>
                <a:cubicBezTo>
                  <a:pt x="14" y="38"/>
                  <a:pt x="16" y="36"/>
                  <a:pt x="18" y="36"/>
                </a:cubicBezTo>
                <a:close/>
                <a:moveTo>
                  <a:pt x="132" y="40"/>
                </a:moveTo>
                <a:cubicBezTo>
                  <a:pt x="132" y="46"/>
                  <a:pt x="137" y="50"/>
                  <a:pt x="142" y="50"/>
                </a:cubicBezTo>
                <a:cubicBezTo>
                  <a:pt x="147" y="50"/>
                  <a:pt x="152" y="46"/>
                  <a:pt x="152" y="40"/>
                </a:cubicBezTo>
                <a:cubicBezTo>
                  <a:pt x="152" y="35"/>
                  <a:pt x="147" y="31"/>
                  <a:pt x="142" y="31"/>
                </a:cubicBezTo>
                <a:cubicBezTo>
                  <a:pt x="137" y="31"/>
                  <a:pt x="132" y="35"/>
                  <a:pt x="132" y="40"/>
                </a:cubicBezTo>
                <a:close/>
                <a:moveTo>
                  <a:pt x="146" y="40"/>
                </a:moveTo>
                <a:cubicBezTo>
                  <a:pt x="146" y="43"/>
                  <a:pt x="144" y="45"/>
                  <a:pt x="142" y="45"/>
                </a:cubicBezTo>
                <a:cubicBezTo>
                  <a:pt x="140" y="45"/>
                  <a:pt x="138" y="43"/>
                  <a:pt x="138" y="40"/>
                </a:cubicBezTo>
                <a:cubicBezTo>
                  <a:pt x="138" y="38"/>
                  <a:pt x="140" y="36"/>
                  <a:pt x="142" y="36"/>
                </a:cubicBezTo>
                <a:cubicBezTo>
                  <a:pt x="144" y="36"/>
                  <a:pt x="146" y="38"/>
                  <a:pt x="146" y="40"/>
                </a:cubicBezTo>
                <a:close/>
                <a:moveTo>
                  <a:pt x="18" y="89"/>
                </a:moveTo>
                <a:cubicBezTo>
                  <a:pt x="13" y="89"/>
                  <a:pt x="8" y="93"/>
                  <a:pt x="8" y="98"/>
                </a:cubicBezTo>
                <a:cubicBezTo>
                  <a:pt x="8" y="104"/>
                  <a:pt x="13" y="108"/>
                  <a:pt x="18" y="108"/>
                </a:cubicBezTo>
                <a:cubicBezTo>
                  <a:pt x="23" y="108"/>
                  <a:pt x="28" y="104"/>
                  <a:pt x="28" y="98"/>
                </a:cubicBezTo>
                <a:cubicBezTo>
                  <a:pt x="28" y="93"/>
                  <a:pt x="23" y="89"/>
                  <a:pt x="18" y="89"/>
                </a:cubicBezTo>
                <a:close/>
                <a:moveTo>
                  <a:pt x="18" y="103"/>
                </a:moveTo>
                <a:cubicBezTo>
                  <a:pt x="16" y="103"/>
                  <a:pt x="14" y="101"/>
                  <a:pt x="14" y="98"/>
                </a:cubicBezTo>
                <a:cubicBezTo>
                  <a:pt x="14" y="96"/>
                  <a:pt x="16" y="94"/>
                  <a:pt x="18" y="94"/>
                </a:cubicBezTo>
                <a:cubicBezTo>
                  <a:pt x="20" y="94"/>
                  <a:pt x="22" y="96"/>
                  <a:pt x="22" y="98"/>
                </a:cubicBezTo>
                <a:cubicBezTo>
                  <a:pt x="22" y="101"/>
                  <a:pt x="20" y="103"/>
                  <a:pt x="18" y="103"/>
                </a:cubicBezTo>
                <a:close/>
                <a:moveTo>
                  <a:pt x="142" y="89"/>
                </a:moveTo>
                <a:cubicBezTo>
                  <a:pt x="137" y="89"/>
                  <a:pt x="132" y="93"/>
                  <a:pt x="132" y="98"/>
                </a:cubicBezTo>
                <a:cubicBezTo>
                  <a:pt x="132" y="104"/>
                  <a:pt x="137" y="108"/>
                  <a:pt x="142" y="108"/>
                </a:cubicBezTo>
                <a:cubicBezTo>
                  <a:pt x="147" y="108"/>
                  <a:pt x="152" y="104"/>
                  <a:pt x="152" y="98"/>
                </a:cubicBezTo>
                <a:cubicBezTo>
                  <a:pt x="152" y="93"/>
                  <a:pt x="147" y="89"/>
                  <a:pt x="142" y="89"/>
                </a:cubicBezTo>
                <a:close/>
                <a:moveTo>
                  <a:pt x="142" y="103"/>
                </a:moveTo>
                <a:cubicBezTo>
                  <a:pt x="140" y="103"/>
                  <a:pt x="138" y="101"/>
                  <a:pt x="138" y="98"/>
                </a:cubicBezTo>
                <a:cubicBezTo>
                  <a:pt x="138" y="96"/>
                  <a:pt x="140" y="94"/>
                  <a:pt x="142" y="94"/>
                </a:cubicBezTo>
                <a:cubicBezTo>
                  <a:pt x="144" y="94"/>
                  <a:pt x="146" y="96"/>
                  <a:pt x="146" y="98"/>
                </a:cubicBezTo>
                <a:cubicBezTo>
                  <a:pt x="146" y="101"/>
                  <a:pt x="144" y="103"/>
                  <a:pt x="142" y="103"/>
                </a:cubicBezTo>
                <a:close/>
                <a:moveTo>
                  <a:pt x="130" y="98"/>
                </a:moveTo>
                <a:cubicBezTo>
                  <a:pt x="130" y="92"/>
                  <a:pt x="135" y="86"/>
                  <a:pt x="142" y="86"/>
                </a:cubicBezTo>
                <a:cubicBezTo>
                  <a:pt x="142" y="86"/>
                  <a:pt x="144" y="86"/>
                  <a:pt x="144" y="86"/>
                </a:cubicBezTo>
                <a:cubicBezTo>
                  <a:pt x="148" y="86"/>
                  <a:pt x="148" y="86"/>
                  <a:pt x="148" y="86"/>
                </a:cubicBezTo>
                <a:cubicBezTo>
                  <a:pt x="148" y="53"/>
                  <a:pt x="148" y="53"/>
                  <a:pt x="148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3"/>
                  <a:pt x="143" y="53"/>
                  <a:pt x="143" y="53"/>
                </a:cubicBezTo>
                <a:cubicBezTo>
                  <a:pt x="136" y="53"/>
                  <a:pt x="130" y="47"/>
                  <a:pt x="130" y="40"/>
                </a:cubicBezTo>
                <a:cubicBezTo>
                  <a:pt x="130" y="40"/>
                  <a:pt x="130" y="40"/>
                  <a:pt x="130" y="39"/>
                </a:cubicBezTo>
                <a:cubicBezTo>
                  <a:pt x="130" y="36"/>
                  <a:pt x="130" y="36"/>
                  <a:pt x="130" y="36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94" y="32"/>
                  <a:pt x="87" y="30"/>
                  <a:pt x="80" y="30"/>
                </a:cubicBezTo>
                <a:cubicBezTo>
                  <a:pt x="73" y="30"/>
                  <a:pt x="66" y="32"/>
                  <a:pt x="6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47"/>
                  <a:pt x="25" y="53"/>
                  <a:pt x="18" y="53"/>
                </a:cubicBezTo>
                <a:cubicBezTo>
                  <a:pt x="18" y="53"/>
                  <a:pt x="16" y="53"/>
                  <a:pt x="16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86"/>
                  <a:pt x="12" y="86"/>
                  <a:pt x="12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6"/>
                  <a:pt x="17" y="86"/>
                  <a:pt x="17" y="86"/>
                </a:cubicBezTo>
                <a:cubicBezTo>
                  <a:pt x="24" y="86"/>
                  <a:pt x="30" y="92"/>
                  <a:pt x="30" y="98"/>
                </a:cubicBezTo>
                <a:cubicBezTo>
                  <a:pt x="30" y="99"/>
                  <a:pt x="30" y="100"/>
                  <a:pt x="30" y="100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4" y="105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66" y="106"/>
                  <a:pt x="67" y="106"/>
                  <a:pt x="68" y="106"/>
                </a:cubicBezTo>
                <a:cubicBezTo>
                  <a:pt x="68" y="106"/>
                  <a:pt x="69" y="106"/>
                  <a:pt x="69" y="106"/>
                </a:cubicBezTo>
                <a:cubicBezTo>
                  <a:pt x="70" y="107"/>
                  <a:pt x="71" y="107"/>
                  <a:pt x="72" y="107"/>
                </a:cubicBezTo>
                <a:cubicBezTo>
                  <a:pt x="72" y="107"/>
                  <a:pt x="73" y="107"/>
                  <a:pt x="73" y="107"/>
                </a:cubicBezTo>
                <a:cubicBezTo>
                  <a:pt x="74" y="108"/>
                  <a:pt x="75" y="108"/>
                  <a:pt x="75" y="108"/>
                </a:cubicBezTo>
                <a:cubicBezTo>
                  <a:pt x="76" y="108"/>
                  <a:pt x="76" y="108"/>
                  <a:pt x="76" y="108"/>
                </a:cubicBezTo>
                <a:cubicBezTo>
                  <a:pt x="78" y="108"/>
                  <a:pt x="79" y="108"/>
                  <a:pt x="80" y="108"/>
                </a:cubicBezTo>
                <a:cubicBezTo>
                  <a:pt x="81" y="108"/>
                  <a:pt x="82" y="108"/>
                  <a:pt x="83" y="108"/>
                </a:cubicBezTo>
                <a:cubicBezTo>
                  <a:pt x="84" y="108"/>
                  <a:pt x="84" y="108"/>
                  <a:pt x="85" y="108"/>
                </a:cubicBezTo>
                <a:cubicBezTo>
                  <a:pt x="85" y="108"/>
                  <a:pt x="86" y="108"/>
                  <a:pt x="87" y="107"/>
                </a:cubicBezTo>
                <a:cubicBezTo>
                  <a:pt x="87" y="107"/>
                  <a:pt x="88" y="107"/>
                  <a:pt x="88" y="107"/>
                </a:cubicBezTo>
                <a:cubicBezTo>
                  <a:pt x="89" y="107"/>
                  <a:pt x="90" y="107"/>
                  <a:pt x="91" y="106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3" y="106"/>
                  <a:pt x="94" y="106"/>
                  <a:pt x="94" y="105"/>
                </a:cubicBezTo>
                <a:cubicBezTo>
                  <a:pt x="95" y="105"/>
                  <a:pt x="95" y="105"/>
                  <a:pt x="96" y="105"/>
                </a:cubicBezTo>
                <a:cubicBezTo>
                  <a:pt x="96" y="104"/>
                  <a:pt x="97" y="104"/>
                  <a:pt x="97" y="104"/>
                </a:cubicBezTo>
                <a:cubicBezTo>
                  <a:pt x="98" y="104"/>
                  <a:pt x="99" y="104"/>
                  <a:pt x="99" y="103"/>
                </a:cubicBezTo>
                <a:cubicBezTo>
                  <a:pt x="100" y="103"/>
                  <a:pt x="100" y="104"/>
                  <a:pt x="100" y="104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00"/>
                  <a:pt x="130" y="99"/>
                  <a:pt x="130" y="98"/>
                </a:cubicBezTo>
                <a:close/>
                <a:moveTo>
                  <a:pt x="36" y="96"/>
                </a:moveTo>
                <a:cubicBezTo>
                  <a:pt x="35" y="88"/>
                  <a:pt x="28" y="81"/>
                  <a:pt x="20" y="81"/>
                </a:cubicBezTo>
                <a:cubicBezTo>
                  <a:pt x="20" y="58"/>
                  <a:pt x="20" y="58"/>
                  <a:pt x="20" y="58"/>
                </a:cubicBezTo>
                <a:cubicBezTo>
                  <a:pt x="28" y="58"/>
                  <a:pt x="35" y="52"/>
                  <a:pt x="36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1"/>
                  <a:pt x="53" y="41"/>
                </a:cubicBezTo>
                <a:cubicBezTo>
                  <a:pt x="52" y="42"/>
                  <a:pt x="52" y="42"/>
                  <a:pt x="52" y="43"/>
                </a:cubicBezTo>
                <a:cubicBezTo>
                  <a:pt x="51" y="43"/>
                  <a:pt x="51" y="44"/>
                  <a:pt x="50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45" y="51"/>
                  <a:pt x="42" y="58"/>
                  <a:pt x="42" y="65"/>
                </a:cubicBezTo>
                <a:cubicBezTo>
                  <a:pt x="42" y="65"/>
                  <a:pt x="42" y="65"/>
                  <a:pt x="42" y="65"/>
                </a:cubicBezTo>
                <a:cubicBezTo>
                  <a:pt x="41" y="67"/>
                  <a:pt x="41" y="68"/>
                  <a:pt x="41" y="69"/>
                </a:cubicBezTo>
                <a:cubicBezTo>
                  <a:pt x="41" y="71"/>
                  <a:pt x="41" y="72"/>
                  <a:pt x="42" y="73"/>
                </a:cubicBezTo>
                <a:cubicBezTo>
                  <a:pt x="42" y="73"/>
                  <a:pt x="42" y="74"/>
                  <a:pt x="42" y="74"/>
                </a:cubicBezTo>
                <a:cubicBezTo>
                  <a:pt x="42" y="81"/>
                  <a:pt x="45" y="88"/>
                  <a:pt x="50" y="93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95"/>
                  <a:pt x="51" y="95"/>
                  <a:pt x="52" y="95"/>
                </a:cubicBezTo>
                <a:cubicBezTo>
                  <a:pt x="52" y="96"/>
                  <a:pt x="52" y="96"/>
                  <a:pt x="53" y="96"/>
                </a:cubicBezTo>
                <a:cubicBezTo>
                  <a:pt x="53" y="96"/>
                  <a:pt x="53" y="96"/>
                  <a:pt x="53" y="96"/>
                </a:cubicBezTo>
                <a:lnTo>
                  <a:pt x="36" y="96"/>
                </a:lnTo>
                <a:close/>
                <a:moveTo>
                  <a:pt x="94" y="99"/>
                </a:moveTo>
                <a:cubicBezTo>
                  <a:pt x="93" y="100"/>
                  <a:pt x="92" y="100"/>
                  <a:pt x="91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85" y="103"/>
                  <a:pt x="78" y="103"/>
                  <a:pt x="72" y="102"/>
                </a:cubicBezTo>
                <a:cubicBezTo>
                  <a:pt x="72" y="102"/>
                  <a:pt x="72" y="102"/>
                  <a:pt x="72" y="101"/>
                </a:cubicBezTo>
                <a:cubicBezTo>
                  <a:pt x="71" y="101"/>
                  <a:pt x="70" y="101"/>
                  <a:pt x="69" y="101"/>
                </a:cubicBezTo>
                <a:cubicBezTo>
                  <a:pt x="69" y="101"/>
                  <a:pt x="68" y="100"/>
                  <a:pt x="68" y="100"/>
                </a:cubicBezTo>
                <a:cubicBezTo>
                  <a:pt x="67" y="100"/>
                  <a:pt x="67" y="100"/>
                  <a:pt x="66" y="99"/>
                </a:cubicBezTo>
                <a:cubicBezTo>
                  <a:pt x="66" y="99"/>
                  <a:pt x="66" y="99"/>
                  <a:pt x="65" y="99"/>
                </a:cubicBezTo>
                <a:cubicBezTo>
                  <a:pt x="73" y="95"/>
                  <a:pt x="73" y="95"/>
                  <a:pt x="73" y="95"/>
                </a:cubicBezTo>
                <a:cubicBezTo>
                  <a:pt x="75" y="95"/>
                  <a:pt x="76" y="93"/>
                  <a:pt x="76" y="91"/>
                </a:cubicBezTo>
                <a:cubicBezTo>
                  <a:pt x="76" y="87"/>
                  <a:pt x="76" y="87"/>
                  <a:pt x="76" y="87"/>
                </a:cubicBezTo>
                <a:cubicBezTo>
                  <a:pt x="74" y="86"/>
                  <a:pt x="74" y="86"/>
                  <a:pt x="74" y="86"/>
                </a:cubicBezTo>
                <a:cubicBezTo>
                  <a:pt x="70" y="84"/>
                  <a:pt x="68" y="82"/>
                  <a:pt x="67" y="77"/>
                </a:cubicBezTo>
                <a:cubicBezTo>
                  <a:pt x="66" y="76"/>
                  <a:pt x="66" y="76"/>
                  <a:pt x="66" y="76"/>
                </a:cubicBezTo>
                <a:cubicBezTo>
                  <a:pt x="65" y="75"/>
                  <a:pt x="65" y="75"/>
                  <a:pt x="65" y="75"/>
                </a:cubicBezTo>
                <a:cubicBezTo>
                  <a:pt x="64" y="75"/>
                  <a:pt x="64" y="74"/>
                  <a:pt x="64" y="73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0"/>
                  <a:pt x="64" y="69"/>
                  <a:pt x="65" y="69"/>
                </a:cubicBezTo>
                <a:cubicBezTo>
                  <a:pt x="66" y="68"/>
                  <a:pt x="66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6" y="65"/>
                  <a:pt x="66" y="63"/>
                  <a:pt x="67" y="61"/>
                </a:cubicBezTo>
                <a:cubicBezTo>
                  <a:pt x="67" y="60"/>
                  <a:pt x="68" y="59"/>
                  <a:pt x="68" y="59"/>
                </a:cubicBezTo>
                <a:cubicBezTo>
                  <a:pt x="69" y="57"/>
                  <a:pt x="69" y="56"/>
                  <a:pt x="69" y="55"/>
                </a:cubicBezTo>
                <a:cubicBezTo>
                  <a:pt x="72" y="56"/>
                  <a:pt x="75" y="57"/>
                  <a:pt x="78" y="57"/>
                </a:cubicBezTo>
                <a:cubicBezTo>
                  <a:pt x="79" y="57"/>
                  <a:pt x="79" y="57"/>
                  <a:pt x="80" y="57"/>
                </a:cubicBezTo>
                <a:cubicBezTo>
                  <a:pt x="88" y="57"/>
                  <a:pt x="93" y="60"/>
                  <a:pt x="93" y="67"/>
                </a:cubicBezTo>
                <a:cubicBezTo>
                  <a:pt x="94" y="68"/>
                  <a:pt x="94" y="68"/>
                  <a:pt x="94" y="68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9"/>
                  <a:pt x="96" y="70"/>
                  <a:pt x="96" y="71"/>
                </a:cubicBezTo>
                <a:cubicBezTo>
                  <a:pt x="96" y="73"/>
                  <a:pt x="96" y="73"/>
                  <a:pt x="96" y="73"/>
                </a:cubicBezTo>
                <a:cubicBezTo>
                  <a:pt x="96" y="74"/>
                  <a:pt x="95" y="75"/>
                  <a:pt x="95" y="75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7"/>
                  <a:pt x="93" y="77"/>
                  <a:pt x="93" y="77"/>
                </a:cubicBezTo>
                <a:cubicBezTo>
                  <a:pt x="91" y="82"/>
                  <a:pt x="89" y="84"/>
                  <a:pt x="86" y="86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91"/>
                  <a:pt x="84" y="91"/>
                  <a:pt x="84" y="91"/>
                </a:cubicBezTo>
                <a:cubicBezTo>
                  <a:pt x="84" y="93"/>
                  <a:pt x="85" y="95"/>
                  <a:pt x="87" y="95"/>
                </a:cubicBezTo>
                <a:cubicBezTo>
                  <a:pt x="94" y="99"/>
                  <a:pt x="94" y="99"/>
                  <a:pt x="94" y="99"/>
                </a:cubicBezTo>
                <a:cubicBezTo>
                  <a:pt x="94" y="99"/>
                  <a:pt x="94" y="99"/>
                  <a:pt x="94" y="99"/>
                </a:cubicBezTo>
                <a:close/>
                <a:moveTo>
                  <a:pt x="105" y="92"/>
                </a:moveTo>
                <a:cubicBezTo>
                  <a:pt x="104" y="92"/>
                  <a:pt x="104" y="92"/>
                  <a:pt x="104" y="92"/>
                </a:cubicBezTo>
                <a:cubicBezTo>
                  <a:pt x="103" y="94"/>
                  <a:pt x="101" y="95"/>
                  <a:pt x="100" y="96"/>
                </a:cubicBezTo>
                <a:cubicBezTo>
                  <a:pt x="99" y="96"/>
                  <a:pt x="98" y="95"/>
                  <a:pt x="97" y="95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90"/>
                  <a:pt x="88" y="90"/>
                  <a:pt x="88" y="90"/>
                </a:cubicBezTo>
                <a:cubicBezTo>
                  <a:pt x="92" y="88"/>
                  <a:pt x="95" y="85"/>
                  <a:pt x="96" y="80"/>
                </a:cubicBezTo>
                <a:cubicBezTo>
                  <a:pt x="98" y="78"/>
                  <a:pt x="100" y="76"/>
                  <a:pt x="100" y="73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0" y="69"/>
                  <a:pt x="100" y="66"/>
                  <a:pt x="98" y="65"/>
                </a:cubicBezTo>
                <a:cubicBezTo>
                  <a:pt x="97" y="58"/>
                  <a:pt x="93" y="51"/>
                  <a:pt x="79" y="51"/>
                </a:cubicBezTo>
                <a:cubicBezTo>
                  <a:pt x="79" y="51"/>
                  <a:pt x="78" y="51"/>
                  <a:pt x="78" y="51"/>
                </a:cubicBezTo>
                <a:cubicBezTo>
                  <a:pt x="76" y="51"/>
                  <a:pt x="73" y="51"/>
                  <a:pt x="70" y="49"/>
                </a:cubicBezTo>
                <a:cubicBezTo>
                  <a:pt x="69" y="49"/>
                  <a:pt x="69" y="48"/>
                  <a:pt x="68" y="48"/>
                </a:cubicBezTo>
                <a:cubicBezTo>
                  <a:pt x="67" y="46"/>
                  <a:pt x="66" y="46"/>
                  <a:pt x="65" y="47"/>
                </a:cubicBezTo>
                <a:cubicBezTo>
                  <a:pt x="63" y="47"/>
                  <a:pt x="62" y="49"/>
                  <a:pt x="63" y="50"/>
                </a:cubicBezTo>
                <a:cubicBezTo>
                  <a:pt x="63" y="51"/>
                  <a:pt x="63" y="52"/>
                  <a:pt x="63" y="53"/>
                </a:cubicBezTo>
                <a:cubicBezTo>
                  <a:pt x="64" y="55"/>
                  <a:pt x="64" y="55"/>
                  <a:pt x="63" y="57"/>
                </a:cubicBezTo>
                <a:cubicBezTo>
                  <a:pt x="63" y="57"/>
                  <a:pt x="62" y="58"/>
                  <a:pt x="62" y="59"/>
                </a:cubicBezTo>
                <a:cubicBezTo>
                  <a:pt x="61" y="61"/>
                  <a:pt x="60" y="63"/>
                  <a:pt x="60" y="65"/>
                </a:cubicBezTo>
                <a:cubicBezTo>
                  <a:pt x="58" y="66"/>
                  <a:pt x="56" y="69"/>
                  <a:pt x="56" y="71"/>
                </a:cubicBezTo>
                <a:cubicBezTo>
                  <a:pt x="56" y="73"/>
                  <a:pt x="56" y="73"/>
                  <a:pt x="56" y="73"/>
                </a:cubicBezTo>
                <a:cubicBezTo>
                  <a:pt x="56" y="76"/>
                  <a:pt x="58" y="78"/>
                  <a:pt x="60" y="80"/>
                </a:cubicBezTo>
                <a:cubicBezTo>
                  <a:pt x="61" y="85"/>
                  <a:pt x="64" y="88"/>
                  <a:pt x="68" y="90"/>
                </a:cubicBezTo>
                <a:cubicBezTo>
                  <a:pt x="68" y="91"/>
                  <a:pt x="68" y="91"/>
                  <a:pt x="68" y="91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95"/>
                  <a:pt x="60" y="95"/>
                  <a:pt x="59" y="96"/>
                </a:cubicBezTo>
                <a:cubicBezTo>
                  <a:pt x="58" y="95"/>
                  <a:pt x="57" y="94"/>
                  <a:pt x="56" y="92"/>
                </a:cubicBezTo>
                <a:cubicBezTo>
                  <a:pt x="56" y="92"/>
                  <a:pt x="56" y="92"/>
                  <a:pt x="55" y="92"/>
                </a:cubicBezTo>
                <a:cubicBezTo>
                  <a:pt x="55" y="91"/>
                  <a:pt x="54" y="90"/>
                  <a:pt x="54" y="90"/>
                </a:cubicBezTo>
                <a:cubicBezTo>
                  <a:pt x="53" y="89"/>
                  <a:pt x="53" y="89"/>
                  <a:pt x="53" y="88"/>
                </a:cubicBezTo>
                <a:cubicBezTo>
                  <a:pt x="52" y="88"/>
                  <a:pt x="52" y="87"/>
                  <a:pt x="52" y="86"/>
                </a:cubicBezTo>
                <a:cubicBezTo>
                  <a:pt x="51" y="86"/>
                  <a:pt x="51" y="86"/>
                  <a:pt x="51" y="85"/>
                </a:cubicBezTo>
                <a:cubicBezTo>
                  <a:pt x="50" y="84"/>
                  <a:pt x="50" y="83"/>
                  <a:pt x="49" y="82"/>
                </a:cubicBezTo>
                <a:cubicBezTo>
                  <a:pt x="49" y="82"/>
                  <a:pt x="49" y="81"/>
                  <a:pt x="49" y="81"/>
                </a:cubicBezTo>
                <a:cubicBezTo>
                  <a:pt x="49" y="80"/>
                  <a:pt x="48" y="79"/>
                  <a:pt x="48" y="78"/>
                </a:cubicBezTo>
                <a:cubicBezTo>
                  <a:pt x="48" y="78"/>
                  <a:pt x="48" y="78"/>
                  <a:pt x="48" y="77"/>
                </a:cubicBezTo>
                <a:cubicBezTo>
                  <a:pt x="48" y="76"/>
                  <a:pt x="47" y="75"/>
                  <a:pt x="47" y="75"/>
                </a:cubicBezTo>
                <a:cubicBezTo>
                  <a:pt x="47" y="74"/>
                  <a:pt x="47" y="74"/>
                  <a:pt x="47" y="73"/>
                </a:cubicBezTo>
                <a:cubicBezTo>
                  <a:pt x="47" y="72"/>
                  <a:pt x="47" y="71"/>
                  <a:pt x="47" y="69"/>
                </a:cubicBezTo>
                <a:cubicBezTo>
                  <a:pt x="47" y="68"/>
                  <a:pt x="47" y="67"/>
                  <a:pt x="47" y="66"/>
                </a:cubicBezTo>
                <a:cubicBezTo>
                  <a:pt x="47" y="65"/>
                  <a:pt x="47" y="65"/>
                  <a:pt x="47" y="64"/>
                </a:cubicBezTo>
                <a:cubicBezTo>
                  <a:pt x="47" y="64"/>
                  <a:pt x="48" y="63"/>
                  <a:pt x="48" y="62"/>
                </a:cubicBezTo>
                <a:cubicBezTo>
                  <a:pt x="48" y="61"/>
                  <a:pt x="48" y="61"/>
                  <a:pt x="48" y="60"/>
                </a:cubicBezTo>
                <a:cubicBezTo>
                  <a:pt x="48" y="60"/>
                  <a:pt x="49" y="59"/>
                  <a:pt x="49" y="58"/>
                </a:cubicBezTo>
                <a:cubicBezTo>
                  <a:pt x="49" y="58"/>
                  <a:pt x="49" y="57"/>
                  <a:pt x="49" y="57"/>
                </a:cubicBezTo>
                <a:cubicBezTo>
                  <a:pt x="50" y="56"/>
                  <a:pt x="50" y="55"/>
                  <a:pt x="51" y="54"/>
                </a:cubicBezTo>
                <a:cubicBezTo>
                  <a:pt x="51" y="53"/>
                  <a:pt x="51" y="53"/>
                  <a:pt x="52" y="53"/>
                </a:cubicBezTo>
                <a:cubicBezTo>
                  <a:pt x="52" y="52"/>
                  <a:pt x="52" y="51"/>
                  <a:pt x="53" y="50"/>
                </a:cubicBezTo>
                <a:cubicBezTo>
                  <a:pt x="53" y="50"/>
                  <a:pt x="53" y="50"/>
                  <a:pt x="54" y="49"/>
                </a:cubicBezTo>
                <a:cubicBezTo>
                  <a:pt x="54" y="49"/>
                  <a:pt x="55" y="48"/>
                  <a:pt x="55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8" y="45"/>
                  <a:pt x="60" y="43"/>
                  <a:pt x="62" y="42"/>
                </a:cubicBezTo>
                <a:cubicBezTo>
                  <a:pt x="67" y="38"/>
                  <a:pt x="73" y="36"/>
                  <a:pt x="80" y="36"/>
                </a:cubicBezTo>
                <a:cubicBezTo>
                  <a:pt x="87" y="36"/>
                  <a:pt x="93" y="38"/>
                  <a:pt x="98" y="42"/>
                </a:cubicBezTo>
                <a:cubicBezTo>
                  <a:pt x="100" y="43"/>
                  <a:pt x="102" y="45"/>
                  <a:pt x="104" y="47"/>
                </a:cubicBezTo>
                <a:cubicBezTo>
                  <a:pt x="104" y="47"/>
                  <a:pt x="104" y="47"/>
                  <a:pt x="105" y="47"/>
                </a:cubicBezTo>
                <a:cubicBezTo>
                  <a:pt x="105" y="48"/>
                  <a:pt x="106" y="49"/>
                  <a:pt x="106" y="49"/>
                </a:cubicBezTo>
                <a:cubicBezTo>
                  <a:pt x="107" y="50"/>
                  <a:pt x="107" y="50"/>
                  <a:pt x="107" y="50"/>
                </a:cubicBezTo>
                <a:cubicBezTo>
                  <a:pt x="108" y="51"/>
                  <a:pt x="108" y="52"/>
                  <a:pt x="108" y="53"/>
                </a:cubicBezTo>
                <a:cubicBezTo>
                  <a:pt x="109" y="53"/>
                  <a:pt x="109" y="53"/>
                  <a:pt x="109" y="54"/>
                </a:cubicBezTo>
                <a:cubicBezTo>
                  <a:pt x="110" y="55"/>
                  <a:pt x="110" y="56"/>
                  <a:pt x="111" y="57"/>
                </a:cubicBezTo>
                <a:cubicBezTo>
                  <a:pt x="111" y="57"/>
                  <a:pt x="111" y="58"/>
                  <a:pt x="111" y="58"/>
                </a:cubicBezTo>
                <a:cubicBezTo>
                  <a:pt x="111" y="59"/>
                  <a:pt x="112" y="60"/>
                  <a:pt x="112" y="60"/>
                </a:cubicBezTo>
                <a:cubicBezTo>
                  <a:pt x="112" y="61"/>
                  <a:pt x="112" y="61"/>
                  <a:pt x="112" y="62"/>
                </a:cubicBezTo>
                <a:cubicBezTo>
                  <a:pt x="112" y="63"/>
                  <a:pt x="113" y="64"/>
                  <a:pt x="113" y="64"/>
                </a:cubicBezTo>
                <a:cubicBezTo>
                  <a:pt x="113" y="65"/>
                  <a:pt x="113" y="65"/>
                  <a:pt x="113" y="66"/>
                </a:cubicBezTo>
                <a:cubicBezTo>
                  <a:pt x="113" y="67"/>
                  <a:pt x="113" y="68"/>
                  <a:pt x="113" y="69"/>
                </a:cubicBezTo>
                <a:cubicBezTo>
                  <a:pt x="113" y="71"/>
                  <a:pt x="113" y="72"/>
                  <a:pt x="113" y="73"/>
                </a:cubicBezTo>
                <a:cubicBezTo>
                  <a:pt x="113" y="74"/>
                  <a:pt x="113" y="74"/>
                  <a:pt x="113" y="75"/>
                </a:cubicBezTo>
                <a:cubicBezTo>
                  <a:pt x="113" y="75"/>
                  <a:pt x="112" y="76"/>
                  <a:pt x="112" y="77"/>
                </a:cubicBezTo>
                <a:cubicBezTo>
                  <a:pt x="112" y="78"/>
                  <a:pt x="112" y="78"/>
                  <a:pt x="112" y="78"/>
                </a:cubicBezTo>
                <a:cubicBezTo>
                  <a:pt x="112" y="79"/>
                  <a:pt x="111" y="80"/>
                  <a:pt x="111" y="81"/>
                </a:cubicBezTo>
                <a:cubicBezTo>
                  <a:pt x="111" y="81"/>
                  <a:pt x="111" y="82"/>
                  <a:pt x="111" y="82"/>
                </a:cubicBezTo>
                <a:cubicBezTo>
                  <a:pt x="110" y="83"/>
                  <a:pt x="110" y="84"/>
                  <a:pt x="109" y="85"/>
                </a:cubicBezTo>
                <a:cubicBezTo>
                  <a:pt x="109" y="86"/>
                  <a:pt x="109" y="86"/>
                  <a:pt x="108" y="86"/>
                </a:cubicBezTo>
                <a:cubicBezTo>
                  <a:pt x="108" y="87"/>
                  <a:pt x="108" y="88"/>
                  <a:pt x="107" y="88"/>
                </a:cubicBezTo>
                <a:cubicBezTo>
                  <a:pt x="107" y="89"/>
                  <a:pt x="107" y="89"/>
                  <a:pt x="106" y="90"/>
                </a:cubicBezTo>
                <a:cubicBezTo>
                  <a:pt x="106" y="90"/>
                  <a:pt x="105" y="91"/>
                  <a:pt x="105" y="92"/>
                </a:cubicBezTo>
                <a:close/>
                <a:moveTo>
                  <a:pt x="124" y="96"/>
                </a:moveTo>
                <a:cubicBezTo>
                  <a:pt x="107" y="96"/>
                  <a:pt x="107" y="96"/>
                  <a:pt x="107" y="96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8" y="96"/>
                  <a:pt x="108" y="96"/>
                  <a:pt x="108" y="95"/>
                </a:cubicBezTo>
                <a:cubicBezTo>
                  <a:pt x="109" y="95"/>
                  <a:pt x="109" y="94"/>
                  <a:pt x="110" y="94"/>
                </a:cubicBezTo>
                <a:cubicBezTo>
                  <a:pt x="110" y="94"/>
                  <a:pt x="110" y="94"/>
                  <a:pt x="110" y="93"/>
                </a:cubicBezTo>
                <a:cubicBezTo>
                  <a:pt x="115" y="88"/>
                  <a:pt x="118" y="81"/>
                  <a:pt x="118" y="74"/>
                </a:cubicBezTo>
                <a:cubicBezTo>
                  <a:pt x="118" y="74"/>
                  <a:pt x="118" y="73"/>
                  <a:pt x="118" y="73"/>
                </a:cubicBezTo>
                <a:cubicBezTo>
                  <a:pt x="119" y="72"/>
                  <a:pt x="119" y="71"/>
                  <a:pt x="119" y="69"/>
                </a:cubicBezTo>
                <a:cubicBezTo>
                  <a:pt x="119" y="68"/>
                  <a:pt x="119" y="67"/>
                  <a:pt x="118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58"/>
                  <a:pt x="115" y="51"/>
                  <a:pt x="110" y="45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09" y="44"/>
                  <a:pt x="109" y="44"/>
                  <a:pt x="108" y="43"/>
                </a:cubicBezTo>
                <a:cubicBezTo>
                  <a:pt x="108" y="43"/>
                  <a:pt x="108" y="42"/>
                  <a:pt x="107" y="41"/>
                </a:cubicBezTo>
                <a:cubicBezTo>
                  <a:pt x="107" y="41"/>
                  <a:pt x="107" y="40"/>
                  <a:pt x="107" y="40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5" y="52"/>
                  <a:pt x="132" y="58"/>
                  <a:pt x="140" y="58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32" y="81"/>
                  <a:pt x="125" y="88"/>
                  <a:pt x="124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316246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Freeform 1087">
            <a:extLst>
              <a:ext uri="{FF2B5EF4-FFF2-40B4-BE49-F238E27FC236}">
                <a16:creationId xmlns:a16="http://schemas.microsoft.com/office/drawing/2014/main" id="{2D769E7D-72EF-430E-8300-DEEDA2A1BA02}"/>
              </a:ext>
            </a:extLst>
          </p:cNvPr>
          <p:cNvSpPr>
            <a:spLocks noEditPoints="1"/>
          </p:cNvSpPr>
          <p:nvPr/>
        </p:nvSpPr>
        <p:spPr bwMode="auto">
          <a:xfrm>
            <a:off x="1771283" y="1324632"/>
            <a:ext cx="446880" cy="379718"/>
          </a:xfrm>
          <a:custGeom>
            <a:avLst/>
            <a:gdLst>
              <a:gd name="T0" fmla="*/ 0 w 160"/>
              <a:gd name="T1" fmla="*/ 335351 h 135"/>
              <a:gd name="T2" fmla="*/ 0 w 160"/>
              <a:gd name="T3" fmla="*/ 418324 h 135"/>
              <a:gd name="T4" fmla="*/ 339864 w 160"/>
              <a:gd name="T5" fmla="*/ 466725 h 135"/>
              <a:gd name="T6" fmla="*/ 549275 w 160"/>
              <a:gd name="T7" fmla="*/ 380294 h 135"/>
              <a:gd name="T8" fmla="*/ 549275 w 160"/>
              <a:gd name="T9" fmla="*/ 0 h 135"/>
              <a:gd name="T10" fmla="*/ 226576 w 160"/>
              <a:gd name="T11" fmla="*/ 304236 h 135"/>
              <a:gd name="T12" fmla="*/ 353596 w 160"/>
              <a:gd name="T13" fmla="*/ 82973 h 135"/>
              <a:gd name="T14" fmla="*/ 377627 w 160"/>
              <a:gd name="T15" fmla="*/ 114088 h 135"/>
              <a:gd name="T16" fmla="*/ 387925 w 160"/>
              <a:gd name="T17" fmla="*/ 162489 h 135"/>
              <a:gd name="T18" fmla="*/ 377627 w 160"/>
              <a:gd name="T19" fmla="*/ 207433 h 135"/>
              <a:gd name="T20" fmla="*/ 357029 w 160"/>
              <a:gd name="T21" fmla="*/ 242006 h 135"/>
              <a:gd name="T22" fmla="*/ 346730 w 160"/>
              <a:gd name="T23" fmla="*/ 76059 h 135"/>
              <a:gd name="T24" fmla="*/ 367328 w 160"/>
              <a:gd name="T25" fmla="*/ 255834 h 135"/>
              <a:gd name="T26" fmla="*/ 391358 w 160"/>
              <a:gd name="T27" fmla="*/ 228177 h 135"/>
              <a:gd name="T28" fmla="*/ 405090 w 160"/>
              <a:gd name="T29" fmla="*/ 190147 h 135"/>
              <a:gd name="T30" fmla="*/ 405090 w 160"/>
              <a:gd name="T31" fmla="*/ 145203 h 135"/>
              <a:gd name="T32" fmla="*/ 398224 w 160"/>
              <a:gd name="T33" fmla="*/ 110631 h 135"/>
              <a:gd name="T34" fmla="*/ 377627 w 160"/>
              <a:gd name="T35" fmla="*/ 76059 h 135"/>
              <a:gd name="T36" fmla="*/ 185380 w 160"/>
              <a:gd name="T37" fmla="*/ 231634 h 135"/>
              <a:gd name="T38" fmla="*/ 164783 w 160"/>
              <a:gd name="T39" fmla="*/ 197062 h 135"/>
              <a:gd name="T40" fmla="*/ 161350 w 160"/>
              <a:gd name="T41" fmla="*/ 141746 h 135"/>
              <a:gd name="T42" fmla="*/ 178514 w 160"/>
              <a:gd name="T43" fmla="*/ 103717 h 135"/>
              <a:gd name="T44" fmla="*/ 205978 w 160"/>
              <a:gd name="T45" fmla="*/ 72602 h 135"/>
              <a:gd name="T46" fmla="*/ 123587 w 160"/>
              <a:gd name="T47" fmla="*/ 255834 h 135"/>
              <a:gd name="T48" fmla="*/ 171648 w 160"/>
              <a:gd name="T49" fmla="*/ 76059 h 135"/>
              <a:gd name="T50" fmla="*/ 154484 w 160"/>
              <a:gd name="T51" fmla="*/ 110631 h 135"/>
              <a:gd name="T52" fmla="*/ 144185 w 160"/>
              <a:gd name="T53" fmla="*/ 145203 h 135"/>
              <a:gd name="T54" fmla="*/ 144185 w 160"/>
              <a:gd name="T55" fmla="*/ 190147 h 135"/>
              <a:gd name="T56" fmla="*/ 157917 w 160"/>
              <a:gd name="T57" fmla="*/ 228177 h 135"/>
              <a:gd name="T58" fmla="*/ 181947 w 160"/>
              <a:gd name="T59" fmla="*/ 255834 h 135"/>
              <a:gd name="T60" fmla="*/ 106422 w 160"/>
              <a:gd name="T61" fmla="*/ 51858 h 135"/>
              <a:gd name="T62" fmla="*/ 48062 w 160"/>
              <a:gd name="T63" fmla="*/ 114088 h 135"/>
              <a:gd name="T64" fmla="*/ 102989 w 160"/>
              <a:gd name="T65" fmla="*/ 266206 h 135"/>
              <a:gd name="T66" fmla="*/ 20598 w 160"/>
              <a:gd name="T67" fmla="*/ 304236 h 135"/>
              <a:gd name="T68" fmla="*/ 20598 w 160"/>
              <a:gd name="T69" fmla="*/ 324979 h 135"/>
              <a:gd name="T70" fmla="*/ 20598 w 160"/>
              <a:gd name="T71" fmla="*/ 380294 h 135"/>
              <a:gd name="T72" fmla="*/ 209411 w 160"/>
              <a:gd name="T73" fmla="*/ 411409 h 135"/>
              <a:gd name="T74" fmla="*/ 20598 w 160"/>
              <a:gd name="T75" fmla="*/ 439067 h 135"/>
              <a:gd name="T76" fmla="*/ 226576 w 160"/>
              <a:gd name="T77" fmla="*/ 418324 h 135"/>
              <a:gd name="T78" fmla="*/ 226576 w 160"/>
              <a:gd name="T79" fmla="*/ 335351 h 135"/>
              <a:gd name="T80" fmla="*/ 322699 w 160"/>
              <a:gd name="T81" fmla="*/ 380294 h 135"/>
              <a:gd name="T82" fmla="*/ 528677 w 160"/>
              <a:gd name="T83" fmla="*/ 449439 h 135"/>
              <a:gd name="T84" fmla="*/ 339864 w 160"/>
              <a:gd name="T85" fmla="*/ 418324 h 135"/>
              <a:gd name="T86" fmla="*/ 339864 w 160"/>
              <a:gd name="T87" fmla="*/ 380294 h 135"/>
              <a:gd name="T88" fmla="*/ 528677 w 160"/>
              <a:gd name="T89" fmla="*/ 352637 h 135"/>
              <a:gd name="T90" fmla="*/ 528677 w 160"/>
              <a:gd name="T91" fmla="*/ 335351 h 135"/>
              <a:gd name="T92" fmla="*/ 446286 w 160"/>
              <a:gd name="T93" fmla="*/ 266206 h 135"/>
              <a:gd name="T94" fmla="*/ 501213 w 160"/>
              <a:gd name="T95" fmla="*/ 114088 h 135"/>
              <a:gd name="T96" fmla="*/ 442853 w 160"/>
              <a:gd name="T97" fmla="*/ 51858 h 135"/>
              <a:gd name="T98" fmla="*/ 528677 w 160"/>
              <a:gd name="T99" fmla="*/ 304236 h 135"/>
              <a:gd name="T100" fmla="*/ 61793 w 160"/>
              <a:gd name="T101" fmla="*/ 96802 h 135"/>
              <a:gd name="T102" fmla="*/ 487482 w 160"/>
              <a:gd name="T103" fmla="*/ 27658 h 135"/>
              <a:gd name="T104" fmla="*/ 473750 w 160"/>
              <a:gd name="T105" fmla="*/ 62230 h 135"/>
              <a:gd name="T106" fmla="*/ 61793 w 160"/>
              <a:gd name="T107" fmla="*/ 297321 h 135"/>
              <a:gd name="T108" fmla="*/ 75525 w 160"/>
              <a:gd name="T109" fmla="*/ 262749 h 135"/>
              <a:gd name="T110" fmla="*/ 487482 w 160"/>
              <a:gd name="T111" fmla="*/ 228177 h 1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35">
                <a:moveTo>
                  <a:pt x="99" y="0"/>
                </a:moveTo>
                <a:cubicBezTo>
                  <a:pt x="61" y="0"/>
                  <a:pt x="61" y="0"/>
                  <a:pt x="6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5"/>
                  <a:pt x="0" y="135"/>
                  <a:pt x="0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94" y="135"/>
                  <a:pt x="94" y="135"/>
                  <a:pt x="94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119"/>
                  <a:pt x="160" y="119"/>
                  <a:pt x="160" y="119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105"/>
                  <a:pt x="160" y="105"/>
                  <a:pt x="160" y="105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97"/>
                  <a:pt x="160" y="97"/>
                  <a:pt x="160" y="97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0"/>
                  <a:pt x="160" y="0"/>
                  <a:pt x="160" y="0"/>
                </a:cubicBezTo>
                <a:lnTo>
                  <a:pt x="99" y="0"/>
                </a:lnTo>
                <a:close/>
                <a:moveTo>
                  <a:pt x="94" y="6"/>
                </a:moveTo>
                <a:cubicBezTo>
                  <a:pt x="94" y="11"/>
                  <a:pt x="94" y="11"/>
                  <a:pt x="94" y="11"/>
                </a:cubicBezTo>
                <a:cubicBezTo>
                  <a:pt x="94" y="83"/>
                  <a:pt x="94" y="83"/>
                  <a:pt x="94" y="83"/>
                </a:cubicBezTo>
                <a:cubicBezTo>
                  <a:pt x="94" y="88"/>
                  <a:pt x="94" y="88"/>
                  <a:pt x="94" y="88"/>
                </a:cubicBezTo>
                <a:cubicBezTo>
                  <a:pt x="66" y="88"/>
                  <a:pt x="66" y="88"/>
                  <a:pt x="66" y="88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11"/>
                  <a:pt x="66" y="11"/>
                  <a:pt x="66" y="11"/>
                </a:cubicBezTo>
                <a:cubicBezTo>
                  <a:pt x="66" y="6"/>
                  <a:pt x="66" y="6"/>
                  <a:pt x="66" y="6"/>
                </a:cubicBezTo>
                <a:lnTo>
                  <a:pt x="94" y="6"/>
                </a:lnTo>
                <a:close/>
                <a:moveTo>
                  <a:pt x="101" y="22"/>
                </a:moveTo>
                <a:cubicBezTo>
                  <a:pt x="102" y="22"/>
                  <a:pt x="103" y="23"/>
                  <a:pt x="103" y="24"/>
                </a:cubicBezTo>
                <a:cubicBezTo>
                  <a:pt x="104" y="24"/>
                  <a:pt x="104" y="24"/>
                  <a:pt x="104" y="25"/>
                </a:cubicBezTo>
                <a:cubicBezTo>
                  <a:pt x="105" y="25"/>
                  <a:pt x="106" y="26"/>
                  <a:pt x="106" y="27"/>
                </a:cubicBezTo>
                <a:cubicBezTo>
                  <a:pt x="106" y="27"/>
                  <a:pt x="107" y="27"/>
                  <a:pt x="107" y="28"/>
                </a:cubicBezTo>
                <a:cubicBezTo>
                  <a:pt x="108" y="29"/>
                  <a:pt x="108" y="29"/>
                  <a:pt x="108" y="30"/>
                </a:cubicBezTo>
                <a:cubicBezTo>
                  <a:pt x="109" y="30"/>
                  <a:pt x="109" y="31"/>
                  <a:pt x="109" y="31"/>
                </a:cubicBezTo>
                <a:cubicBezTo>
                  <a:pt x="110" y="32"/>
                  <a:pt x="110" y="33"/>
                  <a:pt x="110" y="33"/>
                </a:cubicBezTo>
                <a:cubicBezTo>
                  <a:pt x="110" y="34"/>
                  <a:pt x="111" y="34"/>
                  <a:pt x="111" y="35"/>
                </a:cubicBezTo>
                <a:cubicBezTo>
                  <a:pt x="111" y="36"/>
                  <a:pt x="111" y="36"/>
                  <a:pt x="112" y="37"/>
                </a:cubicBezTo>
                <a:cubicBezTo>
                  <a:pt x="112" y="38"/>
                  <a:pt x="112" y="38"/>
                  <a:pt x="112" y="39"/>
                </a:cubicBezTo>
                <a:cubicBezTo>
                  <a:pt x="112" y="40"/>
                  <a:pt x="112" y="40"/>
                  <a:pt x="113" y="41"/>
                </a:cubicBezTo>
                <a:cubicBezTo>
                  <a:pt x="113" y="42"/>
                  <a:pt x="113" y="42"/>
                  <a:pt x="113" y="43"/>
                </a:cubicBezTo>
                <a:cubicBezTo>
                  <a:pt x="113" y="44"/>
                  <a:pt x="113" y="46"/>
                  <a:pt x="113" y="47"/>
                </a:cubicBezTo>
                <a:cubicBezTo>
                  <a:pt x="113" y="48"/>
                  <a:pt x="113" y="50"/>
                  <a:pt x="113" y="51"/>
                </a:cubicBezTo>
                <a:cubicBezTo>
                  <a:pt x="113" y="51"/>
                  <a:pt x="113" y="52"/>
                  <a:pt x="113" y="52"/>
                </a:cubicBezTo>
                <a:cubicBezTo>
                  <a:pt x="112" y="53"/>
                  <a:pt x="112" y="54"/>
                  <a:pt x="112" y="55"/>
                </a:cubicBezTo>
                <a:cubicBezTo>
                  <a:pt x="112" y="56"/>
                  <a:pt x="112" y="56"/>
                  <a:pt x="112" y="57"/>
                </a:cubicBezTo>
                <a:cubicBezTo>
                  <a:pt x="111" y="57"/>
                  <a:pt x="111" y="58"/>
                  <a:pt x="111" y="59"/>
                </a:cubicBezTo>
                <a:cubicBezTo>
                  <a:pt x="111" y="59"/>
                  <a:pt x="110" y="60"/>
                  <a:pt x="110" y="60"/>
                </a:cubicBezTo>
                <a:cubicBezTo>
                  <a:pt x="110" y="61"/>
                  <a:pt x="110" y="62"/>
                  <a:pt x="109" y="62"/>
                </a:cubicBezTo>
                <a:cubicBezTo>
                  <a:pt x="109" y="63"/>
                  <a:pt x="109" y="63"/>
                  <a:pt x="108" y="64"/>
                </a:cubicBezTo>
                <a:cubicBezTo>
                  <a:pt x="108" y="65"/>
                  <a:pt x="108" y="65"/>
                  <a:pt x="107" y="66"/>
                </a:cubicBezTo>
                <a:cubicBezTo>
                  <a:pt x="107" y="66"/>
                  <a:pt x="106" y="67"/>
                  <a:pt x="106" y="67"/>
                </a:cubicBezTo>
                <a:cubicBezTo>
                  <a:pt x="106" y="68"/>
                  <a:pt x="105" y="68"/>
                  <a:pt x="104" y="69"/>
                </a:cubicBezTo>
                <a:cubicBezTo>
                  <a:pt x="104" y="69"/>
                  <a:pt x="104" y="70"/>
                  <a:pt x="104" y="70"/>
                </a:cubicBezTo>
                <a:cubicBezTo>
                  <a:pt x="103" y="71"/>
                  <a:pt x="102" y="71"/>
                  <a:pt x="101" y="72"/>
                </a:cubicBezTo>
                <a:cubicBezTo>
                  <a:pt x="101" y="72"/>
                  <a:pt x="101" y="73"/>
                  <a:pt x="100" y="73"/>
                </a:cubicBezTo>
                <a:cubicBezTo>
                  <a:pt x="100" y="73"/>
                  <a:pt x="100" y="73"/>
                  <a:pt x="99" y="74"/>
                </a:cubicBezTo>
                <a:cubicBezTo>
                  <a:pt x="99" y="20"/>
                  <a:pt x="99" y="20"/>
                  <a:pt x="99" y="20"/>
                </a:cubicBezTo>
                <a:cubicBezTo>
                  <a:pt x="100" y="20"/>
                  <a:pt x="100" y="21"/>
                  <a:pt x="100" y="21"/>
                </a:cubicBezTo>
                <a:cubicBezTo>
                  <a:pt x="101" y="21"/>
                  <a:pt x="101" y="21"/>
                  <a:pt x="101" y="22"/>
                </a:cubicBezTo>
                <a:close/>
                <a:moveTo>
                  <a:pt x="107" y="19"/>
                </a:moveTo>
                <a:cubicBezTo>
                  <a:pt x="124" y="19"/>
                  <a:pt x="124" y="19"/>
                  <a:pt x="124" y="19"/>
                </a:cubicBezTo>
                <a:cubicBezTo>
                  <a:pt x="125" y="28"/>
                  <a:pt x="132" y="35"/>
                  <a:pt x="141" y="36"/>
                </a:cubicBezTo>
                <a:cubicBezTo>
                  <a:pt x="141" y="58"/>
                  <a:pt x="141" y="58"/>
                  <a:pt x="141" y="58"/>
                </a:cubicBezTo>
                <a:cubicBezTo>
                  <a:pt x="132" y="59"/>
                  <a:pt x="125" y="66"/>
                  <a:pt x="124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4"/>
                  <a:pt x="109" y="73"/>
                  <a:pt x="110" y="72"/>
                </a:cubicBezTo>
                <a:cubicBezTo>
                  <a:pt x="110" y="72"/>
                  <a:pt x="110" y="72"/>
                  <a:pt x="110" y="72"/>
                </a:cubicBezTo>
                <a:cubicBezTo>
                  <a:pt x="110" y="71"/>
                  <a:pt x="111" y="70"/>
                  <a:pt x="112" y="69"/>
                </a:cubicBezTo>
                <a:cubicBezTo>
                  <a:pt x="112" y="69"/>
                  <a:pt x="112" y="68"/>
                  <a:pt x="112" y="68"/>
                </a:cubicBezTo>
                <a:cubicBezTo>
                  <a:pt x="113" y="68"/>
                  <a:pt x="113" y="67"/>
                  <a:pt x="114" y="66"/>
                </a:cubicBezTo>
                <a:cubicBezTo>
                  <a:pt x="114" y="66"/>
                  <a:pt x="114" y="65"/>
                  <a:pt x="114" y="65"/>
                </a:cubicBezTo>
                <a:cubicBezTo>
                  <a:pt x="115" y="64"/>
                  <a:pt x="115" y="63"/>
                  <a:pt x="116" y="62"/>
                </a:cubicBezTo>
                <a:cubicBezTo>
                  <a:pt x="116" y="62"/>
                  <a:pt x="116" y="62"/>
                  <a:pt x="116" y="61"/>
                </a:cubicBezTo>
                <a:cubicBezTo>
                  <a:pt x="116" y="61"/>
                  <a:pt x="116" y="60"/>
                  <a:pt x="117" y="59"/>
                </a:cubicBezTo>
                <a:cubicBezTo>
                  <a:pt x="117" y="59"/>
                  <a:pt x="117" y="58"/>
                  <a:pt x="117" y="58"/>
                </a:cubicBezTo>
                <a:cubicBezTo>
                  <a:pt x="117" y="57"/>
                  <a:pt x="118" y="56"/>
                  <a:pt x="118" y="55"/>
                </a:cubicBezTo>
                <a:cubicBezTo>
                  <a:pt x="118" y="55"/>
                  <a:pt x="118" y="54"/>
                  <a:pt x="118" y="54"/>
                </a:cubicBezTo>
                <a:cubicBezTo>
                  <a:pt x="118" y="53"/>
                  <a:pt x="118" y="52"/>
                  <a:pt x="118" y="51"/>
                </a:cubicBezTo>
                <a:cubicBezTo>
                  <a:pt x="118" y="51"/>
                  <a:pt x="118" y="51"/>
                  <a:pt x="118" y="50"/>
                </a:cubicBezTo>
                <a:cubicBezTo>
                  <a:pt x="119" y="49"/>
                  <a:pt x="119" y="48"/>
                  <a:pt x="119" y="47"/>
                </a:cubicBezTo>
                <a:cubicBezTo>
                  <a:pt x="119" y="46"/>
                  <a:pt x="119" y="45"/>
                  <a:pt x="118" y="43"/>
                </a:cubicBezTo>
                <a:cubicBezTo>
                  <a:pt x="118" y="43"/>
                  <a:pt x="118" y="43"/>
                  <a:pt x="118" y="42"/>
                </a:cubicBezTo>
                <a:cubicBezTo>
                  <a:pt x="118" y="41"/>
                  <a:pt x="118" y="41"/>
                  <a:pt x="118" y="40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8" y="38"/>
                  <a:pt x="117" y="37"/>
                  <a:pt x="117" y="36"/>
                </a:cubicBezTo>
                <a:cubicBezTo>
                  <a:pt x="117" y="36"/>
                  <a:pt x="117" y="35"/>
                  <a:pt x="117" y="35"/>
                </a:cubicBezTo>
                <a:cubicBezTo>
                  <a:pt x="116" y="34"/>
                  <a:pt x="116" y="33"/>
                  <a:pt x="116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5" y="31"/>
                  <a:pt x="115" y="30"/>
                  <a:pt x="114" y="29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3" y="27"/>
                  <a:pt x="113" y="26"/>
                  <a:pt x="112" y="25"/>
                </a:cubicBezTo>
                <a:cubicBezTo>
                  <a:pt x="112" y="25"/>
                  <a:pt x="112" y="25"/>
                  <a:pt x="112" y="25"/>
                </a:cubicBezTo>
                <a:cubicBezTo>
                  <a:pt x="111" y="24"/>
                  <a:pt x="110" y="23"/>
                  <a:pt x="110" y="22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9" y="21"/>
                  <a:pt x="108" y="20"/>
                  <a:pt x="107" y="19"/>
                </a:cubicBezTo>
                <a:cubicBezTo>
                  <a:pt x="107" y="19"/>
                  <a:pt x="107" y="19"/>
                  <a:pt x="107" y="19"/>
                </a:cubicBezTo>
                <a:close/>
                <a:moveTo>
                  <a:pt x="59" y="72"/>
                </a:moveTo>
                <a:cubicBezTo>
                  <a:pt x="58" y="71"/>
                  <a:pt x="57" y="71"/>
                  <a:pt x="57" y="70"/>
                </a:cubicBezTo>
                <a:cubicBezTo>
                  <a:pt x="56" y="70"/>
                  <a:pt x="56" y="69"/>
                  <a:pt x="56" y="69"/>
                </a:cubicBezTo>
                <a:cubicBezTo>
                  <a:pt x="55" y="68"/>
                  <a:pt x="54" y="68"/>
                  <a:pt x="54" y="67"/>
                </a:cubicBezTo>
                <a:cubicBezTo>
                  <a:pt x="54" y="67"/>
                  <a:pt x="53" y="66"/>
                  <a:pt x="53" y="66"/>
                </a:cubicBezTo>
                <a:cubicBezTo>
                  <a:pt x="53" y="65"/>
                  <a:pt x="52" y="65"/>
                  <a:pt x="52" y="64"/>
                </a:cubicBezTo>
                <a:cubicBezTo>
                  <a:pt x="51" y="63"/>
                  <a:pt x="51" y="63"/>
                  <a:pt x="51" y="62"/>
                </a:cubicBezTo>
                <a:cubicBezTo>
                  <a:pt x="50" y="62"/>
                  <a:pt x="50" y="61"/>
                  <a:pt x="50" y="60"/>
                </a:cubicBezTo>
                <a:cubicBezTo>
                  <a:pt x="50" y="60"/>
                  <a:pt x="49" y="59"/>
                  <a:pt x="49" y="59"/>
                </a:cubicBezTo>
                <a:cubicBezTo>
                  <a:pt x="49" y="58"/>
                  <a:pt x="49" y="57"/>
                  <a:pt x="48" y="57"/>
                </a:cubicBezTo>
                <a:cubicBezTo>
                  <a:pt x="48" y="56"/>
                  <a:pt x="48" y="56"/>
                  <a:pt x="48" y="55"/>
                </a:cubicBezTo>
                <a:cubicBezTo>
                  <a:pt x="48" y="54"/>
                  <a:pt x="48" y="53"/>
                  <a:pt x="47" y="52"/>
                </a:cubicBezTo>
                <a:cubicBezTo>
                  <a:pt x="47" y="52"/>
                  <a:pt x="47" y="51"/>
                  <a:pt x="47" y="51"/>
                </a:cubicBezTo>
                <a:cubicBezTo>
                  <a:pt x="47" y="50"/>
                  <a:pt x="47" y="48"/>
                  <a:pt x="47" y="47"/>
                </a:cubicBezTo>
                <a:cubicBezTo>
                  <a:pt x="47" y="46"/>
                  <a:pt x="47" y="44"/>
                  <a:pt x="47" y="43"/>
                </a:cubicBezTo>
                <a:cubicBezTo>
                  <a:pt x="47" y="42"/>
                  <a:pt x="47" y="42"/>
                  <a:pt x="47" y="41"/>
                </a:cubicBezTo>
                <a:cubicBezTo>
                  <a:pt x="48" y="40"/>
                  <a:pt x="48" y="40"/>
                  <a:pt x="48" y="39"/>
                </a:cubicBezTo>
                <a:cubicBezTo>
                  <a:pt x="48" y="38"/>
                  <a:pt x="48" y="38"/>
                  <a:pt x="48" y="37"/>
                </a:cubicBezTo>
                <a:cubicBezTo>
                  <a:pt x="49" y="36"/>
                  <a:pt x="49" y="36"/>
                  <a:pt x="49" y="35"/>
                </a:cubicBezTo>
                <a:cubicBezTo>
                  <a:pt x="49" y="34"/>
                  <a:pt x="50" y="34"/>
                  <a:pt x="50" y="33"/>
                </a:cubicBezTo>
                <a:cubicBezTo>
                  <a:pt x="50" y="33"/>
                  <a:pt x="50" y="32"/>
                  <a:pt x="51" y="31"/>
                </a:cubicBezTo>
                <a:cubicBezTo>
                  <a:pt x="51" y="31"/>
                  <a:pt x="51" y="30"/>
                  <a:pt x="52" y="30"/>
                </a:cubicBezTo>
                <a:cubicBezTo>
                  <a:pt x="52" y="29"/>
                  <a:pt x="52" y="29"/>
                  <a:pt x="53" y="28"/>
                </a:cubicBezTo>
                <a:cubicBezTo>
                  <a:pt x="53" y="27"/>
                  <a:pt x="54" y="27"/>
                  <a:pt x="54" y="27"/>
                </a:cubicBezTo>
                <a:cubicBezTo>
                  <a:pt x="54" y="26"/>
                  <a:pt x="55" y="25"/>
                  <a:pt x="56" y="25"/>
                </a:cubicBezTo>
                <a:cubicBezTo>
                  <a:pt x="56" y="24"/>
                  <a:pt x="56" y="24"/>
                  <a:pt x="57" y="24"/>
                </a:cubicBezTo>
                <a:cubicBezTo>
                  <a:pt x="57" y="23"/>
                  <a:pt x="58" y="22"/>
                  <a:pt x="59" y="22"/>
                </a:cubicBezTo>
                <a:cubicBezTo>
                  <a:pt x="59" y="21"/>
                  <a:pt x="59" y="21"/>
                  <a:pt x="60" y="21"/>
                </a:cubicBezTo>
                <a:cubicBezTo>
                  <a:pt x="60" y="21"/>
                  <a:pt x="60" y="20"/>
                  <a:pt x="61" y="20"/>
                </a:cubicBezTo>
                <a:cubicBezTo>
                  <a:pt x="61" y="74"/>
                  <a:pt x="61" y="74"/>
                  <a:pt x="61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59" y="73"/>
                  <a:pt x="59" y="72"/>
                  <a:pt x="59" y="72"/>
                </a:cubicBezTo>
                <a:close/>
                <a:moveTo>
                  <a:pt x="53" y="74"/>
                </a:moveTo>
                <a:cubicBezTo>
                  <a:pt x="36" y="74"/>
                  <a:pt x="36" y="74"/>
                  <a:pt x="36" y="74"/>
                </a:cubicBezTo>
                <a:cubicBezTo>
                  <a:pt x="35" y="66"/>
                  <a:pt x="28" y="59"/>
                  <a:pt x="19" y="58"/>
                </a:cubicBezTo>
                <a:cubicBezTo>
                  <a:pt x="19" y="36"/>
                  <a:pt x="19" y="36"/>
                  <a:pt x="19" y="36"/>
                </a:cubicBezTo>
                <a:cubicBezTo>
                  <a:pt x="28" y="35"/>
                  <a:pt x="35" y="28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20"/>
                  <a:pt x="51" y="21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23"/>
                  <a:pt x="49" y="24"/>
                  <a:pt x="48" y="25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6"/>
                  <a:pt x="47" y="27"/>
                  <a:pt x="46" y="28"/>
                </a:cubicBezTo>
                <a:cubicBezTo>
                  <a:pt x="46" y="28"/>
                  <a:pt x="46" y="28"/>
                  <a:pt x="46" y="29"/>
                </a:cubicBezTo>
                <a:cubicBezTo>
                  <a:pt x="45" y="30"/>
                  <a:pt x="45" y="31"/>
                  <a:pt x="45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4" y="34"/>
                  <a:pt x="43" y="35"/>
                </a:cubicBezTo>
                <a:cubicBezTo>
                  <a:pt x="43" y="35"/>
                  <a:pt x="43" y="36"/>
                  <a:pt x="43" y="36"/>
                </a:cubicBezTo>
                <a:cubicBezTo>
                  <a:pt x="43" y="37"/>
                  <a:pt x="42" y="38"/>
                  <a:pt x="42" y="39"/>
                </a:cubicBezTo>
                <a:cubicBezTo>
                  <a:pt x="42" y="39"/>
                  <a:pt x="42" y="39"/>
                  <a:pt x="42" y="40"/>
                </a:cubicBezTo>
                <a:cubicBezTo>
                  <a:pt x="42" y="41"/>
                  <a:pt x="42" y="41"/>
                  <a:pt x="42" y="42"/>
                </a:cubicBezTo>
                <a:cubicBezTo>
                  <a:pt x="42" y="43"/>
                  <a:pt x="42" y="43"/>
                  <a:pt x="42" y="43"/>
                </a:cubicBezTo>
                <a:cubicBezTo>
                  <a:pt x="41" y="45"/>
                  <a:pt x="41" y="46"/>
                  <a:pt x="41" y="47"/>
                </a:cubicBezTo>
                <a:cubicBezTo>
                  <a:pt x="41" y="48"/>
                  <a:pt x="41" y="49"/>
                  <a:pt x="42" y="50"/>
                </a:cubicBezTo>
                <a:cubicBezTo>
                  <a:pt x="42" y="51"/>
                  <a:pt x="42" y="51"/>
                  <a:pt x="42" y="51"/>
                </a:cubicBezTo>
                <a:cubicBezTo>
                  <a:pt x="42" y="52"/>
                  <a:pt x="42" y="53"/>
                  <a:pt x="42" y="54"/>
                </a:cubicBezTo>
                <a:cubicBezTo>
                  <a:pt x="42" y="54"/>
                  <a:pt x="42" y="55"/>
                  <a:pt x="42" y="55"/>
                </a:cubicBezTo>
                <a:cubicBezTo>
                  <a:pt x="42" y="56"/>
                  <a:pt x="43" y="57"/>
                  <a:pt x="43" y="58"/>
                </a:cubicBezTo>
                <a:cubicBezTo>
                  <a:pt x="43" y="58"/>
                  <a:pt x="43" y="59"/>
                  <a:pt x="43" y="59"/>
                </a:cubicBezTo>
                <a:cubicBezTo>
                  <a:pt x="44" y="60"/>
                  <a:pt x="44" y="61"/>
                  <a:pt x="44" y="61"/>
                </a:cubicBezTo>
                <a:cubicBezTo>
                  <a:pt x="44" y="62"/>
                  <a:pt x="44" y="62"/>
                  <a:pt x="45" y="62"/>
                </a:cubicBezTo>
                <a:cubicBezTo>
                  <a:pt x="45" y="63"/>
                  <a:pt x="45" y="64"/>
                  <a:pt x="46" y="65"/>
                </a:cubicBezTo>
                <a:cubicBezTo>
                  <a:pt x="46" y="65"/>
                  <a:pt x="46" y="66"/>
                  <a:pt x="46" y="66"/>
                </a:cubicBezTo>
                <a:cubicBezTo>
                  <a:pt x="47" y="67"/>
                  <a:pt x="47" y="68"/>
                  <a:pt x="48" y="68"/>
                </a:cubicBezTo>
                <a:cubicBezTo>
                  <a:pt x="48" y="68"/>
                  <a:pt x="48" y="69"/>
                  <a:pt x="48" y="69"/>
                </a:cubicBezTo>
                <a:cubicBezTo>
                  <a:pt x="49" y="70"/>
                  <a:pt x="50" y="71"/>
                  <a:pt x="50" y="72"/>
                </a:cubicBezTo>
                <a:cubicBezTo>
                  <a:pt x="50" y="72"/>
                  <a:pt x="50" y="72"/>
                  <a:pt x="50" y="72"/>
                </a:cubicBezTo>
                <a:cubicBezTo>
                  <a:pt x="51" y="73"/>
                  <a:pt x="52" y="74"/>
                  <a:pt x="53" y="74"/>
                </a:cubicBezTo>
                <a:cubicBezTo>
                  <a:pt x="53" y="74"/>
                  <a:pt x="53" y="74"/>
                  <a:pt x="53" y="74"/>
                </a:cubicBezTo>
                <a:close/>
                <a:moveTo>
                  <a:pt x="6" y="6"/>
                </a:moveTo>
                <a:cubicBezTo>
                  <a:pt x="61" y="6"/>
                  <a:pt x="61" y="6"/>
                  <a:pt x="61" y="6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14"/>
                  <a:pt x="60" y="14"/>
                  <a:pt x="6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14"/>
                  <a:pt x="32" y="14"/>
                  <a:pt x="31" y="15"/>
                </a:cubicBezTo>
                <a:cubicBezTo>
                  <a:pt x="30" y="15"/>
                  <a:pt x="30" y="16"/>
                  <a:pt x="30" y="17"/>
                </a:cubicBezTo>
                <a:cubicBezTo>
                  <a:pt x="30" y="17"/>
                  <a:pt x="30" y="18"/>
                  <a:pt x="30" y="18"/>
                </a:cubicBezTo>
                <a:cubicBezTo>
                  <a:pt x="30" y="25"/>
                  <a:pt x="25" y="30"/>
                  <a:pt x="18" y="30"/>
                </a:cubicBezTo>
                <a:cubicBezTo>
                  <a:pt x="18" y="30"/>
                  <a:pt x="17" y="30"/>
                  <a:pt x="17" y="30"/>
                </a:cubicBezTo>
                <a:cubicBezTo>
                  <a:pt x="16" y="30"/>
                  <a:pt x="15" y="30"/>
                  <a:pt x="15" y="31"/>
                </a:cubicBezTo>
                <a:cubicBezTo>
                  <a:pt x="14" y="32"/>
                  <a:pt x="14" y="32"/>
                  <a:pt x="14" y="33"/>
                </a:cubicBezTo>
                <a:cubicBezTo>
                  <a:pt x="14" y="61"/>
                  <a:pt x="14" y="61"/>
                  <a:pt x="14" y="61"/>
                </a:cubicBezTo>
                <a:cubicBezTo>
                  <a:pt x="14" y="62"/>
                  <a:pt x="14" y="62"/>
                  <a:pt x="15" y="63"/>
                </a:cubicBezTo>
                <a:cubicBezTo>
                  <a:pt x="15" y="63"/>
                  <a:pt x="16" y="64"/>
                  <a:pt x="17" y="64"/>
                </a:cubicBezTo>
                <a:cubicBezTo>
                  <a:pt x="17" y="63"/>
                  <a:pt x="18" y="63"/>
                  <a:pt x="18" y="63"/>
                </a:cubicBezTo>
                <a:cubicBezTo>
                  <a:pt x="25" y="63"/>
                  <a:pt x="30" y="69"/>
                  <a:pt x="30" y="76"/>
                </a:cubicBezTo>
                <a:cubicBezTo>
                  <a:pt x="30" y="76"/>
                  <a:pt x="30" y="77"/>
                  <a:pt x="30" y="77"/>
                </a:cubicBezTo>
                <a:cubicBezTo>
                  <a:pt x="30" y="78"/>
                  <a:pt x="30" y="79"/>
                  <a:pt x="31" y="79"/>
                </a:cubicBezTo>
                <a:cubicBezTo>
                  <a:pt x="32" y="80"/>
                  <a:pt x="32" y="80"/>
                  <a:pt x="33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80"/>
                  <a:pt x="61" y="80"/>
                  <a:pt x="61" y="80"/>
                </a:cubicBezTo>
                <a:cubicBezTo>
                  <a:pt x="61" y="88"/>
                  <a:pt x="61" y="88"/>
                  <a:pt x="61" y="88"/>
                </a:cubicBezTo>
                <a:cubicBezTo>
                  <a:pt x="6" y="88"/>
                  <a:pt x="6" y="88"/>
                  <a:pt x="6" y="88"/>
                </a:cubicBezTo>
                <a:lnTo>
                  <a:pt x="6" y="6"/>
                </a:lnTo>
                <a:close/>
                <a:moveTo>
                  <a:pt x="6" y="94"/>
                </a:moveTo>
                <a:cubicBezTo>
                  <a:pt x="61" y="94"/>
                  <a:pt x="61" y="94"/>
                  <a:pt x="61" y="94"/>
                </a:cubicBezTo>
                <a:cubicBezTo>
                  <a:pt x="61" y="97"/>
                  <a:pt x="61" y="97"/>
                  <a:pt x="61" y="97"/>
                </a:cubicBezTo>
                <a:cubicBezTo>
                  <a:pt x="6" y="97"/>
                  <a:pt x="6" y="97"/>
                  <a:pt x="6" y="97"/>
                </a:cubicBezTo>
                <a:lnTo>
                  <a:pt x="6" y="94"/>
                </a:lnTo>
                <a:close/>
                <a:moveTo>
                  <a:pt x="6" y="102"/>
                </a:moveTo>
                <a:cubicBezTo>
                  <a:pt x="61" y="102"/>
                  <a:pt x="61" y="102"/>
                  <a:pt x="61" y="102"/>
                </a:cubicBezTo>
                <a:cubicBezTo>
                  <a:pt x="61" y="105"/>
                  <a:pt x="61" y="105"/>
                  <a:pt x="61" y="105"/>
                </a:cubicBezTo>
                <a:cubicBezTo>
                  <a:pt x="6" y="105"/>
                  <a:pt x="6" y="105"/>
                  <a:pt x="6" y="105"/>
                </a:cubicBezTo>
                <a:lnTo>
                  <a:pt x="6" y="102"/>
                </a:lnTo>
                <a:close/>
                <a:moveTo>
                  <a:pt x="6" y="110"/>
                </a:moveTo>
                <a:cubicBezTo>
                  <a:pt x="61" y="110"/>
                  <a:pt x="61" y="110"/>
                  <a:pt x="61" y="110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6" y="113"/>
                  <a:pt x="6" y="113"/>
                  <a:pt x="6" y="113"/>
                </a:cubicBezTo>
                <a:lnTo>
                  <a:pt x="6" y="110"/>
                </a:lnTo>
                <a:close/>
                <a:moveTo>
                  <a:pt x="6" y="119"/>
                </a:moveTo>
                <a:cubicBezTo>
                  <a:pt x="61" y="119"/>
                  <a:pt x="61" y="119"/>
                  <a:pt x="61" y="119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" y="121"/>
                  <a:pt x="6" y="121"/>
                  <a:pt x="6" y="121"/>
                </a:cubicBezTo>
                <a:lnTo>
                  <a:pt x="6" y="119"/>
                </a:lnTo>
                <a:close/>
                <a:moveTo>
                  <a:pt x="61" y="130"/>
                </a:moveTo>
                <a:cubicBezTo>
                  <a:pt x="6" y="130"/>
                  <a:pt x="6" y="130"/>
                  <a:pt x="6" y="130"/>
                </a:cubicBezTo>
                <a:cubicBezTo>
                  <a:pt x="6" y="127"/>
                  <a:pt x="6" y="127"/>
                  <a:pt x="6" y="127"/>
                </a:cubicBezTo>
                <a:cubicBezTo>
                  <a:pt x="61" y="127"/>
                  <a:pt x="61" y="127"/>
                  <a:pt x="61" y="127"/>
                </a:cubicBezTo>
                <a:lnTo>
                  <a:pt x="61" y="130"/>
                </a:lnTo>
                <a:close/>
                <a:moveTo>
                  <a:pt x="94" y="130"/>
                </a:moveTo>
                <a:cubicBezTo>
                  <a:pt x="66" y="130"/>
                  <a:pt x="66" y="130"/>
                  <a:pt x="66" y="130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21"/>
                  <a:pt x="66" y="121"/>
                  <a:pt x="66" y="121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6" y="113"/>
                  <a:pt x="66" y="113"/>
                  <a:pt x="66" y="113"/>
                </a:cubicBezTo>
                <a:cubicBezTo>
                  <a:pt x="66" y="110"/>
                  <a:pt x="66" y="110"/>
                  <a:pt x="66" y="110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6" y="97"/>
                  <a:pt x="66" y="97"/>
                  <a:pt x="66" y="97"/>
                </a:cubicBezTo>
                <a:cubicBezTo>
                  <a:pt x="66" y="94"/>
                  <a:pt x="66" y="94"/>
                  <a:pt x="66" y="94"/>
                </a:cubicBezTo>
                <a:cubicBezTo>
                  <a:pt x="94" y="94"/>
                  <a:pt x="94" y="94"/>
                  <a:pt x="94" y="94"/>
                </a:cubicBezTo>
                <a:cubicBezTo>
                  <a:pt x="94" y="97"/>
                  <a:pt x="94" y="97"/>
                  <a:pt x="94" y="97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94" y="105"/>
                  <a:pt x="94" y="105"/>
                  <a:pt x="94" y="105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21"/>
                  <a:pt x="94" y="121"/>
                  <a:pt x="94" y="121"/>
                </a:cubicBezTo>
                <a:cubicBezTo>
                  <a:pt x="94" y="127"/>
                  <a:pt x="94" y="127"/>
                  <a:pt x="94" y="127"/>
                </a:cubicBezTo>
                <a:lnTo>
                  <a:pt x="94" y="130"/>
                </a:lnTo>
                <a:close/>
                <a:moveTo>
                  <a:pt x="154" y="130"/>
                </a:moveTo>
                <a:cubicBezTo>
                  <a:pt x="99" y="130"/>
                  <a:pt x="99" y="130"/>
                  <a:pt x="99" y="130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154" y="127"/>
                  <a:pt x="154" y="127"/>
                  <a:pt x="154" y="127"/>
                </a:cubicBezTo>
                <a:lnTo>
                  <a:pt x="154" y="130"/>
                </a:lnTo>
                <a:close/>
                <a:moveTo>
                  <a:pt x="154" y="121"/>
                </a:moveTo>
                <a:cubicBezTo>
                  <a:pt x="99" y="121"/>
                  <a:pt x="99" y="121"/>
                  <a:pt x="99" y="121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154" y="119"/>
                  <a:pt x="154" y="119"/>
                  <a:pt x="154" y="119"/>
                </a:cubicBezTo>
                <a:lnTo>
                  <a:pt x="154" y="121"/>
                </a:lnTo>
                <a:close/>
                <a:moveTo>
                  <a:pt x="154" y="113"/>
                </a:moveTo>
                <a:cubicBezTo>
                  <a:pt x="99" y="113"/>
                  <a:pt x="99" y="113"/>
                  <a:pt x="99" y="113"/>
                </a:cubicBezTo>
                <a:cubicBezTo>
                  <a:pt x="99" y="110"/>
                  <a:pt x="99" y="110"/>
                  <a:pt x="99" y="110"/>
                </a:cubicBezTo>
                <a:cubicBezTo>
                  <a:pt x="154" y="110"/>
                  <a:pt x="154" y="110"/>
                  <a:pt x="154" y="110"/>
                </a:cubicBezTo>
                <a:lnTo>
                  <a:pt x="154" y="113"/>
                </a:lnTo>
                <a:close/>
                <a:moveTo>
                  <a:pt x="154" y="105"/>
                </a:moveTo>
                <a:cubicBezTo>
                  <a:pt x="99" y="105"/>
                  <a:pt x="99" y="105"/>
                  <a:pt x="99" y="105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54" y="102"/>
                  <a:pt x="154" y="102"/>
                  <a:pt x="154" y="102"/>
                </a:cubicBezTo>
                <a:lnTo>
                  <a:pt x="154" y="105"/>
                </a:lnTo>
                <a:close/>
                <a:moveTo>
                  <a:pt x="154" y="97"/>
                </a:moveTo>
                <a:cubicBezTo>
                  <a:pt x="99" y="97"/>
                  <a:pt x="99" y="97"/>
                  <a:pt x="99" y="97"/>
                </a:cubicBezTo>
                <a:cubicBezTo>
                  <a:pt x="99" y="94"/>
                  <a:pt x="99" y="94"/>
                  <a:pt x="99" y="94"/>
                </a:cubicBezTo>
                <a:cubicBezTo>
                  <a:pt x="154" y="94"/>
                  <a:pt x="154" y="94"/>
                  <a:pt x="154" y="94"/>
                </a:cubicBezTo>
                <a:lnTo>
                  <a:pt x="154" y="97"/>
                </a:lnTo>
                <a:close/>
                <a:moveTo>
                  <a:pt x="99" y="88"/>
                </a:moveTo>
                <a:cubicBezTo>
                  <a:pt x="99" y="80"/>
                  <a:pt x="99" y="80"/>
                  <a:pt x="99" y="80"/>
                </a:cubicBezTo>
                <a:cubicBezTo>
                  <a:pt x="99" y="80"/>
                  <a:pt x="100" y="80"/>
                  <a:pt x="100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8" y="80"/>
                  <a:pt x="128" y="80"/>
                  <a:pt x="129" y="79"/>
                </a:cubicBezTo>
                <a:cubicBezTo>
                  <a:pt x="130" y="79"/>
                  <a:pt x="130" y="78"/>
                  <a:pt x="130" y="77"/>
                </a:cubicBezTo>
                <a:cubicBezTo>
                  <a:pt x="130" y="77"/>
                  <a:pt x="130" y="76"/>
                  <a:pt x="130" y="76"/>
                </a:cubicBezTo>
                <a:cubicBezTo>
                  <a:pt x="130" y="69"/>
                  <a:pt x="135" y="63"/>
                  <a:pt x="142" y="63"/>
                </a:cubicBezTo>
                <a:cubicBezTo>
                  <a:pt x="142" y="63"/>
                  <a:pt x="143" y="63"/>
                  <a:pt x="143" y="64"/>
                </a:cubicBezTo>
                <a:cubicBezTo>
                  <a:pt x="144" y="64"/>
                  <a:pt x="145" y="63"/>
                  <a:pt x="145" y="63"/>
                </a:cubicBezTo>
                <a:cubicBezTo>
                  <a:pt x="146" y="62"/>
                  <a:pt x="146" y="62"/>
                  <a:pt x="146" y="61"/>
                </a:cubicBezTo>
                <a:cubicBezTo>
                  <a:pt x="146" y="33"/>
                  <a:pt x="146" y="33"/>
                  <a:pt x="146" y="33"/>
                </a:cubicBezTo>
                <a:cubicBezTo>
                  <a:pt x="146" y="32"/>
                  <a:pt x="146" y="32"/>
                  <a:pt x="145" y="31"/>
                </a:cubicBezTo>
                <a:cubicBezTo>
                  <a:pt x="145" y="30"/>
                  <a:pt x="144" y="30"/>
                  <a:pt x="143" y="30"/>
                </a:cubicBezTo>
                <a:cubicBezTo>
                  <a:pt x="143" y="30"/>
                  <a:pt x="142" y="30"/>
                  <a:pt x="142" y="30"/>
                </a:cubicBezTo>
                <a:cubicBezTo>
                  <a:pt x="135" y="30"/>
                  <a:pt x="130" y="25"/>
                  <a:pt x="130" y="18"/>
                </a:cubicBezTo>
                <a:cubicBezTo>
                  <a:pt x="130" y="18"/>
                  <a:pt x="130" y="17"/>
                  <a:pt x="130" y="17"/>
                </a:cubicBezTo>
                <a:cubicBezTo>
                  <a:pt x="130" y="16"/>
                  <a:pt x="130" y="15"/>
                  <a:pt x="129" y="15"/>
                </a:cubicBezTo>
                <a:cubicBezTo>
                  <a:pt x="128" y="14"/>
                  <a:pt x="128" y="14"/>
                  <a:pt x="127" y="14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100" y="14"/>
                  <a:pt x="99" y="14"/>
                  <a:pt x="99" y="13"/>
                </a:cubicBezTo>
                <a:cubicBezTo>
                  <a:pt x="99" y="6"/>
                  <a:pt x="99" y="6"/>
                  <a:pt x="99" y="6"/>
                </a:cubicBezTo>
                <a:cubicBezTo>
                  <a:pt x="154" y="6"/>
                  <a:pt x="154" y="6"/>
                  <a:pt x="154" y="6"/>
                </a:cubicBezTo>
                <a:cubicBezTo>
                  <a:pt x="154" y="88"/>
                  <a:pt x="154" y="88"/>
                  <a:pt x="154" y="88"/>
                </a:cubicBezTo>
                <a:lnTo>
                  <a:pt x="99" y="88"/>
                </a:lnTo>
                <a:close/>
                <a:moveTo>
                  <a:pt x="18" y="28"/>
                </a:moveTo>
                <a:cubicBezTo>
                  <a:pt x="23" y="28"/>
                  <a:pt x="28" y="23"/>
                  <a:pt x="28" y="18"/>
                </a:cubicBezTo>
                <a:cubicBezTo>
                  <a:pt x="28" y="13"/>
                  <a:pt x="23" y="8"/>
                  <a:pt x="18" y="8"/>
                </a:cubicBezTo>
                <a:cubicBezTo>
                  <a:pt x="13" y="8"/>
                  <a:pt x="8" y="13"/>
                  <a:pt x="8" y="18"/>
                </a:cubicBezTo>
                <a:cubicBezTo>
                  <a:pt x="8" y="23"/>
                  <a:pt x="13" y="28"/>
                  <a:pt x="18" y="28"/>
                </a:cubicBezTo>
                <a:close/>
                <a:moveTo>
                  <a:pt x="18" y="14"/>
                </a:moveTo>
                <a:cubicBezTo>
                  <a:pt x="20" y="14"/>
                  <a:pt x="22" y="16"/>
                  <a:pt x="22" y="18"/>
                </a:cubicBezTo>
                <a:cubicBezTo>
                  <a:pt x="22" y="20"/>
                  <a:pt x="20" y="22"/>
                  <a:pt x="18" y="22"/>
                </a:cubicBezTo>
                <a:cubicBezTo>
                  <a:pt x="16" y="22"/>
                  <a:pt x="14" y="20"/>
                  <a:pt x="14" y="18"/>
                </a:cubicBezTo>
                <a:cubicBezTo>
                  <a:pt x="14" y="16"/>
                  <a:pt x="16" y="14"/>
                  <a:pt x="18" y="14"/>
                </a:cubicBezTo>
                <a:close/>
                <a:moveTo>
                  <a:pt x="142" y="8"/>
                </a:moveTo>
                <a:cubicBezTo>
                  <a:pt x="137" y="8"/>
                  <a:pt x="132" y="13"/>
                  <a:pt x="132" y="18"/>
                </a:cubicBezTo>
                <a:cubicBezTo>
                  <a:pt x="132" y="23"/>
                  <a:pt x="137" y="28"/>
                  <a:pt x="142" y="28"/>
                </a:cubicBezTo>
                <a:cubicBezTo>
                  <a:pt x="147" y="28"/>
                  <a:pt x="152" y="23"/>
                  <a:pt x="152" y="18"/>
                </a:cubicBezTo>
                <a:cubicBezTo>
                  <a:pt x="152" y="13"/>
                  <a:pt x="147" y="8"/>
                  <a:pt x="142" y="8"/>
                </a:cubicBezTo>
                <a:close/>
                <a:moveTo>
                  <a:pt x="142" y="22"/>
                </a:moveTo>
                <a:cubicBezTo>
                  <a:pt x="140" y="22"/>
                  <a:pt x="138" y="20"/>
                  <a:pt x="138" y="18"/>
                </a:cubicBezTo>
                <a:cubicBezTo>
                  <a:pt x="138" y="16"/>
                  <a:pt x="140" y="14"/>
                  <a:pt x="142" y="14"/>
                </a:cubicBezTo>
                <a:cubicBezTo>
                  <a:pt x="144" y="14"/>
                  <a:pt x="146" y="16"/>
                  <a:pt x="146" y="18"/>
                </a:cubicBezTo>
                <a:cubicBezTo>
                  <a:pt x="146" y="20"/>
                  <a:pt x="144" y="22"/>
                  <a:pt x="142" y="22"/>
                </a:cubicBezTo>
                <a:close/>
                <a:moveTo>
                  <a:pt x="18" y="66"/>
                </a:moveTo>
                <a:cubicBezTo>
                  <a:pt x="13" y="66"/>
                  <a:pt x="8" y="71"/>
                  <a:pt x="8" y="76"/>
                </a:cubicBezTo>
                <a:cubicBezTo>
                  <a:pt x="8" y="81"/>
                  <a:pt x="13" y="86"/>
                  <a:pt x="18" y="86"/>
                </a:cubicBezTo>
                <a:cubicBezTo>
                  <a:pt x="23" y="86"/>
                  <a:pt x="28" y="81"/>
                  <a:pt x="28" y="76"/>
                </a:cubicBezTo>
                <a:cubicBezTo>
                  <a:pt x="28" y="71"/>
                  <a:pt x="23" y="66"/>
                  <a:pt x="18" y="66"/>
                </a:cubicBezTo>
                <a:close/>
                <a:moveTo>
                  <a:pt x="18" y="80"/>
                </a:moveTo>
                <a:cubicBezTo>
                  <a:pt x="16" y="80"/>
                  <a:pt x="14" y="78"/>
                  <a:pt x="14" y="76"/>
                </a:cubicBezTo>
                <a:cubicBezTo>
                  <a:pt x="14" y="74"/>
                  <a:pt x="16" y="72"/>
                  <a:pt x="18" y="72"/>
                </a:cubicBezTo>
                <a:cubicBezTo>
                  <a:pt x="20" y="72"/>
                  <a:pt x="22" y="74"/>
                  <a:pt x="22" y="76"/>
                </a:cubicBezTo>
                <a:cubicBezTo>
                  <a:pt x="22" y="78"/>
                  <a:pt x="20" y="80"/>
                  <a:pt x="18" y="80"/>
                </a:cubicBezTo>
                <a:close/>
                <a:moveTo>
                  <a:pt x="142" y="66"/>
                </a:moveTo>
                <a:cubicBezTo>
                  <a:pt x="137" y="66"/>
                  <a:pt x="132" y="71"/>
                  <a:pt x="132" y="76"/>
                </a:cubicBezTo>
                <a:cubicBezTo>
                  <a:pt x="132" y="81"/>
                  <a:pt x="137" y="86"/>
                  <a:pt x="142" y="86"/>
                </a:cubicBezTo>
                <a:cubicBezTo>
                  <a:pt x="147" y="86"/>
                  <a:pt x="152" y="81"/>
                  <a:pt x="152" y="76"/>
                </a:cubicBezTo>
                <a:cubicBezTo>
                  <a:pt x="152" y="71"/>
                  <a:pt x="147" y="66"/>
                  <a:pt x="142" y="66"/>
                </a:cubicBezTo>
                <a:close/>
                <a:moveTo>
                  <a:pt x="142" y="80"/>
                </a:moveTo>
                <a:cubicBezTo>
                  <a:pt x="140" y="80"/>
                  <a:pt x="138" y="78"/>
                  <a:pt x="138" y="76"/>
                </a:cubicBezTo>
                <a:cubicBezTo>
                  <a:pt x="138" y="74"/>
                  <a:pt x="140" y="72"/>
                  <a:pt x="142" y="72"/>
                </a:cubicBezTo>
                <a:cubicBezTo>
                  <a:pt x="144" y="72"/>
                  <a:pt x="146" y="74"/>
                  <a:pt x="146" y="76"/>
                </a:cubicBezTo>
                <a:cubicBezTo>
                  <a:pt x="146" y="78"/>
                  <a:pt x="144" y="80"/>
                  <a:pt x="142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" name="Freeform 1088">
            <a:extLst>
              <a:ext uri="{FF2B5EF4-FFF2-40B4-BE49-F238E27FC236}">
                <a16:creationId xmlns:a16="http://schemas.microsoft.com/office/drawing/2014/main" id="{1E716DB7-A817-42D0-95D0-C0FE404831F3}"/>
              </a:ext>
            </a:extLst>
          </p:cNvPr>
          <p:cNvSpPr>
            <a:spLocks noEditPoints="1"/>
          </p:cNvSpPr>
          <p:nvPr/>
        </p:nvSpPr>
        <p:spPr bwMode="auto">
          <a:xfrm>
            <a:off x="1757719" y="2300487"/>
            <a:ext cx="446876" cy="414584"/>
          </a:xfrm>
          <a:custGeom>
            <a:avLst/>
            <a:gdLst>
              <a:gd name="T0" fmla="*/ 319266 w 160"/>
              <a:gd name="T1" fmla="*/ 41599 h 147"/>
              <a:gd name="T2" fmla="*/ 230009 w 160"/>
              <a:gd name="T3" fmla="*/ 41599 h 147"/>
              <a:gd name="T4" fmla="*/ 0 w 160"/>
              <a:gd name="T5" fmla="*/ 194129 h 147"/>
              <a:gd name="T6" fmla="*/ 549275 w 160"/>
              <a:gd name="T7" fmla="*/ 509588 h 147"/>
              <a:gd name="T8" fmla="*/ 470317 w 160"/>
              <a:gd name="T9" fmla="*/ 194129 h 147"/>
              <a:gd name="T10" fmla="*/ 302101 w 160"/>
              <a:gd name="T11" fmla="*/ 45066 h 147"/>
              <a:gd name="T12" fmla="*/ 247174 w 160"/>
              <a:gd name="T13" fmla="*/ 45066 h 147"/>
              <a:gd name="T14" fmla="*/ 233442 w 160"/>
              <a:gd name="T15" fmla="*/ 65865 h 147"/>
              <a:gd name="T16" fmla="*/ 315833 w 160"/>
              <a:gd name="T17" fmla="*/ 65865 h 147"/>
              <a:gd name="T18" fmla="*/ 102989 w 160"/>
              <a:gd name="T19" fmla="*/ 194129 h 147"/>
              <a:gd name="T20" fmla="*/ 532110 w 160"/>
              <a:gd name="T21" fmla="*/ 488788 h 147"/>
              <a:gd name="T22" fmla="*/ 17165 w 160"/>
              <a:gd name="T23" fmla="*/ 211462 h 147"/>
              <a:gd name="T24" fmla="*/ 532110 w 160"/>
              <a:gd name="T25" fmla="*/ 488788 h 147"/>
              <a:gd name="T26" fmla="*/ 65226 w 160"/>
              <a:gd name="T27" fmla="*/ 294660 h 147"/>
              <a:gd name="T28" fmla="*/ 109855 w 160"/>
              <a:gd name="T29" fmla="*/ 454123 h 147"/>
              <a:gd name="T30" fmla="*/ 154484 w 160"/>
              <a:gd name="T31" fmla="*/ 294660 h 147"/>
              <a:gd name="T32" fmla="*/ 137319 w 160"/>
              <a:gd name="T33" fmla="*/ 405590 h 147"/>
              <a:gd name="T34" fmla="*/ 82391 w 160"/>
              <a:gd name="T35" fmla="*/ 405590 h 147"/>
              <a:gd name="T36" fmla="*/ 109855 w 160"/>
              <a:gd name="T37" fmla="*/ 266927 h 147"/>
              <a:gd name="T38" fmla="*/ 137319 w 160"/>
              <a:gd name="T39" fmla="*/ 405590 h 147"/>
              <a:gd name="T40" fmla="*/ 175081 w 160"/>
              <a:gd name="T41" fmla="*/ 294660 h 147"/>
              <a:gd name="T42" fmla="*/ 175081 w 160"/>
              <a:gd name="T43" fmla="*/ 443723 h 147"/>
              <a:gd name="T44" fmla="*/ 192246 w 160"/>
              <a:gd name="T45" fmla="*/ 443723 h 147"/>
              <a:gd name="T46" fmla="*/ 219710 w 160"/>
              <a:gd name="T47" fmla="*/ 388258 h 147"/>
              <a:gd name="T48" fmla="*/ 264339 w 160"/>
              <a:gd name="T49" fmla="*/ 294660 h 147"/>
              <a:gd name="T50" fmla="*/ 247174 w 160"/>
              <a:gd name="T51" fmla="*/ 343192 h 147"/>
              <a:gd name="T52" fmla="*/ 192246 w 160"/>
              <a:gd name="T53" fmla="*/ 343192 h 147"/>
              <a:gd name="T54" fmla="*/ 219710 w 160"/>
              <a:gd name="T55" fmla="*/ 266927 h 147"/>
              <a:gd name="T56" fmla="*/ 247174 w 160"/>
              <a:gd name="T57" fmla="*/ 343192 h 147"/>
              <a:gd name="T58" fmla="*/ 411956 w 160"/>
              <a:gd name="T59" fmla="*/ 256527 h 147"/>
              <a:gd name="T60" fmla="*/ 408523 w 160"/>
              <a:gd name="T61" fmla="*/ 253061 h 147"/>
              <a:gd name="T62" fmla="*/ 408523 w 160"/>
              <a:gd name="T63" fmla="*/ 253061 h 147"/>
              <a:gd name="T64" fmla="*/ 405090 w 160"/>
              <a:gd name="T65" fmla="*/ 249594 h 147"/>
              <a:gd name="T66" fmla="*/ 401657 w 160"/>
              <a:gd name="T67" fmla="*/ 249594 h 147"/>
              <a:gd name="T68" fmla="*/ 398224 w 160"/>
              <a:gd name="T69" fmla="*/ 249594 h 147"/>
              <a:gd name="T70" fmla="*/ 398224 w 160"/>
              <a:gd name="T71" fmla="*/ 253061 h 147"/>
              <a:gd name="T72" fmla="*/ 394791 w 160"/>
              <a:gd name="T73" fmla="*/ 253061 h 147"/>
              <a:gd name="T74" fmla="*/ 394791 w 160"/>
              <a:gd name="T75" fmla="*/ 256527 h 147"/>
              <a:gd name="T76" fmla="*/ 394791 w 160"/>
              <a:gd name="T77" fmla="*/ 259994 h 147"/>
              <a:gd name="T78" fmla="*/ 401657 w 160"/>
              <a:gd name="T79" fmla="*/ 454123 h 147"/>
              <a:gd name="T80" fmla="*/ 411956 w 160"/>
              <a:gd name="T81" fmla="*/ 308526 h 147"/>
              <a:gd name="T82" fmla="*/ 466884 w 160"/>
              <a:gd name="T83" fmla="*/ 447189 h 147"/>
              <a:gd name="T84" fmla="*/ 470317 w 160"/>
              <a:gd name="T85" fmla="*/ 450656 h 147"/>
              <a:gd name="T86" fmla="*/ 470317 w 160"/>
              <a:gd name="T87" fmla="*/ 450656 h 147"/>
              <a:gd name="T88" fmla="*/ 477183 w 160"/>
              <a:gd name="T89" fmla="*/ 454123 h 147"/>
              <a:gd name="T90" fmla="*/ 477183 w 160"/>
              <a:gd name="T91" fmla="*/ 454123 h 147"/>
              <a:gd name="T92" fmla="*/ 480616 w 160"/>
              <a:gd name="T93" fmla="*/ 450656 h 147"/>
              <a:gd name="T94" fmla="*/ 480616 w 160"/>
              <a:gd name="T95" fmla="*/ 450656 h 147"/>
              <a:gd name="T96" fmla="*/ 484049 w 160"/>
              <a:gd name="T97" fmla="*/ 450656 h 147"/>
              <a:gd name="T98" fmla="*/ 484049 w 160"/>
              <a:gd name="T99" fmla="*/ 447189 h 147"/>
              <a:gd name="T100" fmla="*/ 484049 w 160"/>
              <a:gd name="T101" fmla="*/ 443723 h 147"/>
              <a:gd name="T102" fmla="*/ 477183 w 160"/>
              <a:gd name="T103" fmla="*/ 249594 h 147"/>
              <a:gd name="T104" fmla="*/ 466884 w 160"/>
              <a:gd name="T105" fmla="*/ 395191 h 147"/>
              <a:gd name="T106" fmla="*/ 374194 w 160"/>
              <a:gd name="T107" fmla="*/ 259994 h 147"/>
              <a:gd name="T108" fmla="*/ 291802 w 160"/>
              <a:gd name="T109" fmla="*/ 249594 h 147"/>
              <a:gd name="T110" fmla="*/ 284936 w 160"/>
              <a:gd name="T111" fmla="*/ 443723 h 147"/>
              <a:gd name="T112" fmla="*/ 367328 w 160"/>
              <a:gd name="T113" fmla="*/ 454123 h 147"/>
              <a:gd name="T114" fmla="*/ 367328 w 160"/>
              <a:gd name="T115" fmla="*/ 433323 h 147"/>
              <a:gd name="T116" fmla="*/ 302101 w 160"/>
              <a:gd name="T117" fmla="*/ 360525 h 147"/>
              <a:gd name="T118" fmla="*/ 374194 w 160"/>
              <a:gd name="T119" fmla="*/ 350125 h 147"/>
              <a:gd name="T120" fmla="*/ 302101 w 160"/>
              <a:gd name="T121" fmla="*/ 343192 h 147"/>
              <a:gd name="T122" fmla="*/ 367328 w 160"/>
              <a:gd name="T123" fmla="*/ 266927 h 14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47">
                <a:moveTo>
                  <a:pt x="137" y="56"/>
                </a:moveTo>
                <a:cubicBezTo>
                  <a:pt x="93" y="12"/>
                  <a:pt x="93" y="12"/>
                  <a:pt x="93" y="12"/>
                </a:cubicBezTo>
                <a:cubicBezTo>
                  <a:pt x="93" y="5"/>
                  <a:pt x="87" y="0"/>
                  <a:pt x="80" y="0"/>
                </a:cubicBezTo>
                <a:cubicBezTo>
                  <a:pt x="73" y="0"/>
                  <a:pt x="67" y="5"/>
                  <a:pt x="67" y="12"/>
                </a:cubicBezTo>
                <a:cubicBezTo>
                  <a:pt x="23" y="56"/>
                  <a:pt x="23" y="56"/>
                  <a:pt x="23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47"/>
                  <a:pt x="0" y="147"/>
                  <a:pt x="0" y="147"/>
                </a:cubicBezTo>
                <a:cubicBezTo>
                  <a:pt x="160" y="147"/>
                  <a:pt x="160" y="147"/>
                  <a:pt x="160" y="147"/>
                </a:cubicBezTo>
                <a:cubicBezTo>
                  <a:pt x="160" y="56"/>
                  <a:pt x="160" y="56"/>
                  <a:pt x="160" y="56"/>
                </a:cubicBezTo>
                <a:lnTo>
                  <a:pt x="137" y="56"/>
                </a:lnTo>
                <a:close/>
                <a:moveTo>
                  <a:pt x="80" y="5"/>
                </a:moveTo>
                <a:cubicBezTo>
                  <a:pt x="84" y="5"/>
                  <a:pt x="88" y="9"/>
                  <a:pt x="88" y="13"/>
                </a:cubicBezTo>
                <a:cubicBezTo>
                  <a:pt x="88" y="18"/>
                  <a:pt x="84" y="21"/>
                  <a:pt x="80" y="21"/>
                </a:cubicBezTo>
                <a:cubicBezTo>
                  <a:pt x="76" y="21"/>
                  <a:pt x="72" y="18"/>
                  <a:pt x="72" y="13"/>
                </a:cubicBezTo>
                <a:cubicBezTo>
                  <a:pt x="72" y="9"/>
                  <a:pt x="76" y="5"/>
                  <a:pt x="80" y="5"/>
                </a:cubicBezTo>
                <a:close/>
                <a:moveTo>
                  <a:pt x="68" y="19"/>
                </a:moveTo>
                <a:cubicBezTo>
                  <a:pt x="70" y="23"/>
                  <a:pt x="75" y="27"/>
                  <a:pt x="80" y="27"/>
                </a:cubicBezTo>
                <a:cubicBezTo>
                  <a:pt x="85" y="27"/>
                  <a:pt x="90" y="23"/>
                  <a:pt x="92" y="19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30" y="56"/>
                  <a:pt x="30" y="56"/>
                  <a:pt x="30" y="56"/>
                </a:cubicBezTo>
                <a:lnTo>
                  <a:pt x="68" y="19"/>
                </a:lnTo>
                <a:close/>
                <a:moveTo>
                  <a:pt x="155" y="141"/>
                </a:moveTo>
                <a:cubicBezTo>
                  <a:pt x="5" y="141"/>
                  <a:pt x="5" y="141"/>
                  <a:pt x="5" y="141"/>
                </a:cubicBezTo>
                <a:cubicBezTo>
                  <a:pt x="5" y="61"/>
                  <a:pt x="5" y="61"/>
                  <a:pt x="5" y="61"/>
                </a:cubicBezTo>
                <a:cubicBezTo>
                  <a:pt x="155" y="61"/>
                  <a:pt x="155" y="61"/>
                  <a:pt x="155" y="61"/>
                </a:cubicBezTo>
                <a:lnTo>
                  <a:pt x="155" y="141"/>
                </a:lnTo>
                <a:close/>
                <a:moveTo>
                  <a:pt x="32" y="72"/>
                </a:moveTo>
                <a:cubicBezTo>
                  <a:pt x="25" y="72"/>
                  <a:pt x="19" y="78"/>
                  <a:pt x="19" y="85"/>
                </a:cubicBezTo>
                <a:cubicBezTo>
                  <a:pt x="19" y="117"/>
                  <a:pt x="19" y="117"/>
                  <a:pt x="19" y="117"/>
                </a:cubicBezTo>
                <a:cubicBezTo>
                  <a:pt x="19" y="125"/>
                  <a:pt x="25" y="131"/>
                  <a:pt x="32" y="131"/>
                </a:cubicBezTo>
                <a:cubicBezTo>
                  <a:pt x="39" y="131"/>
                  <a:pt x="45" y="125"/>
                  <a:pt x="45" y="117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78"/>
                  <a:pt x="39" y="72"/>
                  <a:pt x="32" y="72"/>
                </a:cubicBezTo>
                <a:close/>
                <a:moveTo>
                  <a:pt x="40" y="117"/>
                </a:moveTo>
                <a:cubicBezTo>
                  <a:pt x="40" y="122"/>
                  <a:pt x="36" y="125"/>
                  <a:pt x="32" y="125"/>
                </a:cubicBezTo>
                <a:cubicBezTo>
                  <a:pt x="28" y="125"/>
                  <a:pt x="24" y="122"/>
                  <a:pt x="24" y="117"/>
                </a:cubicBezTo>
                <a:cubicBezTo>
                  <a:pt x="24" y="85"/>
                  <a:pt x="24" y="85"/>
                  <a:pt x="24" y="85"/>
                </a:cubicBezTo>
                <a:cubicBezTo>
                  <a:pt x="24" y="81"/>
                  <a:pt x="28" y="77"/>
                  <a:pt x="32" y="77"/>
                </a:cubicBezTo>
                <a:cubicBezTo>
                  <a:pt x="36" y="77"/>
                  <a:pt x="40" y="81"/>
                  <a:pt x="40" y="85"/>
                </a:cubicBezTo>
                <a:lnTo>
                  <a:pt x="40" y="117"/>
                </a:lnTo>
                <a:close/>
                <a:moveTo>
                  <a:pt x="64" y="72"/>
                </a:moveTo>
                <a:cubicBezTo>
                  <a:pt x="57" y="72"/>
                  <a:pt x="51" y="78"/>
                  <a:pt x="51" y="85"/>
                </a:cubicBezTo>
                <a:cubicBezTo>
                  <a:pt x="51" y="99"/>
                  <a:pt x="51" y="99"/>
                  <a:pt x="51" y="99"/>
                </a:cubicBezTo>
                <a:cubicBezTo>
                  <a:pt x="51" y="128"/>
                  <a:pt x="51" y="128"/>
                  <a:pt x="51" y="128"/>
                </a:cubicBezTo>
                <a:cubicBezTo>
                  <a:pt x="51" y="129"/>
                  <a:pt x="52" y="131"/>
                  <a:pt x="53" y="131"/>
                </a:cubicBezTo>
                <a:cubicBezTo>
                  <a:pt x="55" y="131"/>
                  <a:pt x="56" y="129"/>
                  <a:pt x="56" y="128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8" y="111"/>
                  <a:pt x="61" y="112"/>
                  <a:pt x="64" y="112"/>
                </a:cubicBezTo>
                <a:cubicBezTo>
                  <a:pt x="71" y="112"/>
                  <a:pt x="77" y="106"/>
                  <a:pt x="77" y="99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78"/>
                  <a:pt x="71" y="72"/>
                  <a:pt x="64" y="72"/>
                </a:cubicBezTo>
                <a:close/>
                <a:moveTo>
                  <a:pt x="72" y="99"/>
                </a:moveTo>
                <a:cubicBezTo>
                  <a:pt x="72" y="103"/>
                  <a:pt x="68" y="107"/>
                  <a:pt x="64" y="107"/>
                </a:cubicBezTo>
                <a:cubicBezTo>
                  <a:pt x="60" y="107"/>
                  <a:pt x="56" y="103"/>
                  <a:pt x="56" y="99"/>
                </a:cubicBezTo>
                <a:cubicBezTo>
                  <a:pt x="56" y="85"/>
                  <a:pt x="56" y="85"/>
                  <a:pt x="56" y="85"/>
                </a:cubicBezTo>
                <a:cubicBezTo>
                  <a:pt x="56" y="81"/>
                  <a:pt x="60" y="77"/>
                  <a:pt x="64" y="77"/>
                </a:cubicBezTo>
                <a:cubicBezTo>
                  <a:pt x="68" y="77"/>
                  <a:pt x="72" y="81"/>
                  <a:pt x="72" y="85"/>
                </a:cubicBezTo>
                <a:lnTo>
                  <a:pt x="72" y="99"/>
                </a:lnTo>
                <a:close/>
                <a:moveTo>
                  <a:pt x="136" y="114"/>
                </a:moveTo>
                <a:cubicBezTo>
                  <a:pt x="120" y="74"/>
                  <a:pt x="120" y="74"/>
                  <a:pt x="120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0" y="73"/>
                  <a:pt x="120" y="73"/>
                  <a:pt x="119" y="73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9" y="72"/>
                  <a:pt x="119" y="72"/>
                  <a:pt x="118" y="72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18" y="72"/>
                  <a:pt x="118" y="72"/>
                  <a:pt x="117" y="72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17" y="72"/>
                  <a:pt x="117" y="72"/>
                  <a:pt x="116" y="7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6" y="72"/>
                  <a:pt x="116" y="72"/>
                  <a:pt x="116" y="73"/>
                </a:cubicBezTo>
                <a:cubicBezTo>
                  <a:pt x="116" y="73"/>
                  <a:pt x="116" y="73"/>
                  <a:pt x="115" y="73"/>
                </a:cubicBezTo>
                <a:cubicBezTo>
                  <a:pt x="115" y="73"/>
                  <a:pt x="115" y="73"/>
                  <a:pt x="115" y="73"/>
                </a:cubicBezTo>
                <a:cubicBezTo>
                  <a:pt x="115" y="73"/>
                  <a:pt x="115" y="73"/>
                  <a:pt x="115" y="74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5" y="74"/>
                  <a:pt x="115" y="74"/>
                  <a:pt x="115" y="75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15" y="129"/>
                  <a:pt x="116" y="131"/>
                  <a:pt x="117" y="131"/>
                </a:cubicBezTo>
                <a:cubicBezTo>
                  <a:pt x="119" y="131"/>
                  <a:pt x="120" y="129"/>
                  <a:pt x="120" y="128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36" y="129"/>
                  <a:pt x="136" y="129"/>
                  <a:pt x="136" y="129"/>
                </a:cubicBezTo>
                <a:cubicBezTo>
                  <a:pt x="136" y="129"/>
                  <a:pt x="136" y="129"/>
                  <a:pt x="136" y="129"/>
                </a:cubicBezTo>
                <a:cubicBezTo>
                  <a:pt x="136" y="129"/>
                  <a:pt x="136" y="129"/>
                  <a:pt x="136" y="129"/>
                </a:cubicBezTo>
                <a:cubicBezTo>
                  <a:pt x="136" y="129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8" y="130"/>
                  <a:pt x="138" y="130"/>
                  <a:pt x="138" y="130"/>
                </a:cubicBezTo>
                <a:cubicBezTo>
                  <a:pt x="138" y="131"/>
                  <a:pt x="138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40" y="130"/>
                </a:cubicBezTo>
                <a:cubicBezTo>
                  <a:pt x="140" y="130"/>
                  <a:pt x="140" y="130"/>
                  <a:pt x="140" y="130"/>
                </a:cubicBezTo>
                <a:cubicBezTo>
                  <a:pt x="140" y="130"/>
                  <a:pt x="140" y="130"/>
                  <a:pt x="140" y="130"/>
                </a:cubicBezTo>
                <a:cubicBezTo>
                  <a:pt x="140" y="130"/>
                  <a:pt x="140" y="130"/>
                  <a:pt x="141" y="130"/>
                </a:cubicBezTo>
                <a:cubicBezTo>
                  <a:pt x="141" y="130"/>
                  <a:pt x="141" y="130"/>
                  <a:pt x="141" y="130"/>
                </a:cubicBezTo>
                <a:cubicBezTo>
                  <a:pt x="141" y="129"/>
                  <a:pt x="141" y="129"/>
                  <a:pt x="141" y="129"/>
                </a:cubicBezTo>
                <a:cubicBezTo>
                  <a:pt x="141" y="129"/>
                  <a:pt x="141" y="129"/>
                  <a:pt x="141" y="129"/>
                </a:cubicBezTo>
                <a:cubicBezTo>
                  <a:pt x="141" y="129"/>
                  <a:pt x="141" y="128"/>
                  <a:pt x="141" y="128"/>
                </a:cubicBezTo>
                <a:cubicBezTo>
                  <a:pt x="141" y="128"/>
                  <a:pt x="141" y="128"/>
                  <a:pt x="141" y="128"/>
                </a:cubicBezTo>
                <a:cubicBezTo>
                  <a:pt x="141" y="75"/>
                  <a:pt x="141" y="75"/>
                  <a:pt x="141" y="75"/>
                </a:cubicBezTo>
                <a:cubicBezTo>
                  <a:pt x="141" y="73"/>
                  <a:pt x="140" y="72"/>
                  <a:pt x="139" y="72"/>
                </a:cubicBezTo>
                <a:cubicBezTo>
                  <a:pt x="137" y="72"/>
                  <a:pt x="136" y="73"/>
                  <a:pt x="136" y="75"/>
                </a:cubicBezTo>
                <a:cubicBezTo>
                  <a:pt x="136" y="114"/>
                  <a:pt x="136" y="114"/>
                  <a:pt x="136" y="114"/>
                </a:cubicBezTo>
                <a:close/>
                <a:moveTo>
                  <a:pt x="107" y="77"/>
                </a:moveTo>
                <a:cubicBezTo>
                  <a:pt x="108" y="77"/>
                  <a:pt x="109" y="76"/>
                  <a:pt x="109" y="75"/>
                </a:cubicBezTo>
                <a:cubicBezTo>
                  <a:pt x="109" y="73"/>
                  <a:pt x="108" y="72"/>
                  <a:pt x="107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4" y="72"/>
                  <a:pt x="83" y="73"/>
                  <a:pt x="83" y="75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9"/>
                  <a:pt x="84" y="131"/>
                  <a:pt x="85" y="13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8" y="131"/>
                  <a:pt x="109" y="129"/>
                  <a:pt x="109" y="128"/>
                </a:cubicBezTo>
                <a:cubicBezTo>
                  <a:pt x="109" y="127"/>
                  <a:pt x="108" y="125"/>
                  <a:pt x="107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107" y="104"/>
                  <a:pt x="107" y="104"/>
                  <a:pt x="107" y="104"/>
                </a:cubicBezTo>
                <a:cubicBezTo>
                  <a:pt x="108" y="104"/>
                  <a:pt x="109" y="103"/>
                  <a:pt x="109" y="101"/>
                </a:cubicBezTo>
                <a:cubicBezTo>
                  <a:pt x="109" y="100"/>
                  <a:pt x="108" y="99"/>
                  <a:pt x="107" y="99"/>
                </a:cubicBezTo>
                <a:cubicBezTo>
                  <a:pt x="88" y="99"/>
                  <a:pt x="88" y="99"/>
                  <a:pt x="88" y="99"/>
                </a:cubicBezTo>
                <a:cubicBezTo>
                  <a:pt x="88" y="77"/>
                  <a:pt x="88" y="77"/>
                  <a:pt x="88" y="77"/>
                </a:cubicBezTo>
                <a:lnTo>
                  <a:pt x="107" y="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" name="Freeform 1089">
            <a:extLst>
              <a:ext uri="{FF2B5EF4-FFF2-40B4-BE49-F238E27FC236}">
                <a16:creationId xmlns:a16="http://schemas.microsoft.com/office/drawing/2014/main" id="{A5BCBD5A-23AE-44F7-BE28-29652F3481DA}"/>
              </a:ext>
            </a:extLst>
          </p:cNvPr>
          <p:cNvSpPr>
            <a:spLocks noEditPoints="1"/>
          </p:cNvSpPr>
          <p:nvPr/>
        </p:nvSpPr>
        <p:spPr bwMode="auto">
          <a:xfrm>
            <a:off x="1748047" y="3284497"/>
            <a:ext cx="446876" cy="449460"/>
          </a:xfrm>
          <a:custGeom>
            <a:avLst/>
            <a:gdLst>
              <a:gd name="T0" fmla="*/ 494348 w 160"/>
              <a:gd name="T1" fmla="*/ 145018 h 160"/>
              <a:gd name="T2" fmla="*/ 511512 w 160"/>
              <a:gd name="T3" fmla="*/ 34528 h 160"/>
              <a:gd name="T4" fmla="*/ 384493 w 160"/>
              <a:gd name="T5" fmla="*/ 51792 h 160"/>
              <a:gd name="T6" fmla="*/ 387925 w 160"/>
              <a:gd name="T7" fmla="*/ 165735 h 160"/>
              <a:gd name="T8" fmla="*/ 357029 w 160"/>
              <a:gd name="T9" fmla="*/ 203716 h 160"/>
              <a:gd name="T10" fmla="*/ 326132 w 160"/>
              <a:gd name="T11" fmla="*/ 65603 h 160"/>
              <a:gd name="T12" fmla="*/ 243741 w 160"/>
              <a:gd name="T13" fmla="*/ 0 h 160"/>
              <a:gd name="T14" fmla="*/ 230009 w 160"/>
              <a:gd name="T15" fmla="*/ 65603 h 160"/>
              <a:gd name="T16" fmla="*/ 192246 w 160"/>
              <a:gd name="T17" fmla="*/ 210622 h 160"/>
              <a:gd name="T18" fmla="*/ 147618 w 160"/>
              <a:gd name="T19" fmla="*/ 145018 h 160"/>
              <a:gd name="T20" fmla="*/ 164783 w 160"/>
              <a:gd name="T21" fmla="*/ 34528 h 160"/>
              <a:gd name="T22" fmla="*/ 37763 w 160"/>
              <a:gd name="T23" fmla="*/ 51792 h 160"/>
              <a:gd name="T24" fmla="*/ 41196 w 160"/>
              <a:gd name="T25" fmla="*/ 165735 h 160"/>
              <a:gd name="T26" fmla="*/ 0 w 160"/>
              <a:gd name="T27" fmla="*/ 552450 h 160"/>
              <a:gd name="T28" fmla="*/ 549275 w 160"/>
              <a:gd name="T29" fmla="*/ 210622 h 160"/>
              <a:gd name="T30" fmla="*/ 411956 w 160"/>
              <a:gd name="T31" fmla="*/ 27623 h 160"/>
              <a:gd name="T32" fmla="*/ 439420 w 160"/>
              <a:gd name="T33" fmla="*/ 17264 h 160"/>
              <a:gd name="T34" fmla="*/ 456585 w 160"/>
              <a:gd name="T35" fmla="*/ 17264 h 160"/>
              <a:gd name="T36" fmla="*/ 484049 w 160"/>
              <a:gd name="T37" fmla="*/ 27623 h 160"/>
              <a:gd name="T38" fmla="*/ 401657 w 160"/>
              <a:gd name="T39" fmla="*/ 44887 h 160"/>
              <a:gd name="T40" fmla="*/ 422255 w 160"/>
              <a:gd name="T41" fmla="*/ 145018 h 160"/>
              <a:gd name="T42" fmla="*/ 497780 w 160"/>
              <a:gd name="T43" fmla="*/ 182999 h 160"/>
              <a:gd name="T44" fmla="*/ 384493 w 160"/>
              <a:gd name="T45" fmla="*/ 203716 h 160"/>
              <a:gd name="T46" fmla="*/ 247174 w 160"/>
              <a:gd name="T47" fmla="*/ 37981 h 160"/>
              <a:gd name="T48" fmla="*/ 264339 w 160"/>
              <a:gd name="T49" fmla="*/ 27623 h 160"/>
              <a:gd name="T50" fmla="*/ 291802 w 160"/>
              <a:gd name="T51" fmla="*/ 17264 h 160"/>
              <a:gd name="T52" fmla="*/ 312400 w 160"/>
              <a:gd name="T53" fmla="*/ 20717 h 160"/>
              <a:gd name="T54" fmla="*/ 230009 w 160"/>
              <a:gd name="T55" fmla="*/ 34528 h 160"/>
              <a:gd name="T56" fmla="*/ 247174 w 160"/>
              <a:gd name="T57" fmla="*/ 65603 h 160"/>
              <a:gd name="T58" fmla="*/ 339864 w 160"/>
              <a:gd name="T59" fmla="*/ 203716 h 160"/>
              <a:gd name="T60" fmla="*/ 54928 w 160"/>
              <a:gd name="T61" fmla="*/ 34528 h 160"/>
              <a:gd name="T62" fmla="*/ 82391 w 160"/>
              <a:gd name="T63" fmla="*/ 27623 h 160"/>
              <a:gd name="T64" fmla="*/ 99556 w 160"/>
              <a:gd name="T65" fmla="*/ 37981 h 160"/>
              <a:gd name="T66" fmla="*/ 120154 w 160"/>
              <a:gd name="T67" fmla="*/ 27623 h 160"/>
              <a:gd name="T68" fmla="*/ 147618 w 160"/>
              <a:gd name="T69" fmla="*/ 34528 h 160"/>
              <a:gd name="T70" fmla="*/ 37763 w 160"/>
              <a:gd name="T71" fmla="*/ 203716 h 160"/>
              <a:gd name="T72" fmla="*/ 127020 w 160"/>
              <a:gd name="T73" fmla="*/ 65603 h 160"/>
              <a:gd name="T74" fmla="*/ 164783 w 160"/>
              <a:gd name="T75" fmla="*/ 210622 h 160"/>
              <a:gd name="T76" fmla="*/ 470317 w 160"/>
              <a:gd name="T77" fmla="*/ 397073 h 160"/>
              <a:gd name="T78" fmla="*/ 460018 w 160"/>
              <a:gd name="T79" fmla="*/ 479941 h 160"/>
              <a:gd name="T80" fmla="*/ 446286 w 160"/>
              <a:gd name="T81" fmla="*/ 397073 h 160"/>
              <a:gd name="T82" fmla="*/ 532110 w 160"/>
              <a:gd name="T83" fmla="*/ 497205 h 160"/>
              <a:gd name="T84" fmla="*/ 99556 w 160"/>
              <a:gd name="T85" fmla="*/ 524828 h 160"/>
              <a:gd name="T86" fmla="*/ 17165 w 160"/>
              <a:gd name="T87" fmla="*/ 497205 h 160"/>
              <a:gd name="T88" fmla="*/ 17165 w 160"/>
              <a:gd name="T89" fmla="*/ 479941 h 160"/>
              <a:gd name="T90" fmla="*/ 65226 w 160"/>
              <a:gd name="T91" fmla="*/ 452318 h 160"/>
              <a:gd name="T92" fmla="*/ 54928 w 160"/>
              <a:gd name="T93" fmla="*/ 431602 h 160"/>
              <a:gd name="T94" fmla="*/ 181947 w 160"/>
              <a:gd name="T95" fmla="*/ 231338 h 160"/>
              <a:gd name="T96" fmla="*/ 532110 w 160"/>
              <a:gd name="T97" fmla="*/ 231338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155" y="61"/>
                </a:moveTo>
                <a:cubicBezTo>
                  <a:pt x="155" y="59"/>
                  <a:pt x="155" y="59"/>
                  <a:pt x="155" y="59"/>
                </a:cubicBezTo>
                <a:cubicBezTo>
                  <a:pt x="155" y="55"/>
                  <a:pt x="152" y="50"/>
                  <a:pt x="148" y="48"/>
                </a:cubicBezTo>
                <a:cubicBezTo>
                  <a:pt x="145" y="47"/>
                  <a:pt x="144" y="45"/>
                  <a:pt x="144" y="42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6" y="19"/>
                  <a:pt x="146" y="19"/>
                  <a:pt x="146" y="19"/>
                </a:cubicBezTo>
                <a:cubicBezTo>
                  <a:pt x="148" y="19"/>
                  <a:pt x="149" y="17"/>
                  <a:pt x="149" y="15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9" y="5"/>
                  <a:pt x="145" y="0"/>
                  <a:pt x="139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17" y="0"/>
                  <a:pt x="112" y="5"/>
                  <a:pt x="112" y="10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2" y="17"/>
                  <a:pt x="114" y="19"/>
                  <a:pt x="116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5"/>
                  <a:pt x="116" y="47"/>
                  <a:pt x="113" y="48"/>
                </a:cubicBezTo>
                <a:cubicBezTo>
                  <a:pt x="109" y="50"/>
                  <a:pt x="107" y="55"/>
                  <a:pt x="107" y="59"/>
                </a:cubicBezTo>
                <a:cubicBezTo>
                  <a:pt x="107" y="61"/>
                  <a:pt x="107" y="61"/>
                  <a:pt x="107" y="6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4" y="55"/>
                  <a:pt x="101" y="50"/>
                  <a:pt x="97" y="48"/>
                </a:cubicBezTo>
                <a:cubicBezTo>
                  <a:pt x="95" y="47"/>
                  <a:pt x="93" y="45"/>
                  <a:pt x="93" y="42"/>
                </a:cubicBezTo>
                <a:cubicBezTo>
                  <a:pt x="93" y="19"/>
                  <a:pt x="93" y="19"/>
                  <a:pt x="93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7" y="19"/>
                  <a:pt x="99" y="17"/>
                  <a:pt x="99" y="15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5"/>
                  <a:pt x="94" y="0"/>
                  <a:pt x="89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6" y="0"/>
                  <a:pt x="61" y="5"/>
                  <a:pt x="61" y="10"/>
                </a:cubicBezTo>
                <a:cubicBezTo>
                  <a:pt x="61" y="15"/>
                  <a:pt x="61" y="15"/>
                  <a:pt x="61" y="15"/>
                </a:cubicBezTo>
                <a:cubicBezTo>
                  <a:pt x="61" y="17"/>
                  <a:pt x="63" y="19"/>
                  <a:pt x="65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7" y="42"/>
                  <a:pt x="67" y="42"/>
                  <a:pt x="67" y="42"/>
                </a:cubicBezTo>
                <a:cubicBezTo>
                  <a:pt x="67" y="45"/>
                  <a:pt x="65" y="47"/>
                  <a:pt x="63" y="48"/>
                </a:cubicBezTo>
                <a:cubicBezTo>
                  <a:pt x="59" y="50"/>
                  <a:pt x="56" y="55"/>
                  <a:pt x="56" y="59"/>
                </a:cubicBezTo>
                <a:cubicBezTo>
                  <a:pt x="56" y="61"/>
                  <a:pt x="56" y="61"/>
                  <a:pt x="56" y="61"/>
                </a:cubicBezTo>
                <a:cubicBezTo>
                  <a:pt x="53" y="61"/>
                  <a:pt x="53" y="61"/>
                  <a:pt x="53" y="61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5"/>
                  <a:pt x="51" y="50"/>
                  <a:pt x="47" y="48"/>
                </a:cubicBezTo>
                <a:cubicBezTo>
                  <a:pt x="44" y="47"/>
                  <a:pt x="43" y="45"/>
                  <a:pt x="43" y="42"/>
                </a:cubicBezTo>
                <a:cubicBezTo>
                  <a:pt x="43" y="19"/>
                  <a:pt x="43" y="19"/>
                  <a:pt x="43" y="19"/>
                </a:cubicBezTo>
                <a:cubicBezTo>
                  <a:pt x="45" y="19"/>
                  <a:pt x="45" y="19"/>
                  <a:pt x="45" y="19"/>
                </a:cubicBezTo>
                <a:cubicBezTo>
                  <a:pt x="46" y="19"/>
                  <a:pt x="48" y="17"/>
                  <a:pt x="48" y="15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5"/>
                  <a:pt x="43" y="0"/>
                  <a:pt x="38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5" y="0"/>
                  <a:pt x="11" y="5"/>
                  <a:pt x="11" y="10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7"/>
                  <a:pt x="12" y="19"/>
                  <a:pt x="14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5"/>
                  <a:pt x="15" y="47"/>
                  <a:pt x="12" y="48"/>
                </a:cubicBezTo>
                <a:cubicBezTo>
                  <a:pt x="8" y="50"/>
                  <a:pt x="5" y="55"/>
                  <a:pt x="5" y="59"/>
                </a:cubicBezTo>
                <a:cubicBezTo>
                  <a:pt x="5" y="61"/>
                  <a:pt x="5" y="61"/>
                  <a:pt x="5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160"/>
                  <a:pt x="0" y="160"/>
                  <a:pt x="0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0" y="61"/>
                  <a:pt x="160" y="61"/>
                  <a:pt x="160" y="61"/>
                </a:cubicBezTo>
                <a:lnTo>
                  <a:pt x="155" y="61"/>
                </a:lnTo>
                <a:close/>
                <a:moveTo>
                  <a:pt x="117" y="10"/>
                </a:moveTo>
                <a:cubicBezTo>
                  <a:pt x="117" y="8"/>
                  <a:pt x="118" y="7"/>
                  <a:pt x="120" y="6"/>
                </a:cubicBezTo>
                <a:cubicBezTo>
                  <a:pt x="120" y="8"/>
                  <a:pt x="120" y="8"/>
                  <a:pt x="120" y="8"/>
                </a:cubicBezTo>
                <a:cubicBezTo>
                  <a:pt x="120" y="9"/>
                  <a:pt x="121" y="11"/>
                  <a:pt x="123" y="11"/>
                </a:cubicBezTo>
                <a:cubicBezTo>
                  <a:pt x="124" y="11"/>
                  <a:pt x="125" y="9"/>
                  <a:pt x="125" y="8"/>
                </a:cubicBezTo>
                <a:cubicBezTo>
                  <a:pt x="125" y="5"/>
                  <a:pt x="125" y="5"/>
                  <a:pt x="125" y="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9"/>
                  <a:pt x="129" y="11"/>
                  <a:pt x="131" y="11"/>
                </a:cubicBezTo>
                <a:cubicBezTo>
                  <a:pt x="132" y="11"/>
                  <a:pt x="133" y="9"/>
                  <a:pt x="133" y="8"/>
                </a:cubicBezTo>
                <a:cubicBezTo>
                  <a:pt x="133" y="5"/>
                  <a:pt x="133" y="5"/>
                  <a:pt x="133" y="5"/>
                </a:cubicBezTo>
                <a:cubicBezTo>
                  <a:pt x="136" y="5"/>
                  <a:pt x="136" y="5"/>
                  <a:pt x="136" y="5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9"/>
                  <a:pt x="137" y="11"/>
                  <a:pt x="139" y="11"/>
                </a:cubicBezTo>
                <a:cubicBezTo>
                  <a:pt x="140" y="11"/>
                  <a:pt x="141" y="9"/>
                  <a:pt x="141" y="8"/>
                </a:cubicBezTo>
                <a:cubicBezTo>
                  <a:pt x="141" y="6"/>
                  <a:pt x="141" y="6"/>
                  <a:pt x="141" y="6"/>
                </a:cubicBezTo>
                <a:cubicBezTo>
                  <a:pt x="143" y="7"/>
                  <a:pt x="144" y="8"/>
                  <a:pt x="144" y="10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17" y="13"/>
                  <a:pt x="117" y="13"/>
                  <a:pt x="117" y="13"/>
                </a:cubicBezTo>
                <a:lnTo>
                  <a:pt x="117" y="10"/>
                </a:lnTo>
                <a:close/>
                <a:moveTo>
                  <a:pt x="112" y="59"/>
                </a:moveTo>
                <a:cubicBezTo>
                  <a:pt x="112" y="57"/>
                  <a:pt x="113" y="54"/>
                  <a:pt x="116" y="53"/>
                </a:cubicBezTo>
                <a:cubicBezTo>
                  <a:pt x="120" y="51"/>
                  <a:pt x="123" y="47"/>
                  <a:pt x="123" y="42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39" y="19"/>
                  <a:pt x="139" y="19"/>
                  <a:pt x="139" y="19"/>
                </a:cubicBezTo>
                <a:cubicBezTo>
                  <a:pt x="139" y="42"/>
                  <a:pt x="139" y="42"/>
                  <a:pt x="139" y="42"/>
                </a:cubicBezTo>
                <a:cubicBezTo>
                  <a:pt x="139" y="47"/>
                  <a:pt x="141" y="51"/>
                  <a:pt x="145" y="53"/>
                </a:cubicBezTo>
                <a:cubicBezTo>
                  <a:pt x="148" y="54"/>
                  <a:pt x="149" y="57"/>
                  <a:pt x="149" y="59"/>
                </a:cubicBezTo>
                <a:cubicBezTo>
                  <a:pt x="149" y="61"/>
                  <a:pt x="149" y="61"/>
                  <a:pt x="149" y="61"/>
                </a:cubicBezTo>
                <a:cubicBezTo>
                  <a:pt x="112" y="61"/>
                  <a:pt x="112" y="61"/>
                  <a:pt x="112" y="61"/>
                </a:cubicBezTo>
                <a:lnTo>
                  <a:pt x="112" y="59"/>
                </a:lnTo>
                <a:close/>
                <a:moveTo>
                  <a:pt x="67" y="10"/>
                </a:moveTo>
                <a:cubicBezTo>
                  <a:pt x="67" y="8"/>
                  <a:pt x="68" y="7"/>
                  <a:pt x="69" y="6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9"/>
                  <a:pt x="71" y="11"/>
                  <a:pt x="72" y="11"/>
                </a:cubicBezTo>
                <a:cubicBezTo>
                  <a:pt x="73" y="11"/>
                  <a:pt x="75" y="9"/>
                  <a:pt x="75" y="8"/>
                </a:cubicBezTo>
                <a:cubicBezTo>
                  <a:pt x="75" y="5"/>
                  <a:pt x="75" y="5"/>
                  <a:pt x="75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8"/>
                  <a:pt x="77" y="8"/>
                  <a:pt x="77" y="8"/>
                </a:cubicBezTo>
                <a:cubicBezTo>
                  <a:pt x="77" y="9"/>
                  <a:pt x="79" y="11"/>
                  <a:pt x="80" y="11"/>
                </a:cubicBezTo>
                <a:cubicBezTo>
                  <a:pt x="81" y="11"/>
                  <a:pt x="83" y="9"/>
                  <a:pt x="83" y="8"/>
                </a:cubicBezTo>
                <a:cubicBezTo>
                  <a:pt x="83" y="5"/>
                  <a:pt x="83" y="5"/>
                  <a:pt x="83" y="5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8"/>
                  <a:pt x="85" y="8"/>
                  <a:pt x="85" y="8"/>
                </a:cubicBezTo>
                <a:cubicBezTo>
                  <a:pt x="85" y="9"/>
                  <a:pt x="87" y="11"/>
                  <a:pt x="88" y="11"/>
                </a:cubicBezTo>
                <a:cubicBezTo>
                  <a:pt x="89" y="11"/>
                  <a:pt x="91" y="9"/>
                  <a:pt x="91" y="8"/>
                </a:cubicBezTo>
                <a:cubicBezTo>
                  <a:pt x="91" y="6"/>
                  <a:pt x="91" y="6"/>
                  <a:pt x="91" y="6"/>
                </a:cubicBezTo>
                <a:cubicBezTo>
                  <a:pt x="92" y="7"/>
                  <a:pt x="93" y="8"/>
                  <a:pt x="93" y="10"/>
                </a:cubicBezTo>
                <a:cubicBezTo>
                  <a:pt x="93" y="13"/>
                  <a:pt x="93" y="13"/>
                  <a:pt x="93" y="13"/>
                </a:cubicBezTo>
                <a:cubicBezTo>
                  <a:pt x="67" y="13"/>
                  <a:pt x="67" y="13"/>
                  <a:pt x="67" y="13"/>
                </a:cubicBezTo>
                <a:lnTo>
                  <a:pt x="67" y="10"/>
                </a:lnTo>
                <a:close/>
                <a:moveTo>
                  <a:pt x="61" y="59"/>
                </a:moveTo>
                <a:cubicBezTo>
                  <a:pt x="61" y="57"/>
                  <a:pt x="63" y="54"/>
                  <a:pt x="65" y="53"/>
                </a:cubicBezTo>
                <a:cubicBezTo>
                  <a:pt x="69" y="51"/>
                  <a:pt x="72" y="47"/>
                  <a:pt x="72" y="42"/>
                </a:cubicBezTo>
                <a:cubicBezTo>
                  <a:pt x="72" y="19"/>
                  <a:pt x="72" y="19"/>
                  <a:pt x="72" y="19"/>
                </a:cubicBezTo>
                <a:cubicBezTo>
                  <a:pt x="88" y="19"/>
                  <a:pt x="88" y="19"/>
                  <a:pt x="88" y="19"/>
                </a:cubicBezTo>
                <a:cubicBezTo>
                  <a:pt x="88" y="42"/>
                  <a:pt x="88" y="42"/>
                  <a:pt x="88" y="42"/>
                </a:cubicBezTo>
                <a:cubicBezTo>
                  <a:pt x="88" y="47"/>
                  <a:pt x="91" y="51"/>
                  <a:pt x="95" y="53"/>
                </a:cubicBezTo>
                <a:cubicBezTo>
                  <a:pt x="97" y="54"/>
                  <a:pt x="99" y="57"/>
                  <a:pt x="99" y="59"/>
                </a:cubicBezTo>
                <a:cubicBezTo>
                  <a:pt x="99" y="61"/>
                  <a:pt x="99" y="61"/>
                  <a:pt x="99" y="61"/>
                </a:cubicBezTo>
                <a:cubicBezTo>
                  <a:pt x="61" y="61"/>
                  <a:pt x="61" y="61"/>
                  <a:pt x="61" y="61"/>
                </a:cubicBezTo>
                <a:lnTo>
                  <a:pt x="61" y="59"/>
                </a:lnTo>
                <a:close/>
                <a:moveTo>
                  <a:pt x="16" y="10"/>
                </a:moveTo>
                <a:cubicBezTo>
                  <a:pt x="16" y="8"/>
                  <a:pt x="17" y="7"/>
                  <a:pt x="19" y="6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9"/>
                  <a:pt x="20" y="11"/>
                  <a:pt x="21" y="11"/>
                </a:cubicBezTo>
                <a:cubicBezTo>
                  <a:pt x="23" y="11"/>
                  <a:pt x="24" y="9"/>
                  <a:pt x="24" y="8"/>
                </a:cubicBezTo>
                <a:cubicBezTo>
                  <a:pt x="24" y="5"/>
                  <a:pt x="24" y="5"/>
                  <a:pt x="24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8" y="11"/>
                  <a:pt x="29" y="11"/>
                </a:cubicBezTo>
                <a:cubicBezTo>
                  <a:pt x="31" y="11"/>
                  <a:pt x="32" y="9"/>
                  <a:pt x="32" y="8"/>
                </a:cubicBezTo>
                <a:cubicBezTo>
                  <a:pt x="32" y="5"/>
                  <a:pt x="32" y="5"/>
                  <a:pt x="32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9"/>
                  <a:pt x="36" y="11"/>
                  <a:pt x="37" y="11"/>
                </a:cubicBezTo>
                <a:cubicBezTo>
                  <a:pt x="39" y="11"/>
                  <a:pt x="40" y="9"/>
                  <a:pt x="40" y="8"/>
                </a:cubicBezTo>
                <a:cubicBezTo>
                  <a:pt x="40" y="6"/>
                  <a:pt x="40" y="6"/>
                  <a:pt x="40" y="6"/>
                </a:cubicBezTo>
                <a:cubicBezTo>
                  <a:pt x="42" y="7"/>
                  <a:pt x="43" y="8"/>
                  <a:pt x="43" y="10"/>
                </a:cubicBezTo>
                <a:cubicBezTo>
                  <a:pt x="43" y="13"/>
                  <a:pt x="43" y="13"/>
                  <a:pt x="43" y="13"/>
                </a:cubicBezTo>
                <a:cubicBezTo>
                  <a:pt x="16" y="13"/>
                  <a:pt x="16" y="13"/>
                  <a:pt x="16" y="13"/>
                </a:cubicBezTo>
                <a:lnTo>
                  <a:pt x="16" y="10"/>
                </a:lnTo>
                <a:close/>
                <a:moveTo>
                  <a:pt x="11" y="59"/>
                </a:moveTo>
                <a:cubicBezTo>
                  <a:pt x="11" y="57"/>
                  <a:pt x="12" y="54"/>
                  <a:pt x="15" y="53"/>
                </a:cubicBezTo>
                <a:cubicBezTo>
                  <a:pt x="19" y="51"/>
                  <a:pt x="21" y="47"/>
                  <a:pt x="21" y="42"/>
                </a:cubicBezTo>
                <a:cubicBezTo>
                  <a:pt x="21" y="19"/>
                  <a:pt x="21" y="19"/>
                  <a:pt x="21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42"/>
                  <a:pt x="37" y="42"/>
                  <a:pt x="37" y="42"/>
                </a:cubicBezTo>
                <a:cubicBezTo>
                  <a:pt x="37" y="47"/>
                  <a:pt x="40" y="51"/>
                  <a:pt x="44" y="53"/>
                </a:cubicBezTo>
                <a:cubicBezTo>
                  <a:pt x="47" y="54"/>
                  <a:pt x="48" y="57"/>
                  <a:pt x="48" y="59"/>
                </a:cubicBezTo>
                <a:cubicBezTo>
                  <a:pt x="48" y="61"/>
                  <a:pt x="48" y="61"/>
                  <a:pt x="48" y="61"/>
                </a:cubicBezTo>
                <a:cubicBezTo>
                  <a:pt x="11" y="61"/>
                  <a:pt x="11" y="61"/>
                  <a:pt x="11" y="61"/>
                </a:cubicBezTo>
                <a:lnTo>
                  <a:pt x="11" y="59"/>
                </a:lnTo>
                <a:close/>
                <a:moveTo>
                  <a:pt x="126" y="125"/>
                </a:moveTo>
                <a:cubicBezTo>
                  <a:pt x="137" y="115"/>
                  <a:pt x="137" y="115"/>
                  <a:pt x="137" y="115"/>
                </a:cubicBezTo>
                <a:cubicBezTo>
                  <a:pt x="134" y="112"/>
                  <a:pt x="134" y="112"/>
                  <a:pt x="134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7" y="136"/>
                  <a:pt x="137" y="136"/>
                  <a:pt x="137" y="136"/>
                </a:cubicBezTo>
                <a:lnTo>
                  <a:pt x="126" y="125"/>
                </a:lnTo>
                <a:close/>
                <a:moveTo>
                  <a:pt x="122" y="107"/>
                </a:moveTo>
                <a:cubicBezTo>
                  <a:pt x="130" y="115"/>
                  <a:pt x="130" y="115"/>
                  <a:pt x="130" y="11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22" y="144"/>
                  <a:pt x="122" y="144"/>
                  <a:pt x="122" y="144"/>
                </a:cubicBezTo>
                <a:cubicBezTo>
                  <a:pt x="155" y="144"/>
                  <a:pt x="155" y="144"/>
                  <a:pt x="155" y="144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5" y="152"/>
                  <a:pt x="5" y="152"/>
                  <a:pt x="5" y="152"/>
                </a:cubicBezTo>
                <a:cubicBezTo>
                  <a:pt x="29" y="152"/>
                  <a:pt x="29" y="152"/>
                  <a:pt x="29" y="152"/>
                </a:cubicBezTo>
                <a:cubicBezTo>
                  <a:pt x="31" y="152"/>
                  <a:pt x="32" y="151"/>
                  <a:pt x="32" y="149"/>
                </a:cubicBezTo>
                <a:cubicBezTo>
                  <a:pt x="32" y="148"/>
                  <a:pt x="31" y="147"/>
                  <a:pt x="29" y="147"/>
                </a:cubicBezTo>
                <a:cubicBezTo>
                  <a:pt x="5" y="147"/>
                  <a:pt x="5" y="147"/>
                  <a:pt x="5" y="147"/>
                </a:cubicBezTo>
                <a:cubicBezTo>
                  <a:pt x="5" y="144"/>
                  <a:pt x="5" y="144"/>
                  <a:pt x="5" y="144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5" y="144"/>
                  <a:pt x="27" y="143"/>
                  <a:pt x="27" y="141"/>
                </a:cubicBezTo>
                <a:cubicBezTo>
                  <a:pt x="27" y="140"/>
                  <a:pt x="25" y="139"/>
                  <a:pt x="24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5" y="136"/>
                  <a:pt x="5" y="136"/>
                  <a:pt x="5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20" y="136"/>
                  <a:pt x="21" y="135"/>
                  <a:pt x="21" y="133"/>
                </a:cubicBezTo>
                <a:cubicBezTo>
                  <a:pt x="21" y="132"/>
                  <a:pt x="20" y="131"/>
                  <a:pt x="19" y="131"/>
                </a:cubicBezTo>
                <a:cubicBezTo>
                  <a:pt x="5" y="131"/>
                  <a:pt x="5" y="131"/>
                  <a:pt x="5" y="131"/>
                </a:cubicBezTo>
                <a:cubicBezTo>
                  <a:pt x="5" y="128"/>
                  <a:pt x="5" y="128"/>
                  <a:pt x="5" y="128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5" y="128"/>
                  <a:pt x="16" y="127"/>
                  <a:pt x="16" y="125"/>
                </a:cubicBezTo>
                <a:cubicBezTo>
                  <a:pt x="16" y="124"/>
                  <a:pt x="15" y="123"/>
                  <a:pt x="13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67"/>
                  <a:pt x="5" y="67"/>
                  <a:pt x="5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104" y="67"/>
                  <a:pt x="104" y="67"/>
                  <a:pt x="104" y="67"/>
                </a:cubicBezTo>
                <a:cubicBezTo>
                  <a:pt x="107" y="67"/>
                  <a:pt x="107" y="67"/>
                  <a:pt x="107" y="67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5" y="107"/>
                  <a:pt x="155" y="107"/>
                  <a:pt x="155" y="107"/>
                </a:cubicBezTo>
                <a:lnTo>
                  <a:pt x="122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67" name="Freeform 1090">
            <a:extLst>
              <a:ext uri="{FF2B5EF4-FFF2-40B4-BE49-F238E27FC236}">
                <a16:creationId xmlns:a16="http://schemas.microsoft.com/office/drawing/2014/main" id="{96EBAE38-2AB3-4407-A634-95799DE19B4E}"/>
              </a:ext>
            </a:extLst>
          </p:cNvPr>
          <p:cNvSpPr>
            <a:spLocks noEditPoints="1"/>
          </p:cNvSpPr>
          <p:nvPr/>
        </p:nvSpPr>
        <p:spPr bwMode="auto">
          <a:xfrm>
            <a:off x="1742438" y="4287305"/>
            <a:ext cx="446876" cy="449460"/>
          </a:xfrm>
          <a:custGeom>
            <a:avLst/>
            <a:gdLst>
              <a:gd name="T0" fmla="*/ 284936 w 160"/>
              <a:gd name="T1" fmla="*/ 265867 h 160"/>
              <a:gd name="T2" fmla="*/ 302101 w 160"/>
              <a:gd name="T3" fmla="*/ 20717 h 160"/>
              <a:gd name="T4" fmla="*/ 381060 w 160"/>
              <a:gd name="T5" fmla="*/ 41434 h 160"/>
              <a:gd name="T6" fmla="*/ 484049 w 160"/>
              <a:gd name="T7" fmla="*/ 155377 h 160"/>
              <a:gd name="T8" fmla="*/ 504646 w 160"/>
              <a:gd name="T9" fmla="*/ 176093 h 160"/>
              <a:gd name="T10" fmla="*/ 302101 w 160"/>
              <a:gd name="T11" fmla="*/ 248603 h 160"/>
              <a:gd name="T12" fmla="*/ 549275 w 160"/>
              <a:gd name="T13" fmla="*/ 293489 h 160"/>
              <a:gd name="T14" fmla="*/ 329565 w 160"/>
              <a:gd name="T15" fmla="*/ 303848 h 160"/>
              <a:gd name="T16" fmla="*/ 329565 w 160"/>
              <a:gd name="T17" fmla="*/ 37981 h 160"/>
              <a:gd name="T18" fmla="*/ 319266 w 160"/>
              <a:gd name="T19" fmla="*/ 82868 h 160"/>
              <a:gd name="T20" fmla="*/ 319266 w 160"/>
              <a:gd name="T21" fmla="*/ 82868 h 160"/>
              <a:gd name="T22" fmla="*/ 339864 w 160"/>
              <a:gd name="T23" fmla="*/ 65603 h 160"/>
              <a:gd name="T24" fmla="*/ 401657 w 160"/>
              <a:gd name="T25" fmla="*/ 72509 h 160"/>
              <a:gd name="T26" fmla="*/ 384493 w 160"/>
              <a:gd name="T27" fmla="*/ 93226 h 160"/>
              <a:gd name="T28" fmla="*/ 429121 w 160"/>
              <a:gd name="T29" fmla="*/ 82868 h 160"/>
              <a:gd name="T30" fmla="*/ 429121 w 160"/>
              <a:gd name="T31" fmla="*/ 82868 h 160"/>
              <a:gd name="T32" fmla="*/ 449719 w 160"/>
              <a:gd name="T33" fmla="*/ 120848 h 160"/>
              <a:gd name="T34" fmla="*/ 346730 w 160"/>
              <a:gd name="T35" fmla="*/ 127754 h 160"/>
              <a:gd name="T36" fmla="*/ 411956 w 160"/>
              <a:gd name="T37" fmla="*/ 120848 h 160"/>
              <a:gd name="T38" fmla="*/ 456585 w 160"/>
              <a:gd name="T39" fmla="*/ 165735 h 160"/>
              <a:gd name="T40" fmla="*/ 456585 w 160"/>
              <a:gd name="T41" fmla="*/ 165735 h 160"/>
              <a:gd name="T42" fmla="*/ 477183 w 160"/>
              <a:gd name="T43" fmla="*/ 203716 h 160"/>
              <a:gd name="T44" fmla="*/ 319266 w 160"/>
              <a:gd name="T45" fmla="*/ 155377 h 160"/>
              <a:gd name="T46" fmla="*/ 329565 w 160"/>
              <a:gd name="T47" fmla="*/ 203716 h 160"/>
              <a:gd name="T48" fmla="*/ 346730 w 160"/>
              <a:gd name="T49" fmla="*/ 165735 h 160"/>
              <a:gd name="T50" fmla="*/ 346730 w 160"/>
              <a:gd name="T51" fmla="*/ 165735 h 160"/>
              <a:gd name="T52" fmla="*/ 394791 w 160"/>
              <a:gd name="T53" fmla="*/ 176093 h 160"/>
              <a:gd name="T54" fmla="*/ 374194 w 160"/>
              <a:gd name="T55" fmla="*/ 155377 h 160"/>
              <a:gd name="T56" fmla="*/ 439420 w 160"/>
              <a:gd name="T57" fmla="*/ 148471 h 160"/>
              <a:gd name="T58" fmla="*/ 374194 w 160"/>
              <a:gd name="T59" fmla="*/ 193358 h 160"/>
              <a:gd name="T60" fmla="*/ 374194 w 160"/>
              <a:gd name="T61" fmla="*/ 193358 h 160"/>
              <a:gd name="T62" fmla="*/ 422255 w 160"/>
              <a:gd name="T63" fmla="*/ 203716 h 160"/>
              <a:gd name="T64" fmla="*/ 511512 w 160"/>
              <a:gd name="T65" fmla="*/ 238244 h 160"/>
              <a:gd name="T66" fmla="*/ 466884 w 160"/>
              <a:gd name="T67" fmla="*/ 231338 h 160"/>
              <a:gd name="T68" fmla="*/ 346730 w 160"/>
              <a:gd name="T69" fmla="*/ 220980 h 160"/>
              <a:gd name="T70" fmla="*/ 346730 w 160"/>
              <a:gd name="T71" fmla="*/ 220980 h 160"/>
              <a:gd name="T72" fmla="*/ 394791 w 160"/>
              <a:gd name="T73" fmla="*/ 231338 h 160"/>
              <a:gd name="T74" fmla="*/ 0 w 160"/>
              <a:gd name="T75" fmla="*/ 276225 h 160"/>
              <a:gd name="T76" fmla="*/ 264339 w 160"/>
              <a:gd name="T77" fmla="*/ 0 h 160"/>
              <a:gd name="T78" fmla="*/ 247174 w 160"/>
              <a:gd name="T79" fmla="*/ 20717 h 160"/>
              <a:gd name="T80" fmla="*/ 274638 w 160"/>
              <a:gd name="T81" fmla="*/ 552450 h 160"/>
              <a:gd name="T82" fmla="*/ 85824 w 160"/>
              <a:gd name="T83" fmla="*/ 476488 h 160"/>
              <a:gd name="T84" fmla="*/ 113288 w 160"/>
              <a:gd name="T85" fmla="*/ 476488 h 160"/>
              <a:gd name="T86" fmla="*/ 319266 w 160"/>
              <a:gd name="T87" fmla="*/ 369451 h 160"/>
              <a:gd name="T88" fmla="*/ 357029 w 160"/>
              <a:gd name="T89" fmla="*/ 407432 h 160"/>
              <a:gd name="T90" fmla="*/ 157917 w 160"/>
              <a:gd name="T91" fmla="*/ 504111 h 160"/>
              <a:gd name="T92" fmla="*/ 157917 w 160"/>
              <a:gd name="T93" fmla="*/ 504111 h 160"/>
              <a:gd name="T94" fmla="*/ 284936 w 160"/>
              <a:gd name="T95" fmla="*/ 531733 h 160"/>
              <a:gd name="T96" fmla="*/ 408523 w 160"/>
              <a:gd name="T97" fmla="*/ 459224 h 160"/>
              <a:gd name="T98" fmla="*/ 387925 w 160"/>
              <a:gd name="T99" fmla="*/ 504111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60">
                <a:moveTo>
                  <a:pt x="160" y="74"/>
                </a:moveTo>
                <a:cubicBezTo>
                  <a:pt x="157" y="35"/>
                  <a:pt x="125" y="3"/>
                  <a:pt x="85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77"/>
                  <a:pt x="83" y="77"/>
                  <a:pt x="83" y="77"/>
                </a:cubicBezTo>
                <a:cubicBezTo>
                  <a:pt x="160" y="77"/>
                  <a:pt x="160" y="77"/>
                  <a:pt x="160" y="77"/>
                </a:cubicBezTo>
                <a:lnTo>
                  <a:pt x="160" y="74"/>
                </a:lnTo>
                <a:close/>
                <a:moveTo>
                  <a:pt x="88" y="72"/>
                </a:moveTo>
                <a:cubicBezTo>
                  <a:pt x="88" y="6"/>
                  <a:pt x="88" y="6"/>
                  <a:pt x="88" y="6"/>
                </a:cubicBezTo>
                <a:cubicBezTo>
                  <a:pt x="94" y="6"/>
                  <a:pt x="101" y="8"/>
                  <a:pt x="107" y="10"/>
                </a:cubicBezTo>
                <a:cubicBezTo>
                  <a:pt x="107" y="10"/>
                  <a:pt x="107" y="11"/>
                  <a:pt x="107" y="11"/>
                </a:cubicBezTo>
                <a:cubicBezTo>
                  <a:pt x="107" y="12"/>
                  <a:pt x="108" y="13"/>
                  <a:pt x="109" y="13"/>
                </a:cubicBezTo>
                <a:cubicBezTo>
                  <a:pt x="110" y="13"/>
                  <a:pt x="111" y="13"/>
                  <a:pt x="111" y="12"/>
                </a:cubicBezTo>
                <a:cubicBezTo>
                  <a:pt x="125" y="19"/>
                  <a:pt x="136" y="28"/>
                  <a:pt x="143" y="41"/>
                </a:cubicBezTo>
                <a:cubicBezTo>
                  <a:pt x="143" y="40"/>
                  <a:pt x="142" y="40"/>
                  <a:pt x="141" y="40"/>
                </a:cubicBezTo>
                <a:cubicBezTo>
                  <a:pt x="140" y="40"/>
                  <a:pt x="139" y="41"/>
                  <a:pt x="139" y="43"/>
                </a:cubicBezTo>
                <a:cubicBezTo>
                  <a:pt x="139" y="44"/>
                  <a:pt x="140" y="45"/>
                  <a:pt x="141" y="45"/>
                </a:cubicBezTo>
                <a:cubicBezTo>
                  <a:pt x="143" y="45"/>
                  <a:pt x="144" y="44"/>
                  <a:pt x="144" y="43"/>
                </a:cubicBezTo>
                <a:cubicBezTo>
                  <a:pt x="144" y="42"/>
                  <a:pt x="144" y="42"/>
                  <a:pt x="144" y="42"/>
                </a:cubicBezTo>
                <a:cubicBezTo>
                  <a:pt x="145" y="44"/>
                  <a:pt x="146" y="46"/>
                  <a:pt x="148" y="49"/>
                </a:cubicBezTo>
                <a:cubicBezTo>
                  <a:pt x="147" y="49"/>
                  <a:pt x="147" y="50"/>
                  <a:pt x="147" y="51"/>
                </a:cubicBezTo>
                <a:cubicBezTo>
                  <a:pt x="147" y="52"/>
                  <a:pt x="148" y="53"/>
                  <a:pt x="149" y="53"/>
                </a:cubicBezTo>
                <a:cubicBezTo>
                  <a:pt x="149" y="53"/>
                  <a:pt x="149" y="53"/>
                  <a:pt x="150" y="53"/>
                </a:cubicBezTo>
                <a:cubicBezTo>
                  <a:pt x="152" y="59"/>
                  <a:pt x="153" y="65"/>
                  <a:pt x="154" y="72"/>
                </a:cubicBezTo>
                <a:lnTo>
                  <a:pt x="88" y="72"/>
                </a:lnTo>
                <a:close/>
                <a:moveTo>
                  <a:pt x="83" y="83"/>
                </a:moveTo>
                <a:cubicBezTo>
                  <a:pt x="137" y="136"/>
                  <a:pt x="137" y="136"/>
                  <a:pt x="137" y="136"/>
                </a:cubicBezTo>
                <a:cubicBezTo>
                  <a:pt x="139" y="134"/>
                  <a:pt x="139" y="134"/>
                  <a:pt x="139" y="134"/>
                </a:cubicBezTo>
                <a:cubicBezTo>
                  <a:pt x="151" y="121"/>
                  <a:pt x="159" y="103"/>
                  <a:pt x="160" y="85"/>
                </a:cubicBezTo>
                <a:cubicBezTo>
                  <a:pt x="160" y="83"/>
                  <a:pt x="160" y="83"/>
                  <a:pt x="160" y="83"/>
                </a:cubicBezTo>
                <a:lnTo>
                  <a:pt x="83" y="83"/>
                </a:lnTo>
                <a:close/>
                <a:moveTo>
                  <a:pt x="137" y="128"/>
                </a:moveTo>
                <a:cubicBezTo>
                  <a:pt x="96" y="88"/>
                  <a:pt x="96" y="88"/>
                  <a:pt x="96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3" y="103"/>
                  <a:pt x="147" y="117"/>
                  <a:pt x="137" y="128"/>
                </a:cubicBezTo>
                <a:close/>
                <a:moveTo>
                  <a:pt x="93" y="8"/>
                </a:moveTo>
                <a:cubicBezTo>
                  <a:pt x="95" y="8"/>
                  <a:pt x="96" y="9"/>
                  <a:pt x="96" y="11"/>
                </a:cubicBezTo>
                <a:cubicBezTo>
                  <a:pt x="96" y="12"/>
                  <a:pt x="95" y="13"/>
                  <a:pt x="93" y="13"/>
                </a:cubicBezTo>
                <a:cubicBezTo>
                  <a:pt x="92" y="13"/>
                  <a:pt x="91" y="12"/>
                  <a:pt x="91" y="11"/>
                </a:cubicBezTo>
                <a:cubicBezTo>
                  <a:pt x="91" y="9"/>
                  <a:pt x="92" y="8"/>
                  <a:pt x="93" y="8"/>
                </a:cubicBezTo>
                <a:close/>
                <a:moveTo>
                  <a:pt x="93" y="24"/>
                </a:moveTo>
                <a:cubicBezTo>
                  <a:pt x="95" y="24"/>
                  <a:pt x="96" y="25"/>
                  <a:pt x="96" y="27"/>
                </a:cubicBezTo>
                <a:cubicBezTo>
                  <a:pt x="96" y="28"/>
                  <a:pt x="95" y="29"/>
                  <a:pt x="93" y="29"/>
                </a:cubicBezTo>
                <a:cubicBezTo>
                  <a:pt x="92" y="29"/>
                  <a:pt x="91" y="28"/>
                  <a:pt x="91" y="27"/>
                </a:cubicBezTo>
                <a:cubicBezTo>
                  <a:pt x="91" y="25"/>
                  <a:pt x="92" y="24"/>
                  <a:pt x="93" y="24"/>
                </a:cubicBezTo>
                <a:close/>
                <a:moveTo>
                  <a:pt x="101" y="16"/>
                </a:moveTo>
                <a:cubicBezTo>
                  <a:pt x="103" y="16"/>
                  <a:pt x="104" y="17"/>
                  <a:pt x="104" y="19"/>
                </a:cubicBezTo>
                <a:cubicBezTo>
                  <a:pt x="104" y="20"/>
                  <a:pt x="103" y="21"/>
                  <a:pt x="101" y="21"/>
                </a:cubicBezTo>
                <a:cubicBezTo>
                  <a:pt x="100" y="21"/>
                  <a:pt x="99" y="20"/>
                  <a:pt x="99" y="19"/>
                </a:cubicBezTo>
                <a:cubicBezTo>
                  <a:pt x="99" y="17"/>
                  <a:pt x="100" y="16"/>
                  <a:pt x="101" y="16"/>
                </a:cubicBezTo>
                <a:close/>
                <a:moveTo>
                  <a:pt x="117" y="16"/>
                </a:moveTo>
                <a:cubicBezTo>
                  <a:pt x="119" y="16"/>
                  <a:pt x="120" y="17"/>
                  <a:pt x="120" y="19"/>
                </a:cubicBezTo>
                <a:cubicBezTo>
                  <a:pt x="120" y="20"/>
                  <a:pt x="119" y="21"/>
                  <a:pt x="117" y="21"/>
                </a:cubicBezTo>
                <a:cubicBezTo>
                  <a:pt x="116" y="21"/>
                  <a:pt x="115" y="20"/>
                  <a:pt x="115" y="19"/>
                </a:cubicBezTo>
                <a:cubicBezTo>
                  <a:pt x="115" y="17"/>
                  <a:pt x="116" y="16"/>
                  <a:pt x="117" y="16"/>
                </a:cubicBezTo>
                <a:close/>
                <a:moveTo>
                  <a:pt x="109" y="24"/>
                </a:moveTo>
                <a:cubicBezTo>
                  <a:pt x="111" y="24"/>
                  <a:pt x="112" y="25"/>
                  <a:pt x="112" y="27"/>
                </a:cubicBezTo>
                <a:cubicBezTo>
                  <a:pt x="112" y="28"/>
                  <a:pt x="111" y="29"/>
                  <a:pt x="109" y="29"/>
                </a:cubicBezTo>
                <a:cubicBezTo>
                  <a:pt x="108" y="29"/>
                  <a:pt x="107" y="28"/>
                  <a:pt x="107" y="27"/>
                </a:cubicBezTo>
                <a:cubicBezTo>
                  <a:pt x="107" y="25"/>
                  <a:pt x="108" y="24"/>
                  <a:pt x="109" y="24"/>
                </a:cubicBezTo>
                <a:close/>
                <a:moveTo>
                  <a:pt x="125" y="24"/>
                </a:moveTo>
                <a:cubicBezTo>
                  <a:pt x="127" y="24"/>
                  <a:pt x="128" y="25"/>
                  <a:pt x="128" y="27"/>
                </a:cubicBezTo>
                <a:cubicBezTo>
                  <a:pt x="128" y="28"/>
                  <a:pt x="127" y="29"/>
                  <a:pt x="125" y="29"/>
                </a:cubicBezTo>
                <a:cubicBezTo>
                  <a:pt x="124" y="29"/>
                  <a:pt x="123" y="28"/>
                  <a:pt x="123" y="27"/>
                </a:cubicBezTo>
                <a:cubicBezTo>
                  <a:pt x="123" y="25"/>
                  <a:pt x="124" y="24"/>
                  <a:pt x="125" y="24"/>
                </a:cubicBezTo>
                <a:close/>
                <a:moveTo>
                  <a:pt x="133" y="32"/>
                </a:moveTo>
                <a:cubicBezTo>
                  <a:pt x="135" y="32"/>
                  <a:pt x="136" y="33"/>
                  <a:pt x="136" y="35"/>
                </a:cubicBezTo>
                <a:cubicBezTo>
                  <a:pt x="136" y="36"/>
                  <a:pt x="135" y="37"/>
                  <a:pt x="133" y="37"/>
                </a:cubicBezTo>
                <a:cubicBezTo>
                  <a:pt x="132" y="37"/>
                  <a:pt x="131" y="36"/>
                  <a:pt x="131" y="35"/>
                </a:cubicBezTo>
                <a:cubicBezTo>
                  <a:pt x="131" y="33"/>
                  <a:pt x="132" y="32"/>
                  <a:pt x="133" y="32"/>
                </a:cubicBezTo>
                <a:close/>
                <a:moveTo>
                  <a:pt x="101" y="32"/>
                </a:moveTo>
                <a:cubicBezTo>
                  <a:pt x="103" y="32"/>
                  <a:pt x="104" y="33"/>
                  <a:pt x="104" y="35"/>
                </a:cubicBezTo>
                <a:cubicBezTo>
                  <a:pt x="104" y="36"/>
                  <a:pt x="103" y="37"/>
                  <a:pt x="101" y="37"/>
                </a:cubicBezTo>
                <a:cubicBezTo>
                  <a:pt x="100" y="37"/>
                  <a:pt x="99" y="36"/>
                  <a:pt x="99" y="35"/>
                </a:cubicBezTo>
                <a:cubicBezTo>
                  <a:pt x="99" y="33"/>
                  <a:pt x="100" y="32"/>
                  <a:pt x="101" y="32"/>
                </a:cubicBezTo>
                <a:close/>
                <a:moveTo>
                  <a:pt x="117" y="32"/>
                </a:moveTo>
                <a:cubicBezTo>
                  <a:pt x="119" y="32"/>
                  <a:pt x="120" y="33"/>
                  <a:pt x="120" y="35"/>
                </a:cubicBezTo>
                <a:cubicBezTo>
                  <a:pt x="120" y="36"/>
                  <a:pt x="119" y="37"/>
                  <a:pt x="117" y="37"/>
                </a:cubicBezTo>
                <a:cubicBezTo>
                  <a:pt x="116" y="37"/>
                  <a:pt x="115" y="36"/>
                  <a:pt x="115" y="35"/>
                </a:cubicBezTo>
                <a:cubicBezTo>
                  <a:pt x="115" y="33"/>
                  <a:pt x="116" y="32"/>
                  <a:pt x="117" y="32"/>
                </a:cubicBezTo>
                <a:close/>
                <a:moveTo>
                  <a:pt x="133" y="48"/>
                </a:moveTo>
                <a:cubicBezTo>
                  <a:pt x="135" y="48"/>
                  <a:pt x="136" y="49"/>
                  <a:pt x="136" y="51"/>
                </a:cubicBezTo>
                <a:cubicBezTo>
                  <a:pt x="136" y="52"/>
                  <a:pt x="135" y="53"/>
                  <a:pt x="133" y="53"/>
                </a:cubicBezTo>
                <a:cubicBezTo>
                  <a:pt x="132" y="53"/>
                  <a:pt x="131" y="52"/>
                  <a:pt x="131" y="51"/>
                </a:cubicBezTo>
                <a:cubicBezTo>
                  <a:pt x="131" y="49"/>
                  <a:pt x="132" y="48"/>
                  <a:pt x="133" y="48"/>
                </a:cubicBezTo>
                <a:close/>
                <a:moveTo>
                  <a:pt x="141" y="56"/>
                </a:moveTo>
                <a:cubicBezTo>
                  <a:pt x="143" y="56"/>
                  <a:pt x="144" y="57"/>
                  <a:pt x="144" y="59"/>
                </a:cubicBezTo>
                <a:cubicBezTo>
                  <a:pt x="144" y="60"/>
                  <a:pt x="143" y="61"/>
                  <a:pt x="141" y="61"/>
                </a:cubicBezTo>
                <a:cubicBezTo>
                  <a:pt x="140" y="61"/>
                  <a:pt x="139" y="60"/>
                  <a:pt x="139" y="59"/>
                </a:cubicBezTo>
                <a:cubicBezTo>
                  <a:pt x="139" y="57"/>
                  <a:pt x="140" y="56"/>
                  <a:pt x="141" y="56"/>
                </a:cubicBezTo>
                <a:close/>
                <a:moveTo>
                  <a:pt x="93" y="40"/>
                </a:moveTo>
                <a:cubicBezTo>
                  <a:pt x="95" y="40"/>
                  <a:pt x="96" y="41"/>
                  <a:pt x="96" y="43"/>
                </a:cubicBezTo>
                <a:cubicBezTo>
                  <a:pt x="96" y="44"/>
                  <a:pt x="95" y="45"/>
                  <a:pt x="93" y="45"/>
                </a:cubicBezTo>
                <a:cubicBezTo>
                  <a:pt x="92" y="45"/>
                  <a:pt x="91" y="44"/>
                  <a:pt x="91" y="43"/>
                </a:cubicBezTo>
                <a:cubicBezTo>
                  <a:pt x="91" y="41"/>
                  <a:pt x="92" y="40"/>
                  <a:pt x="93" y="40"/>
                </a:cubicBezTo>
                <a:close/>
                <a:moveTo>
                  <a:pt x="93" y="56"/>
                </a:moveTo>
                <a:cubicBezTo>
                  <a:pt x="95" y="56"/>
                  <a:pt x="96" y="57"/>
                  <a:pt x="96" y="59"/>
                </a:cubicBezTo>
                <a:cubicBezTo>
                  <a:pt x="96" y="60"/>
                  <a:pt x="95" y="61"/>
                  <a:pt x="93" y="61"/>
                </a:cubicBezTo>
                <a:cubicBezTo>
                  <a:pt x="92" y="61"/>
                  <a:pt x="91" y="60"/>
                  <a:pt x="91" y="59"/>
                </a:cubicBezTo>
                <a:cubicBezTo>
                  <a:pt x="91" y="57"/>
                  <a:pt x="92" y="56"/>
                  <a:pt x="93" y="56"/>
                </a:cubicBezTo>
                <a:close/>
                <a:moveTo>
                  <a:pt x="101" y="48"/>
                </a:moveTo>
                <a:cubicBezTo>
                  <a:pt x="103" y="48"/>
                  <a:pt x="104" y="49"/>
                  <a:pt x="104" y="51"/>
                </a:cubicBezTo>
                <a:cubicBezTo>
                  <a:pt x="104" y="52"/>
                  <a:pt x="103" y="53"/>
                  <a:pt x="101" y="53"/>
                </a:cubicBezTo>
                <a:cubicBezTo>
                  <a:pt x="100" y="53"/>
                  <a:pt x="99" y="52"/>
                  <a:pt x="99" y="51"/>
                </a:cubicBezTo>
                <a:cubicBezTo>
                  <a:pt x="99" y="49"/>
                  <a:pt x="100" y="48"/>
                  <a:pt x="101" y="48"/>
                </a:cubicBezTo>
                <a:close/>
                <a:moveTo>
                  <a:pt x="117" y="48"/>
                </a:moveTo>
                <a:cubicBezTo>
                  <a:pt x="119" y="48"/>
                  <a:pt x="120" y="49"/>
                  <a:pt x="120" y="51"/>
                </a:cubicBezTo>
                <a:cubicBezTo>
                  <a:pt x="120" y="52"/>
                  <a:pt x="119" y="53"/>
                  <a:pt x="117" y="53"/>
                </a:cubicBezTo>
                <a:cubicBezTo>
                  <a:pt x="116" y="53"/>
                  <a:pt x="115" y="52"/>
                  <a:pt x="115" y="51"/>
                </a:cubicBezTo>
                <a:cubicBezTo>
                  <a:pt x="115" y="49"/>
                  <a:pt x="116" y="48"/>
                  <a:pt x="117" y="48"/>
                </a:cubicBezTo>
                <a:close/>
                <a:moveTo>
                  <a:pt x="109" y="40"/>
                </a:moveTo>
                <a:cubicBezTo>
                  <a:pt x="111" y="40"/>
                  <a:pt x="112" y="41"/>
                  <a:pt x="112" y="43"/>
                </a:cubicBezTo>
                <a:cubicBezTo>
                  <a:pt x="112" y="44"/>
                  <a:pt x="111" y="45"/>
                  <a:pt x="109" y="45"/>
                </a:cubicBezTo>
                <a:cubicBezTo>
                  <a:pt x="108" y="45"/>
                  <a:pt x="107" y="44"/>
                  <a:pt x="107" y="43"/>
                </a:cubicBezTo>
                <a:cubicBezTo>
                  <a:pt x="107" y="41"/>
                  <a:pt x="108" y="40"/>
                  <a:pt x="109" y="40"/>
                </a:cubicBezTo>
                <a:close/>
                <a:moveTo>
                  <a:pt x="125" y="40"/>
                </a:moveTo>
                <a:cubicBezTo>
                  <a:pt x="127" y="40"/>
                  <a:pt x="128" y="41"/>
                  <a:pt x="128" y="43"/>
                </a:cubicBezTo>
                <a:cubicBezTo>
                  <a:pt x="128" y="44"/>
                  <a:pt x="127" y="45"/>
                  <a:pt x="125" y="45"/>
                </a:cubicBezTo>
                <a:cubicBezTo>
                  <a:pt x="124" y="45"/>
                  <a:pt x="123" y="44"/>
                  <a:pt x="123" y="43"/>
                </a:cubicBezTo>
                <a:cubicBezTo>
                  <a:pt x="123" y="41"/>
                  <a:pt x="124" y="40"/>
                  <a:pt x="125" y="40"/>
                </a:cubicBezTo>
                <a:close/>
                <a:moveTo>
                  <a:pt x="109" y="56"/>
                </a:moveTo>
                <a:cubicBezTo>
                  <a:pt x="111" y="56"/>
                  <a:pt x="112" y="57"/>
                  <a:pt x="112" y="59"/>
                </a:cubicBezTo>
                <a:cubicBezTo>
                  <a:pt x="112" y="60"/>
                  <a:pt x="111" y="61"/>
                  <a:pt x="109" y="61"/>
                </a:cubicBezTo>
                <a:cubicBezTo>
                  <a:pt x="108" y="61"/>
                  <a:pt x="107" y="60"/>
                  <a:pt x="107" y="59"/>
                </a:cubicBezTo>
                <a:cubicBezTo>
                  <a:pt x="107" y="57"/>
                  <a:pt x="108" y="56"/>
                  <a:pt x="109" y="56"/>
                </a:cubicBezTo>
                <a:close/>
                <a:moveTo>
                  <a:pt x="125" y="56"/>
                </a:moveTo>
                <a:cubicBezTo>
                  <a:pt x="127" y="56"/>
                  <a:pt x="128" y="57"/>
                  <a:pt x="128" y="59"/>
                </a:cubicBezTo>
                <a:cubicBezTo>
                  <a:pt x="128" y="60"/>
                  <a:pt x="127" y="61"/>
                  <a:pt x="125" y="61"/>
                </a:cubicBezTo>
                <a:cubicBezTo>
                  <a:pt x="124" y="61"/>
                  <a:pt x="123" y="60"/>
                  <a:pt x="123" y="59"/>
                </a:cubicBezTo>
                <a:cubicBezTo>
                  <a:pt x="123" y="57"/>
                  <a:pt x="124" y="56"/>
                  <a:pt x="125" y="56"/>
                </a:cubicBezTo>
                <a:close/>
                <a:moveTo>
                  <a:pt x="149" y="64"/>
                </a:moveTo>
                <a:cubicBezTo>
                  <a:pt x="151" y="64"/>
                  <a:pt x="152" y="65"/>
                  <a:pt x="152" y="67"/>
                </a:cubicBezTo>
                <a:cubicBezTo>
                  <a:pt x="152" y="68"/>
                  <a:pt x="151" y="69"/>
                  <a:pt x="149" y="69"/>
                </a:cubicBezTo>
                <a:cubicBezTo>
                  <a:pt x="148" y="69"/>
                  <a:pt x="147" y="68"/>
                  <a:pt x="147" y="67"/>
                </a:cubicBezTo>
                <a:cubicBezTo>
                  <a:pt x="147" y="65"/>
                  <a:pt x="148" y="64"/>
                  <a:pt x="149" y="64"/>
                </a:cubicBezTo>
                <a:close/>
                <a:moveTo>
                  <a:pt x="133" y="64"/>
                </a:moveTo>
                <a:cubicBezTo>
                  <a:pt x="135" y="64"/>
                  <a:pt x="136" y="65"/>
                  <a:pt x="136" y="67"/>
                </a:cubicBezTo>
                <a:cubicBezTo>
                  <a:pt x="136" y="68"/>
                  <a:pt x="135" y="69"/>
                  <a:pt x="133" y="69"/>
                </a:cubicBezTo>
                <a:cubicBezTo>
                  <a:pt x="132" y="69"/>
                  <a:pt x="131" y="68"/>
                  <a:pt x="131" y="67"/>
                </a:cubicBezTo>
                <a:cubicBezTo>
                  <a:pt x="131" y="65"/>
                  <a:pt x="132" y="64"/>
                  <a:pt x="133" y="64"/>
                </a:cubicBezTo>
                <a:close/>
                <a:moveTo>
                  <a:pt x="101" y="64"/>
                </a:moveTo>
                <a:cubicBezTo>
                  <a:pt x="103" y="64"/>
                  <a:pt x="104" y="65"/>
                  <a:pt x="104" y="67"/>
                </a:cubicBezTo>
                <a:cubicBezTo>
                  <a:pt x="104" y="68"/>
                  <a:pt x="103" y="69"/>
                  <a:pt x="101" y="69"/>
                </a:cubicBezTo>
                <a:cubicBezTo>
                  <a:pt x="100" y="69"/>
                  <a:pt x="99" y="68"/>
                  <a:pt x="99" y="67"/>
                </a:cubicBezTo>
                <a:cubicBezTo>
                  <a:pt x="99" y="65"/>
                  <a:pt x="100" y="64"/>
                  <a:pt x="101" y="64"/>
                </a:cubicBezTo>
                <a:close/>
                <a:moveTo>
                  <a:pt x="117" y="64"/>
                </a:moveTo>
                <a:cubicBezTo>
                  <a:pt x="119" y="64"/>
                  <a:pt x="120" y="65"/>
                  <a:pt x="120" y="67"/>
                </a:cubicBezTo>
                <a:cubicBezTo>
                  <a:pt x="120" y="68"/>
                  <a:pt x="119" y="69"/>
                  <a:pt x="117" y="69"/>
                </a:cubicBezTo>
                <a:cubicBezTo>
                  <a:pt x="116" y="69"/>
                  <a:pt x="115" y="68"/>
                  <a:pt x="115" y="67"/>
                </a:cubicBezTo>
                <a:cubicBezTo>
                  <a:pt x="115" y="65"/>
                  <a:pt x="116" y="64"/>
                  <a:pt x="117" y="64"/>
                </a:cubicBezTo>
                <a:close/>
                <a:moveTo>
                  <a:pt x="77" y="0"/>
                </a:moveTo>
                <a:cubicBezTo>
                  <a:pt x="74" y="0"/>
                  <a:pt x="74" y="0"/>
                  <a:pt x="74" y="0"/>
                </a:cubicBezTo>
                <a:cubicBezTo>
                  <a:pt x="33" y="3"/>
                  <a:pt x="0" y="38"/>
                  <a:pt x="0" y="80"/>
                </a:cubicBezTo>
                <a:cubicBezTo>
                  <a:pt x="0" y="99"/>
                  <a:pt x="7" y="118"/>
                  <a:pt x="20" y="132"/>
                </a:cubicBezTo>
                <a:cubicBezTo>
                  <a:pt x="22" y="135"/>
                  <a:pt x="22" y="135"/>
                  <a:pt x="22" y="135"/>
                </a:cubicBezTo>
                <a:cubicBezTo>
                  <a:pt x="77" y="79"/>
                  <a:pt x="77" y="79"/>
                  <a:pt x="77" y="79"/>
                </a:cubicBezTo>
                <a:lnTo>
                  <a:pt x="77" y="0"/>
                </a:lnTo>
                <a:close/>
                <a:moveTo>
                  <a:pt x="72" y="77"/>
                </a:moveTo>
                <a:cubicBezTo>
                  <a:pt x="22" y="127"/>
                  <a:pt x="22" y="127"/>
                  <a:pt x="22" y="127"/>
                </a:cubicBezTo>
                <a:cubicBezTo>
                  <a:pt x="11" y="113"/>
                  <a:pt x="5" y="97"/>
                  <a:pt x="5" y="80"/>
                </a:cubicBezTo>
                <a:cubicBezTo>
                  <a:pt x="5" y="42"/>
                  <a:pt x="34" y="10"/>
                  <a:pt x="72" y="6"/>
                </a:cubicBezTo>
                <a:lnTo>
                  <a:pt x="72" y="77"/>
                </a:lnTo>
                <a:close/>
                <a:moveTo>
                  <a:pt x="25" y="138"/>
                </a:moveTo>
                <a:cubicBezTo>
                  <a:pt x="27" y="140"/>
                  <a:pt x="27" y="140"/>
                  <a:pt x="27" y="140"/>
                </a:cubicBezTo>
                <a:cubicBezTo>
                  <a:pt x="42" y="153"/>
                  <a:pt x="61" y="160"/>
                  <a:pt x="80" y="160"/>
                </a:cubicBezTo>
                <a:cubicBezTo>
                  <a:pt x="98" y="160"/>
                  <a:pt x="116" y="153"/>
                  <a:pt x="131" y="142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78" y="85"/>
                  <a:pt x="78" y="85"/>
                  <a:pt x="78" y="85"/>
                </a:cubicBezTo>
                <a:lnTo>
                  <a:pt x="25" y="138"/>
                </a:lnTo>
                <a:close/>
                <a:moveTo>
                  <a:pt x="78" y="93"/>
                </a:moveTo>
                <a:cubicBezTo>
                  <a:pt x="81" y="96"/>
                  <a:pt x="81" y="96"/>
                  <a:pt x="81" y="96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5" y="140"/>
                  <a:pt x="34" y="139"/>
                  <a:pt x="33" y="138"/>
                </a:cubicBezTo>
                <a:lnTo>
                  <a:pt x="78" y="93"/>
                </a:lnTo>
                <a:close/>
                <a:moveTo>
                  <a:pt x="56" y="151"/>
                </a:moveTo>
                <a:cubicBezTo>
                  <a:pt x="55" y="150"/>
                  <a:pt x="53" y="149"/>
                  <a:pt x="51" y="149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6" y="111"/>
                  <a:pt x="96" y="111"/>
                  <a:pt x="96" y="111"/>
                </a:cubicBezTo>
                <a:lnTo>
                  <a:pt x="56" y="151"/>
                </a:lnTo>
                <a:close/>
                <a:moveTo>
                  <a:pt x="100" y="115"/>
                </a:moveTo>
                <a:cubicBezTo>
                  <a:pt x="104" y="118"/>
                  <a:pt x="104" y="118"/>
                  <a:pt x="104" y="118"/>
                </a:cubicBezTo>
                <a:cubicBezTo>
                  <a:pt x="69" y="154"/>
                  <a:pt x="69" y="154"/>
                  <a:pt x="69" y="154"/>
                </a:cubicBezTo>
                <a:cubicBezTo>
                  <a:pt x="66" y="153"/>
                  <a:pt x="64" y="153"/>
                  <a:pt x="62" y="152"/>
                </a:cubicBezTo>
                <a:lnTo>
                  <a:pt x="100" y="115"/>
                </a:lnTo>
                <a:close/>
                <a:moveTo>
                  <a:pt x="46" y="146"/>
                </a:moveTo>
                <a:cubicBezTo>
                  <a:pt x="44" y="145"/>
                  <a:pt x="43" y="144"/>
                  <a:pt x="41" y="143"/>
                </a:cubicBezTo>
                <a:cubicBezTo>
                  <a:pt x="85" y="99"/>
                  <a:pt x="85" y="99"/>
                  <a:pt x="85" y="99"/>
                </a:cubicBezTo>
                <a:cubicBezTo>
                  <a:pt x="89" y="103"/>
                  <a:pt x="89" y="103"/>
                  <a:pt x="89" y="103"/>
                </a:cubicBezTo>
                <a:lnTo>
                  <a:pt x="46" y="146"/>
                </a:lnTo>
                <a:close/>
                <a:moveTo>
                  <a:pt x="75" y="154"/>
                </a:moveTo>
                <a:cubicBezTo>
                  <a:pt x="108" y="122"/>
                  <a:pt x="108" y="122"/>
                  <a:pt x="108" y="122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2" y="154"/>
                  <a:pt x="81" y="154"/>
                  <a:pt x="80" y="154"/>
                </a:cubicBezTo>
                <a:cubicBezTo>
                  <a:pt x="78" y="154"/>
                  <a:pt x="77" y="154"/>
                  <a:pt x="75" y="154"/>
                </a:cubicBezTo>
                <a:close/>
                <a:moveTo>
                  <a:pt x="115" y="130"/>
                </a:moveTo>
                <a:cubicBezTo>
                  <a:pt x="119" y="133"/>
                  <a:pt x="119" y="133"/>
                  <a:pt x="119" y="133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98" y="152"/>
                  <a:pt x="94" y="153"/>
                  <a:pt x="91" y="154"/>
                </a:cubicBezTo>
                <a:lnTo>
                  <a:pt x="115" y="130"/>
                </a:lnTo>
                <a:close/>
                <a:moveTo>
                  <a:pt x="113" y="146"/>
                </a:moveTo>
                <a:cubicBezTo>
                  <a:pt x="123" y="137"/>
                  <a:pt x="123" y="137"/>
                  <a:pt x="123" y="137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1" y="142"/>
                  <a:pt x="117" y="144"/>
                  <a:pt x="113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091">
            <a:extLst>
              <a:ext uri="{FF2B5EF4-FFF2-40B4-BE49-F238E27FC236}">
                <a16:creationId xmlns:a16="http://schemas.microsoft.com/office/drawing/2014/main" id="{BEDA4ED5-7A06-4D73-93C6-70CEDE7D192B}"/>
              </a:ext>
            </a:extLst>
          </p:cNvPr>
          <p:cNvSpPr>
            <a:spLocks noEditPoints="1"/>
          </p:cNvSpPr>
          <p:nvPr/>
        </p:nvSpPr>
        <p:spPr bwMode="auto">
          <a:xfrm>
            <a:off x="1734818" y="5286705"/>
            <a:ext cx="446876" cy="449460"/>
          </a:xfrm>
          <a:custGeom>
            <a:avLst/>
            <a:gdLst>
              <a:gd name="T0" fmla="*/ 236875 w 160"/>
              <a:gd name="T1" fmla="*/ 72509 h 160"/>
              <a:gd name="T2" fmla="*/ 137319 w 160"/>
              <a:gd name="T3" fmla="*/ 82868 h 160"/>
              <a:gd name="T4" fmla="*/ 175081 w 160"/>
              <a:gd name="T5" fmla="*/ 100132 h 160"/>
              <a:gd name="T6" fmla="*/ 219710 w 160"/>
              <a:gd name="T7" fmla="*/ 148471 h 160"/>
              <a:gd name="T8" fmla="*/ 247174 w 160"/>
              <a:gd name="T9" fmla="*/ 120848 h 160"/>
              <a:gd name="T10" fmla="*/ 154484 w 160"/>
              <a:gd name="T11" fmla="*/ 155377 h 160"/>
              <a:gd name="T12" fmla="*/ 192246 w 160"/>
              <a:gd name="T13" fmla="*/ 193358 h 160"/>
              <a:gd name="T14" fmla="*/ 92690 w 160"/>
              <a:gd name="T15" fmla="*/ 127754 h 160"/>
              <a:gd name="T16" fmla="*/ 82391 w 160"/>
              <a:gd name="T17" fmla="*/ 176093 h 160"/>
              <a:gd name="T18" fmla="*/ 137319 w 160"/>
              <a:gd name="T19" fmla="*/ 176093 h 160"/>
              <a:gd name="T20" fmla="*/ 154484 w 160"/>
              <a:gd name="T21" fmla="*/ 210622 h 160"/>
              <a:gd name="T22" fmla="*/ 109855 w 160"/>
              <a:gd name="T23" fmla="*/ 220980 h 160"/>
              <a:gd name="T24" fmla="*/ 257473 w 160"/>
              <a:gd name="T25" fmla="*/ 238244 h 160"/>
              <a:gd name="T26" fmla="*/ 164783 w 160"/>
              <a:gd name="T27" fmla="*/ 258961 h 160"/>
              <a:gd name="T28" fmla="*/ 192246 w 160"/>
              <a:gd name="T29" fmla="*/ 231338 h 160"/>
              <a:gd name="T30" fmla="*/ 44629 w 160"/>
              <a:gd name="T31" fmla="*/ 265867 h 160"/>
              <a:gd name="T32" fmla="*/ 82391 w 160"/>
              <a:gd name="T33" fmla="*/ 248603 h 160"/>
              <a:gd name="T34" fmla="*/ 92690 w 160"/>
              <a:gd name="T35" fmla="*/ 293489 h 160"/>
              <a:gd name="T36" fmla="*/ 466884 w 160"/>
              <a:gd name="T37" fmla="*/ 286583 h 160"/>
              <a:gd name="T38" fmla="*/ 302101 w 160"/>
              <a:gd name="T39" fmla="*/ 286583 h 160"/>
              <a:gd name="T40" fmla="*/ 264339 w 160"/>
              <a:gd name="T41" fmla="*/ 321112 h 160"/>
              <a:gd name="T42" fmla="*/ 54928 w 160"/>
              <a:gd name="T43" fmla="*/ 331470 h 160"/>
              <a:gd name="T44" fmla="*/ 504646 w 160"/>
              <a:gd name="T45" fmla="*/ 321112 h 160"/>
              <a:gd name="T46" fmla="*/ 329565 w 160"/>
              <a:gd name="T47" fmla="*/ 314206 h 160"/>
              <a:gd name="T48" fmla="*/ 384493 w 160"/>
              <a:gd name="T49" fmla="*/ 314206 h 160"/>
              <a:gd name="T50" fmla="*/ 401657 w 160"/>
              <a:gd name="T51" fmla="*/ 293489 h 160"/>
              <a:gd name="T52" fmla="*/ 247174 w 160"/>
              <a:gd name="T53" fmla="*/ 359093 h 160"/>
              <a:gd name="T54" fmla="*/ 284936 w 160"/>
              <a:gd name="T55" fmla="*/ 376357 h 160"/>
              <a:gd name="T56" fmla="*/ 192246 w 160"/>
              <a:gd name="T57" fmla="*/ 341828 h 160"/>
              <a:gd name="T58" fmla="*/ 192246 w 160"/>
              <a:gd name="T59" fmla="*/ 397073 h 160"/>
              <a:gd name="T60" fmla="*/ 99556 w 160"/>
              <a:gd name="T61" fmla="*/ 376357 h 160"/>
              <a:gd name="T62" fmla="*/ 137319 w 160"/>
              <a:gd name="T63" fmla="*/ 359093 h 160"/>
              <a:gd name="T64" fmla="*/ 147618 w 160"/>
              <a:gd name="T65" fmla="*/ 403979 h 160"/>
              <a:gd name="T66" fmla="*/ 439420 w 160"/>
              <a:gd name="T67" fmla="*/ 369451 h 160"/>
              <a:gd name="T68" fmla="*/ 466884 w 160"/>
              <a:gd name="T69" fmla="*/ 341828 h 160"/>
              <a:gd name="T70" fmla="*/ 291802 w 160"/>
              <a:gd name="T71" fmla="*/ 348734 h 160"/>
              <a:gd name="T72" fmla="*/ 329565 w 160"/>
              <a:gd name="T73" fmla="*/ 386715 h 160"/>
              <a:gd name="T74" fmla="*/ 230009 w 160"/>
              <a:gd name="T75" fmla="*/ 431602 h 160"/>
              <a:gd name="T76" fmla="*/ 164783 w 160"/>
              <a:gd name="T77" fmla="*/ 424696 h 160"/>
              <a:gd name="T78" fmla="*/ 109855 w 160"/>
              <a:gd name="T79" fmla="*/ 424696 h 160"/>
              <a:gd name="T80" fmla="*/ 319266 w 160"/>
              <a:gd name="T81" fmla="*/ 431602 h 160"/>
              <a:gd name="T82" fmla="*/ 357029 w 160"/>
              <a:gd name="T83" fmla="*/ 359093 h 160"/>
              <a:gd name="T84" fmla="*/ 367328 w 160"/>
              <a:gd name="T85" fmla="*/ 403979 h 160"/>
              <a:gd name="T86" fmla="*/ 219710 w 160"/>
              <a:gd name="T87" fmla="*/ 479941 h 160"/>
              <a:gd name="T88" fmla="*/ 247174 w 160"/>
              <a:gd name="T89" fmla="*/ 452318 h 160"/>
              <a:gd name="T90" fmla="*/ 264339 w 160"/>
              <a:gd name="T91" fmla="*/ 486847 h 160"/>
              <a:gd name="T92" fmla="*/ 192246 w 160"/>
              <a:gd name="T93" fmla="*/ 469583 h 160"/>
              <a:gd name="T94" fmla="*/ 549275 w 160"/>
              <a:gd name="T95" fmla="*/ 276225 h 160"/>
              <a:gd name="T96" fmla="*/ 284936 w 160"/>
              <a:gd name="T97" fmla="*/ 265867 h 160"/>
              <a:gd name="T98" fmla="*/ 199112 w 160"/>
              <a:gd name="T99" fmla="*/ 521375 h 160"/>
              <a:gd name="T100" fmla="*/ 20598 w 160"/>
              <a:gd name="T101" fmla="*/ 300395 h 160"/>
              <a:gd name="T102" fmla="*/ 27464 w 160"/>
              <a:gd name="T103" fmla="*/ 231338 h 160"/>
              <a:gd name="T104" fmla="*/ 51495 w 160"/>
              <a:gd name="T105" fmla="*/ 148471 h 160"/>
              <a:gd name="T106" fmla="*/ 264339 w 160"/>
              <a:gd name="T107" fmla="*/ 286583 h 160"/>
              <a:gd name="T108" fmla="*/ 532110 w 160"/>
              <a:gd name="T109" fmla="*/ 293489 h 160"/>
              <a:gd name="T110" fmla="*/ 367328 w 160"/>
              <a:gd name="T111" fmla="*/ 517922 h 160"/>
              <a:gd name="T112" fmla="*/ 291802 w 160"/>
              <a:gd name="T113" fmla="*/ 514469 h 160"/>
              <a:gd name="T114" fmla="*/ 384493 w 160"/>
              <a:gd name="T115" fmla="*/ 497205 h 160"/>
              <a:gd name="T116" fmla="*/ 422255 w 160"/>
              <a:gd name="T117" fmla="*/ 459224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64" y="11"/>
                </a:moveTo>
                <a:cubicBezTo>
                  <a:pt x="65" y="11"/>
                  <a:pt x="67" y="12"/>
                  <a:pt x="67" y="13"/>
                </a:cubicBezTo>
                <a:cubicBezTo>
                  <a:pt x="67" y="15"/>
                  <a:pt x="65" y="16"/>
                  <a:pt x="64" y="16"/>
                </a:cubicBezTo>
                <a:cubicBezTo>
                  <a:pt x="63" y="16"/>
                  <a:pt x="61" y="15"/>
                  <a:pt x="61" y="13"/>
                </a:cubicBezTo>
                <a:cubicBezTo>
                  <a:pt x="61" y="12"/>
                  <a:pt x="63" y="11"/>
                  <a:pt x="64" y="11"/>
                </a:cubicBezTo>
                <a:close/>
                <a:moveTo>
                  <a:pt x="72" y="19"/>
                </a:moveTo>
                <a:cubicBezTo>
                  <a:pt x="73" y="19"/>
                  <a:pt x="75" y="20"/>
                  <a:pt x="75" y="21"/>
                </a:cubicBezTo>
                <a:cubicBezTo>
                  <a:pt x="75" y="23"/>
                  <a:pt x="73" y="24"/>
                  <a:pt x="72" y="24"/>
                </a:cubicBezTo>
                <a:cubicBezTo>
                  <a:pt x="71" y="24"/>
                  <a:pt x="69" y="23"/>
                  <a:pt x="69" y="21"/>
                </a:cubicBezTo>
                <a:cubicBezTo>
                  <a:pt x="69" y="20"/>
                  <a:pt x="71" y="19"/>
                  <a:pt x="72" y="19"/>
                </a:cubicBezTo>
                <a:close/>
                <a:moveTo>
                  <a:pt x="56" y="19"/>
                </a:moveTo>
                <a:cubicBezTo>
                  <a:pt x="57" y="19"/>
                  <a:pt x="59" y="20"/>
                  <a:pt x="59" y="21"/>
                </a:cubicBezTo>
                <a:cubicBezTo>
                  <a:pt x="59" y="23"/>
                  <a:pt x="57" y="24"/>
                  <a:pt x="56" y="24"/>
                </a:cubicBezTo>
                <a:cubicBezTo>
                  <a:pt x="55" y="24"/>
                  <a:pt x="53" y="23"/>
                  <a:pt x="53" y="21"/>
                </a:cubicBezTo>
                <a:cubicBezTo>
                  <a:pt x="53" y="20"/>
                  <a:pt x="55" y="19"/>
                  <a:pt x="56" y="19"/>
                </a:cubicBezTo>
                <a:close/>
                <a:moveTo>
                  <a:pt x="40" y="19"/>
                </a:moveTo>
                <a:cubicBezTo>
                  <a:pt x="41" y="19"/>
                  <a:pt x="43" y="20"/>
                  <a:pt x="43" y="21"/>
                </a:cubicBezTo>
                <a:cubicBezTo>
                  <a:pt x="43" y="23"/>
                  <a:pt x="41" y="24"/>
                  <a:pt x="40" y="24"/>
                </a:cubicBezTo>
                <a:cubicBezTo>
                  <a:pt x="39" y="24"/>
                  <a:pt x="37" y="23"/>
                  <a:pt x="37" y="21"/>
                </a:cubicBezTo>
                <a:cubicBezTo>
                  <a:pt x="37" y="20"/>
                  <a:pt x="39" y="19"/>
                  <a:pt x="40" y="19"/>
                </a:cubicBezTo>
                <a:close/>
                <a:moveTo>
                  <a:pt x="64" y="27"/>
                </a:moveTo>
                <a:cubicBezTo>
                  <a:pt x="65" y="27"/>
                  <a:pt x="67" y="28"/>
                  <a:pt x="67" y="29"/>
                </a:cubicBezTo>
                <a:cubicBezTo>
                  <a:pt x="67" y="31"/>
                  <a:pt x="65" y="32"/>
                  <a:pt x="64" y="32"/>
                </a:cubicBezTo>
                <a:cubicBezTo>
                  <a:pt x="63" y="32"/>
                  <a:pt x="61" y="31"/>
                  <a:pt x="61" y="29"/>
                </a:cubicBezTo>
                <a:cubicBezTo>
                  <a:pt x="61" y="28"/>
                  <a:pt x="63" y="27"/>
                  <a:pt x="64" y="27"/>
                </a:cubicBezTo>
                <a:close/>
                <a:moveTo>
                  <a:pt x="48" y="27"/>
                </a:moveTo>
                <a:cubicBezTo>
                  <a:pt x="49" y="27"/>
                  <a:pt x="51" y="28"/>
                  <a:pt x="51" y="29"/>
                </a:cubicBezTo>
                <a:cubicBezTo>
                  <a:pt x="51" y="31"/>
                  <a:pt x="49" y="32"/>
                  <a:pt x="48" y="32"/>
                </a:cubicBezTo>
                <a:cubicBezTo>
                  <a:pt x="47" y="32"/>
                  <a:pt x="45" y="31"/>
                  <a:pt x="45" y="29"/>
                </a:cubicBezTo>
                <a:cubicBezTo>
                  <a:pt x="45" y="28"/>
                  <a:pt x="47" y="27"/>
                  <a:pt x="48" y="27"/>
                </a:cubicBezTo>
                <a:close/>
                <a:moveTo>
                  <a:pt x="32" y="27"/>
                </a:moveTo>
                <a:cubicBezTo>
                  <a:pt x="33" y="27"/>
                  <a:pt x="35" y="28"/>
                  <a:pt x="35" y="29"/>
                </a:cubicBezTo>
                <a:cubicBezTo>
                  <a:pt x="35" y="31"/>
                  <a:pt x="33" y="32"/>
                  <a:pt x="32" y="32"/>
                </a:cubicBezTo>
                <a:cubicBezTo>
                  <a:pt x="31" y="32"/>
                  <a:pt x="29" y="31"/>
                  <a:pt x="29" y="29"/>
                </a:cubicBezTo>
                <a:cubicBezTo>
                  <a:pt x="29" y="28"/>
                  <a:pt x="31" y="27"/>
                  <a:pt x="32" y="27"/>
                </a:cubicBezTo>
                <a:close/>
                <a:moveTo>
                  <a:pt x="64" y="43"/>
                </a:moveTo>
                <a:cubicBezTo>
                  <a:pt x="65" y="43"/>
                  <a:pt x="67" y="44"/>
                  <a:pt x="67" y="45"/>
                </a:cubicBezTo>
                <a:cubicBezTo>
                  <a:pt x="67" y="47"/>
                  <a:pt x="65" y="48"/>
                  <a:pt x="64" y="48"/>
                </a:cubicBezTo>
                <a:cubicBezTo>
                  <a:pt x="63" y="48"/>
                  <a:pt x="61" y="47"/>
                  <a:pt x="61" y="45"/>
                </a:cubicBezTo>
                <a:cubicBezTo>
                  <a:pt x="61" y="44"/>
                  <a:pt x="63" y="43"/>
                  <a:pt x="64" y="43"/>
                </a:cubicBezTo>
                <a:close/>
                <a:moveTo>
                  <a:pt x="72" y="35"/>
                </a:moveTo>
                <a:cubicBezTo>
                  <a:pt x="73" y="35"/>
                  <a:pt x="75" y="36"/>
                  <a:pt x="75" y="37"/>
                </a:cubicBezTo>
                <a:cubicBezTo>
                  <a:pt x="75" y="39"/>
                  <a:pt x="73" y="40"/>
                  <a:pt x="72" y="40"/>
                </a:cubicBezTo>
                <a:cubicBezTo>
                  <a:pt x="71" y="40"/>
                  <a:pt x="69" y="39"/>
                  <a:pt x="69" y="37"/>
                </a:cubicBezTo>
                <a:cubicBezTo>
                  <a:pt x="69" y="36"/>
                  <a:pt x="71" y="35"/>
                  <a:pt x="72" y="35"/>
                </a:cubicBezTo>
                <a:close/>
                <a:moveTo>
                  <a:pt x="72" y="51"/>
                </a:moveTo>
                <a:cubicBezTo>
                  <a:pt x="73" y="51"/>
                  <a:pt x="75" y="52"/>
                  <a:pt x="75" y="53"/>
                </a:cubicBezTo>
                <a:cubicBezTo>
                  <a:pt x="75" y="55"/>
                  <a:pt x="73" y="56"/>
                  <a:pt x="72" y="56"/>
                </a:cubicBezTo>
                <a:cubicBezTo>
                  <a:pt x="71" y="56"/>
                  <a:pt x="69" y="55"/>
                  <a:pt x="69" y="53"/>
                </a:cubicBezTo>
                <a:cubicBezTo>
                  <a:pt x="69" y="52"/>
                  <a:pt x="71" y="51"/>
                  <a:pt x="72" y="51"/>
                </a:cubicBezTo>
                <a:close/>
                <a:moveTo>
                  <a:pt x="48" y="43"/>
                </a:moveTo>
                <a:cubicBezTo>
                  <a:pt x="49" y="43"/>
                  <a:pt x="51" y="44"/>
                  <a:pt x="51" y="45"/>
                </a:cubicBezTo>
                <a:cubicBezTo>
                  <a:pt x="51" y="47"/>
                  <a:pt x="49" y="48"/>
                  <a:pt x="48" y="48"/>
                </a:cubicBezTo>
                <a:cubicBezTo>
                  <a:pt x="47" y="48"/>
                  <a:pt x="45" y="47"/>
                  <a:pt x="45" y="45"/>
                </a:cubicBezTo>
                <a:cubicBezTo>
                  <a:pt x="45" y="44"/>
                  <a:pt x="47" y="43"/>
                  <a:pt x="48" y="43"/>
                </a:cubicBezTo>
                <a:close/>
                <a:moveTo>
                  <a:pt x="56" y="35"/>
                </a:moveTo>
                <a:cubicBezTo>
                  <a:pt x="57" y="35"/>
                  <a:pt x="59" y="36"/>
                  <a:pt x="59" y="37"/>
                </a:cubicBezTo>
                <a:cubicBezTo>
                  <a:pt x="59" y="39"/>
                  <a:pt x="57" y="40"/>
                  <a:pt x="56" y="40"/>
                </a:cubicBezTo>
                <a:cubicBezTo>
                  <a:pt x="55" y="40"/>
                  <a:pt x="53" y="39"/>
                  <a:pt x="53" y="37"/>
                </a:cubicBezTo>
                <a:cubicBezTo>
                  <a:pt x="53" y="36"/>
                  <a:pt x="55" y="35"/>
                  <a:pt x="56" y="35"/>
                </a:cubicBezTo>
                <a:close/>
                <a:moveTo>
                  <a:pt x="56" y="51"/>
                </a:moveTo>
                <a:cubicBezTo>
                  <a:pt x="57" y="51"/>
                  <a:pt x="59" y="52"/>
                  <a:pt x="59" y="53"/>
                </a:cubicBezTo>
                <a:cubicBezTo>
                  <a:pt x="59" y="55"/>
                  <a:pt x="57" y="56"/>
                  <a:pt x="56" y="56"/>
                </a:cubicBezTo>
                <a:cubicBezTo>
                  <a:pt x="55" y="56"/>
                  <a:pt x="53" y="55"/>
                  <a:pt x="53" y="53"/>
                </a:cubicBezTo>
                <a:cubicBezTo>
                  <a:pt x="53" y="52"/>
                  <a:pt x="55" y="51"/>
                  <a:pt x="56" y="51"/>
                </a:cubicBezTo>
                <a:close/>
                <a:moveTo>
                  <a:pt x="32" y="43"/>
                </a:moveTo>
                <a:cubicBezTo>
                  <a:pt x="33" y="43"/>
                  <a:pt x="35" y="44"/>
                  <a:pt x="35" y="45"/>
                </a:cubicBezTo>
                <a:cubicBezTo>
                  <a:pt x="35" y="47"/>
                  <a:pt x="33" y="48"/>
                  <a:pt x="32" y="48"/>
                </a:cubicBezTo>
                <a:cubicBezTo>
                  <a:pt x="31" y="48"/>
                  <a:pt x="29" y="47"/>
                  <a:pt x="29" y="45"/>
                </a:cubicBezTo>
                <a:cubicBezTo>
                  <a:pt x="29" y="44"/>
                  <a:pt x="31" y="43"/>
                  <a:pt x="32" y="43"/>
                </a:cubicBezTo>
                <a:close/>
                <a:moveTo>
                  <a:pt x="24" y="35"/>
                </a:moveTo>
                <a:cubicBezTo>
                  <a:pt x="25" y="35"/>
                  <a:pt x="27" y="36"/>
                  <a:pt x="27" y="37"/>
                </a:cubicBezTo>
                <a:cubicBezTo>
                  <a:pt x="27" y="39"/>
                  <a:pt x="25" y="40"/>
                  <a:pt x="24" y="40"/>
                </a:cubicBezTo>
                <a:cubicBezTo>
                  <a:pt x="23" y="40"/>
                  <a:pt x="21" y="39"/>
                  <a:pt x="21" y="37"/>
                </a:cubicBezTo>
                <a:cubicBezTo>
                  <a:pt x="21" y="36"/>
                  <a:pt x="23" y="35"/>
                  <a:pt x="24" y="35"/>
                </a:cubicBezTo>
                <a:close/>
                <a:moveTo>
                  <a:pt x="40" y="35"/>
                </a:moveTo>
                <a:cubicBezTo>
                  <a:pt x="41" y="35"/>
                  <a:pt x="43" y="36"/>
                  <a:pt x="43" y="37"/>
                </a:cubicBezTo>
                <a:cubicBezTo>
                  <a:pt x="43" y="39"/>
                  <a:pt x="41" y="40"/>
                  <a:pt x="40" y="40"/>
                </a:cubicBezTo>
                <a:cubicBezTo>
                  <a:pt x="39" y="40"/>
                  <a:pt x="37" y="39"/>
                  <a:pt x="37" y="37"/>
                </a:cubicBezTo>
                <a:cubicBezTo>
                  <a:pt x="37" y="36"/>
                  <a:pt x="39" y="35"/>
                  <a:pt x="40" y="35"/>
                </a:cubicBezTo>
                <a:close/>
                <a:moveTo>
                  <a:pt x="24" y="51"/>
                </a:moveTo>
                <a:cubicBezTo>
                  <a:pt x="25" y="51"/>
                  <a:pt x="27" y="52"/>
                  <a:pt x="27" y="53"/>
                </a:cubicBezTo>
                <a:cubicBezTo>
                  <a:pt x="27" y="55"/>
                  <a:pt x="25" y="56"/>
                  <a:pt x="24" y="56"/>
                </a:cubicBezTo>
                <a:cubicBezTo>
                  <a:pt x="23" y="56"/>
                  <a:pt x="21" y="55"/>
                  <a:pt x="21" y="53"/>
                </a:cubicBezTo>
                <a:cubicBezTo>
                  <a:pt x="21" y="52"/>
                  <a:pt x="23" y="51"/>
                  <a:pt x="24" y="51"/>
                </a:cubicBezTo>
                <a:close/>
                <a:moveTo>
                  <a:pt x="40" y="51"/>
                </a:moveTo>
                <a:cubicBezTo>
                  <a:pt x="41" y="51"/>
                  <a:pt x="43" y="52"/>
                  <a:pt x="43" y="53"/>
                </a:cubicBezTo>
                <a:cubicBezTo>
                  <a:pt x="43" y="55"/>
                  <a:pt x="41" y="56"/>
                  <a:pt x="40" y="56"/>
                </a:cubicBezTo>
                <a:cubicBezTo>
                  <a:pt x="39" y="56"/>
                  <a:pt x="37" y="55"/>
                  <a:pt x="37" y="53"/>
                </a:cubicBezTo>
                <a:cubicBezTo>
                  <a:pt x="37" y="52"/>
                  <a:pt x="39" y="51"/>
                  <a:pt x="40" y="51"/>
                </a:cubicBezTo>
                <a:close/>
                <a:moveTo>
                  <a:pt x="64" y="59"/>
                </a:moveTo>
                <a:cubicBezTo>
                  <a:pt x="65" y="59"/>
                  <a:pt x="67" y="60"/>
                  <a:pt x="67" y="61"/>
                </a:cubicBezTo>
                <a:cubicBezTo>
                  <a:pt x="67" y="63"/>
                  <a:pt x="65" y="64"/>
                  <a:pt x="64" y="64"/>
                </a:cubicBezTo>
                <a:cubicBezTo>
                  <a:pt x="63" y="64"/>
                  <a:pt x="61" y="63"/>
                  <a:pt x="61" y="61"/>
                </a:cubicBezTo>
                <a:cubicBezTo>
                  <a:pt x="61" y="60"/>
                  <a:pt x="63" y="59"/>
                  <a:pt x="64" y="59"/>
                </a:cubicBezTo>
                <a:close/>
                <a:moveTo>
                  <a:pt x="48" y="59"/>
                </a:moveTo>
                <a:cubicBezTo>
                  <a:pt x="49" y="59"/>
                  <a:pt x="51" y="60"/>
                  <a:pt x="51" y="61"/>
                </a:cubicBezTo>
                <a:cubicBezTo>
                  <a:pt x="51" y="63"/>
                  <a:pt x="49" y="64"/>
                  <a:pt x="48" y="64"/>
                </a:cubicBezTo>
                <a:cubicBezTo>
                  <a:pt x="47" y="64"/>
                  <a:pt x="45" y="63"/>
                  <a:pt x="45" y="61"/>
                </a:cubicBezTo>
                <a:cubicBezTo>
                  <a:pt x="45" y="60"/>
                  <a:pt x="47" y="59"/>
                  <a:pt x="48" y="59"/>
                </a:cubicBezTo>
                <a:close/>
                <a:moveTo>
                  <a:pt x="16" y="59"/>
                </a:moveTo>
                <a:cubicBezTo>
                  <a:pt x="17" y="59"/>
                  <a:pt x="19" y="60"/>
                  <a:pt x="19" y="61"/>
                </a:cubicBezTo>
                <a:cubicBezTo>
                  <a:pt x="19" y="63"/>
                  <a:pt x="17" y="64"/>
                  <a:pt x="16" y="64"/>
                </a:cubicBezTo>
                <a:cubicBezTo>
                  <a:pt x="15" y="64"/>
                  <a:pt x="13" y="63"/>
                  <a:pt x="13" y="61"/>
                </a:cubicBezTo>
                <a:cubicBezTo>
                  <a:pt x="13" y="60"/>
                  <a:pt x="15" y="59"/>
                  <a:pt x="16" y="59"/>
                </a:cubicBezTo>
                <a:close/>
                <a:moveTo>
                  <a:pt x="32" y="59"/>
                </a:moveTo>
                <a:cubicBezTo>
                  <a:pt x="33" y="59"/>
                  <a:pt x="35" y="60"/>
                  <a:pt x="35" y="61"/>
                </a:cubicBezTo>
                <a:cubicBezTo>
                  <a:pt x="35" y="63"/>
                  <a:pt x="33" y="64"/>
                  <a:pt x="32" y="64"/>
                </a:cubicBezTo>
                <a:cubicBezTo>
                  <a:pt x="31" y="64"/>
                  <a:pt x="29" y="63"/>
                  <a:pt x="29" y="61"/>
                </a:cubicBezTo>
                <a:cubicBezTo>
                  <a:pt x="29" y="60"/>
                  <a:pt x="31" y="59"/>
                  <a:pt x="32" y="59"/>
                </a:cubicBezTo>
                <a:close/>
                <a:moveTo>
                  <a:pt x="64" y="75"/>
                </a:moveTo>
                <a:cubicBezTo>
                  <a:pt x="65" y="75"/>
                  <a:pt x="67" y="76"/>
                  <a:pt x="67" y="77"/>
                </a:cubicBezTo>
                <a:cubicBezTo>
                  <a:pt x="67" y="79"/>
                  <a:pt x="65" y="80"/>
                  <a:pt x="64" y="80"/>
                </a:cubicBezTo>
                <a:cubicBezTo>
                  <a:pt x="63" y="80"/>
                  <a:pt x="61" y="79"/>
                  <a:pt x="61" y="77"/>
                </a:cubicBezTo>
                <a:cubicBezTo>
                  <a:pt x="61" y="76"/>
                  <a:pt x="63" y="75"/>
                  <a:pt x="64" y="75"/>
                </a:cubicBezTo>
                <a:close/>
                <a:moveTo>
                  <a:pt x="72" y="67"/>
                </a:moveTo>
                <a:cubicBezTo>
                  <a:pt x="73" y="67"/>
                  <a:pt x="75" y="68"/>
                  <a:pt x="75" y="69"/>
                </a:cubicBezTo>
                <a:cubicBezTo>
                  <a:pt x="75" y="71"/>
                  <a:pt x="73" y="72"/>
                  <a:pt x="72" y="72"/>
                </a:cubicBezTo>
                <a:cubicBezTo>
                  <a:pt x="71" y="72"/>
                  <a:pt x="69" y="71"/>
                  <a:pt x="69" y="69"/>
                </a:cubicBezTo>
                <a:cubicBezTo>
                  <a:pt x="69" y="68"/>
                  <a:pt x="71" y="67"/>
                  <a:pt x="72" y="67"/>
                </a:cubicBezTo>
                <a:close/>
                <a:moveTo>
                  <a:pt x="72" y="83"/>
                </a:moveTo>
                <a:cubicBezTo>
                  <a:pt x="73" y="83"/>
                  <a:pt x="75" y="84"/>
                  <a:pt x="75" y="85"/>
                </a:cubicBezTo>
                <a:cubicBezTo>
                  <a:pt x="75" y="87"/>
                  <a:pt x="73" y="88"/>
                  <a:pt x="72" y="88"/>
                </a:cubicBezTo>
                <a:cubicBezTo>
                  <a:pt x="71" y="88"/>
                  <a:pt x="69" y="87"/>
                  <a:pt x="69" y="85"/>
                </a:cubicBezTo>
                <a:cubicBezTo>
                  <a:pt x="69" y="84"/>
                  <a:pt x="71" y="83"/>
                  <a:pt x="72" y="83"/>
                </a:cubicBezTo>
                <a:close/>
                <a:moveTo>
                  <a:pt x="48" y="75"/>
                </a:moveTo>
                <a:cubicBezTo>
                  <a:pt x="49" y="75"/>
                  <a:pt x="51" y="76"/>
                  <a:pt x="51" y="77"/>
                </a:cubicBezTo>
                <a:cubicBezTo>
                  <a:pt x="51" y="79"/>
                  <a:pt x="49" y="80"/>
                  <a:pt x="48" y="80"/>
                </a:cubicBezTo>
                <a:cubicBezTo>
                  <a:pt x="47" y="80"/>
                  <a:pt x="45" y="79"/>
                  <a:pt x="45" y="77"/>
                </a:cubicBezTo>
                <a:cubicBezTo>
                  <a:pt x="45" y="76"/>
                  <a:pt x="47" y="75"/>
                  <a:pt x="48" y="75"/>
                </a:cubicBezTo>
                <a:close/>
                <a:moveTo>
                  <a:pt x="56" y="67"/>
                </a:moveTo>
                <a:cubicBezTo>
                  <a:pt x="57" y="67"/>
                  <a:pt x="59" y="68"/>
                  <a:pt x="59" y="69"/>
                </a:cubicBezTo>
                <a:cubicBezTo>
                  <a:pt x="59" y="71"/>
                  <a:pt x="57" y="72"/>
                  <a:pt x="56" y="72"/>
                </a:cubicBezTo>
                <a:cubicBezTo>
                  <a:pt x="55" y="72"/>
                  <a:pt x="53" y="71"/>
                  <a:pt x="53" y="69"/>
                </a:cubicBezTo>
                <a:cubicBezTo>
                  <a:pt x="53" y="68"/>
                  <a:pt x="55" y="67"/>
                  <a:pt x="56" y="67"/>
                </a:cubicBezTo>
                <a:close/>
                <a:moveTo>
                  <a:pt x="56" y="83"/>
                </a:moveTo>
                <a:cubicBezTo>
                  <a:pt x="57" y="83"/>
                  <a:pt x="59" y="84"/>
                  <a:pt x="59" y="85"/>
                </a:cubicBezTo>
                <a:cubicBezTo>
                  <a:pt x="59" y="87"/>
                  <a:pt x="57" y="88"/>
                  <a:pt x="56" y="88"/>
                </a:cubicBezTo>
                <a:cubicBezTo>
                  <a:pt x="55" y="88"/>
                  <a:pt x="53" y="87"/>
                  <a:pt x="53" y="85"/>
                </a:cubicBezTo>
                <a:cubicBezTo>
                  <a:pt x="53" y="84"/>
                  <a:pt x="55" y="83"/>
                  <a:pt x="56" y="83"/>
                </a:cubicBezTo>
                <a:close/>
                <a:moveTo>
                  <a:pt x="16" y="75"/>
                </a:moveTo>
                <a:cubicBezTo>
                  <a:pt x="17" y="75"/>
                  <a:pt x="19" y="76"/>
                  <a:pt x="19" y="77"/>
                </a:cubicBezTo>
                <a:cubicBezTo>
                  <a:pt x="19" y="79"/>
                  <a:pt x="17" y="80"/>
                  <a:pt x="16" y="80"/>
                </a:cubicBezTo>
                <a:cubicBezTo>
                  <a:pt x="15" y="80"/>
                  <a:pt x="13" y="79"/>
                  <a:pt x="13" y="77"/>
                </a:cubicBezTo>
                <a:cubicBezTo>
                  <a:pt x="13" y="76"/>
                  <a:pt x="15" y="75"/>
                  <a:pt x="16" y="75"/>
                </a:cubicBezTo>
                <a:close/>
                <a:moveTo>
                  <a:pt x="32" y="75"/>
                </a:moveTo>
                <a:cubicBezTo>
                  <a:pt x="33" y="75"/>
                  <a:pt x="35" y="76"/>
                  <a:pt x="35" y="77"/>
                </a:cubicBezTo>
                <a:cubicBezTo>
                  <a:pt x="35" y="79"/>
                  <a:pt x="33" y="80"/>
                  <a:pt x="32" y="80"/>
                </a:cubicBezTo>
                <a:cubicBezTo>
                  <a:pt x="31" y="80"/>
                  <a:pt x="29" y="79"/>
                  <a:pt x="29" y="77"/>
                </a:cubicBezTo>
                <a:cubicBezTo>
                  <a:pt x="29" y="76"/>
                  <a:pt x="31" y="75"/>
                  <a:pt x="32" y="75"/>
                </a:cubicBezTo>
                <a:close/>
                <a:moveTo>
                  <a:pt x="24" y="67"/>
                </a:moveTo>
                <a:cubicBezTo>
                  <a:pt x="25" y="67"/>
                  <a:pt x="27" y="68"/>
                  <a:pt x="27" y="69"/>
                </a:cubicBezTo>
                <a:cubicBezTo>
                  <a:pt x="27" y="71"/>
                  <a:pt x="25" y="72"/>
                  <a:pt x="24" y="72"/>
                </a:cubicBezTo>
                <a:cubicBezTo>
                  <a:pt x="23" y="72"/>
                  <a:pt x="21" y="71"/>
                  <a:pt x="21" y="69"/>
                </a:cubicBezTo>
                <a:cubicBezTo>
                  <a:pt x="21" y="68"/>
                  <a:pt x="23" y="67"/>
                  <a:pt x="24" y="67"/>
                </a:cubicBezTo>
                <a:close/>
                <a:moveTo>
                  <a:pt x="40" y="67"/>
                </a:moveTo>
                <a:cubicBezTo>
                  <a:pt x="41" y="67"/>
                  <a:pt x="43" y="68"/>
                  <a:pt x="43" y="69"/>
                </a:cubicBezTo>
                <a:cubicBezTo>
                  <a:pt x="43" y="71"/>
                  <a:pt x="41" y="72"/>
                  <a:pt x="40" y="72"/>
                </a:cubicBezTo>
                <a:cubicBezTo>
                  <a:pt x="39" y="72"/>
                  <a:pt x="37" y="71"/>
                  <a:pt x="37" y="69"/>
                </a:cubicBezTo>
                <a:cubicBezTo>
                  <a:pt x="37" y="68"/>
                  <a:pt x="39" y="67"/>
                  <a:pt x="40" y="67"/>
                </a:cubicBezTo>
                <a:close/>
                <a:moveTo>
                  <a:pt x="24" y="83"/>
                </a:moveTo>
                <a:cubicBezTo>
                  <a:pt x="25" y="83"/>
                  <a:pt x="27" y="84"/>
                  <a:pt x="27" y="85"/>
                </a:cubicBezTo>
                <a:cubicBezTo>
                  <a:pt x="27" y="87"/>
                  <a:pt x="25" y="88"/>
                  <a:pt x="24" y="88"/>
                </a:cubicBezTo>
                <a:cubicBezTo>
                  <a:pt x="23" y="88"/>
                  <a:pt x="21" y="87"/>
                  <a:pt x="21" y="85"/>
                </a:cubicBezTo>
                <a:cubicBezTo>
                  <a:pt x="21" y="84"/>
                  <a:pt x="23" y="83"/>
                  <a:pt x="24" y="83"/>
                </a:cubicBezTo>
                <a:close/>
                <a:moveTo>
                  <a:pt x="40" y="83"/>
                </a:moveTo>
                <a:cubicBezTo>
                  <a:pt x="41" y="83"/>
                  <a:pt x="43" y="84"/>
                  <a:pt x="43" y="85"/>
                </a:cubicBezTo>
                <a:cubicBezTo>
                  <a:pt x="43" y="87"/>
                  <a:pt x="41" y="88"/>
                  <a:pt x="40" y="88"/>
                </a:cubicBezTo>
                <a:cubicBezTo>
                  <a:pt x="39" y="88"/>
                  <a:pt x="37" y="87"/>
                  <a:pt x="37" y="85"/>
                </a:cubicBezTo>
                <a:cubicBezTo>
                  <a:pt x="37" y="84"/>
                  <a:pt x="39" y="83"/>
                  <a:pt x="40" y="83"/>
                </a:cubicBezTo>
                <a:close/>
                <a:moveTo>
                  <a:pt x="136" y="83"/>
                </a:moveTo>
                <a:cubicBezTo>
                  <a:pt x="137" y="83"/>
                  <a:pt x="139" y="84"/>
                  <a:pt x="139" y="85"/>
                </a:cubicBezTo>
                <a:cubicBezTo>
                  <a:pt x="139" y="87"/>
                  <a:pt x="137" y="88"/>
                  <a:pt x="136" y="88"/>
                </a:cubicBezTo>
                <a:cubicBezTo>
                  <a:pt x="135" y="88"/>
                  <a:pt x="133" y="87"/>
                  <a:pt x="133" y="85"/>
                </a:cubicBezTo>
                <a:cubicBezTo>
                  <a:pt x="133" y="84"/>
                  <a:pt x="135" y="83"/>
                  <a:pt x="136" y="83"/>
                </a:cubicBezTo>
                <a:close/>
                <a:moveTo>
                  <a:pt x="88" y="83"/>
                </a:moveTo>
                <a:cubicBezTo>
                  <a:pt x="89" y="83"/>
                  <a:pt x="91" y="84"/>
                  <a:pt x="91" y="85"/>
                </a:cubicBezTo>
                <a:cubicBezTo>
                  <a:pt x="91" y="87"/>
                  <a:pt x="89" y="88"/>
                  <a:pt x="88" y="88"/>
                </a:cubicBezTo>
                <a:cubicBezTo>
                  <a:pt x="87" y="88"/>
                  <a:pt x="85" y="87"/>
                  <a:pt x="85" y="85"/>
                </a:cubicBezTo>
                <a:cubicBezTo>
                  <a:pt x="85" y="84"/>
                  <a:pt x="87" y="83"/>
                  <a:pt x="88" y="83"/>
                </a:cubicBezTo>
                <a:close/>
                <a:moveTo>
                  <a:pt x="64" y="91"/>
                </a:moveTo>
                <a:cubicBezTo>
                  <a:pt x="65" y="91"/>
                  <a:pt x="67" y="92"/>
                  <a:pt x="67" y="93"/>
                </a:cubicBezTo>
                <a:cubicBezTo>
                  <a:pt x="67" y="95"/>
                  <a:pt x="65" y="96"/>
                  <a:pt x="64" y="96"/>
                </a:cubicBezTo>
                <a:cubicBezTo>
                  <a:pt x="63" y="96"/>
                  <a:pt x="61" y="95"/>
                  <a:pt x="61" y="93"/>
                </a:cubicBezTo>
                <a:cubicBezTo>
                  <a:pt x="61" y="92"/>
                  <a:pt x="63" y="91"/>
                  <a:pt x="64" y="91"/>
                </a:cubicBezTo>
                <a:close/>
                <a:moveTo>
                  <a:pt x="80" y="91"/>
                </a:moveTo>
                <a:cubicBezTo>
                  <a:pt x="81" y="91"/>
                  <a:pt x="83" y="92"/>
                  <a:pt x="83" y="93"/>
                </a:cubicBezTo>
                <a:cubicBezTo>
                  <a:pt x="83" y="95"/>
                  <a:pt x="81" y="96"/>
                  <a:pt x="80" y="96"/>
                </a:cubicBezTo>
                <a:cubicBezTo>
                  <a:pt x="79" y="96"/>
                  <a:pt x="77" y="95"/>
                  <a:pt x="77" y="93"/>
                </a:cubicBezTo>
                <a:cubicBezTo>
                  <a:pt x="77" y="92"/>
                  <a:pt x="79" y="91"/>
                  <a:pt x="80" y="91"/>
                </a:cubicBezTo>
                <a:close/>
                <a:moveTo>
                  <a:pt x="48" y="91"/>
                </a:moveTo>
                <a:cubicBezTo>
                  <a:pt x="49" y="91"/>
                  <a:pt x="51" y="92"/>
                  <a:pt x="51" y="93"/>
                </a:cubicBezTo>
                <a:cubicBezTo>
                  <a:pt x="51" y="95"/>
                  <a:pt x="49" y="96"/>
                  <a:pt x="48" y="96"/>
                </a:cubicBezTo>
                <a:cubicBezTo>
                  <a:pt x="47" y="96"/>
                  <a:pt x="45" y="95"/>
                  <a:pt x="45" y="93"/>
                </a:cubicBezTo>
                <a:cubicBezTo>
                  <a:pt x="45" y="92"/>
                  <a:pt x="47" y="91"/>
                  <a:pt x="48" y="91"/>
                </a:cubicBezTo>
                <a:close/>
                <a:moveTo>
                  <a:pt x="16" y="91"/>
                </a:moveTo>
                <a:cubicBezTo>
                  <a:pt x="17" y="91"/>
                  <a:pt x="19" y="92"/>
                  <a:pt x="19" y="93"/>
                </a:cubicBezTo>
                <a:cubicBezTo>
                  <a:pt x="19" y="95"/>
                  <a:pt x="17" y="96"/>
                  <a:pt x="16" y="96"/>
                </a:cubicBezTo>
                <a:cubicBezTo>
                  <a:pt x="15" y="96"/>
                  <a:pt x="13" y="95"/>
                  <a:pt x="13" y="93"/>
                </a:cubicBezTo>
                <a:cubicBezTo>
                  <a:pt x="13" y="92"/>
                  <a:pt x="15" y="91"/>
                  <a:pt x="16" y="91"/>
                </a:cubicBezTo>
                <a:close/>
                <a:moveTo>
                  <a:pt x="32" y="91"/>
                </a:moveTo>
                <a:cubicBezTo>
                  <a:pt x="33" y="91"/>
                  <a:pt x="35" y="92"/>
                  <a:pt x="35" y="93"/>
                </a:cubicBezTo>
                <a:cubicBezTo>
                  <a:pt x="35" y="95"/>
                  <a:pt x="33" y="96"/>
                  <a:pt x="32" y="96"/>
                </a:cubicBezTo>
                <a:cubicBezTo>
                  <a:pt x="31" y="96"/>
                  <a:pt x="29" y="95"/>
                  <a:pt x="29" y="93"/>
                </a:cubicBezTo>
                <a:cubicBezTo>
                  <a:pt x="29" y="92"/>
                  <a:pt x="31" y="91"/>
                  <a:pt x="32" y="91"/>
                </a:cubicBezTo>
                <a:close/>
                <a:moveTo>
                  <a:pt x="144" y="91"/>
                </a:moveTo>
                <a:cubicBezTo>
                  <a:pt x="145" y="91"/>
                  <a:pt x="147" y="92"/>
                  <a:pt x="147" y="93"/>
                </a:cubicBezTo>
                <a:cubicBezTo>
                  <a:pt x="147" y="95"/>
                  <a:pt x="145" y="96"/>
                  <a:pt x="144" y="96"/>
                </a:cubicBezTo>
                <a:cubicBezTo>
                  <a:pt x="143" y="96"/>
                  <a:pt x="141" y="95"/>
                  <a:pt x="141" y="93"/>
                </a:cubicBezTo>
                <a:cubicBezTo>
                  <a:pt x="141" y="92"/>
                  <a:pt x="143" y="91"/>
                  <a:pt x="144" y="91"/>
                </a:cubicBezTo>
                <a:close/>
                <a:moveTo>
                  <a:pt x="128" y="91"/>
                </a:moveTo>
                <a:cubicBezTo>
                  <a:pt x="129" y="91"/>
                  <a:pt x="131" y="92"/>
                  <a:pt x="131" y="93"/>
                </a:cubicBezTo>
                <a:cubicBezTo>
                  <a:pt x="131" y="95"/>
                  <a:pt x="129" y="96"/>
                  <a:pt x="128" y="96"/>
                </a:cubicBezTo>
                <a:cubicBezTo>
                  <a:pt x="127" y="96"/>
                  <a:pt x="125" y="95"/>
                  <a:pt x="125" y="93"/>
                </a:cubicBezTo>
                <a:cubicBezTo>
                  <a:pt x="125" y="92"/>
                  <a:pt x="127" y="91"/>
                  <a:pt x="128" y="91"/>
                </a:cubicBezTo>
                <a:close/>
                <a:moveTo>
                  <a:pt x="96" y="91"/>
                </a:moveTo>
                <a:cubicBezTo>
                  <a:pt x="97" y="91"/>
                  <a:pt x="99" y="92"/>
                  <a:pt x="99" y="93"/>
                </a:cubicBezTo>
                <a:cubicBezTo>
                  <a:pt x="99" y="95"/>
                  <a:pt x="97" y="96"/>
                  <a:pt x="96" y="96"/>
                </a:cubicBezTo>
                <a:cubicBezTo>
                  <a:pt x="95" y="96"/>
                  <a:pt x="93" y="95"/>
                  <a:pt x="93" y="93"/>
                </a:cubicBezTo>
                <a:cubicBezTo>
                  <a:pt x="93" y="92"/>
                  <a:pt x="95" y="91"/>
                  <a:pt x="96" y="91"/>
                </a:cubicBezTo>
                <a:close/>
                <a:moveTo>
                  <a:pt x="112" y="91"/>
                </a:moveTo>
                <a:cubicBezTo>
                  <a:pt x="113" y="91"/>
                  <a:pt x="115" y="92"/>
                  <a:pt x="115" y="93"/>
                </a:cubicBezTo>
                <a:cubicBezTo>
                  <a:pt x="115" y="95"/>
                  <a:pt x="113" y="96"/>
                  <a:pt x="112" y="96"/>
                </a:cubicBezTo>
                <a:cubicBezTo>
                  <a:pt x="111" y="96"/>
                  <a:pt x="109" y="95"/>
                  <a:pt x="109" y="93"/>
                </a:cubicBezTo>
                <a:cubicBezTo>
                  <a:pt x="109" y="92"/>
                  <a:pt x="111" y="91"/>
                  <a:pt x="112" y="91"/>
                </a:cubicBezTo>
                <a:close/>
                <a:moveTo>
                  <a:pt x="104" y="83"/>
                </a:moveTo>
                <a:cubicBezTo>
                  <a:pt x="105" y="83"/>
                  <a:pt x="107" y="84"/>
                  <a:pt x="107" y="85"/>
                </a:cubicBezTo>
                <a:cubicBezTo>
                  <a:pt x="107" y="87"/>
                  <a:pt x="105" y="88"/>
                  <a:pt x="104" y="88"/>
                </a:cubicBezTo>
                <a:cubicBezTo>
                  <a:pt x="103" y="88"/>
                  <a:pt x="101" y="87"/>
                  <a:pt x="101" y="85"/>
                </a:cubicBezTo>
                <a:cubicBezTo>
                  <a:pt x="101" y="84"/>
                  <a:pt x="103" y="83"/>
                  <a:pt x="104" y="83"/>
                </a:cubicBezTo>
                <a:close/>
                <a:moveTo>
                  <a:pt x="120" y="83"/>
                </a:moveTo>
                <a:cubicBezTo>
                  <a:pt x="121" y="83"/>
                  <a:pt x="123" y="84"/>
                  <a:pt x="123" y="85"/>
                </a:cubicBezTo>
                <a:cubicBezTo>
                  <a:pt x="123" y="87"/>
                  <a:pt x="121" y="88"/>
                  <a:pt x="120" y="88"/>
                </a:cubicBezTo>
                <a:cubicBezTo>
                  <a:pt x="119" y="88"/>
                  <a:pt x="117" y="87"/>
                  <a:pt x="117" y="85"/>
                </a:cubicBezTo>
                <a:cubicBezTo>
                  <a:pt x="117" y="84"/>
                  <a:pt x="119" y="83"/>
                  <a:pt x="120" y="83"/>
                </a:cubicBezTo>
                <a:close/>
                <a:moveTo>
                  <a:pt x="64" y="107"/>
                </a:moveTo>
                <a:cubicBezTo>
                  <a:pt x="65" y="107"/>
                  <a:pt x="67" y="108"/>
                  <a:pt x="67" y="109"/>
                </a:cubicBezTo>
                <a:cubicBezTo>
                  <a:pt x="67" y="111"/>
                  <a:pt x="65" y="112"/>
                  <a:pt x="64" y="112"/>
                </a:cubicBezTo>
                <a:cubicBezTo>
                  <a:pt x="63" y="112"/>
                  <a:pt x="61" y="111"/>
                  <a:pt x="61" y="109"/>
                </a:cubicBezTo>
                <a:cubicBezTo>
                  <a:pt x="61" y="108"/>
                  <a:pt x="63" y="107"/>
                  <a:pt x="64" y="107"/>
                </a:cubicBezTo>
                <a:close/>
                <a:moveTo>
                  <a:pt x="72" y="99"/>
                </a:moveTo>
                <a:cubicBezTo>
                  <a:pt x="73" y="99"/>
                  <a:pt x="75" y="100"/>
                  <a:pt x="75" y="101"/>
                </a:cubicBezTo>
                <a:cubicBezTo>
                  <a:pt x="75" y="103"/>
                  <a:pt x="73" y="104"/>
                  <a:pt x="72" y="104"/>
                </a:cubicBezTo>
                <a:cubicBezTo>
                  <a:pt x="71" y="104"/>
                  <a:pt x="69" y="103"/>
                  <a:pt x="69" y="101"/>
                </a:cubicBezTo>
                <a:cubicBezTo>
                  <a:pt x="69" y="100"/>
                  <a:pt x="71" y="99"/>
                  <a:pt x="72" y="99"/>
                </a:cubicBezTo>
                <a:close/>
                <a:moveTo>
                  <a:pt x="72" y="115"/>
                </a:moveTo>
                <a:cubicBezTo>
                  <a:pt x="73" y="115"/>
                  <a:pt x="75" y="116"/>
                  <a:pt x="75" y="117"/>
                </a:cubicBezTo>
                <a:cubicBezTo>
                  <a:pt x="75" y="119"/>
                  <a:pt x="73" y="120"/>
                  <a:pt x="72" y="120"/>
                </a:cubicBezTo>
                <a:cubicBezTo>
                  <a:pt x="71" y="120"/>
                  <a:pt x="69" y="119"/>
                  <a:pt x="69" y="117"/>
                </a:cubicBezTo>
                <a:cubicBezTo>
                  <a:pt x="69" y="116"/>
                  <a:pt x="71" y="115"/>
                  <a:pt x="72" y="115"/>
                </a:cubicBezTo>
                <a:close/>
                <a:moveTo>
                  <a:pt x="80" y="107"/>
                </a:moveTo>
                <a:cubicBezTo>
                  <a:pt x="81" y="107"/>
                  <a:pt x="83" y="108"/>
                  <a:pt x="83" y="109"/>
                </a:cubicBezTo>
                <a:cubicBezTo>
                  <a:pt x="83" y="111"/>
                  <a:pt x="81" y="112"/>
                  <a:pt x="80" y="112"/>
                </a:cubicBezTo>
                <a:cubicBezTo>
                  <a:pt x="79" y="112"/>
                  <a:pt x="77" y="111"/>
                  <a:pt x="77" y="109"/>
                </a:cubicBezTo>
                <a:cubicBezTo>
                  <a:pt x="77" y="108"/>
                  <a:pt x="79" y="107"/>
                  <a:pt x="80" y="107"/>
                </a:cubicBezTo>
                <a:close/>
                <a:moveTo>
                  <a:pt x="48" y="107"/>
                </a:moveTo>
                <a:cubicBezTo>
                  <a:pt x="49" y="107"/>
                  <a:pt x="51" y="108"/>
                  <a:pt x="51" y="109"/>
                </a:cubicBezTo>
                <a:cubicBezTo>
                  <a:pt x="51" y="111"/>
                  <a:pt x="49" y="112"/>
                  <a:pt x="48" y="112"/>
                </a:cubicBezTo>
                <a:cubicBezTo>
                  <a:pt x="47" y="112"/>
                  <a:pt x="45" y="111"/>
                  <a:pt x="45" y="109"/>
                </a:cubicBezTo>
                <a:cubicBezTo>
                  <a:pt x="45" y="108"/>
                  <a:pt x="47" y="107"/>
                  <a:pt x="48" y="107"/>
                </a:cubicBezTo>
                <a:close/>
                <a:moveTo>
                  <a:pt x="56" y="99"/>
                </a:moveTo>
                <a:cubicBezTo>
                  <a:pt x="57" y="99"/>
                  <a:pt x="59" y="100"/>
                  <a:pt x="59" y="101"/>
                </a:cubicBezTo>
                <a:cubicBezTo>
                  <a:pt x="59" y="103"/>
                  <a:pt x="57" y="104"/>
                  <a:pt x="56" y="104"/>
                </a:cubicBezTo>
                <a:cubicBezTo>
                  <a:pt x="55" y="104"/>
                  <a:pt x="53" y="103"/>
                  <a:pt x="53" y="101"/>
                </a:cubicBezTo>
                <a:cubicBezTo>
                  <a:pt x="53" y="100"/>
                  <a:pt x="55" y="99"/>
                  <a:pt x="56" y="99"/>
                </a:cubicBezTo>
                <a:close/>
                <a:moveTo>
                  <a:pt x="56" y="115"/>
                </a:moveTo>
                <a:cubicBezTo>
                  <a:pt x="57" y="115"/>
                  <a:pt x="59" y="116"/>
                  <a:pt x="59" y="117"/>
                </a:cubicBezTo>
                <a:cubicBezTo>
                  <a:pt x="59" y="119"/>
                  <a:pt x="57" y="120"/>
                  <a:pt x="56" y="120"/>
                </a:cubicBezTo>
                <a:cubicBezTo>
                  <a:pt x="55" y="120"/>
                  <a:pt x="53" y="119"/>
                  <a:pt x="53" y="117"/>
                </a:cubicBezTo>
                <a:cubicBezTo>
                  <a:pt x="53" y="116"/>
                  <a:pt x="55" y="115"/>
                  <a:pt x="56" y="115"/>
                </a:cubicBezTo>
                <a:close/>
                <a:moveTo>
                  <a:pt x="16" y="107"/>
                </a:moveTo>
                <a:cubicBezTo>
                  <a:pt x="17" y="107"/>
                  <a:pt x="19" y="108"/>
                  <a:pt x="19" y="109"/>
                </a:cubicBezTo>
                <a:cubicBezTo>
                  <a:pt x="19" y="111"/>
                  <a:pt x="17" y="112"/>
                  <a:pt x="16" y="112"/>
                </a:cubicBezTo>
                <a:cubicBezTo>
                  <a:pt x="15" y="112"/>
                  <a:pt x="13" y="111"/>
                  <a:pt x="13" y="109"/>
                </a:cubicBezTo>
                <a:cubicBezTo>
                  <a:pt x="13" y="108"/>
                  <a:pt x="15" y="107"/>
                  <a:pt x="16" y="107"/>
                </a:cubicBezTo>
                <a:close/>
                <a:moveTo>
                  <a:pt x="32" y="107"/>
                </a:moveTo>
                <a:cubicBezTo>
                  <a:pt x="33" y="107"/>
                  <a:pt x="35" y="108"/>
                  <a:pt x="35" y="109"/>
                </a:cubicBezTo>
                <a:cubicBezTo>
                  <a:pt x="35" y="111"/>
                  <a:pt x="33" y="112"/>
                  <a:pt x="32" y="112"/>
                </a:cubicBezTo>
                <a:cubicBezTo>
                  <a:pt x="31" y="112"/>
                  <a:pt x="29" y="111"/>
                  <a:pt x="29" y="109"/>
                </a:cubicBezTo>
                <a:cubicBezTo>
                  <a:pt x="29" y="108"/>
                  <a:pt x="31" y="107"/>
                  <a:pt x="32" y="107"/>
                </a:cubicBezTo>
                <a:close/>
                <a:moveTo>
                  <a:pt x="24" y="99"/>
                </a:moveTo>
                <a:cubicBezTo>
                  <a:pt x="25" y="99"/>
                  <a:pt x="27" y="100"/>
                  <a:pt x="27" y="101"/>
                </a:cubicBezTo>
                <a:cubicBezTo>
                  <a:pt x="27" y="103"/>
                  <a:pt x="25" y="104"/>
                  <a:pt x="24" y="104"/>
                </a:cubicBezTo>
                <a:cubicBezTo>
                  <a:pt x="23" y="104"/>
                  <a:pt x="21" y="103"/>
                  <a:pt x="21" y="101"/>
                </a:cubicBezTo>
                <a:cubicBezTo>
                  <a:pt x="21" y="100"/>
                  <a:pt x="23" y="99"/>
                  <a:pt x="24" y="99"/>
                </a:cubicBezTo>
                <a:close/>
                <a:moveTo>
                  <a:pt x="40" y="99"/>
                </a:moveTo>
                <a:cubicBezTo>
                  <a:pt x="41" y="99"/>
                  <a:pt x="43" y="100"/>
                  <a:pt x="43" y="101"/>
                </a:cubicBezTo>
                <a:cubicBezTo>
                  <a:pt x="43" y="103"/>
                  <a:pt x="41" y="104"/>
                  <a:pt x="40" y="104"/>
                </a:cubicBezTo>
                <a:cubicBezTo>
                  <a:pt x="39" y="104"/>
                  <a:pt x="37" y="103"/>
                  <a:pt x="37" y="101"/>
                </a:cubicBezTo>
                <a:cubicBezTo>
                  <a:pt x="37" y="100"/>
                  <a:pt x="39" y="99"/>
                  <a:pt x="40" y="99"/>
                </a:cubicBezTo>
                <a:close/>
                <a:moveTo>
                  <a:pt x="24" y="115"/>
                </a:moveTo>
                <a:cubicBezTo>
                  <a:pt x="25" y="115"/>
                  <a:pt x="27" y="116"/>
                  <a:pt x="27" y="117"/>
                </a:cubicBezTo>
                <a:cubicBezTo>
                  <a:pt x="27" y="119"/>
                  <a:pt x="25" y="120"/>
                  <a:pt x="24" y="120"/>
                </a:cubicBezTo>
                <a:cubicBezTo>
                  <a:pt x="23" y="120"/>
                  <a:pt x="21" y="119"/>
                  <a:pt x="21" y="117"/>
                </a:cubicBezTo>
                <a:cubicBezTo>
                  <a:pt x="21" y="116"/>
                  <a:pt x="23" y="115"/>
                  <a:pt x="24" y="115"/>
                </a:cubicBezTo>
                <a:close/>
                <a:moveTo>
                  <a:pt x="40" y="115"/>
                </a:moveTo>
                <a:cubicBezTo>
                  <a:pt x="41" y="115"/>
                  <a:pt x="43" y="116"/>
                  <a:pt x="43" y="117"/>
                </a:cubicBezTo>
                <a:cubicBezTo>
                  <a:pt x="43" y="119"/>
                  <a:pt x="41" y="120"/>
                  <a:pt x="40" y="120"/>
                </a:cubicBezTo>
                <a:cubicBezTo>
                  <a:pt x="39" y="120"/>
                  <a:pt x="37" y="119"/>
                  <a:pt x="37" y="117"/>
                </a:cubicBezTo>
                <a:cubicBezTo>
                  <a:pt x="37" y="116"/>
                  <a:pt x="39" y="115"/>
                  <a:pt x="40" y="115"/>
                </a:cubicBezTo>
                <a:close/>
                <a:moveTo>
                  <a:pt x="144" y="107"/>
                </a:moveTo>
                <a:cubicBezTo>
                  <a:pt x="145" y="107"/>
                  <a:pt x="147" y="108"/>
                  <a:pt x="147" y="109"/>
                </a:cubicBezTo>
                <a:cubicBezTo>
                  <a:pt x="147" y="111"/>
                  <a:pt x="145" y="112"/>
                  <a:pt x="144" y="112"/>
                </a:cubicBezTo>
                <a:cubicBezTo>
                  <a:pt x="143" y="112"/>
                  <a:pt x="141" y="111"/>
                  <a:pt x="141" y="109"/>
                </a:cubicBezTo>
                <a:cubicBezTo>
                  <a:pt x="141" y="108"/>
                  <a:pt x="143" y="107"/>
                  <a:pt x="144" y="107"/>
                </a:cubicBezTo>
                <a:close/>
                <a:moveTo>
                  <a:pt x="128" y="107"/>
                </a:moveTo>
                <a:cubicBezTo>
                  <a:pt x="129" y="107"/>
                  <a:pt x="131" y="108"/>
                  <a:pt x="131" y="109"/>
                </a:cubicBezTo>
                <a:cubicBezTo>
                  <a:pt x="131" y="111"/>
                  <a:pt x="129" y="112"/>
                  <a:pt x="128" y="112"/>
                </a:cubicBezTo>
                <a:cubicBezTo>
                  <a:pt x="127" y="112"/>
                  <a:pt x="125" y="111"/>
                  <a:pt x="125" y="109"/>
                </a:cubicBezTo>
                <a:cubicBezTo>
                  <a:pt x="125" y="108"/>
                  <a:pt x="127" y="107"/>
                  <a:pt x="128" y="107"/>
                </a:cubicBezTo>
                <a:close/>
                <a:moveTo>
                  <a:pt x="136" y="99"/>
                </a:moveTo>
                <a:cubicBezTo>
                  <a:pt x="137" y="99"/>
                  <a:pt x="139" y="100"/>
                  <a:pt x="139" y="101"/>
                </a:cubicBezTo>
                <a:cubicBezTo>
                  <a:pt x="139" y="103"/>
                  <a:pt x="137" y="104"/>
                  <a:pt x="136" y="104"/>
                </a:cubicBezTo>
                <a:cubicBezTo>
                  <a:pt x="135" y="104"/>
                  <a:pt x="133" y="103"/>
                  <a:pt x="133" y="101"/>
                </a:cubicBezTo>
                <a:cubicBezTo>
                  <a:pt x="133" y="100"/>
                  <a:pt x="135" y="99"/>
                  <a:pt x="136" y="99"/>
                </a:cubicBezTo>
                <a:close/>
                <a:moveTo>
                  <a:pt x="136" y="115"/>
                </a:moveTo>
                <a:cubicBezTo>
                  <a:pt x="137" y="115"/>
                  <a:pt x="139" y="116"/>
                  <a:pt x="139" y="117"/>
                </a:cubicBezTo>
                <a:cubicBezTo>
                  <a:pt x="139" y="119"/>
                  <a:pt x="137" y="120"/>
                  <a:pt x="136" y="120"/>
                </a:cubicBezTo>
                <a:cubicBezTo>
                  <a:pt x="135" y="120"/>
                  <a:pt x="133" y="119"/>
                  <a:pt x="133" y="117"/>
                </a:cubicBezTo>
                <a:cubicBezTo>
                  <a:pt x="133" y="116"/>
                  <a:pt x="135" y="115"/>
                  <a:pt x="136" y="115"/>
                </a:cubicBezTo>
                <a:close/>
                <a:moveTo>
                  <a:pt x="88" y="99"/>
                </a:moveTo>
                <a:cubicBezTo>
                  <a:pt x="89" y="99"/>
                  <a:pt x="91" y="100"/>
                  <a:pt x="91" y="101"/>
                </a:cubicBezTo>
                <a:cubicBezTo>
                  <a:pt x="91" y="103"/>
                  <a:pt x="89" y="104"/>
                  <a:pt x="88" y="104"/>
                </a:cubicBezTo>
                <a:cubicBezTo>
                  <a:pt x="87" y="104"/>
                  <a:pt x="85" y="103"/>
                  <a:pt x="85" y="101"/>
                </a:cubicBezTo>
                <a:cubicBezTo>
                  <a:pt x="85" y="100"/>
                  <a:pt x="87" y="99"/>
                  <a:pt x="88" y="99"/>
                </a:cubicBezTo>
                <a:close/>
                <a:moveTo>
                  <a:pt x="88" y="115"/>
                </a:moveTo>
                <a:cubicBezTo>
                  <a:pt x="89" y="115"/>
                  <a:pt x="91" y="116"/>
                  <a:pt x="91" y="117"/>
                </a:cubicBezTo>
                <a:cubicBezTo>
                  <a:pt x="91" y="119"/>
                  <a:pt x="89" y="120"/>
                  <a:pt x="88" y="120"/>
                </a:cubicBezTo>
                <a:cubicBezTo>
                  <a:pt x="87" y="120"/>
                  <a:pt x="85" y="119"/>
                  <a:pt x="85" y="117"/>
                </a:cubicBezTo>
                <a:cubicBezTo>
                  <a:pt x="85" y="116"/>
                  <a:pt x="87" y="115"/>
                  <a:pt x="88" y="115"/>
                </a:cubicBezTo>
                <a:close/>
                <a:moveTo>
                  <a:pt x="96" y="107"/>
                </a:moveTo>
                <a:cubicBezTo>
                  <a:pt x="97" y="107"/>
                  <a:pt x="99" y="108"/>
                  <a:pt x="99" y="109"/>
                </a:cubicBezTo>
                <a:cubicBezTo>
                  <a:pt x="99" y="111"/>
                  <a:pt x="97" y="112"/>
                  <a:pt x="96" y="112"/>
                </a:cubicBezTo>
                <a:cubicBezTo>
                  <a:pt x="95" y="112"/>
                  <a:pt x="93" y="111"/>
                  <a:pt x="93" y="109"/>
                </a:cubicBezTo>
                <a:cubicBezTo>
                  <a:pt x="93" y="108"/>
                  <a:pt x="95" y="107"/>
                  <a:pt x="96" y="107"/>
                </a:cubicBezTo>
                <a:close/>
                <a:moveTo>
                  <a:pt x="112" y="107"/>
                </a:moveTo>
                <a:cubicBezTo>
                  <a:pt x="113" y="107"/>
                  <a:pt x="115" y="108"/>
                  <a:pt x="115" y="109"/>
                </a:cubicBezTo>
                <a:cubicBezTo>
                  <a:pt x="115" y="111"/>
                  <a:pt x="113" y="112"/>
                  <a:pt x="112" y="112"/>
                </a:cubicBezTo>
                <a:cubicBezTo>
                  <a:pt x="111" y="112"/>
                  <a:pt x="109" y="111"/>
                  <a:pt x="109" y="109"/>
                </a:cubicBezTo>
                <a:cubicBezTo>
                  <a:pt x="109" y="108"/>
                  <a:pt x="111" y="107"/>
                  <a:pt x="112" y="107"/>
                </a:cubicBezTo>
                <a:close/>
                <a:moveTo>
                  <a:pt x="64" y="123"/>
                </a:moveTo>
                <a:cubicBezTo>
                  <a:pt x="65" y="123"/>
                  <a:pt x="67" y="124"/>
                  <a:pt x="67" y="125"/>
                </a:cubicBezTo>
                <a:cubicBezTo>
                  <a:pt x="67" y="127"/>
                  <a:pt x="65" y="128"/>
                  <a:pt x="64" y="128"/>
                </a:cubicBezTo>
                <a:cubicBezTo>
                  <a:pt x="63" y="128"/>
                  <a:pt x="61" y="127"/>
                  <a:pt x="61" y="125"/>
                </a:cubicBezTo>
                <a:cubicBezTo>
                  <a:pt x="61" y="124"/>
                  <a:pt x="63" y="123"/>
                  <a:pt x="64" y="123"/>
                </a:cubicBezTo>
                <a:close/>
                <a:moveTo>
                  <a:pt x="80" y="123"/>
                </a:moveTo>
                <a:cubicBezTo>
                  <a:pt x="81" y="123"/>
                  <a:pt x="83" y="124"/>
                  <a:pt x="83" y="125"/>
                </a:cubicBezTo>
                <a:cubicBezTo>
                  <a:pt x="83" y="127"/>
                  <a:pt x="81" y="128"/>
                  <a:pt x="80" y="128"/>
                </a:cubicBezTo>
                <a:cubicBezTo>
                  <a:pt x="79" y="128"/>
                  <a:pt x="77" y="127"/>
                  <a:pt x="77" y="125"/>
                </a:cubicBezTo>
                <a:cubicBezTo>
                  <a:pt x="77" y="124"/>
                  <a:pt x="79" y="123"/>
                  <a:pt x="80" y="123"/>
                </a:cubicBezTo>
                <a:close/>
                <a:moveTo>
                  <a:pt x="48" y="123"/>
                </a:moveTo>
                <a:cubicBezTo>
                  <a:pt x="49" y="123"/>
                  <a:pt x="51" y="124"/>
                  <a:pt x="51" y="125"/>
                </a:cubicBezTo>
                <a:cubicBezTo>
                  <a:pt x="51" y="127"/>
                  <a:pt x="49" y="128"/>
                  <a:pt x="48" y="128"/>
                </a:cubicBezTo>
                <a:cubicBezTo>
                  <a:pt x="47" y="128"/>
                  <a:pt x="45" y="127"/>
                  <a:pt x="45" y="125"/>
                </a:cubicBezTo>
                <a:cubicBezTo>
                  <a:pt x="45" y="124"/>
                  <a:pt x="47" y="123"/>
                  <a:pt x="48" y="123"/>
                </a:cubicBezTo>
                <a:close/>
                <a:moveTo>
                  <a:pt x="32" y="123"/>
                </a:moveTo>
                <a:cubicBezTo>
                  <a:pt x="33" y="123"/>
                  <a:pt x="35" y="124"/>
                  <a:pt x="35" y="125"/>
                </a:cubicBezTo>
                <a:cubicBezTo>
                  <a:pt x="35" y="127"/>
                  <a:pt x="33" y="128"/>
                  <a:pt x="32" y="128"/>
                </a:cubicBezTo>
                <a:cubicBezTo>
                  <a:pt x="31" y="128"/>
                  <a:pt x="29" y="127"/>
                  <a:pt x="29" y="125"/>
                </a:cubicBezTo>
                <a:cubicBezTo>
                  <a:pt x="29" y="124"/>
                  <a:pt x="31" y="123"/>
                  <a:pt x="32" y="123"/>
                </a:cubicBezTo>
                <a:close/>
                <a:moveTo>
                  <a:pt x="128" y="123"/>
                </a:moveTo>
                <a:cubicBezTo>
                  <a:pt x="129" y="123"/>
                  <a:pt x="131" y="124"/>
                  <a:pt x="131" y="125"/>
                </a:cubicBezTo>
                <a:cubicBezTo>
                  <a:pt x="131" y="127"/>
                  <a:pt x="129" y="128"/>
                  <a:pt x="128" y="128"/>
                </a:cubicBezTo>
                <a:cubicBezTo>
                  <a:pt x="127" y="128"/>
                  <a:pt x="125" y="127"/>
                  <a:pt x="125" y="125"/>
                </a:cubicBezTo>
                <a:cubicBezTo>
                  <a:pt x="125" y="124"/>
                  <a:pt x="127" y="123"/>
                  <a:pt x="128" y="123"/>
                </a:cubicBezTo>
                <a:close/>
                <a:moveTo>
                  <a:pt x="96" y="123"/>
                </a:moveTo>
                <a:cubicBezTo>
                  <a:pt x="97" y="123"/>
                  <a:pt x="99" y="124"/>
                  <a:pt x="99" y="125"/>
                </a:cubicBezTo>
                <a:cubicBezTo>
                  <a:pt x="99" y="127"/>
                  <a:pt x="97" y="128"/>
                  <a:pt x="96" y="128"/>
                </a:cubicBezTo>
                <a:cubicBezTo>
                  <a:pt x="95" y="128"/>
                  <a:pt x="93" y="127"/>
                  <a:pt x="93" y="125"/>
                </a:cubicBezTo>
                <a:cubicBezTo>
                  <a:pt x="93" y="124"/>
                  <a:pt x="95" y="123"/>
                  <a:pt x="96" y="123"/>
                </a:cubicBezTo>
                <a:close/>
                <a:moveTo>
                  <a:pt x="112" y="123"/>
                </a:moveTo>
                <a:cubicBezTo>
                  <a:pt x="113" y="123"/>
                  <a:pt x="115" y="124"/>
                  <a:pt x="115" y="125"/>
                </a:cubicBezTo>
                <a:cubicBezTo>
                  <a:pt x="115" y="127"/>
                  <a:pt x="113" y="128"/>
                  <a:pt x="112" y="128"/>
                </a:cubicBezTo>
                <a:cubicBezTo>
                  <a:pt x="111" y="128"/>
                  <a:pt x="109" y="127"/>
                  <a:pt x="109" y="125"/>
                </a:cubicBezTo>
                <a:cubicBezTo>
                  <a:pt x="109" y="124"/>
                  <a:pt x="111" y="123"/>
                  <a:pt x="112" y="123"/>
                </a:cubicBezTo>
                <a:close/>
                <a:moveTo>
                  <a:pt x="104" y="99"/>
                </a:moveTo>
                <a:cubicBezTo>
                  <a:pt x="105" y="99"/>
                  <a:pt x="107" y="100"/>
                  <a:pt x="107" y="101"/>
                </a:cubicBezTo>
                <a:cubicBezTo>
                  <a:pt x="107" y="103"/>
                  <a:pt x="105" y="104"/>
                  <a:pt x="104" y="104"/>
                </a:cubicBezTo>
                <a:cubicBezTo>
                  <a:pt x="103" y="104"/>
                  <a:pt x="101" y="103"/>
                  <a:pt x="101" y="101"/>
                </a:cubicBezTo>
                <a:cubicBezTo>
                  <a:pt x="101" y="100"/>
                  <a:pt x="103" y="99"/>
                  <a:pt x="104" y="99"/>
                </a:cubicBezTo>
                <a:close/>
                <a:moveTo>
                  <a:pt x="120" y="99"/>
                </a:moveTo>
                <a:cubicBezTo>
                  <a:pt x="121" y="99"/>
                  <a:pt x="123" y="100"/>
                  <a:pt x="123" y="101"/>
                </a:cubicBezTo>
                <a:cubicBezTo>
                  <a:pt x="123" y="103"/>
                  <a:pt x="121" y="104"/>
                  <a:pt x="120" y="104"/>
                </a:cubicBezTo>
                <a:cubicBezTo>
                  <a:pt x="119" y="104"/>
                  <a:pt x="117" y="103"/>
                  <a:pt x="117" y="101"/>
                </a:cubicBezTo>
                <a:cubicBezTo>
                  <a:pt x="117" y="100"/>
                  <a:pt x="119" y="99"/>
                  <a:pt x="120" y="99"/>
                </a:cubicBezTo>
                <a:close/>
                <a:moveTo>
                  <a:pt x="104" y="115"/>
                </a:moveTo>
                <a:cubicBezTo>
                  <a:pt x="105" y="115"/>
                  <a:pt x="107" y="116"/>
                  <a:pt x="107" y="117"/>
                </a:cubicBezTo>
                <a:cubicBezTo>
                  <a:pt x="107" y="119"/>
                  <a:pt x="105" y="120"/>
                  <a:pt x="104" y="120"/>
                </a:cubicBezTo>
                <a:cubicBezTo>
                  <a:pt x="103" y="120"/>
                  <a:pt x="101" y="119"/>
                  <a:pt x="101" y="117"/>
                </a:cubicBezTo>
                <a:cubicBezTo>
                  <a:pt x="101" y="116"/>
                  <a:pt x="103" y="115"/>
                  <a:pt x="104" y="115"/>
                </a:cubicBezTo>
                <a:close/>
                <a:moveTo>
                  <a:pt x="120" y="115"/>
                </a:moveTo>
                <a:cubicBezTo>
                  <a:pt x="121" y="115"/>
                  <a:pt x="123" y="116"/>
                  <a:pt x="123" y="117"/>
                </a:cubicBezTo>
                <a:cubicBezTo>
                  <a:pt x="123" y="119"/>
                  <a:pt x="121" y="120"/>
                  <a:pt x="120" y="120"/>
                </a:cubicBezTo>
                <a:cubicBezTo>
                  <a:pt x="119" y="120"/>
                  <a:pt x="117" y="119"/>
                  <a:pt x="117" y="117"/>
                </a:cubicBezTo>
                <a:cubicBezTo>
                  <a:pt x="117" y="116"/>
                  <a:pt x="119" y="115"/>
                  <a:pt x="120" y="115"/>
                </a:cubicBezTo>
                <a:close/>
                <a:moveTo>
                  <a:pt x="64" y="139"/>
                </a:moveTo>
                <a:cubicBezTo>
                  <a:pt x="65" y="139"/>
                  <a:pt x="67" y="140"/>
                  <a:pt x="67" y="141"/>
                </a:cubicBezTo>
                <a:cubicBezTo>
                  <a:pt x="67" y="143"/>
                  <a:pt x="65" y="144"/>
                  <a:pt x="64" y="144"/>
                </a:cubicBezTo>
                <a:cubicBezTo>
                  <a:pt x="63" y="144"/>
                  <a:pt x="61" y="143"/>
                  <a:pt x="61" y="141"/>
                </a:cubicBezTo>
                <a:cubicBezTo>
                  <a:pt x="61" y="140"/>
                  <a:pt x="63" y="139"/>
                  <a:pt x="64" y="139"/>
                </a:cubicBezTo>
                <a:close/>
                <a:moveTo>
                  <a:pt x="72" y="131"/>
                </a:moveTo>
                <a:cubicBezTo>
                  <a:pt x="73" y="131"/>
                  <a:pt x="75" y="132"/>
                  <a:pt x="75" y="133"/>
                </a:cubicBezTo>
                <a:cubicBezTo>
                  <a:pt x="75" y="135"/>
                  <a:pt x="73" y="136"/>
                  <a:pt x="72" y="136"/>
                </a:cubicBezTo>
                <a:cubicBezTo>
                  <a:pt x="71" y="136"/>
                  <a:pt x="69" y="135"/>
                  <a:pt x="69" y="133"/>
                </a:cubicBezTo>
                <a:cubicBezTo>
                  <a:pt x="69" y="132"/>
                  <a:pt x="71" y="131"/>
                  <a:pt x="72" y="131"/>
                </a:cubicBezTo>
                <a:close/>
                <a:moveTo>
                  <a:pt x="72" y="147"/>
                </a:moveTo>
                <a:cubicBezTo>
                  <a:pt x="73" y="147"/>
                  <a:pt x="75" y="148"/>
                  <a:pt x="75" y="149"/>
                </a:cubicBezTo>
                <a:cubicBezTo>
                  <a:pt x="75" y="151"/>
                  <a:pt x="73" y="152"/>
                  <a:pt x="72" y="152"/>
                </a:cubicBezTo>
                <a:cubicBezTo>
                  <a:pt x="71" y="152"/>
                  <a:pt x="69" y="151"/>
                  <a:pt x="69" y="149"/>
                </a:cubicBezTo>
                <a:cubicBezTo>
                  <a:pt x="69" y="148"/>
                  <a:pt x="71" y="147"/>
                  <a:pt x="72" y="147"/>
                </a:cubicBezTo>
                <a:close/>
                <a:moveTo>
                  <a:pt x="80" y="139"/>
                </a:moveTo>
                <a:cubicBezTo>
                  <a:pt x="81" y="139"/>
                  <a:pt x="83" y="140"/>
                  <a:pt x="83" y="141"/>
                </a:cubicBezTo>
                <a:cubicBezTo>
                  <a:pt x="83" y="143"/>
                  <a:pt x="81" y="144"/>
                  <a:pt x="80" y="144"/>
                </a:cubicBezTo>
                <a:cubicBezTo>
                  <a:pt x="79" y="144"/>
                  <a:pt x="77" y="143"/>
                  <a:pt x="77" y="141"/>
                </a:cubicBezTo>
                <a:cubicBezTo>
                  <a:pt x="77" y="140"/>
                  <a:pt x="79" y="139"/>
                  <a:pt x="80" y="139"/>
                </a:cubicBezTo>
                <a:close/>
                <a:moveTo>
                  <a:pt x="48" y="139"/>
                </a:moveTo>
                <a:cubicBezTo>
                  <a:pt x="49" y="139"/>
                  <a:pt x="51" y="140"/>
                  <a:pt x="51" y="141"/>
                </a:cubicBezTo>
                <a:cubicBezTo>
                  <a:pt x="51" y="143"/>
                  <a:pt x="49" y="144"/>
                  <a:pt x="48" y="144"/>
                </a:cubicBezTo>
                <a:cubicBezTo>
                  <a:pt x="47" y="144"/>
                  <a:pt x="45" y="143"/>
                  <a:pt x="45" y="141"/>
                </a:cubicBezTo>
                <a:cubicBezTo>
                  <a:pt x="45" y="140"/>
                  <a:pt x="47" y="139"/>
                  <a:pt x="48" y="139"/>
                </a:cubicBezTo>
                <a:close/>
                <a:moveTo>
                  <a:pt x="56" y="131"/>
                </a:moveTo>
                <a:cubicBezTo>
                  <a:pt x="57" y="131"/>
                  <a:pt x="59" y="132"/>
                  <a:pt x="59" y="133"/>
                </a:cubicBezTo>
                <a:cubicBezTo>
                  <a:pt x="59" y="135"/>
                  <a:pt x="57" y="136"/>
                  <a:pt x="56" y="136"/>
                </a:cubicBezTo>
                <a:cubicBezTo>
                  <a:pt x="55" y="136"/>
                  <a:pt x="53" y="135"/>
                  <a:pt x="53" y="133"/>
                </a:cubicBezTo>
                <a:cubicBezTo>
                  <a:pt x="53" y="132"/>
                  <a:pt x="55" y="131"/>
                  <a:pt x="56" y="131"/>
                </a:cubicBezTo>
                <a:close/>
                <a:moveTo>
                  <a:pt x="40" y="131"/>
                </a:moveTo>
                <a:cubicBezTo>
                  <a:pt x="41" y="131"/>
                  <a:pt x="43" y="132"/>
                  <a:pt x="43" y="133"/>
                </a:cubicBezTo>
                <a:cubicBezTo>
                  <a:pt x="43" y="135"/>
                  <a:pt x="41" y="136"/>
                  <a:pt x="40" y="136"/>
                </a:cubicBezTo>
                <a:cubicBezTo>
                  <a:pt x="39" y="136"/>
                  <a:pt x="37" y="135"/>
                  <a:pt x="37" y="133"/>
                </a:cubicBezTo>
                <a:cubicBezTo>
                  <a:pt x="37" y="132"/>
                  <a:pt x="39" y="131"/>
                  <a:pt x="40" y="131"/>
                </a:cubicBezTo>
                <a:close/>
                <a:moveTo>
                  <a:pt x="138" y="135"/>
                </a:moveTo>
                <a:cubicBezTo>
                  <a:pt x="152" y="121"/>
                  <a:pt x="160" y="101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01"/>
                  <a:pt x="8" y="121"/>
                  <a:pt x="22" y="135"/>
                </a:cubicBezTo>
                <a:cubicBezTo>
                  <a:pt x="22" y="135"/>
                  <a:pt x="22" y="135"/>
                  <a:pt x="22" y="135"/>
                </a:cubicBezTo>
                <a:cubicBezTo>
                  <a:pt x="37" y="151"/>
                  <a:pt x="57" y="160"/>
                  <a:pt x="80" y="160"/>
                </a:cubicBezTo>
                <a:cubicBezTo>
                  <a:pt x="103" y="160"/>
                  <a:pt x="123" y="151"/>
                  <a:pt x="138" y="135"/>
                </a:cubicBezTo>
                <a:cubicBezTo>
                  <a:pt x="138" y="135"/>
                  <a:pt x="138" y="135"/>
                  <a:pt x="138" y="135"/>
                </a:cubicBezTo>
                <a:close/>
                <a:moveTo>
                  <a:pt x="155" y="77"/>
                </a:moveTo>
                <a:cubicBezTo>
                  <a:pt x="83" y="77"/>
                  <a:pt x="83" y="77"/>
                  <a:pt x="83" y="77"/>
                </a:cubicBezTo>
                <a:cubicBezTo>
                  <a:pt x="83" y="5"/>
                  <a:pt x="83" y="5"/>
                  <a:pt x="83" y="5"/>
                </a:cubicBezTo>
                <a:cubicBezTo>
                  <a:pt x="122" y="7"/>
                  <a:pt x="153" y="38"/>
                  <a:pt x="155" y="77"/>
                </a:cubicBezTo>
                <a:close/>
                <a:moveTo>
                  <a:pt x="107" y="150"/>
                </a:moveTo>
                <a:cubicBezTo>
                  <a:pt x="107" y="150"/>
                  <a:pt x="107" y="149"/>
                  <a:pt x="107" y="149"/>
                </a:cubicBezTo>
                <a:cubicBezTo>
                  <a:pt x="107" y="148"/>
                  <a:pt x="105" y="147"/>
                  <a:pt x="104" y="147"/>
                </a:cubicBezTo>
                <a:cubicBezTo>
                  <a:pt x="103" y="147"/>
                  <a:pt x="101" y="148"/>
                  <a:pt x="101" y="149"/>
                </a:cubicBezTo>
                <a:cubicBezTo>
                  <a:pt x="101" y="150"/>
                  <a:pt x="102" y="151"/>
                  <a:pt x="102" y="151"/>
                </a:cubicBezTo>
                <a:cubicBezTo>
                  <a:pt x="95" y="153"/>
                  <a:pt x="88" y="155"/>
                  <a:pt x="80" y="155"/>
                </a:cubicBezTo>
                <a:cubicBezTo>
                  <a:pt x="72" y="155"/>
                  <a:pt x="65" y="153"/>
                  <a:pt x="58" y="151"/>
                </a:cubicBezTo>
                <a:cubicBezTo>
                  <a:pt x="58" y="151"/>
                  <a:pt x="59" y="150"/>
                  <a:pt x="59" y="149"/>
                </a:cubicBezTo>
                <a:cubicBezTo>
                  <a:pt x="59" y="148"/>
                  <a:pt x="57" y="147"/>
                  <a:pt x="56" y="147"/>
                </a:cubicBezTo>
                <a:cubicBezTo>
                  <a:pt x="55" y="147"/>
                  <a:pt x="53" y="148"/>
                  <a:pt x="53" y="149"/>
                </a:cubicBezTo>
                <a:cubicBezTo>
                  <a:pt x="53" y="149"/>
                  <a:pt x="53" y="150"/>
                  <a:pt x="53" y="150"/>
                </a:cubicBezTo>
                <a:cubicBezTo>
                  <a:pt x="33" y="142"/>
                  <a:pt x="16" y="125"/>
                  <a:pt x="9" y="104"/>
                </a:cubicBezTo>
                <a:cubicBezTo>
                  <a:pt x="10" y="103"/>
                  <a:pt x="11" y="102"/>
                  <a:pt x="11" y="101"/>
                </a:cubicBezTo>
                <a:cubicBezTo>
                  <a:pt x="11" y="100"/>
                  <a:pt x="9" y="99"/>
                  <a:pt x="8" y="99"/>
                </a:cubicBezTo>
                <a:cubicBezTo>
                  <a:pt x="8" y="99"/>
                  <a:pt x="8" y="99"/>
                  <a:pt x="8" y="99"/>
                </a:cubicBezTo>
                <a:cubicBezTo>
                  <a:pt x="7" y="95"/>
                  <a:pt x="6" y="91"/>
                  <a:pt x="6" y="87"/>
                </a:cubicBezTo>
                <a:cubicBezTo>
                  <a:pt x="6" y="87"/>
                  <a:pt x="7" y="88"/>
                  <a:pt x="8" y="88"/>
                </a:cubicBezTo>
                <a:cubicBezTo>
                  <a:pt x="9" y="88"/>
                  <a:pt x="11" y="87"/>
                  <a:pt x="11" y="85"/>
                </a:cubicBezTo>
                <a:cubicBezTo>
                  <a:pt x="11" y="84"/>
                  <a:pt x="9" y="83"/>
                  <a:pt x="8" y="83"/>
                </a:cubicBezTo>
                <a:cubicBezTo>
                  <a:pt x="7" y="83"/>
                  <a:pt x="6" y="83"/>
                  <a:pt x="5" y="85"/>
                </a:cubicBezTo>
                <a:cubicBezTo>
                  <a:pt x="5" y="83"/>
                  <a:pt x="5" y="82"/>
                  <a:pt x="5" y="80"/>
                </a:cubicBezTo>
                <a:cubicBezTo>
                  <a:pt x="5" y="77"/>
                  <a:pt x="6" y="74"/>
                  <a:pt x="6" y="71"/>
                </a:cubicBezTo>
                <a:cubicBezTo>
                  <a:pt x="6" y="72"/>
                  <a:pt x="7" y="72"/>
                  <a:pt x="8" y="72"/>
                </a:cubicBezTo>
                <a:cubicBezTo>
                  <a:pt x="9" y="72"/>
                  <a:pt x="11" y="71"/>
                  <a:pt x="11" y="69"/>
                </a:cubicBezTo>
                <a:cubicBezTo>
                  <a:pt x="11" y="68"/>
                  <a:pt x="9" y="67"/>
                  <a:pt x="8" y="67"/>
                </a:cubicBezTo>
                <a:cubicBezTo>
                  <a:pt x="7" y="67"/>
                  <a:pt x="7" y="67"/>
                  <a:pt x="6" y="67"/>
                </a:cubicBezTo>
                <a:cubicBezTo>
                  <a:pt x="7" y="63"/>
                  <a:pt x="8" y="59"/>
                  <a:pt x="9" y="55"/>
                </a:cubicBezTo>
                <a:cubicBezTo>
                  <a:pt x="10" y="55"/>
                  <a:pt x="11" y="54"/>
                  <a:pt x="11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0"/>
                  <a:pt x="12" y="48"/>
                  <a:pt x="13" y="46"/>
                </a:cubicBezTo>
                <a:cubicBezTo>
                  <a:pt x="14" y="47"/>
                  <a:pt x="15" y="48"/>
                  <a:pt x="16" y="48"/>
                </a:cubicBezTo>
                <a:cubicBezTo>
                  <a:pt x="17" y="48"/>
                  <a:pt x="19" y="47"/>
                  <a:pt x="19" y="45"/>
                </a:cubicBezTo>
                <a:cubicBezTo>
                  <a:pt x="19" y="44"/>
                  <a:pt x="17" y="43"/>
                  <a:pt x="16" y="43"/>
                </a:cubicBezTo>
                <a:cubicBezTo>
                  <a:pt x="16" y="43"/>
                  <a:pt x="16" y="43"/>
                  <a:pt x="15" y="43"/>
                </a:cubicBezTo>
                <a:cubicBezTo>
                  <a:pt x="22" y="31"/>
                  <a:pt x="33" y="20"/>
                  <a:pt x="45" y="14"/>
                </a:cubicBezTo>
                <a:cubicBezTo>
                  <a:pt x="46" y="15"/>
                  <a:pt x="47" y="16"/>
                  <a:pt x="48" y="16"/>
                </a:cubicBezTo>
                <a:cubicBezTo>
                  <a:pt x="49" y="16"/>
                  <a:pt x="51" y="15"/>
                  <a:pt x="51" y="13"/>
                </a:cubicBezTo>
                <a:cubicBezTo>
                  <a:pt x="51" y="13"/>
                  <a:pt x="50" y="12"/>
                  <a:pt x="50" y="12"/>
                </a:cubicBezTo>
                <a:cubicBezTo>
                  <a:pt x="56" y="9"/>
                  <a:pt x="63" y="7"/>
                  <a:pt x="69" y="6"/>
                </a:cubicBezTo>
                <a:cubicBezTo>
                  <a:pt x="70" y="7"/>
                  <a:pt x="71" y="8"/>
                  <a:pt x="72" y="8"/>
                </a:cubicBezTo>
                <a:cubicBezTo>
                  <a:pt x="73" y="8"/>
                  <a:pt x="75" y="7"/>
                  <a:pt x="75" y="6"/>
                </a:cubicBezTo>
                <a:cubicBezTo>
                  <a:pt x="76" y="5"/>
                  <a:pt x="76" y="5"/>
                  <a:pt x="77" y="5"/>
                </a:cubicBezTo>
                <a:cubicBezTo>
                  <a:pt x="77" y="83"/>
                  <a:pt x="77" y="83"/>
                  <a:pt x="77" y="83"/>
                </a:cubicBezTo>
                <a:cubicBezTo>
                  <a:pt x="80" y="83"/>
                  <a:pt x="80" y="83"/>
                  <a:pt x="80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8" y="83"/>
                  <a:pt x="88" y="83"/>
                  <a:pt x="88" y="83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52" y="83"/>
                  <a:pt x="152" y="83"/>
                  <a:pt x="152" y="83"/>
                </a:cubicBezTo>
                <a:cubicBezTo>
                  <a:pt x="155" y="83"/>
                  <a:pt x="155" y="83"/>
                  <a:pt x="155" y="83"/>
                </a:cubicBezTo>
                <a:cubicBezTo>
                  <a:pt x="155" y="83"/>
                  <a:pt x="155" y="84"/>
                  <a:pt x="155" y="85"/>
                </a:cubicBezTo>
                <a:cubicBezTo>
                  <a:pt x="154" y="83"/>
                  <a:pt x="153" y="83"/>
                  <a:pt x="152" y="83"/>
                </a:cubicBezTo>
                <a:cubicBezTo>
                  <a:pt x="151" y="83"/>
                  <a:pt x="149" y="84"/>
                  <a:pt x="149" y="85"/>
                </a:cubicBezTo>
                <a:cubicBezTo>
                  <a:pt x="149" y="87"/>
                  <a:pt x="151" y="88"/>
                  <a:pt x="152" y="88"/>
                </a:cubicBezTo>
                <a:cubicBezTo>
                  <a:pt x="153" y="88"/>
                  <a:pt x="154" y="87"/>
                  <a:pt x="154" y="87"/>
                </a:cubicBezTo>
                <a:cubicBezTo>
                  <a:pt x="154" y="91"/>
                  <a:pt x="153" y="95"/>
                  <a:pt x="152" y="99"/>
                </a:cubicBezTo>
                <a:cubicBezTo>
                  <a:pt x="152" y="99"/>
                  <a:pt x="152" y="99"/>
                  <a:pt x="152" y="99"/>
                </a:cubicBezTo>
                <a:cubicBezTo>
                  <a:pt x="151" y="99"/>
                  <a:pt x="149" y="100"/>
                  <a:pt x="149" y="101"/>
                </a:cubicBezTo>
                <a:cubicBezTo>
                  <a:pt x="149" y="102"/>
                  <a:pt x="150" y="103"/>
                  <a:pt x="151" y="104"/>
                </a:cubicBezTo>
                <a:cubicBezTo>
                  <a:pt x="144" y="125"/>
                  <a:pt x="127" y="142"/>
                  <a:pt x="107" y="150"/>
                </a:cubicBezTo>
                <a:close/>
                <a:moveTo>
                  <a:pt x="88" y="131"/>
                </a:moveTo>
                <a:cubicBezTo>
                  <a:pt x="89" y="131"/>
                  <a:pt x="91" y="132"/>
                  <a:pt x="91" y="133"/>
                </a:cubicBezTo>
                <a:cubicBezTo>
                  <a:pt x="91" y="135"/>
                  <a:pt x="89" y="136"/>
                  <a:pt x="88" y="136"/>
                </a:cubicBezTo>
                <a:cubicBezTo>
                  <a:pt x="87" y="136"/>
                  <a:pt x="85" y="135"/>
                  <a:pt x="85" y="133"/>
                </a:cubicBezTo>
                <a:cubicBezTo>
                  <a:pt x="85" y="132"/>
                  <a:pt x="87" y="131"/>
                  <a:pt x="88" y="131"/>
                </a:cubicBezTo>
                <a:close/>
                <a:moveTo>
                  <a:pt x="88" y="147"/>
                </a:moveTo>
                <a:cubicBezTo>
                  <a:pt x="89" y="147"/>
                  <a:pt x="91" y="148"/>
                  <a:pt x="91" y="149"/>
                </a:cubicBezTo>
                <a:cubicBezTo>
                  <a:pt x="91" y="151"/>
                  <a:pt x="89" y="152"/>
                  <a:pt x="88" y="152"/>
                </a:cubicBezTo>
                <a:cubicBezTo>
                  <a:pt x="87" y="152"/>
                  <a:pt x="85" y="151"/>
                  <a:pt x="85" y="149"/>
                </a:cubicBezTo>
                <a:cubicBezTo>
                  <a:pt x="85" y="148"/>
                  <a:pt x="87" y="147"/>
                  <a:pt x="88" y="147"/>
                </a:cubicBezTo>
                <a:close/>
                <a:moveTo>
                  <a:pt x="96" y="139"/>
                </a:moveTo>
                <a:cubicBezTo>
                  <a:pt x="97" y="139"/>
                  <a:pt x="99" y="140"/>
                  <a:pt x="99" y="141"/>
                </a:cubicBezTo>
                <a:cubicBezTo>
                  <a:pt x="99" y="143"/>
                  <a:pt x="97" y="144"/>
                  <a:pt x="96" y="144"/>
                </a:cubicBezTo>
                <a:cubicBezTo>
                  <a:pt x="95" y="144"/>
                  <a:pt x="93" y="143"/>
                  <a:pt x="93" y="141"/>
                </a:cubicBezTo>
                <a:cubicBezTo>
                  <a:pt x="93" y="140"/>
                  <a:pt x="95" y="139"/>
                  <a:pt x="96" y="139"/>
                </a:cubicBezTo>
                <a:close/>
                <a:moveTo>
                  <a:pt x="112" y="139"/>
                </a:moveTo>
                <a:cubicBezTo>
                  <a:pt x="113" y="139"/>
                  <a:pt x="115" y="140"/>
                  <a:pt x="115" y="141"/>
                </a:cubicBezTo>
                <a:cubicBezTo>
                  <a:pt x="115" y="143"/>
                  <a:pt x="113" y="144"/>
                  <a:pt x="112" y="144"/>
                </a:cubicBezTo>
                <a:cubicBezTo>
                  <a:pt x="111" y="144"/>
                  <a:pt x="109" y="143"/>
                  <a:pt x="109" y="141"/>
                </a:cubicBezTo>
                <a:cubicBezTo>
                  <a:pt x="109" y="140"/>
                  <a:pt x="111" y="139"/>
                  <a:pt x="112" y="139"/>
                </a:cubicBezTo>
                <a:close/>
                <a:moveTo>
                  <a:pt x="104" y="131"/>
                </a:moveTo>
                <a:cubicBezTo>
                  <a:pt x="105" y="131"/>
                  <a:pt x="107" y="132"/>
                  <a:pt x="107" y="133"/>
                </a:cubicBezTo>
                <a:cubicBezTo>
                  <a:pt x="107" y="135"/>
                  <a:pt x="105" y="136"/>
                  <a:pt x="104" y="136"/>
                </a:cubicBezTo>
                <a:cubicBezTo>
                  <a:pt x="103" y="136"/>
                  <a:pt x="101" y="135"/>
                  <a:pt x="101" y="133"/>
                </a:cubicBezTo>
                <a:cubicBezTo>
                  <a:pt x="101" y="132"/>
                  <a:pt x="103" y="131"/>
                  <a:pt x="104" y="131"/>
                </a:cubicBezTo>
                <a:close/>
                <a:moveTo>
                  <a:pt x="120" y="131"/>
                </a:moveTo>
                <a:cubicBezTo>
                  <a:pt x="121" y="131"/>
                  <a:pt x="123" y="132"/>
                  <a:pt x="123" y="133"/>
                </a:cubicBezTo>
                <a:cubicBezTo>
                  <a:pt x="123" y="135"/>
                  <a:pt x="121" y="136"/>
                  <a:pt x="120" y="136"/>
                </a:cubicBezTo>
                <a:cubicBezTo>
                  <a:pt x="119" y="136"/>
                  <a:pt x="117" y="135"/>
                  <a:pt x="117" y="133"/>
                </a:cubicBezTo>
                <a:cubicBezTo>
                  <a:pt x="117" y="132"/>
                  <a:pt x="119" y="131"/>
                  <a:pt x="120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" name="Freeform 1095">
            <a:extLst>
              <a:ext uri="{FF2B5EF4-FFF2-40B4-BE49-F238E27FC236}">
                <a16:creationId xmlns:a16="http://schemas.microsoft.com/office/drawing/2014/main" id="{8CD0B116-5B84-4334-B0A6-52D3EE55A472}"/>
              </a:ext>
            </a:extLst>
          </p:cNvPr>
          <p:cNvSpPr>
            <a:spLocks noEditPoints="1"/>
          </p:cNvSpPr>
          <p:nvPr/>
        </p:nvSpPr>
        <p:spPr bwMode="auto">
          <a:xfrm>
            <a:off x="2739440" y="1289760"/>
            <a:ext cx="445586" cy="449462"/>
          </a:xfrm>
          <a:custGeom>
            <a:avLst/>
            <a:gdLst>
              <a:gd name="T0" fmla="*/ 273844 w 160"/>
              <a:gd name="T1" fmla="*/ 0 h 160"/>
              <a:gd name="T2" fmla="*/ 78730 w 160"/>
              <a:gd name="T3" fmla="*/ 473035 h 160"/>
              <a:gd name="T4" fmla="*/ 465535 w 160"/>
              <a:gd name="T5" fmla="*/ 473035 h 160"/>
              <a:gd name="T6" fmla="*/ 530573 w 160"/>
              <a:gd name="T7" fmla="*/ 276225 h 160"/>
              <a:gd name="T8" fmla="*/ 427881 w 160"/>
              <a:gd name="T9" fmla="*/ 276225 h 160"/>
              <a:gd name="T10" fmla="*/ 530573 w 160"/>
              <a:gd name="T11" fmla="*/ 276225 h 160"/>
              <a:gd name="T12" fmla="*/ 273844 w 160"/>
              <a:gd name="T13" fmla="*/ 138113 h 160"/>
              <a:gd name="T14" fmla="*/ 263575 w 160"/>
              <a:gd name="T15" fmla="*/ 17264 h 160"/>
              <a:gd name="T16" fmla="*/ 157460 w 160"/>
              <a:gd name="T17" fmla="*/ 379809 h 160"/>
              <a:gd name="T18" fmla="*/ 263575 w 160"/>
              <a:gd name="T19" fmla="*/ 17264 h 160"/>
              <a:gd name="T20" fmla="*/ 215652 w 160"/>
              <a:gd name="T21" fmla="*/ 528280 h 160"/>
              <a:gd name="T22" fmla="*/ 99268 w 160"/>
              <a:gd name="T23" fmla="*/ 466130 h 160"/>
              <a:gd name="T24" fmla="*/ 174576 w 160"/>
              <a:gd name="T25" fmla="*/ 397073 h 160"/>
              <a:gd name="T26" fmla="*/ 205383 w 160"/>
              <a:gd name="T27" fmla="*/ 417790 h 160"/>
              <a:gd name="T28" fmla="*/ 219075 w 160"/>
              <a:gd name="T29" fmla="*/ 424696 h 160"/>
              <a:gd name="T30" fmla="*/ 311498 w 160"/>
              <a:gd name="T31" fmla="*/ 428149 h 160"/>
              <a:gd name="T32" fmla="*/ 328613 w 160"/>
              <a:gd name="T33" fmla="*/ 421243 h 160"/>
              <a:gd name="T34" fmla="*/ 438150 w 160"/>
              <a:gd name="T35" fmla="*/ 473035 h 160"/>
              <a:gd name="T36" fmla="*/ 424458 w 160"/>
              <a:gd name="T37" fmla="*/ 486847 h 160"/>
              <a:gd name="T38" fmla="*/ 393651 w 160"/>
              <a:gd name="T39" fmla="*/ 504111 h 160"/>
              <a:gd name="T40" fmla="*/ 311498 w 160"/>
              <a:gd name="T41" fmla="*/ 531733 h 160"/>
              <a:gd name="T42" fmla="*/ 290959 w 160"/>
              <a:gd name="T43" fmla="*/ 441960 h 160"/>
              <a:gd name="T44" fmla="*/ 284113 w 160"/>
              <a:gd name="T45" fmla="*/ 452318 h 160"/>
              <a:gd name="T46" fmla="*/ 328613 w 160"/>
              <a:gd name="T47" fmla="*/ 479941 h 160"/>
              <a:gd name="T48" fmla="*/ 318344 w 160"/>
              <a:gd name="T49" fmla="*/ 469583 h 160"/>
              <a:gd name="T50" fmla="*/ 345728 w 160"/>
              <a:gd name="T51" fmla="*/ 459224 h 160"/>
              <a:gd name="T52" fmla="*/ 236190 w 160"/>
              <a:gd name="T53" fmla="*/ 441960 h 160"/>
              <a:gd name="T54" fmla="*/ 229344 w 160"/>
              <a:gd name="T55" fmla="*/ 452318 h 160"/>
              <a:gd name="T56" fmla="*/ 273844 w 160"/>
              <a:gd name="T57" fmla="*/ 479941 h 160"/>
              <a:gd name="T58" fmla="*/ 263575 w 160"/>
              <a:gd name="T59" fmla="*/ 469583 h 160"/>
              <a:gd name="T60" fmla="*/ 126653 w 160"/>
              <a:gd name="T61" fmla="*/ 459224 h 160"/>
              <a:gd name="T62" fmla="*/ 181422 w 160"/>
              <a:gd name="T63" fmla="*/ 441960 h 160"/>
              <a:gd name="T64" fmla="*/ 174576 w 160"/>
              <a:gd name="T65" fmla="*/ 452318 h 160"/>
              <a:gd name="T66" fmla="*/ 164306 w 160"/>
              <a:gd name="T67" fmla="*/ 424696 h 160"/>
              <a:gd name="T68" fmla="*/ 154037 w 160"/>
              <a:gd name="T69" fmla="*/ 414338 h 160"/>
              <a:gd name="T70" fmla="*/ 154037 w 160"/>
              <a:gd name="T71" fmla="*/ 486847 h 160"/>
              <a:gd name="T72" fmla="*/ 208806 w 160"/>
              <a:gd name="T73" fmla="*/ 469583 h 160"/>
              <a:gd name="T74" fmla="*/ 201960 w 160"/>
              <a:gd name="T75" fmla="*/ 479941 h 160"/>
              <a:gd name="T76" fmla="*/ 383382 w 160"/>
              <a:gd name="T77" fmla="*/ 424696 h 160"/>
              <a:gd name="T78" fmla="*/ 373112 w 160"/>
              <a:gd name="T79" fmla="*/ 414338 h 160"/>
              <a:gd name="T80" fmla="*/ 373112 w 160"/>
              <a:gd name="T81" fmla="*/ 486847 h 160"/>
              <a:gd name="T82" fmla="*/ 400497 w 160"/>
              <a:gd name="T83" fmla="*/ 441960 h 160"/>
              <a:gd name="T84" fmla="*/ 393651 w 160"/>
              <a:gd name="T85" fmla="*/ 452318 h 160"/>
              <a:gd name="T86" fmla="*/ 301228 w 160"/>
              <a:gd name="T87" fmla="*/ 507563 h 160"/>
              <a:gd name="T88" fmla="*/ 290959 w 160"/>
              <a:gd name="T89" fmla="*/ 497205 h 160"/>
              <a:gd name="T90" fmla="*/ 345728 w 160"/>
              <a:gd name="T91" fmla="*/ 514469 h 160"/>
              <a:gd name="T92" fmla="*/ 236190 w 160"/>
              <a:gd name="T93" fmla="*/ 497205 h 160"/>
              <a:gd name="T94" fmla="*/ 229344 w 160"/>
              <a:gd name="T95" fmla="*/ 507563 h 160"/>
              <a:gd name="T96" fmla="*/ 191691 w 160"/>
              <a:gd name="T97" fmla="*/ 507563 h 160"/>
              <a:gd name="T98" fmla="*/ 181422 w 160"/>
              <a:gd name="T99" fmla="*/ 4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0" h="160">
                <a:moveTo>
                  <a:pt x="137" y="136"/>
                </a:moveTo>
                <a:cubicBezTo>
                  <a:pt x="151" y="122"/>
                  <a:pt x="160" y="102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02"/>
                  <a:pt x="9" y="122"/>
                  <a:pt x="23" y="136"/>
                </a:cubicBezTo>
                <a:cubicBezTo>
                  <a:pt x="23" y="136"/>
                  <a:pt x="23" y="136"/>
                  <a:pt x="23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102" y="160"/>
                  <a:pt x="122" y="151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6"/>
                  <a:pt x="137" y="136"/>
                  <a:pt x="137" y="136"/>
                </a:cubicBezTo>
                <a:close/>
                <a:moveTo>
                  <a:pt x="155" y="80"/>
                </a:moveTo>
                <a:cubicBezTo>
                  <a:pt x="155" y="100"/>
                  <a:pt x="147" y="117"/>
                  <a:pt x="135" y="131"/>
                </a:cubicBezTo>
                <a:cubicBezTo>
                  <a:pt x="114" y="110"/>
                  <a:pt x="114" y="110"/>
                  <a:pt x="114" y="110"/>
                </a:cubicBezTo>
                <a:cubicBezTo>
                  <a:pt x="121" y="102"/>
                  <a:pt x="125" y="92"/>
                  <a:pt x="125" y="80"/>
                </a:cubicBezTo>
                <a:cubicBezTo>
                  <a:pt x="125" y="56"/>
                  <a:pt x="106" y="36"/>
                  <a:pt x="83" y="35"/>
                </a:cubicBezTo>
                <a:cubicBezTo>
                  <a:pt x="83" y="5"/>
                  <a:pt x="83" y="5"/>
                  <a:pt x="83" y="5"/>
                </a:cubicBezTo>
                <a:cubicBezTo>
                  <a:pt x="123" y="7"/>
                  <a:pt x="155" y="40"/>
                  <a:pt x="155" y="80"/>
                </a:cubicBezTo>
                <a:close/>
                <a:moveTo>
                  <a:pt x="80" y="120"/>
                </a:moveTo>
                <a:cubicBezTo>
                  <a:pt x="58" y="120"/>
                  <a:pt x="40" y="102"/>
                  <a:pt x="40" y="80"/>
                </a:cubicBezTo>
                <a:cubicBezTo>
                  <a:pt x="40" y="58"/>
                  <a:pt x="58" y="40"/>
                  <a:pt x="80" y="40"/>
                </a:cubicBezTo>
                <a:cubicBezTo>
                  <a:pt x="102" y="40"/>
                  <a:pt x="120" y="58"/>
                  <a:pt x="120" y="80"/>
                </a:cubicBezTo>
                <a:cubicBezTo>
                  <a:pt x="120" y="102"/>
                  <a:pt x="102" y="120"/>
                  <a:pt x="80" y="120"/>
                </a:cubicBezTo>
                <a:close/>
                <a:moveTo>
                  <a:pt x="77" y="5"/>
                </a:moveTo>
                <a:cubicBezTo>
                  <a:pt x="77" y="35"/>
                  <a:pt x="77" y="35"/>
                  <a:pt x="77" y="35"/>
                </a:cubicBezTo>
                <a:cubicBezTo>
                  <a:pt x="54" y="36"/>
                  <a:pt x="35" y="56"/>
                  <a:pt x="35" y="80"/>
                </a:cubicBezTo>
                <a:cubicBezTo>
                  <a:pt x="35" y="92"/>
                  <a:pt x="39" y="102"/>
                  <a:pt x="46" y="110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13" y="117"/>
                  <a:pt x="5" y="100"/>
                  <a:pt x="5" y="80"/>
                </a:cubicBezTo>
                <a:cubicBezTo>
                  <a:pt x="5" y="40"/>
                  <a:pt x="37" y="7"/>
                  <a:pt x="77" y="5"/>
                </a:cubicBezTo>
                <a:close/>
                <a:moveTo>
                  <a:pt x="77" y="152"/>
                </a:moveTo>
                <a:cubicBezTo>
                  <a:pt x="76" y="152"/>
                  <a:pt x="75" y="153"/>
                  <a:pt x="75" y="154"/>
                </a:cubicBezTo>
                <a:cubicBezTo>
                  <a:pt x="71" y="154"/>
                  <a:pt x="67" y="154"/>
                  <a:pt x="63" y="153"/>
                </a:cubicBezTo>
                <a:cubicBezTo>
                  <a:pt x="63" y="152"/>
                  <a:pt x="62" y="152"/>
                  <a:pt x="61" y="152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49" y="149"/>
                  <a:pt x="38" y="143"/>
                  <a:pt x="29" y="135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4"/>
                  <a:pt x="50" y="114"/>
                  <a:pt x="51" y="115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51" y="116"/>
                  <a:pt x="52" y="117"/>
                  <a:pt x="53" y="117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56" y="118"/>
                  <a:pt x="58" y="120"/>
                  <a:pt x="60" y="121"/>
                </a:cubicBezTo>
                <a:cubicBezTo>
                  <a:pt x="59" y="121"/>
                  <a:pt x="59" y="122"/>
                  <a:pt x="59" y="123"/>
                </a:cubicBezTo>
                <a:cubicBezTo>
                  <a:pt x="59" y="124"/>
                  <a:pt x="60" y="125"/>
                  <a:pt x="61" y="125"/>
                </a:cubicBezTo>
                <a:cubicBezTo>
                  <a:pt x="63" y="125"/>
                  <a:pt x="64" y="124"/>
                  <a:pt x="64" y="123"/>
                </a:cubicBezTo>
                <a:cubicBezTo>
                  <a:pt x="64" y="123"/>
                  <a:pt x="64" y="122"/>
                  <a:pt x="64" y="122"/>
                </a:cubicBezTo>
                <a:cubicBezTo>
                  <a:pt x="69" y="124"/>
                  <a:pt x="74" y="125"/>
                  <a:pt x="80" y="125"/>
                </a:cubicBezTo>
                <a:cubicBezTo>
                  <a:pt x="84" y="125"/>
                  <a:pt x="87" y="125"/>
                  <a:pt x="91" y="124"/>
                </a:cubicBezTo>
                <a:cubicBezTo>
                  <a:pt x="91" y="125"/>
                  <a:pt x="92" y="125"/>
                  <a:pt x="93" y="125"/>
                </a:cubicBezTo>
                <a:cubicBezTo>
                  <a:pt x="95" y="125"/>
                  <a:pt x="96" y="124"/>
                  <a:pt x="96" y="123"/>
                </a:cubicBezTo>
                <a:cubicBezTo>
                  <a:pt x="96" y="123"/>
                  <a:pt x="96" y="122"/>
                  <a:pt x="96" y="122"/>
                </a:cubicBezTo>
                <a:cubicBezTo>
                  <a:pt x="101" y="120"/>
                  <a:pt x="106" y="117"/>
                  <a:pt x="110" y="114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30" y="136"/>
                  <a:pt x="129" y="137"/>
                  <a:pt x="128" y="137"/>
                </a:cubicBezTo>
                <a:cubicBezTo>
                  <a:pt x="127" y="137"/>
                  <a:pt x="126" y="136"/>
                  <a:pt x="125" y="136"/>
                </a:cubicBezTo>
                <a:cubicBezTo>
                  <a:pt x="124" y="136"/>
                  <a:pt x="123" y="137"/>
                  <a:pt x="123" y="139"/>
                </a:cubicBezTo>
                <a:cubicBezTo>
                  <a:pt x="123" y="139"/>
                  <a:pt x="123" y="140"/>
                  <a:pt x="124" y="141"/>
                </a:cubicBezTo>
                <a:cubicBezTo>
                  <a:pt x="122" y="142"/>
                  <a:pt x="120" y="143"/>
                  <a:pt x="118" y="144"/>
                </a:cubicBezTo>
                <a:cubicBezTo>
                  <a:pt x="118" y="144"/>
                  <a:pt x="118" y="144"/>
                  <a:pt x="117" y="144"/>
                </a:cubicBezTo>
                <a:cubicBezTo>
                  <a:pt x="116" y="144"/>
                  <a:pt x="115" y="145"/>
                  <a:pt x="115" y="146"/>
                </a:cubicBezTo>
                <a:cubicBezTo>
                  <a:pt x="109" y="149"/>
                  <a:pt x="102" y="152"/>
                  <a:pt x="95" y="153"/>
                </a:cubicBezTo>
                <a:cubicBezTo>
                  <a:pt x="95" y="152"/>
                  <a:pt x="94" y="152"/>
                  <a:pt x="93" y="152"/>
                </a:cubicBezTo>
                <a:cubicBezTo>
                  <a:pt x="92" y="152"/>
                  <a:pt x="91" y="153"/>
                  <a:pt x="91" y="154"/>
                </a:cubicBezTo>
                <a:cubicBezTo>
                  <a:pt x="87" y="154"/>
                  <a:pt x="84" y="155"/>
                  <a:pt x="80" y="155"/>
                </a:cubicBezTo>
                <a:cubicBezTo>
                  <a:pt x="80" y="153"/>
                  <a:pt x="79" y="152"/>
                  <a:pt x="77" y="152"/>
                </a:cubicBezTo>
                <a:close/>
                <a:moveTo>
                  <a:pt x="85" y="128"/>
                </a:moveTo>
                <a:cubicBezTo>
                  <a:pt x="87" y="128"/>
                  <a:pt x="88" y="129"/>
                  <a:pt x="88" y="131"/>
                </a:cubicBezTo>
                <a:cubicBezTo>
                  <a:pt x="88" y="132"/>
                  <a:pt x="87" y="133"/>
                  <a:pt x="85" y="133"/>
                </a:cubicBezTo>
                <a:cubicBezTo>
                  <a:pt x="84" y="133"/>
                  <a:pt x="83" y="132"/>
                  <a:pt x="83" y="131"/>
                </a:cubicBezTo>
                <a:cubicBezTo>
                  <a:pt x="83" y="129"/>
                  <a:pt x="84" y="128"/>
                  <a:pt x="85" y="128"/>
                </a:cubicBezTo>
                <a:close/>
                <a:moveTo>
                  <a:pt x="93" y="136"/>
                </a:moveTo>
                <a:cubicBezTo>
                  <a:pt x="95" y="136"/>
                  <a:pt x="96" y="137"/>
                  <a:pt x="96" y="139"/>
                </a:cubicBezTo>
                <a:cubicBezTo>
                  <a:pt x="96" y="140"/>
                  <a:pt x="95" y="141"/>
                  <a:pt x="93" y="141"/>
                </a:cubicBezTo>
                <a:cubicBezTo>
                  <a:pt x="92" y="141"/>
                  <a:pt x="91" y="140"/>
                  <a:pt x="91" y="139"/>
                </a:cubicBezTo>
                <a:cubicBezTo>
                  <a:pt x="91" y="137"/>
                  <a:pt x="92" y="136"/>
                  <a:pt x="93" y="136"/>
                </a:cubicBezTo>
                <a:close/>
                <a:moveTo>
                  <a:pt x="101" y="128"/>
                </a:moveTo>
                <a:cubicBezTo>
                  <a:pt x="103" y="128"/>
                  <a:pt x="104" y="129"/>
                  <a:pt x="104" y="131"/>
                </a:cubicBezTo>
                <a:cubicBezTo>
                  <a:pt x="104" y="132"/>
                  <a:pt x="103" y="133"/>
                  <a:pt x="101" y="133"/>
                </a:cubicBezTo>
                <a:cubicBezTo>
                  <a:pt x="100" y="133"/>
                  <a:pt x="99" y="132"/>
                  <a:pt x="99" y="131"/>
                </a:cubicBezTo>
                <a:cubicBezTo>
                  <a:pt x="99" y="129"/>
                  <a:pt x="100" y="128"/>
                  <a:pt x="101" y="128"/>
                </a:cubicBezTo>
                <a:close/>
                <a:moveTo>
                  <a:pt x="69" y="128"/>
                </a:moveTo>
                <a:cubicBezTo>
                  <a:pt x="71" y="128"/>
                  <a:pt x="72" y="129"/>
                  <a:pt x="72" y="131"/>
                </a:cubicBezTo>
                <a:cubicBezTo>
                  <a:pt x="72" y="132"/>
                  <a:pt x="71" y="133"/>
                  <a:pt x="69" y="133"/>
                </a:cubicBezTo>
                <a:cubicBezTo>
                  <a:pt x="68" y="133"/>
                  <a:pt x="67" y="132"/>
                  <a:pt x="67" y="131"/>
                </a:cubicBezTo>
                <a:cubicBezTo>
                  <a:pt x="67" y="129"/>
                  <a:pt x="68" y="128"/>
                  <a:pt x="69" y="128"/>
                </a:cubicBezTo>
                <a:close/>
                <a:moveTo>
                  <a:pt x="77" y="136"/>
                </a:moveTo>
                <a:cubicBezTo>
                  <a:pt x="79" y="136"/>
                  <a:pt x="80" y="137"/>
                  <a:pt x="80" y="139"/>
                </a:cubicBezTo>
                <a:cubicBezTo>
                  <a:pt x="80" y="140"/>
                  <a:pt x="79" y="141"/>
                  <a:pt x="77" y="141"/>
                </a:cubicBezTo>
                <a:cubicBezTo>
                  <a:pt x="76" y="141"/>
                  <a:pt x="75" y="140"/>
                  <a:pt x="75" y="139"/>
                </a:cubicBezTo>
                <a:cubicBezTo>
                  <a:pt x="75" y="137"/>
                  <a:pt x="76" y="136"/>
                  <a:pt x="77" y="136"/>
                </a:cubicBezTo>
                <a:close/>
                <a:moveTo>
                  <a:pt x="37" y="128"/>
                </a:moveTo>
                <a:cubicBezTo>
                  <a:pt x="39" y="128"/>
                  <a:pt x="40" y="129"/>
                  <a:pt x="40" y="131"/>
                </a:cubicBezTo>
                <a:cubicBezTo>
                  <a:pt x="40" y="132"/>
                  <a:pt x="39" y="133"/>
                  <a:pt x="37" y="133"/>
                </a:cubicBezTo>
                <a:cubicBezTo>
                  <a:pt x="36" y="133"/>
                  <a:pt x="35" y="132"/>
                  <a:pt x="35" y="131"/>
                </a:cubicBezTo>
                <a:cubicBezTo>
                  <a:pt x="35" y="129"/>
                  <a:pt x="36" y="128"/>
                  <a:pt x="37" y="128"/>
                </a:cubicBezTo>
                <a:close/>
                <a:moveTo>
                  <a:pt x="53" y="128"/>
                </a:moveTo>
                <a:cubicBezTo>
                  <a:pt x="55" y="128"/>
                  <a:pt x="56" y="129"/>
                  <a:pt x="56" y="131"/>
                </a:cubicBezTo>
                <a:cubicBezTo>
                  <a:pt x="56" y="132"/>
                  <a:pt x="55" y="133"/>
                  <a:pt x="53" y="133"/>
                </a:cubicBezTo>
                <a:cubicBezTo>
                  <a:pt x="52" y="133"/>
                  <a:pt x="51" y="132"/>
                  <a:pt x="51" y="131"/>
                </a:cubicBezTo>
                <a:cubicBezTo>
                  <a:pt x="51" y="129"/>
                  <a:pt x="52" y="128"/>
                  <a:pt x="53" y="128"/>
                </a:cubicBezTo>
                <a:close/>
                <a:moveTo>
                  <a:pt x="45" y="120"/>
                </a:moveTo>
                <a:cubicBezTo>
                  <a:pt x="47" y="120"/>
                  <a:pt x="48" y="121"/>
                  <a:pt x="48" y="123"/>
                </a:cubicBezTo>
                <a:cubicBezTo>
                  <a:pt x="48" y="124"/>
                  <a:pt x="47" y="125"/>
                  <a:pt x="45" y="125"/>
                </a:cubicBezTo>
                <a:cubicBezTo>
                  <a:pt x="44" y="125"/>
                  <a:pt x="43" y="124"/>
                  <a:pt x="43" y="123"/>
                </a:cubicBezTo>
                <a:cubicBezTo>
                  <a:pt x="43" y="121"/>
                  <a:pt x="44" y="120"/>
                  <a:pt x="45" y="120"/>
                </a:cubicBezTo>
                <a:close/>
                <a:moveTo>
                  <a:pt x="45" y="136"/>
                </a:moveTo>
                <a:cubicBezTo>
                  <a:pt x="47" y="136"/>
                  <a:pt x="48" y="137"/>
                  <a:pt x="48" y="139"/>
                </a:cubicBezTo>
                <a:cubicBezTo>
                  <a:pt x="48" y="140"/>
                  <a:pt x="47" y="141"/>
                  <a:pt x="45" y="141"/>
                </a:cubicBezTo>
                <a:cubicBezTo>
                  <a:pt x="44" y="141"/>
                  <a:pt x="43" y="140"/>
                  <a:pt x="43" y="139"/>
                </a:cubicBezTo>
                <a:cubicBezTo>
                  <a:pt x="43" y="137"/>
                  <a:pt x="44" y="136"/>
                  <a:pt x="45" y="136"/>
                </a:cubicBezTo>
                <a:close/>
                <a:moveTo>
                  <a:pt x="61" y="136"/>
                </a:moveTo>
                <a:cubicBezTo>
                  <a:pt x="63" y="136"/>
                  <a:pt x="64" y="137"/>
                  <a:pt x="64" y="139"/>
                </a:cubicBezTo>
                <a:cubicBezTo>
                  <a:pt x="64" y="140"/>
                  <a:pt x="63" y="141"/>
                  <a:pt x="61" y="141"/>
                </a:cubicBezTo>
                <a:cubicBezTo>
                  <a:pt x="60" y="141"/>
                  <a:pt x="59" y="140"/>
                  <a:pt x="59" y="139"/>
                </a:cubicBezTo>
                <a:cubicBezTo>
                  <a:pt x="59" y="137"/>
                  <a:pt x="60" y="136"/>
                  <a:pt x="61" y="136"/>
                </a:cubicBezTo>
                <a:close/>
                <a:moveTo>
                  <a:pt x="109" y="120"/>
                </a:moveTo>
                <a:cubicBezTo>
                  <a:pt x="111" y="120"/>
                  <a:pt x="112" y="121"/>
                  <a:pt x="112" y="123"/>
                </a:cubicBezTo>
                <a:cubicBezTo>
                  <a:pt x="112" y="124"/>
                  <a:pt x="111" y="125"/>
                  <a:pt x="109" y="125"/>
                </a:cubicBezTo>
                <a:cubicBezTo>
                  <a:pt x="108" y="125"/>
                  <a:pt x="107" y="124"/>
                  <a:pt x="107" y="123"/>
                </a:cubicBezTo>
                <a:cubicBezTo>
                  <a:pt x="107" y="121"/>
                  <a:pt x="108" y="120"/>
                  <a:pt x="109" y="120"/>
                </a:cubicBezTo>
                <a:close/>
                <a:moveTo>
                  <a:pt x="109" y="136"/>
                </a:moveTo>
                <a:cubicBezTo>
                  <a:pt x="111" y="136"/>
                  <a:pt x="112" y="137"/>
                  <a:pt x="112" y="139"/>
                </a:cubicBezTo>
                <a:cubicBezTo>
                  <a:pt x="112" y="140"/>
                  <a:pt x="111" y="141"/>
                  <a:pt x="109" y="141"/>
                </a:cubicBezTo>
                <a:cubicBezTo>
                  <a:pt x="108" y="141"/>
                  <a:pt x="107" y="140"/>
                  <a:pt x="107" y="139"/>
                </a:cubicBezTo>
                <a:cubicBezTo>
                  <a:pt x="107" y="137"/>
                  <a:pt x="108" y="136"/>
                  <a:pt x="109" y="136"/>
                </a:cubicBezTo>
                <a:close/>
                <a:moveTo>
                  <a:pt x="117" y="128"/>
                </a:moveTo>
                <a:cubicBezTo>
                  <a:pt x="119" y="128"/>
                  <a:pt x="120" y="129"/>
                  <a:pt x="120" y="131"/>
                </a:cubicBezTo>
                <a:cubicBezTo>
                  <a:pt x="120" y="132"/>
                  <a:pt x="119" y="133"/>
                  <a:pt x="117" y="133"/>
                </a:cubicBezTo>
                <a:cubicBezTo>
                  <a:pt x="116" y="133"/>
                  <a:pt x="115" y="132"/>
                  <a:pt x="115" y="131"/>
                </a:cubicBezTo>
                <a:cubicBezTo>
                  <a:pt x="115" y="129"/>
                  <a:pt x="116" y="128"/>
                  <a:pt x="117" y="128"/>
                </a:cubicBezTo>
                <a:close/>
                <a:moveTo>
                  <a:pt x="85" y="144"/>
                </a:moveTo>
                <a:cubicBezTo>
                  <a:pt x="87" y="144"/>
                  <a:pt x="88" y="145"/>
                  <a:pt x="88" y="147"/>
                </a:cubicBezTo>
                <a:cubicBezTo>
                  <a:pt x="88" y="148"/>
                  <a:pt x="87" y="149"/>
                  <a:pt x="85" y="149"/>
                </a:cubicBezTo>
                <a:cubicBezTo>
                  <a:pt x="84" y="149"/>
                  <a:pt x="83" y="148"/>
                  <a:pt x="83" y="147"/>
                </a:cubicBezTo>
                <a:cubicBezTo>
                  <a:pt x="83" y="145"/>
                  <a:pt x="84" y="144"/>
                  <a:pt x="85" y="144"/>
                </a:cubicBezTo>
                <a:close/>
                <a:moveTo>
                  <a:pt x="101" y="144"/>
                </a:moveTo>
                <a:cubicBezTo>
                  <a:pt x="103" y="144"/>
                  <a:pt x="104" y="145"/>
                  <a:pt x="104" y="147"/>
                </a:cubicBezTo>
                <a:cubicBezTo>
                  <a:pt x="104" y="148"/>
                  <a:pt x="103" y="149"/>
                  <a:pt x="101" y="149"/>
                </a:cubicBezTo>
                <a:cubicBezTo>
                  <a:pt x="100" y="149"/>
                  <a:pt x="99" y="148"/>
                  <a:pt x="99" y="147"/>
                </a:cubicBezTo>
                <a:cubicBezTo>
                  <a:pt x="99" y="145"/>
                  <a:pt x="100" y="144"/>
                  <a:pt x="101" y="144"/>
                </a:cubicBezTo>
                <a:close/>
                <a:moveTo>
                  <a:pt x="69" y="144"/>
                </a:moveTo>
                <a:cubicBezTo>
                  <a:pt x="71" y="144"/>
                  <a:pt x="72" y="145"/>
                  <a:pt x="72" y="147"/>
                </a:cubicBezTo>
                <a:cubicBezTo>
                  <a:pt x="72" y="148"/>
                  <a:pt x="71" y="149"/>
                  <a:pt x="69" y="149"/>
                </a:cubicBezTo>
                <a:cubicBezTo>
                  <a:pt x="68" y="149"/>
                  <a:pt x="67" y="148"/>
                  <a:pt x="67" y="147"/>
                </a:cubicBezTo>
                <a:cubicBezTo>
                  <a:pt x="67" y="145"/>
                  <a:pt x="68" y="144"/>
                  <a:pt x="69" y="144"/>
                </a:cubicBezTo>
                <a:close/>
                <a:moveTo>
                  <a:pt x="53" y="144"/>
                </a:moveTo>
                <a:cubicBezTo>
                  <a:pt x="55" y="144"/>
                  <a:pt x="56" y="145"/>
                  <a:pt x="56" y="147"/>
                </a:cubicBezTo>
                <a:cubicBezTo>
                  <a:pt x="56" y="148"/>
                  <a:pt x="55" y="149"/>
                  <a:pt x="53" y="149"/>
                </a:cubicBezTo>
                <a:cubicBezTo>
                  <a:pt x="52" y="149"/>
                  <a:pt x="51" y="148"/>
                  <a:pt x="51" y="147"/>
                </a:cubicBezTo>
                <a:cubicBezTo>
                  <a:pt x="51" y="145"/>
                  <a:pt x="52" y="144"/>
                  <a:pt x="53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" name="Freeform 1096">
            <a:extLst>
              <a:ext uri="{FF2B5EF4-FFF2-40B4-BE49-F238E27FC236}">
                <a16:creationId xmlns:a16="http://schemas.microsoft.com/office/drawing/2014/main" id="{72AAA81E-083F-4910-A44F-D4B248E712F3}"/>
              </a:ext>
            </a:extLst>
          </p:cNvPr>
          <p:cNvSpPr>
            <a:spLocks noEditPoints="1"/>
          </p:cNvSpPr>
          <p:nvPr/>
        </p:nvSpPr>
        <p:spPr bwMode="auto">
          <a:xfrm>
            <a:off x="2746383" y="2283048"/>
            <a:ext cx="445586" cy="449462"/>
          </a:xfrm>
          <a:custGeom>
            <a:avLst/>
            <a:gdLst>
              <a:gd name="T0" fmla="*/ 284113 w 160"/>
              <a:gd name="T1" fmla="*/ 265867 h 160"/>
              <a:gd name="T2" fmla="*/ 301228 w 160"/>
              <a:gd name="T3" fmla="*/ 20717 h 160"/>
              <a:gd name="T4" fmla="*/ 379959 w 160"/>
              <a:gd name="T5" fmla="*/ 41434 h 160"/>
              <a:gd name="T6" fmla="*/ 513458 w 160"/>
              <a:gd name="T7" fmla="*/ 182999 h 160"/>
              <a:gd name="T8" fmla="*/ 475804 w 160"/>
              <a:gd name="T9" fmla="*/ 462677 h 160"/>
              <a:gd name="T10" fmla="*/ 468958 w 160"/>
              <a:gd name="T11" fmla="*/ 469583 h 160"/>
              <a:gd name="T12" fmla="*/ 527150 w 160"/>
              <a:gd name="T13" fmla="*/ 303848 h 160"/>
              <a:gd name="T14" fmla="*/ 510034 w 160"/>
              <a:gd name="T15" fmla="*/ 376357 h 160"/>
              <a:gd name="T16" fmla="*/ 455266 w 160"/>
              <a:gd name="T17" fmla="*/ 414338 h 160"/>
              <a:gd name="T18" fmla="*/ 427881 w 160"/>
              <a:gd name="T19" fmla="*/ 386715 h 160"/>
              <a:gd name="T20" fmla="*/ 400497 w 160"/>
              <a:gd name="T21" fmla="*/ 359093 h 160"/>
              <a:gd name="T22" fmla="*/ 373112 w 160"/>
              <a:gd name="T23" fmla="*/ 331470 h 160"/>
              <a:gd name="T24" fmla="*/ 345728 w 160"/>
              <a:gd name="T25" fmla="*/ 303848 h 160"/>
              <a:gd name="T26" fmla="*/ 400497 w 160"/>
              <a:gd name="T27" fmla="*/ 303848 h 160"/>
              <a:gd name="T28" fmla="*/ 273844 w 160"/>
              <a:gd name="T29" fmla="*/ 552450 h 160"/>
              <a:gd name="T30" fmla="*/ 263575 w 160"/>
              <a:gd name="T31" fmla="*/ 0 h 160"/>
              <a:gd name="T32" fmla="*/ 246460 w 160"/>
              <a:gd name="T33" fmla="*/ 20717 h 160"/>
              <a:gd name="T34" fmla="*/ 328613 w 160"/>
              <a:gd name="T35" fmla="*/ 37981 h 160"/>
              <a:gd name="T36" fmla="*/ 318344 w 160"/>
              <a:gd name="T37" fmla="*/ 82868 h 160"/>
              <a:gd name="T38" fmla="*/ 318344 w 160"/>
              <a:gd name="T39" fmla="*/ 82868 h 160"/>
              <a:gd name="T40" fmla="*/ 338882 w 160"/>
              <a:gd name="T41" fmla="*/ 65603 h 160"/>
              <a:gd name="T42" fmla="*/ 400497 w 160"/>
              <a:gd name="T43" fmla="*/ 72509 h 160"/>
              <a:gd name="T44" fmla="*/ 383382 w 160"/>
              <a:gd name="T45" fmla="*/ 93226 h 160"/>
              <a:gd name="T46" fmla="*/ 427881 w 160"/>
              <a:gd name="T47" fmla="*/ 82868 h 160"/>
              <a:gd name="T48" fmla="*/ 427881 w 160"/>
              <a:gd name="T49" fmla="*/ 82868 h 160"/>
              <a:gd name="T50" fmla="*/ 448420 w 160"/>
              <a:gd name="T51" fmla="*/ 120848 h 160"/>
              <a:gd name="T52" fmla="*/ 345728 w 160"/>
              <a:gd name="T53" fmla="*/ 127754 h 160"/>
              <a:gd name="T54" fmla="*/ 410766 w 160"/>
              <a:gd name="T55" fmla="*/ 120848 h 160"/>
              <a:gd name="T56" fmla="*/ 455266 w 160"/>
              <a:gd name="T57" fmla="*/ 165735 h 160"/>
              <a:gd name="T58" fmla="*/ 455266 w 160"/>
              <a:gd name="T59" fmla="*/ 165735 h 160"/>
              <a:gd name="T60" fmla="*/ 475804 w 160"/>
              <a:gd name="T61" fmla="*/ 148471 h 160"/>
              <a:gd name="T62" fmla="*/ 482650 w 160"/>
              <a:gd name="T63" fmla="*/ 210622 h 160"/>
              <a:gd name="T64" fmla="*/ 328613 w 160"/>
              <a:gd name="T65" fmla="*/ 148471 h 160"/>
              <a:gd name="T66" fmla="*/ 318344 w 160"/>
              <a:gd name="T67" fmla="*/ 193358 h 160"/>
              <a:gd name="T68" fmla="*/ 318344 w 160"/>
              <a:gd name="T69" fmla="*/ 193358 h 160"/>
              <a:gd name="T70" fmla="*/ 338882 w 160"/>
              <a:gd name="T71" fmla="*/ 176093 h 160"/>
              <a:gd name="T72" fmla="*/ 400497 w 160"/>
              <a:gd name="T73" fmla="*/ 182999 h 160"/>
              <a:gd name="T74" fmla="*/ 383382 w 160"/>
              <a:gd name="T75" fmla="*/ 148471 h 160"/>
              <a:gd name="T76" fmla="*/ 427881 w 160"/>
              <a:gd name="T77" fmla="*/ 138113 h 160"/>
              <a:gd name="T78" fmla="*/ 427881 w 160"/>
              <a:gd name="T79" fmla="*/ 138113 h 160"/>
              <a:gd name="T80" fmla="*/ 366266 w 160"/>
              <a:gd name="T81" fmla="*/ 203716 h 160"/>
              <a:gd name="T82" fmla="*/ 427881 w 160"/>
              <a:gd name="T83" fmla="*/ 210622 h 160"/>
              <a:gd name="T84" fmla="*/ 520304 w 160"/>
              <a:gd name="T85" fmla="*/ 231338 h 160"/>
              <a:gd name="T86" fmla="*/ 455266 w 160"/>
              <a:gd name="T87" fmla="*/ 220980 h 160"/>
              <a:gd name="T88" fmla="*/ 455266 w 160"/>
              <a:gd name="T89" fmla="*/ 220980 h 160"/>
              <a:gd name="T90" fmla="*/ 338882 w 160"/>
              <a:gd name="T91" fmla="*/ 231338 h 160"/>
              <a:gd name="T92" fmla="*/ 400497 w 160"/>
              <a:gd name="T93" fmla="*/ 238244 h 160"/>
              <a:gd name="T94" fmla="*/ 465535 w 160"/>
              <a:gd name="T95" fmla="*/ 369451 h 160"/>
              <a:gd name="T96" fmla="*/ 482650 w 160"/>
              <a:gd name="T97" fmla="*/ 386715 h 160"/>
              <a:gd name="T98" fmla="*/ 482650 w 160"/>
              <a:gd name="T99" fmla="*/ 386715 h 160"/>
              <a:gd name="T100" fmla="*/ 475804 w 160"/>
              <a:gd name="T101" fmla="*/ 341828 h 160"/>
              <a:gd name="T102" fmla="*/ 427881 w 160"/>
              <a:gd name="T103" fmla="*/ 348734 h 160"/>
              <a:gd name="T104" fmla="*/ 410766 w 160"/>
              <a:gd name="T105" fmla="*/ 314206 h 160"/>
              <a:gd name="T106" fmla="*/ 510034 w 160"/>
              <a:gd name="T107" fmla="*/ 303848 h 160"/>
              <a:gd name="T108" fmla="*/ 510034 w 160"/>
              <a:gd name="T109" fmla="*/ 303848 h 160"/>
              <a:gd name="T110" fmla="*/ 448420 w 160"/>
              <a:gd name="T111" fmla="*/ 314206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60">
                <a:moveTo>
                  <a:pt x="160" y="74"/>
                </a:moveTo>
                <a:cubicBezTo>
                  <a:pt x="157" y="35"/>
                  <a:pt x="125" y="3"/>
                  <a:pt x="86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77"/>
                  <a:pt x="83" y="77"/>
                  <a:pt x="83" y="77"/>
                </a:cubicBezTo>
                <a:cubicBezTo>
                  <a:pt x="160" y="77"/>
                  <a:pt x="160" y="77"/>
                  <a:pt x="160" y="77"/>
                </a:cubicBezTo>
                <a:lnTo>
                  <a:pt x="160" y="74"/>
                </a:lnTo>
                <a:close/>
                <a:moveTo>
                  <a:pt x="88" y="72"/>
                </a:moveTo>
                <a:cubicBezTo>
                  <a:pt x="88" y="6"/>
                  <a:pt x="88" y="6"/>
                  <a:pt x="88" y="6"/>
                </a:cubicBezTo>
                <a:cubicBezTo>
                  <a:pt x="95" y="6"/>
                  <a:pt x="101" y="8"/>
                  <a:pt x="107" y="10"/>
                </a:cubicBezTo>
                <a:cubicBezTo>
                  <a:pt x="107" y="10"/>
                  <a:pt x="107" y="11"/>
                  <a:pt x="107" y="11"/>
                </a:cubicBezTo>
                <a:cubicBezTo>
                  <a:pt x="107" y="12"/>
                  <a:pt x="108" y="13"/>
                  <a:pt x="109" y="13"/>
                </a:cubicBezTo>
                <a:cubicBezTo>
                  <a:pt x="110" y="13"/>
                  <a:pt x="111" y="13"/>
                  <a:pt x="111" y="12"/>
                </a:cubicBezTo>
                <a:cubicBezTo>
                  <a:pt x="127" y="20"/>
                  <a:pt x="140" y="33"/>
                  <a:pt x="148" y="49"/>
                </a:cubicBezTo>
                <a:cubicBezTo>
                  <a:pt x="147" y="49"/>
                  <a:pt x="147" y="50"/>
                  <a:pt x="147" y="51"/>
                </a:cubicBezTo>
                <a:cubicBezTo>
                  <a:pt x="147" y="52"/>
                  <a:pt x="148" y="53"/>
                  <a:pt x="149" y="53"/>
                </a:cubicBezTo>
                <a:cubicBezTo>
                  <a:pt x="149" y="53"/>
                  <a:pt x="150" y="53"/>
                  <a:pt x="150" y="53"/>
                </a:cubicBezTo>
                <a:cubicBezTo>
                  <a:pt x="152" y="59"/>
                  <a:pt x="154" y="65"/>
                  <a:pt x="154" y="72"/>
                </a:cubicBezTo>
                <a:lnTo>
                  <a:pt x="88" y="72"/>
                </a:lnTo>
                <a:close/>
                <a:moveTo>
                  <a:pt x="137" y="136"/>
                </a:moveTo>
                <a:cubicBezTo>
                  <a:pt x="139" y="134"/>
                  <a:pt x="139" y="134"/>
                  <a:pt x="139" y="134"/>
                </a:cubicBezTo>
                <a:cubicBezTo>
                  <a:pt x="151" y="121"/>
                  <a:pt x="159" y="104"/>
                  <a:pt x="160" y="86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83" y="83"/>
                  <a:pt x="83" y="83"/>
                  <a:pt x="83" y="83"/>
                </a:cubicBezTo>
                <a:lnTo>
                  <a:pt x="137" y="136"/>
                </a:lnTo>
                <a:close/>
                <a:moveTo>
                  <a:pt x="117" y="88"/>
                </a:moveTo>
                <a:cubicBezTo>
                  <a:pt x="133" y="88"/>
                  <a:pt x="133" y="88"/>
                  <a:pt x="133" y="88"/>
                </a:cubicBezTo>
                <a:cubicBezTo>
                  <a:pt x="149" y="88"/>
                  <a:pt x="149" y="88"/>
                  <a:pt x="149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94"/>
                  <a:pt x="152" y="99"/>
                  <a:pt x="151" y="104"/>
                </a:cubicBezTo>
                <a:cubicBezTo>
                  <a:pt x="150" y="104"/>
                  <a:pt x="150" y="104"/>
                  <a:pt x="149" y="104"/>
                </a:cubicBezTo>
                <a:cubicBezTo>
                  <a:pt x="148" y="104"/>
                  <a:pt x="147" y="105"/>
                  <a:pt x="147" y="107"/>
                </a:cubicBezTo>
                <a:cubicBezTo>
                  <a:pt x="147" y="108"/>
                  <a:pt x="148" y="109"/>
                  <a:pt x="149" y="109"/>
                </a:cubicBezTo>
                <a:cubicBezTo>
                  <a:pt x="146" y="116"/>
                  <a:pt x="142" y="123"/>
                  <a:pt x="137" y="129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35" y="125"/>
                  <a:pt x="136" y="124"/>
                  <a:pt x="136" y="123"/>
                </a:cubicBezTo>
                <a:cubicBezTo>
                  <a:pt x="136" y="121"/>
                  <a:pt x="135" y="120"/>
                  <a:pt x="133" y="120"/>
                </a:cubicBezTo>
                <a:cubicBezTo>
                  <a:pt x="132" y="120"/>
                  <a:pt x="131" y="121"/>
                  <a:pt x="131" y="123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27" y="117"/>
                  <a:pt x="128" y="116"/>
                  <a:pt x="128" y="115"/>
                </a:cubicBezTo>
                <a:cubicBezTo>
                  <a:pt x="128" y="113"/>
                  <a:pt x="127" y="112"/>
                  <a:pt x="125" y="112"/>
                </a:cubicBezTo>
                <a:cubicBezTo>
                  <a:pt x="124" y="112"/>
                  <a:pt x="123" y="113"/>
                  <a:pt x="123" y="115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9" y="109"/>
                  <a:pt x="120" y="108"/>
                  <a:pt x="120" y="107"/>
                </a:cubicBezTo>
                <a:cubicBezTo>
                  <a:pt x="120" y="105"/>
                  <a:pt x="119" y="104"/>
                  <a:pt x="117" y="104"/>
                </a:cubicBezTo>
                <a:cubicBezTo>
                  <a:pt x="116" y="104"/>
                  <a:pt x="115" y="105"/>
                  <a:pt x="115" y="107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1" y="101"/>
                  <a:pt x="112" y="100"/>
                  <a:pt x="112" y="99"/>
                </a:cubicBezTo>
                <a:cubicBezTo>
                  <a:pt x="112" y="97"/>
                  <a:pt x="111" y="96"/>
                  <a:pt x="109" y="96"/>
                </a:cubicBezTo>
                <a:cubicBezTo>
                  <a:pt x="108" y="96"/>
                  <a:pt x="107" y="97"/>
                  <a:pt x="107" y="99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3" y="93"/>
                  <a:pt x="104" y="92"/>
                  <a:pt x="104" y="91"/>
                </a:cubicBezTo>
                <a:cubicBezTo>
                  <a:pt x="104" y="89"/>
                  <a:pt x="103" y="88"/>
                  <a:pt x="101" y="88"/>
                </a:cubicBezTo>
                <a:cubicBezTo>
                  <a:pt x="100" y="88"/>
                  <a:pt x="99" y="89"/>
                  <a:pt x="99" y="91"/>
                </a:cubicBezTo>
                <a:cubicBezTo>
                  <a:pt x="96" y="88"/>
                  <a:pt x="96" y="88"/>
                  <a:pt x="96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17" y="88"/>
                </a:lnTo>
                <a:close/>
                <a:moveTo>
                  <a:pt x="77" y="0"/>
                </a:moveTo>
                <a:cubicBezTo>
                  <a:pt x="74" y="0"/>
                  <a:pt x="74" y="0"/>
                  <a:pt x="74" y="0"/>
                </a:cubicBezTo>
                <a:cubicBezTo>
                  <a:pt x="33" y="3"/>
                  <a:pt x="0" y="38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98" y="160"/>
                  <a:pt x="117" y="154"/>
                  <a:pt x="131" y="142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77" y="84"/>
                  <a:pt x="77" y="84"/>
                  <a:pt x="77" y="84"/>
                </a:cubicBezTo>
                <a:lnTo>
                  <a:pt x="77" y="0"/>
                </a:lnTo>
                <a:close/>
                <a:moveTo>
                  <a:pt x="125" y="140"/>
                </a:moveTo>
                <a:cubicBezTo>
                  <a:pt x="112" y="149"/>
                  <a:pt x="96" y="155"/>
                  <a:pt x="80" y="155"/>
                </a:cubicBezTo>
                <a:cubicBezTo>
                  <a:pt x="39" y="155"/>
                  <a:pt x="5" y="121"/>
                  <a:pt x="5" y="80"/>
                </a:cubicBezTo>
                <a:cubicBezTo>
                  <a:pt x="5" y="42"/>
                  <a:pt x="34" y="10"/>
                  <a:pt x="72" y="6"/>
                </a:cubicBezTo>
                <a:cubicBezTo>
                  <a:pt x="72" y="86"/>
                  <a:pt x="72" y="86"/>
                  <a:pt x="72" y="86"/>
                </a:cubicBezTo>
                <a:lnTo>
                  <a:pt x="125" y="140"/>
                </a:lnTo>
                <a:close/>
                <a:moveTo>
                  <a:pt x="93" y="8"/>
                </a:moveTo>
                <a:cubicBezTo>
                  <a:pt x="95" y="8"/>
                  <a:pt x="96" y="9"/>
                  <a:pt x="96" y="11"/>
                </a:cubicBezTo>
                <a:cubicBezTo>
                  <a:pt x="96" y="12"/>
                  <a:pt x="95" y="13"/>
                  <a:pt x="93" y="13"/>
                </a:cubicBezTo>
                <a:cubicBezTo>
                  <a:pt x="92" y="13"/>
                  <a:pt x="91" y="12"/>
                  <a:pt x="91" y="11"/>
                </a:cubicBezTo>
                <a:cubicBezTo>
                  <a:pt x="91" y="9"/>
                  <a:pt x="92" y="8"/>
                  <a:pt x="93" y="8"/>
                </a:cubicBezTo>
                <a:close/>
                <a:moveTo>
                  <a:pt x="93" y="24"/>
                </a:moveTo>
                <a:cubicBezTo>
                  <a:pt x="95" y="24"/>
                  <a:pt x="96" y="25"/>
                  <a:pt x="96" y="27"/>
                </a:cubicBezTo>
                <a:cubicBezTo>
                  <a:pt x="96" y="28"/>
                  <a:pt x="95" y="29"/>
                  <a:pt x="93" y="29"/>
                </a:cubicBezTo>
                <a:cubicBezTo>
                  <a:pt x="92" y="29"/>
                  <a:pt x="91" y="28"/>
                  <a:pt x="91" y="27"/>
                </a:cubicBezTo>
                <a:cubicBezTo>
                  <a:pt x="91" y="25"/>
                  <a:pt x="92" y="24"/>
                  <a:pt x="93" y="24"/>
                </a:cubicBezTo>
                <a:close/>
                <a:moveTo>
                  <a:pt x="101" y="16"/>
                </a:moveTo>
                <a:cubicBezTo>
                  <a:pt x="103" y="16"/>
                  <a:pt x="104" y="17"/>
                  <a:pt x="104" y="19"/>
                </a:cubicBezTo>
                <a:cubicBezTo>
                  <a:pt x="104" y="20"/>
                  <a:pt x="103" y="21"/>
                  <a:pt x="101" y="21"/>
                </a:cubicBezTo>
                <a:cubicBezTo>
                  <a:pt x="100" y="21"/>
                  <a:pt x="99" y="20"/>
                  <a:pt x="99" y="19"/>
                </a:cubicBezTo>
                <a:cubicBezTo>
                  <a:pt x="99" y="17"/>
                  <a:pt x="100" y="16"/>
                  <a:pt x="101" y="16"/>
                </a:cubicBezTo>
                <a:close/>
                <a:moveTo>
                  <a:pt x="117" y="16"/>
                </a:moveTo>
                <a:cubicBezTo>
                  <a:pt x="119" y="16"/>
                  <a:pt x="120" y="17"/>
                  <a:pt x="120" y="19"/>
                </a:cubicBezTo>
                <a:cubicBezTo>
                  <a:pt x="120" y="20"/>
                  <a:pt x="119" y="21"/>
                  <a:pt x="117" y="21"/>
                </a:cubicBezTo>
                <a:cubicBezTo>
                  <a:pt x="116" y="21"/>
                  <a:pt x="115" y="20"/>
                  <a:pt x="115" y="19"/>
                </a:cubicBezTo>
                <a:cubicBezTo>
                  <a:pt x="115" y="17"/>
                  <a:pt x="116" y="16"/>
                  <a:pt x="117" y="16"/>
                </a:cubicBezTo>
                <a:close/>
                <a:moveTo>
                  <a:pt x="109" y="24"/>
                </a:moveTo>
                <a:cubicBezTo>
                  <a:pt x="111" y="24"/>
                  <a:pt x="112" y="25"/>
                  <a:pt x="112" y="27"/>
                </a:cubicBezTo>
                <a:cubicBezTo>
                  <a:pt x="112" y="28"/>
                  <a:pt x="111" y="29"/>
                  <a:pt x="109" y="29"/>
                </a:cubicBezTo>
                <a:cubicBezTo>
                  <a:pt x="108" y="29"/>
                  <a:pt x="107" y="28"/>
                  <a:pt x="107" y="27"/>
                </a:cubicBezTo>
                <a:cubicBezTo>
                  <a:pt x="107" y="25"/>
                  <a:pt x="108" y="24"/>
                  <a:pt x="109" y="24"/>
                </a:cubicBezTo>
                <a:close/>
                <a:moveTo>
                  <a:pt x="125" y="24"/>
                </a:moveTo>
                <a:cubicBezTo>
                  <a:pt x="127" y="24"/>
                  <a:pt x="128" y="25"/>
                  <a:pt x="128" y="27"/>
                </a:cubicBezTo>
                <a:cubicBezTo>
                  <a:pt x="128" y="28"/>
                  <a:pt x="127" y="29"/>
                  <a:pt x="125" y="29"/>
                </a:cubicBezTo>
                <a:cubicBezTo>
                  <a:pt x="124" y="29"/>
                  <a:pt x="123" y="28"/>
                  <a:pt x="123" y="27"/>
                </a:cubicBezTo>
                <a:cubicBezTo>
                  <a:pt x="123" y="25"/>
                  <a:pt x="124" y="24"/>
                  <a:pt x="125" y="24"/>
                </a:cubicBezTo>
                <a:close/>
                <a:moveTo>
                  <a:pt x="133" y="32"/>
                </a:moveTo>
                <a:cubicBezTo>
                  <a:pt x="135" y="32"/>
                  <a:pt x="136" y="33"/>
                  <a:pt x="136" y="35"/>
                </a:cubicBezTo>
                <a:cubicBezTo>
                  <a:pt x="136" y="36"/>
                  <a:pt x="135" y="37"/>
                  <a:pt x="133" y="37"/>
                </a:cubicBezTo>
                <a:cubicBezTo>
                  <a:pt x="132" y="37"/>
                  <a:pt x="131" y="36"/>
                  <a:pt x="131" y="35"/>
                </a:cubicBezTo>
                <a:cubicBezTo>
                  <a:pt x="131" y="33"/>
                  <a:pt x="132" y="32"/>
                  <a:pt x="133" y="32"/>
                </a:cubicBezTo>
                <a:close/>
                <a:moveTo>
                  <a:pt x="101" y="32"/>
                </a:moveTo>
                <a:cubicBezTo>
                  <a:pt x="103" y="32"/>
                  <a:pt x="104" y="33"/>
                  <a:pt x="104" y="35"/>
                </a:cubicBezTo>
                <a:cubicBezTo>
                  <a:pt x="104" y="36"/>
                  <a:pt x="103" y="37"/>
                  <a:pt x="101" y="37"/>
                </a:cubicBezTo>
                <a:cubicBezTo>
                  <a:pt x="100" y="37"/>
                  <a:pt x="99" y="36"/>
                  <a:pt x="99" y="35"/>
                </a:cubicBezTo>
                <a:cubicBezTo>
                  <a:pt x="99" y="33"/>
                  <a:pt x="100" y="32"/>
                  <a:pt x="101" y="32"/>
                </a:cubicBezTo>
                <a:close/>
                <a:moveTo>
                  <a:pt x="117" y="32"/>
                </a:moveTo>
                <a:cubicBezTo>
                  <a:pt x="119" y="32"/>
                  <a:pt x="120" y="33"/>
                  <a:pt x="120" y="35"/>
                </a:cubicBezTo>
                <a:cubicBezTo>
                  <a:pt x="120" y="36"/>
                  <a:pt x="119" y="37"/>
                  <a:pt x="117" y="37"/>
                </a:cubicBezTo>
                <a:cubicBezTo>
                  <a:pt x="116" y="37"/>
                  <a:pt x="115" y="36"/>
                  <a:pt x="115" y="35"/>
                </a:cubicBezTo>
                <a:cubicBezTo>
                  <a:pt x="115" y="33"/>
                  <a:pt x="116" y="32"/>
                  <a:pt x="117" y="32"/>
                </a:cubicBezTo>
                <a:close/>
                <a:moveTo>
                  <a:pt x="133" y="48"/>
                </a:moveTo>
                <a:cubicBezTo>
                  <a:pt x="135" y="48"/>
                  <a:pt x="136" y="49"/>
                  <a:pt x="136" y="51"/>
                </a:cubicBezTo>
                <a:cubicBezTo>
                  <a:pt x="136" y="52"/>
                  <a:pt x="135" y="53"/>
                  <a:pt x="133" y="53"/>
                </a:cubicBezTo>
                <a:cubicBezTo>
                  <a:pt x="132" y="53"/>
                  <a:pt x="131" y="52"/>
                  <a:pt x="131" y="51"/>
                </a:cubicBezTo>
                <a:cubicBezTo>
                  <a:pt x="131" y="49"/>
                  <a:pt x="132" y="48"/>
                  <a:pt x="133" y="48"/>
                </a:cubicBezTo>
                <a:close/>
                <a:moveTo>
                  <a:pt x="141" y="40"/>
                </a:moveTo>
                <a:cubicBezTo>
                  <a:pt x="143" y="40"/>
                  <a:pt x="144" y="41"/>
                  <a:pt x="144" y="43"/>
                </a:cubicBezTo>
                <a:cubicBezTo>
                  <a:pt x="144" y="44"/>
                  <a:pt x="143" y="45"/>
                  <a:pt x="141" y="45"/>
                </a:cubicBezTo>
                <a:cubicBezTo>
                  <a:pt x="140" y="45"/>
                  <a:pt x="139" y="44"/>
                  <a:pt x="139" y="43"/>
                </a:cubicBezTo>
                <a:cubicBezTo>
                  <a:pt x="139" y="41"/>
                  <a:pt x="140" y="40"/>
                  <a:pt x="141" y="40"/>
                </a:cubicBezTo>
                <a:close/>
                <a:moveTo>
                  <a:pt x="141" y="56"/>
                </a:moveTo>
                <a:cubicBezTo>
                  <a:pt x="143" y="56"/>
                  <a:pt x="144" y="57"/>
                  <a:pt x="144" y="59"/>
                </a:cubicBezTo>
                <a:cubicBezTo>
                  <a:pt x="144" y="60"/>
                  <a:pt x="143" y="61"/>
                  <a:pt x="141" y="61"/>
                </a:cubicBezTo>
                <a:cubicBezTo>
                  <a:pt x="140" y="61"/>
                  <a:pt x="139" y="60"/>
                  <a:pt x="139" y="59"/>
                </a:cubicBezTo>
                <a:cubicBezTo>
                  <a:pt x="139" y="57"/>
                  <a:pt x="140" y="56"/>
                  <a:pt x="141" y="56"/>
                </a:cubicBezTo>
                <a:close/>
                <a:moveTo>
                  <a:pt x="93" y="40"/>
                </a:moveTo>
                <a:cubicBezTo>
                  <a:pt x="95" y="40"/>
                  <a:pt x="96" y="41"/>
                  <a:pt x="96" y="43"/>
                </a:cubicBezTo>
                <a:cubicBezTo>
                  <a:pt x="96" y="44"/>
                  <a:pt x="95" y="45"/>
                  <a:pt x="93" y="45"/>
                </a:cubicBezTo>
                <a:cubicBezTo>
                  <a:pt x="92" y="45"/>
                  <a:pt x="91" y="44"/>
                  <a:pt x="91" y="43"/>
                </a:cubicBezTo>
                <a:cubicBezTo>
                  <a:pt x="91" y="41"/>
                  <a:pt x="92" y="40"/>
                  <a:pt x="93" y="40"/>
                </a:cubicBezTo>
                <a:close/>
                <a:moveTo>
                  <a:pt x="93" y="56"/>
                </a:moveTo>
                <a:cubicBezTo>
                  <a:pt x="95" y="56"/>
                  <a:pt x="96" y="57"/>
                  <a:pt x="96" y="59"/>
                </a:cubicBezTo>
                <a:cubicBezTo>
                  <a:pt x="96" y="60"/>
                  <a:pt x="95" y="61"/>
                  <a:pt x="93" y="61"/>
                </a:cubicBezTo>
                <a:cubicBezTo>
                  <a:pt x="92" y="61"/>
                  <a:pt x="91" y="60"/>
                  <a:pt x="91" y="59"/>
                </a:cubicBezTo>
                <a:cubicBezTo>
                  <a:pt x="91" y="57"/>
                  <a:pt x="92" y="56"/>
                  <a:pt x="93" y="56"/>
                </a:cubicBezTo>
                <a:close/>
                <a:moveTo>
                  <a:pt x="101" y="48"/>
                </a:moveTo>
                <a:cubicBezTo>
                  <a:pt x="103" y="48"/>
                  <a:pt x="104" y="49"/>
                  <a:pt x="104" y="51"/>
                </a:cubicBezTo>
                <a:cubicBezTo>
                  <a:pt x="104" y="52"/>
                  <a:pt x="103" y="53"/>
                  <a:pt x="101" y="53"/>
                </a:cubicBezTo>
                <a:cubicBezTo>
                  <a:pt x="100" y="53"/>
                  <a:pt x="99" y="52"/>
                  <a:pt x="99" y="51"/>
                </a:cubicBezTo>
                <a:cubicBezTo>
                  <a:pt x="99" y="49"/>
                  <a:pt x="100" y="48"/>
                  <a:pt x="101" y="48"/>
                </a:cubicBezTo>
                <a:close/>
                <a:moveTo>
                  <a:pt x="117" y="48"/>
                </a:moveTo>
                <a:cubicBezTo>
                  <a:pt x="119" y="48"/>
                  <a:pt x="120" y="49"/>
                  <a:pt x="120" y="51"/>
                </a:cubicBezTo>
                <a:cubicBezTo>
                  <a:pt x="120" y="52"/>
                  <a:pt x="119" y="53"/>
                  <a:pt x="117" y="53"/>
                </a:cubicBezTo>
                <a:cubicBezTo>
                  <a:pt x="116" y="53"/>
                  <a:pt x="115" y="52"/>
                  <a:pt x="115" y="51"/>
                </a:cubicBezTo>
                <a:cubicBezTo>
                  <a:pt x="115" y="49"/>
                  <a:pt x="116" y="48"/>
                  <a:pt x="117" y="48"/>
                </a:cubicBezTo>
                <a:close/>
                <a:moveTo>
                  <a:pt x="109" y="40"/>
                </a:moveTo>
                <a:cubicBezTo>
                  <a:pt x="111" y="40"/>
                  <a:pt x="112" y="41"/>
                  <a:pt x="112" y="43"/>
                </a:cubicBezTo>
                <a:cubicBezTo>
                  <a:pt x="112" y="44"/>
                  <a:pt x="111" y="45"/>
                  <a:pt x="109" y="45"/>
                </a:cubicBezTo>
                <a:cubicBezTo>
                  <a:pt x="108" y="45"/>
                  <a:pt x="107" y="44"/>
                  <a:pt x="107" y="43"/>
                </a:cubicBezTo>
                <a:cubicBezTo>
                  <a:pt x="107" y="41"/>
                  <a:pt x="108" y="40"/>
                  <a:pt x="109" y="40"/>
                </a:cubicBezTo>
                <a:close/>
                <a:moveTo>
                  <a:pt x="125" y="40"/>
                </a:moveTo>
                <a:cubicBezTo>
                  <a:pt x="127" y="40"/>
                  <a:pt x="128" y="41"/>
                  <a:pt x="128" y="43"/>
                </a:cubicBezTo>
                <a:cubicBezTo>
                  <a:pt x="128" y="44"/>
                  <a:pt x="127" y="45"/>
                  <a:pt x="125" y="45"/>
                </a:cubicBezTo>
                <a:cubicBezTo>
                  <a:pt x="124" y="45"/>
                  <a:pt x="123" y="44"/>
                  <a:pt x="123" y="43"/>
                </a:cubicBezTo>
                <a:cubicBezTo>
                  <a:pt x="123" y="41"/>
                  <a:pt x="124" y="40"/>
                  <a:pt x="125" y="40"/>
                </a:cubicBezTo>
                <a:close/>
                <a:moveTo>
                  <a:pt x="109" y="56"/>
                </a:moveTo>
                <a:cubicBezTo>
                  <a:pt x="111" y="56"/>
                  <a:pt x="112" y="57"/>
                  <a:pt x="112" y="59"/>
                </a:cubicBezTo>
                <a:cubicBezTo>
                  <a:pt x="112" y="60"/>
                  <a:pt x="111" y="61"/>
                  <a:pt x="109" y="61"/>
                </a:cubicBezTo>
                <a:cubicBezTo>
                  <a:pt x="108" y="61"/>
                  <a:pt x="107" y="60"/>
                  <a:pt x="107" y="59"/>
                </a:cubicBezTo>
                <a:cubicBezTo>
                  <a:pt x="107" y="57"/>
                  <a:pt x="108" y="56"/>
                  <a:pt x="109" y="56"/>
                </a:cubicBezTo>
                <a:close/>
                <a:moveTo>
                  <a:pt x="125" y="56"/>
                </a:moveTo>
                <a:cubicBezTo>
                  <a:pt x="127" y="56"/>
                  <a:pt x="128" y="57"/>
                  <a:pt x="128" y="59"/>
                </a:cubicBezTo>
                <a:cubicBezTo>
                  <a:pt x="128" y="60"/>
                  <a:pt x="127" y="61"/>
                  <a:pt x="125" y="61"/>
                </a:cubicBezTo>
                <a:cubicBezTo>
                  <a:pt x="124" y="61"/>
                  <a:pt x="123" y="60"/>
                  <a:pt x="123" y="59"/>
                </a:cubicBezTo>
                <a:cubicBezTo>
                  <a:pt x="123" y="57"/>
                  <a:pt x="124" y="56"/>
                  <a:pt x="125" y="56"/>
                </a:cubicBezTo>
                <a:close/>
                <a:moveTo>
                  <a:pt x="149" y="64"/>
                </a:moveTo>
                <a:cubicBezTo>
                  <a:pt x="151" y="64"/>
                  <a:pt x="152" y="65"/>
                  <a:pt x="152" y="67"/>
                </a:cubicBezTo>
                <a:cubicBezTo>
                  <a:pt x="152" y="68"/>
                  <a:pt x="151" y="69"/>
                  <a:pt x="149" y="69"/>
                </a:cubicBezTo>
                <a:cubicBezTo>
                  <a:pt x="148" y="69"/>
                  <a:pt x="147" y="68"/>
                  <a:pt x="147" y="67"/>
                </a:cubicBezTo>
                <a:cubicBezTo>
                  <a:pt x="147" y="65"/>
                  <a:pt x="148" y="64"/>
                  <a:pt x="149" y="64"/>
                </a:cubicBezTo>
                <a:close/>
                <a:moveTo>
                  <a:pt x="133" y="64"/>
                </a:moveTo>
                <a:cubicBezTo>
                  <a:pt x="135" y="64"/>
                  <a:pt x="136" y="65"/>
                  <a:pt x="136" y="67"/>
                </a:cubicBezTo>
                <a:cubicBezTo>
                  <a:pt x="136" y="68"/>
                  <a:pt x="135" y="69"/>
                  <a:pt x="133" y="69"/>
                </a:cubicBezTo>
                <a:cubicBezTo>
                  <a:pt x="132" y="69"/>
                  <a:pt x="131" y="68"/>
                  <a:pt x="131" y="67"/>
                </a:cubicBezTo>
                <a:cubicBezTo>
                  <a:pt x="131" y="65"/>
                  <a:pt x="132" y="64"/>
                  <a:pt x="133" y="64"/>
                </a:cubicBezTo>
                <a:close/>
                <a:moveTo>
                  <a:pt x="101" y="64"/>
                </a:moveTo>
                <a:cubicBezTo>
                  <a:pt x="103" y="64"/>
                  <a:pt x="104" y="65"/>
                  <a:pt x="104" y="67"/>
                </a:cubicBezTo>
                <a:cubicBezTo>
                  <a:pt x="104" y="68"/>
                  <a:pt x="103" y="69"/>
                  <a:pt x="101" y="69"/>
                </a:cubicBezTo>
                <a:cubicBezTo>
                  <a:pt x="100" y="69"/>
                  <a:pt x="99" y="68"/>
                  <a:pt x="99" y="67"/>
                </a:cubicBezTo>
                <a:cubicBezTo>
                  <a:pt x="99" y="65"/>
                  <a:pt x="100" y="64"/>
                  <a:pt x="101" y="64"/>
                </a:cubicBezTo>
                <a:close/>
                <a:moveTo>
                  <a:pt x="117" y="64"/>
                </a:moveTo>
                <a:cubicBezTo>
                  <a:pt x="119" y="64"/>
                  <a:pt x="120" y="65"/>
                  <a:pt x="120" y="67"/>
                </a:cubicBezTo>
                <a:cubicBezTo>
                  <a:pt x="120" y="68"/>
                  <a:pt x="119" y="69"/>
                  <a:pt x="117" y="69"/>
                </a:cubicBezTo>
                <a:cubicBezTo>
                  <a:pt x="116" y="69"/>
                  <a:pt x="115" y="68"/>
                  <a:pt x="115" y="67"/>
                </a:cubicBezTo>
                <a:cubicBezTo>
                  <a:pt x="115" y="65"/>
                  <a:pt x="116" y="64"/>
                  <a:pt x="117" y="64"/>
                </a:cubicBezTo>
                <a:close/>
                <a:moveTo>
                  <a:pt x="133" y="104"/>
                </a:moveTo>
                <a:cubicBezTo>
                  <a:pt x="135" y="104"/>
                  <a:pt x="136" y="105"/>
                  <a:pt x="136" y="107"/>
                </a:cubicBezTo>
                <a:cubicBezTo>
                  <a:pt x="136" y="108"/>
                  <a:pt x="135" y="109"/>
                  <a:pt x="133" y="109"/>
                </a:cubicBezTo>
                <a:cubicBezTo>
                  <a:pt x="132" y="109"/>
                  <a:pt x="131" y="108"/>
                  <a:pt x="131" y="107"/>
                </a:cubicBezTo>
                <a:cubicBezTo>
                  <a:pt x="131" y="105"/>
                  <a:pt x="132" y="104"/>
                  <a:pt x="133" y="104"/>
                </a:cubicBezTo>
                <a:close/>
                <a:moveTo>
                  <a:pt x="141" y="112"/>
                </a:moveTo>
                <a:cubicBezTo>
                  <a:pt x="143" y="112"/>
                  <a:pt x="144" y="113"/>
                  <a:pt x="144" y="115"/>
                </a:cubicBezTo>
                <a:cubicBezTo>
                  <a:pt x="144" y="116"/>
                  <a:pt x="143" y="117"/>
                  <a:pt x="141" y="117"/>
                </a:cubicBezTo>
                <a:cubicBezTo>
                  <a:pt x="140" y="117"/>
                  <a:pt x="139" y="116"/>
                  <a:pt x="139" y="115"/>
                </a:cubicBezTo>
                <a:cubicBezTo>
                  <a:pt x="139" y="113"/>
                  <a:pt x="140" y="112"/>
                  <a:pt x="141" y="112"/>
                </a:cubicBezTo>
                <a:close/>
                <a:moveTo>
                  <a:pt x="141" y="96"/>
                </a:moveTo>
                <a:cubicBezTo>
                  <a:pt x="143" y="96"/>
                  <a:pt x="144" y="97"/>
                  <a:pt x="144" y="99"/>
                </a:cubicBezTo>
                <a:cubicBezTo>
                  <a:pt x="144" y="100"/>
                  <a:pt x="143" y="101"/>
                  <a:pt x="141" y="101"/>
                </a:cubicBezTo>
                <a:cubicBezTo>
                  <a:pt x="140" y="101"/>
                  <a:pt x="139" y="100"/>
                  <a:pt x="139" y="99"/>
                </a:cubicBezTo>
                <a:cubicBezTo>
                  <a:pt x="139" y="97"/>
                  <a:pt x="140" y="96"/>
                  <a:pt x="141" y="96"/>
                </a:cubicBezTo>
                <a:close/>
                <a:moveTo>
                  <a:pt x="125" y="96"/>
                </a:moveTo>
                <a:cubicBezTo>
                  <a:pt x="127" y="96"/>
                  <a:pt x="128" y="97"/>
                  <a:pt x="128" y="99"/>
                </a:cubicBezTo>
                <a:cubicBezTo>
                  <a:pt x="128" y="100"/>
                  <a:pt x="127" y="101"/>
                  <a:pt x="125" y="101"/>
                </a:cubicBezTo>
                <a:cubicBezTo>
                  <a:pt x="124" y="101"/>
                  <a:pt x="123" y="100"/>
                  <a:pt x="123" y="99"/>
                </a:cubicBezTo>
                <a:cubicBezTo>
                  <a:pt x="123" y="97"/>
                  <a:pt x="124" y="96"/>
                  <a:pt x="125" y="96"/>
                </a:cubicBezTo>
                <a:close/>
                <a:moveTo>
                  <a:pt x="117" y="88"/>
                </a:moveTo>
                <a:cubicBezTo>
                  <a:pt x="119" y="88"/>
                  <a:pt x="120" y="89"/>
                  <a:pt x="120" y="91"/>
                </a:cubicBezTo>
                <a:cubicBezTo>
                  <a:pt x="120" y="92"/>
                  <a:pt x="119" y="93"/>
                  <a:pt x="117" y="93"/>
                </a:cubicBezTo>
                <a:cubicBezTo>
                  <a:pt x="116" y="93"/>
                  <a:pt x="115" y="92"/>
                  <a:pt x="115" y="91"/>
                </a:cubicBezTo>
                <a:cubicBezTo>
                  <a:pt x="115" y="89"/>
                  <a:pt x="116" y="88"/>
                  <a:pt x="117" y="88"/>
                </a:cubicBezTo>
                <a:close/>
                <a:moveTo>
                  <a:pt x="149" y="88"/>
                </a:moveTo>
                <a:cubicBezTo>
                  <a:pt x="151" y="88"/>
                  <a:pt x="152" y="89"/>
                  <a:pt x="152" y="91"/>
                </a:cubicBezTo>
                <a:cubicBezTo>
                  <a:pt x="152" y="92"/>
                  <a:pt x="151" y="93"/>
                  <a:pt x="149" y="93"/>
                </a:cubicBezTo>
                <a:cubicBezTo>
                  <a:pt x="148" y="93"/>
                  <a:pt x="147" y="92"/>
                  <a:pt x="147" y="91"/>
                </a:cubicBezTo>
                <a:cubicBezTo>
                  <a:pt x="147" y="89"/>
                  <a:pt x="148" y="88"/>
                  <a:pt x="149" y="88"/>
                </a:cubicBezTo>
                <a:close/>
                <a:moveTo>
                  <a:pt x="133" y="88"/>
                </a:moveTo>
                <a:cubicBezTo>
                  <a:pt x="135" y="88"/>
                  <a:pt x="136" y="89"/>
                  <a:pt x="136" y="91"/>
                </a:cubicBezTo>
                <a:cubicBezTo>
                  <a:pt x="136" y="92"/>
                  <a:pt x="135" y="93"/>
                  <a:pt x="133" y="93"/>
                </a:cubicBezTo>
                <a:cubicBezTo>
                  <a:pt x="132" y="93"/>
                  <a:pt x="131" y="92"/>
                  <a:pt x="131" y="91"/>
                </a:cubicBezTo>
                <a:cubicBezTo>
                  <a:pt x="131" y="89"/>
                  <a:pt x="132" y="88"/>
                  <a:pt x="133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" name="Freeform 1097">
            <a:extLst>
              <a:ext uri="{FF2B5EF4-FFF2-40B4-BE49-F238E27FC236}">
                <a16:creationId xmlns:a16="http://schemas.microsoft.com/office/drawing/2014/main" id="{3DDD37ED-C5D1-44F2-A695-2E1A29786BD7}"/>
              </a:ext>
            </a:extLst>
          </p:cNvPr>
          <p:cNvSpPr>
            <a:spLocks noEditPoints="1"/>
          </p:cNvSpPr>
          <p:nvPr/>
        </p:nvSpPr>
        <p:spPr bwMode="auto">
          <a:xfrm>
            <a:off x="2756498" y="3284496"/>
            <a:ext cx="384884" cy="449462"/>
          </a:xfrm>
          <a:custGeom>
            <a:avLst/>
            <a:gdLst>
              <a:gd name="T0" fmla="*/ 243394 w 138"/>
              <a:gd name="T1" fmla="*/ 448866 h 160"/>
              <a:gd name="T2" fmla="*/ 205685 w 138"/>
              <a:gd name="T3" fmla="*/ 258961 h 160"/>
              <a:gd name="T4" fmla="*/ 291387 w 138"/>
              <a:gd name="T5" fmla="*/ 245150 h 160"/>
              <a:gd name="T6" fmla="*/ 233109 w 138"/>
              <a:gd name="T7" fmla="*/ 379809 h 160"/>
              <a:gd name="T8" fmla="*/ 263962 w 138"/>
              <a:gd name="T9" fmla="*/ 365998 h 160"/>
              <a:gd name="T10" fmla="*/ 435366 w 138"/>
              <a:gd name="T11" fmla="*/ 131207 h 160"/>
              <a:gd name="T12" fmla="*/ 41137 w 138"/>
              <a:gd name="T13" fmla="*/ 131207 h 160"/>
              <a:gd name="T14" fmla="*/ 82274 w 138"/>
              <a:gd name="T15" fmla="*/ 479941 h 160"/>
              <a:gd name="T16" fmla="*/ 236538 w 138"/>
              <a:gd name="T17" fmla="*/ 542092 h 160"/>
              <a:gd name="T18" fmla="*/ 390801 w 138"/>
              <a:gd name="T19" fmla="*/ 479941 h 160"/>
              <a:gd name="T20" fmla="*/ 353092 w 138"/>
              <a:gd name="T21" fmla="*/ 435054 h 160"/>
              <a:gd name="T22" fmla="*/ 318811 w 138"/>
              <a:gd name="T23" fmla="*/ 466130 h 160"/>
              <a:gd name="T24" fmla="*/ 171404 w 138"/>
              <a:gd name="T25" fmla="*/ 473035 h 160"/>
              <a:gd name="T26" fmla="*/ 130267 w 138"/>
              <a:gd name="T27" fmla="*/ 448866 h 160"/>
              <a:gd name="T28" fmla="*/ 102842 w 138"/>
              <a:gd name="T29" fmla="*/ 414338 h 160"/>
              <a:gd name="T30" fmla="*/ 99414 w 138"/>
              <a:gd name="T31" fmla="*/ 234791 h 160"/>
              <a:gd name="T32" fmla="*/ 143979 w 138"/>
              <a:gd name="T33" fmla="*/ 189905 h 160"/>
              <a:gd name="T34" fmla="*/ 342808 w 138"/>
              <a:gd name="T35" fmla="*/ 196810 h 160"/>
              <a:gd name="T36" fmla="*/ 380517 w 138"/>
              <a:gd name="T37" fmla="*/ 248603 h 160"/>
              <a:gd name="T38" fmla="*/ 61705 w 138"/>
              <a:gd name="T39" fmla="*/ 210622 h 160"/>
              <a:gd name="T40" fmla="*/ 123411 w 138"/>
              <a:gd name="T41" fmla="*/ 179546 h 160"/>
              <a:gd name="T42" fmla="*/ 85702 w 138"/>
              <a:gd name="T43" fmla="*/ 220980 h 160"/>
              <a:gd name="T44" fmla="*/ 377089 w 138"/>
              <a:gd name="T45" fmla="*/ 207169 h 160"/>
              <a:gd name="T46" fmla="*/ 353092 w 138"/>
              <a:gd name="T47" fmla="*/ 179546 h 160"/>
              <a:gd name="T48" fmla="*/ 390801 w 138"/>
              <a:gd name="T49" fmla="*/ 227886 h 160"/>
              <a:gd name="T50" fmla="*/ 305099 w 138"/>
              <a:gd name="T51" fmla="*/ 103584 h 160"/>
              <a:gd name="T52" fmla="*/ 263962 w 138"/>
              <a:gd name="T53" fmla="*/ 89773 h 160"/>
              <a:gd name="T54" fmla="*/ 226253 w 138"/>
              <a:gd name="T55" fmla="*/ 89773 h 160"/>
              <a:gd name="T56" fmla="*/ 195401 w 138"/>
              <a:gd name="T57" fmla="*/ 93226 h 160"/>
              <a:gd name="T58" fmla="*/ 167976 w 138"/>
              <a:gd name="T59" fmla="*/ 100132 h 160"/>
              <a:gd name="T60" fmla="*/ 150836 w 138"/>
              <a:gd name="T61" fmla="*/ 75962 h 160"/>
              <a:gd name="T62" fmla="*/ 140551 w 138"/>
              <a:gd name="T63" fmla="*/ 141565 h 160"/>
              <a:gd name="T64" fmla="*/ 188544 w 138"/>
              <a:gd name="T65" fmla="*/ 113943 h 160"/>
              <a:gd name="T66" fmla="*/ 229681 w 138"/>
              <a:gd name="T67" fmla="*/ 107037 h 160"/>
              <a:gd name="T68" fmla="*/ 277674 w 138"/>
              <a:gd name="T69" fmla="*/ 113943 h 160"/>
              <a:gd name="T70" fmla="*/ 332524 w 138"/>
              <a:gd name="T71" fmla="*/ 145018 h 160"/>
              <a:gd name="T72" fmla="*/ 325668 w 138"/>
              <a:gd name="T73" fmla="*/ 75962 h 160"/>
              <a:gd name="T74" fmla="*/ 397657 w 138"/>
              <a:gd name="T75" fmla="*/ 138113 h 160"/>
              <a:gd name="T76" fmla="*/ 370233 w 138"/>
              <a:gd name="T77" fmla="*/ 148471 h 160"/>
              <a:gd name="T78" fmla="*/ 332524 w 138"/>
              <a:gd name="T79" fmla="*/ 169188 h 160"/>
              <a:gd name="T80" fmla="*/ 113127 w 138"/>
              <a:gd name="T81" fmla="*/ 151924 h 160"/>
              <a:gd name="T82" fmla="*/ 89130 w 138"/>
              <a:gd name="T83" fmla="*/ 141565 h 160"/>
              <a:gd name="T84" fmla="*/ 61705 w 138"/>
              <a:gd name="T85" fmla="*/ 134660 h 160"/>
              <a:gd name="T86" fmla="*/ 34281 w 138"/>
              <a:gd name="T87" fmla="*/ 203716 h 160"/>
              <a:gd name="T88" fmla="*/ 65134 w 138"/>
              <a:gd name="T89" fmla="*/ 245150 h 160"/>
              <a:gd name="T90" fmla="*/ 102842 w 138"/>
              <a:gd name="T91" fmla="*/ 524828 h 160"/>
              <a:gd name="T92" fmla="*/ 123411 w 138"/>
              <a:gd name="T93" fmla="*/ 466130 h 160"/>
              <a:gd name="T94" fmla="*/ 102842 w 138"/>
              <a:gd name="T95" fmla="*/ 524828 h 160"/>
              <a:gd name="T96" fmla="*/ 195401 w 138"/>
              <a:gd name="T97" fmla="*/ 521375 h 160"/>
              <a:gd name="T98" fmla="*/ 325668 w 138"/>
              <a:gd name="T99" fmla="*/ 483394 h 160"/>
              <a:gd name="T100" fmla="*/ 370233 w 138"/>
              <a:gd name="T101" fmla="*/ 497205 h 160"/>
              <a:gd name="T102" fmla="*/ 425082 w 138"/>
              <a:gd name="T103" fmla="*/ 220980 h 160"/>
              <a:gd name="T104" fmla="*/ 438794 w 138"/>
              <a:gd name="T105" fmla="*/ 203716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38" h="160">
                <a:moveTo>
                  <a:pt x="71" y="87"/>
                </a:moveTo>
                <a:cubicBezTo>
                  <a:pt x="57" y="87"/>
                  <a:pt x="46" y="98"/>
                  <a:pt x="46" y="111"/>
                </a:cubicBezTo>
                <a:cubicBezTo>
                  <a:pt x="46" y="125"/>
                  <a:pt x="57" y="136"/>
                  <a:pt x="71" y="136"/>
                </a:cubicBezTo>
                <a:cubicBezTo>
                  <a:pt x="84" y="136"/>
                  <a:pt x="95" y="125"/>
                  <a:pt x="95" y="111"/>
                </a:cubicBezTo>
                <a:cubicBezTo>
                  <a:pt x="95" y="98"/>
                  <a:pt x="84" y="87"/>
                  <a:pt x="71" y="87"/>
                </a:cubicBezTo>
                <a:close/>
                <a:moveTo>
                  <a:pt x="71" y="130"/>
                </a:moveTo>
                <a:cubicBezTo>
                  <a:pt x="60" y="130"/>
                  <a:pt x="52" y="122"/>
                  <a:pt x="52" y="111"/>
                </a:cubicBezTo>
                <a:cubicBezTo>
                  <a:pt x="52" y="101"/>
                  <a:pt x="60" y="92"/>
                  <a:pt x="71" y="92"/>
                </a:cubicBezTo>
                <a:cubicBezTo>
                  <a:pt x="81" y="92"/>
                  <a:pt x="89" y="101"/>
                  <a:pt x="89" y="111"/>
                </a:cubicBezTo>
                <a:cubicBezTo>
                  <a:pt x="89" y="122"/>
                  <a:pt x="81" y="130"/>
                  <a:pt x="71" y="130"/>
                </a:cubicBezTo>
                <a:close/>
                <a:moveTo>
                  <a:pt x="56" y="79"/>
                </a:moveTo>
                <a:cubicBezTo>
                  <a:pt x="58" y="79"/>
                  <a:pt x="60" y="77"/>
                  <a:pt x="60" y="75"/>
                </a:cubicBezTo>
                <a:cubicBezTo>
                  <a:pt x="60" y="72"/>
                  <a:pt x="58" y="71"/>
                  <a:pt x="56" y="71"/>
                </a:cubicBezTo>
                <a:cubicBezTo>
                  <a:pt x="53" y="71"/>
                  <a:pt x="52" y="72"/>
                  <a:pt x="52" y="75"/>
                </a:cubicBezTo>
                <a:cubicBezTo>
                  <a:pt x="52" y="77"/>
                  <a:pt x="53" y="79"/>
                  <a:pt x="56" y="79"/>
                </a:cubicBezTo>
                <a:close/>
                <a:moveTo>
                  <a:pt x="85" y="79"/>
                </a:moveTo>
                <a:cubicBezTo>
                  <a:pt x="88" y="79"/>
                  <a:pt x="89" y="77"/>
                  <a:pt x="89" y="75"/>
                </a:cubicBezTo>
                <a:cubicBezTo>
                  <a:pt x="89" y="72"/>
                  <a:pt x="88" y="71"/>
                  <a:pt x="85" y="71"/>
                </a:cubicBezTo>
                <a:cubicBezTo>
                  <a:pt x="83" y="71"/>
                  <a:pt x="81" y="72"/>
                  <a:pt x="81" y="75"/>
                </a:cubicBezTo>
                <a:cubicBezTo>
                  <a:pt x="81" y="77"/>
                  <a:pt x="83" y="79"/>
                  <a:pt x="85" y="79"/>
                </a:cubicBezTo>
                <a:close/>
                <a:moveTo>
                  <a:pt x="64" y="106"/>
                </a:moveTo>
                <a:cubicBezTo>
                  <a:pt x="61" y="106"/>
                  <a:pt x="60" y="108"/>
                  <a:pt x="60" y="110"/>
                </a:cubicBezTo>
                <a:cubicBezTo>
                  <a:pt x="60" y="112"/>
                  <a:pt x="61" y="114"/>
                  <a:pt x="64" y="114"/>
                </a:cubicBezTo>
                <a:cubicBezTo>
                  <a:pt x="66" y="114"/>
                  <a:pt x="68" y="112"/>
                  <a:pt x="68" y="110"/>
                </a:cubicBezTo>
                <a:cubicBezTo>
                  <a:pt x="68" y="108"/>
                  <a:pt x="66" y="106"/>
                  <a:pt x="64" y="106"/>
                </a:cubicBezTo>
                <a:close/>
                <a:moveTo>
                  <a:pt x="77" y="106"/>
                </a:moveTo>
                <a:cubicBezTo>
                  <a:pt x="75" y="106"/>
                  <a:pt x="73" y="108"/>
                  <a:pt x="73" y="110"/>
                </a:cubicBezTo>
                <a:cubicBezTo>
                  <a:pt x="73" y="112"/>
                  <a:pt x="75" y="114"/>
                  <a:pt x="77" y="114"/>
                </a:cubicBezTo>
                <a:cubicBezTo>
                  <a:pt x="80" y="114"/>
                  <a:pt x="81" y="112"/>
                  <a:pt x="81" y="110"/>
                </a:cubicBezTo>
                <a:cubicBezTo>
                  <a:pt x="81" y="108"/>
                  <a:pt x="80" y="106"/>
                  <a:pt x="77" y="106"/>
                </a:cubicBezTo>
                <a:close/>
                <a:moveTo>
                  <a:pt x="138" y="81"/>
                </a:moveTo>
                <a:cubicBezTo>
                  <a:pt x="138" y="69"/>
                  <a:pt x="136" y="58"/>
                  <a:pt x="131" y="47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19" y="27"/>
                  <a:pt x="108" y="19"/>
                  <a:pt x="93" y="16"/>
                </a:cubicBezTo>
                <a:cubicBezTo>
                  <a:pt x="89" y="7"/>
                  <a:pt x="80" y="0"/>
                  <a:pt x="69" y="0"/>
                </a:cubicBezTo>
                <a:cubicBezTo>
                  <a:pt x="58" y="0"/>
                  <a:pt x="49" y="7"/>
                  <a:pt x="45" y="16"/>
                </a:cubicBezTo>
                <a:cubicBezTo>
                  <a:pt x="31" y="19"/>
                  <a:pt x="20" y="27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7" y="47"/>
                  <a:pt x="7" y="47"/>
                  <a:pt x="7" y="47"/>
                </a:cubicBezTo>
                <a:cubicBezTo>
                  <a:pt x="3" y="58"/>
                  <a:pt x="0" y="69"/>
                  <a:pt x="0" y="81"/>
                </a:cubicBezTo>
                <a:cubicBezTo>
                  <a:pt x="0" y="104"/>
                  <a:pt x="9" y="125"/>
                  <a:pt x="24" y="139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4" y="156"/>
                  <a:pt x="28" y="160"/>
                  <a:pt x="33" y="160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55" y="160"/>
                  <a:pt x="57" y="158"/>
                  <a:pt x="57" y="156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61" y="157"/>
                  <a:pt x="65" y="157"/>
                  <a:pt x="69" y="157"/>
                </a:cubicBezTo>
                <a:cubicBezTo>
                  <a:pt x="73" y="157"/>
                  <a:pt x="77" y="157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8"/>
                  <a:pt x="83" y="160"/>
                  <a:pt x="85" y="160"/>
                </a:cubicBezTo>
                <a:cubicBezTo>
                  <a:pt x="105" y="160"/>
                  <a:pt x="105" y="160"/>
                  <a:pt x="105" y="160"/>
                </a:cubicBezTo>
                <a:cubicBezTo>
                  <a:pt x="110" y="160"/>
                  <a:pt x="114" y="156"/>
                  <a:pt x="114" y="151"/>
                </a:cubicBezTo>
                <a:cubicBezTo>
                  <a:pt x="114" y="139"/>
                  <a:pt x="114" y="139"/>
                  <a:pt x="114" y="139"/>
                </a:cubicBezTo>
                <a:cubicBezTo>
                  <a:pt x="129" y="125"/>
                  <a:pt x="138" y="104"/>
                  <a:pt x="138" y="81"/>
                </a:cubicBezTo>
                <a:close/>
                <a:moveTo>
                  <a:pt x="109" y="120"/>
                </a:moveTo>
                <a:cubicBezTo>
                  <a:pt x="108" y="120"/>
                  <a:pt x="108" y="121"/>
                  <a:pt x="107" y="122"/>
                </a:cubicBezTo>
                <a:cubicBezTo>
                  <a:pt x="107" y="122"/>
                  <a:pt x="107" y="123"/>
                  <a:pt x="106" y="123"/>
                </a:cubicBezTo>
                <a:cubicBezTo>
                  <a:pt x="106" y="124"/>
                  <a:pt x="105" y="124"/>
                  <a:pt x="105" y="125"/>
                </a:cubicBezTo>
                <a:cubicBezTo>
                  <a:pt x="104" y="125"/>
                  <a:pt x="104" y="126"/>
                  <a:pt x="103" y="126"/>
                </a:cubicBezTo>
                <a:cubicBezTo>
                  <a:pt x="103" y="127"/>
                  <a:pt x="102" y="127"/>
                  <a:pt x="102" y="128"/>
                </a:cubicBezTo>
                <a:cubicBezTo>
                  <a:pt x="101" y="128"/>
                  <a:pt x="101" y="129"/>
                  <a:pt x="100" y="130"/>
                </a:cubicBezTo>
                <a:cubicBezTo>
                  <a:pt x="100" y="130"/>
                  <a:pt x="99" y="130"/>
                  <a:pt x="99" y="131"/>
                </a:cubicBezTo>
                <a:cubicBezTo>
                  <a:pt x="98" y="131"/>
                  <a:pt x="97" y="132"/>
                  <a:pt x="96" y="132"/>
                </a:cubicBezTo>
                <a:cubicBezTo>
                  <a:pt x="96" y="133"/>
                  <a:pt x="96" y="133"/>
                  <a:pt x="95" y="133"/>
                </a:cubicBezTo>
                <a:cubicBezTo>
                  <a:pt x="94" y="134"/>
                  <a:pt x="93" y="134"/>
                  <a:pt x="93" y="135"/>
                </a:cubicBezTo>
                <a:cubicBezTo>
                  <a:pt x="92" y="135"/>
                  <a:pt x="92" y="135"/>
                  <a:pt x="91" y="135"/>
                </a:cubicBezTo>
                <a:cubicBezTo>
                  <a:pt x="90" y="136"/>
                  <a:pt x="89" y="137"/>
                  <a:pt x="88" y="137"/>
                </a:cubicBezTo>
                <a:cubicBezTo>
                  <a:pt x="88" y="137"/>
                  <a:pt x="88" y="137"/>
                  <a:pt x="88" y="137"/>
                </a:cubicBezTo>
                <a:cubicBezTo>
                  <a:pt x="82" y="140"/>
                  <a:pt x="76" y="141"/>
                  <a:pt x="69" y="141"/>
                </a:cubicBezTo>
                <a:cubicBezTo>
                  <a:pt x="63" y="141"/>
                  <a:pt x="56" y="140"/>
                  <a:pt x="51" y="137"/>
                </a:cubicBezTo>
                <a:cubicBezTo>
                  <a:pt x="51" y="137"/>
                  <a:pt x="50" y="137"/>
                  <a:pt x="50" y="137"/>
                </a:cubicBezTo>
                <a:cubicBezTo>
                  <a:pt x="49" y="137"/>
                  <a:pt x="48" y="136"/>
                  <a:pt x="47" y="135"/>
                </a:cubicBezTo>
                <a:cubicBezTo>
                  <a:pt x="46" y="135"/>
                  <a:pt x="46" y="135"/>
                  <a:pt x="46" y="135"/>
                </a:cubicBezTo>
                <a:cubicBezTo>
                  <a:pt x="45" y="134"/>
                  <a:pt x="44" y="134"/>
                  <a:pt x="43" y="133"/>
                </a:cubicBezTo>
                <a:cubicBezTo>
                  <a:pt x="43" y="133"/>
                  <a:pt x="42" y="133"/>
                  <a:pt x="42" y="132"/>
                </a:cubicBezTo>
                <a:cubicBezTo>
                  <a:pt x="41" y="132"/>
                  <a:pt x="40" y="131"/>
                  <a:pt x="40" y="131"/>
                </a:cubicBezTo>
                <a:cubicBezTo>
                  <a:pt x="39" y="130"/>
                  <a:pt x="39" y="130"/>
                  <a:pt x="38" y="130"/>
                </a:cubicBezTo>
                <a:cubicBezTo>
                  <a:pt x="38" y="129"/>
                  <a:pt x="37" y="128"/>
                  <a:pt x="36" y="128"/>
                </a:cubicBezTo>
                <a:cubicBezTo>
                  <a:pt x="36" y="127"/>
                  <a:pt x="36" y="127"/>
                  <a:pt x="35" y="126"/>
                </a:cubicBezTo>
                <a:cubicBezTo>
                  <a:pt x="35" y="126"/>
                  <a:pt x="34" y="125"/>
                  <a:pt x="34" y="125"/>
                </a:cubicBezTo>
                <a:cubicBezTo>
                  <a:pt x="33" y="124"/>
                  <a:pt x="33" y="124"/>
                  <a:pt x="32" y="123"/>
                </a:cubicBezTo>
                <a:cubicBezTo>
                  <a:pt x="32" y="123"/>
                  <a:pt x="31" y="122"/>
                  <a:pt x="31" y="122"/>
                </a:cubicBezTo>
                <a:cubicBezTo>
                  <a:pt x="30" y="121"/>
                  <a:pt x="30" y="120"/>
                  <a:pt x="30" y="120"/>
                </a:cubicBezTo>
                <a:cubicBezTo>
                  <a:pt x="25" y="112"/>
                  <a:pt x="22" y="103"/>
                  <a:pt x="22" y="94"/>
                </a:cubicBezTo>
                <a:cubicBezTo>
                  <a:pt x="22" y="87"/>
                  <a:pt x="23" y="81"/>
                  <a:pt x="25" y="76"/>
                </a:cubicBezTo>
                <a:cubicBezTo>
                  <a:pt x="26" y="75"/>
                  <a:pt x="26" y="74"/>
                  <a:pt x="26" y="74"/>
                </a:cubicBezTo>
                <a:cubicBezTo>
                  <a:pt x="26" y="73"/>
                  <a:pt x="27" y="72"/>
                  <a:pt x="27" y="72"/>
                </a:cubicBezTo>
                <a:cubicBezTo>
                  <a:pt x="27" y="71"/>
                  <a:pt x="28" y="71"/>
                  <a:pt x="28" y="70"/>
                </a:cubicBezTo>
                <a:cubicBezTo>
                  <a:pt x="28" y="69"/>
                  <a:pt x="29" y="69"/>
                  <a:pt x="29" y="68"/>
                </a:cubicBezTo>
                <a:cubicBezTo>
                  <a:pt x="30" y="67"/>
                  <a:pt x="30" y="67"/>
                  <a:pt x="30" y="67"/>
                </a:cubicBezTo>
                <a:cubicBezTo>
                  <a:pt x="32" y="64"/>
                  <a:pt x="33" y="62"/>
                  <a:pt x="35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7" y="59"/>
                  <a:pt x="38" y="58"/>
                  <a:pt x="38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40" y="56"/>
                  <a:pt x="41" y="55"/>
                  <a:pt x="42" y="55"/>
                </a:cubicBezTo>
                <a:cubicBezTo>
                  <a:pt x="42" y="54"/>
                  <a:pt x="43" y="54"/>
                  <a:pt x="43" y="54"/>
                </a:cubicBezTo>
                <a:cubicBezTo>
                  <a:pt x="50" y="49"/>
                  <a:pt x="59" y="46"/>
                  <a:pt x="69" y="46"/>
                </a:cubicBezTo>
                <a:cubicBezTo>
                  <a:pt x="79" y="46"/>
                  <a:pt x="88" y="49"/>
                  <a:pt x="95" y="54"/>
                </a:cubicBezTo>
                <a:cubicBezTo>
                  <a:pt x="96" y="54"/>
                  <a:pt x="96" y="55"/>
                  <a:pt x="96" y="55"/>
                </a:cubicBezTo>
                <a:cubicBezTo>
                  <a:pt x="97" y="55"/>
                  <a:pt x="98" y="56"/>
                  <a:pt x="99" y="57"/>
                </a:cubicBezTo>
                <a:cubicBezTo>
                  <a:pt x="99" y="57"/>
                  <a:pt x="100" y="57"/>
                  <a:pt x="100" y="57"/>
                </a:cubicBezTo>
                <a:cubicBezTo>
                  <a:pt x="101" y="58"/>
                  <a:pt x="101" y="59"/>
                  <a:pt x="102" y="60"/>
                </a:cubicBezTo>
                <a:cubicBezTo>
                  <a:pt x="102" y="60"/>
                  <a:pt x="103" y="60"/>
                  <a:pt x="103" y="60"/>
                </a:cubicBezTo>
                <a:cubicBezTo>
                  <a:pt x="105" y="62"/>
                  <a:pt x="107" y="64"/>
                  <a:pt x="108" y="67"/>
                </a:cubicBezTo>
                <a:cubicBezTo>
                  <a:pt x="109" y="67"/>
                  <a:pt x="109" y="67"/>
                  <a:pt x="109" y="68"/>
                </a:cubicBezTo>
                <a:cubicBezTo>
                  <a:pt x="109" y="69"/>
                  <a:pt x="110" y="69"/>
                  <a:pt x="110" y="70"/>
                </a:cubicBezTo>
                <a:cubicBezTo>
                  <a:pt x="111" y="71"/>
                  <a:pt x="111" y="71"/>
                  <a:pt x="111" y="72"/>
                </a:cubicBezTo>
                <a:cubicBezTo>
                  <a:pt x="112" y="72"/>
                  <a:pt x="112" y="73"/>
                  <a:pt x="112" y="74"/>
                </a:cubicBezTo>
                <a:cubicBezTo>
                  <a:pt x="113" y="74"/>
                  <a:pt x="113" y="75"/>
                  <a:pt x="113" y="75"/>
                </a:cubicBezTo>
                <a:cubicBezTo>
                  <a:pt x="115" y="81"/>
                  <a:pt x="117" y="87"/>
                  <a:pt x="117" y="94"/>
                </a:cubicBezTo>
                <a:cubicBezTo>
                  <a:pt x="117" y="103"/>
                  <a:pt x="114" y="112"/>
                  <a:pt x="109" y="120"/>
                </a:cubicBezTo>
                <a:close/>
                <a:moveTo>
                  <a:pt x="23" y="68"/>
                </a:moveTo>
                <a:cubicBezTo>
                  <a:pt x="22" y="65"/>
                  <a:pt x="20" y="63"/>
                  <a:pt x="18" y="61"/>
                </a:cubicBezTo>
                <a:cubicBezTo>
                  <a:pt x="16" y="58"/>
                  <a:pt x="14" y="55"/>
                  <a:pt x="13" y="51"/>
                </a:cubicBezTo>
                <a:cubicBezTo>
                  <a:pt x="12" y="44"/>
                  <a:pt x="12" y="44"/>
                  <a:pt x="12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23" y="45"/>
                  <a:pt x="29" y="48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5" y="53"/>
                  <a:pt x="35" y="53"/>
                  <a:pt x="34" y="54"/>
                </a:cubicBezTo>
                <a:cubicBezTo>
                  <a:pt x="33" y="55"/>
                  <a:pt x="33" y="55"/>
                  <a:pt x="32" y="56"/>
                </a:cubicBezTo>
                <a:cubicBezTo>
                  <a:pt x="32" y="56"/>
                  <a:pt x="31" y="57"/>
                  <a:pt x="31" y="57"/>
                </a:cubicBezTo>
                <a:cubicBezTo>
                  <a:pt x="30" y="58"/>
                  <a:pt x="29" y="59"/>
                  <a:pt x="29" y="60"/>
                </a:cubicBezTo>
                <a:cubicBezTo>
                  <a:pt x="28" y="60"/>
                  <a:pt x="28" y="61"/>
                  <a:pt x="27" y="61"/>
                </a:cubicBezTo>
                <a:cubicBezTo>
                  <a:pt x="27" y="62"/>
                  <a:pt x="26" y="63"/>
                  <a:pt x="25" y="64"/>
                </a:cubicBezTo>
                <a:cubicBezTo>
                  <a:pt x="25" y="64"/>
                  <a:pt x="25" y="65"/>
                  <a:pt x="24" y="66"/>
                </a:cubicBezTo>
                <a:cubicBezTo>
                  <a:pt x="24" y="67"/>
                  <a:pt x="23" y="67"/>
                  <a:pt x="23" y="68"/>
                </a:cubicBezTo>
                <a:close/>
                <a:moveTo>
                  <a:pt x="114" y="66"/>
                </a:moveTo>
                <a:cubicBezTo>
                  <a:pt x="114" y="65"/>
                  <a:pt x="113" y="64"/>
                  <a:pt x="113" y="64"/>
                </a:cubicBezTo>
                <a:cubicBezTo>
                  <a:pt x="112" y="63"/>
                  <a:pt x="112" y="62"/>
                  <a:pt x="111" y="61"/>
                </a:cubicBezTo>
                <a:cubicBezTo>
                  <a:pt x="111" y="61"/>
                  <a:pt x="110" y="60"/>
                  <a:pt x="110" y="60"/>
                </a:cubicBezTo>
                <a:cubicBezTo>
                  <a:pt x="109" y="59"/>
                  <a:pt x="108" y="58"/>
                  <a:pt x="108" y="57"/>
                </a:cubicBezTo>
                <a:cubicBezTo>
                  <a:pt x="107" y="57"/>
                  <a:pt x="107" y="56"/>
                  <a:pt x="106" y="56"/>
                </a:cubicBezTo>
                <a:cubicBezTo>
                  <a:pt x="106" y="55"/>
                  <a:pt x="105" y="55"/>
                  <a:pt x="104" y="54"/>
                </a:cubicBezTo>
                <a:cubicBezTo>
                  <a:pt x="104" y="53"/>
                  <a:pt x="103" y="53"/>
                  <a:pt x="102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52"/>
                  <a:pt x="102" y="52"/>
                  <a:pt x="103" y="52"/>
                </a:cubicBezTo>
                <a:cubicBezTo>
                  <a:pt x="109" y="48"/>
                  <a:pt x="115" y="45"/>
                  <a:pt x="123" y="44"/>
                </a:cubicBezTo>
                <a:cubicBezTo>
                  <a:pt x="126" y="44"/>
                  <a:pt x="126" y="44"/>
                  <a:pt x="126" y="44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5"/>
                  <a:pt x="122" y="58"/>
                  <a:pt x="120" y="61"/>
                </a:cubicBezTo>
                <a:cubicBezTo>
                  <a:pt x="118" y="63"/>
                  <a:pt x="117" y="65"/>
                  <a:pt x="115" y="68"/>
                </a:cubicBezTo>
                <a:cubicBezTo>
                  <a:pt x="115" y="67"/>
                  <a:pt x="115" y="67"/>
                  <a:pt x="114" y="66"/>
                </a:cubicBezTo>
                <a:close/>
                <a:moveTo>
                  <a:pt x="69" y="5"/>
                </a:moveTo>
                <a:cubicBezTo>
                  <a:pt x="78" y="5"/>
                  <a:pt x="86" y="11"/>
                  <a:pt x="88" y="19"/>
                </a:cubicBezTo>
                <a:cubicBezTo>
                  <a:pt x="89" y="20"/>
                  <a:pt x="89" y="21"/>
                  <a:pt x="89" y="22"/>
                </a:cubicBezTo>
                <a:cubicBezTo>
                  <a:pt x="89" y="22"/>
                  <a:pt x="89" y="23"/>
                  <a:pt x="89" y="23"/>
                </a:cubicBezTo>
                <a:cubicBezTo>
                  <a:pt x="89" y="24"/>
                  <a:pt x="89" y="25"/>
                  <a:pt x="89" y="26"/>
                </a:cubicBezTo>
                <a:cubicBezTo>
                  <a:pt x="89" y="27"/>
                  <a:pt x="89" y="29"/>
                  <a:pt x="89" y="30"/>
                </a:cubicBezTo>
                <a:cubicBezTo>
                  <a:pt x="89" y="30"/>
                  <a:pt x="89" y="30"/>
                  <a:pt x="88" y="30"/>
                </a:cubicBezTo>
                <a:cubicBezTo>
                  <a:pt x="87" y="29"/>
                  <a:pt x="86" y="29"/>
                  <a:pt x="85" y="29"/>
                </a:cubicBezTo>
                <a:cubicBezTo>
                  <a:pt x="85" y="28"/>
                  <a:pt x="84" y="28"/>
                  <a:pt x="84" y="28"/>
                </a:cubicBezTo>
                <a:cubicBezTo>
                  <a:pt x="83" y="28"/>
                  <a:pt x="82" y="28"/>
                  <a:pt x="81" y="27"/>
                </a:cubicBezTo>
                <a:cubicBezTo>
                  <a:pt x="81" y="27"/>
                  <a:pt x="80" y="27"/>
                  <a:pt x="79" y="27"/>
                </a:cubicBezTo>
                <a:cubicBezTo>
                  <a:pt x="78" y="27"/>
                  <a:pt x="78" y="27"/>
                  <a:pt x="77" y="26"/>
                </a:cubicBezTo>
                <a:cubicBezTo>
                  <a:pt x="76" y="26"/>
                  <a:pt x="75" y="26"/>
                  <a:pt x="74" y="26"/>
                </a:cubicBezTo>
                <a:cubicBezTo>
                  <a:pt x="74" y="26"/>
                  <a:pt x="73" y="26"/>
                  <a:pt x="73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1" y="26"/>
                  <a:pt x="70" y="26"/>
                  <a:pt x="69" y="26"/>
                </a:cubicBezTo>
                <a:cubicBezTo>
                  <a:pt x="69" y="26"/>
                  <a:pt x="69" y="26"/>
                  <a:pt x="68" y="26"/>
                </a:cubicBezTo>
                <a:cubicBezTo>
                  <a:pt x="67" y="26"/>
                  <a:pt x="66" y="26"/>
                  <a:pt x="66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64" y="26"/>
                  <a:pt x="63" y="26"/>
                  <a:pt x="62" y="26"/>
                </a:cubicBezTo>
                <a:cubicBezTo>
                  <a:pt x="62" y="26"/>
                  <a:pt x="62" y="26"/>
                  <a:pt x="61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0" y="26"/>
                  <a:pt x="59" y="26"/>
                  <a:pt x="58" y="27"/>
                </a:cubicBezTo>
                <a:cubicBezTo>
                  <a:pt x="58" y="27"/>
                  <a:pt x="57" y="27"/>
                  <a:pt x="57" y="27"/>
                </a:cubicBezTo>
                <a:cubicBezTo>
                  <a:pt x="56" y="27"/>
                  <a:pt x="55" y="27"/>
                  <a:pt x="53" y="28"/>
                </a:cubicBezTo>
                <a:cubicBezTo>
                  <a:pt x="53" y="28"/>
                  <a:pt x="52" y="28"/>
                  <a:pt x="51" y="28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0" y="29"/>
                  <a:pt x="50" y="29"/>
                </a:cubicBezTo>
                <a:cubicBezTo>
                  <a:pt x="50" y="29"/>
                  <a:pt x="49" y="29"/>
                  <a:pt x="49" y="29"/>
                </a:cubicBezTo>
                <a:cubicBezTo>
                  <a:pt x="49" y="28"/>
                  <a:pt x="49" y="27"/>
                  <a:pt x="49" y="26"/>
                </a:cubicBezTo>
                <a:cubicBezTo>
                  <a:pt x="49" y="25"/>
                  <a:pt x="49" y="24"/>
                  <a:pt x="49" y="23"/>
                </a:cubicBezTo>
                <a:cubicBezTo>
                  <a:pt x="49" y="23"/>
                  <a:pt x="49" y="22"/>
                  <a:pt x="49" y="22"/>
                </a:cubicBezTo>
                <a:cubicBezTo>
                  <a:pt x="49" y="21"/>
                  <a:pt x="50" y="20"/>
                  <a:pt x="50" y="19"/>
                </a:cubicBezTo>
                <a:cubicBezTo>
                  <a:pt x="53" y="11"/>
                  <a:pt x="60" y="5"/>
                  <a:pt x="69" y="5"/>
                </a:cubicBezTo>
                <a:close/>
                <a:moveTo>
                  <a:pt x="44" y="22"/>
                </a:moveTo>
                <a:cubicBezTo>
                  <a:pt x="44" y="22"/>
                  <a:pt x="44" y="22"/>
                  <a:pt x="44" y="22"/>
                </a:cubicBezTo>
                <a:cubicBezTo>
                  <a:pt x="43" y="23"/>
                  <a:pt x="43" y="25"/>
                  <a:pt x="43" y="26"/>
                </a:cubicBezTo>
                <a:cubicBezTo>
                  <a:pt x="43" y="28"/>
                  <a:pt x="44" y="30"/>
                  <a:pt x="44" y="32"/>
                </a:cubicBezTo>
                <a:cubicBezTo>
                  <a:pt x="41" y="34"/>
                  <a:pt x="39" y="35"/>
                  <a:pt x="37" y="38"/>
                </a:cubicBezTo>
                <a:cubicBezTo>
                  <a:pt x="36" y="39"/>
                  <a:pt x="36" y="40"/>
                  <a:pt x="37" y="41"/>
                </a:cubicBezTo>
                <a:cubicBezTo>
                  <a:pt x="38" y="42"/>
                  <a:pt x="40" y="42"/>
                  <a:pt x="41" y="41"/>
                </a:cubicBezTo>
                <a:cubicBezTo>
                  <a:pt x="43" y="39"/>
                  <a:pt x="45" y="37"/>
                  <a:pt x="48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5"/>
                  <a:pt x="50" y="35"/>
                  <a:pt x="50" y="35"/>
                </a:cubicBezTo>
                <a:cubicBezTo>
                  <a:pt x="51" y="34"/>
                  <a:pt x="51" y="34"/>
                  <a:pt x="52" y="34"/>
                </a:cubicBezTo>
                <a:cubicBezTo>
                  <a:pt x="52" y="34"/>
                  <a:pt x="53" y="34"/>
                  <a:pt x="53" y="34"/>
                </a:cubicBezTo>
                <a:cubicBezTo>
                  <a:pt x="54" y="33"/>
                  <a:pt x="54" y="33"/>
                  <a:pt x="55" y="33"/>
                </a:cubicBezTo>
                <a:cubicBezTo>
                  <a:pt x="56" y="33"/>
                  <a:pt x="57" y="32"/>
                  <a:pt x="58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0" y="32"/>
                  <a:pt x="61" y="32"/>
                  <a:pt x="62" y="31"/>
                </a:cubicBezTo>
                <a:cubicBezTo>
                  <a:pt x="62" y="31"/>
                  <a:pt x="62" y="31"/>
                  <a:pt x="63" y="31"/>
                </a:cubicBezTo>
                <a:cubicBezTo>
                  <a:pt x="64" y="31"/>
                  <a:pt x="65" y="31"/>
                  <a:pt x="66" y="31"/>
                </a:cubicBezTo>
                <a:cubicBezTo>
                  <a:pt x="66" y="31"/>
                  <a:pt x="67" y="31"/>
                  <a:pt x="67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69" y="31"/>
                  <a:pt x="71" y="31"/>
                  <a:pt x="72" y="31"/>
                </a:cubicBezTo>
                <a:cubicBezTo>
                  <a:pt x="74" y="31"/>
                  <a:pt x="75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8" y="32"/>
                  <a:pt x="80" y="32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3" y="33"/>
                  <a:pt x="84" y="34"/>
                  <a:pt x="85" y="34"/>
                </a:cubicBezTo>
                <a:cubicBezTo>
                  <a:pt x="85" y="34"/>
                  <a:pt x="85" y="34"/>
                  <a:pt x="85" y="34"/>
                </a:cubicBezTo>
                <a:cubicBezTo>
                  <a:pt x="87" y="35"/>
                  <a:pt x="88" y="36"/>
                  <a:pt x="89" y="36"/>
                </a:cubicBezTo>
                <a:cubicBezTo>
                  <a:pt x="90" y="36"/>
                  <a:pt x="90" y="37"/>
                  <a:pt x="90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3" y="38"/>
                  <a:pt x="95" y="40"/>
                  <a:pt x="97" y="42"/>
                </a:cubicBezTo>
                <a:cubicBezTo>
                  <a:pt x="97" y="42"/>
                  <a:pt x="98" y="42"/>
                  <a:pt x="98" y="42"/>
                </a:cubicBezTo>
                <a:cubicBezTo>
                  <a:pt x="99" y="42"/>
                  <a:pt x="100" y="42"/>
                  <a:pt x="100" y="42"/>
                </a:cubicBezTo>
                <a:cubicBezTo>
                  <a:pt x="101" y="41"/>
                  <a:pt x="101" y="39"/>
                  <a:pt x="100" y="38"/>
                </a:cubicBezTo>
                <a:cubicBezTo>
                  <a:pt x="98" y="36"/>
                  <a:pt x="96" y="34"/>
                  <a:pt x="94" y="33"/>
                </a:cubicBezTo>
                <a:cubicBezTo>
                  <a:pt x="95" y="30"/>
                  <a:pt x="95" y="28"/>
                  <a:pt x="95" y="26"/>
                </a:cubicBezTo>
                <a:cubicBezTo>
                  <a:pt x="95" y="25"/>
                  <a:pt x="95" y="23"/>
                  <a:pt x="95" y="22"/>
                </a:cubicBezTo>
                <a:cubicBezTo>
                  <a:pt x="95" y="22"/>
                  <a:pt x="95" y="22"/>
                  <a:pt x="95" y="22"/>
                </a:cubicBezTo>
                <a:cubicBezTo>
                  <a:pt x="106" y="25"/>
                  <a:pt x="114" y="31"/>
                  <a:pt x="120" y="39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7" y="39"/>
                  <a:pt x="117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5" y="40"/>
                  <a:pt x="114" y="40"/>
                  <a:pt x="114" y="40"/>
                </a:cubicBezTo>
                <a:cubicBezTo>
                  <a:pt x="114" y="41"/>
                  <a:pt x="113" y="41"/>
                  <a:pt x="113" y="41"/>
                </a:cubicBezTo>
                <a:cubicBezTo>
                  <a:pt x="112" y="41"/>
                  <a:pt x="112" y="41"/>
                  <a:pt x="111" y="41"/>
                </a:cubicBezTo>
                <a:cubicBezTo>
                  <a:pt x="111" y="42"/>
                  <a:pt x="111" y="42"/>
                  <a:pt x="110" y="42"/>
                </a:cubicBezTo>
                <a:cubicBezTo>
                  <a:pt x="110" y="42"/>
                  <a:pt x="109" y="42"/>
                  <a:pt x="109" y="43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07" y="43"/>
                  <a:pt x="107" y="43"/>
                  <a:pt x="106" y="44"/>
                </a:cubicBezTo>
                <a:cubicBezTo>
                  <a:pt x="106" y="44"/>
                  <a:pt x="105" y="44"/>
                  <a:pt x="105" y="44"/>
                </a:cubicBezTo>
                <a:cubicBezTo>
                  <a:pt x="104" y="44"/>
                  <a:pt x="104" y="45"/>
                  <a:pt x="103" y="4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2" y="46"/>
                  <a:pt x="101" y="46"/>
                  <a:pt x="100" y="47"/>
                </a:cubicBezTo>
                <a:cubicBezTo>
                  <a:pt x="99" y="47"/>
                  <a:pt x="98" y="48"/>
                  <a:pt x="97" y="49"/>
                </a:cubicBezTo>
                <a:cubicBezTo>
                  <a:pt x="89" y="44"/>
                  <a:pt x="79" y="41"/>
                  <a:pt x="69" y="41"/>
                </a:cubicBezTo>
                <a:cubicBezTo>
                  <a:pt x="59" y="41"/>
                  <a:pt x="50" y="44"/>
                  <a:pt x="41" y="49"/>
                </a:cubicBezTo>
                <a:cubicBezTo>
                  <a:pt x="40" y="48"/>
                  <a:pt x="39" y="47"/>
                  <a:pt x="38" y="47"/>
                </a:cubicBezTo>
                <a:cubicBezTo>
                  <a:pt x="37" y="46"/>
                  <a:pt x="36" y="46"/>
                  <a:pt x="36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4" y="45"/>
                  <a:pt x="34" y="44"/>
                  <a:pt x="33" y="44"/>
                </a:cubicBezTo>
                <a:cubicBezTo>
                  <a:pt x="33" y="44"/>
                  <a:pt x="33" y="44"/>
                  <a:pt x="32" y="44"/>
                </a:cubicBezTo>
                <a:cubicBezTo>
                  <a:pt x="32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29" y="42"/>
                  <a:pt x="29" y="42"/>
                  <a:pt x="28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1"/>
                  <a:pt x="26" y="41"/>
                  <a:pt x="26" y="41"/>
                </a:cubicBezTo>
                <a:cubicBezTo>
                  <a:pt x="25" y="41"/>
                  <a:pt x="25" y="41"/>
                  <a:pt x="24" y="40"/>
                </a:cubicBezTo>
                <a:cubicBezTo>
                  <a:pt x="24" y="40"/>
                  <a:pt x="23" y="40"/>
                  <a:pt x="23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39"/>
                  <a:pt x="20" y="39"/>
                  <a:pt x="20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8" y="39"/>
                  <a:pt x="18" y="39"/>
                </a:cubicBezTo>
                <a:cubicBezTo>
                  <a:pt x="24" y="31"/>
                  <a:pt x="33" y="25"/>
                  <a:pt x="44" y="22"/>
                </a:cubicBezTo>
                <a:close/>
                <a:moveTo>
                  <a:pt x="5" y="81"/>
                </a:moveTo>
                <a:cubicBezTo>
                  <a:pt x="5" y="73"/>
                  <a:pt x="7" y="65"/>
                  <a:pt x="9" y="57"/>
                </a:cubicBezTo>
                <a:cubicBezTo>
                  <a:pt x="9" y="57"/>
                  <a:pt x="9" y="57"/>
                  <a:pt x="10" y="57"/>
                </a:cubicBezTo>
                <a:cubicBezTo>
                  <a:pt x="10" y="58"/>
                  <a:pt x="10" y="58"/>
                  <a:pt x="10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1" y="59"/>
                  <a:pt x="11" y="60"/>
                  <a:pt x="11" y="60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1"/>
                  <a:pt x="12" y="62"/>
                  <a:pt x="13" y="62"/>
                </a:cubicBezTo>
                <a:cubicBezTo>
                  <a:pt x="13" y="62"/>
                  <a:pt x="13" y="62"/>
                  <a:pt x="13" y="63"/>
                </a:cubicBezTo>
                <a:cubicBezTo>
                  <a:pt x="13" y="63"/>
                  <a:pt x="14" y="64"/>
                  <a:pt x="14" y="64"/>
                </a:cubicBezTo>
                <a:cubicBezTo>
                  <a:pt x="16" y="66"/>
                  <a:pt x="18" y="69"/>
                  <a:pt x="19" y="71"/>
                </a:cubicBezTo>
                <a:cubicBezTo>
                  <a:pt x="20" y="75"/>
                  <a:pt x="20" y="75"/>
                  <a:pt x="20" y="75"/>
                </a:cubicBezTo>
                <a:cubicBezTo>
                  <a:pt x="18" y="81"/>
                  <a:pt x="16" y="87"/>
                  <a:pt x="16" y="94"/>
                </a:cubicBezTo>
                <a:cubicBezTo>
                  <a:pt x="16" y="104"/>
                  <a:pt x="19" y="113"/>
                  <a:pt x="24" y="12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2" y="118"/>
                  <a:pt x="5" y="100"/>
                  <a:pt x="5" y="81"/>
                </a:cubicBezTo>
                <a:close/>
                <a:moveTo>
                  <a:pt x="30" y="152"/>
                </a:moveTo>
                <a:cubicBezTo>
                  <a:pt x="30" y="144"/>
                  <a:pt x="30" y="144"/>
                  <a:pt x="30" y="144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30" y="129"/>
                  <a:pt x="31" y="130"/>
                  <a:pt x="31" y="130"/>
                </a:cubicBezTo>
                <a:cubicBezTo>
                  <a:pt x="32" y="131"/>
                  <a:pt x="32" y="131"/>
                  <a:pt x="32" y="131"/>
                </a:cubicBezTo>
                <a:cubicBezTo>
                  <a:pt x="33" y="132"/>
                  <a:pt x="34" y="133"/>
                  <a:pt x="35" y="134"/>
                </a:cubicBezTo>
                <a:cubicBezTo>
                  <a:pt x="35" y="134"/>
                  <a:pt x="36" y="134"/>
                  <a:pt x="36" y="135"/>
                </a:cubicBezTo>
                <a:cubicBezTo>
                  <a:pt x="38" y="137"/>
                  <a:pt x="41" y="138"/>
                  <a:pt x="44" y="140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47" y="141"/>
                  <a:pt x="49" y="143"/>
                  <a:pt x="52" y="143"/>
                </a:cubicBezTo>
                <a:cubicBezTo>
                  <a:pt x="52" y="155"/>
                  <a:pt x="52" y="155"/>
                  <a:pt x="52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1" y="155"/>
                  <a:pt x="30" y="153"/>
                  <a:pt x="30" y="152"/>
                </a:cubicBezTo>
                <a:close/>
                <a:moveTo>
                  <a:pt x="57" y="151"/>
                </a:moveTo>
                <a:cubicBezTo>
                  <a:pt x="57" y="145"/>
                  <a:pt x="57" y="145"/>
                  <a:pt x="57" y="145"/>
                </a:cubicBezTo>
                <a:cubicBezTo>
                  <a:pt x="61" y="146"/>
                  <a:pt x="65" y="146"/>
                  <a:pt x="69" y="146"/>
                </a:cubicBezTo>
                <a:cubicBezTo>
                  <a:pt x="73" y="146"/>
                  <a:pt x="77" y="146"/>
                  <a:pt x="81" y="145"/>
                </a:cubicBezTo>
                <a:cubicBezTo>
                  <a:pt x="81" y="151"/>
                  <a:pt x="81" y="151"/>
                  <a:pt x="81" y="151"/>
                </a:cubicBezTo>
                <a:cubicBezTo>
                  <a:pt x="73" y="152"/>
                  <a:pt x="65" y="152"/>
                  <a:pt x="57" y="151"/>
                </a:cubicBezTo>
                <a:close/>
                <a:moveTo>
                  <a:pt x="108" y="151"/>
                </a:moveTo>
                <a:cubicBezTo>
                  <a:pt x="108" y="153"/>
                  <a:pt x="107" y="155"/>
                  <a:pt x="105" y="155"/>
                </a:cubicBezTo>
                <a:cubicBezTo>
                  <a:pt x="87" y="155"/>
                  <a:pt x="87" y="155"/>
                  <a:pt x="87" y="155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89" y="143"/>
                  <a:pt x="92" y="141"/>
                  <a:pt x="94" y="140"/>
                </a:cubicBezTo>
                <a:cubicBezTo>
                  <a:pt x="94" y="140"/>
                  <a:pt x="94" y="140"/>
                  <a:pt x="95" y="140"/>
                </a:cubicBezTo>
                <a:cubicBezTo>
                  <a:pt x="97" y="138"/>
                  <a:pt x="100" y="137"/>
                  <a:pt x="102" y="135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104" y="133"/>
                  <a:pt x="105" y="132"/>
                  <a:pt x="106" y="13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7" y="130"/>
                  <a:pt x="108" y="129"/>
                  <a:pt x="108" y="129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51"/>
                  <a:pt x="108" y="151"/>
                  <a:pt x="108" y="151"/>
                </a:cubicBezTo>
                <a:close/>
                <a:moveTo>
                  <a:pt x="114" y="122"/>
                </a:moveTo>
                <a:cubicBezTo>
                  <a:pt x="119" y="113"/>
                  <a:pt x="122" y="104"/>
                  <a:pt x="122" y="94"/>
                </a:cubicBezTo>
                <a:cubicBezTo>
                  <a:pt x="122" y="87"/>
                  <a:pt x="121" y="81"/>
                  <a:pt x="118" y="75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1" y="69"/>
                  <a:pt x="122" y="66"/>
                  <a:pt x="124" y="64"/>
                </a:cubicBezTo>
                <a:cubicBezTo>
                  <a:pt x="125" y="64"/>
                  <a:pt x="125" y="63"/>
                  <a:pt x="125" y="63"/>
                </a:cubicBezTo>
                <a:cubicBezTo>
                  <a:pt x="125" y="62"/>
                  <a:pt x="126" y="62"/>
                  <a:pt x="126" y="62"/>
                </a:cubicBezTo>
                <a:cubicBezTo>
                  <a:pt x="126" y="62"/>
                  <a:pt x="126" y="61"/>
                  <a:pt x="127" y="61"/>
                </a:cubicBezTo>
                <a:cubicBezTo>
                  <a:pt x="127" y="61"/>
                  <a:pt x="127" y="61"/>
                  <a:pt x="127" y="60"/>
                </a:cubicBezTo>
                <a:cubicBezTo>
                  <a:pt x="127" y="60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8"/>
                  <a:pt x="129" y="58"/>
                  <a:pt x="129" y="57"/>
                </a:cubicBezTo>
                <a:cubicBezTo>
                  <a:pt x="129" y="57"/>
                  <a:pt x="129" y="57"/>
                  <a:pt x="129" y="57"/>
                </a:cubicBezTo>
                <a:cubicBezTo>
                  <a:pt x="132" y="65"/>
                  <a:pt x="133" y="73"/>
                  <a:pt x="133" y="81"/>
                </a:cubicBezTo>
                <a:cubicBezTo>
                  <a:pt x="133" y="100"/>
                  <a:pt x="126" y="118"/>
                  <a:pt x="114" y="132"/>
                </a:cubicBezTo>
                <a:lnTo>
                  <a:pt x="114" y="1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" name="Freeform 1098">
            <a:extLst>
              <a:ext uri="{FF2B5EF4-FFF2-40B4-BE49-F238E27FC236}">
                <a16:creationId xmlns:a16="http://schemas.microsoft.com/office/drawing/2014/main" id="{3BA41E78-CF12-4E89-BC12-E8F5B0584763}"/>
              </a:ext>
            </a:extLst>
          </p:cNvPr>
          <p:cNvSpPr>
            <a:spLocks noEditPoints="1"/>
          </p:cNvSpPr>
          <p:nvPr/>
        </p:nvSpPr>
        <p:spPr bwMode="auto">
          <a:xfrm>
            <a:off x="2764247" y="4287304"/>
            <a:ext cx="445586" cy="449462"/>
          </a:xfrm>
          <a:custGeom>
            <a:avLst/>
            <a:gdLst>
              <a:gd name="T0" fmla="*/ 164306 w 160"/>
              <a:gd name="T1" fmla="*/ 269319 h 160"/>
              <a:gd name="T2" fmla="*/ 130076 w 160"/>
              <a:gd name="T3" fmla="*/ 255508 h 160"/>
              <a:gd name="T4" fmla="*/ 533996 w 160"/>
              <a:gd name="T5" fmla="*/ 265867 h 160"/>
              <a:gd name="T6" fmla="*/ 513458 w 160"/>
              <a:gd name="T7" fmla="*/ 252055 h 160"/>
              <a:gd name="T8" fmla="*/ 482650 w 160"/>
              <a:gd name="T9" fmla="*/ 248603 h 160"/>
              <a:gd name="T10" fmla="*/ 171153 w 160"/>
              <a:gd name="T11" fmla="*/ 113943 h 160"/>
              <a:gd name="T12" fmla="*/ 54769 w 160"/>
              <a:gd name="T13" fmla="*/ 138113 h 160"/>
              <a:gd name="T14" fmla="*/ 54769 w 160"/>
              <a:gd name="T15" fmla="*/ 276225 h 160"/>
              <a:gd name="T16" fmla="*/ 44500 w 160"/>
              <a:gd name="T17" fmla="*/ 421243 h 160"/>
              <a:gd name="T18" fmla="*/ 71884 w 160"/>
              <a:gd name="T19" fmla="*/ 535186 h 160"/>
              <a:gd name="T20" fmla="*/ 184845 w 160"/>
              <a:gd name="T21" fmla="*/ 531733 h 160"/>
              <a:gd name="T22" fmla="*/ 383382 w 160"/>
              <a:gd name="T23" fmla="*/ 552450 h 160"/>
              <a:gd name="T24" fmla="*/ 462112 w 160"/>
              <a:gd name="T25" fmla="*/ 469583 h 160"/>
              <a:gd name="T26" fmla="*/ 489496 w 160"/>
              <a:gd name="T27" fmla="*/ 310753 h 160"/>
              <a:gd name="T28" fmla="*/ 465535 w 160"/>
              <a:gd name="T29" fmla="*/ 286583 h 160"/>
              <a:gd name="T30" fmla="*/ 472381 w 160"/>
              <a:gd name="T31" fmla="*/ 272772 h 160"/>
              <a:gd name="T32" fmla="*/ 475804 w 160"/>
              <a:gd name="T33" fmla="*/ 269319 h 160"/>
              <a:gd name="T34" fmla="*/ 510034 w 160"/>
              <a:gd name="T35" fmla="*/ 290036 h 160"/>
              <a:gd name="T36" fmla="*/ 376536 w 160"/>
              <a:gd name="T37" fmla="*/ 148471 h 160"/>
              <a:gd name="T38" fmla="*/ 345728 w 160"/>
              <a:gd name="T39" fmla="*/ 176093 h 160"/>
              <a:gd name="T40" fmla="*/ 308075 w 160"/>
              <a:gd name="T41" fmla="*/ 169188 h 160"/>
              <a:gd name="T42" fmla="*/ 277267 w 160"/>
              <a:gd name="T43" fmla="*/ 169188 h 160"/>
              <a:gd name="T44" fmla="*/ 239614 w 160"/>
              <a:gd name="T45" fmla="*/ 179546 h 160"/>
              <a:gd name="T46" fmla="*/ 215652 w 160"/>
              <a:gd name="T47" fmla="*/ 179546 h 160"/>
              <a:gd name="T48" fmla="*/ 195114 w 160"/>
              <a:gd name="T49" fmla="*/ 145018 h 160"/>
              <a:gd name="T50" fmla="*/ 164306 w 160"/>
              <a:gd name="T51" fmla="*/ 535186 h 160"/>
              <a:gd name="T52" fmla="*/ 92422 w 160"/>
              <a:gd name="T53" fmla="*/ 483394 h 160"/>
              <a:gd name="T54" fmla="*/ 438150 w 160"/>
              <a:gd name="T55" fmla="*/ 535186 h 160"/>
              <a:gd name="T56" fmla="*/ 448420 w 160"/>
              <a:gd name="T57" fmla="*/ 483394 h 160"/>
              <a:gd name="T58" fmla="*/ 438150 w 160"/>
              <a:gd name="T59" fmla="*/ 469583 h 160"/>
              <a:gd name="T60" fmla="*/ 410766 w 160"/>
              <a:gd name="T61" fmla="*/ 490299 h 160"/>
              <a:gd name="T62" fmla="*/ 376536 w 160"/>
              <a:gd name="T63" fmla="*/ 507563 h 160"/>
              <a:gd name="T64" fmla="*/ 280690 w 160"/>
              <a:gd name="T65" fmla="*/ 528280 h 160"/>
              <a:gd name="T66" fmla="*/ 65038 w 160"/>
              <a:gd name="T67" fmla="*/ 403979 h 160"/>
              <a:gd name="T68" fmla="*/ 44500 w 160"/>
              <a:gd name="T69" fmla="*/ 293489 h 160"/>
              <a:gd name="T70" fmla="*/ 109538 w 160"/>
              <a:gd name="T71" fmla="*/ 203716 h 160"/>
              <a:gd name="T72" fmla="*/ 150614 w 160"/>
              <a:gd name="T73" fmla="*/ 165735 h 160"/>
              <a:gd name="T74" fmla="*/ 188268 w 160"/>
              <a:gd name="T75" fmla="*/ 172641 h 160"/>
              <a:gd name="T76" fmla="*/ 205383 w 160"/>
              <a:gd name="T77" fmla="*/ 193358 h 160"/>
              <a:gd name="T78" fmla="*/ 195114 w 160"/>
              <a:gd name="T79" fmla="*/ 224433 h 160"/>
              <a:gd name="T80" fmla="*/ 236190 w 160"/>
              <a:gd name="T81" fmla="*/ 200263 h 160"/>
              <a:gd name="T82" fmla="*/ 260152 w 160"/>
              <a:gd name="T83" fmla="*/ 193358 h 160"/>
              <a:gd name="T84" fmla="*/ 342305 w 160"/>
              <a:gd name="T85" fmla="*/ 196810 h 160"/>
              <a:gd name="T86" fmla="*/ 397074 w 160"/>
              <a:gd name="T87" fmla="*/ 224433 h 160"/>
              <a:gd name="T88" fmla="*/ 379959 w 160"/>
              <a:gd name="T89" fmla="*/ 182999 h 160"/>
              <a:gd name="T90" fmla="*/ 386805 w 160"/>
              <a:gd name="T91" fmla="*/ 169188 h 160"/>
              <a:gd name="T92" fmla="*/ 451843 w 160"/>
              <a:gd name="T93" fmla="*/ 272772 h 160"/>
              <a:gd name="T94" fmla="*/ 444997 w 160"/>
              <a:gd name="T95" fmla="*/ 290036 h 160"/>
              <a:gd name="T96" fmla="*/ 451843 w 160"/>
              <a:gd name="T97" fmla="*/ 307300 h 160"/>
              <a:gd name="T98" fmla="*/ 458689 w 160"/>
              <a:gd name="T99" fmla="*/ 321112 h 160"/>
              <a:gd name="T100" fmla="*/ 472381 w 160"/>
              <a:gd name="T101" fmla="*/ 328017 h 160"/>
              <a:gd name="T102" fmla="*/ 482650 w 160"/>
              <a:gd name="T103" fmla="*/ 359093 h 160"/>
              <a:gd name="T104" fmla="*/ 527150 w 160"/>
              <a:gd name="T105" fmla="*/ 296942 h 160"/>
              <a:gd name="T106" fmla="*/ 246460 w 160"/>
              <a:gd name="T107" fmla="*/ 172641 h 160"/>
              <a:gd name="T108" fmla="*/ 287536 w 160"/>
              <a:gd name="T109" fmla="*/ 51792 h 160"/>
              <a:gd name="T110" fmla="*/ 338882 w 160"/>
              <a:gd name="T111" fmla="*/ 169188 h 160"/>
              <a:gd name="T112" fmla="*/ 239614 w 160"/>
              <a:gd name="T113" fmla="*/ 172641 h 160"/>
              <a:gd name="T114" fmla="*/ 171153 w 160"/>
              <a:gd name="T115" fmla="*/ 486847 h 160"/>
              <a:gd name="T116" fmla="*/ 290959 w 160"/>
              <a:gd name="T117" fmla="*/ 486847 h 1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60">
                <a:moveTo>
                  <a:pt x="38" y="69"/>
                </a:moveTo>
                <a:cubicBezTo>
                  <a:pt x="33" y="69"/>
                  <a:pt x="29" y="73"/>
                  <a:pt x="29" y="78"/>
                </a:cubicBezTo>
                <a:cubicBezTo>
                  <a:pt x="29" y="84"/>
                  <a:pt x="33" y="88"/>
                  <a:pt x="38" y="88"/>
                </a:cubicBezTo>
                <a:cubicBezTo>
                  <a:pt x="44" y="88"/>
                  <a:pt x="48" y="84"/>
                  <a:pt x="48" y="78"/>
                </a:cubicBezTo>
                <a:cubicBezTo>
                  <a:pt x="48" y="73"/>
                  <a:pt x="44" y="69"/>
                  <a:pt x="38" y="69"/>
                </a:cubicBezTo>
                <a:close/>
                <a:moveTo>
                  <a:pt x="38" y="82"/>
                </a:moveTo>
                <a:cubicBezTo>
                  <a:pt x="36" y="82"/>
                  <a:pt x="34" y="81"/>
                  <a:pt x="34" y="78"/>
                </a:cubicBezTo>
                <a:cubicBezTo>
                  <a:pt x="34" y="76"/>
                  <a:pt x="36" y="74"/>
                  <a:pt x="38" y="74"/>
                </a:cubicBezTo>
                <a:cubicBezTo>
                  <a:pt x="41" y="74"/>
                  <a:pt x="42" y="76"/>
                  <a:pt x="42" y="78"/>
                </a:cubicBezTo>
                <a:cubicBezTo>
                  <a:pt x="42" y="81"/>
                  <a:pt x="41" y="82"/>
                  <a:pt x="38" y="82"/>
                </a:cubicBezTo>
                <a:close/>
                <a:moveTo>
                  <a:pt x="160" y="88"/>
                </a:moveTo>
                <a:cubicBezTo>
                  <a:pt x="160" y="84"/>
                  <a:pt x="158" y="80"/>
                  <a:pt x="156" y="77"/>
                </a:cubicBezTo>
                <a:cubicBezTo>
                  <a:pt x="156" y="74"/>
                  <a:pt x="155" y="71"/>
                  <a:pt x="154" y="68"/>
                </a:cubicBezTo>
                <a:cubicBezTo>
                  <a:pt x="154" y="67"/>
                  <a:pt x="152" y="66"/>
                  <a:pt x="151" y="67"/>
                </a:cubicBezTo>
                <a:cubicBezTo>
                  <a:pt x="149" y="67"/>
                  <a:pt x="149" y="69"/>
                  <a:pt x="149" y="70"/>
                </a:cubicBezTo>
                <a:cubicBezTo>
                  <a:pt x="150" y="71"/>
                  <a:pt x="150" y="72"/>
                  <a:pt x="150" y="73"/>
                </a:cubicBezTo>
                <a:cubicBezTo>
                  <a:pt x="148" y="72"/>
                  <a:pt x="146" y="72"/>
                  <a:pt x="144" y="72"/>
                </a:cubicBezTo>
                <a:cubicBezTo>
                  <a:pt x="144" y="72"/>
                  <a:pt x="144" y="72"/>
                  <a:pt x="143" y="72"/>
                </a:cubicBezTo>
                <a:cubicBezTo>
                  <a:pt x="143" y="72"/>
                  <a:pt x="143" y="72"/>
                  <a:pt x="142" y="72"/>
                </a:cubicBezTo>
                <a:cubicBezTo>
                  <a:pt x="142" y="72"/>
                  <a:pt x="141" y="72"/>
                  <a:pt x="141" y="72"/>
                </a:cubicBezTo>
                <a:cubicBezTo>
                  <a:pt x="136" y="60"/>
                  <a:pt x="127" y="50"/>
                  <a:pt x="115" y="44"/>
                </a:cubicBezTo>
                <a:cubicBezTo>
                  <a:pt x="117" y="40"/>
                  <a:pt x="117" y="37"/>
                  <a:pt x="117" y="33"/>
                </a:cubicBezTo>
                <a:cubicBezTo>
                  <a:pt x="117" y="15"/>
                  <a:pt x="102" y="0"/>
                  <a:pt x="84" y="0"/>
                </a:cubicBezTo>
                <a:cubicBezTo>
                  <a:pt x="65" y="0"/>
                  <a:pt x="50" y="15"/>
                  <a:pt x="50" y="33"/>
                </a:cubicBezTo>
                <a:cubicBezTo>
                  <a:pt x="50" y="36"/>
                  <a:pt x="51" y="38"/>
                  <a:pt x="51" y="41"/>
                </a:cubicBezTo>
                <a:cubicBezTo>
                  <a:pt x="49" y="41"/>
                  <a:pt x="47" y="42"/>
                  <a:pt x="45" y="43"/>
                </a:cubicBezTo>
                <a:cubicBezTo>
                  <a:pt x="33" y="38"/>
                  <a:pt x="26" y="37"/>
                  <a:pt x="19" y="37"/>
                </a:cubicBezTo>
                <a:cubicBezTo>
                  <a:pt x="17" y="38"/>
                  <a:pt x="16" y="39"/>
                  <a:pt x="16" y="40"/>
                </a:cubicBezTo>
                <a:cubicBezTo>
                  <a:pt x="16" y="42"/>
                  <a:pt x="16" y="44"/>
                  <a:pt x="18" y="44"/>
                </a:cubicBezTo>
                <a:cubicBezTo>
                  <a:pt x="21" y="46"/>
                  <a:pt x="23" y="50"/>
                  <a:pt x="25" y="55"/>
                </a:cubicBezTo>
                <a:cubicBezTo>
                  <a:pt x="25" y="56"/>
                  <a:pt x="25" y="57"/>
                  <a:pt x="26" y="58"/>
                </a:cubicBezTo>
                <a:cubicBezTo>
                  <a:pt x="19" y="65"/>
                  <a:pt x="18" y="71"/>
                  <a:pt x="16" y="80"/>
                </a:cubicBezTo>
                <a:cubicBezTo>
                  <a:pt x="13" y="80"/>
                  <a:pt x="13" y="80"/>
                  <a:pt x="13" y="80"/>
                </a:cubicBezTo>
                <a:cubicBezTo>
                  <a:pt x="5" y="80"/>
                  <a:pt x="0" y="86"/>
                  <a:pt x="0" y="96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6"/>
                  <a:pt x="5" y="122"/>
                  <a:pt x="13" y="122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7" y="127"/>
                  <a:pt x="20" y="132"/>
                  <a:pt x="23" y="136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18" y="148"/>
                  <a:pt x="19" y="152"/>
                  <a:pt x="21" y="155"/>
                </a:cubicBezTo>
                <a:cubicBezTo>
                  <a:pt x="23" y="158"/>
                  <a:pt x="26" y="160"/>
                  <a:pt x="30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50" y="160"/>
                  <a:pt x="52" y="159"/>
                  <a:pt x="53" y="157"/>
                </a:cubicBezTo>
                <a:cubicBezTo>
                  <a:pt x="54" y="154"/>
                  <a:pt x="54" y="154"/>
                  <a:pt x="54" y="154"/>
                </a:cubicBezTo>
                <a:cubicBezTo>
                  <a:pt x="62" y="157"/>
                  <a:pt x="72" y="158"/>
                  <a:pt x="82" y="158"/>
                </a:cubicBezTo>
                <a:cubicBezTo>
                  <a:pt x="90" y="158"/>
                  <a:pt x="98" y="157"/>
                  <a:pt x="105" y="155"/>
                </a:cubicBezTo>
                <a:cubicBezTo>
                  <a:pt x="105" y="155"/>
                  <a:pt x="105" y="155"/>
                  <a:pt x="105" y="155"/>
                </a:cubicBezTo>
                <a:cubicBezTo>
                  <a:pt x="106" y="158"/>
                  <a:pt x="108" y="160"/>
                  <a:pt x="112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31" y="160"/>
                  <a:pt x="135" y="158"/>
                  <a:pt x="137" y="155"/>
                </a:cubicBezTo>
                <a:cubicBezTo>
                  <a:pt x="139" y="152"/>
                  <a:pt x="140" y="148"/>
                  <a:pt x="139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3" y="127"/>
                  <a:pt x="146" y="116"/>
                  <a:pt x="146" y="104"/>
                </a:cubicBezTo>
                <a:cubicBezTo>
                  <a:pt x="146" y="104"/>
                  <a:pt x="146" y="104"/>
                  <a:pt x="146" y="104"/>
                </a:cubicBezTo>
                <a:cubicBezTo>
                  <a:pt x="154" y="102"/>
                  <a:pt x="160" y="96"/>
                  <a:pt x="160" y="88"/>
                </a:cubicBezTo>
                <a:close/>
                <a:moveTo>
                  <a:pt x="143" y="90"/>
                </a:moveTo>
                <a:cubicBezTo>
                  <a:pt x="143" y="90"/>
                  <a:pt x="143" y="90"/>
                  <a:pt x="143" y="90"/>
                </a:cubicBezTo>
                <a:cubicBezTo>
                  <a:pt x="143" y="90"/>
                  <a:pt x="143" y="90"/>
                  <a:pt x="142" y="90"/>
                </a:cubicBezTo>
                <a:cubicBezTo>
                  <a:pt x="139" y="90"/>
                  <a:pt x="136" y="87"/>
                  <a:pt x="136" y="84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6" y="82"/>
                  <a:pt x="136" y="82"/>
                  <a:pt x="136" y="82"/>
                </a:cubicBezTo>
                <a:cubicBezTo>
                  <a:pt x="136" y="82"/>
                  <a:pt x="136" y="82"/>
                  <a:pt x="136" y="81"/>
                </a:cubicBezTo>
                <a:cubicBezTo>
                  <a:pt x="136" y="81"/>
                  <a:pt x="136" y="81"/>
                  <a:pt x="136" y="81"/>
                </a:cubicBezTo>
                <a:cubicBezTo>
                  <a:pt x="137" y="80"/>
                  <a:pt x="137" y="80"/>
                  <a:pt x="138" y="79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8" y="79"/>
                  <a:pt x="138" y="79"/>
                  <a:pt x="139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41" y="77"/>
                  <a:pt x="142" y="77"/>
                  <a:pt x="142" y="77"/>
                </a:cubicBezTo>
                <a:cubicBezTo>
                  <a:pt x="146" y="77"/>
                  <a:pt x="149" y="80"/>
                  <a:pt x="149" y="84"/>
                </a:cubicBezTo>
                <a:cubicBezTo>
                  <a:pt x="149" y="87"/>
                  <a:pt x="147" y="90"/>
                  <a:pt x="143" y="90"/>
                </a:cubicBezTo>
                <a:close/>
                <a:moveTo>
                  <a:pt x="84" y="5"/>
                </a:moveTo>
                <a:cubicBezTo>
                  <a:pt x="99" y="5"/>
                  <a:pt x="112" y="18"/>
                  <a:pt x="112" y="33"/>
                </a:cubicBezTo>
                <a:cubicBezTo>
                  <a:pt x="112" y="37"/>
                  <a:pt x="111" y="40"/>
                  <a:pt x="110" y="43"/>
                </a:cubicBezTo>
                <a:cubicBezTo>
                  <a:pt x="110" y="44"/>
                  <a:pt x="110" y="44"/>
                  <a:pt x="110" y="44"/>
                </a:cubicBezTo>
                <a:cubicBezTo>
                  <a:pt x="108" y="47"/>
                  <a:pt x="106" y="50"/>
                  <a:pt x="104" y="53"/>
                </a:cubicBezTo>
                <a:cubicBezTo>
                  <a:pt x="104" y="52"/>
                  <a:pt x="103" y="52"/>
                  <a:pt x="103" y="52"/>
                </a:cubicBezTo>
                <a:cubicBezTo>
                  <a:pt x="102" y="52"/>
                  <a:pt x="101" y="52"/>
                  <a:pt x="101" y="51"/>
                </a:cubicBezTo>
                <a:cubicBezTo>
                  <a:pt x="100" y="51"/>
                  <a:pt x="99" y="51"/>
                  <a:pt x="99" y="51"/>
                </a:cubicBezTo>
                <a:cubicBezTo>
                  <a:pt x="98" y="50"/>
                  <a:pt x="97" y="50"/>
                  <a:pt x="96" y="50"/>
                </a:cubicBezTo>
                <a:cubicBezTo>
                  <a:pt x="95" y="50"/>
                  <a:pt x="94" y="49"/>
                  <a:pt x="92" y="49"/>
                </a:cubicBezTo>
                <a:cubicBezTo>
                  <a:pt x="91" y="49"/>
                  <a:pt x="91" y="49"/>
                  <a:pt x="90" y="49"/>
                </a:cubicBezTo>
                <a:cubicBezTo>
                  <a:pt x="89" y="49"/>
                  <a:pt x="88" y="49"/>
                  <a:pt x="88" y="49"/>
                </a:cubicBezTo>
                <a:cubicBezTo>
                  <a:pt x="87" y="49"/>
                  <a:pt x="86" y="49"/>
                  <a:pt x="86" y="49"/>
                </a:cubicBezTo>
                <a:cubicBezTo>
                  <a:pt x="85" y="49"/>
                  <a:pt x="84" y="49"/>
                  <a:pt x="83" y="49"/>
                </a:cubicBezTo>
                <a:cubicBezTo>
                  <a:pt x="82" y="49"/>
                  <a:pt x="82" y="49"/>
                  <a:pt x="81" y="49"/>
                </a:cubicBezTo>
                <a:cubicBezTo>
                  <a:pt x="80" y="49"/>
                  <a:pt x="80" y="49"/>
                  <a:pt x="79" y="49"/>
                </a:cubicBezTo>
                <a:cubicBezTo>
                  <a:pt x="78" y="50"/>
                  <a:pt x="77" y="50"/>
                  <a:pt x="76" y="50"/>
                </a:cubicBezTo>
                <a:cubicBezTo>
                  <a:pt x="75" y="50"/>
                  <a:pt x="75" y="50"/>
                  <a:pt x="74" y="50"/>
                </a:cubicBezTo>
                <a:cubicBezTo>
                  <a:pt x="73" y="51"/>
                  <a:pt x="72" y="51"/>
                  <a:pt x="70" y="52"/>
                </a:cubicBezTo>
                <a:cubicBezTo>
                  <a:pt x="70" y="52"/>
                  <a:pt x="69" y="52"/>
                  <a:pt x="69" y="52"/>
                </a:cubicBezTo>
                <a:cubicBezTo>
                  <a:pt x="68" y="53"/>
                  <a:pt x="67" y="53"/>
                  <a:pt x="66" y="54"/>
                </a:cubicBezTo>
                <a:cubicBezTo>
                  <a:pt x="66" y="54"/>
                  <a:pt x="65" y="54"/>
                  <a:pt x="65" y="54"/>
                </a:cubicBezTo>
                <a:cubicBezTo>
                  <a:pt x="64" y="54"/>
                  <a:pt x="64" y="53"/>
                  <a:pt x="63" y="52"/>
                </a:cubicBezTo>
                <a:cubicBezTo>
                  <a:pt x="63" y="52"/>
                  <a:pt x="63" y="52"/>
                  <a:pt x="62" y="51"/>
                </a:cubicBezTo>
                <a:cubicBezTo>
                  <a:pt x="62" y="51"/>
                  <a:pt x="61" y="50"/>
                  <a:pt x="61" y="49"/>
                </a:cubicBezTo>
                <a:cubicBezTo>
                  <a:pt x="60" y="49"/>
                  <a:pt x="60" y="49"/>
                  <a:pt x="60" y="49"/>
                </a:cubicBezTo>
                <a:cubicBezTo>
                  <a:pt x="59" y="47"/>
                  <a:pt x="58" y="44"/>
                  <a:pt x="57" y="42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39"/>
                  <a:pt x="56" y="36"/>
                  <a:pt x="56" y="33"/>
                </a:cubicBezTo>
                <a:cubicBezTo>
                  <a:pt x="56" y="18"/>
                  <a:pt x="68" y="5"/>
                  <a:pt x="84" y="5"/>
                </a:cubicBezTo>
                <a:close/>
                <a:moveTo>
                  <a:pt x="48" y="155"/>
                </a:moveTo>
                <a:cubicBezTo>
                  <a:pt x="30" y="155"/>
                  <a:pt x="30" y="155"/>
                  <a:pt x="30" y="155"/>
                </a:cubicBezTo>
                <a:cubicBezTo>
                  <a:pt x="28" y="155"/>
                  <a:pt x="26" y="154"/>
                  <a:pt x="25" y="152"/>
                </a:cubicBezTo>
                <a:cubicBezTo>
                  <a:pt x="24" y="151"/>
                  <a:pt x="24" y="149"/>
                  <a:pt x="25" y="147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33" y="145"/>
                  <a:pt x="40" y="149"/>
                  <a:pt x="49" y="152"/>
                </a:cubicBezTo>
                <a:lnTo>
                  <a:pt x="48" y="155"/>
                </a:lnTo>
                <a:close/>
                <a:moveTo>
                  <a:pt x="133" y="152"/>
                </a:moveTo>
                <a:cubicBezTo>
                  <a:pt x="132" y="154"/>
                  <a:pt x="130" y="155"/>
                  <a:pt x="128" y="155"/>
                </a:cubicBezTo>
                <a:cubicBezTo>
                  <a:pt x="112" y="155"/>
                  <a:pt x="112" y="155"/>
                  <a:pt x="112" y="155"/>
                </a:cubicBezTo>
                <a:cubicBezTo>
                  <a:pt x="111" y="155"/>
                  <a:pt x="110" y="154"/>
                  <a:pt x="110" y="153"/>
                </a:cubicBezTo>
                <a:cubicBezTo>
                  <a:pt x="110" y="153"/>
                  <a:pt x="110" y="153"/>
                  <a:pt x="110" y="153"/>
                </a:cubicBezTo>
                <a:cubicBezTo>
                  <a:pt x="118" y="150"/>
                  <a:pt x="126" y="146"/>
                  <a:pt x="131" y="140"/>
                </a:cubicBezTo>
                <a:cubicBezTo>
                  <a:pt x="134" y="146"/>
                  <a:pt x="134" y="146"/>
                  <a:pt x="134" y="146"/>
                </a:cubicBezTo>
                <a:cubicBezTo>
                  <a:pt x="134" y="148"/>
                  <a:pt x="134" y="150"/>
                  <a:pt x="133" y="152"/>
                </a:cubicBezTo>
                <a:close/>
                <a:moveTo>
                  <a:pt x="128" y="135"/>
                </a:moveTo>
                <a:cubicBezTo>
                  <a:pt x="128" y="136"/>
                  <a:pt x="128" y="136"/>
                  <a:pt x="128" y="136"/>
                </a:cubicBezTo>
                <a:cubicBezTo>
                  <a:pt x="127" y="137"/>
                  <a:pt x="126" y="138"/>
                  <a:pt x="125" y="139"/>
                </a:cubicBezTo>
                <a:cubicBezTo>
                  <a:pt x="125" y="139"/>
                  <a:pt x="124" y="139"/>
                  <a:pt x="124" y="139"/>
                </a:cubicBezTo>
                <a:cubicBezTo>
                  <a:pt x="123" y="140"/>
                  <a:pt x="122" y="141"/>
                  <a:pt x="121" y="141"/>
                </a:cubicBezTo>
                <a:cubicBezTo>
                  <a:pt x="121" y="142"/>
                  <a:pt x="120" y="142"/>
                  <a:pt x="120" y="142"/>
                </a:cubicBezTo>
                <a:cubicBezTo>
                  <a:pt x="119" y="143"/>
                  <a:pt x="118" y="144"/>
                  <a:pt x="116" y="145"/>
                </a:cubicBezTo>
                <a:cubicBezTo>
                  <a:pt x="116" y="145"/>
                  <a:pt x="115" y="145"/>
                  <a:pt x="115" y="145"/>
                </a:cubicBezTo>
                <a:cubicBezTo>
                  <a:pt x="114" y="146"/>
                  <a:pt x="113" y="146"/>
                  <a:pt x="112" y="147"/>
                </a:cubicBezTo>
                <a:cubicBezTo>
                  <a:pt x="111" y="147"/>
                  <a:pt x="111" y="147"/>
                  <a:pt x="110" y="147"/>
                </a:cubicBezTo>
                <a:cubicBezTo>
                  <a:pt x="109" y="148"/>
                  <a:pt x="108" y="148"/>
                  <a:pt x="107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8" y="151"/>
                  <a:pt x="90" y="153"/>
                  <a:pt x="82" y="153"/>
                </a:cubicBezTo>
                <a:cubicBezTo>
                  <a:pt x="71" y="153"/>
                  <a:pt x="61" y="151"/>
                  <a:pt x="52" y="148"/>
                </a:cubicBezTo>
                <a:cubicBezTo>
                  <a:pt x="51" y="147"/>
                  <a:pt x="50" y="147"/>
                  <a:pt x="50" y="147"/>
                </a:cubicBezTo>
                <a:cubicBezTo>
                  <a:pt x="35" y="141"/>
                  <a:pt x="23" y="131"/>
                  <a:pt x="19" y="119"/>
                </a:cubicBezTo>
                <a:cubicBezTo>
                  <a:pt x="19" y="117"/>
                  <a:pt x="19" y="117"/>
                  <a:pt x="19" y="117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7" y="117"/>
                  <a:pt x="5" y="111"/>
                  <a:pt x="5" y="106"/>
                </a:cubicBezTo>
                <a:cubicBezTo>
                  <a:pt x="5" y="96"/>
                  <a:pt x="5" y="96"/>
                  <a:pt x="5" y="96"/>
                </a:cubicBezTo>
                <a:cubicBezTo>
                  <a:pt x="5" y="85"/>
                  <a:pt x="11" y="85"/>
                  <a:pt x="13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21" y="83"/>
                  <a:pt x="21" y="83"/>
                  <a:pt x="21" y="83"/>
                </a:cubicBezTo>
                <a:cubicBezTo>
                  <a:pt x="23" y="73"/>
                  <a:pt x="24" y="68"/>
                  <a:pt x="31" y="61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58"/>
                  <a:pt x="32" y="58"/>
                  <a:pt x="32" y="58"/>
                </a:cubicBezTo>
                <a:cubicBezTo>
                  <a:pt x="31" y="56"/>
                  <a:pt x="30" y="55"/>
                  <a:pt x="30" y="53"/>
                </a:cubicBezTo>
                <a:cubicBezTo>
                  <a:pt x="28" y="49"/>
                  <a:pt x="27" y="45"/>
                  <a:pt x="24" y="43"/>
                </a:cubicBezTo>
                <a:cubicBezTo>
                  <a:pt x="29" y="43"/>
                  <a:pt x="36" y="45"/>
                  <a:pt x="44" y="48"/>
                </a:cubicBezTo>
                <a:cubicBezTo>
                  <a:pt x="45" y="49"/>
                  <a:pt x="45" y="49"/>
                  <a:pt x="45" y="49"/>
                </a:cubicBezTo>
                <a:cubicBezTo>
                  <a:pt x="46" y="48"/>
                  <a:pt x="46" y="48"/>
                  <a:pt x="46" y="48"/>
                </a:cubicBezTo>
                <a:cubicBezTo>
                  <a:pt x="48" y="48"/>
                  <a:pt x="50" y="47"/>
                  <a:pt x="53" y="46"/>
                </a:cubicBezTo>
                <a:cubicBezTo>
                  <a:pt x="53" y="47"/>
                  <a:pt x="54" y="48"/>
                  <a:pt x="55" y="50"/>
                </a:cubicBezTo>
                <a:cubicBezTo>
                  <a:pt x="55" y="50"/>
                  <a:pt x="55" y="50"/>
                  <a:pt x="55" y="50"/>
                </a:cubicBezTo>
                <a:cubicBezTo>
                  <a:pt x="56" y="51"/>
                  <a:pt x="56" y="52"/>
                  <a:pt x="57" y="53"/>
                </a:cubicBezTo>
                <a:cubicBezTo>
                  <a:pt x="57" y="53"/>
                  <a:pt x="57" y="53"/>
                  <a:pt x="57" y="54"/>
                </a:cubicBezTo>
                <a:cubicBezTo>
                  <a:pt x="58" y="55"/>
                  <a:pt x="59" y="55"/>
                  <a:pt x="60" y="56"/>
                </a:cubicBezTo>
                <a:cubicBezTo>
                  <a:pt x="60" y="56"/>
                  <a:pt x="60" y="57"/>
                  <a:pt x="60" y="57"/>
                </a:cubicBezTo>
                <a:cubicBezTo>
                  <a:pt x="60" y="57"/>
                  <a:pt x="61" y="57"/>
                  <a:pt x="61" y="57"/>
                </a:cubicBezTo>
                <a:cubicBezTo>
                  <a:pt x="59" y="58"/>
                  <a:pt x="58" y="60"/>
                  <a:pt x="57" y="61"/>
                </a:cubicBezTo>
                <a:cubicBezTo>
                  <a:pt x="56" y="62"/>
                  <a:pt x="56" y="64"/>
                  <a:pt x="57" y="65"/>
                </a:cubicBezTo>
                <a:cubicBezTo>
                  <a:pt x="58" y="66"/>
                  <a:pt x="59" y="66"/>
                  <a:pt x="60" y="65"/>
                </a:cubicBezTo>
                <a:cubicBezTo>
                  <a:pt x="62" y="63"/>
                  <a:pt x="64" y="61"/>
                  <a:pt x="66" y="60"/>
                </a:cubicBezTo>
                <a:cubicBezTo>
                  <a:pt x="66" y="60"/>
                  <a:pt x="66" y="60"/>
                  <a:pt x="66" y="60"/>
                </a:cubicBezTo>
                <a:cubicBezTo>
                  <a:pt x="67" y="59"/>
                  <a:pt x="68" y="59"/>
                  <a:pt x="69" y="58"/>
                </a:cubicBezTo>
                <a:cubicBezTo>
                  <a:pt x="69" y="58"/>
                  <a:pt x="70" y="58"/>
                  <a:pt x="70" y="58"/>
                </a:cubicBezTo>
                <a:cubicBezTo>
                  <a:pt x="71" y="58"/>
                  <a:pt x="71" y="57"/>
                  <a:pt x="72" y="57"/>
                </a:cubicBezTo>
                <a:cubicBezTo>
                  <a:pt x="72" y="57"/>
                  <a:pt x="72" y="57"/>
                  <a:pt x="73" y="57"/>
                </a:cubicBezTo>
                <a:cubicBezTo>
                  <a:pt x="74" y="56"/>
                  <a:pt x="75" y="56"/>
                  <a:pt x="76" y="56"/>
                </a:cubicBezTo>
                <a:cubicBezTo>
                  <a:pt x="76" y="56"/>
                  <a:pt x="76" y="55"/>
                  <a:pt x="76" y="55"/>
                </a:cubicBezTo>
                <a:cubicBezTo>
                  <a:pt x="77" y="55"/>
                  <a:pt x="78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6" y="53"/>
                  <a:pt x="93" y="54"/>
                  <a:pt x="100" y="57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105" y="59"/>
                  <a:pt x="109" y="61"/>
                  <a:pt x="112" y="65"/>
                </a:cubicBezTo>
                <a:cubicBezTo>
                  <a:pt x="113" y="65"/>
                  <a:pt x="113" y="66"/>
                  <a:pt x="114" y="66"/>
                </a:cubicBezTo>
                <a:cubicBezTo>
                  <a:pt x="115" y="66"/>
                  <a:pt x="115" y="65"/>
                  <a:pt x="116" y="65"/>
                </a:cubicBezTo>
                <a:cubicBezTo>
                  <a:pt x="117" y="64"/>
                  <a:pt x="117" y="62"/>
                  <a:pt x="116" y="61"/>
                </a:cubicBezTo>
                <a:cubicBezTo>
                  <a:pt x="114" y="59"/>
                  <a:pt x="111" y="57"/>
                  <a:pt x="109" y="55"/>
                </a:cubicBezTo>
                <a:cubicBezTo>
                  <a:pt x="109" y="55"/>
                  <a:pt x="109" y="55"/>
                  <a:pt x="109" y="54"/>
                </a:cubicBezTo>
                <a:cubicBezTo>
                  <a:pt x="110" y="54"/>
                  <a:pt x="110" y="54"/>
                  <a:pt x="111" y="53"/>
                </a:cubicBezTo>
                <a:cubicBezTo>
                  <a:pt x="111" y="53"/>
                  <a:pt x="111" y="52"/>
                  <a:pt x="111" y="52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3" y="50"/>
                  <a:pt x="113" y="50"/>
                  <a:pt x="113" y="49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24" y="55"/>
                  <a:pt x="131" y="63"/>
                  <a:pt x="136" y="74"/>
                </a:cubicBezTo>
                <a:cubicBezTo>
                  <a:pt x="135" y="74"/>
                  <a:pt x="135" y="75"/>
                  <a:pt x="134" y="75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33" y="76"/>
                  <a:pt x="132" y="78"/>
                  <a:pt x="132" y="79"/>
                </a:cubicBezTo>
                <a:cubicBezTo>
                  <a:pt x="131" y="79"/>
                  <a:pt x="131" y="79"/>
                  <a:pt x="131" y="79"/>
                </a:cubicBezTo>
                <a:cubicBezTo>
                  <a:pt x="131" y="80"/>
                  <a:pt x="131" y="80"/>
                  <a:pt x="131" y="81"/>
                </a:cubicBezTo>
                <a:cubicBezTo>
                  <a:pt x="131" y="81"/>
                  <a:pt x="131" y="81"/>
                  <a:pt x="131" y="82"/>
                </a:cubicBezTo>
                <a:cubicBezTo>
                  <a:pt x="131" y="82"/>
                  <a:pt x="130" y="83"/>
                  <a:pt x="130" y="84"/>
                </a:cubicBezTo>
                <a:cubicBezTo>
                  <a:pt x="130" y="85"/>
                  <a:pt x="131" y="85"/>
                  <a:pt x="131" y="86"/>
                </a:cubicBezTo>
                <a:cubicBezTo>
                  <a:pt x="131" y="86"/>
                  <a:pt x="131" y="87"/>
                  <a:pt x="131" y="87"/>
                </a:cubicBezTo>
                <a:cubicBezTo>
                  <a:pt x="131" y="87"/>
                  <a:pt x="131" y="88"/>
                  <a:pt x="131" y="88"/>
                </a:cubicBezTo>
                <a:cubicBezTo>
                  <a:pt x="131" y="89"/>
                  <a:pt x="132" y="89"/>
                  <a:pt x="132" y="89"/>
                </a:cubicBezTo>
                <a:cubicBezTo>
                  <a:pt x="132" y="89"/>
                  <a:pt x="132" y="90"/>
                  <a:pt x="132" y="90"/>
                </a:cubicBezTo>
                <a:cubicBezTo>
                  <a:pt x="133" y="90"/>
                  <a:pt x="133" y="91"/>
                  <a:pt x="133" y="91"/>
                </a:cubicBezTo>
                <a:cubicBezTo>
                  <a:pt x="133" y="91"/>
                  <a:pt x="133" y="92"/>
                  <a:pt x="134" y="92"/>
                </a:cubicBezTo>
                <a:cubicBezTo>
                  <a:pt x="134" y="92"/>
                  <a:pt x="134" y="92"/>
                  <a:pt x="134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6" y="94"/>
                  <a:pt x="136" y="94"/>
                  <a:pt x="136" y="94"/>
                </a:cubicBezTo>
                <a:cubicBezTo>
                  <a:pt x="137" y="94"/>
                  <a:pt x="137" y="94"/>
                  <a:pt x="137" y="95"/>
                </a:cubicBezTo>
                <a:cubicBezTo>
                  <a:pt x="138" y="95"/>
                  <a:pt x="138" y="95"/>
                  <a:pt x="138" y="95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40" y="95"/>
                  <a:pt x="140" y="95"/>
                  <a:pt x="140" y="96"/>
                </a:cubicBezTo>
                <a:cubicBezTo>
                  <a:pt x="141" y="96"/>
                  <a:pt x="141" y="96"/>
                  <a:pt x="141" y="96"/>
                </a:cubicBezTo>
                <a:cubicBezTo>
                  <a:pt x="141" y="98"/>
                  <a:pt x="141" y="101"/>
                  <a:pt x="141" y="104"/>
                </a:cubicBezTo>
                <a:cubicBezTo>
                  <a:pt x="141" y="116"/>
                  <a:pt x="136" y="127"/>
                  <a:pt x="128" y="135"/>
                </a:cubicBezTo>
                <a:close/>
                <a:moveTo>
                  <a:pt x="146" y="98"/>
                </a:moveTo>
                <a:cubicBezTo>
                  <a:pt x="146" y="97"/>
                  <a:pt x="146" y="96"/>
                  <a:pt x="146" y="95"/>
                </a:cubicBezTo>
                <a:cubicBezTo>
                  <a:pt x="150" y="94"/>
                  <a:pt x="154" y="90"/>
                  <a:pt x="154" y="86"/>
                </a:cubicBezTo>
                <a:cubicBezTo>
                  <a:pt x="154" y="86"/>
                  <a:pt x="154" y="87"/>
                  <a:pt x="154" y="88"/>
                </a:cubicBezTo>
                <a:cubicBezTo>
                  <a:pt x="154" y="93"/>
                  <a:pt x="151" y="97"/>
                  <a:pt x="146" y="98"/>
                </a:cubicBezTo>
                <a:close/>
                <a:moveTo>
                  <a:pt x="70" y="50"/>
                </a:moveTo>
                <a:cubicBezTo>
                  <a:pt x="71" y="50"/>
                  <a:pt x="71" y="50"/>
                  <a:pt x="72" y="50"/>
                </a:cubicBezTo>
                <a:cubicBezTo>
                  <a:pt x="73" y="50"/>
                  <a:pt x="73" y="50"/>
                  <a:pt x="74" y="49"/>
                </a:cubicBezTo>
                <a:cubicBezTo>
                  <a:pt x="75" y="48"/>
                  <a:pt x="75" y="47"/>
                  <a:pt x="73" y="46"/>
                </a:cubicBezTo>
                <a:cubicBezTo>
                  <a:pt x="69" y="42"/>
                  <a:pt x="67" y="37"/>
                  <a:pt x="67" y="32"/>
                </a:cubicBezTo>
                <a:cubicBezTo>
                  <a:pt x="67" y="23"/>
                  <a:pt x="74" y="15"/>
                  <a:pt x="84" y="15"/>
                </a:cubicBezTo>
                <a:cubicBezTo>
                  <a:pt x="93" y="15"/>
                  <a:pt x="101" y="23"/>
                  <a:pt x="101" y="32"/>
                </a:cubicBezTo>
                <a:cubicBezTo>
                  <a:pt x="101" y="37"/>
                  <a:pt x="99" y="41"/>
                  <a:pt x="95" y="45"/>
                </a:cubicBezTo>
                <a:cubicBezTo>
                  <a:pt x="94" y="46"/>
                  <a:pt x="94" y="47"/>
                  <a:pt x="95" y="48"/>
                </a:cubicBezTo>
                <a:cubicBezTo>
                  <a:pt x="96" y="50"/>
                  <a:pt x="98" y="50"/>
                  <a:pt x="99" y="49"/>
                </a:cubicBezTo>
                <a:cubicBezTo>
                  <a:pt x="104" y="44"/>
                  <a:pt x="106" y="38"/>
                  <a:pt x="106" y="32"/>
                </a:cubicBezTo>
                <a:cubicBezTo>
                  <a:pt x="106" y="20"/>
                  <a:pt x="96" y="10"/>
                  <a:pt x="84" y="10"/>
                </a:cubicBezTo>
                <a:cubicBezTo>
                  <a:pt x="71" y="10"/>
                  <a:pt x="61" y="20"/>
                  <a:pt x="61" y="32"/>
                </a:cubicBezTo>
                <a:cubicBezTo>
                  <a:pt x="61" y="39"/>
                  <a:pt x="65" y="46"/>
                  <a:pt x="70" y="50"/>
                </a:cubicBezTo>
                <a:close/>
                <a:moveTo>
                  <a:pt x="85" y="141"/>
                </a:moveTo>
                <a:cubicBezTo>
                  <a:pt x="73" y="142"/>
                  <a:pt x="63" y="141"/>
                  <a:pt x="52" y="136"/>
                </a:cubicBezTo>
                <a:cubicBezTo>
                  <a:pt x="51" y="136"/>
                  <a:pt x="49" y="136"/>
                  <a:pt x="49" y="138"/>
                </a:cubicBezTo>
                <a:cubicBezTo>
                  <a:pt x="48" y="139"/>
                  <a:pt x="49" y="140"/>
                  <a:pt x="50" y="141"/>
                </a:cubicBezTo>
                <a:cubicBezTo>
                  <a:pt x="59" y="145"/>
                  <a:pt x="68" y="147"/>
                  <a:pt x="78" y="147"/>
                </a:cubicBezTo>
                <a:cubicBezTo>
                  <a:pt x="81" y="147"/>
                  <a:pt x="83" y="147"/>
                  <a:pt x="85" y="147"/>
                </a:cubicBezTo>
                <a:cubicBezTo>
                  <a:pt x="87" y="147"/>
                  <a:pt x="88" y="145"/>
                  <a:pt x="88" y="144"/>
                </a:cubicBezTo>
                <a:cubicBezTo>
                  <a:pt x="88" y="142"/>
                  <a:pt x="86" y="141"/>
                  <a:pt x="85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" name="Freeform 1099">
            <a:extLst>
              <a:ext uri="{FF2B5EF4-FFF2-40B4-BE49-F238E27FC236}">
                <a16:creationId xmlns:a16="http://schemas.microsoft.com/office/drawing/2014/main" id="{8F952E24-5FDF-42E6-A750-64431BA486EA}"/>
              </a:ext>
            </a:extLst>
          </p:cNvPr>
          <p:cNvSpPr>
            <a:spLocks noEditPoints="1"/>
          </p:cNvSpPr>
          <p:nvPr/>
        </p:nvSpPr>
        <p:spPr bwMode="auto">
          <a:xfrm>
            <a:off x="2758116" y="5286706"/>
            <a:ext cx="401672" cy="449458"/>
          </a:xfrm>
          <a:custGeom>
            <a:avLst/>
            <a:gdLst>
              <a:gd name="T0" fmla="*/ 366856 w 144"/>
              <a:gd name="T1" fmla="*/ 72509 h 160"/>
              <a:gd name="T2" fmla="*/ 0 w 144"/>
              <a:gd name="T3" fmla="*/ 51792 h 160"/>
              <a:gd name="T4" fmla="*/ 366856 w 144"/>
              <a:gd name="T5" fmla="*/ 500658 h 160"/>
              <a:gd name="T6" fmla="*/ 462856 w 144"/>
              <a:gd name="T7" fmla="*/ 386715 h 160"/>
              <a:gd name="T8" fmla="*/ 346285 w 144"/>
              <a:gd name="T9" fmla="*/ 500658 h 160"/>
              <a:gd name="T10" fmla="*/ 17143 w 144"/>
              <a:gd name="T11" fmla="*/ 51792 h 160"/>
              <a:gd name="T12" fmla="*/ 346285 w 144"/>
              <a:gd name="T13" fmla="*/ 72509 h 160"/>
              <a:gd name="T14" fmla="*/ 366856 w 144"/>
              <a:gd name="T15" fmla="*/ 93226 h 160"/>
              <a:gd name="T16" fmla="*/ 401142 w 144"/>
              <a:gd name="T17" fmla="*/ 369451 h 160"/>
              <a:gd name="T18" fmla="*/ 401142 w 144"/>
              <a:gd name="T19" fmla="*/ 369451 h 160"/>
              <a:gd name="T20" fmla="*/ 438856 w 144"/>
              <a:gd name="T21" fmla="*/ 93226 h 160"/>
              <a:gd name="T22" fmla="*/ 455999 w 144"/>
              <a:gd name="T23" fmla="*/ 120848 h 160"/>
              <a:gd name="T24" fmla="*/ 455999 w 144"/>
              <a:gd name="T25" fmla="*/ 120848 h 160"/>
              <a:gd name="T26" fmla="*/ 449142 w 144"/>
              <a:gd name="T27" fmla="*/ 176093 h 160"/>
              <a:gd name="T28" fmla="*/ 318856 w 144"/>
              <a:gd name="T29" fmla="*/ 82868 h 160"/>
              <a:gd name="T30" fmla="*/ 301714 w 144"/>
              <a:gd name="T31" fmla="*/ 100132 h 160"/>
              <a:gd name="T32" fmla="*/ 99428 w 144"/>
              <a:gd name="T33" fmla="*/ 65603 h 160"/>
              <a:gd name="T34" fmla="*/ 37714 w 144"/>
              <a:gd name="T35" fmla="*/ 55245 h 160"/>
              <a:gd name="T36" fmla="*/ 126857 w 144"/>
              <a:gd name="T37" fmla="*/ 286583 h 160"/>
              <a:gd name="T38" fmla="*/ 72000 w 144"/>
              <a:gd name="T39" fmla="*/ 238244 h 160"/>
              <a:gd name="T40" fmla="*/ 72000 w 144"/>
              <a:gd name="T41" fmla="*/ 238244 h 160"/>
              <a:gd name="T42" fmla="*/ 147428 w 144"/>
              <a:gd name="T43" fmla="*/ 220980 h 160"/>
              <a:gd name="T44" fmla="*/ 202285 w 144"/>
              <a:gd name="T45" fmla="*/ 265867 h 160"/>
              <a:gd name="T46" fmla="*/ 311999 w 144"/>
              <a:gd name="T47" fmla="*/ 286583 h 160"/>
              <a:gd name="T48" fmla="*/ 257142 w 144"/>
              <a:gd name="T49" fmla="*/ 238244 h 160"/>
              <a:gd name="T50" fmla="*/ 257142 w 144"/>
              <a:gd name="T51" fmla="*/ 238244 h 160"/>
              <a:gd name="T52" fmla="*/ 54857 w 144"/>
              <a:gd name="T53" fmla="*/ 293489 h 160"/>
              <a:gd name="T54" fmla="*/ 109714 w 144"/>
              <a:gd name="T55" fmla="*/ 341828 h 160"/>
              <a:gd name="T56" fmla="*/ 219428 w 144"/>
              <a:gd name="T57" fmla="*/ 359093 h 160"/>
              <a:gd name="T58" fmla="*/ 164571 w 144"/>
              <a:gd name="T59" fmla="*/ 314206 h 160"/>
              <a:gd name="T60" fmla="*/ 164571 w 144"/>
              <a:gd name="T61" fmla="*/ 314206 h 160"/>
              <a:gd name="T62" fmla="*/ 236571 w 144"/>
              <a:gd name="T63" fmla="*/ 293489 h 160"/>
              <a:gd name="T64" fmla="*/ 291428 w 144"/>
              <a:gd name="T65" fmla="*/ 341828 h 160"/>
              <a:gd name="T66" fmla="*/ 126857 w 144"/>
              <a:gd name="T67" fmla="*/ 431602 h 160"/>
              <a:gd name="T68" fmla="*/ 72000 w 144"/>
              <a:gd name="T69" fmla="*/ 386715 h 160"/>
              <a:gd name="T70" fmla="*/ 72000 w 144"/>
              <a:gd name="T71" fmla="*/ 386715 h 160"/>
              <a:gd name="T72" fmla="*/ 147428 w 144"/>
              <a:gd name="T73" fmla="*/ 369451 h 160"/>
              <a:gd name="T74" fmla="*/ 202285 w 144"/>
              <a:gd name="T75" fmla="*/ 414338 h 160"/>
              <a:gd name="T76" fmla="*/ 126857 w 144"/>
              <a:gd name="T77" fmla="*/ 514469 h 160"/>
              <a:gd name="T78" fmla="*/ 72000 w 144"/>
              <a:gd name="T79" fmla="*/ 469583 h 160"/>
              <a:gd name="T80" fmla="*/ 72000 w 144"/>
              <a:gd name="T81" fmla="*/ 469583 h 160"/>
              <a:gd name="T82" fmla="*/ 147428 w 144"/>
              <a:gd name="T83" fmla="*/ 452318 h 160"/>
              <a:gd name="T84" fmla="*/ 202285 w 144"/>
              <a:gd name="T85" fmla="*/ 497205 h 160"/>
              <a:gd name="T86" fmla="*/ 311999 w 144"/>
              <a:gd name="T87" fmla="*/ 514469 h 160"/>
              <a:gd name="T88" fmla="*/ 257142 w 144"/>
              <a:gd name="T89" fmla="*/ 386715 h 160"/>
              <a:gd name="T90" fmla="*/ 257142 w 144"/>
              <a:gd name="T91" fmla="*/ 386715 h 160"/>
              <a:gd name="T92" fmla="*/ 140571 w 144"/>
              <a:gd name="T93" fmla="*/ 120848 h 160"/>
              <a:gd name="T94" fmla="*/ 154285 w 144"/>
              <a:gd name="T95" fmla="*/ 176093 h 160"/>
              <a:gd name="T96" fmla="*/ 157714 w 144"/>
              <a:gd name="T97" fmla="*/ 110490 h 160"/>
              <a:gd name="T98" fmla="*/ 222857 w 144"/>
              <a:gd name="T99" fmla="*/ 120848 h 160"/>
              <a:gd name="T100" fmla="*/ 236571 w 144"/>
              <a:gd name="T101" fmla="*/ 176093 h 160"/>
              <a:gd name="T102" fmla="*/ 239999 w 144"/>
              <a:gd name="T103" fmla="*/ 110490 h 160"/>
              <a:gd name="T104" fmla="*/ 257142 w 144"/>
              <a:gd name="T105" fmla="*/ 120848 h 160"/>
              <a:gd name="T106" fmla="*/ 274285 w 144"/>
              <a:gd name="T107" fmla="*/ 176093 h 160"/>
              <a:gd name="T108" fmla="*/ 277714 w 144"/>
              <a:gd name="T109" fmla="*/ 110490 h 160"/>
              <a:gd name="T110" fmla="*/ 192000 w 144"/>
              <a:gd name="T111" fmla="*/ 176093 h 160"/>
              <a:gd name="T112" fmla="*/ 195428 w 144"/>
              <a:gd name="T113" fmla="*/ 148471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4" h="160">
                <a:moveTo>
                  <a:pt x="135" y="21"/>
                </a:moveTo>
                <a:cubicBezTo>
                  <a:pt x="128" y="21"/>
                  <a:pt x="128" y="21"/>
                  <a:pt x="128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7"/>
                  <a:pt x="100" y="0"/>
                  <a:pt x="9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3"/>
                  <a:pt x="7" y="160"/>
                  <a:pt x="15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100" y="160"/>
                  <a:pt x="107" y="153"/>
                  <a:pt x="107" y="145"/>
                </a:cubicBezTo>
                <a:cubicBezTo>
                  <a:pt x="107" y="112"/>
                  <a:pt x="107" y="112"/>
                  <a:pt x="107" y="112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28" y="112"/>
                  <a:pt x="128" y="112"/>
                  <a:pt x="128" y="112"/>
                </a:cubicBezTo>
                <a:cubicBezTo>
                  <a:pt x="135" y="112"/>
                  <a:pt x="135" y="112"/>
                  <a:pt x="135" y="112"/>
                </a:cubicBezTo>
                <a:cubicBezTo>
                  <a:pt x="140" y="112"/>
                  <a:pt x="144" y="108"/>
                  <a:pt x="144" y="103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25"/>
                  <a:pt x="140" y="21"/>
                  <a:pt x="135" y="21"/>
                </a:cubicBezTo>
                <a:close/>
                <a:moveTo>
                  <a:pt x="101" y="145"/>
                </a:moveTo>
                <a:cubicBezTo>
                  <a:pt x="101" y="150"/>
                  <a:pt x="97" y="155"/>
                  <a:pt x="91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0" y="155"/>
                  <a:pt x="5" y="150"/>
                  <a:pt x="5" y="14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0"/>
                  <a:pt x="10" y="5"/>
                  <a:pt x="15" y="5"/>
                </a:cubicBezTo>
                <a:cubicBezTo>
                  <a:pt x="91" y="5"/>
                  <a:pt x="91" y="5"/>
                  <a:pt x="91" y="5"/>
                </a:cubicBezTo>
                <a:cubicBezTo>
                  <a:pt x="97" y="5"/>
                  <a:pt x="101" y="10"/>
                  <a:pt x="101" y="15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12"/>
                  <a:pt x="101" y="112"/>
                  <a:pt x="101" y="112"/>
                </a:cubicBezTo>
                <a:lnTo>
                  <a:pt x="101" y="145"/>
                </a:lnTo>
                <a:close/>
                <a:moveTo>
                  <a:pt x="107" y="107"/>
                </a:moveTo>
                <a:cubicBezTo>
                  <a:pt x="107" y="27"/>
                  <a:pt x="107" y="27"/>
                  <a:pt x="107" y="27"/>
                </a:cubicBezTo>
                <a:cubicBezTo>
                  <a:pt x="112" y="27"/>
                  <a:pt x="112" y="27"/>
                  <a:pt x="112" y="27"/>
                </a:cubicBezTo>
                <a:cubicBezTo>
                  <a:pt x="112" y="107"/>
                  <a:pt x="112" y="107"/>
                  <a:pt x="112" y="107"/>
                </a:cubicBezTo>
                <a:lnTo>
                  <a:pt x="107" y="107"/>
                </a:lnTo>
                <a:close/>
                <a:moveTo>
                  <a:pt x="117" y="107"/>
                </a:moveTo>
                <a:cubicBezTo>
                  <a:pt x="117" y="27"/>
                  <a:pt x="117" y="27"/>
                  <a:pt x="117" y="27"/>
                </a:cubicBezTo>
                <a:cubicBezTo>
                  <a:pt x="123" y="27"/>
                  <a:pt x="123" y="27"/>
                  <a:pt x="123" y="27"/>
                </a:cubicBezTo>
                <a:cubicBezTo>
                  <a:pt x="123" y="107"/>
                  <a:pt x="123" y="107"/>
                  <a:pt x="123" y="107"/>
                </a:cubicBezTo>
                <a:lnTo>
                  <a:pt x="117" y="107"/>
                </a:lnTo>
                <a:close/>
                <a:moveTo>
                  <a:pt x="139" y="103"/>
                </a:moveTo>
                <a:cubicBezTo>
                  <a:pt x="139" y="105"/>
                  <a:pt x="137" y="107"/>
                  <a:pt x="135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137" y="27"/>
                  <a:pt x="139" y="28"/>
                  <a:pt x="139" y="30"/>
                </a:cubicBezTo>
                <a:lnTo>
                  <a:pt x="139" y="103"/>
                </a:lnTo>
                <a:close/>
                <a:moveTo>
                  <a:pt x="133" y="35"/>
                </a:moveTo>
                <a:cubicBezTo>
                  <a:pt x="135" y="35"/>
                  <a:pt x="136" y="36"/>
                  <a:pt x="136" y="37"/>
                </a:cubicBezTo>
                <a:cubicBezTo>
                  <a:pt x="136" y="39"/>
                  <a:pt x="135" y="40"/>
                  <a:pt x="133" y="40"/>
                </a:cubicBezTo>
                <a:cubicBezTo>
                  <a:pt x="132" y="40"/>
                  <a:pt x="131" y="39"/>
                  <a:pt x="131" y="37"/>
                </a:cubicBezTo>
                <a:cubicBezTo>
                  <a:pt x="131" y="36"/>
                  <a:pt x="132" y="35"/>
                  <a:pt x="133" y="35"/>
                </a:cubicBezTo>
                <a:close/>
                <a:moveTo>
                  <a:pt x="133" y="48"/>
                </a:moveTo>
                <a:cubicBezTo>
                  <a:pt x="135" y="48"/>
                  <a:pt x="136" y="49"/>
                  <a:pt x="136" y="51"/>
                </a:cubicBezTo>
                <a:cubicBezTo>
                  <a:pt x="136" y="52"/>
                  <a:pt x="135" y="53"/>
                  <a:pt x="133" y="53"/>
                </a:cubicBezTo>
                <a:cubicBezTo>
                  <a:pt x="132" y="53"/>
                  <a:pt x="131" y="52"/>
                  <a:pt x="131" y="51"/>
                </a:cubicBezTo>
                <a:cubicBezTo>
                  <a:pt x="131" y="49"/>
                  <a:pt x="132" y="48"/>
                  <a:pt x="133" y="48"/>
                </a:cubicBezTo>
                <a:close/>
                <a:moveTo>
                  <a:pt x="13" y="59"/>
                </a:moveTo>
                <a:cubicBezTo>
                  <a:pt x="93" y="59"/>
                  <a:pt x="93" y="59"/>
                  <a:pt x="93" y="59"/>
                </a:cubicBezTo>
                <a:cubicBezTo>
                  <a:pt x="93" y="24"/>
                  <a:pt x="93" y="24"/>
                  <a:pt x="93" y="24"/>
                </a:cubicBezTo>
                <a:cubicBezTo>
                  <a:pt x="13" y="24"/>
                  <a:pt x="13" y="24"/>
                  <a:pt x="13" y="24"/>
                </a:cubicBezTo>
                <a:lnTo>
                  <a:pt x="13" y="59"/>
                </a:lnTo>
                <a:close/>
                <a:moveTo>
                  <a:pt x="19" y="29"/>
                </a:moveTo>
                <a:cubicBezTo>
                  <a:pt x="88" y="29"/>
                  <a:pt x="88" y="29"/>
                  <a:pt x="88" y="29"/>
                </a:cubicBezTo>
                <a:cubicBezTo>
                  <a:pt x="88" y="53"/>
                  <a:pt x="88" y="53"/>
                  <a:pt x="88" y="53"/>
                </a:cubicBezTo>
                <a:cubicBezTo>
                  <a:pt x="19" y="53"/>
                  <a:pt x="19" y="53"/>
                  <a:pt x="19" y="53"/>
                </a:cubicBezTo>
                <a:lnTo>
                  <a:pt x="19" y="29"/>
                </a:lnTo>
                <a:close/>
                <a:moveTo>
                  <a:pt x="29" y="19"/>
                </a:moveTo>
                <a:cubicBezTo>
                  <a:pt x="31" y="19"/>
                  <a:pt x="32" y="17"/>
                  <a:pt x="32" y="16"/>
                </a:cubicBezTo>
                <a:cubicBezTo>
                  <a:pt x="32" y="15"/>
                  <a:pt x="31" y="13"/>
                  <a:pt x="29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1" y="15"/>
                  <a:pt x="11" y="16"/>
                </a:cubicBezTo>
                <a:cubicBezTo>
                  <a:pt x="11" y="17"/>
                  <a:pt x="12" y="19"/>
                  <a:pt x="13" y="19"/>
                </a:cubicBezTo>
                <a:lnTo>
                  <a:pt x="29" y="19"/>
                </a:lnTo>
                <a:close/>
                <a:moveTo>
                  <a:pt x="16" y="83"/>
                </a:moveTo>
                <a:cubicBezTo>
                  <a:pt x="37" y="83"/>
                  <a:pt x="37" y="83"/>
                  <a:pt x="37" y="83"/>
                </a:cubicBezTo>
                <a:cubicBezTo>
                  <a:pt x="37" y="64"/>
                  <a:pt x="37" y="64"/>
                  <a:pt x="37" y="64"/>
                </a:cubicBezTo>
                <a:cubicBezTo>
                  <a:pt x="16" y="64"/>
                  <a:pt x="16" y="64"/>
                  <a:pt x="16" y="64"/>
                </a:cubicBezTo>
                <a:lnTo>
                  <a:pt x="16" y="83"/>
                </a:lnTo>
                <a:close/>
                <a:moveTo>
                  <a:pt x="21" y="69"/>
                </a:moveTo>
                <a:cubicBezTo>
                  <a:pt x="32" y="69"/>
                  <a:pt x="32" y="69"/>
                  <a:pt x="32" y="69"/>
                </a:cubicBezTo>
                <a:cubicBezTo>
                  <a:pt x="32" y="77"/>
                  <a:pt x="32" y="77"/>
                  <a:pt x="32" y="77"/>
                </a:cubicBezTo>
                <a:cubicBezTo>
                  <a:pt x="21" y="77"/>
                  <a:pt x="21" y="77"/>
                  <a:pt x="21" y="77"/>
                </a:cubicBezTo>
                <a:lnTo>
                  <a:pt x="21" y="69"/>
                </a:lnTo>
                <a:close/>
                <a:moveTo>
                  <a:pt x="43" y="83"/>
                </a:moveTo>
                <a:cubicBezTo>
                  <a:pt x="64" y="83"/>
                  <a:pt x="64" y="83"/>
                  <a:pt x="64" y="83"/>
                </a:cubicBezTo>
                <a:cubicBezTo>
                  <a:pt x="64" y="64"/>
                  <a:pt x="64" y="64"/>
                  <a:pt x="64" y="64"/>
                </a:cubicBezTo>
                <a:cubicBezTo>
                  <a:pt x="43" y="64"/>
                  <a:pt x="43" y="64"/>
                  <a:pt x="43" y="64"/>
                </a:cubicBezTo>
                <a:lnTo>
                  <a:pt x="43" y="83"/>
                </a:lnTo>
                <a:close/>
                <a:moveTo>
                  <a:pt x="48" y="69"/>
                </a:moveTo>
                <a:cubicBezTo>
                  <a:pt x="59" y="69"/>
                  <a:pt x="59" y="69"/>
                  <a:pt x="59" y="69"/>
                </a:cubicBezTo>
                <a:cubicBezTo>
                  <a:pt x="59" y="77"/>
                  <a:pt x="59" y="77"/>
                  <a:pt x="59" y="77"/>
                </a:cubicBezTo>
                <a:cubicBezTo>
                  <a:pt x="48" y="77"/>
                  <a:pt x="48" y="77"/>
                  <a:pt x="48" y="77"/>
                </a:cubicBezTo>
                <a:lnTo>
                  <a:pt x="48" y="69"/>
                </a:lnTo>
                <a:close/>
                <a:moveTo>
                  <a:pt x="69" y="83"/>
                </a:moveTo>
                <a:cubicBezTo>
                  <a:pt x="91" y="83"/>
                  <a:pt x="91" y="83"/>
                  <a:pt x="91" y="83"/>
                </a:cubicBezTo>
                <a:cubicBezTo>
                  <a:pt x="91" y="64"/>
                  <a:pt x="91" y="64"/>
                  <a:pt x="91" y="64"/>
                </a:cubicBezTo>
                <a:cubicBezTo>
                  <a:pt x="69" y="64"/>
                  <a:pt x="69" y="64"/>
                  <a:pt x="69" y="64"/>
                </a:cubicBezTo>
                <a:lnTo>
                  <a:pt x="69" y="83"/>
                </a:lnTo>
                <a:close/>
                <a:moveTo>
                  <a:pt x="75" y="69"/>
                </a:moveTo>
                <a:cubicBezTo>
                  <a:pt x="85" y="69"/>
                  <a:pt x="85" y="69"/>
                  <a:pt x="85" y="69"/>
                </a:cubicBezTo>
                <a:cubicBezTo>
                  <a:pt x="85" y="77"/>
                  <a:pt x="85" y="77"/>
                  <a:pt x="85" y="77"/>
                </a:cubicBezTo>
                <a:cubicBezTo>
                  <a:pt x="75" y="77"/>
                  <a:pt x="75" y="77"/>
                  <a:pt x="75" y="77"/>
                </a:cubicBezTo>
                <a:lnTo>
                  <a:pt x="75" y="69"/>
                </a:lnTo>
                <a:close/>
                <a:moveTo>
                  <a:pt x="16" y="104"/>
                </a:moveTo>
                <a:cubicBezTo>
                  <a:pt x="37" y="104"/>
                  <a:pt x="37" y="104"/>
                  <a:pt x="37" y="104"/>
                </a:cubicBezTo>
                <a:cubicBezTo>
                  <a:pt x="37" y="85"/>
                  <a:pt x="37" y="85"/>
                  <a:pt x="37" y="85"/>
                </a:cubicBezTo>
                <a:cubicBezTo>
                  <a:pt x="16" y="85"/>
                  <a:pt x="16" y="85"/>
                  <a:pt x="16" y="85"/>
                </a:cubicBezTo>
                <a:lnTo>
                  <a:pt x="16" y="104"/>
                </a:lnTo>
                <a:close/>
                <a:moveTo>
                  <a:pt x="21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32" y="99"/>
                  <a:pt x="32" y="99"/>
                  <a:pt x="32" y="99"/>
                </a:cubicBezTo>
                <a:cubicBezTo>
                  <a:pt x="21" y="99"/>
                  <a:pt x="21" y="99"/>
                  <a:pt x="21" y="99"/>
                </a:cubicBezTo>
                <a:lnTo>
                  <a:pt x="21" y="91"/>
                </a:lnTo>
                <a:close/>
                <a:moveTo>
                  <a:pt x="43" y="104"/>
                </a:moveTo>
                <a:cubicBezTo>
                  <a:pt x="64" y="104"/>
                  <a:pt x="64" y="104"/>
                  <a:pt x="64" y="104"/>
                </a:cubicBezTo>
                <a:cubicBezTo>
                  <a:pt x="64" y="85"/>
                  <a:pt x="64" y="85"/>
                  <a:pt x="64" y="85"/>
                </a:cubicBezTo>
                <a:cubicBezTo>
                  <a:pt x="43" y="85"/>
                  <a:pt x="43" y="85"/>
                  <a:pt x="43" y="85"/>
                </a:cubicBezTo>
                <a:lnTo>
                  <a:pt x="43" y="104"/>
                </a:lnTo>
                <a:close/>
                <a:moveTo>
                  <a:pt x="48" y="91"/>
                </a:moveTo>
                <a:cubicBezTo>
                  <a:pt x="59" y="91"/>
                  <a:pt x="59" y="91"/>
                  <a:pt x="59" y="91"/>
                </a:cubicBezTo>
                <a:cubicBezTo>
                  <a:pt x="59" y="99"/>
                  <a:pt x="59" y="99"/>
                  <a:pt x="59" y="99"/>
                </a:cubicBezTo>
                <a:cubicBezTo>
                  <a:pt x="48" y="99"/>
                  <a:pt x="48" y="99"/>
                  <a:pt x="48" y="99"/>
                </a:cubicBezTo>
                <a:lnTo>
                  <a:pt x="48" y="91"/>
                </a:lnTo>
                <a:close/>
                <a:moveTo>
                  <a:pt x="69" y="104"/>
                </a:moveTo>
                <a:cubicBezTo>
                  <a:pt x="91" y="104"/>
                  <a:pt x="91" y="104"/>
                  <a:pt x="91" y="104"/>
                </a:cubicBezTo>
                <a:cubicBezTo>
                  <a:pt x="91" y="85"/>
                  <a:pt x="91" y="85"/>
                  <a:pt x="91" y="85"/>
                </a:cubicBezTo>
                <a:cubicBezTo>
                  <a:pt x="69" y="85"/>
                  <a:pt x="69" y="85"/>
                  <a:pt x="69" y="85"/>
                </a:cubicBezTo>
                <a:lnTo>
                  <a:pt x="69" y="104"/>
                </a:lnTo>
                <a:close/>
                <a:moveTo>
                  <a:pt x="75" y="91"/>
                </a:moveTo>
                <a:cubicBezTo>
                  <a:pt x="85" y="91"/>
                  <a:pt x="85" y="91"/>
                  <a:pt x="85" y="91"/>
                </a:cubicBezTo>
                <a:cubicBezTo>
                  <a:pt x="85" y="99"/>
                  <a:pt x="85" y="99"/>
                  <a:pt x="85" y="99"/>
                </a:cubicBezTo>
                <a:cubicBezTo>
                  <a:pt x="75" y="99"/>
                  <a:pt x="75" y="99"/>
                  <a:pt x="75" y="99"/>
                </a:cubicBezTo>
                <a:lnTo>
                  <a:pt x="75" y="91"/>
                </a:lnTo>
                <a:close/>
                <a:moveTo>
                  <a:pt x="16" y="125"/>
                </a:moveTo>
                <a:cubicBezTo>
                  <a:pt x="37" y="125"/>
                  <a:pt x="37" y="125"/>
                  <a:pt x="37" y="125"/>
                </a:cubicBezTo>
                <a:cubicBezTo>
                  <a:pt x="37" y="107"/>
                  <a:pt x="37" y="107"/>
                  <a:pt x="37" y="107"/>
                </a:cubicBezTo>
                <a:cubicBezTo>
                  <a:pt x="16" y="107"/>
                  <a:pt x="16" y="107"/>
                  <a:pt x="16" y="107"/>
                </a:cubicBezTo>
                <a:lnTo>
                  <a:pt x="16" y="125"/>
                </a:lnTo>
                <a:close/>
                <a:moveTo>
                  <a:pt x="21" y="112"/>
                </a:moveTo>
                <a:cubicBezTo>
                  <a:pt x="32" y="112"/>
                  <a:pt x="32" y="112"/>
                  <a:pt x="32" y="112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21" y="120"/>
                  <a:pt x="21" y="120"/>
                  <a:pt x="21" y="120"/>
                </a:cubicBezTo>
                <a:lnTo>
                  <a:pt x="21" y="112"/>
                </a:lnTo>
                <a:close/>
                <a:moveTo>
                  <a:pt x="43" y="125"/>
                </a:moveTo>
                <a:cubicBezTo>
                  <a:pt x="64" y="125"/>
                  <a:pt x="64" y="125"/>
                  <a:pt x="64" y="125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43" y="107"/>
                  <a:pt x="43" y="107"/>
                  <a:pt x="43" y="107"/>
                </a:cubicBezTo>
                <a:lnTo>
                  <a:pt x="43" y="125"/>
                </a:lnTo>
                <a:close/>
                <a:moveTo>
                  <a:pt x="48" y="112"/>
                </a:moveTo>
                <a:cubicBezTo>
                  <a:pt x="59" y="112"/>
                  <a:pt x="59" y="112"/>
                  <a:pt x="59" y="112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48" y="120"/>
                  <a:pt x="48" y="120"/>
                  <a:pt x="48" y="120"/>
                </a:cubicBezTo>
                <a:lnTo>
                  <a:pt x="48" y="112"/>
                </a:lnTo>
                <a:close/>
                <a:moveTo>
                  <a:pt x="16" y="149"/>
                </a:moveTo>
                <a:cubicBezTo>
                  <a:pt x="37" y="149"/>
                  <a:pt x="37" y="149"/>
                  <a:pt x="37" y="149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16" y="131"/>
                  <a:pt x="16" y="131"/>
                  <a:pt x="16" y="131"/>
                </a:cubicBezTo>
                <a:lnTo>
                  <a:pt x="16" y="149"/>
                </a:lnTo>
                <a:close/>
                <a:moveTo>
                  <a:pt x="21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21" y="144"/>
                  <a:pt x="21" y="144"/>
                  <a:pt x="21" y="144"/>
                </a:cubicBezTo>
                <a:lnTo>
                  <a:pt x="21" y="136"/>
                </a:lnTo>
                <a:close/>
                <a:moveTo>
                  <a:pt x="43" y="149"/>
                </a:moveTo>
                <a:cubicBezTo>
                  <a:pt x="64" y="149"/>
                  <a:pt x="64" y="149"/>
                  <a:pt x="64" y="149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43" y="131"/>
                  <a:pt x="43" y="131"/>
                  <a:pt x="43" y="131"/>
                </a:cubicBezTo>
                <a:lnTo>
                  <a:pt x="43" y="149"/>
                </a:lnTo>
                <a:close/>
                <a:moveTo>
                  <a:pt x="48" y="136"/>
                </a:moveTo>
                <a:cubicBezTo>
                  <a:pt x="59" y="136"/>
                  <a:pt x="59" y="136"/>
                  <a:pt x="59" y="136"/>
                </a:cubicBezTo>
                <a:cubicBezTo>
                  <a:pt x="59" y="144"/>
                  <a:pt x="59" y="144"/>
                  <a:pt x="59" y="144"/>
                </a:cubicBezTo>
                <a:cubicBezTo>
                  <a:pt x="48" y="144"/>
                  <a:pt x="48" y="144"/>
                  <a:pt x="48" y="144"/>
                </a:cubicBezTo>
                <a:lnTo>
                  <a:pt x="48" y="136"/>
                </a:lnTo>
                <a:close/>
                <a:moveTo>
                  <a:pt x="69" y="149"/>
                </a:moveTo>
                <a:cubicBezTo>
                  <a:pt x="91" y="149"/>
                  <a:pt x="91" y="149"/>
                  <a:pt x="91" y="149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69" y="107"/>
                  <a:pt x="69" y="107"/>
                  <a:pt x="69" y="107"/>
                </a:cubicBezTo>
                <a:lnTo>
                  <a:pt x="69" y="149"/>
                </a:lnTo>
                <a:close/>
                <a:moveTo>
                  <a:pt x="75" y="112"/>
                </a:moveTo>
                <a:cubicBezTo>
                  <a:pt x="85" y="112"/>
                  <a:pt x="85" y="112"/>
                  <a:pt x="85" y="112"/>
                </a:cubicBezTo>
                <a:cubicBezTo>
                  <a:pt x="85" y="144"/>
                  <a:pt x="85" y="144"/>
                  <a:pt x="85" y="144"/>
                </a:cubicBezTo>
                <a:cubicBezTo>
                  <a:pt x="75" y="144"/>
                  <a:pt x="75" y="144"/>
                  <a:pt x="75" y="144"/>
                </a:cubicBezTo>
                <a:lnTo>
                  <a:pt x="75" y="112"/>
                </a:lnTo>
                <a:close/>
                <a:moveTo>
                  <a:pt x="46" y="32"/>
                </a:moveTo>
                <a:cubicBezTo>
                  <a:pt x="46" y="32"/>
                  <a:pt x="45" y="32"/>
                  <a:pt x="44" y="32"/>
                </a:cubicBezTo>
                <a:cubicBezTo>
                  <a:pt x="44" y="32"/>
                  <a:pt x="44" y="33"/>
                  <a:pt x="43" y="33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6"/>
                  <a:pt x="40" y="38"/>
                  <a:pt x="41" y="39"/>
                </a:cubicBezTo>
                <a:cubicBezTo>
                  <a:pt x="41" y="40"/>
                  <a:pt x="42" y="40"/>
                  <a:pt x="43" y="40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9"/>
                  <a:pt x="44" y="51"/>
                  <a:pt x="45" y="51"/>
                </a:cubicBezTo>
                <a:cubicBezTo>
                  <a:pt x="47" y="51"/>
                  <a:pt x="48" y="49"/>
                  <a:pt x="48" y="48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3"/>
                  <a:pt x="47" y="32"/>
                  <a:pt x="46" y="32"/>
                </a:cubicBezTo>
                <a:close/>
                <a:moveTo>
                  <a:pt x="70" y="32"/>
                </a:moveTo>
                <a:cubicBezTo>
                  <a:pt x="70" y="32"/>
                  <a:pt x="69" y="32"/>
                  <a:pt x="68" y="32"/>
                </a:cubicBezTo>
                <a:cubicBezTo>
                  <a:pt x="68" y="32"/>
                  <a:pt x="68" y="33"/>
                  <a:pt x="67" y="33"/>
                </a:cubicBezTo>
                <a:cubicBezTo>
                  <a:pt x="65" y="35"/>
                  <a:pt x="65" y="35"/>
                  <a:pt x="65" y="35"/>
                </a:cubicBezTo>
                <a:cubicBezTo>
                  <a:pt x="64" y="36"/>
                  <a:pt x="64" y="38"/>
                  <a:pt x="65" y="39"/>
                </a:cubicBezTo>
                <a:cubicBezTo>
                  <a:pt x="65" y="40"/>
                  <a:pt x="66" y="40"/>
                  <a:pt x="67" y="40"/>
                </a:cubicBezTo>
                <a:cubicBezTo>
                  <a:pt x="67" y="48"/>
                  <a:pt x="67" y="48"/>
                  <a:pt x="67" y="48"/>
                </a:cubicBezTo>
                <a:cubicBezTo>
                  <a:pt x="67" y="49"/>
                  <a:pt x="68" y="51"/>
                  <a:pt x="69" y="51"/>
                </a:cubicBezTo>
                <a:cubicBezTo>
                  <a:pt x="71" y="51"/>
                  <a:pt x="72" y="49"/>
                  <a:pt x="72" y="48"/>
                </a:cubicBezTo>
                <a:cubicBezTo>
                  <a:pt x="72" y="35"/>
                  <a:pt x="72" y="35"/>
                  <a:pt x="72" y="35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3"/>
                  <a:pt x="71" y="32"/>
                  <a:pt x="70" y="32"/>
                </a:cubicBezTo>
                <a:close/>
                <a:moveTo>
                  <a:pt x="81" y="32"/>
                </a:moveTo>
                <a:cubicBezTo>
                  <a:pt x="80" y="32"/>
                  <a:pt x="80" y="32"/>
                  <a:pt x="79" y="32"/>
                </a:cubicBezTo>
                <a:cubicBezTo>
                  <a:pt x="79" y="32"/>
                  <a:pt x="78" y="33"/>
                  <a:pt x="78" y="33"/>
                </a:cubicBezTo>
                <a:cubicBezTo>
                  <a:pt x="75" y="35"/>
                  <a:pt x="75" y="35"/>
                  <a:pt x="75" y="35"/>
                </a:cubicBezTo>
                <a:cubicBezTo>
                  <a:pt x="74" y="36"/>
                  <a:pt x="74" y="38"/>
                  <a:pt x="75" y="39"/>
                </a:cubicBezTo>
                <a:cubicBezTo>
                  <a:pt x="76" y="40"/>
                  <a:pt x="77" y="40"/>
                  <a:pt x="77" y="40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9" y="51"/>
                  <a:pt x="80" y="51"/>
                </a:cubicBezTo>
                <a:cubicBezTo>
                  <a:pt x="81" y="51"/>
                  <a:pt x="83" y="49"/>
                  <a:pt x="83" y="48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4"/>
                  <a:pt x="83" y="34"/>
                  <a:pt x="82" y="34"/>
                </a:cubicBezTo>
                <a:cubicBezTo>
                  <a:pt x="82" y="33"/>
                  <a:pt x="82" y="32"/>
                  <a:pt x="81" y="32"/>
                </a:cubicBezTo>
                <a:close/>
                <a:moveTo>
                  <a:pt x="57" y="43"/>
                </a:moveTo>
                <a:cubicBezTo>
                  <a:pt x="54" y="46"/>
                  <a:pt x="54" y="46"/>
                  <a:pt x="54" y="46"/>
                </a:cubicBezTo>
                <a:cubicBezTo>
                  <a:pt x="53" y="47"/>
                  <a:pt x="53" y="49"/>
                  <a:pt x="54" y="50"/>
                </a:cubicBezTo>
                <a:cubicBezTo>
                  <a:pt x="55" y="50"/>
                  <a:pt x="55" y="51"/>
                  <a:pt x="56" y="51"/>
                </a:cubicBezTo>
                <a:cubicBezTo>
                  <a:pt x="57" y="51"/>
                  <a:pt x="57" y="50"/>
                  <a:pt x="58" y="50"/>
                </a:cubicBezTo>
                <a:cubicBezTo>
                  <a:pt x="61" y="47"/>
                  <a:pt x="61" y="47"/>
                  <a:pt x="61" y="47"/>
                </a:cubicBezTo>
                <a:cubicBezTo>
                  <a:pt x="62" y="46"/>
                  <a:pt x="62" y="44"/>
                  <a:pt x="61" y="43"/>
                </a:cubicBezTo>
                <a:cubicBezTo>
                  <a:pt x="60" y="42"/>
                  <a:pt x="58" y="42"/>
                  <a:pt x="57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" name="Freeform 1103">
            <a:extLst>
              <a:ext uri="{FF2B5EF4-FFF2-40B4-BE49-F238E27FC236}">
                <a16:creationId xmlns:a16="http://schemas.microsoft.com/office/drawing/2014/main" id="{26F064B3-9F8B-4D0D-8921-8BB0F4A4E85F}"/>
              </a:ext>
            </a:extLst>
          </p:cNvPr>
          <p:cNvSpPr>
            <a:spLocks noEditPoints="1"/>
          </p:cNvSpPr>
          <p:nvPr/>
        </p:nvSpPr>
        <p:spPr bwMode="auto">
          <a:xfrm>
            <a:off x="3735988" y="1289760"/>
            <a:ext cx="445586" cy="449462"/>
          </a:xfrm>
          <a:custGeom>
            <a:avLst/>
            <a:gdLst>
              <a:gd name="T0" fmla="*/ 373112 w 160"/>
              <a:gd name="T1" fmla="*/ 82868 h 160"/>
              <a:gd name="T2" fmla="*/ 366266 w 160"/>
              <a:gd name="T3" fmla="*/ 220980 h 160"/>
              <a:gd name="T4" fmla="*/ 503188 w 160"/>
              <a:gd name="T5" fmla="*/ 210622 h 160"/>
              <a:gd name="T6" fmla="*/ 383382 w 160"/>
              <a:gd name="T7" fmla="*/ 100132 h 160"/>
              <a:gd name="T8" fmla="*/ 383382 w 160"/>
              <a:gd name="T9" fmla="*/ 203716 h 160"/>
              <a:gd name="T10" fmla="*/ 225921 w 160"/>
              <a:gd name="T11" fmla="*/ 276225 h 160"/>
              <a:gd name="T12" fmla="*/ 136922 w 160"/>
              <a:gd name="T13" fmla="*/ 196810 h 160"/>
              <a:gd name="T14" fmla="*/ 133499 w 160"/>
              <a:gd name="T15" fmla="*/ 196810 h 160"/>
              <a:gd name="T16" fmla="*/ 130076 w 160"/>
              <a:gd name="T17" fmla="*/ 193358 h 160"/>
              <a:gd name="T18" fmla="*/ 126653 w 160"/>
              <a:gd name="T19" fmla="*/ 193358 h 160"/>
              <a:gd name="T20" fmla="*/ 44500 w 160"/>
              <a:gd name="T21" fmla="*/ 203716 h 160"/>
              <a:gd name="T22" fmla="*/ 123230 w 160"/>
              <a:gd name="T23" fmla="*/ 210622 h 160"/>
              <a:gd name="T24" fmla="*/ 167729 w 160"/>
              <a:gd name="T25" fmla="*/ 293489 h 160"/>
              <a:gd name="T26" fmla="*/ 171153 w 160"/>
              <a:gd name="T27" fmla="*/ 293489 h 160"/>
              <a:gd name="T28" fmla="*/ 174576 w 160"/>
              <a:gd name="T29" fmla="*/ 293489 h 160"/>
              <a:gd name="T30" fmla="*/ 232767 w 160"/>
              <a:gd name="T31" fmla="*/ 293489 h 160"/>
              <a:gd name="T32" fmla="*/ 475804 w 160"/>
              <a:gd name="T33" fmla="*/ 238244 h 160"/>
              <a:gd name="T34" fmla="*/ 355997 w 160"/>
              <a:gd name="T35" fmla="*/ 231338 h 160"/>
              <a:gd name="T36" fmla="*/ 345728 w 160"/>
              <a:gd name="T37" fmla="*/ 110490 h 160"/>
              <a:gd name="T38" fmla="*/ 338882 w 160"/>
              <a:gd name="T39" fmla="*/ 131207 h 160"/>
              <a:gd name="T40" fmla="*/ 455266 w 160"/>
              <a:gd name="T41" fmla="*/ 248603 h 160"/>
              <a:gd name="T42" fmla="*/ 253306 w 160"/>
              <a:gd name="T43" fmla="*/ 293489 h 160"/>
              <a:gd name="T44" fmla="*/ 290959 w 160"/>
              <a:gd name="T45" fmla="*/ 286583 h 160"/>
              <a:gd name="T46" fmla="*/ 243037 w 160"/>
              <a:gd name="T47" fmla="*/ 276225 h 160"/>
              <a:gd name="T48" fmla="*/ 338882 w 160"/>
              <a:gd name="T49" fmla="*/ 131207 h 160"/>
              <a:gd name="T50" fmla="*/ 284113 w 160"/>
              <a:gd name="T51" fmla="*/ 37981 h 160"/>
              <a:gd name="T52" fmla="*/ 273844 w 160"/>
              <a:gd name="T53" fmla="*/ 0 h 160"/>
              <a:gd name="T54" fmla="*/ 263575 w 160"/>
              <a:gd name="T55" fmla="*/ 37981 h 160"/>
              <a:gd name="T56" fmla="*/ 0 w 160"/>
              <a:gd name="T57" fmla="*/ 424696 h 160"/>
              <a:gd name="T58" fmla="*/ 140345 w 160"/>
              <a:gd name="T59" fmla="*/ 535186 h 160"/>
              <a:gd name="T60" fmla="*/ 147191 w 160"/>
              <a:gd name="T61" fmla="*/ 552450 h 160"/>
              <a:gd name="T62" fmla="*/ 263575 w 160"/>
              <a:gd name="T63" fmla="*/ 435054 h 160"/>
              <a:gd name="T64" fmla="*/ 273844 w 160"/>
              <a:gd name="T65" fmla="*/ 535186 h 160"/>
              <a:gd name="T66" fmla="*/ 284113 w 160"/>
              <a:gd name="T67" fmla="*/ 435054 h 160"/>
              <a:gd name="T68" fmla="*/ 400497 w 160"/>
              <a:gd name="T69" fmla="*/ 552450 h 160"/>
              <a:gd name="T70" fmla="*/ 407343 w 160"/>
              <a:gd name="T71" fmla="*/ 535186 h 160"/>
              <a:gd name="T72" fmla="*/ 547688 w 160"/>
              <a:gd name="T73" fmla="*/ 424696 h 160"/>
              <a:gd name="T74" fmla="*/ 530573 w 160"/>
              <a:gd name="T75" fmla="*/ 403979 h 160"/>
              <a:gd name="T76" fmla="*/ 17115 w 160"/>
              <a:gd name="T77" fmla="*/ 55245 h 160"/>
              <a:gd name="T78" fmla="*/ 530573 w 160"/>
              <a:gd name="T79" fmla="*/ 403979 h 160"/>
              <a:gd name="T80" fmla="*/ 82153 w 160"/>
              <a:gd name="T81" fmla="*/ 165735 h 160"/>
              <a:gd name="T82" fmla="*/ 71884 w 160"/>
              <a:gd name="T83" fmla="*/ 120848 h 160"/>
              <a:gd name="T84" fmla="*/ 65038 w 160"/>
              <a:gd name="T85" fmla="*/ 165735 h 160"/>
              <a:gd name="T86" fmla="*/ 99268 w 160"/>
              <a:gd name="T87" fmla="*/ 176093 h 160"/>
              <a:gd name="T88" fmla="*/ 109538 w 160"/>
              <a:gd name="T89" fmla="*/ 127754 h 160"/>
              <a:gd name="T90" fmla="*/ 92422 w 160"/>
              <a:gd name="T91" fmla="*/ 127754 h 160"/>
              <a:gd name="T92" fmla="*/ 99268 w 160"/>
              <a:gd name="T93" fmla="*/ 176093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60">
                <a:moveTo>
                  <a:pt x="147" y="61"/>
                </a:moveTo>
                <a:cubicBezTo>
                  <a:pt x="147" y="41"/>
                  <a:pt x="130" y="24"/>
                  <a:pt x="109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7" y="64"/>
                  <a:pt x="107" y="64"/>
                  <a:pt x="107" y="64"/>
                </a:cubicBezTo>
                <a:cubicBezTo>
                  <a:pt x="147" y="64"/>
                  <a:pt x="147" y="64"/>
                  <a:pt x="147" y="64"/>
                </a:cubicBezTo>
                <a:lnTo>
                  <a:pt x="147" y="61"/>
                </a:lnTo>
                <a:close/>
                <a:moveTo>
                  <a:pt x="112" y="59"/>
                </a:moveTo>
                <a:cubicBezTo>
                  <a:pt x="112" y="29"/>
                  <a:pt x="112" y="29"/>
                  <a:pt x="112" y="29"/>
                </a:cubicBezTo>
                <a:cubicBezTo>
                  <a:pt x="128" y="31"/>
                  <a:pt x="140" y="43"/>
                  <a:pt x="141" y="59"/>
                </a:cubicBezTo>
                <a:lnTo>
                  <a:pt x="112" y="59"/>
                </a:lnTo>
                <a:close/>
                <a:moveTo>
                  <a:pt x="64" y="69"/>
                </a:moveTo>
                <a:cubicBezTo>
                  <a:pt x="64" y="73"/>
                  <a:pt x="65" y="77"/>
                  <a:pt x="66" y="80"/>
                </a:cubicBezTo>
                <a:cubicBezTo>
                  <a:pt x="52" y="80"/>
                  <a:pt x="52" y="80"/>
                  <a:pt x="52" y="80"/>
                </a:cubicBezTo>
                <a:cubicBezTo>
                  <a:pt x="40" y="57"/>
                  <a:pt x="40" y="57"/>
                  <a:pt x="40" y="57"/>
                </a:cubicBezTo>
                <a:cubicBezTo>
                  <a:pt x="40" y="57"/>
                  <a:pt x="40" y="57"/>
                  <a:pt x="39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57"/>
                  <a:pt x="39" y="56"/>
                  <a:pt x="39" y="56"/>
                </a:cubicBezTo>
                <a:cubicBezTo>
                  <a:pt x="39" y="56"/>
                  <a:pt x="38" y="56"/>
                  <a:pt x="38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38" y="56"/>
                  <a:pt x="37" y="56"/>
                  <a:pt x="37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15" y="56"/>
                  <a:pt x="13" y="57"/>
                  <a:pt x="13" y="59"/>
                </a:cubicBezTo>
                <a:cubicBezTo>
                  <a:pt x="13" y="60"/>
                  <a:pt x="15" y="61"/>
                  <a:pt x="16" y="61"/>
                </a:cubicBezTo>
                <a:cubicBezTo>
                  <a:pt x="36" y="61"/>
                  <a:pt x="36" y="61"/>
                  <a:pt x="36" y="61"/>
                </a:cubicBezTo>
                <a:cubicBezTo>
                  <a:pt x="48" y="84"/>
                  <a:pt x="48" y="84"/>
                  <a:pt x="48" y="84"/>
                </a:cubicBezTo>
                <a:cubicBezTo>
                  <a:pt x="48" y="84"/>
                  <a:pt x="49" y="84"/>
                  <a:pt x="49" y="85"/>
                </a:cubicBezTo>
                <a:cubicBezTo>
                  <a:pt x="49" y="85"/>
                  <a:pt x="49" y="85"/>
                  <a:pt x="49" y="85"/>
                </a:cubicBezTo>
                <a:cubicBezTo>
                  <a:pt x="49" y="85"/>
                  <a:pt x="49" y="85"/>
                  <a:pt x="50" y="85"/>
                </a:cubicBezTo>
                <a:cubicBezTo>
                  <a:pt x="50" y="85"/>
                  <a:pt x="50" y="85"/>
                  <a:pt x="50" y="85"/>
                </a:cubicBezTo>
                <a:cubicBezTo>
                  <a:pt x="50" y="85"/>
                  <a:pt x="50" y="85"/>
                  <a:pt x="51" y="85"/>
                </a:cubicBezTo>
                <a:cubicBezTo>
                  <a:pt x="51" y="85"/>
                  <a:pt x="51" y="85"/>
                  <a:pt x="51" y="85"/>
                </a:cubicBezTo>
                <a:cubicBezTo>
                  <a:pt x="68" y="85"/>
                  <a:pt x="68" y="85"/>
                  <a:pt x="68" y="85"/>
                </a:cubicBezTo>
                <a:cubicBezTo>
                  <a:pt x="74" y="98"/>
                  <a:pt x="86" y="107"/>
                  <a:pt x="101" y="107"/>
                </a:cubicBezTo>
                <a:cubicBezTo>
                  <a:pt x="122" y="107"/>
                  <a:pt x="139" y="90"/>
                  <a:pt x="139" y="69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04" y="67"/>
                  <a:pt x="104" y="67"/>
                  <a:pt x="104" y="67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81" y="32"/>
                  <a:pt x="64" y="49"/>
                  <a:pt x="64" y="69"/>
                </a:cubicBezTo>
                <a:close/>
                <a:moveTo>
                  <a:pt x="99" y="38"/>
                </a:moveTo>
                <a:cubicBezTo>
                  <a:pt x="99" y="72"/>
                  <a:pt x="99" y="72"/>
                  <a:pt x="99" y="72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2" y="88"/>
                  <a:pt x="118" y="101"/>
                  <a:pt x="101" y="101"/>
                </a:cubicBezTo>
                <a:cubicBezTo>
                  <a:pt x="89" y="101"/>
                  <a:pt x="79" y="95"/>
                  <a:pt x="74" y="85"/>
                </a:cubicBezTo>
                <a:cubicBezTo>
                  <a:pt x="83" y="85"/>
                  <a:pt x="83" y="85"/>
                  <a:pt x="83" y="85"/>
                </a:cubicBezTo>
                <a:cubicBezTo>
                  <a:pt x="84" y="85"/>
                  <a:pt x="85" y="84"/>
                  <a:pt x="85" y="83"/>
                </a:cubicBezTo>
                <a:cubicBezTo>
                  <a:pt x="85" y="81"/>
                  <a:pt x="84" y="80"/>
                  <a:pt x="83" y="80"/>
                </a:cubicBezTo>
                <a:cubicBezTo>
                  <a:pt x="71" y="80"/>
                  <a:pt x="71" y="80"/>
                  <a:pt x="71" y="80"/>
                </a:cubicBezTo>
                <a:cubicBezTo>
                  <a:pt x="70" y="77"/>
                  <a:pt x="69" y="73"/>
                  <a:pt x="69" y="69"/>
                </a:cubicBezTo>
                <a:cubicBezTo>
                  <a:pt x="69" y="53"/>
                  <a:pt x="82" y="39"/>
                  <a:pt x="99" y="38"/>
                </a:cubicBezTo>
                <a:close/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21" y="51"/>
                </a:moveTo>
                <a:cubicBezTo>
                  <a:pt x="23" y="51"/>
                  <a:pt x="24" y="49"/>
                  <a:pt x="24" y="48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3" y="35"/>
                  <a:pt x="21" y="35"/>
                </a:cubicBezTo>
                <a:cubicBezTo>
                  <a:pt x="20" y="35"/>
                  <a:pt x="19" y="36"/>
                  <a:pt x="19" y="37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9"/>
                  <a:pt x="20" y="51"/>
                  <a:pt x="21" y="51"/>
                </a:cubicBezTo>
                <a:close/>
                <a:moveTo>
                  <a:pt x="29" y="51"/>
                </a:moveTo>
                <a:cubicBezTo>
                  <a:pt x="31" y="51"/>
                  <a:pt x="32" y="49"/>
                  <a:pt x="32" y="48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6"/>
                  <a:pt x="31" y="35"/>
                  <a:pt x="29" y="35"/>
                </a:cubicBezTo>
                <a:cubicBezTo>
                  <a:pt x="28" y="35"/>
                  <a:pt x="27" y="36"/>
                  <a:pt x="27" y="37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49"/>
                  <a:pt x="28" y="51"/>
                  <a:pt x="29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" name="Freeform 1104">
            <a:extLst>
              <a:ext uri="{FF2B5EF4-FFF2-40B4-BE49-F238E27FC236}">
                <a16:creationId xmlns:a16="http://schemas.microsoft.com/office/drawing/2014/main" id="{C9583603-3314-46DF-A1B6-A8F20E6A7270}"/>
              </a:ext>
            </a:extLst>
          </p:cNvPr>
          <p:cNvSpPr>
            <a:spLocks noEditPoints="1"/>
          </p:cNvSpPr>
          <p:nvPr/>
        </p:nvSpPr>
        <p:spPr bwMode="auto">
          <a:xfrm>
            <a:off x="3736654" y="2283048"/>
            <a:ext cx="445586" cy="449462"/>
          </a:xfrm>
          <a:custGeom>
            <a:avLst/>
            <a:gdLst>
              <a:gd name="T0" fmla="*/ 284113 w 160"/>
              <a:gd name="T1" fmla="*/ 10358 h 160"/>
              <a:gd name="T2" fmla="*/ 263575 w 160"/>
              <a:gd name="T3" fmla="*/ 37981 h 160"/>
              <a:gd name="T4" fmla="*/ 253306 w 160"/>
              <a:gd name="T5" fmla="*/ 424696 h 160"/>
              <a:gd name="T6" fmla="*/ 147191 w 160"/>
              <a:gd name="T7" fmla="*/ 552450 h 160"/>
              <a:gd name="T8" fmla="*/ 263575 w 160"/>
              <a:gd name="T9" fmla="*/ 524828 h 160"/>
              <a:gd name="T10" fmla="*/ 284113 w 160"/>
              <a:gd name="T11" fmla="*/ 435054 h 160"/>
              <a:gd name="T12" fmla="*/ 407343 w 160"/>
              <a:gd name="T13" fmla="*/ 548997 h 160"/>
              <a:gd name="T14" fmla="*/ 547688 w 160"/>
              <a:gd name="T15" fmla="*/ 424696 h 160"/>
              <a:gd name="T16" fmla="*/ 17115 w 160"/>
              <a:gd name="T17" fmla="*/ 403979 h 160"/>
              <a:gd name="T18" fmla="*/ 530573 w 160"/>
              <a:gd name="T19" fmla="*/ 403979 h 160"/>
              <a:gd name="T20" fmla="*/ 311498 w 160"/>
              <a:gd name="T21" fmla="*/ 359093 h 160"/>
              <a:gd name="T22" fmla="*/ 465535 w 160"/>
              <a:gd name="T23" fmla="*/ 359093 h 160"/>
              <a:gd name="T24" fmla="*/ 181422 w 160"/>
              <a:gd name="T25" fmla="*/ 303848 h 160"/>
              <a:gd name="T26" fmla="*/ 92422 w 160"/>
              <a:gd name="T27" fmla="*/ 286583 h 160"/>
              <a:gd name="T28" fmla="*/ 273844 w 160"/>
              <a:gd name="T29" fmla="*/ 303848 h 160"/>
              <a:gd name="T30" fmla="*/ 410766 w 160"/>
              <a:gd name="T31" fmla="*/ 286583 h 160"/>
              <a:gd name="T32" fmla="*/ 273844 w 160"/>
              <a:gd name="T33" fmla="*/ 303848 h 160"/>
              <a:gd name="T34" fmla="*/ 222498 w 160"/>
              <a:gd name="T35" fmla="*/ 300395 h 160"/>
              <a:gd name="T36" fmla="*/ 236190 w 160"/>
              <a:gd name="T37" fmla="*/ 293489 h 160"/>
              <a:gd name="T38" fmla="*/ 273844 w 160"/>
              <a:gd name="T39" fmla="*/ 348734 h 160"/>
              <a:gd name="T40" fmla="*/ 136922 w 160"/>
              <a:gd name="T41" fmla="*/ 369451 h 160"/>
              <a:gd name="T42" fmla="*/ 273844 w 160"/>
              <a:gd name="T43" fmla="*/ 348734 h 160"/>
              <a:gd name="T44" fmla="*/ 85576 w 160"/>
              <a:gd name="T45" fmla="*/ 365998 h 160"/>
              <a:gd name="T46" fmla="*/ 99268 w 160"/>
              <a:gd name="T47" fmla="*/ 359093 h 160"/>
              <a:gd name="T48" fmla="*/ 448420 w 160"/>
              <a:gd name="T49" fmla="*/ 286583 h 160"/>
              <a:gd name="T50" fmla="*/ 455266 w 160"/>
              <a:gd name="T51" fmla="*/ 303848 h 160"/>
              <a:gd name="T52" fmla="*/ 462112 w 160"/>
              <a:gd name="T53" fmla="*/ 286583 h 160"/>
              <a:gd name="T54" fmla="*/ 318344 w 160"/>
              <a:gd name="T55" fmla="*/ 155377 h 160"/>
              <a:gd name="T56" fmla="*/ 455266 w 160"/>
              <a:gd name="T57" fmla="*/ 176093 h 160"/>
              <a:gd name="T58" fmla="*/ 455266 w 160"/>
              <a:gd name="T59" fmla="*/ 220980 h 160"/>
              <a:gd name="T60" fmla="*/ 366266 w 160"/>
              <a:gd name="T61" fmla="*/ 238244 h 160"/>
              <a:gd name="T62" fmla="*/ 455266 w 160"/>
              <a:gd name="T63" fmla="*/ 220980 h 160"/>
              <a:gd name="T64" fmla="*/ 290959 w 160"/>
              <a:gd name="T65" fmla="*/ 238244 h 160"/>
              <a:gd name="T66" fmla="*/ 273844 w 160"/>
              <a:gd name="T67" fmla="*/ 220980 h 160"/>
              <a:gd name="T68" fmla="*/ 273844 w 160"/>
              <a:gd name="T69" fmla="*/ 110490 h 160"/>
              <a:gd name="T70" fmla="*/ 410766 w 160"/>
              <a:gd name="T71" fmla="*/ 93226 h 160"/>
              <a:gd name="T72" fmla="*/ 455266 w 160"/>
              <a:gd name="T73" fmla="*/ 110490 h 160"/>
              <a:gd name="T74" fmla="*/ 462112 w 160"/>
              <a:gd name="T75" fmla="*/ 93226 h 160"/>
              <a:gd name="T76" fmla="*/ 448420 w 160"/>
              <a:gd name="T77" fmla="*/ 107037 h 160"/>
              <a:gd name="T78" fmla="*/ 290959 w 160"/>
              <a:gd name="T79" fmla="*/ 165735 h 160"/>
              <a:gd name="T80" fmla="*/ 273844 w 160"/>
              <a:gd name="T81" fmla="*/ 165735 h 160"/>
              <a:gd name="T82" fmla="*/ 290959 w 160"/>
              <a:gd name="T83" fmla="*/ 172641 h 160"/>
              <a:gd name="T84" fmla="*/ 335459 w 160"/>
              <a:gd name="T85" fmla="*/ 224433 h 160"/>
              <a:gd name="T86" fmla="*/ 321767 w 160"/>
              <a:gd name="T87" fmla="*/ 238244 h 160"/>
              <a:gd name="T88" fmla="*/ 229344 w 160"/>
              <a:gd name="T89" fmla="*/ 93226 h 160"/>
              <a:gd name="T90" fmla="*/ 229344 w 160"/>
              <a:gd name="T91" fmla="*/ 238244 h 160"/>
              <a:gd name="T92" fmla="*/ 99268 w 160"/>
              <a:gd name="T93" fmla="*/ 220980 h 160"/>
              <a:gd name="T94" fmla="*/ 208806 w 160"/>
              <a:gd name="T95" fmla="*/ 220980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133" y="101"/>
                </a:moveTo>
                <a:cubicBezTo>
                  <a:pt x="93" y="101"/>
                  <a:pt x="93" y="101"/>
                  <a:pt x="93" y="101"/>
                </a:cubicBezTo>
                <a:cubicBezTo>
                  <a:pt x="92" y="101"/>
                  <a:pt x="91" y="103"/>
                  <a:pt x="91" y="104"/>
                </a:cubicBezTo>
                <a:cubicBezTo>
                  <a:pt x="91" y="105"/>
                  <a:pt x="92" y="107"/>
                  <a:pt x="93" y="107"/>
                </a:cubicBezTo>
                <a:cubicBezTo>
                  <a:pt x="133" y="107"/>
                  <a:pt x="133" y="107"/>
                  <a:pt x="133" y="107"/>
                </a:cubicBezTo>
                <a:cubicBezTo>
                  <a:pt x="135" y="107"/>
                  <a:pt x="136" y="105"/>
                  <a:pt x="136" y="104"/>
                </a:cubicBezTo>
                <a:cubicBezTo>
                  <a:pt x="136" y="103"/>
                  <a:pt x="135" y="101"/>
                  <a:pt x="133" y="101"/>
                </a:cubicBezTo>
                <a:close/>
                <a:moveTo>
                  <a:pt x="27" y="88"/>
                </a:moveTo>
                <a:cubicBezTo>
                  <a:pt x="53" y="88"/>
                  <a:pt x="53" y="88"/>
                  <a:pt x="53" y="88"/>
                </a:cubicBezTo>
                <a:cubicBezTo>
                  <a:pt x="55" y="88"/>
                  <a:pt x="56" y="87"/>
                  <a:pt x="56" y="85"/>
                </a:cubicBezTo>
                <a:cubicBezTo>
                  <a:pt x="56" y="84"/>
                  <a:pt x="55" y="83"/>
                  <a:pt x="53" y="83"/>
                </a:cubicBezTo>
                <a:cubicBezTo>
                  <a:pt x="27" y="83"/>
                  <a:pt x="27" y="83"/>
                  <a:pt x="27" y="83"/>
                </a:cubicBezTo>
                <a:cubicBezTo>
                  <a:pt x="25" y="83"/>
                  <a:pt x="24" y="84"/>
                  <a:pt x="24" y="85"/>
                </a:cubicBezTo>
                <a:cubicBezTo>
                  <a:pt x="24" y="87"/>
                  <a:pt x="25" y="88"/>
                  <a:pt x="27" y="88"/>
                </a:cubicBezTo>
                <a:close/>
                <a:moveTo>
                  <a:pt x="80" y="88"/>
                </a:moveTo>
                <a:cubicBezTo>
                  <a:pt x="120" y="88"/>
                  <a:pt x="120" y="88"/>
                  <a:pt x="120" y="88"/>
                </a:cubicBezTo>
                <a:cubicBezTo>
                  <a:pt x="121" y="88"/>
                  <a:pt x="123" y="87"/>
                  <a:pt x="123" y="85"/>
                </a:cubicBezTo>
                <a:cubicBezTo>
                  <a:pt x="123" y="84"/>
                  <a:pt x="121" y="83"/>
                  <a:pt x="120" y="83"/>
                </a:cubicBezTo>
                <a:cubicBezTo>
                  <a:pt x="80" y="83"/>
                  <a:pt x="80" y="83"/>
                  <a:pt x="80" y="83"/>
                </a:cubicBezTo>
                <a:cubicBezTo>
                  <a:pt x="79" y="83"/>
                  <a:pt x="77" y="84"/>
                  <a:pt x="77" y="85"/>
                </a:cubicBezTo>
                <a:cubicBezTo>
                  <a:pt x="77" y="87"/>
                  <a:pt x="79" y="88"/>
                  <a:pt x="80" y="88"/>
                </a:cubicBezTo>
                <a:close/>
                <a:moveTo>
                  <a:pt x="65" y="83"/>
                </a:moveTo>
                <a:cubicBezTo>
                  <a:pt x="64" y="84"/>
                  <a:pt x="64" y="85"/>
                  <a:pt x="64" y="85"/>
                </a:cubicBezTo>
                <a:cubicBezTo>
                  <a:pt x="64" y="86"/>
                  <a:pt x="64" y="87"/>
                  <a:pt x="65" y="87"/>
                </a:cubicBezTo>
                <a:cubicBezTo>
                  <a:pt x="65" y="88"/>
                  <a:pt x="66" y="88"/>
                  <a:pt x="67" y="88"/>
                </a:cubicBezTo>
                <a:cubicBezTo>
                  <a:pt x="67" y="88"/>
                  <a:pt x="68" y="88"/>
                  <a:pt x="69" y="87"/>
                </a:cubicBezTo>
                <a:cubicBezTo>
                  <a:pt x="69" y="87"/>
                  <a:pt x="69" y="86"/>
                  <a:pt x="69" y="85"/>
                </a:cubicBezTo>
                <a:cubicBezTo>
                  <a:pt x="69" y="85"/>
                  <a:pt x="69" y="84"/>
                  <a:pt x="69" y="83"/>
                </a:cubicBezTo>
                <a:cubicBezTo>
                  <a:pt x="68" y="82"/>
                  <a:pt x="66" y="82"/>
                  <a:pt x="65" y="83"/>
                </a:cubicBezTo>
                <a:close/>
                <a:moveTo>
                  <a:pt x="80" y="101"/>
                </a:moveTo>
                <a:cubicBezTo>
                  <a:pt x="40" y="101"/>
                  <a:pt x="40" y="101"/>
                  <a:pt x="40" y="101"/>
                </a:cubicBezTo>
                <a:cubicBezTo>
                  <a:pt x="39" y="101"/>
                  <a:pt x="37" y="103"/>
                  <a:pt x="37" y="104"/>
                </a:cubicBezTo>
                <a:cubicBezTo>
                  <a:pt x="37" y="105"/>
                  <a:pt x="39" y="107"/>
                  <a:pt x="40" y="107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81" y="107"/>
                  <a:pt x="83" y="105"/>
                  <a:pt x="83" y="104"/>
                </a:cubicBezTo>
                <a:cubicBezTo>
                  <a:pt x="83" y="103"/>
                  <a:pt x="81" y="101"/>
                  <a:pt x="80" y="101"/>
                </a:cubicBezTo>
                <a:close/>
                <a:moveTo>
                  <a:pt x="25" y="102"/>
                </a:moveTo>
                <a:cubicBezTo>
                  <a:pt x="24" y="103"/>
                  <a:pt x="24" y="103"/>
                  <a:pt x="24" y="104"/>
                </a:cubicBezTo>
                <a:cubicBezTo>
                  <a:pt x="24" y="105"/>
                  <a:pt x="24" y="105"/>
                  <a:pt x="25" y="106"/>
                </a:cubicBezTo>
                <a:cubicBezTo>
                  <a:pt x="25" y="106"/>
                  <a:pt x="26" y="107"/>
                  <a:pt x="27" y="107"/>
                </a:cubicBezTo>
                <a:cubicBezTo>
                  <a:pt x="27" y="107"/>
                  <a:pt x="28" y="106"/>
                  <a:pt x="29" y="106"/>
                </a:cubicBezTo>
                <a:cubicBezTo>
                  <a:pt x="29" y="105"/>
                  <a:pt x="29" y="105"/>
                  <a:pt x="29" y="104"/>
                </a:cubicBezTo>
                <a:cubicBezTo>
                  <a:pt x="29" y="103"/>
                  <a:pt x="29" y="103"/>
                  <a:pt x="29" y="102"/>
                </a:cubicBezTo>
                <a:cubicBezTo>
                  <a:pt x="28" y="101"/>
                  <a:pt x="26" y="101"/>
                  <a:pt x="25" y="102"/>
                </a:cubicBezTo>
                <a:close/>
                <a:moveTo>
                  <a:pt x="131" y="83"/>
                </a:moveTo>
                <a:cubicBezTo>
                  <a:pt x="131" y="84"/>
                  <a:pt x="131" y="85"/>
                  <a:pt x="131" y="85"/>
                </a:cubicBezTo>
                <a:cubicBezTo>
                  <a:pt x="131" y="86"/>
                  <a:pt x="131" y="87"/>
                  <a:pt x="131" y="87"/>
                </a:cubicBezTo>
                <a:cubicBezTo>
                  <a:pt x="132" y="88"/>
                  <a:pt x="133" y="88"/>
                  <a:pt x="133" y="88"/>
                </a:cubicBezTo>
                <a:cubicBezTo>
                  <a:pt x="134" y="88"/>
                  <a:pt x="135" y="88"/>
                  <a:pt x="135" y="87"/>
                </a:cubicBezTo>
                <a:cubicBezTo>
                  <a:pt x="136" y="87"/>
                  <a:pt x="136" y="86"/>
                  <a:pt x="136" y="85"/>
                </a:cubicBezTo>
                <a:cubicBezTo>
                  <a:pt x="136" y="85"/>
                  <a:pt x="136" y="84"/>
                  <a:pt x="135" y="83"/>
                </a:cubicBezTo>
                <a:cubicBezTo>
                  <a:pt x="134" y="82"/>
                  <a:pt x="132" y="82"/>
                  <a:pt x="131" y="83"/>
                </a:cubicBezTo>
                <a:close/>
                <a:moveTo>
                  <a:pt x="133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2" y="45"/>
                  <a:pt x="91" y="47"/>
                  <a:pt x="91" y="48"/>
                </a:cubicBezTo>
                <a:cubicBezTo>
                  <a:pt x="91" y="49"/>
                  <a:pt x="92" y="51"/>
                  <a:pt x="93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5" y="51"/>
                  <a:pt x="136" y="49"/>
                  <a:pt x="136" y="48"/>
                </a:cubicBezTo>
                <a:cubicBezTo>
                  <a:pt x="136" y="47"/>
                  <a:pt x="135" y="45"/>
                  <a:pt x="133" y="45"/>
                </a:cubicBezTo>
                <a:close/>
                <a:moveTo>
                  <a:pt x="133" y="64"/>
                </a:moveTo>
                <a:cubicBezTo>
                  <a:pt x="107" y="64"/>
                  <a:pt x="107" y="64"/>
                  <a:pt x="107" y="64"/>
                </a:cubicBezTo>
                <a:cubicBezTo>
                  <a:pt x="105" y="64"/>
                  <a:pt x="104" y="65"/>
                  <a:pt x="104" y="67"/>
                </a:cubicBezTo>
                <a:cubicBezTo>
                  <a:pt x="104" y="68"/>
                  <a:pt x="105" y="69"/>
                  <a:pt x="107" y="69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5" y="69"/>
                  <a:pt x="136" y="68"/>
                  <a:pt x="136" y="67"/>
                </a:cubicBezTo>
                <a:cubicBezTo>
                  <a:pt x="136" y="65"/>
                  <a:pt x="135" y="64"/>
                  <a:pt x="133" y="64"/>
                </a:cubicBezTo>
                <a:close/>
                <a:moveTo>
                  <a:pt x="77" y="67"/>
                </a:moveTo>
                <a:cubicBezTo>
                  <a:pt x="77" y="68"/>
                  <a:pt x="79" y="69"/>
                  <a:pt x="80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7" y="69"/>
                  <a:pt x="88" y="68"/>
                  <a:pt x="88" y="67"/>
                </a:cubicBezTo>
                <a:cubicBezTo>
                  <a:pt x="88" y="65"/>
                  <a:pt x="87" y="64"/>
                  <a:pt x="85" y="64"/>
                </a:cubicBezTo>
                <a:cubicBezTo>
                  <a:pt x="80" y="64"/>
                  <a:pt x="80" y="64"/>
                  <a:pt x="80" y="64"/>
                </a:cubicBezTo>
                <a:cubicBezTo>
                  <a:pt x="79" y="64"/>
                  <a:pt x="77" y="65"/>
                  <a:pt x="77" y="67"/>
                </a:cubicBezTo>
                <a:close/>
                <a:moveTo>
                  <a:pt x="77" y="29"/>
                </a:moveTo>
                <a:cubicBezTo>
                  <a:pt x="77" y="31"/>
                  <a:pt x="79" y="32"/>
                  <a:pt x="80" y="3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1" y="32"/>
                  <a:pt x="123" y="31"/>
                  <a:pt x="123" y="29"/>
                </a:cubicBezTo>
                <a:cubicBezTo>
                  <a:pt x="123" y="28"/>
                  <a:pt x="121" y="27"/>
                  <a:pt x="120" y="27"/>
                </a:cubicBezTo>
                <a:cubicBezTo>
                  <a:pt x="80" y="27"/>
                  <a:pt x="80" y="27"/>
                  <a:pt x="80" y="27"/>
                </a:cubicBezTo>
                <a:cubicBezTo>
                  <a:pt x="79" y="27"/>
                  <a:pt x="77" y="28"/>
                  <a:pt x="77" y="29"/>
                </a:cubicBezTo>
                <a:close/>
                <a:moveTo>
                  <a:pt x="133" y="32"/>
                </a:moveTo>
                <a:cubicBezTo>
                  <a:pt x="134" y="32"/>
                  <a:pt x="135" y="32"/>
                  <a:pt x="135" y="31"/>
                </a:cubicBezTo>
                <a:cubicBezTo>
                  <a:pt x="136" y="31"/>
                  <a:pt x="136" y="30"/>
                  <a:pt x="136" y="29"/>
                </a:cubicBezTo>
                <a:cubicBezTo>
                  <a:pt x="136" y="29"/>
                  <a:pt x="136" y="28"/>
                  <a:pt x="135" y="27"/>
                </a:cubicBezTo>
                <a:cubicBezTo>
                  <a:pt x="134" y="26"/>
                  <a:pt x="132" y="26"/>
                  <a:pt x="131" y="27"/>
                </a:cubicBezTo>
                <a:cubicBezTo>
                  <a:pt x="131" y="28"/>
                  <a:pt x="131" y="29"/>
                  <a:pt x="131" y="29"/>
                </a:cubicBezTo>
                <a:cubicBezTo>
                  <a:pt x="131" y="30"/>
                  <a:pt x="131" y="31"/>
                  <a:pt x="131" y="31"/>
                </a:cubicBezTo>
                <a:cubicBezTo>
                  <a:pt x="132" y="32"/>
                  <a:pt x="133" y="32"/>
                  <a:pt x="133" y="32"/>
                </a:cubicBezTo>
                <a:close/>
                <a:moveTo>
                  <a:pt x="85" y="50"/>
                </a:moveTo>
                <a:cubicBezTo>
                  <a:pt x="85" y="49"/>
                  <a:pt x="85" y="49"/>
                  <a:pt x="85" y="48"/>
                </a:cubicBezTo>
                <a:cubicBezTo>
                  <a:pt x="85" y="47"/>
                  <a:pt x="85" y="47"/>
                  <a:pt x="85" y="46"/>
                </a:cubicBezTo>
                <a:cubicBezTo>
                  <a:pt x="84" y="45"/>
                  <a:pt x="82" y="45"/>
                  <a:pt x="81" y="46"/>
                </a:cubicBezTo>
                <a:cubicBezTo>
                  <a:pt x="80" y="47"/>
                  <a:pt x="80" y="47"/>
                  <a:pt x="80" y="48"/>
                </a:cubicBezTo>
                <a:cubicBezTo>
                  <a:pt x="80" y="49"/>
                  <a:pt x="80" y="49"/>
                  <a:pt x="81" y="50"/>
                </a:cubicBezTo>
                <a:cubicBezTo>
                  <a:pt x="81" y="50"/>
                  <a:pt x="82" y="51"/>
                  <a:pt x="83" y="51"/>
                </a:cubicBezTo>
                <a:cubicBezTo>
                  <a:pt x="83" y="51"/>
                  <a:pt x="84" y="50"/>
                  <a:pt x="85" y="50"/>
                </a:cubicBezTo>
                <a:close/>
                <a:moveTo>
                  <a:pt x="98" y="69"/>
                </a:moveTo>
                <a:cubicBezTo>
                  <a:pt x="98" y="68"/>
                  <a:pt x="99" y="67"/>
                  <a:pt x="99" y="67"/>
                </a:cubicBezTo>
                <a:cubicBezTo>
                  <a:pt x="99" y="66"/>
                  <a:pt x="98" y="65"/>
                  <a:pt x="98" y="65"/>
                </a:cubicBezTo>
                <a:cubicBezTo>
                  <a:pt x="97" y="64"/>
                  <a:pt x="95" y="64"/>
                  <a:pt x="94" y="65"/>
                </a:cubicBezTo>
                <a:cubicBezTo>
                  <a:pt x="94" y="65"/>
                  <a:pt x="93" y="66"/>
                  <a:pt x="93" y="67"/>
                </a:cubicBezTo>
                <a:cubicBezTo>
                  <a:pt x="93" y="67"/>
                  <a:pt x="94" y="68"/>
                  <a:pt x="94" y="69"/>
                </a:cubicBezTo>
                <a:cubicBezTo>
                  <a:pt x="95" y="69"/>
                  <a:pt x="95" y="69"/>
                  <a:pt x="96" y="69"/>
                </a:cubicBezTo>
                <a:cubicBezTo>
                  <a:pt x="97" y="69"/>
                  <a:pt x="97" y="69"/>
                  <a:pt x="98" y="69"/>
                </a:cubicBezTo>
                <a:close/>
                <a:moveTo>
                  <a:pt x="67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4" y="69"/>
                  <a:pt x="24" y="69"/>
                  <a:pt x="24" y="69"/>
                </a:cubicBezTo>
                <a:cubicBezTo>
                  <a:pt x="67" y="69"/>
                  <a:pt x="67" y="69"/>
                  <a:pt x="67" y="69"/>
                </a:cubicBezTo>
                <a:lnTo>
                  <a:pt x="67" y="27"/>
                </a:lnTo>
                <a:close/>
                <a:moveTo>
                  <a:pt x="61" y="64"/>
                </a:moveTo>
                <a:cubicBezTo>
                  <a:pt x="29" y="64"/>
                  <a:pt x="29" y="64"/>
                  <a:pt x="29" y="64"/>
                </a:cubicBezTo>
                <a:cubicBezTo>
                  <a:pt x="29" y="32"/>
                  <a:pt x="29" y="32"/>
                  <a:pt x="29" y="32"/>
                </a:cubicBezTo>
                <a:cubicBezTo>
                  <a:pt x="61" y="32"/>
                  <a:pt x="61" y="32"/>
                  <a:pt x="61" y="32"/>
                </a:cubicBezTo>
                <a:lnTo>
                  <a:pt x="61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" name="Freeform 1105">
            <a:extLst>
              <a:ext uri="{FF2B5EF4-FFF2-40B4-BE49-F238E27FC236}">
                <a16:creationId xmlns:a16="http://schemas.microsoft.com/office/drawing/2014/main" id="{17212C8E-8534-42F7-87BE-A23F9ED7292D}"/>
              </a:ext>
            </a:extLst>
          </p:cNvPr>
          <p:cNvSpPr>
            <a:spLocks noEditPoints="1"/>
          </p:cNvSpPr>
          <p:nvPr/>
        </p:nvSpPr>
        <p:spPr bwMode="auto">
          <a:xfrm>
            <a:off x="3723627" y="3284496"/>
            <a:ext cx="445586" cy="449462"/>
          </a:xfrm>
          <a:custGeom>
            <a:avLst/>
            <a:gdLst>
              <a:gd name="T0" fmla="*/ 191691 w 160"/>
              <a:gd name="T1" fmla="*/ 138113 h 160"/>
              <a:gd name="T2" fmla="*/ 191691 w 160"/>
              <a:gd name="T3" fmla="*/ 120848 h 160"/>
              <a:gd name="T4" fmla="*/ 44500 w 160"/>
              <a:gd name="T5" fmla="*/ 127754 h 160"/>
              <a:gd name="T6" fmla="*/ 54769 w 160"/>
              <a:gd name="T7" fmla="*/ 100132 h 160"/>
              <a:gd name="T8" fmla="*/ 147191 w 160"/>
              <a:gd name="T9" fmla="*/ 93226 h 160"/>
              <a:gd name="T10" fmla="*/ 54769 w 160"/>
              <a:gd name="T11" fmla="*/ 82868 h 160"/>
              <a:gd name="T12" fmla="*/ 54769 w 160"/>
              <a:gd name="T13" fmla="*/ 100132 h 160"/>
              <a:gd name="T14" fmla="*/ 191691 w 160"/>
              <a:gd name="T15" fmla="*/ 155377 h 160"/>
              <a:gd name="T16" fmla="*/ 44500 w 160"/>
              <a:gd name="T17" fmla="*/ 165735 h 160"/>
              <a:gd name="T18" fmla="*/ 191691 w 160"/>
              <a:gd name="T19" fmla="*/ 176093 h 160"/>
              <a:gd name="T20" fmla="*/ 547688 w 160"/>
              <a:gd name="T21" fmla="*/ 37981 h 160"/>
              <a:gd name="T22" fmla="*/ 284113 w 160"/>
              <a:gd name="T23" fmla="*/ 10358 h 160"/>
              <a:gd name="T24" fmla="*/ 263575 w 160"/>
              <a:gd name="T25" fmla="*/ 10358 h 160"/>
              <a:gd name="T26" fmla="*/ 0 w 160"/>
              <a:gd name="T27" fmla="*/ 37981 h 160"/>
              <a:gd name="T28" fmla="*/ 253306 w 160"/>
              <a:gd name="T29" fmla="*/ 424696 h 160"/>
              <a:gd name="T30" fmla="*/ 140345 w 160"/>
              <a:gd name="T31" fmla="*/ 548997 h 160"/>
              <a:gd name="T32" fmla="*/ 154037 w 160"/>
              <a:gd name="T33" fmla="*/ 548997 h 160"/>
              <a:gd name="T34" fmla="*/ 263575 w 160"/>
              <a:gd name="T35" fmla="*/ 524828 h 160"/>
              <a:gd name="T36" fmla="*/ 284113 w 160"/>
              <a:gd name="T37" fmla="*/ 524828 h 160"/>
              <a:gd name="T38" fmla="*/ 393651 w 160"/>
              <a:gd name="T39" fmla="*/ 548997 h 160"/>
              <a:gd name="T40" fmla="*/ 407343 w 160"/>
              <a:gd name="T41" fmla="*/ 548997 h 160"/>
              <a:gd name="T42" fmla="*/ 294382 w 160"/>
              <a:gd name="T43" fmla="*/ 424696 h 160"/>
              <a:gd name="T44" fmla="*/ 547688 w 160"/>
              <a:gd name="T45" fmla="*/ 37981 h 160"/>
              <a:gd name="T46" fmla="*/ 17115 w 160"/>
              <a:gd name="T47" fmla="*/ 403979 h 160"/>
              <a:gd name="T48" fmla="*/ 530573 w 160"/>
              <a:gd name="T49" fmla="*/ 55245 h 160"/>
              <a:gd name="T50" fmla="*/ 256729 w 160"/>
              <a:gd name="T51" fmla="*/ 290036 h 160"/>
              <a:gd name="T52" fmla="*/ 225921 w 160"/>
              <a:gd name="T53" fmla="*/ 286583 h 160"/>
              <a:gd name="T54" fmla="*/ 208806 w 160"/>
              <a:gd name="T55" fmla="*/ 258961 h 160"/>
              <a:gd name="T56" fmla="*/ 136922 w 160"/>
              <a:gd name="T57" fmla="*/ 258961 h 160"/>
              <a:gd name="T58" fmla="*/ 123230 w 160"/>
              <a:gd name="T59" fmla="*/ 286583 h 160"/>
              <a:gd name="T60" fmla="*/ 71884 w 160"/>
              <a:gd name="T61" fmla="*/ 321112 h 160"/>
              <a:gd name="T62" fmla="*/ 147191 w 160"/>
              <a:gd name="T63" fmla="*/ 321112 h 160"/>
              <a:gd name="T64" fmla="*/ 150614 w 160"/>
              <a:gd name="T65" fmla="*/ 286583 h 160"/>
              <a:gd name="T66" fmla="*/ 198537 w 160"/>
              <a:gd name="T67" fmla="*/ 286583 h 160"/>
              <a:gd name="T68" fmla="*/ 201960 w 160"/>
              <a:gd name="T69" fmla="*/ 321112 h 160"/>
              <a:gd name="T70" fmla="*/ 273844 w 160"/>
              <a:gd name="T71" fmla="*/ 321112 h 160"/>
              <a:gd name="T72" fmla="*/ 332036 w 160"/>
              <a:gd name="T73" fmla="*/ 238244 h 160"/>
              <a:gd name="T74" fmla="*/ 379959 w 160"/>
              <a:gd name="T75" fmla="*/ 238244 h 160"/>
              <a:gd name="T76" fmla="*/ 410766 w 160"/>
              <a:gd name="T77" fmla="*/ 303848 h 160"/>
              <a:gd name="T78" fmla="*/ 482650 w 160"/>
              <a:gd name="T79" fmla="*/ 303848 h 160"/>
              <a:gd name="T80" fmla="*/ 434727 w 160"/>
              <a:gd name="T81" fmla="*/ 269319 h 160"/>
              <a:gd name="T82" fmla="*/ 393651 w 160"/>
              <a:gd name="T83" fmla="*/ 210622 h 160"/>
              <a:gd name="T84" fmla="*/ 318344 w 160"/>
              <a:gd name="T85" fmla="*/ 210622 h 160"/>
              <a:gd name="T86" fmla="*/ 256729 w 160"/>
              <a:gd name="T87" fmla="*/ 290036 h 160"/>
              <a:gd name="T88" fmla="*/ 92422 w 160"/>
              <a:gd name="T89" fmla="*/ 321112 h 160"/>
              <a:gd name="T90" fmla="*/ 126653 w 160"/>
              <a:gd name="T91" fmla="*/ 321112 h 160"/>
              <a:gd name="T92" fmla="*/ 174576 w 160"/>
              <a:gd name="T93" fmla="*/ 276225 h 160"/>
              <a:gd name="T94" fmla="*/ 174576 w 160"/>
              <a:gd name="T95" fmla="*/ 238244 h 160"/>
              <a:gd name="T96" fmla="*/ 174576 w 160"/>
              <a:gd name="T97" fmla="*/ 276225 h 160"/>
              <a:gd name="T98" fmla="*/ 219075 w 160"/>
              <a:gd name="T99" fmla="*/ 321112 h 160"/>
              <a:gd name="T100" fmla="*/ 256729 w 160"/>
              <a:gd name="T101" fmla="*/ 321112 h 160"/>
              <a:gd name="T102" fmla="*/ 465535 w 160"/>
              <a:gd name="T103" fmla="*/ 303848 h 160"/>
              <a:gd name="T104" fmla="*/ 427881 w 160"/>
              <a:gd name="T105" fmla="*/ 303848 h 160"/>
              <a:gd name="T106" fmla="*/ 465535 w 160"/>
              <a:gd name="T107" fmla="*/ 303848 h 160"/>
              <a:gd name="T108" fmla="*/ 373112 w 160"/>
              <a:gd name="T109" fmla="*/ 210622 h 160"/>
              <a:gd name="T110" fmla="*/ 338882 w 160"/>
              <a:gd name="T111" fmla="*/ 210622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60">
                <a:moveTo>
                  <a:pt x="16" y="40"/>
                </a:moveTo>
                <a:cubicBezTo>
                  <a:pt x="56" y="40"/>
                  <a:pt x="56" y="40"/>
                  <a:pt x="56" y="40"/>
                </a:cubicBezTo>
                <a:cubicBezTo>
                  <a:pt x="57" y="40"/>
                  <a:pt x="59" y="39"/>
                  <a:pt x="59" y="37"/>
                </a:cubicBezTo>
                <a:cubicBezTo>
                  <a:pt x="59" y="36"/>
                  <a:pt x="57" y="35"/>
                  <a:pt x="56" y="35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5"/>
                  <a:pt x="13" y="36"/>
                  <a:pt x="13" y="37"/>
                </a:cubicBezTo>
                <a:cubicBezTo>
                  <a:pt x="13" y="39"/>
                  <a:pt x="15" y="40"/>
                  <a:pt x="16" y="40"/>
                </a:cubicBezTo>
                <a:close/>
                <a:moveTo>
                  <a:pt x="16" y="29"/>
                </a:moveTo>
                <a:cubicBezTo>
                  <a:pt x="40" y="29"/>
                  <a:pt x="40" y="29"/>
                  <a:pt x="40" y="29"/>
                </a:cubicBezTo>
                <a:cubicBezTo>
                  <a:pt x="41" y="29"/>
                  <a:pt x="43" y="28"/>
                  <a:pt x="43" y="27"/>
                </a:cubicBezTo>
                <a:cubicBezTo>
                  <a:pt x="43" y="25"/>
                  <a:pt x="41" y="24"/>
                  <a:pt x="4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5" y="24"/>
                  <a:pt x="13" y="25"/>
                  <a:pt x="13" y="27"/>
                </a:cubicBezTo>
                <a:cubicBezTo>
                  <a:pt x="13" y="28"/>
                  <a:pt x="15" y="29"/>
                  <a:pt x="16" y="29"/>
                </a:cubicBezTo>
                <a:close/>
                <a:moveTo>
                  <a:pt x="59" y="48"/>
                </a:moveTo>
                <a:cubicBezTo>
                  <a:pt x="59" y="47"/>
                  <a:pt x="57" y="45"/>
                  <a:pt x="56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5" y="45"/>
                  <a:pt x="13" y="47"/>
                  <a:pt x="13" y="48"/>
                </a:cubicBezTo>
                <a:cubicBezTo>
                  <a:pt x="13" y="49"/>
                  <a:pt x="15" y="51"/>
                  <a:pt x="1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7" y="51"/>
                  <a:pt x="59" y="49"/>
                  <a:pt x="59" y="48"/>
                </a:cubicBezTo>
                <a:close/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75" y="84"/>
                </a:moveTo>
                <a:cubicBezTo>
                  <a:pt x="73" y="83"/>
                  <a:pt x="71" y="83"/>
                  <a:pt x="69" y="83"/>
                </a:cubicBezTo>
                <a:cubicBezTo>
                  <a:pt x="68" y="83"/>
                  <a:pt x="67" y="83"/>
                  <a:pt x="66" y="83"/>
                </a:cubicBezTo>
                <a:cubicBezTo>
                  <a:pt x="61" y="78"/>
                  <a:pt x="61" y="78"/>
                  <a:pt x="61" y="78"/>
                </a:cubicBezTo>
                <a:cubicBezTo>
                  <a:pt x="61" y="77"/>
                  <a:pt x="61" y="76"/>
                  <a:pt x="61" y="75"/>
                </a:cubicBezTo>
                <a:cubicBezTo>
                  <a:pt x="61" y="69"/>
                  <a:pt x="57" y="64"/>
                  <a:pt x="51" y="64"/>
                </a:cubicBezTo>
                <a:cubicBezTo>
                  <a:pt x="45" y="64"/>
                  <a:pt x="40" y="69"/>
                  <a:pt x="40" y="75"/>
                </a:cubicBezTo>
                <a:cubicBezTo>
                  <a:pt x="40" y="76"/>
                  <a:pt x="40" y="77"/>
                  <a:pt x="41" y="78"/>
                </a:cubicBezTo>
                <a:cubicBezTo>
                  <a:pt x="36" y="83"/>
                  <a:pt x="36" y="83"/>
                  <a:pt x="36" y="83"/>
                </a:cubicBezTo>
                <a:cubicBezTo>
                  <a:pt x="34" y="83"/>
                  <a:pt x="33" y="83"/>
                  <a:pt x="32" y="83"/>
                </a:cubicBezTo>
                <a:cubicBezTo>
                  <a:pt x="26" y="83"/>
                  <a:pt x="21" y="87"/>
                  <a:pt x="21" y="93"/>
                </a:cubicBezTo>
                <a:cubicBezTo>
                  <a:pt x="21" y="99"/>
                  <a:pt x="26" y="104"/>
                  <a:pt x="32" y="104"/>
                </a:cubicBezTo>
                <a:cubicBezTo>
                  <a:pt x="38" y="104"/>
                  <a:pt x="43" y="99"/>
                  <a:pt x="43" y="93"/>
                </a:cubicBezTo>
                <a:cubicBezTo>
                  <a:pt x="43" y="91"/>
                  <a:pt x="42" y="88"/>
                  <a:pt x="40" y="86"/>
                </a:cubicBezTo>
                <a:cubicBezTo>
                  <a:pt x="44" y="83"/>
                  <a:pt x="44" y="83"/>
                  <a:pt x="44" y="83"/>
                </a:cubicBezTo>
                <a:cubicBezTo>
                  <a:pt x="46" y="84"/>
                  <a:pt x="48" y="85"/>
                  <a:pt x="51" y="85"/>
                </a:cubicBezTo>
                <a:cubicBezTo>
                  <a:pt x="53" y="85"/>
                  <a:pt x="56" y="84"/>
                  <a:pt x="58" y="83"/>
                </a:cubicBezTo>
                <a:cubicBezTo>
                  <a:pt x="61" y="86"/>
                  <a:pt x="61" y="86"/>
                  <a:pt x="61" y="86"/>
                </a:cubicBezTo>
                <a:cubicBezTo>
                  <a:pt x="60" y="88"/>
                  <a:pt x="59" y="91"/>
                  <a:pt x="59" y="93"/>
                </a:cubicBezTo>
                <a:cubicBezTo>
                  <a:pt x="59" y="99"/>
                  <a:pt x="63" y="104"/>
                  <a:pt x="69" y="104"/>
                </a:cubicBezTo>
                <a:cubicBezTo>
                  <a:pt x="75" y="104"/>
                  <a:pt x="80" y="99"/>
                  <a:pt x="80" y="93"/>
                </a:cubicBezTo>
                <a:cubicBezTo>
                  <a:pt x="80" y="91"/>
                  <a:pt x="79" y="90"/>
                  <a:pt x="78" y="88"/>
                </a:cubicBezTo>
                <a:cubicBezTo>
                  <a:pt x="97" y="69"/>
                  <a:pt x="97" y="69"/>
                  <a:pt x="97" y="69"/>
                </a:cubicBezTo>
                <a:cubicBezTo>
                  <a:pt x="99" y="71"/>
                  <a:pt x="101" y="72"/>
                  <a:pt x="104" y="72"/>
                </a:cubicBezTo>
                <a:cubicBezTo>
                  <a:pt x="107" y="72"/>
                  <a:pt x="109" y="71"/>
                  <a:pt x="111" y="69"/>
                </a:cubicBezTo>
                <a:cubicBezTo>
                  <a:pt x="123" y="81"/>
                  <a:pt x="123" y="81"/>
                  <a:pt x="123" y="81"/>
                </a:cubicBezTo>
                <a:cubicBezTo>
                  <a:pt x="121" y="83"/>
                  <a:pt x="120" y="85"/>
                  <a:pt x="120" y="88"/>
                </a:cubicBezTo>
                <a:cubicBezTo>
                  <a:pt x="120" y="94"/>
                  <a:pt x="125" y="99"/>
                  <a:pt x="131" y="99"/>
                </a:cubicBezTo>
                <a:cubicBezTo>
                  <a:pt x="137" y="99"/>
                  <a:pt x="141" y="94"/>
                  <a:pt x="141" y="88"/>
                </a:cubicBezTo>
                <a:cubicBezTo>
                  <a:pt x="141" y="82"/>
                  <a:pt x="137" y="77"/>
                  <a:pt x="131" y="77"/>
                </a:cubicBezTo>
                <a:cubicBezTo>
                  <a:pt x="129" y="77"/>
                  <a:pt x="128" y="78"/>
                  <a:pt x="127" y="78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4" y="64"/>
                  <a:pt x="115" y="63"/>
                  <a:pt x="115" y="61"/>
                </a:cubicBezTo>
                <a:cubicBezTo>
                  <a:pt x="115" y="55"/>
                  <a:pt x="110" y="51"/>
                  <a:pt x="104" y="51"/>
                </a:cubicBezTo>
                <a:cubicBezTo>
                  <a:pt x="98" y="51"/>
                  <a:pt x="93" y="55"/>
                  <a:pt x="93" y="61"/>
                </a:cubicBezTo>
                <a:cubicBezTo>
                  <a:pt x="93" y="63"/>
                  <a:pt x="94" y="64"/>
                  <a:pt x="94" y="65"/>
                </a:cubicBezTo>
                <a:lnTo>
                  <a:pt x="75" y="84"/>
                </a:lnTo>
                <a:close/>
                <a:moveTo>
                  <a:pt x="32" y="99"/>
                </a:moveTo>
                <a:cubicBezTo>
                  <a:pt x="29" y="99"/>
                  <a:pt x="27" y="96"/>
                  <a:pt x="27" y="93"/>
                </a:cubicBezTo>
                <a:cubicBezTo>
                  <a:pt x="27" y="90"/>
                  <a:pt x="29" y="88"/>
                  <a:pt x="32" y="88"/>
                </a:cubicBezTo>
                <a:cubicBezTo>
                  <a:pt x="35" y="88"/>
                  <a:pt x="37" y="90"/>
                  <a:pt x="37" y="93"/>
                </a:cubicBezTo>
                <a:cubicBezTo>
                  <a:pt x="37" y="96"/>
                  <a:pt x="35" y="99"/>
                  <a:pt x="32" y="99"/>
                </a:cubicBezTo>
                <a:close/>
                <a:moveTo>
                  <a:pt x="51" y="80"/>
                </a:moveTo>
                <a:cubicBezTo>
                  <a:pt x="48" y="80"/>
                  <a:pt x="45" y="78"/>
                  <a:pt x="45" y="75"/>
                </a:cubicBezTo>
                <a:cubicBezTo>
                  <a:pt x="45" y="72"/>
                  <a:pt x="48" y="69"/>
                  <a:pt x="51" y="69"/>
                </a:cubicBezTo>
                <a:cubicBezTo>
                  <a:pt x="54" y="69"/>
                  <a:pt x="56" y="72"/>
                  <a:pt x="56" y="75"/>
                </a:cubicBezTo>
                <a:cubicBezTo>
                  <a:pt x="56" y="78"/>
                  <a:pt x="54" y="80"/>
                  <a:pt x="51" y="80"/>
                </a:cubicBezTo>
                <a:close/>
                <a:moveTo>
                  <a:pt x="69" y="99"/>
                </a:moveTo>
                <a:cubicBezTo>
                  <a:pt x="66" y="99"/>
                  <a:pt x="64" y="96"/>
                  <a:pt x="64" y="93"/>
                </a:cubicBezTo>
                <a:cubicBezTo>
                  <a:pt x="64" y="90"/>
                  <a:pt x="66" y="88"/>
                  <a:pt x="69" y="88"/>
                </a:cubicBezTo>
                <a:cubicBezTo>
                  <a:pt x="72" y="88"/>
                  <a:pt x="75" y="90"/>
                  <a:pt x="75" y="93"/>
                </a:cubicBezTo>
                <a:cubicBezTo>
                  <a:pt x="75" y="96"/>
                  <a:pt x="72" y="99"/>
                  <a:pt x="69" y="99"/>
                </a:cubicBezTo>
                <a:close/>
                <a:moveTo>
                  <a:pt x="136" y="88"/>
                </a:moveTo>
                <a:cubicBezTo>
                  <a:pt x="136" y="91"/>
                  <a:pt x="134" y="93"/>
                  <a:pt x="131" y="93"/>
                </a:cubicBezTo>
                <a:cubicBezTo>
                  <a:pt x="128" y="93"/>
                  <a:pt x="125" y="91"/>
                  <a:pt x="125" y="88"/>
                </a:cubicBezTo>
                <a:cubicBezTo>
                  <a:pt x="125" y="85"/>
                  <a:pt x="128" y="83"/>
                  <a:pt x="131" y="83"/>
                </a:cubicBezTo>
                <a:cubicBezTo>
                  <a:pt x="134" y="83"/>
                  <a:pt x="136" y="85"/>
                  <a:pt x="136" y="88"/>
                </a:cubicBezTo>
                <a:close/>
                <a:moveTo>
                  <a:pt x="104" y="56"/>
                </a:moveTo>
                <a:cubicBezTo>
                  <a:pt x="107" y="56"/>
                  <a:pt x="109" y="58"/>
                  <a:pt x="109" y="61"/>
                </a:cubicBezTo>
                <a:cubicBezTo>
                  <a:pt x="109" y="64"/>
                  <a:pt x="107" y="67"/>
                  <a:pt x="104" y="67"/>
                </a:cubicBezTo>
                <a:cubicBezTo>
                  <a:pt x="101" y="67"/>
                  <a:pt x="99" y="64"/>
                  <a:pt x="99" y="61"/>
                </a:cubicBezTo>
                <a:cubicBezTo>
                  <a:pt x="99" y="58"/>
                  <a:pt x="101" y="56"/>
                  <a:pt x="104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" name="Freeform 1106">
            <a:extLst>
              <a:ext uri="{FF2B5EF4-FFF2-40B4-BE49-F238E27FC236}">
                <a16:creationId xmlns:a16="http://schemas.microsoft.com/office/drawing/2014/main" id="{BE5E1B40-E496-4268-A7D1-CB537D3F21B1}"/>
              </a:ext>
            </a:extLst>
          </p:cNvPr>
          <p:cNvSpPr>
            <a:spLocks noEditPoints="1"/>
          </p:cNvSpPr>
          <p:nvPr/>
        </p:nvSpPr>
        <p:spPr bwMode="auto">
          <a:xfrm>
            <a:off x="3724398" y="4287304"/>
            <a:ext cx="445586" cy="449462"/>
          </a:xfrm>
          <a:custGeom>
            <a:avLst/>
            <a:gdLst>
              <a:gd name="T0" fmla="*/ 208806 w 160"/>
              <a:gd name="T1" fmla="*/ 148471 h 160"/>
              <a:gd name="T2" fmla="*/ 208806 w 160"/>
              <a:gd name="T3" fmla="*/ 127754 h 160"/>
              <a:gd name="T4" fmla="*/ 65038 w 160"/>
              <a:gd name="T5" fmla="*/ 138113 h 160"/>
              <a:gd name="T6" fmla="*/ 71884 w 160"/>
              <a:gd name="T7" fmla="*/ 120848 h 160"/>
              <a:gd name="T8" fmla="*/ 164306 w 160"/>
              <a:gd name="T9" fmla="*/ 110490 h 160"/>
              <a:gd name="T10" fmla="*/ 71884 w 160"/>
              <a:gd name="T11" fmla="*/ 100132 h 160"/>
              <a:gd name="T12" fmla="*/ 71884 w 160"/>
              <a:gd name="T13" fmla="*/ 120848 h 160"/>
              <a:gd name="T14" fmla="*/ 208806 w 160"/>
              <a:gd name="T15" fmla="*/ 155377 h 160"/>
              <a:gd name="T16" fmla="*/ 65038 w 160"/>
              <a:gd name="T17" fmla="*/ 165735 h 160"/>
              <a:gd name="T18" fmla="*/ 208806 w 160"/>
              <a:gd name="T19" fmla="*/ 176093 h 160"/>
              <a:gd name="T20" fmla="*/ 547688 w 160"/>
              <a:gd name="T21" fmla="*/ 37981 h 160"/>
              <a:gd name="T22" fmla="*/ 284113 w 160"/>
              <a:gd name="T23" fmla="*/ 10358 h 160"/>
              <a:gd name="T24" fmla="*/ 263575 w 160"/>
              <a:gd name="T25" fmla="*/ 10358 h 160"/>
              <a:gd name="T26" fmla="*/ 0 w 160"/>
              <a:gd name="T27" fmla="*/ 37981 h 160"/>
              <a:gd name="T28" fmla="*/ 253306 w 160"/>
              <a:gd name="T29" fmla="*/ 424696 h 160"/>
              <a:gd name="T30" fmla="*/ 140345 w 160"/>
              <a:gd name="T31" fmla="*/ 548997 h 160"/>
              <a:gd name="T32" fmla="*/ 154037 w 160"/>
              <a:gd name="T33" fmla="*/ 548997 h 160"/>
              <a:gd name="T34" fmla="*/ 263575 w 160"/>
              <a:gd name="T35" fmla="*/ 524828 h 160"/>
              <a:gd name="T36" fmla="*/ 284113 w 160"/>
              <a:gd name="T37" fmla="*/ 524828 h 160"/>
              <a:gd name="T38" fmla="*/ 393651 w 160"/>
              <a:gd name="T39" fmla="*/ 548997 h 160"/>
              <a:gd name="T40" fmla="*/ 407343 w 160"/>
              <a:gd name="T41" fmla="*/ 548997 h 160"/>
              <a:gd name="T42" fmla="*/ 294382 w 160"/>
              <a:gd name="T43" fmla="*/ 424696 h 160"/>
              <a:gd name="T44" fmla="*/ 547688 w 160"/>
              <a:gd name="T45" fmla="*/ 37981 h 160"/>
              <a:gd name="T46" fmla="*/ 17115 w 160"/>
              <a:gd name="T47" fmla="*/ 403979 h 160"/>
              <a:gd name="T48" fmla="*/ 530573 w 160"/>
              <a:gd name="T49" fmla="*/ 55245 h 160"/>
              <a:gd name="T50" fmla="*/ 373112 w 160"/>
              <a:gd name="T51" fmla="*/ 182999 h 160"/>
              <a:gd name="T52" fmla="*/ 308075 w 160"/>
              <a:gd name="T53" fmla="*/ 293489 h 160"/>
              <a:gd name="T54" fmla="*/ 219075 w 160"/>
              <a:gd name="T55" fmla="*/ 217527 h 160"/>
              <a:gd name="T56" fmla="*/ 102692 w 160"/>
              <a:gd name="T57" fmla="*/ 348734 h 160"/>
              <a:gd name="T58" fmla="*/ 116384 w 160"/>
              <a:gd name="T59" fmla="*/ 348734 h 160"/>
              <a:gd name="T60" fmla="*/ 301228 w 160"/>
              <a:gd name="T61" fmla="*/ 314206 h 160"/>
              <a:gd name="T62" fmla="*/ 311498 w 160"/>
              <a:gd name="T63" fmla="*/ 314206 h 160"/>
              <a:gd name="T64" fmla="*/ 427881 w 160"/>
              <a:gd name="T65" fmla="*/ 238244 h 160"/>
              <a:gd name="T66" fmla="*/ 448420 w 160"/>
              <a:gd name="T67" fmla="*/ 238244 h 160"/>
              <a:gd name="T68" fmla="*/ 444997 w 160"/>
              <a:gd name="T69" fmla="*/ 172641 h 160"/>
              <a:gd name="T70" fmla="*/ 438150 w 160"/>
              <a:gd name="T71" fmla="*/ 165735 h 160"/>
              <a:gd name="T72" fmla="*/ 366266 w 160"/>
              <a:gd name="T73" fmla="*/ 176093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60">
                <a:moveTo>
                  <a:pt x="21" y="43"/>
                </a:moveTo>
                <a:cubicBezTo>
                  <a:pt x="61" y="43"/>
                  <a:pt x="61" y="43"/>
                  <a:pt x="61" y="43"/>
                </a:cubicBezTo>
                <a:cubicBezTo>
                  <a:pt x="63" y="43"/>
                  <a:pt x="64" y="41"/>
                  <a:pt x="64" y="40"/>
                </a:cubicBezTo>
                <a:cubicBezTo>
                  <a:pt x="64" y="39"/>
                  <a:pt x="63" y="37"/>
                  <a:pt x="6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0" y="37"/>
                  <a:pt x="19" y="39"/>
                  <a:pt x="19" y="40"/>
                </a:cubicBezTo>
                <a:cubicBezTo>
                  <a:pt x="19" y="41"/>
                  <a:pt x="20" y="43"/>
                  <a:pt x="21" y="43"/>
                </a:cubicBezTo>
                <a:close/>
                <a:moveTo>
                  <a:pt x="21" y="35"/>
                </a:moveTo>
                <a:cubicBezTo>
                  <a:pt x="45" y="35"/>
                  <a:pt x="45" y="35"/>
                  <a:pt x="45" y="35"/>
                </a:cubicBezTo>
                <a:cubicBezTo>
                  <a:pt x="47" y="35"/>
                  <a:pt x="48" y="33"/>
                  <a:pt x="48" y="32"/>
                </a:cubicBezTo>
                <a:cubicBezTo>
                  <a:pt x="48" y="31"/>
                  <a:pt x="47" y="29"/>
                  <a:pt x="45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19" y="31"/>
                  <a:pt x="19" y="32"/>
                </a:cubicBezTo>
                <a:cubicBezTo>
                  <a:pt x="19" y="33"/>
                  <a:pt x="20" y="35"/>
                  <a:pt x="21" y="35"/>
                </a:cubicBezTo>
                <a:close/>
                <a:moveTo>
                  <a:pt x="64" y="48"/>
                </a:moveTo>
                <a:cubicBezTo>
                  <a:pt x="64" y="47"/>
                  <a:pt x="63" y="45"/>
                  <a:pt x="61" y="45"/>
                </a:cubicBezTo>
                <a:cubicBezTo>
                  <a:pt x="21" y="45"/>
                  <a:pt x="21" y="45"/>
                  <a:pt x="21" y="45"/>
                </a:cubicBezTo>
                <a:cubicBezTo>
                  <a:pt x="20" y="45"/>
                  <a:pt x="19" y="47"/>
                  <a:pt x="19" y="48"/>
                </a:cubicBezTo>
                <a:cubicBezTo>
                  <a:pt x="19" y="49"/>
                  <a:pt x="20" y="51"/>
                  <a:pt x="21" y="51"/>
                </a:cubicBezTo>
                <a:cubicBezTo>
                  <a:pt x="61" y="51"/>
                  <a:pt x="61" y="51"/>
                  <a:pt x="61" y="51"/>
                </a:cubicBezTo>
                <a:cubicBezTo>
                  <a:pt x="63" y="51"/>
                  <a:pt x="64" y="49"/>
                  <a:pt x="64" y="48"/>
                </a:cubicBezTo>
                <a:close/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109" y="53"/>
                </a:moveTo>
                <a:cubicBezTo>
                  <a:pt x="122" y="53"/>
                  <a:pt x="122" y="53"/>
                  <a:pt x="122" y="53"/>
                </a:cubicBezTo>
                <a:cubicBezTo>
                  <a:pt x="90" y="85"/>
                  <a:pt x="90" y="85"/>
                  <a:pt x="90" y="85"/>
                </a:cubicBezTo>
                <a:cubicBezTo>
                  <a:pt x="67" y="63"/>
                  <a:pt x="67" y="63"/>
                  <a:pt x="67" y="63"/>
                </a:cubicBezTo>
                <a:cubicBezTo>
                  <a:pt x="66" y="62"/>
                  <a:pt x="65" y="62"/>
                  <a:pt x="64" y="63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8"/>
                  <a:pt x="29" y="100"/>
                  <a:pt x="30" y="101"/>
                </a:cubicBezTo>
                <a:cubicBezTo>
                  <a:pt x="31" y="101"/>
                  <a:pt x="31" y="101"/>
                  <a:pt x="32" y="101"/>
                </a:cubicBezTo>
                <a:cubicBezTo>
                  <a:pt x="33" y="101"/>
                  <a:pt x="33" y="101"/>
                  <a:pt x="34" y="101"/>
                </a:cubicBezTo>
                <a:cubicBezTo>
                  <a:pt x="66" y="69"/>
                  <a:pt x="66" y="69"/>
                  <a:pt x="66" y="69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91"/>
                  <a:pt x="89" y="92"/>
                  <a:pt x="90" y="92"/>
                </a:cubicBezTo>
                <a:cubicBezTo>
                  <a:pt x="90" y="92"/>
                  <a:pt x="91" y="91"/>
                  <a:pt x="91" y="91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71"/>
                  <a:pt x="127" y="72"/>
                  <a:pt x="128" y="72"/>
                </a:cubicBezTo>
                <a:cubicBezTo>
                  <a:pt x="129" y="72"/>
                  <a:pt x="131" y="71"/>
                  <a:pt x="131" y="69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0"/>
                  <a:pt x="131" y="50"/>
                  <a:pt x="130" y="50"/>
                </a:cubicBezTo>
                <a:cubicBezTo>
                  <a:pt x="130" y="49"/>
                  <a:pt x="130" y="48"/>
                  <a:pt x="129" y="48"/>
                </a:cubicBezTo>
                <a:cubicBezTo>
                  <a:pt x="129" y="48"/>
                  <a:pt x="128" y="48"/>
                  <a:pt x="128" y="48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08" y="48"/>
                  <a:pt x="107" y="49"/>
                  <a:pt x="107" y="51"/>
                </a:cubicBezTo>
                <a:cubicBezTo>
                  <a:pt x="107" y="52"/>
                  <a:pt x="108" y="53"/>
                  <a:pt x="109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" name="Freeform 1107">
            <a:extLst>
              <a:ext uri="{FF2B5EF4-FFF2-40B4-BE49-F238E27FC236}">
                <a16:creationId xmlns:a16="http://schemas.microsoft.com/office/drawing/2014/main" id="{787F2C29-868D-468A-981A-83AE1DCED477}"/>
              </a:ext>
            </a:extLst>
          </p:cNvPr>
          <p:cNvSpPr>
            <a:spLocks noEditPoints="1"/>
          </p:cNvSpPr>
          <p:nvPr/>
        </p:nvSpPr>
        <p:spPr bwMode="auto">
          <a:xfrm>
            <a:off x="3732685" y="5286704"/>
            <a:ext cx="445586" cy="449462"/>
          </a:xfrm>
          <a:custGeom>
            <a:avLst/>
            <a:gdLst>
              <a:gd name="T0" fmla="*/ 284113 w 160"/>
              <a:gd name="T1" fmla="*/ 10358 h 160"/>
              <a:gd name="T2" fmla="*/ 263575 w 160"/>
              <a:gd name="T3" fmla="*/ 37981 h 160"/>
              <a:gd name="T4" fmla="*/ 253306 w 160"/>
              <a:gd name="T5" fmla="*/ 424696 h 160"/>
              <a:gd name="T6" fmla="*/ 147191 w 160"/>
              <a:gd name="T7" fmla="*/ 552450 h 160"/>
              <a:gd name="T8" fmla="*/ 263575 w 160"/>
              <a:gd name="T9" fmla="*/ 524828 h 160"/>
              <a:gd name="T10" fmla="*/ 284113 w 160"/>
              <a:gd name="T11" fmla="*/ 435054 h 160"/>
              <a:gd name="T12" fmla="*/ 407343 w 160"/>
              <a:gd name="T13" fmla="*/ 548997 h 160"/>
              <a:gd name="T14" fmla="*/ 547688 w 160"/>
              <a:gd name="T15" fmla="*/ 424696 h 160"/>
              <a:gd name="T16" fmla="*/ 17115 w 160"/>
              <a:gd name="T17" fmla="*/ 403979 h 160"/>
              <a:gd name="T18" fmla="*/ 530573 w 160"/>
              <a:gd name="T19" fmla="*/ 403979 h 160"/>
              <a:gd name="T20" fmla="*/ 109538 w 160"/>
              <a:gd name="T21" fmla="*/ 265867 h 160"/>
              <a:gd name="T22" fmla="*/ 143768 w 160"/>
              <a:gd name="T23" fmla="*/ 234791 h 160"/>
              <a:gd name="T24" fmla="*/ 92422 w 160"/>
              <a:gd name="T25" fmla="*/ 148471 h 160"/>
              <a:gd name="T26" fmla="*/ 109538 w 160"/>
              <a:gd name="T27" fmla="*/ 120848 h 160"/>
              <a:gd name="T28" fmla="*/ 154037 w 160"/>
              <a:gd name="T29" fmla="*/ 148471 h 160"/>
              <a:gd name="T30" fmla="*/ 109538 w 160"/>
              <a:gd name="T31" fmla="*/ 86320 h 160"/>
              <a:gd name="T32" fmla="*/ 75307 w 160"/>
              <a:gd name="T33" fmla="*/ 117396 h 160"/>
              <a:gd name="T34" fmla="*/ 126653 w 160"/>
              <a:gd name="T35" fmla="*/ 200263 h 160"/>
              <a:gd name="T36" fmla="*/ 109538 w 160"/>
              <a:gd name="T37" fmla="*/ 231338 h 160"/>
              <a:gd name="T38" fmla="*/ 65038 w 160"/>
              <a:gd name="T39" fmla="*/ 203716 h 160"/>
              <a:gd name="T40" fmla="*/ 482650 w 160"/>
              <a:gd name="T41" fmla="*/ 182999 h 160"/>
              <a:gd name="T42" fmla="*/ 373112 w 160"/>
              <a:gd name="T43" fmla="*/ 231338 h 160"/>
              <a:gd name="T44" fmla="*/ 482650 w 160"/>
              <a:gd name="T45" fmla="*/ 276225 h 160"/>
              <a:gd name="T46" fmla="*/ 448420 w 160"/>
              <a:gd name="T47" fmla="*/ 293489 h 160"/>
              <a:gd name="T48" fmla="*/ 421035 w 160"/>
              <a:gd name="T49" fmla="*/ 341828 h 160"/>
              <a:gd name="T50" fmla="*/ 482650 w 160"/>
              <a:gd name="T51" fmla="*/ 359093 h 160"/>
              <a:gd name="T52" fmla="*/ 503188 w 160"/>
              <a:gd name="T53" fmla="*/ 376357 h 160"/>
              <a:gd name="T54" fmla="*/ 482650 w 160"/>
              <a:gd name="T55" fmla="*/ 93226 h 160"/>
              <a:gd name="T56" fmla="*/ 410766 w 160"/>
              <a:gd name="T57" fmla="*/ 120848 h 160"/>
              <a:gd name="T58" fmla="*/ 482650 w 160"/>
              <a:gd name="T59" fmla="*/ 165735 h 160"/>
              <a:gd name="T60" fmla="*/ 355997 w 160"/>
              <a:gd name="T61" fmla="*/ 182999 h 160"/>
              <a:gd name="T62" fmla="*/ 65038 w 160"/>
              <a:gd name="T63" fmla="*/ 359093 h 160"/>
              <a:gd name="T64" fmla="*/ 154037 w 160"/>
              <a:gd name="T65" fmla="*/ 359093 h 160"/>
              <a:gd name="T66" fmla="*/ 181422 w 160"/>
              <a:gd name="T67" fmla="*/ 359093 h 160"/>
              <a:gd name="T68" fmla="*/ 198537 w 160"/>
              <a:gd name="T69" fmla="*/ 365998 h 160"/>
              <a:gd name="T70" fmla="*/ 184845 w 160"/>
              <a:gd name="T71" fmla="*/ 352187 h 160"/>
              <a:gd name="T72" fmla="*/ 154037 w 160"/>
              <a:gd name="T73" fmla="*/ 314206 h 160"/>
              <a:gd name="T74" fmla="*/ 201960 w 160"/>
              <a:gd name="T75" fmla="*/ 314206 h 160"/>
              <a:gd name="T76" fmla="*/ 92422 w 160"/>
              <a:gd name="T77" fmla="*/ 321112 h 160"/>
              <a:gd name="T78" fmla="*/ 71884 w 160"/>
              <a:gd name="T79" fmla="*/ 303848 h 160"/>
              <a:gd name="T80" fmla="*/ 119807 w 160"/>
              <a:gd name="T81" fmla="*/ 307300 h 160"/>
              <a:gd name="T82" fmla="*/ 126653 w 160"/>
              <a:gd name="T83" fmla="*/ 321112 h 160"/>
              <a:gd name="T84" fmla="*/ 133499 w 160"/>
              <a:gd name="T85" fmla="*/ 307300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60"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29" y="72"/>
                </a:moveTo>
                <a:cubicBezTo>
                  <a:pt x="29" y="75"/>
                  <a:pt x="29" y="75"/>
                  <a:pt x="29" y="75"/>
                </a:cubicBezTo>
                <a:cubicBezTo>
                  <a:pt x="29" y="76"/>
                  <a:pt x="31" y="77"/>
                  <a:pt x="32" y="77"/>
                </a:cubicBezTo>
                <a:cubicBezTo>
                  <a:pt x="33" y="77"/>
                  <a:pt x="35" y="76"/>
                  <a:pt x="35" y="75"/>
                </a:cubicBezTo>
                <a:cubicBezTo>
                  <a:pt x="35" y="72"/>
                  <a:pt x="35" y="72"/>
                  <a:pt x="35" y="72"/>
                </a:cubicBezTo>
                <a:cubicBezTo>
                  <a:pt x="38" y="72"/>
                  <a:pt x="40" y="70"/>
                  <a:pt x="42" y="68"/>
                </a:cubicBezTo>
                <a:cubicBezTo>
                  <a:pt x="44" y="66"/>
                  <a:pt x="45" y="63"/>
                  <a:pt x="44" y="61"/>
                </a:cubicBezTo>
                <a:cubicBezTo>
                  <a:pt x="44" y="58"/>
                  <a:pt x="43" y="56"/>
                  <a:pt x="41" y="54"/>
                </a:cubicBezTo>
                <a:cubicBezTo>
                  <a:pt x="27" y="43"/>
                  <a:pt x="27" y="43"/>
                  <a:pt x="27" y="43"/>
                </a:cubicBezTo>
                <a:cubicBezTo>
                  <a:pt x="26" y="43"/>
                  <a:pt x="25" y="42"/>
                  <a:pt x="25" y="40"/>
                </a:cubicBezTo>
                <a:cubicBezTo>
                  <a:pt x="25" y="39"/>
                  <a:pt x="25" y="38"/>
                  <a:pt x="26" y="38"/>
                </a:cubicBezTo>
                <a:cubicBezTo>
                  <a:pt x="27" y="36"/>
                  <a:pt x="30" y="35"/>
                  <a:pt x="32" y="35"/>
                </a:cubicBezTo>
                <a:cubicBezTo>
                  <a:pt x="36" y="35"/>
                  <a:pt x="40" y="38"/>
                  <a:pt x="40" y="43"/>
                </a:cubicBezTo>
                <a:cubicBezTo>
                  <a:pt x="40" y="44"/>
                  <a:pt x="41" y="45"/>
                  <a:pt x="43" y="45"/>
                </a:cubicBezTo>
                <a:cubicBezTo>
                  <a:pt x="44" y="45"/>
                  <a:pt x="45" y="44"/>
                  <a:pt x="45" y="43"/>
                </a:cubicBezTo>
                <a:cubicBezTo>
                  <a:pt x="45" y="36"/>
                  <a:pt x="41" y="31"/>
                  <a:pt x="35" y="30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3" y="25"/>
                  <a:pt x="32" y="25"/>
                </a:cubicBezTo>
                <a:cubicBezTo>
                  <a:pt x="31" y="25"/>
                  <a:pt x="29" y="26"/>
                  <a:pt x="29" y="27"/>
                </a:cubicBezTo>
                <a:cubicBezTo>
                  <a:pt x="29" y="30"/>
                  <a:pt x="29" y="30"/>
                  <a:pt x="29" y="30"/>
                </a:cubicBezTo>
                <a:cubicBezTo>
                  <a:pt x="26" y="30"/>
                  <a:pt x="24" y="32"/>
                  <a:pt x="22" y="34"/>
                </a:cubicBezTo>
                <a:cubicBezTo>
                  <a:pt x="20" y="36"/>
                  <a:pt x="19" y="38"/>
                  <a:pt x="20" y="41"/>
                </a:cubicBezTo>
                <a:cubicBezTo>
                  <a:pt x="20" y="44"/>
                  <a:pt x="21" y="46"/>
                  <a:pt x="23" y="48"/>
                </a:cubicBezTo>
                <a:cubicBezTo>
                  <a:pt x="37" y="58"/>
                  <a:pt x="37" y="58"/>
                  <a:pt x="37" y="58"/>
                </a:cubicBezTo>
                <a:cubicBezTo>
                  <a:pt x="38" y="59"/>
                  <a:pt x="39" y="60"/>
                  <a:pt x="39" y="61"/>
                </a:cubicBezTo>
                <a:cubicBezTo>
                  <a:pt x="39" y="63"/>
                  <a:pt x="39" y="64"/>
                  <a:pt x="38" y="64"/>
                </a:cubicBezTo>
                <a:cubicBezTo>
                  <a:pt x="37" y="66"/>
                  <a:pt x="34" y="67"/>
                  <a:pt x="32" y="67"/>
                </a:cubicBezTo>
                <a:cubicBezTo>
                  <a:pt x="28" y="67"/>
                  <a:pt x="24" y="64"/>
                  <a:pt x="24" y="59"/>
                </a:cubicBezTo>
                <a:cubicBezTo>
                  <a:pt x="24" y="58"/>
                  <a:pt x="23" y="57"/>
                  <a:pt x="21" y="57"/>
                </a:cubicBezTo>
                <a:cubicBezTo>
                  <a:pt x="20" y="57"/>
                  <a:pt x="19" y="58"/>
                  <a:pt x="19" y="59"/>
                </a:cubicBezTo>
                <a:cubicBezTo>
                  <a:pt x="19" y="66"/>
                  <a:pt x="23" y="71"/>
                  <a:pt x="29" y="72"/>
                </a:cubicBezTo>
                <a:close/>
                <a:moveTo>
                  <a:pt x="104" y="53"/>
                </a:moveTo>
                <a:cubicBezTo>
                  <a:pt x="141" y="53"/>
                  <a:pt x="141" y="53"/>
                  <a:pt x="141" y="5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11" y="64"/>
                  <a:pt x="109" y="65"/>
                  <a:pt x="109" y="67"/>
                </a:cubicBezTo>
                <a:cubicBezTo>
                  <a:pt x="109" y="68"/>
                  <a:pt x="111" y="69"/>
                  <a:pt x="112" y="69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41" y="80"/>
                  <a:pt x="141" y="80"/>
                  <a:pt x="141" y="80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29" y="80"/>
                  <a:pt x="128" y="81"/>
                  <a:pt x="128" y="83"/>
                </a:cubicBezTo>
                <a:cubicBezTo>
                  <a:pt x="128" y="84"/>
                  <a:pt x="129" y="85"/>
                  <a:pt x="131" y="85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21" y="99"/>
                  <a:pt x="120" y="100"/>
                  <a:pt x="120" y="101"/>
                </a:cubicBezTo>
                <a:cubicBezTo>
                  <a:pt x="120" y="103"/>
                  <a:pt x="121" y="104"/>
                  <a:pt x="123" y="104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1" y="109"/>
                  <a:pt x="141" y="109"/>
                  <a:pt x="141" y="109"/>
                </a:cubicBezTo>
                <a:cubicBezTo>
                  <a:pt x="141" y="111"/>
                  <a:pt x="143" y="112"/>
                  <a:pt x="144" y="112"/>
                </a:cubicBezTo>
                <a:cubicBezTo>
                  <a:pt x="145" y="112"/>
                  <a:pt x="147" y="111"/>
                  <a:pt x="147" y="109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7" y="25"/>
                  <a:pt x="145" y="24"/>
                  <a:pt x="144" y="24"/>
                </a:cubicBezTo>
                <a:cubicBezTo>
                  <a:pt x="143" y="24"/>
                  <a:pt x="141" y="25"/>
                  <a:pt x="141" y="27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23" y="32"/>
                  <a:pt x="123" y="32"/>
                  <a:pt x="123" y="32"/>
                </a:cubicBezTo>
                <a:cubicBezTo>
                  <a:pt x="121" y="32"/>
                  <a:pt x="120" y="33"/>
                  <a:pt x="120" y="35"/>
                </a:cubicBezTo>
                <a:cubicBezTo>
                  <a:pt x="120" y="36"/>
                  <a:pt x="121" y="37"/>
                  <a:pt x="123" y="37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1" y="48"/>
                  <a:pt x="141" y="48"/>
                  <a:pt x="14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3" y="48"/>
                  <a:pt x="101" y="49"/>
                  <a:pt x="101" y="51"/>
                </a:cubicBezTo>
                <a:cubicBezTo>
                  <a:pt x="101" y="52"/>
                  <a:pt x="103" y="53"/>
                  <a:pt x="104" y="53"/>
                </a:cubicBezTo>
                <a:close/>
                <a:moveTo>
                  <a:pt x="43" y="101"/>
                </a:moveTo>
                <a:cubicBezTo>
                  <a:pt x="21" y="101"/>
                  <a:pt x="21" y="101"/>
                  <a:pt x="21" y="101"/>
                </a:cubicBezTo>
                <a:cubicBezTo>
                  <a:pt x="20" y="101"/>
                  <a:pt x="19" y="103"/>
                  <a:pt x="19" y="104"/>
                </a:cubicBezTo>
                <a:cubicBezTo>
                  <a:pt x="19" y="105"/>
                  <a:pt x="20" y="107"/>
                  <a:pt x="21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4" y="107"/>
                  <a:pt x="45" y="105"/>
                  <a:pt x="45" y="104"/>
                </a:cubicBezTo>
                <a:cubicBezTo>
                  <a:pt x="45" y="103"/>
                  <a:pt x="44" y="101"/>
                  <a:pt x="43" y="101"/>
                </a:cubicBezTo>
                <a:close/>
                <a:moveTo>
                  <a:pt x="54" y="102"/>
                </a:moveTo>
                <a:cubicBezTo>
                  <a:pt x="54" y="103"/>
                  <a:pt x="53" y="103"/>
                  <a:pt x="53" y="104"/>
                </a:cubicBezTo>
                <a:cubicBezTo>
                  <a:pt x="53" y="105"/>
                  <a:pt x="54" y="105"/>
                  <a:pt x="54" y="106"/>
                </a:cubicBezTo>
                <a:cubicBezTo>
                  <a:pt x="55" y="106"/>
                  <a:pt x="55" y="107"/>
                  <a:pt x="56" y="107"/>
                </a:cubicBezTo>
                <a:cubicBezTo>
                  <a:pt x="57" y="107"/>
                  <a:pt x="57" y="106"/>
                  <a:pt x="58" y="106"/>
                </a:cubicBezTo>
                <a:cubicBezTo>
                  <a:pt x="58" y="105"/>
                  <a:pt x="59" y="105"/>
                  <a:pt x="59" y="104"/>
                </a:cubicBezTo>
                <a:cubicBezTo>
                  <a:pt x="59" y="103"/>
                  <a:pt x="58" y="103"/>
                  <a:pt x="58" y="102"/>
                </a:cubicBezTo>
                <a:cubicBezTo>
                  <a:pt x="57" y="101"/>
                  <a:pt x="55" y="101"/>
                  <a:pt x="54" y="102"/>
                </a:cubicBezTo>
                <a:close/>
                <a:moveTo>
                  <a:pt x="56" y="88"/>
                </a:moveTo>
                <a:cubicBezTo>
                  <a:pt x="48" y="88"/>
                  <a:pt x="48" y="88"/>
                  <a:pt x="48" y="88"/>
                </a:cubicBezTo>
                <a:cubicBezTo>
                  <a:pt x="47" y="88"/>
                  <a:pt x="45" y="89"/>
                  <a:pt x="45" y="91"/>
                </a:cubicBezTo>
                <a:cubicBezTo>
                  <a:pt x="45" y="92"/>
                  <a:pt x="47" y="93"/>
                  <a:pt x="48" y="93"/>
                </a:cubicBezTo>
                <a:cubicBezTo>
                  <a:pt x="56" y="93"/>
                  <a:pt x="56" y="93"/>
                  <a:pt x="56" y="93"/>
                </a:cubicBezTo>
                <a:cubicBezTo>
                  <a:pt x="57" y="93"/>
                  <a:pt x="59" y="92"/>
                  <a:pt x="59" y="91"/>
                </a:cubicBezTo>
                <a:cubicBezTo>
                  <a:pt x="59" y="89"/>
                  <a:pt x="57" y="88"/>
                  <a:pt x="56" y="88"/>
                </a:cubicBezTo>
                <a:close/>
                <a:moveTo>
                  <a:pt x="21" y="93"/>
                </a:moveTo>
                <a:cubicBezTo>
                  <a:pt x="27" y="93"/>
                  <a:pt x="27" y="93"/>
                  <a:pt x="27" y="93"/>
                </a:cubicBezTo>
                <a:cubicBezTo>
                  <a:pt x="28" y="93"/>
                  <a:pt x="29" y="92"/>
                  <a:pt x="29" y="91"/>
                </a:cubicBezTo>
                <a:cubicBezTo>
                  <a:pt x="29" y="89"/>
                  <a:pt x="28" y="88"/>
                  <a:pt x="27" y="88"/>
                </a:cubicBezTo>
                <a:cubicBezTo>
                  <a:pt x="21" y="88"/>
                  <a:pt x="21" y="88"/>
                  <a:pt x="21" y="88"/>
                </a:cubicBezTo>
                <a:cubicBezTo>
                  <a:pt x="20" y="88"/>
                  <a:pt x="19" y="89"/>
                  <a:pt x="19" y="91"/>
                </a:cubicBezTo>
                <a:cubicBezTo>
                  <a:pt x="19" y="92"/>
                  <a:pt x="20" y="93"/>
                  <a:pt x="21" y="93"/>
                </a:cubicBezTo>
                <a:close/>
                <a:moveTo>
                  <a:pt x="35" y="89"/>
                </a:moveTo>
                <a:cubicBezTo>
                  <a:pt x="35" y="89"/>
                  <a:pt x="35" y="90"/>
                  <a:pt x="35" y="91"/>
                </a:cubicBezTo>
                <a:cubicBezTo>
                  <a:pt x="35" y="91"/>
                  <a:pt x="35" y="92"/>
                  <a:pt x="35" y="93"/>
                </a:cubicBezTo>
                <a:cubicBezTo>
                  <a:pt x="36" y="93"/>
                  <a:pt x="37" y="93"/>
                  <a:pt x="37" y="93"/>
                </a:cubicBezTo>
                <a:cubicBezTo>
                  <a:pt x="38" y="93"/>
                  <a:pt x="39" y="93"/>
                  <a:pt x="39" y="93"/>
                </a:cubicBezTo>
                <a:cubicBezTo>
                  <a:pt x="40" y="92"/>
                  <a:pt x="40" y="91"/>
                  <a:pt x="40" y="91"/>
                </a:cubicBezTo>
                <a:cubicBezTo>
                  <a:pt x="40" y="90"/>
                  <a:pt x="40" y="89"/>
                  <a:pt x="39" y="89"/>
                </a:cubicBezTo>
                <a:cubicBezTo>
                  <a:pt x="38" y="88"/>
                  <a:pt x="36" y="88"/>
                  <a:pt x="35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" name="Freeform 1111">
            <a:extLst>
              <a:ext uri="{FF2B5EF4-FFF2-40B4-BE49-F238E27FC236}">
                <a16:creationId xmlns:a16="http://schemas.microsoft.com/office/drawing/2014/main" id="{29BACB39-DAA9-425B-B674-6CFE37993248}"/>
              </a:ext>
            </a:extLst>
          </p:cNvPr>
          <p:cNvSpPr>
            <a:spLocks noEditPoints="1"/>
          </p:cNvSpPr>
          <p:nvPr/>
        </p:nvSpPr>
        <p:spPr bwMode="auto">
          <a:xfrm>
            <a:off x="4739649" y="1289761"/>
            <a:ext cx="446876" cy="449460"/>
          </a:xfrm>
          <a:custGeom>
            <a:avLst/>
            <a:gdLst>
              <a:gd name="T0" fmla="*/ 284936 w 160"/>
              <a:gd name="T1" fmla="*/ 37981 h 160"/>
              <a:gd name="T2" fmla="*/ 274638 w 160"/>
              <a:gd name="T3" fmla="*/ 0 h 160"/>
              <a:gd name="T4" fmla="*/ 264339 w 160"/>
              <a:gd name="T5" fmla="*/ 37981 h 160"/>
              <a:gd name="T6" fmla="*/ 0 w 160"/>
              <a:gd name="T7" fmla="*/ 424696 h 160"/>
              <a:gd name="T8" fmla="*/ 140752 w 160"/>
              <a:gd name="T9" fmla="*/ 535186 h 160"/>
              <a:gd name="T10" fmla="*/ 147618 w 160"/>
              <a:gd name="T11" fmla="*/ 552450 h 160"/>
              <a:gd name="T12" fmla="*/ 264339 w 160"/>
              <a:gd name="T13" fmla="*/ 435054 h 160"/>
              <a:gd name="T14" fmla="*/ 274638 w 160"/>
              <a:gd name="T15" fmla="*/ 535186 h 160"/>
              <a:gd name="T16" fmla="*/ 284936 w 160"/>
              <a:gd name="T17" fmla="*/ 435054 h 160"/>
              <a:gd name="T18" fmla="*/ 401657 w 160"/>
              <a:gd name="T19" fmla="*/ 552450 h 160"/>
              <a:gd name="T20" fmla="*/ 408523 w 160"/>
              <a:gd name="T21" fmla="*/ 535186 h 160"/>
              <a:gd name="T22" fmla="*/ 549275 w 160"/>
              <a:gd name="T23" fmla="*/ 424696 h 160"/>
              <a:gd name="T24" fmla="*/ 532110 w 160"/>
              <a:gd name="T25" fmla="*/ 403979 h 160"/>
              <a:gd name="T26" fmla="*/ 17165 w 160"/>
              <a:gd name="T27" fmla="*/ 55245 h 160"/>
              <a:gd name="T28" fmla="*/ 532110 w 160"/>
              <a:gd name="T29" fmla="*/ 403979 h 160"/>
              <a:gd name="T30" fmla="*/ 312400 w 160"/>
              <a:gd name="T31" fmla="*/ 100132 h 160"/>
              <a:gd name="T32" fmla="*/ 236875 w 160"/>
              <a:gd name="T33" fmla="*/ 176093 h 160"/>
              <a:gd name="T34" fmla="*/ 264339 w 160"/>
              <a:gd name="T35" fmla="*/ 220980 h 160"/>
              <a:gd name="T36" fmla="*/ 127020 w 160"/>
              <a:gd name="T37" fmla="*/ 258961 h 160"/>
              <a:gd name="T38" fmla="*/ 137319 w 160"/>
              <a:gd name="T39" fmla="*/ 348734 h 160"/>
              <a:gd name="T40" fmla="*/ 147618 w 160"/>
              <a:gd name="T41" fmla="*/ 258961 h 160"/>
              <a:gd name="T42" fmla="*/ 264339 w 160"/>
              <a:gd name="T43" fmla="*/ 238244 h 160"/>
              <a:gd name="T44" fmla="*/ 230009 w 160"/>
              <a:gd name="T45" fmla="*/ 303848 h 160"/>
              <a:gd name="T46" fmla="*/ 319266 w 160"/>
              <a:gd name="T47" fmla="*/ 303848 h 160"/>
              <a:gd name="T48" fmla="*/ 284936 w 160"/>
              <a:gd name="T49" fmla="*/ 238244 h 160"/>
              <a:gd name="T50" fmla="*/ 401657 w 160"/>
              <a:gd name="T51" fmla="*/ 258961 h 160"/>
              <a:gd name="T52" fmla="*/ 411956 w 160"/>
              <a:gd name="T53" fmla="*/ 348734 h 160"/>
              <a:gd name="T54" fmla="*/ 422255 w 160"/>
              <a:gd name="T55" fmla="*/ 258961 h 160"/>
              <a:gd name="T56" fmla="*/ 284936 w 160"/>
              <a:gd name="T57" fmla="*/ 220980 h 160"/>
              <a:gd name="T58" fmla="*/ 312400 w 160"/>
              <a:gd name="T59" fmla="*/ 176093 h 160"/>
              <a:gd name="T60" fmla="*/ 137319 w 160"/>
              <a:gd name="T61" fmla="*/ 331470 h 160"/>
              <a:gd name="T62" fmla="*/ 137319 w 160"/>
              <a:gd name="T63" fmla="*/ 276225 h 160"/>
              <a:gd name="T64" fmla="*/ 302101 w 160"/>
              <a:gd name="T65" fmla="*/ 303848 h 160"/>
              <a:gd name="T66" fmla="*/ 247174 w 160"/>
              <a:gd name="T67" fmla="*/ 303848 h 160"/>
              <a:gd name="T68" fmla="*/ 302101 w 160"/>
              <a:gd name="T69" fmla="*/ 303848 h 160"/>
              <a:gd name="T70" fmla="*/ 411956 w 160"/>
              <a:gd name="T71" fmla="*/ 331470 h 160"/>
              <a:gd name="T72" fmla="*/ 411956 w 160"/>
              <a:gd name="T73" fmla="*/ 276225 h 160"/>
              <a:gd name="T74" fmla="*/ 257473 w 160"/>
              <a:gd name="T75" fmla="*/ 120848 h 160"/>
              <a:gd name="T76" fmla="*/ 291802 w 160"/>
              <a:gd name="T77" fmla="*/ 155377 h 160"/>
              <a:gd name="T78" fmla="*/ 257473 w 160"/>
              <a:gd name="T79" fmla="*/ 120848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60"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91" y="51"/>
                </a:moveTo>
                <a:cubicBezTo>
                  <a:pt x="91" y="29"/>
                  <a:pt x="91" y="29"/>
                  <a:pt x="91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51"/>
                  <a:pt x="69" y="51"/>
                  <a:pt x="69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7" y="64"/>
                  <a:pt x="77" y="64"/>
                  <a:pt x="77" y="64"/>
                </a:cubicBezTo>
                <a:cubicBezTo>
                  <a:pt x="37" y="64"/>
                  <a:pt x="37" y="64"/>
                  <a:pt x="37" y="64"/>
                </a:cubicBezTo>
                <a:cubicBezTo>
                  <a:pt x="37" y="75"/>
                  <a:pt x="37" y="75"/>
                  <a:pt x="37" y="75"/>
                </a:cubicBezTo>
                <a:cubicBezTo>
                  <a:pt x="31" y="76"/>
                  <a:pt x="27" y="82"/>
                  <a:pt x="27" y="88"/>
                </a:cubicBezTo>
                <a:cubicBezTo>
                  <a:pt x="27" y="95"/>
                  <a:pt x="33" y="101"/>
                  <a:pt x="40" y="101"/>
                </a:cubicBezTo>
                <a:cubicBezTo>
                  <a:pt x="47" y="101"/>
                  <a:pt x="53" y="95"/>
                  <a:pt x="53" y="88"/>
                </a:cubicBezTo>
                <a:cubicBezTo>
                  <a:pt x="53" y="82"/>
                  <a:pt x="49" y="76"/>
                  <a:pt x="43" y="75"/>
                </a:cubicBezTo>
                <a:cubicBezTo>
                  <a:pt x="43" y="69"/>
                  <a:pt x="43" y="69"/>
                  <a:pt x="43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75"/>
                  <a:pt x="77" y="75"/>
                  <a:pt x="77" y="75"/>
                </a:cubicBezTo>
                <a:cubicBezTo>
                  <a:pt x="71" y="76"/>
                  <a:pt x="67" y="82"/>
                  <a:pt x="67" y="88"/>
                </a:cubicBezTo>
                <a:cubicBezTo>
                  <a:pt x="67" y="95"/>
                  <a:pt x="73" y="101"/>
                  <a:pt x="80" y="101"/>
                </a:cubicBezTo>
                <a:cubicBezTo>
                  <a:pt x="87" y="101"/>
                  <a:pt x="93" y="95"/>
                  <a:pt x="93" y="88"/>
                </a:cubicBezTo>
                <a:cubicBezTo>
                  <a:pt x="93" y="82"/>
                  <a:pt x="89" y="76"/>
                  <a:pt x="83" y="75"/>
                </a:cubicBezTo>
                <a:cubicBezTo>
                  <a:pt x="83" y="69"/>
                  <a:pt x="83" y="69"/>
                  <a:pt x="83" y="69"/>
                </a:cubicBezTo>
                <a:cubicBezTo>
                  <a:pt x="117" y="69"/>
                  <a:pt x="117" y="69"/>
                  <a:pt x="117" y="69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1" y="76"/>
                  <a:pt x="107" y="82"/>
                  <a:pt x="107" y="88"/>
                </a:cubicBezTo>
                <a:cubicBezTo>
                  <a:pt x="107" y="95"/>
                  <a:pt x="113" y="101"/>
                  <a:pt x="120" y="101"/>
                </a:cubicBezTo>
                <a:cubicBezTo>
                  <a:pt x="127" y="101"/>
                  <a:pt x="133" y="95"/>
                  <a:pt x="133" y="88"/>
                </a:cubicBezTo>
                <a:cubicBezTo>
                  <a:pt x="133" y="82"/>
                  <a:pt x="129" y="76"/>
                  <a:pt x="123" y="75"/>
                </a:cubicBezTo>
                <a:cubicBezTo>
                  <a:pt x="123" y="64"/>
                  <a:pt x="123" y="64"/>
                  <a:pt x="123" y="64"/>
                </a:cubicBezTo>
                <a:cubicBezTo>
                  <a:pt x="83" y="64"/>
                  <a:pt x="83" y="64"/>
                  <a:pt x="83" y="64"/>
                </a:cubicBezTo>
                <a:cubicBezTo>
                  <a:pt x="83" y="51"/>
                  <a:pt x="83" y="51"/>
                  <a:pt x="83" y="51"/>
                </a:cubicBezTo>
                <a:lnTo>
                  <a:pt x="91" y="51"/>
                </a:lnTo>
                <a:close/>
                <a:moveTo>
                  <a:pt x="48" y="88"/>
                </a:moveTo>
                <a:cubicBezTo>
                  <a:pt x="48" y="92"/>
                  <a:pt x="44" y="96"/>
                  <a:pt x="40" y="96"/>
                </a:cubicBezTo>
                <a:cubicBezTo>
                  <a:pt x="36" y="96"/>
                  <a:pt x="32" y="92"/>
                  <a:pt x="32" y="88"/>
                </a:cubicBezTo>
                <a:cubicBezTo>
                  <a:pt x="32" y="84"/>
                  <a:pt x="36" y="80"/>
                  <a:pt x="40" y="80"/>
                </a:cubicBezTo>
                <a:cubicBezTo>
                  <a:pt x="44" y="80"/>
                  <a:pt x="48" y="84"/>
                  <a:pt x="48" y="88"/>
                </a:cubicBezTo>
                <a:close/>
                <a:moveTo>
                  <a:pt x="88" y="88"/>
                </a:moveTo>
                <a:cubicBezTo>
                  <a:pt x="88" y="92"/>
                  <a:pt x="84" y="96"/>
                  <a:pt x="80" y="96"/>
                </a:cubicBezTo>
                <a:cubicBezTo>
                  <a:pt x="76" y="96"/>
                  <a:pt x="72" y="92"/>
                  <a:pt x="72" y="88"/>
                </a:cubicBezTo>
                <a:cubicBezTo>
                  <a:pt x="72" y="84"/>
                  <a:pt x="76" y="80"/>
                  <a:pt x="80" y="80"/>
                </a:cubicBezTo>
                <a:cubicBezTo>
                  <a:pt x="84" y="80"/>
                  <a:pt x="88" y="84"/>
                  <a:pt x="88" y="88"/>
                </a:cubicBezTo>
                <a:close/>
                <a:moveTo>
                  <a:pt x="128" y="88"/>
                </a:moveTo>
                <a:cubicBezTo>
                  <a:pt x="128" y="92"/>
                  <a:pt x="124" y="96"/>
                  <a:pt x="120" y="96"/>
                </a:cubicBezTo>
                <a:cubicBezTo>
                  <a:pt x="116" y="96"/>
                  <a:pt x="112" y="92"/>
                  <a:pt x="112" y="88"/>
                </a:cubicBezTo>
                <a:cubicBezTo>
                  <a:pt x="112" y="84"/>
                  <a:pt x="116" y="80"/>
                  <a:pt x="120" y="80"/>
                </a:cubicBezTo>
                <a:cubicBezTo>
                  <a:pt x="124" y="80"/>
                  <a:pt x="128" y="84"/>
                  <a:pt x="128" y="88"/>
                </a:cubicBezTo>
                <a:close/>
                <a:moveTo>
                  <a:pt x="75" y="35"/>
                </a:moveTo>
                <a:cubicBezTo>
                  <a:pt x="85" y="35"/>
                  <a:pt x="85" y="35"/>
                  <a:pt x="85" y="35"/>
                </a:cubicBezTo>
                <a:cubicBezTo>
                  <a:pt x="85" y="45"/>
                  <a:pt x="85" y="45"/>
                  <a:pt x="85" y="45"/>
                </a:cubicBezTo>
                <a:cubicBezTo>
                  <a:pt x="75" y="45"/>
                  <a:pt x="75" y="45"/>
                  <a:pt x="75" y="45"/>
                </a:cubicBezTo>
                <a:lnTo>
                  <a:pt x="75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0" name="Freeform 1112">
            <a:extLst>
              <a:ext uri="{FF2B5EF4-FFF2-40B4-BE49-F238E27FC236}">
                <a16:creationId xmlns:a16="http://schemas.microsoft.com/office/drawing/2014/main" id="{84E3367C-2C3B-4729-85CC-4FFFA7CB4CF4}"/>
              </a:ext>
            </a:extLst>
          </p:cNvPr>
          <p:cNvSpPr>
            <a:spLocks noEditPoints="1"/>
          </p:cNvSpPr>
          <p:nvPr/>
        </p:nvSpPr>
        <p:spPr bwMode="auto">
          <a:xfrm>
            <a:off x="4725108" y="2283049"/>
            <a:ext cx="446876" cy="449460"/>
          </a:xfrm>
          <a:custGeom>
            <a:avLst/>
            <a:gdLst>
              <a:gd name="T0" fmla="*/ 0 w 160"/>
              <a:gd name="T1" fmla="*/ 0 h 160"/>
              <a:gd name="T2" fmla="*/ 17165 w 160"/>
              <a:gd name="T3" fmla="*/ 441960 h 160"/>
              <a:gd name="T4" fmla="*/ 10299 w 160"/>
              <a:gd name="T5" fmla="*/ 459224 h 160"/>
              <a:gd name="T6" fmla="*/ 264339 w 160"/>
              <a:gd name="T7" fmla="*/ 479941 h 160"/>
              <a:gd name="T8" fmla="*/ 274638 w 160"/>
              <a:gd name="T9" fmla="*/ 552450 h 160"/>
              <a:gd name="T10" fmla="*/ 284936 w 160"/>
              <a:gd name="T11" fmla="*/ 479941 h 160"/>
              <a:gd name="T12" fmla="*/ 538976 w 160"/>
              <a:gd name="T13" fmla="*/ 459224 h 160"/>
              <a:gd name="T14" fmla="*/ 532110 w 160"/>
              <a:gd name="T15" fmla="*/ 441960 h 160"/>
              <a:gd name="T16" fmla="*/ 291802 w 160"/>
              <a:gd name="T17" fmla="*/ 514469 h 160"/>
              <a:gd name="T18" fmla="*/ 274638 w 160"/>
              <a:gd name="T19" fmla="*/ 497205 h 160"/>
              <a:gd name="T20" fmla="*/ 532110 w 160"/>
              <a:gd name="T21" fmla="*/ 17264 h 160"/>
              <a:gd name="T22" fmla="*/ 17165 w 160"/>
              <a:gd name="T23" fmla="*/ 17264 h 160"/>
              <a:gd name="T24" fmla="*/ 37763 w 160"/>
              <a:gd name="T25" fmla="*/ 72509 h 160"/>
              <a:gd name="T26" fmla="*/ 456585 w 160"/>
              <a:gd name="T27" fmla="*/ 376357 h 160"/>
              <a:gd name="T28" fmla="*/ 319266 w 160"/>
              <a:gd name="T29" fmla="*/ 397073 h 160"/>
              <a:gd name="T30" fmla="*/ 456585 w 160"/>
              <a:gd name="T31" fmla="*/ 376357 h 160"/>
              <a:gd name="T32" fmla="*/ 192246 w 160"/>
              <a:gd name="T33" fmla="*/ 321112 h 160"/>
              <a:gd name="T34" fmla="*/ 82391 w 160"/>
              <a:gd name="T35" fmla="*/ 321112 h 160"/>
              <a:gd name="T36" fmla="*/ 411956 w 160"/>
              <a:gd name="T37" fmla="*/ 331470 h 160"/>
              <a:gd name="T38" fmla="*/ 274638 w 160"/>
              <a:gd name="T39" fmla="*/ 314206 h 160"/>
              <a:gd name="T40" fmla="*/ 223143 w 160"/>
              <a:gd name="T41" fmla="*/ 314206 h 160"/>
              <a:gd name="T42" fmla="*/ 230009 w 160"/>
              <a:gd name="T43" fmla="*/ 331470 h 160"/>
              <a:gd name="T44" fmla="*/ 236875 w 160"/>
              <a:gd name="T45" fmla="*/ 314206 h 160"/>
              <a:gd name="T46" fmla="*/ 137319 w 160"/>
              <a:gd name="T47" fmla="*/ 376357 h 160"/>
              <a:gd name="T48" fmla="*/ 274638 w 160"/>
              <a:gd name="T49" fmla="*/ 397073 h 160"/>
              <a:gd name="T50" fmla="*/ 92690 w 160"/>
              <a:gd name="T51" fmla="*/ 397073 h 160"/>
              <a:gd name="T52" fmla="*/ 99556 w 160"/>
              <a:gd name="T53" fmla="*/ 379809 h 160"/>
              <a:gd name="T54" fmla="*/ 85824 w 160"/>
              <a:gd name="T55" fmla="*/ 393621 h 160"/>
              <a:gd name="T56" fmla="*/ 449719 w 160"/>
              <a:gd name="T57" fmla="*/ 321112 h 160"/>
              <a:gd name="T58" fmla="*/ 463451 w 160"/>
              <a:gd name="T59" fmla="*/ 328017 h 160"/>
              <a:gd name="T60" fmla="*/ 449719 w 160"/>
              <a:gd name="T61" fmla="*/ 314206 h 160"/>
              <a:gd name="T62" fmla="*/ 312400 w 160"/>
              <a:gd name="T63" fmla="*/ 193358 h 160"/>
              <a:gd name="T64" fmla="*/ 466884 w 160"/>
              <a:gd name="T65" fmla="*/ 193358 h 160"/>
              <a:gd name="T66" fmla="*/ 367328 w 160"/>
              <a:gd name="T67" fmla="*/ 248603 h 160"/>
              <a:gd name="T68" fmla="*/ 456585 w 160"/>
              <a:gd name="T69" fmla="*/ 265867 h 160"/>
              <a:gd name="T70" fmla="*/ 274638 w 160"/>
              <a:gd name="T71" fmla="*/ 265867 h 160"/>
              <a:gd name="T72" fmla="*/ 291802 w 160"/>
              <a:gd name="T73" fmla="*/ 248603 h 160"/>
              <a:gd name="T74" fmla="*/ 274638 w 160"/>
              <a:gd name="T75" fmla="*/ 265867 h 160"/>
              <a:gd name="T76" fmla="*/ 422255 w 160"/>
              <a:gd name="T77" fmla="*/ 127754 h 160"/>
              <a:gd name="T78" fmla="*/ 264339 w 160"/>
              <a:gd name="T79" fmla="*/ 127754 h 160"/>
              <a:gd name="T80" fmla="*/ 463451 w 160"/>
              <a:gd name="T81" fmla="*/ 134660 h 160"/>
              <a:gd name="T82" fmla="*/ 449719 w 160"/>
              <a:gd name="T83" fmla="*/ 120848 h 160"/>
              <a:gd name="T84" fmla="*/ 456585 w 160"/>
              <a:gd name="T85" fmla="*/ 138113 h 160"/>
              <a:gd name="T86" fmla="*/ 278070 w 160"/>
              <a:gd name="T87" fmla="*/ 200263 h 160"/>
              <a:gd name="T88" fmla="*/ 291802 w 160"/>
              <a:gd name="T89" fmla="*/ 193358 h 160"/>
              <a:gd name="T90" fmla="*/ 322699 w 160"/>
              <a:gd name="T91" fmla="*/ 252055 h 160"/>
              <a:gd name="T92" fmla="*/ 329565 w 160"/>
              <a:gd name="T93" fmla="*/ 265867 h 160"/>
              <a:gd name="T94" fmla="*/ 336431 w 160"/>
              <a:gd name="T95" fmla="*/ 252055 h 160"/>
              <a:gd name="T96" fmla="*/ 82391 w 160"/>
              <a:gd name="T97" fmla="*/ 120848 h 160"/>
              <a:gd name="T98" fmla="*/ 230009 w 160"/>
              <a:gd name="T99" fmla="*/ 120848 h 160"/>
              <a:gd name="T100" fmla="*/ 99556 w 160"/>
              <a:gd name="T101" fmla="*/ 138113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133" y="109"/>
                </a:moveTo>
                <a:cubicBezTo>
                  <a:pt x="93" y="109"/>
                  <a:pt x="93" y="109"/>
                  <a:pt x="93" y="109"/>
                </a:cubicBezTo>
                <a:cubicBezTo>
                  <a:pt x="92" y="109"/>
                  <a:pt x="91" y="111"/>
                  <a:pt x="91" y="112"/>
                </a:cubicBezTo>
                <a:cubicBezTo>
                  <a:pt x="91" y="113"/>
                  <a:pt x="92" y="115"/>
                  <a:pt x="93" y="115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5" y="115"/>
                  <a:pt x="136" y="113"/>
                  <a:pt x="136" y="112"/>
                </a:cubicBezTo>
                <a:cubicBezTo>
                  <a:pt x="136" y="111"/>
                  <a:pt x="135" y="109"/>
                  <a:pt x="133" y="109"/>
                </a:cubicBezTo>
                <a:close/>
                <a:moveTo>
                  <a:pt x="27" y="96"/>
                </a:moveTo>
                <a:cubicBezTo>
                  <a:pt x="53" y="96"/>
                  <a:pt x="53" y="96"/>
                  <a:pt x="53" y="96"/>
                </a:cubicBezTo>
                <a:cubicBezTo>
                  <a:pt x="55" y="96"/>
                  <a:pt x="56" y="95"/>
                  <a:pt x="56" y="93"/>
                </a:cubicBezTo>
                <a:cubicBezTo>
                  <a:pt x="56" y="92"/>
                  <a:pt x="55" y="91"/>
                  <a:pt x="53" y="91"/>
                </a:cubicBezTo>
                <a:cubicBezTo>
                  <a:pt x="27" y="91"/>
                  <a:pt x="27" y="91"/>
                  <a:pt x="27" y="91"/>
                </a:cubicBezTo>
                <a:cubicBezTo>
                  <a:pt x="25" y="91"/>
                  <a:pt x="24" y="92"/>
                  <a:pt x="24" y="93"/>
                </a:cubicBezTo>
                <a:cubicBezTo>
                  <a:pt x="24" y="95"/>
                  <a:pt x="25" y="96"/>
                  <a:pt x="27" y="96"/>
                </a:cubicBezTo>
                <a:close/>
                <a:moveTo>
                  <a:pt x="8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1" y="96"/>
                  <a:pt x="123" y="95"/>
                  <a:pt x="123" y="93"/>
                </a:cubicBezTo>
                <a:cubicBezTo>
                  <a:pt x="123" y="92"/>
                  <a:pt x="121" y="91"/>
                  <a:pt x="120" y="91"/>
                </a:cubicBezTo>
                <a:cubicBezTo>
                  <a:pt x="80" y="91"/>
                  <a:pt x="80" y="91"/>
                  <a:pt x="80" y="91"/>
                </a:cubicBezTo>
                <a:cubicBezTo>
                  <a:pt x="79" y="91"/>
                  <a:pt x="77" y="92"/>
                  <a:pt x="77" y="93"/>
                </a:cubicBezTo>
                <a:cubicBezTo>
                  <a:pt x="77" y="95"/>
                  <a:pt x="79" y="96"/>
                  <a:pt x="80" y="96"/>
                </a:cubicBezTo>
                <a:close/>
                <a:moveTo>
                  <a:pt x="65" y="91"/>
                </a:moveTo>
                <a:cubicBezTo>
                  <a:pt x="64" y="92"/>
                  <a:pt x="64" y="93"/>
                  <a:pt x="64" y="93"/>
                </a:cubicBezTo>
                <a:cubicBezTo>
                  <a:pt x="64" y="94"/>
                  <a:pt x="64" y="95"/>
                  <a:pt x="65" y="95"/>
                </a:cubicBezTo>
                <a:cubicBezTo>
                  <a:pt x="65" y="96"/>
                  <a:pt x="66" y="96"/>
                  <a:pt x="67" y="96"/>
                </a:cubicBezTo>
                <a:cubicBezTo>
                  <a:pt x="67" y="96"/>
                  <a:pt x="68" y="96"/>
                  <a:pt x="69" y="95"/>
                </a:cubicBezTo>
                <a:cubicBezTo>
                  <a:pt x="69" y="95"/>
                  <a:pt x="69" y="94"/>
                  <a:pt x="69" y="93"/>
                </a:cubicBezTo>
                <a:cubicBezTo>
                  <a:pt x="69" y="93"/>
                  <a:pt x="69" y="92"/>
                  <a:pt x="69" y="91"/>
                </a:cubicBezTo>
                <a:cubicBezTo>
                  <a:pt x="68" y="90"/>
                  <a:pt x="66" y="90"/>
                  <a:pt x="65" y="91"/>
                </a:cubicBezTo>
                <a:close/>
                <a:moveTo>
                  <a:pt x="80" y="109"/>
                </a:moveTo>
                <a:cubicBezTo>
                  <a:pt x="40" y="109"/>
                  <a:pt x="40" y="109"/>
                  <a:pt x="40" y="109"/>
                </a:cubicBezTo>
                <a:cubicBezTo>
                  <a:pt x="39" y="109"/>
                  <a:pt x="37" y="111"/>
                  <a:pt x="37" y="112"/>
                </a:cubicBezTo>
                <a:cubicBezTo>
                  <a:pt x="37" y="113"/>
                  <a:pt x="39" y="115"/>
                  <a:pt x="40" y="115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1" y="115"/>
                  <a:pt x="83" y="113"/>
                  <a:pt x="83" y="112"/>
                </a:cubicBezTo>
                <a:cubicBezTo>
                  <a:pt x="83" y="111"/>
                  <a:pt x="81" y="109"/>
                  <a:pt x="80" y="109"/>
                </a:cubicBezTo>
                <a:close/>
                <a:moveTo>
                  <a:pt x="27" y="115"/>
                </a:moveTo>
                <a:cubicBezTo>
                  <a:pt x="27" y="115"/>
                  <a:pt x="28" y="114"/>
                  <a:pt x="29" y="114"/>
                </a:cubicBezTo>
                <a:cubicBezTo>
                  <a:pt x="29" y="113"/>
                  <a:pt x="29" y="113"/>
                  <a:pt x="29" y="112"/>
                </a:cubicBezTo>
                <a:cubicBezTo>
                  <a:pt x="29" y="111"/>
                  <a:pt x="29" y="111"/>
                  <a:pt x="29" y="110"/>
                </a:cubicBezTo>
                <a:cubicBezTo>
                  <a:pt x="28" y="109"/>
                  <a:pt x="26" y="109"/>
                  <a:pt x="25" y="110"/>
                </a:cubicBezTo>
                <a:cubicBezTo>
                  <a:pt x="24" y="111"/>
                  <a:pt x="24" y="111"/>
                  <a:pt x="24" y="112"/>
                </a:cubicBezTo>
                <a:cubicBezTo>
                  <a:pt x="24" y="113"/>
                  <a:pt x="24" y="113"/>
                  <a:pt x="25" y="114"/>
                </a:cubicBezTo>
                <a:cubicBezTo>
                  <a:pt x="25" y="114"/>
                  <a:pt x="26" y="115"/>
                  <a:pt x="27" y="115"/>
                </a:cubicBezTo>
                <a:close/>
                <a:moveTo>
                  <a:pt x="131" y="91"/>
                </a:moveTo>
                <a:cubicBezTo>
                  <a:pt x="131" y="92"/>
                  <a:pt x="131" y="93"/>
                  <a:pt x="131" y="93"/>
                </a:cubicBezTo>
                <a:cubicBezTo>
                  <a:pt x="131" y="94"/>
                  <a:pt x="131" y="95"/>
                  <a:pt x="131" y="95"/>
                </a:cubicBezTo>
                <a:cubicBezTo>
                  <a:pt x="132" y="96"/>
                  <a:pt x="133" y="96"/>
                  <a:pt x="133" y="96"/>
                </a:cubicBezTo>
                <a:cubicBezTo>
                  <a:pt x="134" y="96"/>
                  <a:pt x="135" y="96"/>
                  <a:pt x="135" y="95"/>
                </a:cubicBezTo>
                <a:cubicBezTo>
                  <a:pt x="136" y="95"/>
                  <a:pt x="136" y="94"/>
                  <a:pt x="136" y="93"/>
                </a:cubicBezTo>
                <a:cubicBezTo>
                  <a:pt x="136" y="93"/>
                  <a:pt x="136" y="92"/>
                  <a:pt x="135" y="91"/>
                </a:cubicBezTo>
                <a:cubicBezTo>
                  <a:pt x="134" y="90"/>
                  <a:pt x="132" y="90"/>
                  <a:pt x="131" y="91"/>
                </a:cubicBezTo>
                <a:close/>
                <a:moveTo>
                  <a:pt x="133" y="53"/>
                </a:moveTo>
                <a:cubicBezTo>
                  <a:pt x="93" y="53"/>
                  <a:pt x="93" y="53"/>
                  <a:pt x="93" y="53"/>
                </a:cubicBezTo>
                <a:cubicBezTo>
                  <a:pt x="92" y="53"/>
                  <a:pt x="91" y="55"/>
                  <a:pt x="91" y="56"/>
                </a:cubicBezTo>
                <a:cubicBezTo>
                  <a:pt x="91" y="57"/>
                  <a:pt x="92" y="59"/>
                  <a:pt x="9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5" y="59"/>
                  <a:pt x="136" y="57"/>
                  <a:pt x="136" y="56"/>
                </a:cubicBezTo>
                <a:cubicBezTo>
                  <a:pt x="136" y="55"/>
                  <a:pt x="135" y="53"/>
                  <a:pt x="133" y="53"/>
                </a:cubicBezTo>
                <a:close/>
                <a:moveTo>
                  <a:pt x="133" y="72"/>
                </a:moveTo>
                <a:cubicBezTo>
                  <a:pt x="107" y="72"/>
                  <a:pt x="107" y="72"/>
                  <a:pt x="107" y="72"/>
                </a:cubicBezTo>
                <a:cubicBezTo>
                  <a:pt x="105" y="72"/>
                  <a:pt x="104" y="73"/>
                  <a:pt x="104" y="75"/>
                </a:cubicBezTo>
                <a:cubicBezTo>
                  <a:pt x="104" y="76"/>
                  <a:pt x="105" y="77"/>
                  <a:pt x="107" y="77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35" y="77"/>
                  <a:pt x="136" y="76"/>
                  <a:pt x="136" y="75"/>
                </a:cubicBezTo>
                <a:cubicBezTo>
                  <a:pt x="136" y="73"/>
                  <a:pt x="135" y="72"/>
                  <a:pt x="133" y="72"/>
                </a:cubicBezTo>
                <a:close/>
                <a:moveTo>
                  <a:pt x="80" y="77"/>
                </a:moveTo>
                <a:cubicBezTo>
                  <a:pt x="85" y="77"/>
                  <a:pt x="85" y="77"/>
                  <a:pt x="85" y="77"/>
                </a:cubicBezTo>
                <a:cubicBezTo>
                  <a:pt x="87" y="77"/>
                  <a:pt x="88" y="76"/>
                  <a:pt x="88" y="75"/>
                </a:cubicBezTo>
                <a:cubicBezTo>
                  <a:pt x="88" y="73"/>
                  <a:pt x="87" y="72"/>
                  <a:pt x="8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79" y="72"/>
                  <a:pt x="77" y="73"/>
                  <a:pt x="77" y="75"/>
                </a:cubicBezTo>
                <a:cubicBezTo>
                  <a:pt x="77" y="76"/>
                  <a:pt x="79" y="77"/>
                  <a:pt x="80" y="77"/>
                </a:cubicBezTo>
                <a:close/>
                <a:moveTo>
                  <a:pt x="80" y="40"/>
                </a:moveTo>
                <a:cubicBezTo>
                  <a:pt x="120" y="40"/>
                  <a:pt x="120" y="40"/>
                  <a:pt x="120" y="40"/>
                </a:cubicBezTo>
                <a:cubicBezTo>
                  <a:pt x="121" y="40"/>
                  <a:pt x="123" y="39"/>
                  <a:pt x="123" y="37"/>
                </a:cubicBezTo>
                <a:cubicBezTo>
                  <a:pt x="123" y="36"/>
                  <a:pt x="121" y="35"/>
                  <a:pt x="120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79" y="35"/>
                  <a:pt x="77" y="36"/>
                  <a:pt x="77" y="37"/>
                </a:cubicBezTo>
                <a:cubicBezTo>
                  <a:pt x="77" y="39"/>
                  <a:pt x="79" y="40"/>
                  <a:pt x="80" y="40"/>
                </a:cubicBezTo>
                <a:close/>
                <a:moveTo>
                  <a:pt x="133" y="40"/>
                </a:moveTo>
                <a:cubicBezTo>
                  <a:pt x="134" y="40"/>
                  <a:pt x="135" y="40"/>
                  <a:pt x="135" y="39"/>
                </a:cubicBezTo>
                <a:cubicBezTo>
                  <a:pt x="136" y="39"/>
                  <a:pt x="136" y="38"/>
                  <a:pt x="136" y="37"/>
                </a:cubicBezTo>
                <a:cubicBezTo>
                  <a:pt x="136" y="37"/>
                  <a:pt x="136" y="36"/>
                  <a:pt x="135" y="35"/>
                </a:cubicBezTo>
                <a:cubicBezTo>
                  <a:pt x="134" y="34"/>
                  <a:pt x="132" y="34"/>
                  <a:pt x="131" y="35"/>
                </a:cubicBezTo>
                <a:cubicBezTo>
                  <a:pt x="131" y="36"/>
                  <a:pt x="131" y="37"/>
                  <a:pt x="131" y="37"/>
                </a:cubicBezTo>
                <a:cubicBezTo>
                  <a:pt x="131" y="38"/>
                  <a:pt x="131" y="39"/>
                  <a:pt x="131" y="39"/>
                </a:cubicBezTo>
                <a:cubicBezTo>
                  <a:pt x="132" y="40"/>
                  <a:pt x="133" y="40"/>
                  <a:pt x="133" y="40"/>
                </a:cubicBezTo>
                <a:close/>
                <a:moveTo>
                  <a:pt x="81" y="54"/>
                </a:moveTo>
                <a:cubicBezTo>
                  <a:pt x="80" y="55"/>
                  <a:pt x="80" y="55"/>
                  <a:pt x="80" y="56"/>
                </a:cubicBezTo>
                <a:cubicBezTo>
                  <a:pt x="80" y="57"/>
                  <a:pt x="80" y="57"/>
                  <a:pt x="81" y="58"/>
                </a:cubicBezTo>
                <a:cubicBezTo>
                  <a:pt x="81" y="58"/>
                  <a:pt x="82" y="59"/>
                  <a:pt x="83" y="59"/>
                </a:cubicBezTo>
                <a:cubicBezTo>
                  <a:pt x="83" y="59"/>
                  <a:pt x="84" y="58"/>
                  <a:pt x="85" y="58"/>
                </a:cubicBezTo>
                <a:cubicBezTo>
                  <a:pt x="85" y="57"/>
                  <a:pt x="85" y="57"/>
                  <a:pt x="85" y="56"/>
                </a:cubicBezTo>
                <a:cubicBezTo>
                  <a:pt x="85" y="55"/>
                  <a:pt x="85" y="55"/>
                  <a:pt x="85" y="54"/>
                </a:cubicBezTo>
                <a:cubicBezTo>
                  <a:pt x="84" y="53"/>
                  <a:pt x="82" y="53"/>
                  <a:pt x="81" y="54"/>
                </a:cubicBezTo>
                <a:close/>
                <a:moveTo>
                  <a:pt x="94" y="73"/>
                </a:moveTo>
                <a:cubicBezTo>
                  <a:pt x="94" y="73"/>
                  <a:pt x="93" y="74"/>
                  <a:pt x="93" y="75"/>
                </a:cubicBezTo>
                <a:cubicBezTo>
                  <a:pt x="93" y="75"/>
                  <a:pt x="94" y="76"/>
                  <a:pt x="94" y="77"/>
                </a:cubicBezTo>
                <a:cubicBezTo>
                  <a:pt x="95" y="77"/>
                  <a:pt x="95" y="77"/>
                  <a:pt x="96" y="77"/>
                </a:cubicBezTo>
                <a:cubicBezTo>
                  <a:pt x="97" y="77"/>
                  <a:pt x="97" y="77"/>
                  <a:pt x="98" y="77"/>
                </a:cubicBezTo>
                <a:cubicBezTo>
                  <a:pt x="98" y="76"/>
                  <a:pt x="99" y="75"/>
                  <a:pt x="99" y="75"/>
                </a:cubicBezTo>
                <a:cubicBezTo>
                  <a:pt x="99" y="74"/>
                  <a:pt x="98" y="73"/>
                  <a:pt x="98" y="73"/>
                </a:cubicBezTo>
                <a:cubicBezTo>
                  <a:pt x="97" y="72"/>
                  <a:pt x="95" y="72"/>
                  <a:pt x="94" y="73"/>
                </a:cubicBezTo>
                <a:close/>
                <a:moveTo>
                  <a:pt x="67" y="35"/>
                </a:moveTo>
                <a:cubicBezTo>
                  <a:pt x="24" y="35"/>
                  <a:pt x="24" y="35"/>
                  <a:pt x="24" y="35"/>
                </a:cubicBezTo>
                <a:cubicBezTo>
                  <a:pt x="24" y="77"/>
                  <a:pt x="24" y="77"/>
                  <a:pt x="24" y="77"/>
                </a:cubicBezTo>
                <a:cubicBezTo>
                  <a:pt x="67" y="77"/>
                  <a:pt x="67" y="77"/>
                  <a:pt x="67" y="77"/>
                </a:cubicBezTo>
                <a:lnTo>
                  <a:pt x="67" y="35"/>
                </a:lnTo>
                <a:close/>
                <a:moveTo>
                  <a:pt x="61" y="72"/>
                </a:moveTo>
                <a:cubicBezTo>
                  <a:pt x="29" y="72"/>
                  <a:pt x="29" y="72"/>
                  <a:pt x="29" y="72"/>
                </a:cubicBezTo>
                <a:cubicBezTo>
                  <a:pt x="29" y="40"/>
                  <a:pt x="29" y="40"/>
                  <a:pt x="29" y="40"/>
                </a:cubicBezTo>
                <a:cubicBezTo>
                  <a:pt x="61" y="40"/>
                  <a:pt x="61" y="40"/>
                  <a:pt x="61" y="40"/>
                </a:cubicBezTo>
                <a:lnTo>
                  <a:pt x="61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81" name="Freeform 1113">
            <a:extLst>
              <a:ext uri="{FF2B5EF4-FFF2-40B4-BE49-F238E27FC236}">
                <a16:creationId xmlns:a16="http://schemas.microsoft.com/office/drawing/2014/main" id="{8621C82D-9A61-4F5A-90AC-B8EDDE53E3C8}"/>
              </a:ext>
            </a:extLst>
          </p:cNvPr>
          <p:cNvSpPr>
            <a:spLocks noEditPoints="1"/>
          </p:cNvSpPr>
          <p:nvPr/>
        </p:nvSpPr>
        <p:spPr bwMode="auto">
          <a:xfrm>
            <a:off x="4739998" y="3284497"/>
            <a:ext cx="446876" cy="449460"/>
          </a:xfrm>
          <a:custGeom>
            <a:avLst/>
            <a:gdLst>
              <a:gd name="T0" fmla="*/ 549275 w 160"/>
              <a:gd name="T1" fmla="*/ 0 h 160"/>
              <a:gd name="T2" fmla="*/ 0 w 160"/>
              <a:gd name="T3" fmla="*/ 72509 h 160"/>
              <a:gd name="T4" fmla="*/ 17165 w 160"/>
              <a:gd name="T5" fmla="*/ 441960 h 160"/>
              <a:gd name="T6" fmla="*/ 0 w 160"/>
              <a:gd name="T7" fmla="*/ 452318 h 160"/>
              <a:gd name="T8" fmla="*/ 17165 w 160"/>
              <a:gd name="T9" fmla="*/ 459224 h 160"/>
              <a:gd name="T10" fmla="*/ 264339 w 160"/>
              <a:gd name="T11" fmla="*/ 479941 h 160"/>
              <a:gd name="T12" fmla="*/ 236875 w 160"/>
              <a:gd name="T13" fmla="*/ 514469 h 160"/>
              <a:gd name="T14" fmla="*/ 312400 w 160"/>
              <a:gd name="T15" fmla="*/ 514469 h 160"/>
              <a:gd name="T16" fmla="*/ 284936 w 160"/>
              <a:gd name="T17" fmla="*/ 479941 h 160"/>
              <a:gd name="T18" fmla="*/ 532110 w 160"/>
              <a:gd name="T19" fmla="*/ 459224 h 160"/>
              <a:gd name="T20" fmla="*/ 549275 w 160"/>
              <a:gd name="T21" fmla="*/ 452318 h 160"/>
              <a:gd name="T22" fmla="*/ 532110 w 160"/>
              <a:gd name="T23" fmla="*/ 441960 h 160"/>
              <a:gd name="T24" fmla="*/ 549275 w 160"/>
              <a:gd name="T25" fmla="*/ 72509 h 160"/>
              <a:gd name="T26" fmla="*/ 274638 w 160"/>
              <a:gd name="T27" fmla="*/ 535186 h 160"/>
              <a:gd name="T28" fmla="*/ 274638 w 160"/>
              <a:gd name="T29" fmla="*/ 497205 h 160"/>
              <a:gd name="T30" fmla="*/ 17165 w 160"/>
              <a:gd name="T31" fmla="*/ 17264 h 160"/>
              <a:gd name="T32" fmla="*/ 532110 w 160"/>
              <a:gd name="T33" fmla="*/ 55245 h 160"/>
              <a:gd name="T34" fmla="*/ 17165 w 160"/>
              <a:gd name="T35" fmla="*/ 17264 h 160"/>
              <a:gd name="T36" fmla="*/ 37763 w 160"/>
              <a:gd name="T37" fmla="*/ 441960 h 160"/>
              <a:gd name="T38" fmla="*/ 511512 w 160"/>
              <a:gd name="T39" fmla="*/ 72509 h 160"/>
              <a:gd name="T40" fmla="*/ 72092 w 160"/>
              <a:gd name="T41" fmla="*/ 176093 h 160"/>
              <a:gd name="T42" fmla="*/ 181947 w 160"/>
              <a:gd name="T43" fmla="*/ 165735 h 160"/>
              <a:gd name="T44" fmla="*/ 72092 w 160"/>
              <a:gd name="T45" fmla="*/ 155377 h 160"/>
              <a:gd name="T46" fmla="*/ 72092 w 160"/>
              <a:gd name="T47" fmla="*/ 176093 h 160"/>
              <a:gd name="T48" fmla="*/ 120154 w 160"/>
              <a:gd name="T49" fmla="*/ 138113 h 160"/>
              <a:gd name="T50" fmla="*/ 120154 w 160"/>
              <a:gd name="T51" fmla="*/ 120848 h 160"/>
              <a:gd name="T52" fmla="*/ 65226 w 160"/>
              <a:gd name="T53" fmla="*/ 127754 h 160"/>
              <a:gd name="T54" fmla="*/ 72092 w 160"/>
              <a:gd name="T55" fmla="*/ 210622 h 160"/>
              <a:gd name="T56" fmla="*/ 181947 w 160"/>
              <a:gd name="T57" fmla="*/ 203716 h 160"/>
              <a:gd name="T58" fmla="*/ 72092 w 160"/>
              <a:gd name="T59" fmla="*/ 193358 h 160"/>
              <a:gd name="T60" fmla="*/ 72092 w 160"/>
              <a:gd name="T61" fmla="*/ 210622 h 160"/>
              <a:gd name="T62" fmla="*/ 140752 w 160"/>
              <a:gd name="T63" fmla="*/ 307300 h 160"/>
              <a:gd name="T64" fmla="*/ 109855 w 160"/>
              <a:gd name="T65" fmla="*/ 321112 h 160"/>
              <a:gd name="T66" fmla="*/ 109855 w 160"/>
              <a:gd name="T67" fmla="*/ 397073 h 160"/>
              <a:gd name="T68" fmla="*/ 137319 w 160"/>
              <a:gd name="T69" fmla="*/ 334923 h 160"/>
              <a:gd name="T70" fmla="*/ 175081 w 160"/>
              <a:gd name="T71" fmla="*/ 331470 h 160"/>
              <a:gd name="T72" fmla="*/ 209411 w 160"/>
              <a:gd name="T73" fmla="*/ 334923 h 160"/>
              <a:gd name="T74" fmla="*/ 236875 w 160"/>
              <a:gd name="T75" fmla="*/ 397073 h 160"/>
              <a:gd name="T76" fmla="*/ 267772 w 160"/>
              <a:gd name="T77" fmla="*/ 341828 h 160"/>
              <a:gd name="T78" fmla="*/ 357029 w 160"/>
              <a:gd name="T79" fmla="*/ 286583 h 160"/>
              <a:gd name="T80" fmla="*/ 422255 w 160"/>
              <a:gd name="T81" fmla="*/ 317659 h 160"/>
              <a:gd name="T82" fmla="*/ 449719 w 160"/>
              <a:gd name="T83" fmla="*/ 376357 h 160"/>
              <a:gd name="T84" fmla="*/ 449719 w 160"/>
              <a:gd name="T85" fmla="*/ 303848 h 160"/>
              <a:gd name="T86" fmla="*/ 391358 w 160"/>
              <a:gd name="T87" fmla="*/ 262414 h 160"/>
              <a:gd name="T88" fmla="*/ 357029 w 160"/>
              <a:gd name="T89" fmla="*/ 210622 h 160"/>
              <a:gd name="T90" fmla="*/ 322699 w 160"/>
              <a:gd name="T91" fmla="*/ 262414 h 160"/>
              <a:gd name="T92" fmla="*/ 236875 w 160"/>
              <a:gd name="T93" fmla="*/ 321112 h 160"/>
              <a:gd name="T94" fmla="*/ 209411 w 160"/>
              <a:gd name="T95" fmla="*/ 307300 h 160"/>
              <a:gd name="T96" fmla="*/ 175081 w 160"/>
              <a:gd name="T97" fmla="*/ 258961 h 160"/>
              <a:gd name="T98" fmla="*/ 109855 w 160"/>
              <a:gd name="T99" fmla="*/ 376357 h 160"/>
              <a:gd name="T100" fmla="*/ 109855 w 160"/>
              <a:gd name="T101" fmla="*/ 341828 h 160"/>
              <a:gd name="T102" fmla="*/ 109855 w 160"/>
              <a:gd name="T103" fmla="*/ 376357 h 160"/>
              <a:gd name="T104" fmla="*/ 449719 w 160"/>
              <a:gd name="T105" fmla="*/ 359093 h 160"/>
              <a:gd name="T106" fmla="*/ 449719 w 160"/>
              <a:gd name="T107" fmla="*/ 321112 h 160"/>
              <a:gd name="T108" fmla="*/ 357029 w 160"/>
              <a:gd name="T109" fmla="*/ 231338 h 160"/>
              <a:gd name="T110" fmla="*/ 357029 w 160"/>
              <a:gd name="T111" fmla="*/ 265867 h 160"/>
              <a:gd name="T112" fmla="*/ 357029 w 160"/>
              <a:gd name="T113" fmla="*/ 231338 h 160"/>
              <a:gd name="T114" fmla="*/ 236875 w 160"/>
              <a:gd name="T115" fmla="*/ 376357 h 160"/>
              <a:gd name="T116" fmla="*/ 236875 w 160"/>
              <a:gd name="T117" fmla="*/ 341828 h 160"/>
              <a:gd name="T118" fmla="*/ 192246 w 160"/>
              <a:gd name="T119" fmla="*/ 293489 h 160"/>
              <a:gd name="T120" fmla="*/ 154484 w 160"/>
              <a:gd name="T121" fmla="*/ 293489 h 160"/>
              <a:gd name="T122" fmla="*/ 192246 w 160"/>
              <a:gd name="T123" fmla="*/ 293489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21" y="51"/>
                </a:moveTo>
                <a:cubicBezTo>
                  <a:pt x="51" y="51"/>
                  <a:pt x="51" y="51"/>
                  <a:pt x="51" y="51"/>
                </a:cubicBezTo>
                <a:cubicBezTo>
                  <a:pt x="52" y="51"/>
                  <a:pt x="53" y="49"/>
                  <a:pt x="53" y="48"/>
                </a:cubicBezTo>
                <a:cubicBezTo>
                  <a:pt x="53" y="47"/>
                  <a:pt x="52" y="45"/>
                  <a:pt x="51" y="45"/>
                </a:cubicBezTo>
                <a:cubicBezTo>
                  <a:pt x="21" y="45"/>
                  <a:pt x="21" y="45"/>
                  <a:pt x="21" y="45"/>
                </a:cubicBezTo>
                <a:cubicBezTo>
                  <a:pt x="20" y="45"/>
                  <a:pt x="19" y="47"/>
                  <a:pt x="19" y="48"/>
                </a:cubicBezTo>
                <a:cubicBezTo>
                  <a:pt x="19" y="49"/>
                  <a:pt x="20" y="51"/>
                  <a:pt x="21" y="51"/>
                </a:cubicBezTo>
                <a:close/>
                <a:moveTo>
                  <a:pt x="21" y="40"/>
                </a:moveTo>
                <a:cubicBezTo>
                  <a:pt x="35" y="40"/>
                  <a:pt x="35" y="40"/>
                  <a:pt x="35" y="40"/>
                </a:cubicBezTo>
                <a:cubicBezTo>
                  <a:pt x="36" y="40"/>
                  <a:pt x="37" y="39"/>
                  <a:pt x="37" y="37"/>
                </a:cubicBezTo>
                <a:cubicBezTo>
                  <a:pt x="37" y="36"/>
                  <a:pt x="36" y="35"/>
                  <a:pt x="35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0" y="35"/>
                  <a:pt x="19" y="36"/>
                  <a:pt x="19" y="37"/>
                </a:cubicBezTo>
                <a:cubicBezTo>
                  <a:pt x="19" y="39"/>
                  <a:pt x="20" y="40"/>
                  <a:pt x="21" y="40"/>
                </a:cubicBezTo>
                <a:close/>
                <a:moveTo>
                  <a:pt x="21" y="61"/>
                </a:moveTo>
                <a:cubicBezTo>
                  <a:pt x="51" y="61"/>
                  <a:pt x="51" y="61"/>
                  <a:pt x="51" y="61"/>
                </a:cubicBezTo>
                <a:cubicBezTo>
                  <a:pt x="52" y="61"/>
                  <a:pt x="53" y="60"/>
                  <a:pt x="53" y="59"/>
                </a:cubicBezTo>
                <a:cubicBezTo>
                  <a:pt x="53" y="57"/>
                  <a:pt x="52" y="56"/>
                  <a:pt x="51" y="56"/>
                </a:cubicBezTo>
                <a:cubicBezTo>
                  <a:pt x="21" y="56"/>
                  <a:pt x="21" y="56"/>
                  <a:pt x="21" y="56"/>
                </a:cubicBezTo>
                <a:cubicBezTo>
                  <a:pt x="20" y="56"/>
                  <a:pt x="19" y="57"/>
                  <a:pt x="19" y="59"/>
                </a:cubicBezTo>
                <a:cubicBezTo>
                  <a:pt x="19" y="60"/>
                  <a:pt x="20" y="61"/>
                  <a:pt x="21" y="61"/>
                </a:cubicBezTo>
                <a:close/>
                <a:moveTo>
                  <a:pt x="40" y="85"/>
                </a:moveTo>
                <a:cubicBezTo>
                  <a:pt x="40" y="87"/>
                  <a:pt x="40" y="88"/>
                  <a:pt x="41" y="89"/>
                </a:cubicBezTo>
                <a:cubicBezTo>
                  <a:pt x="36" y="94"/>
                  <a:pt x="36" y="94"/>
                  <a:pt x="36" y="94"/>
                </a:cubicBezTo>
                <a:cubicBezTo>
                  <a:pt x="34" y="94"/>
                  <a:pt x="33" y="93"/>
                  <a:pt x="32" y="93"/>
                </a:cubicBezTo>
                <a:cubicBezTo>
                  <a:pt x="26" y="93"/>
                  <a:pt x="21" y="98"/>
                  <a:pt x="21" y="104"/>
                </a:cubicBezTo>
                <a:cubicBezTo>
                  <a:pt x="21" y="110"/>
                  <a:pt x="26" y="115"/>
                  <a:pt x="32" y="115"/>
                </a:cubicBezTo>
                <a:cubicBezTo>
                  <a:pt x="38" y="115"/>
                  <a:pt x="43" y="110"/>
                  <a:pt x="43" y="104"/>
                </a:cubicBezTo>
                <a:cubicBezTo>
                  <a:pt x="43" y="101"/>
                  <a:pt x="42" y="99"/>
                  <a:pt x="40" y="97"/>
                </a:cubicBezTo>
                <a:cubicBezTo>
                  <a:pt x="44" y="93"/>
                  <a:pt x="44" y="93"/>
                  <a:pt x="44" y="93"/>
                </a:cubicBezTo>
                <a:cubicBezTo>
                  <a:pt x="46" y="95"/>
                  <a:pt x="48" y="96"/>
                  <a:pt x="51" y="96"/>
                </a:cubicBezTo>
                <a:cubicBezTo>
                  <a:pt x="53" y="96"/>
                  <a:pt x="56" y="95"/>
                  <a:pt x="58" y="93"/>
                </a:cubicBezTo>
                <a:cubicBezTo>
                  <a:pt x="61" y="97"/>
                  <a:pt x="61" y="97"/>
                  <a:pt x="61" y="97"/>
                </a:cubicBezTo>
                <a:cubicBezTo>
                  <a:pt x="60" y="99"/>
                  <a:pt x="59" y="101"/>
                  <a:pt x="59" y="104"/>
                </a:cubicBezTo>
                <a:cubicBezTo>
                  <a:pt x="59" y="110"/>
                  <a:pt x="63" y="115"/>
                  <a:pt x="69" y="115"/>
                </a:cubicBezTo>
                <a:cubicBezTo>
                  <a:pt x="75" y="115"/>
                  <a:pt x="80" y="110"/>
                  <a:pt x="80" y="104"/>
                </a:cubicBezTo>
                <a:cubicBezTo>
                  <a:pt x="80" y="102"/>
                  <a:pt x="79" y="100"/>
                  <a:pt x="78" y="99"/>
                </a:cubicBezTo>
                <a:cubicBezTo>
                  <a:pt x="97" y="80"/>
                  <a:pt x="97" y="80"/>
                  <a:pt x="97" y="80"/>
                </a:cubicBezTo>
                <a:cubicBezTo>
                  <a:pt x="99" y="82"/>
                  <a:pt x="101" y="83"/>
                  <a:pt x="104" y="83"/>
                </a:cubicBezTo>
                <a:cubicBezTo>
                  <a:pt x="107" y="83"/>
                  <a:pt x="109" y="82"/>
                  <a:pt x="111" y="80"/>
                </a:cubicBezTo>
                <a:cubicBezTo>
                  <a:pt x="123" y="92"/>
                  <a:pt x="123" y="92"/>
                  <a:pt x="123" y="92"/>
                </a:cubicBezTo>
                <a:cubicBezTo>
                  <a:pt x="121" y="94"/>
                  <a:pt x="120" y="96"/>
                  <a:pt x="120" y="99"/>
                </a:cubicBezTo>
                <a:cubicBezTo>
                  <a:pt x="120" y="105"/>
                  <a:pt x="125" y="109"/>
                  <a:pt x="131" y="109"/>
                </a:cubicBezTo>
                <a:cubicBezTo>
                  <a:pt x="137" y="109"/>
                  <a:pt x="141" y="105"/>
                  <a:pt x="141" y="99"/>
                </a:cubicBezTo>
                <a:cubicBezTo>
                  <a:pt x="141" y="93"/>
                  <a:pt x="137" y="88"/>
                  <a:pt x="131" y="88"/>
                </a:cubicBezTo>
                <a:cubicBezTo>
                  <a:pt x="129" y="88"/>
                  <a:pt x="128" y="88"/>
                  <a:pt x="127" y="89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4" y="74"/>
                  <a:pt x="115" y="73"/>
                  <a:pt x="115" y="72"/>
                </a:cubicBezTo>
                <a:cubicBezTo>
                  <a:pt x="115" y="66"/>
                  <a:pt x="110" y="61"/>
                  <a:pt x="104" y="61"/>
                </a:cubicBezTo>
                <a:cubicBezTo>
                  <a:pt x="98" y="61"/>
                  <a:pt x="93" y="66"/>
                  <a:pt x="93" y="72"/>
                </a:cubicBezTo>
                <a:cubicBezTo>
                  <a:pt x="93" y="73"/>
                  <a:pt x="94" y="74"/>
                  <a:pt x="94" y="76"/>
                </a:cubicBezTo>
                <a:cubicBezTo>
                  <a:pt x="75" y="95"/>
                  <a:pt x="75" y="95"/>
                  <a:pt x="75" y="95"/>
                </a:cubicBezTo>
                <a:cubicBezTo>
                  <a:pt x="73" y="94"/>
                  <a:pt x="71" y="93"/>
                  <a:pt x="69" y="93"/>
                </a:cubicBezTo>
                <a:cubicBezTo>
                  <a:pt x="68" y="93"/>
                  <a:pt x="67" y="94"/>
                  <a:pt x="66" y="94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88"/>
                  <a:pt x="61" y="87"/>
                  <a:pt x="61" y="85"/>
                </a:cubicBezTo>
                <a:cubicBezTo>
                  <a:pt x="61" y="79"/>
                  <a:pt x="57" y="75"/>
                  <a:pt x="51" y="75"/>
                </a:cubicBezTo>
                <a:cubicBezTo>
                  <a:pt x="45" y="75"/>
                  <a:pt x="40" y="79"/>
                  <a:pt x="40" y="85"/>
                </a:cubicBezTo>
                <a:close/>
                <a:moveTo>
                  <a:pt x="32" y="109"/>
                </a:moveTo>
                <a:cubicBezTo>
                  <a:pt x="29" y="109"/>
                  <a:pt x="27" y="107"/>
                  <a:pt x="27" y="104"/>
                </a:cubicBezTo>
                <a:cubicBezTo>
                  <a:pt x="27" y="101"/>
                  <a:pt x="29" y="99"/>
                  <a:pt x="32" y="99"/>
                </a:cubicBezTo>
                <a:cubicBezTo>
                  <a:pt x="35" y="99"/>
                  <a:pt x="37" y="101"/>
                  <a:pt x="37" y="104"/>
                </a:cubicBezTo>
                <a:cubicBezTo>
                  <a:pt x="37" y="107"/>
                  <a:pt x="35" y="109"/>
                  <a:pt x="32" y="109"/>
                </a:cubicBezTo>
                <a:close/>
                <a:moveTo>
                  <a:pt x="136" y="99"/>
                </a:moveTo>
                <a:cubicBezTo>
                  <a:pt x="136" y="102"/>
                  <a:pt x="134" y="104"/>
                  <a:pt x="131" y="104"/>
                </a:cubicBezTo>
                <a:cubicBezTo>
                  <a:pt x="128" y="104"/>
                  <a:pt x="125" y="102"/>
                  <a:pt x="125" y="99"/>
                </a:cubicBezTo>
                <a:cubicBezTo>
                  <a:pt x="125" y="96"/>
                  <a:pt x="128" y="93"/>
                  <a:pt x="131" y="93"/>
                </a:cubicBezTo>
                <a:cubicBezTo>
                  <a:pt x="134" y="93"/>
                  <a:pt x="136" y="96"/>
                  <a:pt x="136" y="99"/>
                </a:cubicBezTo>
                <a:close/>
                <a:moveTo>
                  <a:pt x="104" y="67"/>
                </a:moveTo>
                <a:cubicBezTo>
                  <a:pt x="107" y="67"/>
                  <a:pt x="109" y="69"/>
                  <a:pt x="109" y="72"/>
                </a:cubicBezTo>
                <a:cubicBezTo>
                  <a:pt x="109" y="75"/>
                  <a:pt x="107" y="77"/>
                  <a:pt x="104" y="77"/>
                </a:cubicBezTo>
                <a:cubicBezTo>
                  <a:pt x="101" y="77"/>
                  <a:pt x="99" y="75"/>
                  <a:pt x="99" y="72"/>
                </a:cubicBezTo>
                <a:cubicBezTo>
                  <a:pt x="99" y="69"/>
                  <a:pt x="101" y="67"/>
                  <a:pt x="104" y="67"/>
                </a:cubicBezTo>
                <a:close/>
                <a:moveTo>
                  <a:pt x="75" y="104"/>
                </a:moveTo>
                <a:cubicBezTo>
                  <a:pt x="75" y="107"/>
                  <a:pt x="72" y="109"/>
                  <a:pt x="69" y="109"/>
                </a:cubicBezTo>
                <a:cubicBezTo>
                  <a:pt x="66" y="109"/>
                  <a:pt x="64" y="107"/>
                  <a:pt x="64" y="104"/>
                </a:cubicBezTo>
                <a:cubicBezTo>
                  <a:pt x="64" y="101"/>
                  <a:pt x="66" y="99"/>
                  <a:pt x="69" y="99"/>
                </a:cubicBezTo>
                <a:cubicBezTo>
                  <a:pt x="72" y="99"/>
                  <a:pt x="75" y="101"/>
                  <a:pt x="75" y="104"/>
                </a:cubicBezTo>
                <a:close/>
                <a:moveTo>
                  <a:pt x="56" y="85"/>
                </a:moveTo>
                <a:cubicBezTo>
                  <a:pt x="56" y="88"/>
                  <a:pt x="54" y="91"/>
                  <a:pt x="51" y="91"/>
                </a:cubicBezTo>
                <a:cubicBezTo>
                  <a:pt x="48" y="91"/>
                  <a:pt x="45" y="88"/>
                  <a:pt x="45" y="85"/>
                </a:cubicBezTo>
                <a:cubicBezTo>
                  <a:pt x="45" y="82"/>
                  <a:pt x="48" y="80"/>
                  <a:pt x="51" y="80"/>
                </a:cubicBezTo>
                <a:cubicBezTo>
                  <a:pt x="54" y="80"/>
                  <a:pt x="56" y="82"/>
                  <a:pt x="56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" name="Freeform 1114">
            <a:extLst>
              <a:ext uri="{FF2B5EF4-FFF2-40B4-BE49-F238E27FC236}">
                <a16:creationId xmlns:a16="http://schemas.microsoft.com/office/drawing/2014/main" id="{A59F22C8-9498-460F-A37F-20E49ACAA187}"/>
              </a:ext>
            </a:extLst>
          </p:cNvPr>
          <p:cNvSpPr>
            <a:spLocks noEditPoints="1"/>
          </p:cNvSpPr>
          <p:nvPr/>
        </p:nvSpPr>
        <p:spPr bwMode="auto">
          <a:xfrm>
            <a:off x="4724409" y="4287305"/>
            <a:ext cx="446876" cy="449460"/>
          </a:xfrm>
          <a:custGeom>
            <a:avLst/>
            <a:gdLst>
              <a:gd name="T0" fmla="*/ 549275 w 160"/>
              <a:gd name="T1" fmla="*/ 0 h 160"/>
              <a:gd name="T2" fmla="*/ 0 w 160"/>
              <a:gd name="T3" fmla="*/ 72509 h 160"/>
              <a:gd name="T4" fmla="*/ 17165 w 160"/>
              <a:gd name="T5" fmla="*/ 441960 h 160"/>
              <a:gd name="T6" fmla="*/ 0 w 160"/>
              <a:gd name="T7" fmla="*/ 452318 h 160"/>
              <a:gd name="T8" fmla="*/ 17165 w 160"/>
              <a:gd name="T9" fmla="*/ 459224 h 160"/>
              <a:gd name="T10" fmla="*/ 264339 w 160"/>
              <a:gd name="T11" fmla="*/ 479941 h 160"/>
              <a:gd name="T12" fmla="*/ 236875 w 160"/>
              <a:gd name="T13" fmla="*/ 514469 h 160"/>
              <a:gd name="T14" fmla="*/ 312400 w 160"/>
              <a:gd name="T15" fmla="*/ 514469 h 160"/>
              <a:gd name="T16" fmla="*/ 284936 w 160"/>
              <a:gd name="T17" fmla="*/ 479941 h 160"/>
              <a:gd name="T18" fmla="*/ 532110 w 160"/>
              <a:gd name="T19" fmla="*/ 459224 h 160"/>
              <a:gd name="T20" fmla="*/ 549275 w 160"/>
              <a:gd name="T21" fmla="*/ 452318 h 160"/>
              <a:gd name="T22" fmla="*/ 532110 w 160"/>
              <a:gd name="T23" fmla="*/ 441960 h 160"/>
              <a:gd name="T24" fmla="*/ 549275 w 160"/>
              <a:gd name="T25" fmla="*/ 72509 h 160"/>
              <a:gd name="T26" fmla="*/ 274638 w 160"/>
              <a:gd name="T27" fmla="*/ 535186 h 160"/>
              <a:gd name="T28" fmla="*/ 274638 w 160"/>
              <a:gd name="T29" fmla="*/ 497205 h 160"/>
              <a:gd name="T30" fmla="*/ 17165 w 160"/>
              <a:gd name="T31" fmla="*/ 17264 h 160"/>
              <a:gd name="T32" fmla="*/ 532110 w 160"/>
              <a:gd name="T33" fmla="*/ 55245 h 160"/>
              <a:gd name="T34" fmla="*/ 17165 w 160"/>
              <a:gd name="T35" fmla="*/ 17264 h 160"/>
              <a:gd name="T36" fmla="*/ 37763 w 160"/>
              <a:gd name="T37" fmla="*/ 441960 h 160"/>
              <a:gd name="T38" fmla="*/ 511512 w 160"/>
              <a:gd name="T39" fmla="*/ 72509 h 160"/>
              <a:gd name="T40" fmla="*/ 92690 w 160"/>
              <a:gd name="T41" fmla="*/ 182999 h 160"/>
              <a:gd name="T42" fmla="*/ 181947 w 160"/>
              <a:gd name="T43" fmla="*/ 176093 h 160"/>
              <a:gd name="T44" fmla="*/ 92690 w 160"/>
              <a:gd name="T45" fmla="*/ 165735 h 160"/>
              <a:gd name="T46" fmla="*/ 92690 w 160"/>
              <a:gd name="T47" fmla="*/ 182999 h 160"/>
              <a:gd name="T48" fmla="*/ 137319 w 160"/>
              <a:gd name="T49" fmla="*/ 155377 h 160"/>
              <a:gd name="T50" fmla="*/ 137319 w 160"/>
              <a:gd name="T51" fmla="*/ 138113 h 160"/>
              <a:gd name="T52" fmla="*/ 82391 w 160"/>
              <a:gd name="T53" fmla="*/ 148471 h 160"/>
              <a:gd name="T54" fmla="*/ 92690 w 160"/>
              <a:gd name="T55" fmla="*/ 210622 h 160"/>
              <a:gd name="T56" fmla="*/ 181947 w 160"/>
              <a:gd name="T57" fmla="*/ 203716 h 160"/>
              <a:gd name="T58" fmla="*/ 92690 w 160"/>
              <a:gd name="T59" fmla="*/ 193358 h 160"/>
              <a:gd name="T60" fmla="*/ 92690 w 160"/>
              <a:gd name="T61" fmla="*/ 210622 h 160"/>
              <a:gd name="T62" fmla="*/ 109855 w 160"/>
              <a:gd name="T63" fmla="*/ 386715 h 160"/>
              <a:gd name="T64" fmla="*/ 226576 w 160"/>
              <a:gd name="T65" fmla="*/ 276225 h 160"/>
              <a:gd name="T66" fmla="*/ 308967 w 160"/>
              <a:gd name="T67" fmla="*/ 352187 h 160"/>
              <a:gd name="T68" fmla="*/ 429121 w 160"/>
              <a:gd name="T69" fmla="*/ 234791 h 160"/>
              <a:gd name="T70" fmla="*/ 439420 w 160"/>
              <a:gd name="T71" fmla="*/ 286583 h 160"/>
              <a:gd name="T72" fmla="*/ 449719 w 160"/>
              <a:gd name="T73" fmla="*/ 210622 h 160"/>
              <a:gd name="T74" fmla="*/ 442853 w 160"/>
              <a:gd name="T75" fmla="*/ 203716 h 160"/>
              <a:gd name="T76" fmla="*/ 374194 w 160"/>
              <a:gd name="T77" fmla="*/ 203716 h 160"/>
              <a:gd name="T78" fmla="*/ 374194 w 160"/>
              <a:gd name="T79" fmla="*/ 220980 h 160"/>
              <a:gd name="T80" fmla="*/ 308967 w 160"/>
              <a:gd name="T81" fmla="*/ 331470 h 160"/>
              <a:gd name="T82" fmla="*/ 219710 w 160"/>
              <a:gd name="T83" fmla="*/ 255508 h 160"/>
              <a:gd name="T84" fmla="*/ 102989 w 160"/>
              <a:gd name="T85" fmla="*/ 383262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27" y="53"/>
                </a:moveTo>
                <a:cubicBezTo>
                  <a:pt x="51" y="53"/>
                  <a:pt x="51" y="53"/>
                  <a:pt x="51" y="53"/>
                </a:cubicBezTo>
                <a:cubicBezTo>
                  <a:pt x="52" y="53"/>
                  <a:pt x="53" y="52"/>
                  <a:pt x="53" y="51"/>
                </a:cubicBezTo>
                <a:cubicBezTo>
                  <a:pt x="53" y="49"/>
                  <a:pt x="52" y="48"/>
                  <a:pt x="51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25" y="48"/>
                  <a:pt x="24" y="49"/>
                  <a:pt x="24" y="51"/>
                </a:cubicBezTo>
                <a:cubicBezTo>
                  <a:pt x="24" y="52"/>
                  <a:pt x="25" y="53"/>
                  <a:pt x="27" y="53"/>
                </a:cubicBezTo>
                <a:close/>
                <a:moveTo>
                  <a:pt x="27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1" y="45"/>
                  <a:pt x="43" y="44"/>
                  <a:pt x="43" y="43"/>
                </a:cubicBezTo>
                <a:cubicBezTo>
                  <a:pt x="43" y="41"/>
                  <a:pt x="41" y="40"/>
                  <a:pt x="40" y="40"/>
                </a:cubicBezTo>
                <a:cubicBezTo>
                  <a:pt x="27" y="40"/>
                  <a:pt x="27" y="40"/>
                  <a:pt x="27" y="40"/>
                </a:cubicBezTo>
                <a:cubicBezTo>
                  <a:pt x="25" y="40"/>
                  <a:pt x="24" y="41"/>
                  <a:pt x="24" y="43"/>
                </a:cubicBezTo>
                <a:cubicBezTo>
                  <a:pt x="24" y="44"/>
                  <a:pt x="25" y="45"/>
                  <a:pt x="27" y="45"/>
                </a:cubicBezTo>
                <a:close/>
                <a:moveTo>
                  <a:pt x="27" y="61"/>
                </a:moveTo>
                <a:cubicBezTo>
                  <a:pt x="51" y="61"/>
                  <a:pt x="51" y="61"/>
                  <a:pt x="51" y="61"/>
                </a:cubicBezTo>
                <a:cubicBezTo>
                  <a:pt x="52" y="61"/>
                  <a:pt x="53" y="60"/>
                  <a:pt x="53" y="59"/>
                </a:cubicBezTo>
                <a:cubicBezTo>
                  <a:pt x="53" y="57"/>
                  <a:pt x="52" y="56"/>
                  <a:pt x="51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5" y="56"/>
                  <a:pt x="24" y="57"/>
                  <a:pt x="24" y="59"/>
                </a:cubicBezTo>
                <a:cubicBezTo>
                  <a:pt x="24" y="60"/>
                  <a:pt x="25" y="61"/>
                  <a:pt x="27" y="61"/>
                </a:cubicBezTo>
                <a:close/>
                <a:moveTo>
                  <a:pt x="30" y="111"/>
                </a:moveTo>
                <a:cubicBezTo>
                  <a:pt x="31" y="112"/>
                  <a:pt x="31" y="112"/>
                  <a:pt x="32" y="112"/>
                </a:cubicBezTo>
                <a:cubicBezTo>
                  <a:pt x="33" y="112"/>
                  <a:pt x="33" y="112"/>
                  <a:pt x="34" y="111"/>
                </a:cubicBezTo>
                <a:cubicBezTo>
                  <a:pt x="66" y="80"/>
                  <a:pt x="66" y="80"/>
                  <a:pt x="66" y="80"/>
                </a:cubicBezTo>
                <a:cubicBezTo>
                  <a:pt x="88" y="102"/>
                  <a:pt x="88" y="102"/>
                  <a:pt x="88" y="102"/>
                </a:cubicBezTo>
                <a:cubicBezTo>
                  <a:pt x="88" y="102"/>
                  <a:pt x="89" y="102"/>
                  <a:pt x="90" y="102"/>
                </a:cubicBezTo>
                <a:cubicBezTo>
                  <a:pt x="90" y="102"/>
                  <a:pt x="91" y="102"/>
                  <a:pt x="91" y="102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81"/>
                  <a:pt x="127" y="83"/>
                  <a:pt x="128" y="83"/>
                </a:cubicBezTo>
                <a:cubicBezTo>
                  <a:pt x="129" y="83"/>
                  <a:pt x="131" y="81"/>
                  <a:pt x="131" y="80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31" y="61"/>
                  <a:pt x="131" y="61"/>
                  <a:pt x="130" y="60"/>
                </a:cubicBezTo>
                <a:cubicBezTo>
                  <a:pt x="130" y="60"/>
                  <a:pt x="130" y="59"/>
                  <a:pt x="129" y="59"/>
                </a:cubicBezTo>
                <a:cubicBezTo>
                  <a:pt x="129" y="59"/>
                  <a:pt x="128" y="59"/>
                  <a:pt x="128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8" y="59"/>
                  <a:pt x="107" y="60"/>
                  <a:pt x="107" y="61"/>
                </a:cubicBezTo>
                <a:cubicBezTo>
                  <a:pt x="107" y="63"/>
                  <a:pt x="108" y="64"/>
                  <a:pt x="10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90" y="96"/>
                  <a:pt x="90" y="96"/>
                  <a:pt x="90" y="96"/>
                </a:cubicBezTo>
                <a:cubicBezTo>
                  <a:pt x="67" y="74"/>
                  <a:pt x="67" y="74"/>
                  <a:pt x="67" y="74"/>
                </a:cubicBezTo>
                <a:cubicBezTo>
                  <a:pt x="66" y="73"/>
                  <a:pt x="65" y="73"/>
                  <a:pt x="64" y="74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29" y="108"/>
                  <a:pt x="29" y="110"/>
                  <a:pt x="30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3" name="Freeform 1115">
            <a:extLst>
              <a:ext uri="{FF2B5EF4-FFF2-40B4-BE49-F238E27FC236}">
                <a16:creationId xmlns:a16="http://schemas.microsoft.com/office/drawing/2014/main" id="{31C0E659-3A4A-4BEA-8512-1FFE86000996}"/>
              </a:ext>
            </a:extLst>
          </p:cNvPr>
          <p:cNvSpPr>
            <a:spLocks noEditPoints="1"/>
          </p:cNvSpPr>
          <p:nvPr/>
        </p:nvSpPr>
        <p:spPr bwMode="auto">
          <a:xfrm>
            <a:off x="4715709" y="5286705"/>
            <a:ext cx="446876" cy="449460"/>
          </a:xfrm>
          <a:custGeom>
            <a:avLst/>
            <a:gdLst>
              <a:gd name="T0" fmla="*/ 0 w 160"/>
              <a:gd name="T1" fmla="*/ 0 h 160"/>
              <a:gd name="T2" fmla="*/ 17165 w 160"/>
              <a:gd name="T3" fmla="*/ 441960 h 160"/>
              <a:gd name="T4" fmla="*/ 10299 w 160"/>
              <a:gd name="T5" fmla="*/ 459224 h 160"/>
              <a:gd name="T6" fmla="*/ 264339 w 160"/>
              <a:gd name="T7" fmla="*/ 479941 h 160"/>
              <a:gd name="T8" fmla="*/ 274638 w 160"/>
              <a:gd name="T9" fmla="*/ 552450 h 160"/>
              <a:gd name="T10" fmla="*/ 284936 w 160"/>
              <a:gd name="T11" fmla="*/ 479941 h 160"/>
              <a:gd name="T12" fmla="*/ 538976 w 160"/>
              <a:gd name="T13" fmla="*/ 459224 h 160"/>
              <a:gd name="T14" fmla="*/ 532110 w 160"/>
              <a:gd name="T15" fmla="*/ 441960 h 160"/>
              <a:gd name="T16" fmla="*/ 291802 w 160"/>
              <a:gd name="T17" fmla="*/ 514469 h 160"/>
              <a:gd name="T18" fmla="*/ 274638 w 160"/>
              <a:gd name="T19" fmla="*/ 497205 h 160"/>
              <a:gd name="T20" fmla="*/ 532110 w 160"/>
              <a:gd name="T21" fmla="*/ 17264 h 160"/>
              <a:gd name="T22" fmla="*/ 17165 w 160"/>
              <a:gd name="T23" fmla="*/ 17264 h 160"/>
              <a:gd name="T24" fmla="*/ 37763 w 160"/>
              <a:gd name="T25" fmla="*/ 72509 h 160"/>
              <a:gd name="T26" fmla="*/ 120154 w 160"/>
              <a:gd name="T27" fmla="*/ 276225 h 160"/>
              <a:gd name="T28" fmla="*/ 137319 w 160"/>
              <a:gd name="T29" fmla="*/ 286583 h 160"/>
              <a:gd name="T30" fmla="*/ 171648 w 160"/>
              <a:gd name="T31" fmla="*/ 238244 h 160"/>
              <a:gd name="T32" fmla="*/ 102989 w 160"/>
              <a:gd name="T33" fmla="*/ 165735 h 160"/>
              <a:gd name="T34" fmla="*/ 154484 w 160"/>
              <a:gd name="T35" fmla="*/ 176093 h 160"/>
              <a:gd name="T36" fmla="*/ 137319 w 160"/>
              <a:gd name="T37" fmla="*/ 131207 h 160"/>
              <a:gd name="T38" fmla="*/ 120154 w 160"/>
              <a:gd name="T39" fmla="*/ 120848 h 160"/>
              <a:gd name="T40" fmla="*/ 85824 w 160"/>
              <a:gd name="T41" fmla="*/ 169188 h 160"/>
              <a:gd name="T42" fmla="*/ 151051 w 160"/>
              <a:gd name="T43" fmla="*/ 238244 h 160"/>
              <a:gd name="T44" fmla="*/ 99556 w 160"/>
              <a:gd name="T45" fmla="*/ 231338 h 160"/>
              <a:gd name="T46" fmla="*/ 120154 w 160"/>
              <a:gd name="T47" fmla="*/ 276225 h 160"/>
              <a:gd name="T48" fmla="*/ 456585 w 160"/>
              <a:gd name="T49" fmla="*/ 238244 h 160"/>
              <a:gd name="T50" fmla="*/ 357029 w 160"/>
              <a:gd name="T51" fmla="*/ 258961 h 160"/>
              <a:gd name="T52" fmla="*/ 422255 w 160"/>
              <a:gd name="T53" fmla="*/ 293489 h 160"/>
              <a:gd name="T54" fmla="*/ 456585 w 160"/>
              <a:gd name="T55" fmla="*/ 314206 h 160"/>
              <a:gd name="T56" fmla="*/ 384493 w 160"/>
              <a:gd name="T57" fmla="*/ 369451 h 160"/>
              <a:gd name="T58" fmla="*/ 456585 w 160"/>
              <a:gd name="T59" fmla="*/ 397073 h 160"/>
              <a:gd name="T60" fmla="*/ 477183 w 160"/>
              <a:gd name="T61" fmla="*/ 110490 h 160"/>
              <a:gd name="T62" fmla="*/ 456585 w 160"/>
              <a:gd name="T63" fmla="*/ 127754 h 160"/>
              <a:gd name="T64" fmla="*/ 394791 w 160"/>
              <a:gd name="T65" fmla="*/ 148471 h 160"/>
              <a:gd name="T66" fmla="*/ 329565 w 160"/>
              <a:gd name="T67" fmla="*/ 182999 h 160"/>
              <a:gd name="T68" fmla="*/ 92690 w 160"/>
              <a:gd name="T69" fmla="*/ 397073 h 160"/>
              <a:gd name="T70" fmla="*/ 164783 w 160"/>
              <a:gd name="T71" fmla="*/ 376357 h 160"/>
              <a:gd name="T72" fmla="*/ 92690 w 160"/>
              <a:gd name="T73" fmla="*/ 397073 h 160"/>
              <a:gd name="T74" fmla="*/ 202545 w 160"/>
              <a:gd name="T75" fmla="*/ 393621 h 160"/>
              <a:gd name="T76" fmla="*/ 219710 w 160"/>
              <a:gd name="T77" fmla="*/ 386715 h 160"/>
              <a:gd name="T78" fmla="*/ 181947 w 160"/>
              <a:gd name="T79" fmla="*/ 348734 h 160"/>
              <a:gd name="T80" fmla="*/ 209411 w 160"/>
              <a:gd name="T81" fmla="*/ 331470 h 160"/>
              <a:gd name="T82" fmla="*/ 181947 w 160"/>
              <a:gd name="T83" fmla="*/ 348734 h 160"/>
              <a:gd name="T84" fmla="*/ 120154 w 160"/>
              <a:gd name="T85" fmla="*/ 341828 h 160"/>
              <a:gd name="T86" fmla="*/ 82391 w 160"/>
              <a:gd name="T87" fmla="*/ 341828 h 160"/>
              <a:gd name="T88" fmla="*/ 137319 w 160"/>
              <a:gd name="T89" fmla="*/ 341828 h 160"/>
              <a:gd name="T90" fmla="*/ 154484 w 160"/>
              <a:gd name="T91" fmla="*/ 348734 h 160"/>
              <a:gd name="T92" fmla="*/ 140752 w 160"/>
              <a:gd name="T93" fmla="*/ 334923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35" y="80"/>
                </a:moveTo>
                <a:cubicBezTo>
                  <a:pt x="35" y="83"/>
                  <a:pt x="35" y="83"/>
                  <a:pt x="35" y="83"/>
                </a:cubicBezTo>
                <a:cubicBezTo>
                  <a:pt x="35" y="84"/>
                  <a:pt x="36" y="85"/>
                  <a:pt x="37" y="85"/>
                </a:cubicBezTo>
                <a:cubicBezTo>
                  <a:pt x="39" y="85"/>
                  <a:pt x="40" y="84"/>
                  <a:pt x="40" y="83"/>
                </a:cubicBezTo>
                <a:cubicBezTo>
                  <a:pt x="40" y="80"/>
                  <a:pt x="40" y="80"/>
                  <a:pt x="40" y="80"/>
                </a:cubicBezTo>
                <a:cubicBezTo>
                  <a:pt x="43" y="80"/>
                  <a:pt x="46" y="78"/>
                  <a:pt x="48" y="76"/>
                </a:cubicBezTo>
                <a:cubicBezTo>
                  <a:pt x="49" y="74"/>
                  <a:pt x="50" y="71"/>
                  <a:pt x="50" y="69"/>
                </a:cubicBezTo>
                <a:cubicBezTo>
                  <a:pt x="49" y="66"/>
                  <a:pt x="48" y="64"/>
                  <a:pt x="46" y="62"/>
                </a:cubicBezTo>
                <a:cubicBezTo>
                  <a:pt x="32" y="51"/>
                  <a:pt x="32" y="51"/>
                  <a:pt x="32" y="51"/>
                </a:cubicBezTo>
                <a:cubicBezTo>
                  <a:pt x="31" y="51"/>
                  <a:pt x="30" y="50"/>
                  <a:pt x="30" y="48"/>
                </a:cubicBezTo>
                <a:cubicBezTo>
                  <a:pt x="30" y="47"/>
                  <a:pt x="31" y="46"/>
                  <a:pt x="31" y="46"/>
                </a:cubicBezTo>
                <a:cubicBezTo>
                  <a:pt x="33" y="44"/>
                  <a:pt x="35" y="43"/>
                  <a:pt x="37" y="43"/>
                </a:cubicBezTo>
                <a:cubicBezTo>
                  <a:pt x="42" y="43"/>
                  <a:pt x="45" y="46"/>
                  <a:pt x="45" y="51"/>
                </a:cubicBezTo>
                <a:cubicBezTo>
                  <a:pt x="45" y="52"/>
                  <a:pt x="47" y="53"/>
                  <a:pt x="48" y="53"/>
                </a:cubicBezTo>
                <a:cubicBezTo>
                  <a:pt x="49" y="53"/>
                  <a:pt x="51" y="52"/>
                  <a:pt x="51" y="51"/>
                </a:cubicBezTo>
                <a:cubicBezTo>
                  <a:pt x="51" y="44"/>
                  <a:pt x="46" y="39"/>
                  <a:pt x="40" y="38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4"/>
                  <a:pt x="39" y="33"/>
                  <a:pt x="37" y="33"/>
                </a:cubicBezTo>
                <a:cubicBezTo>
                  <a:pt x="36" y="33"/>
                  <a:pt x="35" y="34"/>
                  <a:pt x="35" y="35"/>
                </a:cubicBezTo>
                <a:cubicBezTo>
                  <a:pt x="35" y="38"/>
                  <a:pt x="35" y="38"/>
                  <a:pt x="35" y="38"/>
                </a:cubicBezTo>
                <a:cubicBezTo>
                  <a:pt x="32" y="38"/>
                  <a:pt x="29" y="40"/>
                  <a:pt x="27" y="42"/>
                </a:cubicBezTo>
                <a:cubicBezTo>
                  <a:pt x="26" y="44"/>
                  <a:pt x="25" y="46"/>
                  <a:pt x="25" y="49"/>
                </a:cubicBezTo>
                <a:cubicBezTo>
                  <a:pt x="25" y="52"/>
                  <a:pt x="27" y="54"/>
                  <a:pt x="29" y="56"/>
                </a:cubicBezTo>
                <a:cubicBezTo>
                  <a:pt x="43" y="66"/>
                  <a:pt x="43" y="66"/>
                  <a:pt x="43" y="66"/>
                </a:cubicBezTo>
                <a:cubicBezTo>
                  <a:pt x="44" y="67"/>
                  <a:pt x="44" y="68"/>
                  <a:pt x="44" y="69"/>
                </a:cubicBezTo>
                <a:cubicBezTo>
                  <a:pt x="44" y="71"/>
                  <a:pt x="44" y="72"/>
                  <a:pt x="43" y="72"/>
                </a:cubicBezTo>
                <a:cubicBezTo>
                  <a:pt x="42" y="74"/>
                  <a:pt x="40" y="75"/>
                  <a:pt x="37" y="75"/>
                </a:cubicBezTo>
                <a:cubicBezTo>
                  <a:pt x="33" y="75"/>
                  <a:pt x="29" y="72"/>
                  <a:pt x="29" y="67"/>
                </a:cubicBezTo>
                <a:cubicBezTo>
                  <a:pt x="29" y="66"/>
                  <a:pt x="28" y="65"/>
                  <a:pt x="27" y="65"/>
                </a:cubicBezTo>
                <a:cubicBezTo>
                  <a:pt x="25" y="65"/>
                  <a:pt x="24" y="66"/>
                  <a:pt x="24" y="67"/>
                </a:cubicBezTo>
                <a:cubicBezTo>
                  <a:pt x="24" y="74"/>
                  <a:pt x="29" y="79"/>
                  <a:pt x="35" y="80"/>
                </a:cubicBezTo>
                <a:close/>
                <a:moveTo>
                  <a:pt x="96" y="59"/>
                </a:moveTo>
                <a:cubicBezTo>
                  <a:pt x="133" y="59"/>
                  <a:pt x="133" y="59"/>
                  <a:pt x="133" y="59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3" y="69"/>
                  <a:pt x="101" y="71"/>
                  <a:pt x="101" y="72"/>
                </a:cubicBezTo>
                <a:cubicBezTo>
                  <a:pt x="101" y="73"/>
                  <a:pt x="103" y="75"/>
                  <a:pt x="104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23" y="85"/>
                  <a:pt x="123" y="85"/>
                  <a:pt x="123" y="85"/>
                </a:cubicBezTo>
                <a:cubicBezTo>
                  <a:pt x="121" y="85"/>
                  <a:pt x="120" y="87"/>
                  <a:pt x="120" y="88"/>
                </a:cubicBezTo>
                <a:cubicBezTo>
                  <a:pt x="120" y="89"/>
                  <a:pt x="121" y="91"/>
                  <a:pt x="123" y="91"/>
                </a:cubicBezTo>
                <a:cubicBezTo>
                  <a:pt x="133" y="91"/>
                  <a:pt x="133" y="91"/>
                  <a:pt x="133" y="91"/>
                </a:cubicBezTo>
                <a:cubicBezTo>
                  <a:pt x="133" y="104"/>
                  <a:pt x="133" y="104"/>
                  <a:pt x="133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3" y="104"/>
                  <a:pt x="112" y="105"/>
                  <a:pt x="112" y="107"/>
                </a:cubicBezTo>
                <a:cubicBezTo>
                  <a:pt x="112" y="108"/>
                  <a:pt x="113" y="109"/>
                  <a:pt x="115" y="109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3" y="116"/>
                  <a:pt x="135" y="117"/>
                  <a:pt x="136" y="117"/>
                </a:cubicBezTo>
                <a:cubicBezTo>
                  <a:pt x="137" y="117"/>
                  <a:pt x="139" y="116"/>
                  <a:pt x="139" y="115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31"/>
                  <a:pt x="137" y="29"/>
                  <a:pt x="136" y="29"/>
                </a:cubicBezTo>
                <a:cubicBezTo>
                  <a:pt x="135" y="29"/>
                  <a:pt x="133" y="31"/>
                  <a:pt x="133" y="32"/>
                </a:cubicBezTo>
                <a:cubicBezTo>
                  <a:pt x="133" y="37"/>
                  <a:pt x="133" y="37"/>
                  <a:pt x="133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3" y="37"/>
                  <a:pt x="112" y="39"/>
                  <a:pt x="112" y="40"/>
                </a:cubicBezTo>
                <a:cubicBezTo>
                  <a:pt x="112" y="41"/>
                  <a:pt x="113" y="43"/>
                  <a:pt x="115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5" y="53"/>
                  <a:pt x="93" y="55"/>
                  <a:pt x="93" y="56"/>
                </a:cubicBezTo>
                <a:cubicBezTo>
                  <a:pt x="93" y="57"/>
                  <a:pt x="95" y="59"/>
                  <a:pt x="96" y="59"/>
                </a:cubicBezTo>
                <a:close/>
                <a:moveTo>
                  <a:pt x="27" y="115"/>
                </a:moveTo>
                <a:cubicBezTo>
                  <a:pt x="48" y="115"/>
                  <a:pt x="48" y="115"/>
                  <a:pt x="48" y="115"/>
                </a:cubicBezTo>
                <a:cubicBezTo>
                  <a:pt x="49" y="115"/>
                  <a:pt x="51" y="113"/>
                  <a:pt x="51" y="112"/>
                </a:cubicBezTo>
                <a:cubicBezTo>
                  <a:pt x="51" y="111"/>
                  <a:pt x="49" y="109"/>
                  <a:pt x="48" y="109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5" y="109"/>
                  <a:pt x="24" y="111"/>
                  <a:pt x="24" y="112"/>
                </a:cubicBezTo>
                <a:cubicBezTo>
                  <a:pt x="24" y="113"/>
                  <a:pt x="25" y="115"/>
                  <a:pt x="27" y="115"/>
                </a:cubicBezTo>
                <a:close/>
                <a:moveTo>
                  <a:pt x="59" y="110"/>
                </a:moveTo>
                <a:cubicBezTo>
                  <a:pt x="59" y="111"/>
                  <a:pt x="59" y="111"/>
                  <a:pt x="59" y="112"/>
                </a:cubicBezTo>
                <a:cubicBezTo>
                  <a:pt x="59" y="113"/>
                  <a:pt x="59" y="113"/>
                  <a:pt x="59" y="114"/>
                </a:cubicBezTo>
                <a:cubicBezTo>
                  <a:pt x="60" y="114"/>
                  <a:pt x="61" y="115"/>
                  <a:pt x="61" y="115"/>
                </a:cubicBezTo>
                <a:cubicBezTo>
                  <a:pt x="62" y="115"/>
                  <a:pt x="63" y="114"/>
                  <a:pt x="63" y="114"/>
                </a:cubicBezTo>
                <a:cubicBezTo>
                  <a:pt x="64" y="113"/>
                  <a:pt x="64" y="113"/>
                  <a:pt x="64" y="112"/>
                </a:cubicBezTo>
                <a:cubicBezTo>
                  <a:pt x="64" y="111"/>
                  <a:pt x="64" y="111"/>
                  <a:pt x="63" y="110"/>
                </a:cubicBezTo>
                <a:cubicBezTo>
                  <a:pt x="62" y="109"/>
                  <a:pt x="60" y="109"/>
                  <a:pt x="59" y="110"/>
                </a:cubicBezTo>
                <a:close/>
                <a:moveTo>
                  <a:pt x="53" y="101"/>
                </a:moveTo>
                <a:cubicBezTo>
                  <a:pt x="61" y="101"/>
                  <a:pt x="61" y="101"/>
                  <a:pt x="61" y="101"/>
                </a:cubicBezTo>
                <a:cubicBezTo>
                  <a:pt x="63" y="101"/>
                  <a:pt x="64" y="100"/>
                  <a:pt x="64" y="99"/>
                </a:cubicBezTo>
                <a:cubicBezTo>
                  <a:pt x="64" y="97"/>
                  <a:pt x="63" y="96"/>
                  <a:pt x="61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2" y="96"/>
                  <a:pt x="51" y="97"/>
                  <a:pt x="51" y="99"/>
                </a:cubicBezTo>
                <a:cubicBezTo>
                  <a:pt x="51" y="100"/>
                  <a:pt x="52" y="101"/>
                  <a:pt x="53" y="101"/>
                </a:cubicBezTo>
                <a:close/>
                <a:moveTo>
                  <a:pt x="27" y="101"/>
                </a:moveTo>
                <a:cubicBezTo>
                  <a:pt x="32" y="101"/>
                  <a:pt x="32" y="101"/>
                  <a:pt x="32" y="101"/>
                </a:cubicBezTo>
                <a:cubicBezTo>
                  <a:pt x="33" y="101"/>
                  <a:pt x="35" y="100"/>
                  <a:pt x="35" y="99"/>
                </a:cubicBezTo>
                <a:cubicBezTo>
                  <a:pt x="35" y="97"/>
                  <a:pt x="33" y="96"/>
                  <a:pt x="32" y="96"/>
                </a:cubicBezTo>
                <a:cubicBezTo>
                  <a:pt x="27" y="96"/>
                  <a:pt x="27" y="96"/>
                  <a:pt x="27" y="96"/>
                </a:cubicBezTo>
                <a:cubicBezTo>
                  <a:pt x="25" y="96"/>
                  <a:pt x="24" y="97"/>
                  <a:pt x="24" y="99"/>
                </a:cubicBezTo>
                <a:cubicBezTo>
                  <a:pt x="24" y="100"/>
                  <a:pt x="25" y="101"/>
                  <a:pt x="27" y="101"/>
                </a:cubicBezTo>
                <a:close/>
                <a:moveTo>
                  <a:pt x="41" y="97"/>
                </a:moveTo>
                <a:cubicBezTo>
                  <a:pt x="40" y="97"/>
                  <a:pt x="40" y="98"/>
                  <a:pt x="40" y="99"/>
                </a:cubicBezTo>
                <a:cubicBezTo>
                  <a:pt x="40" y="99"/>
                  <a:pt x="40" y="100"/>
                  <a:pt x="41" y="101"/>
                </a:cubicBezTo>
                <a:cubicBezTo>
                  <a:pt x="41" y="101"/>
                  <a:pt x="42" y="101"/>
                  <a:pt x="43" y="101"/>
                </a:cubicBezTo>
                <a:cubicBezTo>
                  <a:pt x="43" y="101"/>
                  <a:pt x="44" y="101"/>
                  <a:pt x="45" y="101"/>
                </a:cubicBezTo>
                <a:cubicBezTo>
                  <a:pt x="45" y="100"/>
                  <a:pt x="45" y="99"/>
                  <a:pt x="45" y="99"/>
                </a:cubicBezTo>
                <a:cubicBezTo>
                  <a:pt x="45" y="98"/>
                  <a:pt x="45" y="97"/>
                  <a:pt x="45" y="97"/>
                </a:cubicBezTo>
                <a:cubicBezTo>
                  <a:pt x="44" y="96"/>
                  <a:pt x="42" y="96"/>
                  <a:pt x="41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" name="Freeform 1119">
            <a:extLst>
              <a:ext uri="{FF2B5EF4-FFF2-40B4-BE49-F238E27FC236}">
                <a16:creationId xmlns:a16="http://schemas.microsoft.com/office/drawing/2014/main" id="{FBE63D09-C4C5-483A-823B-B72F46C178A6}"/>
              </a:ext>
            </a:extLst>
          </p:cNvPr>
          <p:cNvSpPr>
            <a:spLocks noEditPoints="1"/>
          </p:cNvSpPr>
          <p:nvPr/>
        </p:nvSpPr>
        <p:spPr bwMode="auto">
          <a:xfrm>
            <a:off x="5731232" y="1289761"/>
            <a:ext cx="446876" cy="449460"/>
          </a:xfrm>
          <a:custGeom>
            <a:avLst/>
            <a:gdLst>
              <a:gd name="T0" fmla="*/ 549275 w 160"/>
              <a:gd name="T1" fmla="*/ 0 h 160"/>
              <a:gd name="T2" fmla="*/ 0 w 160"/>
              <a:gd name="T3" fmla="*/ 72509 h 160"/>
              <a:gd name="T4" fmla="*/ 17165 w 160"/>
              <a:gd name="T5" fmla="*/ 441960 h 160"/>
              <a:gd name="T6" fmla="*/ 0 w 160"/>
              <a:gd name="T7" fmla="*/ 452318 h 160"/>
              <a:gd name="T8" fmla="*/ 17165 w 160"/>
              <a:gd name="T9" fmla="*/ 459224 h 160"/>
              <a:gd name="T10" fmla="*/ 264339 w 160"/>
              <a:gd name="T11" fmla="*/ 479941 h 160"/>
              <a:gd name="T12" fmla="*/ 236875 w 160"/>
              <a:gd name="T13" fmla="*/ 514469 h 160"/>
              <a:gd name="T14" fmla="*/ 312400 w 160"/>
              <a:gd name="T15" fmla="*/ 514469 h 160"/>
              <a:gd name="T16" fmla="*/ 284936 w 160"/>
              <a:gd name="T17" fmla="*/ 479941 h 160"/>
              <a:gd name="T18" fmla="*/ 532110 w 160"/>
              <a:gd name="T19" fmla="*/ 459224 h 160"/>
              <a:gd name="T20" fmla="*/ 549275 w 160"/>
              <a:gd name="T21" fmla="*/ 452318 h 160"/>
              <a:gd name="T22" fmla="*/ 532110 w 160"/>
              <a:gd name="T23" fmla="*/ 441960 h 160"/>
              <a:gd name="T24" fmla="*/ 549275 w 160"/>
              <a:gd name="T25" fmla="*/ 72509 h 160"/>
              <a:gd name="T26" fmla="*/ 274638 w 160"/>
              <a:gd name="T27" fmla="*/ 535186 h 160"/>
              <a:gd name="T28" fmla="*/ 274638 w 160"/>
              <a:gd name="T29" fmla="*/ 497205 h 160"/>
              <a:gd name="T30" fmla="*/ 17165 w 160"/>
              <a:gd name="T31" fmla="*/ 17264 h 160"/>
              <a:gd name="T32" fmla="*/ 532110 w 160"/>
              <a:gd name="T33" fmla="*/ 55245 h 160"/>
              <a:gd name="T34" fmla="*/ 17165 w 160"/>
              <a:gd name="T35" fmla="*/ 17264 h 160"/>
              <a:gd name="T36" fmla="*/ 37763 w 160"/>
              <a:gd name="T37" fmla="*/ 441960 h 160"/>
              <a:gd name="T38" fmla="*/ 511512 w 160"/>
              <a:gd name="T39" fmla="*/ 72509 h 160"/>
              <a:gd name="T40" fmla="*/ 137319 w 160"/>
              <a:gd name="T41" fmla="*/ 386715 h 160"/>
              <a:gd name="T42" fmla="*/ 147618 w 160"/>
              <a:gd name="T43" fmla="*/ 296942 h 160"/>
              <a:gd name="T44" fmla="*/ 264339 w 160"/>
              <a:gd name="T45" fmla="*/ 276225 h 160"/>
              <a:gd name="T46" fmla="*/ 230009 w 160"/>
              <a:gd name="T47" fmla="*/ 341828 h 160"/>
              <a:gd name="T48" fmla="*/ 319266 w 160"/>
              <a:gd name="T49" fmla="*/ 341828 h 160"/>
              <a:gd name="T50" fmla="*/ 284936 w 160"/>
              <a:gd name="T51" fmla="*/ 276225 h 160"/>
              <a:gd name="T52" fmla="*/ 401657 w 160"/>
              <a:gd name="T53" fmla="*/ 296942 h 160"/>
              <a:gd name="T54" fmla="*/ 411956 w 160"/>
              <a:gd name="T55" fmla="*/ 386715 h 160"/>
              <a:gd name="T56" fmla="*/ 422255 w 160"/>
              <a:gd name="T57" fmla="*/ 296942 h 160"/>
              <a:gd name="T58" fmla="*/ 284936 w 160"/>
              <a:gd name="T59" fmla="*/ 258961 h 160"/>
              <a:gd name="T60" fmla="*/ 312400 w 160"/>
              <a:gd name="T61" fmla="*/ 210622 h 160"/>
              <a:gd name="T62" fmla="*/ 236875 w 160"/>
              <a:gd name="T63" fmla="*/ 138113 h 160"/>
              <a:gd name="T64" fmla="*/ 264339 w 160"/>
              <a:gd name="T65" fmla="*/ 210622 h 160"/>
              <a:gd name="T66" fmla="*/ 127020 w 160"/>
              <a:gd name="T67" fmla="*/ 258961 h 160"/>
              <a:gd name="T68" fmla="*/ 92690 w 160"/>
              <a:gd name="T69" fmla="*/ 341828 h 160"/>
              <a:gd name="T70" fmla="*/ 302101 w 160"/>
              <a:gd name="T71" fmla="*/ 341828 h 160"/>
              <a:gd name="T72" fmla="*/ 247174 w 160"/>
              <a:gd name="T73" fmla="*/ 341828 h 160"/>
              <a:gd name="T74" fmla="*/ 302101 w 160"/>
              <a:gd name="T75" fmla="*/ 341828 h 160"/>
              <a:gd name="T76" fmla="*/ 411956 w 160"/>
              <a:gd name="T77" fmla="*/ 369451 h 160"/>
              <a:gd name="T78" fmla="*/ 411956 w 160"/>
              <a:gd name="T79" fmla="*/ 314206 h 160"/>
              <a:gd name="T80" fmla="*/ 257473 w 160"/>
              <a:gd name="T81" fmla="*/ 155377 h 160"/>
              <a:gd name="T82" fmla="*/ 291802 w 160"/>
              <a:gd name="T83" fmla="*/ 193358 h 160"/>
              <a:gd name="T84" fmla="*/ 257473 w 160"/>
              <a:gd name="T85" fmla="*/ 155377 h 160"/>
              <a:gd name="T86" fmla="*/ 164783 w 160"/>
              <a:gd name="T87" fmla="*/ 341828 h 160"/>
              <a:gd name="T88" fmla="*/ 109855 w 160"/>
              <a:gd name="T89" fmla="*/ 341828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40" y="112"/>
                </a:moveTo>
                <a:cubicBezTo>
                  <a:pt x="47" y="112"/>
                  <a:pt x="53" y="106"/>
                  <a:pt x="53" y="99"/>
                </a:cubicBezTo>
                <a:cubicBezTo>
                  <a:pt x="53" y="92"/>
                  <a:pt x="49" y="87"/>
                  <a:pt x="43" y="86"/>
                </a:cubicBezTo>
                <a:cubicBezTo>
                  <a:pt x="43" y="80"/>
                  <a:pt x="43" y="80"/>
                  <a:pt x="43" y="80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86"/>
                  <a:pt x="77" y="86"/>
                  <a:pt x="77" y="86"/>
                </a:cubicBezTo>
                <a:cubicBezTo>
                  <a:pt x="71" y="87"/>
                  <a:pt x="67" y="92"/>
                  <a:pt x="67" y="99"/>
                </a:cubicBezTo>
                <a:cubicBezTo>
                  <a:pt x="67" y="106"/>
                  <a:pt x="73" y="112"/>
                  <a:pt x="80" y="112"/>
                </a:cubicBezTo>
                <a:cubicBezTo>
                  <a:pt x="87" y="112"/>
                  <a:pt x="93" y="106"/>
                  <a:pt x="93" y="99"/>
                </a:cubicBezTo>
                <a:cubicBezTo>
                  <a:pt x="93" y="92"/>
                  <a:pt x="89" y="87"/>
                  <a:pt x="83" y="86"/>
                </a:cubicBezTo>
                <a:cubicBezTo>
                  <a:pt x="83" y="80"/>
                  <a:pt x="83" y="80"/>
                  <a:pt x="83" y="80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111" y="87"/>
                  <a:pt x="107" y="92"/>
                  <a:pt x="107" y="99"/>
                </a:cubicBezTo>
                <a:cubicBezTo>
                  <a:pt x="107" y="106"/>
                  <a:pt x="113" y="112"/>
                  <a:pt x="120" y="112"/>
                </a:cubicBezTo>
                <a:cubicBezTo>
                  <a:pt x="127" y="112"/>
                  <a:pt x="133" y="106"/>
                  <a:pt x="133" y="99"/>
                </a:cubicBezTo>
                <a:cubicBezTo>
                  <a:pt x="133" y="92"/>
                  <a:pt x="129" y="87"/>
                  <a:pt x="123" y="86"/>
                </a:cubicBezTo>
                <a:cubicBezTo>
                  <a:pt x="123" y="75"/>
                  <a:pt x="123" y="75"/>
                  <a:pt x="123" y="75"/>
                </a:cubicBezTo>
                <a:cubicBezTo>
                  <a:pt x="83" y="75"/>
                  <a:pt x="83" y="75"/>
                  <a:pt x="83" y="75"/>
                </a:cubicBezTo>
                <a:cubicBezTo>
                  <a:pt x="83" y="61"/>
                  <a:pt x="83" y="61"/>
                  <a:pt x="83" y="61"/>
                </a:cubicBezTo>
                <a:cubicBezTo>
                  <a:pt x="91" y="61"/>
                  <a:pt x="91" y="61"/>
                  <a:pt x="91" y="61"/>
                </a:cubicBezTo>
                <a:cubicBezTo>
                  <a:pt x="91" y="40"/>
                  <a:pt x="91" y="40"/>
                  <a:pt x="91" y="40"/>
                </a:cubicBezTo>
                <a:cubicBezTo>
                  <a:pt x="69" y="40"/>
                  <a:pt x="69" y="40"/>
                  <a:pt x="69" y="40"/>
                </a:cubicBezTo>
                <a:cubicBezTo>
                  <a:pt x="69" y="61"/>
                  <a:pt x="69" y="61"/>
                  <a:pt x="69" y="61"/>
                </a:cubicBezTo>
                <a:cubicBezTo>
                  <a:pt x="77" y="61"/>
                  <a:pt x="77" y="61"/>
                  <a:pt x="77" y="61"/>
                </a:cubicBezTo>
                <a:cubicBezTo>
                  <a:pt x="77" y="75"/>
                  <a:pt x="77" y="75"/>
                  <a:pt x="77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37" y="86"/>
                  <a:pt x="37" y="86"/>
                  <a:pt x="37" y="86"/>
                </a:cubicBezTo>
                <a:cubicBezTo>
                  <a:pt x="31" y="87"/>
                  <a:pt x="27" y="92"/>
                  <a:pt x="27" y="99"/>
                </a:cubicBezTo>
                <a:cubicBezTo>
                  <a:pt x="27" y="106"/>
                  <a:pt x="33" y="112"/>
                  <a:pt x="40" y="112"/>
                </a:cubicBezTo>
                <a:close/>
                <a:moveTo>
                  <a:pt x="88" y="99"/>
                </a:moveTo>
                <a:cubicBezTo>
                  <a:pt x="88" y="103"/>
                  <a:pt x="84" y="107"/>
                  <a:pt x="80" y="107"/>
                </a:cubicBezTo>
                <a:cubicBezTo>
                  <a:pt x="76" y="107"/>
                  <a:pt x="72" y="103"/>
                  <a:pt x="72" y="99"/>
                </a:cubicBezTo>
                <a:cubicBezTo>
                  <a:pt x="72" y="94"/>
                  <a:pt x="76" y="91"/>
                  <a:pt x="80" y="91"/>
                </a:cubicBezTo>
                <a:cubicBezTo>
                  <a:pt x="84" y="91"/>
                  <a:pt x="88" y="94"/>
                  <a:pt x="88" y="99"/>
                </a:cubicBezTo>
                <a:close/>
                <a:moveTo>
                  <a:pt x="128" y="99"/>
                </a:moveTo>
                <a:cubicBezTo>
                  <a:pt x="128" y="103"/>
                  <a:pt x="124" y="107"/>
                  <a:pt x="120" y="107"/>
                </a:cubicBezTo>
                <a:cubicBezTo>
                  <a:pt x="116" y="107"/>
                  <a:pt x="112" y="103"/>
                  <a:pt x="112" y="99"/>
                </a:cubicBezTo>
                <a:cubicBezTo>
                  <a:pt x="112" y="94"/>
                  <a:pt x="116" y="91"/>
                  <a:pt x="120" y="91"/>
                </a:cubicBezTo>
                <a:cubicBezTo>
                  <a:pt x="124" y="91"/>
                  <a:pt x="128" y="94"/>
                  <a:pt x="128" y="99"/>
                </a:cubicBezTo>
                <a:close/>
                <a:moveTo>
                  <a:pt x="75" y="45"/>
                </a:moveTo>
                <a:cubicBezTo>
                  <a:pt x="85" y="45"/>
                  <a:pt x="85" y="45"/>
                  <a:pt x="85" y="45"/>
                </a:cubicBezTo>
                <a:cubicBezTo>
                  <a:pt x="85" y="56"/>
                  <a:pt x="85" y="56"/>
                  <a:pt x="85" y="56"/>
                </a:cubicBezTo>
                <a:cubicBezTo>
                  <a:pt x="75" y="56"/>
                  <a:pt x="75" y="56"/>
                  <a:pt x="75" y="56"/>
                </a:cubicBezTo>
                <a:lnTo>
                  <a:pt x="75" y="45"/>
                </a:lnTo>
                <a:close/>
                <a:moveTo>
                  <a:pt x="40" y="91"/>
                </a:moveTo>
                <a:cubicBezTo>
                  <a:pt x="44" y="91"/>
                  <a:pt x="48" y="94"/>
                  <a:pt x="48" y="99"/>
                </a:cubicBezTo>
                <a:cubicBezTo>
                  <a:pt x="48" y="103"/>
                  <a:pt x="44" y="107"/>
                  <a:pt x="40" y="107"/>
                </a:cubicBezTo>
                <a:cubicBezTo>
                  <a:pt x="36" y="107"/>
                  <a:pt x="32" y="103"/>
                  <a:pt x="32" y="99"/>
                </a:cubicBezTo>
                <a:cubicBezTo>
                  <a:pt x="32" y="94"/>
                  <a:pt x="36" y="91"/>
                  <a:pt x="40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" name="Freeform 1120">
            <a:extLst>
              <a:ext uri="{FF2B5EF4-FFF2-40B4-BE49-F238E27FC236}">
                <a16:creationId xmlns:a16="http://schemas.microsoft.com/office/drawing/2014/main" id="{381EAA60-80B8-4E19-8303-AFE720B36E27}"/>
              </a:ext>
            </a:extLst>
          </p:cNvPr>
          <p:cNvSpPr>
            <a:spLocks noEditPoints="1"/>
          </p:cNvSpPr>
          <p:nvPr/>
        </p:nvSpPr>
        <p:spPr bwMode="auto">
          <a:xfrm>
            <a:off x="5736004" y="5286705"/>
            <a:ext cx="446876" cy="449460"/>
          </a:xfrm>
          <a:custGeom>
            <a:avLst/>
            <a:gdLst>
              <a:gd name="T0" fmla="*/ 0 w 160"/>
              <a:gd name="T1" fmla="*/ 0 h 160"/>
              <a:gd name="T2" fmla="*/ 17165 w 160"/>
              <a:gd name="T3" fmla="*/ 441960 h 160"/>
              <a:gd name="T4" fmla="*/ 10299 w 160"/>
              <a:gd name="T5" fmla="*/ 459224 h 160"/>
              <a:gd name="T6" fmla="*/ 264339 w 160"/>
              <a:gd name="T7" fmla="*/ 479941 h 160"/>
              <a:gd name="T8" fmla="*/ 274638 w 160"/>
              <a:gd name="T9" fmla="*/ 552450 h 160"/>
              <a:gd name="T10" fmla="*/ 284936 w 160"/>
              <a:gd name="T11" fmla="*/ 479941 h 160"/>
              <a:gd name="T12" fmla="*/ 538976 w 160"/>
              <a:gd name="T13" fmla="*/ 459224 h 160"/>
              <a:gd name="T14" fmla="*/ 532110 w 160"/>
              <a:gd name="T15" fmla="*/ 441960 h 160"/>
              <a:gd name="T16" fmla="*/ 291802 w 160"/>
              <a:gd name="T17" fmla="*/ 514469 h 160"/>
              <a:gd name="T18" fmla="*/ 274638 w 160"/>
              <a:gd name="T19" fmla="*/ 497205 h 160"/>
              <a:gd name="T20" fmla="*/ 532110 w 160"/>
              <a:gd name="T21" fmla="*/ 17264 h 160"/>
              <a:gd name="T22" fmla="*/ 17165 w 160"/>
              <a:gd name="T23" fmla="*/ 17264 h 160"/>
              <a:gd name="T24" fmla="*/ 37763 w 160"/>
              <a:gd name="T25" fmla="*/ 72509 h 160"/>
              <a:gd name="T26" fmla="*/ 192246 w 160"/>
              <a:gd name="T27" fmla="*/ 193358 h 160"/>
              <a:gd name="T28" fmla="*/ 181947 w 160"/>
              <a:gd name="T29" fmla="*/ 203716 h 160"/>
              <a:gd name="T30" fmla="*/ 202545 w 160"/>
              <a:gd name="T31" fmla="*/ 238244 h 160"/>
              <a:gd name="T32" fmla="*/ 192246 w 160"/>
              <a:gd name="T33" fmla="*/ 231338 h 160"/>
              <a:gd name="T34" fmla="*/ 192246 w 160"/>
              <a:gd name="T35" fmla="*/ 286583 h 160"/>
              <a:gd name="T36" fmla="*/ 192246 w 160"/>
              <a:gd name="T37" fmla="*/ 303848 h 160"/>
              <a:gd name="T38" fmla="*/ 181947 w 160"/>
              <a:gd name="T39" fmla="*/ 314206 h 160"/>
              <a:gd name="T40" fmla="*/ 202545 w 160"/>
              <a:gd name="T41" fmla="*/ 348734 h 160"/>
              <a:gd name="T42" fmla="*/ 192246 w 160"/>
              <a:gd name="T43" fmla="*/ 341828 h 160"/>
              <a:gd name="T44" fmla="*/ 154484 w 160"/>
              <a:gd name="T45" fmla="*/ 386715 h 160"/>
              <a:gd name="T46" fmla="*/ 230009 w 160"/>
              <a:gd name="T47" fmla="*/ 386715 h 160"/>
              <a:gd name="T48" fmla="*/ 319266 w 160"/>
              <a:gd name="T49" fmla="*/ 386715 h 160"/>
              <a:gd name="T50" fmla="*/ 394791 w 160"/>
              <a:gd name="T51" fmla="*/ 386715 h 160"/>
              <a:gd name="T52" fmla="*/ 484049 w 160"/>
              <a:gd name="T53" fmla="*/ 376357 h 160"/>
              <a:gd name="T54" fmla="*/ 449719 w 160"/>
              <a:gd name="T55" fmla="*/ 165735 h 160"/>
              <a:gd name="T56" fmla="*/ 319266 w 160"/>
              <a:gd name="T57" fmla="*/ 138113 h 160"/>
              <a:gd name="T58" fmla="*/ 264339 w 160"/>
              <a:gd name="T59" fmla="*/ 258961 h 160"/>
              <a:gd name="T60" fmla="*/ 154484 w 160"/>
              <a:gd name="T61" fmla="*/ 165735 h 160"/>
              <a:gd name="T62" fmla="*/ 99556 w 160"/>
              <a:gd name="T63" fmla="*/ 369451 h 160"/>
              <a:gd name="T64" fmla="*/ 72092 w 160"/>
              <a:gd name="T65" fmla="*/ 386715 h 160"/>
              <a:gd name="T66" fmla="*/ 394791 w 160"/>
              <a:gd name="T67" fmla="*/ 369451 h 160"/>
              <a:gd name="T68" fmla="*/ 339864 w 160"/>
              <a:gd name="T69" fmla="*/ 155377 h 160"/>
              <a:gd name="T70" fmla="*/ 374194 w 160"/>
              <a:gd name="T71" fmla="*/ 369451 h 160"/>
              <a:gd name="T72" fmla="*/ 339864 w 160"/>
              <a:gd name="T73" fmla="*/ 155377 h 160"/>
              <a:gd name="T74" fmla="*/ 319266 w 160"/>
              <a:gd name="T75" fmla="*/ 369451 h 160"/>
              <a:gd name="T76" fmla="*/ 284936 w 160"/>
              <a:gd name="T77" fmla="*/ 220980 h 160"/>
              <a:gd name="T78" fmla="*/ 230009 w 160"/>
              <a:gd name="T79" fmla="*/ 369451 h 160"/>
              <a:gd name="T80" fmla="*/ 202545 w 160"/>
              <a:gd name="T81" fmla="*/ 182999 h 160"/>
              <a:gd name="T82" fmla="*/ 202545 w 160"/>
              <a:gd name="T83" fmla="*/ 220980 h 160"/>
              <a:gd name="T84" fmla="*/ 202545 w 160"/>
              <a:gd name="T85" fmla="*/ 258961 h 160"/>
              <a:gd name="T86" fmla="*/ 202545 w 160"/>
              <a:gd name="T87" fmla="*/ 293489 h 160"/>
              <a:gd name="T88" fmla="*/ 202545 w 160"/>
              <a:gd name="T89" fmla="*/ 331470 h 160"/>
              <a:gd name="T90" fmla="*/ 202545 w 160"/>
              <a:gd name="T91" fmla="*/ 369451 h 160"/>
              <a:gd name="T92" fmla="*/ 175081 w 160"/>
              <a:gd name="T93" fmla="*/ 341828 h 160"/>
              <a:gd name="T94" fmla="*/ 175081 w 160"/>
              <a:gd name="T95" fmla="*/ 303848 h 160"/>
              <a:gd name="T96" fmla="*/ 175081 w 160"/>
              <a:gd name="T97" fmla="*/ 265867 h 160"/>
              <a:gd name="T98" fmla="*/ 175081 w 160"/>
              <a:gd name="T99" fmla="*/ 231338 h 160"/>
              <a:gd name="T100" fmla="*/ 175081 w 160"/>
              <a:gd name="T101" fmla="*/ 193358 h 160"/>
              <a:gd name="T102" fmla="*/ 120154 w 160"/>
              <a:gd name="T103" fmla="*/ 238244 h 160"/>
              <a:gd name="T104" fmla="*/ 120154 w 160"/>
              <a:gd name="T105" fmla="*/ 369451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56" y="56"/>
                </a:moveTo>
                <a:cubicBezTo>
                  <a:pt x="57" y="56"/>
                  <a:pt x="59" y="57"/>
                  <a:pt x="59" y="59"/>
                </a:cubicBezTo>
                <a:cubicBezTo>
                  <a:pt x="59" y="60"/>
                  <a:pt x="57" y="61"/>
                  <a:pt x="56" y="61"/>
                </a:cubicBezTo>
                <a:cubicBezTo>
                  <a:pt x="55" y="61"/>
                  <a:pt x="53" y="60"/>
                  <a:pt x="53" y="59"/>
                </a:cubicBezTo>
                <a:cubicBezTo>
                  <a:pt x="53" y="57"/>
                  <a:pt x="55" y="56"/>
                  <a:pt x="56" y="56"/>
                </a:cubicBezTo>
                <a:close/>
                <a:moveTo>
                  <a:pt x="56" y="67"/>
                </a:moveTo>
                <a:cubicBezTo>
                  <a:pt x="57" y="67"/>
                  <a:pt x="59" y="68"/>
                  <a:pt x="59" y="69"/>
                </a:cubicBezTo>
                <a:cubicBezTo>
                  <a:pt x="59" y="71"/>
                  <a:pt x="57" y="72"/>
                  <a:pt x="56" y="72"/>
                </a:cubicBezTo>
                <a:cubicBezTo>
                  <a:pt x="55" y="72"/>
                  <a:pt x="53" y="71"/>
                  <a:pt x="53" y="69"/>
                </a:cubicBezTo>
                <a:cubicBezTo>
                  <a:pt x="53" y="68"/>
                  <a:pt x="55" y="67"/>
                  <a:pt x="56" y="67"/>
                </a:cubicBezTo>
                <a:close/>
                <a:moveTo>
                  <a:pt x="56" y="77"/>
                </a:moveTo>
                <a:cubicBezTo>
                  <a:pt x="57" y="77"/>
                  <a:pt x="59" y="79"/>
                  <a:pt x="59" y="80"/>
                </a:cubicBezTo>
                <a:cubicBezTo>
                  <a:pt x="59" y="81"/>
                  <a:pt x="57" y="83"/>
                  <a:pt x="56" y="83"/>
                </a:cubicBezTo>
                <a:cubicBezTo>
                  <a:pt x="55" y="83"/>
                  <a:pt x="53" y="81"/>
                  <a:pt x="53" y="80"/>
                </a:cubicBezTo>
                <a:cubicBezTo>
                  <a:pt x="53" y="79"/>
                  <a:pt x="55" y="77"/>
                  <a:pt x="56" y="77"/>
                </a:cubicBezTo>
                <a:close/>
                <a:moveTo>
                  <a:pt x="56" y="88"/>
                </a:moveTo>
                <a:cubicBezTo>
                  <a:pt x="57" y="88"/>
                  <a:pt x="59" y="89"/>
                  <a:pt x="59" y="91"/>
                </a:cubicBezTo>
                <a:cubicBezTo>
                  <a:pt x="59" y="92"/>
                  <a:pt x="57" y="93"/>
                  <a:pt x="56" y="93"/>
                </a:cubicBezTo>
                <a:cubicBezTo>
                  <a:pt x="55" y="93"/>
                  <a:pt x="53" y="92"/>
                  <a:pt x="53" y="91"/>
                </a:cubicBezTo>
                <a:cubicBezTo>
                  <a:pt x="53" y="89"/>
                  <a:pt x="55" y="88"/>
                  <a:pt x="56" y="88"/>
                </a:cubicBezTo>
                <a:close/>
                <a:moveTo>
                  <a:pt x="56" y="99"/>
                </a:moveTo>
                <a:cubicBezTo>
                  <a:pt x="57" y="99"/>
                  <a:pt x="59" y="100"/>
                  <a:pt x="59" y="101"/>
                </a:cubicBezTo>
                <a:cubicBezTo>
                  <a:pt x="59" y="103"/>
                  <a:pt x="57" y="104"/>
                  <a:pt x="56" y="104"/>
                </a:cubicBezTo>
                <a:cubicBezTo>
                  <a:pt x="55" y="104"/>
                  <a:pt x="53" y="103"/>
                  <a:pt x="53" y="101"/>
                </a:cubicBezTo>
                <a:cubicBezTo>
                  <a:pt x="53" y="100"/>
                  <a:pt x="55" y="99"/>
                  <a:pt x="56" y="99"/>
                </a:cubicBezTo>
                <a:close/>
                <a:moveTo>
                  <a:pt x="21" y="112"/>
                </a:moveTo>
                <a:cubicBezTo>
                  <a:pt x="29" y="112"/>
                  <a:pt x="29" y="112"/>
                  <a:pt x="29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7" y="112"/>
                  <a:pt x="67" y="112"/>
                  <a:pt x="67" y="112"/>
                </a:cubicBezTo>
                <a:cubicBezTo>
                  <a:pt x="77" y="112"/>
                  <a:pt x="77" y="112"/>
                  <a:pt x="77" y="112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109" y="112"/>
                  <a:pt x="109" y="112"/>
                  <a:pt x="109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31" y="112"/>
                  <a:pt x="131" y="112"/>
                  <a:pt x="131" y="112"/>
                </a:cubicBezTo>
                <a:cubicBezTo>
                  <a:pt x="139" y="112"/>
                  <a:pt x="139" y="112"/>
                  <a:pt x="139" y="112"/>
                </a:cubicBezTo>
                <a:cubicBezTo>
                  <a:pt x="140" y="112"/>
                  <a:pt x="141" y="111"/>
                  <a:pt x="141" y="109"/>
                </a:cubicBezTo>
                <a:cubicBezTo>
                  <a:pt x="141" y="108"/>
                  <a:pt x="140" y="107"/>
                  <a:pt x="139" y="107"/>
                </a:cubicBezTo>
                <a:cubicBezTo>
                  <a:pt x="131" y="107"/>
                  <a:pt x="131" y="107"/>
                  <a:pt x="131" y="107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3" y="59"/>
                  <a:pt x="93" y="59"/>
                  <a:pt x="93" y="59"/>
                </a:cubicBezTo>
                <a:cubicBezTo>
                  <a:pt x="77" y="59"/>
                  <a:pt x="77" y="59"/>
                  <a:pt x="77" y="59"/>
                </a:cubicBezTo>
                <a:cubicBezTo>
                  <a:pt x="77" y="75"/>
                  <a:pt x="77" y="75"/>
                  <a:pt x="77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7" y="48"/>
                  <a:pt x="67" y="48"/>
                  <a:pt x="67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64"/>
                  <a:pt x="45" y="64"/>
                  <a:pt x="45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07"/>
                  <a:pt x="21" y="107"/>
                  <a:pt x="21" y="107"/>
                </a:cubicBezTo>
                <a:cubicBezTo>
                  <a:pt x="20" y="107"/>
                  <a:pt x="19" y="108"/>
                  <a:pt x="19" y="109"/>
                </a:cubicBezTo>
                <a:cubicBezTo>
                  <a:pt x="19" y="111"/>
                  <a:pt x="20" y="112"/>
                  <a:pt x="21" y="112"/>
                </a:cubicBezTo>
                <a:close/>
                <a:moveTo>
                  <a:pt x="125" y="53"/>
                </a:moveTo>
                <a:cubicBezTo>
                  <a:pt x="125" y="107"/>
                  <a:pt x="125" y="107"/>
                  <a:pt x="12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5" y="53"/>
                  <a:pt x="115" y="53"/>
                  <a:pt x="115" y="53"/>
                </a:cubicBezTo>
                <a:lnTo>
                  <a:pt x="125" y="53"/>
                </a:lnTo>
                <a:close/>
                <a:moveTo>
                  <a:pt x="99" y="45"/>
                </a:moveTo>
                <a:cubicBezTo>
                  <a:pt x="109" y="45"/>
                  <a:pt x="109" y="45"/>
                  <a:pt x="109" y="45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59"/>
                  <a:pt x="99" y="59"/>
                  <a:pt x="99" y="59"/>
                </a:cubicBezTo>
                <a:lnTo>
                  <a:pt x="99" y="45"/>
                </a:lnTo>
                <a:close/>
                <a:moveTo>
                  <a:pt x="83" y="64"/>
                </a:moveTo>
                <a:cubicBezTo>
                  <a:pt x="93" y="64"/>
                  <a:pt x="93" y="64"/>
                  <a:pt x="93" y="64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75"/>
                  <a:pt x="83" y="75"/>
                  <a:pt x="83" y="75"/>
                </a:cubicBezTo>
                <a:lnTo>
                  <a:pt x="83" y="64"/>
                </a:lnTo>
                <a:close/>
                <a:moveTo>
                  <a:pt x="77" y="80"/>
                </a:moveTo>
                <a:cubicBezTo>
                  <a:pt x="77" y="107"/>
                  <a:pt x="77" y="107"/>
                  <a:pt x="77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7" y="80"/>
                  <a:pt x="67" y="80"/>
                  <a:pt x="67" y="80"/>
                </a:cubicBezTo>
                <a:lnTo>
                  <a:pt x="77" y="80"/>
                </a:lnTo>
                <a:close/>
                <a:moveTo>
                  <a:pt x="59" y="53"/>
                </a:moveTo>
                <a:cubicBezTo>
                  <a:pt x="59" y="55"/>
                  <a:pt x="60" y="56"/>
                  <a:pt x="61" y="56"/>
                </a:cubicBezTo>
                <a:cubicBezTo>
                  <a:pt x="61" y="61"/>
                  <a:pt x="61" y="61"/>
                  <a:pt x="61" y="61"/>
                </a:cubicBezTo>
                <a:cubicBezTo>
                  <a:pt x="60" y="61"/>
                  <a:pt x="59" y="63"/>
                  <a:pt x="59" y="64"/>
                </a:cubicBezTo>
                <a:cubicBezTo>
                  <a:pt x="59" y="65"/>
                  <a:pt x="60" y="67"/>
                  <a:pt x="61" y="67"/>
                </a:cubicBezTo>
                <a:cubicBezTo>
                  <a:pt x="61" y="72"/>
                  <a:pt x="61" y="72"/>
                  <a:pt x="61" y="72"/>
                </a:cubicBezTo>
                <a:cubicBezTo>
                  <a:pt x="60" y="72"/>
                  <a:pt x="59" y="73"/>
                  <a:pt x="59" y="75"/>
                </a:cubicBezTo>
                <a:cubicBezTo>
                  <a:pt x="59" y="76"/>
                  <a:pt x="60" y="77"/>
                  <a:pt x="61" y="77"/>
                </a:cubicBezTo>
                <a:cubicBezTo>
                  <a:pt x="61" y="83"/>
                  <a:pt x="61" y="83"/>
                  <a:pt x="61" y="83"/>
                </a:cubicBezTo>
                <a:cubicBezTo>
                  <a:pt x="60" y="83"/>
                  <a:pt x="59" y="84"/>
                  <a:pt x="59" y="85"/>
                </a:cubicBezTo>
                <a:cubicBezTo>
                  <a:pt x="59" y="87"/>
                  <a:pt x="60" y="88"/>
                  <a:pt x="61" y="88"/>
                </a:cubicBezTo>
                <a:cubicBezTo>
                  <a:pt x="61" y="93"/>
                  <a:pt x="61" y="93"/>
                  <a:pt x="61" y="93"/>
                </a:cubicBezTo>
                <a:cubicBezTo>
                  <a:pt x="60" y="93"/>
                  <a:pt x="59" y="95"/>
                  <a:pt x="59" y="96"/>
                </a:cubicBezTo>
                <a:cubicBezTo>
                  <a:pt x="59" y="97"/>
                  <a:pt x="60" y="99"/>
                  <a:pt x="61" y="99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0" y="104"/>
                  <a:pt x="59" y="105"/>
                  <a:pt x="59" y="107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05"/>
                  <a:pt x="52" y="104"/>
                  <a:pt x="51" y="104"/>
                </a:cubicBezTo>
                <a:cubicBezTo>
                  <a:pt x="51" y="99"/>
                  <a:pt x="51" y="99"/>
                  <a:pt x="51" y="99"/>
                </a:cubicBezTo>
                <a:cubicBezTo>
                  <a:pt x="52" y="99"/>
                  <a:pt x="53" y="97"/>
                  <a:pt x="53" y="96"/>
                </a:cubicBezTo>
                <a:cubicBezTo>
                  <a:pt x="53" y="95"/>
                  <a:pt x="52" y="93"/>
                  <a:pt x="51" y="93"/>
                </a:cubicBezTo>
                <a:cubicBezTo>
                  <a:pt x="51" y="88"/>
                  <a:pt x="51" y="88"/>
                  <a:pt x="51" y="88"/>
                </a:cubicBezTo>
                <a:cubicBezTo>
                  <a:pt x="52" y="88"/>
                  <a:pt x="53" y="87"/>
                  <a:pt x="53" y="85"/>
                </a:cubicBezTo>
                <a:cubicBezTo>
                  <a:pt x="53" y="84"/>
                  <a:pt x="52" y="83"/>
                  <a:pt x="51" y="83"/>
                </a:cubicBezTo>
                <a:cubicBezTo>
                  <a:pt x="51" y="77"/>
                  <a:pt x="51" y="77"/>
                  <a:pt x="51" y="77"/>
                </a:cubicBezTo>
                <a:cubicBezTo>
                  <a:pt x="52" y="77"/>
                  <a:pt x="53" y="76"/>
                  <a:pt x="53" y="75"/>
                </a:cubicBezTo>
                <a:cubicBezTo>
                  <a:pt x="53" y="73"/>
                  <a:pt x="52" y="72"/>
                  <a:pt x="51" y="72"/>
                </a:cubicBezTo>
                <a:cubicBezTo>
                  <a:pt x="51" y="67"/>
                  <a:pt x="51" y="67"/>
                  <a:pt x="51" y="67"/>
                </a:cubicBezTo>
                <a:cubicBezTo>
                  <a:pt x="52" y="67"/>
                  <a:pt x="53" y="65"/>
                  <a:pt x="53" y="64"/>
                </a:cubicBezTo>
                <a:cubicBezTo>
                  <a:pt x="53" y="63"/>
                  <a:pt x="52" y="61"/>
                  <a:pt x="51" y="61"/>
                </a:cubicBezTo>
                <a:cubicBezTo>
                  <a:pt x="51" y="56"/>
                  <a:pt x="51" y="56"/>
                  <a:pt x="51" y="56"/>
                </a:cubicBezTo>
                <a:cubicBezTo>
                  <a:pt x="52" y="56"/>
                  <a:pt x="53" y="55"/>
                  <a:pt x="53" y="53"/>
                </a:cubicBezTo>
                <a:lnTo>
                  <a:pt x="59" y="53"/>
                </a:lnTo>
                <a:close/>
                <a:moveTo>
                  <a:pt x="35" y="69"/>
                </a:moveTo>
                <a:cubicBezTo>
                  <a:pt x="45" y="69"/>
                  <a:pt x="45" y="69"/>
                  <a:pt x="45" y="69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35" y="107"/>
                  <a:pt x="35" y="107"/>
                  <a:pt x="35" y="107"/>
                </a:cubicBezTo>
                <a:lnTo>
                  <a:pt x="35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" name="Freeform 1121">
            <a:extLst>
              <a:ext uri="{FF2B5EF4-FFF2-40B4-BE49-F238E27FC236}">
                <a16:creationId xmlns:a16="http://schemas.microsoft.com/office/drawing/2014/main" id="{1ED3967F-D70F-4098-AFF6-E889D1A2B9CE}"/>
              </a:ext>
            </a:extLst>
          </p:cNvPr>
          <p:cNvSpPr>
            <a:spLocks noEditPoints="1"/>
          </p:cNvSpPr>
          <p:nvPr/>
        </p:nvSpPr>
        <p:spPr bwMode="auto">
          <a:xfrm>
            <a:off x="5758202" y="2283049"/>
            <a:ext cx="440420" cy="449460"/>
          </a:xfrm>
          <a:custGeom>
            <a:avLst/>
            <a:gdLst>
              <a:gd name="T0" fmla="*/ 47967 w 158"/>
              <a:gd name="T1" fmla="*/ 331470 h 160"/>
              <a:gd name="T2" fmla="*/ 61671 w 158"/>
              <a:gd name="T3" fmla="*/ 345281 h 160"/>
              <a:gd name="T4" fmla="*/ 106212 w 158"/>
              <a:gd name="T5" fmla="*/ 324564 h 160"/>
              <a:gd name="T6" fmla="*/ 157605 w 158"/>
              <a:gd name="T7" fmla="*/ 286583 h 160"/>
              <a:gd name="T8" fmla="*/ 106212 w 158"/>
              <a:gd name="T9" fmla="*/ 310753 h 160"/>
              <a:gd name="T10" fmla="*/ 171309 w 158"/>
              <a:gd name="T11" fmla="*/ 300395 h 160"/>
              <a:gd name="T12" fmla="*/ 137048 w 158"/>
              <a:gd name="T13" fmla="*/ 352187 h 160"/>
              <a:gd name="T14" fmla="*/ 185014 w 158"/>
              <a:gd name="T15" fmla="*/ 300395 h 160"/>
              <a:gd name="T16" fmla="*/ 164457 w 158"/>
              <a:gd name="T17" fmla="*/ 369451 h 160"/>
              <a:gd name="T18" fmla="*/ 191867 w 158"/>
              <a:gd name="T19" fmla="*/ 317659 h 160"/>
              <a:gd name="T20" fmla="*/ 185014 w 158"/>
              <a:gd name="T21" fmla="*/ 403979 h 160"/>
              <a:gd name="T22" fmla="*/ 236407 w 158"/>
              <a:gd name="T23" fmla="*/ 362545 h 160"/>
              <a:gd name="T24" fmla="*/ 185014 w 158"/>
              <a:gd name="T25" fmla="*/ 390168 h 160"/>
              <a:gd name="T26" fmla="*/ 208998 w 158"/>
              <a:gd name="T27" fmla="*/ 424696 h 160"/>
              <a:gd name="T28" fmla="*/ 253538 w 158"/>
              <a:gd name="T29" fmla="*/ 369451 h 160"/>
              <a:gd name="T30" fmla="*/ 202145 w 158"/>
              <a:gd name="T31" fmla="*/ 421243 h 160"/>
              <a:gd name="T32" fmla="*/ 236407 w 158"/>
              <a:gd name="T33" fmla="*/ 441960 h 160"/>
              <a:gd name="T34" fmla="*/ 260390 w 158"/>
              <a:gd name="T35" fmla="*/ 390168 h 160"/>
              <a:gd name="T36" fmla="*/ 280948 w 158"/>
              <a:gd name="T37" fmla="*/ 410885 h 160"/>
              <a:gd name="T38" fmla="*/ 208998 w 158"/>
              <a:gd name="T39" fmla="*/ 504111 h 160"/>
              <a:gd name="T40" fmla="*/ 294652 w 158"/>
              <a:gd name="T41" fmla="*/ 410885 h 160"/>
              <a:gd name="T42" fmla="*/ 524207 w 158"/>
              <a:gd name="T43" fmla="*/ 3453 h 160"/>
              <a:gd name="T44" fmla="*/ 10279 w 158"/>
              <a:gd name="T45" fmla="*/ 307300 h 160"/>
              <a:gd name="T46" fmla="*/ 195293 w 158"/>
              <a:gd name="T47" fmla="*/ 542092 h 160"/>
              <a:gd name="T48" fmla="*/ 503650 w 158"/>
              <a:gd name="T49" fmla="*/ 272772 h 160"/>
              <a:gd name="T50" fmla="*/ 537912 w 158"/>
              <a:gd name="T51" fmla="*/ 3453 h 160"/>
              <a:gd name="T52" fmla="*/ 208998 w 158"/>
              <a:gd name="T53" fmla="*/ 528280 h 160"/>
              <a:gd name="T54" fmla="*/ 23983 w 158"/>
              <a:gd name="T55" fmla="*/ 321112 h 160"/>
              <a:gd name="T56" fmla="*/ 428274 w 158"/>
              <a:gd name="T57" fmla="*/ 100132 h 160"/>
              <a:gd name="T58" fmla="*/ 400864 w 158"/>
              <a:gd name="T59" fmla="*/ 182999 h 160"/>
              <a:gd name="T60" fmla="*/ 483093 w 158"/>
              <a:gd name="T61" fmla="*/ 69056 h 160"/>
              <a:gd name="T62" fmla="*/ 400864 w 158"/>
              <a:gd name="T63" fmla="*/ 165735 h 160"/>
              <a:gd name="T64" fmla="*/ 414569 w 158"/>
              <a:gd name="T65" fmla="*/ 113943 h 160"/>
              <a:gd name="T66" fmla="*/ 400864 w 158"/>
              <a:gd name="T67" fmla="*/ 148471 h 160"/>
              <a:gd name="T68" fmla="*/ 428274 w 158"/>
              <a:gd name="T69" fmla="*/ 138113 h 160"/>
              <a:gd name="T70" fmla="*/ 75376 w 158"/>
              <a:gd name="T71" fmla="*/ 355640 h 160"/>
              <a:gd name="T72" fmla="*/ 92507 w 158"/>
              <a:gd name="T73" fmla="*/ 352187 h 160"/>
              <a:gd name="T74" fmla="*/ 119917 w 158"/>
              <a:gd name="T75" fmla="*/ 362545 h 160"/>
              <a:gd name="T76" fmla="*/ 99360 w 158"/>
              <a:gd name="T77" fmla="*/ 383262 h 160"/>
              <a:gd name="T78" fmla="*/ 119917 w 158"/>
              <a:gd name="T79" fmla="*/ 376357 h 160"/>
              <a:gd name="T80" fmla="*/ 119917 w 158"/>
              <a:gd name="T81" fmla="*/ 390168 h 160"/>
              <a:gd name="T82" fmla="*/ 133621 w 158"/>
              <a:gd name="T83" fmla="*/ 403979 h 160"/>
              <a:gd name="T84" fmla="*/ 126769 w 158"/>
              <a:gd name="T85" fmla="*/ 383262 h 160"/>
              <a:gd name="T86" fmla="*/ 150752 w 158"/>
              <a:gd name="T87" fmla="*/ 421243 h 160"/>
              <a:gd name="T88" fmla="*/ 164457 w 158"/>
              <a:gd name="T89" fmla="*/ 435054 h 160"/>
              <a:gd name="T90" fmla="*/ 191867 w 158"/>
              <a:gd name="T91" fmla="*/ 435054 h 160"/>
              <a:gd name="T92" fmla="*/ 171309 w 158"/>
              <a:gd name="T93" fmla="*/ 455771 h 160"/>
              <a:gd name="T94" fmla="*/ 191867 w 158"/>
              <a:gd name="T95" fmla="*/ 448866 h 160"/>
              <a:gd name="T96" fmla="*/ 208998 w 158"/>
              <a:gd name="T97" fmla="*/ 455771 h 160"/>
              <a:gd name="T98" fmla="*/ 191867 w 158"/>
              <a:gd name="T99" fmla="*/ 473035 h 160"/>
              <a:gd name="T100" fmla="*/ 208998 w 158"/>
              <a:gd name="T101" fmla="*/ 469583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8" h="160">
                <a:moveTo>
                  <a:pt x="40" y="73"/>
                </a:moveTo>
                <a:cubicBezTo>
                  <a:pt x="39" y="72"/>
                  <a:pt x="38" y="72"/>
                  <a:pt x="37" y="73"/>
                </a:cubicBezTo>
                <a:cubicBezTo>
                  <a:pt x="14" y="96"/>
                  <a:pt x="14" y="96"/>
                  <a:pt x="14" y="96"/>
                </a:cubicBezTo>
                <a:cubicBezTo>
                  <a:pt x="13" y="97"/>
                  <a:pt x="13" y="99"/>
                  <a:pt x="14" y="100"/>
                </a:cubicBezTo>
                <a:cubicBezTo>
                  <a:pt x="15" y="100"/>
                  <a:pt x="15" y="101"/>
                  <a:pt x="16" y="101"/>
                </a:cubicBezTo>
                <a:cubicBezTo>
                  <a:pt x="17" y="101"/>
                  <a:pt x="17" y="100"/>
                  <a:pt x="18" y="100"/>
                </a:cubicBezTo>
                <a:cubicBezTo>
                  <a:pt x="40" y="77"/>
                  <a:pt x="40" y="77"/>
                  <a:pt x="40" y="77"/>
                </a:cubicBezTo>
                <a:cubicBezTo>
                  <a:pt x="41" y="76"/>
                  <a:pt x="41" y="74"/>
                  <a:pt x="40" y="73"/>
                </a:cubicBezTo>
                <a:close/>
                <a:moveTo>
                  <a:pt x="31" y="94"/>
                </a:moveTo>
                <a:cubicBezTo>
                  <a:pt x="32" y="95"/>
                  <a:pt x="32" y="95"/>
                  <a:pt x="33" y="95"/>
                </a:cubicBezTo>
                <a:cubicBezTo>
                  <a:pt x="34" y="95"/>
                  <a:pt x="34" y="95"/>
                  <a:pt x="35" y="94"/>
                </a:cubicBezTo>
                <a:cubicBezTo>
                  <a:pt x="46" y="83"/>
                  <a:pt x="46" y="83"/>
                  <a:pt x="46" y="83"/>
                </a:cubicBezTo>
                <a:cubicBezTo>
                  <a:pt x="47" y="82"/>
                  <a:pt x="47" y="80"/>
                  <a:pt x="46" y="79"/>
                </a:cubicBezTo>
                <a:cubicBezTo>
                  <a:pt x="45" y="78"/>
                  <a:pt x="43" y="78"/>
                  <a:pt x="42" y="79"/>
                </a:cubicBezTo>
                <a:cubicBezTo>
                  <a:pt x="31" y="90"/>
                  <a:pt x="31" y="90"/>
                  <a:pt x="31" y="90"/>
                </a:cubicBezTo>
                <a:cubicBezTo>
                  <a:pt x="30" y="91"/>
                  <a:pt x="30" y="93"/>
                  <a:pt x="31" y="94"/>
                </a:cubicBezTo>
                <a:close/>
                <a:moveTo>
                  <a:pt x="54" y="87"/>
                </a:moveTo>
                <a:cubicBezTo>
                  <a:pt x="53" y="85"/>
                  <a:pt x="51" y="85"/>
                  <a:pt x="50" y="87"/>
                </a:cubicBezTo>
                <a:cubicBezTo>
                  <a:pt x="39" y="98"/>
                  <a:pt x="39" y="98"/>
                  <a:pt x="39" y="98"/>
                </a:cubicBezTo>
                <a:cubicBezTo>
                  <a:pt x="38" y="99"/>
                  <a:pt x="38" y="101"/>
                  <a:pt x="39" y="102"/>
                </a:cubicBezTo>
                <a:cubicBezTo>
                  <a:pt x="39" y="102"/>
                  <a:pt x="40" y="102"/>
                  <a:pt x="40" y="102"/>
                </a:cubicBezTo>
                <a:cubicBezTo>
                  <a:pt x="41" y="102"/>
                  <a:pt x="42" y="102"/>
                  <a:pt x="42" y="102"/>
                </a:cubicBezTo>
                <a:cubicBezTo>
                  <a:pt x="54" y="90"/>
                  <a:pt x="54" y="90"/>
                  <a:pt x="54" y="90"/>
                </a:cubicBezTo>
                <a:cubicBezTo>
                  <a:pt x="55" y="89"/>
                  <a:pt x="55" y="88"/>
                  <a:pt x="54" y="87"/>
                </a:cubicBezTo>
                <a:close/>
                <a:moveTo>
                  <a:pt x="44" y="107"/>
                </a:moveTo>
                <a:cubicBezTo>
                  <a:pt x="45" y="108"/>
                  <a:pt x="45" y="108"/>
                  <a:pt x="46" y="108"/>
                </a:cubicBezTo>
                <a:cubicBezTo>
                  <a:pt x="47" y="108"/>
                  <a:pt x="47" y="108"/>
                  <a:pt x="48" y="107"/>
                </a:cubicBezTo>
                <a:cubicBezTo>
                  <a:pt x="59" y="96"/>
                  <a:pt x="59" y="96"/>
                  <a:pt x="59" y="96"/>
                </a:cubicBezTo>
                <a:cubicBezTo>
                  <a:pt x="60" y="95"/>
                  <a:pt x="60" y="93"/>
                  <a:pt x="59" y="92"/>
                </a:cubicBezTo>
                <a:cubicBezTo>
                  <a:pt x="58" y="91"/>
                  <a:pt x="57" y="91"/>
                  <a:pt x="56" y="92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43" y="105"/>
                  <a:pt x="43" y="106"/>
                  <a:pt x="44" y="107"/>
                </a:cubicBezTo>
                <a:close/>
                <a:moveTo>
                  <a:pt x="54" y="117"/>
                </a:moveTo>
                <a:cubicBezTo>
                  <a:pt x="54" y="117"/>
                  <a:pt x="55" y="117"/>
                  <a:pt x="56" y="117"/>
                </a:cubicBezTo>
                <a:cubicBezTo>
                  <a:pt x="56" y="117"/>
                  <a:pt x="57" y="117"/>
                  <a:pt x="57" y="117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70" y="104"/>
                  <a:pt x="70" y="103"/>
                  <a:pt x="69" y="102"/>
                </a:cubicBezTo>
                <a:cubicBezTo>
                  <a:pt x="68" y="101"/>
                  <a:pt x="66" y="101"/>
                  <a:pt x="65" y="102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53" y="114"/>
                  <a:pt x="53" y="116"/>
                  <a:pt x="54" y="117"/>
                </a:cubicBezTo>
                <a:close/>
                <a:moveTo>
                  <a:pt x="59" y="122"/>
                </a:moveTo>
                <a:cubicBezTo>
                  <a:pt x="60" y="123"/>
                  <a:pt x="61" y="123"/>
                  <a:pt x="61" y="123"/>
                </a:cubicBezTo>
                <a:cubicBezTo>
                  <a:pt x="62" y="123"/>
                  <a:pt x="63" y="123"/>
                  <a:pt x="63" y="122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5" y="110"/>
                  <a:pt x="75" y="108"/>
                  <a:pt x="74" y="107"/>
                </a:cubicBezTo>
                <a:cubicBezTo>
                  <a:pt x="73" y="106"/>
                  <a:pt x="72" y="106"/>
                  <a:pt x="71" y="107"/>
                </a:cubicBezTo>
                <a:cubicBezTo>
                  <a:pt x="59" y="119"/>
                  <a:pt x="59" y="119"/>
                  <a:pt x="59" y="119"/>
                </a:cubicBezTo>
                <a:cubicBezTo>
                  <a:pt x="58" y="120"/>
                  <a:pt x="58" y="121"/>
                  <a:pt x="59" y="122"/>
                </a:cubicBezTo>
                <a:close/>
                <a:moveTo>
                  <a:pt x="65" y="128"/>
                </a:moveTo>
                <a:cubicBezTo>
                  <a:pt x="65" y="129"/>
                  <a:pt x="66" y="129"/>
                  <a:pt x="67" y="129"/>
                </a:cubicBezTo>
                <a:cubicBezTo>
                  <a:pt x="68" y="129"/>
                  <a:pt x="68" y="129"/>
                  <a:pt x="69" y="128"/>
                </a:cubicBezTo>
                <a:cubicBezTo>
                  <a:pt x="80" y="117"/>
                  <a:pt x="80" y="117"/>
                  <a:pt x="80" y="117"/>
                </a:cubicBezTo>
                <a:cubicBezTo>
                  <a:pt x="81" y="116"/>
                  <a:pt x="81" y="114"/>
                  <a:pt x="80" y="113"/>
                </a:cubicBezTo>
                <a:cubicBezTo>
                  <a:pt x="79" y="112"/>
                  <a:pt x="77" y="112"/>
                  <a:pt x="76" y="113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64" y="125"/>
                  <a:pt x="64" y="127"/>
                  <a:pt x="65" y="128"/>
                </a:cubicBezTo>
                <a:close/>
                <a:moveTo>
                  <a:pt x="82" y="119"/>
                </a:moveTo>
                <a:cubicBezTo>
                  <a:pt x="59" y="141"/>
                  <a:pt x="59" y="141"/>
                  <a:pt x="59" y="141"/>
                </a:cubicBezTo>
                <a:cubicBezTo>
                  <a:pt x="58" y="142"/>
                  <a:pt x="58" y="144"/>
                  <a:pt x="59" y="145"/>
                </a:cubicBezTo>
                <a:cubicBezTo>
                  <a:pt x="60" y="146"/>
                  <a:pt x="61" y="146"/>
                  <a:pt x="61" y="146"/>
                </a:cubicBezTo>
                <a:cubicBezTo>
                  <a:pt x="62" y="146"/>
                  <a:pt x="63" y="146"/>
                  <a:pt x="63" y="145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87" y="121"/>
                  <a:pt x="87" y="120"/>
                  <a:pt x="86" y="119"/>
                </a:cubicBezTo>
                <a:cubicBezTo>
                  <a:pt x="85" y="118"/>
                  <a:pt x="83" y="118"/>
                  <a:pt x="82" y="119"/>
                </a:cubicBezTo>
                <a:close/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6" y="98"/>
                  <a:pt x="5" y="97"/>
                  <a:pt x="5" y="96"/>
                </a:cubicBezTo>
                <a:cubicBezTo>
                  <a:pt x="5" y="95"/>
                  <a:pt x="6" y="94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  <a:moveTo>
                  <a:pt x="23" y="98"/>
                </a:moveTo>
                <a:cubicBezTo>
                  <a:pt x="22" y="100"/>
                  <a:pt x="22" y="100"/>
                  <a:pt x="22" y="100"/>
                </a:cubicBezTo>
                <a:cubicBezTo>
                  <a:pt x="21" y="101"/>
                  <a:pt x="21" y="102"/>
                  <a:pt x="22" y="103"/>
                </a:cubicBezTo>
                <a:cubicBezTo>
                  <a:pt x="22" y="104"/>
                  <a:pt x="23" y="104"/>
                  <a:pt x="23" y="104"/>
                </a:cubicBezTo>
                <a:cubicBezTo>
                  <a:pt x="24" y="104"/>
                  <a:pt x="25" y="104"/>
                  <a:pt x="25" y="103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8" y="101"/>
                  <a:pt x="28" y="99"/>
                  <a:pt x="27" y="98"/>
                </a:cubicBezTo>
                <a:cubicBezTo>
                  <a:pt x="26" y="97"/>
                  <a:pt x="25" y="97"/>
                  <a:pt x="23" y="98"/>
                </a:cubicBezTo>
                <a:close/>
                <a:moveTo>
                  <a:pt x="35" y="105"/>
                </a:moveTo>
                <a:cubicBezTo>
                  <a:pt x="34" y="104"/>
                  <a:pt x="32" y="104"/>
                  <a:pt x="31" y="105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8" y="108"/>
                  <a:pt x="28" y="110"/>
                  <a:pt x="29" y="111"/>
                </a:cubicBezTo>
                <a:cubicBezTo>
                  <a:pt x="30" y="112"/>
                  <a:pt x="30" y="112"/>
                  <a:pt x="31" y="112"/>
                </a:cubicBezTo>
                <a:cubicBezTo>
                  <a:pt x="32" y="112"/>
                  <a:pt x="32" y="112"/>
                  <a:pt x="33" y="111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6" y="108"/>
                  <a:pt x="36" y="106"/>
                  <a:pt x="35" y="105"/>
                </a:cubicBezTo>
                <a:close/>
                <a:moveTo>
                  <a:pt x="37" y="111"/>
                </a:moveTo>
                <a:cubicBezTo>
                  <a:pt x="35" y="113"/>
                  <a:pt x="35" y="113"/>
                  <a:pt x="35" y="113"/>
                </a:cubicBezTo>
                <a:cubicBezTo>
                  <a:pt x="34" y="114"/>
                  <a:pt x="34" y="116"/>
                  <a:pt x="35" y="117"/>
                </a:cubicBezTo>
                <a:cubicBezTo>
                  <a:pt x="35" y="117"/>
                  <a:pt x="36" y="117"/>
                  <a:pt x="37" y="117"/>
                </a:cubicBezTo>
                <a:cubicBezTo>
                  <a:pt x="37" y="117"/>
                  <a:pt x="38" y="117"/>
                  <a:pt x="39" y="117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41" y="114"/>
                  <a:pt x="41" y="112"/>
                  <a:pt x="40" y="111"/>
                </a:cubicBezTo>
                <a:cubicBezTo>
                  <a:pt x="39" y="110"/>
                  <a:pt x="38" y="110"/>
                  <a:pt x="37" y="111"/>
                </a:cubicBezTo>
                <a:close/>
                <a:moveTo>
                  <a:pt x="50" y="120"/>
                </a:moveTo>
                <a:cubicBezTo>
                  <a:pt x="49" y="119"/>
                  <a:pt x="47" y="119"/>
                  <a:pt x="46" y="120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3" y="123"/>
                  <a:pt x="43" y="125"/>
                  <a:pt x="44" y="126"/>
                </a:cubicBezTo>
                <a:cubicBezTo>
                  <a:pt x="45" y="127"/>
                  <a:pt x="45" y="127"/>
                  <a:pt x="46" y="127"/>
                </a:cubicBezTo>
                <a:cubicBezTo>
                  <a:pt x="47" y="127"/>
                  <a:pt x="47" y="127"/>
                  <a:pt x="48" y="126"/>
                </a:cubicBezTo>
                <a:cubicBezTo>
                  <a:pt x="50" y="124"/>
                  <a:pt x="50" y="124"/>
                  <a:pt x="50" y="124"/>
                </a:cubicBezTo>
                <a:cubicBezTo>
                  <a:pt x="51" y="123"/>
                  <a:pt x="51" y="122"/>
                  <a:pt x="50" y="120"/>
                </a:cubicBezTo>
                <a:close/>
                <a:moveTo>
                  <a:pt x="56" y="126"/>
                </a:moveTo>
                <a:cubicBezTo>
                  <a:pt x="54" y="125"/>
                  <a:pt x="53" y="125"/>
                  <a:pt x="52" y="126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49" y="129"/>
                  <a:pt x="49" y="131"/>
                  <a:pt x="50" y="132"/>
                </a:cubicBezTo>
                <a:cubicBezTo>
                  <a:pt x="50" y="132"/>
                  <a:pt x="51" y="133"/>
                  <a:pt x="52" y="133"/>
                </a:cubicBezTo>
                <a:cubicBezTo>
                  <a:pt x="52" y="133"/>
                  <a:pt x="53" y="132"/>
                  <a:pt x="54" y="132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7" y="129"/>
                  <a:pt x="57" y="127"/>
                  <a:pt x="56" y="126"/>
                </a:cubicBezTo>
                <a:close/>
                <a:moveTo>
                  <a:pt x="61" y="136"/>
                </a:moveTo>
                <a:cubicBezTo>
                  <a:pt x="62" y="135"/>
                  <a:pt x="62" y="133"/>
                  <a:pt x="61" y="132"/>
                </a:cubicBezTo>
                <a:cubicBezTo>
                  <a:pt x="60" y="131"/>
                  <a:pt x="58" y="131"/>
                  <a:pt x="57" y="132"/>
                </a:cubicBezTo>
                <a:cubicBezTo>
                  <a:pt x="56" y="134"/>
                  <a:pt x="56" y="134"/>
                  <a:pt x="56" y="134"/>
                </a:cubicBezTo>
                <a:cubicBezTo>
                  <a:pt x="54" y="135"/>
                  <a:pt x="54" y="136"/>
                  <a:pt x="56" y="137"/>
                </a:cubicBezTo>
                <a:cubicBezTo>
                  <a:pt x="56" y="138"/>
                  <a:pt x="57" y="138"/>
                  <a:pt x="57" y="138"/>
                </a:cubicBezTo>
                <a:cubicBezTo>
                  <a:pt x="58" y="138"/>
                  <a:pt x="59" y="138"/>
                  <a:pt x="59" y="137"/>
                </a:cubicBezTo>
                <a:lnTo>
                  <a:pt x="61" y="1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87" name="Freeform 1122">
            <a:extLst>
              <a:ext uri="{FF2B5EF4-FFF2-40B4-BE49-F238E27FC236}">
                <a16:creationId xmlns:a16="http://schemas.microsoft.com/office/drawing/2014/main" id="{EA91236B-219E-432F-95BC-DCB4B5B5294B}"/>
              </a:ext>
            </a:extLst>
          </p:cNvPr>
          <p:cNvSpPr>
            <a:spLocks noEditPoints="1"/>
          </p:cNvSpPr>
          <p:nvPr/>
        </p:nvSpPr>
        <p:spPr bwMode="auto">
          <a:xfrm>
            <a:off x="5725014" y="3284497"/>
            <a:ext cx="440420" cy="449460"/>
          </a:xfrm>
          <a:custGeom>
            <a:avLst/>
            <a:gdLst>
              <a:gd name="T0" fmla="*/ 537912 w 158"/>
              <a:gd name="T1" fmla="*/ 3453 h 160"/>
              <a:gd name="T2" fmla="*/ 524207 w 158"/>
              <a:gd name="T3" fmla="*/ 3453 h 160"/>
              <a:gd name="T4" fmla="*/ 489945 w 158"/>
              <a:gd name="T5" fmla="*/ 37981 h 160"/>
              <a:gd name="T6" fmla="*/ 277521 w 158"/>
              <a:gd name="T7" fmla="*/ 37981 h 160"/>
              <a:gd name="T8" fmla="*/ 10279 w 158"/>
              <a:gd name="T9" fmla="*/ 307300 h 160"/>
              <a:gd name="T10" fmla="*/ 0 w 158"/>
              <a:gd name="T11" fmla="*/ 331470 h 160"/>
              <a:gd name="T12" fmla="*/ 10279 w 158"/>
              <a:gd name="T13" fmla="*/ 355640 h 160"/>
              <a:gd name="T14" fmla="*/ 195293 w 158"/>
              <a:gd name="T15" fmla="*/ 542092 h 160"/>
              <a:gd name="T16" fmla="*/ 219276 w 158"/>
              <a:gd name="T17" fmla="*/ 552450 h 160"/>
              <a:gd name="T18" fmla="*/ 243259 w 158"/>
              <a:gd name="T19" fmla="*/ 542092 h 160"/>
              <a:gd name="T20" fmla="*/ 503650 w 158"/>
              <a:gd name="T21" fmla="*/ 272772 h 160"/>
              <a:gd name="T22" fmla="*/ 503650 w 158"/>
              <a:gd name="T23" fmla="*/ 48339 h 160"/>
              <a:gd name="T24" fmla="*/ 537912 w 158"/>
              <a:gd name="T25" fmla="*/ 17264 h 160"/>
              <a:gd name="T26" fmla="*/ 537912 w 158"/>
              <a:gd name="T27" fmla="*/ 3453 h 160"/>
              <a:gd name="T28" fmla="*/ 208998 w 158"/>
              <a:gd name="T29" fmla="*/ 528280 h 160"/>
              <a:gd name="T30" fmla="*/ 23983 w 158"/>
              <a:gd name="T31" fmla="*/ 341828 h 160"/>
              <a:gd name="T32" fmla="*/ 17131 w 158"/>
              <a:gd name="T33" fmla="*/ 331470 h 160"/>
              <a:gd name="T34" fmla="*/ 23983 w 158"/>
              <a:gd name="T35" fmla="*/ 321112 h 160"/>
              <a:gd name="T36" fmla="*/ 102786 w 158"/>
              <a:gd name="T37" fmla="*/ 238244 h 160"/>
              <a:gd name="T38" fmla="*/ 308357 w 158"/>
              <a:gd name="T39" fmla="*/ 445413 h 160"/>
              <a:gd name="T40" fmla="*/ 229555 w 158"/>
              <a:gd name="T41" fmla="*/ 528280 h 160"/>
              <a:gd name="T42" fmla="*/ 208998 w 158"/>
              <a:gd name="T43" fmla="*/ 528280 h 160"/>
              <a:gd name="T44" fmla="*/ 483093 w 158"/>
              <a:gd name="T45" fmla="*/ 265867 h 160"/>
              <a:gd name="T46" fmla="*/ 322062 w 158"/>
              <a:gd name="T47" fmla="*/ 435054 h 160"/>
              <a:gd name="T48" fmla="*/ 116490 w 158"/>
              <a:gd name="T49" fmla="*/ 227886 h 160"/>
              <a:gd name="T50" fmla="*/ 284374 w 158"/>
              <a:gd name="T51" fmla="*/ 55245 h 160"/>
              <a:gd name="T52" fmla="*/ 472814 w 158"/>
              <a:gd name="T53" fmla="*/ 55245 h 160"/>
              <a:gd name="T54" fmla="*/ 428274 w 158"/>
              <a:gd name="T55" fmla="*/ 100132 h 160"/>
              <a:gd name="T56" fmla="*/ 400864 w 158"/>
              <a:gd name="T57" fmla="*/ 93226 h 160"/>
              <a:gd name="T58" fmla="*/ 356324 w 158"/>
              <a:gd name="T59" fmla="*/ 138113 h 160"/>
              <a:gd name="T60" fmla="*/ 400864 w 158"/>
              <a:gd name="T61" fmla="*/ 182999 h 160"/>
              <a:gd name="T62" fmla="*/ 448831 w 158"/>
              <a:gd name="T63" fmla="*/ 138113 h 160"/>
              <a:gd name="T64" fmla="*/ 438552 w 158"/>
              <a:gd name="T65" fmla="*/ 113943 h 160"/>
              <a:gd name="T66" fmla="*/ 483093 w 158"/>
              <a:gd name="T67" fmla="*/ 69056 h 160"/>
              <a:gd name="T68" fmla="*/ 483093 w 158"/>
              <a:gd name="T69" fmla="*/ 265867 h 160"/>
              <a:gd name="T70" fmla="*/ 428274 w 158"/>
              <a:gd name="T71" fmla="*/ 138113 h 160"/>
              <a:gd name="T72" fmla="*/ 400864 w 158"/>
              <a:gd name="T73" fmla="*/ 165735 h 160"/>
              <a:gd name="T74" fmla="*/ 373455 w 158"/>
              <a:gd name="T75" fmla="*/ 138113 h 160"/>
              <a:gd name="T76" fmla="*/ 400864 w 158"/>
              <a:gd name="T77" fmla="*/ 110490 h 160"/>
              <a:gd name="T78" fmla="*/ 414569 w 158"/>
              <a:gd name="T79" fmla="*/ 113943 h 160"/>
              <a:gd name="T80" fmla="*/ 394012 w 158"/>
              <a:gd name="T81" fmla="*/ 131207 h 160"/>
              <a:gd name="T82" fmla="*/ 394012 w 158"/>
              <a:gd name="T83" fmla="*/ 145018 h 160"/>
              <a:gd name="T84" fmla="*/ 400864 w 158"/>
              <a:gd name="T85" fmla="*/ 148471 h 160"/>
              <a:gd name="T86" fmla="*/ 407717 w 158"/>
              <a:gd name="T87" fmla="*/ 145018 h 160"/>
              <a:gd name="T88" fmla="*/ 428274 w 158"/>
              <a:gd name="T89" fmla="*/ 127754 h 160"/>
              <a:gd name="T90" fmla="*/ 428274 w 158"/>
              <a:gd name="T91" fmla="*/ 138113 h 1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8" h="160"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61" y="153"/>
                </a:moveTo>
                <a:cubicBezTo>
                  <a:pt x="7" y="99"/>
                  <a:pt x="7" y="99"/>
                  <a:pt x="7" y="99"/>
                </a:cubicBezTo>
                <a:cubicBezTo>
                  <a:pt x="6" y="98"/>
                  <a:pt x="5" y="97"/>
                  <a:pt x="5" y="96"/>
                </a:cubicBezTo>
                <a:cubicBezTo>
                  <a:pt x="5" y="95"/>
                  <a:pt x="6" y="94"/>
                  <a:pt x="7" y="93"/>
                </a:cubicBezTo>
                <a:cubicBezTo>
                  <a:pt x="30" y="69"/>
                  <a:pt x="30" y="69"/>
                  <a:pt x="30" y="6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lose/>
                <a:moveTo>
                  <a:pt x="141" y="77"/>
                </a:moveTo>
                <a:cubicBezTo>
                  <a:pt x="94" y="126"/>
                  <a:pt x="94" y="126"/>
                  <a:pt x="94" y="126"/>
                </a:cubicBezTo>
                <a:cubicBezTo>
                  <a:pt x="34" y="66"/>
                  <a:pt x="34" y="66"/>
                  <a:pt x="34" y="66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" name="Freeform 1123">
            <a:extLst>
              <a:ext uri="{FF2B5EF4-FFF2-40B4-BE49-F238E27FC236}">
                <a16:creationId xmlns:a16="http://schemas.microsoft.com/office/drawing/2014/main" id="{6F98DA66-DE88-456E-9C83-5B705482CB8C}"/>
              </a:ext>
            </a:extLst>
          </p:cNvPr>
          <p:cNvSpPr>
            <a:spLocks noEditPoints="1"/>
          </p:cNvSpPr>
          <p:nvPr/>
        </p:nvSpPr>
        <p:spPr bwMode="auto">
          <a:xfrm>
            <a:off x="5727722" y="4287305"/>
            <a:ext cx="440420" cy="449460"/>
          </a:xfrm>
          <a:custGeom>
            <a:avLst/>
            <a:gdLst>
              <a:gd name="T0" fmla="*/ 188440 w 158"/>
              <a:gd name="T1" fmla="*/ 207169 h 160"/>
              <a:gd name="T2" fmla="*/ 147326 w 158"/>
              <a:gd name="T3" fmla="*/ 441960 h 160"/>
              <a:gd name="T4" fmla="*/ 147326 w 158"/>
              <a:gd name="T5" fmla="*/ 428149 h 160"/>
              <a:gd name="T6" fmla="*/ 161031 w 158"/>
              <a:gd name="T7" fmla="*/ 231338 h 160"/>
              <a:gd name="T8" fmla="*/ 174736 w 158"/>
              <a:gd name="T9" fmla="*/ 469583 h 160"/>
              <a:gd name="T10" fmla="*/ 174736 w 158"/>
              <a:gd name="T11" fmla="*/ 455771 h 160"/>
              <a:gd name="T12" fmla="*/ 236407 w 158"/>
              <a:gd name="T13" fmla="*/ 493752 h 160"/>
              <a:gd name="T14" fmla="*/ 198719 w 158"/>
              <a:gd name="T15" fmla="*/ 179546 h 160"/>
              <a:gd name="T16" fmla="*/ 198719 w 158"/>
              <a:gd name="T17" fmla="*/ 169188 h 160"/>
              <a:gd name="T18" fmla="*/ 212424 w 158"/>
              <a:gd name="T19" fmla="*/ 493752 h 160"/>
              <a:gd name="T20" fmla="*/ 123343 w 158"/>
              <a:gd name="T21" fmla="*/ 258961 h 160"/>
              <a:gd name="T22" fmla="*/ 123343 w 158"/>
              <a:gd name="T23" fmla="*/ 245150 h 160"/>
              <a:gd name="T24" fmla="*/ 82229 w 158"/>
              <a:gd name="T25" fmla="*/ 362545 h 160"/>
              <a:gd name="T26" fmla="*/ 71950 w 158"/>
              <a:gd name="T27" fmla="*/ 310753 h 160"/>
              <a:gd name="T28" fmla="*/ 71950 w 158"/>
              <a:gd name="T29" fmla="*/ 296942 h 160"/>
              <a:gd name="T30" fmla="*/ 58245 w 158"/>
              <a:gd name="T31" fmla="*/ 338376 h 160"/>
              <a:gd name="T32" fmla="*/ 226129 w 158"/>
              <a:gd name="T33" fmla="*/ 155377 h 160"/>
              <a:gd name="T34" fmla="*/ 226129 w 158"/>
              <a:gd name="T35" fmla="*/ 141565 h 160"/>
              <a:gd name="T36" fmla="*/ 109638 w 158"/>
              <a:gd name="T37" fmla="*/ 390168 h 160"/>
              <a:gd name="T38" fmla="*/ 123343 w 158"/>
              <a:gd name="T39" fmla="*/ 414338 h 160"/>
              <a:gd name="T40" fmla="*/ 123343 w 158"/>
              <a:gd name="T41" fmla="*/ 403979 h 160"/>
              <a:gd name="T42" fmla="*/ 109638 w 158"/>
              <a:gd name="T43" fmla="*/ 286583 h 160"/>
              <a:gd name="T44" fmla="*/ 277521 w 158"/>
              <a:gd name="T45" fmla="*/ 441960 h 160"/>
              <a:gd name="T46" fmla="*/ 277521 w 158"/>
              <a:gd name="T47" fmla="*/ 428149 h 160"/>
              <a:gd name="T48" fmla="*/ 417995 w 158"/>
              <a:gd name="T49" fmla="*/ 310753 h 160"/>
              <a:gd name="T50" fmla="*/ 352898 w 158"/>
              <a:gd name="T51" fmla="*/ 362545 h 160"/>
              <a:gd name="T52" fmla="*/ 352898 w 158"/>
              <a:gd name="T53" fmla="*/ 348734 h 160"/>
              <a:gd name="T54" fmla="*/ 390586 w 158"/>
              <a:gd name="T55" fmla="*/ 334923 h 160"/>
              <a:gd name="T56" fmla="*/ 428274 w 158"/>
              <a:gd name="T57" fmla="*/ 283131 h 160"/>
              <a:gd name="T58" fmla="*/ 428274 w 158"/>
              <a:gd name="T59" fmla="*/ 269319 h 160"/>
              <a:gd name="T60" fmla="*/ 448831 w 158"/>
              <a:gd name="T61" fmla="*/ 176093 h 160"/>
              <a:gd name="T62" fmla="*/ 256964 w 158"/>
              <a:gd name="T63" fmla="*/ 469583 h 160"/>
              <a:gd name="T64" fmla="*/ 455683 w 158"/>
              <a:gd name="T65" fmla="*/ 238244 h 160"/>
              <a:gd name="T66" fmla="*/ 455683 w 158"/>
              <a:gd name="T67" fmla="*/ 238244 h 160"/>
              <a:gd name="T68" fmla="*/ 448831 w 158"/>
              <a:gd name="T69" fmla="*/ 210622 h 160"/>
              <a:gd name="T70" fmla="*/ 308357 w 158"/>
              <a:gd name="T71" fmla="*/ 417790 h 160"/>
              <a:gd name="T72" fmla="*/ 359750 w 158"/>
              <a:gd name="T73" fmla="*/ 82868 h 160"/>
              <a:gd name="T74" fmla="*/ 359750 w 158"/>
              <a:gd name="T75" fmla="*/ 82868 h 160"/>
              <a:gd name="T76" fmla="*/ 263817 w 158"/>
              <a:gd name="T77" fmla="*/ 127754 h 160"/>
              <a:gd name="T78" fmla="*/ 277521 w 158"/>
              <a:gd name="T79" fmla="*/ 103584 h 160"/>
              <a:gd name="T80" fmla="*/ 277521 w 158"/>
              <a:gd name="T81" fmla="*/ 89773 h 160"/>
              <a:gd name="T82" fmla="*/ 322062 w 158"/>
              <a:gd name="T83" fmla="*/ 82868 h 160"/>
              <a:gd name="T84" fmla="*/ 332340 w 158"/>
              <a:gd name="T85" fmla="*/ 390168 h 160"/>
              <a:gd name="T86" fmla="*/ 537912 w 158"/>
              <a:gd name="T87" fmla="*/ 3453 h 160"/>
              <a:gd name="T88" fmla="*/ 10279 w 158"/>
              <a:gd name="T89" fmla="*/ 307300 h 160"/>
              <a:gd name="T90" fmla="*/ 219276 w 158"/>
              <a:gd name="T91" fmla="*/ 552450 h 160"/>
              <a:gd name="T92" fmla="*/ 537912 w 158"/>
              <a:gd name="T93" fmla="*/ 17264 h 160"/>
              <a:gd name="T94" fmla="*/ 208998 w 158"/>
              <a:gd name="T95" fmla="*/ 528280 h 160"/>
              <a:gd name="T96" fmla="*/ 284374 w 158"/>
              <a:gd name="T97" fmla="*/ 55245 h 160"/>
              <a:gd name="T98" fmla="*/ 356324 w 158"/>
              <a:gd name="T99" fmla="*/ 138113 h 160"/>
              <a:gd name="T100" fmla="*/ 483093 w 158"/>
              <a:gd name="T101" fmla="*/ 69056 h 160"/>
              <a:gd name="T102" fmla="*/ 373455 w 158"/>
              <a:gd name="T103" fmla="*/ 138113 h 160"/>
              <a:gd name="T104" fmla="*/ 394012 w 158"/>
              <a:gd name="T105" fmla="*/ 145018 h 160"/>
              <a:gd name="T106" fmla="*/ 428274 w 158"/>
              <a:gd name="T107" fmla="*/ 138113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8" h="160">
                <a:moveTo>
                  <a:pt x="51" y="56"/>
                </a:moveTo>
                <a:cubicBezTo>
                  <a:pt x="50" y="57"/>
                  <a:pt x="50" y="59"/>
                  <a:pt x="51" y="60"/>
                </a:cubicBezTo>
                <a:cubicBezTo>
                  <a:pt x="51" y="60"/>
                  <a:pt x="52" y="61"/>
                  <a:pt x="53" y="61"/>
                </a:cubicBezTo>
                <a:cubicBezTo>
                  <a:pt x="53" y="61"/>
                  <a:pt x="54" y="60"/>
                  <a:pt x="55" y="60"/>
                </a:cubicBezTo>
                <a:cubicBezTo>
                  <a:pt x="56" y="59"/>
                  <a:pt x="56" y="57"/>
                  <a:pt x="55" y="56"/>
                </a:cubicBezTo>
                <a:cubicBezTo>
                  <a:pt x="53" y="55"/>
                  <a:pt x="52" y="55"/>
                  <a:pt x="51" y="56"/>
                </a:cubicBezTo>
                <a:close/>
                <a:moveTo>
                  <a:pt x="43" y="124"/>
                </a:moveTo>
                <a:cubicBezTo>
                  <a:pt x="42" y="125"/>
                  <a:pt x="42" y="127"/>
                  <a:pt x="43" y="128"/>
                </a:cubicBezTo>
                <a:cubicBezTo>
                  <a:pt x="44" y="128"/>
                  <a:pt x="44" y="129"/>
                  <a:pt x="45" y="129"/>
                </a:cubicBezTo>
                <a:cubicBezTo>
                  <a:pt x="46" y="129"/>
                  <a:pt x="46" y="128"/>
                  <a:pt x="47" y="128"/>
                </a:cubicBezTo>
                <a:cubicBezTo>
                  <a:pt x="48" y="127"/>
                  <a:pt x="48" y="125"/>
                  <a:pt x="47" y="124"/>
                </a:cubicBezTo>
                <a:cubicBezTo>
                  <a:pt x="46" y="123"/>
                  <a:pt x="44" y="123"/>
                  <a:pt x="43" y="124"/>
                </a:cubicBezTo>
                <a:close/>
                <a:moveTo>
                  <a:pt x="43" y="64"/>
                </a:moveTo>
                <a:cubicBezTo>
                  <a:pt x="42" y="65"/>
                  <a:pt x="42" y="66"/>
                  <a:pt x="43" y="67"/>
                </a:cubicBezTo>
                <a:cubicBezTo>
                  <a:pt x="44" y="68"/>
                  <a:pt x="44" y="68"/>
                  <a:pt x="45" y="68"/>
                </a:cubicBezTo>
                <a:cubicBezTo>
                  <a:pt x="46" y="68"/>
                  <a:pt x="46" y="68"/>
                  <a:pt x="47" y="67"/>
                </a:cubicBezTo>
                <a:cubicBezTo>
                  <a:pt x="48" y="66"/>
                  <a:pt x="48" y="65"/>
                  <a:pt x="47" y="64"/>
                </a:cubicBezTo>
                <a:cubicBezTo>
                  <a:pt x="46" y="63"/>
                  <a:pt x="44" y="63"/>
                  <a:pt x="43" y="64"/>
                </a:cubicBezTo>
                <a:close/>
                <a:moveTo>
                  <a:pt x="51" y="132"/>
                </a:moveTo>
                <a:cubicBezTo>
                  <a:pt x="50" y="133"/>
                  <a:pt x="50" y="134"/>
                  <a:pt x="51" y="136"/>
                </a:cubicBezTo>
                <a:cubicBezTo>
                  <a:pt x="51" y="136"/>
                  <a:pt x="52" y="136"/>
                  <a:pt x="53" y="136"/>
                </a:cubicBezTo>
                <a:cubicBezTo>
                  <a:pt x="53" y="136"/>
                  <a:pt x="54" y="136"/>
                  <a:pt x="54" y="136"/>
                </a:cubicBezTo>
                <a:cubicBezTo>
                  <a:pt x="55" y="134"/>
                  <a:pt x="55" y="133"/>
                  <a:pt x="54" y="132"/>
                </a:cubicBezTo>
                <a:cubicBezTo>
                  <a:pt x="53" y="131"/>
                  <a:pt x="52" y="131"/>
                  <a:pt x="51" y="132"/>
                </a:cubicBezTo>
                <a:close/>
                <a:moveTo>
                  <a:pt x="66" y="139"/>
                </a:moveTo>
                <a:cubicBezTo>
                  <a:pt x="65" y="140"/>
                  <a:pt x="65" y="142"/>
                  <a:pt x="66" y="143"/>
                </a:cubicBezTo>
                <a:cubicBezTo>
                  <a:pt x="66" y="144"/>
                  <a:pt x="67" y="144"/>
                  <a:pt x="68" y="144"/>
                </a:cubicBezTo>
                <a:cubicBezTo>
                  <a:pt x="68" y="144"/>
                  <a:pt x="69" y="144"/>
                  <a:pt x="69" y="143"/>
                </a:cubicBezTo>
                <a:cubicBezTo>
                  <a:pt x="71" y="142"/>
                  <a:pt x="71" y="140"/>
                  <a:pt x="69" y="139"/>
                </a:cubicBezTo>
                <a:cubicBezTo>
                  <a:pt x="68" y="138"/>
                  <a:pt x="67" y="138"/>
                  <a:pt x="66" y="139"/>
                </a:cubicBezTo>
                <a:close/>
                <a:moveTo>
                  <a:pt x="58" y="49"/>
                </a:moveTo>
                <a:cubicBezTo>
                  <a:pt x="57" y="50"/>
                  <a:pt x="57" y="51"/>
                  <a:pt x="58" y="52"/>
                </a:cubicBezTo>
                <a:cubicBezTo>
                  <a:pt x="59" y="53"/>
                  <a:pt x="59" y="53"/>
                  <a:pt x="60" y="53"/>
                </a:cubicBezTo>
                <a:cubicBezTo>
                  <a:pt x="61" y="53"/>
                  <a:pt x="61" y="53"/>
                  <a:pt x="62" y="52"/>
                </a:cubicBezTo>
                <a:cubicBezTo>
                  <a:pt x="63" y="51"/>
                  <a:pt x="63" y="50"/>
                  <a:pt x="62" y="49"/>
                </a:cubicBezTo>
                <a:cubicBezTo>
                  <a:pt x="61" y="48"/>
                  <a:pt x="59" y="48"/>
                  <a:pt x="58" y="49"/>
                </a:cubicBezTo>
                <a:close/>
                <a:moveTo>
                  <a:pt x="58" y="139"/>
                </a:moveTo>
                <a:cubicBezTo>
                  <a:pt x="57" y="140"/>
                  <a:pt x="57" y="142"/>
                  <a:pt x="58" y="143"/>
                </a:cubicBezTo>
                <a:cubicBezTo>
                  <a:pt x="59" y="144"/>
                  <a:pt x="59" y="144"/>
                  <a:pt x="60" y="144"/>
                </a:cubicBezTo>
                <a:cubicBezTo>
                  <a:pt x="61" y="144"/>
                  <a:pt x="61" y="144"/>
                  <a:pt x="62" y="143"/>
                </a:cubicBezTo>
                <a:cubicBezTo>
                  <a:pt x="63" y="142"/>
                  <a:pt x="63" y="140"/>
                  <a:pt x="62" y="139"/>
                </a:cubicBezTo>
                <a:cubicBezTo>
                  <a:pt x="61" y="138"/>
                  <a:pt x="59" y="138"/>
                  <a:pt x="58" y="139"/>
                </a:cubicBezTo>
                <a:close/>
                <a:moveTo>
                  <a:pt x="36" y="71"/>
                </a:moveTo>
                <a:cubicBezTo>
                  <a:pt x="35" y="72"/>
                  <a:pt x="35" y="74"/>
                  <a:pt x="36" y="75"/>
                </a:cubicBezTo>
                <a:cubicBezTo>
                  <a:pt x="36" y="76"/>
                  <a:pt x="37" y="76"/>
                  <a:pt x="38" y="76"/>
                </a:cubicBezTo>
                <a:cubicBezTo>
                  <a:pt x="38" y="76"/>
                  <a:pt x="39" y="76"/>
                  <a:pt x="39" y="75"/>
                </a:cubicBezTo>
                <a:cubicBezTo>
                  <a:pt x="41" y="74"/>
                  <a:pt x="41" y="72"/>
                  <a:pt x="39" y="71"/>
                </a:cubicBezTo>
                <a:cubicBezTo>
                  <a:pt x="38" y="70"/>
                  <a:pt x="37" y="70"/>
                  <a:pt x="36" y="71"/>
                </a:cubicBezTo>
                <a:close/>
                <a:moveTo>
                  <a:pt x="20" y="102"/>
                </a:moveTo>
                <a:cubicBezTo>
                  <a:pt x="19" y="103"/>
                  <a:pt x="19" y="104"/>
                  <a:pt x="20" y="105"/>
                </a:cubicBezTo>
                <a:cubicBezTo>
                  <a:pt x="21" y="106"/>
                  <a:pt x="22" y="106"/>
                  <a:pt x="22" y="106"/>
                </a:cubicBezTo>
                <a:cubicBezTo>
                  <a:pt x="23" y="106"/>
                  <a:pt x="24" y="106"/>
                  <a:pt x="24" y="105"/>
                </a:cubicBezTo>
                <a:cubicBezTo>
                  <a:pt x="25" y="104"/>
                  <a:pt x="25" y="103"/>
                  <a:pt x="24" y="102"/>
                </a:cubicBezTo>
                <a:cubicBezTo>
                  <a:pt x="23" y="101"/>
                  <a:pt x="22" y="101"/>
                  <a:pt x="20" y="102"/>
                </a:cubicBezTo>
                <a:close/>
                <a:moveTo>
                  <a:pt x="21" y="86"/>
                </a:moveTo>
                <a:cubicBezTo>
                  <a:pt x="20" y="87"/>
                  <a:pt x="20" y="89"/>
                  <a:pt x="21" y="90"/>
                </a:cubicBezTo>
                <a:cubicBezTo>
                  <a:pt x="21" y="91"/>
                  <a:pt x="22" y="91"/>
                  <a:pt x="23" y="91"/>
                </a:cubicBezTo>
                <a:cubicBezTo>
                  <a:pt x="23" y="91"/>
                  <a:pt x="24" y="91"/>
                  <a:pt x="24" y="90"/>
                </a:cubicBezTo>
                <a:cubicBezTo>
                  <a:pt x="25" y="89"/>
                  <a:pt x="25" y="87"/>
                  <a:pt x="24" y="86"/>
                </a:cubicBezTo>
                <a:cubicBezTo>
                  <a:pt x="23" y="85"/>
                  <a:pt x="22" y="85"/>
                  <a:pt x="21" y="86"/>
                </a:cubicBezTo>
                <a:close/>
                <a:moveTo>
                  <a:pt x="13" y="94"/>
                </a:moveTo>
                <a:cubicBezTo>
                  <a:pt x="12" y="95"/>
                  <a:pt x="12" y="97"/>
                  <a:pt x="13" y="98"/>
                </a:cubicBezTo>
                <a:cubicBezTo>
                  <a:pt x="14" y="98"/>
                  <a:pt x="14" y="99"/>
                  <a:pt x="15" y="99"/>
                </a:cubicBezTo>
                <a:cubicBezTo>
                  <a:pt x="16" y="99"/>
                  <a:pt x="16" y="98"/>
                  <a:pt x="17" y="98"/>
                </a:cubicBezTo>
                <a:cubicBezTo>
                  <a:pt x="18" y="97"/>
                  <a:pt x="18" y="95"/>
                  <a:pt x="17" y="94"/>
                </a:cubicBezTo>
                <a:cubicBezTo>
                  <a:pt x="16" y="93"/>
                  <a:pt x="14" y="93"/>
                  <a:pt x="13" y="94"/>
                </a:cubicBezTo>
                <a:close/>
                <a:moveTo>
                  <a:pt x="66" y="41"/>
                </a:moveTo>
                <a:cubicBezTo>
                  <a:pt x="65" y="42"/>
                  <a:pt x="65" y="44"/>
                  <a:pt x="66" y="45"/>
                </a:cubicBezTo>
                <a:cubicBezTo>
                  <a:pt x="66" y="45"/>
                  <a:pt x="67" y="46"/>
                  <a:pt x="68" y="46"/>
                </a:cubicBezTo>
                <a:cubicBezTo>
                  <a:pt x="68" y="46"/>
                  <a:pt x="69" y="45"/>
                  <a:pt x="70" y="45"/>
                </a:cubicBezTo>
                <a:cubicBezTo>
                  <a:pt x="71" y="44"/>
                  <a:pt x="71" y="42"/>
                  <a:pt x="70" y="41"/>
                </a:cubicBezTo>
                <a:cubicBezTo>
                  <a:pt x="68" y="40"/>
                  <a:pt x="67" y="40"/>
                  <a:pt x="66" y="41"/>
                </a:cubicBezTo>
                <a:close/>
                <a:moveTo>
                  <a:pt x="28" y="109"/>
                </a:moveTo>
                <a:cubicBezTo>
                  <a:pt x="27" y="110"/>
                  <a:pt x="27" y="112"/>
                  <a:pt x="28" y="113"/>
                </a:cubicBezTo>
                <a:cubicBezTo>
                  <a:pt x="29" y="113"/>
                  <a:pt x="29" y="114"/>
                  <a:pt x="30" y="114"/>
                </a:cubicBezTo>
                <a:cubicBezTo>
                  <a:pt x="31" y="114"/>
                  <a:pt x="31" y="113"/>
                  <a:pt x="32" y="113"/>
                </a:cubicBezTo>
                <a:cubicBezTo>
                  <a:pt x="33" y="112"/>
                  <a:pt x="33" y="110"/>
                  <a:pt x="32" y="109"/>
                </a:cubicBezTo>
                <a:cubicBezTo>
                  <a:pt x="31" y="108"/>
                  <a:pt x="29" y="108"/>
                  <a:pt x="28" y="109"/>
                </a:cubicBezTo>
                <a:close/>
                <a:moveTo>
                  <a:pt x="36" y="117"/>
                </a:moveTo>
                <a:cubicBezTo>
                  <a:pt x="35" y="118"/>
                  <a:pt x="35" y="119"/>
                  <a:pt x="36" y="120"/>
                </a:cubicBezTo>
                <a:cubicBezTo>
                  <a:pt x="36" y="121"/>
                  <a:pt x="37" y="121"/>
                  <a:pt x="37" y="121"/>
                </a:cubicBezTo>
                <a:cubicBezTo>
                  <a:pt x="38" y="121"/>
                  <a:pt x="39" y="121"/>
                  <a:pt x="39" y="120"/>
                </a:cubicBezTo>
                <a:cubicBezTo>
                  <a:pt x="40" y="119"/>
                  <a:pt x="40" y="118"/>
                  <a:pt x="39" y="117"/>
                </a:cubicBezTo>
                <a:cubicBezTo>
                  <a:pt x="38" y="116"/>
                  <a:pt x="37" y="116"/>
                  <a:pt x="36" y="117"/>
                </a:cubicBezTo>
                <a:close/>
                <a:moveTo>
                  <a:pt x="28" y="79"/>
                </a:moveTo>
                <a:cubicBezTo>
                  <a:pt x="27" y="80"/>
                  <a:pt x="27" y="82"/>
                  <a:pt x="28" y="83"/>
                </a:cubicBezTo>
                <a:cubicBezTo>
                  <a:pt x="29" y="83"/>
                  <a:pt x="29" y="83"/>
                  <a:pt x="30" y="83"/>
                </a:cubicBezTo>
                <a:cubicBezTo>
                  <a:pt x="31" y="83"/>
                  <a:pt x="31" y="83"/>
                  <a:pt x="32" y="83"/>
                </a:cubicBezTo>
                <a:cubicBezTo>
                  <a:pt x="33" y="82"/>
                  <a:pt x="33" y="80"/>
                  <a:pt x="32" y="79"/>
                </a:cubicBezTo>
                <a:cubicBezTo>
                  <a:pt x="31" y="78"/>
                  <a:pt x="29" y="78"/>
                  <a:pt x="28" y="79"/>
                </a:cubicBezTo>
                <a:close/>
                <a:moveTo>
                  <a:pt x="81" y="124"/>
                </a:moveTo>
                <a:cubicBezTo>
                  <a:pt x="80" y="125"/>
                  <a:pt x="80" y="127"/>
                  <a:pt x="81" y="128"/>
                </a:cubicBezTo>
                <a:cubicBezTo>
                  <a:pt x="81" y="128"/>
                  <a:pt x="82" y="129"/>
                  <a:pt x="82" y="129"/>
                </a:cubicBezTo>
                <a:cubicBezTo>
                  <a:pt x="83" y="129"/>
                  <a:pt x="84" y="128"/>
                  <a:pt x="84" y="128"/>
                </a:cubicBezTo>
                <a:cubicBezTo>
                  <a:pt x="85" y="127"/>
                  <a:pt x="85" y="125"/>
                  <a:pt x="84" y="124"/>
                </a:cubicBezTo>
                <a:cubicBezTo>
                  <a:pt x="83" y="123"/>
                  <a:pt x="82" y="123"/>
                  <a:pt x="81" y="124"/>
                </a:cubicBezTo>
                <a:close/>
                <a:moveTo>
                  <a:pt x="118" y="86"/>
                </a:moveTo>
                <a:cubicBezTo>
                  <a:pt x="117" y="87"/>
                  <a:pt x="117" y="89"/>
                  <a:pt x="118" y="90"/>
                </a:cubicBezTo>
                <a:cubicBezTo>
                  <a:pt x="118" y="90"/>
                  <a:pt x="119" y="90"/>
                  <a:pt x="120" y="90"/>
                </a:cubicBezTo>
                <a:cubicBezTo>
                  <a:pt x="120" y="90"/>
                  <a:pt x="121" y="90"/>
                  <a:pt x="122" y="90"/>
                </a:cubicBezTo>
                <a:cubicBezTo>
                  <a:pt x="123" y="89"/>
                  <a:pt x="123" y="87"/>
                  <a:pt x="122" y="86"/>
                </a:cubicBezTo>
                <a:cubicBezTo>
                  <a:pt x="120" y="85"/>
                  <a:pt x="119" y="85"/>
                  <a:pt x="118" y="86"/>
                </a:cubicBezTo>
                <a:close/>
                <a:moveTo>
                  <a:pt x="103" y="101"/>
                </a:moveTo>
                <a:cubicBezTo>
                  <a:pt x="102" y="102"/>
                  <a:pt x="102" y="104"/>
                  <a:pt x="103" y="105"/>
                </a:cubicBezTo>
                <a:cubicBezTo>
                  <a:pt x="103" y="105"/>
                  <a:pt x="104" y="106"/>
                  <a:pt x="105" y="106"/>
                </a:cubicBezTo>
                <a:cubicBezTo>
                  <a:pt x="105" y="106"/>
                  <a:pt x="106" y="105"/>
                  <a:pt x="107" y="105"/>
                </a:cubicBezTo>
                <a:cubicBezTo>
                  <a:pt x="108" y="104"/>
                  <a:pt x="108" y="102"/>
                  <a:pt x="107" y="101"/>
                </a:cubicBezTo>
                <a:cubicBezTo>
                  <a:pt x="106" y="100"/>
                  <a:pt x="104" y="100"/>
                  <a:pt x="103" y="101"/>
                </a:cubicBezTo>
                <a:close/>
                <a:moveTo>
                  <a:pt x="110" y="94"/>
                </a:moveTo>
                <a:cubicBezTo>
                  <a:pt x="109" y="95"/>
                  <a:pt x="109" y="96"/>
                  <a:pt x="110" y="97"/>
                </a:cubicBezTo>
                <a:cubicBezTo>
                  <a:pt x="111" y="98"/>
                  <a:pt x="112" y="98"/>
                  <a:pt x="112" y="98"/>
                </a:cubicBezTo>
                <a:cubicBezTo>
                  <a:pt x="113" y="98"/>
                  <a:pt x="114" y="98"/>
                  <a:pt x="114" y="97"/>
                </a:cubicBezTo>
                <a:cubicBezTo>
                  <a:pt x="115" y="96"/>
                  <a:pt x="115" y="95"/>
                  <a:pt x="114" y="94"/>
                </a:cubicBezTo>
                <a:cubicBezTo>
                  <a:pt x="113" y="92"/>
                  <a:pt x="111" y="93"/>
                  <a:pt x="110" y="94"/>
                </a:cubicBezTo>
                <a:close/>
                <a:moveTo>
                  <a:pt x="125" y="78"/>
                </a:moveTo>
                <a:cubicBezTo>
                  <a:pt x="124" y="79"/>
                  <a:pt x="124" y="81"/>
                  <a:pt x="125" y="82"/>
                </a:cubicBezTo>
                <a:cubicBezTo>
                  <a:pt x="126" y="83"/>
                  <a:pt x="126" y="83"/>
                  <a:pt x="127" y="83"/>
                </a:cubicBezTo>
                <a:cubicBezTo>
                  <a:pt x="128" y="83"/>
                  <a:pt x="129" y="83"/>
                  <a:pt x="129" y="82"/>
                </a:cubicBezTo>
                <a:cubicBezTo>
                  <a:pt x="130" y="81"/>
                  <a:pt x="130" y="79"/>
                  <a:pt x="129" y="78"/>
                </a:cubicBezTo>
                <a:cubicBezTo>
                  <a:pt x="128" y="77"/>
                  <a:pt x="126" y="77"/>
                  <a:pt x="125" y="78"/>
                </a:cubicBezTo>
                <a:close/>
                <a:moveTo>
                  <a:pt x="133" y="48"/>
                </a:moveTo>
                <a:cubicBezTo>
                  <a:pt x="135" y="48"/>
                  <a:pt x="136" y="49"/>
                  <a:pt x="136" y="51"/>
                </a:cubicBezTo>
                <a:cubicBezTo>
                  <a:pt x="136" y="52"/>
                  <a:pt x="135" y="53"/>
                  <a:pt x="133" y="53"/>
                </a:cubicBezTo>
                <a:cubicBezTo>
                  <a:pt x="132" y="53"/>
                  <a:pt x="131" y="52"/>
                  <a:pt x="131" y="51"/>
                </a:cubicBezTo>
                <a:cubicBezTo>
                  <a:pt x="131" y="49"/>
                  <a:pt x="132" y="48"/>
                  <a:pt x="133" y="48"/>
                </a:cubicBezTo>
                <a:close/>
                <a:moveTo>
                  <a:pt x="73" y="132"/>
                </a:moveTo>
                <a:cubicBezTo>
                  <a:pt x="72" y="133"/>
                  <a:pt x="72" y="135"/>
                  <a:pt x="73" y="136"/>
                </a:cubicBezTo>
                <a:cubicBezTo>
                  <a:pt x="74" y="136"/>
                  <a:pt x="74" y="136"/>
                  <a:pt x="75" y="136"/>
                </a:cubicBezTo>
                <a:cubicBezTo>
                  <a:pt x="76" y="136"/>
                  <a:pt x="76" y="136"/>
                  <a:pt x="77" y="136"/>
                </a:cubicBezTo>
                <a:cubicBezTo>
                  <a:pt x="78" y="134"/>
                  <a:pt x="78" y="133"/>
                  <a:pt x="77" y="132"/>
                </a:cubicBezTo>
                <a:cubicBezTo>
                  <a:pt x="76" y="131"/>
                  <a:pt x="74" y="131"/>
                  <a:pt x="73" y="132"/>
                </a:cubicBezTo>
                <a:close/>
                <a:moveTo>
                  <a:pt x="133" y="69"/>
                </a:moveTo>
                <a:cubicBezTo>
                  <a:pt x="135" y="69"/>
                  <a:pt x="136" y="71"/>
                  <a:pt x="136" y="72"/>
                </a:cubicBezTo>
                <a:cubicBezTo>
                  <a:pt x="136" y="73"/>
                  <a:pt x="135" y="75"/>
                  <a:pt x="133" y="75"/>
                </a:cubicBezTo>
                <a:cubicBezTo>
                  <a:pt x="132" y="75"/>
                  <a:pt x="131" y="73"/>
                  <a:pt x="131" y="72"/>
                </a:cubicBezTo>
                <a:cubicBezTo>
                  <a:pt x="131" y="71"/>
                  <a:pt x="132" y="69"/>
                  <a:pt x="133" y="69"/>
                </a:cubicBezTo>
                <a:close/>
                <a:moveTo>
                  <a:pt x="133" y="59"/>
                </a:moveTo>
                <a:cubicBezTo>
                  <a:pt x="135" y="59"/>
                  <a:pt x="136" y="60"/>
                  <a:pt x="136" y="61"/>
                </a:cubicBezTo>
                <a:cubicBezTo>
                  <a:pt x="136" y="63"/>
                  <a:pt x="135" y="64"/>
                  <a:pt x="133" y="64"/>
                </a:cubicBezTo>
                <a:cubicBezTo>
                  <a:pt x="132" y="64"/>
                  <a:pt x="131" y="63"/>
                  <a:pt x="131" y="61"/>
                </a:cubicBezTo>
                <a:cubicBezTo>
                  <a:pt x="131" y="60"/>
                  <a:pt x="132" y="59"/>
                  <a:pt x="133" y="59"/>
                </a:cubicBezTo>
                <a:close/>
                <a:moveTo>
                  <a:pt x="88" y="116"/>
                </a:moveTo>
                <a:cubicBezTo>
                  <a:pt x="87" y="118"/>
                  <a:pt x="87" y="119"/>
                  <a:pt x="88" y="120"/>
                </a:cubicBezTo>
                <a:cubicBezTo>
                  <a:pt x="89" y="121"/>
                  <a:pt x="89" y="121"/>
                  <a:pt x="90" y="121"/>
                </a:cubicBezTo>
                <a:cubicBezTo>
                  <a:pt x="91" y="121"/>
                  <a:pt x="91" y="121"/>
                  <a:pt x="92" y="120"/>
                </a:cubicBezTo>
                <a:cubicBezTo>
                  <a:pt x="93" y="119"/>
                  <a:pt x="93" y="117"/>
                  <a:pt x="92" y="116"/>
                </a:cubicBezTo>
                <a:cubicBezTo>
                  <a:pt x="91" y="115"/>
                  <a:pt x="89" y="115"/>
                  <a:pt x="88" y="116"/>
                </a:cubicBezTo>
                <a:close/>
                <a:moveTo>
                  <a:pt x="105" y="24"/>
                </a:moveTo>
                <a:cubicBezTo>
                  <a:pt x="105" y="23"/>
                  <a:pt x="104" y="21"/>
                  <a:pt x="102" y="21"/>
                </a:cubicBezTo>
                <a:cubicBezTo>
                  <a:pt x="101" y="21"/>
                  <a:pt x="100" y="23"/>
                  <a:pt x="100" y="24"/>
                </a:cubicBezTo>
                <a:cubicBezTo>
                  <a:pt x="100" y="25"/>
                  <a:pt x="101" y="27"/>
                  <a:pt x="102" y="27"/>
                </a:cubicBezTo>
                <a:cubicBezTo>
                  <a:pt x="104" y="27"/>
                  <a:pt x="105" y="25"/>
                  <a:pt x="105" y="24"/>
                </a:cubicBezTo>
                <a:close/>
                <a:moveTo>
                  <a:pt x="73" y="33"/>
                </a:moveTo>
                <a:cubicBezTo>
                  <a:pt x="72" y="34"/>
                  <a:pt x="72" y="36"/>
                  <a:pt x="73" y="37"/>
                </a:cubicBezTo>
                <a:cubicBezTo>
                  <a:pt x="74" y="38"/>
                  <a:pt x="74" y="38"/>
                  <a:pt x="75" y="38"/>
                </a:cubicBezTo>
                <a:cubicBezTo>
                  <a:pt x="76" y="38"/>
                  <a:pt x="77" y="38"/>
                  <a:pt x="77" y="37"/>
                </a:cubicBezTo>
                <a:cubicBezTo>
                  <a:pt x="78" y="36"/>
                  <a:pt x="78" y="34"/>
                  <a:pt x="77" y="33"/>
                </a:cubicBezTo>
                <a:cubicBezTo>
                  <a:pt x="76" y="32"/>
                  <a:pt x="74" y="32"/>
                  <a:pt x="73" y="33"/>
                </a:cubicBezTo>
                <a:close/>
                <a:moveTo>
                  <a:pt x="81" y="26"/>
                </a:moveTo>
                <a:cubicBezTo>
                  <a:pt x="80" y="27"/>
                  <a:pt x="80" y="29"/>
                  <a:pt x="81" y="30"/>
                </a:cubicBezTo>
                <a:cubicBezTo>
                  <a:pt x="81" y="30"/>
                  <a:pt x="82" y="30"/>
                  <a:pt x="83" y="30"/>
                </a:cubicBezTo>
                <a:cubicBezTo>
                  <a:pt x="83" y="30"/>
                  <a:pt x="84" y="30"/>
                  <a:pt x="85" y="30"/>
                </a:cubicBezTo>
                <a:cubicBezTo>
                  <a:pt x="86" y="29"/>
                  <a:pt x="86" y="27"/>
                  <a:pt x="85" y="26"/>
                </a:cubicBezTo>
                <a:cubicBezTo>
                  <a:pt x="84" y="25"/>
                  <a:pt x="82" y="25"/>
                  <a:pt x="81" y="26"/>
                </a:cubicBezTo>
                <a:close/>
                <a:moveTo>
                  <a:pt x="92" y="21"/>
                </a:moveTo>
                <a:cubicBezTo>
                  <a:pt x="90" y="21"/>
                  <a:pt x="89" y="23"/>
                  <a:pt x="89" y="24"/>
                </a:cubicBezTo>
                <a:cubicBezTo>
                  <a:pt x="89" y="25"/>
                  <a:pt x="90" y="27"/>
                  <a:pt x="92" y="27"/>
                </a:cubicBezTo>
                <a:cubicBezTo>
                  <a:pt x="93" y="27"/>
                  <a:pt x="94" y="25"/>
                  <a:pt x="94" y="24"/>
                </a:cubicBezTo>
                <a:cubicBezTo>
                  <a:pt x="94" y="23"/>
                  <a:pt x="93" y="21"/>
                  <a:pt x="92" y="21"/>
                </a:cubicBezTo>
                <a:close/>
                <a:moveTo>
                  <a:pt x="95" y="109"/>
                </a:moveTo>
                <a:cubicBezTo>
                  <a:pt x="94" y="110"/>
                  <a:pt x="94" y="112"/>
                  <a:pt x="96" y="113"/>
                </a:cubicBezTo>
                <a:cubicBezTo>
                  <a:pt x="96" y="113"/>
                  <a:pt x="97" y="113"/>
                  <a:pt x="97" y="113"/>
                </a:cubicBezTo>
                <a:cubicBezTo>
                  <a:pt x="98" y="113"/>
                  <a:pt x="99" y="113"/>
                  <a:pt x="99" y="113"/>
                </a:cubicBezTo>
                <a:cubicBezTo>
                  <a:pt x="100" y="112"/>
                  <a:pt x="100" y="110"/>
                  <a:pt x="99" y="109"/>
                </a:cubicBezTo>
                <a:cubicBezTo>
                  <a:pt x="98" y="108"/>
                  <a:pt x="96" y="108"/>
                  <a:pt x="95" y="109"/>
                </a:cubicBezTo>
                <a:close/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6" y="98"/>
                  <a:pt x="5" y="97"/>
                  <a:pt x="5" y="96"/>
                </a:cubicBezTo>
                <a:cubicBezTo>
                  <a:pt x="5" y="95"/>
                  <a:pt x="6" y="94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9" name="Freeform 1127">
            <a:extLst>
              <a:ext uri="{FF2B5EF4-FFF2-40B4-BE49-F238E27FC236}">
                <a16:creationId xmlns:a16="http://schemas.microsoft.com/office/drawing/2014/main" id="{97061973-A95C-4BFA-A085-AEF31E0FA27B}"/>
              </a:ext>
            </a:extLst>
          </p:cNvPr>
          <p:cNvSpPr>
            <a:spLocks noEditPoints="1"/>
          </p:cNvSpPr>
          <p:nvPr/>
        </p:nvSpPr>
        <p:spPr bwMode="auto">
          <a:xfrm>
            <a:off x="6723432" y="1289761"/>
            <a:ext cx="440420" cy="449460"/>
          </a:xfrm>
          <a:custGeom>
            <a:avLst/>
            <a:gdLst>
              <a:gd name="T0" fmla="*/ 537912 w 158"/>
              <a:gd name="T1" fmla="*/ 3453 h 160"/>
              <a:gd name="T2" fmla="*/ 524207 w 158"/>
              <a:gd name="T3" fmla="*/ 3453 h 160"/>
              <a:gd name="T4" fmla="*/ 489945 w 158"/>
              <a:gd name="T5" fmla="*/ 37981 h 160"/>
              <a:gd name="T6" fmla="*/ 277521 w 158"/>
              <a:gd name="T7" fmla="*/ 37981 h 160"/>
              <a:gd name="T8" fmla="*/ 10279 w 158"/>
              <a:gd name="T9" fmla="*/ 307300 h 160"/>
              <a:gd name="T10" fmla="*/ 0 w 158"/>
              <a:gd name="T11" fmla="*/ 331470 h 160"/>
              <a:gd name="T12" fmla="*/ 10279 w 158"/>
              <a:gd name="T13" fmla="*/ 355640 h 160"/>
              <a:gd name="T14" fmla="*/ 195293 w 158"/>
              <a:gd name="T15" fmla="*/ 542092 h 160"/>
              <a:gd name="T16" fmla="*/ 219276 w 158"/>
              <a:gd name="T17" fmla="*/ 552450 h 160"/>
              <a:gd name="T18" fmla="*/ 243259 w 158"/>
              <a:gd name="T19" fmla="*/ 542092 h 160"/>
              <a:gd name="T20" fmla="*/ 503650 w 158"/>
              <a:gd name="T21" fmla="*/ 272772 h 160"/>
              <a:gd name="T22" fmla="*/ 503650 w 158"/>
              <a:gd name="T23" fmla="*/ 48339 h 160"/>
              <a:gd name="T24" fmla="*/ 537912 w 158"/>
              <a:gd name="T25" fmla="*/ 17264 h 160"/>
              <a:gd name="T26" fmla="*/ 537912 w 158"/>
              <a:gd name="T27" fmla="*/ 3453 h 160"/>
              <a:gd name="T28" fmla="*/ 483093 w 158"/>
              <a:gd name="T29" fmla="*/ 265867 h 160"/>
              <a:gd name="T30" fmla="*/ 229555 w 158"/>
              <a:gd name="T31" fmla="*/ 528280 h 160"/>
              <a:gd name="T32" fmla="*/ 208998 w 158"/>
              <a:gd name="T33" fmla="*/ 528280 h 160"/>
              <a:gd name="T34" fmla="*/ 23983 w 158"/>
              <a:gd name="T35" fmla="*/ 341828 h 160"/>
              <a:gd name="T36" fmla="*/ 23983 w 158"/>
              <a:gd name="T37" fmla="*/ 321112 h 160"/>
              <a:gd name="T38" fmla="*/ 284374 w 158"/>
              <a:gd name="T39" fmla="*/ 55245 h 160"/>
              <a:gd name="T40" fmla="*/ 472814 w 158"/>
              <a:gd name="T41" fmla="*/ 55245 h 160"/>
              <a:gd name="T42" fmla="*/ 428274 w 158"/>
              <a:gd name="T43" fmla="*/ 100132 h 160"/>
              <a:gd name="T44" fmla="*/ 400864 w 158"/>
              <a:gd name="T45" fmla="*/ 93226 h 160"/>
              <a:gd name="T46" fmla="*/ 356324 w 158"/>
              <a:gd name="T47" fmla="*/ 138113 h 160"/>
              <a:gd name="T48" fmla="*/ 400864 w 158"/>
              <a:gd name="T49" fmla="*/ 182999 h 160"/>
              <a:gd name="T50" fmla="*/ 448831 w 158"/>
              <a:gd name="T51" fmla="*/ 138113 h 160"/>
              <a:gd name="T52" fmla="*/ 438552 w 158"/>
              <a:gd name="T53" fmla="*/ 113943 h 160"/>
              <a:gd name="T54" fmla="*/ 483093 w 158"/>
              <a:gd name="T55" fmla="*/ 69056 h 160"/>
              <a:gd name="T56" fmla="*/ 483093 w 158"/>
              <a:gd name="T57" fmla="*/ 265867 h 160"/>
              <a:gd name="T58" fmla="*/ 428274 w 158"/>
              <a:gd name="T59" fmla="*/ 138113 h 160"/>
              <a:gd name="T60" fmla="*/ 400864 w 158"/>
              <a:gd name="T61" fmla="*/ 165735 h 160"/>
              <a:gd name="T62" fmla="*/ 373455 w 158"/>
              <a:gd name="T63" fmla="*/ 138113 h 160"/>
              <a:gd name="T64" fmla="*/ 400864 w 158"/>
              <a:gd name="T65" fmla="*/ 110490 h 160"/>
              <a:gd name="T66" fmla="*/ 414569 w 158"/>
              <a:gd name="T67" fmla="*/ 113943 h 160"/>
              <a:gd name="T68" fmla="*/ 394012 w 158"/>
              <a:gd name="T69" fmla="*/ 131207 h 160"/>
              <a:gd name="T70" fmla="*/ 394012 w 158"/>
              <a:gd name="T71" fmla="*/ 145018 h 160"/>
              <a:gd name="T72" fmla="*/ 400864 w 158"/>
              <a:gd name="T73" fmla="*/ 148471 h 160"/>
              <a:gd name="T74" fmla="*/ 407717 w 158"/>
              <a:gd name="T75" fmla="*/ 145018 h 160"/>
              <a:gd name="T76" fmla="*/ 428274 w 158"/>
              <a:gd name="T77" fmla="*/ 127754 h 160"/>
              <a:gd name="T78" fmla="*/ 428274 w 158"/>
              <a:gd name="T79" fmla="*/ 138113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8" h="160"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5" y="97"/>
                  <a:pt x="5" y="95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Freeform 1128">
            <a:extLst>
              <a:ext uri="{FF2B5EF4-FFF2-40B4-BE49-F238E27FC236}">
                <a16:creationId xmlns:a16="http://schemas.microsoft.com/office/drawing/2014/main" id="{CCF717F2-5273-43DE-A3EC-E74D142F2199}"/>
              </a:ext>
            </a:extLst>
          </p:cNvPr>
          <p:cNvSpPr>
            <a:spLocks noEditPoints="1"/>
          </p:cNvSpPr>
          <p:nvPr/>
        </p:nvSpPr>
        <p:spPr bwMode="auto">
          <a:xfrm>
            <a:off x="6742904" y="2283048"/>
            <a:ext cx="449462" cy="449462"/>
          </a:xfrm>
          <a:custGeom>
            <a:avLst/>
            <a:gdLst>
              <a:gd name="T0" fmla="*/ 535293 w 161"/>
              <a:gd name="T1" fmla="*/ 3453 h 160"/>
              <a:gd name="T2" fmla="*/ 288235 w 161"/>
              <a:gd name="T3" fmla="*/ 37981 h 160"/>
              <a:gd name="T4" fmla="*/ 150980 w 161"/>
              <a:gd name="T5" fmla="*/ 238244 h 160"/>
              <a:gd name="T6" fmla="*/ 195588 w 161"/>
              <a:gd name="T7" fmla="*/ 303848 h 160"/>
              <a:gd name="T8" fmla="*/ 250490 w 161"/>
              <a:gd name="T9" fmla="*/ 369451 h 160"/>
              <a:gd name="T10" fmla="*/ 305392 w 161"/>
              <a:gd name="T11" fmla="*/ 414338 h 160"/>
              <a:gd name="T12" fmla="*/ 514705 w 161"/>
              <a:gd name="T13" fmla="*/ 272772 h 160"/>
              <a:gd name="T14" fmla="*/ 549019 w 161"/>
              <a:gd name="T15" fmla="*/ 17264 h 160"/>
              <a:gd name="T16" fmla="*/ 497548 w 161"/>
              <a:gd name="T17" fmla="*/ 265867 h 160"/>
              <a:gd name="T18" fmla="*/ 322548 w 161"/>
              <a:gd name="T19" fmla="*/ 397073 h 160"/>
              <a:gd name="T20" fmla="*/ 267647 w 161"/>
              <a:gd name="T21" fmla="*/ 348734 h 160"/>
              <a:gd name="T22" fmla="*/ 212745 w 161"/>
              <a:gd name="T23" fmla="*/ 286583 h 160"/>
              <a:gd name="T24" fmla="*/ 168137 w 161"/>
              <a:gd name="T25" fmla="*/ 220980 h 160"/>
              <a:gd name="T26" fmla="*/ 298529 w 161"/>
              <a:gd name="T27" fmla="*/ 55245 h 160"/>
              <a:gd name="T28" fmla="*/ 439215 w 161"/>
              <a:gd name="T29" fmla="*/ 100132 h 160"/>
              <a:gd name="T30" fmla="*/ 370588 w 161"/>
              <a:gd name="T31" fmla="*/ 138113 h 160"/>
              <a:gd name="T32" fmla="*/ 459803 w 161"/>
              <a:gd name="T33" fmla="*/ 138113 h 160"/>
              <a:gd name="T34" fmla="*/ 497548 w 161"/>
              <a:gd name="T35" fmla="*/ 69056 h 160"/>
              <a:gd name="T36" fmla="*/ 442646 w 161"/>
              <a:gd name="T37" fmla="*/ 138113 h 160"/>
              <a:gd name="T38" fmla="*/ 387744 w 161"/>
              <a:gd name="T39" fmla="*/ 138113 h 160"/>
              <a:gd name="T40" fmla="*/ 425489 w 161"/>
              <a:gd name="T41" fmla="*/ 113943 h 160"/>
              <a:gd name="T42" fmla="*/ 408333 w 161"/>
              <a:gd name="T43" fmla="*/ 145018 h 160"/>
              <a:gd name="T44" fmla="*/ 422058 w 161"/>
              <a:gd name="T45" fmla="*/ 145018 h 160"/>
              <a:gd name="T46" fmla="*/ 442646 w 161"/>
              <a:gd name="T47" fmla="*/ 138113 h 160"/>
              <a:gd name="T48" fmla="*/ 205882 w 161"/>
              <a:gd name="T49" fmla="*/ 403979 h 160"/>
              <a:gd name="T50" fmla="*/ 150980 w 161"/>
              <a:gd name="T51" fmla="*/ 341828 h 160"/>
              <a:gd name="T52" fmla="*/ 96078 w 161"/>
              <a:gd name="T53" fmla="*/ 276225 h 160"/>
              <a:gd name="T54" fmla="*/ 13725 w 161"/>
              <a:gd name="T55" fmla="*/ 310753 h 160"/>
              <a:gd name="T56" fmla="*/ 209313 w 161"/>
              <a:gd name="T57" fmla="*/ 542092 h 160"/>
              <a:gd name="T58" fmla="*/ 253921 w 161"/>
              <a:gd name="T59" fmla="*/ 542092 h 160"/>
              <a:gd name="T60" fmla="*/ 260784 w 161"/>
              <a:gd name="T61" fmla="*/ 452318 h 160"/>
              <a:gd name="T62" fmla="*/ 298529 w 161"/>
              <a:gd name="T63" fmla="*/ 469583 h 160"/>
              <a:gd name="T64" fmla="*/ 219607 w 161"/>
              <a:gd name="T65" fmla="*/ 528280 h 160"/>
              <a:gd name="T66" fmla="*/ 27451 w 161"/>
              <a:gd name="T67" fmla="*/ 324564 h 160"/>
              <a:gd name="T68" fmla="*/ 75490 w 161"/>
              <a:gd name="T69" fmla="*/ 293489 h 160"/>
              <a:gd name="T70" fmla="*/ 130392 w 161"/>
              <a:gd name="T71" fmla="*/ 359093 h 160"/>
              <a:gd name="T72" fmla="*/ 185294 w 161"/>
              <a:gd name="T73" fmla="*/ 424696 h 160"/>
              <a:gd name="T74" fmla="*/ 240196 w 161"/>
              <a:gd name="T75" fmla="*/ 469583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1" h="160">
                <a:moveTo>
                  <a:pt x="160" y="1"/>
                </a:moveTo>
                <a:cubicBezTo>
                  <a:pt x="159" y="0"/>
                  <a:pt x="157" y="0"/>
                  <a:pt x="156" y="1"/>
                </a:cubicBezTo>
                <a:cubicBezTo>
                  <a:pt x="147" y="11"/>
                  <a:pt x="147" y="11"/>
                  <a:pt x="147" y="11"/>
                </a:cubicBezTo>
                <a:cubicBezTo>
                  <a:pt x="84" y="11"/>
                  <a:pt x="84" y="11"/>
                  <a:pt x="84" y="11"/>
                </a:cubicBezTo>
                <a:cubicBezTo>
                  <a:pt x="44" y="52"/>
                  <a:pt x="44" y="52"/>
                  <a:pt x="44" y="52"/>
                </a:cubicBezTo>
                <a:cubicBezTo>
                  <a:pt x="44" y="69"/>
                  <a:pt x="44" y="69"/>
                  <a:pt x="44" y="69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88"/>
                  <a:pt x="57" y="88"/>
                  <a:pt x="57" y="88"/>
                </a:cubicBezTo>
                <a:cubicBezTo>
                  <a:pt x="73" y="88"/>
                  <a:pt x="73" y="88"/>
                  <a:pt x="73" y="88"/>
                </a:cubicBezTo>
                <a:cubicBezTo>
                  <a:pt x="73" y="107"/>
                  <a:pt x="73" y="107"/>
                  <a:pt x="73" y="107"/>
                </a:cubicBezTo>
                <a:cubicBezTo>
                  <a:pt x="89" y="107"/>
                  <a:pt x="89" y="107"/>
                  <a:pt x="89" y="107"/>
                </a:cubicBezTo>
                <a:cubicBezTo>
                  <a:pt x="89" y="120"/>
                  <a:pt x="89" y="120"/>
                  <a:pt x="89" y="120"/>
                </a:cubicBezTo>
                <a:cubicBezTo>
                  <a:pt x="111" y="120"/>
                  <a:pt x="111" y="120"/>
                  <a:pt x="111" y="120"/>
                </a:cubicBezTo>
                <a:cubicBezTo>
                  <a:pt x="150" y="79"/>
                  <a:pt x="150" y="79"/>
                  <a:pt x="150" y="79"/>
                </a:cubicBezTo>
                <a:cubicBezTo>
                  <a:pt x="150" y="14"/>
                  <a:pt x="150" y="14"/>
                  <a:pt x="150" y="14"/>
                </a:cubicBezTo>
                <a:cubicBezTo>
                  <a:pt x="160" y="5"/>
                  <a:pt x="160" y="5"/>
                  <a:pt x="160" y="5"/>
                </a:cubicBezTo>
                <a:cubicBezTo>
                  <a:pt x="161" y="4"/>
                  <a:pt x="161" y="2"/>
                  <a:pt x="160" y="1"/>
                </a:cubicBezTo>
                <a:close/>
                <a:moveTo>
                  <a:pt x="145" y="77"/>
                </a:moveTo>
                <a:cubicBezTo>
                  <a:pt x="109" y="115"/>
                  <a:pt x="109" y="115"/>
                  <a:pt x="109" y="115"/>
                </a:cubicBezTo>
                <a:cubicBezTo>
                  <a:pt x="94" y="115"/>
                  <a:pt x="94" y="115"/>
                  <a:pt x="94" y="115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78" y="101"/>
                  <a:pt x="78" y="101"/>
                  <a:pt x="78" y="101"/>
                </a:cubicBezTo>
                <a:cubicBezTo>
                  <a:pt x="78" y="83"/>
                  <a:pt x="78" y="83"/>
                  <a:pt x="78" y="83"/>
                </a:cubicBezTo>
                <a:cubicBezTo>
                  <a:pt x="62" y="83"/>
                  <a:pt x="62" y="83"/>
                  <a:pt x="62" y="83"/>
                </a:cubicBezTo>
                <a:cubicBezTo>
                  <a:pt x="62" y="64"/>
                  <a:pt x="62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9" y="54"/>
                  <a:pt x="49" y="54"/>
                  <a:pt x="49" y="54"/>
                </a:cubicBezTo>
                <a:cubicBezTo>
                  <a:pt x="87" y="16"/>
                  <a:pt x="87" y="16"/>
                  <a:pt x="87" y="16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6" y="27"/>
                  <a:pt x="124" y="27"/>
                  <a:pt x="121" y="27"/>
                </a:cubicBezTo>
                <a:cubicBezTo>
                  <a:pt x="114" y="27"/>
                  <a:pt x="108" y="33"/>
                  <a:pt x="108" y="40"/>
                </a:cubicBezTo>
                <a:cubicBezTo>
                  <a:pt x="108" y="47"/>
                  <a:pt x="114" y="53"/>
                  <a:pt x="121" y="53"/>
                </a:cubicBezTo>
                <a:cubicBezTo>
                  <a:pt x="128" y="53"/>
                  <a:pt x="134" y="47"/>
                  <a:pt x="134" y="40"/>
                </a:cubicBezTo>
                <a:cubicBezTo>
                  <a:pt x="134" y="37"/>
                  <a:pt x="134" y="35"/>
                  <a:pt x="132" y="33"/>
                </a:cubicBezTo>
                <a:cubicBezTo>
                  <a:pt x="145" y="20"/>
                  <a:pt x="145" y="20"/>
                  <a:pt x="145" y="20"/>
                </a:cubicBezTo>
                <a:lnTo>
                  <a:pt x="145" y="77"/>
                </a:lnTo>
                <a:close/>
                <a:moveTo>
                  <a:pt x="129" y="40"/>
                </a:moveTo>
                <a:cubicBezTo>
                  <a:pt x="129" y="44"/>
                  <a:pt x="125" y="48"/>
                  <a:pt x="121" y="48"/>
                </a:cubicBezTo>
                <a:cubicBezTo>
                  <a:pt x="117" y="48"/>
                  <a:pt x="113" y="44"/>
                  <a:pt x="113" y="40"/>
                </a:cubicBezTo>
                <a:cubicBezTo>
                  <a:pt x="113" y="36"/>
                  <a:pt x="117" y="32"/>
                  <a:pt x="121" y="32"/>
                </a:cubicBezTo>
                <a:cubicBezTo>
                  <a:pt x="122" y="32"/>
                  <a:pt x="123" y="32"/>
                  <a:pt x="124" y="33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18" y="39"/>
                  <a:pt x="118" y="41"/>
                  <a:pt x="119" y="42"/>
                </a:cubicBezTo>
                <a:cubicBezTo>
                  <a:pt x="120" y="42"/>
                  <a:pt x="120" y="43"/>
                  <a:pt x="121" y="43"/>
                </a:cubicBezTo>
                <a:cubicBezTo>
                  <a:pt x="122" y="43"/>
                  <a:pt x="122" y="42"/>
                  <a:pt x="123" y="42"/>
                </a:cubicBezTo>
                <a:cubicBezTo>
                  <a:pt x="128" y="37"/>
                  <a:pt x="128" y="37"/>
                  <a:pt x="128" y="37"/>
                </a:cubicBezTo>
                <a:cubicBezTo>
                  <a:pt x="129" y="38"/>
                  <a:pt x="129" y="39"/>
                  <a:pt x="129" y="40"/>
                </a:cubicBezTo>
                <a:close/>
                <a:moveTo>
                  <a:pt x="76" y="117"/>
                </a:moveTo>
                <a:cubicBezTo>
                  <a:pt x="60" y="117"/>
                  <a:pt x="60" y="117"/>
                  <a:pt x="60" y="117"/>
                </a:cubicBezTo>
                <a:cubicBezTo>
                  <a:pt x="60" y="99"/>
                  <a:pt x="60" y="99"/>
                  <a:pt x="60" y="99"/>
                </a:cubicBezTo>
                <a:cubicBezTo>
                  <a:pt x="44" y="99"/>
                  <a:pt x="44" y="99"/>
                  <a:pt x="44" y="99"/>
                </a:cubicBezTo>
                <a:cubicBezTo>
                  <a:pt x="44" y="80"/>
                  <a:pt x="44" y="80"/>
                  <a:pt x="44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66"/>
                  <a:pt x="28" y="66"/>
                  <a:pt x="28" y="66"/>
                </a:cubicBezTo>
                <a:cubicBezTo>
                  <a:pt x="4" y="90"/>
                  <a:pt x="4" y="90"/>
                  <a:pt x="4" y="90"/>
                </a:cubicBezTo>
                <a:cubicBezTo>
                  <a:pt x="0" y="93"/>
                  <a:pt x="0" y="99"/>
                  <a:pt x="4" y="103"/>
                </a:cubicBezTo>
                <a:cubicBezTo>
                  <a:pt x="61" y="157"/>
                  <a:pt x="61" y="157"/>
                  <a:pt x="61" y="157"/>
                </a:cubicBezTo>
                <a:cubicBezTo>
                  <a:pt x="62" y="159"/>
                  <a:pt x="65" y="160"/>
                  <a:pt x="67" y="160"/>
                </a:cubicBezTo>
                <a:cubicBezTo>
                  <a:pt x="70" y="160"/>
                  <a:pt x="72" y="159"/>
                  <a:pt x="74" y="157"/>
                </a:cubicBezTo>
                <a:cubicBezTo>
                  <a:pt x="100" y="131"/>
                  <a:pt x="100" y="131"/>
                  <a:pt x="100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6" y="117"/>
                  <a:pt x="76" y="117"/>
                  <a:pt x="76" y="117"/>
                </a:cubicBezTo>
                <a:close/>
                <a:moveTo>
                  <a:pt x="87" y="136"/>
                </a:moveTo>
                <a:cubicBezTo>
                  <a:pt x="70" y="153"/>
                  <a:pt x="70" y="153"/>
                  <a:pt x="70" y="153"/>
                </a:cubicBezTo>
                <a:cubicBezTo>
                  <a:pt x="69" y="155"/>
                  <a:pt x="66" y="155"/>
                  <a:pt x="64" y="153"/>
                </a:cubicBezTo>
                <a:cubicBezTo>
                  <a:pt x="8" y="99"/>
                  <a:pt x="8" y="99"/>
                  <a:pt x="8" y="99"/>
                </a:cubicBezTo>
                <a:cubicBezTo>
                  <a:pt x="6" y="98"/>
                  <a:pt x="6" y="95"/>
                  <a:pt x="8" y="94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5"/>
                  <a:pt x="22" y="85"/>
                  <a:pt x="22" y="85"/>
                </a:cubicBezTo>
                <a:cubicBezTo>
                  <a:pt x="38" y="85"/>
                  <a:pt x="38" y="85"/>
                  <a:pt x="38" y="85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6"/>
                  <a:pt x="70" y="136"/>
                  <a:pt x="70" y="136"/>
                </a:cubicBezTo>
                <a:lnTo>
                  <a:pt x="87" y="1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" name="Freeform 1129">
            <a:extLst>
              <a:ext uri="{FF2B5EF4-FFF2-40B4-BE49-F238E27FC236}">
                <a16:creationId xmlns:a16="http://schemas.microsoft.com/office/drawing/2014/main" id="{D236B77A-E278-4923-B1D1-BF2F919CFE85}"/>
              </a:ext>
            </a:extLst>
          </p:cNvPr>
          <p:cNvSpPr>
            <a:spLocks noEditPoints="1"/>
          </p:cNvSpPr>
          <p:nvPr/>
        </p:nvSpPr>
        <p:spPr bwMode="auto">
          <a:xfrm>
            <a:off x="6804523" y="3284496"/>
            <a:ext cx="282852" cy="449462"/>
          </a:xfrm>
          <a:custGeom>
            <a:avLst/>
            <a:gdLst>
              <a:gd name="T0" fmla="*/ 182437 w 101"/>
              <a:gd name="T1" fmla="*/ 37981 h 160"/>
              <a:gd name="T2" fmla="*/ 175553 w 101"/>
              <a:gd name="T3" fmla="*/ 0 h 160"/>
              <a:gd name="T4" fmla="*/ 165226 w 101"/>
              <a:gd name="T5" fmla="*/ 37981 h 160"/>
              <a:gd name="T6" fmla="*/ 0 w 101"/>
              <a:gd name="T7" fmla="*/ 58698 h 160"/>
              <a:gd name="T8" fmla="*/ 37864 w 101"/>
              <a:gd name="T9" fmla="*/ 362545 h 160"/>
              <a:gd name="T10" fmla="*/ 127362 w 101"/>
              <a:gd name="T11" fmla="*/ 362545 h 160"/>
              <a:gd name="T12" fmla="*/ 220301 w 101"/>
              <a:gd name="T13" fmla="*/ 362545 h 160"/>
              <a:gd name="T14" fmla="*/ 313241 w 101"/>
              <a:gd name="T15" fmla="*/ 362545 h 160"/>
              <a:gd name="T16" fmla="*/ 347663 w 101"/>
              <a:gd name="T17" fmla="*/ 58698 h 160"/>
              <a:gd name="T18" fmla="*/ 330452 w 101"/>
              <a:gd name="T19" fmla="*/ 317659 h 160"/>
              <a:gd name="T20" fmla="*/ 265050 w 101"/>
              <a:gd name="T21" fmla="*/ 290036 h 160"/>
              <a:gd name="T22" fmla="*/ 175553 w 101"/>
              <a:gd name="T23" fmla="*/ 290036 h 160"/>
              <a:gd name="T24" fmla="*/ 82613 w 101"/>
              <a:gd name="T25" fmla="*/ 290036 h 160"/>
              <a:gd name="T26" fmla="*/ 17211 w 101"/>
              <a:gd name="T27" fmla="*/ 317659 h 160"/>
              <a:gd name="T28" fmla="*/ 24095 w 101"/>
              <a:gd name="T29" fmla="*/ 55245 h 160"/>
              <a:gd name="T30" fmla="*/ 165226 w 101"/>
              <a:gd name="T31" fmla="*/ 75962 h 160"/>
              <a:gd name="T32" fmla="*/ 175553 w 101"/>
              <a:gd name="T33" fmla="*/ 165735 h 160"/>
              <a:gd name="T34" fmla="*/ 182437 w 101"/>
              <a:gd name="T35" fmla="*/ 75962 h 160"/>
              <a:gd name="T36" fmla="*/ 327010 w 101"/>
              <a:gd name="T37" fmla="*/ 55245 h 160"/>
              <a:gd name="T38" fmla="*/ 330452 w 101"/>
              <a:gd name="T39" fmla="*/ 317659 h 160"/>
              <a:gd name="T40" fmla="*/ 182437 w 101"/>
              <a:gd name="T41" fmla="*/ 120848 h 160"/>
              <a:gd name="T42" fmla="*/ 203090 w 101"/>
              <a:gd name="T43" fmla="*/ 120848 h 160"/>
              <a:gd name="T44" fmla="*/ 148015 w 101"/>
              <a:gd name="T45" fmla="*/ 120848 h 160"/>
              <a:gd name="T46" fmla="*/ 165226 w 101"/>
              <a:gd name="T47" fmla="*/ 120848 h 160"/>
              <a:gd name="T48" fmla="*/ 265050 w 101"/>
              <a:gd name="T49" fmla="*/ 383262 h 160"/>
              <a:gd name="T50" fmla="*/ 175553 w 101"/>
              <a:gd name="T51" fmla="*/ 383262 h 160"/>
              <a:gd name="T52" fmla="*/ 82613 w 101"/>
              <a:gd name="T53" fmla="*/ 383262 h 160"/>
              <a:gd name="T54" fmla="*/ 0 w 101"/>
              <a:gd name="T55" fmla="*/ 393621 h 160"/>
              <a:gd name="T56" fmla="*/ 24095 w 101"/>
              <a:gd name="T57" fmla="*/ 552450 h 160"/>
              <a:gd name="T58" fmla="*/ 347663 w 101"/>
              <a:gd name="T59" fmla="*/ 528280 h 160"/>
              <a:gd name="T60" fmla="*/ 313241 w 101"/>
              <a:gd name="T61" fmla="*/ 428149 h 160"/>
              <a:gd name="T62" fmla="*/ 330452 w 101"/>
              <a:gd name="T63" fmla="*/ 528280 h 160"/>
              <a:gd name="T64" fmla="*/ 24095 w 101"/>
              <a:gd name="T65" fmla="*/ 535186 h 160"/>
              <a:gd name="T66" fmla="*/ 17211 w 101"/>
              <a:gd name="T67" fmla="*/ 435054 h 160"/>
              <a:gd name="T68" fmla="*/ 82613 w 101"/>
              <a:gd name="T69" fmla="*/ 407432 h 160"/>
              <a:gd name="T70" fmla="*/ 175553 w 101"/>
              <a:gd name="T71" fmla="*/ 407432 h 160"/>
              <a:gd name="T72" fmla="*/ 265050 w 101"/>
              <a:gd name="T73" fmla="*/ 407432 h 160"/>
              <a:gd name="T74" fmla="*/ 330452 w 101"/>
              <a:gd name="T75" fmla="*/ 435054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01" h="160">
                <a:moveTo>
                  <a:pt x="95" y="11"/>
                </a:moveTo>
                <a:cubicBezTo>
                  <a:pt x="53" y="11"/>
                  <a:pt x="53" y="11"/>
                  <a:pt x="53" y="11"/>
                </a:cubicBezTo>
                <a:cubicBezTo>
                  <a:pt x="53" y="3"/>
                  <a:pt x="53" y="3"/>
                  <a:pt x="53" y="3"/>
                </a:cubicBezTo>
                <a:cubicBezTo>
                  <a:pt x="53" y="1"/>
                  <a:pt x="52" y="0"/>
                  <a:pt x="51" y="0"/>
                </a:cubicBezTo>
                <a:cubicBezTo>
                  <a:pt x="49" y="0"/>
                  <a:pt x="48" y="1"/>
                  <a:pt x="48" y="3"/>
                </a:cubicBezTo>
                <a:cubicBezTo>
                  <a:pt x="48" y="11"/>
                  <a:pt x="48" y="11"/>
                  <a:pt x="48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3" y="11"/>
                  <a:pt x="0" y="14"/>
                  <a:pt x="0" y="17"/>
                </a:cubicBezTo>
                <a:cubicBezTo>
                  <a:pt x="0" y="94"/>
                  <a:pt x="0" y="94"/>
                  <a:pt x="0" y="94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24" y="92"/>
                  <a:pt x="24" y="92"/>
                  <a:pt x="24" y="92"/>
                </a:cubicBezTo>
                <a:cubicBezTo>
                  <a:pt x="37" y="105"/>
                  <a:pt x="37" y="105"/>
                  <a:pt x="37" y="105"/>
                </a:cubicBezTo>
                <a:cubicBezTo>
                  <a:pt x="51" y="92"/>
                  <a:pt x="51" y="92"/>
                  <a:pt x="51" y="92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77" y="92"/>
                  <a:pt x="77" y="92"/>
                  <a:pt x="77" y="9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101" y="94"/>
                  <a:pt x="101" y="94"/>
                  <a:pt x="101" y="94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4"/>
                  <a:pt x="98" y="11"/>
                  <a:pt x="95" y="11"/>
                </a:cubicBezTo>
                <a:close/>
                <a:moveTo>
                  <a:pt x="96" y="92"/>
                </a:moveTo>
                <a:cubicBezTo>
                  <a:pt x="91" y="98"/>
                  <a:pt x="91" y="98"/>
                  <a:pt x="91" y="98"/>
                </a:cubicBezTo>
                <a:cubicBezTo>
                  <a:pt x="77" y="84"/>
                  <a:pt x="77" y="84"/>
                  <a:pt x="77" y="84"/>
                </a:cubicBezTo>
                <a:cubicBezTo>
                  <a:pt x="64" y="98"/>
                  <a:pt x="64" y="98"/>
                  <a:pt x="64" y="98"/>
                </a:cubicBezTo>
                <a:cubicBezTo>
                  <a:pt x="51" y="84"/>
                  <a:pt x="51" y="84"/>
                  <a:pt x="51" y="84"/>
                </a:cubicBezTo>
                <a:cubicBezTo>
                  <a:pt x="37" y="98"/>
                  <a:pt x="37" y="98"/>
                  <a:pt x="37" y="98"/>
                </a:cubicBezTo>
                <a:cubicBezTo>
                  <a:pt x="24" y="84"/>
                  <a:pt x="24" y="84"/>
                  <a:pt x="24" y="84"/>
                </a:cubicBezTo>
                <a:cubicBezTo>
                  <a:pt x="11" y="98"/>
                  <a:pt x="11" y="98"/>
                  <a:pt x="11" y="98"/>
                </a:cubicBezTo>
                <a:cubicBezTo>
                  <a:pt x="5" y="92"/>
                  <a:pt x="5" y="92"/>
                  <a:pt x="5" y="92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6" y="16"/>
                  <a:pt x="7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22"/>
                  <a:pt x="48" y="22"/>
                  <a:pt x="48" y="22"/>
                </a:cubicBezTo>
                <a:cubicBezTo>
                  <a:pt x="42" y="23"/>
                  <a:pt x="37" y="28"/>
                  <a:pt x="37" y="35"/>
                </a:cubicBezTo>
                <a:cubicBezTo>
                  <a:pt x="37" y="42"/>
                  <a:pt x="43" y="48"/>
                  <a:pt x="51" y="48"/>
                </a:cubicBezTo>
                <a:cubicBezTo>
                  <a:pt x="58" y="48"/>
                  <a:pt x="64" y="42"/>
                  <a:pt x="64" y="35"/>
                </a:cubicBezTo>
                <a:cubicBezTo>
                  <a:pt x="64" y="28"/>
                  <a:pt x="59" y="23"/>
                  <a:pt x="53" y="22"/>
                </a:cubicBezTo>
                <a:cubicBezTo>
                  <a:pt x="53" y="16"/>
                  <a:pt x="53" y="16"/>
                  <a:pt x="53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5" y="16"/>
                  <a:pt x="96" y="17"/>
                  <a:pt x="96" y="17"/>
                </a:cubicBezTo>
                <a:lnTo>
                  <a:pt x="96" y="92"/>
                </a:lnTo>
                <a:close/>
                <a:moveTo>
                  <a:pt x="51" y="37"/>
                </a:moveTo>
                <a:cubicBezTo>
                  <a:pt x="52" y="37"/>
                  <a:pt x="53" y="36"/>
                  <a:pt x="53" y="35"/>
                </a:cubicBezTo>
                <a:cubicBezTo>
                  <a:pt x="53" y="27"/>
                  <a:pt x="53" y="27"/>
                  <a:pt x="53" y="27"/>
                </a:cubicBezTo>
                <a:cubicBezTo>
                  <a:pt x="56" y="28"/>
                  <a:pt x="59" y="31"/>
                  <a:pt x="59" y="35"/>
                </a:cubicBezTo>
                <a:cubicBezTo>
                  <a:pt x="59" y="39"/>
                  <a:pt x="55" y="43"/>
                  <a:pt x="51" y="43"/>
                </a:cubicBezTo>
                <a:cubicBezTo>
                  <a:pt x="46" y="43"/>
                  <a:pt x="43" y="39"/>
                  <a:pt x="43" y="35"/>
                </a:cubicBezTo>
                <a:cubicBezTo>
                  <a:pt x="43" y="31"/>
                  <a:pt x="45" y="28"/>
                  <a:pt x="48" y="27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6"/>
                  <a:pt x="49" y="37"/>
                  <a:pt x="51" y="37"/>
                </a:cubicBezTo>
                <a:close/>
                <a:moveTo>
                  <a:pt x="77" y="111"/>
                </a:moveTo>
                <a:cubicBezTo>
                  <a:pt x="64" y="124"/>
                  <a:pt x="64" y="124"/>
                  <a:pt x="64" y="124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24" y="111"/>
                  <a:pt x="24" y="111"/>
                  <a:pt x="24" y="111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7"/>
                  <a:pt x="3" y="160"/>
                  <a:pt x="7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8" y="160"/>
                  <a:pt x="101" y="157"/>
                  <a:pt x="101" y="153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91" y="124"/>
                  <a:pt x="91" y="124"/>
                  <a:pt x="91" y="124"/>
                </a:cubicBezTo>
                <a:lnTo>
                  <a:pt x="77" y="111"/>
                </a:lnTo>
                <a:close/>
                <a:moveTo>
                  <a:pt x="96" y="153"/>
                </a:moveTo>
                <a:cubicBezTo>
                  <a:pt x="96" y="154"/>
                  <a:pt x="95" y="155"/>
                  <a:pt x="95" y="155"/>
                </a:cubicBezTo>
                <a:cubicBezTo>
                  <a:pt x="7" y="155"/>
                  <a:pt x="7" y="155"/>
                  <a:pt x="7" y="155"/>
                </a:cubicBezTo>
                <a:cubicBezTo>
                  <a:pt x="6" y="155"/>
                  <a:pt x="5" y="154"/>
                  <a:pt x="5" y="153"/>
                </a:cubicBezTo>
                <a:cubicBezTo>
                  <a:pt x="5" y="126"/>
                  <a:pt x="5" y="126"/>
                  <a:pt x="5" y="126"/>
                </a:cubicBezTo>
                <a:cubicBezTo>
                  <a:pt x="11" y="132"/>
                  <a:pt x="11" y="132"/>
                  <a:pt x="11" y="13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6" y="126"/>
                  <a:pt x="96" y="126"/>
                  <a:pt x="96" y="126"/>
                </a:cubicBezTo>
                <a:lnTo>
                  <a:pt x="96" y="1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192" name="Freeform 1130">
            <a:extLst>
              <a:ext uri="{FF2B5EF4-FFF2-40B4-BE49-F238E27FC236}">
                <a16:creationId xmlns:a16="http://schemas.microsoft.com/office/drawing/2014/main" id="{BC816246-75DD-434A-8673-56544B327BF0}"/>
              </a:ext>
            </a:extLst>
          </p:cNvPr>
          <p:cNvSpPr>
            <a:spLocks noEditPoints="1"/>
          </p:cNvSpPr>
          <p:nvPr/>
        </p:nvSpPr>
        <p:spPr bwMode="auto">
          <a:xfrm>
            <a:off x="6812143" y="4287304"/>
            <a:ext cx="282852" cy="449462"/>
          </a:xfrm>
          <a:custGeom>
            <a:avLst/>
            <a:gdLst>
              <a:gd name="T0" fmla="*/ 182437 w 101"/>
              <a:gd name="T1" fmla="*/ 37981 h 160"/>
              <a:gd name="T2" fmla="*/ 175553 w 101"/>
              <a:gd name="T3" fmla="*/ 0 h 160"/>
              <a:gd name="T4" fmla="*/ 165226 w 101"/>
              <a:gd name="T5" fmla="*/ 37981 h 160"/>
              <a:gd name="T6" fmla="*/ 0 w 101"/>
              <a:gd name="T7" fmla="*/ 58698 h 160"/>
              <a:gd name="T8" fmla="*/ 24095 w 101"/>
              <a:gd name="T9" fmla="*/ 552450 h 160"/>
              <a:gd name="T10" fmla="*/ 347663 w 101"/>
              <a:gd name="T11" fmla="*/ 528280 h 160"/>
              <a:gd name="T12" fmla="*/ 327010 w 101"/>
              <a:gd name="T13" fmla="*/ 37981 h 160"/>
              <a:gd name="T14" fmla="*/ 165226 w 101"/>
              <a:gd name="T15" fmla="*/ 55245 h 160"/>
              <a:gd name="T16" fmla="*/ 127362 w 101"/>
              <a:gd name="T17" fmla="*/ 120848 h 160"/>
              <a:gd name="T18" fmla="*/ 220301 w 101"/>
              <a:gd name="T19" fmla="*/ 120848 h 160"/>
              <a:gd name="T20" fmla="*/ 182437 w 101"/>
              <a:gd name="T21" fmla="*/ 55245 h 160"/>
              <a:gd name="T22" fmla="*/ 330452 w 101"/>
              <a:gd name="T23" fmla="*/ 58698 h 160"/>
              <a:gd name="T24" fmla="*/ 17211 w 101"/>
              <a:gd name="T25" fmla="*/ 459224 h 160"/>
              <a:gd name="T26" fmla="*/ 24095 w 101"/>
              <a:gd name="T27" fmla="*/ 55245 h 160"/>
              <a:gd name="T28" fmla="*/ 182437 w 101"/>
              <a:gd name="T29" fmla="*/ 120848 h 160"/>
              <a:gd name="T30" fmla="*/ 203090 w 101"/>
              <a:gd name="T31" fmla="*/ 120848 h 160"/>
              <a:gd name="T32" fmla="*/ 148015 w 101"/>
              <a:gd name="T33" fmla="*/ 120848 h 160"/>
              <a:gd name="T34" fmla="*/ 165226 w 101"/>
              <a:gd name="T35" fmla="*/ 120848 h 160"/>
              <a:gd name="T36" fmla="*/ 327010 w 101"/>
              <a:gd name="T37" fmla="*/ 535186 h 160"/>
              <a:gd name="T38" fmla="*/ 17211 w 101"/>
              <a:gd name="T39" fmla="*/ 528280 h 160"/>
              <a:gd name="T40" fmla="*/ 330452 w 101"/>
              <a:gd name="T41" fmla="*/ 479941 h 160"/>
              <a:gd name="T42" fmla="*/ 327010 w 101"/>
              <a:gd name="T43" fmla="*/ 535186 h 160"/>
              <a:gd name="T44" fmla="*/ 165226 w 101"/>
              <a:gd name="T45" fmla="*/ 369451 h 160"/>
              <a:gd name="T46" fmla="*/ 182437 w 101"/>
              <a:gd name="T47" fmla="*/ 369451 h 160"/>
              <a:gd name="T48" fmla="*/ 209975 w 101"/>
              <a:gd name="T49" fmla="*/ 345281 h 160"/>
              <a:gd name="T50" fmla="*/ 203090 w 101"/>
              <a:gd name="T51" fmla="*/ 296942 h 160"/>
              <a:gd name="T52" fmla="*/ 182437 w 101"/>
              <a:gd name="T53" fmla="*/ 231338 h 160"/>
              <a:gd name="T54" fmla="*/ 209975 w 101"/>
              <a:gd name="T55" fmla="*/ 265867 h 160"/>
              <a:gd name="T56" fmla="*/ 182437 w 101"/>
              <a:gd name="T57" fmla="*/ 214074 h 160"/>
              <a:gd name="T58" fmla="*/ 175553 w 101"/>
              <a:gd name="T59" fmla="*/ 193358 h 160"/>
              <a:gd name="T60" fmla="*/ 165226 w 101"/>
              <a:gd name="T61" fmla="*/ 214074 h 160"/>
              <a:gd name="T62" fmla="*/ 130804 w 101"/>
              <a:gd name="T63" fmla="*/ 252055 h 160"/>
              <a:gd name="T64" fmla="*/ 165226 w 101"/>
              <a:gd name="T65" fmla="*/ 290036 h 160"/>
              <a:gd name="T66" fmla="*/ 148015 w 101"/>
              <a:gd name="T67" fmla="*/ 314206 h 160"/>
              <a:gd name="T68" fmla="*/ 127362 w 101"/>
              <a:gd name="T69" fmla="*/ 314206 h 160"/>
              <a:gd name="T70" fmla="*/ 154899 w 101"/>
              <a:gd name="T71" fmla="*/ 258961 h 160"/>
              <a:gd name="T72" fmla="*/ 154899 w 101"/>
              <a:gd name="T73" fmla="*/ 241697 h 160"/>
              <a:gd name="T74" fmla="*/ 165226 w 101"/>
              <a:gd name="T75" fmla="*/ 269319 h 160"/>
              <a:gd name="T76" fmla="*/ 192764 w 101"/>
              <a:gd name="T77" fmla="*/ 310753 h 160"/>
              <a:gd name="T78" fmla="*/ 196206 w 101"/>
              <a:gd name="T79" fmla="*/ 331470 h 160"/>
              <a:gd name="T80" fmla="*/ 182437 w 101"/>
              <a:gd name="T81" fmla="*/ 303848 h 160"/>
              <a:gd name="T82" fmla="*/ 99824 w 101"/>
              <a:gd name="T83" fmla="*/ 414338 h 160"/>
              <a:gd name="T84" fmla="*/ 258166 w 101"/>
              <a:gd name="T85" fmla="*/ 403979 h 160"/>
              <a:gd name="T86" fmla="*/ 99824 w 101"/>
              <a:gd name="T87" fmla="*/ 397073 h 160"/>
              <a:gd name="T88" fmla="*/ 99824 w 101"/>
              <a:gd name="T89" fmla="*/ 414338 h 160"/>
              <a:gd name="T90" fmla="*/ 247839 w 101"/>
              <a:gd name="T91" fmla="*/ 441960 h 160"/>
              <a:gd name="T92" fmla="*/ 247839 w 101"/>
              <a:gd name="T93" fmla="*/ 424696 h 160"/>
              <a:gd name="T94" fmla="*/ 92940 w 101"/>
              <a:gd name="T95" fmla="*/ 431602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1" h="160">
                <a:moveTo>
                  <a:pt x="95" y="11"/>
                </a:moveTo>
                <a:cubicBezTo>
                  <a:pt x="53" y="11"/>
                  <a:pt x="53" y="11"/>
                  <a:pt x="53" y="11"/>
                </a:cubicBezTo>
                <a:cubicBezTo>
                  <a:pt x="53" y="3"/>
                  <a:pt x="53" y="3"/>
                  <a:pt x="53" y="3"/>
                </a:cubicBezTo>
                <a:cubicBezTo>
                  <a:pt x="53" y="1"/>
                  <a:pt x="52" y="0"/>
                  <a:pt x="51" y="0"/>
                </a:cubicBezTo>
                <a:cubicBezTo>
                  <a:pt x="49" y="0"/>
                  <a:pt x="48" y="1"/>
                  <a:pt x="48" y="3"/>
                </a:cubicBezTo>
                <a:cubicBezTo>
                  <a:pt x="48" y="11"/>
                  <a:pt x="48" y="11"/>
                  <a:pt x="48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3" y="11"/>
                  <a:pt x="0" y="14"/>
                  <a:pt x="0" y="1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7"/>
                  <a:pt x="3" y="160"/>
                  <a:pt x="7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8" y="160"/>
                  <a:pt x="101" y="157"/>
                  <a:pt x="101" y="153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4"/>
                  <a:pt x="98" y="11"/>
                  <a:pt x="95" y="11"/>
                </a:cubicBezTo>
                <a:close/>
                <a:moveTo>
                  <a:pt x="7" y="16"/>
                </a:moveTo>
                <a:cubicBezTo>
                  <a:pt x="48" y="16"/>
                  <a:pt x="48" y="16"/>
                  <a:pt x="48" y="16"/>
                </a:cubicBezTo>
                <a:cubicBezTo>
                  <a:pt x="48" y="22"/>
                  <a:pt x="48" y="22"/>
                  <a:pt x="48" y="22"/>
                </a:cubicBezTo>
                <a:cubicBezTo>
                  <a:pt x="42" y="23"/>
                  <a:pt x="37" y="28"/>
                  <a:pt x="37" y="35"/>
                </a:cubicBezTo>
                <a:cubicBezTo>
                  <a:pt x="37" y="42"/>
                  <a:pt x="43" y="48"/>
                  <a:pt x="51" y="48"/>
                </a:cubicBezTo>
                <a:cubicBezTo>
                  <a:pt x="58" y="48"/>
                  <a:pt x="64" y="42"/>
                  <a:pt x="64" y="35"/>
                </a:cubicBezTo>
                <a:cubicBezTo>
                  <a:pt x="64" y="28"/>
                  <a:pt x="59" y="23"/>
                  <a:pt x="53" y="22"/>
                </a:cubicBezTo>
                <a:cubicBezTo>
                  <a:pt x="53" y="16"/>
                  <a:pt x="53" y="16"/>
                  <a:pt x="53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5" y="16"/>
                  <a:pt x="96" y="17"/>
                  <a:pt x="96" y="17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6" y="16"/>
                  <a:pt x="7" y="16"/>
                </a:cubicBezTo>
                <a:close/>
                <a:moveTo>
                  <a:pt x="51" y="37"/>
                </a:moveTo>
                <a:cubicBezTo>
                  <a:pt x="52" y="37"/>
                  <a:pt x="53" y="36"/>
                  <a:pt x="53" y="35"/>
                </a:cubicBezTo>
                <a:cubicBezTo>
                  <a:pt x="53" y="27"/>
                  <a:pt x="53" y="27"/>
                  <a:pt x="53" y="27"/>
                </a:cubicBezTo>
                <a:cubicBezTo>
                  <a:pt x="56" y="28"/>
                  <a:pt x="59" y="31"/>
                  <a:pt x="59" y="35"/>
                </a:cubicBezTo>
                <a:cubicBezTo>
                  <a:pt x="59" y="39"/>
                  <a:pt x="55" y="43"/>
                  <a:pt x="51" y="43"/>
                </a:cubicBezTo>
                <a:cubicBezTo>
                  <a:pt x="46" y="43"/>
                  <a:pt x="43" y="39"/>
                  <a:pt x="43" y="35"/>
                </a:cubicBezTo>
                <a:cubicBezTo>
                  <a:pt x="43" y="31"/>
                  <a:pt x="45" y="28"/>
                  <a:pt x="48" y="27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6"/>
                  <a:pt x="49" y="37"/>
                  <a:pt x="51" y="37"/>
                </a:cubicBezTo>
                <a:close/>
                <a:moveTo>
                  <a:pt x="95" y="155"/>
                </a:moveTo>
                <a:cubicBezTo>
                  <a:pt x="7" y="155"/>
                  <a:pt x="7" y="155"/>
                  <a:pt x="7" y="155"/>
                </a:cubicBezTo>
                <a:cubicBezTo>
                  <a:pt x="6" y="155"/>
                  <a:pt x="5" y="154"/>
                  <a:pt x="5" y="153"/>
                </a:cubicBezTo>
                <a:cubicBezTo>
                  <a:pt x="5" y="139"/>
                  <a:pt x="5" y="139"/>
                  <a:pt x="5" y="139"/>
                </a:cubicBezTo>
                <a:cubicBezTo>
                  <a:pt x="96" y="139"/>
                  <a:pt x="96" y="139"/>
                  <a:pt x="96" y="139"/>
                </a:cubicBezTo>
                <a:cubicBezTo>
                  <a:pt x="96" y="153"/>
                  <a:pt x="96" y="153"/>
                  <a:pt x="96" y="153"/>
                </a:cubicBezTo>
                <a:cubicBezTo>
                  <a:pt x="96" y="154"/>
                  <a:pt x="95" y="155"/>
                  <a:pt x="95" y="155"/>
                </a:cubicBezTo>
                <a:close/>
                <a:moveTo>
                  <a:pt x="48" y="104"/>
                </a:moveTo>
                <a:cubicBezTo>
                  <a:pt x="48" y="107"/>
                  <a:pt x="48" y="107"/>
                  <a:pt x="48" y="107"/>
                </a:cubicBezTo>
                <a:cubicBezTo>
                  <a:pt x="48" y="108"/>
                  <a:pt x="49" y="109"/>
                  <a:pt x="51" y="109"/>
                </a:cubicBezTo>
                <a:cubicBezTo>
                  <a:pt x="52" y="109"/>
                  <a:pt x="53" y="108"/>
                  <a:pt x="53" y="107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6" y="104"/>
                  <a:pt x="59" y="102"/>
                  <a:pt x="61" y="100"/>
                </a:cubicBezTo>
                <a:cubicBezTo>
                  <a:pt x="62" y="98"/>
                  <a:pt x="63" y="95"/>
                  <a:pt x="63" y="93"/>
                </a:cubicBezTo>
                <a:cubicBezTo>
                  <a:pt x="63" y="90"/>
                  <a:pt x="61" y="88"/>
                  <a:pt x="59" y="86"/>
                </a:cubicBezTo>
                <a:cubicBezTo>
                  <a:pt x="53" y="82"/>
                  <a:pt x="53" y="82"/>
                  <a:pt x="53" y="82"/>
                </a:cubicBezTo>
                <a:cubicBezTo>
                  <a:pt x="53" y="67"/>
                  <a:pt x="53" y="67"/>
                  <a:pt x="53" y="67"/>
                </a:cubicBezTo>
                <a:cubicBezTo>
                  <a:pt x="56" y="68"/>
                  <a:pt x="59" y="71"/>
                  <a:pt x="59" y="75"/>
                </a:cubicBezTo>
                <a:cubicBezTo>
                  <a:pt x="59" y="76"/>
                  <a:pt x="60" y="77"/>
                  <a:pt x="61" y="77"/>
                </a:cubicBezTo>
                <a:cubicBezTo>
                  <a:pt x="63" y="77"/>
                  <a:pt x="64" y="76"/>
                  <a:pt x="64" y="75"/>
                </a:cubicBezTo>
                <a:cubicBezTo>
                  <a:pt x="64" y="68"/>
                  <a:pt x="59" y="63"/>
                  <a:pt x="53" y="62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7"/>
                  <a:pt x="52" y="56"/>
                  <a:pt x="51" y="56"/>
                </a:cubicBezTo>
                <a:cubicBezTo>
                  <a:pt x="49" y="56"/>
                  <a:pt x="48" y="57"/>
                  <a:pt x="48" y="59"/>
                </a:cubicBezTo>
                <a:cubicBezTo>
                  <a:pt x="48" y="62"/>
                  <a:pt x="48" y="62"/>
                  <a:pt x="48" y="62"/>
                </a:cubicBezTo>
                <a:cubicBezTo>
                  <a:pt x="45" y="62"/>
                  <a:pt x="42" y="64"/>
                  <a:pt x="40" y="66"/>
                </a:cubicBezTo>
                <a:cubicBezTo>
                  <a:pt x="39" y="68"/>
                  <a:pt x="38" y="70"/>
                  <a:pt x="38" y="73"/>
                </a:cubicBezTo>
                <a:cubicBezTo>
                  <a:pt x="39" y="76"/>
                  <a:pt x="40" y="78"/>
                  <a:pt x="42" y="80"/>
                </a:cubicBezTo>
                <a:cubicBezTo>
                  <a:pt x="48" y="84"/>
                  <a:pt x="48" y="84"/>
                  <a:pt x="48" y="84"/>
                </a:cubicBezTo>
                <a:cubicBezTo>
                  <a:pt x="48" y="99"/>
                  <a:pt x="48" y="99"/>
                  <a:pt x="48" y="99"/>
                </a:cubicBezTo>
                <a:cubicBezTo>
                  <a:pt x="45" y="98"/>
                  <a:pt x="43" y="95"/>
                  <a:pt x="43" y="91"/>
                </a:cubicBezTo>
                <a:cubicBezTo>
                  <a:pt x="43" y="90"/>
                  <a:pt x="41" y="89"/>
                  <a:pt x="40" y="89"/>
                </a:cubicBezTo>
                <a:cubicBezTo>
                  <a:pt x="39" y="89"/>
                  <a:pt x="37" y="90"/>
                  <a:pt x="37" y="91"/>
                </a:cubicBezTo>
                <a:cubicBezTo>
                  <a:pt x="37" y="98"/>
                  <a:pt x="42" y="103"/>
                  <a:pt x="48" y="104"/>
                </a:cubicBezTo>
                <a:close/>
                <a:moveTo>
                  <a:pt x="45" y="75"/>
                </a:moveTo>
                <a:cubicBezTo>
                  <a:pt x="44" y="75"/>
                  <a:pt x="44" y="74"/>
                  <a:pt x="44" y="72"/>
                </a:cubicBezTo>
                <a:cubicBezTo>
                  <a:pt x="44" y="71"/>
                  <a:pt x="44" y="70"/>
                  <a:pt x="45" y="70"/>
                </a:cubicBezTo>
                <a:cubicBezTo>
                  <a:pt x="45" y="68"/>
                  <a:pt x="47" y="68"/>
                  <a:pt x="48" y="67"/>
                </a:cubicBezTo>
                <a:cubicBezTo>
                  <a:pt x="48" y="78"/>
                  <a:pt x="48" y="78"/>
                  <a:pt x="48" y="78"/>
                </a:cubicBezTo>
                <a:lnTo>
                  <a:pt x="45" y="75"/>
                </a:lnTo>
                <a:close/>
                <a:moveTo>
                  <a:pt x="56" y="90"/>
                </a:moveTo>
                <a:cubicBezTo>
                  <a:pt x="57" y="91"/>
                  <a:pt x="58" y="92"/>
                  <a:pt x="58" y="93"/>
                </a:cubicBezTo>
                <a:cubicBezTo>
                  <a:pt x="58" y="95"/>
                  <a:pt x="57" y="96"/>
                  <a:pt x="57" y="96"/>
                </a:cubicBezTo>
                <a:cubicBezTo>
                  <a:pt x="56" y="98"/>
                  <a:pt x="55" y="98"/>
                  <a:pt x="53" y="99"/>
                </a:cubicBezTo>
                <a:cubicBezTo>
                  <a:pt x="53" y="88"/>
                  <a:pt x="53" y="88"/>
                  <a:pt x="53" y="88"/>
                </a:cubicBezTo>
                <a:lnTo>
                  <a:pt x="56" y="90"/>
                </a:lnTo>
                <a:close/>
                <a:moveTo>
                  <a:pt x="29" y="120"/>
                </a:moveTo>
                <a:cubicBezTo>
                  <a:pt x="72" y="120"/>
                  <a:pt x="72" y="120"/>
                  <a:pt x="72" y="120"/>
                </a:cubicBezTo>
                <a:cubicBezTo>
                  <a:pt x="73" y="120"/>
                  <a:pt x="75" y="119"/>
                  <a:pt x="75" y="117"/>
                </a:cubicBezTo>
                <a:cubicBezTo>
                  <a:pt x="75" y="116"/>
                  <a:pt x="73" y="115"/>
                  <a:pt x="72" y="115"/>
                </a:cubicBezTo>
                <a:cubicBezTo>
                  <a:pt x="29" y="115"/>
                  <a:pt x="29" y="115"/>
                  <a:pt x="29" y="115"/>
                </a:cubicBezTo>
                <a:cubicBezTo>
                  <a:pt x="28" y="115"/>
                  <a:pt x="27" y="116"/>
                  <a:pt x="27" y="117"/>
                </a:cubicBezTo>
                <a:cubicBezTo>
                  <a:pt x="27" y="119"/>
                  <a:pt x="28" y="120"/>
                  <a:pt x="29" y="120"/>
                </a:cubicBezTo>
                <a:close/>
                <a:moveTo>
                  <a:pt x="29" y="128"/>
                </a:moveTo>
                <a:cubicBezTo>
                  <a:pt x="72" y="128"/>
                  <a:pt x="72" y="128"/>
                  <a:pt x="72" y="128"/>
                </a:cubicBezTo>
                <a:cubicBezTo>
                  <a:pt x="73" y="128"/>
                  <a:pt x="75" y="127"/>
                  <a:pt x="75" y="125"/>
                </a:cubicBezTo>
                <a:cubicBezTo>
                  <a:pt x="75" y="124"/>
                  <a:pt x="73" y="123"/>
                  <a:pt x="72" y="123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28" y="123"/>
                  <a:pt x="27" y="124"/>
                  <a:pt x="27" y="125"/>
                </a:cubicBezTo>
                <a:cubicBezTo>
                  <a:pt x="27" y="127"/>
                  <a:pt x="28" y="128"/>
                  <a:pt x="29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" name="Freeform 1131">
            <a:extLst>
              <a:ext uri="{FF2B5EF4-FFF2-40B4-BE49-F238E27FC236}">
                <a16:creationId xmlns:a16="http://schemas.microsoft.com/office/drawing/2014/main" id="{BA2C4778-1CCF-4251-A228-F0CCB40C6531}"/>
              </a:ext>
            </a:extLst>
          </p:cNvPr>
          <p:cNvSpPr>
            <a:spLocks noEditPoints="1"/>
          </p:cNvSpPr>
          <p:nvPr/>
        </p:nvSpPr>
        <p:spPr bwMode="auto">
          <a:xfrm>
            <a:off x="6717682" y="5289287"/>
            <a:ext cx="446880" cy="444296"/>
          </a:xfrm>
          <a:custGeom>
            <a:avLst/>
            <a:gdLst>
              <a:gd name="T0" fmla="*/ 0 w 160"/>
              <a:gd name="T1" fmla="*/ 38020 h 158"/>
              <a:gd name="T2" fmla="*/ 109855 w 160"/>
              <a:gd name="T3" fmla="*/ 546100 h 158"/>
              <a:gd name="T4" fmla="*/ 329565 w 160"/>
              <a:gd name="T5" fmla="*/ 546100 h 158"/>
              <a:gd name="T6" fmla="*/ 521811 w 160"/>
              <a:gd name="T7" fmla="*/ 518449 h 158"/>
              <a:gd name="T8" fmla="*/ 494348 w 160"/>
              <a:gd name="T9" fmla="*/ 466604 h 158"/>
              <a:gd name="T10" fmla="*/ 274638 w 160"/>
              <a:gd name="T11" fmla="*/ 466604 h 158"/>
              <a:gd name="T12" fmla="*/ 54928 w 160"/>
              <a:gd name="T13" fmla="*/ 466604 h 158"/>
              <a:gd name="T14" fmla="*/ 504646 w 160"/>
              <a:gd name="T15" fmla="*/ 44932 h 158"/>
              <a:gd name="T16" fmla="*/ 521811 w 160"/>
              <a:gd name="T17" fmla="*/ 27651 h 158"/>
              <a:gd name="T18" fmla="*/ 37763 w 160"/>
              <a:gd name="T19" fmla="*/ 17282 h 158"/>
              <a:gd name="T20" fmla="*/ 401657 w 160"/>
              <a:gd name="T21" fmla="*/ 369827 h 158"/>
              <a:gd name="T22" fmla="*/ 401657 w 160"/>
              <a:gd name="T23" fmla="*/ 387109 h 158"/>
              <a:gd name="T24" fmla="*/ 439420 w 160"/>
              <a:gd name="T25" fmla="*/ 376740 h 158"/>
              <a:gd name="T26" fmla="*/ 456585 w 160"/>
              <a:gd name="T27" fmla="*/ 376740 h 158"/>
              <a:gd name="T28" fmla="*/ 312400 w 160"/>
              <a:gd name="T29" fmla="*/ 238487 h 158"/>
              <a:gd name="T30" fmla="*/ 456585 w 160"/>
              <a:gd name="T31" fmla="*/ 248856 h 158"/>
              <a:gd name="T32" fmla="*/ 346730 w 160"/>
              <a:gd name="T33" fmla="*/ 314526 h 158"/>
              <a:gd name="T34" fmla="*/ 449719 w 160"/>
              <a:gd name="T35" fmla="*/ 304157 h 158"/>
              <a:gd name="T36" fmla="*/ 291802 w 160"/>
              <a:gd name="T37" fmla="*/ 314526 h 158"/>
              <a:gd name="T38" fmla="*/ 411956 w 160"/>
              <a:gd name="T39" fmla="*/ 183185 h 158"/>
              <a:gd name="T40" fmla="*/ 264339 w 160"/>
              <a:gd name="T41" fmla="*/ 193554 h 158"/>
              <a:gd name="T42" fmla="*/ 439420 w 160"/>
              <a:gd name="T43" fmla="*/ 183185 h 158"/>
              <a:gd name="T44" fmla="*/ 456585 w 160"/>
              <a:gd name="T45" fmla="*/ 183185 h 158"/>
              <a:gd name="T46" fmla="*/ 284936 w 160"/>
              <a:gd name="T47" fmla="*/ 248856 h 158"/>
              <a:gd name="T48" fmla="*/ 267772 w 160"/>
              <a:gd name="T49" fmla="*/ 255768 h 158"/>
              <a:gd name="T50" fmla="*/ 329565 w 160"/>
              <a:gd name="T51" fmla="*/ 314526 h 158"/>
              <a:gd name="T52" fmla="*/ 312400 w 160"/>
              <a:gd name="T53" fmla="*/ 321439 h 158"/>
              <a:gd name="T54" fmla="*/ 154484 w 160"/>
              <a:gd name="T55" fmla="*/ 183185 h 158"/>
              <a:gd name="T56" fmla="*/ 109855 w 160"/>
              <a:gd name="T57" fmla="*/ 210836 h 158"/>
              <a:gd name="T58" fmla="*/ 137319 w 160"/>
              <a:gd name="T59" fmla="*/ 321439 h 158"/>
              <a:gd name="T60" fmla="*/ 137319 w 160"/>
              <a:gd name="T61" fmla="*/ 342177 h 158"/>
              <a:gd name="T62" fmla="*/ 154484 w 160"/>
              <a:gd name="T63" fmla="*/ 342177 h 158"/>
              <a:gd name="T64" fmla="*/ 154484 w 160"/>
              <a:gd name="T65" fmla="*/ 262681 h 158"/>
              <a:gd name="T66" fmla="*/ 192246 w 160"/>
              <a:gd name="T67" fmla="*/ 238487 h 158"/>
              <a:gd name="T68" fmla="*/ 168215 w 160"/>
              <a:gd name="T69" fmla="*/ 314526 h 158"/>
              <a:gd name="T70" fmla="*/ 127020 w 160"/>
              <a:gd name="T71" fmla="*/ 241943 h 158"/>
              <a:gd name="T72" fmla="*/ 137319 w 160"/>
              <a:gd name="T73" fmla="*/ 248856 h 158"/>
              <a:gd name="T74" fmla="*/ 367328 w 160"/>
              <a:gd name="T75" fmla="*/ 110603 h 158"/>
              <a:gd name="T76" fmla="*/ 339864 w 160"/>
              <a:gd name="T77" fmla="*/ 100234 h 158"/>
              <a:gd name="T78" fmla="*/ 401657 w 160"/>
              <a:gd name="T79" fmla="*/ 93321 h 158"/>
              <a:gd name="T80" fmla="*/ 401657 w 160"/>
              <a:gd name="T81" fmla="*/ 93321 h 158"/>
              <a:gd name="T82" fmla="*/ 284936 w 160"/>
              <a:gd name="T83" fmla="*/ 100234 h 158"/>
              <a:gd name="T84" fmla="*/ 439420 w 160"/>
              <a:gd name="T85" fmla="*/ 110603 h 158"/>
              <a:gd name="T86" fmla="*/ 192246 w 160"/>
              <a:gd name="T87" fmla="*/ 100234 h 158"/>
              <a:gd name="T88" fmla="*/ 219710 w 160"/>
              <a:gd name="T89" fmla="*/ 93321 h 158"/>
              <a:gd name="T90" fmla="*/ 219710 w 160"/>
              <a:gd name="T91" fmla="*/ 93321 h 158"/>
              <a:gd name="T92" fmla="*/ 247174 w 160"/>
              <a:gd name="T93" fmla="*/ 100234 h 158"/>
              <a:gd name="T94" fmla="*/ 477183 w 160"/>
              <a:gd name="T95" fmla="*/ 110603 h 158"/>
              <a:gd name="T96" fmla="*/ 154484 w 160"/>
              <a:gd name="T97" fmla="*/ 100234 h 158"/>
              <a:gd name="T98" fmla="*/ 109855 w 160"/>
              <a:gd name="T99" fmla="*/ 93321 h 158"/>
              <a:gd name="T100" fmla="*/ 109855 w 160"/>
              <a:gd name="T101" fmla="*/ 93321 h 158"/>
              <a:gd name="T102" fmla="*/ 65226 w 160"/>
              <a:gd name="T103" fmla="*/ 100234 h 15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58">
                <a:moveTo>
                  <a:pt x="160" y="11"/>
                </a:moveTo>
                <a:cubicBezTo>
                  <a:pt x="160" y="5"/>
                  <a:pt x="155" y="0"/>
                  <a:pt x="149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6"/>
                  <a:pt x="3" y="20"/>
                  <a:pt x="8" y="21"/>
                </a:cubicBezTo>
                <a:cubicBezTo>
                  <a:pt x="8" y="150"/>
                  <a:pt x="8" y="150"/>
                  <a:pt x="8" y="150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32" y="158"/>
                  <a:pt x="32" y="158"/>
                  <a:pt x="32" y="158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4" y="158"/>
                  <a:pt x="64" y="158"/>
                  <a:pt x="64" y="158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28" y="158"/>
                  <a:pt x="128" y="158"/>
                  <a:pt x="128" y="158"/>
                </a:cubicBezTo>
                <a:cubicBezTo>
                  <a:pt x="144" y="142"/>
                  <a:pt x="144" y="142"/>
                  <a:pt x="144" y="142"/>
                </a:cubicBezTo>
                <a:cubicBezTo>
                  <a:pt x="152" y="150"/>
                  <a:pt x="152" y="150"/>
                  <a:pt x="152" y="150"/>
                </a:cubicBezTo>
                <a:cubicBezTo>
                  <a:pt x="152" y="21"/>
                  <a:pt x="152" y="21"/>
                  <a:pt x="152" y="21"/>
                </a:cubicBezTo>
                <a:cubicBezTo>
                  <a:pt x="157" y="20"/>
                  <a:pt x="160" y="16"/>
                  <a:pt x="160" y="11"/>
                </a:cubicBezTo>
                <a:close/>
                <a:moveTo>
                  <a:pt x="147" y="138"/>
                </a:moveTo>
                <a:cubicBezTo>
                  <a:pt x="144" y="135"/>
                  <a:pt x="144" y="135"/>
                  <a:pt x="144" y="135"/>
                </a:cubicBezTo>
                <a:cubicBezTo>
                  <a:pt x="128" y="151"/>
                  <a:pt x="128" y="151"/>
                  <a:pt x="128" y="151"/>
                </a:cubicBezTo>
                <a:cubicBezTo>
                  <a:pt x="112" y="135"/>
                  <a:pt x="112" y="135"/>
                  <a:pt x="112" y="13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64" y="151"/>
                  <a:pt x="64" y="151"/>
                  <a:pt x="64" y="151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32" y="151"/>
                  <a:pt x="32" y="151"/>
                  <a:pt x="32" y="151"/>
                </a:cubicBezTo>
                <a:cubicBezTo>
                  <a:pt x="16" y="135"/>
                  <a:pt x="16" y="135"/>
                  <a:pt x="16" y="135"/>
                </a:cubicBezTo>
                <a:cubicBezTo>
                  <a:pt x="13" y="138"/>
                  <a:pt x="13" y="138"/>
                  <a:pt x="13" y="138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3"/>
                  <a:pt x="13" y="13"/>
                  <a:pt x="13" y="13"/>
                </a:cubicBezTo>
                <a:cubicBezTo>
                  <a:pt x="147" y="13"/>
                  <a:pt x="147" y="13"/>
                  <a:pt x="147" y="13"/>
                </a:cubicBezTo>
                <a:cubicBezTo>
                  <a:pt x="147" y="21"/>
                  <a:pt x="147" y="21"/>
                  <a:pt x="147" y="21"/>
                </a:cubicBezTo>
                <a:lnTo>
                  <a:pt x="147" y="138"/>
                </a:lnTo>
                <a:close/>
                <a:moveTo>
                  <a:pt x="152" y="15"/>
                </a:moveTo>
                <a:cubicBezTo>
                  <a:pt x="152" y="8"/>
                  <a:pt x="152" y="8"/>
                  <a:pt x="152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15"/>
                  <a:pt x="8" y="15"/>
                  <a:pt x="8" y="15"/>
                </a:cubicBezTo>
                <a:cubicBezTo>
                  <a:pt x="6" y="14"/>
                  <a:pt x="5" y="13"/>
                  <a:pt x="5" y="11"/>
                </a:cubicBezTo>
                <a:cubicBezTo>
                  <a:pt x="5" y="8"/>
                  <a:pt x="8" y="5"/>
                  <a:pt x="11" y="5"/>
                </a:cubicBezTo>
                <a:cubicBezTo>
                  <a:pt x="149" y="5"/>
                  <a:pt x="149" y="5"/>
                  <a:pt x="149" y="5"/>
                </a:cubicBezTo>
                <a:cubicBezTo>
                  <a:pt x="152" y="5"/>
                  <a:pt x="155" y="8"/>
                  <a:pt x="155" y="11"/>
                </a:cubicBezTo>
                <a:cubicBezTo>
                  <a:pt x="155" y="13"/>
                  <a:pt x="154" y="14"/>
                  <a:pt x="152" y="15"/>
                </a:cubicBezTo>
                <a:close/>
                <a:moveTo>
                  <a:pt x="117" y="107"/>
                </a:moveTo>
                <a:cubicBezTo>
                  <a:pt x="77" y="107"/>
                  <a:pt x="77" y="107"/>
                  <a:pt x="77" y="107"/>
                </a:cubicBezTo>
                <a:cubicBezTo>
                  <a:pt x="76" y="107"/>
                  <a:pt x="75" y="108"/>
                  <a:pt x="75" y="109"/>
                </a:cubicBezTo>
                <a:cubicBezTo>
                  <a:pt x="75" y="111"/>
                  <a:pt x="76" y="112"/>
                  <a:pt x="7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9" y="112"/>
                  <a:pt x="120" y="111"/>
                  <a:pt x="120" y="109"/>
                </a:cubicBezTo>
                <a:cubicBezTo>
                  <a:pt x="120" y="108"/>
                  <a:pt x="119" y="107"/>
                  <a:pt x="117" y="107"/>
                </a:cubicBezTo>
                <a:close/>
                <a:moveTo>
                  <a:pt x="129" y="107"/>
                </a:moveTo>
                <a:cubicBezTo>
                  <a:pt x="128" y="108"/>
                  <a:pt x="128" y="109"/>
                  <a:pt x="128" y="109"/>
                </a:cubicBezTo>
                <a:cubicBezTo>
                  <a:pt x="128" y="110"/>
                  <a:pt x="128" y="111"/>
                  <a:pt x="129" y="111"/>
                </a:cubicBezTo>
                <a:cubicBezTo>
                  <a:pt x="129" y="112"/>
                  <a:pt x="130" y="112"/>
                  <a:pt x="131" y="112"/>
                </a:cubicBezTo>
                <a:cubicBezTo>
                  <a:pt x="131" y="112"/>
                  <a:pt x="132" y="112"/>
                  <a:pt x="133" y="111"/>
                </a:cubicBezTo>
                <a:cubicBezTo>
                  <a:pt x="133" y="111"/>
                  <a:pt x="133" y="110"/>
                  <a:pt x="133" y="109"/>
                </a:cubicBezTo>
                <a:cubicBezTo>
                  <a:pt x="133" y="109"/>
                  <a:pt x="133" y="108"/>
                  <a:pt x="133" y="107"/>
                </a:cubicBezTo>
                <a:cubicBezTo>
                  <a:pt x="132" y="106"/>
                  <a:pt x="130" y="106"/>
                  <a:pt x="129" y="107"/>
                </a:cubicBezTo>
                <a:close/>
                <a:moveTo>
                  <a:pt x="131" y="69"/>
                </a:moveTo>
                <a:cubicBezTo>
                  <a:pt x="91" y="69"/>
                  <a:pt x="91" y="69"/>
                  <a:pt x="91" y="69"/>
                </a:cubicBezTo>
                <a:cubicBezTo>
                  <a:pt x="89" y="69"/>
                  <a:pt x="88" y="71"/>
                  <a:pt x="88" y="72"/>
                </a:cubicBezTo>
                <a:cubicBezTo>
                  <a:pt x="88" y="73"/>
                  <a:pt x="89" y="75"/>
                  <a:pt x="91" y="75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32" y="75"/>
                  <a:pt x="133" y="73"/>
                  <a:pt x="133" y="72"/>
                </a:cubicBezTo>
                <a:cubicBezTo>
                  <a:pt x="133" y="71"/>
                  <a:pt x="132" y="69"/>
                  <a:pt x="131" y="69"/>
                </a:cubicBezTo>
                <a:close/>
                <a:moveTo>
                  <a:pt x="131" y="88"/>
                </a:moveTo>
                <a:cubicBezTo>
                  <a:pt x="104" y="88"/>
                  <a:pt x="104" y="88"/>
                  <a:pt x="104" y="88"/>
                </a:cubicBezTo>
                <a:cubicBezTo>
                  <a:pt x="103" y="88"/>
                  <a:pt x="101" y="89"/>
                  <a:pt x="101" y="91"/>
                </a:cubicBezTo>
                <a:cubicBezTo>
                  <a:pt x="101" y="92"/>
                  <a:pt x="103" y="93"/>
                  <a:pt x="104" y="93"/>
                </a:cubicBezTo>
                <a:cubicBezTo>
                  <a:pt x="131" y="93"/>
                  <a:pt x="131" y="93"/>
                  <a:pt x="131" y="93"/>
                </a:cubicBezTo>
                <a:cubicBezTo>
                  <a:pt x="132" y="93"/>
                  <a:pt x="133" y="92"/>
                  <a:pt x="133" y="91"/>
                </a:cubicBezTo>
                <a:cubicBezTo>
                  <a:pt x="133" y="89"/>
                  <a:pt x="132" y="88"/>
                  <a:pt x="131" y="88"/>
                </a:cubicBezTo>
                <a:close/>
                <a:moveTo>
                  <a:pt x="75" y="91"/>
                </a:moveTo>
                <a:cubicBezTo>
                  <a:pt x="75" y="92"/>
                  <a:pt x="76" y="93"/>
                  <a:pt x="77" y="93"/>
                </a:cubicBezTo>
                <a:cubicBezTo>
                  <a:pt x="83" y="93"/>
                  <a:pt x="83" y="93"/>
                  <a:pt x="83" y="93"/>
                </a:cubicBezTo>
                <a:cubicBezTo>
                  <a:pt x="84" y="93"/>
                  <a:pt x="85" y="92"/>
                  <a:pt x="85" y="91"/>
                </a:cubicBezTo>
                <a:cubicBezTo>
                  <a:pt x="85" y="89"/>
                  <a:pt x="84" y="88"/>
                  <a:pt x="83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6" y="88"/>
                  <a:pt x="75" y="89"/>
                  <a:pt x="75" y="91"/>
                </a:cubicBezTo>
                <a:close/>
                <a:moveTo>
                  <a:pt x="120" y="53"/>
                </a:moveTo>
                <a:cubicBezTo>
                  <a:pt x="120" y="52"/>
                  <a:pt x="119" y="51"/>
                  <a:pt x="117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6" y="51"/>
                  <a:pt x="75" y="52"/>
                  <a:pt x="75" y="53"/>
                </a:cubicBezTo>
                <a:cubicBezTo>
                  <a:pt x="75" y="55"/>
                  <a:pt x="76" y="56"/>
                  <a:pt x="77" y="56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19" y="56"/>
                  <a:pt x="120" y="55"/>
                  <a:pt x="120" y="53"/>
                </a:cubicBezTo>
                <a:close/>
                <a:moveTo>
                  <a:pt x="129" y="51"/>
                </a:moveTo>
                <a:cubicBezTo>
                  <a:pt x="128" y="52"/>
                  <a:pt x="128" y="53"/>
                  <a:pt x="128" y="53"/>
                </a:cubicBezTo>
                <a:cubicBezTo>
                  <a:pt x="128" y="54"/>
                  <a:pt x="128" y="55"/>
                  <a:pt x="129" y="55"/>
                </a:cubicBezTo>
                <a:cubicBezTo>
                  <a:pt x="129" y="56"/>
                  <a:pt x="130" y="56"/>
                  <a:pt x="131" y="56"/>
                </a:cubicBezTo>
                <a:cubicBezTo>
                  <a:pt x="131" y="56"/>
                  <a:pt x="132" y="56"/>
                  <a:pt x="133" y="55"/>
                </a:cubicBezTo>
                <a:cubicBezTo>
                  <a:pt x="133" y="55"/>
                  <a:pt x="133" y="54"/>
                  <a:pt x="133" y="53"/>
                </a:cubicBezTo>
                <a:cubicBezTo>
                  <a:pt x="133" y="53"/>
                  <a:pt x="133" y="52"/>
                  <a:pt x="133" y="51"/>
                </a:cubicBezTo>
                <a:cubicBezTo>
                  <a:pt x="132" y="50"/>
                  <a:pt x="130" y="50"/>
                  <a:pt x="129" y="51"/>
                </a:cubicBezTo>
                <a:close/>
                <a:moveTo>
                  <a:pt x="82" y="74"/>
                </a:moveTo>
                <a:cubicBezTo>
                  <a:pt x="82" y="73"/>
                  <a:pt x="83" y="73"/>
                  <a:pt x="83" y="72"/>
                </a:cubicBezTo>
                <a:cubicBezTo>
                  <a:pt x="83" y="71"/>
                  <a:pt x="82" y="71"/>
                  <a:pt x="82" y="70"/>
                </a:cubicBezTo>
                <a:cubicBezTo>
                  <a:pt x="81" y="69"/>
                  <a:pt x="79" y="69"/>
                  <a:pt x="78" y="70"/>
                </a:cubicBezTo>
                <a:cubicBezTo>
                  <a:pt x="78" y="71"/>
                  <a:pt x="77" y="71"/>
                  <a:pt x="77" y="72"/>
                </a:cubicBezTo>
                <a:cubicBezTo>
                  <a:pt x="77" y="73"/>
                  <a:pt x="78" y="73"/>
                  <a:pt x="78" y="74"/>
                </a:cubicBezTo>
                <a:cubicBezTo>
                  <a:pt x="79" y="74"/>
                  <a:pt x="79" y="75"/>
                  <a:pt x="80" y="75"/>
                </a:cubicBezTo>
                <a:cubicBezTo>
                  <a:pt x="81" y="75"/>
                  <a:pt x="81" y="74"/>
                  <a:pt x="82" y="74"/>
                </a:cubicBezTo>
                <a:close/>
                <a:moveTo>
                  <a:pt x="95" y="93"/>
                </a:moveTo>
                <a:cubicBezTo>
                  <a:pt x="96" y="92"/>
                  <a:pt x="96" y="91"/>
                  <a:pt x="96" y="91"/>
                </a:cubicBezTo>
                <a:cubicBezTo>
                  <a:pt x="96" y="90"/>
                  <a:pt x="96" y="89"/>
                  <a:pt x="95" y="89"/>
                </a:cubicBezTo>
                <a:cubicBezTo>
                  <a:pt x="94" y="88"/>
                  <a:pt x="92" y="88"/>
                  <a:pt x="91" y="89"/>
                </a:cubicBezTo>
                <a:cubicBezTo>
                  <a:pt x="91" y="89"/>
                  <a:pt x="91" y="90"/>
                  <a:pt x="91" y="91"/>
                </a:cubicBezTo>
                <a:cubicBezTo>
                  <a:pt x="91" y="91"/>
                  <a:pt x="91" y="92"/>
                  <a:pt x="91" y="93"/>
                </a:cubicBezTo>
                <a:cubicBezTo>
                  <a:pt x="92" y="93"/>
                  <a:pt x="93" y="93"/>
                  <a:pt x="93" y="93"/>
                </a:cubicBezTo>
                <a:cubicBezTo>
                  <a:pt x="94" y="93"/>
                  <a:pt x="95" y="93"/>
                  <a:pt x="95" y="93"/>
                </a:cubicBezTo>
                <a:close/>
                <a:moveTo>
                  <a:pt x="45" y="56"/>
                </a:moveTo>
                <a:cubicBezTo>
                  <a:pt x="45" y="53"/>
                  <a:pt x="45" y="53"/>
                  <a:pt x="45" y="53"/>
                </a:cubicBezTo>
                <a:cubicBezTo>
                  <a:pt x="45" y="52"/>
                  <a:pt x="44" y="51"/>
                  <a:pt x="43" y="51"/>
                </a:cubicBezTo>
                <a:cubicBezTo>
                  <a:pt x="41" y="51"/>
                  <a:pt x="40" y="52"/>
                  <a:pt x="40" y="53"/>
                </a:cubicBezTo>
                <a:cubicBezTo>
                  <a:pt x="40" y="56"/>
                  <a:pt x="40" y="56"/>
                  <a:pt x="40" y="56"/>
                </a:cubicBezTo>
                <a:cubicBezTo>
                  <a:pt x="37" y="57"/>
                  <a:pt x="34" y="58"/>
                  <a:pt x="32" y="61"/>
                </a:cubicBezTo>
                <a:cubicBezTo>
                  <a:pt x="31" y="63"/>
                  <a:pt x="30" y="65"/>
                  <a:pt x="30" y="68"/>
                </a:cubicBezTo>
                <a:cubicBezTo>
                  <a:pt x="31" y="70"/>
                  <a:pt x="32" y="73"/>
                  <a:pt x="34" y="74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93"/>
                  <a:pt x="40" y="93"/>
                  <a:pt x="40" y="93"/>
                </a:cubicBezTo>
                <a:cubicBezTo>
                  <a:pt x="37" y="92"/>
                  <a:pt x="35" y="89"/>
                  <a:pt x="35" y="86"/>
                </a:cubicBezTo>
                <a:cubicBezTo>
                  <a:pt x="35" y="84"/>
                  <a:pt x="33" y="83"/>
                  <a:pt x="32" y="83"/>
                </a:cubicBezTo>
                <a:cubicBezTo>
                  <a:pt x="31" y="83"/>
                  <a:pt x="29" y="84"/>
                  <a:pt x="29" y="86"/>
                </a:cubicBezTo>
                <a:cubicBezTo>
                  <a:pt x="29" y="92"/>
                  <a:pt x="34" y="98"/>
                  <a:pt x="40" y="99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0" y="103"/>
                  <a:pt x="41" y="104"/>
                  <a:pt x="43" y="104"/>
                </a:cubicBezTo>
                <a:cubicBezTo>
                  <a:pt x="44" y="104"/>
                  <a:pt x="45" y="103"/>
                  <a:pt x="45" y="101"/>
                </a:cubicBezTo>
                <a:cubicBezTo>
                  <a:pt x="45" y="99"/>
                  <a:pt x="45" y="99"/>
                  <a:pt x="45" y="99"/>
                </a:cubicBezTo>
                <a:cubicBezTo>
                  <a:pt x="48" y="98"/>
                  <a:pt x="51" y="97"/>
                  <a:pt x="53" y="95"/>
                </a:cubicBezTo>
                <a:cubicBezTo>
                  <a:pt x="54" y="93"/>
                  <a:pt x="55" y="90"/>
                  <a:pt x="55" y="88"/>
                </a:cubicBezTo>
                <a:cubicBezTo>
                  <a:pt x="55" y="85"/>
                  <a:pt x="53" y="83"/>
                  <a:pt x="51" y="81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62"/>
                  <a:pt x="45" y="62"/>
                  <a:pt x="45" y="62"/>
                </a:cubicBezTo>
                <a:cubicBezTo>
                  <a:pt x="48" y="63"/>
                  <a:pt x="51" y="66"/>
                  <a:pt x="51" y="69"/>
                </a:cubicBezTo>
                <a:cubicBezTo>
                  <a:pt x="51" y="71"/>
                  <a:pt x="52" y="72"/>
                  <a:pt x="53" y="72"/>
                </a:cubicBezTo>
                <a:cubicBezTo>
                  <a:pt x="55" y="72"/>
                  <a:pt x="56" y="71"/>
                  <a:pt x="56" y="69"/>
                </a:cubicBezTo>
                <a:cubicBezTo>
                  <a:pt x="56" y="63"/>
                  <a:pt x="51" y="58"/>
                  <a:pt x="45" y="56"/>
                </a:cubicBezTo>
                <a:close/>
                <a:moveTo>
                  <a:pt x="48" y="85"/>
                </a:moveTo>
                <a:cubicBezTo>
                  <a:pt x="49" y="86"/>
                  <a:pt x="50" y="87"/>
                  <a:pt x="50" y="88"/>
                </a:cubicBezTo>
                <a:cubicBezTo>
                  <a:pt x="50" y="89"/>
                  <a:pt x="49" y="90"/>
                  <a:pt x="49" y="91"/>
                </a:cubicBezTo>
                <a:cubicBezTo>
                  <a:pt x="48" y="92"/>
                  <a:pt x="47" y="93"/>
                  <a:pt x="45" y="93"/>
                </a:cubicBezTo>
                <a:cubicBezTo>
                  <a:pt x="45" y="83"/>
                  <a:pt x="45" y="83"/>
                  <a:pt x="45" y="83"/>
                </a:cubicBezTo>
                <a:lnTo>
                  <a:pt x="48" y="85"/>
                </a:lnTo>
                <a:close/>
                <a:moveTo>
                  <a:pt x="37" y="70"/>
                </a:moveTo>
                <a:cubicBezTo>
                  <a:pt x="36" y="69"/>
                  <a:pt x="36" y="68"/>
                  <a:pt x="36" y="67"/>
                </a:cubicBezTo>
                <a:cubicBezTo>
                  <a:pt x="36" y="66"/>
                  <a:pt x="36" y="65"/>
                  <a:pt x="37" y="64"/>
                </a:cubicBezTo>
                <a:cubicBezTo>
                  <a:pt x="37" y="63"/>
                  <a:pt x="39" y="62"/>
                  <a:pt x="40" y="62"/>
                </a:cubicBezTo>
                <a:cubicBezTo>
                  <a:pt x="40" y="72"/>
                  <a:pt x="40" y="72"/>
                  <a:pt x="40" y="72"/>
                </a:cubicBezTo>
                <a:lnTo>
                  <a:pt x="37" y="70"/>
                </a:lnTo>
                <a:close/>
                <a:moveTo>
                  <a:pt x="107" y="27"/>
                </a:moveTo>
                <a:cubicBezTo>
                  <a:pt x="108" y="27"/>
                  <a:pt x="109" y="28"/>
                  <a:pt x="109" y="29"/>
                </a:cubicBezTo>
                <a:cubicBezTo>
                  <a:pt x="109" y="31"/>
                  <a:pt x="108" y="32"/>
                  <a:pt x="107" y="32"/>
                </a:cubicBezTo>
                <a:cubicBezTo>
                  <a:pt x="105" y="32"/>
                  <a:pt x="104" y="31"/>
                  <a:pt x="104" y="29"/>
                </a:cubicBezTo>
                <a:cubicBezTo>
                  <a:pt x="104" y="28"/>
                  <a:pt x="105" y="27"/>
                  <a:pt x="107" y="27"/>
                </a:cubicBezTo>
                <a:close/>
                <a:moveTo>
                  <a:pt x="96" y="27"/>
                </a:moveTo>
                <a:cubicBezTo>
                  <a:pt x="97" y="27"/>
                  <a:pt x="99" y="28"/>
                  <a:pt x="99" y="29"/>
                </a:cubicBezTo>
                <a:cubicBezTo>
                  <a:pt x="99" y="31"/>
                  <a:pt x="97" y="32"/>
                  <a:pt x="96" y="32"/>
                </a:cubicBezTo>
                <a:cubicBezTo>
                  <a:pt x="95" y="32"/>
                  <a:pt x="93" y="31"/>
                  <a:pt x="93" y="29"/>
                </a:cubicBezTo>
                <a:cubicBezTo>
                  <a:pt x="93" y="28"/>
                  <a:pt x="95" y="27"/>
                  <a:pt x="96" y="27"/>
                </a:cubicBezTo>
                <a:close/>
                <a:moveTo>
                  <a:pt x="117" y="27"/>
                </a:moveTo>
                <a:cubicBezTo>
                  <a:pt x="119" y="27"/>
                  <a:pt x="120" y="28"/>
                  <a:pt x="120" y="29"/>
                </a:cubicBezTo>
                <a:cubicBezTo>
                  <a:pt x="120" y="31"/>
                  <a:pt x="119" y="32"/>
                  <a:pt x="117" y="32"/>
                </a:cubicBezTo>
                <a:cubicBezTo>
                  <a:pt x="116" y="32"/>
                  <a:pt x="115" y="31"/>
                  <a:pt x="115" y="29"/>
                </a:cubicBezTo>
                <a:cubicBezTo>
                  <a:pt x="115" y="28"/>
                  <a:pt x="116" y="27"/>
                  <a:pt x="117" y="27"/>
                </a:cubicBezTo>
                <a:close/>
                <a:moveTo>
                  <a:pt x="85" y="27"/>
                </a:moveTo>
                <a:cubicBezTo>
                  <a:pt x="87" y="27"/>
                  <a:pt x="88" y="28"/>
                  <a:pt x="88" y="29"/>
                </a:cubicBezTo>
                <a:cubicBezTo>
                  <a:pt x="88" y="31"/>
                  <a:pt x="87" y="32"/>
                  <a:pt x="85" y="32"/>
                </a:cubicBezTo>
                <a:cubicBezTo>
                  <a:pt x="84" y="32"/>
                  <a:pt x="83" y="31"/>
                  <a:pt x="83" y="29"/>
                </a:cubicBezTo>
                <a:cubicBezTo>
                  <a:pt x="83" y="28"/>
                  <a:pt x="84" y="27"/>
                  <a:pt x="85" y="27"/>
                </a:cubicBezTo>
                <a:close/>
                <a:moveTo>
                  <a:pt x="128" y="27"/>
                </a:moveTo>
                <a:cubicBezTo>
                  <a:pt x="129" y="27"/>
                  <a:pt x="131" y="28"/>
                  <a:pt x="131" y="29"/>
                </a:cubicBezTo>
                <a:cubicBezTo>
                  <a:pt x="131" y="31"/>
                  <a:pt x="129" y="32"/>
                  <a:pt x="128" y="32"/>
                </a:cubicBezTo>
                <a:cubicBezTo>
                  <a:pt x="127" y="32"/>
                  <a:pt x="125" y="31"/>
                  <a:pt x="125" y="29"/>
                </a:cubicBezTo>
                <a:cubicBezTo>
                  <a:pt x="125" y="28"/>
                  <a:pt x="127" y="27"/>
                  <a:pt x="128" y="27"/>
                </a:cubicBezTo>
                <a:close/>
                <a:moveTo>
                  <a:pt x="53" y="27"/>
                </a:moveTo>
                <a:cubicBezTo>
                  <a:pt x="55" y="27"/>
                  <a:pt x="56" y="28"/>
                  <a:pt x="56" y="29"/>
                </a:cubicBezTo>
                <a:cubicBezTo>
                  <a:pt x="56" y="31"/>
                  <a:pt x="55" y="32"/>
                  <a:pt x="53" y="32"/>
                </a:cubicBezTo>
                <a:cubicBezTo>
                  <a:pt x="52" y="32"/>
                  <a:pt x="51" y="31"/>
                  <a:pt x="51" y="29"/>
                </a:cubicBezTo>
                <a:cubicBezTo>
                  <a:pt x="51" y="28"/>
                  <a:pt x="52" y="27"/>
                  <a:pt x="53" y="27"/>
                </a:cubicBezTo>
                <a:close/>
                <a:moveTo>
                  <a:pt x="64" y="27"/>
                </a:moveTo>
                <a:cubicBezTo>
                  <a:pt x="65" y="27"/>
                  <a:pt x="67" y="28"/>
                  <a:pt x="67" y="29"/>
                </a:cubicBezTo>
                <a:cubicBezTo>
                  <a:pt x="67" y="31"/>
                  <a:pt x="65" y="32"/>
                  <a:pt x="64" y="32"/>
                </a:cubicBezTo>
                <a:cubicBezTo>
                  <a:pt x="63" y="32"/>
                  <a:pt x="61" y="31"/>
                  <a:pt x="61" y="29"/>
                </a:cubicBezTo>
                <a:cubicBezTo>
                  <a:pt x="61" y="28"/>
                  <a:pt x="63" y="27"/>
                  <a:pt x="64" y="27"/>
                </a:cubicBezTo>
                <a:close/>
                <a:moveTo>
                  <a:pt x="75" y="27"/>
                </a:moveTo>
                <a:cubicBezTo>
                  <a:pt x="76" y="27"/>
                  <a:pt x="77" y="28"/>
                  <a:pt x="77" y="29"/>
                </a:cubicBezTo>
                <a:cubicBezTo>
                  <a:pt x="77" y="31"/>
                  <a:pt x="76" y="32"/>
                  <a:pt x="75" y="32"/>
                </a:cubicBezTo>
                <a:cubicBezTo>
                  <a:pt x="73" y="32"/>
                  <a:pt x="72" y="31"/>
                  <a:pt x="72" y="29"/>
                </a:cubicBezTo>
                <a:cubicBezTo>
                  <a:pt x="72" y="28"/>
                  <a:pt x="73" y="27"/>
                  <a:pt x="75" y="27"/>
                </a:cubicBezTo>
                <a:close/>
                <a:moveTo>
                  <a:pt x="139" y="27"/>
                </a:moveTo>
                <a:cubicBezTo>
                  <a:pt x="140" y="27"/>
                  <a:pt x="141" y="28"/>
                  <a:pt x="141" y="29"/>
                </a:cubicBezTo>
                <a:cubicBezTo>
                  <a:pt x="141" y="31"/>
                  <a:pt x="140" y="32"/>
                  <a:pt x="139" y="32"/>
                </a:cubicBezTo>
                <a:cubicBezTo>
                  <a:pt x="137" y="32"/>
                  <a:pt x="136" y="31"/>
                  <a:pt x="136" y="29"/>
                </a:cubicBezTo>
                <a:cubicBezTo>
                  <a:pt x="136" y="28"/>
                  <a:pt x="137" y="27"/>
                  <a:pt x="139" y="27"/>
                </a:cubicBezTo>
                <a:close/>
                <a:moveTo>
                  <a:pt x="43" y="27"/>
                </a:moveTo>
                <a:cubicBezTo>
                  <a:pt x="44" y="27"/>
                  <a:pt x="45" y="28"/>
                  <a:pt x="45" y="29"/>
                </a:cubicBezTo>
                <a:cubicBezTo>
                  <a:pt x="45" y="31"/>
                  <a:pt x="44" y="32"/>
                  <a:pt x="43" y="32"/>
                </a:cubicBezTo>
                <a:cubicBezTo>
                  <a:pt x="41" y="32"/>
                  <a:pt x="40" y="31"/>
                  <a:pt x="40" y="29"/>
                </a:cubicBezTo>
                <a:cubicBezTo>
                  <a:pt x="40" y="28"/>
                  <a:pt x="41" y="27"/>
                  <a:pt x="43" y="27"/>
                </a:cubicBezTo>
                <a:close/>
                <a:moveTo>
                  <a:pt x="32" y="27"/>
                </a:moveTo>
                <a:cubicBezTo>
                  <a:pt x="33" y="27"/>
                  <a:pt x="35" y="28"/>
                  <a:pt x="35" y="29"/>
                </a:cubicBezTo>
                <a:cubicBezTo>
                  <a:pt x="35" y="31"/>
                  <a:pt x="33" y="32"/>
                  <a:pt x="32" y="32"/>
                </a:cubicBezTo>
                <a:cubicBezTo>
                  <a:pt x="31" y="32"/>
                  <a:pt x="29" y="31"/>
                  <a:pt x="29" y="29"/>
                </a:cubicBezTo>
                <a:cubicBezTo>
                  <a:pt x="29" y="28"/>
                  <a:pt x="31" y="27"/>
                  <a:pt x="32" y="27"/>
                </a:cubicBezTo>
                <a:close/>
                <a:moveTo>
                  <a:pt x="21" y="27"/>
                </a:moveTo>
                <a:cubicBezTo>
                  <a:pt x="23" y="27"/>
                  <a:pt x="24" y="28"/>
                  <a:pt x="24" y="29"/>
                </a:cubicBezTo>
                <a:cubicBezTo>
                  <a:pt x="24" y="31"/>
                  <a:pt x="23" y="32"/>
                  <a:pt x="21" y="32"/>
                </a:cubicBezTo>
                <a:cubicBezTo>
                  <a:pt x="20" y="32"/>
                  <a:pt x="19" y="31"/>
                  <a:pt x="19" y="29"/>
                </a:cubicBezTo>
                <a:cubicBezTo>
                  <a:pt x="19" y="28"/>
                  <a:pt x="20" y="27"/>
                  <a:pt x="21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" name="Freeform 1135">
            <a:extLst>
              <a:ext uri="{FF2B5EF4-FFF2-40B4-BE49-F238E27FC236}">
                <a16:creationId xmlns:a16="http://schemas.microsoft.com/office/drawing/2014/main" id="{60415B9E-1A48-4A7E-98EF-77BC234C40C9}"/>
              </a:ext>
            </a:extLst>
          </p:cNvPr>
          <p:cNvSpPr>
            <a:spLocks noEditPoints="1"/>
          </p:cNvSpPr>
          <p:nvPr/>
        </p:nvSpPr>
        <p:spPr bwMode="auto">
          <a:xfrm>
            <a:off x="7725566" y="1318822"/>
            <a:ext cx="445584" cy="391338"/>
          </a:xfrm>
          <a:custGeom>
            <a:avLst/>
            <a:gdLst>
              <a:gd name="T0" fmla="*/ 0 w 160"/>
              <a:gd name="T1" fmla="*/ 442947 h 139"/>
              <a:gd name="T2" fmla="*/ 109538 w 160"/>
              <a:gd name="T3" fmla="*/ 481013 h 139"/>
              <a:gd name="T4" fmla="*/ 438150 w 160"/>
              <a:gd name="T5" fmla="*/ 481013 h 139"/>
              <a:gd name="T6" fmla="*/ 547688 w 160"/>
              <a:gd name="T7" fmla="*/ 442947 h 139"/>
              <a:gd name="T8" fmla="*/ 37654 w 160"/>
              <a:gd name="T9" fmla="*/ 460250 h 139"/>
              <a:gd name="T10" fmla="*/ 92422 w 160"/>
              <a:gd name="T11" fmla="*/ 460250 h 139"/>
              <a:gd name="T12" fmla="*/ 455266 w 160"/>
              <a:gd name="T13" fmla="*/ 442947 h 139"/>
              <a:gd name="T14" fmla="*/ 530573 w 160"/>
              <a:gd name="T15" fmla="*/ 425645 h 139"/>
              <a:gd name="T16" fmla="*/ 17115 w 160"/>
              <a:gd name="T17" fmla="*/ 425645 h 139"/>
              <a:gd name="T18" fmla="*/ 530573 w 160"/>
              <a:gd name="T19" fmla="*/ 425645 h 139"/>
              <a:gd name="T20" fmla="*/ 510034 w 160"/>
              <a:gd name="T21" fmla="*/ 387579 h 139"/>
              <a:gd name="T22" fmla="*/ 510034 w 160"/>
              <a:gd name="T23" fmla="*/ 342592 h 139"/>
              <a:gd name="T24" fmla="*/ 510034 w 160"/>
              <a:gd name="T25" fmla="*/ 314908 h 139"/>
              <a:gd name="T26" fmla="*/ 510034 w 160"/>
              <a:gd name="T27" fmla="*/ 110737 h 139"/>
              <a:gd name="T28" fmla="*/ 510034 w 160"/>
              <a:gd name="T29" fmla="*/ 83053 h 139"/>
              <a:gd name="T30" fmla="*/ 54769 w 160"/>
              <a:gd name="T31" fmla="*/ 38066 h 139"/>
              <a:gd name="T32" fmla="*/ 54769 w 160"/>
              <a:gd name="T33" fmla="*/ 404881 h 139"/>
              <a:gd name="T34" fmla="*/ 492919 w 160"/>
              <a:gd name="T35" fmla="*/ 83053 h 139"/>
              <a:gd name="T36" fmla="*/ 482650 w 160"/>
              <a:gd name="T37" fmla="*/ 100355 h 139"/>
              <a:gd name="T38" fmla="*/ 482650 w 160"/>
              <a:gd name="T39" fmla="*/ 110737 h 139"/>
              <a:gd name="T40" fmla="*/ 492919 w 160"/>
              <a:gd name="T41" fmla="*/ 128039 h 139"/>
              <a:gd name="T42" fmla="*/ 475804 w 160"/>
              <a:gd name="T43" fmla="*/ 321829 h 139"/>
              <a:gd name="T44" fmla="*/ 492919 w 160"/>
              <a:gd name="T45" fmla="*/ 342592 h 139"/>
              <a:gd name="T46" fmla="*/ 482650 w 160"/>
              <a:gd name="T47" fmla="*/ 359895 h 139"/>
              <a:gd name="T48" fmla="*/ 492919 w 160"/>
              <a:gd name="T49" fmla="*/ 387579 h 139"/>
              <a:gd name="T50" fmla="*/ 414189 w 160"/>
              <a:gd name="T51" fmla="*/ 141882 h 139"/>
              <a:gd name="T52" fmla="*/ 338882 w 160"/>
              <a:gd name="T53" fmla="*/ 110737 h 139"/>
              <a:gd name="T54" fmla="*/ 260152 w 160"/>
              <a:gd name="T55" fmla="*/ 141882 h 139"/>
              <a:gd name="T56" fmla="*/ 260152 w 160"/>
              <a:gd name="T57" fmla="*/ 301066 h 139"/>
              <a:gd name="T58" fmla="*/ 414189 w 160"/>
              <a:gd name="T59" fmla="*/ 301066 h 139"/>
              <a:gd name="T60" fmla="*/ 448420 w 160"/>
              <a:gd name="T61" fmla="*/ 221474 h 139"/>
              <a:gd name="T62" fmla="*/ 427881 w 160"/>
              <a:gd name="T63" fmla="*/ 231855 h 139"/>
              <a:gd name="T64" fmla="*/ 390228 w 160"/>
              <a:gd name="T65" fmla="*/ 273381 h 139"/>
              <a:gd name="T66" fmla="*/ 345728 w 160"/>
              <a:gd name="T67" fmla="*/ 314908 h 139"/>
              <a:gd name="T68" fmla="*/ 328613 w 160"/>
              <a:gd name="T69" fmla="*/ 304526 h 139"/>
              <a:gd name="T70" fmla="*/ 287536 w 160"/>
              <a:gd name="T71" fmla="*/ 287224 h 139"/>
              <a:gd name="T72" fmla="*/ 266998 w 160"/>
              <a:gd name="T73" fmla="*/ 280303 h 139"/>
              <a:gd name="T74" fmla="*/ 263575 w 160"/>
              <a:gd name="T75" fmla="*/ 221474 h 139"/>
              <a:gd name="T76" fmla="*/ 266998 w 160"/>
              <a:gd name="T77" fmla="*/ 162645 h 139"/>
              <a:gd name="T78" fmla="*/ 287536 w 160"/>
              <a:gd name="T79" fmla="*/ 169566 h 139"/>
              <a:gd name="T80" fmla="*/ 328613 w 160"/>
              <a:gd name="T81" fmla="*/ 128039 h 139"/>
              <a:gd name="T82" fmla="*/ 345728 w 160"/>
              <a:gd name="T83" fmla="*/ 138421 h 139"/>
              <a:gd name="T84" fmla="*/ 390228 w 160"/>
              <a:gd name="T85" fmla="*/ 155724 h 139"/>
              <a:gd name="T86" fmla="*/ 403920 w 160"/>
              <a:gd name="T87" fmla="*/ 169566 h 139"/>
              <a:gd name="T88" fmla="*/ 421035 w 160"/>
              <a:gd name="T89" fmla="*/ 211092 h 139"/>
              <a:gd name="T90" fmla="*/ 338882 w 160"/>
              <a:gd name="T91" fmla="*/ 183408 h 139"/>
              <a:gd name="T92" fmla="*/ 373112 w 160"/>
              <a:gd name="T93" fmla="*/ 221474 h 139"/>
              <a:gd name="T94" fmla="*/ 318344 w 160"/>
              <a:gd name="T95" fmla="*/ 221474 h 139"/>
              <a:gd name="T96" fmla="*/ 338882 w 160"/>
              <a:gd name="T97" fmla="*/ 238776 h 139"/>
              <a:gd name="T98" fmla="*/ 136922 w 160"/>
              <a:gd name="T99" fmla="*/ 148803 h 139"/>
              <a:gd name="T100" fmla="*/ 136922 w 160"/>
              <a:gd name="T101" fmla="*/ 294145 h 139"/>
              <a:gd name="T102" fmla="*/ 136922 w 160"/>
              <a:gd name="T103" fmla="*/ 321829 h 139"/>
              <a:gd name="T104" fmla="*/ 154037 w 160"/>
              <a:gd name="T105" fmla="*/ 138421 h 139"/>
              <a:gd name="T106" fmla="*/ 109538 w 160"/>
              <a:gd name="T107" fmla="*/ 148803 h 139"/>
              <a:gd name="T108" fmla="*/ 92422 w 160"/>
              <a:gd name="T109" fmla="*/ 138421 h 139"/>
              <a:gd name="T110" fmla="*/ 109538 w 160"/>
              <a:gd name="T111" fmla="*/ 321829 h 139"/>
              <a:gd name="T112" fmla="*/ 109538 w 160"/>
              <a:gd name="T113" fmla="*/ 294145 h 13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39">
                <a:moveTo>
                  <a:pt x="16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39"/>
                  <a:pt x="5" y="139"/>
                  <a:pt x="5" y="139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60" y="128"/>
                  <a:pt x="160" y="128"/>
                  <a:pt x="160" y="128"/>
                </a:cubicBezTo>
                <a:lnTo>
                  <a:pt x="160" y="0"/>
                </a:lnTo>
                <a:close/>
                <a:moveTo>
                  <a:pt x="27" y="133"/>
                </a:moveTo>
                <a:cubicBezTo>
                  <a:pt x="11" y="133"/>
                  <a:pt x="11" y="133"/>
                  <a:pt x="11" y="133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27" y="128"/>
                  <a:pt x="27" y="128"/>
                  <a:pt x="27" y="128"/>
                </a:cubicBezTo>
                <a:lnTo>
                  <a:pt x="27" y="133"/>
                </a:lnTo>
                <a:close/>
                <a:moveTo>
                  <a:pt x="149" y="133"/>
                </a:moveTo>
                <a:cubicBezTo>
                  <a:pt x="133" y="133"/>
                  <a:pt x="133" y="133"/>
                  <a:pt x="133" y="133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49" y="128"/>
                  <a:pt x="149" y="128"/>
                  <a:pt x="149" y="128"/>
                </a:cubicBezTo>
                <a:lnTo>
                  <a:pt x="149" y="133"/>
                </a:lnTo>
                <a:close/>
                <a:moveTo>
                  <a:pt x="155" y="123"/>
                </a:moveTo>
                <a:cubicBezTo>
                  <a:pt x="128" y="123"/>
                  <a:pt x="128" y="123"/>
                  <a:pt x="128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lnTo>
                  <a:pt x="155" y="123"/>
                </a:lnTo>
                <a:close/>
                <a:moveTo>
                  <a:pt x="16" y="117"/>
                </a:moveTo>
                <a:cubicBezTo>
                  <a:pt x="144" y="117"/>
                  <a:pt x="144" y="117"/>
                  <a:pt x="144" y="117"/>
                </a:cubicBezTo>
                <a:cubicBezTo>
                  <a:pt x="147" y="117"/>
                  <a:pt x="149" y="115"/>
                  <a:pt x="149" y="112"/>
                </a:cubicBezTo>
                <a:cubicBezTo>
                  <a:pt x="149" y="104"/>
                  <a:pt x="149" y="104"/>
                  <a:pt x="149" y="104"/>
                </a:cubicBezTo>
                <a:cubicBezTo>
                  <a:pt x="151" y="104"/>
                  <a:pt x="152" y="103"/>
                  <a:pt x="152" y="101"/>
                </a:cubicBezTo>
                <a:cubicBezTo>
                  <a:pt x="152" y="100"/>
                  <a:pt x="151" y="99"/>
                  <a:pt x="149" y="99"/>
                </a:cubicBezTo>
                <a:cubicBezTo>
                  <a:pt x="149" y="96"/>
                  <a:pt x="149" y="96"/>
                  <a:pt x="149" y="96"/>
                </a:cubicBezTo>
                <a:cubicBezTo>
                  <a:pt x="151" y="96"/>
                  <a:pt x="152" y="95"/>
                  <a:pt x="152" y="93"/>
                </a:cubicBezTo>
                <a:cubicBezTo>
                  <a:pt x="152" y="92"/>
                  <a:pt x="151" y="91"/>
                  <a:pt x="149" y="91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51" y="37"/>
                  <a:pt x="152" y="36"/>
                  <a:pt x="152" y="35"/>
                </a:cubicBezTo>
                <a:cubicBezTo>
                  <a:pt x="152" y="33"/>
                  <a:pt x="151" y="32"/>
                  <a:pt x="149" y="32"/>
                </a:cubicBezTo>
                <a:cubicBezTo>
                  <a:pt x="149" y="29"/>
                  <a:pt x="149" y="29"/>
                  <a:pt x="149" y="29"/>
                </a:cubicBezTo>
                <a:cubicBezTo>
                  <a:pt x="151" y="29"/>
                  <a:pt x="152" y="28"/>
                  <a:pt x="152" y="27"/>
                </a:cubicBezTo>
                <a:cubicBezTo>
                  <a:pt x="152" y="25"/>
                  <a:pt x="151" y="24"/>
                  <a:pt x="149" y="24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3"/>
                  <a:pt x="147" y="11"/>
                  <a:pt x="14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11" y="115"/>
                  <a:pt x="13" y="117"/>
                  <a:pt x="16" y="117"/>
                </a:cubicBezTo>
                <a:close/>
                <a:moveTo>
                  <a:pt x="16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0" y="24"/>
                  <a:pt x="139" y="25"/>
                  <a:pt x="139" y="27"/>
                </a:cubicBezTo>
                <a:cubicBezTo>
                  <a:pt x="139" y="28"/>
                  <a:pt x="140" y="29"/>
                  <a:pt x="141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40" y="32"/>
                  <a:pt x="139" y="33"/>
                  <a:pt x="139" y="35"/>
                </a:cubicBezTo>
                <a:cubicBezTo>
                  <a:pt x="139" y="36"/>
                  <a:pt x="140" y="37"/>
                  <a:pt x="141" y="37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41" y="91"/>
                  <a:pt x="141" y="91"/>
                  <a:pt x="141" y="91"/>
                </a:cubicBezTo>
                <a:cubicBezTo>
                  <a:pt x="140" y="91"/>
                  <a:pt x="139" y="92"/>
                  <a:pt x="139" y="93"/>
                </a:cubicBezTo>
                <a:cubicBezTo>
                  <a:pt x="139" y="95"/>
                  <a:pt x="140" y="96"/>
                  <a:pt x="141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144" y="99"/>
                  <a:pt x="144" y="99"/>
                  <a:pt x="144" y="99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0" y="99"/>
                  <a:pt x="139" y="100"/>
                  <a:pt x="139" y="101"/>
                </a:cubicBezTo>
                <a:cubicBezTo>
                  <a:pt x="139" y="103"/>
                  <a:pt x="140" y="104"/>
                  <a:pt x="141" y="104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6" y="112"/>
                  <a:pt x="16" y="112"/>
                  <a:pt x="16" y="112"/>
                </a:cubicBezTo>
                <a:lnTo>
                  <a:pt x="16" y="16"/>
                </a:lnTo>
                <a:close/>
                <a:moveTo>
                  <a:pt x="121" y="41"/>
                </a:moveTo>
                <a:cubicBezTo>
                  <a:pt x="121" y="41"/>
                  <a:pt x="121" y="41"/>
                  <a:pt x="121" y="41"/>
                </a:cubicBezTo>
                <a:cubicBezTo>
                  <a:pt x="121" y="41"/>
                  <a:pt x="121" y="41"/>
                  <a:pt x="121" y="41"/>
                </a:cubicBezTo>
                <a:cubicBezTo>
                  <a:pt x="115" y="36"/>
                  <a:pt x="107" y="32"/>
                  <a:pt x="99" y="32"/>
                </a:cubicBezTo>
                <a:cubicBezTo>
                  <a:pt x="90" y="32"/>
                  <a:pt x="82" y="36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70" y="47"/>
                  <a:pt x="67" y="55"/>
                  <a:pt x="67" y="64"/>
                </a:cubicBezTo>
                <a:cubicBezTo>
                  <a:pt x="67" y="73"/>
                  <a:pt x="70" y="81"/>
                  <a:pt x="76" y="87"/>
                </a:cubicBezTo>
                <a:cubicBezTo>
                  <a:pt x="76" y="87"/>
                  <a:pt x="76" y="87"/>
                  <a:pt x="76" y="87"/>
                </a:cubicBezTo>
                <a:cubicBezTo>
                  <a:pt x="76" y="87"/>
                  <a:pt x="76" y="87"/>
                  <a:pt x="76" y="87"/>
                </a:cubicBezTo>
                <a:cubicBezTo>
                  <a:pt x="82" y="92"/>
                  <a:pt x="90" y="96"/>
                  <a:pt x="99" y="96"/>
                </a:cubicBezTo>
                <a:cubicBezTo>
                  <a:pt x="107" y="96"/>
                  <a:pt x="115" y="92"/>
                  <a:pt x="121" y="87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7" y="81"/>
                  <a:pt x="131" y="73"/>
                  <a:pt x="131" y="64"/>
                </a:cubicBezTo>
                <a:cubicBezTo>
                  <a:pt x="131" y="55"/>
                  <a:pt x="127" y="47"/>
                  <a:pt x="121" y="41"/>
                </a:cubicBezTo>
                <a:close/>
                <a:moveTo>
                  <a:pt x="123" y="67"/>
                </a:moveTo>
                <a:cubicBezTo>
                  <a:pt x="125" y="67"/>
                  <a:pt x="125" y="67"/>
                  <a:pt x="125" y="67"/>
                </a:cubicBezTo>
                <a:cubicBezTo>
                  <a:pt x="125" y="72"/>
                  <a:pt x="123" y="77"/>
                  <a:pt x="119" y="81"/>
                </a:cubicBezTo>
                <a:cubicBezTo>
                  <a:pt x="118" y="79"/>
                  <a:pt x="118" y="79"/>
                  <a:pt x="118" y="79"/>
                </a:cubicBezTo>
                <a:cubicBezTo>
                  <a:pt x="116" y="78"/>
                  <a:pt x="115" y="78"/>
                  <a:pt x="114" y="79"/>
                </a:cubicBezTo>
                <a:cubicBezTo>
                  <a:pt x="113" y="80"/>
                  <a:pt x="113" y="82"/>
                  <a:pt x="114" y="83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12" y="88"/>
                  <a:pt x="107" y="90"/>
                  <a:pt x="101" y="91"/>
                </a:cubicBezTo>
                <a:cubicBezTo>
                  <a:pt x="101" y="88"/>
                  <a:pt x="101" y="88"/>
                  <a:pt x="101" y="88"/>
                </a:cubicBezTo>
                <a:cubicBezTo>
                  <a:pt x="101" y="87"/>
                  <a:pt x="100" y="85"/>
                  <a:pt x="99" y="85"/>
                </a:cubicBezTo>
                <a:cubicBezTo>
                  <a:pt x="97" y="85"/>
                  <a:pt x="96" y="87"/>
                  <a:pt x="96" y="88"/>
                </a:cubicBezTo>
                <a:cubicBezTo>
                  <a:pt x="96" y="91"/>
                  <a:pt x="96" y="91"/>
                  <a:pt x="96" y="91"/>
                </a:cubicBezTo>
                <a:cubicBezTo>
                  <a:pt x="91" y="90"/>
                  <a:pt x="86" y="88"/>
                  <a:pt x="82" y="85"/>
                </a:cubicBezTo>
                <a:cubicBezTo>
                  <a:pt x="84" y="83"/>
                  <a:pt x="84" y="83"/>
                  <a:pt x="84" y="83"/>
                </a:cubicBezTo>
                <a:cubicBezTo>
                  <a:pt x="85" y="82"/>
                  <a:pt x="85" y="80"/>
                  <a:pt x="84" y="79"/>
                </a:cubicBezTo>
                <a:cubicBezTo>
                  <a:pt x="83" y="78"/>
                  <a:pt x="81" y="78"/>
                  <a:pt x="80" y="79"/>
                </a:cubicBezTo>
                <a:cubicBezTo>
                  <a:pt x="78" y="81"/>
                  <a:pt x="78" y="81"/>
                  <a:pt x="78" y="81"/>
                </a:cubicBezTo>
                <a:cubicBezTo>
                  <a:pt x="75" y="77"/>
                  <a:pt x="73" y="72"/>
                  <a:pt x="72" y="67"/>
                </a:cubicBezTo>
                <a:cubicBezTo>
                  <a:pt x="75" y="67"/>
                  <a:pt x="75" y="67"/>
                  <a:pt x="75" y="67"/>
                </a:cubicBezTo>
                <a:cubicBezTo>
                  <a:pt x="76" y="67"/>
                  <a:pt x="77" y="65"/>
                  <a:pt x="77" y="64"/>
                </a:cubicBezTo>
                <a:cubicBezTo>
                  <a:pt x="77" y="63"/>
                  <a:pt x="76" y="61"/>
                  <a:pt x="75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73" y="56"/>
                  <a:pt x="75" y="51"/>
                  <a:pt x="78" y="47"/>
                </a:cubicBezTo>
                <a:cubicBezTo>
                  <a:pt x="80" y="49"/>
                  <a:pt x="80" y="49"/>
                  <a:pt x="80" y="49"/>
                </a:cubicBezTo>
                <a:cubicBezTo>
                  <a:pt x="80" y="49"/>
                  <a:pt x="81" y="50"/>
                  <a:pt x="82" y="50"/>
                </a:cubicBezTo>
                <a:cubicBezTo>
                  <a:pt x="82" y="50"/>
                  <a:pt x="83" y="49"/>
                  <a:pt x="84" y="49"/>
                </a:cubicBezTo>
                <a:cubicBezTo>
                  <a:pt x="85" y="48"/>
                  <a:pt x="85" y="46"/>
                  <a:pt x="84" y="45"/>
                </a:cubicBezTo>
                <a:cubicBezTo>
                  <a:pt x="82" y="43"/>
                  <a:pt x="82" y="43"/>
                  <a:pt x="82" y="43"/>
                </a:cubicBezTo>
                <a:cubicBezTo>
                  <a:pt x="86" y="40"/>
                  <a:pt x="91" y="38"/>
                  <a:pt x="96" y="37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41"/>
                  <a:pt x="97" y="43"/>
                  <a:pt x="99" y="43"/>
                </a:cubicBezTo>
                <a:cubicBezTo>
                  <a:pt x="100" y="43"/>
                  <a:pt x="101" y="41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7" y="38"/>
                  <a:pt x="112" y="40"/>
                  <a:pt x="116" y="43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3" y="46"/>
                  <a:pt x="113" y="48"/>
                  <a:pt x="114" y="49"/>
                </a:cubicBezTo>
                <a:cubicBezTo>
                  <a:pt x="114" y="49"/>
                  <a:pt x="115" y="50"/>
                  <a:pt x="116" y="50"/>
                </a:cubicBezTo>
                <a:cubicBezTo>
                  <a:pt x="116" y="50"/>
                  <a:pt x="117" y="49"/>
                  <a:pt x="118" y="49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3" y="51"/>
                  <a:pt x="125" y="56"/>
                  <a:pt x="125" y="61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1" y="61"/>
                  <a:pt x="120" y="63"/>
                  <a:pt x="120" y="64"/>
                </a:cubicBezTo>
                <a:cubicBezTo>
                  <a:pt x="120" y="65"/>
                  <a:pt x="121" y="67"/>
                  <a:pt x="123" y="67"/>
                </a:cubicBezTo>
                <a:close/>
                <a:moveTo>
                  <a:pt x="99" y="53"/>
                </a:moveTo>
                <a:cubicBezTo>
                  <a:pt x="93" y="53"/>
                  <a:pt x="88" y="58"/>
                  <a:pt x="88" y="64"/>
                </a:cubicBezTo>
                <a:cubicBezTo>
                  <a:pt x="88" y="70"/>
                  <a:pt x="93" y="75"/>
                  <a:pt x="99" y="75"/>
                </a:cubicBezTo>
                <a:cubicBezTo>
                  <a:pt x="105" y="75"/>
                  <a:pt x="109" y="70"/>
                  <a:pt x="109" y="64"/>
                </a:cubicBezTo>
                <a:cubicBezTo>
                  <a:pt x="109" y="58"/>
                  <a:pt x="105" y="53"/>
                  <a:pt x="99" y="53"/>
                </a:cubicBezTo>
                <a:close/>
                <a:moveTo>
                  <a:pt x="99" y="69"/>
                </a:moveTo>
                <a:cubicBezTo>
                  <a:pt x="96" y="69"/>
                  <a:pt x="93" y="67"/>
                  <a:pt x="93" y="64"/>
                </a:cubicBezTo>
                <a:cubicBezTo>
                  <a:pt x="93" y="61"/>
                  <a:pt x="96" y="59"/>
                  <a:pt x="99" y="59"/>
                </a:cubicBezTo>
                <a:cubicBezTo>
                  <a:pt x="102" y="59"/>
                  <a:pt x="104" y="61"/>
                  <a:pt x="104" y="64"/>
                </a:cubicBezTo>
                <a:cubicBezTo>
                  <a:pt x="104" y="67"/>
                  <a:pt x="102" y="69"/>
                  <a:pt x="99" y="69"/>
                </a:cubicBezTo>
                <a:close/>
                <a:moveTo>
                  <a:pt x="43" y="37"/>
                </a:moveTo>
                <a:cubicBezTo>
                  <a:pt x="41" y="37"/>
                  <a:pt x="40" y="39"/>
                  <a:pt x="40" y="40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3"/>
                  <a:pt x="37" y="44"/>
                  <a:pt x="37" y="45"/>
                </a:cubicBezTo>
                <a:cubicBezTo>
                  <a:pt x="37" y="47"/>
                  <a:pt x="39" y="48"/>
                  <a:pt x="40" y="48"/>
                </a:cubicBezTo>
                <a:cubicBezTo>
                  <a:pt x="40" y="85"/>
                  <a:pt x="40" y="85"/>
                  <a:pt x="40" y="85"/>
                </a:cubicBezTo>
                <a:cubicBezTo>
                  <a:pt x="39" y="85"/>
                  <a:pt x="37" y="87"/>
                  <a:pt x="37" y="88"/>
                </a:cubicBezTo>
                <a:cubicBezTo>
                  <a:pt x="37" y="89"/>
                  <a:pt x="39" y="91"/>
                  <a:pt x="40" y="91"/>
                </a:cubicBezTo>
                <a:cubicBezTo>
                  <a:pt x="40" y="93"/>
                  <a:pt x="40" y="93"/>
                  <a:pt x="40" y="93"/>
                </a:cubicBezTo>
                <a:cubicBezTo>
                  <a:pt x="40" y="95"/>
                  <a:pt x="41" y="96"/>
                  <a:pt x="43" y="96"/>
                </a:cubicBezTo>
                <a:cubicBezTo>
                  <a:pt x="44" y="96"/>
                  <a:pt x="45" y="95"/>
                  <a:pt x="45" y="9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9"/>
                  <a:pt x="44" y="37"/>
                  <a:pt x="43" y="37"/>
                </a:cubicBezTo>
                <a:close/>
                <a:moveTo>
                  <a:pt x="35" y="45"/>
                </a:moveTo>
                <a:cubicBezTo>
                  <a:pt x="35" y="44"/>
                  <a:pt x="33" y="43"/>
                  <a:pt x="32" y="43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9"/>
                  <a:pt x="31" y="37"/>
                  <a:pt x="29" y="37"/>
                </a:cubicBezTo>
                <a:cubicBezTo>
                  <a:pt x="28" y="37"/>
                  <a:pt x="27" y="39"/>
                  <a:pt x="27" y="40"/>
                </a:cubicBezTo>
                <a:cubicBezTo>
                  <a:pt x="27" y="93"/>
                  <a:pt x="27" y="93"/>
                  <a:pt x="27" y="93"/>
                </a:cubicBezTo>
                <a:cubicBezTo>
                  <a:pt x="27" y="95"/>
                  <a:pt x="28" y="96"/>
                  <a:pt x="29" y="96"/>
                </a:cubicBezTo>
                <a:cubicBezTo>
                  <a:pt x="31" y="96"/>
                  <a:pt x="32" y="95"/>
                  <a:pt x="32" y="93"/>
                </a:cubicBezTo>
                <a:cubicBezTo>
                  <a:pt x="32" y="91"/>
                  <a:pt x="32" y="91"/>
                  <a:pt x="32" y="91"/>
                </a:cubicBezTo>
                <a:cubicBezTo>
                  <a:pt x="33" y="91"/>
                  <a:pt x="35" y="89"/>
                  <a:pt x="35" y="88"/>
                </a:cubicBezTo>
                <a:cubicBezTo>
                  <a:pt x="35" y="87"/>
                  <a:pt x="33" y="85"/>
                  <a:pt x="32" y="85"/>
                </a:cubicBezTo>
                <a:cubicBezTo>
                  <a:pt x="32" y="48"/>
                  <a:pt x="32" y="48"/>
                  <a:pt x="32" y="48"/>
                </a:cubicBezTo>
                <a:cubicBezTo>
                  <a:pt x="33" y="48"/>
                  <a:pt x="35" y="47"/>
                  <a:pt x="35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" name="Freeform 1136">
            <a:extLst>
              <a:ext uri="{FF2B5EF4-FFF2-40B4-BE49-F238E27FC236}">
                <a16:creationId xmlns:a16="http://schemas.microsoft.com/office/drawing/2014/main" id="{EBEA7AC0-AA76-4B79-99D7-4D013737594B}"/>
              </a:ext>
            </a:extLst>
          </p:cNvPr>
          <p:cNvSpPr>
            <a:spLocks noEditPoints="1"/>
          </p:cNvSpPr>
          <p:nvPr/>
        </p:nvSpPr>
        <p:spPr bwMode="auto">
          <a:xfrm>
            <a:off x="10724304" y="2291443"/>
            <a:ext cx="445586" cy="432672"/>
          </a:xfrm>
          <a:custGeom>
            <a:avLst/>
            <a:gdLst>
              <a:gd name="T0" fmla="*/ 263575 w 160"/>
              <a:gd name="T1" fmla="*/ 17267 h 154"/>
              <a:gd name="T2" fmla="*/ 17115 w 160"/>
              <a:gd name="T3" fmla="*/ 524906 h 154"/>
              <a:gd name="T4" fmla="*/ 342305 w 160"/>
              <a:gd name="T5" fmla="*/ 531813 h 154"/>
              <a:gd name="T6" fmla="*/ 530573 w 160"/>
              <a:gd name="T7" fmla="*/ 486920 h 154"/>
              <a:gd name="T8" fmla="*/ 37654 w 160"/>
              <a:gd name="T9" fmla="*/ 486920 h 154"/>
              <a:gd name="T10" fmla="*/ 17115 w 160"/>
              <a:gd name="T11" fmla="*/ 65613 h 154"/>
              <a:gd name="T12" fmla="*/ 263575 w 160"/>
              <a:gd name="T13" fmla="*/ 452386 h 154"/>
              <a:gd name="T14" fmla="*/ 263575 w 160"/>
              <a:gd name="T15" fmla="*/ 348786 h 154"/>
              <a:gd name="T16" fmla="*/ 174576 w 160"/>
              <a:gd name="T17" fmla="*/ 424760 h 154"/>
              <a:gd name="T18" fmla="*/ 54769 w 160"/>
              <a:gd name="T19" fmla="*/ 431666 h 154"/>
              <a:gd name="T20" fmla="*/ 54769 w 160"/>
              <a:gd name="T21" fmla="*/ 103600 h 154"/>
              <a:gd name="T22" fmla="*/ 164306 w 160"/>
              <a:gd name="T23" fmla="*/ 100147 h 154"/>
              <a:gd name="T24" fmla="*/ 263575 w 160"/>
              <a:gd name="T25" fmla="*/ 127773 h 154"/>
              <a:gd name="T26" fmla="*/ 338882 w 160"/>
              <a:gd name="T27" fmla="*/ 37987 h 154"/>
              <a:gd name="T28" fmla="*/ 482650 w 160"/>
              <a:gd name="T29" fmla="*/ 127773 h 154"/>
              <a:gd name="T30" fmla="*/ 475804 w 160"/>
              <a:gd name="T31" fmla="*/ 369506 h 154"/>
              <a:gd name="T32" fmla="*/ 355997 w 160"/>
              <a:gd name="T33" fmla="*/ 24173 h 154"/>
              <a:gd name="T34" fmla="*/ 462112 w 160"/>
              <a:gd name="T35" fmla="*/ 469653 h 154"/>
              <a:gd name="T36" fmla="*/ 503188 w 160"/>
              <a:gd name="T37" fmla="*/ 386773 h 154"/>
              <a:gd name="T38" fmla="*/ 510034 w 160"/>
              <a:gd name="T39" fmla="*/ 176120 h 154"/>
              <a:gd name="T40" fmla="*/ 510034 w 160"/>
              <a:gd name="T41" fmla="*/ 127773 h 154"/>
              <a:gd name="T42" fmla="*/ 311498 w 160"/>
              <a:gd name="T43" fmla="*/ 44893 h 154"/>
              <a:gd name="T44" fmla="*/ 311498 w 160"/>
              <a:gd name="T45" fmla="*/ 117413 h 154"/>
              <a:gd name="T46" fmla="*/ 311498 w 160"/>
              <a:gd name="T47" fmla="*/ 414400 h 154"/>
              <a:gd name="T48" fmla="*/ 318344 w 160"/>
              <a:gd name="T49" fmla="*/ 165760 h 154"/>
              <a:gd name="T50" fmla="*/ 301228 w 160"/>
              <a:gd name="T51" fmla="*/ 476560 h 154"/>
              <a:gd name="T52" fmla="*/ 373112 w 160"/>
              <a:gd name="T53" fmla="*/ 200293 h 154"/>
              <a:gd name="T54" fmla="*/ 366266 w 160"/>
              <a:gd name="T55" fmla="*/ 172667 h 154"/>
              <a:gd name="T56" fmla="*/ 448420 w 160"/>
              <a:gd name="T57" fmla="*/ 293533 h 154"/>
              <a:gd name="T58" fmla="*/ 119807 w 160"/>
              <a:gd name="T59" fmla="*/ 148493 h 154"/>
              <a:gd name="T60" fmla="*/ 154037 w 160"/>
              <a:gd name="T61" fmla="*/ 183027 h 154"/>
              <a:gd name="T62" fmla="*/ 164306 w 160"/>
              <a:gd name="T63" fmla="*/ 155400 h 154"/>
              <a:gd name="T64" fmla="*/ 92422 w 160"/>
              <a:gd name="T65" fmla="*/ 120867 h 154"/>
              <a:gd name="T66" fmla="*/ 92422 w 160"/>
              <a:gd name="T67" fmla="*/ 193387 h 154"/>
              <a:gd name="T68" fmla="*/ 201960 w 160"/>
              <a:gd name="T69" fmla="*/ 120867 h 154"/>
              <a:gd name="T70" fmla="*/ 236190 w 160"/>
              <a:gd name="T71" fmla="*/ 155400 h 154"/>
              <a:gd name="T72" fmla="*/ 109538 w 160"/>
              <a:gd name="T73" fmla="*/ 210653 h 154"/>
              <a:gd name="T74" fmla="*/ 65038 w 160"/>
              <a:gd name="T75" fmla="*/ 203747 h 154"/>
              <a:gd name="T76" fmla="*/ 229344 w 160"/>
              <a:gd name="T77" fmla="*/ 221013 h 154"/>
              <a:gd name="T78" fmla="*/ 256729 w 160"/>
              <a:gd name="T79" fmla="*/ 120867 h 154"/>
              <a:gd name="T80" fmla="*/ 126653 w 160"/>
              <a:gd name="T81" fmla="*/ 265907 h 154"/>
              <a:gd name="T82" fmla="*/ 136922 w 160"/>
              <a:gd name="T83" fmla="*/ 238280 h 154"/>
              <a:gd name="T84" fmla="*/ 174576 w 160"/>
              <a:gd name="T85" fmla="*/ 259000 h 154"/>
              <a:gd name="T86" fmla="*/ 65038 w 160"/>
              <a:gd name="T87" fmla="*/ 276266 h 154"/>
              <a:gd name="T88" fmla="*/ 92422 w 160"/>
              <a:gd name="T89" fmla="*/ 231373 h 154"/>
              <a:gd name="T90" fmla="*/ 208806 w 160"/>
              <a:gd name="T91" fmla="*/ 238280 h 154"/>
              <a:gd name="T92" fmla="*/ 191691 w 160"/>
              <a:gd name="T93" fmla="*/ 293533 h 154"/>
              <a:gd name="T94" fmla="*/ 119807 w 160"/>
              <a:gd name="T95" fmla="*/ 314253 h 154"/>
              <a:gd name="T96" fmla="*/ 174576 w 160"/>
              <a:gd name="T97" fmla="*/ 331520 h 154"/>
              <a:gd name="T98" fmla="*/ 65038 w 160"/>
              <a:gd name="T99" fmla="*/ 314253 h 154"/>
              <a:gd name="T100" fmla="*/ 263575 w 160"/>
              <a:gd name="T101" fmla="*/ 238280 h 154"/>
              <a:gd name="T102" fmla="*/ 246460 w 160"/>
              <a:gd name="T103" fmla="*/ 293533 h 154"/>
              <a:gd name="T104" fmla="*/ 147191 w 160"/>
              <a:gd name="T105" fmla="*/ 341880 h 154"/>
              <a:gd name="T106" fmla="*/ 147191 w 160"/>
              <a:gd name="T107" fmla="*/ 414400 h 154"/>
              <a:gd name="T108" fmla="*/ 174576 w 160"/>
              <a:gd name="T109" fmla="*/ 369506 h 154"/>
              <a:gd name="T110" fmla="*/ 99268 w 160"/>
              <a:gd name="T111" fmla="*/ 348786 h 154"/>
              <a:gd name="T112" fmla="*/ 82153 w 160"/>
              <a:gd name="T113" fmla="*/ 404040 h 154"/>
              <a:gd name="T114" fmla="*/ 201960 w 160"/>
              <a:gd name="T115" fmla="*/ 397133 h 154"/>
              <a:gd name="T116" fmla="*/ 229344 w 160"/>
              <a:gd name="T117" fmla="*/ 386773 h 154"/>
              <a:gd name="T118" fmla="*/ 256729 w 160"/>
              <a:gd name="T119" fmla="*/ 341880 h 1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54">
                <a:moveTo>
                  <a:pt x="155" y="13"/>
                </a:moveTo>
                <a:cubicBezTo>
                  <a:pt x="126" y="13"/>
                  <a:pt x="126" y="13"/>
                  <a:pt x="126" y="13"/>
                </a:cubicBez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9" y="1"/>
                  <a:pt x="99" y="2"/>
                  <a:pt x="99" y="3"/>
                </a:cubicBezTo>
                <a:cubicBezTo>
                  <a:pt x="99" y="5"/>
                  <a:pt x="99" y="5"/>
                  <a:pt x="99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13"/>
                  <a:pt x="77" y="13"/>
                  <a:pt x="7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0" y="16"/>
                  <a:pt x="0" y="19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9"/>
                  <a:pt x="2" y="141"/>
                  <a:pt x="5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52"/>
                  <a:pt x="5" y="152"/>
                  <a:pt x="5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99" y="149"/>
                  <a:pt x="99" y="149"/>
                  <a:pt x="99" y="149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99" y="152"/>
                  <a:pt x="99" y="153"/>
                  <a:pt x="100" y="154"/>
                </a:cubicBezTo>
                <a:cubicBezTo>
                  <a:pt x="101" y="154"/>
                  <a:pt x="101" y="154"/>
                  <a:pt x="102" y="154"/>
                </a:cubicBezTo>
                <a:cubicBezTo>
                  <a:pt x="102" y="154"/>
                  <a:pt x="103" y="154"/>
                  <a:pt x="103" y="154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55" y="152"/>
                  <a:pt x="155" y="152"/>
                  <a:pt x="155" y="152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8" y="141"/>
                  <a:pt x="160" y="139"/>
                  <a:pt x="160" y="136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6"/>
                  <a:pt x="158" y="13"/>
                  <a:pt x="155" y="13"/>
                </a:cubicBezTo>
                <a:close/>
                <a:moveTo>
                  <a:pt x="27" y="147"/>
                </a:moveTo>
                <a:cubicBezTo>
                  <a:pt x="11" y="147"/>
                  <a:pt x="11" y="147"/>
                  <a:pt x="11" y="147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27" y="141"/>
                  <a:pt x="27" y="141"/>
                  <a:pt x="27" y="141"/>
                </a:cubicBezTo>
                <a:lnTo>
                  <a:pt x="27" y="147"/>
                </a:lnTo>
                <a:close/>
                <a:moveTo>
                  <a:pt x="32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9"/>
                  <a:pt x="5" y="19"/>
                  <a:pt x="5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24"/>
                  <a:pt x="77" y="24"/>
                  <a:pt x="7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3" y="24"/>
                  <a:pt x="11" y="27"/>
                  <a:pt x="11" y="30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8"/>
                  <a:pt x="13" y="131"/>
                  <a:pt x="17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6"/>
                  <a:pt x="77" y="136"/>
                  <a:pt x="77" y="136"/>
                </a:cubicBezTo>
                <a:lnTo>
                  <a:pt x="32" y="136"/>
                </a:lnTo>
                <a:close/>
                <a:moveTo>
                  <a:pt x="77" y="37"/>
                </a:moveTo>
                <a:cubicBezTo>
                  <a:pt x="77" y="53"/>
                  <a:pt x="77" y="53"/>
                  <a:pt x="77" y="53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01"/>
                  <a:pt x="77" y="101"/>
                  <a:pt x="77" y="101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9" y="124"/>
                  <a:pt x="68" y="123"/>
                  <a:pt x="67" y="123"/>
                </a:cubicBezTo>
                <a:cubicBezTo>
                  <a:pt x="65" y="123"/>
                  <a:pt x="64" y="124"/>
                  <a:pt x="64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53" y="124"/>
                  <a:pt x="52" y="123"/>
                  <a:pt x="51" y="123"/>
                </a:cubicBezTo>
                <a:cubicBezTo>
                  <a:pt x="49" y="123"/>
                  <a:pt x="48" y="124"/>
                  <a:pt x="48" y="125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7" y="124"/>
                  <a:pt x="36" y="123"/>
                  <a:pt x="35" y="123"/>
                </a:cubicBezTo>
                <a:cubicBezTo>
                  <a:pt x="33" y="123"/>
                  <a:pt x="32" y="124"/>
                  <a:pt x="32" y="125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1" y="124"/>
                  <a:pt x="20" y="123"/>
                  <a:pt x="19" y="123"/>
                </a:cubicBezTo>
                <a:cubicBezTo>
                  <a:pt x="17" y="123"/>
                  <a:pt x="16" y="124"/>
                  <a:pt x="16" y="125"/>
                </a:cubicBezTo>
                <a:cubicBezTo>
                  <a:pt x="16" y="125"/>
                  <a:pt x="16" y="125"/>
                  <a:pt x="16" y="124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77"/>
                  <a:pt x="16" y="77"/>
                  <a:pt x="16" y="77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45"/>
                  <a:pt x="16" y="45"/>
                  <a:pt x="16" y="45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7" y="32"/>
                  <a:pt x="19" y="32"/>
                </a:cubicBezTo>
                <a:cubicBezTo>
                  <a:pt x="20" y="32"/>
                  <a:pt x="21" y="31"/>
                  <a:pt x="21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31"/>
                  <a:pt x="33" y="32"/>
                  <a:pt x="35" y="32"/>
                </a:cubicBezTo>
                <a:cubicBezTo>
                  <a:pt x="36" y="32"/>
                  <a:pt x="37" y="31"/>
                  <a:pt x="37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8" y="31"/>
                  <a:pt x="49" y="32"/>
                  <a:pt x="51" y="32"/>
                </a:cubicBezTo>
                <a:cubicBezTo>
                  <a:pt x="52" y="32"/>
                  <a:pt x="53" y="31"/>
                  <a:pt x="53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4" y="31"/>
                  <a:pt x="65" y="32"/>
                  <a:pt x="67" y="32"/>
                </a:cubicBezTo>
                <a:cubicBezTo>
                  <a:pt x="68" y="32"/>
                  <a:pt x="69" y="31"/>
                  <a:pt x="69" y="29"/>
                </a:cubicBezTo>
                <a:cubicBezTo>
                  <a:pt x="77" y="29"/>
                  <a:pt x="77" y="29"/>
                  <a:pt x="77" y="29"/>
                </a:cubicBezTo>
                <a:lnTo>
                  <a:pt x="77" y="37"/>
                </a:lnTo>
                <a:close/>
                <a:moveTo>
                  <a:pt x="83" y="144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1"/>
                  <a:pt x="83" y="11"/>
                  <a:pt x="83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44"/>
                  <a:pt x="99" y="144"/>
                  <a:pt x="99" y="144"/>
                </a:cubicBezTo>
                <a:lnTo>
                  <a:pt x="83" y="144"/>
                </a:lnTo>
                <a:close/>
                <a:moveTo>
                  <a:pt x="104" y="7"/>
                </a:move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0" y="37"/>
                  <a:pt x="139" y="39"/>
                  <a:pt x="139" y="40"/>
                </a:cubicBezTo>
                <a:cubicBezTo>
                  <a:pt x="139" y="41"/>
                  <a:pt x="140" y="43"/>
                  <a:pt x="141" y="4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5"/>
                  <a:pt x="139" y="47"/>
                  <a:pt x="139" y="48"/>
                </a:cubicBezTo>
                <a:cubicBezTo>
                  <a:pt x="139" y="49"/>
                  <a:pt x="140" y="51"/>
                  <a:pt x="141" y="51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4"/>
                  <a:pt x="139" y="105"/>
                  <a:pt x="139" y="107"/>
                </a:cubicBezTo>
                <a:cubicBezTo>
                  <a:pt x="139" y="108"/>
                  <a:pt x="140" y="109"/>
                  <a:pt x="141" y="109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0" y="112"/>
                  <a:pt x="139" y="113"/>
                  <a:pt x="139" y="115"/>
                </a:cubicBezTo>
                <a:cubicBezTo>
                  <a:pt x="139" y="116"/>
                  <a:pt x="140" y="117"/>
                  <a:pt x="141" y="117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04" y="147"/>
                  <a:pt x="104" y="147"/>
                  <a:pt x="104" y="147"/>
                </a:cubicBezTo>
                <a:lnTo>
                  <a:pt x="104" y="7"/>
                </a:lnTo>
                <a:close/>
                <a:moveTo>
                  <a:pt x="149" y="147"/>
                </a:moveTo>
                <a:cubicBezTo>
                  <a:pt x="133" y="147"/>
                  <a:pt x="133" y="147"/>
                  <a:pt x="133" y="147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49" y="141"/>
                  <a:pt x="149" y="141"/>
                  <a:pt x="149" y="141"/>
                </a:cubicBezTo>
                <a:lnTo>
                  <a:pt x="149" y="147"/>
                </a:lnTo>
                <a:close/>
                <a:moveTo>
                  <a:pt x="155" y="136"/>
                </a:moveTo>
                <a:cubicBezTo>
                  <a:pt x="135" y="136"/>
                  <a:pt x="135" y="136"/>
                  <a:pt x="135" y="136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51" y="109"/>
                  <a:pt x="152" y="108"/>
                  <a:pt x="152" y="107"/>
                </a:cubicBezTo>
                <a:cubicBezTo>
                  <a:pt x="152" y="105"/>
                  <a:pt x="151" y="104"/>
                  <a:pt x="149" y="104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51" y="51"/>
                  <a:pt x="152" y="49"/>
                  <a:pt x="152" y="48"/>
                </a:cubicBezTo>
                <a:cubicBezTo>
                  <a:pt x="152" y="47"/>
                  <a:pt x="151" y="45"/>
                  <a:pt x="149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9"/>
                  <a:pt x="151" y="37"/>
                  <a:pt x="149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36"/>
                  <a:pt x="155" y="136"/>
                  <a:pt x="155" y="136"/>
                </a:cubicBezTo>
                <a:close/>
                <a:moveTo>
                  <a:pt x="91" y="13"/>
                </a:moveTo>
                <a:cubicBezTo>
                  <a:pt x="92" y="13"/>
                  <a:pt x="93" y="14"/>
                  <a:pt x="93" y="16"/>
                </a:cubicBezTo>
                <a:cubicBezTo>
                  <a:pt x="93" y="17"/>
                  <a:pt x="92" y="18"/>
                  <a:pt x="91" y="18"/>
                </a:cubicBezTo>
                <a:cubicBezTo>
                  <a:pt x="89" y="18"/>
                  <a:pt x="88" y="17"/>
                  <a:pt x="88" y="16"/>
                </a:cubicBezTo>
                <a:cubicBezTo>
                  <a:pt x="88" y="14"/>
                  <a:pt x="89" y="13"/>
                  <a:pt x="91" y="13"/>
                </a:cubicBezTo>
                <a:close/>
                <a:moveTo>
                  <a:pt x="91" y="29"/>
                </a:moveTo>
                <a:cubicBezTo>
                  <a:pt x="92" y="29"/>
                  <a:pt x="93" y="30"/>
                  <a:pt x="93" y="32"/>
                </a:cubicBezTo>
                <a:cubicBezTo>
                  <a:pt x="93" y="33"/>
                  <a:pt x="92" y="34"/>
                  <a:pt x="91" y="34"/>
                </a:cubicBezTo>
                <a:cubicBezTo>
                  <a:pt x="89" y="34"/>
                  <a:pt x="88" y="33"/>
                  <a:pt x="88" y="32"/>
                </a:cubicBezTo>
                <a:cubicBezTo>
                  <a:pt x="88" y="30"/>
                  <a:pt x="89" y="29"/>
                  <a:pt x="91" y="29"/>
                </a:cubicBezTo>
                <a:close/>
                <a:moveTo>
                  <a:pt x="91" y="120"/>
                </a:moveTo>
                <a:cubicBezTo>
                  <a:pt x="92" y="120"/>
                  <a:pt x="93" y="121"/>
                  <a:pt x="93" y="122"/>
                </a:cubicBezTo>
                <a:cubicBezTo>
                  <a:pt x="93" y="124"/>
                  <a:pt x="92" y="125"/>
                  <a:pt x="91" y="125"/>
                </a:cubicBezTo>
                <a:cubicBezTo>
                  <a:pt x="89" y="125"/>
                  <a:pt x="88" y="124"/>
                  <a:pt x="88" y="122"/>
                </a:cubicBezTo>
                <a:cubicBezTo>
                  <a:pt x="88" y="121"/>
                  <a:pt x="89" y="120"/>
                  <a:pt x="91" y="120"/>
                </a:cubicBezTo>
                <a:close/>
                <a:moveTo>
                  <a:pt x="91" y="104"/>
                </a:moveTo>
                <a:cubicBezTo>
                  <a:pt x="92" y="104"/>
                  <a:pt x="93" y="105"/>
                  <a:pt x="93" y="106"/>
                </a:cubicBezTo>
                <a:cubicBezTo>
                  <a:pt x="93" y="108"/>
                  <a:pt x="92" y="109"/>
                  <a:pt x="91" y="109"/>
                </a:cubicBezTo>
                <a:cubicBezTo>
                  <a:pt x="89" y="109"/>
                  <a:pt x="88" y="108"/>
                  <a:pt x="88" y="106"/>
                </a:cubicBezTo>
                <a:cubicBezTo>
                  <a:pt x="88" y="105"/>
                  <a:pt x="89" y="104"/>
                  <a:pt x="91" y="104"/>
                </a:cubicBezTo>
                <a:close/>
                <a:moveTo>
                  <a:pt x="91" y="45"/>
                </a:moveTo>
                <a:cubicBezTo>
                  <a:pt x="92" y="45"/>
                  <a:pt x="93" y="46"/>
                  <a:pt x="93" y="48"/>
                </a:cubicBezTo>
                <a:cubicBezTo>
                  <a:pt x="93" y="49"/>
                  <a:pt x="92" y="50"/>
                  <a:pt x="91" y="50"/>
                </a:cubicBezTo>
                <a:cubicBezTo>
                  <a:pt x="89" y="50"/>
                  <a:pt x="88" y="49"/>
                  <a:pt x="88" y="48"/>
                </a:cubicBezTo>
                <a:cubicBezTo>
                  <a:pt x="88" y="46"/>
                  <a:pt x="89" y="45"/>
                  <a:pt x="91" y="45"/>
                </a:cubicBezTo>
                <a:close/>
                <a:moveTo>
                  <a:pt x="91" y="136"/>
                </a:moveTo>
                <a:cubicBezTo>
                  <a:pt x="92" y="136"/>
                  <a:pt x="93" y="137"/>
                  <a:pt x="93" y="138"/>
                </a:cubicBezTo>
                <a:cubicBezTo>
                  <a:pt x="93" y="140"/>
                  <a:pt x="92" y="141"/>
                  <a:pt x="91" y="141"/>
                </a:cubicBezTo>
                <a:cubicBezTo>
                  <a:pt x="89" y="141"/>
                  <a:pt x="88" y="140"/>
                  <a:pt x="88" y="138"/>
                </a:cubicBezTo>
                <a:cubicBezTo>
                  <a:pt x="88" y="137"/>
                  <a:pt x="89" y="136"/>
                  <a:pt x="91" y="136"/>
                </a:cubicBezTo>
                <a:close/>
                <a:moveTo>
                  <a:pt x="109" y="90"/>
                </a:moveTo>
                <a:cubicBezTo>
                  <a:pt x="108" y="90"/>
                  <a:pt x="107" y="92"/>
                  <a:pt x="107" y="93"/>
                </a:cubicBezTo>
                <a:cubicBezTo>
                  <a:pt x="107" y="95"/>
                  <a:pt x="108" y="96"/>
                  <a:pt x="109" y="96"/>
                </a:cubicBezTo>
                <a:cubicBezTo>
                  <a:pt x="115" y="96"/>
                  <a:pt x="120" y="91"/>
                  <a:pt x="120" y="85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3"/>
                  <a:pt x="115" y="58"/>
                  <a:pt x="109" y="58"/>
                </a:cubicBezTo>
                <a:cubicBezTo>
                  <a:pt x="108" y="58"/>
                  <a:pt x="107" y="60"/>
                  <a:pt x="107" y="61"/>
                </a:cubicBezTo>
                <a:cubicBezTo>
                  <a:pt x="107" y="63"/>
                  <a:pt x="108" y="64"/>
                  <a:pt x="109" y="64"/>
                </a:cubicBezTo>
                <a:cubicBezTo>
                  <a:pt x="112" y="64"/>
                  <a:pt x="115" y="66"/>
                  <a:pt x="115" y="69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8"/>
                  <a:pt x="112" y="90"/>
                  <a:pt x="109" y="90"/>
                </a:cubicBezTo>
                <a:close/>
                <a:moveTo>
                  <a:pt x="109" y="48"/>
                </a:moveTo>
                <a:cubicBezTo>
                  <a:pt x="108" y="48"/>
                  <a:pt x="107" y="49"/>
                  <a:pt x="107" y="50"/>
                </a:cubicBezTo>
                <a:cubicBezTo>
                  <a:pt x="107" y="52"/>
                  <a:pt x="108" y="53"/>
                  <a:pt x="109" y="53"/>
                </a:cubicBezTo>
                <a:cubicBezTo>
                  <a:pt x="118" y="53"/>
                  <a:pt x="125" y="60"/>
                  <a:pt x="125" y="69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94"/>
                  <a:pt x="118" y="101"/>
                  <a:pt x="109" y="101"/>
                </a:cubicBezTo>
                <a:cubicBezTo>
                  <a:pt x="108" y="101"/>
                  <a:pt x="107" y="102"/>
                  <a:pt x="107" y="104"/>
                </a:cubicBezTo>
                <a:cubicBezTo>
                  <a:pt x="107" y="105"/>
                  <a:pt x="108" y="106"/>
                  <a:pt x="109" y="106"/>
                </a:cubicBezTo>
                <a:cubicBezTo>
                  <a:pt x="121" y="106"/>
                  <a:pt x="131" y="97"/>
                  <a:pt x="131" y="85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57"/>
                  <a:pt x="121" y="48"/>
                  <a:pt x="109" y="48"/>
                </a:cubicBezTo>
                <a:close/>
                <a:moveTo>
                  <a:pt x="35" y="43"/>
                </a:moveTo>
                <a:cubicBezTo>
                  <a:pt x="36" y="43"/>
                  <a:pt x="37" y="44"/>
                  <a:pt x="37" y="45"/>
                </a:cubicBezTo>
                <a:cubicBezTo>
                  <a:pt x="37" y="47"/>
                  <a:pt x="36" y="48"/>
                  <a:pt x="35" y="48"/>
                </a:cubicBezTo>
                <a:cubicBezTo>
                  <a:pt x="33" y="48"/>
                  <a:pt x="32" y="47"/>
                  <a:pt x="32" y="45"/>
                </a:cubicBezTo>
                <a:cubicBezTo>
                  <a:pt x="32" y="44"/>
                  <a:pt x="33" y="43"/>
                  <a:pt x="35" y="43"/>
                </a:cubicBezTo>
                <a:close/>
                <a:moveTo>
                  <a:pt x="43" y="35"/>
                </a:moveTo>
                <a:cubicBezTo>
                  <a:pt x="44" y="35"/>
                  <a:pt x="45" y="36"/>
                  <a:pt x="45" y="37"/>
                </a:cubicBezTo>
                <a:cubicBezTo>
                  <a:pt x="45" y="39"/>
                  <a:pt x="44" y="40"/>
                  <a:pt x="43" y="40"/>
                </a:cubicBezTo>
                <a:cubicBezTo>
                  <a:pt x="41" y="40"/>
                  <a:pt x="40" y="39"/>
                  <a:pt x="40" y="37"/>
                </a:cubicBezTo>
                <a:cubicBezTo>
                  <a:pt x="40" y="36"/>
                  <a:pt x="41" y="35"/>
                  <a:pt x="43" y="35"/>
                </a:cubicBezTo>
                <a:close/>
                <a:moveTo>
                  <a:pt x="43" y="51"/>
                </a:moveTo>
                <a:cubicBezTo>
                  <a:pt x="44" y="51"/>
                  <a:pt x="45" y="52"/>
                  <a:pt x="45" y="53"/>
                </a:cubicBezTo>
                <a:cubicBezTo>
                  <a:pt x="45" y="55"/>
                  <a:pt x="44" y="56"/>
                  <a:pt x="43" y="56"/>
                </a:cubicBezTo>
                <a:cubicBezTo>
                  <a:pt x="41" y="56"/>
                  <a:pt x="40" y="55"/>
                  <a:pt x="40" y="53"/>
                </a:cubicBezTo>
                <a:cubicBezTo>
                  <a:pt x="40" y="52"/>
                  <a:pt x="41" y="51"/>
                  <a:pt x="43" y="51"/>
                </a:cubicBezTo>
                <a:close/>
                <a:moveTo>
                  <a:pt x="51" y="43"/>
                </a:moveTo>
                <a:cubicBezTo>
                  <a:pt x="52" y="43"/>
                  <a:pt x="53" y="44"/>
                  <a:pt x="53" y="45"/>
                </a:cubicBezTo>
                <a:cubicBezTo>
                  <a:pt x="53" y="47"/>
                  <a:pt x="52" y="48"/>
                  <a:pt x="51" y="48"/>
                </a:cubicBezTo>
                <a:cubicBezTo>
                  <a:pt x="49" y="48"/>
                  <a:pt x="48" y="47"/>
                  <a:pt x="48" y="45"/>
                </a:cubicBezTo>
                <a:cubicBezTo>
                  <a:pt x="48" y="44"/>
                  <a:pt x="49" y="43"/>
                  <a:pt x="51" y="43"/>
                </a:cubicBezTo>
                <a:close/>
                <a:moveTo>
                  <a:pt x="19" y="43"/>
                </a:moveTo>
                <a:cubicBezTo>
                  <a:pt x="20" y="43"/>
                  <a:pt x="21" y="44"/>
                  <a:pt x="21" y="45"/>
                </a:cubicBezTo>
                <a:cubicBezTo>
                  <a:pt x="21" y="47"/>
                  <a:pt x="20" y="48"/>
                  <a:pt x="19" y="48"/>
                </a:cubicBezTo>
                <a:cubicBezTo>
                  <a:pt x="17" y="48"/>
                  <a:pt x="16" y="47"/>
                  <a:pt x="16" y="45"/>
                </a:cubicBezTo>
                <a:cubicBezTo>
                  <a:pt x="16" y="44"/>
                  <a:pt x="17" y="43"/>
                  <a:pt x="19" y="43"/>
                </a:cubicBezTo>
                <a:close/>
                <a:moveTo>
                  <a:pt x="27" y="35"/>
                </a:moveTo>
                <a:cubicBezTo>
                  <a:pt x="28" y="35"/>
                  <a:pt x="29" y="36"/>
                  <a:pt x="29" y="37"/>
                </a:cubicBezTo>
                <a:cubicBezTo>
                  <a:pt x="29" y="39"/>
                  <a:pt x="28" y="40"/>
                  <a:pt x="27" y="40"/>
                </a:cubicBezTo>
                <a:cubicBezTo>
                  <a:pt x="25" y="40"/>
                  <a:pt x="24" y="39"/>
                  <a:pt x="24" y="37"/>
                </a:cubicBezTo>
                <a:cubicBezTo>
                  <a:pt x="24" y="36"/>
                  <a:pt x="25" y="35"/>
                  <a:pt x="27" y="35"/>
                </a:cubicBezTo>
                <a:close/>
                <a:moveTo>
                  <a:pt x="27" y="51"/>
                </a:moveTo>
                <a:cubicBezTo>
                  <a:pt x="28" y="51"/>
                  <a:pt x="29" y="52"/>
                  <a:pt x="29" y="53"/>
                </a:cubicBezTo>
                <a:cubicBezTo>
                  <a:pt x="29" y="55"/>
                  <a:pt x="28" y="56"/>
                  <a:pt x="27" y="56"/>
                </a:cubicBezTo>
                <a:cubicBezTo>
                  <a:pt x="25" y="56"/>
                  <a:pt x="24" y="55"/>
                  <a:pt x="24" y="53"/>
                </a:cubicBezTo>
                <a:cubicBezTo>
                  <a:pt x="24" y="52"/>
                  <a:pt x="25" y="51"/>
                  <a:pt x="27" y="51"/>
                </a:cubicBezTo>
                <a:close/>
                <a:moveTo>
                  <a:pt x="59" y="35"/>
                </a:moveTo>
                <a:cubicBezTo>
                  <a:pt x="60" y="35"/>
                  <a:pt x="61" y="36"/>
                  <a:pt x="61" y="37"/>
                </a:cubicBezTo>
                <a:cubicBezTo>
                  <a:pt x="61" y="39"/>
                  <a:pt x="60" y="40"/>
                  <a:pt x="59" y="40"/>
                </a:cubicBezTo>
                <a:cubicBezTo>
                  <a:pt x="57" y="40"/>
                  <a:pt x="56" y="39"/>
                  <a:pt x="56" y="37"/>
                </a:cubicBezTo>
                <a:cubicBezTo>
                  <a:pt x="56" y="36"/>
                  <a:pt x="57" y="35"/>
                  <a:pt x="59" y="35"/>
                </a:cubicBezTo>
                <a:close/>
                <a:moveTo>
                  <a:pt x="59" y="51"/>
                </a:moveTo>
                <a:cubicBezTo>
                  <a:pt x="60" y="51"/>
                  <a:pt x="61" y="52"/>
                  <a:pt x="61" y="53"/>
                </a:cubicBezTo>
                <a:cubicBezTo>
                  <a:pt x="61" y="55"/>
                  <a:pt x="60" y="56"/>
                  <a:pt x="59" y="56"/>
                </a:cubicBezTo>
                <a:cubicBezTo>
                  <a:pt x="57" y="56"/>
                  <a:pt x="56" y="55"/>
                  <a:pt x="56" y="53"/>
                </a:cubicBezTo>
                <a:cubicBezTo>
                  <a:pt x="56" y="52"/>
                  <a:pt x="57" y="51"/>
                  <a:pt x="59" y="51"/>
                </a:cubicBezTo>
                <a:close/>
                <a:moveTo>
                  <a:pt x="67" y="43"/>
                </a:moveTo>
                <a:cubicBezTo>
                  <a:pt x="68" y="43"/>
                  <a:pt x="69" y="44"/>
                  <a:pt x="69" y="45"/>
                </a:cubicBezTo>
                <a:cubicBezTo>
                  <a:pt x="69" y="47"/>
                  <a:pt x="68" y="48"/>
                  <a:pt x="67" y="48"/>
                </a:cubicBezTo>
                <a:cubicBezTo>
                  <a:pt x="65" y="48"/>
                  <a:pt x="64" y="47"/>
                  <a:pt x="64" y="45"/>
                </a:cubicBezTo>
                <a:cubicBezTo>
                  <a:pt x="64" y="44"/>
                  <a:pt x="65" y="43"/>
                  <a:pt x="67" y="43"/>
                </a:cubicBezTo>
                <a:close/>
                <a:moveTo>
                  <a:pt x="35" y="59"/>
                </a:moveTo>
                <a:cubicBezTo>
                  <a:pt x="36" y="59"/>
                  <a:pt x="37" y="60"/>
                  <a:pt x="37" y="61"/>
                </a:cubicBezTo>
                <a:cubicBezTo>
                  <a:pt x="37" y="63"/>
                  <a:pt x="36" y="64"/>
                  <a:pt x="35" y="64"/>
                </a:cubicBezTo>
                <a:cubicBezTo>
                  <a:pt x="33" y="64"/>
                  <a:pt x="32" y="63"/>
                  <a:pt x="32" y="61"/>
                </a:cubicBezTo>
                <a:cubicBezTo>
                  <a:pt x="32" y="60"/>
                  <a:pt x="33" y="59"/>
                  <a:pt x="35" y="59"/>
                </a:cubicBezTo>
                <a:close/>
                <a:moveTo>
                  <a:pt x="51" y="59"/>
                </a:moveTo>
                <a:cubicBezTo>
                  <a:pt x="52" y="59"/>
                  <a:pt x="53" y="60"/>
                  <a:pt x="53" y="61"/>
                </a:cubicBezTo>
                <a:cubicBezTo>
                  <a:pt x="53" y="63"/>
                  <a:pt x="52" y="64"/>
                  <a:pt x="51" y="64"/>
                </a:cubicBezTo>
                <a:cubicBezTo>
                  <a:pt x="49" y="64"/>
                  <a:pt x="48" y="63"/>
                  <a:pt x="48" y="61"/>
                </a:cubicBezTo>
                <a:cubicBezTo>
                  <a:pt x="48" y="60"/>
                  <a:pt x="49" y="59"/>
                  <a:pt x="51" y="59"/>
                </a:cubicBezTo>
                <a:close/>
                <a:moveTo>
                  <a:pt x="19" y="59"/>
                </a:moveTo>
                <a:cubicBezTo>
                  <a:pt x="20" y="59"/>
                  <a:pt x="21" y="60"/>
                  <a:pt x="21" y="61"/>
                </a:cubicBezTo>
                <a:cubicBezTo>
                  <a:pt x="21" y="63"/>
                  <a:pt x="20" y="64"/>
                  <a:pt x="19" y="64"/>
                </a:cubicBezTo>
                <a:cubicBezTo>
                  <a:pt x="17" y="64"/>
                  <a:pt x="16" y="63"/>
                  <a:pt x="16" y="61"/>
                </a:cubicBezTo>
                <a:cubicBezTo>
                  <a:pt x="16" y="60"/>
                  <a:pt x="17" y="59"/>
                  <a:pt x="19" y="59"/>
                </a:cubicBezTo>
                <a:close/>
                <a:moveTo>
                  <a:pt x="67" y="59"/>
                </a:moveTo>
                <a:cubicBezTo>
                  <a:pt x="68" y="59"/>
                  <a:pt x="69" y="60"/>
                  <a:pt x="69" y="61"/>
                </a:cubicBezTo>
                <a:cubicBezTo>
                  <a:pt x="69" y="63"/>
                  <a:pt x="68" y="64"/>
                  <a:pt x="67" y="64"/>
                </a:cubicBezTo>
                <a:cubicBezTo>
                  <a:pt x="65" y="64"/>
                  <a:pt x="64" y="63"/>
                  <a:pt x="64" y="61"/>
                </a:cubicBezTo>
                <a:cubicBezTo>
                  <a:pt x="64" y="60"/>
                  <a:pt x="65" y="59"/>
                  <a:pt x="67" y="59"/>
                </a:cubicBezTo>
                <a:close/>
                <a:moveTo>
                  <a:pt x="75" y="35"/>
                </a:moveTo>
                <a:cubicBezTo>
                  <a:pt x="76" y="35"/>
                  <a:pt x="77" y="36"/>
                  <a:pt x="77" y="37"/>
                </a:cubicBezTo>
                <a:cubicBezTo>
                  <a:pt x="77" y="39"/>
                  <a:pt x="76" y="40"/>
                  <a:pt x="75" y="40"/>
                </a:cubicBezTo>
                <a:cubicBezTo>
                  <a:pt x="73" y="40"/>
                  <a:pt x="72" y="39"/>
                  <a:pt x="72" y="37"/>
                </a:cubicBezTo>
                <a:cubicBezTo>
                  <a:pt x="72" y="36"/>
                  <a:pt x="73" y="35"/>
                  <a:pt x="75" y="35"/>
                </a:cubicBezTo>
                <a:close/>
                <a:moveTo>
                  <a:pt x="75" y="51"/>
                </a:moveTo>
                <a:cubicBezTo>
                  <a:pt x="76" y="51"/>
                  <a:pt x="77" y="52"/>
                  <a:pt x="77" y="53"/>
                </a:cubicBezTo>
                <a:cubicBezTo>
                  <a:pt x="77" y="55"/>
                  <a:pt x="76" y="56"/>
                  <a:pt x="75" y="56"/>
                </a:cubicBezTo>
                <a:cubicBezTo>
                  <a:pt x="73" y="56"/>
                  <a:pt x="72" y="55"/>
                  <a:pt x="72" y="53"/>
                </a:cubicBezTo>
                <a:cubicBezTo>
                  <a:pt x="72" y="52"/>
                  <a:pt x="73" y="51"/>
                  <a:pt x="75" y="51"/>
                </a:cubicBezTo>
                <a:close/>
                <a:moveTo>
                  <a:pt x="35" y="75"/>
                </a:moveTo>
                <a:cubicBezTo>
                  <a:pt x="36" y="75"/>
                  <a:pt x="37" y="76"/>
                  <a:pt x="37" y="77"/>
                </a:cubicBezTo>
                <a:cubicBezTo>
                  <a:pt x="37" y="79"/>
                  <a:pt x="36" y="80"/>
                  <a:pt x="35" y="80"/>
                </a:cubicBezTo>
                <a:cubicBezTo>
                  <a:pt x="33" y="80"/>
                  <a:pt x="32" y="79"/>
                  <a:pt x="32" y="77"/>
                </a:cubicBezTo>
                <a:cubicBezTo>
                  <a:pt x="32" y="76"/>
                  <a:pt x="33" y="75"/>
                  <a:pt x="35" y="75"/>
                </a:cubicBezTo>
                <a:close/>
                <a:moveTo>
                  <a:pt x="43" y="67"/>
                </a:moveTo>
                <a:cubicBezTo>
                  <a:pt x="44" y="67"/>
                  <a:pt x="45" y="68"/>
                  <a:pt x="45" y="69"/>
                </a:cubicBezTo>
                <a:cubicBezTo>
                  <a:pt x="45" y="71"/>
                  <a:pt x="44" y="72"/>
                  <a:pt x="43" y="72"/>
                </a:cubicBezTo>
                <a:cubicBezTo>
                  <a:pt x="41" y="72"/>
                  <a:pt x="40" y="71"/>
                  <a:pt x="40" y="69"/>
                </a:cubicBezTo>
                <a:cubicBezTo>
                  <a:pt x="40" y="68"/>
                  <a:pt x="41" y="67"/>
                  <a:pt x="43" y="67"/>
                </a:cubicBezTo>
                <a:close/>
                <a:moveTo>
                  <a:pt x="43" y="83"/>
                </a:moveTo>
                <a:cubicBezTo>
                  <a:pt x="44" y="83"/>
                  <a:pt x="45" y="84"/>
                  <a:pt x="45" y="85"/>
                </a:cubicBezTo>
                <a:cubicBezTo>
                  <a:pt x="45" y="87"/>
                  <a:pt x="44" y="88"/>
                  <a:pt x="43" y="88"/>
                </a:cubicBezTo>
                <a:cubicBezTo>
                  <a:pt x="41" y="88"/>
                  <a:pt x="40" y="87"/>
                  <a:pt x="40" y="85"/>
                </a:cubicBezTo>
                <a:cubicBezTo>
                  <a:pt x="40" y="84"/>
                  <a:pt x="41" y="83"/>
                  <a:pt x="43" y="83"/>
                </a:cubicBezTo>
                <a:close/>
                <a:moveTo>
                  <a:pt x="51" y="75"/>
                </a:moveTo>
                <a:cubicBezTo>
                  <a:pt x="52" y="75"/>
                  <a:pt x="53" y="76"/>
                  <a:pt x="53" y="77"/>
                </a:cubicBezTo>
                <a:cubicBezTo>
                  <a:pt x="53" y="79"/>
                  <a:pt x="52" y="80"/>
                  <a:pt x="51" y="80"/>
                </a:cubicBezTo>
                <a:cubicBezTo>
                  <a:pt x="49" y="80"/>
                  <a:pt x="48" y="79"/>
                  <a:pt x="48" y="77"/>
                </a:cubicBezTo>
                <a:cubicBezTo>
                  <a:pt x="48" y="76"/>
                  <a:pt x="49" y="75"/>
                  <a:pt x="51" y="75"/>
                </a:cubicBezTo>
                <a:close/>
                <a:moveTo>
                  <a:pt x="19" y="75"/>
                </a:moveTo>
                <a:cubicBezTo>
                  <a:pt x="20" y="75"/>
                  <a:pt x="21" y="76"/>
                  <a:pt x="21" y="77"/>
                </a:cubicBezTo>
                <a:cubicBezTo>
                  <a:pt x="21" y="79"/>
                  <a:pt x="20" y="80"/>
                  <a:pt x="19" y="80"/>
                </a:cubicBezTo>
                <a:cubicBezTo>
                  <a:pt x="17" y="80"/>
                  <a:pt x="16" y="79"/>
                  <a:pt x="16" y="77"/>
                </a:cubicBezTo>
                <a:cubicBezTo>
                  <a:pt x="16" y="76"/>
                  <a:pt x="17" y="75"/>
                  <a:pt x="19" y="75"/>
                </a:cubicBezTo>
                <a:close/>
                <a:moveTo>
                  <a:pt x="27" y="67"/>
                </a:moveTo>
                <a:cubicBezTo>
                  <a:pt x="28" y="67"/>
                  <a:pt x="29" y="68"/>
                  <a:pt x="29" y="69"/>
                </a:cubicBezTo>
                <a:cubicBezTo>
                  <a:pt x="29" y="71"/>
                  <a:pt x="28" y="72"/>
                  <a:pt x="27" y="72"/>
                </a:cubicBezTo>
                <a:cubicBezTo>
                  <a:pt x="25" y="72"/>
                  <a:pt x="24" y="71"/>
                  <a:pt x="24" y="69"/>
                </a:cubicBezTo>
                <a:cubicBezTo>
                  <a:pt x="24" y="68"/>
                  <a:pt x="25" y="67"/>
                  <a:pt x="27" y="67"/>
                </a:cubicBezTo>
                <a:close/>
                <a:moveTo>
                  <a:pt x="27" y="83"/>
                </a:moveTo>
                <a:cubicBezTo>
                  <a:pt x="28" y="83"/>
                  <a:pt x="29" y="84"/>
                  <a:pt x="29" y="85"/>
                </a:cubicBezTo>
                <a:cubicBezTo>
                  <a:pt x="29" y="87"/>
                  <a:pt x="28" y="88"/>
                  <a:pt x="27" y="88"/>
                </a:cubicBezTo>
                <a:cubicBezTo>
                  <a:pt x="25" y="88"/>
                  <a:pt x="24" y="87"/>
                  <a:pt x="24" y="85"/>
                </a:cubicBezTo>
                <a:cubicBezTo>
                  <a:pt x="24" y="84"/>
                  <a:pt x="25" y="83"/>
                  <a:pt x="27" y="83"/>
                </a:cubicBezTo>
                <a:close/>
                <a:moveTo>
                  <a:pt x="59" y="67"/>
                </a:moveTo>
                <a:cubicBezTo>
                  <a:pt x="60" y="67"/>
                  <a:pt x="61" y="68"/>
                  <a:pt x="61" y="69"/>
                </a:cubicBezTo>
                <a:cubicBezTo>
                  <a:pt x="61" y="71"/>
                  <a:pt x="60" y="72"/>
                  <a:pt x="59" y="72"/>
                </a:cubicBezTo>
                <a:cubicBezTo>
                  <a:pt x="57" y="72"/>
                  <a:pt x="56" y="71"/>
                  <a:pt x="56" y="69"/>
                </a:cubicBezTo>
                <a:cubicBezTo>
                  <a:pt x="56" y="68"/>
                  <a:pt x="57" y="67"/>
                  <a:pt x="59" y="67"/>
                </a:cubicBezTo>
                <a:close/>
                <a:moveTo>
                  <a:pt x="59" y="83"/>
                </a:moveTo>
                <a:cubicBezTo>
                  <a:pt x="60" y="83"/>
                  <a:pt x="61" y="84"/>
                  <a:pt x="61" y="85"/>
                </a:cubicBezTo>
                <a:cubicBezTo>
                  <a:pt x="61" y="87"/>
                  <a:pt x="60" y="88"/>
                  <a:pt x="59" y="88"/>
                </a:cubicBezTo>
                <a:cubicBezTo>
                  <a:pt x="57" y="88"/>
                  <a:pt x="56" y="87"/>
                  <a:pt x="56" y="85"/>
                </a:cubicBezTo>
                <a:cubicBezTo>
                  <a:pt x="56" y="84"/>
                  <a:pt x="57" y="83"/>
                  <a:pt x="59" y="83"/>
                </a:cubicBezTo>
                <a:close/>
                <a:moveTo>
                  <a:pt x="67" y="75"/>
                </a:moveTo>
                <a:cubicBezTo>
                  <a:pt x="68" y="75"/>
                  <a:pt x="69" y="76"/>
                  <a:pt x="69" y="77"/>
                </a:cubicBezTo>
                <a:cubicBezTo>
                  <a:pt x="69" y="79"/>
                  <a:pt x="68" y="80"/>
                  <a:pt x="67" y="80"/>
                </a:cubicBezTo>
                <a:cubicBezTo>
                  <a:pt x="65" y="80"/>
                  <a:pt x="64" y="79"/>
                  <a:pt x="64" y="77"/>
                </a:cubicBezTo>
                <a:cubicBezTo>
                  <a:pt x="64" y="76"/>
                  <a:pt x="65" y="75"/>
                  <a:pt x="67" y="75"/>
                </a:cubicBezTo>
                <a:close/>
                <a:moveTo>
                  <a:pt x="35" y="91"/>
                </a:moveTo>
                <a:cubicBezTo>
                  <a:pt x="36" y="91"/>
                  <a:pt x="37" y="92"/>
                  <a:pt x="37" y="93"/>
                </a:cubicBezTo>
                <a:cubicBezTo>
                  <a:pt x="37" y="95"/>
                  <a:pt x="36" y="96"/>
                  <a:pt x="35" y="96"/>
                </a:cubicBezTo>
                <a:cubicBezTo>
                  <a:pt x="33" y="96"/>
                  <a:pt x="32" y="95"/>
                  <a:pt x="32" y="93"/>
                </a:cubicBezTo>
                <a:cubicBezTo>
                  <a:pt x="32" y="92"/>
                  <a:pt x="33" y="91"/>
                  <a:pt x="35" y="91"/>
                </a:cubicBezTo>
                <a:close/>
                <a:moveTo>
                  <a:pt x="51" y="91"/>
                </a:moveTo>
                <a:cubicBezTo>
                  <a:pt x="52" y="91"/>
                  <a:pt x="53" y="92"/>
                  <a:pt x="53" y="93"/>
                </a:cubicBezTo>
                <a:cubicBezTo>
                  <a:pt x="53" y="95"/>
                  <a:pt x="52" y="96"/>
                  <a:pt x="51" y="96"/>
                </a:cubicBezTo>
                <a:cubicBezTo>
                  <a:pt x="49" y="96"/>
                  <a:pt x="48" y="95"/>
                  <a:pt x="48" y="93"/>
                </a:cubicBezTo>
                <a:cubicBezTo>
                  <a:pt x="48" y="92"/>
                  <a:pt x="49" y="91"/>
                  <a:pt x="51" y="91"/>
                </a:cubicBezTo>
                <a:close/>
                <a:moveTo>
                  <a:pt x="19" y="91"/>
                </a:moveTo>
                <a:cubicBezTo>
                  <a:pt x="20" y="91"/>
                  <a:pt x="21" y="92"/>
                  <a:pt x="21" y="93"/>
                </a:cubicBezTo>
                <a:cubicBezTo>
                  <a:pt x="21" y="95"/>
                  <a:pt x="20" y="96"/>
                  <a:pt x="19" y="96"/>
                </a:cubicBezTo>
                <a:cubicBezTo>
                  <a:pt x="17" y="96"/>
                  <a:pt x="16" y="95"/>
                  <a:pt x="16" y="93"/>
                </a:cubicBezTo>
                <a:cubicBezTo>
                  <a:pt x="16" y="92"/>
                  <a:pt x="17" y="91"/>
                  <a:pt x="19" y="91"/>
                </a:cubicBezTo>
                <a:close/>
                <a:moveTo>
                  <a:pt x="67" y="91"/>
                </a:moveTo>
                <a:cubicBezTo>
                  <a:pt x="68" y="91"/>
                  <a:pt x="69" y="92"/>
                  <a:pt x="69" y="93"/>
                </a:cubicBezTo>
                <a:cubicBezTo>
                  <a:pt x="69" y="95"/>
                  <a:pt x="68" y="96"/>
                  <a:pt x="67" y="96"/>
                </a:cubicBezTo>
                <a:cubicBezTo>
                  <a:pt x="65" y="96"/>
                  <a:pt x="64" y="95"/>
                  <a:pt x="64" y="93"/>
                </a:cubicBezTo>
                <a:cubicBezTo>
                  <a:pt x="64" y="92"/>
                  <a:pt x="65" y="91"/>
                  <a:pt x="67" y="91"/>
                </a:cubicBezTo>
                <a:close/>
                <a:moveTo>
                  <a:pt x="75" y="67"/>
                </a:moveTo>
                <a:cubicBezTo>
                  <a:pt x="76" y="67"/>
                  <a:pt x="77" y="68"/>
                  <a:pt x="77" y="69"/>
                </a:cubicBezTo>
                <a:cubicBezTo>
                  <a:pt x="77" y="71"/>
                  <a:pt x="76" y="72"/>
                  <a:pt x="75" y="72"/>
                </a:cubicBezTo>
                <a:cubicBezTo>
                  <a:pt x="73" y="72"/>
                  <a:pt x="72" y="71"/>
                  <a:pt x="72" y="69"/>
                </a:cubicBezTo>
                <a:cubicBezTo>
                  <a:pt x="72" y="68"/>
                  <a:pt x="73" y="67"/>
                  <a:pt x="75" y="67"/>
                </a:cubicBezTo>
                <a:close/>
                <a:moveTo>
                  <a:pt x="75" y="83"/>
                </a:moveTo>
                <a:cubicBezTo>
                  <a:pt x="76" y="83"/>
                  <a:pt x="77" y="84"/>
                  <a:pt x="77" y="85"/>
                </a:cubicBezTo>
                <a:cubicBezTo>
                  <a:pt x="77" y="87"/>
                  <a:pt x="76" y="88"/>
                  <a:pt x="75" y="88"/>
                </a:cubicBezTo>
                <a:cubicBezTo>
                  <a:pt x="73" y="88"/>
                  <a:pt x="72" y="87"/>
                  <a:pt x="72" y="85"/>
                </a:cubicBezTo>
                <a:cubicBezTo>
                  <a:pt x="72" y="84"/>
                  <a:pt x="73" y="83"/>
                  <a:pt x="75" y="83"/>
                </a:cubicBezTo>
                <a:close/>
                <a:moveTo>
                  <a:pt x="35" y="107"/>
                </a:moveTo>
                <a:cubicBezTo>
                  <a:pt x="36" y="107"/>
                  <a:pt x="37" y="108"/>
                  <a:pt x="37" y="109"/>
                </a:cubicBezTo>
                <a:cubicBezTo>
                  <a:pt x="37" y="111"/>
                  <a:pt x="36" y="112"/>
                  <a:pt x="35" y="112"/>
                </a:cubicBezTo>
                <a:cubicBezTo>
                  <a:pt x="33" y="112"/>
                  <a:pt x="32" y="111"/>
                  <a:pt x="32" y="109"/>
                </a:cubicBezTo>
                <a:cubicBezTo>
                  <a:pt x="32" y="108"/>
                  <a:pt x="33" y="107"/>
                  <a:pt x="35" y="107"/>
                </a:cubicBezTo>
                <a:close/>
                <a:moveTo>
                  <a:pt x="43" y="99"/>
                </a:moveTo>
                <a:cubicBezTo>
                  <a:pt x="44" y="99"/>
                  <a:pt x="45" y="100"/>
                  <a:pt x="45" y="101"/>
                </a:cubicBezTo>
                <a:cubicBezTo>
                  <a:pt x="45" y="103"/>
                  <a:pt x="44" y="104"/>
                  <a:pt x="43" y="104"/>
                </a:cubicBezTo>
                <a:cubicBezTo>
                  <a:pt x="41" y="104"/>
                  <a:pt x="40" y="103"/>
                  <a:pt x="40" y="101"/>
                </a:cubicBezTo>
                <a:cubicBezTo>
                  <a:pt x="40" y="100"/>
                  <a:pt x="41" y="99"/>
                  <a:pt x="43" y="99"/>
                </a:cubicBezTo>
                <a:close/>
                <a:moveTo>
                  <a:pt x="43" y="115"/>
                </a:moveTo>
                <a:cubicBezTo>
                  <a:pt x="44" y="115"/>
                  <a:pt x="45" y="116"/>
                  <a:pt x="45" y="117"/>
                </a:cubicBezTo>
                <a:cubicBezTo>
                  <a:pt x="45" y="119"/>
                  <a:pt x="44" y="120"/>
                  <a:pt x="43" y="120"/>
                </a:cubicBezTo>
                <a:cubicBezTo>
                  <a:pt x="41" y="120"/>
                  <a:pt x="40" y="119"/>
                  <a:pt x="40" y="117"/>
                </a:cubicBezTo>
                <a:cubicBezTo>
                  <a:pt x="40" y="116"/>
                  <a:pt x="41" y="115"/>
                  <a:pt x="43" y="115"/>
                </a:cubicBezTo>
                <a:close/>
                <a:moveTo>
                  <a:pt x="51" y="107"/>
                </a:moveTo>
                <a:cubicBezTo>
                  <a:pt x="52" y="107"/>
                  <a:pt x="53" y="108"/>
                  <a:pt x="53" y="109"/>
                </a:cubicBezTo>
                <a:cubicBezTo>
                  <a:pt x="53" y="111"/>
                  <a:pt x="52" y="112"/>
                  <a:pt x="51" y="112"/>
                </a:cubicBezTo>
                <a:cubicBezTo>
                  <a:pt x="49" y="112"/>
                  <a:pt x="48" y="111"/>
                  <a:pt x="48" y="109"/>
                </a:cubicBezTo>
                <a:cubicBezTo>
                  <a:pt x="48" y="108"/>
                  <a:pt x="49" y="107"/>
                  <a:pt x="51" y="107"/>
                </a:cubicBezTo>
                <a:close/>
                <a:moveTo>
                  <a:pt x="19" y="107"/>
                </a:moveTo>
                <a:cubicBezTo>
                  <a:pt x="20" y="107"/>
                  <a:pt x="21" y="108"/>
                  <a:pt x="21" y="109"/>
                </a:cubicBezTo>
                <a:cubicBezTo>
                  <a:pt x="21" y="111"/>
                  <a:pt x="20" y="112"/>
                  <a:pt x="19" y="112"/>
                </a:cubicBezTo>
                <a:cubicBezTo>
                  <a:pt x="17" y="112"/>
                  <a:pt x="16" y="111"/>
                  <a:pt x="16" y="109"/>
                </a:cubicBezTo>
                <a:cubicBezTo>
                  <a:pt x="16" y="108"/>
                  <a:pt x="17" y="107"/>
                  <a:pt x="19" y="107"/>
                </a:cubicBezTo>
                <a:close/>
                <a:moveTo>
                  <a:pt x="27" y="99"/>
                </a:moveTo>
                <a:cubicBezTo>
                  <a:pt x="28" y="99"/>
                  <a:pt x="29" y="100"/>
                  <a:pt x="29" y="101"/>
                </a:cubicBezTo>
                <a:cubicBezTo>
                  <a:pt x="29" y="103"/>
                  <a:pt x="28" y="104"/>
                  <a:pt x="27" y="104"/>
                </a:cubicBezTo>
                <a:cubicBezTo>
                  <a:pt x="25" y="104"/>
                  <a:pt x="24" y="103"/>
                  <a:pt x="24" y="101"/>
                </a:cubicBezTo>
                <a:cubicBezTo>
                  <a:pt x="24" y="100"/>
                  <a:pt x="25" y="99"/>
                  <a:pt x="27" y="99"/>
                </a:cubicBezTo>
                <a:close/>
                <a:moveTo>
                  <a:pt x="27" y="115"/>
                </a:moveTo>
                <a:cubicBezTo>
                  <a:pt x="28" y="115"/>
                  <a:pt x="29" y="116"/>
                  <a:pt x="29" y="117"/>
                </a:cubicBezTo>
                <a:cubicBezTo>
                  <a:pt x="29" y="119"/>
                  <a:pt x="28" y="120"/>
                  <a:pt x="27" y="120"/>
                </a:cubicBezTo>
                <a:cubicBezTo>
                  <a:pt x="25" y="120"/>
                  <a:pt x="24" y="119"/>
                  <a:pt x="24" y="117"/>
                </a:cubicBezTo>
                <a:cubicBezTo>
                  <a:pt x="24" y="116"/>
                  <a:pt x="25" y="115"/>
                  <a:pt x="27" y="115"/>
                </a:cubicBezTo>
                <a:close/>
                <a:moveTo>
                  <a:pt x="59" y="99"/>
                </a:moveTo>
                <a:cubicBezTo>
                  <a:pt x="60" y="99"/>
                  <a:pt x="61" y="100"/>
                  <a:pt x="61" y="101"/>
                </a:cubicBezTo>
                <a:cubicBezTo>
                  <a:pt x="61" y="103"/>
                  <a:pt x="60" y="104"/>
                  <a:pt x="59" y="104"/>
                </a:cubicBezTo>
                <a:cubicBezTo>
                  <a:pt x="57" y="104"/>
                  <a:pt x="56" y="103"/>
                  <a:pt x="56" y="101"/>
                </a:cubicBezTo>
                <a:cubicBezTo>
                  <a:pt x="56" y="100"/>
                  <a:pt x="57" y="99"/>
                  <a:pt x="59" y="99"/>
                </a:cubicBezTo>
                <a:close/>
                <a:moveTo>
                  <a:pt x="59" y="115"/>
                </a:moveTo>
                <a:cubicBezTo>
                  <a:pt x="60" y="115"/>
                  <a:pt x="61" y="116"/>
                  <a:pt x="61" y="117"/>
                </a:cubicBezTo>
                <a:cubicBezTo>
                  <a:pt x="61" y="119"/>
                  <a:pt x="60" y="120"/>
                  <a:pt x="59" y="120"/>
                </a:cubicBezTo>
                <a:cubicBezTo>
                  <a:pt x="57" y="120"/>
                  <a:pt x="56" y="119"/>
                  <a:pt x="56" y="117"/>
                </a:cubicBezTo>
                <a:cubicBezTo>
                  <a:pt x="56" y="116"/>
                  <a:pt x="57" y="115"/>
                  <a:pt x="59" y="115"/>
                </a:cubicBezTo>
                <a:close/>
                <a:moveTo>
                  <a:pt x="67" y="107"/>
                </a:moveTo>
                <a:cubicBezTo>
                  <a:pt x="68" y="107"/>
                  <a:pt x="69" y="108"/>
                  <a:pt x="69" y="109"/>
                </a:cubicBezTo>
                <a:cubicBezTo>
                  <a:pt x="69" y="111"/>
                  <a:pt x="68" y="112"/>
                  <a:pt x="67" y="112"/>
                </a:cubicBezTo>
                <a:cubicBezTo>
                  <a:pt x="65" y="112"/>
                  <a:pt x="64" y="111"/>
                  <a:pt x="64" y="109"/>
                </a:cubicBezTo>
                <a:cubicBezTo>
                  <a:pt x="64" y="108"/>
                  <a:pt x="65" y="107"/>
                  <a:pt x="67" y="107"/>
                </a:cubicBezTo>
                <a:close/>
                <a:moveTo>
                  <a:pt x="75" y="99"/>
                </a:moveTo>
                <a:cubicBezTo>
                  <a:pt x="76" y="99"/>
                  <a:pt x="77" y="100"/>
                  <a:pt x="77" y="101"/>
                </a:cubicBezTo>
                <a:cubicBezTo>
                  <a:pt x="77" y="103"/>
                  <a:pt x="76" y="104"/>
                  <a:pt x="75" y="104"/>
                </a:cubicBezTo>
                <a:cubicBezTo>
                  <a:pt x="73" y="104"/>
                  <a:pt x="72" y="103"/>
                  <a:pt x="72" y="101"/>
                </a:cubicBezTo>
                <a:cubicBezTo>
                  <a:pt x="72" y="100"/>
                  <a:pt x="73" y="99"/>
                  <a:pt x="75" y="99"/>
                </a:cubicBezTo>
                <a:close/>
                <a:moveTo>
                  <a:pt x="75" y="115"/>
                </a:moveTo>
                <a:cubicBezTo>
                  <a:pt x="76" y="115"/>
                  <a:pt x="77" y="116"/>
                  <a:pt x="77" y="117"/>
                </a:cubicBezTo>
                <a:cubicBezTo>
                  <a:pt x="77" y="119"/>
                  <a:pt x="76" y="120"/>
                  <a:pt x="75" y="120"/>
                </a:cubicBezTo>
                <a:cubicBezTo>
                  <a:pt x="73" y="120"/>
                  <a:pt x="72" y="119"/>
                  <a:pt x="72" y="117"/>
                </a:cubicBezTo>
                <a:cubicBezTo>
                  <a:pt x="72" y="116"/>
                  <a:pt x="73" y="115"/>
                  <a:pt x="75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" name="Freeform 1137">
            <a:extLst>
              <a:ext uri="{FF2B5EF4-FFF2-40B4-BE49-F238E27FC236}">
                <a16:creationId xmlns:a16="http://schemas.microsoft.com/office/drawing/2014/main" id="{B695AA79-86F3-44E0-9D5B-752CCE227A67}"/>
              </a:ext>
            </a:extLst>
          </p:cNvPr>
          <p:cNvSpPr>
            <a:spLocks noEditPoints="1"/>
          </p:cNvSpPr>
          <p:nvPr/>
        </p:nvSpPr>
        <p:spPr bwMode="auto">
          <a:xfrm>
            <a:off x="7736339" y="2291443"/>
            <a:ext cx="445586" cy="432672"/>
          </a:xfrm>
          <a:custGeom>
            <a:avLst/>
            <a:gdLst>
              <a:gd name="T0" fmla="*/ 342305 w 160"/>
              <a:gd name="T1" fmla="*/ 0 h 154"/>
              <a:gd name="T2" fmla="*/ 263575 w 160"/>
              <a:gd name="T3" fmla="*/ 44893 h 154"/>
              <a:gd name="T4" fmla="*/ 17115 w 160"/>
              <a:gd name="T5" fmla="*/ 486920 h 154"/>
              <a:gd name="T6" fmla="*/ 109538 w 160"/>
              <a:gd name="T7" fmla="*/ 486920 h 154"/>
              <a:gd name="T8" fmla="*/ 338882 w 160"/>
              <a:gd name="T9" fmla="*/ 521453 h 154"/>
              <a:gd name="T10" fmla="*/ 427881 w 160"/>
              <a:gd name="T11" fmla="*/ 486920 h 154"/>
              <a:gd name="T12" fmla="*/ 530573 w 160"/>
              <a:gd name="T13" fmla="*/ 486920 h 154"/>
              <a:gd name="T14" fmla="*/ 530573 w 160"/>
              <a:gd name="T15" fmla="*/ 44893 h 154"/>
              <a:gd name="T16" fmla="*/ 92422 w 160"/>
              <a:gd name="T17" fmla="*/ 486920 h 154"/>
              <a:gd name="T18" fmla="*/ 17115 w 160"/>
              <a:gd name="T19" fmla="*/ 469653 h 154"/>
              <a:gd name="T20" fmla="*/ 263575 w 160"/>
              <a:gd name="T21" fmla="*/ 82880 h 154"/>
              <a:gd name="T22" fmla="*/ 44500 w 160"/>
              <a:gd name="T23" fmla="*/ 445480 h 154"/>
              <a:gd name="T24" fmla="*/ 215652 w 160"/>
              <a:gd name="T25" fmla="*/ 452386 h 154"/>
              <a:gd name="T26" fmla="*/ 263575 w 160"/>
              <a:gd name="T27" fmla="*/ 183027 h 154"/>
              <a:gd name="T28" fmla="*/ 102692 w 160"/>
              <a:gd name="T29" fmla="*/ 348786 h 154"/>
              <a:gd name="T30" fmla="*/ 58192 w 160"/>
              <a:gd name="T31" fmla="*/ 100147 h 154"/>
              <a:gd name="T32" fmla="*/ 157460 w 160"/>
              <a:gd name="T33" fmla="*/ 369506 h 154"/>
              <a:gd name="T34" fmla="*/ 95845 w 160"/>
              <a:gd name="T35" fmla="*/ 369506 h 154"/>
              <a:gd name="T36" fmla="*/ 222498 w 160"/>
              <a:gd name="T37" fmla="*/ 348786 h 154"/>
              <a:gd name="T38" fmla="*/ 215652 w 160"/>
              <a:gd name="T39" fmla="*/ 369506 h 154"/>
              <a:gd name="T40" fmla="*/ 205383 w 160"/>
              <a:gd name="T41" fmla="*/ 431666 h 154"/>
              <a:gd name="T42" fmla="*/ 205383 w 160"/>
              <a:gd name="T43" fmla="*/ 431666 h 154"/>
              <a:gd name="T44" fmla="*/ 263575 w 160"/>
              <a:gd name="T45" fmla="*/ 348786 h 154"/>
              <a:gd name="T46" fmla="*/ 177999 w 160"/>
              <a:gd name="T47" fmla="*/ 265907 h 154"/>
              <a:gd name="T48" fmla="*/ 284113 w 160"/>
              <a:gd name="T49" fmla="*/ 497280 h 154"/>
              <a:gd name="T50" fmla="*/ 284113 w 160"/>
              <a:gd name="T51" fmla="*/ 286626 h 154"/>
              <a:gd name="T52" fmla="*/ 284113 w 160"/>
              <a:gd name="T53" fmla="*/ 37987 h 154"/>
              <a:gd name="T54" fmla="*/ 355997 w 160"/>
              <a:gd name="T55" fmla="*/ 24173 h 154"/>
              <a:gd name="T56" fmla="*/ 482650 w 160"/>
              <a:gd name="T57" fmla="*/ 127773 h 154"/>
              <a:gd name="T58" fmla="*/ 475804 w 160"/>
              <a:gd name="T59" fmla="*/ 165760 h 154"/>
              <a:gd name="T60" fmla="*/ 482650 w 160"/>
              <a:gd name="T61" fmla="*/ 376413 h 154"/>
              <a:gd name="T62" fmla="*/ 482650 w 160"/>
              <a:gd name="T63" fmla="*/ 435120 h 154"/>
              <a:gd name="T64" fmla="*/ 455266 w 160"/>
              <a:gd name="T65" fmla="*/ 507640 h 154"/>
              <a:gd name="T66" fmla="*/ 530573 w 160"/>
              <a:gd name="T67" fmla="*/ 469653 h 154"/>
              <a:gd name="T68" fmla="*/ 503188 w 160"/>
              <a:gd name="T69" fmla="*/ 404040 h 154"/>
              <a:gd name="T70" fmla="*/ 503188 w 160"/>
              <a:gd name="T71" fmla="*/ 386773 h 154"/>
              <a:gd name="T72" fmla="*/ 510034 w 160"/>
              <a:gd name="T73" fmla="*/ 359146 h 154"/>
              <a:gd name="T74" fmla="*/ 520304 w 160"/>
              <a:gd name="T75" fmla="*/ 165760 h 154"/>
              <a:gd name="T76" fmla="*/ 510034 w 160"/>
              <a:gd name="T77" fmla="*/ 148493 h 154"/>
              <a:gd name="T78" fmla="*/ 503188 w 160"/>
              <a:gd name="T79" fmla="*/ 86333 h 154"/>
              <a:gd name="T80" fmla="*/ 530573 w 160"/>
              <a:gd name="T81" fmla="*/ 469653 h 154"/>
              <a:gd name="T82" fmla="*/ 301228 w 160"/>
              <a:gd name="T83" fmla="*/ 55253 h 154"/>
              <a:gd name="T84" fmla="*/ 311498 w 160"/>
              <a:gd name="T85" fmla="*/ 117413 h 154"/>
              <a:gd name="T86" fmla="*/ 318344 w 160"/>
              <a:gd name="T87" fmla="*/ 421306 h 154"/>
              <a:gd name="T88" fmla="*/ 311498 w 160"/>
              <a:gd name="T89" fmla="*/ 359146 h 154"/>
              <a:gd name="T90" fmla="*/ 311498 w 160"/>
              <a:gd name="T91" fmla="*/ 359146 h 154"/>
              <a:gd name="T92" fmla="*/ 301228 w 160"/>
              <a:gd name="T93" fmla="*/ 165760 h 154"/>
              <a:gd name="T94" fmla="*/ 311498 w 160"/>
              <a:gd name="T95" fmla="*/ 486920 h 154"/>
              <a:gd name="T96" fmla="*/ 366266 w 160"/>
              <a:gd name="T97" fmla="*/ 321160 h 154"/>
              <a:gd name="T98" fmla="*/ 373112 w 160"/>
              <a:gd name="T99" fmla="*/ 200293 h 154"/>
              <a:gd name="T100" fmla="*/ 393651 w 160"/>
              <a:gd name="T101" fmla="*/ 293533 h 154"/>
              <a:gd name="T102" fmla="*/ 373112 w 160"/>
              <a:gd name="T103" fmla="*/ 183027 h 154"/>
              <a:gd name="T104" fmla="*/ 366266 w 160"/>
              <a:gd name="T105" fmla="*/ 359146 h 154"/>
              <a:gd name="T106" fmla="*/ 373112 w 160"/>
              <a:gd name="T107" fmla="*/ 165760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54">
                <a:moveTo>
                  <a:pt x="155" y="13"/>
                </a:moveTo>
                <a:cubicBezTo>
                  <a:pt x="126" y="13"/>
                  <a:pt x="126" y="13"/>
                  <a:pt x="126" y="13"/>
                </a:cubicBez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9" y="1"/>
                  <a:pt x="99" y="2"/>
                  <a:pt x="99" y="3"/>
                </a:cubicBezTo>
                <a:cubicBezTo>
                  <a:pt x="99" y="5"/>
                  <a:pt x="99" y="5"/>
                  <a:pt x="99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13"/>
                  <a:pt x="77" y="13"/>
                  <a:pt x="7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0" y="16"/>
                  <a:pt x="0" y="19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9"/>
                  <a:pt x="2" y="141"/>
                  <a:pt x="5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52"/>
                  <a:pt x="5" y="152"/>
                  <a:pt x="5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99" y="149"/>
                  <a:pt x="99" y="149"/>
                  <a:pt x="99" y="149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99" y="152"/>
                  <a:pt x="99" y="153"/>
                  <a:pt x="100" y="154"/>
                </a:cubicBezTo>
                <a:cubicBezTo>
                  <a:pt x="101" y="154"/>
                  <a:pt x="101" y="154"/>
                  <a:pt x="102" y="154"/>
                </a:cubicBezTo>
                <a:cubicBezTo>
                  <a:pt x="102" y="154"/>
                  <a:pt x="103" y="154"/>
                  <a:pt x="103" y="154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55" y="152"/>
                  <a:pt x="155" y="152"/>
                  <a:pt x="155" y="152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8" y="141"/>
                  <a:pt x="160" y="139"/>
                  <a:pt x="160" y="136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6"/>
                  <a:pt x="158" y="13"/>
                  <a:pt x="155" y="13"/>
                </a:cubicBezTo>
                <a:close/>
                <a:moveTo>
                  <a:pt x="27" y="147"/>
                </a:moveTo>
                <a:cubicBezTo>
                  <a:pt x="11" y="147"/>
                  <a:pt x="11" y="147"/>
                  <a:pt x="11" y="147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27" y="141"/>
                  <a:pt x="27" y="141"/>
                  <a:pt x="27" y="141"/>
                </a:cubicBezTo>
                <a:lnTo>
                  <a:pt x="27" y="147"/>
                </a:lnTo>
                <a:close/>
                <a:moveTo>
                  <a:pt x="32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9"/>
                  <a:pt x="5" y="19"/>
                  <a:pt x="5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24"/>
                  <a:pt x="77" y="24"/>
                  <a:pt x="7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3" y="24"/>
                  <a:pt x="11" y="27"/>
                  <a:pt x="11" y="30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6"/>
                  <a:pt x="11" y="128"/>
                  <a:pt x="13" y="129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63" y="131"/>
                  <a:pt x="63" y="131"/>
                  <a:pt x="63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6"/>
                  <a:pt x="77" y="136"/>
                  <a:pt x="77" y="136"/>
                </a:cubicBezTo>
                <a:lnTo>
                  <a:pt x="32" y="136"/>
                </a:lnTo>
                <a:close/>
                <a:moveTo>
                  <a:pt x="77" y="53"/>
                </a:moveTo>
                <a:cubicBezTo>
                  <a:pt x="57" y="53"/>
                  <a:pt x="57" y="53"/>
                  <a:pt x="57" y="53"/>
                </a:cubicBezTo>
                <a:cubicBezTo>
                  <a:pt x="46" y="77"/>
                  <a:pt x="46" y="77"/>
                  <a:pt x="46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25" y="101"/>
                  <a:pt x="25" y="101"/>
                  <a:pt x="25" y="101"/>
                </a:cubicBezTo>
                <a:cubicBezTo>
                  <a:pt x="16" y="121"/>
                  <a:pt x="16" y="121"/>
                  <a:pt x="16" y="121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29"/>
                  <a:pt x="17" y="29"/>
                </a:cubicBezTo>
                <a:cubicBezTo>
                  <a:pt x="77" y="29"/>
                  <a:pt x="77" y="29"/>
                  <a:pt x="77" y="29"/>
                </a:cubicBezTo>
                <a:lnTo>
                  <a:pt x="77" y="53"/>
                </a:lnTo>
                <a:close/>
                <a:moveTo>
                  <a:pt x="28" y="107"/>
                </a:moveTo>
                <a:cubicBezTo>
                  <a:pt x="46" y="107"/>
                  <a:pt x="46" y="107"/>
                  <a:pt x="46" y="107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20" y="125"/>
                  <a:pt x="20" y="125"/>
                  <a:pt x="20" y="125"/>
                </a:cubicBezTo>
                <a:lnTo>
                  <a:pt x="28" y="107"/>
                </a:lnTo>
                <a:close/>
                <a:moveTo>
                  <a:pt x="44" y="83"/>
                </a:moveTo>
                <a:cubicBezTo>
                  <a:pt x="62" y="83"/>
                  <a:pt x="62" y="83"/>
                  <a:pt x="62" y="83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36" y="101"/>
                  <a:pt x="36" y="101"/>
                  <a:pt x="36" y="101"/>
                </a:cubicBezTo>
                <a:lnTo>
                  <a:pt x="44" y="83"/>
                </a:lnTo>
                <a:close/>
                <a:moveTo>
                  <a:pt x="63" y="107"/>
                </a:moveTo>
                <a:cubicBezTo>
                  <a:pt x="57" y="118"/>
                  <a:pt x="57" y="118"/>
                  <a:pt x="57" y="118"/>
                </a:cubicBezTo>
                <a:cubicBezTo>
                  <a:pt x="52" y="107"/>
                  <a:pt x="52" y="107"/>
                  <a:pt x="52" y="107"/>
                </a:cubicBezTo>
                <a:cubicBezTo>
                  <a:pt x="63" y="107"/>
                  <a:pt x="63" y="107"/>
                  <a:pt x="63" y="107"/>
                </a:cubicBezTo>
                <a:close/>
                <a:moveTo>
                  <a:pt x="60" y="125"/>
                </a:moveTo>
                <a:cubicBezTo>
                  <a:pt x="68" y="107"/>
                  <a:pt x="68" y="107"/>
                  <a:pt x="68" y="107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60" y="125"/>
                  <a:pt x="60" y="125"/>
                  <a:pt x="60" y="125"/>
                </a:cubicBezTo>
                <a:close/>
                <a:moveTo>
                  <a:pt x="76" y="101"/>
                </a:moveTo>
                <a:cubicBezTo>
                  <a:pt x="68" y="83"/>
                  <a:pt x="68" y="83"/>
                  <a:pt x="68" y="83"/>
                </a:cubicBezTo>
                <a:cubicBezTo>
                  <a:pt x="77" y="83"/>
                  <a:pt x="77" y="83"/>
                  <a:pt x="77" y="83"/>
                </a:cubicBezTo>
                <a:cubicBezTo>
                  <a:pt x="77" y="101"/>
                  <a:pt x="77" y="101"/>
                  <a:pt x="77" y="101"/>
                </a:cubicBezTo>
                <a:lnTo>
                  <a:pt x="76" y="101"/>
                </a:lnTo>
                <a:close/>
                <a:moveTo>
                  <a:pt x="77" y="77"/>
                </a:moveTo>
                <a:cubicBezTo>
                  <a:pt x="66" y="77"/>
                  <a:pt x="66" y="77"/>
                  <a:pt x="66" y="77"/>
                </a:cubicBezTo>
                <a:cubicBezTo>
                  <a:pt x="52" y="77"/>
                  <a:pt x="52" y="77"/>
                  <a:pt x="52" y="77"/>
                </a:cubicBezTo>
                <a:cubicBezTo>
                  <a:pt x="60" y="59"/>
                  <a:pt x="60" y="59"/>
                  <a:pt x="60" y="59"/>
                </a:cubicBezTo>
                <a:cubicBezTo>
                  <a:pt x="77" y="59"/>
                  <a:pt x="77" y="59"/>
                  <a:pt x="77" y="59"/>
                </a:cubicBezTo>
                <a:lnTo>
                  <a:pt x="77" y="77"/>
                </a:lnTo>
                <a:close/>
                <a:moveTo>
                  <a:pt x="83" y="144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101"/>
                  <a:pt x="83" y="101"/>
                  <a:pt x="83" y="101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53"/>
                  <a:pt x="83" y="53"/>
                  <a:pt x="83" y="53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1"/>
                  <a:pt x="83" y="11"/>
                  <a:pt x="83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44"/>
                  <a:pt x="99" y="144"/>
                  <a:pt x="99" y="144"/>
                </a:cubicBezTo>
                <a:lnTo>
                  <a:pt x="83" y="144"/>
                </a:lnTo>
                <a:close/>
                <a:moveTo>
                  <a:pt x="104" y="7"/>
                </a:move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0" y="37"/>
                  <a:pt x="139" y="39"/>
                  <a:pt x="139" y="40"/>
                </a:cubicBezTo>
                <a:cubicBezTo>
                  <a:pt x="139" y="41"/>
                  <a:pt x="140" y="43"/>
                  <a:pt x="141" y="4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5"/>
                  <a:pt x="139" y="47"/>
                  <a:pt x="139" y="48"/>
                </a:cubicBezTo>
                <a:cubicBezTo>
                  <a:pt x="139" y="49"/>
                  <a:pt x="140" y="51"/>
                  <a:pt x="141" y="51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4"/>
                  <a:pt x="139" y="105"/>
                  <a:pt x="139" y="107"/>
                </a:cubicBezTo>
                <a:cubicBezTo>
                  <a:pt x="139" y="108"/>
                  <a:pt x="140" y="109"/>
                  <a:pt x="141" y="109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0" y="112"/>
                  <a:pt x="139" y="113"/>
                  <a:pt x="139" y="115"/>
                </a:cubicBezTo>
                <a:cubicBezTo>
                  <a:pt x="139" y="116"/>
                  <a:pt x="140" y="117"/>
                  <a:pt x="141" y="117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04" y="147"/>
                  <a:pt x="104" y="147"/>
                  <a:pt x="104" y="147"/>
                </a:cubicBezTo>
                <a:lnTo>
                  <a:pt x="104" y="7"/>
                </a:lnTo>
                <a:close/>
                <a:moveTo>
                  <a:pt x="149" y="147"/>
                </a:moveTo>
                <a:cubicBezTo>
                  <a:pt x="133" y="147"/>
                  <a:pt x="133" y="147"/>
                  <a:pt x="133" y="147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49" y="141"/>
                  <a:pt x="149" y="141"/>
                  <a:pt x="149" y="141"/>
                </a:cubicBezTo>
                <a:lnTo>
                  <a:pt x="149" y="147"/>
                </a:lnTo>
                <a:close/>
                <a:moveTo>
                  <a:pt x="155" y="136"/>
                </a:moveTo>
                <a:cubicBezTo>
                  <a:pt x="135" y="136"/>
                  <a:pt x="135" y="136"/>
                  <a:pt x="135" y="136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51" y="109"/>
                  <a:pt x="152" y="108"/>
                  <a:pt x="152" y="107"/>
                </a:cubicBezTo>
                <a:cubicBezTo>
                  <a:pt x="152" y="105"/>
                  <a:pt x="151" y="104"/>
                  <a:pt x="149" y="104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51" y="51"/>
                  <a:pt x="152" y="49"/>
                  <a:pt x="152" y="48"/>
                </a:cubicBezTo>
                <a:cubicBezTo>
                  <a:pt x="152" y="47"/>
                  <a:pt x="151" y="45"/>
                  <a:pt x="149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9"/>
                  <a:pt x="151" y="37"/>
                  <a:pt x="149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36"/>
                  <a:pt x="155" y="136"/>
                  <a:pt x="155" y="136"/>
                </a:cubicBezTo>
                <a:close/>
                <a:moveTo>
                  <a:pt x="91" y="13"/>
                </a:moveTo>
                <a:cubicBezTo>
                  <a:pt x="92" y="13"/>
                  <a:pt x="93" y="14"/>
                  <a:pt x="93" y="16"/>
                </a:cubicBezTo>
                <a:cubicBezTo>
                  <a:pt x="93" y="17"/>
                  <a:pt x="92" y="18"/>
                  <a:pt x="91" y="18"/>
                </a:cubicBezTo>
                <a:cubicBezTo>
                  <a:pt x="89" y="18"/>
                  <a:pt x="88" y="17"/>
                  <a:pt x="88" y="16"/>
                </a:cubicBezTo>
                <a:cubicBezTo>
                  <a:pt x="88" y="14"/>
                  <a:pt x="89" y="13"/>
                  <a:pt x="91" y="13"/>
                </a:cubicBezTo>
                <a:close/>
                <a:moveTo>
                  <a:pt x="91" y="29"/>
                </a:moveTo>
                <a:cubicBezTo>
                  <a:pt x="92" y="29"/>
                  <a:pt x="93" y="30"/>
                  <a:pt x="93" y="32"/>
                </a:cubicBezTo>
                <a:cubicBezTo>
                  <a:pt x="93" y="33"/>
                  <a:pt x="92" y="34"/>
                  <a:pt x="91" y="34"/>
                </a:cubicBezTo>
                <a:cubicBezTo>
                  <a:pt x="89" y="34"/>
                  <a:pt x="88" y="33"/>
                  <a:pt x="88" y="32"/>
                </a:cubicBezTo>
                <a:cubicBezTo>
                  <a:pt x="88" y="30"/>
                  <a:pt x="89" y="29"/>
                  <a:pt x="91" y="29"/>
                </a:cubicBezTo>
                <a:close/>
                <a:moveTo>
                  <a:pt x="91" y="120"/>
                </a:moveTo>
                <a:cubicBezTo>
                  <a:pt x="92" y="120"/>
                  <a:pt x="93" y="121"/>
                  <a:pt x="93" y="122"/>
                </a:cubicBezTo>
                <a:cubicBezTo>
                  <a:pt x="93" y="124"/>
                  <a:pt x="92" y="125"/>
                  <a:pt x="91" y="125"/>
                </a:cubicBezTo>
                <a:cubicBezTo>
                  <a:pt x="89" y="125"/>
                  <a:pt x="88" y="124"/>
                  <a:pt x="88" y="122"/>
                </a:cubicBezTo>
                <a:cubicBezTo>
                  <a:pt x="88" y="121"/>
                  <a:pt x="89" y="120"/>
                  <a:pt x="91" y="120"/>
                </a:cubicBezTo>
                <a:close/>
                <a:moveTo>
                  <a:pt x="91" y="104"/>
                </a:moveTo>
                <a:cubicBezTo>
                  <a:pt x="92" y="104"/>
                  <a:pt x="93" y="105"/>
                  <a:pt x="93" y="106"/>
                </a:cubicBezTo>
                <a:cubicBezTo>
                  <a:pt x="93" y="108"/>
                  <a:pt x="92" y="109"/>
                  <a:pt x="91" y="109"/>
                </a:cubicBezTo>
                <a:cubicBezTo>
                  <a:pt x="89" y="109"/>
                  <a:pt x="88" y="108"/>
                  <a:pt x="88" y="106"/>
                </a:cubicBezTo>
                <a:cubicBezTo>
                  <a:pt x="88" y="105"/>
                  <a:pt x="89" y="104"/>
                  <a:pt x="91" y="104"/>
                </a:cubicBezTo>
                <a:close/>
                <a:moveTo>
                  <a:pt x="91" y="45"/>
                </a:moveTo>
                <a:cubicBezTo>
                  <a:pt x="92" y="45"/>
                  <a:pt x="93" y="46"/>
                  <a:pt x="93" y="48"/>
                </a:cubicBezTo>
                <a:cubicBezTo>
                  <a:pt x="93" y="49"/>
                  <a:pt x="92" y="50"/>
                  <a:pt x="91" y="50"/>
                </a:cubicBezTo>
                <a:cubicBezTo>
                  <a:pt x="89" y="50"/>
                  <a:pt x="88" y="49"/>
                  <a:pt x="88" y="48"/>
                </a:cubicBezTo>
                <a:cubicBezTo>
                  <a:pt x="88" y="46"/>
                  <a:pt x="89" y="45"/>
                  <a:pt x="91" y="45"/>
                </a:cubicBezTo>
                <a:close/>
                <a:moveTo>
                  <a:pt x="91" y="136"/>
                </a:moveTo>
                <a:cubicBezTo>
                  <a:pt x="92" y="136"/>
                  <a:pt x="93" y="137"/>
                  <a:pt x="93" y="138"/>
                </a:cubicBezTo>
                <a:cubicBezTo>
                  <a:pt x="93" y="140"/>
                  <a:pt x="92" y="141"/>
                  <a:pt x="91" y="141"/>
                </a:cubicBezTo>
                <a:cubicBezTo>
                  <a:pt x="89" y="141"/>
                  <a:pt x="88" y="140"/>
                  <a:pt x="88" y="138"/>
                </a:cubicBezTo>
                <a:cubicBezTo>
                  <a:pt x="88" y="137"/>
                  <a:pt x="89" y="136"/>
                  <a:pt x="91" y="136"/>
                </a:cubicBezTo>
                <a:close/>
                <a:moveTo>
                  <a:pt x="109" y="90"/>
                </a:moveTo>
                <a:cubicBezTo>
                  <a:pt x="108" y="90"/>
                  <a:pt x="107" y="92"/>
                  <a:pt x="107" y="93"/>
                </a:cubicBezTo>
                <a:cubicBezTo>
                  <a:pt x="107" y="95"/>
                  <a:pt x="108" y="96"/>
                  <a:pt x="109" y="96"/>
                </a:cubicBezTo>
                <a:cubicBezTo>
                  <a:pt x="115" y="96"/>
                  <a:pt x="120" y="91"/>
                  <a:pt x="120" y="85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3"/>
                  <a:pt x="115" y="58"/>
                  <a:pt x="109" y="58"/>
                </a:cubicBezTo>
                <a:cubicBezTo>
                  <a:pt x="108" y="58"/>
                  <a:pt x="107" y="60"/>
                  <a:pt x="107" y="61"/>
                </a:cubicBezTo>
                <a:cubicBezTo>
                  <a:pt x="107" y="63"/>
                  <a:pt x="108" y="64"/>
                  <a:pt x="109" y="64"/>
                </a:cubicBezTo>
                <a:cubicBezTo>
                  <a:pt x="112" y="64"/>
                  <a:pt x="115" y="66"/>
                  <a:pt x="115" y="69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8"/>
                  <a:pt x="112" y="90"/>
                  <a:pt x="109" y="90"/>
                </a:cubicBezTo>
                <a:close/>
                <a:moveTo>
                  <a:pt x="109" y="48"/>
                </a:moveTo>
                <a:cubicBezTo>
                  <a:pt x="108" y="48"/>
                  <a:pt x="107" y="49"/>
                  <a:pt x="107" y="50"/>
                </a:cubicBezTo>
                <a:cubicBezTo>
                  <a:pt x="107" y="52"/>
                  <a:pt x="108" y="53"/>
                  <a:pt x="109" y="53"/>
                </a:cubicBezTo>
                <a:cubicBezTo>
                  <a:pt x="118" y="53"/>
                  <a:pt x="125" y="60"/>
                  <a:pt x="125" y="69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94"/>
                  <a:pt x="118" y="101"/>
                  <a:pt x="109" y="101"/>
                </a:cubicBezTo>
                <a:cubicBezTo>
                  <a:pt x="108" y="101"/>
                  <a:pt x="107" y="102"/>
                  <a:pt x="107" y="104"/>
                </a:cubicBezTo>
                <a:cubicBezTo>
                  <a:pt x="107" y="105"/>
                  <a:pt x="108" y="106"/>
                  <a:pt x="109" y="106"/>
                </a:cubicBezTo>
                <a:cubicBezTo>
                  <a:pt x="121" y="106"/>
                  <a:pt x="131" y="97"/>
                  <a:pt x="131" y="85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57"/>
                  <a:pt x="121" y="48"/>
                  <a:pt x="109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" name="Freeform 1138">
            <a:extLst>
              <a:ext uri="{FF2B5EF4-FFF2-40B4-BE49-F238E27FC236}">
                <a16:creationId xmlns:a16="http://schemas.microsoft.com/office/drawing/2014/main" id="{86139A01-D051-4191-AED4-70613868A99F}"/>
              </a:ext>
            </a:extLst>
          </p:cNvPr>
          <p:cNvSpPr>
            <a:spLocks noEditPoints="1"/>
          </p:cNvSpPr>
          <p:nvPr/>
        </p:nvSpPr>
        <p:spPr bwMode="auto">
          <a:xfrm>
            <a:off x="9734611" y="5295099"/>
            <a:ext cx="445586" cy="432672"/>
          </a:xfrm>
          <a:custGeom>
            <a:avLst/>
            <a:gdLst>
              <a:gd name="T0" fmla="*/ 338882 w 160"/>
              <a:gd name="T1" fmla="*/ 10360 h 154"/>
              <a:gd name="T2" fmla="*/ 0 w 160"/>
              <a:gd name="T3" fmla="*/ 65613 h 154"/>
              <a:gd name="T4" fmla="*/ 109538 w 160"/>
              <a:gd name="T5" fmla="*/ 524906 h 154"/>
              <a:gd name="T6" fmla="*/ 338882 w 160"/>
              <a:gd name="T7" fmla="*/ 521453 h 154"/>
              <a:gd name="T8" fmla="*/ 438150 w 160"/>
              <a:gd name="T9" fmla="*/ 486920 h 154"/>
              <a:gd name="T10" fmla="*/ 547688 w 160"/>
              <a:gd name="T11" fmla="*/ 469653 h 154"/>
              <a:gd name="T12" fmla="*/ 37654 w 160"/>
              <a:gd name="T13" fmla="*/ 486920 h 154"/>
              <a:gd name="T14" fmla="*/ 17115 w 160"/>
              <a:gd name="T15" fmla="*/ 469653 h 154"/>
              <a:gd name="T16" fmla="*/ 58192 w 160"/>
              <a:gd name="T17" fmla="*/ 82880 h 154"/>
              <a:gd name="T18" fmla="*/ 201960 w 160"/>
              <a:gd name="T19" fmla="*/ 452386 h 154"/>
              <a:gd name="T20" fmla="*/ 201960 w 160"/>
              <a:gd name="T21" fmla="*/ 424760 h 154"/>
              <a:gd name="T22" fmla="*/ 126653 w 160"/>
              <a:gd name="T23" fmla="*/ 348786 h 154"/>
              <a:gd name="T24" fmla="*/ 92422 w 160"/>
              <a:gd name="T25" fmla="*/ 376413 h 154"/>
              <a:gd name="T26" fmla="*/ 126653 w 160"/>
              <a:gd name="T27" fmla="*/ 397133 h 154"/>
              <a:gd name="T28" fmla="*/ 126653 w 160"/>
              <a:gd name="T29" fmla="*/ 424760 h 154"/>
              <a:gd name="T30" fmla="*/ 181422 w 160"/>
              <a:gd name="T31" fmla="*/ 341880 h 154"/>
              <a:gd name="T32" fmla="*/ 201960 w 160"/>
              <a:gd name="T33" fmla="*/ 376413 h 154"/>
              <a:gd name="T34" fmla="*/ 236190 w 160"/>
              <a:gd name="T35" fmla="*/ 397133 h 154"/>
              <a:gd name="T36" fmla="*/ 201960 w 160"/>
              <a:gd name="T37" fmla="*/ 348786 h 154"/>
              <a:gd name="T38" fmla="*/ 246460 w 160"/>
              <a:gd name="T39" fmla="*/ 321160 h 154"/>
              <a:gd name="T40" fmla="*/ 82153 w 160"/>
              <a:gd name="T41" fmla="*/ 321160 h 154"/>
              <a:gd name="T42" fmla="*/ 54769 w 160"/>
              <a:gd name="T43" fmla="*/ 276266 h 154"/>
              <a:gd name="T44" fmla="*/ 256729 w 160"/>
              <a:gd name="T45" fmla="*/ 431666 h 154"/>
              <a:gd name="T46" fmla="*/ 246460 w 160"/>
              <a:gd name="T47" fmla="*/ 148493 h 154"/>
              <a:gd name="T48" fmla="*/ 82153 w 160"/>
              <a:gd name="T49" fmla="*/ 148493 h 154"/>
              <a:gd name="T50" fmla="*/ 58192 w 160"/>
              <a:gd name="T51" fmla="*/ 100147 h 154"/>
              <a:gd name="T52" fmla="*/ 236190 w 160"/>
              <a:gd name="T53" fmla="*/ 248640 h 154"/>
              <a:gd name="T54" fmla="*/ 92422 w 160"/>
              <a:gd name="T55" fmla="*/ 176120 h 154"/>
              <a:gd name="T56" fmla="*/ 92422 w 160"/>
              <a:gd name="T57" fmla="*/ 193387 h 154"/>
              <a:gd name="T58" fmla="*/ 126653 w 160"/>
              <a:gd name="T59" fmla="*/ 231373 h 154"/>
              <a:gd name="T60" fmla="*/ 126653 w 160"/>
              <a:gd name="T61" fmla="*/ 259000 h 154"/>
              <a:gd name="T62" fmla="*/ 181422 w 160"/>
              <a:gd name="T63" fmla="*/ 259000 h 154"/>
              <a:gd name="T64" fmla="*/ 201960 w 160"/>
              <a:gd name="T65" fmla="*/ 193387 h 154"/>
              <a:gd name="T66" fmla="*/ 236190 w 160"/>
              <a:gd name="T67" fmla="*/ 231373 h 154"/>
              <a:gd name="T68" fmla="*/ 201960 w 160"/>
              <a:gd name="T69" fmla="*/ 165760 h 154"/>
              <a:gd name="T70" fmla="*/ 284113 w 160"/>
              <a:gd name="T71" fmla="*/ 452386 h 154"/>
              <a:gd name="T72" fmla="*/ 338882 w 160"/>
              <a:gd name="T73" fmla="*/ 497280 h 154"/>
              <a:gd name="T74" fmla="*/ 482650 w 160"/>
              <a:gd name="T75" fmla="*/ 96693 h 154"/>
              <a:gd name="T76" fmla="*/ 475804 w 160"/>
              <a:gd name="T77" fmla="*/ 165760 h 154"/>
              <a:gd name="T78" fmla="*/ 482650 w 160"/>
              <a:gd name="T79" fmla="*/ 386773 h 154"/>
              <a:gd name="T80" fmla="*/ 355997 w 160"/>
              <a:gd name="T81" fmla="*/ 24173 h 154"/>
              <a:gd name="T82" fmla="*/ 510034 w 160"/>
              <a:gd name="T83" fmla="*/ 507640 h 154"/>
              <a:gd name="T84" fmla="*/ 503188 w 160"/>
              <a:gd name="T85" fmla="*/ 404040 h 154"/>
              <a:gd name="T86" fmla="*/ 503188 w 160"/>
              <a:gd name="T87" fmla="*/ 376413 h 154"/>
              <a:gd name="T88" fmla="*/ 503188 w 160"/>
              <a:gd name="T89" fmla="*/ 176120 h 154"/>
              <a:gd name="T90" fmla="*/ 503188 w 160"/>
              <a:gd name="T91" fmla="*/ 148493 h 154"/>
              <a:gd name="T92" fmla="*/ 503188 w 160"/>
              <a:gd name="T93" fmla="*/ 86333 h 154"/>
              <a:gd name="T94" fmla="*/ 311498 w 160"/>
              <a:gd name="T95" fmla="*/ 44893 h 154"/>
              <a:gd name="T96" fmla="*/ 311498 w 160"/>
              <a:gd name="T97" fmla="*/ 100147 h 154"/>
              <a:gd name="T98" fmla="*/ 311498 w 160"/>
              <a:gd name="T99" fmla="*/ 414400 h 154"/>
              <a:gd name="T100" fmla="*/ 311498 w 160"/>
              <a:gd name="T101" fmla="*/ 359146 h 154"/>
              <a:gd name="T102" fmla="*/ 311498 w 160"/>
              <a:gd name="T103" fmla="*/ 155400 h 154"/>
              <a:gd name="T104" fmla="*/ 311498 w 160"/>
              <a:gd name="T105" fmla="*/ 469653 h 154"/>
              <a:gd name="T106" fmla="*/ 373112 w 160"/>
              <a:gd name="T107" fmla="*/ 310800 h 154"/>
              <a:gd name="T108" fmla="*/ 373112 w 160"/>
              <a:gd name="T109" fmla="*/ 200293 h 154"/>
              <a:gd name="T110" fmla="*/ 373112 w 160"/>
              <a:gd name="T111" fmla="*/ 310800 h 154"/>
              <a:gd name="T112" fmla="*/ 427881 w 160"/>
              <a:gd name="T113" fmla="*/ 293533 h 154"/>
              <a:gd name="T114" fmla="*/ 448420 w 160"/>
              <a:gd name="T115" fmla="*/ 238280 h 1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54">
                <a:moveTo>
                  <a:pt x="155" y="13"/>
                </a:moveTo>
                <a:cubicBezTo>
                  <a:pt x="126" y="13"/>
                  <a:pt x="126" y="13"/>
                  <a:pt x="126" y="13"/>
                </a:cubicBez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9" y="1"/>
                  <a:pt x="99" y="2"/>
                  <a:pt x="99" y="3"/>
                </a:cubicBezTo>
                <a:cubicBezTo>
                  <a:pt x="99" y="5"/>
                  <a:pt x="99" y="5"/>
                  <a:pt x="99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13"/>
                  <a:pt x="77" y="13"/>
                  <a:pt x="7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0" y="16"/>
                  <a:pt x="0" y="19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9"/>
                  <a:pt x="2" y="141"/>
                  <a:pt x="5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52"/>
                  <a:pt x="5" y="152"/>
                  <a:pt x="5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99" y="149"/>
                  <a:pt x="99" y="149"/>
                  <a:pt x="99" y="149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99" y="152"/>
                  <a:pt x="99" y="153"/>
                  <a:pt x="100" y="154"/>
                </a:cubicBezTo>
                <a:cubicBezTo>
                  <a:pt x="101" y="154"/>
                  <a:pt x="101" y="154"/>
                  <a:pt x="102" y="154"/>
                </a:cubicBezTo>
                <a:cubicBezTo>
                  <a:pt x="102" y="154"/>
                  <a:pt x="103" y="154"/>
                  <a:pt x="103" y="154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55" y="152"/>
                  <a:pt x="155" y="152"/>
                  <a:pt x="155" y="152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8" y="141"/>
                  <a:pt x="160" y="139"/>
                  <a:pt x="160" y="136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6"/>
                  <a:pt x="158" y="13"/>
                  <a:pt x="155" y="13"/>
                </a:cubicBezTo>
                <a:close/>
                <a:moveTo>
                  <a:pt x="27" y="147"/>
                </a:moveTo>
                <a:cubicBezTo>
                  <a:pt x="11" y="147"/>
                  <a:pt x="11" y="147"/>
                  <a:pt x="11" y="147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27" y="141"/>
                  <a:pt x="27" y="141"/>
                  <a:pt x="27" y="141"/>
                </a:cubicBezTo>
                <a:lnTo>
                  <a:pt x="27" y="147"/>
                </a:lnTo>
                <a:close/>
                <a:moveTo>
                  <a:pt x="32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9"/>
                  <a:pt x="5" y="19"/>
                  <a:pt x="5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24"/>
                  <a:pt x="77" y="24"/>
                  <a:pt x="7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3" y="24"/>
                  <a:pt x="11" y="27"/>
                  <a:pt x="11" y="30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8"/>
                  <a:pt x="13" y="131"/>
                  <a:pt x="17" y="131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59" y="131"/>
                  <a:pt x="59" y="131"/>
                  <a:pt x="59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6"/>
                  <a:pt x="77" y="136"/>
                  <a:pt x="77" y="136"/>
                </a:cubicBezTo>
                <a:lnTo>
                  <a:pt x="32" y="136"/>
                </a:lnTo>
                <a:close/>
                <a:moveTo>
                  <a:pt x="59" y="125"/>
                </a:moveTo>
                <a:cubicBezTo>
                  <a:pt x="59" y="123"/>
                  <a:pt x="59" y="123"/>
                  <a:pt x="59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25"/>
                  <a:pt x="69" y="125"/>
                  <a:pt x="69" y="125"/>
                </a:cubicBezTo>
                <a:lnTo>
                  <a:pt x="59" y="125"/>
                </a:lnTo>
                <a:close/>
                <a:moveTo>
                  <a:pt x="37" y="99"/>
                </a:moveTo>
                <a:cubicBezTo>
                  <a:pt x="37" y="101"/>
                  <a:pt x="37" y="101"/>
                  <a:pt x="37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7" y="99"/>
                  <a:pt x="27" y="99"/>
                  <a:pt x="27" y="99"/>
                </a:cubicBezTo>
                <a:lnTo>
                  <a:pt x="37" y="99"/>
                </a:lnTo>
                <a:close/>
                <a:moveTo>
                  <a:pt x="37" y="109"/>
                </a:moveTo>
                <a:cubicBezTo>
                  <a:pt x="27" y="109"/>
                  <a:pt x="27" y="109"/>
                  <a:pt x="27" y="109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37" y="107"/>
                  <a:pt x="37" y="107"/>
                  <a:pt x="37" y="107"/>
                </a:cubicBezTo>
                <a:lnTo>
                  <a:pt x="37" y="109"/>
                </a:lnTo>
                <a:close/>
                <a:moveTo>
                  <a:pt x="27" y="115"/>
                </a:moveTo>
                <a:cubicBezTo>
                  <a:pt x="37" y="115"/>
                  <a:pt x="37" y="115"/>
                  <a:pt x="37" y="115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27" y="117"/>
                  <a:pt x="27" y="117"/>
                  <a:pt x="27" y="117"/>
                </a:cubicBezTo>
                <a:lnTo>
                  <a:pt x="27" y="115"/>
                </a:lnTo>
                <a:close/>
                <a:moveTo>
                  <a:pt x="27" y="123"/>
                </a:moveTo>
                <a:cubicBezTo>
                  <a:pt x="37" y="123"/>
                  <a:pt x="37" y="123"/>
                  <a:pt x="37" y="123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27" y="125"/>
                  <a:pt x="27" y="125"/>
                  <a:pt x="27" y="125"/>
                </a:cubicBezTo>
                <a:lnTo>
                  <a:pt x="27" y="123"/>
                </a:lnTo>
                <a:close/>
                <a:moveTo>
                  <a:pt x="43" y="99"/>
                </a:moveTo>
                <a:cubicBezTo>
                  <a:pt x="53" y="99"/>
                  <a:pt x="53" y="99"/>
                  <a:pt x="53" y="99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43" y="125"/>
                  <a:pt x="43" y="125"/>
                  <a:pt x="43" y="125"/>
                </a:cubicBezTo>
                <a:lnTo>
                  <a:pt x="43" y="99"/>
                </a:lnTo>
                <a:close/>
                <a:moveTo>
                  <a:pt x="69" y="109"/>
                </a:moveTo>
                <a:cubicBezTo>
                  <a:pt x="59" y="109"/>
                  <a:pt x="59" y="109"/>
                  <a:pt x="59" y="109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69" y="107"/>
                  <a:pt x="69" y="107"/>
                  <a:pt x="69" y="107"/>
                </a:cubicBezTo>
                <a:lnTo>
                  <a:pt x="69" y="109"/>
                </a:lnTo>
                <a:close/>
                <a:moveTo>
                  <a:pt x="59" y="115"/>
                </a:moveTo>
                <a:cubicBezTo>
                  <a:pt x="69" y="115"/>
                  <a:pt x="69" y="115"/>
                  <a:pt x="69" y="115"/>
                </a:cubicBezTo>
                <a:cubicBezTo>
                  <a:pt x="69" y="117"/>
                  <a:pt x="69" y="117"/>
                  <a:pt x="69" y="117"/>
                </a:cubicBezTo>
                <a:cubicBezTo>
                  <a:pt x="59" y="117"/>
                  <a:pt x="59" y="117"/>
                  <a:pt x="59" y="117"/>
                </a:cubicBezTo>
                <a:lnTo>
                  <a:pt x="59" y="115"/>
                </a:lnTo>
                <a:close/>
                <a:moveTo>
                  <a:pt x="69" y="101"/>
                </a:moveTo>
                <a:cubicBezTo>
                  <a:pt x="59" y="101"/>
                  <a:pt x="59" y="101"/>
                  <a:pt x="59" y="101"/>
                </a:cubicBezTo>
                <a:cubicBezTo>
                  <a:pt x="59" y="99"/>
                  <a:pt x="59" y="99"/>
                  <a:pt x="59" y="99"/>
                </a:cubicBezTo>
                <a:cubicBezTo>
                  <a:pt x="69" y="99"/>
                  <a:pt x="69" y="99"/>
                  <a:pt x="69" y="99"/>
                </a:cubicBezTo>
                <a:lnTo>
                  <a:pt x="69" y="101"/>
                </a:lnTo>
                <a:close/>
                <a:moveTo>
                  <a:pt x="75" y="96"/>
                </a:moveTo>
                <a:cubicBezTo>
                  <a:pt x="75" y="95"/>
                  <a:pt x="73" y="93"/>
                  <a:pt x="72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6" y="93"/>
                  <a:pt x="56" y="93"/>
                  <a:pt x="56" y="93"/>
                </a:cubicBezTo>
                <a:cubicBezTo>
                  <a:pt x="40" y="93"/>
                  <a:pt x="40" y="93"/>
                  <a:pt x="40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3" y="93"/>
                  <a:pt x="21" y="95"/>
                  <a:pt x="21" y="96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6" y="125"/>
                  <a:pt x="16" y="125"/>
                  <a:pt x="16" y="124"/>
                </a:cubicBezTo>
                <a:cubicBezTo>
                  <a:pt x="16" y="80"/>
                  <a:pt x="16" y="80"/>
                  <a:pt x="16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59" y="80"/>
                  <a:pt x="59" y="80"/>
                  <a:pt x="59" y="80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5" y="125"/>
                  <a:pt x="75" y="125"/>
                  <a:pt x="75" y="125"/>
                </a:cubicBezTo>
                <a:lnTo>
                  <a:pt x="75" y="96"/>
                </a:lnTo>
                <a:close/>
                <a:moveTo>
                  <a:pt x="77" y="75"/>
                </a:moveTo>
                <a:cubicBezTo>
                  <a:pt x="75" y="75"/>
                  <a:pt x="75" y="75"/>
                  <a:pt x="75" y="75"/>
                </a:cubicBezTo>
                <a:cubicBezTo>
                  <a:pt x="75" y="45"/>
                  <a:pt x="75" y="45"/>
                  <a:pt x="75" y="45"/>
                </a:cubicBezTo>
                <a:cubicBezTo>
                  <a:pt x="75" y="44"/>
                  <a:pt x="73" y="43"/>
                  <a:pt x="72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7" y="43"/>
                  <a:pt x="37" y="43"/>
                  <a:pt x="37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3" y="43"/>
                  <a:pt x="21" y="44"/>
                  <a:pt x="21" y="45"/>
                </a:cubicBezTo>
                <a:cubicBezTo>
                  <a:pt x="21" y="75"/>
                  <a:pt x="21" y="75"/>
                  <a:pt x="21" y="75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29"/>
                  <a:pt x="17" y="29"/>
                </a:cubicBezTo>
                <a:cubicBezTo>
                  <a:pt x="77" y="29"/>
                  <a:pt x="77" y="29"/>
                  <a:pt x="77" y="29"/>
                </a:cubicBezTo>
                <a:lnTo>
                  <a:pt x="77" y="75"/>
                </a:lnTo>
                <a:close/>
                <a:moveTo>
                  <a:pt x="59" y="75"/>
                </a:moveTo>
                <a:cubicBezTo>
                  <a:pt x="59" y="72"/>
                  <a:pt x="59" y="72"/>
                  <a:pt x="59" y="72"/>
                </a:cubicBezTo>
                <a:cubicBezTo>
                  <a:pt x="69" y="72"/>
                  <a:pt x="69" y="72"/>
                  <a:pt x="69" y="72"/>
                </a:cubicBezTo>
                <a:cubicBezTo>
                  <a:pt x="69" y="75"/>
                  <a:pt x="69" y="75"/>
                  <a:pt x="69" y="75"/>
                </a:cubicBezTo>
                <a:lnTo>
                  <a:pt x="59" y="75"/>
                </a:lnTo>
                <a:close/>
                <a:moveTo>
                  <a:pt x="37" y="48"/>
                </a:moveTo>
                <a:cubicBezTo>
                  <a:pt x="37" y="51"/>
                  <a:pt x="37" y="51"/>
                  <a:pt x="37" y="51"/>
                </a:cubicBezTo>
                <a:cubicBezTo>
                  <a:pt x="27" y="51"/>
                  <a:pt x="27" y="51"/>
                  <a:pt x="27" y="51"/>
                </a:cubicBezTo>
                <a:cubicBezTo>
                  <a:pt x="27" y="48"/>
                  <a:pt x="27" y="48"/>
                  <a:pt x="27" y="48"/>
                </a:cubicBezTo>
                <a:lnTo>
                  <a:pt x="37" y="48"/>
                </a:lnTo>
                <a:close/>
                <a:moveTo>
                  <a:pt x="37" y="59"/>
                </a:moveTo>
                <a:cubicBezTo>
                  <a:pt x="27" y="59"/>
                  <a:pt x="27" y="59"/>
                  <a:pt x="27" y="59"/>
                </a:cubicBezTo>
                <a:cubicBezTo>
                  <a:pt x="27" y="56"/>
                  <a:pt x="27" y="56"/>
                  <a:pt x="27" y="56"/>
                </a:cubicBezTo>
                <a:cubicBezTo>
                  <a:pt x="37" y="56"/>
                  <a:pt x="37" y="56"/>
                  <a:pt x="37" y="56"/>
                </a:cubicBezTo>
                <a:lnTo>
                  <a:pt x="37" y="59"/>
                </a:lnTo>
                <a:close/>
                <a:moveTo>
                  <a:pt x="27" y="64"/>
                </a:moveTo>
                <a:cubicBezTo>
                  <a:pt x="37" y="64"/>
                  <a:pt x="37" y="64"/>
                  <a:pt x="37" y="64"/>
                </a:cubicBezTo>
                <a:cubicBezTo>
                  <a:pt x="37" y="67"/>
                  <a:pt x="37" y="67"/>
                  <a:pt x="37" y="67"/>
                </a:cubicBezTo>
                <a:cubicBezTo>
                  <a:pt x="27" y="67"/>
                  <a:pt x="27" y="67"/>
                  <a:pt x="27" y="67"/>
                </a:cubicBezTo>
                <a:lnTo>
                  <a:pt x="27" y="64"/>
                </a:lnTo>
                <a:close/>
                <a:moveTo>
                  <a:pt x="27" y="72"/>
                </a:moveTo>
                <a:cubicBezTo>
                  <a:pt x="37" y="72"/>
                  <a:pt x="37" y="72"/>
                  <a:pt x="37" y="72"/>
                </a:cubicBezTo>
                <a:cubicBezTo>
                  <a:pt x="37" y="75"/>
                  <a:pt x="37" y="75"/>
                  <a:pt x="37" y="75"/>
                </a:cubicBezTo>
                <a:cubicBezTo>
                  <a:pt x="27" y="75"/>
                  <a:pt x="27" y="75"/>
                  <a:pt x="27" y="75"/>
                </a:cubicBezTo>
                <a:lnTo>
                  <a:pt x="27" y="72"/>
                </a:lnTo>
                <a:close/>
                <a:moveTo>
                  <a:pt x="43" y="48"/>
                </a:moveTo>
                <a:cubicBezTo>
                  <a:pt x="53" y="48"/>
                  <a:pt x="53" y="48"/>
                  <a:pt x="53" y="48"/>
                </a:cubicBezTo>
                <a:cubicBezTo>
                  <a:pt x="53" y="75"/>
                  <a:pt x="53" y="75"/>
                  <a:pt x="53" y="75"/>
                </a:cubicBezTo>
                <a:cubicBezTo>
                  <a:pt x="43" y="75"/>
                  <a:pt x="43" y="75"/>
                  <a:pt x="43" y="75"/>
                </a:cubicBezTo>
                <a:lnTo>
                  <a:pt x="43" y="48"/>
                </a:lnTo>
                <a:close/>
                <a:moveTo>
                  <a:pt x="69" y="59"/>
                </a:moveTo>
                <a:cubicBezTo>
                  <a:pt x="59" y="59"/>
                  <a:pt x="59" y="59"/>
                  <a:pt x="59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69" y="56"/>
                  <a:pt x="69" y="56"/>
                  <a:pt x="69" y="56"/>
                </a:cubicBezTo>
                <a:lnTo>
                  <a:pt x="69" y="59"/>
                </a:lnTo>
                <a:close/>
                <a:moveTo>
                  <a:pt x="59" y="64"/>
                </a:moveTo>
                <a:cubicBezTo>
                  <a:pt x="69" y="64"/>
                  <a:pt x="69" y="64"/>
                  <a:pt x="69" y="64"/>
                </a:cubicBezTo>
                <a:cubicBezTo>
                  <a:pt x="69" y="67"/>
                  <a:pt x="69" y="67"/>
                  <a:pt x="69" y="67"/>
                </a:cubicBezTo>
                <a:cubicBezTo>
                  <a:pt x="59" y="67"/>
                  <a:pt x="59" y="67"/>
                  <a:pt x="59" y="67"/>
                </a:cubicBezTo>
                <a:lnTo>
                  <a:pt x="59" y="64"/>
                </a:lnTo>
                <a:close/>
                <a:moveTo>
                  <a:pt x="69" y="51"/>
                </a:moveTo>
                <a:cubicBezTo>
                  <a:pt x="59" y="51"/>
                  <a:pt x="59" y="51"/>
                  <a:pt x="59" y="51"/>
                </a:cubicBezTo>
                <a:cubicBezTo>
                  <a:pt x="59" y="48"/>
                  <a:pt x="59" y="48"/>
                  <a:pt x="59" y="48"/>
                </a:cubicBezTo>
                <a:cubicBezTo>
                  <a:pt x="69" y="48"/>
                  <a:pt x="69" y="48"/>
                  <a:pt x="69" y="48"/>
                </a:cubicBezTo>
                <a:lnTo>
                  <a:pt x="69" y="51"/>
                </a:lnTo>
                <a:close/>
                <a:moveTo>
                  <a:pt x="83" y="144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1"/>
                  <a:pt x="83" y="11"/>
                  <a:pt x="83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44"/>
                  <a:pt x="99" y="144"/>
                  <a:pt x="99" y="144"/>
                </a:cubicBezTo>
                <a:lnTo>
                  <a:pt x="83" y="144"/>
                </a:lnTo>
                <a:close/>
                <a:moveTo>
                  <a:pt x="104" y="7"/>
                </a:move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0" y="37"/>
                  <a:pt x="139" y="39"/>
                  <a:pt x="139" y="40"/>
                </a:cubicBezTo>
                <a:cubicBezTo>
                  <a:pt x="139" y="41"/>
                  <a:pt x="140" y="43"/>
                  <a:pt x="141" y="4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5"/>
                  <a:pt x="139" y="47"/>
                  <a:pt x="139" y="48"/>
                </a:cubicBezTo>
                <a:cubicBezTo>
                  <a:pt x="139" y="49"/>
                  <a:pt x="140" y="51"/>
                  <a:pt x="141" y="51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4"/>
                  <a:pt x="139" y="105"/>
                  <a:pt x="139" y="107"/>
                </a:cubicBezTo>
                <a:cubicBezTo>
                  <a:pt x="139" y="108"/>
                  <a:pt x="140" y="109"/>
                  <a:pt x="141" y="109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0" y="112"/>
                  <a:pt x="139" y="113"/>
                  <a:pt x="139" y="115"/>
                </a:cubicBezTo>
                <a:cubicBezTo>
                  <a:pt x="139" y="116"/>
                  <a:pt x="140" y="117"/>
                  <a:pt x="141" y="117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04" y="147"/>
                  <a:pt x="104" y="147"/>
                  <a:pt x="104" y="147"/>
                </a:cubicBezTo>
                <a:lnTo>
                  <a:pt x="104" y="7"/>
                </a:lnTo>
                <a:close/>
                <a:moveTo>
                  <a:pt x="149" y="147"/>
                </a:moveTo>
                <a:cubicBezTo>
                  <a:pt x="133" y="147"/>
                  <a:pt x="133" y="147"/>
                  <a:pt x="133" y="147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49" y="141"/>
                  <a:pt x="149" y="141"/>
                  <a:pt x="149" y="141"/>
                </a:cubicBezTo>
                <a:lnTo>
                  <a:pt x="149" y="147"/>
                </a:lnTo>
                <a:close/>
                <a:moveTo>
                  <a:pt x="155" y="136"/>
                </a:moveTo>
                <a:cubicBezTo>
                  <a:pt x="135" y="136"/>
                  <a:pt x="135" y="136"/>
                  <a:pt x="135" y="136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51" y="109"/>
                  <a:pt x="152" y="108"/>
                  <a:pt x="152" y="107"/>
                </a:cubicBezTo>
                <a:cubicBezTo>
                  <a:pt x="152" y="105"/>
                  <a:pt x="151" y="104"/>
                  <a:pt x="149" y="104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51" y="51"/>
                  <a:pt x="152" y="49"/>
                  <a:pt x="152" y="48"/>
                </a:cubicBezTo>
                <a:cubicBezTo>
                  <a:pt x="152" y="47"/>
                  <a:pt x="151" y="45"/>
                  <a:pt x="149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9"/>
                  <a:pt x="151" y="37"/>
                  <a:pt x="149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36"/>
                  <a:pt x="155" y="136"/>
                  <a:pt x="155" y="136"/>
                </a:cubicBezTo>
                <a:close/>
                <a:moveTo>
                  <a:pt x="91" y="13"/>
                </a:moveTo>
                <a:cubicBezTo>
                  <a:pt x="92" y="13"/>
                  <a:pt x="93" y="14"/>
                  <a:pt x="93" y="16"/>
                </a:cubicBezTo>
                <a:cubicBezTo>
                  <a:pt x="93" y="17"/>
                  <a:pt x="92" y="18"/>
                  <a:pt x="91" y="18"/>
                </a:cubicBezTo>
                <a:cubicBezTo>
                  <a:pt x="89" y="18"/>
                  <a:pt x="88" y="17"/>
                  <a:pt x="88" y="16"/>
                </a:cubicBezTo>
                <a:cubicBezTo>
                  <a:pt x="88" y="14"/>
                  <a:pt x="89" y="13"/>
                  <a:pt x="91" y="13"/>
                </a:cubicBezTo>
                <a:close/>
                <a:moveTo>
                  <a:pt x="91" y="29"/>
                </a:moveTo>
                <a:cubicBezTo>
                  <a:pt x="92" y="29"/>
                  <a:pt x="93" y="30"/>
                  <a:pt x="93" y="32"/>
                </a:cubicBezTo>
                <a:cubicBezTo>
                  <a:pt x="93" y="33"/>
                  <a:pt x="92" y="34"/>
                  <a:pt x="91" y="34"/>
                </a:cubicBezTo>
                <a:cubicBezTo>
                  <a:pt x="89" y="34"/>
                  <a:pt x="88" y="33"/>
                  <a:pt x="88" y="32"/>
                </a:cubicBezTo>
                <a:cubicBezTo>
                  <a:pt x="88" y="30"/>
                  <a:pt x="89" y="29"/>
                  <a:pt x="91" y="29"/>
                </a:cubicBezTo>
                <a:close/>
                <a:moveTo>
                  <a:pt x="91" y="120"/>
                </a:moveTo>
                <a:cubicBezTo>
                  <a:pt x="92" y="120"/>
                  <a:pt x="93" y="121"/>
                  <a:pt x="93" y="122"/>
                </a:cubicBezTo>
                <a:cubicBezTo>
                  <a:pt x="93" y="124"/>
                  <a:pt x="92" y="125"/>
                  <a:pt x="91" y="125"/>
                </a:cubicBezTo>
                <a:cubicBezTo>
                  <a:pt x="89" y="125"/>
                  <a:pt x="88" y="124"/>
                  <a:pt x="88" y="122"/>
                </a:cubicBezTo>
                <a:cubicBezTo>
                  <a:pt x="88" y="121"/>
                  <a:pt x="89" y="120"/>
                  <a:pt x="91" y="120"/>
                </a:cubicBezTo>
                <a:close/>
                <a:moveTo>
                  <a:pt x="91" y="104"/>
                </a:moveTo>
                <a:cubicBezTo>
                  <a:pt x="92" y="104"/>
                  <a:pt x="93" y="105"/>
                  <a:pt x="93" y="106"/>
                </a:cubicBezTo>
                <a:cubicBezTo>
                  <a:pt x="93" y="108"/>
                  <a:pt x="92" y="109"/>
                  <a:pt x="91" y="109"/>
                </a:cubicBezTo>
                <a:cubicBezTo>
                  <a:pt x="89" y="109"/>
                  <a:pt x="88" y="108"/>
                  <a:pt x="88" y="106"/>
                </a:cubicBezTo>
                <a:cubicBezTo>
                  <a:pt x="88" y="105"/>
                  <a:pt x="89" y="104"/>
                  <a:pt x="91" y="104"/>
                </a:cubicBezTo>
                <a:close/>
                <a:moveTo>
                  <a:pt x="91" y="45"/>
                </a:moveTo>
                <a:cubicBezTo>
                  <a:pt x="92" y="45"/>
                  <a:pt x="93" y="46"/>
                  <a:pt x="93" y="48"/>
                </a:cubicBezTo>
                <a:cubicBezTo>
                  <a:pt x="93" y="49"/>
                  <a:pt x="92" y="50"/>
                  <a:pt x="91" y="50"/>
                </a:cubicBezTo>
                <a:cubicBezTo>
                  <a:pt x="89" y="50"/>
                  <a:pt x="88" y="49"/>
                  <a:pt x="88" y="48"/>
                </a:cubicBezTo>
                <a:cubicBezTo>
                  <a:pt x="88" y="46"/>
                  <a:pt x="89" y="45"/>
                  <a:pt x="91" y="45"/>
                </a:cubicBezTo>
                <a:close/>
                <a:moveTo>
                  <a:pt x="91" y="136"/>
                </a:moveTo>
                <a:cubicBezTo>
                  <a:pt x="92" y="136"/>
                  <a:pt x="93" y="137"/>
                  <a:pt x="93" y="138"/>
                </a:cubicBezTo>
                <a:cubicBezTo>
                  <a:pt x="93" y="140"/>
                  <a:pt x="92" y="141"/>
                  <a:pt x="91" y="141"/>
                </a:cubicBezTo>
                <a:cubicBezTo>
                  <a:pt x="89" y="141"/>
                  <a:pt x="88" y="140"/>
                  <a:pt x="88" y="138"/>
                </a:cubicBezTo>
                <a:cubicBezTo>
                  <a:pt x="88" y="137"/>
                  <a:pt x="89" y="136"/>
                  <a:pt x="91" y="136"/>
                </a:cubicBezTo>
                <a:close/>
                <a:moveTo>
                  <a:pt x="109" y="90"/>
                </a:moveTo>
                <a:cubicBezTo>
                  <a:pt x="108" y="90"/>
                  <a:pt x="107" y="92"/>
                  <a:pt x="107" y="93"/>
                </a:cubicBezTo>
                <a:cubicBezTo>
                  <a:pt x="107" y="95"/>
                  <a:pt x="108" y="96"/>
                  <a:pt x="109" y="96"/>
                </a:cubicBezTo>
                <a:cubicBezTo>
                  <a:pt x="115" y="96"/>
                  <a:pt x="120" y="91"/>
                  <a:pt x="120" y="85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3"/>
                  <a:pt x="115" y="58"/>
                  <a:pt x="109" y="58"/>
                </a:cubicBezTo>
                <a:cubicBezTo>
                  <a:pt x="108" y="58"/>
                  <a:pt x="107" y="60"/>
                  <a:pt x="107" y="61"/>
                </a:cubicBezTo>
                <a:cubicBezTo>
                  <a:pt x="107" y="63"/>
                  <a:pt x="108" y="64"/>
                  <a:pt x="109" y="64"/>
                </a:cubicBezTo>
                <a:cubicBezTo>
                  <a:pt x="112" y="64"/>
                  <a:pt x="115" y="66"/>
                  <a:pt x="115" y="69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8"/>
                  <a:pt x="112" y="90"/>
                  <a:pt x="109" y="90"/>
                </a:cubicBezTo>
                <a:close/>
                <a:moveTo>
                  <a:pt x="109" y="48"/>
                </a:moveTo>
                <a:cubicBezTo>
                  <a:pt x="108" y="48"/>
                  <a:pt x="107" y="49"/>
                  <a:pt x="107" y="50"/>
                </a:cubicBezTo>
                <a:cubicBezTo>
                  <a:pt x="107" y="52"/>
                  <a:pt x="108" y="53"/>
                  <a:pt x="109" y="53"/>
                </a:cubicBezTo>
                <a:cubicBezTo>
                  <a:pt x="118" y="53"/>
                  <a:pt x="125" y="60"/>
                  <a:pt x="125" y="69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94"/>
                  <a:pt x="118" y="101"/>
                  <a:pt x="109" y="101"/>
                </a:cubicBezTo>
                <a:cubicBezTo>
                  <a:pt x="108" y="101"/>
                  <a:pt x="107" y="102"/>
                  <a:pt x="107" y="104"/>
                </a:cubicBezTo>
                <a:cubicBezTo>
                  <a:pt x="107" y="105"/>
                  <a:pt x="108" y="106"/>
                  <a:pt x="109" y="106"/>
                </a:cubicBezTo>
                <a:cubicBezTo>
                  <a:pt x="121" y="106"/>
                  <a:pt x="131" y="97"/>
                  <a:pt x="131" y="85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57"/>
                  <a:pt x="121" y="48"/>
                  <a:pt x="109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" name="Freeform 1139">
            <a:extLst>
              <a:ext uri="{FF2B5EF4-FFF2-40B4-BE49-F238E27FC236}">
                <a16:creationId xmlns:a16="http://schemas.microsoft.com/office/drawing/2014/main" id="{D54DA52A-F39A-4263-B973-4CCD0BEE95C6}"/>
              </a:ext>
            </a:extLst>
          </p:cNvPr>
          <p:cNvSpPr>
            <a:spLocks noEditPoints="1"/>
          </p:cNvSpPr>
          <p:nvPr/>
        </p:nvSpPr>
        <p:spPr bwMode="auto">
          <a:xfrm>
            <a:off x="7721154" y="3313558"/>
            <a:ext cx="445584" cy="391338"/>
          </a:xfrm>
          <a:custGeom>
            <a:avLst/>
            <a:gdLst>
              <a:gd name="T0" fmla="*/ 17115 w 160"/>
              <a:gd name="T1" fmla="*/ 481013 h 139"/>
              <a:gd name="T2" fmla="*/ 438150 w 160"/>
              <a:gd name="T3" fmla="*/ 481013 h 139"/>
              <a:gd name="T4" fmla="*/ 547688 w 160"/>
              <a:gd name="T5" fmla="*/ 370276 h 139"/>
              <a:gd name="T6" fmla="*/ 547688 w 160"/>
              <a:gd name="T7" fmla="*/ 0 h 139"/>
              <a:gd name="T8" fmla="*/ 37654 w 160"/>
              <a:gd name="T9" fmla="*/ 442947 h 139"/>
              <a:gd name="T10" fmla="*/ 455266 w 160"/>
              <a:gd name="T11" fmla="*/ 460250 h 139"/>
              <a:gd name="T12" fmla="*/ 492919 w 160"/>
              <a:gd name="T13" fmla="*/ 72671 h 139"/>
              <a:gd name="T14" fmla="*/ 492919 w 160"/>
              <a:gd name="T15" fmla="*/ 314908 h 139"/>
              <a:gd name="T16" fmla="*/ 492919 w 160"/>
              <a:gd name="T17" fmla="*/ 387579 h 139"/>
              <a:gd name="T18" fmla="*/ 492919 w 160"/>
              <a:gd name="T19" fmla="*/ 72671 h 139"/>
              <a:gd name="T20" fmla="*/ 510034 w 160"/>
              <a:gd name="T21" fmla="*/ 110737 h 139"/>
              <a:gd name="T22" fmla="*/ 475804 w 160"/>
              <a:gd name="T23" fmla="*/ 349513 h 139"/>
              <a:gd name="T24" fmla="*/ 530573 w 160"/>
              <a:gd name="T25" fmla="*/ 349513 h 139"/>
              <a:gd name="T26" fmla="*/ 510034 w 160"/>
              <a:gd name="T27" fmla="*/ 314908 h 139"/>
              <a:gd name="T28" fmla="*/ 510034 w 160"/>
              <a:gd name="T29" fmla="*/ 72671 h 139"/>
              <a:gd name="T30" fmla="*/ 37654 w 160"/>
              <a:gd name="T31" fmla="*/ 55368 h 139"/>
              <a:gd name="T32" fmla="*/ 510034 w 160"/>
              <a:gd name="T33" fmla="*/ 387579 h 139"/>
              <a:gd name="T34" fmla="*/ 438150 w 160"/>
              <a:gd name="T35" fmla="*/ 425645 h 139"/>
              <a:gd name="T36" fmla="*/ 530573 w 160"/>
              <a:gd name="T37" fmla="*/ 17303 h 139"/>
              <a:gd name="T38" fmla="*/ 191691 w 160"/>
              <a:gd name="T39" fmla="*/ 221474 h 139"/>
              <a:gd name="T40" fmla="*/ 82153 w 160"/>
              <a:gd name="T41" fmla="*/ 231855 h 139"/>
              <a:gd name="T42" fmla="*/ 106115 w 160"/>
              <a:gd name="T43" fmla="*/ 301066 h 139"/>
              <a:gd name="T44" fmla="*/ 174576 w 160"/>
              <a:gd name="T45" fmla="*/ 283763 h 139"/>
              <a:gd name="T46" fmla="*/ 191691 w 160"/>
              <a:gd name="T47" fmla="*/ 283763 h 139"/>
              <a:gd name="T48" fmla="*/ 260152 w 160"/>
              <a:gd name="T49" fmla="*/ 301066 h 139"/>
              <a:gd name="T50" fmla="*/ 284113 w 160"/>
              <a:gd name="T51" fmla="*/ 231855 h 139"/>
              <a:gd name="T52" fmla="*/ 232767 w 160"/>
              <a:gd name="T53" fmla="*/ 183408 h 139"/>
              <a:gd name="T54" fmla="*/ 219075 w 160"/>
              <a:gd name="T55" fmla="*/ 169566 h 139"/>
              <a:gd name="T56" fmla="*/ 174576 w 160"/>
              <a:gd name="T57" fmla="*/ 121118 h 139"/>
              <a:gd name="T58" fmla="*/ 106115 w 160"/>
              <a:gd name="T59" fmla="*/ 141882 h 139"/>
              <a:gd name="T60" fmla="*/ 82153 w 160"/>
              <a:gd name="T61" fmla="*/ 211092 h 139"/>
              <a:gd name="T62" fmla="*/ 229344 w 160"/>
              <a:gd name="T63" fmla="*/ 221474 h 139"/>
              <a:gd name="T64" fmla="*/ 338882 w 160"/>
              <a:gd name="T65" fmla="*/ 221474 h 139"/>
              <a:gd name="T66" fmla="*/ 345728 w 160"/>
              <a:gd name="T67" fmla="*/ 238776 h 139"/>
              <a:gd name="T68" fmla="*/ 373112 w 160"/>
              <a:gd name="T69" fmla="*/ 231855 h 139"/>
              <a:gd name="T70" fmla="*/ 393651 w 160"/>
              <a:gd name="T71" fmla="*/ 231855 h 139"/>
              <a:gd name="T72" fmla="*/ 421035 w 160"/>
              <a:gd name="T73" fmla="*/ 238776 h 139"/>
              <a:gd name="T74" fmla="*/ 427881 w 160"/>
              <a:gd name="T75" fmla="*/ 221474 h 139"/>
              <a:gd name="T76" fmla="*/ 338882 w 160"/>
              <a:gd name="T77" fmla="*/ 287224 h 139"/>
              <a:gd name="T78" fmla="*/ 383382 w 160"/>
              <a:gd name="T79" fmla="*/ 259539 h 139"/>
              <a:gd name="T80" fmla="*/ 393651 w 160"/>
              <a:gd name="T81" fmla="*/ 276842 h 139"/>
              <a:gd name="T82" fmla="*/ 421035 w 160"/>
              <a:gd name="T83" fmla="*/ 266460 h 139"/>
              <a:gd name="T84" fmla="*/ 438150 w 160"/>
              <a:gd name="T85" fmla="*/ 266460 h 139"/>
              <a:gd name="T86" fmla="*/ 328613 w 160"/>
              <a:gd name="T87" fmla="*/ 314908 h 139"/>
              <a:gd name="T88" fmla="*/ 338882 w 160"/>
              <a:gd name="T89" fmla="*/ 294145 h 139"/>
              <a:gd name="T90" fmla="*/ 383382 w 160"/>
              <a:gd name="T91" fmla="*/ 321829 h 139"/>
              <a:gd name="T92" fmla="*/ 427881 w 160"/>
              <a:gd name="T93" fmla="*/ 294145 h 139"/>
              <a:gd name="T94" fmla="*/ 438150 w 160"/>
              <a:gd name="T95" fmla="*/ 314908 h 139"/>
              <a:gd name="T96" fmla="*/ 318344 w 160"/>
              <a:gd name="T97" fmla="*/ 138421 h 139"/>
              <a:gd name="T98" fmla="*/ 427881 w 160"/>
              <a:gd name="T99" fmla="*/ 176487 h 139"/>
              <a:gd name="T100" fmla="*/ 427881 w 160"/>
              <a:gd name="T101" fmla="*/ 176487 h 13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39">
                <a:moveTo>
                  <a:pt x="0" y="0"/>
                </a:moveTo>
                <a:cubicBezTo>
                  <a:pt x="0" y="128"/>
                  <a:pt x="0" y="128"/>
                  <a:pt x="0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39"/>
                  <a:pt x="5" y="139"/>
                  <a:pt x="5" y="139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0" y="91"/>
                  <a:pt x="160" y="91"/>
                  <a:pt x="160" y="91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0"/>
                  <a:pt x="160" y="0"/>
                  <a:pt x="160" y="0"/>
                </a:cubicBezTo>
                <a:lnTo>
                  <a:pt x="0" y="0"/>
                </a:lnTo>
                <a:close/>
                <a:moveTo>
                  <a:pt x="27" y="133"/>
                </a:moveTo>
                <a:cubicBezTo>
                  <a:pt x="11" y="133"/>
                  <a:pt x="11" y="133"/>
                  <a:pt x="11" y="133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27" y="128"/>
                  <a:pt x="27" y="128"/>
                  <a:pt x="27" y="128"/>
                </a:cubicBezTo>
                <a:lnTo>
                  <a:pt x="27" y="133"/>
                </a:lnTo>
                <a:close/>
                <a:moveTo>
                  <a:pt x="149" y="133"/>
                </a:moveTo>
                <a:cubicBezTo>
                  <a:pt x="133" y="133"/>
                  <a:pt x="133" y="133"/>
                  <a:pt x="133" y="133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49" y="128"/>
                  <a:pt x="149" y="128"/>
                  <a:pt x="149" y="128"/>
                </a:cubicBezTo>
                <a:lnTo>
                  <a:pt x="149" y="133"/>
                </a:lnTo>
                <a:close/>
                <a:moveTo>
                  <a:pt x="144" y="21"/>
                </a:moveTo>
                <a:cubicBezTo>
                  <a:pt x="133" y="21"/>
                  <a:pt x="133" y="21"/>
                  <a:pt x="133" y="21"/>
                </a:cubicBezTo>
                <a:cubicBezTo>
                  <a:pt x="133" y="37"/>
                  <a:pt x="133" y="37"/>
                  <a:pt x="133" y="37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33" y="91"/>
                  <a:pt x="133" y="91"/>
                  <a:pt x="133" y="91"/>
                </a:cubicBezTo>
                <a:cubicBezTo>
                  <a:pt x="133" y="107"/>
                  <a:pt x="133" y="107"/>
                  <a:pt x="133" y="107"/>
                </a:cubicBezTo>
                <a:cubicBezTo>
                  <a:pt x="144" y="107"/>
                  <a:pt x="144" y="107"/>
                  <a:pt x="144" y="107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16"/>
                  <a:pt x="16" y="16"/>
                  <a:pt x="16" y="16"/>
                </a:cubicBezTo>
                <a:cubicBezTo>
                  <a:pt x="144" y="16"/>
                  <a:pt x="144" y="16"/>
                  <a:pt x="144" y="16"/>
                </a:cubicBezTo>
                <a:lnTo>
                  <a:pt x="144" y="21"/>
                </a:lnTo>
                <a:close/>
                <a:moveTo>
                  <a:pt x="149" y="27"/>
                </a:moveTo>
                <a:cubicBezTo>
                  <a:pt x="155" y="27"/>
                  <a:pt x="155" y="27"/>
                  <a:pt x="155" y="27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9" y="27"/>
                  <a:pt x="139" y="27"/>
                  <a:pt x="139" y="27"/>
                </a:cubicBezTo>
                <a:lnTo>
                  <a:pt x="149" y="27"/>
                </a:lnTo>
                <a:close/>
                <a:moveTo>
                  <a:pt x="139" y="101"/>
                </a:moveTo>
                <a:cubicBezTo>
                  <a:pt x="139" y="96"/>
                  <a:pt x="139" y="96"/>
                  <a:pt x="139" y="96"/>
                </a:cubicBezTo>
                <a:cubicBezTo>
                  <a:pt x="149" y="96"/>
                  <a:pt x="149" y="96"/>
                  <a:pt x="149" y="96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101"/>
                  <a:pt x="155" y="101"/>
                  <a:pt x="155" y="101"/>
                </a:cubicBezTo>
                <a:cubicBezTo>
                  <a:pt x="149" y="101"/>
                  <a:pt x="149" y="101"/>
                  <a:pt x="149" y="101"/>
                </a:cubicBezTo>
                <a:lnTo>
                  <a:pt x="139" y="101"/>
                </a:lnTo>
                <a:close/>
                <a:moveTo>
                  <a:pt x="155" y="91"/>
                </a:moveTo>
                <a:cubicBezTo>
                  <a:pt x="149" y="91"/>
                  <a:pt x="149" y="91"/>
                  <a:pt x="149" y="91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55" y="37"/>
                  <a:pt x="155" y="37"/>
                  <a:pt x="155" y="37"/>
                </a:cubicBezTo>
                <a:lnTo>
                  <a:pt x="155" y="91"/>
                </a:lnTo>
                <a:close/>
                <a:moveTo>
                  <a:pt x="149" y="21"/>
                </a:moveTo>
                <a:cubicBezTo>
                  <a:pt x="149" y="16"/>
                  <a:pt x="149" y="16"/>
                  <a:pt x="149" y="16"/>
                </a:cubicBezTo>
                <a:cubicBezTo>
                  <a:pt x="149" y="13"/>
                  <a:pt x="147" y="11"/>
                  <a:pt x="14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12"/>
                  <a:pt x="11" y="112"/>
                  <a:pt x="11" y="112"/>
                </a:cubicBezTo>
                <a:cubicBezTo>
                  <a:pt x="11" y="115"/>
                  <a:pt x="13" y="117"/>
                  <a:pt x="16" y="117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7" y="117"/>
                  <a:pt x="149" y="115"/>
                  <a:pt x="149" y="112"/>
                </a:cubicBezTo>
                <a:cubicBezTo>
                  <a:pt x="149" y="107"/>
                  <a:pt x="149" y="107"/>
                  <a:pt x="149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5" y="123"/>
                  <a:pt x="5" y="123"/>
                  <a:pt x="5" y="123"/>
                </a:cubicBezTo>
                <a:cubicBezTo>
                  <a:pt x="5" y="5"/>
                  <a:pt x="5" y="5"/>
                  <a:pt x="5" y="5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1"/>
                  <a:pt x="155" y="21"/>
                  <a:pt x="155" y="21"/>
                </a:cubicBezTo>
                <a:lnTo>
                  <a:pt x="149" y="21"/>
                </a:lnTo>
                <a:close/>
                <a:moveTo>
                  <a:pt x="53" y="61"/>
                </a:moveTo>
                <a:cubicBezTo>
                  <a:pt x="55" y="61"/>
                  <a:pt x="56" y="63"/>
                  <a:pt x="56" y="64"/>
                </a:cubicBezTo>
                <a:cubicBezTo>
                  <a:pt x="56" y="65"/>
                  <a:pt x="55" y="67"/>
                  <a:pt x="53" y="67"/>
                </a:cubicBezTo>
                <a:cubicBezTo>
                  <a:pt x="52" y="67"/>
                  <a:pt x="51" y="65"/>
                  <a:pt x="51" y="64"/>
                </a:cubicBezTo>
                <a:cubicBezTo>
                  <a:pt x="51" y="63"/>
                  <a:pt x="52" y="61"/>
                  <a:pt x="53" y="61"/>
                </a:cubicBezTo>
                <a:close/>
                <a:moveTo>
                  <a:pt x="24" y="67"/>
                </a:moveTo>
                <a:cubicBezTo>
                  <a:pt x="35" y="67"/>
                  <a:pt x="35" y="67"/>
                  <a:pt x="35" y="67"/>
                </a:cubicBezTo>
                <a:cubicBezTo>
                  <a:pt x="35" y="70"/>
                  <a:pt x="37" y="73"/>
                  <a:pt x="38" y="75"/>
                </a:cubicBezTo>
                <a:cubicBezTo>
                  <a:pt x="31" y="83"/>
                  <a:pt x="31" y="83"/>
                  <a:pt x="31" y="83"/>
                </a:cubicBezTo>
                <a:cubicBezTo>
                  <a:pt x="30" y="84"/>
                  <a:pt x="30" y="86"/>
                  <a:pt x="31" y="87"/>
                </a:cubicBezTo>
                <a:cubicBezTo>
                  <a:pt x="31" y="87"/>
                  <a:pt x="32" y="87"/>
                  <a:pt x="33" y="87"/>
                </a:cubicBezTo>
                <a:cubicBezTo>
                  <a:pt x="33" y="87"/>
                  <a:pt x="34" y="87"/>
                  <a:pt x="34" y="87"/>
                </a:cubicBezTo>
                <a:cubicBezTo>
                  <a:pt x="42" y="79"/>
                  <a:pt x="42" y="79"/>
                  <a:pt x="42" y="79"/>
                </a:cubicBezTo>
                <a:cubicBezTo>
                  <a:pt x="45" y="81"/>
                  <a:pt x="48" y="82"/>
                  <a:pt x="51" y="82"/>
                </a:cubicBezTo>
                <a:cubicBezTo>
                  <a:pt x="51" y="93"/>
                  <a:pt x="51" y="93"/>
                  <a:pt x="51" y="93"/>
                </a:cubicBezTo>
                <a:cubicBezTo>
                  <a:pt x="51" y="95"/>
                  <a:pt x="52" y="96"/>
                  <a:pt x="53" y="96"/>
                </a:cubicBezTo>
                <a:cubicBezTo>
                  <a:pt x="55" y="96"/>
                  <a:pt x="56" y="95"/>
                  <a:pt x="56" y="93"/>
                </a:cubicBezTo>
                <a:cubicBezTo>
                  <a:pt x="56" y="82"/>
                  <a:pt x="56" y="82"/>
                  <a:pt x="56" y="82"/>
                </a:cubicBezTo>
                <a:cubicBezTo>
                  <a:pt x="59" y="82"/>
                  <a:pt x="62" y="81"/>
                  <a:pt x="64" y="79"/>
                </a:cubicBezTo>
                <a:cubicBezTo>
                  <a:pt x="72" y="87"/>
                  <a:pt x="72" y="87"/>
                  <a:pt x="72" y="87"/>
                </a:cubicBezTo>
                <a:cubicBezTo>
                  <a:pt x="73" y="87"/>
                  <a:pt x="73" y="87"/>
                  <a:pt x="74" y="87"/>
                </a:cubicBezTo>
                <a:cubicBezTo>
                  <a:pt x="75" y="87"/>
                  <a:pt x="75" y="87"/>
                  <a:pt x="76" y="87"/>
                </a:cubicBezTo>
                <a:cubicBezTo>
                  <a:pt x="77" y="86"/>
                  <a:pt x="77" y="84"/>
                  <a:pt x="76" y="83"/>
                </a:cubicBezTo>
                <a:cubicBezTo>
                  <a:pt x="68" y="75"/>
                  <a:pt x="68" y="75"/>
                  <a:pt x="68" y="75"/>
                </a:cubicBezTo>
                <a:cubicBezTo>
                  <a:pt x="70" y="73"/>
                  <a:pt x="71" y="70"/>
                  <a:pt x="72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4" y="67"/>
                  <a:pt x="85" y="65"/>
                  <a:pt x="85" y="64"/>
                </a:cubicBezTo>
                <a:cubicBezTo>
                  <a:pt x="85" y="63"/>
                  <a:pt x="84" y="61"/>
                  <a:pt x="83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71" y="58"/>
                  <a:pt x="70" y="55"/>
                  <a:pt x="68" y="53"/>
                </a:cubicBezTo>
                <a:cubicBezTo>
                  <a:pt x="76" y="45"/>
                  <a:pt x="76" y="45"/>
                  <a:pt x="76" y="45"/>
                </a:cubicBezTo>
                <a:cubicBezTo>
                  <a:pt x="77" y="44"/>
                  <a:pt x="77" y="42"/>
                  <a:pt x="76" y="41"/>
                </a:cubicBezTo>
                <a:cubicBezTo>
                  <a:pt x="75" y="40"/>
                  <a:pt x="73" y="40"/>
                  <a:pt x="72" y="41"/>
                </a:cubicBezTo>
                <a:cubicBezTo>
                  <a:pt x="64" y="49"/>
                  <a:pt x="64" y="49"/>
                  <a:pt x="64" y="49"/>
                </a:cubicBezTo>
                <a:cubicBezTo>
                  <a:pt x="62" y="47"/>
                  <a:pt x="59" y="46"/>
                  <a:pt x="56" y="46"/>
                </a:cubicBezTo>
                <a:cubicBezTo>
                  <a:pt x="56" y="35"/>
                  <a:pt x="56" y="35"/>
                  <a:pt x="56" y="35"/>
                </a:cubicBezTo>
                <a:cubicBezTo>
                  <a:pt x="56" y="33"/>
                  <a:pt x="55" y="32"/>
                  <a:pt x="53" y="32"/>
                </a:cubicBezTo>
                <a:cubicBezTo>
                  <a:pt x="52" y="32"/>
                  <a:pt x="51" y="33"/>
                  <a:pt x="51" y="35"/>
                </a:cubicBezTo>
                <a:cubicBezTo>
                  <a:pt x="51" y="46"/>
                  <a:pt x="51" y="46"/>
                  <a:pt x="51" y="46"/>
                </a:cubicBezTo>
                <a:cubicBezTo>
                  <a:pt x="48" y="46"/>
                  <a:pt x="45" y="47"/>
                  <a:pt x="42" y="49"/>
                </a:cubicBezTo>
                <a:cubicBezTo>
                  <a:pt x="34" y="41"/>
                  <a:pt x="34" y="41"/>
                  <a:pt x="34" y="41"/>
                </a:cubicBezTo>
                <a:cubicBezTo>
                  <a:pt x="33" y="40"/>
                  <a:pt x="32" y="40"/>
                  <a:pt x="31" y="41"/>
                </a:cubicBezTo>
                <a:cubicBezTo>
                  <a:pt x="30" y="42"/>
                  <a:pt x="30" y="44"/>
                  <a:pt x="31" y="45"/>
                </a:cubicBezTo>
                <a:cubicBezTo>
                  <a:pt x="38" y="53"/>
                  <a:pt x="38" y="53"/>
                  <a:pt x="38" y="53"/>
                </a:cubicBezTo>
                <a:cubicBezTo>
                  <a:pt x="37" y="55"/>
                  <a:pt x="35" y="58"/>
                  <a:pt x="35" y="61"/>
                </a:cubicBezTo>
                <a:cubicBezTo>
                  <a:pt x="24" y="61"/>
                  <a:pt x="24" y="61"/>
                  <a:pt x="24" y="61"/>
                </a:cubicBezTo>
                <a:cubicBezTo>
                  <a:pt x="23" y="61"/>
                  <a:pt x="21" y="63"/>
                  <a:pt x="21" y="64"/>
                </a:cubicBezTo>
                <a:cubicBezTo>
                  <a:pt x="21" y="65"/>
                  <a:pt x="23" y="67"/>
                  <a:pt x="24" y="67"/>
                </a:cubicBezTo>
                <a:close/>
                <a:moveTo>
                  <a:pt x="53" y="51"/>
                </a:moveTo>
                <a:cubicBezTo>
                  <a:pt x="61" y="51"/>
                  <a:pt x="67" y="57"/>
                  <a:pt x="67" y="64"/>
                </a:cubicBezTo>
                <a:cubicBezTo>
                  <a:pt x="67" y="71"/>
                  <a:pt x="61" y="77"/>
                  <a:pt x="53" y="77"/>
                </a:cubicBezTo>
                <a:cubicBezTo>
                  <a:pt x="46" y="77"/>
                  <a:pt x="40" y="71"/>
                  <a:pt x="40" y="64"/>
                </a:cubicBezTo>
                <a:cubicBezTo>
                  <a:pt x="40" y="57"/>
                  <a:pt x="46" y="51"/>
                  <a:pt x="53" y="51"/>
                </a:cubicBezTo>
                <a:close/>
                <a:moveTo>
                  <a:pt x="99" y="64"/>
                </a:moveTo>
                <a:cubicBezTo>
                  <a:pt x="97" y="64"/>
                  <a:pt x="96" y="65"/>
                  <a:pt x="96" y="67"/>
                </a:cubicBezTo>
                <a:cubicBezTo>
                  <a:pt x="96" y="69"/>
                  <a:pt x="96" y="69"/>
                  <a:pt x="96" y="69"/>
                </a:cubicBezTo>
                <a:cubicBezTo>
                  <a:pt x="96" y="71"/>
                  <a:pt x="97" y="72"/>
                  <a:pt x="99" y="72"/>
                </a:cubicBezTo>
                <a:cubicBezTo>
                  <a:pt x="100" y="72"/>
                  <a:pt x="101" y="71"/>
                  <a:pt x="101" y="69"/>
                </a:cubicBezTo>
                <a:cubicBezTo>
                  <a:pt x="101" y="67"/>
                  <a:pt x="101" y="67"/>
                  <a:pt x="101" y="67"/>
                </a:cubicBezTo>
                <a:cubicBezTo>
                  <a:pt x="101" y="65"/>
                  <a:pt x="100" y="64"/>
                  <a:pt x="99" y="64"/>
                </a:cubicBezTo>
                <a:close/>
                <a:moveTo>
                  <a:pt x="112" y="64"/>
                </a:moveTo>
                <a:cubicBezTo>
                  <a:pt x="111" y="64"/>
                  <a:pt x="109" y="65"/>
                  <a:pt x="109" y="67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09" y="71"/>
                  <a:pt x="111" y="72"/>
                  <a:pt x="112" y="72"/>
                </a:cubicBezTo>
                <a:cubicBezTo>
                  <a:pt x="113" y="72"/>
                  <a:pt x="115" y="71"/>
                  <a:pt x="115" y="69"/>
                </a:cubicBezTo>
                <a:cubicBezTo>
                  <a:pt x="115" y="67"/>
                  <a:pt x="115" y="67"/>
                  <a:pt x="115" y="67"/>
                </a:cubicBezTo>
                <a:cubicBezTo>
                  <a:pt x="115" y="65"/>
                  <a:pt x="113" y="64"/>
                  <a:pt x="112" y="64"/>
                </a:cubicBezTo>
                <a:close/>
                <a:moveTo>
                  <a:pt x="125" y="64"/>
                </a:moveTo>
                <a:cubicBezTo>
                  <a:pt x="124" y="64"/>
                  <a:pt x="123" y="65"/>
                  <a:pt x="123" y="67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71"/>
                  <a:pt x="124" y="72"/>
                  <a:pt x="125" y="72"/>
                </a:cubicBezTo>
                <a:cubicBezTo>
                  <a:pt x="127" y="72"/>
                  <a:pt x="128" y="71"/>
                  <a:pt x="128" y="69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8" y="65"/>
                  <a:pt x="127" y="64"/>
                  <a:pt x="125" y="64"/>
                </a:cubicBezTo>
                <a:close/>
                <a:moveTo>
                  <a:pt x="99" y="75"/>
                </a:moveTo>
                <a:cubicBezTo>
                  <a:pt x="97" y="75"/>
                  <a:pt x="96" y="76"/>
                  <a:pt x="96" y="77"/>
                </a:cubicBezTo>
                <a:cubicBezTo>
                  <a:pt x="96" y="80"/>
                  <a:pt x="96" y="80"/>
                  <a:pt x="96" y="80"/>
                </a:cubicBezTo>
                <a:cubicBezTo>
                  <a:pt x="96" y="81"/>
                  <a:pt x="97" y="83"/>
                  <a:pt x="99" y="83"/>
                </a:cubicBezTo>
                <a:cubicBezTo>
                  <a:pt x="100" y="83"/>
                  <a:pt x="101" y="81"/>
                  <a:pt x="101" y="80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1" y="76"/>
                  <a:pt x="100" y="75"/>
                  <a:pt x="99" y="75"/>
                </a:cubicBezTo>
                <a:close/>
                <a:moveTo>
                  <a:pt x="112" y="75"/>
                </a:moveTo>
                <a:cubicBezTo>
                  <a:pt x="111" y="75"/>
                  <a:pt x="109" y="76"/>
                  <a:pt x="109" y="77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9" y="81"/>
                  <a:pt x="111" y="83"/>
                  <a:pt x="112" y="83"/>
                </a:cubicBezTo>
                <a:cubicBezTo>
                  <a:pt x="113" y="83"/>
                  <a:pt x="115" y="81"/>
                  <a:pt x="115" y="80"/>
                </a:cubicBezTo>
                <a:cubicBezTo>
                  <a:pt x="115" y="77"/>
                  <a:pt x="115" y="77"/>
                  <a:pt x="115" y="77"/>
                </a:cubicBezTo>
                <a:cubicBezTo>
                  <a:pt x="115" y="76"/>
                  <a:pt x="113" y="75"/>
                  <a:pt x="112" y="75"/>
                </a:cubicBezTo>
                <a:close/>
                <a:moveTo>
                  <a:pt x="125" y="75"/>
                </a:moveTo>
                <a:cubicBezTo>
                  <a:pt x="124" y="75"/>
                  <a:pt x="123" y="76"/>
                  <a:pt x="123" y="77"/>
                </a:cubicBezTo>
                <a:cubicBezTo>
                  <a:pt x="123" y="80"/>
                  <a:pt x="123" y="80"/>
                  <a:pt x="123" y="80"/>
                </a:cubicBezTo>
                <a:cubicBezTo>
                  <a:pt x="123" y="81"/>
                  <a:pt x="124" y="83"/>
                  <a:pt x="125" y="83"/>
                </a:cubicBezTo>
                <a:cubicBezTo>
                  <a:pt x="127" y="83"/>
                  <a:pt x="128" y="81"/>
                  <a:pt x="128" y="80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6"/>
                  <a:pt x="127" y="75"/>
                  <a:pt x="125" y="75"/>
                </a:cubicBezTo>
                <a:close/>
                <a:moveTo>
                  <a:pt x="99" y="85"/>
                </a:moveTo>
                <a:cubicBezTo>
                  <a:pt x="97" y="85"/>
                  <a:pt x="96" y="87"/>
                  <a:pt x="96" y="88"/>
                </a:cubicBezTo>
                <a:cubicBezTo>
                  <a:pt x="96" y="91"/>
                  <a:pt x="96" y="91"/>
                  <a:pt x="96" y="91"/>
                </a:cubicBezTo>
                <a:cubicBezTo>
                  <a:pt x="96" y="92"/>
                  <a:pt x="97" y="93"/>
                  <a:pt x="99" y="93"/>
                </a:cubicBezTo>
                <a:cubicBezTo>
                  <a:pt x="100" y="93"/>
                  <a:pt x="101" y="92"/>
                  <a:pt x="101" y="91"/>
                </a:cubicBezTo>
                <a:cubicBezTo>
                  <a:pt x="101" y="88"/>
                  <a:pt x="101" y="88"/>
                  <a:pt x="101" y="88"/>
                </a:cubicBezTo>
                <a:cubicBezTo>
                  <a:pt x="101" y="87"/>
                  <a:pt x="100" y="85"/>
                  <a:pt x="99" y="85"/>
                </a:cubicBezTo>
                <a:close/>
                <a:moveTo>
                  <a:pt x="112" y="85"/>
                </a:moveTo>
                <a:cubicBezTo>
                  <a:pt x="111" y="85"/>
                  <a:pt x="109" y="87"/>
                  <a:pt x="109" y="88"/>
                </a:cubicBezTo>
                <a:cubicBezTo>
                  <a:pt x="109" y="91"/>
                  <a:pt x="109" y="91"/>
                  <a:pt x="109" y="91"/>
                </a:cubicBezTo>
                <a:cubicBezTo>
                  <a:pt x="109" y="92"/>
                  <a:pt x="111" y="93"/>
                  <a:pt x="112" y="93"/>
                </a:cubicBezTo>
                <a:cubicBezTo>
                  <a:pt x="113" y="93"/>
                  <a:pt x="115" y="92"/>
                  <a:pt x="115" y="91"/>
                </a:cubicBezTo>
                <a:cubicBezTo>
                  <a:pt x="115" y="88"/>
                  <a:pt x="115" y="88"/>
                  <a:pt x="115" y="88"/>
                </a:cubicBezTo>
                <a:cubicBezTo>
                  <a:pt x="115" y="87"/>
                  <a:pt x="113" y="85"/>
                  <a:pt x="112" y="85"/>
                </a:cubicBezTo>
                <a:close/>
                <a:moveTo>
                  <a:pt x="125" y="85"/>
                </a:moveTo>
                <a:cubicBezTo>
                  <a:pt x="124" y="85"/>
                  <a:pt x="123" y="87"/>
                  <a:pt x="123" y="88"/>
                </a:cubicBezTo>
                <a:cubicBezTo>
                  <a:pt x="123" y="91"/>
                  <a:pt x="123" y="91"/>
                  <a:pt x="123" y="91"/>
                </a:cubicBezTo>
                <a:cubicBezTo>
                  <a:pt x="123" y="92"/>
                  <a:pt x="124" y="93"/>
                  <a:pt x="125" y="93"/>
                </a:cubicBezTo>
                <a:cubicBezTo>
                  <a:pt x="127" y="93"/>
                  <a:pt x="128" y="92"/>
                  <a:pt x="128" y="91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87"/>
                  <a:pt x="127" y="85"/>
                  <a:pt x="125" y="85"/>
                </a:cubicBezTo>
                <a:close/>
                <a:moveTo>
                  <a:pt x="131" y="40"/>
                </a:moveTo>
                <a:cubicBezTo>
                  <a:pt x="93" y="40"/>
                  <a:pt x="93" y="40"/>
                  <a:pt x="93" y="40"/>
                </a:cubicBezTo>
                <a:cubicBezTo>
                  <a:pt x="93" y="56"/>
                  <a:pt x="93" y="56"/>
                  <a:pt x="93" y="56"/>
                </a:cubicBezTo>
                <a:cubicBezTo>
                  <a:pt x="131" y="56"/>
                  <a:pt x="131" y="56"/>
                  <a:pt x="131" y="56"/>
                </a:cubicBezTo>
                <a:lnTo>
                  <a:pt x="131" y="40"/>
                </a:lnTo>
                <a:close/>
                <a:moveTo>
                  <a:pt x="125" y="51"/>
                </a:moveTo>
                <a:cubicBezTo>
                  <a:pt x="99" y="51"/>
                  <a:pt x="99" y="51"/>
                  <a:pt x="99" y="51"/>
                </a:cubicBezTo>
                <a:cubicBezTo>
                  <a:pt x="99" y="45"/>
                  <a:pt x="99" y="45"/>
                  <a:pt x="99" y="45"/>
                </a:cubicBezTo>
                <a:cubicBezTo>
                  <a:pt x="125" y="45"/>
                  <a:pt x="125" y="45"/>
                  <a:pt x="125" y="45"/>
                </a:cubicBezTo>
                <a:lnTo>
                  <a:pt x="125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" name="Freeform 1143">
            <a:extLst>
              <a:ext uri="{FF2B5EF4-FFF2-40B4-BE49-F238E27FC236}">
                <a16:creationId xmlns:a16="http://schemas.microsoft.com/office/drawing/2014/main" id="{524940AB-C5AE-440D-A7E8-C856FB9F1CBF}"/>
              </a:ext>
            </a:extLst>
          </p:cNvPr>
          <p:cNvSpPr>
            <a:spLocks noEditPoints="1"/>
          </p:cNvSpPr>
          <p:nvPr/>
        </p:nvSpPr>
        <p:spPr bwMode="auto">
          <a:xfrm>
            <a:off x="8716676" y="1289760"/>
            <a:ext cx="445586" cy="449462"/>
          </a:xfrm>
          <a:custGeom>
            <a:avLst/>
            <a:gdLst>
              <a:gd name="T0" fmla="*/ 427881 w 160"/>
              <a:gd name="T1" fmla="*/ 0 h 160"/>
              <a:gd name="T2" fmla="*/ 136922 w 160"/>
              <a:gd name="T3" fmla="*/ 0 h 160"/>
              <a:gd name="T4" fmla="*/ 510034 w 160"/>
              <a:gd name="T5" fmla="*/ 552450 h 160"/>
              <a:gd name="T6" fmla="*/ 410766 w 160"/>
              <a:gd name="T7" fmla="*/ 100132 h 160"/>
              <a:gd name="T8" fmla="*/ 284113 w 160"/>
              <a:gd name="T9" fmla="*/ 127754 h 160"/>
              <a:gd name="T10" fmla="*/ 208806 w 160"/>
              <a:gd name="T11" fmla="*/ 182999 h 160"/>
              <a:gd name="T12" fmla="*/ 263575 w 160"/>
              <a:gd name="T13" fmla="*/ 100132 h 160"/>
              <a:gd name="T14" fmla="*/ 136922 w 160"/>
              <a:gd name="T15" fmla="*/ 100132 h 160"/>
              <a:gd name="T16" fmla="*/ 82153 w 160"/>
              <a:gd name="T17" fmla="*/ 182999 h 160"/>
              <a:gd name="T18" fmla="*/ 434727 w 160"/>
              <a:gd name="T19" fmla="*/ 248603 h 160"/>
              <a:gd name="T20" fmla="*/ 373112 w 160"/>
              <a:gd name="T21" fmla="*/ 535186 h 160"/>
              <a:gd name="T22" fmla="*/ 355997 w 160"/>
              <a:gd name="T23" fmla="*/ 497205 h 160"/>
              <a:gd name="T24" fmla="*/ 318344 w 160"/>
              <a:gd name="T25" fmla="*/ 524828 h 160"/>
              <a:gd name="T26" fmla="*/ 256729 w 160"/>
              <a:gd name="T27" fmla="*/ 535186 h 160"/>
              <a:gd name="T28" fmla="*/ 191691 w 160"/>
              <a:gd name="T29" fmla="*/ 535186 h 160"/>
              <a:gd name="T30" fmla="*/ 126653 w 160"/>
              <a:gd name="T31" fmla="*/ 524828 h 160"/>
              <a:gd name="T32" fmla="*/ 65038 w 160"/>
              <a:gd name="T33" fmla="*/ 524828 h 160"/>
              <a:gd name="T34" fmla="*/ 17115 w 160"/>
              <a:gd name="T35" fmla="*/ 176093 h 160"/>
              <a:gd name="T36" fmla="*/ 37654 w 160"/>
              <a:gd name="T37" fmla="*/ 193358 h 160"/>
              <a:gd name="T38" fmla="*/ 61615 w 160"/>
              <a:gd name="T39" fmla="*/ 200263 h 160"/>
              <a:gd name="T40" fmla="*/ 102692 w 160"/>
              <a:gd name="T41" fmla="*/ 200263 h 160"/>
              <a:gd name="T42" fmla="*/ 133499 w 160"/>
              <a:gd name="T43" fmla="*/ 179546 h 160"/>
              <a:gd name="T44" fmla="*/ 150614 w 160"/>
              <a:gd name="T45" fmla="*/ 172641 h 160"/>
              <a:gd name="T46" fmla="*/ 174576 w 160"/>
              <a:gd name="T47" fmla="*/ 193358 h 160"/>
              <a:gd name="T48" fmla="*/ 208806 w 160"/>
              <a:gd name="T49" fmla="*/ 203716 h 160"/>
              <a:gd name="T50" fmla="*/ 246460 w 160"/>
              <a:gd name="T51" fmla="*/ 193358 h 160"/>
              <a:gd name="T52" fmla="*/ 270421 w 160"/>
              <a:gd name="T53" fmla="*/ 172641 h 160"/>
              <a:gd name="T54" fmla="*/ 284113 w 160"/>
              <a:gd name="T55" fmla="*/ 179546 h 160"/>
              <a:gd name="T56" fmla="*/ 318344 w 160"/>
              <a:gd name="T57" fmla="*/ 200263 h 160"/>
              <a:gd name="T58" fmla="*/ 355997 w 160"/>
              <a:gd name="T59" fmla="*/ 200263 h 160"/>
              <a:gd name="T60" fmla="*/ 383382 w 160"/>
              <a:gd name="T61" fmla="*/ 186452 h 160"/>
              <a:gd name="T62" fmla="*/ 403920 w 160"/>
              <a:gd name="T63" fmla="*/ 165735 h 160"/>
              <a:gd name="T64" fmla="*/ 427881 w 160"/>
              <a:gd name="T65" fmla="*/ 189905 h 160"/>
              <a:gd name="T66" fmla="*/ 455266 w 160"/>
              <a:gd name="T67" fmla="*/ 200263 h 160"/>
              <a:gd name="T68" fmla="*/ 496342 w 160"/>
              <a:gd name="T69" fmla="*/ 200263 h 160"/>
              <a:gd name="T70" fmla="*/ 520304 w 160"/>
              <a:gd name="T71" fmla="*/ 186452 h 160"/>
              <a:gd name="T72" fmla="*/ 410766 w 160"/>
              <a:gd name="T73" fmla="*/ 127754 h 160"/>
              <a:gd name="T74" fmla="*/ 338882 w 160"/>
              <a:gd name="T75" fmla="*/ 486847 h 160"/>
              <a:gd name="T76" fmla="*/ 54769 w 160"/>
              <a:gd name="T77" fmla="*/ 469583 h 160"/>
              <a:gd name="T78" fmla="*/ 130076 w 160"/>
              <a:gd name="T79" fmla="*/ 334923 h 160"/>
              <a:gd name="T80" fmla="*/ 147191 w 160"/>
              <a:gd name="T81" fmla="*/ 362545 h 160"/>
              <a:gd name="T82" fmla="*/ 174576 w 160"/>
              <a:gd name="T83" fmla="*/ 359093 h 160"/>
              <a:gd name="T84" fmla="*/ 198537 w 160"/>
              <a:gd name="T85" fmla="*/ 338376 h 160"/>
              <a:gd name="T86" fmla="*/ 130076 w 160"/>
              <a:gd name="T87" fmla="*/ 424696 h 160"/>
              <a:gd name="T88" fmla="*/ 229344 w 160"/>
              <a:gd name="T89" fmla="*/ 324564 h 160"/>
              <a:gd name="T90" fmla="*/ 229344 w 160"/>
              <a:gd name="T91" fmla="*/ 324564 h 160"/>
              <a:gd name="T92" fmla="*/ 71884 w 160"/>
              <a:gd name="T93" fmla="*/ 497205 h 160"/>
              <a:gd name="T94" fmla="*/ 27384 w 160"/>
              <a:gd name="T95" fmla="*/ 514469 h 160"/>
              <a:gd name="T96" fmla="*/ 147191 w 160"/>
              <a:gd name="T97" fmla="*/ 497205 h 160"/>
              <a:gd name="T98" fmla="*/ 109538 w 160"/>
              <a:gd name="T99" fmla="*/ 497205 h 160"/>
              <a:gd name="T100" fmla="*/ 219075 w 160"/>
              <a:gd name="T101" fmla="*/ 497205 h 160"/>
              <a:gd name="T102" fmla="*/ 181422 w 160"/>
              <a:gd name="T103" fmla="*/ 497205 h 160"/>
              <a:gd name="T104" fmla="*/ 290959 w 160"/>
              <a:gd name="T105" fmla="*/ 497205 h 160"/>
              <a:gd name="T106" fmla="*/ 256729 w 160"/>
              <a:gd name="T107" fmla="*/ 497205 h 160"/>
              <a:gd name="T108" fmla="*/ 328613 w 160"/>
              <a:gd name="T109" fmla="*/ 497205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60">
                <a:moveTo>
                  <a:pt x="160" y="31"/>
                </a:moveTo>
                <a:cubicBezTo>
                  <a:pt x="160" y="31"/>
                  <a:pt x="160" y="31"/>
                  <a:pt x="160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55" y="14"/>
                  <a:pt x="142" y="3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22" y="0"/>
                  <a:pt x="5" y="13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60"/>
                  <a:pt x="0" y="160"/>
                  <a:pt x="0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49" y="160"/>
                  <a:pt x="149" y="160"/>
                  <a:pt x="149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2"/>
                  <a:pt x="160" y="32"/>
                  <a:pt x="160" y="31"/>
                </a:cubicBezTo>
                <a:close/>
                <a:moveTo>
                  <a:pt x="122" y="5"/>
                </a:moveTo>
                <a:cubicBezTo>
                  <a:pt x="137" y="6"/>
                  <a:pt x="149" y="16"/>
                  <a:pt x="154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7" y="19"/>
                  <a:pt x="110" y="10"/>
                  <a:pt x="102" y="5"/>
                </a:cubicBezTo>
                <a:cubicBezTo>
                  <a:pt x="120" y="5"/>
                  <a:pt x="120" y="5"/>
                  <a:pt x="120" y="5"/>
                </a:cubicBezTo>
                <a:lnTo>
                  <a:pt x="122" y="5"/>
                </a:lnTo>
                <a:close/>
                <a:moveTo>
                  <a:pt x="115" y="37"/>
                </a:moveTo>
                <a:cubicBezTo>
                  <a:pt x="115" y="46"/>
                  <a:pt x="107" y="53"/>
                  <a:pt x="99" y="53"/>
                </a:cubicBezTo>
                <a:cubicBezTo>
                  <a:pt x="90" y="53"/>
                  <a:pt x="83" y="46"/>
                  <a:pt x="83" y="37"/>
                </a:cubicBezTo>
                <a:cubicBezTo>
                  <a:pt x="83" y="35"/>
                  <a:pt x="83" y="35"/>
                  <a:pt x="83" y="35"/>
                </a:cubicBezTo>
                <a:cubicBezTo>
                  <a:pt x="115" y="35"/>
                  <a:pt x="115" y="35"/>
                  <a:pt x="115" y="35"/>
                </a:cubicBezTo>
                <a:lnTo>
                  <a:pt x="115" y="37"/>
                </a:lnTo>
                <a:close/>
                <a:moveTo>
                  <a:pt x="45" y="35"/>
                </a:moveTo>
                <a:cubicBezTo>
                  <a:pt x="77" y="35"/>
                  <a:pt x="77" y="35"/>
                  <a:pt x="77" y="35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46"/>
                  <a:pt x="70" y="53"/>
                  <a:pt x="61" y="53"/>
                </a:cubicBezTo>
                <a:cubicBezTo>
                  <a:pt x="53" y="53"/>
                  <a:pt x="45" y="46"/>
                  <a:pt x="45" y="37"/>
                </a:cubicBezTo>
                <a:lnTo>
                  <a:pt x="45" y="35"/>
                </a:lnTo>
                <a:close/>
                <a:moveTo>
                  <a:pt x="83" y="5"/>
                </a:moveTo>
                <a:cubicBezTo>
                  <a:pt x="97" y="6"/>
                  <a:pt x="110" y="15"/>
                  <a:pt x="114" y="29"/>
                </a:cubicBezTo>
                <a:cubicBezTo>
                  <a:pt x="83" y="29"/>
                  <a:pt x="83" y="29"/>
                  <a:pt x="83" y="29"/>
                </a:cubicBezTo>
                <a:lnTo>
                  <a:pt x="83" y="5"/>
                </a:lnTo>
                <a:close/>
                <a:moveTo>
                  <a:pt x="77" y="29"/>
                </a:moveTo>
                <a:cubicBezTo>
                  <a:pt x="46" y="29"/>
                  <a:pt x="46" y="29"/>
                  <a:pt x="46" y="29"/>
                </a:cubicBezTo>
                <a:cubicBezTo>
                  <a:pt x="50" y="15"/>
                  <a:pt x="63" y="6"/>
                  <a:pt x="77" y="5"/>
                </a:cubicBezTo>
                <a:lnTo>
                  <a:pt x="77" y="29"/>
                </a:lnTo>
                <a:close/>
                <a:moveTo>
                  <a:pt x="40" y="5"/>
                </a:moveTo>
                <a:cubicBezTo>
                  <a:pt x="58" y="5"/>
                  <a:pt x="58" y="5"/>
                  <a:pt x="58" y="5"/>
                </a:cubicBezTo>
                <a:cubicBezTo>
                  <a:pt x="50" y="10"/>
                  <a:pt x="43" y="19"/>
                  <a:pt x="41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11" y="15"/>
                  <a:pt x="25" y="5"/>
                  <a:pt x="40" y="5"/>
                </a:cubicBezTo>
                <a:close/>
                <a:moveTo>
                  <a:pt x="5" y="35"/>
                </a:moveTo>
                <a:cubicBezTo>
                  <a:pt x="39" y="35"/>
                  <a:pt x="39" y="35"/>
                  <a:pt x="39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46"/>
                  <a:pt x="33" y="53"/>
                  <a:pt x="24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13" y="53"/>
                  <a:pt x="5" y="46"/>
                  <a:pt x="5" y="37"/>
                </a:cubicBezTo>
                <a:lnTo>
                  <a:pt x="5" y="35"/>
                </a:lnTo>
                <a:close/>
                <a:moveTo>
                  <a:pt x="144" y="117"/>
                </a:moveTo>
                <a:cubicBezTo>
                  <a:pt x="109" y="117"/>
                  <a:pt x="109" y="117"/>
                  <a:pt x="109" y="117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09" y="80"/>
                  <a:pt x="117" y="72"/>
                  <a:pt x="127" y="72"/>
                </a:cubicBezTo>
                <a:cubicBezTo>
                  <a:pt x="136" y="72"/>
                  <a:pt x="144" y="80"/>
                  <a:pt x="144" y="89"/>
                </a:cubicBezTo>
                <a:lnTo>
                  <a:pt x="144" y="117"/>
                </a:lnTo>
                <a:close/>
                <a:moveTo>
                  <a:pt x="109" y="155"/>
                </a:moveTo>
                <a:cubicBezTo>
                  <a:pt x="109" y="123"/>
                  <a:pt x="109" y="123"/>
                  <a:pt x="109" y="12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55"/>
                  <a:pt x="144" y="155"/>
                  <a:pt x="144" y="155"/>
                </a:cubicBezTo>
                <a:lnTo>
                  <a:pt x="109" y="155"/>
                </a:lnTo>
                <a:close/>
                <a:moveTo>
                  <a:pt x="155" y="51"/>
                </a:moveTo>
                <a:cubicBezTo>
                  <a:pt x="155" y="155"/>
                  <a:pt x="155" y="155"/>
                  <a:pt x="155" y="155"/>
                </a:cubicBezTo>
                <a:cubicBezTo>
                  <a:pt x="149" y="155"/>
                  <a:pt x="149" y="155"/>
                  <a:pt x="149" y="155"/>
                </a:cubicBezTo>
                <a:cubicBezTo>
                  <a:pt x="149" y="89"/>
                  <a:pt x="149" y="89"/>
                  <a:pt x="149" y="89"/>
                </a:cubicBezTo>
                <a:cubicBezTo>
                  <a:pt x="149" y="77"/>
                  <a:pt x="139" y="67"/>
                  <a:pt x="127" y="67"/>
                </a:cubicBezTo>
                <a:cubicBezTo>
                  <a:pt x="114" y="67"/>
                  <a:pt x="104" y="77"/>
                  <a:pt x="104" y="89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3" y="144"/>
                  <a:pt x="101" y="145"/>
                  <a:pt x="101" y="147"/>
                </a:cubicBezTo>
                <a:cubicBezTo>
                  <a:pt x="101" y="148"/>
                  <a:pt x="103" y="149"/>
                  <a:pt x="104" y="149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01" y="152"/>
                  <a:pt x="101" y="152"/>
                  <a:pt x="101" y="152"/>
                </a:cubicBezTo>
                <a:cubicBezTo>
                  <a:pt x="100" y="152"/>
                  <a:pt x="99" y="153"/>
                  <a:pt x="99" y="155"/>
                </a:cubicBezTo>
                <a:cubicBezTo>
                  <a:pt x="96" y="155"/>
                  <a:pt x="96" y="155"/>
                  <a:pt x="96" y="155"/>
                </a:cubicBezTo>
                <a:cubicBezTo>
                  <a:pt x="96" y="153"/>
                  <a:pt x="95" y="152"/>
                  <a:pt x="93" y="152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89" y="152"/>
                  <a:pt x="88" y="153"/>
                  <a:pt x="88" y="155"/>
                </a:cubicBezTo>
                <a:cubicBezTo>
                  <a:pt x="85" y="155"/>
                  <a:pt x="85" y="155"/>
                  <a:pt x="85" y="155"/>
                </a:cubicBezTo>
                <a:cubicBezTo>
                  <a:pt x="85" y="153"/>
                  <a:pt x="84" y="152"/>
                  <a:pt x="83" y="152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79" y="152"/>
                  <a:pt x="77" y="153"/>
                  <a:pt x="77" y="155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5" y="153"/>
                  <a:pt x="73" y="152"/>
                  <a:pt x="72" y="152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68" y="152"/>
                  <a:pt x="67" y="153"/>
                  <a:pt x="67" y="155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4" y="153"/>
                  <a:pt x="63" y="152"/>
                  <a:pt x="61" y="152"/>
                </a:cubicBezTo>
                <a:cubicBezTo>
                  <a:pt x="59" y="152"/>
                  <a:pt x="59" y="152"/>
                  <a:pt x="59" y="152"/>
                </a:cubicBezTo>
                <a:cubicBezTo>
                  <a:pt x="57" y="152"/>
                  <a:pt x="56" y="153"/>
                  <a:pt x="56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3" y="153"/>
                  <a:pt x="52" y="152"/>
                  <a:pt x="51" y="152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7" y="152"/>
                  <a:pt x="45" y="153"/>
                  <a:pt x="45" y="155"/>
                </a:cubicBezTo>
                <a:cubicBezTo>
                  <a:pt x="43" y="155"/>
                  <a:pt x="43" y="155"/>
                  <a:pt x="43" y="155"/>
                </a:cubicBezTo>
                <a:cubicBezTo>
                  <a:pt x="43" y="153"/>
                  <a:pt x="41" y="152"/>
                  <a:pt x="40" y="152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6" y="152"/>
                  <a:pt x="35" y="153"/>
                  <a:pt x="35" y="155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3"/>
                  <a:pt x="31" y="152"/>
                  <a:pt x="29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25" y="152"/>
                  <a:pt x="24" y="153"/>
                  <a:pt x="24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1" y="153"/>
                  <a:pt x="20" y="152"/>
                  <a:pt x="19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5" y="152"/>
                  <a:pt x="13" y="153"/>
                  <a:pt x="13" y="155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1" y="153"/>
                  <a:pt x="9" y="152"/>
                  <a:pt x="8" y="152"/>
                </a:cubicBezTo>
                <a:cubicBezTo>
                  <a:pt x="5" y="152"/>
                  <a:pt x="5" y="152"/>
                  <a:pt x="5" y="152"/>
                </a:cubicBezTo>
                <a:cubicBezTo>
                  <a:pt x="5" y="147"/>
                  <a:pt x="5" y="147"/>
                  <a:pt x="5" y="147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2"/>
                  <a:pt x="6" y="52"/>
                  <a:pt x="6" y="52"/>
                </a:cubicBezTo>
                <a:cubicBezTo>
                  <a:pt x="6" y="52"/>
                  <a:pt x="6" y="52"/>
                  <a:pt x="7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4"/>
                  <a:pt x="9" y="55"/>
                  <a:pt x="9" y="55"/>
                </a:cubicBezTo>
                <a:cubicBezTo>
                  <a:pt x="9" y="55"/>
                  <a:pt x="10" y="55"/>
                  <a:pt x="10" y="55"/>
                </a:cubicBezTo>
                <a:cubicBezTo>
                  <a:pt x="10" y="56"/>
                  <a:pt x="11" y="56"/>
                  <a:pt x="11" y="56"/>
                </a:cubicBezTo>
                <a:cubicBezTo>
                  <a:pt x="11" y="56"/>
                  <a:pt x="12" y="56"/>
                  <a:pt x="12" y="56"/>
                </a:cubicBezTo>
                <a:cubicBezTo>
                  <a:pt x="12" y="57"/>
                  <a:pt x="12" y="57"/>
                  <a:pt x="13" y="57"/>
                </a:cubicBezTo>
                <a:cubicBezTo>
                  <a:pt x="13" y="57"/>
                  <a:pt x="13" y="57"/>
                  <a:pt x="14" y="57"/>
                </a:cubicBezTo>
                <a:cubicBezTo>
                  <a:pt x="14" y="57"/>
                  <a:pt x="14" y="58"/>
                  <a:pt x="15" y="58"/>
                </a:cubicBezTo>
                <a:cubicBezTo>
                  <a:pt x="15" y="58"/>
                  <a:pt x="16" y="58"/>
                  <a:pt x="16" y="58"/>
                </a:cubicBezTo>
                <a:cubicBezTo>
                  <a:pt x="16" y="58"/>
                  <a:pt x="17" y="58"/>
                  <a:pt x="17" y="58"/>
                </a:cubicBezTo>
                <a:cubicBezTo>
                  <a:pt x="17" y="58"/>
                  <a:pt x="18" y="58"/>
                  <a:pt x="18" y="58"/>
                </a:cubicBezTo>
                <a:cubicBezTo>
                  <a:pt x="19" y="58"/>
                  <a:pt x="19" y="59"/>
                  <a:pt x="19" y="59"/>
                </a:cubicBezTo>
                <a:cubicBezTo>
                  <a:pt x="20" y="59"/>
                  <a:pt x="21" y="59"/>
                  <a:pt x="21" y="59"/>
                </a:cubicBezTo>
                <a:cubicBezTo>
                  <a:pt x="24" y="59"/>
                  <a:pt x="24" y="59"/>
                  <a:pt x="24" y="59"/>
                </a:cubicBezTo>
                <a:cubicBezTo>
                  <a:pt x="25" y="59"/>
                  <a:pt x="26" y="59"/>
                  <a:pt x="27" y="58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29" y="58"/>
                  <a:pt x="29" y="58"/>
                </a:cubicBezTo>
                <a:cubicBezTo>
                  <a:pt x="30" y="58"/>
                  <a:pt x="30" y="58"/>
                  <a:pt x="30" y="58"/>
                </a:cubicBezTo>
                <a:cubicBezTo>
                  <a:pt x="31" y="58"/>
                  <a:pt x="32" y="57"/>
                  <a:pt x="32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4" y="56"/>
                  <a:pt x="35" y="56"/>
                </a:cubicBezTo>
                <a:cubicBezTo>
                  <a:pt x="35" y="56"/>
                  <a:pt x="35" y="56"/>
                  <a:pt x="35" y="55"/>
                </a:cubicBezTo>
                <a:cubicBezTo>
                  <a:pt x="36" y="55"/>
                  <a:pt x="36" y="55"/>
                  <a:pt x="37" y="54"/>
                </a:cubicBezTo>
                <a:cubicBezTo>
                  <a:pt x="37" y="54"/>
                  <a:pt x="37" y="54"/>
                  <a:pt x="37" y="54"/>
                </a:cubicBezTo>
                <a:cubicBezTo>
                  <a:pt x="38" y="53"/>
                  <a:pt x="39" y="53"/>
                  <a:pt x="39" y="52"/>
                </a:cubicBezTo>
                <a:cubicBezTo>
                  <a:pt x="39" y="52"/>
                  <a:pt x="39" y="52"/>
                  <a:pt x="40" y="52"/>
                </a:cubicBezTo>
                <a:cubicBezTo>
                  <a:pt x="40" y="51"/>
                  <a:pt x="40" y="51"/>
                  <a:pt x="41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2" y="49"/>
                  <a:pt x="42" y="49"/>
                  <a:pt x="4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9"/>
                  <a:pt x="44" y="49"/>
                  <a:pt x="44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5" y="51"/>
                  <a:pt x="45" y="51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7" y="53"/>
                  <a:pt x="47" y="53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9" y="55"/>
                  <a:pt x="49" y="55"/>
                  <a:pt x="50" y="55"/>
                </a:cubicBezTo>
                <a:cubicBezTo>
                  <a:pt x="50" y="56"/>
                  <a:pt x="50" y="56"/>
                  <a:pt x="51" y="56"/>
                </a:cubicBezTo>
                <a:cubicBezTo>
                  <a:pt x="51" y="56"/>
                  <a:pt x="52" y="56"/>
                  <a:pt x="53" y="57"/>
                </a:cubicBezTo>
                <a:cubicBezTo>
                  <a:pt x="53" y="57"/>
                  <a:pt x="53" y="57"/>
                  <a:pt x="53" y="57"/>
                </a:cubicBezTo>
                <a:cubicBezTo>
                  <a:pt x="54" y="57"/>
                  <a:pt x="55" y="58"/>
                  <a:pt x="55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7" y="58"/>
                  <a:pt x="57" y="58"/>
                  <a:pt x="58" y="58"/>
                </a:cubicBezTo>
                <a:cubicBezTo>
                  <a:pt x="58" y="58"/>
                  <a:pt x="58" y="58"/>
                  <a:pt x="59" y="58"/>
                </a:cubicBezTo>
                <a:cubicBezTo>
                  <a:pt x="60" y="59"/>
                  <a:pt x="60" y="59"/>
                  <a:pt x="61" y="59"/>
                </a:cubicBezTo>
                <a:cubicBezTo>
                  <a:pt x="62" y="59"/>
                  <a:pt x="63" y="59"/>
                  <a:pt x="64" y="58"/>
                </a:cubicBezTo>
                <a:cubicBezTo>
                  <a:pt x="64" y="58"/>
                  <a:pt x="64" y="58"/>
                  <a:pt x="65" y="58"/>
                </a:cubicBezTo>
                <a:cubicBezTo>
                  <a:pt x="65" y="58"/>
                  <a:pt x="66" y="58"/>
                  <a:pt x="67" y="58"/>
                </a:cubicBezTo>
                <a:cubicBezTo>
                  <a:pt x="67" y="58"/>
                  <a:pt x="67" y="58"/>
                  <a:pt x="67" y="58"/>
                </a:cubicBezTo>
                <a:cubicBezTo>
                  <a:pt x="68" y="58"/>
                  <a:pt x="69" y="57"/>
                  <a:pt x="70" y="57"/>
                </a:cubicBezTo>
                <a:cubicBezTo>
                  <a:pt x="70" y="57"/>
                  <a:pt x="70" y="57"/>
                  <a:pt x="70" y="57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2" y="56"/>
                  <a:pt x="73" y="55"/>
                </a:cubicBezTo>
                <a:cubicBezTo>
                  <a:pt x="73" y="55"/>
                  <a:pt x="74" y="55"/>
                  <a:pt x="74" y="54"/>
                </a:cubicBezTo>
                <a:cubicBezTo>
                  <a:pt x="74" y="54"/>
                  <a:pt x="75" y="54"/>
                  <a:pt x="75" y="54"/>
                </a:cubicBezTo>
                <a:cubicBezTo>
                  <a:pt x="75" y="53"/>
                  <a:pt x="76" y="53"/>
                  <a:pt x="77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7" y="51"/>
                  <a:pt x="78" y="51"/>
                  <a:pt x="78" y="50"/>
                </a:cubicBezTo>
                <a:cubicBezTo>
                  <a:pt x="78" y="50"/>
                  <a:pt x="79" y="50"/>
                  <a:pt x="79" y="50"/>
                </a:cubicBezTo>
                <a:cubicBezTo>
                  <a:pt x="79" y="49"/>
                  <a:pt x="79" y="49"/>
                  <a:pt x="80" y="48"/>
                </a:cubicBezTo>
                <a:cubicBezTo>
                  <a:pt x="80" y="48"/>
                  <a:pt x="80" y="48"/>
                  <a:pt x="80" y="48"/>
                </a:cubicBezTo>
                <a:cubicBezTo>
                  <a:pt x="80" y="48"/>
                  <a:pt x="80" y="48"/>
                  <a:pt x="80" y="48"/>
                </a:cubicBezTo>
                <a:cubicBezTo>
                  <a:pt x="81" y="49"/>
                  <a:pt x="81" y="49"/>
                  <a:pt x="81" y="50"/>
                </a:cubicBezTo>
                <a:cubicBezTo>
                  <a:pt x="81" y="50"/>
                  <a:pt x="82" y="50"/>
                  <a:pt x="82" y="50"/>
                </a:cubicBezTo>
                <a:cubicBezTo>
                  <a:pt x="82" y="51"/>
                  <a:pt x="83" y="51"/>
                  <a:pt x="83" y="52"/>
                </a:cubicBezTo>
                <a:cubicBezTo>
                  <a:pt x="83" y="52"/>
                  <a:pt x="83" y="52"/>
                  <a:pt x="83" y="52"/>
                </a:cubicBezTo>
                <a:cubicBezTo>
                  <a:pt x="84" y="53"/>
                  <a:pt x="85" y="53"/>
                  <a:pt x="85" y="54"/>
                </a:cubicBezTo>
                <a:cubicBezTo>
                  <a:pt x="85" y="54"/>
                  <a:pt x="86" y="54"/>
                  <a:pt x="86" y="54"/>
                </a:cubicBezTo>
                <a:cubicBezTo>
                  <a:pt x="86" y="55"/>
                  <a:pt x="87" y="55"/>
                  <a:pt x="87" y="55"/>
                </a:cubicBezTo>
                <a:cubicBezTo>
                  <a:pt x="88" y="56"/>
                  <a:pt x="88" y="56"/>
                  <a:pt x="88" y="56"/>
                </a:cubicBezTo>
                <a:cubicBezTo>
                  <a:pt x="89" y="56"/>
                  <a:pt x="89" y="56"/>
                  <a:pt x="90" y="57"/>
                </a:cubicBezTo>
                <a:cubicBezTo>
                  <a:pt x="90" y="57"/>
                  <a:pt x="90" y="57"/>
                  <a:pt x="90" y="57"/>
                </a:cubicBezTo>
                <a:cubicBezTo>
                  <a:pt x="91" y="57"/>
                  <a:pt x="92" y="58"/>
                  <a:pt x="93" y="58"/>
                </a:cubicBezTo>
                <a:cubicBezTo>
                  <a:pt x="93" y="58"/>
                  <a:pt x="93" y="58"/>
                  <a:pt x="93" y="58"/>
                </a:cubicBezTo>
                <a:cubicBezTo>
                  <a:pt x="94" y="58"/>
                  <a:pt x="95" y="58"/>
                  <a:pt x="95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7" y="59"/>
                  <a:pt x="98" y="59"/>
                  <a:pt x="99" y="59"/>
                </a:cubicBezTo>
                <a:cubicBezTo>
                  <a:pt x="100" y="59"/>
                  <a:pt x="100" y="59"/>
                  <a:pt x="101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3" y="58"/>
                  <a:pt x="103" y="58"/>
                  <a:pt x="104" y="58"/>
                </a:cubicBezTo>
                <a:cubicBezTo>
                  <a:pt x="104" y="58"/>
                  <a:pt x="104" y="58"/>
                  <a:pt x="105" y="58"/>
                </a:cubicBezTo>
                <a:cubicBezTo>
                  <a:pt x="105" y="58"/>
                  <a:pt x="106" y="57"/>
                  <a:pt x="107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8" y="56"/>
                  <a:pt x="109" y="56"/>
                  <a:pt x="109" y="56"/>
                </a:cubicBezTo>
                <a:cubicBezTo>
                  <a:pt x="110" y="56"/>
                  <a:pt x="110" y="56"/>
                  <a:pt x="110" y="55"/>
                </a:cubicBezTo>
                <a:cubicBezTo>
                  <a:pt x="111" y="55"/>
                  <a:pt x="111" y="55"/>
                  <a:pt x="112" y="54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3" y="53"/>
                  <a:pt x="113" y="53"/>
                  <a:pt x="114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5" y="51"/>
                  <a:pt x="115" y="51"/>
                  <a:pt x="116" y="50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16" y="49"/>
                  <a:pt x="117" y="49"/>
                  <a:pt x="117" y="48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7" y="48"/>
                  <a:pt x="117" y="48"/>
                  <a:pt x="118" y="48"/>
                </a:cubicBezTo>
                <a:cubicBezTo>
                  <a:pt x="118" y="49"/>
                  <a:pt x="118" y="49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20" y="51"/>
                  <a:pt x="120" y="51"/>
                  <a:pt x="120" y="52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21" y="53"/>
                  <a:pt x="122" y="53"/>
                  <a:pt x="123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6" y="56"/>
                  <a:pt x="127" y="56"/>
                  <a:pt x="127" y="57"/>
                </a:cubicBezTo>
                <a:cubicBezTo>
                  <a:pt x="127" y="57"/>
                  <a:pt x="127" y="57"/>
                  <a:pt x="128" y="57"/>
                </a:cubicBezTo>
                <a:cubicBezTo>
                  <a:pt x="128" y="57"/>
                  <a:pt x="129" y="58"/>
                  <a:pt x="130" y="58"/>
                </a:cubicBezTo>
                <a:cubicBezTo>
                  <a:pt x="130" y="58"/>
                  <a:pt x="130" y="58"/>
                  <a:pt x="131" y="58"/>
                </a:cubicBezTo>
                <a:cubicBezTo>
                  <a:pt x="131" y="58"/>
                  <a:pt x="132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5" y="59"/>
                  <a:pt x="136" y="59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39" y="59"/>
                  <a:pt x="140" y="59"/>
                  <a:pt x="141" y="59"/>
                </a:cubicBezTo>
                <a:cubicBezTo>
                  <a:pt x="141" y="59"/>
                  <a:pt x="141" y="58"/>
                  <a:pt x="142" y="58"/>
                </a:cubicBezTo>
                <a:cubicBezTo>
                  <a:pt x="142" y="58"/>
                  <a:pt x="143" y="58"/>
                  <a:pt x="143" y="58"/>
                </a:cubicBezTo>
                <a:cubicBezTo>
                  <a:pt x="143" y="58"/>
                  <a:pt x="144" y="58"/>
                  <a:pt x="144" y="58"/>
                </a:cubicBezTo>
                <a:cubicBezTo>
                  <a:pt x="144" y="58"/>
                  <a:pt x="145" y="58"/>
                  <a:pt x="145" y="58"/>
                </a:cubicBezTo>
                <a:cubicBezTo>
                  <a:pt x="146" y="58"/>
                  <a:pt x="146" y="57"/>
                  <a:pt x="146" y="57"/>
                </a:cubicBezTo>
                <a:cubicBezTo>
                  <a:pt x="147" y="57"/>
                  <a:pt x="147" y="57"/>
                  <a:pt x="147" y="57"/>
                </a:cubicBezTo>
                <a:cubicBezTo>
                  <a:pt x="148" y="57"/>
                  <a:pt x="148" y="57"/>
                  <a:pt x="148" y="56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9" y="56"/>
                  <a:pt x="150" y="56"/>
                  <a:pt x="150" y="55"/>
                </a:cubicBezTo>
                <a:cubicBezTo>
                  <a:pt x="150" y="55"/>
                  <a:pt x="151" y="55"/>
                  <a:pt x="151" y="55"/>
                </a:cubicBezTo>
                <a:cubicBezTo>
                  <a:pt x="151" y="55"/>
                  <a:pt x="152" y="54"/>
                  <a:pt x="152" y="54"/>
                </a:cubicBezTo>
                <a:cubicBezTo>
                  <a:pt x="152" y="54"/>
                  <a:pt x="152" y="54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55" y="52"/>
                  <a:pt x="155" y="51"/>
                </a:cubicBezTo>
                <a:close/>
                <a:moveTo>
                  <a:pt x="139" y="53"/>
                </a:moveTo>
                <a:cubicBezTo>
                  <a:pt x="136" y="53"/>
                  <a:pt x="136" y="53"/>
                  <a:pt x="136" y="53"/>
                </a:cubicBezTo>
                <a:cubicBezTo>
                  <a:pt x="127" y="53"/>
                  <a:pt x="120" y="46"/>
                  <a:pt x="120" y="37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46"/>
                  <a:pt x="147" y="53"/>
                  <a:pt x="139" y="53"/>
                </a:cubicBezTo>
                <a:close/>
                <a:moveTo>
                  <a:pt x="11" y="141"/>
                </a:moveTo>
                <a:cubicBezTo>
                  <a:pt x="99" y="141"/>
                  <a:pt x="99" y="141"/>
                  <a:pt x="99" y="141"/>
                </a:cubicBezTo>
                <a:cubicBezTo>
                  <a:pt x="99" y="67"/>
                  <a:pt x="99" y="67"/>
                  <a:pt x="99" y="67"/>
                </a:cubicBezTo>
                <a:cubicBezTo>
                  <a:pt x="11" y="67"/>
                  <a:pt x="11" y="67"/>
                  <a:pt x="11" y="67"/>
                </a:cubicBezTo>
                <a:lnTo>
                  <a:pt x="11" y="141"/>
                </a:lnTo>
                <a:close/>
                <a:moveTo>
                  <a:pt x="16" y="72"/>
                </a:moveTo>
                <a:cubicBezTo>
                  <a:pt x="93" y="72"/>
                  <a:pt x="93" y="72"/>
                  <a:pt x="93" y="72"/>
                </a:cubicBezTo>
                <a:cubicBezTo>
                  <a:pt x="93" y="136"/>
                  <a:pt x="93" y="136"/>
                  <a:pt x="93" y="136"/>
                </a:cubicBezTo>
                <a:cubicBezTo>
                  <a:pt x="16" y="136"/>
                  <a:pt x="16" y="136"/>
                  <a:pt x="16" y="136"/>
                </a:cubicBezTo>
                <a:lnTo>
                  <a:pt x="16" y="72"/>
                </a:lnTo>
                <a:close/>
                <a:moveTo>
                  <a:pt x="40" y="101"/>
                </a:moveTo>
                <a:cubicBezTo>
                  <a:pt x="41" y="101"/>
                  <a:pt x="41" y="101"/>
                  <a:pt x="42" y="101"/>
                </a:cubicBezTo>
                <a:cubicBezTo>
                  <a:pt x="53" y="90"/>
                  <a:pt x="53" y="90"/>
                  <a:pt x="53" y="90"/>
                </a:cubicBezTo>
                <a:cubicBezTo>
                  <a:pt x="54" y="89"/>
                  <a:pt x="54" y="87"/>
                  <a:pt x="53" y="86"/>
                </a:cubicBezTo>
                <a:cubicBezTo>
                  <a:pt x="52" y="85"/>
                  <a:pt x="50" y="85"/>
                  <a:pt x="49" y="86"/>
                </a:cubicBezTo>
                <a:cubicBezTo>
                  <a:pt x="38" y="97"/>
                  <a:pt x="38" y="97"/>
                  <a:pt x="38" y="97"/>
                </a:cubicBezTo>
                <a:cubicBezTo>
                  <a:pt x="37" y="98"/>
                  <a:pt x="37" y="100"/>
                  <a:pt x="38" y="101"/>
                </a:cubicBezTo>
                <a:cubicBezTo>
                  <a:pt x="39" y="101"/>
                  <a:pt x="39" y="101"/>
                  <a:pt x="40" y="101"/>
                </a:cubicBezTo>
                <a:close/>
                <a:moveTo>
                  <a:pt x="40" y="115"/>
                </a:moveTo>
                <a:cubicBezTo>
                  <a:pt x="41" y="115"/>
                  <a:pt x="41" y="114"/>
                  <a:pt x="42" y="114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08"/>
                  <a:pt x="48" y="106"/>
                  <a:pt x="47" y="105"/>
                </a:cubicBezTo>
                <a:cubicBezTo>
                  <a:pt x="46" y="104"/>
                  <a:pt x="44" y="104"/>
                  <a:pt x="43" y="105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37" y="111"/>
                  <a:pt x="37" y="113"/>
                  <a:pt x="38" y="114"/>
                </a:cubicBezTo>
                <a:cubicBezTo>
                  <a:pt x="39" y="114"/>
                  <a:pt x="39" y="115"/>
                  <a:pt x="40" y="115"/>
                </a:cubicBezTo>
                <a:close/>
                <a:moveTo>
                  <a:pt x="49" y="99"/>
                </a:moveTo>
                <a:cubicBezTo>
                  <a:pt x="48" y="100"/>
                  <a:pt x="48" y="101"/>
                  <a:pt x="48" y="101"/>
                </a:cubicBezTo>
                <a:cubicBezTo>
                  <a:pt x="48" y="102"/>
                  <a:pt x="48" y="103"/>
                  <a:pt x="49" y="103"/>
                </a:cubicBezTo>
                <a:cubicBezTo>
                  <a:pt x="49" y="104"/>
                  <a:pt x="50" y="104"/>
                  <a:pt x="51" y="104"/>
                </a:cubicBezTo>
                <a:cubicBezTo>
                  <a:pt x="51" y="104"/>
                  <a:pt x="52" y="104"/>
                  <a:pt x="53" y="103"/>
                </a:cubicBezTo>
                <a:cubicBezTo>
                  <a:pt x="53" y="103"/>
                  <a:pt x="53" y="102"/>
                  <a:pt x="53" y="101"/>
                </a:cubicBezTo>
                <a:cubicBezTo>
                  <a:pt x="53" y="101"/>
                  <a:pt x="53" y="100"/>
                  <a:pt x="53" y="99"/>
                </a:cubicBezTo>
                <a:cubicBezTo>
                  <a:pt x="52" y="98"/>
                  <a:pt x="50" y="98"/>
                  <a:pt x="49" y="99"/>
                </a:cubicBezTo>
                <a:close/>
                <a:moveTo>
                  <a:pt x="54" y="98"/>
                </a:moveTo>
                <a:cubicBezTo>
                  <a:pt x="55" y="98"/>
                  <a:pt x="55" y="99"/>
                  <a:pt x="56" y="99"/>
                </a:cubicBezTo>
                <a:cubicBezTo>
                  <a:pt x="57" y="99"/>
                  <a:pt x="57" y="98"/>
                  <a:pt x="58" y="98"/>
                </a:cubicBezTo>
                <a:cubicBezTo>
                  <a:pt x="66" y="90"/>
                  <a:pt x="66" y="90"/>
                  <a:pt x="66" y="90"/>
                </a:cubicBezTo>
                <a:cubicBezTo>
                  <a:pt x="67" y="89"/>
                  <a:pt x="67" y="87"/>
                  <a:pt x="66" y="86"/>
                </a:cubicBezTo>
                <a:cubicBezTo>
                  <a:pt x="65" y="85"/>
                  <a:pt x="63" y="85"/>
                  <a:pt x="62" y="86"/>
                </a:cubicBezTo>
                <a:cubicBezTo>
                  <a:pt x="54" y="94"/>
                  <a:pt x="54" y="94"/>
                  <a:pt x="54" y="94"/>
                </a:cubicBezTo>
                <a:cubicBezTo>
                  <a:pt x="53" y="95"/>
                  <a:pt x="53" y="97"/>
                  <a:pt x="54" y="98"/>
                </a:cubicBezTo>
                <a:close/>
                <a:moveTo>
                  <a:pt x="62" y="99"/>
                </a:moveTo>
                <a:cubicBezTo>
                  <a:pt x="38" y="123"/>
                  <a:pt x="38" y="123"/>
                  <a:pt x="38" y="123"/>
                </a:cubicBezTo>
                <a:cubicBezTo>
                  <a:pt x="37" y="124"/>
                  <a:pt x="37" y="126"/>
                  <a:pt x="38" y="127"/>
                </a:cubicBezTo>
                <a:cubicBezTo>
                  <a:pt x="39" y="128"/>
                  <a:pt x="39" y="128"/>
                  <a:pt x="40" y="128"/>
                </a:cubicBezTo>
                <a:cubicBezTo>
                  <a:pt x="41" y="128"/>
                  <a:pt x="41" y="128"/>
                  <a:pt x="42" y="127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7" y="102"/>
                  <a:pt x="67" y="100"/>
                  <a:pt x="66" y="99"/>
                </a:cubicBezTo>
                <a:cubicBezTo>
                  <a:pt x="65" y="98"/>
                  <a:pt x="63" y="98"/>
                  <a:pt x="62" y="99"/>
                </a:cubicBezTo>
                <a:close/>
                <a:moveTo>
                  <a:pt x="67" y="94"/>
                </a:moveTo>
                <a:cubicBezTo>
                  <a:pt x="67" y="95"/>
                  <a:pt x="67" y="95"/>
                  <a:pt x="67" y="96"/>
                </a:cubicBezTo>
                <a:cubicBezTo>
                  <a:pt x="67" y="97"/>
                  <a:pt x="67" y="97"/>
                  <a:pt x="67" y="98"/>
                </a:cubicBezTo>
                <a:cubicBezTo>
                  <a:pt x="68" y="98"/>
                  <a:pt x="69" y="99"/>
                  <a:pt x="69" y="99"/>
                </a:cubicBezTo>
                <a:cubicBezTo>
                  <a:pt x="70" y="99"/>
                  <a:pt x="71" y="98"/>
                  <a:pt x="71" y="98"/>
                </a:cubicBezTo>
                <a:cubicBezTo>
                  <a:pt x="72" y="97"/>
                  <a:pt x="72" y="97"/>
                  <a:pt x="72" y="96"/>
                </a:cubicBezTo>
                <a:cubicBezTo>
                  <a:pt x="72" y="95"/>
                  <a:pt x="72" y="95"/>
                  <a:pt x="71" y="94"/>
                </a:cubicBezTo>
                <a:cubicBezTo>
                  <a:pt x="70" y="93"/>
                  <a:pt x="68" y="93"/>
                  <a:pt x="67" y="94"/>
                </a:cubicBezTo>
                <a:close/>
                <a:moveTo>
                  <a:pt x="21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7" y="144"/>
                  <a:pt x="16" y="145"/>
                  <a:pt x="16" y="147"/>
                </a:cubicBezTo>
                <a:cubicBezTo>
                  <a:pt x="16" y="148"/>
                  <a:pt x="17" y="149"/>
                  <a:pt x="19" y="149"/>
                </a:cubicBezTo>
                <a:cubicBezTo>
                  <a:pt x="21" y="149"/>
                  <a:pt x="21" y="149"/>
                  <a:pt x="21" y="149"/>
                </a:cubicBezTo>
                <a:cubicBezTo>
                  <a:pt x="23" y="149"/>
                  <a:pt x="24" y="148"/>
                  <a:pt x="24" y="147"/>
                </a:cubicBezTo>
                <a:cubicBezTo>
                  <a:pt x="24" y="145"/>
                  <a:pt x="23" y="144"/>
                  <a:pt x="21" y="144"/>
                </a:cubicBezTo>
                <a:close/>
                <a:moveTo>
                  <a:pt x="8" y="149"/>
                </a:moveTo>
                <a:cubicBezTo>
                  <a:pt x="11" y="149"/>
                  <a:pt x="11" y="149"/>
                  <a:pt x="11" y="149"/>
                </a:cubicBezTo>
                <a:cubicBezTo>
                  <a:pt x="12" y="149"/>
                  <a:pt x="13" y="148"/>
                  <a:pt x="13" y="147"/>
                </a:cubicBezTo>
                <a:cubicBezTo>
                  <a:pt x="13" y="145"/>
                  <a:pt x="12" y="144"/>
                  <a:pt x="11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7" y="144"/>
                  <a:pt x="5" y="145"/>
                  <a:pt x="5" y="147"/>
                </a:cubicBezTo>
                <a:cubicBezTo>
                  <a:pt x="5" y="148"/>
                  <a:pt x="7" y="149"/>
                  <a:pt x="8" y="149"/>
                </a:cubicBezTo>
                <a:close/>
                <a:moveTo>
                  <a:pt x="43" y="144"/>
                </a:moveTo>
                <a:cubicBezTo>
                  <a:pt x="40" y="144"/>
                  <a:pt x="40" y="144"/>
                  <a:pt x="40" y="144"/>
                </a:cubicBezTo>
                <a:cubicBezTo>
                  <a:pt x="39" y="144"/>
                  <a:pt x="37" y="145"/>
                  <a:pt x="37" y="147"/>
                </a:cubicBezTo>
                <a:cubicBezTo>
                  <a:pt x="37" y="148"/>
                  <a:pt x="39" y="149"/>
                  <a:pt x="40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4" y="149"/>
                  <a:pt x="45" y="148"/>
                  <a:pt x="45" y="147"/>
                </a:cubicBezTo>
                <a:cubicBezTo>
                  <a:pt x="45" y="145"/>
                  <a:pt x="44" y="144"/>
                  <a:pt x="43" y="144"/>
                </a:cubicBezTo>
                <a:close/>
                <a:moveTo>
                  <a:pt x="32" y="144"/>
                </a:moveTo>
                <a:cubicBezTo>
                  <a:pt x="29" y="144"/>
                  <a:pt x="29" y="144"/>
                  <a:pt x="29" y="144"/>
                </a:cubicBezTo>
                <a:cubicBezTo>
                  <a:pt x="28" y="144"/>
                  <a:pt x="27" y="145"/>
                  <a:pt x="27" y="147"/>
                </a:cubicBezTo>
                <a:cubicBezTo>
                  <a:pt x="27" y="148"/>
                  <a:pt x="28" y="149"/>
                  <a:pt x="29" y="149"/>
                </a:cubicBezTo>
                <a:cubicBezTo>
                  <a:pt x="32" y="149"/>
                  <a:pt x="32" y="149"/>
                  <a:pt x="32" y="149"/>
                </a:cubicBezTo>
                <a:cubicBezTo>
                  <a:pt x="33" y="149"/>
                  <a:pt x="35" y="148"/>
                  <a:pt x="35" y="147"/>
                </a:cubicBezTo>
                <a:cubicBezTo>
                  <a:pt x="35" y="145"/>
                  <a:pt x="33" y="144"/>
                  <a:pt x="32" y="144"/>
                </a:cubicBezTo>
                <a:close/>
                <a:moveTo>
                  <a:pt x="64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0" y="144"/>
                  <a:pt x="59" y="145"/>
                  <a:pt x="59" y="147"/>
                </a:cubicBezTo>
                <a:cubicBezTo>
                  <a:pt x="59" y="148"/>
                  <a:pt x="60" y="149"/>
                  <a:pt x="61" y="149"/>
                </a:cubicBezTo>
                <a:cubicBezTo>
                  <a:pt x="64" y="149"/>
                  <a:pt x="64" y="149"/>
                  <a:pt x="64" y="149"/>
                </a:cubicBezTo>
                <a:cubicBezTo>
                  <a:pt x="65" y="149"/>
                  <a:pt x="67" y="148"/>
                  <a:pt x="67" y="147"/>
                </a:cubicBezTo>
                <a:cubicBezTo>
                  <a:pt x="67" y="145"/>
                  <a:pt x="65" y="144"/>
                  <a:pt x="64" y="144"/>
                </a:cubicBezTo>
                <a:close/>
                <a:moveTo>
                  <a:pt x="53" y="144"/>
                </a:moveTo>
                <a:cubicBezTo>
                  <a:pt x="51" y="144"/>
                  <a:pt x="51" y="144"/>
                  <a:pt x="51" y="144"/>
                </a:cubicBezTo>
                <a:cubicBezTo>
                  <a:pt x="49" y="144"/>
                  <a:pt x="48" y="145"/>
                  <a:pt x="48" y="147"/>
                </a:cubicBezTo>
                <a:cubicBezTo>
                  <a:pt x="48" y="148"/>
                  <a:pt x="49" y="149"/>
                  <a:pt x="51" y="149"/>
                </a:cubicBezTo>
                <a:cubicBezTo>
                  <a:pt x="53" y="149"/>
                  <a:pt x="53" y="149"/>
                  <a:pt x="53" y="149"/>
                </a:cubicBezTo>
                <a:cubicBezTo>
                  <a:pt x="55" y="149"/>
                  <a:pt x="56" y="148"/>
                  <a:pt x="56" y="147"/>
                </a:cubicBezTo>
                <a:cubicBezTo>
                  <a:pt x="56" y="145"/>
                  <a:pt x="55" y="144"/>
                  <a:pt x="53" y="144"/>
                </a:cubicBezTo>
                <a:close/>
                <a:moveTo>
                  <a:pt x="85" y="144"/>
                </a:moveTo>
                <a:cubicBezTo>
                  <a:pt x="83" y="144"/>
                  <a:pt x="83" y="144"/>
                  <a:pt x="83" y="144"/>
                </a:cubicBezTo>
                <a:cubicBezTo>
                  <a:pt x="81" y="144"/>
                  <a:pt x="80" y="145"/>
                  <a:pt x="80" y="147"/>
                </a:cubicBezTo>
                <a:cubicBezTo>
                  <a:pt x="80" y="148"/>
                  <a:pt x="81" y="149"/>
                  <a:pt x="83" y="149"/>
                </a:cubicBezTo>
                <a:cubicBezTo>
                  <a:pt x="85" y="149"/>
                  <a:pt x="85" y="149"/>
                  <a:pt x="85" y="149"/>
                </a:cubicBezTo>
                <a:cubicBezTo>
                  <a:pt x="87" y="149"/>
                  <a:pt x="88" y="148"/>
                  <a:pt x="88" y="147"/>
                </a:cubicBezTo>
                <a:cubicBezTo>
                  <a:pt x="88" y="145"/>
                  <a:pt x="87" y="144"/>
                  <a:pt x="85" y="144"/>
                </a:cubicBezTo>
                <a:close/>
                <a:moveTo>
                  <a:pt x="75" y="144"/>
                </a:moveTo>
                <a:cubicBezTo>
                  <a:pt x="72" y="144"/>
                  <a:pt x="72" y="144"/>
                  <a:pt x="72" y="144"/>
                </a:cubicBezTo>
                <a:cubicBezTo>
                  <a:pt x="71" y="144"/>
                  <a:pt x="69" y="145"/>
                  <a:pt x="69" y="147"/>
                </a:cubicBezTo>
                <a:cubicBezTo>
                  <a:pt x="69" y="148"/>
                  <a:pt x="71" y="149"/>
                  <a:pt x="72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6" y="149"/>
                  <a:pt x="77" y="148"/>
                  <a:pt x="77" y="147"/>
                </a:cubicBezTo>
                <a:cubicBezTo>
                  <a:pt x="77" y="145"/>
                  <a:pt x="76" y="144"/>
                  <a:pt x="75" y="144"/>
                </a:cubicBezTo>
                <a:close/>
                <a:moveTo>
                  <a:pt x="96" y="144"/>
                </a:moveTo>
                <a:cubicBezTo>
                  <a:pt x="93" y="144"/>
                  <a:pt x="93" y="144"/>
                  <a:pt x="93" y="144"/>
                </a:cubicBezTo>
                <a:cubicBezTo>
                  <a:pt x="92" y="144"/>
                  <a:pt x="91" y="145"/>
                  <a:pt x="91" y="147"/>
                </a:cubicBezTo>
                <a:cubicBezTo>
                  <a:pt x="91" y="148"/>
                  <a:pt x="92" y="149"/>
                  <a:pt x="93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7" y="149"/>
                  <a:pt x="99" y="148"/>
                  <a:pt x="99" y="147"/>
                </a:cubicBezTo>
                <a:cubicBezTo>
                  <a:pt x="99" y="145"/>
                  <a:pt x="97" y="144"/>
                  <a:pt x="96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" name="Freeform 1144">
            <a:extLst>
              <a:ext uri="{FF2B5EF4-FFF2-40B4-BE49-F238E27FC236}">
                <a16:creationId xmlns:a16="http://schemas.microsoft.com/office/drawing/2014/main" id="{BC0BA170-1ACF-4D99-87CF-0989505EE325}"/>
              </a:ext>
            </a:extLst>
          </p:cNvPr>
          <p:cNvSpPr>
            <a:spLocks noEditPoints="1"/>
          </p:cNvSpPr>
          <p:nvPr/>
        </p:nvSpPr>
        <p:spPr bwMode="auto">
          <a:xfrm>
            <a:off x="10716684" y="1289760"/>
            <a:ext cx="445586" cy="449462"/>
          </a:xfrm>
          <a:custGeom>
            <a:avLst/>
            <a:gdLst>
              <a:gd name="T0" fmla="*/ 27384 w 160"/>
              <a:gd name="T1" fmla="*/ 0 h 160"/>
              <a:gd name="T2" fmla="*/ 10269 w 160"/>
              <a:gd name="T3" fmla="*/ 452318 h 160"/>
              <a:gd name="T4" fmla="*/ 547688 w 160"/>
              <a:gd name="T5" fmla="*/ 552450 h 160"/>
              <a:gd name="T6" fmla="*/ 496342 w 160"/>
              <a:gd name="T7" fmla="*/ 155377 h 160"/>
              <a:gd name="T8" fmla="*/ 410766 w 160"/>
              <a:gd name="T9" fmla="*/ 134660 h 160"/>
              <a:gd name="T10" fmla="*/ 369689 w 160"/>
              <a:gd name="T11" fmla="*/ 155377 h 160"/>
              <a:gd name="T12" fmla="*/ 154037 w 160"/>
              <a:gd name="T13" fmla="*/ 134660 h 160"/>
              <a:gd name="T14" fmla="*/ 112961 w 160"/>
              <a:gd name="T15" fmla="*/ 155377 h 160"/>
              <a:gd name="T16" fmla="*/ 284113 w 160"/>
              <a:gd name="T17" fmla="*/ 134660 h 160"/>
              <a:gd name="T18" fmla="*/ 219075 w 160"/>
              <a:gd name="T19" fmla="*/ 82868 h 160"/>
              <a:gd name="T20" fmla="*/ 232767 w 160"/>
              <a:gd name="T21" fmla="*/ 172641 h 160"/>
              <a:gd name="T22" fmla="*/ 263575 w 160"/>
              <a:gd name="T23" fmla="*/ 169188 h 160"/>
              <a:gd name="T24" fmla="*/ 280690 w 160"/>
              <a:gd name="T25" fmla="*/ 165735 h 160"/>
              <a:gd name="T26" fmla="*/ 314921 w 160"/>
              <a:gd name="T27" fmla="*/ 172641 h 160"/>
              <a:gd name="T28" fmla="*/ 219075 w 160"/>
              <a:gd name="T29" fmla="*/ 303848 h 160"/>
              <a:gd name="T30" fmla="*/ 17115 w 160"/>
              <a:gd name="T31" fmla="*/ 44887 h 160"/>
              <a:gd name="T32" fmla="*/ 410766 w 160"/>
              <a:gd name="T33" fmla="*/ 65603 h 160"/>
              <a:gd name="T34" fmla="*/ 201960 w 160"/>
              <a:gd name="T35" fmla="*/ 65603 h 160"/>
              <a:gd name="T36" fmla="*/ 71884 w 160"/>
              <a:gd name="T37" fmla="*/ 82868 h 160"/>
              <a:gd name="T38" fmla="*/ 27384 w 160"/>
              <a:gd name="T39" fmla="*/ 169188 h 160"/>
              <a:gd name="T40" fmla="*/ 27384 w 160"/>
              <a:gd name="T41" fmla="*/ 452318 h 160"/>
              <a:gd name="T42" fmla="*/ 119807 w 160"/>
              <a:gd name="T43" fmla="*/ 535186 h 160"/>
              <a:gd name="T44" fmla="*/ 54769 w 160"/>
              <a:gd name="T45" fmla="*/ 535186 h 160"/>
              <a:gd name="T46" fmla="*/ 27384 w 160"/>
              <a:gd name="T47" fmla="*/ 524828 h 160"/>
              <a:gd name="T48" fmla="*/ 17115 w 160"/>
              <a:gd name="T49" fmla="*/ 469583 h 160"/>
              <a:gd name="T50" fmla="*/ 82153 w 160"/>
              <a:gd name="T51" fmla="*/ 479941 h 160"/>
              <a:gd name="T52" fmla="*/ 147191 w 160"/>
              <a:gd name="T53" fmla="*/ 479941 h 160"/>
              <a:gd name="T54" fmla="*/ 154037 w 160"/>
              <a:gd name="T55" fmla="*/ 514469 h 160"/>
              <a:gd name="T56" fmla="*/ 181422 w 160"/>
              <a:gd name="T57" fmla="*/ 176093 h 160"/>
              <a:gd name="T58" fmla="*/ 201960 w 160"/>
              <a:gd name="T59" fmla="*/ 321112 h 160"/>
              <a:gd name="T60" fmla="*/ 362843 w 160"/>
              <a:gd name="T61" fmla="*/ 172641 h 160"/>
              <a:gd name="T62" fmla="*/ 482650 w 160"/>
              <a:gd name="T63" fmla="*/ 514469 h 160"/>
              <a:gd name="T64" fmla="*/ 438150 w 160"/>
              <a:gd name="T65" fmla="*/ 524828 h 160"/>
              <a:gd name="T66" fmla="*/ 410766 w 160"/>
              <a:gd name="T67" fmla="*/ 535186 h 160"/>
              <a:gd name="T68" fmla="*/ 393651 w 160"/>
              <a:gd name="T69" fmla="*/ 486847 h 160"/>
              <a:gd name="T70" fmla="*/ 427881 w 160"/>
              <a:gd name="T71" fmla="*/ 469583 h 160"/>
              <a:gd name="T72" fmla="*/ 492919 w 160"/>
              <a:gd name="T73" fmla="*/ 469583 h 160"/>
              <a:gd name="T74" fmla="*/ 530573 w 160"/>
              <a:gd name="T75" fmla="*/ 507563 h 160"/>
              <a:gd name="T76" fmla="*/ 383382 w 160"/>
              <a:gd name="T77" fmla="*/ 172641 h 160"/>
              <a:gd name="T78" fmla="*/ 383382 w 160"/>
              <a:gd name="T79" fmla="*/ 452318 h 160"/>
              <a:gd name="T80" fmla="*/ 328613 w 160"/>
              <a:gd name="T81" fmla="*/ 369451 h 160"/>
              <a:gd name="T82" fmla="*/ 54769 w 160"/>
              <a:gd name="T83" fmla="*/ 507563 h 160"/>
              <a:gd name="T84" fmla="*/ 126653 w 160"/>
              <a:gd name="T85" fmla="*/ 507563 h 160"/>
              <a:gd name="T86" fmla="*/ 92422 w 160"/>
              <a:gd name="T87" fmla="*/ 507563 h 160"/>
              <a:gd name="T88" fmla="*/ 421035 w 160"/>
              <a:gd name="T89" fmla="*/ 507563 h 160"/>
              <a:gd name="T90" fmla="*/ 492919 w 160"/>
              <a:gd name="T91" fmla="*/ 507563 h 160"/>
              <a:gd name="T92" fmla="*/ 455266 w 160"/>
              <a:gd name="T93" fmla="*/ 507563 h 160"/>
              <a:gd name="T94" fmla="*/ 88999 w 160"/>
              <a:gd name="T95" fmla="*/ 196810 h 160"/>
              <a:gd name="T96" fmla="*/ 71884 w 160"/>
              <a:gd name="T97" fmla="*/ 272772 h 160"/>
              <a:gd name="T98" fmla="*/ 71884 w 160"/>
              <a:gd name="T99" fmla="*/ 248603 h 160"/>
              <a:gd name="T100" fmla="*/ 92422 w 160"/>
              <a:gd name="T101" fmla="*/ 238244 h 160"/>
              <a:gd name="T102" fmla="*/ 92422 w 160"/>
              <a:gd name="T103" fmla="*/ 238244 h 160"/>
              <a:gd name="T104" fmla="*/ 133499 w 160"/>
              <a:gd name="T105" fmla="*/ 241697 h 160"/>
              <a:gd name="T106" fmla="*/ 154037 w 160"/>
              <a:gd name="T107" fmla="*/ 238244 h 160"/>
              <a:gd name="T108" fmla="*/ 431304 w 160"/>
              <a:gd name="T109" fmla="*/ 196810 h 160"/>
              <a:gd name="T110" fmla="*/ 427881 w 160"/>
              <a:gd name="T111" fmla="*/ 258961 h 160"/>
              <a:gd name="T112" fmla="*/ 431304 w 160"/>
              <a:gd name="T113" fmla="*/ 255508 h 160"/>
              <a:gd name="T114" fmla="*/ 455266 w 160"/>
              <a:gd name="T115" fmla="*/ 238244 h 160"/>
              <a:gd name="T116" fmla="*/ 475804 w 160"/>
              <a:gd name="T117" fmla="*/ 241697 h 160"/>
              <a:gd name="T118" fmla="*/ 475804 w 160"/>
              <a:gd name="T119" fmla="*/ 241697 h 160"/>
              <a:gd name="T120" fmla="*/ 510034 w 160"/>
              <a:gd name="T121" fmla="*/ 231338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60">
                <a:moveTo>
                  <a:pt x="157" y="35"/>
                </a:moveTo>
                <a:cubicBezTo>
                  <a:pt x="157" y="24"/>
                  <a:pt x="157" y="24"/>
                  <a:pt x="157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8"/>
                  <a:pt x="160" y="8"/>
                  <a:pt x="160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0"/>
                  <a:pt x="152" y="0"/>
                  <a:pt x="15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8"/>
                  <a:pt x="8" y="8"/>
                  <a:pt x="8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24"/>
                  <a:pt x="0" y="24"/>
                  <a:pt x="0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131"/>
                  <a:pt x="3" y="131"/>
                  <a:pt x="3" y="131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60"/>
                  <a:pt x="0" y="160"/>
                  <a:pt x="0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57" y="131"/>
                  <a:pt x="157" y="131"/>
                  <a:pt x="157" y="131"/>
                </a:cubicBezTo>
                <a:cubicBezTo>
                  <a:pt x="157" y="39"/>
                  <a:pt x="157" y="39"/>
                  <a:pt x="157" y="39"/>
                </a:cubicBezTo>
                <a:lnTo>
                  <a:pt x="157" y="35"/>
                </a:lnTo>
                <a:close/>
                <a:moveTo>
                  <a:pt x="152" y="35"/>
                </a:moveTo>
                <a:cubicBezTo>
                  <a:pt x="152" y="39"/>
                  <a:pt x="152" y="39"/>
                  <a:pt x="152" y="39"/>
                </a:cubicBezTo>
                <a:cubicBezTo>
                  <a:pt x="152" y="42"/>
                  <a:pt x="149" y="45"/>
                  <a:pt x="145" y="45"/>
                </a:cubicBezTo>
                <a:cubicBezTo>
                  <a:pt x="142" y="45"/>
                  <a:pt x="139" y="42"/>
                  <a:pt x="139" y="39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52" y="24"/>
                  <a:pt x="152" y="24"/>
                  <a:pt x="152" y="24"/>
                </a:cubicBezTo>
                <a:lnTo>
                  <a:pt x="152" y="35"/>
                </a:lnTo>
                <a:close/>
                <a:moveTo>
                  <a:pt x="133" y="39"/>
                </a:moveTo>
                <a:cubicBezTo>
                  <a:pt x="133" y="42"/>
                  <a:pt x="130" y="45"/>
                  <a:pt x="127" y="45"/>
                </a:cubicBezTo>
                <a:cubicBezTo>
                  <a:pt x="123" y="45"/>
                  <a:pt x="120" y="42"/>
                  <a:pt x="120" y="39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33" y="24"/>
                  <a:pt x="133" y="24"/>
                  <a:pt x="133" y="24"/>
                </a:cubicBezTo>
                <a:lnTo>
                  <a:pt x="133" y="39"/>
                </a:lnTo>
                <a:close/>
                <a:moveTo>
                  <a:pt x="115" y="39"/>
                </a:moveTo>
                <a:cubicBezTo>
                  <a:pt x="115" y="42"/>
                  <a:pt x="112" y="44"/>
                  <a:pt x="110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5"/>
                  <a:pt x="108" y="45"/>
                  <a:pt x="108" y="45"/>
                </a:cubicBezTo>
                <a:cubicBezTo>
                  <a:pt x="104" y="45"/>
                  <a:pt x="101" y="42"/>
                  <a:pt x="101" y="39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15" y="24"/>
                  <a:pt x="115" y="24"/>
                  <a:pt x="115" y="24"/>
                </a:cubicBezTo>
                <a:lnTo>
                  <a:pt x="115" y="39"/>
                </a:lnTo>
                <a:close/>
                <a:moveTo>
                  <a:pt x="51" y="45"/>
                </a:moveTo>
                <a:cubicBezTo>
                  <a:pt x="50" y="45"/>
                  <a:pt x="50" y="45"/>
                  <a:pt x="50" y="45"/>
                </a:cubicBezTo>
                <a:cubicBezTo>
                  <a:pt x="48" y="44"/>
                  <a:pt x="45" y="42"/>
                  <a:pt x="45" y="39"/>
                </a:cubicBezTo>
                <a:cubicBezTo>
                  <a:pt x="45" y="24"/>
                  <a:pt x="45" y="24"/>
                  <a:pt x="45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39"/>
                  <a:pt x="59" y="39"/>
                  <a:pt x="59" y="39"/>
                </a:cubicBezTo>
                <a:cubicBezTo>
                  <a:pt x="59" y="42"/>
                  <a:pt x="56" y="45"/>
                  <a:pt x="52" y="45"/>
                </a:cubicBezTo>
                <a:cubicBezTo>
                  <a:pt x="52" y="45"/>
                  <a:pt x="51" y="45"/>
                  <a:pt x="51" y="45"/>
                </a:cubicBezTo>
                <a:close/>
                <a:moveTo>
                  <a:pt x="40" y="39"/>
                </a:moveTo>
                <a:cubicBezTo>
                  <a:pt x="40" y="42"/>
                  <a:pt x="37" y="45"/>
                  <a:pt x="33" y="45"/>
                </a:cubicBezTo>
                <a:cubicBezTo>
                  <a:pt x="30" y="45"/>
                  <a:pt x="27" y="42"/>
                  <a:pt x="27" y="39"/>
                </a:cubicBezTo>
                <a:cubicBezTo>
                  <a:pt x="27" y="24"/>
                  <a:pt x="27" y="24"/>
                  <a:pt x="27" y="24"/>
                </a:cubicBezTo>
                <a:cubicBezTo>
                  <a:pt x="40" y="24"/>
                  <a:pt x="40" y="24"/>
                  <a:pt x="40" y="24"/>
                </a:cubicBezTo>
                <a:lnTo>
                  <a:pt x="40" y="39"/>
                </a:lnTo>
                <a:close/>
                <a:moveTo>
                  <a:pt x="96" y="39"/>
                </a:moveTo>
                <a:cubicBezTo>
                  <a:pt x="96" y="42"/>
                  <a:pt x="93" y="45"/>
                  <a:pt x="89" y="45"/>
                </a:cubicBezTo>
                <a:cubicBezTo>
                  <a:pt x="86" y="45"/>
                  <a:pt x="83" y="42"/>
                  <a:pt x="83" y="39"/>
                </a:cubicBezTo>
                <a:cubicBezTo>
                  <a:pt x="83" y="24"/>
                  <a:pt x="83" y="24"/>
                  <a:pt x="83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39"/>
                </a:lnTo>
                <a:close/>
                <a:moveTo>
                  <a:pt x="77" y="39"/>
                </a:moveTo>
                <a:cubicBezTo>
                  <a:pt x="77" y="42"/>
                  <a:pt x="74" y="45"/>
                  <a:pt x="71" y="45"/>
                </a:cubicBezTo>
                <a:cubicBezTo>
                  <a:pt x="67" y="45"/>
                  <a:pt x="64" y="42"/>
                  <a:pt x="64" y="39"/>
                </a:cubicBezTo>
                <a:cubicBezTo>
                  <a:pt x="64" y="24"/>
                  <a:pt x="64" y="24"/>
                  <a:pt x="64" y="24"/>
                </a:cubicBezTo>
                <a:cubicBezTo>
                  <a:pt x="77" y="24"/>
                  <a:pt x="77" y="24"/>
                  <a:pt x="77" y="24"/>
                </a:cubicBezTo>
                <a:lnTo>
                  <a:pt x="77" y="39"/>
                </a:lnTo>
                <a:close/>
                <a:moveTo>
                  <a:pt x="64" y="49"/>
                </a:moveTo>
                <a:cubicBezTo>
                  <a:pt x="64" y="49"/>
                  <a:pt x="64" y="49"/>
                  <a:pt x="64" y="49"/>
                </a:cubicBezTo>
                <a:cubicBezTo>
                  <a:pt x="65" y="49"/>
                  <a:pt x="65" y="49"/>
                  <a:pt x="66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7" y="50"/>
                  <a:pt x="67" y="50"/>
                  <a:pt x="68" y="50"/>
                </a:cubicBezTo>
                <a:cubicBezTo>
                  <a:pt x="68" y="50"/>
                  <a:pt x="68" y="50"/>
                  <a:pt x="68" y="50"/>
                </a:cubicBezTo>
                <a:cubicBezTo>
                  <a:pt x="69" y="51"/>
                  <a:pt x="70" y="51"/>
                  <a:pt x="71" y="51"/>
                </a:cubicBezTo>
                <a:cubicBezTo>
                  <a:pt x="71" y="51"/>
                  <a:pt x="72" y="51"/>
                  <a:pt x="73" y="50"/>
                </a:cubicBezTo>
                <a:cubicBezTo>
                  <a:pt x="73" y="50"/>
                  <a:pt x="73" y="50"/>
                  <a:pt x="73" y="50"/>
                </a:cubicBezTo>
                <a:cubicBezTo>
                  <a:pt x="74" y="50"/>
                  <a:pt x="75" y="50"/>
                  <a:pt x="75" y="50"/>
                </a:cubicBezTo>
                <a:cubicBezTo>
                  <a:pt x="75" y="50"/>
                  <a:pt x="75" y="50"/>
                  <a:pt x="75" y="50"/>
                </a:cubicBezTo>
                <a:cubicBezTo>
                  <a:pt x="76" y="49"/>
                  <a:pt x="77" y="49"/>
                  <a:pt x="77" y="49"/>
                </a:cubicBezTo>
                <a:cubicBezTo>
                  <a:pt x="77" y="49"/>
                  <a:pt x="77" y="49"/>
                  <a:pt x="78" y="48"/>
                </a:cubicBezTo>
                <a:cubicBezTo>
                  <a:pt x="78" y="48"/>
                  <a:pt x="79" y="48"/>
                  <a:pt x="79" y="47"/>
                </a:cubicBezTo>
                <a:cubicBezTo>
                  <a:pt x="79" y="47"/>
                  <a:pt x="79" y="47"/>
                  <a:pt x="79" y="47"/>
                </a:cubicBezTo>
                <a:cubicBezTo>
                  <a:pt x="79" y="47"/>
                  <a:pt x="80" y="47"/>
                  <a:pt x="80" y="46"/>
                </a:cubicBezTo>
                <a:cubicBezTo>
                  <a:pt x="80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8"/>
                  <a:pt x="82" y="48"/>
                  <a:pt x="82" y="48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4" y="49"/>
                  <a:pt x="85" y="50"/>
                </a:cubicBezTo>
                <a:cubicBezTo>
                  <a:pt x="85" y="50"/>
                  <a:pt x="85" y="50"/>
                  <a:pt x="85" y="50"/>
                </a:cubicBezTo>
                <a:cubicBezTo>
                  <a:pt x="85" y="50"/>
                  <a:pt x="86" y="50"/>
                  <a:pt x="87" y="50"/>
                </a:cubicBezTo>
                <a:cubicBezTo>
                  <a:pt x="87" y="50"/>
                  <a:pt x="87" y="50"/>
                  <a:pt x="87" y="50"/>
                </a:cubicBezTo>
                <a:cubicBezTo>
                  <a:pt x="88" y="51"/>
                  <a:pt x="89" y="51"/>
                  <a:pt x="89" y="51"/>
                </a:cubicBezTo>
                <a:cubicBezTo>
                  <a:pt x="90" y="51"/>
                  <a:pt x="91" y="51"/>
                  <a:pt x="92" y="50"/>
                </a:cubicBezTo>
                <a:cubicBezTo>
                  <a:pt x="92" y="50"/>
                  <a:pt x="92" y="50"/>
                  <a:pt x="92" y="50"/>
                </a:cubicBezTo>
                <a:cubicBezTo>
                  <a:pt x="93" y="50"/>
                  <a:pt x="93" y="50"/>
                  <a:pt x="94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5" y="49"/>
                  <a:pt x="95" y="49"/>
                  <a:pt x="96" y="49"/>
                </a:cubicBezTo>
                <a:cubicBezTo>
                  <a:pt x="96" y="49"/>
                  <a:pt x="96" y="49"/>
                  <a:pt x="96" y="49"/>
                </a:cubicBezTo>
                <a:cubicBezTo>
                  <a:pt x="96" y="88"/>
                  <a:pt x="96" y="88"/>
                  <a:pt x="96" y="88"/>
                </a:cubicBezTo>
                <a:cubicBezTo>
                  <a:pt x="64" y="88"/>
                  <a:pt x="64" y="88"/>
                  <a:pt x="64" y="88"/>
                </a:cubicBezTo>
                <a:lnTo>
                  <a:pt x="64" y="49"/>
                </a:lnTo>
                <a:close/>
                <a:moveTo>
                  <a:pt x="13" y="5"/>
                </a:moveTo>
                <a:cubicBezTo>
                  <a:pt x="147" y="5"/>
                  <a:pt x="147" y="5"/>
                  <a:pt x="147" y="5"/>
                </a:cubicBezTo>
                <a:cubicBezTo>
                  <a:pt x="147" y="8"/>
                  <a:pt x="147" y="8"/>
                  <a:pt x="147" y="8"/>
                </a:cubicBezTo>
                <a:cubicBezTo>
                  <a:pt x="13" y="8"/>
                  <a:pt x="13" y="8"/>
                  <a:pt x="13" y="8"/>
                </a:cubicBezTo>
                <a:lnTo>
                  <a:pt x="13" y="5"/>
                </a:lnTo>
                <a:close/>
                <a:moveTo>
                  <a:pt x="5" y="13"/>
                </a:moveTo>
                <a:cubicBezTo>
                  <a:pt x="8" y="13"/>
                  <a:pt x="8" y="13"/>
                  <a:pt x="8" y="13"/>
                </a:cubicBezTo>
                <a:cubicBezTo>
                  <a:pt x="152" y="13"/>
                  <a:pt x="152" y="13"/>
                  <a:pt x="152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39" y="19"/>
                  <a:pt x="139" y="19"/>
                  <a:pt x="139" y="19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96" y="19"/>
                  <a:pt x="96" y="19"/>
                  <a:pt x="96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45" y="19"/>
                  <a:pt x="45" y="19"/>
                  <a:pt x="45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5" y="19"/>
                  <a:pt x="5" y="19"/>
                  <a:pt x="5" y="19"/>
                </a:cubicBezTo>
                <a:lnTo>
                  <a:pt x="5" y="13"/>
                </a:lnTo>
                <a:close/>
                <a:moveTo>
                  <a:pt x="21" y="24"/>
                </a:moveTo>
                <a:cubicBezTo>
                  <a:pt x="21" y="39"/>
                  <a:pt x="21" y="39"/>
                  <a:pt x="21" y="39"/>
                </a:cubicBezTo>
                <a:cubicBezTo>
                  <a:pt x="21" y="42"/>
                  <a:pt x="18" y="45"/>
                  <a:pt x="15" y="45"/>
                </a:cubicBezTo>
                <a:cubicBezTo>
                  <a:pt x="11" y="45"/>
                  <a:pt x="8" y="42"/>
                  <a:pt x="8" y="39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24"/>
                  <a:pt x="8" y="24"/>
                  <a:pt x="8" y="24"/>
                </a:cubicBezTo>
                <a:lnTo>
                  <a:pt x="21" y="24"/>
                </a:lnTo>
                <a:close/>
                <a:moveTo>
                  <a:pt x="8" y="49"/>
                </a:moveTo>
                <a:cubicBezTo>
                  <a:pt x="10" y="50"/>
                  <a:pt x="12" y="51"/>
                  <a:pt x="15" y="51"/>
                </a:cubicBezTo>
                <a:cubicBezTo>
                  <a:pt x="18" y="51"/>
                  <a:pt x="22" y="49"/>
                  <a:pt x="24" y="46"/>
                </a:cubicBezTo>
                <a:cubicBezTo>
                  <a:pt x="26" y="49"/>
                  <a:pt x="30" y="51"/>
                  <a:pt x="33" y="51"/>
                </a:cubicBezTo>
                <a:cubicBezTo>
                  <a:pt x="37" y="51"/>
                  <a:pt x="40" y="49"/>
                  <a:pt x="43" y="46"/>
                </a:cubicBezTo>
                <a:cubicBezTo>
                  <a:pt x="44" y="48"/>
                  <a:pt x="46" y="49"/>
                  <a:pt x="48" y="50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8" y="131"/>
                  <a:pt x="8" y="131"/>
                  <a:pt x="8" y="131"/>
                </a:cubicBezTo>
                <a:lnTo>
                  <a:pt x="8" y="49"/>
                </a:lnTo>
                <a:close/>
                <a:moveTo>
                  <a:pt x="37" y="155"/>
                </a:moveTo>
                <a:cubicBezTo>
                  <a:pt x="39" y="155"/>
                  <a:pt x="40" y="153"/>
                  <a:pt x="40" y="152"/>
                </a:cubicBezTo>
                <a:cubicBezTo>
                  <a:pt x="40" y="151"/>
                  <a:pt x="39" y="149"/>
                  <a:pt x="37" y="149"/>
                </a:cubicBezTo>
                <a:cubicBezTo>
                  <a:pt x="35" y="149"/>
                  <a:pt x="35" y="149"/>
                  <a:pt x="35" y="149"/>
                </a:cubicBezTo>
                <a:cubicBezTo>
                  <a:pt x="33" y="149"/>
                  <a:pt x="32" y="151"/>
                  <a:pt x="32" y="152"/>
                </a:cubicBezTo>
                <a:cubicBezTo>
                  <a:pt x="32" y="153"/>
                  <a:pt x="33" y="155"/>
                  <a:pt x="35" y="155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28" y="155"/>
                  <a:pt x="29" y="153"/>
                  <a:pt x="29" y="152"/>
                </a:cubicBezTo>
                <a:cubicBezTo>
                  <a:pt x="29" y="151"/>
                  <a:pt x="28" y="149"/>
                  <a:pt x="27" y="149"/>
                </a:cubicBezTo>
                <a:cubicBezTo>
                  <a:pt x="24" y="149"/>
                  <a:pt x="24" y="149"/>
                  <a:pt x="24" y="149"/>
                </a:cubicBezTo>
                <a:cubicBezTo>
                  <a:pt x="23" y="149"/>
                  <a:pt x="21" y="151"/>
                  <a:pt x="21" y="152"/>
                </a:cubicBezTo>
                <a:cubicBezTo>
                  <a:pt x="21" y="153"/>
                  <a:pt x="23" y="155"/>
                  <a:pt x="24" y="155"/>
                </a:cubicBezTo>
                <a:cubicBezTo>
                  <a:pt x="16" y="155"/>
                  <a:pt x="16" y="155"/>
                  <a:pt x="16" y="155"/>
                </a:cubicBezTo>
                <a:cubicBezTo>
                  <a:pt x="17" y="155"/>
                  <a:pt x="19" y="153"/>
                  <a:pt x="19" y="152"/>
                </a:cubicBezTo>
                <a:cubicBezTo>
                  <a:pt x="19" y="151"/>
                  <a:pt x="17" y="149"/>
                  <a:pt x="16" y="149"/>
                </a:cubicBezTo>
                <a:cubicBezTo>
                  <a:pt x="13" y="149"/>
                  <a:pt x="13" y="149"/>
                  <a:pt x="13" y="149"/>
                </a:cubicBezTo>
                <a:cubicBezTo>
                  <a:pt x="12" y="149"/>
                  <a:pt x="11" y="151"/>
                  <a:pt x="11" y="152"/>
                </a:cubicBezTo>
                <a:cubicBezTo>
                  <a:pt x="11" y="153"/>
                  <a:pt x="12" y="155"/>
                  <a:pt x="13" y="155"/>
                </a:cubicBezTo>
                <a:cubicBezTo>
                  <a:pt x="5" y="155"/>
                  <a:pt x="5" y="155"/>
                  <a:pt x="5" y="155"/>
                </a:cubicBezTo>
                <a:cubicBezTo>
                  <a:pt x="7" y="155"/>
                  <a:pt x="8" y="153"/>
                  <a:pt x="8" y="152"/>
                </a:cubicBezTo>
                <a:cubicBezTo>
                  <a:pt x="8" y="151"/>
                  <a:pt x="7" y="149"/>
                  <a:pt x="5" y="149"/>
                </a:cubicBezTo>
                <a:cubicBezTo>
                  <a:pt x="5" y="147"/>
                  <a:pt x="5" y="147"/>
                  <a:pt x="5" y="147"/>
                </a:cubicBezTo>
                <a:cubicBezTo>
                  <a:pt x="8" y="147"/>
                  <a:pt x="8" y="147"/>
                  <a:pt x="8" y="147"/>
                </a:cubicBezTo>
                <a:cubicBezTo>
                  <a:pt x="9" y="147"/>
                  <a:pt x="11" y="145"/>
                  <a:pt x="11" y="144"/>
                </a:cubicBezTo>
                <a:cubicBezTo>
                  <a:pt x="11" y="143"/>
                  <a:pt x="9" y="141"/>
                  <a:pt x="8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36"/>
                  <a:pt x="5" y="136"/>
                  <a:pt x="5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37"/>
                  <a:pt x="9" y="139"/>
                  <a:pt x="11" y="139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5" y="139"/>
                  <a:pt x="16" y="137"/>
                  <a:pt x="16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7"/>
                  <a:pt x="20" y="139"/>
                  <a:pt x="21" y="139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5" y="139"/>
                  <a:pt x="27" y="137"/>
                  <a:pt x="27" y="136"/>
                </a:cubicBezTo>
                <a:cubicBezTo>
                  <a:pt x="29" y="136"/>
                  <a:pt x="29" y="136"/>
                  <a:pt x="29" y="136"/>
                </a:cubicBezTo>
                <a:cubicBezTo>
                  <a:pt x="29" y="137"/>
                  <a:pt x="31" y="139"/>
                  <a:pt x="32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36" y="139"/>
                  <a:pt x="37" y="137"/>
                  <a:pt x="37" y="136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37"/>
                  <a:pt x="41" y="139"/>
                  <a:pt x="43" y="139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47" y="139"/>
                  <a:pt x="48" y="137"/>
                  <a:pt x="48" y="136"/>
                </a:cubicBezTo>
                <a:cubicBezTo>
                  <a:pt x="48" y="141"/>
                  <a:pt x="48" y="141"/>
                  <a:pt x="48" y="141"/>
                </a:cubicBezTo>
                <a:cubicBezTo>
                  <a:pt x="47" y="141"/>
                  <a:pt x="45" y="143"/>
                  <a:pt x="45" y="144"/>
                </a:cubicBezTo>
                <a:cubicBezTo>
                  <a:pt x="45" y="145"/>
                  <a:pt x="47" y="147"/>
                  <a:pt x="48" y="147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4" y="149"/>
                  <a:pt x="43" y="151"/>
                  <a:pt x="43" y="152"/>
                </a:cubicBezTo>
                <a:cubicBezTo>
                  <a:pt x="43" y="153"/>
                  <a:pt x="44" y="155"/>
                  <a:pt x="45" y="155"/>
                </a:cubicBezTo>
                <a:lnTo>
                  <a:pt x="37" y="155"/>
                </a:lnTo>
                <a:close/>
                <a:moveTo>
                  <a:pt x="107" y="155"/>
                </a:moveTo>
                <a:cubicBezTo>
                  <a:pt x="53" y="155"/>
                  <a:pt x="53" y="155"/>
                  <a:pt x="53" y="155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3" y="51"/>
                  <a:pt x="53" y="51"/>
                  <a:pt x="53" y="51"/>
                </a:cubicBezTo>
                <a:cubicBezTo>
                  <a:pt x="54" y="51"/>
                  <a:pt x="54" y="51"/>
                  <a:pt x="54" y="50"/>
                </a:cubicBezTo>
                <a:cubicBezTo>
                  <a:pt x="54" y="50"/>
                  <a:pt x="55" y="50"/>
                  <a:pt x="55" y="50"/>
                </a:cubicBezTo>
                <a:cubicBezTo>
                  <a:pt x="55" y="50"/>
                  <a:pt x="56" y="50"/>
                  <a:pt x="56" y="50"/>
                </a:cubicBezTo>
                <a:cubicBezTo>
                  <a:pt x="57" y="50"/>
                  <a:pt x="57" y="50"/>
                  <a:pt x="57" y="49"/>
                </a:cubicBezTo>
                <a:cubicBezTo>
                  <a:pt x="58" y="49"/>
                  <a:pt x="58" y="49"/>
                  <a:pt x="58" y="49"/>
                </a:cubicBezTo>
                <a:cubicBezTo>
                  <a:pt x="58" y="49"/>
                  <a:pt x="59" y="49"/>
                  <a:pt x="59" y="49"/>
                </a:cubicBezTo>
                <a:cubicBezTo>
                  <a:pt x="59" y="93"/>
                  <a:pt x="59" y="93"/>
                  <a:pt x="59" y="93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1" y="49"/>
                  <a:pt x="101" y="49"/>
                  <a:pt x="101" y="49"/>
                </a:cubicBezTo>
                <a:cubicBezTo>
                  <a:pt x="101" y="49"/>
                  <a:pt x="102" y="49"/>
                  <a:pt x="102" y="49"/>
                </a:cubicBezTo>
                <a:cubicBezTo>
                  <a:pt x="102" y="49"/>
                  <a:pt x="102" y="49"/>
                  <a:pt x="103" y="49"/>
                </a:cubicBezTo>
                <a:cubicBezTo>
                  <a:pt x="103" y="50"/>
                  <a:pt x="103" y="50"/>
                  <a:pt x="104" y="50"/>
                </a:cubicBezTo>
                <a:cubicBezTo>
                  <a:pt x="104" y="50"/>
                  <a:pt x="105" y="50"/>
                  <a:pt x="105" y="50"/>
                </a:cubicBezTo>
                <a:cubicBezTo>
                  <a:pt x="105" y="50"/>
                  <a:pt x="106" y="50"/>
                  <a:pt x="106" y="50"/>
                </a:cubicBezTo>
                <a:cubicBezTo>
                  <a:pt x="106" y="51"/>
                  <a:pt x="106" y="51"/>
                  <a:pt x="107" y="5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7" y="155"/>
                  <a:pt x="107" y="155"/>
                  <a:pt x="107" y="155"/>
                </a:cubicBezTo>
                <a:close/>
                <a:moveTo>
                  <a:pt x="144" y="155"/>
                </a:moveTo>
                <a:cubicBezTo>
                  <a:pt x="145" y="155"/>
                  <a:pt x="147" y="153"/>
                  <a:pt x="147" y="152"/>
                </a:cubicBezTo>
                <a:cubicBezTo>
                  <a:pt x="147" y="151"/>
                  <a:pt x="145" y="149"/>
                  <a:pt x="144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0" y="149"/>
                  <a:pt x="139" y="151"/>
                  <a:pt x="139" y="152"/>
                </a:cubicBezTo>
                <a:cubicBezTo>
                  <a:pt x="139" y="153"/>
                  <a:pt x="140" y="155"/>
                  <a:pt x="141" y="155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5" y="155"/>
                  <a:pt x="136" y="153"/>
                  <a:pt x="136" y="152"/>
                </a:cubicBezTo>
                <a:cubicBezTo>
                  <a:pt x="136" y="151"/>
                  <a:pt x="135" y="149"/>
                  <a:pt x="133" y="149"/>
                </a:cubicBezTo>
                <a:cubicBezTo>
                  <a:pt x="131" y="149"/>
                  <a:pt x="131" y="149"/>
                  <a:pt x="131" y="149"/>
                </a:cubicBezTo>
                <a:cubicBezTo>
                  <a:pt x="129" y="149"/>
                  <a:pt x="128" y="151"/>
                  <a:pt x="128" y="152"/>
                </a:cubicBezTo>
                <a:cubicBezTo>
                  <a:pt x="128" y="153"/>
                  <a:pt x="129" y="155"/>
                  <a:pt x="131" y="155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24" y="155"/>
                  <a:pt x="125" y="153"/>
                  <a:pt x="125" y="152"/>
                </a:cubicBezTo>
                <a:cubicBezTo>
                  <a:pt x="125" y="151"/>
                  <a:pt x="124" y="149"/>
                  <a:pt x="123" y="149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19" y="149"/>
                  <a:pt x="117" y="151"/>
                  <a:pt x="117" y="152"/>
                </a:cubicBezTo>
                <a:cubicBezTo>
                  <a:pt x="117" y="153"/>
                  <a:pt x="119" y="155"/>
                  <a:pt x="120" y="155"/>
                </a:cubicBezTo>
                <a:cubicBezTo>
                  <a:pt x="112" y="155"/>
                  <a:pt x="112" y="155"/>
                  <a:pt x="112" y="155"/>
                </a:cubicBezTo>
                <a:cubicBezTo>
                  <a:pt x="113" y="155"/>
                  <a:pt x="115" y="153"/>
                  <a:pt x="115" y="152"/>
                </a:cubicBezTo>
                <a:cubicBezTo>
                  <a:pt x="115" y="151"/>
                  <a:pt x="113" y="149"/>
                  <a:pt x="112" y="149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5" y="147"/>
                  <a:pt x="115" y="147"/>
                  <a:pt x="115" y="147"/>
                </a:cubicBezTo>
                <a:cubicBezTo>
                  <a:pt x="116" y="147"/>
                  <a:pt x="117" y="145"/>
                  <a:pt x="117" y="144"/>
                </a:cubicBezTo>
                <a:cubicBezTo>
                  <a:pt x="117" y="143"/>
                  <a:pt x="116" y="141"/>
                  <a:pt x="115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5" y="136"/>
                  <a:pt x="115" y="136"/>
                  <a:pt x="115" y="136"/>
                </a:cubicBezTo>
                <a:cubicBezTo>
                  <a:pt x="115" y="137"/>
                  <a:pt x="116" y="139"/>
                  <a:pt x="117" y="1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1" y="139"/>
                  <a:pt x="123" y="137"/>
                  <a:pt x="123" y="136"/>
                </a:cubicBezTo>
                <a:cubicBezTo>
                  <a:pt x="125" y="136"/>
                  <a:pt x="125" y="136"/>
                  <a:pt x="125" y="136"/>
                </a:cubicBezTo>
                <a:cubicBezTo>
                  <a:pt x="125" y="137"/>
                  <a:pt x="127" y="139"/>
                  <a:pt x="128" y="139"/>
                </a:cubicBezTo>
                <a:cubicBezTo>
                  <a:pt x="131" y="139"/>
                  <a:pt x="131" y="139"/>
                  <a:pt x="131" y="139"/>
                </a:cubicBezTo>
                <a:cubicBezTo>
                  <a:pt x="132" y="139"/>
                  <a:pt x="133" y="137"/>
                  <a:pt x="133" y="136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136" y="137"/>
                  <a:pt x="137" y="139"/>
                  <a:pt x="139" y="139"/>
                </a:cubicBezTo>
                <a:cubicBezTo>
                  <a:pt x="141" y="139"/>
                  <a:pt x="141" y="139"/>
                  <a:pt x="141" y="139"/>
                </a:cubicBezTo>
                <a:cubicBezTo>
                  <a:pt x="143" y="139"/>
                  <a:pt x="144" y="137"/>
                  <a:pt x="144" y="136"/>
                </a:cubicBezTo>
                <a:cubicBezTo>
                  <a:pt x="147" y="136"/>
                  <a:pt x="147" y="136"/>
                  <a:pt x="147" y="136"/>
                </a:cubicBezTo>
                <a:cubicBezTo>
                  <a:pt x="147" y="137"/>
                  <a:pt x="148" y="139"/>
                  <a:pt x="149" y="139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3" y="139"/>
                  <a:pt x="155" y="137"/>
                  <a:pt x="155" y="136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3" y="141"/>
                  <a:pt x="152" y="143"/>
                  <a:pt x="152" y="144"/>
                </a:cubicBezTo>
                <a:cubicBezTo>
                  <a:pt x="152" y="145"/>
                  <a:pt x="153" y="147"/>
                  <a:pt x="155" y="147"/>
                </a:cubicBezTo>
                <a:cubicBezTo>
                  <a:pt x="155" y="149"/>
                  <a:pt x="155" y="149"/>
                  <a:pt x="155" y="149"/>
                </a:cubicBezTo>
                <a:cubicBezTo>
                  <a:pt x="152" y="149"/>
                  <a:pt x="152" y="149"/>
                  <a:pt x="152" y="149"/>
                </a:cubicBezTo>
                <a:cubicBezTo>
                  <a:pt x="151" y="149"/>
                  <a:pt x="149" y="151"/>
                  <a:pt x="149" y="152"/>
                </a:cubicBezTo>
                <a:cubicBezTo>
                  <a:pt x="149" y="153"/>
                  <a:pt x="151" y="155"/>
                  <a:pt x="152" y="155"/>
                </a:cubicBezTo>
                <a:lnTo>
                  <a:pt x="144" y="155"/>
                </a:lnTo>
                <a:close/>
                <a:moveTo>
                  <a:pt x="112" y="131"/>
                </a:moveTo>
                <a:cubicBezTo>
                  <a:pt x="112" y="50"/>
                  <a:pt x="112" y="50"/>
                  <a:pt x="112" y="50"/>
                </a:cubicBezTo>
                <a:cubicBezTo>
                  <a:pt x="114" y="49"/>
                  <a:pt x="116" y="48"/>
                  <a:pt x="117" y="46"/>
                </a:cubicBezTo>
                <a:cubicBezTo>
                  <a:pt x="120" y="49"/>
                  <a:pt x="123" y="51"/>
                  <a:pt x="127" y="51"/>
                </a:cubicBezTo>
                <a:cubicBezTo>
                  <a:pt x="130" y="51"/>
                  <a:pt x="134" y="49"/>
                  <a:pt x="136" y="46"/>
                </a:cubicBezTo>
                <a:cubicBezTo>
                  <a:pt x="138" y="49"/>
                  <a:pt x="142" y="51"/>
                  <a:pt x="145" y="51"/>
                </a:cubicBezTo>
                <a:cubicBezTo>
                  <a:pt x="148" y="51"/>
                  <a:pt x="150" y="50"/>
                  <a:pt x="152" y="49"/>
                </a:cubicBezTo>
                <a:cubicBezTo>
                  <a:pt x="152" y="131"/>
                  <a:pt x="152" y="131"/>
                  <a:pt x="152" y="131"/>
                </a:cubicBezTo>
                <a:lnTo>
                  <a:pt x="112" y="131"/>
                </a:lnTo>
                <a:close/>
                <a:moveTo>
                  <a:pt x="59" y="149"/>
                </a:moveTo>
                <a:cubicBezTo>
                  <a:pt x="101" y="149"/>
                  <a:pt x="101" y="149"/>
                  <a:pt x="101" y="149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59" y="101"/>
                  <a:pt x="59" y="101"/>
                  <a:pt x="59" y="101"/>
                </a:cubicBezTo>
                <a:lnTo>
                  <a:pt x="59" y="149"/>
                </a:lnTo>
                <a:close/>
                <a:moveTo>
                  <a:pt x="64" y="107"/>
                </a:moveTo>
                <a:cubicBezTo>
                  <a:pt x="96" y="107"/>
                  <a:pt x="96" y="107"/>
                  <a:pt x="96" y="107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64" y="144"/>
                  <a:pt x="64" y="144"/>
                  <a:pt x="64" y="144"/>
                </a:cubicBezTo>
                <a:lnTo>
                  <a:pt x="64" y="107"/>
                </a:lnTo>
                <a:close/>
                <a:moveTo>
                  <a:pt x="19" y="141"/>
                </a:moveTo>
                <a:cubicBezTo>
                  <a:pt x="16" y="141"/>
                  <a:pt x="16" y="141"/>
                  <a:pt x="16" y="141"/>
                </a:cubicBezTo>
                <a:cubicBezTo>
                  <a:pt x="15" y="141"/>
                  <a:pt x="13" y="143"/>
                  <a:pt x="13" y="144"/>
                </a:cubicBezTo>
                <a:cubicBezTo>
                  <a:pt x="13" y="145"/>
                  <a:pt x="15" y="147"/>
                  <a:pt x="16" y="147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20" y="147"/>
                  <a:pt x="21" y="145"/>
                  <a:pt x="21" y="144"/>
                </a:cubicBezTo>
                <a:cubicBezTo>
                  <a:pt x="21" y="143"/>
                  <a:pt x="20" y="141"/>
                  <a:pt x="19" y="141"/>
                </a:cubicBezTo>
                <a:close/>
                <a:moveTo>
                  <a:pt x="40" y="141"/>
                </a:moveTo>
                <a:cubicBezTo>
                  <a:pt x="37" y="141"/>
                  <a:pt x="37" y="141"/>
                  <a:pt x="37" y="141"/>
                </a:cubicBezTo>
                <a:cubicBezTo>
                  <a:pt x="36" y="141"/>
                  <a:pt x="35" y="143"/>
                  <a:pt x="35" y="144"/>
                </a:cubicBezTo>
                <a:cubicBezTo>
                  <a:pt x="35" y="145"/>
                  <a:pt x="36" y="147"/>
                  <a:pt x="37" y="147"/>
                </a:cubicBezTo>
                <a:cubicBezTo>
                  <a:pt x="40" y="147"/>
                  <a:pt x="40" y="147"/>
                  <a:pt x="40" y="147"/>
                </a:cubicBezTo>
                <a:cubicBezTo>
                  <a:pt x="41" y="147"/>
                  <a:pt x="43" y="145"/>
                  <a:pt x="43" y="144"/>
                </a:cubicBezTo>
                <a:cubicBezTo>
                  <a:pt x="43" y="143"/>
                  <a:pt x="41" y="141"/>
                  <a:pt x="40" y="141"/>
                </a:cubicBezTo>
                <a:close/>
                <a:moveTo>
                  <a:pt x="29" y="141"/>
                </a:moveTo>
                <a:cubicBezTo>
                  <a:pt x="27" y="141"/>
                  <a:pt x="27" y="141"/>
                  <a:pt x="27" y="141"/>
                </a:cubicBezTo>
                <a:cubicBezTo>
                  <a:pt x="25" y="141"/>
                  <a:pt x="24" y="143"/>
                  <a:pt x="24" y="144"/>
                </a:cubicBezTo>
                <a:cubicBezTo>
                  <a:pt x="24" y="145"/>
                  <a:pt x="25" y="147"/>
                  <a:pt x="27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31" y="147"/>
                  <a:pt x="32" y="145"/>
                  <a:pt x="32" y="144"/>
                </a:cubicBezTo>
                <a:cubicBezTo>
                  <a:pt x="32" y="143"/>
                  <a:pt x="31" y="141"/>
                  <a:pt x="29" y="141"/>
                </a:cubicBezTo>
                <a:close/>
                <a:moveTo>
                  <a:pt x="125" y="141"/>
                </a:moveTo>
                <a:cubicBezTo>
                  <a:pt x="123" y="141"/>
                  <a:pt x="123" y="141"/>
                  <a:pt x="123" y="141"/>
                </a:cubicBezTo>
                <a:cubicBezTo>
                  <a:pt x="121" y="141"/>
                  <a:pt x="120" y="143"/>
                  <a:pt x="120" y="144"/>
                </a:cubicBezTo>
                <a:cubicBezTo>
                  <a:pt x="120" y="145"/>
                  <a:pt x="121" y="147"/>
                  <a:pt x="123" y="147"/>
                </a:cubicBezTo>
                <a:cubicBezTo>
                  <a:pt x="125" y="147"/>
                  <a:pt x="125" y="147"/>
                  <a:pt x="125" y="147"/>
                </a:cubicBezTo>
                <a:cubicBezTo>
                  <a:pt x="127" y="147"/>
                  <a:pt x="128" y="145"/>
                  <a:pt x="128" y="144"/>
                </a:cubicBezTo>
                <a:cubicBezTo>
                  <a:pt x="128" y="143"/>
                  <a:pt x="127" y="141"/>
                  <a:pt x="125" y="141"/>
                </a:cubicBezTo>
                <a:close/>
                <a:moveTo>
                  <a:pt x="147" y="141"/>
                </a:moveTo>
                <a:cubicBezTo>
                  <a:pt x="144" y="141"/>
                  <a:pt x="144" y="141"/>
                  <a:pt x="144" y="141"/>
                </a:cubicBezTo>
                <a:cubicBezTo>
                  <a:pt x="143" y="141"/>
                  <a:pt x="141" y="143"/>
                  <a:pt x="141" y="144"/>
                </a:cubicBezTo>
                <a:cubicBezTo>
                  <a:pt x="141" y="145"/>
                  <a:pt x="143" y="147"/>
                  <a:pt x="144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8" y="147"/>
                  <a:pt x="149" y="145"/>
                  <a:pt x="149" y="144"/>
                </a:cubicBezTo>
                <a:cubicBezTo>
                  <a:pt x="149" y="143"/>
                  <a:pt x="148" y="141"/>
                  <a:pt x="147" y="141"/>
                </a:cubicBezTo>
                <a:close/>
                <a:moveTo>
                  <a:pt x="136" y="141"/>
                </a:moveTo>
                <a:cubicBezTo>
                  <a:pt x="133" y="141"/>
                  <a:pt x="133" y="141"/>
                  <a:pt x="133" y="141"/>
                </a:cubicBezTo>
                <a:cubicBezTo>
                  <a:pt x="132" y="141"/>
                  <a:pt x="131" y="143"/>
                  <a:pt x="131" y="144"/>
                </a:cubicBezTo>
                <a:cubicBezTo>
                  <a:pt x="131" y="145"/>
                  <a:pt x="132" y="147"/>
                  <a:pt x="133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7" y="147"/>
                  <a:pt x="139" y="145"/>
                  <a:pt x="139" y="144"/>
                </a:cubicBezTo>
                <a:cubicBezTo>
                  <a:pt x="139" y="143"/>
                  <a:pt x="137" y="141"/>
                  <a:pt x="136" y="141"/>
                </a:cubicBezTo>
                <a:close/>
                <a:moveTo>
                  <a:pt x="13" y="72"/>
                </a:moveTo>
                <a:cubicBezTo>
                  <a:pt x="14" y="72"/>
                  <a:pt x="15" y="72"/>
                  <a:pt x="15" y="71"/>
                </a:cubicBezTo>
                <a:cubicBezTo>
                  <a:pt x="26" y="61"/>
                  <a:pt x="26" y="61"/>
                  <a:pt x="26" y="61"/>
                </a:cubicBezTo>
                <a:cubicBezTo>
                  <a:pt x="27" y="60"/>
                  <a:pt x="27" y="58"/>
                  <a:pt x="26" y="57"/>
                </a:cubicBezTo>
                <a:cubicBezTo>
                  <a:pt x="25" y="56"/>
                  <a:pt x="23" y="56"/>
                  <a:pt x="22" y="57"/>
                </a:cubicBezTo>
                <a:cubicBezTo>
                  <a:pt x="11" y="67"/>
                  <a:pt x="11" y="67"/>
                  <a:pt x="11" y="67"/>
                </a:cubicBezTo>
                <a:cubicBezTo>
                  <a:pt x="10" y="68"/>
                  <a:pt x="10" y="70"/>
                  <a:pt x="11" y="71"/>
                </a:cubicBezTo>
                <a:cubicBezTo>
                  <a:pt x="12" y="72"/>
                  <a:pt x="13" y="72"/>
                  <a:pt x="13" y="72"/>
                </a:cubicBezTo>
                <a:close/>
                <a:moveTo>
                  <a:pt x="13" y="85"/>
                </a:moveTo>
                <a:cubicBezTo>
                  <a:pt x="14" y="85"/>
                  <a:pt x="15" y="85"/>
                  <a:pt x="15" y="85"/>
                </a:cubicBezTo>
                <a:cubicBezTo>
                  <a:pt x="21" y="79"/>
                  <a:pt x="21" y="79"/>
                  <a:pt x="21" y="79"/>
                </a:cubicBezTo>
                <a:cubicBezTo>
                  <a:pt x="22" y="78"/>
                  <a:pt x="22" y="76"/>
                  <a:pt x="21" y="75"/>
                </a:cubicBezTo>
                <a:cubicBezTo>
                  <a:pt x="20" y="74"/>
                  <a:pt x="18" y="74"/>
                  <a:pt x="17" y="75"/>
                </a:cubicBezTo>
                <a:cubicBezTo>
                  <a:pt x="11" y="81"/>
                  <a:pt x="11" y="81"/>
                  <a:pt x="11" y="81"/>
                </a:cubicBezTo>
                <a:cubicBezTo>
                  <a:pt x="10" y="82"/>
                  <a:pt x="10" y="84"/>
                  <a:pt x="11" y="85"/>
                </a:cubicBezTo>
                <a:cubicBezTo>
                  <a:pt x="12" y="85"/>
                  <a:pt x="13" y="85"/>
                  <a:pt x="13" y="85"/>
                </a:cubicBezTo>
                <a:close/>
                <a:moveTo>
                  <a:pt x="22" y="70"/>
                </a:moveTo>
                <a:cubicBezTo>
                  <a:pt x="22" y="71"/>
                  <a:pt x="21" y="71"/>
                  <a:pt x="21" y="72"/>
                </a:cubicBezTo>
                <a:cubicBezTo>
                  <a:pt x="21" y="73"/>
                  <a:pt x="22" y="73"/>
                  <a:pt x="22" y="74"/>
                </a:cubicBezTo>
                <a:cubicBezTo>
                  <a:pt x="23" y="74"/>
                  <a:pt x="23" y="75"/>
                  <a:pt x="24" y="75"/>
                </a:cubicBezTo>
                <a:cubicBezTo>
                  <a:pt x="25" y="75"/>
                  <a:pt x="25" y="74"/>
                  <a:pt x="26" y="74"/>
                </a:cubicBezTo>
                <a:cubicBezTo>
                  <a:pt x="26" y="73"/>
                  <a:pt x="27" y="73"/>
                  <a:pt x="27" y="72"/>
                </a:cubicBezTo>
                <a:cubicBezTo>
                  <a:pt x="27" y="71"/>
                  <a:pt x="26" y="71"/>
                  <a:pt x="26" y="70"/>
                </a:cubicBezTo>
                <a:cubicBezTo>
                  <a:pt x="25" y="69"/>
                  <a:pt x="23" y="69"/>
                  <a:pt x="22" y="70"/>
                </a:cubicBezTo>
                <a:close/>
                <a:moveTo>
                  <a:pt x="27" y="69"/>
                </a:moveTo>
                <a:cubicBezTo>
                  <a:pt x="28" y="69"/>
                  <a:pt x="29" y="69"/>
                  <a:pt x="29" y="69"/>
                </a:cubicBezTo>
                <a:cubicBezTo>
                  <a:pt x="30" y="69"/>
                  <a:pt x="31" y="69"/>
                  <a:pt x="31" y="69"/>
                </a:cubicBezTo>
                <a:cubicBezTo>
                  <a:pt x="39" y="61"/>
                  <a:pt x="39" y="61"/>
                  <a:pt x="39" y="61"/>
                </a:cubicBezTo>
                <a:cubicBezTo>
                  <a:pt x="40" y="60"/>
                  <a:pt x="40" y="58"/>
                  <a:pt x="39" y="57"/>
                </a:cubicBezTo>
                <a:cubicBezTo>
                  <a:pt x="38" y="56"/>
                  <a:pt x="36" y="56"/>
                  <a:pt x="35" y="57"/>
                </a:cubicBezTo>
                <a:cubicBezTo>
                  <a:pt x="27" y="65"/>
                  <a:pt x="27" y="65"/>
                  <a:pt x="27" y="65"/>
                </a:cubicBezTo>
                <a:cubicBezTo>
                  <a:pt x="26" y="66"/>
                  <a:pt x="26" y="68"/>
                  <a:pt x="27" y="69"/>
                </a:cubicBezTo>
                <a:close/>
                <a:moveTo>
                  <a:pt x="35" y="70"/>
                </a:moveTo>
                <a:cubicBezTo>
                  <a:pt x="11" y="94"/>
                  <a:pt x="11" y="94"/>
                  <a:pt x="11" y="94"/>
                </a:cubicBezTo>
                <a:cubicBezTo>
                  <a:pt x="10" y="95"/>
                  <a:pt x="10" y="97"/>
                  <a:pt x="11" y="98"/>
                </a:cubicBezTo>
                <a:cubicBezTo>
                  <a:pt x="12" y="98"/>
                  <a:pt x="13" y="99"/>
                  <a:pt x="13" y="99"/>
                </a:cubicBezTo>
                <a:cubicBezTo>
                  <a:pt x="14" y="99"/>
                  <a:pt x="15" y="98"/>
                  <a:pt x="15" y="98"/>
                </a:cubicBezTo>
                <a:cubicBezTo>
                  <a:pt x="39" y="74"/>
                  <a:pt x="39" y="74"/>
                  <a:pt x="39" y="74"/>
                </a:cubicBezTo>
                <a:cubicBezTo>
                  <a:pt x="40" y="73"/>
                  <a:pt x="40" y="71"/>
                  <a:pt x="39" y="70"/>
                </a:cubicBezTo>
                <a:cubicBezTo>
                  <a:pt x="38" y="69"/>
                  <a:pt x="36" y="69"/>
                  <a:pt x="35" y="70"/>
                </a:cubicBezTo>
                <a:close/>
                <a:moveTo>
                  <a:pt x="45" y="65"/>
                </a:moveTo>
                <a:cubicBezTo>
                  <a:pt x="44" y="64"/>
                  <a:pt x="42" y="64"/>
                  <a:pt x="41" y="65"/>
                </a:cubicBezTo>
                <a:cubicBezTo>
                  <a:pt x="40" y="65"/>
                  <a:pt x="40" y="66"/>
                  <a:pt x="40" y="67"/>
                </a:cubicBezTo>
                <a:cubicBezTo>
                  <a:pt x="40" y="67"/>
                  <a:pt x="40" y="68"/>
                  <a:pt x="41" y="69"/>
                </a:cubicBezTo>
                <a:cubicBezTo>
                  <a:pt x="41" y="69"/>
                  <a:pt x="42" y="69"/>
                  <a:pt x="43" y="69"/>
                </a:cubicBezTo>
                <a:cubicBezTo>
                  <a:pt x="43" y="69"/>
                  <a:pt x="44" y="69"/>
                  <a:pt x="45" y="69"/>
                </a:cubicBezTo>
                <a:cubicBezTo>
                  <a:pt x="45" y="68"/>
                  <a:pt x="45" y="67"/>
                  <a:pt x="45" y="67"/>
                </a:cubicBezTo>
                <a:cubicBezTo>
                  <a:pt x="45" y="66"/>
                  <a:pt x="45" y="65"/>
                  <a:pt x="45" y="65"/>
                </a:cubicBezTo>
                <a:close/>
                <a:moveTo>
                  <a:pt x="117" y="72"/>
                </a:moveTo>
                <a:cubicBezTo>
                  <a:pt x="118" y="72"/>
                  <a:pt x="119" y="72"/>
                  <a:pt x="119" y="71"/>
                </a:cubicBezTo>
                <a:cubicBezTo>
                  <a:pt x="130" y="61"/>
                  <a:pt x="130" y="61"/>
                  <a:pt x="130" y="61"/>
                </a:cubicBezTo>
                <a:cubicBezTo>
                  <a:pt x="131" y="60"/>
                  <a:pt x="131" y="58"/>
                  <a:pt x="130" y="57"/>
                </a:cubicBezTo>
                <a:cubicBezTo>
                  <a:pt x="129" y="56"/>
                  <a:pt x="127" y="56"/>
                  <a:pt x="126" y="57"/>
                </a:cubicBezTo>
                <a:cubicBezTo>
                  <a:pt x="115" y="67"/>
                  <a:pt x="115" y="67"/>
                  <a:pt x="115" y="67"/>
                </a:cubicBezTo>
                <a:cubicBezTo>
                  <a:pt x="114" y="68"/>
                  <a:pt x="114" y="70"/>
                  <a:pt x="115" y="71"/>
                </a:cubicBezTo>
                <a:cubicBezTo>
                  <a:pt x="116" y="72"/>
                  <a:pt x="117" y="72"/>
                  <a:pt x="117" y="72"/>
                </a:cubicBezTo>
                <a:close/>
                <a:moveTo>
                  <a:pt x="117" y="85"/>
                </a:moveTo>
                <a:cubicBezTo>
                  <a:pt x="118" y="85"/>
                  <a:pt x="119" y="85"/>
                  <a:pt x="119" y="85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6" y="78"/>
                  <a:pt x="126" y="76"/>
                  <a:pt x="125" y="75"/>
                </a:cubicBezTo>
                <a:cubicBezTo>
                  <a:pt x="124" y="74"/>
                  <a:pt x="122" y="74"/>
                  <a:pt x="121" y="75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114" y="82"/>
                  <a:pt x="114" y="84"/>
                  <a:pt x="115" y="85"/>
                </a:cubicBezTo>
                <a:cubicBezTo>
                  <a:pt x="116" y="85"/>
                  <a:pt x="117" y="85"/>
                  <a:pt x="117" y="85"/>
                </a:cubicBezTo>
                <a:close/>
                <a:moveTo>
                  <a:pt x="126" y="70"/>
                </a:moveTo>
                <a:cubicBezTo>
                  <a:pt x="126" y="71"/>
                  <a:pt x="125" y="71"/>
                  <a:pt x="125" y="72"/>
                </a:cubicBezTo>
                <a:cubicBezTo>
                  <a:pt x="125" y="73"/>
                  <a:pt x="126" y="73"/>
                  <a:pt x="126" y="74"/>
                </a:cubicBezTo>
                <a:cubicBezTo>
                  <a:pt x="127" y="74"/>
                  <a:pt x="127" y="75"/>
                  <a:pt x="128" y="75"/>
                </a:cubicBezTo>
                <a:cubicBezTo>
                  <a:pt x="129" y="75"/>
                  <a:pt x="129" y="74"/>
                  <a:pt x="130" y="74"/>
                </a:cubicBezTo>
                <a:cubicBezTo>
                  <a:pt x="130" y="73"/>
                  <a:pt x="131" y="73"/>
                  <a:pt x="131" y="72"/>
                </a:cubicBezTo>
                <a:cubicBezTo>
                  <a:pt x="131" y="71"/>
                  <a:pt x="130" y="71"/>
                  <a:pt x="130" y="70"/>
                </a:cubicBezTo>
                <a:cubicBezTo>
                  <a:pt x="129" y="69"/>
                  <a:pt x="127" y="69"/>
                  <a:pt x="126" y="70"/>
                </a:cubicBezTo>
                <a:close/>
                <a:moveTo>
                  <a:pt x="131" y="69"/>
                </a:moveTo>
                <a:cubicBezTo>
                  <a:pt x="132" y="69"/>
                  <a:pt x="133" y="69"/>
                  <a:pt x="133" y="69"/>
                </a:cubicBezTo>
                <a:cubicBezTo>
                  <a:pt x="134" y="69"/>
                  <a:pt x="135" y="69"/>
                  <a:pt x="135" y="69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44" y="60"/>
                  <a:pt x="144" y="58"/>
                  <a:pt x="143" y="57"/>
                </a:cubicBezTo>
                <a:cubicBezTo>
                  <a:pt x="142" y="56"/>
                  <a:pt x="140" y="56"/>
                  <a:pt x="139" y="57"/>
                </a:cubicBezTo>
                <a:cubicBezTo>
                  <a:pt x="131" y="65"/>
                  <a:pt x="131" y="65"/>
                  <a:pt x="131" y="65"/>
                </a:cubicBezTo>
                <a:cubicBezTo>
                  <a:pt x="130" y="66"/>
                  <a:pt x="130" y="68"/>
                  <a:pt x="131" y="69"/>
                </a:cubicBezTo>
                <a:close/>
                <a:moveTo>
                  <a:pt x="139" y="70"/>
                </a:moveTo>
                <a:cubicBezTo>
                  <a:pt x="115" y="94"/>
                  <a:pt x="115" y="94"/>
                  <a:pt x="115" y="94"/>
                </a:cubicBezTo>
                <a:cubicBezTo>
                  <a:pt x="114" y="95"/>
                  <a:pt x="114" y="97"/>
                  <a:pt x="115" y="98"/>
                </a:cubicBezTo>
                <a:cubicBezTo>
                  <a:pt x="116" y="98"/>
                  <a:pt x="117" y="99"/>
                  <a:pt x="117" y="99"/>
                </a:cubicBezTo>
                <a:cubicBezTo>
                  <a:pt x="118" y="99"/>
                  <a:pt x="119" y="98"/>
                  <a:pt x="119" y="98"/>
                </a:cubicBezTo>
                <a:cubicBezTo>
                  <a:pt x="143" y="74"/>
                  <a:pt x="143" y="74"/>
                  <a:pt x="143" y="74"/>
                </a:cubicBezTo>
                <a:cubicBezTo>
                  <a:pt x="144" y="73"/>
                  <a:pt x="144" y="71"/>
                  <a:pt x="143" y="70"/>
                </a:cubicBezTo>
                <a:cubicBezTo>
                  <a:pt x="142" y="69"/>
                  <a:pt x="140" y="69"/>
                  <a:pt x="139" y="70"/>
                </a:cubicBezTo>
                <a:close/>
                <a:moveTo>
                  <a:pt x="149" y="65"/>
                </a:moveTo>
                <a:cubicBezTo>
                  <a:pt x="148" y="64"/>
                  <a:pt x="146" y="64"/>
                  <a:pt x="145" y="65"/>
                </a:cubicBezTo>
                <a:cubicBezTo>
                  <a:pt x="144" y="65"/>
                  <a:pt x="144" y="66"/>
                  <a:pt x="144" y="67"/>
                </a:cubicBezTo>
                <a:cubicBezTo>
                  <a:pt x="144" y="67"/>
                  <a:pt x="144" y="68"/>
                  <a:pt x="145" y="69"/>
                </a:cubicBezTo>
                <a:cubicBezTo>
                  <a:pt x="145" y="69"/>
                  <a:pt x="146" y="69"/>
                  <a:pt x="147" y="69"/>
                </a:cubicBezTo>
                <a:cubicBezTo>
                  <a:pt x="147" y="69"/>
                  <a:pt x="148" y="69"/>
                  <a:pt x="149" y="69"/>
                </a:cubicBezTo>
                <a:cubicBezTo>
                  <a:pt x="149" y="68"/>
                  <a:pt x="149" y="67"/>
                  <a:pt x="149" y="67"/>
                </a:cubicBezTo>
                <a:cubicBezTo>
                  <a:pt x="149" y="66"/>
                  <a:pt x="149" y="65"/>
                  <a:pt x="149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" name="Freeform 1145">
            <a:extLst>
              <a:ext uri="{FF2B5EF4-FFF2-40B4-BE49-F238E27FC236}">
                <a16:creationId xmlns:a16="http://schemas.microsoft.com/office/drawing/2014/main" id="{709AC8BC-6FCC-4CA2-9766-2DF1570B8979}"/>
              </a:ext>
            </a:extLst>
          </p:cNvPr>
          <p:cNvSpPr>
            <a:spLocks noEditPoints="1"/>
          </p:cNvSpPr>
          <p:nvPr/>
        </p:nvSpPr>
        <p:spPr bwMode="auto">
          <a:xfrm>
            <a:off x="8734676" y="2283048"/>
            <a:ext cx="445586" cy="449462"/>
          </a:xfrm>
          <a:custGeom>
            <a:avLst/>
            <a:gdLst>
              <a:gd name="T0" fmla="*/ 256729 w 160"/>
              <a:gd name="T1" fmla="*/ 369451 h 160"/>
              <a:gd name="T2" fmla="*/ 417612 w 160"/>
              <a:gd name="T3" fmla="*/ 252055 h 160"/>
              <a:gd name="T4" fmla="*/ 400497 w 160"/>
              <a:gd name="T5" fmla="*/ 328017 h 160"/>
              <a:gd name="T6" fmla="*/ 400497 w 160"/>
              <a:gd name="T7" fmla="*/ 303848 h 160"/>
              <a:gd name="T8" fmla="*/ 421035 w 160"/>
              <a:gd name="T9" fmla="*/ 293489 h 160"/>
              <a:gd name="T10" fmla="*/ 421035 w 160"/>
              <a:gd name="T11" fmla="*/ 293489 h 160"/>
              <a:gd name="T12" fmla="*/ 462112 w 160"/>
              <a:gd name="T13" fmla="*/ 296942 h 160"/>
              <a:gd name="T14" fmla="*/ 468958 w 160"/>
              <a:gd name="T15" fmla="*/ 279678 h 160"/>
              <a:gd name="T16" fmla="*/ 547688 w 160"/>
              <a:gd name="T17" fmla="*/ 103584 h 160"/>
              <a:gd name="T18" fmla="*/ 263575 w 160"/>
              <a:gd name="T19" fmla="*/ 0 h 160"/>
              <a:gd name="T20" fmla="*/ 0 w 160"/>
              <a:gd name="T21" fmla="*/ 479941 h 160"/>
              <a:gd name="T22" fmla="*/ 547688 w 160"/>
              <a:gd name="T23" fmla="*/ 110490 h 160"/>
              <a:gd name="T24" fmla="*/ 410766 w 160"/>
              <a:gd name="T25" fmla="*/ 17264 h 160"/>
              <a:gd name="T26" fmla="*/ 379959 w 160"/>
              <a:gd name="T27" fmla="*/ 165735 h 160"/>
              <a:gd name="T28" fmla="*/ 321767 w 160"/>
              <a:gd name="T29" fmla="*/ 182999 h 160"/>
              <a:gd name="T30" fmla="*/ 482650 w 160"/>
              <a:gd name="T31" fmla="*/ 203716 h 160"/>
              <a:gd name="T32" fmla="*/ 499765 w 160"/>
              <a:gd name="T33" fmla="*/ 196810 h 160"/>
              <a:gd name="T34" fmla="*/ 338882 w 160"/>
              <a:gd name="T35" fmla="*/ 203716 h 160"/>
              <a:gd name="T36" fmla="*/ 366266 w 160"/>
              <a:gd name="T37" fmla="*/ 196810 h 160"/>
              <a:gd name="T38" fmla="*/ 397074 w 160"/>
              <a:gd name="T39" fmla="*/ 172641 h 160"/>
              <a:gd name="T40" fmla="*/ 407343 w 160"/>
              <a:gd name="T41" fmla="*/ 172641 h 160"/>
              <a:gd name="T42" fmla="*/ 427881 w 160"/>
              <a:gd name="T43" fmla="*/ 189905 h 160"/>
              <a:gd name="T44" fmla="*/ 455266 w 160"/>
              <a:gd name="T45" fmla="*/ 200263 h 160"/>
              <a:gd name="T46" fmla="*/ 256729 w 160"/>
              <a:gd name="T47" fmla="*/ 314206 h 160"/>
              <a:gd name="T48" fmla="*/ 174576 w 160"/>
              <a:gd name="T49" fmla="*/ 193358 h 160"/>
              <a:gd name="T50" fmla="*/ 188268 w 160"/>
              <a:gd name="T51" fmla="*/ 200263 h 160"/>
              <a:gd name="T52" fmla="*/ 208806 w 160"/>
              <a:gd name="T53" fmla="*/ 203716 h 160"/>
              <a:gd name="T54" fmla="*/ 229344 w 160"/>
              <a:gd name="T55" fmla="*/ 200263 h 160"/>
              <a:gd name="T56" fmla="*/ 246460 w 160"/>
              <a:gd name="T57" fmla="*/ 193358 h 160"/>
              <a:gd name="T58" fmla="*/ 263575 w 160"/>
              <a:gd name="T59" fmla="*/ 120848 h 160"/>
              <a:gd name="T60" fmla="*/ 246460 w 160"/>
              <a:gd name="T61" fmla="*/ 169188 h 160"/>
              <a:gd name="T62" fmla="*/ 222498 w 160"/>
              <a:gd name="T63" fmla="*/ 182999 h 160"/>
              <a:gd name="T64" fmla="*/ 195114 w 160"/>
              <a:gd name="T65" fmla="*/ 182999 h 160"/>
              <a:gd name="T66" fmla="*/ 171153 w 160"/>
              <a:gd name="T67" fmla="*/ 165735 h 160"/>
              <a:gd name="T68" fmla="*/ 284113 w 160"/>
              <a:gd name="T69" fmla="*/ 17264 h 160"/>
              <a:gd name="T70" fmla="*/ 263575 w 160"/>
              <a:gd name="T71" fmla="*/ 100132 h 160"/>
              <a:gd name="T72" fmla="*/ 17115 w 160"/>
              <a:gd name="T73" fmla="*/ 120848 h 160"/>
              <a:gd name="T74" fmla="*/ 92422 w 160"/>
              <a:gd name="T75" fmla="*/ 182999 h 160"/>
              <a:gd name="T76" fmla="*/ 58192 w 160"/>
              <a:gd name="T77" fmla="*/ 182999 h 160"/>
              <a:gd name="T78" fmla="*/ 47923 w 160"/>
              <a:gd name="T79" fmla="*/ 196810 h 160"/>
              <a:gd name="T80" fmla="*/ 65038 w 160"/>
              <a:gd name="T81" fmla="*/ 203716 h 160"/>
              <a:gd name="T82" fmla="*/ 44500 w 160"/>
              <a:gd name="T83" fmla="*/ 452318 h 160"/>
              <a:gd name="T84" fmla="*/ 82153 w 160"/>
              <a:gd name="T85" fmla="*/ 497205 h 160"/>
              <a:gd name="T86" fmla="*/ 119807 w 160"/>
              <a:gd name="T87" fmla="*/ 497205 h 160"/>
              <a:gd name="T88" fmla="*/ 503188 w 160"/>
              <a:gd name="T89" fmla="*/ 497205 h 160"/>
              <a:gd name="T90" fmla="*/ 410766 w 160"/>
              <a:gd name="T91" fmla="*/ 535186 h 160"/>
              <a:gd name="T92" fmla="*/ 393651 w 160"/>
              <a:gd name="T93" fmla="*/ 497205 h 160"/>
              <a:gd name="T94" fmla="*/ 318344 w 160"/>
              <a:gd name="T95" fmla="*/ 535186 h 160"/>
              <a:gd name="T96" fmla="*/ 520304 w 160"/>
              <a:gd name="T97" fmla="*/ 497205 h 160"/>
              <a:gd name="T98" fmla="*/ 136922 w 160"/>
              <a:gd name="T99" fmla="*/ 535186 h 160"/>
              <a:gd name="T100" fmla="*/ 27384 w 160"/>
              <a:gd name="T101" fmla="*/ 186452 h 160"/>
              <a:gd name="T102" fmla="*/ 119807 w 160"/>
              <a:gd name="T103" fmla="*/ 189905 h 160"/>
              <a:gd name="T104" fmla="*/ 147191 w 160"/>
              <a:gd name="T105" fmla="*/ 165735 h 160"/>
              <a:gd name="T106" fmla="*/ 280690 w 160"/>
              <a:gd name="T107" fmla="*/ 172641 h 160"/>
              <a:gd name="T108" fmla="*/ 308075 w 160"/>
              <a:gd name="T109" fmla="*/ 196810 h 160"/>
              <a:gd name="T110" fmla="*/ 523727 w 160"/>
              <a:gd name="T111" fmla="*/ 182999 h 160"/>
              <a:gd name="T112" fmla="*/ 489496 w 160"/>
              <a:gd name="T113" fmla="*/ 182999 h 160"/>
              <a:gd name="T114" fmla="*/ 424458 w 160"/>
              <a:gd name="T115" fmla="*/ 165735 h 160"/>
              <a:gd name="T116" fmla="*/ 414189 w 160"/>
              <a:gd name="T117" fmla="*/ 120848 h 160"/>
              <a:gd name="T118" fmla="*/ 119807 w 160"/>
              <a:gd name="T119" fmla="*/ 459224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43" y="152"/>
                </a:moveTo>
                <a:cubicBezTo>
                  <a:pt x="80" y="152"/>
                  <a:pt x="80" y="152"/>
                  <a:pt x="80" y="152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43" y="101"/>
                  <a:pt x="43" y="101"/>
                  <a:pt x="43" y="101"/>
                </a:cubicBezTo>
                <a:lnTo>
                  <a:pt x="43" y="152"/>
                </a:lnTo>
                <a:close/>
                <a:moveTo>
                  <a:pt x="48" y="107"/>
                </a:moveTo>
                <a:cubicBezTo>
                  <a:pt x="75" y="107"/>
                  <a:pt x="75" y="107"/>
                  <a:pt x="75" y="10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48" y="147"/>
                  <a:pt x="48" y="147"/>
                  <a:pt x="48" y="147"/>
                </a:cubicBezTo>
                <a:lnTo>
                  <a:pt x="48" y="107"/>
                </a:lnTo>
                <a:close/>
                <a:moveTo>
                  <a:pt x="109" y="88"/>
                </a:moveTo>
                <a:cubicBezTo>
                  <a:pt x="110" y="88"/>
                  <a:pt x="111" y="88"/>
                  <a:pt x="111" y="87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3" y="76"/>
                  <a:pt x="123" y="74"/>
                  <a:pt x="122" y="73"/>
                </a:cubicBezTo>
                <a:cubicBezTo>
                  <a:pt x="121" y="72"/>
                  <a:pt x="119" y="72"/>
                  <a:pt x="118" y="73"/>
                </a:cubicBezTo>
                <a:cubicBezTo>
                  <a:pt x="107" y="83"/>
                  <a:pt x="107" y="83"/>
                  <a:pt x="107" y="83"/>
                </a:cubicBezTo>
                <a:cubicBezTo>
                  <a:pt x="106" y="84"/>
                  <a:pt x="106" y="86"/>
                  <a:pt x="107" y="87"/>
                </a:cubicBezTo>
                <a:cubicBezTo>
                  <a:pt x="108" y="88"/>
                  <a:pt x="109" y="88"/>
                  <a:pt x="109" y="88"/>
                </a:cubicBezTo>
                <a:close/>
                <a:moveTo>
                  <a:pt x="109" y="101"/>
                </a:moveTo>
                <a:cubicBezTo>
                  <a:pt x="110" y="101"/>
                  <a:pt x="111" y="101"/>
                  <a:pt x="111" y="101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8" y="94"/>
                  <a:pt x="118" y="92"/>
                  <a:pt x="117" y="91"/>
                </a:cubicBezTo>
                <a:cubicBezTo>
                  <a:pt x="116" y="90"/>
                  <a:pt x="114" y="90"/>
                  <a:pt x="113" y="91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6" y="98"/>
                  <a:pt x="106" y="100"/>
                  <a:pt x="107" y="101"/>
                </a:cubicBezTo>
                <a:cubicBezTo>
                  <a:pt x="108" y="101"/>
                  <a:pt x="109" y="101"/>
                  <a:pt x="109" y="101"/>
                </a:cubicBezTo>
                <a:close/>
                <a:moveTo>
                  <a:pt x="118" y="86"/>
                </a:moveTo>
                <a:cubicBezTo>
                  <a:pt x="118" y="87"/>
                  <a:pt x="117" y="87"/>
                  <a:pt x="117" y="88"/>
                </a:cubicBezTo>
                <a:cubicBezTo>
                  <a:pt x="117" y="89"/>
                  <a:pt x="118" y="89"/>
                  <a:pt x="118" y="90"/>
                </a:cubicBezTo>
                <a:cubicBezTo>
                  <a:pt x="119" y="90"/>
                  <a:pt x="119" y="91"/>
                  <a:pt x="120" y="91"/>
                </a:cubicBezTo>
                <a:cubicBezTo>
                  <a:pt x="121" y="91"/>
                  <a:pt x="121" y="90"/>
                  <a:pt x="122" y="90"/>
                </a:cubicBezTo>
                <a:cubicBezTo>
                  <a:pt x="122" y="89"/>
                  <a:pt x="123" y="89"/>
                  <a:pt x="123" y="88"/>
                </a:cubicBezTo>
                <a:cubicBezTo>
                  <a:pt x="123" y="87"/>
                  <a:pt x="122" y="87"/>
                  <a:pt x="122" y="86"/>
                </a:cubicBezTo>
                <a:cubicBezTo>
                  <a:pt x="121" y="85"/>
                  <a:pt x="119" y="85"/>
                  <a:pt x="118" y="86"/>
                </a:cubicBezTo>
                <a:close/>
                <a:moveTo>
                  <a:pt x="123" y="85"/>
                </a:moveTo>
                <a:cubicBezTo>
                  <a:pt x="124" y="85"/>
                  <a:pt x="125" y="85"/>
                  <a:pt x="125" y="85"/>
                </a:cubicBezTo>
                <a:cubicBezTo>
                  <a:pt x="126" y="85"/>
                  <a:pt x="127" y="85"/>
                  <a:pt x="127" y="85"/>
                </a:cubicBezTo>
                <a:cubicBezTo>
                  <a:pt x="135" y="77"/>
                  <a:pt x="135" y="77"/>
                  <a:pt x="135" y="77"/>
                </a:cubicBezTo>
                <a:cubicBezTo>
                  <a:pt x="136" y="76"/>
                  <a:pt x="136" y="74"/>
                  <a:pt x="135" y="73"/>
                </a:cubicBezTo>
                <a:cubicBezTo>
                  <a:pt x="134" y="72"/>
                  <a:pt x="132" y="72"/>
                  <a:pt x="131" y="73"/>
                </a:cubicBezTo>
                <a:cubicBezTo>
                  <a:pt x="123" y="81"/>
                  <a:pt x="123" y="81"/>
                  <a:pt x="123" y="81"/>
                </a:cubicBezTo>
                <a:cubicBezTo>
                  <a:pt x="122" y="82"/>
                  <a:pt x="122" y="84"/>
                  <a:pt x="123" y="85"/>
                </a:cubicBezTo>
                <a:close/>
                <a:moveTo>
                  <a:pt x="131" y="86"/>
                </a:moveTo>
                <a:cubicBezTo>
                  <a:pt x="107" y="110"/>
                  <a:pt x="107" y="110"/>
                  <a:pt x="107" y="110"/>
                </a:cubicBezTo>
                <a:cubicBezTo>
                  <a:pt x="106" y="111"/>
                  <a:pt x="106" y="113"/>
                  <a:pt x="107" y="114"/>
                </a:cubicBezTo>
                <a:cubicBezTo>
                  <a:pt x="108" y="114"/>
                  <a:pt x="109" y="115"/>
                  <a:pt x="109" y="115"/>
                </a:cubicBezTo>
                <a:cubicBezTo>
                  <a:pt x="110" y="115"/>
                  <a:pt x="111" y="114"/>
                  <a:pt x="111" y="114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36" y="89"/>
                  <a:pt x="136" y="87"/>
                  <a:pt x="135" y="86"/>
                </a:cubicBezTo>
                <a:cubicBezTo>
                  <a:pt x="134" y="85"/>
                  <a:pt x="132" y="85"/>
                  <a:pt x="131" y="86"/>
                </a:cubicBezTo>
                <a:close/>
                <a:moveTo>
                  <a:pt x="137" y="85"/>
                </a:moveTo>
                <a:cubicBezTo>
                  <a:pt x="137" y="85"/>
                  <a:pt x="138" y="85"/>
                  <a:pt x="139" y="85"/>
                </a:cubicBezTo>
                <a:cubicBezTo>
                  <a:pt x="139" y="85"/>
                  <a:pt x="140" y="85"/>
                  <a:pt x="141" y="85"/>
                </a:cubicBezTo>
                <a:cubicBezTo>
                  <a:pt x="141" y="84"/>
                  <a:pt x="141" y="83"/>
                  <a:pt x="141" y="83"/>
                </a:cubicBezTo>
                <a:cubicBezTo>
                  <a:pt x="141" y="82"/>
                  <a:pt x="141" y="81"/>
                  <a:pt x="141" y="81"/>
                </a:cubicBezTo>
                <a:cubicBezTo>
                  <a:pt x="140" y="80"/>
                  <a:pt x="138" y="80"/>
                  <a:pt x="137" y="81"/>
                </a:cubicBezTo>
                <a:cubicBezTo>
                  <a:pt x="136" y="81"/>
                  <a:pt x="136" y="82"/>
                  <a:pt x="136" y="83"/>
                </a:cubicBezTo>
                <a:cubicBezTo>
                  <a:pt x="136" y="83"/>
                  <a:pt x="136" y="84"/>
                  <a:pt x="137" y="85"/>
                </a:cubicBezTo>
                <a:close/>
                <a:moveTo>
                  <a:pt x="160" y="31"/>
                </a:moveTo>
                <a:cubicBezTo>
                  <a:pt x="160" y="31"/>
                  <a:pt x="160" y="31"/>
                  <a:pt x="160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0" y="30"/>
                  <a:pt x="160" y="30"/>
                  <a:pt x="160" y="30"/>
                </a:cubicBezTo>
                <a:cubicBezTo>
                  <a:pt x="155" y="14"/>
                  <a:pt x="142" y="3"/>
                  <a:pt x="125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22" y="0"/>
                  <a:pt x="5" y="13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60"/>
                  <a:pt x="0" y="160"/>
                  <a:pt x="0" y="16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39"/>
                  <a:pt x="160" y="139"/>
                  <a:pt x="160" y="139"/>
                </a:cubicBezTo>
                <a:cubicBezTo>
                  <a:pt x="160" y="37"/>
                  <a:pt x="160" y="37"/>
                  <a:pt x="160" y="37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0" y="32"/>
                  <a:pt x="160" y="32"/>
                  <a:pt x="160" y="31"/>
                </a:cubicBezTo>
                <a:close/>
                <a:moveTo>
                  <a:pt x="122" y="5"/>
                </a:moveTo>
                <a:cubicBezTo>
                  <a:pt x="137" y="6"/>
                  <a:pt x="149" y="16"/>
                  <a:pt x="154" y="29"/>
                </a:cubicBezTo>
                <a:cubicBezTo>
                  <a:pt x="120" y="29"/>
                  <a:pt x="120" y="29"/>
                  <a:pt x="120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7" y="19"/>
                  <a:pt x="110" y="10"/>
                  <a:pt x="102" y="5"/>
                </a:cubicBezTo>
                <a:cubicBezTo>
                  <a:pt x="120" y="5"/>
                  <a:pt x="120" y="5"/>
                  <a:pt x="120" y="5"/>
                </a:cubicBezTo>
                <a:lnTo>
                  <a:pt x="122" y="5"/>
                </a:lnTo>
                <a:close/>
                <a:moveTo>
                  <a:pt x="115" y="37"/>
                </a:moveTo>
                <a:cubicBezTo>
                  <a:pt x="115" y="40"/>
                  <a:pt x="114" y="42"/>
                  <a:pt x="113" y="44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2" y="46"/>
                  <a:pt x="112" y="47"/>
                  <a:pt x="111" y="48"/>
                </a:cubicBezTo>
                <a:cubicBezTo>
                  <a:pt x="111" y="48"/>
                  <a:pt x="111" y="48"/>
                  <a:pt x="111" y="48"/>
                </a:cubicBezTo>
                <a:cubicBezTo>
                  <a:pt x="108" y="51"/>
                  <a:pt x="105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100" y="53"/>
                  <a:pt x="99" y="53"/>
                  <a:pt x="99" y="53"/>
                </a:cubicBezTo>
                <a:cubicBezTo>
                  <a:pt x="98" y="53"/>
                  <a:pt x="97" y="53"/>
                  <a:pt x="9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5" y="53"/>
                  <a:pt x="95" y="53"/>
                  <a:pt x="94" y="53"/>
                </a:cubicBezTo>
                <a:cubicBezTo>
                  <a:pt x="94" y="53"/>
                  <a:pt x="94" y="53"/>
                  <a:pt x="94" y="53"/>
                </a:cubicBezTo>
                <a:cubicBezTo>
                  <a:pt x="94" y="53"/>
                  <a:pt x="94" y="53"/>
                  <a:pt x="94" y="53"/>
                </a:cubicBezTo>
                <a:cubicBezTo>
                  <a:pt x="87" y="51"/>
                  <a:pt x="83" y="44"/>
                  <a:pt x="83" y="37"/>
                </a:cubicBezTo>
                <a:cubicBezTo>
                  <a:pt x="83" y="35"/>
                  <a:pt x="83" y="35"/>
                  <a:pt x="83" y="35"/>
                </a:cubicBezTo>
                <a:cubicBezTo>
                  <a:pt x="115" y="35"/>
                  <a:pt x="115" y="35"/>
                  <a:pt x="115" y="35"/>
                </a:cubicBezTo>
                <a:lnTo>
                  <a:pt x="115" y="37"/>
                </a:lnTo>
                <a:close/>
                <a:moveTo>
                  <a:pt x="141" y="59"/>
                </a:moveTo>
                <a:cubicBezTo>
                  <a:pt x="141" y="59"/>
                  <a:pt x="141" y="59"/>
                  <a:pt x="141" y="59"/>
                </a:cubicBezTo>
                <a:cubicBezTo>
                  <a:pt x="141" y="59"/>
                  <a:pt x="141" y="58"/>
                  <a:pt x="142" y="58"/>
                </a:cubicBezTo>
                <a:cubicBezTo>
                  <a:pt x="142" y="58"/>
                  <a:pt x="142" y="58"/>
                  <a:pt x="143" y="58"/>
                </a:cubicBezTo>
                <a:cubicBezTo>
                  <a:pt x="143" y="58"/>
                  <a:pt x="143" y="58"/>
                  <a:pt x="143" y="58"/>
                </a:cubicBezTo>
                <a:cubicBezTo>
                  <a:pt x="143" y="58"/>
                  <a:pt x="144" y="58"/>
                  <a:pt x="144" y="58"/>
                </a:cubicBezTo>
                <a:cubicBezTo>
                  <a:pt x="144" y="58"/>
                  <a:pt x="145" y="58"/>
                  <a:pt x="145" y="58"/>
                </a:cubicBezTo>
                <a:cubicBezTo>
                  <a:pt x="145" y="58"/>
                  <a:pt x="145" y="58"/>
                  <a:pt x="145" y="58"/>
                </a:cubicBezTo>
                <a:cubicBezTo>
                  <a:pt x="146" y="58"/>
                  <a:pt x="146" y="57"/>
                  <a:pt x="146" y="57"/>
                </a:cubicBezTo>
                <a:cubicBezTo>
                  <a:pt x="146" y="57"/>
                  <a:pt x="146" y="57"/>
                  <a:pt x="147" y="57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9"/>
                  <a:pt x="96" y="58"/>
                  <a:pt x="96" y="59"/>
                </a:cubicBezTo>
                <a:cubicBezTo>
                  <a:pt x="97" y="59"/>
                  <a:pt x="98" y="59"/>
                  <a:pt x="99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9"/>
                  <a:pt x="99" y="59"/>
                  <a:pt x="99" y="59"/>
                </a:cubicBezTo>
                <a:cubicBezTo>
                  <a:pt x="100" y="59"/>
                  <a:pt x="101" y="59"/>
                  <a:pt x="101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3" y="58"/>
                  <a:pt x="103" y="58"/>
                  <a:pt x="104" y="58"/>
                </a:cubicBezTo>
                <a:cubicBezTo>
                  <a:pt x="104" y="58"/>
                  <a:pt x="104" y="58"/>
                  <a:pt x="105" y="58"/>
                </a:cubicBezTo>
                <a:cubicBezTo>
                  <a:pt x="105" y="58"/>
                  <a:pt x="106" y="57"/>
                  <a:pt x="107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8" y="56"/>
                  <a:pt x="109" y="56"/>
                  <a:pt x="109" y="56"/>
                </a:cubicBezTo>
                <a:cubicBezTo>
                  <a:pt x="110" y="56"/>
                  <a:pt x="110" y="56"/>
                  <a:pt x="110" y="55"/>
                </a:cubicBezTo>
                <a:cubicBezTo>
                  <a:pt x="111" y="55"/>
                  <a:pt x="111" y="55"/>
                  <a:pt x="112" y="54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3" y="53"/>
                  <a:pt x="113" y="53"/>
                  <a:pt x="114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5" y="51"/>
                  <a:pt x="115" y="51"/>
                  <a:pt x="116" y="50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16" y="49"/>
                  <a:pt x="117" y="49"/>
                  <a:pt x="117" y="48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8" y="48"/>
                  <a:pt x="118" y="48"/>
                  <a:pt x="118" y="48"/>
                </a:cubicBezTo>
                <a:cubicBezTo>
                  <a:pt x="118" y="48"/>
                  <a:pt x="118" y="48"/>
                  <a:pt x="118" y="48"/>
                </a:cubicBezTo>
                <a:cubicBezTo>
                  <a:pt x="118" y="49"/>
                  <a:pt x="118" y="49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20" y="51"/>
                  <a:pt x="120" y="51"/>
                  <a:pt x="120" y="52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21" y="53"/>
                  <a:pt x="122" y="53"/>
                  <a:pt x="123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6" y="56"/>
                  <a:pt x="127" y="56"/>
                  <a:pt x="127" y="57"/>
                </a:cubicBezTo>
                <a:cubicBezTo>
                  <a:pt x="127" y="57"/>
                  <a:pt x="127" y="57"/>
                  <a:pt x="128" y="57"/>
                </a:cubicBezTo>
                <a:cubicBezTo>
                  <a:pt x="128" y="57"/>
                  <a:pt x="129" y="58"/>
                  <a:pt x="130" y="58"/>
                </a:cubicBezTo>
                <a:cubicBezTo>
                  <a:pt x="130" y="58"/>
                  <a:pt x="130" y="58"/>
                  <a:pt x="130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2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5" y="59"/>
                  <a:pt x="136" y="59"/>
                </a:cubicBezTo>
                <a:cubicBezTo>
                  <a:pt x="139" y="59"/>
                  <a:pt x="139" y="59"/>
                  <a:pt x="139" y="59"/>
                </a:cubicBezTo>
                <a:cubicBezTo>
                  <a:pt x="139" y="59"/>
                  <a:pt x="140" y="59"/>
                  <a:pt x="141" y="59"/>
                </a:cubicBezTo>
                <a:close/>
                <a:moveTo>
                  <a:pt x="75" y="54"/>
                </a:moveTo>
                <a:cubicBezTo>
                  <a:pt x="75" y="91"/>
                  <a:pt x="75" y="91"/>
                  <a:pt x="75" y="91"/>
                </a:cubicBezTo>
                <a:cubicBezTo>
                  <a:pt x="48" y="91"/>
                  <a:pt x="48" y="91"/>
                  <a:pt x="48" y="91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9" y="54"/>
                  <a:pt x="49" y="55"/>
                </a:cubicBezTo>
                <a:cubicBezTo>
                  <a:pt x="49" y="55"/>
                  <a:pt x="50" y="55"/>
                  <a:pt x="50" y="55"/>
                </a:cubicBezTo>
                <a:cubicBezTo>
                  <a:pt x="50" y="56"/>
                  <a:pt x="50" y="56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1" y="56"/>
                  <a:pt x="52" y="56"/>
                  <a:pt x="52" y="56"/>
                </a:cubicBezTo>
                <a:cubicBezTo>
                  <a:pt x="52" y="57"/>
                  <a:pt x="52" y="57"/>
                  <a:pt x="53" y="57"/>
                </a:cubicBezTo>
                <a:cubicBezTo>
                  <a:pt x="53" y="57"/>
                  <a:pt x="53" y="57"/>
                  <a:pt x="53" y="57"/>
                </a:cubicBezTo>
                <a:cubicBezTo>
                  <a:pt x="53" y="57"/>
                  <a:pt x="53" y="57"/>
                  <a:pt x="54" y="57"/>
                </a:cubicBezTo>
                <a:cubicBezTo>
                  <a:pt x="54" y="57"/>
                  <a:pt x="54" y="57"/>
                  <a:pt x="55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8"/>
                  <a:pt x="56" y="58"/>
                  <a:pt x="56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8" y="58"/>
                  <a:pt x="59" y="58"/>
                </a:cubicBezTo>
                <a:cubicBezTo>
                  <a:pt x="59" y="59"/>
                  <a:pt x="59" y="59"/>
                  <a:pt x="59" y="59"/>
                </a:cubicBezTo>
                <a:cubicBezTo>
                  <a:pt x="60" y="59"/>
                  <a:pt x="61" y="59"/>
                  <a:pt x="61" y="59"/>
                </a:cubicBezTo>
                <a:cubicBezTo>
                  <a:pt x="62" y="59"/>
                  <a:pt x="63" y="59"/>
                  <a:pt x="63" y="59"/>
                </a:cubicBezTo>
                <a:cubicBezTo>
                  <a:pt x="64" y="59"/>
                  <a:pt x="64" y="59"/>
                  <a:pt x="64" y="58"/>
                </a:cubicBezTo>
                <a:cubicBezTo>
                  <a:pt x="64" y="58"/>
                  <a:pt x="64" y="58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7" y="58"/>
                  <a:pt x="67" y="58"/>
                </a:cubicBezTo>
                <a:cubicBezTo>
                  <a:pt x="67" y="58"/>
                  <a:pt x="67" y="58"/>
                  <a:pt x="67" y="58"/>
                </a:cubicBezTo>
                <a:cubicBezTo>
                  <a:pt x="68" y="58"/>
                  <a:pt x="68" y="58"/>
                  <a:pt x="68" y="58"/>
                </a:cubicBezTo>
                <a:cubicBezTo>
                  <a:pt x="68" y="57"/>
                  <a:pt x="69" y="57"/>
                  <a:pt x="69" y="57"/>
                </a:cubicBezTo>
                <a:cubicBezTo>
                  <a:pt x="69" y="57"/>
                  <a:pt x="69" y="57"/>
                  <a:pt x="70" y="57"/>
                </a:cubicBezTo>
                <a:cubicBezTo>
                  <a:pt x="70" y="57"/>
                  <a:pt x="70" y="57"/>
                  <a:pt x="70" y="57"/>
                </a:cubicBezTo>
                <a:cubicBezTo>
                  <a:pt x="70" y="57"/>
                  <a:pt x="70" y="57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2" y="56"/>
                  <a:pt x="72" y="56"/>
                </a:cubicBezTo>
                <a:cubicBezTo>
                  <a:pt x="72" y="56"/>
                  <a:pt x="72" y="56"/>
                  <a:pt x="73" y="55"/>
                </a:cubicBezTo>
                <a:cubicBezTo>
                  <a:pt x="73" y="55"/>
                  <a:pt x="73" y="55"/>
                  <a:pt x="74" y="55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lose/>
                <a:moveTo>
                  <a:pt x="45" y="35"/>
                </a:moveTo>
                <a:cubicBezTo>
                  <a:pt x="77" y="35"/>
                  <a:pt x="77" y="35"/>
                  <a:pt x="77" y="35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41"/>
                  <a:pt x="76" y="44"/>
                  <a:pt x="75" y="46"/>
                </a:cubicBezTo>
                <a:cubicBezTo>
                  <a:pt x="75" y="46"/>
                  <a:pt x="75" y="46"/>
                  <a:pt x="75" y="46"/>
                </a:cubicBezTo>
                <a:cubicBezTo>
                  <a:pt x="74" y="46"/>
                  <a:pt x="74" y="47"/>
                  <a:pt x="74" y="47"/>
                </a:cubicBezTo>
                <a:cubicBezTo>
                  <a:pt x="74" y="47"/>
                  <a:pt x="74" y="47"/>
                  <a:pt x="73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3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1" y="50"/>
                  <a:pt x="70" y="51"/>
                  <a:pt x="69" y="51"/>
                </a:cubicBezTo>
                <a:cubicBezTo>
                  <a:pt x="69" y="52"/>
                  <a:pt x="69" y="52"/>
                  <a:pt x="69" y="52"/>
                </a:cubicBezTo>
                <a:cubicBezTo>
                  <a:pt x="68" y="52"/>
                  <a:pt x="68" y="52"/>
                  <a:pt x="67" y="52"/>
                </a:cubicBezTo>
                <a:cubicBezTo>
                  <a:pt x="67" y="52"/>
                  <a:pt x="67" y="52"/>
                  <a:pt x="67" y="52"/>
                </a:cubicBezTo>
                <a:cubicBezTo>
                  <a:pt x="66" y="53"/>
                  <a:pt x="66" y="53"/>
                  <a:pt x="65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5" y="53"/>
                  <a:pt x="64" y="53"/>
                  <a:pt x="64" y="53"/>
                </a:cubicBezTo>
                <a:cubicBezTo>
                  <a:pt x="63" y="53"/>
                  <a:pt x="63" y="53"/>
                  <a:pt x="63" y="53"/>
                </a:cubicBezTo>
                <a:cubicBezTo>
                  <a:pt x="63" y="53"/>
                  <a:pt x="62" y="53"/>
                  <a:pt x="61" y="53"/>
                </a:cubicBezTo>
                <a:cubicBezTo>
                  <a:pt x="61" y="53"/>
                  <a:pt x="60" y="53"/>
                  <a:pt x="60" y="53"/>
                </a:cubicBezTo>
                <a:cubicBezTo>
                  <a:pt x="59" y="53"/>
                  <a:pt x="59" y="53"/>
                  <a:pt x="59" y="53"/>
                </a:cubicBezTo>
                <a:cubicBezTo>
                  <a:pt x="59" y="53"/>
                  <a:pt x="58" y="53"/>
                  <a:pt x="58" y="53"/>
                </a:cubicBezTo>
                <a:cubicBezTo>
                  <a:pt x="58" y="53"/>
                  <a:pt x="57" y="53"/>
                  <a:pt x="57" y="53"/>
                </a:cubicBezTo>
                <a:cubicBezTo>
                  <a:pt x="57" y="53"/>
                  <a:pt x="56" y="53"/>
                  <a:pt x="56" y="52"/>
                </a:cubicBezTo>
                <a:cubicBezTo>
                  <a:pt x="56" y="52"/>
                  <a:pt x="56" y="52"/>
                  <a:pt x="56" y="52"/>
                </a:cubicBezTo>
                <a:cubicBezTo>
                  <a:pt x="55" y="52"/>
                  <a:pt x="55" y="52"/>
                  <a:pt x="54" y="52"/>
                </a:cubicBezTo>
                <a:cubicBezTo>
                  <a:pt x="54" y="52"/>
                  <a:pt x="54" y="52"/>
                  <a:pt x="54" y="51"/>
                </a:cubicBezTo>
                <a:cubicBezTo>
                  <a:pt x="53" y="51"/>
                  <a:pt x="52" y="50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49"/>
                  <a:pt x="50" y="49"/>
                  <a:pt x="50" y="48"/>
                </a:cubicBezTo>
                <a:cubicBezTo>
                  <a:pt x="50" y="48"/>
                  <a:pt x="49" y="48"/>
                  <a:pt x="49" y="48"/>
                </a:cubicBezTo>
                <a:cubicBezTo>
                  <a:pt x="49" y="47"/>
                  <a:pt x="49" y="47"/>
                  <a:pt x="48" y="47"/>
                </a:cubicBezTo>
                <a:cubicBezTo>
                  <a:pt x="48" y="47"/>
                  <a:pt x="48" y="46"/>
                  <a:pt x="48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6" y="44"/>
                  <a:pt x="45" y="41"/>
                  <a:pt x="45" y="37"/>
                </a:cubicBezTo>
                <a:lnTo>
                  <a:pt x="45" y="35"/>
                </a:lnTo>
                <a:close/>
                <a:moveTo>
                  <a:pt x="83" y="5"/>
                </a:moveTo>
                <a:cubicBezTo>
                  <a:pt x="97" y="6"/>
                  <a:pt x="110" y="15"/>
                  <a:pt x="114" y="29"/>
                </a:cubicBezTo>
                <a:cubicBezTo>
                  <a:pt x="83" y="29"/>
                  <a:pt x="83" y="29"/>
                  <a:pt x="83" y="29"/>
                </a:cubicBezTo>
                <a:lnTo>
                  <a:pt x="83" y="5"/>
                </a:lnTo>
                <a:close/>
                <a:moveTo>
                  <a:pt x="77" y="29"/>
                </a:moveTo>
                <a:cubicBezTo>
                  <a:pt x="46" y="29"/>
                  <a:pt x="46" y="29"/>
                  <a:pt x="46" y="29"/>
                </a:cubicBezTo>
                <a:cubicBezTo>
                  <a:pt x="50" y="15"/>
                  <a:pt x="63" y="6"/>
                  <a:pt x="77" y="5"/>
                </a:cubicBezTo>
                <a:lnTo>
                  <a:pt x="77" y="29"/>
                </a:lnTo>
                <a:close/>
                <a:moveTo>
                  <a:pt x="40" y="5"/>
                </a:moveTo>
                <a:cubicBezTo>
                  <a:pt x="58" y="5"/>
                  <a:pt x="58" y="5"/>
                  <a:pt x="58" y="5"/>
                </a:cubicBezTo>
                <a:cubicBezTo>
                  <a:pt x="50" y="10"/>
                  <a:pt x="43" y="19"/>
                  <a:pt x="41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11" y="15"/>
                  <a:pt x="25" y="5"/>
                  <a:pt x="40" y="5"/>
                </a:cubicBezTo>
                <a:close/>
                <a:moveTo>
                  <a:pt x="5" y="35"/>
                </a:moveTo>
                <a:cubicBezTo>
                  <a:pt x="39" y="35"/>
                  <a:pt x="39" y="35"/>
                  <a:pt x="39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44"/>
                  <a:pt x="35" y="51"/>
                  <a:pt x="29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8" y="53"/>
                  <a:pt x="27" y="53"/>
                  <a:pt x="27" y="53"/>
                </a:cubicBezTo>
                <a:cubicBezTo>
                  <a:pt x="26" y="53"/>
                  <a:pt x="26" y="53"/>
                  <a:pt x="26" y="53"/>
                </a:cubicBezTo>
                <a:cubicBezTo>
                  <a:pt x="25" y="53"/>
                  <a:pt x="25" y="53"/>
                  <a:pt x="24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3"/>
                  <a:pt x="20" y="53"/>
                  <a:pt x="19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8" y="53"/>
                  <a:pt x="17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6" y="52"/>
                  <a:pt x="15" y="52"/>
                  <a:pt x="15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1"/>
                  <a:pt x="13" y="51"/>
                  <a:pt x="12" y="50"/>
                </a:cubicBezTo>
                <a:cubicBezTo>
                  <a:pt x="8" y="48"/>
                  <a:pt x="5" y="43"/>
                  <a:pt x="5" y="37"/>
                </a:cubicBezTo>
                <a:lnTo>
                  <a:pt x="5" y="35"/>
                </a:lnTo>
                <a:close/>
                <a:moveTo>
                  <a:pt x="13" y="57"/>
                </a:move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8"/>
                  <a:pt x="15" y="58"/>
                </a:cubicBezTo>
                <a:cubicBezTo>
                  <a:pt x="15" y="58"/>
                  <a:pt x="15" y="58"/>
                  <a:pt x="15" y="58"/>
                </a:cubicBezTo>
                <a:cubicBezTo>
                  <a:pt x="15" y="58"/>
                  <a:pt x="16" y="58"/>
                  <a:pt x="16" y="58"/>
                </a:cubicBezTo>
                <a:cubicBezTo>
                  <a:pt x="16" y="58"/>
                  <a:pt x="17" y="58"/>
                  <a:pt x="17" y="58"/>
                </a:cubicBezTo>
                <a:cubicBezTo>
                  <a:pt x="17" y="58"/>
                  <a:pt x="17" y="58"/>
                  <a:pt x="17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19" y="58"/>
                  <a:pt x="19" y="59"/>
                  <a:pt x="1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20" y="59"/>
                  <a:pt x="21" y="59"/>
                  <a:pt x="21" y="59"/>
                </a:cubicBezTo>
                <a:cubicBezTo>
                  <a:pt x="24" y="59"/>
                  <a:pt x="24" y="59"/>
                  <a:pt x="24" y="59"/>
                </a:cubicBezTo>
                <a:cubicBezTo>
                  <a:pt x="25" y="59"/>
                  <a:pt x="26" y="59"/>
                  <a:pt x="26" y="59"/>
                </a:cubicBezTo>
                <a:cubicBezTo>
                  <a:pt x="27" y="59"/>
                  <a:pt x="27" y="59"/>
                  <a:pt x="27" y="58"/>
                </a:cubicBezTo>
                <a:cubicBezTo>
                  <a:pt x="27" y="131"/>
                  <a:pt x="27" y="131"/>
                  <a:pt x="27" y="131"/>
                </a:cubicBezTo>
                <a:cubicBezTo>
                  <a:pt x="13" y="131"/>
                  <a:pt x="13" y="131"/>
                  <a:pt x="13" y="131"/>
                </a:cubicBezTo>
                <a:lnTo>
                  <a:pt x="13" y="57"/>
                </a:lnTo>
                <a:close/>
                <a:moveTo>
                  <a:pt x="5" y="144"/>
                </a:moveTo>
                <a:cubicBezTo>
                  <a:pt x="13" y="144"/>
                  <a:pt x="13" y="144"/>
                  <a:pt x="13" y="144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5" y="155"/>
                  <a:pt x="5" y="155"/>
                  <a:pt x="5" y="155"/>
                </a:cubicBezTo>
                <a:lnTo>
                  <a:pt x="5" y="144"/>
                </a:lnTo>
                <a:close/>
                <a:moveTo>
                  <a:pt x="24" y="144"/>
                </a:moveTo>
                <a:cubicBezTo>
                  <a:pt x="24" y="155"/>
                  <a:pt x="24" y="155"/>
                  <a:pt x="24" y="155"/>
                </a:cubicBezTo>
                <a:cubicBezTo>
                  <a:pt x="19" y="155"/>
                  <a:pt x="19" y="155"/>
                  <a:pt x="19" y="155"/>
                </a:cubicBezTo>
                <a:cubicBezTo>
                  <a:pt x="19" y="144"/>
                  <a:pt x="19" y="144"/>
                  <a:pt x="19" y="144"/>
                </a:cubicBezTo>
                <a:lnTo>
                  <a:pt x="24" y="144"/>
                </a:lnTo>
                <a:close/>
                <a:moveTo>
                  <a:pt x="29" y="155"/>
                </a:moveTo>
                <a:cubicBezTo>
                  <a:pt x="29" y="144"/>
                  <a:pt x="29" y="144"/>
                  <a:pt x="29" y="144"/>
                </a:cubicBezTo>
                <a:cubicBezTo>
                  <a:pt x="35" y="144"/>
                  <a:pt x="35" y="144"/>
                  <a:pt x="35" y="144"/>
                </a:cubicBezTo>
                <a:cubicBezTo>
                  <a:pt x="35" y="155"/>
                  <a:pt x="35" y="155"/>
                  <a:pt x="35" y="155"/>
                </a:cubicBezTo>
                <a:lnTo>
                  <a:pt x="29" y="155"/>
                </a:lnTo>
                <a:close/>
                <a:moveTo>
                  <a:pt x="147" y="144"/>
                </a:moveTo>
                <a:cubicBezTo>
                  <a:pt x="147" y="155"/>
                  <a:pt x="147" y="155"/>
                  <a:pt x="147" y="155"/>
                </a:cubicBezTo>
                <a:cubicBezTo>
                  <a:pt x="141" y="155"/>
                  <a:pt x="141" y="155"/>
                  <a:pt x="141" y="155"/>
                </a:cubicBezTo>
                <a:cubicBezTo>
                  <a:pt x="141" y="144"/>
                  <a:pt x="141" y="144"/>
                  <a:pt x="141" y="144"/>
                </a:cubicBezTo>
                <a:lnTo>
                  <a:pt x="147" y="144"/>
                </a:lnTo>
                <a:close/>
                <a:moveTo>
                  <a:pt x="136" y="155"/>
                </a:moveTo>
                <a:cubicBezTo>
                  <a:pt x="131" y="155"/>
                  <a:pt x="131" y="155"/>
                  <a:pt x="131" y="155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6" y="144"/>
                  <a:pt x="136" y="144"/>
                  <a:pt x="136" y="144"/>
                </a:cubicBezTo>
                <a:lnTo>
                  <a:pt x="136" y="155"/>
                </a:lnTo>
                <a:close/>
                <a:moveTo>
                  <a:pt x="125" y="155"/>
                </a:moveTo>
                <a:cubicBezTo>
                  <a:pt x="120" y="155"/>
                  <a:pt x="120" y="155"/>
                  <a:pt x="120" y="155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5" y="144"/>
                  <a:pt x="125" y="144"/>
                  <a:pt x="125" y="144"/>
                </a:cubicBezTo>
                <a:lnTo>
                  <a:pt x="125" y="155"/>
                </a:lnTo>
                <a:close/>
                <a:moveTo>
                  <a:pt x="115" y="155"/>
                </a:moveTo>
                <a:cubicBezTo>
                  <a:pt x="109" y="155"/>
                  <a:pt x="109" y="155"/>
                  <a:pt x="109" y="155"/>
                </a:cubicBezTo>
                <a:cubicBezTo>
                  <a:pt x="109" y="144"/>
                  <a:pt x="109" y="144"/>
                  <a:pt x="109" y="144"/>
                </a:cubicBezTo>
                <a:cubicBezTo>
                  <a:pt x="115" y="144"/>
                  <a:pt x="115" y="144"/>
                  <a:pt x="115" y="144"/>
                </a:cubicBezTo>
                <a:lnTo>
                  <a:pt x="115" y="155"/>
                </a:lnTo>
                <a:close/>
                <a:moveTo>
                  <a:pt x="104" y="155"/>
                </a:moveTo>
                <a:cubicBezTo>
                  <a:pt x="99" y="155"/>
                  <a:pt x="99" y="155"/>
                  <a:pt x="99" y="155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104" y="144"/>
                  <a:pt x="104" y="144"/>
                  <a:pt x="104" y="144"/>
                </a:cubicBezTo>
                <a:lnTo>
                  <a:pt x="104" y="155"/>
                </a:lnTo>
                <a:close/>
                <a:moveTo>
                  <a:pt x="93" y="155"/>
                </a:moveTo>
                <a:cubicBezTo>
                  <a:pt x="88" y="155"/>
                  <a:pt x="88" y="155"/>
                  <a:pt x="88" y="155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93" y="144"/>
                  <a:pt x="93" y="144"/>
                  <a:pt x="93" y="144"/>
                </a:cubicBezTo>
                <a:lnTo>
                  <a:pt x="93" y="155"/>
                </a:lnTo>
                <a:close/>
                <a:moveTo>
                  <a:pt x="155" y="155"/>
                </a:moveTo>
                <a:cubicBezTo>
                  <a:pt x="152" y="155"/>
                  <a:pt x="152" y="155"/>
                  <a:pt x="152" y="155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5" y="144"/>
                  <a:pt x="155" y="144"/>
                  <a:pt x="155" y="144"/>
                </a:cubicBezTo>
                <a:lnTo>
                  <a:pt x="155" y="155"/>
                </a:lnTo>
                <a:close/>
                <a:moveTo>
                  <a:pt x="155" y="51"/>
                </a:moveTo>
                <a:cubicBezTo>
                  <a:pt x="155" y="139"/>
                  <a:pt x="155" y="139"/>
                  <a:pt x="155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40" y="155"/>
                  <a:pt x="40" y="155"/>
                  <a:pt x="40" y="155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5" y="139"/>
                  <a:pt x="5" y="139"/>
                  <a:pt x="5" y="139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2"/>
                  <a:pt x="6" y="52"/>
                  <a:pt x="6" y="52"/>
                </a:cubicBezTo>
                <a:cubicBezTo>
                  <a:pt x="6" y="52"/>
                  <a:pt x="6" y="52"/>
                  <a:pt x="7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136"/>
                  <a:pt x="8" y="136"/>
                  <a:pt x="8" y="136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4" y="56"/>
                  <a:pt x="35" y="56"/>
                </a:cubicBezTo>
                <a:cubicBezTo>
                  <a:pt x="35" y="56"/>
                  <a:pt x="35" y="56"/>
                  <a:pt x="35" y="55"/>
                </a:cubicBezTo>
                <a:cubicBezTo>
                  <a:pt x="36" y="55"/>
                  <a:pt x="36" y="55"/>
                  <a:pt x="37" y="54"/>
                </a:cubicBezTo>
                <a:cubicBezTo>
                  <a:pt x="37" y="54"/>
                  <a:pt x="37" y="54"/>
                  <a:pt x="37" y="54"/>
                </a:cubicBezTo>
                <a:cubicBezTo>
                  <a:pt x="38" y="53"/>
                  <a:pt x="39" y="53"/>
                  <a:pt x="39" y="52"/>
                </a:cubicBezTo>
                <a:cubicBezTo>
                  <a:pt x="39" y="52"/>
                  <a:pt x="39" y="52"/>
                  <a:pt x="40" y="52"/>
                </a:cubicBezTo>
                <a:cubicBezTo>
                  <a:pt x="40" y="51"/>
                  <a:pt x="40" y="51"/>
                  <a:pt x="41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2" y="49"/>
                  <a:pt x="42" y="49"/>
                  <a:pt x="4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96"/>
                  <a:pt x="43" y="96"/>
                  <a:pt x="43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48"/>
                  <a:pt x="80" y="48"/>
                  <a:pt x="80" y="48"/>
                </a:cubicBezTo>
                <a:cubicBezTo>
                  <a:pt x="80" y="48"/>
                  <a:pt x="80" y="48"/>
                  <a:pt x="80" y="48"/>
                </a:cubicBezTo>
                <a:cubicBezTo>
                  <a:pt x="81" y="49"/>
                  <a:pt x="81" y="49"/>
                  <a:pt x="81" y="50"/>
                </a:cubicBezTo>
                <a:cubicBezTo>
                  <a:pt x="81" y="50"/>
                  <a:pt x="82" y="50"/>
                  <a:pt x="82" y="50"/>
                </a:cubicBezTo>
                <a:cubicBezTo>
                  <a:pt x="82" y="51"/>
                  <a:pt x="83" y="51"/>
                  <a:pt x="83" y="52"/>
                </a:cubicBezTo>
                <a:cubicBezTo>
                  <a:pt x="83" y="52"/>
                  <a:pt x="83" y="52"/>
                  <a:pt x="83" y="52"/>
                </a:cubicBezTo>
                <a:cubicBezTo>
                  <a:pt x="84" y="53"/>
                  <a:pt x="85" y="53"/>
                  <a:pt x="85" y="54"/>
                </a:cubicBezTo>
                <a:cubicBezTo>
                  <a:pt x="85" y="54"/>
                  <a:pt x="86" y="54"/>
                  <a:pt x="86" y="54"/>
                </a:cubicBezTo>
                <a:cubicBezTo>
                  <a:pt x="86" y="55"/>
                  <a:pt x="87" y="55"/>
                  <a:pt x="87" y="55"/>
                </a:cubicBezTo>
                <a:cubicBezTo>
                  <a:pt x="88" y="56"/>
                  <a:pt x="88" y="56"/>
                  <a:pt x="88" y="56"/>
                </a:cubicBezTo>
                <a:cubicBezTo>
                  <a:pt x="89" y="56"/>
                  <a:pt x="89" y="56"/>
                  <a:pt x="90" y="57"/>
                </a:cubicBezTo>
                <a:cubicBezTo>
                  <a:pt x="90" y="57"/>
                  <a:pt x="90" y="57"/>
                  <a:pt x="90" y="57"/>
                </a:cubicBezTo>
                <a:cubicBezTo>
                  <a:pt x="90" y="57"/>
                  <a:pt x="91" y="57"/>
                  <a:pt x="91" y="5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2" y="54"/>
                  <a:pt x="152" y="54"/>
                  <a:pt x="152" y="54"/>
                </a:cubicBezTo>
                <a:cubicBezTo>
                  <a:pt x="152" y="54"/>
                  <a:pt x="152" y="54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55" y="52"/>
                  <a:pt x="155" y="51"/>
                </a:cubicBezTo>
                <a:close/>
                <a:moveTo>
                  <a:pt x="148" y="50"/>
                </a:moveTo>
                <a:cubicBezTo>
                  <a:pt x="147" y="51"/>
                  <a:pt x="147" y="51"/>
                  <a:pt x="146" y="52"/>
                </a:cubicBezTo>
                <a:cubicBezTo>
                  <a:pt x="146" y="52"/>
                  <a:pt x="146" y="52"/>
                  <a:pt x="145" y="52"/>
                </a:cubicBezTo>
                <a:cubicBezTo>
                  <a:pt x="145" y="52"/>
                  <a:pt x="144" y="52"/>
                  <a:pt x="143" y="53"/>
                </a:cubicBezTo>
                <a:cubicBezTo>
                  <a:pt x="143" y="53"/>
                  <a:pt x="143" y="53"/>
                  <a:pt x="143" y="53"/>
                </a:cubicBezTo>
                <a:cubicBezTo>
                  <a:pt x="143" y="53"/>
                  <a:pt x="142" y="53"/>
                  <a:pt x="141" y="53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40" y="53"/>
                  <a:pt x="139" y="53"/>
                  <a:pt x="139" y="53"/>
                </a:cubicBezTo>
                <a:cubicBezTo>
                  <a:pt x="136" y="53"/>
                  <a:pt x="136" y="53"/>
                  <a:pt x="136" y="53"/>
                </a:cubicBezTo>
                <a:cubicBezTo>
                  <a:pt x="135" y="53"/>
                  <a:pt x="135" y="53"/>
                  <a:pt x="134" y="53"/>
                </a:cubicBezTo>
                <a:cubicBezTo>
                  <a:pt x="134" y="53"/>
                  <a:pt x="134" y="53"/>
                  <a:pt x="134" y="53"/>
                </a:cubicBezTo>
                <a:cubicBezTo>
                  <a:pt x="130" y="53"/>
                  <a:pt x="127" y="51"/>
                  <a:pt x="124" y="48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123" y="47"/>
                  <a:pt x="122" y="46"/>
                  <a:pt x="122" y="44"/>
                </a:cubicBezTo>
                <a:cubicBezTo>
                  <a:pt x="122" y="44"/>
                  <a:pt x="121" y="44"/>
                  <a:pt x="121" y="44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0" y="42"/>
                  <a:pt x="120" y="40"/>
                  <a:pt x="120" y="37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43"/>
                  <a:pt x="152" y="48"/>
                  <a:pt x="148" y="50"/>
                </a:cubicBezTo>
                <a:close/>
                <a:moveTo>
                  <a:pt x="35" y="61"/>
                </a:moveTo>
                <a:cubicBezTo>
                  <a:pt x="40" y="61"/>
                  <a:pt x="40" y="61"/>
                  <a:pt x="40" y="61"/>
                </a:cubicBezTo>
                <a:cubicBezTo>
                  <a:pt x="40" y="133"/>
                  <a:pt x="40" y="133"/>
                  <a:pt x="40" y="133"/>
                </a:cubicBezTo>
                <a:cubicBezTo>
                  <a:pt x="35" y="133"/>
                  <a:pt x="35" y="133"/>
                  <a:pt x="35" y="133"/>
                </a:cubicBezTo>
                <a:lnTo>
                  <a:pt x="35" y="61"/>
                </a:lnTo>
                <a:close/>
                <a:moveTo>
                  <a:pt x="83" y="61"/>
                </a:moveTo>
                <a:cubicBezTo>
                  <a:pt x="88" y="61"/>
                  <a:pt x="88" y="61"/>
                  <a:pt x="88" y="61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83" y="133"/>
                  <a:pt x="83" y="133"/>
                  <a:pt x="83" y="133"/>
                </a:cubicBezTo>
                <a:lnTo>
                  <a:pt x="83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" name="Freeform 1146">
            <a:extLst>
              <a:ext uri="{FF2B5EF4-FFF2-40B4-BE49-F238E27FC236}">
                <a16:creationId xmlns:a16="http://schemas.microsoft.com/office/drawing/2014/main" id="{AE4DE452-3BE9-4C75-A27E-E9BCFC596B73}"/>
              </a:ext>
            </a:extLst>
          </p:cNvPr>
          <p:cNvSpPr>
            <a:spLocks noEditPoints="1"/>
          </p:cNvSpPr>
          <p:nvPr/>
        </p:nvSpPr>
        <p:spPr bwMode="auto">
          <a:xfrm>
            <a:off x="10732127" y="5286705"/>
            <a:ext cx="441710" cy="449460"/>
          </a:xfrm>
          <a:custGeom>
            <a:avLst/>
            <a:gdLst>
              <a:gd name="T0" fmla="*/ 75597 w 158"/>
              <a:gd name="T1" fmla="*/ 82868 h 160"/>
              <a:gd name="T2" fmla="*/ 333315 w 158"/>
              <a:gd name="T3" fmla="*/ 65603 h 160"/>
              <a:gd name="T4" fmla="*/ 261154 w 158"/>
              <a:gd name="T5" fmla="*/ 138113 h 160"/>
              <a:gd name="T6" fmla="*/ 470764 w 158"/>
              <a:gd name="T7" fmla="*/ 127754 h 160"/>
              <a:gd name="T8" fmla="*/ 223355 w 158"/>
              <a:gd name="T9" fmla="*/ 155377 h 160"/>
              <a:gd name="T10" fmla="*/ 158067 w 158"/>
              <a:gd name="T11" fmla="*/ 165735 h 160"/>
              <a:gd name="T12" fmla="*/ 498254 w 158"/>
              <a:gd name="T13" fmla="*/ 176093 h 160"/>
              <a:gd name="T14" fmla="*/ 481073 w 158"/>
              <a:gd name="T15" fmla="*/ 193358 h 160"/>
              <a:gd name="T16" fmla="*/ 395167 w 158"/>
              <a:gd name="T17" fmla="*/ 0 h 160"/>
              <a:gd name="T18" fmla="*/ 13745 w 158"/>
              <a:gd name="T19" fmla="*/ 103584 h 160"/>
              <a:gd name="T20" fmla="*/ 6872 w 158"/>
              <a:gd name="T21" fmla="*/ 369451 h 160"/>
              <a:gd name="T22" fmla="*/ 10309 w 158"/>
              <a:gd name="T23" fmla="*/ 479941 h 160"/>
              <a:gd name="T24" fmla="*/ 542925 w 158"/>
              <a:gd name="T25" fmla="*/ 176093 h 160"/>
              <a:gd name="T26" fmla="*/ 498254 w 158"/>
              <a:gd name="T27" fmla="*/ 210622 h 160"/>
              <a:gd name="T28" fmla="*/ 450147 w 158"/>
              <a:gd name="T29" fmla="*/ 227886 h 160"/>
              <a:gd name="T30" fmla="*/ 426093 w 158"/>
              <a:gd name="T31" fmla="*/ 138113 h 160"/>
              <a:gd name="T32" fmla="*/ 525744 w 158"/>
              <a:gd name="T33" fmla="*/ 182999 h 160"/>
              <a:gd name="T34" fmla="*/ 158067 w 158"/>
              <a:gd name="T35" fmla="*/ 165735 h 160"/>
              <a:gd name="T36" fmla="*/ 72161 w 158"/>
              <a:gd name="T37" fmla="*/ 227886 h 160"/>
              <a:gd name="T38" fmla="*/ 48107 w 158"/>
              <a:gd name="T39" fmla="*/ 214074 h 160"/>
              <a:gd name="T40" fmla="*/ 140886 w 158"/>
              <a:gd name="T41" fmla="*/ 120848 h 160"/>
              <a:gd name="T42" fmla="*/ 288644 w 158"/>
              <a:gd name="T43" fmla="*/ 120848 h 160"/>
              <a:gd name="T44" fmla="*/ 288644 w 158"/>
              <a:gd name="T45" fmla="*/ 17264 h 160"/>
              <a:gd name="T46" fmla="*/ 371113 w 158"/>
              <a:gd name="T47" fmla="*/ 27623 h 160"/>
              <a:gd name="T48" fmla="*/ 288644 w 158"/>
              <a:gd name="T49" fmla="*/ 17264 h 160"/>
              <a:gd name="T50" fmla="*/ 68725 w 158"/>
              <a:gd name="T51" fmla="*/ 55245 h 160"/>
              <a:gd name="T52" fmla="*/ 130577 w 158"/>
              <a:gd name="T53" fmla="*/ 27623 h 160"/>
              <a:gd name="T54" fmla="*/ 140886 w 158"/>
              <a:gd name="T55" fmla="*/ 93226 h 160"/>
              <a:gd name="T56" fmla="*/ 27490 w 158"/>
              <a:gd name="T57" fmla="*/ 365998 h 160"/>
              <a:gd name="T58" fmla="*/ 51544 w 158"/>
              <a:gd name="T59" fmla="*/ 279678 h 160"/>
              <a:gd name="T60" fmla="*/ 79033 w 158"/>
              <a:gd name="T61" fmla="*/ 321112 h 160"/>
              <a:gd name="T62" fmla="*/ 72161 w 158"/>
              <a:gd name="T63" fmla="*/ 400526 h 160"/>
              <a:gd name="T64" fmla="*/ 34362 w 158"/>
              <a:gd name="T65" fmla="*/ 410885 h 160"/>
              <a:gd name="T66" fmla="*/ 61852 w 158"/>
              <a:gd name="T67" fmla="*/ 441960 h 160"/>
              <a:gd name="T68" fmla="*/ 85906 w 158"/>
              <a:gd name="T69" fmla="*/ 414338 h 160"/>
              <a:gd name="T70" fmla="*/ 92778 w 158"/>
              <a:gd name="T71" fmla="*/ 310753 h 160"/>
              <a:gd name="T72" fmla="*/ 85906 w 158"/>
              <a:gd name="T73" fmla="*/ 479941 h 160"/>
              <a:gd name="T74" fmla="*/ 498254 w 158"/>
              <a:gd name="T75" fmla="*/ 265867 h 160"/>
              <a:gd name="T76" fmla="*/ 54980 w 158"/>
              <a:gd name="T77" fmla="*/ 258961 h 160"/>
              <a:gd name="T78" fmla="*/ 65288 w 158"/>
              <a:gd name="T79" fmla="*/ 245150 h 160"/>
              <a:gd name="T80" fmla="*/ 106523 w 158"/>
              <a:gd name="T81" fmla="*/ 245150 h 160"/>
              <a:gd name="T82" fmla="*/ 144322 w 158"/>
              <a:gd name="T83" fmla="*/ 220980 h 160"/>
              <a:gd name="T84" fmla="*/ 168375 w 158"/>
              <a:gd name="T85" fmla="*/ 231338 h 160"/>
              <a:gd name="T86" fmla="*/ 206174 w 158"/>
              <a:gd name="T87" fmla="*/ 248603 h 160"/>
              <a:gd name="T88" fmla="*/ 254281 w 158"/>
              <a:gd name="T89" fmla="*/ 238244 h 160"/>
              <a:gd name="T90" fmla="*/ 278335 w 158"/>
              <a:gd name="T91" fmla="*/ 210622 h 160"/>
              <a:gd name="T92" fmla="*/ 312697 w 158"/>
              <a:gd name="T93" fmla="*/ 241697 h 160"/>
              <a:gd name="T94" fmla="*/ 360805 w 158"/>
              <a:gd name="T95" fmla="*/ 245150 h 160"/>
              <a:gd name="T96" fmla="*/ 395167 w 158"/>
              <a:gd name="T97" fmla="*/ 224433 h 160"/>
              <a:gd name="T98" fmla="*/ 419221 w 158"/>
              <a:gd name="T99" fmla="*/ 227886 h 160"/>
              <a:gd name="T100" fmla="*/ 460455 w 158"/>
              <a:gd name="T101" fmla="*/ 248603 h 160"/>
              <a:gd name="T102" fmla="*/ 498254 w 158"/>
              <a:gd name="T103" fmla="*/ 241697 h 160"/>
              <a:gd name="T104" fmla="*/ 460455 w 158"/>
              <a:gd name="T105" fmla="*/ 403979 h 160"/>
              <a:gd name="T106" fmla="*/ 168375 w 158"/>
              <a:gd name="T107" fmla="*/ 359093 h 160"/>
              <a:gd name="T108" fmla="*/ 199302 w 158"/>
              <a:gd name="T109" fmla="*/ 352187 h 160"/>
              <a:gd name="T110" fmla="*/ 223355 w 158"/>
              <a:gd name="T111" fmla="*/ 348734 h 160"/>
              <a:gd name="T112" fmla="*/ 257718 w 158"/>
              <a:gd name="T113" fmla="*/ 365998 h 160"/>
              <a:gd name="T114" fmla="*/ 278335 w 158"/>
              <a:gd name="T115" fmla="*/ 341828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8" h="160">
                <a:moveTo>
                  <a:pt x="33" y="13"/>
                </a:moveTo>
                <a:cubicBezTo>
                  <a:pt x="35" y="13"/>
                  <a:pt x="36" y="14"/>
                  <a:pt x="36" y="16"/>
                </a:cubicBezTo>
                <a:cubicBezTo>
                  <a:pt x="36" y="17"/>
                  <a:pt x="35" y="19"/>
                  <a:pt x="33" y="19"/>
                </a:cubicBezTo>
                <a:cubicBezTo>
                  <a:pt x="32" y="19"/>
                  <a:pt x="30" y="17"/>
                  <a:pt x="30" y="16"/>
                </a:cubicBezTo>
                <a:cubicBezTo>
                  <a:pt x="30" y="14"/>
                  <a:pt x="32" y="13"/>
                  <a:pt x="33" y="13"/>
                </a:cubicBezTo>
                <a:close/>
                <a:moveTo>
                  <a:pt x="25" y="21"/>
                </a:moveTo>
                <a:cubicBezTo>
                  <a:pt x="27" y="21"/>
                  <a:pt x="28" y="22"/>
                  <a:pt x="28" y="24"/>
                </a:cubicBezTo>
                <a:cubicBezTo>
                  <a:pt x="28" y="25"/>
                  <a:pt x="27" y="27"/>
                  <a:pt x="25" y="27"/>
                </a:cubicBezTo>
                <a:cubicBezTo>
                  <a:pt x="24" y="27"/>
                  <a:pt x="22" y="25"/>
                  <a:pt x="22" y="24"/>
                </a:cubicBezTo>
                <a:cubicBezTo>
                  <a:pt x="22" y="22"/>
                  <a:pt x="24" y="21"/>
                  <a:pt x="25" y="21"/>
                </a:cubicBezTo>
                <a:close/>
                <a:moveTo>
                  <a:pt x="89" y="21"/>
                </a:moveTo>
                <a:cubicBezTo>
                  <a:pt x="91" y="21"/>
                  <a:pt x="92" y="22"/>
                  <a:pt x="92" y="24"/>
                </a:cubicBezTo>
                <a:cubicBezTo>
                  <a:pt x="92" y="25"/>
                  <a:pt x="91" y="27"/>
                  <a:pt x="89" y="27"/>
                </a:cubicBezTo>
                <a:cubicBezTo>
                  <a:pt x="88" y="27"/>
                  <a:pt x="86" y="25"/>
                  <a:pt x="86" y="24"/>
                </a:cubicBezTo>
                <a:cubicBezTo>
                  <a:pt x="86" y="22"/>
                  <a:pt x="88" y="21"/>
                  <a:pt x="89" y="21"/>
                </a:cubicBezTo>
                <a:close/>
                <a:moveTo>
                  <a:pt x="97" y="13"/>
                </a:moveTo>
                <a:cubicBezTo>
                  <a:pt x="99" y="13"/>
                  <a:pt x="100" y="14"/>
                  <a:pt x="100" y="16"/>
                </a:cubicBezTo>
                <a:cubicBezTo>
                  <a:pt x="100" y="17"/>
                  <a:pt x="99" y="19"/>
                  <a:pt x="97" y="19"/>
                </a:cubicBezTo>
                <a:cubicBezTo>
                  <a:pt x="96" y="19"/>
                  <a:pt x="94" y="17"/>
                  <a:pt x="94" y="16"/>
                </a:cubicBezTo>
                <a:cubicBezTo>
                  <a:pt x="94" y="14"/>
                  <a:pt x="96" y="13"/>
                  <a:pt x="97" y="13"/>
                </a:cubicBezTo>
                <a:close/>
                <a:moveTo>
                  <a:pt x="105" y="21"/>
                </a:moveTo>
                <a:cubicBezTo>
                  <a:pt x="107" y="21"/>
                  <a:pt x="108" y="22"/>
                  <a:pt x="108" y="24"/>
                </a:cubicBezTo>
                <a:cubicBezTo>
                  <a:pt x="108" y="25"/>
                  <a:pt x="107" y="27"/>
                  <a:pt x="105" y="27"/>
                </a:cubicBezTo>
                <a:cubicBezTo>
                  <a:pt x="104" y="27"/>
                  <a:pt x="102" y="25"/>
                  <a:pt x="102" y="24"/>
                </a:cubicBezTo>
                <a:cubicBezTo>
                  <a:pt x="102" y="22"/>
                  <a:pt x="104" y="21"/>
                  <a:pt x="105" y="21"/>
                </a:cubicBezTo>
                <a:close/>
                <a:moveTo>
                  <a:pt x="73" y="37"/>
                </a:moveTo>
                <a:cubicBezTo>
                  <a:pt x="75" y="37"/>
                  <a:pt x="76" y="38"/>
                  <a:pt x="76" y="40"/>
                </a:cubicBezTo>
                <a:cubicBezTo>
                  <a:pt x="76" y="41"/>
                  <a:pt x="75" y="43"/>
                  <a:pt x="73" y="43"/>
                </a:cubicBezTo>
                <a:cubicBezTo>
                  <a:pt x="72" y="43"/>
                  <a:pt x="70" y="41"/>
                  <a:pt x="70" y="40"/>
                </a:cubicBezTo>
                <a:cubicBezTo>
                  <a:pt x="70" y="38"/>
                  <a:pt x="72" y="37"/>
                  <a:pt x="73" y="37"/>
                </a:cubicBezTo>
                <a:close/>
                <a:moveTo>
                  <a:pt x="57" y="37"/>
                </a:moveTo>
                <a:cubicBezTo>
                  <a:pt x="59" y="37"/>
                  <a:pt x="60" y="38"/>
                  <a:pt x="60" y="40"/>
                </a:cubicBezTo>
                <a:cubicBezTo>
                  <a:pt x="60" y="41"/>
                  <a:pt x="59" y="43"/>
                  <a:pt x="57" y="43"/>
                </a:cubicBezTo>
                <a:cubicBezTo>
                  <a:pt x="56" y="43"/>
                  <a:pt x="54" y="41"/>
                  <a:pt x="54" y="40"/>
                </a:cubicBezTo>
                <a:cubicBezTo>
                  <a:pt x="54" y="38"/>
                  <a:pt x="56" y="37"/>
                  <a:pt x="57" y="37"/>
                </a:cubicBezTo>
                <a:close/>
                <a:moveTo>
                  <a:pt x="137" y="37"/>
                </a:moveTo>
                <a:cubicBezTo>
                  <a:pt x="139" y="37"/>
                  <a:pt x="140" y="38"/>
                  <a:pt x="140" y="40"/>
                </a:cubicBezTo>
                <a:cubicBezTo>
                  <a:pt x="140" y="41"/>
                  <a:pt x="139" y="43"/>
                  <a:pt x="137" y="43"/>
                </a:cubicBezTo>
                <a:cubicBezTo>
                  <a:pt x="136" y="43"/>
                  <a:pt x="134" y="41"/>
                  <a:pt x="134" y="40"/>
                </a:cubicBezTo>
                <a:cubicBezTo>
                  <a:pt x="134" y="38"/>
                  <a:pt x="136" y="37"/>
                  <a:pt x="137" y="37"/>
                </a:cubicBezTo>
                <a:close/>
                <a:moveTo>
                  <a:pt x="65" y="45"/>
                </a:moveTo>
                <a:cubicBezTo>
                  <a:pt x="67" y="45"/>
                  <a:pt x="68" y="46"/>
                  <a:pt x="68" y="48"/>
                </a:cubicBezTo>
                <a:cubicBezTo>
                  <a:pt x="68" y="49"/>
                  <a:pt x="67" y="51"/>
                  <a:pt x="65" y="51"/>
                </a:cubicBezTo>
                <a:cubicBezTo>
                  <a:pt x="64" y="51"/>
                  <a:pt x="62" y="49"/>
                  <a:pt x="62" y="48"/>
                </a:cubicBezTo>
                <a:cubicBezTo>
                  <a:pt x="62" y="46"/>
                  <a:pt x="64" y="45"/>
                  <a:pt x="65" y="45"/>
                </a:cubicBezTo>
                <a:close/>
                <a:moveTo>
                  <a:pt x="73" y="53"/>
                </a:moveTo>
                <a:cubicBezTo>
                  <a:pt x="75" y="53"/>
                  <a:pt x="76" y="54"/>
                  <a:pt x="76" y="56"/>
                </a:cubicBezTo>
                <a:cubicBezTo>
                  <a:pt x="76" y="57"/>
                  <a:pt x="75" y="59"/>
                  <a:pt x="73" y="59"/>
                </a:cubicBezTo>
                <a:cubicBezTo>
                  <a:pt x="72" y="59"/>
                  <a:pt x="70" y="57"/>
                  <a:pt x="70" y="56"/>
                </a:cubicBezTo>
                <a:cubicBezTo>
                  <a:pt x="70" y="54"/>
                  <a:pt x="72" y="53"/>
                  <a:pt x="73" y="53"/>
                </a:cubicBezTo>
                <a:close/>
                <a:moveTo>
                  <a:pt x="49" y="45"/>
                </a:moveTo>
                <a:cubicBezTo>
                  <a:pt x="51" y="45"/>
                  <a:pt x="52" y="46"/>
                  <a:pt x="52" y="48"/>
                </a:cubicBezTo>
                <a:cubicBezTo>
                  <a:pt x="52" y="49"/>
                  <a:pt x="51" y="51"/>
                  <a:pt x="49" y="51"/>
                </a:cubicBezTo>
                <a:cubicBezTo>
                  <a:pt x="48" y="51"/>
                  <a:pt x="46" y="49"/>
                  <a:pt x="46" y="48"/>
                </a:cubicBezTo>
                <a:cubicBezTo>
                  <a:pt x="46" y="46"/>
                  <a:pt x="48" y="45"/>
                  <a:pt x="49" y="45"/>
                </a:cubicBezTo>
                <a:close/>
                <a:moveTo>
                  <a:pt x="57" y="53"/>
                </a:moveTo>
                <a:cubicBezTo>
                  <a:pt x="59" y="53"/>
                  <a:pt x="60" y="54"/>
                  <a:pt x="60" y="56"/>
                </a:cubicBezTo>
                <a:cubicBezTo>
                  <a:pt x="60" y="57"/>
                  <a:pt x="59" y="59"/>
                  <a:pt x="57" y="59"/>
                </a:cubicBezTo>
                <a:cubicBezTo>
                  <a:pt x="56" y="59"/>
                  <a:pt x="54" y="57"/>
                  <a:pt x="54" y="56"/>
                </a:cubicBezTo>
                <a:cubicBezTo>
                  <a:pt x="54" y="54"/>
                  <a:pt x="56" y="53"/>
                  <a:pt x="57" y="53"/>
                </a:cubicBezTo>
                <a:close/>
                <a:moveTo>
                  <a:pt x="145" y="45"/>
                </a:moveTo>
                <a:cubicBezTo>
                  <a:pt x="147" y="45"/>
                  <a:pt x="148" y="46"/>
                  <a:pt x="148" y="48"/>
                </a:cubicBezTo>
                <a:cubicBezTo>
                  <a:pt x="148" y="49"/>
                  <a:pt x="147" y="51"/>
                  <a:pt x="145" y="51"/>
                </a:cubicBezTo>
                <a:cubicBezTo>
                  <a:pt x="144" y="51"/>
                  <a:pt x="142" y="49"/>
                  <a:pt x="142" y="48"/>
                </a:cubicBezTo>
                <a:cubicBezTo>
                  <a:pt x="142" y="46"/>
                  <a:pt x="144" y="45"/>
                  <a:pt x="145" y="45"/>
                </a:cubicBezTo>
                <a:close/>
                <a:moveTo>
                  <a:pt x="129" y="45"/>
                </a:moveTo>
                <a:cubicBezTo>
                  <a:pt x="131" y="45"/>
                  <a:pt x="132" y="46"/>
                  <a:pt x="132" y="48"/>
                </a:cubicBezTo>
                <a:cubicBezTo>
                  <a:pt x="132" y="49"/>
                  <a:pt x="131" y="51"/>
                  <a:pt x="129" y="51"/>
                </a:cubicBezTo>
                <a:cubicBezTo>
                  <a:pt x="128" y="51"/>
                  <a:pt x="126" y="49"/>
                  <a:pt x="126" y="48"/>
                </a:cubicBezTo>
                <a:cubicBezTo>
                  <a:pt x="126" y="46"/>
                  <a:pt x="128" y="45"/>
                  <a:pt x="129" y="45"/>
                </a:cubicBezTo>
                <a:close/>
                <a:moveTo>
                  <a:pt x="137" y="53"/>
                </a:moveTo>
                <a:cubicBezTo>
                  <a:pt x="139" y="53"/>
                  <a:pt x="140" y="54"/>
                  <a:pt x="140" y="56"/>
                </a:cubicBezTo>
                <a:cubicBezTo>
                  <a:pt x="140" y="57"/>
                  <a:pt x="139" y="59"/>
                  <a:pt x="137" y="59"/>
                </a:cubicBezTo>
                <a:cubicBezTo>
                  <a:pt x="136" y="59"/>
                  <a:pt x="134" y="57"/>
                  <a:pt x="134" y="56"/>
                </a:cubicBezTo>
                <a:cubicBezTo>
                  <a:pt x="134" y="54"/>
                  <a:pt x="136" y="53"/>
                  <a:pt x="137" y="53"/>
                </a:cubicBezTo>
                <a:close/>
                <a:moveTo>
                  <a:pt x="158" y="32"/>
                </a:moveTo>
                <a:cubicBezTo>
                  <a:pt x="158" y="32"/>
                  <a:pt x="158" y="31"/>
                  <a:pt x="158" y="31"/>
                </a:cubicBezTo>
                <a:cubicBezTo>
                  <a:pt x="158" y="31"/>
                  <a:pt x="158" y="31"/>
                  <a:pt x="158" y="30"/>
                </a:cubicBezTo>
                <a:cubicBezTo>
                  <a:pt x="147" y="6"/>
                  <a:pt x="147" y="6"/>
                  <a:pt x="147" y="6"/>
                </a:cubicBezTo>
                <a:cubicBezTo>
                  <a:pt x="145" y="3"/>
                  <a:pt x="141" y="0"/>
                  <a:pt x="137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1" y="0"/>
                  <a:pt x="17" y="3"/>
                  <a:pt x="15" y="6"/>
                </a:cubicBez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2"/>
                  <a:pt x="4" y="32"/>
                  <a:pt x="4" y="33"/>
                </a:cubicBezTo>
                <a:cubicBezTo>
                  <a:pt x="4" y="51"/>
                  <a:pt x="4" y="51"/>
                  <a:pt x="4" y="51"/>
                </a:cubicBezTo>
                <a:cubicBezTo>
                  <a:pt x="4" y="54"/>
                  <a:pt x="5" y="58"/>
                  <a:pt x="6" y="61"/>
                </a:cubicBezTo>
                <a:cubicBezTo>
                  <a:pt x="6" y="81"/>
                  <a:pt x="6" y="81"/>
                  <a:pt x="6" y="81"/>
                </a:cubicBezTo>
                <a:cubicBezTo>
                  <a:pt x="5" y="82"/>
                  <a:pt x="4" y="84"/>
                  <a:pt x="4" y="85"/>
                </a:cubicBezTo>
                <a:cubicBezTo>
                  <a:pt x="4" y="87"/>
                  <a:pt x="4" y="89"/>
                  <a:pt x="4" y="90"/>
                </a:cubicBezTo>
                <a:cubicBezTo>
                  <a:pt x="5" y="91"/>
                  <a:pt x="4" y="92"/>
                  <a:pt x="4" y="93"/>
                </a:cubicBezTo>
                <a:cubicBezTo>
                  <a:pt x="1" y="97"/>
                  <a:pt x="0" y="103"/>
                  <a:pt x="2" y="107"/>
                </a:cubicBezTo>
                <a:cubicBezTo>
                  <a:pt x="3" y="108"/>
                  <a:pt x="3" y="109"/>
                  <a:pt x="3" y="109"/>
                </a:cubicBezTo>
                <a:cubicBezTo>
                  <a:pt x="4" y="110"/>
                  <a:pt x="4" y="111"/>
                  <a:pt x="4" y="112"/>
                </a:cubicBezTo>
                <a:cubicBezTo>
                  <a:pt x="4" y="113"/>
                  <a:pt x="4" y="113"/>
                  <a:pt x="4" y="114"/>
                </a:cubicBezTo>
                <a:cubicBezTo>
                  <a:pt x="3" y="116"/>
                  <a:pt x="4" y="119"/>
                  <a:pt x="4" y="121"/>
                </a:cubicBezTo>
                <a:cubicBezTo>
                  <a:pt x="5" y="123"/>
                  <a:pt x="5" y="125"/>
                  <a:pt x="8" y="127"/>
                </a:cubicBezTo>
                <a:cubicBezTo>
                  <a:pt x="9" y="128"/>
                  <a:pt x="10" y="129"/>
                  <a:pt x="12" y="129"/>
                </a:cubicBezTo>
                <a:cubicBezTo>
                  <a:pt x="12" y="139"/>
                  <a:pt x="12" y="139"/>
                  <a:pt x="12" y="139"/>
                </a:cubicBezTo>
                <a:cubicBezTo>
                  <a:pt x="4" y="139"/>
                  <a:pt x="4" y="139"/>
                  <a:pt x="4" y="139"/>
                </a:cubicBezTo>
                <a:cubicBezTo>
                  <a:pt x="3" y="139"/>
                  <a:pt x="3" y="139"/>
                  <a:pt x="3" y="139"/>
                </a:cubicBezTo>
                <a:cubicBezTo>
                  <a:pt x="1" y="141"/>
                  <a:pt x="1" y="141"/>
                  <a:pt x="1" y="141"/>
                </a:cubicBezTo>
                <a:cubicBezTo>
                  <a:pt x="4" y="160"/>
                  <a:pt x="4" y="160"/>
                  <a:pt x="4" y="160"/>
                </a:cubicBezTo>
                <a:cubicBezTo>
                  <a:pt x="19" y="160"/>
                  <a:pt x="19" y="160"/>
                  <a:pt x="19" y="160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6" y="61"/>
                  <a:pt x="156" y="61"/>
                  <a:pt x="156" y="61"/>
                </a:cubicBezTo>
                <a:cubicBezTo>
                  <a:pt x="157" y="58"/>
                  <a:pt x="158" y="54"/>
                  <a:pt x="158" y="51"/>
                </a:cubicBezTo>
                <a:lnTo>
                  <a:pt x="158" y="32"/>
                </a:lnTo>
                <a:close/>
                <a:moveTo>
                  <a:pt x="151" y="58"/>
                </a:moveTo>
                <a:cubicBezTo>
                  <a:pt x="151" y="59"/>
                  <a:pt x="151" y="59"/>
                  <a:pt x="151" y="59"/>
                </a:cubicBezTo>
                <a:cubicBezTo>
                  <a:pt x="150" y="59"/>
                  <a:pt x="150" y="60"/>
                  <a:pt x="150" y="61"/>
                </a:cubicBezTo>
                <a:cubicBezTo>
                  <a:pt x="150" y="61"/>
                  <a:pt x="150" y="61"/>
                  <a:pt x="150" y="61"/>
                </a:cubicBezTo>
                <a:cubicBezTo>
                  <a:pt x="149" y="61"/>
                  <a:pt x="149" y="62"/>
                  <a:pt x="148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47" y="62"/>
                  <a:pt x="146" y="61"/>
                  <a:pt x="145" y="61"/>
                </a:cubicBezTo>
                <a:cubicBezTo>
                  <a:pt x="144" y="61"/>
                  <a:pt x="142" y="62"/>
                  <a:pt x="142" y="64"/>
                </a:cubicBezTo>
                <a:cubicBezTo>
                  <a:pt x="142" y="65"/>
                  <a:pt x="143" y="65"/>
                  <a:pt x="143" y="66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39" y="66"/>
                  <a:pt x="139" y="67"/>
                  <a:pt x="139" y="67"/>
                </a:cubicBezTo>
                <a:cubicBezTo>
                  <a:pt x="138" y="67"/>
                  <a:pt x="138" y="67"/>
                  <a:pt x="137" y="67"/>
                </a:cubicBezTo>
                <a:cubicBezTo>
                  <a:pt x="135" y="67"/>
                  <a:pt x="133" y="66"/>
                  <a:pt x="131" y="66"/>
                </a:cubicBezTo>
                <a:cubicBezTo>
                  <a:pt x="132" y="65"/>
                  <a:pt x="132" y="65"/>
                  <a:pt x="132" y="64"/>
                </a:cubicBezTo>
                <a:cubicBezTo>
                  <a:pt x="132" y="62"/>
                  <a:pt x="131" y="61"/>
                  <a:pt x="129" y="61"/>
                </a:cubicBezTo>
                <a:cubicBezTo>
                  <a:pt x="128" y="61"/>
                  <a:pt x="127" y="62"/>
                  <a:pt x="127" y="63"/>
                </a:cubicBezTo>
                <a:cubicBezTo>
                  <a:pt x="125" y="61"/>
                  <a:pt x="124" y="60"/>
                  <a:pt x="123" y="58"/>
                </a:cubicBezTo>
                <a:cubicBezTo>
                  <a:pt x="123" y="57"/>
                  <a:pt x="124" y="57"/>
                  <a:pt x="124" y="56"/>
                </a:cubicBezTo>
                <a:cubicBezTo>
                  <a:pt x="124" y="55"/>
                  <a:pt x="123" y="53"/>
                  <a:pt x="121" y="53"/>
                </a:cubicBezTo>
                <a:cubicBezTo>
                  <a:pt x="121" y="52"/>
                  <a:pt x="121" y="52"/>
                  <a:pt x="121" y="51"/>
                </a:cubicBezTo>
                <a:cubicBezTo>
                  <a:pt x="121" y="43"/>
                  <a:pt x="121" y="43"/>
                  <a:pt x="121" y="43"/>
                </a:cubicBezTo>
                <a:cubicBezTo>
                  <a:pt x="123" y="43"/>
                  <a:pt x="124" y="41"/>
                  <a:pt x="124" y="40"/>
                </a:cubicBezTo>
                <a:cubicBezTo>
                  <a:pt x="124" y="38"/>
                  <a:pt x="123" y="37"/>
                  <a:pt x="121" y="37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22" y="35"/>
                  <a:pt x="122" y="35"/>
                  <a:pt x="122" y="35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2" y="37"/>
                  <a:pt x="150" y="38"/>
                  <a:pt x="150" y="40"/>
                </a:cubicBezTo>
                <a:cubicBezTo>
                  <a:pt x="150" y="41"/>
                  <a:pt x="152" y="43"/>
                  <a:pt x="153" y="43"/>
                </a:cubicBezTo>
                <a:cubicBezTo>
                  <a:pt x="153" y="51"/>
                  <a:pt x="153" y="51"/>
                  <a:pt x="153" y="51"/>
                </a:cubicBezTo>
                <a:cubicBezTo>
                  <a:pt x="153" y="52"/>
                  <a:pt x="153" y="52"/>
                  <a:pt x="153" y="53"/>
                </a:cubicBezTo>
                <a:cubicBezTo>
                  <a:pt x="152" y="53"/>
                  <a:pt x="150" y="55"/>
                  <a:pt x="150" y="56"/>
                </a:cubicBezTo>
                <a:cubicBezTo>
                  <a:pt x="150" y="57"/>
                  <a:pt x="151" y="57"/>
                  <a:pt x="151" y="58"/>
                </a:cubicBezTo>
                <a:cubicBezTo>
                  <a:pt x="151" y="58"/>
                  <a:pt x="151" y="58"/>
                  <a:pt x="151" y="58"/>
                </a:cubicBezTo>
                <a:close/>
                <a:moveTo>
                  <a:pt x="65" y="61"/>
                </a:moveTo>
                <a:cubicBezTo>
                  <a:pt x="64" y="61"/>
                  <a:pt x="62" y="62"/>
                  <a:pt x="62" y="64"/>
                </a:cubicBezTo>
                <a:cubicBezTo>
                  <a:pt x="62" y="65"/>
                  <a:pt x="63" y="66"/>
                  <a:pt x="65" y="66"/>
                </a:cubicBezTo>
                <a:cubicBezTo>
                  <a:pt x="64" y="67"/>
                  <a:pt x="63" y="67"/>
                  <a:pt x="62" y="67"/>
                </a:cubicBezTo>
                <a:cubicBezTo>
                  <a:pt x="54" y="67"/>
                  <a:pt x="46" y="59"/>
                  <a:pt x="46" y="51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35"/>
                  <a:pt x="46" y="35"/>
                  <a:pt x="46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51"/>
                  <a:pt x="78" y="51"/>
                  <a:pt x="78" y="51"/>
                </a:cubicBezTo>
                <a:cubicBezTo>
                  <a:pt x="78" y="58"/>
                  <a:pt x="73" y="64"/>
                  <a:pt x="67" y="66"/>
                </a:cubicBezTo>
                <a:cubicBezTo>
                  <a:pt x="67" y="66"/>
                  <a:pt x="68" y="65"/>
                  <a:pt x="68" y="64"/>
                </a:cubicBezTo>
                <a:cubicBezTo>
                  <a:pt x="68" y="62"/>
                  <a:pt x="67" y="61"/>
                  <a:pt x="65" y="61"/>
                </a:cubicBezTo>
                <a:close/>
                <a:moveTo>
                  <a:pt x="23" y="67"/>
                </a:moveTo>
                <a:cubicBezTo>
                  <a:pt x="23" y="67"/>
                  <a:pt x="23" y="66"/>
                  <a:pt x="23" y="66"/>
                </a:cubicBezTo>
                <a:cubicBezTo>
                  <a:pt x="22" y="66"/>
                  <a:pt x="22" y="66"/>
                  <a:pt x="21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0" y="66"/>
                  <a:pt x="20" y="66"/>
                  <a:pt x="20" y="66"/>
                </a:cubicBezTo>
                <a:cubicBezTo>
                  <a:pt x="19" y="66"/>
                  <a:pt x="19" y="66"/>
                  <a:pt x="19" y="65"/>
                </a:cubicBezTo>
                <a:cubicBezTo>
                  <a:pt x="18" y="65"/>
                  <a:pt x="18" y="65"/>
                  <a:pt x="17" y="65"/>
                </a:cubicBezTo>
                <a:cubicBezTo>
                  <a:pt x="17" y="65"/>
                  <a:pt x="17" y="64"/>
                  <a:pt x="17" y="64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64"/>
                  <a:pt x="15" y="63"/>
                  <a:pt x="15" y="63"/>
                </a:cubicBezTo>
                <a:cubicBezTo>
                  <a:pt x="15" y="63"/>
                  <a:pt x="15" y="63"/>
                  <a:pt x="14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13" y="62"/>
                  <a:pt x="13" y="61"/>
                  <a:pt x="13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2" y="60"/>
                  <a:pt x="12" y="60"/>
                  <a:pt x="11" y="59"/>
                </a:cubicBezTo>
                <a:cubicBezTo>
                  <a:pt x="11" y="59"/>
                  <a:pt x="11" y="59"/>
                  <a:pt x="11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10" y="56"/>
                  <a:pt x="9" y="53"/>
                  <a:pt x="9" y="51"/>
                </a:cubicBezTo>
                <a:cubicBezTo>
                  <a:pt x="9" y="35"/>
                  <a:pt x="9" y="35"/>
                  <a:pt x="9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9"/>
                  <a:pt x="34" y="67"/>
                  <a:pt x="25" y="67"/>
                </a:cubicBezTo>
                <a:cubicBezTo>
                  <a:pt x="24" y="67"/>
                  <a:pt x="24" y="67"/>
                  <a:pt x="23" y="67"/>
                </a:cubicBezTo>
                <a:close/>
                <a:moveTo>
                  <a:pt x="84" y="35"/>
                </a:moveTo>
                <a:cubicBezTo>
                  <a:pt x="116" y="35"/>
                  <a:pt x="116" y="35"/>
                  <a:pt x="116" y="35"/>
                </a:cubicBezTo>
                <a:cubicBezTo>
                  <a:pt x="116" y="51"/>
                  <a:pt x="116" y="51"/>
                  <a:pt x="116" y="51"/>
                </a:cubicBezTo>
                <a:cubicBezTo>
                  <a:pt x="116" y="59"/>
                  <a:pt x="109" y="67"/>
                  <a:pt x="100" y="67"/>
                </a:cubicBezTo>
                <a:cubicBezTo>
                  <a:pt x="91" y="67"/>
                  <a:pt x="84" y="59"/>
                  <a:pt x="84" y="51"/>
                </a:cubicBezTo>
                <a:lnTo>
                  <a:pt x="84" y="35"/>
                </a:lnTo>
                <a:close/>
                <a:moveTo>
                  <a:pt x="137" y="5"/>
                </a:moveTo>
                <a:cubicBezTo>
                  <a:pt x="139" y="5"/>
                  <a:pt x="141" y="7"/>
                  <a:pt x="142" y="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6" y="5"/>
                  <a:pt x="116" y="5"/>
                  <a:pt x="116" y="5"/>
                </a:cubicBezTo>
                <a:lnTo>
                  <a:pt x="137" y="5"/>
                </a:lnTo>
                <a:close/>
                <a:moveTo>
                  <a:pt x="84" y="5"/>
                </a:moveTo>
                <a:cubicBezTo>
                  <a:pt x="89" y="5"/>
                  <a:pt x="89" y="5"/>
                  <a:pt x="89" y="5"/>
                </a:cubicBezTo>
                <a:cubicBezTo>
                  <a:pt x="87" y="6"/>
                  <a:pt x="86" y="7"/>
                  <a:pt x="86" y="8"/>
                </a:cubicBezTo>
                <a:cubicBezTo>
                  <a:pt x="86" y="9"/>
                  <a:pt x="88" y="11"/>
                  <a:pt x="89" y="11"/>
                </a:cubicBezTo>
                <a:cubicBezTo>
                  <a:pt x="91" y="11"/>
                  <a:pt x="92" y="9"/>
                  <a:pt x="92" y="8"/>
                </a:cubicBezTo>
                <a:cubicBezTo>
                  <a:pt x="92" y="7"/>
                  <a:pt x="91" y="6"/>
                  <a:pt x="90" y="5"/>
                </a:cubicBezTo>
                <a:cubicBezTo>
                  <a:pt x="105" y="5"/>
                  <a:pt x="105" y="5"/>
                  <a:pt x="105" y="5"/>
                </a:cubicBezTo>
                <a:cubicBezTo>
                  <a:pt x="103" y="6"/>
                  <a:pt x="102" y="7"/>
                  <a:pt x="102" y="8"/>
                </a:cubicBezTo>
                <a:cubicBezTo>
                  <a:pt x="102" y="9"/>
                  <a:pt x="104" y="11"/>
                  <a:pt x="105" y="11"/>
                </a:cubicBezTo>
                <a:cubicBezTo>
                  <a:pt x="107" y="11"/>
                  <a:pt x="108" y="9"/>
                  <a:pt x="108" y="8"/>
                </a:cubicBezTo>
                <a:cubicBezTo>
                  <a:pt x="108" y="7"/>
                  <a:pt x="107" y="6"/>
                  <a:pt x="106" y="5"/>
                </a:cubicBezTo>
                <a:cubicBezTo>
                  <a:pt x="111" y="5"/>
                  <a:pt x="111" y="5"/>
                  <a:pt x="111" y="5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1" y="14"/>
                  <a:pt x="110" y="15"/>
                  <a:pt x="110" y="16"/>
                </a:cubicBezTo>
                <a:cubicBezTo>
                  <a:pt x="110" y="17"/>
                  <a:pt x="112" y="19"/>
                  <a:pt x="113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84" y="29"/>
                  <a:pt x="84" y="29"/>
                  <a:pt x="84" y="29"/>
                </a:cubicBezTo>
                <a:lnTo>
                  <a:pt x="84" y="5"/>
                </a:lnTo>
                <a:close/>
                <a:moveTo>
                  <a:pt x="51" y="5"/>
                </a:moveTo>
                <a:cubicBezTo>
                  <a:pt x="78" y="5"/>
                  <a:pt x="78" y="5"/>
                  <a:pt x="78" y="5"/>
                </a:cubicBezTo>
                <a:cubicBezTo>
                  <a:pt x="78" y="29"/>
                  <a:pt x="78" y="29"/>
                  <a:pt x="78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9" y="17"/>
                  <a:pt x="49" y="17"/>
                  <a:pt x="49" y="17"/>
                </a:cubicBezTo>
                <a:lnTo>
                  <a:pt x="51" y="5"/>
                </a:lnTo>
                <a:close/>
                <a:moveTo>
                  <a:pt x="16" y="18"/>
                </a:moveTo>
                <a:cubicBezTo>
                  <a:pt x="16" y="18"/>
                  <a:pt x="17" y="19"/>
                  <a:pt x="17" y="19"/>
                </a:cubicBezTo>
                <a:cubicBezTo>
                  <a:pt x="19" y="19"/>
                  <a:pt x="20" y="17"/>
                  <a:pt x="20" y="16"/>
                </a:cubicBezTo>
                <a:cubicBezTo>
                  <a:pt x="20" y="15"/>
                  <a:pt x="19" y="14"/>
                  <a:pt x="18" y="13"/>
                </a:cubicBezTo>
                <a:cubicBezTo>
                  <a:pt x="20" y="9"/>
                  <a:pt x="20" y="9"/>
                  <a:pt x="20" y="9"/>
                </a:cubicBezTo>
                <a:cubicBezTo>
                  <a:pt x="21" y="7"/>
                  <a:pt x="22" y="6"/>
                  <a:pt x="24" y="5"/>
                </a:cubicBezTo>
                <a:cubicBezTo>
                  <a:pt x="23" y="6"/>
                  <a:pt x="22" y="7"/>
                  <a:pt x="22" y="8"/>
                </a:cubicBezTo>
                <a:cubicBezTo>
                  <a:pt x="22" y="9"/>
                  <a:pt x="24" y="11"/>
                  <a:pt x="25" y="11"/>
                </a:cubicBezTo>
                <a:cubicBezTo>
                  <a:pt x="27" y="11"/>
                  <a:pt x="28" y="9"/>
                  <a:pt x="28" y="8"/>
                </a:cubicBezTo>
                <a:cubicBezTo>
                  <a:pt x="28" y="7"/>
                  <a:pt x="27" y="6"/>
                  <a:pt x="26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39" y="6"/>
                  <a:pt x="38" y="7"/>
                  <a:pt x="38" y="8"/>
                </a:cubicBezTo>
                <a:cubicBezTo>
                  <a:pt x="38" y="9"/>
                  <a:pt x="40" y="11"/>
                  <a:pt x="41" y="11"/>
                </a:cubicBezTo>
                <a:cubicBezTo>
                  <a:pt x="43" y="11"/>
                  <a:pt x="44" y="9"/>
                  <a:pt x="44" y="8"/>
                </a:cubicBezTo>
                <a:cubicBezTo>
                  <a:pt x="44" y="7"/>
                  <a:pt x="43" y="6"/>
                  <a:pt x="42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4" y="17"/>
                  <a:pt x="44" y="17"/>
                  <a:pt x="44" y="17"/>
                </a:cubicBezTo>
                <a:cubicBezTo>
                  <a:pt x="43" y="22"/>
                  <a:pt x="43" y="22"/>
                  <a:pt x="43" y="22"/>
                </a:cubicBezTo>
                <a:cubicBezTo>
                  <a:pt x="42" y="22"/>
                  <a:pt x="42" y="21"/>
                  <a:pt x="41" y="21"/>
                </a:cubicBezTo>
                <a:cubicBezTo>
                  <a:pt x="40" y="21"/>
                  <a:pt x="38" y="22"/>
                  <a:pt x="38" y="24"/>
                </a:cubicBezTo>
                <a:cubicBezTo>
                  <a:pt x="38" y="25"/>
                  <a:pt x="40" y="27"/>
                  <a:pt x="41" y="27"/>
                </a:cubicBezTo>
                <a:cubicBezTo>
                  <a:pt x="41" y="27"/>
                  <a:pt x="42" y="26"/>
                  <a:pt x="42" y="26"/>
                </a:cubicBezTo>
                <a:cubicBezTo>
                  <a:pt x="42" y="29"/>
                  <a:pt x="42" y="29"/>
                  <a:pt x="42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10" y="29"/>
                  <a:pt x="10" y="29"/>
                  <a:pt x="10" y="29"/>
                </a:cubicBezTo>
                <a:lnTo>
                  <a:pt x="16" y="18"/>
                </a:lnTo>
                <a:close/>
                <a:moveTo>
                  <a:pt x="10" y="119"/>
                </a:moveTo>
                <a:cubicBezTo>
                  <a:pt x="9" y="118"/>
                  <a:pt x="9" y="116"/>
                  <a:pt x="9" y="114"/>
                </a:cubicBezTo>
                <a:cubicBezTo>
                  <a:pt x="9" y="114"/>
                  <a:pt x="9" y="114"/>
                  <a:pt x="9" y="114"/>
                </a:cubicBezTo>
                <a:cubicBezTo>
                  <a:pt x="10" y="111"/>
                  <a:pt x="9" y="108"/>
                  <a:pt x="8" y="106"/>
                </a:cubicBezTo>
                <a:cubicBezTo>
                  <a:pt x="7" y="106"/>
                  <a:pt x="7" y="106"/>
                  <a:pt x="7" y="105"/>
                </a:cubicBezTo>
                <a:cubicBezTo>
                  <a:pt x="6" y="103"/>
                  <a:pt x="6" y="99"/>
                  <a:pt x="8" y="96"/>
                </a:cubicBezTo>
                <a:cubicBezTo>
                  <a:pt x="10" y="94"/>
                  <a:pt x="10" y="91"/>
                  <a:pt x="9" y="89"/>
                </a:cubicBezTo>
                <a:cubicBezTo>
                  <a:pt x="9" y="88"/>
                  <a:pt x="9" y="87"/>
                  <a:pt x="9" y="86"/>
                </a:cubicBezTo>
                <a:cubicBezTo>
                  <a:pt x="9" y="85"/>
                  <a:pt x="10" y="85"/>
                  <a:pt x="11" y="84"/>
                </a:cubicBezTo>
                <a:cubicBezTo>
                  <a:pt x="11" y="84"/>
                  <a:pt x="11" y="84"/>
                  <a:pt x="11" y="84"/>
                </a:cubicBezTo>
                <a:cubicBezTo>
                  <a:pt x="11" y="84"/>
                  <a:pt x="11" y="83"/>
                  <a:pt x="11" y="83"/>
                </a:cubicBezTo>
                <a:cubicBezTo>
                  <a:pt x="14" y="81"/>
                  <a:pt x="14" y="81"/>
                  <a:pt x="14" y="81"/>
                </a:cubicBezTo>
                <a:cubicBezTo>
                  <a:pt x="14" y="81"/>
                  <a:pt x="14" y="81"/>
                  <a:pt x="15" y="81"/>
                </a:cubicBezTo>
                <a:cubicBezTo>
                  <a:pt x="15" y="81"/>
                  <a:pt x="15" y="81"/>
                  <a:pt x="15" y="81"/>
                </a:cubicBezTo>
                <a:cubicBezTo>
                  <a:pt x="15" y="81"/>
                  <a:pt x="16" y="81"/>
                  <a:pt x="16" y="81"/>
                </a:cubicBezTo>
                <a:cubicBezTo>
                  <a:pt x="16" y="81"/>
                  <a:pt x="17" y="81"/>
                  <a:pt x="17" y="81"/>
                </a:cubicBezTo>
                <a:cubicBezTo>
                  <a:pt x="18" y="81"/>
                  <a:pt x="19" y="81"/>
                  <a:pt x="20" y="82"/>
                </a:cubicBezTo>
                <a:cubicBezTo>
                  <a:pt x="20" y="82"/>
                  <a:pt x="20" y="82"/>
                  <a:pt x="20" y="82"/>
                </a:cubicBezTo>
                <a:cubicBezTo>
                  <a:pt x="20" y="82"/>
                  <a:pt x="21" y="83"/>
                  <a:pt x="21" y="83"/>
                </a:cubicBezTo>
                <a:cubicBezTo>
                  <a:pt x="21" y="83"/>
                  <a:pt x="21" y="83"/>
                  <a:pt x="21" y="83"/>
                </a:cubicBezTo>
                <a:cubicBezTo>
                  <a:pt x="22" y="84"/>
                  <a:pt x="22" y="85"/>
                  <a:pt x="22" y="86"/>
                </a:cubicBezTo>
                <a:cubicBezTo>
                  <a:pt x="21" y="89"/>
                  <a:pt x="22" y="91"/>
                  <a:pt x="23" y="93"/>
                </a:cubicBezTo>
                <a:cubicBezTo>
                  <a:pt x="24" y="93"/>
                  <a:pt x="24" y="94"/>
                  <a:pt x="24" y="94"/>
                </a:cubicBezTo>
                <a:cubicBezTo>
                  <a:pt x="24" y="95"/>
                  <a:pt x="24" y="95"/>
                  <a:pt x="24" y="96"/>
                </a:cubicBezTo>
                <a:cubicBezTo>
                  <a:pt x="24" y="97"/>
                  <a:pt x="24" y="98"/>
                  <a:pt x="23" y="99"/>
                </a:cubicBezTo>
                <a:cubicBezTo>
                  <a:pt x="23" y="100"/>
                  <a:pt x="23" y="100"/>
                  <a:pt x="23" y="100"/>
                </a:cubicBezTo>
                <a:cubicBezTo>
                  <a:pt x="23" y="101"/>
                  <a:pt x="22" y="102"/>
                  <a:pt x="21" y="103"/>
                </a:cubicBezTo>
                <a:cubicBezTo>
                  <a:pt x="20" y="105"/>
                  <a:pt x="20" y="107"/>
                  <a:pt x="20" y="109"/>
                </a:cubicBezTo>
                <a:cubicBezTo>
                  <a:pt x="20" y="110"/>
                  <a:pt x="20" y="111"/>
                  <a:pt x="21" y="112"/>
                </a:cubicBezTo>
                <a:cubicBezTo>
                  <a:pt x="21" y="112"/>
                  <a:pt x="21" y="113"/>
                  <a:pt x="21" y="114"/>
                </a:cubicBezTo>
                <a:cubicBezTo>
                  <a:pt x="21" y="115"/>
                  <a:pt x="21" y="116"/>
                  <a:pt x="21" y="116"/>
                </a:cubicBezTo>
                <a:cubicBezTo>
                  <a:pt x="21" y="117"/>
                  <a:pt x="21" y="117"/>
                  <a:pt x="21" y="118"/>
                </a:cubicBezTo>
                <a:cubicBezTo>
                  <a:pt x="20" y="118"/>
                  <a:pt x="20" y="119"/>
                  <a:pt x="19" y="120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0"/>
                  <a:pt x="18" y="121"/>
                  <a:pt x="18" y="121"/>
                </a:cubicBezTo>
                <a:cubicBezTo>
                  <a:pt x="17" y="122"/>
                  <a:pt x="16" y="122"/>
                  <a:pt x="15" y="123"/>
                </a:cubicBezTo>
                <a:cubicBezTo>
                  <a:pt x="15" y="123"/>
                  <a:pt x="15" y="123"/>
                  <a:pt x="15" y="123"/>
                </a:cubicBezTo>
                <a:cubicBezTo>
                  <a:pt x="15" y="123"/>
                  <a:pt x="14" y="123"/>
                  <a:pt x="14" y="123"/>
                </a:cubicBezTo>
                <a:cubicBezTo>
                  <a:pt x="13" y="124"/>
                  <a:pt x="12" y="124"/>
                  <a:pt x="11" y="123"/>
                </a:cubicBezTo>
                <a:cubicBezTo>
                  <a:pt x="10" y="123"/>
                  <a:pt x="10" y="121"/>
                  <a:pt x="10" y="119"/>
                </a:cubicBezTo>
                <a:close/>
                <a:moveTo>
                  <a:pt x="20" y="155"/>
                </a:moveTo>
                <a:cubicBezTo>
                  <a:pt x="9" y="155"/>
                  <a:pt x="9" y="155"/>
                  <a:pt x="9" y="155"/>
                </a:cubicBezTo>
                <a:cubicBezTo>
                  <a:pt x="7" y="144"/>
                  <a:pt x="7" y="144"/>
                  <a:pt x="7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22" y="144"/>
                  <a:pt x="22" y="144"/>
                  <a:pt x="22" y="144"/>
                </a:cubicBezTo>
                <a:lnTo>
                  <a:pt x="20" y="155"/>
                </a:lnTo>
                <a:close/>
                <a:moveTo>
                  <a:pt x="17" y="139"/>
                </a:moveTo>
                <a:cubicBezTo>
                  <a:pt x="17" y="128"/>
                  <a:pt x="17" y="128"/>
                  <a:pt x="17" y="128"/>
                </a:cubicBezTo>
                <a:cubicBezTo>
                  <a:pt x="17" y="128"/>
                  <a:pt x="17" y="128"/>
                  <a:pt x="18" y="128"/>
                </a:cubicBezTo>
                <a:cubicBezTo>
                  <a:pt x="19" y="127"/>
                  <a:pt x="20" y="126"/>
                  <a:pt x="22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22" y="124"/>
                  <a:pt x="23" y="124"/>
                  <a:pt x="23" y="123"/>
                </a:cubicBezTo>
                <a:cubicBezTo>
                  <a:pt x="23" y="123"/>
                  <a:pt x="23" y="123"/>
                  <a:pt x="23" y="123"/>
                </a:cubicBezTo>
                <a:cubicBezTo>
                  <a:pt x="24" y="123"/>
                  <a:pt x="24" y="122"/>
                  <a:pt x="24" y="122"/>
                </a:cubicBezTo>
                <a:cubicBezTo>
                  <a:pt x="24" y="122"/>
                  <a:pt x="24" y="122"/>
                  <a:pt x="25" y="121"/>
                </a:cubicBezTo>
                <a:cubicBezTo>
                  <a:pt x="25" y="121"/>
                  <a:pt x="25" y="121"/>
                  <a:pt x="25" y="120"/>
                </a:cubicBezTo>
                <a:cubicBezTo>
                  <a:pt x="25" y="120"/>
                  <a:pt x="25" y="120"/>
                  <a:pt x="25" y="120"/>
                </a:cubicBezTo>
                <a:cubicBezTo>
                  <a:pt x="26" y="119"/>
                  <a:pt x="26" y="119"/>
                  <a:pt x="26" y="118"/>
                </a:cubicBezTo>
                <a:cubicBezTo>
                  <a:pt x="26" y="117"/>
                  <a:pt x="26" y="117"/>
                  <a:pt x="27" y="116"/>
                </a:cubicBezTo>
                <a:cubicBezTo>
                  <a:pt x="27" y="115"/>
                  <a:pt x="27" y="114"/>
                  <a:pt x="27" y="114"/>
                </a:cubicBezTo>
                <a:cubicBezTo>
                  <a:pt x="27" y="112"/>
                  <a:pt x="26" y="111"/>
                  <a:pt x="26" y="110"/>
                </a:cubicBezTo>
                <a:cubicBezTo>
                  <a:pt x="25" y="108"/>
                  <a:pt x="25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7" y="104"/>
                  <a:pt x="28" y="103"/>
                  <a:pt x="28" y="101"/>
                </a:cubicBezTo>
                <a:cubicBezTo>
                  <a:pt x="29" y="98"/>
                  <a:pt x="30" y="96"/>
                  <a:pt x="29" y="93"/>
                </a:cubicBezTo>
                <a:cubicBezTo>
                  <a:pt x="29" y="92"/>
                  <a:pt x="28" y="91"/>
                  <a:pt x="27" y="90"/>
                </a:cubicBezTo>
                <a:cubicBezTo>
                  <a:pt x="27" y="89"/>
                  <a:pt x="27" y="88"/>
                  <a:pt x="27" y="87"/>
                </a:cubicBezTo>
                <a:cubicBezTo>
                  <a:pt x="27" y="87"/>
                  <a:pt x="27" y="86"/>
                  <a:pt x="27" y="85"/>
                </a:cubicBezTo>
                <a:cubicBezTo>
                  <a:pt x="27" y="85"/>
                  <a:pt x="27" y="85"/>
                  <a:pt x="27" y="85"/>
                </a:cubicBezTo>
                <a:cubicBezTo>
                  <a:pt x="27" y="84"/>
                  <a:pt x="27" y="83"/>
                  <a:pt x="27" y="83"/>
                </a:cubicBezTo>
                <a:cubicBezTo>
                  <a:pt x="27" y="83"/>
                  <a:pt x="27" y="83"/>
                  <a:pt x="27" y="83"/>
                </a:cubicBezTo>
                <a:cubicBezTo>
                  <a:pt x="86" y="83"/>
                  <a:pt x="86" y="83"/>
                  <a:pt x="86" y="83"/>
                </a:cubicBezTo>
                <a:cubicBezTo>
                  <a:pt x="86" y="139"/>
                  <a:pt x="86" y="139"/>
                  <a:pt x="86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5" y="139"/>
                  <a:pt x="25" y="139"/>
                  <a:pt x="25" y="139"/>
                </a:cubicBezTo>
                <a:cubicBezTo>
                  <a:pt x="17" y="139"/>
                  <a:pt x="17" y="139"/>
                  <a:pt x="17" y="139"/>
                </a:cubicBezTo>
                <a:close/>
                <a:moveTo>
                  <a:pt x="102" y="155"/>
                </a:moveTo>
                <a:cubicBezTo>
                  <a:pt x="102" y="83"/>
                  <a:pt x="102" y="83"/>
                  <a:pt x="102" y="83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155"/>
                  <a:pt x="140" y="155"/>
                  <a:pt x="140" y="155"/>
                </a:cubicBezTo>
                <a:lnTo>
                  <a:pt x="102" y="155"/>
                </a:lnTo>
                <a:close/>
                <a:moveTo>
                  <a:pt x="150" y="155"/>
                </a:moveTo>
                <a:cubicBezTo>
                  <a:pt x="145" y="155"/>
                  <a:pt x="145" y="155"/>
                  <a:pt x="145" y="155"/>
                </a:cubicBezTo>
                <a:cubicBezTo>
                  <a:pt x="145" y="77"/>
                  <a:pt x="145" y="77"/>
                  <a:pt x="145" y="77"/>
                </a:cubicBezTo>
                <a:cubicBezTo>
                  <a:pt x="97" y="77"/>
                  <a:pt x="97" y="77"/>
                  <a:pt x="97" y="77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7" y="144"/>
                  <a:pt x="27" y="144"/>
                  <a:pt x="27" y="144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92" y="77"/>
                  <a:pt x="92" y="77"/>
                  <a:pt x="92" y="77"/>
                </a:cubicBezTo>
                <a:cubicBezTo>
                  <a:pt x="23" y="77"/>
                  <a:pt x="23" y="77"/>
                  <a:pt x="23" y="77"/>
                </a:cubicBezTo>
                <a:cubicBezTo>
                  <a:pt x="21" y="76"/>
                  <a:pt x="20" y="76"/>
                  <a:pt x="18" y="75"/>
                </a:cubicBezTo>
                <a:cubicBezTo>
                  <a:pt x="17" y="75"/>
                  <a:pt x="16" y="75"/>
                  <a:pt x="16" y="75"/>
                </a:cubicBezTo>
                <a:cubicBezTo>
                  <a:pt x="15" y="75"/>
                  <a:pt x="15" y="75"/>
                  <a:pt x="15" y="75"/>
                </a:cubicBezTo>
                <a:cubicBezTo>
                  <a:pt x="15" y="75"/>
                  <a:pt x="14" y="75"/>
                  <a:pt x="14" y="76"/>
                </a:cubicBezTo>
                <a:cubicBezTo>
                  <a:pt x="14" y="76"/>
                  <a:pt x="13" y="76"/>
                  <a:pt x="13" y="76"/>
                </a:cubicBezTo>
                <a:cubicBezTo>
                  <a:pt x="13" y="76"/>
                  <a:pt x="12" y="76"/>
                  <a:pt x="12" y="76"/>
                </a:cubicBezTo>
                <a:cubicBezTo>
                  <a:pt x="12" y="67"/>
                  <a:pt x="12" y="67"/>
                  <a:pt x="12" y="67"/>
                </a:cubicBezTo>
                <a:cubicBezTo>
                  <a:pt x="13" y="69"/>
                  <a:pt x="15" y="70"/>
                  <a:pt x="17" y="70"/>
                </a:cubicBezTo>
                <a:cubicBezTo>
                  <a:pt x="17" y="70"/>
                  <a:pt x="17" y="70"/>
                  <a:pt x="17" y="70"/>
                </a:cubicBezTo>
                <a:cubicBezTo>
                  <a:pt x="17" y="71"/>
                  <a:pt x="18" y="71"/>
                  <a:pt x="19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71"/>
                  <a:pt x="20" y="71"/>
                  <a:pt x="21" y="71"/>
                </a:cubicBezTo>
                <a:cubicBezTo>
                  <a:pt x="21" y="72"/>
                  <a:pt x="21" y="72"/>
                  <a:pt x="21" y="72"/>
                </a:cubicBezTo>
                <a:cubicBezTo>
                  <a:pt x="22" y="72"/>
                  <a:pt x="22" y="72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4" y="72"/>
                  <a:pt x="24" y="72"/>
                  <a:pt x="25" y="72"/>
                </a:cubicBezTo>
                <a:cubicBezTo>
                  <a:pt x="26" y="72"/>
                  <a:pt x="27" y="72"/>
                  <a:pt x="28" y="72"/>
                </a:cubicBezTo>
                <a:cubicBezTo>
                  <a:pt x="28" y="72"/>
                  <a:pt x="28" y="72"/>
                  <a:pt x="29" y="72"/>
                </a:cubicBezTo>
                <a:cubicBezTo>
                  <a:pt x="29" y="72"/>
                  <a:pt x="30" y="71"/>
                  <a:pt x="30" y="71"/>
                </a:cubicBezTo>
                <a:cubicBezTo>
                  <a:pt x="31" y="71"/>
                  <a:pt x="31" y="71"/>
                  <a:pt x="31" y="71"/>
                </a:cubicBezTo>
                <a:cubicBezTo>
                  <a:pt x="32" y="71"/>
                  <a:pt x="33" y="71"/>
                  <a:pt x="34" y="70"/>
                </a:cubicBezTo>
                <a:cubicBezTo>
                  <a:pt x="34" y="70"/>
                  <a:pt x="34" y="70"/>
                  <a:pt x="34" y="70"/>
                </a:cubicBezTo>
                <a:cubicBezTo>
                  <a:pt x="35" y="70"/>
                  <a:pt x="35" y="69"/>
                  <a:pt x="36" y="69"/>
                </a:cubicBezTo>
                <a:cubicBezTo>
                  <a:pt x="36" y="69"/>
                  <a:pt x="36" y="69"/>
                  <a:pt x="36" y="69"/>
                </a:cubicBezTo>
                <a:cubicBezTo>
                  <a:pt x="37" y="68"/>
                  <a:pt x="38" y="68"/>
                  <a:pt x="38" y="68"/>
                </a:cubicBezTo>
                <a:cubicBezTo>
                  <a:pt x="38" y="67"/>
                  <a:pt x="38" y="67"/>
                  <a:pt x="39" y="67"/>
                </a:cubicBezTo>
                <a:cubicBezTo>
                  <a:pt x="39" y="67"/>
                  <a:pt x="40" y="66"/>
                  <a:pt x="40" y="66"/>
                </a:cubicBezTo>
                <a:cubicBezTo>
                  <a:pt x="40" y="65"/>
                  <a:pt x="41" y="65"/>
                  <a:pt x="41" y="65"/>
                </a:cubicBezTo>
                <a:cubicBezTo>
                  <a:pt x="41" y="65"/>
                  <a:pt x="42" y="64"/>
                  <a:pt x="42" y="64"/>
                </a:cubicBezTo>
                <a:cubicBezTo>
                  <a:pt x="42" y="63"/>
                  <a:pt x="42" y="63"/>
                  <a:pt x="42" y="63"/>
                </a:cubicBezTo>
                <a:cubicBezTo>
                  <a:pt x="43" y="62"/>
                  <a:pt x="43" y="62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4" y="62"/>
                  <a:pt x="45" y="62"/>
                  <a:pt x="45" y="63"/>
                </a:cubicBezTo>
                <a:cubicBezTo>
                  <a:pt x="45" y="63"/>
                  <a:pt x="45" y="63"/>
                  <a:pt x="46" y="64"/>
                </a:cubicBezTo>
                <a:cubicBezTo>
                  <a:pt x="46" y="64"/>
                  <a:pt x="46" y="65"/>
                  <a:pt x="47" y="65"/>
                </a:cubicBezTo>
                <a:cubicBezTo>
                  <a:pt x="47" y="65"/>
                  <a:pt x="47" y="65"/>
                  <a:pt x="47" y="66"/>
                </a:cubicBezTo>
                <a:cubicBezTo>
                  <a:pt x="48" y="66"/>
                  <a:pt x="48" y="67"/>
                  <a:pt x="49" y="67"/>
                </a:cubicBezTo>
                <a:cubicBezTo>
                  <a:pt x="49" y="67"/>
                  <a:pt x="49" y="67"/>
                  <a:pt x="50" y="68"/>
                </a:cubicBezTo>
                <a:cubicBezTo>
                  <a:pt x="50" y="68"/>
                  <a:pt x="51" y="68"/>
                  <a:pt x="51" y="69"/>
                </a:cubicBezTo>
                <a:cubicBezTo>
                  <a:pt x="51" y="69"/>
                  <a:pt x="52" y="69"/>
                  <a:pt x="52" y="69"/>
                </a:cubicBezTo>
                <a:cubicBezTo>
                  <a:pt x="52" y="69"/>
                  <a:pt x="53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5" y="71"/>
                  <a:pt x="56" y="71"/>
                  <a:pt x="56" y="71"/>
                </a:cubicBezTo>
                <a:cubicBezTo>
                  <a:pt x="57" y="71"/>
                  <a:pt x="57" y="71"/>
                  <a:pt x="57" y="71"/>
                </a:cubicBezTo>
                <a:cubicBezTo>
                  <a:pt x="58" y="71"/>
                  <a:pt x="58" y="72"/>
                  <a:pt x="59" y="72"/>
                </a:cubicBezTo>
                <a:cubicBezTo>
                  <a:pt x="59" y="72"/>
                  <a:pt x="60" y="72"/>
                  <a:pt x="60" y="72"/>
                </a:cubicBezTo>
                <a:cubicBezTo>
                  <a:pt x="61" y="72"/>
                  <a:pt x="62" y="72"/>
                  <a:pt x="62" y="72"/>
                </a:cubicBezTo>
                <a:cubicBezTo>
                  <a:pt x="63" y="72"/>
                  <a:pt x="64" y="72"/>
                  <a:pt x="65" y="72"/>
                </a:cubicBezTo>
                <a:cubicBezTo>
                  <a:pt x="65" y="72"/>
                  <a:pt x="66" y="72"/>
                  <a:pt x="66" y="72"/>
                </a:cubicBezTo>
                <a:cubicBezTo>
                  <a:pt x="67" y="72"/>
                  <a:pt x="67" y="71"/>
                  <a:pt x="68" y="71"/>
                </a:cubicBezTo>
                <a:cubicBezTo>
                  <a:pt x="68" y="71"/>
                  <a:pt x="68" y="71"/>
                  <a:pt x="68" y="71"/>
                </a:cubicBezTo>
                <a:cubicBezTo>
                  <a:pt x="69" y="71"/>
                  <a:pt x="70" y="71"/>
                  <a:pt x="71" y="70"/>
                </a:cubicBezTo>
                <a:cubicBezTo>
                  <a:pt x="71" y="70"/>
                  <a:pt x="71" y="70"/>
                  <a:pt x="71" y="70"/>
                </a:cubicBezTo>
                <a:cubicBezTo>
                  <a:pt x="72" y="70"/>
                  <a:pt x="73" y="69"/>
                  <a:pt x="73" y="69"/>
                </a:cubicBezTo>
                <a:cubicBezTo>
                  <a:pt x="73" y="69"/>
                  <a:pt x="74" y="69"/>
                  <a:pt x="74" y="69"/>
                </a:cubicBezTo>
                <a:cubicBezTo>
                  <a:pt x="74" y="68"/>
                  <a:pt x="75" y="68"/>
                  <a:pt x="75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7" y="67"/>
                  <a:pt x="77" y="66"/>
                  <a:pt x="78" y="66"/>
                </a:cubicBezTo>
                <a:cubicBezTo>
                  <a:pt x="78" y="65"/>
                  <a:pt x="78" y="65"/>
                  <a:pt x="78" y="65"/>
                </a:cubicBezTo>
                <a:cubicBezTo>
                  <a:pt x="79" y="65"/>
                  <a:pt x="79" y="64"/>
                  <a:pt x="79" y="64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62"/>
                  <a:pt x="81" y="62"/>
                  <a:pt x="81" y="61"/>
                </a:cubicBezTo>
                <a:cubicBezTo>
                  <a:pt x="81" y="61"/>
                  <a:pt x="81" y="61"/>
                  <a:pt x="81" y="61"/>
                </a:cubicBezTo>
                <a:cubicBezTo>
                  <a:pt x="81" y="61"/>
                  <a:pt x="81" y="61"/>
                  <a:pt x="81" y="61"/>
                </a:cubicBezTo>
                <a:cubicBezTo>
                  <a:pt x="82" y="62"/>
                  <a:pt x="82" y="62"/>
                  <a:pt x="82" y="63"/>
                </a:cubicBezTo>
                <a:cubicBezTo>
                  <a:pt x="83" y="63"/>
                  <a:pt x="83" y="63"/>
                  <a:pt x="83" y="64"/>
                </a:cubicBezTo>
                <a:cubicBezTo>
                  <a:pt x="83" y="64"/>
                  <a:pt x="84" y="65"/>
                  <a:pt x="84" y="65"/>
                </a:cubicBezTo>
                <a:cubicBezTo>
                  <a:pt x="84" y="65"/>
                  <a:pt x="84" y="65"/>
                  <a:pt x="85" y="66"/>
                </a:cubicBezTo>
                <a:cubicBezTo>
                  <a:pt x="85" y="66"/>
                  <a:pt x="86" y="67"/>
                  <a:pt x="86" y="67"/>
                </a:cubicBezTo>
                <a:cubicBezTo>
                  <a:pt x="87" y="67"/>
                  <a:pt x="87" y="67"/>
                  <a:pt x="87" y="68"/>
                </a:cubicBezTo>
                <a:cubicBezTo>
                  <a:pt x="87" y="68"/>
                  <a:pt x="88" y="68"/>
                  <a:pt x="89" y="69"/>
                </a:cubicBezTo>
                <a:cubicBezTo>
                  <a:pt x="89" y="69"/>
                  <a:pt x="89" y="69"/>
                  <a:pt x="89" y="69"/>
                </a:cubicBezTo>
                <a:cubicBezTo>
                  <a:pt x="90" y="69"/>
                  <a:pt x="90" y="70"/>
                  <a:pt x="91" y="70"/>
                </a:cubicBezTo>
                <a:cubicBezTo>
                  <a:pt x="91" y="70"/>
                  <a:pt x="91" y="70"/>
                  <a:pt x="91" y="70"/>
                </a:cubicBezTo>
                <a:cubicBezTo>
                  <a:pt x="92" y="71"/>
                  <a:pt x="93" y="71"/>
                  <a:pt x="94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5" y="71"/>
                  <a:pt x="96" y="72"/>
                  <a:pt x="96" y="72"/>
                </a:cubicBezTo>
                <a:cubicBezTo>
                  <a:pt x="97" y="72"/>
                  <a:pt x="97" y="72"/>
                  <a:pt x="97" y="72"/>
                </a:cubicBezTo>
                <a:cubicBezTo>
                  <a:pt x="98" y="72"/>
                  <a:pt x="99" y="72"/>
                  <a:pt x="100" y="72"/>
                </a:cubicBezTo>
                <a:cubicBezTo>
                  <a:pt x="101" y="72"/>
                  <a:pt x="102" y="72"/>
                  <a:pt x="102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05" y="71"/>
                  <a:pt x="105" y="71"/>
                </a:cubicBezTo>
                <a:cubicBezTo>
                  <a:pt x="105" y="71"/>
                  <a:pt x="106" y="71"/>
                  <a:pt x="106" y="71"/>
                </a:cubicBezTo>
                <a:cubicBezTo>
                  <a:pt x="107" y="71"/>
                  <a:pt x="107" y="71"/>
                  <a:pt x="108" y="70"/>
                </a:cubicBezTo>
                <a:cubicBezTo>
                  <a:pt x="108" y="70"/>
                  <a:pt x="108" y="70"/>
                  <a:pt x="109" y="70"/>
                </a:cubicBezTo>
                <a:cubicBezTo>
                  <a:pt x="109" y="70"/>
                  <a:pt x="110" y="69"/>
                  <a:pt x="110" y="69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12" y="68"/>
                  <a:pt x="112" y="68"/>
                  <a:pt x="113" y="68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4" y="67"/>
                  <a:pt x="114" y="66"/>
                  <a:pt x="115" y="66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6" y="65"/>
                  <a:pt x="116" y="64"/>
                  <a:pt x="117" y="64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8" y="62"/>
                  <a:pt x="118" y="62"/>
                  <a:pt x="118" y="61"/>
                </a:cubicBezTo>
                <a:cubicBezTo>
                  <a:pt x="118" y="61"/>
                  <a:pt x="118" y="61"/>
                  <a:pt x="118" y="61"/>
                </a:cubicBezTo>
                <a:cubicBezTo>
                  <a:pt x="119" y="61"/>
                  <a:pt x="119" y="61"/>
                  <a:pt x="119" y="61"/>
                </a:cubicBezTo>
                <a:cubicBezTo>
                  <a:pt x="119" y="62"/>
                  <a:pt x="119" y="62"/>
                  <a:pt x="120" y="63"/>
                </a:cubicBezTo>
                <a:cubicBezTo>
                  <a:pt x="120" y="63"/>
                  <a:pt x="120" y="63"/>
                  <a:pt x="120" y="64"/>
                </a:cubicBezTo>
                <a:cubicBezTo>
                  <a:pt x="121" y="64"/>
                  <a:pt x="121" y="65"/>
                  <a:pt x="122" y="65"/>
                </a:cubicBezTo>
                <a:cubicBezTo>
                  <a:pt x="122" y="65"/>
                  <a:pt x="122" y="65"/>
                  <a:pt x="122" y="66"/>
                </a:cubicBezTo>
                <a:cubicBezTo>
                  <a:pt x="122" y="66"/>
                  <a:pt x="123" y="67"/>
                  <a:pt x="124" y="67"/>
                </a:cubicBezTo>
                <a:cubicBezTo>
                  <a:pt x="124" y="67"/>
                  <a:pt x="124" y="67"/>
                  <a:pt x="124" y="68"/>
                </a:cubicBezTo>
                <a:cubicBezTo>
                  <a:pt x="125" y="68"/>
                  <a:pt x="125" y="68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7" y="69"/>
                  <a:pt x="128" y="70"/>
                  <a:pt x="128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30" y="71"/>
                  <a:pt x="130" y="71"/>
                  <a:pt x="131" y="71"/>
                </a:cubicBezTo>
                <a:cubicBezTo>
                  <a:pt x="131" y="71"/>
                  <a:pt x="132" y="71"/>
                  <a:pt x="132" y="71"/>
                </a:cubicBezTo>
                <a:cubicBezTo>
                  <a:pt x="132" y="71"/>
                  <a:pt x="133" y="72"/>
                  <a:pt x="134" y="72"/>
                </a:cubicBezTo>
                <a:cubicBezTo>
                  <a:pt x="134" y="72"/>
                  <a:pt x="134" y="72"/>
                  <a:pt x="134" y="72"/>
                </a:cubicBezTo>
                <a:cubicBezTo>
                  <a:pt x="135" y="72"/>
                  <a:pt x="136" y="72"/>
                  <a:pt x="137" y="72"/>
                </a:cubicBezTo>
                <a:cubicBezTo>
                  <a:pt x="138" y="72"/>
                  <a:pt x="139" y="72"/>
                  <a:pt x="139" y="72"/>
                </a:cubicBezTo>
                <a:cubicBezTo>
                  <a:pt x="139" y="72"/>
                  <a:pt x="140" y="72"/>
                  <a:pt x="140" y="72"/>
                </a:cubicBezTo>
                <a:cubicBezTo>
                  <a:pt x="140" y="72"/>
                  <a:pt x="141" y="72"/>
                  <a:pt x="141" y="72"/>
                </a:cubicBezTo>
                <a:cubicBezTo>
                  <a:pt x="141" y="72"/>
                  <a:pt x="142" y="72"/>
                  <a:pt x="142" y="71"/>
                </a:cubicBezTo>
                <a:cubicBezTo>
                  <a:pt x="142" y="71"/>
                  <a:pt x="143" y="71"/>
                  <a:pt x="143" y="71"/>
                </a:cubicBezTo>
                <a:cubicBezTo>
                  <a:pt x="143" y="71"/>
                  <a:pt x="144" y="71"/>
                  <a:pt x="144" y="71"/>
                </a:cubicBezTo>
                <a:cubicBezTo>
                  <a:pt x="144" y="71"/>
                  <a:pt x="145" y="71"/>
                  <a:pt x="14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7" y="70"/>
                  <a:pt x="149" y="69"/>
                  <a:pt x="150" y="67"/>
                </a:cubicBezTo>
                <a:lnTo>
                  <a:pt x="150" y="155"/>
                </a:lnTo>
                <a:close/>
                <a:moveTo>
                  <a:pt x="132" y="115"/>
                </a:moveTo>
                <a:cubicBezTo>
                  <a:pt x="130" y="115"/>
                  <a:pt x="129" y="116"/>
                  <a:pt x="129" y="11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9" y="127"/>
                  <a:pt x="130" y="128"/>
                  <a:pt x="132" y="128"/>
                </a:cubicBezTo>
                <a:cubicBezTo>
                  <a:pt x="133" y="128"/>
                  <a:pt x="134" y="127"/>
                  <a:pt x="134" y="125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6"/>
                  <a:pt x="133" y="115"/>
                  <a:pt x="132" y="115"/>
                </a:cubicBezTo>
                <a:close/>
                <a:moveTo>
                  <a:pt x="49" y="104"/>
                </a:moveTo>
                <a:cubicBezTo>
                  <a:pt x="50" y="104"/>
                  <a:pt x="51" y="104"/>
                  <a:pt x="51" y="103"/>
                </a:cubicBezTo>
                <a:cubicBezTo>
                  <a:pt x="62" y="93"/>
                  <a:pt x="62" y="93"/>
                  <a:pt x="62" y="93"/>
                </a:cubicBezTo>
                <a:cubicBezTo>
                  <a:pt x="63" y="92"/>
                  <a:pt x="63" y="90"/>
                  <a:pt x="62" y="89"/>
                </a:cubicBezTo>
                <a:cubicBezTo>
                  <a:pt x="61" y="88"/>
                  <a:pt x="59" y="88"/>
                  <a:pt x="58" y="89"/>
                </a:cubicBezTo>
                <a:cubicBezTo>
                  <a:pt x="47" y="99"/>
                  <a:pt x="47" y="99"/>
                  <a:pt x="47" y="99"/>
                </a:cubicBezTo>
                <a:cubicBezTo>
                  <a:pt x="46" y="100"/>
                  <a:pt x="46" y="102"/>
                  <a:pt x="47" y="103"/>
                </a:cubicBezTo>
                <a:cubicBezTo>
                  <a:pt x="48" y="104"/>
                  <a:pt x="48" y="104"/>
                  <a:pt x="49" y="104"/>
                </a:cubicBezTo>
                <a:close/>
                <a:moveTo>
                  <a:pt x="49" y="117"/>
                </a:moveTo>
                <a:cubicBezTo>
                  <a:pt x="50" y="117"/>
                  <a:pt x="51" y="117"/>
                  <a:pt x="51" y="117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7" y="110"/>
                  <a:pt x="57" y="108"/>
                  <a:pt x="56" y="107"/>
                </a:cubicBezTo>
                <a:cubicBezTo>
                  <a:pt x="55" y="106"/>
                  <a:pt x="54" y="106"/>
                  <a:pt x="53" y="107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4"/>
                  <a:pt x="46" y="116"/>
                  <a:pt x="47" y="117"/>
                </a:cubicBezTo>
                <a:cubicBezTo>
                  <a:pt x="48" y="117"/>
                  <a:pt x="48" y="117"/>
                  <a:pt x="49" y="117"/>
                </a:cubicBezTo>
                <a:close/>
                <a:moveTo>
                  <a:pt x="58" y="102"/>
                </a:moveTo>
                <a:cubicBezTo>
                  <a:pt x="57" y="103"/>
                  <a:pt x="57" y="103"/>
                  <a:pt x="57" y="104"/>
                </a:cubicBezTo>
                <a:cubicBezTo>
                  <a:pt x="57" y="105"/>
                  <a:pt x="57" y="105"/>
                  <a:pt x="58" y="106"/>
                </a:cubicBezTo>
                <a:cubicBezTo>
                  <a:pt x="58" y="106"/>
                  <a:pt x="59" y="107"/>
                  <a:pt x="60" y="107"/>
                </a:cubicBezTo>
                <a:cubicBezTo>
                  <a:pt x="60" y="107"/>
                  <a:pt x="61" y="106"/>
                  <a:pt x="62" y="106"/>
                </a:cubicBezTo>
                <a:cubicBezTo>
                  <a:pt x="62" y="105"/>
                  <a:pt x="62" y="105"/>
                  <a:pt x="62" y="104"/>
                </a:cubicBezTo>
                <a:cubicBezTo>
                  <a:pt x="62" y="103"/>
                  <a:pt x="62" y="103"/>
                  <a:pt x="62" y="102"/>
                </a:cubicBezTo>
                <a:cubicBezTo>
                  <a:pt x="61" y="101"/>
                  <a:pt x="59" y="101"/>
                  <a:pt x="58" y="102"/>
                </a:cubicBezTo>
                <a:close/>
                <a:moveTo>
                  <a:pt x="63" y="101"/>
                </a:moveTo>
                <a:cubicBezTo>
                  <a:pt x="64" y="101"/>
                  <a:pt x="64" y="101"/>
                  <a:pt x="65" y="101"/>
                </a:cubicBezTo>
                <a:cubicBezTo>
                  <a:pt x="66" y="101"/>
                  <a:pt x="67" y="101"/>
                  <a:pt x="67" y="101"/>
                </a:cubicBezTo>
                <a:cubicBezTo>
                  <a:pt x="75" y="93"/>
                  <a:pt x="75" y="93"/>
                  <a:pt x="75" y="93"/>
                </a:cubicBezTo>
                <a:cubicBezTo>
                  <a:pt x="76" y="92"/>
                  <a:pt x="76" y="90"/>
                  <a:pt x="75" y="89"/>
                </a:cubicBezTo>
                <a:cubicBezTo>
                  <a:pt x="74" y="88"/>
                  <a:pt x="72" y="88"/>
                  <a:pt x="71" y="89"/>
                </a:cubicBezTo>
                <a:cubicBezTo>
                  <a:pt x="63" y="97"/>
                  <a:pt x="63" y="97"/>
                  <a:pt x="63" y="97"/>
                </a:cubicBezTo>
                <a:cubicBezTo>
                  <a:pt x="62" y="98"/>
                  <a:pt x="62" y="100"/>
                  <a:pt x="63" y="101"/>
                </a:cubicBezTo>
                <a:close/>
                <a:moveTo>
                  <a:pt x="49" y="131"/>
                </a:moveTo>
                <a:cubicBezTo>
                  <a:pt x="50" y="131"/>
                  <a:pt x="51" y="130"/>
                  <a:pt x="51" y="130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6" y="105"/>
                  <a:pt x="76" y="103"/>
                  <a:pt x="75" y="102"/>
                </a:cubicBezTo>
                <a:cubicBezTo>
                  <a:pt x="74" y="101"/>
                  <a:pt x="72" y="101"/>
                  <a:pt x="71" y="102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46" y="127"/>
                  <a:pt x="46" y="129"/>
                  <a:pt x="47" y="130"/>
                </a:cubicBezTo>
                <a:cubicBezTo>
                  <a:pt x="48" y="130"/>
                  <a:pt x="48" y="131"/>
                  <a:pt x="49" y="131"/>
                </a:cubicBezTo>
                <a:close/>
                <a:moveTo>
                  <a:pt x="77" y="101"/>
                </a:moveTo>
                <a:cubicBezTo>
                  <a:pt x="77" y="101"/>
                  <a:pt x="78" y="101"/>
                  <a:pt x="78" y="101"/>
                </a:cubicBezTo>
                <a:cubicBezTo>
                  <a:pt x="79" y="101"/>
                  <a:pt x="80" y="101"/>
                  <a:pt x="80" y="101"/>
                </a:cubicBezTo>
                <a:cubicBezTo>
                  <a:pt x="81" y="100"/>
                  <a:pt x="81" y="99"/>
                  <a:pt x="81" y="99"/>
                </a:cubicBezTo>
                <a:cubicBezTo>
                  <a:pt x="81" y="98"/>
                  <a:pt x="81" y="97"/>
                  <a:pt x="80" y="97"/>
                </a:cubicBezTo>
                <a:cubicBezTo>
                  <a:pt x="79" y="96"/>
                  <a:pt x="78" y="96"/>
                  <a:pt x="77" y="97"/>
                </a:cubicBezTo>
                <a:cubicBezTo>
                  <a:pt x="76" y="97"/>
                  <a:pt x="76" y="98"/>
                  <a:pt x="76" y="99"/>
                </a:cubicBezTo>
                <a:cubicBezTo>
                  <a:pt x="76" y="99"/>
                  <a:pt x="76" y="100"/>
                  <a:pt x="77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" name="Freeform 1147">
            <a:extLst>
              <a:ext uri="{FF2B5EF4-FFF2-40B4-BE49-F238E27FC236}">
                <a16:creationId xmlns:a16="http://schemas.microsoft.com/office/drawing/2014/main" id="{3FFD4A9F-246C-4AE4-B8C1-0553DD3B267C}"/>
              </a:ext>
            </a:extLst>
          </p:cNvPr>
          <p:cNvSpPr>
            <a:spLocks noEditPoints="1"/>
          </p:cNvSpPr>
          <p:nvPr/>
        </p:nvSpPr>
        <p:spPr bwMode="auto">
          <a:xfrm>
            <a:off x="8724296" y="3292891"/>
            <a:ext cx="445586" cy="432672"/>
          </a:xfrm>
          <a:custGeom>
            <a:avLst/>
            <a:gdLst>
              <a:gd name="T0" fmla="*/ 338882 w 160"/>
              <a:gd name="T1" fmla="*/ 17267 h 154"/>
              <a:gd name="T2" fmla="*/ 17115 w 160"/>
              <a:gd name="T3" fmla="*/ 486920 h 154"/>
              <a:gd name="T4" fmla="*/ 263575 w 160"/>
              <a:gd name="T5" fmla="*/ 514546 h 154"/>
              <a:gd name="T6" fmla="*/ 427881 w 160"/>
              <a:gd name="T7" fmla="*/ 486920 h 154"/>
              <a:gd name="T8" fmla="*/ 547688 w 160"/>
              <a:gd name="T9" fmla="*/ 469653 h 154"/>
              <a:gd name="T10" fmla="*/ 92422 w 160"/>
              <a:gd name="T11" fmla="*/ 486920 h 154"/>
              <a:gd name="T12" fmla="*/ 17115 w 160"/>
              <a:gd name="T13" fmla="*/ 65613 h 154"/>
              <a:gd name="T14" fmla="*/ 37654 w 160"/>
              <a:gd name="T15" fmla="*/ 331520 h 154"/>
              <a:gd name="T16" fmla="*/ 236190 w 160"/>
              <a:gd name="T17" fmla="*/ 452386 h 154"/>
              <a:gd name="T18" fmla="*/ 236190 w 160"/>
              <a:gd name="T19" fmla="*/ 110507 h 154"/>
              <a:gd name="T20" fmla="*/ 54769 w 160"/>
              <a:gd name="T21" fmla="*/ 103600 h 154"/>
              <a:gd name="T22" fmla="*/ 126653 w 160"/>
              <a:gd name="T23" fmla="*/ 404040 h 154"/>
              <a:gd name="T24" fmla="*/ 126653 w 160"/>
              <a:gd name="T25" fmla="*/ 369506 h 154"/>
              <a:gd name="T26" fmla="*/ 92422 w 160"/>
              <a:gd name="T27" fmla="*/ 424760 h 154"/>
              <a:gd name="T28" fmla="*/ 181422 w 160"/>
              <a:gd name="T29" fmla="*/ 397133 h 154"/>
              <a:gd name="T30" fmla="*/ 181422 w 160"/>
              <a:gd name="T31" fmla="*/ 376413 h 154"/>
              <a:gd name="T32" fmla="*/ 219075 w 160"/>
              <a:gd name="T33" fmla="*/ 431666 h 154"/>
              <a:gd name="T34" fmla="*/ 71884 w 160"/>
              <a:gd name="T35" fmla="*/ 348786 h 154"/>
              <a:gd name="T36" fmla="*/ 126653 w 160"/>
              <a:gd name="T37" fmla="*/ 331520 h 154"/>
              <a:gd name="T38" fmla="*/ 236190 w 160"/>
              <a:gd name="T39" fmla="*/ 348786 h 154"/>
              <a:gd name="T40" fmla="*/ 181422 w 160"/>
              <a:gd name="T41" fmla="*/ 303893 h 154"/>
              <a:gd name="T42" fmla="*/ 181422 w 160"/>
              <a:gd name="T43" fmla="*/ 259000 h 154"/>
              <a:gd name="T44" fmla="*/ 147191 w 160"/>
              <a:gd name="T45" fmla="*/ 248640 h 154"/>
              <a:gd name="T46" fmla="*/ 92422 w 160"/>
              <a:gd name="T47" fmla="*/ 286626 h 154"/>
              <a:gd name="T48" fmla="*/ 126653 w 160"/>
              <a:gd name="T49" fmla="*/ 259000 h 154"/>
              <a:gd name="T50" fmla="*/ 263575 w 160"/>
              <a:gd name="T51" fmla="*/ 314253 h 154"/>
              <a:gd name="T52" fmla="*/ 71884 w 160"/>
              <a:gd name="T53" fmla="*/ 314253 h 154"/>
              <a:gd name="T54" fmla="*/ 236190 w 160"/>
              <a:gd name="T55" fmla="*/ 210653 h 154"/>
              <a:gd name="T56" fmla="*/ 219075 w 160"/>
              <a:gd name="T57" fmla="*/ 155400 h 154"/>
              <a:gd name="T58" fmla="*/ 181422 w 160"/>
              <a:gd name="T59" fmla="*/ 183027 h 154"/>
              <a:gd name="T60" fmla="*/ 164306 w 160"/>
              <a:gd name="T61" fmla="*/ 193387 h 154"/>
              <a:gd name="T62" fmla="*/ 126653 w 160"/>
              <a:gd name="T63" fmla="*/ 155400 h 154"/>
              <a:gd name="T64" fmla="*/ 92422 w 160"/>
              <a:gd name="T65" fmla="*/ 127773 h 154"/>
              <a:gd name="T66" fmla="*/ 92422 w 160"/>
              <a:gd name="T67" fmla="*/ 193387 h 154"/>
              <a:gd name="T68" fmla="*/ 284113 w 160"/>
              <a:gd name="T69" fmla="*/ 193387 h 154"/>
              <a:gd name="T70" fmla="*/ 284113 w 160"/>
              <a:gd name="T71" fmla="*/ 497280 h 154"/>
              <a:gd name="T72" fmla="*/ 475804 w 160"/>
              <a:gd name="T73" fmla="*/ 138133 h 154"/>
              <a:gd name="T74" fmla="*/ 475804 w 160"/>
              <a:gd name="T75" fmla="*/ 369506 h 154"/>
              <a:gd name="T76" fmla="*/ 355997 w 160"/>
              <a:gd name="T77" fmla="*/ 507640 h 154"/>
              <a:gd name="T78" fmla="*/ 510034 w 160"/>
              <a:gd name="T79" fmla="*/ 507640 h 154"/>
              <a:gd name="T80" fmla="*/ 510034 w 160"/>
              <a:gd name="T81" fmla="*/ 404040 h 154"/>
              <a:gd name="T82" fmla="*/ 520304 w 160"/>
              <a:gd name="T83" fmla="*/ 369506 h 154"/>
              <a:gd name="T84" fmla="*/ 510034 w 160"/>
              <a:gd name="T85" fmla="*/ 155400 h 154"/>
              <a:gd name="T86" fmla="*/ 503188 w 160"/>
              <a:gd name="T87" fmla="*/ 127773 h 154"/>
              <a:gd name="T88" fmla="*/ 311498 w 160"/>
              <a:gd name="T89" fmla="*/ 44893 h 154"/>
              <a:gd name="T90" fmla="*/ 318344 w 160"/>
              <a:gd name="T91" fmla="*/ 110507 h 154"/>
              <a:gd name="T92" fmla="*/ 311498 w 160"/>
              <a:gd name="T93" fmla="*/ 431666 h 154"/>
              <a:gd name="T94" fmla="*/ 301228 w 160"/>
              <a:gd name="T95" fmla="*/ 366053 h 154"/>
              <a:gd name="T96" fmla="*/ 311498 w 160"/>
              <a:gd name="T97" fmla="*/ 155400 h 154"/>
              <a:gd name="T98" fmla="*/ 373112 w 160"/>
              <a:gd name="T99" fmla="*/ 310800 h 154"/>
              <a:gd name="T100" fmla="*/ 366266 w 160"/>
              <a:gd name="T101" fmla="*/ 210653 h 154"/>
              <a:gd name="T102" fmla="*/ 366266 w 160"/>
              <a:gd name="T103" fmla="*/ 172667 h 154"/>
              <a:gd name="T104" fmla="*/ 373112 w 160"/>
              <a:gd name="T105" fmla="*/ 366053 h 1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0" h="154">
                <a:moveTo>
                  <a:pt x="155" y="13"/>
                </a:moveTo>
                <a:cubicBezTo>
                  <a:pt x="126" y="13"/>
                  <a:pt x="126" y="13"/>
                  <a:pt x="126" y="13"/>
                </a:cubicBez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9" y="1"/>
                  <a:pt x="99" y="2"/>
                  <a:pt x="99" y="3"/>
                </a:cubicBezTo>
                <a:cubicBezTo>
                  <a:pt x="99" y="5"/>
                  <a:pt x="99" y="5"/>
                  <a:pt x="99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13"/>
                  <a:pt x="77" y="13"/>
                  <a:pt x="7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0" y="16"/>
                  <a:pt x="0" y="19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9"/>
                  <a:pt x="2" y="141"/>
                  <a:pt x="5" y="141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52"/>
                  <a:pt x="5" y="152"/>
                  <a:pt x="5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99" y="149"/>
                  <a:pt x="99" y="149"/>
                  <a:pt x="99" y="149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99" y="152"/>
                  <a:pt x="99" y="153"/>
                  <a:pt x="100" y="154"/>
                </a:cubicBezTo>
                <a:cubicBezTo>
                  <a:pt x="101" y="154"/>
                  <a:pt x="101" y="154"/>
                  <a:pt x="102" y="154"/>
                </a:cubicBezTo>
                <a:cubicBezTo>
                  <a:pt x="102" y="154"/>
                  <a:pt x="103" y="154"/>
                  <a:pt x="103" y="154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55" y="152"/>
                  <a:pt x="155" y="152"/>
                  <a:pt x="155" y="152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8" y="141"/>
                  <a:pt x="160" y="139"/>
                  <a:pt x="160" y="136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0" y="16"/>
                  <a:pt x="158" y="13"/>
                  <a:pt x="155" y="13"/>
                </a:cubicBezTo>
                <a:close/>
                <a:moveTo>
                  <a:pt x="27" y="147"/>
                </a:moveTo>
                <a:cubicBezTo>
                  <a:pt x="11" y="147"/>
                  <a:pt x="11" y="147"/>
                  <a:pt x="11" y="147"/>
                </a:cubicBezTo>
                <a:cubicBezTo>
                  <a:pt x="11" y="141"/>
                  <a:pt x="11" y="141"/>
                  <a:pt x="11" y="141"/>
                </a:cubicBezTo>
                <a:cubicBezTo>
                  <a:pt x="27" y="141"/>
                  <a:pt x="27" y="141"/>
                  <a:pt x="27" y="141"/>
                </a:cubicBezTo>
                <a:lnTo>
                  <a:pt x="27" y="147"/>
                </a:lnTo>
                <a:close/>
                <a:moveTo>
                  <a:pt x="32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9"/>
                  <a:pt x="5" y="19"/>
                  <a:pt x="5" y="19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24"/>
                  <a:pt x="77" y="24"/>
                  <a:pt x="7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3" y="24"/>
                  <a:pt x="11" y="27"/>
                  <a:pt x="11" y="30"/>
                </a:cubicBezTo>
                <a:cubicBezTo>
                  <a:pt x="11" y="56"/>
                  <a:pt x="11" y="56"/>
                  <a:pt x="11" y="56"/>
                </a:cubicBezTo>
                <a:cubicBezTo>
                  <a:pt x="11" y="96"/>
                  <a:pt x="11" y="96"/>
                  <a:pt x="11" y="96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8"/>
                  <a:pt x="13" y="131"/>
                  <a:pt x="17" y="131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37" y="131"/>
                  <a:pt x="37" y="131"/>
                  <a:pt x="37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69" y="131"/>
                  <a:pt x="69" y="131"/>
                  <a:pt x="69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6"/>
                  <a:pt x="77" y="136"/>
                  <a:pt x="77" y="136"/>
                </a:cubicBezTo>
                <a:lnTo>
                  <a:pt x="32" y="136"/>
                </a:lnTo>
                <a:close/>
                <a:moveTo>
                  <a:pt x="77" y="56"/>
                </a:moveTo>
                <a:cubicBezTo>
                  <a:pt x="69" y="56"/>
                  <a:pt x="69" y="56"/>
                  <a:pt x="69" y="56"/>
                </a:cubicBezTo>
                <a:cubicBezTo>
                  <a:pt x="69" y="32"/>
                  <a:pt x="69" y="32"/>
                  <a:pt x="69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56"/>
                  <a:pt x="21" y="56"/>
                  <a:pt x="21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29"/>
                  <a:pt x="17" y="29"/>
                </a:cubicBezTo>
                <a:cubicBezTo>
                  <a:pt x="77" y="29"/>
                  <a:pt x="77" y="29"/>
                  <a:pt x="77" y="29"/>
                </a:cubicBezTo>
                <a:lnTo>
                  <a:pt x="77" y="56"/>
                </a:lnTo>
                <a:close/>
                <a:moveTo>
                  <a:pt x="27" y="115"/>
                </a:moveTo>
                <a:cubicBezTo>
                  <a:pt x="37" y="115"/>
                  <a:pt x="37" y="115"/>
                  <a:pt x="37" y="115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27" y="117"/>
                  <a:pt x="27" y="117"/>
                  <a:pt x="27" y="117"/>
                </a:cubicBezTo>
                <a:lnTo>
                  <a:pt x="27" y="115"/>
                </a:lnTo>
                <a:close/>
                <a:moveTo>
                  <a:pt x="37" y="109"/>
                </a:moveTo>
                <a:cubicBezTo>
                  <a:pt x="27" y="109"/>
                  <a:pt x="27" y="109"/>
                  <a:pt x="27" y="109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37" y="107"/>
                  <a:pt x="37" y="107"/>
                  <a:pt x="37" y="107"/>
                </a:cubicBezTo>
                <a:lnTo>
                  <a:pt x="37" y="109"/>
                </a:lnTo>
                <a:close/>
                <a:moveTo>
                  <a:pt x="27" y="123"/>
                </a:moveTo>
                <a:cubicBezTo>
                  <a:pt x="37" y="123"/>
                  <a:pt x="37" y="123"/>
                  <a:pt x="37" y="123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27" y="125"/>
                  <a:pt x="27" y="125"/>
                  <a:pt x="27" y="125"/>
                </a:cubicBezTo>
                <a:lnTo>
                  <a:pt x="27" y="123"/>
                </a:lnTo>
                <a:close/>
                <a:moveTo>
                  <a:pt x="43" y="107"/>
                </a:moveTo>
                <a:cubicBezTo>
                  <a:pt x="48" y="107"/>
                  <a:pt x="48" y="107"/>
                  <a:pt x="48" y="107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43" y="125"/>
                  <a:pt x="43" y="125"/>
                  <a:pt x="43" y="125"/>
                </a:cubicBezTo>
                <a:lnTo>
                  <a:pt x="43" y="107"/>
                </a:lnTo>
                <a:close/>
                <a:moveTo>
                  <a:pt x="53" y="115"/>
                </a:moveTo>
                <a:cubicBezTo>
                  <a:pt x="64" y="115"/>
                  <a:pt x="64" y="115"/>
                  <a:pt x="64" y="115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53" y="117"/>
                  <a:pt x="53" y="117"/>
                  <a:pt x="53" y="117"/>
                </a:cubicBezTo>
                <a:lnTo>
                  <a:pt x="53" y="115"/>
                </a:lnTo>
                <a:close/>
                <a:moveTo>
                  <a:pt x="64" y="109"/>
                </a:moveTo>
                <a:cubicBezTo>
                  <a:pt x="53" y="109"/>
                  <a:pt x="53" y="109"/>
                  <a:pt x="53" y="109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64" y="107"/>
                  <a:pt x="64" y="107"/>
                  <a:pt x="64" y="107"/>
                </a:cubicBezTo>
                <a:lnTo>
                  <a:pt x="64" y="109"/>
                </a:lnTo>
                <a:close/>
                <a:moveTo>
                  <a:pt x="53" y="123"/>
                </a:move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53" y="125"/>
                  <a:pt x="53" y="125"/>
                  <a:pt x="53" y="125"/>
                </a:cubicBezTo>
                <a:lnTo>
                  <a:pt x="53" y="123"/>
                </a:lnTo>
                <a:close/>
                <a:moveTo>
                  <a:pt x="69" y="101"/>
                </a:moveTo>
                <a:cubicBezTo>
                  <a:pt x="53" y="101"/>
                  <a:pt x="53" y="101"/>
                  <a:pt x="53" y="101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6" y="125"/>
                  <a:pt x="16" y="125"/>
                  <a:pt x="16" y="124"/>
                </a:cubicBezTo>
                <a:cubicBezTo>
                  <a:pt x="16" y="96"/>
                  <a:pt x="16" y="96"/>
                  <a:pt x="16" y="96"/>
                </a:cubicBezTo>
                <a:cubicBezTo>
                  <a:pt x="21" y="96"/>
                  <a:pt x="21" y="96"/>
                  <a:pt x="21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69" y="96"/>
                  <a:pt x="69" y="96"/>
                  <a:pt x="69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69" y="125"/>
                  <a:pt x="69" y="125"/>
                  <a:pt x="69" y="125"/>
                </a:cubicBezTo>
                <a:lnTo>
                  <a:pt x="69" y="101"/>
                </a:lnTo>
                <a:close/>
                <a:moveTo>
                  <a:pt x="64" y="83"/>
                </a:moveTo>
                <a:cubicBezTo>
                  <a:pt x="53" y="83"/>
                  <a:pt x="53" y="83"/>
                  <a:pt x="53" y="83"/>
                </a:cubicBezTo>
                <a:cubicBezTo>
                  <a:pt x="53" y="80"/>
                  <a:pt x="53" y="80"/>
                  <a:pt x="53" y="80"/>
                </a:cubicBezTo>
                <a:cubicBezTo>
                  <a:pt x="64" y="80"/>
                  <a:pt x="64" y="80"/>
                  <a:pt x="64" y="80"/>
                </a:cubicBezTo>
                <a:lnTo>
                  <a:pt x="64" y="83"/>
                </a:lnTo>
                <a:close/>
                <a:moveTo>
                  <a:pt x="53" y="88"/>
                </a:moveTo>
                <a:cubicBezTo>
                  <a:pt x="64" y="88"/>
                  <a:pt x="64" y="88"/>
                  <a:pt x="64" y="88"/>
                </a:cubicBezTo>
                <a:cubicBezTo>
                  <a:pt x="64" y="91"/>
                  <a:pt x="64" y="91"/>
                  <a:pt x="64" y="91"/>
                </a:cubicBezTo>
                <a:cubicBezTo>
                  <a:pt x="53" y="91"/>
                  <a:pt x="53" y="91"/>
                  <a:pt x="53" y="91"/>
                </a:cubicBezTo>
                <a:lnTo>
                  <a:pt x="53" y="88"/>
                </a:lnTo>
                <a:close/>
                <a:moveTo>
                  <a:pt x="64" y="75"/>
                </a:moveTo>
                <a:cubicBezTo>
                  <a:pt x="53" y="75"/>
                  <a:pt x="53" y="75"/>
                  <a:pt x="53" y="75"/>
                </a:cubicBezTo>
                <a:cubicBezTo>
                  <a:pt x="53" y="72"/>
                  <a:pt x="53" y="72"/>
                  <a:pt x="53" y="72"/>
                </a:cubicBezTo>
                <a:cubicBezTo>
                  <a:pt x="64" y="72"/>
                  <a:pt x="64" y="72"/>
                  <a:pt x="64" y="72"/>
                </a:cubicBezTo>
                <a:lnTo>
                  <a:pt x="64" y="75"/>
                </a:lnTo>
                <a:close/>
                <a:moveTo>
                  <a:pt x="48" y="91"/>
                </a:moveTo>
                <a:cubicBezTo>
                  <a:pt x="43" y="91"/>
                  <a:pt x="43" y="91"/>
                  <a:pt x="43" y="91"/>
                </a:cubicBezTo>
                <a:cubicBezTo>
                  <a:pt x="43" y="72"/>
                  <a:pt x="43" y="72"/>
                  <a:pt x="43" y="72"/>
                </a:cubicBezTo>
                <a:cubicBezTo>
                  <a:pt x="48" y="72"/>
                  <a:pt x="48" y="72"/>
                  <a:pt x="48" y="72"/>
                </a:cubicBezTo>
                <a:lnTo>
                  <a:pt x="48" y="91"/>
                </a:lnTo>
                <a:close/>
                <a:moveTo>
                  <a:pt x="27" y="80"/>
                </a:moveTo>
                <a:cubicBezTo>
                  <a:pt x="37" y="80"/>
                  <a:pt x="37" y="80"/>
                  <a:pt x="37" y="80"/>
                </a:cubicBezTo>
                <a:cubicBezTo>
                  <a:pt x="37" y="83"/>
                  <a:pt x="37" y="83"/>
                  <a:pt x="37" y="83"/>
                </a:cubicBezTo>
                <a:cubicBezTo>
                  <a:pt x="27" y="83"/>
                  <a:pt x="27" y="83"/>
                  <a:pt x="27" y="83"/>
                </a:cubicBezTo>
                <a:lnTo>
                  <a:pt x="27" y="80"/>
                </a:lnTo>
                <a:close/>
                <a:moveTo>
                  <a:pt x="37" y="75"/>
                </a:moveTo>
                <a:cubicBezTo>
                  <a:pt x="27" y="75"/>
                  <a:pt x="27" y="75"/>
                  <a:pt x="27" y="75"/>
                </a:cubicBezTo>
                <a:cubicBezTo>
                  <a:pt x="27" y="72"/>
                  <a:pt x="27" y="72"/>
                  <a:pt x="27" y="72"/>
                </a:cubicBezTo>
                <a:cubicBezTo>
                  <a:pt x="37" y="72"/>
                  <a:pt x="37" y="72"/>
                  <a:pt x="37" y="72"/>
                </a:cubicBezTo>
                <a:lnTo>
                  <a:pt x="37" y="75"/>
                </a:lnTo>
                <a:close/>
                <a:moveTo>
                  <a:pt x="27" y="88"/>
                </a:moveTo>
                <a:cubicBezTo>
                  <a:pt x="37" y="88"/>
                  <a:pt x="37" y="88"/>
                  <a:pt x="37" y="88"/>
                </a:cubicBezTo>
                <a:cubicBezTo>
                  <a:pt x="37" y="91"/>
                  <a:pt x="37" y="91"/>
                  <a:pt x="37" y="91"/>
                </a:cubicBezTo>
                <a:cubicBezTo>
                  <a:pt x="27" y="91"/>
                  <a:pt x="27" y="91"/>
                  <a:pt x="27" y="91"/>
                </a:cubicBezTo>
                <a:lnTo>
                  <a:pt x="27" y="88"/>
                </a:lnTo>
                <a:close/>
                <a:moveTo>
                  <a:pt x="77" y="91"/>
                </a:moveTo>
                <a:cubicBezTo>
                  <a:pt x="69" y="91"/>
                  <a:pt x="69" y="91"/>
                  <a:pt x="69" y="91"/>
                </a:cubicBezTo>
                <a:cubicBezTo>
                  <a:pt x="69" y="67"/>
                  <a:pt x="69" y="67"/>
                  <a:pt x="69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91"/>
                  <a:pt x="21" y="91"/>
                  <a:pt x="21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61"/>
                  <a:pt x="16" y="61"/>
                  <a:pt x="16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53" y="61"/>
                  <a:pt x="53" y="61"/>
                  <a:pt x="53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77" y="61"/>
                  <a:pt x="77" y="61"/>
                  <a:pt x="77" y="61"/>
                </a:cubicBezTo>
                <a:lnTo>
                  <a:pt x="77" y="91"/>
                </a:lnTo>
                <a:close/>
                <a:moveTo>
                  <a:pt x="64" y="48"/>
                </a:moveTo>
                <a:cubicBezTo>
                  <a:pt x="53" y="48"/>
                  <a:pt x="53" y="48"/>
                  <a:pt x="53" y="48"/>
                </a:cubicBezTo>
                <a:cubicBezTo>
                  <a:pt x="53" y="45"/>
                  <a:pt x="53" y="45"/>
                  <a:pt x="53" y="45"/>
                </a:cubicBezTo>
                <a:cubicBezTo>
                  <a:pt x="64" y="45"/>
                  <a:pt x="64" y="45"/>
                  <a:pt x="64" y="45"/>
                </a:cubicBezTo>
                <a:lnTo>
                  <a:pt x="64" y="48"/>
                </a:lnTo>
                <a:close/>
                <a:moveTo>
                  <a:pt x="53" y="53"/>
                </a:moveTo>
                <a:cubicBezTo>
                  <a:pt x="64" y="53"/>
                  <a:pt x="64" y="53"/>
                  <a:pt x="64" y="53"/>
                </a:cubicBezTo>
                <a:cubicBezTo>
                  <a:pt x="64" y="56"/>
                  <a:pt x="64" y="56"/>
                  <a:pt x="64" y="56"/>
                </a:cubicBezTo>
                <a:cubicBezTo>
                  <a:pt x="53" y="56"/>
                  <a:pt x="53" y="56"/>
                  <a:pt x="53" y="56"/>
                </a:cubicBezTo>
                <a:lnTo>
                  <a:pt x="53" y="53"/>
                </a:lnTo>
                <a:close/>
                <a:moveTo>
                  <a:pt x="64" y="40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37"/>
                  <a:pt x="53" y="37"/>
                  <a:pt x="53" y="37"/>
                </a:cubicBezTo>
                <a:cubicBezTo>
                  <a:pt x="64" y="37"/>
                  <a:pt x="64" y="37"/>
                  <a:pt x="64" y="37"/>
                </a:cubicBezTo>
                <a:lnTo>
                  <a:pt x="64" y="40"/>
                </a:lnTo>
                <a:close/>
                <a:moveTo>
                  <a:pt x="48" y="56"/>
                </a:moveTo>
                <a:cubicBezTo>
                  <a:pt x="43" y="56"/>
                  <a:pt x="43" y="56"/>
                  <a:pt x="43" y="56"/>
                </a:cubicBezTo>
                <a:cubicBezTo>
                  <a:pt x="43" y="37"/>
                  <a:pt x="43" y="37"/>
                  <a:pt x="43" y="37"/>
                </a:cubicBezTo>
                <a:cubicBezTo>
                  <a:pt x="48" y="37"/>
                  <a:pt x="48" y="37"/>
                  <a:pt x="48" y="37"/>
                </a:cubicBezTo>
                <a:lnTo>
                  <a:pt x="48" y="56"/>
                </a:lnTo>
                <a:close/>
                <a:moveTo>
                  <a:pt x="27" y="45"/>
                </a:moveTo>
                <a:cubicBezTo>
                  <a:pt x="37" y="45"/>
                  <a:pt x="37" y="45"/>
                  <a:pt x="37" y="45"/>
                </a:cubicBezTo>
                <a:cubicBezTo>
                  <a:pt x="37" y="48"/>
                  <a:pt x="37" y="48"/>
                  <a:pt x="37" y="48"/>
                </a:cubicBezTo>
                <a:cubicBezTo>
                  <a:pt x="27" y="48"/>
                  <a:pt x="27" y="48"/>
                  <a:pt x="27" y="48"/>
                </a:cubicBezTo>
                <a:lnTo>
                  <a:pt x="27" y="45"/>
                </a:lnTo>
                <a:close/>
                <a:moveTo>
                  <a:pt x="37" y="40"/>
                </a:moveTo>
                <a:cubicBezTo>
                  <a:pt x="27" y="40"/>
                  <a:pt x="27" y="40"/>
                  <a:pt x="27" y="40"/>
                </a:cubicBezTo>
                <a:cubicBezTo>
                  <a:pt x="27" y="37"/>
                  <a:pt x="27" y="37"/>
                  <a:pt x="27" y="37"/>
                </a:cubicBezTo>
                <a:cubicBezTo>
                  <a:pt x="37" y="37"/>
                  <a:pt x="37" y="37"/>
                  <a:pt x="37" y="37"/>
                </a:cubicBezTo>
                <a:lnTo>
                  <a:pt x="37" y="40"/>
                </a:lnTo>
                <a:close/>
                <a:moveTo>
                  <a:pt x="27" y="53"/>
                </a:moveTo>
                <a:cubicBezTo>
                  <a:pt x="37" y="53"/>
                  <a:pt x="37" y="53"/>
                  <a:pt x="37" y="53"/>
                </a:cubicBezTo>
                <a:cubicBezTo>
                  <a:pt x="37" y="56"/>
                  <a:pt x="37" y="56"/>
                  <a:pt x="37" y="56"/>
                </a:cubicBezTo>
                <a:cubicBezTo>
                  <a:pt x="27" y="56"/>
                  <a:pt x="27" y="56"/>
                  <a:pt x="27" y="56"/>
                </a:cubicBezTo>
                <a:lnTo>
                  <a:pt x="27" y="53"/>
                </a:lnTo>
                <a:close/>
                <a:moveTo>
                  <a:pt x="83" y="144"/>
                </a:moveTo>
                <a:cubicBezTo>
                  <a:pt x="83" y="141"/>
                  <a:pt x="83" y="141"/>
                  <a:pt x="83" y="141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96"/>
                  <a:pt x="83" y="96"/>
                  <a:pt x="83" y="9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1"/>
                  <a:pt x="83" y="11"/>
                  <a:pt x="83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44"/>
                  <a:pt x="99" y="144"/>
                  <a:pt x="99" y="144"/>
                </a:cubicBezTo>
                <a:lnTo>
                  <a:pt x="83" y="144"/>
                </a:lnTo>
                <a:close/>
                <a:moveTo>
                  <a:pt x="104" y="7"/>
                </a:move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40" y="37"/>
                  <a:pt x="139" y="39"/>
                  <a:pt x="139" y="40"/>
                </a:cubicBezTo>
                <a:cubicBezTo>
                  <a:pt x="139" y="41"/>
                  <a:pt x="140" y="43"/>
                  <a:pt x="141" y="43"/>
                </a:cubicBezTo>
                <a:cubicBezTo>
                  <a:pt x="141" y="45"/>
                  <a:pt x="141" y="45"/>
                  <a:pt x="141" y="45"/>
                </a:cubicBezTo>
                <a:cubicBezTo>
                  <a:pt x="140" y="45"/>
                  <a:pt x="139" y="47"/>
                  <a:pt x="139" y="48"/>
                </a:cubicBezTo>
                <a:cubicBezTo>
                  <a:pt x="139" y="49"/>
                  <a:pt x="140" y="51"/>
                  <a:pt x="141" y="51"/>
                </a:cubicBezTo>
                <a:cubicBezTo>
                  <a:pt x="141" y="104"/>
                  <a:pt x="141" y="104"/>
                  <a:pt x="141" y="104"/>
                </a:cubicBezTo>
                <a:cubicBezTo>
                  <a:pt x="140" y="104"/>
                  <a:pt x="139" y="105"/>
                  <a:pt x="139" y="107"/>
                </a:cubicBezTo>
                <a:cubicBezTo>
                  <a:pt x="139" y="108"/>
                  <a:pt x="140" y="109"/>
                  <a:pt x="141" y="109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0" y="112"/>
                  <a:pt x="139" y="113"/>
                  <a:pt x="139" y="115"/>
                </a:cubicBezTo>
                <a:cubicBezTo>
                  <a:pt x="139" y="116"/>
                  <a:pt x="140" y="117"/>
                  <a:pt x="141" y="117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04" y="147"/>
                  <a:pt x="104" y="147"/>
                  <a:pt x="104" y="147"/>
                </a:cubicBezTo>
                <a:lnTo>
                  <a:pt x="104" y="7"/>
                </a:lnTo>
                <a:close/>
                <a:moveTo>
                  <a:pt x="149" y="147"/>
                </a:moveTo>
                <a:cubicBezTo>
                  <a:pt x="133" y="147"/>
                  <a:pt x="133" y="147"/>
                  <a:pt x="133" y="147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49" y="141"/>
                  <a:pt x="149" y="141"/>
                  <a:pt x="149" y="141"/>
                </a:cubicBezTo>
                <a:lnTo>
                  <a:pt x="149" y="147"/>
                </a:lnTo>
                <a:close/>
                <a:moveTo>
                  <a:pt x="155" y="136"/>
                </a:moveTo>
                <a:cubicBezTo>
                  <a:pt x="135" y="136"/>
                  <a:pt x="135" y="136"/>
                  <a:pt x="135" y="136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29"/>
                  <a:pt x="147" y="129"/>
                  <a:pt x="147" y="1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51" y="117"/>
                  <a:pt x="152" y="116"/>
                  <a:pt x="152" y="115"/>
                </a:cubicBezTo>
                <a:cubicBezTo>
                  <a:pt x="152" y="113"/>
                  <a:pt x="151" y="112"/>
                  <a:pt x="149" y="112"/>
                </a:cubicBezTo>
                <a:cubicBezTo>
                  <a:pt x="147" y="112"/>
                  <a:pt x="147" y="112"/>
                  <a:pt x="147" y="112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51" y="109"/>
                  <a:pt x="152" y="108"/>
                  <a:pt x="152" y="107"/>
                </a:cubicBezTo>
                <a:cubicBezTo>
                  <a:pt x="152" y="105"/>
                  <a:pt x="151" y="104"/>
                  <a:pt x="149" y="104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51" y="51"/>
                  <a:pt x="152" y="49"/>
                  <a:pt x="152" y="48"/>
                </a:cubicBezTo>
                <a:cubicBezTo>
                  <a:pt x="152" y="47"/>
                  <a:pt x="151" y="45"/>
                  <a:pt x="149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51" y="43"/>
                  <a:pt x="152" y="41"/>
                  <a:pt x="152" y="40"/>
                </a:cubicBezTo>
                <a:cubicBezTo>
                  <a:pt x="152" y="39"/>
                  <a:pt x="151" y="37"/>
                  <a:pt x="149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36"/>
                  <a:pt x="155" y="136"/>
                  <a:pt x="155" y="136"/>
                </a:cubicBezTo>
                <a:close/>
                <a:moveTo>
                  <a:pt x="91" y="13"/>
                </a:moveTo>
                <a:cubicBezTo>
                  <a:pt x="92" y="13"/>
                  <a:pt x="93" y="14"/>
                  <a:pt x="93" y="16"/>
                </a:cubicBezTo>
                <a:cubicBezTo>
                  <a:pt x="93" y="17"/>
                  <a:pt x="92" y="18"/>
                  <a:pt x="91" y="18"/>
                </a:cubicBezTo>
                <a:cubicBezTo>
                  <a:pt x="89" y="18"/>
                  <a:pt x="88" y="17"/>
                  <a:pt x="88" y="16"/>
                </a:cubicBezTo>
                <a:cubicBezTo>
                  <a:pt x="88" y="14"/>
                  <a:pt x="89" y="13"/>
                  <a:pt x="91" y="13"/>
                </a:cubicBezTo>
                <a:close/>
                <a:moveTo>
                  <a:pt x="91" y="29"/>
                </a:moveTo>
                <a:cubicBezTo>
                  <a:pt x="92" y="29"/>
                  <a:pt x="93" y="30"/>
                  <a:pt x="93" y="32"/>
                </a:cubicBezTo>
                <a:cubicBezTo>
                  <a:pt x="93" y="33"/>
                  <a:pt x="92" y="34"/>
                  <a:pt x="91" y="34"/>
                </a:cubicBezTo>
                <a:cubicBezTo>
                  <a:pt x="89" y="34"/>
                  <a:pt x="88" y="33"/>
                  <a:pt x="88" y="32"/>
                </a:cubicBezTo>
                <a:cubicBezTo>
                  <a:pt x="88" y="30"/>
                  <a:pt x="89" y="29"/>
                  <a:pt x="91" y="29"/>
                </a:cubicBezTo>
                <a:close/>
                <a:moveTo>
                  <a:pt x="91" y="120"/>
                </a:moveTo>
                <a:cubicBezTo>
                  <a:pt x="92" y="120"/>
                  <a:pt x="93" y="121"/>
                  <a:pt x="93" y="122"/>
                </a:cubicBezTo>
                <a:cubicBezTo>
                  <a:pt x="93" y="124"/>
                  <a:pt x="92" y="125"/>
                  <a:pt x="91" y="125"/>
                </a:cubicBezTo>
                <a:cubicBezTo>
                  <a:pt x="89" y="125"/>
                  <a:pt x="88" y="124"/>
                  <a:pt x="88" y="122"/>
                </a:cubicBezTo>
                <a:cubicBezTo>
                  <a:pt x="88" y="121"/>
                  <a:pt x="89" y="120"/>
                  <a:pt x="91" y="120"/>
                </a:cubicBezTo>
                <a:close/>
                <a:moveTo>
                  <a:pt x="91" y="104"/>
                </a:moveTo>
                <a:cubicBezTo>
                  <a:pt x="92" y="104"/>
                  <a:pt x="93" y="105"/>
                  <a:pt x="93" y="106"/>
                </a:cubicBezTo>
                <a:cubicBezTo>
                  <a:pt x="93" y="108"/>
                  <a:pt x="92" y="109"/>
                  <a:pt x="91" y="109"/>
                </a:cubicBezTo>
                <a:cubicBezTo>
                  <a:pt x="89" y="109"/>
                  <a:pt x="88" y="108"/>
                  <a:pt x="88" y="106"/>
                </a:cubicBezTo>
                <a:cubicBezTo>
                  <a:pt x="88" y="105"/>
                  <a:pt x="89" y="104"/>
                  <a:pt x="91" y="104"/>
                </a:cubicBezTo>
                <a:close/>
                <a:moveTo>
                  <a:pt x="91" y="45"/>
                </a:moveTo>
                <a:cubicBezTo>
                  <a:pt x="92" y="45"/>
                  <a:pt x="93" y="46"/>
                  <a:pt x="93" y="48"/>
                </a:cubicBezTo>
                <a:cubicBezTo>
                  <a:pt x="93" y="49"/>
                  <a:pt x="92" y="50"/>
                  <a:pt x="91" y="50"/>
                </a:cubicBezTo>
                <a:cubicBezTo>
                  <a:pt x="89" y="50"/>
                  <a:pt x="88" y="49"/>
                  <a:pt x="88" y="48"/>
                </a:cubicBezTo>
                <a:cubicBezTo>
                  <a:pt x="88" y="46"/>
                  <a:pt x="89" y="45"/>
                  <a:pt x="91" y="45"/>
                </a:cubicBezTo>
                <a:close/>
                <a:moveTo>
                  <a:pt x="91" y="136"/>
                </a:moveTo>
                <a:cubicBezTo>
                  <a:pt x="92" y="136"/>
                  <a:pt x="93" y="137"/>
                  <a:pt x="93" y="138"/>
                </a:cubicBezTo>
                <a:cubicBezTo>
                  <a:pt x="93" y="140"/>
                  <a:pt x="92" y="141"/>
                  <a:pt x="91" y="141"/>
                </a:cubicBezTo>
                <a:cubicBezTo>
                  <a:pt x="89" y="141"/>
                  <a:pt x="88" y="140"/>
                  <a:pt x="88" y="138"/>
                </a:cubicBezTo>
                <a:cubicBezTo>
                  <a:pt x="88" y="137"/>
                  <a:pt x="89" y="136"/>
                  <a:pt x="91" y="136"/>
                </a:cubicBezTo>
                <a:close/>
                <a:moveTo>
                  <a:pt x="109" y="90"/>
                </a:moveTo>
                <a:cubicBezTo>
                  <a:pt x="108" y="90"/>
                  <a:pt x="107" y="92"/>
                  <a:pt x="107" y="93"/>
                </a:cubicBezTo>
                <a:cubicBezTo>
                  <a:pt x="107" y="95"/>
                  <a:pt x="108" y="96"/>
                  <a:pt x="109" y="96"/>
                </a:cubicBezTo>
                <a:cubicBezTo>
                  <a:pt x="115" y="96"/>
                  <a:pt x="120" y="91"/>
                  <a:pt x="120" y="85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0" y="63"/>
                  <a:pt x="115" y="58"/>
                  <a:pt x="109" y="58"/>
                </a:cubicBezTo>
                <a:cubicBezTo>
                  <a:pt x="108" y="58"/>
                  <a:pt x="107" y="60"/>
                  <a:pt x="107" y="61"/>
                </a:cubicBezTo>
                <a:cubicBezTo>
                  <a:pt x="107" y="63"/>
                  <a:pt x="108" y="64"/>
                  <a:pt x="109" y="64"/>
                </a:cubicBezTo>
                <a:cubicBezTo>
                  <a:pt x="112" y="64"/>
                  <a:pt x="115" y="66"/>
                  <a:pt x="115" y="69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8"/>
                  <a:pt x="112" y="90"/>
                  <a:pt x="109" y="90"/>
                </a:cubicBezTo>
                <a:close/>
                <a:moveTo>
                  <a:pt x="109" y="48"/>
                </a:moveTo>
                <a:cubicBezTo>
                  <a:pt x="108" y="48"/>
                  <a:pt x="107" y="49"/>
                  <a:pt x="107" y="50"/>
                </a:cubicBezTo>
                <a:cubicBezTo>
                  <a:pt x="107" y="52"/>
                  <a:pt x="108" y="53"/>
                  <a:pt x="109" y="53"/>
                </a:cubicBezTo>
                <a:cubicBezTo>
                  <a:pt x="118" y="53"/>
                  <a:pt x="125" y="60"/>
                  <a:pt x="125" y="69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94"/>
                  <a:pt x="118" y="101"/>
                  <a:pt x="109" y="101"/>
                </a:cubicBezTo>
                <a:cubicBezTo>
                  <a:pt x="108" y="101"/>
                  <a:pt x="107" y="102"/>
                  <a:pt x="107" y="104"/>
                </a:cubicBezTo>
                <a:cubicBezTo>
                  <a:pt x="107" y="105"/>
                  <a:pt x="108" y="106"/>
                  <a:pt x="109" y="106"/>
                </a:cubicBezTo>
                <a:cubicBezTo>
                  <a:pt x="121" y="106"/>
                  <a:pt x="131" y="97"/>
                  <a:pt x="131" y="85"/>
                </a:cubicBezTo>
                <a:cubicBezTo>
                  <a:pt x="131" y="69"/>
                  <a:pt x="131" y="69"/>
                  <a:pt x="131" y="69"/>
                </a:cubicBezTo>
                <a:cubicBezTo>
                  <a:pt x="131" y="57"/>
                  <a:pt x="121" y="48"/>
                  <a:pt x="109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" name="Freeform 1151">
            <a:extLst>
              <a:ext uri="{FF2B5EF4-FFF2-40B4-BE49-F238E27FC236}">
                <a16:creationId xmlns:a16="http://schemas.microsoft.com/office/drawing/2014/main" id="{38014635-B0D5-4710-873C-C7AC3AC16525}"/>
              </a:ext>
            </a:extLst>
          </p:cNvPr>
          <p:cNvSpPr>
            <a:spLocks noEditPoints="1"/>
          </p:cNvSpPr>
          <p:nvPr/>
        </p:nvSpPr>
        <p:spPr bwMode="auto">
          <a:xfrm>
            <a:off x="9710207" y="1289761"/>
            <a:ext cx="446876" cy="449460"/>
          </a:xfrm>
          <a:custGeom>
            <a:avLst/>
            <a:gdLst>
              <a:gd name="T0" fmla="*/ 284936 w 160"/>
              <a:gd name="T1" fmla="*/ 238244 h 160"/>
              <a:gd name="T2" fmla="*/ 274638 w 160"/>
              <a:gd name="T3" fmla="*/ 138113 h 160"/>
              <a:gd name="T4" fmla="*/ 264339 w 160"/>
              <a:gd name="T5" fmla="*/ 238244 h 160"/>
              <a:gd name="T6" fmla="*/ 175081 w 160"/>
              <a:gd name="T7" fmla="*/ 265867 h 160"/>
              <a:gd name="T8" fmla="*/ 175081 w 160"/>
              <a:gd name="T9" fmla="*/ 283131 h 160"/>
              <a:gd name="T10" fmla="*/ 274638 w 160"/>
              <a:gd name="T11" fmla="*/ 310753 h 160"/>
              <a:gd name="T12" fmla="*/ 274638 w 160"/>
              <a:gd name="T13" fmla="*/ 293489 h 160"/>
              <a:gd name="T14" fmla="*/ 274638 w 160"/>
              <a:gd name="T15" fmla="*/ 255508 h 160"/>
              <a:gd name="T16" fmla="*/ 274638 w 160"/>
              <a:gd name="T17" fmla="*/ 293489 h 160"/>
              <a:gd name="T18" fmla="*/ 284936 w 160"/>
              <a:gd name="T19" fmla="*/ 82868 h 160"/>
              <a:gd name="T20" fmla="*/ 274638 w 160"/>
              <a:gd name="T21" fmla="*/ 62151 h 160"/>
              <a:gd name="T22" fmla="*/ 264339 w 160"/>
              <a:gd name="T23" fmla="*/ 82868 h 160"/>
              <a:gd name="T24" fmla="*/ 264339 w 160"/>
              <a:gd name="T25" fmla="*/ 469583 h 160"/>
              <a:gd name="T26" fmla="*/ 274638 w 160"/>
              <a:gd name="T27" fmla="*/ 486847 h 160"/>
              <a:gd name="T28" fmla="*/ 284936 w 160"/>
              <a:gd name="T29" fmla="*/ 469583 h 160"/>
              <a:gd name="T30" fmla="*/ 264339 w 160"/>
              <a:gd name="T31" fmla="*/ 469583 h 160"/>
              <a:gd name="T32" fmla="*/ 484049 w 160"/>
              <a:gd name="T33" fmla="*/ 276225 h 160"/>
              <a:gd name="T34" fmla="*/ 466884 w 160"/>
              <a:gd name="T35" fmla="*/ 265867 h 160"/>
              <a:gd name="T36" fmla="*/ 466884 w 160"/>
              <a:gd name="T37" fmla="*/ 283131 h 160"/>
              <a:gd name="T38" fmla="*/ 72092 w 160"/>
              <a:gd name="T39" fmla="*/ 265867 h 160"/>
              <a:gd name="T40" fmla="*/ 72092 w 160"/>
              <a:gd name="T41" fmla="*/ 283131 h 160"/>
              <a:gd name="T42" fmla="*/ 92690 w 160"/>
              <a:gd name="T43" fmla="*/ 276225 h 160"/>
              <a:gd name="T44" fmla="*/ 72092 w 160"/>
              <a:gd name="T45" fmla="*/ 265867 h 160"/>
              <a:gd name="T46" fmla="*/ 415389 w 160"/>
              <a:gd name="T47" fmla="*/ 145018 h 160"/>
              <a:gd name="T48" fmla="*/ 422255 w 160"/>
              <a:gd name="T49" fmla="*/ 124301 h 160"/>
              <a:gd name="T50" fmla="*/ 405090 w 160"/>
              <a:gd name="T51" fmla="*/ 131207 h 160"/>
              <a:gd name="T52" fmla="*/ 411956 w 160"/>
              <a:gd name="T53" fmla="*/ 148471 h 160"/>
              <a:gd name="T54" fmla="*/ 127020 w 160"/>
              <a:gd name="T55" fmla="*/ 410885 h 160"/>
              <a:gd name="T56" fmla="*/ 133886 w 160"/>
              <a:gd name="T57" fmla="*/ 428149 h 160"/>
              <a:gd name="T58" fmla="*/ 144185 w 160"/>
              <a:gd name="T59" fmla="*/ 417790 h 160"/>
              <a:gd name="T60" fmla="*/ 133886 w 160"/>
              <a:gd name="T61" fmla="*/ 403979 h 160"/>
              <a:gd name="T62" fmla="*/ 137319 w 160"/>
              <a:gd name="T63" fmla="*/ 124301 h 160"/>
              <a:gd name="T64" fmla="*/ 127020 w 160"/>
              <a:gd name="T65" fmla="*/ 138113 h 160"/>
              <a:gd name="T66" fmla="*/ 137319 w 160"/>
              <a:gd name="T67" fmla="*/ 148471 h 160"/>
              <a:gd name="T68" fmla="*/ 144185 w 160"/>
              <a:gd name="T69" fmla="*/ 131207 h 160"/>
              <a:gd name="T70" fmla="*/ 0 w 160"/>
              <a:gd name="T71" fmla="*/ 276225 h 160"/>
              <a:gd name="T72" fmla="*/ 370761 w 160"/>
              <a:gd name="T73" fmla="*/ 535186 h 160"/>
              <a:gd name="T74" fmla="*/ 363895 w 160"/>
              <a:gd name="T75" fmla="*/ 517922 h 160"/>
              <a:gd name="T76" fmla="*/ 17165 w 160"/>
              <a:gd name="T77" fmla="*/ 276225 h 160"/>
              <a:gd name="T78" fmla="*/ 532110 w 160"/>
              <a:gd name="T79" fmla="*/ 276225 h 160"/>
              <a:gd name="T80" fmla="*/ 521811 w 160"/>
              <a:gd name="T81" fmla="*/ 376357 h 160"/>
              <a:gd name="T82" fmla="*/ 549275 w 160"/>
              <a:gd name="T83" fmla="*/ 276225 h 160"/>
              <a:gd name="T84" fmla="*/ 456585 w 160"/>
              <a:gd name="T85" fmla="*/ 379809 h 160"/>
              <a:gd name="T86" fmla="*/ 449719 w 160"/>
              <a:gd name="T87" fmla="*/ 359093 h 160"/>
              <a:gd name="T88" fmla="*/ 439420 w 160"/>
              <a:gd name="T89" fmla="*/ 379809 h 160"/>
              <a:gd name="T90" fmla="*/ 405090 w 160"/>
              <a:gd name="T91" fmla="*/ 417790 h 160"/>
              <a:gd name="T92" fmla="*/ 439420 w 160"/>
              <a:gd name="T93" fmla="*/ 455771 h 160"/>
              <a:gd name="T94" fmla="*/ 422255 w 160"/>
              <a:gd name="T95" fmla="*/ 479941 h 160"/>
              <a:gd name="T96" fmla="*/ 401657 w 160"/>
              <a:gd name="T97" fmla="*/ 479941 h 160"/>
              <a:gd name="T98" fmla="*/ 439420 w 160"/>
              <a:gd name="T99" fmla="*/ 535186 h 160"/>
              <a:gd name="T100" fmla="*/ 456585 w 160"/>
              <a:gd name="T101" fmla="*/ 535186 h 160"/>
              <a:gd name="T102" fmla="*/ 484049 w 160"/>
              <a:gd name="T103" fmla="*/ 511016 h 160"/>
              <a:gd name="T104" fmla="*/ 477183 w 160"/>
              <a:gd name="T105" fmla="*/ 462677 h 160"/>
              <a:gd name="T106" fmla="*/ 456585 w 160"/>
              <a:gd name="T107" fmla="*/ 397073 h 160"/>
              <a:gd name="T108" fmla="*/ 484049 w 160"/>
              <a:gd name="T109" fmla="*/ 431602 h 160"/>
              <a:gd name="T110" fmla="*/ 456585 w 160"/>
              <a:gd name="T111" fmla="*/ 379809 h 160"/>
              <a:gd name="T112" fmla="*/ 473750 w 160"/>
              <a:gd name="T113" fmla="*/ 486847 h 160"/>
              <a:gd name="T114" fmla="*/ 456585 w 160"/>
              <a:gd name="T115" fmla="*/ 507563 h 160"/>
              <a:gd name="T116" fmla="*/ 466884 w 160"/>
              <a:gd name="T117" fmla="*/ 476488 h 160"/>
              <a:gd name="T118" fmla="*/ 425688 w 160"/>
              <a:gd name="T119" fmla="*/ 414338 h 160"/>
              <a:gd name="T120" fmla="*/ 439420 w 160"/>
              <a:gd name="T121" fmla="*/ 397073 h 160"/>
              <a:gd name="T122" fmla="*/ 429121 w 160"/>
              <a:gd name="T123" fmla="*/ 424696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60">
                <a:moveTo>
                  <a:pt x="91" y="80"/>
                </a:moveTo>
                <a:cubicBezTo>
                  <a:pt x="91" y="75"/>
                  <a:pt x="87" y="71"/>
                  <a:pt x="83" y="69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1"/>
                  <a:pt x="81" y="40"/>
                  <a:pt x="80" y="40"/>
                </a:cubicBezTo>
                <a:cubicBezTo>
                  <a:pt x="79" y="40"/>
                  <a:pt x="77" y="41"/>
                  <a:pt x="77" y="42"/>
                </a:cubicBezTo>
                <a:cubicBezTo>
                  <a:pt x="77" y="69"/>
                  <a:pt x="77" y="69"/>
                  <a:pt x="77" y="69"/>
                </a:cubicBezTo>
                <a:cubicBezTo>
                  <a:pt x="74" y="70"/>
                  <a:pt x="71" y="73"/>
                  <a:pt x="70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49" y="77"/>
                  <a:pt x="48" y="78"/>
                  <a:pt x="48" y="80"/>
                </a:cubicBezTo>
                <a:cubicBezTo>
                  <a:pt x="48" y="81"/>
                  <a:pt x="49" y="82"/>
                  <a:pt x="51" y="82"/>
                </a:cubicBezTo>
                <a:cubicBezTo>
                  <a:pt x="70" y="82"/>
                  <a:pt x="70" y="82"/>
                  <a:pt x="70" y="82"/>
                </a:cubicBezTo>
                <a:cubicBezTo>
                  <a:pt x="71" y="87"/>
                  <a:pt x="75" y="90"/>
                  <a:pt x="80" y="90"/>
                </a:cubicBezTo>
                <a:cubicBezTo>
                  <a:pt x="86" y="90"/>
                  <a:pt x="91" y="86"/>
                  <a:pt x="91" y="80"/>
                </a:cubicBezTo>
                <a:close/>
                <a:moveTo>
                  <a:pt x="80" y="85"/>
                </a:moveTo>
                <a:cubicBezTo>
                  <a:pt x="77" y="85"/>
                  <a:pt x="75" y="83"/>
                  <a:pt x="75" y="80"/>
                </a:cubicBezTo>
                <a:cubicBezTo>
                  <a:pt x="75" y="77"/>
                  <a:pt x="77" y="74"/>
                  <a:pt x="80" y="74"/>
                </a:cubicBezTo>
                <a:cubicBezTo>
                  <a:pt x="83" y="74"/>
                  <a:pt x="85" y="77"/>
                  <a:pt x="85" y="80"/>
                </a:cubicBezTo>
                <a:cubicBezTo>
                  <a:pt x="85" y="83"/>
                  <a:pt x="83" y="85"/>
                  <a:pt x="80" y="85"/>
                </a:cubicBezTo>
                <a:close/>
                <a:moveTo>
                  <a:pt x="80" y="26"/>
                </a:moveTo>
                <a:cubicBezTo>
                  <a:pt x="81" y="26"/>
                  <a:pt x="83" y="25"/>
                  <a:pt x="83" y="24"/>
                </a:cubicBezTo>
                <a:cubicBezTo>
                  <a:pt x="83" y="21"/>
                  <a:pt x="83" y="21"/>
                  <a:pt x="83" y="21"/>
                </a:cubicBezTo>
                <a:cubicBezTo>
                  <a:pt x="83" y="20"/>
                  <a:pt x="81" y="18"/>
                  <a:pt x="80" y="18"/>
                </a:cubicBezTo>
                <a:cubicBezTo>
                  <a:pt x="79" y="18"/>
                  <a:pt x="77" y="20"/>
                  <a:pt x="77" y="21"/>
                </a:cubicBezTo>
                <a:cubicBezTo>
                  <a:pt x="77" y="24"/>
                  <a:pt x="77" y="24"/>
                  <a:pt x="77" y="24"/>
                </a:cubicBezTo>
                <a:cubicBezTo>
                  <a:pt x="77" y="25"/>
                  <a:pt x="79" y="26"/>
                  <a:pt x="80" y="26"/>
                </a:cubicBezTo>
                <a:close/>
                <a:moveTo>
                  <a:pt x="77" y="136"/>
                </a:moveTo>
                <a:cubicBezTo>
                  <a:pt x="77" y="138"/>
                  <a:pt x="77" y="138"/>
                  <a:pt x="77" y="138"/>
                </a:cubicBezTo>
                <a:cubicBezTo>
                  <a:pt x="77" y="140"/>
                  <a:pt x="79" y="141"/>
                  <a:pt x="80" y="141"/>
                </a:cubicBezTo>
                <a:cubicBezTo>
                  <a:pt x="81" y="141"/>
                  <a:pt x="83" y="140"/>
                  <a:pt x="83" y="138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4"/>
                  <a:pt x="81" y="133"/>
                  <a:pt x="80" y="133"/>
                </a:cubicBezTo>
                <a:cubicBezTo>
                  <a:pt x="79" y="133"/>
                  <a:pt x="77" y="134"/>
                  <a:pt x="77" y="136"/>
                </a:cubicBezTo>
                <a:close/>
                <a:moveTo>
                  <a:pt x="139" y="82"/>
                </a:moveTo>
                <a:cubicBezTo>
                  <a:pt x="140" y="82"/>
                  <a:pt x="141" y="81"/>
                  <a:pt x="141" y="80"/>
                </a:cubicBezTo>
                <a:cubicBezTo>
                  <a:pt x="141" y="78"/>
                  <a:pt x="140" y="77"/>
                  <a:pt x="139" y="77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35" y="77"/>
                  <a:pt x="133" y="78"/>
                  <a:pt x="133" y="80"/>
                </a:cubicBezTo>
                <a:cubicBezTo>
                  <a:pt x="133" y="81"/>
                  <a:pt x="135" y="82"/>
                  <a:pt x="136" y="82"/>
                </a:cubicBezTo>
                <a:lnTo>
                  <a:pt x="139" y="82"/>
                </a:lnTo>
                <a:close/>
                <a:moveTo>
                  <a:pt x="21" y="77"/>
                </a:moveTo>
                <a:cubicBezTo>
                  <a:pt x="20" y="77"/>
                  <a:pt x="19" y="78"/>
                  <a:pt x="19" y="80"/>
                </a:cubicBezTo>
                <a:cubicBezTo>
                  <a:pt x="19" y="81"/>
                  <a:pt x="20" y="82"/>
                  <a:pt x="21" y="82"/>
                </a:cubicBezTo>
                <a:cubicBezTo>
                  <a:pt x="24" y="82"/>
                  <a:pt x="24" y="82"/>
                  <a:pt x="24" y="82"/>
                </a:cubicBezTo>
                <a:cubicBezTo>
                  <a:pt x="25" y="82"/>
                  <a:pt x="27" y="81"/>
                  <a:pt x="27" y="80"/>
                </a:cubicBezTo>
                <a:cubicBezTo>
                  <a:pt x="27" y="78"/>
                  <a:pt x="25" y="77"/>
                  <a:pt x="24" y="77"/>
                </a:cubicBezTo>
                <a:lnTo>
                  <a:pt x="21" y="77"/>
                </a:lnTo>
                <a:close/>
                <a:moveTo>
                  <a:pt x="120" y="43"/>
                </a:moveTo>
                <a:cubicBezTo>
                  <a:pt x="120" y="43"/>
                  <a:pt x="121" y="42"/>
                  <a:pt x="121" y="42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24" y="39"/>
                  <a:pt x="124" y="37"/>
                  <a:pt x="123" y="36"/>
                </a:cubicBezTo>
                <a:cubicBezTo>
                  <a:pt x="122" y="35"/>
                  <a:pt x="121" y="35"/>
                  <a:pt x="120" y="36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7" y="39"/>
                  <a:pt x="117" y="41"/>
                  <a:pt x="118" y="42"/>
                </a:cubicBezTo>
                <a:cubicBezTo>
                  <a:pt x="118" y="42"/>
                  <a:pt x="119" y="43"/>
                  <a:pt x="120" y="43"/>
                </a:cubicBezTo>
                <a:close/>
                <a:moveTo>
                  <a:pt x="39" y="117"/>
                </a:moveTo>
                <a:cubicBezTo>
                  <a:pt x="37" y="119"/>
                  <a:pt x="37" y="119"/>
                  <a:pt x="37" y="119"/>
                </a:cubicBezTo>
                <a:cubicBezTo>
                  <a:pt x="36" y="120"/>
                  <a:pt x="36" y="122"/>
                  <a:pt x="37" y="123"/>
                </a:cubicBezTo>
                <a:cubicBezTo>
                  <a:pt x="37" y="124"/>
                  <a:pt x="38" y="124"/>
                  <a:pt x="39" y="124"/>
                </a:cubicBezTo>
                <a:cubicBezTo>
                  <a:pt x="39" y="124"/>
                  <a:pt x="40" y="124"/>
                  <a:pt x="40" y="123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3" y="120"/>
                  <a:pt x="43" y="118"/>
                  <a:pt x="42" y="117"/>
                </a:cubicBezTo>
                <a:cubicBezTo>
                  <a:pt x="41" y="116"/>
                  <a:pt x="40" y="116"/>
                  <a:pt x="39" y="117"/>
                </a:cubicBezTo>
                <a:close/>
                <a:moveTo>
                  <a:pt x="42" y="38"/>
                </a:moveTo>
                <a:cubicBezTo>
                  <a:pt x="40" y="36"/>
                  <a:pt x="40" y="36"/>
                  <a:pt x="40" y="36"/>
                </a:cubicBezTo>
                <a:cubicBezTo>
                  <a:pt x="39" y="35"/>
                  <a:pt x="38" y="35"/>
                  <a:pt x="37" y="36"/>
                </a:cubicBezTo>
                <a:cubicBezTo>
                  <a:pt x="36" y="37"/>
                  <a:pt x="36" y="39"/>
                  <a:pt x="37" y="40"/>
                </a:cubicBezTo>
                <a:cubicBezTo>
                  <a:pt x="39" y="42"/>
                  <a:pt x="39" y="42"/>
                  <a:pt x="39" y="42"/>
                </a:cubicBezTo>
                <a:cubicBezTo>
                  <a:pt x="39" y="42"/>
                  <a:pt x="40" y="43"/>
                  <a:pt x="40" y="43"/>
                </a:cubicBezTo>
                <a:cubicBezTo>
                  <a:pt x="41" y="43"/>
                  <a:pt x="42" y="42"/>
                  <a:pt x="42" y="42"/>
                </a:cubicBezTo>
                <a:cubicBezTo>
                  <a:pt x="43" y="41"/>
                  <a:pt x="43" y="39"/>
                  <a:pt x="42" y="38"/>
                </a:cubicBezTo>
                <a:close/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90" y="160"/>
                  <a:pt x="99" y="158"/>
                  <a:pt x="108" y="155"/>
                </a:cubicBezTo>
                <a:cubicBezTo>
                  <a:pt x="109" y="155"/>
                  <a:pt x="110" y="153"/>
                  <a:pt x="109" y="152"/>
                </a:cubicBezTo>
                <a:cubicBezTo>
                  <a:pt x="109" y="150"/>
                  <a:pt x="107" y="150"/>
                  <a:pt x="106" y="150"/>
                </a:cubicBezTo>
                <a:cubicBezTo>
                  <a:pt x="98" y="153"/>
                  <a:pt x="89" y="155"/>
                  <a:pt x="80" y="155"/>
                </a:cubicBezTo>
                <a:cubicBezTo>
                  <a:pt x="39" y="155"/>
                  <a:pt x="5" y="12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89"/>
                  <a:pt x="153" y="98"/>
                  <a:pt x="150" y="106"/>
                </a:cubicBezTo>
                <a:cubicBezTo>
                  <a:pt x="150" y="107"/>
                  <a:pt x="150" y="109"/>
                  <a:pt x="152" y="109"/>
                </a:cubicBezTo>
                <a:cubicBezTo>
                  <a:pt x="153" y="110"/>
                  <a:pt x="155" y="109"/>
                  <a:pt x="155" y="108"/>
                </a:cubicBezTo>
                <a:cubicBezTo>
                  <a:pt x="158" y="99"/>
                  <a:pt x="160" y="90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133" y="110"/>
                </a:moveTo>
                <a:cubicBezTo>
                  <a:pt x="133" y="107"/>
                  <a:pt x="133" y="107"/>
                  <a:pt x="133" y="107"/>
                </a:cubicBezTo>
                <a:cubicBezTo>
                  <a:pt x="133" y="105"/>
                  <a:pt x="132" y="104"/>
                  <a:pt x="131" y="104"/>
                </a:cubicBezTo>
                <a:cubicBezTo>
                  <a:pt x="129" y="104"/>
                  <a:pt x="128" y="105"/>
                  <a:pt x="128" y="107"/>
                </a:cubicBezTo>
                <a:cubicBezTo>
                  <a:pt x="128" y="110"/>
                  <a:pt x="128" y="110"/>
                  <a:pt x="128" y="110"/>
                </a:cubicBezTo>
                <a:cubicBezTo>
                  <a:pt x="125" y="110"/>
                  <a:pt x="122" y="112"/>
                  <a:pt x="120" y="114"/>
                </a:cubicBezTo>
                <a:cubicBezTo>
                  <a:pt x="119" y="116"/>
                  <a:pt x="118" y="118"/>
                  <a:pt x="118" y="121"/>
                </a:cubicBezTo>
                <a:cubicBezTo>
                  <a:pt x="119" y="124"/>
                  <a:pt x="120" y="126"/>
                  <a:pt x="122" y="128"/>
                </a:cubicBezTo>
                <a:cubicBezTo>
                  <a:pt x="128" y="132"/>
                  <a:pt x="128" y="132"/>
                  <a:pt x="128" y="132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5" y="146"/>
                  <a:pt x="123" y="143"/>
                  <a:pt x="123" y="139"/>
                </a:cubicBezTo>
                <a:cubicBezTo>
                  <a:pt x="123" y="138"/>
                  <a:pt x="121" y="137"/>
                  <a:pt x="120" y="137"/>
                </a:cubicBezTo>
                <a:cubicBezTo>
                  <a:pt x="119" y="137"/>
                  <a:pt x="117" y="138"/>
                  <a:pt x="117" y="139"/>
                </a:cubicBezTo>
                <a:cubicBezTo>
                  <a:pt x="117" y="146"/>
                  <a:pt x="122" y="151"/>
                  <a:pt x="128" y="152"/>
                </a:cubicBezTo>
                <a:cubicBezTo>
                  <a:pt x="128" y="155"/>
                  <a:pt x="128" y="155"/>
                  <a:pt x="128" y="155"/>
                </a:cubicBezTo>
                <a:cubicBezTo>
                  <a:pt x="128" y="156"/>
                  <a:pt x="129" y="157"/>
                  <a:pt x="131" y="157"/>
                </a:cubicBezTo>
                <a:cubicBezTo>
                  <a:pt x="132" y="157"/>
                  <a:pt x="133" y="156"/>
                  <a:pt x="133" y="155"/>
                </a:cubicBezTo>
                <a:cubicBezTo>
                  <a:pt x="133" y="152"/>
                  <a:pt x="133" y="152"/>
                  <a:pt x="133" y="152"/>
                </a:cubicBezTo>
                <a:cubicBezTo>
                  <a:pt x="136" y="152"/>
                  <a:pt x="139" y="150"/>
                  <a:pt x="141" y="148"/>
                </a:cubicBezTo>
                <a:cubicBezTo>
                  <a:pt x="142" y="146"/>
                  <a:pt x="143" y="143"/>
                  <a:pt x="143" y="141"/>
                </a:cubicBezTo>
                <a:cubicBezTo>
                  <a:pt x="143" y="138"/>
                  <a:pt x="141" y="136"/>
                  <a:pt x="139" y="134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6" y="116"/>
                  <a:pt x="139" y="119"/>
                  <a:pt x="139" y="123"/>
                </a:cubicBezTo>
                <a:cubicBezTo>
                  <a:pt x="139" y="124"/>
                  <a:pt x="140" y="125"/>
                  <a:pt x="141" y="125"/>
                </a:cubicBezTo>
                <a:cubicBezTo>
                  <a:pt x="143" y="125"/>
                  <a:pt x="144" y="124"/>
                  <a:pt x="144" y="123"/>
                </a:cubicBezTo>
                <a:cubicBezTo>
                  <a:pt x="144" y="116"/>
                  <a:pt x="139" y="111"/>
                  <a:pt x="133" y="110"/>
                </a:cubicBezTo>
                <a:close/>
                <a:moveTo>
                  <a:pt x="136" y="138"/>
                </a:moveTo>
                <a:cubicBezTo>
                  <a:pt x="137" y="139"/>
                  <a:pt x="138" y="140"/>
                  <a:pt x="138" y="141"/>
                </a:cubicBezTo>
                <a:cubicBezTo>
                  <a:pt x="138" y="143"/>
                  <a:pt x="137" y="144"/>
                  <a:pt x="137" y="144"/>
                </a:cubicBezTo>
                <a:cubicBezTo>
                  <a:pt x="136" y="146"/>
                  <a:pt x="135" y="146"/>
                  <a:pt x="133" y="147"/>
                </a:cubicBezTo>
                <a:cubicBezTo>
                  <a:pt x="133" y="136"/>
                  <a:pt x="133" y="136"/>
                  <a:pt x="133" y="136"/>
                </a:cubicBezTo>
                <a:lnTo>
                  <a:pt x="136" y="138"/>
                </a:lnTo>
                <a:close/>
                <a:moveTo>
                  <a:pt x="125" y="123"/>
                </a:moveTo>
                <a:cubicBezTo>
                  <a:pt x="124" y="123"/>
                  <a:pt x="124" y="122"/>
                  <a:pt x="124" y="120"/>
                </a:cubicBezTo>
                <a:cubicBezTo>
                  <a:pt x="124" y="119"/>
                  <a:pt x="124" y="118"/>
                  <a:pt x="125" y="118"/>
                </a:cubicBezTo>
                <a:cubicBezTo>
                  <a:pt x="125" y="116"/>
                  <a:pt x="127" y="116"/>
                  <a:pt x="128" y="115"/>
                </a:cubicBezTo>
                <a:cubicBezTo>
                  <a:pt x="128" y="126"/>
                  <a:pt x="128" y="126"/>
                  <a:pt x="128" y="126"/>
                </a:cubicBezTo>
                <a:lnTo>
                  <a:pt x="125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" name="Freeform 1152">
            <a:extLst>
              <a:ext uri="{FF2B5EF4-FFF2-40B4-BE49-F238E27FC236}">
                <a16:creationId xmlns:a16="http://schemas.microsoft.com/office/drawing/2014/main" id="{5FBACAA9-6397-4504-B210-9E2D39007E61}"/>
              </a:ext>
            </a:extLst>
          </p:cNvPr>
          <p:cNvSpPr>
            <a:spLocks noEditPoints="1"/>
          </p:cNvSpPr>
          <p:nvPr/>
        </p:nvSpPr>
        <p:spPr bwMode="auto">
          <a:xfrm>
            <a:off x="10693518" y="4287305"/>
            <a:ext cx="446876" cy="449460"/>
          </a:xfrm>
          <a:custGeom>
            <a:avLst/>
            <a:gdLst>
              <a:gd name="T0" fmla="*/ 384493 w 160"/>
              <a:gd name="T1" fmla="*/ 72509 h 160"/>
              <a:gd name="T2" fmla="*/ 466884 w 160"/>
              <a:gd name="T3" fmla="*/ 93226 h 160"/>
              <a:gd name="T4" fmla="*/ 274638 w 160"/>
              <a:gd name="T5" fmla="*/ 0 h 160"/>
              <a:gd name="T6" fmla="*/ 274638 w 160"/>
              <a:gd name="T7" fmla="*/ 479941 h 160"/>
              <a:gd name="T8" fmla="*/ 274638 w 160"/>
              <a:gd name="T9" fmla="*/ 93226 h 160"/>
              <a:gd name="T10" fmla="*/ 284936 w 160"/>
              <a:gd name="T11" fmla="*/ 110490 h 160"/>
              <a:gd name="T12" fmla="*/ 274638 w 160"/>
              <a:gd name="T13" fmla="*/ 414338 h 160"/>
              <a:gd name="T14" fmla="*/ 284936 w 160"/>
              <a:gd name="T15" fmla="*/ 424696 h 160"/>
              <a:gd name="T16" fmla="*/ 439420 w 160"/>
              <a:gd name="T17" fmla="*/ 265867 h 160"/>
              <a:gd name="T18" fmla="*/ 109855 w 160"/>
              <a:gd name="T19" fmla="*/ 265867 h 160"/>
              <a:gd name="T20" fmla="*/ 127020 w 160"/>
              <a:gd name="T21" fmla="*/ 265867 h 160"/>
              <a:gd name="T22" fmla="*/ 264339 w 160"/>
              <a:gd name="T23" fmla="*/ 231338 h 160"/>
              <a:gd name="T24" fmla="*/ 175081 w 160"/>
              <a:gd name="T25" fmla="*/ 376357 h 160"/>
              <a:gd name="T26" fmla="*/ 284936 w 160"/>
              <a:gd name="T27" fmla="*/ 231338 h 160"/>
              <a:gd name="T28" fmla="*/ 274638 w 160"/>
              <a:gd name="T29" fmla="*/ 286583 h 160"/>
              <a:gd name="T30" fmla="*/ 120154 w 160"/>
              <a:gd name="T31" fmla="*/ 483394 h 160"/>
              <a:gd name="T32" fmla="*/ 58360 w 160"/>
              <a:gd name="T33" fmla="*/ 441960 h 160"/>
              <a:gd name="T34" fmla="*/ 75525 w 160"/>
              <a:gd name="T35" fmla="*/ 462677 h 160"/>
              <a:gd name="T36" fmla="*/ 89257 w 160"/>
              <a:gd name="T37" fmla="*/ 466130 h 160"/>
              <a:gd name="T38" fmla="*/ 102989 w 160"/>
              <a:gd name="T39" fmla="*/ 466130 h 160"/>
              <a:gd name="T40" fmla="*/ 44629 w 160"/>
              <a:gd name="T41" fmla="*/ 417790 h 160"/>
              <a:gd name="T42" fmla="*/ 549275 w 160"/>
              <a:gd name="T43" fmla="*/ 286583 h 160"/>
              <a:gd name="T44" fmla="*/ 20598 w 160"/>
              <a:gd name="T45" fmla="*/ 303848 h 160"/>
              <a:gd name="T46" fmla="*/ 17165 w 160"/>
              <a:gd name="T47" fmla="*/ 338376 h 160"/>
              <a:gd name="T48" fmla="*/ 17165 w 160"/>
              <a:gd name="T49" fmla="*/ 338376 h 160"/>
              <a:gd name="T50" fmla="*/ 34330 w 160"/>
              <a:gd name="T51" fmla="*/ 393621 h 160"/>
              <a:gd name="T52" fmla="*/ 20598 w 160"/>
              <a:gd name="T53" fmla="*/ 365998 h 160"/>
              <a:gd name="T54" fmla="*/ 267772 w 160"/>
              <a:gd name="T55" fmla="*/ 552450 h 160"/>
              <a:gd name="T56" fmla="*/ 477183 w 160"/>
              <a:gd name="T57" fmla="*/ 445413 h 160"/>
              <a:gd name="T58" fmla="*/ 418822 w 160"/>
              <a:gd name="T59" fmla="*/ 490299 h 160"/>
              <a:gd name="T60" fmla="*/ 418822 w 160"/>
              <a:gd name="T61" fmla="*/ 490299 h 160"/>
              <a:gd name="T62" fmla="*/ 453152 w 160"/>
              <a:gd name="T63" fmla="*/ 473035 h 160"/>
              <a:gd name="T64" fmla="*/ 501213 w 160"/>
              <a:gd name="T65" fmla="*/ 424696 h 160"/>
              <a:gd name="T66" fmla="*/ 466884 w 160"/>
              <a:gd name="T67" fmla="*/ 469583 h 160"/>
              <a:gd name="T68" fmla="*/ 528677 w 160"/>
              <a:gd name="T69" fmla="*/ 314206 h 160"/>
              <a:gd name="T70" fmla="*/ 535543 w 160"/>
              <a:gd name="T71" fmla="*/ 331470 h 160"/>
              <a:gd name="T72" fmla="*/ 535543 w 160"/>
              <a:gd name="T73" fmla="*/ 331470 h 160"/>
              <a:gd name="T74" fmla="*/ 147618 w 160"/>
              <a:gd name="T75" fmla="*/ 511016 h 160"/>
              <a:gd name="T76" fmla="*/ 525244 w 160"/>
              <a:gd name="T77" fmla="*/ 376357 h 160"/>
              <a:gd name="T78" fmla="*/ 508079 w 160"/>
              <a:gd name="T79" fmla="*/ 400526 h 160"/>
              <a:gd name="T80" fmla="*/ 233442 w 160"/>
              <a:gd name="T81" fmla="*/ 538639 h 160"/>
              <a:gd name="T82" fmla="*/ 243741 w 160"/>
              <a:gd name="T83" fmla="*/ 531733 h 160"/>
              <a:gd name="T84" fmla="*/ 199112 w 160"/>
              <a:gd name="T85" fmla="*/ 531733 h 160"/>
              <a:gd name="T86" fmla="*/ 216277 w 160"/>
              <a:gd name="T87" fmla="*/ 545544 h 160"/>
              <a:gd name="T88" fmla="*/ 157917 w 160"/>
              <a:gd name="T89" fmla="*/ 528280 h 160"/>
              <a:gd name="T90" fmla="*/ 315833 w 160"/>
              <a:gd name="T91" fmla="*/ 542092 h 160"/>
              <a:gd name="T92" fmla="*/ 346730 w 160"/>
              <a:gd name="T93" fmla="*/ 524828 h 160"/>
              <a:gd name="T94" fmla="*/ 346730 w 160"/>
              <a:gd name="T95" fmla="*/ 524828 h 160"/>
              <a:gd name="T96" fmla="*/ 384493 w 160"/>
              <a:gd name="T97" fmla="*/ 517922 h 160"/>
              <a:gd name="T98" fmla="*/ 298668 w 160"/>
              <a:gd name="T99" fmla="*/ 552450 h 160"/>
              <a:gd name="T100" fmla="*/ 394791 w 160"/>
              <a:gd name="T101" fmla="*/ 514469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3" y="83"/>
                </a:moveTo>
                <a:cubicBezTo>
                  <a:pt x="4" y="83"/>
                  <a:pt x="5" y="81"/>
                  <a:pt x="5" y="80"/>
                </a:cubicBezTo>
                <a:cubicBezTo>
                  <a:pt x="5" y="39"/>
                  <a:pt x="39" y="5"/>
                  <a:pt x="80" y="5"/>
                </a:cubicBezTo>
                <a:cubicBezTo>
                  <a:pt x="97" y="5"/>
                  <a:pt x="113" y="11"/>
                  <a:pt x="126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1" y="21"/>
                  <a:pt x="109" y="23"/>
                  <a:pt x="109" y="24"/>
                </a:cubicBezTo>
                <a:cubicBezTo>
                  <a:pt x="109" y="25"/>
                  <a:pt x="111" y="27"/>
                  <a:pt x="112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7"/>
                  <a:pt x="134" y="27"/>
                </a:cubicBezTo>
                <a:cubicBezTo>
                  <a:pt x="136" y="27"/>
                  <a:pt x="136" y="27"/>
                  <a:pt x="136" y="27"/>
                </a:cubicBezTo>
                <a:cubicBezTo>
                  <a:pt x="136" y="3"/>
                  <a:pt x="136" y="3"/>
                  <a:pt x="136" y="3"/>
                </a:cubicBezTo>
                <a:cubicBezTo>
                  <a:pt x="136" y="1"/>
                  <a:pt x="135" y="0"/>
                  <a:pt x="133" y="0"/>
                </a:cubicBezTo>
                <a:cubicBezTo>
                  <a:pt x="132" y="0"/>
                  <a:pt x="131" y="1"/>
                  <a:pt x="131" y="3"/>
                </a:cubicBezTo>
                <a:cubicBezTo>
                  <a:pt x="131" y="18"/>
                  <a:pt x="131" y="18"/>
                  <a:pt x="131" y="18"/>
                </a:cubicBezTo>
                <a:cubicBezTo>
                  <a:pt x="116" y="6"/>
                  <a:pt x="99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81"/>
                  <a:pt x="1" y="83"/>
                  <a:pt x="3" y="83"/>
                </a:cubicBezTo>
                <a:close/>
                <a:moveTo>
                  <a:pt x="80" y="21"/>
                </a:moveTo>
                <a:cubicBezTo>
                  <a:pt x="48" y="21"/>
                  <a:pt x="21" y="48"/>
                  <a:pt x="21" y="80"/>
                </a:cubicBezTo>
                <a:cubicBezTo>
                  <a:pt x="21" y="112"/>
                  <a:pt x="48" y="139"/>
                  <a:pt x="80" y="139"/>
                </a:cubicBezTo>
                <a:cubicBezTo>
                  <a:pt x="112" y="139"/>
                  <a:pt x="139" y="112"/>
                  <a:pt x="139" y="80"/>
                </a:cubicBezTo>
                <a:cubicBezTo>
                  <a:pt x="139" y="48"/>
                  <a:pt x="112" y="21"/>
                  <a:pt x="80" y="21"/>
                </a:cubicBezTo>
                <a:close/>
                <a:moveTo>
                  <a:pt x="80" y="133"/>
                </a:moveTo>
                <a:cubicBezTo>
                  <a:pt x="51" y="133"/>
                  <a:pt x="27" y="109"/>
                  <a:pt x="27" y="80"/>
                </a:cubicBezTo>
                <a:cubicBezTo>
                  <a:pt x="27" y="51"/>
                  <a:pt x="51" y="27"/>
                  <a:pt x="80" y="27"/>
                </a:cubicBezTo>
                <a:cubicBezTo>
                  <a:pt x="109" y="27"/>
                  <a:pt x="133" y="51"/>
                  <a:pt x="133" y="80"/>
                </a:cubicBezTo>
                <a:cubicBezTo>
                  <a:pt x="133" y="109"/>
                  <a:pt x="109" y="133"/>
                  <a:pt x="80" y="133"/>
                </a:cubicBezTo>
                <a:close/>
                <a:moveTo>
                  <a:pt x="80" y="40"/>
                </a:moveTo>
                <a:cubicBezTo>
                  <a:pt x="81" y="40"/>
                  <a:pt x="83" y="39"/>
                  <a:pt x="83" y="37"/>
                </a:cubicBezTo>
                <a:cubicBezTo>
                  <a:pt x="83" y="32"/>
                  <a:pt x="83" y="32"/>
                  <a:pt x="83" y="32"/>
                </a:cubicBezTo>
                <a:cubicBezTo>
                  <a:pt x="83" y="31"/>
                  <a:pt x="81" y="29"/>
                  <a:pt x="80" y="29"/>
                </a:cubicBezTo>
                <a:cubicBezTo>
                  <a:pt x="79" y="29"/>
                  <a:pt x="77" y="31"/>
                  <a:pt x="77" y="32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39"/>
                  <a:pt x="79" y="40"/>
                  <a:pt x="80" y="40"/>
                </a:cubicBezTo>
                <a:close/>
                <a:moveTo>
                  <a:pt x="80" y="120"/>
                </a:moveTo>
                <a:cubicBezTo>
                  <a:pt x="79" y="120"/>
                  <a:pt x="77" y="121"/>
                  <a:pt x="77" y="123"/>
                </a:cubicBezTo>
                <a:cubicBezTo>
                  <a:pt x="77" y="128"/>
                  <a:pt x="77" y="128"/>
                  <a:pt x="77" y="128"/>
                </a:cubicBezTo>
                <a:cubicBezTo>
                  <a:pt x="77" y="129"/>
                  <a:pt x="79" y="131"/>
                  <a:pt x="80" y="131"/>
                </a:cubicBezTo>
                <a:cubicBezTo>
                  <a:pt x="81" y="131"/>
                  <a:pt x="83" y="129"/>
                  <a:pt x="83" y="128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1"/>
                  <a:pt x="81" y="120"/>
                  <a:pt x="80" y="120"/>
                </a:cubicBezTo>
                <a:close/>
                <a:moveTo>
                  <a:pt x="123" y="83"/>
                </a:moveTo>
                <a:cubicBezTo>
                  <a:pt x="128" y="83"/>
                  <a:pt x="128" y="83"/>
                  <a:pt x="128" y="83"/>
                </a:cubicBezTo>
                <a:cubicBezTo>
                  <a:pt x="129" y="83"/>
                  <a:pt x="131" y="81"/>
                  <a:pt x="131" y="80"/>
                </a:cubicBezTo>
                <a:cubicBezTo>
                  <a:pt x="131" y="79"/>
                  <a:pt x="129" y="77"/>
                  <a:pt x="128" y="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1" y="77"/>
                  <a:pt x="120" y="79"/>
                  <a:pt x="120" y="80"/>
                </a:cubicBezTo>
                <a:cubicBezTo>
                  <a:pt x="120" y="81"/>
                  <a:pt x="121" y="83"/>
                  <a:pt x="123" y="83"/>
                </a:cubicBezTo>
                <a:close/>
                <a:moveTo>
                  <a:pt x="37" y="77"/>
                </a:moveTo>
                <a:cubicBezTo>
                  <a:pt x="32" y="77"/>
                  <a:pt x="32" y="77"/>
                  <a:pt x="32" y="77"/>
                </a:cubicBezTo>
                <a:cubicBezTo>
                  <a:pt x="31" y="77"/>
                  <a:pt x="29" y="79"/>
                  <a:pt x="29" y="80"/>
                </a:cubicBezTo>
                <a:cubicBezTo>
                  <a:pt x="29" y="81"/>
                  <a:pt x="31" y="83"/>
                  <a:pt x="32" y="83"/>
                </a:cubicBezTo>
                <a:cubicBezTo>
                  <a:pt x="37" y="83"/>
                  <a:pt x="37" y="83"/>
                  <a:pt x="37" y="83"/>
                </a:cubicBezTo>
                <a:cubicBezTo>
                  <a:pt x="39" y="83"/>
                  <a:pt x="40" y="81"/>
                  <a:pt x="40" y="80"/>
                </a:cubicBezTo>
                <a:cubicBezTo>
                  <a:pt x="40" y="79"/>
                  <a:pt x="39" y="77"/>
                  <a:pt x="37" y="77"/>
                </a:cubicBezTo>
                <a:close/>
                <a:moveTo>
                  <a:pt x="83" y="67"/>
                </a:moveTo>
                <a:cubicBezTo>
                  <a:pt x="83" y="53"/>
                  <a:pt x="83" y="53"/>
                  <a:pt x="83" y="53"/>
                </a:cubicBezTo>
                <a:cubicBezTo>
                  <a:pt x="83" y="52"/>
                  <a:pt x="81" y="51"/>
                  <a:pt x="80" y="51"/>
                </a:cubicBezTo>
                <a:cubicBezTo>
                  <a:pt x="79" y="51"/>
                  <a:pt x="77" y="52"/>
                  <a:pt x="77" y="53"/>
                </a:cubicBezTo>
                <a:cubicBezTo>
                  <a:pt x="77" y="67"/>
                  <a:pt x="77" y="67"/>
                  <a:pt x="77" y="67"/>
                </a:cubicBezTo>
                <a:cubicBezTo>
                  <a:pt x="73" y="68"/>
                  <a:pt x="69" y="72"/>
                  <a:pt x="69" y="77"/>
                </a:cubicBezTo>
                <a:cubicBezTo>
                  <a:pt x="69" y="79"/>
                  <a:pt x="70" y="81"/>
                  <a:pt x="71" y="83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48" y="106"/>
                  <a:pt x="48" y="108"/>
                  <a:pt x="49" y="109"/>
                </a:cubicBezTo>
                <a:cubicBezTo>
                  <a:pt x="49" y="109"/>
                  <a:pt x="50" y="109"/>
                  <a:pt x="51" y="109"/>
                </a:cubicBezTo>
                <a:cubicBezTo>
                  <a:pt x="51" y="109"/>
                  <a:pt x="52" y="109"/>
                  <a:pt x="53" y="109"/>
                </a:cubicBezTo>
                <a:cubicBezTo>
                  <a:pt x="75" y="87"/>
                  <a:pt x="75" y="87"/>
                  <a:pt x="75" y="87"/>
                </a:cubicBezTo>
                <a:cubicBezTo>
                  <a:pt x="76" y="87"/>
                  <a:pt x="78" y="88"/>
                  <a:pt x="80" y="88"/>
                </a:cubicBezTo>
                <a:cubicBezTo>
                  <a:pt x="86" y="88"/>
                  <a:pt x="91" y="83"/>
                  <a:pt x="91" y="77"/>
                </a:cubicBezTo>
                <a:cubicBezTo>
                  <a:pt x="91" y="72"/>
                  <a:pt x="87" y="68"/>
                  <a:pt x="83" y="67"/>
                </a:cubicBezTo>
                <a:close/>
                <a:moveTo>
                  <a:pt x="80" y="83"/>
                </a:moveTo>
                <a:cubicBezTo>
                  <a:pt x="77" y="83"/>
                  <a:pt x="75" y="80"/>
                  <a:pt x="75" y="77"/>
                </a:cubicBezTo>
                <a:cubicBezTo>
                  <a:pt x="75" y="74"/>
                  <a:pt x="77" y="72"/>
                  <a:pt x="80" y="72"/>
                </a:cubicBezTo>
                <a:cubicBezTo>
                  <a:pt x="83" y="72"/>
                  <a:pt x="85" y="74"/>
                  <a:pt x="85" y="77"/>
                </a:cubicBezTo>
                <a:cubicBezTo>
                  <a:pt x="85" y="80"/>
                  <a:pt x="83" y="83"/>
                  <a:pt x="80" y="83"/>
                </a:cubicBezTo>
                <a:close/>
                <a:moveTo>
                  <a:pt x="32" y="140"/>
                </a:moveTo>
                <a:cubicBezTo>
                  <a:pt x="31" y="142"/>
                  <a:pt x="31" y="143"/>
                  <a:pt x="32" y="144"/>
                </a:cubicBezTo>
                <a:cubicBezTo>
                  <a:pt x="33" y="145"/>
                  <a:pt x="33" y="145"/>
                  <a:pt x="34" y="145"/>
                </a:cubicBezTo>
                <a:cubicBezTo>
                  <a:pt x="35" y="145"/>
                  <a:pt x="35" y="144"/>
                  <a:pt x="36" y="144"/>
                </a:cubicBezTo>
                <a:cubicBezTo>
                  <a:pt x="37" y="142"/>
                  <a:pt x="37" y="141"/>
                  <a:pt x="35" y="140"/>
                </a:cubicBezTo>
                <a:cubicBezTo>
                  <a:pt x="34" y="139"/>
                  <a:pt x="33" y="139"/>
                  <a:pt x="32" y="140"/>
                </a:cubicBezTo>
                <a:close/>
                <a:moveTo>
                  <a:pt x="19" y="123"/>
                </a:moveTo>
                <a:cubicBezTo>
                  <a:pt x="18" y="122"/>
                  <a:pt x="17" y="122"/>
                  <a:pt x="16" y="123"/>
                </a:cubicBezTo>
                <a:cubicBezTo>
                  <a:pt x="14" y="124"/>
                  <a:pt x="14" y="125"/>
                  <a:pt x="15" y="127"/>
                </a:cubicBezTo>
                <a:cubicBezTo>
                  <a:pt x="15" y="127"/>
                  <a:pt x="16" y="128"/>
                  <a:pt x="17" y="128"/>
                </a:cubicBezTo>
                <a:cubicBezTo>
                  <a:pt x="18" y="128"/>
                  <a:pt x="18" y="127"/>
                  <a:pt x="19" y="127"/>
                </a:cubicBezTo>
                <a:cubicBezTo>
                  <a:pt x="20" y="126"/>
                  <a:pt x="20" y="125"/>
                  <a:pt x="19" y="123"/>
                </a:cubicBezTo>
                <a:close/>
                <a:moveTo>
                  <a:pt x="20" y="129"/>
                </a:moveTo>
                <a:cubicBezTo>
                  <a:pt x="19" y="130"/>
                  <a:pt x="19" y="132"/>
                  <a:pt x="20" y="133"/>
                </a:cubicBezTo>
                <a:cubicBezTo>
                  <a:pt x="21" y="134"/>
                  <a:pt x="21" y="134"/>
                  <a:pt x="22" y="134"/>
                </a:cubicBezTo>
                <a:cubicBezTo>
                  <a:pt x="23" y="134"/>
                  <a:pt x="23" y="134"/>
                  <a:pt x="24" y="133"/>
                </a:cubicBezTo>
                <a:cubicBezTo>
                  <a:pt x="25" y="132"/>
                  <a:pt x="25" y="131"/>
                  <a:pt x="24" y="129"/>
                </a:cubicBezTo>
                <a:cubicBezTo>
                  <a:pt x="23" y="128"/>
                  <a:pt x="21" y="128"/>
                  <a:pt x="20" y="129"/>
                </a:cubicBezTo>
                <a:close/>
                <a:moveTo>
                  <a:pt x="30" y="135"/>
                </a:moveTo>
                <a:cubicBezTo>
                  <a:pt x="28" y="134"/>
                  <a:pt x="27" y="134"/>
                  <a:pt x="26" y="135"/>
                </a:cubicBezTo>
                <a:cubicBezTo>
                  <a:pt x="25" y="136"/>
                  <a:pt x="25" y="138"/>
                  <a:pt x="26" y="139"/>
                </a:cubicBezTo>
                <a:cubicBezTo>
                  <a:pt x="26" y="139"/>
                  <a:pt x="27" y="140"/>
                  <a:pt x="28" y="140"/>
                </a:cubicBezTo>
                <a:cubicBezTo>
                  <a:pt x="28" y="140"/>
                  <a:pt x="29" y="139"/>
                  <a:pt x="30" y="139"/>
                </a:cubicBezTo>
                <a:cubicBezTo>
                  <a:pt x="31" y="138"/>
                  <a:pt x="31" y="136"/>
                  <a:pt x="30" y="135"/>
                </a:cubicBezTo>
                <a:cubicBezTo>
                  <a:pt x="30" y="135"/>
                  <a:pt x="30" y="135"/>
                  <a:pt x="30" y="135"/>
                </a:cubicBezTo>
                <a:close/>
                <a:moveTo>
                  <a:pt x="15" y="117"/>
                </a:moveTo>
                <a:cubicBezTo>
                  <a:pt x="15" y="117"/>
                  <a:pt x="15" y="117"/>
                  <a:pt x="15" y="117"/>
                </a:cubicBezTo>
                <a:cubicBezTo>
                  <a:pt x="14" y="116"/>
                  <a:pt x="13" y="115"/>
                  <a:pt x="11" y="116"/>
                </a:cubicBezTo>
                <a:cubicBezTo>
                  <a:pt x="10" y="117"/>
                  <a:pt x="10" y="118"/>
                  <a:pt x="10" y="120"/>
                </a:cubicBezTo>
                <a:cubicBezTo>
                  <a:pt x="11" y="120"/>
                  <a:pt x="12" y="121"/>
                  <a:pt x="13" y="121"/>
                </a:cubicBezTo>
                <a:cubicBezTo>
                  <a:pt x="13" y="121"/>
                  <a:pt x="14" y="121"/>
                  <a:pt x="14" y="121"/>
                </a:cubicBezTo>
                <a:cubicBezTo>
                  <a:pt x="15" y="120"/>
                  <a:pt x="16" y="118"/>
                  <a:pt x="15" y="117"/>
                </a:cubicBezTo>
                <a:close/>
                <a:moveTo>
                  <a:pt x="157" y="86"/>
                </a:moveTo>
                <a:cubicBezTo>
                  <a:pt x="157" y="86"/>
                  <a:pt x="157" y="86"/>
                  <a:pt x="157" y="86"/>
                </a:cubicBezTo>
                <a:cubicBezTo>
                  <a:pt x="159" y="86"/>
                  <a:pt x="160" y="85"/>
                  <a:pt x="160" y="83"/>
                </a:cubicBezTo>
                <a:cubicBezTo>
                  <a:pt x="160" y="82"/>
                  <a:pt x="159" y="80"/>
                  <a:pt x="157" y="80"/>
                </a:cubicBezTo>
                <a:cubicBezTo>
                  <a:pt x="156" y="80"/>
                  <a:pt x="155" y="81"/>
                  <a:pt x="155" y="83"/>
                </a:cubicBezTo>
                <a:cubicBezTo>
                  <a:pt x="155" y="84"/>
                  <a:pt x="156" y="86"/>
                  <a:pt x="157" y="86"/>
                </a:cubicBezTo>
                <a:close/>
                <a:moveTo>
                  <a:pt x="3" y="91"/>
                </a:moveTo>
                <a:cubicBezTo>
                  <a:pt x="5" y="90"/>
                  <a:pt x="6" y="89"/>
                  <a:pt x="6" y="88"/>
                </a:cubicBezTo>
                <a:cubicBezTo>
                  <a:pt x="6" y="86"/>
                  <a:pt x="4" y="85"/>
                  <a:pt x="3" y="85"/>
                </a:cubicBezTo>
                <a:cubicBezTo>
                  <a:pt x="1" y="85"/>
                  <a:pt x="0" y="87"/>
                  <a:pt x="0" y="88"/>
                </a:cubicBezTo>
                <a:cubicBezTo>
                  <a:pt x="1" y="90"/>
                  <a:pt x="2" y="91"/>
                  <a:pt x="3" y="91"/>
                </a:cubicBezTo>
                <a:cubicBezTo>
                  <a:pt x="3" y="91"/>
                  <a:pt x="3" y="91"/>
                  <a:pt x="3" y="91"/>
                </a:cubicBezTo>
                <a:close/>
                <a:moveTo>
                  <a:pt x="5" y="98"/>
                </a:moveTo>
                <a:cubicBezTo>
                  <a:pt x="6" y="98"/>
                  <a:pt x="7" y="97"/>
                  <a:pt x="7" y="95"/>
                </a:cubicBezTo>
                <a:cubicBezTo>
                  <a:pt x="7" y="94"/>
                  <a:pt x="5" y="93"/>
                  <a:pt x="4" y="93"/>
                </a:cubicBezTo>
                <a:cubicBezTo>
                  <a:pt x="2" y="94"/>
                  <a:pt x="1" y="95"/>
                  <a:pt x="2" y="96"/>
                </a:cubicBezTo>
                <a:cubicBezTo>
                  <a:pt x="2" y="98"/>
                  <a:pt x="3" y="99"/>
                  <a:pt x="4" y="99"/>
                </a:cubicBezTo>
                <a:cubicBezTo>
                  <a:pt x="4" y="99"/>
                  <a:pt x="5" y="99"/>
                  <a:pt x="5" y="98"/>
                </a:cubicBezTo>
                <a:close/>
                <a:moveTo>
                  <a:pt x="12" y="110"/>
                </a:moveTo>
                <a:cubicBezTo>
                  <a:pt x="11" y="109"/>
                  <a:pt x="9" y="108"/>
                  <a:pt x="8" y="109"/>
                </a:cubicBezTo>
                <a:cubicBezTo>
                  <a:pt x="7" y="109"/>
                  <a:pt x="6" y="111"/>
                  <a:pt x="7" y="112"/>
                </a:cubicBezTo>
                <a:cubicBezTo>
                  <a:pt x="7" y="113"/>
                  <a:pt x="8" y="114"/>
                  <a:pt x="9" y="114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12" y="113"/>
                  <a:pt x="12" y="111"/>
                  <a:pt x="12" y="110"/>
                </a:cubicBezTo>
                <a:close/>
                <a:moveTo>
                  <a:pt x="9" y="103"/>
                </a:moveTo>
                <a:cubicBezTo>
                  <a:pt x="8" y="101"/>
                  <a:pt x="7" y="101"/>
                  <a:pt x="6" y="101"/>
                </a:cubicBezTo>
                <a:cubicBezTo>
                  <a:pt x="4" y="102"/>
                  <a:pt x="3" y="103"/>
                  <a:pt x="4" y="104"/>
                </a:cubicBezTo>
                <a:cubicBezTo>
                  <a:pt x="4" y="106"/>
                  <a:pt x="5" y="106"/>
                  <a:pt x="6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9" y="106"/>
                  <a:pt x="9" y="104"/>
                  <a:pt x="9" y="103"/>
                </a:cubicBezTo>
                <a:close/>
                <a:moveTo>
                  <a:pt x="79" y="155"/>
                </a:moveTo>
                <a:cubicBezTo>
                  <a:pt x="77" y="155"/>
                  <a:pt x="76" y="156"/>
                  <a:pt x="76" y="157"/>
                </a:cubicBezTo>
                <a:cubicBezTo>
                  <a:pt x="76" y="159"/>
                  <a:pt x="77" y="160"/>
                  <a:pt x="78" y="160"/>
                </a:cubicBezTo>
                <a:cubicBezTo>
                  <a:pt x="78" y="160"/>
                  <a:pt x="79" y="160"/>
                  <a:pt x="79" y="160"/>
                </a:cubicBezTo>
                <a:cubicBezTo>
                  <a:pt x="80" y="160"/>
                  <a:pt x="81" y="159"/>
                  <a:pt x="81" y="157"/>
                </a:cubicBezTo>
                <a:cubicBezTo>
                  <a:pt x="81" y="156"/>
                  <a:pt x="80" y="155"/>
                  <a:pt x="79" y="155"/>
                </a:cubicBezTo>
                <a:close/>
                <a:moveTo>
                  <a:pt x="139" y="126"/>
                </a:moveTo>
                <a:cubicBezTo>
                  <a:pt x="138" y="127"/>
                  <a:pt x="138" y="129"/>
                  <a:pt x="139" y="129"/>
                </a:cubicBezTo>
                <a:cubicBezTo>
                  <a:pt x="140" y="130"/>
                  <a:pt x="141" y="130"/>
                  <a:pt x="141" y="130"/>
                </a:cubicBezTo>
                <a:cubicBezTo>
                  <a:pt x="142" y="130"/>
                  <a:pt x="143" y="130"/>
                  <a:pt x="143" y="129"/>
                </a:cubicBezTo>
                <a:cubicBezTo>
                  <a:pt x="144" y="128"/>
                  <a:pt x="144" y="126"/>
                  <a:pt x="143" y="125"/>
                </a:cubicBezTo>
                <a:cubicBezTo>
                  <a:pt x="142" y="124"/>
                  <a:pt x="140" y="125"/>
                  <a:pt x="139" y="126"/>
                </a:cubicBezTo>
                <a:close/>
                <a:moveTo>
                  <a:pt x="122" y="142"/>
                </a:moveTo>
                <a:cubicBezTo>
                  <a:pt x="121" y="142"/>
                  <a:pt x="121" y="144"/>
                  <a:pt x="122" y="145"/>
                </a:cubicBezTo>
                <a:cubicBezTo>
                  <a:pt x="122" y="146"/>
                  <a:pt x="123" y="146"/>
                  <a:pt x="124" y="146"/>
                </a:cubicBezTo>
                <a:cubicBezTo>
                  <a:pt x="124" y="146"/>
                  <a:pt x="125" y="146"/>
                  <a:pt x="125" y="146"/>
                </a:cubicBezTo>
                <a:cubicBezTo>
                  <a:pt x="126" y="145"/>
                  <a:pt x="127" y="143"/>
                  <a:pt x="126" y="142"/>
                </a:cubicBezTo>
                <a:cubicBezTo>
                  <a:pt x="125" y="141"/>
                  <a:pt x="123" y="141"/>
                  <a:pt x="122" y="142"/>
                </a:cubicBezTo>
                <a:close/>
                <a:moveTo>
                  <a:pt x="128" y="137"/>
                </a:moveTo>
                <a:cubicBezTo>
                  <a:pt x="127" y="138"/>
                  <a:pt x="127" y="140"/>
                  <a:pt x="128" y="141"/>
                </a:cubicBezTo>
                <a:cubicBezTo>
                  <a:pt x="129" y="141"/>
                  <a:pt x="129" y="142"/>
                  <a:pt x="130" y="142"/>
                </a:cubicBezTo>
                <a:cubicBezTo>
                  <a:pt x="131" y="142"/>
                  <a:pt x="131" y="141"/>
                  <a:pt x="132" y="141"/>
                </a:cubicBezTo>
                <a:cubicBezTo>
                  <a:pt x="133" y="140"/>
                  <a:pt x="133" y="138"/>
                  <a:pt x="132" y="137"/>
                </a:cubicBezTo>
                <a:cubicBezTo>
                  <a:pt x="131" y="136"/>
                  <a:pt x="129" y="136"/>
                  <a:pt x="128" y="137"/>
                </a:cubicBezTo>
                <a:close/>
                <a:moveTo>
                  <a:pt x="147" y="119"/>
                </a:moveTo>
                <a:cubicBezTo>
                  <a:pt x="146" y="118"/>
                  <a:pt x="144" y="118"/>
                  <a:pt x="143" y="119"/>
                </a:cubicBezTo>
                <a:cubicBezTo>
                  <a:pt x="143" y="121"/>
                  <a:pt x="143" y="122"/>
                  <a:pt x="144" y="123"/>
                </a:cubicBezTo>
                <a:cubicBezTo>
                  <a:pt x="145" y="123"/>
                  <a:pt x="145" y="123"/>
                  <a:pt x="146" y="123"/>
                </a:cubicBezTo>
                <a:cubicBezTo>
                  <a:pt x="147" y="123"/>
                  <a:pt x="147" y="123"/>
                  <a:pt x="148" y="122"/>
                </a:cubicBezTo>
                <a:cubicBezTo>
                  <a:pt x="149" y="121"/>
                  <a:pt x="148" y="119"/>
                  <a:pt x="147" y="119"/>
                </a:cubicBezTo>
                <a:close/>
                <a:moveTo>
                  <a:pt x="134" y="132"/>
                </a:moveTo>
                <a:cubicBezTo>
                  <a:pt x="133" y="133"/>
                  <a:pt x="133" y="134"/>
                  <a:pt x="134" y="135"/>
                </a:cubicBezTo>
                <a:cubicBezTo>
                  <a:pt x="135" y="136"/>
                  <a:pt x="135" y="136"/>
                  <a:pt x="136" y="136"/>
                </a:cubicBezTo>
                <a:cubicBezTo>
                  <a:pt x="137" y="136"/>
                  <a:pt x="137" y="136"/>
                  <a:pt x="138" y="135"/>
                </a:cubicBezTo>
                <a:cubicBezTo>
                  <a:pt x="139" y="134"/>
                  <a:pt x="139" y="133"/>
                  <a:pt x="138" y="131"/>
                </a:cubicBezTo>
                <a:cubicBezTo>
                  <a:pt x="137" y="130"/>
                  <a:pt x="135" y="131"/>
                  <a:pt x="134" y="132"/>
                </a:cubicBezTo>
                <a:close/>
                <a:moveTo>
                  <a:pt x="157" y="88"/>
                </a:moveTo>
                <a:cubicBezTo>
                  <a:pt x="156" y="88"/>
                  <a:pt x="154" y="89"/>
                  <a:pt x="154" y="91"/>
                </a:cubicBezTo>
                <a:cubicBezTo>
                  <a:pt x="154" y="92"/>
                  <a:pt x="155" y="93"/>
                  <a:pt x="156" y="94"/>
                </a:cubicBezTo>
                <a:cubicBezTo>
                  <a:pt x="156" y="94"/>
                  <a:pt x="156" y="94"/>
                  <a:pt x="157" y="94"/>
                </a:cubicBezTo>
                <a:cubicBezTo>
                  <a:pt x="158" y="94"/>
                  <a:pt x="159" y="93"/>
                  <a:pt x="159" y="91"/>
                </a:cubicBezTo>
                <a:cubicBezTo>
                  <a:pt x="159" y="90"/>
                  <a:pt x="158" y="89"/>
                  <a:pt x="157" y="88"/>
                </a:cubicBezTo>
                <a:close/>
                <a:moveTo>
                  <a:pt x="156" y="96"/>
                </a:moveTo>
                <a:cubicBezTo>
                  <a:pt x="154" y="96"/>
                  <a:pt x="153" y="97"/>
                  <a:pt x="152" y="98"/>
                </a:cubicBezTo>
                <a:cubicBezTo>
                  <a:pt x="152" y="100"/>
                  <a:pt x="153" y="101"/>
                  <a:pt x="154" y="101"/>
                </a:cubicBezTo>
                <a:cubicBezTo>
                  <a:pt x="155" y="101"/>
                  <a:pt x="155" y="101"/>
                  <a:pt x="155" y="101"/>
                </a:cubicBezTo>
                <a:cubicBezTo>
                  <a:pt x="156" y="101"/>
                  <a:pt x="157" y="101"/>
                  <a:pt x="158" y="99"/>
                </a:cubicBezTo>
                <a:cubicBezTo>
                  <a:pt x="158" y="98"/>
                  <a:pt x="157" y="97"/>
                  <a:pt x="156" y="96"/>
                </a:cubicBezTo>
                <a:close/>
                <a:moveTo>
                  <a:pt x="42" y="144"/>
                </a:moveTo>
                <a:cubicBezTo>
                  <a:pt x="41" y="143"/>
                  <a:pt x="39" y="144"/>
                  <a:pt x="38" y="145"/>
                </a:cubicBezTo>
                <a:cubicBezTo>
                  <a:pt x="37" y="146"/>
                  <a:pt x="38" y="148"/>
                  <a:pt x="39" y="149"/>
                </a:cubicBezTo>
                <a:cubicBezTo>
                  <a:pt x="40" y="149"/>
                  <a:pt x="40" y="149"/>
                  <a:pt x="40" y="149"/>
                </a:cubicBezTo>
                <a:cubicBezTo>
                  <a:pt x="41" y="149"/>
                  <a:pt x="42" y="149"/>
                  <a:pt x="43" y="148"/>
                </a:cubicBezTo>
                <a:cubicBezTo>
                  <a:pt x="44" y="147"/>
                  <a:pt x="43" y="145"/>
                  <a:pt x="42" y="144"/>
                </a:cubicBezTo>
                <a:close/>
                <a:moveTo>
                  <a:pt x="154" y="104"/>
                </a:moveTo>
                <a:cubicBezTo>
                  <a:pt x="152" y="103"/>
                  <a:pt x="151" y="104"/>
                  <a:pt x="150" y="106"/>
                </a:cubicBezTo>
                <a:cubicBezTo>
                  <a:pt x="150" y="107"/>
                  <a:pt x="150" y="108"/>
                  <a:pt x="152" y="109"/>
                </a:cubicBezTo>
                <a:cubicBezTo>
                  <a:pt x="152" y="109"/>
                  <a:pt x="152" y="109"/>
                  <a:pt x="153" y="109"/>
                </a:cubicBezTo>
                <a:cubicBezTo>
                  <a:pt x="154" y="109"/>
                  <a:pt x="155" y="108"/>
                  <a:pt x="155" y="107"/>
                </a:cubicBezTo>
                <a:cubicBezTo>
                  <a:pt x="156" y="106"/>
                  <a:pt x="155" y="104"/>
                  <a:pt x="154" y="104"/>
                </a:cubicBezTo>
                <a:close/>
                <a:moveTo>
                  <a:pt x="151" y="111"/>
                </a:moveTo>
                <a:cubicBezTo>
                  <a:pt x="149" y="111"/>
                  <a:pt x="148" y="111"/>
                  <a:pt x="147" y="113"/>
                </a:cubicBezTo>
                <a:cubicBezTo>
                  <a:pt x="147" y="114"/>
                  <a:pt x="147" y="116"/>
                  <a:pt x="148" y="116"/>
                </a:cubicBezTo>
                <a:cubicBezTo>
                  <a:pt x="149" y="116"/>
                  <a:pt x="149" y="116"/>
                  <a:pt x="150" y="116"/>
                </a:cubicBezTo>
                <a:cubicBezTo>
                  <a:pt x="151" y="116"/>
                  <a:pt x="152" y="116"/>
                  <a:pt x="152" y="115"/>
                </a:cubicBezTo>
                <a:cubicBezTo>
                  <a:pt x="153" y="114"/>
                  <a:pt x="152" y="112"/>
                  <a:pt x="151" y="111"/>
                </a:cubicBezTo>
                <a:close/>
                <a:moveTo>
                  <a:pt x="71" y="154"/>
                </a:moveTo>
                <a:cubicBezTo>
                  <a:pt x="69" y="154"/>
                  <a:pt x="68" y="155"/>
                  <a:pt x="68" y="156"/>
                </a:cubicBezTo>
                <a:cubicBezTo>
                  <a:pt x="68" y="158"/>
                  <a:pt x="69" y="159"/>
                  <a:pt x="70" y="159"/>
                </a:cubicBezTo>
                <a:cubicBezTo>
                  <a:pt x="70" y="159"/>
                  <a:pt x="70" y="159"/>
                  <a:pt x="70" y="159"/>
                </a:cubicBezTo>
                <a:cubicBezTo>
                  <a:pt x="70" y="159"/>
                  <a:pt x="70" y="159"/>
                  <a:pt x="71" y="159"/>
                </a:cubicBezTo>
                <a:cubicBezTo>
                  <a:pt x="72" y="159"/>
                  <a:pt x="73" y="158"/>
                  <a:pt x="73" y="157"/>
                </a:cubicBezTo>
                <a:cubicBezTo>
                  <a:pt x="73" y="156"/>
                  <a:pt x="72" y="154"/>
                  <a:pt x="71" y="154"/>
                </a:cubicBezTo>
                <a:close/>
                <a:moveTo>
                  <a:pt x="56" y="151"/>
                </a:moveTo>
                <a:cubicBezTo>
                  <a:pt x="54" y="150"/>
                  <a:pt x="53" y="151"/>
                  <a:pt x="52" y="152"/>
                </a:cubicBezTo>
                <a:cubicBezTo>
                  <a:pt x="52" y="154"/>
                  <a:pt x="53" y="155"/>
                  <a:pt x="54" y="156"/>
                </a:cubicBezTo>
                <a:cubicBezTo>
                  <a:pt x="54" y="156"/>
                  <a:pt x="55" y="156"/>
                  <a:pt x="55" y="156"/>
                </a:cubicBezTo>
                <a:cubicBezTo>
                  <a:pt x="56" y="156"/>
                  <a:pt x="57" y="155"/>
                  <a:pt x="58" y="154"/>
                </a:cubicBezTo>
                <a:cubicBezTo>
                  <a:pt x="58" y="153"/>
                  <a:pt x="57" y="151"/>
                  <a:pt x="56" y="151"/>
                </a:cubicBezTo>
                <a:close/>
                <a:moveTo>
                  <a:pt x="63" y="153"/>
                </a:moveTo>
                <a:cubicBezTo>
                  <a:pt x="62" y="152"/>
                  <a:pt x="60" y="153"/>
                  <a:pt x="60" y="155"/>
                </a:cubicBezTo>
                <a:cubicBezTo>
                  <a:pt x="60" y="156"/>
                  <a:pt x="61" y="158"/>
                  <a:pt x="62" y="158"/>
                </a:cubicBezTo>
                <a:cubicBezTo>
                  <a:pt x="62" y="158"/>
                  <a:pt x="62" y="158"/>
                  <a:pt x="63" y="158"/>
                </a:cubicBezTo>
                <a:cubicBezTo>
                  <a:pt x="64" y="158"/>
                  <a:pt x="65" y="157"/>
                  <a:pt x="65" y="156"/>
                </a:cubicBezTo>
                <a:cubicBezTo>
                  <a:pt x="66" y="155"/>
                  <a:pt x="65" y="153"/>
                  <a:pt x="63" y="153"/>
                </a:cubicBezTo>
                <a:close/>
                <a:moveTo>
                  <a:pt x="49" y="148"/>
                </a:moveTo>
                <a:cubicBezTo>
                  <a:pt x="47" y="147"/>
                  <a:pt x="46" y="148"/>
                  <a:pt x="45" y="149"/>
                </a:cubicBezTo>
                <a:cubicBezTo>
                  <a:pt x="45" y="150"/>
                  <a:pt x="45" y="152"/>
                  <a:pt x="46" y="153"/>
                </a:cubicBezTo>
                <a:cubicBezTo>
                  <a:pt x="47" y="153"/>
                  <a:pt x="47" y="153"/>
                  <a:pt x="48" y="153"/>
                </a:cubicBezTo>
                <a:cubicBezTo>
                  <a:pt x="49" y="153"/>
                  <a:pt x="50" y="152"/>
                  <a:pt x="50" y="151"/>
                </a:cubicBezTo>
                <a:cubicBezTo>
                  <a:pt x="51" y="150"/>
                  <a:pt x="50" y="148"/>
                  <a:pt x="49" y="148"/>
                </a:cubicBezTo>
                <a:close/>
                <a:moveTo>
                  <a:pt x="94" y="153"/>
                </a:moveTo>
                <a:cubicBezTo>
                  <a:pt x="92" y="154"/>
                  <a:pt x="92" y="155"/>
                  <a:pt x="92" y="157"/>
                </a:cubicBezTo>
                <a:cubicBezTo>
                  <a:pt x="92" y="158"/>
                  <a:pt x="93" y="159"/>
                  <a:pt x="94" y="159"/>
                </a:cubicBezTo>
                <a:cubicBezTo>
                  <a:pt x="95" y="159"/>
                  <a:pt x="95" y="159"/>
                  <a:pt x="95" y="159"/>
                </a:cubicBezTo>
                <a:cubicBezTo>
                  <a:pt x="96" y="158"/>
                  <a:pt x="97" y="157"/>
                  <a:pt x="97" y="156"/>
                </a:cubicBezTo>
                <a:cubicBezTo>
                  <a:pt x="97" y="154"/>
                  <a:pt x="95" y="153"/>
                  <a:pt x="94" y="153"/>
                </a:cubicBezTo>
                <a:close/>
                <a:moveTo>
                  <a:pt x="101" y="152"/>
                </a:moveTo>
                <a:cubicBezTo>
                  <a:pt x="100" y="152"/>
                  <a:pt x="99" y="153"/>
                  <a:pt x="100" y="155"/>
                </a:cubicBezTo>
                <a:cubicBezTo>
                  <a:pt x="100" y="156"/>
                  <a:pt x="101" y="157"/>
                  <a:pt x="102" y="157"/>
                </a:cubicBezTo>
                <a:cubicBezTo>
                  <a:pt x="102" y="157"/>
                  <a:pt x="103" y="157"/>
                  <a:pt x="103" y="157"/>
                </a:cubicBezTo>
                <a:cubicBezTo>
                  <a:pt x="104" y="156"/>
                  <a:pt x="105" y="155"/>
                  <a:pt x="105" y="153"/>
                </a:cubicBezTo>
                <a:cubicBezTo>
                  <a:pt x="104" y="152"/>
                  <a:pt x="103" y="151"/>
                  <a:pt x="101" y="152"/>
                </a:cubicBezTo>
                <a:close/>
                <a:moveTo>
                  <a:pt x="109" y="149"/>
                </a:moveTo>
                <a:cubicBezTo>
                  <a:pt x="107" y="150"/>
                  <a:pt x="107" y="151"/>
                  <a:pt x="107" y="152"/>
                </a:cubicBezTo>
                <a:cubicBezTo>
                  <a:pt x="108" y="153"/>
                  <a:pt x="109" y="154"/>
                  <a:pt x="110" y="154"/>
                </a:cubicBezTo>
                <a:cubicBezTo>
                  <a:pt x="110" y="154"/>
                  <a:pt x="110" y="154"/>
                  <a:pt x="111" y="154"/>
                </a:cubicBezTo>
                <a:cubicBezTo>
                  <a:pt x="112" y="153"/>
                  <a:pt x="113" y="152"/>
                  <a:pt x="112" y="150"/>
                </a:cubicBezTo>
                <a:cubicBezTo>
                  <a:pt x="112" y="149"/>
                  <a:pt x="110" y="148"/>
                  <a:pt x="109" y="149"/>
                </a:cubicBezTo>
                <a:close/>
                <a:moveTo>
                  <a:pt x="86" y="154"/>
                </a:moveTo>
                <a:cubicBezTo>
                  <a:pt x="85" y="155"/>
                  <a:pt x="84" y="156"/>
                  <a:pt x="84" y="157"/>
                </a:cubicBezTo>
                <a:cubicBezTo>
                  <a:pt x="84" y="159"/>
                  <a:pt x="85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8" y="160"/>
                  <a:pt x="89" y="158"/>
                  <a:pt x="89" y="157"/>
                </a:cubicBezTo>
                <a:cubicBezTo>
                  <a:pt x="89" y="155"/>
                  <a:pt x="88" y="154"/>
                  <a:pt x="86" y="154"/>
                </a:cubicBezTo>
                <a:close/>
                <a:moveTo>
                  <a:pt x="116" y="146"/>
                </a:moveTo>
                <a:cubicBezTo>
                  <a:pt x="114" y="146"/>
                  <a:pt x="114" y="148"/>
                  <a:pt x="115" y="149"/>
                </a:cubicBezTo>
                <a:cubicBezTo>
                  <a:pt x="115" y="150"/>
                  <a:pt x="116" y="151"/>
                  <a:pt x="117" y="151"/>
                </a:cubicBezTo>
                <a:cubicBezTo>
                  <a:pt x="117" y="151"/>
                  <a:pt x="118" y="151"/>
                  <a:pt x="118" y="150"/>
                </a:cubicBezTo>
                <a:cubicBezTo>
                  <a:pt x="120" y="150"/>
                  <a:pt x="120" y="148"/>
                  <a:pt x="119" y="147"/>
                </a:cubicBezTo>
                <a:cubicBezTo>
                  <a:pt x="119" y="145"/>
                  <a:pt x="117" y="145"/>
                  <a:pt x="116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" name="Freeform 1153">
            <a:extLst>
              <a:ext uri="{FF2B5EF4-FFF2-40B4-BE49-F238E27FC236}">
                <a16:creationId xmlns:a16="http://schemas.microsoft.com/office/drawing/2014/main" id="{64B436A6-DD81-4C33-A5FD-A57B57EEBF52}"/>
              </a:ext>
            </a:extLst>
          </p:cNvPr>
          <p:cNvSpPr>
            <a:spLocks noEditPoints="1"/>
          </p:cNvSpPr>
          <p:nvPr/>
        </p:nvSpPr>
        <p:spPr bwMode="auto">
          <a:xfrm>
            <a:off x="9731775" y="2284341"/>
            <a:ext cx="446876" cy="446876"/>
          </a:xfrm>
          <a:custGeom>
            <a:avLst/>
            <a:gdLst>
              <a:gd name="T0" fmla="*/ 24031 w 160"/>
              <a:gd name="T1" fmla="*/ 120910 h 159"/>
              <a:gd name="T2" fmla="*/ 99556 w 160"/>
              <a:gd name="T3" fmla="*/ 107091 h 159"/>
              <a:gd name="T4" fmla="*/ 82391 w 160"/>
              <a:gd name="T5" fmla="*/ 107091 h 159"/>
              <a:gd name="T6" fmla="*/ 137319 w 160"/>
              <a:gd name="T7" fmla="*/ 89819 h 159"/>
              <a:gd name="T8" fmla="*/ 72092 w 160"/>
              <a:gd name="T9" fmla="*/ 228001 h 159"/>
              <a:gd name="T10" fmla="*/ 209411 w 160"/>
              <a:gd name="T11" fmla="*/ 217637 h 159"/>
              <a:gd name="T12" fmla="*/ 219710 w 160"/>
              <a:gd name="T13" fmla="*/ 228001 h 159"/>
              <a:gd name="T14" fmla="*/ 137319 w 160"/>
              <a:gd name="T15" fmla="*/ 238365 h 159"/>
              <a:gd name="T16" fmla="*/ 37763 w 160"/>
              <a:gd name="T17" fmla="*/ 203819 h 159"/>
              <a:gd name="T18" fmla="*/ 54928 w 160"/>
              <a:gd name="T19" fmla="*/ 224546 h 159"/>
              <a:gd name="T20" fmla="*/ 247174 w 160"/>
              <a:gd name="T21" fmla="*/ 238365 h 159"/>
              <a:gd name="T22" fmla="*/ 411956 w 160"/>
              <a:gd name="T23" fmla="*/ 217637 h 159"/>
              <a:gd name="T24" fmla="*/ 429121 w 160"/>
              <a:gd name="T25" fmla="*/ 217637 h 159"/>
              <a:gd name="T26" fmla="*/ 484049 w 160"/>
              <a:gd name="T27" fmla="*/ 238365 h 159"/>
              <a:gd name="T28" fmla="*/ 291802 w 160"/>
              <a:gd name="T29" fmla="*/ 228001 h 159"/>
              <a:gd name="T30" fmla="*/ 374194 w 160"/>
              <a:gd name="T31" fmla="*/ 217637 h 159"/>
              <a:gd name="T32" fmla="*/ 384493 w 160"/>
              <a:gd name="T33" fmla="*/ 228001 h 159"/>
              <a:gd name="T34" fmla="*/ 24031 w 160"/>
              <a:gd name="T35" fmla="*/ 497457 h 159"/>
              <a:gd name="T36" fmla="*/ 154484 w 160"/>
              <a:gd name="T37" fmla="*/ 494002 h 159"/>
              <a:gd name="T38" fmla="*/ 164783 w 160"/>
              <a:gd name="T39" fmla="*/ 504366 h 159"/>
              <a:gd name="T40" fmla="*/ 82391 w 160"/>
              <a:gd name="T41" fmla="*/ 514729 h 159"/>
              <a:gd name="T42" fmla="*/ 302101 w 160"/>
              <a:gd name="T43" fmla="*/ 494002 h 159"/>
              <a:gd name="T44" fmla="*/ 319266 w 160"/>
              <a:gd name="T45" fmla="*/ 494002 h 159"/>
              <a:gd name="T46" fmla="*/ 374194 w 160"/>
              <a:gd name="T47" fmla="*/ 494002 h 159"/>
              <a:gd name="T48" fmla="*/ 439420 w 160"/>
              <a:gd name="T49" fmla="*/ 504366 h 159"/>
              <a:gd name="T50" fmla="*/ 264339 w 160"/>
              <a:gd name="T51" fmla="*/ 494002 h 159"/>
              <a:gd name="T52" fmla="*/ 274638 w 160"/>
              <a:gd name="T53" fmla="*/ 504366 h 159"/>
              <a:gd name="T54" fmla="*/ 484049 w 160"/>
              <a:gd name="T55" fmla="*/ 494002 h 159"/>
              <a:gd name="T56" fmla="*/ 192246 w 160"/>
              <a:gd name="T57" fmla="*/ 494002 h 159"/>
              <a:gd name="T58" fmla="*/ 209411 w 160"/>
              <a:gd name="T59" fmla="*/ 494002 h 159"/>
              <a:gd name="T60" fmla="*/ 401657 w 160"/>
              <a:gd name="T61" fmla="*/ 355820 h 159"/>
              <a:gd name="T62" fmla="*/ 439420 w 160"/>
              <a:gd name="T63" fmla="*/ 338547 h 159"/>
              <a:gd name="T64" fmla="*/ 291802 w 160"/>
              <a:gd name="T65" fmla="*/ 3455 h 159"/>
              <a:gd name="T66" fmla="*/ 0 w 160"/>
              <a:gd name="T67" fmla="*/ 483638 h 159"/>
              <a:gd name="T68" fmla="*/ 549275 w 160"/>
              <a:gd name="T69" fmla="*/ 200364 h 159"/>
              <a:gd name="T70" fmla="*/ 367328 w 160"/>
              <a:gd name="T71" fmla="*/ 51818 h 159"/>
              <a:gd name="T72" fmla="*/ 226576 w 160"/>
              <a:gd name="T73" fmla="*/ 183092 h 159"/>
              <a:gd name="T74" fmla="*/ 418822 w 160"/>
              <a:gd name="T75" fmla="*/ 183092 h 159"/>
              <a:gd name="T76" fmla="*/ 298668 w 160"/>
              <a:gd name="T77" fmla="*/ 34546 h 159"/>
              <a:gd name="T78" fmla="*/ 72092 w 160"/>
              <a:gd name="T79" fmla="*/ 72546 h 159"/>
              <a:gd name="T80" fmla="*/ 72092 w 160"/>
              <a:gd name="T81" fmla="*/ 183092 h 159"/>
              <a:gd name="T82" fmla="*/ 384493 w 160"/>
              <a:gd name="T83" fmla="*/ 355820 h 159"/>
              <a:gd name="T84" fmla="*/ 521811 w 160"/>
              <a:gd name="T85" fmla="*/ 217637 h 159"/>
              <a:gd name="T86" fmla="*/ 429121 w 160"/>
              <a:gd name="T87" fmla="*/ 293638 h 159"/>
              <a:gd name="T88" fmla="*/ 521811 w 160"/>
              <a:gd name="T89" fmla="*/ 494002 h 159"/>
              <a:gd name="T90" fmla="*/ 65226 w 160"/>
              <a:gd name="T91" fmla="*/ 532002 h 159"/>
              <a:gd name="T92" fmla="*/ 17165 w 160"/>
              <a:gd name="T93" fmla="*/ 186546 h 159"/>
              <a:gd name="T94" fmla="*/ 27464 w 160"/>
              <a:gd name="T95" fmla="*/ 186546 h 159"/>
              <a:gd name="T96" fmla="*/ 44629 w 160"/>
              <a:gd name="T97" fmla="*/ 193455 h 159"/>
              <a:gd name="T98" fmla="*/ 61793 w 160"/>
              <a:gd name="T99" fmla="*/ 200364 h 159"/>
              <a:gd name="T100" fmla="*/ 161350 w 160"/>
              <a:gd name="T101" fmla="*/ 200364 h 159"/>
              <a:gd name="T102" fmla="*/ 511512 w 160"/>
              <a:gd name="T103" fmla="*/ 200364 h 159"/>
              <a:gd name="T104" fmla="*/ 449719 w 160"/>
              <a:gd name="T105" fmla="*/ 107091 h 159"/>
              <a:gd name="T106" fmla="*/ 411956 w 160"/>
              <a:gd name="T107" fmla="*/ 72546 h 159"/>
              <a:gd name="T108" fmla="*/ 484049 w 160"/>
              <a:gd name="T109" fmla="*/ 89819 h 159"/>
              <a:gd name="T110" fmla="*/ 504646 w 160"/>
              <a:gd name="T111" fmla="*/ 89819 h 15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0" h="159">
                <a:moveTo>
                  <a:pt x="15" y="33"/>
                </a:moveTo>
                <a:cubicBezTo>
                  <a:pt x="16" y="32"/>
                  <a:pt x="17" y="31"/>
                  <a:pt x="16" y="29"/>
                </a:cubicBezTo>
                <a:cubicBezTo>
                  <a:pt x="15" y="28"/>
                  <a:pt x="14" y="27"/>
                  <a:pt x="12" y="28"/>
                </a:cubicBezTo>
                <a:cubicBezTo>
                  <a:pt x="11" y="29"/>
                  <a:pt x="9" y="30"/>
                  <a:pt x="7" y="31"/>
                </a:cubicBezTo>
                <a:cubicBezTo>
                  <a:pt x="6" y="32"/>
                  <a:pt x="6" y="34"/>
                  <a:pt x="7" y="35"/>
                </a:cubicBezTo>
                <a:cubicBezTo>
                  <a:pt x="8" y="36"/>
                  <a:pt x="8" y="36"/>
                  <a:pt x="9" y="36"/>
                </a:cubicBezTo>
                <a:cubicBezTo>
                  <a:pt x="10" y="36"/>
                  <a:pt x="10" y="36"/>
                  <a:pt x="11" y="35"/>
                </a:cubicBezTo>
                <a:cubicBezTo>
                  <a:pt x="12" y="34"/>
                  <a:pt x="13" y="33"/>
                  <a:pt x="15" y="33"/>
                </a:cubicBezTo>
                <a:close/>
                <a:moveTo>
                  <a:pt x="24" y="31"/>
                </a:moveTo>
                <a:cubicBezTo>
                  <a:pt x="29" y="31"/>
                  <a:pt x="29" y="31"/>
                  <a:pt x="29" y="31"/>
                </a:cubicBezTo>
                <a:cubicBezTo>
                  <a:pt x="31" y="31"/>
                  <a:pt x="32" y="30"/>
                  <a:pt x="32" y="29"/>
                </a:cubicBezTo>
                <a:cubicBezTo>
                  <a:pt x="32" y="27"/>
                  <a:pt x="31" y="26"/>
                  <a:pt x="29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3" y="26"/>
                  <a:pt x="21" y="27"/>
                  <a:pt x="21" y="29"/>
                </a:cubicBezTo>
                <a:cubicBezTo>
                  <a:pt x="21" y="30"/>
                  <a:pt x="23" y="31"/>
                  <a:pt x="24" y="31"/>
                </a:cubicBezTo>
                <a:close/>
                <a:moveTo>
                  <a:pt x="40" y="31"/>
                </a:moveTo>
                <a:cubicBezTo>
                  <a:pt x="45" y="31"/>
                  <a:pt x="45" y="31"/>
                  <a:pt x="45" y="31"/>
                </a:cubicBezTo>
                <a:cubicBezTo>
                  <a:pt x="47" y="31"/>
                  <a:pt x="48" y="30"/>
                  <a:pt x="48" y="29"/>
                </a:cubicBezTo>
                <a:cubicBezTo>
                  <a:pt x="48" y="27"/>
                  <a:pt x="47" y="26"/>
                  <a:pt x="45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7" y="27"/>
                  <a:pt x="37" y="29"/>
                </a:cubicBezTo>
                <a:cubicBezTo>
                  <a:pt x="37" y="30"/>
                  <a:pt x="39" y="31"/>
                  <a:pt x="40" y="31"/>
                </a:cubicBezTo>
                <a:close/>
                <a:moveTo>
                  <a:pt x="29" y="63"/>
                </a:moveTo>
                <a:cubicBezTo>
                  <a:pt x="24" y="63"/>
                  <a:pt x="24" y="63"/>
                  <a:pt x="24" y="63"/>
                </a:cubicBezTo>
                <a:cubicBezTo>
                  <a:pt x="23" y="63"/>
                  <a:pt x="21" y="65"/>
                  <a:pt x="21" y="66"/>
                </a:cubicBezTo>
                <a:cubicBezTo>
                  <a:pt x="21" y="68"/>
                  <a:pt x="23" y="69"/>
                  <a:pt x="24" y="69"/>
                </a:cubicBezTo>
                <a:cubicBezTo>
                  <a:pt x="29" y="69"/>
                  <a:pt x="29" y="69"/>
                  <a:pt x="29" y="69"/>
                </a:cubicBezTo>
                <a:cubicBezTo>
                  <a:pt x="31" y="69"/>
                  <a:pt x="32" y="68"/>
                  <a:pt x="32" y="66"/>
                </a:cubicBezTo>
                <a:cubicBezTo>
                  <a:pt x="32" y="65"/>
                  <a:pt x="31" y="63"/>
                  <a:pt x="29" y="63"/>
                </a:cubicBezTo>
                <a:close/>
                <a:moveTo>
                  <a:pt x="61" y="63"/>
                </a:move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3" y="65"/>
                  <a:pt x="53" y="66"/>
                </a:cubicBezTo>
                <a:cubicBezTo>
                  <a:pt x="53" y="68"/>
                  <a:pt x="55" y="69"/>
                  <a:pt x="56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3" y="69"/>
                  <a:pt x="64" y="68"/>
                  <a:pt x="64" y="66"/>
                </a:cubicBezTo>
                <a:cubicBezTo>
                  <a:pt x="64" y="65"/>
                  <a:pt x="63" y="63"/>
                  <a:pt x="61" y="63"/>
                </a:cubicBezTo>
                <a:close/>
                <a:moveTo>
                  <a:pt x="45" y="63"/>
                </a:moveTo>
                <a:cubicBezTo>
                  <a:pt x="40" y="63"/>
                  <a:pt x="40" y="63"/>
                  <a:pt x="40" y="63"/>
                </a:cubicBezTo>
                <a:cubicBezTo>
                  <a:pt x="39" y="63"/>
                  <a:pt x="37" y="65"/>
                  <a:pt x="37" y="66"/>
                </a:cubicBezTo>
                <a:cubicBezTo>
                  <a:pt x="37" y="68"/>
                  <a:pt x="39" y="69"/>
                  <a:pt x="40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7" y="69"/>
                  <a:pt x="48" y="68"/>
                  <a:pt x="48" y="66"/>
                </a:cubicBezTo>
                <a:cubicBezTo>
                  <a:pt x="48" y="65"/>
                  <a:pt x="47" y="63"/>
                  <a:pt x="45" y="63"/>
                </a:cubicBezTo>
                <a:close/>
                <a:moveTo>
                  <a:pt x="15" y="62"/>
                </a:moveTo>
                <a:cubicBezTo>
                  <a:pt x="13" y="61"/>
                  <a:pt x="12" y="60"/>
                  <a:pt x="11" y="59"/>
                </a:cubicBezTo>
                <a:cubicBezTo>
                  <a:pt x="10" y="59"/>
                  <a:pt x="8" y="59"/>
                  <a:pt x="7" y="60"/>
                </a:cubicBezTo>
                <a:cubicBezTo>
                  <a:pt x="6" y="61"/>
                  <a:pt x="6" y="63"/>
                  <a:pt x="7" y="64"/>
                </a:cubicBezTo>
                <a:cubicBezTo>
                  <a:pt x="9" y="65"/>
                  <a:pt x="11" y="66"/>
                  <a:pt x="12" y="67"/>
                </a:cubicBezTo>
                <a:cubicBezTo>
                  <a:pt x="13" y="67"/>
                  <a:pt x="13" y="67"/>
                  <a:pt x="14" y="67"/>
                </a:cubicBezTo>
                <a:cubicBezTo>
                  <a:pt x="15" y="67"/>
                  <a:pt x="16" y="66"/>
                  <a:pt x="16" y="65"/>
                </a:cubicBezTo>
                <a:cubicBezTo>
                  <a:pt x="17" y="64"/>
                  <a:pt x="16" y="63"/>
                  <a:pt x="15" y="62"/>
                </a:cubicBezTo>
                <a:close/>
                <a:moveTo>
                  <a:pt x="77" y="63"/>
                </a:move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69" y="65"/>
                  <a:pt x="69" y="66"/>
                </a:cubicBezTo>
                <a:cubicBezTo>
                  <a:pt x="69" y="68"/>
                  <a:pt x="71" y="69"/>
                  <a:pt x="72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9" y="69"/>
                  <a:pt x="80" y="68"/>
                  <a:pt x="80" y="66"/>
                </a:cubicBezTo>
                <a:cubicBezTo>
                  <a:pt x="80" y="65"/>
                  <a:pt x="79" y="63"/>
                  <a:pt x="77" y="63"/>
                </a:cubicBezTo>
                <a:close/>
                <a:moveTo>
                  <a:pt x="125" y="63"/>
                </a:moveTo>
                <a:cubicBezTo>
                  <a:pt x="120" y="63"/>
                  <a:pt x="120" y="63"/>
                  <a:pt x="120" y="63"/>
                </a:cubicBezTo>
                <a:cubicBezTo>
                  <a:pt x="119" y="63"/>
                  <a:pt x="117" y="65"/>
                  <a:pt x="117" y="66"/>
                </a:cubicBezTo>
                <a:cubicBezTo>
                  <a:pt x="117" y="68"/>
                  <a:pt x="119" y="69"/>
                  <a:pt x="120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7" y="69"/>
                  <a:pt x="128" y="68"/>
                  <a:pt x="128" y="66"/>
                </a:cubicBezTo>
                <a:cubicBezTo>
                  <a:pt x="128" y="65"/>
                  <a:pt x="127" y="63"/>
                  <a:pt x="125" y="63"/>
                </a:cubicBezTo>
                <a:close/>
                <a:moveTo>
                  <a:pt x="141" y="63"/>
                </a:moveTo>
                <a:cubicBezTo>
                  <a:pt x="136" y="63"/>
                  <a:pt x="136" y="63"/>
                  <a:pt x="136" y="63"/>
                </a:cubicBezTo>
                <a:cubicBezTo>
                  <a:pt x="135" y="63"/>
                  <a:pt x="133" y="65"/>
                  <a:pt x="133" y="66"/>
                </a:cubicBezTo>
                <a:cubicBezTo>
                  <a:pt x="133" y="68"/>
                  <a:pt x="135" y="69"/>
                  <a:pt x="136" y="69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43" y="69"/>
                  <a:pt x="144" y="68"/>
                  <a:pt x="144" y="66"/>
                </a:cubicBezTo>
                <a:cubicBezTo>
                  <a:pt x="144" y="65"/>
                  <a:pt x="143" y="63"/>
                  <a:pt x="141" y="63"/>
                </a:cubicBezTo>
                <a:close/>
                <a:moveTo>
                  <a:pt x="93" y="63"/>
                </a:moveTo>
                <a:cubicBezTo>
                  <a:pt x="88" y="63"/>
                  <a:pt x="88" y="63"/>
                  <a:pt x="88" y="63"/>
                </a:cubicBezTo>
                <a:cubicBezTo>
                  <a:pt x="87" y="63"/>
                  <a:pt x="85" y="65"/>
                  <a:pt x="85" y="66"/>
                </a:cubicBezTo>
                <a:cubicBezTo>
                  <a:pt x="85" y="68"/>
                  <a:pt x="87" y="69"/>
                  <a:pt x="88" y="69"/>
                </a:cubicBezTo>
                <a:cubicBezTo>
                  <a:pt x="93" y="69"/>
                  <a:pt x="93" y="69"/>
                  <a:pt x="93" y="69"/>
                </a:cubicBezTo>
                <a:cubicBezTo>
                  <a:pt x="95" y="69"/>
                  <a:pt x="96" y="68"/>
                  <a:pt x="96" y="66"/>
                </a:cubicBezTo>
                <a:cubicBezTo>
                  <a:pt x="96" y="65"/>
                  <a:pt x="95" y="63"/>
                  <a:pt x="93" y="63"/>
                </a:cubicBezTo>
                <a:close/>
                <a:moveTo>
                  <a:pt x="109" y="63"/>
                </a:moveTo>
                <a:cubicBezTo>
                  <a:pt x="104" y="63"/>
                  <a:pt x="104" y="63"/>
                  <a:pt x="104" y="63"/>
                </a:cubicBezTo>
                <a:cubicBezTo>
                  <a:pt x="103" y="63"/>
                  <a:pt x="101" y="65"/>
                  <a:pt x="101" y="66"/>
                </a:cubicBezTo>
                <a:cubicBezTo>
                  <a:pt x="101" y="68"/>
                  <a:pt x="103" y="69"/>
                  <a:pt x="104" y="69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11" y="69"/>
                  <a:pt x="112" y="68"/>
                  <a:pt x="112" y="66"/>
                </a:cubicBezTo>
                <a:cubicBezTo>
                  <a:pt x="112" y="65"/>
                  <a:pt x="111" y="63"/>
                  <a:pt x="109" y="63"/>
                </a:cubicBezTo>
                <a:close/>
                <a:moveTo>
                  <a:pt x="15" y="142"/>
                </a:moveTo>
                <a:cubicBezTo>
                  <a:pt x="13" y="141"/>
                  <a:pt x="12" y="140"/>
                  <a:pt x="11" y="139"/>
                </a:cubicBezTo>
                <a:cubicBezTo>
                  <a:pt x="10" y="139"/>
                  <a:pt x="8" y="139"/>
                  <a:pt x="7" y="140"/>
                </a:cubicBezTo>
                <a:cubicBezTo>
                  <a:pt x="6" y="141"/>
                  <a:pt x="6" y="143"/>
                  <a:pt x="7" y="144"/>
                </a:cubicBezTo>
                <a:cubicBezTo>
                  <a:pt x="9" y="145"/>
                  <a:pt x="11" y="146"/>
                  <a:pt x="12" y="147"/>
                </a:cubicBezTo>
                <a:cubicBezTo>
                  <a:pt x="13" y="147"/>
                  <a:pt x="13" y="147"/>
                  <a:pt x="14" y="147"/>
                </a:cubicBezTo>
                <a:cubicBezTo>
                  <a:pt x="15" y="147"/>
                  <a:pt x="16" y="146"/>
                  <a:pt x="16" y="145"/>
                </a:cubicBezTo>
                <a:cubicBezTo>
                  <a:pt x="17" y="144"/>
                  <a:pt x="16" y="143"/>
                  <a:pt x="15" y="142"/>
                </a:cubicBezTo>
                <a:close/>
                <a:moveTo>
                  <a:pt x="45" y="143"/>
                </a:moveTo>
                <a:cubicBezTo>
                  <a:pt x="40" y="143"/>
                  <a:pt x="40" y="143"/>
                  <a:pt x="40" y="143"/>
                </a:cubicBezTo>
                <a:cubicBezTo>
                  <a:pt x="39" y="143"/>
                  <a:pt x="37" y="145"/>
                  <a:pt x="37" y="146"/>
                </a:cubicBezTo>
                <a:cubicBezTo>
                  <a:pt x="37" y="148"/>
                  <a:pt x="39" y="149"/>
                  <a:pt x="40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7" y="149"/>
                  <a:pt x="48" y="148"/>
                  <a:pt x="48" y="146"/>
                </a:cubicBezTo>
                <a:cubicBezTo>
                  <a:pt x="48" y="145"/>
                  <a:pt x="47" y="143"/>
                  <a:pt x="45" y="143"/>
                </a:cubicBezTo>
                <a:close/>
                <a:moveTo>
                  <a:pt x="29" y="143"/>
                </a:moveTo>
                <a:cubicBezTo>
                  <a:pt x="24" y="143"/>
                  <a:pt x="24" y="143"/>
                  <a:pt x="24" y="143"/>
                </a:cubicBezTo>
                <a:cubicBezTo>
                  <a:pt x="23" y="143"/>
                  <a:pt x="21" y="145"/>
                  <a:pt x="21" y="146"/>
                </a:cubicBezTo>
                <a:cubicBezTo>
                  <a:pt x="21" y="148"/>
                  <a:pt x="23" y="149"/>
                  <a:pt x="24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31" y="149"/>
                  <a:pt x="32" y="148"/>
                  <a:pt x="32" y="146"/>
                </a:cubicBezTo>
                <a:cubicBezTo>
                  <a:pt x="32" y="145"/>
                  <a:pt x="31" y="143"/>
                  <a:pt x="29" y="143"/>
                </a:cubicBezTo>
                <a:close/>
                <a:moveTo>
                  <a:pt x="93" y="143"/>
                </a:moveTo>
                <a:cubicBezTo>
                  <a:pt x="88" y="143"/>
                  <a:pt x="88" y="143"/>
                  <a:pt x="88" y="143"/>
                </a:cubicBezTo>
                <a:cubicBezTo>
                  <a:pt x="87" y="143"/>
                  <a:pt x="85" y="145"/>
                  <a:pt x="85" y="146"/>
                </a:cubicBezTo>
                <a:cubicBezTo>
                  <a:pt x="85" y="148"/>
                  <a:pt x="87" y="149"/>
                  <a:pt x="88" y="149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95" y="149"/>
                  <a:pt x="96" y="148"/>
                  <a:pt x="96" y="146"/>
                </a:cubicBezTo>
                <a:cubicBezTo>
                  <a:pt x="96" y="145"/>
                  <a:pt x="95" y="143"/>
                  <a:pt x="93" y="143"/>
                </a:cubicBezTo>
                <a:close/>
                <a:moveTo>
                  <a:pt x="101" y="146"/>
                </a:moveTo>
                <a:cubicBezTo>
                  <a:pt x="101" y="148"/>
                  <a:pt x="103" y="149"/>
                  <a:pt x="104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11" y="149"/>
                  <a:pt x="112" y="148"/>
                  <a:pt x="112" y="146"/>
                </a:cubicBezTo>
                <a:cubicBezTo>
                  <a:pt x="112" y="145"/>
                  <a:pt x="111" y="143"/>
                  <a:pt x="109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3" y="143"/>
                  <a:pt x="101" y="145"/>
                  <a:pt x="101" y="146"/>
                </a:cubicBezTo>
                <a:close/>
                <a:moveTo>
                  <a:pt x="120" y="149"/>
                </a:moveTo>
                <a:cubicBezTo>
                  <a:pt x="125" y="149"/>
                  <a:pt x="125" y="149"/>
                  <a:pt x="125" y="149"/>
                </a:cubicBezTo>
                <a:cubicBezTo>
                  <a:pt x="127" y="149"/>
                  <a:pt x="128" y="148"/>
                  <a:pt x="128" y="146"/>
                </a:cubicBezTo>
                <a:cubicBezTo>
                  <a:pt x="128" y="145"/>
                  <a:pt x="127" y="143"/>
                  <a:pt x="125" y="143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19" y="143"/>
                  <a:pt x="117" y="145"/>
                  <a:pt x="117" y="146"/>
                </a:cubicBezTo>
                <a:cubicBezTo>
                  <a:pt x="117" y="148"/>
                  <a:pt x="119" y="149"/>
                  <a:pt x="120" y="149"/>
                </a:cubicBezTo>
                <a:close/>
                <a:moveTo>
                  <a:pt x="77" y="143"/>
                </a:moveTo>
                <a:cubicBezTo>
                  <a:pt x="72" y="143"/>
                  <a:pt x="72" y="143"/>
                  <a:pt x="72" y="143"/>
                </a:cubicBezTo>
                <a:cubicBezTo>
                  <a:pt x="71" y="143"/>
                  <a:pt x="69" y="145"/>
                  <a:pt x="69" y="146"/>
                </a:cubicBezTo>
                <a:cubicBezTo>
                  <a:pt x="69" y="148"/>
                  <a:pt x="71" y="149"/>
                  <a:pt x="72" y="149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79" y="149"/>
                  <a:pt x="80" y="148"/>
                  <a:pt x="80" y="146"/>
                </a:cubicBezTo>
                <a:cubicBezTo>
                  <a:pt x="80" y="145"/>
                  <a:pt x="79" y="143"/>
                  <a:pt x="77" y="143"/>
                </a:cubicBezTo>
                <a:close/>
                <a:moveTo>
                  <a:pt x="136" y="149"/>
                </a:moveTo>
                <a:cubicBezTo>
                  <a:pt x="141" y="149"/>
                  <a:pt x="141" y="149"/>
                  <a:pt x="141" y="149"/>
                </a:cubicBezTo>
                <a:cubicBezTo>
                  <a:pt x="143" y="149"/>
                  <a:pt x="144" y="148"/>
                  <a:pt x="144" y="146"/>
                </a:cubicBezTo>
                <a:cubicBezTo>
                  <a:pt x="144" y="145"/>
                  <a:pt x="143" y="143"/>
                  <a:pt x="141" y="143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35" y="143"/>
                  <a:pt x="133" y="145"/>
                  <a:pt x="133" y="146"/>
                </a:cubicBezTo>
                <a:cubicBezTo>
                  <a:pt x="133" y="148"/>
                  <a:pt x="135" y="149"/>
                  <a:pt x="136" y="149"/>
                </a:cubicBezTo>
                <a:close/>
                <a:moveTo>
                  <a:pt x="61" y="143"/>
                </a:moveTo>
                <a:cubicBezTo>
                  <a:pt x="56" y="143"/>
                  <a:pt x="56" y="143"/>
                  <a:pt x="56" y="143"/>
                </a:cubicBezTo>
                <a:cubicBezTo>
                  <a:pt x="55" y="143"/>
                  <a:pt x="53" y="145"/>
                  <a:pt x="53" y="146"/>
                </a:cubicBezTo>
                <a:cubicBezTo>
                  <a:pt x="53" y="148"/>
                  <a:pt x="55" y="149"/>
                  <a:pt x="56" y="149"/>
                </a:cubicBezTo>
                <a:cubicBezTo>
                  <a:pt x="61" y="149"/>
                  <a:pt x="61" y="149"/>
                  <a:pt x="61" y="149"/>
                </a:cubicBezTo>
                <a:cubicBezTo>
                  <a:pt x="63" y="149"/>
                  <a:pt x="64" y="148"/>
                  <a:pt x="64" y="146"/>
                </a:cubicBezTo>
                <a:cubicBezTo>
                  <a:pt x="64" y="145"/>
                  <a:pt x="63" y="143"/>
                  <a:pt x="61" y="143"/>
                </a:cubicBezTo>
                <a:close/>
                <a:moveTo>
                  <a:pt x="117" y="103"/>
                </a:moveTo>
                <a:cubicBezTo>
                  <a:pt x="117" y="109"/>
                  <a:pt x="122" y="114"/>
                  <a:pt x="128" y="114"/>
                </a:cubicBezTo>
                <a:cubicBezTo>
                  <a:pt x="134" y="114"/>
                  <a:pt x="139" y="109"/>
                  <a:pt x="139" y="103"/>
                </a:cubicBezTo>
                <a:cubicBezTo>
                  <a:pt x="139" y="98"/>
                  <a:pt x="134" y="93"/>
                  <a:pt x="128" y="93"/>
                </a:cubicBezTo>
                <a:cubicBezTo>
                  <a:pt x="122" y="93"/>
                  <a:pt x="117" y="98"/>
                  <a:pt x="117" y="103"/>
                </a:cubicBezTo>
                <a:close/>
                <a:moveTo>
                  <a:pt x="128" y="98"/>
                </a:moveTo>
                <a:cubicBezTo>
                  <a:pt x="131" y="98"/>
                  <a:pt x="133" y="100"/>
                  <a:pt x="133" y="103"/>
                </a:cubicBezTo>
                <a:cubicBezTo>
                  <a:pt x="133" y="106"/>
                  <a:pt x="131" y="109"/>
                  <a:pt x="128" y="109"/>
                </a:cubicBezTo>
                <a:cubicBezTo>
                  <a:pt x="125" y="109"/>
                  <a:pt x="123" y="106"/>
                  <a:pt x="123" y="103"/>
                </a:cubicBezTo>
                <a:cubicBezTo>
                  <a:pt x="123" y="100"/>
                  <a:pt x="125" y="98"/>
                  <a:pt x="128" y="98"/>
                </a:cubicBezTo>
                <a:close/>
                <a:moveTo>
                  <a:pt x="115" y="15"/>
                </a:moveTo>
                <a:cubicBezTo>
                  <a:pt x="100" y="1"/>
                  <a:pt x="100" y="1"/>
                  <a:pt x="100" y="1"/>
                </a:cubicBezTo>
                <a:cubicBezTo>
                  <a:pt x="99" y="0"/>
                  <a:pt x="97" y="0"/>
                  <a:pt x="96" y="1"/>
                </a:cubicBezTo>
                <a:cubicBezTo>
                  <a:pt x="90" y="6"/>
                  <a:pt x="90" y="6"/>
                  <a:pt x="90" y="6"/>
                </a:cubicBezTo>
                <a:cubicBezTo>
                  <a:pt x="85" y="1"/>
                  <a:pt x="85" y="1"/>
                  <a:pt x="85" y="1"/>
                </a:cubicBezTo>
                <a:cubicBezTo>
                  <a:pt x="84" y="0"/>
                  <a:pt x="82" y="0"/>
                  <a:pt x="81" y="1"/>
                </a:cubicBezTo>
                <a:cubicBezTo>
                  <a:pt x="66" y="15"/>
                  <a:pt x="66" y="15"/>
                  <a:pt x="66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10" y="15"/>
                  <a:pt x="0" y="25"/>
                  <a:pt x="0" y="37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51"/>
                  <a:pt x="9" y="159"/>
                  <a:pt x="19" y="159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60" y="58"/>
                  <a:pt x="160" y="58"/>
                  <a:pt x="160" y="58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15"/>
                  <a:pt x="160" y="15"/>
                  <a:pt x="160" y="15"/>
                </a:cubicBezTo>
                <a:lnTo>
                  <a:pt x="115" y="15"/>
                </a:lnTo>
                <a:close/>
                <a:moveTo>
                  <a:pt x="98" y="6"/>
                </a:moveTo>
                <a:cubicBezTo>
                  <a:pt x="107" y="15"/>
                  <a:pt x="107" y="15"/>
                  <a:pt x="107" y="15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99" y="22"/>
                  <a:pt x="97" y="22"/>
                  <a:pt x="96" y="23"/>
                </a:cubicBezTo>
                <a:cubicBezTo>
                  <a:pt x="66" y="53"/>
                  <a:pt x="66" y="53"/>
                  <a:pt x="66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94" y="10"/>
                  <a:pt x="94" y="10"/>
                  <a:pt x="94" y="10"/>
                </a:cubicBezTo>
                <a:cubicBezTo>
                  <a:pt x="94" y="10"/>
                  <a:pt x="94" y="10"/>
                  <a:pt x="94" y="10"/>
                </a:cubicBezTo>
                <a:lnTo>
                  <a:pt x="98" y="6"/>
                </a:lnTo>
                <a:close/>
                <a:moveTo>
                  <a:pt x="122" y="53"/>
                </a:moveTo>
                <a:cubicBezTo>
                  <a:pt x="73" y="53"/>
                  <a:pt x="73" y="53"/>
                  <a:pt x="73" y="53"/>
                </a:cubicBezTo>
                <a:cubicBezTo>
                  <a:pt x="98" y="28"/>
                  <a:pt x="98" y="28"/>
                  <a:pt x="98" y="28"/>
                </a:cubicBezTo>
                <a:lnTo>
                  <a:pt x="122" y="53"/>
                </a:lnTo>
                <a:close/>
                <a:moveTo>
                  <a:pt x="83" y="6"/>
                </a:moveTo>
                <a:cubicBezTo>
                  <a:pt x="87" y="10"/>
                  <a:pt x="87" y="10"/>
                  <a:pt x="87" y="10"/>
                </a:cubicBezTo>
                <a:cubicBezTo>
                  <a:pt x="44" y="53"/>
                  <a:pt x="44" y="53"/>
                  <a:pt x="44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74" y="15"/>
                  <a:pt x="74" y="15"/>
                  <a:pt x="74" y="15"/>
                </a:cubicBezTo>
                <a:lnTo>
                  <a:pt x="83" y="6"/>
                </a:lnTo>
                <a:close/>
                <a:moveTo>
                  <a:pt x="21" y="21"/>
                </a:moveTo>
                <a:cubicBezTo>
                  <a:pt x="61" y="21"/>
                  <a:pt x="61" y="21"/>
                  <a:pt x="61" y="21"/>
                </a:cubicBezTo>
                <a:cubicBezTo>
                  <a:pt x="55" y="26"/>
                  <a:pt x="55" y="26"/>
                  <a:pt x="55" y="26"/>
                </a:cubicBezTo>
                <a:cubicBezTo>
                  <a:pt x="54" y="26"/>
                  <a:pt x="54" y="27"/>
                  <a:pt x="54" y="28"/>
                </a:cubicBezTo>
                <a:cubicBezTo>
                  <a:pt x="29" y="53"/>
                  <a:pt x="29" y="53"/>
                  <a:pt x="29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13" y="53"/>
                  <a:pt x="5" y="46"/>
                  <a:pt x="5" y="37"/>
                </a:cubicBezTo>
                <a:cubicBezTo>
                  <a:pt x="5" y="28"/>
                  <a:pt x="13" y="21"/>
                  <a:pt x="21" y="21"/>
                </a:cubicBezTo>
                <a:close/>
                <a:moveTo>
                  <a:pt x="155" y="117"/>
                </a:moveTo>
                <a:cubicBezTo>
                  <a:pt x="125" y="117"/>
                  <a:pt x="125" y="117"/>
                  <a:pt x="125" y="117"/>
                </a:cubicBezTo>
                <a:cubicBezTo>
                  <a:pt x="118" y="117"/>
                  <a:pt x="112" y="111"/>
                  <a:pt x="112" y="103"/>
                </a:cubicBezTo>
                <a:cubicBezTo>
                  <a:pt x="112" y="96"/>
                  <a:pt x="118" y="90"/>
                  <a:pt x="125" y="90"/>
                </a:cubicBezTo>
                <a:cubicBezTo>
                  <a:pt x="155" y="90"/>
                  <a:pt x="155" y="90"/>
                  <a:pt x="155" y="90"/>
                </a:cubicBezTo>
                <a:lnTo>
                  <a:pt x="155" y="117"/>
                </a:lnTo>
                <a:close/>
                <a:moveTo>
                  <a:pt x="155" y="63"/>
                </a:moveTo>
                <a:cubicBezTo>
                  <a:pt x="152" y="63"/>
                  <a:pt x="152" y="63"/>
                  <a:pt x="152" y="63"/>
                </a:cubicBezTo>
                <a:cubicBezTo>
                  <a:pt x="151" y="63"/>
                  <a:pt x="149" y="65"/>
                  <a:pt x="149" y="66"/>
                </a:cubicBezTo>
                <a:cubicBezTo>
                  <a:pt x="149" y="68"/>
                  <a:pt x="151" y="69"/>
                  <a:pt x="152" y="69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15" y="85"/>
                  <a:pt x="107" y="93"/>
                  <a:pt x="107" y="103"/>
                </a:cubicBezTo>
                <a:cubicBezTo>
                  <a:pt x="107" y="114"/>
                  <a:pt x="115" y="122"/>
                  <a:pt x="125" y="122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5" y="143"/>
                  <a:pt x="155" y="143"/>
                  <a:pt x="155" y="143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1" y="143"/>
                  <a:pt x="149" y="145"/>
                  <a:pt x="149" y="146"/>
                </a:cubicBezTo>
                <a:cubicBezTo>
                  <a:pt x="149" y="148"/>
                  <a:pt x="151" y="149"/>
                  <a:pt x="152" y="149"/>
                </a:cubicBezTo>
                <a:cubicBezTo>
                  <a:pt x="155" y="149"/>
                  <a:pt x="155" y="149"/>
                  <a:pt x="155" y="149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9" y="154"/>
                  <a:pt x="19" y="154"/>
                  <a:pt x="19" y="154"/>
                </a:cubicBezTo>
                <a:cubicBezTo>
                  <a:pt x="12" y="154"/>
                  <a:pt x="5" y="148"/>
                  <a:pt x="5" y="140"/>
                </a:cubicBezTo>
                <a:cubicBezTo>
                  <a:pt x="5" y="134"/>
                  <a:pt x="5" y="134"/>
                  <a:pt x="5" y="134"/>
                </a:cubicBezTo>
                <a:cubicBezTo>
                  <a:pt x="6" y="134"/>
                  <a:pt x="6" y="133"/>
                  <a:pt x="6" y="132"/>
                </a:cubicBezTo>
                <a:cubicBezTo>
                  <a:pt x="6" y="130"/>
                  <a:pt x="5" y="129"/>
                  <a:pt x="5" y="127"/>
                </a:cubicBezTo>
                <a:cubicBezTo>
                  <a:pt x="5" y="54"/>
                  <a:pt x="5" y="54"/>
                  <a:pt x="5" y="54"/>
                </a:cubicBezTo>
                <a:cubicBezTo>
                  <a:pt x="6" y="54"/>
                  <a:pt x="6" y="53"/>
                  <a:pt x="6" y="52"/>
                </a:cubicBezTo>
                <a:cubicBezTo>
                  <a:pt x="6" y="52"/>
                  <a:pt x="6" y="52"/>
                  <a:pt x="6" y="51"/>
                </a:cubicBezTo>
                <a:cubicBezTo>
                  <a:pt x="6" y="52"/>
                  <a:pt x="6" y="52"/>
                  <a:pt x="7" y="52"/>
                </a:cubicBezTo>
                <a:cubicBezTo>
                  <a:pt x="7" y="52"/>
                  <a:pt x="7" y="53"/>
                  <a:pt x="7" y="53"/>
                </a:cubicBezTo>
                <a:cubicBezTo>
                  <a:pt x="8" y="53"/>
                  <a:pt x="8" y="53"/>
                  <a:pt x="8" y="54"/>
                </a:cubicBezTo>
                <a:cubicBezTo>
                  <a:pt x="8" y="54"/>
                  <a:pt x="9" y="54"/>
                  <a:pt x="9" y="54"/>
                </a:cubicBezTo>
                <a:cubicBezTo>
                  <a:pt x="9" y="54"/>
                  <a:pt x="10" y="55"/>
                  <a:pt x="10" y="55"/>
                </a:cubicBezTo>
                <a:cubicBezTo>
                  <a:pt x="10" y="55"/>
                  <a:pt x="11" y="55"/>
                  <a:pt x="11" y="55"/>
                </a:cubicBezTo>
                <a:cubicBezTo>
                  <a:pt x="11" y="55"/>
                  <a:pt x="12" y="56"/>
                  <a:pt x="12" y="56"/>
                </a:cubicBezTo>
                <a:cubicBezTo>
                  <a:pt x="12" y="56"/>
                  <a:pt x="12" y="56"/>
                  <a:pt x="13" y="56"/>
                </a:cubicBezTo>
                <a:cubicBezTo>
                  <a:pt x="13" y="56"/>
                  <a:pt x="13" y="57"/>
                  <a:pt x="14" y="57"/>
                </a:cubicBezTo>
                <a:cubicBezTo>
                  <a:pt x="14" y="57"/>
                  <a:pt x="14" y="57"/>
                  <a:pt x="15" y="57"/>
                </a:cubicBezTo>
                <a:cubicBezTo>
                  <a:pt x="15" y="57"/>
                  <a:pt x="16" y="57"/>
                  <a:pt x="16" y="57"/>
                </a:cubicBezTo>
                <a:cubicBezTo>
                  <a:pt x="16" y="57"/>
                  <a:pt x="17" y="58"/>
                  <a:pt x="17" y="58"/>
                </a:cubicBezTo>
                <a:cubicBezTo>
                  <a:pt x="17" y="58"/>
                  <a:pt x="18" y="58"/>
                  <a:pt x="18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20" y="58"/>
                  <a:pt x="21" y="58"/>
                  <a:pt x="21" y="58"/>
                </a:cubicBezTo>
                <a:cubicBezTo>
                  <a:pt x="32" y="58"/>
                  <a:pt x="32" y="58"/>
                  <a:pt x="32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47" y="58"/>
                  <a:pt x="47" y="58"/>
                  <a:pt x="47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67" y="58"/>
                  <a:pt x="67" y="58"/>
                  <a:pt x="67" y="58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41" y="58"/>
                  <a:pt x="141" y="58"/>
                  <a:pt x="141" y="58"/>
                </a:cubicBezTo>
                <a:cubicBezTo>
                  <a:pt x="149" y="58"/>
                  <a:pt x="149" y="58"/>
                  <a:pt x="149" y="58"/>
                </a:cubicBezTo>
                <a:cubicBezTo>
                  <a:pt x="155" y="58"/>
                  <a:pt x="155" y="58"/>
                  <a:pt x="155" y="58"/>
                </a:cubicBezTo>
                <a:lnTo>
                  <a:pt x="155" y="63"/>
                </a:lnTo>
                <a:close/>
                <a:moveTo>
                  <a:pt x="152" y="53"/>
                </a:moveTo>
                <a:cubicBezTo>
                  <a:pt x="131" y="31"/>
                  <a:pt x="131" y="31"/>
                  <a:pt x="131" y="31"/>
                </a:cubicBezTo>
                <a:cubicBezTo>
                  <a:pt x="131" y="31"/>
                  <a:pt x="131" y="31"/>
                  <a:pt x="131" y="31"/>
                </a:cubicBezTo>
                <a:cubicBezTo>
                  <a:pt x="132" y="31"/>
                  <a:pt x="133" y="30"/>
                  <a:pt x="133" y="29"/>
                </a:cubicBezTo>
                <a:cubicBezTo>
                  <a:pt x="133" y="27"/>
                  <a:pt x="132" y="26"/>
                  <a:pt x="131" y="26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53"/>
                  <a:pt x="155" y="53"/>
                  <a:pt x="155" y="53"/>
                </a:cubicBezTo>
                <a:lnTo>
                  <a:pt x="152" y="53"/>
                </a:lnTo>
                <a:close/>
                <a:moveTo>
                  <a:pt x="147" y="26"/>
                </a:moveTo>
                <a:cubicBezTo>
                  <a:pt x="141" y="26"/>
                  <a:pt x="141" y="26"/>
                  <a:pt x="141" y="26"/>
                </a:cubicBezTo>
                <a:cubicBezTo>
                  <a:pt x="140" y="26"/>
                  <a:pt x="139" y="27"/>
                  <a:pt x="139" y="29"/>
                </a:cubicBezTo>
                <a:cubicBezTo>
                  <a:pt x="139" y="30"/>
                  <a:pt x="140" y="31"/>
                  <a:pt x="141" y="31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48" y="31"/>
                  <a:pt x="149" y="30"/>
                  <a:pt x="149" y="29"/>
                </a:cubicBezTo>
                <a:cubicBezTo>
                  <a:pt x="149" y="27"/>
                  <a:pt x="148" y="26"/>
                  <a:pt x="147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" name="Freeform 1154">
            <a:extLst>
              <a:ext uri="{FF2B5EF4-FFF2-40B4-BE49-F238E27FC236}">
                <a16:creationId xmlns:a16="http://schemas.microsoft.com/office/drawing/2014/main" id="{A7D01C71-53D9-42A7-9AFC-2FF59EFAA6B0}"/>
              </a:ext>
            </a:extLst>
          </p:cNvPr>
          <p:cNvSpPr>
            <a:spLocks noEditPoints="1"/>
          </p:cNvSpPr>
          <p:nvPr/>
        </p:nvSpPr>
        <p:spPr bwMode="auto">
          <a:xfrm>
            <a:off x="10719946" y="3314849"/>
            <a:ext cx="446876" cy="388756"/>
          </a:xfrm>
          <a:custGeom>
            <a:avLst/>
            <a:gdLst>
              <a:gd name="T0" fmla="*/ 501213 w 160"/>
              <a:gd name="T1" fmla="*/ 0 h 138"/>
              <a:gd name="T2" fmla="*/ 68659 w 160"/>
              <a:gd name="T3" fmla="*/ 0 h 138"/>
              <a:gd name="T4" fmla="*/ 68659 w 160"/>
              <a:gd name="T5" fmla="*/ 145429 h 138"/>
              <a:gd name="T6" fmla="*/ 0 w 160"/>
              <a:gd name="T7" fmla="*/ 200830 h 138"/>
              <a:gd name="T8" fmla="*/ 48062 w 160"/>
              <a:gd name="T9" fmla="*/ 387811 h 138"/>
              <a:gd name="T10" fmla="*/ 68659 w 160"/>
              <a:gd name="T11" fmla="*/ 429362 h 138"/>
              <a:gd name="T12" fmla="*/ 425688 w 160"/>
              <a:gd name="T13" fmla="*/ 477838 h 138"/>
              <a:gd name="T14" fmla="*/ 521811 w 160"/>
              <a:gd name="T15" fmla="*/ 477838 h 138"/>
              <a:gd name="T16" fmla="*/ 549275 w 160"/>
              <a:gd name="T17" fmla="*/ 0 h 138"/>
              <a:gd name="T18" fmla="*/ 501213 w 160"/>
              <a:gd name="T19" fmla="*/ 20776 h 138"/>
              <a:gd name="T20" fmla="*/ 442853 w 160"/>
              <a:gd name="T21" fmla="*/ 20776 h 138"/>
              <a:gd name="T22" fmla="*/ 85824 w 160"/>
              <a:gd name="T23" fmla="*/ 69252 h 138"/>
              <a:gd name="T24" fmla="*/ 85824 w 160"/>
              <a:gd name="T25" fmla="*/ 145429 h 138"/>
              <a:gd name="T26" fmla="*/ 20598 w 160"/>
              <a:gd name="T27" fmla="*/ 200830 h 138"/>
              <a:gd name="T28" fmla="*/ 68659 w 160"/>
              <a:gd name="T29" fmla="*/ 166205 h 138"/>
              <a:gd name="T30" fmla="*/ 278070 w 160"/>
              <a:gd name="T31" fmla="*/ 166205 h 138"/>
              <a:gd name="T32" fmla="*/ 254040 w 160"/>
              <a:gd name="T33" fmla="*/ 290858 h 138"/>
              <a:gd name="T34" fmla="*/ 68659 w 160"/>
              <a:gd name="T35" fmla="*/ 290858 h 138"/>
              <a:gd name="T36" fmla="*/ 37763 w 160"/>
              <a:gd name="T37" fmla="*/ 290858 h 138"/>
              <a:gd name="T38" fmla="*/ 30897 w 160"/>
              <a:gd name="T39" fmla="*/ 294321 h 138"/>
              <a:gd name="T40" fmla="*/ 24031 w 160"/>
              <a:gd name="T41" fmla="*/ 297783 h 138"/>
              <a:gd name="T42" fmla="*/ 20598 w 160"/>
              <a:gd name="T43" fmla="*/ 301246 h 138"/>
              <a:gd name="T44" fmla="*/ 346730 w 160"/>
              <a:gd name="T45" fmla="*/ 214681 h 138"/>
              <a:gd name="T46" fmla="*/ 298668 w 160"/>
              <a:gd name="T47" fmla="*/ 290858 h 138"/>
              <a:gd name="T48" fmla="*/ 346730 w 160"/>
              <a:gd name="T49" fmla="*/ 214681 h 138"/>
              <a:gd name="T50" fmla="*/ 20598 w 160"/>
              <a:gd name="T51" fmla="*/ 339334 h 138"/>
              <a:gd name="T52" fmla="*/ 68659 w 160"/>
              <a:gd name="T53" fmla="*/ 311633 h 138"/>
              <a:gd name="T54" fmla="*/ 48062 w 160"/>
              <a:gd name="T55" fmla="*/ 370498 h 138"/>
              <a:gd name="T56" fmla="*/ 223143 w 160"/>
              <a:gd name="T57" fmla="*/ 311633 h 138"/>
              <a:gd name="T58" fmla="*/ 85824 w 160"/>
              <a:gd name="T59" fmla="*/ 387811 h 138"/>
              <a:gd name="T60" fmla="*/ 85824 w 160"/>
              <a:gd name="T61" fmla="*/ 457062 h 138"/>
              <a:gd name="T62" fmla="*/ 243741 w 160"/>
              <a:gd name="T63" fmla="*/ 311633 h 138"/>
              <a:gd name="T64" fmla="*/ 367328 w 160"/>
              <a:gd name="T65" fmla="*/ 242382 h 138"/>
              <a:gd name="T66" fmla="*/ 298668 w 160"/>
              <a:gd name="T67" fmla="*/ 145429 h 138"/>
              <a:gd name="T68" fmla="*/ 85824 w 160"/>
              <a:gd name="T69" fmla="*/ 48476 h 138"/>
              <a:gd name="T70" fmla="*/ 425688 w 160"/>
              <a:gd name="T71" fmla="*/ 20776 h 138"/>
              <a:gd name="T72" fmla="*/ 501213 w 160"/>
              <a:gd name="T73" fmla="*/ 380885 h 138"/>
              <a:gd name="T74" fmla="*/ 85824 w 160"/>
              <a:gd name="T75" fmla="*/ 457062 h 138"/>
              <a:gd name="T76" fmla="*/ 442853 w 160"/>
              <a:gd name="T77" fmla="*/ 457062 h 138"/>
              <a:gd name="T78" fmla="*/ 501213 w 160"/>
              <a:gd name="T79" fmla="*/ 457062 h 138"/>
              <a:gd name="T80" fmla="*/ 521811 w 160"/>
              <a:gd name="T81" fmla="*/ 457062 h 138"/>
              <a:gd name="T82" fmla="*/ 521811 w 160"/>
              <a:gd name="T83" fmla="*/ 96953 h 138"/>
              <a:gd name="T84" fmla="*/ 528677 w 160"/>
              <a:gd name="T85" fmla="*/ 20776 h 1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0" h="138">
                <a:moveTo>
                  <a:pt x="152" y="0"/>
                </a:moveTo>
                <a:cubicBezTo>
                  <a:pt x="146" y="0"/>
                  <a:pt x="146" y="0"/>
                  <a:pt x="146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42"/>
                  <a:pt x="20" y="42"/>
                  <a:pt x="20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7" y="42"/>
                  <a:pt x="0" y="49"/>
                  <a:pt x="0" y="5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6"/>
                  <a:pt x="6" y="112"/>
                  <a:pt x="14" y="11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20" y="138"/>
                  <a:pt x="20" y="138"/>
                  <a:pt x="20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60" y="0"/>
                  <a:pt x="160" y="0"/>
                  <a:pt x="160" y="0"/>
                </a:cubicBezTo>
                <a:lnTo>
                  <a:pt x="152" y="0"/>
                </a:lnTo>
                <a:close/>
                <a:moveTo>
                  <a:pt x="146" y="6"/>
                </a:moveTo>
                <a:cubicBezTo>
                  <a:pt x="146" y="22"/>
                  <a:pt x="146" y="22"/>
                  <a:pt x="146" y="22"/>
                </a:cubicBezTo>
                <a:cubicBezTo>
                  <a:pt x="137" y="21"/>
                  <a:pt x="131" y="14"/>
                  <a:pt x="129" y="6"/>
                </a:cubicBezTo>
                <a:lnTo>
                  <a:pt x="146" y="6"/>
                </a:lnTo>
                <a:close/>
                <a:moveTo>
                  <a:pt x="25" y="20"/>
                </a:moveTo>
                <a:cubicBezTo>
                  <a:pt x="40" y="21"/>
                  <a:pt x="54" y="29"/>
                  <a:pt x="62" y="42"/>
                </a:cubicBezTo>
                <a:cubicBezTo>
                  <a:pt x="25" y="42"/>
                  <a:pt x="25" y="42"/>
                  <a:pt x="25" y="42"/>
                </a:cubicBezTo>
                <a:lnTo>
                  <a:pt x="25" y="20"/>
                </a:lnTo>
                <a:close/>
                <a:moveTo>
                  <a:pt x="6" y="58"/>
                </a:moveTo>
                <a:cubicBezTo>
                  <a:pt x="6" y="52"/>
                  <a:pt x="10" y="48"/>
                  <a:pt x="16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81" y="48"/>
                  <a:pt x="81" y="48"/>
                  <a:pt x="81" y="48"/>
                </a:cubicBezTo>
                <a:cubicBezTo>
                  <a:pt x="81" y="84"/>
                  <a:pt x="81" y="84"/>
                  <a:pt x="81" y="84"/>
                </a:cubicBezTo>
                <a:cubicBezTo>
                  <a:pt x="74" y="84"/>
                  <a:pt x="74" y="84"/>
                  <a:pt x="74" y="84"/>
                </a:cubicBezTo>
                <a:cubicBezTo>
                  <a:pt x="25" y="84"/>
                  <a:pt x="25" y="84"/>
                  <a:pt x="25" y="84"/>
                </a:cubicBezTo>
                <a:cubicBezTo>
                  <a:pt x="20" y="84"/>
                  <a:pt x="20" y="84"/>
                  <a:pt x="20" y="84"/>
                </a:cubicBezTo>
                <a:cubicBezTo>
                  <a:pt x="14" y="84"/>
                  <a:pt x="14" y="84"/>
                  <a:pt x="14" y="84"/>
                </a:cubicBezTo>
                <a:cubicBezTo>
                  <a:pt x="13" y="84"/>
                  <a:pt x="12" y="84"/>
                  <a:pt x="11" y="84"/>
                </a:cubicBezTo>
                <a:cubicBezTo>
                  <a:pt x="11" y="85"/>
                  <a:pt x="11" y="85"/>
                  <a:pt x="11" y="85"/>
                </a:cubicBezTo>
                <a:cubicBezTo>
                  <a:pt x="10" y="85"/>
                  <a:pt x="10" y="85"/>
                  <a:pt x="9" y="85"/>
                </a:cubicBezTo>
                <a:cubicBezTo>
                  <a:pt x="9" y="85"/>
                  <a:pt x="8" y="85"/>
                  <a:pt x="8" y="86"/>
                </a:cubicBezTo>
                <a:cubicBezTo>
                  <a:pt x="8" y="86"/>
                  <a:pt x="7" y="86"/>
                  <a:pt x="7" y="86"/>
                </a:cubicBezTo>
                <a:cubicBezTo>
                  <a:pt x="6" y="87"/>
                  <a:pt x="6" y="87"/>
                  <a:pt x="6" y="87"/>
                </a:cubicBezTo>
                <a:cubicBezTo>
                  <a:pt x="6" y="87"/>
                  <a:pt x="6" y="87"/>
                  <a:pt x="6" y="87"/>
                </a:cubicBezTo>
                <a:cubicBezTo>
                  <a:pt x="6" y="58"/>
                  <a:pt x="6" y="58"/>
                  <a:pt x="6" y="58"/>
                </a:cubicBezTo>
                <a:close/>
                <a:moveTo>
                  <a:pt x="101" y="62"/>
                </a:moveTo>
                <a:cubicBezTo>
                  <a:pt x="101" y="70"/>
                  <a:pt x="101" y="70"/>
                  <a:pt x="101" y="70"/>
                </a:cubicBezTo>
                <a:cubicBezTo>
                  <a:pt x="101" y="78"/>
                  <a:pt x="95" y="84"/>
                  <a:pt x="87" y="84"/>
                </a:cubicBezTo>
                <a:cubicBezTo>
                  <a:pt x="87" y="48"/>
                  <a:pt x="87" y="48"/>
                  <a:pt x="87" y="48"/>
                </a:cubicBezTo>
                <a:cubicBezTo>
                  <a:pt x="95" y="48"/>
                  <a:pt x="101" y="54"/>
                  <a:pt x="101" y="62"/>
                </a:cubicBezTo>
                <a:close/>
                <a:moveTo>
                  <a:pt x="14" y="107"/>
                </a:moveTo>
                <a:cubicBezTo>
                  <a:pt x="9" y="107"/>
                  <a:pt x="6" y="103"/>
                  <a:pt x="6" y="98"/>
                </a:cubicBezTo>
                <a:cubicBezTo>
                  <a:pt x="6" y="94"/>
                  <a:pt x="9" y="90"/>
                  <a:pt x="14" y="90"/>
                </a:cubicBezTo>
                <a:cubicBezTo>
                  <a:pt x="20" y="90"/>
                  <a:pt x="20" y="90"/>
                  <a:pt x="20" y="90"/>
                </a:cubicBezTo>
                <a:cubicBezTo>
                  <a:pt x="20" y="107"/>
                  <a:pt x="20" y="107"/>
                  <a:pt x="20" y="107"/>
                </a:cubicBezTo>
                <a:lnTo>
                  <a:pt x="14" y="107"/>
                </a:lnTo>
                <a:close/>
                <a:moveTo>
                  <a:pt x="25" y="90"/>
                </a:moveTo>
                <a:cubicBezTo>
                  <a:pt x="65" y="90"/>
                  <a:pt x="65" y="90"/>
                  <a:pt x="65" y="90"/>
                </a:cubicBezTo>
                <a:cubicBezTo>
                  <a:pt x="58" y="106"/>
                  <a:pt x="43" y="116"/>
                  <a:pt x="25" y="118"/>
                </a:cubicBezTo>
                <a:cubicBezTo>
                  <a:pt x="25" y="112"/>
                  <a:pt x="25" y="112"/>
                  <a:pt x="25" y="112"/>
                </a:cubicBezTo>
                <a:lnTo>
                  <a:pt x="25" y="90"/>
                </a:lnTo>
                <a:close/>
                <a:moveTo>
                  <a:pt x="25" y="132"/>
                </a:moveTo>
                <a:cubicBezTo>
                  <a:pt x="25" y="123"/>
                  <a:pt x="25" y="123"/>
                  <a:pt x="25" y="123"/>
                </a:cubicBezTo>
                <a:cubicBezTo>
                  <a:pt x="46" y="122"/>
                  <a:pt x="64" y="109"/>
                  <a:pt x="71" y="90"/>
                </a:cubicBezTo>
                <a:cubicBezTo>
                  <a:pt x="87" y="90"/>
                  <a:pt x="87" y="90"/>
                  <a:pt x="87" y="90"/>
                </a:cubicBezTo>
                <a:cubicBezTo>
                  <a:pt x="98" y="90"/>
                  <a:pt x="107" y="81"/>
                  <a:pt x="107" y="70"/>
                </a:cubicBezTo>
                <a:cubicBezTo>
                  <a:pt x="107" y="62"/>
                  <a:pt x="107" y="62"/>
                  <a:pt x="107" y="62"/>
                </a:cubicBezTo>
                <a:cubicBezTo>
                  <a:pt x="107" y="51"/>
                  <a:pt x="98" y="42"/>
                  <a:pt x="87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60" y="26"/>
                  <a:pt x="43" y="16"/>
                  <a:pt x="25" y="14"/>
                </a:cubicBezTo>
                <a:cubicBezTo>
                  <a:pt x="25" y="6"/>
                  <a:pt x="25" y="6"/>
                  <a:pt x="25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5" y="17"/>
                  <a:pt x="134" y="27"/>
                  <a:pt x="146" y="28"/>
                </a:cubicBezTo>
                <a:cubicBezTo>
                  <a:pt x="146" y="110"/>
                  <a:pt x="146" y="110"/>
                  <a:pt x="146" y="110"/>
                </a:cubicBezTo>
                <a:cubicBezTo>
                  <a:pt x="134" y="111"/>
                  <a:pt x="125" y="120"/>
                  <a:pt x="124" y="132"/>
                </a:cubicBezTo>
                <a:lnTo>
                  <a:pt x="25" y="132"/>
                </a:lnTo>
                <a:close/>
                <a:moveTo>
                  <a:pt x="146" y="132"/>
                </a:moveTo>
                <a:cubicBezTo>
                  <a:pt x="129" y="132"/>
                  <a:pt x="129" y="132"/>
                  <a:pt x="129" y="132"/>
                </a:cubicBezTo>
                <a:cubicBezTo>
                  <a:pt x="131" y="123"/>
                  <a:pt x="137" y="117"/>
                  <a:pt x="146" y="115"/>
                </a:cubicBezTo>
                <a:lnTo>
                  <a:pt x="146" y="132"/>
                </a:lnTo>
                <a:close/>
                <a:moveTo>
                  <a:pt x="154" y="132"/>
                </a:moveTo>
                <a:cubicBezTo>
                  <a:pt x="152" y="132"/>
                  <a:pt x="152" y="132"/>
                  <a:pt x="152" y="132"/>
                </a:cubicBezTo>
                <a:cubicBezTo>
                  <a:pt x="152" y="109"/>
                  <a:pt x="152" y="109"/>
                  <a:pt x="152" y="109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52" y="6"/>
                  <a:pt x="152" y="6"/>
                  <a:pt x="152" y="6"/>
                </a:cubicBezTo>
                <a:cubicBezTo>
                  <a:pt x="154" y="6"/>
                  <a:pt x="154" y="6"/>
                  <a:pt x="154" y="6"/>
                </a:cubicBezTo>
                <a:lnTo>
                  <a:pt x="154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" name="Freeform 1155">
            <a:extLst>
              <a:ext uri="{FF2B5EF4-FFF2-40B4-BE49-F238E27FC236}">
                <a16:creationId xmlns:a16="http://schemas.microsoft.com/office/drawing/2014/main" id="{E2AFA095-0FB8-4355-842F-111EE7B6135C}"/>
              </a:ext>
            </a:extLst>
          </p:cNvPr>
          <p:cNvSpPr>
            <a:spLocks noEditPoints="1"/>
          </p:cNvSpPr>
          <p:nvPr/>
        </p:nvSpPr>
        <p:spPr bwMode="auto">
          <a:xfrm>
            <a:off x="9742718" y="3329701"/>
            <a:ext cx="446880" cy="359052"/>
          </a:xfrm>
          <a:custGeom>
            <a:avLst/>
            <a:gdLst>
              <a:gd name="T0" fmla="*/ 422255 w 160"/>
              <a:gd name="T1" fmla="*/ 220663 h 128"/>
              <a:gd name="T2" fmla="*/ 494348 w 160"/>
              <a:gd name="T3" fmla="*/ 220663 h 128"/>
              <a:gd name="T4" fmla="*/ 0 w 160"/>
              <a:gd name="T5" fmla="*/ 410294 h 128"/>
              <a:gd name="T6" fmla="*/ 549275 w 160"/>
              <a:gd name="T7" fmla="*/ 303411 h 128"/>
              <a:gd name="T8" fmla="*/ 518378 w 160"/>
              <a:gd name="T9" fmla="*/ 0 h 128"/>
              <a:gd name="T10" fmla="*/ 463451 w 160"/>
              <a:gd name="T11" fmla="*/ 17239 h 128"/>
              <a:gd name="T12" fmla="*/ 466884 w 160"/>
              <a:gd name="T13" fmla="*/ 303411 h 128"/>
              <a:gd name="T14" fmla="*/ 532110 w 160"/>
              <a:gd name="T15" fmla="*/ 410294 h 128"/>
              <a:gd name="T16" fmla="*/ 494348 w 160"/>
              <a:gd name="T17" fmla="*/ 417190 h 128"/>
              <a:gd name="T18" fmla="*/ 532110 w 160"/>
              <a:gd name="T19" fmla="*/ 286172 h 128"/>
              <a:gd name="T20" fmla="*/ 466884 w 160"/>
              <a:gd name="T21" fmla="*/ 155153 h 128"/>
              <a:gd name="T22" fmla="*/ 494348 w 160"/>
              <a:gd name="T23" fmla="*/ 137914 h 128"/>
              <a:gd name="T24" fmla="*/ 490915 w 160"/>
              <a:gd name="T25" fmla="*/ 17239 h 128"/>
              <a:gd name="T26" fmla="*/ 442853 w 160"/>
              <a:gd name="T27" fmla="*/ 324098 h 128"/>
              <a:gd name="T28" fmla="*/ 456585 w 160"/>
              <a:gd name="T29" fmla="*/ 330994 h 128"/>
              <a:gd name="T30" fmla="*/ 449719 w 160"/>
              <a:gd name="T31" fmla="*/ 372368 h 128"/>
              <a:gd name="T32" fmla="*/ 442853 w 160"/>
              <a:gd name="T33" fmla="*/ 403399 h 128"/>
              <a:gd name="T34" fmla="*/ 442853 w 160"/>
              <a:gd name="T35" fmla="*/ 389607 h 128"/>
              <a:gd name="T36" fmla="*/ 230009 w 160"/>
              <a:gd name="T37" fmla="*/ 386159 h 128"/>
              <a:gd name="T38" fmla="*/ 192246 w 160"/>
              <a:gd name="T39" fmla="*/ 386159 h 128"/>
              <a:gd name="T40" fmla="*/ 264339 w 160"/>
              <a:gd name="T41" fmla="*/ 386159 h 128"/>
              <a:gd name="T42" fmla="*/ 120154 w 160"/>
              <a:gd name="T43" fmla="*/ 386159 h 128"/>
              <a:gd name="T44" fmla="*/ 82391 w 160"/>
              <a:gd name="T45" fmla="*/ 386159 h 128"/>
              <a:gd name="T46" fmla="*/ 154484 w 160"/>
              <a:gd name="T47" fmla="*/ 386159 h 128"/>
              <a:gd name="T48" fmla="*/ 374194 w 160"/>
              <a:gd name="T49" fmla="*/ 386159 h 128"/>
              <a:gd name="T50" fmla="*/ 302101 w 160"/>
              <a:gd name="T51" fmla="*/ 386159 h 128"/>
              <a:gd name="T52" fmla="*/ 411956 w 160"/>
              <a:gd name="T53" fmla="*/ 386159 h 128"/>
              <a:gd name="T54" fmla="*/ 339864 w 160"/>
              <a:gd name="T55" fmla="*/ 386159 h 128"/>
              <a:gd name="T56" fmla="*/ 51495 w 160"/>
              <a:gd name="T57" fmla="*/ 403399 h 128"/>
              <a:gd name="T58" fmla="*/ 54928 w 160"/>
              <a:gd name="T59" fmla="*/ 79301 h 128"/>
              <a:gd name="T60" fmla="*/ 54928 w 160"/>
              <a:gd name="T61" fmla="*/ 117227 h 128"/>
              <a:gd name="T62" fmla="*/ 54928 w 160"/>
              <a:gd name="T63" fmla="*/ 255141 h 128"/>
              <a:gd name="T64" fmla="*/ 54928 w 160"/>
              <a:gd name="T65" fmla="*/ 186184 h 128"/>
              <a:gd name="T66" fmla="*/ 54928 w 160"/>
              <a:gd name="T67" fmla="*/ 151705 h 128"/>
              <a:gd name="T68" fmla="*/ 54928 w 160"/>
              <a:gd name="T69" fmla="*/ 289620 h 128"/>
              <a:gd name="T70" fmla="*/ 54928 w 160"/>
              <a:gd name="T71" fmla="*/ 220663 h 128"/>
              <a:gd name="T72" fmla="*/ 54928 w 160"/>
              <a:gd name="T73" fmla="*/ 324098 h 128"/>
              <a:gd name="T74" fmla="*/ 54928 w 160"/>
              <a:gd name="T75" fmla="*/ 362024 h 128"/>
              <a:gd name="T76" fmla="*/ 37763 w 160"/>
              <a:gd name="T77" fmla="*/ 44822 h 128"/>
              <a:gd name="T78" fmla="*/ 51495 w 160"/>
              <a:gd name="T79" fmla="*/ 37926 h 128"/>
              <a:gd name="T80" fmla="*/ 367328 w 160"/>
              <a:gd name="T81" fmla="*/ 44822 h 128"/>
              <a:gd name="T82" fmla="*/ 401657 w 160"/>
              <a:gd name="T83" fmla="*/ 44822 h 128"/>
              <a:gd name="T84" fmla="*/ 257473 w 160"/>
              <a:gd name="T85" fmla="*/ 44822 h 128"/>
              <a:gd name="T86" fmla="*/ 291802 w 160"/>
              <a:gd name="T87" fmla="*/ 44822 h 128"/>
              <a:gd name="T88" fmla="*/ 219710 w 160"/>
              <a:gd name="T89" fmla="*/ 44822 h 128"/>
              <a:gd name="T90" fmla="*/ 329565 w 160"/>
              <a:gd name="T91" fmla="*/ 44822 h 128"/>
              <a:gd name="T92" fmla="*/ 147618 w 160"/>
              <a:gd name="T93" fmla="*/ 44822 h 128"/>
              <a:gd name="T94" fmla="*/ 109855 w 160"/>
              <a:gd name="T95" fmla="*/ 44822 h 128"/>
              <a:gd name="T96" fmla="*/ 72092 w 160"/>
              <a:gd name="T97" fmla="*/ 44822 h 128"/>
              <a:gd name="T98" fmla="*/ 181947 w 160"/>
              <a:gd name="T99" fmla="*/ 44822 h 128"/>
              <a:gd name="T100" fmla="*/ 456585 w 160"/>
              <a:gd name="T101" fmla="*/ 37926 h 128"/>
              <a:gd name="T102" fmla="*/ 449719 w 160"/>
              <a:gd name="T103" fmla="*/ 89644 h 128"/>
              <a:gd name="T104" fmla="*/ 449719 w 160"/>
              <a:gd name="T105" fmla="*/ 120675 h 128"/>
              <a:gd name="T106" fmla="*/ 439420 w 160"/>
              <a:gd name="T107" fmla="*/ 110331 h 12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28">
                <a:moveTo>
                  <a:pt x="123" y="64"/>
                </a:moveTo>
                <a:cubicBezTo>
                  <a:pt x="123" y="71"/>
                  <a:pt x="129" y="77"/>
                  <a:pt x="136" y="77"/>
                </a:cubicBezTo>
                <a:cubicBezTo>
                  <a:pt x="143" y="77"/>
                  <a:pt x="149" y="71"/>
                  <a:pt x="149" y="64"/>
                </a:cubicBezTo>
                <a:cubicBezTo>
                  <a:pt x="149" y="57"/>
                  <a:pt x="143" y="51"/>
                  <a:pt x="136" y="51"/>
                </a:cubicBezTo>
                <a:cubicBezTo>
                  <a:pt x="129" y="51"/>
                  <a:pt x="123" y="57"/>
                  <a:pt x="123" y="64"/>
                </a:cubicBezTo>
                <a:close/>
                <a:moveTo>
                  <a:pt x="144" y="64"/>
                </a:moveTo>
                <a:cubicBezTo>
                  <a:pt x="144" y="68"/>
                  <a:pt x="140" y="72"/>
                  <a:pt x="136" y="72"/>
                </a:cubicBezTo>
                <a:cubicBezTo>
                  <a:pt x="132" y="72"/>
                  <a:pt x="128" y="68"/>
                  <a:pt x="128" y="64"/>
                </a:cubicBezTo>
                <a:cubicBezTo>
                  <a:pt x="128" y="60"/>
                  <a:pt x="132" y="56"/>
                  <a:pt x="136" y="56"/>
                </a:cubicBezTo>
                <a:cubicBezTo>
                  <a:pt x="140" y="56"/>
                  <a:pt x="144" y="60"/>
                  <a:pt x="144" y="64"/>
                </a:cubicBezTo>
                <a:close/>
                <a:moveTo>
                  <a:pt x="151" y="0"/>
                </a:moveTo>
                <a:cubicBezTo>
                  <a:pt x="135" y="0"/>
                  <a:pt x="135" y="0"/>
                  <a:pt x="135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4"/>
                  <a:pt x="4" y="128"/>
                  <a:pt x="9" y="128"/>
                </a:cubicBezTo>
                <a:cubicBezTo>
                  <a:pt x="135" y="128"/>
                  <a:pt x="135" y="128"/>
                  <a:pt x="135" y="128"/>
                </a:cubicBezTo>
                <a:cubicBezTo>
                  <a:pt x="151" y="128"/>
                  <a:pt x="151" y="128"/>
                  <a:pt x="151" y="128"/>
                </a:cubicBezTo>
                <a:cubicBezTo>
                  <a:pt x="156" y="128"/>
                  <a:pt x="160" y="124"/>
                  <a:pt x="160" y="119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83"/>
                  <a:pt x="160" y="83"/>
                  <a:pt x="160" y="83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0" y="9"/>
                  <a:pt x="160" y="9"/>
                  <a:pt x="160" y="9"/>
                </a:cubicBezTo>
                <a:cubicBezTo>
                  <a:pt x="160" y="4"/>
                  <a:pt x="156" y="0"/>
                  <a:pt x="151" y="0"/>
                </a:cubicBezTo>
                <a:close/>
                <a:moveTo>
                  <a:pt x="9" y="123"/>
                </a:moveTo>
                <a:cubicBezTo>
                  <a:pt x="7" y="123"/>
                  <a:pt x="5" y="121"/>
                  <a:pt x="5" y="119"/>
                </a:cubicBezTo>
                <a:cubicBezTo>
                  <a:pt x="5" y="9"/>
                  <a:pt x="5" y="9"/>
                  <a:pt x="5" y="9"/>
                </a:cubicBezTo>
                <a:cubicBezTo>
                  <a:pt x="5" y="7"/>
                  <a:pt x="7" y="5"/>
                  <a:pt x="9" y="5"/>
                </a:cubicBezTo>
                <a:cubicBezTo>
                  <a:pt x="135" y="5"/>
                  <a:pt x="135" y="5"/>
                  <a:pt x="135" y="5"/>
                </a:cubicBezTo>
                <a:cubicBezTo>
                  <a:pt x="137" y="5"/>
                  <a:pt x="139" y="7"/>
                  <a:pt x="139" y="9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23" y="40"/>
                  <a:pt x="112" y="51"/>
                  <a:pt x="112" y="64"/>
                </a:cubicBezTo>
                <a:cubicBezTo>
                  <a:pt x="112" y="77"/>
                  <a:pt x="123" y="88"/>
                  <a:pt x="136" y="88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21"/>
                  <a:pt x="137" y="123"/>
                  <a:pt x="135" y="123"/>
                </a:cubicBezTo>
                <a:lnTo>
                  <a:pt x="9" y="123"/>
                </a:lnTo>
                <a:close/>
                <a:moveTo>
                  <a:pt x="155" y="119"/>
                </a:moveTo>
                <a:cubicBezTo>
                  <a:pt x="155" y="121"/>
                  <a:pt x="153" y="123"/>
                  <a:pt x="151" y="123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3" y="122"/>
                  <a:pt x="143" y="122"/>
                  <a:pt x="144" y="121"/>
                </a:cubicBezTo>
                <a:cubicBezTo>
                  <a:pt x="144" y="121"/>
                  <a:pt x="144" y="121"/>
                  <a:pt x="144" y="121"/>
                </a:cubicBezTo>
                <a:cubicBezTo>
                  <a:pt x="144" y="120"/>
                  <a:pt x="144" y="119"/>
                  <a:pt x="144" y="119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55" y="88"/>
                  <a:pt x="155" y="88"/>
                  <a:pt x="155" y="88"/>
                </a:cubicBezTo>
                <a:lnTo>
                  <a:pt x="155" y="119"/>
                </a:lnTo>
                <a:close/>
                <a:moveTo>
                  <a:pt x="155" y="83"/>
                </a:moveTo>
                <a:cubicBezTo>
                  <a:pt x="144" y="83"/>
                  <a:pt x="144" y="83"/>
                  <a:pt x="144" y="83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26" y="83"/>
                  <a:pt x="117" y="74"/>
                  <a:pt x="117" y="64"/>
                </a:cubicBezTo>
                <a:cubicBezTo>
                  <a:pt x="117" y="54"/>
                  <a:pt x="126" y="45"/>
                  <a:pt x="136" y="45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55" y="45"/>
                  <a:pt x="155" y="45"/>
                  <a:pt x="155" y="45"/>
                </a:cubicBezTo>
                <a:lnTo>
                  <a:pt x="155" y="83"/>
                </a:lnTo>
                <a:close/>
                <a:moveTo>
                  <a:pt x="144" y="40"/>
                </a:moveTo>
                <a:cubicBezTo>
                  <a:pt x="144" y="9"/>
                  <a:pt x="144" y="9"/>
                  <a:pt x="144" y="9"/>
                </a:cubicBezTo>
                <a:cubicBezTo>
                  <a:pt x="144" y="9"/>
                  <a:pt x="144" y="8"/>
                  <a:pt x="144" y="7"/>
                </a:cubicBezTo>
                <a:cubicBezTo>
                  <a:pt x="144" y="7"/>
                  <a:pt x="144" y="7"/>
                  <a:pt x="144" y="7"/>
                </a:cubicBezTo>
                <a:cubicBezTo>
                  <a:pt x="143" y="6"/>
                  <a:pt x="143" y="6"/>
                  <a:pt x="143" y="5"/>
                </a:cubicBezTo>
                <a:cubicBezTo>
                  <a:pt x="143" y="5"/>
                  <a:pt x="143" y="5"/>
                  <a:pt x="143" y="5"/>
                </a:cubicBezTo>
                <a:cubicBezTo>
                  <a:pt x="151" y="5"/>
                  <a:pt x="151" y="5"/>
                  <a:pt x="151" y="5"/>
                </a:cubicBezTo>
                <a:cubicBezTo>
                  <a:pt x="153" y="5"/>
                  <a:pt x="155" y="7"/>
                  <a:pt x="155" y="9"/>
                </a:cubicBezTo>
                <a:cubicBezTo>
                  <a:pt x="155" y="40"/>
                  <a:pt x="155" y="40"/>
                  <a:pt x="155" y="40"/>
                </a:cubicBezTo>
                <a:lnTo>
                  <a:pt x="144" y="40"/>
                </a:lnTo>
                <a:close/>
                <a:moveTo>
                  <a:pt x="129" y="94"/>
                </a:moveTo>
                <a:cubicBezTo>
                  <a:pt x="128" y="94"/>
                  <a:pt x="128" y="95"/>
                  <a:pt x="128" y="96"/>
                </a:cubicBezTo>
                <a:cubicBezTo>
                  <a:pt x="128" y="96"/>
                  <a:pt x="128" y="97"/>
                  <a:pt x="129" y="97"/>
                </a:cubicBezTo>
                <a:cubicBezTo>
                  <a:pt x="129" y="98"/>
                  <a:pt x="130" y="98"/>
                  <a:pt x="131" y="98"/>
                </a:cubicBezTo>
                <a:cubicBezTo>
                  <a:pt x="131" y="98"/>
                  <a:pt x="132" y="98"/>
                  <a:pt x="133" y="97"/>
                </a:cubicBezTo>
                <a:cubicBezTo>
                  <a:pt x="133" y="97"/>
                  <a:pt x="133" y="96"/>
                  <a:pt x="133" y="96"/>
                </a:cubicBezTo>
                <a:cubicBezTo>
                  <a:pt x="133" y="95"/>
                  <a:pt x="133" y="94"/>
                  <a:pt x="133" y="94"/>
                </a:cubicBezTo>
                <a:cubicBezTo>
                  <a:pt x="132" y="93"/>
                  <a:pt x="130" y="93"/>
                  <a:pt x="129" y="94"/>
                </a:cubicBezTo>
                <a:close/>
                <a:moveTo>
                  <a:pt x="131" y="102"/>
                </a:moveTo>
                <a:cubicBezTo>
                  <a:pt x="129" y="102"/>
                  <a:pt x="128" y="104"/>
                  <a:pt x="128" y="105"/>
                </a:cubicBezTo>
                <a:cubicBezTo>
                  <a:pt x="128" y="107"/>
                  <a:pt x="129" y="108"/>
                  <a:pt x="131" y="108"/>
                </a:cubicBezTo>
                <a:cubicBezTo>
                  <a:pt x="132" y="108"/>
                  <a:pt x="133" y="107"/>
                  <a:pt x="133" y="105"/>
                </a:cubicBezTo>
                <a:cubicBezTo>
                  <a:pt x="133" y="104"/>
                  <a:pt x="132" y="102"/>
                  <a:pt x="131" y="102"/>
                </a:cubicBezTo>
                <a:close/>
                <a:moveTo>
                  <a:pt x="129" y="113"/>
                </a:moveTo>
                <a:cubicBezTo>
                  <a:pt x="128" y="113"/>
                  <a:pt x="128" y="114"/>
                  <a:pt x="128" y="115"/>
                </a:cubicBezTo>
                <a:cubicBezTo>
                  <a:pt x="128" y="115"/>
                  <a:pt x="128" y="116"/>
                  <a:pt x="129" y="117"/>
                </a:cubicBezTo>
                <a:cubicBezTo>
                  <a:pt x="129" y="117"/>
                  <a:pt x="130" y="117"/>
                  <a:pt x="131" y="117"/>
                </a:cubicBezTo>
                <a:cubicBezTo>
                  <a:pt x="131" y="117"/>
                  <a:pt x="132" y="117"/>
                  <a:pt x="133" y="117"/>
                </a:cubicBezTo>
                <a:cubicBezTo>
                  <a:pt x="133" y="116"/>
                  <a:pt x="133" y="115"/>
                  <a:pt x="133" y="115"/>
                </a:cubicBezTo>
                <a:cubicBezTo>
                  <a:pt x="133" y="114"/>
                  <a:pt x="133" y="113"/>
                  <a:pt x="133" y="113"/>
                </a:cubicBezTo>
                <a:cubicBezTo>
                  <a:pt x="132" y="112"/>
                  <a:pt x="130" y="112"/>
                  <a:pt x="129" y="113"/>
                </a:cubicBezTo>
                <a:close/>
                <a:moveTo>
                  <a:pt x="67" y="112"/>
                </a:moveTo>
                <a:cubicBezTo>
                  <a:pt x="68" y="112"/>
                  <a:pt x="69" y="113"/>
                  <a:pt x="69" y="115"/>
                </a:cubicBezTo>
                <a:cubicBezTo>
                  <a:pt x="69" y="116"/>
                  <a:pt x="68" y="117"/>
                  <a:pt x="67" y="117"/>
                </a:cubicBezTo>
                <a:cubicBezTo>
                  <a:pt x="65" y="117"/>
                  <a:pt x="64" y="116"/>
                  <a:pt x="64" y="115"/>
                </a:cubicBezTo>
                <a:cubicBezTo>
                  <a:pt x="64" y="113"/>
                  <a:pt x="65" y="112"/>
                  <a:pt x="67" y="112"/>
                </a:cubicBezTo>
                <a:close/>
                <a:moveTo>
                  <a:pt x="56" y="112"/>
                </a:moveTo>
                <a:cubicBezTo>
                  <a:pt x="57" y="112"/>
                  <a:pt x="59" y="113"/>
                  <a:pt x="59" y="115"/>
                </a:cubicBezTo>
                <a:cubicBezTo>
                  <a:pt x="59" y="116"/>
                  <a:pt x="57" y="117"/>
                  <a:pt x="56" y="117"/>
                </a:cubicBezTo>
                <a:cubicBezTo>
                  <a:pt x="55" y="117"/>
                  <a:pt x="53" y="116"/>
                  <a:pt x="53" y="115"/>
                </a:cubicBezTo>
                <a:cubicBezTo>
                  <a:pt x="53" y="113"/>
                  <a:pt x="55" y="112"/>
                  <a:pt x="56" y="112"/>
                </a:cubicBezTo>
                <a:close/>
                <a:moveTo>
                  <a:pt x="77" y="112"/>
                </a:moveTo>
                <a:cubicBezTo>
                  <a:pt x="79" y="112"/>
                  <a:pt x="80" y="113"/>
                  <a:pt x="80" y="115"/>
                </a:cubicBezTo>
                <a:cubicBezTo>
                  <a:pt x="80" y="116"/>
                  <a:pt x="79" y="117"/>
                  <a:pt x="77" y="117"/>
                </a:cubicBezTo>
                <a:cubicBezTo>
                  <a:pt x="76" y="117"/>
                  <a:pt x="75" y="116"/>
                  <a:pt x="75" y="115"/>
                </a:cubicBezTo>
                <a:cubicBezTo>
                  <a:pt x="75" y="113"/>
                  <a:pt x="76" y="112"/>
                  <a:pt x="77" y="112"/>
                </a:cubicBezTo>
                <a:close/>
                <a:moveTo>
                  <a:pt x="35" y="112"/>
                </a:moveTo>
                <a:cubicBezTo>
                  <a:pt x="36" y="112"/>
                  <a:pt x="37" y="113"/>
                  <a:pt x="37" y="115"/>
                </a:cubicBezTo>
                <a:cubicBezTo>
                  <a:pt x="37" y="116"/>
                  <a:pt x="36" y="117"/>
                  <a:pt x="35" y="117"/>
                </a:cubicBezTo>
                <a:cubicBezTo>
                  <a:pt x="33" y="117"/>
                  <a:pt x="32" y="116"/>
                  <a:pt x="32" y="115"/>
                </a:cubicBezTo>
                <a:cubicBezTo>
                  <a:pt x="32" y="113"/>
                  <a:pt x="33" y="112"/>
                  <a:pt x="35" y="112"/>
                </a:cubicBezTo>
                <a:close/>
                <a:moveTo>
                  <a:pt x="24" y="112"/>
                </a:moveTo>
                <a:cubicBezTo>
                  <a:pt x="25" y="112"/>
                  <a:pt x="27" y="113"/>
                  <a:pt x="27" y="115"/>
                </a:cubicBezTo>
                <a:cubicBezTo>
                  <a:pt x="27" y="116"/>
                  <a:pt x="25" y="117"/>
                  <a:pt x="24" y="117"/>
                </a:cubicBezTo>
                <a:cubicBezTo>
                  <a:pt x="23" y="117"/>
                  <a:pt x="21" y="116"/>
                  <a:pt x="21" y="115"/>
                </a:cubicBezTo>
                <a:cubicBezTo>
                  <a:pt x="21" y="113"/>
                  <a:pt x="23" y="112"/>
                  <a:pt x="24" y="112"/>
                </a:cubicBezTo>
                <a:close/>
                <a:moveTo>
                  <a:pt x="45" y="112"/>
                </a:moveTo>
                <a:cubicBezTo>
                  <a:pt x="47" y="112"/>
                  <a:pt x="48" y="113"/>
                  <a:pt x="48" y="115"/>
                </a:cubicBezTo>
                <a:cubicBezTo>
                  <a:pt x="48" y="116"/>
                  <a:pt x="47" y="117"/>
                  <a:pt x="45" y="117"/>
                </a:cubicBezTo>
                <a:cubicBezTo>
                  <a:pt x="44" y="117"/>
                  <a:pt x="43" y="116"/>
                  <a:pt x="43" y="115"/>
                </a:cubicBezTo>
                <a:cubicBezTo>
                  <a:pt x="43" y="113"/>
                  <a:pt x="44" y="112"/>
                  <a:pt x="45" y="112"/>
                </a:cubicBezTo>
                <a:close/>
                <a:moveTo>
                  <a:pt x="109" y="112"/>
                </a:moveTo>
                <a:cubicBezTo>
                  <a:pt x="111" y="112"/>
                  <a:pt x="112" y="113"/>
                  <a:pt x="112" y="115"/>
                </a:cubicBezTo>
                <a:cubicBezTo>
                  <a:pt x="112" y="116"/>
                  <a:pt x="111" y="117"/>
                  <a:pt x="109" y="117"/>
                </a:cubicBezTo>
                <a:cubicBezTo>
                  <a:pt x="108" y="117"/>
                  <a:pt x="107" y="116"/>
                  <a:pt x="107" y="115"/>
                </a:cubicBezTo>
                <a:cubicBezTo>
                  <a:pt x="107" y="113"/>
                  <a:pt x="108" y="112"/>
                  <a:pt x="109" y="112"/>
                </a:cubicBezTo>
                <a:close/>
                <a:moveTo>
                  <a:pt x="88" y="112"/>
                </a:moveTo>
                <a:cubicBezTo>
                  <a:pt x="89" y="112"/>
                  <a:pt x="91" y="113"/>
                  <a:pt x="91" y="115"/>
                </a:cubicBezTo>
                <a:cubicBezTo>
                  <a:pt x="91" y="116"/>
                  <a:pt x="89" y="117"/>
                  <a:pt x="88" y="117"/>
                </a:cubicBezTo>
                <a:cubicBezTo>
                  <a:pt x="87" y="117"/>
                  <a:pt x="85" y="116"/>
                  <a:pt x="85" y="115"/>
                </a:cubicBezTo>
                <a:cubicBezTo>
                  <a:pt x="85" y="113"/>
                  <a:pt x="87" y="112"/>
                  <a:pt x="88" y="112"/>
                </a:cubicBezTo>
                <a:close/>
                <a:moveTo>
                  <a:pt x="120" y="112"/>
                </a:moveTo>
                <a:cubicBezTo>
                  <a:pt x="121" y="112"/>
                  <a:pt x="123" y="113"/>
                  <a:pt x="123" y="115"/>
                </a:cubicBezTo>
                <a:cubicBezTo>
                  <a:pt x="123" y="116"/>
                  <a:pt x="121" y="117"/>
                  <a:pt x="120" y="117"/>
                </a:cubicBezTo>
                <a:cubicBezTo>
                  <a:pt x="119" y="117"/>
                  <a:pt x="117" y="116"/>
                  <a:pt x="117" y="115"/>
                </a:cubicBezTo>
                <a:cubicBezTo>
                  <a:pt x="117" y="113"/>
                  <a:pt x="119" y="112"/>
                  <a:pt x="120" y="112"/>
                </a:cubicBezTo>
                <a:close/>
                <a:moveTo>
                  <a:pt x="99" y="112"/>
                </a:moveTo>
                <a:cubicBezTo>
                  <a:pt x="100" y="112"/>
                  <a:pt x="101" y="113"/>
                  <a:pt x="101" y="115"/>
                </a:cubicBezTo>
                <a:cubicBezTo>
                  <a:pt x="101" y="116"/>
                  <a:pt x="100" y="117"/>
                  <a:pt x="99" y="117"/>
                </a:cubicBezTo>
                <a:cubicBezTo>
                  <a:pt x="97" y="117"/>
                  <a:pt x="96" y="116"/>
                  <a:pt x="96" y="115"/>
                </a:cubicBezTo>
                <a:cubicBezTo>
                  <a:pt x="96" y="113"/>
                  <a:pt x="97" y="112"/>
                  <a:pt x="99" y="112"/>
                </a:cubicBezTo>
                <a:close/>
                <a:moveTo>
                  <a:pt x="11" y="113"/>
                </a:moveTo>
                <a:cubicBezTo>
                  <a:pt x="11" y="113"/>
                  <a:pt x="11" y="114"/>
                  <a:pt x="11" y="115"/>
                </a:cubicBezTo>
                <a:cubicBezTo>
                  <a:pt x="11" y="115"/>
                  <a:pt x="11" y="116"/>
                  <a:pt x="11" y="117"/>
                </a:cubicBezTo>
                <a:cubicBezTo>
                  <a:pt x="12" y="117"/>
                  <a:pt x="13" y="117"/>
                  <a:pt x="13" y="117"/>
                </a:cubicBezTo>
                <a:cubicBezTo>
                  <a:pt x="14" y="117"/>
                  <a:pt x="15" y="117"/>
                  <a:pt x="15" y="117"/>
                </a:cubicBezTo>
                <a:cubicBezTo>
                  <a:pt x="16" y="116"/>
                  <a:pt x="16" y="115"/>
                  <a:pt x="16" y="115"/>
                </a:cubicBezTo>
                <a:cubicBezTo>
                  <a:pt x="16" y="114"/>
                  <a:pt x="16" y="113"/>
                  <a:pt x="15" y="113"/>
                </a:cubicBezTo>
                <a:cubicBezTo>
                  <a:pt x="14" y="112"/>
                  <a:pt x="12" y="112"/>
                  <a:pt x="11" y="113"/>
                </a:cubicBezTo>
                <a:close/>
                <a:moveTo>
                  <a:pt x="13" y="21"/>
                </a:moveTo>
                <a:cubicBezTo>
                  <a:pt x="15" y="21"/>
                  <a:pt x="16" y="22"/>
                  <a:pt x="16" y="23"/>
                </a:cubicBezTo>
                <a:cubicBezTo>
                  <a:pt x="16" y="25"/>
                  <a:pt x="15" y="26"/>
                  <a:pt x="13" y="26"/>
                </a:cubicBezTo>
                <a:cubicBezTo>
                  <a:pt x="12" y="26"/>
                  <a:pt x="11" y="25"/>
                  <a:pt x="11" y="23"/>
                </a:cubicBezTo>
                <a:cubicBezTo>
                  <a:pt x="11" y="22"/>
                  <a:pt x="12" y="21"/>
                  <a:pt x="13" y="21"/>
                </a:cubicBezTo>
                <a:close/>
                <a:moveTo>
                  <a:pt x="13" y="31"/>
                </a:moveTo>
                <a:cubicBezTo>
                  <a:pt x="15" y="31"/>
                  <a:pt x="16" y="32"/>
                  <a:pt x="16" y="34"/>
                </a:cubicBezTo>
                <a:cubicBezTo>
                  <a:pt x="16" y="35"/>
                  <a:pt x="15" y="36"/>
                  <a:pt x="13" y="36"/>
                </a:cubicBezTo>
                <a:cubicBezTo>
                  <a:pt x="12" y="36"/>
                  <a:pt x="11" y="35"/>
                  <a:pt x="11" y="34"/>
                </a:cubicBezTo>
                <a:cubicBezTo>
                  <a:pt x="11" y="32"/>
                  <a:pt x="12" y="31"/>
                  <a:pt x="13" y="31"/>
                </a:cubicBezTo>
                <a:close/>
                <a:moveTo>
                  <a:pt x="13" y="71"/>
                </a:moveTo>
                <a:cubicBezTo>
                  <a:pt x="15" y="71"/>
                  <a:pt x="16" y="73"/>
                  <a:pt x="16" y="74"/>
                </a:cubicBezTo>
                <a:cubicBezTo>
                  <a:pt x="16" y="76"/>
                  <a:pt x="15" y="77"/>
                  <a:pt x="13" y="77"/>
                </a:cubicBezTo>
                <a:cubicBezTo>
                  <a:pt x="12" y="77"/>
                  <a:pt x="11" y="76"/>
                  <a:pt x="11" y="74"/>
                </a:cubicBezTo>
                <a:cubicBezTo>
                  <a:pt x="11" y="73"/>
                  <a:pt x="12" y="71"/>
                  <a:pt x="13" y="71"/>
                </a:cubicBezTo>
                <a:close/>
                <a:moveTo>
                  <a:pt x="13" y="51"/>
                </a:moveTo>
                <a:cubicBezTo>
                  <a:pt x="15" y="51"/>
                  <a:pt x="16" y="52"/>
                  <a:pt x="16" y="54"/>
                </a:cubicBezTo>
                <a:cubicBezTo>
                  <a:pt x="16" y="55"/>
                  <a:pt x="15" y="57"/>
                  <a:pt x="13" y="57"/>
                </a:cubicBezTo>
                <a:cubicBezTo>
                  <a:pt x="12" y="57"/>
                  <a:pt x="11" y="55"/>
                  <a:pt x="11" y="54"/>
                </a:cubicBezTo>
                <a:cubicBezTo>
                  <a:pt x="11" y="52"/>
                  <a:pt x="12" y="51"/>
                  <a:pt x="13" y="51"/>
                </a:cubicBezTo>
                <a:close/>
                <a:moveTo>
                  <a:pt x="13" y="41"/>
                </a:moveTo>
                <a:cubicBezTo>
                  <a:pt x="15" y="41"/>
                  <a:pt x="16" y="42"/>
                  <a:pt x="16" y="44"/>
                </a:cubicBezTo>
                <a:cubicBezTo>
                  <a:pt x="16" y="45"/>
                  <a:pt x="15" y="46"/>
                  <a:pt x="13" y="46"/>
                </a:cubicBezTo>
                <a:cubicBezTo>
                  <a:pt x="12" y="46"/>
                  <a:pt x="11" y="45"/>
                  <a:pt x="11" y="44"/>
                </a:cubicBezTo>
                <a:cubicBezTo>
                  <a:pt x="11" y="42"/>
                  <a:pt x="12" y="41"/>
                  <a:pt x="13" y="41"/>
                </a:cubicBezTo>
                <a:close/>
                <a:moveTo>
                  <a:pt x="13" y="82"/>
                </a:moveTo>
                <a:cubicBezTo>
                  <a:pt x="15" y="82"/>
                  <a:pt x="16" y="83"/>
                  <a:pt x="16" y="84"/>
                </a:cubicBezTo>
                <a:cubicBezTo>
                  <a:pt x="16" y="86"/>
                  <a:pt x="15" y="87"/>
                  <a:pt x="13" y="87"/>
                </a:cubicBezTo>
                <a:cubicBezTo>
                  <a:pt x="12" y="87"/>
                  <a:pt x="11" y="86"/>
                  <a:pt x="11" y="84"/>
                </a:cubicBezTo>
                <a:cubicBezTo>
                  <a:pt x="11" y="83"/>
                  <a:pt x="12" y="82"/>
                  <a:pt x="13" y="82"/>
                </a:cubicBezTo>
                <a:close/>
                <a:moveTo>
                  <a:pt x="13" y="61"/>
                </a:moveTo>
                <a:cubicBezTo>
                  <a:pt x="15" y="61"/>
                  <a:pt x="16" y="63"/>
                  <a:pt x="16" y="64"/>
                </a:cubicBezTo>
                <a:cubicBezTo>
                  <a:pt x="16" y="65"/>
                  <a:pt x="15" y="67"/>
                  <a:pt x="13" y="67"/>
                </a:cubicBezTo>
                <a:cubicBezTo>
                  <a:pt x="12" y="67"/>
                  <a:pt x="11" y="65"/>
                  <a:pt x="11" y="64"/>
                </a:cubicBezTo>
                <a:cubicBezTo>
                  <a:pt x="11" y="63"/>
                  <a:pt x="12" y="61"/>
                  <a:pt x="13" y="61"/>
                </a:cubicBezTo>
                <a:close/>
                <a:moveTo>
                  <a:pt x="13" y="92"/>
                </a:moveTo>
                <a:cubicBezTo>
                  <a:pt x="15" y="92"/>
                  <a:pt x="16" y="93"/>
                  <a:pt x="16" y="94"/>
                </a:cubicBezTo>
                <a:cubicBezTo>
                  <a:pt x="16" y="96"/>
                  <a:pt x="15" y="97"/>
                  <a:pt x="13" y="97"/>
                </a:cubicBezTo>
                <a:cubicBezTo>
                  <a:pt x="12" y="97"/>
                  <a:pt x="11" y="96"/>
                  <a:pt x="11" y="94"/>
                </a:cubicBezTo>
                <a:cubicBezTo>
                  <a:pt x="11" y="93"/>
                  <a:pt x="12" y="92"/>
                  <a:pt x="13" y="92"/>
                </a:cubicBezTo>
                <a:close/>
                <a:moveTo>
                  <a:pt x="13" y="102"/>
                </a:moveTo>
                <a:cubicBezTo>
                  <a:pt x="15" y="102"/>
                  <a:pt x="16" y="103"/>
                  <a:pt x="16" y="105"/>
                </a:cubicBezTo>
                <a:cubicBezTo>
                  <a:pt x="16" y="106"/>
                  <a:pt x="15" y="107"/>
                  <a:pt x="13" y="107"/>
                </a:cubicBezTo>
                <a:cubicBezTo>
                  <a:pt x="12" y="107"/>
                  <a:pt x="11" y="106"/>
                  <a:pt x="11" y="105"/>
                </a:cubicBezTo>
                <a:cubicBezTo>
                  <a:pt x="11" y="103"/>
                  <a:pt x="12" y="102"/>
                  <a:pt x="13" y="102"/>
                </a:cubicBezTo>
                <a:close/>
                <a:moveTo>
                  <a:pt x="11" y="11"/>
                </a:moveTo>
                <a:cubicBezTo>
                  <a:pt x="11" y="12"/>
                  <a:pt x="11" y="13"/>
                  <a:pt x="11" y="13"/>
                </a:cubicBezTo>
                <a:cubicBezTo>
                  <a:pt x="11" y="14"/>
                  <a:pt x="11" y="15"/>
                  <a:pt x="11" y="15"/>
                </a:cubicBezTo>
                <a:cubicBezTo>
                  <a:pt x="12" y="16"/>
                  <a:pt x="13" y="16"/>
                  <a:pt x="13" y="16"/>
                </a:cubicBezTo>
                <a:cubicBezTo>
                  <a:pt x="14" y="16"/>
                  <a:pt x="15" y="16"/>
                  <a:pt x="15" y="15"/>
                </a:cubicBezTo>
                <a:cubicBezTo>
                  <a:pt x="16" y="15"/>
                  <a:pt x="16" y="14"/>
                  <a:pt x="16" y="13"/>
                </a:cubicBezTo>
                <a:cubicBezTo>
                  <a:pt x="16" y="13"/>
                  <a:pt x="16" y="12"/>
                  <a:pt x="15" y="11"/>
                </a:cubicBezTo>
                <a:cubicBezTo>
                  <a:pt x="14" y="10"/>
                  <a:pt x="12" y="10"/>
                  <a:pt x="11" y="11"/>
                </a:cubicBezTo>
                <a:close/>
                <a:moveTo>
                  <a:pt x="109" y="11"/>
                </a:moveTo>
                <a:cubicBezTo>
                  <a:pt x="111" y="11"/>
                  <a:pt x="112" y="12"/>
                  <a:pt x="112" y="13"/>
                </a:cubicBezTo>
                <a:cubicBezTo>
                  <a:pt x="112" y="15"/>
                  <a:pt x="111" y="16"/>
                  <a:pt x="109" y="16"/>
                </a:cubicBezTo>
                <a:cubicBezTo>
                  <a:pt x="108" y="16"/>
                  <a:pt x="107" y="15"/>
                  <a:pt x="107" y="13"/>
                </a:cubicBezTo>
                <a:cubicBezTo>
                  <a:pt x="107" y="12"/>
                  <a:pt x="108" y="11"/>
                  <a:pt x="109" y="11"/>
                </a:cubicBezTo>
                <a:close/>
                <a:moveTo>
                  <a:pt x="120" y="11"/>
                </a:moveTo>
                <a:cubicBezTo>
                  <a:pt x="121" y="11"/>
                  <a:pt x="123" y="12"/>
                  <a:pt x="123" y="13"/>
                </a:cubicBezTo>
                <a:cubicBezTo>
                  <a:pt x="123" y="15"/>
                  <a:pt x="121" y="16"/>
                  <a:pt x="120" y="16"/>
                </a:cubicBezTo>
                <a:cubicBezTo>
                  <a:pt x="119" y="16"/>
                  <a:pt x="117" y="15"/>
                  <a:pt x="117" y="13"/>
                </a:cubicBezTo>
                <a:cubicBezTo>
                  <a:pt x="117" y="12"/>
                  <a:pt x="119" y="11"/>
                  <a:pt x="120" y="11"/>
                </a:cubicBezTo>
                <a:close/>
                <a:moveTo>
                  <a:pt x="77" y="11"/>
                </a:moveTo>
                <a:cubicBezTo>
                  <a:pt x="79" y="11"/>
                  <a:pt x="80" y="12"/>
                  <a:pt x="80" y="13"/>
                </a:cubicBezTo>
                <a:cubicBezTo>
                  <a:pt x="80" y="15"/>
                  <a:pt x="79" y="16"/>
                  <a:pt x="77" y="16"/>
                </a:cubicBezTo>
                <a:cubicBezTo>
                  <a:pt x="76" y="16"/>
                  <a:pt x="75" y="15"/>
                  <a:pt x="75" y="13"/>
                </a:cubicBezTo>
                <a:cubicBezTo>
                  <a:pt x="75" y="12"/>
                  <a:pt x="76" y="11"/>
                  <a:pt x="77" y="11"/>
                </a:cubicBezTo>
                <a:close/>
                <a:moveTo>
                  <a:pt x="88" y="11"/>
                </a:moveTo>
                <a:cubicBezTo>
                  <a:pt x="89" y="11"/>
                  <a:pt x="91" y="12"/>
                  <a:pt x="91" y="13"/>
                </a:cubicBezTo>
                <a:cubicBezTo>
                  <a:pt x="91" y="15"/>
                  <a:pt x="89" y="16"/>
                  <a:pt x="88" y="16"/>
                </a:cubicBezTo>
                <a:cubicBezTo>
                  <a:pt x="87" y="16"/>
                  <a:pt x="85" y="15"/>
                  <a:pt x="85" y="13"/>
                </a:cubicBezTo>
                <a:cubicBezTo>
                  <a:pt x="85" y="12"/>
                  <a:pt x="87" y="11"/>
                  <a:pt x="88" y="11"/>
                </a:cubicBezTo>
                <a:close/>
                <a:moveTo>
                  <a:pt x="67" y="11"/>
                </a:moveTo>
                <a:cubicBezTo>
                  <a:pt x="68" y="11"/>
                  <a:pt x="69" y="12"/>
                  <a:pt x="69" y="13"/>
                </a:cubicBezTo>
                <a:cubicBezTo>
                  <a:pt x="69" y="15"/>
                  <a:pt x="68" y="16"/>
                  <a:pt x="67" y="16"/>
                </a:cubicBezTo>
                <a:cubicBezTo>
                  <a:pt x="65" y="16"/>
                  <a:pt x="64" y="15"/>
                  <a:pt x="64" y="13"/>
                </a:cubicBezTo>
                <a:cubicBezTo>
                  <a:pt x="64" y="12"/>
                  <a:pt x="65" y="11"/>
                  <a:pt x="67" y="11"/>
                </a:cubicBezTo>
                <a:close/>
                <a:moveTo>
                  <a:pt x="99" y="11"/>
                </a:moveTo>
                <a:cubicBezTo>
                  <a:pt x="100" y="11"/>
                  <a:pt x="101" y="12"/>
                  <a:pt x="101" y="13"/>
                </a:cubicBezTo>
                <a:cubicBezTo>
                  <a:pt x="101" y="15"/>
                  <a:pt x="100" y="16"/>
                  <a:pt x="99" y="16"/>
                </a:cubicBezTo>
                <a:cubicBezTo>
                  <a:pt x="97" y="16"/>
                  <a:pt x="96" y="15"/>
                  <a:pt x="96" y="13"/>
                </a:cubicBezTo>
                <a:cubicBezTo>
                  <a:pt x="96" y="12"/>
                  <a:pt x="97" y="11"/>
                  <a:pt x="99" y="11"/>
                </a:cubicBezTo>
                <a:close/>
                <a:moveTo>
                  <a:pt x="45" y="11"/>
                </a:moveTo>
                <a:cubicBezTo>
                  <a:pt x="47" y="11"/>
                  <a:pt x="48" y="12"/>
                  <a:pt x="48" y="13"/>
                </a:cubicBezTo>
                <a:cubicBezTo>
                  <a:pt x="48" y="15"/>
                  <a:pt x="47" y="16"/>
                  <a:pt x="45" y="16"/>
                </a:cubicBezTo>
                <a:cubicBezTo>
                  <a:pt x="44" y="16"/>
                  <a:pt x="43" y="15"/>
                  <a:pt x="43" y="13"/>
                </a:cubicBezTo>
                <a:cubicBezTo>
                  <a:pt x="43" y="12"/>
                  <a:pt x="44" y="11"/>
                  <a:pt x="45" y="11"/>
                </a:cubicBezTo>
                <a:close/>
                <a:moveTo>
                  <a:pt x="35" y="11"/>
                </a:moveTo>
                <a:cubicBezTo>
                  <a:pt x="36" y="11"/>
                  <a:pt x="37" y="12"/>
                  <a:pt x="37" y="13"/>
                </a:cubicBezTo>
                <a:cubicBezTo>
                  <a:pt x="37" y="15"/>
                  <a:pt x="36" y="16"/>
                  <a:pt x="35" y="16"/>
                </a:cubicBezTo>
                <a:cubicBezTo>
                  <a:pt x="33" y="16"/>
                  <a:pt x="32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lose/>
                <a:moveTo>
                  <a:pt x="24" y="11"/>
                </a:moveTo>
                <a:cubicBezTo>
                  <a:pt x="25" y="11"/>
                  <a:pt x="27" y="12"/>
                  <a:pt x="27" y="13"/>
                </a:cubicBezTo>
                <a:cubicBezTo>
                  <a:pt x="27" y="15"/>
                  <a:pt x="25" y="16"/>
                  <a:pt x="24" y="16"/>
                </a:cubicBezTo>
                <a:cubicBezTo>
                  <a:pt x="23" y="16"/>
                  <a:pt x="21" y="15"/>
                  <a:pt x="21" y="13"/>
                </a:cubicBezTo>
                <a:cubicBezTo>
                  <a:pt x="21" y="12"/>
                  <a:pt x="23" y="11"/>
                  <a:pt x="24" y="11"/>
                </a:cubicBezTo>
                <a:close/>
                <a:moveTo>
                  <a:pt x="56" y="11"/>
                </a:moveTo>
                <a:cubicBezTo>
                  <a:pt x="57" y="11"/>
                  <a:pt x="59" y="12"/>
                  <a:pt x="59" y="13"/>
                </a:cubicBezTo>
                <a:cubicBezTo>
                  <a:pt x="59" y="15"/>
                  <a:pt x="57" y="16"/>
                  <a:pt x="56" y="16"/>
                </a:cubicBezTo>
                <a:cubicBezTo>
                  <a:pt x="55" y="16"/>
                  <a:pt x="53" y="15"/>
                  <a:pt x="53" y="13"/>
                </a:cubicBezTo>
                <a:cubicBezTo>
                  <a:pt x="53" y="12"/>
                  <a:pt x="55" y="11"/>
                  <a:pt x="56" y="11"/>
                </a:cubicBezTo>
                <a:close/>
                <a:moveTo>
                  <a:pt x="131" y="16"/>
                </a:moveTo>
                <a:cubicBezTo>
                  <a:pt x="131" y="16"/>
                  <a:pt x="132" y="16"/>
                  <a:pt x="133" y="15"/>
                </a:cubicBezTo>
                <a:cubicBezTo>
                  <a:pt x="133" y="15"/>
                  <a:pt x="133" y="14"/>
                  <a:pt x="133" y="13"/>
                </a:cubicBezTo>
                <a:cubicBezTo>
                  <a:pt x="133" y="13"/>
                  <a:pt x="133" y="12"/>
                  <a:pt x="133" y="11"/>
                </a:cubicBezTo>
                <a:cubicBezTo>
                  <a:pt x="132" y="10"/>
                  <a:pt x="130" y="10"/>
                  <a:pt x="129" y="11"/>
                </a:cubicBezTo>
                <a:cubicBezTo>
                  <a:pt x="128" y="12"/>
                  <a:pt x="128" y="13"/>
                  <a:pt x="128" y="13"/>
                </a:cubicBezTo>
                <a:cubicBezTo>
                  <a:pt x="128" y="14"/>
                  <a:pt x="128" y="15"/>
                  <a:pt x="129" y="15"/>
                </a:cubicBezTo>
                <a:cubicBezTo>
                  <a:pt x="129" y="16"/>
                  <a:pt x="130" y="16"/>
                  <a:pt x="131" y="16"/>
                </a:cubicBezTo>
                <a:close/>
                <a:moveTo>
                  <a:pt x="131" y="26"/>
                </a:moveTo>
                <a:cubicBezTo>
                  <a:pt x="132" y="26"/>
                  <a:pt x="133" y="24"/>
                  <a:pt x="133" y="23"/>
                </a:cubicBezTo>
                <a:cubicBezTo>
                  <a:pt x="133" y="21"/>
                  <a:pt x="132" y="20"/>
                  <a:pt x="131" y="20"/>
                </a:cubicBezTo>
                <a:cubicBezTo>
                  <a:pt x="129" y="20"/>
                  <a:pt x="128" y="21"/>
                  <a:pt x="128" y="23"/>
                </a:cubicBezTo>
                <a:cubicBezTo>
                  <a:pt x="128" y="24"/>
                  <a:pt x="129" y="26"/>
                  <a:pt x="131" y="26"/>
                </a:cubicBezTo>
                <a:close/>
                <a:moveTo>
                  <a:pt x="131" y="35"/>
                </a:moveTo>
                <a:cubicBezTo>
                  <a:pt x="131" y="35"/>
                  <a:pt x="132" y="35"/>
                  <a:pt x="133" y="34"/>
                </a:cubicBezTo>
                <a:cubicBezTo>
                  <a:pt x="133" y="34"/>
                  <a:pt x="133" y="33"/>
                  <a:pt x="133" y="32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2" y="30"/>
                  <a:pt x="130" y="30"/>
                  <a:pt x="129" y="31"/>
                </a:cubicBezTo>
                <a:cubicBezTo>
                  <a:pt x="128" y="31"/>
                  <a:pt x="128" y="32"/>
                  <a:pt x="128" y="32"/>
                </a:cubicBezTo>
                <a:cubicBezTo>
                  <a:pt x="128" y="33"/>
                  <a:pt x="128" y="34"/>
                  <a:pt x="129" y="34"/>
                </a:cubicBezTo>
                <a:cubicBezTo>
                  <a:pt x="129" y="35"/>
                  <a:pt x="130" y="35"/>
                  <a:pt x="131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" name="Freeform 1140">
            <a:extLst>
              <a:ext uri="{FF2B5EF4-FFF2-40B4-BE49-F238E27FC236}">
                <a16:creationId xmlns:a16="http://schemas.microsoft.com/office/drawing/2014/main" id="{84203628-F1DC-40EC-8D25-8ABB50BA9C54}"/>
              </a:ext>
            </a:extLst>
          </p:cNvPr>
          <p:cNvSpPr>
            <a:spLocks noEditPoints="1"/>
          </p:cNvSpPr>
          <p:nvPr/>
        </p:nvSpPr>
        <p:spPr bwMode="auto">
          <a:xfrm>
            <a:off x="7753067" y="4286014"/>
            <a:ext cx="401672" cy="452042"/>
          </a:xfrm>
          <a:custGeom>
            <a:avLst/>
            <a:gdLst>
              <a:gd name="T0" fmla="*/ 473142 w 144"/>
              <a:gd name="T1" fmla="*/ 362364 h 161"/>
              <a:gd name="T2" fmla="*/ 329142 w 144"/>
              <a:gd name="T3" fmla="*/ 362364 h 161"/>
              <a:gd name="T4" fmla="*/ 329142 w 144"/>
              <a:gd name="T5" fmla="*/ 307147 h 161"/>
              <a:gd name="T6" fmla="*/ 291428 w 144"/>
              <a:gd name="T7" fmla="*/ 307147 h 161"/>
              <a:gd name="T8" fmla="*/ 291428 w 144"/>
              <a:gd name="T9" fmla="*/ 248478 h 161"/>
              <a:gd name="T10" fmla="*/ 315428 w 144"/>
              <a:gd name="T11" fmla="*/ 200163 h 161"/>
              <a:gd name="T12" fmla="*/ 356571 w 144"/>
              <a:gd name="T13" fmla="*/ 113886 h 161"/>
              <a:gd name="T14" fmla="*/ 318856 w 144"/>
              <a:gd name="T15" fmla="*/ 31060 h 161"/>
              <a:gd name="T16" fmla="*/ 233142 w 144"/>
              <a:gd name="T17" fmla="*/ 3451 h 161"/>
              <a:gd name="T18" fmla="*/ 137143 w 144"/>
              <a:gd name="T19" fmla="*/ 100082 h 161"/>
              <a:gd name="T20" fmla="*/ 178285 w 144"/>
              <a:gd name="T21" fmla="*/ 200163 h 161"/>
              <a:gd name="T22" fmla="*/ 202285 w 144"/>
              <a:gd name="T23" fmla="*/ 251929 h 161"/>
              <a:gd name="T24" fmla="*/ 202285 w 144"/>
              <a:gd name="T25" fmla="*/ 307147 h 161"/>
              <a:gd name="T26" fmla="*/ 164571 w 144"/>
              <a:gd name="T27" fmla="*/ 307147 h 161"/>
              <a:gd name="T28" fmla="*/ 164571 w 144"/>
              <a:gd name="T29" fmla="*/ 362364 h 161"/>
              <a:gd name="T30" fmla="*/ 20571 w 144"/>
              <a:gd name="T31" fmla="*/ 362364 h 161"/>
              <a:gd name="T32" fmla="*/ 0 w 144"/>
              <a:gd name="T33" fmla="*/ 383071 h 161"/>
              <a:gd name="T34" fmla="*/ 0 w 144"/>
              <a:gd name="T35" fmla="*/ 486603 h 161"/>
              <a:gd name="T36" fmla="*/ 20571 w 144"/>
              <a:gd name="T37" fmla="*/ 510761 h 161"/>
              <a:gd name="T38" fmla="*/ 27429 w 144"/>
              <a:gd name="T39" fmla="*/ 510761 h 161"/>
              <a:gd name="T40" fmla="*/ 82286 w 144"/>
              <a:gd name="T41" fmla="*/ 555625 h 161"/>
              <a:gd name="T42" fmla="*/ 411428 w 144"/>
              <a:gd name="T43" fmla="*/ 555625 h 161"/>
              <a:gd name="T44" fmla="*/ 466285 w 144"/>
              <a:gd name="T45" fmla="*/ 510761 h 161"/>
              <a:gd name="T46" fmla="*/ 473142 w 144"/>
              <a:gd name="T47" fmla="*/ 510761 h 161"/>
              <a:gd name="T48" fmla="*/ 493713 w 144"/>
              <a:gd name="T49" fmla="*/ 486603 h 161"/>
              <a:gd name="T50" fmla="*/ 493713 w 144"/>
              <a:gd name="T51" fmla="*/ 383071 h 161"/>
              <a:gd name="T52" fmla="*/ 473142 w 144"/>
              <a:gd name="T53" fmla="*/ 362364 h 161"/>
              <a:gd name="T54" fmla="*/ 188571 w 144"/>
              <a:gd name="T55" fmla="*/ 186359 h 161"/>
              <a:gd name="T56" fmla="*/ 157714 w 144"/>
              <a:gd name="T57" fmla="*/ 100082 h 161"/>
              <a:gd name="T58" fmla="*/ 236571 w 144"/>
              <a:gd name="T59" fmla="*/ 24158 h 161"/>
              <a:gd name="T60" fmla="*/ 308571 w 144"/>
              <a:gd name="T61" fmla="*/ 44864 h 161"/>
              <a:gd name="T62" fmla="*/ 339428 w 144"/>
              <a:gd name="T63" fmla="*/ 113886 h 161"/>
              <a:gd name="T64" fmla="*/ 305142 w 144"/>
              <a:gd name="T65" fmla="*/ 186359 h 161"/>
              <a:gd name="T66" fmla="*/ 274285 w 144"/>
              <a:gd name="T67" fmla="*/ 248478 h 161"/>
              <a:gd name="T68" fmla="*/ 274285 w 144"/>
              <a:gd name="T69" fmla="*/ 307147 h 161"/>
              <a:gd name="T70" fmla="*/ 219428 w 144"/>
              <a:gd name="T71" fmla="*/ 307147 h 161"/>
              <a:gd name="T72" fmla="*/ 219428 w 144"/>
              <a:gd name="T73" fmla="*/ 251929 h 161"/>
              <a:gd name="T74" fmla="*/ 188571 w 144"/>
              <a:gd name="T75" fmla="*/ 186359 h 161"/>
              <a:gd name="T76" fmla="*/ 181714 w 144"/>
              <a:gd name="T77" fmla="*/ 324402 h 161"/>
              <a:gd name="T78" fmla="*/ 202285 w 144"/>
              <a:gd name="T79" fmla="*/ 324402 h 161"/>
              <a:gd name="T80" fmla="*/ 291428 w 144"/>
              <a:gd name="T81" fmla="*/ 324402 h 161"/>
              <a:gd name="T82" fmla="*/ 311999 w 144"/>
              <a:gd name="T83" fmla="*/ 324402 h 161"/>
              <a:gd name="T84" fmla="*/ 311999 w 144"/>
              <a:gd name="T85" fmla="*/ 362364 h 161"/>
              <a:gd name="T86" fmla="*/ 181714 w 144"/>
              <a:gd name="T87" fmla="*/ 362364 h 161"/>
              <a:gd name="T88" fmla="*/ 181714 w 144"/>
              <a:gd name="T89" fmla="*/ 324402 h 161"/>
              <a:gd name="T90" fmla="*/ 411428 w 144"/>
              <a:gd name="T91" fmla="*/ 538370 h 161"/>
              <a:gd name="T92" fmla="*/ 82286 w 144"/>
              <a:gd name="T93" fmla="*/ 538370 h 161"/>
              <a:gd name="T94" fmla="*/ 48000 w 144"/>
              <a:gd name="T95" fmla="*/ 510761 h 161"/>
              <a:gd name="T96" fmla="*/ 445713 w 144"/>
              <a:gd name="T97" fmla="*/ 510761 h 161"/>
              <a:gd name="T98" fmla="*/ 411428 w 144"/>
              <a:gd name="T99" fmla="*/ 538370 h 161"/>
              <a:gd name="T100" fmla="*/ 476570 w 144"/>
              <a:gd name="T101" fmla="*/ 486603 h 161"/>
              <a:gd name="T102" fmla="*/ 473142 w 144"/>
              <a:gd name="T103" fmla="*/ 490054 h 161"/>
              <a:gd name="T104" fmla="*/ 466285 w 144"/>
              <a:gd name="T105" fmla="*/ 490054 h 161"/>
              <a:gd name="T106" fmla="*/ 27429 w 144"/>
              <a:gd name="T107" fmla="*/ 490054 h 161"/>
              <a:gd name="T108" fmla="*/ 20571 w 144"/>
              <a:gd name="T109" fmla="*/ 490054 h 161"/>
              <a:gd name="T110" fmla="*/ 17143 w 144"/>
              <a:gd name="T111" fmla="*/ 486603 h 161"/>
              <a:gd name="T112" fmla="*/ 17143 w 144"/>
              <a:gd name="T113" fmla="*/ 383071 h 161"/>
              <a:gd name="T114" fmla="*/ 20571 w 144"/>
              <a:gd name="T115" fmla="*/ 379620 h 161"/>
              <a:gd name="T116" fmla="*/ 164571 w 144"/>
              <a:gd name="T117" fmla="*/ 379620 h 161"/>
              <a:gd name="T118" fmla="*/ 329142 w 144"/>
              <a:gd name="T119" fmla="*/ 379620 h 161"/>
              <a:gd name="T120" fmla="*/ 473142 w 144"/>
              <a:gd name="T121" fmla="*/ 379620 h 161"/>
              <a:gd name="T122" fmla="*/ 476570 w 144"/>
              <a:gd name="T123" fmla="*/ 383071 h 161"/>
              <a:gd name="T124" fmla="*/ 476570 w 144"/>
              <a:gd name="T125" fmla="*/ 486603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4" h="161">
                <a:moveTo>
                  <a:pt x="138" y="105"/>
                </a:moveTo>
                <a:cubicBezTo>
                  <a:pt x="96" y="105"/>
                  <a:pt x="96" y="105"/>
                  <a:pt x="96" y="105"/>
                </a:cubicBezTo>
                <a:cubicBezTo>
                  <a:pt x="96" y="89"/>
                  <a:pt x="96" y="89"/>
                  <a:pt x="96" y="89"/>
                </a:cubicBezTo>
                <a:cubicBezTo>
                  <a:pt x="85" y="89"/>
                  <a:pt x="85" y="89"/>
                  <a:pt x="85" y="89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67"/>
                  <a:pt x="88" y="61"/>
                  <a:pt x="92" y="58"/>
                </a:cubicBezTo>
                <a:cubicBezTo>
                  <a:pt x="100" y="52"/>
                  <a:pt x="104" y="43"/>
                  <a:pt x="104" y="33"/>
                </a:cubicBezTo>
                <a:cubicBezTo>
                  <a:pt x="104" y="24"/>
                  <a:pt x="100" y="15"/>
                  <a:pt x="93" y="9"/>
                </a:cubicBezTo>
                <a:cubicBezTo>
                  <a:pt x="87" y="3"/>
                  <a:pt x="77" y="0"/>
                  <a:pt x="68" y="1"/>
                </a:cubicBezTo>
                <a:cubicBezTo>
                  <a:pt x="54" y="3"/>
                  <a:pt x="42" y="14"/>
                  <a:pt x="40" y="29"/>
                </a:cubicBezTo>
                <a:cubicBezTo>
                  <a:pt x="39" y="40"/>
                  <a:pt x="43" y="51"/>
                  <a:pt x="52" y="58"/>
                </a:cubicBezTo>
                <a:cubicBezTo>
                  <a:pt x="56" y="61"/>
                  <a:pt x="59" y="67"/>
                  <a:pt x="59" y="73"/>
                </a:cubicBezTo>
                <a:cubicBezTo>
                  <a:pt x="59" y="89"/>
                  <a:pt x="59" y="89"/>
                  <a:pt x="59" y="89"/>
                </a:cubicBezTo>
                <a:cubicBezTo>
                  <a:pt x="48" y="89"/>
                  <a:pt x="48" y="89"/>
                  <a:pt x="48" y="89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6" y="105"/>
                  <a:pt x="6" y="105"/>
                  <a:pt x="6" y="105"/>
                </a:cubicBezTo>
                <a:cubicBezTo>
                  <a:pt x="3" y="105"/>
                  <a:pt x="0" y="108"/>
                  <a:pt x="0" y="11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5"/>
                  <a:pt x="3" y="148"/>
                  <a:pt x="6" y="148"/>
                </a:cubicBezTo>
                <a:cubicBezTo>
                  <a:pt x="8" y="148"/>
                  <a:pt x="8" y="148"/>
                  <a:pt x="8" y="148"/>
                </a:cubicBezTo>
                <a:cubicBezTo>
                  <a:pt x="10" y="155"/>
                  <a:pt x="16" y="161"/>
                  <a:pt x="24" y="161"/>
                </a:cubicBezTo>
                <a:cubicBezTo>
                  <a:pt x="120" y="161"/>
                  <a:pt x="120" y="161"/>
                  <a:pt x="120" y="161"/>
                </a:cubicBezTo>
                <a:cubicBezTo>
                  <a:pt x="128" y="161"/>
                  <a:pt x="134" y="155"/>
                  <a:pt x="136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41" y="148"/>
                  <a:pt x="144" y="145"/>
                  <a:pt x="144" y="141"/>
                </a:cubicBezTo>
                <a:cubicBezTo>
                  <a:pt x="144" y="111"/>
                  <a:pt x="144" y="111"/>
                  <a:pt x="144" y="111"/>
                </a:cubicBezTo>
                <a:cubicBezTo>
                  <a:pt x="144" y="108"/>
                  <a:pt x="141" y="105"/>
                  <a:pt x="138" y="105"/>
                </a:cubicBezTo>
                <a:close/>
                <a:moveTo>
                  <a:pt x="55" y="54"/>
                </a:moveTo>
                <a:cubicBezTo>
                  <a:pt x="48" y="48"/>
                  <a:pt x="44" y="39"/>
                  <a:pt x="46" y="29"/>
                </a:cubicBezTo>
                <a:cubicBezTo>
                  <a:pt x="47" y="17"/>
                  <a:pt x="57" y="8"/>
                  <a:pt x="69" y="7"/>
                </a:cubicBezTo>
                <a:cubicBezTo>
                  <a:pt x="77" y="6"/>
                  <a:pt x="84" y="8"/>
                  <a:pt x="90" y="13"/>
                </a:cubicBezTo>
                <a:cubicBezTo>
                  <a:pt x="95" y="18"/>
                  <a:pt x="99" y="25"/>
                  <a:pt x="99" y="33"/>
                </a:cubicBezTo>
                <a:cubicBezTo>
                  <a:pt x="99" y="41"/>
                  <a:pt x="95" y="49"/>
                  <a:pt x="89" y="54"/>
                </a:cubicBezTo>
                <a:cubicBezTo>
                  <a:pt x="83" y="58"/>
                  <a:pt x="80" y="65"/>
                  <a:pt x="80" y="72"/>
                </a:cubicBezTo>
                <a:cubicBezTo>
                  <a:pt x="80" y="89"/>
                  <a:pt x="80" y="89"/>
                  <a:pt x="80" y="89"/>
                </a:cubicBezTo>
                <a:cubicBezTo>
                  <a:pt x="64" y="89"/>
                  <a:pt x="64" y="89"/>
                  <a:pt x="64" y="89"/>
                </a:cubicBezTo>
                <a:cubicBezTo>
                  <a:pt x="64" y="73"/>
                  <a:pt x="64" y="73"/>
                  <a:pt x="64" y="73"/>
                </a:cubicBezTo>
                <a:cubicBezTo>
                  <a:pt x="64" y="65"/>
                  <a:pt x="61" y="58"/>
                  <a:pt x="55" y="54"/>
                </a:cubicBezTo>
                <a:close/>
                <a:moveTo>
                  <a:pt x="53" y="94"/>
                </a:moveTo>
                <a:cubicBezTo>
                  <a:pt x="59" y="94"/>
                  <a:pt x="59" y="94"/>
                  <a:pt x="59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91" y="94"/>
                  <a:pt x="91" y="94"/>
                  <a:pt x="91" y="94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53" y="105"/>
                  <a:pt x="53" y="105"/>
                  <a:pt x="53" y="105"/>
                </a:cubicBezTo>
                <a:lnTo>
                  <a:pt x="53" y="94"/>
                </a:lnTo>
                <a:close/>
                <a:moveTo>
                  <a:pt x="120" y="156"/>
                </a:moveTo>
                <a:cubicBezTo>
                  <a:pt x="24" y="156"/>
                  <a:pt x="24" y="156"/>
                  <a:pt x="24" y="156"/>
                </a:cubicBezTo>
                <a:cubicBezTo>
                  <a:pt x="19" y="156"/>
                  <a:pt x="15" y="152"/>
                  <a:pt x="14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9" y="152"/>
                  <a:pt x="125" y="156"/>
                  <a:pt x="120" y="156"/>
                </a:cubicBezTo>
                <a:close/>
                <a:moveTo>
                  <a:pt x="139" y="141"/>
                </a:moveTo>
                <a:cubicBezTo>
                  <a:pt x="139" y="142"/>
                  <a:pt x="138" y="142"/>
                  <a:pt x="138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8" y="142"/>
                  <a:pt x="8" y="142"/>
                  <a:pt x="8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6" y="142"/>
                  <a:pt x="5" y="142"/>
                  <a:pt x="5" y="14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96" y="110"/>
                  <a:pt x="96" y="110"/>
                  <a:pt x="96" y="110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38" y="110"/>
                  <a:pt x="139" y="111"/>
                  <a:pt x="139" y="111"/>
                </a:cubicBezTo>
                <a:lnTo>
                  <a:pt x="139" y="1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" name="Freeform 1141">
            <a:extLst>
              <a:ext uri="{FF2B5EF4-FFF2-40B4-BE49-F238E27FC236}">
                <a16:creationId xmlns:a16="http://schemas.microsoft.com/office/drawing/2014/main" id="{7CA9185F-46CE-4A35-8095-4CA3C2DADF61}"/>
              </a:ext>
            </a:extLst>
          </p:cNvPr>
          <p:cNvSpPr>
            <a:spLocks noEditPoints="1"/>
          </p:cNvSpPr>
          <p:nvPr/>
        </p:nvSpPr>
        <p:spPr bwMode="auto">
          <a:xfrm>
            <a:off x="7782711" y="5286707"/>
            <a:ext cx="343552" cy="449456"/>
          </a:xfrm>
          <a:custGeom>
            <a:avLst/>
            <a:gdLst>
              <a:gd name="T0" fmla="*/ 422275 w 123"/>
              <a:gd name="T1" fmla="*/ 441960 h 160"/>
              <a:gd name="T2" fmla="*/ 394810 w 123"/>
              <a:gd name="T3" fmla="*/ 441960 h 160"/>
              <a:gd name="T4" fmla="*/ 394810 w 123"/>
              <a:gd name="T5" fmla="*/ 403979 h 160"/>
              <a:gd name="T6" fmla="*/ 240319 w 123"/>
              <a:gd name="T7" fmla="*/ 403979 h 160"/>
              <a:gd name="T8" fmla="*/ 274650 w 123"/>
              <a:gd name="T9" fmla="*/ 82868 h 160"/>
              <a:gd name="T10" fmla="*/ 257485 w 123"/>
              <a:gd name="T11" fmla="*/ 24170 h 160"/>
              <a:gd name="T12" fmla="*/ 202555 w 123"/>
              <a:gd name="T13" fmla="*/ 0 h 160"/>
              <a:gd name="T14" fmla="*/ 144191 w 123"/>
              <a:gd name="T15" fmla="*/ 24170 h 160"/>
              <a:gd name="T16" fmla="*/ 127026 w 123"/>
              <a:gd name="T17" fmla="*/ 82868 h 160"/>
              <a:gd name="T18" fmla="*/ 164790 w 123"/>
              <a:gd name="T19" fmla="*/ 403979 h 160"/>
              <a:gd name="T20" fmla="*/ 27465 w 123"/>
              <a:gd name="T21" fmla="*/ 403979 h 160"/>
              <a:gd name="T22" fmla="*/ 27465 w 123"/>
              <a:gd name="T23" fmla="*/ 441960 h 160"/>
              <a:gd name="T24" fmla="*/ 0 w 123"/>
              <a:gd name="T25" fmla="*/ 441960 h 160"/>
              <a:gd name="T26" fmla="*/ 0 w 123"/>
              <a:gd name="T27" fmla="*/ 514469 h 160"/>
              <a:gd name="T28" fmla="*/ 27465 w 123"/>
              <a:gd name="T29" fmla="*/ 514469 h 160"/>
              <a:gd name="T30" fmla="*/ 72096 w 123"/>
              <a:gd name="T31" fmla="*/ 552450 h 160"/>
              <a:gd name="T32" fmla="*/ 346746 w 123"/>
              <a:gd name="T33" fmla="*/ 552450 h 160"/>
              <a:gd name="T34" fmla="*/ 391377 w 123"/>
              <a:gd name="T35" fmla="*/ 514469 h 160"/>
              <a:gd name="T36" fmla="*/ 422275 w 123"/>
              <a:gd name="T37" fmla="*/ 514469 h 160"/>
              <a:gd name="T38" fmla="*/ 422275 w 123"/>
              <a:gd name="T39" fmla="*/ 441960 h 160"/>
              <a:gd name="T40" fmla="*/ 144191 w 123"/>
              <a:gd name="T41" fmla="*/ 82868 h 160"/>
              <a:gd name="T42" fmla="*/ 157924 w 123"/>
              <a:gd name="T43" fmla="*/ 37981 h 160"/>
              <a:gd name="T44" fmla="*/ 202555 w 123"/>
              <a:gd name="T45" fmla="*/ 17264 h 160"/>
              <a:gd name="T46" fmla="*/ 243752 w 123"/>
              <a:gd name="T47" fmla="*/ 37981 h 160"/>
              <a:gd name="T48" fmla="*/ 257485 w 123"/>
              <a:gd name="T49" fmla="*/ 82868 h 160"/>
              <a:gd name="T50" fmla="*/ 219720 w 123"/>
              <a:gd name="T51" fmla="*/ 403979 h 160"/>
              <a:gd name="T52" fmla="*/ 181956 w 123"/>
              <a:gd name="T53" fmla="*/ 403979 h 160"/>
              <a:gd name="T54" fmla="*/ 144191 w 123"/>
              <a:gd name="T55" fmla="*/ 82868 h 160"/>
              <a:gd name="T56" fmla="*/ 44631 w 123"/>
              <a:gd name="T57" fmla="*/ 424696 h 160"/>
              <a:gd name="T58" fmla="*/ 164790 w 123"/>
              <a:gd name="T59" fmla="*/ 424696 h 160"/>
              <a:gd name="T60" fmla="*/ 236886 w 123"/>
              <a:gd name="T61" fmla="*/ 424696 h 160"/>
              <a:gd name="T62" fmla="*/ 374211 w 123"/>
              <a:gd name="T63" fmla="*/ 424696 h 160"/>
              <a:gd name="T64" fmla="*/ 374211 w 123"/>
              <a:gd name="T65" fmla="*/ 441960 h 160"/>
              <a:gd name="T66" fmla="*/ 44631 w 123"/>
              <a:gd name="T67" fmla="*/ 441960 h 160"/>
              <a:gd name="T68" fmla="*/ 44631 w 123"/>
              <a:gd name="T69" fmla="*/ 424696 h 160"/>
              <a:gd name="T70" fmla="*/ 346746 w 123"/>
              <a:gd name="T71" fmla="*/ 535186 h 160"/>
              <a:gd name="T72" fmla="*/ 72096 w 123"/>
              <a:gd name="T73" fmla="*/ 535186 h 160"/>
              <a:gd name="T74" fmla="*/ 48064 w 123"/>
              <a:gd name="T75" fmla="*/ 514469 h 160"/>
              <a:gd name="T76" fmla="*/ 374211 w 123"/>
              <a:gd name="T77" fmla="*/ 514469 h 160"/>
              <a:gd name="T78" fmla="*/ 346746 w 123"/>
              <a:gd name="T79" fmla="*/ 535186 h 160"/>
              <a:gd name="T80" fmla="*/ 401676 w 123"/>
              <a:gd name="T81" fmla="*/ 497205 h 160"/>
              <a:gd name="T82" fmla="*/ 394810 w 123"/>
              <a:gd name="T83" fmla="*/ 497205 h 160"/>
              <a:gd name="T84" fmla="*/ 27465 w 123"/>
              <a:gd name="T85" fmla="*/ 497205 h 160"/>
              <a:gd name="T86" fmla="*/ 17166 w 123"/>
              <a:gd name="T87" fmla="*/ 497205 h 160"/>
              <a:gd name="T88" fmla="*/ 17166 w 123"/>
              <a:gd name="T89" fmla="*/ 459224 h 160"/>
              <a:gd name="T90" fmla="*/ 27465 w 123"/>
              <a:gd name="T91" fmla="*/ 459224 h 160"/>
              <a:gd name="T92" fmla="*/ 394810 w 123"/>
              <a:gd name="T93" fmla="*/ 459224 h 160"/>
              <a:gd name="T94" fmla="*/ 401676 w 123"/>
              <a:gd name="T95" fmla="*/ 459224 h 160"/>
              <a:gd name="T96" fmla="*/ 401676 w 123"/>
              <a:gd name="T97" fmla="*/ 497205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3" h="160">
                <a:moveTo>
                  <a:pt x="123" y="128"/>
                </a:moveTo>
                <a:cubicBezTo>
                  <a:pt x="115" y="128"/>
                  <a:pt x="115" y="128"/>
                  <a:pt x="115" y="128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80" y="24"/>
                  <a:pt x="80" y="24"/>
                  <a:pt x="80" y="24"/>
                </a:cubicBezTo>
                <a:cubicBezTo>
                  <a:pt x="81" y="18"/>
                  <a:pt x="79" y="12"/>
                  <a:pt x="75" y="7"/>
                </a:cubicBezTo>
                <a:cubicBezTo>
                  <a:pt x="71" y="3"/>
                  <a:pt x="65" y="0"/>
                  <a:pt x="59" y="0"/>
                </a:cubicBezTo>
                <a:cubicBezTo>
                  <a:pt x="52" y="0"/>
                  <a:pt x="47" y="3"/>
                  <a:pt x="42" y="7"/>
                </a:cubicBezTo>
                <a:cubicBezTo>
                  <a:pt x="38" y="12"/>
                  <a:pt x="36" y="18"/>
                  <a:pt x="37" y="24"/>
                </a:cubicBezTo>
                <a:cubicBezTo>
                  <a:pt x="48" y="117"/>
                  <a:pt x="48" y="117"/>
                  <a:pt x="48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28"/>
                  <a:pt x="8" y="128"/>
                  <a:pt x="8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49"/>
                  <a:pt x="0" y="149"/>
                  <a:pt x="0" y="149"/>
                </a:cubicBezTo>
                <a:cubicBezTo>
                  <a:pt x="8" y="149"/>
                  <a:pt x="8" y="149"/>
                  <a:pt x="8" y="149"/>
                </a:cubicBezTo>
                <a:cubicBezTo>
                  <a:pt x="10" y="155"/>
                  <a:pt x="15" y="160"/>
                  <a:pt x="2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08" y="160"/>
                  <a:pt x="113" y="155"/>
                  <a:pt x="114" y="149"/>
                </a:cubicBezTo>
                <a:cubicBezTo>
                  <a:pt x="123" y="149"/>
                  <a:pt x="123" y="149"/>
                  <a:pt x="123" y="149"/>
                </a:cubicBezTo>
                <a:lnTo>
                  <a:pt x="123" y="128"/>
                </a:lnTo>
                <a:close/>
                <a:moveTo>
                  <a:pt x="42" y="24"/>
                </a:moveTo>
                <a:cubicBezTo>
                  <a:pt x="42" y="19"/>
                  <a:pt x="43" y="14"/>
                  <a:pt x="46" y="11"/>
                </a:cubicBezTo>
                <a:cubicBezTo>
                  <a:pt x="50" y="7"/>
                  <a:pt x="54" y="5"/>
                  <a:pt x="59" y="5"/>
                </a:cubicBezTo>
                <a:cubicBezTo>
                  <a:pt x="63" y="5"/>
                  <a:pt x="68" y="7"/>
                  <a:pt x="71" y="11"/>
                </a:cubicBezTo>
                <a:cubicBezTo>
                  <a:pt x="74" y="14"/>
                  <a:pt x="75" y="19"/>
                  <a:pt x="75" y="24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53" y="117"/>
                  <a:pt x="53" y="117"/>
                  <a:pt x="53" y="117"/>
                </a:cubicBezTo>
                <a:lnTo>
                  <a:pt x="42" y="24"/>
                </a:lnTo>
                <a:close/>
                <a:moveTo>
                  <a:pt x="13" y="123"/>
                </a:moveTo>
                <a:cubicBezTo>
                  <a:pt x="48" y="123"/>
                  <a:pt x="48" y="123"/>
                  <a:pt x="48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109" y="123"/>
                  <a:pt x="109" y="123"/>
                  <a:pt x="109" y="123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13" y="128"/>
                  <a:pt x="13" y="128"/>
                  <a:pt x="13" y="128"/>
                </a:cubicBezTo>
                <a:lnTo>
                  <a:pt x="13" y="123"/>
                </a:lnTo>
                <a:close/>
                <a:moveTo>
                  <a:pt x="101" y="155"/>
                </a:moveTo>
                <a:cubicBezTo>
                  <a:pt x="21" y="155"/>
                  <a:pt x="21" y="155"/>
                  <a:pt x="21" y="155"/>
                </a:cubicBezTo>
                <a:cubicBezTo>
                  <a:pt x="18" y="155"/>
                  <a:pt x="15" y="152"/>
                  <a:pt x="14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8" y="152"/>
                  <a:pt x="105" y="155"/>
                  <a:pt x="101" y="155"/>
                </a:cubicBezTo>
                <a:close/>
                <a:moveTo>
                  <a:pt x="117" y="144"/>
                </a:moveTo>
                <a:cubicBezTo>
                  <a:pt x="115" y="144"/>
                  <a:pt x="115" y="144"/>
                  <a:pt x="115" y="144"/>
                </a:cubicBezTo>
                <a:cubicBezTo>
                  <a:pt x="8" y="144"/>
                  <a:pt x="8" y="144"/>
                  <a:pt x="8" y="144"/>
                </a:cubicBezTo>
                <a:cubicBezTo>
                  <a:pt x="5" y="144"/>
                  <a:pt x="5" y="144"/>
                  <a:pt x="5" y="144"/>
                </a:cubicBezTo>
                <a:cubicBezTo>
                  <a:pt x="5" y="133"/>
                  <a:pt x="5" y="133"/>
                  <a:pt x="5" y="133"/>
                </a:cubicBezTo>
                <a:cubicBezTo>
                  <a:pt x="8" y="133"/>
                  <a:pt x="8" y="133"/>
                  <a:pt x="8" y="133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17" y="133"/>
                  <a:pt x="117" y="133"/>
                  <a:pt x="117" y="133"/>
                </a:cubicBezTo>
                <a:lnTo>
                  <a:pt x="117" y="1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" name="Freeform 1148">
            <a:extLst>
              <a:ext uri="{FF2B5EF4-FFF2-40B4-BE49-F238E27FC236}">
                <a16:creationId xmlns:a16="http://schemas.microsoft.com/office/drawing/2014/main" id="{3A972B2C-C760-4111-8CE2-5E5C1E8BA0E4}"/>
              </a:ext>
            </a:extLst>
          </p:cNvPr>
          <p:cNvSpPr>
            <a:spLocks noEditPoints="1"/>
          </p:cNvSpPr>
          <p:nvPr/>
        </p:nvSpPr>
        <p:spPr bwMode="auto">
          <a:xfrm>
            <a:off x="8714653" y="4287304"/>
            <a:ext cx="445586" cy="449462"/>
          </a:xfrm>
          <a:custGeom>
            <a:avLst/>
            <a:gdLst>
              <a:gd name="T0" fmla="*/ 414189 w 160"/>
              <a:gd name="T1" fmla="*/ 100132 h 160"/>
              <a:gd name="T2" fmla="*/ 321767 w 160"/>
              <a:gd name="T3" fmla="*/ 0 h 160"/>
              <a:gd name="T4" fmla="*/ 140345 w 160"/>
              <a:gd name="T5" fmla="*/ 100132 h 160"/>
              <a:gd name="T6" fmla="*/ 0 w 160"/>
              <a:gd name="T7" fmla="*/ 100132 h 160"/>
              <a:gd name="T8" fmla="*/ 273844 w 160"/>
              <a:gd name="T9" fmla="*/ 552450 h 160"/>
              <a:gd name="T10" fmla="*/ 537419 w 160"/>
              <a:gd name="T11" fmla="*/ 200263 h 160"/>
              <a:gd name="T12" fmla="*/ 328613 w 160"/>
              <a:gd name="T13" fmla="*/ 100132 h 160"/>
              <a:gd name="T14" fmla="*/ 236190 w 160"/>
              <a:gd name="T15" fmla="*/ 100132 h 160"/>
              <a:gd name="T16" fmla="*/ 321767 w 160"/>
              <a:gd name="T17" fmla="*/ 55245 h 160"/>
              <a:gd name="T18" fmla="*/ 277267 w 160"/>
              <a:gd name="T19" fmla="*/ 100132 h 160"/>
              <a:gd name="T20" fmla="*/ 345728 w 160"/>
              <a:gd name="T21" fmla="*/ 72509 h 160"/>
              <a:gd name="T22" fmla="*/ 201960 w 160"/>
              <a:gd name="T23" fmla="*/ 58698 h 160"/>
              <a:gd name="T24" fmla="*/ 219075 w 160"/>
              <a:gd name="T25" fmla="*/ 100132 h 160"/>
              <a:gd name="T26" fmla="*/ 37654 w 160"/>
              <a:gd name="T27" fmla="*/ 120848 h 160"/>
              <a:gd name="T28" fmla="*/ 140345 w 160"/>
              <a:gd name="T29" fmla="*/ 120848 h 160"/>
              <a:gd name="T30" fmla="*/ 236190 w 160"/>
              <a:gd name="T31" fmla="*/ 120848 h 160"/>
              <a:gd name="T32" fmla="*/ 359420 w 160"/>
              <a:gd name="T33" fmla="*/ 120848 h 160"/>
              <a:gd name="T34" fmla="*/ 462112 w 160"/>
              <a:gd name="T35" fmla="*/ 120848 h 160"/>
              <a:gd name="T36" fmla="*/ 359420 w 160"/>
              <a:gd name="T37" fmla="*/ 314206 h 160"/>
              <a:gd name="T38" fmla="*/ 17115 w 160"/>
              <a:gd name="T39" fmla="*/ 141565 h 160"/>
              <a:gd name="T40" fmla="*/ 236190 w 160"/>
              <a:gd name="T41" fmla="*/ 276225 h 160"/>
              <a:gd name="T42" fmla="*/ 44500 w 160"/>
              <a:gd name="T43" fmla="*/ 490299 h 160"/>
              <a:gd name="T44" fmla="*/ 44500 w 160"/>
              <a:gd name="T45" fmla="*/ 269319 h 160"/>
              <a:gd name="T46" fmla="*/ 263575 w 160"/>
              <a:gd name="T47" fmla="*/ 376357 h 160"/>
              <a:gd name="T48" fmla="*/ 503188 w 160"/>
              <a:gd name="T49" fmla="*/ 493752 h 160"/>
              <a:gd name="T50" fmla="*/ 284113 w 160"/>
              <a:gd name="T51" fmla="*/ 376357 h 160"/>
              <a:gd name="T52" fmla="*/ 503188 w 160"/>
              <a:gd name="T53" fmla="*/ 276225 h 160"/>
              <a:gd name="T54" fmla="*/ 263575 w 160"/>
              <a:gd name="T55" fmla="*/ 331470 h 160"/>
              <a:gd name="T56" fmla="*/ 301228 w 160"/>
              <a:gd name="T57" fmla="*/ 317659 h 160"/>
              <a:gd name="T58" fmla="*/ 260152 w 160"/>
              <a:gd name="T59" fmla="*/ 331470 h 160"/>
              <a:gd name="T60" fmla="*/ 345728 w 160"/>
              <a:gd name="T61" fmla="*/ 293489 h 160"/>
              <a:gd name="T62" fmla="*/ 345728 w 160"/>
              <a:gd name="T63" fmla="*/ 293489 h 160"/>
              <a:gd name="T64" fmla="*/ 383382 w 160"/>
              <a:gd name="T65" fmla="*/ 272772 h 160"/>
              <a:gd name="T66" fmla="*/ 444997 w 160"/>
              <a:gd name="T67" fmla="*/ 258961 h 160"/>
              <a:gd name="T68" fmla="*/ 489496 w 160"/>
              <a:gd name="T69" fmla="*/ 210622 h 160"/>
              <a:gd name="T70" fmla="*/ 482650 w 160"/>
              <a:gd name="T71" fmla="*/ 210622 h 160"/>
              <a:gd name="T72" fmla="*/ 455266 w 160"/>
              <a:gd name="T73" fmla="*/ 234791 h 160"/>
              <a:gd name="T74" fmla="*/ 510034 w 160"/>
              <a:gd name="T75" fmla="*/ 151924 h 160"/>
              <a:gd name="T76" fmla="*/ 157460 w 160"/>
              <a:gd name="T77" fmla="*/ 290036 h 160"/>
              <a:gd name="T78" fmla="*/ 150614 w 160"/>
              <a:gd name="T79" fmla="*/ 290036 h 160"/>
              <a:gd name="T80" fmla="*/ 58192 w 160"/>
              <a:gd name="T81" fmla="*/ 210622 h 160"/>
              <a:gd name="T82" fmla="*/ 92422 w 160"/>
              <a:gd name="T83" fmla="*/ 234791 h 160"/>
              <a:gd name="T84" fmla="*/ 116384 w 160"/>
              <a:gd name="T85" fmla="*/ 276225 h 160"/>
              <a:gd name="T86" fmla="*/ 106115 w 160"/>
              <a:gd name="T87" fmla="*/ 269319 h 160"/>
              <a:gd name="T88" fmla="*/ 37654 w 160"/>
              <a:gd name="T89" fmla="*/ 162282 h 160"/>
              <a:gd name="T90" fmla="*/ 201960 w 160"/>
              <a:gd name="T91" fmla="*/ 276225 h 160"/>
              <a:gd name="T92" fmla="*/ 482650 w 160"/>
              <a:gd name="T93" fmla="*/ 459224 h 160"/>
              <a:gd name="T94" fmla="*/ 482650 w 160"/>
              <a:gd name="T95" fmla="*/ 314206 h 160"/>
              <a:gd name="T96" fmla="*/ 492919 w 160"/>
              <a:gd name="T97" fmla="*/ 348734 h 160"/>
              <a:gd name="T98" fmla="*/ 492919 w 160"/>
              <a:gd name="T99" fmla="*/ 348734 h 160"/>
              <a:gd name="T100" fmla="*/ 503188 w 160"/>
              <a:gd name="T101" fmla="*/ 403979 h 160"/>
              <a:gd name="T102" fmla="*/ 65038 w 160"/>
              <a:gd name="T103" fmla="*/ 455771 h 160"/>
              <a:gd name="T104" fmla="*/ 54769 w 160"/>
              <a:gd name="T105" fmla="*/ 417790 h 160"/>
              <a:gd name="T106" fmla="*/ 44500 w 160"/>
              <a:gd name="T107" fmla="*/ 317659 h 160"/>
              <a:gd name="T108" fmla="*/ 44500 w 160"/>
              <a:gd name="T109" fmla="*/ 352187 h 160"/>
              <a:gd name="T110" fmla="*/ 328613 w 160"/>
              <a:gd name="T111" fmla="*/ 148471 h 160"/>
              <a:gd name="T112" fmla="*/ 236190 w 160"/>
              <a:gd name="T113" fmla="*/ 182999 h 16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60">
                <a:moveTo>
                  <a:pt x="160" y="29"/>
                </a:moveTo>
                <a:cubicBezTo>
                  <a:pt x="149" y="29"/>
                  <a:pt x="149" y="29"/>
                  <a:pt x="149" y="29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8"/>
                  <a:pt x="104" y="0"/>
                  <a:pt x="9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6" y="0"/>
                  <a:pt x="48" y="8"/>
                  <a:pt x="48" y="18"/>
                </a:cubicBezTo>
                <a:cubicBezTo>
                  <a:pt x="48" y="21"/>
                  <a:pt x="48" y="21"/>
                  <a:pt x="48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1" y="52"/>
                  <a:pt x="3" y="58"/>
                </a:cubicBezTo>
                <a:cubicBezTo>
                  <a:pt x="3" y="137"/>
                  <a:pt x="3" y="137"/>
                  <a:pt x="3" y="137"/>
                </a:cubicBezTo>
                <a:cubicBezTo>
                  <a:pt x="3" y="142"/>
                  <a:pt x="6" y="147"/>
                  <a:pt x="12" y="148"/>
                </a:cubicBezTo>
                <a:cubicBezTo>
                  <a:pt x="37" y="155"/>
                  <a:pt x="37" y="155"/>
                  <a:pt x="37" y="155"/>
                </a:cubicBezTo>
                <a:cubicBezTo>
                  <a:pt x="51" y="158"/>
                  <a:pt x="65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95" y="160"/>
                  <a:pt x="109" y="158"/>
                  <a:pt x="123" y="155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54" y="147"/>
                  <a:pt x="157" y="142"/>
                  <a:pt x="157" y="137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9" y="52"/>
                  <a:pt x="160" y="47"/>
                  <a:pt x="160" y="41"/>
                </a:cubicBezTo>
                <a:lnTo>
                  <a:pt x="160" y="29"/>
                </a:lnTo>
                <a:close/>
                <a:moveTo>
                  <a:pt x="112" y="29"/>
                </a:moveTo>
                <a:cubicBezTo>
                  <a:pt x="108" y="29"/>
                  <a:pt x="108" y="29"/>
                  <a:pt x="108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96" y="29"/>
                  <a:pt x="96" y="29"/>
                  <a:pt x="96" y="29"/>
                </a:cubicBezTo>
                <a:cubicBezTo>
                  <a:pt x="96" y="27"/>
                  <a:pt x="96" y="27"/>
                  <a:pt x="96" y="27"/>
                </a:cubicBezTo>
                <a:cubicBezTo>
                  <a:pt x="112" y="27"/>
                  <a:pt x="112" y="27"/>
                  <a:pt x="112" y="27"/>
                </a:cubicBezTo>
                <a:lnTo>
                  <a:pt x="112" y="29"/>
                </a:lnTo>
                <a:close/>
                <a:moveTo>
                  <a:pt x="81" y="29"/>
                </a:moveTo>
                <a:cubicBezTo>
                  <a:pt x="79" y="29"/>
                  <a:pt x="79" y="29"/>
                  <a:pt x="79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21"/>
                  <a:pt x="69" y="21"/>
                  <a:pt x="69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6"/>
                  <a:pt x="64" y="16"/>
                  <a:pt x="65" y="16"/>
                </a:cubicBezTo>
                <a:cubicBezTo>
                  <a:pt x="65" y="16"/>
                  <a:pt x="65" y="16"/>
                  <a:pt x="66" y="16"/>
                </a:cubicBezTo>
                <a:cubicBezTo>
                  <a:pt x="75" y="20"/>
                  <a:pt x="85" y="20"/>
                  <a:pt x="94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6" y="16"/>
                  <a:pt x="96" y="16"/>
                  <a:pt x="96" y="17"/>
                </a:cubicBezTo>
                <a:cubicBezTo>
                  <a:pt x="96" y="21"/>
                  <a:pt x="96" y="21"/>
                  <a:pt x="96" y="21"/>
                </a:cubicBezTo>
                <a:cubicBezTo>
                  <a:pt x="91" y="21"/>
                  <a:pt x="91" y="21"/>
                  <a:pt x="91" y="21"/>
                </a:cubicBezTo>
                <a:cubicBezTo>
                  <a:pt x="91" y="29"/>
                  <a:pt x="91" y="29"/>
                  <a:pt x="91" y="29"/>
                </a:cubicBezTo>
                <a:lnTo>
                  <a:pt x="81" y="29"/>
                </a:lnTo>
                <a:close/>
                <a:moveTo>
                  <a:pt x="53" y="18"/>
                </a:moveTo>
                <a:cubicBezTo>
                  <a:pt x="53" y="11"/>
                  <a:pt x="59" y="5"/>
                  <a:pt x="66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101" y="5"/>
                  <a:pt x="107" y="11"/>
                  <a:pt x="107" y="18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5"/>
                  <a:pt x="100" y="13"/>
                  <a:pt x="98" y="12"/>
                </a:cubicBezTo>
                <a:cubicBezTo>
                  <a:pt x="96" y="10"/>
                  <a:pt x="94" y="10"/>
                  <a:pt x="92" y="11"/>
                </a:cubicBezTo>
                <a:cubicBezTo>
                  <a:pt x="84" y="14"/>
                  <a:pt x="76" y="14"/>
                  <a:pt x="68" y="11"/>
                </a:cubicBezTo>
                <a:cubicBezTo>
                  <a:pt x="66" y="10"/>
                  <a:pt x="64" y="10"/>
                  <a:pt x="62" y="12"/>
                </a:cubicBezTo>
                <a:cubicBezTo>
                  <a:pt x="60" y="13"/>
                  <a:pt x="59" y="15"/>
                  <a:pt x="59" y="17"/>
                </a:cubicBezTo>
                <a:cubicBezTo>
                  <a:pt x="59" y="21"/>
                  <a:pt x="59" y="21"/>
                  <a:pt x="59" y="21"/>
                </a:cubicBezTo>
                <a:cubicBezTo>
                  <a:pt x="53" y="21"/>
                  <a:pt x="53" y="21"/>
                  <a:pt x="53" y="21"/>
                </a:cubicBezTo>
                <a:lnTo>
                  <a:pt x="53" y="18"/>
                </a:lnTo>
                <a:close/>
                <a:moveTo>
                  <a:pt x="48" y="27"/>
                </a:moveTo>
                <a:cubicBezTo>
                  <a:pt x="64" y="27"/>
                  <a:pt x="64" y="27"/>
                  <a:pt x="64" y="27"/>
                </a:cubicBezTo>
                <a:cubicBezTo>
                  <a:pt x="64" y="29"/>
                  <a:pt x="64" y="29"/>
                  <a:pt x="64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48" y="29"/>
                  <a:pt x="48" y="29"/>
                  <a:pt x="48" y="29"/>
                </a:cubicBezTo>
                <a:lnTo>
                  <a:pt x="48" y="27"/>
                </a:lnTo>
                <a:close/>
                <a:moveTo>
                  <a:pt x="5" y="35"/>
                </a:moveTo>
                <a:cubicBezTo>
                  <a:pt x="11" y="35"/>
                  <a:pt x="11" y="35"/>
                  <a:pt x="11" y="35"/>
                </a:cubicBezTo>
                <a:cubicBezTo>
                  <a:pt x="12" y="35"/>
                  <a:pt x="12" y="36"/>
                  <a:pt x="13" y="36"/>
                </a:cubicBezTo>
                <a:cubicBezTo>
                  <a:pt x="14" y="36"/>
                  <a:pt x="15" y="35"/>
                  <a:pt x="1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39" y="35"/>
                  <a:pt x="39" y="35"/>
                  <a:pt x="39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65" y="35"/>
                  <a:pt x="65" y="35"/>
                  <a:pt x="65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79" y="35"/>
                  <a:pt x="79" y="35"/>
                  <a:pt x="79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5" y="35"/>
                  <a:pt x="95" y="35"/>
                  <a:pt x="95" y="35"/>
                </a:cubicBezTo>
                <a:cubicBezTo>
                  <a:pt x="105" y="35"/>
                  <a:pt x="105" y="35"/>
                  <a:pt x="105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19" y="35"/>
                  <a:pt x="119" y="35"/>
                  <a:pt x="119" y="35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5" y="35"/>
                  <a:pt x="135" y="35"/>
                  <a:pt x="135" y="35"/>
                </a:cubicBezTo>
                <a:cubicBezTo>
                  <a:pt x="144" y="35"/>
                  <a:pt x="144" y="35"/>
                  <a:pt x="144" y="35"/>
                </a:cubicBezTo>
                <a:cubicBezTo>
                  <a:pt x="145" y="35"/>
                  <a:pt x="146" y="36"/>
                  <a:pt x="147" y="36"/>
                </a:cubicBezTo>
                <a:cubicBezTo>
                  <a:pt x="148" y="36"/>
                  <a:pt x="148" y="35"/>
                  <a:pt x="149" y="35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5" y="68"/>
                  <a:pt x="132" y="91"/>
                  <a:pt x="105" y="91"/>
                </a:cubicBezTo>
                <a:cubicBezTo>
                  <a:pt x="96" y="91"/>
                  <a:pt x="96" y="91"/>
                  <a:pt x="96" y="91"/>
                </a:cubicBezTo>
                <a:cubicBezTo>
                  <a:pt x="96" y="75"/>
                  <a:pt x="96" y="75"/>
                  <a:pt x="96" y="75"/>
                </a:cubicBezTo>
                <a:cubicBezTo>
                  <a:pt x="64" y="75"/>
                  <a:pt x="64" y="75"/>
                  <a:pt x="64" y="75"/>
                </a:cubicBezTo>
                <a:cubicBezTo>
                  <a:pt x="64" y="91"/>
                  <a:pt x="64" y="91"/>
                  <a:pt x="64" y="91"/>
                </a:cubicBezTo>
                <a:cubicBezTo>
                  <a:pt x="55" y="91"/>
                  <a:pt x="55" y="91"/>
                  <a:pt x="55" y="91"/>
                </a:cubicBezTo>
                <a:cubicBezTo>
                  <a:pt x="28" y="91"/>
                  <a:pt x="5" y="68"/>
                  <a:pt x="5" y="41"/>
                </a:cubicBezTo>
                <a:lnTo>
                  <a:pt x="5" y="35"/>
                </a:lnTo>
                <a:close/>
                <a:moveTo>
                  <a:pt x="91" y="96"/>
                </a:moveTo>
                <a:cubicBezTo>
                  <a:pt x="91" y="104"/>
                  <a:pt x="91" y="104"/>
                  <a:pt x="91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6"/>
                  <a:pt x="69" y="96"/>
                  <a:pt x="69" y="96"/>
                </a:cubicBezTo>
                <a:cubicBezTo>
                  <a:pt x="69" y="80"/>
                  <a:pt x="69" y="80"/>
                  <a:pt x="69" y="80"/>
                </a:cubicBezTo>
                <a:cubicBezTo>
                  <a:pt x="91" y="80"/>
                  <a:pt x="91" y="80"/>
                  <a:pt x="91" y="80"/>
                </a:cubicBezTo>
                <a:lnTo>
                  <a:pt x="91" y="96"/>
                </a:lnTo>
                <a:close/>
                <a:moveTo>
                  <a:pt x="19" y="145"/>
                </a:moveTo>
                <a:cubicBezTo>
                  <a:pt x="19" y="142"/>
                  <a:pt x="19" y="142"/>
                  <a:pt x="19" y="142"/>
                </a:cubicBezTo>
                <a:cubicBezTo>
                  <a:pt x="19" y="141"/>
                  <a:pt x="17" y="140"/>
                  <a:pt x="16" y="140"/>
                </a:cubicBezTo>
                <a:cubicBezTo>
                  <a:pt x="15" y="140"/>
                  <a:pt x="13" y="141"/>
                  <a:pt x="13" y="142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0" y="142"/>
                  <a:pt x="8" y="140"/>
                  <a:pt x="8" y="137"/>
                </a:cubicBezTo>
                <a:cubicBezTo>
                  <a:pt x="8" y="69"/>
                  <a:pt x="8" y="69"/>
                  <a:pt x="8" y="69"/>
                </a:cubicBezTo>
                <a:cubicBezTo>
                  <a:pt x="10" y="72"/>
                  <a:pt x="11" y="74"/>
                  <a:pt x="13" y="77"/>
                </a:cubicBezTo>
                <a:cubicBezTo>
                  <a:pt x="13" y="78"/>
                  <a:pt x="13" y="78"/>
                  <a:pt x="13" y="78"/>
                </a:cubicBezTo>
                <a:cubicBezTo>
                  <a:pt x="13" y="80"/>
                  <a:pt x="15" y="81"/>
                  <a:pt x="16" y="81"/>
                </a:cubicBezTo>
                <a:cubicBezTo>
                  <a:pt x="16" y="81"/>
                  <a:pt x="17" y="81"/>
                  <a:pt x="17" y="81"/>
                </a:cubicBezTo>
                <a:cubicBezTo>
                  <a:pt x="27" y="90"/>
                  <a:pt x="41" y="96"/>
                  <a:pt x="55" y="96"/>
                </a:cubicBezTo>
                <a:cubicBezTo>
                  <a:pt x="64" y="96"/>
                  <a:pt x="64" y="96"/>
                  <a:pt x="64" y="96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77" y="109"/>
                  <a:pt x="77" y="109"/>
                  <a:pt x="77" y="109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64" y="154"/>
                  <a:pt x="51" y="153"/>
                  <a:pt x="38" y="149"/>
                </a:cubicBezTo>
                <a:lnTo>
                  <a:pt x="19" y="145"/>
                </a:lnTo>
                <a:close/>
                <a:moveTo>
                  <a:pt x="152" y="137"/>
                </a:moveTo>
                <a:cubicBezTo>
                  <a:pt x="152" y="140"/>
                  <a:pt x="150" y="142"/>
                  <a:pt x="147" y="143"/>
                </a:cubicBezTo>
                <a:cubicBezTo>
                  <a:pt x="147" y="143"/>
                  <a:pt x="147" y="143"/>
                  <a:pt x="147" y="143"/>
                </a:cubicBezTo>
                <a:cubicBezTo>
                  <a:pt x="146" y="142"/>
                  <a:pt x="145" y="141"/>
                  <a:pt x="144" y="141"/>
                </a:cubicBezTo>
                <a:cubicBezTo>
                  <a:pt x="143" y="141"/>
                  <a:pt x="141" y="143"/>
                  <a:pt x="141" y="144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22" y="149"/>
                  <a:pt x="122" y="149"/>
                  <a:pt x="122" y="149"/>
                </a:cubicBezTo>
                <a:cubicBezTo>
                  <a:pt x="109" y="153"/>
                  <a:pt x="96" y="154"/>
                  <a:pt x="83" y="155"/>
                </a:cubicBezTo>
                <a:cubicBezTo>
                  <a:pt x="83" y="109"/>
                  <a:pt x="83" y="109"/>
                  <a:pt x="83" y="109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96"/>
                  <a:pt x="96" y="96"/>
                  <a:pt x="96" y="96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119" y="96"/>
                  <a:pt x="132" y="90"/>
                  <a:pt x="142" y="82"/>
                </a:cubicBezTo>
                <a:cubicBezTo>
                  <a:pt x="142" y="82"/>
                  <a:pt x="143" y="83"/>
                  <a:pt x="144" y="83"/>
                </a:cubicBezTo>
                <a:cubicBezTo>
                  <a:pt x="145" y="83"/>
                  <a:pt x="147" y="82"/>
                  <a:pt x="147" y="80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49" y="74"/>
                  <a:pt x="150" y="72"/>
                  <a:pt x="152" y="69"/>
                </a:cubicBezTo>
                <a:lnTo>
                  <a:pt x="152" y="137"/>
                </a:lnTo>
                <a:close/>
                <a:moveTo>
                  <a:pt x="76" y="96"/>
                </a:moveTo>
                <a:cubicBezTo>
                  <a:pt x="77" y="96"/>
                  <a:pt x="77" y="96"/>
                  <a:pt x="77" y="96"/>
                </a:cubicBezTo>
                <a:cubicBezTo>
                  <a:pt x="77" y="99"/>
                  <a:pt x="77" y="99"/>
                  <a:pt x="77" y="99"/>
                </a:cubicBezTo>
                <a:cubicBezTo>
                  <a:pt x="77" y="100"/>
                  <a:pt x="79" y="101"/>
                  <a:pt x="80" y="101"/>
                </a:cubicBezTo>
                <a:cubicBezTo>
                  <a:pt x="81" y="101"/>
                  <a:pt x="83" y="100"/>
                  <a:pt x="83" y="99"/>
                </a:cubicBezTo>
                <a:cubicBezTo>
                  <a:pt x="83" y="96"/>
                  <a:pt x="83" y="96"/>
                  <a:pt x="83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6" y="96"/>
                  <a:pt x="88" y="94"/>
                  <a:pt x="88" y="92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5"/>
                  <a:pt x="86" y="83"/>
                  <a:pt x="84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4" y="83"/>
                  <a:pt x="72" y="85"/>
                  <a:pt x="72" y="87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4"/>
                  <a:pt x="74" y="96"/>
                  <a:pt x="76" y="96"/>
                </a:cubicBezTo>
                <a:close/>
                <a:moveTo>
                  <a:pt x="77" y="88"/>
                </a:moveTo>
                <a:cubicBezTo>
                  <a:pt x="83" y="88"/>
                  <a:pt x="83" y="88"/>
                  <a:pt x="83" y="88"/>
                </a:cubicBezTo>
                <a:cubicBezTo>
                  <a:pt x="83" y="91"/>
                  <a:pt x="83" y="91"/>
                  <a:pt x="83" y="91"/>
                </a:cubicBezTo>
                <a:cubicBezTo>
                  <a:pt x="77" y="91"/>
                  <a:pt x="77" y="91"/>
                  <a:pt x="77" y="91"/>
                </a:cubicBezTo>
                <a:lnTo>
                  <a:pt x="77" y="88"/>
                </a:lnTo>
                <a:close/>
                <a:moveTo>
                  <a:pt x="101" y="85"/>
                </a:moveTo>
                <a:cubicBezTo>
                  <a:pt x="103" y="85"/>
                  <a:pt x="103" y="85"/>
                  <a:pt x="103" y="85"/>
                </a:cubicBezTo>
                <a:cubicBezTo>
                  <a:pt x="104" y="85"/>
                  <a:pt x="105" y="84"/>
                  <a:pt x="105" y="83"/>
                </a:cubicBezTo>
                <a:cubicBezTo>
                  <a:pt x="105" y="81"/>
                  <a:pt x="104" y="80"/>
                  <a:pt x="103" y="80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100" y="80"/>
                  <a:pt x="99" y="81"/>
                  <a:pt x="99" y="83"/>
                </a:cubicBezTo>
                <a:cubicBezTo>
                  <a:pt x="99" y="84"/>
                  <a:pt x="100" y="85"/>
                  <a:pt x="101" y="85"/>
                </a:cubicBezTo>
                <a:close/>
                <a:moveTo>
                  <a:pt x="113" y="85"/>
                </a:moveTo>
                <a:cubicBezTo>
                  <a:pt x="113" y="85"/>
                  <a:pt x="113" y="84"/>
                  <a:pt x="114" y="84"/>
                </a:cubicBezTo>
                <a:cubicBezTo>
                  <a:pt x="114" y="84"/>
                  <a:pt x="115" y="84"/>
                  <a:pt x="116" y="84"/>
                </a:cubicBezTo>
                <a:cubicBezTo>
                  <a:pt x="118" y="83"/>
                  <a:pt x="118" y="82"/>
                  <a:pt x="118" y="81"/>
                </a:cubicBezTo>
                <a:cubicBezTo>
                  <a:pt x="118" y="79"/>
                  <a:pt x="116" y="78"/>
                  <a:pt x="115" y="79"/>
                </a:cubicBezTo>
                <a:cubicBezTo>
                  <a:pt x="114" y="79"/>
                  <a:pt x="113" y="79"/>
                  <a:pt x="112" y="79"/>
                </a:cubicBezTo>
                <a:cubicBezTo>
                  <a:pt x="111" y="80"/>
                  <a:pt x="110" y="81"/>
                  <a:pt x="110" y="82"/>
                </a:cubicBezTo>
                <a:cubicBezTo>
                  <a:pt x="111" y="84"/>
                  <a:pt x="112" y="85"/>
                  <a:pt x="113" y="85"/>
                </a:cubicBezTo>
                <a:close/>
                <a:moveTo>
                  <a:pt x="125" y="80"/>
                </a:moveTo>
                <a:cubicBezTo>
                  <a:pt x="126" y="80"/>
                  <a:pt x="126" y="80"/>
                  <a:pt x="126" y="80"/>
                </a:cubicBezTo>
                <a:cubicBezTo>
                  <a:pt x="127" y="79"/>
                  <a:pt x="128" y="79"/>
                  <a:pt x="129" y="78"/>
                </a:cubicBezTo>
                <a:cubicBezTo>
                  <a:pt x="130" y="77"/>
                  <a:pt x="130" y="76"/>
                  <a:pt x="130" y="75"/>
                </a:cubicBezTo>
                <a:cubicBezTo>
                  <a:pt x="129" y="73"/>
                  <a:pt x="127" y="73"/>
                  <a:pt x="126" y="74"/>
                </a:cubicBezTo>
                <a:cubicBezTo>
                  <a:pt x="125" y="74"/>
                  <a:pt x="125" y="75"/>
                  <a:pt x="124" y="75"/>
                </a:cubicBezTo>
                <a:cubicBezTo>
                  <a:pt x="123" y="76"/>
                  <a:pt x="122" y="77"/>
                  <a:pt x="123" y="79"/>
                </a:cubicBezTo>
                <a:cubicBezTo>
                  <a:pt x="123" y="80"/>
                  <a:pt x="124" y="80"/>
                  <a:pt x="125" y="80"/>
                </a:cubicBezTo>
                <a:close/>
                <a:moveTo>
                  <a:pt x="141" y="61"/>
                </a:moveTo>
                <a:cubicBezTo>
                  <a:pt x="142" y="61"/>
                  <a:pt x="142" y="61"/>
                  <a:pt x="143" y="61"/>
                </a:cubicBezTo>
                <a:cubicBezTo>
                  <a:pt x="144" y="61"/>
                  <a:pt x="145" y="61"/>
                  <a:pt x="145" y="60"/>
                </a:cubicBezTo>
                <a:cubicBezTo>
                  <a:pt x="145" y="59"/>
                  <a:pt x="146" y="58"/>
                  <a:pt x="146" y="57"/>
                </a:cubicBezTo>
                <a:cubicBezTo>
                  <a:pt x="147" y="56"/>
                  <a:pt x="146" y="54"/>
                  <a:pt x="145" y="54"/>
                </a:cubicBezTo>
                <a:cubicBezTo>
                  <a:pt x="143" y="53"/>
                  <a:pt x="142" y="54"/>
                  <a:pt x="141" y="55"/>
                </a:cubicBezTo>
                <a:cubicBezTo>
                  <a:pt x="141" y="56"/>
                  <a:pt x="141" y="57"/>
                  <a:pt x="140" y="58"/>
                </a:cubicBezTo>
                <a:cubicBezTo>
                  <a:pt x="140" y="59"/>
                  <a:pt x="140" y="60"/>
                  <a:pt x="141" y="61"/>
                </a:cubicBezTo>
                <a:close/>
                <a:moveTo>
                  <a:pt x="135" y="72"/>
                </a:moveTo>
                <a:cubicBezTo>
                  <a:pt x="136" y="72"/>
                  <a:pt x="137" y="72"/>
                  <a:pt x="137" y="71"/>
                </a:cubicBezTo>
                <a:cubicBezTo>
                  <a:pt x="138" y="71"/>
                  <a:pt x="138" y="70"/>
                  <a:pt x="139" y="69"/>
                </a:cubicBezTo>
                <a:cubicBezTo>
                  <a:pt x="140" y="68"/>
                  <a:pt x="140" y="66"/>
                  <a:pt x="139" y="65"/>
                </a:cubicBezTo>
                <a:cubicBezTo>
                  <a:pt x="138" y="64"/>
                  <a:pt x="136" y="65"/>
                  <a:pt x="135" y="66"/>
                </a:cubicBezTo>
                <a:cubicBezTo>
                  <a:pt x="134" y="66"/>
                  <a:pt x="134" y="67"/>
                  <a:pt x="133" y="68"/>
                </a:cubicBezTo>
                <a:cubicBezTo>
                  <a:pt x="132" y="69"/>
                  <a:pt x="132" y="70"/>
                  <a:pt x="133" y="71"/>
                </a:cubicBezTo>
                <a:cubicBezTo>
                  <a:pt x="134" y="72"/>
                  <a:pt x="135" y="72"/>
                  <a:pt x="135" y="72"/>
                </a:cubicBezTo>
                <a:close/>
                <a:moveTo>
                  <a:pt x="146" y="49"/>
                </a:moveTo>
                <a:cubicBezTo>
                  <a:pt x="146" y="49"/>
                  <a:pt x="146" y="49"/>
                  <a:pt x="146" y="49"/>
                </a:cubicBezTo>
                <a:cubicBezTo>
                  <a:pt x="148" y="49"/>
                  <a:pt x="149" y="48"/>
                  <a:pt x="149" y="47"/>
                </a:cubicBezTo>
                <a:cubicBezTo>
                  <a:pt x="149" y="46"/>
                  <a:pt x="149" y="45"/>
                  <a:pt x="149" y="44"/>
                </a:cubicBezTo>
                <a:cubicBezTo>
                  <a:pt x="149" y="42"/>
                  <a:pt x="148" y="41"/>
                  <a:pt x="147" y="41"/>
                </a:cubicBezTo>
                <a:cubicBezTo>
                  <a:pt x="145" y="41"/>
                  <a:pt x="144" y="42"/>
                  <a:pt x="144" y="44"/>
                </a:cubicBezTo>
                <a:cubicBezTo>
                  <a:pt x="144" y="44"/>
                  <a:pt x="144" y="45"/>
                  <a:pt x="144" y="46"/>
                </a:cubicBezTo>
                <a:cubicBezTo>
                  <a:pt x="143" y="47"/>
                  <a:pt x="145" y="49"/>
                  <a:pt x="146" y="49"/>
                </a:cubicBezTo>
                <a:close/>
                <a:moveTo>
                  <a:pt x="44" y="84"/>
                </a:moveTo>
                <a:cubicBezTo>
                  <a:pt x="45" y="84"/>
                  <a:pt x="46" y="84"/>
                  <a:pt x="46" y="84"/>
                </a:cubicBezTo>
                <a:cubicBezTo>
                  <a:pt x="47" y="84"/>
                  <a:pt x="47" y="85"/>
                  <a:pt x="47" y="85"/>
                </a:cubicBezTo>
                <a:cubicBezTo>
                  <a:pt x="48" y="85"/>
                  <a:pt x="49" y="84"/>
                  <a:pt x="50" y="82"/>
                </a:cubicBezTo>
                <a:cubicBezTo>
                  <a:pt x="50" y="81"/>
                  <a:pt x="49" y="80"/>
                  <a:pt x="48" y="79"/>
                </a:cubicBezTo>
                <a:cubicBezTo>
                  <a:pt x="47" y="79"/>
                  <a:pt x="46" y="79"/>
                  <a:pt x="45" y="79"/>
                </a:cubicBezTo>
                <a:cubicBezTo>
                  <a:pt x="44" y="78"/>
                  <a:pt x="42" y="79"/>
                  <a:pt x="42" y="81"/>
                </a:cubicBezTo>
                <a:cubicBezTo>
                  <a:pt x="41" y="82"/>
                  <a:pt x="42" y="83"/>
                  <a:pt x="44" y="84"/>
                </a:cubicBezTo>
                <a:close/>
                <a:moveTo>
                  <a:pt x="20" y="58"/>
                </a:moveTo>
                <a:cubicBezTo>
                  <a:pt x="19" y="57"/>
                  <a:pt x="19" y="56"/>
                  <a:pt x="19" y="55"/>
                </a:cubicBezTo>
                <a:cubicBezTo>
                  <a:pt x="18" y="54"/>
                  <a:pt x="17" y="53"/>
                  <a:pt x="15" y="54"/>
                </a:cubicBezTo>
                <a:cubicBezTo>
                  <a:pt x="14" y="54"/>
                  <a:pt x="13" y="56"/>
                  <a:pt x="14" y="57"/>
                </a:cubicBezTo>
                <a:cubicBezTo>
                  <a:pt x="14" y="58"/>
                  <a:pt x="15" y="59"/>
                  <a:pt x="15" y="60"/>
                </a:cubicBezTo>
                <a:cubicBezTo>
                  <a:pt x="15" y="61"/>
                  <a:pt x="16" y="61"/>
                  <a:pt x="17" y="61"/>
                </a:cubicBezTo>
                <a:cubicBezTo>
                  <a:pt x="18" y="61"/>
                  <a:pt x="18" y="61"/>
                  <a:pt x="19" y="61"/>
                </a:cubicBezTo>
                <a:cubicBezTo>
                  <a:pt x="20" y="60"/>
                  <a:pt x="20" y="59"/>
                  <a:pt x="20" y="58"/>
                </a:cubicBezTo>
                <a:close/>
                <a:moveTo>
                  <a:pt x="23" y="71"/>
                </a:moveTo>
                <a:cubicBezTo>
                  <a:pt x="23" y="72"/>
                  <a:pt x="24" y="72"/>
                  <a:pt x="25" y="72"/>
                </a:cubicBezTo>
                <a:cubicBezTo>
                  <a:pt x="25" y="72"/>
                  <a:pt x="26" y="72"/>
                  <a:pt x="26" y="71"/>
                </a:cubicBezTo>
                <a:cubicBezTo>
                  <a:pt x="28" y="70"/>
                  <a:pt x="28" y="69"/>
                  <a:pt x="27" y="68"/>
                </a:cubicBezTo>
                <a:cubicBezTo>
                  <a:pt x="26" y="67"/>
                  <a:pt x="26" y="66"/>
                  <a:pt x="25" y="66"/>
                </a:cubicBezTo>
                <a:cubicBezTo>
                  <a:pt x="24" y="65"/>
                  <a:pt x="22" y="64"/>
                  <a:pt x="21" y="65"/>
                </a:cubicBezTo>
                <a:cubicBezTo>
                  <a:pt x="20" y="66"/>
                  <a:pt x="20" y="68"/>
                  <a:pt x="21" y="69"/>
                </a:cubicBezTo>
                <a:cubicBezTo>
                  <a:pt x="21" y="70"/>
                  <a:pt x="22" y="71"/>
                  <a:pt x="23" y="71"/>
                </a:cubicBezTo>
                <a:close/>
                <a:moveTo>
                  <a:pt x="31" y="78"/>
                </a:moveTo>
                <a:cubicBezTo>
                  <a:pt x="32" y="79"/>
                  <a:pt x="33" y="79"/>
                  <a:pt x="34" y="80"/>
                </a:cubicBezTo>
                <a:cubicBezTo>
                  <a:pt x="34" y="80"/>
                  <a:pt x="34" y="80"/>
                  <a:pt x="35" y="80"/>
                </a:cubicBezTo>
                <a:cubicBezTo>
                  <a:pt x="36" y="80"/>
                  <a:pt x="37" y="80"/>
                  <a:pt x="37" y="79"/>
                </a:cubicBezTo>
                <a:cubicBezTo>
                  <a:pt x="38" y="77"/>
                  <a:pt x="37" y="76"/>
                  <a:pt x="36" y="75"/>
                </a:cubicBezTo>
                <a:cubicBezTo>
                  <a:pt x="35" y="75"/>
                  <a:pt x="35" y="74"/>
                  <a:pt x="34" y="74"/>
                </a:cubicBezTo>
                <a:cubicBezTo>
                  <a:pt x="33" y="73"/>
                  <a:pt x="31" y="73"/>
                  <a:pt x="30" y="75"/>
                </a:cubicBezTo>
                <a:cubicBezTo>
                  <a:pt x="30" y="76"/>
                  <a:pt x="30" y="77"/>
                  <a:pt x="31" y="78"/>
                </a:cubicBezTo>
                <a:close/>
                <a:moveTo>
                  <a:pt x="14" y="49"/>
                </a:moveTo>
                <a:cubicBezTo>
                  <a:pt x="15" y="49"/>
                  <a:pt x="17" y="47"/>
                  <a:pt x="16" y="46"/>
                </a:cubicBezTo>
                <a:cubicBezTo>
                  <a:pt x="16" y="45"/>
                  <a:pt x="16" y="44"/>
                  <a:pt x="16" y="44"/>
                </a:cubicBezTo>
                <a:cubicBezTo>
                  <a:pt x="16" y="42"/>
                  <a:pt x="15" y="41"/>
                  <a:pt x="13" y="41"/>
                </a:cubicBezTo>
                <a:cubicBezTo>
                  <a:pt x="12" y="41"/>
                  <a:pt x="11" y="42"/>
                  <a:pt x="11" y="44"/>
                </a:cubicBezTo>
                <a:cubicBezTo>
                  <a:pt x="11" y="45"/>
                  <a:pt x="11" y="46"/>
                  <a:pt x="11" y="47"/>
                </a:cubicBezTo>
                <a:cubicBezTo>
                  <a:pt x="11" y="48"/>
                  <a:pt x="12" y="49"/>
                  <a:pt x="14" y="49"/>
                </a:cubicBezTo>
                <a:cubicBezTo>
                  <a:pt x="14" y="49"/>
                  <a:pt x="14" y="49"/>
                  <a:pt x="14" y="49"/>
                </a:cubicBezTo>
                <a:close/>
                <a:moveTo>
                  <a:pt x="57" y="85"/>
                </a:moveTo>
                <a:cubicBezTo>
                  <a:pt x="59" y="85"/>
                  <a:pt x="59" y="85"/>
                  <a:pt x="59" y="85"/>
                </a:cubicBezTo>
                <a:cubicBezTo>
                  <a:pt x="60" y="85"/>
                  <a:pt x="61" y="84"/>
                  <a:pt x="61" y="83"/>
                </a:cubicBezTo>
                <a:cubicBezTo>
                  <a:pt x="61" y="81"/>
                  <a:pt x="60" y="80"/>
                  <a:pt x="59" y="80"/>
                </a:cubicBezTo>
                <a:cubicBezTo>
                  <a:pt x="57" y="80"/>
                  <a:pt x="57" y="80"/>
                  <a:pt x="57" y="80"/>
                </a:cubicBezTo>
                <a:cubicBezTo>
                  <a:pt x="56" y="80"/>
                  <a:pt x="55" y="81"/>
                  <a:pt x="55" y="83"/>
                </a:cubicBezTo>
                <a:cubicBezTo>
                  <a:pt x="55" y="84"/>
                  <a:pt x="56" y="85"/>
                  <a:pt x="57" y="85"/>
                </a:cubicBezTo>
                <a:close/>
                <a:moveTo>
                  <a:pt x="144" y="128"/>
                </a:moveTo>
                <a:cubicBezTo>
                  <a:pt x="143" y="128"/>
                  <a:pt x="141" y="129"/>
                  <a:pt x="141" y="131"/>
                </a:cubicBezTo>
                <a:cubicBezTo>
                  <a:pt x="141" y="133"/>
                  <a:pt x="141" y="133"/>
                  <a:pt x="141" y="133"/>
                </a:cubicBezTo>
                <a:cubicBezTo>
                  <a:pt x="141" y="135"/>
                  <a:pt x="143" y="136"/>
                  <a:pt x="144" y="136"/>
                </a:cubicBezTo>
                <a:cubicBezTo>
                  <a:pt x="145" y="136"/>
                  <a:pt x="147" y="135"/>
                  <a:pt x="147" y="133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147" y="129"/>
                  <a:pt x="145" y="128"/>
                  <a:pt x="144" y="128"/>
                </a:cubicBezTo>
                <a:close/>
                <a:moveTo>
                  <a:pt x="144" y="88"/>
                </a:moveTo>
                <a:cubicBezTo>
                  <a:pt x="143" y="88"/>
                  <a:pt x="141" y="89"/>
                  <a:pt x="141" y="91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1" y="95"/>
                  <a:pt x="143" y="96"/>
                  <a:pt x="144" y="96"/>
                </a:cubicBezTo>
                <a:cubicBezTo>
                  <a:pt x="145" y="96"/>
                  <a:pt x="147" y="95"/>
                  <a:pt x="147" y="93"/>
                </a:cubicBezTo>
                <a:cubicBezTo>
                  <a:pt x="147" y="91"/>
                  <a:pt x="147" y="91"/>
                  <a:pt x="147" y="91"/>
                </a:cubicBezTo>
                <a:cubicBezTo>
                  <a:pt x="147" y="89"/>
                  <a:pt x="145" y="88"/>
                  <a:pt x="144" y="88"/>
                </a:cubicBezTo>
                <a:close/>
                <a:moveTo>
                  <a:pt x="144" y="101"/>
                </a:moveTo>
                <a:cubicBezTo>
                  <a:pt x="143" y="101"/>
                  <a:pt x="141" y="103"/>
                  <a:pt x="141" y="104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41" y="108"/>
                  <a:pt x="143" y="109"/>
                  <a:pt x="144" y="109"/>
                </a:cubicBezTo>
                <a:cubicBezTo>
                  <a:pt x="145" y="109"/>
                  <a:pt x="147" y="108"/>
                  <a:pt x="147" y="107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103"/>
                  <a:pt x="145" y="101"/>
                  <a:pt x="144" y="101"/>
                </a:cubicBezTo>
                <a:close/>
                <a:moveTo>
                  <a:pt x="144" y="115"/>
                </a:moveTo>
                <a:cubicBezTo>
                  <a:pt x="143" y="115"/>
                  <a:pt x="141" y="116"/>
                  <a:pt x="141" y="117"/>
                </a:cubicBezTo>
                <a:cubicBezTo>
                  <a:pt x="141" y="120"/>
                  <a:pt x="141" y="120"/>
                  <a:pt x="141" y="120"/>
                </a:cubicBezTo>
                <a:cubicBezTo>
                  <a:pt x="141" y="122"/>
                  <a:pt x="143" y="123"/>
                  <a:pt x="144" y="123"/>
                </a:cubicBezTo>
                <a:cubicBezTo>
                  <a:pt x="145" y="123"/>
                  <a:pt x="147" y="122"/>
                  <a:pt x="147" y="120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7" y="116"/>
                  <a:pt x="145" y="115"/>
                  <a:pt x="144" y="115"/>
                </a:cubicBezTo>
                <a:close/>
                <a:moveTo>
                  <a:pt x="16" y="126"/>
                </a:moveTo>
                <a:cubicBezTo>
                  <a:pt x="15" y="126"/>
                  <a:pt x="13" y="127"/>
                  <a:pt x="13" y="129"/>
                </a:cubicBezTo>
                <a:cubicBezTo>
                  <a:pt x="13" y="132"/>
                  <a:pt x="13" y="132"/>
                  <a:pt x="13" y="132"/>
                </a:cubicBezTo>
                <a:cubicBezTo>
                  <a:pt x="13" y="133"/>
                  <a:pt x="15" y="134"/>
                  <a:pt x="16" y="134"/>
                </a:cubicBezTo>
                <a:cubicBezTo>
                  <a:pt x="17" y="134"/>
                  <a:pt x="19" y="133"/>
                  <a:pt x="19" y="132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9" y="127"/>
                  <a:pt x="17" y="126"/>
                  <a:pt x="16" y="126"/>
                </a:cubicBezTo>
                <a:close/>
                <a:moveTo>
                  <a:pt x="16" y="113"/>
                </a:moveTo>
                <a:cubicBezTo>
                  <a:pt x="15" y="113"/>
                  <a:pt x="13" y="114"/>
                  <a:pt x="13" y="116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20"/>
                  <a:pt x="15" y="121"/>
                  <a:pt x="16" y="121"/>
                </a:cubicBezTo>
                <a:cubicBezTo>
                  <a:pt x="17" y="121"/>
                  <a:pt x="19" y="120"/>
                  <a:pt x="19" y="118"/>
                </a:cubicBezTo>
                <a:cubicBezTo>
                  <a:pt x="19" y="116"/>
                  <a:pt x="19" y="116"/>
                  <a:pt x="19" y="116"/>
                </a:cubicBezTo>
                <a:cubicBezTo>
                  <a:pt x="19" y="114"/>
                  <a:pt x="17" y="113"/>
                  <a:pt x="16" y="113"/>
                </a:cubicBezTo>
                <a:close/>
                <a:moveTo>
                  <a:pt x="16" y="86"/>
                </a:moveTo>
                <a:cubicBezTo>
                  <a:pt x="15" y="86"/>
                  <a:pt x="13" y="87"/>
                  <a:pt x="13" y="89"/>
                </a:cubicBezTo>
                <a:cubicBezTo>
                  <a:pt x="13" y="92"/>
                  <a:pt x="13" y="92"/>
                  <a:pt x="13" y="92"/>
                </a:cubicBezTo>
                <a:cubicBezTo>
                  <a:pt x="13" y="93"/>
                  <a:pt x="15" y="94"/>
                  <a:pt x="16" y="94"/>
                </a:cubicBezTo>
                <a:cubicBezTo>
                  <a:pt x="17" y="94"/>
                  <a:pt x="19" y="93"/>
                  <a:pt x="19" y="92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7"/>
                  <a:pt x="17" y="86"/>
                  <a:pt x="16" y="86"/>
                </a:cubicBezTo>
                <a:close/>
                <a:moveTo>
                  <a:pt x="16" y="100"/>
                </a:moveTo>
                <a:cubicBezTo>
                  <a:pt x="15" y="100"/>
                  <a:pt x="13" y="101"/>
                  <a:pt x="13" y="102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6"/>
                  <a:pt x="15" y="108"/>
                  <a:pt x="16" y="108"/>
                </a:cubicBezTo>
                <a:cubicBezTo>
                  <a:pt x="17" y="108"/>
                  <a:pt x="19" y="106"/>
                  <a:pt x="19" y="105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19" y="101"/>
                  <a:pt x="17" y="100"/>
                  <a:pt x="16" y="100"/>
                </a:cubicBezTo>
                <a:close/>
                <a:moveTo>
                  <a:pt x="96" y="43"/>
                </a:moveTo>
                <a:cubicBezTo>
                  <a:pt x="64" y="43"/>
                  <a:pt x="64" y="43"/>
                  <a:pt x="64" y="43"/>
                </a:cubicBezTo>
                <a:cubicBezTo>
                  <a:pt x="64" y="59"/>
                  <a:pt x="64" y="59"/>
                  <a:pt x="64" y="59"/>
                </a:cubicBezTo>
                <a:cubicBezTo>
                  <a:pt x="96" y="59"/>
                  <a:pt x="96" y="59"/>
                  <a:pt x="96" y="59"/>
                </a:cubicBezTo>
                <a:lnTo>
                  <a:pt x="96" y="43"/>
                </a:lnTo>
                <a:close/>
                <a:moveTo>
                  <a:pt x="91" y="53"/>
                </a:moveTo>
                <a:cubicBezTo>
                  <a:pt x="69" y="53"/>
                  <a:pt x="69" y="53"/>
                  <a:pt x="69" y="53"/>
                </a:cubicBezTo>
                <a:cubicBezTo>
                  <a:pt x="69" y="48"/>
                  <a:pt x="69" y="48"/>
                  <a:pt x="69" y="48"/>
                </a:cubicBezTo>
                <a:cubicBezTo>
                  <a:pt x="91" y="48"/>
                  <a:pt x="91" y="48"/>
                  <a:pt x="91" y="48"/>
                </a:cubicBezTo>
                <a:lnTo>
                  <a:pt x="91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" name="Freeform 1149">
            <a:extLst>
              <a:ext uri="{FF2B5EF4-FFF2-40B4-BE49-F238E27FC236}">
                <a16:creationId xmlns:a16="http://schemas.microsoft.com/office/drawing/2014/main" id="{1E5E8AD6-64ED-4C72-AFD4-75AEDB4B78E3}"/>
              </a:ext>
            </a:extLst>
          </p:cNvPr>
          <p:cNvSpPr>
            <a:spLocks noEditPoints="1"/>
          </p:cNvSpPr>
          <p:nvPr/>
        </p:nvSpPr>
        <p:spPr bwMode="auto">
          <a:xfrm>
            <a:off x="8733544" y="5293809"/>
            <a:ext cx="445586" cy="435252"/>
          </a:xfrm>
          <a:custGeom>
            <a:avLst/>
            <a:gdLst>
              <a:gd name="T0" fmla="*/ 427881 w 160"/>
              <a:gd name="T1" fmla="*/ 100095 h 155"/>
              <a:gd name="T2" fmla="*/ 421035 w 160"/>
              <a:gd name="T3" fmla="*/ 82837 h 155"/>
              <a:gd name="T4" fmla="*/ 400497 w 160"/>
              <a:gd name="T5" fmla="*/ 100095 h 155"/>
              <a:gd name="T6" fmla="*/ 383382 w 160"/>
              <a:gd name="T7" fmla="*/ 62128 h 155"/>
              <a:gd name="T8" fmla="*/ 164306 w 160"/>
              <a:gd name="T9" fmla="*/ 62128 h 155"/>
              <a:gd name="T10" fmla="*/ 147191 w 160"/>
              <a:gd name="T11" fmla="*/ 100095 h 155"/>
              <a:gd name="T12" fmla="*/ 126653 w 160"/>
              <a:gd name="T13" fmla="*/ 82837 h 155"/>
              <a:gd name="T14" fmla="*/ 119807 w 160"/>
              <a:gd name="T15" fmla="*/ 100095 h 155"/>
              <a:gd name="T16" fmla="*/ 0 w 160"/>
              <a:gd name="T17" fmla="*/ 151868 h 155"/>
              <a:gd name="T18" fmla="*/ 0 w 160"/>
              <a:gd name="T19" fmla="*/ 358960 h 155"/>
              <a:gd name="T20" fmla="*/ 27384 w 160"/>
              <a:gd name="T21" fmla="*/ 500473 h 155"/>
              <a:gd name="T22" fmla="*/ 109538 w 160"/>
              <a:gd name="T23" fmla="*/ 507376 h 155"/>
              <a:gd name="T24" fmla="*/ 520304 w 160"/>
              <a:gd name="T25" fmla="*/ 534988 h 155"/>
              <a:gd name="T26" fmla="*/ 547688 w 160"/>
              <a:gd name="T27" fmla="*/ 431442 h 155"/>
              <a:gd name="T28" fmla="*/ 547688 w 160"/>
              <a:gd name="T29" fmla="*/ 176028 h 155"/>
              <a:gd name="T30" fmla="*/ 383382 w 160"/>
              <a:gd name="T31" fmla="*/ 100095 h 155"/>
              <a:gd name="T32" fmla="*/ 383382 w 160"/>
              <a:gd name="T33" fmla="*/ 93191 h 155"/>
              <a:gd name="T34" fmla="*/ 311498 w 160"/>
              <a:gd name="T35" fmla="*/ 72482 h 155"/>
              <a:gd name="T36" fmla="*/ 236190 w 160"/>
              <a:gd name="T37" fmla="*/ 72482 h 155"/>
              <a:gd name="T38" fmla="*/ 222498 w 160"/>
              <a:gd name="T39" fmla="*/ 55225 h 155"/>
              <a:gd name="T40" fmla="*/ 325190 w 160"/>
              <a:gd name="T41" fmla="*/ 55225 h 155"/>
              <a:gd name="T42" fmla="*/ 181422 w 160"/>
              <a:gd name="T43" fmla="*/ 62128 h 155"/>
              <a:gd name="T44" fmla="*/ 366266 w 160"/>
              <a:gd name="T45" fmla="*/ 62128 h 155"/>
              <a:gd name="T46" fmla="*/ 345728 w 160"/>
              <a:gd name="T47" fmla="*/ 58676 h 155"/>
              <a:gd name="T48" fmla="*/ 232767 w 160"/>
              <a:gd name="T49" fmla="*/ 37967 h 155"/>
              <a:gd name="T50" fmla="*/ 201960 w 160"/>
              <a:gd name="T51" fmla="*/ 72482 h 155"/>
              <a:gd name="T52" fmla="*/ 164306 w 160"/>
              <a:gd name="T53" fmla="*/ 93191 h 155"/>
              <a:gd name="T54" fmla="*/ 164306 w 160"/>
              <a:gd name="T55" fmla="*/ 100095 h 155"/>
              <a:gd name="T56" fmla="*/ 530573 w 160"/>
              <a:gd name="T57" fmla="*/ 220898 h 155"/>
              <a:gd name="T58" fmla="*/ 17115 w 160"/>
              <a:gd name="T59" fmla="*/ 220898 h 155"/>
              <a:gd name="T60" fmla="*/ 17115 w 160"/>
              <a:gd name="T61" fmla="*/ 193286 h 155"/>
              <a:gd name="T62" fmla="*/ 17115 w 160"/>
              <a:gd name="T63" fmla="*/ 403830 h 155"/>
              <a:gd name="T64" fmla="*/ 17115 w 160"/>
              <a:gd name="T65" fmla="*/ 414184 h 155"/>
              <a:gd name="T66" fmla="*/ 17115 w 160"/>
              <a:gd name="T67" fmla="*/ 386572 h 155"/>
              <a:gd name="T68" fmla="*/ 530573 w 160"/>
              <a:gd name="T69" fmla="*/ 386572 h 155"/>
              <a:gd name="T70" fmla="*/ 44500 w 160"/>
              <a:gd name="T71" fmla="*/ 507376 h 155"/>
              <a:gd name="T72" fmla="*/ 92422 w 160"/>
              <a:gd name="T73" fmla="*/ 514279 h 155"/>
              <a:gd name="T74" fmla="*/ 455266 w 160"/>
              <a:gd name="T75" fmla="*/ 514279 h 155"/>
              <a:gd name="T76" fmla="*/ 503188 w 160"/>
              <a:gd name="T77" fmla="*/ 507376 h 155"/>
              <a:gd name="T78" fmla="*/ 438150 w 160"/>
              <a:gd name="T79" fmla="*/ 486667 h 155"/>
              <a:gd name="T80" fmla="*/ 17115 w 160"/>
              <a:gd name="T81" fmla="*/ 455603 h 155"/>
              <a:gd name="T82" fmla="*/ 530573 w 160"/>
              <a:gd name="T83" fmla="*/ 455603 h 155"/>
              <a:gd name="T84" fmla="*/ 17115 w 160"/>
              <a:gd name="T85" fmla="*/ 248511 h 155"/>
              <a:gd name="T86" fmla="*/ 17115 w 160"/>
              <a:gd name="T87" fmla="*/ 176028 h 155"/>
              <a:gd name="T88" fmla="*/ 147191 w 160"/>
              <a:gd name="T89" fmla="*/ 120804 h 155"/>
              <a:gd name="T90" fmla="*/ 400497 w 160"/>
              <a:gd name="T91" fmla="*/ 120804 h 155"/>
              <a:gd name="T92" fmla="*/ 530573 w 160"/>
              <a:gd name="T93" fmla="*/ 176028 h 155"/>
              <a:gd name="T94" fmla="*/ 116384 w 160"/>
              <a:gd name="T95" fmla="*/ 58676 h 155"/>
              <a:gd name="T96" fmla="*/ 47923 w 160"/>
              <a:gd name="T97" fmla="*/ 96643 h 155"/>
              <a:gd name="T98" fmla="*/ 112961 w 160"/>
              <a:gd name="T99" fmla="*/ 72482 h 155"/>
              <a:gd name="T100" fmla="*/ 441573 w 160"/>
              <a:gd name="T101" fmla="*/ 55225 h 155"/>
              <a:gd name="T102" fmla="*/ 489496 w 160"/>
              <a:gd name="T103" fmla="*/ 100095 h 15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55">
                <a:moveTo>
                  <a:pt x="145" y="29"/>
                </a:moveTo>
                <a:cubicBezTo>
                  <a:pt x="144" y="29"/>
                  <a:pt x="144" y="29"/>
                  <a:pt x="144" y="29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7" y="29"/>
                  <a:pt x="128" y="28"/>
                  <a:pt x="128" y="27"/>
                </a:cubicBezTo>
                <a:cubicBezTo>
                  <a:pt x="128" y="25"/>
                  <a:pt x="127" y="24"/>
                  <a:pt x="125" y="24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1" y="24"/>
                  <a:pt x="120" y="25"/>
                  <a:pt x="120" y="27"/>
                </a:cubicBezTo>
                <a:cubicBezTo>
                  <a:pt x="120" y="28"/>
                  <a:pt x="121" y="29"/>
                  <a:pt x="123" y="29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8"/>
                  <a:pt x="104" y="0"/>
                  <a:pt x="9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6" y="0"/>
                  <a:pt x="48" y="8"/>
                  <a:pt x="48" y="18"/>
                </a:cubicBezTo>
                <a:cubicBezTo>
                  <a:pt x="48" y="21"/>
                  <a:pt x="48" y="21"/>
                  <a:pt x="48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9"/>
                  <a:pt x="43" y="29"/>
                  <a:pt x="43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9" y="29"/>
                  <a:pt x="40" y="28"/>
                  <a:pt x="40" y="27"/>
                </a:cubicBezTo>
                <a:cubicBezTo>
                  <a:pt x="40" y="25"/>
                  <a:pt x="39" y="24"/>
                  <a:pt x="37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3" y="24"/>
                  <a:pt x="32" y="25"/>
                  <a:pt x="32" y="27"/>
                </a:cubicBezTo>
                <a:cubicBezTo>
                  <a:pt x="32" y="28"/>
                  <a:pt x="33" y="29"/>
                  <a:pt x="35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7" y="29"/>
                  <a:pt x="0" y="36"/>
                  <a:pt x="0" y="44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8"/>
                  <a:pt x="3" y="142"/>
                  <a:pt x="8" y="145"/>
                </a:cubicBezTo>
                <a:cubicBezTo>
                  <a:pt x="8" y="155"/>
                  <a:pt x="8" y="155"/>
                  <a:pt x="8" y="155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47"/>
                  <a:pt x="32" y="147"/>
                  <a:pt x="32" y="147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8" y="155"/>
                  <a:pt x="128" y="155"/>
                  <a:pt x="128" y="155"/>
                </a:cubicBezTo>
                <a:cubicBezTo>
                  <a:pt x="152" y="155"/>
                  <a:pt x="152" y="155"/>
                  <a:pt x="152" y="155"/>
                </a:cubicBezTo>
                <a:cubicBezTo>
                  <a:pt x="152" y="145"/>
                  <a:pt x="152" y="145"/>
                  <a:pt x="152" y="145"/>
                </a:cubicBezTo>
                <a:cubicBezTo>
                  <a:pt x="157" y="142"/>
                  <a:pt x="160" y="138"/>
                  <a:pt x="160" y="132"/>
                </a:cubicBezTo>
                <a:cubicBezTo>
                  <a:pt x="160" y="125"/>
                  <a:pt x="160" y="125"/>
                  <a:pt x="160" y="125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6"/>
                  <a:pt x="153" y="29"/>
                  <a:pt x="145" y="29"/>
                </a:cubicBezTo>
                <a:close/>
                <a:moveTo>
                  <a:pt x="112" y="29"/>
                </a:moveTo>
                <a:cubicBezTo>
                  <a:pt x="96" y="29"/>
                  <a:pt x="96" y="29"/>
                  <a:pt x="96" y="29"/>
                </a:cubicBezTo>
                <a:cubicBezTo>
                  <a:pt x="96" y="27"/>
                  <a:pt x="96" y="27"/>
                  <a:pt x="96" y="27"/>
                </a:cubicBezTo>
                <a:cubicBezTo>
                  <a:pt x="112" y="27"/>
                  <a:pt x="112" y="27"/>
                  <a:pt x="112" y="27"/>
                </a:cubicBezTo>
                <a:lnTo>
                  <a:pt x="112" y="29"/>
                </a:lnTo>
                <a:close/>
                <a:moveTo>
                  <a:pt x="96" y="21"/>
                </a:moveTo>
                <a:cubicBezTo>
                  <a:pt x="91" y="21"/>
                  <a:pt x="91" y="21"/>
                  <a:pt x="91" y="21"/>
                </a:cubicBezTo>
                <a:cubicBezTo>
                  <a:pt x="91" y="29"/>
                  <a:pt x="91" y="29"/>
                  <a:pt x="91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21"/>
                  <a:pt x="69" y="21"/>
                  <a:pt x="69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6"/>
                  <a:pt x="64" y="16"/>
                  <a:pt x="65" y="16"/>
                </a:cubicBezTo>
                <a:cubicBezTo>
                  <a:pt x="65" y="16"/>
                  <a:pt x="65" y="16"/>
                  <a:pt x="66" y="16"/>
                </a:cubicBezTo>
                <a:cubicBezTo>
                  <a:pt x="75" y="20"/>
                  <a:pt x="85" y="20"/>
                  <a:pt x="94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6" y="16"/>
                  <a:pt x="96" y="16"/>
                  <a:pt x="96" y="17"/>
                </a:cubicBezTo>
                <a:lnTo>
                  <a:pt x="96" y="21"/>
                </a:lnTo>
                <a:close/>
                <a:moveTo>
                  <a:pt x="53" y="18"/>
                </a:moveTo>
                <a:cubicBezTo>
                  <a:pt x="53" y="11"/>
                  <a:pt x="59" y="5"/>
                  <a:pt x="66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101" y="5"/>
                  <a:pt x="107" y="11"/>
                  <a:pt x="107" y="18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101" y="15"/>
                  <a:pt x="100" y="13"/>
                  <a:pt x="98" y="12"/>
                </a:cubicBezTo>
                <a:cubicBezTo>
                  <a:pt x="96" y="10"/>
                  <a:pt x="94" y="10"/>
                  <a:pt x="92" y="11"/>
                </a:cubicBezTo>
                <a:cubicBezTo>
                  <a:pt x="84" y="14"/>
                  <a:pt x="76" y="14"/>
                  <a:pt x="68" y="11"/>
                </a:cubicBezTo>
                <a:cubicBezTo>
                  <a:pt x="66" y="10"/>
                  <a:pt x="64" y="10"/>
                  <a:pt x="62" y="12"/>
                </a:cubicBezTo>
                <a:cubicBezTo>
                  <a:pt x="60" y="13"/>
                  <a:pt x="59" y="15"/>
                  <a:pt x="59" y="17"/>
                </a:cubicBezTo>
                <a:cubicBezTo>
                  <a:pt x="59" y="21"/>
                  <a:pt x="59" y="21"/>
                  <a:pt x="59" y="21"/>
                </a:cubicBezTo>
                <a:cubicBezTo>
                  <a:pt x="53" y="21"/>
                  <a:pt x="53" y="21"/>
                  <a:pt x="53" y="21"/>
                </a:cubicBezTo>
                <a:lnTo>
                  <a:pt x="53" y="18"/>
                </a:lnTo>
                <a:close/>
                <a:moveTo>
                  <a:pt x="48" y="27"/>
                </a:moveTo>
                <a:cubicBezTo>
                  <a:pt x="64" y="27"/>
                  <a:pt x="64" y="27"/>
                  <a:pt x="64" y="27"/>
                </a:cubicBezTo>
                <a:cubicBezTo>
                  <a:pt x="64" y="29"/>
                  <a:pt x="64" y="29"/>
                  <a:pt x="64" y="29"/>
                </a:cubicBezTo>
                <a:cubicBezTo>
                  <a:pt x="48" y="29"/>
                  <a:pt x="48" y="29"/>
                  <a:pt x="48" y="29"/>
                </a:cubicBezTo>
                <a:lnTo>
                  <a:pt x="48" y="27"/>
                </a:lnTo>
                <a:close/>
                <a:moveTo>
                  <a:pt x="5" y="64"/>
                </a:moveTo>
                <a:cubicBezTo>
                  <a:pt x="155" y="64"/>
                  <a:pt x="155" y="64"/>
                  <a:pt x="155" y="64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5" y="67"/>
                  <a:pt x="5" y="67"/>
                  <a:pt x="5" y="67"/>
                </a:cubicBezTo>
                <a:lnTo>
                  <a:pt x="5" y="64"/>
                </a:lnTo>
                <a:close/>
                <a:moveTo>
                  <a:pt x="155" y="59"/>
                </a:moveTo>
                <a:cubicBezTo>
                  <a:pt x="5" y="59"/>
                  <a:pt x="5" y="59"/>
                  <a:pt x="5" y="59"/>
                </a:cubicBezTo>
                <a:cubicBezTo>
                  <a:pt x="5" y="56"/>
                  <a:pt x="5" y="56"/>
                  <a:pt x="5" y="56"/>
                </a:cubicBezTo>
                <a:cubicBezTo>
                  <a:pt x="155" y="56"/>
                  <a:pt x="155" y="56"/>
                  <a:pt x="155" y="56"/>
                </a:cubicBezTo>
                <a:lnTo>
                  <a:pt x="155" y="59"/>
                </a:lnTo>
                <a:close/>
                <a:moveTo>
                  <a:pt x="5" y="117"/>
                </a:moveTo>
                <a:cubicBezTo>
                  <a:pt x="155" y="117"/>
                  <a:pt x="155" y="117"/>
                  <a:pt x="155" y="117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5" y="120"/>
                  <a:pt x="5" y="120"/>
                  <a:pt x="5" y="120"/>
                </a:cubicBezTo>
                <a:lnTo>
                  <a:pt x="5" y="117"/>
                </a:lnTo>
                <a:close/>
                <a:moveTo>
                  <a:pt x="155" y="112"/>
                </a:moveTo>
                <a:cubicBezTo>
                  <a:pt x="5" y="112"/>
                  <a:pt x="5" y="112"/>
                  <a:pt x="5" y="112"/>
                </a:cubicBezTo>
                <a:cubicBezTo>
                  <a:pt x="5" y="109"/>
                  <a:pt x="5" y="109"/>
                  <a:pt x="5" y="109"/>
                </a:cubicBezTo>
                <a:cubicBezTo>
                  <a:pt x="155" y="109"/>
                  <a:pt x="155" y="109"/>
                  <a:pt x="155" y="109"/>
                </a:cubicBezTo>
                <a:lnTo>
                  <a:pt x="155" y="112"/>
                </a:lnTo>
                <a:close/>
                <a:moveTo>
                  <a:pt x="27" y="149"/>
                </a:moveTo>
                <a:cubicBezTo>
                  <a:pt x="13" y="149"/>
                  <a:pt x="13" y="149"/>
                  <a:pt x="13" y="149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15" y="147"/>
                  <a:pt x="15" y="147"/>
                  <a:pt x="15" y="147"/>
                </a:cubicBezTo>
                <a:cubicBezTo>
                  <a:pt x="27" y="147"/>
                  <a:pt x="27" y="147"/>
                  <a:pt x="27" y="147"/>
                </a:cubicBezTo>
                <a:lnTo>
                  <a:pt x="27" y="149"/>
                </a:lnTo>
                <a:close/>
                <a:moveTo>
                  <a:pt x="147" y="147"/>
                </a:moveTo>
                <a:cubicBezTo>
                  <a:pt x="147" y="149"/>
                  <a:pt x="147" y="149"/>
                  <a:pt x="147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3" y="147"/>
                  <a:pt x="133" y="147"/>
                  <a:pt x="133" y="147"/>
                </a:cubicBezTo>
                <a:cubicBezTo>
                  <a:pt x="145" y="147"/>
                  <a:pt x="145" y="147"/>
                  <a:pt x="145" y="147"/>
                </a:cubicBezTo>
                <a:lnTo>
                  <a:pt x="147" y="147"/>
                </a:lnTo>
                <a:close/>
                <a:moveTo>
                  <a:pt x="155" y="132"/>
                </a:moveTo>
                <a:cubicBezTo>
                  <a:pt x="155" y="137"/>
                  <a:pt x="150" y="141"/>
                  <a:pt x="145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0" y="141"/>
                  <a:pt x="5" y="137"/>
                  <a:pt x="5" y="132"/>
                </a:cubicBezTo>
                <a:cubicBezTo>
                  <a:pt x="5" y="125"/>
                  <a:pt x="5" y="125"/>
                  <a:pt x="5" y="125"/>
                </a:cubicBezTo>
                <a:cubicBezTo>
                  <a:pt x="155" y="125"/>
                  <a:pt x="155" y="125"/>
                  <a:pt x="155" y="125"/>
                </a:cubicBezTo>
                <a:lnTo>
                  <a:pt x="155" y="132"/>
                </a:lnTo>
                <a:close/>
                <a:moveTo>
                  <a:pt x="155" y="104"/>
                </a:moveTo>
                <a:cubicBezTo>
                  <a:pt x="5" y="104"/>
                  <a:pt x="5" y="104"/>
                  <a:pt x="5" y="104"/>
                </a:cubicBezTo>
                <a:cubicBezTo>
                  <a:pt x="5" y="72"/>
                  <a:pt x="5" y="72"/>
                  <a:pt x="5" y="72"/>
                </a:cubicBezTo>
                <a:cubicBezTo>
                  <a:pt x="155" y="72"/>
                  <a:pt x="155" y="72"/>
                  <a:pt x="155" y="72"/>
                </a:cubicBezTo>
                <a:lnTo>
                  <a:pt x="155" y="104"/>
                </a:lnTo>
                <a:close/>
                <a:moveTo>
                  <a:pt x="5" y="51"/>
                </a:moveTo>
                <a:cubicBezTo>
                  <a:pt x="5" y="44"/>
                  <a:pt x="5" y="44"/>
                  <a:pt x="5" y="44"/>
                </a:cubicBezTo>
                <a:cubicBezTo>
                  <a:pt x="5" y="39"/>
                  <a:pt x="10" y="35"/>
                  <a:pt x="15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50" y="35"/>
                  <a:pt x="155" y="39"/>
                  <a:pt x="155" y="44"/>
                </a:cubicBezTo>
                <a:cubicBezTo>
                  <a:pt x="155" y="51"/>
                  <a:pt x="155" y="51"/>
                  <a:pt x="155" y="51"/>
                </a:cubicBezTo>
                <a:lnTo>
                  <a:pt x="5" y="51"/>
                </a:lnTo>
                <a:close/>
                <a:moveTo>
                  <a:pt x="33" y="21"/>
                </a:moveTo>
                <a:cubicBezTo>
                  <a:pt x="35" y="20"/>
                  <a:pt x="35" y="19"/>
                  <a:pt x="34" y="17"/>
                </a:cubicBezTo>
                <a:cubicBezTo>
                  <a:pt x="34" y="16"/>
                  <a:pt x="32" y="16"/>
                  <a:pt x="31" y="16"/>
                </a:cubicBezTo>
                <a:cubicBezTo>
                  <a:pt x="15" y="24"/>
                  <a:pt x="15" y="24"/>
                  <a:pt x="15" y="24"/>
                </a:cubicBezTo>
                <a:cubicBezTo>
                  <a:pt x="13" y="25"/>
                  <a:pt x="13" y="27"/>
                  <a:pt x="14" y="28"/>
                </a:cubicBezTo>
                <a:cubicBezTo>
                  <a:pt x="14" y="29"/>
                  <a:pt x="15" y="29"/>
                  <a:pt x="16" y="29"/>
                </a:cubicBezTo>
                <a:cubicBezTo>
                  <a:pt x="16" y="29"/>
                  <a:pt x="17" y="29"/>
                  <a:pt x="17" y="29"/>
                </a:cubicBezTo>
                <a:lnTo>
                  <a:pt x="33" y="21"/>
                </a:lnTo>
                <a:close/>
                <a:moveTo>
                  <a:pt x="146" y="28"/>
                </a:moveTo>
                <a:cubicBezTo>
                  <a:pt x="147" y="27"/>
                  <a:pt x="147" y="25"/>
                  <a:pt x="145" y="24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8" y="16"/>
                  <a:pt x="126" y="16"/>
                  <a:pt x="126" y="17"/>
                </a:cubicBezTo>
                <a:cubicBezTo>
                  <a:pt x="125" y="19"/>
                  <a:pt x="125" y="20"/>
                  <a:pt x="127" y="21"/>
                </a:cubicBezTo>
                <a:cubicBezTo>
                  <a:pt x="143" y="29"/>
                  <a:pt x="143" y="29"/>
                  <a:pt x="143" y="29"/>
                </a:cubicBezTo>
                <a:cubicBezTo>
                  <a:pt x="143" y="29"/>
                  <a:pt x="144" y="29"/>
                  <a:pt x="144" y="29"/>
                </a:cubicBezTo>
                <a:cubicBezTo>
                  <a:pt x="145" y="29"/>
                  <a:pt x="146" y="29"/>
                  <a:pt x="146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" name="Freeform 1156">
            <a:extLst>
              <a:ext uri="{FF2B5EF4-FFF2-40B4-BE49-F238E27FC236}">
                <a16:creationId xmlns:a16="http://schemas.microsoft.com/office/drawing/2014/main" id="{73EE9C40-429C-4031-BAD1-CB4A866F1758}"/>
              </a:ext>
            </a:extLst>
          </p:cNvPr>
          <p:cNvSpPr>
            <a:spLocks noEditPoints="1"/>
          </p:cNvSpPr>
          <p:nvPr/>
        </p:nvSpPr>
        <p:spPr bwMode="auto">
          <a:xfrm>
            <a:off x="9703650" y="4287305"/>
            <a:ext cx="439126" cy="449460"/>
          </a:xfrm>
          <a:custGeom>
            <a:avLst/>
            <a:gdLst>
              <a:gd name="T0" fmla="*/ 65320 w 157"/>
              <a:gd name="T1" fmla="*/ 89773 h 160"/>
              <a:gd name="T2" fmla="*/ 0 w 157"/>
              <a:gd name="T3" fmla="*/ 276225 h 160"/>
              <a:gd name="T4" fmla="*/ 103137 w 157"/>
              <a:gd name="T5" fmla="*/ 504111 h 160"/>
              <a:gd name="T6" fmla="*/ 199398 w 157"/>
              <a:gd name="T7" fmla="*/ 24170 h 160"/>
              <a:gd name="T8" fmla="*/ 199398 w 157"/>
              <a:gd name="T9" fmla="*/ 24170 h 160"/>
              <a:gd name="T10" fmla="*/ 89385 w 157"/>
              <a:gd name="T11" fmla="*/ 414338 h 160"/>
              <a:gd name="T12" fmla="*/ 75634 w 157"/>
              <a:gd name="T13" fmla="*/ 176093 h 160"/>
              <a:gd name="T14" fmla="*/ 20627 w 157"/>
              <a:gd name="T15" fmla="*/ 255508 h 160"/>
              <a:gd name="T16" fmla="*/ 20627 w 157"/>
              <a:gd name="T17" fmla="*/ 276225 h 160"/>
              <a:gd name="T18" fmla="*/ 20627 w 157"/>
              <a:gd name="T19" fmla="*/ 303848 h 160"/>
              <a:gd name="T20" fmla="*/ 58444 w 157"/>
              <a:gd name="T21" fmla="*/ 234791 h 160"/>
              <a:gd name="T22" fmla="*/ 68758 w 157"/>
              <a:gd name="T23" fmla="*/ 355640 h 160"/>
              <a:gd name="T24" fmla="*/ 27503 w 157"/>
              <a:gd name="T25" fmla="*/ 352187 h 160"/>
              <a:gd name="T26" fmla="*/ 85947 w 157"/>
              <a:gd name="T27" fmla="*/ 141565 h 160"/>
              <a:gd name="T28" fmla="*/ 127202 w 157"/>
              <a:gd name="T29" fmla="*/ 58698 h 160"/>
              <a:gd name="T30" fmla="*/ 123764 w 157"/>
              <a:gd name="T31" fmla="*/ 86320 h 160"/>
              <a:gd name="T32" fmla="*/ 127202 w 157"/>
              <a:gd name="T33" fmla="*/ 473035 h 160"/>
              <a:gd name="T34" fmla="*/ 202836 w 157"/>
              <a:gd name="T35" fmla="*/ 528280 h 160"/>
              <a:gd name="T36" fmla="*/ 189084 w 157"/>
              <a:gd name="T37" fmla="*/ 521375 h 160"/>
              <a:gd name="T38" fmla="*/ 271594 w 157"/>
              <a:gd name="T39" fmla="*/ 531733 h 160"/>
              <a:gd name="T40" fmla="*/ 237215 w 157"/>
              <a:gd name="T41" fmla="*/ 524828 h 160"/>
              <a:gd name="T42" fmla="*/ 99699 w 157"/>
              <a:gd name="T43" fmla="*/ 386715 h 160"/>
              <a:gd name="T44" fmla="*/ 85947 w 157"/>
              <a:gd name="T45" fmla="*/ 355640 h 160"/>
              <a:gd name="T46" fmla="*/ 79072 w 157"/>
              <a:gd name="T47" fmla="*/ 321112 h 160"/>
              <a:gd name="T48" fmla="*/ 75634 w 157"/>
              <a:gd name="T49" fmla="*/ 276225 h 160"/>
              <a:gd name="T50" fmla="*/ 79072 w 157"/>
              <a:gd name="T51" fmla="*/ 231338 h 160"/>
              <a:gd name="T52" fmla="*/ 85947 w 157"/>
              <a:gd name="T53" fmla="*/ 196810 h 160"/>
              <a:gd name="T54" fmla="*/ 99699 w 157"/>
              <a:gd name="T55" fmla="*/ 165735 h 160"/>
              <a:gd name="T56" fmla="*/ 237215 w 157"/>
              <a:gd name="T57" fmla="*/ 27623 h 160"/>
              <a:gd name="T58" fmla="*/ 271594 w 157"/>
              <a:gd name="T59" fmla="*/ 20717 h 160"/>
              <a:gd name="T60" fmla="*/ 367855 w 157"/>
              <a:gd name="T61" fmla="*/ 455771 h 160"/>
              <a:gd name="T62" fmla="*/ 381607 w 157"/>
              <a:gd name="T63" fmla="*/ 459224 h 160"/>
              <a:gd name="T64" fmla="*/ 422861 w 157"/>
              <a:gd name="T65" fmla="*/ 435054 h 160"/>
              <a:gd name="T66" fmla="*/ 271594 w 157"/>
              <a:gd name="T67" fmla="*/ 479941 h 160"/>
              <a:gd name="T68" fmla="*/ 175333 w 157"/>
              <a:gd name="T69" fmla="*/ 113943 h 160"/>
              <a:gd name="T70" fmla="*/ 189084 w 157"/>
              <a:gd name="T71" fmla="*/ 113943 h 160"/>
              <a:gd name="T72" fmla="*/ 477868 w 157"/>
              <a:gd name="T73" fmla="*/ 303848 h 160"/>
              <a:gd name="T74" fmla="*/ 436613 w 157"/>
              <a:gd name="T75" fmla="*/ 131207 h 160"/>
              <a:gd name="T76" fmla="*/ 446927 w 157"/>
              <a:gd name="T77" fmla="*/ 145018 h 160"/>
              <a:gd name="T78" fmla="*/ 467554 w 157"/>
              <a:gd name="T79" fmla="*/ 372904 h 160"/>
              <a:gd name="T80" fmla="*/ 250967 w 157"/>
              <a:gd name="T81" fmla="*/ 79415 h 160"/>
              <a:gd name="T82" fmla="*/ 123764 w 157"/>
              <a:gd name="T83" fmla="*/ 324564 h 160"/>
              <a:gd name="T84" fmla="*/ 137516 w 157"/>
              <a:gd name="T85" fmla="*/ 331470 h 160"/>
              <a:gd name="T86" fmla="*/ 140954 w 157"/>
              <a:gd name="T87" fmla="*/ 203716 h 160"/>
              <a:gd name="T88" fmla="*/ 120326 w 157"/>
              <a:gd name="T89" fmla="*/ 248603 h 160"/>
              <a:gd name="T90" fmla="*/ 165019 w 157"/>
              <a:gd name="T91" fmla="*/ 397073 h 160"/>
              <a:gd name="T92" fmla="*/ 175333 w 157"/>
              <a:gd name="T93" fmla="*/ 410885 h 160"/>
              <a:gd name="T94" fmla="*/ 474430 w 157"/>
              <a:gd name="T95" fmla="*/ 196810 h 160"/>
              <a:gd name="T96" fmla="*/ 202836 w 157"/>
              <a:gd name="T97" fmla="*/ 448866 h 160"/>
              <a:gd name="T98" fmla="*/ 299097 w 157"/>
              <a:gd name="T99" fmla="*/ 79415 h 160"/>
              <a:gd name="T100" fmla="*/ 299097 w 157"/>
              <a:gd name="T101" fmla="*/ 62151 h 160"/>
              <a:gd name="T102" fmla="*/ 395358 w 157"/>
              <a:gd name="T103" fmla="*/ 103584 h 160"/>
              <a:gd name="T104" fmla="*/ 340352 w 157"/>
              <a:gd name="T105" fmla="*/ 176093 h 160"/>
              <a:gd name="T106" fmla="*/ 264718 w 157"/>
              <a:gd name="T107" fmla="*/ 193358 h 160"/>
              <a:gd name="T108" fmla="*/ 223463 w 157"/>
              <a:gd name="T109" fmla="*/ 193358 h 160"/>
              <a:gd name="T110" fmla="*/ 292221 w 157"/>
              <a:gd name="T111" fmla="*/ 310753 h 160"/>
              <a:gd name="T112" fmla="*/ 292221 w 157"/>
              <a:gd name="T113" fmla="*/ 376357 h 160"/>
              <a:gd name="T114" fmla="*/ 333476 w 157"/>
              <a:gd name="T115" fmla="*/ 376357 h 160"/>
              <a:gd name="T116" fmla="*/ 312849 w 157"/>
              <a:gd name="T117" fmla="*/ 317659 h 160"/>
              <a:gd name="T118" fmla="*/ 374731 w 157"/>
              <a:gd name="T119" fmla="*/ 196810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7" h="160">
                <a:moveTo>
                  <a:pt x="87" y="0"/>
                </a:moveTo>
                <a:cubicBezTo>
                  <a:pt x="84" y="0"/>
                  <a:pt x="81" y="0"/>
                  <a:pt x="79" y="1"/>
                </a:cubicBezTo>
                <a:cubicBezTo>
                  <a:pt x="76" y="0"/>
                  <a:pt x="73" y="0"/>
                  <a:pt x="70" y="0"/>
                </a:cubicBezTo>
                <a:cubicBezTo>
                  <a:pt x="57" y="0"/>
                  <a:pt x="44" y="4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28" y="16"/>
                  <a:pt x="23" y="20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4" y="31"/>
                  <a:pt x="11" y="37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6" y="48"/>
                  <a:pt x="4" y="52"/>
                  <a:pt x="3" y="57"/>
                </a:cubicBezTo>
                <a:cubicBezTo>
                  <a:pt x="3" y="57"/>
                  <a:pt x="3" y="57"/>
                  <a:pt x="3" y="58"/>
                </a:cubicBezTo>
                <a:cubicBezTo>
                  <a:pt x="1" y="65"/>
                  <a:pt x="0" y="72"/>
                  <a:pt x="0" y="80"/>
                </a:cubicBezTo>
                <a:cubicBezTo>
                  <a:pt x="0" y="92"/>
                  <a:pt x="2" y="10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9" y="120"/>
                  <a:pt x="13" y="126"/>
                  <a:pt x="16" y="131"/>
                </a:cubicBezTo>
                <a:cubicBezTo>
                  <a:pt x="16" y="131"/>
                  <a:pt x="17" y="132"/>
                  <a:pt x="17" y="132"/>
                </a:cubicBezTo>
                <a:cubicBezTo>
                  <a:pt x="21" y="137"/>
                  <a:pt x="25" y="141"/>
                  <a:pt x="30" y="145"/>
                </a:cubicBezTo>
                <a:cubicBezTo>
                  <a:pt x="30" y="145"/>
                  <a:pt x="30" y="146"/>
                  <a:pt x="30" y="146"/>
                </a:cubicBezTo>
                <a:cubicBezTo>
                  <a:pt x="42" y="155"/>
                  <a:pt x="55" y="160"/>
                  <a:pt x="70" y="160"/>
                </a:cubicBezTo>
                <a:cubicBezTo>
                  <a:pt x="73" y="160"/>
                  <a:pt x="76" y="160"/>
                  <a:pt x="79" y="159"/>
                </a:cubicBezTo>
                <a:cubicBezTo>
                  <a:pt x="81" y="160"/>
                  <a:pt x="84" y="160"/>
                  <a:pt x="87" y="160"/>
                </a:cubicBezTo>
                <a:cubicBezTo>
                  <a:pt x="126" y="160"/>
                  <a:pt x="157" y="124"/>
                  <a:pt x="157" y="80"/>
                </a:cubicBezTo>
                <a:cubicBezTo>
                  <a:pt x="157" y="36"/>
                  <a:pt x="126" y="0"/>
                  <a:pt x="87" y="0"/>
                </a:cubicBezTo>
                <a:close/>
                <a:moveTo>
                  <a:pt x="58" y="7"/>
                </a:moveTo>
                <a:cubicBezTo>
                  <a:pt x="57" y="8"/>
                  <a:pt x="56" y="8"/>
                  <a:pt x="55" y="9"/>
                </a:cubicBezTo>
                <a:cubicBezTo>
                  <a:pt x="55" y="9"/>
                  <a:pt x="54" y="9"/>
                  <a:pt x="54" y="10"/>
                </a:cubicBezTo>
                <a:cubicBezTo>
                  <a:pt x="53" y="10"/>
                  <a:pt x="52" y="11"/>
                  <a:pt x="51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50" y="9"/>
                  <a:pt x="54" y="8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30" y="127"/>
                </a:moveTo>
                <a:cubicBezTo>
                  <a:pt x="20" y="127"/>
                  <a:pt x="20" y="127"/>
                  <a:pt x="20" y="127"/>
                </a:cubicBezTo>
                <a:cubicBezTo>
                  <a:pt x="18" y="123"/>
                  <a:pt x="15" y="120"/>
                  <a:pt x="14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5" y="118"/>
                  <a:pt x="25" y="119"/>
                </a:cubicBezTo>
                <a:cubicBezTo>
                  <a:pt x="26" y="119"/>
                  <a:pt x="26" y="120"/>
                  <a:pt x="26" y="120"/>
                </a:cubicBezTo>
                <a:cubicBezTo>
                  <a:pt x="27" y="121"/>
                  <a:pt x="27" y="122"/>
                  <a:pt x="28" y="123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9" y="125"/>
                  <a:pt x="29" y="126"/>
                  <a:pt x="30" y="127"/>
                </a:cubicBezTo>
                <a:close/>
                <a:moveTo>
                  <a:pt x="12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8"/>
                  <a:pt x="22" y="49"/>
                  <a:pt x="22" y="51"/>
                </a:cubicBezTo>
                <a:cubicBezTo>
                  <a:pt x="21" y="51"/>
                  <a:pt x="21" y="51"/>
                  <a:pt x="21" y="52"/>
                </a:cubicBezTo>
                <a:cubicBezTo>
                  <a:pt x="21" y="53"/>
                  <a:pt x="20" y="54"/>
                  <a:pt x="20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2"/>
                  <a:pt x="11" y="50"/>
                  <a:pt x="12" y="47"/>
                </a:cubicBezTo>
                <a:close/>
                <a:moveTo>
                  <a:pt x="6" y="80"/>
                </a:moveTo>
                <a:cubicBezTo>
                  <a:pt x="6" y="78"/>
                  <a:pt x="6" y="76"/>
                  <a:pt x="6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8"/>
                  <a:pt x="17" y="80"/>
                </a:cubicBezTo>
                <a:cubicBezTo>
                  <a:pt x="17" y="81"/>
                  <a:pt x="17" y="82"/>
                  <a:pt x="17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6" y="82"/>
                  <a:pt x="6" y="81"/>
                  <a:pt x="6" y="80"/>
                </a:cubicBezTo>
                <a:close/>
                <a:moveTo>
                  <a:pt x="17" y="88"/>
                </a:moveTo>
                <a:cubicBezTo>
                  <a:pt x="17" y="89"/>
                  <a:pt x="17" y="91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8" y="94"/>
                  <a:pt x="18" y="95"/>
                  <a:pt x="18" y="97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4"/>
                  <a:pt x="6" y="91"/>
                  <a:pt x="6" y="88"/>
                </a:cubicBezTo>
                <a:lnTo>
                  <a:pt x="17" y="88"/>
                </a:lnTo>
                <a:close/>
                <a:moveTo>
                  <a:pt x="19" y="61"/>
                </a:moveTo>
                <a:cubicBezTo>
                  <a:pt x="19" y="61"/>
                  <a:pt x="19" y="61"/>
                  <a:pt x="18" y="62"/>
                </a:cubicBezTo>
                <a:cubicBezTo>
                  <a:pt x="18" y="62"/>
                  <a:pt x="18" y="62"/>
                  <a:pt x="18" y="63"/>
                </a:cubicBezTo>
                <a:cubicBezTo>
                  <a:pt x="18" y="64"/>
                  <a:pt x="18" y="66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8"/>
                  <a:pt x="17" y="69"/>
                  <a:pt x="17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6"/>
                  <a:pt x="7" y="63"/>
                  <a:pt x="8" y="61"/>
                </a:cubicBezTo>
                <a:lnTo>
                  <a:pt x="19" y="61"/>
                </a:lnTo>
                <a:close/>
                <a:moveTo>
                  <a:pt x="19" y="102"/>
                </a:moveTo>
                <a:cubicBezTo>
                  <a:pt x="19" y="102"/>
                  <a:pt x="19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1" y="107"/>
                  <a:pt x="21" y="108"/>
                </a:cubicBezTo>
                <a:cubicBezTo>
                  <a:pt x="21" y="109"/>
                  <a:pt x="21" y="109"/>
                  <a:pt x="22" y="109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0" y="108"/>
                  <a:pt x="9" y="105"/>
                  <a:pt x="8" y="102"/>
                </a:cubicBezTo>
                <a:lnTo>
                  <a:pt x="19" y="102"/>
                </a:lnTo>
                <a:close/>
                <a:moveTo>
                  <a:pt x="28" y="36"/>
                </a:moveTo>
                <a:cubicBezTo>
                  <a:pt x="28" y="36"/>
                  <a:pt x="28" y="36"/>
                  <a:pt x="28" y="37"/>
                </a:cubicBezTo>
                <a:cubicBezTo>
                  <a:pt x="27" y="38"/>
                  <a:pt x="27" y="39"/>
                  <a:pt x="26" y="40"/>
                </a:cubicBezTo>
                <a:cubicBezTo>
                  <a:pt x="26" y="40"/>
                  <a:pt x="26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37"/>
                  <a:pt x="19" y="34"/>
                  <a:pt x="2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3"/>
                  <a:pt x="29" y="34"/>
                  <a:pt x="28" y="36"/>
                </a:cubicBezTo>
                <a:close/>
                <a:moveTo>
                  <a:pt x="37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8"/>
                  <a:pt x="42" y="18"/>
                </a:cubicBezTo>
                <a:cubicBezTo>
                  <a:pt x="42" y="19"/>
                  <a:pt x="41" y="19"/>
                  <a:pt x="40" y="20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3"/>
                  <a:pt x="37" y="23"/>
                </a:cubicBezTo>
                <a:cubicBezTo>
                  <a:pt x="37" y="24"/>
                  <a:pt x="36" y="24"/>
                  <a:pt x="36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30" y="22"/>
                  <a:pt x="33" y="19"/>
                  <a:pt x="37" y="17"/>
                </a:cubicBezTo>
                <a:close/>
                <a:moveTo>
                  <a:pt x="24" y="132"/>
                </a:moveTo>
                <a:cubicBezTo>
                  <a:pt x="34" y="132"/>
                  <a:pt x="34" y="132"/>
                  <a:pt x="34" y="132"/>
                </a:cubicBezTo>
                <a:cubicBezTo>
                  <a:pt x="34" y="133"/>
                  <a:pt x="34" y="133"/>
                  <a:pt x="35" y="134"/>
                </a:cubicBezTo>
                <a:cubicBezTo>
                  <a:pt x="36" y="135"/>
                  <a:pt x="36" y="136"/>
                  <a:pt x="37" y="137"/>
                </a:cubicBezTo>
                <a:cubicBezTo>
                  <a:pt x="38" y="137"/>
                  <a:pt x="38" y="138"/>
                  <a:pt x="39" y="138"/>
                </a:cubicBezTo>
                <a:cubicBezTo>
                  <a:pt x="39" y="139"/>
                  <a:pt x="40" y="139"/>
                  <a:pt x="40" y="140"/>
                </a:cubicBezTo>
                <a:cubicBezTo>
                  <a:pt x="41" y="140"/>
                  <a:pt x="41" y="140"/>
                  <a:pt x="41" y="141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0" y="138"/>
                  <a:pt x="27" y="135"/>
                  <a:pt x="24" y="132"/>
                </a:cubicBezTo>
                <a:close/>
                <a:moveTo>
                  <a:pt x="59" y="153"/>
                </a:moveTo>
                <a:cubicBezTo>
                  <a:pt x="52" y="152"/>
                  <a:pt x="46" y="149"/>
                  <a:pt x="41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8" y="146"/>
                  <a:pt x="48" y="147"/>
                  <a:pt x="49" y="147"/>
                </a:cubicBezTo>
                <a:cubicBezTo>
                  <a:pt x="49" y="147"/>
                  <a:pt x="50" y="148"/>
                  <a:pt x="50" y="148"/>
                </a:cubicBezTo>
                <a:cubicBezTo>
                  <a:pt x="51" y="149"/>
                  <a:pt x="52" y="150"/>
                  <a:pt x="54" y="150"/>
                </a:cubicBezTo>
                <a:cubicBezTo>
                  <a:pt x="54" y="151"/>
                  <a:pt x="55" y="151"/>
                  <a:pt x="55" y="151"/>
                </a:cubicBezTo>
                <a:cubicBezTo>
                  <a:pt x="56" y="152"/>
                  <a:pt x="57" y="152"/>
                  <a:pt x="58" y="153"/>
                </a:cubicBezTo>
                <a:cubicBezTo>
                  <a:pt x="58" y="153"/>
                  <a:pt x="58" y="153"/>
                  <a:pt x="59" y="153"/>
                </a:cubicBezTo>
                <a:close/>
                <a:moveTo>
                  <a:pt x="87" y="154"/>
                </a:moveTo>
                <a:cubicBezTo>
                  <a:pt x="85" y="154"/>
                  <a:pt x="83" y="154"/>
                  <a:pt x="80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9" y="154"/>
                  <a:pt x="79" y="154"/>
                  <a:pt x="79" y="154"/>
                </a:cubicBezTo>
                <a:cubicBezTo>
                  <a:pt x="78" y="154"/>
                  <a:pt x="77" y="154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5" y="153"/>
                  <a:pt x="74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2" y="152"/>
                  <a:pt x="71" y="152"/>
                  <a:pt x="70" y="152"/>
                </a:cubicBezTo>
                <a:cubicBezTo>
                  <a:pt x="70" y="152"/>
                  <a:pt x="70" y="152"/>
                  <a:pt x="69" y="152"/>
                </a:cubicBezTo>
                <a:cubicBezTo>
                  <a:pt x="69" y="152"/>
                  <a:pt x="68" y="151"/>
                  <a:pt x="67" y="151"/>
                </a:cubicBezTo>
                <a:cubicBezTo>
                  <a:pt x="67" y="151"/>
                  <a:pt x="66" y="151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50" y="144"/>
                  <a:pt x="37" y="131"/>
                  <a:pt x="30" y="116"/>
                </a:cubicBezTo>
                <a:cubicBezTo>
                  <a:pt x="30" y="115"/>
                  <a:pt x="30" y="115"/>
                  <a:pt x="30" y="115"/>
                </a:cubicBezTo>
                <a:cubicBezTo>
                  <a:pt x="29" y="114"/>
                  <a:pt x="29" y="113"/>
                  <a:pt x="29" y="112"/>
                </a:cubicBezTo>
                <a:cubicBezTo>
                  <a:pt x="28" y="112"/>
                  <a:pt x="28" y="112"/>
                  <a:pt x="28" y="111"/>
                </a:cubicBezTo>
                <a:cubicBezTo>
                  <a:pt x="28" y="111"/>
                  <a:pt x="28" y="110"/>
                  <a:pt x="27" y="109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107"/>
                  <a:pt x="26" y="107"/>
                  <a:pt x="26" y="106"/>
                </a:cubicBezTo>
                <a:cubicBezTo>
                  <a:pt x="26" y="106"/>
                  <a:pt x="26" y="105"/>
                  <a:pt x="26" y="105"/>
                </a:cubicBezTo>
                <a:cubicBezTo>
                  <a:pt x="26" y="104"/>
                  <a:pt x="25" y="103"/>
                  <a:pt x="25" y="103"/>
                </a:cubicBezTo>
                <a:cubicBezTo>
                  <a:pt x="25" y="102"/>
                  <a:pt x="25" y="102"/>
                  <a:pt x="25" y="101"/>
                </a:cubicBezTo>
                <a:cubicBezTo>
                  <a:pt x="25" y="101"/>
                  <a:pt x="24" y="100"/>
                  <a:pt x="24" y="99"/>
                </a:cubicBezTo>
                <a:cubicBezTo>
                  <a:pt x="24" y="99"/>
                  <a:pt x="24" y="98"/>
                  <a:pt x="24" y="98"/>
                </a:cubicBezTo>
                <a:cubicBezTo>
                  <a:pt x="24" y="97"/>
                  <a:pt x="24" y="97"/>
                  <a:pt x="24" y="96"/>
                </a:cubicBezTo>
                <a:cubicBezTo>
                  <a:pt x="23" y="95"/>
                  <a:pt x="23" y="95"/>
                  <a:pt x="23" y="94"/>
                </a:cubicBezTo>
                <a:cubicBezTo>
                  <a:pt x="23" y="94"/>
                  <a:pt x="23" y="93"/>
                  <a:pt x="23" y="93"/>
                </a:cubicBezTo>
                <a:cubicBezTo>
                  <a:pt x="23" y="92"/>
                  <a:pt x="23" y="91"/>
                  <a:pt x="23" y="91"/>
                </a:cubicBezTo>
                <a:cubicBezTo>
                  <a:pt x="23" y="90"/>
                  <a:pt x="23" y="90"/>
                  <a:pt x="23" y="89"/>
                </a:cubicBezTo>
                <a:cubicBezTo>
                  <a:pt x="22" y="88"/>
                  <a:pt x="22" y="88"/>
                  <a:pt x="22" y="87"/>
                </a:cubicBezTo>
                <a:cubicBezTo>
                  <a:pt x="22" y="87"/>
                  <a:pt x="22" y="86"/>
                  <a:pt x="22" y="85"/>
                </a:cubicBezTo>
                <a:cubicBezTo>
                  <a:pt x="22" y="85"/>
                  <a:pt x="22" y="84"/>
                  <a:pt x="22" y="84"/>
                </a:cubicBezTo>
                <a:cubicBezTo>
                  <a:pt x="22" y="82"/>
                  <a:pt x="22" y="81"/>
                  <a:pt x="22" y="80"/>
                </a:cubicBezTo>
                <a:cubicBezTo>
                  <a:pt x="22" y="79"/>
                  <a:pt x="22" y="78"/>
                  <a:pt x="22" y="76"/>
                </a:cubicBezTo>
                <a:cubicBezTo>
                  <a:pt x="22" y="76"/>
                  <a:pt x="22" y="75"/>
                  <a:pt x="22" y="75"/>
                </a:cubicBezTo>
                <a:cubicBezTo>
                  <a:pt x="22" y="74"/>
                  <a:pt x="22" y="73"/>
                  <a:pt x="22" y="73"/>
                </a:cubicBezTo>
                <a:cubicBezTo>
                  <a:pt x="22" y="72"/>
                  <a:pt x="22" y="72"/>
                  <a:pt x="23" y="71"/>
                </a:cubicBezTo>
                <a:cubicBezTo>
                  <a:pt x="23" y="70"/>
                  <a:pt x="23" y="70"/>
                  <a:pt x="23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5"/>
                  <a:pt x="23" y="65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1"/>
                  <a:pt x="24" y="61"/>
                </a:cubicBezTo>
                <a:cubicBezTo>
                  <a:pt x="24" y="60"/>
                  <a:pt x="25" y="59"/>
                  <a:pt x="25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5" y="57"/>
                  <a:pt x="26" y="56"/>
                  <a:pt x="26" y="55"/>
                </a:cubicBezTo>
                <a:cubicBezTo>
                  <a:pt x="26" y="55"/>
                  <a:pt x="26" y="54"/>
                  <a:pt x="26" y="54"/>
                </a:cubicBezTo>
                <a:cubicBezTo>
                  <a:pt x="26" y="53"/>
                  <a:pt x="27" y="53"/>
                  <a:pt x="27" y="52"/>
                </a:cubicBezTo>
                <a:cubicBezTo>
                  <a:pt x="27" y="52"/>
                  <a:pt x="27" y="51"/>
                  <a:pt x="27" y="51"/>
                </a:cubicBezTo>
                <a:cubicBezTo>
                  <a:pt x="28" y="50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6"/>
                  <a:pt x="30" y="45"/>
                </a:cubicBezTo>
                <a:cubicBezTo>
                  <a:pt x="30" y="45"/>
                  <a:pt x="30" y="45"/>
                  <a:pt x="30" y="44"/>
                </a:cubicBezTo>
                <a:cubicBezTo>
                  <a:pt x="37" y="29"/>
                  <a:pt x="50" y="16"/>
                  <a:pt x="65" y="10"/>
                </a:cubicBezTo>
                <a:cubicBezTo>
                  <a:pt x="65" y="10"/>
                  <a:pt x="65" y="10"/>
                  <a:pt x="66" y="10"/>
                </a:cubicBezTo>
                <a:cubicBezTo>
                  <a:pt x="66" y="9"/>
                  <a:pt x="67" y="9"/>
                  <a:pt x="67" y="9"/>
                </a:cubicBezTo>
                <a:cubicBezTo>
                  <a:pt x="68" y="9"/>
                  <a:pt x="69" y="8"/>
                  <a:pt x="69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8"/>
                  <a:pt x="72" y="8"/>
                  <a:pt x="73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5" y="7"/>
                  <a:pt x="76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7" y="6"/>
                  <a:pt x="78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3" y="6"/>
                  <a:pt x="85" y="6"/>
                  <a:pt x="87" y="6"/>
                </a:cubicBezTo>
                <a:cubicBezTo>
                  <a:pt x="123" y="6"/>
                  <a:pt x="152" y="39"/>
                  <a:pt x="152" y="80"/>
                </a:cubicBezTo>
                <a:cubicBezTo>
                  <a:pt x="152" y="121"/>
                  <a:pt x="123" y="154"/>
                  <a:pt x="87" y="154"/>
                </a:cubicBezTo>
                <a:close/>
                <a:moveTo>
                  <a:pt x="107" y="132"/>
                </a:moveTo>
                <a:cubicBezTo>
                  <a:pt x="105" y="133"/>
                  <a:pt x="104" y="133"/>
                  <a:pt x="102" y="134"/>
                </a:cubicBezTo>
                <a:cubicBezTo>
                  <a:pt x="101" y="134"/>
                  <a:pt x="100" y="136"/>
                  <a:pt x="101" y="137"/>
                </a:cubicBezTo>
                <a:cubicBezTo>
                  <a:pt x="101" y="138"/>
                  <a:pt x="102" y="139"/>
                  <a:pt x="103" y="139"/>
                </a:cubicBezTo>
                <a:cubicBezTo>
                  <a:pt x="104" y="139"/>
                  <a:pt x="104" y="139"/>
                  <a:pt x="104" y="139"/>
                </a:cubicBezTo>
                <a:cubicBezTo>
                  <a:pt x="106" y="138"/>
                  <a:pt x="108" y="138"/>
                  <a:pt x="109" y="137"/>
                </a:cubicBezTo>
                <a:cubicBezTo>
                  <a:pt x="111" y="136"/>
                  <a:pt x="111" y="134"/>
                  <a:pt x="111" y="133"/>
                </a:cubicBezTo>
                <a:cubicBezTo>
                  <a:pt x="110" y="132"/>
                  <a:pt x="108" y="131"/>
                  <a:pt x="107" y="132"/>
                </a:cubicBezTo>
                <a:close/>
                <a:moveTo>
                  <a:pt x="123" y="119"/>
                </a:moveTo>
                <a:cubicBezTo>
                  <a:pt x="122" y="120"/>
                  <a:pt x="121" y="121"/>
                  <a:pt x="119" y="123"/>
                </a:cubicBezTo>
                <a:cubicBezTo>
                  <a:pt x="118" y="124"/>
                  <a:pt x="118" y="125"/>
                  <a:pt x="119" y="126"/>
                </a:cubicBezTo>
                <a:cubicBezTo>
                  <a:pt x="120" y="127"/>
                  <a:pt x="121" y="127"/>
                  <a:pt x="121" y="127"/>
                </a:cubicBezTo>
                <a:cubicBezTo>
                  <a:pt x="122" y="127"/>
                  <a:pt x="123" y="127"/>
                  <a:pt x="123" y="126"/>
                </a:cubicBezTo>
                <a:cubicBezTo>
                  <a:pt x="125" y="125"/>
                  <a:pt x="126" y="124"/>
                  <a:pt x="127" y="122"/>
                </a:cubicBezTo>
                <a:cubicBezTo>
                  <a:pt x="128" y="121"/>
                  <a:pt x="128" y="119"/>
                  <a:pt x="127" y="118"/>
                </a:cubicBezTo>
                <a:cubicBezTo>
                  <a:pt x="126" y="117"/>
                  <a:pt x="124" y="117"/>
                  <a:pt x="123" y="119"/>
                </a:cubicBezTo>
                <a:close/>
                <a:moveTo>
                  <a:pt x="87" y="137"/>
                </a:moveTo>
                <a:cubicBezTo>
                  <a:pt x="85" y="137"/>
                  <a:pt x="83" y="137"/>
                  <a:pt x="82" y="136"/>
                </a:cubicBezTo>
                <a:cubicBezTo>
                  <a:pt x="80" y="136"/>
                  <a:pt x="79" y="137"/>
                  <a:pt x="79" y="139"/>
                </a:cubicBezTo>
                <a:cubicBezTo>
                  <a:pt x="79" y="140"/>
                  <a:pt x="80" y="142"/>
                  <a:pt x="81" y="142"/>
                </a:cubicBezTo>
                <a:cubicBezTo>
                  <a:pt x="83" y="142"/>
                  <a:pt x="85" y="142"/>
                  <a:pt x="87" y="142"/>
                </a:cubicBezTo>
                <a:cubicBezTo>
                  <a:pt x="87" y="142"/>
                  <a:pt x="87" y="142"/>
                  <a:pt x="87" y="142"/>
                </a:cubicBezTo>
                <a:cubicBezTo>
                  <a:pt x="89" y="142"/>
                  <a:pt x="90" y="141"/>
                  <a:pt x="90" y="139"/>
                </a:cubicBezTo>
                <a:cubicBezTo>
                  <a:pt x="90" y="138"/>
                  <a:pt x="88" y="137"/>
                  <a:pt x="87" y="137"/>
                </a:cubicBezTo>
                <a:close/>
                <a:moveTo>
                  <a:pt x="51" y="33"/>
                </a:moveTo>
                <a:cubicBezTo>
                  <a:pt x="49" y="35"/>
                  <a:pt x="48" y="36"/>
                  <a:pt x="47" y="38"/>
                </a:cubicBezTo>
                <a:cubicBezTo>
                  <a:pt x="46" y="39"/>
                  <a:pt x="46" y="41"/>
                  <a:pt x="47" y="42"/>
                </a:cubicBezTo>
                <a:cubicBezTo>
                  <a:pt x="48" y="42"/>
                  <a:pt x="48" y="42"/>
                  <a:pt x="49" y="42"/>
                </a:cubicBezTo>
                <a:cubicBezTo>
                  <a:pt x="50" y="42"/>
                  <a:pt x="51" y="42"/>
                  <a:pt x="51" y="41"/>
                </a:cubicBezTo>
                <a:cubicBezTo>
                  <a:pt x="52" y="40"/>
                  <a:pt x="53" y="39"/>
                  <a:pt x="55" y="37"/>
                </a:cubicBezTo>
                <a:cubicBezTo>
                  <a:pt x="56" y="36"/>
                  <a:pt x="56" y="35"/>
                  <a:pt x="55" y="33"/>
                </a:cubicBezTo>
                <a:cubicBezTo>
                  <a:pt x="53" y="32"/>
                  <a:pt x="52" y="32"/>
                  <a:pt x="51" y="33"/>
                </a:cubicBezTo>
                <a:close/>
                <a:moveTo>
                  <a:pt x="139" y="77"/>
                </a:moveTo>
                <a:cubicBezTo>
                  <a:pt x="137" y="77"/>
                  <a:pt x="136" y="78"/>
                  <a:pt x="136" y="80"/>
                </a:cubicBezTo>
                <a:cubicBezTo>
                  <a:pt x="136" y="82"/>
                  <a:pt x="136" y="83"/>
                  <a:pt x="136" y="85"/>
                </a:cubicBezTo>
                <a:cubicBezTo>
                  <a:pt x="136" y="87"/>
                  <a:pt x="137" y="88"/>
                  <a:pt x="138" y="88"/>
                </a:cubicBezTo>
                <a:cubicBezTo>
                  <a:pt x="139" y="88"/>
                  <a:pt x="139" y="88"/>
                  <a:pt x="139" y="88"/>
                </a:cubicBezTo>
                <a:cubicBezTo>
                  <a:pt x="140" y="88"/>
                  <a:pt x="141" y="87"/>
                  <a:pt x="141" y="85"/>
                </a:cubicBezTo>
                <a:cubicBezTo>
                  <a:pt x="142" y="84"/>
                  <a:pt x="142" y="82"/>
                  <a:pt x="142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2" y="78"/>
                  <a:pt x="140" y="77"/>
                  <a:pt x="139" y="77"/>
                </a:cubicBezTo>
                <a:close/>
                <a:moveTo>
                  <a:pt x="130" y="42"/>
                </a:moveTo>
                <a:cubicBezTo>
                  <a:pt x="129" y="41"/>
                  <a:pt x="128" y="39"/>
                  <a:pt x="127" y="38"/>
                </a:cubicBezTo>
                <a:cubicBezTo>
                  <a:pt x="126" y="36"/>
                  <a:pt x="124" y="36"/>
                  <a:pt x="123" y="37"/>
                </a:cubicBezTo>
                <a:cubicBezTo>
                  <a:pt x="122" y="38"/>
                  <a:pt x="122" y="40"/>
                  <a:pt x="123" y="41"/>
                </a:cubicBezTo>
                <a:cubicBezTo>
                  <a:pt x="124" y="42"/>
                  <a:pt x="125" y="44"/>
                  <a:pt x="126" y="45"/>
                </a:cubicBezTo>
                <a:cubicBezTo>
                  <a:pt x="126" y="46"/>
                  <a:pt x="127" y="46"/>
                  <a:pt x="128" y="46"/>
                </a:cubicBezTo>
                <a:cubicBezTo>
                  <a:pt x="129" y="46"/>
                  <a:pt x="129" y="46"/>
                  <a:pt x="130" y="46"/>
                </a:cubicBezTo>
                <a:cubicBezTo>
                  <a:pt x="131" y="45"/>
                  <a:pt x="131" y="43"/>
                  <a:pt x="130" y="42"/>
                </a:cubicBezTo>
                <a:close/>
                <a:moveTo>
                  <a:pt x="136" y="99"/>
                </a:moveTo>
                <a:cubicBezTo>
                  <a:pt x="135" y="98"/>
                  <a:pt x="133" y="99"/>
                  <a:pt x="133" y="100"/>
                </a:cubicBezTo>
                <a:cubicBezTo>
                  <a:pt x="132" y="102"/>
                  <a:pt x="132" y="104"/>
                  <a:pt x="131" y="105"/>
                </a:cubicBezTo>
                <a:cubicBezTo>
                  <a:pt x="130" y="107"/>
                  <a:pt x="131" y="108"/>
                  <a:pt x="132" y="109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34" y="109"/>
                  <a:pt x="136" y="109"/>
                  <a:pt x="136" y="108"/>
                </a:cubicBezTo>
                <a:cubicBezTo>
                  <a:pt x="137" y="106"/>
                  <a:pt x="137" y="104"/>
                  <a:pt x="138" y="102"/>
                </a:cubicBezTo>
                <a:cubicBezTo>
                  <a:pt x="139" y="101"/>
                  <a:pt x="138" y="99"/>
                  <a:pt x="136" y="99"/>
                </a:cubicBezTo>
                <a:close/>
                <a:moveTo>
                  <a:pt x="66" y="29"/>
                </a:moveTo>
                <a:cubicBezTo>
                  <a:pt x="66" y="29"/>
                  <a:pt x="67" y="28"/>
                  <a:pt x="67" y="28"/>
                </a:cubicBezTo>
                <a:cubicBezTo>
                  <a:pt x="69" y="27"/>
                  <a:pt x="70" y="27"/>
                  <a:pt x="72" y="26"/>
                </a:cubicBezTo>
                <a:cubicBezTo>
                  <a:pt x="73" y="26"/>
                  <a:pt x="74" y="24"/>
                  <a:pt x="73" y="23"/>
                </a:cubicBezTo>
                <a:cubicBezTo>
                  <a:pt x="73" y="21"/>
                  <a:pt x="71" y="20"/>
                  <a:pt x="70" y="21"/>
                </a:cubicBezTo>
                <a:cubicBezTo>
                  <a:pt x="68" y="22"/>
                  <a:pt x="66" y="22"/>
                  <a:pt x="64" y="23"/>
                </a:cubicBezTo>
                <a:cubicBezTo>
                  <a:pt x="63" y="24"/>
                  <a:pt x="63" y="26"/>
                  <a:pt x="63" y="27"/>
                </a:cubicBezTo>
                <a:cubicBezTo>
                  <a:pt x="64" y="28"/>
                  <a:pt x="65" y="29"/>
                  <a:pt x="66" y="29"/>
                </a:cubicBezTo>
                <a:close/>
                <a:moveTo>
                  <a:pt x="40" y="96"/>
                </a:moveTo>
                <a:cubicBezTo>
                  <a:pt x="39" y="94"/>
                  <a:pt x="38" y="93"/>
                  <a:pt x="36" y="94"/>
                </a:cubicBezTo>
                <a:cubicBezTo>
                  <a:pt x="35" y="94"/>
                  <a:pt x="34" y="95"/>
                  <a:pt x="34" y="97"/>
                </a:cubicBezTo>
                <a:cubicBezTo>
                  <a:pt x="35" y="99"/>
                  <a:pt x="35" y="101"/>
                  <a:pt x="36" y="102"/>
                </a:cubicBezTo>
                <a:cubicBezTo>
                  <a:pt x="36" y="104"/>
                  <a:pt x="37" y="104"/>
                  <a:pt x="38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41" y="104"/>
                  <a:pt x="42" y="102"/>
                  <a:pt x="41" y="101"/>
                </a:cubicBezTo>
                <a:cubicBezTo>
                  <a:pt x="41" y="99"/>
                  <a:pt x="40" y="97"/>
                  <a:pt x="40" y="96"/>
                </a:cubicBezTo>
                <a:close/>
                <a:moveTo>
                  <a:pt x="42" y="51"/>
                </a:moveTo>
                <a:cubicBezTo>
                  <a:pt x="40" y="50"/>
                  <a:pt x="38" y="51"/>
                  <a:pt x="38" y="52"/>
                </a:cubicBezTo>
                <a:cubicBezTo>
                  <a:pt x="37" y="54"/>
                  <a:pt x="36" y="56"/>
                  <a:pt x="36" y="58"/>
                </a:cubicBezTo>
                <a:cubicBezTo>
                  <a:pt x="35" y="59"/>
                  <a:pt x="36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40" y="61"/>
                  <a:pt x="41" y="61"/>
                  <a:pt x="41" y="59"/>
                </a:cubicBezTo>
                <a:cubicBezTo>
                  <a:pt x="42" y="58"/>
                  <a:pt x="42" y="56"/>
                  <a:pt x="43" y="55"/>
                </a:cubicBezTo>
                <a:cubicBezTo>
                  <a:pt x="44" y="53"/>
                  <a:pt x="43" y="52"/>
                  <a:pt x="42" y="51"/>
                </a:cubicBezTo>
                <a:close/>
                <a:moveTo>
                  <a:pt x="38" y="80"/>
                </a:moveTo>
                <a:cubicBezTo>
                  <a:pt x="38" y="80"/>
                  <a:pt x="38" y="80"/>
                  <a:pt x="38" y="80"/>
                </a:cubicBezTo>
                <a:cubicBezTo>
                  <a:pt x="38" y="78"/>
                  <a:pt x="38" y="76"/>
                  <a:pt x="38" y="75"/>
                </a:cubicBezTo>
                <a:cubicBezTo>
                  <a:pt x="38" y="73"/>
                  <a:pt x="37" y="72"/>
                  <a:pt x="35" y="72"/>
                </a:cubicBezTo>
                <a:cubicBezTo>
                  <a:pt x="34" y="72"/>
                  <a:pt x="33" y="73"/>
                  <a:pt x="32" y="74"/>
                </a:cubicBezTo>
                <a:cubicBezTo>
                  <a:pt x="32" y="76"/>
                  <a:pt x="32" y="78"/>
                  <a:pt x="32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2"/>
                  <a:pt x="33" y="83"/>
                  <a:pt x="35" y="83"/>
                </a:cubicBezTo>
                <a:cubicBezTo>
                  <a:pt x="36" y="83"/>
                  <a:pt x="38" y="82"/>
                  <a:pt x="38" y="80"/>
                </a:cubicBezTo>
                <a:close/>
                <a:moveTo>
                  <a:pt x="48" y="115"/>
                </a:moveTo>
                <a:cubicBezTo>
                  <a:pt x="47" y="113"/>
                  <a:pt x="45" y="113"/>
                  <a:pt x="44" y="114"/>
                </a:cubicBezTo>
                <a:cubicBezTo>
                  <a:pt x="43" y="115"/>
                  <a:pt x="43" y="116"/>
                  <a:pt x="43" y="118"/>
                </a:cubicBezTo>
                <a:cubicBezTo>
                  <a:pt x="45" y="119"/>
                  <a:pt x="46" y="121"/>
                  <a:pt x="47" y="122"/>
                </a:cubicBezTo>
                <a:cubicBezTo>
                  <a:pt x="47" y="123"/>
                  <a:pt x="48" y="123"/>
                  <a:pt x="49" y="123"/>
                </a:cubicBezTo>
                <a:cubicBezTo>
                  <a:pt x="50" y="123"/>
                  <a:pt x="50" y="123"/>
                  <a:pt x="51" y="123"/>
                </a:cubicBezTo>
                <a:cubicBezTo>
                  <a:pt x="52" y="122"/>
                  <a:pt x="52" y="120"/>
                  <a:pt x="51" y="119"/>
                </a:cubicBezTo>
                <a:cubicBezTo>
                  <a:pt x="50" y="118"/>
                  <a:pt x="49" y="116"/>
                  <a:pt x="48" y="115"/>
                </a:cubicBezTo>
                <a:close/>
                <a:moveTo>
                  <a:pt x="134" y="64"/>
                </a:moveTo>
                <a:cubicBezTo>
                  <a:pt x="134" y="66"/>
                  <a:pt x="136" y="66"/>
                  <a:pt x="137" y="66"/>
                </a:cubicBezTo>
                <a:cubicBezTo>
                  <a:pt x="137" y="66"/>
                  <a:pt x="137" y="66"/>
                  <a:pt x="138" y="66"/>
                </a:cubicBezTo>
                <a:cubicBezTo>
                  <a:pt x="139" y="66"/>
                  <a:pt x="140" y="64"/>
                  <a:pt x="140" y="63"/>
                </a:cubicBezTo>
                <a:cubicBezTo>
                  <a:pt x="139" y="61"/>
                  <a:pt x="139" y="59"/>
                  <a:pt x="138" y="57"/>
                </a:cubicBezTo>
                <a:cubicBezTo>
                  <a:pt x="137" y="56"/>
                  <a:pt x="136" y="55"/>
                  <a:pt x="134" y="56"/>
                </a:cubicBezTo>
                <a:cubicBezTo>
                  <a:pt x="133" y="56"/>
                  <a:pt x="132" y="58"/>
                  <a:pt x="133" y="59"/>
                </a:cubicBezTo>
                <a:cubicBezTo>
                  <a:pt x="133" y="61"/>
                  <a:pt x="134" y="63"/>
                  <a:pt x="134" y="64"/>
                </a:cubicBezTo>
                <a:close/>
                <a:moveTo>
                  <a:pt x="67" y="132"/>
                </a:moveTo>
                <a:cubicBezTo>
                  <a:pt x="66" y="131"/>
                  <a:pt x="64" y="130"/>
                  <a:pt x="63" y="129"/>
                </a:cubicBezTo>
                <a:cubicBezTo>
                  <a:pt x="61" y="128"/>
                  <a:pt x="60" y="129"/>
                  <a:pt x="59" y="130"/>
                </a:cubicBezTo>
                <a:cubicBezTo>
                  <a:pt x="58" y="131"/>
                  <a:pt x="58" y="133"/>
                  <a:pt x="60" y="134"/>
                </a:cubicBezTo>
                <a:cubicBezTo>
                  <a:pt x="61" y="135"/>
                  <a:pt x="63" y="136"/>
                  <a:pt x="65" y="137"/>
                </a:cubicBezTo>
                <a:cubicBezTo>
                  <a:pt x="65" y="137"/>
                  <a:pt x="65" y="137"/>
                  <a:pt x="66" y="137"/>
                </a:cubicBezTo>
                <a:cubicBezTo>
                  <a:pt x="67" y="137"/>
                  <a:pt x="68" y="137"/>
                  <a:pt x="68" y="136"/>
                </a:cubicBezTo>
                <a:cubicBezTo>
                  <a:pt x="69" y="134"/>
                  <a:pt x="68" y="133"/>
                  <a:pt x="67" y="132"/>
                </a:cubicBezTo>
                <a:close/>
                <a:moveTo>
                  <a:pt x="87" y="23"/>
                </a:moveTo>
                <a:cubicBezTo>
                  <a:pt x="89" y="23"/>
                  <a:pt x="90" y="23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4" y="24"/>
                  <a:pt x="95" y="23"/>
                  <a:pt x="95" y="21"/>
                </a:cubicBezTo>
                <a:cubicBezTo>
                  <a:pt x="95" y="20"/>
                  <a:pt x="94" y="18"/>
                  <a:pt x="93" y="18"/>
                </a:cubicBezTo>
                <a:cubicBezTo>
                  <a:pt x="91" y="18"/>
                  <a:pt x="89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5" y="18"/>
                  <a:pt x="84" y="19"/>
                  <a:pt x="84" y="21"/>
                </a:cubicBezTo>
                <a:cubicBezTo>
                  <a:pt x="84" y="22"/>
                  <a:pt x="85" y="23"/>
                  <a:pt x="87" y="23"/>
                </a:cubicBezTo>
                <a:close/>
                <a:moveTo>
                  <a:pt x="107" y="28"/>
                </a:moveTo>
                <a:cubicBezTo>
                  <a:pt x="108" y="29"/>
                  <a:pt x="110" y="30"/>
                  <a:pt x="111" y="31"/>
                </a:cubicBezTo>
                <a:cubicBezTo>
                  <a:pt x="112" y="31"/>
                  <a:pt x="112" y="31"/>
                  <a:pt x="113" y="31"/>
                </a:cubicBezTo>
                <a:cubicBezTo>
                  <a:pt x="113" y="31"/>
                  <a:pt x="114" y="31"/>
                  <a:pt x="115" y="30"/>
                </a:cubicBezTo>
                <a:cubicBezTo>
                  <a:pt x="116" y="29"/>
                  <a:pt x="115" y="27"/>
                  <a:pt x="114" y="26"/>
                </a:cubicBezTo>
                <a:cubicBezTo>
                  <a:pt x="112" y="25"/>
                  <a:pt x="111" y="24"/>
                  <a:pt x="109" y="23"/>
                </a:cubicBezTo>
                <a:cubicBezTo>
                  <a:pt x="108" y="22"/>
                  <a:pt x="106" y="23"/>
                  <a:pt x="105" y="24"/>
                </a:cubicBezTo>
                <a:cubicBezTo>
                  <a:pt x="105" y="26"/>
                  <a:pt x="105" y="27"/>
                  <a:pt x="107" y="28"/>
                </a:cubicBezTo>
                <a:close/>
                <a:moveTo>
                  <a:pt x="116" y="51"/>
                </a:moveTo>
                <a:cubicBezTo>
                  <a:pt x="99" y="51"/>
                  <a:pt x="99" y="51"/>
                  <a:pt x="99" y="51"/>
                </a:cubicBezTo>
                <a:cubicBezTo>
                  <a:pt x="97" y="51"/>
                  <a:pt x="96" y="52"/>
                  <a:pt x="96" y="54"/>
                </a:cubicBezTo>
                <a:cubicBezTo>
                  <a:pt x="96" y="55"/>
                  <a:pt x="97" y="56"/>
                  <a:pt x="99" y="56"/>
                </a:cubicBezTo>
                <a:cubicBezTo>
                  <a:pt x="103" y="56"/>
                  <a:pt x="103" y="56"/>
                  <a:pt x="103" y="56"/>
                </a:cubicBezTo>
                <a:cubicBezTo>
                  <a:pt x="88" y="80"/>
                  <a:pt x="88" y="80"/>
                  <a:pt x="88" y="80"/>
                </a:cubicBezTo>
                <a:cubicBezTo>
                  <a:pt x="72" y="56"/>
                  <a:pt x="72" y="56"/>
                  <a:pt x="72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9" y="56"/>
                  <a:pt x="80" y="55"/>
                  <a:pt x="80" y="54"/>
                </a:cubicBezTo>
                <a:cubicBezTo>
                  <a:pt x="80" y="52"/>
                  <a:pt x="79" y="51"/>
                  <a:pt x="77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58" y="51"/>
                  <a:pt x="57" y="52"/>
                  <a:pt x="57" y="54"/>
                </a:cubicBezTo>
                <a:cubicBezTo>
                  <a:pt x="57" y="55"/>
                  <a:pt x="58" y="56"/>
                  <a:pt x="60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56"/>
                  <a:pt x="66" y="57"/>
                  <a:pt x="66" y="57"/>
                </a:cubicBezTo>
                <a:cubicBezTo>
                  <a:pt x="83" y="84"/>
                  <a:pt x="83" y="84"/>
                  <a:pt x="83" y="84"/>
                </a:cubicBezTo>
                <a:cubicBezTo>
                  <a:pt x="74" y="84"/>
                  <a:pt x="74" y="84"/>
                  <a:pt x="74" y="84"/>
                </a:cubicBezTo>
                <a:cubicBezTo>
                  <a:pt x="72" y="84"/>
                  <a:pt x="71" y="85"/>
                  <a:pt x="71" y="87"/>
                </a:cubicBezTo>
                <a:cubicBezTo>
                  <a:pt x="71" y="88"/>
                  <a:pt x="72" y="90"/>
                  <a:pt x="74" y="90"/>
                </a:cubicBezTo>
                <a:cubicBezTo>
                  <a:pt x="85" y="90"/>
                  <a:pt x="85" y="90"/>
                  <a:pt x="85" y="90"/>
                </a:cubicBezTo>
                <a:cubicBezTo>
                  <a:pt x="85" y="92"/>
                  <a:pt x="85" y="92"/>
                  <a:pt x="85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72" y="92"/>
                  <a:pt x="71" y="93"/>
                  <a:pt x="71" y="95"/>
                </a:cubicBezTo>
                <a:cubicBezTo>
                  <a:pt x="71" y="97"/>
                  <a:pt x="72" y="98"/>
                  <a:pt x="74" y="98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79" y="109"/>
                  <a:pt x="79" y="109"/>
                  <a:pt x="79" y="109"/>
                </a:cubicBezTo>
                <a:cubicBezTo>
                  <a:pt x="77" y="109"/>
                  <a:pt x="76" y="110"/>
                  <a:pt x="76" y="112"/>
                </a:cubicBezTo>
                <a:cubicBezTo>
                  <a:pt x="76" y="113"/>
                  <a:pt x="77" y="114"/>
                  <a:pt x="79" y="114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99" y="114"/>
                  <a:pt x="100" y="113"/>
                  <a:pt x="100" y="112"/>
                </a:cubicBezTo>
                <a:cubicBezTo>
                  <a:pt x="100" y="110"/>
                  <a:pt x="99" y="109"/>
                  <a:pt x="97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98"/>
                  <a:pt x="91" y="98"/>
                  <a:pt x="91" y="98"/>
                </a:cubicBezTo>
                <a:cubicBezTo>
                  <a:pt x="102" y="98"/>
                  <a:pt x="102" y="98"/>
                  <a:pt x="102" y="98"/>
                </a:cubicBezTo>
                <a:cubicBezTo>
                  <a:pt x="104" y="98"/>
                  <a:pt x="105" y="97"/>
                  <a:pt x="105" y="95"/>
                </a:cubicBezTo>
                <a:cubicBezTo>
                  <a:pt x="105" y="93"/>
                  <a:pt x="104" y="92"/>
                  <a:pt x="102" y="92"/>
                </a:cubicBezTo>
                <a:cubicBezTo>
                  <a:pt x="91" y="92"/>
                  <a:pt x="91" y="92"/>
                  <a:pt x="91" y="92"/>
                </a:cubicBezTo>
                <a:cubicBezTo>
                  <a:pt x="91" y="90"/>
                  <a:pt x="91" y="90"/>
                  <a:pt x="91" y="90"/>
                </a:cubicBezTo>
                <a:cubicBezTo>
                  <a:pt x="102" y="90"/>
                  <a:pt x="102" y="90"/>
                  <a:pt x="102" y="90"/>
                </a:cubicBezTo>
                <a:cubicBezTo>
                  <a:pt x="104" y="90"/>
                  <a:pt x="105" y="88"/>
                  <a:pt x="105" y="87"/>
                </a:cubicBezTo>
                <a:cubicBezTo>
                  <a:pt x="105" y="85"/>
                  <a:pt x="104" y="84"/>
                  <a:pt x="102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109" y="57"/>
                  <a:pt x="109" y="57"/>
                  <a:pt x="109" y="57"/>
                </a:cubicBezTo>
                <a:cubicBezTo>
                  <a:pt x="110" y="57"/>
                  <a:pt x="110" y="56"/>
                  <a:pt x="110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8" y="56"/>
                  <a:pt x="119" y="55"/>
                  <a:pt x="119" y="54"/>
                </a:cubicBezTo>
                <a:cubicBezTo>
                  <a:pt x="119" y="52"/>
                  <a:pt x="118" y="51"/>
                  <a:pt x="116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81714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92">
            <a:extLst>
              <a:ext uri="{FF2B5EF4-FFF2-40B4-BE49-F238E27FC236}">
                <a16:creationId xmlns:a16="http://schemas.microsoft.com/office/drawing/2014/main" id="{4C2DDD16-6E49-4799-97C4-885CD51D2B4D}"/>
              </a:ext>
            </a:extLst>
          </p:cNvPr>
          <p:cNvSpPr>
            <a:spLocks noEditPoints="1"/>
          </p:cNvSpPr>
          <p:nvPr/>
        </p:nvSpPr>
        <p:spPr bwMode="auto">
          <a:xfrm>
            <a:off x="1745957" y="4288332"/>
            <a:ext cx="446786" cy="446786"/>
          </a:xfrm>
          <a:custGeom>
            <a:avLst/>
            <a:gdLst>
              <a:gd name="T0" fmla="*/ 219607 w 161"/>
              <a:gd name="T1" fmla="*/ 44887 h 160"/>
              <a:gd name="T2" fmla="*/ 192157 w 161"/>
              <a:gd name="T3" fmla="*/ 55245 h 160"/>
              <a:gd name="T4" fmla="*/ 181862 w 161"/>
              <a:gd name="T5" fmla="*/ 65603 h 160"/>
              <a:gd name="T6" fmla="*/ 147549 w 161"/>
              <a:gd name="T7" fmla="*/ 120848 h 160"/>
              <a:gd name="T8" fmla="*/ 137255 w 161"/>
              <a:gd name="T9" fmla="*/ 110490 h 160"/>
              <a:gd name="T10" fmla="*/ 109804 w 161"/>
              <a:gd name="T11" fmla="*/ 100132 h 160"/>
              <a:gd name="T12" fmla="*/ 109804 w 161"/>
              <a:gd name="T13" fmla="*/ 138113 h 160"/>
              <a:gd name="T14" fmla="*/ 99510 w 161"/>
              <a:gd name="T15" fmla="*/ 148471 h 160"/>
              <a:gd name="T16" fmla="*/ 202451 w 161"/>
              <a:gd name="T17" fmla="*/ 120848 h 160"/>
              <a:gd name="T18" fmla="*/ 192157 w 161"/>
              <a:gd name="T19" fmla="*/ 110490 h 160"/>
              <a:gd name="T20" fmla="*/ 219607 w 161"/>
              <a:gd name="T21" fmla="*/ 100132 h 160"/>
              <a:gd name="T22" fmla="*/ 164706 w 161"/>
              <a:gd name="T23" fmla="*/ 82868 h 160"/>
              <a:gd name="T24" fmla="*/ 154411 w 161"/>
              <a:gd name="T25" fmla="*/ 93226 h 160"/>
              <a:gd name="T26" fmla="*/ 229902 w 161"/>
              <a:gd name="T27" fmla="*/ 148471 h 160"/>
              <a:gd name="T28" fmla="*/ 219607 w 161"/>
              <a:gd name="T29" fmla="*/ 138113 h 160"/>
              <a:gd name="T30" fmla="*/ 164706 w 161"/>
              <a:gd name="T31" fmla="*/ 155377 h 160"/>
              <a:gd name="T32" fmla="*/ 82353 w 161"/>
              <a:gd name="T33" fmla="*/ 165735 h 160"/>
              <a:gd name="T34" fmla="*/ 72059 w 161"/>
              <a:gd name="T35" fmla="*/ 176093 h 160"/>
              <a:gd name="T36" fmla="*/ 147549 w 161"/>
              <a:gd name="T37" fmla="*/ 176093 h 160"/>
              <a:gd name="T38" fmla="*/ 137255 w 161"/>
              <a:gd name="T39" fmla="*/ 165735 h 160"/>
              <a:gd name="T40" fmla="*/ 192157 w 161"/>
              <a:gd name="T41" fmla="*/ 182999 h 160"/>
              <a:gd name="T42" fmla="*/ 82353 w 161"/>
              <a:gd name="T43" fmla="*/ 220980 h 160"/>
              <a:gd name="T44" fmla="*/ 72059 w 161"/>
              <a:gd name="T45" fmla="*/ 231338 h 160"/>
              <a:gd name="T46" fmla="*/ 65196 w 161"/>
              <a:gd name="T47" fmla="*/ 203716 h 160"/>
              <a:gd name="T48" fmla="*/ 54902 w 161"/>
              <a:gd name="T49" fmla="*/ 193358 h 160"/>
              <a:gd name="T50" fmla="*/ 137255 w 161"/>
              <a:gd name="T51" fmla="*/ 238244 h 160"/>
              <a:gd name="T52" fmla="*/ 109804 w 161"/>
              <a:gd name="T53" fmla="*/ 193358 h 160"/>
              <a:gd name="T54" fmla="*/ 99510 w 161"/>
              <a:gd name="T55" fmla="*/ 203716 h 160"/>
              <a:gd name="T56" fmla="*/ 202451 w 161"/>
              <a:gd name="T57" fmla="*/ 231338 h 160"/>
              <a:gd name="T58" fmla="*/ 192157 w 161"/>
              <a:gd name="T59" fmla="*/ 220980 h 160"/>
              <a:gd name="T60" fmla="*/ 219607 w 161"/>
              <a:gd name="T61" fmla="*/ 210622 h 160"/>
              <a:gd name="T62" fmla="*/ 164706 w 161"/>
              <a:gd name="T63" fmla="*/ 193358 h 160"/>
              <a:gd name="T64" fmla="*/ 154411 w 161"/>
              <a:gd name="T65" fmla="*/ 203716 h 160"/>
              <a:gd name="T66" fmla="*/ 253921 w 161"/>
              <a:gd name="T67" fmla="*/ 0 h 160"/>
              <a:gd name="T68" fmla="*/ 264215 w 161"/>
              <a:gd name="T69" fmla="*/ 265867 h 160"/>
              <a:gd name="T70" fmla="*/ 20588 w 161"/>
              <a:gd name="T71" fmla="*/ 248603 h 160"/>
              <a:gd name="T72" fmla="*/ 37745 w 161"/>
              <a:gd name="T73" fmla="*/ 231338 h 160"/>
              <a:gd name="T74" fmla="*/ 48039 w 161"/>
              <a:gd name="T75" fmla="*/ 155377 h 160"/>
              <a:gd name="T76" fmla="*/ 58333 w 161"/>
              <a:gd name="T77" fmla="*/ 138113 h 160"/>
              <a:gd name="T78" fmla="*/ 82353 w 161"/>
              <a:gd name="T79" fmla="*/ 127754 h 160"/>
              <a:gd name="T80" fmla="*/ 78921 w 161"/>
              <a:gd name="T81" fmla="*/ 110490 h 160"/>
              <a:gd name="T82" fmla="*/ 147549 w 161"/>
              <a:gd name="T83" fmla="*/ 65603 h 160"/>
              <a:gd name="T84" fmla="*/ 164706 w 161"/>
              <a:gd name="T85" fmla="*/ 44887 h 160"/>
              <a:gd name="T86" fmla="*/ 247058 w 161"/>
              <a:gd name="T87" fmla="*/ 55245 h 160"/>
              <a:gd name="T88" fmla="*/ 247058 w 161"/>
              <a:gd name="T89" fmla="*/ 110490 h 160"/>
              <a:gd name="T90" fmla="*/ 247058 w 161"/>
              <a:gd name="T91" fmla="*/ 165735 h 160"/>
              <a:gd name="T92" fmla="*/ 247058 w 161"/>
              <a:gd name="T93" fmla="*/ 220980 h 160"/>
              <a:gd name="T94" fmla="*/ 247058 w 161"/>
              <a:gd name="T95" fmla="*/ 248603 h 160"/>
              <a:gd name="T96" fmla="*/ 284803 w 161"/>
              <a:gd name="T97" fmla="*/ 0 h 160"/>
              <a:gd name="T98" fmla="*/ 0 w 161"/>
              <a:gd name="T99" fmla="*/ 296942 h 160"/>
              <a:gd name="T100" fmla="*/ 78921 w 161"/>
              <a:gd name="T101" fmla="*/ 469583 h 160"/>
              <a:gd name="T102" fmla="*/ 274509 w 161"/>
              <a:gd name="T103" fmla="*/ 552450 h 160"/>
              <a:gd name="T104" fmla="*/ 483823 w 161"/>
              <a:gd name="T105" fmla="*/ 96679 h 160"/>
              <a:gd name="T106" fmla="*/ 120098 w 161"/>
              <a:gd name="T107" fmla="*/ 479941 h 160"/>
              <a:gd name="T108" fmla="*/ 78921 w 161"/>
              <a:gd name="T109" fmla="*/ 445413 h 160"/>
              <a:gd name="T110" fmla="*/ 301960 w 161"/>
              <a:gd name="T111" fmla="*/ 20717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60">
                <a:moveTo>
                  <a:pt x="64" y="8"/>
                </a:moveTo>
                <a:cubicBezTo>
                  <a:pt x="65" y="8"/>
                  <a:pt x="67" y="9"/>
                  <a:pt x="67" y="11"/>
                </a:cubicBezTo>
                <a:cubicBezTo>
                  <a:pt x="67" y="12"/>
                  <a:pt x="65" y="13"/>
                  <a:pt x="64" y="13"/>
                </a:cubicBezTo>
                <a:cubicBezTo>
                  <a:pt x="63" y="13"/>
                  <a:pt x="61" y="12"/>
                  <a:pt x="61" y="11"/>
                </a:cubicBezTo>
                <a:cubicBezTo>
                  <a:pt x="61" y="9"/>
                  <a:pt x="63" y="8"/>
                  <a:pt x="64" y="8"/>
                </a:cubicBezTo>
                <a:close/>
                <a:moveTo>
                  <a:pt x="56" y="16"/>
                </a:moveTo>
                <a:cubicBezTo>
                  <a:pt x="57" y="16"/>
                  <a:pt x="59" y="17"/>
                  <a:pt x="59" y="19"/>
                </a:cubicBezTo>
                <a:cubicBezTo>
                  <a:pt x="59" y="20"/>
                  <a:pt x="57" y="21"/>
                  <a:pt x="56" y="21"/>
                </a:cubicBezTo>
                <a:cubicBezTo>
                  <a:pt x="55" y="21"/>
                  <a:pt x="53" y="20"/>
                  <a:pt x="53" y="19"/>
                </a:cubicBezTo>
                <a:cubicBezTo>
                  <a:pt x="53" y="17"/>
                  <a:pt x="55" y="16"/>
                  <a:pt x="56" y="16"/>
                </a:cubicBezTo>
                <a:close/>
                <a:moveTo>
                  <a:pt x="40" y="32"/>
                </a:moveTo>
                <a:cubicBezTo>
                  <a:pt x="41" y="32"/>
                  <a:pt x="43" y="33"/>
                  <a:pt x="43" y="35"/>
                </a:cubicBezTo>
                <a:cubicBezTo>
                  <a:pt x="43" y="36"/>
                  <a:pt x="41" y="37"/>
                  <a:pt x="40" y="37"/>
                </a:cubicBezTo>
                <a:cubicBezTo>
                  <a:pt x="39" y="37"/>
                  <a:pt x="37" y="36"/>
                  <a:pt x="37" y="35"/>
                </a:cubicBezTo>
                <a:cubicBezTo>
                  <a:pt x="37" y="33"/>
                  <a:pt x="39" y="32"/>
                  <a:pt x="40" y="32"/>
                </a:cubicBezTo>
                <a:close/>
                <a:moveTo>
                  <a:pt x="32" y="24"/>
                </a:moveTo>
                <a:cubicBezTo>
                  <a:pt x="33" y="24"/>
                  <a:pt x="35" y="25"/>
                  <a:pt x="35" y="27"/>
                </a:cubicBezTo>
                <a:cubicBezTo>
                  <a:pt x="35" y="28"/>
                  <a:pt x="33" y="29"/>
                  <a:pt x="32" y="29"/>
                </a:cubicBezTo>
                <a:cubicBezTo>
                  <a:pt x="31" y="29"/>
                  <a:pt x="29" y="28"/>
                  <a:pt x="29" y="27"/>
                </a:cubicBezTo>
                <a:cubicBezTo>
                  <a:pt x="29" y="25"/>
                  <a:pt x="31" y="24"/>
                  <a:pt x="32" y="24"/>
                </a:cubicBezTo>
                <a:close/>
                <a:moveTo>
                  <a:pt x="32" y="40"/>
                </a:moveTo>
                <a:cubicBezTo>
                  <a:pt x="33" y="40"/>
                  <a:pt x="35" y="41"/>
                  <a:pt x="35" y="43"/>
                </a:cubicBezTo>
                <a:cubicBezTo>
                  <a:pt x="35" y="44"/>
                  <a:pt x="33" y="45"/>
                  <a:pt x="32" y="45"/>
                </a:cubicBezTo>
                <a:cubicBezTo>
                  <a:pt x="31" y="45"/>
                  <a:pt x="29" y="44"/>
                  <a:pt x="29" y="43"/>
                </a:cubicBezTo>
                <a:cubicBezTo>
                  <a:pt x="29" y="41"/>
                  <a:pt x="31" y="40"/>
                  <a:pt x="32" y="40"/>
                </a:cubicBezTo>
                <a:close/>
                <a:moveTo>
                  <a:pt x="56" y="32"/>
                </a:moveTo>
                <a:cubicBezTo>
                  <a:pt x="57" y="32"/>
                  <a:pt x="59" y="33"/>
                  <a:pt x="59" y="35"/>
                </a:cubicBezTo>
                <a:cubicBezTo>
                  <a:pt x="59" y="36"/>
                  <a:pt x="57" y="37"/>
                  <a:pt x="56" y="37"/>
                </a:cubicBezTo>
                <a:cubicBezTo>
                  <a:pt x="55" y="37"/>
                  <a:pt x="53" y="36"/>
                  <a:pt x="53" y="35"/>
                </a:cubicBezTo>
                <a:cubicBezTo>
                  <a:pt x="53" y="33"/>
                  <a:pt x="55" y="32"/>
                  <a:pt x="56" y="32"/>
                </a:cubicBezTo>
                <a:close/>
                <a:moveTo>
                  <a:pt x="64" y="24"/>
                </a:moveTo>
                <a:cubicBezTo>
                  <a:pt x="65" y="24"/>
                  <a:pt x="67" y="25"/>
                  <a:pt x="67" y="27"/>
                </a:cubicBezTo>
                <a:cubicBezTo>
                  <a:pt x="67" y="28"/>
                  <a:pt x="65" y="29"/>
                  <a:pt x="64" y="29"/>
                </a:cubicBezTo>
                <a:cubicBezTo>
                  <a:pt x="63" y="29"/>
                  <a:pt x="61" y="28"/>
                  <a:pt x="61" y="27"/>
                </a:cubicBezTo>
                <a:cubicBezTo>
                  <a:pt x="61" y="25"/>
                  <a:pt x="63" y="24"/>
                  <a:pt x="64" y="24"/>
                </a:cubicBezTo>
                <a:close/>
                <a:moveTo>
                  <a:pt x="48" y="24"/>
                </a:moveTo>
                <a:cubicBezTo>
                  <a:pt x="49" y="24"/>
                  <a:pt x="51" y="25"/>
                  <a:pt x="51" y="27"/>
                </a:cubicBezTo>
                <a:cubicBezTo>
                  <a:pt x="51" y="28"/>
                  <a:pt x="49" y="29"/>
                  <a:pt x="48" y="29"/>
                </a:cubicBezTo>
                <a:cubicBezTo>
                  <a:pt x="47" y="29"/>
                  <a:pt x="45" y="28"/>
                  <a:pt x="45" y="27"/>
                </a:cubicBezTo>
                <a:cubicBezTo>
                  <a:pt x="45" y="25"/>
                  <a:pt x="47" y="24"/>
                  <a:pt x="48" y="24"/>
                </a:cubicBezTo>
                <a:close/>
                <a:moveTo>
                  <a:pt x="64" y="40"/>
                </a:moveTo>
                <a:cubicBezTo>
                  <a:pt x="65" y="40"/>
                  <a:pt x="67" y="41"/>
                  <a:pt x="67" y="43"/>
                </a:cubicBezTo>
                <a:cubicBezTo>
                  <a:pt x="67" y="44"/>
                  <a:pt x="65" y="45"/>
                  <a:pt x="64" y="45"/>
                </a:cubicBezTo>
                <a:cubicBezTo>
                  <a:pt x="63" y="45"/>
                  <a:pt x="61" y="44"/>
                  <a:pt x="61" y="43"/>
                </a:cubicBezTo>
                <a:cubicBezTo>
                  <a:pt x="61" y="41"/>
                  <a:pt x="63" y="40"/>
                  <a:pt x="64" y="40"/>
                </a:cubicBezTo>
                <a:close/>
                <a:moveTo>
                  <a:pt x="48" y="40"/>
                </a:moveTo>
                <a:cubicBezTo>
                  <a:pt x="49" y="40"/>
                  <a:pt x="51" y="41"/>
                  <a:pt x="51" y="43"/>
                </a:cubicBezTo>
                <a:cubicBezTo>
                  <a:pt x="51" y="44"/>
                  <a:pt x="49" y="45"/>
                  <a:pt x="48" y="45"/>
                </a:cubicBezTo>
                <a:cubicBezTo>
                  <a:pt x="47" y="45"/>
                  <a:pt x="45" y="44"/>
                  <a:pt x="45" y="43"/>
                </a:cubicBezTo>
                <a:cubicBezTo>
                  <a:pt x="45" y="41"/>
                  <a:pt x="47" y="40"/>
                  <a:pt x="48" y="40"/>
                </a:cubicBezTo>
                <a:close/>
                <a:moveTo>
                  <a:pt x="24" y="48"/>
                </a:moveTo>
                <a:cubicBezTo>
                  <a:pt x="25" y="48"/>
                  <a:pt x="27" y="49"/>
                  <a:pt x="27" y="51"/>
                </a:cubicBezTo>
                <a:cubicBezTo>
                  <a:pt x="27" y="52"/>
                  <a:pt x="25" y="53"/>
                  <a:pt x="24" y="53"/>
                </a:cubicBezTo>
                <a:cubicBezTo>
                  <a:pt x="23" y="53"/>
                  <a:pt x="21" y="52"/>
                  <a:pt x="21" y="51"/>
                </a:cubicBezTo>
                <a:cubicBezTo>
                  <a:pt x="21" y="49"/>
                  <a:pt x="23" y="48"/>
                  <a:pt x="24" y="48"/>
                </a:cubicBezTo>
                <a:close/>
                <a:moveTo>
                  <a:pt x="40" y="48"/>
                </a:moveTo>
                <a:cubicBezTo>
                  <a:pt x="41" y="48"/>
                  <a:pt x="43" y="49"/>
                  <a:pt x="43" y="51"/>
                </a:cubicBezTo>
                <a:cubicBezTo>
                  <a:pt x="43" y="52"/>
                  <a:pt x="41" y="53"/>
                  <a:pt x="40" y="53"/>
                </a:cubicBezTo>
                <a:cubicBezTo>
                  <a:pt x="39" y="53"/>
                  <a:pt x="37" y="52"/>
                  <a:pt x="37" y="51"/>
                </a:cubicBezTo>
                <a:cubicBezTo>
                  <a:pt x="37" y="49"/>
                  <a:pt x="39" y="48"/>
                  <a:pt x="40" y="48"/>
                </a:cubicBezTo>
                <a:close/>
                <a:moveTo>
                  <a:pt x="56" y="48"/>
                </a:moveTo>
                <a:cubicBezTo>
                  <a:pt x="57" y="48"/>
                  <a:pt x="59" y="49"/>
                  <a:pt x="59" y="51"/>
                </a:cubicBezTo>
                <a:cubicBezTo>
                  <a:pt x="59" y="52"/>
                  <a:pt x="57" y="53"/>
                  <a:pt x="56" y="53"/>
                </a:cubicBezTo>
                <a:cubicBezTo>
                  <a:pt x="55" y="53"/>
                  <a:pt x="53" y="52"/>
                  <a:pt x="53" y="51"/>
                </a:cubicBezTo>
                <a:cubicBezTo>
                  <a:pt x="53" y="49"/>
                  <a:pt x="55" y="48"/>
                  <a:pt x="56" y="48"/>
                </a:cubicBezTo>
                <a:close/>
                <a:moveTo>
                  <a:pt x="24" y="64"/>
                </a:moveTo>
                <a:cubicBezTo>
                  <a:pt x="25" y="64"/>
                  <a:pt x="27" y="65"/>
                  <a:pt x="27" y="67"/>
                </a:cubicBezTo>
                <a:cubicBezTo>
                  <a:pt x="27" y="68"/>
                  <a:pt x="25" y="69"/>
                  <a:pt x="24" y="69"/>
                </a:cubicBezTo>
                <a:cubicBezTo>
                  <a:pt x="23" y="69"/>
                  <a:pt x="21" y="68"/>
                  <a:pt x="21" y="67"/>
                </a:cubicBezTo>
                <a:cubicBezTo>
                  <a:pt x="21" y="65"/>
                  <a:pt x="23" y="64"/>
                  <a:pt x="24" y="64"/>
                </a:cubicBezTo>
                <a:close/>
                <a:moveTo>
                  <a:pt x="16" y="56"/>
                </a:moveTo>
                <a:cubicBezTo>
                  <a:pt x="17" y="56"/>
                  <a:pt x="19" y="57"/>
                  <a:pt x="19" y="59"/>
                </a:cubicBezTo>
                <a:cubicBezTo>
                  <a:pt x="19" y="60"/>
                  <a:pt x="17" y="61"/>
                  <a:pt x="16" y="61"/>
                </a:cubicBezTo>
                <a:cubicBezTo>
                  <a:pt x="15" y="61"/>
                  <a:pt x="13" y="60"/>
                  <a:pt x="13" y="59"/>
                </a:cubicBezTo>
                <a:cubicBezTo>
                  <a:pt x="13" y="57"/>
                  <a:pt x="15" y="56"/>
                  <a:pt x="16" y="56"/>
                </a:cubicBezTo>
                <a:close/>
                <a:moveTo>
                  <a:pt x="40" y="64"/>
                </a:moveTo>
                <a:cubicBezTo>
                  <a:pt x="41" y="64"/>
                  <a:pt x="43" y="65"/>
                  <a:pt x="43" y="67"/>
                </a:cubicBezTo>
                <a:cubicBezTo>
                  <a:pt x="43" y="68"/>
                  <a:pt x="41" y="69"/>
                  <a:pt x="40" y="69"/>
                </a:cubicBezTo>
                <a:cubicBezTo>
                  <a:pt x="39" y="69"/>
                  <a:pt x="37" y="68"/>
                  <a:pt x="37" y="67"/>
                </a:cubicBezTo>
                <a:cubicBezTo>
                  <a:pt x="37" y="65"/>
                  <a:pt x="39" y="64"/>
                  <a:pt x="40" y="64"/>
                </a:cubicBezTo>
                <a:close/>
                <a:moveTo>
                  <a:pt x="32" y="56"/>
                </a:moveTo>
                <a:cubicBezTo>
                  <a:pt x="33" y="56"/>
                  <a:pt x="35" y="57"/>
                  <a:pt x="35" y="59"/>
                </a:cubicBezTo>
                <a:cubicBezTo>
                  <a:pt x="35" y="60"/>
                  <a:pt x="33" y="61"/>
                  <a:pt x="32" y="61"/>
                </a:cubicBezTo>
                <a:cubicBezTo>
                  <a:pt x="31" y="61"/>
                  <a:pt x="29" y="60"/>
                  <a:pt x="29" y="59"/>
                </a:cubicBezTo>
                <a:cubicBezTo>
                  <a:pt x="29" y="57"/>
                  <a:pt x="31" y="56"/>
                  <a:pt x="32" y="56"/>
                </a:cubicBezTo>
                <a:close/>
                <a:moveTo>
                  <a:pt x="56" y="64"/>
                </a:moveTo>
                <a:cubicBezTo>
                  <a:pt x="57" y="64"/>
                  <a:pt x="59" y="65"/>
                  <a:pt x="59" y="67"/>
                </a:cubicBezTo>
                <a:cubicBezTo>
                  <a:pt x="59" y="68"/>
                  <a:pt x="57" y="69"/>
                  <a:pt x="56" y="69"/>
                </a:cubicBezTo>
                <a:cubicBezTo>
                  <a:pt x="55" y="69"/>
                  <a:pt x="53" y="68"/>
                  <a:pt x="53" y="67"/>
                </a:cubicBezTo>
                <a:cubicBezTo>
                  <a:pt x="53" y="65"/>
                  <a:pt x="55" y="64"/>
                  <a:pt x="56" y="64"/>
                </a:cubicBezTo>
                <a:close/>
                <a:moveTo>
                  <a:pt x="64" y="56"/>
                </a:moveTo>
                <a:cubicBezTo>
                  <a:pt x="65" y="56"/>
                  <a:pt x="67" y="57"/>
                  <a:pt x="67" y="59"/>
                </a:cubicBezTo>
                <a:cubicBezTo>
                  <a:pt x="67" y="60"/>
                  <a:pt x="65" y="61"/>
                  <a:pt x="64" y="61"/>
                </a:cubicBezTo>
                <a:cubicBezTo>
                  <a:pt x="63" y="61"/>
                  <a:pt x="61" y="60"/>
                  <a:pt x="61" y="59"/>
                </a:cubicBezTo>
                <a:cubicBezTo>
                  <a:pt x="61" y="57"/>
                  <a:pt x="63" y="56"/>
                  <a:pt x="64" y="56"/>
                </a:cubicBezTo>
                <a:close/>
                <a:moveTo>
                  <a:pt x="48" y="56"/>
                </a:moveTo>
                <a:cubicBezTo>
                  <a:pt x="49" y="56"/>
                  <a:pt x="51" y="57"/>
                  <a:pt x="51" y="59"/>
                </a:cubicBezTo>
                <a:cubicBezTo>
                  <a:pt x="51" y="60"/>
                  <a:pt x="49" y="61"/>
                  <a:pt x="48" y="61"/>
                </a:cubicBezTo>
                <a:cubicBezTo>
                  <a:pt x="47" y="61"/>
                  <a:pt x="45" y="60"/>
                  <a:pt x="45" y="59"/>
                </a:cubicBezTo>
                <a:cubicBezTo>
                  <a:pt x="45" y="57"/>
                  <a:pt x="47" y="56"/>
                  <a:pt x="48" y="56"/>
                </a:cubicBezTo>
                <a:close/>
                <a:moveTo>
                  <a:pt x="77" y="0"/>
                </a:moveTo>
                <a:cubicBezTo>
                  <a:pt x="74" y="0"/>
                  <a:pt x="74" y="0"/>
                  <a:pt x="74" y="0"/>
                </a:cubicBezTo>
                <a:cubicBezTo>
                  <a:pt x="35" y="3"/>
                  <a:pt x="3" y="35"/>
                  <a:pt x="0" y="74"/>
                </a:cubicBezTo>
                <a:cubicBezTo>
                  <a:pt x="0" y="77"/>
                  <a:pt x="0" y="77"/>
                  <a:pt x="0" y="77"/>
                </a:cubicBezTo>
                <a:cubicBezTo>
                  <a:pt x="77" y="77"/>
                  <a:pt x="77" y="77"/>
                  <a:pt x="77" y="77"/>
                </a:cubicBezTo>
                <a:lnTo>
                  <a:pt x="77" y="0"/>
                </a:lnTo>
                <a:close/>
                <a:moveTo>
                  <a:pt x="72" y="72"/>
                </a:moveTo>
                <a:cubicBezTo>
                  <a:pt x="6" y="72"/>
                  <a:pt x="6" y="72"/>
                  <a:pt x="6" y="72"/>
                </a:cubicBezTo>
                <a:cubicBezTo>
                  <a:pt x="6" y="71"/>
                  <a:pt x="6" y="70"/>
                  <a:pt x="6" y="69"/>
                </a:cubicBezTo>
                <a:cubicBezTo>
                  <a:pt x="7" y="69"/>
                  <a:pt x="7" y="69"/>
                  <a:pt x="8" y="69"/>
                </a:cubicBezTo>
                <a:cubicBezTo>
                  <a:pt x="9" y="69"/>
                  <a:pt x="11" y="68"/>
                  <a:pt x="11" y="67"/>
                </a:cubicBezTo>
                <a:cubicBezTo>
                  <a:pt x="11" y="65"/>
                  <a:pt x="9" y="64"/>
                  <a:pt x="8" y="64"/>
                </a:cubicBezTo>
                <a:cubicBezTo>
                  <a:pt x="8" y="64"/>
                  <a:pt x="7" y="64"/>
                  <a:pt x="7" y="64"/>
                </a:cubicBezTo>
                <a:cubicBezTo>
                  <a:pt x="9" y="57"/>
                  <a:pt x="11" y="51"/>
                  <a:pt x="14" y="45"/>
                </a:cubicBezTo>
                <a:cubicBezTo>
                  <a:pt x="15" y="45"/>
                  <a:pt x="15" y="45"/>
                  <a:pt x="16" y="45"/>
                </a:cubicBezTo>
                <a:cubicBezTo>
                  <a:pt x="17" y="45"/>
                  <a:pt x="19" y="44"/>
                  <a:pt x="19" y="43"/>
                </a:cubicBezTo>
                <a:cubicBezTo>
                  <a:pt x="19" y="42"/>
                  <a:pt x="18" y="41"/>
                  <a:pt x="17" y="40"/>
                </a:cubicBezTo>
                <a:cubicBezTo>
                  <a:pt x="18" y="38"/>
                  <a:pt x="20" y="36"/>
                  <a:pt x="21" y="34"/>
                </a:cubicBezTo>
                <a:cubicBezTo>
                  <a:pt x="21" y="34"/>
                  <a:pt x="21" y="34"/>
                  <a:pt x="21" y="35"/>
                </a:cubicBezTo>
                <a:cubicBezTo>
                  <a:pt x="21" y="36"/>
                  <a:pt x="23" y="37"/>
                  <a:pt x="24" y="37"/>
                </a:cubicBezTo>
                <a:cubicBezTo>
                  <a:pt x="25" y="37"/>
                  <a:pt x="27" y="36"/>
                  <a:pt x="27" y="35"/>
                </a:cubicBezTo>
                <a:cubicBezTo>
                  <a:pt x="27" y="33"/>
                  <a:pt x="25" y="32"/>
                  <a:pt x="24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7" y="27"/>
                  <a:pt x="32" y="23"/>
                  <a:pt x="37" y="19"/>
                </a:cubicBezTo>
                <a:cubicBezTo>
                  <a:pt x="37" y="20"/>
                  <a:pt x="39" y="21"/>
                  <a:pt x="40" y="21"/>
                </a:cubicBezTo>
                <a:cubicBezTo>
                  <a:pt x="41" y="21"/>
                  <a:pt x="43" y="20"/>
                  <a:pt x="43" y="19"/>
                </a:cubicBezTo>
                <a:cubicBezTo>
                  <a:pt x="43" y="18"/>
                  <a:pt x="42" y="17"/>
                  <a:pt x="41" y="16"/>
                </a:cubicBezTo>
                <a:cubicBezTo>
                  <a:pt x="43" y="15"/>
                  <a:pt x="45" y="14"/>
                  <a:pt x="47" y="13"/>
                </a:cubicBezTo>
                <a:cubicBezTo>
                  <a:pt x="47" y="13"/>
                  <a:pt x="48" y="13"/>
                  <a:pt x="48" y="13"/>
                </a:cubicBezTo>
                <a:cubicBezTo>
                  <a:pt x="49" y="13"/>
                  <a:pt x="50" y="13"/>
                  <a:pt x="50" y="12"/>
                </a:cubicBezTo>
                <a:cubicBezTo>
                  <a:pt x="57" y="9"/>
                  <a:pt x="64" y="7"/>
                  <a:pt x="72" y="6"/>
                </a:cubicBezTo>
                <a:cubicBezTo>
                  <a:pt x="72" y="16"/>
                  <a:pt x="72" y="16"/>
                  <a:pt x="72" y="16"/>
                </a:cubicBezTo>
                <a:cubicBezTo>
                  <a:pt x="71" y="16"/>
                  <a:pt x="69" y="17"/>
                  <a:pt x="69" y="19"/>
                </a:cubicBezTo>
                <a:cubicBezTo>
                  <a:pt x="69" y="20"/>
                  <a:pt x="71" y="21"/>
                  <a:pt x="72" y="21"/>
                </a:cubicBezTo>
                <a:cubicBezTo>
                  <a:pt x="72" y="32"/>
                  <a:pt x="72" y="32"/>
                  <a:pt x="72" y="32"/>
                </a:cubicBezTo>
                <a:cubicBezTo>
                  <a:pt x="71" y="32"/>
                  <a:pt x="69" y="33"/>
                  <a:pt x="69" y="35"/>
                </a:cubicBezTo>
                <a:cubicBezTo>
                  <a:pt x="69" y="36"/>
                  <a:pt x="71" y="37"/>
                  <a:pt x="72" y="37"/>
                </a:cubicBezTo>
                <a:cubicBezTo>
                  <a:pt x="72" y="48"/>
                  <a:pt x="72" y="48"/>
                  <a:pt x="72" y="48"/>
                </a:cubicBezTo>
                <a:cubicBezTo>
                  <a:pt x="71" y="48"/>
                  <a:pt x="69" y="49"/>
                  <a:pt x="69" y="51"/>
                </a:cubicBezTo>
                <a:cubicBezTo>
                  <a:pt x="69" y="52"/>
                  <a:pt x="71" y="53"/>
                  <a:pt x="72" y="53"/>
                </a:cubicBezTo>
                <a:cubicBezTo>
                  <a:pt x="72" y="64"/>
                  <a:pt x="72" y="64"/>
                  <a:pt x="72" y="64"/>
                </a:cubicBezTo>
                <a:cubicBezTo>
                  <a:pt x="71" y="64"/>
                  <a:pt x="69" y="65"/>
                  <a:pt x="69" y="67"/>
                </a:cubicBezTo>
                <a:cubicBezTo>
                  <a:pt x="69" y="68"/>
                  <a:pt x="71" y="69"/>
                  <a:pt x="72" y="69"/>
                </a:cubicBezTo>
                <a:cubicBezTo>
                  <a:pt x="72" y="72"/>
                  <a:pt x="72" y="72"/>
                  <a:pt x="72" y="72"/>
                </a:cubicBezTo>
                <a:close/>
                <a:moveTo>
                  <a:pt x="141" y="28"/>
                </a:moveTo>
                <a:cubicBezTo>
                  <a:pt x="127" y="11"/>
                  <a:pt x="107" y="2"/>
                  <a:pt x="86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83"/>
                  <a:pt x="83" y="83"/>
                  <a:pt x="83" y="8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6"/>
                  <a:pt x="0" y="86"/>
                  <a:pt x="0" y="86"/>
                </a:cubicBezTo>
                <a:cubicBezTo>
                  <a:pt x="1" y="103"/>
                  <a:pt x="8" y="119"/>
                  <a:pt x="19" y="132"/>
                </a:cubicBezTo>
                <a:cubicBezTo>
                  <a:pt x="19" y="132"/>
                  <a:pt x="19" y="132"/>
                  <a:pt x="19" y="132"/>
                </a:cubicBezTo>
                <a:cubicBezTo>
                  <a:pt x="20" y="133"/>
                  <a:pt x="22" y="135"/>
                  <a:pt x="23" y="136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9" y="141"/>
                  <a:pt x="30" y="142"/>
                  <a:pt x="31" y="143"/>
                </a:cubicBezTo>
                <a:cubicBezTo>
                  <a:pt x="45" y="154"/>
                  <a:pt x="62" y="160"/>
                  <a:pt x="80" y="160"/>
                </a:cubicBezTo>
                <a:cubicBezTo>
                  <a:pt x="82" y="160"/>
                  <a:pt x="84" y="160"/>
                  <a:pt x="86" y="160"/>
                </a:cubicBezTo>
                <a:cubicBezTo>
                  <a:pt x="125" y="157"/>
                  <a:pt x="157" y="125"/>
                  <a:pt x="160" y="87"/>
                </a:cubicBezTo>
                <a:cubicBezTo>
                  <a:pt x="161" y="65"/>
                  <a:pt x="155" y="44"/>
                  <a:pt x="141" y="28"/>
                </a:cubicBezTo>
                <a:close/>
                <a:moveTo>
                  <a:pt x="154" y="86"/>
                </a:moveTo>
                <a:cubicBezTo>
                  <a:pt x="151" y="122"/>
                  <a:pt x="122" y="152"/>
                  <a:pt x="86" y="154"/>
                </a:cubicBezTo>
                <a:cubicBezTo>
                  <a:pt x="67" y="156"/>
                  <a:pt x="49" y="150"/>
                  <a:pt x="35" y="139"/>
                </a:cubicBezTo>
                <a:cubicBezTo>
                  <a:pt x="33" y="138"/>
                  <a:pt x="32" y="137"/>
                  <a:pt x="31" y="136"/>
                </a:cubicBezTo>
                <a:cubicBezTo>
                  <a:pt x="27" y="132"/>
                  <a:pt x="27" y="132"/>
                  <a:pt x="27" y="132"/>
                </a:cubicBezTo>
                <a:cubicBezTo>
                  <a:pt x="25" y="131"/>
                  <a:pt x="24" y="130"/>
                  <a:pt x="23" y="129"/>
                </a:cubicBezTo>
                <a:cubicBezTo>
                  <a:pt x="13" y="117"/>
                  <a:pt x="7" y="103"/>
                  <a:pt x="6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6"/>
                  <a:pt x="88" y="6"/>
                  <a:pt x="88" y="6"/>
                </a:cubicBezTo>
                <a:cubicBezTo>
                  <a:pt x="107" y="8"/>
                  <a:pt x="124" y="17"/>
                  <a:pt x="137" y="31"/>
                </a:cubicBezTo>
                <a:cubicBezTo>
                  <a:pt x="150" y="47"/>
                  <a:pt x="156" y="66"/>
                  <a:pt x="154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reeform 1093">
            <a:extLst>
              <a:ext uri="{FF2B5EF4-FFF2-40B4-BE49-F238E27FC236}">
                <a16:creationId xmlns:a16="http://schemas.microsoft.com/office/drawing/2014/main" id="{AE065681-0F0D-4C3F-8D1B-F686733E06D7}"/>
              </a:ext>
            </a:extLst>
          </p:cNvPr>
          <p:cNvSpPr>
            <a:spLocks noEditPoints="1"/>
          </p:cNvSpPr>
          <p:nvPr/>
        </p:nvSpPr>
        <p:spPr bwMode="auto">
          <a:xfrm>
            <a:off x="3705280" y="4274209"/>
            <a:ext cx="480168" cy="475032"/>
          </a:xfrm>
          <a:custGeom>
            <a:avLst/>
            <a:gdLst>
              <a:gd name="T0" fmla="*/ 562838 w 173"/>
              <a:gd name="T1" fmla="*/ 424983 h 170"/>
              <a:gd name="T2" fmla="*/ 384377 w 173"/>
              <a:gd name="T3" fmla="*/ 559734 h 170"/>
              <a:gd name="T4" fmla="*/ 82366 w 173"/>
              <a:gd name="T5" fmla="*/ 418073 h 170"/>
              <a:gd name="T6" fmla="*/ 72071 w 173"/>
              <a:gd name="T7" fmla="*/ 279867 h 170"/>
              <a:gd name="T8" fmla="*/ 89230 w 173"/>
              <a:gd name="T9" fmla="*/ 186578 h 170"/>
              <a:gd name="T10" fmla="*/ 274555 w 173"/>
              <a:gd name="T11" fmla="*/ 58738 h 170"/>
              <a:gd name="T12" fmla="*/ 391241 w 173"/>
              <a:gd name="T13" fmla="*/ 69103 h 170"/>
              <a:gd name="T14" fmla="*/ 566270 w 173"/>
              <a:gd name="T15" fmla="*/ 286777 h 170"/>
              <a:gd name="T16" fmla="*/ 483903 w 173"/>
              <a:gd name="T17" fmla="*/ 362790 h 170"/>
              <a:gd name="T18" fmla="*/ 583429 w 173"/>
              <a:gd name="T19" fmla="*/ 459535 h 170"/>
              <a:gd name="T20" fmla="*/ 463311 w 173"/>
              <a:gd name="T21" fmla="*/ 563189 h 170"/>
              <a:gd name="T22" fmla="*/ 308874 w 173"/>
              <a:gd name="T23" fmla="*/ 76013 h 170"/>
              <a:gd name="T24" fmla="*/ 181893 w 173"/>
              <a:gd name="T25" fmla="*/ 114020 h 170"/>
              <a:gd name="T26" fmla="*/ 363785 w 173"/>
              <a:gd name="T27" fmla="*/ 96744 h 170"/>
              <a:gd name="T28" fmla="*/ 247099 w 173"/>
              <a:gd name="T29" fmla="*/ 141661 h 170"/>
              <a:gd name="T30" fmla="*/ 199052 w 173"/>
              <a:gd name="T31" fmla="*/ 131296 h 170"/>
              <a:gd name="T32" fmla="*/ 363785 w 173"/>
              <a:gd name="T33" fmla="*/ 131296 h 170"/>
              <a:gd name="T34" fmla="*/ 401537 w 173"/>
              <a:gd name="T35" fmla="*/ 114020 h 170"/>
              <a:gd name="T36" fmla="*/ 253963 w 173"/>
              <a:gd name="T37" fmla="*/ 207309 h 170"/>
              <a:gd name="T38" fmla="*/ 274555 w 173"/>
              <a:gd name="T39" fmla="*/ 224585 h 170"/>
              <a:gd name="T40" fmla="*/ 199052 w 173"/>
              <a:gd name="T41" fmla="*/ 186578 h 170"/>
              <a:gd name="T42" fmla="*/ 144141 w 173"/>
              <a:gd name="T43" fmla="*/ 186578 h 170"/>
              <a:gd name="T44" fmla="*/ 181893 w 173"/>
              <a:gd name="T45" fmla="*/ 169302 h 170"/>
              <a:gd name="T46" fmla="*/ 171597 w 173"/>
              <a:gd name="T47" fmla="*/ 234950 h 170"/>
              <a:gd name="T48" fmla="*/ 466743 w 173"/>
              <a:gd name="T49" fmla="*/ 196943 h 170"/>
              <a:gd name="T50" fmla="*/ 501063 w 173"/>
              <a:gd name="T51" fmla="*/ 214219 h 170"/>
              <a:gd name="T52" fmla="*/ 363785 w 173"/>
              <a:gd name="T53" fmla="*/ 186578 h 170"/>
              <a:gd name="T54" fmla="*/ 264259 w 173"/>
              <a:gd name="T55" fmla="*/ 252226 h 170"/>
              <a:gd name="T56" fmla="*/ 199052 w 173"/>
              <a:gd name="T57" fmla="*/ 262591 h 170"/>
              <a:gd name="T58" fmla="*/ 137277 w 173"/>
              <a:gd name="T59" fmla="*/ 252226 h 170"/>
              <a:gd name="T60" fmla="*/ 473607 w 173"/>
              <a:gd name="T61" fmla="*/ 241860 h 170"/>
              <a:gd name="T62" fmla="*/ 391241 w 173"/>
              <a:gd name="T63" fmla="*/ 158937 h 170"/>
              <a:gd name="T64" fmla="*/ 401537 w 173"/>
              <a:gd name="T65" fmla="*/ 224585 h 170"/>
              <a:gd name="T66" fmla="*/ 253963 w 173"/>
              <a:gd name="T67" fmla="*/ 317874 h 170"/>
              <a:gd name="T68" fmla="*/ 274555 w 173"/>
              <a:gd name="T69" fmla="*/ 335149 h 170"/>
              <a:gd name="T70" fmla="*/ 226508 w 173"/>
              <a:gd name="T71" fmla="*/ 269501 h 170"/>
              <a:gd name="T72" fmla="*/ 144141 w 173"/>
              <a:gd name="T73" fmla="*/ 297143 h 170"/>
              <a:gd name="T74" fmla="*/ 181893 w 173"/>
              <a:gd name="T75" fmla="*/ 279867 h 170"/>
              <a:gd name="T76" fmla="*/ 171597 w 173"/>
              <a:gd name="T77" fmla="*/ 345515 h 170"/>
              <a:gd name="T78" fmla="*/ 466743 w 173"/>
              <a:gd name="T79" fmla="*/ 307508 h 170"/>
              <a:gd name="T80" fmla="*/ 501063 w 173"/>
              <a:gd name="T81" fmla="*/ 324784 h 170"/>
              <a:gd name="T82" fmla="*/ 418696 w 173"/>
              <a:gd name="T83" fmla="*/ 297143 h 170"/>
              <a:gd name="T84" fmla="*/ 319170 w 173"/>
              <a:gd name="T85" fmla="*/ 362790 h 170"/>
              <a:gd name="T86" fmla="*/ 89230 w 173"/>
              <a:gd name="T87" fmla="*/ 373156 h 170"/>
              <a:gd name="T88" fmla="*/ 521654 w 173"/>
              <a:gd name="T89" fmla="*/ 362790 h 170"/>
              <a:gd name="T90" fmla="*/ 446152 w 173"/>
              <a:gd name="T91" fmla="*/ 269501 h 170"/>
              <a:gd name="T92" fmla="*/ 281419 w 173"/>
              <a:gd name="T93" fmla="*/ 383521 h 170"/>
              <a:gd name="T94" fmla="*/ 319170 w 173"/>
              <a:gd name="T95" fmla="*/ 418073 h 170"/>
              <a:gd name="T96" fmla="*/ 226508 w 173"/>
              <a:gd name="T97" fmla="*/ 400797 h 170"/>
              <a:gd name="T98" fmla="*/ 137277 w 173"/>
              <a:gd name="T99" fmla="*/ 418073 h 170"/>
              <a:gd name="T100" fmla="*/ 171597 w 173"/>
              <a:gd name="T101" fmla="*/ 383521 h 170"/>
              <a:gd name="T102" fmla="*/ 336330 w 173"/>
              <a:gd name="T103" fmla="*/ 438804 h 170"/>
              <a:gd name="T104" fmla="*/ 319170 w 173"/>
              <a:gd name="T105" fmla="*/ 473355 h 170"/>
              <a:gd name="T106" fmla="*/ 144141 w 173"/>
              <a:gd name="T107" fmla="*/ 483721 h 170"/>
              <a:gd name="T108" fmla="*/ 274555 w 173"/>
              <a:gd name="T109" fmla="*/ 500996 h 170"/>
              <a:gd name="T110" fmla="*/ 308874 w 173"/>
              <a:gd name="T111" fmla="*/ 521727 h 170"/>
              <a:gd name="T112" fmla="*/ 171597 w 173"/>
              <a:gd name="T113" fmla="*/ 494086 h 170"/>
              <a:gd name="T114" fmla="*/ 346626 w 173"/>
              <a:gd name="T115" fmla="*/ 556279 h 17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73" h="170">
                <a:moveTo>
                  <a:pt x="164" y="123"/>
                </a:moveTo>
                <a:cubicBezTo>
                  <a:pt x="165" y="121"/>
                  <a:pt x="165" y="121"/>
                  <a:pt x="165" y="121"/>
                </a:cubicBezTo>
                <a:cubicBezTo>
                  <a:pt x="173" y="100"/>
                  <a:pt x="172" y="76"/>
                  <a:pt x="163" y="56"/>
                </a:cubicBezTo>
                <a:cubicBezTo>
                  <a:pt x="155" y="37"/>
                  <a:pt x="140" y="23"/>
                  <a:pt x="122" y="16"/>
                </a:cubicBezTo>
                <a:cubicBezTo>
                  <a:pt x="79" y="0"/>
                  <a:pt x="33" y="18"/>
                  <a:pt x="17" y="58"/>
                </a:cubicBezTo>
                <a:cubicBezTo>
                  <a:pt x="0" y="99"/>
                  <a:pt x="20" y="146"/>
                  <a:pt x="59" y="164"/>
                </a:cubicBezTo>
                <a:cubicBezTo>
                  <a:pt x="69" y="168"/>
                  <a:pt x="80" y="170"/>
                  <a:pt x="91" y="170"/>
                </a:cubicBezTo>
                <a:cubicBezTo>
                  <a:pt x="101" y="170"/>
                  <a:pt x="111" y="168"/>
                  <a:pt x="120" y="164"/>
                </a:cubicBezTo>
                <a:cubicBezTo>
                  <a:pt x="123" y="163"/>
                  <a:pt x="123" y="163"/>
                  <a:pt x="123" y="163"/>
                </a:cubicBezTo>
                <a:cubicBezTo>
                  <a:pt x="95" y="94"/>
                  <a:pt x="95" y="94"/>
                  <a:pt x="95" y="94"/>
                </a:cubicBezTo>
                <a:lnTo>
                  <a:pt x="164" y="123"/>
                </a:lnTo>
                <a:close/>
                <a:moveTo>
                  <a:pt x="96" y="112"/>
                </a:moveTo>
                <a:cubicBezTo>
                  <a:pt x="96" y="112"/>
                  <a:pt x="96" y="113"/>
                  <a:pt x="96" y="113"/>
                </a:cubicBezTo>
                <a:cubicBezTo>
                  <a:pt x="96" y="115"/>
                  <a:pt x="97" y="116"/>
                  <a:pt x="98" y="116"/>
                </a:cubicBezTo>
                <a:cubicBezTo>
                  <a:pt x="106" y="135"/>
                  <a:pt x="106" y="135"/>
                  <a:pt x="106" y="135"/>
                </a:cubicBezTo>
                <a:cubicBezTo>
                  <a:pt x="104" y="135"/>
                  <a:pt x="104" y="136"/>
                  <a:pt x="104" y="137"/>
                </a:cubicBezTo>
                <a:cubicBezTo>
                  <a:pt x="104" y="139"/>
                  <a:pt x="105" y="140"/>
                  <a:pt x="106" y="140"/>
                </a:cubicBezTo>
                <a:cubicBezTo>
                  <a:pt x="107" y="140"/>
                  <a:pt x="107" y="140"/>
                  <a:pt x="108" y="140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5" y="159"/>
                  <a:pt x="115" y="159"/>
                  <a:pt x="114" y="159"/>
                </a:cubicBezTo>
                <a:cubicBezTo>
                  <a:pt x="113" y="159"/>
                  <a:pt x="112" y="160"/>
                  <a:pt x="112" y="161"/>
                </a:cubicBezTo>
                <a:cubicBezTo>
                  <a:pt x="112" y="161"/>
                  <a:pt x="112" y="161"/>
                  <a:pt x="112" y="162"/>
                </a:cubicBezTo>
                <a:cubicBezTo>
                  <a:pt x="98" y="166"/>
                  <a:pt x="83" y="166"/>
                  <a:pt x="69" y="161"/>
                </a:cubicBezTo>
                <a:cubicBezTo>
                  <a:pt x="69" y="161"/>
                  <a:pt x="69" y="161"/>
                  <a:pt x="69" y="161"/>
                </a:cubicBezTo>
                <a:cubicBezTo>
                  <a:pt x="69" y="160"/>
                  <a:pt x="68" y="159"/>
                  <a:pt x="66" y="159"/>
                </a:cubicBezTo>
                <a:cubicBezTo>
                  <a:pt x="65" y="159"/>
                  <a:pt x="65" y="159"/>
                  <a:pt x="64" y="160"/>
                </a:cubicBezTo>
                <a:cubicBezTo>
                  <a:pt x="63" y="159"/>
                  <a:pt x="62" y="159"/>
                  <a:pt x="62" y="159"/>
                </a:cubicBezTo>
                <a:cubicBezTo>
                  <a:pt x="45" y="151"/>
                  <a:pt x="32" y="139"/>
                  <a:pt x="24" y="123"/>
                </a:cubicBezTo>
                <a:cubicBezTo>
                  <a:pt x="25" y="124"/>
                  <a:pt x="25" y="124"/>
                  <a:pt x="26" y="124"/>
                </a:cubicBezTo>
                <a:cubicBezTo>
                  <a:pt x="28" y="124"/>
                  <a:pt x="29" y="123"/>
                  <a:pt x="29" y="121"/>
                </a:cubicBezTo>
                <a:cubicBezTo>
                  <a:pt x="29" y="120"/>
                  <a:pt x="28" y="119"/>
                  <a:pt x="26" y="119"/>
                </a:cubicBezTo>
                <a:cubicBezTo>
                  <a:pt x="25" y="119"/>
                  <a:pt x="23" y="120"/>
                  <a:pt x="23" y="121"/>
                </a:cubicBezTo>
                <a:cubicBezTo>
                  <a:pt x="23" y="121"/>
                  <a:pt x="24" y="121"/>
                  <a:pt x="24" y="121"/>
                </a:cubicBezTo>
                <a:cubicBezTo>
                  <a:pt x="22" y="119"/>
                  <a:pt x="21" y="117"/>
                  <a:pt x="21" y="114"/>
                </a:cubicBezTo>
                <a:cubicBezTo>
                  <a:pt x="21" y="114"/>
                  <a:pt x="21" y="114"/>
                  <a:pt x="21" y="113"/>
                </a:cubicBezTo>
                <a:cubicBezTo>
                  <a:pt x="21" y="112"/>
                  <a:pt x="20" y="111"/>
                  <a:pt x="20" y="111"/>
                </a:cubicBezTo>
                <a:cubicBezTo>
                  <a:pt x="18" y="107"/>
                  <a:pt x="18" y="103"/>
                  <a:pt x="17" y="100"/>
                </a:cubicBezTo>
                <a:cubicBezTo>
                  <a:pt x="17" y="100"/>
                  <a:pt x="18" y="100"/>
                  <a:pt x="18" y="100"/>
                </a:cubicBezTo>
                <a:cubicBezTo>
                  <a:pt x="20" y="100"/>
                  <a:pt x="21" y="99"/>
                  <a:pt x="21" y="97"/>
                </a:cubicBezTo>
                <a:cubicBezTo>
                  <a:pt x="21" y="96"/>
                  <a:pt x="20" y="94"/>
                  <a:pt x="18" y="94"/>
                </a:cubicBezTo>
                <a:cubicBezTo>
                  <a:pt x="18" y="94"/>
                  <a:pt x="17" y="95"/>
                  <a:pt x="17" y="95"/>
                </a:cubicBezTo>
                <a:cubicBezTo>
                  <a:pt x="16" y="91"/>
                  <a:pt x="16" y="87"/>
                  <a:pt x="17" y="83"/>
                </a:cubicBezTo>
                <a:cubicBezTo>
                  <a:pt x="17" y="84"/>
                  <a:pt x="18" y="84"/>
                  <a:pt x="18" y="84"/>
                </a:cubicBezTo>
                <a:cubicBezTo>
                  <a:pt x="20" y="84"/>
                  <a:pt x="21" y="83"/>
                  <a:pt x="21" y="81"/>
                </a:cubicBezTo>
                <a:cubicBezTo>
                  <a:pt x="21" y="80"/>
                  <a:pt x="20" y="78"/>
                  <a:pt x="18" y="78"/>
                </a:cubicBezTo>
                <a:cubicBezTo>
                  <a:pt x="18" y="78"/>
                  <a:pt x="17" y="79"/>
                  <a:pt x="17" y="79"/>
                </a:cubicBezTo>
                <a:cubicBezTo>
                  <a:pt x="18" y="75"/>
                  <a:pt x="18" y="71"/>
                  <a:pt x="19" y="67"/>
                </a:cubicBezTo>
                <a:cubicBezTo>
                  <a:pt x="20" y="67"/>
                  <a:pt x="21" y="66"/>
                  <a:pt x="21" y="65"/>
                </a:cubicBezTo>
                <a:cubicBezTo>
                  <a:pt x="21" y="65"/>
                  <a:pt x="21" y="64"/>
                  <a:pt x="21" y="64"/>
                </a:cubicBezTo>
                <a:cubicBezTo>
                  <a:pt x="21" y="63"/>
                  <a:pt x="21" y="62"/>
                  <a:pt x="22" y="60"/>
                </a:cubicBezTo>
                <a:cubicBezTo>
                  <a:pt x="22" y="59"/>
                  <a:pt x="23" y="58"/>
                  <a:pt x="24" y="57"/>
                </a:cubicBezTo>
                <a:cubicBezTo>
                  <a:pt x="24" y="57"/>
                  <a:pt x="23" y="57"/>
                  <a:pt x="23" y="57"/>
                </a:cubicBezTo>
                <a:cubicBezTo>
                  <a:pt x="23" y="59"/>
                  <a:pt x="25" y="60"/>
                  <a:pt x="26" y="60"/>
                </a:cubicBezTo>
                <a:cubicBezTo>
                  <a:pt x="28" y="60"/>
                  <a:pt x="29" y="59"/>
                  <a:pt x="29" y="57"/>
                </a:cubicBezTo>
                <a:cubicBezTo>
                  <a:pt x="29" y="56"/>
                  <a:pt x="28" y="54"/>
                  <a:pt x="26" y="54"/>
                </a:cubicBezTo>
                <a:cubicBezTo>
                  <a:pt x="25" y="54"/>
                  <a:pt x="25" y="55"/>
                  <a:pt x="24" y="55"/>
                </a:cubicBezTo>
                <a:cubicBezTo>
                  <a:pt x="31" y="41"/>
                  <a:pt x="43" y="30"/>
                  <a:pt x="56" y="23"/>
                </a:cubicBezTo>
                <a:cubicBezTo>
                  <a:pt x="56" y="24"/>
                  <a:pt x="56" y="24"/>
                  <a:pt x="56" y="25"/>
                </a:cubicBezTo>
                <a:cubicBezTo>
                  <a:pt x="56" y="26"/>
                  <a:pt x="57" y="28"/>
                  <a:pt x="58" y="28"/>
                </a:cubicBezTo>
                <a:cubicBezTo>
                  <a:pt x="60" y="28"/>
                  <a:pt x="61" y="26"/>
                  <a:pt x="61" y="25"/>
                </a:cubicBezTo>
                <a:cubicBezTo>
                  <a:pt x="61" y="24"/>
                  <a:pt x="60" y="22"/>
                  <a:pt x="58" y="22"/>
                </a:cubicBezTo>
                <a:cubicBezTo>
                  <a:pt x="61" y="21"/>
                  <a:pt x="63" y="20"/>
                  <a:pt x="65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7" y="20"/>
                  <a:pt x="68" y="19"/>
                  <a:pt x="68" y="19"/>
                </a:cubicBezTo>
                <a:cubicBezTo>
                  <a:pt x="72" y="17"/>
                  <a:pt x="76" y="17"/>
                  <a:pt x="80" y="16"/>
                </a:cubicBezTo>
                <a:cubicBezTo>
                  <a:pt x="80" y="16"/>
                  <a:pt x="80" y="17"/>
                  <a:pt x="80" y="17"/>
                </a:cubicBezTo>
                <a:cubicBezTo>
                  <a:pt x="80" y="18"/>
                  <a:pt x="81" y="20"/>
                  <a:pt x="82" y="20"/>
                </a:cubicBezTo>
                <a:cubicBezTo>
                  <a:pt x="84" y="20"/>
                  <a:pt x="85" y="18"/>
                  <a:pt x="85" y="17"/>
                </a:cubicBezTo>
                <a:cubicBezTo>
                  <a:pt x="85" y="16"/>
                  <a:pt x="85" y="16"/>
                  <a:pt x="84" y="16"/>
                </a:cubicBezTo>
                <a:cubicBezTo>
                  <a:pt x="86" y="15"/>
                  <a:pt x="88" y="15"/>
                  <a:pt x="90" y="15"/>
                </a:cubicBezTo>
                <a:cubicBezTo>
                  <a:pt x="92" y="15"/>
                  <a:pt x="94" y="15"/>
                  <a:pt x="96" y="16"/>
                </a:cubicBezTo>
                <a:cubicBezTo>
                  <a:pt x="96" y="16"/>
                  <a:pt x="96" y="16"/>
                  <a:pt x="96" y="17"/>
                </a:cubicBezTo>
                <a:cubicBezTo>
                  <a:pt x="96" y="18"/>
                  <a:pt x="97" y="20"/>
                  <a:pt x="98" y="20"/>
                </a:cubicBezTo>
                <a:cubicBezTo>
                  <a:pt x="100" y="20"/>
                  <a:pt x="101" y="18"/>
                  <a:pt x="101" y="17"/>
                </a:cubicBezTo>
                <a:cubicBezTo>
                  <a:pt x="101" y="17"/>
                  <a:pt x="101" y="16"/>
                  <a:pt x="101" y="16"/>
                </a:cubicBezTo>
                <a:cubicBezTo>
                  <a:pt x="105" y="17"/>
                  <a:pt x="108" y="17"/>
                  <a:pt x="112" y="18"/>
                </a:cubicBezTo>
                <a:cubicBezTo>
                  <a:pt x="113" y="19"/>
                  <a:pt x="113" y="20"/>
                  <a:pt x="114" y="20"/>
                </a:cubicBezTo>
                <a:cubicBezTo>
                  <a:pt x="115" y="20"/>
                  <a:pt x="115" y="20"/>
                  <a:pt x="116" y="19"/>
                </a:cubicBezTo>
                <a:cubicBezTo>
                  <a:pt x="117" y="20"/>
                  <a:pt x="119" y="20"/>
                  <a:pt x="120" y="21"/>
                </a:cubicBezTo>
                <a:cubicBezTo>
                  <a:pt x="137" y="27"/>
                  <a:pt x="151" y="41"/>
                  <a:pt x="158" y="58"/>
                </a:cubicBezTo>
                <a:cubicBezTo>
                  <a:pt x="159" y="60"/>
                  <a:pt x="160" y="62"/>
                  <a:pt x="160" y="63"/>
                </a:cubicBezTo>
                <a:cubicBezTo>
                  <a:pt x="160" y="64"/>
                  <a:pt x="160" y="64"/>
                  <a:pt x="160" y="65"/>
                </a:cubicBezTo>
                <a:cubicBezTo>
                  <a:pt x="160" y="66"/>
                  <a:pt x="161" y="67"/>
                  <a:pt x="162" y="68"/>
                </a:cubicBezTo>
                <a:cubicBezTo>
                  <a:pt x="163" y="71"/>
                  <a:pt x="164" y="75"/>
                  <a:pt x="164" y="79"/>
                </a:cubicBezTo>
                <a:cubicBezTo>
                  <a:pt x="164" y="79"/>
                  <a:pt x="163" y="78"/>
                  <a:pt x="162" y="78"/>
                </a:cubicBezTo>
                <a:cubicBezTo>
                  <a:pt x="161" y="78"/>
                  <a:pt x="160" y="80"/>
                  <a:pt x="160" y="81"/>
                </a:cubicBezTo>
                <a:cubicBezTo>
                  <a:pt x="160" y="83"/>
                  <a:pt x="161" y="84"/>
                  <a:pt x="162" y="84"/>
                </a:cubicBezTo>
                <a:cubicBezTo>
                  <a:pt x="163" y="84"/>
                  <a:pt x="164" y="83"/>
                  <a:pt x="165" y="83"/>
                </a:cubicBezTo>
                <a:cubicBezTo>
                  <a:pt x="165" y="87"/>
                  <a:pt x="165" y="91"/>
                  <a:pt x="165" y="96"/>
                </a:cubicBezTo>
                <a:cubicBezTo>
                  <a:pt x="164" y="95"/>
                  <a:pt x="163" y="94"/>
                  <a:pt x="162" y="94"/>
                </a:cubicBezTo>
                <a:cubicBezTo>
                  <a:pt x="161" y="94"/>
                  <a:pt x="160" y="96"/>
                  <a:pt x="160" y="97"/>
                </a:cubicBezTo>
                <a:cubicBezTo>
                  <a:pt x="160" y="99"/>
                  <a:pt x="161" y="100"/>
                  <a:pt x="162" y="100"/>
                </a:cubicBezTo>
                <a:cubicBezTo>
                  <a:pt x="163" y="100"/>
                  <a:pt x="164" y="99"/>
                  <a:pt x="165" y="99"/>
                </a:cubicBezTo>
                <a:cubicBezTo>
                  <a:pt x="164" y="103"/>
                  <a:pt x="163" y="107"/>
                  <a:pt x="162" y="111"/>
                </a:cubicBezTo>
                <a:cubicBezTo>
                  <a:pt x="161" y="111"/>
                  <a:pt x="160" y="112"/>
                  <a:pt x="160" y="113"/>
                </a:cubicBezTo>
                <a:cubicBezTo>
                  <a:pt x="160" y="114"/>
                  <a:pt x="160" y="115"/>
                  <a:pt x="161" y="115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1" y="107"/>
                  <a:pt x="141" y="106"/>
                  <a:pt x="141" y="105"/>
                </a:cubicBezTo>
                <a:cubicBezTo>
                  <a:pt x="141" y="104"/>
                  <a:pt x="140" y="103"/>
                  <a:pt x="138" y="103"/>
                </a:cubicBezTo>
                <a:cubicBezTo>
                  <a:pt x="137" y="103"/>
                  <a:pt x="136" y="104"/>
                  <a:pt x="136" y="105"/>
                </a:cubicBezTo>
                <a:cubicBezTo>
                  <a:pt x="136" y="105"/>
                  <a:pt x="136" y="106"/>
                  <a:pt x="136" y="106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117" y="98"/>
                  <a:pt x="117" y="97"/>
                  <a:pt x="117" y="97"/>
                </a:cubicBezTo>
                <a:cubicBezTo>
                  <a:pt x="117" y="96"/>
                  <a:pt x="116" y="94"/>
                  <a:pt x="114" y="94"/>
                </a:cubicBezTo>
                <a:cubicBezTo>
                  <a:pt x="113" y="94"/>
                  <a:pt x="113" y="95"/>
                  <a:pt x="112" y="96"/>
                </a:cubicBezTo>
                <a:cubicBezTo>
                  <a:pt x="85" y="84"/>
                  <a:pt x="85" y="84"/>
                  <a:pt x="85" y="84"/>
                </a:cubicBezTo>
                <a:lnTo>
                  <a:pt x="96" y="112"/>
                </a:lnTo>
                <a:close/>
                <a:moveTo>
                  <a:pt x="170" y="134"/>
                </a:moveTo>
                <a:cubicBezTo>
                  <a:pt x="170" y="133"/>
                  <a:pt x="170" y="133"/>
                  <a:pt x="170" y="133"/>
                </a:cubicBezTo>
                <a:cubicBezTo>
                  <a:pt x="106" y="106"/>
                  <a:pt x="106" y="106"/>
                  <a:pt x="106" y="106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2" y="169"/>
                  <a:pt x="132" y="169"/>
                  <a:pt x="132" y="169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35" y="169"/>
                  <a:pt x="135" y="169"/>
                  <a:pt x="135" y="169"/>
                </a:cubicBezTo>
                <a:cubicBezTo>
                  <a:pt x="150" y="163"/>
                  <a:pt x="163" y="151"/>
                  <a:pt x="170" y="136"/>
                </a:cubicBezTo>
                <a:cubicBezTo>
                  <a:pt x="170" y="136"/>
                  <a:pt x="170" y="135"/>
                  <a:pt x="170" y="134"/>
                </a:cubicBezTo>
                <a:close/>
                <a:moveTo>
                  <a:pt x="135" y="163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58" y="148"/>
                  <a:pt x="147" y="157"/>
                  <a:pt x="135" y="163"/>
                </a:cubicBezTo>
                <a:close/>
                <a:moveTo>
                  <a:pt x="74" y="22"/>
                </a:moveTo>
                <a:cubicBezTo>
                  <a:pt x="76" y="22"/>
                  <a:pt x="77" y="24"/>
                  <a:pt x="77" y="25"/>
                </a:cubicBezTo>
                <a:cubicBezTo>
                  <a:pt x="77" y="26"/>
                  <a:pt x="76" y="28"/>
                  <a:pt x="74" y="28"/>
                </a:cubicBezTo>
                <a:cubicBezTo>
                  <a:pt x="73" y="28"/>
                  <a:pt x="72" y="26"/>
                  <a:pt x="72" y="25"/>
                </a:cubicBezTo>
                <a:cubicBezTo>
                  <a:pt x="72" y="24"/>
                  <a:pt x="73" y="22"/>
                  <a:pt x="74" y="22"/>
                </a:cubicBezTo>
                <a:close/>
                <a:moveTo>
                  <a:pt x="82" y="30"/>
                </a:moveTo>
                <a:cubicBezTo>
                  <a:pt x="84" y="30"/>
                  <a:pt x="85" y="32"/>
                  <a:pt x="85" y="33"/>
                </a:cubicBezTo>
                <a:cubicBezTo>
                  <a:pt x="85" y="35"/>
                  <a:pt x="84" y="36"/>
                  <a:pt x="82" y="36"/>
                </a:cubicBezTo>
                <a:cubicBezTo>
                  <a:pt x="81" y="36"/>
                  <a:pt x="80" y="35"/>
                  <a:pt x="80" y="33"/>
                </a:cubicBezTo>
                <a:cubicBezTo>
                  <a:pt x="80" y="32"/>
                  <a:pt x="81" y="30"/>
                  <a:pt x="82" y="30"/>
                </a:cubicBezTo>
                <a:close/>
                <a:moveTo>
                  <a:pt x="90" y="22"/>
                </a:moveTo>
                <a:cubicBezTo>
                  <a:pt x="92" y="22"/>
                  <a:pt x="93" y="24"/>
                  <a:pt x="93" y="25"/>
                </a:cubicBezTo>
                <a:cubicBezTo>
                  <a:pt x="93" y="26"/>
                  <a:pt x="92" y="28"/>
                  <a:pt x="90" y="28"/>
                </a:cubicBezTo>
                <a:cubicBezTo>
                  <a:pt x="89" y="28"/>
                  <a:pt x="88" y="26"/>
                  <a:pt x="88" y="25"/>
                </a:cubicBezTo>
                <a:cubicBezTo>
                  <a:pt x="88" y="24"/>
                  <a:pt x="89" y="22"/>
                  <a:pt x="90" y="22"/>
                </a:cubicBezTo>
                <a:close/>
                <a:moveTo>
                  <a:pt x="66" y="30"/>
                </a:moveTo>
                <a:cubicBezTo>
                  <a:pt x="68" y="30"/>
                  <a:pt x="69" y="32"/>
                  <a:pt x="69" y="33"/>
                </a:cubicBezTo>
                <a:cubicBezTo>
                  <a:pt x="69" y="35"/>
                  <a:pt x="68" y="36"/>
                  <a:pt x="66" y="36"/>
                </a:cubicBezTo>
                <a:cubicBezTo>
                  <a:pt x="65" y="36"/>
                  <a:pt x="64" y="35"/>
                  <a:pt x="64" y="33"/>
                </a:cubicBezTo>
                <a:cubicBezTo>
                  <a:pt x="64" y="32"/>
                  <a:pt x="65" y="30"/>
                  <a:pt x="66" y="30"/>
                </a:cubicBezTo>
                <a:close/>
                <a:moveTo>
                  <a:pt x="50" y="30"/>
                </a:moveTo>
                <a:cubicBezTo>
                  <a:pt x="52" y="30"/>
                  <a:pt x="53" y="32"/>
                  <a:pt x="53" y="33"/>
                </a:cubicBezTo>
                <a:cubicBezTo>
                  <a:pt x="53" y="35"/>
                  <a:pt x="52" y="36"/>
                  <a:pt x="50" y="36"/>
                </a:cubicBezTo>
                <a:cubicBezTo>
                  <a:pt x="49" y="36"/>
                  <a:pt x="48" y="35"/>
                  <a:pt x="48" y="33"/>
                </a:cubicBezTo>
                <a:cubicBezTo>
                  <a:pt x="48" y="32"/>
                  <a:pt x="49" y="30"/>
                  <a:pt x="50" y="30"/>
                </a:cubicBezTo>
                <a:close/>
                <a:moveTo>
                  <a:pt x="98" y="30"/>
                </a:moveTo>
                <a:cubicBezTo>
                  <a:pt x="100" y="30"/>
                  <a:pt x="101" y="32"/>
                  <a:pt x="101" y="33"/>
                </a:cubicBezTo>
                <a:cubicBezTo>
                  <a:pt x="101" y="35"/>
                  <a:pt x="100" y="36"/>
                  <a:pt x="98" y="36"/>
                </a:cubicBezTo>
                <a:cubicBezTo>
                  <a:pt x="97" y="36"/>
                  <a:pt x="96" y="35"/>
                  <a:pt x="96" y="33"/>
                </a:cubicBezTo>
                <a:cubicBezTo>
                  <a:pt x="96" y="32"/>
                  <a:pt x="97" y="30"/>
                  <a:pt x="98" y="30"/>
                </a:cubicBezTo>
                <a:close/>
                <a:moveTo>
                  <a:pt x="106" y="22"/>
                </a:moveTo>
                <a:cubicBezTo>
                  <a:pt x="108" y="22"/>
                  <a:pt x="109" y="24"/>
                  <a:pt x="109" y="25"/>
                </a:cubicBezTo>
                <a:cubicBezTo>
                  <a:pt x="109" y="26"/>
                  <a:pt x="108" y="28"/>
                  <a:pt x="106" y="28"/>
                </a:cubicBezTo>
                <a:cubicBezTo>
                  <a:pt x="105" y="28"/>
                  <a:pt x="104" y="26"/>
                  <a:pt x="104" y="25"/>
                </a:cubicBezTo>
                <a:cubicBezTo>
                  <a:pt x="104" y="24"/>
                  <a:pt x="105" y="22"/>
                  <a:pt x="106" y="22"/>
                </a:cubicBezTo>
                <a:close/>
                <a:moveTo>
                  <a:pt x="122" y="22"/>
                </a:moveTo>
                <a:cubicBezTo>
                  <a:pt x="124" y="22"/>
                  <a:pt x="125" y="24"/>
                  <a:pt x="125" y="25"/>
                </a:cubicBezTo>
                <a:cubicBezTo>
                  <a:pt x="125" y="26"/>
                  <a:pt x="124" y="28"/>
                  <a:pt x="122" y="28"/>
                </a:cubicBezTo>
                <a:cubicBezTo>
                  <a:pt x="121" y="28"/>
                  <a:pt x="120" y="26"/>
                  <a:pt x="120" y="25"/>
                </a:cubicBezTo>
                <a:cubicBezTo>
                  <a:pt x="120" y="24"/>
                  <a:pt x="121" y="22"/>
                  <a:pt x="122" y="22"/>
                </a:cubicBezTo>
                <a:close/>
                <a:moveTo>
                  <a:pt x="74" y="38"/>
                </a:moveTo>
                <a:cubicBezTo>
                  <a:pt x="76" y="38"/>
                  <a:pt x="77" y="40"/>
                  <a:pt x="77" y="41"/>
                </a:cubicBezTo>
                <a:cubicBezTo>
                  <a:pt x="77" y="43"/>
                  <a:pt x="76" y="44"/>
                  <a:pt x="74" y="44"/>
                </a:cubicBezTo>
                <a:cubicBezTo>
                  <a:pt x="73" y="44"/>
                  <a:pt x="72" y="43"/>
                  <a:pt x="72" y="41"/>
                </a:cubicBezTo>
                <a:cubicBezTo>
                  <a:pt x="72" y="40"/>
                  <a:pt x="73" y="38"/>
                  <a:pt x="74" y="38"/>
                </a:cubicBezTo>
                <a:close/>
                <a:moveTo>
                  <a:pt x="90" y="38"/>
                </a:moveTo>
                <a:cubicBezTo>
                  <a:pt x="92" y="38"/>
                  <a:pt x="93" y="40"/>
                  <a:pt x="93" y="41"/>
                </a:cubicBezTo>
                <a:cubicBezTo>
                  <a:pt x="93" y="43"/>
                  <a:pt x="92" y="44"/>
                  <a:pt x="90" y="44"/>
                </a:cubicBezTo>
                <a:cubicBezTo>
                  <a:pt x="89" y="44"/>
                  <a:pt x="88" y="43"/>
                  <a:pt x="88" y="41"/>
                </a:cubicBezTo>
                <a:cubicBezTo>
                  <a:pt x="88" y="40"/>
                  <a:pt x="89" y="38"/>
                  <a:pt x="90" y="38"/>
                </a:cubicBezTo>
                <a:close/>
                <a:moveTo>
                  <a:pt x="58" y="38"/>
                </a:moveTo>
                <a:cubicBezTo>
                  <a:pt x="60" y="38"/>
                  <a:pt x="61" y="40"/>
                  <a:pt x="61" y="41"/>
                </a:cubicBezTo>
                <a:cubicBezTo>
                  <a:pt x="61" y="43"/>
                  <a:pt x="60" y="44"/>
                  <a:pt x="58" y="44"/>
                </a:cubicBezTo>
                <a:cubicBezTo>
                  <a:pt x="57" y="44"/>
                  <a:pt x="56" y="43"/>
                  <a:pt x="56" y="41"/>
                </a:cubicBezTo>
                <a:cubicBezTo>
                  <a:pt x="56" y="40"/>
                  <a:pt x="57" y="38"/>
                  <a:pt x="58" y="38"/>
                </a:cubicBezTo>
                <a:close/>
                <a:moveTo>
                  <a:pt x="42" y="38"/>
                </a:moveTo>
                <a:cubicBezTo>
                  <a:pt x="44" y="38"/>
                  <a:pt x="45" y="40"/>
                  <a:pt x="45" y="41"/>
                </a:cubicBezTo>
                <a:cubicBezTo>
                  <a:pt x="45" y="43"/>
                  <a:pt x="44" y="44"/>
                  <a:pt x="42" y="44"/>
                </a:cubicBezTo>
                <a:cubicBezTo>
                  <a:pt x="41" y="44"/>
                  <a:pt x="40" y="43"/>
                  <a:pt x="40" y="41"/>
                </a:cubicBezTo>
                <a:cubicBezTo>
                  <a:pt x="40" y="40"/>
                  <a:pt x="41" y="38"/>
                  <a:pt x="42" y="38"/>
                </a:cubicBezTo>
                <a:close/>
                <a:moveTo>
                  <a:pt x="138" y="38"/>
                </a:moveTo>
                <a:cubicBezTo>
                  <a:pt x="140" y="38"/>
                  <a:pt x="141" y="40"/>
                  <a:pt x="141" y="41"/>
                </a:cubicBezTo>
                <a:cubicBezTo>
                  <a:pt x="141" y="43"/>
                  <a:pt x="140" y="44"/>
                  <a:pt x="138" y="44"/>
                </a:cubicBezTo>
                <a:cubicBezTo>
                  <a:pt x="137" y="44"/>
                  <a:pt x="136" y="43"/>
                  <a:pt x="136" y="41"/>
                </a:cubicBezTo>
                <a:cubicBezTo>
                  <a:pt x="136" y="40"/>
                  <a:pt x="137" y="38"/>
                  <a:pt x="138" y="38"/>
                </a:cubicBezTo>
                <a:close/>
                <a:moveTo>
                  <a:pt x="106" y="38"/>
                </a:moveTo>
                <a:cubicBezTo>
                  <a:pt x="108" y="38"/>
                  <a:pt x="109" y="40"/>
                  <a:pt x="109" y="41"/>
                </a:cubicBezTo>
                <a:cubicBezTo>
                  <a:pt x="109" y="43"/>
                  <a:pt x="108" y="44"/>
                  <a:pt x="106" y="44"/>
                </a:cubicBezTo>
                <a:cubicBezTo>
                  <a:pt x="105" y="44"/>
                  <a:pt x="104" y="43"/>
                  <a:pt x="104" y="41"/>
                </a:cubicBezTo>
                <a:cubicBezTo>
                  <a:pt x="104" y="40"/>
                  <a:pt x="105" y="38"/>
                  <a:pt x="106" y="38"/>
                </a:cubicBezTo>
                <a:close/>
                <a:moveTo>
                  <a:pt x="122" y="38"/>
                </a:moveTo>
                <a:cubicBezTo>
                  <a:pt x="124" y="38"/>
                  <a:pt x="125" y="40"/>
                  <a:pt x="125" y="41"/>
                </a:cubicBezTo>
                <a:cubicBezTo>
                  <a:pt x="125" y="43"/>
                  <a:pt x="124" y="44"/>
                  <a:pt x="122" y="44"/>
                </a:cubicBezTo>
                <a:cubicBezTo>
                  <a:pt x="121" y="44"/>
                  <a:pt x="120" y="43"/>
                  <a:pt x="120" y="41"/>
                </a:cubicBezTo>
                <a:cubicBezTo>
                  <a:pt x="120" y="40"/>
                  <a:pt x="121" y="38"/>
                  <a:pt x="122" y="38"/>
                </a:cubicBezTo>
                <a:close/>
                <a:moveTo>
                  <a:pt x="114" y="30"/>
                </a:moveTo>
                <a:cubicBezTo>
                  <a:pt x="116" y="30"/>
                  <a:pt x="117" y="32"/>
                  <a:pt x="117" y="33"/>
                </a:cubicBezTo>
                <a:cubicBezTo>
                  <a:pt x="117" y="35"/>
                  <a:pt x="116" y="36"/>
                  <a:pt x="114" y="36"/>
                </a:cubicBezTo>
                <a:cubicBezTo>
                  <a:pt x="113" y="36"/>
                  <a:pt x="112" y="35"/>
                  <a:pt x="112" y="33"/>
                </a:cubicBezTo>
                <a:cubicBezTo>
                  <a:pt x="112" y="32"/>
                  <a:pt x="113" y="30"/>
                  <a:pt x="114" y="30"/>
                </a:cubicBezTo>
                <a:close/>
                <a:moveTo>
                  <a:pt x="130" y="30"/>
                </a:moveTo>
                <a:cubicBezTo>
                  <a:pt x="132" y="30"/>
                  <a:pt x="133" y="32"/>
                  <a:pt x="133" y="33"/>
                </a:cubicBezTo>
                <a:cubicBezTo>
                  <a:pt x="133" y="35"/>
                  <a:pt x="132" y="36"/>
                  <a:pt x="130" y="36"/>
                </a:cubicBezTo>
                <a:cubicBezTo>
                  <a:pt x="129" y="36"/>
                  <a:pt x="128" y="35"/>
                  <a:pt x="128" y="33"/>
                </a:cubicBezTo>
                <a:cubicBezTo>
                  <a:pt x="128" y="32"/>
                  <a:pt x="129" y="30"/>
                  <a:pt x="130" y="30"/>
                </a:cubicBezTo>
                <a:close/>
                <a:moveTo>
                  <a:pt x="74" y="54"/>
                </a:moveTo>
                <a:cubicBezTo>
                  <a:pt x="76" y="54"/>
                  <a:pt x="77" y="56"/>
                  <a:pt x="77" y="57"/>
                </a:cubicBezTo>
                <a:cubicBezTo>
                  <a:pt x="77" y="59"/>
                  <a:pt x="76" y="60"/>
                  <a:pt x="74" y="60"/>
                </a:cubicBezTo>
                <a:cubicBezTo>
                  <a:pt x="73" y="60"/>
                  <a:pt x="72" y="59"/>
                  <a:pt x="72" y="57"/>
                </a:cubicBezTo>
                <a:cubicBezTo>
                  <a:pt x="72" y="56"/>
                  <a:pt x="73" y="54"/>
                  <a:pt x="74" y="54"/>
                </a:cubicBezTo>
                <a:close/>
                <a:moveTo>
                  <a:pt x="82" y="46"/>
                </a:moveTo>
                <a:cubicBezTo>
                  <a:pt x="84" y="46"/>
                  <a:pt x="85" y="48"/>
                  <a:pt x="85" y="49"/>
                </a:cubicBezTo>
                <a:cubicBezTo>
                  <a:pt x="85" y="51"/>
                  <a:pt x="84" y="52"/>
                  <a:pt x="82" y="52"/>
                </a:cubicBezTo>
                <a:cubicBezTo>
                  <a:pt x="81" y="52"/>
                  <a:pt x="80" y="51"/>
                  <a:pt x="80" y="49"/>
                </a:cubicBezTo>
                <a:cubicBezTo>
                  <a:pt x="80" y="48"/>
                  <a:pt x="81" y="46"/>
                  <a:pt x="82" y="46"/>
                </a:cubicBezTo>
                <a:close/>
                <a:moveTo>
                  <a:pt x="82" y="62"/>
                </a:moveTo>
                <a:cubicBezTo>
                  <a:pt x="84" y="62"/>
                  <a:pt x="85" y="64"/>
                  <a:pt x="85" y="65"/>
                </a:cubicBezTo>
                <a:cubicBezTo>
                  <a:pt x="85" y="67"/>
                  <a:pt x="84" y="68"/>
                  <a:pt x="82" y="68"/>
                </a:cubicBezTo>
                <a:cubicBezTo>
                  <a:pt x="81" y="68"/>
                  <a:pt x="80" y="67"/>
                  <a:pt x="80" y="65"/>
                </a:cubicBezTo>
                <a:cubicBezTo>
                  <a:pt x="80" y="64"/>
                  <a:pt x="81" y="62"/>
                  <a:pt x="82" y="62"/>
                </a:cubicBezTo>
                <a:close/>
                <a:moveTo>
                  <a:pt x="90" y="54"/>
                </a:moveTo>
                <a:cubicBezTo>
                  <a:pt x="92" y="54"/>
                  <a:pt x="93" y="56"/>
                  <a:pt x="93" y="57"/>
                </a:cubicBezTo>
                <a:cubicBezTo>
                  <a:pt x="93" y="59"/>
                  <a:pt x="92" y="60"/>
                  <a:pt x="90" y="60"/>
                </a:cubicBezTo>
                <a:cubicBezTo>
                  <a:pt x="89" y="60"/>
                  <a:pt x="88" y="59"/>
                  <a:pt x="88" y="57"/>
                </a:cubicBezTo>
                <a:cubicBezTo>
                  <a:pt x="88" y="56"/>
                  <a:pt x="89" y="54"/>
                  <a:pt x="90" y="54"/>
                </a:cubicBezTo>
                <a:close/>
                <a:moveTo>
                  <a:pt x="58" y="54"/>
                </a:moveTo>
                <a:cubicBezTo>
                  <a:pt x="60" y="54"/>
                  <a:pt x="61" y="56"/>
                  <a:pt x="61" y="57"/>
                </a:cubicBezTo>
                <a:cubicBezTo>
                  <a:pt x="61" y="59"/>
                  <a:pt x="60" y="60"/>
                  <a:pt x="58" y="60"/>
                </a:cubicBezTo>
                <a:cubicBezTo>
                  <a:pt x="57" y="60"/>
                  <a:pt x="56" y="59"/>
                  <a:pt x="56" y="57"/>
                </a:cubicBezTo>
                <a:cubicBezTo>
                  <a:pt x="56" y="56"/>
                  <a:pt x="57" y="54"/>
                  <a:pt x="58" y="54"/>
                </a:cubicBezTo>
                <a:close/>
                <a:moveTo>
                  <a:pt x="66" y="46"/>
                </a:moveTo>
                <a:cubicBezTo>
                  <a:pt x="68" y="46"/>
                  <a:pt x="69" y="48"/>
                  <a:pt x="69" y="49"/>
                </a:cubicBezTo>
                <a:cubicBezTo>
                  <a:pt x="69" y="51"/>
                  <a:pt x="68" y="52"/>
                  <a:pt x="66" y="52"/>
                </a:cubicBezTo>
                <a:cubicBezTo>
                  <a:pt x="65" y="52"/>
                  <a:pt x="64" y="51"/>
                  <a:pt x="64" y="49"/>
                </a:cubicBezTo>
                <a:cubicBezTo>
                  <a:pt x="64" y="48"/>
                  <a:pt x="65" y="46"/>
                  <a:pt x="66" y="46"/>
                </a:cubicBezTo>
                <a:close/>
                <a:moveTo>
                  <a:pt x="66" y="62"/>
                </a:moveTo>
                <a:cubicBezTo>
                  <a:pt x="68" y="62"/>
                  <a:pt x="69" y="64"/>
                  <a:pt x="69" y="65"/>
                </a:cubicBezTo>
                <a:cubicBezTo>
                  <a:pt x="69" y="67"/>
                  <a:pt x="68" y="68"/>
                  <a:pt x="66" y="68"/>
                </a:cubicBezTo>
                <a:cubicBezTo>
                  <a:pt x="65" y="68"/>
                  <a:pt x="64" y="67"/>
                  <a:pt x="64" y="65"/>
                </a:cubicBezTo>
                <a:cubicBezTo>
                  <a:pt x="64" y="64"/>
                  <a:pt x="65" y="62"/>
                  <a:pt x="66" y="62"/>
                </a:cubicBezTo>
                <a:close/>
                <a:moveTo>
                  <a:pt x="42" y="54"/>
                </a:moveTo>
                <a:cubicBezTo>
                  <a:pt x="44" y="54"/>
                  <a:pt x="45" y="56"/>
                  <a:pt x="45" y="57"/>
                </a:cubicBezTo>
                <a:cubicBezTo>
                  <a:pt x="45" y="59"/>
                  <a:pt x="44" y="60"/>
                  <a:pt x="42" y="60"/>
                </a:cubicBezTo>
                <a:cubicBezTo>
                  <a:pt x="41" y="60"/>
                  <a:pt x="40" y="59"/>
                  <a:pt x="40" y="57"/>
                </a:cubicBezTo>
                <a:cubicBezTo>
                  <a:pt x="40" y="56"/>
                  <a:pt x="41" y="54"/>
                  <a:pt x="42" y="54"/>
                </a:cubicBezTo>
                <a:close/>
                <a:moveTo>
                  <a:pt x="34" y="46"/>
                </a:moveTo>
                <a:cubicBezTo>
                  <a:pt x="36" y="46"/>
                  <a:pt x="37" y="48"/>
                  <a:pt x="37" y="49"/>
                </a:cubicBezTo>
                <a:cubicBezTo>
                  <a:pt x="37" y="51"/>
                  <a:pt x="36" y="52"/>
                  <a:pt x="34" y="52"/>
                </a:cubicBezTo>
                <a:cubicBezTo>
                  <a:pt x="33" y="52"/>
                  <a:pt x="31" y="51"/>
                  <a:pt x="31" y="49"/>
                </a:cubicBezTo>
                <a:cubicBezTo>
                  <a:pt x="31" y="48"/>
                  <a:pt x="33" y="46"/>
                  <a:pt x="34" y="46"/>
                </a:cubicBezTo>
                <a:close/>
                <a:moveTo>
                  <a:pt x="50" y="46"/>
                </a:moveTo>
                <a:cubicBezTo>
                  <a:pt x="52" y="46"/>
                  <a:pt x="53" y="48"/>
                  <a:pt x="53" y="49"/>
                </a:cubicBezTo>
                <a:cubicBezTo>
                  <a:pt x="53" y="51"/>
                  <a:pt x="52" y="52"/>
                  <a:pt x="50" y="52"/>
                </a:cubicBezTo>
                <a:cubicBezTo>
                  <a:pt x="49" y="52"/>
                  <a:pt x="48" y="51"/>
                  <a:pt x="48" y="49"/>
                </a:cubicBezTo>
                <a:cubicBezTo>
                  <a:pt x="48" y="48"/>
                  <a:pt x="49" y="46"/>
                  <a:pt x="50" y="46"/>
                </a:cubicBezTo>
                <a:close/>
                <a:moveTo>
                  <a:pt x="34" y="62"/>
                </a:moveTo>
                <a:cubicBezTo>
                  <a:pt x="36" y="62"/>
                  <a:pt x="37" y="64"/>
                  <a:pt x="37" y="65"/>
                </a:cubicBezTo>
                <a:cubicBezTo>
                  <a:pt x="37" y="67"/>
                  <a:pt x="36" y="68"/>
                  <a:pt x="34" y="68"/>
                </a:cubicBezTo>
                <a:cubicBezTo>
                  <a:pt x="33" y="68"/>
                  <a:pt x="31" y="67"/>
                  <a:pt x="31" y="65"/>
                </a:cubicBezTo>
                <a:cubicBezTo>
                  <a:pt x="31" y="64"/>
                  <a:pt x="33" y="62"/>
                  <a:pt x="34" y="62"/>
                </a:cubicBezTo>
                <a:close/>
                <a:moveTo>
                  <a:pt x="50" y="62"/>
                </a:moveTo>
                <a:cubicBezTo>
                  <a:pt x="52" y="62"/>
                  <a:pt x="53" y="64"/>
                  <a:pt x="53" y="65"/>
                </a:cubicBezTo>
                <a:cubicBezTo>
                  <a:pt x="53" y="67"/>
                  <a:pt x="52" y="68"/>
                  <a:pt x="50" y="68"/>
                </a:cubicBezTo>
                <a:cubicBezTo>
                  <a:pt x="49" y="68"/>
                  <a:pt x="48" y="67"/>
                  <a:pt x="48" y="65"/>
                </a:cubicBezTo>
                <a:cubicBezTo>
                  <a:pt x="48" y="64"/>
                  <a:pt x="49" y="62"/>
                  <a:pt x="50" y="62"/>
                </a:cubicBezTo>
                <a:close/>
                <a:moveTo>
                  <a:pt x="154" y="54"/>
                </a:moveTo>
                <a:cubicBezTo>
                  <a:pt x="156" y="54"/>
                  <a:pt x="157" y="56"/>
                  <a:pt x="157" y="57"/>
                </a:cubicBezTo>
                <a:cubicBezTo>
                  <a:pt x="157" y="59"/>
                  <a:pt x="156" y="60"/>
                  <a:pt x="154" y="60"/>
                </a:cubicBezTo>
                <a:cubicBezTo>
                  <a:pt x="153" y="60"/>
                  <a:pt x="152" y="59"/>
                  <a:pt x="152" y="57"/>
                </a:cubicBezTo>
                <a:cubicBezTo>
                  <a:pt x="152" y="56"/>
                  <a:pt x="153" y="54"/>
                  <a:pt x="154" y="54"/>
                </a:cubicBezTo>
                <a:close/>
                <a:moveTo>
                  <a:pt x="138" y="54"/>
                </a:moveTo>
                <a:cubicBezTo>
                  <a:pt x="140" y="54"/>
                  <a:pt x="141" y="56"/>
                  <a:pt x="141" y="57"/>
                </a:cubicBezTo>
                <a:cubicBezTo>
                  <a:pt x="141" y="59"/>
                  <a:pt x="140" y="60"/>
                  <a:pt x="138" y="60"/>
                </a:cubicBezTo>
                <a:cubicBezTo>
                  <a:pt x="137" y="60"/>
                  <a:pt x="136" y="59"/>
                  <a:pt x="136" y="57"/>
                </a:cubicBezTo>
                <a:cubicBezTo>
                  <a:pt x="136" y="56"/>
                  <a:pt x="137" y="54"/>
                  <a:pt x="138" y="54"/>
                </a:cubicBezTo>
                <a:close/>
                <a:moveTo>
                  <a:pt x="146" y="46"/>
                </a:moveTo>
                <a:cubicBezTo>
                  <a:pt x="148" y="46"/>
                  <a:pt x="149" y="48"/>
                  <a:pt x="149" y="49"/>
                </a:cubicBezTo>
                <a:cubicBezTo>
                  <a:pt x="149" y="51"/>
                  <a:pt x="148" y="52"/>
                  <a:pt x="146" y="52"/>
                </a:cubicBezTo>
                <a:cubicBezTo>
                  <a:pt x="145" y="52"/>
                  <a:pt x="144" y="51"/>
                  <a:pt x="144" y="49"/>
                </a:cubicBezTo>
                <a:cubicBezTo>
                  <a:pt x="144" y="48"/>
                  <a:pt x="145" y="46"/>
                  <a:pt x="146" y="46"/>
                </a:cubicBezTo>
                <a:close/>
                <a:moveTo>
                  <a:pt x="146" y="62"/>
                </a:moveTo>
                <a:cubicBezTo>
                  <a:pt x="148" y="62"/>
                  <a:pt x="149" y="64"/>
                  <a:pt x="149" y="65"/>
                </a:cubicBezTo>
                <a:cubicBezTo>
                  <a:pt x="149" y="67"/>
                  <a:pt x="148" y="68"/>
                  <a:pt x="146" y="68"/>
                </a:cubicBezTo>
                <a:cubicBezTo>
                  <a:pt x="145" y="68"/>
                  <a:pt x="144" y="67"/>
                  <a:pt x="144" y="65"/>
                </a:cubicBezTo>
                <a:cubicBezTo>
                  <a:pt x="144" y="64"/>
                  <a:pt x="145" y="62"/>
                  <a:pt x="146" y="62"/>
                </a:cubicBezTo>
                <a:close/>
                <a:moveTo>
                  <a:pt x="98" y="46"/>
                </a:moveTo>
                <a:cubicBezTo>
                  <a:pt x="100" y="46"/>
                  <a:pt x="101" y="48"/>
                  <a:pt x="101" y="49"/>
                </a:cubicBezTo>
                <a:cubicBezTo>
                  <a:pt x="101" y="51"/>
                  <a:pt x="100" y="52"/>
                  <a:pt x="98" y="52"/>
                </a:cubicBezTo>
                <a:cubicBezTo>
                  <a:pt x="97" y="52"/>
                  <a:pt x="96" y="51"/>
                  <a:pt x="96" y="49"/>
                </a:cubicBezTo>
                <a:cubicBezTo>
                  <a:pt x="96" y="48"/>
                  <a:pt x="97" y="46"/>
                  <a:pt x="98" y="46"/>
                </a:cubicBezTo>
                <a:close/>
                <a:moveTo>
                  <a:pt x="98" y="62"/>
                </a:moveTo>
                <a:cubicBezTo>
                  <a:pt x="100" y="62"/>
                  <a:pt x="101" y="64"/>
                  <a:pt x="101" y="65"/>
                </a:cubicBezTo>
                <a:cubicBezTo>
                  <a:pt x="101" y="67"/>
                  <a:pt x="100" y="68"/>
                  <a:pt x="98" y="68"/>
                </a:cubicBezTo>
                <a:cubicBezTo>
                  <a:pt x="97" y="68"/>
                  <a:pt x="96" y="67"/>
                  <a:pt x="96" y="65"/>
                </a:cubicBezTo>
                <a:cubicBezTo>
                  <a:pt x="96" y="64"/>
                  <a:pt x="97" y="62"/>
                  <a:pt x="98" y="62"/>
                </a:cubicBezTo>
                <a:close/>
                <a:moveTo>
                  <a:pt x="106" y="54"/>
                </a:moveTo>
                <a:cubicBezTo>
                  <a:pt x="108" y="54"/>
                  <a:pt x="109" y="56"/>
                  <a:pt x="109" y="57"/>
                </a:cubicBezTo>
                <a:cubicBezTo>
                  <a:pt x="109" y="59"/>
                  <a:pt x="108" y="60"/>
                  <a:pt x="106" y="60"/>
                </a:cubicBezTo>
                <a:cubicBezTo>
                  <a:pt x="105" y="60"/>
                  <a:pt x="104" y="59"/>
                  <a:pt x="104" y="57"/>
                </a:cubicBezTo>
                <a:cubicBezTo>
                  <a:pt x="104" y="56"/>
                  <a:pt x="105" y="54"/>
                  <a:pt x="106" y="54"/>
                </a:cubicBezTo>
                <a:close/>
                <a:moveTo>
                  <a:pt x="122" y="54"/>
                </a:moveTo>
                <a:cubicBezTo>
                  <a:pt x="124" y="54"/>
                  <a:pt x="125" y="56"/>
                  <a:pt x="125" y="57"/>
                </a:cubicBezTo>
                <a:cubicBezTo>
                  <a:pt x="125" y="59"/>
                  <a:pt x="124" y="60"/>
                  <a:pt x="122" y="60"/>
                </a:cubicBezTo>
                <a:cubicBezTo>
                  <a:pt x="121" y="60"/>
                  <a:pt x="120" y="59"/>
                  <a:pt x="120" y="57"/>
                </a:cubicBezTo>
                <a:cubicBezTo>
                  <a:pt x="120" y="56"/>
                  <a:pt x="121" y="54"/>
                  <a:pt x="122" y="54"/>
                </a:cubicBezTo>
                <a:close/>
                <a:moveTo>
                  <a:pt x="74" y="70"/>
                </a:moveTo>
                <a:cubicBezTo>
                  <a:pt x="76" y="70"/>
                  <a:pt x="77" y="72"/>
                  <a:pt x="77" y="73"/>
                </a:cubicBezTo>
                <a:cubicBezTo>
                  <a:pt x="77" y="75"/>
                  <a:pt x="76" y="76"/>
                  <a:pt x="74" y="76"/>
                </a:cubicBezTo>
                <a:cubicBezTo>
                  <a:pt x="73" y="76"/>
                  <a:pt x="72" y="75"/>
                  <a:pt x="72" y="73"/>
                </a:cubicBezTo>
                <a:cubicBezTo>
                  <a:pt x="72" y="72"/>
                  <a:pt x="73" y="70"/>
                  <a:pt x="74" y="70"/>
                </a:cubicBezTo>
                <a:close/>
                <a:moveTo>
                  <a:pt x="90" y="70"/>
                </a:moveTo>
                <a:cubicBezTo>
                  <a:pt x="92" y="70"/>
                  <a:pt x="93" y="72"/>
                  <a:pt x="93" y="73"/>
                </a:cubicBezTo>
                <a:cubicBezTo>
                  <a:pt x="93" y="75"/>
                  <a:pt x="92" y="76"/>
                  <a:pt x="90" y="76"/>
                </a:cubicBezTo>
                <a:cubicBezTo>
                  <a:pt x="89" y="76"/>
                  <a:pt x="88" y="75"/>
                  <a:pt x="88" y="73"/>
                </a:cubicBezTo>
                <a:cubicBezTo>
                  <a:pt x="88" y="72"/>
                  <a:pt x="89" y="70"/>
                  <a:pt x="90" y="70"/>
                </a:cubicBezTo>
                <a:close/>
                <a:moveTo>
                  <a:pt x="58" y="70"/>
                </a:moveTo>
                <a:cubicBezTo>
                  <a:pt x="60" y="70"/>
                  <a:pt x="61" y="72"/>
                  <a:pt x="61" y="73"/>
                </a:cubicBezTo>
                <a:cubicBezTo>
                  <a:pt x="61" y="75"/>
                  <a:pt x="60" y="76"/>
                  <a:pt x="58" y="76"/>
                </a:cubicBezTo>
                <a:cubicBezTo>
                  <a:pt x="57" y="76"/>
                  <a:pt x="56" y="75"/>
                  <a:pt x="56" y="73"/>
                </a:cubicBezTo>
                <a:cubicBezTo>
                  <a:pt x="56" y="72"/>
                  <a:pt x="57" y="70"/>
                  <a:pt x="58" y="70"/>
                </a:cubicBezTo>
                <a:close/>
                <a:moveTo>
                  <a:pt x="26" y="70"/>
                </a:moveTo>
                <a:cubicBezTo>
                  <a:pt x="28" y="70"/>
                  <a:pt x="29" y="72"/>
                  <a:pt x="29" y="73"/>
                </a:cubicBezTo>
                <a:cubicBezTo>
                  <a:pt x="29" y="75"/>
                  <a:pt x="28" y="76"/>
                  <a:pt x="26" y="76"/>
                </a:cubicBezTo>
                <a:cubicBezTo>
                  <a:pt x="25" y="76"/>
                  <a:pt x="23" y="75"/>
                  <a:pt x="23" y="73"/>
                </a:cubicBezTo>
                <a:cubicBezTo>
                  <a:pt x="23" y="72"/>
                  <a:pt x="25" y="70"/>
                  <a:pt x="26" y="70"/>
                </a:cubicBezTo>
                <a:close/>
                <a:moveTo>
                  <a:pt x="42" y="70"/>
                </a:moveTo>
                <a:cubicBezTo>
                  <a:pt x="44" y="70"/>
                  <a:pt x="45" y="72"/>
                  <a:pt x="45" y="73"/>
                </a:cubicBezTo>
                <a:cubicBezTo>
                  <a:pt x="45" y="75"/>
                  <a:pt x="44" y="76"/>
                  <a:pt x="42" y="76"/>
                </a:cubicBezTo>
                <a:cubicBezTo>
                  <a:pt x="41" y="76"/>
                  <a:pt x="40" y="75"/>
                  <a:pt x="40" y="73"/>
                </a:cubicBezTo>
                <a:cubicBezTo>
                  <a:pt x="40" y="72"/>
                  <a:pt x="41" y="70"/>
                  <a:pt x="42" y="70"/>
                </a:cubicBezTo>
                <a:close/>
                <a:moveTo>
                  <a:pt x="154" y="70"/>
                </a:moveTo>
                <a:cubicBezTo>
                  <a:pt x="156" y="70"/>
                  <a:pt x="157" y="72"/>
                  <a:pt x="157" y="73"/>
                </a:cubicBezTo>
                <a:cubicBezTo>
                  <a:pt x="157" y="75"/>
                  <a:pt x="156" y="76"/>
                  <a:pt x="154" y="76"/>
                </a:cubicBezTo>
                <a:cubicBezTo>
                  <a:pt x="153" y="76"/>
                  <a:pt x="152" y="75"/>
                  <a:pt x="152" y="73"/>
                </a:cubicBezTo>
                <a:cubicBezTo>
                  <a:pt x="152" y="72"/>
                  <a:pt x="153" y="70"/>
                  <a:pt x="154" y="70"/>
                </a:cubicBezTo>
                <a:close/>
                <a:moveTo>
                  <a:pt x="138" y="70"/>
                </a:moveTo>
                <a:cubicBezTo>
                  <a:pt x="140" y="70"/>
                  <a:pt x="141" y="72"/>
                  <a:pt x="141" y="73"/>
                </a:cubicBezTo>
                <a:cubicBezTo>
                  <a:pt x="141" y="75"/>
                  <a:pt x="140" y="76"/>
                  <a:pt x="138" y="76"/>
                </a:cubicBezTo>
                <a:cubicBezTo>
                  <a:pt x="137" y="76"/>
                  <a:pt x="136" y="75"/>
                  <a:pt x="136" y="73"/>
                </a:cubicBezTo>
                <a:cubicBezTo>
                  <a:pt x="136" y="72"/>
                  <a:pt x="137" y="70"/>
                  <a:pt x="138" y="70"/>
                </a:cubicBezTo>
                <a:close/>
                <a:moveTo>
                  <a:pt x="106" y="70"/>
                </a:moveTo>
                <a:cubicBezTo>
                  <a:pt x="108" y="70"/>
                  <a:pt x="109" y="72"/>
                  <a:pt x="109" y="73"/>
                </a:cubicBezTo>
                <a:cubicBezTo>
                  <a:pt x="109" y="75"/>
                  <a:pt x="108" y="76"/>
                  <a:pt x="106" y="76"/>
                </a:cubicBezTo>
                <a:cubicBezTo>
                  <a:pt x="105" y="76"/>
                  <a:pt x="104" y="75"/>
                  <a:pt x="104" y="73"/>
                </a:cubicBezTo>
                <a:cubicBezTo>
                  <a:pt x="104" y="72"/>
                  <a:pt x="105" y="70"/>
                  <a:pt x="106" y="70"/>
                </a:cubicBezTo>
                <a:close/>
                <a:moveTo>
                  <a:pt x="122" y="70"/>
                </a:moveTo>
                <a:cubicBezTo>
                  <a:pt x="124" y="70"/>
                  <a:pt x="125" y="72"/>
                  <a:pt x="125" y="73"/>
                </a:cubicBezTo>
                <a:cubicBezTo>
                  <a:pt x="125" y="75"/>
                  <a:pt x="124" y="76"/>
                  <a:pt x="122" y="76"/>
                </a:cubicBezTo>
                <a:cubicBezTo>
                  <a:pt x="121" y="76"/>
                  <a:pt x="120" y="75"/>
                  <a:pt x="120" y="73"/>
                </a:cubicBezTo>
                <a:cubicBezTo>
                  <a:pt x="120" y="72"/>
                  <a:pt x="121" y="70"/>
                  <a:pt x="122" y="70"/>
                </a:cubicBezTo>
                <a:close/>
                <a:moveTo>
                  <a:pt x="114" y="46"/>
                </a:moveTo>
                <a:cubicBezTo>
                  <a:pt x="116" y="46"/>
                  <a:pt x="117" y="48"/>
                  <a:pt x="117" y="49"/>
                </a:cubicBezTo>
                <a:cubicBezTo>
                  <a:pt x="117" y="51"/>
                  <a:pt x="116" y="52"/>
                  <a:pt x="114" y="52"/>
                </a:cubicBezTo>
                <a:cubicBezTo>
                  <a:pt x="113" y="52"/>
                  <a:pt x="112" y="51"/>
                  <a:pt x="112" y="49"/>
                </a:cubicBezTo>
                <a:cubicBezTo>
                  <a:pt x="112" y="48"/>
                  <a:pt x="113" y="46"/>
                  <a:pt x="114" y="46"/>
                </a:cubicBezTo>
                <a:close/>
                <a:moveTo>
                  <a:pt x="130" y="46"/>
                </a:moveTo>
                <a:cubicBezTo>
                  <a:pt x="132" y="46"/>
                  <a:pt x="133" y="48"/>
                  <a:pt x="133" y="49"/>
                </a:cubicBezTo>
                <a:cubicBezTo>
                  <a:pt x="133" y="51"/>
                  <a:pt x="132" y="52"/>
                  <a:pt x="130" y="52"/>
                </a:cubicBezTo>
                <a:cubicBezTo>
                  <a:pt x="129" y="52"/>
                  <a:pt x="128" y="51"/>
                  <a:pt x="128" y="49"/>
                </a:cubicBezTo>
                <a:cubicBezTo>
                  <a:pt x="128" y="48"/>
                  <a:pt x="129" y="46"/>
                  <a:pt x="130" y="46"/>
                </a:cubicBezTo>
                <a:close/>
                <a:moveTo>
                  <a:pt x="114" y="62"/>
                </a:moveTo>
                <a:cubicBezTo>
                  <a:pt x="116" y="62"/>
                  <a:pt x="117" y="64"/>
                  <a:pt x="117" y="65"/>
                </a:cubicBezTo>
                <a:cubicBezTo>
                  <a:pt x="117" y="67"/>
                  <a:pt x="116" y="68"/>
                  <a:pt x="114" y="68"/>
                </a:cubicBezTo>
                <a:cubicBezTo>
                  <a:pt x="113" y="68"/>
                  <a:pt x="112" y="67"/>
                  <a:pt x="112" y="65"/>
                </a:cubicBezTo>
                <a:cubicBezTo>
                  <a:pt x="112" y="64"/>
                  <a:pt x="113" y="62"/>
                  <a:pt x="114" y="62"/>
                </a:cubicBezTo>
                <a:close/>
                <a:moveTo>
                  <a:pt x="130" y="62"/>
                </a:moveTo>
                <a:cubicBezTo>
                  <a:pt x="132" y="62"/>
                  <a:pt x="133" y="64"/>
                  <a:pt x="133" y="65"/>
                </a:cubicBezTo>
                <a:cubicBezTo>
                  <a:pt x="133" y="67"/>
                  <a:pt x="132" y="68"/>
                  <a:pt x="130" y="68"/>
                </a:cubicBezTo>
                <a:cubicBezTo>
                  <a:pt x="129" y="68"/>
                  <a:pt x="128" y="67"/>
                  <a:pt x="128" y="65"/>
                </a:cubicBezTo>
                <a:cubicBezTo>
                  <a:pt x="128" y="64"/>
                  <a:pt x="129" y="62"/>
                  <a:pt x="130" y="62"/>
                </a:cubicBezTo>
                <a:close/>
                <a:moveTo>
                  <a:pt x="74" y="86"/>
                </a:moveTo>
                <a:cubicBezTo>
                  <a:pt x="76" y="86"/>
                  <a:pt x="77" y="88"/>
                  <a:pt x="77" y="89"/>
                </a:cubicBezTo>
                <a:cubicBezTo>
                  <a:pt x="77" y="91"/>
                  <a:pt x="76" y="92"/>
                  <a:pt x="74" y="92"/>
                </a:cubicBezTo>
                <a:cubicBezTo>
                  <a:pt x="73" y="92"/>
                  <a:pt x="72" y="91"/>
                  <a:pt x="72" y="89"/>
                </a:cubicBezTo>
                <a:cubicBezTo>
                  <a:pt x="72" y="88"/>
                  <a:pt x="73" y="86"/>
                  <a:pt x="74" y="86"/>
                </a:cubicBezTo>
                <a:close/>
                <a:moveTo>
                  <a:pt x="82" y="78"/>
                </a:moveTo>
                <a:cubicBezTo>
                  <a:pt x="84" y="78"/>
                  <a:pt x="85" y="80"/>
                  <a:pt x="85" y="81"/>
                </a:cubicBezTo>
                <a:cubicBezTo>
                  <a:pt x="85" y="83"/>
                  <a:pt x="84" y="84"/>
                  <a:pt x="82" y="84"/>
                </a:cubicBezTo>
                <a:cubicBezTo>
                  <a:pt x="81" y="84"/>
                  <a:pt x="80" y="83"/>
                  <a:pt x="80" y="81"/>
                </a:cubicBezTo>
                <a:cubicBezTo>
                  <a:pt x="80" y="80"/>
                  <a:pt x="81" y="78"/>
                  <a:pt x="82" y="78"/>
                </a:cubicBezTo>
                <a:close/>
                <a:moveTo>
                  <a:pt x="82" y="94"/>
                </a:moveTo>
                <a:cubicBezTo>
                  <a:pt x="84" y="94"/>
                  <a:pt x="85" y="96"/>
                  <a:pt x="85" y="97"/>
                </a:cubicBezTo>
                <a:cubicBezTo>
                  <a:pt x="85" y="99"/>
                  <a:pt x="84" y="100"/>
                  <a:pt x="82" y="100"/>
                </a:cubicBezTo>
                <a:cubicBezTo>
                  <a:pt x="81" y="100"/>
                  <a:pt x="80" y="99"/>
                  <a:pt x="80" y="97"/>
                </a:cubicBezTo>
                <a:cubicBezTo>
                  <a:pt x="80" y="96"/>
                  <a:pt x="81" y="94"/>
                  <a:pt x="82" y="94"/>
                </a:cubicBezTo>
                <a:close/>
                <a:moveTo>
                  <a:pt x="58" y="86"/>
                </a:moveTo>
                <a:cubicBezTo>
                  <a:pt x="60" y="86"/>
                  <a:pt x="61" y="88"/>
                  <a:pt x="61" y="89"/>
                </a:cubicBezTo>
                <a:cubicBezTo>
                  <a:pt x="61" y="91"/>
                  <a:pt x="60" y="92"/>
                  <a:pt x="58" y="92"/>
                </a:cubicBezTo>
                <a:cubicBezTo>
                  <a:pt x="57" y="92"/>
                  <a:pt x="56" y="91"/>
                  <a:pt x="56" y="89"/>
                </a:cubicBezTo>
                <a:cubicBezTo>
                  <a:pt x="56" y="88"/>
                  <a:pt x="57" y="86"/>
                  <a:pt x="58" y="86"/>
                </a:cubicBezTo>
                <a:close/>
                <a:moveTo>
                  <a:pt x="66" y="78"/>
                </a:moveTo>
                <a:cubicBezTo>
                  <a:pt x="68" y="78"/>
                  <a:pt x="69" y="80"/>
                  <a:pt x="69" y="81"/>
                </a:cubicBezTo>
                <a:cubicBezTo>
                  <a:pt x="69" y="83"/>
                  <a:pt x="68" y="84"/>
                  <a:pt x="66" y="84"/>
                </a:cubicBezTo>
                <a:cubicBezTo>
                  <a:pt x="65" y="84"/>
                  <a:pt x="64" y="83"/>
                  <a:pt x="64" y="81"/>
                </a:cubicBezTo>
                <a:cubicBezTo>
                  <a:pt x="64" y="80"/>
                  <a:pt x="65" y="78"/>
                  <a:pt x="66" y="78"/>
                </a:cubicBezTo>
                <a:close/>
                <a:moveTo>
                  <a:pt x="66" y="94"/>
                </a:moveTo>
                <a:cubicBezTo>
                  <a:pt x="68" y="94"/>
                  <a:pt x="69" y="96"/>
                  <a:pt x="69" y="97"/>
                </a:cubicBezTo>
                <a:cubicBezTo>
                  <a:pt x="69" y="99"/>
                  <a:pt x="68" y="100"/>
                  <a:pt x="66" y="100"/>
                </a:cubicBezTo>
                <a:cubicBezTo>
                  <a:pt x="65" y="100"/>
                  <a:pt x="64" y="99"/>
                  <a:pt x="64" y="97"/>
                </a:cubicBezTo>
                <a:cubicBezTo>
                  <a:pt x="64" y="96"/>
                  <a:pt x="65" y="94"/>
                  <a:pt x="66" y="94"/>
                </a:cubicBezTo>
                <a:close/>
                <a:moveTo>
                  <a:pt x="26" y="86"/>
                </a:moveTo>
                <a:cubicBezTo>
                  <a:pt x="28" y="86"/>
                  <a:pt x="29" y="88"/>
                  <a:pt x="29" y="89"/>
                </a:cubicBezTo>
                <a:cubicBezTo>
                  <a:pt x="29" y="91"/>
                  <a:pt x="28" y="92"/>
                  <a:pt x="26" y="92"/>
                </a:cubicBezTo>
                <a:cubicBezTo>
                  <a:pt x="25" y="92"/>
                  <a:pt x="23" y="91"/>
                  <a:pt x="23" y="89"/>
                </a:cubicBezTo>
                <a:cubicBezTo>
                  <a:pt x="23" y="88"/>
                  <a:pt x="25" y="86"/>
                  <a:pt x="26" y="86"/>
                </a:cubicBezTo>
                <a:close/>
                <a:moveTo>
                  <a:pt x="42" y="86"/>
                </a:moveTo>
                <a:cubicBezTo>
                  <a:pt x="44" y="86"/>
                  <a:pt x="45" y="88"/>
                  <a:pt x="45" y="89"/>
                </a:cubicBezTo>
                <a:cubicBezTo>
                  <a:pt x="45" y="91"/>
                  <a:pt x="44" y="92"/>
                  <a:pt x="42" y="92"/>
                </a:cubicBezTo>
                <a:cubicBezTo>
                  <a:pt x="41" y="92"/>
                  <a:pt x="40" y="91"/>
                  <a:pt x="40" y="89"/>
                </a:cubicBezTo>
                <a:cubicBezTo>
                  <a:pt x="40" y="88"/>
                  <a:pt x="41" y="86"/>
                  <a:pt x="42" y="86"/>
                </a:cubicBezTo>
                <a:close/>
                <a:moveTo>
                  <a:pt x="34" y="78"/>
                </a:moveTo>
                <a:cubicBezTo>
                  <a:pt x="36" y="78"/>
                  <a:pt x="37" y="80"/>
                  <a:pt x="37" y="81"/>
                </a:cubicBezTo>
                <a:cubicBezTo>
                  <a:pt x="37" y="83"/>
                  <a:pt x="36" y="84"/>
                  <a:pt x="34" y="84"/>
                </a:cubicBezTo>
                <a:cubicBezTo>
                  <a:pt x="33" y="84"/>
                  <a:pt x="31" y="83"/>
                  <a:pt x="31" y="81"/>
                </a:cubicBezTo>
                <a:cubicBezTo>
                  <a:pt x="31" y="80"/>
                  <a:pt x="33" y="78"/>
                  <a:pt x="34" y="78"/>
                </a:cubicBezTo>
                <a:close/>
                <a:moveTo>
                  <a:pt x="50" y="78"/>
                </a:moveTo>
                <a:cubicBezTo>
                  <a:pt x="52" y="78"/>
                  <a:pt x="53" y="80"/>
                  <a:pt x="53" y="81"/>
                </a:cubicBezTo>
                <a:cubicBezTo>
                  <a:pt x="53" y="83"/>
                  <a:pt x="52" y="84"/>
                  <a:pt x="50" y="84"/>
                </a:cubicBezTo>
                <a:cubicBezTo>
                  <a:pt x="49" y="84"/>
                  <a:pt x="48" y="83"/>
                  <a:pt x="48" y="81"/>
                </a:cubicBezTo>
                <a:cubicBezTo>
                  <a:pt x="48" y="80"/>
                  <a:pt x="49" y="78"/>
                  <a:pt x="50" y="78"/>
                </a:cubicBezTo>
                <a:close/>
                <a:moveTo>
                  <a:pt x="34" y="94"/>
                </a:moveTo>
                <a:cubicBezTo>
                  <a:pt x="36" y="94"/>
                  <a:pt x="37" y="96"/>
                  <a:pt x="37" y="97"/>
                </a:cubicBezTo>
                <a:cubicBezTo>
                  <a:pt x="37" y="99"/>
                  <a:pt x="36" y="100"/>
                  <a:pt x="34" y="100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6"/>
                  <a:pt x="33" y="94"/>
                  <a:pt x="34" y="94"/>
                </a:cubicBezTo>
                <a:close/>
                <a:moveTo>
                  <a:pt x="50" y="94"/>
                </a:moveTo>
                <a:cubicBezTo>
                  <a:pt x="52" y="94"/>
                  <a:pt x="53" y="96"/>
                  <a:pt x="53" y="97"/>
                </a:cubicBezTo>
                <a:cubicBezTo>
                  <a:pt x="53" y="99"/>
                  <a:pt x="52" y="100"/>
                  <a:pt x="50" y="100"/>
                </a:cubicBezTo>
                <a:cubicBezTo>
                  <a:pt x="49" y="100"/>
                  <a:pt x="48" y="99"/>
                  <a:pt x="48" y="97"/>
                </a:cubicBezTo>
                <a:cubicBezTo>
                  <a:pt x="48" y="96"/>
                  <a:pt x="49" y="94"/>
                  <a:pt x="50" y="94"/>
                </a:cubicBezTo>
                <a:close/>
                <a:moveTo>
                  <a:pt x="154" y="86"/>
                </a:moveTo>
                <a:cubicBezTo>
                  <a:pt x="156" y="86"/>
                  <a:pt x="157" y="88"/>
                  <a:pt x="157" y="89"/>
                </a:cubicBezTo>
                <a:cubicBezTo>
                  <a:pt x="157" y="91"/>
                  <a:pt x="156" y="92"/>
                  <a:pt x="154" y="92"/>
                </a:cubicBezTo>
                <a:cubicBezTo>
                  <a:pt x="153" y="92"/>
                  <a:pt x="152" y="91"/>
                  <a:pt x="152" y="89"/>
                </a:cubicBezTo>
                <a:cubicBezTo>
                  <a:pt x="152" y="88"/>
                  <a:pt x="153" y="86"/>
                  <a:pt x="154" y="86"/>
                </a:cubicBezTo>
                <a:close/>
                <a:moveTo>
                  <a:pt x="138" y="86"/>
                </a:moveTo>
                <a:cubicBezTo>
                  <a:pt x="140" y="86"/>
                  <a:pt x="141" y="88"/>
                  <a:pt x="141" y="89"/>
                </a:cubicBezTo>
                <a:cubicBezTo>
                  <a:pt x="141" y="91"/>
                  <a:pt x="140" y="92"/>
                  <a:pt x="138" y="92"/>
                </a:cubicBezTo>
                <a:cubicBezTo>
                  <a:pt x="137" y="92"/>
                  <a:pt x="136" y="91"/>
                  <a:pt x="136" y="89"/>
                </a:cubicBezTo>
                <a:cubicBezTo>
                  <a:pt x="136" y="88"/>
                  <a:pt x="137" y="86"/>
                  <a:pt x="138" y="86"/>
                </a:cubicBezTo>
                <a:close/>
                <a:moveTo>
                  <a:pt x="146" y="78"/>
                </a:moveTo>
                <a:cubicBezTo>
                  <a:pt x="148" y="78"/>
                  <a:pt x="149" y="80"/>
                  <a:pt x="149" y="81"/>
                </a:cubicBezTo>
                <a:cubicBezTo>
                  <a:pt x="149" y="83"/>
                  <a:pt x="148" y="84"/>
                  <a:pt x="146" y="84"/>
                </a:cubicBezTo>
                <a:cubicBezTo>
                  <a:pt x="145" y="84"/>
                  <a:pt x="144" y="83"/>
                  <a:pt x="144" y="81"/>
                </a:cubicBezTo>
                <a:cubicBezTo>
                  <a:pt x="144" y="80"/>
                  <a:pt x="145" y="78"/>
                  <a:pt x="146" y="78"/>
                </a:cubicBezTo>
                <a:close/>
                <a:moveTo>
                  <a:pt x="146" y="94"/>
                </a:moveTo>
                <a:cubicBezTo>
                  <a:pt x="148" y="94"/>
                  <a:pt x="149" y="96"/>
                  <a:pt x="149" y="97"/>
                </a:cubicBezTo>
                <a:cubicBezTo>
                  <a:pt x="149" y="99"/>
                  <a:pt x="148" y="100"/>
                  <a:pt x="146" y="100"/>
                </a:cubicBezTo>
                <a:cubicBezTo>
                  <a:pt x="145" y="100"/>
                  <a:pt x="144" y="99"/>
                  <a:pt x="144" y="97"/>
                </a:cubicBezTo>
                <a:cubicBezTo>
                  <a:pt x="144" y="96"/>
                  <a:pt x="145" y="94"/>
                  <a:pt x="146" y="94"/>
                </a:cubicBezTo>
                <a:close/>
                <a:moveTo>
                  <a:pt x="98" y="78"/>
                </a:moveTo>
                <a:cubicBezTo>
                  <a:pt x="100" y="78"/>
                  <a:pt x="101" y="80"/>
                  <a:pt x="101" y="81"/>
                </a:cubicBezTo>
                <a:cubicBezTo>
                  <a:pt x="101" y="83"/>
                  <a:pt x="100" y="84"/>
                  <a:pt x="98" y="84"/>
                </a:cubicBezTo>
                <a:cubicBezTo>
                  <a:pt x="97" y="84"/>
                  <a:pt x="96" y="83"/>
                  <a:pt x="96" y="81"/>
                </a:cubicBezTo>
                <a:cubicBezTo>
                  <a:pt x="96" y="80"/>
                  <a:pt x="97" y="78"/>
                  <a:pt x="98" y="78"/>
                </a:cubicBezTo>
                <a:close/>
                <a:moveTo>
                  <a:pt x="106" y="86"/>
                </a:moveTo>
                <a:cubicBezTo>
                  <a:pt x="108" y="86"/>
                  <a:pt x="109" y="88"/>
                  <a:pt x="109" y="89"/>
                </a:cubicBezTo>
                <a:cubicBezTo>
                  <a:pt x="109" y="91"/>
                  <a:pt x="108" y="92"/>
                  <a:pt x="106" y="92"/>
                </a:cubicBezTo>
                <a:cubicBezTo>
                  <a:pt x="105" y="92"/>
                  <a:pt x="104" y="91"/>
                  <a:pt x="104" y="89"/>
                </a:cubicBezTo>
                <a:cubicBezTo>
                  <a:pt x="104" y="88"/>
                  <a:pt x="105" y="86"/>
                  <a:pt x="106" y="86"/>
                </a:cubicBezTo>
                <a:close/>
                <a:moveTo>
                  <a:pt x="122" y="86"/>
                </a:moveTo>
                <a:cubicBezTo>
                  <a:pt x="124" y="86"/>
                  <a:pt x="125" y="88"/>
                  <a:pt x="125" y="89"/>
                </a:cubicBezTo>
                <a:cubicBezTo>
                  <a:pt x="125" y="91"/>
                  <a:pt x="124" y="92"/>
                  <a:pt x="122" y="92"/>
                </a:cubicBezTo>
                <a:cubicBezTo>
                  <a:pt x="121" y="92"/>
                  <a:pt x="120" y="91"/>
                  <a:pt x="120" y="89"/>
                </a:cubicBezTo>
                <a:cubicBezTo>
                  <a:pt x="120" y="88"/>
                  <a:pt x="121" y="86"/>
                  <a:pt x="122" y="86"/>
                </a:cubicBezTo>
                <a:close/>
                <a:moveTo>
                  <a:pt x="74" y="103"/>
                </a:moveTo>
                <a:cubicBezTo>
                  <a:pt x="76" y="103"/>
                  <a:pt x="77" y="104"/>
                  <a:pt x="77" y="105"/>
                </a:cubicBezTo>
                <a:cubicBezTo>
                  <a:pt x="77" y="107"/>
                  <a:pt x="76" y="108"/>
                  <a:pt x="74" y="108"/>
                </a:cubicBezTo>
                <a:cubicBezTo>
                  <a:pt x="73" y="108"/>
                  <a:pt x="72" y="107"/>
                  <a:pt x="72" y="105"/>
                </a:cubicBezTo>
                <a:cubicBezTo>
                  <a:pt x="72" y="104"/>
                  <a:pt x="73" y="103"/>
                  <a:pt x="74" y="103"/>
                </a:cubicBezTo>
                <a:close/>
                <a:moveTo>
                  <a:pt x="90" y="103"/>
                </a:moveTo>
                <a:cubicBezTo>
                  <a:pt x="92" y="103"/>
                  <a:pt x="93" y="104"/>
                  <a:pt x="93" y="105"/>
                </a:cubicBezTo>
                <a:cubicBezTo>
                  <a:pt x="93" y="107"/>
                  <a:pt x="92" y="108"/>
                  <a:pt x="90" y="108"/>
                </a:cubicBezTo>
                <a:cubicBezTo>
                  <a:pt x="89" y="108"/>
                  <a:pt x="88" y="107"/>
                  <a:pt x="88" y="105"/>
                </a:cubicBezTo>
                <a:cubicBezTo>
                  <a:pt x="88" y="104"/>
                  <a:pt x="89" y="103"/>
                  <a:pt x="90" y="103"/>
                </a:cubicBezTo>
                <a:close/>
                <a:moveTo>
                  <a:pt x="58" y="103"/>
                </a:moveTo>
                <a:cubicBezTo>
                  <a:pt x="60" y="103"/>
                  <a:pt x="61" y="104"/>
                  <a:pt x="61" y="105"/>
                </a:cubicBezTo>
                <a:cubicBezTo>
                  <a:pt x="61" y="107"/>
                  <a:pt x="60" y="108"/>
                  <a:pt x="58" y="108"/>
                </a:cubicBezTo>
                <a:cubicBezTo>
                  <a:pt x="57" y="108"/>
                  <a:pt x="56" y="107"/>
                  <a:pt x="56" y="105"/>
                </a:cubicBezTo>
                <a:cubicBezTo>
                  <a:pt x="56" y="104"/>
                  <a:pt x="57" y="103"/>
                  <a:pt x="58" y="103"/>
                </a:cubicBezTo>
                <a:close/>
                <a:moveTo>
                  <a:pt x="26" y="103"/>
                </a:moveTo>
                <a:cubicBezTo>
                  <a:pt x="28" y="103"/>
                  <a:pt x="29" y="104"/>
                  <a:pt x="29" y="105"/>
                </a:cubicBezTo>
                <a:cubicBezTo>
                  <a:pt x="29" y="107"/>
                  <a:pt x="28" y="108"/>
                  <a:pt x="26" y="108"/>
                </a:cubicBezTo>
                <a:cubicBezTo>
                  <a:pt x="25" y="108"/>
                  <a:pt x="23" y="107"/>
                  <a:pt x="23" y="105"/>
                </a:cubicBezTo>
                <a:cubicBezTo>
                  <a:pt x="23" y="104"/>
                  <a:pt x="25" y="103"/>
                  <a:pt x="26" y="103"/>
                </a:cubicBezTo>
                <a:close/>
                <a:moveTo>
                  <a:pt x="42" y="103"/>
                </a:moveTo>
                <a:cubicBezTo>
                  <a:pt x="44" y="103"/>
                  <a:pt x="45" y="104"/>
                  <a:pt x="45" y="105"/>
                </a:cubicBezTo>
                <a:cubicBezTo>
                  <a:pt x="45" y="107"/>
                  <a:pt x="44" y="108"/>
                  <a:pt x="42" y="108"/>
                </a:cubicBezTo>
                <a:cubicBezTo>
                  <a:pt x="41" y="108"/>
                  <a:pt x="40" y="107"/>
                  <a:pt x="40" y="105"/>
                </a:cubicBezTo>
                <a:cubicBezTo>
                  <a:pt x="40" y="104"/>
                  <a:pt x="41" y="103"/>
                  <a:pt x="42" y="103"/>
                </a:cubicBezTo>
                <a:close/>
                <a:moveTo>
                  <a:pt x="154" y="103"/>
                </a:moveTo>
                <a:cubicBezTo>
                  <a:pt x="156" y="103"/>
                  <a:pt x="157" y="104"/>
                  <a:pt x="157" y="105"/>
                </a:cubicBezTo>
                <a:cubicBezTo>
                  <a:pt x="157" y="107"/>
                  <a:pt x="156" y="108"/>
                  <a:pt x="154" y="108"/>
                </a:cubicBezTo>
                <a:cubicBezTo>
                  <a:pt x="153" y="108"/>
                  <a:pt x="152" y="107"/>
                  <a:pt x="152" y="105"/>
                </a:cubicBezTo>
                <a:cubicBezTo>
                  <a:pt x="152" y="104"/>
                  <a:pt x="153" y="103"/>
                  <a:pt x="154" y="103"/>
                </a:cubicBezTo>
                <a:close/>
                <a:moveTo>
                  <a:pt x="114" y="78"/>
                </a:moveTo>
                <a:cubicBezTo>
                  <a:pt x="116" y="78"/>
                  <a:pt x="117" y="80"/>
                  <a:pt x="117" y="81"/>
                </a:cubicBezTo>
                <a:cubicBezTo>
                  <a:pt x="117" y="83"/>
                  <a:pt x="116" y="84"/>
                  <a:pt x="114" y="84"/>
                </a:cubicBezTo>
                <a:cubicBezTo>
                  <a:pt x="113" y="84"/>
                  <a:pt x="112" y="83"/>
                  <a:pt x="112" y="81"/>
                </a:cubicBezTo>
                <a:cubicBezTo>
                  <a:pt x="112" y="80"/>
                  <a:pt x="113" y="78"/>
                  <a:pt x="114" y="78"/>
                </a:cubicBezTo>
                <a:close/>
                <a:moveTo>
                  <a:pt x="130" y="78"/>
                </a:moveTo>
                <a:cubicBezTo>
                  <a:pt x="132" y="78"/>
                  <a:pt x="133" y="80"/>
                  <a:pt x="133" y="81"/>
                </a:cubicBezTo>
                <a:cubicBezTo>
                  <a:pt x="133" y="83"/>
                  <a:pt x="132" y="84"/>
                  <a:pt x="130" y="84"/>
                </a:cubicBezTo>
                <a:cubicBezTo>
                  <a:pt x="129" y="84"/>
                  <a:pt x="128" y="83"/>
                  <a:pt x="128" y="81"/>
                </a:cubicBezTo>
                <a:cubicBezTo>
                  <a:pt x="128" y="80"/>
                  <a:pt x="129" y="78"/>
                  <a:pt x="130" y="78"/>
                </a:cubicBezTo>
                <a:close/>
                <a:moveTo>
                  <a:pt x="130" y="94"/>
                </a:moveTo>
                <a:cubicBezTo>
                  <a:pt x="132" y="94"/>
                  <a:pt x="133" y="96"/>
                  <a:pt x="133" y="97"/>
                </a:cubicBezTo>
                <a:cubicBezTo>
                  <a:pt x="133" y="99"/>
                  <a:pt x="132" y="100"/>
                  <a:pt x="130" y="100"/>
                </a:cubicBezTo>
                <a:cubicBezTo>
                  <a:pt x="129" y="100"/>
                  <a:pt x="128" y="99"/>
                  <a:pt x="128" y="97"/>
                </a:cubicBezTo>
                <a:cubicBezTo>
                  <a:pt x="128" y="96"/>
                  <a:pt x="129" y="94"/>
                  <a:pt x="130" y="94"/>
                </a:cubicBezTo>
                <a:close/>
                <a:moveTo>
                  <a:pt x="74" y="119"/>
                </a:moveTo>
                <a:cubicBezTo>
                  <a:pt x="76" y="119"/>
                  <a:pt x="77" y="120"/>
                  <a:pt x="77" y="121"/>
                </a:cubicBezTo>
                <a:cubicBezTo>
                  <a:pt x="77" y="123"/>
                  <a:pt x="76" y="124"/>
                  <a:pt x="74" y="124"/>
                </a:cubicBezTo>
                <a:cubicBezTo>
                  <a:pt x="73" y="124"/>
                  <a:pt x="72" y="123"/>
                  <a:pt x="72" y="121"/>
                </a:cubicBezTo>
                <a:cubicBezTo>
                  <a:pt x="72" y="120"/>
                  <a:pt x="73" y="119"/>
                  <a:pt x="74" y="119"/>
                </a:cubicBezTo>
                <a:close/>
                <a:moveTo>
                  <a:pt x="82" y="111"/>
                </a:moveTo>
                <a:cubicBezTo>
                  <a:pt x="84" y="111"/>
                  <a:pt x="85" y="112"/>
                  <a:pt x="85" y="113"/>
                </a:cubicBezTo>
                <a:cubicBezTo>
                  <a:pt x="85" y="115"/>
                  <a:pt x="84" y="116"/>
                  <a:pt x="82" y="116"/>
                </a:cubicBezTo>
                <a:cubicBezTo>
                  <a:pt x="81" y="116"/>
                  <a:pt x="80" y="115"/>
                  <a:pt x="80" y="113"/>
                </a:cubicBezTo>
                <a:cubicBezTo>
                  <a:pt x="80" y="112"/>
                  <a:pt x="81" y="111"/>
                  <a:pt x="82" y="111"/>
                </a:cubicBezTo>
                <a:close/>
                <a:moveTo>
                  <a:pt x="82" y="127"/>
                </a:moveTo>
                <a:cubicBezTo>
                  <a:pt x="84" y="127"/>
                  <a:pt x="85" y="128"/>
                  <a:pt x="85" y="129"/>
                </a:cubicBezTo>
                <a:cubicBezTo>
                  <a:pt x="85" y="131"/>
                  <a:pt x="84" y="132"/>
                  <a:pt x="82" y="132"/>
                </a:cubicBezTo>
                <a:cubicBezTo>
                  <a:pt x="81" y="132"/>
                  <a:pt x="80" y="131"/>
                  <a:pt x="80" y="129"/>
                </a:cubicBezTo>
                <a:cubicBezTo>
                  <a:pt x="80" y="128"/>
                  <a:pt x="81" y="127"/>
                  <a:pt x="82" y="127"/>
                </a:cubicBezTo>
                <a:close/>
                <a:moveTo>
                  <a:pt x="90" y="119"/>
                </a:moveTo>
                <a:cubicBezTo>
                  <a:pt x="92" y="119"/>
                  <a:pt x="93" y="120"/>
                  <a:pt x="93" y="121"/>
                </a:cubicBezTo>
                <a:cubicBezTo>
                  <a:pt x="93" y="123"/>
                  <a:pt x="92" y="124"/>
                  <a:pt x="90" y="124"/>
                </a:cubicBezTo>
                <a:cubicBezTo>
                  <a:pt x="89" y="124"/>
                  <a:pt x="88" y="123"/>
                  <a:pt x="88" y="121"/>
                </a:cubicBezTo>
                <a:cubicBezTo>
                  <a:pt x="88" y="120"/>
                  <a:pt x="89" y="119"/>
                  <a:pt x="90" y="119"/>
                </a:cubicBezTo>
                <a:close/>
                <a:moveTo>
                  <a:pt x="58" y="119"/>
                </a:moveTo>
                <a:cubicBezTo>
                  <a:pt x="60" y="119"/>
                  <a:pt x="61" y="120"/>
                  <a:pt x="61" y="121"/>
                </a:cubicBezTo>
                <a:cubicBezTo>
                  <a:pt x="61" y="123"/>
                  <a:pt x="60" y="124"/>
                  <a:pt x="58" y="124"/>
                </a:cubicBezTo>
                <a:cubicBezTo>
                  <a:pt x="57" y="124"/>
                  <a:pt x="56" y="123"/>
                  <a:pt x="56" y="121"/>
                </a:cubicBezTo>
                <a:cubicBezTo>
                  <a:pt x="56" y="120"/>
                  <a:pt x="57" y="119"/>
                  <a:pt x="58" y="119"/>
                </a:cubicBezTo>
                <a:close/>
                <a:moveTo>
                  <a:pt x="66" y="111"/>
                </a:moveTo>
                <a:cubicBezTo>
                  <a:pt x="68" y="111"/>
                  <a:pt x="69" y="112"/>
                  <a:pt x="69" y="113"/>
                </a:cubicBezTo>
                <a:cubicBezTo>
                  <a:pt x="69" y="115"/>
                  <a:pt x="68" y="116"/>
                  <a:pt x="66" y="116"/>
                </a:cubicBezTo>
                <a:cubicBezTo>
                  <a:pt x="65" y="116"/>
                  <a:pt x="64" y="115"/>
                  <a:pt x="64" y="113"/>
                </a:cubicBezTo>
                <a:cubicBezTo>
                  <a:pt x="64" y="112"/>
                  <a:pt x="65" y="111"/>
                  <a:pt x="66" y="111"/>
                </a:cubicBezTo>
                <a:close/>
                <a:moveTo>
                  <a:pt x="66" y="127"/>
                </a:moveTo>
                <a:cubicBezTo>
                  <a:pt x="68" y="127"/>
                  <a:pt x="69" y="128"/>
                  <a:pt x="69" y="129"/>
                </a:cubicBezTo>
                <a:cubicBezTo>
                  <a:pt x="69" y="131"/>
                  <a:pt x="68" y="132"/>
                  <a:pt x="66" y="132"/>
                </a:cubicBezTo>
                <a:cubicBezTo>
                  <a:pt x="65" y="132"/>
                  <a:pt x="64" y="131"/>
                  <a:pt x="64" y="129"/>
                </a:cubicBezTo>
                <a:cubicBezTo>
                  <a:pt x="64" y="128"/>
                  <a:pt x="65" y="127"/>
                  <a:pt x="66" y="127"/>
                </a:cubicBezTo>
                <a:close/>
                <a:moveTo>
                  <a:pt x="42" y="119"/>
                </a:moveTo>
                <a:cubicBezTo>
                  <a:pt x="44" y="119"/>
                  <a:pt x="45" y="120"/>
                  <a:pt x="45" y="121"/>
                </a:cubicBezTo>
                <a:cubicBezTo>
                  <a:pt x="45" y="123"/>
                  <a:pt x="44" y="124"/>
                  <a:pt x="42" y="124"/>
                </a:cubicBezTo>
                <a:cubicBezTo>
                  <a:pt x="41" y="124"/>
                  <a:pt x="40" y="123"/>
                  <a:pt x="40" y="121"/>
                </a:cubicBezTo>
                <a:cubicBezTo>
                  <a:pt x="40" y="120"/>
                  <a:pt x="41" y="119"/>
                  <a:pt x="42" y="119"/>
                </a:cubicBezTo>
                <a:close/>
                <a:moveTo>
                  <a:pt x="34" y="111"/>
                </a:moveTo>
                <a:cubicBezTo>
                  <a:pt x="36" y="111"/>
                  <a:pt x="37" y="112"/>
                  <a:pt x="37" y="113"/>
                </a:cubicBezTo>
                <a:cubicBezTo>
                  <a:pt x="37" y="115"/>
                  <a:pt x="36" y="116"/>
                  <a:pt x="34" y="116"/>
                </a:cubicBezTo>
                <a:cubicBezTo>
                  <a:pt x="33" y="116"/>
                  <a:pt x="31" y="115"/>
                  <a:pt x="31" y="113"/>
                </a:cubicBezTo>
                <a:cubicBezTo>
                  <a:pt x="31" y="112"/>
                  <a:pt x="33" y="111"/>
                  <a:pt x="34" y="111"/>
                </a:cubicBezTo>
                <a:close/>
                <a:moveTo>
                  <a:pt x="50" y="111"/>
                </a:moveTo>
                <a:cubicBezTo>
                  <a:pt x="52" y="111"/>
                  <a:pt x="53" y="112"/>
                  <a:pt x="53" y="113"/>
                </a:cubicBezTo>
                <a:cubicBezTo>
                  <a:pt x="53" y="115"/>
                  <a:pt x="52" y="116"/>
                  <a:pt x="50" y="116"/>
                </a:cubicBezTo>
                <a:cubicBezTo>
                  <a:pt x="49" y="116"/>
                  <a:pt x="48" y="115"/>
                  <a:pt x="48" y="113"/>
                </a:cubicBezTo>
                <a:cubicBezTo>
                  <a:pt x="48" y="112"/>
                  <a:pt x="49" y="111"/>
                  <a:pt x="50" y="111"/>
                </a:cubicBezTo>
                <a:close/>
                <a:moveTo>
                  <a:pt x="34" y="127"/>
                </a:moveTo>
                <a:cubicBezTo>
                  <a:pt x="36" y="127"/>
                  <a:pt x="37" y="128"/>
                  <a:pt x="37" y="129"/>
                </a:cubicBezTo>
                <a:cubicBezTo>
                  <a:pt x="37" y="131"/>
                  <a:pt x="36" y="132"/>
                  <a:pt x="34" y="132"/>
                </a:cubicBezTo>
                <a:cubicBezTo>
                  <a:pt x="33" y="132"/>
                  <a:pt x="31" y="131"/>
                  <a:pt x="31" y="129"/>
                </a:cubicBezTo>
                <a:cubicBezTo>
                  <a:pt x="31" y="128"/>
                  <a:pt x="33" y="127"/>
                  <a:pt x="34" y="127"/>
                </a:cubicBezTo>
                <a:close/>
                <a:moveTo>
                  <a:pt x="50" y="127"/>
                </a:moveTo>
                <a:cubicBezTo>
                  <a:pt x="52" y="127"/>
                  <a:pt x="53" y="128"/>
                  <a:pt x="53" y="129"/>
                </a:cubicBezTo>
                <a:cubicBezTo>
                  <a:pt x="53" y="131"/>
                  <a:pt x="52" y="132"/>
                  <a:pt x="50" y="132"/>
                </a:cubicBezTo>
                <a:cubicBezTo>
                  <a:pt x="49" y="132"/>
                  <a:pt x="48" y="131"/>
                  <a:pt x="48" y="129"/>
                </a:cubicBezTo>
                <a:cubicBezTo>
                  <a:pt x="48" y="128"/>
                  <a:pt x="49" y="127"/>
                  <a:pt x="50" y="127"/>
                </a:cubicBezTo>
                <a:close/>
                <a:moveTo>
                  <a:pt x="98" y="127"/>
                </a:moveTo>
                <a:cubicBezTo>
                  <a:pt x="100" y="127"/>
                  <a:pt x="101" y="128"/>
                  <a:pt x="101" y="129"/>
                </a:cubicBezTo>
                <a:cubicBezTo>
                  <a:pt x="101" y="131"/>
                  <a:pt x="100" y="132"/>
                  <a:pt x="98" y="132"/>
                </a:cubicBezTo>
                <a:cubicBezTo>
                  <a:pt x="97" y="132"/>
                  <a:pt x="96" y="131"/>
                  <a:pt x="96" y="129"/>
                </a:cubicBezTo>
                <a:cubicBezTo>
                  <a:pt x="96" y="128"/>
                  <a:pt x="97" y="127"/>
                  <a:pt x="98" y="127"/>
                </a:cubicBezTo>
                <a:close/>
                <a:moveTo>
                  <a:pt x="74" y="135"/>
                </a:moveTo>
                <a:cubicBezTo>
                  <a:pt x="76" y="135"/>
                  <a:pt x="77" y="136"/>
                  <a:pt x="77" y="137"/>
                </a:cubicBezTo>
                <a:cubicBezTo>
                  <a:pt x="77" y="139"/>
                  <a:pt x="76" y="140"/>
                  <a:pt x="74" y="140"/>
                </a:cubicBezTo>
                <a:cubicBezTo>
                  <a:pt x="73" y="140"/>
                  <a:pt x="72" y="139"/>
                  <a:pt x="72" y="137"/>
                </a:cubicBezTo>
                <a:cubicBezTo>
                  <a:pt x="72" y="136"/>
                  <a:pt x="73" y="135"/>
                  <a:pt x="74" y="135"/>
                </a:cubicBezTo>
                <a:close/>
                <a:moveTo>
                  <a:pt x="90" y="135"/>
                </a:moveTo>
                <a:cubicBezTo>
                  <a:pt x="92" y="135"/>
                  <a:pt x="93" y="136"/>
                  <a:pt x="93" y="137"/>
                </a:cubicBezTo>
                <a:cubicBezTo>
                  <a:pt x="93" y="139"/>
                  <a:pt x="92" y="140"/>
                  <a:pt x="90" y="140"/>
                </a:cubicBezTo>
                <a:cubicBezTo>
                  <a:pt x="89" y="140"/>
                  <a:pt x="88" y="139"/>
                  <a:pt x="88" y="137"/>
                </a:cubicBezTo>
                <a:cubicBezTo>
                  <a:pt x="88" y="136"/>
                  <a:pt x="89" y="135"/>
                  <a:pt x="90" y="135"/>
                </a:cubicBezTo>
                <a:close/>
                <a:moveTo>
                  <a:pt x="58" y="135"/>
                </a:moveTo>
                <a:cubicBezTo>
                  <a:pt x="60" y="135"/>
                  <a:pt x="61" y="136"/>
                  <a:pt x="61" y="137"/>
                </a:cubicBezTo>
                <a:cubicBezTo>
                  <a:pt x="61" y="139"/>
                  <a:pt x="60" y="140"/>
                  <a:pt x="58" y="140"/>
                </a:cubicBezTo>
                <a:cubicBezTo>
                  <a:pt x="57" y="140"/>
                  <a:pt x="56" y="139"/>
                  <a:pt x="56" y="137"/>
                </a:cubicBezTo>
                <a:cubicBezTo>
                  <a:pt x="56" y="136"/>
                  <a:pt x="57" y="135"/>
                  <a:pt x="58" y="135"/>
                </a:cubicBezTo>
                <a:close/>
                <a:moveTo>
                  <a:pt x="42" y="135"/>
                </a:moveTo>
                <a:cubicBezTo>
                  <a:pt x="44" y="135"/>
                  <a:pt x="45" y="136"/>
                  <a:pt x="45" y="137"/>
                </a:cubicBezTo>
                <a:cubicBezTo>
                  <a:pt x="45" y="139"/>
                  <a:pt x="44" y="140"/>
                  <a:pt x="42" y="140"/>
                </a:cubicBezTo>
                <a:cubicBezTo>
                  <a:pt x="41" y="140"/>
                  <a:pt x="40" y="139"/>
                  <a:pt x="40" y="137"/>
                </a:cubicBezTo>
                <a:cubicBezTo>
                  <a:pt x="40" y="136"/>
                  <a:pt x="41" y="135"/>
                  <a:pt x="42" y="135"/>
                </a:cubicBezTo>
                <a:close/>
                <a:moveTo>
                  <a:pt x="74" y="151"/>
                </a:moveTo>
                <a:cubicBezTo>
                  <a:pt x="76" y="151"/>
                  <a:pt x="77" y="152"/>
                  <a:pt x="77" y="153"/>
                </a:cubicBezTo>
                <a:cubicBezTo>
                  <a:pt x="77" y="155"/>
                  <a:pt x="76" y="156"/>
                  <a:pt x="74" y="156"/>
                </a:cubicBezTo>
                <a:cubicBezTo>
                  <a:pt x="73" y="156"/>
                  <a:pt x="72" y="155"/>
                  <a:pt x="72" y="153"/>
                </a:cubicBezTo>
                <a:cubicBezTo>
                  <a:pt x="72" y="152"/>
                  <a:pt x="73" y="151"/>
                  <a:pt x="74" y="151"/>
                </a:cubicBezTo>
                <a:close/>
                <a:moveTo>
                  <a:pt x="82" y="143"/>
                </a:moveTo>
                <a:cubicBezTo>
                  <a:pt x="84" y="143"/>
                  <a:pt x="85" y="144"/>
                  <a:pt x="85" y="145"/>
                </a:cubicBezTo>
                <a:cubicBezTo>
                  <a:pt x="85" y="147"/>
                  <a:pt x="84" y="148"/>
                  <a:pt x="82" y="148"/>
                </a:cubicBezTo>
                <a:cubicBezTo>
                  <a:pt x="81" y="148"/>
                  <a:pt x="80" y="147"/>
                  <a:pt x="80" y="145"/>
                </a:cubicBezTo>
                <a:cubicBezTo>
                  <a:pt x="80" y="144"/>
                  <a:pt x="81" y="143"/>
                  <a:pt x="82" y="143"/>
                </a:cubicBezTo>
                <a:close/>
                <a:moveTo>
                  <a:pt x="82" y="159"/>
                </a:moveTo>
                <a:cubicBezTo>
                  <a:pt x="84" y="159"/>
                  <a:pt x="85" y="160"/>
                  <a:pt x="85" y="161"/>
                </a:cubicBezTo>
                <a:cubicBezTo>
                  <a:pt x="85" y="163"/>
                  <a:pt x="84" y="164"/>
                  <a:pt x="82" y="164"/>
                </a:cubicBezTo>
                <a:cubicBezTo>
                  <a:pt x="81" y="164"/>
                  <a:pt x="80" y="163"/>
                  <a:pt x="80" y="161"/>
                </a:cubicBezTo>
                <a:cubicBezTo>
                  <a:pt x="80" y="160"/>
                  <a:pt x="81" y="159"/>
                  <a:pt x="82" y="159"/>
                </a:cubicBezTo>
                <a:close/>
                <a:moveTo>
                  <a:pt x="90" y="151"/>
                </a:moveTo>
                <a:cubicBezTo>
                  <a:pt x="92" y="151"/>
                  <a:pt x="93" y="152"/>
                  <a:pt x="93" y="153"/>
                </a:cubicBezTo>
                <a:cubicBezTo>
                  <a:pt x="93" y="155"/>
                  <a:pt x="92" y="156"/>
                  <a:pt x="90" y="156"/>
                </a:cubicBezTo>
                <a:cubicBezTo>
                  <a:pt x="89" y="156"/>
                  <a:pt x="88" y="155"/>
                  <a:pt x="88" y="153"/>
                </a:cubicBezTo>
                <a:cubicBezTo>
                  <a:pt x="88" y="152"/>
                  <a:pt x="89" y="151"/>
                  <a:pt x="90" y="151"/>
                </a:cubicBezTo>
                <a:close/>
                <a:moveTo>
                  <a:pt x="58" y="151"/>
                </a:moveTo>
                <a:cubicBezTo>
                  <a:pt x="60" y="151"/>
                  <a:pt x="61" y="152"/>
                  <a:pt x="61" y="153"/>
                </a:cubicBezTo>
                <a:cubicBezTo>
                  <a:pt x="61" y="155"/>
                  <a:pt x="60" y="156"/>
                  <a:pt x="58" y="156"/>
                </a:cubicBezTo>
                <a:cubicBezTo>
                  <a:pt x="57" y="156"/>
                  <a:pt x="56" y="155"/>
                  <a:pt x="56" y="153"/>
                </a:cubicBezTo>
                <a:cubicBezTo>
                  <a:pt x="56" y="152"/>
                  <a:pt x="57" y="151"/>
                  <a:pt x="58" y="151"/>
                </a:cubicBezTo>
                <a:close/>
                <a:moveTo>
                  <a:pt x="66" y="143"/>
                </a:moveTo>
                <a:cubicBezTo>
                  <a:pt x="68" y="143"/>
                  <a:pt x="69" y="144"/>
                  <a:pt x="69" y="145"/>
                </a:cubicBezTo>
                <a:cubicBezTo>
                  <a:pt x="69" y="147"/>
                  <a:pt x="68" y="148"/>
                  <a:pt x="66" y="148"/>
                </a:cubicBezTo>
                <a:cubicBezTo>
                  <a:pt x="65" y="148"/>
                  <a:pt x="64" y="147"/>
                  <a:pt x="64" y="145"/>
                </a:cubicBezTo>
                <a:cubicBezTo>
                  <a:pt x="64" y="144"/>
                  <a:pt x="65" y="143"/>
                  <a:pt x="66" y="143"/>
                </a:cubicBezTo>
                <a:close/>
                <a:moveTo>
                  <a:pt x="50" y="143"/>
                </a:moveTo>
                <a:cubicBezTo>
                  <a:pt x="52" y="143"/>
                  <a:pt x="53" y="144"/>
                  <a:pt x="53" y="145"/>
                </a:cubicBezTo>
                <a:cubicBezTo>
                  <a:pt x="53" y="147"/>
                  <a:pt x="52" y="148"/>
                  <a:pt x="50" y="148"/>
                </a:cubicBezTo>
                <a:cubicBezTo>
                  <a:pt x="49" y="148"/>
                  <a:pt x="48" y="147"/>
                  <a:pt x="48" y="145"/>
                </a:cubicBezTo>
                <a:cubicBezTo>
                  <a:pt x="48" y="144"/>
                  <a:pt x="49" y="143"/>
                  <a:pt x="50" y="143"/>
                </a:cubicBezTo>
                <a:close/>
                <a:moveTo>
                  <a:pt x="98" y="143"/>
                </a:moveTo>
                <a:cubicBezTo>
                  <a:pt x="100" y="143"/>
                  <a:pt x="101" y="144"/>
                  <a:pt x="101" y="145"/>
                </a:cubicBezTo>
                <a:cubicBezTo>
                  <a:pt x="101" y="147"/>
                  <a:pt x="100" y="148"/>
                  <a:pt x="98" y="148"/>
                </a:cubicBezTo>
                <a:cubicBezTo>
                  <a:pt x="97" y="148"/>
                  <a:pt x="96" y="147"/>
                  <a:pt x="96" y="145"/>
                </a:cubicBezTo>
                <a:cubicBezTo>
                  <a:pt x="96" y="144"/>
                  <a:pt x="97" y="143"/>
                  <a:pt x="98" y="143"/>
                </a:cubicBezTo>
                <a:close/>
                <a:moveTo>
                  <a:pt x="98" y="159"/>
                </a:moveTo>
                <a:cubicBezTo>
                  <a:pt x="100" y="159"/>
                  <a:pt x="101" y="160"/>
                  <a:pt x="101" y="161"/>
                </a:cubicBezTo>
                <a:cubicBezTo>
                  <a:pt x="101" y="163"/>
                  <a:pt x="100" y="164"/>
                  <a:pt x="98" y="164"/>
                </a:cubicBezTo>
                <a:cubicBezTo>
                  <a:pt x="97" y="164"/>
                  <a:pt x="96" y="163"/>
                  <a:pt x="96" y="161"/>
                </a:cubicBezTo>
                <a:cubicBezTo>
                  <a:pt x="96" y="160"/>
                  <a:pt x="97" y="159"/>
                  <a:pt x="98" y="159"/>
                </a:cubicBezTo>
                <a:close/>
                <a:moveTo>
                  <a:pt x="106" y="151"/>
                </a:moveTo>
                <a:cubicBezTo>
                  <a:pt x="108" y="151"/>
                  <a:pt x="109" y="152"/>
                  <a:pt x="109" y="153"/>
                </a:cubicBezTo>
                <a:cubicBezTo>
                  <a:pt x="109" y="155"/>
                  <a:pt x="108" y="156"/>
                  <a:pt x="106" y="156"/>
                </a:cubicBezTo>
                <a:cubicBezTo>
                  <a:pt x="105" y="156"/>
                  <a:pt x="104" y="155"/>
                  <a:pt x="104" y="153"/>
                </a:cubicBezTo>
                <a:cubicBezTo>
                  <a:pt x="104" y="152"/>
                  <a:pt x="105" y="151"/>
                  <a:pt x="106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" name="Freeform 1094">
            <a:extLst>
              <a:ext uri="{FF2B5EF4-FFF2-40B4-BE49-F238E27FC236}">
                <a16:creationId xmlns:a16="http://schemas.microsoft.com/office/drawing/2014/main" id="{E179C36D-1BD3-4C16-91C5-ECAA17618E1F}"/>
              </a:ext>
            </a:extLst>
          </p:cNvPr>
          <p:cNvSpPr>
            <a:spLocks noEditPoints="1"/>
          </p:cNvSpPr>
          <p:nvPr/>
        </p:nvSpPr>
        <p:spPr bwMode="auto">
          <a:xfrm>
            <a:off x="1744078" y="5285838"/>
            <a:ext cx="444220" cy="446786"/>
          </a:xfrm>
          <a:custGeom>
            <a:avLst/>
            <a:gdLst>
              <a:gd name="T0" fmla="*/ 387925 w 160"/>
              <a:gd name="T1" fmla="*/ 200263 h 160"/>
              <a:gd name="T2" fmla="*/ 480616 w 160"/>
              <a:gd name="T3" fmla="*/ 459224 h 160"/>
              <a:gd name="T4" fmla="*/ 480616 w 160"/>
              <a:gd name="T5" fmla="*/ 431602 h 160"/>
              <a:gd name="T6" fmla="*/ 480616 w 160"/>
              <a:gd name="T7" fmla="*/ 120848 h 160"/>
              <a:gd name="T8" fmla="*/ 274638 w 160"/>
              <a:gd name="T9" fmla="*/ 414338 h 160"/>
              <a:gd name="T10" fmla="*/ 0 w 160"/>
              <a:gd name="T11" fmla="*/ 303848 h 160"/>
              <a:gd name="T12" fmla="*/ 357029 w 160"/>
              <a:gd name="T13" fmla="*/ 386715 h 160"/>
              <a:gd name="T14" fmla="*/ 123587 w 160"/>
              <a:gd name="T15" fmla="*/ 314206 h 160"/>
              <a:gd name="T16" fmla="*/ 274638 w 160"/>
              <a:gd name="T17" fmla="*/ 535186 h 160"/>
              <a:gd name="T18" fmla="*/ 357029 w 160"/>
              <a:gd name="T19" fmla="*/ 165735 h 160"/>
              <a:gd name="T20" fmla="*/ 0 w 160"/>
              <a:gd name="T21" fmla="*/ 248603 h 160"/>
              <a:gd name="T22" fmla="*/ 82391 w 160"/>
              <a:gd name="T23" fmla="*/ 238244 h 160"/>
              <a:gd name="T24" fmla="*/ 20598 w 160"/>
              <a:gd name="T25" fmla="*/ 231338 h 160"/>
              <a:gd name="T26" fmla="*/ 51495 w 160"/>
              <a:gd name="T27" fmla="*/ 148471 h 160"/>
              <a:gd name="T28" fmla="*/ 82391 w 160"/>
              <a:gd name="T29" fmla="*/ 127754 h 160"/>
              <a:gd name="T30" fmla="*/ 120154 w 160"/>
              <a:gd name="T31" fmla="*/ 72509 h 160"/>
              <a:gd name="T32" fmla="*/ 127020 w 160"/>
              <a:gd name="T33" fmla="*/ 65603 h 160"/>
              <a:gd name="T34" fmla="*/ 164783 w 160"/>
              <a:gd name="T35" fmla="*/ 44887 h 160"/>
              <a:gd name="T36" fmla="*/ 274638 w 160"/>
              <a:gd name="T37" fmla="*/ 17264 h 160"/>
              <a:gd name="T38" fmla="*/ 370761 w 160"/>
              <a:gd name="T39" fmla="*/ 37981 h 160"/>
              <a:gd name="T40" fmla="*/ 384493 w 160"/>
              <a:gd name="T41" fmla="*/ 44887 h 160"/>
              <a:gd name="T42" fmla="*/ 346730 w 160"/>
              <a:gd name="T43" fmla="*/ 138113 h 160"/>
              <a:gd name="T44" fmla="*/ 339864 w 160"/>
              <a:gd name="T45" fmla="*/ 134660 h 160"/>
              <a:gd name="T46" fmla="*/ 274638 w 160"/>
              <a:gd name="T47" fmla="*/ 120848 h 160"/>
              <a:gd name="T48" fmla="*/ 127020 w 160"/>
              <a:gd name="T49" fmla="*/ 231338 h 160"/>
              <a:gd name="T50" fmla="*/ 219710 w 160"/>
              <a:gd name="T51" fmla="*/ 44887 h 160"/>
              <a:gd name="T52" fmla="*/ 264339 w 160"/>
              <a:gd name="T53" fmla="*/ 37981 h 160"/>
              <a:gd name="T54" fmla="*/ 264339 w 160"/>
              <a:gd name="T55" fmla="*/ 37981 h 160"/>
              <a:gd name="T56" fmla="*/ 312400 w 160"/>
              <a:gd name="T57" fmla="*/ 44887 h 160"/>
              <a:gd name="T58" fmla="*/ 209411 w 160"/>
              <a:gd name="T59" fmla="*/ 110490 h 160"/>
              <a:gd name="T60" fmla="*/ 247174 w 160"/>
              <a:gd name="T61" fmla="*/ 72509 h 160"/>
              <a:gd name="T62" fmla="*/ 264339 w 160"/>
              <a:gd name="T63" fmla="*/ 93226 h 160"/>
              <a:gd name="T64" fmla="*/ 264339 w 160"/>
              <a:gd name="T65" fmla="*/ 93226 h 160"/>
              <a:gd name="T66" fmla="*/ 147618 w 160"/>
              <a:gd name="T67" fmla="*/ 100132 h 160"/>
              <a:gd name="T68" fmla="*/ 181947 w 160"/>
              <a:gd name="T69" fmla="*/ 82868 h 160"/>
              <a:gd name="T70" fmla="*/ 192246 w 160"/>
              <a:gd name="T71" fmla="*/ 127754 h 160"/>
              <a:gd name="T72" fmla="*/ 99556 w 160"/>
              <a:gd name="T73" fmla="*/ 93226 h 160"/>
              <a:gd name="T74" fmla="*/ 99556 w 160"/>
              <a:gd name="T75" fmla="*/ 93226 h 160"/>
              <a:gd name="T76" fmla="*/ 120154 w 160"/>
              <a:gd name="T77" fmla="*/ 127754 h 160"/>
              <a:gd name="T78" fmla="*/ 291802 w 160"/>
              <a:gd name="T79" fmla="*/ 82868 h 160"/>
              <a:gd name="T80" fmla="*/ 329565 w 160"/>
              <a:gd name="T81" fmla="*/ 100132 h 160"/>
              <a:gd name="T82" fmla="*/ 374194 w 160"/>
              <a:gd name="T83" fmla="*/ 93226 h 160"/>
              <a:gd name="T84" fmla="*/ 374194 w 160"/>
              <a:gd name="T85" fmla="*/ 93226 h 160"/>
              <a:gd name="T86" fmla="*/ 147618 w 160"/>
              <a:gd name="T87" fmla="*/ 155377 h 160"/>
              <a:gd name="T88" fmla="*/ 99556 w 160"/>
              <a:gd name="T89" fmla="*/ 165735 h 160"/>
              <a:gd name="T90" fmla="*/ 357029 w 160"/>
              <a:gd name="T91" fmla="*/ 72509 h 160"/>
              <a:gd name="T92" fmla="*/ 401657 w 160"/>
              <a:gd name="T93" fmla="*/ 65603 h 160"/>
              <a:gd name="T94" fmla="*/ 401657 w 160"/>
              <a:gd name="T95" fmla="*/ 65603 h 160"/>
              <a:gd name="T96" fmla="*/ 37763 w 160"/>
              <a:gd name="T97" fmla="*/ 210622 h 160"/>
              <a:gd name="T98" fmla="*/ 99556 w 160"/>
              <a:gd name="T99" fmla="*/ 220980 h 160"/>
              <a:gd name="T100" fmla="*/ 82391 w 160"/>
              <a:gd name="T101" fmla="*/ 182999 h 160"/>
              <a:gd name="T102" fmla="*/ 127020 w 160"/>
              <a:gd name="T103" fmla="*/ 176093 h 160"/>
              <a:gd name="T104" fmla="*/ 127020 w 160"/>
              <a:gd name="T105" fmla="*/ 176093 h 1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0" h="160">
                <a:moveTo>
                  <a:pt x="142" y="30"/>
                </a:moveTo>
                <a:cubicBezTo>
                  <a:pt x="140" y="27"/>
                  <a:pt x="140" y="27"/>
                  <a:pt x="140" y="27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7" y="64"/>
                  <a:pt x="120" y="72"/>
                  <a:pt x="120" y="80"/>
                </a:cubicBezTo>
                <a:cubicBezTo>
                  <a:pt x="120" y="88"/>
                  <a:pt x="117" y="96"/>
                  <a:pt x="113" y="102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40" y="133"/>
                  <a:pt x="140" y="133"/>
                  <a:pt x="140" y="133"/>
                </a:cubicBezTo>
                <a:cubicBezTo>
                  <a:pt x="142" y="130"/>
                  <a:pt x="142" y="130"/>
                  <a:pt x="142" y="130"/>
                </a:cubicBezTo>
                <a:cubicBezTo>
                  <a:pt x="154" y="116"/>
                  <a:pt x="160" y="98"/>
                  <a:pt x="160" y="80"/>
                </a:cubicBezTo>
                <a:cubicBezTo>
                  <a:pt x="160" y="62"/>
                  <a:pt x="154" y="44"/>
                  <a:pt x="142" y="30"/>
                </a:cubicBezTo>
                <a:close/>
                <a:moveTo>
                  <a:pt x="140" y="125"/>
                </a:moveTo>
                <a:cubicBezTo>
                  <a:pt x="119" y="104"/>
                  <a:pt x="119" y="104"/>
                  <a:pt x="119" y="104"/>
                </a:cubicBezTo>
                <a:cubicBezTo>
                  <a:pt x="123" y="97"/>
                  <a:pt x="125" y="88"/>
                  <a:pt x="125" y="80"/>
                </a:cubicBezTo>
                <a:cubicBezTo>
                  <a:pt x="125" y="72"/>
                  <a:pt x="123" y="63"/>
                  <a:pt x="119" y="56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9" y="48"/>
                  <a:pt x="155" y="64"/>
                  <a:pt x="155" y="80"/>
                </a:cubicBezTo>
                <a:cubicBezTo>
                  <a:pt x="155" y="96"/>
                  <a:pt x="149" y="112"/>
                  <a:pt x="140" y="125"/>
                </a:cubicBezTo>
                <a:close/>
                <a:moveTo>
                  <a:pt x="102" y="113"/>
                </a:moveTo>
                <a:cubicBezTo>
                  <a:pt x="96" y="118"/>
                  <a:pt x="88" y="120"/>
                  <a:pt x="80" y="120"/>
                </a:cubicBezTo>
                <a:cubicBezTo>
                  <a:pt x="61" y="120"/>
                  <a:pt x="44" y="106"/>
                  <a:pt x="41" y="88"/>
                </a:cubicBezTo>
                <a:cubicBezTo>
                  <a:pt x="40" y="85"/>
                  <a:pt x="40" y="85"/>
                  <a:pt x="40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8"/>
                  <a:pt x="0" y="88"/>
                  <a:pt x="0" y="88"/>
                </a:cubicBezTo>
                <a:cubicBezTo>
                  <a:pt x="5" y="129"/>
                  <a:pt x="39" y="160"/>
                  <a:pt x="80" y="160"/>
                </a:cubicBezTo>
                <a:cubicBezTo>
                  <a:pt x="98" y="160"/>
                  <a:pt x="116" y="154"/>
                  <a:pt x="130" y="142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04" y="112"/>
                  <a:pt x="104" y="112"/>
                  <a:pt x="104" y="112"/>
                </a:cubicBezTo>
                <a:lnTo>
                  <a:pt x="102" y="113"/>
                </a:lnTo>
                <a:close/>
                <a:moveTo>
                  <a:pt x="80" y="155"/>
                </a:moveTo>
                <a:cubicBezTo>
                  <a:pt x="42" y="155"/>
                  <a:pt x="11" y="127"/>
                  <a:pt x="6" y="91"/>
                </a:cubicBezTo>
                <a:cubicBezTo>
                  <a:pt x="36" y="91"/>
                  <a:pt x="36" y="91"/>
                  <a:pt x="36" y="91"/>
                </a:cubicBezTo>
                <a:cubicBezTo>
                  <a:pt x="41" y="111"/>
                  <a:pt x="59" y="125"/>
                  <a:pt x="80" y="125"/>
                </a:cubicBezTo>
                <a:cubicBezTo>
                  <a:pt x="88" y="125"/>
                  <a:pt x="96" y="123"/>
                  <a:pt x="103" y="119"/>
                </a:cubicBezTo>
                <a:cubicBezTo>
                  <a:pt x="125" y="140"/>
                  <a:pt x="125" y="140"/>
                  <a:pt x="125" y="140"/>
                </a:cubicBezTo>
                <a:cubicBezTo>
                  <a:pt x="112" y="149"/>
                  <a:pt x="96" y="155"/>
                  <a:pt x="80" y="155"/>
                </a:cubicBezTo>
                <a:close/>
                <a:moveTo>
                  <a:pt x="41" y="73"/>
                </a:moveTo>
                <a:cubicBezTo>
                  <a:pt x="44" y="54"/>
                  <a:pt x="61" y="40"/>
                  <a:pt x="80" y="40"/>
                </a:cubicBezTo>
                <a:cubicBezTo>
                  <a:pt x="88" y="40"/>
                  <a:pt x="96" y="42"/>
                  <a:pt x="102" y="47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0" y="18"/>
                  <a:pt x="130" y="18"/>
                  <a:pt x="130" y="18"/>
                </a:cubicBezTo>
                <a:cubicBezTo>
                  <a:pt x="116" y="6"/>
                  <a:pt x="98" y="0"/>
                  <a:pt x="80" y="0"/>
                </a:cubicBezTo>
                <a:cubicBezTo>
                  <a:pt x="39" y="0"/>
                  <a:pt x="5" y="31"/>
                  <a:pt x="0" y="72"/>
                </a:cubicBezTo>
                <a:cubicBezTo>
                  <a:pt x="0" y="75"/>
                  <a:pt x="0" y="75"/>
                  <a:pt x="0" y="75"/>
                </a:cubicBezTo>
                <a:cubicBezTo>
                  <a:pt x="40" y="75"/>
                  <a:pt x="40" y="75"/>
                  <a:pt x="40" y="75"/>
                </a:cubicBezTo>
                <a:lnTo>
                  <a:pt x="41" y="73"/>
                </a:lnTo>
                <a:close/>
                <a:moveTo>
                  <a:pt x="24" y="69"/>
                </a:moveTo>
                <a:cubicBezTo>
                  <a:pt x="24" y="68"/>
                  <a:pt x="23" y="67"/>
                  <a:pt x="21" y="67"/>
                </a:cubicBezTo>
                <a:cubicBezTo>
                  <a:pt x="20" y="67"/>
                  <a:pt x="19" y="68"/>
                  <a:pt x="19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7" y="67"/>
                  <a:pt x="6" y="67"/>
                </a:cubicBezTo>
                <a:cubicBezTo>
                  <a:pt x="8" y="60"/>
                  <a:pt x="10" y="54"/>
                  <a:pt x="12" y="48"/>
                </a:cubicBezTo>
                <a:cubicBezTo>
                  <a:pt x="13" y="48"/>
                  <a:pt x="13" y="48"/>
                  <a:pt x="13" y="48"/>
                </a:cubicBezTo>
                <a:cubicBezTo>
                  <a:pt x="15" y="48"/>
                  <a:pt x="16" y="47"/>
                  <a:pt x="16" y="45"/>
                </a:cubicBezTo>
                <a:cubicBezTo>
                  <a:pt x="16" y="44"/>
                  <a:pt x="15" y="44"/>
                  <a:pt x="15" y="43"/>
                </a:cubicBezTo>
                <a:cubicBezTo>
                  <a:pt x="16" y="41"/>
                  <a:pt x="17" y="39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9"/>
                  <a:pt x="20" y="40"/>
                  <a:pt x="21" y="40"/>
                </a:cubicBezTo>
                <a:cubicBezTo>
                  <a:pt x="23" y="40"/>
                  <a:pt x="24" y="39"/>
                  <a:pt x="24" y="37"/>
                </a:cubicBezTo>
                <a:cubicBezTo>
                  <a:pt x="24" y="36"/>
                  <a:pt x="23" y="35"/>
                  <a:pt x="21" y="35"/>
                </a:cubicBezTo>
                <a:cubicBezTo>
                  <a:pt x="21" y="35"/>
                  <a:pt x="21" y="35"/>
                  <a:pt x="20" y="35"/>
                </a:cubicBezTo>
                <a:cubicBezTo>
                  <a:pt x="24" y="29"/>
                  <a:pt x="29" y="25"/>
                  <a:pt x="35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3"/>
                  <a:pt x="36" y="24"/>
                  <a:pt x="37" y="24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0"/>
                  <a:pt x="39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9" y="17"/>
                  <a:pt x="41" y="16"/>
                  <a:pt x="43" y="15"/>
                </a:cubicBezTo>
                <a:cubicBezTo>
                  <a:pt x="44" y="16"/>
                  <a:pt x="44" y="16"/>
                  <a:pt x="45" y="16"/>
                </a:cubicBezTo>
                <a:cubicBezTo>
                  <a:pt x="47" y="16"/>
                  <a:pt x="48" y="15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54" y="10"/>
                  <a:pt x="60" y="8"/>
                  <a:pt x="67" y="6"/>
                </a:cubicBezTo>
                <a:cubicBezTo>
                  <a:pt x="67" y="7"/>
                  <a:pt x="68" y="8"/>
                  <a:pt x="69" y="8"/>
                </a:cubicBezTo>
                <a:cubicBezTo>
                  <a:pt x="71" y="8"/>
                  <a:pt x="72" y="7"/>
                  <a:pt x="72" y="6"/>
                </a:cubicBezTo>
                <a:cubicBezTo>
                  <a:pt x="74" y="5"/>
                  <a:pt x="77" y="5"/>
                  <a:pt x="80" y="5"/>
                </a:cubicBezTo>
                <a:cubicBezTo>
                  <a:pt x="81" y="5"/>
                  <a:pt x="82" y="5"/>
                  <a:pt x="83" y="5"/>
                </a:cubicBezTo>
                <a:cubicBezTo>
                  <a:pt x="83" y="7"/>
                  <a:pt x="84" y="8"/>
                  <a:pt x="85" y="8"/>
                </a:cubicBezTo>
                <a:cubicBezTo>
                  <a:pt x="87" y="8"/>
                  <a:pt x="88" y="7"/>
                  <a:pt x="88" y="6"/>
                </a:cubicBezTo>
                <a:cubicBezTo>
                  <a:pt x="95" y="7"/>
                  <a:pt x="102" y="8"/>
                  <a:pt x="108" y="11"/>
                </a:cubicBezTo>
                <a:cubicBezTo>
                  <a:pt x="107" y="11"/>
                  <a:pt x="107" y="12"/>
                  <a:pt x="107" y="13"/>
                </a:cubicBezTo>
                <a:cubicBezTo>
                  <a:pt x="107" y="15"/>
                  <a:pt x="108" y="16"/>
                  <a:pt x="109" y="16"/>
                </a:cubicBezTo>
                <a:cubicBezTo>
                  <a:pt x="111" y="16"/>
                  <a:pt x="112" y="15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6" y="15"/>
                  <a:pt x="121" y="17"/>
                  <a:pt x="125" y="20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103" y="41"/>
                  <a:pt x="102" y="40"/>
                  <a:pt x="101" y="40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3" y="40"/>
                  <a:pt x="104" y="39"/>
                  <a:pt x="104" y="37"/>
                </a:cubicBezTo>
                <a:cubicBezTo>
                  <a:pt x="104" y="36"/>
                  <a:pt x="103" y="35"/>
                  <a:pt x="101" y="35"/>
                </a:cubicBezTo>
                <a:cubicBezTo>
                  <a:pt x="100" y="35"/>
                  <a:pt x="99" y="36"/>
                  <a:pt x="99" y="37"/>
                </a:cubicBezTo>
                <a:cubicBezTo>
                  <a:pt x="99" y="38"/>
                  <a:pt x="99" y="39"/>
                  <a:pt x="99" y="39"/>
                </a:cubicBezTo>
                <a:cubicBezTo>
                  <a:pt x="95" y="37"/>
                  <a:pt x="91" y="36"/>
                  <a:pt x="87" y="35"/>
                </a:cubicBezTo>
                <a:cubicBezTo>
                  <a:pt x="86" y="35"/>
                  <a:pt x="86" y="35"/>
                  <a:pt x="85" y="35"/>
                </a:cubicBezTo>
                <a:cubicBezTo>
                  <a:pt x="85" y="35"/>
                  <a:pt x="84" y="35"/>
                  <a:pt x="84" y="35"/>
                </a:cubicBezTo>
                <a:cubicBezTo>
                  <a:pt x="83" y="35"/>
                  <a:pt x="81" y="35"/>
                  <a:pt x="80" y="35"/>
                </a:cubicBezTo>
                <a:cubicBezTo>
                  <a:pt x="77" y="35"/>
                  <a:pt x="74" y="35"/>
                  <a:pt x="71" y="36"/>
                </a:cubicBezTo>
                <a:cubicBezTo>
                  <a:pt x="71" y="35"/>
                  <a:pt x="70" y="35"/>
                  <a:pt x="69" y="35"/>
                </a:cubicBezTo>
                <a:cubicBezTo>
                  <a:pt x="68" y="35"/>
                  <a:pt x="67" y="36"/>
                  <a:pt x="67" y="37"/>
                </a:cubicBezTo>
                <a:cubicBezTo>
                  <a:pt x="52" y="41"/>
                  <a:pt x="41" y="52"/>
                  <a:pt x="37" y="67"/>
                </a:cubicBezTo>
                <a:cubicBezTo>
                  <a:pt x="35" y="67"/>
                  <a:pt x="35" y="68"/>
                  <a:pt x="35" y="69"/>
                </a:cubicBezTo>
                <a:lnTo>
                  <a:pt x="24" y="69"/>
                </a:lnTo>
                <a:close/>
                <a:moveTo>
                  <a:pt x="61" y="11"/>
                </a:moveTo>
                <a:cubicBezTo>
                  <a:pt x="63" y="11"/>
                  <a:pt x="64" y="12"/>
                  <a:pt x="64" y="13"/>
                </a:cubicBezTo>
                <a:cubicBezTo>
                  <a:pt x="64" y="15"/>
                  <a:pt x="63" y="16"/>
                  <a:pt x="61" y="16"/>
                </a:cubicBezTo>
                <a:cubicBezTo>
                  <a:pt x="60" y="16"/>
                  <a:pt x="59" y="15"/>
                  <a:pt x="59" y="13"/>
                </a:cubicBezTo>
                <a:cubicBezTo>
                  <a:pt x="59" y="12"/>
                  <a:pt x="60" y="11"/>
                  <a:pt x="61" y="11"/>
                </a:cubicBezTo>
                <a:close/>
                <a:moveTo>
                  <a:pt x="77" y="11"/>
                </a:moveTo>
                <a:cubicBezTo>
                  <a:pt x="79" y="11"/>
                  <a:pt x="80" y="12"/>
                  <a:pt x="80" y="13"/>
                </a:cubicBezTo>
                <a:cubicBezTo>
                  <a:pt x="80" y="15"/>
                  <a:pt x="79" y="16"/>
                  <a:pt x="77" y="16"/>
                </a:cubicBezTo>
                <a:cubicBezTo>
                  <a:pt x="76" y="16"/>
                  <a:pt x="75" y="15"/>
                  <a:pt x="75" y="13"/>
                </a:cubicBezTo>
                <a:cubicBezTo>
                  <a:pt x="75" y="12"/>
                  <a:pt x="76" y="11"/>
                  <a:pt x="77" y="11"/>
                </a:cubicBezTo>
                <a:close/>
                <a:moveTo>
                  <a:pt x="93" y="11"/>
                </a:moveTo>
                <a:cubicBezTo>
                  <a:pt x="95" y="11"/>
                  <a:pt x="96" y="12"/>
                  <a:pt x="96" y="13"/>
                </a:cubicBezTo>
                <a:cubicBezTo>
                  <a:pt x="96" y="15"/>
                  <a:pt x="95" y="16"/>
                  <a:pt x="93" y="16"/>
                </a:cubicBezTo>
                <a:cubicBezTo>
                  <a:pt x="92" y="16"/>
                  <a:pt x="91" y="15"/>
                  <a:pt x="91" y="13"/>
                </a:cubicBezTo>
                <a:cubicBezTo>
                  <a:pt x="91" y="12"/>
                  <a:pt x="92" y="11"/>
                  <a:pt x="93" y="11"/>
                </a:cubicBezTo>
                <a:close/>
                <a:moveTo>
                  <a:pt x="61" y="27"/>
                </a:moveTo>
                <a:cubicBezTo>
                  <a:pt x="63" y="27"/>
                  <a:pt x="64" y="28"/>
                  <a:pt x="64" y="29"/>
                </a:cubicBezTo>
                <a:cubicBezTo>
                  <a:pt x="64" y="31"/>
                  <a:pt x="63" y="32"/>
                  <a:pt x="61" y="32"/>
                </a:cubicBezTo>
                <a:cubicBezTo>
                  <a:pt x="60" y="32"/>
                  <a:pt x="59" y="31"/>
                  <a:pt x="59" y="29"/>
                </a:cubicBezTo>
                <a:cubicBezTo>
                  <a:pt x="59" y="28"/>
                  <a:pt x="60" y="27"/>
                  <a:pt x="61" y="27"/>
                </a:cubicBezTo>
                <a:close/>
                <a:moveTo>
                  <a:pt x="69" y="19"/>
                </a:moveTo>
                <a:cubicBezTo>
                  <a:pt x="71" y="19"/>
                  <a:pt x="72" y="20"/>
                  <a:pt x="72" y="21"/>
                </a:cubicBezTo>
                <a:cubicBezTo>
                  <a:pt x="72" y="23"/>
                  <a:pt x="71" y="24"/>
                  <a:pt x="69" y="24"/>
                </a:cubicBezTo>
                <a:cubicBezTo>
                  <a:pt x="68" y="24"/>
                  <a:pt x="67" y="23"/>
                  <a:pt x="67" y="21"/>
                </a:cubicBezTo>
                <a:cubicBezTo>
                  <a:pt x="67" y="20"/>
                  <a:pt x="68" y="19"/>
                  <a:pt x="69" y="19"/>
                </a:cubicBezTo>
                <a:close/>
                <a:moveTo>
                  <a:pt x="77" y="27"/>
                </a:moveTo>
                <a:cubicBezTo>
                  <a:pt x="79" y="27"/>
                  <a:pt x="80" y="28"/>
                  <a:pt x="80" y="29"/>
                </a:cubicBezTo>
                <a:cubicBezTo>
                  <a:pt x="80" y="31"/>
                  <a:pt x="79" y="32"/>
                  <a:pt x="77" y="32"/>
                </a:cubicBezTo>
                <a:cubicBezTo>
                  <a:pt x="76" y="32"/>
                  <a:pt x="75" y="31"/>
                  <a:pt x="75" y="29"/>
                </a:cubicBezTo>
                <a:cubicBezTo>
                  <a:pt x="75" y="28"/>
                  <a:pt x="76" y="27"/>
                  <a:pt x="77" y="27"/>
                </a:cubicBezTo>
                <a:close/>
                <a:moveTo>
                  <a:pt x="45" y="27"/>
                </a:moveTo>
                <a:cubicBezTo>
                  <a:pt x="47" y="27"/>
                  <a:pt x="48" y="28"/>
                  <a:pt x="48" y="29"/>
                </a:cubicBezTo>
                <a:cubicBezTo>
                  <a:pt x="48" y="31"/>
                  <a:pt x="47" y="32"/>
                  <a:pt x="45" y="32"/>
                </a:cubicBezTo>
                <a:cubicBezTo>
                  <a:pt x="44" y="32"/>
                  <a:pt x="43" y="31"/>
                  <a:pt x="43" y="29"/>
                </a:cubicBezTo>
                <a:cubicBezTo>
                  <a:pt x="43" y="28"/>
                  <a:pt x="44" y="27"/>
                  <a:pt x="45" y="27"/>
                </a:cubicBezTo>
                <a:close/>
                <a:moveTo>
                  <a:pt x="53" y="19"/>
                </a:moveTo>
                <a:cubicBezTo>
                  <a:pt x="55" y="19"/>
                  <a:pt x="56" y="20"/>
                  <a:pt x="56" y="21"/>
                </a:cubicBezTo>
                <a:cubicBezTo>
                  <a:pt x="56" y="23"/>
                  <a:pt x="55" y="24"/>
                  <a:pt x="53" y="24"/>
                </a:cubicBezTo>
                <a:cubicBezTo>
                  <a:pt x="52" y="24"/>
                  <a:pt x="51" y="23"/>
                  <a:pt x="51" y="21"/>
                </a:cubicBezTo>
                <a:cubicBezTo>
                  <a:pt x="51" y="20"/>
                  <a:pt x="52" y="19"/>
                  <a:pt x="53" y="19"/>
                </a:cubicBezTo>
                <a:close/>
                <a:moveTo>
                  <a:pt x="53" y="35"/>
                </a:moveTo>
                <a:cubicBezTo>
                  <a:pt x="55" y="35"/>
                  <a:pt x="56" y="36"/>
                  <a:pt x="56" y="37"/>
                </a:cubicBezTo>
                <a:cubicBezTo>
                  <a:pt x="56" y="39"/>
                  <a:pt x="55" y="40"/>
                  <a:pt x="53" y="40"/>
                </a:cubicBezTo>
                <a:cubicBezTo>
                  <a:pt x="52" y="40"/>
                  <a:pt x="51" y="39"/>
                  <a:pt x="51" y="37"/>
                </a:cubicBezTo>
                <a:cubicBezTo>
                  <a:pt x="51" y="36"/>
                  <a:pt x="52" y="35"/>
                  <a:pt x="53" y="35"/>
                </a:cubicBezTo>
                <a:close/>
                <a:moveTo>
                  <a:pt x="29" y="27"/>
                </a:moveTo>
                <a:cubicBezTo>
                  <a:pt x="31" y="27"/>
                  <a:pt x="32" y="28"/>
                  <a:pt x="32" y="29"/>
                </a:cubicBezTo>
                <a:cubicBezTo>
                  <a:pt x="32" y="31"/>
                  <a:pt x="31" y="32"/>
                  <a:pt x="29" y="32"/>
                </a:cubicBezTo>
                <a:cubicBezTo>
                  <a:pt x="28" y="32"/>
                  <a:pt x="27" y="31"/>
                  <a:pt x="27" y="29"/>
                </a:cubicBezTo>
                <a:cubicBezTo>
                  <a:pt x="27" y="28"/>
                  <a:pt x="28" y="27"/>
                  <a:pt x="29" y="27"/>
                </a:cubicBezTo>
                <a:close/>
                <a:moveTo>
                  <a:pt x="37" y="35"/>
                </a:moveTo>
                <a:cubicBezTo>
                  <a:pt x="39" y="35"/>
                  <a:pt x="40" y="36"/>
                  <a:pt x="40" y="37"/>
                </a:cubicBezTo>
                <a:cubicBezTo>
                  <a:pt x="40" y="39"/>
                  <a:pt x="39" y="40"/>
                  <a:pt x="37" y="40"/>
                </a:cubicBezTo>
                <a:cubicBezTo>
                  <a:pt x="36" y="40"/>
                  <a:pt x="35" y="39"/>
                  <a:pt x="35" y="37"/>
                </a:cubicBezTo>
                <a:cubicBezTo>
                  <a:pt x="35" y="36"/>
                  <a:pt x="36" y="35"/>
                  <a:pt x="37" y="35"/>
                </a:cubicBezTo>
                <a:close/>
                <a:moveTo>
                  <a:pt x="85" y="19"/>
                </a:moveTo>
                <a:cubicBezTo>
                  <a:pt x="87" y="19"/>
                  <a:pt x="88" y="20"/>
                  <a:pt x="88" y="21"/>
                </a:cubicBezTo>
                <a:cubicBezTo>
                  <a:pt x="88" y="23"/>
                  <a:pt x="87" y="24"/>
                  <a:pt x="85" y="24"/>
                </a:cubicBezTo>
                <a:cubicBezTo>
                  <a:pt x="84" y="24"/>
                  <a:pt x="83" y="23"/>
                  <a:pt x="83" y="21"/>
                </a:cubicBezTo>
                <a:cubicBezTo>
                  <a:pt x="83" y="20"/>
                  <a:pt x="84" y="19"/>
                  <a:pt x="85" y="19"/>
                </a:cubicBezTo>
                <a:close/>
                <a:moveTo>
                  <a:pt x="93" y="27"/>
                </a:moveTo>
                <a:cubicBezTo>
                  <a:pt x="95" y="27"/>
                  <a:pt x="96" y="28"/>
                  <a:pt x="96" y="29"/>
                </a:cubicBezTo>
                <a:cubicBezTo>
                  <a:pt x="96" y="31"/>
                  <a:pt x="95" y="32"/>
                  <a:pt x="93" y="32"/>
                </a:cubicBezTo>
                <a:cubicBezTo>
                  <a:pt x="92" y="32"/>
                  <a:pt x="91" y="31"/>
                  <a:pt x="91" y="29"/>
                </a:cubicBezTo>
                <a:cubicBezTo>
                  <a:pt x="91" y="28"/>
                  <a:pt x="92" y="27"/>
                  <a:pt x="93" y="27"/>
                </a:cubicBezTo>
                <a:close/>
                <a:moveTo>
                  <a:pt x="109" y="27"/>
                </a:moveTo>
                <a:cubicBezTo>
                  <a:pt x="111" y="27"/>
                  <a:pt x="112" y="28"/>
                  <a:pt x="112" y="29"/>
                </a:cubicBezTo>
                <a:cubicBezTo>
                  <a:pt x="112" y="31"/>
                  <a:pt x="111" y="32"/>
                  <a:pt x="109" y="32"/>
                </a:cubicBezTo>
                <a:cubicBezTo>
                  <a:pt x="108" y="32"/>
                  <a:pt x="107" y="31"/>
                  <a:pt x="107" y="29"/>
                </a:cubicBezTo>
                <a:cubicBezTo>
                  <a:pt x="107" y="28"/>
                  <a:pt x="108" y="27"/>
                  <a:pt x="109" y="27"/>
                </a:cubicBezTo>
                <a:close/>
                <a:moveTo>
                  <a:pt x="45" y="43"/>
                </a:moveTo>
                <a:cubicBezTo>
                  <a:pt x="47" y="43"/>
                  <a:pt x="48" y="44"/>
                  <a:pt x="48" y="45"/>
                </a:cubicBezTo>
                <a:cubicBezTo>
                  <a:pt x="48" y="47"/>
                  <a:pt x="47" y="48"/>
                  <a:pt x="45" y="48"/>
                </a:cubicBezTo>
                <a:cubicBezTo>
                  <a:pt x="44" y="48"/>
                  <a:pt x="43" y="47"/>
                  <a:pt x="43" y="45"/>
                </a:cubicBezTo>
                <a:cubicBezTo>
                  <a:pt x="43" y="44"/>
                  <a:pt x="44" y="43"/>
                  <a:pt x="45" y="43"/>
                </a:cubicBezTo>
                <a:close/>
                <a:moveTo>
                  <a:pt x="29" y="43"/>
                </a:moveTo>
                <a:cubicBezTo>
                  <a:pt x="31" y="43"/>
                  <a:pt x="32" y="44"/>
                  <a:pt x="32" y="45"/>
                </a:cubicBezTo>
                <a:cubicBezTo>
                  <a:pt x="32" y="47"/>
                  <a:pt x="31" y="48"/>
                  <a:pt x="29" y="48"/>
                </a:cubicBezTo>
                <a:cubicBezTo>
                  <a:pt x="28" y="48"/>
                  <a:pt x="27" y="47"/>
                  <a:pt x="27" y="45"/>
                </a:cubicBezTo>
                <a:cubicBezTo>
                  <a:pt x="27" y="44"/>
                  <a:pt x="28" y="43"/>
                  <a:pt x="29" y="43"/>
                </a:cubicBezTo>
                <a:close/>
                <a:moveTo>
                  <a:pt x="101" y="19"/>
                </a:moveTo>
                <a:cubicBezTo>
                  <a:pt x="103" y="19"/>
                  <a:pt x="104" y="20"/>
                  <a:pt x="104" y="21"/>
                </a:cubicBezTo>
                <a:cubicBezTo>
                  <a:pt x="104" y="23"/>
                  <a:pt x="103" y="24"/>
                  <a:pt x="101" y="24"/>
                </a:cubicBezTo>
                <a:cubicBezTo>
                  <a:pt x="100" y="24"/>
                  <a:pt x="99" y="23"/>
                  <a:pt x="99" y="21"/>
                </a:cubicBezTo>
                <a:cubicBezTo>
                  <a:pt x="99" y="20"/>
                  <a:pt x="100" y="19"/>
                  <a:pt x="101" y="19"/>
                </a:cubicBezTo>
                <a:close/>
                <a:moveTo>
                  <a:pt x="117" y="19"/>
                </a:moveTo>
                <a:cubicBezTo>
                  <a:pt x="119" y="19"/>
                  <a:pt x="120" y="20"/>
                  <a:pt x="120" y="21"/>
                </a:cubicBezTo>
                <a:cubicBezTo>
                  <a:pt x="120" y="23"/>
                  <a:pt x="119" y="24"/>
                  <a:pt x="117" y="24"/>
                </a:cubicBezTo>
                <a:cubicBezTo>
                  <a:pt x="116" y="24"/>
                  <a:pt x="115" y="23"/>
                  <a:pt x="115" y="21"/>
                </a:cubicBezTo>
                <a:cubicBezTo>
                  <a:pt x="115" y="20"/>
                  <a:pt x="116" y="19"/>
                  <a:pt x="117" y="19"/>
                </a:cubicBezTo>
                <a:close/>
                <a:moveTo>
                  <a:pt x="13" y="59"/>
                </a:moveTo>
                <a:cubicBezTo>
                  <a:pt x="15" y="59"/>
                  <a:pt x="16" y="60"/>
                  <a:pt x="16" y="61"/>
                </a:cubicBezTo>
                <a:cubicBezTo>
                  <a:pt x="16" y="63"/>
                  <a:pt x="15" y="64"/>
                  <a:pt x="13" y="64"/>
                </a:cubicBezTo>
                <a:cubicBezTo>
                  <a:pt x="12" y="64"/>
                  <a:pt x="11" y="63"/>
                  <a:pt x="11" y="61"/>
                </a:cubicBezTo>
                <a:cubicBezTo>
                  <a:pt x="11" y="60"/>
                  <a:pt x="12" y="59"/>
                  <a:pt x="13" y="59"/>
                </a:cubicBezTo>
                <a:close/>
                <a:moveTo>
                  <a:pt x="29" y="59"/>
                </a:moveTo>
                <a:cubicBezTo>
                  <a:pt x="31" y="59"/>
                  <a:pt x="32" y="60"/>
                  <a:pt x="32" y="61"/>
                </a:cubicBezTo>
                <a:cubicBezTo>
                  <a:pt x="32" y="63"/>
                  <a:pt x="31" y="64"/>
                  <a:pt x="29" y="64"/>
                </a:cubicBezTo>
                <a:cubicBezTo>
                  <a:pt x="28" y="64"/>
                  <a:pt x="27" y="63"/>
                  <a:pt x="27" y="61"/>
                </a:cubicBezTo>
                <a:cubicBezTo>
                  <a:pt x="27" y="60"/>
                  <a:pt x="28" y="59"/>
                  <a:pt x="29" y="59"/>
                </a:cubicBezTo>
                <a:close/>
                <a:moveTo>
                  <a:pt x="21" y="51"/>
                </a:moveTo>
                <a:cubicBezTo>
                  <a:pt x="23" y="51"/>
                  <a:pt x="24" y="52"/>
                  <a:pt x="24" y="53"/>
                </a:cubicBezTo>
                <a:cubicBezTo>
                  <a:pt x="24" y="55"/>
                  <a:pt x="23" y="56"/>
                  <a:pt x="21" y="56"/>
                </a:cubicBezTo>
                <a:cubicBezTo>
                  <a:pt x="20" y="56"/>
                  <a:pt x="19" y="55"/>
                  <a:pt x="19" y="53"/>
                </a:cubicBezTo>
                <a:cubicBezTo>
                  <a:pt x="19" y="52"/>
                  <a:pt x="20" y="51"/>
                  <a:pt x="21" y="51"/>
                </a:cubicBezTo>
                <a:close/>
                <a:moveTo>
                  <a:pt x="37" y="51"/>
                </a:moveTo>
                <a:cubicBezTo>
                  <a:pt x="39" y="51"/>
                  <a:pt x="40" y="52"/>
                  <a:pt x="40" y="53"/>
                </a:cubicBezTo>
                <a:cubicBezTo>
                  <a:pt x="40" y="55"/>
                  <a:pt x="39" y="56"/>
                  <a:pt x="37" y="56"/>
                </a:cubicBezTo>
                <a:cubicBezTo>
                  <a:pt x="36" y="56"/>
                  <a:pt x="35" y="55"/>
                  <a:pt x="35" y="53"/>
                </a:cubicBezTo>
                <a:cubicBezTo>
                  <a:pt x="35" y="52"/>
                  <a:pt x="36" y="51"/>
                  <a:pt x="37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reeform 1100">
            <a:extLst>
              <a:ext uri="{FF2B5EF4-FFF2-40B4-BE49-F238E27FC236}">
                <a16:creationId xmlns:a16="http://schemas.microsoft.com/office/drawing/2014/main" id="{2CD1AA85-9473-4DC6-AD82-89920C589693}"/>
              </a:ext>
            </a:extLst>
          </p:cNvPr>
          <p:cNvSpPr>
            <a:spLocks noEditPoints="1"/>
          </p:cNvSpPr>
          <p:nvPr/>
        </p:nvSpPr>
        <p:spPr bwMode="auto">
          <a:xfrm>
            <a:off x="2762986" y="4286405"/>
            <a:ext cx="435232" cy="450640"/>
          </a:xfrm>
          <a:custGeom>
            <a:avLst/>
            <a:gdLst>
              <a:gd name="T0" fmla="*/ 13711 w 157"/>
              <a:gd name="T1" fmla="*/ 415314 h 161"/>
              <a:gd name="T2" fmla="*/ 113117 w 157"/>
              <a:gd name="T3" fmla="*/ 546830 h 161"/>
              <a:gd name="T4" fmla="*/ 305073 w 157"/>
              <a:gd name="T5" fmla="*/ 501838 h 161"/>
              <a:gd name="T6" fmla="*/ 287934 w 157"/>
              <a:gd name="T7" fmla="*/ 491455 h 161"/>
              <a:gd name="T8" fmla="*/ 113117 w 157"/>
              <a:gd name="T9" fmla="*/ 529525 h 161"/>
              <a:gd name="T10" fmla="*/ 30850 w 157"/>
              <a:gd name="T11" fmla="*/ 425697 h 161"/>
              <a:gd name="T12" fmla="*/ 291362 w 157"/>
              <a:gd name="T13" fmla="*/ 425697 h 161"/>
              <a:gd name="T14" fmla="*/ 106261 w 157"/>
              <a:gd name="T15" fmla="*/ 107289 h 161"/>
              <a:gd name="T16" fmla="*/ 239945 w 157"/>
              <a:gd name="T17" fmla="*/ 58836 h 161"/>
              <a:gd name="T18" fmla="*/ 157678 w 157"/>
              <a:gd name="T19" fmla="*/ 17305 h 161"/>
              <a:gd name="T20" fmla="*/ 51417 w 157"/>
              <a:gd name="T21" fmla="*/ 31149 h 161"/>
              <a:gd name="T22" fmla="*/ 71984 w 157"/>
              <a:gd name="T23" fmla="*/ 34610 h 161"/>
              <a:gd name="T24" fmla="*/ 133684 w 157"/>
              <a:gd name="T25" fmla="*/ 34610 h 161"/>
              <a:gd name="T26" fmla="*/ 226234 w 157"/>
              <a:gd name="T27" fmla="*/ 27688 h 161"/>
              <a:gd name="T28" fmla="*/ 202240 w 157"/>
              <a:gd name="T29" fmla="*/ 83063 h 161"/>
              <a:gd name="T30" fmla="*/ 99406 w 157"/>
              <a:gd name="T31" fmla="*/ 83063 h 161"/>
              <a:gd name="T32" fmla="*/ 229662 w 157"/>
              <a:gd name="T33" fmla="*/ 152282 h 161"/>
              <a:gd name="T34" fmla="*/ 92550 w 157"/>
              <a:gd name="T35" fmla="*/ 117672 h 161"/>
              <a:gd name="T36" fmla="*/ 209095 w 157"/>
              <a:gd name="T37" fmla="*/ 134977 h 161"/>
              <a:gd name="T38" fmla="*/ 82267 w 157"/>
              <a:gd name="T39" fmla="*/ 155743 h 161"/>
              <a:gd name="T40" fmla="*/ 246801 w 157"/>
              <a:gd name="T41" fmla="*/ 176508 h 161"/>
              <a:gd name="T42" fmla="*/ 267368 w 157"/>
              <a:gd name="T43" fmla="*/ 148821 h 161"/>
              <a:gd name="T44" fmla="*/ 65128 w 157"/>
              <a:gd name="T45" fmla="*/ 439541 h 161"/>
              <a:gd name="T46" fmla="*/ 92550 w 157"/>
              <a:gd name="T47" fmla="*/ 498377 h 161"/>
              <a:gd name="T48" fmla="*/ 442185 w 157"/>
              <a:gd name="T49" fmla="*/ 429158 h 161"/>
              <a:gd name="T50" fmla="*/ 442185 w 157"/>
              <a:gd name="T51" fmla="*/ 557213 h 161"/>
              <a:gd name="T52" fmla="*/ 442185 w 157"/>
              <a:gd name="T53" fmla="*/ 429158 h 161"/>
              <a:gd name="T54" fmla="*/ 517596 w 157"/>
              <a:gd name="T55" fmla="*/ 467228 h 161"/>
              <a:gd name="T56" fmla="*/ 510741 w 157"/>
              <a:gd name="T57" fmla="*/ 470689 h 161"/>
              <a:gd name="T58" fmla="*/ 497030 w 157"/>
              <a:gd name="T59" fmla="*/ 474150 h 161"/>
              <a:gd name="T60" fmla="*/ 479891 w 157"/>
              <a:gd name="T61" fmla="*/ 477611 h 161"/>
              <a:gd name="T62" fmla="*/ 459324 w 157"/>
              <a:gd name="T63" fmla="*/ 477611 h 161"/>
              <a:gd name="T64" fmla="*/ 421618 w 157"/>
              <a:gd name="T65" fmla="*/ 477611 h 161"/>
              <a:gd name="T66" fmla="*/ 397624 w 157"/>
              <a:gd name="T67" fmla="*/ 474150 h 161"/>
              <a:gd name="T68" fmla="*/ 383912 w 157"/>
              <a:gd name="T69" fmla="*/ 470689 h 161"/>
              <a:gd name="T70" fmla="*/ 370201 w 157"/>
              <a:gd name="T71" fmla="*/ 467228 h 161"/>
              <a:gd name="T72" fmla="*/ 366774 w 157"/>
              <a:gd name="T73" fmla="*/ 463767 h 161"/>
              <a:gd name="T74" fmla="*/ 517596 w 157"/>
              <a:gd name="T75" fmla="*/ 463767 h 161"/>
              <a:gd name="T76" fmla="*/ 363346 w 157"/>
              <a:gd name="T77" fmla="*/ 484533 h 161"/>
              <a:gd name="T78" fmla="*/ 373629 w 157"/>
              <a:gd name="T79" fmla="*/ 487994 h 161"/>
              <a:gd name="T80" fmla="*/ 390768 w 157"/>
              <a:gd name="T81" fmla="*/ 494916 h 161"/>
              <a:gd name="T82" fmla="*/ 404479 w 157"/>
              <a:gd name="T83" fmla="*/ 494916 h 161"/>
              <a:gd name="T84" fmla="*/ 421618 w 157"/>
              <a:gd name="T85" fmla="*/ 498377 h 161"/>
              <a:gd name="T86" fmla="*/ 435329 w 157"/>
              <a:gd name="T87" fmla="*/ 498377 h 161"/>
              <a:gd name="T88" fmla="*/ 452468 w 157"/>
              <a:gd name="T89" fmla="*/ 498377 h 161"/>
              <a:gd name="T90" fmla="*/ 469607 w 157"/>
              <a:gd name="T91" fmla="*/ 498377 h 161"/>
              <a:gd name="T92" fmla="*/ 483318 w 157"/>
              <a:gd name="T93" fmla="*/ 494916 h 161"/>
              <a:gd name="T94" fmla="*/ 500457 w 157"/>
              <a:gd name="T95" fmla="*/ 491455 h 161"/>
              <a:gd name="T96" fmla="*/ 510741 w 157"/>
              <a:gd name="T97" fmla="*/ 487994 h 161"/>
              <a:gd name="T98" fmla="*/ 521024 w 157"/>
              <a:gd name="T99" fmla="*/ 515682 h 16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57" h="161">
                <a:moveTo>
                  <a:pt x="66" y="51"/>
                </a:moveTo>
                <a:cubicBezTo>
                  <a:pt x="25" y="51"/>
                  <a:pt x="25" y="51"/>
                  <a:pt x="25" y="51"/>
                </a:cubicBezTo>
                <a:cubicBezTo>
                  <a:pt x="4" y="120"/>
                  <a:pt x="4" y="120"/>
                  <a:pt x="4" y="120"/>
                </a:cubicBezTo>
                <a:cubicBezTo>
                  <a:pt x="0" y="129"/>
                  <a:pt x="0" y="138"/>
                  <a:pt x="4" y="144"/>
                </a:cubicBezTo>
                <a:cubicBezTo>
                  <a:pt x="9" y="152"/>
                  <a:pt x="19" y="157"/>
                  <a:pt x="31" y="158"/>
                </a:cubicBezTo>
                <a:cubicBezTo>
                  <a:pt x="31" y="158"/>
                  <a:pt x="32" y="158"/>
                  <a:pt x="33" y="158"/>
                </a:cubicBezTo>
                <a:cubicBezTo>
                  <a:pt x="60" y="158"/>
                  <a:pt x="60" y="158"/>
                  <a:pt x="60" y="158"/>
                </a:cubicBezTo>
                <a:cubicBezTo>
                  <a:pt x="61" y="158"/>
                  <a:pt x="62" y="158"/>
                  <a:pt x="62" y="158"/>
                </a:cubicBezTo>
                <a:cubicBezTo>
                  <a:pt x="74" y="157"/>
                  <a:pt x="84" y="152"/>
                  <a:pt x="89" y="145"/>
                </a:cubicBezTo>
                <a:cubicBezTo>
                  <a:pt x="93" y="138"/>
                  <a:pt x="93" y="130"/>
                  <a:pt x="90" y="121"/>
                </a:cubicBezTo>
                <a:lnTo>
                  <a:pt x="66" y="51"/>
                </a:lnTo>
                <a:close/>
                <a:moveTo>
                  <a:pt x="84" y="142"/>
                </a:moveTo>
                <a:cubicBezTo>
                  <a:pt x="80" y="148"/>
                  <a:pt x="72" y="152"/>
                  <a:pt x="62" y="152"/>
                </a:cubicBezTo>
                <a:cubicBezTo>
                  <a:pt x="61" y="153"/>
                  <a:pt x="61" y="153"/>
                  <a:pt x="60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2" y="153"/>
                  <a:pt x="32" y="153"/>
                  <a:pt x="31" y="152"/>
                </a:cubicBezTo>
                <a:cubicBezTo>
                  <a:pt x="21" y="152"/>
                  <a:pt x="13" y="148"/>
                  <a:pt x="9" y="142"/>
                </a:cubicBezTo>
                <a:cubicBezTo>
                  <a:pt x="6" y="136"/>
                  <a:pt x="6" y="130"/>
                  <a:pt x="9" y="123"/>
                </a:cubicBezTo>
                <a:cubicBezTo>
                  <a:pt x="29" y="56"/>
                  <a:pt x="29" y="56"/>
                  <a:pt x="29" y="56"/>
                </a:cubicBezTo>
                <a:cubicBezTo>
                  <a:pt x="62" y="56"/>
                  <a:pt x="62" y="56"/>
                  <a:pt x="62" y="56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7" y="130"/>
                  <a:pt x="87" y="136"/>
                  <a:pt x="84" y="142"/>
                </a:cubicBezTo>
                <a:close/>
                <a:moveTo>
                  <a:pt x="24" y="25"/>
                </a:moveTo>
                <a:cubicBezTo>
                  <a:pt x="25" y="29"/>
                  <a:pt x="28" y="31"/>
                  <a:pt x="31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61" y="31"/>
                  <a:pt x="64" y="29"/>
                  <a:pt x="65" y="25"/>
                </a:cubicBezTo>
                <a:cubicBezTo>
                  <a:pt x="66" y="23"/>
                  <a:pt x="67" y="19"/>
                  <a:pt x="70" y="17"/>
                </a:cubicBezTo>
                <a:cubicBezTo>
                  <a:pt x="73" y="15"/>
                  <a:pt x="74" y="12"/>
                  <a:pt x="73" y="9"/>
                </a:cubicBezTo>
                <a:cubicBezTo>
                  <a:pt x="73" y="6"/>
                  <a:pt x="71" y="4"/>
                  <a:pt x="68" y="3"/>
                </a:cubicBezTo>
                <a:cubicBezTo>
                  <a:pt x="59" y="0"/>
                  <a:pt x="52" y="1"/>
                  <a:pt x="46" y="5"/>
                </a:cubicBezTo>
                <a:cubicBezTo>
                  <a:pt x="45" y="6"/>
                  <a:pt x="43" y="6"/>
                  <a:pt x="42" y="5"/>
                </a:cubicBezTo>
                <a:cubicBezTo>
                  <a:pt x="37" y="1"/>
                  <a:pt x="29" y="0"/>
                  <a:pt x="21" y="3"/>
                </a:cubicBezTo>
                <a:cubicBezTo>
                  <a:pt x="18" y="4"/>
                  <a:pt x="16" y="6"/>
                  <a:pt x="15" y="9"/>
                </a:cubicBezTo>
                <a:cubicBezTo>
                  <a:pt x="15" y="12"/>
                  <a:pt x="16" y="15"/>
                  <a:pt x="18" y="17"/>
                </a:cubicBezTo>
                <a:cubicBezTo>
                  <a:pt x="21" y="19"/>
                  <a:pt x="23" y="23"/>
                  <a:pt x="24" y="25"/>
                </a:cubicBezTo>
                <a:close/>
                <a:moveTo>
                  <a:pt x="21" y="10"/>
                </a:moveTo>
                <a:cubicBezTo>
                  <a:pt x="21" y="9"/>
                  <a:pt x="21" y="8"/>
                  <a:pt x="22" y="8"/>
                </a:cubicBezTo>
                <a:cubicBezTo>
                  <a:pt x="25" y="7"/>
                  <a:pt x="28" y="7"/>
                  <a:pt x="30" y="7"/>
                </a:cubicBezTo>
                <a:cubicBezTo>
                  <a:pt x="33" y="7"/>
                  <a:pt x="36" y="8"/>
                  <a:pt x="39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42" y="12"/>
                  <a:pt x="46" y="12"/>
                  <a:pt x="49" y="10"/>
                </a:cubicBezTo>
                <a:cubicBezTo>
                  <a:pt x="54" y="6"/>
                  <a:pt x="59" y="6"/>
                  <a:pt x="66" y="8"/>
                </a:cubicBezTo>
                <a:cubicBezTo>
                  <a:pt x="67" y="8"/>
                  <a:pt x="67" y="9"/>
                  <a:pt x="68" y="10"/>
                </a:cubicBezTo>
                <a:cubicBezTo>
                  <a:pt x="68" y="11"/>
                  <a:pt x="67" y="12"/>
                  <a:pt x="67" y="12"/>
                </a:cubicBezTo>
                <a:cubicBezTo>
                  <a:pt x="63" y="16"/>
                  <a:pt x="61" y="20"/>
                  <a:pt x="59" y="24"/>
                </a:cubicBezTo>
                <a:cubicBezTo>
                  <a:pt x="59" y="25"/>
                  <a:pt x="58" y="25"/>
                  <a:pt x="57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0" y="25"/>
                  <a:pt x="29" y="25"/>
                  <a:pt x="29" y="24"/>
                </a:cubicBezTo>
                <a:cubicBezTo>
                  <a:pt x="28" y="20"/>
                  <a:pt x="26" y="16"/>
                  <a:pt x="22" y="12"/>
                </a:cubicBezTo>
                <a:cubicBezTo>
                  <a:pt x="21" y="12"/>
                  <a:pt x="21" y="11"/>
                  <a:pt x="21" y="10"/>
                </a:cubicBezTo>
                <a:close/>
                <a:moveTo>
                  <a:pt x="67" y="44"/>
                </a:moveTo>
                <a:cubicBezTo>
                  <a:pt x="67" y="37"/>
                  <a:pt x="67" y="37"/>
                  <a:pt x="67" y="37"/>
                </a:cubicBezTo>
                <a:cubicBezTo>
                  <a:pt x="67" y="35"/>
                  <a:pt x="66" y="34"/>
                  <a:pt x="64" y="34"/>
                </a:cubicBezTo>
                <a:cubicBezTo>
                  <a:pt x="27" y="34"/>
                  <a:pt x="27" y="34"/>
                  <a:pt x="27" y="34"/>
                </a:cubicBezTo>
                <a:cubicBezTo>
                  <a:pt x="26" y="34"/>
                  <a:pt x="24" y="35"/>
                  <a:pt x="24" y="37"/>
                </a:cubicBezTo>
                <a:cubicBezTo>
                  <a:pt x="24" y="38"/>
                  <a:pt x="26" y="39"/>
                  <a:pt x="27" y="39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2"/>
                  <a:pt x="61" y="42"/>
                  <a:pt x="61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6" y="42"/>
                  <a:pt x="24" y="44"/>
                  <a:pt x="24" y="45"/>
                </a:cubicBezTo>
                <a:cubicBezTo>
                  <a:pt x="24" y="47"/>
                  <a:pt x="26" y="48"/>
                  <a:pt x="27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66" y="50"/>
                  <a:pt x="69" y="51"/>
                  <a:pt x="72" y="51"/>
                </a:cubicBezTo>
                <a:cubicBezTo>
                  <a:pt x="76" y="51"/>
                  <a:pt x="79" y="50"/>
                  <a:pt x="82" y="47"/>
                </a:cubicBezTo>
                <a:cubicBezTo>
                  <a:pt x="83" y="46"/>
                  <a:pt x="83" y="44"/>
                  <a:pt x="82" y="43"/>
                </a:cubicBezTo>
                <a:cubicBezTo>
                  <a:pt x="81" y="42"/>
                  <a:pt x="79" y="42"/>
                  <a:pt x="78" y="43"/>
                </a:cubicBezTo>
                <a:cubicBezTo>
                  <a:pt x="75" y="46"/>
                  <a:pt x="70" y="46"/>
                  <a:pt x="67" y="44"/>
                </a:cubicBezTo>
                <a:close/>
                <a:moveTo>
                  <a:pt x="27" y="138"/>
                </a:moveTo>
                <a:cubicBezTo>
                  <a:pt x="23" y="138"/>
                  <a:pt x="19" y="133"/>
                  <a:pt x="19" y="127"/>
                </a:cubicBezTo>
                <a:cubicBezTo>
                  <a:pt x="19" y="126"/>
                  <a:pt x="17" y="124"/>
                  <a:pt x="16" y="124"/>
                </a:cubicBezTo>
                <a:cubicBezTo>
                  <a:pt x="14" y="124"/>
                  <a:pt x="13" y="126"/>
                  <a:pt x="13" y="127"/>
                </a:cubicBezTo>
                <a:cubicBezTo>
                  <a:pt x="13" y="136"/>
                  <a:pt x="19" y="144"/>
                  <a:pt x="27" y="144"/>
                </a:cubicBezTo>
                <a:cubicBezTo>
                  <a:pt x="29" y="144"/>
                  <a:pt x="30" y="143"/>
                  <a:pt x="30" y="141"/>
                </a:cubicBezTo>
                <a:cubicBezTo>
                  <a:pt x="30" y="140"/>
                  <a:pt x="29" y="138"/>
                  <a:pt x="27" y="138"/>
                </a:cubicBezTo>
                <a:close/>
                <a:moveTo>
                  <a:pt x="129" y="124"/>
                </a:moveTo>
                <a:cubicBezTo>
                  <a:pt x="118" y="124"/>
                  <a:pt x="101" y="126"/>
                  <a:pt x="101" y="134"/>
                </a:cubicBezTo>
                <a:cubicBezTo>
                  <a:pt x="101" y="150"/>
                  <a:pt x="101" y="150"/>
                  <a:pt x="101" y="150"/>
                </a:cubicBezTo>
                <a:cubicBezTo>
                  <a:pt x="101" y="157"/>
                  <a:pt x="115" y="161"/>
                  <a:pt x="129" y="161"/>
                </a:cubicBezTo>
                <a:cubicBezTo>
                  <a:pt x="143" y="161"/>
                  <a:pt x="157" y="157"/>
                  <a:pt x="157" y="150"/>
                </a:cubicBezTo>
                <a:cubicBezTo>
                  <a:pt x="157" y="134"/>
                  <a:pt x="157" y="134"/>
                  <a:pt x="157" y="134"/>
                </a:cubicBezTo>
                <a:cubicBezTo>
                  <a:pt x="157" y="126"/>
                  <a:pt x="140" y="124"/>
                  <a:pt x="129" y="124"/>
                </a:cubicBezTo>
                <a:close/>
                <a:moveTo>
                  <a:pt x="151" y="134"/>
                </a:moveTo>
                <a:cubicBezTo>
                  <a:pt x="151" y="134"/>
                  <a:pt x="151" y="134"/>
                  <a:pt x="151" y="134"/>
                </a:cubicBezTo>
                <a:cubicBezTo>
                  <a:pt x="151" y="134"/>
                  <a:pt x="151" y="134"/>
                  <a:pt x="151" y="135"/>
                </a:cubicBezTo>
                <a:cubicBezTo>
                  <a:pt x="151" y="135"/>
                  <a:pt x="150" y="135"/>
                  <a:pt x="150" y="135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49" y="135"/>
                  <a:pt x="149" y="136"/>
                  <a:pt x="149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7" y="136"/>
                  <a:pt x="146" y="136"/>
                </a:cubicBezTo>
                <a:cubicBezTo>
                  <a:pt x="146" y="136"/>
                  <a:pt x="145" y="137"/>
                  <a:pt x="145" y="137"/>
                </a:cubicBezTo>
                <a:cubicBezTo>
                  <a:pt x="145" y="137"/>
                  <a:pt x="144" y="137"/>
                  <a:pt x="143" y="137"/>
                </a:cubicBezTo>
                <a:cubicBezTo>
                  <a:pt x="143" y="137"/>
                  <a:pt x="142" y="137"/>
                  <a:pt x="142" y="137"/>
                </a:cubicBezTo>
                <a:cubicBezTo>
                  <a:pt x="141" y="137"/>
                  <a:pt x="141" y="138"/>
                  <a:pt x="140" y="138"/>
                </a:cubicBezTo>
                <a:cubicBezTo>
                  <a:pt x="139" y="138"/>
                  <a:pt x="139" y="138"/>
                  <a:pt x="138" y="138"/>
                </a:cubicBezTo>
                <a:cubicBezTo>
                  <a:pt x="137" y="138"/>
                  <a:pt x="136" y="138"/>
                  <a:pt x="135" y="138"/>
                </a:cubicBezTo>
                <a:cubicBezTo>
                  <a:pt x="135" y="138"/>
                  <a:pt x="134" y="138"/>
                  <a:pt x="134" y="138"/>
                </a:cubicBezTo>
                <a:cubicBezTo>
                  <a:pt x="132" y="138"/>
                  <a:pt x="131" y="138"/>
                  <a:pt x="129" y="138"/>
                </a:cubicBezTo>
                <a:cubicBezTo>
                  <a:pt x="127" y="138"/>
                  <a:pt x="126" y="138"/>
                  <a:pt x="124" y="138"/>
                </a:cubicBezTo>
                <a:cubicBezTo>
                  <a:pt x="124" y="138"/>
                  <a:pt x="123" y="138"/>
                  <a:pt x="123" y="138"/>
                </a:cubicBezTo>
                <a:cubicBezTo>
                  <a:pt x="122" y="138"/>
                  <a:pt x="121" y="138"/>
                  <a:pt x="120" y="138"/>
                </a:cubicBezTo>
                <a:cubicBezTo>
                  <a:pt x="119" y="138"/>
                  <a:pt x="119" y="138"/>
                  <a:pt x="118" y="138"/>
                </a:cubicBezTo>
                <a:cubicBezTo>
                  <a:pt x="117" y="138"/>
                  <a:pt x="117" y="137"/>
                  <a:pt x="116" y="137"/>
                </a:cubicBezTo>
                <a:cubicBezTo>
                  <a:pt x="116" y="137"/>
                  <a:pt x="115" y="137"/>
                  <a:pt x="115" y="137"/>
                </a:cubicBezTo>
                <a:cubicBezTo>
                  <a:pt x="114" y="137"/>
                  <a:pt x="113" y="137"/>
                  <a:pt x="113" y="137"/>
                </a:cubicBezTo>
                <a:cubicBezTo>
                  <a:pt x="112" y="137"/>
                  <a:pt x="112" y="136"/>
                  <a:pt x="112" y="136"/>
                </a:cubicBezTo>
                <a:cubicBezTo>
                  <a:pt x="111" y="136"/>
                  <a:pt x="111" y="136"/>
                  <a:pt x="110" y="136"/>
                </a:cubicBezTo>
                <a:cubicBezTo>
                  <a:pt x="110" y="136"/>
                  <a:pt x="110" y="136"/>
                  <a:pt x="109" y="136"/>
                </a:cubicBezTo>
                <a:cubicBezTo>
                  <a:pt x="109" y="136"/>
                  <a:pt x="109" y="135"/>
                  <a:pt x="108" y="135"/>
                </a:cubicBezTo>
                <a:cubicBezTo>
                  <a:pt x="108" y="135"/>
                  <a:pt x="108" y="135"/>
                  <a:pt x="108" y="135"/>
                </a:cubicBezTo>
                <a:cubicBezTo>
                  <a:pt x="108" y="135"/>
                  <a:pt x="107" y="135"/>
                  <a:pt x="107" y="135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8" y="133"/>
                  <a:pt x="116" y="130"/>
                  <a:pt x="129" y="130"/>
                </a:cubicBezTo>
                <a:cubicBezTo>
                  <a:pt x="142" y="130"/>
                  <a:pt x="150" y="133"/>
                  <a:pt x="151" y="134"/>
                </a:cubicBezTo>
                <a:close/>
                <a:moveTo>
                  <a:pt x="129" y="155"/>
                </a:moveTo>
                <a:cubicBezTo>
                  <a:pt x="116" y="155"/>
                  <a:pt x="107" y="151"/>
                  <a:pt x="106" y="150"/>
                </a:cubicBezTo>
                <a:cubicBezTo>
                  <a:pt x="106" y="140"/>
                  <a:pt x="106" y="140"/>
                  <a:pt x="106" y="140"/>
                </a:cubicBezTo>
                <a:cubicBezTo>
                  <a:pt x="106" y="141"/>
                  <a:pt x="107" y="141"/>
                  <a:pt x="107" y="141"/>
                </a:cubicBezTo>
                <a:cubicBezTo>
                  <a:pt x="107" y="141"/>
                  <a:pt x="108" y="141"/>
                  <a:pt x="109" y="141"/>
                </a:cubicBezTo>
                <a:cubicBezTo>
                  <a:pt x="109" y="141"/>
                  <a:pt x="109" y="141"/>
                  <a:pt x="109" y="141"/>
                </a:cubicBezTo>
                <a:cubicBezTo>
                  <a:pt x="110" y="142"/>
                  <a:pt x="110" y="142"/>
                  <a:pt x="111" y="142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13" y="142"/>
                  <a:pt x="113" y="143"/>
                  <a:pt x="114" y="143"/>
                </a:cubicBezTo>
                <a:cubicBezTo>
                  <a:pt x="114" y="143"/>
                  <a:pt x="115" y="143"/>
                  <a:pt x="115" y="143"/>
                </a:cubicBezTo>
                <a:cubicBezTo>
                  <a:pt x="116" y="143"/>
                  <a:pt x="116" y="143"/>
                  <a:pt x="117" y="143"/>
                </a:cubicBezTo>
                <a:cubicBezTo>
                  <a:pt x="117" y="143"/>
                  <a:pt x="117" y="143"/>
                  <a:pt x="118" y="143"/>
                </a:cubicBezTo>
                <a:cubicBezTo>
                  <a:pt x="119" y="143"/>
                  <a:pt x="119" y="144"/>
                  <a:pt x="120" y="144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22" y="144"/>
                  <a:pt x="122" y="144"/>
                  <a:pt x="123" y="144"/>
                </a:cubicBezTo>
                <a:cubicBezTo>
                  <a:pt x="123" y="144"/>
                  <a:pt x="124" y="144"/>
                  <a:pt x="124" y="144"/>
                </a:cubicBezTo>
                <a:cubicBezTo>
                  <a:pt x="125" y="144"/>
                  <a:pt x="125" y="144"/>
                  <a:pt x="126" y="144"/>
                </a:cubicBezTo>
                <a:cubicBezTo>
                  <a:pt x="126" y="144"/>
                  <a:pt x="126" y="144"/>
                  <a:pt x="127" y="144"/>
                </a:cubicBezTo>
                <a:cubicBezTo>
                  <a:pt x="127" y="144"/>
                  <a:pt x="128" y="144"/>
                  <a:pt x="129" y="144"/>
                </a:cubicBezTo>
                <a:cubicBezTo>
                  <a:pt x="130" y="144"/>
                  <a:pt x="131" y="144"/>
                  <a:pt x="131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3" y="144"/>
                  <a:pt x="133" y="144"/>
                  <a:pt x="134" y="144"/>
                </a:cubicBezTo>
                <a:cubicBezTo>
                  <a:pt x="134" y="144"/>
                  <a:pt x="135" y="144"/>
                  <a:pt x="135" y="144"/>
                </a:cubicBezTo>
                <a:cubicBezTo>
                  <a:pt x="136" y="144"/>
                  <a:pt x="136" y="144"/>
                  <a:pt x="137" y="144"/>
                </a:cubicBezTo>
                <a:cubicBezTo>
                  <a:pt x="137" y="144"/>
                  <a:pt x="137" y="144"/>
                  <a:pt x="138" y="144"/>
                </a:cubicBezTo>
                <a:cubicBezTo>
                  <a:pt x="139" y="144"/>
                  <a:pt x="139" y="143"/>
                  <a:pt x="140" y="143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42" y="143"/>
                  <a:pt x="142" y="143"/>
                  <a:pt x="143" y="143"/>
                </a:cubicBezTo>
                <a:cubicBezTo>
                  <a:pt x="143" y="143"/>
                  <a:pt x="144" y="143"/>
                  <a:pt x="144" y="143"/>
                </a:cubicBezTo>
                <a:cubicBezTo>
                  <a:pt x="145" y="143"/>
                  <a:pt x="145" y="142"/>
                  <a:pt x="146" y="142"/>
                </a:cubicBezTo>
                <a:cubicBezTo>
                  <a:pt x="146" y="142"/>
                  <a:pt x="146" y="142"/>
                  <a:pt x="147" y="142"/>
                </a:cubicBezTo>
                <a:cubicBezTo>
                  <a:pt x="148" y="142"/>
                  <a:pt x="148" y="142"/>
                  <a:pt x="149" y="141"/>
                </a:cubicBezTo>
                <a:cubicBezTo>
                  <a:pt x="149" y="141"/>
                  <a:pt x="149" y="141"/>
                  <a:pt x="149" y="141"/>
                </a:cubicBezTo>
                <a:cubicBezTo>
                  <a:pt x="150" y="141"/>
                  <a:pt x="151" y="141"/>
                  <a:pt x="151" y="141"/>
                </a:cubicBezTo>
                <a:cubicBezTo>
                  <a:pt x="151" y="141"/>
                  <a:pt x="152" y="141"/>
                  <a:pt x="152" y="140"/>
                </a:cubicBezTo>
                <a:cubicBezTo>
                  <a:pt x="152" y="149"/>
                  <a:pt x="152" y="149"/>
                  <a:pt x="152" y="149"/>
                </a:cubicBezTo>
                <a:cubicBezTo>
                  <a:pt x="151" y="151"/>
                  <a:pt x="142" y="155"/>
                  <a:pt x="129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Freeform 1101">
            <a:extLst>
              <a:ext uri="{FF2B5EF4-FFF2-40B4-BE49-F238E27FC236}">
                <a16:creationId xmlns:a16="http://schemas.microsoft.com/office/drawing/2014/main" id="{16BEE26F-FCB4-454F-8A0E-36E6E6562C43}"/>
              </a:ext>
            </a:extLst>
          </p:cNvPr>
          <p:cNvSpPr>
            <a:spLocks noEditPoints="1"/>
          </p:cNvSpPr>
          <p:nvPr/>
        </p:nvSpPr>
        <p:spPr bwMode="auto">
          <a:xfrm>
            <a:off x="3744923" y="5285837"/>
            <a:ext cx="442936" cy="446788"/>
          </a:xfrm>
          <a:custGeom>
            <a:avLst/>
            <a:gdLst>
              <a:gd name="T0" fmla="*/ 547688 w 160"/>
              <a:gd name="T1" fmla="*/ 0 h 160"/>
              <a:gd name="T2" fmla="*/ 0 w 160"/>
              <a:gd name="T3" fmla="*/ 72509 h 160"/>
              <a:gd name="T4" fmla="*/ 17115 w 160"/>
              <a:gd name="T5" fmla="*/ 441960 h 160"/>
              <a:gd name="T6" fmla="*/ 0 w 160"/>
              <a:gd name="T7" fmla="*/ 452318 h 160"/>
              <a:gd name="T8" fmla="*/ 17115 w 160"/>
              <a:gd name="T9" fmla="*/ 459224 h 160"/>
              <a:gd name="T10" fmla="*/ 263575 w 160"/>
              <a:gd name="T11" fmla="*/ 479941 h 160"/>
              <a:gd name="T12" fmla="*/ 236190 w 160"/>
              <a:gd name="T13" fmla="*/ 514469 h 160"/>
              <a:gd name="T14" fmla="*/ 311498 w 160"/>
              <a:gd name="T15" fmla="*/ 514469 h 160"/>
              <a:gd name="T16" fmla="*/ 284113 w 160"/>
              <a:gd name="T17" fmla="*/ 479941 h 160"/>
              <a:gd name="T18" fmla="*/ 530573 w 160"/>
              <a:gd name="T19" fmla="*/ 459224 h 160"/>
              <a:gd name="T20" fmla="*/ 547688 w 160"/>
              <a:gd name="T21" fmla="*/ 452318 h 160"/>
              <a:gd name="T22" fmla="*/ 530573 w 160"/>
              <a:gd name="T23" fmla="*/ 441960 h 160"/>
              <a:gd name="T24" fmla="*/ 547688 w 160"/>
              <a:gd name="T25" fmla="*/ 72509 h 160"/>
              <a:gd name="T26" fmla="*/ 273844 w 160"/>
              <a:gd name="T27" fmla="*/ 535186 h 160"/>
              <a:gd name="T28" fmla="*/ 273844 w 160"/>
              <a:gd name="T29" fmla="*/ 497205 h 160"/>
              <a:gd name="T30" fmla="*/ 17115 w 160"/>
              <a:gd name="T31" fmla="*/ 17264 h 160"/>
              <a:gd name="T32" fmla="*/ 530573 w 160"/>
              <a:gd name="T33" fmla="*/ 55245 h 160"/>
              <a:gd name="T34" fmla="*/ 17115 w 160"/>
              <a:gd name="T35" fmla="*/ 17264 h 160"/>
              <a:gd name="T36" fmla="*/ 37654 w 160"/>
              <a:gd name="T37" fmla="*/ 441960 h 160"/>
              <a:gd name="T38" fmla="*/ 510034 w 160"/>
              <a:gd name="T39" fmla="*/ 72509 h 160"/>
              <a:gd name="T40" fmla="*/ 503188 w 160"/>
              <a:gd name="T41" fmla="*/ 248603 h 160"/>
              <a:gd name="T42" fmla="*/ 366266 w 160"/>
              <a:gd name="T43" fmla="*/ 120848 h 160"/>
              <a:gd name="T44" fmla="*/ 503188 w 160"/>
              <a:gd name="T45" fmla="*/ 258961 h 160"/>
              <a:gd name="T46" fmla="*/ 383382 w 160"/>
              <a:gd name="T47" fmla="*/ 238244 h 160"/>
              <a:gd name="T48" fmla="*/ 482650 w 160"/>
              <a:gd name="T49" fmla="*/ 238244 h 160"/>
              <a:gd name="T50" fmla="*/ 54769 w 160"/>
              <a:gd name="T51" fmla="*/ 248603 h 160"/>
              <a:gd name="T52" fmla="*/ 164306 w 160"/>
              <a:gd name="T53" fmla="*/ 328017 h 160"/>
              <a:gd name="T54" fmla="*/ 167729 w 160"/>
              <a:gd name="T55" fmla="*/ 328017 h 160"/>
              <a:gd name="T56" fmla="*/ 171153 w 160"/>
              <a:gd name="T57" fmla="*/ 331470 h 160"/>
              <a:gd name="T58" fmla="*/ 174576 w 160"/>
              <a:gd name="T59" fmla="*/ 331470 h 160"/>
              <a:gd name="T60" fmla="*/ 345728 w 160"/>
              <a:gd name="T61" fmla="*/ 403979 h 160"/>
              <a:gd name="T62" fmla="*/ 475804 w 160"/>
              <a:gd name="T63" fmla="*/ 265867 h 160"/>
              <a:gd name="T64" fmla="*/ 355997 w 160"/>
              <a:gd name="T65" fmla="*/ 148471 h 160"/>
              <a:gd name="T66" fmla="*/ 219075 w 160"/>
              <a:gd name="T67" fmla="*/ 276225 h 160"/>
              <a:gd name="T68" fmla="*/ 177999 w 160"/>
              <a:gd name="T69" fmla="*/ 314206 h 160"/>
              <a:gd name="T70" fmla="*/ 133499 w 160"/>
              <a:gd name="T71" fmla="*/ 234791 h 160"/>
              <a:gd name="T72" fmla="*/ 133499 w 160"/>
              <a:gd name="T73" fmla="*/ 231338 h 160"/>
              <a:gd name="T74" fmla="*/ 130076 w 160"/>
              <a:gd name="T75" fmla="*/ 231338 h 160"/>
              <a:gd name="T76" fmla="*/ 54769 w 160"/>
              <a:gd name="T77" fmla="*/ 231338 h 160"/>
              <a:gd name="T78" fmla="*/ 54769 w 160"/>
              <a:gd name="T79" fmla="*/ 248603 h 160"/>
              <a:gd name="T80" fmla="*/ 338882 w 160"/>
              <a:gd name="T81" fmla="*/ 165735 h 160"/>
              <a:gd name="T82" fmla="*/ 455266 w 160"/>
              <a:gd name="T83" fmla="*/ 286583 h 160"/>
              <a:gd name="T84" fmla="*/ 253306 w 160"/>
              <a:gd name="T85" fmla="*/ 331470 h 160"/>
              <a:gd name="T86" fmla="*/ 290959 w 160"/>
              <a:gd name="T87" fmla="*/ 321112 h 160"/>
              <a:gd name="T88" fmla="*/ 243037 w 160"/>
              <a:gd name="T89" fmla="*/ 314206 h 160"/>
              <a:gd name="T90" fmla="*/ 71884 w 160"/>
              <a:gd name="T91" fmla="*/ 210622 h 160"/>
              <a:gd name="T92" fmla="*/ 82153 w 160"/>
              <a:gd name="T93" fmla="*/ 165735 h 160"/>
              <a:gd name="T94" fmla="*/ 65038 w 160"/>
              <a:gd name="T95" fmla="*/ 165735 h 160"/>
              <a:gd name="T96" fmla="*/ 71884 w 160"/>
              <a:gd name="T97" fmla="*/ 210622 h 160"/>
              <a:gd name="T98" fmla="*/ 109538 w 160"/>
              <a:gd name="T99" fmla="*/ 203716 h 160"/>
              <a:gd name="T100" fmla="*/ 99268 w 160"/>
              <a:gd name="T101" fmla="*/ 155377 h 160"/>
              <a:gd name="T102" fmla="*/ 92422 w 160"/>
              <a:gd name="T103" fmla="*/ 203716 h 1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147" y="72"/>
                </a:moveTo>
                <a:cubicBezTo>
                  <a:pt x="147" y="51"/>
                  <a:pt x="130" y="35"/>
                  <a:pt x="109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47" y="75"/>
                  <a:pt x="147" y="75"/>
                  <a:pt x="147" y="75"/>
                </a:cubicBezTo>
                <a:lnTo>
                  <a:pt x="147" y="72"/>
                </a:lnTo>
                <a:close/>
                <a:moveTo>
                  <a:pt x="112" y="69"/>
                </a:moveTo>
                <a:cubicBezTo>
                  <a:pt x="112" y="40"/>
                  <a:pt x="112" y="40"/>
                  <a:pt x="112" y="40"/>
                </a:cubicBezTo>
                <a:cubicBezTo>
                  <a:pt x="128" y="41"/>
                  <a:pt x="140" y="54"/>
                  <a:pt x="141" y="69"/>
                </a:cubicBezTo>
                <a:lnTo>
                  <a:pt x="112" y="69"/>
                </a:lnTo>
                <a:close/>
                <a:moveTo>
                  <a:pt x="16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48" y="95"/>
                  <a:pt x="48" y="95"/>
                  <a:pt x="48" y="95"/>
                </a:cubicBezTo>
                <a:cubicBezTo>
                  <a:pt x="48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6"/>
                  <a:pt x="50" y="96"/>
                </a:cubicBezTo>
                <a:cubicBezTo>
                  <a:pt x="50" y="96"/>
                  <a:pt x="50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51" y="96"/>
                  <a:pt x="51" y="96"/>
                  <a:pt x="51" y="96"/>
                </a:cubicBezTo>
                <a:cubicBezTo>
                  <a:pt x="68" y="96"/>
                  <a:pt x="68" y="96"/>
                  <a:pt x="68" y="96"/>
                </a:cubicBezTo>
                <a:cubicBezTo>
                  <a:pt x="74" y="109"/>
                  <a:pt x="86" y="117"/>
                  <a:pt x="101" y="117"/>
                </a:cubicBezTo>
                <a:cubicBezTo>
                  <a:pt x="122" y="117"/>
                  <a:pt x="139" y="101"/>
                  <a:pt x="139" y="80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4" y="43"/>
                  <a:pt x="104" y="43"/>
                  <a:pt x="104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81" y="43"/>
                  <a:pt x="64" y="60"/>
                  <a:pt x="64" y="80"/>
                </a:cubicBezTo>
                <a:cubicBezTo>
                  <a:pt x="64" y="84"/>
                  <a:pt x="65" y="87"/>
                  <a:pt x="66" y="91"/>
                </a:cubicBezTo>
                <a:cubicBezTo>
                  <a:pt x="52" y="91"/>
                  <a:pt x="52" y="91"/>
                  <a:pt x="52" y="91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68"/>
                  <a:pt x="40" y="68"/>
                  <a:pt x="39" y="68"/>
                </a:cubicBezTo>
                <a:cubicBezTo>
                  <a:pt x="39" y="68"/>
                  <a:pt x="39" y="67"/>
                  <a:pt x="39" y="67"/>
                </a:cubicBezTo>
                <a:cubicBezTo>
                  <a:pt x="39" y="67"/>
                  <a:pt x="39" y="67"/>
                  <a:pt x="39" y="67"/>
                </a:cubicBezTo>
                <a:cubicBezTo>
                  <a:pt x="39" y="67"/>
                  <a:pt x="38" y="67"/>
                  <a:pt x="38" y="67"/>
                </a:cubicBezTo>
                <a:cubicBezTo>
                  <a:pt x="38" y="67"/>
                  <a:pt x="38" y="67"/>
                  <a:pt x="38" y="67"/>
                </a:cubicBezTo>
                <a:cubicBezTo>
                  <a:pt x="38" y="67"/>
                  <a:pt x="37" y="67"/>
                  <a:pt x="37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5" y="67"/>
                  <a:pt x="13" y="68"/>
                  <a:pt x="13" y="69"/>
                </a:cubicBezTo>
                <a:cubicBezTo>
                  <a:pt x="13" y="71"/>
                  <a:pt x="15" y="72"/>
                  <a:pt x="16" y="72"/>
                </a:cubicBezTo>
                <a:close/>
                <a:moveTo>
                  <a:pt x="69" y="80"/>
                </a:moveTo>
                <a:cubicBezTo>
                  <a:pt x="69" y="63"/>
                  <a:pt x="82" y="50"/>
                  <a:pt x="99" y="48"/>
                </a:cubicBezTo>
                <a:cubicBezTo>
                  <a:pt x="99" y="83"/>
                  <a:pt x="99" y="83"/>
                  <a:pt x="99" y="83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2" y="99"/>
                  <a:pt x="118" y="112"/>
                  <a:pt x="101" y="112"/>
                </a:cubicBezTo>
                <a:cubicBezTo>
                  <a:pt x="89" y="112"/>
                  <a:pt x="79" y="106"/>
                  <a:pt x="74" y="96"/>
                </a:cubicBezTo>
                <a:cubicBezTo>
                  <a:pt x="83" y="96"/>
                  <a:pt x="83" y="96"/>
                  <a:pt x="83" y="96"/>
                </a:cubicBezTo>
                <a:cubicBezTo>
                  <a:pt x="84" y="96"/>
                  <a:pt x="85" y="95"/>
                  <a:pt x="85" y="93"/>
                </a:cubicBezTo>
                <a:cubicBezTo>
                  <a:pt x="85" y="92"/>
                  <a:pt x="84" y="91"/>
                  <a:pt x="83" y="91"/>
                </a:cubicBezTo>
                <a:cubicBezTo>
                  <a:pt x="71" y="91"/>
                  <a:pt x="71" y="91"/>
                  <a:pt x="71" y="91"/>
                </a:cubicBezTo>
                <a:cubicBezTo>
                  <a:pt x="70" y="87"/>
                  <a:pt x="69" y="84"/>
                  <a:pt x="69" y="80"/>
                </a:cubicBezTo>
                <a:close/>
                <a:moveTo>
                  <a:pt x="21" y="61"/>
                </a:moveTo>
                <a:cubicBezTo>
                  <a:pt x="23" y="61"/>
                  <a:pt x="24" y="60"/>
                  <a:pt x="24" y="59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7"/>
                  <a:pt x="23" y="45"/>
                  <a:pt x="21" y="45"/>
                </a:cubicBezTo>
                <a:cubicBezTo>
                  <a:pt x="20" y="45"/>
                  <a:pt x="19" y="47"/>
                  <a:pt x="19" y="48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60"/>
                  <a:pt x="20" y="61"/>
                  <a:pt x="21" y="61"/>
                </a:cubicBezTo>
                <a:close/>
                <a:moveTo>
                  <a:pt x="29" y="61"/>
                </a:moveTo>
                <a:cubicBezTo>
                  <a:pt x="31" y="61"/>
                  <a:pt x="32" y="60"/>
                  <a:pt x="32" y="59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7"/>
                  <a:pt x="31" y="45"/>
                  <a:pt x="29" y="45"/>
                </a:cubicBezTo>
                <a:cubicBezTo>
                  <a:pt x="28" y="45"/>
                  <a:pt x="27" y="47"/>
                  <a:pt x="27" y="48"/>
                </a:cubicBezTo>
                <a:cubicBezTo>
                  <a:pt x="27" y="59"/>
                  <a:pt x="27" y="59"/>
                  <a:pt x="27" y="59"/>
                </a:cubicBezTo>
                <a:cubicBezTo>
                  <a:pt x="27" y="60"/>
                  <a:pt x="28" y="61"/>
                  <a:pt x="29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Freeform 1102">
            <a:extLst>
              <a:ext uri="{FF2B5EF4-FFF2-40B4-BE49-F238E27FC236}">
                <a16:creationId xmlns:a16="http://schemas.microsoft.com/office/drawing/2014/main" id="{61BA302E-A363-4CEC-939A-2E5AECBD5418}"/>
              </a:ext>
            </a:extLst>
          </p:cNvPr>
          <p:cNvSpPr>
            <a:spLocks noEditPoints="1"/>
          </p:cNvSpPr>
          <p:nvPr/>
        </p:nvSpPr>
        <p:spPr bwMode="auto">
          <a:xfrm>
            <a:off x="2739027" y="5285837"/>
            <a:ext cx="442936" cy="446788"/>
          </a:xfrm>
          <a:custGeom>
            <a:avLst/>
            <a:gdLst>
              <a:gd name="T0" fmla="*/ 191691 w 160"/>
              <a:gd name="T1" fmla="*/ 182999 h 160"/>
              <a:gd name="T2" fmla="*/ 191691 w 160"/>
              <a:gd name="T3" fmla="*/ 203716 h 160"/>
              <a:gd name="T4" fmla="*/ 181422 w 160"/>
              <a:gd name="T5" fmla="*/ 210622 h 160"/>
              <a:gd name="T6" fmla="*/ 201960 w 160"/>
              <a:gd name="T7" fmla="*/ 248603 h 160"/>
              <a:gd name="T8" fmla="*/ 191691 w 160"/>
              <a:gd name="T9" fmla="*/ 238244 h 160"/>
              <a:gd name="T10" fmla="*/ 191691 w 160"/>
              <a:gd name="T11" fmla="*/ 293489 h 160"/>
              <a:gd name="T12" fmla="*/ 191691 w 160"/>
              <a:gd name="T13" fmla="*/ 314206 h 160"/>
              <a:gd name="T14" fmla="*/ 181422 w 160"/>
              <a:gd name="T15" fmla="*/ 321112 h 160"/>
              <a:gd name="T16" fmla="*/ 263575 w 160"/>
              <a:gd name="T17" fmla="*/ 231338 h 160"/>
              <a:gd name="T18" fmla="*/ 154037 w 160"/>
              <a:gd name="T19" fmla="*/ 138113 h 160"/>
              <a:gd name="T20" fmla="*/ 99268 w 160"/>
              <a:gd name="T21" fmla="*/ 341828 h 160"/>
              <a:gd name="T22" fmla="*/ 71884 w 160"/>
              <a:gd name="T23" fmla="*/ 359093 h 160"/>
              <a:gd name="T24" fmla="*/ 174576 w 160"/>
              <a:gd name="T25" fmla="*/ 359093 h 160"/>
              <a:gd name="T26" fmla="*/ 263575 w 160"/>
              <a:gd name="T27" fmla="*/ 359093 h 160"/>
              <a:gd name="T28" fmla="*/ 338882 w 160"/>
              <a:gd name="T29" fmla="*/ 359093 h 160"/>
              <a:gd name="T30" fmla="*/ 448420 w 160"/>
              <a:gd name="T31" fmla="*/ 359093 h 160"/>
              <a:gd name="T32" fmla="*/ 475804 w 160"/>
              <a:gd name="T33" fmla="*/ 341828 h 160"/>
              <a:gd name="T34" fmla="*/ 393651 w 160"/>
              <a:gd name="T35" fmla="*/ 138113 h 160"/>
              <a:gd name="T36" fmla="*/ 318344 w 160"/>
              <a:gd name="T37" fmla="*/ 176093 h 160"/>
              <a:gd name="T38" fmla="*/ 119807 w 160"/>
              <a:gd name="T39" fmla="*/ 210622 h 160"/>
              <a:gd name="T40" fmla="*/ 119807 w 160"/>
              <a:gd name="T41" fmla="*/ 341828 h 160"/>
              <a:gd name="T42" fmla="*/ 174576 w 160"/>
              <a:gd name="T43" fmla="*/ 314206 h 160"/>
              <a:gd name="T44" fmla="*/ 174576 w 160"/>
              <a:gd name="T45" fmla="*/ 276225 h 160"/>
              <a:gd name="T46" fmla="*/ 174576 w 160"/>
              <a:gd name="T47" fmla="*/ 238244 h 160"/>
              <a:gd name="T48" fmla="*/ 174576 w 160"/>
              <a:gd name="T49" fmla="*/ 203716 h 160"/>
              <a:gd name="T50" fmla="*/ 174576 w 160"/>
              <a:gd name="T51" fmla="*/ 165735 h 160"/>
              <a:gd name="T52" fmla="*/ 208806 w 160"/>
              <a:gd name="T53" fmla="*/ 165735 h 160"/>
              <a:gd name="T54" fmla="*/ 208806 w 160"/>
              <a:gd name="T55" fmla="*/ 203716 h 160"/>
              <a:gd name="T56" fmla="*/ 208806 w 160"/>
              <a:gd name="T57" fmla="*/ 238244 h 160"/>
              <a:gd name="T58" fmla="*/ 208806 w 160"/>
              <a:gd name="T59" fmla="*/ 276225 h 160"/>
              <a:gd name="T60" fmla="*/ 208806 w 160"/>
              <a:gd name="T61" fmla="*/ 314206 h 160"/>
              <a:gd name="T62" fmla="*/ 181422 w 160"/>
              <a:gd name="T63" fmla="*/ 341828 h 160"/>
              <a:gd name="T64" fmla="*/ 263575 w 160"/>
              <a:gd name="T65" fmla="*/ 248603 h 160"/>
              <a:gd name="T66" fmla="*/ 284113 w 160"/>
              <a:gd name="T67" fmla="*/ 341828 h 160"/>
              <a:gd name="T68" fmla="*/ 318344 w 160"/>
              <a:gd name="T69" fmla="*/ 193358 h 160"/>
              <a:gd name="T70" fmla="*/ 427881 w 160"/>
              <a:gd name="T71" fmla="*/ 155377 h 160"/>
              <a:gd name="T72" fmla="*/ 393651 w 160"/>
              <a:gd name="T73" fmla="*/ 155377 h 160"/>
              <a:gd name="T74" fmla="*/ 373112 w 160"/>
              <a:gd name="T75" fmla="*/ 127754 h 160"/>
              <a:gd name="T76" fmla="*/ 338882 w 160"/>
              <a:gd name="T77" fmla="*/ 341828 h 160"/>
              <a:gd name="T78" fmla="*/ 547688 w 160"/>
              <a:gd name="T79" fmla="*/ 37981 h 160"/>
              <a:gd name="T80" fmla="*/ 273844 w 160"/>
              <a:gd name="T81" fmla="*/ 0 h 160"/>
              <a:gd name="T82" fmla="*/ 0 w 160"/>
              <a:gd name="T83" fmla="*/ 37981 h 160"/>
              <a:gd name="T84" fmla="*/ 140345 w 160"/>
              <a:gd name="T85" fmla="*/ 535186 h 160"/>
              <a:gd name="T86" fmla="*/ 154037 w 160"/>
              <a:gd name="T87" fmla="*/ 548997 h 160"/>
              <a:gd name="T88" fmla="*/ 273844 w 160"/>
              <a:gd name="T89" fmla="*/ 535186 h 160"/>
              <a:gd name="T90" fmla="*/ 393651 w 160"/>
              <a:gd name="T91" fmla="*/ 548997 h 160"/>
              <a:gd name="T92" fmla="*/ 407343 w 160"/>
              <a:gd name="T93" fmla="*/ 535186 h 160"/>
              <a:gd name="T94" fmla="*/ 547688 w 160"/>
              <a:gd name="T95" fmla="*/ 37981 h 160"/>
              <a:gd name="T96" fmla="*/ 17115 w 160"/>
              <a:gd name="T97" fmla="*/ 55245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56" y="48"/>
                </a:moveTo>
                <a:cubicBezTo>
                  <a:pt x="57" y="48"/>
                  <a:pt x="59" y="49"/>
                  <a:pt x="59" y="51"/>
                </a:cubicBezTo>
                <a:cubicBezTo>
                  <a:pt x="59" y="52"/>
                  <a:pt x="57" y="53"/>
                  <a:pt x="56" y="53"/>
                </a:cubicBezTo>
                <a:cubicBezTo>
                  <a:pt x="55" y="53"/>
                  <a:pt x="53" y="52"/>
                  <a:pt x="53" y="51"/>
                </a:cubicBezTo>
                <a:cubicBezTo>
                  <a:pt x="53" y="49"/>
                  <a:pt x="55" y="48"/>
                  <a:pt x="56" y="48"/>
                </a:cubicBezTo>
                <a:close/>
                <a:moveTo>
                  <a:pt x="56" y="59"/>
                </a:moveTo>
                <a:cubicBezTo>
                  <a:pt x="57" y="59"/>
                  <a:pt x="59" y="60"/>
                  <a:pt x="59" y="61"/>
                </a:cubicBezTo>
                <a:cubicBezTo>
                  <a:pt x="59" y="63"/>
                  <a:pt x="57" y="64"/>
                  <a:pt x="56" y="64"/>
                </a:cubicBezTo>
                <a:cubicBezTo>
                  <a:pt x="55" y="64"/>
                  <a:pt x="53" y="63"/>
                  <a:pt x="53" y="61"/>
                </a:cubicBezTo>
                <a:cubicBezTo>
                  <a:pt x="53" y="60"/>
                  <a:pt x="55" y="59"/>
                  <a:pt x="56" y="59"/>
                </a:cubicBezTo>
                <a:close/>
                <a:moveTo>
                  <a:pt x="56" y="69"/>
                </a:moveTo>
                <a:cubicBezTo>
                  <a:pt x="57" y="69"/>
                  <a:pt x="59" y="71"/>
                  <a:pt x="59" y="72"/>
                </a:cubicBezTo>
                <a:cubicBezTo>
                  <a:pt x="59" y="73"/>
                  <a:pt x="57" y="75"/>
                  <a:pt x="56" y="75"/>
                </a:cubicBezTo>
                <a:cubicBezTo>
                  <a:pt x="55" y="75"/>
                  <a:pt x="53" y="73"/>
                  <a:pt x="53" y="72"/>
                </a:cubicBezTo>
                <a:cubicBezTo>
                  <a:pt x="53" y="71"/>
                  <a:pt x="55" y="69"/>
                  <a:pt x="56" y="69"/>
                </a:cubicBezTo>
                <a:close/>
                <a:moveTo>
                  <a:pt x="56" y="80"/>
                </a:moveTo>
                <a:cubicBezTo>
                  <a:pt x="57" y="80"/>
                  <a:pt x="59" y="81"/>
                  <a:pt x="59" y="83"/>
                </a:cubicBezTo>
                <a:cubicBezTo>
                  <a:pt x="59" y="84"/>
                  <a:pt x="57" y="85"/>
                  <a:pt x="56" y="85"/>
                </a:cubicBezTo>
                <a:cubicBezTo>
                  <a:pt x="55" y="85"/>
                  <a:pt x="53" y="84"/>
                  <a:pt x="53" y="83"/>
                </a:cubicBezTo>
                <a:cubicBezTo>
                  <a:pt x="53" y="81"/>
                  <a:pt x="55" y="80"/>
                  <a:pt x="56" y="80"/>
                </a:cubicBezTo>
                <a:close/>
                <a:moveTo>
                  <a:pt x="56" y="91"/>
                </a:moveTo>
                <a:cubicBezTo>
                  <a:pt x="57" y="91"/>
                  <a:pt x="59" y="92"/>
                  <a:pt x="59" y="93"/>
                </a:cubicBezTo>
                <a:cubicBezTo>
                  <a:pt x="59" y="95"/>
                  <a:pt x="57" y="96"/>
                  <a:pt x="56" y="96"/>
                </a:cubicBezTo>
                <a:cubicBezTo>
                  <a:pt x="55" y="96"/>
                  <a:pt x="53" y="95"/>
                  <a:pt x="53" y="93"/>
                </a:cubicBezTo>
                <a:cubicBezTo>
                  <a:pt x="53" y="92"/>
                  <a:pt x="55" y="91"/>
                  <a:pt x="56" y="91"/>
                </a:cubicBezTo>
                <a:close/>
                <a:moveTo>
                  <a:pt x="77" y="51"/>
                </a:moveTo>
                <a:cubicBezTo>
                  <a:pt x="77" y="67"/>
                  <a:pt x="77" y="67"/>
                  <a:pt x="77" y="67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40"/>
                  <a:pt x="67" y="40"/>
                  <a:pt x="67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56"/>
                  <a:pt x="45" y="56"/>
                  <a:pt x="45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99"/>
                  <a:pt x="29" y="99"/>
                  <a:pt x="29" y="99"/>
                </a:cubicBezTo>
                <a:cubicBezTo>
                  <a:pt x="21" y="99"/>
                  <a:pt x="21" y="99"/>
                  <a:pt x="21" y="99"/>
                </a:cubicBezTo>
                <a:cubicBezTo>
                  <a:pt x="20" y="99"/>
                  <a:pt x="19" y="100"/>
                  <a:pt x="19" y="101"/>
                </a:cubicBezTo>
                <a:cubicBezTo>
                  <a:pt x="19" y="103"/>
                  <a:pt x="20" y="104"/>
                  <a:pt x="21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51" y="104"/>
                  <a:pt x="51" y="104"/>
                  <a:pt x="51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9" y="104"/>
                  <a:pt x="99" y="104"/>
                  <a:pt x="99" y="104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9" y="104"/>
                  <a:pt x="139" y="104"/>
                  <a:pt x="139" y="104"/>
                </a:cubicBezTo>
                <a:cubicBezTo>
                  <a:pt x="140" y="104"/>
                  <a:pt x="141" y="103"/>
                  <a:pt x="141" y="101"/>
                </a:cubicBezTo>
                <a:cubicBezTo>
                  <a:pt x="141" y="100"/>
                  <a:pt x="140" y="99"/>
                  <a:pt x="139" y="99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40"/>
                  <a:pt x="131" y="40"/>
                  <a:pt x="131" y="40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51"/>
                  <a:pt x="93" y="51"/>
                  <a:pt x="93" y="51"/>
                </a:cubicBezTo>
                <a:lnTo>
                  <a:pt x="77" y="51"/>
                </a:lnTo>
                <a:close/>
                <a:moveTo>
                  <a:pt x="35" y="99"/>
                </a:moveTo>
                <a:cubicBezTo>
                  <a:pt x="35" y="61"/>
                  <a:pt x="35" y="61"/>
                  <a:pt x="35" y="61"/>
                </a:cubicBezTo>
                <a:cubicBezTo>
                  <a:pt x="45" y="61"/>
                  <a:pt x="45" y="61"/>
                  <a:pt x="45" y="61"/>
                </a:cubicBezTo>
                <a:cubicBezTo>
                  <a:pt x="45" y="99"/>
                  <a:pt x="45" y="99"/>
                  <a:pt x="45" y="99"/>
                </a:cubicBezTo>
                <a:lnTo>
                  <a:pt x="35" y="99"/>
                </a:lnTo>
                <a:close/>
                <a:moveTo>
                  <a:pt x="53" y="99"/>
                </a:moveTo>
                <a:cubicBezTo>
                  <a:pt x="53" y="97"/>
                  <a:pt x="52" y="96"/>
                  <a:pt x="51" y="96"/>
                </a:cubicBezTo>
                <a:cubicBezTo>
                  <a:pt x="51" y="91"/>
                  <a:pt x="51" y="91"/>
                  <a:pt x="51" y="91"/>
                </a:cubicBezTo>
                <a:cubicBezTo>
                  <a:pt x="52" y="91"/>
                  <a:pt x="53" y="89"/>
                  <a:pt x="53" y="88"/>
                </a:cubicBezTo>
                <a:cubicBezTo>
                  <a:pt x="53" y="87"/>
                  <a:pt x="52" y="85"/>
                  <a:pt x="51" y="85"/>
                </a:cubicBezTo>
                <a:cubicBezTo>
                  <a:pt x="51" y="80"/>
                  <a:pt x="51" y="80"/>
                  <a:pt x="51" y="80"/>
                </a:cubicBezTo>
                <a:cubicBezTo>
                  <a:pt x="52" y="80"/>
                  <a:pt x="53" y="79"/>
                  <a:pt x="53" y="77"/>
                </a:cubicBezTo>
                <a:cubicBezTo>
                  <a:pt x="53" y="76"/>
                  <a:pt x="52" y="75"/>
                  <a:pt x="51" y="75"/>
                </a:cubicBezTo>
                <a:cubicBezTo>
                  <a:pt x="51" y="69"/>
                  <a:pt x="51" y="69"/>
                  <a:pt x="51" y="69"/>
                </a:cubicBezTo>
                <a:cubicBezTo>
                  <a:pt x="52" y="69"/>
                  <a:pt x="53" y="68"/>
                  <a:pt x="53" y="67"/>
                </a:cubicBezTo>
                <a:cubicBezTo>
                  <a:pt x="53" y="65"/>
                  <a:pt x="52" y="64"/>
                  <a:pt x="51" y="64"/>
                </a:cubicBezTo>
                <a:cubicBezTo>
                  <a:pt x="51" y="59"/>
                  <a:pt x="51" y="59"/>
                  <a:pt x="51" y="59"/>
                </a:cubicBezTo>
                <a:cubicBezTo>
                  <a:pt x="52" y="59"/>
                  <a:pt x="53" y="57"/>
                  <a:pt x="53" y="56"/>
                </a:cubicBezTo>
                <a:cubicBezTo>
                  <a:pt x="53" y="55"/>
                  <a:pt x="52" y="53"/>
                  <a:pt x="51" y="53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3" y="47"/>
                  <a:pt x="53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59" y="47"/>
                  <a:pt x="60" y="48"/>
                  <a:pt x="61" y="48"/>
                </a:cubicBezTo>
                <a:cubicBezTo>
                  <a:pt x="61" y="53"/>
                  <a:pt x="61" y="53"/>
                  <a:pt x="61" y="53"/>
                </a:cubicBezTo>
                <a:cubicBezTo>
                  <a:pt x="60" y="53"/>
                  <a:pt x="59" y="55"/>
                  <a:pt x="59" y="56"/>
                </a:cubicBezTo>
                <a:cubicBezTo>
                  <a:pt x="59" y="57"/>
                  <a:pt x="60" y="59"/>
                  <a:pt x="61" y="59"/>
                </a:cubicBezTo>
                <a:cubicBezTo>
                  <a:pt x="61" y="64"/>
                  <a:pt x="61" y="64"/>
                  <a:pt x="61" y="64"/>
                </a:cubicBezTo>
                <a:cubicBezTo>
                  <a:pt x="60" y="64"/>
                  <a:pt x="59" y="65"/>
                  <a:pt x="59" y="67"/>
                </a:cubicBezTo>
                <a:cubicBezTo>
                  <a:pt x="59" y="68"/>
                  <a:pt x="60" y="69"/>
                  <a:pt x="61" y="69"/>
                </a:cubicBezTo>
                <a:cubicBezTo>
                  <a:pt x="61" y="75"/>
                  <a:pt x="61" y="75"/>
                  <a:pt x="61" y="75"/>
                </a:cubicBezTo>
                <a:cubicBezTo>
                  <a:pt x="60" y="75"/>
                  <a:pt x="59" y="76"/>
                  <a:pt x="59" y="77"/>
                </a:cubicBezTo>
                <a:cubicBezTo>
                  <a:pt x="59" y="79"/>
                  <a:pt x="60" y="80"/>
                  <a:pt x="61" y="80"/>
                </a:cubicBezTo>
                <a:cubicBezTo>
                  <a:pt x="61" y="85"/>
                  <a:pt x="61" y="85"/>
                  <a:pt x="61" y="85"/>
                </a:cubicBezTo>
                <a:cubicBezTo>
                  <a:pt x="60" y="85"/>
                  <a:pt x="59" y="87"/>
                  <a:pt x="59" y="88"/>
                </a:cubicBezTo>
                <a:cubicBezTo>
                  <a:pt x="59" y="89"/>
                  <a:pt x="60" y="91"/>
                  <a:pt x="61" y="91"/>
                </a:cubicBezTo>
                <a:cubicBezTo>
                  <a:pt x="61" y="96"/>
                  <a:pt x="61" y="96"/>
                  <a:pt x="61" y="96"/>
                </a:cubicBezTo>
                <a:cubicBezTo>
                  <a:pt x="60" y="96"/>
                  <a:pt x="59" y="97"/>
                  <a:pt x="59" y="99"/>
                </a:cubicBezTo>
                <a:lnTo>
                  <a:pt x="53" y="99"/>
                </a:lnTo>
                <a:close/>
                <a:moveTo>
                  <a:pt x="67" y="99"/>
                </a:moveTo>
                <a:cubicBezTo>
                  <a:pt x="67" y="72"/>
                  <a:pt x="67" y="72"/>
                  <a:pt x="67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7" y="99"/>
                  <a:pt x="77" y="99"/>
                  <a:pt x="77" y="99"/>
                </a:cubicBezTo>
                <a:lnTo>
                  <a:pt x="67" y="99"/>
                </a:lnTo>
                <a:close/>
                <a:moveTo>
                  <a:pt x="83" y="99"/>
                </a:moveTo>
                <a:cubicBezTo>
                  <a:pt x="83" y="67"/>
                  <a:pt x="83" y="67"/>
                  <a:pt x="83" y="67"/>
                </a:cubicBezTo>
                <a:cubicBezTo>
                  <a:pt x="83" y="56"/>
                  <a:pt x="83" y="56"/>
                  <a:pt x="83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99"/>
                  <a:pt x="93" y="99"/>
                  <a:pt x="93" y="99"/>
                </a:cubicBezTo>
                <a:lnTo>
                  <a:pt x="83" y="99"/>
                </a:lnTo>
                <a:close/>
                <a:moveTo>
                  <a:pt x="125" y="45"/>
                </a:moveTo>
                <a:cubicBezTo>
                  <a:pt x="125" y="99"/>
                  <a:pt x="125" y="99"/>
                  <a:pt x="125" y="99"/>
                </a:cubicBezTo>
                <a:cubicBezTo>
                  <a:pt x="115" y="99"/>
                  <a:pt x="115" y="99"/>
                  <a:pt x="115" y="99"/>
                </a:cubicBezTo>
                <a:cubicBezTo>
                  <a:pt x="115" y="45"/>
                  <a:pt x="115" y="45"/>
                  <a:pt x="115" y="45"/>
                </a:cubicBezTo>
                <a:lnTo>
                  <a:pt x="125" y="45"/>
                </a:lnTo>
                <a:close/>
                <a:moveTo>
                  <a:pt x="99" y="37"/>
                </a:moveTo>
                <a:cubicBezTo>
                  <a:pt x="109" y="37"/>
                  <a:pt x="109" y="37"/>
                  <a:pt x="109" y="37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99" y="99"/>
                  <a:pt x="99" y="99"/>
                  <a:pt x="99" y="99"/>
                </a:cubicBezTo>
                <a:cubicBezTo>
                  <a:pt x="99" y="51"/>
                  <a:pt x="99" y="51"/>
                  <a:pt x="99" y="51"/>
                </a:cubicBezTo>
                <a:lnTo>
                  <a:pt x="99" y="37"/>
                </a:lnTo>
                <a:close/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Freeform 1108">
            <a:extLst>
              <a:ext uri="{FF2B5EF4-FFF2-40B4-BE49-F238E27FC236}">
                <a16:creationId xmlns:a16="http://schemas.microsoft.com/office/drawing/2014/main" id="{E47CB9FF-4FBF-4D0C-AF3A-34CAB7B0C3CB}"/>
              </a:ext>
            </a:extLst>
          </p:cNvPr>
          <p:cNvSpPr>
            <a:spLocks noEditPoints="1"/>
          </p:cNvSpPr>
          <p:nvPr/>
        </p:nvSpPr>
        <p:spPr bwMode="auto">
          <a:xfrm>
            <a:off x="4737210" y="4288331"/>
            <a:ext cx="442936" cy="446788"/>
          </a:xfrm>
          <a:custGeom>
            <a:avLst/>
            <a:gdLst>
              <a:gd name="T0" fmla="*/ 547688 w 160"/>
              <a:gd name="T1" fmla="*/ 37981 h 160"/>
              <a:gd name="T2" fmla="*/ 284113 w 160"/>
              <a:gd name="T3" fmla="*/ 37981 h 160"/>
              <a:gd name="T4" fmla="*/ 284113 w 160"/>
              <a:gd name="T5" fmla="*/ 10358 h 160"/>
              <a:gd name="T6" fmla="*/ 273844 w 160"/>
              <a:gd name="T7" fmla="*/ 0 h 160"/>
              <a:gd name="T8" fmla="*/ 263575 w 160"/>
              <a:gd name="T9" fmla="*/ 10358 h 160"/>
              <a:gd name="T10" fmla="*/ 263575 w 160"/>
              <a:gd name="T11" fmla="*/ 37981 h 160"/>
              <a:gd name="T12" fmla="*/ 0 w 160"/>
              <a:gd name="T13" fmla="*/ 37981 h 160"/>
              <a:gd name="T14" fmla="*/ 0 w 160"/>
              <a:gd name="T15" fmla="*/ 424696 h 160"/>
              <a:gd name="T16" fmla="*/ 253306 w 160"/>
              <a:gd name="T17" fmla="*/ 424696 h 160"/>
              <a:gd name="T18" fmla="*/ 140345 w 160"/>
              <a:gd name="T19" fmla="*/ 535186 h 160"/>
              <a:gd name="T20" fmla="*/ 140345 w 160"/>
              <a:gd name="T21" fmla="*/ 548997 h 160"/>
              <a:gd name="T22" fmla="*/ 147191 w 160"/>
              <a:gd name="T23" fmla="*/ 552450 h 160"/>
              <a:gd name="T24" fmla="*/ 154037 w 160"/>
              <a:gd name="T25" fmla="*/ 548997 h 160"/>
              <a:gd name="T26" fmla="*/ 263575 w 160"/>
              <a:gd name="T27" fmla="*/ 435054 h 160"/>
              <a:gd name="T28" fmla="*/ 263575 w 160"/>
              <a:gd name="T29" fmla="*/ 524828 h 160"/>
              <a:gd name="T30" fmla="*/ 273844 w 160"/>
              <a:gd name="T31" fmla="*/ 535186 h 160"/>
              <a:gd name="T32" fmla="*/ 284113 w 160"/>
              <a:gd name="T33" fmla="*/ 524828 h 160"/>
              <a:gd name="T34" fmla="*/ 284113 w 160"/>
              <a:gd name="T35" fmla="*/ 435054 h 160"/>
              <a:gd name="T36" fmla="*/ 393651 w 160"/>
              <a:gd name="T37" fmla="*/ 548997 h 160"/>
              <a:gd name="T38" fmla="*/ 400497 w 160"/>
              <a:gd name="T39" fmla="*/ 552450 h 160"/>
              <a:gd name="T40" fmla="*/ 407343 w 160"/>
              <a:gd name="T41" fmla="*/ 548997 h 160"/>
              <a:gd name="T42" fmla="*/ 407343 w 160"/>
              <a:gd name="T43" fmla="*/ 535186 h 160"/>
              <a:gd name="T44" fmla="*/ 294382 w 160"/>
              <a:gd name="T45" fmla="*/ 424696 h 160"/>
              <a:gd name="T46" fmla="*/ 547688 w 160"/>
              <a:gd name="T47" fmla="*/ 424696 h 160"/>
              <a:gd name="T48" fmla="*/ 547688 w 160"/>
              <a:gd name="T49" fmla="*/ 37981 h 160"/>
              <a:gd name="T50" fmla="*/ 530573 w 160"/>
              <a:gd name="T51" fmla="*/ 403979 h 160"/>
              <a:gd name="T52" fmla="*/ 17115 w 160"/>
              <a:gd name="T53" fmla="*/ 403979 h 160"/>
              <a:gd name="T54" fmla="*/ 17115 w 160"/>
              <a:gd name="T55" fmla="*/ 55245 h 160"/>
              <a:gd name="T56" fmla="*/ 530573 w 160"/>
              <a:gd name="T57" fmla="*/ 55245 h 160"/>
              <a:gd name="T58" fmla="*/ 530573 w 160"/>
              <a:gd name="T59" fmla="*/ 403979 h 160"/>
              <a:gd name="T60" fmla="*/ 126653 w 160"/>
              <a:gd name="T61" fmla="*/ 231338 h 160"/>
              <a:gd name="T62" fmla="*/ 273844 w 160"/>
              <a:gd name="T63" fmla="*/ 376357 h 160"/>
              <a:gd name="T64" fmla="*/ 421035 w 160"/>
              <a:gd name="T65" fmla="*/ 231338 h 160"/>
              <a:gd name="T66" fmla="*/ 273844 w 160"/>
              <a:gd name="T67" fmla="*/ 82868 h 160"/>
              <a:gd name="T68" fmla="*/ 126653 w 160"/>
              <a:gd name="T69" fmla="*/ 231338 h 160"/>
              <a:gd name="T70" fmla="*/ 400497 w 160"/>
              <a:gd name="T71" fmla="*/ 231338 h 160"/>
              <a:gd name="T72" fmla="*/ 273844 w 160"/>
              <a:gd name="T73" fmla="*/ 359093 h 160"/>
              <a:gd name="T74" fmla="*/ 147191 w 160"/>
              <a:gd name="T75" fmla="*/ 231338 h 160"/>
              <a:gd name="T76" fmla="*/ 273844 w 160"/>
              <a:gd name="T77" fmla="*/ 100132 h 160"/>
              <a:gd name="T78" fmla="*/ 400497 w 160"/>
              <a:gd name="T79" fmla="*/ 231338 h 160"/>
              <a:gd name="T80" fmla="*/ 232767 w 160"/>
              <a:gd name="T81" fmla="*/ 158829 h 160"/>
              <a:gd name="T82" fmla="*/ 229344 w 160"/>
              <a:gd name="T83" fmla="*/ 165735 h 160"/>
              <a:gd name="T84" fmla="*/ 229344 w 160"/>
              <a:gd name="T85" fmla="*/ 293489 h 160"/>
              <a:gd name="T86" fmla="*/ 232767 w 160"/>
              <a:gd name="T87" fmla="*/ 303848 h 160"/>
              <a:gd name="T88" fmla="*/ 236190 w 160"/>
              <a:gd name="T89" fmla="*/ 303848 h 160"/>
              <a:gd name="T90" fmla="*/ 243037 w 160"/>
              <a:gd name="T91" fmla="*/ 303848 h 160"/>
              <a:gd name="T92" fmla="*/ 342305 w 160"/>
              <a:gd name="T93" fmla="*/ 238244 h 160"/>
              <a:gd name="T94" fmla="*/ 345728 w 160"/>
              <a:gd name="T95" fmla="*/ 231338 h 160"/>
              <a:gd name="T96" fmla="*/ 342305 w 160"/>
              <a:gd name="T97" fmla="*/ 220980 h 160"/>
              <a:gd name="T98" fmla="*/ 243037 w 160"/>
              <a:gd name="T99" fmla="*/ 158829 h 160"/>
              <a:gd name="T100" fmla="*/ 232767 w 160"/>
              <a:gd name="T101" fmla="*/ 158829 h 160"/>
              <a:gd name="T102" fmla="*/ 246460 w 160"/>
              <a:gd name="T103" fmla="*/ 182999 h 160"/>
              <a:gd name="T104" fmla="*/ 321767 w 160"/>
              <a:gd name="T105" fmla="*/ 231338 h 160"/>
              <a:gd name="T106" fmla="*/ 246460 w 160"/>
              <a:gd name="T107" fmla="*/ 276225 h 160"/>
              <a:gd name="T108" fmla="*/ 246460 w 160"/>
              <a:gd name="T109" fmla="*/ 182999 h 1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60"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37" y="67"/>
                </a:moveTo>
                <a:cubicBezTo>
                  <a:pt x="37" y="90"/>
                  <a:pt x="56" y="109"/>
                  <a:pt x="80" y="109"/>
                </a:cubicBezTo>
                <a:cubicBezTo>
                  <a:pt x="104" y="109"/>
                  <a:pt x="123" y="90"/>
                  <a:pt x="123" y="67"/>
                </a:cubicBezTo>
                <a:cubicBezTo>
                  <a:pt x="123" y="43"/>
                  <a:pt x="104" y="24"/>
                  <a:pt x="80" y="24"/>
                </a:cubicBezTo>
                <a:cubicBezTo>
                  <a:pt x="56" y="24"/>
                  <a:pt x="37" y="43"/>
                  <a:pt x="37" y="67"/>
                </a:cubicBezTo>
                <a:close/>
                <a:moveTo>
                  <a:pt x="117" y="67"/>
                </a:moveTo>
                <a:cubicBezTo>
                  <a:pt x="117" y="87"/>
                  <a:pt x="101" y="104"/>
                  <a:pt x="80" y="104"/>
                </a:cubicBezTo>
                <a:cubicBezTo>
                  <a:pt x="59" y="104"/>
                  <a:pt x="43" y="87"/>
                  <a:pt x="43" y="67"/>
                </a:cubicBezTo>
                <a:cubicBezTo>
                  <a:pt x="43" y="46"/>
                  <a:pt x="59" y="29"/>
                  <a:pt x="80" y="29"/>
                </a:cubicBezTo>
                <a:cubicBezTo>
                  <a:pt x="101" y="29"/>
                  <a:pt x="117" y="46"/>
                  <a:pt x="117" y="67"/>
                </a:cubicBezTo>
                <a:close/>
                <a:moveTo>
                  <a:pt x="68" y="46"/>
                </a:moveTo>
                <a:cubicBezTo>
                  <a:pt x="67" y="46"/>
                  <a:pt x="67" y="47"/>
                  <a:pt x="67" y="48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6"/>
                  <a:pt x="67" y="87"/>
                  <a:pt x="68" y="88"/>
                </a:cubicBezTo>
                <a:cubicBezTo>
                  <a:pt x="68" y="88"/>
                  <a:pt x="69" y="88"/>
                  <a:pt x="69" y="88"/>
                </a:cubicBezTo>
                <a:cubicBezTo>
                  <a:pt x="70" y="88"/>
                  <a:pt x="70" y="88"/>
                  <a:pt x="71" y="88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01" y="68"/>
                  <a:pt x="101" y="68"/>
                  <a:pt x="101" y="67"/>
                </a:cubicBezTo>
                <a:cubicBezTo>
                  <a:pt x="101" y="66"/>
                  <a:pt x="101" y="65"/>
                  <a:pt x="100" y="64"/>
                </a:cubicBezTo>
                <a:cubicBezTo>
                  <a:pt x="71" y="46"/>
                  <a:pt x="71" y="46"/>
                  <a:pt x="71" y="46"/>
                </a:cubicBezTo>
                <a:cubicBezTo>
                  <a:pt x="70" y="45"/>
                  <a:pt x="69" y="45"/>
                  <a:pt x="68" y="46"/>
                </a:cubicBezTo>
                <a:close/>
                <a:moveTo>
                  <a:pt x="72" y="53"/>
                </a:moveTo>
                <a:cubicBezTo>
                  <a:pt x="94" y="67"/>
                  <a:pt x="94" y="67"/>
                  <a:pt x="94" y="67"/>
                </a:cubicBezTo>
                <a:cubicBezTo>
                  <a:pt x="72" y="80"/>
                  <a:pt x="72" y="80"/>
                  <a:pt x="72" y="80"/>
                </a:cubicBezTo>
                <a:lnTo>
                  <a:pt x="72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1109">
            <a:extLst>
              <a:ext uri="{FF2B5EF4-FFF2-40B4-BE49-F238E27FC236}">
                <a16:creationId xmlns:a16="http://schemas.microsoft.com/office/drawing/2014/main" id="{42AB1461-7F7D-451A-8130-C1BF7F06AED3}"/>
              </a:ext>
            </a:extLst>
          </p:cNvPr>
          <p:cNvSpPr>
            <a:spLocks noEditPoints="1"/>
          </p:cNvSpPr>
          <p:nvPr/>
        </p:nvSpPr>
        <p:spPr bwMode="auto">
          <a:xfrm>
            <a:off x="5738266" y="5285837"/>
            <a:ext cx="442936" cy="446788"/>
          </a:xfrm>
          <a:custGeom>
            <a:avLst/>
            <a:gdLst>
              <a:gd name="T0" fmla="*/ 273844 w 160"/>
              <a:gd name="T1" fmla="*/ 0 h 160"/>
              <a:gd name="T2" fmla="*/ 0 w 160"/>
              <a:gd name="T3" fmla="*/ 424696 h 160"/>
              <a:gd name="T4" fmla="*/ 147191 w 160"/>
              <a:gd name="T5" fmla="*/ 552450 h 160"/>
              <a:gd name="T6" fmla="*/ 273844 w 160"/>
              <a:gd name="T7" fmla="*/ 535186 h 160"/>
              <a:gd name="T8" fmla="*/ 400497 w 160"/>
              <a:gd name="T9" fmla="*/ 552450 h 160"/>
              <a:gd name="T10" fmla="*/ 547688 w 160"/>
              <a:gd name="T11" fmla="*/ 424696 h 160"/>
              <a:gd name="T12" fmla="*/ 17115 w 160"/>
              <a:gd name="T13" fmla="*/ 55245 h 160"/>
              <a:gd name="T14" fmla="*/ 338882 w 160"/>
              <a:gd name="T15" fmla="*/ 376357 h 160"/>
              <a:gd name="T16" fmla="*/ 318344 w 160"/>
              <a:gd name="T17" fmla="*/ 376357 h 160"/>
              <a:gd name="T18" fmla="*/ 355997 w 160"/>
              <a:gd name="T19" fmla="*/ 376357 h 160"/>
              <a:gd name="T20" fmla="*/ 366266 w 160"/>
              <a:gd name="T21" fmla="*/ 303848 h 160"/>
              <a:gd name="T22" fmla="*/ 400497 w 160"/>
              <a:gd name="T23" fmla="*/ 386715 h 160"/>
              <a:gd name="T24" fmla="*/ 438150 w 160"/>
              <a:gd name="T25" fmla="*/ 258961 h 160"/>
              <a:gd name="T26" fmla="*/ 448420 w 160"/>
              <a:gd name="T27" fmla="*/ 376357 h 160"/>
              <a:gd name="T28" fmla="*/ 465535 w 160"/>
              <a:gd name="T29" fmla="*/ 303848 h 160"/>
              <a:gd name="T30" fmla="*/ 482650 w 160"/>
              <a:gd name="T31" fmla="*/ 303848 h 160"/>
              <a:gd name="T32" fmla="*/ 174576 w 160"/>
              <a:gd name="T33" fmla="*/ 341828 h 160"/>
              <a:gd name="T34" fmla="*/ 71884 w 160"/>
              <a:gd name="T35" fmla="*/ 348734 h 160"/>
              <a:gd name="T36" fmla="*/ 71884 w 160"/>
              <a:gd name="T37" fmla="*/ 386715 h 160"/>
              <a:gd name="T38" fmla="*/ 273844 w 160"/>
              <a:gd name="T39" fmla="*/ 172641 h 160"/>
              <a:gd name="T40" fmla="*/ 270421 w 160"/>
              <a:gd name="T41" fmla="*/ 151924 h 160"/>
              <a:gd name="T42" fmla="*/ 260152 w 160"/>
              <a:gd name="T43" fmla="*/ 131207 h 160"/>
              <a:gd name="T44" fmla="*/ 249883 w 160"/>
              <a:gd name="T45" fmla="*/ 113943 h 160"/>
              <a:gd name="T46" fmla="*/ 236190 w 160"/>
              <a:gd name="T47" fmla="*/ 96679 h 160"/>
              <a:gd name="T48" fmla="*/ 219075 w 160"/>
              <a:gd name="T49" fmla="*/ 86320 h 160"/>
              <a:gd name="T50" fmla="*/ 198537 w 160"/>
              <a:gd name="T51" fmla="*/ 79415 h 160"/>
              <a:gd name="T52" fmla="*/ 177999 w 160"/>
              <a:gd name="T53" fmla="*/ 72509 h 160"/>
              <a:gd name="T54" fmla="*/ 164306 w 160"/>
              <a:gd name="T55" fmla="*/ 72509 h 160"/>
              <a:gd name="T56" fmla="*/ 167729 w 160"/>
              <a:gd name="T57" fmla="*/ 286583 h 160"/>
              <a:gd name="T58" fmla="*/ 273844 w 160"/>
              <a:gd name="T59" fmla="*/ 189905 h 160"/>
              <a:gd name="T60" fmla="*/ 273844 w 160"/>
              <a:gd name="T61" fmla="*/ 179546 h 160"/>
              <a:gd name="T62" fmla="*/ 174576 w 160"/>
              <a:gd name="T63" fmla="*/ 93226 h 160"/>
              <a:gd name="T64" fmla="*/ 195114 w 160"/>
              <a:gd name="T65" fmla="*/ 96679 h 160"/>
              <a:gd name="T66" fmla="*/ 253306 w 160"/>
              <a:gd name="T67" fmla="*/ 162282 h 160"/>
              <a:gd name="T68" fmla="*/ 256729 w 160"/>
              <a:gd name="T69" fmla="*/ 176093 h 160"/>
              <a:gd name="T70" fmla="*/ 154037 w 160"/>
              <a:gd name="T71" fmla="*/ 93226 h 160"/>
              <a:gd name="T72" fmla="*/ 154037 w 160"/>
              <a:gd name="T73" fmla="*/ 193358 h 160"/>
              <a:gd name="T74" fmla="*/ 82153 w 160"/>
              <a:gd name="T75" fmla="*/ 179546 h 160"/>
              <a:gd name="T76" fmla="*/ 232767 w 160"/>
              <a:gd name="T77" fmla="*/ 238244 h 160"/>
              <a:gd name="T78" fmla="*/ 427881 w 160"/>
              <a:gd name="T79" fmla="*/ 120848 h 160"/>
              <a:gd name="T80" fmla="*/ 468958 w 160"/>
              <a:gd name="T81" fmla="*/ 120848 h 160"/>
              <a:gd name="T82" fmla="*/ 482650 w 160"/>
              <a:gd name="T83" fmla="*/ 134660 h 160"/>
              <a:gd name="T84" fmla="*/ 448420 w 160"/>
              <a:gd name="T85" fmla="*/ 93226 h 160"/>
              <a:gd name="T86" fmla="*/ 448420 w 160"/>
              <a:gd name="T87" fmla="*/ 72509 h 160"/>
              <a:gd name="T88" fmla="*/ 373112 w 160"/>
              <a:gd name="T89" fmla="*/ 93226 h 160"/>
              <a:gd name="T90" fmla="*/ 345728 w 160"/>
              <a:gd name="T91" fmla="*/ 82868 h 160"/>
              <a:gd name="T92" fmla="*/ 421035 w 160"/>
              <a:gd name="T93" fmla="*/ 82868 h 160"/>
              <a:gd name="T94" fmla="*/ 403920 w 160"/>
              <a:gd name="T95" fmla="*/ 89773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60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160" y="123"/>
                  <a:pt x="160" y="123"/>
                  <a:pt x="160" y="123"/>
                </a:cubicBezTo>
                <a:lnTo>
                  <a:pt x="160" y="11"/>
                </a:lnTo>
                <a:close/>
                <a:moveTo>
                  <a:pt x="15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96" y="112"/>
                </a:moveTo>
                <a:cubicBezTo>
                  <a:pt x="97" y="112"/>
                  <a:pt x="99" y="111"/>
                  <a:pt x="99" y="109"/>
                </a:cubicBezTo>
                <a:cubicBezTo>
                  <a:pt x="99" y="101"/>
                  <a:pt x="99" y="101"/>
                  <a:pt x="99" y="101"/>
                </a:cubicBezTo>
                <a:cubicBezTo>
                  <a:pt x="99" y="100"/>
                  <a:pt x="97" y="99"/>
                  <a:pt x="96" y="99"/>
                </a:cubicBezTo>
                <a:cubicBezTo>
                  <a:pt x="95" y="99"/>
                  <a:pt x="93" y="100"/>
                  <a:pt x="93" y="101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11"/>
                  <a:pt x="95" y="112"/>
                  <a:pt x="96" y="112"/>
                </a:cubicBezTo>
                <a:close/>
                <a:moveTo>
                  <a:pt x="107" y="88"/>
                </a:moveTo>
                <a:cubicBezTo>
                  <a:pt x="105" y="88"/>
                  <a:pt x="104" y="89"/>
                  <a:pt x="104" y="91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4" y="111"/>
                  <a:pt x="105" y="112"/>
                  <a:pt x="107" y="112"/>
                </a:cubicBezTo>
                <a:cubicBezTo>
                  <a:pt x="108" y="112"/>
                  <a:pt x="109" y="111"/>
                  <a:pt x="109" y="109"/>
                </a:cubicBezTo>
                <a:cubicBezTo>
                  <a:pt x="109" y="91"/>
                  <a:pt x="109" y="91"/>
                  <a:pt x="109" y="91"/>
                </a:cubicBezTo>
                <a:cubicBezTo>
                  <a:pt x="109" y="89"/>
                  <a:pt x="108" y="88"/>
                  <a:pt x="107" y="88"/>
                </a:cubicBezTo>
                <a:close/>
                <a:moveTo>
                  <a:pt x="117" y="93"/>
                </a:moveTo>
                <a:cubicBezTo>
                  <a:pt x="116" y="93"/>
                  <a:pt x="115" y="95"/>
                  <a:pt x="115" y="96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5" y="111"/>
                  <a:pt x="116" y="112"/>
                  <a:pt x="117" y="112"/>
                </a:cubicBezTo>
                <a:cubicBezTo>
                  <a:pt x="119" y="112"/>
                  <a:pt x="120" y="111"/>
                  <a:pt x="120" y="109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0" y="95"/>
                  <a:pt x="119" y="93"/>
                  <a:pt x="117" y="93"/>
                </a:cubicBezTo>
                <a:close/>
                <a:moveTo>
                  <a:pt x="128" y="75"/>
                </a:moveTo>
                <a:cubicBezTo>
                  <a:pt x="127" y="75"/>
                  <a:pt x="125" y="76"/>
                  <a:pt x="125" y="77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11"/>
                  <a:pt x="127" y="112"/>
                  <a:pt x="128" y="112"/>
                </a:cubicBezTo>
                <a:cubicBezTo>
                  <a:pt x="129" y="112"/>
                  <a:pt x="131" y="111"/>
                  <a:pt x="131" y="109"/>
                </a:cubicBezTo>
                <a:cubicBezTo>
                  <a:pt x="131" y="77"/>
                  <a:pt x="131" y="77"/>
                  <a:pt x="131" y="77"/>
                </a:cubicBezTo>
                <a:cubicBezTo>
                  <a:pt x="131" y="76"/>
                  <a:pt x="129" y="75"/>
                  <a:pt x="128" y="75"/>
                </a:cubicBezTo>
                <a:close/>
                <a:moveTo>
                  <a:pt x="139" y="85"/>
                </a:moveTo>
                <a:cubicBezTo>
                  <a:pt x="137" y="85"/>
                  <a:pt x="136" y="87"/>
                  <a:pt x="136" y="88"/>
                </a:cubicBezTo>
                <a:cubicBezTo>
                  <a:pt x="136" y="109"/>
                  <a:pt x="136" y="109"/>
                  <a:pt x="136" y="109"/>
                </a:cubicBezTo>
                <a:cubicBezTo>
                  <a:pt x="136" y="111"/>
                  <a:pt x="137" y="112"/>
                  <a:pt x="139" y="112"/>
                </a:cubicBezTo>
                <a:cubicBezTo>
                  <a:pt x="140" y="112"/>
                  <a:pt x="141" y="111"/>
                  <a:pt x="141" y="109"/>
                </a:cubicBezTo>
                <a:cubicBezTo>
                  <a:pt x="141" y="88"/>
                  <a:pt x="141" y="88"/>
                  <a:pt x="141" y="88"/>
                </a:cubicBezTo>
                <a:cubicBezTo>
                  <a:pt x="141" y="87"/>
                  <a:pt x="140" y="85"/>
                  <a:pt x="139" y="85"/>
                </a:cubicBezTo>
                <a:close/>
                <a:moveTo>
                  <a:pt x="21" y="101"/>
                </a:moveTo>
                <a:cubicBezTo>
                  <a:pt x="48" y="101"/>
                  <a:pt x="48" y="101"/>
                  <a:pt x="48" y="101"/>
                </a:cubicBezTo>
                <a:cubicBezTo>
                  <a:pt x="49" y="101"/>
                  <a:pt x="51" y="100"/>
                  <a:pt x="51" y="99"/>
                </a:cubicBezTo>
                <a:cubicBezTo>
                  <a:pt x="51" y="97"/>
                  <a:pt x="49" y="96"/>
                  <a:pt x="48" y="96"/>
                </a:cubicBezTo>
                <a:cubicBezTo>
                  <a:pt x="21" y="96"/>
                  <a:pt x="21" y="96"/>
                  <a:pt x="21" y="96"/>
                </a:cubicBezTo>
                <a:cubicBezTo>
                  <a:pt x="20" y="96"/>
                  <a:pt x="19" y="97"/>
                  <a:pt x="19" y="99"/>
                </a:cubicBezTo>
                <a:cubicBezTo>
                  <a:pt x="19" y="100"/>
                  <a:pt x="20" y="101"/>
                  <a:pt x="21" y="101"/>
                </a:cubicBezTo>
                <a:close/>
                <a:moveTo>
                  <a:pt x="61" y="107"/>
                </a:moveTo>
                <a:cubicBezTo>
                  <a:pt x="21" y="107"/>
                  <a:pt x="21" y="107"/>
                  <a:pt x="21" y="107"/>
                </a:cubicBezTo>
                <a:cubicBezTo>
                  <a:pt x="20" y="107"/>
                  <a:pt x="19" y="108"/>
                  <a:pt x="19" y="109"/>
                </a:cubicBezTo>
                <a:cubicBezTo>
                  <a:pt x="19" y="111"/>
                  <a:pt x="20" y="112"/>
                  <a:pt x="2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3" y="112"/>
                  <a:pt x="64" y="111"/>
                  <a:pt x="64" y="109"/>
                </a:cubicBezTo>
                <a:cubicBezTo>
                  <a:pt x="64" y="108"/>
                  <a:pt x="63" y="107"/>
                  <a:pt x="61" y="107"/>
                </a:cubicBezTo>
                <a:close/>
                <a:moveTo>
                  <a:pt x="80" y="50"/>
                </a:moveTo>
                <a:cubicBezTo>
                  <a:pt x="80" y="49"/>
                  <a:pt x="80" y="48"/>
                  <a:pt x="80" y="48"/>
                </a:cubicBezTo>
                <a:cubicBezTo>
                  <a:pt x="80" y="47"/>
                  <a:pt x="80" y="47"/>
                  <a:pt x="79" y="47"/>
                </a:cubicBezTo>
                <a:cubicBezTo>
                  <a:pt x="79" y="46"/>
                  <a:pt x="79" y="45"/>
                  <a:pt x="79" y="45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3"/>
                  <a:pt x="78" y="42"/>
                  <a:pt x="7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8" y="40"/>
                  <a:pt x="77" y="39"/>
                  <a:pt x="77" y="39"/>
                </a:cubicBezTo>
                <a:cubicBezTo>
                  <a:pt x="77" y="38"/>
                  <a:pt x="77" y="38"/>
                  <a:pt x="76" y="38"/>
                </a:cubicBezTo>
                <a:cubicBezTo>
                  <a:pt x="76" y="37"/>
                  <a:pt x="76" y="37"/>
                  <a:pt x="76" y="36"/>
                </a:cubicBezTo>
                <a:cubicBezTo>
                  <a:pt x="75" y="36"/>
                  <a:pt x="75" y="35"/>
                  <a:pt x="75" y="35"/>
                </a:cubicBezTo>
                <a:cubicBezTo>
                  <a:pt x="75" y="35"/>
                  <a:pt x="74" y="34"/>
                  <a:pt x="74" y="34"/>
                </a:cubicBezTo>
                <a:cubicBezTo>
                  <a:pt x="74" y="34"/>
                  <a:pt x="73" y="33"/>
                  <a:pt x="73" y="33"/>
                </a:cubicBezTo>
                <a:cubicBezTo>
                  <a:pt x="73" y="33"/>
                  <a:pt x="73" y="33"/>
                  <a:pt x="73" y="33"/>
                </a:cubicBezTo>
                <a:cubicBezTo>
                  <a:pt x="72" y="32"/>
                  <a:pt x="72" y="31"/>
                  <a:pt x="71" y="30"/>
                </a:cubicBezTo>
                <a:cubicBezTo>
                  <a:pt x="70" y="30"/>
                  <a:pt x="70" y="29"/>
                  <a:pt x="69" y="28"/>
                </a:cubicBezTo>
                <a:cubicBezTo>
                  <a:pt x="69" y="28"/>
                  <a:pt x="69" y="28"/>
                  <a:pt x="69" y="28"/>
                </a:cubicBezTo>
                <a:cubicBezTo>
                  <a:pt x="68" y="28"/>
                  <a:pt x="68" y="28"/>
                  <a:pt x="67" y="27"/>
                </a:cubicBezTo>
                <a:cubicBezTo>
                  <a:pt x="67" y="27"/>
                  <a:pt x="67" y="27"/>
                  <a:pt x="66" y="26"/>
                </a:cubicBezTo>
                <a:cubicBezTo>
                  <a:pt x="66" y="26"/>
                  <a:pt x="66" y="26"/>
                  <a:pt x="65" y="26"/>
                </a:cubicBezTo>
                <a:cubicBezTo>
                  <a:pt x="65" y="25"/>
                  <a:pt x="64" y="25"/>
                  <a:pt x="64" y="25"/>
                </a:cubicBezTo>
                <a:cubicBezTo>
                  <a:pt x="63" y="25"/>
                  <a:pt x="63" y="25"/>
                  <a:pt x="63" y="24"/>
                </a:cubicBezTo>
                <a:cubicBezTo>
                  <a:pt x="62" y="24"/>
                  <a:pt x="61" y="24"/>
                  <a:pt x="61" y="24"/>
                </a:cubicBezTo>
                <a:cubicBezTo>
                  <a:pt x="60" y="23"/>
                  <a:pt x="60" y="23"/>
                  <a:pt x="60" y="23"/>
                </a:cubicBezTo>
                <a:cubicBezTo>
                  <a:pt x="59" y="23"/>
                  <a:pt x="58" y="23"/>
                  <a:pt x="58" y="23"/>
                </a:cubicBezTo>
                <a:cubicBezTo>
                  <a:pt x="57" y="22"/>
                  <a:pt x="57" y="22"/>
                  <a:pt x="57" y="22"/>
                </a:cubicBezTo>
                <a:cubicBezTo>
                  <a:pt x="56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2" y="22"/>
                  <a:pt x="52" y="21"/>
                </a:cubicBezTo>
                <a:cubicBezTo>
                  <a:pt x="51" y="21"/>
                  <a:pt x="51" y="21"/>
                  <a:pt x="50" y="21"/>
                </a:cubicBezTo>
                <a:cubicBezTo>
                  <a:pt x="50" y="21"/>
                  <a:pt x="50" y="21"/>
                  <a:pt x="49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31" y="23"/>
                  <a:pt x="19" y="36"/>
                  <a:pt x="19" y="52"/>
                </a:cubicBezTo>
                <a:cubicBezTo>
                  <a:pt x="19" y="69"/>
                  <a:pt x="32" y="83"/>
                  <a:pt x="49" y="83"/>
                </a:cubicBezTo>
                <a:cubicBezTo>
                  <a:pt x="57" y="83"/>
                  <a:pt x="64" y="80"/>
                  <a:pt x="69" y="75"/>
                </a:cubicBezTo>
                <a:cubicBezTo>
                  <a:pt x="69" y="75"/>
                  <a:pt x="70" y="75"/>
                  <a:pt x="70" y="75"/>
                </a:cubicBezTo>
                <a:cubicBezTo>
                  <a:pt x="70" y="75"/>
                  <a:pt x="70" y="75"/>
                  <a:pt x="70" y="75"/>
                </a:cubicBezTo>
                <a:cubicBezTo>
                  <a:pt x="75" y="70"/>
                  <a:pt x="79" y="63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3"/>
                  <a:pt x="80" y="53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0" y="52"/>
                  <a:pt x="80" y="52"/>
                  <a:pt x="80" y="52"/>
                </a:cubicBezTo>
                <a:cubicBezTo>
                  <a:pt x="80" y="52"/>
                  <a:pt x="80" y="51"/>
                  <a:pt x="80" y="51"/>
                </a:cubicBezTo>
                <a:cubicBezTo>
                  <a:pt x="80" y="51"/>
                  <a:pt x="80" y="50"/>
                  <a:pt x="80" y="50"/>
                </a:cubicBezTo>
                <a:close/>
                <a:moveTo>
                  <a:pt x="51" y="27"/>
                </a:move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7"/>
                  <a:pt x="53" y="27"/>
                  <a:pt x="54" y="27"/>
                </a:cubicBezTo>
                <a:cubicBezTo>
                  <a:pt x="54" y="27"/>
                  <a:pt x="54" y="27"/>
                  <a:pt x="55" y="27"/>
                </a:cubicBezTo>
                <a:cubicBezTo>
                  <a:pt x="55" y="27"/>
                  <a:pt x="56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65" y="30"/>
                  <a:pt x="71" y="37"/>
                  <a:pt x="74" y="44"/>
                </a:cubicBezTo>
                <a:cubicBezTo>
                  <a:pt x="74" y="44"/>
                  <a:pt x="74" y="45"/>
                  <a:pt x="74" y="45"/>
                </a:cubicBezTo>
                <a:cubicBezTo>
                  <a:pt x="74" y="45"/>
                  <a:pt x="74" y="46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8"/>
                  <a:pt x="74" y="48"/>
                  <a:pt x="74" y="49"/>
                </a:cubicBezTo>
                <a:cubicBezTo>
                  <a:pt x="75" y="49"/>
                  <a:pt x="75" y="50"/>
                  <a:pt x="75" y="50"/>
                </a:cubicBezTo>
                <a:cubicBezTo>
                  <a:pt x="75" y="50"/>
                  <a:pt x="75" y="50"/>
                  <a:pt x="75" y="51"/>
                </a:cubicBezTo>
                <a:cubicBezTo>
                  <a:pt x="51" y="51"/>
                  <a:pt x="51" y="51"/>
                  <a:pt x="51" y="51"/>
                </a:cubicBezTo>
                <a:lnTo>
                  <a:pt x="51" y="27"/>
                </a:lnTo>
                <a:close/>
                <a:moveTo>
                  <a:pt x="24" y="52"/>
                </a:moveTo>
                <a:cubicBezTo>
                  <a:pt x="24" y="39"/>
                  <a:pt x="33" y="29"/>
                  <a:pt x="45" y="27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6"/>
                  <a:pt x="45" y="56"/>
                  <a:pt x="45" y="56"/>
                </a:cubicBezTo>
                <a:cubicBezTo>
                  <a:pt x="47" y="56"/>
                  <a:pt x="47" y="56"/>
                  <a:pt x="47" y="56"/>
                </a:cubicBezTo>
                <a:cubicBezTo>
                  <a:pt x="64" y="73"/>
                  <a:pt x="64" y="73"/>
                  <a:pt x="64" y="73"/>
                </a:cubicBezTo>
                <a:cubicBezTo>
                  <a:pt x="60" y="76"/>
                  <a:pt x="55" y="77"/>
                  <a:pt x="49" y="77"/>
                </a:cubicBezTo>
                <a:cubicBezTo>
                  <a:pt x="35" y="77"/>
                  <a:pt x="24" y="66"/>
                  <a:pt x="24" y="52"/>
                </a:cubicBezTo>
                <a:close/>
                <a:moveTo>
                  <a:pt x="68" y="69"/>
                </a:moveTo>
                <a:cubicBezTo>
                  <a:pt x="54" y="56"/>
                  <a:pt x="54" y="56"/>
                  <a:pt x="54" y="56"/>
                </a:cubicBezTo>
                <a:cubicBezTo>
                  <a:pt x="74" y="56"/>
                  <a:pt x="74" y="56"/>
                  <a:pt x="74" y="56"/>
                </a:cubicBezTo>
                <a:cubicBezTo>
                  <a:pt x="74" y="61"/>
                  <a:pt x="71" y="66"/>
                  <a:pt x="68" y="69"/>
                </a:cubicBezTo>
                <a:close/>
                <a:moveTo>
                  <a:pt x="104" y="40"/>
                </a:moveTo>
                <a:cubicBezTo>
                  <a:pt x="125" y="40"/>
                  <a:pt x="125" y="40"/>
                  <a:pt x="125" y="40"/>
                </a:cubicBezTo>
                <a:cubicBezTo>
                  <a:pt x="127" y="40"/>
                  <a:pt x="128" y="39"/>
                  <a:pt x="128" y="37"/>
                </a:cubicBezTo>
                <a:cubicBezTo>
                  <a:pt x="128" y="36"/>
                  <a:pt x="127" y="35"/>
                  <a:pt x="125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3" y="35"/>
                  <a:pt x="101" y="36"/>
                  <a:pt x="101" y="37"/>
                </a:cubicBezTo>
                <a:cubicBezTo>
                  <a:pt x="101" y="39"/>
                  <a:pt x="103" y="40"/>
                  <a:pt x="104" y="40"/>
                </a:cubicBezTo>
                <a:close/>
                <a:moveTo>
                  <a:pt x="137" y="35"/>
                </a:moveTo>
                <a:cubicBezTo>
                  <a:pt x="136" y="36"/>
                  <a:pt x="136" y="37"/>
                  <a:pt x="136" y="37"/>
                </a:cubicBezTo>
                <a:cubicBezTo>
                  <a:pt x="136" y="38"/>
                  <a:pt x="136" y="39"/>
                  <a:pt x="137" y="39"/>
                </a:cubicBezTo>
                <a:cubicBezTo>
                  <a:pt x="137" y="40"/>
                  <a:pt x="138" y="40"/>
                  <a:pt x="139" y="40"/>
                </a:cubicBezTo>
                <a:cubicBezTo>
                  <a:pt x="139" y="40"/>
                  <a:pt x="140" y="40"/>
                  <a:pt x="141" y="39"/>
                </a:cubicBezTo>
                <a:cubicBezTo>
                  <a:pt x="141" y="39"/>
                  <a:pt x="141" y="38"/>
                  <a:pt x="141" y="37"/>
                </a:cubicBezTo>
                <a:cubicBezTo>
                  <a:pt x="141" y="37"/>
                  <a:pt x="141" y="36"/>
                  <a:pt x="141" y="35"/>
                </a:cubicBezTo>
                <a:cubicBezTo>
                  <a:pt x="140" y="34"/>
                  <a:pt x="138" y="34"/>
                  <a:pt x="137" y="35"/>
                </a:cubicBezTo>
                <a:close/>
                <a:moveTo>
                  <a:pt x="131" y="27"/>
                </a:moveTo>
                <a:cubicBezTo>
                  <a:pt x="139" y="27"/>
                  <a:pt x="139" y="27"/>
                  <a:pt x="139" y="27"/>
                </a:cubicBezTo>
                <a:cubicBezTo>
                  <a:pt x="140" y="27"/>
                  <a:pt x="141" y="25"/>
                  <a:pt x="141" y="24"/>
                </a:cubicBezTo>
                <a:cubicBezTo>
                  <a:pt x="141" y="23"/>
                  <a:pt x="140" y="21"/>
                  <a:pt x="139" y="21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29" y="21"/>
                  <a:pt x="128" y="23"/>
                  <a:pt x="128" y="24"/>
                </a:cubicBezTo>
                <a:cubicBezTo>
                  <a:pt x="128" y="25"/>
                  <a:pt x="129" y="27"/>
                  <a:pt x="131" y="27"/>
                </a:cubicBezTo>
                <a:close/>
                <a:moveTo>
                  <a:pt x="104" y="27"/>
                </a:moveTo>
                <a:cubicBezTo>
                  <a:pt x="109" y="27"/>
                  <a:pt x="109" y="27"/>
                  <a:pt x="109" y="27"/>
                </a:cubicBezTo>
                <a:cubicBezTo>
                  <a:pt x="111" y="27"/>
                  <a:pt x="112" y="25"/>
                  <a:pt x="112" y="24"/>
                </a:cubicBezTo>
                <a:cubicBezTo>
                  <a:pt x="112" y="23"/>
                  <a:pt x="111" y="21"/>
                  <a:pt x="109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3" y="21"/>
                  <a:pt x="101" y="23"/>
                  <a:pt x="101" y="24"/>
                </a:cubicBezTo>
                <a:cubicBezTo>
                  <a:pt x="101" y="25"/>
                  <a:pt x="103" y="27"/>
                  <a:pt x="104" y="27"/>
                </a:cubicBezTo>
                <a:close/>
                <a:moveTo>
                  <a:pt x="120" y="27"/>
                </a:moveTo>
                <a:cubicBezTo>
                  <a:pt x="121" y="27"/>
                  <a:pt x="121" y="26"/>
                  <a:pt x="122" y="26"/>
                </a:cubicBezTo>
                <a:cubicBezTo>
                  <a:pt x="122" y="25"/>
                  <a:pt x="123" y="25"/>
                  <a:pt x="123" y="24"/>
                </a:cubicBezTo>
                <a:cubicBezTo>
                  <a:pt x="123" y="23"/>
                  <a:pt x="122" y="23"/>
                  <a:pt x="122" y="22"/>
                </a:cubicBezTo>
                <a:cubicBezTo>
                  <a:pt x="121" y="21"/>
                  <a:pt x="119" y="21"/>
                  <a:pt x="118" y="22"/>
                </a:cubicBezTo>
                <a:cubicBezTo>
                  <a:pt x="118" y="23"/>
                  <a:pt x="117" y="23"/>
                  <a:pt x="117" y="24"/>
                </a:cubicBezTo>
                <a:cubicBezTo>
                  <a:pt x="117" y="25"/>
                  <a:pt x="118" y="25"/>
                  <a:pt x="118" y="26"/>
                </a:cubicBezTo>
                <a:cubicBezTo>
                  <a:pt x="119" y="26"/>
                  <a:pt x="119" y="27"/>
                  <a:pt x="120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Freeform 1110">
            <a:extLst>
              <a:ext uri="{FF2B5EF4-FFF2-40B4-BE49-F238E27FC236}">
                <a16:creationId xmlns:a16="http://schemas.microsoft.com/office/drawing/2014/main" id="{4EBBE80E-8038-4A20-A5AC-C10BB29C8C4B}"/>
              </a:ext>
            </a:extLst>
          </p:cNvPr>
          <p:cNvSpPr>
            <a:spLocks noEditPoints="1"/>
          </p:cNvSpPr>
          <p:nvPr/>
        </p:nvSpPr>
        <p:spPr bwMode="auto">
          <a:xfrm>
            <a:off x="4736157" y="5285837"/>
            <a:ext cx="442936" cy="446788"/>
          </a:xfrm>
          <a:custGeom>
            <a:avLst/>
            <a:gdLst>
              <a:gd name="T0" fmla="*/ 273844 w 160"/>
              <a:gd name="T1" fmla="*/ 0 h 160"/>
              <a:gd name="T2" fmla="*/ 0 w 160"/>
              <a:gd name="T3" fmla="*/ 37981 h 160"/>
              <a:gd name="T4" fmla="*/ 119807 w 160"/>
              <a:gd name="T5" fmla="*/ 424696 h 160"/>
              <a:gd name="T6" fmla="*/ 229344 w 160"/>
              <a:gd name="T7" fmla="*/ 424696 h 160"/>
              <a:gd name="T8" fmla="*/ 140345 w 160"/>
              <a:gd name="T9" fmla="*/ 548997 h 160"/>
              <a:gd name="T10" fmla="*/ 263575 w 160"/>
              <a:gd name="T11" fmla="*/ 435054 h 160"/>
              <a:gd name="T12" fmla="*/ 284113 w 160"/>
              <a:gd name="T13" fmla="*/ 524828 h 160"/>
              <a:gd name="T14" fmla="*/ 400497 w 160"/>
              <a:gd name="T15" fmla="*/ 552450 h 160"/>
              <a:gd name="T16" fmla="*/ 294382 w 160"/>
              <a:gd name="T17" fmla="*/ 424696 h 160"/>
              <a:gd name="T18" fmla="*/ 421035 w 160"/>
              <a:gd name="T19" fmla="*/ 424696 h 160"/>
              <a:gd name="T20" fmla="*/ 547688 w 160"/>
              <a:gd name="T21" fmla="*/ 424696 h 160"/>
              <a:gd name="T22" fmla="*/ 44500 w 160"/>
              <a:gd name="T23" fmla="*/ 403979 h 160"/>
              <a:gd name="T24" fmla="*/ 99268 w 160"/>
              <a:gd name="T25" fmla="*/ 403979 h 160"/>
              <a:gd name="T26" fmla="*/ 44500 w 160"/>
              <a:gd name="T27" fmla="*/ 359093 h 160"/>
              <a:gd name="T28" fmla="*/ 99268 w 160"/>
              <a:gd name="T29" fmla="*/ 359093 h 160"/>
              <a:gd name="T30" fmla="*/ 201960 w 160"/>
              <a:gd name="T31" fmla="*/ 376357 h 160"/>
              <a:gd name="T32" fmla="*/ 201960 w 160"/>
              <a:gd name="T33" fmla="*/ 359093 h 160"/>
              <a:gd name="T34" fmla="*/ 201960 w 160"/>
              <a:gd name="T35" fmla="*/ 276225 h 160"/>
              <a:gd name="T36" fmla="*/ 246460 w 160"/>
              <a:gd name="T37" fmla="*/ 376357 h 160"/>
              <a:gd name="T38" fmla="*/ 246460 w 160"/>
              <a:gd name="T39" fmla="*/ 403979 h 160"/>
              <a:gd name="T40" fmla="*/ 246460 w 160"/>
              <a:gd name="T41" fmla="*/ 220980 h 160"/>
              <a:gd name="T42" fmla="*/ 345728 w 160"/>
              <a:gd name="T43" fmla="*/ 403979 h 160"/>
              <a:gd name="T44" fmla="*/ 400497 w 160"/>
              <a:gd name="T45" fmla="*/ 403979 h 160"/>
              <a:gd name="T46" fmla="*/ 345728 w 160"/>
              <a:gd name="T47" fmla="*/ 359093 h 160"/>
              <a:gd name="T48" fmla="*/ 400497 w 160"/>
              <a:gd name="T49" fmla="*/ 359093 h 160"/>
              <a:gd name="T50" fmla="*/ 503188 w 160"/>
              <a:gd name="T51" fmla="*/ 376357 h 160"/>
              <a:gd name="T52" fmla="*/ 503188 w 160"/>
              <a:gd name="T53" fmla="*/ 359093 h 160"/>
              <a:gd name="T54" fmla="*/ 503188 w 160"/>
              <a:gd name="T55" fmla="*/ 165735 h 160"/>
              <a:gd name="T56" fmla="*/ 520304 w 160"/>
              <a:gd name="T57" fmla="*/ 403979 h 160"/>
              <a:gd name="T58" fmla="*/ 520304 w 160"/>
              <a:gd name="T59" fmla="*/ 148471 h 160"/>
              <a:gd name="T60" fmla="*/ 427881 w 160"/>
              <a:gd name="T61" fmla="*/ 376357 h 160"/>
              <a:gd name="T62" fmla="*/ 421035 w 160"/>
              <a:gd name="T63" fmla="*/ 376357 h 160"/>
              <a:gd name="T64" fmla="*/ 328613 w 160"/>
              <a:gd name="T65" fmla="*/ 265867 h 160"/>
              <a:gd name="T66" fmla="*/ 328613 w 160"/>
              <a:gd name="T67" fmla="*/ 403979 h 160"/>
              <a:gd name="T68" fmla="*/ 318344 w 160"/>
              <a:gd name="T69" fmla="*/ 359093 h 160"/>
              <a:gd name="T70" fmla="*/ 229344 w 160"/>
              <a:gd name="T71" fmla="*/ 359093 h 160"/>
              <a:gd name="T72" fmla="*/ 219075 w 160"/>
              <a:gd name="T73" fmla="*/ 403979 h 160"/>
              <a:gd name="T74" fmla="*/ 219075 w 160"/>
              <a:gd name="T75" fmla="*/ 258961 h 160"/>
              <a:gd name="T76" fmla="*/ 126653 w 160"/>
              <a:gd name="T77" fmla="*/ 376357 h 160"/>
              <a:gd name="T78" fmla="*/ 119807 w 160"/>
              <a:gd name="T79" fmla="*/ 376357 h 160"/>
              <a:gd name="T80" fmla="*/ 27384 w 160"/>
              <a:gd name="T81" fmla="*/ 314206 h 160"/>
              <a:gd name="T82" fmla="*/ 27384 w 160"/>
              <a:gd name="T83" fmla="*/ 403979 h 160"/>
              <a:gd name="T84" fmla="*/ 530573 w 160"/>
              <a:gd name="T85" fmla="*/ 55245 h 160"/>
              <a:gd name="T86" fmla="*/ 136922 w 160"/>
              <a:gd name="T87" fmla="*/ 127754 h 160"/>
              <a:gd name="T88" fmla="*/ 92422 w 160"/>
              <a:gd name="T89" fmla="*/ 148471 h 160"/>
              <a:gd name="T90" fmla="*/ 65038 w 160"/>
              <a:gd name="T91" fmla="*/ 210622 h 160"/>
              <a:gd name="T92" fmla="*/ 126653 w 160"/>
              <a:gd name="T93" fmla="*/ 158829 h 160"/>
              <a:gd name="T94" fmla="*/ 147191 w 160"/>
              <a:gd name="T95" fmla="*/ 182999 h 160"/>
              <a:gd name="T96" fmla="*/ 140345 w 160"/>
              <a:gd name="T97" fmla="*/ 131207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60">
                <a:moveTo>
                  <a:pt x="83" y="11"/>
                </a:move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1" y="0"/>
                  <a:pt x="80" y="0"/>
                </a:cubicBezTo>
                <a:cubicBezTo>
                  <a:pt x="79" y="0"/>
                  <a:pt x="77" y="1"/>
                  <a:pt x="77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3"/>
                  <a:pt x="0" y="123"/>
                  <a:pt x="0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0" y="156"/>
                  <a:pt x="40" y="158"/>
                  <a:pt x="41" y="159"/>
                </a:cubicBezTo>
                <a:cubicBezTo>
                  <a:pt x="41" y="160"/>
                  <a:pt x="42" y="160"/>
                  <a:pt x="43" y="160"/>
                </a:cubicBezTo>
                <a:cubicBezTo>
                  <a:pt x="43" y="160"/>
                  <a:pt x="44" y="160"/>
                  <a:pt x="45" y="159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7" y="153"/>
                  <a:pt x="79" y="155"/>
                  <a:pt x="80" y="155"/>
                </a:cubicBezTo>
                <a:cubicBezTo>
                  <a:pt x="81" y="155"/>
                  <a:pt x="83" y="153"/>
                  <a:pt x="83" y="152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6" y="160"/>
                  <a:pt x="117" y="160"/>
                  <a:pt x="117" y="160"/>
                </a:cubicBezTo>
                <a:cubicBezTo>
                  <a:pt x="118" y="160"/>
                  <a:pt x="119" y="160"/>
                  <a:pt x="119" y="159"/>
                </a:cubicBezTo>
                <a:cubicBezTo>
                  <a:pt x="120" y="158"/>
                  <a:pt x="120" y="156"/>
                  <a:pt x="119" y="155"/>
                </a:cubicBezTo>
                <a:cubicBezTo>
                  <a:pt x="86" y="123"/>
                  <a:pt x="86" y="123"/>
                  <a:pt x="86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5" y="123"/>
                  <a:pt x="125" y="123"/>
                  <a:pt x="125" y="123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1"/>
                  <a:pt x="160" y="11"/>
                  <a:pt x="160" y="11"/>
                </a:cubicBezTo>
                <a:lnTo>
                  <a:pt x="83" y="11"/>
                </a:lnTo>
                <a:close/>
                <a:moveTo>
                  <a:pt x="13" y="117"/>
                </a:moveTo>
                <a:cubicBezTo>
                  <a:pt x="13" y="109"/>
                  <a:pt x="13" y="109"/>
                  <a:pt x="13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117"/>
                  <a:pt x="29" y="117"/>
                  <a:pt x="29" y="117"/>
                </a:cubicBezTo>
                <a:lnTo>
                  <a:pt x="13" y="117"/>
                </a:lnTo>
                <a:close/>
                <a:moveTo>
                  <a:pt x="29" y="104"/>
                </a:moveTo>
                <a:cubicBezTo>
                  <a:pt x="13" y="104"/>
                  <a:pt x="13" y="104"/>
                  <a:pt x="13" y="104"/>
                </a:cubicBezTo>
                <a:cubicBezTo>
                  <a:pt x="13" y="96"/>
                  <a:pt x="13" y="96"/>
                  <a:pt x="13" y="96"/>
                </a:cubicBezTo>
                <a:cubicBezTo>
                  <a:pt x="29" y="96"/>
                  <a:pt x="29" y="96"/>
                  <a:pt x="29" y="96"/>
                </a:cubicBezTo>
                <a:lnTo>
                  <a:pt x="29" y="104"/>
                </a:lnTo>
                <a:close/>
                <a:moveTo>
                  <a:pt x="43" y="117"/>
                </a:moveTo>
                <a:cubicBezTo>
                  <a:pt x="43" y="109"/>
                  <a:pt x="43" y="109"/>
                  <a:pt x="43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17"/>
                  <a:pt x="59" y="117"/>
                  <a:pt x="59" y="117"/>
                </a:cubicBezTo>
                <a:lnTo>
                  <a:pt x="43" y="117"/>
                </a:lnTo>
                <a:close/>
                <a:moveTo>
                  <a:pt x="59" y="104"/>
                </a:moveTo>
                <a:cubicBezTo>
                  <a:pt x="43" y="104"/>
                  <a:pt x="43" y="104"/>
                  <a:pt x="43" y="104"/>
                </a:cubicBezTo>
                <a:cubicBezTo>
                  <a:pt x="43" y="80"/>
                  <a:pt x="43" y="80"/>
                  <a:pt x="43" y="80"/>
                </a:cubicBezTo>
                <a:cubicBezTo>
                  <a:pt x="59" y="80"/>
                  <a:pt x="59" y="80"/>
                  <a:pt x="59" y="80"/>
                </a:cubicBezTo>
                <a:lnTo>
                  <a:pt x="59" y="104"/>
                </a:lnTo>
                <a:close/>
                <a:moveTo>
                  <a:pt x="72" y="117"/>
                </a:moveTo>
                <a:cubicBezTo>
                  <a:pt x="72" y="109"/>
                  <a:pt x="72" y="109"/>
                  <a:pt x="72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17"/>
                  <a:pt x="88" y="117"/>
                  <a:pt x="88" y="117"/>
                </a:cubicBezTo>
                <a:lnTo>
                  <a:pt x="72" y="117"/>
                </a:lnTo>
                <a:close/>
                <a:moveTo>
                  <a:pt x="88" y="104"/>
                </a:moveTo>
                <a:cubicBezTo>
                  <a:pt x="72" y="104"/>
                  <a:pt x="72" y="104"/>
                  <a:pt x="72" y="104"/>
                </a:cubicBezTo>
                <a:cubicBezTo>
                  <a:pt x="72" y="64"/>
                  <a:pt x="72" y="64"/>
                  <a:pt x="72" y="64"/>
                </a:cubicBezTo>
                <a:cubicBezTo>
                  <a:pt x="88" y="64"/>
                  <a:pt x="88" y="64"/>
                  <a:pt x="88" y="64"/>
                </a:cubicBezTo>
                <a:lnTo>
                  <a:pt x="88" y="104"/>
                </a:lnTo>
                <a:close/>
                <a:moveTo>
                  <a:pt x="101" y="117"/>
                </a:moveTo>
                <a:cubicBezTo>
                  <a:pt x="101" y="109"/>
                  <a:pt x="101" y="109"/>
                  <a:pt x="101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17"/>
                  <a:pt x="117" y="117"/>
                  <a:pt x="117" y="117"/>
                </a:cubicBezTo>
                <a:lnTo>
                  <a:pt x="101" y="117"/>
                </a:lnTo>
                <a:close/>
                <a:moveTo>
                  <a:pt x="117" y="104"/>
                </a:moveTo>
                <a:cubicBezTo>
                  <a:pt x="101" y="104"/>
                  <a:pt x="101" y="104"/>
                  <a:pt x="101" y="104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117" y="83"/>
                  <a:pt x="117" y="83"/>
                  <a:pt x="117" y="83"/>
                </a:cubicBezTo>
                <a:lnTo>
                  <a:pt x="117" y="104"/>
                </a:lnTo>
                <a:close/>
                <a:moveTo>
                  <a:pt x="131" y="117"/>
                </a:moveTo>
                <a:cubicBezTo>
                  <a:pt x="131" y="109"/>
                  <a:pt x="131" y="109"/>
                  <a:pt x="131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7" y="117"/>
                  <a:pt x="147" y="117"/>
                  <a:pt x="147" y="117"/>
                </a:cubicBezTo>
                <a:lnTo>
                  <a:pt x="131" y="117"/>
                </a:lnTo>
                <a:close/>
                <a:moveTo>
                  <a:pt x="147" y="104"/>
                </a:moveTo>
                <a:cubicBezTo>
                  <a:pt x="131" y="104"/>
                  <a:pt x="131" y="104"/>
                  <a:pt x="131" y="104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47" y="48"/>
                  <a:pt x="147" y="48"/>
                  <a:pt x="147" y="48"/>
                </a:cubicBezTo>
                <a:lnTo>
                  <a:pt x="147" y="104"/>
                </a:lnTo>
                <a:close/>
                <a:moveTo>
                  <a:pt x="155" y="117"/>
                </a:moveTo>
                <a:cubicBezTo>
                  <a:pt x="152" y="117"/>
                  <a:pt x="152" y="117"/>
                  <a:pt x="152" y="117"/>
                </a:cubicBezTo>
                <a:cubicBezTo>
                  <a:pt x="152" y="109"/>
                  <a:pt x="152" y="109"/>
                  <a:pt x="152" y="109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52" y="43"/>
                  <a:pt x="152" y="43"/>
                  <a:pt x="152" y="43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5" y="104"/>
                  <a:pt x="125" y="104"/>
                  <a:pt x="125" y="104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17"/>
                  <a:pt x="125" y="117"/>
                  <a:pt x="125" y="117"/>
                </a:cubicBezTo>
                <a:cubicBezTo>
                  <a:pt x="123" y="117"/>
                  <a:pt x="123" y="117"/>
                  <a:pt x="123" y="117"/>
                </a:cubicBezTo>
                <a:cubicBezTo>
                  <a:pt x="123" y="109"/>
                  <a:pt x="123" y="109"/>
                  <a:pt x="123" y="109"/>
                </a:cubicBezTo>
                <a:cubicBezTo>
                  <a:pt x="123" y="104"/>
                  <a:pt x="123" y="104"/>
                  <a:pt x="123" y="104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3" y="59"/>
                  <a:pt x="93" y="59"/>
                  <a:pt x="93" y="59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9"/>
                  <a:pt x="67" y="109"/>
                  <a:pt x="67" y="109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4" y="117"/>
                  <a:pt x="64" y="117"/>
                  <a:pt x="64" y="117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75"/>
                  <a:pt x="64" y="75"/>
                  <a:pt x="64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7" y="109"/>
                  <a:pt x="37" y="109"/>
                  <a:pt x="37" y="109"/>
                </a:cubicBezTo>
                <a:cubicBezTo>
                  <a:pt x="37" y="117"/>
                  <a:pt x="37" y="117"/>
                  <a:pt x="37" y="117"/>
                </a:cubicBezTo>
                <a:cubicBezTo>
                  <a:pt x="35" y="117"/>
                  <a:pt x="35" y="117"/>
                  <a:pt x="35" y="117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5" y="91"/>
                  <a:pt x="35" y="91"/>
                  <a:pt x="35" y="91"/>
                </a:cubicBezTo>
                <a:cubicBezTo>
                  <a:pt x="8" y="91"/>
                  <a:pt x="8" y="91"/>
                  <a:pt x="8" y="91"/>
                </a:cubicBezTo>
                <a:cubicBezTo>
                  <a:pt x="8" y="104"/>
                  <a:pt x="8" y="104"/>
                  <a:pt x="8" y="104"/>
                </a:cubicBezTo>
                <a:cubicBezTo>
                  <a:pt x="8" y="109"/>
                  <a:pt x="8" y="109"/>
                  <a:pt x="8" y="109"/>
                </a:cubicBezTo>
                <a:cubicBezTo>
                  <a:pt x="8" y="117"/>
                  <a:pt x="8" y="117"/>
                  <a:pt x="8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6"/>
                  <a:pt x="5" y="16"/>
                  <a:pt x="5" y="16"/>
                </a:cubicBezTo>
                <a:cubicBezTo>
                  <a:pt x="155" y="16"/>
                  <a:pt x="155" y="16"/>
                  <a:pt x="155" y="16"/>
                </a:cubicBezTo>
                <a:lnTo>
                  <a:pt x="155" y="117"/>
                </a:lnTo>
                <a:close/>
                <a:moveTo>
                  <a:pt x="41" y="38"/>
                </a:moveTo>
                <a:cubicBezTo>
                  <a:pt x="41" y="37"/>
                  <a:pt x="40" y="37"/>
                  <a:pt x="40" y="37"/>
                </a:cubicBezTo>
                <a:cubicBezTo>
                  <a:pt x="27" y="37"/>
                  <a:pt x="27" y="37"/>
                  <a:pt x="27" y="37"/>
                </a:cubicBezTo>
                <a:cubicBezTo>
                  <a:pt x="25" y="37"/>
                  <a:pt x="24" y="39"/>
                  <a:pt x="24" y="40"/>
                </a:cubicBezTo>
                <a:cubicBezTo>
                  <a:pt x="24" y="41"/>
                  <a:pt x="25" y="43"/>
                  <a:pt x="27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19" y="57"/>
                  <a:pt x="19" y="57"/>
                  <a:pt x="19" y="57"/>
                </a:cubicBezTo>
                <a:cubicBezTo>
                  <a:pt x="18" y="58"/>
                  <a:pt x="18" y="60"/>
                  <a:pt x="19" y="61"/>
                </a:cubicBezTo>
                <a:cubicBezTo>
                  <a:pt x="20" y="61"/>
                  <a:pt x="21" y="61"/>
                  <a:pt x="21" y="61"/>
                </a:cubicBezTo>
                <a:cubicBezTo>
                  <a:pt x="22" y="61"/>
                  <a:pt x="23" y="61"/>
                  <a:pt x="23" y="61"/>
                </a:cubicBezTo>
                <a:cubicBezTo>
                  <a:pt x="37" y="46"/>
                  <a:pt x="37" y="46"/>
                  <a:pt x="37" y="46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5"/>
                  <a:pt x="39" y="56"/>
                  <a:pt x="40" y="56"/>
                </a:cubicBezTo>
                <a:cubicBezTo>
                  <a:pt x="41" y="56"/>
                  <a:pt x="43" y="55"/>
                  <a:pt x="43" y="53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0"/>
                  <a:pt x="43" y="39"/>
                  <a:pt x="42" y="39"/>
                </a:cubicBezTo>
                <a:cubicBezTo>
                  <a:pt x="42" y="38"/>
                  <a:pt x="42" y="38"/>
                  <a:pt x="41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1116">
            <a:extLst>
              <a:ext uri="{FF2B5EF4-FFF2-40B4-BE49-F238E27FC236}">
                <a16:creationId xmlns:a16="http://schemas.microsoft.com/office/drawing/2014/main" id="{D1104597-5CFC-4959-B962-F2F70CA22A80}"/>
              </a:ext>
            </a:extLst>
          </p:cNvPr>
          <p:cNvSpPr>
            <a:spLocks noEditPoints="1"/>
          </p:cNvSpPr>
          <p:nvPr/>
        </p:nvSpPr>
        <p:spPr bwMode="auto">
          <a:xfrm>
            <a:off x="6728067" y="4288332"/>
            <a:ext cx="444220" cy="446786"/>
          </a:xfrm>
          <a:custGeom>
            <a:avLst/>
            <a:gdLst>
              <a:gd name="T0" fmla="*/ 549275 w 160"/>
              <a:gd name="T1" fmla="*/ 0 h 160"/>
              <a:gd name="T2" fmla="*/ 0 w 160"/>
              <a:gd name="T3" fmla="*/ 72509 h 160"/>
              <a:gd name="T4" fmla="*/ 17165 w 160"/>
              <a:gd name="T5" fmla="*/ 441960 h 160"/>
              <a:gd name="T6" fmla="*/ 0 w 160"/>
              <a:gd name="T7" fmla="*/ 452318 h 160"/>
              <a:gd name="T8" fmla="*/ 17165 w 160"/>
              <a:gd name="T9" fmla="*/ 459224 h 160"/>
              <a:gd name="T10" fmla="*/ 264339 w 160"/>
              <a:gd name="T11" fmla="*/ 479941 h 160"/>
              <a:gd name="T12" fmla="*/ 236875 w 160"/>
              <a:gd name="T13" fmla="*/ 514469 h 160"/>
              <a:gd name="T14" fmla="*/ 312400 w 160"/>
              <a:gd name="T15" fmla="*/ 514469 h 160"/>
              <a:gd name="T16" fmla="*/ 284936 w 160"/>
              <a:gd name="T17" fmla="*/ 479941 h 160"/>
              <a:gd name="T18" fmla="*/ 532110 w 160"/>
              <a:gd name="T19" fmla="*/ 459224 h 160"/>
              <a:gd name="T20" fmla="*/ 549275 w 160"/>
              <a:gd name="T21" fmla="*/ 452318 h 160"/>
              <a:gd name="T22" fmla="*/ 532110 w 160"/>
              <a:gd name="T23" fmla="*/ 441960 h 160"/>
              <a:gd name="T24" fmla="*/ 549275 w 160"/>
              <a:gd name="T25" fmla="*/ 72509 h 160"/>
              <a:gd name="T26" fmla="*/ 274638 w 160"/>
              <a:gd name="T27" fmla="*/ 535186 h 160"/>
              <a:gd name="T28" fmla="*/ 274638 w 160"/>
              <a:gd name="T29" fmla="*/ 497205 h 160"/>
              <a:gd name="T30" fmla="*/ 17165 w 160"/>
              <a:gd name="T31" fmla="*/ 17264 h 160"/>
              <a:gd name="T32" fmla="*/ 532110 w 160"/>
              <a:gd name="T33" fmla="*/ 55245 h 160"/>
              <a:gd name="T34" fmla="*/ 17165 w 160"/>
              <a:gd name="T35" fmla="*/ 17264 h 160"/>
              <a:gd name="T36" fmla="*/ 37763 w 160"/>
              <a:gd name="T37" fmla="*/ 441960 h 160"/>
              <a:gd name="T38" fmla="*/ 511512 w 160"/>
              <a:gd name="T39" fmla="*/ 72509 h 160"/>
              <a:gd name="T40" fmla="*/ 274638 w 160"/>
              <a:gd name="T41" fmla="*/ 403979 h 160"/>
              <a:gd name="T42" fmla="*/ 274638 w 160"/>
              <a:gd name="T43" fmla="*/ 110490 h 160"/>
              <a:gd name="T44" fmla="*/ 274638 w 160"/>
              <a:gd name="T45" fmla="*/ 403979 h 160"/>
              <a:gd name="T46" fmla="*/ 401657 w 160"/>
              <a:gd name="T47" fmla="*/ 258961 h 160"/>
              <a:gd name="T48" fmla="*/ 147618 w 160"/>
              <a:gd name="T49" fmla="*/ 258961 h 160"/>
              <a:gd name="T50" fmla="*/ 233442 w 160"/>
              <a:gd name="T51" fmla="*/ 331470 h 160"/>
              <a:gd name="T52" fmla="*/ 243741 w 160"/>
              <a:gd name="T53" fmla="*/ 331470 h 160"/>
              <a:gd name="T54" fmla="*/ 346730 w 160"/>
              <a:gd name="T55" fmla="*/ 258961 h 160"/>
              <a:gd name="T56" fmla="*/ 243741 w 160"/>
              <a:gd name="T57" fmla="*/ 186452 h 160"/>
              <a:gd name="T58" fmla="*/ 230009 w 160"/>
              <a:gd name="T59" fmla="*/ 193358 h 160"/>
              <a:gd name="T60" fmla="*/ 233442 w 160"/>
              <a:gd name="T61" fmla="*/ 331470 h 160"/>
              <a:gd name="T62" fmla="*/ 322699 w 160"/>
              <a:gd name="T63" fmla="*/ 258961 h 160"/>
              <a:gd name="T64" fmla="*/ 247174 w 160"/>
              <a:gd name="T65" fmla="*/ 210622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80" y="117"/>
                </a:moveTo>
                <a:cubicBezTo>
                  <a:pt x="104" y="117"/>
                  <a:pt x="123" y="98"/>
                  <a:pt x="123" y="75"/>
                </a:cubicBezTo>
                <a:cubicBezTo>
                  <a:pt x="123" y="51"/>
                  <a:pt x="104" y="32"/>
                  <a:pt x="80" y="32"/>
                </a:cubicBezTo>
                <a:cubicBezTo>
                  <a:pt x="56" y="32"/>
                  <a:pt x="37" y="51"/>
                  <a:pt x="37" y="75"/>
                </a:cubicBezTo>
                <a:cubicBezTo>
                  <a:pt x="37" y="98"/>
                  <a:pt x="56" y="117"/>
                  <a:pt x="80" y="117"/>
                </a:cubicBezTo>
                <a:close/>
                <a:moveTo>
                  <a:pt x="80" y="37"/>
                </a:moveTo>
                <a:cubicBezTo>
                  <a:pt x="101" y="37"/>
                  <a:pt x="117" y="54"/>
                  <a:pt x="117" y="75"/>
                </a:cubicBezTo>
                <a:cubicBezTo>
                  <a:pt x="117" y="95"/>
                  <a:pt x="101" y="112"/>
                  <a:pt x="80" y="112"/>
                </a:cubicBezTo>
                <a:cubicBezTo>
                  <a:pt x="59" y="112"/>
                  <a:pt x="43" y="95"/>
                  <a:pt x="43" y="75"/>
                </a:cubicBezTo>
                <a:cubicBezTo>
                  <a:pt x="43" y="54"/>
                  <a:pt x="59" y="37"/>
                  <a:pt x="80" y="37"/>
                </a:cubicBezTo>
                <a:close/>
                <a:moveTo>
                  <a:pt x="68" y="96"/>
                </a:moveTo>
                <a:cubicBezTo>
                  <a:pt x="68" y="96"/>
                  <a:pt x="69" y="96"/>
                  <a:pt x="69" y="96"/>
                </a:cubicBezTo>
                <a:cubicBezTo>
                  <a:pt x="70" y="96"/>
                  <a:pt x="70" y="96"/>
                  <a:pt x="71" y="96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101" y="76"/>
                  <a:pt x="101" y="76"/>
                  <a:pt x="101" y="75"/>
                </a:cubicBezTo>
                <a:cubicBezTo>
                  <a:pt x="101" y="74"/>
                  <a:pt x="101" y="73"/>
                  <a:pt x="100" y="72"/>
                </a:cubicBezTo>
                <a:cubicBezTo>
                  <a:pt x="71" y="54"/>
                  <a:pt x="71" y="54"/>
                  <a:pt x="71" y="54"/>
                </a:cubicBezTo>
                <a:cubicBezTo>
                  <a:pt x="70" y="53"/>
                  <a:pt x="69" y="53"/>
                  <a:pt x="68" y="54"/>
                </a:cubicBezTo>
                <a:cubicBezTo>
                  <a:pt x="67" y="54"/>
                  <a:pt x="67" y="55"/>
                  <a:pt x="67" y="56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4"/>
                  <a:pt x="67" y="95"/>
                  <a:pt x="68" y="96"/>
                </a:cubicBezTo>
                <a:close/>
                <a:moveTo>
                  <a:pt x="72" y="61"/>
                </a:moveTo>
                <a:cubicBezTo>
                  <a:pt x="94" y="75"/>
                  <a:pt x="94" y="75"/>
                  <a:pt x="94" y="75"/>
                </a:cubicBezTo>
                <a:cubicBezTo>
                  <a:pt x="72" y="88"/>
                  <a:pt x="72" y="88"/>
                  <a:pt x="72" y="88"/>
                </a:cubicBezTo>
                <a:lnTo>
                  <a:pt x="72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Freeform 1117">
            <a:extLst>
              <a:ext uri="{FF2B5EF4-FFF2-40B4-BE49-F238E27FC236}">
                <a16:creationId xmlns:a16="http://schemas.microsoft.com/office/drawing/2014/main" id="{5497EB7E-5FCB-4FA4-9D40-86FF8760752A}"/>
              </a:ext>
            </a:extLst>
          </p:cNvPr>
          <p:cNvSpPr>
            <a:spLocks noEditPoints="1"/>
          </p:cNvSpPr>
          <p:nvPr/>
        </p:nvSpPr>
        <p:spPr bwMode="auto">
          <a:xfrm>
            <a:off x="5744187" y="4288332"/>
            <a:ext cx="444220" cy="446786"/>
          </a:xfrm>
          <a:custGeom>
            <a:avLst/>
            <a:gdLst>
              <a:gd name="T0" fmla="*/ 0 w 160"/>
              <a:gd name="T1" fmla="*/ 72509 h 160"/>
              <a:gd name="T2" fmla="*/ 0 w 160"/>
              <a:gd name="T3" fmla="*/ 452318 h 160"/>
              <a:gd name="T4" fmla="*/ 264339 w 160"/>
              <a:gd name="T5" fmla="*/ 479941 h 160"/>
              <a:gd name="T6" fmla="*/ 312400 w 160"/>
              <a:gd name="T7" fmla="*/ 514469 h 160"/>
              <a:gd name="T8" fmla="*/ 532110 w 160"/>
              <a:gd name="T9" fmla="*/ 459224 h 160"/>
              <a:gd name="T10" fmla="*/ 532110 w 160"/>
              <a:gd name="T11" fmla="*/ 441960 h 160"/>
              <a:gd name="T12" fmla="*/ 274638 w 160"/>
              <a:gd name="T13" fmla="*/ 535186 h 160"/>
              <a:gd name="T14" fmla="*/ 17165 w 160"/>
              <a:gd name="T15" fmla="*/ 17264 h 160"/>
              <a:gd name="T16" fmla="*/ 17165 w 160"/>
              <a:gd name="T17" fmla="*/ 17264 h 160"/>
              <a:gd name="T18" fmla="*/ 511512 w 160"/>
              <a:gd name="T19" fmla="*/ 72509 h 160"/>
              <a:gd name="T20" fmla="*/ 339864 w 160"/>
              <a:gd name="T21" fmla="*/ 376357 h 160"/>
              <a:gd name="T22" fmla="*/ 329565 w 160"/>
              <a:gd name="T23" fmla="*/ 414338 h 160"/>
              <a:gd name="T24" fmla="*/ 367328 w 160"/>
              <a:gd name="T25" fmla="*/ 414338 h 160"/>
              <a:gd name="T26" fmla="*/ 401657 w 160"/>
              <a:gd name="T27" fmla="*/ 348734 h 160"/>
              <a:gd name="T28" fmla="*/ 411956 w 160"/>
              <a:gd name="T29" fmla="*/ 403979 h 160"/>
              <a:gd name="T30" fmla="*/ 429121 w 160"/>
              <a:gd name="T31" fmla="*/ 293489 h 160"/>
              <a:gd name="T32" fmla="*/ 449719 w 160"/>
              <a:gd name="T33" fmla="*/ 293489 h 160"/>
              <a:gd name="T34" fmla="*/ 466884 w 160"/>
              <a:gd name="T35" fmla="*/ 403979 h 160"/>
              <a:gd name="T36" fmla="*/ 477183 w 160"/>
              <a:gd name="T37" fmla="*/ 321112 h 160"/>
              <a:gd name="T38" fmla="*/ 181947 w 160"/>
              <a:gd name="T39" fmla="*/ 348734 h 160"/>
              <a:gd name="T40" fmla="*/ 230009 w 160"/>
              <a:gd name="T41" fmla="*/ 386715 h 160"/>
              <a:gd name="T42" fmla="*/ 230009 w 160"/>
              <a:gd name="T43" fmla="*/ 403979 h 160"/>
              <a:gd name="T44" fmla="*/ 247174 w 160"/>
              <a:gd name="T45" fmla="*/ 286583 h 160"/>
              <a:gd name="T46" fmla="*/ 284936 w 160"/>
              <a:gd name="T47" fmla="*/ 217527 h 160"/>
              <a:gd name="T48" fmla="*/ 284936 w 160"/>
              <a:gd name="T49" fmla="*/ 203716 h 160"/>
              <a:gd name="T50" fmla="*/ 281503 w 160"/>
              <a:gd name="T51" fmla="*/ 182999 h 160"/>
              <a:gd name="T52" fmla="*/ 274638 w 160"/>
              <a:gd name="T53" fmla="*/ 162282 h 160"/>
              <a:gd name="T54" fmla="*/ 264339 w 160"/>
              <a:gd name="T55" fmla="*/ 145018 h 160"/>
              <a:gd name="T56" fmla="*/ 247174 w 160"/>
              <a:gd name="T57" fmla="*/ 124301 h 160"/>
              <a:gd name="T58" fmla="*/ 233442 w 160"/>
              <a:gd name="T59" fmla="*/ 117396 h 160"/>
              <a:gd name="T60" fmla="*/ 216277 w 160"/>
              <a:gd name="T61" fmla="*/ 107037 h 160"/>
              <a:gd name="T62" fmla="*/ 192246 w 160"/>
              <a:gd name="T63" fmla="*/ 103584 h 160"/>
              <a:gd name="T64" fmla="*/ 175081 w 160"/>
              <a:gd name="T65" fmla="*/ 100132 h 160"/>
              <a:gd name="T66" fmla="*/ 72092 w 160"/>
              <a:gd name="T67" fmla="*/ 207169 h 160"/>
              <a:gd name="T68" fmla="*/ 264339 w 160"/>
              <a:gd name="T69" fmla="*/ 220980 h 160"/>
              <a:gd name="T70" fmla="*/ 195679 w 160"/>
              <a:gd name="T71" fmla="*/ 120848 h 160"/>
              <a:gd name="T72" fmla="*/ 260906 w 160"/>
              <a:gd name="T73" fmla="*/ 179546 h 160"/>
              <a:gd name="T74" fmla="*/ 264339 w 160"/>
              <a:gd name="T75" fmla="*/ 196810 h 160"/>
              <a:gd name="T76" fmla="*/ 181947 w 160"/>
              <a:gd name="T77" fmla="*/ 120848 h 160"/>
              <a:gd name="T78" fmla="*/ 164783 w 160"/>
              <a:gd name="T79" fmla="*/ 210622 h 160"/>
              <a:gd name="T80" fmla="*/ 226576 w 160"/>
              <a:gd name="T81" fmla="*/ 279678 h 160"/>
              <a:gd name="T82" fmla="*/ 357029 w 160"/>
              <a:gd name="T83" fmla="*/ 176093 h 160"/>
              <a:gd name="T84" fmla="*/ 357029 w 160"/>
              <a:gd name="T85" fmla="*/ 155377 h 160"/>
              <a:gd name="T86" fmla="*/ 466884 w 160"/>
              <a:gd name="T87" fmla="*/ 165735 h 160"/>
              <a:gd name="T88" fmla="*/ 484049 w 160"/>
              <a:gd name="T89" fmla="*/ 165735 h 160"/>
              <a:gd name="T90" fmla="*/ 477183 w 160"/>
              <a:gd name="T91" fmla="*/ 127754 h 160"/>
              <a:gd name="T92" fmla="*/ 439420 w 160"/>
              <a:gd name="T93" fmla="*/ 120848 h 160"/>
              <a:gd name="T94" fmla="*/ 384493 w 160"/>
              <a:gd name="T95" fmla="*/ 120848 h 160"/>
              <a:gd name="T96" fmla="*/ 357029 w 160"/>
              <a:gd name="T97" fmla="*/ 127754 h 160"/>
              <a:gd name="T98" fmla="*/ 418822 w 160"/>
              <a:gd name="T99" fmla="*/ 113943 h 160"/>
              <a:gd name="T100" fmla="*/ 411956 w 160"/>
              <a:gd name="T101" fmla="*/ 127754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96" y="120"/>
                </a:moveTo>
                <a:cubicBezTo>
                  <a:pt x="97" y="120"/>
                  <a:pt x="99" y="119"/>
                  <a:pt x="99" y="117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9" y="108"/>
                  <a:pt x="97" y="107"/>
                  <a:pt x="96" y="107"/>
                </a:cubicBezTo>
                <a:cubicBezTo>
                  <a:pt x="95" y="107"/>
                  <a:pt x="93" y="108"/>
                  <a:pt x="93" y="109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9"/>
                  <a:pt x="95" y="120"/>
                  <a:pt x="96" y="120"/>
                </a:cubicBezTo>
                <a:close/>
                <a:moveTo>
                  <a:pt x="107" y="96"/>
                </a:moveTo>
                <a:cubicBezTo>
                  <a:pt x="105" y="96"/>
                  <a:pt x="104" y="97"/>
                  <a:pt x="104" y="99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9"/>
                  <a:pt x="105" y="120"/>
                  <a:pt x="107" y="120"/>
                </a:cubicBezTo>
                <a:cubicBezTo>
                  <a:pt x="108" y="120"/>
                  <a:pt x="109" y="119"/>
                  <a:pt x="109" y="117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9" y="97"/>
                  <a:pt x="108" y="96"/>
                  <a:pt x="107" y="96"/>
                </a:cubicBezTo>
                <a:close/>
                <a:moveTo>
                  <a:pt x="117" y="101"/>
                </a:moveTo>
                <a:cubicBezTo>
                  <a:pt x="116" y="101"/>
                  <a:pt x="115" y="103"/>
                  <a:pt x="115" y="104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5" y="119"/>
                  <a:pt x="116" y="120"/>
                  <a:pt x="117" y="120"/>
                </a:cubicBezTo>
                <a:cubicBezTo>
                  <a:pt x="119" y="120"/>
                  <a:pt x="120" y="119"/>
                  <a:pt x="120" y="117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20" y="103"/>
                  <a:pt x="119" y="101"/>
                  <a:pt x="117" y="101"/>
                </a:cubicBezTo>
                <a:close/>
                <a:moveTo>
                  <a:pt x="128" y="83"/>
                </a:moveTo>
                <a:cubicBezTo>
                  <a:pt x="127" y="83"/>
                  <a:pt x="125" y="84"/>
                  <a:pt x="125" y="85"/>
                </a:cubicBezTo>
                <a:cubicBezTo>
                  <a:pt x="125" y="117"/>
                  <a:pt x="125" y="117"/>
                  <a:pt x="125" y="117"/>
                </a:cubicBezTo>
                <a:cubicBezTo>
                  <a:pt x="125" y="119"/>
                  <a:pt x="127" y="120"/>
                  <a:pt x="128" y="120"/>
                </a:cubicBezTo>
                <a:cubicBezTo>
                  <a:pt x="129" y="120"/>
                  <a:pt x="131" y="119"/>
                  <a:pt x="131" y="117"/>
                </a:cubicBezTo>
                <a:cubicBezTo>
                  <a:pt x="131" y="85"/>
                  <a:pt x="131" y="85"/>
                  <a:pt x="131" y="85"/>
                </a:cubicBezTo>
                <a:cubicBezTo>
                  <a:pt x="131" y="84"/>
                  <a:pt x="129" y="83"/>
                  <a:pt x="128" y="83"/>
                </a:cubicBezTo>
                <a:close/>
                <a:moveTo>
                  <a:pt x="139" y="93"/>
                </a:moveTo>
                <a:cubicBezTo>
                  <a:pt x="137" y="93"/>
                  <a:pt x="136" y="95"/>
                  <a:pt x="136" y="96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6" y="119"/>
                  <a:pt x="137" y="120"/>
                  <a:pt x="139" y="120"/>
                </a:cubicBezTo>
                <a:cubicBezTo>
                  <a:pt x="140" y="120"/>
                  <a:pt x="141" y="119"/>
                  <a:pt x="141" y="117"/>
                </a:cubicBezTo>
                <a:cubicBezTo>
                  <a:pt x="141" y="96"/>
                  <a:pt x="141" y="96"/>
                  <a:pt x="141" y="96"/>
                </a:cubicBezTo>
                <a:cubicBezTo>
                  <a:pt x="141" y="95"/>
                  <a:pt x="140" y="93"/>
                  <a:pt x="139" y="93"/>
                </a:cubicBezTo>
                <a:close/>
                <a:moveTo>
                  <a:pt x="27" y="107"/>
                </a:moveTo>
                <a:cubicBezTo>
                  <a:pt x="53" y="107"/>
                  <a:pt x="53" y="107"/>
                  <a:pt x="53" y="107"/>
                </a:cubicBezTo>
                <a:cubicBezTo>
                  <a:pt x="55" y="107"/>
                  <a:pt x="56" y="105"/>
                  <a:pt x="56" y="104"/>
                </a:cubicBezTo>
                <a:cubicBezTo>
                  <a:pt x="56" y="103"/>
                  <a:pt x="55" y="101"/>
                  <a:pt x="53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5" y="101"/>
                  <a:pt x="24" y="103"/>
                  <a:pt x="24" y="104"/>
                </a:cubicBezTo>
                <a:cubicBezTo>
                  <a:pt x="24" y="105"/>
                  <a:pt x="25" y="107"/>
                  <a:pt x="27" y="107"/>
                </a:cubicBezTo>
                <a:close/>
                <a:moveTo>
                  <a:pt x="67" y="112"/>
                </a:moveTo>
                <a:cubicBezTo>
                  <a:pt x="27" y="112"/>
                  <a:pt x="27" y="112"/>
                  <a:pt x="27" y="112"/>
                </a:cubicBezTo>
                <a:cubicBezTo>
                  <a:pt x="25" y="112"/>
                  <a:pt x="24" y="113"/>
                  <a:pt x="24" y="115"/>
                </a:cubicBezTo>
                <a:cubicBezTo>
                  <a:pt x="24" y="116"/>
                  <a:pt x="25" y="117"/>
                  <a:pt x="27" y="117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68" y="117"/>
                  <a:pt x="69" y="116"/>
                  <a:pt x="69" y="115"/>
                </a:cubicBezTo>
                <a:cubicBezTo>
                  <a:pt x="69" y="113"/>
                  <a:pt x="68" y="112"/>
                  <a:pt x="67" y="112"/>
                </a:cubicBezTo>
                <a:close/>
                <a:moveTo>
                  <a:pt x="52" y="91"/>
                </a:moveTo>
                <a:cubicBezTo>
                  <a:pt x="60" y="91"/>
                  <a:pt x="67" y="88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8" y="78"/>
                  <a:pt x="82" y="71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60"/>
                  <a:pt x="83" y="59"/>
                  <a:pt x="83" y="59"/>
                </a:cubicBezTo>
                <a:cubicBezTo>
                  <a:pt x="83" y="59"/>
                  <a:pt x="83" y="58"/>
                  <a:pt x="83" y="58"/>
                </a:cubicBezTo>
                <a:cubicBezTo>
                  <a:pt x="83" y="57"/>
                  <a:pt x="82" y="56"/>
                  <a:pt x="82" y="56"/>
                </a:cubicBezTo>
                <a:cubicBezTo>
                  <a:pt x="82" y="55"/>
                  <a:pt x="82" y="55"/>
                  <a:pt x="82" y="55"/>
                </a:cubicBezTo>
                <a:cubicBezTo>
                  <a:pt x="82" y="54"/>
                  <a:pt x="82" y="53"/>
                  <a:pt x="82" y="53"/>
                </a:cubicBezTo>
                <a:cubicBezTo>
                  <a:pt x="82" y="52"/>
                  <a:pt x="82" y="52"/>
                  <a:pt x="81" y="52"/>
                </a:cubicBezTo>
                <a:cubicBezTo>
                  <a:pt x="81" y="51"/>
                  <a:pt x="81" y="50"/>
                  <a:pt x="81" y="50"/>
                </a:cubicBezTo>
                <a:cubicBezTo>
                  <a:pt x="81" y="49"/>
                  <a:pt x="81" y="49"/>
                  <a:pt x="80" y="49"/>
                </a:cubicBezTo>
                <a:cubicBezTo>
                  <a:pt x="80" y="48"/>
                  <a:pt x="80" y="47"/>
                  <a:pt x="80" y="47"/>
                </a:cubicBezTo>
                <a:cubicBezTo>
                  <a:pt x="79" y="46"/>
                  <a:pt x="79" y="46"/>
                  <a:pt x="79" y="46"/>
                </a:cubicBezTo>
                <a:cubicBezTo>
                  <a:pt x="79" y="45"/>
                  <a:pt x="79" y="45"/>
                  <a:pt x="78" y="44"/>
                </a:cubicBezTo>
                <a:cubicBezTo>
                  <a:pt x="78" y="44"/>
                  <a:pt x="78" y="43"/>
                  <a:pt x="78" y="43"/>
                </a:cubicBezTo>
                <a:cubicBezTo>
                  <a:pt x="77" y="43"/>
                  <a:pt x="77" y="42"/>
                  <a:pt x="77" y="42"/>
                </a:cubicBezTo>
                <a:cubicBezTo>
                  <a:pt x="76" y="42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75" y="40"/>
                  <a:pt x="74" y="39"/>
                  <a:pt x="74" y="38"/>
                </a:cubicBezTo>
                <a:cubicBezTo>
                  <a:pt x="73" y="38"/>
                  <a:pt x="72" y="37"/>
                  <a:pt x="72" y="36"/>
                </a:cubicBezTo>
                <a:cubicBezTo>
                  <a:pt x="72" y="36"/>
                  <a:pt x="72" y="36"/>
                  <a:pt x="71" y="36"/>
                </a:cubicBezTo>
                <a:cubicBezTo>
                  <a:pt x="71" y="36"/>
                  <a:pt x="71" y="36"/>
                  <a:pt x="70" y="35"/>
                </a:cubicBezTo>
                <a:cubicBezTo>
                  <a:pt x="70" y="35"/>
                  <a:pt x="69" y="35"/>
                  <a:pt x="69" y="34"/>
                </a:cubicBezTo>
                <a:cubicBezTo>
                  <a:pt x="69" y="34"/>
                  <a:pt x="68" y="34"/>
                  <a:pt x="68" y="34"/>
                </a:cubicBezTo>
                <a:cubicBezTo>
                  <a:pt x="67" y="33"/>
                  <a:pt x="67" y="33"/>
                  <a:pt x="66" y="33"/>
                </a:cubicBezTo>
                <a:cubicBezTo>
                  <a:pt x="66" y="33"/>
                  <a:pt x="66" y="33"/>
                  <a:pt x="65" y="32"/>
                </a:cubicBezTo>
                <a:cubicBezTo>
                  <a:pt x="65" y="32"/>
                  <a:pt x="64" y="32"/>
                  <a:pt x="63" y="32"/>
                </a:cubicBezTo>
                <a:cubicBezTo>
                  <a:pt x="63" y="31"/>
                  <a:pt x="63" y="31"/>
                  <a:pt x="63" y="31"/>
                </a:cubicBezTo>
                <a:cubicBezTo>
                  <a:pt x="62" y="31"/>
                  <a:pt x="61" y="31"/>
                  <a:pt x="60" y="31"/>
                </a:cubicBezTo>
                <a:cubicBezTo>
                  <a:pt x="60" y="30"/>
                  <a:pt x="60" y="30"/>
                  <a:pt x="60" y="30"/>
                </a:cubicBezTo>
                <a:cubicBezTo>
                  <a:pt x="59" y="30"/>
                  <a:pt x="58" y="30"/>
                  <a:pt x="57" y="30"/>
                </a:cubicBezTo>
                <a:cubicBezTo>
                  <a:pt x="57" y="30"/>
                  <a:pt x="57" y="30"/>
                  <a:pt x="56" y="30"/>
                </a:cubicBezTo>
                <a:cubicBezTo>
                  <a:pt x="56" y="30"/>
                  <a:pt x="55" y="30"/>
                  <a:pt x="54" y="29"/>
                </a:cubicBezTo>
                <a:cubicBezTo>
                  <a:pt x="54" y="29"/>
                  <a:pt x="53" y="29"/>
                  <a:pt x="53" y="29"/>
                </a:cubicBezTo>
                <a:cubicBezTo>
                  <a:pt x="53" y="29"/>
                  <a:pt x="52" y="29"/>
                  <a:pt x="52" y="29"/>
                </a:cubicBezTo>
                <a:cubicBezTo>
                  <a:pt x="52" y="29"/>
                  <a:pt x="52" y="29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34" y="31"/>
                  <a:pt x="21" y="44"/>
                  <a:pt x="21" y="60"/>
                </a:cubicBezTo>
                <a:cubicBezTo>
                  <a:pt x="21" y="77"/>
                  <a:pt x="35" y="91"/>
                  <a:pt x="52" y="91"/>
                </a:cubicBezTo>
                <a:close/>
                <a:moveTo>
                  <a:pt x="70" y="77"/>
                </a:moveTo>
                <a:cubicBezTo>
                  <a:pt x="57" y="64"/>
                  <a:pt x="57" y="64"/>
                  <a:pt x="57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6" y="69"/>
                  <a:pt x="74" y="74"/>
                  <a:pt x="70" y="77"/>
                </a:cubicBezTo>
                <a:close/>
                <a:moveTo>
                  <a:pt x="54" y="35"/>
                </a:moveTo>
                <a:cubicBezTo>
                  <a:pt x="54" y="35"/>
                  <a:pt x="55" y="35"/>
                  <a:pt x="55" y="35"/>
                </a:cubicBezTo>
                <a:cubicBezTo>
                  <a:pt x="56" y="35"/>
                  <a:pt x="56" y="35"/>
                  <a:pt x="57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9" y="36"/>
                  <a:pt x="59" y="36"/>
                </a:cubicBezTo>
                <a:cubicBezTo>
                  <a:pt x="59" y="36"/>
                  <a:pt x="60" y="36"/>
                  <a:pt x="60" y="36"/>
                </a:cubicBezTo>
                <a:cubicBezTo>
                  <a:pt x="67" y="38"/>
                  <a:pt x="74" y="45"/>
                  <a:pt x="76" y="52"/>
                </a:cubicBezTo>
                <a:cubicBezTo>
                  <a:pt x="76" y="52"/>
                  <a:pt x="76" y="53"/>
                  <a:pt x="76" y="53"/>
                </a:cubicBezTo>
                <a:cubicBezTo>
                  <a:pt x="76" y="53"/>
                  <a:pt x="77" y="54"/>
                  <a:pt x="77" y="55"/>
                </a:cubicBezTo>
                <a:cubicBezTo>
                  <a:pt x="77" y="55"/>
                  <a:pt x="77" y="55"/>
                  <a:pt x="77" y="55"/>
                </a:cubicBezTo>
                <a:cubicBezTo>
                  <a:pt x="77" y="56"/>
                  <a:pt x="77" y="56"/>
                  <a:pt x="77" y="57"/>
                </a:cubicBezTo>
                <a:cubicBezTo>
                  <a:pt x="77" y="57"/>
                  <a:pt x="77" y="58"/>
                  <a:pt x="77" y="58"/>
                </a:cubicBezTo>
                <a:cubicBezTo>
                  <a:pt x="77" y="58"/>
                  <a:pt x="77" y="58"/>
                  <a:pt x="77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35"/>
                  <a:pt x="53" y="35"/>
                  <a:pt x="53" y="35"/>
                </a:cubicBezTo>
                <a:cubicBezTo>
                  <a:pt x="54" y="35"/>
                  <a:pt x="54" y="35"/>
                  <a:pt x="54" y="35"/>
                </a:cubicBezTo>
                <a:close/>
                <a:moveTo>
                  <a:pt x="48" y="35"/>
                </a:move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4"/>
                  <a:pt x="48" y="64"/>
                  <a:pt x="48" y="64"/>
                </a:cubicBezTo>
                <a:cubicBezTo>
                  <a:pt x="50" y="64"/>
                  <a:pt x="50" y="64"/>
                  <a:pt x="50" y="64"/>
                </a:cubicBezTo>
                <a:cubicBezTo>
                  <a:pt x="66" y="81"/>
                  <a:pt x="66" y="81"/>
                  <a:pt x="66" y="81"/>
                </a:cubicBezTo>
                <a:cubicBezTo>
                  <a:pt x="62" y="84"/>
                  <a:pt x="57" y="85"/>
                  <a:pt x="52" y="85"/>
                </a:cubicBezTo>
                <a:cubicBezTo>
                  <a:pt x="38" y="85"/>
                  <a:pt x="27" y="74"/>
                  <a:pt x="27" y="60"/>
                </a:cubicBezTo>
                <a:cubicBezTo>
                  <a:pt x="27" y="47"/>
                  <a:pt x="36" y="37"/>
                  <a:pt x="48" y="35"/>
                </a:cubicBezTo>
                <a:close/>
                <a:moveTo>
                  <a:pt x="104" y="51"/>
                </a:moveTo>
                <a:cubicBezTo>
                  <a:pt x="125" y="51"/>
                  <a:pt x="125" y="51"/>
                  <a:pt x="125" y="51"/>
                </a:cubicBezTo>
                <a:cubicBezTo>
                  <a:pt x="127" y="51"/>
                  <a:pt x="128" y="49"/>
                  <a:pt x="128" y="48"/>
                </a:cubicBezTo>
                <a:cubicBezTo>
                  <a:pt x="128" y="47"/>
                  <a:pt x="127" y="45"/>
                  <a:pt x="125" y="45"/>
                </a:cubicBezTo>
                <a:cubicBezTo>
                  <a:pt x="104" y="45"/>
                  <a:pt x="104" y="45"/>
                  <a:pt x="104" y="45"/>
                </a:cubicBezTo>
                <a:cubicBezTo>
                  <a:pt x="103" y="45"/>
                  <a:pt x="101" y="47"/>
                  <a:pt x="101" y="48"/>
                </a:cubicBezTo>
                <a:cubicBezTo>
                  <a:pt x="101" y="49"/>
                  <a:pt x="103" y="51"/>
                  <a:pt x="104" y="51"/>
                </a:cubicBezTo>
                <a:close/>
                <a:moveTo>
                  <a:pt x="137" y="46"/>
                </a:moveTo>
                <a:cubicBezTo>
                  <a:pt x="136" y="47"/>
                  <a:pt x="136" y="47"/>
                  <a:pt x="136" y="48"/>
                </a:cubicBezTo>
                <a:cubicBezTo>
                  <a:pt x="136" y="49"/>
                  <a:pt x="136" y="49"/>
                  <a:pt x="137" y="50"/>
                </a:cubicBezTo>
                <a:cubicBezTo>
                  <a:pt x="137" y="50"/>
                  <a:pt x="138" y="51"/>
                  <a:pt x="139" y="51"/>
                </a:cubicBezTo>
                <a:cubicBezTo>
                  <a:pt x="139" y="51"/>
                  <a:pt x="140" y="50"/>
                  <a:pt x="141" y="50"/>
                </a:cubicBezTo>
                <a:cubicBezTo>
                  <a:pt x="141" y="49"/>
                  <a:pt x="141" y="49"/>
                  <a:pt x="141" y="48"/>
                </a:cubicBezTo>
                <a:cubicBezTo>
                  <a:pt x="141" y="47"/>
                  <a:pt x="141" y="47"/>
                  <a:pt x="141" y="46"/>
                </a:cubicBezTo>
                <a:cubicBezTo>
                  <a:pt x="140" y="45"/>
                  <a:pt x="138" y="45"/>
                  <a:pt x="137" y="46"/>
                </a:cubicBezTo>
                <a:close/>
                <a:moveTo>
                  <a:pt x="131" y="37"/>
                </a:moveTo>
                <a:cubicBezTo>
                  <a:pt x="139" y="37"/>
                  <a:pt x="139" y="37"/>
                  <a:pt x="139" y="37"/>
                </a:cubicBezTo>
                <a:cubicBezTo>
                  <a:pt x="140" y="37"/>
                  <a:pt x="141" y="36"/>
                  <a:pt x="141" y="35"/>
                </a:cubicBezTo>
                <a:cubicBezTo>
                  <a:pt x="141" y="33"/>
                  <a:pt x="140" y="32"/>
                  <a:pt x="139" y="32"/>
                </a:cubicBezTo>
                <a:cubicBezTo>
                  <a:pt x="131" y="32"/>
                  <a:pt x="131" y="32"/>
                  <a:pt x="131" y="32"/>
                </a:cubicBezTo>
                <a:cubicBezTo>
                  <a:pt x="129" y="32"/>
                  <a:pt x="128" y="33"/>
                  <a:pt x="128" y="35"/>
                </a:cubicBezTo>
                <a:cubicBezTo>
                  <a:pt x="128" y="36"/>
                  <a:pt x="129" y="37"/>
                  <a:pt x="131" y="37"/>
                </a:cubicBezTo>
                <a:close/>
                <a:moveTo>
                  <a:pt x="104" y="37"/>
                </a:moveTo>
                <a:cubicBezTo>
                  <a:pt x="109" y="37"/>
                  <a:pt x="109" y="37"/>
                  <a:pt x="109" y="37"/>
                </a:cubicBezTo>
                <a:cubicBezTo>
                  <a:pt x="111" y="37"/>
                  <a:pt x="112" y="36"/>
                  <a:pt x="112" y="35"/>
                </a:cubicBezTo>
                <a:cubicBezTo>
                  <a:pt x="112" y="33"/>
                  <a:pt x="111" y="32"/>
                  <a:pt x="109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3" y="32"/>
                  <a:pt x="101" y="33"/>
                  <a:pt x="101" y="35"/>
                </a:cubicBezTo>
                <a:cubicBezTo>
                  <a:pt x="101" y="36"/>
                  <a:pt x="103" y="37"/>
                  <a:pt x="104" y="37"/>
                </a:cubicBezTo>
                <a:close/>
                <a:moveTo>
                  <a:pt x="120" y="37"/>
                </a:moveTo>
                <a:cubicBezTo>
                  <a:pt x="121" y="37"/>
                  <a:pt x="121" y="37"/>
                  <a:pt x="122" y="37"/>
                </a:cubicBezTo>
                <a:cubicBezTo>
                  <a:pt x="122" y="36"/>
                  <a:pt x="123" y="35"/>
                  <a:pt x="123" y="35"/>
                </a:cubicBezTo>
                <a:cubicBezTo>
                  <a:pt x="123" y="34"/>
                  <a:pt x="122" y="33"/>
                  <a:pt x="122" y="33"/>
                </a:cubicBezTo>
                <a:cubicBezTo>
                  <a:pt x="121" y="32"/>
                  <a:pt x="119" y="32"/>
                  <a:pt x="118" y="33"/>
                </a:cubicBezTo>
                <a:cubicBezTo>
                  <a:pt x="118" y="33"/>
                  <a:pt x="117" y="34"/>
                  <a:pt x="117" y="35"/>
                </a:cubicBezTo>
                <a:cubicBezTo>
                  <a:pt x="117" y="35"/>
                  <a:pt x="118" y="36"/>
                  <a:pt x="118" y="37"/>
                </a:cubicBezTo>
                <a:cubicBezTo>
                  <a:pt x="119" y="37"/>
                  <a:pt x="119" y="37"/>
                  <a:pt x="120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Freeform 1118">
            <a:extLst>
              <a:ext uri="{FF2B5EF4-FFF2-40B4-BE49-F238E27FC236}">
                <a16:creationId xmlns:a16="http://schemas.microsoft.com/office/drawing/2014/main" id="{BE9D793F-840A-4079-82B3-28539241AFE3}"/>
              </a:ext>
            </a:extLst>
          </p:cNvPr>
          <p:cNvSpPr>
            <a:spLocks noEditPoints="1"/>
          </p:cNvSpPr>
          <p:nvPr/>
        </p:nvSpPr>
        <p:spPr bwMode="auto">
          <a:xfrm>
            <a:off x="6731739" y="5285838"/>
            <a:ext cx="444220" cy="446786"/>
          </a:xfrm>
          <a:custGeom>
            <a:avLst/>
            <a:gdLst>
              <a:gd name="T0" fmla="*/ 0 w 160"/>
              <a:gd name="T1" fmla="*/ 0 h 160"/>
              <a:gd name="T2" fmla="*/ 17165 w 160"/>
              <a:gd name="T3" fmla="*/ 441960 h 160"/>
              <a:gd name="T4" fmla="*/ 10299 w 160"/>
              <a:gd name="T5" fmla="*/ 459224 h 160"/>
              <a:gd name="T6" fmla="*/ 264339 w 160"/>
              <a:gd name="T7" fmla="*/ 479941 h 160"/>
              <a:gd name="T8" fmla="*/ 274638 w 160"/>
              <a:gd name="T9" fmla="*/ 552450 h 160"/>
              <a:gd name="T10" fmla="*/ 284936 w 160"/>
              <a:gd name="T11" fmla="*/ 479941 h 160"/>
              <a:gd name="T12" fmla="*/ 538976 w 160"/>
              <a:gd name="T13" fmla="*/ 459224 h 160"/>
              <a:gd name="T14" fmla="*/ 532110 w 160"/>
              <a:gd name="T15" fmla="*/ 441960 h 160"/>
              <a:gd name="T16" fmla="*/ 291802 w 160"/>
              <a:gd name="T17" fmla="*/ 514469 h 160"/>
              <a:gd name="T18" fmla="*/ 274638 w 160"/>
              <a:gd name="T19" fmla="*/ 497205 h 160"/>
              <a:gd name="T20" fmla="*/ 532110 w 160"/>
              <a:gd name="T21" fmla="*/ 17264 h 160"/>
              <a:gd name="T22" fmla="*/ 17165 w 160"/>
              <a:gd name="T23" fmla="*/ 17264 h 160"/>
              <a:gd name="T24" fmla="*/ 37763 w 160"/>
              <a:gd name="T25" fmla="*/ 72509 h 160"/>
              <a:gd name="T26" fmla="*/ 230009 w 160"/>
              <a:gd name="T27" fmla="*/ 369451 h 160"/>
              <a:gd name="T28" fmla="*/ 154484 w 160"/>
              <a:gd name="T29" fmla="*/ 248603 h 160"/>
              <a:gd name="T30" fmla="*/ 154484 w 160"/>
              <a:gd name="T31" fmla="*/ 414338 h 160"/>
              <a:gd name="T32" fmla="*/ 175081 w 160"/>
              <a:gd name="T33" fmla="*/ 265867 h 160"/>
              <a:gd name="T34" fmla="*/ 175081 w 160"/>
              <a:gd name="T35" fmla="*/ 348734 h 160"/>
              <a:gd name="T36" fmla="*/ 175081 w 160"/>
              <a:gd name="T37" fmla="*/ 397073 h 160"/>
              <a:gd name="T38" fmla="*/ 209411 w 160"/>
              <a:gd name="T39" fmla="*/ 397073 h 160"/>
              <a:gd name="T40" fmla="*/ 312400 w 160"/>
              <a:gd name="T41" fmla="*/ 193358 h 160"/>
              <a:gd name="T42" fmla="*/ 236875 w 160"/>
              <a:gd name="T43" fmla="*/ 369451 h 160"/>
              <a:gd name="T44" fmla="*/ 312400 w 160"/>
              <a:gd name="T45" fmla="*/ 369451 h 160"/>
              <a:gd name="T46" fmla="*/ 291802 w 160"/>
              <a:gd name="T47" fmla="*/ 348734 h 160"/>
              <a:gd name="T48" fmla="*/ 291802 w 160"/>
              <a:gd name="T49" fmla="*/ 397073 h 160"/>
              <a:gd name="T50" fmla="*/ 291802 w 160"/>
              <a:gd name="T51" fmla="*/ 369451 h 160"/>
              <a:gd name="T52" fmla="*/ 394791 w 160"/>
              <a:gd name="T53" fmla="*/ 348734 h 160"/>
              <a:gd name="T54" fmla="*/ 319266 w 160"/>
              <a:gd name="T55" fmla="*/ 348734 h 160"/>
              <a:gd name="T56" fmla="*/ 394791 w 160"/>
              <a:gd name="T57" fmla="*/ 414338 h 160"/>
              <a:gd name="T58" fmla="*/ 374194 w 160"/>
              <a:gd name="T59" fmla="*/ 276225 h 160"/>
              <a:gd name="T60" fmla="*/ 339864 w 160"/>
              <a:gd name="T61" fmla="*/ 276225 h 160"/>
              <a:gd name="T62" fmla="*/ 339864 w 160"/>
              <a:gd name="T63" fmla="*/ 369451 h 160"/>
              <a:gd name="T64" fmla="*/ 477183 w 160"/>
              <a:gd name="T65" fmla="*/ 369451 h 160"/>
              <a:gd name="T66" fmla="*/ 401657 w 160"/>
              <a:gd name="T67" fmla="*/ 138113 h 160"/>
              <a:gd name="T68" fmla="*/ 401657 w 160"/>
              <a:gd name="T69" fmla="*/ 414338 h 160"/>
              <a:gd name="T70" fmla="*/ 422255 w 160"/>
              <a:gd name="T71" fmla="*/ 155377 h 160"/>
              <a:gd name="T72" fmla="*/ 422255 w 160"/>
              <a:gd name="T73" fmla="*/ 348734 h 160"/>
              <a:gd name="T74" fmla="*/ 422255 w 160"/>
              <a:gd name="T75" fmla="*/ 397073 h 160"/>
              <a:gd name="T76" fmla="*/ 456585 w 160"/>
              <a:gd name="T77" fmla="*/ 397073 h 160"/>
              <a:gd name="T78" fmla="*/ 72092 w 160"/>
              <a:gd name="T79" fmla="*/ 414338 h 160"/>
              <a:gd name="T80" fmla="*/ 147618 w 160"/>
              <a:gd name="T81" fmla="*/ 348734 h 160"/>
              <a:gd name="T82" fmla="*/ 72092 w 160"/>
              <a:gd name="T83" fmla="*/ 348734 h 160"/>
              <a:gd name="T84" fmla="*/ 92690 w 160"/>
              <a:gd name="T85" fmla="*/ 369451 h 160"/>
              <a:gd name="T86" fmla="*/ 92690 w 160"/>
              <a:gd name="T87" fmla="*/ 321112 h 160"/>
              <a:gd name="T88" fmla="*/ 92690 w 160"/>
              <a:gd name="T89" fmla="*/ 348734 h 160"/>
              <a:gd name="T90" fmla="*/ 78958 w 160"/>
              <a:gd name="T91" fmla="*/ 227886 h 160"/>
              <a:gd name="T92" fmla="*/ 137319 w 160"/>
              <a:gd name="T93" fmla="*/ 210622 h 160"/>
              <a:gd name="T94" fmla="*/ 144185 w 160"/>
              <a:gd name="T95" fmla="*/ 151924 h 160"/>
              <a:gd name="T96" fmla="*/ 92690 w 160"/>
              <a:gd name="T97" fmla="*/ 148471 h 160"/>
              <a:gd name="T98" fmla="*/ 116721 w 160"/>
              <a:gd name="T99" fmla="*/ 165735 h 160"/>
              <a:gd name="T100" fmla="*/ 72092 w 160"/>
              <a:gd name="T101" fmla="*/ 231338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160" y="21"/>
                </a:moveTo>
                <a:cubicBezTo>
                  <a:pt x="160" y="0"/>
                  <a:pt x="160" y="0"/>
                  <a:pt x="16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8"/>
                  <a:pt x="5" y="128"/>
                  <a:pt x="5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1" y="128"/>
                  <a:pt x="0" y="129"/>
                  <a:pt x="0" y="131"/>
                </a:cubicBezTo>
                <a:cubicBezTo>
                  <a:pt x="0" y="132"/>
                  <a:pt x="1" y="133"/>
                  <a:pt x="3" y="133"/>
                </a:cubicBezTo>
                <a:cubicBezTo>
                  <a:pt x="5" y="133"/>
                  <a:pt x="5" y="133"/>
                  <a:pt x="5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3" y="140"/>
                  <a:pt x="69" y="144"/>
                  <a:pt x="69" y="149"/>
                </a:cubicBezTo>
                <a:cubicBezTo>
                  <a:pt x="69" y="155"/>
                  <a:pt x="74" y="160"/>
                  <a:pt x="80" y="160"/>
                </a:cubicBezTo>
                <a:cubicBezTo>
                  <a:pt x="86" y="160"/>
                  <a:pt x="91" y="155"/>
                  <a:pt x="91" y="149"/>
                </a:cubicBezTo>
                <a:cubicBezTo>
                  <a:pt x="91" y="144"/>
                  <a:pt x="87" y="140"/>
                  <a:pt x="83" y="139"/>
                </a:cubicBezTo>
                <a:cubicBezTo>
                  <a:pt x="83" y="139"/>
                  <a:pt x="83" y="139"/>
                  <a:pt x="83" y="139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9" y="133"/>
                  <a:pt x="160" y="132"/>
                  <a:pt x="160" y="131"/>
                </a:cubicBezTo>
                <a:cubicBezTo>
                  <a:pt x="160" y="129"/>
                  <a:pt x="159" y="128"/>
                  <a:pt x="157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21"/>
                  <a:pt x="155" y="21"/>
                  <a:pt x="155" y="21"/>
                </a:cubicBezTo>
                <a:lnTo>
                  <a:pt x="160" y="21"/>
                </a:lnTo>
                <a:close/>
                <a:moveTo>
                  <a:pt x="85" y="149"/>
                </a:moveTo>
                <a:cubicBezTo>
                  <a:pt x="85" y="152"/>
                  <a:pt x="83" y="155"/>
                  <a:pt x="80" y="155"/>
                </a:cubicBezTo>
                <a:cubicBezTo>
                  <a:pt x="77" y="155"/>
                  <a:pt x="75" y="152"/>
                  <a:pt x="75" y="149"/>
                </a:cubicBezTo>
                <a:cubicBezTo>
                  <a:pt x="75" y="146"/>
                  <a:pt x="77" y="144"/>
                  <a:pt x="80" y="144"/>
                </a:cubicBezTo>
                <a:cubicBezTo>
                  <a:pt x="83" y="144"/>
                  <a:pt x="85" y="146"/>
                  <a:pt x="85" y="149"/>
                </a:cubicBezTo>
                <a:close/>
                <a:moveTo>
                  <a:pt x="5" y="5"/>
                </a:moveTo>
                <a:cubicBezTo>
                  <a:pt x="155" y="5"/>
                  <a:pt x="155" y="5"/>
                  <a:pt x="155" y="5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5" y="16"/>
                  <a:pt x="5" y="16"/>
                  <a:pt x="5" y="16"/>
                </a:cubicBezTo>
                <a:lnTo>
                  <a:pt x="5" y="5"/>
                </a:lnTo>
                <a:close/>
                <a:moveTo>
                  <a:pt x="149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21"/>
                  <a:pt x="11" y="21"/>
                  <a:pt x="11" y="21"/>
                </a:cubicBezTo>
                <a:cubicBezTo>
                  <a:pt x="149" y="21"/>
                  <a:pt x="149" y="21"/>
                  <a:pt x="149" y="21"/>
                </a:cubicBezTo>
                <a:lnTo>
                  <a:pt x="149" y="128"/>
                </a:lnTo>
                <a:close/>
                <a:moveTo>
                  <a:pt x="67" y="107"/>
                </a:moveTo>
                <a:cubicBezTo>
                  <a:pt x="67" y="101"/>
                  <a:pt x="67" y="101"/>
                  <a:pt x="67" y="101"/>
                </a:cubicBezTo>
                <a:cubicBezTo>
                  <a:pt x="67" y="72"/>
                  <a:pt x="67" y="72"/>
                  <a:pt x="67" y="72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67" y="120"/>
                  <a:pt x="67" y="120"/>
                  <a:pt x="67" y="120"/>
                </a:cubicBezTo>
                <a:lnTo>
                  <a:pt x="67" y="107"/>
                </a:lnTo>
                <a:close/>
                <a:moveTo>
                  <a:pt x="51" y="77"/>
                </a:moveTo>
                <a:cubicBezTo>
                  <a:pt x="61" y="77"/>
                  <a:pt x="61" y="77"/>
                  <a:pt x="61" y="77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51" y="101"/>
                  <a:pt x="51" y="101"/>
                  <a:pt x="51" y="101"/>
                </a:cubicBezTo>
                <a:lnTo>
                  <a:pt x="51" y="77"/>
                </a:lnTo>
                <a:close/>
                <a:moveTo>
                  <a:pt x="61" y="115"/>
                </a:moveTo>
                <a:cubicBezTo>
                  <a:pt x="51" y="115"/>
                  <a:pt x="51" y="115"/>
                  <a:pt x="51" y="115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61" y="107"/>
                  <a:pt x="61" y="107"/>
                  <a:pt x="61" y="107"/>
                </a:cubicBezTo>
                <a:lnTo>
                  <a:pt x="61" y="115"/>
                </a:lnTo>
                <a:close/>
                <a:moveTo>
                  <a:pt x="91" y="107"/>
                </a:moveTo>
                <a:cubicBezTo>
                  <a:pt x="91" y="101"/>
                  <a:pt x="91" y="101"/>
                  <a:pt x="91" y="101"/>
                </a:cubicBezTo>
                <a:cubicBezTo>
                  <a:pt x="91" y="56"/>
                  <a:pt x="91" y="56"/>
                  <a:pt x="91" y="56"/>
                </a:cubicBezTo>
                <a:cubicBezTo>
                  <a:pt x="69" y="56"/>
                  <a:pt x="69" y="56"/>
                  <a:pt x="69" y="56"/>
                </a:cubicBezTo>
                <a:cubicBezTo>
                  <a:pt x="69" y="101"/>
                  <a:pt x="69" y="101"/>
                  <a:pt x="69" y="101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69" y="120"/>
                  <a:pt x="69" y="120"/>
                  <a:pt x="69" y="120"/>
                </a:cubicBezTo>
                <a:cubicBezTo>
                  <a:pt x="91" y="120"/>
                  <a:pt x="91" y="120"/>
                  <a:pt x="91" y="120"/>
                </a:cubicBezTo>
                <a:lnTo>
                  <a:pt x="91" y="107"/>
                </a:lnTo>
                <a:close/>
                <a:moveTo>
                  <a:pt x="75" y="61"/>
                </a:moveTo>
                <a:cubicBezTo>
                  <a:pt x="85" y="61"/>
                  <a:pt x="85" y="61"/>
                  <a:pt x="85" y="61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75" y="101"/>
                  <a:pt x="75" y="101"/>
                  <a:pt x="75" y="101"/>
                </a:cubicBezTo>
                <a:lnTo>
                  <a:pt x="75" y="61"/>
                </a:lnTo>
                <a:close/>
                <a:moveTo>
                  <a:pt x="85" y="115"/>
                </a:moveTo>
                <a:cubicBezTo>
                  <a:pt x="75" y="115"/>
                  <a:pt x="75" y="115"/>
                  <a:pt x="75" y="115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85" y="107"/>
                  <a:pt x="85" y="107"/>
                  <a:pt x="85" y="107"/>
                </a:cubicBezTo>
                <a:lnTo>
                  <a:pt x="85" y="115"/>
                </a:lnTo>
                <a:close/>
                <a:moveTo>
                  <a:pt x="115" y="107"/>
                </a:moveTo>
                <a:cubicBezTo>
                  <a:pt x="115" y="101"/>
                  <a:pt x="115" y="101"/>
                  <a:pt x="115" y="101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93" y="75"/>
                  <a:pt x="93" y="75"/>
                  <a:pt x="93" y="75"/>
                </a:cubicBezTo>
                <a:cubicBezTo>
                  <a:pt x="93" y="101"/>
                  <a:pt x="93" y="101"/>
                  <a:pt x="93" y="101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115" y="120"/>
                  <a:pt x="115" y="120"/>
                  <a:pt x="115" y="120"/>
                </a:cubicBezTo>
                <a:lnTo>
                  <a:pt x="115" y="107"/>
                </a:lnTo>
                <a:close/>
                <a:moveTo>
                  <a:pt x="99" y="80"/>
                </a:moveTo>
                <a:cubicBezTo>
                  <a:pt x="109" y="80"/>
                  <a:pt x="109" y="80"/>
                  <a:pt x="109" y="8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99" y="101"/>
                  <a:pt x="99" y="101"/>
                  <a:pt x="99" y="101"/>
                </a:cubicBezTo>
                <a:lnTo>
                  <a:pt x="99" y="80"/>
                </a:lnTo>
                <a:close/>
                <a:moveTo>
                  <a:pt x="109" y="115"/>
                </a:moveTo>
                <a:cubicBezTo>
                  <a:pt x="99" y="115"/>
                  <a:pt x="99" y="115"/>
                  <a:pt x="99" y="115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109" y="107"/>
                  <a:pt x="109" y="107"/>
                  <a:pt x="109" y="107"/>
                </a:cubicBezTo>
                <a:lnTo>
                  <a:pt x="109" y="115"/>
                </a:lnTo>
                <a:close/>
                <a:moveTo>
                  <a:pt x="139" y="107"/>
                </a:moveTo>
                <a:cubicBezTo>
                  <a:pt x="139" y="101"/>
                  <a:pt x="139" y="101"/>
                  <a:pt x="139" y="101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7" y="120"/>
                  <a:pt x="117" y="120"/>
                  <a:pt x="117" y="120"/>
                </a:cubicBezTo>
                <a:cubicBezTo>
                  <a:pt x="139" y="120"/>
                  <a:pt x="139" y="120"/>
                  <a:pt x="139" y="120"/>
                </a:cubicBezTo>
                <a:lnTo>
                  <a:pt x="139" y="107"/>
                </a:lnTo>
                <a:close/>
                <a:moveTo>
                  <a:pt x="123" y="45"/>
                </a:moveTo>
                <a:cubicBezTo>
                  <a:pt x="133" y="45"/>
                  <a:pt x="133" y="45"/>
                  <a:pt x="133" y="45"/>
                </a:cubicBezTo>
                <a:cubicBezTo>
                  <a:pt x="133" y="101"/>
                  <a:pt x="133" y="101"/>
                  <a:pt x="133" y="101"/>
                </a:cubicBezTo>
                <a:cubicBezTo>
                  <a:pt x="123" y="101"/>
                  <a:pt x="123" y="101"/>
                  <a:pt x="123" y="101"/>
                </a:cubicBezTo>
                <a:lnTo>
                  <a:pt x="123" y="45"/>
                </a:lnTo>
                <a:close/>
                <a:moveTo>
                  <a:pt x="133" y="115"/>
                </a:moveTo>
                <a:cubicBezTo>
                  <a:pt x="123" y="115"/>
                  <a:pt x="123" y="115"/>
                  <a:pt x="123" y="115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33" y="107"/>
                  <a:pt x="133" y="107"/>
                  <a:pt x="133" y="107"/>
                </a:cubicBezTo>
                <a:lnTo>
                  <a:pt x="133" y="115"/>
                </a:lnTo>
                <a:close/>
                <a:moveTo>
                  <a:pt x="21" y="101"/>
                </a:moveTo>
                <a:cubicBezTo>
                  <a:pt x="21" y="107"/>
                  <a:pt x="21" y="107"/>
                  <a:pt x="21" y="107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3" y="88"/>
                  <a:pt x="43" y="88"/>
                  <a:pt x="43" y="88"/>
                </a:cubicBezTo>
                <a:cubicBezTo>
                  <a:pt x="21" y="88"/>
                  <a:pt x="21" y="88"/>
                  <a:pt x="21" y="88"/>
                </a:cubicBezTo>
                <a:lnTo>
                  <a:pt x="21" y="101"/>
                </a:lnTo>
                <a:close/>
                <a:moveTo>
                  <a:pt x="37" y="115"/>
                </a:moveTo>
                <a:cubicBezTo>
                  <a:pt x="27" y="115"/>
                  <a:pt x="27" y="115"/>
                  <a:pt x="27" y="115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37" y="107"/>
                  <a:pt x="37" y="107"/>
                  <a:pt x="37" y="107"/>
                </a:cubicBezTo>
                <a:lnTo>
                  <a:pt x="37" y="115"/>
                </a:lnTo>
                <a:close/>
                <a:moveTo>
                  <a:pt x="27" y="93"/>
                </a:moveTo>
                <a:cubicBezTo>
                  <a:pt x="37" y="93"/>
                  <a:pt x="37" y="93"/>
                  <a:pt x="37" y="93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27" y="101"/>
                  <a:pt x="27" y="101"/>
                  <a:pt x="27" y="101"/>
                </a:cubicBezTo>
                <a:lnTo>
                  <a:pt x="27" y="93"/>
                </a:lnTo>
                <a:close/>
                <a:moveTo>
                  <a:pt x="21" y="67"/>
                </a:moveTo>
                <a:cubicBezTo>
                  <a:pt x="22" y="67"/>
                  <a:pt x="23" y="66"/>
                  <a:pt x="23" y="66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60"/>
                  <a:pt x="39" y="61"/>
                  <a:pt x="40" y="61"/>
                </a:cubicBezTo>
                <a:cubicBezTo>
                  <a:pt x="41" y="61"/>
                  <a:pt x="43" y="60"/>
                  <a:pt x="43" y="59"/>
                </a:cubicBezTo>
                <a:cubicBezTo>
                  <a:pt x="43" y="45"/>
                  <a:pt x="43" y="45"/>
                  <a:pt x="43" y="45"/>
                </a:cubicBezTo>
                <a:cubicBezTo>
                  <a:pt x="43" y="45"/>
                  <a:pt x="43" y="45"/>
                  <a:pt x="42" y="44"/>
                </a:cubicBezTo>
                <a:cubicBezTo>
                  <a:pt x="42" y="44"/>
                  <a:pt x="42" y="43"/>
                  <a:pt x="41" y="43"/>
                </a:cubicBezTo>
                <a:cubicBezTo>
                  <a:pt x="41" y="43"/>
                  <a:pt x="40" y="43"/>
                  <a:pt x="40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5" y="43"/>
                  <a:pt x="24" y="44"/>
                  <a:pt x="24" y="45"/>
                </a:cubicBezTo>
                <a:cubicBezTo>
                  <a:pt x="24" y="47"/>
                  <a:pt x="25" y="48"/>
                  <a:pt x="27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19" y="62"/>
                  <a:pt x="19" y="62"/>
                  <a:pt x="19" y="62"/>
                </a:cubicBezTo>
                <a:cubicBezTo>
                  <a:pt x="18" y="63"/>
                  <a:pt x="18" y="65"/>
                  <a:pt x="19" y="66"/>
                </a:cubicBezTo>
                <a:cubicBezTo>
                  <a:pt x="20" y="66"/>
                  <a:pt x="21" y="67"/>
                  <a:pt x="21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1124">
            <a:extLst>
              <a:ext uri="{FF2B5EF4-FFF2-40B4-BE49-F238E27FC236}">
                <a16:creationId xmlns:a16="http://schemas.microsoft.com/office/drawing/2014/main" id="{005E992A-585A-432E-A04D-CF4FF5536266}"/>
              </a:ext>
            </a:extLst>
          </p:cNvPr>
          <p:cNvSpPr>
            <a:spLocks noEditPoints="1"/>
          </p:cNvSpPr>
          <p:nvPr/>
        </p:nvSpPr>
        <p:spPr bwMode="auto">
          <a:xfrm>
            <a:off x="9729144" y="5285838"/>
            <a:ext cx="437798" cy="446786"/>
          </a:xfrm>
          <a:custGeom>
            <a:avLst/>
            <a:gdLst>
              <a:gd name="T0" fmla="*/ 524207 w 158"/>
              <a:gd name="T1" fmla="*/ 3453 h 160"/>
              <a:gd name="T2" fmla="*/ 277521 w 158"/>
              <a:gd name="T3" fmla="*/ 37981 h 160"/>
              <a:gd name="T4" fmla="*/ 0 w 158"/>
              <a:gd name="T5" fmla="*/ 331470 h 160"/>
              <a:gd name="T6" fmla="*/ 195293 w 158"/>
              <a:gd name="T7" fmla="*/ 542092 h 160"/>
              <a:gd name="T8" fmla="*/ 243259 w 158"/>
              <a:gd name="T9" fmla="*/ 542092 h 160"/>
              <a:gd name="T10" fmla="*/ 503650 w 158"/>
              <a:gd name="T11" fmla="*/ 48339 h 160"/>
              <a:gd name="T12" fmla="*/ 537912 w 158"/>
              <a:gd name="T13" fmla="*/ 3453 h 160"/>
              <a:gd name="T14" fmla="*/ 229555 w 158"/>
              <a:gd name="T15" fmla="*/ 528280 h 160"/>
              <a:gd name="T16" fmla="*/ 23983 w 158"/>
              <a:gd name="T17" fmla="*/ 341828 h 160"/>
              <a:gd name="T18" fmla="*/ 23983 w 158"/>
              <a:gd name="T19" fmla="*/ 321112 h 160"/>
              <a:gd name="T20" fmla="*/ 472814 w 158"/>
              <a:gd name="T21" fmla="*/ 55245 h 160"/>
              <a:gd name="T22" fmla="*/ 400864 w 158"/>
              <a:gd name="T23" fmla="*/ 93226 h 160"/>
              <a:gd name="T24" fmla="*/ 400864 w 158"/>
              <a:gd name="T25" fmla="*/ 182999 h 160"/>
              <a:gd name="T26" fmla="*/ 438552 w 158"/>
              <a:gd name="T27" fmla="*/ 113943 h 160"/>
              <a:gd name="T28" fmla="*/ 483093 w 158"/>
              <a:gd name="T29" fmla="*/ 265867 h 160"/>
              <a:gd name="T30" fmla="*/ 400864 w 158"/>
              <a:gd name="T31" fmla="*/ 165735 h 160"/>
              <a:gd name="T32" fmla="*/ 400864 w 158"/>
              <a:gd name="T33" fmla="*/ 110490 h 160"/>
              <a:gd name="T34" fmla="*/ 394012 w 158"/>
              <a:gd name="T35" fmla="*/ 131207 h 160"/>
              <a:gd name="T36" fmla="*/ 400864 w 158"/>
              <a:gd name="T37" fmla="*/ 148471 h 160"/>
              <a:gd name="T38" fmla="*/ 428274 w 158"/>
              <a:gd name="T39" fmla="*/ 127754 h 160"/>
              <a:gd name="T40" fmla="*/ 363176 w 158"/>
              <a:gd name="T41" fmla="*/ 193358 h 160"/>
              <a:gd name="T42" fmla="*/ 352898 w 158"/>
              <a:gd name="T43" fmla="*/ 182999 h 160"/>
              <a:gd name="T44" fmla="*/ 287800 w 158"/>
              <a:gd name="T45" fmla="*/ 169188 h 160"/>
              <a:gd name="T46" fmla="*/ 236407 w 158"/>
              <a:gd name="T47" fmla="*/ 234791 h 160"/>
              <a:gd name="T48" fmla="*/ 161031 w 158"/>
              <a:gd name="T49" fmla="*/ 372904 h 160"/>
              <a:gd name="T50" fmla="*/ 167883 w 158"/>
              <a:gd name="T51" fmla="*/ 276225 h 160"/>
              <a:gd name="T52" fmla="*/ 147326 w 158"/>
              <a:gd name="T53" fmla="*/ 386715 h 160"/>
              <a:gd name="T54" fmla="*/ 137048 w 158"/>
              <a:gd name="T55" fmla="*/ 410885 h 160"/>
              <a:gd name="T56" fmla="*/ 150752 w 158"/>
              <a:gd name="T57" fmla="*/ 410885 h 160"/>
              <a:gd name="T58" fmla="*/ 212424 w 158"/>
              <a:gd name="T59" fmla="*/ 417790 h 160"/>
              <a:gd name="T60" fmla="*/ 256964 w 158"/>
              <a:gd name="T61" fmla="*/ 397073 h 160"/>
              <a:gd name="T62" fmla="*/ 263817 w 158"/>
              <a:gd name="T63" fmla="*/ 296942 h 160"/>
              <a:gd name="T64" fmla="*/ 339193 w 158"/>
              <a:gd name="T65" fmla="*/ 300395 h 160"/>
              <a:gd name="T66" fmla="*/ 352898 w 158"/>
              <a:gd name="T67" fmla="*/ 310753 h 160"/>
              <a:gd name="T68" fmla="*/ 363176 w 158"/>
              <a:gd name="T69" fmla="*/ 193358 h 160"/>
              <a:gd name="T70" fmla="*/ 243259 w 158"/>
              <a:gd name="T71" fmla="*/ 386715 h 160"/>
              <a:gd name="T72" fmla="*/ 174736 w 158"/>
              <a:gd name="T73" fmla="*/ 386715 h 160"/>
              <a:gd name="T74" fmla="*/ 253538 w 158"/>
              <a:gd name="T75" fmla="*/ 355640 h 160"/>
              <a:gd name="T76" fmla="*/ 263817 w 158"/>
              <a:gd name="T77" fmla="*/ 203716 h 160"/>
              <a:gd name="T78" fmla="*/ 332340 w 158"/>
              <a:gd name="T79" fmla="*/ 200263 h 160"/>
              <a:gd name="T80" fmla="*/ 253538 w 158"/>
              <a:gd name="T81" fmla="*/ 231338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8" h="160"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6" y="98"/>
                  <a:pt x="5" y="97"/>
                  <a:pt x="5" y="96"/>
                </a:cubicBezTo>
                <a:cubicBezTo>
                  <a:pt x="5" y="95"/>
                  <a:pt x="6" y="94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  <a:moveTo>
                  <a:pt x="106" y="56"/>
                </a:moveTo>
                <a:cubicBezTo>
                  <a:pt x="107" y="55"/>
                  <a:pt x="107" y="54"/>
                  <a:pt x="106" y="53"/>
                </a:cubicBezTo>
                <a:cubicBezTo>
                  <a:pt x="105" y="52"/>
                  <a:pt x="104" y="52"/>
                  <a:pt x="103" y="53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96" y="51"/>
                  <a:pt x="90" y="49"/>
                  <a:pt x="84" y="49"/>
                </a:cubicBezTo>
                <a:cubicBezTo>
                  <a:pt x="79" y="50"/>
                  <a:pt x="76" y="52"/>
                  <a:pt x="73" y="55"/>
                </a:cubicBezTo>
                <a:cubicBezTo>
                  <a:pt x="70" y="59"/>
                  <a:pt x="69" y="63"/>
                  <a:pt x="69" y="68"/>
                </a:cubicBezTo>
                <a:cubicBezTo>
                  <a:pt x="71" y="84"/>
                  <a:pt x="71" y="84"/>
                  <a:pt x="71" y="84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42" y="101"/>
                  <a:pt x="42" y="90"/>
                  <a:pt x="49" y="84"/>
                </a:cubicBezTo>
                <a:cubicBezTo>
                  <a:pt x="50" y="83"/>
                  <a:pt x="50" y="81"/>
                  <a:pt x="49" y="80"/>
                </a:cubicBezTo>
                <a:cubicBezTo>
                  <a:pt x="48" y="79"/>
                  <a:pt x="46" y="79"/>
                  <a:pt x="45" y="80"/>
                </a:cubicBezTo>
                <a:cubicBezTo>
                  <a:pt x="37" y="89"/>
                  <a:pt x="36" y="102"/>
                  <a:pt x="43" y="112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39" y="116"/>
                  <a:pt x="39" y="118"/>
                  <a:pt x="40" y="119"/>
                </a:cubicBezTo>
                <a:cubicBezTo>
                  <a:pt x="41" y="119"/>
                  <a:pt x="42" y="119"/>
                  <a:pt x="42" y="119"/>
                </a:cubicBezTo>
                <a:cubicBezTo>
                  <a:pt x="43" y="119"/>
                  <a:pt x="44" y="119"/>
                  <a:pt x="44" y="119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52" y="119"/>
                  <a:pt x="57" y="121"/>
                  <a:pt x="62" y="121"/>
                </a:cubicBezTo>
                <a:cubicBezTo>
                  <a:pt x="63" y="121"/>
                  <a:pt x="64" y="121"/>
                  <a:pt x="64" y="121"/>
                </a:cubicBezTo>
                <a:cubicBezTo>
                  <a:pt x="69" y="120"/>
                  <a:pt x="72" y="118"/>
                  <a:pt x="75" y="115"/>
                </a:cubicBezTo>
                <a:cubicBezTo>
                  <a:pt x="78" y="111"/>
                  <a:pt x="79" y="107"/>
                  <a:pt x="79" y="102"/>
                </a:cubicBezTo>
                <a:cubicBezTo>
                  <a:pt x="77" y="86"/>
                  <a:pt x="77" y="86"/>
                  <a:pt x="77" y="86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06" y="69"/>
                  <a:pt x="106" y="80"/>
                  <a:pt x="99" y="87"/>
                </a:cubicBezTo>
                <a:cubicBezTo>
                  <a:pt x="98" y="88"/>
                  <a:pt x="98" y="89"/>
                  <a:pt x="99" y="90"/>
                </a:cubicBezTo>
                <a:cubicBezTo>
                  <a:pt x="100" y="91"/>
                  <a:pt x="102" y="91"/>
                  <a:pt x="103" y="90"/>
                </a:cubicBezTo>
                <a:cubicBezTo>
                  <a:pt x="111" y="82"/>
                  <a:pt x="112" y="68"/>
                  <a:pt x="104" y="58"/>
                </a:cubicBezTo>
                <a:lnTo>
                  <a:pt x="106" y="56"/>
                </a:lnTo>
                <a:close/>
                <a:moveTo>
                  <a:pt x="74" y="103"/>
                </a:moveTo>
                <a:cubicBezTo>
                  <a:pt x="74" y="106"/>
                  <a:pt x="73" y="109"/>
                  <a:pt x="71" y="112"/>
                </a:cubicBezTo>
                <a:cubicBezTo>
                  <a:pt x="69" y="114"/>
                  <a:pt x="67" y="115"/>
                  <a:pt x="64" y="115"/>
                </a:cubicBezTo>
                <a:cubicBezTo>
                  <a:pt x="59" y="116"/>
                  <a:pt x="55" y="114"/>
                  <a:pt x="51" y="112"/>
                </a:cubicBezTo>
                <a:cubicBezTo>
                  <a:pt x="72" y="91"/>
                  <a:pt x="72" y="91"/>
                  <a:pt x="72" y="91"/>
                </a:cubicBezTo>
                <a:lnTo>
                  <a:pt x="74" y="103"/>
                </a:lnTo>
                <a:close/>
                <a:moveTo>
                  <a:pt x="74" y="67"/>
                </a:moveTo>
                <a:cubicBezTo>
                  <a:pt x="74" y="64"/>
                  <a:pt x="75" y="61"/>
                  <a:pt x="77" y="59"/>
                </a:cubicBezTo>
                <a:cubicBezTo>
                  <a:pt x="79" y="56"/>
                  <a:pt x="81" y="55"/>
                  <a:pt x="84" y="55"/>
                </a:cubicBezTo>
                <a:cubicBezTo>
                  <a:pt x="89" y="54"/>
                  <a:pt x="93" y="56"/>
                  <a:pt x="97" y="58"/>
                </a:cubicBezTo>
                <a:cubicBezTo>
                  <a:pt x="76" y="79"/>
                  <a:pt x="76" y="79"/>
                  <a:pt x="76" y="79"/>
                </a:cubicBezTo>
                <a:lnTo>
                  <a:pt x="74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1125">
            <a:extLst>
              <a:ext uri="{FF2B5EF4-FFF2-40B4-BE49-F238E27FC236}">
                <a16:creationId xmlns:a16="http://schemas.microsoft.com/office/drawing/2014/main" id="{AB2BFDB2-A1C3-4980-815A-8559D7222F17}"/>
              </a:ext>
            </a:extLst>
          </p:cNvPr>
          <p:cNvSpPr>
            <a:spLocks noEditPoints="1"/>
          </p:cNvSpPr>
          <p:nvPr/>
        </p:nvSpPr>
        <p:spPr bwMode="auto">
          <a:xfrm>
            <a:off x="7711662" y="5285838"/>
            <a:ext cx="437798" cy="446786"/>
          </a:xfrm>
          <a:custGeom>
            <a:avLst/>
            <a:gdLst>
              <a:gd name="T0" fmla="*/ 489945 w 158"/>
              <a:gd name="T1" fmla="*/ 37981 h 160"/>
              <a:gd name="T2" fmla="*/ 0 w 158"/>
              <a:gd name="T3" fmla="*/ 331470 h 160"/>
              <a:gd name="T4" fmla="*/ 219276 w 158"/>
              <a:gd name="T5" fmla="*/ 552450 h 160"/>
              <a:gd name="T6" fmla="*/ 503650 w 158"/>
              <a:gd name="T7" fmla="*/ 48339 h 160"/>
              <a:gd name="T8" fmla="*/ 483093 w 158"/>
              <a:gd name="T9" fmla="*/ 265867 h 160"/>
              <a:gd name="T10" fmla="*/ 23983 w 158"/>
              <a:gd name="T11" fmla="*/ 341828 h 160"/>
              <a:gd name="T12" fmla="*/ 472814 w 158"/>
              <a:gd name="T13" fmla="*/ 55245 h 160"/>
              <a:gd name="T14" fmla="*/ 356324 w 158"/>
              <a:gd name="T15" fmla="*/ 138113 h 160"/>
              <a:gd name="T16" fmla="*/ 438552 w 158"/>
              <a:gd name="T17" fmla="*/ 113943 h 160"/>
              <a:gd name="T18" fmla="*/ 428274 w 158"/>
              <a:gd name="T19" fmla="*/ 138113 h 160"/>
              <a:gd name="T20" fmla="*/ 400864 w 158"/>
              <a:gd name="T21" fmla="*/ 110490 h 160"/>
              <a:gd name="T22" fmla="*/ 394012 w 158"/>
              <a:gd name="T23" fmla="*/ 145018 h 160"/>
              <a:gd name="T24" fmla="*/ 428274 w 158"/>
              <a:gd name="T25" fmla="*/ 127754 h 160"/>
              <a:gd name="T26" fmla="*/ 284374 w 158"/>
              <a:gd name="T27" fmla="*/ 386715 h 160"/>
              <a:gd name="T28" fmla="*/ 298079 w 158"/>
              <a:gd name="T29" fmla="*/ 397073 h 160"/>
              <a:gd name="T30" fmla="*/ 380307 w 158"/>
              <a:gd name="T31" fmla="*/ 286583 h 160"/>
              <a:gd name="T32" fmla="*/ 414569 w 158"/>
              <a:gd name="T33" fmla="*/ 269319 h 160"/>
              <a:gd name="T34" fmla="*/ 428274 w 158"/>
              <a:gd name="T35" fmla="*/ 262414 h 160"/>
              <a:gd name="T36" fmla="*/ 335767 w 158"/>
              <a:gd name="T37" fmla="*/ 176093 h 160"/>
              <a:gd name="T38" fmla="*/ 226129 w 158"/>
              <a:gd name="T39" fmla="*/ 262414 h 160"/>
              <a:gd name="T40" fmla="*/ 239833 w 158"/>
              <a:gd name="T41" fmla="*/ 276225 h 160"/>
              <a:gd name="T42" fmla="*/ 311783 w 158"/>
              <a:gd name="T43" fmla="*/ 290036 h 160"/>
              <a:gd name="T44" fmla="*/ 380307 w 158"/>
              <a:gd name="T45" fmla="*/ 210622 h 160"/>
              <a:gd name="T46" fmla="*/ 304931 w 158"/>
              <a:gd name="T47" fmla="*/ 286583 h 160"/>
              <a:gd name="T48" fmla="*/ 239833 w 158"/>
              <a:gd name="T49" fmla="*/ 352187 h 160"/>
              <a:gd name="T50" fmla="*/ 263817 w 158"/>
              <a:gd name="T51" fmla="*/ 341828 h 160"/>
              <a:gd name="T52" fmla="*/ 154179 w 158"/>
              <a:gd name="T53" fmla="*/ 265867 h 160"/>
              <a:gd name="T54" fmla="*/ 260390 w 158"/>
              <a:gd name="T55" fmla="*/ 151924 h 160"/>
              <a:gd name="T56" fmla="*/ 147326 w 158"/>
              <a:gd name="T57" fmla="*/ 262414 h 160"/>
              <a:gd name="T58" fmla="*/ 291226 w 158"/>
              <a:gd name="T59" fmla="*/ 131207 h 160"/>
              <a:gd name="T60" fmla="*/ 277521 w 158"/>
              <a:gd name="T61" fmla="*/ 117396 h 160"/>
              <a:gd name="T62" fmla="*/ 284374 w 158"/>
              <a:gd name="T63" fmla="*/ 134660 h 160"/>
              <a:gd name="T64" fmla="*/ 202145 w 158"/>
              <a:gd name="T65" fmla="*/ 300395 h 160"/>
              <a:gd name="T66" fmla="*/ 215850 w 158"/>
              <a:gd name="T67" fmla="*/ 293489 h 160"/>
              <a:gd name="T68" fmla="*/ 291226 w 158"/>
              <a:gd name="T69" fmla="*/ 314206 h 160"/>
              <a:gd name="T70" fmla="*/ 277521 w 158"/>
              <a:gd name="T71" fmla="*/ 300395 h 160"/>
              <a:gd name="T72" fmla="*/ 284374 w 158"/>
              <a:gd name="T73" fmla="*/ 317659 h 160"/>
              <a:gd name="T74" fmla="*/ 229555 w 158"/>
              <a:gd name="T75" fmla="*/ 410885 h 160"/>
              <a:gd name="T76" fmla="*/ 164457 w 158"/>
              <a:gd name="T77" fmla="*/ 383262 h 160"/>
              <a:gd name="T78" fmla="*/ 174736 w 158"/>
              <a:gd name="T79" fmla="*/ 352187 h 160"/>
              <a:gd name="T80" fmla="*/ 109638 w 158"/>
              <a:gd name="T81" fmla="*/ 328017 h 160"/>
              <a:gd name="T82" fmla="*/ 102786 w 158"/>
              <a:gd name="T83" fmla="*/ 348734 h 160"/>
              <a:gd name="T84" fmla="*/ 133621 w 158"/>
              <a:gd name="T85" fmla="*/ 407432 h 160"/>
              <a:gd name="T86" fmla="*/ 164457 w 158"/>
              <a:gd name="T87" fmla="*/ 431602 h 160"/>
              <a:gd name="T88" fmla="*/ 181588 w 158"/>
              <a:gd name="T89" fmla="*/ 459224 h 160"/>
              <a:gd name="T90" fmla="*/ 219276 w 158"/>
              <a:gd name="T91" fmla="*/ 459224 h 160"/>
              <a:gd name="T92" fmla="*/ 219276 w 158"/>
              <a:gd name="T93" fmla="*/ 438507 h 160"/>
              <a:gd name="T94" fmla="*/ 116490 w 158"/>
              <a:gd name="T95" fmla="*/ 376357 h 160"/>
              <a:gd name="T96" fmla="*/ 130195 w 158"/>
              <a:gd name="T97" fmla="*/ 386715 h 160"/>
              <a:gd name="T98" fmla="*/ 208998 w 158"/>
              <a:gd name="T99" fmla="*/ 410885 h 160"/>
              <a:gd name="T100" fmla="*/ 195293 w 158"/>
              <a:gd name="T101" fmla="*/ 397073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8" h="160"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5" y="97"/>
                  <a:pt x="5" y="95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  <a:moveTo>
                  <a:pt x="111" y="83"/>
                </a:moveTo>
                <a:cubicBezTo>
                  <a:pt x="83" y="112"/>
                  <a:pt x="83" y="112"/>
                  <a:pt x="83" y="112"/>
                </a:cubicBezTo>
                <a:cubicBezTo>
                  <a:pt x="82" y="113"/>
                  <a:pt x="82" y="114"/>
                  <a:pt x="83" y="115"/>
                </a:cubicBezTo>
                <a:cubicBezTo>
                  <a:pt x="84" y="116"/>
                  <a:pt x="84" y="116"/>
                  <a:pt x="85" y="116"/>
                </a:cubicBezTo>
                <a:cubicBezTo>
                  <a:pt x="86" y="116"/>
                  <a:pt x="86" y="116"/>
                  <a:pt x="87" y="115"/>
                </a:cubicBezTo>
                <a:cubicBezTo>
                  <a:pt x="115" y="87"/>
                  <a:pt x="115" y="87"/>
                  <a:pt x="115" y="87"/>
                </a:cubicBezTo>
                <a:cubicBezTo>
                  <a:pt x="116" y="86"/>
                  <a:pt x="116" y="84"/>
                  <a:pt x="115" y="83"/>
                </a:cubicBezTo>
                <a:cubicBezTo>
                  <a:pt x="114" y="82"/>
                  <a:pt x="112" y="82"/>
                  <a:pt x="111" y="83"/>
                </a:cubicBezTo>
                <a:close/>
                <a:moveTo>
                  <a:pt x="121" y="74"/>
                </a:moveTo>
                <a:cubicBezTo>
                  <a:pt x="120" y="74"/>
                  <a:pt x="120" y="75"/>
                  <a:pt x="120" y="76"/>
                </a:cubicBezTo>
                <a:cubicBezTo>
                  <a:pt x="120" y="77"/>
                  <a:pt x="120" y="77"/>
                  <a:pt x="121" y="78"/>
                </a:cubicBezTo>
                <a:cubicBezTo>
                  <a:pt x="121" y="78"/>
                  <a:pt x="122" y="79"/>
                  <a:pt x="123" y="79"/>
                </a:cubicBezTo>
                <a:cubicBezTo>
                  <a:pt x="123" y="79"/>
                  <a:pt x="124" y="78"/>
                  <a:pt x="125" y="78"/>
                </a:cubicBezTo>
                <a:cubicBezTo>
                  <a:pt x="125" y="77"/>
                  <a:pt x="125" y="77"/>
                  <a:pt x="125" y="76"/>
                </a:cubicBezTo>
                <a:cubicBezTo>
                  <a:pt x="125" y="75"/>
                  <a:pt x="125" y="74"/>
                  <a:pt x="125" y="74"/>
                </a:cubicBezTo>
                <a:cubicBezTo>
                  <a:pt x="124" y="73"/>
                  <a:pt x="122" y="73"/>
                  <a:pt x="121" y="74"/>
                </a:cubicBezTo>
                <a:close/>
                <a:moveTo>
                  <a:pt x="98" y="51"/>
                </a:moveTo>
                <a:cubicBezTo>
                  <a:pt x="99" y="50"/>
                  <a:pt x="99" y="49"/>
                  <a:pt x="98" y="48"/>
                </a:cubicBezTo>
                <a:cubicBezTo>
                  <a:pt x="97" y="47"/>
                  <a:pt x="95" y="47"/>
                  <a:pt x="94" y="48"/>
                </a:cubicBezTo>
                <a:cubicBezTo>
                  <a:pt x="66" y="76"/>
                  <a:pt x="66" y="76"/>
                  <a:pt x="66" y="76"/>
                </a:cubicBezTo>
                <a:cubicBezTo>
                  <a:pt x="65" y="77"/>
                  <a:pt x="65" y="79"/>
                  <a:pt x="66" y="80"/>
                </a:cubicBezTo>
                <a:cubicBezTo>
                  <a:pt x="67" y="80"/>
                  <a:pt x="67" y="80"/>
                  <a:pt x="68" y="80"/>
                </a:cubicBezTo>
                <a:cubicBezTo>
                  <a:pt x="69" y="80"/>
                  <a:pt x="69" y="80"/>
                  <a:pt x="70" y="80"/>
                </a:cubicBezTo>
                <a:lnTo>
                  <a:pt x="98" y="51"/>
                </a:lnTo>
                <a:close/>
                <a:moveTo>
                  <a:pt x="89" y="83"/>
                </a:moveTo>
                <a:cubicBezTo>
                  <a:pt x="89" y="84"/>
                  <a:pt x="90" y="84"/>
                  <a:pt x="91" y="84"/>
                </a:cubicBezTo>
                <a:cubicBezTo>
                  <a:pt x="91" y="84"/>
                  <a:pt x="92" y="84"/>
                  <a:pt x="92" y="83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2" y="64"/>
                  <a:pt x="112" y="62"/>
                  <a:pt x="111" y="61"/>
                </a:cubicBezTo>
                <a:cubicBezTo>
                  <a:pt x="110" y="60"/>
                  <a:pt x="109" y="60"/>
                  <a:pt x="108" y="61"/>
                </a:cubicBezTo>
                <a:cubicBezTo>
                  <a:pt x="89" y="80"/>
                  <a:pt x="89" y="80"/>
                  <a:pt x="89" y="80"/>
                </a:cubicBezTo>
                <a:cubicBezTo>
                  <a:pt x="88" y="81"/>
                  <a:pt x="88" y="82"/>
                  <a:pt x="89" y="83"/>
                </a:cubicBezTo>
                <a:close/>
                <a:moveTo>
                  <a:pt x="74" y="95"/>
                </a:moveTo>
                <a:cubicBezTo>
                  <a:pt x="70" y="99"/>
                  <a:pt x="70" y="99"/>
                  <a:pt x="70" y="99"/>
                </a:cubicBezTo>
                <a:cubicBezTo>
                  <a:pt x="69" y="100"/>
                  <a:pt x="69" y="101"/>
                  <a:pt x="70" y="102"/>
                </a:cubicBezTo>
                <a:cubicBezTo>
                  <a:pt x="70" y="103"/>
                  <a:pt x="71" y="103"/>
                  <a:pt x="72" y="103"/>
                </a:cubicBezTo>
                <a:cubicBezTo>
                  <a:pt x="72" y="103"/>
                  <a:pt x="73" y="103"/>
                  <a:pt x="74" y="102"/>
                </a:cubicBezTo>
                <a:cubicBezTo>
                  <a:pt x="77" y="99"/>
                  <a:pt x="77" y="99"/>
                  <a:pt x="77" y="99"/>
                </a:cubicBezTo>
                <a:cubicBezTo>
                  <a:pt x="78" y="97"/>
                  <a:pt x="78" y="96"/>
                  <a:pt x="77" y="95"/>
                </a:cubicBezTo>
                <a:cubicBezTo>
                  <a:pt x="76" y="94"/>
                  <a:pt x="75" y="94"/>
                  <a:pt x="74" y="95"/>
                </a:cubicBezTo>
                <a:close/>
                <a:moveTo>
                  <a:pt x="45" y="77"/>
                </a:moveTo>
                <a:cubicBezTo>
                  <a:pt x="46" y="77"/>
                  <a:pt x="47" y="76"/>
                  <a:pt x="47" y="76"/>
                </a:cubicBezTo>
                <a:cubicBezTo>
                  <a:pt x="76" y="48"/>
                  <a:pt x="76" y="48"/>
                  <a:pt x="76" y="48"/>
                </a:cubicBezTo>
                <a:cubicBezTo>
                  <a:pt x="77" y="47"/>
                  <a:pt x="77" y="45"/>
                  <a:pt x="76" y="44"/>
                </a:cubicBezTo>
                <a:cubicBezTo>
                  <a:pt x="74" y="43"/>
                  <a:pt x="73" y="43"/>
                  <a:pt x="72" y="44"/>
                </a:cubicBezTo>
                <a:cubicBezTo>
                  <a:pt x="43" y="72"/>
                  <a:pt x="43" y="72"/>
                  <a:pt x="43" y="72"/>
                </a:cubicBezTo>
                <a:cubicBezTo>
                  <a:pt x="42" y="73"/>
                  <a:pt x="42" y="75"/>
                  <a:pt x="43" y="76"/>
                </a:cubicBezTo>
                <a:cubicBezTo>
                  <a:pt x="44" y="76"/>
                  <a:pt x="45" y="77"/>
                  <a:pt x="45" y="77"/>
                </a:cubicBezTo>
                <a:close/>
                <a:moveTo>
                  <a:pt x="83" y="39"/>
                </a:moveTo>
                <a:cubicBezTo>
                  <a:pt x="84" y="39"/>
                  <a:pt x="84" y="39"/>
                  <a:pt x="85" y="38"/>
                </a:cubicBezTo>
                <a:cubicBezTo>
                  <a:pt x="85" y="38"/>
                  <a:pt x="86" y="37"/>
                  <a:pt x="86" y="36"/>
                </a:cubicBezTo>
                <a:cubicBezTo>
                  <a:pt x="86" y="36"/>
                  <a:pt x="85" y="35"/>
                  <a:pt x="85" y="34"/>
                </a:cubicBezTo>
                <a:cubicBezTo>
                  <a:pt x="84" y="33"/>
                  <a:pt x="82" y="33"/>
                  <a:pt x="81" y="34"/>
                </a:cubicBezTo>
                <a:cubicBezTo>
                  <a:pt x="81" y="35"/>
                  <a:pt x="80" y="36"/>
                  <a:pt x="80" y="36"/>
                </a:cubicBezTo>
                <a:cubicBezTo>
                  <a:pt x="80" y="37"/>
                  <a:pt x="81" y="38"/>
                  <a:pt x="81" y="38"/>
                </a:cubicBezTo>
                <a:cubicBezTo>
                  <a:pt x="82" y="39"/>
                  <a:pt x="82" y="39"/>
                  <a:pt x="83" y="39"/>
                </a:cubicBezTo>
                <a:close/>
                <a:moveTo>
                  <a:pt x="59" y="83"/>
                </a:moveTo>
                <a:cubicBezTo>
                  <a:pt x="58" y="84"/>
                  <a:pt x="58" y="85"/>
                  <a:pt x="58" y="85"/>
                </a:cubicBezTo>
                <a:cubicBezTo>
                  <a:pt x="58" y="86"/>
                  <a:pt x="58" y="87"/>
                  <a:pt x="59" y="87"/>
                </a:cubicBezTo>
                <a:cubicBezTo>
                  <a:pt x="59" y="88"/>
                  <a:pt x="60" y="88"/>
                  <a:pt x="60" y="88"/>
                </a:cubicBezTo>
                <a:cubicBezTo>
                  <a:pt x="61" y="88"/>
                  <a:pt x="62" y="88"/>
                  <a:pt x="62" y="87"/>
                </a:cubicBezTo>
                <a:cubicBezTo>
                  <a:pt x="63" y="87"/>
                  <a:pt x="63" y="86"/>
                  <a:pt x="63" y="85"/>
                </a:cubicBezTo>
                <a:cubicBezTo>
                  <a:pt x="63" y="85"/>
                  <a:pt x="63" y="84"/>
                  <a:pt x="62" y="83"/>
                </a:cubicBezTo>
                <a:cubicBezTo>
                  <a:pt x="61" y="82"/>
                  <a:pt x="60" y="82"/>
                  <a:pt x="59" y="83"/>
                </a:cubicBezTo>
                <a:close/>
                <a:moveTo>
                  <a:pt x="85" y="91"/>
                </a:moveTo>
                <a:cubicBezTo>
                  <a:pt x="85" y="90"/>
                  <a:pt x="86" y="90"/>
                  <a:pt x="86" y="89"/>
                </a:cubicBezTo>
                <a:cubicBezTo>
                  <a:pt x="86" y="88"/>
                  <a:pt x="85" y="88"/>
                  <a:pt x="85" y="87"/>
                </a:cubicBezTo>
                <a:cubicBezTo>
                  <a:pt x="84" y="86"/>
                  <a:pt x="82" y="86"/>
                  <a:pt x="81" y="87"/>
                </a:cubicBezTo>
                <a:cubicBezTo>
                  <a:pt x="81" y="88"/>
                  <a:pt x="80" y="88"/>
                  <a:pt x="80" y="89"/>
                </a:cubicBezTo>
                <a:cubicBezTo>
                  <a:pt x="80" y="90"/>
                  <a:pt x="81" y="90"/>
                  <a:pt x="81" y="91"/>
                </a:cubicBezTo>
                <a:cubicBezTo>
                  <a:pt x="82" y="91"/>
                  <a:pt x="82" y="92"/>
                  <a:pt x="83" y="92"/>
                </a:cubicBezTo>
                <a:cubicBezTo>
                  <a:pt x="84" y="92"/>
                  <a:pt x="84" y="91"/>
                  <a:pt x="85" y="91"/>
                </a:cubicBezTo>
                <a:close/>
                <a:moveTo>
                  <a:pt x="64" y="127"/>
                </a:moveTo>
                <a:cubicBezTo>
                  <a:pt x="66" y="125"/>
                  <a:pt x="67" y="122"/>
                  <a:pt x="67" y="119"/>
                </a:cubicBezTo>
                <a:cubicBezTo>
                  <a:pt x="66" y="116"/>
                  <a:pt x="65" y="114"/>
                  <a:pt x="63" y="112"/>
                </a:cubicBezTo>
                <a:cubicBezTo>
                  <a:pt x="61" y="110"/>
                  <a:pt x="58" y="110"/>
                  <a:pt x="56" y="110"/>
                </a:cubicBezTo>
                <a:cubicBezTo>
                  <a:pt x="48" y="111"/>
                  <a:pt x="48" y="111"/>
                  <a:pt x="48" y="11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41" y="99"/>
                  <a:pt x="45" y="100"/>
                  <a:pt x="47" y="102"/>
                </a:cubicBezTo>
                <a:cubicBezTo>
                  <a:pt x="48" y="103"/>
                  <a:pt x="50" y="103"/>
                  <a:pt x="51" y="102"/>
                </a:cubicBezTo>
                <a:cubicBezTo>
                  <a:pt x="52" y="101"/>
                  <a:pt x="52" y="100"/>
                  <a:pt x="51" y="99"/>
                </a:cubicBezTo>
                <a:cubicBezTo>
                  <a:pt x="46" y="94"/>
                  <a:pt x="39" y="93"/>
                  <a:pt x="34" y="97"/>
                </a:cubicBezTo>
                <a:cubicBezTo>
                  <a:pt x="32" y="95"/>
                  <a:pt x="32" y="95"/>
                  <a:pt x="32" y="95"/>
                </a:cubicBezTo>
                <a:cubicBezTo>
                  <a:pt x="31" y="94"/>
                  <a:pt x="29" y="94"/>
                  <a:pt x="28" y="95"/>
                </a:cubicBezTo>
                <a:cubicBezTo>
                  <a:pt x="27" y="96"/>
                  <a:pt x="27" y="97"/>
                  <a:pt x="28" y="99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29" y="103"/>
                  <a:pt x="28" y="106"/>
                  <a:pt x="28" y="109"/>
                </a:cubicBezTo>
                <a:cubicBezTo>
                  <a:pt x="28" y="112"/>
                  <a:pt x="30" y="114"/>
                  <a:pt x="32" y="115"/>
                </a:cubicBezTo>
                <a:cubicBezTo>
                  <a:pt x="34" y="117"/>
                  <a:pt x="36" y="118"/>
                  <a:pt x="39" y="118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4" y="128"/>
                  <a:pt x="50" y="128"/>
                  <a:pt x="48" y="125"/>
                </a:cubicBezTo>
                <a:cubicBezTo>
                  <a:pt x="47" y="124"/>
                  <a:pt x="45" y="124"/>
                  <a:pt x="44" y="125"/>
                </a:cubicBezTo>
                <a:cubicBezTo>
                  <a:pt x="43" y="126"/>
                  <a:pt x="43" y="128"/>
                  <a:pt x="44" y="129"/>
                </a:cubicBezTo>
                <a:cubicBezTo>
                  <a:pt x="46" y="132"/>
                  <a:pt x="50" y="133"/>
                  <a:pt x="53" y="133"/>
                </a:cubicBezTo>
                <a:cubicBezTo>
                  <a:pt x="56" y="133"/>
                  <a:pt x="58" y="132"/>
                  <a:pt x="61" y="131"/>
                </a:cubicBezTo>
                <a:cubicBezTo>
                  <a:pt x="62" y="132"/>
                  <a:pt x="62" y="132"/>
                  <a:pt x="62" y="132"/>
                </a:cubicBezTo>
                <a:cubicBezTo>
                  <a:pt x="63" y="133"/>
                  <a:pt x="64" y="133"/>
                  <a:pt x="64" y="133"/>
                </a:cubicBezTo>
                <a:cubicBezTo>
                  <a:pt x="65" y="133"/>
                  <a:pt x="66" y="133"/>
                  <a:pt x="66" y="132"/>
                </a:cubicBezTo>
                <a:cubicBezTo>
                  <a:pt x="67" y="131"/>
                  <a:pt x="67" y="130"/>
                  <a:pt x="66" y="129"/>
                </a:cubicBezTo>
                <a:lnTo>
                  <a:pt x="64" y="127"/>
                </a:lnTo>
                <a:close/>
                <a:moveTo>
                  <a:pt x="38" y="112"/>
                </a:moveTo>
                <a:cubicBezTo>
                  <a:pt x="37" y="112"/>
                  <a:pt x="36" y="112"/>
                  <a:pt x="35" y="111"/>
                </a:cubicBezTo>
                <a:cubicBezTo>
                  <a:pt x="34" y="111"/>
                  <a:pt x="34" y="110"/>
                  <a:pt x="34" y="109"/>
                </a:cubicBezTo>
                <a:cubicBezTo>
                  <a:pt x="33" y="107"/>
                  <a:pt x="34" y="106"/>
                  <a:pt x="34" y="105"/>
                </a:cubicBezTo>
                <a:cubicBezTo>
                  <a:pt x="42" y="112"/>
                  <a:pt x="42" y="112"/>
                  <a:pt x="42" y="112"/>
                </a:cubicBezTo>
                <a:lnTo>
                  <a:pt x="38" y="112"/>
                </a:lnTo>
                <a:close/>
                <a:moveTo>
                  <a:pt x="57" y="115"/>
                </a:moveTo>
                <a:cubicBezTo>
                  <a:pt x="58" y="115"/>
                  <a:pt x="59" y="116"/>
                  <a:pt x="60" y="116"/>
                </a:cubicBezTo>
                <a:cubicBezTo>
                  <a:pt x="61" y="117"/>
                  <a:pt x="61" y="118"/>
                  <a:pt x="61" y="119"/>
                </a:cubicBezTo>
                <a:cubicBezTo>
                  <a:pt x="61" y="120"/>
                  <a:pt x="61" y="122"/>
                  <a:pt x="60" y="123"/>
                </a:cubicBezTo>
                <a:cubicBezTo>
                  <a:pt x="53" y="116"/>
                  <a:pt x="53" y="116"/>
                  <a:pt x="53" y="116"/>
                </a:cubicBezTo>
                <a:lnTo>
                  <a:pt x="57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1126">
            <a:extLst>
              <a:ext uri="{FF2B5EF4-FFF2-40B4-BE49-F238E27FC236}">
                <a16:creationId xmlns:a16="http://schemas.microsoft.com/office/drawing/2014/main" id="{29FD1202-DBAE-4259-BD32-538544B905B8}"/>
              </a:ext>
            </a:extLst>
          </p:cNvPr>
          <p:cNvSpPr>
            <a:spLocks noEditPoints="1"/>
          </p:cNvSpPr>
          <p:nvPr/>
        </p:nvSpPr>
        <p:spPr bwMode="auto">
          <a:xfrm>
            <a:off x="8717819" y="5285838"/>
            <a:ext cx="437798" cy="446786"/>
          </a:xfrm>
          <a:custGeom>
            <a:avLst/>
            <a:gdLst>
              <a:gd name="T0" fmla="*/ 524207 w 158"/>
              <a:gd name="T1" fmla="*/ 3453 h 160"/>
              <a:gd name="T2" fmla="*/ 277521 w 158"/>
              <a:gd name="T3" fmla="*/ 37981 h 160"/>
              <a:gd name="T4" fmla="*/ 0 w 158"/>
              <a:gd name="T5" fmla="*/ 331470 h 160"/>
              <a:gd name="T6" fmla="*/ 195293 w 158"/>
              <a:gd name="T7" fmla="*/ 542092 h 160"/>
              <a:gd name="T8" fmla="*/ 243259 w 158"/>
              <a:gd name="T9" fmla="*/ 542092 h 160"/>
              <a:gd name="T10" fmla="*/ 503650 w 158"/>
              <a:gd name="T11" fmla="*/ 48339 h 160"/>
              <a:gd name="T12" fmla="*/ 537912 w 158"/>
              <a:gd name="T13" fmla="*/ 3453 h 160"/>
              <a:gd name="T14" fmla="*/ 229555 w 158"/>
              <a:gd name="T15" fmla="*/ 528280 h 160"/>
              <a:gd name="T16" fmla="*/ 23983 w 158"/>
              <a:gd name="T17" fmla="*/ 341828 h 160"/>
              <a:gd name="T18" fmla="*/ 284374 w 158"/>
              <a:gd name="T19" fmla="*/ 55245 h 160"/>
              <a:gd name="T20" fmla="*/ 428274 w 158"/>
              <a:gd name="T21" fmla="*/ 100132 h 160"/>
              <a:gd name="T22" fmla="*/ 356324 w 158"/>
              <a:gd name="T23" fmla="*/ 138113 h 160"/>
              <a:gd name="T24" fmla="*/ 448831 w 158"/>
              <a:gd name="T25" fmla="*/ 138113 h 160"/>
              <a:gd name="T26" fmla="*/ 483093 w 158"/>
              <a:gd name="T27" fmla="*/ 69056 h 160"/>
              <a:gd name="T28" fmla="*/ 428274 w 158"/>
              <a:gd name="T29" fmla="*/ 138113 h 160"/>
              <a:gd name="T30" fmla="*/ 373455 w 158"/>
              <a:gd name="T31" fmla="*/ 138113 h 160"/>
              <a:gd name="T32" fmla="*/ 414569 w 158"/>
              <a:gd name="T33" fmla="*/ 113943 h 160"/>
              <a:gd name="T34" fmla="*/ 394012 w 158"/>
              <a:gd name="T35" fmla="*/ 145018 h 160"/>
              <a:gd name="T36" fmla="*/ 407717 w 158"/>
              <a:gd name="T37" fmla="*/ 145018 h 160"/>
              <a:gd name="T38" fmla="*/ 428274 w 158"/>
              <a:gd name="T39" fmla="*/ 138113 h 160"/>
              <a:gd name="T40" fmla="*/ 208998 w 158"/>
              <a:gd name="T41" fmla="*/ 462677 h 160"/>
              <a:gd name="T42" fmla="*/ 215850 w 158"/>
              <a:gd name="T43" fmla="*/ 476488 h 160"/>
              <a:gd name="T44" fmla="*/ 318636 w 158"/>
              <a:gd name="T45" fmla="*/ 376357 h 160"/>
              <a:gd name="T46" fmla="*/ 304931 w 158"/>
              <a:gd name="T47" fmla="*/ 362545 h 160"/>
              <a:gd name="T48" fmla="*/ 335767 w 158"/>
              <a:gd name="T49" fmla="*/ 338376 h 160"/>
              <a:gd name="T50" fmla="*/ 346045 w 158"/>
              <a:gd name="T51" fmla="*/ 345281 h 160"/>
              <a:gd name="T52" fmla="*/ 352898 w 158"/>
              <a:gd name="T53" fmla="*/ 338376 h 160"/>
              <a:gd name="T54" fmla="*/ 339193 w 158"/>
              <a:gd name="T55" fmla="*/ 331470 h 160"/>
              <a:gd name="T56" fmla="*/ 260390 w 158"/>
              <a:gd name="T57" fmla="*/ 238244 h 160"/>
              <a:gd name="T58" fmla="*/ 150752 w 158"/>
              <a:gd name="T59" fmla="*/ 338376 h 160"/>
              <a:gd name="T60" fmla="*/ 157605 w 158"/>
              <a:gd name="T61" fmla="*/ 352187 h 160"/>
              <a:gd name="T62" fmla="*/ 260390 w 158"/>
              <a:gd name="T63" fmla="*/ 252055 h 160"/>
              <a:gd name="T64" fmla="*/ 236407 w 158"/>
              <a:gd name="T65" fmla="*/ 365998 h 160"/>
              <a:gd name="T66" fmla="*/ 304931 w 158"/>
              <a:gd name="T67" fmla="*/ 296942 h 160"/>
              <a:gd name="T68" fmla="*/ 294652 w 158"/>
              <a:gd name="T69" fmla="*/ 286583 h 160"/>
              <a:gd name="T70" fmla="*/ 229555 w 158"/>
              <a:gd name="T71" fmla="*/ 362545 h 160"/>
              <a:gd name="T72" fmla="*/ 164457 w 158"/>
              <a:gd name="T73" fmla="*/ 414338 h 160"/>
              <a:gd name="T74" fmla="*/ 171309 w 158"/>
              <a:gd name="T75" fmla="*/ 431602 h 160"/>
              <a:gd name="T76" fmla="*/ 191867 w 158"/>
              <a:gd name="T77" fmla="*/ 414338 h 160"/>
              <a:gd name="T78" fmla="*/ 178162 w 158"/>
              <a:gd name="T79" fmla="*/ 403979 h 160"/>
              <a:gd name="T80" fmla="*/ 171309 w 158"/>
              <a:gd name="T81" fmla="*/ 227886 h 160"/>
              <a:gd name="T82" fmla="*/ 75376 w 158"/>
              <a:gd name="T83" fmla="*/ 338376 h 160"/>
              <a:gd name="T84" fmla="*/ 85655 w 158"/>
              <a:gd name="T85" fmla="*/ 338376 h 160"/>
              <a:gd name="T86" fmla="*/ 185014 w 158"/>
              <a:gd name="T87" fmla="*/ 227886 h 160"/>
              <a:gd name="T88" fmla="*/ 215850 w 158"/>
              <a:gd name="T89" fmla="*/ 207169 h 160"/>
              <a:gd name="T90" fmla="*/ 215850 w 158"/>
              <a:gd name="T91" fmla="*/ 193358 h 160"/>
              <a:gd name="T92" fmla="*/ 202145 w 158"/>
              <a:gd name="T93" fmla="*/ 200263 h 160"/>
              <a:gd name="T94" fmla="*/ 208998 w 158"/>
              <a:gd name="T95" fmla="*/ 210622 h 160"/>
              <a:gd name="T96" fmla="*/ 123343 w 158"/>
              <a:gd name="T97" fmla="*/ 369451 h 160"/>
              <a:gd name="T98" fmla="*/ 133621 w 158"/>
              <a:gd name="T99" fmla="*/ 379809 h 160"/>
              <a:gd name="T100" fmla="*/ 140474 w 158"/>
              <a:gd name="T101" fmla="*/ 369451 h 160"/>
              <a:gd name="T102" fmla="*/ 126769 w 158"/>
              <a:gd name="T103" fmla="*/ 362545 h 160"/>
              <a:gd name="T104" fmla="*/ 219276 w 158"/>
              <a:gd name="T105" fmla="*/ 383262 h 160"/>
              <a:gd name="T106" fmla="*/ 202145 w 158"/>
              <a:gd name="T107" fmla="*/ 376357 h 160"/>
              <a:gd name="T108" fmla="*/ 202145 w 158"/>
              <a:gd name="T109" fmla="*/ 390168 h 160"/>
              <a:gd name="T110" fmla="*/ 215850 w 158"/>
              <a:gd name="T111" fmla="*/ 390168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8" h="160">
                <a:moveTo>
                  <a:pt x="157" y="1"/>
                </a:moveTo>
                <a:cubicBezTo>
                  <a:pt x="156" y="0"/>
                  <a:pt x="154" y="0"/>
                  <a:pt x="153" y="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91"/>
                  <a:pt x="0" y="94"/>
                  <a:pt x="0" y="96"/>
                </a:cubicBezTo>
                <a:cubicBezTo>
                  <a:pt x="0" y="99"/>
                  <a:pt x="1" y="101"/>
                  <a:pt x="3" y="103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59" y="159"/>
                  <a:pt x="62" y="160"/>
                  <a:pt x="64" y="160"/>
                </a:cubicBezTo>
                <a:cubicBezTo>
                  <a:pt x="66" y="160"/>
                  <a:pt x="69" y="159"/>
                  <a:pt x="71" y="157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57" y="5"/>
                  <a:pt x="157" y="5"/>
                  <a:pt x="157" y="5"/>
                </a:cubicBezTo>
                <a:cubicBezTo>
                  <a:pt x="158" y="4"/>
                  <a:pt x="158" y="2"/>
                  <a:pt x="157" y="1"/>
                </a:cubicBezTo>
                <a:close/>
                <a:moveTo>
                  <a:pt x="141" y="77"/>
                </a:moveTo>
                <a:cubicBezTo>
                  <a:pt x="67" y="153"/>
                  <a:pt x="67" y="153"/>
                  <a:pt x="67" y="153"/>
                </a:cubicBezTo>
                <a:cubicBezTo>
                  <a:pt x="65" y="155"/>
                  <a:pt x="63" y="155"/>
                  <a:pt x="61" y="153"/>
                </a:cubicBezTo>
                <a:cubicBezTo>
                  <a:pt x="7" y="99"/>
                  <a:pt x="7" y="99"/>
                  <a:pt x="7" y="99"/>
                </a:cubicBezTo>
                <a:cubicBezTo>
                  <a:pt x="5" y="97"/>
                  <a:pt x="5" y="95"/>
                  <a:pt x="7" y="93"/>
                </a:cubicBezTo>
                <a:cubicBezTo>
                  <a:pt x="83" y="16"/>
                  <a:pt x="83" y="16"/>
                  <a:pt x="83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3" y="27"/>
                  <a:pt x="120" y="27"/>
                  <a:pt x="117" y="27"/>
                </a:cubicBezTo>
                <a:cubicBezTo>
                  <a:pt x="110" y="27"/>
                  <a:pt x="104" y="33"/>
                  <a:pt x="104" y="40"/>
                </a:cubicBezTo>
                <a:cubicBezTo>
                  <a:pt x="104" y="47"/>
                  <a:pt x="110" y="53"/>
                  <a:pt x="117" y="53"/>
                </a:cubicBezTo>
                <a:cubicBezTo>
                  <a:pt x="125" y="53"/>
                  <a:pt x="131" y="47"/>
                  <a:pt x="131" y="40"/>
                </a:cubicBezTo>
                <a:cubicBezTo>
                  <a:pt x="131" y="37"/>
                  <a:pt x="130" y="35"/>
                  <a:pt x="128" y="33"/>
                </a:cubicBezTo>
                <a:cubicBezTo>
                  <a:pt x="141" y="20"/>
                  <a:pt x="141" y="20"/>
                  <a:pt x="141" y="20"/>
                </a:cubicBezTo>
                <a:lnTo>
                  <a:pt x="141" y="77"/>
                </a:lnTo>
                <a:close/>
                <a:moveTo>
                  <a:pt x="125" y="40"/>
                </a:moveTo>
                <a:cubicBezTo>
                  <a:pt x="125" y="44"/>
                  <a:pt x="122" y="48"/>
                  <a:pt x="117" y="48"/>
                </a:cubicBezTo>
                <a:cubicBezTo>
                  <a:pt x="113" y="48"/>
                  <a:pt x="109" y="44"/>
                  <a:pt x="109" y="40"/>
                </a:cubicBezTo>
                <a:cubicBezTo>
                  <a:pt x="109" y="36"/>
                  <a:pt x="113" y="32"/>
                  <a:pt x="117" y="32"/>
                </a:cubicBezTo>
                <a:cubicBezTo>
                  <a:pt x="119" y="32"/>
                  <a:pt x="120" y="32"/>
                  <a:pt x="121" y="33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4" y="39"/>
                  <a:pt x="114" y="41"/>
                  <a:pt x="115" y="42"/>
                </a:cubicBezTo>
                <a:cubicBezTo>
                  <a:pt x="116" y="42"/>
                  <a:pt x="117" y="43"/>
                  <a:pt x="117" y="43"/>
                </a:cubicBezTo>
                <a:cubicBezTo>
                  <a:pt x="118" y="43"/>
                  <a:pt x="119" y="42"/>
                  <a:pt x="119" y="42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5" y="38"/>
                  <a:pt x="125" y="39"/>
                  <a:pt x="125" y="40"/>
                </a:cubicBezTo>
                <a:close/>
                <a:moveTo>
                  <a:pt x="89" y="105"/>
                </a:moveTo>
                <a:cubicBezTo>
                  <a:pt x="61" y="134"/>
                  <a:pt x="61" y="134"/>
                  <a:pt x="61" y="134"/>
                </a:cubicBezTo>
                <a:cubicBezTo>
                  <a:pt x="60" y="135"/>
                  <a:pt x="60" y="136"/>
                  <a:pt x="61" y="137"/>
                </a:cubicBezTo>
                <a:cubicBezTo>
                  <a:pt x="62" y="138"/>
                  <a:pt x="62" y="138"/>
                  <a:pt x="63" y="138"/>
                </a:cubicBezTo>
                <a:cubicBezTo>
                  <a:pt x="64" y="138"/>
                  <a:pt x="64" y="138"/>
                  <a:pt x="65" y="137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4" y="108"/>
                  <a:pt x="94" y="106"/>
                  <a:pt x="93" y="105"/>
                </a:cubicBezTo>
                <a:cubicBezTo>
                  <a:pt x="92" y="104"/>
                  <a:pt x="91" y="104"/>
                  <a:pt x="89" y="105"/>
                </a:cubicBezTo>
                <a:close/>
                <a:moveTo>
                  <a:pt x="99" y="96"/>
                </a:moveTo>
                <a:cubicBezTo>
                  <a:pt x="98" y="96"/>
                  <a:pt x="98" y="97"/>
                  <a:pt x="98" y="98"/>
                </a:cubicBezTo>
                <a:cubicBezTo>
                  <a:pt x="98" y="98"/>
                  <a:pt x="98" y="99"/>
                  <a:pt x="99" y="100"/>
                </a:cubicBezTo>
                <a:cubicBezTo>
                  <a:pt x="99" y="100"/>
                  <a:pt x="100" y="100"/>
                  <a:pt x="101" y="100"/>
                </a:cubicBezTo>
                <a:cubicBezTo>
                  <a:pt x="102" y="100"/>
                  <a:pt x="102" y="100"/>
                  <a:pt x="103" y="100"/>
                </a:cubicBezTo>
                <a:cubicBezTo>
                  <a:pt x="103" y="99"/>
                  <a:pt x="103" y="98"/>
                  <a:pt x="103" y="98"/>
                </a:cubicBezTo>
                <a:cubicBezTo>
                  <a:pt x="103" y="97"/>
                  <a:pt x="103" y="96"/>
                  <a:pt x="103" y="96"/>
                </a:cubicBezTo>
                <a:cubicBezTo>
                  <a:pt x="102" y="95"/>
                  <a:pt x="100" y="95"/>
                  <a:pt x="99" y="96"/>
                </a:cubicBezTo>
                <a:close/>
                <a:moveTo>
                  <a:pt x="76" y="73"/>
                </a:moveTo>
                <a:cubicBezTo>
                  <a:pt x="77" y="72"/>
                  <a:pt x="77" y="70"/>
                  <a:pt x="76" y="69"/>
                </a:cubicBezTo>
                <a:cubicBezTo>
                  <a:pt x="75" y="68"/>
                  <a:pt x="74" y="68"/>
                  <a:pt x="73" y="69"/>
                </a:cubicBezTo>
                <a:cubicBezTo>
                  <a:pt x="44" y="98"/>
                  <a:pt x="44" y="98"/>
                  <a:pt x="44" y="98"/>
                </a:cubicBezTo>
                <a:cubicBezTo>
                  <a:pt x="43" y="99"/>
                  <a:pt x="43" y="100"/>
                  <a:pt x="44" y="102"/>
                </a:cubicBezTo>
                <a:cubicBezTo>
                  <a:pt x="45" y="102"/>
                  <a:pt x="45" y="102"/>
                  <a:pt x="46" y="102"/>
                </a:cubicBezTo>
                <a:cubicBezTo>
                  <a:pt x="47" y="102"/>
                  <a:pt x="47" y="102"/>
                  <a:pt x="48" y="102"/>
                </a:cubicBezTo>
                <a:lnTo>
                  <a:pt x="76" y="73"/>
                </a:lnTo>
                <a:close/>
                <a:moveTo>
                  <a:pt x="67" y="105"/>
                </a:moveTo>
                <a:cubicBezTo>
                  <a:pt x="67" y="106"/>
                  <a:pt x="68" y="106"/>
                  <a:pt x="69" y="106"/>
                </a:cubicBezTo>
                <a:cubicBezTo>
                  <a:pt x="69" y="106"/>
                  <a:pt x="70" y="106"/>
                  <a:pt x="71" y="105"/>
                </a:cubicBezTo>
                <a:cubicBezTo>
                  <a:pt x="89" y="86"/>
                  <a:pt x="89" y="86"/>
                  <a:pt x="89" y="86"/>
                </a:cubicBezTo>
                <a:cubicBezTo>
                  <a:pt x="91" y="85"/>
                  <a:pt x="91" y="84"/>
                  <a:pt x="89" y="83"/>
                </a:cubicBezTo>
                <a:cubicBezTo>
                  <a:pt x="88" y="82"/>
                  <a:pt x="87" y="82"/>
                  <a:pt x="86" y="83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6" y="103"/>
                  <a:pt x="66" y="104"/>
                  <a:pt x="67" y="105"/>
                </a:cubicBezTo>
                <a:close/>
                <a:moveTo>
                  <a:pt x="52" y="117"/>
                </a:moveTo>
                <a:cubicBezTo>
                  <a:pt x="48" y="120"/>
                  <a:pt x="48" y="120"/>
                  <a:pt x="48" y="120"/>
                </a:cubicBezTo>
                <a:cubicBezTo>
                  <a:pt x="47" y="121"/>
                  <a:pt x="47" y="123"/>
                  <a:pt x="48" y="124"/>
                </a:cubicBezTo>
                <a:cubicBezTo>
                  <a:pt x="49" y="125"/>
                  <a:pt x="49" y="125"/>
                  <a:pt x="50" y="125"/>
                </a:cubicBezTo>
                <a:cubicBezTo>
                  <a:pt x="51" y="125"/>
                  <a:pt x="51" y="125"/>
                  <a:pt x="52" y="124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7" y="119"/>
                  <a:pt x="57" y="118"/>
                  <a:pt x="56" y="117"/>
                </a:cubicBezTo>
                <a:cubicBezTo>
                  <a:pt x="54" y="116"/>
                  <a:pt x="53" y="116"/>
                  <a:pt x="52" y="117"/>
                </a:cubicBezTo>
                <a:close/>
                <a:moveTo>
                  <a:pt x="54" y="66"/>
                </a:moveTo>
                <a:cubicBezTo>
                  <a:pt x="53" y="65"/>
                  <a:pt x="51" y="65"/>
                  <a:pt x="50" y="66"/>
                </a:cubicBezTo>
                <a:cubicBezTo>
                  <a:pt x="22" y="94"/>
                  <a:pt x="22" y="94"/>
                  <a:pt x="22" y="94"/>
                </a:cubicBezTo>
                <a:cubicBezTo>
                  <a:pt x="21" y="95"/>
                  <a:pt x="21" y="97"/>
                  <a:pt x="22" y="98"/>
                </a:cubicBezTo>
                <a:cubicBezTo>
                  <a:pt x="22" y="98"/>
                  <a:pt x="23" y="99"/>
                  <a:pt x="23" y="99"/>
                </a:cubicBezTo>
                <a:cubicBezTo>
                  <a:pt x="24" y="99"/>
                  <a:pt x="25" y="98"/>
                  <a:pt x="25" y="98"/>
                </a:cubicBezTo>
                <a:cubicBezTo>
                  <a:pt x="54" y="69"/>
                  <a:pt x="54" y="69"/>
                  <a:pt x="54" y="69"/>
                </a:cubicBezTo>
                <a:cubicBezTo>
                  <a:pt x="55" y="68"/>
                  <a:pt x="55" y="67"/>
                  <a:pt x="54" y="66"/>
                </a:cubicBezTo>
                <a:close/>
                <a:moveTo>
                  <a:pt x="61" y="61"/>
                </a:moveTo>
                <a:cubicBezTo>
                  <a:pt x="62" y="61"/>
                  <a:pt x="63" y="61"/>
                  <a:pt x="63" y="60"/>
                </a:cubicBezTo>
                <a:cubicBezTo>
                  <a:pt x="64" y="60"/>
                  <a:pt x="64" y="59"/>
                  <a:pt x="64" y="58"/>
                </a:cubicBezTo>
                <a:cubicBezTo>
                  <a:pt x="64" y="57"/>
                  <a:pt x="64" y="57"/>
                  <a:pt x="63" y="56"/>
                </a:cubicBezTo>
                <a:cubicBezTo>
                  <a:pt x="62" y="55"/>
                  <a:pt x="60" y="55"/>
                  <a:pt x="59" y="56"/>
                </a:cubicBezTo>
                <a:cubicBezTo>
                  <a:pt x="59" y="57"/>
                  <a:pt x="59" y="57"/>
                  <a:pt x="59" y="58"/>
                </a:cubicBezTo>
                <a:cubicBezTo>
                  <a:pt x="59" y="59"/>
                  <a:pt x="59" y="60"/>
                  <a:pt x="59" y="60"/>
                </a:cubicBezTo>
                <a:cubicBezTo>
                  <a:pt x="60" y="61"/>
                  <a:pt x="60" y="61"/>
                  <a:pt x="61" y="61"/>
                </a:cubicBezTo>
                <a:close/>
                <a:moveTo>
                  <a:pt x="37" y="105"/>
                </a:moveTo>
                <a:cubicBezTo>
                  <a:pt x="36" y="106"/>
                  <a:pt x="36" y="106"/>
                  <a:pt x="36" y="107"/>
                </a:cubicBezTo>
                <a:cubicBezTo>
                  <a:pt x="36" y="108"/>
                  <a:pt x="36" y="109"/>
                  <a:pt x="37" y="109"/>
                </a:cubicBezTo>
                <a:cubicBezTo>
                  <a:pt x="37" y="110"/>
                  <a:pt x="38" y="110"/>
                  <a:pt x="39" y="110"/>
                </a:cubicBezTo>
                <a:cubicBezTo>
                  <a:pt x="39" y="110"/>
                  <a:pt x="40" y="110"/>
                  <a:pt x="40" y="109"/>
                </a:cubicBezTo>
                <a:cubicBezTo>
                  <a:pt x="41" y="109"/>
                  <a:pt x="41" y="108"/>
                  <a:pt x="41" y="107"/>
                </a:cubicBezTo>
                <a:cubicBezTo>
                  <a:pt x="41" y="106"/>
                  <a:pt x="41" y="106"/>
                  <a:pt x="40" y="105"/>
                </a:cubicBezTo>
                <a:cubicBezTo>
                  <a:pt x="39" y="104"/>
                  <a:pt x="38" y="104"/>
                  <a:pt x="37" y="105"/>
                </a:cubicBezTo>
                <a:close/>
                <a:moveTo>
                  <a:pt x="63" y="113"/>
                </a:moveTo>
                <a:cubicBezTo>
                  <a:pt x="64" y="112"/>
                  <a:pt x="64" y="112"/>
                  <a:pt x="64" y="111"/>
                </a:cubicBezTo>
                <a:cubicBezTo>
                  <a:pt x="64" y="110"/>
                  <a:pt x="64" y="110"/>
                  <a:pt x="63" y="109"/>
                </a:cubicBezTo>
                <a:cubicBezTo>
                  <a:pt x="62" y="108"/>
                  <a:pt x="60" y="108"/>
                  <a:pt x="59" y="109"/>
                </a:cubicBezTo>
                <a:cubicBezTo>
                  <a:pt x="59" y="110"/>
                  <a:pt x="59" y="110"/>
                  <a:pt x="59" y="111"/>
                </a:cubicBezTo>
                <a:cubicBezTo>
                  <a:pt x="59" y="112"/>
                  <a:pt x="59" y="112"/>
                  <a:pt x="59" y="113"/>
                </a:cubicBezTo>
                <a:cubicBezTo>
                  <a:pt x="60" y="113"/>
                  <a:pt x="60" y="114"/>
                  <a:pt x="61" y="114"/>
                </a:cubicBezTo>
                <a:cubicBezTo>
                  <a:pt x="62" y="114"/>
                  <a:pt x="63" y="113"/>
                  <a:pt x="63" y="1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1132">
            <a:extLst>
              <a:ext uri="{FF2B5EF4-FFF2-40B4-BE49-F238E27FC236}">
                <a16:creationId xmlns:a16="http://schemas.microsoft.com/office/drawing/2014/main" id="{C94D648B-6B5B-4B56-8D8C-F960449E77AB}"/>
              </a:ext>
            </a:extLst>
          </p:cNvPr>
          <p:cNvSpPr>
            <a:spLocks noEditPoints="1"/>
          </p:cNvSpPr>
          <p:nvPr/>
        </p:nvSpPr>
        <p:spPr bwMode="auto">
          <a:xfrm>
            <a:off x="8749339" y="4327489"/>
            <a:ext cx="444220" cy="368472"/>
          </a:xfrm>
          <a:custGeom>
            <a:avLst/>
            <a:gdLst>
              <a:gd name="T0" fmla="*/ 463451 w 160"/>
              <a:gd name="T1" fmla="*/ 110452 h 132"/>
              <a:gd name="T2" fmla="*/ 230009 w 160"/>
              <a:gd name="T3" fmla="*/ 75936 h 132"/>
              <a:gd name="T4" fmla="*/ 0 w 160"/>
              <a:gd name="T5" fmla="*/ 0 h 132"/>
              <a:gd name="T6" fmla="*/ 463451 w 160"/>
              <a:gd name="T7" fmla="*/ 455613 h 132"/>
              <a:gd name="T8" fmla="*/ 549275 w 160"/>
              <a:gd name="T9" fmla="*/ 110452 h 132"/>
              <a:gd name="T10" fmla="*/ 463451 w 160"/>
              <a:gd name="T11" fmla="*/ 372774 h 132"/>
              <a:gd name="T12" fmla="*/ 525244 w 160"/>
              <a:gd name="T13" fmla="*/ 131161 h 132"/>
              <a:gd name="T14" fmla="*/ 188813 w 160"/>
              <a:gd name="T15" fmla="*/ 17258 h 132"/>
              <a:gd name="T16" fmla="*/ 446286 w 160"/>
              <a:gd name="T17" fmla="*/ 93194 h 132"/>
              <a:gd name="T18" fmla="*/ 446286 w 160"/>
              <a:gd name="T19" fmla="*/ 438355 h 132"/>
              <a:gd name="T20" fmla="*/ 17165 w 160"/>
              <a:gd name="T21" fmla="*/ 17258 h 132"/>
              <a:gd name="T22" fmla="*/ 278070 w 160"/>
              <a:gd name="T23" fmla="*/ 400387 h 132"/>
              <a:gd name="T24" fmla="*/ 54928 w 160"/>
              <a:gd name="T25" fmla="*/ 262323 h 132"/>
              <a:gd name="T26" fmla="*/ 75525 w 160"/>
              <a:gd name="T27" fmla="*/ 279581 h 132"/>
              <a:gd name="T28" fmla="*/ 260906 w 160"/>
              <a:gd name="T29" fmla="*/ 383129 h 132"/>
              <a:gd name="T30" fmla="*/ 75525 w 160"/>
              <a:gd name="T31" fmla="*/ 279581 h 132"/>
              <a:gd name="T32" fmla="*/ 102989 w 160"/>
              <a:gd name="T33" fmla="*/ 345161 h 132"/>
              <a:gd name="T34" fmla="*/ 102989 w 160"/>
              <a:gd name="T35" fmla="*/ 362419 h 132"/>
              <a:gd name="T36" fmla="*/ 195679 w 160"/>
              <a:gd name="T37" fmla="*/ 355516 h 132"/>
              <a:gd name="T38" fmla="*/ 102989 w 160"/>
              <a:gd name="T39" fmla="*/ 317548 h 132"/>
              <a:gd name="T40" fmla="*/ 147618 w 160"/>
              <a:gd name="T41" fmla="*/ 307194 h 132"/>
              <a:gd name="T42" fmla="*/ 102989 w 160"/>
              <a:gd name="T43" fmla="*/ 296839 h 132"/>
              <a:gd name="T44" fmla="*/ 102989 w 160"/>
              <a:gd name="T45" fmla="*/ 317548 h 132"/>
              <a:gd name="T46" fmla="*/ 212844 w 160"/>
              <a:gd name="T47" fmla="*/ 296839 h 132"/>
              <a:gd name="T48" fmla="*/ 212844 w 160"/>
              <a:gd name="T49" fmla="*/ 317548 h 132"/>
              <a:gd name="T50" fmla="*/ 240308 w 160"/>
              <a:gd name="T51" fmla="*/ 307194 h 132"/>
              <a:gd name="T52" fmla="*/ 216277 w 160"/>
              <a:gd name="T53" fmla="*/ 348613 h 132"/>
              <a:gd name="T54" fmla="*/ 216277 w 160"/>
              <a:gd name="T55" fmla="*/ 358968 h 132"/>
              <a:gd name="T56" fmla="*/ 230009 w 160"/>
              <a:gd name="T57" fmla="*/ 358968 h 132"/>
              <a:gd name="T58" fmla="*/ 230009 w 160"/>
              <a:gd name="T59" fmla="*/ 348613 h 132"/>
              <a:gd name="T60" fmla="*/ 175081 w 160"/>
              <a:gd name="T61" fmla="*/ 317548 h 132"/>
              <a:gd name="T62" fmla="*/ 185380 w 160"/>
              <a:gd name="T63" fmla="*/ 307194 h 132"/>
              <a:gd name="T64" fmla="*/ 168215 w 160"/>
              <a:gd name="T65" fmla="*/ 300290 h 132"/>
              <a:gd name="T66" fmla="*/ 168215 w 160"/>
              <a:gd name="T67" fmla="*/ 314097 h 13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0" h="132">
                <a:moveTo>
                  <a:pt x="160" y="32"/>
                </a:moveTo>
                <a:cubicBezTo>
                  <a:pt x="135" y="32"/>
                  <a:pt x="135" y="32"/>
                  <a:pt x="135" y="32"/>
                </a:cubicBezTo>
                <a:cubicBezTo>
                  <a:pt x="135" y="22"/>
                  <a:pt x="135" y="22"/>
                  <a:pt x="135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59" y="0"/>
                  <a:pt x="59" y="0"/>
                  <a:pt x="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2"/>
                  <a:pt x="0" y="132"/>
                  <a:pt x="0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0"/>
                  <a:pt x="135" y="130"/>
                  <a:pt x="135" y="130"/>
                </a:cubicBezTo>
                <a:lnTo>
                  <a:pt x="160" y="32"/>
                </a:lnTo>
                <a:close/>
                <a:moveTo>
                  <a:pt x="153" y="38"/>
                </a:moveTo>
                <a:cubicBezTo>
                  <a:pt x="135" y="108"/>
                  <a:pt x="135" y="108"/>
                  <a:pt x="135" y="108"/>
                </a:cubicBezTo>
                <a:cubicBezTo>
                  <a:pt x="135" y="38"/>
                  <a:pt x="135" y="38"/>
                  <a:pt x="135" y="38"/>
                </a:cubicBezTo>
                <a:lnTo>
                  <a:pt x="153" y="38"/>
                </a:lnTo>
                <a:close/>
                <a:moveTo>
                  <a:pt x="5" y="5"/>
                </a:moveTo>
                <a:cubicBezTo>
                  <a:pt x="55" y="5"/>
                  <a:pt x="55" y="5"/>
                  <a:pt x="55" y="5"/>
                </a:cubicBezTo>
                <a:cubicBezTo>
                  <a:pt x="63" y="27"/>
                  <a:pt x="63" y="27"/>
                  <a:pt x="63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5" y="127"/>
                  <a:pt x="5" y="127"/>
                  <a:pt x="5" y="127"/>
                </a:cubicBezTo>
                <a:lnTo>
                  <a:pt x="5" y="5"/>
                </a:lnTo>
                <a:close/>
                <a:moveTo>
                  <a:pt x="16" y="116"/>
                </a:moveTo>
                <a:cubicBezTo>
                  <a:pt x="81" y="116"/>
                  <a:pt x="81" y="116"/>
                  <a:pt x="81" y="116"/>
                </a:cubicBezTo>
                <a:cubicBezTo>
                  <a:pt x="81" y="76"/>
                  <a:pt x="81" y="76"/>
                  <a:pt x="81" y="76"/>
                </a:cubicBezTo>
                <a:cubicBezTo>
                  <a:pt x="16" y="76"/>
                  <a:pt x="16" y="76"/>
                  <a:pt x="16" y="76"/>
                </a:cubicBezTo>
                <a:lnTo>
                  <a:pt x="16" y="116"/>
                </a:lnTo>
                <a:close/>
                <a:moveTo>
                  <a:pt x="22" y="81"/>
                </a:moveTo>
                <a:cubicBezTo>
                  <a:pt x="76" y="81"/>
                  <a:pt x="76" y="81"/>
                  <a:pt x="76" y="81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22" y="111"/>
                  <a:pt x="22" y="111"/>
                  <a:pt x="22" y="111"/>
                </a:cubicBezTo>
                <a:lnTo>
                  <a:pt x="22" y="81"/>
                </a:lnTo>
                <a:close/>
                <a:moveTo>
                  <a:pt x="54" y="100"/>
                </a:moveTo>
                <a:cubicBezTo>
                  <a:pt x="30" y="100"/>
                  <a:pt x="30" y="100"/>
                  <a:pt x="30" y="100"/>
                </a:cubicBezTo>
                <a:cubicBezTo>
                  <a:pt x="28" y="100"/>
                  <a:pt x="27" y="101"/>
                  <a:pt x="27" y="103"/>
                </a:cubicBezTo>
                <a:cubicBezTo>
                  <a:pt x="27" y="104"/>
                  <a:pt x="28" y="105"/>
                  <a:pt x="30" y="105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5" y="105"/>
                  <a:pt x="57" y="104"/>
                  <a:pt x="57" y="103"/>
                </a:cubicBezTo>
                <a:cubicBezTo>
                  <a:pt x="57" y="101"/>
                  <a:pt x="55" y="100"/>
                  <a:pt x="54" y="100"/>
                </a:cubicBezTo>
                <a:close/>
                <a:moveTo>
                  <a:pt x="30" y="92"/>
                </a:moveTo>
                <a:cubicBezTo>
                  <a:pt x="40" y="92"/>
                  <a:pt x="40" y="92"/>
                  <a:pt x="40" y="92"/>
                </a:cubicBezTo>
                <a:cubicBezTo>
                  <a:pt x="42" y="92"/>
                  <a:pt x="43" y="91"/>
                  <a:pt x="43" y="89"/>
                </a:cubicBezTo>
                <a:cubicBezTo>
                  <a:pt x="43" y="88"/>
                  <a:pt x="42" y="86"/>
                  <a:pt x="40" y="86"/>
                </a:cubicBezTo>
                <a:cubicBezTo>
                  <a:pt x="30" y="86"/>
                  <a:pt x="30" y="86"/>
                  <a:pt x="30" y="86"/>
                </a:cubicBezTo>
                <a:cubicBezTo>
                  <a:pt x="28" y="86"/>
                  <a:pt x="27" y="88"/>
                  <a:pt x="27" y="89"/>
                </a:cubicBezTo>
                <a:cubicBezTo>
                  <a:pt x="27" y="91"/>
                  <a:pt x="28" y="92"/>
                  <a:pt x="30" y="92"/>
                </a:cubicBezTo>
                <a:close/>
                <a:moveTo>
                  <a:pt x="67" y="86"/>
                </a:moveTo>
                <a:cubicBezTo>
                  <a:pt x="62" y="86"/>
                  <a:pt x="62" y="86"/>
                  <a:pt x="62" y="86"/>
                </a:cubicBezTo>
                <a:cubicBezTo>
                  <a:pt x="61" y="86"/>
                  <a:pt x="59" y="88"/>
                  <a:pt x="59" y="89"/>
                </a:cubicBezTo>
                <a:cubicBezTo>
                  <a:pt x="59" y="91"/>
                  <a:pt x="61" y="92"/>
                  <a:pt x="62" y="92"/>
                </a:cubicBezTo>
                <a:cubicBezTo>
                  <a:pt x="67" y="92"/>
                  <a:pt x="67" y="92"/>
                  <a:pt x="67" y="92"/>
                </a:cubicBezTo>
                <a:cubicBezTo>
                  <a:pt x="69" y="92"/>
                  <a:pt x="70" y="91"/>
                  <a:pt x="70" y="89"/>
                </a:cubicBezTo>
                <a:cubicBezTo>
                  <a:pt x="70" y="88"/>
                  <a:pt x="69" y="86"/>
                  <a:pt x="67" y="86"/>
                </a:cubicBezTo>
                <a:close/>
                <a:moveTo>
                  <a:pt x="63" y="101"/>
                </a:moveTo>
                <a:cubicBezTo>
                  <a:pt x="62" y="101"/>
                  <a:pt x="62" y="102"/>
                  <a:pt x="62" y="103"/>
                </a:cubicBezTo>
                <a:cubicBezTo>
                  <a:pt x="62" y="103"/>
                  <a:pt x="62" y="104"/>
                  <a:pt x="63" y="104"/>
                </a:cubicBezTo>
                <a:cubicBezTo>
                  <a:pt x="63" y="105"/>
                  <a:pt x="64" y="105"/>
                  <a:pt x="65" y="105"/>
                </a:cubicBezTo>
                <a:cubicBezTo>
                  <a:pt x="65" y="105"/>
                  <a:pt x="66" y="105"/>
                  <a:pt x="67" y="104"/>
                </a:cubicBezTo>
                <a:cubicBezTo>
                  <a:pt x="67" y="104"/>
                  <a:pt x="67" y="103"/>
                  <a:pt x="67" y="103"/>
                </a:cubicBezTo>
                <a:cubicBezTo>
                  <a:pt x="67" y="102"/>
                  <a:pt x="67" y="101"/>
                  <a:pt x="67" y="101"/>
                </a:cubicBezTo>
                <a:cubicBezTo>
                  <a:pt x="66" y="100"/>
                  <a:pt x="64" y="100"/>
                  <a:pt x="63" y="101"/>
                </a:cubicBezTo>
                <a:close/>
                <a:moveTo>
                  <a:pt x="51" y="92"/>
                </a:moveTo>
                <a:cubicBezTo>
                  <a:pt x="52" y="92"/>
                  <a:pt x="53" y="91"/>
                  <a:pt x="53" y="91"/>
                </a:cubicBezTo>
                <a:cubicBezTo>
                  <a:pt x="54" y="90"/>
                  <a:pt x="54" y="90"/>
                  <a:pt x="54" y="89"/>
                </a:cubicBezTo>
                <a:cubicBezTo>
                  <a:pt x="54" y="88"/>
                  <a:pt x="54" y="88"/>
                  <a:pt x="53" y="87"/>
                </a:cubicBezTo>
                <a:cubicBezTo>
                  <a:pt x="52" y="86"/>
                  <a:pt x="50" y="86"/>
                  <a:pt x="49" y="87"/>
                </a:cubicBezTo>
                <a:cubicBezTo>
                  <a:pt x="49" y="88"/>
                  <a:pt x="49" y="88"/>
                  <a:pt x="49" y="89"/>
                </a:cubicBezTo>
                <a:cubicBezTo>
                  <a:pt x="49" y="90"/>
                  <a:pt x="49" y="90"/>
                  <a:pt x="49" y="91"/>
                </a:cubicBezTo>
                <a:cubicBezTo>
                  <a:pt x="50" y="91"/>
                  <a:pt x="51" y="92"/>
                  <a:pt x="51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1133">
            <a:extLst>
              <a:ext uri="{FF2B5EF4-FFF2-40B4-BE49-F238E27FC236}">
                <a16:creationId xmlns:a16="http://schemas.microsoft.com/office/drawing/2014/main" id="{6B375BF3-039F-4F3B-BC40-0FFBBAEF5568}"/>
              </a:ext>
            </a:extLst>
          </p:cNvPr>
          <p:cNvSpPr>
            <a:spLocks noEditPoints="1"/>
          </p:cNvSpPr>
          <p:nvPr/>
        </p:nvSpPr>
        <p:spPr bwMode="auto">
          <a:xfrm>
            <a:off x="7738407" y="4288332"/>
            <a:ext cx="444220" cy="446786"/>
          </a:xfrm>
          <a:custGeom>
            <a:avLst/>
            <a:gdLst>
              <a:gd name="T0" fmla="*/ 274638 w 160"/>
              <a:gd name="T1" fmla="*/ 479941 h 160"/>
              <a:gd name="T2" fmla="*/ 274638 w 160"/>
              <a:gd name="T3" fmla="*/ 93226 h 160"/>
              <a:gd name="T4" fmla="*/ 264339 w 160"/>
              <a:gd name="T5" fmla="*/ 110490 h 160"/>
              <a:gd name="T6" fmla="*/ 264339 w 160"/>
              <a:gd name="T7" fmla="*/ 441960 h 160"/>
              <a:gd name="T8" fmla="*/ 422255 w 160"/>
              <a:gd name="T9" fmla="*/ 286583 h 160"/>
              <a:gd name="T10" fmla="*/ 411956 w 160"/>
              <a:gd name="T11" fmla="*/ 276225 h 160"/>
              <a:gd name="T12" fmla="*/ 109855 w 160"/>
              <a:gd name="T13" fmla="*/ 286583 h 160"/>
              <a:gd name="T14" fmla="*/ 181947 w 160"/>
              <a:gd name="T15" fmla="*/ 376357 h 160"/>
              <a:gd name="T16" fmla="*/ 284936 w 160"/>
              <a:gd name="T17" fmla="*/ 182999 h 160"/>
              <a:gd name="T18" fmla="*/ 243741 w 160"/>
              <a:gd name="T19" fmla="*/ 286583 h 160"/>
              <a:gd name="T20" fmla="*/ 291802 w 160"/>
              <a:gd name="T21" fmla="*/ 265867 h 160"/>
              <a:gd name="T22" fmla="*/ 164783 w 160"/>
              <a:gd name="T23" fmla="*/ 93226 h 160"/>
              <a:gd name="T24" fmla="*/ 532110 w 160"/>
              <a:gd name="T25" fmla="*/ 276225 h 160"/>
              <a:gd name="T26" fmla="*/ 99556 w 160"/>
              <a:gd name="T27" fmla="*/ 10358 h 160"/>
              <a:gd name="T28" fmla="*/ 92690 w 160"/>
              <a:gd name="T29" fmla="*/ 93226 h 160"/>
              <a:gd name="T30" fmla="*/ 41196 w 160"/>
              <a:gd name="T31" fmla="*/ 400526 h 160"/>
              <a:gd name="T32" fmla="*/ 65226 w 160"/>
              <a:gd name="T33" fmla="*/ 448866 h 160"/>
              <a:gd name="T34" fmla="*/ 41196 w 160"/>
              <a:gd name="T35" fmla="*/ 421243 h 160"/>
              <a:gd name="T36" fmla="*/ 75525 w 160"/>
              <a:gd name="T37" fmla="*/ 466130 h 160"/>
              <a:gd name="T38" fmla="*/ 96123 w 160"/>
              <a:gd name="T39" fmla="*/ 473035 h 160"/>
              <a:gd name="T40" fmla="*/ 96123 w 160"/>
              <a:gd name="T41" fmla="*/ 473035 h 160"/>
              <a:gd name="T42" fmla="*/ 17165 w 160"/>
              <a:gd name="T43" fmla="*/ 348734 h 160"/>
              <a:gd name="T44" fmla="*/ 3433 w 160"/>
              <a:gd name="T45" fmla="*/ 314206 h 160"/>
              <a:gd name="T46" fmla="*/ 17165 w 160"/>
              <a:gd name="T47" fmla="*/ 369451 h 160"/>
              <a:gd name="T48" fmla="*/ 10299 w 160"/>
              <a:gd name="T49" fmla="*/ 296942 h 160"/>
              <a:gd name="T50" fmla="*/ 116721 w 160"/>
              <a:gd name="T51" fmla="*/ 490299 h 160"/>
              <a:gd name="T52" fmla="*/ 116721 w 160"/>
              <a:gd name="T53" fmla="*/ 490299 h 160"/>
              <a:gd name="T54" fmla="*/ 460018 w 160"/>
              <a:gd name="T55" fmla="*/ 479941 h 160"/>
              <a:gd name="T56" fmla="*/ 473750 w 160"/>
              <a:gd name="T57" fmla="*/ 462677 h 160"/>
              <a:gd name="T58" fmla="*/ 484049 w 160"/>
              <a:gd name="T59" fmla="*/ 438507 h 160"/>
              <a:gd name="T60" fmla="*/ 429121 w 160"/>
              <a:gd name="T61" fmla="*/ 483394 h 160"/>
              <a:gd name="T62" fmla="*/ 429121 w 160"/>
              <a:gd name="T63" fmla="*/ 483394 h 160"/>
              <a:gd name="T64" fmla="*/ 418822 w 160"/>
              <a:gd name="T65" fmla="*/ 500658 h 160"/>
              <a:gd name="T66" fmla="*/ 501213 w 160"/>
              <a:gd name="T67" fmla="*/ 417790 h 160"/>
              <a:gd name="T68" fmla="*/ 528677 w 160"/>
              <a:gd name="T69" fmla="*/ 303848 h 160"/>
              <a:gd name="T70" fmla="*/ 535543 w 160"/>
              <a:gd name="T71" fmla="*/ 321112 h 160"/>
              <a:gd name="T72" fmla="*/ 535543 w 160"/>
              <a:gd name="T73" fmla="*/ 321112 h 160"/>
              <a:gd name="T74" fmla="*/ 535543 w 160"/>
              <a:gd name="T75" fmla="*/ 359093 h 160"/>
              <a:gd name="T76" fmla="*/ 518378 w 160"/>
              <a:gd name="T77" fmla="*/ 393621 h 160"/>
              <a:gd name="T78" fmla="*/ 384493 w 160"/>
              <a:gd name="T79" fmla="*/ 528280 h 160"/>
              <a:gd name="T80" fmla="*/ 216277 w 160"/>
              <a:gd name="T81" fmla="*/ 538639 h 160"/>
              <a:gd name="T82" fmla="*/ 254040 w 160"/>
              <a:gd name="T83" fmla="*/ 531733 h 160"/>
              <a:gd name="T84" fmla="*/ 260906 w 160"/>
              <a:gd name="T85" fmla="*/ 542092 h 160"/>
              <a:gd name="T86" fmla="*/ 199112 w 160"/>
              <a:gd name="T87" fmla="*/ 542092 h 160"/>
              <a:gd name="T88" fmla="*/ 168215 w 160"/>
              <a:gd name="T89" fmla="*/ 531733 h 160"/>
              <a:gd name="T90" fmla="*/ 298668 w 160"/>
              <a:gd name="T91" fmla="*/ 542092 h 160"/>
              <a:gd name="T92" fmla="*/ 305534 w 160"/>
              <a:gd name="T93" fmla="*/ 531733 h 160"/>
              <a:gd name="T94" fmla="*/ 370761 w 160"/>
              <a:gd name="T95" fmla="*/ 524828 h 160"/>
              <a:gd name="T96" fmla="*/ 336431 w 160"/>
              <a:gd name="T97" fmla="*/ 545544 h 160"/>
              <a:gd name="T98" fmla="*/ 278070 w 160"/>
              <a:gd name="T99" fmla="*/ 552450 h 160"/>
              <a:gd name="T100" fmla="*/ 140752 w 160"/>
              <a:gd name="T101" fmla="*/ 507563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160">
                <a:moveTo>
                  <a:pt x="80" y="139"/>
                </a:moveTo>
                <a:cubicBezTo>
                  <a:pt x="112" y="139"/>
                  <a:pt x="139" y="112"/>
                  <a:pt x="139" y="80"/>
                </a:cubicBezTo>
                <a:cubicBezTo>
                  <a:pt x="139" y="48"/>
                  <a:pt x="112" y="21"/>
                  <a:pt x="80" y="21"/>
                </a:cubicBezTo>
                <a:cubicBezTo>
                  <a:pt x="48" y="21"/>
                  <a:pt x="21" y="48"/>
                  <a:pt x="21" y="80"/>
                </a:cubicBezTo>
                <a:cubicBezTo>
                  <a:pt x="21" y="112"/>
                  <a:pt x="48" y="139"/>
                  <a:pt x="80" y="139"/>
                </a:cubicBezTo>
                <a:close/>
                <a:moveTo>
                  <a:pt x="80" y="27"/>
                </a:moveTo>
                <a:cubicBezTo>
                  <a:pt x="109" y="27"/>
                  <a:pt x="133" y="51"/>
                  <a:pt x="133" y="80"/>
                </a:cubicBezTo>
                <a:cubicBezTo>
                  <a:pt x="133" y="109"/>
                  <a:pt x="109" y="133"/>
                  <a:pt x="80" y="133"/>
                </a:cubicBezTo>
                <a:cubicBezTo>
                  <a:pt x="51" y="133"/>
                  <a:pt x="27" y="109"/>
                  <a:pt x="27" y="80"/>
                </a:cubicBezTo>
                <a:cubicBezTo>
                  <a:pt x="27" y="51"/>
                  <a:pt x="51" y="27"/>
                  <a:pt x="80" y="27"/>
                </a:cubicBezTo>
                <a:close/>
                <a:moveTo>
                  <a:pt x="80" y="40"/>
                </a:moveTo>
                <a:cubicBezTo>
                  <a:pt x="81" y="40"/>
                  <a:pt x="83" y="39"/>
                  <a:pt x="83" y="37"/>
                </a:cubicBezTo>
                <a:cubicBezTo>
                  <a:pt x="83" y="32"/>
                  <a:pt x="83" y="32"/>
                  <a:pt x="83" y="32"/>
                </a:cubicBezTo>
                <a:cubicBezTo>
                  <a:pt x="83" y="31"/>
                  <a:pt x="81" y="29"/>
                  <a:pt x="80" y="29"/>
                </a:cubicBezTo>
                <a:cubicBezTo>
                  <a:pt x="78" y="29"/>
                  <a:pt x="77" y="31"/>
                  <a:pt x="77" y="32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39"/>
                  <a:pt x="78" y="40"/>
                  <a:pt x="80" y="40"/>
                </a:cubicBezTo>
                <a:close/>
                <a:moveTo>
                  <a:pt x="80" y="120"/>
                </a:moveTo>
                <a:cubicBezTo>
                  <a:pt x="78" y="120"/>
                  <a:pt x="77" y="121"/>
                  <a:pt x="77" y="123"/>
                </a:cubicBezTo>
                <a:cubicBezTo>
                  <a:pt x="77" y="128"/>
                  <a:pt x="77" y="128"/>
                  <a:pt x="77" y="128"/>
                </a:cubicBezTo>
                <a:cubicBezTo>
                  <a:pt x="77" y="129"/>
                  <a:pt x="78" y="131"/>
                  <a:pt x="80" y="131"/>
                </a:cubicBezTo>
                <a:cubicBezTo>
                  <a:pt x="81" y="131"/>
                  <a:pt x="83" y="129"/>
                  <a:pt x="83" y="128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1"/>
                  <a:pt x="81" y="120"/>
                  <a:pt x="80" y="120"/>
                </a:cubicBezTo>
                <a:close/>
                <a:moveTo>
                  <a:pt x="123" y="83"/>
                </a:moveTo>
                <a:cubicBezTo>
                  <a:pt x="128" y="83"/>
                  <a:pt x="128" y="83"/>
                  <a:pt x="128" y="83"/>
                </a:cubicBezTo>
                <a:cubicBezTo>
                  <a:pt x="129" y="83"/>
                  <a:pt x="131" y="81"/>
                  <a:pt x="131" y="80"/>
                </a:cubicBezTo>
                <a:cubicBezTo>
                  <a:pt x="131" y="79"/>
                  <a:pt x="129" y="77"/>
                  <a:pt x="128" y="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1" y="77"/>
                  <a:pt x="120" y="79"/>
                  <a:pt x="120" y="80"/>
                </a:cubicBezTo>
                <a:cubicBezTo>
                  <a:pt x="120" y="81"/>
                  <a:pt x="121" y="83"/>
                  <a:pt x="123" y="83"/>
                </a:cubicBezTo>
                <a:close/>
                <a:moveTo>
                  <a:pt x="37" y="77"/>
                </a:moveTo>
                <a:cubicBezTo>
                  <a:pt x="32" y="77"/>
                  <a:pt x="32" y="77"/>
                  <a:pt x="32" y="77"/>
                </a:cubicBezTo>
                <a:cubicBezTo>
                  <a:pt x="30" y="77"/>
                  <a:pt x="29" y="79"/>
                  <a:pt x="29" y="80"/>
                </a:cubicBezTo>
                <a:cubicBezTo>
                  <a:pt x="29" y="81"/>
                  <a:pt x="30" y="83"/>
                  <a:pt x="32" y="83"/>
                </a:cubicBezTo>
                <a:cubicBezTo>
                  <a:pt x="37" y="83"/>
                  <a:pt x="37" y="83"/>
                  <a:pt x="37" y="83"/>
                </a:cubicBezTo>
                <a:cubicBezTo>
                  <a:pt x="39" y="83"/>
                  <a:pt x="40" y="81"/>
                  <a:pt x="40" y="80"/>
                </a:cubicBezTo>
                <a:cubicBezTo>
                  <a:pt x="40" y="79"/>
                  <a:pt x="39" y="77"/>
                  <a:pt x="37" y="77"/>
                </a:cubicBezTo>
                <a:close/>
                <a:moveTo>
                  <a:pt x="51" y="109"/>
                </a:moveTo>
                <a:cubicBezTo>
                  <a:pt x="51" y="109"/>
                  <a:pt x="52" y="109"/>
                  <a:pt x="53" y="109"/>
                </a:cubicBezTo>
                <a:cubicBezTo>
                  <a:pt x="75" y="87"/>
                  <a:pt x="75" y="87"/>
                  <a:pt x="75" y="87"/>
                </a:cubicBezTo>
                <a:cubicBezTo>
                  <a:pt x="76" y="87"/>
                  <a:pt x="78" y="88"/>
                  <a:pt x="80" y="88"/>
                </a:cubicBezTo>
                <a:cubicBezTo>
                  <a:pt x="86" y="88"/>
                  <a:pt x="91" y="83"/>
                  <a:pt x="91" y="77"/>
                </a:cubicBezTo>
                <a:cubicBezTo>
                  <a:pt x="91" y="72"/>
                  <a:pt x="87" y="68"/>
                  <a:pt x="83" y="67"/>
                </a:cubicBezTo>
                <a:cubicBezTo>
                  <a:pt x="83" y="53"/>
                  <a:pt x="83" y="53"/>
                  <a:pt x="83" y="53"/>
                </a:cubicBezTo>
                <a:cubicBezTo>
                  <a:pt x="83" y="52"/>
                  <a:pt x="81" y="51"/>
                  <a:pt x="80" y="51"/>
                </a:cubicBezTo>
                <a:cubicBezTo>
                  <a:pt x="78" y="51"/>
                  <a:pt x="77" y="52"/>
                  <a:pt x="77" y="53"/>
                </a:cubicBezTo>
                <a:cubicBezTo>
                  <a:pt x="77" y="67"/>
                  <a:pt x="77" y="67"/>
                  <a:pt x="77" y="67"/>
                </a:cubicBezTo>
                <a:cubicBezTo>
                  <a:pt x="73" y="68"/>
                  <a:pt x="69" y="72"/>
                  <a:pt x="69" y="77"/>
                </a:cubicBezTo>
                <a:cubicBezTo>
                  <a:pt x="69" y="79"/>
                  <a:pt x="70" y="81"/>
                  <a:pt x="71" y="83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48" y="106"/>
                  <a:pt x="48" y="108"/>
                  <a:pt x="49" y="109"/>
                </a:cubicBezTo>
                <a:cubicBezTo>
                  <a:pt x="49" y="109"/>
                  <a:pt x="50" y="109"/>
                  <a:pt x="51" y="109"/>
                </a:cubicBezTo>
                <a:close/>
                <a:moveTo>
                  <a:pt x="80" y="72"/>
                </a:moveTo>
                <a:cubicBezTo>
                  <a:pt x="83" y="72"/>
                  <a:pt x="85" y="74"/>
                  <a:pt x="85" y="77"/>
                </a:cubicBezTo>
                <a:cubicBezTo>
                  <a:pt x="85" y="80"/>
                  <a:pt x="83" y="83"/>
                  <a:pt x="80" y="83"/>
                </a:cubicBezTo>
                <a:cubicBezTo>
                  <a:pt x="77" y="83"/>
                  <a:pt x="75" y="80"/>
                  <a:pt x="75" y="77"/>
                </a:cubicBezTo>
                <a:cubicBezTo>
                  <a:pt x="75" y="74"/>
                  <a:pt x="77" y="72"/>
                  <a:pt x="80" y="72"/>
                </a:cubicBezTo>
                <a:close/>
                <a:moveTo>
                  <a:pt x="27" y="27"/>
                </a:move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1" y="25"/>
                  <a:pt x="51" y="24"/>
                </a:cubicBezTo>
                <a:cubicBezTo>
                  <a:pt x="51" y="23"/>
                  <a:pt x="49" y="21"/>
                  <a:pt x="48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47" y="11"/>
                  <a:pt x="63" y="5"/>
                  <a:pt x="80" y="5"/>
                </a:cubicBezTo>
                <a:cubicBezTo>
                  <a:pt x="121" y="5"/>
                  <a:pt x="155" y="39"/>
                  <a:pt x="155" y="80"/>
                </a:cubicBezTo>
                <a:cubicBezTo>
                  <a:pt x="155" y="81"/>
                  <a:pt x="156" y="83"/>
                  <a:pt x="157" y="83"/>
                </a:cubicBezTo>
                <a:cubicBezTo>
                  <a:pt x="159" y="83"/>
                  <a:pt x="160" y="81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61" y="0"/>
                  <a:pt x="44" y="6"/>
                  <a:pt x="29" y="18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1"/>
                  <a:pt x="28" y="0"/>
                  <a:pt x="27" y="0"/>
                </a:cubicBezTo>
                <a:cubicBezTo>
                  <a:pt x="25" y="0"/>
                  <a:pt x="24" y="1"/>
                  <a:pt x="24" y="3"/>
                </a:cubicBezTo>
                <a:cubicBezTo>
                  <a:pt x="24" y="27"/>
                  <a:pt x="24" y="27"/>
                  <a:pt x="24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7" y="27"/>
                  <a:pt x="27" y="27"/>
                  <a:pt x="27" y="27"/>
                </a:cubicBezTo>
                <a:close/>
                <a:moveTo>
                  <a:pt x="13" y="113"/>
                </a:moveTo>
                <a:cubicBezTo>
                  <a:pt x="12" y="111"/>
                  <a:pt x="11" y="111"/>
                  <a:pt x="9" y="111"/>
                </a:cubicBezTo>
                <a:cubicBezTo>
                  <a:pt x="8" y="112"/>
                  <a:pt x="7" y="114"/>
                  <a:pt x="8" y="115"/>
                </a:cubicBezTo>
                <a:cubicBezTo>
                  <a:pt x="8" y="116"/>
                  <a:pt x="9" y="116"/>
                  <a:pt x="10" y="116"/>
                </a:cubicBezTo>
                <a:cubicBezTo>
                  <a:pt x="11" y="116"/>
                  <a:pt x="11" y="116"/>
                  <a:pt x="12" y="116"/>
                </a:cubicBezTo>
                <a:cubicBezTo>
                  <a:pt x="13" y="116"/>
                  <a:pt x="13" y="114"/>
                  <a:pt x="13" y="113"/>
                </a:cubicBezTo>
                <a:close/>
                <a:moveTo>
                  <a:pt x="21" y="126"/>
                </a:moveTo>
                <a:cubicBezTo>
                  <a:pt x="20" y="125"/>
                  <a:pt x="18" y="124"/>
                  <a:pt x="17" y="125"/>
                </a:cubicBezTo>
                <a:cubicBezTo>
                  <a:pt x="16" y="126"/>
                  <a:pt x="16" y="128"/>
                  <a:pt x="17" y="129"/>
                </a:cubicBezTo>
                <a:cubicBezTo>
                  <a:pt x="17" y="130"/>
                  <a:pt x="18" y="130"/>
                  <a:pt x="19" y="130"/>
                </a:cubicBezTo>
                <a:cubicBezTo>
                  <a:pt x="19" y="130"/>
                  <a:pt x="20" y="130"/>
                  <a:pt x="20" y="129"/>
                </a:cubicBezTo>
                <a:cubicBezTo>
                  <a:pt x="22" y="129"/>
                  <a:pt x="22" y="127"/>
                  <a:pt x="21" y="126"/>
                </a:cubicBezTo>
                <a:close/>
                <a:moveTo>
                  <a:pt x="17" y="119"/>
                </a:moveTo>
                <a:cubicBezTo>
                  <a:pt x="16" y="118"/>
                  <a:pt x="14" y="118"/>
                  <a:pt x="13" y="119"/>
                </a:cubicBezTo>
                <a:cubicBezTo>
                  <a:pt x="12" y="119"/>
                  <a:pt x="11" y="121"/>
                  <a:pt x="12" y="122"/>
                </a:cubicBezTo>
                <a:cubicBezTo>
                  <a:pt x="13" y="123"/>
                  <a:pt x="13" y="123"/>
                  <a:pt x="14" y="123"/>
                </a:cubicBezTo>
                <a:cubicBezTo>
                  <a:pt x="15" y="123"/>
                  <a:pt x="15" y="123"/>
                  <a:pt x="16" y="123"/>
                </a:cubicBezTo>
                <a:cubicBezTo>
                  <a:pt x="17" y="122"/>
                  <a:pt x="17" y="121"/>
                  <a:pt x="17" y="119"/>
                </a:cubicBezTo>
                <a:close/>
                <a:moveTo>
                  <a:pt x="22" y="131"/>
                </a:moveTo>
                <a:cubicBezTo>
                  <a:pt x="21" y="133"/>
                  <a:pt x="21" y="134"/>
                  <a:pt x="22" y="135"/>
                </a:cubicBezTo>
                <a:cubicBezTo>
                  <a:pt x="23" y="136"/>
                  <a:pt x="23" y="136"/>
                  <a:pt x="24" y="136"/>
                </a:cubicBezTo>
                <a:cubicBezTo>
                  <a:pt x="25" y="136"/>
                  <a:pt x="25" y="136"/>
                  <a:pt x="26" y="135"/>
                </a:cubicBezTo>
                <a:cubicBezTo>
                  <a:pt x="27" y="134"/>
                  <a:pt x="27" y="133"/>
                  <a:pt x="26" y="132"/>
                </a:cubicBezTo>
                <a:cubicBezTo>
                  <a:pt x="25" y="131"/>
                  <a:pt x="23" y="130"/>
                  <a:pt x="22" y="131"/>
                </a:cubicBezTo>
                <a:close/>
                <a:moveTo>
                  <a:pt x="28" y="137"/>
                </a:moveTo>
                <a:cubicBezTo>
                  <a:pt x="27" y="138"/>
                  <a:pt x="27" y="140"/>
                  <a:pt x="28" y="141"/>
                </a:cubicBezTo>
                <a:cubicBezTo>
                  <a:pt x="29" y="141"/>
                  <a:pt x="29" y="142"/>
                  <a:pt x="30" y="142"/>
                </a:cubicBezTo>
                <a:cubicBezTo>
                  <a:pt x="31" y="142"/>
                  <a:pt x="31" y="141"/>
                  <a:pt x="32" y="141"/>
                </a:cubicBezTo>
                <a:cubicBezTo>
                  <a:pt x="33" y="140"/>
                  <a:pt x="33" y="138"/>
                  <a:pt x="32" y="137"/>
                </a:cubicBezTo>
                <a:cubicBezTo>
                  <a:pt x="30" y="136"/>
                  <a:pt x="29" y="136"/>
                  <a:pt x="28" y="137"/>
                </a:cubicBezTo>
                <a:close/>
                <a:moveTo>
                  <a:pt x="6" y="101"/>
                </a:moveTo>
                <a:cubicBezTo>
                  <a:pt x="7" y="101"/>
                  <a:pt x="8" y="100"/>
                  <a:pt x="8" y="98"/>
                </a:cubicBezTo>
                <a:cubicBezTo>
                  <a:pt x="7" y="97"/>
                  <a:pt x="6" y="96"/>
                  <a:pt x="4" y="96"/>
                </a:cubicBezTo>
                <a:cubicBezTo>
                  <a:pt x="3" y="97"/>
                  <a:pt x="2" y="98"/>
                  <a:pt x="2" y="99"/>
                </a:cubicBezTo>
                <a:cubicBezTo>
                  <a:pt x="3" y="101"/>
                  <a:pt x="4" y="101"/>
                  <a:pt x="5" y="101"/>
                </a:cubicBezTo>
                <a:cubicBezTo>
                  <a:pt x="5" y="101"/>
                  <a:pt x="5" y="101"/>
                  <a:pt x="6" y="101"/>
                </a:cubicBezTo>
                <a:close/>
                <a:moveTo>
                  <a:pt x="4" y="94"/>
                </a:moveTo>
                <a:cubicBezTo>
                  <a:pt x="5" y="93"/>
                  <a:pt x="6" y="92"/>
                  <a:pt x="6" y="91"/>
                </a:cubicBezTo>
                <a:cubicBezTo>
                  <a:pt x="6" y="89"/>
                  <a:pt x="4" y="88"/>
                  <a:pt x="3" y="88"/>
                </a:cubicBezTo>
                <a:cubicBezTo>
                  <a:pt x="2" y="89"/>
                  <a:pt x="1" y="90"/>
                  <a:pt x="1" y="91"/>
                </a:cubicBezTo>
                <a:cubicBezTo>
                  <a:pt x="1" y="93"/>
                  <a:pt x="2" y="94"/>
                  <a:pt x="3" y="94"/>
                </a:cubicBezTo>
                <a:cubicBezTo>
                  <a:pt x="4" y="94"/>
                  <a:pt x="4" y="94"/>
                  <a:pt x="4" y="94"/>
                </a:cubicBezTo>
                <a:close/>
                <a:moveTo>
                  <a:pt x="10" y="106"/>
                </a:moveTo>
                <a:cubicBezTo>
                  <a:pt x="9" y="104"/>
                  <a:pt x="8" y="103"/>
                  <a:pt x="6" y="104"/>
                </a:cubicBezTo>
                <a:cubicBezTo>
                  <a:pt x="5" y="104"/>
                  <a:pt x="4" y="106"/>
                  <a:pt x="5" y="107"/>
                </a:cubicBezTo>
                <a:cubicBezTo>
                  <a:pt x="5" y="108"/>
                  <a:pt x="6" y="109"/>
                  <a:pt x="7" y="109"/>
                </a:cubicBezTo>
                <a:cubicBezTo>
                  <a:pt x="8" y="109"/>
                  <a:pt x="8" y="109"/>
                  <a:pt x="8" y="109"/>
                </a:cubicBezTo>
                <a:cubicBezTo>
                  <a:pt x="10" y="108"/>
                  <a:pt x="10" y="107"/>
                  <a:pt x="10" y="106"/>
                </a:cubicBezTo>
                <a:close/>
                <a:moveTo>
                  <a:pt x="3" y="86"/>
                </a:moveTo>
                <a:cubicBezTo>
                  <a:pt x="3" y="86"/>
                  <a:pt x="3" y="86"/>
                  <a:pt x="3" y="86"/>
                </a:cubicBezTo>
                <a:cubicBezTo>
                  <a:pt x="4" y="86"/>
                  <a:pt x="5" y="84"/>
                  <a:pt x="5" y="83"/>
                </a:cubicBezTo>
                <a:cubicBezTo>
                  <a:pt x="5" y="81"/>
                  <a:pt x="4" y="80"/>
                  <a:pt x="3" y="80"/>
                </a:cubicBezTo>
                <a:cubicBezTo>
                  <a:pt x="1" y="80"/>
                  <a:pt x="0" y="82"/>
                  <a:pt x="0" y="83"/>
                </a:cubicBezTo>
                <a:cubicBezTo>
                  <a:pt x="0" y="85"/>
                  <a:pt x="1" y="86"/>
                  <a:pt x="3" y="86"/>
                </a:cubicBezTo>
                <a:close/>
                <a:moveTo>
                  <a:pt x="34" y="142"/>
                </a:moveTo>
                <a:cubicBezTo>
                  <a:pt x="33" y="143"/>
                  <a:pt x="34" y="145"/>
                  <a:pt x="35" y="146"/>
                </a:cubicBezTo>
                <a:cubicBezTo>
                  <a:pt x="35" y="146"/>
                  <a:pt x="36" y="146"/>
                  <a:pt x="36" y="146"/>
                </a:cubicBezTo>
                <a:cubicBezTo>
                  <a:pt x="37" y="146"/>
                  <a:pt x="38" y="146"/>
                  <a:pt x="38" y="145"/>
                </a:cubicBezTo>
                <a:cubicBezTo>
                  <a:pt x="39" y="144"/>
                  <a:pt x="39" y="142"/>
                  <a:pt x="38" y="142"/>
                </a:cubicBezTo>
                <a:cubicBezTo>
                  <a:pt x="37" y="141"/>
                  <a:pt x="35" y="141"/>
                  <a:pt x="34" y="142"/>
                </a:cubicBezTo>
                <a:close/>
                <a:moveTo>
                  <a:pt x="130" y="135"/>
                </a:moveTo>
                <a:cubicBezTo>
                  <a:pt x="130" y="135"/>
                  <a:pt x="130" y="135"/>
                  <a:pt x="130" y="135"/>
                </a:cubicBezTo>
                <a:cubicBezTo>
                  <a:pt x="129" y="136"/>
                  <a:pt x="129" y="138"/>
                  <a:pt x="130" y="139"/>
                </a:cubicBezTo>
                <a:cubicBezTo>
                  <a:pt x="131" y="139"/>
                  <a:pt x="132" y="140"/>
                  <a:pt x="132" y="140"/>
                </a:cubicBezTo>
                <a:cubicBezTo>
                  <a:pt x="133" y="140"/>
                  <a:pt x="134" y="139"/>
                  <a:pt x="134" y="139"/>
                </a:cubicBezTo>
                <a:cubicBezTo>
                  <a:pt x="135" y="138"/>
                  <a:pt x="135" y="136"/>
                  <a:pt x="134" y="135"/>
                </a:cubicBezTo>
                <a:cubicBezTo>
                  <a:pt x="133" y="134"/>
                  <a:pt x="132" y="134"/>
                  <a:pt x="130" y="135"/>
                </a:cubicBezTo>
                <a:close/>
                <a:moveTo>
                  <a:pt x="136" y="129"/>
                </a:moveTo>
                <a:cubicBezTo>
                  <a:pt x="135" y="131"/>
                  <a:pt x="135" y="132"/>
                  <a:pt x="136" y="133"/>
                </a:cubicBezTo>
                <a:cubicBezTo>
                  <a:pt x="137" y="134"/>
                  <a:pt x="137" y="134"/>
                  <a:pt x="138" y="134"/>
                </a:cubicBezTo>
                <a:cubicBezTo>
                  <a:pt x="139" y="134"/>
                  <a:pt x="139" y="134"/>
                  <a:pt x="140" y="133"/>
                </a:cubicBezTo>
                <a:cubicBezTo>
                  <a:pt x="141" y="132"/>
                  <a:pt x="141" y="130"/>
                  <a:pt x="140" y="129"/>
                </a:cubicBezTo>
                <a:cubicBezTo>
                  <a:pt x="139" y="128"/>
                  <a:pt x="137" y="128"/>
                  <a:pt x="136" y="129"/>
                </a:cubicBezTo>
                <a:close/>
                <a:moveTo>
                  <a:pt x="141" y="123"/>
                </a:moveTo>
                <a:cubicBezTo>
                  <a:pt x="140" y="125"/>
                  <a:pt x="140" y="126"/>
                  <a:pt x="141" y="127"/>
                </a:cubicBezTo>
                <a:cubicBezTo>
                  <a:pt x="142" y="127"/>
                  <a:pt x="142" y="128"/>
                  <a:pt x="143" y="128"/>
                </a:cubicBezTo>
                <a:cubicBezTo>
                  <a:pt x="144" y="128"/>
                  <a:pt x="145" y="127"/>
                  <a:pt x="145" y="127"/>
                </a:cubicBezTo>
                <a:cubicBezTo>
                  <a:pt x="146" y="125"/>
                  <a:pt x="146" y="124"/>
                  <a:pt x="144" y="123"/>
                </a:cubicBezTo>
                <a:cubicBezTo>
                  <a:pt x="143" y="122"/>
                  <a:pt x="142" y="122"/>
                  <a:pt x="141" y="123"/>
                </a:cubicBezTo>
                <a:close/>
                <a:moveTo>
                  <a:pt x="125" y="140"/>
                </a:moveTo>
                <a:cubicBezTo>
                  <a:pt x="123" y="141"/>
                  <a:pt x="123" y="142"/>
                  <a:pt x="124" y="144"/>
                </a:cubicBezTo>
                <a:cubicBezTo>
                  <a:pt x="125" y="144"/>
                  <a:pt x="125" y="145"/>
                  <a:pt x="126" y="145"/>
                </a:cubicBezTo>
                <a:cubicBezTo>
                  <a:pt x="127" y="145"/>
                  <a:pt x="127" y="145"/>
                  <a:pt x="128" y="144"/>
                </a:cubicBezTo>
                <a:cubicBezTo>
                  <a:pt x="129" y="143"/>
                  <a:pt x="129" y="142"/>
                  <a:pt x="128" y="140"/>
                </a:cubicBezTo>
                <a:cubicBezTo>
                  <a:pt x="127" y="139"/>
                  <a:pt x="126" y="139"/>
                  <a:pt x="125" y="140"/>
                </a:cubicBezTo>
                <a:close/>
                <a:moveTo>
                  <a:pt x="118" y="144"/>
                </a:moveTo>
                <a:cubicBezTo>
                  <a:pt x="117" y="145"/>
                  <a:pt x="116" y="147"/>
                  <a:pt x="117" y="148"/>
                </a:cubicBezTo>
                <a:cubicBezTo>
                  <a:pt x="118" y="149"/>
                  <a:pt x="119" y="149"/>
                  <a:pt x="119" y="149"/>
                </a:cubicBezTo>
                <a:cubicBezTo>
                  <a:pt x="120" y="149"/>
                  <a:pt x="120" y="149"/>
                  <a:pt x="121" y="149"/>
                </a:cubicBezTo>
                <a:cubicBezTo>
                  <a:pt x="122" y="148"/>
                  <a:pt x="123" y="146"/>
                  <a:pt x="122" y="145"/>
                </a:cubicBezTo>
                <a:cubicBezTo>
                  <a:pt x="121" y="144"/>
                  <a:pt x="119" y="143"/>
                  <a:pt x="118" y="144"/>
                </a:cubicBezTo>
                <a:close/>
                <a:moveTo>
                  <a:pt x="149" y="116"/>
                </a:moveTo>
                <a:cubicBezTo>
                  <a:pt x="147" y="115"/>
                  <a:pt x="146" y="116"/>
                  <a:pt x="145" y="117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44" y="118"/>
                  <a:pt x="145" y="120"/>
                  <a:pt x="146" y="121"/>
                </a:cubicBezTo>
                <a:cubicBezTo>
                  <a:pt x="146" y="121"/>
                  <a:pt x="147" y="121"/>
                  <a:pt x="147" y="121"/>
                </a:cubicBezTo>
                <a:cubicBezTo>
                  <a:pt x="148" y="121"/>
                  <a:pt x="149" y="120"/>
                  <a:pt x="149" y="120"/>
                </a:cubicBezTo>
                <a:cubicBezTo>
                  <a:pt x="150" y="118"/>
                  <a:pt x="150" y="117"/>
                  <a:pt x="149" y="116"/>
                </a:cubicBezTo>
                <a:close/>
                <a:moveTo>
                  <a:pt x="157" y="85"/>
                </a:moveTo>
                <a:cubicBezTo>
                  <a:pt x="156" y="85"/>
                  <a:pt x="154" y="86"/>
                  <a:pt x="154" y="88"/>
                </a:cubicBezTo>
                <a:cubicBezTo>
                  <a:pt x="154" y="89"/>
                  <a:pt x="155" y="90"/>
                  <a:pt x="157" y="91"/>
                </a:cubicBezTo>
                <a:cubicBezTo>
                  <a:pt x="157" y="91"/>
                  <a:pt x="157" y="91"/>
                  <a:pt x="157" y="91"/>
                </a:cubicBezTo>
                <a:cubicBezTo>
                  <a:pt x="158" y="91"/>
                  <a:pt x="159" y="90"/>
                  <a:pt x="160" y="88"/>
                </a:cubicBezTo>
                <a:cubicBezTo>
                  <a:pt x="160" y="87"/>
                  <a:pt x="159" y="85"/>
                  <a:pt x="157" y="85"/>
                </a:cubicBezTo>
                <a:close/>
                <a:moveTo>
                  <a:pt x="156" y="93"/>
                </a:moveTo>
                <a:cubicBezTo>
                  <a:pt x="155" y="93"/>
                  <a:pt x="153" y="94"/>
                  <a:pt x="153" y="95"/>
                </a:cubicBezTo>
                <a:cubicBezTo>
                  <a:pt x="153" y="97"/>
                  <a:pt x="154" y="98"/>
                  <a:pt x="155" y="98"/>
                </a:cubicBezTo>
                <a:cubicBezTo>
                  <a:pt x="155" y="99"/>
                  <a:pt x="155" y="99"/>
                  <a:pt x="156" y="99"/>
                </a:cubicBezTo>
                <a:cubicBezTo>
                  <a:pt x="157" y="99"/>
                  <a:pt x="158" y="98"/>
                  <a:pt x="158" y="96"/>
                </a:cubicBezTo>
                <a:cubicBezTo>
                  <a:pt x="159" y="95"/>
                  <a:pt x="158" y="94"/>
                  <a:pt x="156" y="93"/>
                </a:cubicBezTo>
                <a:close/>
                <a:moveTo>
                  <a:pt x="154" y="101"/>
                </a:moveTo>
                <a:cubicBezTo>
                  <a:pt x="153" y="101"/>
                  <a:pt x="152" y="101"/>
                  <a:pt x="151" y="103"/>
                </a:cubicBezTo>
                <a:cubicBezTo>
                  <a:pt x="151" y="104"/>
                  <a:pt x="151" y="106"/>
                  <a:pt x="153" y="106"/>
                </a:cubicBezTo>
                <a:cubicBezTo>
                  <a:pt x="153" y="106"/>
                  <a:pt x="153" y="106"/>
                  <a:pt x="154" y="106"/>
                </a:cubicBezTo>
                <a:cubicBezTo>
                  <a:pt x="155" y="106"/>
                  <a:pt x="156" y="106"/>
                  <a:pt x="156" y="104"/>
                </a:cubicBezTo>
                <a:cubicBezTo>
                  <a:pt x="157" y="103"/>
                  <a:pt x="156" y="102"/>
                  <a:pt x="154" y="101"/>
                </a:cubicBezTo>
                <a:close/>
                <a:moveTo>
                  <a:pt x="152" y="109"/>
                </a:moveTo>
                <a:cubicBezTo>
                  <a:pt x="151" y="108"/>
                  <a:pt x="149" y="109"/>
                  <a:pt x="148" y="110"/>
                </a:cubicBezTo>
                <a:cubicBezTo>
                  <a:pt x="148" y="111"/>
                  <a:pt x="148" y="113"/>
                  <a:pt x="150" y="114"/>
                </a:cubicBezTo>
                <a:cubicBezTo>
                  <a:pt x="150" y="114"/>
                  <a:pt x="150" y="114"/>
                  <a:pt x="151" y="114"/>
                </a:cubicBezTo>
                <a:cubicBezTo>
                  <a:pt x="152" y="114"/>
                  <a:pt x="153" y="113"/>
                  <a:pt x="153" y="112"/>
                </a:cubicBezTo>
                <a:cubicBezTo>
                  <a:pt x="154" y="111"/>
                  <a:pt x="153" y="109"/>
                  <a:pt x="152" y="109"/>
                </a:cubicBezTo>
                <a:close/>
                <a:moveTo>
                  <a:pt x="111" y="148"/>
                </a:moveTo>
                <a:cubicBezTo>
                  <a:pt x="110" y="148"/>
                  <a:pt x="109" y="150"/>
                  <a:pt x="110" y="151"/>
                </a:cubicBezTo>
                <a:cubicBezTo>
                  <a:pt x="110" y="152"/>
                  <a:pt x="111" y="153"/>
                  <a:pt x="112" y="153"/>
                </a:cubicBezTo>
                <a:cubicBezTo>
                  <a:pt x="113" y="153"/>
                  <a:pt x="113" y="153"/>
                  <a:pt x="114" y="153"/>
                </a:cubicBezTo>
                <a:cubicBezTo>
                  <a:pt x="115" y="152"/>
                  <a:pt x="115" y="150"/>
                  <a:pt x="115" y="149"/>
                </a:cubicBezTo>
                <a:cubicBezTo>
                  <a:pt x="114" y="148"/>
                  <a:pt x="113" y="147"/>
                  <a:pt x="111" y="148"/>
                </a:cubicBezTo>
                <a:close/>
                <a:moveTo>
                  <a:pt x="66" y="153"/>
                </a:moveTo>
                <a:cubicBezTo>
                  <a:pt x="65" y="153"/>
                  <a:pt x="63" y="154"/>
                  <a:pt x="63" y="156"/>
                </a:cubicBezTo>
                <a:cubicBezTo>
                  <a:pt x="63" y="157"/>
                  <a:pt x="64" y="158"/>
                  <a:pt x="65" y="159"/>
                </a:cubicBezTo>
                <a:cubicBezTo>
                  <a:pt x="65" y="159"/>
                  <a:pt x="65" y="159"/>
                  <a:pt x="66" y="159"/>
                </a:cubicBezTo>
                <a:cubicBezTo>
                  <a:pt x="67" y="159"/>
                  <a:pt x="68" y="158"/>
                  <a:pt x="68" y="157"/>
                </a:cubicBezTo>
                <a:cubicBezTo>
                  <a:pt x="68" y="155"/>
                  <a:pt x="67" y="154"/>
                  <a:pt x="66" y="153"/>
                </a:cubicBezTo>
                <a:close/>
                <a:moveTo>
                  <a:pt x="74" y="154"/>
                </a:moveTo>
                <a:cubicBezTo>
                  <a:pt x="72" y="154"/>
                  <a:pt x="71" y="155"/>
                  <a:pt x="71" y="157"/>
                </a:cubicBezTo>
                <a:cubicBezTo>
                  <a:pt x="71" y="158"/>
                  <a:pt x="72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75" y="160"/>
                  <a:pt x="76" y="159"/>
                  <a:pt x="76" y="157"/>
                </a:cubicBezTo>
                <a:cubicBezTo>
                  <a:pt x="76" y="156"/>
                  <a:pt x="75" y="155"/>
                  <a:pt x="74" y="154"/>
                </a:cubicBezTo>
                <a:close/>
                <a:moveTo>
                  <a:pt x="59" y="152"/>
                </a:moveTo>
                <a:cubicBezTo>
                  <a:pt x="57" y="151"/>
                  <a:pt x="56" y="152"/>
                  <a:pt x="55" y="153"/>
                </a:cubicBezTo>
                <a:cubicBezTo>
                  <a:pt x="55" y="155"/>
                  <a:pt x="56" y="156"/>
                  <a:pt x="57" y="157"/>
                </a:cubicBezTo>
                <a:cubicBezTo>
                  <a:pt x="57" y="157"/>
                  <a:pt x="58" y="157"/>
                  <a:pt x="58" y="157"/>
                </a:cubicBezTo>
                <a:cubicBezTo>
                  <a:pt x="59" y="157"/>
                  <a:pt x="60" y="156"/>
                  <a:pt x="60" y="155"/>
                </a:cubicBezTo>
                <a:cubicBezTo>
                  <a:pt x="61" y="153"/>
                  <a:pt x="60" y="152"/>
                  <a:pt x="59" y="152"/>
                </a:cubicBezTo>
                <a:close/>
                <a:moveTo>
                  <a:pt x="51" y="149"/>
                </a:moveTo>
                <a:cubicBezTo>
                  <a:pt x="50" y="148"/>
                  <a:pt x="48" y="149"/>
                  <a:pt x="48" y="150"/>
                </a:cubicBezTo>
                <a:cubicBezTo>
                  <a:pt x="47" y="152"/>
                  <a:pt x="48" y="153"/>
                  <a:pt x="49" y="154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1" y="154"/>
                  <a:pt x="52" y="153"/>
                  <a:pt x="53" y="152"/>
                </a:cubicBezTo>
                <a:cubicBezTo>
                  <a:pt x="53" y="151"/>
                  <a:pt x="53" y="150"/>
                  <a:pt x="51" y="149"/>
                </a:cubicBezTo>
                <a:close/>
                <a:moveTo>
                  <a:pt x="89" y="154"/>
                </a:moveTo>
                <a:cubicBezTo>
                  <a:pt x="88" y="154"/>
                  <a:pt x="87" y="156"/>
                  <a:pt x="87" y="157"/>
                </a:cubicBezTo>
                <a:cubicBezTo>
                  <a:pt x="87" y="158"/>
                  <a:pt x="88" y="159"/>
                  <a:pt x="89" y="159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90" y="159"/>
                  <a:pt x="90" y="159"/>
                  <a:pt x="90" y="159"/>
                </a:cubicBezTo>
                <a:cubicBezTo>
                  <a:pt x="91" y="159"/>
                  <a:pt x="92" y="158"/>
                  <a:pt x="92" y="156"/>
                </a:cubicBezTo>
                <a:cubicBezTo>
                  <a:pt x="92" y="155"/>
                  <a:pt x="91" y="154"/>
                  <a:pt x="89" y="154"/>
                </a:cubicBezTo>
                <a:close/>
                <a:moveTo>
                  <a:pt x="104" y="151"/>
                </a:moveTo>
                <a:cubicBezTo>
                  <a:pt x="103" y="151"/>
                  <a:pt x="102" y="153"/>
                  <a:pt x="102" y="154"/>
                </a:cubicBezTo>
                <a:cubicBezTo>
                  <a:pt x="103" y="155"/>
                  <a:pt x="104" y="156"/>
                  <a:pt x="105" y="156"/>
                </a:cubicBezTo>
                <a:cubicBezTo>
                  <a:pt x="105" y="156"/>
                  <a:pt x="106" y="156"/>
                  <a:pt x="106" y="156"/>
                </a:cubicBezTo>
                <a:cubicBezTo>
                  <a:pt x="107" y="155"/>
                  <a:pt x="108" y="154"/>
                  <a:pt x="108" y="152"/>
                </a:cubicBezTo>
                <a:cubicBezTo>
                  <a:pt x="107" y="151"/>
                  <a:pt x="106" y="150"/>
                  <a:pt x="104" y="151"/>
                </a:cubicBezTo>
                <a:close/>
                <a:moveTo>
                  <a:pt x="97" y="153"/>
                </a:moveTo>
                <a:cubicBezTo>
                  <a:pt x="95" y="153"/>
                  <a:pt x="94" y="155"/>
                  <a:pt x="95" y="156"/>
                </a:cubicBezTo>
                <a:cubicBezTo>
                  <a:pt x="95" y="157"/>
                  <a:pt x="96" y="158"/>
                  <a:pt x="97" y="158"/>
                </a:cubicBezTo>
                <a:cubicBezTo>
                  <a:pt x="98" y="158"/>
                  <a:pt x="98" y="158"/>
                  <a:pt x="98" y="158"/>
                </a:cubicBezTo>
                <a:cubicBezTo>
                  <a:pt x="99" y="158"/>
                  <a:pt x="100" y="156"/>
                  <a:pt x="100" y="155"/>
                </a:cubicBezTo>
                <a:cubicBezTo>
                  <a:pt x="100" y="153"/>
                  <a:pt x="98" y="152"/>
                  <a:pt x="97" y="153"/>
                </a:cubicBezTo>
                <a:close/>
                <a:moveTo>
                  <a:pt x="81" y="155"/>
                </a:moveTo>
                <a:cubicBezTo>
                  <a:pt x="80" y="155"/>
                  <a:pt x="79" y="156"/>
                  <a:pt x="79" y="157"/>
                </a:cubicBezTo>
                <a:cubicBezTo>
                  <a:pt x="79" y="159"/>
                  <a:pt x="80" y="160"/>
                  <a:pt x="81" y="160"/>
                </a:cubicBezTo>
                <a:cubicBezTo>
                  <a:pt x="81" y="160"/>
                  <a:pt x="81" y="160"/>
                  <a:pt x="82" y="160"/>
                </a:cubicBezTo>
                <a:cubicBezTo>
                  <a:pt x="83" y="160"/>
                  <a:pt x="84" y="159"/>
                  <a:pt x="84" y="157"/>
                </a:cubicBezTo>
                <a:cubicBezTo>
                  <a:pt x="84" y="156"/>
                  <a:pt x="83" y="155"/>
                  <a:pt x="81" y="155"/>
                </a:cubicBezTo>
                <a:close/>
                <a:moveTo>
                  <a:pt x="44" y="146"/>
                </a:moveTo>
                <a:cubicBezTo>
                  <a:pt x="43" y="145"/>
                  <a:pt x="41" y="145"/>
                  <a:pt x="41" y="147"/>
                </a:cubicBezTo>
                <a:cubicBezTo>
                  <a:pt x="40" y="148"/>
                  <a:pt x="40" y="150"/>
                  <a:pt x="42" y="150"/>
                </a:cubicBezTo>
                <a:cubicBezTo>
                  <a:pt x="42" y="151"/>
                  <a:pt x="43" y="151"/>
                  <a:pt x="43" y="151"/>
                </a:cubicBezTo>
                <a:cubicBezTo>
                  <a:pt x="44" y="151"/>
                  <a:pt x="45" y="150"/>
                  <a:pt x="45" y="149"/>
                </a:cubicBezTo>
                <a:cubicBezTo>
                  <a:pt x="46" y="148"/>
                  <a:pt x="46" y="146"/>
                  <a:pt x="44" y="14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1134">
            <a:extLst>
              <a:ext uri="{FF2B5EF4-FFF2-40B4-BE49-F238E27FC236}">
                <a16:creationId xmlns:a16="http://schemas.microsoft.com/office/drawing/2014/main" id="{CB29A4D7-C078-4C34-B5F5-FE201F15EFAC}"/>
              </a:ext>
            </a:extLst>
          </p:cNvPr>
          <p:cNvSpPr>
            <a:spLocks noEditPoints="1"/>
          </p:cNvSpPr>
          <p:nvPr/>
        </p:nvSpPr>
        <p:spPr bwMode="auto">
          <a:xfrm>
            <a:off x="10723912" y="5284554"/>
            <a:ext cx="454490" cy="449354"/>
          </a:xfrm>
          <a:custGeom>
            <a:avLst/>
            <a:gdLst>
              <a:gd name="T0" fmla="*/ 308401 w 164"/>
              <a:gd name="T1" fmla="*/ 55217 h 161"/>
              <a:gd name="T2" fmla="*/ 147347 w 164"/>
              <a:gd name="T3" fmla="*/ 6902 h 161"/>
              <a:gd name="T4" fmla="*/ 154200 w 164"/>
              <a:gd name="T5" fmla="*/ 27609 h 161"/>
              <a:gd name="T6" fmla="*/ 301548 w 164"/>
              <a:gd name="T7" fmla="*/ 31060 h 161"/>
              <a:gd name="T8" fmla="*/ 185041 w 164"/>
              <a:gd name="T9" fmla="*/ 89728 h 161"/>
              <a:gd name="T10" fmla="*/ 291268 w 164"/>
              <a:gd name="T11" fmla="*/ 124239 h 161"/>
              <a:gd name="T12" fmla="*/ 287841 w 164"/>
              <a:gd name="T13" fmla="*/ 141495 h 161"/>
              <a:gd name="T14" fmla="*/ 294694 w 164"/>
              <a:gd name="T15" fmla="*/ 169103 h 161"/>
              <a:gd name="T16" fmla="*/ 304974 w 164"/>
              <a:gd name="T17" fmla="*/ 151848 h 161"/>
              <a:gd name="T18" fmla="*/ 102800 w 164"/>
              <a:gd name="T19" fmla="*/ 379620 h 161"/>
              <a:gd name="T20" fmla="*/ 438615 w 164"/>
              <a:gd name="T21" fmla="*/ 300245 h 161"/>
              <a:gd name="T22" fmla="*/ 154200 w 164"/>
              <a:gd name="T23" fmla="*/ 196712 h 161"/>
              <a:gd name="T24" fmla="*/ 294694 w 164"/>
              <a:gd name="T25" fmla="*/ 528016 h 161"/>
              <a:gd name="T26" fmla="*/ 561975 w 164"/>
              <a:gd name="T27" fmla="*/ 441739 h 161"/>
              <a:gd name="T28" fmla="*/ 469455 w 164"/>
              <a:gd name="T29" fmla="*/ 296793 h 161"/>
              <a:gd name="T30" fmla="*/ 534562 w 164"/>
              <a:gd name="T31" fmla="*/ 334755 h 161"/>
              <a:gd name="T32" fmla="*/ 514002 w 164"/>
              <a:gd name="T33" fmla="*/ 338207 h 161"/>
              <a:gd name="T34" fmla="*/ 483161 w 164"/>
              <a:gd name="T35" fmla="*/ 345109 h 161"/>
              <a:gd name="T36" fmla="*/ 435188 w 164"/>
              <a:gd name="T37" fmla="*/ 341658 h 161"/>
              <a:gd name="T38" fmla="*/ 407775 w 164"/>
              <a:gd name="T39" fmla="*/ 334755 h 161"/>
              <a:gd name="T40" fmla="*/ 397495 w 164"/>
              <a:gd name="T41" fmla="*/ 331304 h 161"/>
              <a:gd name="T42" fmla="*/ 404348 w 164"/>
              <a:gd name="T43" fmla="*/ 327853 h 161"/>
              <a:gd name="T44" fmla="*/ 421481 w 164"/>
              <a:gd name="T45" fmla="*/ 320951 h 161"/>
              <a:gd name="T46" fmla="*/ 400921 w 164"/>
              <a:gd name="T47" fmla="*/ 407228 h 161"/>
              <a:gd name="T48" fmla="*/ 421481 w 164"/>
              <a:gd name="T49" fmla="*/ 410679 h 161"/>
              <a:gd name="T50" fmla="*/ 445468 w 164"/>
              <a:gd name="T51" fmla="*/ 417582 h 161"/>
              <a:gd name="T52" fmla="*/ 479735 w 164"/>
              <a:gd name="T53" fmla="*/ 417582 h 161"/>
              <a:gd name="T54" fmla="*/ 500295 w 164"/>
              <a:gd name="T55" fmla="*/ 414130 h 161"/>
              <a:gd name="T56" fmla="*/ 524282 w 164"/>
              <a:gd name="T57" fmla="*/ 410679 h 161"/>
              <a:gd name="T58" fmla="*/ 541415 w 164"/>
              <a:gd name="T59" fmla="*/ 403777 h 161"/>
              <a:gd name="T60" fmla="*/ 414628 w 164"/>
              <a:gd name="T61" fmla="*/ 445190 h 161"/>
              <a:gd name="T62" fmla="*/ 400921 w 164"/>
              <a:gd name="T63" fmla="*/ 427935 h 161"/>
              <a:gd name="T64" fmla="*/ 397495 w 164"/>
              <a:gd name="T65" fmla="*/ 403777 h 161"/>
              <a:gd name="T66" fmla="*/ 54827 w 164"/>
              <a:gd name="T67" fmla="*/ 455543 h 161"/>
              <a:gd name="T68" fmla="*/ 311828 w 164"/>
              <a:gd name="T69" fmla="*/ 210516 h 161"/>
              <a:gd name="T70" fmla="*/ 383788 w 164"/>
              <a:gd name="T71" fmla="*/ 317500 h 161"/>
              <a:gd name="T72" fmla="*/ 376934 w 164"/>
              <a:gd name="T73" fmla="*/ 331304 h 161"/>
              <a:gd name="T74" fmla="*/ 356374 w 164"/>
              <a:gd name="T75" fmla="*/ 407228 h 161"/>
              <a:gd name="T76" fmla="*/ 335814 w 164"/>
              <a:gd name="T77" fmla="*/ 410679 h 161"/>
              <a:gd name="T78" fmla="*/ 315254 w 164"/>
              <a:gd name="T79" fmla="*/ 417582 h 161"/>
              <a:gd name="T80" fmla="*/ 294694 w 164"/>
              <a:gd name="T81" fmla="*/ 434837 h 161"/>
              <a:gd name="T82" fmla="*/ 280988 w 164"/>
              <a:gd name="T83" fmla="*/ 458995 h 161"/>
              <a:gd name="T84" fmla="*/ 277561 w 164"/>
              <a:gd name="T85" fmla="*/ 479701 h 161"/>
              <a:gd name="T86" fmla="*/ 349521 w 164"/>
              <a:gd name="T87" fmla="*/ 538370 h 161"/>
              <a:gd name="T88" fmla="*/ 294694 w 164"/>
              <a:gd name="T89" fmla="*/ 472799 h 161"/>
              <a:gd name="T90" fmla="*/ 322108 w 164"/>
              <a:gd name="T91" fmla="*/ 434837 h 161"/>
              <a:gd name="T92" fmla="*/ 339241 w 164"/>
              <a:gd name="T93" fmla="*/ 427935 h 161"/>
              <a:gd name="T94" fmla="*/ 366654 w 164"/>
              <a:gd name="T95" fmla="*/ 427935 h 161"/>
              <a:gd name="T96" fmla="*/ 380361 w 164"/>
              <a:gd name="T97" fmla="*/ 438288 h 161"/>
              <a:gd name="T98" fmla="*/ 397495 w 164"/>
              <a:gd name="T99" fmla="*/ 458995 h 161"/>
              <a:gd name="T100" fmla="*/ 404348 w 164"/>
              <a:gd name="T101" fmla="*/ 469348 h 161"/>
              <a:gd name="T102" fmla="*/ 404348 w 164"/>
              <a:gd name="T103" fmla="*/ 490054 h 161"/>
              <a:gd name="T104" fmla="*/ 400921 w 164"/>
              <a:gd name="T105" fmla="*/ 503859 h 161"/>
              <a:gd name="T106" fmla="*/ 421481 w 164"/>
              <a:gd name="T107" fmla="*/ 493505 h 161"/>
              <a:gd name="T108" fmla="*/ 421481 w 164"/>
              <a:gd name="T109" fmla="*/ 469348 h 161"/>
              <a:gd name="T110" fmla="*/ 469455 w 164"/>
              <a:gd name="T111" fmla="*/ 400326 h 161"/>
              <a:gd name="T112" fmla="*/ 404348 w 164"/>
              <a:gd name="T113" fmla="*/ 355462 h 161"/>
              <a:gd name="T114" fmla="*/ 428335 w 164"/>
              <a:gd name="T115" fmla="*/ 358913 h 161"/>
              <a:gd name="T116" fmla="*/ 452321 w 164"/>
              <a:gd name="T117" fmla="*/ 362364 h 161"/>
              <a:gd name="T118" fmla="*/ 479735 w 164"/>
              <a:gd name="T119" fmla="*/ 362364 h 161"/>
              <a:gd name="T120" fmla="*/ 507148 w 164"/>
              <a:gd name="T121" fmla="*/ 358913 h 161"/>
              <a:gd name="T122" fmla="*/ 527708 w 164"/>
              <a:gd name="T123" fmla="*/ 355462 h 161"/>
              <a:gd name="T124" fmla="*/ 541415 w 164"/>
              <a:gd name="T125" fmla="*/ 379620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4" h="161">
                <a:moveTo>
                  <a:pt x="49" y="28"/>
                </a:moveTo>
                <a:cubicBezTo>
                  <a:pt x="50" y="31"/>
                  <a:pt x="53" y="33"/>
                  <a:pt x="5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9" y="33"/>
                  <a:pt x="82" y="31"/>
                  <a:pt x="83" y="28"/>
                </a:cubicBezTo>
                <a:cubicBezTo>
                  <a:pt x="84" y="25"/>
                  <a:pt x="88" y="18"/>
                  <a:pt x="90" y="16"/>
                </a:cubicBezTo>
                <a:cubicBezTo>
                  <a:pt x="92" y="14"/>
                  <a:pt x="93" y="11"/>
                  <a:pt x="93" y="8"/>
                </a:cubicBezTo>
                <a:cubicBezTo>
                  <a:pt x="92" y="6"/>
                  <a:pt x="90" y="3"/>
                  <a:pt x="88" y="2"/>
                </a:cubicBezTo>
                <a:cubicBezTo>
                  <a:pt x="80" y="0"/>
                  <a:pt x="73" y="1"/>
                  <a:pt x="67" y="5"/>
                </a:cubicBezTo>
                <a:cubicBezTo>
                  <a:pt x="66" y="6"/>
                  <a:pt x="65" y="6"/>
                  <a:pt x="64" y="5"/>
                </a:cubicBezTo>
                <a:cubicBezTo>
                  <a:pt x="59" y="1"/>
                  <a:pt x="51" y="0"/>
                  <a:pt x="43" y="2"/>
                </a:cubicBezTo>
                <a:cubicBezTo>
                  <a:pt x="41" y="3"/>
                  <a:pt x="39" y="6"/>
                  <a:pt x="38" y="8"/>
                </a:cubicBezTo>
                <a:cubicBezTo>
                  <a:pt x="38" y="11"/>
                  <a:pt x="39" y="14"/>
                  <a:pt x="41" y="16"/>
                </a:cubicBezTo>
                <a:cubicBezTo>
                  <a:pt x="44" y="18"/>
                  <a:pt x="48" y="26"/>
                  <a:pt x="49" y="28"/>
                </a:cubicBezTo>
                <a:close/>
                <a:moveTo>
                  <a:pt x="44" y="9"/>
                </a:moveTo>
                <a:cubicBezTo>
                  <a:pt x="44" y="9"/>
                  <a:pt x="44" y="8"/>
                  <a:pt x="45" y="8"/>
                </a:cubicBezTo>
                <a:cubicBezTo>
                  <a:pt x="48" y="7"/>
                  <a:pt x="50" y="6"/>
                  <a:pt x="52" y="6"/>
                </a:cubicBezTo>
                <a:cubicBezTo>
                  <a:pt x="55" y="6"/>
                  <a:pt x="58" y="7"/>
                  <a:pt x="61" y="9"/>
                </a:cubicBezTo>
                <a:cubicBezTo>
                  <a:pt x="64" y="12"/>
                  <a:pt x="68" y="12"/>
                  <a:pt x="71" y="9"/>
                </a:cubicBezTo>
                <a:cubicBezTo>
                  <a:pt x="75" y="6"/>
                  <a:pt x="80" y="5"/>
                  <a:pt x="86" y="8"/>
                </a:cubicBezTo>
                <a:cubicBezTo>
                  <a:pt x="87" y="8"/>
                  <a:pt x="88" y="9"/>
                  <a:pt x="88" y="9"/>
                </a:cubicBezTo>
                <a:cubicBezTo>
                  <a:pt x="88" y="10"/>
                  <a:pt x="87" y="11"/>
                  <a:pt x="87" y="12"/>
                </a:cubicBezTo>
                <a:cubicBezTo>
                  <a:pt x="83" y="15"/>
                  <a:pt x="79" y="24"/>
                  <a:pt x="78" y="26"/>
                </a:cubicBezTo>
                <a:cubicBezTo>
                  <a:pt x="78" y="27"/>
                  <a:pt x="77" y="28"/>
                  <a:pt x="7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5" y="28"/>
                  <a:pt x="54" y="27"/>
                  <a:pt x="54" y="26"/>
                </a:cubicBezTo>
                <a:cubicBezTo>
                  <a:pt x="53" y="23"/>
                  <a:pt x="48" y="15"/>
                  <a:pt x="44" y="12"/>
                </a:cubicBezTo>
                <a:cubicBezTo>
                  <a:pt x="44" y="11"/>
                  <a:pt x="43" y="10"/>
                  <a:pt x="44" y="9"/>
                </a:cubicBezTo>
                <a:close/>
                <a:moveTo>
                  <a:pt x="89" y="38"/>
                </a:moveTo>
                <a:cubicBezTo>
                  <a:pt x="89" y="37"/>
                  <a:pt x="88" y="36"/>
                  <a:pt x="86" y="36"/>
                </a:cubicBezTo>
                <a:cubicBezTo>
                  <a:pt x="86" y="36"/>
                  <a:pt x="85" y="36"/>
                  <a:pt x="85" y="36"/>
                </a:cubicBezTo>
                <a:cubicBezTo>
                  <a:pt x="84" y="36"/>
                  <a:pt x="84" y="36"/>
                  <a:pt x="84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0" y="36"/>
                  <a:pt x="49" y="37"/>
                  <a:pt x="49" y="38"/>
                </a:cubicBezTo>
                <a:cubicBezTo>
                  <a:pt x="49" y="40"/>
                  <a:pt x="50" y="41"/>
                  <a:pt x="52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4"/>
                  <a:pt x="84" y="44"/>
                  <a:pt x="84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3" y="44"/>
                  <a:pt x="52" y="45"/>
                  <a:pt x="52" y="46"/>
                </a:cubicBezTo>
                <a:cubicBezTo>
                  <a:pt x="52" y="48"/>
                  <a:pt x="53" y="49"/>
                  <a:pt x="54" y="49"/>
                </a:cubicBezTo>
                <a:cubicBezTo>
                  <a:pt x="86" y="49"/>
                  <a:pt x="86" y="49"/>
                  <a:pt x="86" y="49"/>
                </a:cubicBezTo>
                <a:cubicBezTo>
                  <a:pt x="88" y="51"/>
                  <a:pt x="91" y="52"/>
                  <a:pt x="94" y="52"/>
                </a:cubicBezTo>
                <a:cubicBezTo>
                  <a:pt x="98" y="52"/>
                  <a:pt x="101" y="51"/>
                  <a:pt x="104" y="48"/>
                </a:cubicBezTo>
                <a:cubicBezTo>
                  <a:pt x="105" y="47"/>
                  <a:pt x="105" y="45"/>
                  <a:pt x="104" y="44"/>
                </a:cubicBezTo>
                <a:cubicBezTo>
                  <a:pt x="103" y="43"/>
                  <a:pt x="101" y="43"/>
                  <a:pt x="100" y="44"/>
                </a:cubicBezTo>
                <a:cubicBezTo>
                  <a:pt x="97" y="47"/>
                  <a:pt x="92" y="47"/>
                  <a:pt x="89" y="44"/>
                </a:cubicBezTo>
                <a:lnTo>
                  <a:pt x="89" y="38"/>
                </a:lnTo>
                <a:close/>
                <a:moveTo>
                  <a:pt x="62" y="70"/>
                </a:moveTo>
                <a:cubicBezTo>
                  <a:pt x="45" y="70"/>
                  <a:pt x="25" y="92"/>
                  <a:pt x="25" y="110"/>
                </a:cubicBezTo>
                <a:cubicBezTo>
                  <a:pt x="25" y="112"/>
                  <a:pt x="26" y="113"/>
                  <a:pt x="28" y="113"/>
                </a:cubicBezTo>
                <a:cubicBezTo>
                  <a:pt x="29" y="113"/>
                  <a:pt x="30" y="112"/>
                  <a:pt x="30" y="110"/>
                </a:cubicBezTo>
                <a:cubicBezTo>
                  <a:pt x="30" y="95"/>
                  <a:pt x="48" y="76"/>
                  <a:pt x="62" y="76"/>
                </a:cubicBezTo>
                <a:cubicBezTo>
                  <a:pt x="64" y="76"/>
                  <a:pt x="65" y="74"/>
                  <a:pt x="65" y="73"/>
                </a:cubicBezTo>
                <a:cubicBezTo>
                  <a:pt x="65" y="72"/>
                  <a:pt x="64" y="70"/>
                  <a:pt x="62" y="70"/>
                </a:cubicBezTo>
                <a:close/>
                <a:moveTo>
                  <a:pt x="137" y="86"/>
                </a:moveTo>
                <a:cubicBezTo>
                  <a:pt x="134" y="86"/>
                  <a:pt x="131" y="86"/>
                  <a:pt x="128" y="87"/>
                </a:cubicBezTo>
                <a:cubicBezTo>
                  <a:pt x="124" y="80"/>
                  <a:pt x="119" y="75"/>
                  <a:pt x="113" y="70"/>
                </a:cubicBezTo>
                <a:cubicBezTo>
                  <a:pt x="94" y="57"/>
                  <a:pt x="94" y="57"/>
                  <a:pt x="94" y="57"/>
                </a:cubicBezTo>
                <a:cubicBezTo>
                  <a:pt x="91" y="55"/>
                  <a:pt x="86" y="52"/>
                  <a:pt x="80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4" y="52"/>
                  <a:pt x="49" y="53"/>
                  <a:pt x="45" y="57"/>
                </a:cubicBezTo>
                <a:cubicBezTo>
                  <a:pt x="26" y="70"/>
                  <a:pt x="26" y="70"/>
                  <a:pt x="26" y="70"/>
                </a:cubicBezTo>
                <a:cubicBezTo>
                  <a:pt x="7" y="86"/>
                  <a:pt x="0" y="113"/>
                  <a:pt x="11" y="135"/>
                </a:cubicBezTo>
                <a:cubicBezTo>
                  <a:pt x="16" y="143"/>
                  <a:pt x="22" y="152"/>
                  <a:pt x="31" y="153"/>
                </a:cubicBezTo>
                <a:cubicBezTo>
                  <a:pt x="32" y="153"/>
                  <a:pt x="33" y="153"/>
                  <a:pt x="34" y="153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89" y="158"/>
                  <a:pt x="95" y="161"/>
                  <a:pt x="102" y="161"/>
                </a:cubicBezTo>
                <a:cubicBezTo>
                  <a:pt x="110" y="161"/>
                  <a:pt x="117" y="157"/>
                  <a:pt x="120" y="151"/>
                </a:cubicBezTo>
                <a:cubicBezTo>
                  <a:pt x="125" y="152"/>
                  <a:pt x="131" y="153"/>
                  <a:pt x="137" y="153"/>
                </a:cubicBezTo>
                <a:cubicBezTo>
                  <a:pt x="150" y="153"/>
                  <a:pt x="164" y="149"/>
                  <a:pt x="164" y="142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3" y="128"/>
                  <a:pt x="163" y="128"/>
                  <a:pt x="163" y="128"/>
                </a:cubicBezTo>
                <a:cubicBezTo>
                  <a:pt x="163" y="127"/>
                  <a:pt x="164" y="127"/>
                  <a:pt x="164" y="126"/>
                </a:cubicBezTo>
                <a:cubicBezTo>
                  <a:pt x="164" y="110"/>
                  <a:pt x="164" y="110"/>
                  <a:pt x="164" y="110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4" y="88"/>
                  <a:pt x="147" y="86"/>
                  <a:pt x="137" y="86"/>
                </a:cubicBezTo>
                <a:close/>
                <a:moveTo>
                  <a:pt x="158" y="96"/>
                </a:moveTo>
                <a:cubicBezTo>
                  <a:pt x="158" y="96"/>
                  <a:pt x="158" y="96"/>
                  <a:pt x="158" y="96"/>
                </a:cubicBezTo>
                <a:cubicBezTo>
                  <a:pt x="158" y="96"/>
                  <a:pt x="158" y="96"/>
                  <a:pt x="157" y="96"/>
                </a:cubicBezTo>
                <a:cubicBezTo>
                  <a:pt x="157" y="96"/>
                  <a:pt x="157" y="96"/>
                  <a:pt x="157" y="96"/>
                </a:cubicBezTo>
                <a:cubicBezTo>
                  <a:pt x="157" y="97"/>
                  <a:pt x="156" y="97"/>
                  <a:pt x="156" y="97"/>
                </a:cubicBezTo>
                <a:cubicBezTo>
                  <a:pt x="156" y="97"/>
                  <a:pt x="156" y="97"/>
                  <a:pt x="155" y="97"/>
                </a:cubicBezTo>
                <a:cubicBezTo>
                  <a:pt x="155" y="97"/>
                  <a:pt x="155" y="97"/>
                  <a:pt x="154" y="97"/>
                </a:cubicBezTo>
                <a:cubicBezTo>
                  <a:pt x="154" y="98"/>
                  <a:pt x="154" y="98"/>
                  <a:pt x="153" y="98"/>
                </a:cubicBezTo>
                <a:cubicBezTo>
                  <a:pt x="153" y="98"/>
                  <a:pt x="152" y="98"/>
                  <a:pt x="152" y="98"/>
                </a:cubicBezTo>
                <a:cubicBezTo>
                  <a:pt x="152" y="98"/>
                  <a:pt x="151" y="98"/>
                  <a:pt x="150" y="98"/>
                </a:cubicBezTo>
                <a:cubicBezTo>
                  <a:pt x="150" y="99"/>
                  <a:pt x="150" y="99"/>
                  <a:pt x="149" y="99"/>
                </a:cubicBezTo>
                <a:cubicBezTo>
                  <a:pt x="148" y="99"/>
                  <a:pt x="148" y="99"/>
                  <a:pt x="147" y="99"/>
                </a:cubicBezTo>
                <a:cubicBezTo>
                  <a:pt x="147" y="99"/>
                  <a:pt x="146" y="99"/>
                  <a:pt x="146" y="99"/>
                </a:cubicBezTo>
                <a:cubicBezTo>
                  <a:pt x="145" y="99"/>
                  <a:pt x="144" y="99"/>
                  <a:pt x="143" y="99"/>
                </a:cubicBezTo>
                <a:cubicBezTo>
                  <a:pt x="142" y="99"/>
                  <a:pt x="142" y="100"/>
                  <a:pt x="141" y="100"/>
                </a:cubicBezTo>
                <a:cubicBezTo>
                  <a:pt x="140" y="100"/>
                  <a:pt x="138" y="100"/>
                  <a:pt x="137" y="100"/>
                </a:cubicBezTo>
                <a:cubicBezTo>
                  <a:pt x="135" y="100"/>
                  <a:pt x="134" y="100"/>
                  <a:pt x="132" y="100"/>
                </a:cubicBezTo>
                <a:cubicBezTo>
                  <a:pt x="132" y="100"/>
                  <a:pt x="131" y="99"/>
                  <a:pt x="131" y="99"/>
                </a:cubicBezTo>
                <a:cubicBezTo>
                  <a:pt x="130" y="99"/>
                  <a:pt x="129" y="99"/>
                  <a:pt x="128" y="99"/>
                </a:cubicBezTo>
                <a:cubicBezTo>
                  <a:pt x="128" y="99"/>
                  <a:pt x="127" y="99"/>
                  <a:pt x="127" y="99"/>
                </a:cubicBezTo>
                <a:cubicBezTo>
                  <a:pt x="126" y="99"/>
                  <a:pt x="125" y="99"/>
                  <a:pt x="125" y="99"/>
                </a:cubicBezTo>
                <a:cubicBezTo>
                  <a:pt x="124" y="99"/>
                  <a:pt x="124" y="99"/>
                  <a:pt x="123" y="98"/>
                </a:cubicBezTo>
                <a:cubicBezTo>
                  <a:pt x="123" y="98"/>
                  <a:pt x="122" y="98"/>
                  <a:pt x="122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0" y="98"/>
                  <a:pt x="120" y="98"/>
                  <a:pt x="119" y="97"/>
                </a:cubicBezTo>
                <a:cubicBezTo>
                  <a:pt x="119" y="97"/>
                  <a:pt x="119" y="97"/>
                  <a:pt x="118" y="97"/>
                </a:cubicBezTo>
                <a:cubicBezTo>
                  <a:pt x="118" y="97"/>
                  <a:pt x="118" y="97"/>
                  <a:pt x="117" y="97"/>
                </a:cubicBezTo>
                <a:cubicBezTo>
                  <a:pt x="117" y="97"/>
                  <a:pt x="117" y="97"/>
                  <a:pt x="117" y="96"/>
                </a:cubicBezTo>
                <a:cubicBezTo>
                  <a:pt x="117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95"/>
                  <a:pt x="117" y="95"/>
                  <a:pt x="117" y="95"/>
                </a:cubicBezTo>
                <a:cubicBezTo>
                  <a:pt x="117" y="95"/>
                  <a:pt x="117" y="95"/>
                  <a:pt x="118" y="95"/>
                </a:cubicBezTo>
                <a:cubicBezTo>
                  <a:pt x="118" y="95"/>
                  <a:pt x="118" y="94"/>
                  <a:pt x="118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19" y="94"/>
                  <a:pt x="120" y="94"/>
                  <a:pt x="120" y="94"/>
                </a:cubicBezTo>
                <a:cubicBezTo>
                  <a:pt x="120" y="94"/>
                  <a:pt x="121" y="93"/>
                  <a:pt x="122" y="93"/>
                </a:cubicBezTo>
                <a:cubicBezTo>
                  <a:pt x="122" y="93"/>
                  <a:pt x="123" y="93"/>
                  <a:pt x="123" y="93"/>
                </a:cubicBezTo>
                <a:cubicBezTo>
                  <a:pt x="123" y="93"/>
                  <a:pt x="124" y="93"/>
                  <a:pt x="124" y="93"/>
                </a:cubicBezTo>
                <a:cubicBezTo>
                  <a:pt x="125" y="93"/>
                  <a:pt x="125" y="93"/>
                  <a:pt x="126" y="92"/>
                </a:cubicBezTo>
                <a:cubicBezTo>
                  <a:pt x="129" y="92"/>
                  <a:pt x="133" y="92"/>
                  <a:pt x="137" y="92"/>
                </a:cubicBezTo>
                <a:cubicBezTo>
                  <a:pt x="149" y="92"/>
                  <a:pt x="156" y="94"/>
                  <a:pt x="158" y="96"/>
                </a:cubicBezTo>
                <a:close/>
                <a:moveTo>
                  <a:pt x="117" y="118"/>
                </a:moveTo>
                <a:cubicBezTo>
                  <a:pt x="118" y="118"/>
                  <a:pt x="118" y="118"/>
                  <a:pt x="118" y="118"/>
                </a:cubicBezTo>
                <a:cubicBezTo>
                  <a:pt x="119" y="118"/>
                  <a:pt x="119" y="118"/>
                  <a:pt x="119" y="118"/>
                </a:cubicBezTo>
                <a:cubicBezTo>
                  <a:pt x="120" y="118"/>
                  <a:pt x="120" y="119"/>
                  <a:pt x="120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2" y="119"/>
                  <a:pt x="122" y="119"/>
                  <a:pt x="123" y="119"/>
                </a:cubicBezTo>
                <a:cubicBezTo>
                  <a:pt x="123" y="120"/>
                  <a:pt x="124" y="120"/>
                  <a:pt x="125" y="120"/>
                </a:cubicBezTo>
                <a:cubicBezTo>
                  <a:pt x="125" y="120"/>
                  <a:pt x="125" y="120"/>
                  <a:pt x="126" y="120"/>
                </a:cubicBezTo>
                <a:cubicBezTo>
                  <a:pt x="126" y="120"/>
                  <a:pt x="127" y="120"/>
                  <a:pt x="128" y="120"/>
                </a:cubicBezTo>
                <a:cubicBezTo>
                  <a:pt x="128" y="120"/>
                  <a:pt x="128" y="120"/>
                  <a:pt x="129" y="120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1" y="121"/>
                  <a:pt x="131" y="121"/>
                  <a:pt x="131" y="121"/>
                </a:cubicBezTo>
                <a:cubicBezTo>
                  <a:pt x="132" y="121"/>
                  <a:pt x="133" y="121"/>
                  <a:pt x="133" y="121"/>
                </a:cubicBezTo>
                <a:cubicBezTo>
                  <a:pt x="134" y="121"/>
                  <a:pt x="134" y="121"/>
                  <a:pt x="134" y="121"/>
                </a:cubicBezTo>
                <a:cubicBezTo>
                  <a:pt x="135" y="121"/>
                  <a:pt x="136" y="121"/>
                  <a:pt x="137" y="121"/>
                </a:cubicBezTo>
                <a:cubicBezTo>
                  <a:pt x="138" y="121"/>
                  <a:pt x="139" y="121"/>
                  <a:pt x="140" y="121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141" y="121"/>
                  <a:pt x="142" y="121"/>
                  <a:pt x="142" y="121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44" y="121"/>
                  <a:pt x="144" y="121"/>
                  <a:pt x="145" y="120"/>
                </a:cubicBezTo>
                <a:cubicBezTo>
                  <a:pt x="145" y="120"/>
                  <a:pt x="146" y="120"/>
                  <a:pt x="146" y="120"/>
                </a:cubicBezTo>
                <a:cubicBezTo>
                  <a:pt x="147" y="120"/>
                  <a:pt x="147" y="120"/>
                  <a:pt x="148" y="120"/>
                </a:cubicBezTo>
                <a:cubicBezTo>
                  <a:pt x="148" y="120"/>
                  <a:pt x="148" y="120"/>
                  <a:pt x="149" y="120"/>
                </a:cubicBezTo>
                <a:cubicBezTo>
                  <a:pt x="149" y="120"/>
                  <a:pt x="150" y="120"/>
                  <a:pt x="151" y="119"/>
                </a:cubicBezTo>
                <a:cubicBezTo>
                  <a:pt x="151" y="119"/>
                  <a:pt x="152" y="119"/>
                  <a:pt x="152" y="119"/>
                </a:cubicBezTo>
                <a:cubicBezTo>
                  <a:pt x="152" y="119"/>
                  <a:pt x="153" y="119"/>
                  <a:pt x="153" y="119"/>
                </a:cubicBezTo>
                <a:cubicBezTo>
                  <a:pt x="154" y="119"/>
                  <a:pt x="154" y="118"/>
                  <a:pt x="154" y="118"/>
                </a:cubicBezTo>
                <a:cubicBezTo>
                  <a:pt x="155" y="118"/>
                  <a:pt x="155" y="118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7" y="117"/>
                  <a:pt x="157" y="117"/>
                  <a:pt x="158" y="11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8"/>
                  <a:pt x="151" y="131"/>
                  <a:pt x="140" y="132"/>
                </a:cubicBezTo>
                <a:cubicBezTo>
                  <a:pt x="139" y="132"/>
                  <a:pt x="138" y="132"/>
                  <a:pt x="137" y="132"/>
                </a:cubicBezTo>
                <a:cubicBezTo>
                  <a:pt x="131" y="132"/>
                  <a:pt x="125" y="131"/>
                  <a:pt x="121" y="129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0" y="129"/>
                  <a:pt x="120" y="128"/>
                  <a:pt x="120" y="128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119" y="127"/>
                  <a:pt x="119" y="126"/>
                  <a:pt x="118" y="126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8" y="125"/>
                  <a:pt x="117" y="125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2"/>
                  <a:pt x="116" y="120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7" y="117"/>
                  <a:pt x="117" y="118"/>
                </a:cubicBezTo>
                <a:close/>
                <a:moveTo>
                  <a:pt x="82" y="148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8"/>
                  <a:pt x="32" y="148"/>
                  <a:pt x="32" y="148"/>
                </a:cubicBezTo>
                <a:cubicBezTo>
                  <a:pt x="27" y="147"/>
                  <a:pt x="21" y="142"/>
                  <a:pt x="16" y="132"/>
                </a:cubicBezTo>
                <a:cubicBezTo>
                  <a:pt x="6" y="113"/>
                  <a:pt x="12" y="88"/>
                  <a:pt x="29" y="75"/>
                </a:cubicBezTo>
                <a:cubicBezTo>
                  <a:pt x="48" y="61"/>
                  <a:pt x="48" y="61"/>
                  <a:pt x="48" y="61"/>
                </a:cubicBezTo>
                <a:cubicBezTo>
                  <a:pt x="51" y="58"/>
                  <a:pt x="55" y="57"/>
                  <a:pt x="59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4" y="57"/>
                  <a:pt x="88" y="59"/>
                  <a:pt x="91" y="61"/>
                </a:cubicBezTo>
                <a:cubicBezTo>
                  <a:pt x="110" y="74"/>
                  <a:pt x="110" y="74"/>
                  <a:pt x="110" y="74"/>
                </a:cubicBezTo>
                <a:cubicBezTo>
                  <a:pt x="115" y="78"/>
                  <a:pt x="119" y="83"/>
                  <a:pt x="122" y="88"/>
                </a:cubicBezTo>
                <a:cubicBezTo>
                  <a:pt x="119" y="88"/>
                  <a:pt x="115" y="89"/>
                  <a:pt x="113" y="91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113" y="91"/>
                  <a:pt x="112" y="92"/>
                  <a:pt x="112" y="92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1" y="93"/>
                  <a:pt x="111" y="93"/>
                  <a:pt x="111" y="94"/>
                </a:cubicBezTo>
                <a:cubicBezTo>
                  <a:pt x="111" y="94"/>
                  <a:pt x="110" y="94"/>
                  <a:pt x="110" y="94"/>
                </a:cubicBezTo>
                <a:cubicBezTo>
                  <a:pt x="110" y="95"/>
                  <a:pt x="110" y="95"/>
                  <a:pt x="110" y="96"/>
                </a:cubicBezTo>
                <a:cubicBezTo>
                  <a:pt x="110" y="110"/>
                  <a:pt x="110" y="110"/>
                  <a:pt x="110" y="110"/>
                </a:cubicBezTo>
                <a:cubicBezTo>
                  <a:pt x="110" y="120"/>
                  <a:pt x="110" y="120"/>
                  <a:pt x="110" y="120"/>
                </a:cubicBezTo>
                <a:cubicBezTo>
                  <a:pt x="109" y="120"/>
                  <a:pt x="108" y="119"/>
                  <a:pt x="107" y="119"/>
                </a:cubicBezTo>
                <a:cubicBezTo>
                  <a:pt x="107" y="119"/>
                  <a:pt x="107" y="119"/>
                  <a:pt x="107" y="119"/>
                </a:cubicBezTo>
                <a:cubicBezTo>
                  <a:pt x="106" y="119"/>
                  <a:pt x="105" y="119"/>
                  <a:pt x="10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3" y="118"/>
                  <a:pt x="103" y="118"/>
                  <a:pt x="102" y="118"/>
                </a:cubicBezTo>
                <a:cubicBezTo>
                  <a:pt x="102" y="118"/>
                  <a:pt x="102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0" y="118"/>
                  <a:pt x="99" y="119"/>
                  <a:pt x="98" y="119"/>
                </a:cubicBezTo>
                <a:cubicBezTo>
                  <a:pt x="98" y="119"/>
                  <a:pt x="98" y="119"/>
                  <a:pt x="98" y="119"/>
                </a:cubicBezTo>
                <a:cubicBezTo>
                  <a:pt x="98" y="119"/>
                  <a:pt x="98" y="119"/>
                  <a:pt x="98" y="119"/>
                </a:cubicBezTo>
                <a:cubicBezTo>
                  <a:pt x="97" y="119"/>
                  <a:pt x="96" y="119"/>
                  <a:pt x="95" y="120"/>
                </a:cubicBezTo>
                <a:cubicBezTo>
                  <a:pt x="95" y="120"/>
                  <a:pt x="95" y="120"/>
                  <a:pt x="94" y="120"/>
                </a:cubicBezTo>
                <a:cubicBezTo>
                  <a:pt x="93" y="120"/>
                  <a:pt x="93" y="121"/>
                  <a:pt x="92" y="121"/>
                </a:cubicBezTo>
                <a:cubicBezTo>
                  <a:pt x="92" y="121"/>
                  <a:pt x="91" y="121"/>
                  <a:pt x="91" y="121"/>
                </a:cubicBezTo>
                <a:cubicBezTo>
                  <a:pt x="91" y="122"/>
                  <a:pt x="90" y="122"/>
                  <a:pt x="90" y="122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88" y="124"/>
                  <a:pt x="88" y="124"/>
                  <a:pt x="87" y="125"/>
                </a:cubicBezTo>
                <a:cubicBezTo>
                  <a:pt x="87" y="125"/>
                  <a:pt x="87" y="125"/>
                  <a:pt x="86" y="126"/>
                </a:cubicBezTo>
                <a:cubicBezTo>
                  <a:pt x="86" y="126"/>
                  <a:pt x="85" y="126"/>
                  <a:pt x="85" y="127"/>
                </a:cubicBezTo>
                <a:cubicBezTo>
                  <a:pt x="85" y="127"/>
                  <a:pt x="85" y="127"/>
                  <a:pt x="85" y="128"/>
                </a:cubicBezTo>
                <a:cubicBezTo>
                  <a:pt x="84" y="128"/>
                  <a:pt x="84" y="129"/>
                  <a:pt x="83" y="130"/>
                </a:cubicBezTo>
                <a:cubicBezTo>
                  <a:pt x="83" y="130"/>
                  <a:pt x="83" y="130"/>
                  <a:pt x="83" y="131"/>
                </a:cubicBezTo>
                <a:cubicBezTo>
                  <a:pt x="83" y="131"/>
                  <a:pt x="82" y="132"/>
                  <a:pt x="82" y="133"/>
                </a:cubicBezTo>
                <a:cubicBezTo>
                  <a:pt x="82" y="133"/>
                  <a:pt x="82" y="133"/>
                  <a:pt x="82" y="133"/>
                </a:cubicBezTo>
                <a:cubicBezTo>
                  <a:pt x="82" y="134"/>
                  <a:pt x="81" y="135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7"/>
                  <a:pt x="81" y="137"/>
                </a:cubicBezTo>
                <a:cubicBezTo>
                  <a:pt x="81" y="137"/>
                  <a:pt x="81" y="138"/>
                  <a:pt x="81" y="139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40"/>
                  <a:pt x="81" y="140"/>
                </a:cubicBezTo>
                <a:cubicBezTo>
                  <a:pt x="81" y="140"/>
                  <a:pt x="81" y="141"/>
                  <a:pt x="81" y="141"/>
                </a:cubicBezTo>
                <a:cubicBezTo>
                  <a:pt x="81" y="143"/>
                  <a:pt x="81" y="146"/>
                  <a:pt x="82" y="148"/>
                </a:cubicBezTo>
                <a:close/>
                <a:moveTo>
                  <a:pt x="102" y="156"/>
                </a:moveTo>
                <a:cubicBezTo>
                  <a:pt x="93" y="156"/>
                  <a:pt x="86" y="149"/>
                  <a:pt x="86" y="140"/>
                </a:cubicBezTo>
                <a:cubicBezTo>
                  <a:pt x="86" y="140"/>
                  <a:pt x="86" y="139"/>
                  <a:pt x="86" y="139"/>
                </a:cubicBezTo>
                <a:cubicBezTo>
                  <a:pt x="86" y="139"/>
                  <a:pt x="86" y="139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7" y="136"/>
                  <a:pt x="87" y="136"/>
                  <a:pt x="87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4"/>
                  <a:pt x="87" y="133"/>
                  <a:pt x="88" y="133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89" y="130"/>
                  <a:pt x="92" y="127"/>
                  <a:pt x="94" y="126"/>
                </a:cubicBezTo>
                <a:cubicBezTo>
                  <a:pt x="94" y="126"/>
                  <a:pt x="94" y="126"/>
                  <a:pt x="94" y="126"/>
                </a:cubicBezTo>
                <a:cubicBezTo>
                  <a:pt x="95" y="125"/>
                  <a:pt x="96" y="125"/>
                  <a:pt x="96" y="125"/>
                </a:cubicBezTo>
                <a:cubicBezTo>
                  <a:pt x="96" y="125"/>
                  <a:pt x="97" y="125"/>
                  <a:pt x="97" y="125"/>
                </a:cubicBezTo>
                <a:cubicBezTo>
                  <a:pt x="97" y="124"/>
                  <a:pt x="98" y="124"/>
                  <a:pt x="99" y="124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100" y="124"/>
                  <a:pt x="100" y="124"/>
                  <a:pt x="101" y="124"/>
                </a:cubicBezTo>
                <a:cubicBezTo>
                  <a:pt x="101" y="124"/>
                  <a:pt x="102" y="124"/>
                  <a:pt x="102" y="124"/>
                </a:cubicBezTo>
                <a:cubicBezTo>
                  <a:pt x="102" y="124"/>
                  <a:pt x="103" y="124"/>
                  <a:pt x="104" y="124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05" y="124"/>
                  <a:pt x="106" y="124"/>
                  <a:pt x="107" y="124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107" y="125"/>
                  <a:pt x="108" y="125"/>
                  <a:pt x="109" y="125"/>
                </a:cubicBezTo>
                <a:cubicBezTo>
                  <a:pt x="110" y="126"/>
                  <a:pt x="110" y="126"/>
                  <a:pt x="111" y="126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2" y="127"/>
                  <a:pt x="112" y="127"/>
                  <a:pt x="113" y="128"/>
                </a:cubicBezTo>
                <a:cubicBezTo>
                  <a:pt x="113" y="128"/>
                  <a:pt x="113" y="128"/>
                  <a:pt x="113" y="128"/>
                </a:cubicBezTo>
                <a:cubicBezTo>
                  <a:pt x="113" y="128"/>
                  <a:pt x="114" y="129"/>
                  <a:pt x="114" y="129"/>
                </a:cubicBezTo>
                <a:cubicBezTo>
                  <a:pt x="114" y="129"/>
                  <a:pt x="114" y="129"/>
                  <a:pt x="114" y="129"/>
                </a:cubicBezTo>
                <a:cubicBezTo>
                  <a:pt x="115" y="130"/>
                  <a:pt x="116" y="131"/>
                  <a:pt x="116" y="133"/>
                </a:cubicBezTo>
                <a:cubicBezTo>
                  <a:pt x="117" y="133"/>
                  <a:pt x="117" y="133"/>
                  <a:pt x="117" y="133"/>
                </a:cubicBezTo>
                <a:cubicBezTo>
                  <a:pt x="117" y="134"/>
                  <a:pt x="117" y="134"/>
                  <a:pt x="117" y="135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118" y="135"/>
                  <a:pt x="118" y="136"/>
                  <a:pt x="118" y="136"/>
                </a:cubicBezTo>
                <a:cubicBezTo>
                  <a:pt x="118" y="136"/>
                  <a:pt x="118" y="136"/>
                  <a:pt x="118" y="136"/>
                </a:cubicBezTo>
                <a:cubicBezTo>
                  <a:pt x="118" y="137"/>
                  <a:pt x="118" y="137"/>
                  <a:pt x="118" y="138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118" y="139"/>
                  <a:pt x="118" y="139"/>
                  <a:pt x="118" y="140"/>
                </a:cubicBezTo>
                <a:cubicBezTo>
                  <a:pt x="118" y="140"/>
                  <a:pt x="118" y="141"/>
                  <a:pt x="118" y="141"/>
                </a:cubicBezTo>
                <a:cubicBezTo>
                  <a:pt x="118" y="141"/>
                  <a:pt x="118" y="142"/>
                  <a:pt x="118" y="142"/>
                </a:cubicBezTo>
                <a:cubicBezTo>
                  <a:pt x="118" y="142"/>
                  <a:pt x="118" y="143"/>
                  <a:pt x="118" y="143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18" y="144"/>
                  <a:pt x="118" y="144"/>
                  <a:pt x="117" y="145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7" y="145"/>
                  <a:pt x="117" y="146"/>
                  <a:pt x="117" y="146"/>
                </a:cubicBezTo>
                <a:cubicBezTo>
                  <a:pt x="114" y="152"/>
                  <a:pt x="109" y="156"/>
                  <a:pt x="102" y="156"/>
                </a:cubicBezTo>
                <a:close/>
                <a:moveTo>
                  <a:pt x="137" y="148"/>
                </a:moveTo>
                <a:cubicBezTo>
                  <a:pt x="132" y="148"/>
                  <a:pt x="127" y="147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5"/>
                  <a:pt x="123" y="144"/>
                  <a:pt x="123" y="143"/>
                </a:cubicBezTo>
                <a:cubicBezTo>
                  <a:pt x="123" y="143"/>
                  <a:pt x="123" y="143"/>
                  <a:pt x="123" y="142"/>
                </a:cubicBezTo>
                <a:cubicBezTo>
                  <a:pt x="123" y="142"/>
                  <a:pt x="124" y="141"/>
                  <a:pt x="124" y="140"/>
                </a:cubicBezTo>
                <a:cubicBezTo>
                  <a:pt x="124" y="139"/>
                  <a:pt x="123" y="138"/>
                  <a:pt x="123" y="138"/>
                </a:cubicBezTo>
                <a:cubicBezTo>
                  <a:pt x="123" y="137"/>
                  <a:pt x="123" y="137"/>
                  <a:pt x="123" y="137"/>
                </a:cubicBezTo>
                <a:cubicBezTo>
                  <a:pt x="123" y="137"/>
                  <a:pt x="123" y="136"/>
                  <a:pt x="123" y="136"/>
                </a:cubicBezTo>
                <a:cubicBezTo>
                  <a:pt x="127" y="137"/>
                  <a:pt x="132" y="137"/>
                  <a:pt x="137" y="137"/>
                </a:cubicBezTo>
                <a:cubicBezTo>
                  <a:pt x="143" y="137"/>
                  <a:pt x="152" y="136"/>
                  <a:pt x="158" y="134"/>
                </a:cubicBezTo>
                <a:cubicBezTo>
                  <a:pt x="158" y="142"/>
                  <a:pt x="158" y="142"/>
                  <a:pt x="158" y="142"/>
                </a:cubicBezTo>
                <a:cubicBezTo>
                  <a:pt x="158" y="144"/>
                  <a:pt x="149" y="148"/>
                  <a:pt x="137" y="148"/>
                </a:cubicBezTo>
                <a:close/>
                <a:moveTo>
                  <a:pt x="137" y="116"/>
                </a:moveTo>
                <a:cubicBezTo>
                  <a:pt x="124" y="116"/>
                  <a:pt x="116" y="112"/>
                  <a:pt x="116" y="110"/>
                </a:cubicBezTo>
                <a:cubicBezTo>
                  <a:pt x="116" y="107"/>
                  <a:pt x="116" y="104"/>
                  <a:pt x="116" y="102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6" y="102"/>
                  <a:pt x="117" y="102"/>
                  <a:pt x="118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19" y="103"/>
                  <a:pt x="119" y="103"/>
                  <a:pt x="120" y="103"/>
                </a:cubicBezTo>
                <a:cubicBezTo>
                  <a:pt x="120" y="103"/>
                  <a:pt x="121" y="103"/>
                  <a:pt x="121" y="103"/>
                </a:cubicBezTo>
                <a:cubicBezTo>
                  <a:pt x="121" y="103"/>
                  <a:pt x="122" y="104"/>
                  <a:pt x="123" y="104"/>
                </a:cubicBezTo>
                <a:cubicBezTo>
                  <a:pt x="123" y="104"/>
                  <a:pt x="123" y="104"/>
                  <a:pt x="124" y="104"/>
                </a:cubicBezTo>
                <a:cubicBezTo>
                  <a:pt x="124" y="104"/>
                  <a:pt x="125" y="104"/>
                  <a:pt x="125" y="104"/>
                </a:cubicBezTo>
                <a:cubicBezTo>
                  <a:pt x="126" y="104"/>
                  <a:pt x="126" y="104"/>
                  <a:pt x="126" y="104"/>
                </a:cubicBezTo>
                <a:cubicBezTo>
                  <a:pt x="127" y="104"/>
                  <a:pt x="128" y="105"/>
                  <a:pt x="129" y="105"/>
                </a:cubicBezTo>
                <a:cubicBezTo>
                  <a:pt x="129" y="105"/>
                  <a:pt x="129" y="105"/>
                  <a:pt x="129" y="105"/>
                </a:cubicBezTo>
                <a:cubicBezTo>
                  <a:pt x="130" y="105"/>
                  <a:pt x="131" y="105"/>
                  <a:pt x="131" y="105"/>
                </a:cubicBezTo>
                <a:cubicBezTo>
                  <a:pt x="132" y="105"/>
                  <a:pt x="132" y="105"/>
                  <a:pt x="132" y="105"/>
                </a:cubicBezTo>
                <a:cubicBezTo>
                  <a:pt x="133" y="105"/>
                  <a:pt x="133" y="105"/>
                  <a:pt x="134" y="105"/>
                </a:cubicBezTo>
                <a:cubicBezTo>
                  <a:pt x="134" y="105"/>
                  <a:pt x="134" y="105"/>
                  <a:pt x="135" y="105"/>
                </a:cubicBezTo>
                <a:cubicBezTo>
                  <a:pt x="135" y="105"/>
                  <a:pt x="136" y="105"/>
                  <a:pt x="137" y="105"/>
                </a:cubicBezTo>
                <a:cubicBezTo>
                  <a:pt x="138" y="105"/>
                  <a:pt x="138" y="105"/>
                  <a:pt x="139" y="105"/>
                </a:cubicBezTo>
                <a:cubicBezTo>
                  <a:pt x="139" y="105"/>
                  <a:pt x="140" y="105"/>
                  <a:pt x="140" y="105"/>
                </a:cubicBezTo>
                <a:cubicBezTo>
                  <a:pt x="140" y="105"/>
                  <a:pt x="141" y="105"/>
                  <a:pt x="142" y="105"/>
                </a:cubicBezTo>
                <a:cubicBezTo>
                  <a:pt x="142" y="105"/>
                  <a:pt x="142" y="105"/>
                  <a:pt x="142" y="105"/>
                </a:cubicBezTo>
                <a:cubicBezTo>
                  <a:pt x="143" y="105"/>
                  <a:pt x="144" y="105"/>
                  <a:pt x="144" y="105"/>
                </a:cubicBezTo>
                <a:cubicBezTo>
                  <a:pt x="145" y="105"/>
                  <a:pt x="145" y="105"/>
                  <a:pt x="145" y="105"/>
                </a:cubicBezTo>
                <a:cubicBezTo>
                  <a:pt x="146" y="105"/>
                  <a:pt x="147" y="104"/>
                  <a:pt x="148" y="104"/>
                </a:cubicBezTo>
                <a:cubicBezTo>
                  <a:pt x="148" y="104"/>
                  <a:pt x="148" y="104"/>
                  <a:pt x="148" y="104"/>
                </a:cubicBezTo>
                <a:cubicBezTo>
                  <a:pt x="149" y="104"/>
                  <a:pt x="150" y="104"/>
                  <a:pt x="150" y="104"/>
                </a:cubicBezTo>
                <a:cubicBezTo>
                  <a:pt x="150" y="104"/>
                  <a:pt x="151" y="104"/>
                  <a:pt x="151" y="104"/>
                </a:cubicBezTo>
                <a:cubicBezTo>
                  <a:pt x="152" y="104"/>
                  <a:pt x="152" y="103"/>
                  <a:pt x="153" y="103"/>
                </a:cubicBezTo>
                <a:cubicBezTo>
                  <a:pt x="153" y="103"/>
                  <a:pt x="153" y="103"/>
                  <a:pt x="154" y="103"/>
                </a:cubicBezTo>
                <a:cubicBezTo>
                  <a:pt x="154" y="103"/>
                  <a:pt x="155" y="103"/>
                  <a:pt x="156" y="103"/>
                </a:cubicBezTo>
                <a:cubicBezTo>
                  <a:pt x="156" y="103"/>
                  <a:pt x="156" y="102"/>
                  <a:pt x="156" y="102"/>
                </a:cubicBezTo>
                <a:cubicBezTo>
                  <a:pt x="157" y="102"/>
                  <a:pt x="157" y="102"/>
                  <a:pt x="158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10"/>
                  <a:pt x="158" y="110"/>
                  <a:pt x="158" y="110"/>
                </a:cubicBezTo>
                <a:cubicBezTo>
                  <a:pt x="158" y="112"/>
                  <a:pt x="149" y="116"/>
                  <a:pt x="137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0" name="Freeform 1142">
            <a:extLst>
              <a:ext uri="{FF2B5EF4-FFF2-40B4-BE49-F238E27FC236}">
                <a16:creationId xmlns:a16="http://schemas.microsoft.com/office/drawing/2014/main" id="{5EC235FD-890C-4E40-A561-524CD98A7E5C}"/>
              </a:ext>
            </a:extLst>
          </p:cNvPr>
          <p:cNvSpPr>
            <a:spLocks noEditPoints="1"/>
          </p:cNvSpPr>
          <p:nvPr/>
        </p:nvSpPr>
        <p:spPr bwMode="auto">
          <a:xfrm>
            <a:off x="9709933" y="4288331"/>
            <a:ext cx="442936" cy="446788"/>
          </a:xfrm>
          <a:custGeom>
            <a:avLst/>
            <a:gdLst>
              <a:gd name="T0" fmla="*/ 427881 w 160"/>
              <a:gd name="T1" fmla="*/ 248603 h 160"/>
              <a:gd name="T2" fmla="*/ 393651 w 160"/>
              <a:gd name="T3" fmla="*/ 248603 h 160"/>
              <a:gd name="T4" fmla="*/ 366266 w 160"/>
              <a:gd name="T5" fmla="*/ 238244 h 160"/>
              <a:gd name="T6" fmla="*/ 328613 w 160"/>
              <a:gd name="T7" fmla="*/ 303848 h 160"/>
              <a:gd name="T8" fmla="*/ 338882 w 160"/>
              <a:gd name="T9" fmla="*/ 203716 h 160"/>
              <a:gd name="T10" fmla="*/ 400497 w 160"/>
              <a:gd name="T11" fmla="*/ 186452 h 160"/>
              <a:gd name="T12" fmla="*/ 510034 w 160"/>
              <a:gd name="T13" fmla="*/ 203716 h 160"/>
              <a:gd name="T14" fmla="*/ 290959 w 160"/>
              <a:gd name="T15" fmla="*/ 17264 h 160"/>
              <a:gd name="T16" fmla="*/ 273844 w 160"/>
              <a:gd name="T17" fmla="*/ 17264 h 160"/>
              <a:gd name="T18" fmla="*/ 65038 w 160"/>
              <a:gd name="T19" fmla="*/ 210622 h 160"/>
              <a:gd name="T20" fmla="*/ 164306 w 160"/>
              <a:gd name="T21" fmla="*/ 203716 h 160"/>
              <a:gd name="T22" fmla="*/ 273844 w 160"/>
              <a:gd name="T23" fmla="*/ 186452 h 160"/>
              <a:gd name="T24" fmla="*/ 119807 w 160"/>
              <a:gd name="T25" fmla="*/ 293489 h 160"/>
              <a:gd name="T26" fmla="*/ 136922 w 160"/>
              <a:gd name="T27" fmla="*/ 248603 h 160"/>
              <a:gd name="T28" fmla="*/ 65038 w 160"/>
              <a:gd name="T29" fmla="*/ 293489 h 160"/>
              <a:gd name="T30" fmla="*/ 82153 w 160"/>
              <a:gd name="T31" fmla="*/ 469583 h 160"/>
              <a:gd name="T32" fmla="*/ 222498 w 160"/>
              <a:gd name="T33" fmla="*/ 528280 h 160"/>
              <a:gd name="T34" fmla="*/ 438150 w 160"/>
              <a:gd name="T35" fmla="*/ 514469 h 160"/>
              <a:gd name="T36" fmla="*/ 465535 w 160"/>
              <a:gd name="T37" fmla="*/ 341828 h 160"/>
              <a:gd name="T38" fmla="*/ 290959 w 160"/>
              <a:gd name="T39" fmla="*/ 162282 h 160"/>
              <a:gd name="T40" fmla="*/ 448420 w 160"/>
              <a:gd name="T41" fmla="*/ 182999 h 160"/>
              <a:gd name="T42" fmla="*/ 71884 w 160"/>
              <a:gd name="T43" fmla="*/ 162282 h 160"/>
              <a:gd name="T44" fmla="*/ 181422 w 160"/>
              <a:gd name="T45" fmla="*/ 162282 h 160"/>
              <a:gd name="T46" fmla="*/ 427881 w 160"/>
              <a:gd name="T47" fmla="*/ 265867 h 160"/>
              <a:gd name="T48" fmla="*/ 366266 w 160"/>
              <a:gd name="T49" fmla="*/ 265867 h 160"/>
              <a:gd name="T50" fmla="*/ 301228 w 160"/>
              <a:gd name="T51" fmla="*/ 276225 h 160"/>
              <a:gd name="T52" fmla="*/ 133499 w 160"/>
              <a:gd name="T53" fmla="*/ 414338 h 160"/>
              <a:gd name="T54" fmla="*/ 150614 w 160"/>
              <a:gd name="T55" fmla="*/ 407432 h 160"/>
              <a:gd name="T56" fmla="*/ 174576 w 160"/>
              <a:gd name="T57" fmla="*/ 431602 h 160"/>
              <a:gd name="T58" fmla="*/ 191691 w 160"/>
              <a:gd name="T59" fmla="*/ 452318 h 160"/>
              <a:gd name="T60" fmla="*/ 191691 w 160"/>
              <a:gd name="T61" fmla="*/ 469583 h 160"/>
              <a:gd name="T62" fmla="*/ 225921 w 160"/>
              <a:gd name="T63" fmla="*/ 486847 h 160"/>
              <a:gd name="T64" fmla="*/ 215652 w 160"/>
              <a:gd name="T65" fmla="*/ 507563 h 160"/>
              <a:gd name="T66" fmla="*/ 174576 w 160"/>
              <a:gd name="T67" fmla="*/ 531733 h 160"/>
              <a:gd name="T68" fmla="*/ 126653 w 160"/>
              <a:gd name="T69" fmla="*/ 521375 h 160"/>
              <a:gd name="T70" fmla="*/ 102692 w 160"/>
              <a:gd name="T71" fmla="*/ 479941 h 160"/>
              <a:gd name="T72" fmla="*/ 112961 w 160"/>
              <a:gd name="T73" fmla="*/ 431602 h 160"/>
              <a:gd name="T74" fmla="*/ 126653 w 160"/>
              <a:gd name="T75" fmla="*/ 417790 h 160"/>
              <a:gd name="T76" fmla="*/ 99268 w 160"/>
              <a:gd name="T77" fmla="*/ 314206 h 160"/>
              <a:gd name="T78" fmla="*/ 246460 w 160"/>
              <a:gd name="T79" fmla="*/ 479941 h 160"/>
              <a:gd name="T80" fmla="*/ 164306 w 160"/>
              <a:gd name="T81" fmla="*/ 386715 h 160"/>
              <a:gd name="T82" fmla="*/ 119807 w 160"/>
              <a:gd name="T83" fmla="*/ 400526 h 160"/>
              <a:gd name="T84" fmla="*/ 383382 w 160"/>
              <a:gd name="T85" fmla="*/ 321112 h 160"/>
              <a:gd name="T86" fmla="*/ 243037 w 160"/>
              <a:gd name="T87" fmla="*/ 486847 h 160"/>
              <a:gd name="T88" fmla="*/ 462112 w 160"/>
              <a:gd name="T89" fmla="*/ 504111 h 160"/>
              <a:gd name="T90" fmla="*/ 136922 w 160"/>
              <a:gd name="T91" fmla="*/ 372904 h 160"/>
              <a:gd name="T92" fmla="*/ 427881 w 160"/>
              <a:gd name="T93" fmla="*/ 469583 h 160"/>
              <a:gd name="T94" fmla="*/ 301228 w 160"/>
              <a:gd name="T95" fmla="*/ 359093 h 160"/>
              <a:gd name="T96" fmla="*/ 410766 w 160"/>
              <a:gd name="T97" fmla="*/ 414338 h 160"/>
              <a:gd name="T98" fmla="*/ 383382 w 160"/>
              <a:gd name="T99" fmla="*/ 441960 h 160"/>
              <a:gd name="T100" fmla="*/ 280690 w 160"/>
              <a:gd name="T101" fmla="*/ 452318 h 160"/>
              <a:gd name="T102" fmla="*/ 164306 w 160"/>
              <a:gd name="T103" fmla="*/ 479941 h 160"/>
              <a:gd name="T104" fmla="*/ 383382 w 160"/>
              <a:gd name="T105" fmla="*/ 403979 h 160"/>
              <a:gd name="T106" fmla="*/ 328613 w 160"/>
              <a:gd name="T107" fmla="*/ 403979 h 160"/>
              <a:gd name="T108" fmla="*/ 355997 w 160"/>
              <a:gd name="T109" fmla="*/ 376357 h 160"/>
              <a:gd name="T110" fmla="*/ 355997 w 160"/>
              <a:gd name="T111" fmla="*/ 431602 h 160"/>
              <a:gd name="T112" fmla="*/ 273844 w 160"/>
              <a:gd name="T113" fmla="*/ 403979 h 160"/>
              <a:gd name="T114" fmla="*/ 246460 w 160"/>
              <a:gd name="T115" fmla="*/ 376357 h 160"/>
              <a:gd name="T116" fmla="*/ 301228 w 160"/>
              <a:gd name="T117" fmla="*/ 376357 h 160"/>
              <a:gd name="T118" fmla="*/ 301228 w 160"/>
              <a:gd name="T119" fmla="*/ 431602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157" y="72"/>
                </a:moveTo>
                <a:cubicBezTo>
                  <a:pt x="146" y="72"/>
                  <a:pt x="137" y="79"/>
                  <a:pt x="133" y="88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1" y="72"/>
                  <a:pt x="131" y="72"/>
                  <a:pt x="131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4" y="67"/>
                  <a:pt x="123" y="67"/>
                </a:cubicBezTo>
                <a:cubicBezTo>
                  <a:pt x="121" y="67"/>
                  <a:pt x="120" y="68"/>
                  <a:pt x="120" y="69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15" y="88"/>
                  <a:pt x="115" y="88"/>
                  <a:pt x="115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107" y="68"/>
                  <a:pt x="105" y="67"/>
                  <a:pt x="104" y="67"/>
                </a:cubicBezTo>
                <a:cubicBezTo>
                  <a:pt x="103" y="67"/>
                  <a:pt x="101" y="68"/>
                  <a:pt x="101" y="69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88"/>
                  <a:pt x="96" y="88"/>
                  <a:pt x="96" y="88"/>
                </a:cubicBezTo>
                <a:cubicBezTo>
                  <a:pt x="93" y="88"/>
                  <a:pt x="93" y="88"/>
                  <a:pt x="93" y="88"/>
                </a:cubicBezTo>
                <a:cubicBezTo>
                  <a:pt x="93" y="75"/>
                  <a:pt x="93" y="75"/>
                  <a:pt x="93" y="75"/>
                </a:cubicBezTo>
                <a:cubicBezTo>
                  <a:pt x="85" y="75"/>
                  <a:pt x="85" y="75"/>
                  <a:pt x="85" y="75"/>
                </a:cubicBezTo>
                <a:cubicBezTo>
                  <a:pt x="85" y="54"/>
                  <a:pt x="85" y="54"/>
                  <a:pt x="85" y="54"/>
                </a:cubicBezTo>
                <a:cubicBezTo>
                  <a:pt x="89" y="57"/>
                  <a:pt x="94" y="59"/>
                  <a:pt x="99" y="59"/>
                </a:cubicBezTo>
                <a:cubicBezTo>
                  <a:pt x="103" y="59"/>
                  <a:pt x="108" y="57"/>
                  <a:pt x="112" y="54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12" y="60"/>
                  <a:pt x="113" y="61"/>
                  <a:pt x="115" y="61"/>
                </a:cubicBezTo>
                <a:cubicBezTo>
                  <a:pt x="116" y="61"/>
                  <a:pt x="117" y="60"/>
                  <a:pt x="117" y="59"/>
                </a:cubicBezTo>
                <a:cubicBezTo>
                  <a:pt x="117" y="54"/>
                  <a:pt x="117" y="54"/>
                  <a:pt x="117" y="54"/>
                </a:cubicBezTo>
                <a:cubicBezTo>
                  <a:pt x="121" y="57"/>
                  <a:pt x="126" y="59"/>
                  <a:pt x="131" y="59"/>
                </a:cubicBezTo>
                <a:cubicBezTo>
                  <a:pt x="135" y="59"/>
                  <a:pt x="140" y="57"/>
                  <a:pt x="144" y="5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4" y="60"/>
                  <a:pt x="145" y="61"/>
                  <a:pt x="147" y="61"/>
                </a:cubicBezTo>
                <a:cubicBezTo>
                  <a:pt x="148" y="61"/>
                  <a:pt x="149" y="60"/>
                  <a:pt x="149" y="59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9" y="25"/>
                  <a:pt x="121" y="6"/>
                  <a:pt x="86" y="5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3"/>
                  <a:pt x="85" y="3"/>
                  <a:pt x="85" y="3"/>
                </a:cubicBezTo>
                <a:cubicBezTo>
                  <a:pt x="85" y="1"/>
                  <a:pt x="84" y="0"/>
                  <a:pt x="83" y="0"/>
                </a:cubicBezTo>
                <a:cubicBezTo>
                  <a:pt x="81" y="0"/>
                  <a:pt x="80" y="1"/>
                  <a:pt x="80" y="3"/>
                </a:cubicBezTo>
                <a:cubicBezTo>
                  <a:pt x="80" y="5"/>
                  <a:pt x="80" y="5"/>
                  <a:pt x="80" y="5"/>
                </a:cubicBezTo>
                <a:cubicBezTo>
                  <a:pt x="80" y="5"/>
                  <a:pt x="80" y="5"/>
                  <a:pt x="80" y="5"/>
                </a:cubicBezTo>
                <a:cubicBezTo>
                  <a:pt x="45" y="6"/>
                  <a:pt x="16" y="25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59"/>
                  <a:pt x="16" y="59"/>
                  <a:pt x="16" y="59"/>
                </a:cubicBezTo>
                <a:cubicBezTo>
                  <a:pt x="16" y="60"/>
                  <a:pt x="17" y="61"/>
                  <a:pt x="19" y="61"/>
                </a:cubicBezTo>
                <a:cubicBezTo>
                  <a:pt x="20" y="61"/>
                  <a:pt x="21" y="60"/>
                  <a:pt x="21" y="59"/>
                </a:cubicBezTo>
                <a:cubicBezTo>
                  <a:pt x="21" y="54"/>
                  <a:pt x="21" y="54"/>
                  <a:pt x="21" y="54"/>
                </a:cubicBezTo>
                <a:cubicBezTo>
                  <a:pt x="25" y="57"/>
                  <a:pt x="30" y="59"/>
                  <a:pt x="35" y="59"/>
                </a:cubicBezTo>
                <a:cubicBezTo>
                  <a:pt x="39" y="59"/>
                  <a:pt x="44" y="57"/>
                  <a:pt x="48" y="54"/>
                </a:cubicBezTo>
                <a:cubicBezTo>
                  <a:pt x="48" y="59"/>
                  <a:pt x="48" y="59"/>
                  <a:pt x="48" y="59"/>
                </a:cubicBezTo>
                <a:cubicBezTo>
                  <a:pt x="48" y="60"/>
                  <a:pt x="49" y="61"/>
                  <a:pt x="51" y="61"/>
                </a:cubicBezTo>
                <a:cubicBezTo>
                  <a:pt x="52" y="61"/>
                  <a:pt x="53" y="60"/>
                  <a:pt x="53" y="59"/>
                </a:cubicBezTo>
                <a:cubicBezTo>
                  <a:pt x="53" y="54"/>
                  <a:pt x="53" y="54"/>
                  <a:pt x="53" y="54"/>
                </a:cubicBezTo>
                <a:cubicBezTo>
                  <a:pt x="57" y="57"/>
                  <a:pt x="62" y="59"/>
                  <a:pt x="67" y="59"/>
                </a:cubicBezTo>
                <a:cubicBezTo>
                  <a:pt x="71" y="59"/>
                  <a:pt x="76" y="57"/>
                  <a:pt x="80" y="54"/>
                </a:cubicBezTo>
                <a:cubicBezTo>
                  <a:pt x="80" y="75"/>
                  <a:pt x="80" y="75"/>
                  <a:pt x="80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8"/>
                  <a:pt x="72" y="88"/>
                  <a:pt x="72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5"/>
                  <a:pt x="35" y="85"/>
                  <a:pt x="35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4" y="77"/>
                  <a:pt x="24" y="77"/>
                  <a:pt x="24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1" y="77"/>
                  <a:pt x="43" y="76"/>
                  <a:pt x="43" y="75"/>
                </a:cubicBezTo>
                <a:cubicBezTo>
                  <a:pt x="43" y="73"/>
                  <a:pt x="41" y="72"/>
                  <a:pt x="40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1" y="72"/>
                  <a:pt x="0" y="73"/>
                  <a:pt x="0" y="75"/>
                </a:cubicBezTo>
                <a:cubicBezTo>
                  <a:pt x="0" y="76"/>
                  <a:pt x="1" y="77"/>
                  <a:pt x="3" y="77"/>
                </a:cubicBezTo>
                <a:cubicBezTo>
                  <a:pt x="19" y="77"/>
                  <a:pt x="19" y="77"/>
                  <a:pt x="19" y="77"/>
                </a:cubicBezTo>
                <a:cubicBezTo>
                  <a:pt x="19" y="85"/>
                  <a:pt x="19" y="85"/>
                  <a:pt x="19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120"/>
                  <a:pt x="8" y="120"/>
                  <a:pt x="8" y="12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29" y="121"/>
                  <a:pt x="29" y="121"/>
                  <a:pt x="29" y="121"/>
                </a:cubicBezTo>
                <a:cubicBezTo>
                  <a:pt x="26" y="125"/>
                  <a:pt x="24" y="130"/>
                  <a:pt x="24" y="136"/>
                </a:cubicBezTo>
                <a:cubicBezTo>
                  <a:pt x="24" y="143"/>
                  <a:pt x="27" y="149"/>
                  <a:pt x="31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5" y="157"/>
                  <a:pt x="41" y="160"/>
                  <a:pt x="48" y="160"/>
                </a:cubicBezTo>
                <a:cubicBezTo>
                  <a:pt x="55" y="160"/>
                  <a:pt x="61" y="157"/>
                  <a:pt x="65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7" y="151"/>
                  <a:pt x="68" y="149"/>
                  <a:pt x="69" y="147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8" y="148"/>
                  <a:pt x="128" y="148"/>
                  <a:pt x="128" y="149"/>
                </a:cubicBezTo>
                <a:cubicBezTo>
                  <a:pt x="128" y="155"/>
                  <a:pt x="133" y="160"/>
                  <a:pt x="139" y="160"/>
                </a:cubicBezTo>
                <a:cubicBezTo>
                  <a:pt x="145" y="160"/>
                  <a:pt x="149" y="155"/>
                  <a:pt x="149" y="149"/>
                </a:cubicBezTo>
                <a:cubicBezTo>
                  <a:pt x="149" y="143"/>
                  <a:pt x="145" y="139"/>
                  <a:pt x="139" y="139"/>
                </a:cubicBezTo>
                <a:cubicBezTo>
                  <a:pt x="138" y="139"/>
                  <a:pt x="137" y="139"/>
                  <a:pt x="136" y="13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87"/>
                  <a:pt x="146" y="77"/>
                  <a:pt x="157" y="77"/>
                </a:cubicBezTo>
                <a:cubicBezTo>
                  <a:pt x="159" y="77"/>
                  <a:pt x="160" y="76"/>
                  <a:pt x="160" y="75"/>
                </a:cubicBezTo>
                <a:cubicBezTo>
                  <a:pt x="160" y="73"/>
                  <a:pt x="159" y="72"/>
                  <a:pt x="157" y="72"/>
                </a:cubicBezTo>
                <a:close/>
                <a:moveTo>
                  <a:pt x="99" y="53"/>
                </a:moveTo>
                <a:cubicBezTo>
                  <a:pt x="94" y="53"/>
                  <a:pt x="89" y="51"/>
                  <a:pt x="85" y="47"/>
                </a:cubicBezTo>
                <a:cubicBezTo>
                  <a:pt x="85" y="11"/>
                  <a:pt x="85" y="11"/>
                  <a:pt x="85" y="11"/>
                </a:cubicBezTo>
                <a:cubicBezTo>
                  <a:pt x="100" y="14"/>
                  <a:pt x="111" y="29"/>
                  <a:pt x="112" y="47"/>
                </a:cubicBezTo>
                <a:cubicBezTo>
                  <a:pt x="108" y="51"/>
                  <a:pt x="104" y="53"/>
                  <a:pt x="99" y="53"/>
                </a:cubicBezTo>
                <a:close/>
                <a:moveTo>
                  <a:pt x="144" y="47"/>
                </a:moveTo>
                <a:cubicBezTo>
                  <a:pt x="140" y="51"/>
                  <a:pt x="136" y="53"/>
                  <a:pt x="131" y="53"/>
                </a:cubicBezTo>
                <a:cubicBezTo>
                  <a:pt x="126" y="53"/>
                  <a:pt x="121" y="51"/>
                  <a:pt x="117" y="47"/>
                </a:cubicBezTo>
                <a:cubicBezTo>
                  <a:pt x="117" y="32"/>
                  <a:pt x="110" y="20"/>
                  <a:pt x="100" y="12"/>
                </a:cubicBezTo>
                <a:cubicBezTo>
                  <a:pt x="125" y="17"/>
                  <a:pt x="143" y="31"/>
                  <a:pt x="144" y="47"/>
                </a:cubicBezTo>
                <a:close/>
                <a:moveTo>
                  <a:pt x="35" y="53"/>
                </a:moveTo>
                <a:cubicBezTo>
                  <a:pt x="30" y="53"/>
                  <a:pt x="25" y="51"/>
                  <a:pt x="21" y="47"/>
                </a:cubicBezTo>
                <a:cubicBezTo>
                  <a:pt x="22" y="31"/>
                  <a:pt x="40" y="17"/>
                  <a:pt x="65" y="12"/>
                </a:cubicBezTo>
                <a:cubicBezTo>
                  <a:pt x="55" y="20"/>
                  <a:pt x="48" y="32"/>
                  <a:pt x="48" y="47"/>
                </a:cubicBezTo>
                <a:cubicBezTo>
                  <a:pt x="44" y="51"/>
                  <a:pt x="40" y="53"/>
                  <a:pt x="35" y="53"/>
                </a:cubicBezTo>
                <a:close/>
                <a:moveTo>
                  <a:pt x="67" y="53"/>
                </a:moveTo>
                <a:cubicBezTo>
                  <a:pt x="62" y="53"/>
                  <a:pt x="57" y="51"/>
                  <a:pt x="53" y="47"/>
                </a:cubicBezTo>
                <a:cubicBezTo>
                  <a:pt x="54" y="29"/>
                  <a:pt x="65" y="14"/>
                  <a:pt x="80" y="11"/>
                </a:cubicBezTo>
                <a:cubicBezTo>
                  <a:pt x="80" y="47"/>
                  <a:pt x="80" y="47"/>
                  <a:pt x="80" y="47"/>
                </a:cubicBezTo>
                <a:cubicBezTo>
                  <a:pt x="76" y="51"/>
                  <a:pt x="72" y="53"/>
                  <a:pt x="67" y="53"/>
                </a:cubicBezTo>
                <a:close/>
                <a:moveTo>
                  <a:pt x="120" y="77"/>
                </a:moveTo>
                <a:cubicBezTo>
                  <a:pt x="125" y="77"/>
                  <a:pt x="125" y="77"/>
                  <a:pt x="125" y="77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0" y="88"/>
                  <a:pt x="120" y="88"/>
                  <a:pt x="120" y="88"/>
                </a:cubicBezTo>
                <a:lnTo>
                  <a:pt x="120" y="77"/>
                </a:lnTo>
                <a:close/>
                <a:moveTo>
                  <a:pt x="101" y="77"/>
                </a:moveTo>
                <a:cubicBezTo>
                  <a:pt x="107" y="77"/>
                  <a:pt x="107" y="77"/>
                  <a:pt x="107" y="77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7"/>
                </a:lnTo>
                <a:close/>
                <a:moveTo>
                  <a:pt x="77" y="80"/>
                </a:moveTo>
                <a:cubicBezTo>
                  <a:pt x="88" y="80"/>
                  <a:pt x="88" y="80"/>
                  <a:pt x="88" y="80"/>
                </a:cubicBezTo>
                <a:cubicBezTo>
                  <a:pt x="88" y="88"/>
                  <a:pt x="88" y="88"/>
                  <a:pt x="88" y="88"/>
                </a:cubicBezTo>
                <a:cubicBezTo>
                  <a:pt x="77" y="88"/>
                  <a:pt x="77" y="88"/>
                  <a:pt x="77" y="88"/>
                </a:cubicBezTo>
                <a:lnTo>
                  <a:pt x="77" y="80"/>
                </a:lnTo>
                <a:close/>
                <a:moveTo>
                  <a:pt x="38" y="120"/>
                </a:moveTo>
                <a:cubicBezTo>
                  <a:pt x="39" y="120"/>
                  <a:pt x="39" y="120"/>
                  <a:pt x="39" y="120"/>
                </a:cubicBezTo>
                <a:cubicBezTo>
                  <a:pt x="39" y="120"/>
                  <a:pt x="40" y="119"/>
                  <a:pt x="40" y="119"/>
                </a:cubicBezTo>
                <a:cubicBezTo>
                  <a:pt x="40" y="119"/>
                  <a:pt x="40" y="119"/>
                  <a:pt x="40" y="119"/>
                </a:cubicBezTo>
                <a:cubicBezTo>
                  <a:pt x="41" y="119"/>
                  <a:pt x="41" y="119"/>
                  <a:pt x="42" y="118"/>
                </a:cubicBezTo>
                <a:cubicBezTo>
                  <a:pt x="42" y="118"/>
                  <a:pt x="42" y="118"/>
                  <a:pt x="42" y="118"/>
                </a:cubicBezTo>
                <a:cubicBezTo>
                  <a:pt x="43" y="118"/>
                  <a:pt x="43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5" y="118"/>
                  <a:pt x="45" y="118"/>
                </a:cubicBezTo>
                <a:cubicBezTo>
                  <a:pt x="45" y="125"/>
                  <a:pt x="45" y="125"/>
                  <a:pt x="45" y="125"/>
                </a:cubicBezTo>
                <a:cubicBezTo>
                  <a:pt x="45" y="127"/>
                  <a:pt x="47" y="128"/>
                  <a:pt x="48" y="128"/>
                </a:cubicBezTo>
                <a:cubicBezTo>
                  <a:pt x="49" y="128"/>
                  <a:pt x="51" y="127"/>
                  <a:pt x="51" y="125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4" y="118"/>
                  <a:pt x="57" y="119"/>
                  <a:pt x="59" y="121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3" y="128"/>
                  <a:pt x="53" y="129"/>
                  <a:pt x="54" y="130"/>
                </a:cubicBezTo>
                <a:cubicBezTo>
                  <a:pt x="54" y="131"/>
                  <a:pt x="55" y="131"/>
                  <a:pt x="56" y="131"/>
                </a:cubicBezTo>
                <a:cubicBezTo>
                  <a:pt x="56" y="131"/>
                  <a:pt x="57" y="131"/>
                  <a:pt x="57" y="130"/>
                </a:cubicBezTo>
                <a:cubicBezTo>
                  <a:pt x="63" y="125"/>
                  <a:pt x="63" y="125"/>
                  <a:pt x="63" y="125"/>
                </a:cubicBezTo>
                <a:cubicBezTo>
                  <a:pt x="65" y="127"/>
                  <a:pt x="66" y="130"/>
                  <a:pt x="66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7" y="133"/>
                  <a:pt x="56" y="135"/>
                  <a:pt x="56" y="136"/>
                </a:cubicBezTo>
                <a:cubicBezTo>
                  <a:pt x="56" y="137"/>
                  <a:pt x="57" y="139"/>
                  <a:pt x="59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39"/>
                  <a:pt x="66" y="139"/>
                  <a:pt x="66" y="140"/>
                </a:cubicBezTo>
                <a:cubicBezTo>
                  <a:pt x="66" y="140"/>
                  <a:pt x="66" y="140"/>
                  <a:pt x="66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6" y="142"/>
                  <a:pt x="66" y="142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5" y="145"/>
                  <a:pt x="64" y="146"/>
                  <a:pt x="63" y="14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6" y="141"/>
                  <a:pt x="55" y="141"/>
                  <a:pt x="54" y="142"/>
                </a:cubicBezTo>
                <a:cubicBezTo>
                  <a:pt x="53" y="143"/>
                  <a:pt x="53" y="144"/>
                  <a:pt x="54" y="145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7" y="153"/>
                  <a:pt x="54" y="154"/>
                  <a:pt x="51" y="154"/>
                </a:cubicBezTo>
                <a:cubicBezTo>
                  <a:pt x="51" y="147"/>
                  <a:pt x="51" y="147"/>
                  <a:pt x="51" y="147"/>
                </a:cubicBezTo>
                <a:cubicBezTo>
                  <a:pt x="51" y="145"/>
                  <a:pt x="49" y="144"/>
                  <a:pt x="48" y="144"/>
                </a:cubicBezTo>
                <a:cubicBezTo>
                  <a:pt x="47" y="144"/>
                  <a:pt x="45" y="145"/>
                  <a:pt x="45" y="147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2" y="154"/>
                  <a:pt x="39" y="153"/>
                  <a:pt x="37" y="151"/>
                </a:cubicBezTo>
                <a:cubicBezTo>
                  <a:pt x="42" y="145"/>
                  <a:pt x="42" y="145"/>
                  <a:pt x="42" y="145"/>
                </a:cubicBezTo>
                <a:cubicBezTo>
                  <a:pt x="43" y="144"/>
                  <a:pt x="43" y="143"/>
                  <a:pt x="42" y="142"/>
                </a:cubicBezTo>
                <a:cubicBezTo>
                  <a:pt x="41" y="141"/>
                  <a:pt x="40" y="141"/>
                  <a:pt x="39" y="142"/>
                </a:cubicBezTo>
                <a:cubicBezTo>
                  <a:pt x="33" y="147"/>
                  <a:pt x="33" y="147"/>
                  <a:pt x="33" y="147"/>
                </a:cubicBezTo>
                <a:cubicBezTo>
                  <a:pt x="31" y="145"/>
                  <a:pt x="30" y="142"/>
                  <a:pt x="30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9" y="139"/>
                  <a:pt x="40" y="137"/>
                  <a:pt x="40" y="136"/>
                </a:cubicBezTo>
                <a:cubicBezTo>
                  <a:pt x="40" y="135"/>
                  <a:pt x="39" y="133"/>
                  <a:pt x="37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30" y="130"/>
                  <a:pt x="31" y="127"/>
                  <a:pt x="33" y="125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39" y="131"/>
                  <a:pt x="40" y="131"/>
                  <a:pt x="40" y="131"/>
                </a:cubicBezTo>
                <a:cubicBezTo>
                  <a:pt x="41" y="131"/>
                  <a:pt x="42" y="131"/>
                  <a:pt x="42" y="130"/>
                </a:cubicBezTo>
                <a:cubicBezTo>
                  <a:pt x="43" y="129"/>
                  <a:pt x="43" y="128"/>
                  <a:pt x="42" y="127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38" y="121"/>
                  <a:pt x="38" y="120"/>
                  <a:pt x="38" y="120"/>
                </a:cubicBezTo>
                <a:close/>
                <a:moveTo>
                  <a:pt x="13" y="115"/>
                </a:moveTo>
                <a:cubicBezTo>
                  <a:pt x="13" y="91"/>
                  <a:pt x="13" y="91"/>
                  <a:pt x="13" y="91"/>
                </a:cubicBezTo>
                <a:cubicBezTo>
                  <a:pt x="29" y="91"/>
                  <a:pt x="29" y="91"/>
                  <a:pt x="29" y="91"/>
                </a:cubicBezTo>
                <a:cubicBezTo>
                  <a:pt x="29" y="115"/>
                  <a:pt x="29" y="115"/>
                  <a:pt x="29" y="115"/>
                </a:cubicBezTo>
                <a:lnTo>
                  <a:pt x="13" y="115"/>
                </a:lnTo>
                <a:close/>
                <a:moveTo>
                  <a:pt x="71" y="141"/>
                </a:moveTo>
                <a:cubicBezTo>
                  <a:pt x="72" y="141"/>
                  <a:pt x="72" y="140"/>
                  <a:pt x="72" y="139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72" y="138"/>
                  <a:pt x="72" y="137"/>
                  <a:pt x="72" y="136"/>
                </a:cubicBezTo>
                <a:cubicBezTo>
                  <a:pt x="72" y="129"/>
                  <a:pt x="69" y="123"/>
                  <a:pt x="65" y="119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61" y="115"/>
                  <a:pt x="55" y="112"/>
                  <a:pt x="48" y="112"/>
                </a:cubicBezTo>
                <a:cubicBezTo>
                  <a:pt x="47" y="112"/>
                  <a:pt x="46" y="112"/>
                  <a:pt x="45" y="112"/>
                </a:cubicBezTo>
                <a:cubicBezTo>
                  <a:pt x="45" y="112"/>
                  <a:pt x="44" y="112"/>
                  <a:pt x="44" y="112"/>
                </a:cubicBezTo>
                <a:cubicBezTo>
                  <a:pt x="42" y="113"/>
                  <a:pt x="40" y="113"/>
                  <a:pt x="38" y="114"/>
                </a:cubicBezTo>
                <a:cubicBezTo>
                  <a:pt x="38" y="114"/>
                  <a:pt x="38" y="114"/>
                  <a:pt x="38" y="114"/>
                </a:cubicBezTo>
                <a:cubicBezTo>
                  <a:pt x="37" y="115"/>
                  <a:pt x="36" y="115"/>
                  <a:pt x="35" y="116"/>
                </a:cubicBezTo>
                <a:cubicBezTo>
                  <a:pt x="35" y="93"/>
                  <a:pt x="35" y="93"/>
                  <a:pt x="35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93" y="93"/>
                  <a:pt x="93" y="93"/>
                  <a:pt x="93" y="93"/>
                </a:cubicBezTo>
                <a:cubicBezTo>
                  <a:pt x="96" y="93"/>
                  <a:pt x="96" y="93"/>
                  <a:pt x="96" y="93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31" y="93"/>
                  <a:pt x="131" y="93"/>
                  <a:pt x="131" y="93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141"/>
                  <a:pt x="71" y="141"/>
                  <a:pt x="71" y="141"/>
                </a:cubicBezTo>
                <a:close/>
                <a:moveTo>
                  <a:pt x="144" y="149"/>
                </a:moveTo>
                <a:cubicBezTo>
                  <a:pt x="144" y="152"/>
                  <a:pt x="142" y="155"/>
                  <a:pt x="139" y="155"/>
                </a:cubicBezTo>
                <a:cubicBezTo>
                  <a:pt x="136" y="155"/>
                  <a:pt x="133" y="152"/>
                  <a:pt x="133" y="149"/>
                </a:cubicBezTo>
                <a:cubicBezTo>
                  <a:pt x="133" y="148"/>
                  <a:pt x="134" y="147"/>
                  <a:pt x="135" y="146"/>
                </a:cubicBezTo>
                <a:cubicBezTo>
                  <a:pt x="135" y="146"/>
                  <a:pt x="135" y="146"/>
                  <a:pt x="135" y="146"/>
                </a:cubicBezTo>
                <a:cubicBezTo>
                  <a:pt x="135" y="146"/>
                  <a:pt x="135" y="146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6" y="144"/>
                  <a:pt x="137" y="144"/>
                  <a:pt x="139" y="144"/>
                </a:cubicBezTo>
                <a:cubicBezTo>
                  <a:pt x="142" y="144"/>
                  <a:pt x="144" y="146"/>
                  <a:pt x="144" y="149"/>
                </a:cubicBezTo>
                <a:close/>
                <a:moveTo>
                  <a:pt x="40" y="108"/>
                </a:moveTo>
                <a:cubicBezTo>
                  <a:pt x="43" y="107"/>
                  <a:pt x="43" y="107"/>
                  <a:pt x="43" y="107"/>
                </a:cubicBezTo>
                <a:cubicBezTo>
                  <a:pt x="45" y="107"/>
                  <a:pt x="46" y="107"/>
                  <a:pt x="48" y="107"/>
                </a:cubicBezTo>
                <a:cubicBezTo>
                  <a:pt x="63" y="107"/>
                  <a:pt x="76" y="118"/>
                  <a:pt x="77" y="134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125" y="136"/>
                  <a:pt x="125" y="136"/>
                  <a:pt x="125" y="136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40" y="99"/>
                  <a:pt x="40" y="99"/>
                  <a:pt x="40" y="99"/>
                </a:cubicBezTo>
                <a:lnTo>
                  <a:pt x="40" y="108"/>
                </a:lnTo>
                <a:close/>
                <a:moveTo>
                  <a:pt x="72" y="104"/>
                </a:moveTo>
                <a:cubicBezTo>
                  <a:pt x="88" y="104"/>
                  <a:pt x="88" y="104"/>
                  <a:pt x="88" y="104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20" y="104"/>
                  <a:pt x="120" y="104"/>
                  <a:pt x="120" y="104"/>
                </a:cubicBezTo>
                <a:cubicBezTo>
                  <a:pt x="119" y="104"/>
                  <a:pt x="117" y="105"/>
                  <a:pt x="117" y="107"/>
                </a:cubicBezTo>
                <a:cubicBezTo>
                  <a:pt x="117" y="108"/>
                  <a:pt x="119" y="109"/>
                  <a:pt x="120" y="109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19" y="120"/>
                  <a:pt x="117" y="121"/>
                  <a:pt x="117" y="123"/>
                </a:cubicBezTo>
                <a:cubicBezTo>
                  <a:pt x="117" y="124"/>
                  <a:pt x="119" y="125"/>
                  <a:pt x="120" y="125"/>
                </a:cubicBezTo>
                <a:cubicBezTo>
                  <a:pt x="120" y="131"/>
                  <a:pt x="120" y="131"/>
                  <a:pt x="120" y="131"/>
                </a:cubicBezTo>
                <a:cubicBezTo>
                  <a:pt x="115" y="131"/>
                  <a:pt x="115" y="131"/>
                  <a:pt x="115" y="131"/>
                </a:cubicBezTo>
                <a:cubicBezTo>
                  <a:pt x="115" y="129"/>
                  <a:pt x="113" y="128"/>
                  <a:pt x="112" y="128"/>
                </a:cubicBezTo>
                <a:cubicBezTo>
                  <a:pt x="111" y="128"/>
                  <a:pt x="109" y="129"/>
                  <a:pt x="109" y="131"/>
                </a:cubicBezTo>
                <a:cubicBezTo>
                  <a:pt x="99" y="131"/>
                  <a:pt x="99" y="131"/>
                  <a:pt x="99" y="131"/>
                </a:cubicBezTo>
                <a:cubicBezTo>
                  <a:pt x="99" y="129"/>
                  <a:pt x="97" y="128"/>
                  <a:pt x="96" y="128"/>
                </a:cubicBezTo>
                <a:cubicBezTo>
                  <a:pt x="95" y="128"/>
                  <a:pt x="93" y="129"/>
                  <a:pt x="93" y="131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0" y="119"/>
                  <a:pt x="72" y="109"/>
                  <a:pt x="61" y="104"/>
                </a:cubicBezTo>
                <a:lnTo>
                  <a:pt x="72" y="104"/>
                </a:lnTo>
                <a:close/>
                <a:moveTo>
                  <a:pt x="48" y="133"/>
                </a:moveTo>
                <a:cubicBezTo>
                  <a:pt x="49" y="133"/>
                  <a:pt x="51" y="135"/>
                  <a:pt x="51" y="136"/>
                </a:cubicBezTo>
                <a:cubicBezTo>
                  <a:pt x="51" y="137"/>
                  <a:pt x="49" y="139"/>
                  <a:pt x="48" y="139"/>
                </a:cubicBezTo>
                <a:cubicBezTo>
                  <a:pt x="47" y="139"/>
                  <a:pt x="45" y="137"/>
                  <a:pt x="45" y="136"/>
                </a:cubicBezTo>
                <a:cubicBezTo>
                  <a:pt x="45" y="135"/>
                  <a:pt x="47" y="133"/>
                  <a:pt x="48" y="133"/>
                </a:cubicBezTo>
                <a:close/>
                <a:moveTo>
                  <a:pt x="112" y="112"/>
                </a:moveTo>
                <a:cubicBezTo>
                  <a:pt x="113" y="112"/>
                  <a:pt x="115" y="113"/>
                  <a:pt x="115" y="115"/>
                </a:cubicBezTo>
                <a:cubicBezTo>
                  <a:pt x="115" y="116"/>
                  <a:pt x="113" y="117"/>
                  <a:pt x="112" y="117"/>
                </a:cubicBezTo>
                <a:cubicBezTo>
                  <a:pt x="111" y="117"/>
                  <a:pt x="109" y="116"/>
                  <a:pt x="109" y="115"/>
                </a:cubicBezTo>
                <a:cubicBezTo>
                  <a:pt x="109" y="113"/>
                  <a:pt x="111" y="112"/>
                  <a:pt x="112" y="112"/>
                </a:cubicBezTo>
                <a:close/>
                <a:moveTo>
                  <a:pt x="96" y="112"/>
                </a:moveTo>
                <a:cubicBezTo>
                  <a:pt x="97" y="112"/>
                  <a:pt x="99" y="113"/>
                  <a:pt x="99" y="115"/>
                </a:cubicBezTo>
                <a:cubicBezTo>
                  <a:pt x="99" y="116"/>
                  <a:pt x="97" y="117"/>
                  <a:pt x="96" y="117"/>
                </a:cubicBezTo>
                <a:cubicBezTo>
                  <a:pt x="95" y="117"/>
                  <a:pt x="93" y="116"/>
                  <a:pt x="93" y="115"/>
                </a:cubicBezTo>
                <a:cubicBezTo>
                  <a:pt x="93" y="113"/>
                  <a:pt x="95" y="112"/>
                  <a:pt x="96" y="112"/>
                </a:cubicBezTo>
                <a:close/>
                <a:moveTo>
                  <a:pt x="104" y="104"/>
                </a:moveTo>
                <a:cubicBezTo>
                  <a:pt x="105" y="104"/>
                  <a:pt x="107" y="105"/>
                  <a:pt x="107" y="107"/>
                </a:cubicBezTo>
                <a:cubicBezTo>
                  <a:pt x="107" y="108"/>
                  <a:pt x="105" y="109"/>
                  <a:pt x="104" y="109"/>
                </a:cubicBezTo>
                <a:cubicBezTo>
                  <a:pt x="103" y="109"/>
                  <a:pt x="101" y="108"/>
                  <a:pt x="101" y="107"/>
                </a:cubicBezTo>
                <a:cubicBezTo>
                  <a:pt x="101" y="105"/>
                  <a:pt x="103" y="104"/>
                  <a:pt x="104" y="104"/>
                </a:cubicBezTo>
                <a:close/>
                <a:moveTo>
                  <a:pt x="104" y="120"/>
                </a:moveTo>
                <a:cubicBezTo>
                  <a:pt x="105" y="120"/>
                  <a:pt x="107" y="121"/>
                  <a:pt x="107" y="123"/>
                </a:cubicBezTo>
                <a:cubicBezTo>
                  <a:pt x="107" y="124"/>
                  <a:pt x="105" y="125"/>
                  <a:pt x="104" y="125"/>
                </a:cubicBezTo>
                <a:cubicBezTo>
                  <a:pt x="103" y="125"/>
                  <a:pt x="101" y="124"/>
                  <a:pt x="101" y="123"/>
                </a:cubicBezTo>
                <a:cubicBezTo>
                  <a:pt x="101" y="121"/>
                  <a:pt x="103" y="120"/>
                  <a:pt x="104" y="120"/>
                </a:cubicBezTo>
                <a:close/>
                <a:moveTo>
                  <a:pt x="80" y="112"/>
                </a:moveTo>
                <a:cubicBezTo>
                  <a:pt x="81" y="112"/>
                  <a:pt x="83" y="113"/>
                  <a:pt x="83" y="115"/>
                </a:cubicBezTo>
                <a:cubicBezTo>
                  <a:pt x="83" y="116"/>
                  <a:pt x="81" y="117"/>
                  <a:pt x="80" y="117"/>
                </a:cubicBezTo>
                <a:cubicBezTo>
                  <a:pt x="79" y="117"/>
                  <a:pt x="77" y="116"/>
                  <a:pt x="77" y="115"/>
                </a:cubicBezTo>
                <a:cubicBezTo>
                  <a:pt x="77" y="113"/>
                  <a:pt x="79" y="112"/>
                  <a:pt x="80" y="112"/>
                </a:cubicBezTo>
                <a:close/>
                <a:moveTo>
                  <a:pt x="72" y="104"/>
                </a:moveTo>
                <a:cubicBezTo>
                  <a:pt x="73" y="104"/>
                  <a:pt x="75" y="105"/>
                  <a:pt x="75" y="107"/>
                </a:cubicBezTo>
                <a:cubicBezTo>
                  <a:pt x="75" y="108"/>
                  <a:pt x="73" y="109"/>
                  <a:pt x="72" y="109"/>
                </a:cubicBezTo>
                <a:cubicBezTo>
                  <a:pt x="71" y="109"/>
                  <a:pt x="69" y="108"/>
                  <a:pt x="69" y="107"/>
                </a:cubicBezTo>
                <a:cubicBezTo>
                  <a:pt x="69" y="105"/>
                  <a:pt x="71" y="104"/>
                  <a:pt x="72" y="104"/>
                </a:cubicBezTo>
                <a:close/>
                <a:moveTo>
                  <a:pt x="88" y="104"/>
                </a:moveTo>
                <a:cubicBezTo>
                  <a:pt x="89" y="104"/>
                  <a:pt x="91" y="105"/>
                  <a:pt x="91" y="107"/>
                </a:cubicBezTo>
                <a:cubicBezTo>
                  <a:pt x="91" y="108"/>
                  <a:pt x="89" y="109"/>
                  <a:pt x="88" y="109"/>
                </a:cubicBezTo>
                <a:cubicBezTo>
                  <a:pt x="87" y="109"/>
                  <a:pt x="85" y="108"/>
                  <a:pt x="85" y="107"/>
                </a:cubicBezTo>
                <a:cubicBezTo>
                  <a:pt x="85" y="105"/>
                  <a:pt x="87" y="104"/>
                  <a:pt x="88" y="104"/>
                </a:cubicBezTo>
                <a:close/>
                <a:moveTo>
                  <a:pt x="88" y="120"/>
                </a:moveTo>
                <a:cubicBezTo>
                  <a:pt x="89" y="120"/>
                  <a:pt x="91" y="121"/>
                  <a:pt x="91" y="123"/>
                </a:cubicBezTo>
                <a:cubicBezTo>
                  <a:pt x="91" y="124"/>
                  <a:pt x="89" y="125"/>
                  <a:pt x="88" y="125"/>
                </a:cubicBezTo>
                <a:cubicBezTo>
                  <a:pt x="87" y="125"/>
                  <a:pt x="85" y="124"/>
                  <a:pt x="85" y="123"/>
                </a:cubicBezTo>
                <a:cubicBezTo>
                  <a:pt x="85" y="121"/>
                  <a:pt x="87" y="120"/>
                  <a:pt x="88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1150">
            <a:extLst>
              <a:ext uri="{FF2B5EF4-FFF2-40B4-BE49-F238E27FC236}">
                <a16:creationId xmlns:a16="http://schemas.microsoft.com/office/drawing/2014/main" id="{C93EDE8E-33D0-49C6-B80F-9FF4971C4934}"/>
              </a:ext>
            </a:extLst>
          </p:cNvPr>
          <p:cNvSpPr>
            <a:spLocks noEditPoints="1"/>
          </p:cNvSpPr>
          <p:nvPr/>
        </p:nvSpPr>
        <p:spPr bwMode="auto">
          <a:xfrm>
            <a:off x="10709581" y="4288331"/>
            <a:ext cx="442936" cy="446788"/>
          </a:xfrm>
          <a:custGeom>
            <a:avLst/>
            <a:gdLst>
              <a:gd name="T0" fmla="*/ 366266 w 160"/>
              <a:gd name="T1" fmla="*/ 41434 h 160"/>
              <a:gd name="T2" fmla="*/ 181422 w 160"/>
              <a:gd name="T3" fmla="*/ 41434 h 160"/>
              <a:gd name="T4" fmla="*/ 0 w 160"/>
              <a:gd name="T5" fmla="*/ 93226 h 160"/>
              <a:gd name="T6" fmla="*/ 27384 w 160"/>
              <a:gd name="T7" fmla="*/ 524828 h 160"/>
              <a:gd name="T8" fmla="*/ 65038 w 160"/>
              <a:gd name="T9" fmla="*/ 552450 h 160"/>
              <a:gd name="T10" fmla="*/ 99268 w 160"/>
              <a:gd name="T11" fmla="*/ 524828 h 160"/>
              <a:gd name="T12" fmla="*/ 448420 w 160"/>
              <a:gd name="T13" fmla="*/ 524828 h 160"/>
              <a:gd name="T14" fmla="*/ 482650 w 160"/>
              <a:gd name="T15" fmla="*/ 552450 h 160"/>
              <a:gd name="T16" fmla="*/ 520304 w 160"/>
              <a:gd name="T17" fmla="*/ 524828 h 160"/>
              <a:gd name="T18" fmla="*/ 547688 w 160"/>
              <a:gd name="T19" fmla="*/ 93226 h 160"/>
              <a:gd name="T20" fmla="*/ 530573 w 160"/>
              <a:gd name="T21" fmla="*/ 93226 h 160"/>
              <a:gd name="T22" fmla="*/ 503188 w 160"/>
              <a:gd name="T23" fmla="*/ 93226 h 160"/>
              <a:gd name="T24" fmla="*/ 366266 w 160"/>
              <a:gd name="T25" fmla="*/ 110490 h 160"/>
              <a:gd name="T26" fmla="*/ 427881 w 160"/>
              <a:gd name="T27" fmla="*/ 127754 h 160"/>
              <a:gd name="T28" fmla="*/ 455266 w 160"/>
              <a:gd name="T29" fmla="*/ 127754 h 160"/>
              <a:gd name="T30" fmla="*/ 482650 w 160"/>
              <a:gd name="T31" fmla="*/ 110490 h 160"/>
              <a:gd name="T32" fmla="*/ 475804 w 160"/>
              <a:gd name="T33" fmla="*/ 110490 h 160"/>
              <a:gd name="T34" fmla="*/ 325190 w 160"/>
              <a:gd name="T35" fmla="*/ 17264 h 160"/>
              <a:gd name="T36" fmla="*/ 345728 w 160"/>
              <a:gd name="T37" fmla="*/ 110490 h 160"/>
              <a:gd name="T38" fmla="*/ 314921 w 160"/>
              <a:gd name="T39" fmla="*/ 37981 h 160"/>
              <a:gd name="T40" fmla="*/ 219075 w 160"/>
              <a:gd name="T41" fmla="*/ 110490 h 160"/>
              <a:gd name="T42" fmla="*/ 201960 w 160"/>
              <a:gd name="T43" fmla="*/ 41434 h 160"/>
              <a:gd name="T44" fmla="*/ 236190 w 160"/>
              <a:gd name="T45" fmla="*/ 55245 h 160"/>
              <a:gd name="T46" fmla="*/ 37654 w 160"/>
              <a:gd name="T47" fmla="*/ 72509 h 160"/>
              <a:gd name="T48" fmla="*/ 136922 w 160"/>
              <a:gd name="T49" fmla="*/ 110490 h 160"/>
              <a:gd name="T50" fmla="*/ 44500 w 160"/>
              <a:gd name="T51" fmla="*/ 110490 h 160"/>
              <a:gd name="T52" fmla="*/ 37654 w 160"/>
              <a:gd name="T53" fmla="*/ 72509 h 160"/>
              <a:gd name="T54" fmla="*/ 71884 w 160"/>
              <a:gd name="T55" fmla="*/ 110490 h 160"/>
              <a:gd name="T56" fmla="*/ 92422 w 160"/>
              <a:gd name="T57" fmla="*/ 110490 h 160"/>
              <a:gd name="T58" fmla="*/ 92422 w 160"/>
              <a:gd name="T59" fmla="*/ 127754 h 160"/>
              <a:gd name="T60" fmla="*/ 44500 w 160"/>
              <a:gd name="T61" fmla="*/ 535186 h 160"/>
              <a:gd name="T62" fmla="*/ 65038 w 160"/>
              <a:gd name="T63" fmla="*/ 535186 h 160"/>
              <a:gd name="T64" fmla="*/ 17115 w 160"/>
              <a:gd name="T65" fmla="*/ 493752 h 160"/>
              <a:gd name="T66" fmla="*/ 23961 w 160"/>
              <a:gd name="T67" fmla="*/ 182999 h 160"/>
              <a:gd name="T68" fmla="*/ 37654 w 160"/>
              <a:gd name="T69" fmla="*/ 182999 h 160"/>
              <a:gd name="T70" fmla="*/ 82153 w 160"/>
              <a:gd name="T71" fmla="*/ 507563 h 160"/>
              <a:gd name="T72" fmla="*/ 181422 w 160"/>
              <a:gd name="T73" fmla="*/ 182999 h 160"/>
              <a:gd name="T74" fmla="*/ 201960 w 160"/>
              <a:gd name="T75" fmla="*/ 507563 h 160"/>
              <a:gd name="T76" fmla="*/ 345728 w 160"/>
              <a:gd name="T77" fmla="*/ 507563 h 160"/>
              <a:gd name="T78" fmla="*/ 366266 w 160"/>
              <a:gd name="T79" fmla="*/ 182999 h 160"/>
              <a:gd name="T80" fmla="*/ 366266 w 160"/>
              <a:gd name="T81" fmla="*/ 507563 h 160"/>
              <a:gd name="T82" fmla="*/ 482650 w 160"/>
              <a:gd name="T83" fmla="*/ 524828 h 160"/>
              <a:gd name="T84" fmla="*/ 530573 w 160"/>
              <a:gd name="T85" fmla="*/ 493752 h 160"/>
              <a:gd name="T86" fmla="*/ 448420 w 160"/>
              <a:gd name="T87" fmla="*/ 507563 h 160"/>
              <a:gd name="T88" fmla="*/ 516881 w 160"/>
              <a:gd name="T89" fmla="*/ 182999 h 160"/>
              <a:gd name="T90" fmla="*/ 523727 w 160"/>
              <a:gd name="T91" fmla="*/ 179546 h 160"/>
              <a:gd name="T92" fmla="*/ 510034 w 160"/>
              <a:gd name="T93" fmla="*/ 165735 h 160"/>
              <a:gd name="T94" fmla="*/ 201960 w 160"/>
              <a:gd name="T95" fmla="*/ 165735 h 160"/>
              <a:gd name="T96" fmla="*/ 17115 w 160"/>
              <a:gd name="T97" fmla="*/ 145018 h 160"/>
              <a:gd name="T98" fmla="*/ 44500 w 160"/>
              <a:gd name="T99" fmla="*/ 148471 h 160"/>
              <a:gd name="T100" fmla="*/ 181422 w 160"/>
              <a:gd name="T101" fmla="*/ 127754 h 160"/>
              <a:gd name="T102" fmla="*/ 366266 w 160"/>
              <a:gd name="T103" fmla="*/ 127754 h 160"/>
              <a:gd name="T104" fmla="*/ 503188 w 160"/>
              <a:gd name="T105" fmla="*/ 148471 h 160"/>
              <a:gd name="T106" fmla="*/ 530573 w 160"/>
              <a:gd name="T107" fmla="*/ 145018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60">
                <a:moveTo>
                  <a:pt x="149" y="16"/>
                </a:moveTo>
                <a:cubicBezTo>
                  <a:pt x="107" y="16"/>
                  <a:pt x="107" y="16"/>
                  <a:pt x="107" y="16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5"/>
                  <a:pt x="101" y="0"/>
                  <a:pt x="9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9" y="0"/>
                  <a:pt x="53" y="5"/>
                  <a:pt x="53" y="12"/>
                </a:cubicBezTo>
                <a:cubicBezTo>
                  <a:pt x="53" y="16"/>
                  <a:pt x="53" y="16"/>
                  <a:pt x="53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5" y="16"/>
                  <a:pt x="0" y="21"/>
                  <a:pt x="0" y="2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8"/>
                  <a:pt x="4" y="151"/>
                  <a:pt x="8" y="152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19" y="160"/>
                  <a:pt x="19" y="160"/>
                  <a:pt x="19" y="160"/>
                </a:cubicBezTo>
                <a:cubicBezTo>
                  <a:pt x="22" y="160"/>
                  <a:pt x="24" y="158"/>
                  <a:pt x="24" y="155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9" y="152"/>
                  <a:pt x="29" y="152"/>
                  <a:pt x="29" y="152"/>
                </a:cubicBezTo>
                <a:cubicBezTo>
                  <a:pt x="59" y="152"/>
                  <a:pt x="59" y="152"/>
                  <a:pt x="59" y="152"/>
                </a:cubicBezTo>
                <a:cubicBezTo>
                  <a:pt x="101" y="152"/>
                  <a:pt x="101" y="152"/>
                  <a:pt x="101" y="152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6" y="152"/>
                  <a:pt x="136" y="152"/>
                  <a:pt x="136" y="152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136" y="158"/>
                  <a:pt x="138" y="160"/>
                  <a:pt x="141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50" y="160"/>
                  <a:pt x="152" y="158"/>
                  <a:pt x="152" y="155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56" y="151"/>
                  <a:pt x="160" y="148"/>
                  <a:pt x="160" y="143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27"/>
                  <a:pt x="160" y="27"/>
                  <a:pt x="160" y="27"/>
                </a:cubicBezTo>
                <a:cubicBezTo>
                  <a:pt x="160" y="21"/>
                  <a:pt x="155" y="16"/>
                  <a:pt x="149" y="16"/>
                </a:cubicBezTo>
                <a:close/>
                <a:moveTo>
                  <a:pt x="149" y="21"/>
                </a:moveTo>
                <a:cubicBezTo>
                  <a:pt x="152" y="21"/>
                  <a:pt x="155" y="24"/>
                  <a:pt x="155" y="27"/>
                </a:cubicBezTo>
                <a:cubicBezTo>
                  <a:pt x="155" y="32"/>
                  <a:pt x="155" y="32"/>
                  <a:pt x="155" y="32"/>
                </a:cubicBezTo>
                <a:cubicBezTo>
                  <a:pt x="147" y="32"/>
                  <a:pt x="147" y="32"/>
                  <a:pt x="147" y="32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20" y="27"/>
                  <a:pt x="120" y="27"/>
                  <a:pt x="120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1"/>
                  <a:pt x="107" y="21"/>
                  <a:pt x="107" y="21"/>
                </a:cubicBezTo>
                <a:lnTo>
                  <a:pt x="149" y="21"/>
                </a:lnTo>
                <a:close/>
                <a:moveTo>
                  <a:pt x="125" y="37"/>
                </a:moveTo>
                <a:cubicBezTo>
                  <a:pt x="125" y="32"/>
                  <a:pt x="125" y="32"/>
                  <a:pt x="125" y="32"/>
                </a:cubicBezTo>
                <a:cubicBezTo>
                  <a:pt x="133" y="32"/>
                  <a:pt x="133" y="32"/>
                  <a:pt x="133" y="32"/>
                </a:cubicBezTo>
                <a:cubicBezTo>
                  <a:pt x="133" y="37"/>
                  <a:pt x="133" y="37"/>
                  <a:pt x="133" y="37"/>
                </a:cubicBezTo>
                <a:lnTo>
                  <a:pt x="125" y="37"/>
                </a:lnTo>
                <a:close/>
                <a:moveTo>
                  <a:pt x="139" y="32"/>
                </a:moveTo>
                <a:cubicBezTo>
                  <a:pt x="141" y="32"/>
                  <a:pt x="141" y="32"/>
                  <a:pt x="141" y="32"/>
                </a:cubicBezTo>
                <a:cubicBezTo>
                  <a:pt x="141" y="37"/>
                  <a:pt x="141" y="37"/>
                  <a:pt x="141" y="37"/>
                </a:cubicBezTo>
                <a:cubicBezTo>
                  <a:pt x="139" y="37"/>
                  <a:pt x="139" y="37"/>
                  <a:pt x="139" y="37"/>
                </a:cubicBezTo>
                <a:lnTo>
                  <a:pt x="139" y="32"/>
                </a:lnTo>
                <a:close/>
                <a:moveTo>
                  <a:pt x="59" y="12"/>
                </a:moveTo>
                <a:cubicBezTo>
                  <a:pt x="59" y="8"/>
                  <a:pt x="61" y="5"/>
                  <a:pt x="65" y="5"/>
                </a:cubicBezTo>
                <a:cubicBezTo>
                  <a:pt x="95" y="5"/>
                  <a:pt x="95" y="5"/>
                  <a:pt x="95" y="5"/>
                </a:cubicBezTo>
                <a:cubicBezTo>
                  <a:pt x="99" y="5"/>
                  <a:pt x="101" y="8"/>
                  <a:pt x="101" y="12"/>
                </a:cubicBezTo>
                <a:cubicBezTo>
                  <a:pt x="101" y="16"/>
                  <a:pt x="101" y="16"/>
                  <a:pt x="101" y="16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13"/>
                  <a:pt x="94" y="11"/>
                  <a:pt x="92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6" y="11"/>
                  <a:pt x="64" y="13"/>
                  <a:pt x="64" y="15"/>
                </a:cubicBezTo>
                <a:cubicBezTo>
                  <a:pt x="64" y="32"/>
                  <a:pt x="64" y="32"/>
                  <a:pt x="64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16"/>
                  <a:pt x="59" y="16"/>
                  <a:pt x="59" y="16"/>
                </a:cubicBezTo>
                <a:lnTo>
                  <a:pt x="59" y="12"/>
                </a:lnTo>
                <a:close/>
                <a:moveTo>
                  <a:pt x="91" y="32"/>
                </a:moveTo>
                <a:cubicBezTo>
                  <a:pt x="69" y="32"/>
                  <a:pt x="69" y="32"/>
                  <a:pt x="69" y="32"/>
                </a:cubicBezTo>
                <a:cubicBezTo>
                  <a:pt x="69" y="16"/>
                  <a:pt x="69" y="16"/>
                  <a:pt x="69" y="16"/>
                </a:cubicBezTo>
                <a:cubicBezTo>
                  <a:pt x="91" y="16"/>
                  <a:pt x="91" y="16"/>
                  <a:pt x="91" y="16"/>
                </a:cubicBezTo>
                <a:lnTo>
                  <a:pt x="91" y="32"/>
                </a:lnTo>
                <a:close/>
                <a:moveTo>
                  <a:pt x="11" y="21"/>
                </a:moveTo>
                <a:cubicBezTo>
                  <a:pt x="53" y="21"/>
                  <a:pt x="53" y="21"/>
                  <a:pt x="53" y="21"/>
                </a:cubicBezTo>
                <a:cubicBezTo>
                  <a:pt x="53" y="32"/>
                  <a:pt x="53" y="32"/>
                  <a:pt x="53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27"/>
                  <a:pt x="40" y="27"/>
                  <a:pt x="40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32"/>
                  <a:pt x="13" y="32"/>
                  <a:pt x="13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4"/>
                  <a:pt x="8" y="21"/>
                  <a:pt x="11" y="21"/>
                </a:cubicBezTo>
                <a:close/>
                <a:moveTo>
                  <a:pt x="19" y="37"/>
                </a:moveTo>
                <a:cubicBezTo>
                  <a:pt x="19" y="32"/>
                  <a:pt x="19" y="32"/>
                  <a:pt x="19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7"/>
                  <a:pt x="21" y="37"/>
                  <a:pt x="21" y="37"/>
                </a:cubicBezTo>
                <a:lnTo>
                  <a:pt x="19" y="37"/>
                </a:lnTo>
                <a:close/>
                <a:moveTo>
                  <a:pt x="27" y="32"/>
                </a:moveTo>
                <a:cubicBezTo>
                  <a:pt x="35" y="32"/>
                  <a:pt x="35" y="32"/>
                  <a:pt x="35" y="32"/>
                </a:cubicBezTo>
                <a:cubicBezTo>
                  <a:pt x="35" y="37"/>
                  <a:pt x="35" y="37"/>
                  <a:pt x="35" y="37"/>
                </a:cubicBezTo>
                <a:cubicBezTo>
                  <a:pt x="27" y="37"/>
                  <a:pt x="27" y="37"/>
                  <a:pt x="27" y="37"/>
                </a:cubicBezTo>
                <a:lnTo>
                  <a:pt x="27" y="32"/>
                </a:lnTo>
                <a:close/>
                <a:moveTo>
                  <a:pt x="19" y="155"/>
                </a:moveTo>
                <a:cubicBezTo>
                  <a:pt x="13" y="155"/>
                  <a:pt x="13" y="155"/>
                  <a:pt x="13" y="155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9" y="152"/>
                  <a:pt x="19" y="152"/>
                  <a:pt x="19" y="152"/>
                </a:cubicBezTo>
                <a:lnTo>
                  <a:pt x="19" y="155"/>
                </a:lnTo>
                <a:close/>
                <a:moveTo>
                  <a:pt x="24" y="147"/>
                </a:moveTo>
                <a:cubicBezTo>
                  <a:pt x="9" y="147"/>
                  <a:pt x="9" y="147"/>
                  <a:pt x="9" y="147"/>
                </a:cubicBezTo>
                <a:cubicBezTo>
                  <a:pt x="7" y="147"/>
                  <a:pt x="5" y="145"/>
                  <a:pt x="5" y="143"/>
                </a:cubicBezTo>
                <a:cubicBezTo>
                  <a:pt x="5" y="52"/>
                  <a:pt x="5" y="52"/>
                  <a:pt x="5" y="52"/>
                </a:cubicBezTo>
                <a:cubicBezTo>
                  <a:pt x="6" y="52"/>
                  <a:pt x="6" y="52"/>
                  <a:pt x="7" y="52"/>
                </a:cubicBezTo>
                <a:cubicBezTo>
                  <a:pt x="7" y="52"/>
                  <a:pt x="7" y="52"/>
                  <a:pt x="7" y="53"/>
                </a:cubicBezTo>
                <a:cubicBezTo>
                  <a:pt x="8" y="53"/>
                  <a:pt x="8" y="53"/>
                  <a:pt x="9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3"/>
                  <a:pt x="10" y="53"/>
                  <a:pt x="11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147"/>
                  <a:pt x="29" y="147"/>
                  <a:pt x="29" y="147"/>
                </a:cubicBezTo>
                <a:lnTo>
                  <a:pt x="24" y="147"/>
                </a:lnTo>
                <a:close/>
                <a:moveTo>
                  <a:pt x="35" y="147"/>
                </a:moveTo>
                <a:cubicBezTo>
                  <a:pt x="35" y="53"/>
                  <a:pt x="35" y="53"/>
                  <a:pt x="35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147"/>
                  <a:pt x="53" y="147"/>
                  <a:pt x="53" y="147"/>
                </a:cubicBezTo>
                <a:lnTo>
                  <a:pt x="35" y="147"/>
                </a:lnTo>
                <a:close/>
                <a:moveTo>
                  <a:pt x="59" y="147"/>
                </a:moveTo>
                <a:cubicBezTo>
                  <a:pt x="59" y="53"/>
                  <a:pt x="59" y="53"/>
                  <a:pt x="59" y="53"/>
                </a:cubicBezTo>
                <a:cubicBezTo>
                  <a:pt x="101" y="53"/>
                  <a:pt x="101" y="53"/>
                  <a:pt x="101" y="53"/>
                </a:cubicBezTo>
                <a:cubicBezTo>
                  <a:pt x="101" y="147"/>
                  <a:pt x="101" y="147"/>
                  <a:pt x="101" y="147"/>
                </a:cubicBezTo>
                <a:lnTo>
                  <a:pt x="59" y="147"/>
                </a:lnTo>
                <a:close/>
                <a:moveTo>
                  <a:pt x="107" y="147"/>
                </a:moveTo>
                <a:cubicBezTo>
                  <a:pt x="107" y="53"/>
                  <a:pt x="107" y="53"/>
                  <a:pt x="107" y="53"/>
                </a:cubicBezTo>
                <a:cubicBezTo>
                  <a:pt x="125" y="53"/>
                  <a:pt x="125" y="53"/>
                  <a:pt x="125" y="53"/>
                </a:cubicBezTo>
                <a:cubicBezTo>
                  <a:pt x="125" y="147"/>
                  <a:pt x="125" y="147"/>
                  <a:pt x="125" y="147"/>
                </a:cubicBezTo>
                <a:lnTo>
                  <a:pt x="107" y="147"/>
                </a:lnTo>
                <a:close/>
                <a:moveTo>
                  <a:pt x="147" y="155"/>
                </a:moveTo>
                <a:cubicBezTo>
                  <a:pt x="141" y="155"/>
                  <a:pt x="141" y="155"/>
                  <a:pt x="141" y="155"/>
                </a:cubicBezTo>
                <a:cubicBezTo>
                  <a:pt x="141" y="152"/>
                  <a:pt x="141" y="152"/>
                  <a:pt x="141" y="152"/>
                </a:cubicBezTo>
                <a:cubicBezTo>
                  <a:pt x="147" y="152"/>
                  <a:pt x="147" y="152"/>
                  <a:pt x="147" y="152"/>
                </a:cubicBezTo>
                <a:lnTo>
                  <a:pt x="147" y="155"/>
                </a:lnTo>
                <a:close/>
                <a:moveTo>
                  <a:pt x="155" y="143"/>
                </a:moveTo>
                <a:cubicBezTo>
                  <a:pt x="155" y="145"/>
                  <a:pt x="153" y="147"/>
                  <a:pt x="151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1" y="147"/>
                  <a:pt x="131" y="147"/>
                  <a:pt x="131" y="147"/>
                </a:cubicBezTo>
                <a:cubicBezTo>
                  <a:pt x="131" y="53"/>
                  <a:pt x="131" y="53"/>
                  <a:pt x="131" y="53"/>
                </a:cubicBezTo>
                <a:cubicBezTo>
                  <a:pt x="149" y="53"/>
                  <a:pt x="149" y="53"/>
                  <a:pt x="149" y="53"/>
                </a:cubicBezTo>
                <a:cubicBezTo>
                  <a:pt x="150" y="53"/>
                  <a:pt x="150" y="53"/>
                  <a:pt x="151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2" y="53"/>
                  <a:pt x="153" y="53"/>
                  <a:pt x="153" y="53"/>
                </a:cubicBezTo>
                <a:cubicBezTo>
                  <a:pt x="153" y="52"/>
                  <a:pt x="153" y="52"/>
                  <a:pt x="153" y="52"/>
                </a:cubicBezTo>
                <a:cubicBezTo>
                  <a:pt x="154" y="52"/>
                  <a:pt x="154" y="52"/>
                  <a:pt x="155" y="52"/>
                </a:cubicBezTo>
                <a:cubicBezTo>
                  <a:pt x="155" y="143"/>
                  <a:pt x="155" y="143"/>
                  <a:pt x="155" y="143"/>
                </a:cubicBezTo>
                <a:close/>
                <a:moveTo>
                  <a:pt x="149" y="48"/>
                </a:moveTo>
                <a:cubicBezTo>
                  <a:pt x="131" y="48"/>
                  <a:pt x="131" y="48"/>
                  <a:pt x="131" y="48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8" y="48"/>
                  <a:pt x="5" y="45"/>
                  <a:pt x="5" y="42"/>
                </a:cubicBezTo>
                <a:cubicBezTo>
                  <a:pt x="5" y="37"/>
                  <a:pt x="5" y="37"/>
                  <a:pt x="5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3"/>
                  <a:pt x="13" y="43"/>
                  <a:pt x="13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37"/>
                  <a:pt x="40" y="37"/>
                  <a:pt x="40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9" y="37"/>
                  <a:pt x="69" y="37"/>
                  <a:pt x="69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20" y="37"/>
                  <a:pt x="120" y="37"/>
                  <a:pt x="120" y="37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5" y="45"/>
                  <a:pt x="152" y="48"/>
                  <a:pt x="149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5">
            <a:extLst>
              <a:ext uri="{FF2B5EF4-FFF2-40B4-BE49-F238E27FC236}">
                <a16:creationId xmlns:a16="http://schemas.microsoft.com/office/drawing/2014/main" id="{98B79643-B1E6-4366-BBF9-495D410532E0}"/>
              </a:ext>
            </a:extLst>
          </p:cNvPr>
          <p:cNvSpPr>
            <a:spLocks noEditPoints="1"/>
          </p:cNvSpPr>
          <p:nvPr/>
        </p:nvSpPr>
        <p:spPr bwMode="auto">
          <a:xfrm>
            <a:off x="1751965" y="1284653"/>
            <a:ext cx="444220" cy="446786"/>
          </a:xfrm>
          <a:custGeom>
            <a:avLst/>
            <a:gdLst>
              <a:gd name="T0" fmla="*/ 549275 w 160"/>
              <a:gd name="T1" fmla="*/ 431602 h 160"/>
              <a:gd name="T2" fmla="*/ 549275 w 160"/>
              <a:gd name="T3" fmla="*/ 10358 h 160"/>
              <a:gd name="T4" fmla="*/ 538976 w 160"/>
              <a:gd name="T5" fmla="*/ 0 h 160"/>
              <a:gd name="T6" fmla="*/ 120154 w 160"/>
              <a:gd name="T7" fmla="*/ 0 h 160"/>
              <a:gd name="T8" fmla="*/ 106422 w 160"/>
              <a:gd name="T9" fmla="*/ 10358 h 160"/>
              <a:gd name="T10" fmla="*/ 106422 w 160"/>
              <a:gd name="T11" fmla="*/ 431602 h 160"/>
              <a:gd name="T12" fmla="*/ 120154 w 160"/>
              <a:gd name="T13" fmla="*/ 445413 h 160"/>
              <a:gd name="T14" fmla="*/ 538976 w 160"/>
              <a:gd name="T15" fmla="*/ 445413 h 160"/>
              <a:gd name="T16" fmla="*/ 549275 w 160"/>
              <a:gd name="T17" fmla="*/ 431602 h 160"/>
              <a:gd name="T18" fmla="*/ 528677 w 160"/>
              <a:gd name="T19" fmla="*/ 421243 h 160"/>
              <a:gd name="T20" fmla="*/ 130453 w 160"/>
              <a:gd name="T21" fmla="*/ 421243 h 160"/>
              <a:gd name="T22" fmla="*/ 130453 w 160"/>
              <a:gd name="T23" fmla="*/ 20717 h 160"/>
              <a:gd name="T24" fmla="*/ 528677 w 160"/>
              <a:gd name="T25" fmla="*/ 20717 h 160"/>
              <a:gd name="T26" fmla="*/ 528677 w 160"/>
              <a:gd name="T27" fmla="*/ 421243 h 160"/>
              <a:gd name="T28" fmla="*/ 10299 w 160"/>
              <a:gd name="T29" fmla="*/ 552450 h 160"/>
              <a:gd name="T30" fmla="*/ 429121 w 160"/>
              <a:gd name="T31" fmla="*/ 552450 h 160"/>
              <a:gd name="T32" fmla="*/ 442853 w 160"/>
              <a:gd name="T33" fmla="*/ 542092 h 160"/>
              <a:gd name="T34" fmla="*/ 429121 w 160"/>
              <a:gd name="T35" fmla="*/ 531733 h 160"/>
              <a:gd name="T36" fmla="*/ 20598 w 160"/>
              <a:gd name="T37" fmla="*/ 531733 h 160"/>
              <a:gd name="T38" fmla="*/ 20598 w 160"/>
              <a:gd name="T39" fmla="*/ 120848 h 160"/>
              <a:gd name="T40" fmla="*/ 10299 w 160"/>
              <a:gd name="T41" fmla="*/ 107037 h 160"/>
              <a:gd name="T42" fmla="*/ 0 w 160"/>
              <a:gd name="T43" fmla="*/ 120848 h 160"/>
              <a:gd name="T44" fmla="*/ 0 w 160"/>
              <a:gd name="T45" fmla="*/ 542092 h 160"/>
              <a:gd name="T46" fmla="*/ 10299 w 160"/>
              <a:gd name="T47" fmla="*/ 552450 h 160"/>
              <a:gd name="T48" fmla="*/ 236875 w 160"/>
              <a:gd name="T49" fmla="*/ 234791 h 160"/>
              <a:gd name="T50" fmla="*/ 315833 w 160"/>
              <a:gd name="T51" fmla="*/ 234791 h 160"/>
              <a:gd name="T52" fmla="*/ 315833 w 160"/>
              <a:gd name="T53" fmla="*/ 314206 h 160"/>
              <a:gd name="T54" fmla="*/ 329565 w 160"/>
              <a:gd name="T55" fmla="*/ 324564 h 160"/>
              <a:gd name="T56" fmla="*/ 339864 w 160"/>
              <a:gd name="T57" fmla="*/ 314206 h 160"/>
              <a:gd name="T58" fmla="*/ 339864 w 160"/>
              <a:gd name="T59" fmla="*/ 234791 h 160"/>
              <a:gd name="T60" fmla="*/ 418822 w 160"/>
              <a:gd name="T61" fmla="*/ 234791 h 160"/>
              <a:gd name="T62" fmla="*/ 429121 w 160"/>
              <a:gd name="T63" fmla="*/ 220980 h 160"/>
              <a:gd name="T64" fmla="*/ 418822 w 160"/>
              <a:gd name="T65" fmla="*/ 210622 h 160"/>
              <a:gd name="T66" fmla="*/ 339864 w 160"/>
              <a:gd name="T67" fmla="*/ 210622 h 160"/>
              <a:gd name="T68" fmla="*/ 339864 w 160"/>
              <a:gd name="T69" fmla="*/ 131207 h 160"/>
              <a:gd name="T70" fmla="*/ 329565 w 160"/>
              <a:gd name="T71" fmla="*/ 120848 h 160"/>
              <a:gd name="T72" fmla="*/ 315833 w 160"/>
              <a:gd name="T73" fmla="*/ 131207 h 160"/>
              <a:gd name="T74" fmla="*/ 315833 w 160"/>
              <a:gd name="T75" fmla="*/ 210622 h 160"/>
              <a:gd name="T76" fmla="*/ 236875 w 160"/>
              <a:gd name="T77" fmla="*/ 210622 h 160"/>
              <a:gd name="T78" fmla="*/ 226576 w 160"/>
              <a:gd name="T79" fmla="*/ 220980 h 160"/>
              <a:gd name="T80" fmla="*/ 236875 w 160"/>
              <a:gd name="T81" fmla="*/ 234791 h 1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60">
                <a:moveTo>
                  <a:pt x="160" y="125"/>
                </a:moveTo>
                <a:cubicBezTo>
                  <a:pt x="160" y="3"/>
                  <a:pt x="160" y="3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3" y="0"/>
                  <a:pt x="31" y="1"/>
                  <a:pt x="31" y="3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1" y="127"/>
                  <a:pt x="33" y="129"/>
                  <a:pt x="35" y="129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9" y="129"/>
                  <a:pt x="160" y="127"/>
                  <a:pt x="160" y="125"/>
                </a:cubicBezTo>
                <a:close/>
                <a:moveTo>
                  <a:pt x="154" y="122"/>
                </a:moveTo>
                <a:cubicBezTo>
                  <a:pt x="38" y="122"/>
                  <a:pt x="38" y="122"/>
                  <a:pt x="38" y="122"/>
                </a:cubicBezTo>
                <a:cubicBezTo>
                  <a:pt x="38" y="6"/>
                  <a:pt x="38" y="6"/>
                  <a:pt x="38" y="6"/>
                </a:cubicBezTo>
                <a:cubicBezTo>
                  <a:pt x="154" y="6"/>
                  <a:pt x="154" y="6"/>
                  <a:pt x="154" y="6"/>
                </a:cubicBezTo>
                <a:cubicBezTo>
                  <a:pt x="154" y="122"/>
                  <a:pt x="154" y="122"/>
                  <a:pt x="154" y="122"/>
                </a:cubicBezTo>
                <a:close/>
                <a:moveTo>
                  <a:pt x="3" y="160"/>
                </a:moveTo>
                <a:cubicBezTo>
                  <a:pt x="125" y="160"/>
                  <a:pt x="125" y="160"/>
                  <a:pt x="125" y="160"/>
                </a:cubicBezTo>
                <a:cubicBezTo>
                  <a:pt x="127" y="160"/>
                  <a:pt x="129" y="159"/>
                  <a:pt x="129" y="157"/>
                </a:cubicBezTo>
                <a:cubicBezTo>
                  <a:pt x="129" y="155"/>
                  <a:pt x="127" y="154"/>
                  <a:pt x="125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3"/>
                  <a:pt x="5" y="31"/>
                  <a:pt x="3" y="31"/>
                </a:cubicBezTo>
                <a:cubicBezTo>
                  <a:pt x="1" y="31"/>
                  <a:pt x="0" y="33"/>
                  <a:pt x="0" y="35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lose/>
                <a:moveTo>
                  <a:pt x="69" y="68"/>
                </a:moveTo>
                <a:cubicBezTo>
                  <a:pt x="92" y="68"/>
                  <a:pt x="92" y="68"/>
                  <a:pt x="92" y="68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2"/>
                  <a:pt x="94" y="94"/>
                  <a:pt x="96" y="94"/>
                </a:cubicBezTo>
                <a:cubicBezTo>
                  <a:pt x="98" y="94"/>
                  <a:pt x="99" y="92"/>
                  <a:pt x="99" y="91"/>
                </a:cubicBezTo>
                <a:cubicBezTo>
                  <a:pt x="99" y="68"/>
                  <a:pt x="99" y="68"/>
                  <a:pt x="99" y="68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4" y="68"/>
                  <a:pt x="125" y="66"/>
                  <a:pt x="125" y="64"/>
                </a:cubicBezTo>
                <a:cubicBezTo>
                  <a:pt x="125" y="62"/>
                  <a:pt x="124" y="61"/>
                  <a:pt x="122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6"/>
                  <a:pt x="98" y="35"/>
                  <a:pt x="96" y="35"/>
                </a:cubicBezTo>
                <a:cubicBezTo>
                  <a:pt x="94" y="35"/>
                  <a:pt x="92" y="36"/>
                  <a:pt x="92" y="38"/>
                </a:cubicBezTo>
                <a:cubicBezTo>
                  <a:pt x="92" y="61"/>
                  <a:pt x="92" y="61"/>
                  <a:pt x="92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68" y="61"/>
                  <a:pt x="66" y="62"/>
                  <a:pt x="66" y="64"/>
                </a:cubicBezTo>
                <a:cubicBezTo>
                  <a:pt x="66" y="66"/>
                  <a:pt x="68" y="68"/>
                  <a:pt x="69" y="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3" name="Freeform 6">
            <a:extLst>
              <a:ext uri="{FF2B5EF4-FFF2-40B4-BE49-F238E27FC236}">
                <a16:creationId xmlns:a16="http://schemas.microsoft.com/office/drawing/2014/main" id="{D447D54B-56CB-463B-8147-4471634032BA}"/>
              </a:ext>
            </a:extLst>
          </p:cNvPr>
          <p:cNvSpPr>
            <a:spLocks noEditPoints="1"/>
          </p:cNvSpPr>
          <p:nvPr/>
        </p:nvSpPr>
        <p:spPr bwMode="auto">
          <a:xfrm>
            <a:off x="1759774" y="2286199"/>
            <a:ext cx="444220" cy="444220"/>
          </a:xfrm>
          <a:custGeom>
            <a:avLst/>
            <a:gdLst>
              <a:gd name="T0" fmla="*/ 130453 w 160"/>
              <a:gd name="T1" fmla="*/ 245274 h 159"/>
              <a:gd name="T2" fmla="*/ 10299 w 160"/>
              <a:gd name="T3" fmla="*/ 245274 h 159"/>
              <a:gd name="T4" fmla="*/ 0 w 160"/>
              <a:gd name="T5" fmla="*/ 255637 h 159"/>
              <a:gd name="T6" fmla="*/ 0 w 160"/>
              <a:gd name="T7" fmla="*/ 535457 h 159"/>
              <a:gd name="T8" fmla="*/ 10299 w 160"/>
              <a:gd name="T9" fmla="*/ 549275 h 159"/>
              <a:gd name="T10" fmla="*/ 130453 w 160"/>
              <a:gd name="T11" fmla="*/ 549275 h 159"/>
              <a:gd name="T12" fmla="*/ 140752 w 160"/>
              <a:gd name="T13" fmla="*/ 535457 h 159"/>
              <a:gd name="T14" fmla="*/ 140752 w 160"/>
              <a:gd name="T15" fmla="*/ 255637 h 159"/>
              <a:gd name="T16" fmla="*/ 130453 w 160"/>
              <a:gd name="T17" fmla="*/ 245274 h 159"/>
              <a:gd name="T18" fmla="*/ 120154 w 160"/>
              <a:gd name="T19" fmla="*/ 525093 h 159"/>
              <a:gd name="T20" fmla="*/ 20598 w 160"/>
              <a:gd name="T21" fmla="*/ 525093 h 159"/>
              <a:gd name="T22" fmla="*/ 20598 w 160"/>
              <a:gd name="T23" fmla="*/ 269456 h 159"/>
              <a:gd name="T24" fmla="*/ 120154 w 160"/>
              <a:gd name="T25" fmla="*/ 269456 h 159"/>
              <a:gd name="T26" fmla="*/ 120154 w 160"/>
              <a:gd name="T27" fmla="*/ 525093 h 159"/>
              <a:gd name="T28" fmla="*/ 336431 w 160"/>
              <a:gd name="T29" fmla="*/ 0 h 159"/>
              <a:gd name="T30" fmla="*/ 212844 w 160"/>
              <a:gd name="T31" fmla="*/ 0 h 159"/>
              <a:gd name="T32" fmla="*/ 202545 w 160"/>
              <a:gd name="T33" fmla="*/ 10364 h 159"/>
              <a:gd name="T34" fmla="*/ 202545 w 160"/>
              <a:gd name="T35" fmla="*/ 535457 h 159"/>
              <a:gd name="T36" fmla="*/ 212844 w 160"/>
              <a:gd name="T37" fmla="*/ 549275 h 159"/>
              <a:gd name="T38" fmla="*/ 336431 w 160"/>
              <a:gd name="T39" fmla="*/ 549275 h 159"/>
              <a:gd name="T40" fmla="*/ 346730 w 160"/>
              <a:gd name="T41" fmla="*/ 535457 h 159"/>
              <a:gd name="T42" fmla="*/ 346730 w 160"/>
              <a:gd name="T43" fmla="*/ 10364 h 159"/>
              <a:gd name="T44" fmla="*/ 336431 w 160"/>
              <a:gd name="T45" fmla="*/ 0 h 159"/>
              <a:gd name="T46" fmla="*/ 322699 w 160"/>
              <a:gd name="T47" fmla="*/ 525093 h 159"/>
              <a:gd name="T48" fmla="*/ 226576 w 160"/>
              <a:gd name="T49" fmla="*/ 525093 h 159"/>
              <a:gd name="T50" fmla="*/ 226576 w 160"/>
              <a:gd name="T51" fmla="*/ 20727 h 159"/>
              <a:gd name="T52" fmla="*/ 322699 w 160"/>
              <a:gd name="T53" fmla="*/ 20727 h 159"/>
              <a:gd name="T54" fmla="*/ 322699 w 160"/>
              <a:gd name="T55" fmla="*/ 525093 h 159"/>
              <a:gd name="T56" fmla="*/ 538976 w 160"/>
              <a:gd name="T57" fmla="*/ 549275 h 159"/>
              <a:gd name="T58" fmla="*/ 549275 w 160"/>
              <a:gd name="T59" fmla="*/ 535457 h 159"/>
              <a:gd name="T60" fmla="*/ 549275 w 160"/>
              <a:gd name="T61" fmla="*/ 179637 h 159"/>
              <a:gd name="T62" fmla="*/ 538976 w 160"/>
              <a:gd name="T63" fmla="*/ 169273 h 159"/>
              <a:gd name="T64" fmla="*/ 418822 w 160"/>
              <a:gd name="T65" fmla="*/ 169273 h 159"/>
              <a:gd name="T66" fmla="*/ 408523 w 160"/>
              <a:gd name="T67" fmla="*/ 179637 h 159"/>
              <a:gd name="T68" fmla="*/ 408523 w 160"/>
              <a:gd name="T69" fmla="*/ 535457 h 159"/>
              <a:gd name="T70" fmla="*/ 418822 w 160"/>
              <a:gd name="T71" fmla="*/ 549275 h 159"/>
              <a:gd name="T72" fmla="*/ 538976 w 160"/>
              <a:gd name="T73" fmla="*/ 549275 h 159"/>
              <a:gd name="T74" fmla="*/ 429121 w 160"/>
              <a:gd name="T75" fmla="*/ 193455 h 159"/>
              <a:gd name="T76" fmla="*/ 528677 w 160"/>
              <a:gd name="T77" fmla="*/ 193455 h 159"/>
              <a:gd name="T78" fmla="*/ 528677 w 160"/>
              <a:gd name="T79" fmla="*/ 525093 h 159"/>
              <a:gd name="T80" fmla="*/ 429121 w 160"/>
              <a:gd name="T81" fmla="*/ 525093 h 159"/>
              <a:gd name="T82" fmla="*/ 429121 w 160"/>
              <a:gd name="T83" fmla="*/ 193455 h 15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59">
                <a:moveTo>
                  <a:pt x="38" y="71"/>
                </a:moveTo>
                <a:cubicBezTo>
                  <a:pt x="3" y="71"/>
                  <a:pt x="3" y="71"/>
                  <a:pt x="3" y="71"/>
                </a:cubicBezTo>
                <a:cubicBezTo>
                  <a:pt x="1" y="71"/>
                  <a:pt x="0" y="73"/>
                  <a:pt x="0" y="74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7"/>
                  <a:pt x="1" y="159"/>
                  <a:pt x="3" y="159"/>
                </a:cubicBezTo>
                <a:cubicBezTo>
                  <a:pt x="38" y="159"/>
                  <a:pt x="38" y="159"/>
                  <a:pt x="38" y="159"/>
                </a:cubicBezTo>
                <a:cubicBezTo>
                  <a:pt x="40" y="159"/>
                  <a:pt x="41" y="157"/>
                  <a:pt x="41" y="155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3"/>
                  <a:pt x="40" y="71"/>
                  <a:pt x="38" y="71"/>
                </a:cubicBezTo>
                <a:close/>
                <a:moveTo>
                  <a:pt x="35" y="152"/>
                </a:moveTo>
                <a:cubicBezTo>
                  <a:pt x="6" y="152"/>
                  <a:pt x="6" y="152"/>
                  <a:pt x="6" y="152"/>
                </a:cubicBezTo>
                <a:cubicBezTo>
                  <a:pt x="6" y="78"/>
                  <a:pt x="6" y="78"/>
                  <a:pt x="6" y="78"/>
                </a:cubicBezTo>
                <a:cubicBezTo>
                  <a:pt x="35" y="78"/>
                  <a:pt x="35" y="78"/>
                  <a:pt x="35" y="78"/>
                </a:cubicBezTo>
                <a:cubicBezTo>
                  <a:pt x="35" y="152"/>
                  <a:pt x="35" y="152"/>
                  <a:pt x="35" y="152"/>
                </a:cubicBezTo>
                <a:close/>
                <a:moveTo>
                  <a:pt x="98" y="0"/>
                </a:moveTo>
                <a:cubicBezTo>
                  <a:pt x="62" y="0"/>
                  <a:pt x="62" y="0"/>
                  <a:pt x="62" y="0"/>
                </a:cubicBezTo>
                <a:cubicBezTo>
                  <a:pt x="61" y="0"/>
                  <a:pt x="59" y="1"/>
                  <a:pt x="59" y="3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9" y="157"/>
                  <a:pt x="61" y="159"/>
                  <a:pt x="62" y="159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99" y="159"/>
                  <a:pt x="101" y="157"/>
                  <a:pt x="101" y="155"/>
                </a:cubicBezTo>
                <a:cubicBezTo>
                  <a:pt x="101" y="3"/>
                  <a:pt x="101" y="3"/>
                  <a:pt x="101" y="3"/>
                </a:cubicBezTo>
                <a:cubicBezTo>
                  <a:pt x="101" y="1"/>
                  <a:pt x="99" y="0"/>
                  <a:pt x="98" y="0"/>
                </a:cubicBezTo>
                <a:close/>
                <a:moveTo>
                  <a:pt x="94" y="152"/>
                </a:moveTo>
                <a:cubicBezTo>
                  <a:pt x="66" y="152"/>
                  <a:pt x="66" y="152"/>
                  <a:pt x="66" y="152"/>
                </a:cubicBezTo>
                <a:cubicBezTo>
                  <a:pt x="66" y="6"/>
                  <a:pt x="66" y="6"/>
                  <a:pt x="66" y="6"/>
                </a:cubicBezTo>
                <a:cubicBezTo>
                  <a:pt x="94" y="6"/>
                  <a:pt x="94" y="6"/>
                  <a:pt x="94" y="6"/>
                </a:cubicBezTo>
                <a:lnTo>
                  <a:pt x="94" y="152"/>
                </a:lnTo>
                <a:close/>
                <a:moveTo>
                  <a:pt x="157" y="159"/>
                </a:moveTo>
                <a:cubicBezTo>
                  <a:pt x="159" y="159"/>
                  <a:pt x="160" y="157"/>
                  <a:pt x="160" y="155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1"/>
                  <a:pt x="159" y="49"/>
                  <a:pt x="157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0" y="49"/>
                  <a:pt x="119" y="51"/>
                  <a:pt x="119" y="52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7"/>
                  <a:pt x="120" y="159"/>
                  <a:pt x="122" y="159"/>
                </a:cubicBezTo>
                <a:cubicBezTo>
                  <a:pt x="157" y="159"/>
                  <a:pt x="157" y="159"/>
                  <a:pt x="157" y="159"/>
                </a:cubicBezTo>
                <a:close/>
                <a:moveTo>
                  <a:pt x="125" y="56"/>
                </a:moveTo>
                <a:cubicBezTo>
                  <a:pt x="154" y="56"/>
                  <a:pt x="154" y="56"/>
                  <a:pt x="154" y="56"/>
                </a:cubicBezTo>
                <a:cubicBezTo>
                  <a:pt x="154" y="152"/>
                  <a:pt x="154" y="152"/>
                  <a:pt x="154" y="152"/>
                </a:cubicBezTo>
                <a:cubicBezTo>
                  <a:pt x="125" y="152"/>
                  <a:pt x="125" y="152"/>
                  <a:pt x="125" y="152"/>
                </a:cubicBezTo>
                <a:lnTo>
                  <a:pt x="125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4" name="Freeform 7">
            <a:extLst>
              <a:ext uri="{FF2B5EF4-FFF2-40B4-BE49-F238E27FC236}">
                <a16:creationId xmlns:a16="http://schemas.microsoft.com/office/drawing/2014/main" id="{81B12014-8D26-4C46-81F2-5B6FE6EB4C02}"/>
              </a:ext>
            </a:extLst>
          </p:cNvPr>
          <p:cNvSpPr>
            <a:spLocks noEditPoints="1"/>
          </p:cNvSpPr>
          <p:nvPr/>
        </p:nvSpPr>
        <p:spPr bwMode="auto">
          <a:xfrm>
            <a:off x="2749884" y="3298229"/>
            <a:ext cx="444220" cy="436516"/>
          </a:xfrm>
          <a:custGeom>
            <a:avLst/>
            <a:gdLst>
              <a:gd name="T0" fmla="*/ 123587 w 160"/>
              <a:gd name="T1" fmla="*/ 20760 h 156"/>
              <a:gd name="T2" fmla="*/ 254040 w 160"/>
              <a:gd name="T3" fmla="*/ 10380 h 156"/>
              <a:gd name="T4" fmla="*/ 123587 w 160"/>
              <a:gd name="T5" fmla="*/ 0 h 156"/>
              <a:gd name="T6" fmla="*/ 302101 w 160"/>
              <a:gd name="T7" fmla="*/ 20760 h 156"/>
              <a:gd name="T8" fmla="*/ 432554 w 160"/>
              <a:gd name="T9" fmla="*/ 10380 h 156"/>
              <a:gd name="T10" fmla="*/ 302101 w 160"/>
              <a:gd name="T11" fmla="*/ 0 h 156"/>
              <a:gd name="T12" fmla="*/ 302101 w 160"/>
              <a:gd name="T13" fmla="*/ 20760 h 156"/>
              <a:gd name="T14" fmla="*/ 521811 w 160"/>
              <a:gd name="T15" fmla="*/ 456712 h 156"/>
              <a:gd name="T16" fmla="*/ 470317 w 160"/>
              <a:gd name="T17" fmla="*/ 235276 h 156"/>
              <a:gd name="T18" fmla="*/ 453152 w 160"/>
              <a:gd name="T19" fmla="*/ 89958 h 156"/>
              <a:gd name="T20" fmla="*/ 435987 w 160"/>
              <a:gd name="T21" fmla="*/ 69199 h 156"/>
              <a:gd name="T22" fmla="*/ 322699 w 160"/>
              <a:gd name="T23" fmla="*/ 41519 h 156"/>
              <a:gd name="T24" fmla="*/ 291802 w 160"/>
              <a:gd name="T25" fmla="*/ 89958 h 156"/>
              <a:gd name="T26" fmla="*/ 257473 w 160"/>
              <a:gd name="T27" fmla="*/ 69199 h 156"/>
              <a:gd name="T28" fmla="*/ 144185 w 160"/>
              <a:gd name="T29" fmla="*/ 41519 h 156"/>
              <a:gd name="T30" fmla="*/ 113288 w 160"/>
              <a:gd name="T31" fmla="*/ 89958 h 156"/>
              <a:gd name="T32" fmla="*/ 85824 w 160"/>
              <a:gd name="T33" fmla="*/ 100338 h 156"/>
              <a:gd name="T34" fmla="*/ 41196 w 160"/>
              <a:gd name="T35" fmla="*/ 276795 h 156"/>
              <a:gd name="T36" fmla="*/ 10299 w 160"/>
              <a:gd name="T37" fmla="*/ 456712 h 156"/>
              <a:gd name="T38" fmla="*/ 0 w 160"/>
              <a:gd name="T39" fmla="*/ 501691 h 156"/>
              <a:gd name="T40" fmla="*/ 212844 w 160"/>
              <a:gd name="T41" fmla="*/ 539750 h 156"/>
              <a:gd name="T42" fmla="*/ 250607 w 160"/>
              <a:gd name="T43" fmla="*/ 467091 h 156"/>
              <a:gd name="T44" fmla="*/ 51495 w 160"/>
              <a:gd name="T45" fmla="*/ 456712 h 156"/>
              <a:gd name="T46" fmla="*/ 89257 w 160"/>
              <a:gd name="T47" fmla="*/ 256035 h 156"/>
              <a:gd name="T48" fmla="*/ 106422 w 160"/>
              <a:gd name="T49" fmla="*/ 114178 h 156"/>
              <a:gd name="T50" fmla="*/ 243741 w 160"/>
              <a:gd name="T51" fmla="*/ 114178 h 156"/>
              <a:gd name="T52" fmla="*/ 425688 w 160"/>
              <a:gd name="T53" fmla="*/ 114178 h 156"/>
              <a:gd name="T54" fmla="*/ 449719 w 160"/>
              <a:gd name="T55" fmla="*/ 245655 h 156"/>
              <a:gd name="T56" fmla="*/ 484049 w 160"/>
              <a:gd name="T57" fmla="*/ 276795 h 156"/>
              <a:gd name="T58" fmla="*/ 308967 w 160"/>
              <a:gd name="T59" fmla="*/ 456712 h 156"/>
              <a:gd name="T60" fmla="*/ 298668 w 160"/>
              <a:gd name="T61" fmla="*/ 501691 h 156"/>
              <a:gd name="T62" fmla="*/ 511512 w 160"/>
              <a:gd name="T63" fmla="*/ 539750 h 156"/>
              <a:gd name="T64" fmla="*/ 549275 w 160"/>
              <a:gd name="T65" fmla="*/ 467091 h 156"/>
              <a:gd name="T66" fmla="*/ 226576 w 160"/>
              <a:gd name="T67" fmla="*/ 477471 h 156"/>
              <a:gd name="T68" fmla="*/ 212844 w 160"/>
              <a:gd name="T69" fmla="*/ 518990 h 156"/>
              <a:gd name="T70" fmla="*/ 20598 w 160"/>
              <a:gd name="T71" fmla="*/ 501691 h 156"/>
              <a:gd name="T72" fmla="*/ 226576 w 160"/>
              <a:gd name="T73" fmla="*/ 477471 h 156"/>
              <a:gd name="T74" fmla="*/ 137319 w 160"/>
              <a:gd name="T75" fmla="*/ 89958 h 156"/>
              <a:gd name="T76" fmla="*/ 144185 w 160"/>
              <a:gd name="T77" fmla="*/ 62279 h 156"/>
              <a:gd name="T78" fmla="*/ 233442 w 160"/>
              <a:gd name="T79" fmla="*/ 69199 h 156"/>
              <a:gd name="T80" fmla="*/ 411956 w 160"/>
              <a:gd name="T81" fmla="*/ 89958 h 156"/>
              <a:gd name="T82" fmla="*/ 315833 w 160"/>
              <a:gd name="T83" fmla="*/ 69199 h 156"/>
              <a:gd name="T84" fmla="*/ 405090 w 160"/>
              <a:gd name="T85" fmla="*/ 62279 h 156"/>
              <a:gd name="T86" fmla="*/ 411956 w 160"/>
              <a:gd name="T87" fmla="*/ 89958 h 156"/>
              <a:gd name="T88" fmla="*/ 511512 w 160"/>
              <a:gd name="T89" fmla="*/ 518990 h 156"/>
              <a:gd name="T90" fmla="*/ 322699 w 160"/>
              <a:gd name="T91" fmla="*/ 501691 h 156"/>
              <a:gd name="T92" fmla="*/ 528677 w 160"/>
              <a:gd name="T93" fmla="*/ 477471 h 156"/>
              <a:gd name="T94" fmla="*/ 212844 w 160"/>
              <a:gd name="T95" fmla="*/ 432492 h 156"/>
              <a:gd name="T96" fmla="*/ 226576 w 160"/>
              <a:gd name="T97" fmla="*/ 290635 h 156"/>
              <a:gd name="T98" fmla="*/ 312400 w 160"/>
              <a:gd name="T99" fmla="*/ 422112 h 156"/>
              <a:gd name="T100" fmla="*/ 332998 w 160"/>
              <a:gd name="T101" fmla="*/ 422112 h 156"/>
              <a:gd name="T102" fmla="*/ 377627 w 160"/>
              <a:gd name="T103" fmla="*/ 290635 h 156"/>
              <a:gd name="T104" fmla="*/ 418822 w 160"/>
              <a:gd name="T105" fmla="*/ 228356 h 156"/>
              <a:gd name="T106" fmla="*/ 175081 w 160"/>
              <a:gd name="T107" fmla="*/ 183377 h 156"/>
              <a:gd name="T108" fmla="*/ 133886 w 160"/>
              <a:gd name="T109" fmla="*/ 245655 h 156"/>
              <a:gd name="T110" fmla="*/ 202545 w 160"/>
              <a:gd name="T111" fmla="*/ 290635 h 156"/>
              <a:gd name="T112" fmla="*/ 212844 w 160"/>
              <a:gd name="T113" fmla="*/ 432492 h 156"/>
              <a:gd name="T114" fmla="*/ 154484 w 160"/>
              <a:gd name="T115" fmla="*/ 245655 h 156"/>
              <a:gd name="T116" fmla="*/ 175081 w 160"/>
              <a:gd name="T117" fmla="*/ 204136 h 156"/>
              <a:gd name="T118" fmla="*/ 398224 w 160"/>
              <a:gd name="T119" fmla="*/ 228356 h 156"/>
              <a:gd name="T120" fmla="*/ 377627 w 160"/>
              <a:gd name="T121" fmla="*/ 266415 h 1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0" h="156">
                <a:moveTo>
                  <a:pt x="33" y="3"/>
                </a:moveTo>
                <a:cubicBezTo>
                  <a:pt x="33" y="5"/>
                  <a:pt x="34" y="6"/>
                  <a:pt x="36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2" y="6"/>
                  <a:pt x="74" y="5"/>
                  <a:pt x="74" y="3"/>
                </a:cubicBezTo>
                <a:cubicBezTo>
                  <a:pt x="74" y="1"/>
                  <a:pt x="72" y="0"/>
                  <a:pt x="7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3" y="3"/>
                </a:cubicBezTo>
                <a:close/>
                <a:moveTo>
                  <a:pt x="88" y="6"/>
                </a:moveTo>
                <a:cubicBezTo>
                  <a:pt x="123" y="6"/>
                  <a:pt x="123" y="6"/>
                  <a:pt x="123" y="6"/>
                </a:cubicBezTo>
                <a:cubicBezTo>
                  <a:pt x="125" y="6"/>
                  <a:pt x="126" y="5"/>
                  <a:pt x="126" y="3"/>
                </a:cubicBezTo>
                <a:cubicBezTo>
                  <a:pt x="126" y="1"/>
                  <a:pt x="125" y="0"/>
                  <a:pt x="123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6" y="0"/>
                  <a:pt x="85" y="1"/>
                  <a:pt x="85" y="3"/>
                </a:cubicBezTo>
                <a:cubicBezTo>
                  <a:pt x="85" y="5"/>
                  <a:pt x="86" y="6"/>
                  <a:pt x="88" y="6"/>
                </a:cubicBezTo>
                <a:close/>
                <a:moveTo>
                  <a:pt x="157" y="132"/>
                </a:moveTo>
                <a:cubicBezTo>
                  <a:pt x="152" y="132"/>
                  <a:pt x="152" y="132"/>
                  <a:pt x="152" y="132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7" y="74"/>
                  <a:pt x="143" y="69"/>
                  <a:pt x="137" y="68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27"/>
                  <a:pt x="133" y="26"/>
                  <a:pt x="132" y="26"/>
                </a:cubicBezTo>
                <a:cubicBezTo>
                  <a:pt x="127" y="26"/>
                  <a:pt x="127" y="26"/>
                  <a:pt x="127" y="26"/>
                </a:cubicBezTo>
                <a:cubicBezTo>
                  <a:pt x="127" y="20"/>
                  <a:pt x="127" y="20"/>
                  <a:pt x="127" y="20"/>
                </a:cubicBezTo>
                <a:cubicBezTo>
                  <a:pt x="127" y="16"/>
                  <a:pt x="123" y="12"/>
                  <a:pt x="118" y="12"/>
                </a:cubicBezTo>
                <a:cubicBezTo>
                  <a:pt x="94" y="12"/>
                  <a:pt x="94" y="12"/>
                  <a:pt x="94" y="12"/>
                </a:cubicBezTo>
                <a:cubicBezTo>
                  <a:pt x="89" y="12"/>
                  <a:pt x="85" y="16"/>
                  <a:pt x="85" y="20"/>
                </a:cubicBezTo>
                <a:cubicBezTo>
                  <a:pt x="85" y="26"/>
                  <a:pt x="85" y="26"/>
                  <a:pt x="85" y="26"/>
                </a:cubicBezTo>
                <a:cubicBezTo>
                  <a:pt x="75" y="26"/>
                  <a:pt x="75" y="26"/>
                  <a:pt x="75" y="26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16"/>
                  <a:pt x="71" y="12"/>
                  <a:pt x="66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37" y="12"/>
                  <a:pt x="33" y="16"/>
                  <a:pt x="33" y="20"/>
                </a:cubicBezTo>
                <a:cubicBezTo>
                  <a:pt x="33" y="26"/>
                  <a:pt x="33" y="26"/>
                  <a:pt x="33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5" y="28"/>
                  <a:pt x="25" y="29"/>
                </a:cubicBezTo>
                <a:cubicBezTo>
                  <a:pt x="23" y="68"/>
                  <a:pt x="23" y="68"/>
                  <a:pt x="23" y="68"/>
                </a:cubicBezTo>
                <a:cubicBezTo>
                  <a:pt x="17" y="69"/>
                  <a:pt x="13" y="74"/>
                  <a:pt x="12" y="80"/>
                </a:cubicBezTo>
                <a:cubicBezTo>
                  <a:pt x="8" y="132"/>
                  <a:pt x="8" y="132"/>
                  <a:pt x="8" y="132"/>
                </a:cubicBezTo>
                <a:cubicBezTo>
                  <a:pt x="3" y="132"/>
                  <a:pt x="3" y="132"/>
                  <a:pt x="3" y="132"/>
                </a:cubicBezTo>
                <a:cubicBezTo>
                  <a:pt x="1" y="132"/>
                  <a:pt x="0" y="133"/>
                  <a:pt x="0" y="13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1"/>
                  <a:pt x="5" y="156"/>
                  <a:pt x="11" y="156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8" y="156"/>
                  <a:pt x="73" y="151"/>
                  <a:pt x="73" y="145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33"/>
                  <a:pt x="71" y="132"/>
                  <a:pt x="70" y="132"/>
                </a:cubicBezTo>
                <a:cubicBezTo>
                  <a:pt x="15" y="132"/>
                  <a:pt x="15" y="132"/>
                  <a:pt x="15" y="132"/>
                </a:cubicBezTo>
                <a:cubicBezTo>
                  <a:pt x="19" y="80"/>
                  <a:pt x="19" y="80"/>
                  <a:pt x="19" y="80"/>
                </a:cubicBezTo>
                <a:cubicBezTo>
                  <a:pt x="19" y="77"/>
                  <a:pt x="22" y="74"/>
                  <a:pt x="26" y="74"/>
                </a:cubicBezTo>
                <a:cubicBezTo>
                  <a:pt x="27" y="74"/>
                  <a:pt x="29" y="72"/>
                  <a:pt x="29" y="71"/>
                </a:cubicBezTo>
                <a:cubicBezTo>
                  <a:pt x="31" y="33"/>
                  <a:pt x="31" y="33"/>
                  <a:pt x="31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89" y="33"/>
                  <a:pt x="89" y="33"/>
                  <a:pt x="89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9" y="33"/>
                  <a:pt x="129" y="33"/>
                  <a:pt x="129" y="33"/>
                </a:cubicBezTo>
                <a:cubicBezTo>
                  <a:pt x="131" y="71"/>
                  <a:pt x="131" y="71"/>
                  <a:pt x="131" y="71"/>
                </a:cubicBezTo>
                <a:cubicBezTo>
                  <a:pt x="131" y="72"/>
                  <a:pt x="133" y="74"/>
                  <a:pt x="134" y="74"/>
                </a:cubicBezTo>
                <a:cubicBezTo>
                  <a:pt x="138" y="74"/>
                  <a:pt x="141" y="77"/>
                  <a:pt x="141" y="80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89" y="132"/>
                  <a:pt x="87" y="133"/>
                  <a:pt x="87" y="135"/>
                </a:cubicBezTo>
                <a:cubicBezTo>
                  <a:pt x="87" y="145"/>
                  <a:pt x="87" y="145"/>
                  <a:pt x="87" y="145"/>
                </a:cubicBezTo>
                <a:cubicBezTo>
                  <a:pt x="87" y="151"/>
                  <a:pt x="92" y="156"/>
                  <a:pt x="98" y="156"/>
                </a:cubicBezTo>
                <a:cubicBezTo>
                  <a:pt x="149" y="156"/>
                  <a:pt x="149" y="156"/>
                  <a:pt x="149" y="156"/>
                </a:cubicBezTo>
                <a:cubicBezTo>
                  <a:pt x="155" y="156"/>
                  <a:pt x="160" y="151"/>
                  <a:pt x="160" y="145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60" y="133"/>
                  <a:pt x="159" y="132"/>
                  <a:pt x="157" y="132"/>
                </a:cubicBezTo>
                <a:close/>
                <a:moveTo>
                  <a:pt x="66" y="138"/>
                </a:moveTo>
                <a:cubicBezTo>
                  <a:pt x="66" y="145"/>
                  <a:pt x="66" y="145"/>
                  <a:pt x="66" y="145"/>
                </a:cubicBezTo>
                <a:cubicBezTo>
                  <a:pt x="66" y="148"/>
                  <a:pt x="64" y="150"/>
                  <a:pt x="62" y="150"/>
                </a:cubicBezTo>
                <a:cubicBezTo>
                  <a:pt x="11" y="150"/>
                  <a:pt x="11" y="150"/>
                  <a:pt x="11" y="150"/>
                </a:cubicBezTo>
                <a:cubicBezTo>
                  <a:pt x="8" y="150"/>
                  <a:pt x="6" y="148"/>
                  <a:pt x="6" y="145"/>
                </a:cubicBezTo>
                <a:cubicBezTo>
                  <a:pt x="6" y="138"/>
                  <a:pt x="6" y="138"/>
                  <a:pt x="6" y="138"/>
                </a:cubicBezTo>
                <a:lnTo>
                  <a:pt x="66" y="138"/>
                </a:lnTo>
                <a:close/>
                <a:moveTo>
                  <a:pt x="68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19"/>
                  <a:pt x="41" y="18"/>
                  <a:pt x="42" y="18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8"/>
                  <a:pt x="68" y="19"/>
                  <a:pt x="68" y="20"/>
                </a:cubicBezTo>
                <a:cubicBezTo>
                  <a:pt x="68" y="26"/>
                  <a:pt x="68" y="26"/>
                  <a:pt x="68" y="26"/>
                </a:cubicBezTo>
                <a:close/>
                <a:moveTo>
                  <a:pt x="120" y="26"/>
                </a:moveTo>
                <a:cubicBezTo>
                  <a:pt x="92" y="26"/>
                  <a:pt x="92" y="26"/>
                  <a:pt x="92" y="26"/>
                </a:cubicBezTo>
                <a:cubicBezTo>
                  <a:pt x="92" y="20"/>
                  <a:pt x="92" y="20"/>
                  <a:pt x="92" y="20"/>
                </a:cubicBezTo>
                <a:cubicBezTo>
                  <a:pt x="92" y="19"/>
                  <a:pt x="93" y="18"/>
                  <a:pt x="94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9" y="18"/>
                  <a:pt x="120" y="19"/>
                  <a:pt x="120" y="20"/>
                </a:cubicBezTo>
                <a:cubicBezTo>
                  <a:pt x="120" y="26"/>
                  <a:pt x="120" y="26"/>
                  <a:pt x="120" y="26"/>
                </a:cubicBezTo>
                <a:close/>
                <a:moveTo>
                  <a:pt x="154" y="145"/>
                </a:moveTo>
                <a:cubicBezTo>
                  <a:pt x="154" y="148"/>
                  <a:pt x="152" y="150"/>
                  <a:pt x="149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6" y="150"/>
                  <a:pt x="94" y="148"/>
                  <a:pt x="94" y="145"/>
                </a:cubicBezTo>
                <a:cubicBezTo>
                  <a:pt x="94" y="138"/>
                  <a:pt x="94" y="138"/>
                  <a:pt x="94" y="138"/>
                </a:cubicBezTo>
                <a:cubicBezTo>
                  <a:pt x="154" y="138"/>
                  <a:pt x="154" y="138"/>
                  <a:pt x="154" y="138"/>
                </a:cubicBezTo>
                <a:lnTo>
                  <a:pt x="154" y="145"/>
                </a:lnTo>
                <a:close/>
                <a:moveTo>
                  <a:pt x="62" y="125"/>
                </a:moveTo>
                <a:cubicBezTo>
                  <a:pt x="64" y="125"/>
                  <a:pt x="66" y="123"/>
                  <a:pt x="66" y="122"/>
                </a:cubicBezTo>
                <a:cubicBezTo>
                  <a:pt x="66" y="84"/>
                  <a:pt x="66" y="84"/>
                  <a:pt x="66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122"/>
                  <a:pt x="91" y="122"/>
                  <a:pt x="91" y="122"/>
                </a:cubicBezTo>
                <a:cubicBezTo>
                  <a:pt x="91" y="123"/>
                  <a:pt x="92" y="125"/>
                  <a:pt x="94" y="125"/>
                </a:cubicBezTo>
                <a:cubicBezTo>
                  <a:pt x="96" y="125"/>
                  <a:pt x="97" y="123"/>
                  <a:pt x="97" y="122"/>
                </a:cubicBezTo>
                <a:cubicBezTo>
                  <a:pt x="97" y="84"/>
                  <a:pt x="97" y="84"/>
                  <a:pt x="97" y="84"/>
                </a:cubicBezTo>
                <a:cubicBezTo>
                  <a:pt x="110" y="84"/>
                  <a:pt x="110" y="84"/>
                  <a:pt x="110" y="84"/>
                </a:cubicBezTo>
                <a:cubicBezTo>
                  <a:pt x="116" y="84"/>
                  <a:pt x="122" y="78"/>
                  <a:pt x="122" y="71"/>
                </a:cubicBezTo>
                <a:cubicBezTo>
                  <a:pt x="122" y="66"/>
                  <a:pt x="122" y="66"/>
                  <a:pt x="122" y="66"/>
                </a:cubicBezTo>
                <a:cubicBezTo>
                  <a:pt x="122" y="59"/>
                  <a:pt x="116" y="53"/>
                  <a:pt x="110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44" y="53"/>
                  <a:pt x="39" y="59"/>
                  <a:pt x="39" y="66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78"/>
                  <a:pt x="44" y="84"/>
                  <a:pt x="51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9" y="123"/>
                  <a:pt x="61" y="125"/>
                  <a:pt x="62" y="125"/>
                </a:cubicBezTo>
                <a:close/>
                <a:moveTo>
                  <a:pt x="51" y="77"/>
                </a:moveTo>
                <a:cubicBezTo>
                  <a:pt x="48" y="77"/>
                  <a:pt x="45" y="75"/>
                  <a:pt x="45" y="71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2"/>
                  <a:pt x="48" y="59"/>
                  <a:pt x="51" y="59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3" y="59"/>
                  <a:pt x="116" y="62"/>
                  <a:pt x="116" y="66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6" y="75"/>
                  <a:pt x="113" y="77"/>
                  <a:pt x="110" y="77"/>
                </a:cubicBezTo>
                <a:lnTo>
                  <a:pt x="51" y="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5" name="Freeform 14">
            <a:extLst>
              <a:ext uri="{FF2B5EF4-FFF2-40B4-BE49-F238E27FC236}">
                <a16:creationId xmlns:a16="http://schemas.microsoft.com/office/drawing/2014/main" id="{AB210FC5-F8BB-4A74-AF39-A6C961BE2188}"/>
              </a:ext>
            </a:extLst>
          </p:cNvPr>
          <p:cNvSpPr>
            <a:spLocks noEditPoints="1"/>
          </p:cNvSpPr>
          <p:nvPr/>
        </p:nvSpPr>
        <p:spPr bwMode="auto">
          <a:xfrm>
            <a:off x="2757001" y="1284652"/>
            <a:ext cx="408272" cy="446788"/>
          </a:xfrm>
          <a:custGeom>
            <a:avLst/>
            <a:gdLst>
              <a:gd name="T0" fmla="*/ 357155 w 147"/>
              <a:gd name="T1" fmla="*/ 424696 h 160"/>
              <a:gd name="T2" fmla="*/ 264432 w 147"/>
              <a:gd name="T3" fmla="*/ 359093 h 160"/>
              <a:gd name="T4" fmla="*/ 250695 w 147"/>
              <a:gd name="T5" fmla="*/ 241697 h 160"/>
              <a:gd name="T6" fmla="*/ 240393 w 147"/>
              <a:gd name="T7" fmla="*/ 359093 h 160"/>
              <a:gd name="T8" fmla="*/ 147670 w 147"/>
              <a:gd name="T9" fmla="*/ 424696 h 160"/>
              <a:gd name="T10" fmla="*/ 161407 w 147"/>
              <a:gd name="T11" fmla="*/ 431602 h 160"/>
              <a:gd name="T12" fmla="*/ 343418 w 147"/>
              <a:gd name="T13" fmla="*/ 431602 h 160"/>
              <a:gd name="T14" fmla="*/ 460181 w 147"/>
              <a:gd name="T15" fmla="*/ 435054 h 160"/>
              <a:gd name="T16" fmla="*/ 412102 w 147"/>
              <a:gd name="T17" fmla="*/ 414338 h 160"/>
              <a:gd name="T18" fmla="*/ 484220 w 147"/>
              <a:gd name="T19" fmla="*/ 393621 h 160"/>
              <a:gd name="T20" fmla="*/ 484220 w 147"/>
              <a:gd name="T21" fmla="*/ 372904 h 160"/>
              <a:gd name="T22" fmla="*/ 456746 w 147"/>
              <a:gd name="T23" fmla="*/ 352187 h 160"/>
              <a:gd name="T24" fmla="*/ 436141 w 147"/>
              <a:gd name="T25" fmla="*/ 352187 h 160"/>
              <a:gd name="T26" fmla="*/ 432707 w 147"/>
              <a:gd name="T27" fmla="*/ 372904 h 160"/>
              <a:gd name="T28" fmla="*/ 432707 w 147"/>
              <a:gd name="T29" fmla="*/ 459224 h 160"/>
              <a:gd name="T30" fmla="*/ 480786 w 147"/>
              <a:gd name="T31" fmla="*/ 479941 h 160"/>
              <a:gd name="T32" fmla="*/ 408668 w 147"/>
              <a:gd name="T33" fmla="*/ 500658 h 160"/>
              <a:gd name="T34" fmla="*/ 408668 w 147"/>
              <a:gd name="T35" fmla="*/ 521375 h 160"/>
              <a:gd name="T36" fmla="*/ 436141 w 147"/>
              <a:gd name="T37" fmla="*/ 542092 h 160"/>
              <a:gd name="T38" fmla="*/ 456746 w 147"/>
              <a:gd name="T39" fmla="*/ 542092 h 160"/>
              <a:gd name="T40" fmla="*/ 460181 w 147"/>
              <a:gd name="T41" fmla="*/ 521375 h 160"/>
              <a:gd name="T42" fmla="*/ 460181 w 147"/>
              <a:gd name="T43" fmla="*/ 435054 h 160"/>
              <a:gd name="T44" fmla="*/ 44644 w 147"/>
              <a:gd name="T45" fmla="*/ 352187 h 160"/>
              <a:gd name="T46" fmla="*/ 41210 w 147"/>
              <a:gd name="T47" fmla="*/ 372904 h 160"/>
              <a:gd name="T48" fmla="*/ 41210 w 147"/>
              <a:gd name="T49" fmla="*/ 459224 h 160"/>
              <a:gd name="T50" fmla="*/ 92723 w 147"/>
              <a:gd name="T51" fmla="*/ 479941 h 160"/>
              <a:gd name="T52" fmla="*/ 20605 w 147"/>
              <a:gd name="T53" fmla="*/ 500658 h 160"/>
              <a:gd name="T54" fmla="*/ 20605 w 147"/>
              <a:gd name="T55" fmla="*/ 521375 h 160"/>
              <a:gd name="T56" fmla="*/ 44644 w 147"/>
              <a:gd name="T57" fmla="*/ 542092 h 160"/>
              <a:gd name="T58" fmla="*/ 68684 w 147"/>
              <a:gd name="T59" fmla="*/ 542092 h 160"/>
              <a:gd name="T60" fmla="*/ 72118 w 147"/>
              <a:gd name="T61" fmla="*/ 521375 h 160"/>
              <a:gd name="T62" fmla="*/ 72118 w 147"/>
              <a:gd name="T63" fmla="*/ 435054 h 160"/>
              <a:gd name="T64" fmla="*/ 20605 w 147"/>
              <a:gd name="T65" fmla="*/ 414338 h 160"/>
              <a:gd name="T66" fmla="*/ 92723 w 147"/>
              <a:gd name="T67" fmla="*/ 393621 h 160"/>
              <a:gd name="T68" fmla="*/ 92723 w 147"/>
              <a:gd name="T69" fmla="*/ 372904 h 160"/>
              <a:gd name="T70" fmla="*/ 68684 w 147"/>
              <a:gd name="T71" fmla="*/ 352187 h 160"/>
              <a:gd name="T72" fmla="*/ 250695 w 147"/>
              <a:gd name="T73" fmla="*/ 210622 h 160"/>
              <a:gd name="T74" fmla="*/ 264432 w 147"/>
              <a:gd name="T75" fmla="*/ 179546 h 160"/>
              <a:gd name="T76" fmla="*/ 309077 w 147"/>
              <a:gd name="T77" fmla="*/ 138113 h 160"/>
              <a:gd name="T78" fmla="*/ 236959 w 147"/>
              <a:gd name="T79" fmla="*/ 93226 h 160"/>
              <a:gd name="T80" fmla="*/ 236959 w 147"/>
              <a:gd name="T81" fmla="*/ 51792 h 160"/>
              <a:gd name="T82" fmla="*/ 298774 w 147"/>
              <a:gd name="T83" fmla="*/ 41434 h 160"/>
              <a:gd name="T84" fmla="*/ 264432 w 147"/>
              <a:gd name="T85" fmla="*/ 31075 h 160"/>
              <a:gd name="T86" fmla="*/ 250695 w 147"/>
              <a:gd name="T87" fmla="*/ 0 h 160"/>
              <a:gd name="T88" fmla="*/ 240393 w 147"/>
              <a:gd name="T89" fmla="*/ 31075 h 160"/>
              <a:gd name="T90" fmla="*/ 195748 w 147"/>
              <a:gd name="T91" fmla="*/ 72509 h 160"/>
              <a:gd name="T92" fmla="*/ 267866 w 147"/>
              <a:gd name="T93" fmla="*/ 117396 h 160"/>
              <a:gd name="T94" fmla="*/ 267866 w 147"/>
              <a:gd name="T95" fmla="*/ 158829 h 160"/>
              <a:gd name="T96" fmla="*/ 202617 w 147"/>
              <a:gd name="T97" fmla="*/ 169188 h 160"/>
              <a:gd name="T98" fmla="*/ 240393 w 147"/>
              <a:gd name="T99" fmla="*/ 179546 h 160"/>
              <a:gd name="T100" fmla="*/ 250695 w 147"/>
              <a:gd name="T101" fmla="*/ 210622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7" h="160">
                <a:moveTo>
                  <a:pt x="101" y="125"/>
                </a:moveTo>
                <a:cubicBezTo>
                  <a:pt x="102" y="125"/>
                  <a:pt x="104" y="125"/>
                  <a:pt x="104" y="123"/>
                </a:cubicBezTo>
                <a:cubicBezTo>
                  <a:pt x="105" y="122"/>
                  <a:pt x="105" y="120"/>
                  <a:pt x="103" y="119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2"/>
                  <a:pt x="75" y="70"/>
                  <a:pt x="73" y="70"/>
                </a:cubicBezTo>
                <a:cubicBezTo>
                  <a:pt x="72" y="70"/>
                  <a:pt x="70" y="72"/>
                  <a:pt x="70" y="73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42" y="120"/>
                  <a:pt x="42" y="122"/>
                  <a:pt x="43" y="123"/>
                </a:cubicBezTo>
                <a:cubicBezTo>
                  <a:pt x="43" y="125"/>
                  <a:pt x="44" y="125"/>
                  <a:pt x="45" y="125"/>
                </a:cubicBezTo>
                <a:cubicBezTo>
                  <a:pt x="46" y="125"/>
                  <a:pt x="47" y="125"/>
                  <a:pt x="47" y="125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100" y="125"/>
                  <a:pt x="101" y="125"/>
                  <a:pt x="101" y="125"/>
                </a:cubicBezTo>
                <a:close/>
                <a:moveTo>
                  <a:pt x="134" y="126"/>
                </a:moveTo>
                <a:cubicBezTo>
                  <a:pt x="126" y="126"/>
                  <a:pt x="126" y="126"/>
                  <a:pt x="126" y="126"/>
                </a:cubicBezTo>
                <a:cubicBezTo>
                  <a:pt x="123" y="126"/>
                  <a:pt x="120" y="123"/>
                  <a:pt x="120" y="120"/>
                </a:cubicBezTo>
                <a:cubicBezTo>
                  <a:pt x="120" y="117"/>
                  <a:pt x="123" y="114"/>
                  <a:pt x="126" y="114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3" y="114"/>
                  <a:pt x="144" y="113"/>
                  <a:pt x="144" y="111"/>
                </a:cubicBezTo>
                <a:cubicBezTo>
                  <a:pt x="144" y="109"/>
                  <a:pt x="143" y="108"/>
                  <a:pt x="141" y="108"/>
                </a:cubicBezTo>
                <a:cubicBezTo>
                  <a:pt x="133" y="108"/>
                  <a:pt x="133" y="108"/>
                  <a:pt x="133" y="108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133" y="100"/>
                  <a:pt x="132" y="99"/>
                  <a:pt x="130" y="99"/>
                </a:cubicBezTo>
                <a:cubicBezTo>
                  <a:pt x="128" y="99"/>
                  <a:pt x="127" y="100"/>
                  <a:pt x="127" y="102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6" y="108"/>
                  <a:pt x="126" y="108"/>
                  <a:pt x="126" y="108"/>
                </a:cubicBezTo>
                <a:cubicBezTo>
                  <a:pt x="119" y="108"/>
                  <a:pt x="113" y="113"/>
                  <a:pt x="113" y="120"/>
                </a:cubicBezTo>
                <a:cubicBezTo>
                  <a:pt x="113" y="127"/>
                  <a:pt x="119" y="133"/>
                  <a:pt x="126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8" y="133"/>
                  <a:pt x="140" y="135"/>
                  <a:pt x="140" y="139"/>
                </a:cubicBezTo>
                <a:cubicBezTo>
                  <a:pt x="140" y="142"/>
                  <a:pt x="138" y="145"/>
                  <a:pt x="134" y="145"/>
                </a:cubicBezTo>
                <a:cubicBezTo>
                  <a:pt x="119" y="145"/>
                  <a:pt x="119" y="145"/>
                  <a:pt x="119" y="145"/>
                </a:cubicBezTo>
                <a:cubicBezTo>
                  <a:pt x="117" y="145"/>
                  <a:pt x="116" y="146"/>
                  <a:pt x="116" y="148"/>
                </a:cubicBezTo>
                <a:cubicBezTo>
                  <a:pt x="116" y="150"/>
                  <a:pt x="117" y="151"/>
                  <a:pt x="119" y="151"/>
                </a:cubicBezTo>
                <a:cubicBezTo>
                  <a:pt x="127" y="151"/>
                  <a:pt x="127" y="151"/>
                  <a:pt x="127" y="151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127" y="159"/>
                  <a:pt x="128" y="160"/>
                  <a:pt x="130" y="160"/>
                </a:cubicBezTo>
                <a:cubicBezTo>
                  <a:pt x="132" y="160"/>
                  <a:pt x="133" y="159"/>
                  <a:pt x="133" y="157"/>
                </a:cubicBezTo>
                <a:cubicBezTo>
                  <a:pt x="133" y="151"/>
                  <a:pt x="133" y="151"/>
                  <a:pt x="133" y="151"/>
                </a:cubicBezTo>
                <a:cubicBezTo>
                  <a:pt x="134" y="151"/>
                  <a:pt x="134" y="151"/>
                  <a:pt x="134" y="151"/>
                </a:cubicBezTo>
                <a:cubicBezTo>
                  <a:pt x="141" y="151"/>
                  <a:pt x="147" y="145"/>
                  <a:pt x="147" y="139"/>
                </a:cubicBezTo>
                <a:cubicBezTo>
                  <a:pt x="147" y="132"/>
                  <a:pt x="141" y="126"/>
                  <a:pt x="134" y="126"/>
                </a:cubicBezTo>
                <a:close/>
                <a:moveTo>
                  <a:pt x="17" y="99"/>
                </a:moveTo>
                <a:cubicBezTo>
                  <a:pt x="15" y="99"/>
                  <a:pt x="13" y="100"/>
                  <a:pt x="13" y="102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6" y="108"/>
                  <a:pt x="0" y="113"/>
                  <a:pt x="0" y="120"/>
                </a:cubicBezTo>
                <a:cubicBezTo>
                  <a:pt x="0" y="127"/>
                  <a:pt x="6" y="133"/>
                  <a:pt x="12" y="133"/>
                </a:cubicBezTo>
                <a:cubicBezTo>
                  <a:pt x="21" y="133"/>
                  <a:pt x="21" y="133"/>
                  <a:pt x="21" y="133"/>
                </a:cubicBezTo>
                <a:cubicBezTo>
                  <a:pt x="24" y="133"/>
                  <a:pt x="27" y="135"/>
                  <a:pt x="27" y="139"/>
                </a:cubicBezTo>
                <a:cubicBezTo>
                  <a:pt x="27" y="142"/>
                  <a:pt x="24" y="145"/>
                  <a:pt x="21" y="145"/>
                </a:cubicBezTo>
                <a:cubicBezTo>
                  <a:pt x="6" y="145"/>
                  <a:pt x="6" y="145"/>
                  <a:pt x="6" y="145"/>
                </a:cubicBezTo>
                <a:cubicBezTo>
                  <a:pt x="4" y="145"/>
                  <a:pt x="3" y="146"/>
                  <a:pt x="3" y="148"/>
                </a:cubicBezTo>
                <a:cubicBezTo>
                  <a:pt x="3" y="150"/>
                  <a:pt x="4" y="151"/>
                  <a:pt x="6" y="151"/>
                </a:cubicBezTo>
                <a:cubicBezTo>
                  <a:pt x="13" y="151"/>
                  <a:pt x="13" y="151"/>
                  <a:pt x="13" y="151"/>
                </a:cubicBezTo>
                <a:cubicBezTo>
                  <a:pt x="13" y="157"/>
                  <a:pt x="13" y="157"/>
                  <a:pt x="13" y="157"/>
                </a:cubicBezTo>
                <a:cubicBezTo>
                  <a:pt x="13" y="159"/>
                  <a:pt x="15" y="160"/>
                  <a:pt x="17" y="160"/>
                </a:cubicBezTo>
                <a:cubicBezTo>
                  <a:pt x="18" y="160"/>
                  <a:pt x="20" y="159"/>
                  <a:pt x="20" y="157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8" y="151"/>
                  <a:pt x="33" y="145"/>
                  <a:pt x="33" y="139"/>
                </a:cubicBezTo>
                <a:cubicBezTo>
                  <a:pt x="33" y="132"/>
                  <a:pt x="28" y="126"/>
                  <a:pt x="21" y="126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9" y="126"/>
                  <a:pt x="6" y="123"/>
                  <a:pt x="6" y="120"/>
                </a:cubicBezTo>
                <a:cubicBezTo>
                  <a:pt x="6" y="117"/>
                  <a:pt x="9" y="114"/>
                  <a:pt x="12" y="114"/>
                </a:cubicBezTo>
                <a:cubicBezTo>
                  <a:pt x="27" y="114"/>
                  <a:pt x="27" y="114"/>
                  <a:pt x="27" y="114"/>
                </a:cubicBezTo>
                <a:cubicBezTo>
                  <a:pt x="29" y="114"/>
                  <a:pt x="31" y="113"/>
                  <a:pt x="31" y="111"/>
                </a:cubicBezTo>
                <a:cubicBezTo>
                  <a:pt x="31" y="109"/>
                  <a:pt x="29" y="108"/>
                  <a:pt x="27" y="108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0"/>
                  <a:pt x="18" y="99"/>
                  <a:pt x="17" y="99"/>
                </a:cubicBezTo>
                <a:close/>
                <a:moveTo>
                  <a:pt x="73" y="61"/>
                </a:moveTo>
                <a:cubicBezTo>
                  <a:pt x="75" y="61"/>
                  <a:pt x="77" y="60"/>
                  <a:pt x="77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2"/>
                  <a:pt x="78" y="52"/>
                  <a:pt x="78" y="52"/>
                </a:cubicBezTo>
                <a:cubicBezTo>
                  <a:pt x="85" y="52"/>
                  <a:pt x="90" y="47"/>
                  <a:pt x="90" y="40"/>
                </a:cubicBezTo>
                <a:cubicBezTo>
                  <a:pt x="90" y="33"/>
                  <a:pt x="85" y="27"/>
                  <a:pt x="78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66" y="27"/>
                  <a:pt x="63" y="25"/>
                  <a:pt x="63" y="21"/>
                </a:cubicBezTo>
                <a:cubicBezTo>
                  <a:pt x="63" y="18"/>
                  <a:pt x="66" y="15"/>
                  <a:pt x="69" y="15"/>
                </a:cubicBezTo>
                <a:cubicBezTo>
                  <a:pt x="84" y="15"/>
                  <a:pt x="84" y="15"/>
                  <a:pt x="84" y="15"/>
                </a:cubicBezTo>
                <a:cubicBezTo>
                  <a:pt x="86" y="15"/>
                  <a:pt x="87" y="14"/>
                  <a:pt x="87" y="12"/>
                </a:cubicBezTo>
                <a:cubicBezTo>
                  <a:pt x="87" y="10"/>
                  <a:pt x="86" y="9"/>
                  <a:pt x="84" y="9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5" y="0"/>
                  <a:pt x="73" y="0"/>
                </a:cubicBezTo>
                <a:cubicBezTo>
                  <a:pt x="72" y="0"/>
                  <a:pt x="70" y="1"/>
                  <a:pt x="70" y="3"/>
                </a:cubicBezTo>
                <a:cubicBezTo>
                  <a:pt x="70" y="9"/>
                  <a:pt x="70" y="9"/>
                  <a:pt x="70" y="9"/>
                </a:cubicBezTo>
                <a:cubicBezTo>
                  <a:pt x="69" y="9"/>
                  <a:pt x="69" y="9"/>
                  <a:pt x="69" y="9"/>
                </a:cubicBezTo>
                <a:cubicBezTo>
                  <a:pt x="62" y="9"/>
                  <a:pt x="57" y="14"/>
                  <a:pt x="57" y="21"/>
                </a:cubicBezTo>
                <a:cubicBezTo>
                  <a:pt x="57" y="28"/>
                  <a:pt x="62" y="34"/>
                  <a:pt x="69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81" y="34"/>
                  <a:pt x="84" y="36"/>
                  <a:pt x="84" y="40"/>
                </a:cubicBezTo>
                <a:cubicBezTo>
                  <a:pt x="84" y="43"/>
                  <a:pt x="81" y="46"/>
                  <a:pt x="78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1" y="46"/>
                  <a:pt x="59" y="47"/>
                  <a:pt x="59" y="49"/>
                </a:cubicBezTo>
                <a:cubicBezTo>
                  <a:pt x="59" y="51"/>
                  <a:pt x="61" y="52"/>
                  <a:pt x="62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0" y="58"/>
                  <a:pt x="70" y="58"/>
                  <a:pt x="70" y="58"/>
                </a:cubicBezTo>
                <a:cubicBezTo>
                  <a:pt x="70" y="60"/>
                  <a:pt x="72" y="61"/>
                  <a:pt x="73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6" name="Freeform 15">
            <a:extLst>
              <a:ext uri="{FF2B5EF4-FFF2-40B4-BE49-F238E27FC236}">
                <a16:creationId xmlns:a16="http://schemas.microsoft.com/office/drawing/2014/main" id="{77B4CC62-4705-41F4-882F-EE526489E31D}"/>
              </a:ext>
            </a:extLst>
          </p:cNvPr>
          <p:cNvSpPr>
            <a:spLocks noEditPoints="1"/>
          </p:cNvSpPr>
          <p:nvPr/>
        </p:nvSpPr>
        <p:spPr bwMode="auto">
          <a:xfrm>
            <a:off x="6765014" y="2284916"/>
            <a:ext cx="391580" cy="446786"/>
          </a:xfrm>
          <a:custGeom>
            <a:avLst/>
            <a:gdLst>
              <a:gd name="T0" fmla="*/ 243811 w 141"/>
              <a:gd name="T1" fmla="*/ 0 h 160"/>
              <a:gd name="T2" fmla="*/ 230075 w 141"/>
              <a:gd name="T3" fmla="*/ 10358 h 160"/>
              <a:gd name="T4" fmla="*/ 230075 w 141"/>
              <a:gd name="T5" fmla="*/ 417790 h 160"/>
              <a:gd name="T6" fmla="*/ 147660 w 141"/>
              <a:gd name="T7" fmla="*/ 334923 h 160"/>
              <a:gd name="T8" fmla="*/ 133924 w 141"/>
              <a:gd name="T9" fmla="*/ 334923 h 160"/>
              <a:gd name="T10" fmla="*/ 133924 w 141"/>
              <a:gd name="T11" fmla="*/ 348734 h 160"/>
              <a:gd name="T12" fmla="*/ 233509 w 141"/>
              <a:gd name="T13" fmla="*/ 452318 h 160"/>
              <a:gd name="T14" fmla="*/ 243811 w 141"/>
              <a:gd name="T15" fmla="*/ 455771 h 160"/>
              <a:gd name="T16" fmla="*/ 250679 w 141"/>
              <a:gd name="T17" fmla="*/ 452318 h 160"/>
              <a:gd name="T18" fmla="*/ 353698 w 141"/>
              <a:gd name="T19" fmla="*/ 348734 h 160"/>
              <a:gd name="T20" fmla="*/ 353698 w 141"/>
              <a:gd name="T21" fmla="*/ 334923 h 160"/>
              <a:gd name="T22" fmla="*/ 336528 w 141"/>
              <a:gd name="T23" fmla="*/ 334923 h 160"/>
              <a:gd name="T24" fmla="*/ 254113 w 141"/>
              <a:gd name="T25" fmla="*/ 417790 h 160"/>
              <a:gd name="T26" fmla="*/ 254113 w 141"/>
              <a:gd name="T27" fmla="*/ 10358 h 160"/>
              <a:gd name="T28" fmla="*/ 243811 w 141"/>
              <a:gd name="T29" fmla="*/ 0 h 160"/>
              <a:gd name="T30" fmla="*/ 10302 w 141"/>
              <a:gd name="T31" fmla="*/ 414338 h 160"/>
              <a:gd name="T32" fmla="*/ 0 w 141"/>
              <a:gd name="T33" fmla="*/ 424696 h 160"/>
              <a:gd name="T34" fmla="*/ 0 w 141"/>
              <a:gd name="T35" fmla="*/ 542092 h 160"/>
              <a:gd name="T36" fmla="*/ 10302 w 141"/>
              <a:gd name="T37" fmla="*/ 552450 h 160"/>
              <a:gd name="T38" fmla="*/ 473886 w 141"/>
              <a:gd name="T39" fmla="*/ 552450 h 160"/>
              <a:gd name="T40" fmla="*/ 484188 w 141"/>
              <a:gd name="T41" fmla="*/ 542092 h 160"/>
              <a:gd name="T42" fmla="*/ 484188 w 141"/>
              <a:gd name="T43" fmla="*/ 424696 h 160"/>
              <a:gd name="T44" fmla="*/ 473886 w 141"/>
              <a:gd name="T45" fmla="*/ 414338 h 160"/>
              <a:gd name="T46" fmla="*/ 463584 w 141"/>
              <a:gd name="T47" fmla="*/ 424696 h 160"/>
              <a:gd name="T48" fmla="*/ 463584 w 141"/>
              <a:gd name="T49" fmla="*/ 531733 h 160"/>
              <a:gd name="T50" fmla="*/ 20604 w 141"/>
              <a:gd name="T51" fmla="*/ 531733 h 160"/>
              <a:gd name="T52" fmla="*/ 20604 w 141"/>
              <a:gd name="T53" fmla="*/ 424696 h 160"/>
              <a:gd name="T54" fmla="*/ 10302 w 141"/>
              <a:gd name="T55" fmla="*/ 414338 h 1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1" h="160">
                <a:moveTo>
                  <a:pt x="71" y="0"/>
                </a:moveTo>
                <a:cubicBezTo>
                  <a:pt x="69" y="0"/>
                  <a:pt x="67" y="1"/>
                  <a:pt x="67" y="3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43" y="97"/>
                  <a:pt x="43" y="97"/>
                  <a:pt x="43" y="97"/>
                </a:cubicBezTo>
                <a:cubicBezTo>
                  <a:pt x="42" y="96"/>
                  <a:pt x="40" y="96"/>
                  <a:pt x="39" y="97"/>
                </a:cubicBezTo>
                <a:cubicBezTo>
                  <a:pt x="37" y="98"/>
                  <a:pt x="37" y="100"/>
                  <a:pt x="39" y="101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69" y="132"/>
                  <a:pt x="70" y="132"/>
                  <a:pt x="71" y="132"/>
                </a:cubicBezTo>
                <a:cubicBezTo>
                  <a:pt x="71" y="132"/>
                  <a:pt x="72" y="132"/>
                  <a:pt x="73" y="131"/>
                </a:cubicBezTo>
                <a:cubicBezTo>
                  <a:pt x="103" y="101"/>
                  <a:pt x="103" y="101"/>
                  <a:pt x="103" y="101"/>
                </a:cubicBezTo>
                <a:cubicBezTo>
                  <a:pt x="104" y="100"/>
                  <a:pt x="104" y="98"/>
                  <a:pt x="103" y="97"/>
                </a:cubicBezTo>
                <a:cubicBezTo>
                  <a:pt x="101" y="96"/>
                  <a:pt x="99" y="96"/>
                  <a:pt x="98" y="97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4" y="3"/>
                  <a:pt x="74" y="3"/>
                  <a:pt x="74" y="3"/>
                </a:cubicBezTo>
                <a:cubicBezTo>
                  <a:pt x="74" y="1"/>
                  <a:pt x="72" y="0"/>
                  <a:pt x="71" y="0"/>
                </a:cubicBezTo>
                <a:close/>
                <a:moveTo>
                  <a:pt x="3" y="120"/>
                </a:moveTo>
                <a:cubicBezTo>
                  <a:pt x="1" y="120"/>
                  <a:pt x="0" y="121"/>
                  <a:pt x="0" y="12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40" y="160"/>
                  <a:pt x="141" y="159"/>
                  <a:pt x="141" y="157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1"/>
                  <a:pt x="140" y="120"/>
                  <a:pt x="138" y="120"/>
                </a:cubicBezTo>
                <a:cubicBezTo>
                  <a:pt x="136" y="120"/>
                  <a:pt x="135" y="121"/>
                  <a:pt x="135" y="123"/>
                </a:cubicBezTo>
                <a:cubicBezTo>
                  <a:pt x="135" y="154"/>
                  <a:pt x="135" y="154"/>
                  <a:pt x="135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1"/>
                  <a:pt x="5" y="120"/>
                  <a:pt x="3" y="1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7" name="Freeform 16">
            <a:extLst>
              <a:ext uri="{FF2B5EF4-FFF2-40B4-BE49-F238E27FC236}">
                <a16:creationId xmlns:a16="http://schemas.microsoft.com/office/drawing/2014/main" id="{E49EE0C3-7AE4-44F5-A642-571CBDAA03D7}"/>
              </a:ext>
            </a:extLst>
          </p:cNvPr>
          <p:cNvSpPr>
            <a:spLocks noEditPoints="1"/>
          </p:cNvSpPr>
          <p:nvPr/>
        </p:nvSpPr>
        <p:spPr bwMode="auto">
          <a:xfrm>
            <a:off x="2759698" y="2382490"/>
            <a:ext cx="442936" cy="251638"/>
          </a:xfrm>
          <a:custGeom>
            <a:avLst/>
            <a:gdLst>
              <a:gd name="T0" fmla="*/ 379959 w 160"/>
              <a:gd name="T1" fmla="*/ 159032 h 90"/>
              <a:gd name="T2" fmla="*/ 390228 w 160"/>
              <a:gd name="T3" fmla="*/ 193604 h 90"/>
              <a:gd name="T4" fmla="*/ 410766 w 160"/>
              <a:gd name="T5" fmla="*/ 193604 h 90"/>
              <a:gd name="T6" fmla="*/ 407343 w 160"/>
              <a:gd name="T7" fmla="*/ 165947 h 90"/>
              <a:gd name="T8" fmla="*/ 403920 w 160"/>
              <a:gd name="T9" fmla="*/ 114088 h 90"/>
              <a:gd name="T10" fmla="*/ 438150 w 160"/>
              <a:gd name="T11" fmla="*/ 86431 h 90"/>
              <a:gd name="T12" fmla="*/ 465535 w 160"/>
              <a:gd name="T13" fmla="*/ 159032 h 90"/>
              <a:gd name="T14" fmla="*/ 458689 w 160"/>
              <a:gd name="T15" fmla="*/ 172861 h 90"/>
              <a:gd name="T16" fmla="*/ 465535 w 160"/>
              <a:gd name="T17" fmla="*/ 224719 h 90"/>
              <a:gd name="T18" fmla="*/ 527150 w 160"/>
              <a:gd name="T19" fmla="*/ 269663 h 90"/>
              <a:gd name="T20" fmla="*/ 448420 w 160"/>
              <a:gd name="T21" fmla="*/ 290407 h 90"/>
              <a:gd name="T22" fmla="*/ 448420 w 160"/>
              <a:gd name="T23" fmla="*/ 311150 h 90"/>
              <a:gd name="T24" fmla="*/ 547688 w 160"/>
              <a:gd name="T25" fmla="*/ 300778 h 90"/>
              <a:gd name="T26" fmla="*/ 537419 w 160"/>
              <a:gd name="T27" fmla="*/ 245463 h 90"/>
              <a:gd name="T28" fmla="*/ 479227 w 160"/>
              <a:gd name="T29" fmla="*/ 179776 h 90"/>
              <a:gd name="T30" fmla="*/ 486073 w 160"/>
              <a:gd name="T31" fmla="*/ 114088 h 90"/>
              <a:gd name="T32" fmla="*/ 431304 w 160"/>
              <a:gd name="T33" fmla="*/ 65687 h 90"/>
              <a:gd name="T34" fmla="*/ 10269 w 160"/>
              <a:gd name="T35" fmla="*/ 311150 h 90"/>
              <a:gd name="T36" fmla="*/ 112961 w 160"/>
              <a:gd name="T37" fmla="*/ 300778 h 90"/>
              <a:gd name="T38" fmla="*/ 20538 w 160"/>
              <a:gd name="T39" fmla="*/ 290407 h 90"/>
              <a:gd name="T40" fmla="*/ 23961 w 160"/>
              <a:gd name="T41" fmla="*/ 262749 h 90"/>
              <a:gd name="T42" fmla="*/ 88999 w 160"/>
              <a:gd name="T43" fmla="*/ 214348 h 90"/>
              <a:gd name="T44" fmla="*/ 85576 w 160"/>
              <a:gd name="T45" fmla="*/ 165947 h 90"/>
              <a:gd name="T46" fmla="*/ 82153 w 160"/>
              <a:gd name="T47" fmla="*/ 114088 h 90"/>
              <a:gd name="T48" fmla="*/ 116384 w 160"/>
              <a:gd name="T49" fmla="*/ 86431 h 90"/>
              <a:gd name="T50" fmla="*/ 143768 w 160"/>
              <a:gd name="T51" fmla="*/ 159032 h 90"/>
              <a:gd name="T52" fmla="*/ 136922 w 160"/>
              <a:gd name="T53" fmla="*/ 172861 h 90"/>
              <a:gd name="T54" fmla="*/ 147191 w 160"/>
              <a:gd name="T55" fmla="*/ 203976 h 90"/>
              <a:gd name="T56" fmla="*/ 157460 w 160"/>
              <a:gd name="T57" fmla="*/ 179776 h 90"/>
              <a:gd name="T58" fmla="*/ 167729 w 160"/>
              <a:gd name="T59" fmla="*/ 114088 h 90"/>
              <a:gd name="T60" fmla="*/ 109538 w 160"/>
              <a:gd name="T61" fmla="*/ 65687 h 90"/>
              <a:gd name="T62" fmla="*/ 61615 w 160"/>
              <a:gd name="T63" fmla="*/ 159032 h 90"/>
              <a:gd name="T64" fmla="*/ 68461 w 160"/>
              <a:gd name="T65" fmla="*/ 207433 h 90"/>
              <a:gd name="T66" fmla="*/ 0 w 160"/>
              <a:gd name="T67" fmla="*/ 269663 h 90"/>
              <a:gd name="T68" fmla="*/ 10269 w 160"/>
              <a:gd name="T69" fmla="*/ 311150 h 90"/>
              <a:gd name="T70" fmla="*/ 338882 w 160"/>
              <a:gd name="T71" fmla="*/ 62230 h 90"/>
              <a:gd name="T72" fmla="*/ 266998 w 160"/>
              <a:gd name="T73" fmla="*/ 0 h 90"/>
              <a:gd name="T74" fmla="*/ 208806 w 160"/>
              <a:gd name="T75" fmla="*/ 114088 h 90"/>
              <a:gd name="T76" fmla="*/ 219075 w 160"/>
              <a:gd name="T77" fmla="*/ 183233 h 90"/>
              <a:gd name="T78" fmla="*/ 130076 w 160"/>
              <a:gd name="T79" fmla="*/ 262749 h 90"/>
              <a:gd name="T80" fmla="*/ 140345 w 160"/>
              <a:gd name="T81" fmla="*/ 311150 h 90"/>
              <a:gd name="T82" fmla="*/ 417612 w 160"/>
              <a:gd name="T83" fmla="*/ 300778 h 90"/>
              <a:gd name="T84" fmla="*/ 403920 w 160"/>
              <a:gd name="T85" fmla="*/ 231634 h 90"/>
              <a:gd name="T86" fmla="*/ 328613 w 160"/>
              <a:gd name="T87" fmla="*/ 141746 h 90"/>
              <a:gd name="T88" fmla="*/ 390228 w 160"/>
              <a:gd name="T89" fmla="*/ 248920 h 90"/>
              <a:gd name="T90" fmla="*/ 397074 w 160"/>
              <a:gd name="T91" fmla="*/ 290407 h 90"/>
              <a:gd name="T92" fmla="*/ 154037 w 160"/>
              <a:gd name="T93" fmla="*/ 262749 h 90"/>
              <a:gd name="T94" fmla="*/ 232767 w 160"/>
              <a:gd name="T95" fmla="*/ 200519 h 90"/>
              <a:gd name="T96" fmla="*/ 243037 w 160"/>
              <a:gd name="T97" fmla="*/ 134832 h 90"/>
              <a:gd name="T98" fmla="*/ 229344 w 160"/>
              <a:gd name="T99" fmla="*/ 117546 h 90"/>
              <a:gd name="T100" fmla="*/ 266998 w 160"/>
              <a:gd name="T101" fmla="*/ 20743 h 90"/>
              <a:gd name="T102" fmla="*/ 318344 w 160"/>
              <a:gd name="T103" fmla="*/ 62230 h 90"/>
              <a:gd name="T104" fmla="*/ 311498 w 160"/>
              <a:gd name="T105" fmla="*/ 127917 h 90"/>
              <a:gd name="T106" fmla="*/ 308075 w 160"/>
              <a:gd name="T107" fmla="*/ 190147 h 90"/>
              <a:gd name="T108" fmla="*/ 390228 w 160"/>
              <a:gd name="T109" fmla="*/ 248920 h 9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90">
                <a:moveTo>
                  <a:pt x="111" y="33"/>
                </a:moveTo>
                <a:cubicBezTo>
                  <a:pt x="111" y="46"/>
                  <a:pt x="111" y="46"/>
                  <a:pt x="111" y="46"/>
                </a:cubicBezTo>
                <a:cubicBezTo>
                  <a:pt x="111" y="48"/>
                  <a:pt x="112" y="50"/>
                  <a:pt x="114" y="52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8"/>
                  <a:pt x="115" y="59"/>
                  <a:pt x="117" y="59"/>
                </a:cubicBezTo>
                <a:cubicBezTo>
                  <a:pt x="119" y="59"/>
                  <a:pt x="120" y="58"/>
                  <a:pt x="120" y="56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49"/>
                  <a:pt x="120" y="48"/>
                  <a:pt x="119" y="48"/>
                </a:cubicBezTo>
                <a:cubicBezTo>
                  <a:pt x="118" y="47"/>
                  <a:pt x="118" y="46"/>
                  <a:pt x="118" y="46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8" y="29"/>
                  <a:pt x="121" y="25"/>
                  <a:pt x="126" y="25"/>
                </a:cubicBezTo>
                <a:cubicBezTo>
                  <a:pt x="128" y="25"/>
                  <a:pt x="128" y="25"/>
                  <a:pt x="128" y="25"/>
                </a:cubicBezTo>
                <a:cubicBezTo>
                  <a:pt x="133" y="25"/>
                  <a:pt x="136" y="29"/>
                  <a:pt x="136" y="33"/>
                </a:cubicBezTo>
                <a:cubicBezTo>
                  <a:pt x="136" y="46"/>
                  <a:pt x="136" y="46"/>
                  <a:pt x="136" y="46"/>
                </a:cubicBezTo>
                <a:cubicBezTo>
                  <a:pt x="136" y="46"/>
                  <a:pt x="136" y="47"/>
                  <a:pt x="135" y="48"/>
                </a:cubicBezTo>
                <a:cubicBezTo>
                  <a:pt x="134" y="48"/>
                  <a:pt x="134" y="49"/>
                  <a:pt x="134" y="50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4" y="64"/>
                  <a:pt x="134" y="65"/>
                  <a:pt x="136" y="65"/>
                </a:cubicBezTo>
                <a:cubicBezTo>
                  <a:pt x="137" y="66"/>
                  <a:pt x="145" y="70"/>
                  <a:pt x="153" y="76"/>
                </a:cubicBezTo>
                <a:cubicBezTo>
                  <a:pt x="153" y="77"/>
                  <a:pt x="154" y="78"/>
                  <a:pt x="154" y="78"/>
                </a:cubicBezTo>
                <a:cubicBezTo>
                  <a:pt x="154" y="84"/>
                  <a:pt x="154" y="84"/>
                  <a:pt x="154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29" y="84"/>
                  <a:pt x="128" y="85"/>
                  <a:pt x="128" y="87"/>
                </a:cubicBezTo>
                <a:cubicBezTo>
                  <a:pt x="128" y="89"/>
                  <a:pt x="129" y="90"/>
                  <a:pt x="131" y="90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59" y="90"/>
                  <a:pt x="160" y="89"/>
                  <a:pt x="160" y="87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6"/>
                  <a:pt x="159" y="73"/>
                  <a:pt x="157" y="71"/>
                </a:cubicBezTo>
                <a:cubicBezTo>
                  <a:pt x="150" y="66"/>
                  <a:pt x="143" y="62"/>
                  <a:pt x="140" y="60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2" y="50"/>
                  <a:pt x="142" y="48"/>
                  <a:pt x="142" y="46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25"/>
                  <a:pt x="136" y="19"/>
                  <a:pt x="128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18" y="19"/>
                  <a:pt x="111" y="25"/>
                  <a:pt x="111" y="33"/>
                </a:cubicBezTo>
                <a:close/>
                <a:moveTo>
                  <a:pt x="3" y="90"/>
                </a:moveTo>
                <a:cubicBezTo>
                  <a:pt x="30" y="90"/>
                  <a:pt x="30" y="90"/>
                  <a:pt x="30" y="90"/>
                </a:cubicBezTo>
                <a:cubicBezTo>
                  <a:pt x="31" y="90"/>
                  <a:pt x="33" y="89"/>
                  <a:pt x="33" y="87"/>
                </a:cubicBezTo>
                <a:cubicBezTo>
                  <a:pt x="33" y="85"/>
                  <a:pt x="31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78"/>
                  <a:pt x="7" y="77"/>
                  <a:pt x="7" y="76"/>
                </a:cubicBezTo>
                <a:cubicBezTo>
                  <a:pt x="15" y="70"/>
                  <a:pt x="23" y="66"/>
                  <a:pt x="24" y="65"/>
                </a:cubicBezTo>
                <a:cubicBezTo>
                  <a:pt x="26" y="65"/>
                  <a:pt x="26" y="64"/>
                  <a:pt x="26" y="62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49"/>
                  <a:pt x="26" y="48"/>
                  <a:pt x="25" y="48"/>
                </a:cubicBezTo>
                <a:cubicBezTo>
                  <a:pt x="24" y="47"/>
                  <a:pt x="24" y="46"/>
                  <a:pt x="24" y="46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29"/>
                  <a:pt x="28" y="25"/>
                  <a:pt x="32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9" y="25"/>
                  <a:pt x="42" y="29"/>
                  <a:pt x="42" y="33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46"/>
                  <a:pt x="42" y="47"/>
                  <a:pt x="41" y="48"/>
                </a:cubicBezTo>
                <a:cubicBezTo>
                  <a:pt x="40" y="48"/>
                  <a:pt x="40" y="49"/>
                  <a:pt x="40" y="50"/>
                </a:cubicBezTo>
                <a:cubicBezTo>
                  <a:pt x="40" y="56"/>
                  <a:pt x="40" y="56"/>
                  <a:pt x="40" y="56"/>
                </a:cubicBezTo>
                <a:cubicBezTo>
                  <a:pt x="40" y="58"/>
                  <a:pt x="41" y="59"/>
                  <a:pt x="43" y="59"/>
                </a:cubicBezTo>
                <a:cubicBezTo>
                  <a:pt x="45" y="59"/>
                  <a:pt x="46" y="58"/>
                  <a:pt x="46" y="56"/>
                </a:cubicBezTo>
                <a:cubicBezTo>
                  <a:pt x="46" y="52"/>
                  <a:pt x="46" y="52"/>
                  <a:pt x="46" y="52"/>
                </a:cubicBezTo>
                <a:cubicBezTo>
                  <a:pt x="48" y="50"/>
                  <a:pt x="49" y="48"/>
                  <a:pt x="49" y="46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25"/>
                  <a:pt x="42" y="19"/>
                  <a:pt x="34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24" y="19"/>
                  <a:pt x="18" y="25"/>
                  <a:pt x="18" y="33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8"/>
                  <a:pt x="18" y="50"/>
                  <a:pt x="20" y="52"/>
                </a:cubicBezTo>
                <a:cubicBezTo>
                  <a:pt x="20" y="60"/>
                  <a:pt x="20" y="60"/>
                  <a:pt x="20" y="60"/>
                </a:cubicBezTo>
                <a:cubicBezTo>
                  <a:pt x="17" y="62"/>
                  <a:pt x="10" y="66"/>
                  <a:pt x="3" y="71"/>
                </a:cubicBezTo>
                <a:cubicBezTo>
                  <a:pt x="1" y="73"/>
                  <a:pt x="0" y="76"/>
                  <a:pt x="0" y="78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9"/>
                  <a:pt x="1" y="90"/>
                  <a:pt x="3" y="90"/>
                </a:cubicBezTo>
                <a:close/>
                <a:moveTo>
                  <a:pt x="99" y="33"/>
                </a:moveTo>
                <a:cubicBezTo>
                  <a:pt x="99" y="18"/>
                  <a:pt x="99" y="18"/>
                  <a:pt x="99" y="18"/>
                </a:cubicBezTo>
                <a:cubicBezTo>
                  <a:pt x="99" y="8"/>
                  <a:pt x="9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69" y="0"/>
                  <a:pt x="61" y="8"/>
                  <a:pt x="61" y="18"/>
                </a:cubicBezTo>
                <a:cubicBezTo>
                  <a:pt x="61" y="33"/>
                  <a:pt x="61" y="33"/>
                  <a:pt x="61" y="33"/>
                </a:cubicBezTo>
                <a:cubicBezTo>
                  <a:pt x="61" y="36"/>
                  <a:pt x="62" y="39"/>
                  <a:pt x="64" y="41"/>
                </a:cubicBezTo>
                <a:cubicBezTo>
                  <a:pt x="64" y="53"/>
                  <a:pt x="64" y="53"/>
                  <a:pt x="64" y="53"/>
                </a:cubicBezTo>
                <a:cubicBezTo>
                  <a:pt x="60" y="55"/>
                  <a:pt x="51" y="60"/>
                  <a:pt x="42" y="67"/>
                </a:cubicBezTo>
                <a:cubicBezTo>
                  <a:pt x="40" y="70"/>
                  <a:pt x="38" y="73"/>
                  <a:pt x="38" y="76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9"/>
                  <a:pt x="40" y="90"/>
                  <a:pt x="41" y="90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21" y="90"/>
                  <a:pt x="122" y="89"/>
                  <a:pt x="122" y="87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22" y="73"/>
                  <a:pt x="121" y="70"/>
                  <a:pt x="118" y="67"/>
                </a:cubicBezTo>
                <a:cubicBezTo>
                  <a:pt x="109" y="60"/>
                  <a:pt x="100" y="55"/>
                  <a:pt x="96" y="53"/>
                </a:cubicBezTo>
                <a:cubicBezTo>
                  <a:pt x="96" y="41"/>
                  <a:pt x="96" y="41"/>
                  <a:pt x="96" y="41"/>
                </a:cubicBezTo>
                <a:cubicBezTo>
                  <a:pt x="98" y="39"/>
                  <a:pt x="99" y="36"/>
                  <a:pt x="99" y="33"/>
                </a:cubicBezTo>
                <a:close/>
                <a:moveTo>
                  <a:pt x="114" y="72"/>
                </a:moveTo>
                <a:cubicBezTo>
                  <a:pt x="115" y="73"/>
                  <a:pt x="116" y="75"/>
                  <a:pt x="116" y="76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45" y="84"/>
                  <a:pt x="45" y="84"/>
                  <a:pt x="45" y="84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5"/>
                  <a:pt x="45" y="73"/>
                  <a:pt x="46" y="72"/>
                </a:cubicBezTo>
                <a:cubicBezTo>
                  <a:pt x="56" y="65"/>
                  <a:pt x="66" y="59"/>
                  <a:pt x="68" y="58"/>
                </a:cubicBezTo>
                <a:cubicBezTo>
                  <a:pt x="70" y="58"/>
                  <a:pt x="71" y="56"/>
                  <a:pt x="71" y="55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8"/>
                  <a:pt x="70" y="37"/>
                  <a:pt x="69" y="37"/>
                </a:cubicBezTo>
                <a:cubicBezTo>
                  <a:pt x="68" y="36"/>
                  <a:pt x="67" y="35"/>
                  <a:pt x="67" y="34"/>
                </a:cubicBezTo>
                <a:cubicBezTo>
                  <a:pt x="67" y="18"/>
                  <a:pt x="67" y="18"/>
                  <a:pt x="67" y="18"/>
                </a:cubicBezTo>
                <a:cubicBezTo>
                  <a:pt x="67" y="11"/>
                  <a:pt x="72" y="6"/>
                  <a:pt x="78" y="6"/>
                </a:cubicBezTo>
                <a:cubicBezTo>
                  <a:pt x="82" y="6"/>
                  <a:pt x="82" y="6"/>
                  <a:pt x="82" y="6"/>
                </a:cubicBezTo>
                <a:cubicBezTo>
                  <a:pt x="88" y="6"/>
                  <a:pt x="93" y="11"/>
                  <a:pt x="93" y="18"/>
                </a:cubicBezTo>
                <a:cubicBezTo>
                  <a:pt x="93" y="34"/>
                  <a:pt x="93" y="34"/>
                  <a:pt x="93" y="34"/>
                </a:cubicBezTo>
                <a:cubicBezTo>
                  <a:pt x="93" y="35"/>
                  <a:pt x="92" y="36"/>
                  <a:pt x="91" y="37"/>
                </a:cubicBezTo>
                <a:cubicBezTo>
                  <a:pt x="90" y="37"/>
                  <a:pt x="90" y="38"/>
                  <a:pt x="90" y="39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6"/>
                  <a:pt x="91" y="58"/>
                  <a:pt x="92" y="58"/>
                </a:cubicBezTo>
                <a:cubicBezTo>
                  <a:pt x="94" y="59"/>
                  <a:pt x="104" y="65"/>
                  <a:pt x="114" y="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7B9256BC-3160-49A9-9806-12FA874598EA}"/>
              </a:ext>
            </a:extLst>
          </p:cNvPr>
          <p:cNvSpPr>
            <a:spLocks noEditPoints="1"/>
          </p:cNvSpPr>
          <p:nvPr/>
        </p:nvSpPr>
        <p:spPr bwMode="auto">
          <a:xfrm>
            <a:off x="8748749" y="2284914"/>
            <a:ext cx="424962" cy="446790"/>
          </a:xfrm>
          <a:custGeom>
            <a:avLst/>
            <a:gdLst>
              <a:gd name="T0" fmla="*/ 511725 w 153"/>
              <a:gd name="T1" fmla="*/ 176093 h 160"/>
              <a:gd name="T2" fmla="*/ 436169 w 153"/>
              <a:gd name="T3" fmla="*/ 72509 h 160"/>
              <a:gd name="T4" fmla="*/ 336571 w 153"/>
              <a:gd name="T5" fmla="*/ 58698 h 160"/>
              <a:gd name="T6" fmla="*/ 264449 w 153"/>
              <a:gd name="T7" fmla="*/ 0 h 160"/>
              <a:gd name="T8" fmla="*/ 188892 w 153"/>
              <a:gd name="T9" fmla="*/ 58698 h 160"/>
              <a:gd name="T10" fmla="*/ 116770 w 153"/>
              <a:gd name="T11" fmla="*/ 48339 h 160"/>
              <a:gd name="T12" fmla="*/ 75557 w 153"/>
              <a:gd name="T13" fmla="*/ 145018 h 160"/>
              <a:gd name="T14" fmla="*/ 3434 w 153"/>
              <a:gd name="T15" fmla="*/ 214074 h 160"/>
              <a:gd name="T16" fmla="*/ 3434 w 153"/>
              <a:gd name="T17" fmla="*/ 338376 h 160"/>
              <a:gd name="T18" fmla="*/ 75557 w 153"/>
              <a:gd name="T19" fmla="*/ 407432 h 160"/>
              <a:gd name="T20" fmla="*/ 116770 w 153"/>
              <a:gd name="T21" fmla="*/ 504111 h 160"/>
              <a:gd name="T22" fmla="*/ 195761 w 153"/>
              <a:gd name="T23" fmla="*/ 497205 h 160"/>
              <a:gd name="T24" fmla="*/ 281621 w 153"/>
              <a:gd name="T25" fmla="*/ 545544 h 160"/>
              <a:gd name="T26" fmla="*/ 401825 w 153"/>
              <a:gd name="T27" fmla="*/ 504111 h 160"/>
              <a:gd name="T28" fmla="*/ 446472 w 153"/>
              <a:gd name="T29" fmla="*/ 414338 h 160"/>
              <a:gd name="T30" fmla="*/ 525463 w 153"/>
              <a:gd name="T31" fmla="*/ 362545 h 160"/>
              <a:gd name="T32" fmla="*/ 491119 w 153"/>
              <a:gd name="T33" fmla="*/ 272772 h 160"/>
              <a:gd name="T34" fmla="*/ 501422 w 153"/>
              <a:gd name="T35" fmla="*/ 348734 h 160"/>
              <a:gd name="T36" fmla="*/ 439603 w 153"/>
              <a:gd name="T37" fmla="*/ 390168 h 160"/>
              <a:gd name="T38" fmla="*/ 405259 w 153"/>
              <a:gd name="T39" fmla="*/ 483394 h 160"/>
              <a:gd name="T40" fmla="*/ 315965 w 153"/>
              <a:gd name="T41" fmla="*/ 479941 h 160"/>
              <a:gd name="T42" fmla="*/ 209498 w 153"/>
              <a:gd name="T43" fmla="*/ 479941 h 160"/>
              <a:gd name="T44" fmla="*/ 120204 w 153"/>
              <a:gd name="T45" fmla="*/ 483394 h 160"/>
              <a:gd name="T46" fmla="*/ 85860 w 153"/>
              <a:gd name="T47" fmla="*/ 390168 h 160"/>
              <a:gd name="T48" fmla="*/ 24041 w 153"/>
              <a:gd name="T49" fmla="*/ 348734 h 160"/>
              <a:gd name="T50" fmla="*/ 24041 w 153"/>
              <a:gd name="T51" fmla="*/ 203716 h 160"/>
              <a:gd name="T52" fmla="*/ 85860 w 153"/>
              <a:gd name="T53" fmla="*/ 162282 h 160"/>
              <a:gd name="T54" fmla="*/ 120204 w 153"/>
              <a:gd name="T55" fmla="*/ 69056 h 160"/>
              <a:gd name="T56" fmla="*/ 188892 w 153"/>
              <a:gd name="T57" fmla="*/ 79415 h 160"/>
              <a:gd name="T58" fmla="*/ 267883 w 153"/>
              <a:gd name="T59" fmla="*/ 24170 h 160"/>
              <a:gd name="T60" fmla="*/ 340005 w 153"/>
              <a:gd name="T61" fmla="*/ 79415 h 160"/>
              <a:gd name="T62" fmla="*/ 425865 w 153"/>
              <a:gd name="T63" fmla="*/ 141565 h 160"/>
              <a:gd name="T64" fmla="*/ 504857 w 153"/>
              <a:gd name="T65" fmla="*/ 196810 h 160"/>
              <a:gd name="T66" fmla="*/ 470513 w 153"/>
              <a:gd name="T67" fmla="*/ 290036 h 160"/>
              <a:gd name="T68" fmla="*/ 302227 w 153"/>
              <a:gd name="T69" fmla="*/ 172641 h 160"/>
              <a:gd name="T70" fmla="*/ 236974 w 153"/>
              <a:gd name="T71" fmla="*/ 141565 h 160"/>
              <a:gd name="T72" fmla="*/ 195761 w 153"/>
              <a:gd name="T73" fmla="*/ 227886 h 160"/>
              <a:gd name="T74" fmla="*/ 127073 w 153"/>
              <a:gd name="T75" fmla="*/ 245150 h 160"/>
              <a:gd name="T76" fmla="*/ 182023 w 153"/>
              <a:gd name="T77" fmla="*/ 376357 h 160"/>
              <a:gd name="T78" fmla="*/ 329702 w 153"/>
              <a:gd name="T79" fmla="*/ 383262 h 160"/>
              <a:gd name="T80" fmla="*/ 391521 w 153"/>
              <a:gd name="T81" fmla="*/ 248603 h 160"/>
              <a:gd name="T82" fmla="*/ 151114 w 153"/>
              <a:gd name="T83" fmla="*/ 355640 h 160"/>
              <a:gd name="T84" fmla="*/ 182023 w 153"/>
              <a:gd name="T85" fmla="*/ 355640 h 160"/>
              <a:gd name="T86" fmla="*/ 329702 w 153"/>
              <a:gd name="T87" fmla="*/ 359093 h 160"/>
              <a:gd name="T88" fmla="*/ 202630 w 153"/>
              <a:gd name="T89" fmla="*/ 248603 h 160"/>
              <a:gd name="T90" fmla="*/ 271317 w 153"/>
              <a:gd name="T91" fmla="*/ 151924 h 160"/>
              <a:gd name="T92" fmla="*/ 288489 w 153"/>
              <a:gd name="T93" fmla="*/ 231338 h 160"/>
              <a:gd name="T94" fmla="*/ 353743 w 153"/>
              <a:gd name="T95" fmla="*/ 338376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3" h="160">
                <a:moveTo>
                  <a:pt x="152" y="62"/>
                </a:moveTo>
                <a:cubicBezTo>
                  <a:pt x="153" y="60"/>
                  <a:pt x="153" y="57"/>
                  <a:pt x="153" y="55"/>
                </a:cubicBezTo>
                <a:cubicBezTo>
                  <a:pt x="152" y="53"/>
                  <a:pt x="151" y="52"/>
                  <a:pt x="149" y="51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0" y="41"/>
                  <a:pt x="130" y="41"/>
                  <a:pt x="130" y="40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6" y="17"/>
                  <a:pt x="123" y="14"/>
                  <a:pt x="119" y="14"/>
                </a:cubicBezTo>
                <a:cubicBezTo>
                  <a:pt x="118" y="14"/>
                  <a:pt x="118" y="14"/>
                  <a:pt x="117" y="14"/>
                </a:cubicBezTo>
                <a:cubicBezTo>
                  <a:pt x="98" y="17"/>
                  <a:pt x="98" y="17"/>
                  <a:pt x="98" y="17"/>
                </a:cubicBezTo>
                <a:cubicBezTo>
                  <a:pt x="97" y="17"/>
                  <a:pt x="97" y="17"/>
                  <a:pt x="96" y="16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74" y="0"/>
                  <a:pt x="72" y="1"/>
                  <a:pt x="71" y="2"/>
                </a:cubicBezTo>
                <a:cubicBezTo>
                  <a:pt x="57" y="16"/>
                  <a:pt x="57" y="16"/>
                  <a:pt x="57" y="16"/>
                </a:cubicBezTo>
                <a:cubicBezTo>
                  <a:pt x="56" y="17"/>
                  <a:pt x="56" y="17"/>
                  <a:pt x="55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36" y="14"/>
                  <a:pt x="36" y="14"/>
                  <a:pt x="36" y="14"/>
                </a:cubicBezTo>
                <a:cubicBezTo>
                  <a:pt x="35" y="14"/>
                  <a:pt x="35" y="14"/>
                  <a:pt x="34" y="14"/>
                </a:cubicBezTo>
                <a:cubicBezTo>
                  <a:pt x="30" y="14"/>
                  <a:pt x="27" y="17"/>
                  <a:pt x="26" y="21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1"/>
                  <a:pt x="23" y="41"/>
                  <a:pt x="22" y="42"/>
                </a:cubicBezTo>
                <a:cubicBezTo>
                  <a:pt x="5" y="50"/>
                  <a:pt x="5" y="50"/>
                  <a:pt x="5" y="50"/>
                </a:cubicBezTo>
                <a:cubicBezTo>
                  <a:pt x="3" y="51"/>
                  <a:pt x="1" y="53"/>
                  <a:pt x="0" y="55"/>
                </a:cubicBezTo>
                <a:cubicBezTo>
                  <a:pt x="0" y="57"/>
                  <a:pt x="0" y="60"/>
                  <a:pt x="1" y="62"/>
                </a:cubicBezTo>
                <a:cubicBezTo>
                  <a:pt x="10" y="79"/>
                  <a:pt x="10" y="79"/>
                  <a:pt x="10" y="79"/>
                </a:cubicBezTo>
                <a:cubicBezTo>
                  <a:pt x="10" y="80"/>
                  <a:pt x="10" y="80"/>
                  <a:pt x="10" y="81"/>
                </a:cubicBezTo>
                <a:cubicBezTo>
                  <a:pt x="1" y="98"/>
                  <a:pt x="1" y="98"/>
                  <a:pt x="1" y="98"/>
                </a:cubicBezTo>
                <a:cubicBezTo>
                  <a:pt x="0" y="100"/>
                  <a:pt x="0" y="103"/>
                  <a:pt x="0" y="105"/>
                </a:cubicBezTo>
                <a:cubicBezTo>
                  <a:pt x="1" y="107"/>
                  <a:pt x="3" y="109"/>
                  <a:pt x="5" y="110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3" y="119"/>
                  <a:pt x="23" y="119"/>
                  <a:pt x="23" y="120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7" y="143"/>
                  <a:pt x="30" y="146"/>
                  <a:pt x="34" y="146"/>
                </a:cubicBezTo>
                <a:cubicBezTo>
                  <a:pt x="35" y="146"/>
                  <a:pt x="35" y="146"/>
                  <a:pt x="36" y="146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6" y="143"/>
                  <a:pt x="56" y="143"/>
                  <a:pt x="57" y="144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2" y="159"/>
                  <a:pt x="74" y="160"/>
                  <a:pt x="77" y="160"/>
                </a:cubicBezTo>
                <a:cubicBezTo>
                  <a:pt x="79" y="160"/>
                  <a:pt x="81" y="159"/>
                  <a:pt x="82" y="158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7" y="143"/>
                  <a:pt x="97" y="143"/>
                  <a:pt x="98" y="143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18" y="146"/>
                  <a:pt x="118" y="146"/>
                  <a:pt x="119" y="146"/>
                </a:cubicBezTo>
                <a:cubicBezTo>
                  <a:pt x="123" y="146"/>
                  <a:pt x="126" y="143"/>
                  <a:pt x="127" y="139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19"/>
                  <a:pt x="130" y="119"/>
                  <a:pt x="131" y="118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51" y="109"/>
                  <a:pt x="152" y="107"/>
                  <a:pt x="153" y="105"/>
                </a:cubicBezTo>
                <a:cubicBezTo>
                  <a:pt x="153" y="103"/>
                  <a:pt x="153" y="100"/>
                  <a:pt x="152" y="98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43" y="80"/>
                  <a:pt x="143" y="80"/>
                  <a:pt x="143" y="79"/>
                </a:cubicBezTo>
                <a:lnTo>
                  <a:pt x="152" y="62"/>
                </a:lnTo>
                <a:close/>
                <a:moveTo>
                  <a:pt x="137" y="84"/>
                </a:moveTo>
                <a:cubicBezTo>
                  <a:pt x="146" y="101"/>
                  <a:pt x="146" y="101"/>
                  <a:pt x="146" y="101"/>
                </a:cubicBezTo>
                <a:cubicBezTo>
                  <a:pt x="147" y="102"/>
                  <a:pt x="147" y="102"/>
                  <a:pt x="146" y="103"/>
                </a:cubicBezTo>
                <a:cubicBezTo>
                  <a:pt x="146" y="103"/>
                  <a:pt x="146" y="104"/>
                  <a:pt x="146" y="104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6" y="114"/>
                  <a:pt x="124" y="116"/>
                  <a:pt x="124" y="119"/>
                </a:cubicBezTo>
                <a:cubicBezTo>
                  <a:pt x="120" y="138"/>
                  <a:pt x="120" y="138"/>
                  <a:pt x="120" y="138"/>
                </a:cubicBezTo>
                <a:cubicBezTo>
                  <a:pt x="120" y="139"/>
                  <a:pt x="119" y="140"/>
                  <a:pt x="118" y="140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5" y="137"/>
                  <a:pt x="93" y="137"/>
                  <a:pt x="92" y="139"/>
                </a:cubicBezTo>
                <a:cubicBezTo>
                  <a:pt x="78" y="153"/>
                  <a:pt x="78" y="153"/>
                  <a:pt x="78" y="153"/>
                </a:cubicBezTo>
                <a:cubicBezTo>
                  <a:pt x="77" y="154"/>
                  <a:pt x="76" y="154"/>
                  <a:pt x="75" y="153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60" y="138"/>
                  <a:pt x="58" y="137"/>
                  <a:pt x="55" y="137"/>
                </a:cubicBezTo>
                <a:cubicBezTo>
                  <a:pt x="55" y="137"/>
                  <a:pt x="55" y="137"/>
                  <a:pt x="54" y="137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4" y="140"/>
                  <a:pt x="33" y="139"/>
                  <a:pt x="33" y="138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29" y="116"/>
                  <a:pt x="27" y="114"/>
                  <a:pt x="25" y="113"/>
                </a:cubicBezTo>
                <a:cubicBezTo>
                  <a:pt x="7" y="104"/>
                  <a:pt x="7" y="104"/>
                  <a:pt x="7" y="104"/>
                </a:cubicBezTo>
                <a:cubicBezTo>
                  <a:pt x="7" y="104"/>
                  <a:pt x="7" y="103"/>
                  <a:pt x="7" y="103"/>
                </a:cubicBezTo>
                <a:cubicBezTo>
                  <a:pt x="6" y="102"/>
                  <a:pt x="6" y="102"/>
                  <a:pt x="7" y="101"/>
                </a:cubicBezTo>
                <a:cubicBezTo>
                  <a:pt x="16" y="84"/>
                  <a:pt x="16" y="84"/>
                  <a:pt x="16" y="84"/>
                </a:cubicBezTo>
                <a:cubicBezTo>
                  <a:pt x="17" y="81"/>
                  <a:pt x="17" y="79"/>
                  <a:pt x="16" y="76"/>
                </a:cubicBezTo>
                <a:cubicBezTo>
                  <a:pt x="7" y="59"/>
                  <a:pt x="7" y="59"/>
                  <a:pt x="7" y="59"/>
                </a:cubicBezTo>
                <a:cubicBezTo>
                  <a:pt x="6" y="58"/>
                  <a:pt x="6" y="58"/>
                  <a:pt x="7" y="57"/>
                </a:cubicBezTo>
                <a:cubicBezTo>
                  <a:pt x="7" y="57"/>
                  <a:pt x="7" y="56"/>
                  <a:pt x="7" y="56"/>
                </a:cubicBezTo>
                <a:cubicBezTo>
                  <a:pt x="25" y="47"/>
                  <a:pt x="25" y="47"/>
                  <a:pt x="25" y="47"/>
                </a:cubicBezTo>
                <a:cubicBezTo>
                  <a:pt x="27" y="46"/>
                  <a:pt x="29" y="44"/>
                  <a:pt x="30" y="41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1"/>
                  <a:pt x="34" y="20"/>
                  <a:pt x="35" y="20"/>
                </a:cubicBezTo>
                <a:cubicBezTo>
                  <a:pt x="54" y="23"/>
                  <a:pt x="54" y="23"/>
                  <a:pt x="54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8" y="23"/>
                  <a:pt x="60" y="23"/>
                  <a:pt x="61" y="21"/>
                </a:cubicBezTo>
                <a:cubicBezTo>
                  <a:pt x="75" y="7"/>
                  <a:pt x="75" y="7"/>
                  <a:pt x="75" y="7"/>
                </a:cubicBezTo>
                <a:cubicBezTo>
                  <a:pt x="76" y="6"/>
                  <a:pt x="77" y="6"/>
                  <a:pt x="78" y="7"/>
                </a:cubicBezTo>
                <a:cubicBezTo>
                  <a:pt x="92" y="21"/>
                  <a:pt x="92" y="21"/>
                  <a:pt x="92" y="21"/>
                </a:cubicBezTo>
                <a:cubicBezTo>
                  <a:pt x="93" y="23"/>
                  <a:pt x="95" y="23"/>
                  <a:pt x="98" y="23"/>
                </a:cubicBezTo>
                <a:cubicBezTo>
                  <a:pt x="98" y="23"/>
                  <a:pt x="98" y="23"/>
                  <a:pt x="99" y="23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19" y="20"/>
                  <a:pt x="120" y="21"/>
                  <a:pt x="121" y="2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4" y="44"/>
                  <a:pt x="126" y="46"/>
                  <a:pt x="128" y="47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6" y="56"/>
                  <a:pt x="146" y="57"/>
                  <a:pt x="147" y="57"/>
                </a:cubicBezTo>
                <a:cubicBezTo>
                  <a:pt x="147" y="58"/>
                  <a:pt x="147" y="58"/>
                  <a:pt x="146" y="59"/>
                </a:cubicBezTo>
                <a:cubicBezTo>
                  <a:pt x="137" y="76"/>
                  <a:pt x="137" y="76"/>
                  <a:pt x="137" y="76"/>
                </a:cubicBezTo>
                <a:cubicBezTo>
                  <a:pt x="136" y="79"/>
                  <a:pt x="136" y="81"/>
                  <a:pt x="137" y="84"/>
                </a:cubicBezTo>
                <a:close/>
                <a:moveTo>
                  <a:pt x="102" y="60"/>
                </a:moveTo>
                <a:cubicBezTo>
                  <a:pt x="88" y="60"/>
                  <a:pt x="88" y="60"/>
                  <a:pt x="88" y="60"/>
                </a:cubicBezTo>
                <a:cubicBezTo>
                  <a:pt x="88" y="50"/>
                  <a:pt x="88" y="50"/>
                  <a:pt x="88" y="50"/>
                </a:cubicBezTo>
                <a:cubicBezTo>
                  <a:pt x="88" y="45"/>
                  <a:pt x="86" y="41"/>
                  <a:pt x="83" y="39"/>
                </a:cubicBezTo>
                <a:cubicBezTo>
                  <a:pt x="78" y="35"/>
                  <a:pt x="72" y="37"/>
                  <a:pt x="71" y="37"/>
                </a:cubicBezTo>
                <a:cubicBezTo>
                  <a:pt x="70" y="38"/>
                  <a:pt x="69" y="39"/>
                  <a:pt x="69" y="41"/>
                </a:cubicBezTo>
                <a:cubicBezTo>
                  <a:pt x="69" y="53"/>
                  <a:pt x="69" y="53"/>
                  <a:pt x="69" y="53"/>
                </a:cubicBezTo>
                <a:cubicBezTo>
                  <a:pt x="69" y="62"/>
                  <a:pt x="58" y="66"/>
                  <a:pt x="58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5"/>
                  <a:pt x="54" y="65"/>
                  <a:pt x="53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0" y="65"/>
                  <a:pt x="37" y="68"/>
                  <a:pt x="37" y="71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7" y="107"/>
                  <a:pt x="40" y="109"/>
                  <a:pt x="44" y="109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5" y="109"/>
                  <a:pt x="56" y="109"/>
                  <a:pt x="57" y="108"/>
                </a:cubicBezTo>
                <a:cubicBezTo>
                  <a:pt x="59" y="110"/>
                  <a:pt x="62" y="111"/>
                  <a:pt x="65" y="111"/>
                </a:cubicBezTo>
                <a:cubicBezTo>
                  <a:pt x="96" y="111"/>
                  <a:pt x="96" y="111"/>
                  <a:pt x="96" y="111"/>
                </a:cubicBezTo>
                <a:cubicBezTo>
                  <a:pt x="104" y="111"/>
                  <a:pt x="109" y="106"/>
                  <a:pt x="110" y="99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4" y="66"/>
                  <a:pt x="109" y="60"/>
                  <a:pt x="102" y="60"/>
                </a:cubicBezTo>
                <a:close/>
                <a:moveTo>
                  <a:pt x="53" y="103"/>
                </a:moveTo>
                <a:cubicBezTo>
                  <a:pt x="44" y="103"/>
                  <a:pt x="44" y="103"/>
                  <a:pt x="44" y="103"/>
                </a:cubicBezTo>
                <a:cubicBezTo>
                  <a:pt x="44" y="71"/>
                  <a:pt x="44" y="71"/>
                  <a:pt x="44" y="71"/>
                </a:cubicBezTo>
                <a:cubicBezTo>
                  <a:pt x="53" y="71"/>
                  <a:pt x="53" y="71"/>
                  <a:pt x="53" y="71"/>
                </a:cubicBezTo>
                <a:lnTo>
                  <a:pt x="53" y="103"/>
                </a:lnTo>
                <a:close/>
                <a:moveTo>
                  <a:pt x="103" y="98"/>
                </a:moveTo>
                <a:cubicBezTo>
                  <a:pt x="103" y="98"/>
                  <a:pt x="103" y="99"/>
                  <a:pt x="103" y="99"/>
                </a:cubicBezTo>
                <a:cubicBezTo>
                  <a:pt x="103" y="100"/>
                  <a:pt x="102" y="104"/>
                  <a:pt x="96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59" y="102"/>
                  <a:pt x="59" y="99"/>
                </a:cubicBezTo>
                <a:cubicBezTo>
                  <a:pt x="59" y="72"/>
                  <a:pt x="59" y="72"/>
                  <a:pt x="59" y="72"/>
                </a:cubicBezTo>
                <a:cubicBezTo>
                  <a:pt x="61" y="71"/>
                  <a:pt x="75" y="67"/>
                  <a:pt x="75" y="53"/>
                </a:cubicBezTo>
                <a:cubicBezTo>
                  <a:pt x="75" y="43"/>
                  <a:pt x="75" y="43"/>
                  <a:pt x="75" y="43"/>
                </a:cubicBezTo>
                <a:cubicBezTo>
                  <a:pt x="76" y="43"/>
                  <a:pt x="78" y="43"/>
                  <a:pt x="79" y="44"/>
                </a:cubicBezTo>
                <a:cubicBezTo>
                  <a:pt x="81" y="45"/>
                  <a:pt x="81" y="47"/>
                  <a:pt x="81" y="50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6"/>
                  <a:pt x="83" y="67"/>
                  <a:pt x="84" y="67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5" y="67"/>
                  <a:pt x="107" y="69"/>
                  <a:pt x="107" y="72"/>
                </a:cubicBezTo>
                <a:lnTo>
                  <a:pt x="103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9" name="Freeform 24">
            <a:extLst>
              <a:ext uri="{FF2B5EF4-FFF2-40B4-BE49-F238E27FC236}">
                <a16:creationId xmlns:a16="http://schemas.microsoft.com/office/drawing/2014/main" id="{8773B7DF-551C-459C-A582-926E6BCD0E95}"/>
              </a:ext>
            </a:extLst>
          </p:cNvPr>
          <p:cNvSpPr>
            <a:spLocks noEditPoints="1"/>
          </p:cNvSpPr>
          <p:nvPr/>
        </p:nvSpPr>
        <p:spPr bwMode="auto">
          <a:xfrm>
            <a:off x="3742506" y="1294282"/>
            <a:ext cx="442936" cy="427528"/>
          </a:xfrm>
          <a:custGeom>
            <a:avLst/>
            <a:gdLst>
              <a:gd name="T0" fmla="*/ 0 w 160"/>
              <a:gd name="T1" fmla="*/ 445714 h 153"/>
              <a:gd name="T2" fmla="*/ 95845 w 160"/>
              <a:gd name="T3" fmla="*/ 476811 h 153"/>
              <a:gd name="T4" fmla="*/ 171153 w 160"/>
              <a:gd name="T5" fmla="*/ 490631 h 153"/>
              <a:gd name="T6" fmla="*/ 318344 w 160"/>
              <a:gd name="T7" fmla="*/ 476811 h 153"/>
              <a:gd name="T8" fmla="*/ 171153 w 160"/>
              <a:gd name="T9" fmla="*/ 466445 h 153"/>
              <a:gd name="T10" fmla="*/ 126653 w 160"/>
              <a:gd name="T11" fmla="*/ 231495 h 153"/>
              <a:gd name="T12" fmla="*/ 232767 w 160"/>
              <a:gd name="T13" fmla="*/ 34552 h 153"/>
              <a:gd name="T14" fmla="*/ 294382 w 160"/>
              <a:gd name="T15" fmla="*/ 93289 h 153"/>
              <a:gd name="T16" fmla="*/ 304651 w 160"/>
              <a:gd name="T17" fmla="*/ 193488 h 153"/>
              <a:gd name="T18" fmla="*/ 468958 w 160"/>
              <a:gd name="T19" fmla="*/ 238405 h 153"/>
              <a:gd name="T20" fmla="*/ 468958 w 160"/>
              <a:gd name="T21" fmla="*/ 252226 h 153"/>
              <a:gd name="T22" fmla="*/ 479227 w 160"/>
              <a:gd name="T23" fmla="*/ 262591 h 153"/>
              <a:gd name="T24" fmla="*/ 492919 w 160"/>
              <a:gd name="T25" fmla="*/ 241861 h 153"/>
              <a:gd name="T26" fmla="*/ 492919 w 160"/>
              <a:gd name="T27" fmla="*/ 238405 h 153"/>
              <a:gd name="T28" fmla="*/ 318344 w 160"/>
              <a:gd name="T29" fmla="*/ 169302 h 153"/>
              <a:gd name="T30" fmla="*/ 287536 w 160"/>
              <a:gd name="T31" fmla="*/ 24186 h 153"/>
              <a:gd name="T32" fmla="*/ 212229 w 160"/>
              <a:gd name="T33" fmla="*/ 24186 h 153"/>
              <a:gd name="T34" fmla="*/ 123230 w 160"/>
              <a:gd name="T35" fmla="*/ 207309 h 153"/>
              <a:gd name="T36" fmla="*/ 30807 w 160"/>
              <a:gd name="T37" fmla="*/ 193488 h 153"/>
              <a:gd name="T38" fmla="*/ 106115 w 160"/>
              <a:gd name="T39" fmla="*/ 224585 h 153"/>
              <a:gd name="T40" fmla="*/ 95845 w 160"/>
              <a:gd name="T41" fmla="*/ 452625 h 153"/>
              <a:gd name="T42" fmla="*/ 20538 w 160"/>
              <a:gd name="T43" fmla="*/ 445714 h 153"/>
              <a:gd name="T44" fmla="*/ 30807 w 160"/>
              <a:gd name="T45" fmla="*/ 217674 h 153"/>
              <a:gd name="T46" fmla="*/ 106115 w 160"/>
              <a:gd name="T47" fmla="*/ 224585 h 153"/>
              <a:gd name="T48" fmla="*/ 379959 w 160"/>
              <a:gd name="T49" fmla="*/ 355880 h 153"/>
              <a:gd name="T50" fmla="*/ 359420 w 160"/>
              <a:gd name="T51" fmla="*/ 390432 h 153"/>
              <a:gd name="T52" fmla="*/ 349151 w 160"/>
              <a:gd name="T53" fmla="*/ 518273 h 153"/>
              <a:gd name="T54" fmla="*/ 537419 w 160"/>
              <a:gd name="T55" fmla="*/ 528638 h 153"/>
              <a:gd name="T56" fmla="*/ 547688 w 160"/>
              <a:gd name="T57" fmla="*/ 400797 h 153"/>
              <a:gd name="T58" fmla="*/ 513458 w 160"/>
              <a:gd name="T59" fmla="*/ 390432 h 153"/>
              <a:gd name="T60" fmla="*/ 448420 w 160"/>
              <a:gd name="T61" fmla="*/ 286777 h 153"/>
              <a:gd name="T62" fmla="*/ 448420 w 160"/>
              <a:gd name="T63" fmla="*/ 310964 h 153"/>
              <a:gd name="T64" fmla="*/ 492919 w 160"/>
              <a:gd name="T65" fmla="*/ 390432 h 153"/>
              <a:gd name="T66" fmla="*/ 403920 w 160"/>
              <a:gd name="T67" fmla="*/ 355880 h 153"/>
              <a:gd name="T68" fmla="*/ 527150 w 160"/>
              <a:gd name="T69" fmla="*/ 504452 h 153"/>
              <a:gd name="T70" fmla="*/ 369689 w 160"/>
              <a:gd name="T71" fmla="*/ 411163 h 1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53">
                <a:moveTo>
                  <a:pt x="0" y="65"/>
                </a:moveTo>
                <a:cubicBezTo>
                  <a:pt x="0" y="129"/>
                  <a:pt x="0" y="129"/>
                  <a:pt x="0" y="129"/>
                </a:cubicBezTo>
                <a:cubicBezTo>
                  <a:pt x="0" y="134"/>
                  <a:pt x="4" y="138"/>
                  <a:pt x="9" y="138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31" y="138"/>
                  <a:pt x="34" y="137"/>
                  <a:pt x="35" y="135"/>
                </a:cubicBezTo>
                <a:cubicBezTo>
                  <a:pt x="39" y="139"/>
                  <a:pt x="44" y="142"/>
                  <a:pt x="50" y="142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2"/>
                  <a:pt x="93" y="140"/>
                  <a:pt x="93" y="138"/>
                </a:cubicBezTo>
                <a:cubicBezTo>
                  <a:pt x="93" y="137"/>
                  <a:pt x="92" y="135"/>
                  <a:pt x="90" y="135"/>
                </a:cubicBezTo>
                <a:cubicBezTo>
                  <a:pt x="50" y="135"/>
                  <a:pt x="50" y="135"/>
                  <a:pt x="50" y="135"/>
                </a:cubicBezTo>
                <a:cubicBezTo>
                  <a:pt x="43" y="135"/>
                  <a:pt x="37" y="129"/>
                  <a:pt x="37" y="122"/>
                </a:cubicBezTo>
                <a:cubicBezTo>
                  <a:pt x="37" y="67"/>
                  <a:pt x="37" y="67"/>
                  <a:pt x="37" y="67"/>
                </a:cubicBezTo>
                <a:cubicBezTo>
                  <a:pt x="45" y="64"/>
                  <a:pt x="68" y="54"/>
                  <a:pt x="68" y="32"/>
                </a:cubicBezTo>
                <a:cubicBezTo>
                  <a:pt x="68" y="10"/>
                  <a:pt x="68" y="10"/>
                  <a:pt x="68" y="10"/>
                </a:cubicBezTo>
                <a:cubicBezTo>
                  <a:pt x="71" y="9"/>
                  <a:pt x="77" y="9"/>
                  <a:pt x="81" y="12"/>
                </a:cubicBezTo>
                <a:cubicBezTo>
                  <a:pt x="84" y="15"/>
                  <a:pt x="86" y="19"/>
                  <a:pt x="86" y="27"/>
                </a:cubicBezTo>
                <a:cubicBezTo>
                  <a:pt x="86" y="53"/>
                  <a:pt x="86" y="53"/>
                  <a:pt x="86" y="53"/>
                </a:cubicBezTo>
                <a:cubicBezTo>
                  <a:pt x="86" y="54"/>
                  <a:pt x="88" y="56"/>
                  <a:pt x="89" y="56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31" y="56"/>
                  <a:pt x="137" y="62"/>
                  <a:pt x="137" y="69"/>
                </a:cubicBezTo>
                <a:cubicBezTo>
                  <a:pt x="137" y="70"/>
                  <a:pt x="137" y="70"/>
                  <a:pt x="137" y="70"/>
                </a:cubicBezTo>
                <a:cubicBezTo>
                  <a:pt x="137" y="73"/>
                  <a:pt x="137" y="73"/>
                  <a:pt x="137" y="73"/>
                </a:cubicBezTo>
                <a:cubicBezTo>
                  <a:pt x="137" y="74"/>
                  <a:pt x="138" y="76"/>
                  <a:pt x="139" y="76"/>
                </a:cubicBezTo>
                <a:cubicBezTo>
                  <a:pt x="140" y="76"/>
                  <a:pt x="140" y="76"/>
                  <a:pt x="140" y="76"/>
                </a:cubicBezTo>
                <a:cubicBezTo>
                  <a:pt x="142" y="76"/>
                  <a:pt x="143" y="75"/>
                  <a:pt x="143" y="74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4" y="58"/>
                  <a:pt x="135" y="49"/>
                  <a:pt x="124" y="49"/>
                </a:cubicBezTo>
                <a:cubicBezTo>
                  <a:pt x="93" y="49"/>
                  <a:pt x="93" y="49"/>
                  <a:pt x="93" y="49"/>
                </a:cubicBezTo>
                <a:cubicBezTo>
                  <a:pt x="93" y="27"/>
                  <a:pt x="93" y="27"/>
                  <a:pt x="93" y="27"/>
                </a:cubicBezTo>
                <a:cubicBezTo>
                  <a:pt x="93" y="17"/>
                  <a:pt x="90" y="11"/>
                  <a:pt x="84" y="7"/>
                </a:cubicBezTo>
                <a:cubicBezTo>
                  <a:pt x="76" y="0"/>
                  <a:pt x="64" y="4"/>
                  <a:pt x="64" y="4"/>
                </a:cubicBezTo>
                <a:cubicBezTo>
                  <a:pt x="62" y="5"/>
                  <a:pt x="62" y="6"/>
                  <a:pt x="62" y="7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49"/>
                  <a:pt x="43" y="58"/>
                  <a:pt x="36" y="60"/>
                </a:cubicBezTo>
                <a:cubicBezTo>
                  <a:pt x="34" y="58"/>
                  <a:pt x="32" y="56"/>
                  <a:pt x="28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4" y="56"/>
                  <a:pt x="0" y="60"/>
                  <a:pt x="0" y="65"/>
                </a:cubicBezTo>
                <a:close/>
                <a:moveTo>
                  <a:pt x="31" y="65"/>
                </a:moveTo>
                <a:cubicBezTo>
                  <a:pt x="31" y="129"/>
                  <a:pt x="31" y="129"/>
                  <a:pt x="31" y="129"/>
                </a:cubicBezTo>
                <a:cubicBezTo>
                  <a:pt x="31" y="130"/>
                  <a:pt x="30" y="131"/>
                  <a:pt x="28" y="131"/>
                </a:cubicBezTo>
                <a:cubicBezTo>
                  <a:pt x="9" y="131"/>
                  <a:pt x="9" y="131"/>
                  <a:pt x="9" y="131"/>
                </a:cubicBezTo>
                <a:cubicBezTo>
                  <a:pt x="7" y="131"/>
                  <a:pt x="6" y="130"/>
                  <a:pt x="6" y="129"/>
                </a:cubicBezTo>
                <a:cubicBezTo>
                  <a:pt x="6" y="65"/>
                  <a:pt x="6" y="65"/>
                  <a:pt x="6" y="65"/>
                </a:cubicBezTo>
                <a:cubicBezTo>
                  <a:pt x="6" y="64"/>
                  <a:pt x="7" y="63"/>
                  <a:pt x="9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63"/>
                  <a:pt x="31" y="64"/>
                  <a:pt x="31" y="65"/>
                </a:cubicBezTo>
                <a:close/>
                <a:moveTo>
                  <a:pt x="131" y="83"/>
                </a:moveTo>
                <a:cubicBezTo>
                  <a:pt x="120" y="83"/>
                  <a:pt x="111" y="92"/>
                  <a:pt x="111" y="103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3" y="113"/>
                  <a:pt x="102" y="114"/>
                  <a:pt x="102" y="116"/>
                </a:cubicBezTo>
                <a:cubicBezTo>
                  <a:pt x="102" y="150"/>
                  <a:pt x="102" y="150"/>
                  <a:pt x="102" y="150"/>
                </a:cubicBezTo>
                <a:cubicBezTo>
                  <a:pt x="102" y="151"/>
                  <a:pt x="103" y="153"/>
                  <a:pt x="105" y="153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9" y="153"/>
                  <a:pt x="160" y="151"/>
                  <a:pt x="160" y="150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4"/>
                  <a:pt x="159" y="113"/>
                  <a:pt x="157" y="113"/>
                </a:cubicBezTo>
                <a:cubicBezTo>
                  <a:pt x="150" y="113"/>
                  <a:pt x="150" y="113"/>
                  <a:pt x="150" y="113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50" y="92"/>
                  <a:pt x="142" y="83"/>
                  <a:pt x="131" y="83"/>
                </a:cubicBezTo>
                <a:close/>
                <a:moveTo>
                  <a:pt x="118" y="103"/>
                </a:moveTo>
                <a:cubicBezTo>
                  <a:pt x="118" y="96"/>
                  <a:pt x="124" y="90"/>
                  <a:pt x="131" y="90"/>
                </a:cubicBezTo>
                <a:cubicBezTo>
                  <a:pt x="138" y="90"/>
                  <a:pt x="144" y="96"/>
                  <a:pt x="144" y="103"/>
                </a:cubicBezTo>
                <a:cubicBezTo>
                  <a:pt x="144" y="113"/>
                  <a:pt x="144" y="113"/>
                  <a:pt x="144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03"/>
                  <a:pt x="118" y="103"/>
                  <a:pt x="118" y="103"/>
                </a:cubicBezTo>
                <a:close/>
                <a:moveTo>
                  <a:pt x="154" y="119"/>
                </a:moveTo>
                <a:cubicBezTo>
                  <a:pt x="154" y="146"/>
                  <a:pt x="154" y="146"/>
                  <a:pt x="154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19"/>
                  <a:pt x="108" y="119"/>
                  <a:pt x="108" y="119"/>
                </a:cubicBezTo>
                <a:lnTo>
                  <a:pt x="154" y="1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0" name="Freeform 25">
            <a:extLst>
              <a:ext uri="{FF2B5EF4-FFF2-40B4-BE49-F238E27FC236}">
                <a16:creationId xmlns:a16="http://schemas.microsoft.com/office/drawing/2014/main" id="{2522CA96-5AC0-4D5B-84EE-903AE7D871C3}"/>
              </a:ext>
            </a:extLst>
          </p:cNvPr>
          <p:cNvSpPr>
            <a:spLocks noEditPoints="1"/>
          </p:cNvSpPr>
          <p:nvPr/>
        </p:nvSpPr>
        <p:spPr bwMode="auto">
          <a:xfrm>
            <a:off x="3795816" y="2284274"/>
            <a:ext cx="335090" cy="448070"/>
          </a:xfrm>
          <a:custGeom>
            <a:avLst/>
            <a:gdLst>
              <a:gd name="T0" fmla="*/ 229427 w 121"/>
              <a:gd name="T1" fmla="*/ 10388 h 160"/>
              <a:gd name="T2" fmla="*/ 208881 w 121"/>
              <a:gd name="T3" fmla="*/ 10388 h 160"/>
              <a:gd name="T4" fmla="*/ 219154 w 121"/>
              <a:gd name="T5" fmla="*/ 110808 h 160"/>
              <a:gd name="T6" fmla="*/ 136971 w 121"/>
              <a:gd name="T7" fmla="*/ 135047 h 160"/>
              <a:gd name="T8" fmla="*/ 143820 w 121"/>
              <a:gd name="T9" fmla="*/ 117733 h 160"/>
              <a:gd name="T10" fmla="*/ 65061 w 121"/>
              <a:gd name="T11" fmla="*/ 55404 h 160"/>
              <a:gd name="T12" fmla="*/ 126698 w 121"/>
              <a:gd name="T13" fmla="*/ 131584 h 160"/>
              <a:gd name="T14" fmla="*/ 400641 w 121"/>
              <a:gd name="T15" fmla="*/ 200839 h 160"/>
              <a:gd name="T16" fmla="*/ 301337 w 121"/>
              <a:gd name="T17" fmla="*/ 211227 h 160"/>
              <a:gd name="T18" fmla="*/ 400641 w 121"/>
              <a:gd name="T19" fmla="*/ 221615 h 160"/>
              <a:gd name="T20" fmla="*/ 400641 w 121"/>
              <a:gd name="T21" fmla="*/ 200839 h 160"/>
              <a:gd name="T22" fmla="*/ 37667 w 121"/>
              <a:gd name="T23" fmla="*/ 221615 h 160"/>
              <a:gd name="T24" fmla="*/ 133547 w 121"/>
              <a:gd name="T25" fmla="*/ 211227 h 160"/>
              <a:gd name="T26" fmla="*/ 37667 w 121"/>
              <a:gd name="T27" fmla="*/ 200839 h 160"/>
              <a:gd name="T28" fmla="*/ 301337 w 121"/>
              <a:gd name="T29" fmla="*/ 138510 h 160"/>
              <a:gd name="T30" fmla="*/ 362974 w 121"/>
              <a:gd name="T31" fmla="*/ 62329 h 160"/>
              <a:gd name="T32" fmla="*/ 284215 w 121"/>
              <a:gd name="T33" fmla="*/ 124659 h 160"/>
              <a:gd name="T34" fmla="*/ 294488 w 121"/>
              <a:gd name="T35" fmla="*/ 141972 h 160"/>
              <a:gd name="T36" fmla="*/ 0 w 121"/>
              <a:gd name="T37" fmla="*/ 332423 h 160"/>
              <a:gd name="T38" fmla="*/ 20546 w 121"/>
              <a:gd name="T39" fmla="*/ 547113 h 160"/>
              <a:gd name="T40" fmla="*/ 106153 w 121"/>
              <a:gd name="T41" fmla="*/ 536724 h 160"/>
              <a:gd name="T42" fmla="*/ 318458 w 121"/>
              <a:gd name="T43" fmla="*/ 554038 h 160"/>
              <a:gd name="T44" fmla="*/ 410914 w 121"/>
              <a:gd name="T45" fmla="*/ 346274 h 160"/>
              <a:gd name="T46" fmla="*/ 352701 w 121"/>
              <a:gd name="T47" fmla="*/ 287407 h 160"/>
              <a:gd name="T48" fmla="*/ 267094 w 121"/>
              <a:gd name="T49" fmla="*/ 221615 h 160"/>
              <a:gd name="T50" fmla="*/ 181487 w 121"/>
              <a:gd name="T51" fmla="*/ 155823 h 160"/>
              <a:gd name="T52" fmla="*/ 174638 w 121"/>
              <a:gd name="T53" fmla="*/ 238929 h 160"/>
              <a:gd name="T54" fmla="*/ 102728 w 121"/>
              <a:gd name="T55" fmla="*/ 318572 h 160"/>
              <a:gd name="T56" fmla="*/ 20546 w 121"/>
              <a:gd name="T57" fmla="*/ 308184 h 160"/>
              <a:gd name="T58" fmla="*/ 109577 w 121"/>
              <a:gd name="T59" fmla="*/ 335886 h 160"/>
              <a:gd name="T60" fmla="*/ 195184 w 121"/>
              <a:gd name="T61" fmla="*/ 238929 h 160"/>
              <a:gd name="T62" fmla="*/ 229427 w 121"/>
              <a:gd name="T63" fmla="*/ 180062 h 160"/>
              <a:gd name="T64" fmla="*/ 243124 w 121"/>
              <a:gd name="T65" fmla="*/ 297795 h 160"/>
              <a:gd name="T66" fmla="*/ 352701 w 121"/>
              <a:gd name="T67" fmla="*/ 308184 h 160"/>
              <a:gd name="T68" fmla="*/ 366398 w 121"/>
              <a:gd name="T69" fmla="*/ 495171 h 160"/>
              <a:gd name="T70" fmla="*/ 318458 w 121"/>
              <a:gd name="T71" fmla="*/ 529799 h 160"/>
              <a:gd name="T72" fmla="*/ 109577 w 121"/>
              <a:gd name="T73" fmla="*/ 495171 h 160"/>
              <a:gd name="T74" fmla="*/ 20546 w 121"/>
              <a:gd name="T75" fmla="*/ 332423 h 160"/>
              <a:gd name="T76" fmla="*/ 85607 w 121"/>
              <a:gd name="T77" fmla="*/ 526336 h 160"/>
              <a:gd name="T78" fmla="*/ 20546 w 121"/>
              <a:gd name="T79" fmla="*/ 332423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1" h="160">
                <a:moveTo>
                  <a:pt x="67" y="29"/>
                </a:moveTo>
                <a:cubicBezTo>
                  <a:pt x="67" y="3"/>
                  <a:pt x="67" y="3"/>
                  <a:pt x="67" y="3"/>
                </a:cubicBezTo>
                <a:cubicBezTo>
                  <a:pt x="67" y="1"/>
                  <a:pt x="66" y="0"/>
                  <a:pt x="64" y="0"/>
                </a:cubicBezTo>
                <a:cubicBezTo>
                  <a:pt x="62" y="0"/>
                  <a:pt x="61" y="1"/>
                  <a:pt x="61" y="3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1"/>
                  <a:pt x="62" y="32"/>
                  <a:pt x="64" y="32"/>
                </a:cubicBezTo>
                <a:cubicBezTo>
                  <a:pt x="66" y="32"/>
                  <a:pt x="67" y="31"/>
                  <a:pt x="67" y="29"/>
                </a:cubicBezTo>
                <a:close/>
                <a:moveTo>
                  <a:pt x="40" y="39"/>
                </a:moveTo>
                <a:cubicBezTo>
                  <a:pt x="40" y="39"/>
                  <a:pt x="41" y="39"/>
                  <a:pt x="42" y="38"/>
                </a:cubicBezTo>
                <a:cubicBezTo>
                  <a:pt x="43" y="37"/>
                  <a:pt x="43" y="35"/>
                  <a:pt x="42" y="34"/>
                </a:cubicBezTo>
                <a:cubicBezTo>
                  <a:pt x="24" y="16"/>
                  <a:pt x="24" y="16"/>
                  <a:pt x="24" y="16"/>
                </a:cubicBezTo>
                <a:cubicBezTo>
                  <a:pt x="22" y="14"/>
                  <a:pt x="20" y="14"/>
                  <a:pt x="19" y="16"/>
                </a:cubicBezTo>
                <a:cubicBezTo>
                  <a:pt x="18" y="17"/>
                  <a:pt x="18" y="19"/>
                  <a:pt x="19" y="20"/>
                </a:cubicBezTo>
                <a:cubicBezTo>
                  <a:pt x="37" y="38"/>
                  <a:pt x="37" y="38"/>
                  <a:pt x="37" y="38"/>
                </a:cubicBezTo>
                <a:cubicBezTo>
                  <a:pt x="38" y="39"/>
                  <a:pt x="39" y="39"/>
                  <a:pt x="40" y="39"/>
                </a:cubicBezTo>
                <a:close/>
                <a:moveTo>
                  <a:pt x="117" y="58"/>
                </a:move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88" y="59"/>
                  <a:pt x="88" y="61"/>
                </a:cubicBezTo>
                <a:cubicBezTo>
                  <a:pt x="88" y="63"/>
                  <a:pt x="90" y="64"/>
                  <a:pt x="92" y="64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19" y="64"/>
                  <a:pt x="121" y="63"/>
                  <a:pt x="121" y="61"/>
                </a:cubicBezTo>
                <a:cubicBezTo>
                  <a:pt x="121" y="59"/>
                  <a:pt x="119" y="58"/>
                  <a:pt x="117" y="58"/>
                </a:cubicBezTo>
                <a:close/>
                <a:moveTo>
                  <a:pt x="7" y="61"/>
                </a:moveTo>
                <a:cubicBezTo>
                  <a:pt x="7" y="63"/>
                  <a:pt x="9" y="64"/>
                  <a:pt x="11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8" y="64"/>
                  <a:pt x="39" y="63"/>
                  <a:pt x="39" y="61"/>
                </a:cubicBezTo>
                <a:cubicBezTo>
                  <a:pt x="39" y="59"/>
                  <a:pt x="38" y="58"/>
                  <a:pt x="36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9" y="58"/>
                  <a:pt x="7" y="59"/>
                  <a:pt x="7" y="61"/>
                </a:cubicBezTo>
                <a:close/>
                <a:moveTo>
                  <a:pt x="88" y="40"/>
                </a:moveTo>
                <a:cubicBezTo>
                  <a:pt x="106" y="22"/>
                  <a:pt x="106" y="22"/>
                  <a:pt x="106" y="22"/>
                </a:cubicBezTo>
                <a:cubicBezTo>
                  <a:pt x="107" y="21"/>
                  <a:pt x="107" y="19"/>
                  <a:pt x="106" y="18"/>
                </a:cubicBezTo>
                <a:cubicBezTo>
                  <a:pt x="105" y="16"/>
                  <a:pt x="103" y="16"/>
                  <a:pt x="101" y="18"/>
                </a:cubicBezTo>
                <a:cubicBezTo>
                  <a:pt x="83" y="36"/>
                  <a:pt x="83" y="36"/>
                  <a:pt x="83" y="36"/>
                </a:cubicBezTo>
                <a:cubicBezTo>
                  <a:pt x="82" y="37"/>
                  <a:pt x="82" y="39"/>
                  <a:pt x="83" y="40"/>
                </a:cubicBezTo>
                <a:cubicBezTo>
                  <a:pt x="84" y="41"/>
                  <a:pt x="85" y="41"/>
                  <a:pt x="86" y="41"/>
                </a:cubicBezTo>
                <a:cubicBezTo>
                  <a:pt x="86" y="41"/>
                  <a:pt x="87" y="41"/>
                  <a:pt x="88" y="40"/>
                </a:cubicBezTo>
                <a:close/>
                <a:moveTo>
                  <a:pt x="0" y="96"/>
                </a:moveTo>
                <a:cubicBezTo>
                  <a:pt x="0" y="152"/>
                  <a:pt x="0" y="152"/>
                  <a:pt x="0" y="152"/>
                </a:cubicBezTo>
                <a:cubicBezTo>
                  <a:pt x="0" y="155"/>
                  <a:pt x="3" y="158"/>
                  <a:pt x="6" y="158"/>
                </a:cubicBezTo>
                <a:cubicBezTo>
                  <a:pt x="25" y="158"/>
                  <a:pt x="25" y="158"/>
                  <a:pt x="25" y="158"/>
                </a:cubicBezTo>
                <a:cubicBezTo>
                  <a:pt x="28" y="158"/>
                  <a:pt x="29" y="157"/>
                  <a:pt x="31" y="155"/>
                </a:cubicBezTo>
                <a:cubicBezTo>
                  <a:pt x="34" y="158"/>
                  <a:pt x="38" y="160"/>
                  <a:pt x="42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105" y="160"/>
                  <a:pt x="112" y="154"/>
                  <a:pt x="113" y="144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100"/>
                  <a:pt x="120" y="100"/>
                  <a:pt x="120" y="99"/>
                </a:cubicBezTo>
                <a:cubicBezTo>
                  <a:pt x="120" y="90"/>
                  <a:pt x="113" y="83"/>
                  <a:pt x="10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64"/>
                  <a:pt x="78" y="64"/>
                  <a:pt x="78" y="64"/>
                </a:cubicBezTo>
                <a:cubicBezTo>
                  <a:pt x="78" y="56"/>
                  <a:pt x="75" y="51"/>
                  <a:pt x="71" y="47"/>
                </a:cubicBezTo>
                <a:cubicBezTo>
                  <a:pt x="64" y="42"/>
                  <a:pt x="54" y="45"/>
                  <a:pt x="53" y="45"/>
                </a:cubicBezTo>
                <a:cubicBezTo>
                  <a:pt x="52" y="46"/>
                  <a:pt x="51" y="47"/>
                  <a:pt x="51" y="48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85"/>
                  <a:pt x="32" y="91"/>
                  <a:pt x="31" y="91"/>
                </a:cubicBezTo>
                <a:cubicBezTo>
                  <a:pt x="31" y="91"/>
                  <a:pt x="30" y="91"/>
                  <a:pt x="30" y="92"/>
                </a:cubicBezTo>
                <a:cubicBezTo>
                  <a:pt x="29" y="90"/>
                  <a:pt x="27" y="89"/>
                  <a:pt x="25" y="89"/>
                </a:cubicBezTo>
                <a:cubicBezTo>
                  <a:pt x="6" y="89"/>
                  <a:pt x="6" y="89"/>
                  <a:pt x="6" y="89"/>
                </a:cubicBezTo>
                <a:cubicBezTo>
                  <a:pt x="3" y="89"/>
                  <a:pt x="0" y="92"/>
                  <a:pt x="0" y="96"/>
                </a:cubicBezTo>
                <a:close/>
                <a:moveTo>
                  <a:pt x="32" y="97"/>
                </a:moveTo>
                <a:cubicBezTo>
                  <a:pt x="32" y="97"/>
                  <a:pt x="33" y="97"/>
                  <a:pt x="33" y="97"/>
                </a:cubicBezTo>
                <a:cubicBezTo>
                  <a:pt x="34" y="97"/>
                  <a:pt x="57" y="90"/>
                  <a:pt x="57" y="69"/>
                </a:cubicBezTo>
                <a:cubicBezTo>
                  <a:pt x="57" y="51"/>
                  <a:pt x="57" y="51"/>
                  <a:pt x="57" y="51"/>
                </a:cubicBezTo>
                <a:cubicBezTo>
                  <a:pt x="60" y="50"/>
                  <a:pt x="64" y="50"/>
                  <a:pt x="67" y="52"/>
                </a:cubicBezTo>
                <a:cubicBezTo>
                  <a:pt x="70" y="55"/>
                  <a:pt x="71" y="59"/>
                  <a:pt x="71" y="64"/>
                </a:cubicBezTo>
                <a:cubicBezTo>
                  <a:pt x="71" y="86"/>
                  <a:pt x="71" y="86"/>
                  <a:pt x="71" y="86"/>
                </a:cubicBezTo>
                <a:cubicBezTo>
                  <a:pt x="71" y="88"/>
                  <a:pt x="73" y="89"/>
                  <a:pt x="74" y="89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9" y="89"/>
                  <a:pt x="113" y="94"/>
                  <a:pt x="114" y="99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06" y="150"/>
                  <a:pt x="101" y="153"/>
                  <a:pt x="93" y="153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36" y="153"/>
                  <a:pt x="32" y="149"/>
                  <a:pt x="32" y="143"/>
                </a:cubicBezTo>
                <a:cubicBezTo>
                  <a:pt x="32" y="97"/>
                  <a:pt x="32" y="97"/>
                  <a:pt x="32" y="97"/>
                </a:cubicBezTo>
                <a:close/>
                <a:moveTo>
                  <a:pt x="6" y="96"/>
                </a:moveTo>
                <a:cubicBezTo>
                  <a:pt x="25" y="96"/>
                  <a:pt x="25" y="96"/>
                  <a:pt x="25" y="96"/>
                </a:cubicBezTo>
                <a:cubicBezTo>
                  <a:pt x="25" y="152"/>
                  <a:pt x="25" y="152"/>
                  <a:pt x="25" y="152"/>
                </a:cubicBezTo>
                <a:cubicBezTo>
                  <a:pt x="6" y="152"/>
                  <a:pt x="6" y="152"/>
                  <a:pt x="6" y="152"/>
                </a:cubicBezTo>
                <a:lnTo>
                  <a:pt x="6" y="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1" name="Freeform 32">
            <a:extLst>
              <a:ext uri="{FF2B5EF4-FFF2-40B4-BE49-F238E27FC236}">
                <a16:creationId xmlns:a16="http://schemas.microsoft.com/office/drawing/2014/main" id="{3517399E-6EEB-4F22-88FD-DFAF4B7A7121}"/>
              </a:ext>
            </a:extLst>
          </p:cNvPr>
          <p:cNvSpPr>
            <a:spLocks noEditPoints="1"/>
          </p:cNvSpPr>
          <p:nvPr/>
        </p:nvSpPr>
        <p:spPr bwMode="auto">
          <a:xfrm>
            <a:off x="5769489" y="3293093"/>
            <a:ext cx="377458" cy="446788"/>
          </a:xfrm>
          <a:custGeom>
            <a:avLst/>
            <a:gdLst>
              <a:gd name="T0" fmla="*/ 236794 w 136"/>
              <a:gd name="T1" fmla="*/ 0 h 160"/>
              <a:gd name="T2" fmla="*/ 181885 w 136"/>
              <a:gd name="T3" fmla="*/ 82868 h 160"/>
              <a:gd name="T4" fmla="*/ 140704 w 136"/>
              <a:gd name="T5" fmla="*/ 162282 h 160"/>
              <a:gd name="T6" fmla="*/ 140704 w 136"/>
              <a:gd name="T7" fmla="*/ 224433 h 160"/>
              <a:gd name="T8" fmla="*/ 154431 w 136"/>
              <a:gd name="T9" fmla="*/ 179546 h 160"/>
              <a:gd name="T10" fmla="*/ 212772 w 136"/>
              <a:gd name="T11" fmla="*/ 96679 h 160"/>
              <a:gd name="T12" fmla="*/ 205908 w 136"/>
              <a:gd name="T13" fmla="*/ 44887 h 160"/>
              <a:gd name="T14" fmla="*/ 260817 w 136"/>
              <a:gd name="T15" fmla="*/ 44887 h 160"/>
              <a:gd name="T16" fmla="*/ 253953 w 136"/>
              <a:gd name="T17" fmla="*/ 96679 h 160"/>
              <a:gd name="T18" fmla="*/ 312294 w 136"/>
              <a:gd name="T19" fmla="*/ 179546 h 160"/>
              <a:gd name="T20" fmla="*/ 326021 w 136"/>
              <a:gd name="T21" fmla="*/ 224433 h 160"/>
              <a:gd name="T22" fmla="*/ 326021 w 136"/>
              <a:gd name="T23" fmla="*/ 162282 h 160"/>
              <a:gd name="T24" fmla="*/ 281408 w 136"/>
              <a:gd name="T25" fmla="*/ 82868 h 160"/>
              <a:gd name="T26" fmla="*/ 411816 w 136"/>
              <a:gd name="T27" fmla="*/ 445413 h 160"/>
              <a:gd name="T28" fmla="*/ 377498 w 136"/>
              <a:gd name="T29" fmla="*/ 352187 h 160"/>
              <a:gd name="T30" fmla="*/ 329453 w 136"/>
              <a:gd name="T31" fmla="*/ 428149 h 160"/>
              <a:gd name="T32" fmla="*/ 291703 w 136"/>
              <a:gd name="T33" fmla="*/ 497205 h 160"/>
              <a:gd name="T34" fmla="*/ 291703 w 136"/>
              <a:gd name="T35" fmla="*/ 552450 h 160"/>
              <a:gd name="T36" fmla="*/ 305430 w 136"/>
              <a:gd name="T37" fmla="*/ 514469 h 160"/>
              <a:gd name="T38" fmla="*/ 356907 w 136"/>
              <a:gd name="T39" fmla="*/ 441960 h 160"/>
              <a:gd name="T40" fmla="*/ 350044 w 136"/>
              <a:gd name="T41" fmla="*/ 393621 h 160"/>
              <a:gd name="T42" fmla="*/ 394657 w 136"/>
              <a:gd name="T43" fmla="*/ 393621 h 160"/>
              <a:gd name="T44" fmla="*/ 387794 w 136"/>
              <a:gd name="T45" fmla="*/ 441960 h 160"/>
              <a:gd name="T46" fmla="*/ 442702 w 136"/>
              <a:gd name="T47" fmla="*/ 514469 h 160"/>
              <a:gd name="T48" fmla="*/ 452998 w 136"/>
              <a:gd name="T49" fmla="*/ 552450 h 160"/>
              <a:gd name="T50" fmla="*/ 456430 w 136"/>
              <a:gd name="T51" fmla="*/ 497205 h 160"/>
              <a:gd name="T52" fmla="*/ 130408 w 136"/>
              <a:gd name="T53" fmla="*/ 445413 h 160"/>
              <a:gd name="T54" fmla="*/ 96090 w 136"/>
              <a:gd name="T55" fmla="*/ 352187 h 160"/>
              <a:gd name="T56" fmla="*/ 48045 w 136"/>
              <a:gd name="T57" fmla="*/ 428149 h 160"/>
              <a:gd name="T58" fmla="*/ 10295 w 136"/>
              <a:gd name="T59" fmla="*/ 497205 h 160"/>
              <a:gd name="T60" fmla="*/ 10295 w 136"/>
              <a:gd name="T61" fmla="*/ 548997 h 160"/>
              <a:gd name="T62" fmla="*/ 24023 w 136"/>
              <a:gd name="T63" fmla="*/ 514469 h 160"/>
              <a:gd name="T64" fmla="*/ 75500 w 136"/>
              <a:gd name="T65" fmla="*/ 441960 h 160"/>
              <a:gd name="T66" fmla="*/ 68636 w 136"/>
              <a:gd name="T67" fmla="*/ 393621 h 160"/>
              <a:gd name="T68" fmla="*/ 113249 w 136"/>
              <a:gd name="T69" fmla="*/ 393621 h 160"/>
              <a:gd name="T70" fmla="*/ 106386 w 136"/>
              <a:gd name="T71" fmla="*/ 441960 h 160"/>
              <a:gd name="T72" fmla="*/ 157863 w 136"/>
              <a:gd name="T73" fmla="*/ 514469 h 160"/>
              <a:gd name="T74" fmla="*/ 171590 w 136"/>
              <a:gd name="T75" fmla="*/ 548997 h 160"/>
              <a:gd name="T76" fmla="*/ 171590 w 136"/>
              <a:gd name="T77" fmla="*/ 497205 h 160"/>
              <a:gd name="T78" fmla="*/ 384362 w 136"/>
              <a:gd name="T79" fmla="*/ 279678 h 160"/>
              <a:gd name="T80" fmla="*/ 243658 w 136"/>
              <a:gd name="T81" fmla="*/ 231338 h 160"/>
              <a:gd name="T82" fmla="*/ 223067 w 136"/>
              <a:gd name="T83" fmla="*/ 269319 h 160"/>
              <a:gd name="T84" fmla="*/ 78931 w 136"/>
              <a:gd name="T85" fmla="*/ 328017 h 160"/>
              <a:gd name="T86" fmla="*/ 102954 w 136"/>
              <a:gd name="T87" fmla="*/ 290036 h 160"/>
              <a:gd name="T88" fmla="*/ 374066 w 136"/>
              <a:gd name="T89" fmla="*/ 338376 h 1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6" h="160">
                <a:moveTo>
                  <a:pt x="82" y="24"/>
                </a:moveTo>
                <a:cubicBezTo>
                  <a:pt x="82" y="13"/>
                  <a:pt x="82" y="13"/>
                  <a:pt x="82" y="13"/>
                </a:cubicBezTo>
                <a:cubicBezTo>
                  <a:pt x="82" y="6"/>
                  <a:pt x="76" y="0"/>
                  <a:pt x="69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59" y="0"/>
                  <a:pt x="53" y="6"/>
                  <a:pt x="53" y="13"/>
                </a:cubicBezTo>
                <a:cubicBezTo>
                  <a:pt x="53" y="24"/>
                  <a:pt x="53" y="24"/>
                  <a:pt x="53" y="24"/>
                </a:cubicBezTo>
                <a:cubicBezTo>
                  <a:pt x="53" y="26"/>
                  <a:pt x="54" y="28"/>
                  <a:pt x="56" y="30"/>
                </a:cubicBezTo>
                <a:cubicBezTo>
                  <a:pt x="56" y="37"/>
                  <a:pt x="56" y="37"/>
                  <a:pt x="56" y="37"/>
                </a:cubicBezTo>
                <a:cubicBezTo>
                  <a:pt x="53" y="39"/>
                  <a:pt x="47" y="42"/>
                  <a:pt x="41" y="47"/>
                </a:cubicBezTo>
                <a:cubicBezTo>
                  <a:pt x="39" y="49"/>
                  <a:pt x="38" y="51"/>
                  <a:pt x="38" y="54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3"/>
                  <a:pt x="39" y="65"/>
                  <a:pt x="41" y="65"/>
                </a:cubicBezTo>
                <a:cubicBezTo>
                  <a:pt x="43" y="65"/>
                  <a:pt x="44" y="63"/>
                  <a:pt x="44" y="61"/>
                </a:cubicBezTo>
                <a:cubicBezTo>
                  <a:pt x="44" y="54"/>
                  <a:pt x="44" y="54"/>
                  <a:pt x="44" y="54"/>
                </a:cubicBezTo>
                <a:cubicBezTo>
                  <a:pt x="44" y="53"/>
                  <a:pt x="44" y="52"/>
                  <a:pt x="45" y="52"/>
                </a:cubicBezTo>
                <a:cubicBezTo>
                  <a:pt x="52" y="47"/>
                  <a:pt x="59" y="43"/>
                  <a:pt x="60" y="42"/>
                </a:cubicBezTo>
                <a:cubicBezTo>
                  <a:pt x="61" y="42"/>
                  <a:pt x="62" y="40"/>
                  <a:pt x="62" y="39"/>
                </a:cubicBezTo>
                <a:cubicBezTo>
                  <a:pt x="62" y="28"/>
                  <a:pt x="62" y="28"/>
                  <a:pt x="62" y="28"/>
                </a:cubicBezTo>
                <a:cubicBezTo>
                  <a:pt x="62" y="27"/>
                  <a:pt x="62" y="26"/>
                  <a:pt x="61" y="26"/>
                </a:cubicBezTo>
                <a:cubicBezTo>
                  <a:pt x="60" y="25"/>
                  <a:pt x="60" y="25"/>
                  <a:pt x="60" y="24"/>
                </a:cubicBezTo>
                <a:cubicBezTo>
                  <a:pt x="60" y="13"/>
                  <a:pt x="60" y="13"/>
                  <a:pt x="60" y="13"/>
                </a:cubicBezTo>
                <a:cubicBezTo>
                  <a:pt x="60" y="9"/>
                  <a:pt x="63" y="6"/>
                  <a:pt x="67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73" y="6"/>
                  <a:pt x="76" y="9"/>
                  <a:pt x="76" y="13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25"/>
                  <a:pt x="75" y="25"/>
                  <a:pt x="75" y="26"/>
                </a:cubicBezTo>
                <a:cubicBezTo>
                  <a:pt x="74" y="26"/>
                  <a:pt x="74" y="27"/>
                  <a:pt x="74" y="28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40"/>
                  <a:pt x="74" y="42"/>
                  <a:pt x="76" y="42"/>
                </a:cubicBezTo>
                <a:cubicBezTo>
                  <a:pt x="77" y="43"/>
                  <a:pt x="84" y="47"/>
                  <a:pt x="91" y="52"/>
                </a:cubicBezTo>
                <a:cubicBezTo>
                  <a:pt x="91" y="52"/>
                  <a:pt x="92" y="53"/>
                  <a:pt x="92" y="54"/>
                </a:cubicBezTo>
                <a:cubicBezTo>
                  <a:pt x="92" y="61"/>
                  <a:pt x="92" y="61"/>
                  <a:pt x="92" y="61"/>
                </a:cubicBezTo>
                <a:cubicBezTo>
                  <a:pt x="92" y="63"/>
                  <a:pt x="93" y="65"/>
                  <a:pt x="95" y="65"/>
                </a:cubicBezTo>
                <a:cubicBezTo>
                  <a:pt x="97" y="65"/>
                  <a:pt x="98" y="63"/>
                  <a:pt x="98" y="61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51"/>
                  <a:pt x="97" y="49"/>
                  <a:pt x="95" y="47"/>
                </a:cubicBezTo>
                <a:cubicBezTo>
                  <a:pt x="89" y="42"/>
                  <a:pt x="83" y="39"/>
                  <a:pt x="80" y="37"/>
                </a:cubicBezTo>
                <a:cubicBezTo>
                  <a:pt x="80" y="30"/>
                  <a:pt x="80" y="30"/>
                  <a:pt x="80" y="30"/>
                </a:cubicBezTo>
                <a:cubicBezTo>
                  <a:pt x="81" y="28"/>
                  <a:pt x="82" y="26"/>
                  <a:pt x="82" y="24"/>
                </a:cubicBezTo>
                <a:close/>
                <a:moveTo>
                  <a:pt x="133" y="144"/>
                </a:moveTo>
                <a:cubicBezTo>
                  <a:pt x="128" y="140"/>
                  <a:pt x="123" y="137"/>
                  <a:pt x="120" y="135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21" y="128"/>
                  <a:pt x="122" y="126"/>
                  <a:pt x="122" y="12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2" y="108"/>
                  <a:pt x="116" y="102"/>
                  <a:pt x="110" y="102"/>
                </a:cubicBezTo>
                <a:cubicBezTo>
                  <a:pt x="108" y="102"/>
                  <a:pt x="108" y="102"/>
                  <a:pt x="108" y="102"/>
                </a:cubicBezTo>
                <a:cubicBezTo>
                  <a:pt x="101" y="102"/>
                  <a:pt x="96" y="108"/>
                  <a:pt x="96" y="114"/>
                </a:cubicBezTo>
                <a:cubicBezTo>
                  <a:pt x="96" y="124"/>
                  <a:pt x="96" y="124"/>
                  <a:pt x="96" y="124"/>
                </a:cubicBezTo>
                <a:cubicBezTo>
                  <a:pt x="96" y="126"/>
                  <a:pt x="96" y="128"/>
                  <a:pt x="98" y="129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5" y="137"/>
                  <a:pt x="90" y="140"/>
                  <a:pt x="85" y="144"/>
                </a:cubicBezTo>
                <a:cubicBezTo>
                  <a:pt x="83" y="145"/>
                  <a:pt x="82" y="148"/>
                  <a:pt x="82" y="150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9"/>
                  <a:pt x="83" y="160"/>
                  <a:pt x="85" y="160"/>
                </a:cubicBezTo>
                <a:cubicBezTo>
                  <a:pt x="87" y="160"/>
                  <a:pt x="88" y="159"/>
                  <a:pt x="88" y="157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88" y="150"/>
                  <a:pt x="89" y="149"/>
                  <a:pt x="89" y="149"/>
                </a:cubicBezTo>
                <a:cubicBezTo>
                  <a:pt x="95" y="144"/>
                  <a:pt x="101" y="141"/>
                  <a:pt x="102" y="140"/>
                </a:cubicBezTo>
                <a:cubicBezTo>
                  <a:pt x="103" y="140"/>
                  <a:pt x="104" y="139"/>
                  <a:pt x="104" y="137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04" y="127"/>
                  <a:pt x="104" y="126"/>
                  <a:pt x="103" y="125"/>
                </a:cubicBezTo>
                <a:cubicBezTo>
                  <a:pt x="102" y="125"/>
                  <a:pt x="102" y="125"/>
                  <a:pt x="102" y="124"/>
                </a:cubicBezTo>
                <a:cubicBezTo>
                  <a:pt x="102" y="114"/>
                  <a:pt x="102" y="114"/>
                  <a:pt x="102" y="114"/>
                </a:cubicBezTo>
                <a:cubicBezTo>
                  <a:pt x="102" y="111"/>
                  <a:pt x="105" y="109"/>
                  <a:pt x="108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3" y="109"/>
                  <a:pt x="115" y="111"/>
                  <a:pt x="115" y="11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114" y="126"/>
                  <a:pt x="113" y="127"/>
                  <a:pt x="113" y="128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3" y="139"/>
                  <a:pt x="114" y="140"/>
                  <a:pt x="115" y="140"/>
                </a:cubicBezTo>
                <a:cubicBezTo>
                  <a:pt x="117" y="141"/>
                  <a:pt x="123" y="144"/>
                  <a:pt x="129" y="149"/>
                </a:cubicBezTo>
                <a:cubicBezTo>
                  <a:pt x="129" y="149"/>
                  <a:pt x="129" y="150"/>
                  <a:pt x="129" y="150"/>
                </a:cubicBezTo>
                <a:cubicBezTo>
                  <a:pt x="129" y="157"/>
                  <a:pt x="129" y="157"/>
                  <a:pt x="129" y="157"/>
                </a:cubicBezTo>
                <a:cubicBezTo>
                  <a:pt x="129" y="159"/>
                  <a:pt x="131" y="160"/>
                  <a:pt x="132" y="160"/>
                </a:cubicBezTo>
                <a:cubicBezTo>
                  <a:pt x="134" y="160"/>
                  <a:pt x="136" y="159"/>
                  <a:pt x="136" y="157"/>
                </a:cubicBezTo>
                <a:cubicBezTo>
                  <a:pt x="136" y="150"/>
                  <a:pt x="136" y="150"/>
                  <a:pt x="136" y="150"/>
                </a:cubicBezTo>
                <a:cubicBezTo>
                  <a:pt x="136" y="148"/>
                  <a:pt x="135" y="146"/>
                  <a:pt x="133" y="144"/>
                </a:cubicBezTo>
                <a:close/>
                <a:moveTo>
                  <a:pt x="50" y="144"/>
                </a:moveTo>
                <a:cubicBezTo>
                  <a:pt x="45" y="139"/>
                  <a:pt x="40" y="137"/>
                  <a:pt x="38" y="135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39" y="128"/>
                  <a:pt x="40" y="126"/>
                  <a:pt x="40" y="124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0" y="108"/>
                  <a:pt x="34" y="102"/>
                  <a:pt x="28" y="102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19" y="102"/>
                  <a:pt x="14" y="108"/>
                  <a:pt x="14" y="114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14" y="126"/>
                  <a:pt x="14" y="128"/>
                  <a:pt x="16" y="129"/>
                </a:cubicBezTo>
                <a:cubicBezTo>
                  <a:pt x="16" y="135"/>
                  <a:pt x="16" y="135"/>
                  <a:pt x="16" y="135"/>
                </a:cubicBezTo>
                <a:cubicBezTo>
                  <a:pt x="13" y="137"/>
                  <a:pt x="8" y="139"/>
                  <a:pt x="3" y="144"/>
                </a:cubicBezTo>
                <a:cubicBezTo>
                  <a:pt x="1" y="145"/>
                  <a:pt x="0" y="147"/>
                  <a:pt x="0" y="150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1" y="159"/>
                  <a:pt x="3" y="159"/>
                </a:cubicBezTo>
                <a:cubicBezTo>
                  <a:pt x="5" y="159"/>
                  <a:pt x="6" y="158"/>
                  <a:pt x="6" y="156"/>
                </a:cubicBezTo>
                <a:cubicBezTo>
                  <a:pt x="6" y="150"/>
                  <a:pt x="6" y="150"/>
                  <a:pt x="6" y="150"/>
                </a:cubicBezTo>
                <a:cubicBezTo>
                  <a:pt x="6" y="149"/>
                  <a:pt x="7" y="149"/>
                  <a:pt x="7" y="149"/>
                </a:cubicBezTo>
                <a:cubicBezTo>
                  <a:pt x="13" y="144"/>
                  <a:pt x="19" y="141"/>
                  <a:pt x="20" y="140"/>
                </a:cubicBezTo>
                <a:cubicBezTo>
                  <a:pt x="21" y="140"/>
                  <a:pt x="22" y="138"/>
                  <a:pt x="22" y="137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2" y="127"/>
                  <a:pt x="22" y="125"/>
                  <a:pt x="21" y="125"/>
                </a:cubicBezTo>
                <a:cubicBezTo>
                  <a:pt x="20" y="125"/>
                  <a:pt x="20" y="124"/>
                  <a:pt x="20" y="124"/>
                </a:cubicBezTo>
                <a:cubicBezTo>
                  <a:pt x="20" y="114"/>
                  <a:pt x="20" y="114"/>
                  <a:pt x="20" y="114"/>
                </a:cubicBezTo>
                <a:cubicBezTo>
                  <a:pt x="20" y="111"/>
                  <a:pt x="23" y="109"/>
                  <a:pt x="26" y="109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31" y="109"/>
                  <a:pt x="33" y="111"/>
                  <a:pt x="33" y="114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3" y="124"/>
                  <a:pt x="33" y="125"/>
                  <a:pt x="33" y="125"/>
                </a:cubicBezTo>
                <a:cubicBezTo>
                  <a:pt x="32" y="125"/>
                  <a:pt x="31" y="127"/>
                  <a:pt x="31" y="128"/>
                </a:cubicBezTo>
                <a:cubicBezTo>
                  <a:pt x="31" y="137"/>
                  <a:pt x="31" y="137"/>
                  <a:pt x="31" y="137"/>
                </a:cubicBezTo>
                <a:cubicBezTo>
                  <a:pt x="31" y="138"/>
                  <a:pt x="32" y="140"/>
                  <a:pt x="33" y="140"/>
                </a:cubicBezTo>
                <a:cubicBezTo>
                  <a:pt x="34" y="141"/>
                  <a:pt x="41" y="144"/>
                  <a:pt x="46" y="149"/>
                </a:cubicBezTo>
                <a:cubicBezTo>
                  <a:pt x="47" y="149"/>
                  <a:pt x="47" y="149"/>
                  <a:pt x="47" y="150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7" y="158"/>
                  <a:pt x="48" y="159"/>
                  <a:pt x="50" y="159"/>
                </a:cubicBezTo>
                <a:cubicBezTo>
                  <a:pt x="52" y="159"/>
                  <a:pt x="53" y="158"/>
                  <a:pt x="53" y="156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53" y="147"/>
                  <a:pt x="52" y="145"/>
                  <a:pt x="50" y="144"/>
                </a:cubicBezTo>
                <a:close/>
                <a:moveTo>
                  <a:pt x="109" y="98"/>
                </a:moveTo>
                <a:cubicBezTo>
                  <a:pt x="111" y="98"/>
                  <a:pt x="112" y="97"/>
                  <a:pt x="112" y="95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79"/>
                  <a:pt x="111" y="78"/>
                  <a:pt x="109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5"/>
                  <a:pt x="70" y="64"/>
                  <a:pt x="68" y="64"/>
                </a:cubicBezTo>
                <a:cubicBezTo>
                  <a:pt x="66" y="64"/>
                  <a:pt x="65" y="65"/>
                  <a:pt x="65" y="67"/>
                </a:cubicBezTo>
                <a:cubicBezTo>
                  <a:pt x="65" y="78"/>
                  <a:pt x="65" y="78"/>
                  <a:pt x="65" y="78"/>
                </a:cubicBezTo>
                <a:cubicBezTo>
                  <a:pt x="27" y="78"/>
                  <a:pt x="27" y="78"/>
                  <a:pt x="27" y="78"/>
                </a:cubicBezTo>
                <a:cubicBezTo>
                  <a:pt x="25" y="78"/>
                  <a:pt x="23" y="79"/>
                  <a:pt x="23" y="81"/>
                </a:cubicBezTo>
                <a:cubicBezTo>
                  <a:pt x="23" y="95"/>
                  <a:pt x="23" y="95"/>
                  <a:pt x="23" y="95"/>
                </a:cubicBezTo>
                <a:cubicBezTo>
                  <a:pt x="23" y="97"/>
                  <a:pt x="25" y="98"/>
                  <a:pt x="27" y="98"/>
                </a:cubicBezTo>
                <a:cubicBezTo>
                  <a:pt x="28" y="98"/>
                  <a:pt x="30" y="97"/>
                  <a:pt x="30" y="95"/>
                </a:cubicBezTo>
                <a:cubicBezTo>
                  <a:pt x="30" y="84"/>
                  <a:pt x="30" y="84"/>
                  <a:pt x="30" y="84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06" y="97"/>
                  <a:pt x="107" y="98"/>
                  <a:pt x="109" y="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2" name="Freeform 33">
            <a:extLst>
              <a:ext uri="{FF2B5EF4-FFF2-40B4-BE49-F238E27FC236}">
                <a16:creationId xmlns:a16="http://schemas.microsoft.com/office/drawing/2014/main" id="{72D52E55-91FE-4888-8ADF-C04BC615EBD6}"/>
              </a:ext>
            </a:extLst>
          </p:cNvPr>
          <p:cNvSpPr>
            <a:spLocks noEditPoints="1"/>
          </p:cNvSpPr>
          <p:nvPr/>
        </p:nvSpPr>
        <p:spPr bwMode="auto">
          <a:xfrm>
            <a:off x="4711586" y="1284653"/>
            <a:ext cx="444220" cy="446786"/>
          </a:xfrm>
          <a:custGeom>
            <a:avLst/>
            <a:gdLst>
              <a:gd name="T0" fmla="*/ 274638 w 160"/>
              <a:gd name="T1" fmla="*/ 552450 h 160"/>
              <a:gd name="T2" fmla="*/ 549275 w 160"/>
              <a:gd name="T3" fmla="*/ 276225 h 160"/>
              <a:gd name="T4" fmla="*/ 274638 w 160"/>
              <a:gd name="T5" fmla="*/ 0 h 160"/>
              <a:gd name="T6" fmla="*/ 0 w 160"/>
              <a:gd name="T7" fmla="*/ 276225 h 160"/>
              <a:gd name="T8" fmla="*/ 274638 w 160"/>
              <a:gd name="T9" fmla="*/ 552450 h 160"/>
              <a:gd name="T10" fmla="*/ 274638 w 160"/>
              <a:gd name="T11" fmla="*/ 20717 h 160"/>
              <a:gd name="T12" fmla="*/ 528677 w 160"/>
              <a:gd name="T13" fmla="*/ 276225 h 160"/>
              <a:gd name="T14" fmla="*/ 274638 w 160"/>
              <a:gd name="T15" fmla="*/ 531733 h 160"/>
              <a:gd name="T16" fmla="*/ 20598 w 160"/>
              <a:gd name="T17" fmla="*/ 276225 h 160"/>
              <a:gd name="T18" fmla="*/ 274638 w 160"/>
              <a:gd name="T19" fmla="*/ 20717 h 160"/>
              <a:gd name="T20" fmla="*/ 236875 w 160"/>
              <a:gd name="T21" fmla="*/ 369451 h 160"/>
              <a:gd name="T22" fmla="*/ 243741 w 160"/>
              <a:gd name="T23" fmla="*/ 372904 h 160"/>
              <a:gd name="T24" fmla="*/ 250607 w 160"/>
              <a:gd name="T25" fmla="*/ 369451 h 160"/>
              <a:gd name="T26" fmla="*/ 332998 w 160"/>
              <a:gd name="T27" fmla="*/ 283131 h 160"/>
              <a:gd name="T28" fmla="*/ 336431 w 160"/>
              <a:gd name="T29" fmla="*/ 276225 h 160"/>
              <a:gd name="T30" fmla="*/ 332998 w 160"/>
              <a:gd name="T31" fmla="*/ 269319 h 160"/>
              <a:gd name="T32" fmla="*/ 250607 w 160"/>
              <a:gd name="T33" fmla="*/ 182999 h 160"/>
              <a:gd name="T34" fmla="*/ 236875 w 160"/>
              <a:gd name="T35" fmla="*/ 182999 h 160"/>
              <a:gd name="T36" fmla="*/ 236875 w 160"/>
              <a:gd name="T37" fmla="*/ 200263 h 160"/>
              <a:gd name="T38" fmla="*/ 312400 w 160"/>
              <a:gd name="T39" fmla="*/ 276225 h 160"/>
              <a:gd name="T40" fmla="*/ 236875 w 160"/>
              <a:gd name="T41" fmla="*/ 352187 h 160"/>
              <a:gd name="T42" fmla="*/ 236875 w 160"/>
              <a:gd name="T43" fmla="*/ 369451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6"/>
                </a:move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lose/>
                <a:moveTo>
                  <a:pt x="69" y="107"/>
                </a:moveTo>
                <a:cubicBezTo>
                  <a:pt x="69" y="107"/>
                  <a:pt x="70" y="108"/>
                  <a:pt x="71" y="108"/>
                </a:cubicBezTo>
                <a:cubicBezTo>
                  <a:pt x="72" y="108"/>
                  <a:pt x="73" y="107"/>
                  <a:pt x="73" y="107"/>
                </a:cubicBezTo>
                <a:cubicBezTo>
                  <a:pt x="97" y="82"/>
                  <a:pt x="97" y="82"/>
                  <a:pt x="97" y="82"/>
                </a:cubicBezTo>
                <a:cubicBezTo>
                  <a:pt x="98" y="82"/>
                  <a:pt x="98" y="81"/>
                  <a:pt x="98" y="80"/>
                </a:cubicBezTo>
                <a:cubicBezTo>
                  <a:pt x="98" y="79"/>
                  <a:pt x="98" y="78"/>
                  <a:pt x="97" y="78"/>
                </a:cubicBezTo>
                <a:cubicBezTo>
                  <a:pt x="73" y="53"/>
                  <a:pt x="73" y="53"/>
                  <a:pt x="73" y="53"/>
                </a:cubicBezTo>
                <a:cubicBezTo>
                  <a:pt x="72" y="52"/>
                  <a:pt x="70" y="52"/>
                  <a:pt x="69" y="53"/>
                </a:cubicBezTo>
                <a:cubicBezTo>
                  <a:pt x="67" y="55"/>
                  <a:pt x="67" y="57"/>
                  <a:pt x="69" y="58"/>
                </a:cubicBezTo>
                <a:cubicBezTo>
                  <a:pt x="91" y="80"/>
                  <a:pt x="91" y="80"/>
                  <a:pt x="91" y="80"/>
                </a:cubicBezTo>
                <a:cubicBezTo>
                  <a:pt x="69" y="102"/>
                  <a:pt x="69" y="102"/>
                  <a:pt x="69" y="102"/>
                </a:cubicBezTo>
                <a:cubicBezTo>
                  <a:pt x="67" y="103"/>
                  <a:pt x="67" y="105"/>
                  <a:pt x="69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3" name="Freeform 34">
            <a:extLst>
              <a:ext uri="{FF2B5EF4-FFF2-40B4-BE49-F238E27FC236}">
                <a16:creationId xmlns:a16="http://schemas.microsoft.com/office/drawing/2014/main" id="{350280F4-8198-486D-A908-EAB58DAB7C72}"/>
              </a:ext>
            </a:extLst>
          </p:cNvPr>
          <p:cNvSpPr>
            <a:spLocks noEditPoints="1"/>
          </p:cNvSpPr>
          <p:nvPr/>
        </p:nvSpPr>
        <p:spPr bwMode="auto">
          <a:xfrm>
            <a:off x="4770050" y="2284274"/>
            <a:ext cx="410838" cy="448070"/>
          </a:xfrm>
          <a:custGeom>
            <a:avLst/>
            <a:gdLst>
              <a:gd name="T0" fmla="*/ 315784 w 148"/>
              <a:gd name="T1" fmla="*/ 0 h 160"/>
              <a:gd name="T2" fmla="*/ 10297 w 148"/>
              <a:gd name="T3" fmla="*/ 554038 h 160"/>
              <a:gd name="T4" fmla="*/ 508000 w 148"/>
              <a:gd name="T5" fmla="*/ 148898 h 160"/>
              <a:gd name="T6" fmla="*/ 20595 w 148"/>
              <a:gd name="T7" fmla="*/ 533262 h 160"/>
              <a:gd name="T8" fmla="*/ 487405 w 148"/>
              <a:gd name="T9" fmla="*/ 533262 h 160"/>
              <a:gd name="T10" fmla="*/ 487405 w 148"/>
              <a:gd name="T11" fmla="*/ 533262 h 160"/>
              <a:gd name="T12" fmla="*/ 442784 w 148"/>
              <a:gd name="T13" fmla="*/ 193913 h 160"/>
              <a:gd name="T14" fmla="*/ 370703 w 148"/>
              <a:gd name="T15" fmla="*/ 273556 h 160"/>
              <a:gd name="T16" fmla="*/ 370703 w 148"/>
              <a:gd name="T17" fmla="*/ 249317 h 160"/>
              <a:gd name="T18" fmla="*/ 442784 w 148"/>
              <a:gd name="T19" fmla="*/ 328960 h 160"/>
              <a:gd name="T20" fmla="*/ 360405 w 148"/>
              <a:gd name="T21" fmla="*/ 318572 h 160"/>
              <a:gd name="T22" fmla="*/ 456514 w 148"/>
              <a:gd name="T23" fmla="*/ 373976 h 160"/>
              <a:gd name="T24" fmla="*/ 370703 w 148"/>
              <a:gd name="T25" fmla="*/ 384364 h 160"/>
              <a:gd name="T26" fmla="*/ 442784 w 148"/>
              <a:gd name="T27" fmla="*/ 418991 h 160"/>
              <a:gd name="T28" fmla="*/ 370703 w 148"/>
              <a:gd name="T29" fmla="*/ 498634 h 160"/>
              <a:gd name="T30" fmla="*/ 370703 w 148"/>
              <a:gd name="T31" fmla="*/ 474395 h 160"/>
              <a:gd name="T32" fmla="*/ 85811 w 148"/>
              <a:gd name="T33" fmla="*/ 96957 h 160"/>
              <a:gd name="T34" fmla="*/ 61784 w 148"/>
              <a:gd name="T35" fmla="*/ 96957 h 160"/>
              <a:gd name="T36" fmla="*/ 144162 w 148"/>
              <a:gd name="T37" fmla="*/ 72717 h 160"/>
              <a:gd name="T38" fmla="*/ 133865 w 148"/>
              <a:gd name="T39" fmla="*/ 110808 h 160"/>
              <a:gd name="T40" fmla="*/ 195649 w 148"/>
              <a:gd name="T41" fmla="*/ 62329 h 160"/>
              <a:gd name="T42" fmla="*/ 254000 w 148"/>
              <a:gd name="T43" fmla="*/ 110808 h 160"/>
              <a:gd name="T44" fmla="*/ 243703 w 148"/>
              <a:gd name="T45" fmla="*/ 72717 h 160"/>
              <a:gd name="T46" fmla="*/ 85811 w 148"/>
              <a:gd name="T47" fmla="*/ 176600 h 160"/>
              <a:gd name="T48" fmla="*/ 61784 w 148"/>
              <a:gd name="T49" fmla="*/ 176600 h 160"/>
              <a:gd name="T50" fmla="*/ 144162 w 148"/>
              <a:gd name="T51" fmla="*/ 148898 h 160"/>
              <a:gd name="T52" fmla="*/ 133865 w 148"/>
              <a:gd name="T53" fmla="*/ 186988 h 160"/>
              <a:gd name="T54" fmla="*/ 195649 w 148"/>
              <a:gd name="T55" fmla="*/ 138510 h 160"/>
              <a:gd name="T56" fmla="*/ 254000 w 148"/>
              <a:gd name="T57" fmla="*/ 186988 h 160"/>
              <a:gd name="T58" fmla="*/ 243703 w 148"/>
              <a:gd name="T59" fmla="*/ 148898 h 160"/>
              <a:gd name="T60" fmla="*/ 85811 w 148"/>
              <a:gd name="T61" fmla="*/ 252780 h 160"/>
              <a:gd name="T62" fmla="*/ 61784 w 148"/>
              <a:gd name="T63" fmla="*/ 252780 h 160"/>
              <a:gd name="T64" fmla="*/ 144162 w 148"/>
              <a:gd name="T65" fmla="*/ 228541 h 160"/>
              <a:gd name="T66" fmla="*/ 133865 w 148"/>
              <a:gd name="T67" fmla="*/ 263168 h 160"/>
              <a:gd name="T68" fmla="*/ 195649 w 148"/>
              <a:gd name="T69" fmla="*/ 214690 h 160"/>
              <a:gd name="T70" fmla="*/ 254000 w 148"/>
              <a:gd name="T71" fmla="*/ 263168 h 160"/>
              <a:gd name="T72" fmla="*/ 243703 w 148"/>
              <a:gd name="T73" fmla="*/ 228541 h 160"/>
              <a:gd name="T74" fmla="*/ 85811 w 148"/>
              <a:gd name="T75" fmla="*/ 328960 h 160"/>
              <a:gd name="T76" fmla="*/ 61784 w 148"/>
              <a:gd name="T77" fmla="*/ 328960 h 160"/>
              <a:gd name="T78" fmla="*/ 144162 w 148"/>
              <a:gd name="T79" fmla="*/ 304721 h 160"/>
              <a:gd name="T80" fmla="*/ 133865 w 148"/>
              <a:gd name="T81" fmla="*/ 339348 h 160"/>
              <a:gd name="T82" fmla="*/ 195649 w 148"/>
              <a:gd name="T83" fmla="*/ 290870 h 160"/>
              <a:gd name="T84" fmla="*/ 254000 w 148"/>
              <a:gd name="T85" fmla="*/ 339348 h 160"/>
              <a:gd name="T86" fmla="*/ 243703 w 148"/>
              <a:gd name="T87" fmla="*/ 304721 h 160"/>
              <a:gd name="T88" fmla="*/ 85811 w 148"/>
              <a:gd name="T89" fmla="*/ 405140 h 160"/>
              <a:gd name="T90" fmla="*/ 61784 w 148"/>
              <a:gd name="T91" fmla="*/ 405140 h 160"/>
              <a:gd name="T92" fmla="*/ 144162 w 148"/>
              <a:gd name="T93" fmla="*/ 380901 h 160"/>
              <a:gd name="T94" fmla="*/ 133865 w 148"/>
              <a:gd name="T95" fmla="*/ 415529 h 160"/>
              <a:gd name="T96" fmla="*/ 195649 w 148"/>
              <a:gd name="T97" fmla="*/ 370513 h 160"/>
              <a:gd name="T98" fmla="*/ 254000 w 148"/>
              <a:gd name="T99" fmla="*/ 415529 h 160"/>
              <a:gd name="T100" fmla="*/ 243703 w 148"/>
              <a:gd name="T101" fmla="*/ 380901 h 160"/>
              <a:gd name="T102" fmla="*/ 85811 w 148"/>
              <a:gd name="T103" fmla="*/ 481321 h 160"/>
              <a:gd name="T104" fmla="*/ 61784 w 148"/>
              <a:gd name="T105" fmla="*/ 481321 h 160"/>
              <a:gd name="T106" fmla="*/ 144162 w 148"/>
              <a:gd name="T107" fmla="*/ 457081 h 160"/>
              <a:gd name="T108" fmla="*/ 133865 w 148"/>
              <a:gd name="T109" fmla="*/ 491709 h 160"/>
              <a:gd name="T110" fmla="*/ 195649 w 148"/>
              <a:gd name="T111" fmla="*/ 446693 h 160"/>
              <a:gd name="T112" fmla="*/ 254000 w 148"/>
              <a:gd name="T113" fmla="*/ 491709 h 160"/>
              <a:gd name="T114" fmla="*/ 243703 w 148"/>
              <a:gd name="T115" fmla="*/ 457081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8" h="160">
                <a:moveTo>
                  <a:pt x="145" y="40"/>
                </a:moveTo>
                <a:cubicBezTo>
                  <a:pt x="96" y="40"/>
                  <a:pt x="96" y="40"/>
                  <a:pt x="96" y="40"/>
                </a:cubicBezTo>
                <a:cubicBezTo>
                  <a:pt x="96" y="3"/>
                  <a:pt x="96" y="3"/>
                  <a:pt x="96" y="3"/>
                </a:cubicBezTo>
                <a:cubicBezTo>
                  <a:pt x="96" y="1"/>
                  <a:pt x="94" y="0"/>
                  <a:pt x="9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145" y="160"/>
                  <a:pt x="145" y="160"/>
                  <a:pt x="145" y="160"/>
                </a:cubicBezTo>
                <a:cubicBezTo>
                  <a:pt x="147" y="160"/>
                  <a:pt x="148" y="159"/>
                  <a:pt x="148" y="157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1"/>
                  <a:pt x="147" y="40"/>
                  <a:pt x="145" y="40"/>
                </a:cubicBezTo>
                <a:close/>
                <a:moveTo>
                  <a:pt x="89" y="43"/>
                </a:moveTo>
                <a:cubicBezTo>
                  <a:pt x="89" y="154"/>
                  <a:pt x="89" y="154"/>
                  <a:pt x="89" y="154"/>
                </a:cubicBezTo>
                <a:cubicBezTo>
                  <a:pt x="6" y="154"/>
                  <a:pt x="6" y="154"/>
                  <a:pt x="6" y="154"/>
                </a:cubicBezTo>
                <a:cubicBezTo>
                  <a:pt x="6" y="6"/>
                  <a:pt x="6" y="6"/>
                  <a:pt x="6" y="6"/>
                </a:cubicBezTo>
                <a:cubicBezTo>
                  <a:pt x="89" y="6"/>
                  <a:pt x="89" y="6"/>
                  <a:pt x="89" y="6"/>
                </a:cubicBezTo>
                <a:cubicBezTo>
                  <a:pt x="89" y="43"/>
                  <a:pt x="89" y="43"/>
                  <a:pt x="89" y="43"/>
                </a:cubicBezTo>
                <a:close/>
                <a:moveTo>
                  <a:pt x="142" y="154"/>
                </a:moveTo>
                <a:cubicBezTo>
                  <a:pt x="96" y="154"/>
                  <a:pt x="96" y="154"/>
                  <a:pt x="96" y="154"/>
                </a:cubicBezTo>
                <a:cubicBezTo>
                  <a:pt x="96" y="46"/>
                  <a:pt x="96" y="46"/>
                  <a:pt x="96" y="46"/>
                </a:cubicBezTo>
                <a:cubicBezTo>
                  <a:pt x="142" y="46"/>
                  <a:pt x="142" y="46"/>
                  <a:pt x="142" y="46"/>
                </a:cubicBezTo>
                <a:lnTo>
                  <a:pt x="142" y="154"/>
                </a:lnTo>
                <a:close/>
                <a:moveTo>
                  <a:pt x="108" y="62"/>
                </a:moveTo>
                <a:cubicBezTo>
                  <a:pt x="129" y="62"/>
                  <a:pt x="129" y="62"/>
                  <a:pt x="129" y="62"/>
                </a:cubicBezTo>
                <a:cubicBezTo>
                  <a:pt x="131" y="62"/>
                  <a:pt x="133" y="61"/>
                  <a:pt x="133" y="59"/>
                </a:cubicBezTo>
                <a:cubicBezTo>
                  <a:pt x="133" y="57"/>
                  <a:pt x="131" y="56"/>
                  <a:pt x="129" y="56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06" y="56"/>
                  <a:pt x="105" y="57"/>
                  <a:pt x="105" y="59"/>
                </a:cubicBezTo>
                <a:cubicBezTo>
                  <a:pt x="105" y="61"/>
                  <a:pt x="106" y="62"/>
                  <a:pt x="108" y="62"/>
                </a:cubicBezTo>
                <a:close/>
                <a:moveTo>
                  <a:pt x="108" y="79"/>
                </a:moveTo>
                <a:cubicBezTo>
                  <a:pt x="129" y="79"/>
                  <a:pt x="129" y="79"/>
                  <a:pt x="129" y="79"/>
                </a:cubicBezTo>
                <a:cubicBezTo>
                  <a:pt x="131" y="79"/>
                  <a:pt x="133" y="77"/>
                  <a:pt x="133" y="75"/>
                </a:cubicBezTo>
                <a:cubicBezTo>
                  <a:pt x="133" y="74"/>
                  <a:pt x="131" y="72"/>
                  <a:pt x="129" y="7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6" y="72"/>
                  <a:pt x="105" y="74"/>
                  <a:pt x="105" y="75"/>
                </a:cubicBezTo>
                <a:cubicBezTo>
                  <a:pt x="105" y="77"/>
                  <a:pt x="106" y="79"/>
                  <a:pt x="108" y="79"/>
                </a:cubicBezTo>
                <a:close/>
                <a:moveTo>
                  <a:pt x="108" y="95"/>
                </a:moveTo>
                <a:cubicBezTo>
                  <a:pt x="129" y="95"/>
                  <a:pt x="129" y="95"/>
                  <a:pt x="129" y="95"/>
                </a:cubicBezTo>
                <a:cubicBezTo>
                  <a:pt x="131" y="95"/>
                  <a:pt x="133" y="93"/>
                  <a:pt x="133" y="92"/>
                </a:cubicBezTo>
                <a:cubicBezTo>
                  <a:pt x="133" y="90"/>
                  <a:pt x="131" y="88"/>
                  <a:pt x="129" y="88"/>
                </a:cubicBezTo>
                <a:cubicBezTo>
                  <a:pt x="108" y="88"/>
                  <a:pt x="108" y="88"/>
                  <a:pt x="108" y="88"/>
                </a:cubicBezTo>
                <a:cubicBezTo>
                  <a:pt x="106" y="88"/>
                  <a:pt x="105" y="90"/>
                  <a:pt x="105" y="92"/>
                </a:cubicBezTo>
                <a:cubicBezTo>
                  <a:pt x="105" y="93"/>
                  <a:pt x="106" y="95"/>
                  <a:pt x="108" y="95"/>
                </a:cubicBezTo>
                <a:close/>
                <a:moveTo>
                  <a:pt x="108" y="111"/>
                </a:moveTo>
                <a:cubicBezTo>
                  <a:pt x="129" y="111"/>
                  <a:pt x="129" y="111"/>
                  <a:pt x="129" y="111"/>
                </a:cubicBezTo>
                <a:cubicBezTo>
                  <a:pt x="131" y="111"/>
                  <a:pt x="133" y="110"/>
                  <a:pt x="133" y="108"/>
                </a:cubicBezTo>
                <a:cubicBezTo>
                  <a:pt x="133" y="106"/>
                  <a:pt x="131" y="105"/>
                  <a:pt x="129" y="105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6" y="105"/>
                  <a:pt x="105" y="106"/>
                  <a:pt x="105" y="108"/>
                </a:cubicBezTo>
                <a:cubicBezTo>
                  <a:pt x="105" y="110"/>
                  <a:pt x="106" y="111"/>
                  <a:pt x="108" y="111"/>
                </a:cubicBezTo>
                <a:close/>
                <a:moveTo>
                  <a:pt x="108" y="127"/>
                </a:moveTo>
                <a:cubicBezTo>
                  <a:pt x="129" y="127"/>
                  <a:pt x="129" y="127"/>
                  <a:pt x="129" y="127"/>
                </a:cubicBezTo>
                <a:cubicBezTo>
                  <a:pt x="131" y="127"/>
                  <a:pt x="133" y="126"/>
                  <a:pt x="133" y="124"/>
                </a:cubicBezTo>
                <a:cubicBezTo>
                  <a:pt x="133" y="122"/>
                  <a:pt x="131" y="121"/>
                  <a:pt x="129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6" y="121"/>
                  <a:pt x="105" y="122"/>
                  <a:pt x="105" y="124"/>
                </a:cubicBezTo>
                <a:cubicBezTo>
                  <a:pt x="105" y="126"/>
                  <a:pt x="106" y="127"/>
                  <a:pt x="108" y="127"/>
                </a:cubicBezTo>
                <a:close/>
                <a:moveTo>
                  <a:pt x="108" y="144"/>
                </a:moveTo>
                <a:cubicBezTo>
                  <a:pt x="129" y="144"/>
                  <a:pt x="129" y="144"/>
                  <a:pt x="129" y="144"/>
                </a:cubicBezTo>
                <a:cubicBezTo>
                  <a:pt x="131" y="144"/>
                  <a:pt x="133" y="142"/>
                  <a:pt x="133" y="140"/>
                </a:cubicBezTo>
                <a:cubicBezTo>
                  <a:pt x="133" y="139"/>
                  <a:pt x="131" y="137"/>
                  <a:pt x="129" y="137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6" y="137"/>
                  <a:pt x="105" y="139"/>
                  <a:pt x="105" y="140"/>
                </a:cubicBezTo>
                <a:cubicBezTo>
                  <a:pt x="105" y="142"/>
                  <a:pt x="106" y="144"/>
                  <a:pt x="108" y="144"/>
                </a:cubicBezTo>
                <a:close/>
                <a:moveTo>
                  <a:pt x="21" y="32"/>
                </a:moveTo>
                <a:cubicBezTo>
                  <a:pt x="23" y="32"/>
                  <a:pt x="25" y="30"/>
                  <a:pt x="25" y="28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0"/>
                  <a:pt x="23" y="18"/>
                  <a:pt x="21" y="18"/>
                </a:cubicBezTo>
                <a:cubicBezTo>
                  <a:pt x="20" y="18"/>
                  <a:pt x="18" y="20"/>
                  <a:pt x="18" y="2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30"/>
                  <a:pt x="20" y="32"/>
                  <a:pt x="21" y="32"/>
                </a:cubicBezTo>
                <a:close/>
                <a:moveTo>
                  <a:pt x="39" y="32"/>
                </a:moveTo>
                <a:cubicBezTo>
                  <a:pt x="41" y="32"/>
                  <a:pt x="42" y="30"/>
                  <a:pt x="42" y="28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0"/>
                  <a:pt x="41" y="18"/>
                  <a:pt x="39" y="18"/>
                </a:cubicBezTo>
                <a:cubicBezTo>
                  <a:pt x="37" y="18"/>
                  <a:pt x="36" y="20"/>
                  <a:pt x="36" y="2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30"/>
                  <a:pt x="37" y="32"/>
                  <a:pt x="39" y="32"/>
                </a:cubicBezTo>
                <a:close/>
                <a:moveTo>
                  <a:pt x="57" y="32"/>
                </a:moveTo>
                <a:cubicBezTo>
                  <a:pt x="58" y="32"/>
                  <a:pt x="60" y="30"/>
                  <a:pt x="60" y="28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20"/>
                  <a:pt x="58" y="18"/>
                  <a:pt x="57" y="18"/>
                </a:cubicBezTo>
                <a:cubicBezTo>
                  <a:pt x="55" y="18"/>
                  <a:pt x="53" y="20"/>
                  <a:pt x="53" y="21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30"/>
                  <a:pt x="55" y="32"/>
                  <a:pt x="57" y="32"/>
                </a:cubicBezTo>
                <a:close/>
                <a:moveTo>
                  <a:pt x="74" y="32"/>
                </a:moveTo>
                <a:cubicBezTo>
                  <a:pt x="76" y="32"/>
                  <a:pt x="77" y="30"/>
                  <a:pt x="77" y="28"/>
                </a:cubicBezTo>
                <a:cubicBezTo>
                  <a:pt x="77" y="21"/>
                  <a:pt x="77" y="21"/>
                  <a:pt x="77" y="21"/>
                </a:cubicBezTo>
                <a:cubicBezTo>
                  <a:pt x="77" y="20"/>
                  <a:pt x="76" y="18"/>
                  <a:pt x="74" y="18"/>
                </a:cubicBezTo>
                <a:cubicBezTo>
                  <a:pt x="72" y="18"/>
                  <a:pt x="71" y="20"/>
                  <a:pt x="71" y="21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30"/>
                  <a:pt x="72" y="32"/>
                  <a:pt x="74" y="32"/>
                </a:cubicBezTo>
                <a:close/>
                <a:moveTo>
                  <a:pt x="21" y="54"/>
                </a:moveTo>
                <a:cubicBezTo>
                  <a:pt x="23" y="54"/>
                  <a:pt x="25" y="52"/>
                  <a:pt x="25" y="51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2"/>
                  <a:pt x="23" y="40"/>
                  <a:pt x="21" y="40"/>
                </a:cubicBezTo>
                <a:cubicBezTo>
                  <a:pt x="20" y="40"/>
                  <a:pt x="18" y="42"/>
                  <a:pt x="18" y="43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2"/>
                  <a:pt x="20" y="54"/>
                  <a:pt x="21" y="54"/>
                </a:cubicBezTo>
                <a:close/>
                <a:moveTo>
                  <a:pt x="39" y="54"/>
                </a:moveTo>
                <a:cubicBezTo>
                  <a:pt x="41" y="54"/>
                  <a:pt x="42" y="52"/>
                  <a:pt x="42" y="51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2"/>
                  <a:pt x="41" y="40"/>
                  <a:pt x="39" y="40"/>
                </a:cubicBezTo>
                <a:cubicBezTo>
                  <a:pt x="37" y="40"/>
                  <a:pt x="36" y="42"/>
                  <a:pt x="36" y="43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4"/>
                  <a:pt x="39" y="54"/>
                </a:cubicBezTo>
                <a:close/>
                <a:moveTo>
                  <a:pt x="57" y="54"/>
                </a:moveTo>
                <a:cubicBezTo>
                  <a:pt x="58" y="54"/>
                  <a:pt x="60" y="52"/>
                  <a:pt x="60" y="51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42"/>
                  <a:pt x="58" y="40"/>
                  <a:pt x="57" y="40"/>
                </a:cubicBezTo>
                <a:cubicBezTo>
                  <a:pt x="55" y="40"/>
                  <a:pt x="53" y="42"/>
                  <a:pt x="53" y="43"/>
                </a:cubicBezTo>
                <a:cubicBezTo>
                  <a:pt x="53" y="51"/>
                  <a:pt x="53" y="51"/>
                  <a:pt x="53" y="51"/>
                </a:cubicBezTo>
                <a:cubicBezTo>
                  <a:pt x="53" y="52"/>
                  <a:pt x="55" y="54"/>
                  <a:pt x="57" y="54"/>
                </a:cubicBezTo>
                <a:close/>
                <a:moveTo>
                  <a:pt x="74" y="54"/>
                </a:moveTo>
                <a:cubicBezTo>
                  <a:pt x="76" y="54"/>
                  <a:pt x="77" y="52"/>
                  <a:pt x="77" y="51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42"/>
                  <a:pt x="76" y="40"/>
                  <a:pt x="74" y="40"/>
                </a:cubicBezTo>
                <a:cubicBezTo>
                  <a:pt x="72" y="40"/>
                  <a:pt x="71" y="42"/>
                  <a:pt x="71" y="43"/>
                </a:cubicBezTo>
                <a:cubicBezTo>
                  <a:pt x="71" y="51"/>
                  <a:pt x="71" y="51"/>
                  <a:pt x="71" y="51"/>
                </a:cubicBezTo>
                <a:cubicBezTo>
                  <a:pt x="71" y="52"/>
                  <a:pt x="72" y="54"/>
                  <a:pt x="74" y="54"/>
                </a:cubicBezTo>
                <a:close/>
                <a:moveTo>
                  <a:pt x="21" y="76"/>
                </a:moveTo>
                <a:cubicBezTo>
                  <a:pt x="23" y="76"/>
                  <a:pt x="25" y="75"/>
                  <a:pt x="25" y="73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64"/>
                  <a:pt x="23" y="62"/>
                  <a:pt x="21" y="62"/>
                </a:cubicBezTo>
                <a:cubicBezTo>
                  <a:pt x="20" y="62"/>
                  <a:pt x="18" y="64"/>
                  <a:pt x="18" y="66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5"/>
                  <a:pt x="20" y="76"/>
                  <a:pt x="21" y="76"/>
                </a:cubicBezTo>
                <a:close/>
                <a:moveTo>
                  <a:pt x="39" y="76"/>
                </a:moveTo>
                <a:cubicBezTo>
                  <a:pt x="41" y="76"/>
                  <a:pt x="42" y="75"/>
                  <a:pt x="42" y="73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4"/>
                  <a:pt x="41" y="62"/>
                  <a:pt x="39" y="62"/>
                </a:cubicBezTo>
                <a:cubicBezTo>
                  <a:pt x="37" y="62"/>
                  <a:pt x="36" y="64"/>
                  <a:pt x="36" y="66"/>
                </a:cubicBezTo>
                <a:cubicBezTo>
                  <a:pt x="36" y="73"/>
                  <a:pt x="36" y="73"/>
                  <a:pt x="36" y="73"/>
                </a:cubicBezTo>
                <a:cubicBezTo>
                  <a:pt x="36" y="75"/>
                  <a:pt x="37" y="76"/>
                  <a:pt x="39" y="76"/>
                </a:cubicBezTo>
                <a:close/>
                <a:moveTo>
                  <a:pt x="57" y="76"/>
                </a:moveTo>
                <a:cubicBezTo>
                  <a:pt x="58" y="76"/>
                  <a:pt x="60" y="75"/>
                  <a:pt x="60" y="73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4"/>
                  <a:pt x="58" y="62"/>
                  <a:pt x="57" y="62"/>
                </a:cubicBezTo>
                <a:cubicBezTo>
                  <a:pt x="55" y="62"/>
                  <a:pt x="53" y="64"/>
                  <a:pt x="53" y="66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5"/>
                  <a:pt x="55" y="76"/>
                  <a:pt x="57" y="76"/>
                </a:cubicBezTo>
                <a:close/>
                <a:moveTo>
                  <a:pt x="74" y="76"/>
                </a:moveTo>
                <a:cubicBezTo>
                  <a:pt x="76" y="76"/>
                  <a:pt x="77" y="75"/>
                  <a:pt x="77" y="73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4"/>
                  <a:pt x="76" y="62"/>
                  <a:pt x="74" y="62"/>
                </a:cubicBezTo>
                <a:cubicBezTo>
                  <a:pt x="72" y="62"/>
                  <a:pt x="71" y="64"/>
                  <a:pt x="71" y="66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5"/>
                  <a:pt x="72" y="76"/>
                  <a:pt x="74" y="76"/>
                </a:cubicBezTo>
                <a:close/>
                <a:moveTo>
                  <a:pt x="21" y="98"/>
                </a:moveTo>
                <a:cubicBezTo>
                  <a:pt x="23" y="98"/>
                  <a:pt x="25" y="97"/>
                  <a:pt x="25" y="95"/>
                </a:cubicBezTo>
                <a:cubicBezTo>
                  <a:pt x="25" y="88"/>
                  <a:pt x="25" y="88"/>
                  <a:pt x="25" y="88"/>
                </a:cubicBezTo>
                <a:cubicBezTo>
                  <a:pt x="25" y="86"/>
                  <a:pt x="23" y="84"/>
                  <a:pt x="21" y="84"/>
                </a:cubicBezTo>
                <a:cubicBezTo>
                  <a:pt x="20" y="84"/>
                  <a:pt x="18" y="86"/>
                  <a:pt x="18" y="88"/>
                </a:cubicBezTo>
                <a:cubicBezTo>
                  <a:pt x="18" y="95"/>
                  <a:pt x="18" y="95"/>
                  <a:pt x="18" y="95"/>
                </a:cubicBezTo>
                <a:cubicBezTo>
                  <a:pt x="18" y="97"/>
                  <a:pt x="20" y="98"/>
                  <a:pt x="21" y="98"/>
                </a:cubicBezTo>
                <a:close/>
                <a:moveTo>
                  <a:pt x="39" y="98"/>
                </a:moveTo>
                <a:cubicBezTo>
                  <a:pt x="41" y="98"/>
                  <a:pt x="42" y="97"/>
                  <a:pt x="42" y="95"/>
                </a:cubicBezTo>
                <a:cubicBezTo>
                  <a:pt x="42" y="88"/>
                  <a:pt x="42" y="88"/>
                  <a:pt x="42" y="88"/>
                </a:cubicBezTo>
                <a:cubicBezTo>
                  <a:pt x="42" y="86"/>
                  <a:pt x="41" y="84"/>
                  <a:pt x="39" y="84"/>
                </a:cubicBezTo>
                <a:cubicBezTo>
                  <a:pt x="37" y="84"/>
                  <a:pt x="36" y="86"/>
                  <a:pt x="36" y="88"/>
                </a:cubicBezTo>
                <a:cubicBezTo>
                  <a:pt x="36" y="95"/>
                  <a:pt x="36" y="95"/>
                  <a:pt x="36" y="95"/>
                </a:cubicBezTo>
                <a:cubicBezTo>
                  <a:pt x="36" y="97"/>
                  <a:pt x="37" y="98"/>
                  <a:pt x="39" y="98"/>
                </a:cubicBezTo>
                <a:close/>
                <a:moveTo>
                  <a:pt x="57" y="98"/>
                </a:moveTo>
                <a:cubicBezTo>
                  <a:pt x="58" y="98"/>
                  <a:pt x="60" y="97"/>
                  <a:pt x="60" y="95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6"/>
                  <a:pt x="58" y="84"/>
                  <a:pt x="57" y="84"/>
                </a:cubicBezTo>
                <a:cubicBezTo>
                  <a:pt x="55" y="84"/>
                  <a:pt x="53" y="86"/>
                  <a:pt x="53" y="88"/>
                </a:cubicBezTo>
                <a:cubicBezTo>
                  <a:pt x="53" y="95"/>
                  <a:pt x="53" y="95"/>
                  <a:pt x="53" y="95"/>
                </a:cubicBezTo>
                <a:cubicBezTo>
                  <a:pt x="53" y="97"/>
                  <a:pt x="55" y="98"/>
                  <a:pt x="57" y="98"/>
                </a:cubicBezTo>
                <a:close/>
                <a:moveTo>
                  <a:pt x="74" y="98"/>
                </a:moveTo>
                <a:cubicBezTo>
                  <a:pt x="76" y="98"/>
                  <a:pt x="77" y="97"/>
                  <a:pt x="77" y="95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6"/>
                  <a:pt x="76" y="84"/>
                  <a:pt x="74" y="84"/>
                </a:cubicBezTo>
                <a:cubicBezTo>
                  <a:pt x="72" y="84"/>
                  <a:pt x="71" y="86"/>
                  <a:pt x="71" y="88"/>
                </a:cubicBezTo>
                <a:cubicBezTo>
                  <a:pt x="71" y="95"/>
                  <a:pt x="71" y="95"/>
                  <a:pt x="71" y="95"/>
                </a:cubicBezTo>
                <a:cubicBezTo>
                  <a:pt x="71" y="97"/>
                  <a:pt x="72" y="98"/>
                  <a:pt x="74" y="98"/>
                </a:cubicBezTo>
                <a:close/>
                <a:moveTo>
                  <a:pt x="21" y="120"/>
                </a:moveTo>
                <a:cubicBezTo>
                  <a:pt x="23" y="120"/>
                  <a:pt x="25" y="119"/>
                  <a:pt x="25" y="117"/>
                </a:cubicBezTo>
                <a:cubicBezTo>
                  <a:pt x="25" y="110"/>
                  <a:pt x="25" y="110"/>
                  <a:pt x="25" y="110"/>
                </a:cubicBezTo>
                <a:cubicBezTo>
                  <a:pt x="25" y="108"/>
                  <a:pt x="23" y="107"/>
                  <a:pt x="21" y="107"/>
                </a:cubicBezTo>
                <a:cubicBezTo>
                  <a:pt x="20" y="107"/>
                  <a:pt x="18" y="108"/>
                  <a:pt x="18" y="110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18" y="119"/>
                  <a:pt x="20" y="120"/>
                  <a:pt x="21" y="120"/>
                </a:cubicBezTo>
                <a:close/>
                <a:moveTo>
                  <a:pt x="39" y="120"/>
                </a:moveTo>
                <a:cubicBezTo>
                  <a:pt x="41" y="120"/>
                  <a:pt x="42" y="119"/>
                  <a:pt x="42" y="117"/>
                </a:cubicBezTo>
                <a:cubicBezTo>
                  <a:pt x="42" y="110"/>
                  <a:pt x="42" y="110"/>
                  <a:pt x="42" y="110"/>
                </a:cubicBezTo>
                <a:cubicBezTo>
                  <a:pt x="42" y="108"/>
                  <a:pt x="41" y="107"/>
                  <a:pt x="39" y="107"/>
                </a:cubicBezTo>
                <a:cubicBezTo>
                  <a:pt x="37" y="107"/>
                  <a:pt x="36" y="108"/>
                  <a:pt x="36" y="110"/>
                </a:cubicBezTo>
                <a:cubicBezTo>
                  <a:pt x="36" y="117"/>
                  <a:pt x="36" y="117"/>
                  <a:pt x="36" y="117"/>
                </a:cubicBezTo>
                <a:cubicBezTo>
                  <a:pt x="36" y="119"/>
                  <a:pt x="37" y="120"/>
                  <a:pt x="39" y="120"/>
                </a:cubicBezTo>
                <a:close/>
                <a:moveTo>
                  <a:pt x="57" y="120"/>
                </a:moveTo>
                <a:cubicBezTo>
                  <a:pt x="58" y="120"/>
                  <a:pt x="60" y="119"/>
                  <a:pt x="60" y="117"/>
                </a:cubicBezTo>
                <a:cubicBezTo>
                  <a:pt x="60" y="110"/>
                  <a:pt x="60" y="110"/>
                  <a:pt x="60" y="110"/>
                </a:cubicBezTo>
                <a:cubicBezTo>
                  <a:pt x="60" y="108"/>
                  <a:pt x="58" y="107"/>
                  <a:pt x="57" y="107"/>
                </a:cubicBezTo>
                <a:cubicBezTo>
                  <a:pt x="55" y="107"/>
                  <a:pt x="53" y="108"/>
                  <a:pt x="53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53" y="119"/>
                  <a:pt x="55" y="120"/>
                  <a:pt x="57" y="120"/>
                </a:cubicBezTo>
                <a:close/>
                <a:moveTo>
                  <a:pt x="74" y="120"/>
                </a:moveTo>
                <a:cubicBezTo>
                  <a:pt x="76" y="120"/>
                  <a:pt x="77" y="119"/>
                  <a:pt x="77" y="117"/>
                </a:cubicBezTo>
                <a:cubicBezTo>
                  <a:pt x="77" y="110"/>
                  <a:pt x="77" y="110"/>
                  <a:pt x="77" y="110"/>
                </a:cubicBezTo>
                <a:cubicBezTo>
                  <a:pt x="77" y="108"/>
                  <a:pt x="76" y="107"/>
                  <a:pt x="74" y="107"/>
                </a:cubicBezTo>
                <a:cubicBezTo>
                  <a:pt x="72" y="107"/>
                  <a:pt x="71" y="108"/>
                  <a:pt x="71" y="110"/>
                </a:cubicBezTo>
                <a:cubicBezTo>
                  <a:pt x="71" y="117"/>
                  <a:pt x="71" y="117"/>
                  <a:pt x="71" y="117"/>
                </a:cubicBezTo>
                <a:cubicBezTo>
                  <a:pt x="71" y="119"/>
                  <a:pt x="72" y="120"/>
                  <a:pt x="74" y="120"/>
                </a:cubicBezTo>
                <a:close/>
                <a:moveTo>
                  <a:pt x="21" y="142"/>
                </a:moveTo>
                <a:cubicBezTo>
                  <a:pt x="23" y="142"/>
                  <a:pt x="25" y="141"/>
                  <a:pt x="25" y="139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5" y="130"/>
                  <a:pt x="23" y="129"/>
                  <a:pt x="21" y="129"/>
                </a:cubicBezTo>
                <a:cubicBezTo>
                  <a:pt x="20" y="129"/>
                  <a:pt x="18" y="130"/>
                  <a:pt x="18" y="132"/>
                </a:cubicBezTo>
                <a:cubicBezTo>
                  <a:pt x="18" y="139"/>
                  <a:pt x="18" y="139"/>
                  <a:pt x="18" y="139"/>
                </a:cubicBezTo>
                <a:cubicBezTo>
                  <a:pt x="18" y="141"/>
                  <a:pt x="20" y="142"/>
                  <a:pt x="21" y="142"/>
                </a:cubicBezTo>
                <a:close/>
                <a:moveTo>
                  <a:pt x="39" y="142"/>
                </a:moveTo>
                <a:cubicBezTo>
                  <a:pt x="41" y="142"/>
                  <a:pt x="42" y="141"/>
                  <a:pt x="42" y="139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42" y="130"/>
                  <a:pt x="41" y="129"/>
                  <a:pt x="39" y="129"/>
                </a:cubicBezTo>
                <a:cubicBezTo>
                  <a:pt x="37" y="129"/>
                  <a:pt x="36" y="130"/>
                  <a:pt x="36" y="132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36" y="141"/>
                  <a:pt x="37" y="142"/>
                  <a:pt x="39" y="142"/>
                </a:cubicBezTo>
                <a:close/>
                <a:moveTo>
                  <a:pt x="57" y="142"/>
                </a:moveTo>
                <a:cubicBezTo>
                  <a:pt x="58" y="142"/>
                  <a:pt x="60" y="141"/>
                  <a:pt x="60" y="139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130"/>
                  <a:pt x="58" y="129"/>
                  <a:pt x="57" y="129"/>
                </a:cubicBezTo>
                <a:cubicBezTo>
                  <a:pt x="55" y="129"/>
                  <a:pt x="53" y="130"/>
                  <a:pt x="53" y="132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41"/>
                  <a:pt x="55" y="142"/>
                  <a:pt x="57" y="142"/>
                </a:cubicBezTo>
                <a:close/>
                <a:moveTo>
                  <a:pt x="74" y="142"/>
                </a:moveTo>
                <a:cubicBezTo>
                  <a:pt x="76" y="142"/>
                  <a:pt x="77" y="141"/>
                  <a:pt x="77" y="139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0"/>
                  <a:pt x="76" y="129"/>
                  <a:pt x="74" y="129"/>
                </a:cubicBezTo>
                <a:cubicBezTo>
                  <a:pt x="72" y="129"/>
                  <a:pt x="71" y="130"/>
                  <a:pt x="71" y="132"/>
                </a:cubicBezTo>
                <a:cubicBezTo>
                  <a:pt x="71" y="139"/>
                  <a:pt x="71" y="139"/>
                  <a:pt x="71" y="139"/>
                </a:cubicBezTo>
                <a:cubicBezTo>
                  <a:pt x="71" y="141"/>
                  <a:pt x="72" y="142"/>
                  <a:pt x="74" y="1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4" name="Freeform 41">
            <a:extLst>
              <a:ext uri="{FF2B5EF4-FFF2-40B4-BE49-F238E27FC236}">
                <a16:creationId xmlns:a16="http://schemas.microsoft.com/office/drawing/2014/main" id="{FE3BBBA7-77EB-407D-9E05-C83EDA51F4F4}"/>
              </a:ext>
            </a:extLst>
          </p:cNvPr>
          <p:cNvSpPr>
            <a:spLocks noEditPoints="1"/>
          </p:cNvSpPr>
          <p:nvPr/>
        </p:nvSpPr>
        <p:spPr bwMode="auto">
          <a:xfrm>
            <a:off x="7793145" y="2284917"/>
            <a:ext cx="341510" cy="446784"/>
          </a:xfrm>
          <a:custGeom>
            <a:avLst/>
            <a:gdLst>
              <a:gd name="T0" fmla="*/ 339880 w 123"/>
              <a:gd name="T1" fmla="*/ 476488 h 160"/>
              <a:gd name="T2" fmla="*/ 387944 w 123"/>
              <a:gd name="T3" fmla="*/ 403979 h 160"/>
              <a:gd name="T4" fmla="*/ 422275 w 123"/>
              <a:gd name="T5" fmla="*/ 372904 h 160"/>
              <a:gd name="T6" fmla="*/ 394810 w 123"/>
              <a:gd name="T7" fmla="*/ 293489 h 160"/>
              <a:gd name="T8" fmla="*/ 336447 w 123"/>
              <a:gd name="T9" fmla="*/ 224433 h 160"/>
              <a:gd name="T10" fmla="*/ 343313 w 123"/>
              <a:gd name="T11" fmla="*/ 162282 h 160"/>
              <a:gd name="T12" fmla="*/ 257485 w 123"/>
              <a:gd name="T13" fmla="*/ 182999 h 160"/>
              <a:gd name="T14" fmla="*/ 212854 w 123"/>
              <a:gd name="T15" fmla="*/ 186452 h 160"/>
              <a:gd name="T16" fmla="*/ 257485 w 123"/>
              <a:gd name="T17" fmla="*/ 207169 h 160"/>
              <a:gd name="T18" fmla="*/ 322714 w 123"/>
              <a:gd name="T19" fmla="*/ 172641 h 160"/>
              <a:gd name="T20" fmla="*/ 326147 w 123"/>
              <a:gd name="T21" fmla="*/ 176093 h 160"/>
              <a:gd name="T22" fmla="*/ 319281 w 123"/>
              <a:gd name="T23" fmla="*/ 238244 h 160"/>
              <a:gd name="T24" fmla="*/ 377644 w 123"/>
              <a:gd name="T25" fmla="*/ 317659 h 160"/>
              <a:gd name="T26" fmla="*/ 394810 w 123"/>
              <a:gd name="T27" fmla="*/ 317659 h 160"/>
              <a:gd name="T28" fmla="*/ 401676 w 123"/>
              <a:gd name="T29" fmla="*/ 376357 h 160"/>
              <a:gd name="T30" fmla="*/ 381077 w 123"/>
              <a:gd name="T31" fmla="*/ 383262 h 160"/>
              <a:gd name="T32" fmla="*/ 322714 w 123"/>
              <a:gd name="T33" fmla="*/ 459224 h 160"/>
              <a:gd name="T34" fmla="*/ 295249 w 123"/>
              <a:gd name="T35" fmla="*/ 514469 h 160"/>
              <a:gd name="T36" fmla="*/ 233453 w 123"/>
              <a:gd name="T37" fmla="*/ 531733 h 160"/>
              <a:gd name="T38" fmla="*/ 230020 w 123"/>
              <a:gd name="T39" fmla="*/ 507563 h 160"/>
              <a:gd name="T40" fmla="*/ 171657 w 123"/>
              <a:gd name="T41" fmla="*/ 504111 h 160"/>
              <a:gd name="T42" fmla="*/ 157924 w 123"/>
              <a:gd name="T43" fmla="*/ 514469 h 160"/>
              <a:gd name="T44" fmla="*/ 96128 w 123"/>
              <a:gd name="T45" fmla="*/ 531733 h 160"/>
              <a:gd name="T46" fmla="*/ 96128 w 123"/>
              <a:gd name="T47" fmla="*/ 524828 h 160"/>
              <a:gd name="T48" fmla="*/ 37764 w 123"/>
              <a:gd name="T49" fmla="*/ 414338 h 160"/>
              <a:gd name="T50" fmla="*/ 27465 w 123"/>
              <a:gd name="T51" fmla="*/ 383262 h 160"/>
              <a:gd name="T52" fmla="*/ 27465 w 123"/>
              <a:gd name="T53" fmla="*/ 383262 h 160"/>
              <a:gd name="T54" fmla="*/ 20599 w 123"/>
              <a:gd name="T55" fmla="*/ 352187 h 160"/>
              <a:gd name="T56" fmla="*/ 13733 w 123"/>
              <a:gd name="T57" fmla="*/ 317659 h 160"/>
              <a:gd name="T58" fmla="*/ 0 w 123"/>
              <a:gd name="T59" fmla="*/ 352187 h 160"/>
              <a:gd name="T60" fmla="*/ 3433 w 123"/>
              <a:gd name="T61" fmla="*/ 390168 h 160"/>
              <a:gd name="T62" fmla="*/ 51497 w 123"/>
              <a:gd name="T63" fmla="*/ 476488 h 160"/>
              <a:gd name="T64" fmla="*/ 72096 w 123"/>
              <a:gd name="T65" fmla="*/ 531733 h 160"/>
              <a:gd name="T66" fmla="*/ 92695 w 123"/>
              <a:gd name="T67" fmla="*/ 552450 h 160"/>
              <a:gd name="T68" fmla="*/ 181956 w 123"/>
              <a:gd name="T69" fmla="*/ 531733 h 160"/>
              <a:gd name="T70" fmla="*/ 209421 w 123"/>
              <a:gd name="T71" fmla="*/ 528280 h 160"/>
              <a:gd name="T72" fmla="*/ 230020 w 123"/>
              <a:gd name="T73" fmla="*/ 552450 h 160"/>
              <a:gd name="T74" fmla="*/ 319281 w 123"/>
              <a:gd name="T75" fmla="*/ 531733 h 160"/>
              <a:gd name="T76" fmla="*/ 336447 w 123"/>
              <a:gd name="T77" fmla="*/ 476488 h 160"/>
              <a:gd name="T78" fmla="*/ 92695 w 123"/>
              <a:gd name="T79" fmla="*/ 307300 h 160"/>
              <a:gd name="T80" fmla="*/ 92695 w 123"/>
              <a:gd name="T81" fmla="*/ 124301 h 160"/>
              <a:gd name="T82" fmla="*/ 161357 w 123"/>
              <a:gd name="T83" fmla="*/ 214074 h 160"/>
              <a:gd name="T84" fmla="*/ 24032 w 123"/>
              <a:gd name="T85" fmla="*/ 214074 h 160"/>
              <a:gd name="T86" fmla="*/ 161357 w 123"/>
              <a:gd name="T87" fmla="*/ 214074 h 160"/>
              <a:gd name="T88" fmla="*/ 195688 w 123"/>
              <a:gd name="T89" fmla="*/ 0 h 160"/>
              <a:gd name="T90" fmla="*/ 195688 w 123"/>
              <a:gd name="T91" fmla="*/ 127754 h 160"/>
              <a:gd name="T92" fmla="*/ 154491 w 123"/>
              <a:gd name="T93" fmla="*/ 65603 h 160"/>
              <a:gd name="T94" fmla="*/ 236886 w 123"/>
              <a:gd name="T95" fmla="*/ 65603 h 160"/>
              <a:gd name="T96" fmla="*/ 154491 w 123"/>
              <a:gd name="T97" fmla="*/ 65603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3" h="160">
                <a:moveTo>
                  <a:pt x="98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7"/>
                </a:cubicBezTo>
                <a:cubicBezTo>
                  <a:pt x="100" y="137"/>
                  <a:pt x="109" y="126"/>
                  <a:pt x="113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9" y="117"/>
                  <a:pt x="123" y="113"/>
                  <a:pt x="123" y="108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3" y="89"/>
                  <a:pt x="119" y="85"/>
                  <a:pt x="115" y="85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10" y="78"/>
                  <a:pt x="105" y="71"/>
                  <a:pt x="98" y="65"/>
                </a:cubicBezTo>
                <a:cubicBezTo>
                  <a:pt x="97" y="62"/>
                  <a:pt x="98" y="58"/>
                  <a:pt x="100" y="54"/>
                </a:cubicBezTo>
                <a:cubicBezTo>
                  <a:pt x="101" y="52"/>
                  <a:pt x="101" y="49"/>
                  <a:pt x="100" y="47"/>
                </a:cubicBezTo>
                <a:cubicBezTo>
                  <a:pt x="99" y="45"/>
                  <a:pt x="96" y="43"/>
                  <a:pt x="94" y="44"/>
                </a:cubicBezTo>
                <a:cubicBezTo>
                  <a:pt x="84" y="45"/>
                  <a:pt x="78" y="49"/>
                  <a:pt x="75" y="53"/>
                </a:cubicBezTo>
                <a:cubicBezTo>
                  <a:pt x="72" y="52"/>
                  <a:pt x="69" y="52"/>
                  <a:pt x="66" y="51"/>
                </a:cubicBezTo>
                <a:cubicBezTo>
                  <a:pt x="64" y="51"/>
                  <a:pt x="62" y="52"/>
                  <a:pt x="62" y="54"/>
                </a:cubicBezTo>
                <a:cubicBezTo>
                  <a:pt x="62" y="56"/>
                  <a:pt x="63" y="58"/>
                  <a:pt x="65" y="58"/>
                </a:cubicBezTo>
                <a:cubicBezTo>
                  <a:pt x="68" y="58"/>
                  <a:pt x="72" y="59"/>
                  <a:pt x="75" y="60"/>
                </a:cubicBezTo>
                <a:cubicBezTo>
                  <a:pt x="77" y="60"/>
                  <a:pt x="78" y="60"/>
                  <a:pt x="79" y="59"/>
                </a:cubicBezTo>
                <a:cubicBezTo>
                  <a:pt x="81" y="55"/>
                  <a:pt x="86" y="51"/>
                  <a:pt x="94" y="50"/>
                </a:cubicBezTo>
                <a:cubicBezTo>
                  <a:pt x="94" y="50"/>
                  <a:pt x="94" y="50"/>
                  <a:pt x="95" y="50"/>
                </a:cubicBezTo>
                <a:cubicBezTo>
                  <a:pt x="95" y="50"/>
                  <a:pt x="95" y="50"/>
                  <a:pt x="95" y="51"/>
                </a:cubicBezTo>
                <a:cubicBezTo>
                  <a:pt x="91" y="56"/>
                  <a:pt x="90" y="62"/>
                  <a:pt x="92" y="67"/>
                </a:cubicBezTo>
                <a:cubicBezTo>
                  <a:pt x="92" y="68"/>
                  <a:pt x="92" y="69"/>
                  <a:pt x="93" y="69"/>
                </a:cubicBezTo>
                <a:cubicBezTo>
                  <a:pt x="100" y="75"/>
                  <a:pt x="105" y="82"/>
                  <a:pt x="107" y="90"/>
                </a:cubicBezTo>
                <a:cubicBezTo>
                  <a:pt x="108" y="91"/>
                  <a:pt x="109" y="92"/>
                  <a:pt x="110" y="92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16" y="92"/>
                  <a:pt x="117" y="93"/>
                  <a:pt x="117" y="94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10"/>
                  <a:pt x="116" y="111"/>
                  <a:pt x="115" y="111"/>
                </a:cubicBezTo>
                <a:cubicBezTo>
                  <a:pt x="111" y="111"/>
                  <a:pt x="111" y="111"/>
                  <a:pt x="111" y="111"/>
                </a:cubicBezTo>
                <a:cubicBezTo>
                  <a:pt x="109" y="111"/>
                  <a:pt x="108" y="112"/>
                  <a:pt x="107" y="113"/>
                </a:cubicBezTo>
                <a:cubicBezTo>
                  <a:pt x="106" y="119"/>
                  <a:pt x="98" y="129"/>
                  <a:pt x="94" y="133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87" y="140"/>
                  <a:pt x="86" y="147"/>
                  <a:pt x="86" y="149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68" y="154"/>
                  <a:pt x="68" y="154"/>
                  <a:pt x="68" y="154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48"/>
                  <a:pt x="67" y="147"/>
                  <a:pt x="67" y="147"/>
                </a:cubicBezTo>
                <a:cubicBezTo>
                  <a:pt x="66" y="146"/>
                  <a:pt x="65" y="146"/>
                  <a:pt x="64" y="146"/>
                </a:cubicBezTo>
                <a:cubicBezTo>
                  <a:pt x="59" y="146"/>
                  <a:pt x="54" y="146"/>
                  <a:pt x="50" y="146"/>
                </a:cubicBezTo>
                <a:cubicBezTo>
                  <a:pt x="49" y="146"/>
                  <a:pt x="48" y="146"/>
                  <a:pt x="47" y="147"/>
                </a:cubicBezTo>
                <a:cubicBezTo>
                  <a:pt x="47" y="147"/>
                  <a:pt x="46" y="148"/>
                  <a:pt x="46" y="149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8" y="152"/>
                  <a:pt x="28" y="152"/>
                  <a:pt x="28" y="152"/>
                </a:cubicBezTo>
                <a:cubicBezTo>
                  <a:pt x="27" y="149"/>
                  <a:pt x="26" y="140"/>
                  <a:pt x="20" y="133"/>
                </a:cubicBezTo>
                <a:cubicBezTo>
                  <a:pt x="16" y="130"/>
                  <a:pt x="13" y="125"/>
                  <a:pt x="11" y="12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9" y="117"/>
                  <a:pt x="8" y="114"/>
                  <a:pt x="8" y="111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11"/>
                  <a:pt x="8" y="111"/>
                  <a:pt x="8" y="111"/>
                </a:cubicBezTo>
                <a:cubicBezTo>
                  <a:pt x="6" y="107"/>
                  <a:pt x="6" y="102"/>
                  <a:pt x="6" y="102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100"/>
                  <a:pt x="7" y="97"/>
                  <a:pt x="7" y="95"/>
                </a:cubicBezTo>
                <a:cubicBezTo>
                  <a:pt x="7" y="94"/>
                  <a:pt x="6" y="92"/>
                  <a:pt x="4" y="92"/>
                </a:cubicBezTo>
                <a:cubicBezTo>
                  <a:pt x="3" y="91"/>
                  <a:pt x="1" y="93"/>
                  <a:pt x="1" y="94"/>
                </a:cubicBezTo>
                <a:cubicBezTo>
                  <a:pt x="0" y="97"/>
                  <a:pt x="0" y="99"/>
                  <a:pt x="0" y="102"/>
                </a:cubicBezTo>
                <a:cubicBezTo>
                  <a:pt x="0" y="102"/>
                  <a:pt x="0" y="108"/>
                  <a:pt x="1" y="113"/>
                </a:cubicBezTo>
                <a:cubicBezTo>
                  <a:pt x="1" y="113"/>
                  <a:pt x="1" y="113"/>
                  <a:pt x="1" y="113"/>
                </a:cubicBezTo>
                <a:cubicBezTo>
                  <a:pt x="2" y="116"/>
                  <a:pt x="3" y="120"/>
                  <a:pt x="5" y="123"/>
                </a:cubicBezTo>
                <a:cubicBezTo>
                  <a:pt x="8" y="129"/>
                  <a:pt x="11" y="134"/>
                  <a:pt x="15" y="138"/>
                </a:cubicBezTo>
                <a:cubicBezTo>
                  <a:pt x="20" y="143"/>
                  <a:pt x="21" y="150"/>
                  <a:pt x="21" y="152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21" y="154"/>
                  <a:pt x="21" y="154"/>
                  <a:pt x="21" y="154"/>
                </a:cubicBezTo>
                <a:cubicBezTo>
                  <a:pt x="21" y="157"/>
                  <a:pt x="24" y="160"/>
                  <a:pt x="27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50" y="160"/>
                  <a:pt x="53" y="157"/>
                  <a:pt x="53" y="154"/>
                </a:cubicBezTo>
                <a:cubicBezTo>
                  <a:pt x="53" y="153"/>
                  <a:pt x="53" y="153"/>
                  <a:pt x="53" y="153"/>
                </a:cubicBezTo>
                <a:cubicBezTo>
                  <a:pt x="55" y="153"/>
                  <a:pt x="58" y="153"/>
                  <a:pt x="61" y="153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57"/>
                  <a:pt x="64" y="160"/>
                  <a:pt x="67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90" y="160"/>
                  <a:pt x="93" y="157"/>
                  <a:pt x="93" y="154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93" y="148"/>
                  <a:pt x="93" y="143"/>
                  <a:pt x="98" y="138"/>
                </a:cubicBezTo>
                <a:close/>
                <a:moveTo>
                  <a:pt x="0" y="62"/>
                </a:moveTo>
                <a:cubicBezTo>
                  <a:pt x="0" y="77"/>
                  <a:pt x="12" y="89"/>
                  <a:pt x="27" y="89"/>
                </a:cubicBezTo>
                <a:cubicBezTo>
                  <a:pt x="42" y="89"/>
                  <a:pt x="53" y="77"/>
                  <a:pt x="53" y="62"/>
                </a:cubicBezTo>
                <a:cubicBezTo>
                  <a:pt x="53" y="48"/>
                  <a:pt x="42" y="36"/>
                  <a:pt x="27" y="36"/>
                </a:cubicBezTo>
                <a:cubicBezTo>
                  <a:pt x="12" y="36"/>
                  <a:pt x="0" y="48"/>
                  <a:pt x="0" y="62"/>
                </a:cubicBezTo>
                <a:close/>
                <a:moveTo>
                  <a:pt x="47" y="62"/>
                </a:moveTo>
                <a:cubicBezTo>
                  <a:pt x="47" y="74"/>
                  <a:pt x="38" y="83"/>
                  <a:pt x="27" y="83"/>
                </a:cubicBezTo>
                <a:cubicBezTo>
                  <a:pt x="16" y="83"/>
                  <a:pt x="7" y="74"/>
                  <a:pt x="7" y="62"/>
                </a:cubicBezTo>
                <a:cubicBezTo>
                  <a:pt x="7" y="51"/>
                  <a:pt x="16" y="42"/>
                  <a:pt x="27" y="42"/>
                </a:cubicBezTo>
                <a:cubicBezTo>
                  <a:pt x="38" y="42"/>
                  <a:pt x="47" y="51"/>
                  <a:pt x="47" y="62"/>
                </a:cubicBezTo>
                <a:close/>
                <a:moveTo>
                  <a:pt x="76" y="19"/>
                </a:moveTo>
                <a:cubicBezTo>
                  <a:pt x="76" y="8"/>
                  <a:pt x="67" y="0"/>
                  <a:pt x="57" y="0"/>
                </a:cubicBezTo>
                <a:cubicBezTo>
                  <a:pt x="47" y="0"/>
                  <a:pt x="39" y="8"/>
                  <a:pt x="39" y="19"/>
                </a:cubicBezTo>
                <a:cubicBezTo>
                  <a:pt x="39" y="29"/>
                  <a:pt x="47" y="37"/>
                  <a:pt x="57" y="37"/>
                </a:cubicBezTo>
                <a:cubicBezTo>
                  <a:pt x="67" y="37"/>
                  <a:pt x="76" y="29"/>
                  <a:pt x="76" y="19"/>
                </a:cubicBezTo>
                <a:close/>
                <a:moveTo>
                  <a:pt x="45" y="19"/>
                </a:moveTo>
                <a:cubicBezTo>
                  <a:pt x="45" y="12"/>
                  <a:pt x="51" y="6"/>
                  <a:pt x="57" y="6"/>
                </a:cubicBezTo>
                <a:cubicBezTo>
                  <a:pt x="64" y="6"/>
                  <a:pt x="69" y="12"/>
                  <a:pt x="69" y="19"/>
                </a:cubicBezTo>
                <a:cubicBezTo>
                  <a:pt x="69" y="25"/>
                  <a:pt x="64" y="31"/>
                  <a:pt x="57" y="31"/>
                </a:cubicBezTo>
                <a:cubicBezTo>
                  <a:pt x="51" y="31"/>
                  <a:pt x="45" y="25"/>
                  <a:pt x="45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5" name="Freeform 42">
            <a:extLst>
              <a:ext uri="{FF2B5EF4-FFF2-40B4-BE49-F238E27FC236}">
                <a16:creationId xmlns:a16="http://schemas.microsoft.com/office/drawing/2014/main" id="{D544E24F-F269-45C6-98E7-02A167066405}"/>
              </a:ext>
            </a:extLst>
          </p:cNvPr>
          <p:cNvSpPr>
            <a:spLocks noEditPoints="1"/>
          </p:cNvSpPr>
          <p:nvPr/>
        </p:nvSpPr>
        <p:spPr bwMode="auto">
          <a:xfrm>
            <a:off x="5732603" y="1285936"/>
            <a:ext cx="444220" cy="444220"/>
          </a:xfrm>
          <a:custGeom>
            <a:avLst/>
            <a:gdLst>
              <a:gd name="T0" fmla="*/ 30897 w 160"/>
              <a:gd name="T1" fmla="*/ 20727 h 159"/>
              <a:gd name="T2" fmla="*/ 61793 w 160"/>
              <a:gd name="T3" fmla="*/ 376547 h 159"/>
              <a:gd name="T4" fmla="*/ 518378 w 160"/>
              <a:gd name="T5" fmla="*/ 345456 h 159"/>
              <a:gd name="T6" fmla="*/ 538976 w 160"/>
              <a:gd name="T7" fmla="*/ 20727 h 159"/>
              <a:gd name="T8" fmla="*/ 538976 w 160"/>
              <a:gd name="T9" fmla="*/ 0 h 159"/>
              <a:gd name="T10" fmla="*/ 0 w 160"/>
              <a:gd name="T11" fmla="*/ 10364 h 159"/>
              <a:gd name="T12" fmla="*/ 54928 w 160"/>
              <a:gd name="T13" fmla="*/ 20727 h 159"/>
              <a:gd name="T14" fmla="*/ 497780 w 160"/>
              <a:gd name="T15" fmla="*/ 345456 h 159"/>
              <a:gd name="T16" fmla="*/ 61793 w 160"/>
              <a:gd name="T17" fmla="*/ 352365 h 159"/>
              <a:gd name="T18" fmla="*/ 54928 w 160"/>
              <a:gd name="T19" fmla="*/ 20727 h 159"/>
              <a:gd name="T20" fmla="*/ 192246 w 160"/>
              <a:gd name="T21" fmla="*/ 545820 h 159"/>
              <a:gd name="T22" fmla="*/ 205978 w 160"/>
              <a:gd name="T23" fmla="*/ 545820 h 159"/>
              <a:gd name="T24" fmla="*/ 271205 w 160"/>
              <a:gd name="T25" fmla="*/ 535457 h 159"/>
              <a:gd name="T26" fmla="*/ 291802 w 160"/>
              <a:gd name="T27" fmla="*/ 535457 h 159"/>
              <a:gd name="T28" fmla="*/ 353596 w 160"/>
              <a:gd name="T29" fmla="*/ 542366 h 159"/>
              <a:gd name="T30" fmla="*/ 370761 w 160"/>
              <a:gd name="T31" fmla="*/ 542366 h 159"/>
              <a:gd name="T32" fmla="*/ 291802 w 160"/>
              <a:gd name="T33" fmla="*/ 449093 h 159"/>
              <a:gd name="T34" fmla="*/ 329565 w 160"/>
              <a:gd name="T35" fmla="*/ 421456 h 159"/>
              <a:gd name="T36" fmla="*/ 329565 w 160"/>
              <a:gd name="T37" fmla="*/ 397274 h 159"/>
              <a:gd name="T38" fmla="*/ 219710 w 160"/>
              <a:gd name="T39" fmla="*/ 411093 h 159"/>
              <a:gd name="T40" fmla="*/ 271205 w 160"/>
              <a:gd name="T41" fmla="*/ 421456 h 159"/>
              <a:gd name="T42" fmla="*/ 192246 w 160"/>
              <a:gd name="T43" fmla="*/ 528548 h 159"/>
              <a:gd name="T44" fmla="*/ 439420 w 160"/>
              <a:gd name="T45" fmla="*/ 210728 h 159"/>
              <a:gd name="T46" fmla="*/ 446286 w 160"/>
              <a:gd name="T47" fmla="*/ 231456 h 159"/>
              <a:gd name="T48" fmla="*/ 480616 w 160"/>
              <a:gd name="T49" fmla="*/ 200364 h 159"/>
              <a:gd name="T50" fmla="*/ 480616 w 160"/>
              <a:gd name="T51" fmla="*/ 186546 h 159"/>
              <a:gd name="T52" fmla="*/ 435987 w 160"/>
              <a:gd name="T53" fmla="*/ 158910 h 159"/>
              <a:gd name="T54" fmla="*/ 456585 w 160"/>
              <a:gd name="T55" fmla="*/ 193455 h 159"/>
              <a:gd name="T56" fmla="*/ 106422 w 160"/>
              <a:gd name="T57" fmla="*/ 231456 h 159"/>
              <a:gd name="T58" fmla="*/ 116721 w 160"/>
              <a:gd name="T59" fmla="*/ 210728 h 159"/>
              <a:gd name="T60" fmla="*/ 116721 w 160"/>
              <a:gd name="T61" fmla="*/ 176183 h 159"/>
              <a:gd name="T62" fmla="*/ 99556 w 160"/>
              <a:gd name="T63" fmla="*/ 158910 h 159"/>
              <a:gd name="T64" fmla="*/ 72092 w 160"/>
              <a:gd name="T65" fmla="*/ 193455 h 159"/>
              <a:gd name="T66" fmla="*/ 99556 w 160"/>
              <a:gd name="T67" fmla="*/ 228001 h 159"/>
              <a:gd name="T68" fmla="*/ 401657 w 160"/>
              <a:gd name="T69" fmla="*/ 307456 h 159"/>
              <a:gd name="T70" fmla="*/ 415389 w 160"/>
              <a:gd name="T71" fmla="*/ 79455 h 159"/>
              <a:gd name="T72" fmla="*/ 147618 w 160"/>
              <a:gd name="T73" fmla="*/ 69091 h 159"/>
              <a:gd name="T74" fmla="*/ 133886 w 160"/>
              <a:gd name="T75" fmla="*/ 297092 h 159"/>
              <a:gd name="T76" fmla="*/ 157917 w 160"/>
              <a:gd name="T77" fmla="*/ 89819 h 159"/>
              <a:gd name="T78" fmla="*/ 391358 w 160"/>
              <a:gd name="T79" fmla="*/ 200364 h 159"/>
              <a:gd name="T80" fmla="*/ 322699 w 160"/>
              <a:gd name="T81" fmla="*/ 145092 h 159"/>
              <a:gd name="T82" fmla="*/ 216277 w 160"/>
              <a:gd name="T83" fmla="*/ 203819 h 159"/>
              <a:gd name="T84" fmla="*/ 199112 w 160"/>
              <a:gd name="T85" fmla="*/ 203819 h 159"/>
              <a:gd name="T86" fmla="*/ 157917 w 160"/>
              <a:gd name="T87" fmla="*/ 89819 h 159"/>
              <a:gd name="T88" fmla="*/ 205978 w 160"/>
              <a:gd name="T89" fmla="*/ 228001 h 159"/>
              <a:gd name="T90" fmla="*/ 240308 w 160"/>
              <a:gd name="T91" fmla="*/ 255637 h 159"/>
              <a:gd name="T92" fmla="*/ 329565 w 160"/>
              <a:gd name="T93" fmla="*/ 169273 h 159"/>
              <a:gd name="T94" fmla="*/ 391358 w 160"/>
              <a:gd name="T95" fmla="*/ 286728 h 159"/>
              <a:gd name="T96" fmla="*/ 157917 w 160"/>
              <a:gd name="T97" fmla="*/ 276365 h 159"/>
              <a:gd name="T98" fmla="*/ 223143 w 160"/>
              <a:gd name="T99" fmla="*/ 114000 h 159"/>
              <a:gd name="T100" fmla="*/ 223143 w 160"/>
              <a:gd name="T101" fmla="*/ 183092 h 159"/>
              <a:gd name="T102" fmla="*/ 209411 w 160"/>
              <a:gd name="T103" fmla="*/ 148546 h 159"/>
              <a:gd name="T104" fmla="*/ 233442 w 160"/>
              <a:gd name="T105" fmla="*/ 148546 h 159"/>
              <a:gd name="T106" fmla="*/ 209411 w 160"/>
              <a:gd name="T107" fmla="*/ 148546 h 15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59">
                <a:moveTo>
                  <a:pt x="3" y="6"/>
                </a:moveTo>
                <a:cubicBezTo>
                  <a:pt x="9" y="6"/>
                  <a:pt x="9" y="6"/>
                  <a:pt x="9" y="6"/>
                </a:cubicBezTo>
                <a:cubicBezTo>
                  <a:pt x="9" y="100"/>
                  <a:pt x="9" y="100"/>
                  <a:pt x="9" y="100"/>
                </a:cubicBezTo>
                <a:cubicBezTo>
                  <a:pt x="9" y="105"/>
                  <a:pt x="13" y="109"/>
                  <a:pt x="18" y="109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48" y="109"/>
                  <a:pt x="151" y="105"/>
                  <a:pt x="151" y="100"/>
                </a:cubicBezTo>
                <a:cubicBezTo>
                  <a:pt x="151" y="6"/>
                  <a:pt x="151" y="6"/>
                  <a:pt x="151" y="6"/>
                </a:cubicBezTo>
                <a:cubicBezTo>
                  <a:pt x="157" y="6"/>
                  <a:pt x="157" y="6"/>
                  <a:pt x="157" y="6"/>
                </a:cubicBezTo>
                <a:cubicBezTo>
                  <a:pt x="159" y="6"/>
                  <a:pt x="160" y="5"/>
                  <a:pt x="160" y="3"/>
                </a:cubicBezTo>
                <a:cubicBezTo>
                  <a:pt x="160" y="1"/>
                  <a:pt x="159" y="0"/>
                  <a:pt x="157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6"/>
                  <a:pt x="3" y="6"/>
                </a:cubicBezTo>
                <a:close/>
                <a:moveTo>
                  <a:pt x="16" y="6"/>
                </a:moveTo>
                <a:cubicBezTo>
                  <a:pt x="145" y="6"/>
                  <a:pt x="145" y="6"/>
                  <a:pt x="145" y="6"/>
                </a:cubicBezTo>
                <a:cubicBezTo>
                  <a:pt x="145" y="100"/>
                  <a:pt x="145" y="100"/>
                  <a:pt x="145" y="100"/>
                </a:cubicBezTo>
                <a:cubicBezTo>
                  <a:pt x="145" y="101"/>
                  <a:pt x="144" y="102"/>
                  <a:pt x="143" y="10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7" y="102"/>
                  <a:pt x="16" y="101"/>
                  <a:pt x="16" y="100"/>
                </a:cubicBezTo>
                <a:lnTo>
                  <a:pt x="16" y="6"/>
                </a:lnTo>
                <a:close/>
                <a:moveTo>
                  <a:pt x="56" y="153"/>
                </a:moveTo>
                <a:cubicBezTo>
                  <a:pt x="55" y="154"/>
                  <a:pt x="55" y="156"/>
                  <a:pt x="56" y="158"/>
                </a:cubicBezTo>
                <a:cubicBezTo>
                  <a:pt x="56" y="158"/>
                  <a:pt x="57" y="159"/>
                  <a:pt x="58" y="159"/>
                </a:cubicBezTo>
                <a:cubicBezTo>
                  <a:pt x="59" y="159"/>
                  <a:pt x="60" y="158"/>
                  <a:pt x="60" y="158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157"/>
                  <a:pt x="80" y="159"/>
                  <a:pt x="82" y="159"/>
                </a:cubicBezTo>
                <a:cubicBezTo>
                  <a:pt x="84" y="159"/>
                  <a:pt x="85" y="157"/>
                  <a:pt x="85" y="155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104" y="158"/>
                  <a:pt x="105" y="158"/>
                  <a:pt x="106" y="158"/>
                </a:cubicBezTo>
                <a:cubicBezTo>
                  <a:pt x="106" y="158"/>
                  <a:pt x="107" y="158"/>
                  <a:pt x="108" y="157"/>
                </a:cubicBezTo>
                <a:cubicBezTo>
                  <a:pt x="109" y="156"/>
                  <a:pt x="109" y="154"/>
                  <a:pt x="108" y="153"/>
                </a:cubicBezTo>
                <a:cubicBezTo>
                  <a:pt x="85" y="130"/>
                  <a:pt x="85" y="130"/>
                  <a:pt x="85" y="130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96" y="122"/>
                  <a:pt x="96" y="122"/>
                  <a:pt x="96" y="122"/>
                </a:cubicBezTo>
                <a:cubicBezTo>
                  <a:pt x="98" y="122"/>
                  <a:pt x="100" y="120"/>
                  <a:pt x="100" y="119"/>
                </a:cubicBezTo>
                <a:cubicBezTo>
                  <a:pt x="100" y="117"/>
                  <a:pt x="98" y="115"/>
                  <a:pt x="9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5" y="115"/>
                  <a:pt x="64" y="117"/>
                  <a:pt x="64" y="119"/>
                </a:cubicBezTo>
                <a:cubicBezTo>
                  <a:pt x="64" y="120"/>
                  <a:pt x="65" y="122"/>
                  <a:pt x="67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30"/>
                  <a:pt x="79" y="130"/>
                  <a:pt x="79" y="130"/>
                </a:cubicBezTo>
                <a:lnTo>
                  <a:pt x="56" y="153"/>
                </a:lnTo>
                <a:close/>
                <a:moveTo>
                  <a:pt x="133" y="56"/>
                </a:moveTo>
                <a:cubicBezTo>
                  <a:pt x="128" y="61"/>
                  <a:pt x="128" y="61"/>
                  <a:pt x="128" y="61"/>
                </a:cubicBezTo>
                <a:cubicBezTo>
                  <a:pt x="126" y="63"/>
                  <a:pt x="126" y="65"/>
                  <a:pt x="128" y="66"/>
                </a:cubicBezTo>
                <a:cubicBezTo>
                  <a:pt x="128" y="67"/>
                  <a:pt x="129" y="67"/>
                  <a:pt x="130" y="67"/>
                </a:cubicBezTo>
                <a:cubicBezTo>
                  <a:pt x="131" y="67"/>
                  <a:pt x="131" y="67"/>
                  <a:pt x="132" y="66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58"/>
                  <a:pt x="141" y="57"/>
                  <a:pt x="141" y="56"/>
                </a:cubicBezTo>
                <a:cubicBezTo>
                  <a:pt x="141" y="55"/>
                  <a:pt x="140" y="54"/>
                  <a:pt x="140" y="54"/>
                </a:cubicBezTo>
                <a:cubicBezTo>
                  <a:pt x="132" y="46"/>
                  <a:pt x="132" y="46"/>
                  <a:pt x="132" y="46"/>
                </a:cubicBezTo>
                <a:cubicBezTo>
                  <a:pt x="131" y="45"/>
                  <a:pt x="129" y="45"/>
                  <a:pt x="127" y="46"/>
                </a:cubicBezTo>
                <a:cubicBezTo>
                  <a:pt x="126" y="47"/>
                  <a:pt x="126" y="49"/>
                  <a:pt x="127" y="51"/>
                </a:cubicBezTo>
                <a:lnTo>
                  <a:pt x="133" y="56"/>
                </a:lnTo>
                <a:close/>
                <a:moveTo>
                  <a:pt x="29" y="66"/>
                </a:moveTo>
                <a:cubicBezTo>
                  <a:pt x="30" y="67"/>
                  <a:pt x="31" y="67"/>
                  <a:pt x="31" y="67"/>
                </a:cubicBezTo>
                <a:cubicBezTo>
                  <a:pt x="32" y="67"/>
                  <a:pt x="33" y="67"/>
                  <a:pt x="34" y="66"/>
                </a:cubicBezTo>
                <a:cubicBezTo>
                  <a:pt x="35" y="65"/>
                  <a:pt x="35" y="63"/>
                  <a:pt x="34" y="61"/>
                </a:cubicBezTo>
                <a:cubicBezTo>
                  <a:pt x="28" y="56"/>
                  <a:pt x="28" y="56"/>
                  <a:pt x="28" y="56"/>
                </a:cubicBezTo>
                <a:cubicBezTo>
                  <a:pt x="34" y="51"/>
                  <a:pt x="34" y="51"/>
                  <a:pt x="34" y="51"/>
                </a:cubicBezTo>
                <a:cubicBezTo>
                  <a:pt x="35" y="49"/>
                  <a:pt x="35" y="47"/>
                  <a:pt x="34" y="46"/>
                </a:cubicBezTo>
                <a:cubicBezTo>
                  <a:pt x="32" y="45"/>
                  <a:pt x="30" y="45"/>
                  <a:pt x="29" y="46"/>
                </a:cubicBezTo>
                <a:cubicBezTo>
                  <a:pt x="22" y="54"/>
                  <a:pt x="22" y="54"/>
                  <a:pt x="22" y="54"/>
                </a:cubicBezTo>
                <a:cubicBezTo>
                  <a:pt x="21" y="54"/>
                  <a:pt x="21" y="55"/>
                  <a:pt x="21" y="56"/>
                </a:cubicBezTo>
                <a:cubicBezTo>
                  <a:pt x="21" y="57"/>
                  <a:pt x="21" y="58"/>
                  <a:pt x="22" y="58"/>
                </a:cubicBezTo>
                <a:lnTo>
                  <a:pt x="29" y="66"/>
                </a:lnTo>
                <a:close/>
                <a:moveTo>
                  <a:pt x="43" y="89"/>
                </a:moveTo>
                <a:cubicBezTo>
                  <a:pt x="117" y="89"/>
                  <a:pt x="117" y="89"/>
                  <a:pt x="117" y="89"/>
                </a:cubicBezTo>
                <a:cubicBezTo>
                  <a:pt x="119" y="89"/>
                  <a:pt x="121" y="88"/>
                  <a:pt x="121" y="86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1"/>
                  <a:pt x="119" y="20"/>
                  <a:pt x="117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1" y="20"/>
                  <a:pt x="39" y="21"/>
                  <a:pt x="39" y="23"/>
                </a:cubicBezTo>
                <a:cubicBezTo>
                  <a:pt x="39" y="86"/>
                  <a:pt x="39" y="86"/>
                  <a:pt x="39" y="86"/>
                </a:cubicBezTo>
                <a:cubicBezTo>
                  <a:pt x="39" y="88"/>
                  <a:pt x="41" y="89"/>
                  <a:pt x="43" y="89"/>
                </a:cubicBezTo>
                <a:close/>
                <a:moveTo>
                  <a:pt x="46" y="26"/>
                </a:moveTo>
                <a:cubicBezTo>
                  <a:pt x="114" y="26"/>
                  <a:pt x="114" y="26"/>
                  <a:pt x="114" y="26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99" y="42"/>
                  <a:pt x="99" y="42"/>
                  <a:pt x="99" y="42"/>
                </a:cubicBezTo>
                <a:cubicBezTo>
                  <a:pt x="97" y="41"/>
                  <a:pt x="95" y="41"/>
                  <a:pt x="94" y="42"/>
                </a:cubicBezTo>
                <a:cubicBezTo>
                  <a:pt x="70" y="66"/>
                  <a:pt x="70" y="66"/>
                  <a:pt x="70" y="66"/>
                </a:cubicBezTo>
                <a:cubicBezTo>
                  <a:pt x="63" y="59"/>
                  <a:pt x="63" y="59"/>
                  <a:pt x="63" y="59"/>
                </a:cubicBezTo>
                <a:cubicBezTo>
                  <a:pt x="62" y="58"/>
                  <a:pt x="61" y="58"/>
                  <a:pt x="60" y="58"/>
                </a:cubicBezTo>
                <a:cubicBezTo>
                  <a:pt x="60" y="58"/>
                  <a:pt x="59" y="58"/>
                  <a:pt x="58" y="59"/>
                </a:cubicBezTo>
                <a:cubicBezTo>
                  <a:pt x="46" y="71"/>
                  <a:pt x="46" y="71"/>
                  <a:pt x="46" y="71"/>
                </a:cubicBezTo>
                <a:lnTo>
                  <a:pt x="46" y="26"/>
                </a:lnTo>
                <a:close/>
                <a:moveTo>
                  <a:pt x="46" y="80"/>
                </a:moveTo>
                <a:cubicBezTo>
                  <a:pt x="60" y="66"/>
                  <a:pt x="60" y="66"/>
                  <a:pt x="60" y="66"/>
                </a:cubicBezTo>
                <a:cubicBezTo>
                  <a:pt x="68" y="73"/>
                  <a:pt x="68" y="73"/>
                  <a:pt x="68" y="73"/>
                </a:cubicBezTo>
                <a:cubicBezTo>
                  <a:pt x="68" y="74"/>
                  <a:pt x="69" y="74"/>
                  <a:pt x="70" y="74"/>
                </a:cubicBezTo>
                <a:cubicBezTo>
                  <a:pt x="71" y="74"/>
                  <a:pt x="72" y="74"/>
                  <a:pt x="72" y="73"/>
                </a:cubicBezTo>
                <a:cubicBezTo>
                  <a:pt x="96" y="49"/>
                  <a:pt x="96" y="49"/>
                  <a:pt x="96" y="49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46" y="83"/>
                  <a:pt x="46" y="83"/>
                  <a:pt x="46" y="83"/>
                </a:cubicBezTo>
                <a:lnTo>
                  <a:pt x="46" y="80"/>
                </a:lnTo>
                <a:close/>
                <a:moveTo>
                  <a:pt x="75" y="43"/>
                </a:moveTo>
                <a:cubicBezTo>
                  <a:pt x="75" y="37"/>
                  <a:pt x="70" y="33"/>
                  <a:pt x="65" y="33"/>
                </a:cubicBezTo>
                <a:cubicBezTo>
                  <a:pt x="59" y="33"/>
                  <a:pt x="55" y="37"/>
                  <a:pt x="55" y="43"/>
                </a:cubicBezTo>
                <a:cubicBezTo>
                  <a:pt x="55" y="48"/>
                  <a:pt x="59" y="53"/>
                  <a:pt x="65" y="53"/>
                </a:cubicBezTo>
                <a:cubicBezTo>
                  <a:pt x="70" y="53"/>
                  <a:pt x="75" y="48"/>
                  <a:pt x="75" y="43"/>
                </a:cubicBezTo>
                <a:close/>
                <a:moveTo>
                  <a:pt x="61" y="43"/>
                </a:moveTo>
                <a:cubicBezTo>
                  <a:pt x="61" y="41"/>
                  <a:pt x="63" y="39"/>
                  <a:pt x="65" y="39"/>
                </a:cubicBezTo>
                <a:cubicBezTo>
                  <a:pt x="67" y="39"/>
                  <a:pt x="68" y="41"/>
                  <a:pt x="68" y="43"/>
                </a:cubicBezTo>
                <a:cubicBezTo>
                  <a:pt x="68" y="45"/>
                  <a:pt x="67" y="46"/>
                  <a:pt x="65" y="46"/>
                </a:cubicBezTo>
                <a:cubicBezTo>
                  <a:pt x="63" y="46"/>
                  <a:pt x="61" y="45"/>
                  <a:pt x="61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6" name="Freeform 43">
            <a:extLst>
              <a:ext uri="{FF2B5EF4-FFF2-40B4-BE49-F238E27FC236}">
                <a16:creationId xmlns:a16="http://schemas.microsoft.com/office/drawing/2014/main" id="{2BA852ED-0522-4BCE-B759-041CBFB7D352}"/>
              </a:ext>
            </a:extLst>
          </p:cNvPr>
          <p:cNvSpPr>
            <a:spLocks noEditPoints="1"/>
          </p:cNvSpPr>
          <p:nvPr/>
        </p:nvSpPr>
        <p:spPr bwMode="auto">
          <a:xfrm>
            <a:off x="5737773" y="2284273"/>
            <a:ext cx="444220" cy="448072"/>
          </a:xfrm>
          <a:custGeom>
            <a:avLst/>
            <a:gdLst>
              <a:gd name="T0" fmla="*/ 274638 w 160"/>
              <a:gd name="T1" fmla="*/ 554038 h 160"/>
              <a:gd name="T2" fmla="*/ 549275 w 160"/>
              <a:gd name="T3" fmla="*/ 277019 h 160"/>
              <a:gd name="T4" fmla="*/ 274638 w 160"/>
              <a:gd name="T5" fmla="*/ 0 h 160"/>
              <a:gd name="T6" fmla="*/ 0 w 160"/>
              <a:gd name="T7" fmla="*/ 277019 h 160"/>
              <a:gd name="T8" fmla="*/ 274638 w 160"/>
              <a:gd name="T9" fmla="*/ 554038 h 160"/>
              <a:gd name="T10" fmla="*/ 274638 w 160"/>
              <a:gd name="T11" fmla="*/ 20776 h 160"/>
              <a:gd name="T12" fmla="*/ 528677 w 160"/>
              <a:gd name="T13" fmla="*/ 277019 h 160"/>
              <a:gd name="T14" fmla="*/ 274638 w 160"/>
              <a:gd name="T15" fmla="*/ 533262 h 160"/>
              <a:gd name="T16" fmla="*/ 20598 w 160"/>
              <a:gd name="T17" fmla="*/ 277019 h 160"/>
              <a:gd name="T18" fmla="*/ 274638 w 160"/>
              <a:gd name="T19" fmla="*/ 20776 h 160"/>
              <a:gd name="T20" fmla="*/ 298668 w 160"/>
              <a:gd name="T21" fmla="*/ 370513 h 160"/>
              <a:gd name="T22" fmla="*/ 305534 w 160"/>
              <a:gd name="T23" fmla="*/ 373976 h 160"/>
              <a:gd name="T24" fmla="*/ 312400 w 160"/>
              <a:gd name="T25" fmla="*/ 370513 h 160"/>
              <a:gd name="T26" fmla="*/ 312400 w 160"/>
              <a:gd name="T27" fmla="*/ 353199 h 160"/>
              <a:gd name="T28" fmla="*/ 236875 w 160"/>
              <a:gd name="T29" fmla="*/ 277019 h 160"/>
              <a:gd name="T30" fmla="*/ 312400 w 160"/>
              <a:gd name="T31" fmla="*/ 200839 h 160"/>
              <a:gd name="T32" fmla="*/ 312400 w 160"/>
              <a:gd name="T33" fmla="*/ 183525 h 160"/>
              <a:gd name="T34" fmla="*/ 298668 w 160"/>
              <a:gd name="T35" fmla="*/ 183525 h 160"/>
              <a:gd name="T36" fmla="*/ 212844 w 160"/>
              <a:gd name="T37" fmla="*/ 270094 h 160"/>
              <a:gd name="T38" fmla="*/ 212844 w 160"/>
              <a:gd name="T39" fmla="*/ 283944 h 160"/>
              <a:gd name="T40" fmla="*/ 298668 w 160"/>
              <a:gd name="T41" fmla="*/ 370513 h 16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0" h="160"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6"/>
                </a:move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lose/>
                <a:moveTo>
                  <a:pt x="87" y="107"/>
                </a:moveTo>
                <a:cubicBezTo>
                  <a:pt x="87" y="107"/>
                  <a:pt x="88" y="108"/>
                  <a:pt x="89" y="108"/>
                </a:cubicBezTo>
                <a:cubicBezTo>
                  <a:pt x="90" y="108"/>
                  <a:pt x="91" y="107"/>
                  <a:pt x="91" y="107"/>
                </a:cubicBezTo>
                <a:cubicBezTo>
                  <a:pt x="93" y="105"/>
                  <a:pt x="93" y="103"/>
                  <a:pt x="91" y="102"/>
                </a:cubicBezTo>
                <a:cubicBezTo>
                  <a:pt x="69" y="80"/>
                  <a:pt x="69" y="80"/>
                  <a:pt x="69" y="80"/>
                </a:cubicBezTo>
                <a:cubicBezTo>
                  <a:pt x="91" y="58"/>
                  <a:pt x="91" y="58"/>
                  <a:pt x="91" y="58"/>
                </a:cubicBezTo>
                <a:cubicBezTo>
                  <a:pt x="93" y="57"/>
                  <a:pt x="93" y="55"/>
                  <a:pt x="91" y="53"/>
                </a:cubicBezTo>
                <a:cubicBezTo>
                  <a:pt x="90" y="52"/>
                  <a:pt x="88" y="52"/>
                  <a:pt x="87" y="53"/>
                </a:cubicBezTo>
                <a:cubicBezTo>
                  <a:pt x="62" y="78"/>
                  <a:pt x="62" y="78"/>
                  <a:pt x="62" y="78"/>
                </a:cubicBezTo>
                <a:cubicBezTo>
                  <a:pt x="61" y="79"/>
                  <a:pt x="61" y="81"/>
                  <a:pt x="62" y="82"/>
                </a:cubicBezTo>
                <a:lnTo>
                  <a:pt x="87" y="10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" name="Freeform 50">
            <a:extLst>
              <a:ext uri="{FF2B5EF4-FFF2-40B4-BE49-F238E27FC236}">
                <a16:creationId xmlns:a16="http://schemas.microsoft.com/office/drawing/2014/main" id="{D532486C-CC23-4138-A261-8599B254562B}"/>
              </a:ext>
            </a:extLst>
          </p:cNvPr>
          <p:cNvSpPr>
            <a:spLocks noEditPoints="1"/>
          </p:cNvSpPr>
          <p:nvPr/>
        </p:nvSpPr>
        <p:spPr bwMode="auto">
          <a:xfrm>
            <a:off x="9717452" y="2306099"/>
            <a:ext cx="444220" cy="404420"/>
          </a:xfrm>
          <a:custGeom>
            <a:avLst/>
            <a:gdLst>
              <a:gd name="T0" fmla="*/ 226576 w 160"/>
              <a:gd name="T1" fmla="*/ 479371 h 145"/>
              <a:gd name="T2" fmla="*/ 20598 w 160"/>
              <a:gd name="T3" fmla="*/ 431089 h 145"/>
              <a:gd name="T4" fmla="*/ 89257 w 160"/>
              <a:gd name="T5" fmla="*/ 106910 h 145"/>
              <a:gd name="T6" fmla="*/ 99556 w 160"/>
              <a:gd name="T7" fmla="*/ 162089 h 145"/>
              <a:gd name="T8" fmla="*/ 113288 w 160"/>
              <a:gd name="T9" fmla="*/ 106910 h 145"/>
              <a:gd name="T10" fmla="*/ 243741 w 160"/>
              <a:gd name="T11" fmla="*/ 151743 h 145"/>
              <a:gd name="T12" fmla="*/ 267772 w 160"/>
              <a:gd name="T13" fmla="*/ 151743 h 145"/>
              <a:gd name="T14" fmla="*/ 336431 w 160"/>
              <a:gd name="T15" fmla="*/ 106910 h 145"/>
              <a:gd name="T16" fmla="*/ 346730 w 160"/>
              <a:gd name="T17" fmla="*/ 141397 h 145"/>
              <a:gd name="T18" fmla="*/ 357029 w 160"/>
              <a:gd name="T19" fmla="*/ 96564 h 145"/>
              <a:gd name="T20" fmla="*/ 267772 w 160"/>
              <a:gd name="T21" fmla="*/ 86218 h 145"/>
              <a:gd name="T22" fmla="*/ 89257 w 160"/>
              <a:gd name="T23" fmla="*/ 86218 h 145"/>
              <a:gd name="T24" fmla="*/ 0 w 160"/>
              <a:gd name="T25" fmla="*/ 96564 h 145"/>
              <a:gd name="T26" fmla="*/ 72092 w 160"/>
              <a:gd name="T27" fmla="*/ 500063 h 145"/>
              <a:gd name="T28" fmla="*/ 236875 w 160"/>
              <a:gd name="T29" fmla="*/ 489717 h 145"/>
              <a:gd name="T30" fmla="*/ 243741 w 160"/>
              <a:gd name="T31" fmla="*/ 86218 h 145"/>
              <a:gd name="T32" fmla="*/ 178514 w 160"/>
              <a:gd name="T33" fmla="*/ 20692 h 145"/>
              <a:gd name="T34" fmla="*/ 332998 w 160"/>
              <a:gd name="T35" fmla="*/ 237961 h 145"/>
              <a:gd name="T36" fmla="*/ 260906 w 160"/>
              <a:gd name="T37" fmla="*/ 248307 h 145"/>
              <a:gd name="T38" fmla="*/ 315833 w 160"/>
              <a:gd name="T39" fmla="*/ 500063 h 145"/>
              <a:gd name="T40" fmla="*/ 549275 w 160"/>
              <a:gd name="T41" fmla="*/ 444884 h 145"/>
              <a:gd name="T42" fmla="*/ 538976 w 160"/>
              <a:gd name="T43" fmla="*/ 237961 h 145"/>
              <a:gd name="T44" fmla="*/ 477183 w 160"/>
              <a:gd name="T45" fmla="*/ 224166 h 145"/>
              <a:gd name="T46" fmla="*/ 332998 w 160"/>
              <a:gd name="T47" fmla="*/ 224166 h 145"/>
              <a:gd name="T48" fmla="*/ 477183 w 160"/>
              <a:gd name="T49" fmla="*/ 286243 h 145"/>
              <a:gd name="T50" fmla="*/ 528677 w 160"/>
              <a:gd name="T51" fmla="*/ 258653 h 145"/>
              <a:gd name="T52" fmla="*/ 490915 w 160"/>
              <a:gd name="T53" fmla="*/ 479371 h 145"/>
              <a:gd name="T54" fmla="*/ 281503 w 160"/>
              <a:gd name="T55" fmla="*/ 444884 h 145"/>
              <a:gd name="T56" fmla="*/ 332998 w 160"/>
              <a:gd name="T57" fmla="*/ 258653 h 145"/>
              <a:gd name="T58" fmla="*/ 343297 w 160"/>
              <a:gd name="T59" fmla="*/ 296589 h 145"/>
              <a:gd name="T60" fmla="*/ 353596 w 160"/>
              <a:gd name="T61" fmla="*/ 258653 h 145"/>
              <a:gd name="T62" fmla="*/ 456585 w 160"/>
              <a:gd name="T63" fmla="*/ 286243 h 145"/>
              <a:gd name="T64" fmla="*/ 456585 w 160"/>
              <a:gd name="T65" fmla="*/ 224166 h 145"/>
              <a:gd name="T66" fmla="*/ 353596 w 160"/>
              <a:gd name="T67" fmla="*/ 237961 h 145"/>
              <a:gd name="T68" fmla="*/ 405090 w 160"/>
              <a:gd name="T69" fmla="*/ 172436 h 14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0" h="145">
                <a:moveTo>
                  <a:pt x="69" y="142"/>
                </a:moveTo>
                <a:cubicBezTo>
                  <a:pt x="69" y="140"/>
                  <a:pt x="68" y="139"/>
                  <a:pt x="66" y="139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13" y="139"/>
                  <a:pt x="6" y="132"/>
                  <a:pt x="6" y="125"/>
                </a:cubicBezTo>
                <a:cubicBezTo>
                  <a:pt x="6" y="31"/>
                  <a:pt x="6" y="31"/>
                  <a:pt x="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5"/>
                  <a:pt x="28" y="47"/>
                  <a:pt x="29" y="47"/>
                </a:cubicBezTo>
                <a:cubicBezTo>
                  <a:pt x="31" y="47"/>
                  <a:pt x="33" y="45"/>
                  <a:pt x="33" y="44"/>
                </a:cubicBezTo>
                <a:cubicBezTo>
                  <a:pt x="33" y="31"/>
                  <a:pt x="33" y="31"/>
                  <a:pt x="33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1" y="44"/>
                  <a:pt x="71" y="44"/>
                  <a:pt x="71" y="44"/>
                </a:cubicBezTo>
                <a:cubicBezTo>
                  <a:pt x="71" y="45"/>
                  <a:pt x="73" y="47"/>
                  <a:pt x="75" y="47"/>
                </a:cubicBezTo>
                <a:cubicBezTo>
                  <a:pt x="77" y="47"/>
                  <a:pt x="78" y="45"/>
                  <a:pt x="78" y="44"/>
                </a:cubicBezTo>
                <a:cubicBezTo>
                  <a:pt x="78" y="31"/>
                  <a:pt x="78" y="31"/>
                  <a:pt x="7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40"/>
                  <a:pt x="99" y="41"/>
                  <a:pt x="101" y="41"/>
                </a:cubicBezTo>
                <a:cubicBezTo>
                  <a:pt x="103" y="41"/>
                  <a:pt x="104" y="40"/>
                  <a:pt x="104" y="3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4" y="26"/>
                  <a:pt x="103" y="25"/>
                  <a:pt x="101" y="25"/>
                </a:cubicBezTo>
                <a:cubicBezTo>
                  <a:pt x="78" y="25"/>
                  <a:pt x="78" y="25"/>
                  <a:pt x="78" y="25"/>
                </a:cubicBezTo>
                <a:cubicBezTo>
                  <a:pt x="77" y="11"/>
                  <a:pt x="66" y="0"/>
                  <a:pt x="52" y="0"/>
                </a:cubicBezTo>
                <a:cubicBezTo>
                  <a:pt x="38" y="0"/>
                  <a:pt x="27" y="11"/>
                  <a:pt x="26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6"/>
                  <a:pt x="9" y="145"/>
                  <a:pt x="21" y="145"/>
                </a:cubicBezTo>
                <a:cubicBezTo>
                  <a:pt x="66" y="145"/>
                  <a:pt x="66" y="145"/>
                  <a:pt x="66" y="145"/>
                </a:cubicBezTo>
                <a:cubicBezTo>
                  <a:pt x="68" y="145"/>
                  <a:pt x="69" y="144"/>
                  <a:pt x="69" y="142"/>
                </a:cubicBezTo>
                <a:close/>
                <a:moveTo>
                  <a:pt x="52" y="6"/>
                </a:moveTo>
                <a:cubicBezTo>
                  <a:pt x="62" y="6"/>
                  <a:pt x="71" y="15"/>
                  <a:pt x="71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15"/>
                  <a:pt x="42" y="6"/>
                  <a:pt x="52" y="6"/>
                </a:cubicBezTo>
                <a:close/>
                <a:moveTo>
                  <a:pt x="97" y="65"/>
                </a:moveTo>
                <a:cubicBezTo>
                  <a:pt x="97" y="69"/>
                  <a:pt x="97" y="69"/>
                  <a:pt x="97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7" y="69"/>
                  <a:pt x="76" y="70"/>
                  <a:pt x="76" y="72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6" y="138"/>
                  <a:pt x="83" y="145"/>
                  <a:pt x="92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53" y="145"/>
                  <a:pt x="160" y="138"/>
                  <a:pt x="160" y="129"/>
                </a:cubicBezTo>
                <a:cubicBezTo>
                  <a:pt x="160" y="72"/>
                  <a:pt x="160" y="72"/>
                  <a:pt x="160" y="72"/>
                </a:cubicBezTo>
                <a:cubicBezTo>
                  <a:pt x="160" y="70"/>
                  <a:pt x="159" y="69"/>
                  <a:pt x="157" y="69"/>
                </a:cubicBezTo>
                <a:cubicBezTo>
                  <a:pt x="139" y="69"/>
                  <a:pt x="139" y="69"/>
                  <a:pt x="139" y="69"/>
                </a:cubicBezTo>
                <a:cubicBezTo>
                  <a:pt x="139" y="65"/>
                  <a:pt x="139" y="65"/>
                  <a:pt x="139" y="65"/>
                </a:cubicBezTo>
                <a:cubicBezTo>
                  <a:pt x="139" y="53"/>
                  <a:pt x="129" y="44"/>
                  <a:pt x="118" y="44"/>
                </a:cubicBezTo>
                <a:cubicBezTo>
                  <a:pt x="106" y="44"/>
                  <a:pt x="97" y="53"/>
                  <a:pt x="97" y="65"/>
                </a:cubicBezTo>
                <a:close/>
                <a:moveTo>
                  <a:pt x="136" y="86"/>
                </a:moveTo>
                <a:cubicBezTo>
                  <a:pt x="138" y="86"/>
                  <a:pt x="139" y="85"/>
                  <a:pt x="139" y="83"/>
                </a:cubicBezTo>
                <a:cubicBezTo>
                  <a:pt x="139" y="75"/>
                  <a:pt x="139" y="75"/>
                  <a:pt x="139" y="75"/>
                </a:cubicBezTo>
                <a:cubicBezTo>
                  <a:pt x="154" y="75"/>
                  <a:pt x="154" y="75"/>
                  <a:pt x="154" y="75"/>
                </a:cubicBezTo>
                <a:cubicBezTo>
                  <a:pt x="154" y="129"/>
                  <a:pt x="154" y="129"/>
                  <a:pt x="154" y="129"/>
                </a:cubicBezTo>
                <a:cubicBezTo>
                  <a:pt x="154" y="134"/>
                  <a:pt x="149" y="139"/>
                  <a:pt x="143" y="139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87" y="139"/>
                  <a:pt x="82" y="134"/>
                  <a:pt x="82" y="129"/>
                </a:cubicBezTo>
                <a:cubicBezTo>
                  <a:pt x="82" y="75"/>
                  <a:pt x="82" y="75"/>
                  <a:pt x="82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83"/>
                  <a:pt x="97" y="83"/>
                  <a:pt x="97" y="83"/>
                </a:cubicBezTo>
                <a:cubicBezTo>
                  <a:pt x="97" y="85"/>
                  <a:pt x="98" y="86"/>
                  <a:pt x="100" y="86"/>
                </a:cubicBezTo>
                <a:cubicBezTo>
                  <a:pt x="102" y="86"/>
                  <a:pt x="103" y="85"/>
                  <a:pt x="103" y="83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3" y="85"/>
                  <a:pt x="134" y="86"/>
                  <a:pt x="136" y="86"/>
                </a:cubicBezTo>
                <a:close/>
                <a:moveTo>
                  <a:pt x="133" y="65"/>
                </a:moveTo>
                <a:cubicBezTo>
                  <a:pt x="133" y="69"/>
                  <a:pt x="133" y="69"/>
                  <a:pt x="133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3" y="57"/>
                  <a:pt x="110" y="50"/>
                  <a:pt x="118" y="50"/>
                </a:cubicBezTo>
                <a:cubicBezTo>
                  <a:pt x="126" y="50"/>
                  <a:pt x="133" y="57"/>
                  <a:pt x="133" y="6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8" name="Freeform 51">
            <a:extLst>
              <a:ext uri="{FF2B5EF4-FFF2-40B4-BE49-F238E27FC236}">
                <a16:creationId xmlns:a16="http://schemas.microsoft.com/office/drawing/2014/main" id="{AFC59479-0A3A-4273-8B66-571124C31183}"/>
              </a:ext>
            </a:extLst>
          </p:cNvPr>
          <p:cNvSpPr>
            <a:spLocks noEditPoints="1"/>
          </p:cNvSpPr>
          <p:nvPr/>
        </p:nvSpPr>
        <p:spPr bwMode="auto">
          <a:xfrm>
            <a:off x="6776075" y="1284652"/>
            <a:ext cx="354350" cy="446788"/>
          </a:xfrm>
          <a:custGeom>
            <a:avLst/>
            <a:gdLst>
              <a:gd name="T0" fmla="*/ 219075 w 128"/>
              <a:gd name="T1" fmla="*/ 0 h 160"/>
              <a:gd name="T2" fmla="*/ 112961 w 128"/>
              <a:gd name="T3" fmla="*/ 107037 h 160"/>
              <a:gd name="T4" fmla="*/ 112961 w 128"/>
              <a:gd name="T5" fmla="*/ 110490 h 160"/>
              <a:gd name="T6" fmla="*/ 44500 w 128"/>
              <a:gd name="T7" fmla="*/ 110490 h 160"/>
              <a:gd name="T8" fmla="*/ 30807 w 128"/>
              <a:gd name="T9" fmla="*/ 120848 h 160"/>
              <a:gd name="T10" fmla="*/ 0 w 128"/>
              <a:gd name="T11" fmla="*/ 479941 h 160"/>
              <a:gd name="T12" fmla="*/ 0 w 128"/>
              <a:gd name="T13" fmla="*/ 483394 h 160"/>
              <a:gd name="T14" fmla="*/ 78730 w 128"/>
              <a:gd name="T15" fmla="*/ 552450 h 160"/>
              <a:gd name="T16" fmla="*/ 355997 w 128"/>
              <a:gd name="T17" fmla="*/ 552450 h 160"/>
              <a:gd name="T18" fmla="*/ 438150 w 128"/>
              <a:gd name="T19" fmla="*/ 483394 h 160"/>
              <a:gd name="T20" fmla="*/ 438150 w 128"/>
              <a:gd name="T21" fmla="*/ 479941 h 160"/>
              <a:gd name="T22" fmla="*/ 403920 w 128"/>
              <a:gd name="T23" fmla="*/ 120848 h 160"/>
              <a:gd name="T24" fmla="*/ 393650 w 128"/>
              <a:gd name="T25" fmla="*/ 110490 h 160"/>
              <a:gd name="T26" fmla="*/ 325189 w 128"/>
              <a:gd name="T27" fmla="*/ 110490 h 160"/>
              <a:gd name="T28" fmla="*/ 325189 w 128"/>
              <a:gd name="T29" fmla="*/ 107037 h 160"/>
              <a:gd name="T30" fmla="*/ 219075 w 128"/>
              <a:gd name="T31" fmla="*/ 0 h 160"/>
              <a:gd name="T32" fmla="*/ 133499 w 128"/>
              <a:gd name="T33" fmla="*/ 107037 h 160"/>
              <a:gd name="T34" fmla="*/ 219075 w 128"/>
              <a:gd name="T35" fmla="*/ 20717 h 160"/>
              <a:gd name="T36" fmla="*/ 301228 w 128"/>
              <a:gd name="T37" fmla="*/ 107037 h 160"/>
              <a:gd name="T38" fmla="*/ 301228 w 128"/>
              <a:gd name="T39" fmla="*/ 110490 h 160"/>
              <a:gd name="T40" fmla="*/ 133499 w 128"/>
              <a:gd name="T41" fmla="*/ 110490 h 160"/>
              <a:gd name="T42" fmla="*/ 133499 w 128"/>
              <a:gd name="T43" fmla="*/ 107037 h 160"/>
              <a:gd name="T44" fmla="*/ 383381 w 128"/>
              <a:gd name="T45" fmla="*/ 131207 h 160"/>
              <a:gd name="T46" fmla="*/ 414189 w 128"/>
              <a:gd name="T47" fmla="*/ 483394 h 160"/>
              <a:gd name="T48" fmla="*/ 355997 w 128"/>
              <a:gd name="T49" fmla="*/ 531733 h 160"/>
              <a:gd name="T50" fmla="*/ 78730 w 128"/>
              <a:gd name="T51" fmla="*/ 531733 h 160"/>
              <a:gd name="T52" fmla="*/ 20538 w 128"/>
              <a:gd name="T53" fmla="*/ 483394 h 160"/>
              <a:gd name="T54" fmla="*/ 51346 w 128"/>
              <a:gd name="T55" fmla="*/ 131207 h 160"/>
              <a:gd name="T56" fmla="*/ 112961 w 128"/>
              <a:gd name="T57" fmla="*/ 131207 h 160"/>
              <a:gd name="T58" fmla="*/ 112961 w 128"/>
              <a:gd name="T59" fmla="*/ 182999 h 160"/>
              <a:gd name="T60" fmla="*/ 123230 w 128"/>
              <a:gd name="T61" fmla="*/ 193358 h 160"/>
              <a:gd name="T62" fmla="*/ 133499 w 128"/>
              <a:gd name="T63" fmla="*/ 182999 h 160"/>
              <a:gd name="T64" fmla="*/ 133499 w 128"/>
              <a:gd name="T65" fmla="*/ 131207 h 160"/>
              <a:gd name="T66" fmla="*/ 301228 w 128"/>
              <a:gd name="T67" fmla="*/ 131207 h 160"/>
              <a:gd name="T68" fmla="*/ 301228 w 128"/>
              <a:gd name="T69" fmla="*/ 182999 h 160"/>
              <a:gd name="T70" fmla="*/ 311497 w 128"/>
              <a:gd name="T71" fmla="*/ 193358 h 160"/>
              <a:gd name="T72" fmla="*/ 325189 w 128"/>
              <a:gd name="T73" fmla="*/ 182999 h 160"/>
              <a:gd name="T74" fmla="*/ 325189 w 128"/>
              <a:gd name="T75" fmla="*/ 131207 h 160"/>
              <a:gd name="T76" fmla="*/ 383381 w 128"/>
              <a:gd name="T77" fmla="*/ 131207 h 160"/>
              <a:gd name="T78" fmla="*/ 277267 w 128"/>
              <a:gd name="T79" fmla="*/ 286583 h 160"/>
              <a:gd name="T80" fmla="*/ 195114 w 128"/>
              <a:gd name="T81" fmla="*/ 372904 h 160"/>
              <a:gd name="T82" fmla="*/ 160883 w 128"/>
              <a:gd name="T83" fmla="*/ 334923 h 160"/>
              <a:gd name="T84" fmla="*/ 143768 w 128"/>
              <a:gd name="T85" fmla="*/ 334923 h 160"/>
              <a:gd name="T86" fmla="*/ 143768 w 128"/>
              <a:gd name="T87" fmla="*/ 352187 h 160"/>
              <a:gd name="T88" fmla="*/ 184845 w 128"/>
              <a:gd name="T89" fmla="*/ 393621 h 160"/>
              <a:gd name="T90" fmla="*/ 195114 w 128"/>
              <a:gd name="T91" fmla="*/ 397073 h 160"/>
              <a:gd name="T92" fmla="*/ 201960 w 128"/>
              <a:gd name="T93" fmla="*/ 393621 h 160"/>
              <a:gd name="T94" fmla="*/ 294382 w 128"/>
              <a:gd name="T95" fmla="*/ 303848 h 160"/>
              <a:gd name="T96" fmla="*/ 294382 w 128"/>
              <a:gd name="T97" fmla="*/ 286583 h 160"/>
              <a:gd name="T98" fmla="*/ 277267 w 128"/>
              <a:gd name="T99" fmla="*/ 286583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8" h="160">
                <a:moveTo>
                  <a:pt x="64" y="0"/>
                </a:moveTo>
                <a:cubicBezTo>
                  <a:pt x="47" y="0"/>
                  <a:pt x="33" y="14"/>
                  <a:pt x="33" y="31"/>
                </a:cubicBezTo>
                <a:cubicBezTo>
                  <a:pt x="33" y="32"/>
                  <a:pt x="33" y="32"/>
                  <a:pt x="3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1" y="32"/>
                  <a:pt x="9" y="33"/>
                  <a:pt x="9" y="35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40"/>
                  <a:pt x="0" y="140"/>
                </a:cubicBezTo>
                <a:cubicBezTo>
                  <a:pt x="0" y="151"/>
                  <a:pt x="10" y="160"/>
                  <a:pt x="23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17" y="160"/>
                  <a:pt x="128" y="151"/>
                  <a:pt x="128" y="140"/>
                </a:cubicBezTo>
                <a:cubicBezTo>
                  <a:pt x="128" y="140"/>
                  <a:pt x="128" y="139"/>
                  <a:pt x="128" y="139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3"/>
                  <a:pt x="117" y="32"/>
                  <a:pt x="115" y="32"/>
                </a:cubicBezTo>
                <a:cubicBezTo>
                  <a:pt x="95" y="32"/>
                  <a:pt x="95" y="32"/>
                  <a:pt x="95" y="32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4"/>
                  <a:pt x="81" y="0"/>
                  <a:pt x="64" y="0"/>
                </a:cubicBezTo>
                <a:close/>
                <a:moveTo>
                  <a:pt x="39" y="31"/>
                </a:moveTo>
                <a:cubicBezTo>
                  <a:pt x="39" y="17"/>
                  <a:pt x="50" y="6"/>
                  <a:pt x="64" y="6"/>
                </a:cubicBezTo>
                <a:cubicBezTo>
                  <a:pt x="77" y="6"/>
                  <a:pt x="88" y="17"/>
                  <a:pt x="88" y="31"/>
                </a:cubicBezTo>
                <a:cubicBezTo>
                  <a:pt x="88" y="32"/>
                  <a:pt x="88" y="32"/>
                  <a:pt x="8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1"/>
                  <a:pt x="39" y="31"/>
                  <a:pt x="39" y="31"/>
                </a:cubicBezTo>
                <a:close/>
                <a:moveTo>
                  <a:pt x="112" y="38"/>
                </a:moveTo>
                <a:cubicBezTo>
                  <a:pt x="121" y="140"/>
                  <a:pt x="121" y="140"/>
                  <a:pt x="121" y="140"/>
                </a:cubicBezTo>
                <a:cubicBezTo>
                  <a:pt x="121" y="147"/>
                  <a:pt x="114" y="154"/>
                  <a:pt x="104" y="154"/>
                </a:cubicBezTo>
                <a:cubicBezTo>
                  <a:pt x="23" y="154"/>
                  <a:pt x="23" y="154"/>
                  <a:pt x="23" y="154"/>
                </a:cubicBezTo>
                <a:cubicBezTo>
                  <a:pt x="14" y="154"/>
                  <a:pt x="7" y="147"/>
                  <a:pt x="6" y="140"/>
                </a:cubicBezTo>
                <a:cubicBezTo>
                  <a:pt x="15" y="38"/>
                  <a:pt x="15" y="38"/>
                  <a:pt x="15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4" y="56"/>
                  <a:pt x="36" y="56"/>
                </a:cubicBezTo>
                <a:cubicBezTo>
                  <a:pt x="38" y="56"/>
                  <a:pt x="39" y="55"/>
                  <a:pt x="39" y="53"/>
                </a:cubicBezTo>
                <a:cubicBezTo>
                  <a:pt x="39" y="38"/>
                  <a:pt x="39" y="38"/>
                  <a:pt x="39" y="38"/>
                </a:cubicBezTo>
                <a:cubicBezTo>
                  <a:pt x="88" y="38"/>
                  <a:pt x="88" y="38"/>
                  <a:pt x="88" y="38"/>
                </a:cubicBezTo>
                <a:cubicBezTo>
                  <a:pt x="88" y="53"/>
                  <a:pt x="88" y="53"/>
                  <a:pt x="88" y="53"/>
                </a:cubicBezTo>
                <a:cubicBezTo>
                  <a:pt x="88" y="55"/>
                  <a:pt x="90" y="56"/>
                  <a:pt x="91" y="56"/>
                </a:cubicBezTo>
                <a:cubicBezTo>
                  <a:pt x="93" y="56"/>
                  <a:pt x="95" y="55"/>
                  <a:pt x="95" y="53"/>
                </a:cubicBezTo>
                <a:cubicBezTo>
                  <a:pt x="95" y="38"/>
                  <a:pt x="95" y="38"/>
                  <a:pt x="95" y="38"/>
                </a:cubicBezTo>
                <a:cubicBezTo>
                  <a:pt x="112" y="38"/>
                  <a:pt x="112" y="38"/>
                  <a:pt x="112" y="38"/>
                </a:cubicBezTo>
                <a:close/>
                <a:moveTo>
                  <a:pt x="81" y="83"/>
                </a:moveTo>
                <a:cubicBezTo>
                  <a:pt x="57" y="108"/>
                  <a:pt x="57" y="108"/>
                  <a:pt x="57" y="108"/>
                </a:cubicBezTo>
                <a:cubicBezTo>
                  <a:pt x="47" y="97"/>
                  <a:pt x="47" y="97"/>
                  <a:pt x="47" y="97"/>
                </a:cubicBezTo>
                <a:cubicBezTo>
                  <a:pt x="45" y="96"/>
                  <a:pt x="43" y="96"/>
                  <a:pt x="42" y="97"/>
                </a:cubicBezTo>
                <a:cubicBezTo>
                  <a:pt x="41" y="99"/>
                  <a:pt x="41" y="101"/>
                  <a:pt x="42" y="102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5"/>
                  <a:pt x="56" y="115"/>
                  <a:pt x="57" y="115"/>
                </a:cubicBezTo>
                <a:cubicBezTo>
                  <a:pt x="58" y="115"/>
                  <a:pt x="58" y="115"/>
                  <a:pt x="59" y="114"/>
                </a:cubicBezTo>
                <a:cubicBezTo>
                  <a:pt x="86" y="88"/>
                  <a:pt x="86" y="88"/>
                  <a:pt x="86" y="88"/>
                </a:cubicBezTo>
                <a:cubicBezTo>
                  <a:pt x="87" y="87"/>
                  <a:pt x="87" y="85"/>
                  <a:pt x="86" y="83"/>
                </a:cubicBezTo>
                <a:cubicBezTo>
                  <a:pt x="84" y="82"/>
                  <a:pt x="82" y="82"/>
                  <a:pt x="81" y="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9" name="Freeform 52">
            <a:extLst>
              <a:ext uri="{FF2B5EF4-FFF2-40B4-BE49-F238E27FC236}">
                <a16:creationId xmlns:a16="http://schemas.microsoft.com/office/drawing/2014/main" id="{A35DBE21-F474-4459-B749-F7948A92DDF6}"/>
              </a:ext>
            </a:extLst>
          </p:cNvPr>
          <p:cNvSpPr>
            <a:spLocks noEditPoints="1"/>
          </p:cNvSpPr>
          <p:nvPr/>
        </p:nvSpPr>
        <p:spPr bwMode="auto">
          <a:xfrm>
            <a:off x="6796087" y="3292450"/>
            <a:ext cx="368472" cy="448074"/>
          </a:xfrm>
          <a:custGeom>
            <a:avLst/>
            <a:gdLst>
              <a:gd name="T0" fmla="*/ 222668 w 133"/>
              <a:gd name="T1" fmla="*/ 387827 h 160"/>
              <a:gd name="T2" fmla="*/ 294607 w 133"/>
              <a:gd name="T3" fmla="*/ 325497 h 160"/>
              <a:gd name="T4" fmla="*/ 455613 w 133"/>
              <a:gd name="T5" fmla="*/ 277019 h 160"/>
              <a:gd name="T6" fmla="*/ 411079 w 133"/>
              <a:gd name="T7" fmla="*/ 100419 h 160"/>
              <a:gd name="T8" fmla="*/ 150729 w 133"/>
              <a:gd name="T9" fmla="*/ 145435 h 160"/>
              <a:gd name="T10" fmla="*/ 195263 w 133"/>
              <a:gd name="T11" fmla="*/ 325497 h 160"/>
              <a:gd name="T12" fmla="*/ 212391 w 133"/>
              <a:gd name="T13" fmla="*/ 377438 h 160"/>
              <a:gd name="T14" fmla="*/ 195263 w 133"/>
              <a:gd name="T15" fmla="*/ 301258 h 160"/>
              <a:gd name="T16" fmla="*/ 171283 w 133"/>
              <a:gd name="T17" fmla="*/ 145435 h 160"/>
              <a:gd name="T18" fmla="*/ 411079 w 133"/>
              <a:gd name="T19" fmla="*/ 121196 h 160"/>
              <a:gd name="T20" fmla="*/ 435059 w 133"/>
              <a:gd name="T21" fmla="*/ 277019 h 160"/>
              <a:gd name="T22" fmla="*/ 287756 w 133"/>
              <a:gd name="T23" fmla="*/ 301258 h 160"/>
              <a:gd name="T24" fmla="*/ 236371 w 133"/>
              <a:gd name="T25" fmla="*/ 349736 h 160"/>
              <a:gd name="T26" fmla="*/ 222668 w 133"/>
              <a:gd name="T27" fmla="*/ 304721 h 160"/>
              <a:gd name="T28" fmla="*/ 195263 w 133"/>
              <a:gd name="T29" fmla="*/ 301258 h 160"/>
              <a:gd name="T30" fmla="*/ 380248 w 133"/>
              <a:gd name="T31" fmla="*/ 193913 h 160"/>
              <a:gd name="T32" fmla="*/ 380248 w 133"/>
              <a:gd name="T33" fmla="*/ 173137 h 160"/>
              <a:gd name="T34" fmla="*/ 208965 w 133"/>
              <a:gd name="T35" fmla="*/ 183525 h 160"/>
              <a:gd name="T36" fmla="*/ 390525 w 133"/>
              <a:gd name="T37" fmla="*/ 245854 h 160"/>
              <a:gd name="T38" fmla="*/ 222668 w 133"/>
              <a:gd name="T39" fmla="*/ 232003 h 160"/>
              <a:gd name="T40" fmla="*/ 222668 w 133"/>
              <a:gd name="T41" fmla="*/ 256243 h 160"/>
              <a:gd name="T42" fmla="*/ 390525 w 133"/>
              <a:gd name="T43" fmla="*/ 245854 h 160"/>
              <a:gd name="T44" fmla="*/ 339141 w 133"/>
              <a:gd name="T45" fmla="*/ 363587 h 160"/>
              <a:gd name="T46" fmla="*/ 318587 w 133"/>
              <a:gd name="T47" fmla="*/ 363587 h 160"/>
              <a:gd name="T48" fmla="*/ 301458 w 133"/>
              <a:gd name="T49" fmla="*/ 533262 h 160"/>
              <a:gd name="T50" fmla="*/ 20554 w 133"/>
              <a:gd name="T51" fmla="*/ 512485 h 160"/>
              <a:gd name="T52" fmla="*/ 41108 w 133"/>
              <a:gd name="T53" fmla="*/ 20776 h 160"/>
              <a:gd name="T54" fmla="*/ 318587 w 133"/>
              <a:gd name="T55" fmla="*/ 41553 h 160"/>
              <a:gd name="T56" fmla="*/ 328864 w 133"/>
              <a:gd name="T57" fmla="*/ 76180 h 160"/>
              <a:gd name="T58" fmla="*/ 339141 w 133"/>
              <a:gd name="T59" fmla="*/ 41553 h 160"/>
              <a:gd name="T60" fmla="*/ 41108 w 133"/>
              <a:gd name="T61" fmla="*/ 0 h 160"/>
              <a:gd name="T62" fmla="*/ 0 w 133"/>
              <a:gd name="T63" fmla="*/ 512485 h 160"/>
              <a:gd name="T64" fmla="*/ 301458 w 133"/>
              <a:gd name="T65" fmla="*/ 554038 h 160"/>
              <a:gd name="T66" fmla="*/ 202114 w 133"/>
              <a:gd name="T67" fmla="*/ 464007 h 160"/>
              <a:gd name="T68" fmla="*/ 126749 w 133"/>
              <a:gd name="T69" fmla="*/ 474395 h 160"/>
              <a:gd name="T70" fmla="*/ 202114 w 133"/>
              <a:gd name="T71" fmla="*/ 488246 h 160"/>
              <a:gd name="T72" fmla="*/ 202114 w 133"/>
              <a:gd name="T73" fmla="*/ 464007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3" h="160">
                <a:moveTo>
                  <a:pt x="64" y="112"/>
                </a:moveTo>
                <a:cubicBezTo>
                  <a:pt x="65" y="112"/>
                  <a:pt x="65" y="112"/>
                  <a:pt x="65" y="112"/>
                </a:cubicBezTo>
                <a:cubicBezTo>
                  <a:pt x="66" y="112"/>
                  <a:pt x="67" y="112"/>
                  <a:pt x="68" y="111"/>
                </a:cubicBezTo>
                <a:cubicBezTo>
                  <a:pt x="86" y="94"/>
                  <a:pt x="86" y="94"/>
                  <a:pt x="86" y="94"/>
                </a:cubicBezTo>
                <a:cubicBezTo>
                  <a:pt x="120" y="94"/>
                  <a:pt x="120" y="94"/>
                  <a:pt x="120" y="94"/>
                </a:cubicBezTo>
                <a:cubicBezTo>
                  <a:pt x="127" y="94"/>
                  <a:pt x="133" y="88"/>
                  <a:pt x="133" y="80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3" y="35"/>
                  <a:pt x="127" y="29"/>
                  <a:pt x="120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0" y="29"/>
                  <a:pt x="44" y="35"/>
                  <a:pt x="44" y="42"/>
                </a:cubicBezTo>
                <a:cubicBezTo>
                  <a:pt x="44" y="80"/>
                  <a:pt x="44" y="80"/>
                  <a:pt x="44" y="80"/>
                </a:cubicBezTo>
                <a:cubicBezTo>
                  <a:pt x="44" y="88"/>
                  <a:pt x="50" y="94"/>
                  <a:pt x="57" y="94"/>
                </a:cubicBezTo>
                <a:cubicBezTo>
                  <a:pt x="62" y="94"/>
                  <a:pt x="62" y="94"/>
                  <a:pt x="62" y="94"/>
                </a:cubicBezTo>
                <a:cubicBezTo>
                  <a:pt x="62" y="109"/>
                  <a:pt x="62" y="109"/>
                  <a:pt x="62" y="109"/>
                </a:cubicBezTo>
                <a:cubicBezTo>
                  <a:pt x="62" y="110"/>
                  <a:pt x="63" y="111"/>
                  <a:pt x="64" y="112"/>
                </a:cubicBezTo>
                <a:close/>
                <a:moveTo>
                  <a:pt x="57" y="87"/>
                </a:moveTo>
                <a:cubicBezTo>
                  <a:pt x="54" y="87"/>
                  <a:pt x="50" y="84"/>
                  <a:pt x="50" y="80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39"/>
                  <a:pt x="54" y="35"/>
                  <a:pt x="57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4" y="35"/>
                  <a:pt x="127" y="39"/>
                  <a:pt x="127" y="42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4"/>
                  <a:pt x="124" y="87"/>
                  <a:pt x="120" y="87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7"/>
                  <a:pt x="83" y="88"/>
                  <a:pt x="82" y="88"/>
                </a:cubicBezTo>
                <a:cubicBezTo>
                  <a:pt x="69" y="101"/>
                  <a:pt x="69" y="101"/>
                  <a:pt x="69" y="101"/>
                </a:cubicBezTo>
                <a:cubicBezTo>
                  <a:pt x="69" y="91"/>
                  <a:pt x="69" y="91"/>
                  <a:pt x="69" y="91"/>
                </a:cubicBezTo>
                <a:cubicBezTo>
                  <a:pt x="69" y="89"/>
                  <a:pt x="67" y="88"/>
                  <a:pt x="65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7" y="87"/>
                  <a:pt x="57" y="87"/>
                  <a:pt x="57" y="87"/>
                </a:cubicBezTo>
                <a:close/>
                <a:moveTo>
                  <a:pt x="65" y="56"/>
                </a:moveTo>
                <a:cubicBezTo>
                  <a:pt x="111" y="56"/>
                  <a:pt x="111" y="56"/>
                  <a:pt x="111" y="56"/>
                </a:cubicBezTo>
                <a:cubicBezTo>
                  <a:pt x="113" y="56"/>
                  <a:pt x="114" y="55"/>
                  <a:pt x="114" y="53"/>
                </a:cubicBezTo>
                <a:cubicBezTo>
                  <a:pt x="114" y="51"/>
                  <a:pt x="113" y="50"/>
                  <a:pt x="111" y="50"/>
                </a:cubicBezTo>
                <a:cubicBezTo>
                  <a:pt x="65" y="50"/>
                  <a:pt x="65" y="50"/>
                  <a:pt x="65" y="50"/>
                </a:cubicBezTo>
                <a:cubicBezTo>
                  <a:pt x="63" y="50"/>
                  <a:pt x="61" y="51"/>
                  <a:pt x="61" y="53"/>
                </a:cubicBezTo>
                <a:cubicBezTo>
                  <a:pt x="61" y="55"/>
                  <a:pt x="63" y="56"/>
                  <a:pt x="65" y="56"/>
                </a:cubicBezTo>
                <a:close/>
                <a:moveTo>
                  <a:pt x="114" y="71"/>
                </a:moveTo>
                <a:cubicBezTo>
                  <a:pt x="114" y="69"/>
                  <a:pt x="113" y="67"/>
                  <a:pt x="111" y="67"/>
                </a:cubicBezTo>
                <a:cubicBezTo>
                  <a:pt x="65" y="67"/>
                  <a:pt x="65" y="67"/>
                  <a:pt x="65" y="67"/>
                </a:cubicBezTo>
                <a:cubicBezTo>
                  <a:pt x="63" y="67"/>
                  <a:pt x="61" y="69"/>
                  <a:pt x="61" y="71"/>
                </a:cubicBezTo>
                <a:cubicBezTo>
                  <a:pt x="61" y="72"/>
                  <a:pt x="63" y="74"/>
                  <a:pt x="65" y="74"/>
                </a:cubicBezTo>
                <a:cubicBezTo>
                  <a:pt x="111" y="74"/>
                  <a:pt x="111" y="74"/>
                  <a:pt x="111" y="74"/>
                </a:cubicBezTo>
                <a:cubicBezTo>
                  <a:pt x="113" y="74"/>
                  <a:pt x="114" y="72"/>
                  <a:pt x="114" y="71"/>
                </a:cubicBezTo>
                <a:close/>
                <a:moveTo>
                  <a:pt x="99" y="148"/>
                </a:moveTo>
                <a:cubicBezTo>
                  <a:pt x="99" y="105"/>
                  <a:pt x="99" y="105"/>
                  <a:pt x="99" y="105"/>
                </a:cubicBezTo>
                <a:cubicBezTo>
                  <a:pt x="99" y="103"/>
                  <a:pt x="98" y="102"/>
                  <a:pt x="96" y="102"/>
                </a:cubicBezTo>
                <a:cubicBezTo>
                  <a:pt x="94" y="102"/>
                  <a:pt x="93" y="103"/>
                  <a:pt x="93" y="105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51"/>
                  <a:pt x="91" y="154"/>
                  <a:pt x="88" y="154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9" y="154"/>
                  <a:pt x="6" y="151"/>
                  <a:pt x="6" y="14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88" y="6"/>
                  <a:pt x="88" y="6"/>
                  <a:pt x="88" y="6"/>
                </a:cubicBezTo>
                <a:cubicBezTo>
                  <a:pt x="91" y="6"/>
                  <a:pt x="93" y="9"/>
                  <a:pt x="93" y="12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20"/>
                  <a:pt x="94" y="22"/>
                  <a:pt x="96" y="22"/>
                </a:cubicBezTo>
                <a:cubicBezTo>
                  <a:pt x="98" y="22"/>
                  <a:pt x="99" y="20"/>
                  <a:pt x="99" y="19"/>
                </a:cubicBezTo>
                <a:cubicBezTo>
                  <a:pt x="99" y="12"/>
                  <a:pt x="99" y="12"/>
                  <a:pt x="99" y="12"/>
                </a:cubicBezTo>
                <a:cubicBezTo>
                  <a:pt x="99" y="5"/>
                  <a:pt x="94" y="0"/>
                  <a:pt x="8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5"/>
                  <a:pt x="5" y="160"/>
                  <a:pt x="12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94" y="160"/>
                  <a:pt x="99" y="155"/>
                  <a:pt x="99" y="148"/>
                </a:cubicBezTo>
                <a:close/>
                <a:moveTo>
                  <a:pt x="59" y="134"/>
                </a:moveTo>
                <a:cubicBezTo>
                  <a:pt x="40" y="134"/>
                  <a:pt x="40" y="134"/>
                  <a:pt x="40" y="134"/>
                </a:cubicBezTo>
                <a:cubicBezTo>
                  <a:pt x="38" y="134"/>
                  <a:pt x="37" y="136"/>
                  <a:pt x="37" y="137"/>
                </a:cubicBezTo>
                <a:cubicBezTo>
                  <a:pt x="37" y="139"/>
                  <a:pt x="38" y="141"/>
                  <a:pt x="40" y="141"/>
                </a:cubicBezTo>
                <a:cubicBezTo>
                  <a:pt x="59" y="141"/>
                  <a:pt x="59" y="141"/>
                  <a:pt x="59" y="141"/>
                </a:cubicBezTo>
                <a:cubicBezTo>
                  <a:pt x="61" y="141"/>
                  <a:pt x="63" y="139"/>
                  <a:pt x="63" y="137"/>
                </a:cubicBezTo>
                <a:cubicBezTo>
                  <a:pt x="63" y="136"/>
                  <a:pt x="61" y="134"/>
                  <a:pt x="59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0" name="Freeform 59">
            <a:extLst>
              <a:ext uri="{FF2B5EF4-FFF2-40B4-BE49-F238E27FC236}">
                <a16:creationId xmlns:a16="http://schemas.microsoft.com/office/drawing/2014/main" id="{0190E8F8-E347-456F-B46E-930DB129F300}"/>
              </a:ext>
            </a:extLst>
          </p:cNvPr>
          <p:cNvSpPr>
            <a:spLocks noEditPoints="1"/>
          </p:cNvSpPr>
          <p:nvPr/>
        </p:nvSpPr>
        <p:spPr bwMode="auto">
          <a:xfrm>
            <a:off x="9729429" y="1314823"/>
            <a:ext cx="442936" cy="386446"/>
          </a:xfrm>
          <a:custGeom>
            <a:avLst/>
            <a:gdLst>
              <a:gd name="T0" fmla="*/ 102692 w 160"/>
              <a:gd name="T1" fmla="*/ 86565 h 138"/>
              <a:gd name="T2" fmla="*/ 266998 w 160"/>
              <a:gd name="T3" fmla="*/ 20776 h 138"/>
              <a:gd name="T4" fmla="*/ 397074 w 160"/>
              <a:gd name="T5" fmla="*/ 83102 h 138"/>
              <a:gd name="T6" fmla="*/ 397074 w 160"/>
              <a:gd name="T7" fmla="*/ 103878 h 138"/>
              <a:gd name="T8" fmla="*/ 444997 w 160"/>
              <a:gd name="T9" fmla="*/ 103878 h 138"/>
              <a:gd name="T10" fmla="*/ 455266 w 160"/>
              <a:gd name="T11" fmla="*/ 45014 h 138"/>
              <a:gd name="T12" fmla="*/ 444997 w 160"/>
              <a:gd name="T13" fmla="*/ 34626 h 138"/>
              <a:gd name="T14" fmla="*/ 431304 w 160"/>
              <a:gd name="T15" fmla="*/ 65789 h 138"/>
              <a:gd name="T16" fmla="*/ 99268 w 160"/>
              <a:gd name="T17" fmla="*/ 72714 h 138"/>
              <a:gd name="T18" fmla="*/ 273844 w 160"/>
              <a:gd name="T19" fmla="*/ 457062 h 138"/>
              <a:gd name="T20" fmla="*/ 143768 w 160"/>
              <a:gd name="T21" fmla="*/ 398198 h 138"/>
              <a:gd name="T22" fmla="*/ 143768 w 160"/>
              <a:gd name="T23" fmla="*/ 373960 h 138"/>
              <a:gd name="T24" fmla="*/ 95845 w 160"/>
              <a:gd name="T25" fmla="*/ 373960 h 138"/>
              <a:gd name="T26" fmla="*/ 85576 w 160"/>
              <a:gd name="T27" fmla="*/ 432824 h 138"/>
              <a:gd name="T28" fmla="*/ 95845 w 160"/>
              <a:gd name="T29" fmla="*/ 446675 h 138"/>
              <a:gd name="T30" fmla="*/ 106115 w 160"/>
              <a:gd name="T31" fmla="*/ 412049 h 138"/>
              <a:gd name="T32" fmla="*/ 273844 w 160"/>
              <a:gd name="T33" fmla="*/ 477838 h 138"/>
              <a:gd name="T34" fmla="*/ 438150 w 160"/>
              <a:gd name="T35" fmla="*/ 391273 h 138"/>
              <a:gd name="T36" fmla="*/ 88999 w 160"/>
              <a:gd name="T37" fmla="*/ 235456 h 138"/>
              <a:gd name="T38" fmla="*/ 78730 w 160"/>
              <a:gd name="T39" fmla="*/ 218143 h 138"/>
              <a:gd name="T40" fmla="*/ 106115 w 160"/>
              <a:gd name="T41" fmla="*/ 152354 h 138"/>
              <a:gd name="T42" fmla="*/ 140345 w 160"/>
              <a:gd name="T43" fmla="*/ 176592 h 138"/>
              <a:gd name="T44" fmla="*/ 136922 w 160"/>
              <a:gd name="T45" fmla="*/ 225069 h 138"/>
              <a:gd name="T46" fmla="*/ 130076 w 160"/>
              <a:gd name="T47" fmla="*/ 273545 h 138"/>
              <a:gd name="T48" fmla="*/ 191691 w 160"/>
              <a:gd name="T49" fmla="*/ 322021 h 138"/>
              <a:gd name="T50" fmla="*/ 195114 w 160"/>
              <a:gd name="T51" fmla="*/ 356647 h 138"/>
              <a:gd name="T52" fmla="*/ 219075 w 160"/>
              <a:gd name="T53" fmla="*/ 356647 h 138"/>
              <a:gd name="T54" fmla="*/ 205383 w 160"/>
              <a:gd name="T55" fmla="*/ 304708 h 138"/>
              <a:gd name="T56" fmla="*/ 154037 w 160"/>
              <a:gd name="T57" fmla="*/ 238919 h 138"/>
              <a:gd name="T58" fmla="*/ 160883 w 160"/>
              <a:gd name="T59" fmla="*/ 176592 h 138"/>
              <a:gd name="T60" fmla="*/ 106115 w 160"/>
              <a:gd name="T61" fmla="*/ 131579 h 138"/>
              <a:gd name="T62" fmla="*/ 58192 w 160"/>
              <a:gd name="T63" fmla="*/ 218143 h 138"/>
              <a:gd name="T64" fmla="*/ 65038 w 160"/>
              <a:gd name="T65" fmla="*/ 266620 h 138"/>
              <a:gd name="T66" fmla="*/ 0 w 160"/>
              <a:gd name="T67" fmla="*/ 328946 h 138"/>
              <a:gd name="T68" fmla="*/ 10269 w 160"/>
              <a:gd name="T69" fmla="*/ 367035 h 138"/>
              <a:gd name="T70" fmla="*/ 20538 w 160"/>
              <a:gd name="T71" fmla="*/ 328946 h 138"/>
              <a:gd name="T72" fmla="*/ 78730 w 160"/>
              <a:gd name="T73" fmla="*/ 283933 h 138"/>
              <a:gd name="T74" fmla="*/ 88999 w 160"/>
              <a:gd name="T75" fmla="*/ 235456 h 138"/>
              <a:gd name="T76" fmla="*/ 482650 w 160"/>
              <a:gd name="T77" fmla="*/ 266620 h 138"/>
              <a:gd name="T78" fmla="*/ 489496 w 160"/>
              <a:gd name="T79" fmla="*/ 218143 h 138"/>
              <a:gd name="T80" fmla="*/ 441573 w 160"/>
              <a:gd name="T81" fmla="*/ 131579 h 138"/>
              <a:gd name="T82" fmla="*/ 386805 w 160"/>
              <a:gd name="T83" fmla="*/ 176592 h 138"/>
              <a:gd name="T84" fmla="*/ 393651 w 160"/>
              <a:gd name="T85" fmla="*/ 238919 h 138"/>
              <a:gd name="T86" fmla="*/ 342305 w 160"/>
              <a:gd name="T87" fmla="*/ 304708 h 138"/>
              <a:gd name="T88" fmla="*/ 328613 w 160"/>
              <a:gd name="T89" fmla="*/ 356647 h 138"/>
              <a:gd name="T90" fmla="*/ 352574 w 160"/>
              <a:gd name="T91" fmla="*/ 356647 h 138"/>
              <a:gd name="T92" fmla="*/ 355997 w 160"/>
              <a:gd name="T93" fmla="*/ 322021 h 138"/>
              <a:gd name="T94" fmla="*/ 417612 w 160"/>
              <a:gd name="T95" fmla="*/ 273545 h 138"/>
              <a:gd name="T96" fmla="*/ 410766 w 160"/>
              <a:gd name="T97" fmla="*/ 225069 h 138"/>
              <a:gd name="T98" fmla="*/ 407343 w 160"/>
              <a:gd name="T99" fmla="*/ 176592 h 138"/>
              <a:gd name="T100" fmla="*/ 441573 w 160"/>
              <a:gd name="T101" fmla="*/ 152354 h 138"/>
              <a:gd name="T102" fmla="*/ 468958 w 160"/>
              <a:gd name="T103" fmla="*/ 218143 h 138"/>
              <a:gd name="T104" fmla="*/ 458689 w 160"/>
              <a:gd name="T105" fmla="*/ 235456 h 138"/>
              <a:gd name="T106" fmla="*/ 468958 w 160"/>
              <a:gd name="T107" fmla="*/ 283933 h 138"/>
              <a:gd name="T108" fmla="*/ 527150 w 160"/>
              <a:gd name="T109" fmla="*/ 328946 h 138"/>
              <a:gd name="T110" fmla="*/ 537419 w 160"/>
              <a:gd name="T111" fmla="*/ 367035 h 138"/>
              <a:gd name="T112" fmla="*/ 547688 w 160"/>
              <a:gd name="T113" fmla="*/ 328946 h 13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0" h="138">
                <a:moveTo>
                  <a:pt x="29" y="21"/>
                </a:moveTo>
                <a:cubicBezTo>
                  <a:pt x="28" y="22"/>
                  <a:pt x="28" y="24"/>
                  <a:pt x="30" y="25"/>
                </a:cubicBezTo>
                <a:cubicBezTo>
                  <a:pt x="31" y="27"/>
                  <a:pt x="33" y="27"/>
                  <a:pt x="34" y="25"/>
                </a:cubicBezTo>
                <a:cubicBezTo>
                  <a:pt x="46" y="13"/>
                  <a:pt x="62" y="7"/>
                  <a:pt x="78" y="6"/>
                </a:cubicBezTo>
                <a:cubicBezTo>
                  <a:pt x="95" y="6"/>
                  <a:pt x="110" y="12"/>
                  <a:pt x="122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4" y="24"/>
                  <a:pt x="113" y="25"/>
                  <a:pt x="113" y="27"/>
                </a:cubicBezTo>
                <a:cubicBezTo>
                  <a:pt x="113" y="29"/>
                  <a:pt x="114" y="30"/>
                  <a:pt x="116" y="30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2" y="30"/>
                  <a:pt x="133" y="28"/>
                  <a:pt x="133" y="27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3" y="11"/>
                  <a:pt x="131" y="10"/>
                  <a:pt x="130" y="1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28" y="10"/>
                  <a:pt x="126" y="11"/>
                  <a:pt x="126" y="13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13" y="7"/>
                  <a:pt x="96" y="0"/>
                  <a:pt x="78" y="0"/>
                </a:cubicBezTo>
                <a:cubicBezTo>
                  <a:pt x="60" y="0"/>
                  <a:pt x="42" y="8"/>
                  <a:pt x="29" y="21"/>
                </a:cubicBezTo>
                <a:close/>
                <a:moveTo>
                  <a:pt x="124" y="113"/>
                </a:moveTo>
                <a:cubicBezTo>
                  <a:pt x="112" y="125"/>
                  <a:pt x="96" y="132"/>
                  <a:pt x="80" y="132"/>
                </a:cubicBezTo>
                <a:cubicBezTo>
                  <a:pt x="63" y="132"/>
                  <a:pt x="48" y="126"/>
                  <a:pt x="36" y="115"/>
                </a:cubicBezTo>
                <a:cubicBezTo>
                  <a:pt x="42" y="115"/>
                  <a:pt x="42" y="115"/>
                  <a:pt x="42" y="115"/>
                </a:cubicBezTo>
                <a:cubicBezTo>
                  <a:pt x="44" y="115"/>
                  <a:pt x="45" y="113"/>
                  <a:pt x="45" y="111"/>
                </a:cubicBezTo>
                <a:cubicBezTo>
                  <a:pt x="45" y="110"/>
                  <a:pt x="44" y="108"/>
                  <a:pt x="42" y="108"/>
                </a:cubicBezTo>
                <a:cubicBezTo>
                  <a:pt x="42" y="108"/>
                  <a:pt x="42" y="108"/>
                  <a:pt x="42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6" y="108"/>
                  <a:pt x="25" y="110"/>
                  <a:pt x="25" y="112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5" y="127"/>
                  <a:pt x="27" y="129"/>
                  <a:pt x="28" y="129"/>
                </a:cubicBezTo>
                <a:cubicBezTo>
                  <a:pt x="28" y="129"/>
                  <a:pt x="28" y="129"/>
                  <a:pt x="28" y="129"/>
                </a:cubicBezTo>
                <a:cubicBezTo>
                  <a:pt x="30" y="129"/>
                  <a:pt x="32" y="127"/>
                  <a:pt x="32" y="125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44" y="132"/>
                  <a:pt x="61" y="138"/>
                  <a:pt x="79" y="138"/>
                </a:cubicBezTo>
                <a:cubicBezTo>
                  <a:pt x="79" y="138"/>
                  <a:pt x="79" y="138"/>
                  <a:pt x="80" y="138"/>
                </a:cubicBezTo>
                <a:cubicBezTo>
                  <a:pt x="98" y="138"/>
                  <a:pt x="116" y="131"/>
                  <a:pt x="128" y="118"/>
                </a:cubicBezTo>
                <a:cubicBezTo>
                  <a:pt x="130" y="116"/>
                  <a:pt x="130" y="114"/>
                  <a:pt x="128" y="113"/>
                </a:cubicBezTo>
                <a:cubicBezTo>
                  <a:pt x="127" y="112"/>
                  <a:pt x="125" y="112"/>
                  <a:pt x="124" y="113"/>
                </a:cubicBezTo>
                <a:close/>
                <a:moveTo>
                  <a:pt x="26" y="68"/>
                </a:moveTo>
                <a:cubicBezTo>
                  <a:pt x="26" y="67"/>
                  <a:pt x="25" y="66"/>
                  <a:pt x="24" y="65"/>
                </a:cubicBezTo>
                <a:cubicBezTo>
                  <a:pt x="24" y="65"/>
                  <a:pt x="23" y="64"/>
                  <a:pt x="23" y="63"/>
                </a:cubicBezTo>
                <a:cubicBezTo>
                  <a:pt x="23" y="51"/>
                  <a:pt x="23" y="51"/>
                  <a:pt x="23" y="51"/>
                </a:cubicBezTo>
                <a:cubicBezTo>
                  <a:pt x="23" y="47"/>
                  <a:pt x="26" y="44"/>
                  <a:pt x="31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7" y="44"/>
                  <a:pt x="41" y="47"/>
                  <a:pt x="41" y="51"/>
                </a:cubicBezTo>
                <a:cubicBezTo>
                  <a:pt x="41" y="63"/>
                  <a:pt x="41" y="63"/>
                  <a:pt x="41" y="63"/>
                </a:cubicBezTo>
                <a:cubicBezTo>
                  <a:pt x="41" y="64"/>
                  <a:pt x="40" y="65"/>
                  <a:pt x="40" y="65"/>
                </a:cubicBezTo>
                <a:cubicBezTo>
                  <a:pt x="39" y="66"/>
                  <a:pt x="38" y="67"/>
                  <a:pt x="38" y="68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80"/>
                  <a:pt x="39" y="82"/>
                  <a:pt x="40" y="82"/>
                </a:cubicBezTo>
                <a:cubicBezTo>
                  <a:pt x="42" y="83"/>
                  <a:pt x="49" y="87"/>
                  <a:pt x="56" y="93"/>
                </a:cubicBezTo>
                <a:cubicBezTo>
                  <a:pt x="57" y="93"/>
                  <a:pt x="57" y="94"/>
                  <a:pt x="57" y="95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05"/>
                  <a:pt x="59" y="106"/>
                  <a:pt x="61" y="106"/>
                </a:cubicBezTo>
                <a:cubicBezTo>
                  <a:pt x="62" y="106"/>
                  <a:pt x="64" y="105"/>
                  <a:pt x="64" y="103"/>
                </a:cubicBezTo>
                <a:cubicBezTo>
                  <a:pt x="64" y="95"/>
                  <a:pt x="64" y="95"/>
                  <a:pt x="64" y="95"/>
                </a:cubicBezTo>
                <a:cubicBezTo>
                  <a:pt x="64" y="92"/>
                  <a:pt x="63" y="89"/>
                  <a:pt x="60" y="88"/>
                </a:cubicBezTo>
                <a:cubicBezTo>
                  <a:pt x="54" y="83"/>
                  <a:pt x="48" y="79"/>
                  <a:pt x="45" y="77"/>
                </a:cubicBezTo>
                <a:cubicBezTo>
                  <a:pt x="45" y="69"/>
                  <a:pt x="45" y="69"/>
                  <a:pt x="45" y="69"/>
                </a:cubicBezTo>
                <a:cubicBezTo>
                  <a:pt x="46" y="68"/>
                  <a:pt x="47" y="65"/>
                  <a:pt x="47" y="63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44"/>
                  <a:pt x="41" y="38"/>
                  <a:pt x="33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23" y="38"/>
                  <a:pt x="17" y="44"/>
                  <a:pt x="17" y="51"/>
                </a:cubicBezTo>
                <a:cubicBezTo>
                  <a:pt x="17" y="63"/>
                  <a:pt x="17" y="63"/>
                  <a:pt x="17" y="63"/>
                </a:cubicBezTo>
                <a:cubicBezTo>
                  <a:pt x="17" y="65"/>
                  <a:pt x="18" y="68"/>
                  <a:pt x="19" y="69"/>
                </a:cubicBezTo>
                <a:cubicBezTo>
                  <a:pt x="19" y="77"/>
                  <a:pt x="19" y="77"/>
                  <a:pt x="19" y="77"/>
                </a:cubicBezTo>
                <a:cubicBezTo>
                  <a:pt x="16" y="79"/>
                  <a:pt x="9" y="83"/>
                  <a:pt x="3" y="88"/>
                </a:cubicBezTo>
                <a:cubicBezTo>
                  <a:pt x="1" y="89"/>
                  <a:pt x="0" y="92"/>
                  <a:pt x="0" y="95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5"/>
                  <a:pt x="1" y="106"/>
                  <a:pt x="3" y="106"/>
                </a:cubicBezTo>
                <a:cubicBezTo>
                  <a:pt x="5" y="106"/>
                  <a:pt x="6" y="105"/>
                  <a:pt x="6" y="103"/>
                </a:cubicBezTo>
                <a:cubicBezTo>
                  <a:pt x="6" y="95"/>
                  <a:pt x="6" y="95"/>
                  <a:pt x="6" y="95"/>
                </a:cubicBezTo>
                <a:cubicBezTo>
                  <a:pt x="6" y="94"/>
                  <a:pt x="7" y="93"/>
                  <a:pt x="7" y="93"/>
                </a:cubicBezTo>
                <a:cubicBezTo>
                  <a:pt x="14" y="87"/>
                  <a:pt x="22" y="83"/>
                  <a:pt x="23" y="82"/>
                </a:cubicBezTo>
                <a:cubicBezTo>
                  <a:pt x="25" y="82"/>
                  <a:pt x="26" y="80"/>
                  <a:pt x="26" y="79"/>
                </a:cubicBezTo>
                <a:cubicBezTo>
                  <a:pt x="26" y="68"/>
                  <a:pt x="26" y="68"/>
                  <a:pt x="26" y="68"/>
                </a:cubicBezTo>
                <a:close/>
                <a:moveTo>
                  <a:pt x="157" y="88"/>
                </a:moveTo>
                <a:cubicBezTo>
                  <a:pt x="151" y="83"/>
                  <a:pt x="144" y="79"/>
                  <a:pt x="141" y="77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42" y="68"/>
                  <a:pt x="143" y="65"/>
                  <a:pt x="143" y="63"/>
                </a:cubicBezTo>
                <a:cubicBezTo>
                  <a:pt x="143" y="51"/>
                  <a:pt x="143" y="51"/>
                  <a:pt x="143" y="51"/>
                </a:cubicBezTo>
                <a:cubicBezTo>
                  <a:pt x="143" y="44"/>
                  <a:pt x="137" y="38"/>
                  <a:pt x="129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19" y="38"/>
                  <a:pt x="113" y="44"/>
                  <a:pt x="113" y="51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3" y="65"/>
                  <a:pt x="114" y="68"/>
                  <a:pt x="115" y="69"/>
                </a:cubicBezTo>
                <a:cubicBezTo>
                  <a:pt x="115" y="77"/>
                  <a:pt x="115" y="77"/>
                  <a:pt x="115" y="77"/>
                </a:cubicBezTo>
                <a:cubicBezTo>
                  <a:pt x="112" y="79"/>
                  <a:pt x="106" y="83"/>
                  <a:pt x="100" y="88"/>
                </a:cubicBezTo>
                <a:cubicBezTo>
                  <a:pt x="97" y="89"/>
                  <a:pt x="96" y="92"/>
                  <a:pt x="96" y="95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6" y="105"/>
                  <a:pt x="98" y="106"/>
                  <a:pt x="99" y="106"/>
                </a:cubicBezTo>
                <a:cubicBezTo>
                  <a:pt x="101" y="106"/>
                  <a:pt x="103" y="105"/>
                  <a:pt x="103" y="103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94"/>
                  <a:pt x="103" y="93"/>
                  <a:pt x="104" y="93"/>
                </a:cubicBezTo>
                <a:cubicBezTo>
                  <a:pt x="111" y="87"/>
                  <a:pt x="118" y="83"/>
                  <a:pt x="120" y="82"/>
                </a:cubicBezTo>
                <a:cubicBezTo>
                  <a:pt x="121" y="82"/>
                  <a:pt x="122" y="80"/>
                  <a:pt x="122" y="79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2" y="67"/>
                  <a:pt x="121" y="66"/>
                  <a:pt x="120" y="65"/>
                </a:cubicBezTo>
                <a:cubicBezTo>
                  <a:pt x="120" y="65"/>
                  <a:pt x="119" y="64"/>
                  <a:pt x="119" y="63"/>
                </a:cubicBezTo>
                <a:cubicBezTo>
                  <a:pt x="119" y="51"/>
                  <a:pt x="119" y="51"/>
                  <a:pt x="119" y="51"/>
                </a:cubicBezTo>
                <a:cubicBezTo>
                  <a:pt x="119" y="47"/>
                  <a:pt x="123" y="44"/>
                  <a:pt x="127" y="44"/>
                </a:cubicBezTo>
                <a:cubicBezTo>
                  <a:pt x="129" y="44"/>
                  <a:pt x="129" y="44"/>
                  <a:pt x="129" y="44"/>
                </a:cubicBezTo>
                <a:cubicBezTo>
                  <a:pt x="133" y="44"/>
                  <a:pt x="137" y="47"/>
                  <a:pt x="137" y="51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37" y="64"/>
                  <a:pt x="136" y="65"/>
                  <a:pt x="136" y="65"/>
                </a:cubicBezTo>
                <a:cubicBezTo>
                  <a:pt x="135" y="66"/>
                  <a:pt x="134" y="67"/>
                  <a:pt x="134" y="68"/>
                </a:cubicBezTo>
                <a:cubicBezTo>
                  <a:pt x="134" y="79"/>
                  <a:pt x="134" y="79"/>
                  <a:pt x="134" y="79"/>
                </a:cubicBezTo>
                <a:cubicBezTo>
                  <a:pt x="134" y="80"/>
                  <a:pt x="135" y="82"/>
                  <a:pt x="137" y="82"/>
                </a:cubicBezTo>
                <a:cubicBezTo>
                  <a:pt x="138" y="83"/>
                  <a:pt x="146" y="87"/>
                  <a:pt x="153" y="93"/>
                </a:cubicBezTo>
                <a:cubicBezTo>
                  <a:pt x="153" y="93"/>
                  <a:pt x="154" y="94"/>
                  <a:pt x="154" y="95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5"/>
                  <a:pt x="155" y="106"/>
                  <a:pt x="157" y="106"/>
                </a:cubicBezTo>
                <a:cubicBezTo>
                  <a:pt x="159" y="106"/>
                  <a:pt x="160" y="105"/>
                  <a:pt x="160" y="103"/>
                </a:cubicBezTo>
                <a:cubicBezTo>
                  <a:pt x="160" y="95"/>
                  <a:pt x="160" y="95"/>
                  <a:pt x="160" y="95"/>
                </a:cubicBezTo>
                <a:cubicBezTo>
                  <a:pt x="160" y="92"/>
                  <a:pt x="159" y="89"/>
                  <a:pt x="157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1" name="Freeform 60">
            <a:extLst>
              <a:ext uri="{FF2B5EF4-FFF2-40B4-BE49-F238E27FC236}">
                <a16:creationId xmlns:a16="http://schemas.microsoft.com/office/drawing/2014/main" id="{8B7BDA09-5199-49BA-9E9E-05045C5266C3}"/>
              </a:ext>
            </a:extLst>
          </p:cNvPr>
          <p:cNvSpPr>
            <a:spLocks noEditPoints="1"/>
          </p:cNvSpPr>
          <p:nvPr/>
        </p:nvSpPr>
        <p:spPr bwMode="auto">
          <a:xfrm>
            <a:off x="7751116" y="1308403"/>
            <a:ext cx="442936" cy="399286"/>
          </a:xfrm>
          <a:custGeom>
            <a:avLst/>
            <a:gdLst>
              <a:gd name="T0" fmla="*/ 99268 w 160"/>
              <a:gd name="T1" fmla="*/ 245130 h 143"/>
              <a:gd name="T2" fmla="*/ 184845 w 160"/>
              <a:gd name="T3" fmla="*/ 372874 h 143"/>
              <a:gd name="T4" fmla="*/ 294382 w 160"/>
              <a:gd name="T5" fmla="*/ 390137 h 143"/>
              <a:gd name="T6" fmla="*/ 304651 w 160"/>
              <a:gd name="T7" fmla="*/ 407400 h 143"/>
              <a:gd name="T8" fmla="*/ 345728 w 160"/>
              <a:gd name="T9" fmla="*/ 369422 h 143"/>
              <a:gd name="T10" fmla="*/ 311498 w 160"/>
              <a:gd name="T11" fmla="*/ 321086 h 143"/>
              <a:gd name="T12" fmla="*/ 294382 w 160"/>
              <a:gd name="T13" fmla="*/ 338349 h 143"/>
              <a:gd name="T14" fmla="*/ 184845 w 160"/>
              <a:gd name="T15" fmla="*/ 352159 h 143"/>
              <a:gd name="T16" fmla="*/ 119807 w 160"/>
              <a:gd name="T17" fmla="*/ 245130 h 143"/>
              <a:gd name="T18" fmla="*/ 236190 w 160"/>
              <a:gd name="T19" fmla="*/ 138102 h 143"/>
              <a:gd name="T20" fmla="*/ 253306 w 160"/>
              <a:gd name="T21" fmla="*/ 138102 h 143"/>
              <a:gd name="T22" fmla="*/ 236190 w 160"/>
              <a:gd name="T23" fmla="*/ 107029 h 143"/>
              <a:gd name="T24" fmla="*/ 427881 w 160"/>
              <a:gd name="T25" fmla="*/ 172627 h 143"/>
              <a:gd name="T26" fmla="*/ 438150 w 160"/>
              <a:gd name="T27" fmla="*/ 224415 h 143"/>
              <a:gd name="T28" fmla="*/ 451843 w 160"/>
              <a:gd name="T29" fmla="*/ 172627 h 143"/>
              <a:gd name="T30" fmla="*/ 236190 w 160"/>
              <a:gd name="T31" fmla="*/ 82861 h 143"/>
              <a:gd name="T32" fmla="*/ 253306 w 160"/>
              <a:gd name="T33" fmla="*/ 51788 h 143"/>
              <a:gd name="T34" fmla="*/ 201960 w 160"/>
              <a:gd name="T35" fmla="*/ 86313 h 143"/>
              <a:gd name="T36" fmla="*/ 236190 w 160"/>
              <a:gd name="T37" fmla="*/ 138102 h 143"/>
              <a:gd name="T38" fmla="*/ 332036 w 160"/>
              <a:gd name="T39" fmla="*/ 455735 h 143"/>
              <a:gd name="T40" fmla="*/ 342305 w 160"/>
              <a:gd name="T41" fmla="*/ 493713 h 143"/>
              <a:gd name="T42" fmla="*/ 352574 w 160"/>
              <a:gd name="T43" fmla="*/ 455735 h 143"/>
              <a:gd name="T44" fmla="*/ 410766 w 160"/>
              <a:gd name="T45" fmla="*/ 414305 h 143"/>
              <a:gd name="T46" fmla="*/ 417612 w 160"/>
              <a:gd name="T47" fmla="*/ 362517 h 143"/>
              <a:gd name="T48" fmla="*/ 410766 w 160"/>
              <a:gd name="T49" fmla="*/ 348706 h 143"/>
              <a:gd name="T50" fmla="*/ 434727 w 160"/>
              <a:gd name="T51" fmla="*/ 283108 h 143"/>
              <a:gd name="T52" fmla="*/ 468958 w 160"/>
              <a:gd name="T53" fmla="*/ 307276 h 143"/>
              <a:gd name="T54" fmla="*/ 465535 w 160"/>
              <a:gd name="T55" fmla="*/ 352159 h 143"/>
              <a:gd name="T56" fmla="*/ 462112 w 160"/>
              <a:gd name="T57" fmla="*/ 400494 h 143"/>
              <a:gd name="T58" fmla="*/ 523727 w 160"/>
              <a:gd name="T59" fmla="*/ 448830 h 143"/>
              <a:gd name="T60" fmla="*/ 527150 w 160"/>
              <a:gd name="T61" fmla="*/ 483355 h 143"/>
              <a:gd name="T62" fmla="*/ 547688 w 160"/>
              <a:gd name="T63" fmla="*/ 483355 h 143"/>
              <a:gd name="T64" fmla="*/ 537419 w 160"/>
              <a:gd name="T65" fmla="*/ 431567 h 143"/>
              <a:gd name="T66" fmla="*/ 482650 w 160"/>
              <a:gd name="T67" fmla="*/ 365969 h 143"/>
              <a:gd name="T68" fmla="*/ 489496 w 160"/>
              <a:gd name="T69" fmla="*/ 307276 h 143"/>
              <a:gd name="T70" fmla="*/ 434727 w 160"/>
              <a:gd name="T71" fmla="*/ 258940 h 143"/>
              <a:gd name="T72" fmla="*/ 386805 w 160"/>
              <a:gd name="T73" fmla="*/ 348706 h 143"/>
              <a:gd name="T74" fmla="*/ 397074 w 160"/>
              <a:gd name="T75" fmla="*/ 397042 h 143"/>
              <a:gd name="T76" fmla="*/ 160883 w 160"/>
              <a:gd name="T77" fmla="*/ 86313 h 143"/>
              <a:gd name="T78" fmla="*/ 112961 w 160"/>
              <a:gd name="T79" fmla="*/ 0 h 143"/>
              <a:gd name="T80" fmla="*/ 58192 w 160"/>
              <a:gd name="T81" fmla="*/ 48336 h 143"/>
              <a:gd name="T82" fmla="*/ 65038 w 160"/>
              <a:gd name="T83" fmla="*/ 107029 h 143"/>
              <a:gd name="T84" fmla="*/ 10269 w 160"/>
              <a:gd name="T85" fmla="*/ 172627 h 143"/>
              <a:gd name="T86" fmla="*/ 0 w 160"/>
              <a:gd name="T87" fmla="*/ 224415 h 143"/>
              <a:gd name="T88" fmla="*/ 20538 w 160"/>
              <a:gd name="T89" fmla="*/ 224415 h 143"/>
              <a:gd name="T90" fmla="*/ 23961 w 160"/>
              <a:gd name="T91" fmla="*/ 189890 h 143"/>
              <a:gd name="T92" fmla="*/ 85576 w 160"/>
              <a:gd name="T93" fmla="*/ 141554 h 143"/>
              <a:gd name="T94" fmla="*/ 82153 w 160"/>
              <a:gd name="T95" fmla="*/ 93219 h 143"/>
              <a:gd name="T96" fmla="*/ 78730 w 160"/>
              <a:gd name="T97" fmla="*/ 48336 h 143"/>
              <a:gd name="T98" fmla="*/ 112961 w 160"/>
              <a:gd name="T99" fmla="*/ 20715 h 143"/>
              <a:gd name="T100" fmla="*/ 136922 w 160"/>
              <a:gd name="T101" fmla="*/ 89766 h 143"/>
              <a:gd name="T102" fmla="*/ 130076 w 160"/>
              <a:gd name="T103" fmla="*/ 103576 h 143"/>
              <a:gd name="T104" fmla="*/ 136922 w 160"/>
              <a:gd name="T105" fmla="*/ 155364 h 143"/>
              <a:gd name="T106" fmla="*/ 195114 w 160"/>
              <a:gd name="T107" fmla="*/ 196795 h 143"/>
              <a:gd name="T108" fmla="*/ 205383 w 160"/>
              <a:gd name="T109" fmla="*/ 234773 h 143"/>
              <a:gd name="T110" fmla="*/ 215652 w 160"/>
              <a:gd name="T111" fmla="*/ 196795 h 143"/>
              <a:gd name="T112" fmla="*/ 150614 w 160"/>
              <a:gd name="T113" fmla="*/ 138102 h 143"/>
              <a:gd name="T114" fmla="*/ 160883 w 160"/>
              <a:gd name="T115" fmla="*/ 86313 h 14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0" h="143">
                <a:moveTo>
                  <a:pt x="32" y="68"/>
                </a:moveTo>
                <a:cubicBezTo>
                  <a:pt x="30" y="68"/>
                  <a:pt x="29" y="69"/>
                  <a:pt x="29" y="71"/>
                </a:cubicBezTo>
                <a:cubicBezTo>
                  <a:pt x="29" y="83"/>
                  <a:pt x="29" y="83"/>
                  <a:pt x="29" y="83"/>
                </a:cubicBezTo>
                <a:cubicBezTo>
                  <a:pt x="29" y="97"/>
                  <a:pt x="40" y="108"/>
                  <a:pt x="54" y="108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5" y="114"/>
                  <a:pt x="85" y="116"/>
                  <a:pt x="86" y="117"/>
                </a:cubicBezTo>
                <a:cubicBezTo>
                  <a:pt x="87" y="118"/>
                  <a:pt x="88" y="118"/>
                  <a:pt x="89" y="118"/>
                </a:cubicBezTo>
                <a:cubicBezTo>
                  <a:pt x="89" y="118"/>
                  <a:pt x="90" y="118"/>
                  <a:pt x="91" y="11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2" y="106"/>
                  <a:pt x="102" y="104"/>
                  <a:pt x="101" y="103"/>
                </a:cubicBezTo>
                <a:cubicBezTo>
                  <a:pt x="91" y="93"/>
                  <a:pt x="91" y="93"/>
                  <a:pt x="91" y="93"/>
                </a:cubicBezTo>
                <a:cubicBezTo>
                  <a:pt x="90" y="92"/>
                  <a:pt x="88" y="92"/>
                  <a:pt x="86" y="93"/>
                </a:cubicBezTo>
                <a:cubicBezTo>
                  <a:pt x="85" y="94"/>
                  <a:pt x="85" y="96"/>
                  <a:pt x="86" y="98"/>
                </a:cubicBezTo>
                <a:cubicBezTo>
                  <a:pt x="91" y="102"/>
                  <a:pt x="91" y="102"/>
                  <a:pt x="91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44" y="102"/>
                  <a:pt x="35" y="93"/>
                  <a:pt x="35" y="83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69"/>
                  <a:pt x="33" y="68"/>
                  <a:pt x="32" y="68"/>
                </a:cubicBezTo>
                <a:close/>
                <a:moveTo>
                  <a:pt x="69" y="40"/>
                </a:moveTo>
                <a:cubicBezTo>
                  <a:pt x="70" y="40"/>
                  <a:pt x="70" y="41"/>
                  <a:pt x="71" y="41"/>
                </a:cubicBezTo>
                <a:cubicBezTo>
                  <a:pt x="72" y="41"/>
                  <a:pt x="73" y="40"/>
                  <a:pt x="74" y="40"/>
                </a:cubicBezTo>
                <a:cubicBezTo>
                  <a:pt x="75" y="39"/>
                  <a:pt x="75" y="37"/>
                  <a:pt x="74" y="35"/>
                </a:cubicBezTo>
                <a:cubicBezTo>
                  <a:pt x="69" y="31"/>
                  <a:pt x="69" y="31"/>
                  <a:pt x="69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17" y="31"/>
                  <a:pt x="125" y="39"/>
                  <a:pt x="125" y="50"/>
                </a:cubicBezTo>
                <a:cubicBezTo>
                  <a:pt x="125" y="62"/>
                  <a:pt x="125" y="62"/>
                  <a:pt x="125" y="62"/>
                </a:cubicBezTo>
                <a:cubicBezTo>
                  <a:pt x="125" y="64"/>
                  <a:pt x="127" y="65"/>
                  <a:pt x="128" y="65"/>
                </a:cubicBezTo>
                <a:cubicBezTo>
                  <a:pt x="130" y="65"/>
                  <a:pt x="132" y="64"/>
                  <a:pt x="132" y="62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2" y="36"/>
                  <a:pt x="120" y="24"/>
                  <a:pt x="106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4" y="20"/>
                  <a:pt x="74" y="20"/>
                  <a:pt x="74" y="20"/>
                </a:cubicBezTo>
                <a:cubicBezTo>
                  <a:pt x="75" y="19"/>
                  <a:pt x="75" y="17"/>
                  <a:pt x="74" y="15"/>
                </a:cubicBezTo>
                <a:cubicBezTo>
                  <a:pt x="72" y="14"/>
                  <a:pt x="70" y="14"/>
                  <a:pt x="69" y="15"/>
                </a:cubicBezTo>
                <a:cubicBezTo>
                  <a:pt x="59" y="25"/>
                  <a:pt x="59" y="25"/>
                  <a:pt x="59" y="25"/>
                </a:cubicBezTo>
                <a:cubicBezTo>
                  <a:pt x="58" y="27"/>
                  <a:pt x="58" y="29"/>
                  <a:pt x="59" y="30"/>
                </a:cubicBezTo>
                <a:lnTo>
                  <a:pt x="69" y="40"/>
                </a:lnTo>
                <a:close/>
                <a:moveTo>
                  <a:pt x="100" y="125"/>
                </a:moveTo>
                <a:cubicBezTo>
                  <a:pt x="98" y="127"/>
                  <a:pt x="97" y="129"/>
                  <a:pt x="97" y="132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7" y="142"/>
                  <a:pt x="98" y="143"/>
                  <a:pt x="100" y="143"/>
                </a:cubicBezTo>
                <a:cubicBezTo>
                  <a:pt x="102" y="143"/>
                  <a:pt x="103" y="142"/>
                  <a:pt x="103" y="140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31"/>
                  <a:pt x="103" y="130"/>
                  <a:pt x="104" y="130"/>
                </a:cubicBezTo>
                <a:cubicBezTo>
                  <a:pt x="111" y="124"/>
                  <a:pt x="118" y="120"/>
                  <a:pt x="120" y="120"/>
                </a:cubicBezTo>
                <a:cubicBezTo>
                  <a:pt x="121" y="119"/>
                  <a:pt x="122" y="118"/>
                  <a:pt x="122" y="116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4"/>
                  <a:pt x="122" y="103"/>
                  <a:pt x="121" y="102"/>
                </a:cubicBezTo>
                <a:cubicBezTo>
                  <a:pt x="120" y="102"/>
                  <a:pt x="120" y="101"/>
                  <a:pt x="120" y="101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20" y="85"/>
                  <a:pt x="123" y="82"/>
                  <a:pt x="127" y="82"/>
                </a:cubicBezTo>
                <a:cubicBezTo>
                  <a:pt x="130" y="82"/>
                  <a:pt x="130" y="82"/>
                  <a:pt x="130" y="82"/>
                </a:cubicBezTo>
                <a:cubicBezTo>
                  <a:pt x="134" y="82"/>
                  <a:pt x="137" y="85"/>
                  <a:pt x="137" y="89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7" y="101"/>
                  <a:pt x="137" y="102"/>
                  <a:pt x="136" y="102"/>
                </a:cubicBezTo>
                <a:cubicBezTo>
                  <a:pt x="135" y="103"/>
                  <a:pt x="135" y="104"/>
                  <a:pt x="135" y="105"/>
                </a:cubicBezTo>
                <a:cubicBezTo>
                  <a:pt x="135" y="116"/>
                  <a:pt x="135" y="116"/>
                  <a:pt x="135" y="116"/>
                </a:cubicBezTo>
                <a:cubicBezTo>
                  <a:pt x="135" y="118"/>
                  <a:pt x="135" y="119"/>
                  <a:pt x="137" y="120"/>
                </a:cubicBezTo>
                <a:cubicBezTo>
                  <a:pt x="138" y="120"/>
                  <a:pt x="146" y="124"/>
                  <a:pt x="153" y="130"/>
                </a:cubicBezTo>
                <a:cubicBezTo>
                  <a:pt x="153" y="130"/>
                  <a:pt x="154" y="131"/>
                  <a:pt x="154" y="132"/>
                </a:cubicBezTo>
                <a:cubicBezTo>
                  <a:pt x="154" y="140"/>
                  <a:pt x="154" y="140"/>
                  <a:pt x="154" y="140"/>
                </a:cubicBezTo>
                <a:cubicBezTo>
                  <a:pt x="154" y="142"/>
                  <a:pt x="155" y="143"/>
                  <a:pt x="157" y="143"/>
                </a:cubicBezTo>
                <a:cubicBezTo>
                  <a:pt x="159" y="143"/>
                  <a:pt x="160" y="142"/>
                  <a:pt x="160" y="14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29"/>
                  <a:pt x="159" y="127"/>
                  <a:pt x="157" y="125"/>
                </a:cubicBezTo>
                <a:cubicBezTo>
                  <a:pt x="151" y="120"/>
                  <a:pt x="144" y="116"/>
                  <a:pt x="141" y="11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2" y="105"/>
                  <a:pt x="143" y="103"/>
                  <a:pt x="143" y="101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43" y="81"/>
                  <a:pt x="137" y="75"/>
                  <a:pt x="130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19" y="75"/>
                  <a:pt x="113" y="81"/>
                  <a:pt x="113" y="89"/>
                </a:cubicBezTo>
                <a:cubicBezTo>
                  <a:pt x="113" y="101"/>
                  <a:pt x="113" y="101"/>
                  <a:pt x="113" y="101"/>
                </a:cubicBezTo>
                <a:cubicBezTo>
                  <a:pt x="113" y="103"/>
                  <a:pt x="114" y="105"/>
                  <a:pt x="116" y="106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3" y="116"/>
                  <a:pt x="106" y="120"/>
                  <a:pt x="100" y="125"/>
                </a:cubicBezTo>
                <a:close/>
                <a:moveTo>
                  <a:pt x="47" y="25"/>
                </a:moveTo>
                <a:cubicBezTo>
                  <a:pt x="47" y="14"/>
                  <a:pt x="47" y="14"/>
                  <a:pt x="47" y="14"/>
                </a:cubicBezTo>
                <a:cubicBezTo>
                  <a:pt x="47" y="6"/>
                  <a:pt x="41" y="0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3" y="0"/>
                  <a:pt x="17" y="6"/>
                  <a:pt x="17" y="14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8"/>
                  <a:pt x="18" y="30"/>
                  <a:pt x="19" y="31"/>
                </a:cubicBezTo>
                <a:cubicBezTo>
                  <a:pt x="19" y="40"/>
                  <a:pt x="19" y="40"/>
                  <a:pt x="19" y="40"/>
                </a:cubicBezTo>
                <a:cubicBezTo>
                  <a:pt x="16" y="41"/>
                  <a:pt x="9" y="45"/>
                  <a:pt x="3" y="50"/>
                </a:cubicBezTo>
                <a:cubicBezTo>
                  <a:pt x="1" y="52"/>
                  <a:pt x="0" y="54"/>
                  <a:pt x="0" y="57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1" y="68"/>
                  <a:pt x="3" y="68"/>
                </a:cubicBezTo>
                <a:cubicBezTo>
                  <a:pt x="5" y="68"/>
                  <a:pt x="6" y="67"/>
                  <a:pt x="6" y="65"/>
                </a:cubicBezTo>
                <a:cubicBezTo>
                  <a:pt x="6" y="57"/>
                  <a:pt x="6" y="57"/>
                  <a:pt x="6" y="57"/>
                </a:cubicBezTo>
                <a:cubicBezTo>
                  <a:pt x="6" y="56"/>
                  <a:pt x="7" y="55"/>
                  <a:pt x="7" y="55"/>
                </a:cubicBezTo>
                <a:cubicBezTo>
                  <a:pt x="14" y="49"/>
                  <a:pt x="22" y="45"/>
                  <a:pt x="23" y="45"/>
                </a:cubicBezTo>
                <a:cubicBezTo>
                  <a:pt x="25" y="44"/>
                  <a:pt x="25" y="43"/>
                  <a:pt x="25" y="41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8"/>
                  <a:pt x="24" y="27"/>
                </a:cubicBezTo>
                <a:cubicBezTo>
                  <a:pt x="23" y="27"/>
                  <a:pt x="23" y="26"/>
                  <a:pt x="23" y="26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0"/>
                  <a:pt x="26" y="6"/>
                  <a:pt x="3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7" y="6"/>
                  <a:pt x="40" y="10"/>
                  <a:pt x="40" y="14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6"/>
                  <a:pt x="40" y="27"/>
                  <a:pt x="39" y="27"/>
                </a:cubicBezTo>
                <a:cubicBezTo>
                  <a:pt x="38" y="28"/>
                  <a:pt x="38" y="29"/>
                  <a:pt x="38" y="30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3"/>
                  <a:pt x="39" y="44"/>
                  <a:pt x="40" y="45"/>
                </a:cubicBezTo>
                <a:cubicBezTo>
                  <a:pt x="42" y="45"/>
                  <a:pt x="49" y="49"/>
                  <a:pt x="56" y="55"/>
                </a:cubicBezTo>
                <a:cubicBezTo>
                  <a:pt x="57" y="55"/>
                  <a:pt x="57" y="56"/>
                  <a:pt x="57" y="57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7"/>
                  <a:pt x="58" y="68"/>
                  <a:pt x="60" y="68"/>
                </a:cubicBezTo>
                <a:cubicBezTo>
                  <a:pt x="62" y="68"/>
                  <a:pt x="63" y="67"/>
                  <a:pt x="63" y="65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4"/>
                  <a:pt x="62" y="52"/>
                  <a:pt x="60" y="50"/>
                </a:cubicBezTo>
                <a:cubicBezTo>
                  <a:pt x="54" y="45"/>
                  <a:pt x="47" y="41"/>
                  <a:pt x="44" y="40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0"/>
                  <a:pt x="47" y="28"/>
                  <a:pt x="47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2" name="Freeform 61">
            <a:extLst>
              <a:ext uri="{FF2B5EF4-FFF2-40B4-BE49-F238E27FC236}">
                <a16:creationId xmlns:a16="http://schemas.microsoft.com/office/drawing/2014/main" id="{008AA29A-EF0C-4165-8C4A-9DCE7E813287}"/>
              </a:ext>
            </a:extLst>
          </p:cNvPr>
          <p:cNvSpPr>
            <a:spLocks noEditPoints="1"/>
          </p:cNvSpPr>
          <p:nvPr/>
        </p:nvSpPr>
        <p:spPr bwMode="auto">
          <a:xfrm>
            <a:off x="7727460" y="3293093"/>
            <a:ext cx="442936" cy="446788"/>
          </a:xfrm>
          <a:custGeom>
            <a:avLst/>
            <a:gdLst>
              <a:gd name="T0" fmla="*/ 379959 w 160"/>
              <a:gd name="T1" fmla="*/ 107037 h 160"/>
              <a:gd name="T2" fmla="*/ 386805 w 160"/>
              <a:gd name="T3" fmla="*/ 86320 h 160"/>
              <a:gd name="T4" fmla="*/ 441573 w 160"/>
              <a:gd name="T5" fmla="*/ 65603 h 160"/>
              <a:gd name="T6" fmla="*/ 523727 w 160"/>
              <a:gd name="T7" fmla="*/ 200263 h 160"/>
              <a:gd name="T8" fmla="*/ 547688 w 160"/>
              <a:gd name="T9" fmla="*/ 200263 h 160"/>
              <a:gd name="T10" fmla="*/ 441573 w 160"/>
              <a:gd name="T11" fmla="*/ 41434 h 160"/>
              <a:gd name="T12" fmla="*/ 386805 w 160"/>
              <a:gd name="T13" fmla="*/ 20717 h 160"/>
              <a:gd name="T14" fmla="*/ 373112 w 160"/>
              <a:gd name="T15" fmla="*/ 3453 h 160"/>
              <a:gd name="T16" fmla="*/ 328613 w 160"/>
              <a:gd name="T17" fmla="*/ 62151 h 160"/>
              <a:gd name="T18" fmla="*/ 290959 w 160"/>
              <a:gd name="T19" fmla="*/ 552450 h 160"/>
              <a:gd name="T20" fmla="*/ 544265 w 160"/>
              <a:gd name="T21" fmla="*/ 542092 h 160"/>
              <a:gd name="T22" fmla="*/ 533996 w 160"/>
              <a:gd name="T23" fmla="*/ 286583 h 160"/>
              <a:gd name="T24" fmla="*/ 280690 w 160"/>
              <a:gd name="T25" fmla="*/ 296942 h 160"/>
              <a:gd name="T26" fmla="*/ 290959 w 160"/>
              <a:gd name="T27" fmla="*/ 552450 h 160"/>
              <a:gd name="T28" fmla="*/ 523727 w 160"/>
              <a:gd name="T29" fmla="*/ 307300 h 160"/>
              <a:gd name="T30" fmla="*/ 304651 w 160"/>
              <a:gd name="T31" fmla="*/ 531733 h 160"/>
              <a:gd name="T32" fmla="*/ 10269 w 160"/>
              <a:gd name="T33" fmla="*/ 341828 h 160"/>
              <a:gd name="T34" fmla="*/ 0 w 160"/>
              <a:gd name="T35" fmla="*/ 403979 h 160"/>
              <a:gd name="T36" fmla="*/ 181422 w 160"/>
              <a:gd name="T37" fmla="*/ 511016 h 160"/>
              <a:gd name="T38" fmla="*/ 160883 w 160"/>
              <a:gd name="T39" fmla="*/ 548997 h 160"/>
              <a:gd name="T40" fmla="*/ 174576 w 160"/>
              <a:gd name="T41" fmla="*/ 548997 h 160"/>
              <a:gd name="T42" fmla="*/ 215652 w 160"/>
              <a:gd name="T43" fmla="*/ 490299 h 160"/>
              <a:gd name="T44" fmla="*/ 160883 w 160"/>
              <a:gd name="T45" fmla="*/ 448866 h 160"/>
              <a:gd name="T46" fmla="*/ 181422 w 160"/>
              <a:gd name="T47" fmla="*/ 486847 h 160"/>
              <a:gd name="T48" fmla="*/ 20538 w 160"/>
              <a:gd name="T49" fmla="*/ 403979 h 160"/>
              <a:gd name="T50" fmla="*/ 10269 w 160"/>
              <a:gd name="T51" fmla="*/ 341828 h 160"/>
              <a:gd name="T52" fmla="*/ 0 w 160"/>
              <a:gd name="T53" fmla="*/ 255508 h 160"/>
              <a:gd name="T54" fmla="*/ 253306 w 160"/>
              <a:gd name="T55" fmla="*/ 265867 h 160"/>
              <a:gd name="T56" fmla="*/ 263575 w 160"/>
              <a:gd name="T57" fmla="*/ 10358 h 160"/>
              <a:gd name="T58" fmla="*/ 13692 w 160"/>
              <a:gd name="T59" fmla="*/ 0 h 160"/>
              <a:gd name="T60" fmla="*/ 23961 w 160"/>
              <a:gd name="T61" fmla="*/ 20717 h 160"/>
              <a:gd name="T62" fmla="*/ 243037 w 160"/>
              <a:gd name="T63" fmla="*/ 245150 h 160"/>
              <a:gd name="T64" fmla="*/ 23961 w 160"/>
              <a:gd name="T65" fmla="*/ 20717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0" h="160">
                <a:moveTo>
                  <a:pt x="109" y="30"/>
                </a:moveTo>
                <a:cubicBezTo>
                  <a:pt x="109" y="31"/>
                  <a:pt x="110" y="31"/>
                  <a:pt x="111" y="31"/>
                </a:cubicBezTo>
                <a:cubicBezTo>
                  <a:pt x="112" y="31"/>
                  <a:pt x="113" y="31"/>
                  <a:pt x="113" y="30"/>
                </a:cubicBezTo>
                <a:cubicBezTo>
                  <a:pt x="114" y="29"/>
                  <a:pt x="114" y="27"/>
                  <a:pt x="113" y="25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42" y="19"/>
                  <a:pt x="153" y="30"/>
                  <a:pt x="153" y="43"/>
                </a:cubicBezTo>
                <a:cubicBezTo>
                  <a:pt x="153" y="58"/>
                  <a:pt x="153" y="58"/>
                  <a:pt x="153" y="58"/>
                </a:cubicBezTo>
                <a:cubicBezTo>
                  <a:pt x="153" y="59"/>
                  <a:pt x="155" y="61"/>
                  <a:pt x="157" y="61"/>
                </a:cubicBezTo>
                <a:cubicBezTo>
                  <a:pt x="158" y="61"/>
                  <a:pt x="160" y="59"/>
                  <a:pt x="160" y="58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26"/>
                  <a:pt x="146" y="12"/>
                  <a:pt x="129" y="12"/>
                </a:cubicBezTo>
                <a:cubicBezTo>
                  <a:pt x="106" y="12"/>
                  <a:pt x="106" y="12"/>
                  <a:pt x="106" y="12"/>
                </a:cubicBezTo>
                <a:cubicBezTo>
                  <a:pt x="113" y="6"/>
                  <a:pt x="113" y="6"/>
                  <a:pt x="113" y="6"/>
                </a:cubicBezTo>
                <a:cubicBezTo>
                  <a:pt x="114" y="4"/>
                  <a:pt x="114" y="2"/>
                  <a:pt x="113" y="1"/>
                </a:cubicBezTo>
                <a:cubicBezTo>
                  <a:pt x="112" y="0"/>
                  <a:pt x="110" y="0"/>
                  <a:pt x="109" y="1"/>
                </a:cubicBezTo>
                <a:cubicBezTo>
                  <a:pt x="96" y="13"/>
                  <a:pt x="96" y="13"/>
                  <a:pt x="96" y="13"/>
                </a:cubicBezTo>
                <a:cubicBezTo>
                  <a:pt x="95" y="14"/>
                  <a:pt x="95" y="16"/>
                  <a:pt x="96" y="18"/>
                </a:cubicBezTo>
                <a:lnTo>
                  <a:pt x="109" y="30"/>
                </a:lnTo>
                <a:close/>
                <a:moveTo>
                  <a:pt x="85" y="160"/>
                </a:moveTo>
                <a:cubicBezTo>
                  <a:pt x="156" y="160"/>
                  <a:pt x="156" y="160"/>
                  <a:pt x="156" y="160"/>
                </a:cubicBezTo>
                <a:cubicBezTo>
                  <a:pt x="158" y="160"/>
                  <a:pt x="159" y="159"/>
                  <a:pt x="159" y="157"/>
                </a:cubicBezTo>
                <a:cubicBezTo>
                  <a:pt x="159" y="86"/>
                  <a:pt x="159" y="86"/>
                  <a:pt x="159" y="86"/>
                </a:cubicBezTo>
                <a:cubicBezTo>
                  <a:pt x="159" y="84"/>
                  <a:pt x="158" y="83"/>
                  <a:pt x="156" y="83"/>
                </a:cubicBezTo>
                <a:cubicBezTo>
                  <a:pt x="85" y="83"/>
                  <a:pt x="85" y="83"/>
                  <a:pt x="85" y="83"/>
                </a:cubicBezTo>
                <a:cubicBezTo>
                  <a:pt x="84" y="83"/>
                  <a:pt x="82" y="84"/>
                  <a:pt x="82" y="8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9"/>
                  <a:pt x="84" y="160"/>
                  <a:pt x="85" y="160"/>
                </a:cubicBezTo>
                <a:close/>
                <a:moveTo>
                  <a:pt x="89" y="89"/>
                </a:moveTo>
                <a:cubicBezTo>
                  <a:pt x="153" y="89"/>
                  <a:pt x="153" y="89"/>
                  <a:pt x="153" y="89"/>
                </a:cubicBezTo>
                <a:cubicBezTo>
                  <a:pt x="153" y="154"/>
                  <a:pt x="153" y="154"/>
                  <a:pt x="153" y="154"/>
                </a:cubicBezTo>
                <a:cubicBezTo>
                  <a:pt x="89" y="154"/>
                  <a:pt x="89" y="154"/>
                  <a:pt x="89" y="154"/>
                </a:cubicBezTo>
                <a:lnTo>
                  <a:pt x="89" y="89"/>
                </a:lnTo>
                <a:close/>
                <a:moveTo>
                  <a:pt x="3" y="99"/>
                </a:moveTo>
                <a:cubicBezTo>
                  <a:pt x="1" y="99"/>
                  <a:pt x="0" y="101"/>
                  <a:pt x="0" y="102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34"/>
                  <a:pt x="14" y="148"/>
                  <a:pt x="31" y="148"/>
                </a:cubicBezTo>
                <a:cubicBezTo>
                  <a:pt x="53" y="148"/>
                  <a:pt x="53" y="148"/>
                  <a:pt x="53" y="148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5" y="156"/>
                  <a:pt x="45" y="158"/>
                  <a:pt x="47" y="159"/>
                </a:cubicBezTo>
                <a:cubicBezTo>
                  <a:pt x="47" y="160"/>
                  <a:pt x="48" y="160"/>
                  <a:pt x="49" y="160"/>
                </a:cubicBezTo>
                <a:cubicBezTo>
                  <a:pt x="50" y="160"/>
                  <a:pt x="50" y="160"/>
                  <a:pt x="51" y="159"/>
                </a:cubicBezTo>
                <a:cubicBezTo>
                  <a:pt x="63" y="147"/>
                  <a:pt x="63" y="147"/>
                  <a:pt x="63" y="147"/>
                </a:cubicBezTo>
                <a:cubicBezTo>
                  <a:pt x="65" y="146"/>
                  <a:pt x="65" y="144"/>
                  <a:pt x="63" y="142"/>
                </a:cubicBezTo>
                <a:cubicBezTo>
                  <a:pt x="51" y="130"/>
                  <a:pt x="51" y="130"/>
                  <a:pt x="51" y="130"/>
                </a:cubicBezTo>
                <a:cubicBezTo>
                  <a:pt x="50" y="129"/>
                  <a:pt x="48" y="129"/>
                  <a:pt x="47" y="130"/>
                </a:cubicBezTo>
                <a:cubicBezTo>
                  <a:pt x="45" y="131"/>
                  <a:pt x="45" y="133"/>
                  <a:pt x="47" y="135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31" y="141"/>
                  <a:pt x="31" y="141"/>
                  <a:pt x="31" y="141"/>
                </a:cubicBezTo>
                <a:cubicBezTo>
                  <a:pt x="17" y="141"/>
                  <a:pt x="6" y="130"/>
                  <a:pt x="6" y="117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101"/>
                  <a:pt x="5" y="99"/>
                  <a:pt x="3" y="99"/>
                </a:cubicBezTo>
                <a:close/>
                <a:moveTo>
                  <a:pt x="0" y="3"/>
                </a:moveTo>
                <a:cubicBezTo>
                  <a:pt x="0" y="74"/>
                  <a:pt x="0" y="74"/>
                  <a:pt x="0" y="74"/>
                </a:cubicBezTo>
                <a:cubicBezTo>
                  <a:pt x="0" y="76"/>
                  <a:pt x="2" y="77"/>
                  <a:pt x="4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6" y="77"/>
                  <a:pt x="77" y="76"/>
                  <a:pt x="77" y="74"/>
                </a:cubicBezTo>
                <a:cubicBezTo>
                  <a:pt x="77" y="3"/>
                  <a:pt x="77" y="3"/>
                  <a:pt x="77" y="3"/>
                </a:cubicBezTo>
                <a:cubicBezTo>
                  <a:pt x="77" y="1"/>
                  <a:pt x="76" y="0"/>
                  <a:pt x="7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1"/>
                  <a:pt x="0" y="3"/>
                </a:cubicBezTo>
                <a:close/>
                <a:moveTo>
                  <a:pt x="7" y="6"/>
                </a:moveTo>
                <a:cubicBezTo>
                  <a:pt x="71" y="6"/>
                  <a:pt x="71" y="6"/>
                  <a:pt x="71" y="6"/>
                </a:cubicBezTo>
                <a:cubicBezTo>
                  <a:pt x="71" y="71"/>
                  <a:pt x="71" y="71"/>
                  <a:pt x="71" y="71"/>
                </a:cubicBezTo>
                <a:cubicBezTo>
                  <a:pt x="7" y="71"/>
                  <a:pt x="7" y="71"/>
                  <a:pt x="7" y="71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3" name="Freeform 68">
            <a:extLst>
              <a:ext uri="{FF2B5EF4-FFF2-40B4-BE49-F238E27FC236}">
                <a16:creationId xmlns:a16="http://schemas.microsoft.com/office/drawing/2014/main" id="{1691B0DA-20D5-4605-94F0-3E3AB9673A26}"/>
              </a:ext>
            </a:extLst>
          </p:cNvPr>
          <p:cNvSpPr>
            <a:spLocks noEditPoints="1"/>
          </p:cNvSpPr>
          <p:nvPr/>
        </p:nvSpPr>
        <p:spPr bwMode="auto">
          <a:xfrm>
            <a:off x="10719310" y="2343332"/>
            <a:ext cx="442936" cy="329954"/>
          </a:xfrm>
          <a:custGeom>
            <a:avLst/>
            <a:gdLst>
              <a:gd name="T0" fmla="*/ 455266 w 160"/>
              <a:gd name="T1" fmla="*/ 276602 h 118"/>
              <a:gd name="T2" fmla="*/ 468958 w 160"/>
              <a:gd name="T3" fmla="*/ 207452 h 118"/>
              <a:gd name="T4" fmla="*/ 407343 w 160"/>
              <a:gd name="T5" fmla="*/ 86438 h 118"/>
              <a:gd name="T6" fmla="*/ 332036 w 160"/>
              <a:gd name="T7" fmla="*/ 148674 h 118"/>
              <a:gd name="T8" fmla="*/ 345728 w 160"/>
              <a:gd name="T9" fmla="*/ 231654 h 118"/>
              <a:gd name="T10" fmla="*/ 355997 w 160"/>
              <a:gd name="T11" fmla="*/ 283517 h 118"/>
              <a:gd name="T12" fmla="*/ 366266 w 160"/>
              <a:gd name="T13" fmla="*/ 228197 h 118"/>
              <a:gd name="T14" fmla="*/ 355997 w 160"/>
              <a:gd name="T15" fmla="*/ 207452 h 118"/>
              <a:gd name="T16" fmla="*/ 393651 w 160"/>
              <a:gd name="T17" fmla="*/ 110641 h 118"/>
              <a:gd name="T18" fmla="*/ 444997 w 160"/>
              <a:gd name="T19" fmla="*/ 148674 h 118"/>
              <a:gd name="T20" fmla="*/ 438150 w 160"/>
              <a:gd name="T21" fmla="*/ 217824 h 118"/>
              <a:gd name="T22" fmla="*/ 434727 w 160"/>
              <a:gd name="T23" fmla="*/ 283517 h 118"/>
              <a:gd name="T24" fmla="*/ 520304 w 160"/>
              <a:gd name="T25" fmla="*/ 345753 h 118"/>
              <a:gd name="T26" fmla="*/ 527150 w 160"/>
              <a:gd name="T27" fmla="*/ 397615 h 118"/>
              <a:gd name="T28" fmla="*/ 547688 w 160"/>
              <a:gd name="T29" fmla="*/ 397615 h 118"/>
              <a:gd name="T30" fmla="*/ 533996 w 160"/>
              <a:gd name="T31" fmla="*/ 328465 h 118"/>
              <a:gd name="T32" fmla="*/ 177999 w 160"/>
              <a:gd name="T33" fmla="*/ 0 h 118"/>
              <a:gd name="T34" fmla="*/ 102692 w 160"/>
              <a:gd name="T35" fmla="*/ 152131 h 118"/>
              <a:gd name="T36" fmla="*/ 116384 w 160"/>
              <a:gd name="T37" fmla="*/ 242027 h 118"/>
              <a:gd name="T38" fmla="*/ 0 w 160"/>
              <a:gd name="T39" fmla="*/ 345753 h 118"/>
              <a:gd name="T40" fmla="*/ 10269 w 160"/>
              <a:gd name="T41" fmla="*/ 407988 h 118"/>
              <a:gd name="T42" fmla="*/ 376536 w 160"/>
              <a:gd name="T43" fmla="*/ 397615 h 118"/>
              <a:gd name="T44" fmla="*/ 359420 w 160"/>
              <a:gd name="T45" fmla="*/ 311177 h 118"/>
              <a:gd name="T46" fmla="*/ 256729 w 160"/>
              <a:gd name="T47" fmla="*/ 183249 h 118"/>
              <a:gd name="T48" fmla="*/ 270421 w 160"/>
              <a:gd name="T49" fmla="*/ 76066 h 118"/>
              <a:gd name="T50" fmla="*/ 243037 w 160"/>
              <a:gd name="T51" fmla="*/ 262772 h 118"/>
              <a:gd name="T52" fmla="*/ 352574 w 160"/>
              <a:gd name="T53" fmla="*/ 345753 h 118"/>
              <a:gd name="T54" fmla="*/ 20538 w 160"/>
              <a:gd name="T55" fmla="*/ 383785 h 118"/>
              <a:gd name="T56" fmla="*/ 30807 w 160"/>
              <a:gd name="T57" fmla="*/ 328465 h 118"/>
              <a:gd name="T58" fmla="*/ 140345 w 160"/>
              <a:gd name="T59" fmla="*/ 248942 h 118"/>
              <a:gd name="T60" fmla="*/ 133499 w 160"/>
              <a:gd name="T61" fmla="*/ 169419 h 118"/>
              <a:gd name="T62" fmla="*/ 126653 w 160"/>
              <a:gd name="T63" fmla="*/ 76066 h 118"/>
              <a:gd name="T64" fmla="*/ 195114 w 160"/>
              <a:gd name="T65" fmla="*/ 20745 h 118"/>
              <a:gd name="T66" fmla="*/ 249883 w 160"/>
              <a:gd name="T67" fmla="*/ 148674 h 118"/>
              <a:gd name="T68" fmla="*/ 236190 w 160"/>
              <a:gd name="T69" fmla="*/ 176334 h 118"/>
              <a:gd name="T70" fmla="*/ 243037 w 160"/>
              <a:gd name="T71" fmla="*/ 262772 h 11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18">
                <a:moveTo>
                  <a:pt x="156" y="95"/>
                </a:moveTo>
                <a:cubicBezTo>
                  <a:pt x="147" y="87"/>
                  <a:pt x="137" y="82"/>
                  <a:pt x="133" y="80"/>
                </a:cubicBezTo>
                <a:cubicBezTo>
                  <a:pt x="133" y="67"/>
                  <a:pt x="133" y="67"/>
                  <a:pt x="133" y="67"/>
                </a:cubicBezTo>
                <a:cubicBezTo>
                  <a:pt x="136" y="65"/>
                  <a:pt x="137" y="63"/>
                  <a:pt x="137" y="60"/>
                </a:cubicBezTo>
                <a:cubicBezTo>
                  <a:pt x="137" y="43"/>
                  <a:pt x="137" y="43"/>
                  <a:pt x="137" y="43"/>
                </a:cubicBezTo>
                <a:cubicBezTo>
                  <a:pt x="137" y="33"/>
                  <a:pt x="129" y="25"/>
                  <a:pt x="119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05" y="25"/>
                  <a:pt x="97" y="33"/>
                  <a:pt x="97" y="43"/>
                </a:cubicBezTo>
                <a:cubicBezTo>
                  <a:pt x="97" y="60"/>
                  <a:pt x="97" y="60"/>
                  <a:pt x="97" y="60"/>
                </a:cubicBezTo>
                <a:cubicBezTo>
                  <a:pt x="97" y="63"/>
                  <a:pt x="98" y="65"/>
                  <a:pt x="101" y="67"/>
                </a:cubicBezTo>
                <a:cubicBezTo>
                  <a:pt x="101" y="79"/>
                  <a:pt x="101" y="79"/>
                  <a:pt x="101" y="79"/>
                </a:cubicBezTo>
                <a:cubicBezTo>
                  <a:pt x="101" y="80"/>
                  <a:pt x="102" y="82"/>
                  <a:pt x="104" y="82"/>
                </a:cubicBezTo>
                <a:cubicBezTo>
                  <a:pt x="106" y="82"/>
                  <a:pt x="107" y="80"/>
                  <a:pt x="107" y="79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65"/>
                  <a:pt x="106" y="64"/>
                  <a:pt x="106" y="63"/>
                </a:cubicBezTo>
                <a:cubicBezTo>
                  <a:pt x="104" y="62"/>
                  <a:pt x="104" y="61"/>
                  <a:pt x="104" y="60"/>
                </a:cubicBezTo>
                <a:cubicBezTo>
                  <a:pt x="104" y="43"/>
                  <a:pt x="104" y="43"/>
                  <a:pt x="104" y="43"/>
                </a:cubicBezTo>
                <a:cubicBezTo>
                  <a:pt x="104" y="37"/>
                  <a:pt x="109" y="32"/>
                  <a:pt x="115" y="32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5" y="32"/>
                  <a:pt x="130" y="37"/>
                  <a:pt x="130" y="43"/>
                </a:cubicBezTo>
                <a:cubicBezTo>
                  <a:pt x="130" y="60"/>
                  <a:pt x="130" y="60"/>
                  <a:pt x="130" y="60"/>
                </a:cubicBezTo>
                <a:cubicBezTo>
                  <a:pt x="130" y="61"/>
                  <a:pt x="130" y="62"/>
                  <a:pt x="128" y="63"/>
                </a:cubicBezTo>
                <a:cubicBezTo>
                  <a:pt x="127" y="64"/>
                  <a:pt x="127" y="65"/>
                  <a:pt x="127" y="66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27" y="83"/>
                  <a:pt x="128" y="85"/>
                  <a:pt x="129" y="85"/>
                </a:cubicBezTo>
                <a:cubicBezTo>
                  <a:pt x="131" y="86"/>
                  <a:pt x="142" y="92"/>
                  <a:pt x="152" y="100"/>
                </a:cubicBezTo>
                <a:cubicBezTo>
                  <a:pt x="153" y="101"/>
                  <a:pt x="154" y="102"/>
                  <a:pt x="154" y="103"/>
                </a:cubicBezTo>
                <a:cubicBezTo>
                  <a:pt x="154" y="115"/>
                  <a:pt x="154" y="115"/>
                  <a:pt x="154" y="115"/>
                </a:cubicBezTo>
                <a:cubicBezTo>
                  <a:pt x="154" y="116"/>
                  <a:pt x="155" y="118"/>
                  <a:pt x="157" y="118"/>
                </a:cubicBezTo>
                <a:cubicBezTo>
                  <a:pt x="159" y="118"/>
                  <a:pt x="160" y="116"/>
                  <a:pt x="160" y="115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60" y="100"/>
                  <a:pt x="159" y="97"/>
                  <a:pt x="156" y="95"/>
                </a:cubicBezTo>
                <a:close/>
                <a:moveTo>
                  <a:pt x="57" y="0"/>
                </a:moveTo>
                <a:cubicBezTo>
                  <a:pt x="52" y="0"/>
                  <a:pt x="52" y="0"/>
                  <a:pt x="52" y="0"/>
                </a:cubicBezTo>
                <a:cubicBezTo>
                  <a:pt x="40" y="0"/>
                  <a:pt x="30" y="10"/>
                  <a:pt x="30" y="22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7"/>
                  <a:pt x="32" y="51"/>
                  <a:pt x="34" y="53"/>
                </a:cubicBezTo>
                <a:cubicBezTo>
                  <a:pt x="34" y="70"/>
                  <a:pt x="34" y="70"/>
                  <a:pt x="34" y="70"/>
                </a:cubicBezTo>
                <a:cubicBezTo>
                  <a:pt x="30" y="73"/>
                  <a:pt x="17" y="80"/>
                  <a:pt x="5" y="90"/>
                </a:cubicBezTo>
                <a:cubicBezTo>
                  <a:pt x="2" y="92"/>
                  <a:pt x="0" y="96"/>
                  <a:pt x="0" y="100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6"/>
                  <a:pt x="1" y="118"/>
                  <a:pt x="3" y="118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108" y="118"/>
                  <a:pt x="110" y="116"/>
                  <a:pt x="110" y="115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0" y="96"/>
                  <a:pt x="108" y="92"/>
                  <a:pt x="105" y="90"/>
                </a:cubicBezTo>
                <a:cubicBezTo>
                  <a:pt x="93" y="80"/>
                  <a:pt x="80" y="73"/>
                  <a:pt x="75" y="70"/>
                </a:cubicBezTo>
                <a:cubicBezTo>
                  <a:pt x="75" y="53"/>
                  <a:pt x="75" y="53"/>
                  <a:pt x="75" y="53"/>
                </a:cubicBezTo>
                <a:cubicBezTo>
                  <a:pt x="78" y="51"/>
                  <a:pt x="79" y="47"/>
                  <a:pt x="79" y="44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10"/>
                  <a:pt x="69" y="0"/>
                  <a:pt x="57" y="0"/>
                </a:cubicBezTo>
                <a:close/>
                <a:moveTo>
                  <a:pt x="71" y="76"/>
                </a:moveTo>
                <a:cubicBezTo>
                  <a:pt x="74" y="77"/>
                  <a:pt x="88" y="84"/>
                  <a:pt x="100" y="95"/>
                </a:cubicBezTo>
                <a:cubicBezTo>
                  <a:pt x="102" y="96"/>
                  <a:pt x="103" y="98"/>
                  <a:pt x="103" y="100"/>
                </a:cubicBezTo>
                <a:cubicBezTo>
                  <a:pt x="103" y="111"/>
                  <a:pt x="103" y="111"/>
                  <a:pt x="103" y="111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00"/>
                  <a:pt x="6" y="100"/>
                  <a:pt x="6" y="100"/>
                </a:cubicBezTo>
                <a:cubicBezTo>
                  <a:pt x="6" y="98"/>
                  <a:pt x="7" y="96"/>
                  <a:pt x="9" y="95"/>
                </a:cubicBezTo>
                <a:cubicBezTo>
                  <a:pt x="22" y="84"/>
                  <a:pt x="36" y="77"/>
                  <a:pt x="39" y="76"/>
                </a:cubicBezTo>
                <a:cubicBezTo>
                  <a:pt x="40" y="75"/>
                  <a:pt x="41" y="74"/>
                  <a:pt x="41" y="72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0"/>
                  <a:pt x="40" y="49"/>
                  <a:pt x="39" y="49"/>
                </a:cubicBezTo>
                <a:cubicBezTo>
                  <a:pt x="38" y="48"/>
                  <a:pt x="37" y="46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4"/>
                  <a:pt x="44" y="6"/>
                  <a:pt x="52" y="6"/>
                </a:cubicBezTo>
                <a:cubicBezTo>
                  <a:pt x="57" y="6"/>
                  <a:pt x="57" y="6"/>
                  <a:pt x="57" y="6"/>
                </a:cubicBezTo>
                <a:cubicBezTo>
                  <a:pt x="66" y="6"/>
                  <a:pt x="73" y="14"/>
                  <a:pt x="73" y="22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46"/>
                  <a:pt x="72" y="48"/>
                  <a:pt x="70" y="49"/>
                </a:cubicBezTo>
                <a:cubicBezTo>
                  <a:pt x="69" y="49"/>
                  <a:pt x="69" y="50"/>
                  <a:pt x="69" y="51"/>
                </a:cubicBezTo>
                <a:cubicBezTo>
                  <a:pt x="69" y="72"/>
                  <a:pt x="69" y="72"/>
                  <a:pt x="69" y="72"/>
                </a:cubicBezTo>
                <a:cubicBezTo>
                  <a:pt x="69" y="73"/>
                  <a:pt x="70" y="75"/>
                  <a:pt x="71" y="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4" name="Freeform 69">
            <a:extLst>
              <a:ext uri="{FF2B5EF4-FFF2-40B4-BE49-F238E27FC236}">
                <a16:creationId xmlns:a16="http://schemas.microsoft.com/office/drawing/2014/main" id="{A5DE85BC-A516-49E4-B1AE-B1D186EEC2AD}"/>
              </a:ext>
            </a:extLst>
          </p:cNvPr>
          <p:cNvSpPr>
            <a:spLocks noEditPoints="1"/>
          </p:cNvSpPr>
          <p:nvPr/>
        </p:nvSpPr>
        <p:spPr bwMode="auto">
          <a:xfrm>
            <a:off x="8773800" y="1284653"/>
            <a:ext cx="351782" cy="446786"/>
          </a:xfrm>
          <a:custGeom>
            <a:avLst/>
            <a:gdLst>
              <a:gd name="T0" fmla="*/ 137000 w 127"/>
              <a:gd name="T1" fmla="*/ 283131 h 160"/>
              <a:gd name="T2" fmla="*/ 0 w 127"/>
              <a:gd name="T3" fmla="*/ 403979 h 160"/>
              <a:gd name="T4" fmla="*/ 10275 w 127"/>
              <a:gd name="T5" fmla="*/ 473035 h 160"/>
              <a:gd name="T6" fmla="*/ 20550 w 127"/>
              <a:gd name="T7" fmla="*/ 403979 h 160"/>
              <a:gd name="T8" fmla="*/ 150700 w 127"/>
              <a:gd name="T9" fmla="*/ 303848 h 160"/>
              <a:gd name="T10" fmla="*/ 160975 w 127"/>
              <a:gd name="T11" fmla="*/ 207169 h 160"/>
              <a:gd name="T12" fmla="*/ 143850 w 127"/>
              <a:gd name="T13" fmla="*/ 172641 h 160"/>
              <a:gd name="T14" fmla="*/ 208925 w 127"/>
              <a:gd name="T15" fmla="*/ 20717 h 160"/>
              <a:gd name="T16" fmla="*/ 291125 w 127"/>
              <a:gd name="T17" fmla="*/ 89773 h 160"/>
              <a:gd name="T18" fmla="*/ 280850 w 127"/>
              <a:gd name="T19" fmla="*/ 196810 h 160"/>
              <a:gd name="T20" fmla="*/ 274000 w 127"/>
              <a:gd name="T21" fmla="*/ 290036 h 160"/>
              <a:gd name="T22" fmla="*/ 404150 w 127"/>
              <a:gd name="T23" fmla="*/ 379809 h 160"/>
              <a:gd name="T24" fmla="*/ 414425 w 127"/>
              <a:gd name="T25" fmla="*/ 462677 h 160"/>
              <a:gd name="T26" fmla="*/ 434975 w 127"/>
              <a:gd name="T27" fmla="*/ 462677 h 160"/>
              <a:gd name="T28" fmla="*/ 417850 w 127"/>
              <a:gd name="T29" fmla="*/ 362545 h 160"/>
              <a:gd name="T30" fmla="*/ 297975 w 127"/>
              <a:gd name="T31" fmla="*/ 210622 h 160"/>
              <a:gd name="T32" fmla="*/ 315100 w 127"/>
              <a:gd name="T33" fmla="*/ 89773 h 160"/>
              <a:gd name="T34" fmla="*/ 208925 w 127"/>
              <a:gd name="T35" fmla="*/ 0 h 160"/>
              <a:gd name="T36" fmla="*/ 119875 w 127"/>
              <a:gd name="T37" fmla="*/ 172641 h 160"/>
              <a:gd name="T38" fmla="*/ 219200 w 127"/>
              <a:gd name="T39" fmla="*/ 369451 h 160"/>
              <a:gd name="T40" fmla="*/ 205500 w 127"/>
              <a:gd name="T41" fmla="*/ 397073 h 160"/>
              <a:gd name="T42" fmla="*/ 167825 w 127"/>
              <a:gd name="T43" fmla="*/ 435054 h 160"/>
              <a:gd name="T44" fmla="*/ 229475 w 127"/>
              <a:gd name="T45" fmla="*/ 473035 h 160"/>
              <a:gd name="T46" fmla="*/ 229475 w 127"/>
              <a:gd name="T47" fmla="*/ 504111 h 160"/>
              <a:gd name="T48" fmla="*/ 174675 w 127"/>
              <a:gd name="T49" fmla="*/ 514469 h 160"/>
              <a:gd name="T50" fmla="*/ 205500 w 127"/>
              <a:gd name="T51" fmla="*/ 524828 h 160"/>
              <a:gd name="T52" fmla="*/ 219200 w 127"/>
              <a:gd name="T53" fmla="*/ 552450 h 160"/>
              <a:gd name="T54" fmla="*/ 229475 w 127"/>
              <a:gd name="T55" fmla="*/ 524828 h 160"/>
              <a:gd name="T56" fmla="*/ 267150 w 127"/>
              <a:gd name="T57" fmla="*/ 486847 h 160"/>
              <a:gd name="T58" fmla="*/ 205500 w 127"/>
              <a:gd name="T59" fmla="*/ 448866 h 160"/>
              <a:gd name="T60" fmla="*/ 205500 w 127"/>
              <a:gd name="T61" fmla="*/ 417790 h 160"/>
              <a:gd name="T62" fmla="*/ 260300 w 127"/>
              <a:gd name="T63" fmla="*/ 407432 h 160"/>
              <a:gd name="T64" fmla="*/ 229475 w 127"/>
              <a:gd name="T65" fmla="*/ 397073 h 160"/>
              <a:gd name="T66" fmla="*/ 219200 w 127"/>
              <a:gd name="T67" fmla="*/ 369451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27" h="160">
                <a:moveTo>
                  <a:pt x="40" y="61"/>
                </a:moveTo>
                <a:cubicBezTo>
                  <a:pt x="40" y="82"/>
                  <a:pt x="40" y="82"/>
                  <a:pt x="40" y="82"/>
                </a:cubicBezTo>
                <a:cubicBezTo>
                  <a:pt x="35" y="85"/>
                  <a:pt x="20" y="93"/>
                  <a:pt x="6" y="105"/>
                </a:cubicBezTo>
                <a:cubicBezTo>
                  <a:pt x="2" y="108"/>
                  <a:pt x="0" y="112"/>
                  <a:pt x="0" y="117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1" y="137"/>
                  <a:pt x="3" y="137"/>
                </a:cubicBezTo>
                <a:cubicBezTo>
                  <a:pt x="5" y="137"/>
                  <a:pt x="6" y="135"/>
                  <a:pt x="6" y="134"/>
                </a:cubicBezTo>
                <a:cubicBezTo>
                  <a:pt x="6" y="117"/>
                  <a:pt x="6" y="117"/>
                  <a:pt x="6" y="117"/>
                </a:cubicBezTo>
                <a:cubicBezTo>
                  <a:pt x="6" y="114"/>
                  <a:pt x="8" y="111"/>
                  <a:pt x="10" y="110"/>
                </a:cubicBezTo>
                <a:cubicBezTo>
                  <a:pt x="25" y="97"/>
                  <a:pt x="41" y="89"/>
                  <a:pt x="44" y="88"/>
                </a:cubicBezTo>
                <a:cubicBezTo>
                  <a:pt x="46" y="87"/>
                  <a:pt x="47" y="85"/>
                  <a:pt x="47" y="84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9"/>
                  <a:pt x="46" y="58"/>
                  <a:pt x="45" y="57"/>
                </a:cubicBezTo>
                <a:cubicBezTo>
                  <a:pt x="43" y="56"/>
                  <a:pt x="42" y="53"/>
                  <a:pt x="42" y="50"/>
                </a:cubicBezTo>
                <a:cubicBezTo>
                  <a:pt x="42" y="26"/>
                  <a:pt x="42" y="26"/>
                  <a:pt x="42" y="26"/>
                </a:cubicBezTo>
                <a:cubicBezTo>
                  <a:pt x="42" y="15"/>
                  <a:pt x="50" y="6"/>
                  <a:pt x="61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77" y="6"/>
                  <a:pt x="85" y="15"/>
                  <a:pt x="85" y="26"/>
                </a:cubicBezTo>
                <a:cubicBezTo>
                  <a:pt x="85" y="50"/>
                  <a:pt x="85" y="50"/>
                  <a:pt x="85" y="50"/>
                </a:cubicBezTo>
                <a:cubicBezTo>
                  <a:pt x="85" y="53"/>
                  <a:pt x="84" y="56"/>
                  <a:pt x="82" y="57"/>
                </a:cubicBezTo>
                <a:cubicBezTo>
                  <a:pt x="81" y="58"/>
                  <a:pt x="80" y="59"/>
                  <a:pt x="80" y="60"/>
                </a:cubicBezTo>
                <a:cubicBezTo>
                  <a:pt x="80" y="84"/>
                  <a:pt x="80" y="84"/>
                  <a:pt x="80" y="84"/>
                </a:cubicBezTo>
                <a:cubicBezTo>
                  <a:pt x="80" y="85"/>
                  <a:pt x="81" y="87"/>
                  <a:pt x="83" y="88"/>
                </a:cubicBezTo>
                <a:cubicBezTo>
                  <a:pt x="86" y="89"/>
                  <a:pt x="102" y="97"/>
                  <a:pt x="118" y="110"/>
                </a:cubicBezTo>
                <a:cubicBezTo>
                  <a:pt x="120" y="111"/>
                  <a:pt x="121" y="114"/>
                  <a:pt x="121" y="117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21" y="135"/>
                  <a:pt x="122" y="137"/>
                  <a:pt x="124" y="137"/>
                </a:cubicBezTo>
                <a:cubicBezTo>
                  <a:pt x="126" y="137"/>
                  <a:pt x="127" y="135"/>
                  <a:pt x="127" y="134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2"/>
                  <a:pt x="125" y="108"/>
                  <a:pt x="122" y="105"/>
                </a:cubicBezTo>
                <a:cubicBezTo>
                  <a:pt x="107" y="93"/>
                  <a:pt x="92" y="85"/>
                  <a:pt x="87" y="82"/>
                </a:cubicBezTo>
                <a:cubicBezTo>
                  <a:pt x="87" y="61"/>
                  <a:pt x="87" y="61"/>
                  <a:pt x="87" y="61"/>
                </a:cubicBezTo>
                <a:cubicBezTo>
                  <a:pt x="90" y="59"/>
                  <a:pt x="92" y="55"/>
                  <a:pt x="92" y="50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11"/>
                  <a:pt x="80" y="0"/>
                  <a:pt x="66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47" y="0"/>
                  <a:pt x="35" y="11"/>
                  <a:pt x="35" y="26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5"/>
                  <a:pt x="37" y="59"/>
                  <a:pt x="40" y="61"/>
                </a:cubicBezTo>
                <a:close/>
                <a:moveTo>
                  <a:pt x="64" y="107"/>
                </a:moveTo>
                <a:cubicBezTo>
                  <a:pt x="62" y="107"/>
                  <a:pt x="60" y="109"/>
                  <a:pt x="60" y="110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54" y="115"/>
                  <a:pt x="49" y="120"/>
                  <a:pt x="49" y="126"/>
                </a:cubicBezTo>
                <a:cubicBezTo>
                  <a:pt x="49" y="132"/>
                  <a:pt x="54" y="137"/>
                  <a:pt x="60" y="137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70" y="137"/>
                  <a:pt x="72" y="139"/>
                  <a:pt x="72" y="141"/>
                </a:cubicBezTo>
                <a:cubicBezTo>
                  <a:pt x="72" y="144"/>
                  <a:pt x="70" y="146"/>
                  <a:pt x="67" y="146"/>
                </a:cubicBezTo>
                <a:cubicBezTo>
                  <a:pt x="54" y="146"/>
                  <a:pt x="54" y="146"/>
                  <a:pt x="54" y="146"/>
                </a:cubicBezTo>
                <a:cubicBezTo>
                  <a:pt x="53" y="146"/>
                  <a:pt x="51" y="147"/>
                  <a:pt x="51" y="149"/>
                </a:cubicBezTo>
                <a:cubicBezTo>
                  <a:pt x="51" y="151"/>
                  <a:pt x="53" y="152"/>
                  <a:pt x="54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7"/>
                  <a:pt x="60" y="157"/>
                  <a:pt x="60" y="157"/>
                </a:cubicBezTo>
                <a:cubicBezTo>
                  <a:pt x="60" y="159"/>
                  <a:pt x="62" y="160"/>
                  <a:pt x="64" y="160"/>
                </a:cubicBezTo>
                <a:cubicBezTo>
                  <a:pt x="65" y="160"/>
                  <a:pt x="67" y="159"/>
                  <a:pt x="67" y="157"/>
                </a:cubicBezTo>
                <a:cubicBezTo>
                  <a:pt x="67" y="152"/>
                  <a:pt x="67" y="152"/>
                  <a:pt x="67" y="152"/>
                </a:cubicBezTo>
                <a:cubicBezTo>
                  <a:pt x="67" y="152"/>
                  <a:pt x="67" y="152"/>
                  <a:pt x="67" y="152"/>
                </a:cubicBezTo>
                <a:cubicBezTo>
                  <a:pt x="73" y="152"/>
                  <a:pt x="78" y="147"/>
                  <a:pt x="78" y="141"/>
                </a:cubicBezTo>
                <a:cubicBezTo>
                  <a:pt x="78" y="135"/>
                  <a:pt x="73" y="130"/>
                  <a:pt x="67" y="13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57" y="130"/>
                  <a:pt x="55" y="128"/>
                  <a:pt x="55" y="126"/>
                </a:cubicBezTo>
                <a:cubicBezTo>
                  <a:pt x="55" y="123"/>
                  <a:pt x="57" y="121"/>
                  <a:pt x="60" y="121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4" y="121"/>
                  <a:pt x="76" y="120"/>
                  <a:pt x="76" y="118"/>
                </a:cubicBezTo>
                <a:cubicBezTo>
                  <a:pt x="76" y="116"/>
                  <a:pt x="74" y="115"/>
                  <a:pt x="73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7" y="109"/>
                  <a:pt x="65" y="107"/>
                  <a:pt x="64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5" name="Freeform 70">
            <a:extLst>
              <a:ext uri="{FF2B5EF4-FFF2-40B4-BE49-F238E27FC236}">
                <a16:creationId xmlns:a16="http://schemas.microsoft.com/office/drawing/2014/main" id="{287143B2-5212-4685-907A-8FA51F5B647A}"/>
              </a:ext>
            </a:extLst>
          </p:cNvPr>
          <p:cNvSpPr>
            <a:spLocks noEditPoints="1"/>
          </p:cNvSpPr>
          <p:nvPr/>
        </p:nvSpPr>
        <p:spPr bwMode="auto">
          <a:xfrm>
            <a:off x="8730605" y="3318128"/>
            <a:ext cx="442936" cy="396718"/>
          </a:xfrm>
          <a:custGeom>
            <a:avLst/>
            <a:gdLst>
              <a:gd name="T0" fmla="*/ 174576 w 160"/>
              <a:gd name="T1" fmla="*/ 345449 h 142"/>
              <a:gd name="T2" fmla="*/ 184845 w 160"/>
              <a:gd name="T3" fmla="*/ 404176 h 142"/>
              <a:gd name="T4" fmla="*/ 195114 w 160"/>
              <a:gd name="T5" fmla="*/ 345449 h 142"/>
              <a:gd name="T6" fmla="*/ 304651 w 160"/>
              <a:gd name="T7" fmla="*/ 259087 h 142"/>
              <a:gd name="T8" fmla="*/ 314921 w 160"/>
              <a:gd name="T9" fmla="*/ 176179 h 142"/>
              <a:gd name="T10" fmla="*/ 297805 w 160"/>
              <a:gd name="T11" fmla="*/ 148543 h 142"/>
              <a:gd name="T12" fmla="*/ 352574 w 160"/>
              <a:gd name="T13" fmla="*/ 24181 h 142"/>
              <a:gd name="T14" fmla="*/ 421035 w 160"/>
              <a:gd name="T15" fmla="*/ 75999 h 142"/>
              <a:gd name="T16" fmla="*/ 414189 w 160"/>
              <a:gd name="T17" fmla="*/ 169270 h 142"/>
              <a:gd name="T18" fmla="*/ 407343 w 160"/>
              <a:gd name="T19" fmla="*/ 248723 h 142"/>
              <a:gd name="T20" fmla="*/ 516881 w 160"/>
              <a:gd name="T21" fmla="*/ 324722 h 142"/>
              <a:gd name="T22" fmla="*/ 527150 w 160"/>
              <a:gd name="T23" fmla="*/ 393812 h 142"/>
              <a:gd name="T24" fmla="*/ 547688 w 160"/>
              <a:gd name="T25" fmla="*/ 393812 h 142"/>
              <a:gd name="T26" fmla="*/ 530573 w 160"/>
              <a:gd name="T27" fmla="*/ 307450 h 142"/>
              <a:gd name="T28" fmla="*/ 431304 w 160"/>
              <a:gd name="T29" fmla="*/ 183088 h 142"/>
              <a:gd name="T30" fmla="*/ 444997 w 160"/>
              <a:gd name="T31" fmla="*/ 75999 h 142"/>
              <a:gd name="T32" fmla="*/ 352574 w 160"/>
              <a:gd name="T33" fmla="*/ 0 h 142"/>
              <a:gd name="T34" fmla="*/ 277267 w 160"/>
              <a:gd name="T35" fmla="*/ 148543 h 142"/>
              <a:gd name="T36" fmla="*/ 290959 w 160"/>
              <a:gd name="T37" fmla="*/ 241815 h 142"/>
              <a:gd name="T38" fmla="*/ 160883 w 160"/>
              <a:gd name="T39" fmla="*/ 72544 h 142"/>
              <a:gd name="T40" fmla="*/ 82153 w 160"/>
              <a:gd name="T41" fmla="*/ 134725 h 142"/>
              <a:gd name="T42" fmla="*/ 95845 w 160"/>
              <a:gd name="T43" fmla="*/ 224542 h 142"/>
              <a:gd name="T44" fmla="*/ 13692 w 160"/>
              <a:gd name="T45" fmla="*/ 324722 h 142"/>
              <a:gd name="T46" fmla="*/ 0 w 160"/>
              <a:gd name="T47" fmla="*/ 393812 h 142"/>
              <a:gd name="T48" fmla="*/ 20538 w 160"/>
              <a:gd name="T49" fmla="*/ 393812 h 142"/>
              <a:gd name="T50" fmla="*/ 27384 w 160"/>
              <a:gd name="T51" fmla="*/ 341995 h 142"/>
              <a:gd name="T52" fmla="*/ 116384 w 160"/>
              <a:gd name="T53" fmla="*/ 276359 h 142"/>
              <a:gd name="T54" fmla="*/ 112961 w 160"/>
              <a:gd name="T55" fmla="*/ 207270 h 142"/>
              <a:gd name="T56" fmla="*/ 106115 w 160"/>
              <a:gd name="T57" fmla="*/ 134725 h 142"/>
              <a:gd name="T58" fmla="*/ 160883 w 160"/>
              <a:gd name="T59" fmla="*/ 93271 h 142"/>
              <a:gd name="T60" fmla="*/ 201960 w 160"/>
              <a:gd name="T61" fmla="*/ 196906 h 142"/>
              <a:gd name="T62" fmla="*/ 191691 w 160"/>
              <a:gd name="T63" fmla="*/ 217633 h 142"/>
              <a:gd name="T64" fmla="*/ 201960 w 160"/>
              <a:gd name="T65" fmla="*/ 276359 h 142"/>
              <a:gd name="T66" fmla="*/ 212229 w 160"/>
              <a:gd name="T67" fmla="*/ 224542 h 142"/>
              <a:gd name="T68" fmla="*/ 225921 w 160"/>
              <a:gd name="T69" fmla="*/ 134725 h 142"/>
              <a:gd name="T70" fmla="*/ 383382 w 160"/>
              <a:gd name="T71" fmla="*/ 255632 h 142"/>
              <a:gd name="T72" fmla="*/ 359420 w 160"/>
              <a:gd name="T73" fmla="*/ 279814 h 142"/>
              <a:gd name="T74" fmla="*/ 352574 w 160"/>
              <a:gd name="T75" fmla="*/ 276359 h 142"/>
              <a:gd name="T76" fmla="*/ 335459 w 160"/>
              <a:gd name="T77" fmla="*/ 255632 h 142"/>
              <a:gd name="T78" fmla="*/ 335459 w 160"/>
              <a:gd name="T79" fmla="*/ 290177 h 142"/>
              <a:gd name="T80" fmla="*/ 332036 w 160"/>
              <a:gd name="T81" fmla="*/ 466357 h 142"/>
              <a:gd name="T82" fmla="*/ 362843 w 160"/>
              <a:gd name="T83" fmla="*/ 490538 h 142"/>
              <a:gd name="T84" fmla="*/ 393651 w 160"/>
              <a:gd name="T85" fmla="*/ 466357 h 142"/>
              <a:gd name="T86" fmla="*/ 390228 w 160"/>
              <a:gd name="T87" fmla="*/ 290177 h 142"/>
              <a:gd name="T88" fmla="*/ 383382 w 160"/>
              <a:gd name="T89" fmla="*/ 255632 h 142"/>
              <a:gd name="T90" fmla="*/ 349151 w 160"/>
              <a:gd name="T91" fmla="*/ 452539 h 142"/>
              <a:gd name="T92" fmla="*/ 359420 w 160"/>
              <a:gd name="T93" fmla="*/ 303995 h 142"/>
              <a:gd name="T94" fmla="*/ 373112 w 160"/>
              <a:gd name="T95" fmla="*/ 452539 h 14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42">
                <a:moveTo>
                  <a:pt x="56" y="89"/>
                </a:moveTo>
                <a:cubicBezTo>
                  <a:pt x="53" y="92"/>
                  <a:pt x="51" y="96"/>
                  <a:pt x="51" y="100"/>
                </a:cubicBezTo>
                <a:cubicBezTo>
                  <a:pt x="51" y="114"/>
                  <a:pt x="51" y="114"/>
                  <a:pt x="51" y="114"/>
                </a:cubicBezTo>
                <a:cubicBezTo>
                  <a:pt x="51" y="116"/>
                  <a:pt x="52" y="117"/>
                  <a:pt x="54" y="117"/>
                </a:cubicBezTo>
                <a:cubicBezTo>
                  <a:pt x="56" y="117"/>
                  <a:pt x="57" y="116"/>
                  <a:pt x="57" y="114"/>
                </a:cubicBezTo>
                <a:cubicBezTo>
                  <a:pt x="57" y="100"/>
                  <a:pt x="57" y="100"/>
                  <a:pt x="57" y="100"/>
                </a:cubicBezTo>
                <a:cubicBezTo>
                  <a:pt x="57" y="98"/>
                  <a:pt x="58" y="96"/>
                  <a:pt x="60" y="94"/>
                </a:cubicBezTo>
                <a:cubicBezTo>
                  <a:pt x="73" y="84"/>
                  <a:pt x="87" y="77"/>
                  <a:pt x="89" y="75"/>
                </a:cubicBezTo>
                <a:cubicBezTo>
                  <a:pt x="91" y="75"/>
                  <a:pt x="92" y="73"/>
                  <a:pt x="92" y="72"/>
                </a:cubicBezTo>
                <a:cubicBezTo>
                  <a:pt x="92" y="51"/>
                  <a:pt x="92" y="51"/>
                  <a:pt x="92" y="51"/>
                </a:cubicBezTo>
                <a:cubicBezTo>
                  <a:pt x="92" y="50"/>
                  <a:pt x="91" y="49"/>
                  <a:pt x="90" y="49"/>
                </a:cubicBezTo>
                <a:cubicBezTo>
                  <a:pt x="88" y="48"/>
                  <a:pt x="87" y="46"/>
                  <a:pt x="87" y="43"/>
                </a:cubicBezTo>
                <a:cubicBezTo>
                  <a:pt x="87" y="22"/>
                  <a:pt x="87" y="22"/>
                  <a:pt x="87" y="22"/>
                </a:cubicBezTo>
                <a:cubicBezTo>
                  <a:pt x="87" y="14"/>
                  <a:pt x="94" y="7"/>
                  <a:pt x="10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6" y="7"/>
                  <a:pt x="123" y="14"/>
                  <a:pt x="123" y="22"/>
                </a:cubicBezTo>
                <a:cubicBezTo>
                  <a:pt x="123" y="43"/>
                  <a:pt x="123" y="43"/>
                  <a:pt x="123" y="43"/>
                </a:cubicBezTo>
                <a:cubicBezTo>
                  <a:pt x="123" y="46"/>
                  <a:pt x="122" y="48"/>
                  <a:pt x="121" y="49"/>
                </a:cubicBezTo>
                <a:cubicBezTo>
                  <a:pt x="120" y="49"/>
                  <a:pt x="119" y="50"/>
                  <a:pt x="119" y="51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3"/>
                  <a:pt x="120" y="75"/>
                  <a:pt x="122" y="75"/>
                </a:cubicBezTo>
                <a:cubicBezTo>
                  <a:pt x="124" y="77"/>
                  <a:pt x="138" y="84"/>
                  <a:pt x="151" y="94"/>
                </a:cubicBezTo>
                <a:cubicBezTo>
                  <a:pt x="153" y="96"/>
                  <a:pt x="154" y="98"/>
                  <a:pt x="154" y="100"/>
                </a:cubicBezTo>
                <a:cubicBezTo>
                  <a:pt x="154" y="114"/>
                  <a:pt x="154" y="114"/>
                  <a:pt x="154" y="114"/>
                </a:cubicBezTo>
                <a:cubicBezTo>
                  <a:pt x="154" y="116"/>
                  <a:pt x="155" y="117"/>
                  <a:pt x="157" y="117"/>
                </a:cubicBezTo>
                <a:cubicBezTo>
                  <a:pt x="159" y="117"/>
                  <a:pt x="160" y="116"/>
                  <a:pt x="160" y="114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96"/>
                  <a:pt x="158" y="92"/>
                  <a:pt x="155" y="89"/>
                </a:cubicBezTo>
                <a:cubicBezTo>
                  <a:pt x="143" y="80"/>
                  <a:pt x="130" y="73"/>
                  <a:pt x="126" y="70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8" y="50"/>
                  <a:pt x="130" y="47"/>
                  <a:pt x="130" y="43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30" y="10"/>
                  <a:pt x="120" y="0"/>
                  <a:pt x="10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91" y="0"/>
                  <a:pt x="81" y="10"/>
                  <a:pt x="81" y="22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7"/>
                  <a:pt x="82" y="50"/>
                  <a:pt x="85" y="53"/>
                </a:cubicBezTo>
                <a:cubicBezTo>
                  <a:pt x="85" y="70"/>
                  <a:pt x="85" y="70"/>
                  <a:pt x="85" y="70"/>
                </a:cubicBezTo>
                <a:cubicBezTo>
                  <a:pt x="80" y="73"/>
                  <a:pt x="68" y="80"/>
                  <a:pt x="56" y="89"/>
                </a:cubicBezTo>
                <a:close/>
                <a:moveTo>
                  <a:pt x="47" y="21"/>
                </a:moveTo>
                <a:cubicBezTo>
                  <a:pt x="43" y="21"/>
                  <a:pt x="43" y="21"/>
                  <a:pt x="43" y="21"/>
                </a:cubicBezTo>
                <a:cubicBezTo>
                  <a:pt x="33" y="21"/>
                  <a:pt x="24" y="29"/>
                  <a:pt x="24" y="39"/>
                </a:cubicBezTo>
                <a:cubicBezTo>
                  <a:pt x="24" y="57"/>
                  <a:pt x="24" y="57"/>
                  <a:pt x="24" y="57"/>
                </a:cubicBezTo>
                <a:cubicBezTo>
                  <a:pt x="24" y="60"/>
                  <a:pt x="26" y="63"/>
                  <a:pt x="28" y="65"/>
                </a:cubicBezTo>
                <a:cubicBezTo>
                  <a:pt x="28" y="78"/>
                  <a:pt x="28" y="78"/>
                  <a:pt x="28" y="78"/>
                </a:cubicBezTo>
                <a:cubicBezTo>
                  <a:pt x="24" y="80"/>
                  <a:pt x="14" y="86"/>
                  <a:pt x="4" y="94"/>
                </a:cubicBezTo>
                <a:cubicBezTo>
                  <a:pt x="2" y="96"/>
                  <a:pt x="0" y="99"/>
                  <a:pt x="0" y="102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6"/>
                  <a:pt x="1" y="117"/>
                  <a:pt x="3" y="117"/>
                </a:cubicBezTo>
                <a:cubicBezTo>
                  <a:pt x="5" y="117"/>
                  <a:pt x="6" y="116"/>
                  <a:pt x="6" y="114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101"/>
                  <a:pt x="7" y="99"/>
                  <a:pt x="8" y="99"/>
                </a:cubicBezTo>
                <a:cubicBezTo>
                  <a:pt x="19" y="90"/>
                  <a:pt x="30" y="84"/>
                  <a:pt x="32" y="83"/>
                </a:cubicBezTo>
                <a:cubicBezTo>
                  <a:pt x="34" y="83"/>
                  <a:pt x="34" y="81"/>
                  <a:pt x="34" y="80"/>
                </a:cubicBezTo>
                <a:cubicBezTo>
                  <a:pt x="34" y="63"/>
                  <a:pt x="34" y="63"/>
                  <a:pt x="34" y="63"/>
                </a:cubicBezTo>
                <a:cubicBezTo>
                  <a:pt x="34" y="62"/>
                  <a:pt x="34" y="61"/>
                  <a:pt x="33" y="60"/>
                </a:cubicBezTo>
                <a:cubicBezTo>
                  <a:pt x="32" y="59"/>
                  <a:pt x="31" y="58"/>
                  <a:pt x="31" y="57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33"/>
                  <a:pt x="37" y="27"/>
                  <a:pt x="43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54" y="27"/>
                  <a:pt x="59" y="33"/>
                  <a:pt x="59" y="39"/>
                </a:cubicBezTo>
                <a:cubicBezTo>
                  <a:pt x="59" y="57"/>
                  <a:pt x="59" y="57"/>
                  <a:pt x="59" y="57"/>
                </a:cubicBezTo>
                <a:cubicBezTo>
                  <a:pt x="59" y="58"/>
                  <a:pt x="58" y="59"/>
                  <a:pt x="57" y="60"/>
                </a:cubicBezTo>
                <a:cubicBezTo>
                  <a:pt x="56" y="61"/>
                  <a:pt x="56" y="62"/>
                  <a:pt x="56" y="63"/>
                </a:cubicBezTo>
                <a:cubicBezTo>
                  <a:pt x="56" y="77"/>
                  <a:pt x="56" y="77"/>
                  <a:pt x="56" y="77"/>
                </a:cubicBezTo>
                <a:cubicBezTo>
                  <a:pt x="56" y="78"/>
                  <a:pt x="57" y="80"/>
                  <a:pt x="59" y="80"/>
                </a:cubicBezTo>
                <a:cubicBezTo>
                  <a:pt x="61" y="80"/>
                  <a:pt x="62" y="78"/>
                  <a:pt x="62" y="77"/>
                </a:cubicBezTo>
                <a:cubicBezTo>
                  <a:pt x="62" y="65"/>
                  <a:pt x="62" y="65"/>
                  <a:pt x="62" y="65"/>
                </a:cubicBezTo>
                <a:cubicBezTo>
                  <a:pt x="64" y="63"/>
                  <a:pt x="66" y="60"/>
                  <a:pt x="66" y="57"/>
                </a:cubicBezTo>
                <a:cubicBezTo>
                  <a:pt x="66" y="39"/>
                  <a:pt x="66" y="39"/>
                  <a:pt x="66" y="39"/>
                </a:cubicBezTo>
                <a:cubicBezTo>
                  <a:pt x="66" y="29"/>
                  <a:pt x="57" y="21"/>
                  <a:pt x="47" y="21"/>
                </a:cubicBezTo>
                <a:close/>
                <a:moveTo>
                  <a:pt x="112" y="74"/>
                </a:moveTo>
                <a:cubicBezTo>
                  <a:pt x="111" y="74"/>
                  <a:pt x="109" y="76"/>
                  <a:pt x="109" y="78"/>
                </a:cubicBezTo>
                <a:cubicBezTo>
                  <a:pt x="109" y="80"/>
                  <a:pt x="107" y="81"/>
                  <a:pt x="105" y="81"/>
                </a:cubicBezTo>
                <a:cubicBezTo>
                  <a:pt x="105" y="81"/>
                  <a:pt x="104" y="81"/>
                  <a:pt x="103" y="81"/>
                </a:cubicBezTo>
                <a:cubicBezTo>
                  <a:pt x="103" y="81"/>
                  <a:pt x="103" y="80"/>
                  <a:pt x="103" y="80"/>
                </a:cubicBezTo>
                <a:cubicBezTo>
                  <a:pt x="102" y="80"/>
                  <a:pt x="102" y="79"/>
                  <a:pt x="102" y="78"/>
                </a:cubicBezTo>
                <a:cubicBezTo>
                  <a:pt x="102" y="76"/>
                  <a:pt x="100" y="74"/>
                  <a:pt x="98" y="74"/>
                </a:cubicBezTo>
                <a:cubicBezTo>
                  <a:pt x="97" y="74"/>
                  <a:pt x="95" y="76"/>
                  <a:pt x="95" y="78"/>
                </a:cubicBezTo>
                <a:cubicBezTo>
                  <a:pt x="95" y="80"/>
                  <a:pt x="96" y="82"/>
                  <a:pt x="98" y="84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3"/>
                  <a:pt x="96" y="134"/>
                  <a:pt x="97" y="135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104" y="142"/>
                  <a:pt x="105" y="142"/>
                  <a:pt x="106" y="142"/>
                </a:cubicBezTo>
                <a:cubicBezTo>
                  <a:pt x="106" y="142"/>
                  <a:pt x="107" y="142"/>
                  <a:pt x="108" y="141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6" y="134"/>
                  <a:pt x="116" y="133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5" y="82"/>
                  <a:pt x="116" y="80"/>
                  <a:pt x="116" y="78"/>
                </a:cubicBezTo>
                <a:cubicBezTo>
                  <a:pt x="116" y="76"/>
                  <a:pt x="114" y="74"/>
                  <a:pt x="112" y="74"/>
                </a:cubicBezTo>
                <a:close/>
                <a:moveTo>
                  <a:pt x="106" y="134"/>
                </a:moveTo>
                <a:cubicBezTo>
                  <a:pt x="102" y="131"/>
                  <a:pt x="102" y="131"/>
                  <a:pt x="102" y="131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88"/>
                  <a:pt x="105" y="88"/>
                  <a:pt x="105" y="88"/>
                </a:cubicBezTo>
                <a:cubicBezTo>
                  <a:pt x="106" y="88"/>
                  <a:pt x="107" y="88"/>
                  <a:pt x="107" y="88"/>
                </a:cubicBezTo>
                <a:cubicBezTo>
                  <a:pt x="109" y="131"/>
                  <a:pt x="109" y="131"/>
                  <a:pt x="109" y="131"/>
                </a:cubicBezTo>
                <a:lnTo>
                  <a:pt x="106" y="1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6" name="Freeform 77">
            <a:extLst>
              <a:ext uri="{FF2B5EF4-FFF2-40B4-BE49-F238E27FC236}">
                <a16:creationId xmlns:a16="http://schemas.microsoft.com/office/drawing/2014/main" id="{8B13EB29-987E-4099-9089-819C19848A06}"/>
              </a:ext>
            </a:extLst>
          </p:cNvPr>
          <p:cNvSpPr>
            <a:spLocks noEditPoints="1"/>
          </p:cNvSpPr>
          <p:nvPr/>
        </p:nvSpPr>
        <p:spPr bwMode="auto">
          <a:xfrm>
            <a:off x="10785670" y="1329103"/>
            <a:ext cx="310698" cy="446786"/>
          </a:xfrm>
          <a:custGeom>
            <a:avLst/>
            <a:gdLst>
              <a:gd name="T0" fmla="*/ 54882 w 112"/>
              <a:gd name="T1" fmla="*/ 328017 h 160"/>
              <a:gd name="T2" fmla="*/ 192088 w 112"/>
              <a:gd name="T3" fmla="*/ 386715 h 160"/>
              <a:gd name="T4" fmla="*/ 384175 w 112"/>
              <a:gd name="T5" fmla="*/ 193358 h 160"/>
              <a:gd name="T6" fmla="*/ 192088 w 112"/>
              <a:gd name="T7" fmla="*/ 0 h 160"/>
              <a:gd name="T8" fmla="*/ 0 w 112"/>
              <a:gd name="T9" fmla="*/ 193358 h 160"/>
              <a:gd name="T10" fmla="*/ 51452 w 112"/>
              <a:gd name="T11" fmla="*/ 324564 h 160"/>
              <a:gd name="T12" fmla="*/ 54882 w 112"/>
              <a:gd name="T13" fmla="*/ 328017 h 160"/>
              <a:gd name="T14" fmla="*/ 192088 w 112"/>
              <a:gd name="T15" fmla="*/ 365998 h 160"/>
              <a:gd name="T16" fmla="*/ 82323 w 112"/>
              <a:gd name="T17" fmla="*/ 324564 h 160"/>
              <a:gd name="T18" fmla="*/ 157786 w 112"/>
              <a:gd name="T19" fmla="*/ 272772 h 160"/>
              <a:gd name="T20" fmla="*/ 188657 w 112"/>
              <a:gd name="T21" fmla="*/ 279678 h 160"/>
              <a:gd name="T22" fmla="*/ 192088 w 112"/>
              <a:gd name="T23" fmla="*/ 279678 h 160"/>
              <a:gd name="T24" fmla="*/ 192088 w 112"/>
              <a:gd name="T25" fmla="*/ 279678 h 160"/>
              <a:gd name="T26" fmla="*/ 192088 w 112"/>
              <a:gd name="T27" fmla="*/ 279678 h 160"/>
              <a:gd name="T28" fmla="*/ 226389 w 112"/>
              <a:gd name="T29" fmla="*/ 272772 h 160"/>
              <a:gd name="T30" fmla="*/ 301852 w 112"/>
              <a:gd name="T31" fmla="*/ 324564 h 160"/>
              <a:gd name="T32" fmla="*/ 192088 w 112"/>
              <a:gd name="T33" fmla="*/ 365998 h 160"/>
              <a:gd name="T34" fmla="*/ 130345 w 112"/>
              <a:gd name="T35" fmla="*/ 158829 h 160"/>
              <a:gd name="T36" fmla="*/ 130345 w 112"/>
              <a:gd name="T37" fmla="*/ 158829 h 160"/>
              <a:gd name="T38" fmla="*/ 188657 w 112"/>
              <a:gd name="T39" fmla="*/ 93226 h 160"/>
              <a:gd name="T40" fmla="*/ 192088 w 112"/>
              <a:gd name="T41" fmla="*/ 93226 h 160"/>
              <a:gd name="T42" fmla="*/ 192088 w 112"/>
              <a:gd name="T43" fmla="*/ 93226 h 160"/>
              <a:gd name="T44" fmla="*/ 192088 w 112"/>
              <a:gd name="T45" fmla="*/ 93226 h 160"/>
              <a:gd name="T46" fmla="*/ 250400 w 112"/>
              <a:gd name="T47" fmla="*/ 158829 h 160"/>
              <a:gd name="T48" fmla="*/ 250400 w 112"/>
              <a:gd name="T49" fmla="*/ 158829 h 160"/>
              <a:gd name="T50" fmla="*/ 233249 w 112"/>
              <a:gd name="T51" fmla="*/ 241697 h 160"/>
              <a:gd name="T52" fmla="*/ 192088 w 112"/>
              <a:gd name="T53" fmla="*/ 258961 h 160"/>
              <a:gd name="T54" fmla="*/ 192088 w 112"/>
              <a:gd name="T55" fmla="*/ 258961 h 160"/>
              <a:gd name="T56" fmla="*/ 192088 w 112"/>
              <a:gd name="T57" fmla="*/ 258961 h 160"/>
              <a:gd name="T58" fmla="*/ 192088 w 112"/>
              <a:gd name="T59" fmla="*/ 258961 h 160"/>
              <a:gd name="T60" fmla="*/ 150926 w 112"/>
              <a:gd name="T61" fmla="*/ 241697 h 160"/>
              <a:gd name="T62" fmla="*/ 130345 w 112"/>
              <a:gd name="T63" fmla="*/ 158829 h 160"/>
              <a:gd name="T64" fmla="*/ 192088 w 112"/>
              <a:gd name="T65" fmla="*/ 20717 h 160"/>
              <a:gd name="T66" fmla="*/ 363594 w 112"/>
              <a:gd name="T67" fmla="*/ 193358 h 160"/>
              <a:gd name="T68" fmla="*/ 319002 w 112"/>
              <a:gd name="T69" fmla="*/ 307300 h 160"/>
              <a:gd name="T70" fmla="*/ 246970 w 112"/>
              <a:gd name="T71" fmla="*/ 258961 h 160"/>
              <a:gd name="T72" fmla="*/ 246970 w 112"/>
              <a:gd name="T73" fmla="*/ 258961 h 160"/>
              <a:gd name="T74" fmla="*/ 243540 w 112"/>
              <a:gd name="T75" fmla="*/ 258961 h 160"/>
              <a:gd name="T76" fmla="*/ 250400 w 112"/>
              <a:gd name="T77" fmla="*/ 255508 h 160"/>
              <a:gd name="T78" fmla="*/ 274411 w 112"/>
              <a:gd name="T79" fmla="*/ 155377 h 160"/>
              <a:gd name="T80" fmla="*/ 192088 w 112"/>
              <a:gd name="T81" fmla="*/ 72509 h 160"/>
              <a:gd name="T82" fmla="*/ 192088 w 112"/>
              <a:gd name="T83" fmla="*/ 72509 h 160"/>
              <a:gd name="T84" fmla="*/ 188657 w 112"/>
              <a:gd name="T85" fmla="*/ 72509 h 160"/>
              <a:gd name="T86" fmla="*/ 109764 w 112"/>
              <a:gd name="T87" fmla="*/ 155377 h 160"/>
              <a:gd name="T88" fmla="*/ 133775 w 112"/>
              <a:gd name="T89" fmla="*/ 255508 h 160"/>
              <a:gd name="T90" fmla="*/ 140635 w 112"/>
              <a:gd name="T91" fmla="*/ 262414 h 160"/>
              <a:gd name="T92" fmla="*/ 65173 w 112"/>
              <a:gd name="T93" fmla="*/ 307300 h 160"/>
              <a:gd name="T94" fmla="*/ 20581 w 112"/>
              <a:gd name="T95" fmla="*/ 193358 h 160"/>
              <a:gd name="T96" fmla="*/ 192088 w 112"/>
              <a:gd name="T97" fmla="*/ 20717 h 160"/>
              <a:gd name="T98" fmla="*/ 51452 w 112"/>
              <a:gd name="T99" fmla="*/ 473035 h 160"/>
              <a:gd name="T100" fmla="*/ 332723 w 112"/>
              <a:gd name="T101" fmla="*/ 473035 h 160"/>
              <a:gd name="T102" fmla="*/ 343013 w 112"/>
              <a:gd name="T103" fmla="*/ 462677 h 160"/>
              <a:gd name="T104" fmla="*/ 332723 w 112"/>
              <a:gd name="T105" fmla="*/ 452318 h 160"/>
              <a:gd name="T106" fmla="*/ 51452 w 112"/>
              <a:gd name="T107" fmla="*/ 452318 h 160"/>
              <a:gd name="T108" fmla="*/ 41162 w 112"/>
              <a:gd name="T109" fmla="*/ 462677 h 160"/>
              <a:gd name="T110" fmla="*/ 51452 w 112"/>
              <a:gd name="T111" fmla="*/ 473035 h 160"/>
              <a:gd name="T112" fmla="*/ 294992 w 112"/>
              <a:gd name="T113" fmla="*/ 542092 h 160"/>
              <a:gd name="T114" fmla="*/ 284701 w 112"/>
              <a:gd name="T115" fmla="*/ 531733 h 160"/>
              <a:gd name="T116" fmla="*/ 102904 w 112"/>
              <a:gd name="T117" fmla="*/ 531733 h 160"/>
              <a:gd name="T118" fmla="*/ 89183 w 112"/>
              <a:gd name="T119" fmla="*/ 542092 h 160"/>
              <a:gd name="T120" fmla="*/ 102904 w 112"/>
              <a:gd name="T121" fmla="*/ 552450 h 160"/>
              <a:gd name="T122" fmla="*/ 284701 w 112"/>
              <a:gd name="T123" fmla="*/ 552450 h 160"/>
              <a:gd name="T124" fmla="*/ 294992 w 112"/>
              <a:gd name="T125" fmla="*/ 542092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12" h="160">
                <a:moveTo>
                  <a:pt x="16" y="95"/>
                </a:moveTo>
                <a:cubicBezTo>
                  <a:pt x="26" y="106"/>
                  <a:pt x="40" y="112"/>
                  <a:pt x="56" y="112"/>
                </a:cubicBezTo>
                <a:cubicBezTo>
                  <a:pt x="87" y="112"/>
                  <a:pt x="112" y="87"/>
                  <a:pt x="112" y="56"/>
                </a:cubicBezTo>
                <a:cubicBezTo>
                  <a:pt x="112" y="25"/>
                  <a:pt x="87" y="0"/>
                  <a:pt x="56" y="0"/>
                </a:cubicBezTo>
                <a:cubicBezTo>
                  <a:pt x="25" y="0"/>
                  <a:pt x="0" y="25"/>
                  <a:pt x="0" y="56"/>
                </a:cubicBezTo>
                <a:cubicBezTo>
                  <a:pt x="0" y="71"/>
                  <a:pt x="6" y="84"/>
                  <a:pt x="15" y="94"/>
                </a:cubicBezTo>
                <a:cubicBezTo>
                  <a:pt x="15" y="95"/>
                  <a:pt x="16" y="95"/>
                  <a:pt x="16" y="95"/>
                </a:cubicBezTo>
                <a:close/>
                <a:moveTo>
                  <a:pt x="56" y="106"/>
                </a:moveTo>
                <a:cubicBezTo>
                  <a:pt x="44" y="106"/>
                  <a:pt x="33" y="101"/>
                  <a:pt x="24" y="94"/>
                </a:cubicBezTo>
                <a:cubicBezTo>
                  <a:pt x="39" y="89"/>
                  <a:pt x="44" y="83"/>
                  <a:pt x="46" y="79"/>
                </a:cubicBezTo>
                <a:cubicBezTo>
                  <a:pt x="49" y="81"/>
                  <a:pt x="52" y="81"/>
                  <a:pt x="55" y="81"/>
                </a:cubicBezTo>
                <a:cubicBezTo>
                  <a:pt x="55" y="81"/>
                  <a:pt x="55" y="81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60" y="81"/>
                  <a:pt x="63" y="81"/>
                  <a:pt x="66" y="79"/>
                </a:cubicBezTo>
                <a:cubicBezTo>
                  <a:pt x="68" y="83"/>
                  <a:pt x="73" y="89"/>
                  <a:pt x="88" y="94"/>
                </a:cubicBezTo>
                <a:cubicBezTo>
                  <a:pt x="80" y="101"/>
                  <a:pt x="68" y="106"/>
                  <a:pt x="56" y="106"/>
                </a:cubicBezTo>
                <a:close/>
                <a:moveTo>
                  <a:pt x="38" y="46"/>
                </a:moveTo>
                <a:cubicBezTo>
                  <a:pt x="38" y="46"/>
                  <a:pt x="38" y="46"/>
                  <a:pt x="38" y="46"/>
                </a:cubicBezTo>
                <a:cubicBezTo>
                  <a:pt x="39" y="29"/>
                  <a:pt x="51" y="27"/>
                  <a:pt x="55" y="27"/>
                </a:cubicBezTo>
                <a:cubicBezTo>
                  <a:pt x="55" y="27"/>
                  <a:pt x="55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60" y="27"/>
                  <a:pt x="73" y="29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5" y="62"/>
                  <a:pt x="68" y="70"/>
                </a:cubicBezTo>
                <a:cubicBezTo>
                  <a:pt x="65" y="73"/>
                  <a:pt x="61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1" y="75"/>
                  <a:pt x="47" y="73"/>
                  <a:pt x="44" y="70"/>
                </a:cubicBezTo>
                <a:cubicBezTo>
                  <a:pt x="36" y="62"/>
                  <a:pt x="38" y="46"/>
                  <a:pt x="38" y="46"/>
                </a:cubicBezTo>
                <a:close/>
                <a:moveTo>
                  <a:pt x="56" y="6"/>
                </a:moveTo>
                <a:cubicBezTo>
                  <a:pt x="84" y="6"/>
                  <a:pt x="106" y="29"/>
                  <a:pt x="106" y="56"/>
                </a:cubicBezTo>
                <a:cubicBezTo>
                  <a:pt x="106" y="69"/>
                  <a:pt x="101" y="80"/>
                  <a:pt x="93" y="89"/>
                </a:cubicBezTo>
                <a:cubicBezTo>
                  <a:pt x="72" y="83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2" y="75"/>
                  <a:pt x="72" y="75"/>
                  <a:pt x="73" y="74"/>
                </a:cubicBezTo>
                <a:cubicBezTo>
                  <a:pt x="82" y="64"/>
                  <a:pt x="80" y="47"/>
                  <a:pt x="80" y="45"/>
                </a:cubicBezTo>
                <a:cubicBezTo>
                  <a:pt x="79" y="27"/>
                  <a:pt x="67" y="21"/>
                  <a:pt x="56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5" y="21"/>
                  <a:pt x="32" y="27"/>
                  <a:pt x="32" y="45"/>
                </a:cubicBezTo>
                <a:cubicBezTo>
                  <a:pt x="31" y="47"/>
                  <a:pt x="30" y="64"/>
                  <a:pt x="39" y="74"/>
                </a:cubicBezTo>
                <a:cubicBezTo>
                  <a:pt x="39" y="75"/>
                  <a:pt x="40" y="75"/>
                  <a:pt x="41" y="76"/>
                </a:cubicBezTo>
                <a:cubicBezTo>
                  <a:pt x="40" y="78"/>
                  <a:pt x="36" y="84"/>
                  <a:pt x="19" y="89"/>
                </a:cubicBezTo>
                <a:cubicBezTo>
                  <a:pt x="11" y="80"/>
                  <a:pt x="6" y="69"/>
                  <a:pt x="6" y="56"/>
                </a:cubicBezTo>
                <a:cubicBezTo>
                  <a:pt x="6" y="29"/>
                  <a:pt x="29" y="6"/>
                  <a:pt x="56" y="6"/>
                </a:cubicBezTo>
                <a:close/>
                <a:moveTo>
                  <a:pt x="15" y="137"/>
                </a:moveTo>
                <a:cubicBezTo>
                  <a:pt x="97" y="137"/>
                  <a:pt x="97" y="137"/>
                  <a:pt x="97" y="137"/>
                </a:cubicBezTo>
                <a:cubicBezTo>
                  <a:pt x="99" y="137"/>
                  <a:pt x="100" y="136"/>
                  <a:pt x="100" y="134"/>
                </a:cubicBezTo>
                <a:cubicBezTo>
                  <a:pt x="100" y="132"/>
                  <a:pt x="99" y="131"/>
                  <a:pt x="97" y="13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3" y="131"/>
                  <a:pt x="12" y="132"/>
                  <a:pt x="12" y="134"/>
                </a:cubicBezTo>
                <a:cubicBezTo>
                  <a:pt x="12" y="136"/>
                  <a:pt x="13" y="137"/>
                  <a:pt x="15" y="137"/>
                </a:cubicBezTo>
                <a:close/>
                <a:moveTo>
                  <a:pt x="86" y="157"/>
                </a:moveTo>
                <a:cubicBezTo>
                  <a:pt x="86" y="155"/>
                  <a:pt x="85" y="154"/>
                  <a:pt x="83" y="154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28" y="154"/>
                  <a:pt x="26" y="155"/>
                  <a:pt x="26" y="157"/>
                </a:cubicBezTo>
                <a:cubicBezTo>
                  <a:pt x="26" y="159"/>
                  <a:pt x="28" y="160"/>
                  <a:pt x="30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5" y="160"/>
                  <a:pt x="86" y="159"/>
                  <a:pt x="86" y="1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7" name="Freeform 78">
            <a:extLst>
              <a:ext uri="{FF2B5EF4-FFF2-40B4-BE49-F238E27FC236}">
                <a16:creationId xmlns:a16="http://schemas.microsoft.com/office/drawing/2014/main" id="{D4898C08-729E-484A-84DA-6A158B66CA6F}"/>
              </a:ext>
            </a:extLst>
          </p:cNvPr>
          <p:cNvSpPr>
            <a:spLocks noEditPoints="1"/>
          </p:cNvSpPr>
          <p:nvPr/>
        </p:nvSpPr>
        <p:spPr bwMode="auto">
          <a:xfrm>
            <a:off x="10766430" y="3293094"/>
            <a:ext cx="351782" cy="446786"/>
          </a:xfrm>
          <a:custGeom>
            <a:avLst/>
            <a:gdLst>
              <a:gd name="T0" fmla="*/ 297975 w 127"/>
              <a:gd name="T1" fmla="*/ 286583 h 160"/>
              <a:gd name="T2" fmla="*/ 315100 w 127"/>
              <a:gd name="T3" fmla="*/ 172641 h 160"/>
              <a:gd name="T4" fmla="*/ 226050 w 127"/>
              <a:gd name="T5" fmla="*/ 0 h 160"/>
              <a:gd name="T6" fmla="*/ 119875 w 127"/>
              <a:gd name="T7" fmla="*/ 89773 h 160"/>
              <a:gd name="T8" fmla="*/ 137000 w 127"/>
              <a:gd name="T9" fmla="*/ 210622 h 160"/>
              <a:gd name="T10" fmla="*/ 20550 w 127"/>
              <a:gd name="T11" fmla="*/ 362545 h 160"/>
              <a:gd name="T12" fmla="*/ 0 w 127"/>
              <a:gd name="T13" fmla="*/ 462677 h 160"/>
              <a:gd name="T14" fmla="*/ 20550 w 127"/>
              <a:gd name="T15" fmla="*/ 462677 h 160"/>
              <a:gd name="T16" fmla="*/ 34250 w 127"/>
              <a:gd name="T17" fmla="*/ 379809 h 160"/>
              <a:gd name="T18" fmla="*/ 160975 w 127"/>
              <a:gd name="T19" fmla="*/ 290036 h 160"/>
              <a:gd name="T20" fmla="*/ 154125 w 127"/>
              <a:gd name="T21" fmla="*/ 196810 h 160"/>
              <a:gd name="T22" fmla="*/ 143850 w 127"/>
              <a:gd name="T23" fmla="*/ 89773 h 160"/>
              <a:gd name="T24" fmla="*/ 226050 w 127"/>
              <a:gd name="T25" fmla="*/ 20717 h 160"/>
              <a:gd name="T26" fmla="*/ 294550 w 127"/>
              <a:gd name="T27" fmla="*/ 176093 h 160"/>
              <a:gd name="T28" fmla="*/ 277425 w 127"/>
              <a:gd name="T29" fmla="*/ 207169 h 160"/>
              <a:gd name="T30" fmla="*/ 284275 w 127"/>
              <a:gd name="T31" fmla="*/ 303848 h 160"/>
              <a:gd name="T32" fmla="*/ 414425 w 127"/>
              <a:gd name="T33" fmla="*/ 403979 h 160"/>
              <a:gd name="T34" fmla="*/ 424700 w 127"/>
              <a:gd name="T35" fmla="*/ 473035 h 160"/>
              <a:gd name="T36" fmla="*/ 434975 w 127"/>
              <a:gd name="T37" fmla="*/ 403979 h 160"/>
              <a:gd name="T38" fmla="*/ 284275 w 127"/>
              <a:gd name="T39" fmla="*/ 445413 h 160"/>
              <a:gd name="T40" fmla="*/ 270575 w 127"/>
              <a:gd name="T41" fmla="*/ 424696 h 160"/>
              <a:gd name="T42" fmla="*/ 167825 w 127"/>
              <a:gd name="T43" fmla="*/ 424696 h 160"/>
              <a:gd name="T44" fmla="*/ 154125 w 127"/>
              <a:gd name="T45" fmla="*/ 445413 h 160"/>
              <a:gd name="T46" fmla="*/ 143850 w 127"/>
              <a:gd name="T47" fmla="*/ 542092 h 160"/>
              <a:gd name="T48" fmla="*/ 284275 w 127"/>
              <a:gd name="T49" fmla="*/ 552450 h 160"/>
              <a:gd name="T50" fmla="*/ 294550 w 127"/>
              <a:gd name="T51" fmla="*/ 455771 h 160"/>
              <a:gd name="T52" fmla="*/ 188375 w 127"/>
              <a:gd name="T53" fmla="*/ 424696 h 160"/>
              <a:gd name="T54" fmla="*/ 246600 w 127"/>
              <a:gd name="T55" fmla="*/ 424696 h 160"/>
              <a:gd name="T56" fmla="*/ 188375 w 127"/>
              <a:gd name="T57" fmla="*/ 445413 h 160"/>
              <a:gd name="T58" fmla="*/ 270575 w 127"/>
              <a:gd name="T59" fmla="*/ 531733 h 160"/>
              <a:gd name="T60" fmla="*/ 164400 w 127"/>
              <a:gd name="T61" fmla="*/ 469583 h 160"/>
              <a:gd name="T62" fmla="*/ 270575 w 127"/>
              <a:gd name="T63" fmla="*/ 531733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7" h="160">
                <a:moveTo>
                  <a:pt x="122" y="105"/>
                </a:moveTo>
                <a:cubicBezTo>
                  <a:pt x="108" y="93"/>
                  <a:pt x="92" y="85"/>
                  <a:pt x="87" y="83"/>
                </a:cubicBezTo>
                <a:cubicBezTo>
                  <a:pt x="87" y="61"/>
                  <a:pt x="87" y="61"/>
                  <a:pt x="87" y="61"/>
                </a:cubicBezTo>
                <a:cubicBezTo>
                  <a:pt x="90" y="59"/>
                  <a:pt x="92" y="55"/>
                  <a:pt x="92" y="50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11"/>
                  <a:pt x="81" y="0"/>
                  <a:pt x="66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47" y="0"/>
                  <a:pt x="35" y="11"/>
                  <a:pt x="35" y="26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5"/>
                  <a:pt x="37" y="59"/>
                  <a:pt x="40" y="61"/>
                </a:cubicBezTo>
                <a:cubicBezTo>
                  <a:pt x="40" y="83"/>
                  <a:pt x="40" y="83"/>
                  <a:pt x="40" y="83"/>
                </a:cubicBezTo>
                <a:cubicBezTo>
                  <a:pt x="35" y="85"/>
                  <a:pt x="20" y="93"/>
                  <a:pt x="6" y="105"/>
                </a:cubicBezTo>
                <a:cubicBezTo>
                  <a:pt x="2" y="108"/>
                  <a:pt x="0" y="112"/>
                  <a:pt x="0" y="117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1" y="137"/>
                  <a:pt x="3" y="137"/>
                </a:cubicBezTo>
                <a:cubicBezTo>
                  <a:pt x="5" y="137"/>
                  <a:pt x="6" y="136"/>
                  <a:pt x="6" y="134"/>
                </a:cubicBezTo>
                <a:cubicBezTo>
                  <a:pt x="6" y="117"/>
                  <a:pt x="6" y="117"/>
                  <a:pt x="6" y="117"/>
                </a:cubicBezTo>
                <a:cubicBezTo>
                  <a:pt x="6" y="114"/>
                  <a:pt x="8" y="112"/>
                  <a:pt x="10" y="110"/>
                </a:cubicBezTo>
                <a:cubicBezTo>
                  <a:pt x="25" y="98"/>
                  <a:pt x="41" y="89"/>
                  <a:pt x="44" y="88"/>
                </a:cubicBezTo>
                <a:cubicBezTo>
                  <a:pt x="46" y="87"/>
                  <a:pt x="47" y="86"/>
                  <a:pt x="47" y="84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59"/>
                  <a:pt x="46" y="58"/>
                  <a:pt x="45" y="57"/>
                </a:cubicBezTo>
                <a:cubicBezTo>
                  <a:pt x="43" y="56"/>
                  <a:pt x="42" y="53"/>
                  <a:pt x="42" y="51"/>
                </a:cubicBezTo>
                <a:cubicBezTo>
                  <a:pt x="42" y="26"/>
                  <a:pt x="42" y="26"/>
                  <a:pt x="42" y="26"/>
                </a:cubicBezTo>
                <a:cubicBezTo>
                  <a:pt x="42" y="15"/>
                  <a:pt x="50" y="6"/>
                  <a:pt x="61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77" y="6"/>
                  <a:pt x="86" y="15"/>
                  <a:pt x="86" y="26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3"/>
                  <a:pt x="84" y="56"/>
                  <a:pt x="82" y="57"/>
                </a:cubicBezTo>
                <a:cubicBezTo>
                  <a:pt x="81" y="58"/>
                  <a:pt x="81" y="59"/>
                  <a:pt x="81" y="60"/>
                </a:cubicBezTo>
                <a:cubicBezTo>
                  <a:pt x="81" y="84"/>
                  <a:pt x="81" y="84"/>
                  <a:pt x="81" y="84"/>
                </a:cubicBezTo>
                <a:cubicBezTo>
                  <a:pt x="81" y="85"/>
                  <a:pt x="82" y="87"/>
                  <a:pt x="83" y="88"/>
                </a:cubicBezTo>
                <a:cubicBezTo>
                  <a:pt x="86" y="89"/>
                  <a:pt x="103" y="98"/>
                  <a:pt x="118" y="110"/>
                </a:cubicBezTo>
                <a:cubicBezTo>
                  <a:pt x="120" y="112"/>
                  <a:pt x="121" y="114"/>
                  <a:pt x="121" y="117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21" y="136"/>
                  <a:pt x="122" y="137"/>
                  <a:pt x="124" y="137"/>
                </a:cubicBezTo>
                <a:cubicBezTo>
                  <a:pt x="126" y="137"/>
                  <a:pt x="127" y="136"/>
                  <a:pt x="127" y="134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7" y="112"/>
                  <a:pt x="125" y="108"/>
                  <a:pt x="122" y="105"/>
                </a:cubicBezTo>
                <a:close/>
                <a:moveTo>
                  <a:pt x="83" y="129"/>
                </a:moveTo>
                <a:cubicBezTo>
                  <a:pt x="79" y="129"/>
                  <a:pt x="79" y="129"/>
                  <a:pt x="79" y="129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15"/>
                  <a:pt x="72" y="108"/>
                  <a:pt x="64" y="108"/>
                </a:cubicBezTo>
                <a:cubicBezTo>
                  <a:pt x="55" y="108"/>
                  <a:pt x="49" y="115"/>
                  <a:pt x="49" y="123"/>
                </a:cubicBezTo>
                <a:cubicBezTo>
                  <a:pt x="49" y="129"/>
                  <a:pt x="49" y="129"/>
                  <a:pt x="49" y="129"/>
                </a:cubicBezTo>
                <a:cubicBezTo>
                  <a:pt x="45" y="129"/>
                  <a:pt x="45" y="129"/>
                  <a:pt x="45" y="129"/>
                </a:cubicBezTo>
                <a:cubicBezTo>
                  <a:pt x="43" y="129"/>
                  <a:pt x="42" y="131"/>
                  <a:pt x="42" y="132"/>
                </a:cubicBezTo>
                <a:cubicBezTo>
                  <a:pt x="42" y="157"/>
                  <a:pt x="42" y="157"/>
                  <a:pt x="42" y="157"/>
                </a:cubicBezTo>
                <a:cubicBezTo>
                  <a:pt x="42" y="159"/>
                  <a:pt x="43" y="160"/>
                  <a:pt x="45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4" y="160"/>
                  <a:pt x="86" y="159"/>
                  <a:pt x="86" y="157"/>
                </a:cubicBezTo>
                <a:cubicBezTo>
                  <a:pt x="86" y="132"/>
                  <a:pt x="86" y="132"/>
                  <a:pt x="86" y="132"/>
                </a:cubicBezTo>
                <a:cubicBezTo>
                  <a:pt x="86" y="131"/>
                  <a:pt x="84" y="129"/>
                  <a:pt x="83" y="129"/>
                </a:cubicBezTo>
                <a:close/>
                <a:moveTo>
                  <a:pt x="55" y="123"/>
                </a:moveTo>
                <a:cubicBezTo>
                  <a:pt x="55" y="118"/>
                  <a:pt x="59" y="114"/>
                  <a:pt x="64" y="114"/>
                </a:cubicBezTo>
                <a:cubicBezTo>
                  <a:pt x="69" y="114"/>
                  <a:pt x="72" y="118"/>
                  <a:pt x="72" y="123"/>
                </a:cubicBezTo>
                <a:cubicBezTo>
                  <a:pt x="72" y="129"/>
                  <a:pt x="72" y="129"/>
                  <a:pt x="72" y="129"/>
                </a:cubicBezTo>
                <a:cubicBezTo>
                  <a:pt x="55" y="129"/>
                  <a:pt x="55" y="129"/>
                  <a:pt x="55" y="129"/>
                </a:cubicBezTo>
                <a:cubicBezTo>
                  <a:pt x="55" y="123"/>
                  <a:pt x="55" y="123"/>
                  <a:pt x="55" y="123"/>
                </a:cubicBezTo>
                <a:close/>
                <a:moveTo>
                  <a:pt x="79" y="154"/>
                </a:moveTo>
                <a:cubicBezTo>
                  <a:pt x="48" y="154"/>
                  <a:pt x="48" y="154"/>
                  <a:pt x="48" y="154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79" y="136"/>
                  <a:pt x="79" y="136"/>
                  <a:pt x="79" y="136"/>
                </a:cubicBezTo>
                <a:lnTo>
                  <a:pt x="79" y="1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8" name="Freeform 79">
            <a:extLst>
              <a:ext uri="{FF2B5EF4-FFF2-40B4-BE49-F238E27FC236}">
                <a16:creationId xmlns:a16="http://schemas.microsoft.com/office/drawing/2014/main" id="{59A22F45-8257-490E-827A-D23A4B7F6A8B}"/>
              </a:ext>
            </a:extLst>
          </p:cNvPr>
          <p:cNvSpPr>
            <a:spLocks noEditPoints="1"/>
          </p:cNvSpPr>
          <p:nvPr/>
        </p:nvSpPr>
        <p:spPr bwMode="auto">
          <a:xfrm>
            <a:off x="9766376" y="3292451"/>
            <a:ext cx="372324" cy="448072"/>
          </a:xfrm>
          <a:custGeom>
            <a:avLst/>
            <a:gdLst>
              <a:gd name="T0" fmla="*/ 439761 w 134"/>
              <a:gd name="T1" fmla="*/ 384364 h 160"/>
              <a:gd name="T2" fmla="*/ 312643 w 134"/>
              <a:gd name="T3" fmla="*/ 301258 h 160"/>
              <a:gd name="T4" fmla="*/ 312643 w 134"/>
              <a:gd name="T5" fmla="*/ 221615 h 160"/>
              <a:gd name="T6" fmla="*/ 333257 w 134"/>
              <a:gd name="T7" fmla="*/ 183525 h 160"/>
              <a:gd name="T8" fmla="*/ 333257 w 134"/>
              <a:gd name="T9" fmla="*/ 93494 h 160"/>
              <a:gd name="T10" fmla="*/ 240494 w 134"/>
              <a:gd name="T11" fmla="*/ 0 h 160"/>
              <a:gd name="T12" fmla="*/ 219881 w 134"/>
              <a:gd name="T13" fmla="*/ 0 h 160"/>
              <a:gd name="T14" fmla="*/ 127118 w 134"/>
              <a:gd name="T15" fmla="*/ 93494 h 160"/>
              <a:gd name="T16" fmla="*/ 127118 w 134"/>
              <a:gd name="T17" fmla="*/ 183525 h 160"/>
              <a:gd name="T18" fmla="*/ 147732 w 134"/>
              <a:gd name="T19" fmla="*/ 221615 h 160"/>
              <a:gd name="T20" fmla="*/ 147732 w 134"/>
              <a:gd name="T21" fmla="*/ 301258 h 160"/>
              <a:gd name="T22" fmla="*/ 20614 w 134"/>
              <a:gd name="T23" fmla="*/ 384364 h 160"/>
              <a:gd name="T24" fmla="*/ 0 w 134"/>
              <a:gd name="T25" fmla="*/ 425917 h 160"/>
              <a:gd name="T26" fmla="*/ 0 w 134"/>
              <a:gd name="T27" fmla="*/ 488246 h 160"/>
              <a:gd name="T28" fmla="*/ 10307 w 134"/>
              <a:gd name="T29" fmla="*/ 498634 h 160"/>
              <a:gd name="T30" fmla="*/ 20614 w 134"/>
              <a:gd name="T31" fmla="*/ 488246 h 160"/>
              <a:gd name="T32" fmla="*/ 20614 w 134"/>
              <a:gd name="T33" fmla="*/ 425917 h 160"/>
              <a:gd name="T34" fmla="*/ 34356 w 134"/>
              <a:gd name="T35" fmla="*/ 401678 h 160"/>
              <a:gd name="T36" fmla="*/ 161475 w 134"/>
              <a:gd name="T37" fmla="*/ 318572 h 160"/>
              <a:gd name="T38" fmla="*/ 168346 w 134"/>
              <a:gd name="T39" fmla="*/ 304721 h 160"/>
              <a:gd name="T40" fmla="*/ 168346 w 134"/>
              <a:gd name="T41" fmla="*/ 218152 h 160"/>
              <a:gd name="T42" fmla="*/ 164910 w 134"/>
              <a:gd name="T43" fmla="*/ 207764 h 160"/>
              <a:gd name="T44" fmla="*/ 151168 w 134"/>
              <a:gd name="T45" fmla="*/ 183525 h 160"/>
              <a:gd name="T46" fmla="*/ 151168 w 134"/>
              <a:gd name="T47" fmla="*/ 93494 h 160"/>
              <a:gd name="T48" fmla="*/ 219881 w 134"/>
              <a:gd name="T49" fmla="*/ 20776 h 160"/>
              <a:gd name="T50" fmla="*/ 240494 w 134"/>
              <a:gd name="T51" fmla="*/ 20776 h 160"/>
              <a:gd name="T52" fmla="*/ 309207 w 134"/>
              <a:gd name="T53" fmla="*/ 93494 h 160"/>
              <a:gd name="T54" fmla="*/ 309207 w 134"/>
              <a:gd name="T55" fmla="*/ 183525 h 160"/>
              <a:gd name="T56" fmla="*/ 295465 w 134"/>
              <a:gd name="T57" fmla="*/ 207764 h 160"/>
              <a:gd name="T58" fmla="*/ 292029 w 134"/>
              <a:gd name="T59" fmla="*/ 218152 h 160"/>
              <a:gd name="T60" fmla="*/ 292029 w 134"/>
              <a:gd name="T61" fmla="*/ 304721 h 160"/>
              <a:gd name="T62" fmla="*/ 298900 w 134"/>
              <a:gd name="T63" fmla="*/ 318572 h 160"/>
              <a:gd name="T64" fmla="*/ 426019 w 134"/>
              <a:gd name="T65" fmla="*/ 401678 h 160"/>
              <a:gd name="T66" fmla="*/ 436326 w 134"/>
              <a:gd name="T67" fmla="*/ 425917 h 160"/>
              <a:gd name="T68" fmla="*/ 436326 w 134"/>
              <a:gd name="T69" fmla="*/ 488246 h 160"/>
              <a:gd name="T70" fmla="*/ 450068 w 134"/>
              <a:gd name="T71" fmla="*/ 498634 h 160"/>
              <a:gd name="T72" fmla="*/ 460375 w 134"/>
              <a:gd name="T73" fmla="*/ 488246 h 160"/>
              <a:gd name="T74" fmla="*/ 460375 w 134"/>
              <a:gd name="T75" fmla="*/ 425917 h 160"/>
              <a:gd name="T76" fmla="*/ 439761 w 134"/>
              <a:gd name="T77" fmla="*/ 384364 h 160"/>
              <a:gd name="T78" fmla="*/ 292029 w 134"/>
              <a:gd name="T79" fmla="*/ 425917 h 160"/>
              <a:gd name="T80" fmla="*/ 278286 w 134"/>
              <a:gd name="T81" fmla="*/ 425917 h 160"/>
              <a:gd name="T82" fmla="*/ 230188 w 134"/>
              <a:gd name="T83" fmla="*/ 470932 h 160"/>
              <a:gd name="T84" fmla="*/ 182089 w 134"/>
              <a:gd name="T85" fmla="*/ 425917 h 160"/>
              <a:gd name="T86" fmla="*/ 168346 w 134"/>
              <a:gd name="T87" fmla="*/ 425917 h 160"/>
              <a:gd name="T88" fmla="*/ 168346 w 134"/>
              <a:gd name="T89" fmla="*/ 439768 h 160"/>
              <a:gd name="T90" fmla="*/ 213009 w 134"/>
              <a:gd name="T91" fmla="*/ 488246 h 160"/>
              <a:gd name="T92" fmla="*/ 168346 w 134"/>
              <a:gd name="T93" fmla="*/ 533262 h 160"/>
              <a:gd name="T94" fmla="*/ 168346 w 134"/>
              <a:gd name="T95" fmla="*/ 550575 h 160"/>
              <a:gd name="T96" fmla="*/ 175217 w 134"/>
              <a:gd name="T97" fmla="*/ 554038 h 160"/>
              <a:gd name="T98" fmla="*/ 182089 w 134"/>
              <a:gd name="T99" fmla="*/ 550575 h 160"/>
              <a:gd name="T100" fmla="*/ 230188 w 134"/>
              <a:gd name="T101" fmla="*/ 502097 h 160"/>
              <a:gd name="T102" fmla="*/ 278286 w 134"/>
              <a:gd name="T103" fmla="*/ 550575 h 160"/>
              <a:gd name="T104" fmla="*/ 285158 w 134"/>
              <a:gd name="T105" fmla="*/ 554038 h 160"/>
              <a:gd name="T106" fmla="*/ 292029 w 134"/>
              <a:gd name="T107" fmla="*/ 550575 h 160"/>
              <a:gd name="T108" fmla="*/ 292029 w 134"/>
              <a:gd name="T109" fmla="*/ 533262 h 160"/>
              <a:gd name="T110" fmla="*/ 247366 w 134"/>
              <a:gd name="T111" fmla="*/ 488246 h 160"/>
              <a:gd name="T112" fmla="*/ 292029 w 134"/>
              <a:gd name="T113" fmla="*/ 439768 h 160"/>
              <a:gd name="T114" fmla="*/ 292029 w 134"/>
              <a:gd name="T115" fmla="*/ 425917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34" h="160">
                <a:moveTo>
                  <a:pt x="128" y="111"/>
                </a:moveTo>
                <a:cubicBezTo>
                  <a:pt x="113" y="98"/>
                  <a:pt x="97" y="89"/>
                  <a:pt x="91" y="87"/>
                </a:cubicBezTo>
                <a:cubicBezTo>
                  <a:pt x="91" y="64"/>
                  <a:pt x="91" y="64"/>
                  <a:pt x="91" y="64"/>
                </a:cubicBezTo>
                <a:cubicBezTo>
                  <a:pt x="95" y="62"/>
                  <a:pt x="97" y="57"/>
                  <a:pt x="97" y="53"/>
                </a:cubicBezTo>
                <a:cubicBezTo>
                  <a:pt x="97" y="27"/>
                  <a:pt x="97" y="27"/>
                  <a:pt x="97" y="27"/>
                </a:cubicBezTo>
                <a:cubicBezTo>
                  <a:pt x="97" y="12"/>
                  <a:pt x="85" y="0"/>
                  <a:pt x="70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49" y="0"/>
                  <a:pt x="37" y="12"/>
                  <a:pt x="37" y="27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7"/>
                  <a:pt x="39" y="62"/>
                  <a:pt x="43" y="64"/>
                </a:cubicBezTo>
                <a:cubicBezTo>
                  <a:pt x="43" y="87"/>
                  <a:pt x="43" y="87"/>
                  <a:pt x="43" y="87"/>
                </a:cubicBezTo>
                <a:cubicBezTo>
                  <a:pt x="37" y="89"/>
                  <a:pt x="21" y="98"/>
                  <a:pt x="6" y="111"/>
                </a:cubicBezTo>
                <a:cubicBezTo>
                  <a:pt x="2" y="114"/>
                  <a:pt x="0" y="118"/>
                  <a:pt x="0" y="123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3"/>
                  <a:pt x="1" y="144"/>
                  <a:pt x="3" y="144"/>
                </a:cubicBezTo>
                <a:cubicBezTo>
                  <a:pt x="5" y="144"/>
                  <a:pt x="6" y="143"/>
                  <a:pt x="6" y="141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0"/>
                  <a:pt x="8" y="117"/>
                  <a:pt x="10" y="116"/>
                </a:cubicBezTo>
                <a:cubicBezTo>
                  <a:pt x="26" y="102"/>
                  <a:pt x="43" y="94"/>
                  <a:pt x="47" y="92"/>
                </a:cubicBezTo>
                <a:cubicBezTo>
                  <a:pt x="48" y="91"/>
                  <a:pt x="49" y="90"/>
                  <a:pt x="49" y="88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2"/>
                  <a:pt x="48" y="61"/>
                  <a:pt x="48" y="60"/>
                </a:cubicBezTo>
                <a:cubicBezTo>
                  <a:pt x="45" y="59"/>
                  <a:pt x="44" y="56"/>
                  <a:pt x="44" y="53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16"/>
                  <a:pt x="53" y="6"/>
                  <a:pt x="64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81" y="6"/>
                  <a:pt x="90" y="16"/>
                  <a:pt x="90" y="27"/>
                </a:cubicBezTo>
                <a:cubicBezTo>
                  <a:pt x="90" y="53"/>
                  <a:pt x="90" y="53"/>
                  <a:pt x="90" y="53"/>
                </a:cubicBezTo>
                <a:cubicBezTo>
                  <a:pt x="90" y="56"/>
                  <a:pt x="89" y="59"/>
                  <a:pt x="86" y="60"/>
                </a:cubicBezTo>
                <a:cubicBezTo>
                  <a:pt x="85" y="61"/>
                  <a:pt x="85" y="62"/>
                  <a:pt x="85" y="63"/>
                </a:cubicBezTo>
                <a:cubicBezTo>
                  <a:pt x="85" y="88"/>
                  <a:pt x="85" y="88"/>
                  <a:pt x="85" y="88"/>
                </a:cubicBezTo>
                <a:cubicBezTo>
                  <a:pt x="85" y="90"/>
                  <a:pt x="86" y="91"/>
                  <a:pt x="87" y="92"/>
                </a:cubicBezTo>
                <a:cubicBezTo>
                  <a:pt x="91" y="94"/>
                  <a:pt x="108" y="102"/>
                  <a:pt x="124" y="116"/>
                </a:cubicBezTo>
                <a:cubicBezTo>
                  <a:pt x="126" y="117"/>
                  <a:pt x="127" y="120"/>
                  <a:pt x="127" y="123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3"/>
                  <a:pt x="129" y="144"/>
                  <a:pt x="131" y="144"/>
                </a:cubicBezTo>
                <a:cubicBezTo>
                  <a:pt x="132" y="144"/>
                  <a:pt x="134" y="143"/>
                  <a:pt x="134" y="141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18"/>
                  <a:pt x="132" y="114"/>
                  <a:pt x="128" y="111"/>
                </a:cubicBezTo>
                <a:close/>
                <a:moveTo>
                  <a:pt x="85" y="123"/>
                </a:moveTo>
                <a:cubicBezTo>
                  <a:pt x="84" y="121"/>
                  <a:pt x="82" y="121"/>
                  <a:pt x="81" y="123"/>
                </a:cubicBezTo>
                <a:cubicBezTo>
                  <a:pt x="67" y="136"/>
                  <a:pt x="67" y="136"/>
                  <a:pt x="67" y="13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1"/>
                  <a:pt x="50" y="121"/>
                  <a:pt x="49" y="123"/>
                </a:cubicBezTo>
                <a:cubicBezTo>
                  <a:pt x="47" y="124"/>
                  <a:pt x="47" y="126"/>
                  <a:pt x="49" y="127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47" y="156"/>
                  <a:pt x="47" y="158"/>
                  <a:pt x="49" y="159"/>
                </a:cubicBezTo>
                <a:cubicBezTo>
                  <a:pt x="49" y="160"/>
                  <a:pt x="50" y="160"/>
                  <a:pt x="51" y="160"/>
                </a:cubicBezTo>
                <a:cubicBezTo>
                  <a:pt x="52" y="160"/>
                  <a:pt x="53" y="160"/>
                  <a:pt x="53" y="159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81" y="159"/>
                  <a:pt x="81" y="159"/>
                  <a:pt x="81" y="159"/>
                </a:cubicBezTo>
                <a:cubicBezTo>
                  <a:pt x="81" y="160"/>
                  <a:pt x="82" y="160"/>
                  <a:pt x="83" y="160"/>
                </a:cubicBezTo>
                <a:cubicBezTo>
                  <a:pt x="84" y="160"/>
                  <a:pt x="85" y="160"/>
                  <a:pt x="85" y="159"/>
                </a:cubicBezTo>
                <a:cubicBezTo>
                  <a:pt x="87" y="158"/>
                  <a:pt x="87" y="156"/>
                  <a:pt x="85" y="154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7" y="126"/>
                  <a:pt x="87" y="124"/>
                  <a:pt x="85" y="1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49" name="Freeform 8">
            <a:extLst>
              <a:ext uri="{FF2B5EF4-FFF2-40B4-BE49-F238E27FC236}">
                <a16:creationId xmlns:a16="http://schemas.microsoft.com/office/drawing/2014/main" id="{2E4F7A12-D2F0-4013-ABFF-0F72CB83FF10}"/>
              </a:ext>
            </a:extLst>
          </p:cNvPr>
          <p:cNvSpPr>
            <a:spLocks noEditPoints="1"/>
          </p:cNvSpPr>
          <p:nvPr/>
        </p:nvSpPr>
        <p:spPr bwMode="auto">
          <a:xfrm>
            <a:off x="1738539" y="3295662"/>
            <a:ext cx="444220" cy="441650"/>
          </a:xfrm>
          <a:custGeom>
            <a:avLst/>
            <a:gdLst>
              <a:gd name="T0" fmla="*/ 109855 w 160"/>
              <a:gd name="T1" fmla="*/ 435497 h 158"/>
              <a:gd name="T2" fmla="*/ 116721 w 160"/>
              <a:gd name="T3" fmla="*/ 546100 h 158"/>
              <a:gd name="T4" fmla="*/ 127020 w 160"/>
              <a:gd name="T5" fmla="*/ 542644 h 158"/>
              <a:gd name="T6" fmla="*/ 446286 w 160"/>
              <a:gd name="T7" fmla="*/ 435497 h 158"/>
              <a:gd name="T8" fmla="*/ 508079 w 160"/>
              <a:gd name="T9" fmla="*/ 376740 h 158"/>
              <a:gd name="T10" fmla="*/ 446286 w 160"/>
              <a:gd name="T11" fmla="*/ 414759 h 158"/>
              <a:gd name="T12" fmla="*/ 226576 w 160"/>
              <a:gd name="T13" fmla="*/ 418216 h 158"/>
              <a:gd name="T14" fmla="*/ 130453 w 160"/>
              <a:gd name="T15" fmla="*/ 425128 h 158"/>
              <a:gd name="T16" fmla="*/ 72092 w 160"/>
              <a:gd name="T17" fmla="*/ 414759 h 158"/>
              <a:gd name="T18" fmla="*/ 20598 w 160"/>
              <a:gd name="T19" fmla="*/ 134797 h 158"/>
              <a:gd name="T20" fmla="*/ 302101 w 160"/>
              <a:gd name="T21" fmla="*/ 82952 h 158"/>
              <a:gd name="T22" fmla="*/ 302101 w 160"/>
              <a:gd name="T23" fmla="*/ 58758 h 158"/>
              <a:gd name="T24" fmla="*/ 0 w 160"/>
              <a:gd name="T25" fmla="*/ 134797 h 158"/>
              <a:gd name="T26" fmla="*/ 72092 w 160"/>
              <a:gd name="T27" fmla="*/ 435497 h 158"/>
              <a:gd name="T28" fmla="*/ 267772 w 160"/>
              <a:gd name="T29" fmla="*/ 138253 h 158"/>
              <a:gd name="T30" fmla="*/ 192246 w 160"/>
              <a:gd name="T31" fmla="*/ 158991 h 158"/>
              <a:gd name="T32" fmla="*/ 216277 w 160"/>
              <a:gd name="T33" fmla="*/ 342177 h 158"/>
              <a:gd name="T34" fmla="*/ 281503 w 160"/>
              <a:gd name="T35" fmla="*/ 338720 h 158"/>
              <a:gd name="T36" fmla="*/ 470317 w 160"/>
              <a:gd name="T37" fmla="*/ 352546 h 158"/>
              <a:gd name="T38" fmla="*/ 549275 w 160"/>
              <a:gd name="T39" fmla="*/ 172816 h 158"/>
              <a:gd name="T40" fmla="*/ 497780 w 160"/>
              <a:gd name="T41" fmla="*/ 120972 h 158"/>
              <a:gd name="T42" fmla="*/ 425688 w 160"/>
              <a:gd name="T43" fmla="*/ 69127 h 158"/>
              <a:gd name="T44" fmla="*/ 350163 w 160"/>
              <a:gd name="T45" fmla="*/ 10369 h 158"/>
              <a:gd name="T46" fmla="*/ 343297 w 160"/>
              <a:gd name="T47" fmla="*/ 82952 h 158"/>
              <a:gd name="T48" fmla="*/ 284936 w 160"/>
              <a:gd name="T49" fmla="*/ 145166 h 158"/>
              <a:gd name="T50" fmla="*/ 216277 w 160"/>
              <a:gd name="T51" fmla="*/ 321439 h 158"/>
              <a:gd name="T52" fmla="*/ 267772 w 160"/>
              <a:gd name="T53" fmla="*/ 158991 h 158"/>
              <a:gd name="T54" fmla="*/ 291802 w 160"/>
              <a:gd name="T55" fmla="*/ 165904 h 158"/>
              <a:gd name="T56" fmla="*/ 363895 w 160"/>
              <a:gd name="T57" fmla="*/ 82952 h 158"/>
              <a:gd name="T58" fmla="*/ 391358 w 160"/>
              <a:gd name="T59" fmla="*/ 34563 h 158"/>
              <a:gd name="T60" fmla="*/ 401657 w 160"/>
              <a:gd name="T61" fmla="*/ 131341 h 158"/>
              <a:gd name="T62" fmla="*/ 497780 w 160"/>
              <a:gd name="T63" fmla="*/ 141709 h 158"/>
              <a:gd name="T64" fmla="*/ 508079 w 160"/>
              <a:gd name="T65" fmla="*/ 300701 h 158"/>
              <a:gd name="T66" fmla="*/ 470317 w 160"/>
              <a:gd name="T67" fmla="*/ 328351 h 158"/>
              <a:gd name="T68" fmla="*/ 291802 w 160"/>
              <a:gd name="T69" fmla="*/ 300701 h 158"/>
              <a:gd name="T70" fmla="*/ 291802 w 160"/>
              <a:gd name="T71" fmla="*/ 165904 h 1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58">
                <a:moveTo>
                  <a:pt x="21" y="126"/>
                </a:moveTo>
                <a:cubicBezTo>
                  <a:pt x="32" y="126"/>
                  <a:pt x="32" y="126"/>
                  <a:pt x="32" y="126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6"/>
                  <a:pt x="33" y="157"/>
                  <a:pt x="34" y="158"/>
                </a:cubicBezTo>
                <a:cubicBezTo>
                  <a:pt x="34" y="158"/>
                  <a:pt x="35" y="158"/>
                  <a:pt x="35" y="158"/>
                </a:cubicBezTo>
                <a:cubicBezTo>
                  <a:pt x="36" y="158"/>
                  <a:pt x="37" y="158"/>
                  <a:pt x="37" y="157"/>
                </a:cubicBezTo>
                <a:cubicBezTo>
                  <a:pt x="70" y="126"/>
                  <a:pt x="70" y="126"/>
                  <a:pt x="70" y="126"/>
                </a:cubicBezTo>
                <a:cubicBezTo>
                  <a:pt x="130" y="126"/>
                  <a:pt x="130" y="126"/>
                  <a:pt x="130" y="126"/>
                </a:cubicBezTo>
                <a:cubicBezTo>
                  <a:pt x="139" y="126"/>
                  <a:pt x="147" y="121"/>
                  <a:pt x="150" y="113"/>
                </a:cubicBezTo>
                <a:cubicBezTo>
                  <a:pt x="151" y="111"/>
                  <a:pt x="150" y="109"/>
                  <a:pt x="148" y="109"/>
                </a:cubicBezTo>
                <a:cubicBezTo>
                  <a:pt x="146" y="108"/>
                  <a:pt x="145" y="109"/>
                  <a:pt x="144" y="111"/>
                </a:cubicBezTo>
                <a:cubicBezTo>
                  <a:pt x="142" y="116"/>
                  <a:pt x="136" y="120"/>
                  <a:pt x="13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20"/>
                  <a:pt x="67" y="120"/>
                  <a:pt x="66" y="121"/>
                </a:cubicBezTo>
                <a:cubicBezTo>
                  <a:pt x="38" y="147"/>
                  <a:pt x="38" y="147"/>
                  <a:pt x="38" y="147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8" y="121"/>
                  <a:pt x="37" y="120"/>
                  <a:pt x="35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13" y="120"/>
                  <a:pt x="6" y="113"/>
                  <a:pt x="6" y="105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1"/>
                  <a:pt x="13" y="24"/>
                  <a:pt x="21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0" y="24"/>
                  <a:pt x="91" y="23"/>
                  <a:pt x="91" y="21"/>
                </a:cubicBezTo>
                <a:cubicBezTo>
                  <a:pt x="91" y="19"/>
                  <a:pt x="90" y="17"/>
                  <a:pt x="88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9" y="17"/>
                  <a:pt x="0" y="27"/>
                  <a:pt x="0" y="3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7"/>
                  <a:pt x="9" y="126"/>
                  <a:pt x="21" y="126"/>
                </a:cubicBezTo>
                <a:close/>
                <a:moveTo>
                  <a:pt x="83" y="42"/>
                </a:moveTo>
                <a:cubicBezTo>
                  <a:pt x="82" y="41"/>
                  <a:pt x="80" y="40"/>
                  <a:pt x="78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59" y="40"/>
                  <a:pt x="56" y="42"/>
                  <a:pt x="56" y="46"/>
                </a:cubicBezTo>
                <a:cubicBezTo>
                  <a:pt x="56" y="93"/>
                  <a:pt x="56" y="93"/>
                  <a:pt x="56" y="93"/>
                </a:cubicBezTo>
                <a:cubicBezTo>
                  <a:pt x="56" y="96"/>
                  <a:pt x="59" y="99"/>
                  <a:pt x="63" y="99"/>
                </a:cubicBezTo>
                <a:cubicBezTo>
                  <a:pt x="78" y="99"/>
                  <a:pt x="78" y="99"/>
                  <a:pt x="78" y="99"/>
                </a:cubicBezTo>
                <a:cubicBezTo>
                  <a:pt x="80" y="99"/>
                  <a:pt x="81" y="99"/>
                  <a:pt x="82" y="98"/>
                </a:cubicBezTo>
                <a:cubicBezTo>
                  <a:pt x="85" y="100"/>
                  <a:pt x="89" y="102"/>
                  <a:pt x="93" y="10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47" y="102"/>
                  <a:pt x="153" y="97"/>
                  <a:pt x="154" y="87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2"/>
                  <a:pt x="153" y="35"/>
                  <a:pt x="145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13"/>
                  <a:pt x="122" y="8"/>
                  <a:pt x="118" y="5"/>
                </a:cubicBezTo>
                <a:cubicBezTo>
                  <a:pt x="111" y="0"/>
                  <a:pt x="103" y="3"/>
                  <a:pt x="102" y="3"/>
                </a:cubicBezTo>
                <a:cubicBezTo>
                  <a:pt x="101" y="3"/>
                  <a:pt x="100" y="5"/>
                  <a:pt x="100" y="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0" y="37"/>
                  <a:pt x="84" y="42"/>
                  <a:pt x="84" y="42"/>
                </a:cubicBezTo>
                <a:cubicBezTo>
                  <a:pt x="83" y="42"/>
                  <a:pt x="83" y="42"/>
                  <a:pt x="83" y="42"/>
                </a:cubicBezTo>
                <a:close/>
                <a:moveTo>
                  <a:pt x="78" y="93"/>
                </a:moveTo>
                <a:cubicBezTo>
                  <a:pt x="63" y="93"/>
                  <a:pt x="63" y="93"/>
                  <a:pt x="63" y="93"/>
                </a:cubicBezTo>
                <a:cubicBezTo>
                  <a:pt x="63" y="46"/>
                  <a:pt x="63" y="46"/>
                  <a:pt x="63" y="46"/>
                </a:cubicBezTo>
                <a:cubicBezTo>
                  <a:pt x="78" y="46"/>
                  <a:pt x="78" y="46"/>
                  <a:pt x="78" y="46"/>
                </a:cubicBezTo>
                <a:lnTo>
                  <a:pt x="78" y="93"/>
                </a:lnTo>
                <a:close/>
                <a:moveTo>
                  <a:pt x="85" y="48"/>
                </a:moveTo>
                <a:cubicBezTo>
                  <a:pt x="85" y="48"/>
                  <a:pt x="85" y="48"/>
                  <a:pt x="85" y="48"/>
                </a:cubicBezTo>
                <a:cubicBezTo>
                  <a:pt x="86" y="48"/>
                  <a:pt x="106" y="42"/>
                  <a:pt x="106" y="24"/>
                </a:cubicBezTo>
                <a:cubicBezTo>
                  <a:pt x="106" y="9"/>
                  <a:pt x="106" y="9"/>
                  <a:pt x="106" y="9"/>
                </a:cubicBezTo>
                <a:cubicBezTo>
                  <a:pt x="108" y="8"/>
                  <a:pt x="112" y="8"/>
                  <a:pt x="114" y="10"/>
                </a:cubicBezTo>
                <a:cubicBezTo>
                  <a:pt x="116" y="12"/>
                  <a:pt x="117" y="15"/>
                  <a:pt x="117" y="20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17" y="40"/>
                  <a:pt x="119" y="41"/>
                  <a:pt x="121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50" y="41"/>
                  <a:pt x="153" y="45"/>
                  <a:pt x="154" y="49"/>
                </a:cubicBezTo>
                <a:cubicBezTo>
                  <a:pt x="148" y="87"/>
                  <a:pt x="148" y="87"/>
                  <a:pt x="148" y="87"/>
                </a:cubicBezTo>
                <a:cubicBezTo>
                  <a:pt x="148" y="87"/>
                  <a:pt x="148" y="87"/>
                  <a:pt x="148" y="87"/>
                </a:cubicBezTo>
                <a:cubicBezTo>
                  <a:pt x="147" y="92"/>
                  <a:pt x="143" y="95"/>
                  <a:pt x="137" y="95"/>
                </a:cubicBezTo>
                <a:cubicBezTo>
                  <a:pt x="93" y="95"/>
                  <a:pt x="93" y="95"/>
                  <a:pt x="93" y="95"/>
                </a:cubicBezTo>
                <a:cubicBezTo>
                  <a:pt x="88" y="95"/>
                  <a:pt x="85" y="92"/>
                  <a:pt x="85" y="87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8"/>
                  <a:pt x="85" y="48"/>
                  <a:pt x="85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0" name="Freeform 17">
            <a:extLst>
              <a:ext uri="{FF2B5EF4-FFF2-40B4-BE49-F238E27FC236}">
                <a16:creationId xmlns:a16="http://schemas.microsoft.com/office/drawing/2014/main" id="{B5FCCEB1-36A3-4FEA-8811-0BC7A60511B4}"/>
              </a:ext>
            </a:extLst>
          </p:cNvPr>
          <p:cNvSpPr>
            <a:spLocks noEditPoints="1"/>
          </p:cNvSpPr>
          <p:nvPr/>
        </p:nvSpPr>
        <p:spPr bwMode="auto">
          <a:xfrm>
            <a:off x="3725274" y="3319412"/>
            <a:ext cx="442936" cy="394150"/>
          </a:xfrm>
          <a:custGeom>
            <a:avLst/>
            <a:gdLst>
              <a:gd name="T0" fmla="*/ 369689 w 160"/>
              <a:gd name="T1" fmla="*/ 235040 h 141"/>
              <a:gd name="T2" fmla="*/ 369689 w 160"/>
              <a:gd name="T3" fmla="*/ 172824 h 141"/>
              <a:gd name="T4" fmla="*/ 325190 w 160"/>
              <a:gd name="T5" fmla="*/ 86412 h 141"/>
              <a:gd name="T6" fmla="*/ 270421 w 160"/>
              <a:gd name="T7" fmla="*/ 0 h 141"/>
              <a:gd name="T8" fmla="*/ 229344 w 160"/>
              <a:gd name="T9" fmla="*/ 107151 h 141"/>
              <a:gd name="T10" fmla="*/ 164306 w 160"/>
              <a:gd name="T11" fmla="*/ 197019 h 141"/>
              <a:gd name="T12" fmla="*/ 188268 w 160"/>
              <a:gd name="T13" fmla="*/ 224671 h 141"/>
              <a:gd name="T14" fmla="*/ 246460 w 160"/>
              <a:gd name="T15" fmla="*/ 152085 h 141"/>
              <a:gd name="T16" fmla="*/ 246460 w 160"/>
              <a:gd name="T17" fmla="*/ 93325 h 141"/>
              <a:gd name="T18" fmla="*/ 270421 w 160"/>
              <a:gd name="T19" fmla="*/ 20739 h 141"/>
              <a:gd name="T20" fmla="*/ 304651 w 160"/>
              <a:gd name="T21" fmla="*/ 86412 h 141"/>
              <a:gd name="T22" fmla="*/ 294382 w 160"/>
              <a:gd name="T23" fmla="*/ 141715 h 141"/>
              <a:gd name="T24" fmla="*/ 359420 w 160"/>
              <a:gd name="T25" fmla="*/ 197019 h 141"/>
              <a:gd name="T26" fmla="*/ 462112 w 160"/>
              <a:gd name="T27" fmla="*/ 397495 h 141"/>
              <a:gd name="T28" fmla="*/ 527150 w 160"/>
              <a:gd name="T29" fmla="*/ 449342 h 141"/>
              <a:gd name="T30" fmla="*/ 547688 w 160"/>
              <a:gd name="T31" fmla="*/ 476994 h 141"/>
              <a:gd name="T32" fmla="*/ 482650 w 160"/>
              <a:gd name="T33" fmla="*/ 390582 h 141"/>
              <a:gd name="T34" fmla="*/ 489496 w 160"/>
              <a:gd name="T35" fmla="*/ 300713 h 141"/>
              <a:gd name="T36" fmla="*/ 386805 w 160"/>
              <a:gd name="T37" fmla="*/ 300713 h 141"/>
              <a:gd name="T38" fmla="*/ 397074 w 160"/>
              <a:gd name="T39" fmla="*/ 390582 h 141"/>
              <a:gd name="T40" fmla="*/ 332036 w 160"/>
              <a:gd name="T41" fmla="*/ 476994 h 141"/>
              <a:gd name="T42" fmla="*/ 352574 w 160"/>
              <a:gd name="T43" fmla="*/ 449342 h 141"/>
              <a:gd name="T44" fmla="*/ 417612 w 160"/>
              <a:gd name="T45" fmla="*/ 397495 h 141"/>
              <a:gd name="T46" fmla="*/ 410766 w 160"/>
              <a:gd name="T47" fmla="*/ 342191 h 141"/>
              <a:gd name="T48" fmla="*/ 444997 w 160"/>
              <a:gd name="T49" fmla="*/ 276518 h 141"/>
              <a:gd name="T50" fmla="*/ 465535 w 160"/>
              <a:gd name="T51" fmla="*/ 349104 h 141"/>
              <a:gd name="T52" fmla="*/ 205383 w 160"/>
              <a:gd name="T53" fmla="*/ 487363 h 141"/>
              <a:gd name="T54" fmla="*/ 205383 w 160"/>
              <a:gd name="T55" fmla="*/ 425146 h 141"/>
              <a:gd name="T56" fmla="*/ 160883 w 160"/>
              <a:gd name="T57" fmla="*/ 342191 h 141"/>
              <a:gd name="T58" fmla="*/ 102692 w 160"/>
              <a:gd name="T59" fmla="*/ 255779 h 141"/>
              <a:gd name="T60" fmla="*/ 65038 w 160"/>
              <a:gd name="T61" fmla="*/ 362930 h 141"/>
              <a:gd name="T62" fmla="*/ 0 w 160"/>
              <a:gd name="T63" fmla="*/ 449342 h 141"/>
              <a:gd name="T64" fmla="*/ 20538 w 160"/>
              <a:gd name="T65" fmla="*/ 476994 h 141"/>
              <a:gd name="T66" fmla="*/ 78730 w 160"/>
              <a:gd name="T67" fmla="*/ 407864 h 141"/>
              <a:gd name="T68" fmla="*/ 82153 w 160"/>
              <a:gd name="T69" fmla="*/ 349104 h 141"/>
              <a:gd name="T70" fmla="*/ 102692 w 160"/>
              <a:gd name="T71" fmla="*/ 276518 h 141"/>
              <a:gd name="T72" fmla="*/ 136922 w 160"/>
              <a:gd name="T73" fmla="*/ 342191 h 141"/>
              <a:gd name="T74" fmla="*/ 130076 w 160"/>
              <a:gd name="T75" fmla="*/ 397495 h 141"/>
              <a:gd name="T76" fmla="*/ 195114 w 160"/>
              <a:gd name="T77" fmla="*/ 449342 h 141"/>
              <a:gd name="T78" fmla="*/ 284113 w 160"/>
              <a:gd name="T79" fmla="*/ 369843 h 141"/>
              <a:gd name="T80" fmla="*/ 287536 w 160"/>
              <a:gd name="T81" fmla="*/ 293800 h 141"/>
              <a:gd name="T82" fmla="*/ 260152 w 160"/>
              <a:gd name="T83" fmla="*/ 259236 h 141"/>
              <a:gd name="T84" fmla="*/ 304651 w 160"/>
              <a:gd name="T85" fmla="*/ 238497 h 141"/>
              <a:gd name="T86" fmla="*/ 273844 w 160"/>
              <a:gd name="T87" fmla="*/ 210845 h 141"/>
              <a:gd name="T88" fmla="*/ 260152 w 160"/>
              <a:gd name="T89" fmla="*/ 238497 h 141"/>
              <a:gd name="T90" fmla="*/ 287536 w 160"/>
              <a:gd name="T91" fmla="*/ 314539 h 141"/>
              <a:gd name="T92" fmla="*/ 243037 w 160"/>
              <a:gd name="T93" fmla="*/ 345648 h 141"/>
              <a:gd name="T94" fmla="*/ 263575 w 160"/>
              <a:gd name="T95" fmla="*/ 369843 h 14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41">
                <a:moveTo>
                  <a:pt x="105" y="57"/>
                </a:moveTo>
                <a:cubicBezTo>
                  <a:pt x="105" y="65"/>
                  <a:pt x="105" y="65"/>
                  <a:pt x="105" y="65"/>
                </a:cubicBezTo>
                <a:cubicBezTo>
                  <a:pt x="105" y="66"/>
                  <a:pt x="107" y="68"/>
                  <a:pt x="108" y="68"/>
                </a:cubicBezTo>
                <a:cubicBezTo>
                  <a:pt x="110" y="68"/>
                  <a:pt x="112" y="66"/>
                  <a:pt x="112" y="65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4"/>
                  <a:pt x="110" y="51"/>
                  <a:pt x="108" y="50"/>
                </a:cubicBezTo>
                <a:cubicBezTo>
                  <a:pt x="102" y="45"/>
                  <a:pt x="96" y="41"/>
                  <a:pt x="93" y="39"/>
                </a:cubicBezTo>
                <a:cubicBezTo>
                  <a:pt x="93" y="31"/>
                  <a:pt x="93" y="31"/>
                  <a:pt x="93" y="31"/>
                </a:cubicBezTo>
                <a:cubicBezTo>
                  <a:pt x="94" y="30"/>
                  <a:pt x="95" y="28"/>
                  <a:pt x="95" y="2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6"/>
                  <a:pt x="89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1" y="0"/>
                  <a:pt x="65" y="6"/>
                  <a:pt x="65" y="14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8"/>
                  <a:pt x="66" y="30"/>
                  <a:pt x="67" y="31"/>
                </a:cubicBezTo>
                <a:cubicBezTo>
                  <a:pt x="67" y="39"/>
                  <a:pt x="67" y="39"/>
                  <a:pt x="67" y="39"/>
                </a:cubicBezTo>
                <a:cubicBezTo>
                  <a:pt x="64" y="41"/>
                  <a:pt x="58" y="45"/>
                  <a:pt x="52" y="50"/>
                </a:cubicBezTo>
                <a:cubicBezTo>
                  <a:pt x="50" y="51"/>
                  <a:pt x="48" y="54"/>
                  <a:pt x="48" y="57"/>
                </a:cubicBezTo>
                <a:cubicBezTo>
                  <a:pt x="48" y="65"/>
                  <a:pt x="48" y="65"/>
                  <a:pt x="48" y="65"/>
                </a:cubicBezTo>
                <a:cubicBezTo>
                  <a:pt x="48" y="66"/>
                  <a:pt x="50" y="68"/>
                  <a:pt x="52" y="68"/>
                </a:cubicBezTo>
                <a:cubicBezTo>
                  <a:pt x="53" y="68"/>
                  <a:pt x="55" y="66"/>
                  <a:pt x="55" y="65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56"/>
                  <a:pt x="55" y="55"/>
                  <a:pt x="56" y="55"/>
                </a:cubicBezTo>
                <a:cubicBezTo>
                  <a:pt x="63" y="49"/>
                  <a:pt x="70" y="45"/>
                  <a:pt x="72" y="44"/>
                </a:cubicBezTo>
                <a:cubicBezTo>
                  <a:pt x="73" y="44"/>
                  <a:pt x="74" y="42"/>
                  <a:pt x="74" y="41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29"/>
                  <a:pt x="73" y="28"/>
                  <a:pt x="72" y="27"/>
                </a:cubicBezTo>
                <a:cubicBezTo>
                  <a:pt x="72" y="27"/>
                  <a:pt x="71" y="26"/>
                  <a:pt x="71" y="25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0"/>
                  <a:pt x="75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5" y="6"/>
                  <a:pt x="89" y="10"/>
                  <a:pt x="89" y="14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26"/>
                  <a:pt x="88" y="27"/>
                  <a:pt x="88" y="27"/>
                </a:cubicBezTo>
                <a:cubicBezTo>
                  <a:pt x="87" y="28"/>
                  <a:pt x="86" y="29"/>
                  <a:pt x="86" y="3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4"/>
                  <a:pt x="88" y="44"/>
                </a:cubicBezTo>
                <a:cubicBezTo>
                  <a:pt x="90" y="45"/>
                  <a:pt x="97" y="49"/>
                  <a:pt x="104" y="55"/>
                </a:cubicBezTo>
                <a:cubicBezTo>
                  <a:pt x="105" y="55"/>
                  <a:pt x="105" y="56"/>
                  <a:pt x="105" y="57"/>
                </a:cubicBezTo>
                <a:close/>
                <a:moveTo>
                  <a:pt x="136" y="101"/>
                </a:moveTo>
                <a:cubicBezTo>
                  <a:pt x="135" y="101"/>
                  <a:pt x="135" y="102"/>
                  <a:pt x="135" y="103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5" y="117"/>
                  <a:pt x="137" y="118"/>
                </a:cubicBezTo>
                <a:cubicBezTo>
                  <a:pt x="138" y="119"/>
                  <a:pt x="146" y="123"/>
                  <a:pt x="153" y="128"/>
                </a:cubicBezTo>
                <a:cubicBezTo>
                  <a:pt x="153" y="129"/>
                  <a:pt x="154" y="129"/>
                  <a:pt x="154" y="13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4" y="140"/>
                  <a:pt x="155" y="141"/>
                  <a:pt x="157" y="141"/>
                </a:cubicBezTo>
                <a:cubicBezTo>
                  <a:pt x="159" y="141"/>
                  <a:pt x="160" y="140"/>
                  <a:pt x="160" y="138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5"/>
                  <a:pt x="157" y="123"/>
                </a:cubicBezTo>
                <a:cubicBezTo>
                  <a:pt x="151" y="118"/>
                  <a:pt x="144" y="115"/>
                  <a:pt x="141" y="113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3" y="103"/>
                  <a:pt x="143" y="101"/>
                  <a:pt x="143" y="99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0"/>
                  <a:pt x="137" y="74"/>
                  <a:pt x="13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0" y="74"/>
                  <a:pt x="113" y="80"/>
                  <a:pt x="113" y="8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1"/>
                  <a:pt x="114" y="103"/>
                  <a:pt x="116" y="105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3" y="115"/>
                  <a:pt x="106" y="118"/>
                  <a:pt x="100" y="123"/>
                </a:cubicBezTo>
                <a:cubicBezTo>
                  <a:pt x="98" y="125"/>
                  <a:pt x="97" y="128"/>
                  <a:pt x="97" y="13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40"/>
                  <a:pt x="98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29"/>
                  <a:pt x="104" y="129"/>
                  <a:pt x="104" y="128"/>
                </a:cubicBezTo>
                <a:cubicBezTo>
                  <a:pt x="111" y="123"/>
                  <a:pt x="119" y="119"/>
                  <a:pt x="120" y="118"/>
                </a:cubicBezTo>
                <a:cubicBezTo>
                  <a:pt x="121" y="117"/>
                  <a:pt x="122" y="116"/>
                  <a:pt x="122" y="115"/>
                </a:cubicBezTo>
                <a:cubicBezTo>
                  <a:pt x="122" y="103"/>
                  <a:pt x="122" y="103"/>
                  <a:pt x="122" y="103"/>
                </a:cubicBezTo>
                <a:cubicBezTo>
                  <a:pt x="122" y="102"/>
                  <a:pt x="122" y="101"/>
                  <a:pt x="121" y="101"/>
                </a:cubicBezTo>
                <a:cubicBezTo>
                  <a:pt x="120" y="100"/>
                  <a:pt x="120" y="100"/>
                  <a:pt x="120" y="99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83"/>
                  <a:pt x="123" y="80"/>
                  <a:pt x="127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4" y="80"/>
                  <a:pt x="137" y="83"/>
                  <a:pt x="137" y="87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7" y="100"/>
                  <a:pt x="137" y="100"/>
                  <a:pt x="136" y="101"/>
                </a:cubicBezTo>
                <a:close/>
                <a:moveTo>
                  <a:pt x="57" y="130"/>
                </a:moveTo>
                <a:cubicBezTo>
                  <a:pt x="57" y="138"/>
                  <a:pt x="57" y="138"/>
                  <a:pt x="57" y="138"/>
                </a:cubicBezTo>
                <a:cubicBezTo>
                  <a:pt x="57" y="140"/>
                  <a:pt x="58" y="141"/>
                  <a:pt x="60" y="141"/>
                </a:cubicBezTo>
                <a:cubicBezTo>
                  <a:pt x="62" y="141"/>
                  <a:pt x="63" y="140"/>
                  <a:pt x="63" y="13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8"/>
                  <a:pt x="62" y="125"/>
                  <a:pt x="60" y="123"/>
                </a:cubicBezTo>
                <a:cubicBezTo>
                  <a:pt x="54" y="118"/>
                  <a:pt x="47" y="115"/>
                  <a:pt x="44" y="113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6" y="103"/>
                  <a:pt x="47" y="101"/>
                  <a:pt x="47" y="99"/>
                </a:cubicBezTo>
                <a:cubicBezTo>
                  <a:pt x="47" y="87"/>
                  <a:pt x="47" y="87"/>
                  <a:pt x="47" y="87"/>
                </a:cubicBezTo>
                <a:cubicBezTo>
                  <a:pt x="47" y="80"/>
                  <a:pt x="40" y="74"/>
                  <a:pt x="33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23" y="74"/>
                  <a:pt x="17" y="80"/>
                  <a:pt x="17" y="87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101"/>
                  <a:pt x="17" y="103"/>
                  <a:pt x="19" y="10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6" y="115"/>
                  <a:pt x="9" y="118"/>
                  <a:pt x="3" y="123"/>
                </a:cubicBezTo>
                <a:cubicBezTo>
                  <a:pt x="1" y="125"/>
                  <a:pt x="0" y="128"/>
                  <a:pt x="0" y="13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1" y="141"/>
                  <a:pt x="3" y="141"/>
                </a:cubicBezTo>
                <a:cubicBezTo>
                  <a:pt x="5" y="141"/>
                  <a:pt x="6" y="140"/>
                  <a:pt x="6" y="138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7" y="129"/>
                  <a:pt x="7" y="128"/>
                </a:cubicBezTo>
                <a:cubicBezTo>
                  <a:pt x="14" y="123"/>
                  <a:pt x="22" y="119"/>
                  <a:pt x="23" y="118"/>
                </a:cubicBezTo>
                <a:cubicBezTo>
                  <a:pt x="25" y="118"/>
                  <a:pt x="25" y="116"/>
                  <a:pt x="25" y="115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02"/>
                  <a:pt x="25" y="101"/>
                  <a:pt x="24" y="101"/>
                </a:cubicBezTo>
                <a:cubicBezTo>
                  <a:pt x="23" y="100"/>
                  <a:pt x="23" y="100"/>
                  <a:pt x="23" y="99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3"/>
                  <a:pt x="26" y="80"/>
                  <a:pt x="30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37" y="80"/>
                  <a:pt x="40" y="83"/>
                  <a:pt x="40" y="87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0"/>
                  <a:pt x="39" y="101"/>
                </a:cubicBezTo>
                <a:cubicBezTo>
                  <a:pt x="38" y="101"/>
                  <a:pt x="38" y="102"/>
                  <a:pt x="38" y="104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6"/>
                  <a:pt x="39" y="118"/>
                  <a:pt x="40" y="118"/>
                </a:cubicBezTo>
                <a:cubicBezTo>
                  <a:pt x="41" y="119"/>
                  <a:pt x="49" y="123"/>
                  <a:pt x="56" y="128"/>
                </a:cubicBezTo>
                <a:cubicBezTo>
                  <a:pt x="56" y="129"/>
                  <a:pt x="57" y="129"/>
                  <a:pt x="57" y="130"/>
                </a:cubicBezTo>
                <a:close/>
                <a:moveTo>
                  <a:pt x="80" y="114"/>
                </a:moveTo>
                <a:cubicBezTo>
                  <a:pt x="82" y="114"/>
                  <a:pt x="83" y="113"/>
                  <a:pt x="83" y="111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4" y="107"/>
                  <a:pt x="84" y="107"/>
                  <a:pt x="84" y="107"/>
                </a:cubicBezTo>
                <a:cubicBezTo>
                  <a:pt x="90" y="107"/>
                  <a:pt x="95" y="102"/>
                  <a:pt x="95" y="96"/>
                </a:cubicBezTo>
                <a:cubicBezTo>
                  <a:pt x="95" y="90"/>
                  <a:pt x="90" y="85"/>
                  <a:pt x="84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4" y="85"/>
                  <a:pt x="72" y="82"/>
                  <a:pt x="72" y="80"/>
                </a:cubicBezTo>
                <a:cubicBezTo>
                  <a:pt x="72" y="77"/>
                  <a:pt x="74" y="75"/>
                  <a:pt x="76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1" y="75"/>
                  <a:pt x="92" y="74"/>
                  <a:pt x="92" y="72"/>
                </a:cubicBezTo>
                <a:cubicBezTo>
                  <a:pt x="92" y="70"/>
                  <a:pt x="91" y="69"/>
                  <a:pt x="89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3"/>
                  <a:pt x="82" y="61"/>
                  <a:pt x="80" y="61"/>
                </a:cubicBezTo>
                <a:cubicBezTo>
                  <a:pt x="78" y="61"/>
                  <a:pt x="77" y="63"/>
                  <a:pt x="77" y="65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6" y="69"/>
                  <a:pt x="76" y="69"/>
                </a:cubicBezTo>
                <a:cubicBezTo>
                  <a:pt x="70" y="69"/>
                  <a:pt x="65" y="74"/>
                  <a:pt x="65" y="80"/>
                </a:cubicBezTo>
                <a:cubicBezTo>
                  <a:pt x="65" y="86"/>
                  <a:pt x="70" y="91"/>
                  <a:pt x="76" y="91"/>
                </a:cubicBezTo>
                <a:cubicBezTo>
                  <a:pt x="84" y="91"/>
                  <a:pt x="84" y="91"/>
                  <a:pt x="84" y="91"/>
                </a:cubicBezTo>
                <a:cubicBezTo>
                  <a:pt x="86" y="91"/>
                  <a:pt x="88" y="93"/>
                  <a:pt x="88" y="96"/>
                </a:cubicBezTo>
                <a:cubicBezTo>
                  <a:pt x="88" y="98"/>
                  <a:pt x="86" y="100"/>
                  <a:pt x="84" y="100"/>
                </a:cubicBezTo>
                <a:cubicBezTo>
                  <a:pt x="71" y="100"/>
                  <a:pt x="71" y="100"/>
                  <a:pt x="71" y="100"/>
                </a:cubicBezTo>
                <a:cubicBezTo>
                  <a:pt x="69" y="100"/>
                  <a:pt x="67" y="102"/>
                  <a:pt x="67" y="104"/>
                </a:cubicBezTo>
                <a:cubicBezTo>
                  <a:pt x="67" y="105"/>
                  <a:pt x="69" y="107"/>
                  <a:pt x="71" y="107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3"/>
                  <a:pt x="78" y="114"/>
                  <a:pt x="80" y="1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1" name="Freeform 26">
            <a:extLst>
              <a:ext uri="{FF2B5EF4-FFF2-40B4-BE49-F238E27FC236}">
                <a16:creationId xmlns:a16="http://schemas.microsoft.com/office/drawing/2014/main" id="{27BCE92C-AC31-4483-BE89-DA2A0728311D}"/>
              </a:ext>
            </a:extLst>
          </p:cNvPr>
          <p:cNvSpPr>
            <a:spLocks noEditPoints="1"/>
          </p:cNvSpPr>
          <p:nvPr/>
        </p:nvSpPr>
        <p:spPr bwMode="auto">
          <a:xfrm>
            <a:off x="4759091" y="3292453"/>
            <a:ext cx="406986" cy="448068"/>
          </a:xfrm>
          <a:custGeom>
            <a:avLst/>
            <a:gdLst>
              <a:gd name="T0" fmla="*/ 68468 w 147"/>
              <a:gd name="T1" fmla="*/ 0 h 160"/>
              <a:gd name="T2" fmla="*/ 0 w 147"/>
              <a:gd name="T3" fmla="*/ 69255 h 160"/>
              <a:gd name="T4" fmla="*/ 68468 w 147"/>
              <a:gd name="T5" fmla="*/ 141972 h 160"/>
              <a:gd name="T6" fmla="*/ 140359 w 147"/>
              <a:gd name="T7" fmla="*/ 69255 h 160"/>
              <a:gd name="T8" fmla="*/ 68468 w 147"/>
              <a:gd name="T9" fmla="*/ 0 h 160"/>
              <a:gd name="T10" fmla="*/ 68468 w 147"/>
              <a:gd name="T11" fmla="*/ 117733 h 160"/>
              <a:gd name="T12" fmla="*/ 20540 w 147"/>
              <a:gd name="T13" fmla="*/ 69255 h 160"/>
              <a:gd name="T14" fmla="*/ 68468 w 147"/>
              <a:gd name="T15" fmla="*/ 20776 h 160"/>
              <a:gd name="T16" fmla="*/ 116395 w 147"/>
              <a:gd name="T17" fmla="*/ 69255 h 160"/>
              <a:gd name="T18" fmla="*/ 68468 w 147"/>
              <a:gd name="T19" fmla="*/ 117733 h 160"/>
              <a:gd name="T20" fmla="*/ 68468 w 147"/>
              <a:gd name="T21" fmla="*/ 207764 h 160"/>
              <a:gd name="T22" fmla="*/ 0 w 147"/>
              <a:gd name="T23" fmla="*/ 277019 h 160"/>
              <a:gd name="T24" fmla="*/ 68468 w 147"/>
              <a:gd name="T25" fmla="*/ 346274 h 160"/>
              <a:gd name="T26" fmla="*/ 140359 w 147"/>
              <a:gd name="T27" fmla="*/ 277019 h 160"/>
              <a:gd name="T28" fmla="*/ 68468 w 147"/>
              <a:gd name="T29" fmla="*/ 207764 h 160"/>
              <a:gd name="T30" fmla="*/ 68468 w 147"/>
              <a:gd name="T31" fmla="*/ 325497 h 160"/>
              <a:gd name="T32" fmla="*/ 20540 w 147"/>
              <a:gd name="T33" fmla="*/ 277019 h 160"/>
              <a:gd name="T34" fmla="*/ 68468 w 147"/>
              <a:gd name="T35" fmla="*/ 228541 h 160"/>
              <a:gd name="T36" fmla="*/ 116395 w 147"/>
              <a:gd name="T37" fmla="*/ 277019 h 160"/>
              <a:gd name="T38" fmla="*/ 68468 w 147"/>
              <a:gd name="T39" fmla="*/ 325497 h 160"/>
              <a:gd name="T40" fmla="*/ 68468 w 147"/>
              <a:gd name="T41" fmla="*/ 412066 h 160"/>
              <a:gd name="T42" fmla="*/ 0 w 147"/>
              <a:gd name="T43" fmla="*/ 484783 h 160"/>
              <a:gd name="T44" fmla="*/ 68468 w 147"/>
              <a:gd name="T45" fmla="*/ 554038 h 160"/>
              <a:gd name="T46" fmla="*/ 140359 w 147"/>
              <a:gd name="T47" fmla="*/ 484783 h 160"/>
              <a:gd name="T48" fmla="*/ 68468 w 147"/>
              <a:gd name="T49" fmla="*/ 412066 h 160"/>
              <a:gd name="T50" fmla="*/ 68468 w 147"/>
              <a:gd name="T51" fmla="*/ 533262 h 160"/>
              <a:gd name="T52" fmla="*/ 20540 w 147"/>
              <a:gd name="T53" fmla="*/ 484783 h 160"/>
              <a:gd name="T54" fmla="*/ 68468 w 147"/>
              <a:gd name="T55" fmla="*/ 436305 h 160"/>
              <a:gd name="T56" fmla="*/ 116395 w 147"/>
              <a:gd name="T57" fmla="*/ 484783 h 160"/>
              <a:gd name="T58" fmla="*/ 68468 w 147"/>
              <a:gd name="T59" fmla="*/ 533262 h 160"/>
              <a:gd name="T60" fmla="*/ 503238 w 147"/>
              <a:gd name="T61" fmla="*/ 65792 h 160"/>
              <a:gd name="T62" fmla="*/ 492968 w 147"/>
              <a:gd name="T63" fmla="*/ 55404 h 160"/>
              <a:gd name="T64" fmla="*/ 212250 w 147"/>
              <a:gd name="T65" fmla="*/ 55404 h 160"/>
              <a:gd name="T66" fmla="*/ 201980 w 147"/>
              <a:gd name="T67" fmla="*/ 65792 h 160"/>
              <a:gd name="T68" fmla="*/ 212250 w 147"/>
              <a:gd name="T69" fmla="*/ 76180 h 160"/>
              <a:gd name="T70" fmla="*/ 492968 w 147"/>
              <a:gd name="T71" fmla="*/ 76180 h 160"/>
              <a:gd name="T72" fmla="*/ 503238 w 147"/>
              <a:gd name="T73" fmla="*/ 65792 h 160"/>
              <a:gd name="T74" fmla="*/ 208827 w 147"/>
              <a:gd name="T75" fmla="*/ 266631 h 160"/>
              <a:gd name="T76" fmla="*/ 198556 w 147"/>
              <a:gd name="T77" fmla="*/ 277019 h 160"/>
              <a:gd name="T78" fmla="*/ 208827 w 147"/>
              <a:gd name="T79" fmla="*/ 287407 h 160"/>
              <a:gd name="T80" fmla="*/ 486121 w 147"/>
              <a:gd name="T81" fmla="*/ 287407 h 160"/>
              <a:gd name="T82" fmla="*/ 499815 w 147"/>
              <a:gd name="T83" fmla="*/ 277019 h 160"/>
              <a:gd name="T84" fmla="*/ 486121 w 147"/>
              <a:gd name="T85" fmla="*/ 266631 h 160"/>
              <a:gd name="T86" fmla="*/ 208827 w 147"/>
              <a:gd name="T87" fmla="*/ 266631 h 160"/>
              <a:gd name="T88" fmla="*/ 499815 w 147"/>
              <a:gd name="T89" fmla="*/ 484783 h 160"/>
              <a:gd name="T90" fmla="*/ 486121 w 147"/>
              <a:gd name="T91" fmla="*/ 474395 h 160"/>
              <a:gd name="T92" fmla="*/ 208827 w 147"/>
              <a:gd name="T93" fmla="*/ 474395 h 160"/>
              <a:gd name="T94" fmla="*/ 198556 w 147"/>
              <a:gd name="T95" fmla="*/ 484783 h 160"/>
              <a:gd name="T96" fmla="*/ 208827 w 147"/>
              <a:gd name="T97" fmla="*/ 495171 h 160"/>
              <a:gd name="T98" fmla="*/ 486121 w 147"/>
              <a:gd name="T99" fmla="*/ 495171 h 160"/>
              <a:gd name="T100" fmla="*/ 499815 w 147"/>
              <a:gd name="T101" fmla="*/ 484783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7" h="160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1"/>
                  <a:pt x="20" y="41"/>
                </a:cubicBezTo>
                <a:cubicBezTo>
                  <a:pt x="31" y="41"/>
                  <a:pt x="41" y="31"/>
                  <a:pt x="41" y="20"/>
                </a:cubicBezTo>
                <a:cubicBezTo>
                  <a:pt x="41" y="9"/>
                  <a:pt x="31" y="0"/>
                  <a:pt x="20" y="0"/>
                </a:cubicBezTo>
                <a:close/>
                <a:moveTo>
                  <a:pt x="20" y="34"/>
                </a:moveTo>
                <a:cubicBezTo>
                  <a:pt x="13" y="34"/>
                  <a:pt x="6" y="28"/>
                  <a:pt x="6" y="20"/>
                </a:cubicBezTo>
                <a:cubicBezTo>
                  <a:pt x="6" y="13"/>
                  <a:pt x="13" y="6"/>
                  <a:pt x="20" y="6"/>
                </a:cubicBezTo>
                <a:cubicBezTo>
                  <a:pt x="28" y="6"/>
                  <a:pt x="34" y="13"/>
                  <a:pt x="34" y="20"/>
                </a:cubicBezTo>
                <a:cubicBezTo>
                  <a:pt x="34" y="28"/>
                  <a:pt x="28" y="34"/>
                  <a:pt x="20" y="34"/>
                </a:cubicBezTo>
                <a:close/>
                <a:moveTo>
                  <a:pt x="20" y="60"/>
                </a:moveTo>
                <a:cubicBezTo>
                  <a:pt x="9" y="60"/>
                  <a:pt x="0" y="69"/>
                  <a:pt x="0" y="80"/>
                </a:cubicBezTo>
                <a:cubicBezTo>
                  <a:pt x="0" y="91"/>
                  <a:pt x="9" y="100"/>
                  <a:pt x="20" y="100"/>
                </a:cubicBezTo>
                <a:cubicBezTo>
                  <a:pt x="31" y="100"/>
                  <a:pt x="41" y="91"/>
                  <a:pt x="41" y="80"/>
                </a:cubicBezTo>
                <a:cubicBezTo>
                  <a:pt x="41" y="69"/>
                  <a:pt x="31" y="60"/>
                  <a:pt x="20" y="60"/>
                </a:cubicBezTo>
                <a:close/>
                <a:moveTo>
                  <a:pt x="20" y="94"/>
                </a:moveTo>
                <a:cubicBezTo>
                  <a:pt x="13" y="94"/>
                  <a:pt x="6" y="88"/>
                  <a:pt x="6" y="80"/>
                </a:cubicBezTo>
                <a:cubicBezTo>
                  <a:pt x="6" y="72"/>
                  <a:pt x="13" y="66"/>
                  <a:pt x="20" y="66"/>
                </a:cubicBezTo>
                <a:cubicBezTo>
                  <a:pt x="28" y="66"/>
                  <a:pt x="34" y="72"/>
                  <a:pt x="34" y="80"/>
                </a:cubicBezTo>
                <a:cubicBezTo>
                  <a:pt x="34" y="88"/>
                  <a:pt x="28" y="94"/>
                  <a:pt x="20" y="94"/>
                </a:cubicBezTo>
                <a:close/>
                <a:moveTo>
                  <a:pt x="20" y="119"/>
                </a:moveTo>
                <a:cubicBezTo>
                  <a:pt x="9" y="119"/>
                  <a:pt x="0" y="129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31" y="160"/>
                  <a:pt x="41" y="151"/>
                  <a:pt x="41" y="140"/>
                </a:cubicBezTo>
                <a:cubicBezTo>
                  <a:pt x="41" y="129"/>
                  <a:pt x="31" y="119"/>
                  <a:pt x="20" y="119"/>
                </a:cubicBezTo>
                <a:close/>
                <a:moveTo>
                  <a:pt x="20" y="154"/>
                </a:moveTo>
                <a:cubicBezTo>
                  <a:pt x="13" y="154"/>
                  <a:pt x="6" y="147"/>
                  <a:pt x="6" y="140"/>
                </a:cubicBezTo>
                <a:cubicBezTo>
                  <a:pt x="6" y="132"/>
                  <a:pt x="13" y="126"/>
                  <a:pt x="20" y="126"/>
                </a:cubicBezTo>
                <a:cubicBezTo>
                  <a:pt x="28" y="126"/>
                  <a:pt x="34" y="132"/>
                  <a:pt x="34" y="140"/>
                </a:cubicBezTo>
                <a:cubicBezTo>
                  <a:pt x="34" y="147"/>
                  <a:pt x="28" y="154"/>
                  <a:pt x="20" y="154"/>
                </a:cubicBezTo>
                <a:close/>
                <a:moveTo>
                  <a:pt x="147" y="19"/>
                </a:moveTo>
                <a:cubicBezTo>
                  <a:pt x="147" y="17"/>
                  <a:pt x="145" y="16"/>
                  <a:pt x="144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1" y="16"/>
                  <a:pt x="59" y="17"/>
                  <a:pt x="59" y="19"/>
                </a:cubicBezTo>
                <a:cubicBezTo>
                  <a:pt x="59" y="21"/>
                  <a:pt x="61" y="22"/>
                  <a:pt x="62" y="22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5" y="22"/>
                  <a:pt x="147" y="21"/>
                  <a:pt x="147" y="19"/>
                </a:cubicBezTo>
                <a:close/>
                <a:moveTo>
                  <a:pt x="61" y="77"/>
                </a:moveTo>
                <a:cubicBezTo>
                  <a:pt x="59" y="77"/>
                  <a:pt x="58" y="78"/>
                  <a:pt x="58" y="80"/>
                </a:cubicBezTo>
                <a:cubicBezTo>
                  <a:pt x="58" y="82"/>
                  <a:pt x="59" y="83"/>
                  <a:pt x="61" y="83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144" y="83"/>
                  <a:pt x="146" y="82"/>
                  <a:pt x="146" y="80"/>
                </a:cubicBezTo>
                <a:cubicBezTo>
                  <a:pt x="146" y="78"/>
                  <a:pt x="144" y="77"/>
                  <a:pt x="142" y="77"/>
                </a:cubicBezTo>
                <a:lnTo>
                  <a:pt x="61" y="77"/>
                </a:lnTo>
                <a:close/>
                <a:moveTo>
                  <a:pt x="146" y="140"/>
                </a:moveTo>
                <a:cubicBezTo>
                  <a:pt x="146" y="138"/>
                  <a:pt x="144" y="137"/>
                  <a:pt x="14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59" y="137"/>
                  <a:pt x="58" y="138"/>
                  <a:pt x="58" y="140"/>
                </a:cubicBezTo>
                <a:cubicBezTo>
                  <a:pt x="58" y="142"/>
                  <a:pt x="59" y="143"/>
                  <a:pt x="61" y="143"/>
                </a:cubicBezTo>
                <a:cubicBezTo>
                  <a:pt x="142" y="143"/>
                  <a:pt x="142" y="143"/>
                  <a:pt x="142" y="143"/>
                </a:cubicBezTo>
                <a:cubicBezTo>
                  <a:pt x="144" y="143"/>
                  <a:pt x="146" y="142"/>
                  <a:pt x="146" y="1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37902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 8">
            <a:extLst>
              <a:ext uri="{FF2B5EF4-FFF2-40B4-BE49-F238E27FC236}">
                <a16:creationId xmlns:a16="http://schemas.microsoft.com/office/drawing/2014/main" id="{CAD7DD7C-8772-40DB-B394-0F84104840A5}"/>
              </a:ext>
            </a:extLst>
          </p:cNvPr>
          <p:cNvSpPr>
            <a:spLocks noEditPoints="1"/>
          </p:cNvSpPr>
          <p:nvPr/>
        </p:nvSpPr>
        <p:spPr bwMode="auto">
          <a:xfrm>
            <a:off x="1754748" y="1287535"/>
            <a:ext cx="440524" cy="418358"/>
          </a:xfrm>
          <a:custGeom>
            <a:avLst/>
            <a:gdLst>
              <a:gd name="T0" fmla="*/ 109855 w 160"/>
              <a:gd name="T1" fmla="*/ 435497 h 158"/>
              <a:gd name="T2" fmla="*/ 116721 w 160"/>
              <a:gd name="T3" fmla="*/ 546100 h 158"/>
              <a:gd name="T4" fmla="*/ 127020 w 160"/>
              <a:gd name="T5" fmla="*/ 542644 h 158"/>
              <a:gd name="T6" fmla="*/ 446286 w 160"/>
              <a:gd name="T7" fmla="*/ 435497 h 158"/>
              <a:gd name="T8" fmla="*/ 508079 w 160"/>
              <a:gd name="T9" fmla="*/ 376740 h 158"/>
              <a:gd name="T10" fmla="*/ 446286 w 160"/>
              <a:gd name="T11" fmla="*/ 414759 h 158"/>
              <a:gd name="T12" fmla="*/ 226576 w 160"/>
              <a:gd name="T13" fmla="*/ 418216 h 158"/>
              <a:gd name="T14" fmla="*/ 130453 w 160"/>
              <a:gd name="T15" fmla="*/ 425128 h 158"/>
              <a:gd name="T16" fmla="*/ 72092 w 160"/>
              <a:gd name="T17" fmla="*/ 414759 h 158"/>
              <a:gd name="T18" fmla="*/ 20598 w 160"/>
              <a:gd name="T19" fmla="*/ 134797 h 158"/>
              <a:gd name="T20" fmla="*/ 302101 w 160"/>
              <a:gd name="T21" fmla="*/ 82952 h 158"/>
              <a:gd name="T22" fmla="*/ 302101 w 160"/>
              <a:gd name="T23" fmla="*/ 58758 h 158"/>
              <a:gd name="T24" fmla="*/ 0 w 160"/>
              <a:gd name="T25" fmla="*/ 134797 h 158"/>
              <a:gd name="T26" fmla="*/ 72092 w 160"/>
              <a:gd name="T27" fmla="*/ 435497 h 158"/>
              <a:gd name="T28" fmla="*/ 267772 w 160"/>
              <a:gd name="T29" fmla="*/ 138253 h 158"/>
              <a:gd name="T30" fmla="*/ 192246 w 160"/>
              <a:gd name="T31" fmla="*/ 158991 h 158"/>
              <a:gd name="T32" fmla="*/ 216277 w 160"/>
              <a:gd name="T33" fmla="*/ 342177 h 158"/>
              <a:gd name="T34" fmla="*/ 281503 w 160"/>
              <a:gd name="T35" fmla="*/ 338720 h 158"/>
              <a:gd name="T36" fmla="*/ 470317 w 160"/>
              <a:gd name="T37" fmla="*/ 352546 h 158"/>
              <a:gd name="T38" fmla="*/ 549275 w 160"/>
              <a:gd name="T39" fmla="*/ 172816 h 158"/>
              <a:gd name="T40" fmla="*/ 497780 w 160"/>
              <a:gd name="T41" fmla="*/ 120972 h 158"/>
              <a:gd name="T42" fmla="*/ 425688 w 160"/>
              <a:gd name="T43" fmla="*/ 69127 h 158"/>
              <a:gd name="T44" fmla="*/ 350163 w 160"/>
              <a:gd name="T45" fmla="*/ 10369 h 158"/>
              <a:gd name="T46" fmla="*/ 343297 w 160"/>
              <a:gd name="T47" fmla="*/ 82952 h 158"/>
              <a:gd name="T48" fmla="*/ 284936 w 160"/>
              <a:gd name="T49" fmla="*/ 145166 h 158"/>
              <a:gd name="T50" fmla="*/ 216277 w 160"/>
              <a:gd name="T51" fmla="*/ 321439 h 158"/>
              <a:gd name="T52" fmla="*/ 267772 w 160"/>
              <a:gd name="T53" fmla="*/ 158991 h 158"/>
              <a:gd name="T54" fmla="*/ 291802 w 160"/>
              <a:gd name="T55" fmla="*/ 165904 h 158"/>
              <a:gd name="T56" fmla="*/ 363895 w 160"/>
              <a:gd name="T57" fmla="*/ 82952 h 158"/>
              <a:gd name="T58" fmla="*/ 391358 w 160"/>
              <a:gd name="T59" fmla="*/ 34563 h 158"/>
              <a:gd name="T60" fmla="*/ 401657 w 160"/>
              <a:gd name="T61" fmla="*/ 131341 h 158"/>
              <a:gd name="T62" fmla="*/ 497780 w 160"/>
              <a:gd name="T63" fmla="*/ 141709 h 158"/>
              <a:gd name="T64" fmla="*/ 508079 w 160"/>
              <a:gd name="T65" fmla="*/ 300701 h 158"/>
              <a:gd name="T66" fmla="*/ 470317 w 160"/>
              <a:gd name="T67" fmla="*/ 328351 h 158"/>
              <a:gd name="T68" fmla="*/ 291802 w 160"/>
              <a:gd name="T69" fmla="*/ 300701 h 158"/>
              <a:gd name="T70" fmla="*/ 291802 w 160"/>
              <a:gd name="T71" fmla="*/ 165904 h 1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58">
                <a:moveTo>
                  <a:pt x="21" y="126"/>
                </a:moveTo>
                <a:cubicBezTo>
                  <a:pt x="32" y="126"/>
                  <a:pt x="32" y="126"/>
                  <a:pt x="32" y="126"/>
                </a:cubicBezTo>
                <a:cubicBezTo>
                  <a:pt x="32" y="155"/>
                  <a:pt x="32" y="155"/>
                  <a:pt x="32" y="155"/>
                </a:cubicBezTo>
                <a:cubicBezTo>
                  <a:pt x="32" y="156"/>
                  <a:pt x="33" y="157"/>
                  <a:pt x="34" y="158"/>
                </a:cubicBezTo>
                <a:cubicBezTo>
                  <a:pt x="34" y="158"/>
                  <a:pt x="35" y="158"/>
                  <a:pt x="35" y="158"/>
                </a:cubicBezTo>
                <a:cubicBezTo>
                  <a:pt x="36" y="158"/>
                  <a:pt x="37" y="158"/>
                  <a:pt x="37" y="157"/>
                </a:cubicBezTo>
                <a:cubicBezTo>
                  <a:pt x="70" y="126"/>
                  <a:pt x="70" y="126"/>
                  <a:pt x="70" y="126"/>
                </a:cubicBezTo>
                <a:cubicBezTo>
                  <a:pt x="130" y="126"/>
                  <a:pt x="130" y="126"/>
                  <a:pt x="130" y="126"/>
                </a:cubicBezTo>
                <a:cubicBezTo>
                  <a:pt x="139" y="126"/>
                  <a:pt x="147" y="121"/>
                  <a:pt x="150" y="113"/>
                </a:cubicBezTo>
                <a:cubicBezTo>
                  <a:pt x="151" y="111"/>
                  <a:pt x="150" y="109"/>
                  <a:pt x="148" y="109"/>
                </a:cubicBezTo>
                <a:cubicBezTo>
                  <a:pt x="146" y="108"/>
                  <a:pt x="145" y="109"/>
                  <a:pt x="144" y="111"/>
                </a:cubicBezTo>
                <a:cubicBezTo>
                  <a:pt x="142" y="116"/>
                  <a:pt x="136" y="120"/>
                  <a:pt x="13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20"/>
                  <a:pt x="67" y="120"/>
                  <a:pt x="66" y="121"/>
                </a:cubicBezTo>
                <a:cubicBezTo>
                  <a:pt x="38" y="147"/>
                  <a:pt x="38" y="147"/>
                  <a:pt x="38" y="147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8" y="121"/>
                  <a:pt x="37" y="120"/>
                  <a:pt x="35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13" y="120"/>
                  <a:pt x="6" y="113"/>
                  <a:pt x="6" y="105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1"/>
                  <a:pt x="13" y="24"/>
                  <a:pt x="21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0" y="24"/>
                  <a:pt x="91" y="23"/>
                  <a:pt x="91" y="21"/>
                </a:cubicBezTo>
                <a:cubicBezTo>
                  <a:pt x="91" y="19"/>
                  <a:pt x="90" y="17"/>
                  <a:pt x="88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9" y="17"/>
                  <a:pt x="0" y="27"/>
                  <a:pt x="0" y="39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7"/>
                  <a:pt x="9" y="126"/>
                  <a:pt x="21" y="126"/>
                </a:cubicBezTo>
                <a:close/>
                <a:moveTo>
                  <a:pt x="83" y="42"/>
                </a:moveTo>
                <a:cubicBezTo>
                  <a:pt x="82" y="41"/>
                  <a:pt x="80" y="40"/>
                  <a:pt x="78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59" y="40"/>
                  <a:pt x="56" y="42"/>
                  <a:pt x="56" y="46"/>
                </a:cubicBezTo>
                <a:cubicBezTo>
                  <a:pt x="56" y="93"/>
                  <a:pt x="56" y="93"/>
                  <a:pt x="56" y="93"/>
                </a:cubicBezTo>
                <a:cubicBezTo>
                  <a:pt x="56" y="96"/>
                  <a:pt x="59" y="99"/>
                  <a:pt x="63" y="99"/>
                </a:cubicBezTo>
                <a:cubicBezTo>
                  <a:pt x="78" y="99"/>
                  <a:pt x="78" y="99"/>
                  <a:pt x="78" y="99"/>
                </a:cubicBezTo>
                <a:cubicBezTo>
                  <a:pt x="80" y="99"/>
                  <a:pt x="81" y="99"/>
                  <a:pt x="82" y="98"/>
                </a:cubicBezTo>
                <a:cubicBezTo>
                  <a:pt x="85" y="100"/>
                  <a:pt x="89" y="102"/>
                  <a:pt x="93" y="102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47" y="102"/>
                  <a:pt x="153" y="97"/>
                  <a:pt x="154" y="87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60" y="42"/>
                  <a:pt x="153" y="35"/>
                  <a:pt x="145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13"/>
                  <a:pt x="122" y="8"/>
                  <a:pt x="118" y="5"/>
                </a:cubicBezTo>
                <a:cubicBezTo>
                  <a:pt x="111" y="0"/>
                  <a:pt x="103" y="3"/>
                  <a:pt x="102" y="3"/>
                </a:cubicBezTo>
                <a:cubicBezTo>
                  <a:pt x="101" y="3"/>
                  <a:pt x="100" y="5"/>
                  <a:pt x="100" y="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0" y="37"/>
                  <a:pt x="84" y="42"/>
                  <a:pt x="84" y="42"/>
                </a:cubicBezTo>
                <a:cubicBezTo>
                  <a:pt x="83" y="42"/>
                  <a:pt x="83" y="42"/>
                  <a:pt x="83" y="42"/>
                </a:cubicBezTo>
                <a:close/>
                <a:moveTo>
                  <a:pt x="78" y="93"/>
                </a:moveTo>
                <a:cubicBezTo>
                  <a:pt x="63" y="93"/>
                  <a:pt x="63" y="93"/>
                  <a:pt x="63" y="93"/>
                </a:cubicBezTo>
                <a:cubicBezTo>
                  <a:pt x="63" y="46"/>
                  <a:pt x="63" y="46"/>
                  <a:pt x="63" y="46"/>
                </a:cubicBezTo>
                <a:cubicBezTo>
                  <a:pt x="78" y="46"/>
                  <a:pt x="78" y="46"/>
                  <a:pt x="78" y="46"/>
                </a:cubicBezTo>
                <a:lnTo>
                  <a:pt x="78" y="93"/>
                </a:lnTo>
                <a:close/>
                <a:moveTo>
                  <a:pt x="85" y="48"/>
                </a:moveTo>
                <a:cubicBezTo>
                  <a:pt x="85" y="48"/>
                  <a:pt x="85" y="48"/>
                  <a:pt x="85" y="48"/>
                </a:cubicBezTo>
                <a:cubicBezTo>
                  <a:pt x="86" y="48"/>
                  <a:pt x="106" y="42"/>
                  <a:pt x="106" y="24"/>
                </a:cubicBezTo>
                <a:cubicBezTo>
                  <a:pt x="106" y="9"/>
                  <a:pt x="106" y="9"/>
                  <a:pt x="106" y="9"/>
                </a:cubicBezTo>
                <a:cubicBezTo>
                  <a:pt x="108" y="8"/>
                  <a:pt x="112" y="8"/>
                  <a:pt x="114" y="10"/>
                </a:cubicBezTo>
                <a:cubicBezTo>
                  <a:pt x="116" y="12"/>
                  <a:pt x="117" y="15"/>
                  <a:pt x="117" y="20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17" y="40"/>
                  <a:pt x="119" y="41"/>
                  <a:pt x="121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50" y="41"/>
                  <a:pt x="153" y="45"/>
                  <a:pt x="154" y="49"/>
                </a:cubicBezTo>
                <a:cubicBezTo>
                  <a:pt x="148" y="87"/>
                  <a:pt x="148" y="87"/>
                  <a:pt x="148" y="87"/>
                </a:cubicBezTo>
                <a:cubicBezTo>
                  <a:pt x="148" y="87"/>
                  <a:pt x="148" y="87"/>
                  <a:pt x="148" y="87"/>
                </a:cubicBezTo>
                <a:cubicBezTo>
                  <a:pt x="147" y="92"/>
                  <a:pt x="143" y="95"/>
                  <a:pt x="137" y="95"/>
                </a:cubicBezTo>
                <a:cubicBezTo>
                  <a:pt x="93" y="95"/>
                  <a:pt x="93" y="95"/>
                  <a:pt x="93" y="95"/>
                </a:cubicBezTo>
                <a:cubicBezTo>
                  <a:pt x="88" y="95"/>
                  <a:pt x="85" y="92"/>
                  <a:pt x="85" y="87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8"/>
                  <a:pt x="85" y="48"/>
                  <a:pt x="85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3" name="Freeform 9">
            <a:extLst>
              <a:ext uri="{FF2B5EF4-FFF2-40B4-BE49-F238E27FC236}">
                <a16:creationId xmlns:a16="http://schemas.microsoft.com/office/drawing/2014/main" id="{31E11ADC-42FF-4161-97AA-54897286A22D}"/>
              </a:ext>
            </a:extLst>
          </p:cNvPr>
          <p:cNvSpPr>
            <a:spLocks noEditPoints="1"/>
          </p:cNvSpPr>
          <p:nvPr/>
        </p:nvSpPr>
        <p:spPr bwMode="auto">
          <a:xfrm>
            <a:off x="1792889" y="2279778"/>
            <a:ext cx="319572" cy="424442"/>
          </a:xfrm>
          <a:custGeom>
            <a:avLst/>
            <a:gdLst>
              <a:gd name="T0" fmla="*/ 398463 w 116"/>
              <a:gd name="T1" fmla="*/ 197376 h 160"/>
              <a:gd name="T2" fmla="*/ 209537 w 116"/>
              <a:gd name="T3" fmla="*/ 0 h 160"/>
              <a:gd name="T4" fmla="*/ 99616 w 116"/>
              <a:gd name="T5" fmla="*/ 58867 h 160"/>
              <a:gd name="T6" fmla="*/ 37785 w 116"/>
              <a:gd name="T7" fmla="*/ 135047 h 160"/>
              <a:gd name="T8" fmla="*/ 82441 w 116"/>
              <a:gd name="T9" fmla="*/ 297795 h 160"/>
              <a:gd name="T10" fmla="*/ 305717 w 116"/>
              <a:gd name="T11" fmla="*/ 297795 h 160"/>
              <a:gd name="T12" fmla="*/ 82441 w 116"/>
              <a:gd name="T13" fmla="*/ 277019 h 160"/>
              <a:gd name="T14" fmla="*/ 54960 w 116"/>
              <a:gd name="T15" fmla="*/ 148898 h 160"/>
              <a:gd name="T16" fmla="*/ 58395 w 116"/>
              <a:gd name="T17" fmla="*/ 121196 h 160"/>
              <a:gd name="T18" fmla="*/ 113356 w 116"/>
              <a:gd name="T19" fmla="*/ 83106 h 160"/>
              <a:gd name="T20" fmla="*/ 209537 w 116"/>
              <a:gd name="T21" fmla="*/ 20776 h 160"/>
              <a:gd name="T22" fmla="*/ 312587 w 116"/>
              <a:gd name="T23" fmla="*/ 117733 h 160"/>
              <a:gd name="T24" fmla="*/ 305717 w 116"/>
              <a:gd name="T25" fmla="*/ 277019 h 160"/>
              <a:gd name="T26" fmla="*/ 199232 w 116"/>
              <a:gd name="T27" fmla="*/ 335886 h 160"/>
              <a:gd name="T28" fmla="*/ 188926 w 116"/>
              <a:gd name="T29" fmla="*/ 477858 h 160"/>
              <a:gd name="T30" fmla="*/ 171751 w 116"/>
              <a:gd name="T31" fmla="*/ 543650 h 160"/>
              <a:gd name="T32" fmla="*/ 199232 w 116"/>
              <a:gd name="T33" fmla="*/ 554038 h 160"/>
              <a:gd name="T34" fmla="*/ 237017 w 116"/>
              <a:gd name="T35" fmla="*/ 515948 h 160"/>
              <a:gd name="T36" fmla="*/ 209537 w 116"/>
              <a:gd name="T37" fmla="*/ 477858 h 160"/>
              <a:gd name="T38" fmla="*/ 199232 w 116"/>
              <a:gd name="T39" fmla="*/ 335886 h 160"/>
              <a:gd name="T40" fmla="*/ 216407 w 116"/>
              <a:gd name="T41" fmla="*/ 515948 h 160"/>
              <a:gd name="T42" fmla="*/ 199232 w 116"/>
              <a:gd name="T43" fmla="*/ 533262 h 160"/>
              <a:gd name="T44" fmla="*/ 182056 w 116"/>
              <a:gd name="T45" fmla="*/ 515948 h 160"/>
              <a:gd name="T46" fmla="*/ 199232 w 116"/>
              <a:gd name="T47" fmla="*/ 498634 h 160"/>
              <a:gd name="T48" fmla="*/ 127096 w 116"/>
              <a:gd name="T49" fmla="*/ 346274 h 160"/>
              <a:gd name="T50" fmla="*/ 109921 w 116"/>
              <a:gd name="T51" fmla="*/ 429379 h 160"/>
              <a:gd name="T52" fmla="*/ 37785 w 116"/>
              <a:gd name="T53" fmla="*/ 401678 h 160"/>
              <a:gd name="T54" fmla="*/ 37785 w 116"/>
              <a:gd name="T55" fmla="*/ 477858 h 160"/>
              <a:gd name="T56" fmla="*/ 109921 w 116"/>
              <a:gd name="T57" fmla="*/ 453619 h 160"/>
              <a:gd name="T58" fmla="*/ 151141 w 116"/>
              <a:gd name="T59" fmla="*/ 346274 h 160"/>
              <a:gd name="T60" fmla="*/ 127096 w 116"/>
              <a:gd name="T61" fmla="*/ 346274 h 160"/>
              <a:gd name="T62" fmla="*/ 24045 w 116"/>
              <a:gd name="T63" fmla="*/ 439768 h 160"/>
              <a:gd name="T64" fmla="*/ 54960 w 116"/>
              <a:gd name="T65" fmla="*/ 439768 h 160"/>
              <a:gd name="T66" fmla="*/ 288542 w 116"/>
              <a:gd name="T67" fmla="*/ 453619 h 160"/>
              <a:gd name="T68" fmla="*/ 360678 w 116"/>
              <a:gd name="T69" fmla="*/ 481321 h 160"/>
              <a:gd name="T70" fmla="*/ 360678 w 116"/>
              <a:gd name="T71" fmla="*/ 401678 h 160"/>
              <a:gd name="T72" fmla="*/ 288542 w 116"/>
              <a:gd name="T73" fmla="*/ 429379 h 160"/>
              <a:gd name="T74" fmla="*/ 271367 w 116"/>
              <a:gd name="T75" fmla="*/ 346274 h 160"/>
              <a:gd name="T76" fmla="*/ 247322 w 116"/>
              <a:gd name="T77" fmla="*/ 346274 h 160"/>
              <a:gd name="T78" fmla="*/ 288542 w 116"/>
              <a:gd name="T79" fmla="*/ 453619 h 160"/>
              <a:gd name="T80" fmla="*/ 374418 w 116"/>
              <a:gd name="T81" fmla="*/ 439768 h 160"/>
              <a:gd name="T82" fmla="*/ 343503 w 116"/>
              <a:gd name="T83" fmla="*/ 439768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60">
                <a:moveTo>
                  <a:pt x="89" y="86"/>
                </a:moveTo>
                <a:cubicBezTo>
                  <a:pt x="104" y="85"/>
                  <a:pt x="116" y="72"/>
                  <a:pt x="116" y="57"/>
                </a:cubicBezTo>
                <a:cubicBezTo>
                  <a:pt x="116" y="43"/>
                  <a:pt x="107" y="31"/>
                  <a:pt x="94" y="28"/>
                </a:cubicBezTo>
                <a:cubicBezTo>
                  <a:pt x="92" y="12"/>
                  <a:pt x="78" y="0"/>
                  <a:pt x="61" y="0"/>
                </a:cubicBezTo>
                <a:cubicBezTo>
                  <a:pt x="49" y="0"/>
                  <a:pt x="38" y="7"/>
                  <a:pt x="32" y="17"/>
                </a:cubicBezTo>
                <a:cubicBezTo>
                  <a:pt x="31" y="17"/>
                  <a:pt x="30" y="17"/>
                  <a:pt x="29" y="17"/>
                </a:cubicBezTo>
                <a:cubicBezTo>
                  <a:pt x="18" y="17"/>
                  <a:pt x="10" y="25"/>
                  <a:pt x="10" y="35"/>
                </a:cubicBezTo>
                <a:cubicBezTo>
                  <a:pt x="10" y="36"/>
                  <a:pt x="10" y="38"/>
                  <a:pt x="11" y="39"/>
                </a:cubicBezTo>
                <a:cubicBezTo>
                  <a:pt x="4" y="44"/>
                  <a:pt x="0" y="51"/>
                  <a:pt x="0" y="59"/>
                </a:cubicBezTo>
                <a:cubicBezTo>
                  <a:pt x="0" y="73"/>
                  <a:pt x="11" y="85"/>
                  <a:pt x="2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89" y="86"/>
                  <a:pt x="89" y="86"/>
                  <a:pt x="89" y="86"/>
                </a:cubicBezTo>
                <a:cubicBezTo>
                  <a:pt x="89" y="86"/>
                  <a:pt x="89" y="86"/>
                  <a:pt x="89" y="86"/>
                </a:cubicBezTo>
                <a:close/>
                <a:moveTo>
                  <a:pt x="24" y="80"/>
                </a:moveTo>
                <a:cubicBezTo>
                  <a:pt x="15" y="79"/>
                  <a:pt x="6" y="70"/>
                  <a:pt x="6" y="59"/>
                </a:cubicBezTo>
                <a:cubicBezTo>
                  <a:pt x="6" y="53"/>
                  <a:pt x="10" y="46"/>
                  <a:pt x="16" y="43"/>
                </a:cubicBezTo>
                <a:cubicBezTo>
                  <a:pt x="17" y="42"/>
                  <a:pt x="18" y="40"/>
                  <a:pt x="17" y="39"/>
                </a:cubicBezTo>
                <a:cubicBezTo>
                  <a:pt x="17" y="38"/>
                  <a:pt x="17" y="36"/>
                  <a:pt x="17" y="35"/>
                </a:cubicBezTo>
                <a:cubicBezTo>
                  <a:pt x="17" y="28"/>
                  <a:pt x="22" y="23"/>
                  <a:pt x="29" y="23"/>
                </a:cubicBezTo>
                <a:cubicBezTo>
                  <a:pt x="30" y="23"/>
                  <a:pt x="31" y="23"/>
                  <a:pt x="33" y="24"/>
                </a:cubicBezTo>
                <a:cubicBezTo>
                  <a:pt x="34" y="24"/>
                  <a:pt x="36" y="24"/>
                  <a:pt x="37" y="22"/>
                </a:cubicBezTo>
                <a:cubicBezTo>
                  <a:pt x="41" y="13"/>
                  <a:pt x="51" y="6"/>
                  <a:pt x="61" y="6"/>
                </a:cubicBezTo>
                <a:cubicBezTo>
                  <a:pt x="75" y="6"/>
                  <a:pt x="87" y="17"/>
                  <a:pt x="88" y="31"/>
                </a:cubicBezTo>
                <a:cubicBezTo>
                  <a:pt x="88" y="32"/>
                  <a:pt x="90" y="34"/>
                  <a:pt x="91" y="34"/>
                </a:cubicBezTo>
                <a:cubicBezTo>
                  <a:pt x="102" y="36"/>
                  <a:pt x="110" y="45"/>
                  <a:pt x="110" y="57"/>
                </a:cubicBezTo>
                <a:cubicBezTo>
                  <a:pt x="110" y="69"/>
                  <a:pt x="100" y="79"/>
                  <a:pt x="89" y="80"/>
                </a:cubicBezTo>
                <a:lnTo>
                  <a:pt x="24" y="80"/>
                </a:lnTo>
                <a:close/>
                <a:moveTo>
                  <a:pt x="58" y="97"/>
                </a:moveTo>
                <a:cubicBezTo>
                  <a:pt x="56" y="97"/>
                  <a:pt x="55" y="99"/>
                  <a:pt x="55" y="100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0" y="140"/>
                  <a:pt x="47" y="144"/>
                  <a:pt x="47" y="149"/>
                </a:cubicBezTo>
                <a:cubicBezTo>
                  <a:pt x="47" y="152"/>
                  <a:pt x="48" y="154"/>
                  <a:pt x="50" y="157"/>
                </a:cubicBezTo>
                <a:cubicBezTo>
                  <a:pt x="52" y="159"/>
                  <a:pt x="55" y="160"/>
                  <a:pt x="58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64" y="160"/>
                  <a:pt x="69" y="155"/>
                  <a:pt x="69" y="149"/>
                </a:cubicBezTo>
                <a:cubicBezTo>
                  <a:pt x="69" y="146"/>
                  <a:pt x="68" y="143"/>
                  <a:pt x="66" y="141"/>
                </a:cubicBezTo>
                <a:cubicBezTo>
                  <a:pt x="65" y="140"/>
                  <a:pt x="63" y="139"/>
                  <a:pt x="61" y="138"/>
                </a:cubicBezTo>
                <a:cubicBezTo>
                  <a:pt x="61" y="100"/>
                  <a:pt x="61" y="100"/>
                  <a:pt x="61" y="100"/>
                </a:cubicBezTo>
                <a:cubicBezTo>
                  <a:pt x="61" y="99"/>
                  <a:pt x="60" y="97"/>
                  <a:pt x="58" y="97"/>
                </a:cubicBezTo>
                <a:close/>
                <a:moveTo>
                  <a:pt x="61" y="146"/>
                </a:moveTo>
                <a:cubicBezTo>
                  <a:pt x="62" y="147"/>
                  <a:pt x="63" y="148"/>
                  <a:pt x="63" y="149"/>
                </a:cubicBezTo>
                <a:cubicBezTo>
                  <a:pt x="63" y="151"/>
                  <a:pt x="61" y="154"/>
                  <a:pt x="58" y="154"/>
                </a:cubicBezTo>
                <a:cubicBezTo>
                  <a:pt x="58" y="154"/>
                  <a:pt x="58" y="154"/>
                  <a:pt x="58" y="154"/>
                </a:cubicBezTo>
                <a:cubicBezTo>
                  <a:pt x="57" y="154"/>
                  <a:pt x="56" y="153"/>
                  <a:pt x="55" y="152"/>
                </a:cubicBezTo>
                <a:cubicBezTo>
                  <a:pt x="54" y="151"/>
                  <a:pt x="53" y="150"/>
                  <a:pt x="53" y="149"/>
                </a:cubicBezTo>
                <a:cubicBezTo>
                  <a:pt x="53" y="146"/>
                  <a:pt x="56" y="144"/>
                  <a:pt x="58" y="144"/>
                </a:cubicBezTo>
                <a:cubicBezTo>
                  <a:pt x="58" y="144"/>
                  <a:pt x="58" y="144"/>
                  <a:pt x="58" y="144"/>
                </a:cubicBezTo>
                <a:cubicBezTo>
                  <a:pt x="59" y="144"/>
                  <a:pt x="61" y="145"/>
                  <a:pt x="61" y="146"/>
                </a:cubicBezTo>
                <a:close/>
                <a:moveTo>
                  <a:pt x="37" y="100"/>
                </a:moveTo>
                <a:cubicBezTo>
                  <a:pt x="37" y="118"/>
                  <a:pt x="37" y="118"/>
                  <a:pt x="37" y="118"/>
                </a:cubicBezTo>
                <a:cubicBezTo>
                  <a:pt x="37" y="122"/>
                  <a:pt x="35" y="124"/>
                  <a:pt x="32" y="124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21" y="120"/>
                  <a:pt x="16" y="116"/>
                  <a:pt x="11" y="116"/>
                </a:cubicBezTo>
                <a:cubicBezTo>
                  <a:pt x="5" y="116"/>
                  <a:pt x="0" y="121"/>
                  <a:pt x="0" y="127"/>
                </a:cubicBezTo>
                <a:cubicBezTo>
                  <a:pt x="0" y="133"/>
                  <a:pt x="5" y="138"/>
                  <a:pt x="11" y="138"/>
                </a:cubicBezTo>
                <a:cubicBezTo>
                  <a:pt x="16" y="138"/>
                  <a:pt x="21" y="135"/>
                  <a:pt x="22" y="131"/>
                </a:cubicBezTo>
                <a:cubicBezTo>
                  <a:pt x="32" y="131"/>
                  <a:pt x="32" y="131"/>
                  <a:pt x="32" y="131"/>
                </a:cubicBezTo>
                <a:cubicBezTo>
                  <a:pt x="38" y="131"/>
                  <a:pt x="44" y="125"/>
                  <a:pt x="44" y="118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44" y="99"/>
                  <a:pt x="42" y="97"/>
                  <a:pt x="40" y="97"/>
                </a:cubicBezTo>
                <a:cubicBezTo>
                  <a:pt x="39" y="97"/>
                  <a:pt x="37" y="99"/>
                  <a:pt x="37" y="100"/>
                </a:cubicBezTo>
                <a:close/>
                <a:moveTo>
                  <a:pt x="11" y="132"/>
                </a:moveTo>
                <a:cubicBezTo>
                  <a:pt x="9" y="132"/>
                  <a:pt x="7" y="130"/>
                  <a:pt x="7" y="127"/>
                </a:cubicBezTo>
                <a:cubicBezTo>
                  <a:pt x="7" y="125"/>
                  <a:pt x="9" y="123"/>
                  <a:pt x="11" y="123"/>
                </a:cubicBezTo>
                <a:cubicBezTo>
                  <a:pt x="14" y="123"/>
                  <a:pt x="16" y="125"/>
                  <a:pt x="16" y="127"/>
                </a:cubicBezTo>
                <a:cubicBezTo>
                  <a:pt x="16" y="130"/>
                  <a:pt x="14" y="132"/>
                  <a:pt x="11" y="132"/>
                </a:cubicBezTo>
                <a:close/>
                <a:moveTo>
                  <a:pt x="84" y="131"/>
                </a:moveTo>
                <a:cubicBezTo>
                  <a:pt x="94" y="131"/>
                  <a:pt x="94" y="131"/>
                  <a:pt x="94" y="131"/>
                </a:cubicBezTo>
                <a:cubicBezTo>
                  <a:pt x="95" y="135"/>
                  <a:pt x="100" y="139"/>
                  <a:pt x="105" y="139"/>
                </a:cubicBezTo>
                <a:cubicBezTo>
                  <a:pt x="111" y="139"/>
                  <a:pt x="116" y="134"/>
                  <a:pt x="116" y="127"/>
                </a:cubicBezTo>
                <a:cubicBezTo>
                  <a:pt x="116" y="121"/>
                  <a:pt x="111" y="116"/>
                  <a:pt x="105" y="116"/>
                </a:cubicBezTo>
                <a:cubicBezTo>
                  <a:pt x="100" y="116"/>
                  <a:pt x="95" y="120"/>
                  <a:pt x="94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1" y="124"/>
                  <a:pt x="79" y="122"/>
                  <a:pt x="79" y="118"/>
                </a:cubicBezTo>
                <a:cubicBezTo>
                  <a:pt x="79" y="100"/>
                  <a:pt x="79" y="100"/>
                  <a:pt x="79" y="100"/>
                </a:cubicBezTo>
                <a:cubicBezTo>
                  <a:pt x="79" y="99"/>
                  <a:pt x="77" y="97"/>
                  <a:pt x="76" y="97"/>
                </a:cubicBezTo>
                <a:cubicBezTo>
                  <a:pt x="74" y="97"/>
                  <a:pt x="72" y="99"/>
                  <a:pt x="72" y="100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2" y="125"/>
                  <a:pt x="78" y="131"/>
                  <a:pt x="84" y="131"/>
                </a:cubicBezTo>
                <a:close/>
                <a:moveTo>
                  <a:pt x="105" y="123"/>
                </a:moveTo>
                <a:cubicBezTo>
                  <a:pt x="107" y="123"/>
                  <a:pt x="109" y="125"/>
                  <a:pt x="109" y="127"/>
                </a:cubicBezTo>
                <a:cubicBezTo>
                  <a:pt x="109" y="130"/>
                  <a:pt x="107" y="132"/>
                  <a:pt x="105" y="132"/>
                </a:cubicBezTo>
                <a:cubicBezTo>
                  <a:pt x="102" y="132"/>
                  <a:pt x="100" y="130"/>
                  <a:pt x="100" y="127"/>
                </a:cubicBezTo>
                <a:cubicBezTo>
                  <a:pt x="100" y="125"/>
                  <a:pt x="102" y="123"/>
                  <a:pt x="105" y="1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4" name="Freeform 10">
            <a:extLst>
              <a:ext uri="{FF2B5EF4-FFF2-40B4-BE49-F238E27FC236}">
                <a16:creationId xmlns:a16="http://schemas.microsoft.com/office/drawing/2014/main" id="{B4356710-BEB7-46B4-ABF6-CD5D1D7FBE3C}"/>
              </a:ext>
            </a:extLst>
          </p:cNvPr>
          <p:cNvSpPr>
            <a:spLocks noEditPoints="1"/>
          </p:cNvSpPr>
          <p:nvPr/>
        </p:nvSpPr>
        <p:spPr bwMode="auto">
          <a:xfrm>
            <a:off x="1756134" y="3293225"/>
            <a:ext cx="388326" cy="423222"/>
          </a:xfrm>
          <a:custGeom>
            <a:avLst/>
            <a:gdLst>
              <a:gd name="T0" fmla="*/ 157962 w 141"/>
              <a:gd name="T1" fmla="*/ 165735 h 160"/>
              <a:gd name="T2" fmla="*/ 144226 w 141"/>
              <a:gd name="T3" fmla="*/ 158829 h 160"/>
              <a:gd name="T4" fmla="*/ 127056 w 141"/>
              <a:gd name="T5" fmla="*/ 162282 h 160"/>
              <a:gd name="T6" fmla="*/ 123622 w 141"/>
              <a:gd name="T7" fmla="*/ 172641 h 160"/>
              <a:gd name="T8" fmla="*/ 123622 w 141"/>
              <a:gd name="T9" fmla="*/ 179546 h 160"/>
              <a:gd name="T10" fmla="*/ 216339 w 141"/>
              <a:gd name="T11" fmla="*/ 386715 h 160"/>
              <a:gd name="T12" fmla="*/ 230075 w 141"/>
              <a:gd name="T13" fmla="*/ 393621 h 160"/>
              <a:gd name="T14" fmla="*/ 233509 w 141"/>
              <a:gd name="T15" fmla="*/ 393621 h 160"/>
              <a:gd name="T16" fmla="*/ 243811 w 141"/>
              <a:gd name="T17" fmla="*/ 383262 h 160"/>
              <a:gd name="T18" fmla="*/ 254113 w 141"/>
              <a:gd name="T19" fmla="*/ 359093 h 160"/>
              <a:gd name="T20" fmla="*/ 274717 w 141"/>
              <a:gd name="T21" fmla="*/ 310753 h 160"/>
              <a:gd name="T22" fmla="*/ 326226 w 141"/>
              <a:gd name="T23" fmla="*/ 290036 h 160"/>
              <a:gd name="T24" fmla="*/ 350264 w 141"/>
              <a:gd name="T25" fmla="*/ 279678 h 160"/>
              <a:gd name="T26" fmla="*/ 360566 w 141"/>
              <a:gd name="T27" fmla="*/ 265867 h 160"/>
              <a:gd name="T28" fmla="*/ 350264 w 141"/>
              <a:gd name="T29" fmla="*/ 252055 h 160"/>
              <a:gd name="T30" fmla="*/ 188868 w 141"/>
              <a:gd name="T31" fmla="*/ 179546 h 160"/>
              <a:gd name="T32" fmla="*/ 157962 w 141"/>
              <a:gd name="T33" fmla="*/ 165735 h 160"/>
              <a:gd name="T34" fmla="*/ 319358 w 141"/>
              <a:gd name="T35" fmla="*/ 269319 h 160"/>
              <a:gd name="T36" fmla="*/ 260981 w 141"/>
              <a:gd name="T37" fmla="*/ 290036 h 160"/>
              <a:gd name="T38" fmla="*/ 254113 w 141"/>
              <a:gd name="T39" fmla="*/ 296942 h 160"/>
              <a:gd name="T40" fmla="*/ 233509 w 141"/>
              <a:gd name="T41" fmla="*/ 352187 h 160"/>
              <a:gd name="T42" fmla="*/ 230075 w 141"/>
              <a:gd name="T43" fmla="*/ 359093 h 160"/>
              <a:gd name="T44" fmla="*/ 154528 w 141"/>
              <a:gd name="T45" fmla="*/ 186452 h 160"/>
              <a:gd name="T46" fmla="*/ 182000 w 141"/>
              <a:gd name="T47" fmla="*/ 200263 h 160"/>
              <a:gd name="T48" fmla="*/ 322792 w 141"/>
              <a:gd name="T49" fmla="*/ 265867 h 160"/>
              <a:gd name="T50" fmla="*/ 319358 w 141"/>
              <a:gd name="T51" fmla="*/ 269319 h 160"/>
              <a:gd name="T52" fmla="*/ 137358 w 141"/>
              <a:gd name="T53" fmla="*/ 493752 h 160"/>
              <a:gd name="T54" fmla="*/ 144226 w 141"/>
              <a:gd name="T55" fmla="*/ 497205 h 160"/>
              <a:gd name="T56" fmla="*/ 154528 w 141"/>
              <a:gd name="T57" fmla="*/ 490299 h 160"/>
              <a:gd name="T58" fmla="*/ 147660 w 141"/>
              <a:gd name="T59" fmla="*/ 476488 h 160"/>
              <a:gd name="T60" fmla="*/ 20604 w 141"/>
              <a:gd name="T61" fmla="*/ 279678 h 160"/>
              <a:gd name="T62" fmla="*/ 233509 w 141"/>
              <a:gd name="T63" fmla="*/ 55245 h 160"/>
              <a:gd name="T64" fmla="*/ 219773 w 141"/>
              <a:gd name="T65" fmla="*/ 72509 h 160"/>
              <a:gd name="T66" fmla="*/ 219773 w 141"/>
              <a:gd name="T67" fmla="*/ 86320 h 160"/>
              <a:gd name="T68" fmla="*/ 226641 w 141"/>
              <a:gd name="T69" fmla="*/ 89773 h 160"/>
              <a:gd name="T70" fmla="*/ 236943 w 141"/>
              <a:gd name="T71" fmla="*/ 86320 h 160"/>
              <a:gd name="T72" fmla="*/ 267849 w 141"/>
              <a:gd name="T73" fmla="*/ 51792 h 160"/>
              <a:gd name="T74" fmla="*/ 267849 w 141"/>
              <a:gd name="T75" fmla="*/ 37981 h 160"/>
              <a:gd name="T76" fmla="*/ 233509 w 141"/>
              <a:gd name="T77" fmla="*/ 3453 h 160"/>
              <a:gd name="T78" fmla="*/ 219773 w 141"/>
              <a:gd name="T79" fmla="*/ 3453 h 160"/>
              <a:gd name="T80" fmla="*/ 219773 w 141"/>
              <a:gd name="T81" fmla="*/ 20717 h 160"/>
              <a:gd name="T82" fmla="*/ 233509 w 141"/>
              <a:gd name="T83" fmla="*/ 34528 h 160"/>
              <a:gd name="T84" fmla="*/ 0 w 141"/>
              <a:gd name="T85" fmla="*/ 279678 h 160"/>
              <a:gd name="T86" fmla="*/ 37774 w 141"/>
              <a:gd name="T87" fmla="*/ 407432 h 160"/>
              <a:gd name="T88" fmla="*/ 137358 w 141"/>
              <a:gd name="T89" fmla="*/ 493752 h 160"/>
              <a:gd name="T90" fmla="*/ 247245 w 141"/>
              <a:gd name="T91" fmla="*/ 548997 h 160"/>
              <a:gd name="T92" fmla="*/ 254113 w 141"/>
              <a:gd name="T93" fmla="*/ 552450 h 160"/>
              <a:gd name="T94" fmla="*/ 260981 w 141"/>
              <a:gd name="T95" fmla="*/ 548997 h 160"/>
              <a:gd name="T96" fmla="*/ 260981 w 141"/>
              <a:gd name="T97" fmla="*/ 531733 h 160"/>
              <a:gd name="T98" fmla="*/ 247245 w 141"/>
              <a:gd name="T99" fmla="*/ 517922 h 160"/>
              <a:gd name="T100" fmla="*/ 480754 w 141"/>
              <a:gd name="T101" fmla="*/ 272772 h 160"/>
              <a:gd name="T102" fmla="*/ 442981 w 141"/>
              <a:gd name="T103" fmla="*/ 145018 h 160"/>
              <a:gd name="T104" fmla="*/ 343396 w 141"/>
              <a:gd name="T105" fmla="*/ 58698 h 160"/>
              <a:gd name="T106" fmla="*/ 329660 w 141"/>
              <a:gd name="T107" fmla="*/ 62151 h 160"/>
              <a:gd name="T108" fmla="*/ 333094 w 141"/>
              <a:gd name="T109" fmla="*/ 75962 h 160"/>
              <a:gd name="T110" fmla="*/ 460150 w 141"/>
              <a:gd name="T111" fmla="*/ 272772 h 160"/>
              <a:gd name="T112" fmla="*/ 247245 w 141"/>
              <a:gd name="T113" fmla="*/ 497205 h 160"/>
              <a:gd name="T114" fmla="*/ 260981 w 141"/>
              <a:gd name="T115" fmla="*/ 479941 h 160"/>
              <a:gd name="T116" fmla="*/ 260981 w 141"/>
              <a:gd name="T117" fmla="*/ 466130 h 160"/>
              <a:gd name="T118" fmla="*/ 247245 w 141"/>
              <a:gd name="T119" fmla="*/ 466130 h 160"/>
              <a:gd name="T120" fmla="*/ 212905 w 141"/>
              <a:gd name="T121" fmla="*/ 500658 h 160"/>
              <a:gd name="T122" fmla="*/ 212905 w 141"/>
              <a:gd name="T123" fmla="*/ 514469 h 160"/>
              <a:gd name="T124" fmla="*/ 247245 w 141"/>
              <a:gd name="T125" fmla="*/ 548997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1" h="160">
                <a:moveTo>
                  <a:pt x="46" y="48"/>
                </a:moveTo>
                <a:cubicBezTo>
                  <a:pt x="44" y="47"/>
                  <a:pt x="43" y="47"/>
                  <a:pt x="42" y="46"/>
                </a:cubicBezTo>
                <a:cubicBezTo>
                  <a:pt x="40" y="45"/>
                  <a:pt x="38" y="46"/>
                  <a:pt x="37" y="47"/>
                </a:cubicBezTo>
                <a:cubicBezTo>
                  <a:pt x="36" y="48"/>
                  <a:pt x="36" y="49"/>
                  <a:pt x="36" y="50"/>
                </a:cubicBezTo>
                <a:cubicBezTo>
                  <a:pt x="36" y="51"/>
                  <a:pt x="36" y="51"/>
                  <a:pt x="36" y="52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4" y="114"/>
                  <a:pt x="66" y="114"/>
                  <a:pt x="67" y="114"/>
                </a:cubicBezTo>
                <a:cubicBezTo>
                  <a:pt x="67" y="114"/>
                  <a:pt x="67" y="114"/>
                  <a:pt x="68" y="114"/>
                </a:cubicBezTo>
                <a:cubicBezTo>
                  <a:pt x="69" y="114"/>
                  <a:pt x="70" y="114"/>
                  <a:pt x="71" y="111"/>
                </a:cubicBezTo>
                <a:cubicBezTo>
                  <a:pt x="74" y="104"/>
                  <a:pt x="74" y="104"/>
                  <a:pt x="74" y="104"/>
                </a:cubicBezTo>
                <a:cubicBezTo>
                  <a:pt x="76" y="99"/>
                  <a:pt x="78" y="95"/>
                  <a:pt x="80" y="90"/>
                </a:cubicBezTo>
                <a:cubicBezTo>
                  <a:pt x="85" y="88"/>
                  <a:pt x="90" y="86"/>
                  <a:pt x="95" y="84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4" y="80"/>
                  <a:pt x="105" y="79"/>
                  <a:pt x="105" y="77"/>
                </a:cubicBezTo>
                <a:cubicBezTo>
                  <a:pt x="105" y="76"/>
                  <a:pt x="104" y="74"/>
                  <a:pt x="102" y="73"/>
                </a:cubicBezTo>
                <a:cubicBezTo>
                  <a:pt x="86" y="66"/>
                  <a:pt x="71" y="59"/>
                  <a:pt x="55" y="52"/>
                </a:cubicBezTo>
                <a:lnTo>
                  <a:pt x="46" y="48"/>
                </a:lnTo>
                <a:close/>
                <a:moveTo>
                  <a:pt x="93" y="78"/>
                </a:moveTo>
                <a:cubicBezTo>
                  <a:pt x="87" y="80"/>
                  <a:pt x="82" y="82"/>
                  <a:pt x="76" y="84"/>
                </a:cubicBezTo>
                <a:cubicBezTo>
                  <a:pt x="75" y="85"/>
                  <a:pt x="75" y="85"/>
                  <a:pt x="74" y="86"/>
                </a:cubicBezTo>
                <a:cubicBezTo>
                  <a:pt x="72" y="91"/>
                  <a:pt x="70" y="96"/>
                  <a:pt x="68" y="102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45" y="54"/>
                  <a:pt x="45" y="54"/>
                  <a:pt x="45" y="54"/>
                </a:cubicBezTo>
                <a:cubicBezTo>
                  <a:pt x="53" y="58"/>
                  <a:pt x="53" y="58"/>
                  <a:pt x="53" y="58"/>
                </a:cubicBezTo>
                <a:cubicBezTo>
                  <a:pt x="67" y="64"/>
                  <a:pt x="80" y="71"/>
                  <a:pt x="94" y="77"/>
                </a:cubicBezTo>
                <a:lnTo>
                  <a:pt x="93" y="78"/>
                </a:lnTo>
                <a:close/>
                <a:moveTo>
                  <a:pt x="40" y="143"/>
                </a:moveTo>
                <a:cubicBezTo>
                  <a:pt x="41" y="144"/>
                  <a:pt x="41" y="144"/>
                  <a:pt x="42" y="144"/>
                </a:cubicBezTo>
                <a:cubicBezTo>
                  <a:pt x="43" y="144"/>
                  <a:pt x="44" y="143"/>
                  <a:pt x="45" y="142"/>
                </a:cubicBezTo>
                <a:cubicBezTo>
                  <a:pt x="45" y="140"/>
                  <a:pt x="45" y="138"/>
                  <a:pt x="43" y="138"/>
                </a:cubicBezTo>
                <a:cubicBezTo>
                  <a:pt x="21" y="127"/>
                  <a:pt x="7" y="105"/>
                  <a:pt x="6" y="81"/>
                </a:cubicBezTo>
                <a:cubicBezTo>
                  <a:pt x="6" y="46"/>
                  <a:pt x="34" y="17"/>
                  <a:pt x="68" y="16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2"/>
                  <a:pt x="63" y="24"/>
                  <a:pt x="64" y="25"/>
                </a:cubicBezTo>
                <a:cubicBezTo>
                  <a:pt x="65" y="26"/>
                  <a:pt x="66" y="26"/>
                  <a:pt x="66" y="26"/>
                </a:cubicBezTo>
                <a:cubicBezTo>
                  <a:pt x="67" y="26"/>
                  <a:pt x="68" y="26"/>
                  <a:pt x="69" y="25"/>
                </a:cubicBezTo>
                <a:cubicBezTo>
                  <a:pt x="78" y="15"/>
                  <a:pt x="78" y="15"/>
                  <a:pt x="78" y="15"/>
                </a:cubicBezTo>
                <a:cubicBezTo>
                  <a:pt x="80" y="14"/>
                  <a:pt x="80" y="12"/>
                  <a:pt x="78" y="11"/>
                </a:cubicBezTo>
                <a:cubicBezTo>
                  <a:pt x="68" y="1"/>
                  <a:pt x="68" y="1"/>
                  <a:pt x="68" y="1"/>
                </a:cubicBezTo>
                <a:cubicBezTo>
                  <a:pt x="67" y="0"/>
                  <a:pt x="65" y="0"/>
                  <a:pt x="64" y="1"/>
                </a:cubicBezTo>
                <a:cubicBezTo>
                  <a:pt x="63" y="2"/>
                  <a:pt x="63" y="4"/>
                  <a:pt x="64" y="6"/>
                </a:cubicBezTo>
                <a:cubicBezTo>
                  <a:pt x="68" y="10"/>
                  <a:pt x="68" y="10"/>
                  <a:pt x="68" y="10"/>
                </a:cubicBezTo>
                <a:cubicBezTo>
                  <a:pt x="30" y="11"/>
                  <a:pt x="0" y="42"/>
                  <a:pt x="0" y="81"/>
                </a:cubicBezTo>
                <a:cubicBezTo>
                  <a:pt x="0" y="94"/>
                  <a:pt x="4" y="107"/>
                  <a:pt x="11" y="118"/>
                </a:cubicBezTo>
                <a:cubicBezTo>
                  <a:pt x="19" y="129"/>
                  <a:pt x="29" y="138"/>
                  <a:pt x="40" y="143"/>
                </a:cubicBezTo>
                <a:close/>
                <a:moveTo>
                  <a:pt x="72" y="159"/>
                </a:moveTo>
                <a:cubicBezTo>
                  <a:pt x="73" y="160"/>
                  <a:pt x="73" y="160"/>
                  <a:pt x="74" y="160"/>
                </a:cubicBezTo>
                <a:cubicBezTo>
                  <a:pt x="75" y="160"/>
                  <a:pt x="76" y="160"/>
                  <a:pt x="76" y="159"/>
                </a:cubicBezTo>
                <a:cubicBezTo>
                  <a:pt x="78" y="158"/>
                  <a:pt x="78" y="156"/>
                  <a:pt x="76" y="154"/>
                </a:cubicBezTo>
                <a:cubicBezTo>
                  <a:pt x="72" y="150"/>
                  <a:pt x="72" y="150"/>
                  <a:pt x="72" y="150"/>
                </a:cubicBezTo>
                <a:cubicBezTo>
                  <a:pt x="110" y="149"/>
                  <a:pt x="141" y="118"/>
                  <a:pt x="140" y="79"/>
                </a:cubicBezTo>
                <a:cubicBezTo>
                  <a:pt x="140" y="66"/>
                  <a:pt x="136" y="53"/>
                  <a:pt x="129" y="42"/>
                </a:cubicBezTo>
                <a:cubicBezTo>
                  <a:pt x="122" y="31"/>
                  <a:pt x="112" y="22"/>
                  <a:pt x="100" y="17"/>
                </a:cubicBezTo>
                <a:cubicBezTo>
                  <a:pt x="98" y="16"/>
                  <a:pt x="96" y="16"/>
                  <a:pt x="96" y="18"/>
                </a:cubicBezTo>
                <a:cubicBezTo>
                  <a:pt x="95" y="20"/>
                  <a:pt x="96" y="22"/>
                  <a:pt x="97" y="22"/>
                </a:cubicBezTo>
                <a:cubicBezTo>
                  <a:pt x="119" y="33"/>
                  <a:pt x="133" y="55"/>
                  <a:pt x="134" y="79"/>
                </a:cubicBezTo>
                <a:cubicBezTo>
                  <a:pt x="134" y="114"/>
                  <a:pt x="107" y="143"/>
                  <a:pt x="72" y="144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7" y="138"/>
                  <a:pt x="77" y="136"/>
                  <a:pt x="76" y="135"/>
                </a:cubicBezTo>
                <a:cubicBezTo>
                  <a:pt x="75" y="133"/>
                  <a:pt x="73" y="133"/>
                  <a:pt x="72" y="13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1" y="146"/>
                  <a:pt x="61" y="148"/>
                  <a:pt x="62" y="149"/>
                </a:cubicBezTo>
                <a:lnTo>
                  <a:pt x="72" y="1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5" name="Freeform 11">
            <a:extLst>
              <a:ext uri="{FF2B5EF4-FFF2-40B4-BE49-F238E27FC236}">
                <a16:creationId xmlns:a16="http://schemas.microsoft.com/office/drawing/2014/main" id="{86A70A21-B831-4067-8C12-9D6003AC5BA1}"/>
              </a:ext>
            </a:extLst>
          </p:cNvPr>
          <p:cNvSpPr>
            <a:spLocks noEditPoints="1"/>
          </p:cNvSpPr>
          <p:nvPr/>
        </p:nvSpPr>
        <p:spPr bwMode="auto">
          <a:xfrm>
            <a:off x="1735881" y="4301396"/>
            <a:ext cx="404874" cy="423222"/>
          </a:xfrm>
          <a:custGeom>
            <a:avLst/>
            <a:gdLst>
              <a:gd name="T0" fmla="*/ 353721 w 147"/>
              <a:gd name="T1" fmla="*/ 96679 h 160"/>
              <a:gd name="T2" fmla="*/ 353721 w 147"/>
              <a:gd name="T3" fmla="*/ 117396 h 160"/>
              <a:gd name="T4" fmla="*/ 484220 w 147"/>
              <a:gd name="T5" fmla="*/ 141565 h 160"/>
              <a:gd name="T6" fmla="*/ 460181 w 147"/>
              <a:gd name="T7" fmla="*/ 441960 h 160"/>
              <a:gd name="T8" fmla="*/ 20605 w 147"/>
              <a:gd name="T9" fmla="*/ 417790 h 160"/>
              <a:gd name="T10" fmla="*/ 44644 w 147"/>
              <a:gd name="T11" fmla="*/ 117396 h 160"/>
              <a:gd name="T12" fmla="*/ 164841 w 147"/>
              <a:gd name="T13" fmla="*/ 107037 h 160"/>
              <a:gd name="T14" fmla="*/ 44644 w 147"/>
              <a:gd name="T15" fmla="*/ 96679 h 160"/>
              <a:gd name="T16" fmla="*/ 0 w 147"/>
              <a:gd name="T17" fmla="*/ 417790 h 160"/>
              <a:gd name="T18" fmla="*/ 240393 w 147"/>
              <a:gd name="T19" fmla="*/ 462677 h 160"/>
              <a:gd name="T20" fmla="*/ 151104 w 147"/>
              <a:gd name="T21" fmla="*/ 531733 h 160"/>
              <a:gd name="T22" fmla="*/ 151104 w 147"/>
              <a:gd name="T23" fmla="*/ 552450 h 160"/>
              <a:gd name="T24" fmla="*/ 367458 w 147"/>
              <a:gd name="T25" fmla="*/ 542092 h 160"/>
              <a:gd name="T26" fmla="*/ 264432 w 147"/>
              <a:gd name="T27" fmla="*/ 531733 h 160"/>
              <a:gd name="T28" fmla="*/ 460181 w 147"/>
              <a:gd name="T29" fmla="*/ 462677 h 160"/>
              <a:gd name="T30" fmla="*/ 504825 w 147"/>
              <a:gd name="T31" fmla="*/ 141565 h 160"/>
              <a:gd name="T32" fmla="*/ 315945 w 147"/>
              <a:gd name="T33" fmla="*/ 44887 h 160"/>
              <a:gd name="T34" fmla="*/ 233524 w 147"/>
              <a:gd name="T35" fmla="*/ 0 h 160"/>
              <a:gd name="T36" fmla="*/ 188880 w 147"/>
              <a:gd name="T37" fmla="*/ 69056 h 160"/>
              <a:gd name="T38" fmla="*/ 188880 w 147"/>
              <a:gd name="T39" fmla="*/ 72509 h 160"/>
              <a:gd name="T40" fmla="*/ 192314 w 147"/>
              <a:gd name="T41" fmla="*/ 300395 h 160"/>
              <a:gd name="T42" fmla="*/ 254130 w 147"/>
              <a:gd name="T43" fmla="*/ 372904 h 160"/>
              <a:gd name="T44" fmla="*/ 312511 w 147"/>
              <a:gd name="T45" fmla="*/ 300395 h 160"/>
              <a:gd name="T46" fmla="*/ 315945 w 147"/>
              <a:gd name="T47" fmla="*/ 72509 h 160"/>
              <a:gd name="T48" fmla="*/ 315945 w 147"/>
              <a:gd name="T49" fmla="*/ 69056 h 160"/>
              <a:gd name="T50" fmla="*/ 212919 w 147"/>
              <a:gd name="T51" fmla="*/ 82868 h 160"/>
              <a:gd name="T52" fmla="*/ 240393 w 147"/>
              <a:gd name="T53" fmla="*/ 279678 h 160"/>
              <a:gd name="T54" fmla="*/ 212919 w 147"/>
              <a:gd name="T55" fmla="*/ 82868 h 160"/>
              <a:gd name="T56" fmla="*/ 223222 w 147"/>
              <a:gd name="T57" fmla="*/ 300395 h 160"/>
              <a:gd name="T58" fmla="*/ 254130 w 147"/>
              <a:gd name="T59" fmla="*/ 341828 h 160"/>
              <a:gd name="T60" fmla="*/ 264432 w 147"/>
              <a:gd name="T61" fmla="*/ 279678 h 160"/>
              <a:gd name="T62" fmla="*/ 291906 w 147"/>
              <a:gd name="T63" fmla="*/ 82868 h 160"/>
              <a:gd name="T64" fmla="*/ 291906 w 147"/>
              <a:gd name="T65" fmla="*/ 58698 h 160"/>
              <a:gd name="T66" fmla="*/ 212919 w 147"/>
              <a:gd name="T67" fmla="*/ 44887 h 160"/>
              <a:gd name="T68" fmla="*/ 271301 w 147"/>
              <a:gd name="T69" fmla="*/ 20717 h 160"/>
              <a:gd name="T70" fmla="*/ 291906 w 147"/>
              <a:gd name="T71" fmla="*/ 58698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60">
                <a:moveTo>
                  <a:pt x="134" y="28"/>
                </a:moveTo>
                <a:cubicBezTo>
                  <a:pt x="103" y="28"/>
                  <a:pt x="103" y="28"/>
                  <a:pt x="103" y="28"/>
                </a:cubicBezTo>
                <a:cubicBezTo>
                  <a:pt x="101" y="28"/>
                  <a:pt x="100" y="29"/>
                  <a:pt x="100" y="31"/>
                </a:cubicBezTo>
                <a:cubicBezTo>
                  <a:pt x="100" y="33"/>
                  <a:pt x="101" y="34"/>
                  <a:pt x="103" y="34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8" y="34"/>
                  <a:pt x="141" y="37"/>
                  <a:pt x="141" y="41"/>
                </a:cubicBezTo>
                <a:cubicBezTo>
                  <a:pt x="141" y="121"/>
                  <a:pt x="141" y="121"/>
                  <a:pt x="141" y="121"/>
                </a:cubicBezTo>
                <a:cubicBezTo>
                  <a:pt x="141" y="125"/>
                  <a:pt x="138" y="128"/>
                  <a:pt x="134" y="128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9" y="128"/>
                  <a:pt x="6" y="125"/>
                  <a:pt x="6" y="121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37"/>
                  <a:pt x="9" y="34"/>
                  <a:pt x="13" y="34"/>
                </a:cubicBezTo>
                <a:cubicBezTo>
                  <a:pt x="45" y="34"/>
                  <a:pt x="45" y="34"/>
                  <a:pt x="45" y="34"/>
                </a:cubicBezTo>
                <a:cubicBezTo>
                  <a:pt x="46" y="34"/>
                  <a:pt x="48" y="33"/>
                  <a:pt x="48" y="31"/>
                </a:cubicBezTo>
                <a:cubicBezTo>
                  <a:pt x="48" y="29"/>
                  <a:pt x="46" y="28"/>
                  <a:pt x="45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1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8"/>
                  <a:pt x="6" y="134"/>
                  <a:pt x="13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2" y="154"/>
                  <a:pt x="40" y="155"/>
                  <a:pt x="40" y="157"/>
                </a:cubicBezTo>
                <a:cubicBezTo>
                  <a:pt x="40" y="159"/>
                  <a:pt x="42" y="160"/>
                  <a:pt x="4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6" y="160"/>
                  <a:pt x="107" y="159"/>
                  <a:pt x="107" y="157"/>
                </a:cubicBezTo>
                <a:cubicBezTo>
                  <a:pt x="107" y="155"/>
                  <a:pt x="106" y="154"/>
                  <a:pt x="104" y="154"/>
                </a:cubicBezTo>
                <a:cubicBezTo>
                  <a:pt x="77" y="154"/>
                  <a:pt x="77" y="154"/>
                  <a:pt x="77" y="154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41" y="134"/>
                  <a:pt x="147" y="128"/>
                  <a:pt x="147" y="121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7" y="34"/>
                  <a:pt x="141" y="28"/>
                  <a:pt x="134" y="28"/>
                </a:cubicBezTo>
                <a:close/>
                <a:moveTo>
                  <a:pt x="92" y="13"/>
                </a:moveTo>
                <a:cubicBezTo>
                  <a:pt x="92" y="6"/>
                  <a:pt x="86" y="0"/>
                  <a:pt x="79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1" y="0"/>
                  <a:pt x="55" y="6"/>
                  <a:pt x="55" y="13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56" y="86"/>
                  <a:pt x="56" y="87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72" y="107"/>
                  <a:pt x="73" y="108"/>
                  <a:pt x="74" y="108"/>
                </a:cubicBezTo>
                <a:cubicBezTo>
                  <a:pt x="75" y="108"/>
                  <a:pt x="76" y="107"/>
                  <a:pt x="76" y="106"/>
                </a:cubicBezTo>
                <a:cubicBezTo>
                  <a:pt x="91" y="87"/>
                  <a:pt x="91" y="87"/>
                  <a:pt x="91" y="87"/>
                </a:cubicBezTo>
                <a:cubicBezTo>
                  <a:pt x="92" y="86"/>
                  <a:pt x="92" y="85"/>
                  <a:pt x="92" y="85"/>
                </a:cubicBezTo>
                <a:cubicBezTo>
                  <a:pt x="92" y="21"/>
                  <a:pt x="92" y="21"/>
                  <a:pt x="92" y="21"/>
                </a:cubicBezTo>
                <a:cubicBezTo>
                  <a:pt x="92" y="21"/>
                  <a:pt x="92" y="21"/>
                  <a:pt x="92" y="21"/>
                </a:cubicBezTo>
                <a:cubicBezTo>
                  <a:pt x="92" y="21"/>
                  <a:pt x="92" y="21"/>
                  <a:pt x="92" y="20"/>
                </a:cubicBezTo>
                <a:cubicBezTo>
                  <a:pt x="92" y="13"/>
                  <a:pt x="92" y="13"/>
                  <a:pt x="92" y="13"/>
                </a:cubicBezTo>
                <a:close/>
                <a:moveTo>
                  <a:pt x="62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81"/>
                  <a:pt x="70" y="81"/>
                  <a:pt x="70" y="81"/>
                </a:cubicBezTo>
                <a:cubicBezTo>
                  <a:pt x="62" y="81"/>
                  <a:pt x="62" y="81"/>
                  <a:pt x="62" y="81"/>
                </a:cubicBezTo>
                <a:lnTo>
                  <a:pt x="62" y="24"/>
                </a:lnTo>
                <a:close/>
                <a:moveTo>
                  <a:pt x="74" y="99"/>
                </a:moveTo>
                <a:cubicBezTo>
                  <a:pt x="65" y="87"/>
                  <a:pt x="65" y="87"/>
                  <a:pt x="65" y="87"/>
                </a:cubicBezTo>
                <a:cubicBezTo>
                  <a:pt x="82" y="87"/>
                  <a:pt x="82" y="87"/>
                  <a:pt x="82" y="87"/>
                </a:cubicBezTo>
                <a:lnTo>
                  <a:pt x="74" y="99"/>
                </a:lnTo>
                <a:close/>
                <a:moveTo>
                  <a:pt x="85" y="81"/>
                </a:moveTo>
                <a:cubicBezTo>
                  <a:pt x="77" y="81"/>
                  <a:pt x="77" y="81"/>
                  <a:pt x="77" y="81"/>
                </a:cubicBezTo>
                <a:cubicBezTo>
                  <a:pt x="77" y="24"/>
                  <a:pt x="77" y="24"/>
                  <a:pt x="77" y="24"/>
                </a:cubicBezTo>
                <a:cubicBezTo>
                  <a:pt x="85" y="24"/>
                  <a:pt x="85" y="24"/>
                  <a:pt x="85" y="24"/>
                </a:cubicBezTo>
                <a:lnTo>
                  <a:pt x="85" y="81"/>
                </a:lnTo>
                <a:close/>
                <a:moveTo>
                  <a:pt x="85" y="17"/>
                </a:moveTo>
                <a:cubicBezTo>
                  <a:pt x="62" y="17"/>
                  <a:pt x="62" y="17"/>
                  <a:pt x="62" y="17"/>
                </a:cubicBezTo>
                <a:cubicBezTo>
                  <a:pt x="62" y="13"/>
                  <a:pt x="62" y="13"/>
                  <a:pt x="62" y="13"/>
                </a:cubicBezTo>
                <a:cubicBezTo>
                  <a:pt x="62" y="9"/>
                  <a:pt x="65" y="6"/>
                  <a:pt x="68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3" y="6"/>
                  <a:pt x="85" y="9"/>
                  <a:pt x="85" y="13"/>
                </a:cubicBezTo>
                <a:cubicBezTo>
                  <a:pt x="85" y="17"/>
                  <a:pt x="85" y="17"/>
                  <a:pt x="85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6" name="Freeform 17">
            <a:extLst>
              <a:ext uri="{FF2B5EF4-FFF2-40B4-BE49-F238E27FC236}">
                <a16:creationId xmlns:a16="http://schemas.microsoft.com/office/drawing/2014/main" id="{F2A8CCA5-4511-4ABC-B97F-11D398072F0C}"/>
              </a:ext>
            </a:extLst>
          </p:cNvPr>
          <p:cNvSpPr>
            <a:spLocks noEditPoints="1"/>
          </p:cNvSpPr>
          <p:nvPr/>
        </p:nvSpPr>
        <p:spPr bwMode="auto">
          <a:xfrm>
            <a:off x="2750690" y="1310034"/>
            <a:ext cx="439250" cy="373360"/>
          </a:xfrm>
          <a:custGeom>
            <a:avLst/>
            <a:gdLst>
              <a:gd name="T0" fmla="*/ 369689 w 160"/>
              <a:gd name="T1" fmla="*/ 235040 h 141"/>
              <a:gd name="T2" fmla="*/ 369689 w 160"/>
              <a:gd name="T3" fmla="*/ 172824 h 141"/>
              <a:gd name="T4" fmla="*/ 325190 w 160"/>
              <a:gd name="T5" fmla="*/ 86412 h 141"/>
              <a:gd name="T6" fmla="*/ 270421 w 160"/>
              <a:gd name="T7" fmla="*/ 0 h 141"/>
              <a:gd name="T8" fmla="*/ 229344 w 160"/>
              <a:gd name="T9" fmla="*/ 107151 h 141"/>
              <a:gd name="T10" fmla="*/ 164306 w 160"/>
              <a:gd name="T11" fmla="*/ 197019 h 141"/>
              <a:gd name="T12" fmla="*/ 188268 w 160"/>
              <a:gd name="T13" fmla="*/ 224671 h 141"/>
              <a:gd name="T14" fmla="*/ 246460 w 160"/>
              <a:gd name="T15" fmla="*/ 152085 h 141"/>
              <a:gd name="T16" fmla="*/ 246460 w 160"/>
              <a:gd name="T17" fmla="*/ 93325 h 141"/>
              <a:gd name="T18" fmla="*/ 270421 w 160"/>
              <a:gd name="T19" fmla="*/ 20739 h 141"/>
              <a:gd name="T20" fmla="*/ 304651 w 160"/>
              <a:gd name="T21" fmla="*/ 86412 h 141"/>
              <a:gd name="T22" fmla="*/ 294382 w 160"/>
              <a:gd name="T23" fmla="*/ 141715 h 141"/>
              <a:gd name="T24" fmla="*/ 359420 w 160"/>
              <a:gd name="T25" fmla="*/ 197019 h 141"/>
              <a:gd name="T26" fmla="*/ 462112 w 160"/>
              <a:gd name="T27" fmla="*/ 397495 h 141"/>
              <a:gd name="T28" fmla="*/ 527150 w 160"/>
              <a:gd name="T29" fmla="*/ 449342 h 141"/>
              <a:gd name="T30" fmla="*/ 547688 w 160"/>
              <a:gd name="T31" fmla="*/ 476994 h 141"/>
              <a:gd name="T32" fmla="*/ 482650 w 160"/>
              <a:gd name="T33" fmla="*/ 390582 h 141"/>
              <a:gd name="T34" fmla="*/ 489496 w 160"/>
              <a:gd name="T35" fmla="*/ 300713 h 141"/>
              <a:gd name="T36" fmla="*/ 386805 w 160"/>
              <a:gd name="T37" fmla="*/ 300713 h 141"/>
              <a:gd name="T38" fmla="*/ 397074 w 160"/>
              <a:gd name="T39" fmla="*/ 390582 h 141"/>
              <a:gd name="T40" fmla="*/ 332036 w 160"/>
              <a:gd name="T41" fmla="*/ 476994 h 141"/>
              <a:gd name="T42" fmla="*/ 352574 w 160"/>
              <a:gd name="T43" fmla="*/ 449342 h 141"/>
              <a:gd name="T44" fmla="*/ 417612 w 160"/>
              <a:gd name="T45" fmla="*/ 397495 h 141"/>
              <a:gd name="T46" fmla="*/ 410766 w 160"/>
              <a:gd name="T47" fmla="*/ 342191 h 141"/>
              <a:gd name="T48" fmla="*/ 444997 w 160"/>
              <a:gd name="T49" fmla="*/ 276518 h 141"/>
              <a:gd name="T50" fmla="*/ 465535 w 160"/>
              <a:gd name="T51" fmla="*/ 349104 h 141"/>
              <a:gd name="T52" fmla="*/ 205383 w 160"/>
              <a:gd name="T53" fmla="*/ 487363 h 141"/>
              <a:gd name="T54" fmla="*/ 205383 w 160"/>
              <a:gd name="T55" fmla="*/ 425146 h 141"/>
              <a:gd name="T56" fmla="*/ 160883 w 160"/>
              <a:gd name="T57" fmla="*/ 342191 h 141"/>
              <a:gd name="T58" fmla="*/ 102692 w 160"/>
              <a:gd name="T59" fmla="*/ 255779 h 141"/>
              <a:gd name="T60" fmla="*/ 65038 w 160"/>
              <a:gd name="T61" fmla="*/ 362930 h 141"/>
              <a:gd name="T62" fmla="*/ 0 w 160"/>
              <a:gd name="T63" fmla="*/ 449342 h 141"/>
              <a:gd name="T64" fmla="*/ 20538 w 160"/>
              <a:gd name="T65" fmla="*/ 476994 h 141"/>
              <a:gd name="T66" fmla="*/ 78730 w 160"/>
              <a:gd name="T67" fmla="*/ 407864 h 141"/>
              <a:gd name="T68" fmla="*/ 82153 w 160"/>
              <a:gd name="T69" fmla="*/ 349104 h 141"/>
              <a:gd name="T70" fmla="*/ 102692 w 160"/>
              <a:gd name="T71" fmla="*/ 276518 h 141"/>
              <a:gd name="T72" fmla="*/ 136922 w 160"/>
              <a:gd name="T73" fmla="*/ 342191 h 141"/>
              <a:gd name="T74" fmla="*/ 130076 w 160"/>
              <a:gd name="T75" fmla="*/ 397495 h 141"/>
              <a:gd name="T76" fmla="*/ 195114 w 160"/>
              <a:gd name="T77" fmla="*/ 449342 h 141"/>
              <a:gd name="T78" fmla="*/ 284113 w 160"/>
              <a:gd name="T79" fmla="*/ 369843 h 141"/>
              <a:gd name="T80" fmla="*/ 287536 w 160"/>
              <a:gd name="T81" fmla="*/ 293800 h 141"/>
              <a:gd name="T82" fmla="*/ 260152 w 160"/>
              <a:gd name="T83" fmla="*/ 259236 h 141"/>
              <a:gd name="T84" fmla="*/ 304651 w 160"/>
              <a:gd name="T85" fmla="*/ 238497 h 141"/>
              <a:gd name="T86" fmla="*/ 273844 w 160"/>
              <a:gd name="T87" fmla="*/ 210845 h 141"/>
              <a:gd name="T88" fmla="*/ 260152 w 160"/>
              <a:gd name="T89" fmla="*/ 238497 h 141"/>
              <a:gd name="T90" fmla="*/ 287536 w 160"/>
              <a:gd name="T91" fmla="*/ 314539 h 141"/>
              <a:gd name="T92" fmla="*/ 243037 w 160"/>
              <a:gd name="T93" fmla="*/ 345648 h 141"/>
              <a:gd name="T94" fmla="*/ 263575 w 160"/>
              <a:gd name="T95" fmla="*/ 369843 h 14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41">
                <a:moveTo>
                  <a:pt x="105" y="57"/>
                </a:moveTo>
                <a:cubicBezTo>
                  <a:pt x="105" y="65"/>
                  <a:pt x="105" y="65"/>
                  <a:pt x="105" y="65"/>
                </a:cubicBezTo>
                <a:cubicBezTo>
                  <a:pt x="105" y="66"/>
                  <a:pt x="107" y="68"/>
                  <a:pt x="108" y="68"/>
                </a:cubicBezTo>
                <a:cubicBezTo>
                  <a:pt x="110" y="68"/>
                  <a:pt x="112" y="66"/>
                  <a:pt x="112" y="65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4"/>
                  <a:pt x="110" y="51"/>
                  <a:pt x="108" y="50"/>
                </a:cubicBezTo>
                <a:cubicBezTo>
                  <a:pt x="102" y="45"/>
                  <a:pt x="96" y="41"/>
                  <a:pt x="93" y="39"/>
                </a:cubicBezTo>
                <a:cubicBezTo>
                  <a:pt x="93" y="31"/>
                  <a:pt x="93" y="31"/>
                  <a:pt x="93" y="31"/>
                </a:cubicBezTo>
                <a:cubicBezTo>
                  <a:pt x="94" y="30"/>
                  <a:pt x="95" y="28"/>
                  <a:pt x="95" y="2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6"/>
                  <a:pt x="89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1" y="0"/>
                  <a:pt x="65" y="6"/>
                  <a:pt x="65" y="14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8"/>
                  <a:pt x="66" y="30"/>
                  <a:pt x="67" y="31"/>
                </a:cubicBezTo>
                <a:cubicBezTo>
                  <a:pt x="67" y="39"/>
                  <a:pt x="67" y="39"/>
                  <a:pt x="67" y="39"/>
                </a:cubicBezTo>
                <a:cubicBezTo>
                  <a:pt x="64" y="41"/>
                  <a:pt x="58" y="45"/>
                  <a:pt x="52" y="50"/>
                </a:cubicBezTo>
                <a:cubicBezTo>
                  <a:pt x="50" y="51"/>
                  <a:pt x="48" y="54"/>
                  <a:pt x="48" y="57"/>
                </a:cubicBezTo>
                <a:cubicBezTo>
                  <a:pt x="48" y="65"/>
                  <a:pt x="48" y="65"/>
                  <a:pt x="48" y="65"/>
                </a:cubicBezTo>
                <a:cubicBezTo>
                  <a:pt x="48" y="66"/>
                  <a:pt x="50" y="68"/>
                  <a:pt x="52" y="68"/>
                </a:cubicBezTo>
                <a:cubicBezTo>
                  <a:pt x="53" y="68"/>
                  <a:pt x="55" y="66"/>
                  <a:pt x="55" y="65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56"/>
                  <a:pt x="55" y="55"/>
                  <a:pt x="56" y="55"/>
                </a:cubicBezTo>
                <a:cubicBezTo>
                  <a:pt x="63" y="49"/>
                  <a:pt x="70" y="45"/>
                  <a:pt x="72" y="44"/>
                </a:cubicBezTo>
                <a:cubicBezTo>
                  <a:pt x="73" y="44"/>
                  <a:pt x="74" y="42"/>
                  <a:pt x="74" y="41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29"/>
                  <a:pt x="73" y="28"/>
                  <a:pt x="72" y="27"/>
                </a:cubicBezTo>
                <a:cubicBezTo>
                  <a:pt x="72" y="27"/>
                  <a:pt x="71" y="26"/>
                  <a:pt x="71" y="25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0"/>
                  <a:pt x="75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5" y="6"/>
                  <a:pt x="89" y="10"/>
                  <a:pt x="89" y="14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26"/>
                  <a:pt x="88" y="27"/>
                  <a:pt x="88" y="27"/>
                </a:cubicBezTo>
                <a:cubicBezTo>
                  <a:pt x="87" y="28"/>
                  <a:pt x="86" y="29"/>
                  <a:pt x="86" y="3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4"/>
                  <a:pt x="88" y="44"/>
                </a:cubicBezTo>
                <a:cubicBezTo>
                  <a:pt x="90" y="45"/>
                  <a:pt x="97" y="49"/>
                  <a:pt x="104" y="55"/>
                </a:cubicBezTo>
                <a:cubicBezTo>
                  <a:pt x="105" y="55"/>
                  <a:pt x="105" y="56"/>
                  <a:pt x="105" y="57"/>
                </a:cubicBezTo>
                <a:close/>
                <a:moveTo>
                  <a:pt x="136" y="101"/>
                </a:moveTo>
                <a:cubicBezTo>
                  <a:pt x="135" y="101"/>
                  <a:pt x="135" y="102"/>
                  <a:pt x="135" y="103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5" y="117"/>
                  <a:pt x="137" y="118"/>
                </a:cubicBezTo>
                <a:cubicBezTo>
                  <a:pt x="138" y="119"/>
                  <a:pt x="146" y="123"/>
                  <a:pt x="153" y="128"/>
                </a:cubicBezTo>
                <a:cubicBezTo>
                  <a:pt x="153" y="129"/>
                  <a:pt x="154" y="129"/>
                  <a:pt x="154" y="13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4" y="140"/>
                  <a:pt x="155" y="141"/>
                  <a:pt x="157" y="141"/>
                </a:cubicBezTo>
                <a:cubicBezTo>
                  <a:pt x="159" y="141"/>
                  <a:pt x="160" y="140"/>
                  <a:pt x="160" y="138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5"/>
                  <a:pt x="157" y="123"/>
                </a:cubicBezTo>
                <a:cubicBezTo>
                  <a:pt x="151" y="118"/>
                  <a:pt x="144" y="115"/>
                  <a:pt x="141" y="113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3" y="103"/>
                  <a:pt x="143" y="101"/>
                  <a:pt x="143" y="99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0"/>
                  <a:pt x="137" y="74"/>
                  <a:pt x="13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0" y="74"/>
                  <a:pt x="113" y="80"/>
                  <a:pt x="113" y="8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1"/>
                  <a:pt x="114" y="103"/>
                  <a:pt x="116" y="105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3" y="115"/>
                  <a:pt x="106" y="118"/>
                  <a:pt x="100" y="123"/>
                </a:cubicBezTo>
                <a:cubicBezTo>
                  <a:pt x="98" y="125"/>
                  <a:pt x="97" y="128"/>
                  <a:pt x="97" y="13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40"/>
                  <a:pt x="98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29"/>
                  <a:pt x="104" y="129"/>
                  <a:pt x="104" y="128"/>
                </a:cubicBezTo>
                <a:cubicBezTo>
                  <a:pt x="111" y="123"/>
                  <a:pt x="119" y="119"/>
                  <a:pt x="120" y="118"/>
                </a:cubicBezTo>
                <a:cubicBezTo>
                  <a:pt x="121" y="117"/>
                  <a:pt x="122" y="116"/>
                  <a:pt x="122" y="115"/>
                </a:cubicBezTo>
                <a:cubicBezTo>
                  <a:pt x="122" y="103"/>
                  <a:pt x="122" y="103"/>
                  <a:pt x="122" y="103"/>
                </a:cubicBezTo>
                <a:cubicBezTo>
                  <a:pt x="122" y="102"/>
                  <a:pt x="122" y="101"/>
                  <a:pt x="121" y="101"/>
                </a:cubicBezTo>
                <a:cubicBezTo>
                  <a:pt x="120" y="100"/>
                  <a:pt x="120" y="100"/>
                  <a:pt x="120" y="99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83"/>
                  <a:pt x="123" y="80"/>
                  <a:pt x="127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4" y="80"/>
                  <a:pt x="137" y="83"/>
                  <a:pt x="137" y="87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7" y="100"/>
                  <a:pt x="137" y="100"/>
                  <a:pt x="136" y="101"/>
                </a:cubicBezTo>
                <a:close/>
                <a:moveTo>
                  <a:pt x="57" y="130"/>
                </a:moveTo>
                <a:cubicBezTo>
                  <a:pt x="57" y="138"/>
                  <a:pt x="57" y="138"/>
                  <a:pt x="57" y="138"/>
                </a:cubicBezTo>
                <a:cubicBezTo>
                  <a:pt x="57" y="140"/>
                  <a:pt x="58" y="141"/>
                  <a:pt x="60" y="141"/>
                </a:cubicBezTo>
                <a:cubicBezTo>
                  <a:pt x="62" y="141"/>
                  <a:pt x="63" y="140"/>
                  <a:pt x="63" y="13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8"/>
                  <a:pt x="62" y="125"/>
                  <a:pt x="60" y="123"/>
                </a:cubicBezTo>
                <a:cubicBezTo>
                  <a:pt x="54" y="118"/>
                  <a:pt x="47" y="115"/>
                  <a:pt x="44" y="113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6" y="103"/>
                  <a:pt x="47" y="101"/>
                  <a:pt x="47" y="99"/>
                </a:cubicBezTo>
                <a:cubicBezTo>
                  <a:pt x="47" y="87"/>
                  <a:pt x="47" y="87"/>
                  <a:pt x="47" y="87"/>
                </a:cubicBezTo>
                <a:cubicBezTo>
                  <a:pt x="47" y="80"/>
                  <a:pt x="40" y="74"/>
                  <a:pt x="33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23" y="74"/>
                  <a:pt x="17" y="80"/>
                  <a:pt x="17" y="87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101"/>
                  <a:pt x="17" y="103"/>
                  <a:pt x="19" y="10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6" y="115"/>
                  <a:pt x="9" y="118"/>
                  <a:pt x="3" y="123"/>
                </a:cubicBezTo>
                <a:cubicBezTo>
                  <a:pt x="1" y="125"/>
                  <a:pt x="0" y="128"/>
                  <a:pt x="0" y="13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1" y="141"/>
                  <a:pt x="3" y="141"/>
                </a:cubicBezTo>
                <a:cubicBezTo>
                  <a:pt x="5" y="141"/>
                  <a:pt x="6" y="140"/>
                  <a:pt x="6" y="138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7" y="129"/>
                  <a:pt x="7" y="128"/>
                </a:cubicBezTo>
                <a:cubicBezTo>
                  <a:pt x="14" y="123"/>
                  <a:pt x="22" y="119"/>
                  <a:pt x="23" y="118"/>
                </a:cubicBezTo>
                <a:cubicBezTo>
                  <a:pt x="25" y="118"/>
                  <a:pt x="25" y="116"/>
                  <a:pt x="25" y="115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02"/>
                  <a:pt x="25" y="101"/>
                  <a:pt x="24" y="101"/>
                </a:cubicBezTo>
                <a:cubicBezTo>
                  <a:pt x="23" y="100"/>
                  <a:pt x="23" y="100"/>
                  <a:pt x="23" y="99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3"/>
                  <a:pt x="26" y="80"/>
                  <a:pt x="30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37" y="80"/>
                  <a:pt x="40" y="83"/>
                  <a:pt x="40" y="87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0"/>
                  <a:pt x="39" y="101"/>
                </a:cubicBezTo>
                <a:cubicBezTo>
                  <a:pt x="38" y="101"/>
                  <a:pt x="38" y="102"/>
                  <a:pt x="38" y="104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6"/>
                  <a:pt x="39" y="118"/>
                  <a:pt x="40" y="118"/>
                </a:cubicBezTo>
                <a:cubicBezTo>
                  <a:pt x="41" y="119"/>
                  <a:pt x="49" y="123"/>
                  <a:pt x="56" y="128"/>
                </a:cubicBezTo>
                <a:cubicBezTo>
                  <a:pt x="56" y="129"/>
                  <a:pt x="57" y="129"/>
                  <a:pt x="57" y="130"/>
                </a:cubicBezTo>
                <a:close/>
                <a:moveTo>
                  <a:pt x="80" y="114"/>
                </a:moveTo>
                <a:cubicBezTo>
                  <a:pt x="82" y="114"/>
                  <a:pt x="83" y="113"/>
                  <a:pt x="83" y="111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4" y="107"/>
                  <a:pt x="84" y="107"/>
                  <a:pt x="84" y="107"/>
                </a:cubicBezTo>
                <a:cubicBezTo>
                  <a:pt x="90" y="107"/>
                  <a:pt x="95" y="102"/>
                  <a:pt x="95" y="96"/>
                </a:cubicBezTo>
                <a:cubicBezTo>
                  <a:pt x="95" y="90"/>
                  <a:pt x="90" y="85"/>
                  <a:pt x="84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4" y="85"/>
                  <a:pt x="72" y="82"/>
                  <a:pt x="72" y="80"/>
                </a:cubicBezTo>
                <a:cubicBezTo>
                  <a:pt x="72" y="77"/>
                  <a:pt x="74" y="75"/>
                  <a:pt x="76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1" y="75"/>
                  <a:pt x="92" y="74"/>
                  <a:pt x="92" y="72"/>
                </a:cubicBezTo>
                <a:cubicBezTo>
                  <a:pt x="92" y="70"/>
                  <a:pt x="91" y="69"/>
                  <a:pt x="89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3"/>
                  <a:pt x="82" y="61"/>
                  <a:pt x="80" y="61"/>
                </a:cubicBezTo>
                <a:cubicBezTo>
                  <a:pt x="78" y="61"/>
                  <a:pt x="77" y="63"/>
                  <a:pt x="77" y="65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6" y="69"/>
                  <a:pt x="76" y="69"/>
                </a:cubicBezTo>
                <a:cubicBezTo>
                  <a:pt x="70" y="69"/>
                  <a:pt x="65" y="74"/>
                  <a:pt x="65" y="80"/>
                </a:cubicBezTo>
                <a:cubicBezTo>
                  <a:pt x="65" y="86"/>
                  <a:pt x="70" y="91"/>
                  <a:pt x="76" y="91"/>
                </a:cubicBezTo>
                <a:cubicBezTo>
                  <a:pt x="84" y="91"/>
                  <a:pt x="84" y="91"/>
                  <a:pt x="84" y="91"/>
                </a:cubicBezTo>
                <a:cubicBezTo>
                  <a:pt x="86" y="91"/>
                  <a:pt x="88" y="93"/>
                  <a:pt x="88" y="96"/>
                </a:cubicBezTo>
                <a:cubicBezTo>
                  <a:pt x="88" y="98"/>
                  <a:pt x="86" y="100"/>
                  <a:pt x="84" y="100"/>
                </a:cubicBezTo>
                <a:cubicBezTo>
                  <a:pt x="71" y="100"/>
                  <a:pt x="71" y="100"/>
                  <a:pt x="71" y="100"/>
                </a:cubicBezTo>
                <a:cubicBezTo>
                  <a:pt x="69" y="100"/>
                  <a:pt x="67" y="102"/>
                  <a:pt x="67" y="104"/>
                </a:cubicBezTo>
                <a:cubicBezTo>
                  <a:pt x="67" y="105"/>
                  <a:pt x="69" y="107"/>
                  <a:pt x="71" y="107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13"/>
                  <a:pt x="78" y="114"/>
                  <a:pt x="80" y="1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7" name="Freeform 18">
            <a:extLst>
              <a:ext uri="{FF2B5EF4-FFF2-40B4-BE49-F238E27FC236}">
                <a16:creationId xmlns:a16="http://schemas.microsoft.com/office/drawing/2014/main" id="{4679825C-6E33-4D06-8853-1593F19AB1EC}"/>
              </a:ext>
            </a:extLst>
          </p:cNvPr>
          <p:cNvSpPr>
            <a:spLocks noEditPoints="1"/>
          </p:cNvSpPr>
          <p:nvPr/>
        </p:nvSpPr>
        <p:spPr bwMode="auto">
          <a:xfrm>
            <a:off x="2744852" y="2372815"/>
            <a:ext cx="439254" cy="238368"/>
          </a:xfrm>
          <a:custGeom>
            <a:avLst/>
            <a:gdLst>
              <a:gd name="T0" fmla="*/ 438150 w 160"/>
              <a:gd name="T1" fmla="*/ 86431 h 90"/>
              <a:gd name="T2" fmla="*/ 465535 w 160"/>
              <a:gd name="T3" fmla="*/ 159032 h 90"/>
              <a:gd name="T4" fmla="*/ 458689 w 160"/>
              <a:gd name="T5" fmla="*/ 172861 h 90"/>
              <a:gd name="T6" fmla="*/ 465535 w 160"/>
              <a:gd name="T7" fmla="*/ 224719 h 90"/>
              <a:gd name="T8" fmla="*/ 527150 w 160"/>
              <a:gd name="T9" fmla="*/ 269663 h 90"/>
              <a:gd name="T10" fmla="*/ 537419 w 160"/>
              <a:gd name="T11" fmla="*/ 311150 h 90"/>
              <a:gd name="T12" fmla="*/ 547688 w 160"/>
              <a:gd name="T13" fmla="*/ 269663 h 90"/>
              <a:gd name="T14" fmla="*/ 479227 w 160"/>
              <a:gd name="T15" fmla="*/ 207433 h 90"/>
              <a:gd name="T16" fmla="*/ 486073 w 160"/>
              <a:gd name="T17" fmla="*/ 159032 h 90"/>
              <a:gd name="T18" fmla="*/ 438150 w 160"/>
              <a:gd name="T19" fmla="*/ 65687 h 90"/>
              <a:gd name="T20" fmla="*/ 379959 w 160"/>
              <a:gd name="T21" fmla="*/ 114088 h 90"/>
              <a:gd name="T22" fmla="*/ 390228 w 160"/>
              <a:gd name="T23" fmla="*/ 179776 h 90"/>
              <a:gd name="T24" fmla="*/ 400497 w 160"/>
              <a:gd name="T25" fmla="*/ 203976 h 90"/>
              <a:gd name="T26" fmla="*/ 410766 w 160"/>
              <a:gd name="T27" fmla="*/ 172861 h 90"/>
              <a:gd name="T28" fmla="*/ 403920 w 160"/>
              <a:gd name="T29" fmla="*/ 159032 h 90"/>
              <a:gd name="T30" fmla="*/ 431304 w 160"/>
              <a:gd name="T31" fmla="*/ 86431 h 90"/>
              <a:gd name="T32" fmla="*/ 0 w 160"/>
              <a:gd name="T33" fmla="*/ 269663 h 90"/>
              <a:gd name="T34" fmla="*/ 10269 w 160"/>
              <a:gd name="T35" fmla="*/ 311150 h 90"/>
              <a:gd name="T36" fmla="*/ 20538 w 160"/>
              <a:gd name="T37" fmla="*/ 269663 h 90"/>
              <a:gd name="T38" fmla="*/ 82153 w 160"/>
              <a:gd name="T39" fmla="*/ 224719 h 90"/>
              <a:gd name="T40" fmla="*/ 88999 w 160"/>
              <a:gd name="T41" fmla="*/ 172861 h 90"/>
              <a:gd name="T42" fmla="*/ 82153 w 160"/>
              <a:gd name="T43" fmla="*/ 159032 h 90"/>
              <a:gd name="T44" fmla="*/ 109538 w 160"/>
              <a:gd name="T45" fmla="*/ 86431 h 90"/>
              <a:gd name="T46" fmla="*/ 143768 w 160"/>
              <a:gd name="T47" fmla="*/ 114088 h 90"/>
              <a:gd name="T48" fmla="*/ 140345 w 160"/>
              <a:gd name="T49" fmla="*/ 165947 h 90"/>
              <a:gd name="T50" fmla="*/ 136922 w 160"/>
              <a:gd name="T51" fmla="*/ 193604 h 90"/>
              <a:gd name="T52" fmla="*/ 157460 w 160"/>
              <a:gd name="T53" fmla="*/ 193604 h 90"/>
              <a:gd name="T54" fmla="*/ 167729 w 160"/>
              <a:gd name="T55" fmla="*/ 159032 h 90"/>
              <a:gd name="T56" fmla="*/ 116384 w 160"/>
              <a:gd name="T57" fmla="*/ 65687 h 90"/>
              <a:gd name="T58" fmla="*/ 58192 w 160"/>
              <a:gd name="T59" fmla="*/ 114088 h 90"/>
              <a:gd name="T60" fmla="*/ 68461 w 160"/>
              <a:gd name="T61" fmla="*/ 179776 h 90"/>
              <a:gd name="T62" fmla="*/ 10269 w 160"/>
              <a:gd name="T63" fmla="*/ 245463 h 90"/>
              <a:gd name="T64" fmla="*/ 417612 w 160"/>
              <a:gd name="T65" fmla="*/ 300778 h 90"/>
              <a:gd name="T66" fmla="*/ 403920 w 160"/>
              <a:gd name="T67" fmla="*/ 231634 h 90"/>
              <a:gd name="T68" fmla="*/ 328613 w 160"/>
              <a:gd name="T69" fmla="*/ 141746 h 90"/>
              <a:gd name="T70" fmla="*/ 338882 w 160"/>
              <a:gd name="T71" fmla="*/ 62230 h 90"/>
              <a:gd name="T72" fmla="*/ 266998 w 160"/>
              <a:gd name="T73" fmla="*/ 0 h 90"/>
              <a:gd name="T74" fmla="*/ 208806 w 160"/>
              <a:gd name="T75" fmla="*/ 114088 h 90"/>
              <a:gd name="T76" fmla="*/ 219075 w 160"/>
              <a:gd name="T77" fmla="*/ 183233 h 90"/>
              <a:gd name="T78" fmla="*/ 130076 w 160"/>
              <a:gd name="T79" fmla="*/ 262749 h 90"/>
              <a:gd name="T80" fmla="*/ 140345 w 160"/>
              <a:gd name="T81" fmla="*/ 311150 h 90"/>
              <a:gd name="T82" fmla="*/ 154037 w 160"/>
              <a:gd name="T83" fmla="*/ 262749 h 90"/>
              <a:gd name="T84" fmla="*/ 232767 w 160"/>
              <a:gd name="T85" fmla="*/ 200519 h 90"/>
              <a:gd name="T86" fmla="*/ 243037 w 160"/>
              <a:gd name="T87" fmla="*/ 134832 h 90"/>
              <a:gd name="T88" fmla="*/ 229344 w 160"/>
              <a:gd name="T89" fmla="*/ 117546 h 90"/>
              <a:gd name="T90" fmla="*/ 266998 w 160"/>
              <a:gd name="T91" fmla="*/ 20743 h 90"/>
              <a:gd name="T92" fmla="*/ 318344 w 160"/>
              <a:gd name="T93" fmla="*/ 62230 h 90"/>
              <a:gd name="T94" fmla="*/ 311498 w 160"/>
              <a:gd name="T95" fmla="*/ 127917 h 90"/>
              <a:gd name="T96" fmla="*/ 308075 w 160"/>
              <a:gd name="T97" fmla="*/ 190147 h 90"/>
              <a:gd name="T98" fmla="*/ 390228 w 160"/>
              <a:gd name="T99" fmla="*/ 252377 h 90"/>
              <a:gd name="T100" fmla="*/ 397074 w 160"/>
              <a:gd name="T101" fmla="*/ 300778 h 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60" h="90">
                <a:moveTo>
                  <a:pt x="126" y="25"/>
                </a:moveTo>
                <a:cubicBezTo>
                  <a:pt x="128" y="25"/>
                  <a:pt x="128" y="25"/>
                  <a:pt x="128" y="25"/>
                </a:cubicBezTo>
                <a:cubicBezTo>
                  <a:pt x="133" y="25"/>
                  <a:pt x="136" y="29"/>
                  <a:pt x="136" y="33"/>
                </a:cubicBezTo>
                <a:cubicBezTo>
                  <a:pt x="136" y="46"/>
                  <a:pt x="136" y="46"/>
                  <a:pt x="136" y="46"/>
                </a:cubicBezTo>
                <a:cubicBezTo>
                  <a:pt x="136" y="46"/>
                  <a:pt x="136" y="47"/>
                  <a:pt x="135" y="48"/>
                </a:cubicBezTo>
                <a:cubicBezTo>
                  <a:pt x="134" y="48"/>
                  <a:pt x="134" y="49"/>
                  <a:pt x="134" y="50"/>
                </a:cubicBezTo>
                <a:cubicBezTo>
                  <a:pt x="134" y="62"/>
                  <a:pt x="134" y="62"/>
                  <a:pt x="134" y="62"/>
                </a:cubicBezTo>
                <a:cubicBezTo>
                  <a:pt x="134" y="64"/>
                  <a:pt x="134" y="65"/>
                  <a:pt x="136" y="65"/>
                </a:cubicBezTo>
                <a:cubicBezTo>
                  <a:pt x="137" y="66"/>
                  <a:pt x="145" y="70"/>
                  <a:pt x="153" y="76"/>
                </a:cubicBezTo>
                <a:cubicBezTo>
                  <a:pt x="153" y="77"/>
                  <a:pt x="154" y="78"/>
                  <a:pt x="154" y="78"/>
                </a:cubicBezTo>
                <a:cubicBezTo>
                  <a:pt x="154" y="87"/>
                  <a:pt x="154" y="87"/>
                  <a:pt x="154" y="87"/>
                </a:cubicBezTo>
                <a:cubicBezTo>
                  <a:pt x="154" y="89"/>
                  <a:pt x="155" y="90"/>
                  <a:pt x="157" y="90"/>
                </a:cubicBezTo>
                <a:cubicBezTo>
                  <a:pt x="159" y="90"/>
                  <a:pt x="160" y="89"/>
                  <a:pt x="160" y="87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76"/>
                  <a:pt x="159" y="73"/>
                  <a:pt x="157" y="71"/>
                </a:cubicBezTo>
                <a:cubicBezTo>
                  <a:pt x="150" y="66"/>
                  <a:pt x="143" y="62"/>
                  <a:pt x="140" y="60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2" y="50"/>
                  <a:pt x="142" y="48"/>
                  <a:pt x="142" y="46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25"/>
                  <a:pt x="136" y="19"/>
                  <a:pt x="128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18" y="19"/>
                  <a:pt x="111" y="25"/>
                  <a:pt x="111" y="33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8"/>
                  <a:pt x="112" y="50"/>
                  <a:pt x="114" y="52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8"/>
                  <a:pt x="115" y="59"/>
                  <a:pt x="117" y="59"/>
                </a:cubicBezTo>
                <a:cubicBezTo>
                  <a:pt x="119" y="59"/>
                  <a:pt x="120" y="58"/>
                  <a:pt x="120" y="56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49"/>
                  <a:pt x="120" y="48"/>
                  <a:pt x="119" y="48"/>
                </a:cubicBezTo>
                <a:cubicBezTo>
                  <a:pt x="118" y="47"/>
                  <a:pt x="118" y="46"/>
                  <a:pt x="118" y="46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8" y="29"/>
                  <a:pt x="121" y="25"/>
                  <a:pt x="126" y="25"/>
                </a:cubicBezTo>
                <a:close/>
                <a:moveTo>
                  <a:pt x="3" y="71"/>
                </a:moveTo>
                <a:cubicBezTo>
                  <a:pt x="1" y="73"/>
                  <a:pt x="0" y="76"/>
                  <a:pt x="0" y="78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9"/>
                  <a:pt x="1" y="90"/>
                  <a:pt x="3" y="90"/>
                </a:cubicBezTo>
                <a:cubicBezTo>
                  <a:pt x="5" y="90"/>
                  <a:pt x="6" y="89"/>
                  <a:pt x="6" y="87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78"/>
                  <a:pt x="7" y="77"/>
                  <a:pt x="7" y="76"/>
                </a:cubicBezTo>
                <a:cubicBezTo>
                  <a:pt x="15" y="70"/>
                  <a:pt x="23" y="66"/>
                  <a:pt x="24" y="65"/>
                </a:cubicBezTo>
                <a:cubicBezTo>
                  <a:pt x="26" y="65"/>
                  <a:pt x="26" y="64"/>
                  <a:pt x="26" y="62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49"/>
                  <a:pt x="26" y="48"/>
                  <a:pt x="25" y="48"/>
                </a:cubicBezTo>
                <a:cubicBezTo>
                  <a:pt x="24" y="47"/>
                  <a:pt x="24" y="46"/>
                  <a:pt x="24" y="46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29"/>
                  <a:pt x="27" y="25"/>
                  <a:pt x="32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9" y="25"/>
                  <a:pt x="42" y="29"/>
                  <a:pt x="42" y="33"/>
                </a:cubicBezTo>
                <a:cubicBezTo>
                  <a:pt x="42" y="46"/>
                  <a:pt x="42" y="46"/>
                  <a:pt x="42" y="46"/>
                </a:cubicBezTo>
                <a:cubicBezTo>
                  <a:pt x="42" y="46"/>
                  <a:pt x="42" y="47"/>
                  <a:pt x="41" y="48"/>
                </a:cubicBezTo>
                <a:cubicBezTo>
                  <a:pt x="40" y="48"/>
                  <a:pt x="40" y="49"/>
                  <a:pt x="40" y="50"/>
                </a:cubicBezTo>
                <a:cubicBezTo>
                  <a:pt x="40" y="56"/>
                  <a:pt x="40" y="56"/>
                  <a:pt x="40" y="56"/>
                </a:cubicBezTo>
                <a:cubicBezTo>
                  <a:pt x="40" y="58"/>
                  <a:pt x="41" y="59"/>
                  <a:pt x="43" y="59"/>
                </a:cubicBezTo>
                <a:cubicBezTo>
                  <a:pt x="45" y="59"/>
                  <a:pt x="46" y="58"/>
                  <a:pt x="46" y="56"/>
                </a:cubicBezTo>
                <a:cubicBezTo>
                  <a:pt x="46" y="52"/>
                  <a:pt x="46" y="52"/>
                  <a:pt x="46" y="52"/>
                </a:cubicBezTo>
                <a:cubicBezTo>
                  <a:pt x="48" y="50"/>
                  <a:pt x="49" y="48"/>
                  <a:pt x="49" y="46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25"/>
                  <a:pt x="42" y="19"/>
                  <a:pt x="34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24" y="19"/>
                  <a:pt x="17" y="25"/>
                  <a:pt x="17" y="33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8"/>
                  <a:pt x="18" y="50"/>
                  <a:pt x="20" y="52"/>
                </a:cubicBezTo>
                <a:cubicBezTo>
                  <a:pt x="20" y="60"/>
                  <a:pt x="20" y="60"/>
                  <a:pt x="20" y="60"/>
                </a:cubicBezTo>
                <a:cubicBezTo>
                  <a:pt x="17" y="62"/>
                  <a:pt x="10" y="66"/>
                  <a:pt x="3" y="71"/>
                </a:cubicBezTo>
                <a:close/>
                <a:moveTo>
                  <a:pt x="119" y="90"/>
                </a:moveTo>
                <a:cubicBezTo>
                  <a:pt x="121" y="90"/>
                  <a:pt x="122" y="89"/>
                  <a:pt x="122" y="87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22" y="73"/>
                  <a:pt x="121" y="70"/>
                  <a:pt x="118" y="67"/>
                </a:cubicBezTo>
                <a:cubicBezTo>
                  <a:pt x="109" y="60"/>
                  <a:pt x="100" y="55"/>
                  <a:pt x="96" y="53"/>
                </a:cubicBezTo>
                <a:cubicBezTo>
                  <a:pt x="96" y="41"/>
                  <a:pt x="96" y="41"/>
                  <a:pt x="96" y="41"/>
                </a:cubicBezTo>
                <a:cubicBezTo>
                  <a:pt x="98" y="39"/>
                  <a:pt x="99" y="36"/>
                  <a:pt x="99" y="33"/>
                </a:cubicBezTo>
                <a:cubicBezTo>
                  <a:pt x="99" y="18"/>
                  <a:pt x="99" y="18"/>
                  <a:pt x="99" y="18"/>
                </a:cubicBezTo>
                <a:cubicBezTo>
                  <a:pt x="99" y="8"/>
                  <a:pt x="9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69" y="0"/>
                  <a:pt x="61" y="8"/>
                  <a:pt x="61" y="18"/>
                </a:cubicBezTo>
                <a:cubicBezTo>
                  <a:pt x="61" y="33"/>
                  <a:pt x="61" y="33"/>
                  <a:pt x="61" y="33"/>
                </a:cubicBezTo>
                <a:cubicBezTo>
                  <a:pt x="61" y="36"/>
                  <a:pt x="62" y="39"/>
                  <a:pt x="64" y="41"/>
                </a:cubicBezTo>
                <a:cubicBezTo>
                  <a:pt x="64" y="53"/>
                  <a:pt x="64" y="53"/>
                  <a:pt x="64" y="53"/>
                </a:cubicBezTo>
                <a:cubicBezTo>
                  <a:pt x="60" y="55"/>
                  <a:pt x="51" y="60"/>
                  <a:pt x="42" y="67"/>
                </a:cubicBezTo>
                <a:cubicBezTo>
                  <a:pt x="40" y="70"/>
                  <a:pt x="38" y="73"/>
                  <a:pt x="38" y="76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9"/>
                  <a:pt x="40" y="90"/>
                  <a:pt x="41" y="90"/>
                </a:cubicBezTo>
                <a:cubicBezTo>
                  <a:pt x="43" y="90"/>
                  <a:pt x="45" y="89"/>
                  <a:pt x="45" y="8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5"/>
                  <a:pt x="45" y="73"/>
                  <a:pt x="46" y="72"/>
                </a:cubicBezTo>
                <a:cubicBezTo>
                  <a:pt x="56" y="65"/>
                  <a:pt x="66" y="59"/>
                  <a:pt x="68" y="58"/>
                </a:cubicBezTo>
                <a:cubicBezTo>
                  <a:pt x="70" y="58"/>
                  <a:pt x="71" y="56"/>
                  <a:pt x="71" y="55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8"/>
                  <a:pt x="70" y="37"/>
                  <a:pt x="69" y="37"/>
                </a:cubicBezTo>
                <a:cubicBezTo>
                  <a:pt x="68" y="36"/>
                  <a:pt x="67" y="35"/>
                  <a:pt x="67" y="34"/>
                </a:cubicBezTo>
                <a:cubicBezTo>
                  <a:pt x="67" y="18"/>
                  <a:pt x="67" y="18"/>
                  <a:pt x="67" y="18"/>
                </a:cubicBezTo>
                <a:cubicBezTo>
                  <a:pt x="67" y="11"/>
                  <a:pt x="72" y="6"/>
                  <a:pt x="78" y="6"/>
                </a:cubicBezTo>
                <a:cubicBezTo>
                  <a:pt x="82" y="6"/>
                  <a:pt x="82" y="6"/>
                  <a:pt x="82" y="6"/>
                </a:cubicBezTo>
                <a:cubicBezTo>
                  <a:pt x="88" y="6"/>
                  <a:pt x="93" y="11"/>
                  <a:pt x="93" y="18"/>
                </a:cubicBezTo>
                <a:cubicBezTo>
                  <a:pt x="93" y="34"/>
                  <a:pt x="93" y="34"/>
                  <a:pt x="93" y="34"/>
                </a:cubicBezTo>
                <a:cubicBezTo>
                  <a:pt x="93" y="35"/>
                  <a:pt x="92" y="36"/>
                  <a:pt x="91" y="37"/>
                </a:cubicBezTo>
                <a:cubicBezTo>
                  <a:pt x="90" y="37"/>
                  <a:pt x="90" y="38"/>
                  <a:pt x="90" y="39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6"/>
                  <a:pt x="91" y="58"/>
                  <a:pt x="92" y="58"/>
                </a:cubicBezTo>
                <a:cubicBezTo>
                  <a:pt x="94" y="59"/>
                  <a:pt x="104" y="65"/>
                  <a:pt x="114" y="73"/>
                </a:cubicBezTo>
                <a:cubicBezTo>
                  <a:pt x="115" y="73"/>
                  <a:pt x="116" y="75"/>
                  <a:pt x="116" y="76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89"/>
                  <a:pt x="117" y="90"/>
                  <a:pt x="119" y="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8" name="Freeform 19">
            <a:extLst>
              <a:ext uri="{FF2B5EF4-FFF2-40B4-BE49-F238E27FC236}">
                <a16:creationId xmlns:a16="http://schemas.microsoft.com/office/drawing/2014/main" id="{D9F363AF-0C58-4474-A115-9B620396F6FA}"/>
              </a:ext>
            </a:extLst>
          </p:cNvPr>
          <p:cNvSpPr>
            <a:spLocks noEditPoints="1"/>
          </p:cNvSpPr>
          <p:nvPr/>
        </p:nvSpPr>
        <p:spPr bwMode="auto">
          <a:xfrm>
            <a:off x="2744956" y="3365586"/>
            <a:ext cx="439250" cy="278500"/>
          </a:xfrm>
          <a:custGeom>
            <a:avLst/>
            <a:gdLst>
              <a:gd name="T0" fmla="*/ 6846 w 160"/>
              <a:gd name="T1" fmla="*/ 193887 h 105"/>
              <a:gd name="T2" fmla="*/ 82153 w 160"/>
              <a:gd name="T3" fmla="*/ 218123 h 105"/>
              <a:gd name="T4" fmla="*/ 147191 w 160"/>
              <a:gd name="T5" fmla="*/ 48472 h 105"/>
              <a:gd name="T6" fmla="*/ 191691 w 160"/>
              <a:gd name="T7" fmla="*/ 48472 h 105"/>
              <a:gd name="T8" fmla="*/ 225921 w 160"/>
              <a:gd name="T9" fmla="*/ 45009 h 105"/>
              <a:gd name="T10" fmla="*/ 345728 w 160"/>
              <a:gd name="T11" fmla="*/ 100406 h 105"/>
              <a:gd name="T12" fmla="*/ 263575 w 160"/>
              <a:gd name="T13" fmla="*/ 83094 h 105"/>
              <a:gd name="T14" fmla="*/ 249883 w 160"/>
              <a:gd name="T15" fmla="*/ 90019 h 105"/>
              <a:gd name="T16" fmla="*/ 157460 w 160"/>
              <a:gd name="T17" fmla="*/ 135028 h 105"/>
              <a:gd name="T18" fmla="*/ 150614 w 160"/>
              <a:gd name="T19" fmla="*/ 155802 h 105"/>
              <a:gd name="T20" fmla="*/ 229344 w 160"/>
              <a:gd name="T21" fmla="*/ 152340 h 105"/>
              <a:gd name="T22" fmla="*/ 314921 w 160"/>
              <a:gd name="T23" fmla="*/ 124642 h 105"/>
              <a:gd name="T24" fmla="*/ 376536 w 160"/>
              <a:gd name="T25" fmla="*/ 79632 h 105"/>
              <a:gd name="T26" fmla="*/ 232767 w 160"/>
              <a:gd name="T27" fmla="*/ 24236 h 105"/>
              <a:gd name="T28" fmla="*/ 181422 w 160"/>
              <a:gd name="T29" fmla="*/ 27698 h 105"/>
              <a:gd name="T30" fmla="*/ 143768 w 160"/>
              <a:gd name="T31" fmla="*/ 27698 h 105"/>
              <a:gd name="T32" fmla="*/ 71884 w 160"/>
              <a:gd name="T33" fmla="*/ 0 h 105"/>
              <a:gd name="T34" fmla="*/ 0 w 160"/>
              <a:gd name="T35" fmla="*/ 180038 h 105"/>
              <a:gd name="T36" fmla="*/ 75307 w 160"/>
              <a:gd name="T37" fmla="*/ 24236 h 105"/>
              <a:gd name="T38" fmla="*/ 75307 w 160"/>
              <a:gd name="T39" fmla="*/ 193887 h 105"/>
              <a:gd name="T40" fmla="*/ 75307 w 160"/>
              <a:gd name="T41" fmla="*/ 24236 h 105"/>
              <a:gd name="T42" fmla="*/ 143768 w 160"/>
              <a:gd name="T43" fmla="*/ 311604 h 105"/>
              <a:gd name="T44" fmla="*/ 167729 w 160"/>
              <a:gd name="T45" fmla="*/ 339302 h 105"/>
              <a:gd name="T46" fmla="*/ 191691 w 160"/>
              <a:gd name="T47" fmla="*/ 339302 h 105"/>
              <a:gd name="T48" fmla="*/ 198537 w 160"/>
              <a:gd name="T49" fmla="*/ 346227 h 105"/>
              <a:gd name="T50" fmla="*/ 229344 w 160"/>
              <a:gd name="T51" fmla="*/ 363538 h 105"/>
              <a:gd name="T52" fmla="*/ 369689 w 160"/>
              <a:gd name="T53" fmla="*/ 297755 h 105"/>
              <a:gd name="T54" fmla="*/ 475804 w 160"/>
              <a:gd name="T55" fmla="*/ 218123 h 105"/>
              <a:gd name="T56" fmla="*/ 547688 w 160"/>
              <a:gd name="T57" fmla="*/ 173113 h 105"/>
              <a:gd name="T58" fmla="*/ 462112 w 160"/>
              <a:gd name="T59" fmla="*/ 0 h 105"/>
              <a:gd name="T60" fmla="*/ 386805 w 160"/>
              <a:gd name="T61" fmla="*/ 34623 h 105"/>
              <a:gd name="T62" fmla="*/ 455266 w 160"/>
              <a:gd name="T63" fmla="*/ 207736 h 105"/>
              <a:gd name="T64" fmla="*/ 359420 w 160"/>
              <a:gd name="T65" fmla="*/ 276981 h 105"/>
              <a:gd name="T66" fmla="*/ 225921 w 160"/>
              <a:gd name="T67" fmla="*/ 342764 h 105"/>
              <a:gd name="T68" fmla="*/ 219075 w 160"/>
              <a:gd name="T69" fmla="*/ 328915 h 105"/>
              <a:gd name="T70" fmla="*/ 294382 w 160"/>
              <a:gd name="T71" fmla="*/ 287368 h 105"/>
              <a:gd name="T72" fmla="*/ 287536 w 160"/>
              <a:gd name="T73" fmla="*/ 266595 h 105"/>
              <a:gd name="T74" fmla="*/ 215652 w 160"/>
              <a:gd name="T75" fmla="*/ 301217 h 105"/>
              <a:gd name="T76" fmla="*/ 174576 w 160"/>
              <a:gd name="T77" fmla="*/ 318529 h 105"/>
              <a:gd name="T78" fmla="*/ 167729 w 160"/>
              <a:gd name="T79" fmla="*/ 308142 h 105"/>
              <a:gd name="T80" fmla="*/ 273844 w 160"/>
              <a:gd name="T81" fmla="*/ 249283 h 105"/>
              <a:gd name="T82" fmla="*/ 263575 w 160"/>
              <a:gd name="T83" fmla="*/ 228510 h 105"/>
              <a:gd name="T84" fmla="*/ 136922 w 160"/>
              <a:gd name="T85" fmla="*/ 280444 h 105"/>
              <a:gd name="T86" fmla="*/ 140345 w 160"/>
              <a:gd name="T87" fmla="*/ 266595 h 105"/>
              <a:gd name="T88" fmla="*/ 184845 w 160"/>
              <a:gd name="T89" fmla="*/ 245821 h 105"/>
              <a:gd name="T90" fmla="*/ 249883 w 160"/>
              <a:gd name="T91" fmla="*/ 200811 h 105"/>
              <a:gd name="T92" fmla="*/ 143768 w 160"/>
              <a:gd name="T93" fmla="*/ 242359 h 105"/>
              <a:gd name="T94" fmla="*/ 133499 w 160"/>
              <a:gd name="T95" fmla="*/ 221585 h 105"/>
              <a:gd name="T96" fmla="*/ 188268 w 160"/>
              <a:gd name="T97" fmla="*/ 183500 h 105"/>
              <a:gd name="T98" fmla="*/ 123230 w 160"/>
              <a:gd name="T99" fmla="*/ 204274 h 105"/>
              <a:gd name="T100" fmla="*/ 119807 w 160"/>
              <a:gd name="T101" fmla="*/ 259670 h 105"/>
              <a:gd name="T102" fmla="*/ 407343 w 160"/>
              <a:gd name="T103" fmla="*/ 51934 h 105"/>
              <a:gd name="T104" fmla="*/ 523727 w 160"/>
              <a:gd name="T105" fmla="*/ 169651 h 105"/>
              <a:gd name="T106" fmla="*/ 407343 w 160"/>
              <a:gd name="T107" fmla="*/ 51934 h 10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05">
                <a:moveTo>
                  <a:pt x="0" y="55"/>
                </a:moveTo>
                <a:cubicBezTo>
                  <a:pt x="1" y="55"/>
                  <a:pt x="1" y="56"/>
                  <a:pt x="2" y="56"/>
                </a:cubicBezTo>
                <a:cubicBezTo>
                  <a:pt x="23" y="63"/>
                  <a:pt x="23" y="63"/>
                  <a:pt x="23" y="63"/>
                </a:cubicBezTo>
                <a:cubicBezTo>
                  <a:pt x="23" y="63"/>
                  <a:pt x="23" y="63"/>
                  <a:pt x="24" y="63"/>
                </a:cubicBezTo>
                <a:cubicBezTo>
                  <a:pt x="25" y="63"/>
                  <a:pt x="26" y="63"/>
                  <a:pt x="27" y="61"/>
                </a:cubicBezTo>
                <a:cubicBezTo>
                  <a:pt x="43" y="14"/>
                  <a:pt x="43" y="14"/>
                  <a:pt x="43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8" y="16"/>
                  <a:pt x="52" y="16"/>
                  <a:pt x="56" y="14"/>
                </a:cubicBezTo>
                <a:cubicBezTo>
                  <a:pt x="58" y="13"/>
                  <a:pt x="58" y="13"/>
                  <a:pt x="58" y="13"/>
                </a:cubicBezTo>
                <a:cubicBezTo>
                  <a:pt x="61" y="12"/>
                  <a:pt x="63" y="12"/>
                  <a:pt x="66" y="13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103" y="27"/>
                  <a:pt x="102" y="29"/>
                  <a:pt x="101" y="29"/>
                </a:cubicBezTo>
                <a:cubicBezTo>
                  <a:pt x="99" y="31"/>
                  <a:pt x="97" y="31"/>
                  <a:pt x="94" y="29"/>
                </a:cubicBezTo>
                <a:cubicBezTo>
                  <a:pt x="77" y="24"/>
                  <a:pt x="77" y="24"/>
                  <a:pt x="77" y="24"/>
                </a:cubicBezTo>
                <a:cubicBezTo>
                  <a:pt x="76" y="23"/>
                  <a:pt x="75" y="24"/>
                  <a:pt x="75" y="24"/>
                </a:cubicBezTo>
                <a:cubicBezTo>
                  <a:pt x="74" y="24"/>
                  <a:pt x="73" y="25"/>
                  <a:pt x="73" y="26"/>
                </a:cubicBezTo>
                <a:cubicBezTo>
                  <a:pt x="73" y="26"/>
                  <a:pt x="71" y="35"/>
                  <a:pt x="63" y="39"/>
                </a:cubicBezTo>
                <a:cubicBezTo>
                  <a:pt x="59" y="41"/>
                  <a:pt x="53" y="41"/>
                  <a:pt x="46" y="39"/>
                </a:cubicBezTo>
                <a:cubicBezTo>
                  <a:pt x="45" y="38"/>
                  <a:pt x="43" y="39"/>
                  <a:pt x="42" y="41"/>
                </a:cubicBezTo>
                <a:cubicBezTo>
                  <a:pt x="42" y="43"/>
                  <a:pt x="43" y="44"/>
                  <a:pt x="44" y="45"/>
                </a:cubicBezTo>
                <a:cubicBezTo>
                  <a:pt x="48" y="46"/>
                  <a:pt x="52" y="47"/>
                  <a:pt x="55" y="47"/>
                </a:cubicBezTo>
                <a:cubicBezTo>
                  <a:pt x="59" y="47"/>
                  <a:pt x="63" y="46"/>
                  <a:pt x="67" y="44"/>
                </a:cubicBezTo>
                <a:cubicBezTo>
                  <a:pt x="73" y="41"/>
                  <a:pt x="77" y="35"/>
                  <a:pt x="78" y="31"/>
                </a:cubicBezTo>
                <a:cubicBezTo>
                  <a:pt x="92" y="36"/>
                  <a:pt x="92" y="36"/>
                  <a:pt x="92" y="36"/>
                </a:cubicBezTo>
                <a:cubicBezTo>
                  <a:pt x="97" y="37"/>
                  <a:pt x="101" y="37"/>
                  <a:pt x="104" y="35"/>
                </a:cubicBezTo>
                <a:cubicBezTo>
                  <a:pt x="110" y="31"/>
                  <a:pt x="110" y="24"/>
                  <a:pt x="110" y="23"/>
                </a:cubicBezTo>
                <a:cubicBezTo>
                  <a:pt x="110" y="22"/>
                  <a:pt x="109" y="21"/>
                  <a:pt x="108" y="20"/>
                </a:cubicBezTo>
                <a:cubicBezTo>
                  <a:pt x="68" y="7"/>
                  <a:pt x="68" y="7"/>
                  <a:pt x="68" y="7"/>
                </a:cubicBezTo>
                <a:cubicBezTo>
                  <a:pt x="64" y="5"/>
                  <a:pt x="59" y="5"/>
                  <a:pt x="55" y="7"/>
                </a:cubicBezTo>
                <a:cubicBezTo>
                  <a:pt x="53" y="8"/>
                  <a:pt x="53" y="8"/>
                  <a:pt x="53" y="8"/>
                </a:cubicBezTo>
                <a:cubicBezTo>
                  <a:pt x="51" y="9"/>
                  <a:pt x="48" y="10"/>
                  <a:pt x="46" y="9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7"/>
                  <a:pt x="42" y="7"/>
                  <a:pt x="42" y="7"/>
                </a:cubicBez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18" y="1"/>
                  <a:pt x="17" y="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3"/>
                  <a:pt x="0" y="54"/>
                  <a:pt x="0" y="55"/>
                </a:cubicBezTo>
                <a:close/>
                <a:moveTo>
                  <a:pt x="22" y="7"/>
                </a:moveTo>
                <a:cubicBezTo>
                  <a:pt x="37" y="12"/>
                  <a:pt x="37" y="12"/>
                  <a:pt x="37" y="12"/>
                </a:cubicBezTo>
                <a:cubicBezTo>
                  <a:pt x="22" y="56"/>
                  <a:pt x="22" y="56"/>
                  <a:pt x="22" y="56"/>
                </a:cubicBezTo>
                <a:cubicBezTo>
                  <a:pt x="7" y="51"/>
                  <a:pt x="7" y="51"/>
                  <a:pt x="7" y="51"/>
                </a:cubicBezTo>
                <a:lnTo>
                  <a:pt x="22" y="7"/>
                </a:lnTo>
                <a:close/>
                <a:moveTo>
                  <a:pt x="34" y="84"/>
                </a:moveTo>
                <a:cubicBezTo>
                  <a:pt x="36" y="88"/>
                  <a:pt x="39" y="89"/>
                  <a:pt x="42" y="90"/>
                </a:cubicBezTo>
                <a:cubicBezTo>
                  <a:pt x="42" y="91"/>
                  <a:pt x="43" y="92"/>
                  <a:pt x="43" y="94"/>
                </a:cubicBezTo>
                <a:cubicBezTo>
                  <a:pt x="44" y="96"/>
                  <a:pt x="46" y="98"/>
                  <a:pt x="49" y="98"/>
                </a:cubicBezTo>
                <a:cubicBezTo>
                  <a:pt x="50" y="99"/>
                  <a:pt x="51" y="99"/>
                  <a:pt x="52" y="99"/>
                </a:cubicBezTo>
                <a:cubicBezTo>
                  <a:pt x="53" y="99"/>
                  <a:pt x="55" y="99"/>
                  <a:pt x="56" y="98"/>
                </a:cubicBezTo>
                <a:cubicBezTo>
                  <a:pt x="58" y="97"/>
                  <a:pt x="58" y="97"/>
                  <a:pt x="58" y="97"/>
                </a:cubicBezTo>
                <a:cubicBezTo>
                  <a:pt x="58" y="98"/>
                  <a:pt x="58" y="99"/>
                  <a:pt x="58" y="100"/>
                </a:cubicBezTo>
                <a:cubicBezTo>
                  <a:pt x="60" y="102"/>
                  <a:pt x="61" y="104"/>
                  <a:pt x="64" y="105"/>
                </a:cubicBezTo>
                <a:cubicBezTo>
                  <a:pt x="65" y="105"/>
                  <a:pt x="66" y="105"/>
                  <a:pt x="67" y="105"/>
                </a:cubicBezTo>
                <a:cubicBezTo>
                  <a:pt x="68" y="105"/>
                  <a:pt x="70" y="105"/>
                  <a:pt x="71" y="104"/>
                </a:cubicBezTo>
                <a:cubicBezTo>
                  <a:pt x="108" y="86"/>
                  <a:pt x="108" y="86"/>
                  <a:pt x="108" y="86"/>
                </a:cubicBezTo>
                <a:cubicBezTo>
                  <a:pt x="116" y="82"/>
                  <a:pt x="124" y="77"/>
                  <a:pt x="131" y="71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58" y="54"/>
                  <a:pt x="158" y="54"/>
                  <a:pt x="158" y="54"/>
                </a:cubicBezTo>
                <a:cubicBezTo>
                  <a:pt x="160" y="53"/>
                  <a:pt x="160" y="51"/>
                  <a:pt x="160" y="50"/>
                </a:cubicBezTo>
                <a:cubicBezTo>
                  <a:pt x="137" y="2"/>
                  <a:pt x="137" y="2"/>
                  <a:pt x="137" y="2"/>
                </a:cubicBezTo>
                <a:cubicBezTo>
                  <a:pt x="136" y="1"/>
                  <a:pt x="136" y="1"/>
                  <a:pt x="135" y="0"/>
                </a:cubicBezTo>
                <a:cubicBezTo>
                  <a:pt x="134" y="0"/>
                  <a:pt x="133" y="0"/>
                  <a:pt x="132" y="1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1" y="11"/>
                  <a:pt x="111" y="13"/>
                  <a:pt x="111" y="14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0" y="72"/>
                  <a:pt x="113" y="77"/>
                  <a:pt x="105" y="80"/>
                </a:cubicBezTo>
                <a:cubicBezTo>
                  <a:pt x="68" y="99"/>
                  <a:pt x="68" y="99"/>
                  <a:pt x="68" y="99"/>
                </a:cubicBezTo>
                <a:cubicBezTo>
                  <a:pt x="68" y="99"/>
                  <a:pt x="67" y="99"/>
                  <a:pt x="66" y="99"/>
                </a:cubicBezTo>
                <a:cubicBezTo>
                  <a:pt x="65" y="99"/>
                  <a:pt x="65" y="98"/>
                  <a:pt x="64" y="97"/>
                </a:cubicBezTo>
                <a:cubicBezTo>
                  <a:pt x="64" y="97"/>
                  <a:pt x="64" y="96"/>
                  <a:pt x="64" y="95"/>
                </a:cubicBezTo>
                <a:cubicBezTo>
                  <a:pt x="64" y="94"/>
                  <a:pt x="65" y="94"/>
                  <a:pt x="66" y="93"/>
                </a:cubicBezTo>
                <a:cubicBezTo>
                  <a:pt x="86" y="83"/>
                  <a:pt x="86" y="83"/>
                  <a:pt x="86" y="83"/>
                </a:cubicBezTo>
                <a:cubicBezTo>
                  <a:pt x="88" y="82"/>
                  <a:pt x="89" y="80"/>
                  <a:pt x="88" y="79"/>
                </a:cubicBezTo>
                <a:cubicBezTo>
                  <a:pt x="87" y="77"/>
                  <a:pt x="85" y="77"/>
                  <a:pt x="84" y="7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53" y="92"/>
                  <a:pt x="53" y="92"/>
                  <a:pt x="53" y="92"/>
                </a:cubicBezTo>
                <a:cubicBezTo>
                  <a:pt x="52" y="93"/>
                  <a:pt x="51" y="93"/>
                  <a:pt x="51" y="92"/>
                </a:cubicBezTo>
                <a:cubicBezTo>
                  <a:pt x="50" y="92"/>
                  <a:pt x="49" y="92"/>
                  <a:pt x="49" y="91"/>
                </a:cubicBezTo>
                <a:cubicBezTo>
                  <a:pt x="49" y="90"/>
                  <a:pt x="49" y="89"/>
                  <a:pt x="49" y="89"/>
                </a:cubicBezTo>
                <a:cubicBezTo>
                  <a:pt x="49" y="88"/>
                  <a:pt x="50" y="87"/>
                  <a:pt x="50" y="87"/>
                </a:cubicBezTo>
                <a:cubicBezTo>
                  <a:pt x="80" y="72"/>
                  <a:pt x="80" y="72"/>
                  <a:pt x="80" y="72"/>
                </a:cubicBezTo>
                <a:cubicBezTo>
                  <a:pt x="82" y="71"/>
                  <a:pt x="82" y="70"/>
                  <a:pt x="82" y="68"/>
                </a:cubicBezTo>
                <a:cubicBezTo>
                  <a:pt x="81" y="66"/>
                  <a:pt x="79" y="66"/>
                  <a:pt x="77" y="66"/>
                </a:cubicBezTo>
                <a:cubicBezTo>
                  <a:pt x="44" y="83"/>
                  <a:pt x="44" y="83"/>
                  <a:pt x="44" y="83"/>
                </a:cubicBezTo>
                <a:cubicBezTo>
                  <a:pt x="42" y="84"/>
                  <a:pt x="41" y="83"/>
                  <a:pt x="40" y="81"/>
                </a:cubicBezTo>
                <a:cubicBezTo>
                  <a:pt x="39" y="81"/>
                  <a:pt x="39" y="80"/>
                  <a:pt x="40" y="79"/>
                </a:cubicBezTo>
                <a:cubicBezTo>
                  <a:pt x="40" y="78"/>
                  <a:pt x="40" y="78"/>
                  <a:pt x="41" y="77"/>
                </a:cubicBezTo>
                <a:cubicBezTo>
                  <a:pt x="54" y="71"/>
                  <a:pt x="54" y="71"/>
                  <a:pt x="54" y="71"/>
                </a:cubicBezTo>
                <a:cubicBezTo>
                  <a:pt x="54" y="71"/>
                  <a:pt x="54" y="71"/>
                  <a:pt x="54" y="71"/>
                </a:cubicBezTo>
                <a:cubicBezTo>
                  <a:pt x="72" y="63"/>
                  <a:pt x="72" y="63"/>
                  <a:pt x="72" y="63"/>
                </a:cubicBezTo>
                <a:cubicBezTo>
                  <a:pt x="73" y="62"/>
                  <a:pt x="74" y="60"/>
                  <a:pt x="73" y="58"/>
                </a:cubicBezTo>
                <a:cubicBezTo>
                  <a:pt x="72" y="57"/>
                  <a:pt x="70" y="56"/>
                  <a:pt x="69" y="57"/>
                </a:cubicBezTo>
                <a:cubicBezTo>
                  <a:pt x="42" y="70"/>
                  <a:pt x="42" y="70"/>
                  <a:pt x="42" y="70"/>
                </a:cubicBezTo>
                <a:cubicBezTo>
                  <a:pt x="40" y="71"/>
                  <a:pt x="39" y="70"/>
                  <a:pt x="38" y="68"/>
                </a:cubicBezTo>
                <a:cubicBezTo>
                  <a:pt x="37" y="67"/>
                  <a:pt x="38" y="65"/>
                  <a:pt x="39" y="64"/>
                </a:cubicBezTo>
                <a:cubicBezTo>
                  <a:pt x="53" y="57"/>
                  <a:pt x="53" y="57"/>
                  <a:pt x="53" y="57"/>
                </a:cubicBezTo>
                <a:cubicBezTo>
                  <a:pt x="55" y="57"/>
                  <a:pt x="56" y="55"/>
                  <a:pt x="55" y="53"/>
                </a:cubicBezTo>
                <a:cubicBezTo>
                  <a:pt x="54" y="52"/>
                  <a:pt x="52" y="51"/>
                  <a:pt x="51" y="52"/>
                </a:cubicBezTo>
                <a:cubicBezTo>
                  <a:pt x="36" y="59"/>
                  <a:pt x="36" y="59"/>
                  <a:pt x="36" y="59"/>
                </a:cubicBezTo>
                <a:cubicBezTo>
                  <a:pt x="32" y="61"/>
                  <a:pt x="30" y="67"/>
                  <a:pt x="32" y="71"/>
                </a:cubicBezTo>
                <a:cubicBezTo>
                  <a:pt x="33" y="73"/>
                  <a:pt x="34" y="74"/>
                  <a:pt x="35" y="75"/>
                </a:cubicBezTo>
                <a:cubicBezTo>
                  <a:pt x="33" y="77"/>
                  <a:pt x="32" y="81"/>
                  <a:pt x="34" y="84"/>
                </a:cubicBezTo>
                <a:close/>
                <a:moveTo>
                  <a:pt x="119" y="15"/>
                </a:moveTo>
                <a:cubicBezTo>
                  <a:pt x="132" y="8"/>
                  <a:pt x="132" y="8"/>
                  <a:pt x="132" y="8"/>
                </a:cubicBezTo>
                <a:cubicBezTo>
                  <a:pt x="153" y="49"/>
                  <a:pt x="153" y="49"/>
                  <a:pt x="153" y="49"/>
                </a:cubicBezTo>
                <a:cubicBezTo>
                  <a:pt x="139" y="56"/>
                  <a:pt x="139" y="56"/>
                  <a:pt x="139" y="56"/>
                </a:cubicBezTo>
                <a:lnTo>
                  <a:pt x="119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59" name="Freeform 20">
            <a:extLst>
              <a:ext uri="{FF2B5EF4-FFF2-40B4-BE49-F238E27FC236}">
                <a16:creationId xmlns:a16="http://schemas.microsoft.com/office/drawing/2014/main" id="{674CDB0A-3101-44A2-83D0-F5B8A0CF46A8}"/>
              </a:ext>
            </a:extLst>
          </p:cNvPr>
          <p:cNvSpPr>
            <a:spLocks noEditPoints="1"/>
          </p:cNvSpPr>
          <p:nvPr/>
        </p:nvSpPr>
        <p:spPr bwMode="auto">
          <a:xfrm>
            <a:off x="2739765" y="4301396"/>
            <a:ext cx="418882" cy="423222"/>
          </a:xfrm>
          <a:custGeom>
            <a:avLst/>
            <a:gdLst>
              <a:gd name="T0" fmla="*/ 213039 w 152"/>
              <a:gd name="T1" fmla="*/ 286583 h 160"/>
              <a:gd name="T2" fmla="*/ 288633 w 152"/>
              <a:gd name="T3" fmla="*/ 300395 h 160"/>
              <a:gd name="T4" fmla="*/ 398588 w 152"/>
              <a:gd name="T5" fmla="*/ 286583 h 160"/>
              <a:gd name="T6" fmla="*/ 398588 w 152"/>
              <a:gd name="T7" fmla="*/ 262414 h 160"/>
              <a:gd name="T8" fmla="*/ 288633 w 152"/>
              <a:gd name="T9" fmla="*/ 276225 h 160"/>
              <a:gd name="T10" fmla="*/ 288633 w 152"/>
              <a:gd name="T11" fmla="*/ 279678 h 160"/>
              <a:gd name="T12" fmla="*/ 233655 w 152"/>
              <a:gd name="T13" fmla="*/ 276225 h 160"/>
              <a:gd name="T14" fmla="*/ 223347 w 152"/>
              <a:gd name="T15" fmla="*/ 262414 h 160"/>
              <a:gd name="T16" fmla="*/ 113391 w 152"/>
              <a:gd name="T17" fmla="*/ 276225 h 160"/>
              <a:gd name="T18" fmla="*/ 41233 w 152"/>
              <a:gd name="T19" fmla="*/ 31075 h 160"/>
              <a:gd name="T20" fmla="*/ 17181 w 152"/>
              <a:gd name="T21" fmla="*/ 272772 h 160"/>
              <a:gd name="T22" fmla="*/ 3436 w 152"/>
              <a:gd name="T23" fmla="*/ 307300 h 160"/>
              <a:gd name="T24" fmla="*/ 470746 w 152"/>
              <a:gd name="T25" fmla="*/ 355640 h 160"/>
              <a:gd name="T26" fmla="*/ 518852 w 152"/>
              <a:gd name="T27" fmla="*/ 283131 h 160"/>
              <a:gd name="T28" fmla="*/ 481055 w 152"/>
              <a:gd name="T29" fmla="*/ 272772 h 160"/>
              <a:gd name="T30" fmla="*/ 481055 w 152"/>
              <a:gd name="T31" fmla="*/ 31075 h 160"/>
              <a:gd name="T32" fmla="*/ 75594 w 152"/>
              <a:gd name="T33" fmla="*/ 0 h 160"/>
              <a:gd name="T34" fmla="*/ 460438 w 152"/>
              <a:gd name="T35" fmla="*/ 34528 h 160"/>
              <a:gd name="T36" fmla="*/ 470746 w 152"/>
              <a:gd name="T37" fmla="*/ 293489 h 160"/>
              <a:gd name="T38" fmla="*/ 498235 w 152"/>
              <a:gd name="T39" fmla="*/ 307300 h 160"/>
              <a:gd name="T40" fmla="*/ 51542 w 152"/>
              <a:gd name="T41" fmla="*/ 334923 h 160"/>
              <a:gd name="T42" fmla="*/ 27489 w 152"/>
              <a:gd name="T43" fmla="*/ 293489 h 160"/>
              <a:gd name="T44" fmla="*/ 65286 w 152"/>
              <a:gd name="T45" fmla="*/ 283131 h 160"/>
              <a:gd name="T46" fmla="*/ 75594 w 152"/>
              <a:gd name="T47" fmla="*/ 20717 h 160"/>
              <a:gd name="T48" fmla="*/ 460438 w 152"/>
              <a:gd name="T49" fmla="*/ 34528 h 160"/>
              <a:gd name="T50" fmla="*/ 312686 w 152"/>
              <a:gd name="T51" fmla="*/ 486847 h 160"/>
              <a:gd name="T52" fmla="*/ 271452 w 152"/>
              <a:gd name="T53" fmla="*/ 400526 h 160"/>
              <a:gd name="T54" fmla="*/ 250836 w 152"/>
              <a:gd name="T55" fmla="*/ 400526 h 160"/>
              <a:gd name="T56" fmla="*/ 209602 w 152"/>
              <a:gd name="T57" fmla="*/ 486847 h 160"/>
              <a:gd name="T58" fmla="*/ 0 w 152"/>
              <a:gd name="T59" fmla="*/ 500658 h 160"/>
              <a:gd name="T60" fmla="*/ 209602 w 152"/>
              <a:gd name="T61" fmla="*/ 511016 h 160"/>
              <a:gd name="T62" fmla="*/ 312686 w 152"/>
              <a:gd name="T63" fmla="*/ 511016 h 160"/>
              <a:gd name="T64" fmla="*/ 522288 w 152"/>
              <a:gd name="T65" fmla="*/ 500658 h 160"/>
              <a:gd name="T66" fmla="*/ 261144 w 152"/>
              <a:gd name="T67" fmla="*/ 531733 h 160"/>
              <a:gd name="T68" fmla="*/ 261144 w 152"/>
              <a:gd name="T69" fmla="*/ 469583 h 160"/>
              <a:gd name="T70" fmla="*/ 261144 w 152"/>
              <a:gd name="T71" fmla="*/ 531733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2" h="160">
                <a:moveTo>
                  <a:pt x="36" y="83"/>
                </a:moveTo>
                <a:cubicBezTo>
                  <a:pt x="62" y="83"/>
                  <a:pt x="62" y="83"/>
                  <a:pt x="62" y="83"/>
                </a:cubicBezTo>
                <a:cubicBezTo>
                  <a:pt x="63" y="85"/>
                  <a:pt x="66" y="87"/>
                  <a:pt x="68" y="87"/>
                </a:cubicBezTo>
                <a:cubicBezTo>
                  <a:pt x="84" y="87"/>
                  <a:pt x="84" y="87"/>
                  <a:pt x="84" y="87"/>
                </a:cubicBezTo>
                <a:cubicBezTo>
                  <a:pt x="87" y="87"/>
                  <a:pt x="89" y="85"/>
                  <a:pt x="90" y="83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8" y="83"/>
                  <a:pt x="119" y="81"/>
                  <a:pt x="119" y="80"/>
                </a:cubicBezTo>
                <a:cubicBezTo>
                  <a:pt x="119" y="78"/>
                  <a:pt x="118" y="76"/>
                  <a:pt x="116" y="76"/>
                </a:cubicBezTo>
                <a:cubicBezTo>
                  <a:pt x="87" y="76"/>
                  <a:pt x="87" y="76"/>
                  <a:pt x="87" y="76"/>
                </a:cubicBezTo>
                <a:cubicBezTo>
                  <a:pt x="85" y="76"/>
                  <a:pt x="84" y="78"/>
                  <a:pt x="84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81"/>
                  <a:pt x="84" y="81"/>
                  <a:pt x="84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68" y="81"/>
                  <a:pt x="68" y="81"/>
                  <a:pt x="68" y="80"/>
                </a:cubicBezTo>
                <a:cubicBezTo>
                  <a:pt x="68" y="80"/>
                  <a:pt x="68" y="80"/>
                  <a:pt x="68" y="80"/>
                </a:cubicBezTo>
                <a:cubicBezTo>
                  <a:pt x="68" y="78"/>
                  <a:pt x="67" y="76"/>
                  <a:pt x="65" y="76"/>
                </a:cubicBezTo>
                <a:cubicBezTo>
                  <a:pt x="36" y="76"/>
                  <a:pt x="36" y="76"/>
                  <a:pt x="36" y="76"/>
                </a:cubicBezTo>
                <a:cubicBezTo>
                  <a:pt x="35" y="76"/>
                  <a:pt x="33" y="78"/>
                  <a:pt x="33" y="80"/>
                </a:cubicBezTo>
                <a:cubicBezTo>
                  <a:pt x="33" y="81"/>
                  <a:pt x="35" y="83"/>
                  <a:pt x="36" y="83"/>
                </a:cubicBezTo>
                <a:close/>
                <a:moveTo>
                  <a:pt x="12" y="9"/>
                </a:moveTo>
                <a:cubicBezTo>
                  <a:pt x="12" y="79"/>
                  <a:pt x="12" y="79"/>
                  <a:pt x="12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3" y="79"/>
                  <a:pt x="1" y="80"/>
                  <a:pt x="1" y="82"/>
                </a:cubicBezTo>
                <a:cubicBezTo>
                  <a:pt x="1" y="89"/>
                  <a:pt x="1" y="89"/>
                  <a:pt x="1" y="89"/>
                </a:cubicBezTo>
                <a:cubicBezTo>
                  <a:pt x="1" y="97"/>
                  <a:pt x="8" y="103"/>
                  <a:pt x="15" y="103"/>
                </a:cubicBezTo>
                <a:cubicBezTo>
                  <a:pt x="137" y="103"/>
                  <a:pt x="137" y="103"/>
                  <a:pt x="137" y="103"/>
                </a:cubicBezTo>
                <a:cubicBezTo>
                  <a:pt x="145" y="103"/>
                  <a:pt x="151" y="97"/>
                  <a:pt x="151" y="89"/>
                </a:cubicBezTo>
                <a:cubicBezTo>
                  <a:pt x="151" y="82"/>
                  <a:pt x="151" y="82"/>
                  <a:pt x="151" y="82"/>
                </a:cubicBezTo>
                <a:cubicBezTo>
                  <a:pt x="151" y="80"/>
                  <a:pt x="150" y="79"/>
                  <a:pt x="148" y="79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4"/>
                  <a:pt x="135" y="0"/>
                  <a:pt x="13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6" y="0"/>
                  <a:pt x="12" y="4"/>
                  <a:pt x="12" y="9"/>
                </a:cubicBezTo>
                <a:close/>
                <a:moveTo>
                  <a:pt x="134" y="10"/>
                </a:moveTo>
                <a:cubicBezTo>
                  <a:pt x="134" y="82"/>
                  <a:pt x="134" y="82"/>
                  <a:pt x="134" y="82"/>
                </a:cubicBezTo>
                <a:cubicBezTo>
                  <a:pt x="134" y="84"/>
                  <a:pt x="135" y="85"/>
                  <a:pt x="137" y="85"/>
                </a:cubicBezTo>
                <a:cubicBezTo>
                  <a:pt x="145" y="85"/>
                  <a:pt x="145" y="85"/>
                  <a:pt x="145" y="85"/>
                </a:cubicBezTo>
                <a:cubicBezTo>
                  <a:pt x="145" y="89"/>
                  <a:pt x="145" y="89"/>
                  <a:pt x="145" y="89"/>
                </a:cubicBezTo>
                <a:cubicBezTo>
                  <a:pt x="145" y="93"/>
                  <a:pt x="141" y="97"/>
                  <a:pt x="137" y="97"/>
                </a:cubicBezTo>
                <a:cubicBezTo>
                  <a:pt x="15" y="97"/>
                  <a:pt x="15" y="97"/>
                  <a:pt x="15" y="97"/>
                </a:cubicBezTo>
                <a:cubicBezTo>
                  <a:pt x="11" y="97"/>
                  <a:pt x="8" y="93"/>
                  <a:pt x="8" y="89"/>
                </a:cubicBezTo>
                <a:cubicBezTo>
                  <a:pt x="8" y="85"/>
                  <a:pt x="8" y="85"/>
                  <a:pt x="8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7" y="85"/>
                  <a:pt x="19" y="84"/>
                  <a:pt x="19" y="82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20" y="6"/>
                  <a:pt x="22" y="6"/>
                </a:cubicBezTo>
                <a:cubicBezTo>
                  <a:pt x="130" y="6"/>
                  <a:pt x="130" y="6"/>
                  <a:pt x="130" y="6"/>
                </a:cubicBezTo>
                <a:cubicBezTo>
                  <a:pt x="132" y="6"/>
                  <a:pt x="133" y="8"/>
                  <a:pt x="134" y="10"/>
                </a:cubicBezTo>
                <a:close/>
                <a:moveTo>
                  <a:pt x="149" y="141"/>
                </a:moveTo>
                <a:cubicBezTo>
                  <a:pt x="91" y="141"/>
                  <a:pt x="91" y="141"/>
                  <a:pt x="91" y="141"/>
                </a:cubicBezTo>
                <a:cubicBezTo>
                  <a:pt x="90" y="136"/>
                  <a:pt x="85" y="131"/>
                  <a:pt x="79" y="13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4"/>
                  <a:pt x="78" y="113"/>
                  <a:pt x="76" y="113"/>
                </a:cubicBezTo>
                <a:cubicBezTo>
                  <a:pt x="74" y="113"/>
                  <a:pt x="73" y="114"/>
                  <a:pt x="73" y="116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67" y="131"/>
                  <a:pt x="62" y="136"/>
                  <a:pt x="61" y="141"/>
                </a:cubicBezTo>
                <a:cubicBezTo>
                  <a:pt x="3" y="141"/>
                  <a:pt x="3" y="141"/>
                  <a:pt x="3" y="141"/>
                </a:cubicBezTo>
                <a:cubicBezTo>
                  <a:pt x="1" y="141"/>
                  <a:pt x="0" y="143"/>
                  <a:pt x="0" y="145"/>
                </a:cubicBezTo>
                <a:cubicBezTo>
                  <a:pt x="0" y="146"/>
                  <a:pt x="1" y="148"/>
                  <a:pt x="3" y="148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63" y="155"/>
                  <a:pt x="69" y="160"/>
                  <a:pt x="76" y="160"/>
                </a:cubicBezTo>
                <a:cubicBezTo>
                  <a:pt x="84" y="160"/>
                  <a:pt x="90" y="155"/>
                  <a:pt x="91" y="148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51" y="148"/>
                  <a:pt x="152" y="146"/>
                  <a:pt x="152" y="145"/>
                </a:cubicBezTo>
                <a:cubicBezTo>
                  <a:pt x="152" y="143"/>
                  <a:pt x="151" y="141"/>
                  <a:pt x="149" y="141"/>
                </a:cubicBezTo>
                <a:close/>
                <a:moveTo>
                  <a:pt x="76" y="154"/>
                </a:moveTo>
                <a:cubicBezTo>
                  <a:pt x="71" y="154"/>
                  <a:pt x="67" y="150"/>
                  <a:pt x="67" y="145"/>
                </a:cubicBezTo>
                <a:cubicBezTo>
                  <a:pt x="67" y="140"/>
                  <a:pt x="71" y="136"/>
                  <a:pt x="76" y="136"/>
                </a:cubicBezTo>
                <a:cubicBezTo>
                  <a:pt x="81" y="136"/>
                  <a:pt x="85" y="140"/>
                  <a:pt x="85" y="145"/>
                </a:cubicBezTo>
                <a:cubicBezTo>
                  <a:pt x="85" y="150"/>
                  <a:pt x="81" y="154"/>
                  <a:pt x="76" y="1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0" name="Freeform 26">
            <a:extLst>
              <a:ext uri="{FF2B5EF4-FFF2-40B4-BE49-F238E27FC236}">
                <a16:creationId xmlns:a16="http://schemas.microsoft.com/office/drawing/2014/main" id="{DA5228D0-DC1B-4BC6-8D09-676C6C980FAB}"/>
              </a:ext>
            </a:extLst>
          </p:cNvPr>
          <p:cNvSpPr>
            <a:spLocks noEditPoints="1"/>
          </p:cNvSpPr>
          <p:nvPr/>
        </p:nvSpPr>
        <p:spPr bwMode="auto">
          <a:xfrm>
            <a:off x="3760708" y="1284493"/>
            <a:ext cx="403604" cy="424442"/>
          </a:xfrm>
          <a:custGeom>
            <a:avLst/>
            <a:gdLst>
              <a:gd name="T0" fmla="*/ 68468 w 147"/>
              <a:gd name="T1" fmla="*/ 0 h 160"/>
              <a:gd name="T2" fmla="*/ 0 w 147"/>
              <a:gd name="T3" fmla="*/ 69255 h 160"/>
              <a:gd name="T4" fmla="*/ 68468 w 147"/>
              <a:gd name="T5" fmla="*/ 141972 h 160"/>
              <a:gd name="T6" fmla="*/ 140359 w 147"/>
              <a:gd name="T7" fmla="*/ 69255 h 160"/>
              <a:gd name="T8" fmla="*/ 68468 w 147"/>
              <a:gd name="T9" fmla="*/ 0 h 160"/>
              <a:gd name="T10" fmla="*/ 68468 w 147"/>
              <a:gd name="T11" fmla="*/ 117733 h 160"/>
              <a:gd name="T12" fmla="*/ 20540 w 147"/>
              <a:gd name="T13" fmla="*/ 69255 h 160"/>
              <a:gd name="T14" fmla="*/ 68468 w 147"/>
              <a:gd name="T15" fmla="*/ 20776 h 160"/>
              <a:gd name="T16" fmla="*/ 116395 w 147"/>
              <a:gd name="T17" fmla="*/ 69255 h 160"/>
              <a:gd name="T18" fmla="*/ 68468 w 147"/>
              <a:gd name="T19" fmla="*/ 117733 h 160"/>
              <a:gd name="T20" fmla="*/ 68468 w 147"/>
              <a:gd name="T21" fmla="*/ 207764 h 160"/>
              <a:gd name="T22" fmla="*/ 0 w 147"/>
              <a:gd name="T23" fmla="*/ 277019 h 160"/>
              <a:gd name="T24" fmla="*/ 68468 w 147"/>
              <a:gd name="T25" fmla="*/ 346274 h 160"/>
              <a:gd name="T26" fmla="*/ 140359 w 147"/>
              <a:gd name="T27" fmla="*/ 277019 h 160"/>
              <a:gd name="T28" fmla="*/ 68468 w 147"/>
              <a:gd name="T29" fmla="*/ 207764 h 160"/>
              <a:gd name="T30" fmla="*/ 68468 w 147"/>
              <a:gd name="T31" fmla="*/ 325497 h 160"/>
              <a:gd name="T32" fmla="*/ 20540 w 147"/>
              <a:gd name="T33" fmla="*/ 277019 h 160"/>
              <a:gd name="T34" fmla="*/ 68468 w 147"/>
              <a:gd name="T35" fmla="*/ 228541 h 160"/>
              <a:gd name="T36" fmla="*/ 116395 w 147"/>
              <a:gd name="T37" fmla="*/ 277019 h 160"/>
              <a:gd name="T38" fmla="*/ 68468 w 147"/>
              <a:gd name="T39" fmla="*/ 325497 h 160"/>
              <a:gd name="T40" fmla="*/ 68468 w 147"/>
              <a:gd name="T41" fmla="*/ 412066 h 160"/>
              <a:gd name="T42" fmla="*/ 0 w 147"/>
              <a:gd name="T43" fmla="*/ 484783 h 160"/>
              <a:gd name="T44" fmla="*/ 68468 w 147"/>
              <a:gd name="T45" fmla="*/ 554038 h 160"/>
              <a:gd name="T46" fmla="*/ 140359 w 147"/>
              <a:gd name="T47" fmla="*/ 484783 h 160"/>
              <a:gd name="T48" fmla="*/ 68468 w 147"/>
              <a:gd name="T49" fmla="*/ 412066 h 160"/>
              <a:gd name="T50" fmla="*/ 68468 w 147"/>
              <a:gd name="T51" fmla="*/ 533262 h 160"/>
              <a:gd name="T52" fmla="*/ 20540 w 147"/>
              <a:gd name="T53" fmla="*/ 484783 h 160"/>
              <a:gd name="T54" fmla="*/ 68468 w 147"/>
              <a:gd name="T55" fmla="*/ 436305 h 160"/>
              <a:gd name="T56" fmla="*/ 116395 w 147"/>
              <a:gd name="T57" fmla="*/ 484783 h 160"/>
              <a:gd name="T58" fmla="*/ 68468 w 147"/>
              <a:gd name="T59" fmla="*/ 533262 h 160"/>
              <a:gd name="T60" fmla="*/ 503238 w 147"/>
              <a:gd name="T61" fmla="*/ 65792 h 160"/>
              <a:gd name="T62" fmla="*/ 492968 w 147"/>
              <a:gd name="T63" fmla="*/ 55404 h 160"/>
              <a:gd name="T64" fmla="*/ 212250 w 147"/>
              <a:gd name="T65" fmla="*/ 55404 h 160"/>
              <a:gd name="T66" fmla="*/ 201980 w 147"/>
              <a:gd name="T67" fmla="*/ 65792 h 160"/>
              <a:gd name="T68" fmla="*/ 212250 w 147"/>
              <a:gd name="T69" fmla="*/ 76180 h 160"/>
              <a:gd name="T70" fmla="*/ 492968 w 147"/>
              <a:gd name="T71" fmla="*/ 76180 h 160"/>
              <a:gd name="T72" fmla="*/ 503238 w 147"/>
              <a:gd name="T73" fmla="*/ 65792 h 160"/>
              <a:gd name="T74" fmla="*/ 208827 w 147"/>
              <a:gd name="T75" fmla="*/ 266631 h 160"/>
              <a:gd name="T76" fmla="*/ 198556 w 147"/>
              <a:gd name="T77" fmla="*/ 277019 h 160"/>
              <a:gd name="T78" fmla="*/ 208827 w 147"/>
              <a:gd name="T79" fmla="*/ 287407 h 160"/>
              <a:gd name="T80" fmla="*/ 486121 w 147"/>
              <a:gd name="T81" fmla="*/ 287407 h 160"/>
              <a:gd name="T82" fmla="*/ 499815 w 147"/>
              <a:gd name="T83" fmla="*/ 277019 h 160"/>
              <a:gd name="T84" fmla="*/ 486121 w 147"/>
              <a:gd name="T85" fmla="*/ 266631 h 160"/>
              <a:gd name="T86" fmla="*/ 208827 w 147"/>
              <a:gd name="T87" fmla="*/ 266631 h 160"/>
              <a:gd name="T88" fmla="*/ 499815 w 147"/>
              <a:gd name="T89" fmla="*/ 484783 h 160"/>
              <a:gd name="T90" fmla="*/ 486121 w 147"/>
              <a:gd name="T91" fmla="*/ 474395 h 160"/>
              <a:gd name="T92" fmla="*/ 208827 w 147"/>
              <a:gd name="T93" fmla="*/ 474395 h 160"/>
              <a:gd name="T94" fmla="*/ 198556 w 147"/>
              <a:gd name="T95" fmla="*/ 484783 h 160"/>
              <a:gd name="T96" fmla="*/ 208827 w 147"/>
              <a:gd name="T97" fmla="*/ 495171 h 160"/>
              <a:gd name="T98" fmla="*/ 486121 w 147"/>
              <a:gd name="T99" fmla="*/ 495171 h 160"/>
              <a:gd name="T100" fmla="*/ 499815 w 147"/>
              <a:gd name="T101" fmla="*/ 484783 h 16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7" h="160">
                <a:moveTo>
                  <a:pt x="20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41"/>
                  <a:pt x="20" y="41"/>
                </a:cubicBezTo>
                <a:cubicBezTo>
                  <a:pt x="31" y="41"/>
                  <a:pt x="41" y="31"/>
                  <a:pt x="41" y="20"/>
                </a:cubicBezTo>
                <a:cubicBezTo>
                  <a:pt x="41" y="9"/>
                  <a:pt x="31" y="0"/>
                  <a:pt x="20" y="0"/>
                </a:cubicBezTo>
                <a:close/>
                <a:moveTo>
                  <a:pt x="20" y="34"/>
                </a:moveTo>
                <a:cubicBezTo>
                  <a:pt x="13" y="34"/>
                  <a:pt x="6" y="28"/>
                  <a:pt x="6" y="20"/>
                </a:cubicBezTo>
                <a:cubicBezTo>
                  <a:pt x="6" y="13"/>
                  <a:pt x="13" y="6"/>
                  <a:pt x="20" y="6"/>
                </a:cubicBezTo>
                <a:cubicBezTo>
                  <a:pt x="28" y="6"/>
                  <a:pt x="34" y="13"/>
                  <a:pt x="34" y="20"/>
                </a:cubicBezTo>
                <a:cubicBezTo>
                  <a:pt x="34" y="28"/>
                  <a:pt x="28" y="34"/>
                  <a:pt x="20" y="34"/>
                </a:cubicBezTo>
                <a:close/>
                <a:moveTo>
                  <a:pt x="20" y="60"/>
                </a:moveTo>
                <a:cubicBezTo>
                  <a:pt x="9" y="60"/>
                  <a:pt x="0" y="69"/>
                  <a:pt x="0" y="80"/>
                </a:cubicBezTo>
                <a:cubicBezTo>
                  <a:pt x="0" y="91"/>
                  <a:pt x="9" y="100"/>
                  <a:pt x="20" y="100"/>
                </a:cubicBezTo>
                <a:cubicBezTo>
                  <a:pt x="31" y="100"/>
                  <a:pt x="41" y="91"/>
                  <a:pt x="41" y="80"/>
                </a:cubicBezTo>
                <a:cubicBezTo>
                  <a:pt x="41" y="69"/>
                  <a:pt x="31" y="60"/>
                  <a:pt x="20" y="60"/>
                </a:cubicBezTo>
                <a:close/>
                <a:moveTo>
                  <a:pt x="20" y="94"/>
                </a:moveTo>
                <a:cubicBezTo>
                  <a:pt x="13" y="94"/>
                  <a:pt x="6" y="88"/>
                  <a:pt x="6" y="80"/>
                </a:cubicBezTo>
                <a:cubicBezTo>
                  <a:pt x="6" y="72"/>
                  <a:pt x="13" y="66"/>
                  <a:pt x="20" y="66"/>
                </a:cubicBezTo>
                <a:cubicBezTo>
                  <a:pt x="28" y="66"/>
                  <a:pt x="34" y="72"/>
                  <a:pt x="34" y="80"/>
                </a:cubicBezTo>
                <a:cubicBezTo>
                  <a:pt x="34" y="88"/>
                  <a:pt x="28" y="94"/>
                  <a:pt x="20" y="94"/>
                </a:cubicBezTo>
                <a:close/>
                <a:moveTo>
                  <a:pt x="20" y="119"/>
                </a:moveTo>
                <a:cubicBezTo>
                  <a:pt x="9" y="119"/>
                  <a:pt x="0" y="129"/>
                  <a:pt x="0" y="140"/>
                </a:cubicBezTo>
                <a:cubicBezTo>
                  <a:pt x="0" y="151"/>
                  <a:pt x="9" y="160"/>
                  <a:pt x="20" y="160"/>
                </a:cubicBezTo>
                <a:cubicBezTo>
                  <a:pt x="31" y="160"/>
                  <a:pt x="41" y="151"/>
                  <a:pt x="41" y="140"/>
                </a:cubicBezTo>
                <a:cubicBezTo>
                  <a:pt x="41" y="129"/>
                  <a:pt x="31" y="119"/>
                  <a:pt x="20" y="119"/>
                </a:cubicBezTo>
                <a:close/>
                <a:moveTo>
                  <a:pt x="20" y="154"/>
                </a:moveTo>
                <a:cubicBezTo>
                  <a:pt x="13" y="154"/>
                  <a:pt x="6" y="147"/>
                  <a:pt x="6" y="140"/>
                </a:cubicBezTo>
                <a:cubicBezTo>
                  <a:pt x="6" y="132"/>
                  <a:pt x="13" y="126"/>
                  <a:pt x="20" y="126"/>
                </a:cubicBezTo>
                <a:cubicBezTo>
                  <a:pt x="28" y="126"/>
                  <a:pt x="34" y="132"/>
                  <a:pt x="34" y="140"/>
                </a:cubicBezTo>
                <a:cubicBezTo>
                  <a:pt x="34" y="147"/>
                  <a:pt x="28" y="154"/>
                  <a:pt x="20" y="154"/>
                </a:cubicBezTo>
                <a:close/>
                <a:moveTo>
                  <a:pt x="147" y="19"/>
                </a:moveTo>
                <a:cubicBezTo>
                  <a:pt x="147" y="17"/>
                  <a:pt x="145" y="16"/>
                  <a:pt x="144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1" y="16"/>
                  <a:pt x="59" y="17"/>
                  <a:pt x="59" y="19"/>
                </a:cubicBezTo>
                <a:cubicBezTo>
                  <a:pt x="59" y="21"/>
                  <a:pt x="61" y="22"/>
                  <a:pt x="62" y="22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5" y="22"/>
                  <a:pt x="147" y="21"/>
                  <a:pt x="147" y="19"/>
                </a:cubicBezTo>
                <a:close/>
                <a:moveTo>
                  <a:pt x="61" y="77"/>
                </a:moveTo>
                <a:cubicBezTo>
                  <a:pt x="59" y="77"/>
                  <a:pt x="58" y="78"/>
                  <a:pt x="58" y="80"/>
                </a:cubicBezTo>
                <a:cubicBezTo>
                  <a:pt x="58" y="82"/>
                  <a:pt x="59" y="83"/>
                  <a:pt x="61" y="83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144" y="83"/>
                  <a:pt x="146" y="82"/>
                  <a:pt x="146" y="80"/>
                </a:cubicBezTo>
                <a:cubicBezTo>
                  <a:pt x="146" y="78"/>
                  <a:pt x="144" y="77"/>
                  <a:pt x="142" y="77"/>
                </a:cubicBezTo>
                <a:lnTo>
                  <a:pt x="61" y="77"/>
                </a:lnTo>
                <a:close/>
                <a:moveTo>
                  <a:pt x="146" y="140"/>
                </a:moveTo>
                <a:cubicBezTo>
                  <a:pt x="146" y="138"/>
                  <a:pt x="144" y="137"/>
                  <a:pt x="14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59" y="137"/>
                  <a:pt x="58" y="138"/>
                  <a:pt x="58" y="140"/>
                </a:cubicBezTo>
                <a:cubicBezTo>
                  <a:pt x="58" y="142"/>
                  <a:pt x="59" y="143"/>
                  <a:pt x="61" y="143"/>
                </a:cubicBezTo>
                <a:cubicBezTo>
                  <a:pt x="142" y="143"/>
                  <a:pt x="142" y="143"/>
                  <a:pt x="142" y="143"/>
                </a:cubicBezTo>
                <a:cubicBezTo>
                  <a:pt x="144" y="143"/>
                  <a:pt x="146" y="142"/>
                  <a:pt x="146" y="1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27">
            <a:extLst>
              <a:ext uri="{FF2B5EF4-FFF2-40B4-BE49-F238E27FC236}">
                <a16:creationId xmlns:a16="http://schemas.microsoft.com/office/drawing/2014/main" id="{6C55F3C9-15B8-4F8E-B4B6-97A09189AD84}"/>
              </a:ext>
            </a:extLst>
          </p:cNvPr>
          <p:cNvSpPr>
            <a:spLocks noEditPoints="1"/>
          </p:cNvSpPr>
          <p:nvPr/>
        </p:nvSpPr>
        <p:spPr bwMode="auto">
          <a:xfrm>
            <a:off x="3802740" y="2279778"/>
            <a:ext cx="311936" cy="424442"/>
          </a:xfrm>
          <a:custGeom>
            <a:avLst/>
            <a:gdLst>
              <a:gd name="T0" fmla="*/ 144561 w 113"/>
              <a:gd name="T1" fmla="*/ 200839 h 160"/>
              <a:gd name="T2" fmla="*/ 10326 w 113"/>
              <a:gd name="T3" fmla="*/ 200839 h 160"/>
              <a:gd name="T4" fmla="*/ 0 w 113"/>
              <a:gd name="T5" fmla="*/ 211227 h 160"/>
              <a:gd name="T6" fmla="*/ 0 w 113"/>
              <a:gd name="T7" fmla="*/ 342811 h 160"/>
              <a:gd name="T8" fmla="*/ 10326 w 113"/>
              <a:gd name="T9" fmla="*/ 353199 h 160"/>
              <a:gd name="T10" fmla="*/ 144561 w 113"/>
              <a:gd name="T11" fmla="*/ 353199 h 160"/>
              <a:gd name="T12" fmla="*/ 154887 w 113"/>
              <a:gd name="T13" fmla="*/ 342811 h 160"/>
              <a:gd name="T14" fmla="*/ 154887 w 113"/>
              <a:gd name="T15" fmla="*/ 211227 h 160"/>
              <a:gd name="T16" fmla="*/ 144561 w 113"/>
              <a:gd name="T17" fmla="*/ 200839 h 160"/>
              <a:gd name="T18" fmla="*/ 130793 w 113"/>
              <a:gd name="T19" fmla="*/ 332423 h 160"/>
              <a:gd name="T20" fmla="*/ 20652 w 113"/>
              <a:gd name="T21" fmla="*/ 332423 h 160"/>
              <a:gd name="T22" fmla="*/ 20652 w 113"/>
              <a:gd name="T23" fmla="*/ 221615 h 160"/>
              <a:gd name="T24" fmla="*/ 130793 w 113"/>
              <a:gd name="T25" fmla="*/ 221615 h 160"/>
              <a:gd name="T26" fmla="*/ 130793 w 113"/>
              <a:gd name="T27" fmla="*/ 332423 h 160"/>
              <a:gd name="T28" fmla="*/ 10326 w 113"/>
              <a:gd name="T29" fmla="*/ 554038 h 160"/>
              <a:gd name="T30" fmla="*/ 144561 w 113"/>
              <a:gd name="T31" fmla="*/ 554038 h 160"/>
              <a:gd name="T32" fmla="*/ 154887 w 113"/>
              <a:gd name="T33" fmla="*/ 543650 h 160"/>
              <a:gd name="T34" fmla="*/ 154887 w 113"/>
              <a:gd name="T35" fmla="*/ 488246 h 160"/>
              <a:gd name="T36" fmla="*/ 375170 w 113"/>
              <a:gd name="T37" fmla="*/ 488246 h 160"/>
              <a:gd name="T38" fmla="*/ 388938 w 113"/>
              <a:gd name="T39" fmla="*/ 477858 h 160"/>
              <a:gd name="T40" fmla="*/ 388938 w 113"/>
              <a:gd name="T41" fmla="*/ 76180 h 160"/>
              <a:gd name="T42" fmla="*/ 375170 w 113"/>
              <a:gd name="T43" fmla="*/ 65792 h 160"/>
              <a:gd name="T44" fmla="*/ 237493 w 113"/>
              <a:gd name="T45" fmla="*/ 65792 h 160"/>
              <a:gd name="T46" fmla="*/ 258145 w 113"/>
              <a:gd name="T47" fmla="*/ 41553 h 160"/>
              <a:gd name="T48" fmla="*/ 258145 w 113"/>
              <a:gd name="T49" fmla="*/ 24239 h 160"/>
              <a:gd name="T50" fmla="*/ 244377 w 113"/>
              <a:gd name="T51" fmla="*/ 24239 h 160"/>
              <a:gd name="T52" fmla="*/ 199632 w 113"/>
              <a:gd name="T53" fmla="*/ 65792 h 160"/>
              <a:gd name="T54" fmla="*/ 199632 w 113"/>
              <a:gd name="T55" fmla="*/ 83106 h 160"/>
              <a:gd name="T56" fmla="*/ 244377 w 113"/>
              <a:gd name="T57" fmla="*/ 124659 h 160"/>
              <a:gd name="T58" fmla="*/ 251261 w 113"/>
              <a:gd name="T59" fmla="*/ 128121 h 160"/>
              <a:gd name="T60" fmla="*/ 258145 w 113"/>
              <a:gd name="T61" fmla="*/ 124659 h 160"/>
              <a:gd name="T62" fmla="*/ 258145 w 113"/>
              <a:gd name="T63" fmla="*/ 110808 h 160"/>
              <a:gd name="T64" fmla="*/ 237493 w 113"/>
              <a:gd name="T65" fmla="*/ 86568 h 160"/>
              <a:gd name="T66" fmla="*/ 364844 w 113"/>
              <a:gd name="T67" fmla="*/ 86568 h 160"/>
              <a:gd name="T68" fmla="*/ 364844 w 113"/>
              <a:gd name="T69" fmla="*/ 464007 h 160"/>
              <a:gd name="T70" fmla="*/ 154887 w 113"/>
              <a:gd name="T71" fmla="*/ 464007 h 160"/>
              <a:gd name="T72" fmla="*/ 154887 w 113"/>
              <a:gd name="T73" fmla="*/ 408603 h 160"/>
              <a:gd name="T74" fmla="*/ 144561 w 113"/>
              <a:gd name="T75" fmla="*/ 398215 h 160"/>
              <a:gd name="T76" fmla="*/ 10326 w 113"/>
              <a:gd name="T77" fmla="*/ 398215 h 160"/>
              <a:gd name="T78" fmla="*/ 0 w 113"/>
              <a:gd name="T79" fmla="*/ 408603 h 160"/>
              <a:gd name="T80" fmla="*/ 0 w 113"/>
              <a:gd name="T81" fmla="*/ 543650 h 160"/>
              <a:gd name="T82" fmla="*/ 10326 w 113"/>
              <a:gd name="T83" fmla="*/ 554038 h 160"/>
              <a:gd name="T84" fmla="*/ 20652 w 113"/>
              <a:gd name="T85" fmla="*/ 422454 h 160"/>
              <a:gd name="T86" fmla="*/ 130793 w 113"/>
              <a:gd name="T87" fmla="*/ 422454 h 160"/>
              <a:gd name="T88" fmla="*/ 130793 w 113"/>
              <a:gd name="T89" fmla="*/ 533262 h 160"/>
              <a:gd name="T90" fmla="*/ 20652 w 113"/>
              <a:gd name="T91" fmla="*/ 533262 h 160"/>
              <a:gd name="T92" fmla="*/ 20652 w 113"/>
              <a:gd name="T93" fmla="*/ 422454 h 160"/>
              <a:gd name="T94" fmla="*/ 154887 w 113"/>
              <a:gd name="T95" fmla="*/ 10388 h 160"/>
              <a:gd name="T96" fmla="*/ 144561 w 113"/>
              <a:gd name="T97" fmla="*/ 0 h 160"/>
              <a:gd name="T98" fmla="*/ 10326 w 113"/>
              <a:gd name="T99" fmla="*/ 0 h 160"/>
              <a:gd name="T100" fmla="*/ 0 w 113"/>
              <a:gd name="T101" fmla="*/ 10388 h 160"/>
              <a:gd name="T102" fmla="*/ 0 w 113"/>
              <a:gd name="T103" fmla="*/ 145435 h 160"/>
              <a:gd name="T104" fmla="*/ 10326 w 113"/>
              <a:gd name="T105" fmla="*/ 155823 h 160"/>
              <a:gd name="T106" fmla="*/ 144561 w 113"/>
              <a:gd name="T107" fmla="*/ 155823 h 160"/>
              <a:gd name="T108" fmla="*/ 154887 w 113"/>
              <a:gd name="T109" fmla="*/ 145435 h 160"/>
              <a:gd name="T110" fmla="*/ 154887 w 113"/>
              <a:gd name="T111" fmla="*/ 10388 h 160"/>
              <a:gd name="T112" fmla="*/ 130793 w 113"/>
              <a:gd name="T113" fmla="*/ 131584 h 160"/>
              <a:gd name="T114" fmla="*/ 20652 w 113"/>
              <a:gd name="T115" fmla="*/ 131584 h 160"/>
              <a:gd name="T116" fmla="*/ 20652 w 113"/>
              <a:gd name="T117" fmla="*/ 20776 h 160"/>
              <a:gd name="T118" fmla="*/ 130793 w 113"/>
              <a:gd name="T119" fmla="*/ 20776 h 160"/>
              <a:gd name="T120" fmla="*/ 130793 w 113"/>
              <a:gd name="T121" fmla="*/ 131584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3" h="160">
                <a:moveTo>
                  <a:pt x="42" y="58"/>
                </a:moveTo>
                <a:cubicBezTo>
                  <a:pt x="3" y="58"/>
                  <a:pt x="3" y="58"/>
                  <a:pt x="3" y="58"/>
                </a:cubicBezTo>
                <a:cubicBezTo>
                  <a:pt x="1" y="58"/>
                  <a:pt x="0" y="59"/>
                  <a:pt x="0" y="61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1"/>
                  <a:pt x="1" y="102"/>
                  <a:pt x="3" y="102"/>
                </a:cubicBezTo>
                <a:cubicBezTo>
                  <a:pt x="42" y="102"/>
                  <a:pt x="42" y="102"/>
                  <a:pt x="42" y="102"/>
                </a:cubicBezTo>
                <a:cubicBezTo>
                  <a:pt x="43" y="102"/>
                  <a:pt x="45" y="101"/>
                  <a:pt x="45" y="99"/>
                </a:cubicBezTo>
                <a:cubicBezTo>
                  <a:pt x="45" y="61"/>
                  <a:pt x="45" y="61"/>
                  <a:pt x="45" y="61"/>
                </a:cubicBezTo>
                <a:cubicBezTo>
                  <a:pt x="45" y="59"/>
                  <a:pt x="43" y="58"/>
                  <a:pt x="42" y="58"/>
                </a:cubicBezTo>
                <a:close/>
                <a:moveTo>
                  <a:pt x="38" y="96"/>
                </a:moveTo>
                <a:cubicBezTo>
                  <a:pt x="6" y="96"/>
                  <a:pt x="6" y="96"/>
                  <a:pt x="6" y="96"/>
                </a:cubicBezTo>
                <a:cubicBezTo>
                  <a:pt x="6" y="64"/>
                  <a:pt x="6" y="64"/>
                  <a:pt x="6" y="64"/>
                </a:cubicBezTo>
                <a:cubicBezTo>
                  <a:pt x="38" y="64"/>
                  <a:pt x="38" y="64"/>
                  <a:pt x="38" y="64"/>
                </a:cubicBezTo>
                <a:lnTo>
                  <a:pt x="38" y="96"/>
                </a:lnTo>
                <a:close/>
                <a:moveTo>
                  <a:pt x="3" y="160"/>
                </a:moveTo>
                <a:cubicBezTo>
                  <a:pt x="42" y="160"/>
                  <a:pt x="42" y="160"/>
                  <a:pt x="42" y="160"/>
                </a:cubicBezTo>
                <a:cubicBezTo>
                  <a:pt x="43" y="160"/>
                  <a:pt x="45" y="159"/>
                  <a:pt x="45" y="157"/>
                </a:cubicBezTo>
                <a:cubicBezTo>
                  <a:pt x="45" y="141"/>
                  <a:pt x="45" y="141"/>
                  <a:pt x="45" y="141"/>
                </a:cubicBezTo>
                <a:cubicBezTo>
                  <a:pt x="109" y="141"/>
                  <a:pt x="109" y="141"/>
                  <a:pt x="109" y="141"/>
                </a:cubicBezTo>
                <a:cubicBezTo>
                  <a:pt x="111" y="141"/>
                  <a:pt x="113" y="139"/>
                  <a:pt x="113" y="138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3" y="20"/>
                  <a:pt x="111" y="19"/>
                  <a:pt x="10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75" y="12"/>
                  <a:pt x="75" y="12"/>
                  <a:pt x="75" y="12"/>
                </a:cubicBezTo>
                <a:cubicBezTo>
                  <a:pt x="77" y="11"/>
                  <a:pt x="77" y="9"/>
                  <a:pt x="75" y="7"/>
                </a:cubicBezTo>
                <a:cubicBezTo>
                  <a:pt x="74" y="6"/>
                  <a:pt x="72" y="6"/>
                  <a:pt x="71" y="7"/>
                </a:cubicBezTo>
                <a:cubicBezTo>
                  <a:pt x="58" y="19"/>
                  <a:pt x="58" y="19"/>
                  <a:pt x="58" y="19"/>
                </a:cubicBezTo>
                <a:cubicBezTo>
                  <a:pt x="57" y="21"/>
                  <a:pt x="57" y="23"/>
                  <a:pt x="58" y="24"/>
                </a:cubicBezTo>
                <a:cubicBezTo>
                  <a:pt x="71" y="36"/>
                  <a:pt x="71" y="36"/>
                  <a:pt x="71" y="36"/>
                </a:cubicBezTo>
                <a:cubicBezTo>
                  <a:pt x="71" y="37"/>
                  <a:pt x="72" y="37"/>
                  <a:pt x="73" y="37"/>
                </a:cubicBezTo>
                <a:cubicBezTo>
                  <a:pt x="74" y="37"/>
                  <a:pt x="75" y="37"/>
                  <a:pt x="75" y="36"/>
                </a:cubicBezTo>
                <a:cubicBezTo>
                  <a:pt x="77" y="35"/>
                  <a:pt x="77" y="33"/>
                  <a:pt x="75" y="32"/>
                </a:cubicBezTo>
                <a:cubicBezTo>
                  <a:pt x="69" y="25"/>
                  <a:pt x="69" y="25"/>
                  <a:pt x="69" y="2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134"/>
                  <a:pt x="106" y="134"/>
                  <a:pt x="106" y="134"/>
                </a:cubicBezTo>
                <a:cubicBezTo>
                  <a:pt x="45" y="134"/>
                  <a:pt x="45" y="134"/>
                  <a:pt x="45" y="134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17"/>
                  <a:pt x="43" y="115"/>
                  <a:pt x="42" y="115"/>
                </a:cubicBezTo>
                <a:cubicBezTo>
                  <a:pt x="3" y="115"/>
                  <a:pt x="3" y="115"/>
                  <a:pt x="3" y="115"/>
                </a:cubicBezTo>
                <a:cubicBezTo>
                  <a:pt x="1" y="115"/>
                  <a:pt x="0" y="117"/>
                  <a:pt x="0" y="118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lose/>
                <a:moveTo>
                  <a:pt x="6" y="122"/>
                </a:moveTo>
                <a:cubicBezTo>
                  <a:pt x="38" y="122"/>
                  <a:pt x="38" y="122"/>
                  <a:pt x="38" y="122"/>
                </a:cubicBezTo>
                <a:cubicBezTo>
                  <a:pt x="38" y="154"/>
                  <a:pt x="38" y="154"/>
                  <a:pt x="38" y="154"/>
                </a:cubicBezTo>
                <a:cubicBezTo>
                  <a:pt x="6" y="154"/>
                  <a:pt x="6" y="154"/>
                  <a:pt x="6" y="154"/>
                </a:cubicBezTo>
                <a:lnTo>
                  <a:pt x="6" y="122"/>
                </a:lnTo>
                <a:close/>
                <a:moveTo>
                  <a:pt x="45" y="3"/>
                </a:moveTo>
                <a:cubicBezTo>
                  <a:pt x="45" y="1"/>
                  <a:pt x="43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3"/>
                  <a:pt x="1" y="45"/>
                  <a:pt x="3" y="45"/>
                </a:cubicBezTo>
                <a:cubicBezTo>
                  <a:pt x="42" y="45"/>
                  <a:pt x="42" y="45"/>
                  <a:pt x="42" y="45"/>
                </a:cubicBezTo>
                <a:cubicBezTo>
                  <a:pt x="43" y="45"/>
                  <a:pt x="45" y="43"/>
                  <a:pt x="45" y="42"/>
                </a:cubicBezTo>
                <a:cubicBezTo>
                  <a:pt x="45" y="3"/>
                  <a:pt x="45" y="3"/>
                  <a:pt x="45" y="3"/>
                </a:cubicBezTo>
                <a:close/>
                <a:moveTo>
                  <a:pt x="38" y="38"/>
                </a:moveTo>
                <a:cubicBezTo>
                  <a:pt x="6" y="38"/>
                  <a:pt x="6" y="38"/>
                  <a:pt x="6" y="38"/>
                </a:cubicBezTo>
                <a:cubicBezTo>
                  <a:pt x="6" y="6"/>
                  <a:pt x="6" y="6"/>
                  <a:pt x="6" y="6"/>
                </a:cubicBezTo>
                <a:cubicBezTo>
                  <a:pt x="38" y="6"/>
                  <a:pt x="38" y="6"/>
                  <a:pt x="38" y="6"/>
                </a:cubicBezTo>
                <a:lnTo>
                  <a:pt x="38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2" name="Freeform 28">
            <a:extLst>
              <a:ext uri="{FF2B5EF4-FFF2-40B4-BE49-F238E27FC236}">
                <a16:creationId xmlns:a16="http://schemas.microsoft.com/office/drawing/2014/main" id="{1B24646D-0461-45DC-82C9-53E80C103D8D}"/>
              </a:ext>
            </a:extLst>
          </p:cNvPr>
          <p:cNvSpPr>
            <a:spLocks noEditPoints="1"/>
          </p:cNvSpPr>
          <p:nvPr/>
        </p:nvSpPr>
        <p:spPr bwMode="auto">
          <a:xfrm>
            <a:off x="3727664" y="3293225"/>
            <a:ext cx="445616" cy="423222"/>
          </a:xfrm>
          <a:custGeom>
            <a:avLst/>
            <a:gdLst>
              <a:gd name="T0" fmla="*/ 555625 w 162"/>
              <a:gd name="T1" fmla="*/ 276225 h 160"/>
              <a:gd name="T2" fmla="*/ 281242 w 162"/>
              <a:gd name="T3" fmla="*/ 0 h 160"/>
              <a:gd name="T4" fmla="*/ 270953 w 162"/>
              <a:gd name="T5" fmla="*/ 10358 h 160"/>
              <a:gd name="T6" fmla="*/ 270953 w 162"/>
              <a:gd name="T7" fmla="*/ 113943 h 160"/>
              <a:gd name="T8" fmla="*/ 264093 w 162"/>
              <a:gd name="T9" fmla="*/ 113943 h 160"/>
              <a:gd name="T10" fmla="*/ 171489 w 162"/>
              <a:gd name="T11" fmla="*/ 207169 h 160"/>
              <a:gd name="T12" fmla="*/ 171489 w 162"/>
              <a:gd name="T13" fmla="*/ 345281 h 160"/>
              <a:gd name="T14" fmla="*/ 264093 w 162"/>
              <a:gd name="T15" fmla="*/ 438507 h 160"/>
              <a:gd name="T16" fmla="*/ 298391 w 162"/>
              <a:gd name="T17" fmla="*/ 438507 h 160"/>
              <a:gd name="T18" fmla="*/ 390995 w 162"/>
              <a:gd name="T19" fmla="*/ 345281 h 160"/>
              <a:gd name="T20" fmla="*/ 390995 w 162"/>
              <a:gd name="T21" fmla="*/ 207169 h 160"/>
              <a:gd name="T22" fmla="*/ 298391 w 162"/>
              <a:gd name="T23" fmla="*/ 113943 h 160"/>
              <a:gd name="T24" fmla="*/ 291532 w 162"/>
              <a:gd name="T25" fmla="*/ 113943 h 160"/>
              <a:gd name="T26" fmla="*/ 291532 w 162"/>
              <a:gd name="T27" fmla="*/ 20717 h 160"/>
              <a:gd name="T28" fmla="*/ 535046 w 162"/>
              <a:gd name="T29" fmla="*/ 276225 h 160"/>
              <a:gd name="T30" fmla="*/ 411574 w 162"/>
              <a:gd name="T31" fmla="*/ 493752 h 160"/>
              <a:gd name="T32" fmla="*/ 147481 w 162"/>
              <a:gd name="T33" fmla="*/ 497205 h 160"/>
              <a:gd name="T34" fmla="*/ 61736 w 162"/>
              <a:gd name="T35" fmla="*/ 410885 h 160"/>
              <a:gd name="T36" fmla="*/ 113183 w 162"/>
              <a:gd name="T37" fmla="*/ 86320 h 160"/>
              <a:gd name="T38" fmla="*/ 113183 w 162"/>
              <a:gd name="T39" fmla="*/ 72509 h 160"/>
              <a:gd name="T40" fmla="*/ 99464 w 162"/>
              <a:gd name="T41" fmla="*/ 69056 h 160"/>
              <a:gd name="T42" fmla="*/ 10289 w 162"/>
              <a:gd name="T43" fmla="*/ 224433 h 160"/>
              <a:gd name="T44" fmla="*/ 44587 w 162"/>
              <a:gd name="T45" fmla="*/ 421243 h 160"/>
              <a:gd name="T46" fmla="*/ 137191 w 162"/>
              <a:gd name="T47" fmla="*/ 514469 h 160"/>
              <a:gd name="T48" fmla="*/ 281242 w 162"/>
              <a:gd name="T49" fmla="*/ 552450 h 160"/>
              <a:gd name="T50" fmla="*/ 421863 w 162"/>
              <a:gd name="T51" fmla="*/ 511016 h 160"/>
              <a:gd name="T52" fmla="*/ 555625 w 162"/>
              <a:gd name="T53" fmla="*/ 276225 h 160"/>
              <a:gd name="T54" fmla="*/ 298391 w 162"/>
              <a:gd name="T55" fmla="*/ 134660 h 160"/>
              <a:gd name="T56" fmla="*/ 366987 w 162"/>
              <a:gd name="T57" fmla="*/ 207169 h 160"/>
              <a:gd name="T58" fmla="*/ 366987 w 162"/>
              <a:gd name="T59" fmla="*/ 345281 h 160"/>
              <a:gd name="T60" fmla="*/ 298391 w 162"/>
              <a:gd name="T61" fmla="*/ 417790 h 160"/>
              <a:gd name="T62" fmla="*/ 264093 w 162"/>
              <a:gd name="T63" fmla="*/ 417790 h 160"/>
              <a:gd name="T64" fmla="*/ 195498 w 162"/>
              <a:gd name="T65" fmla="*/ 345281 h 160"/>
              <a:gd name="T66" fmla="*/ 195498 w 162"/>
              <a:gd name="T67" fmla="*/ 207169 h 160"/>
              <a:gd name="T68" fmla="*/ 264093 w 162"/>
              <a:gd name="T69" fmla="*/ 134660 h 160"/>
              <a:gd name="T70" fmla="*/ 298391 w 162"/>
              <a:gd name="T71" fmla="*/ 134660 h 160"/>
              <a:gd name="T72" fmla="*/ 281242 w 162"/>
              <a:gd name="T73" fmla="*/ 248603 h 160"/>
              <a:gd name="T74" fmla="*/ 291532 w 162"/>
              <a:gd name="T75" fmla="*/ 238244 h 160"/>
              <a:gd name="T76" fmla="*/ 291532 w 162"/>
              <a:gd name="T77" fmla="*/ 182999 h 160"/>
              <a:gd name="T78" fmla="*/ 281242 w 162"/>
              <a:gd name="T79" fmla="*/ 169188 h 160"/>
              <a:gd name="T80" fmla="*/ 270953 w 162"/>
              <a:gd name="T81" fmla="*/ 182999 h 160"/>
              <a:gd name="T82" fmla="*/ 270953 w 162"/>
              <a:gd name="T83" fmla="*/ 238244 h 160"/>
              <a:gd name="T84" fmla="*/ 281242 w 162"/>
              <a:gd name="T85" fmla="*/ 248603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62" h="160">
                <a:moveTo>
                  <a:pt x="162" y="80"/>
                </a:moveTo>
                <a:cubicBezTo>
                  <a:pt x="162" y="36"/>
                  <a:pt x="126" y="0"/>
                  <a:pt x="82" y="0"/>
                </a:cubicBezTo>
                <a:cubicBezTo>
                  <a:pt x="80" y="0"/>
                  <a:pt x="79" y="1"/>
                  <a:pt x="79" y="3"/>
                </a:cubicBezTo>
                <a:cubicBezTo>
                  <a:pt x="79" y="33"/>
                  <a:pt x="79" y="33"/>
                  <a:pt x="79" y="33"/>
                </a:cubicBezTo>
                <a:cubicBezTo>
                  <a:pt x="77" y="33"/>
                  <a:pt x="77" y="33"/>
                  <a:pt x="77" y="33"/>
                </a:cubicBezTo>
                <a:cubicBezTo>
                  <a:pt x="62" y="33"/>
                  <a:pt x="50" y="45"/>
                  <a:pt x="50" y="6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115"/>
                  <a:pt x="62" y="127"/>
                  <a:pt x="7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102" y="127"/>
                  <a:pt x="114" y="115"/>
                  <a:pt x="114" y="10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45"/>
                  <a:pt x="102" y="33"/>
                  <a:pt x="87" y="33"/>
                </a:cubicBezTo>
                <a:cubicBezTo>
                  <a:pt x="85" y="33"/>
                  <a:pt x="85" y="33"/>
                  <a:pt x="85" y="33"/>
                </a:cubicBezTo>
                <a:cubicBezTo>
                  <a:pt x="85" y="6"/>
                  <a:pt x="85" y="6"/>
                  <a:pt x="85" y="6"/>
                </a:cubicBezTo>
                <a:cubicBezTo>
                  <a:pt x="124" y="8"/>
                  <a:pt x="156" y="41"/>
                  <a:pt x="156" y="80"/>
                </a:cubicBezTo>
                <a:cubicBezTo>
                  <a:pt x="156" y="106"/>
                  <a:pt x="142" y="129"/>
                  <a:pt x="120" y="143"/>
                </a:cubicBezTo>
                <a:cubicBezTo>
                  <a:pt x="97" y="157"/>
                  <a:pt x="69" y="157"/>
                  <a:pt x="43" y="144"/>
                </a:cubicBezTo>
                <a:cubicBezTo>
                  <a:pt x="33" y="138"/>
                  <a:pt x="24" y="129"/>
                  <a:pt x="18" y="119"/>
                </a:cubicBezTo>
                <a:cubicBezTo>
                  <a:pt x="1" y="85"/>
                  <a:pt x="7" y="49"/>
                  <a:pt x="33" y="25"/>
                </a:cubicBezTo>
                <a:cubicBezTo>
                  <a:pt x="34" y="24"/>
                  <a:pt x="34" y="22"/>
                  <a:pt x="33" y="21"/>
                </a:cubicBezTo>
                <a:cubicBezTo>
                  <a:pt x="32" y="19"/>
                  <a:pt x="30" y="19"/>
                  <a:pt x="29" y="20"/>
                </a:cubicBezTo>
                <a:cubicBezTo>
                  <a:pt x="16" y="32"/>
                  <a:pt x="7" y="48"/>
                  <a:pt x="3" y="65"/>
                </a:cubicBezTo>
                <a:cubicBezTo>
                  <a:pt x="0" y="84"/>
                  <a:pt x="3" y="103"/>
                  <a:pt x="13" y="122"/>
                </a:cubicBezTo>
                <a:cubicBezTo>
                  <a:pt x="19" y="134"/>
                  <a:pt x="28" y="143"/>
                  <a:pt x="40" y="149"/>
                </a:cubicBezTo>
                <a:cubicBezTo>
                  <a:pt x="54" y="156"/>
                  <a:pt x="68" y="160"/>
                  <a:pt x="82" y="160"/>
                </a:cubicBezTo>
                <a:cubicBezTo>
                  <a:pt x="97" y="160"/>
                  <a:pt x="111" y="156"/>
                  <a:pt x="123" y="148"/>
                </a:cubicBezTo>
                <a:cubicBezTo>
                  <a:pt x="148" y="134"/>
                  <a:pt x="162" y="108"/>
                  <a:pt x="162" y="80"/>
                </a:cubicBezTo>
                <a:close/>
                <a:moveTo>
                  <a:pt x="87" y="39"/>
                </a:moveTo>
                <a:cubicBezTo>
                  <a:pt x="98" y="39"/>
                  <a:pt x="107" y="49"/>
                  <a:pt x="107" y="60"/>
                </a:cubicBezTo>
                <a:cubicBezTo>
                  <a:pt x="107" y="100"/>
                  <a:pt x="107" y="100"/>
                  <a:pt x="107" y="100"/>
                </a:cubicBezTo>
                <a:cubicBezTo>
                  <a:pt x="107" y="111"/>
                  <a:pt x="98" y="121"/>
                  <a:pt x="87" y="121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66" y="121"/>
                  <a:pt x="57" y="111"/>
                  <a:pt x="57" y="100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49"/>
                  <a:pt x="66" y="39"/>
                  <a:pt x="77" y="39"/>
                </a:cubicBezTo>
                <a:cubicBezTo>
                  <a:pt x="87" y="39"/>
                  <a:pt x="87" y="39"/>
                  <a:pt x="87" y="39"/>
                </a:cubicBezTo>
                <a:close/>
                <a:moveTo>
                  <a:pt x="82" y="72"/>
                </a:moveTo>
                <a:cubicBezTo>
                  <a:pt x="84" y="72"/>
                  <a:pt x="85" y="70"/>
                  <a:pt x="85" y="69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1"/>
                  <a:pt x="84" y="49"/>
                  <a:pt x="82" y="49"/>
                </a:cubicBezTo>
                <a:cubicBezTo>
                  <a:pt x="80" y="49"/>
                  <a:pt x="79" y="51"/>
                  <a:pt x="79" y="53"/>
                </a:cubicBezTo>
                <a:cubicBezTo>
                  <a:pt x="79" y="69"/>
                  <a:pt x="79" y="69"/>
                  <a:pt x="79" y="69"/>
                </a:cubicBezTo>
                <a:cubicBezTo>
                  <a:pt x="79" y="70"/>
                  <a:pt x="80" y="72"/>
                  <a:pt x="82" y="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3" name="Freeform 29">
            <a:extLst>
              <a:ext uri="{FF2B5EF4-FFF2-40B4-BE49-F238E27FC236}">
                <a16:creationId xmlns:a16="http://schemas.microsoft.com/office/drawing/2014/main" id="{8DA84825-4EED-4DFD-BAD0-0C8CA7E977E2}"/>
              </a:ext>
            </a:extLst>
          </p:cNvPr>
          <p:cNvSpPr>
            <a:spLocks noEditPoints="1"/>
          </p:cNvSpPr>
          <p:nvPr/>
        </p:nvSpPr>
        <p:spPr bwMode="auto">
          <a:xfrm>
            <a:off x="3747682" y="4328760"/>
            <a:ext cx="439250" cy="368494"/>
          </a:xfrm>
          <a:custGeom>
            <a:avLst/>
            <a:gdLst>
              <a:gd name="T0" fmla="*/ 184845 w 160"/>
              <a:gd name="T1" fmla="*/ 183408 h 139"/>
              <a:gd name="T2" fmla="*/ 205383 w 160"/>
              <a:gd name="T3" fmla="*/ 159184 h 139"/>
              <a:gd name="T4" fmla="*/ 260152 w 160"/>
              <a:gd name="T5" fmla="*/ 117658 h 139"/>
              <a:gd name="T6" fmla="*/ 253306 w 160"/>
              <a:gd name="T7" fmla="*/ 72671 h 139"/>
              <a:gd name="T8" fmla="*/ 277267 w 160"/>
              <a:gd name="T9" fmla="*/ 20763 h 139"/>
              <a:gd name="T10" fmla="*/ 294382 w 160"/>
              <a:gd name="T11" fmla="*/ 76132 h 139"/>
              <a:gd name="T12" fmla="*/ 297805 w 160"/>
              <a:gd name="T13" fmla="*/ 128039 h 139"/>
              <a:gd name="T14" fmla="*/ 342305 w 160"/>
              <a:gd name="T15" fmla="*/ 183408 h 139"/>
              <a:gd name="T16" fmla="*/ 362843 w 160"/>
              <a:gd name="T17" fmla="*/ 159184 h 139"/>
              <a:gd name="T18" fmla="*/ 311498 w 160"/>
              <a:gd name="T19" fmla="*/ 89974 h 139"/>
              <a:gd name="T20" fmla="*/ 277267 w 160"/>
              <a:gd name="T21" fmla="*/ 0 h 139"/>
              <a:gd name="T22" fmla="*/ 229344 w 160"/>
              <a:gd name="T23" fmla="*/ 72671 h 139"/>
              <a:gd name="T24" fmla="*/ 195114 w 160"/>
              <a:gd name="T25" fmla="*/ 138421 h 139"/>
              <a:gd name="T26" fmla="*/ 547688 w 160"/>
              <a:gd name="T27" fmla="*/ 449868 h 139"/>
              <a:gd name="T28" fmla="*/ 503188 w 160"/>
              <a:gd name="T29" fmla="*/ 391039 h 139"/>
              <a:gd name="T30" fmla="*/ 468958 w 160"/>
              <a:gd name="T31" fmla="*/ 307987 h 139"/>
              <a:gd name="T32" fmla="*/ 427881 w 160"/>
              <a:gd name="T33" fmla="*/ 373737 h 139"/>
              <a:gd name="T34" fmla="*/ 397074 w 160"/>
              <a:gd name="T35" fmla="*/ 432566 h 139"/>
              <a:gd name="T36" fmla="*/ 397074 w 160"/>
              <a:gd name="T37" fmla="*/ 481013 h 139"/>
              <a:gd name="T38" fmla="*/ 410766 w 160"/>
              <a:gd name="T39" fmla="*/ 449868 h 139"/>
              <a:gd name="T40" fmla="*/ 455266 w 160"/>
              <a:gd name="T41" fmla="*/ 384118 h 139"/>
              <a:gd name="T42" fmla="*/ 448420 w 160"/>
              <a:gd name="T43" fmla="*/ 346053 h 139"/>
              <a:gd name="T44" fmla="*/ 486073 w 160"/>
              <a:gd name="T45" fmla="*/ 346053 h 139"/>
              <a:gd name="T46" fmla="*/ 479227 w 160"/>
              <a:gd name="T47" fmla="*/ 384118 h 139"/>
              <a:gd name="T48" fmla="*/ 523727 w 160"/>
              <a:gd name="T49" fmla="*/ 449868 h 139"/>
              <a:gd name="T50" fmla="*/ 537419 w 160"/>
              <a:gd name="T51" fmla="*/ 481013 h 139"/>
              <a:gd name="T52" fmla="*/ 352574 w 160"/>
              <a:gd name="T53" fmla="*/ 449868 h 139"/>
              <a:gd name="T54" fmla="*/ 308075 w 160"/>
              <a:gd name="T55" fmla="*/ 391039 h 139"/>
              <a:gd name="T56" fmla="*/ 277267 w 160"/>
              <a:gd name="T57" fmla="*/ 307987 h 139"/>
              <a:gd name="T58" fmla="*/ 232767 w 160"/>
              <a:gd name="T59" fmla="*/ 373737 h 139"/>
              <a:gd name="T60" fmla="*/ 201960 w 160"/>
              <a:gd name="T61" fmla="*/ 432566 h 139"/>
              <a:gd name="T62" fmla="*/ 205383 w 160"/>
              <a:gd name="T63" fmla="*/ 481013 h 139"/>
              <a:gd name="T64" fmla="*/ 215652 w 160"/>
              <a:gd name="T65" fmla="*/ 449868 h 139"/>
              <a:gd name="T66" fmla="*/ 260152 w 160"/>
              <a:gd name="T67" fmla="*/ 384118 h 139"/>
              <a:gd name="T68" fmla="*/ 256729 w 160"/>
              <a:gd name="T69" fmla="*/ 346053 h 139"/>
              <a:gd name="T70" fmla="*/ 290959 w 160"/>
              <a:gd name="T71" fmla="*/ 346053 h 139"/>
              <a:gd name="T72" fmla="*/ 284113 w 160"/>
              <a:gd name="T73" fmla="*/ 384118 h 139"/>
              <a:gd name="T74" fmla="*/ 332036 w 160"/>
              <a:gd name="T75" fmla="*/ 449868 h 139"/>
              <a:gd name="T76" fmla="*/ 342305 w 160"/>
              <a:gd name="T77" fmla="*/ 481013 h 139"/>
              <a:gd name="T78" fmla="*/ 95845 w 160"/>
              <a:gd name="T79" fmla="*/ 346053 h 139"/>
              <a:gd name="T80" fmla="*/ 92422 w 160"/>
              <a:gd name="T81" fmla="*/ 384118 h 139"/>
              <a:gd name="T82" fmla="*/ 136922 w 160"/>
              <a:gd name="T83" fmla="*/ 446408 h 139"/>
              <a:gd name="T84" fmla="*/ 147191 w 160"/>
              <a:gd name="T85" fmla="*/ 481013 h 139"/>
              <a:gd name="T86" fmla="*/ 150614 w 160"/>
              <a:gd name="T87" fmla="*/ 429105 h 139"/>
              <a:gd name="T88" fmla="*/ 119807 w 160"/>
              <a:gd name="T89" fmla="*/ 373737 h 139"/>
              <a:gd name="T90" fmla="*/ 75307 w 160"/>
              <a:gd name="T91" fmla="*/ 307987 h 139"/>
              <a:gd name="T92" fmla="*/ 44500 w 160"/>
              <a:gd name="T93" fmla="*/ 387579 h 139"/>
              <a:gd name="T94" fmla="*/ 0 w 160"/>
              <a:gd name="T95" fmla="*/ 449868 h 139"/>
              <a:gd name="T96" fmla="*/ 20538 w 160"/>
              <a:gd name="T97" fmla="*/ 470631 h 139"/>
              <a:gd name="T98" fmla="*/ 61615 w 160"/>
              <a:gd name="T99" fmla="*/ 422184 h 139"/>
              <a:gd name="T100" fmla="*/ 61615 w 160"/>
              <a:gd name="T101" fmla="*/ 373737 h 139"/>
              <a:gd name="T102" fmla="*/ 75307 w 160"/>
              <a:gd name="T103" fmla="*/ 332210 h 139"/>
              <a:gd name="T104" fmla="*/ 479227 w 160"/>
              <a:gd name="T105" fmla="*/ 242237 h 139"/>
              <a:gd name="T106" fmla="*/ 284113 w 160"/>
              <a:gd name="T107" fmla="*/ 200710 h 139"/>
              <a:gd name="T108" fmla="*/ 263575 w 160"/>
              <a:gd name="T109" fmla="*/ 231855 h 139"/>
              <a:gd name="T110" fmla="*/ 68461 w 160"/>
              <a:gd name="T111" fmla="*/ 283763 h 139"/>
              <a:gd name="T112" fmla="*/ 92422 w 160"/>
              <a:gd name="T113" fmla="*/ 252618 h 139"/>
              <a:gd name="T114" fmla="*/ 273844 w 160"/>
              <a:gd name="T115" fmla="*/ 294145 h 139"/>
              <a:gd name="T116" fmla="*/ 455266 w 160"/>
              <a:gd name="T117" fmla="*/ 252618 h 1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39">
                <a:moveTo>
                  <a:pt x="57" y="40"/>
                </a:moveTo>
                <a:cubicBezTo>
                  <a:pt x="55" y="42"/>
                  <a:pt x="54" y="44"/>
                  <a:pt x="54" y="46"/>
                </a:cubicBezTo>
                <a:cubicBezTo>
                  <a:pt x="54" y="53"/>
                  <a:pt x="54" y="53"/>
                  <a:pt x="54" y="53"/>
                </a:cubicBezTo>
                <a:cubicBezTo>
                  <a:pt x="54" y="55"/>
                  <a:pt x="55" y="56"/>
                  <a:pt x="57" y="56"/>
                </a:cubicBezTo>
                <a:cubicBezTo>
                  <a:pt x="59" y="56"/>
                  <a:pt x="60" y="55"/>
                  <a:pt x="60" y="53"/>
                </a:cubicBezTo>
                <a:cubicBezTo>
                  <a:pt x="60" y="46"/>
                  <a:pt x="60" y="46"/>
                  <a:pt x="60" y="46"/>
                </a:cubicBezTo>
                <a:cubicBezTo>
                  <a:pt x="60" y="46"/>
                  <a:pt x="60" y="46"/>
                  <a:pt x="61" y="45"/>
                </a:cubicBezTo>
                <a:cubicBezTo>
                  <a:pt x="66" y="41"/>
                  <a:pt x="72" y="38"/>
                  <a:pt x="74" y="37"/>
                </a:cubicBezTo>
                <a:cubicBezTo>
                  <a:pt x="75" y="37"/>
                  <a:pt x="76" y="35"/>
                  <a:pt x="76" y="34"/>
                </a:cubicBezTo>
                <a:cubicBezTo>
                  <a:pt x="76" y="25"/>
                  <a:pt x="76" y="25"/>
                  <a:pt x="76" y="25"/>
                </a:cubicBezTo>
                <a:cubicBezTo>
                  <a:pt x="76" y="24"/>
                  <a:pt x="75" y="23"/>
                  <a:pt x="74" y="22"/>
                </a:cubicBezTo>
                <a:cubicBezTo>
                  <a:pt x="74" y="22"/>
                  <a:pt x="74" y="22"/>
                  <a:pt x="74" y="21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9"/>
                  <a:pt x="76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4" y="6"/>
                  <a:pt x="86" y="9"/>
                  <a:pt x="86" y="12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2"/>
                  <a:pt x="86" y="22"/>
                  <a:pt x="86" y="22"/>
                </a:cubicBezTo>
                <a:cubicBezTo>
                  <a:pt x="85" y="23"/>
                  <a:pt x="85" y="24"/>
                  <a:pt x="85" y="25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5"/>
                  <a:pt x="85" y="37"/>
                  <a:pt x="87" y="37"/>
                </a:cubicBezTo>
                <a:cubicBezTo>
                  <a:pt x="88" y="38"/>
                  <a:pt x="94" y="41"/>
                  <a:pt x="99" y="45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5"/>
                  <a:pt x="101" y="56"/>
                  <a:pt x="103" y="56"/>
                </a:cubicBezTo>
                <a:cubicBezTo>
                  <a:pt x="105" y="56"/>
                  <a:pt x="106" y="55"/>
                  <a:pt x="106" y="53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6" y="44"/>
                  <a:pt x="105" y="42"/>
                  <a:pt x="104" y="40"/>
                </a:cubicBezTo>
                <a:cubicBezTo>
                  <a:pt x="99" y="36"/>
                  <a:pt x="94" y="34"/>
                  <a:pt x="91" y="32"/>
                </a:cubicBezTo>
                <a:cubicBezTo>
                  <a:pt x="91" y="26"/>
                  <a:pt x="91" y="26"/>
                  <a:pt x="91" y="26"/>
                </a:cubicBezTo>
                <a:cubicBezTo>
                  <a:pt x="92" y="25"/>
                  <a:pt x="93" y="23"/>
                  <a:pt x="93" y="21"/>
                </a:cubicBezTo>
                <a:cubicBezTo>
                  <a:pt x="93" y="12"/>
                  <a:pt x="93" y="12"/>
                  <a:pt x="93" y="12"/>
                </a:cubicBezTo>
                <a:cubicBezTo>
                  <a:pt x="93" y="5"/>
                  <a:pt x="88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3" y="0"/>
                  <a:pt x="67" y="5"/>
                  <a:pt x="67" y="12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3"/>
                  <a:pt x="68" y="25"/>
                  <a:pt x="69" y="26"/>
                </a:cubicBezTo>
                <a:cubicBezTo>
                  <a:pt x="69" y="32"/>
                  <a:pt x="69" y="32"/>
                  <a:pt x="69" y="32"/>
                </a:cubicBezTo>
                <a:cubicBezTo>
                  <a:pt x="67" y="34"/>
                  <a:pt x="61" y="36"/>
                  <a:pt x="57" y="40"/>
                </a:cubicBezTo>
                <a:close/>
                <a:moveTo>
                  <a:pt x="157" y="139"/>
                </a:moveTo>
                <a:cubicBezTo>
                  <a:pt x="159" y="139"/>
                  <a:pt x="160" y="138"/>
                  <a:pt x="160" y="136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6"/>
                  <a:pt x="157" y="125"/>
                </a:cubicBezTo>
                <a:cubicBezTo>
                  <a:pt x="153" y="121"/>
                  <a:pt x="149" y="119"/>
                  <a:pt x="147" y="118"/>
                </a:cubicBezTo>
                <a:cubicBezTo>
                  <a:pt x="147" y="113"/>
                  <a:pt x="147" y="113"/>
                  <a:pt x="147" y="113"/>
                </a:cubicBezTo>
                <a:cubicBezTo>
                  <a:pt x="148" y="111"/>
                  <a:pt x="148" y="110"/>
                  <a:pt x="148" y="108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48" y="94"/>
                  <a:pt x="143" y="89"/>
                  <a:pt x="137" y="89"/>
                </a:cubicBezTo>
                <a:cubicBezTo>
                  <a:pt x="136" y="89"/>
                  <a:pt x="136" y="89"/>
                  <a:pt x="136" y="89"/>
                </a:cubicBezTo>
                <a:cubicBezTo>
                  <a:pt x="130" y="89"/>
                  <a:pt x="125" y="94"/>
                  <a:pt x="125" y="100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25" y="110"/>
                  <a:pt x="126" y="111"/>
                  <a:pt x="127" y="113"/>
                </a:cubicBezTo>
                <a:cubicBezTo>
                  <a:pt x="127" y="118"/>
                  <a:pt x="127" y="118"/>
                  <a:pt x="127" y="118"/>
                </a:cubicBezTo>
                <a:cubicBezTo>
                  <a:pt x="124" y="119"/>
                  <a:pt x="120" y="121"/>
                  <a:pt x="116" y="125"/>
                </a:cubicBezTo>
                <a:cubicBezTo>
                  <a:pt x="114" y="126"/>
                  <a:pt x="113" y="128"/>
                  <a:pt x="113" y="130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8"/>
                  <a:pt x="115" y="139"/>
                  <a:pt x="116" y="139"/>
                </a:cubicBezTo>
                <a:cubicBezTo>
                  <a:pt x="118" y="139"/>
                  <a:pt x="120" y="138"/>
                  <a:pt x="120" y="136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5" y="126"/>
                  <a:pt x="130" y="123"/>
                  <a:pt x="131" y="123"/>
                </a:cubicBezTo>
                <a:cubicBezTo>
                  <a:pt x="132" y="122"/>
                  <a:pt x="133" y="121"/>
                  <a:pt x="133" y="119"/>
                </a:cubicBezTo>
                <a:cubicBezTo>
                  <a:pt x="133" y="111"/>
                  <a:pt x="133" y="111"/>
                  <a:pt x="133" y="111"/>
                </a:cubicBezTo>
                <a:cubicBezTo>
                  <a:pt x="133" y="110"/>
                  <a:pt x="133" y="109"/>
                  <a:pt x="132" y="109"/>
                </a:cubicBezTo>
                <a:cubicBezTo>
                  <a:pt x="132" y="109"/>
                  <a:pt x="131" y="108"/>
                  <a:pt x="131" y="108"/>
                </a:cubicBezTo>
                <a:cubicBezTo>
                  <a:pt x="131" y="100"/>
                  <a:pt x="131" y="100"/>
                  <a:pt x="131" y="100"/>
                </a:cubicBezTo>
                <a:cubicBezTo>
                  <a:pt x="131" y="98"/>
                  <a:pt x="133" y="96"/>
                  <a:pt x="136" y="96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40" y="96"/>
                  <a:pt x="142" y="98"/>
                  <a:pt x="142" y="100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2" y="108"/>
                  <a:pt x="142" y="109"/>
                  <a:pt x="142" y="109"/>
                </a:cubicBezTo>
                <a:cubicBezTo>
                  <a:pt x="141" y="109"/>
                  <a:pt x="140" y="110"/>
                  <a:pt x="140" y="111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21"/>
                  <a:pt x="141" y="122"/>
                  <a:pt x="142" y="123"/>
                </a:cubicBezTo>
                <a:cubicBezTo>
                  <a:pt x="143" y="123"/>
                  <a:pt x="148" y="126"/>
                  <a:pt x="153" y="130"/>
                </a:cubicBezTo>
                <a:cubicBezTo>
                  <a:pt x="154" y="130"/>
                  <a:pt x="154" y="130"/>
                  <a:pt x="154" y="130"/>
                </a:cubicBezTo>
                <a:cubicBezTo>
                  <a:pt x="154" y="136"/>
                  <a:pt x="154" y="136"/>
                  <a:pt x="154" y="136"/>
                </a:cubicBezTo>
                <a:cubicBezTo>
                  <a:pt x="154" y="138"/>
                  <a:pt x="155" y="139"/>
                  <a:pt x="157" y="139"/>
                </a:cubicBezTo>
                <a:close/>
                <a:moveTo>
                  <a:pt x="100" y="139"/>
                </a:moveTo>
                <a:cubicBezTo>
                  <a:pt x="102" y="139"/>
                  <a:pt x="103" y="138"/>
                  <a:pt x="103" y="136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28"/>
                  <a:pt x="102" y="126"/>
                  <a:pt x="101" y="125"/>
                </a:cubicBezTo>
                <a:cubicBezTo>
                  <a:pt x="97" y="121"/>
                  <a:pt x="92" y="119"/>
                  <a:pt x="90" y="118"/>
                </a:cubicBezTo>
                <a:cubicBezTo>
                  <a:pt x="90" y="113"/>
                  <a:pt x="90" y="113"/>
                  <a:pt x="90" y="113"/>
                </a:cubicBezTo>
                <a:cubicBezTo>
                  <a:pt x="91" y="111"/>
                  <a:pt x="91" y="110"/>
                  <a:pt x="91" y="108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94"/>
                  <a:pt x="87" y="89"/>
                  <a:pt x="81" y="89"/>
                </a:cubicBezTo>
                <a:cubicBezTo>
                  <a:pt x="79" y="89"/>
                  <a:pt x="79" y="89"/>
                  <a:pt x="79" y="89"/>
                </a:cubicBezTo>
                <a:cubicBezTo>
                  <a:pt x="73" y="89"/>
                  <a:pt x="68" y="94"/>
                  <a:pt x="68" y="100"/>
                </a:cubicBezTo>
                <a:cubicBezTo>
                  <a:pt x="68" y="108"/>
                  <a:pt x="68" y="108"/>
                  <a:pt x="68" y="108"/>
                </a:cubicBezTo>
                <a:cubicBezTo>
                  <a:pt x="68" y="110"/>
                  <a:pt x="69" y="111"/>
                  <a:pt x="70" y="113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68" y="119"/>
                  <a:pt x="63" y="121"/>
                  <a:pt x="59" y="125"/>
                </a:cubicBezTo>
                <a:cubicBezTo>
                  <a:pt x="57" y="126"/>
                  <a:pt x="56" y="128"/>
                  <a:pt x="56" y="130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6" y="138"/>
                  <a:pt x="58" y="139"/>
                  <a:pt x="60" y="139"/>
                </a:cubicBezTo>
                <a:cubicBezTo>
                  <a:pt x="61" y="139"/>
                  <a:pt x="63" y="138"/>
                  <a:pt x="63" y="136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8" y="126"/>
                  <a:pt x="73" y="123"/>
                  <a:pt x="74" y="123"/>
                </a:cubicBezTo>
                <a:cubicBezTo>
                  <a:pt x="76" y="122"/>
                  <a:pt x="76" y="121"/>
                  <a:pt x="76" y="119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6" y="110"/>
                  <a:pt x="76" y="109"/>
                  <a:pt x="75" y="109"/>
                </a:cubicBezTo>
                <a:cubicBezTo>
                  <a:pt x="75" y="109"/>
                  <a:pt x="75" y="108"/>
                  <a:pt x="75" y="108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98"/>
                  <a:pt x="77" y="96"/>
                  <a:pt x="79" y="96"/>
                </a:cubicBezTo>
                <a:cubicBezTo>
                  <a:pt x="81" y="96"/>
                  <a:pt x="81" y="96"/>
                  <a:pt x="81" y="96"/>
                </a:cubicBezTo>
                <a:cubicBezTo>
                  <a:pt x="83" y="96"/>
                  <a:pt x="85" y="98"/>
                  <a:pt x="85" y="100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8"/>
                  <a:pt x="85" y="109"/>
                  <a:pt x="85" y="109"/>
                </a:cubicBezTo>
                <a:cubicBezTo>
                  <a:pt x="84" y="109"/>
                  <a:pt x="83" y="110"/>
                  <a:pt x="83" y="111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21"/>
                  <a:pt x="84" y="122"/>
                  <a:pt x="85" y="123"/>
                </a:cubicBezTo>
                <a:cubicBezTo>
                  <a:pt x="86" y="123"/>
                  <a:pt x="92" y="126"/>
                  <a:pt x="97" y="130"/>
                </a:cubicBezTo>
                <a:cubicBezTo>
                  <a:pt x="97" y="130"/>
                  <a:pt x="97" y="130"/>
                  <a:pt x="97" y="130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7" y="138"/>
                  <a:pt x="98" y="139"/>
                  <a:pt x="100" y="139"/>
                </a:cubicBezTo>
                <a:close/>
                <a:moveTo>
                  <a:pt x="22" y="96"/>
                </a:moveTo>
                <a:cubicBezTo>
                  <a:pt x="24" y="96"/>
                  <a:pt x="24" y="96"/>
                  <a:pt x="24" y="96"/>
                </a:cubicBezTo>
                <a:cubicBezTo>
                  <a:pt x="26" y="96"/>
                  <a:pt x="28" y="97"/>
                  <a:pt x="28" y="100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7" y="109"/>
                  <a:pt x="27" y="110"/>
                  <a:pt x="27" y="111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27" y="120"/>
                  <a:pt x="27" y="122"/>
                  <a:pt x="29" y="122"/>
                </a:cubicBezTo>
                <a:cubicBezTo>
                  <a:pt x="30" y="123"/>
                  <a:pt x="35" y="125"/>
                  <a:pt x="40" y="129"/>
                </a:cubicBezTo>
                <a:cubicBezTo>
                  <a:pt x="40" y="129"/>
                  <a:pt x="40" y="130"/>
                  <a:pt x="40" y="130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40" y="137"/>
                  <a:pt x="41" y="139"/>
                  <a:pt x="43" y="139"/>
                </a:cubicBezTo>
                <a:cubicBezTo>
                  <a:pt x="45" y="139"/>
                  <a:pt x="46" y="137"/>
                  <a:pt x="46" y="136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6" y="128"/>
                  <a:pt x="45" y="126"/>
                  <a:pt x="44" y="124"/>
                </a:cubicBezTo>
                <a:cubicBezTo>
                  <a:pt x="40" y="121"/>
                  <a:pt x="35" y="119"/>
                  <a:pt x="33" y="117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4" y="111"/>
                  <a:pt x="35" y="110"/>
                  <a:pt x="35" y="108"/>
                </a:cubicBezTo>
                <a:cubicBezTo>
                  <a:pt x="35" y="100"/>
                  <a:pt x="35" y="100"/>
                  <a:pt x="35" y="100"/>
                </a:cubicBezTo>
                <a:cubicBezTo>
                  <a:pt x="35" y="94"/>
                  <a:pt x="30" y="89"/>
                  <a:pt x="24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16" y="89"/>
                  <a:pt x="12" y="94"/>
                  <a:pt x="12" y="100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12" y="110"/>
                  <a:pt x="12" y="111"/>
                  <a:pt x="13" y="112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11" y="119"/>
                  <a:pt x="7" y="121"/>
                  <a:pt x="3" y="124"/>
                </a:cubicBezTo>
                <a:cubicBezTo>
                  <a:pt x="1" y="126"/>
                  <a:pt x="0" y="128"/>
                  <a:pt x="0" y="130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7"/>
                  <a:pt x="1" y="139"/>
                  <a:pt x="3" y="139"/>
                </a:cubicBezTo>
                <a:cubicBezTo>
                  <a:pt x="5" y="139"/>
                  <a:pt x="6" y="137"/>
                  <a:pt x="6" y="136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7" y="129"/>
                  <a:pt x="7" y="129"/>
                </a:cubicBezTo>
                <a:cubicBezTo>
                  <a:pt x="12" y="125"/>
                  <a:pt x="17" y="123"/>
                  <a:pt x="18" y="122"/>
                </a:cubicBezTo>
                <a:cubicBezTo>
                  <a:pt x="19" y="122"/>
                  <a:pt x="20" y="120"/>
                  <a:pt x="20" y="119"/>
                </a:cubicBezTo>
                <a:cubicBezTo>
                  <a:pt x="20" y="111"/>
                  <a:pt x="20" y="111"/>
                  <a:pt x="20" y="111"/>
                </a:cubicBezTo>
                <a:cubicBezTo>
                  <a:pt x="20" y="110"/>
                  <a:pt x="19" y="109"/>
                  <a:pt x="18" y="108"/>
                </a:cubicBezTo>
                <a:cubicBezTo>
                  <a:pt x="18" y="108"/>
                  <a:pt x="18" y="108"/>
                  <a:pt x="18" y="108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18" y="98"/>
                  <a:pt x="20" y="96"/>
                  <a:pt x="22" y="96"/>
                </a:cubicBezTo>
                <a:close/>
                <a:moveTo>
                  <a:pt x="137" y="85"/>
                </a:moveTo>
                <a:cubicBezTo>
                  <a:pt x="138" y="85"/>
                  <a:pt x="140" y="84"/>
                  <a:pt x="140" y="82"/>
                </a:cubicBezTo>
                <a:cubicBezTo>
                  <a:pt x="140" y="70"/>
                  <a:pt x="140" y="70"/>
                  <a:pt x="140" y="70"/>
                </a:cubicBezTo>
                <a:cubicBezTo>
                  <a:pt x="140" y="68"/>
                  <a:pt x="138" y="67"/>
                  <a:pt x="137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56"/>
                  <a:pt x="82" y="55"/>
                  <a:pt x="80" y="55"/>
                </a:cubicBezTo>
                <a:cubicBezTo>
                  <a:pt x="78" y="55"/>
                  <a:pt x="77" y="56"/>
                  <a:pt x="77" y="58"/>
                </a:cubicBezTo>
                <a:cubicBezTo>
                  <a:pt x="77" y="67"/>
                  <a:pt x="77" y="67"/>
                  <a:pt x="77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2" y="67"/>
                  <a:pt x="20" y="68"/>
                  <a:pt x="20" y="70"/>
                </a:cubicBezTo>
                <a:cubicBezTo>
                  <a:pt x="20" y="82"/>
                  <a:pt x="20" y="82"/>
                  <a:pt x="20" y="82"/>
                </a:cubicBezTo>
                <a:cubicBezTo>
                  <a:pt x="20" y="84"/>
                  <a:pt x="22" y="85"/>
                  <a:pt x="23" y="85"/>
                </a:cubicBezTo>
                <a:cubicBezTo>
                  <a:pt x="25" y="85"/>
                  <a:pt x="27" y="84"/>
                  <a:pt x="27" y="82"/>
                </a:cubicBezTo>
                <a:cubicBezTo>
                  <a:pt x="27" y="73"/>
                  <a:pt x="27" y="73"/>
                  <a:pt x="27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4"/>
                  <a:pt x="78" y="85"/>
                  <a:pt x="80" y="85"/>
                </a:cubicBezTo>
                <a:cubicBezTo>
                  <a:pt x="82" y="85"/>
                  <a:pt x="83" y="84"/>
                  <a:pt x="83" y="82"/>
                </a:cubicBezTo>
                <a:cubicBezTo>
                  <a:pt x="83" y="73"/>
                  <a:pt x="83" y="73"/>
                  <a:pt x="83" y="73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33" y="82"/>
                  <a:pt x="133" y="82"/>
                  <a:pt x="133" y="82"/>
                </a:cubicBezTo>
                <a:cubicBezTo>
                  <a:pt x="133" y="84"/>
                  <a:pt x="135" y="85"/>
                  <a:pt x="137" y="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4" name="Freeform 35">
            <a:extLst>
              <a:ext uri="{FF2B5EF4-FFF2-40B4-BE49-F238E27FC236}">
                <a16:creationId xmlns:a16="http://schemas.microsoft.com/office/drawing/2014/main" id="{27AB3F59-9A25-47DA-A3BC-41ACB84208A0}"/>
              </a:ext>
            </a:extLst>
          </p:cNvPr>
          <p:cNvSpPr>
            <a:spLocks noEditPoints="1"/>
          </p:cNvSpPr>
          <p:nvPr/>
        </p:nvSpPr>
        <p:spPr bwMode="auto">
          <a:xfrm>
            <a:off x="4735565" y="1284493"/>
            <a:ext cx="421430" cy="424442"/>
          </a:xfrm>
          <a:custGeom>
            <a:avLst/>
            <a:gdLst>
              <a:gd name="T0" fmla="*/ 10303 w 153"/>
              <a:gd name="T1" fmla="*/ 554038 h 160"/>
              <a:gd name="T2" fmla="*/ 515160 w 153"/>
              <a:gd name="T3" fmla="*/ 554038 h 160"/>
              <a:gd name="T4" fmla="*/ 525463 w 153"/>
              <a:gd name="T5" fmla="*/ 543650 h 160"/>
              <a:gd name="T6" fmla="*/ 525463 w 153"/>
              <a:gd name="T7" fmla="*/ 152360 h 160"/>
              <a:gd name="T8" fmla="*/ 525463 w 153"/>
              <a:gd name="T9" fmla="*/ 148898 h 160"/>
              <a:gd name="T10" fmla="*/ 525463 w 153"/>
              <a:gd name="T11" fmla="*/ 148898 h 160"/>
              <a:gd name="T12" fmla="*/ 525463 w 153"/>
              <a:gd name="T13" fmla="*/ 145435 h 160"/>
              <a:gd name="T14" fmla="*/ 525463 w 153"/>
              <a:gd name="T15" fmla="*/ 145435 h 160"/>
              <a:gd name="T16" fmla="*/ 525463 w 153"/>
              <a:gd name="T17" fmla="*/ 145435 h 160"/>
              <a:gd name="T18" fmla="*/ 525463 w 153"/>
              <a:gd name="T19" fmla="*/ 145435 h 160"/>
              <a:gd name="T20" fmla="*/ 525463 w 153"/>
              <a:gd name="T21" fmla="*/ 145435 h 160"/>
              <a:gd name="T22" fmla="*/ 415562 w 153"/>
              <a:gd name="T23" fmla="*/ 3463 h 160"/>
              <a:gd name="T24" fmla="*/ 405259 w 153"/>
              <a:gd name="T25" fmla="*/ 0 h 160"/>
              <a:gd name="T26" fmla="*/ 120204 w 153"/>
              <a:gd name="T27" fmla="*/ 0 h 160"/>
              <a:gd name="T28" fmla="*/ 109901 w 153"/>
              <a:gd name="T29" fmla="*/ 3463 h 160"/>
              <a:gd name="T30" fmla="*/ 3434 w 153"/>
              <a:gd name="T31" fmla="*/ 145435 h 160"/>
              <a:gd name="T32" fmla="*/ 3434 w 153"/>
              <a:gd name="T33" fmla="*/ 145435 h 160"/>
              <a:gd name="T34" fmla="*/ 0 w 153"/>
              <a:gd name="T35" fmla="*/ 145435 h 160"/>
              <a:gd name="T36" fmla="*/ 0 w 153"/>
              <a:gd name="T37" fmla="*/ 145435 h 160"/>
              <a:gd name="T38" fmla="*/ 0 w 153"/>
              <a:gd name="T39" fmla="*/ 145435 h 160"/>
              <a:gd name="T40" fmla="*/ 0 w 153"/>
              <a:gd name="T41" fmla="*/ 148898 h 160"/>
              <a:gd name="T42" fmla="*/ 0 w 153"/>
              <a:gd name="T43" fmla="*/ 148898 h 160"/>
              <a:gd name="T44" fmla="*/ 0 w 153"/>
              <a:gd name="T45" fmla="*/ 152360 h 160"/>
              <a:gd name="T46" fmla="*/ 0 w 153"/>
              <a:gd name="T47" fmla="*/ 543650 h 160"/>
              <a:gd name="T48" fmla="*/ 10303 w 153"/>
              <a:gd name="T49" fmla="*/ 554038 h 160"/>
              <a:gd name="T50" fmla="*/ 274752 w 153"/>
              <a:gd name="T51" fmla="*/ 20776 h 160"/>
              <a:gd name="T52" fmla="*/ 401825 w 153"/>
              <a:gd name="T53" fmla="*/ 20776 h 160"/>
              <a:gd name="T54" fmla="*/ 494553 w 153"/>
              <a:gd name="T55" fmla="*/ 138510 h 160"/>
              <a:gd name="T56" fmla="*/ 274752 w 153"/>
              <a:gd name="T57" fmla="*/ 138510 h 160"/>
              <a:gd name="T58" fmla="*/ 274752 w 153"/>
              <a:gd name="T59" fmla="*/ 20776 h 160"/>
              <a:gd name="T60" fmla="*/ 127073 w 153"/>
              <a:gd name="T61" fmla="*/ 20776 h 160"/>
              <a:gd name="T62" fmla="*/ 254146 w 153"/>
              <a:gd name="T63" fmla="*/ 20776 h 160"/>
              <a:gd name="T64" fmla="*/ 254146 w 153"/>
              <a:gd name="T65" fmla="*/ 138510 h 160"/>
              <a:gd name="T66" fmla="*/ 34344 w 153"/>
              <a:gd name="T67" fmla="*/ 138510 h 160"/>
              <a:gd name="T68" fmla="*/ 127073 w 153"/>
              <a:gd name="T69" fmla="*/ 20776 h 160"/>
              <a:gd name="T70" fmla="*/ 20606 w 153"/>
              <a:gd name="T71" fmla="*/ 162749 h 160"/>
              <a:gd name="T72" fmla="*/ 504857 w 153"/>
              <a:gd name="T73" fmla="*/ 162749 h 160"/>
              <a:gd name="T74" fmla="*/ 504857 w 153"/>
              <a:gd name="T75" fmla="*/ 533262 h 160"/>
              <a:gd name="T76" fmla="*/ 20606 w 153"/>
              <a:gd name="T77" fmla="*/ 533262 h 160"/>
              <a:gd name="T78" fmla="*/ 20606 w 153"/>
              <a:gd name="T79" fmla="*/ 162749 h 160"/>
              <a:gd name="T80" fmla="*/ 429300 w 153"/>
              <a:gd name="T81" fmla="*/ 266631 h 160"/>
              <a:gd name="T82" fmla="*/ 99598 w 153"/>
              <a:gd name="T83" fmla="*/ 266631 h 160"/>
              <a:gd name="T84" fmla="*/ 85860 w 153"/>
              <a:gd name="T85" fmla="*/ 277019 h 160"/>
              <a:gd name="T86" fmla="*/ 99598 w 153"/>
              <a:gd name="T87" fmla="*/ 287407 h 160"/>
              <a:gd name="T88" fmla="*/ 429300 w 153"/>
              <a:gd name="T89" fmla="*/ 287407 h 160"/>
              <a:gd name="T90" fmla="*/ 439603 w 153"/>
              <a:gd name="T91" fmla="*/ 277019 h 160"/>
              <a:gd name="T92" fmla="*/ 429300 w 153"/>
              <a:gd name="T93" fmla="*/ 266631 h 160"/>
              <a:gd name="T94" fmla="*/ 367481 w 153"/>
              <a:gd name="T95" fmla="*/ 342811 h 160"/>
              <a:gd name="T96" fmla="*/ 161417 w 153"/>
              <a:gd name="T97" fmla="*/ 342811 h 160"/>
              <a:gd name="T98" fmla="*/ 151114 w 153"/>
              <a:gd name="T99" fmla="*/ 353199 h 160"/>
              <a:gd name="T100" fmla="*/ 161417 w 153"/>
              <a:gd name="T101" fmla="*/ 363587 h 160"/>
              <a:gd name="T102" fmla="*/ 367481 w 153"/>
              <a:gd name="T103" fmla="*/ 363587 h 160"/>
              <a:gd name="T104" fmla="*/ 377784 w 153"/>
              <a:gd name="T105" fmla="*/ 353199 h 160"/>
              <a:gd name="T106" fmla="*/ 367481 w 153"/>
              <a:gd name="T107" fmla="*/ 342811 h 160"/>
              <a:gd name="T108" fmla="*/ 367481 w 153"/>
              <a:gd name="T109" fmla="*/ 418991 h 160"/>
              <a:gd name="T110" fmla="*/ 161417 w 153"/>
              <a:gd name="T111" fmla="*/ 418991 h 160"/>
              <a:gd name="T112" fmla="*/ 151114 w 153"/>
              <a:gd name="T113" fmla="*/ 429379 h 160"/>
              <a:gd name="T114" fmla="*/ 161417 w 153"/>
              <a:gd name="T115" fmla="*/ 439768 h 160"/>
              <a:gd name="T116" fmla="*/ 367481 w 153"/>
              <a:gd name="T117" fmla="*/ 439768 h 160"/>
              <a:gd name="T118" fmla="*/ 377784 w 153"/>
              <a:gd name="T119" fmla="*/ 429379 h 160"/>
              <a:gd name="T120" fmla="*/ 367481 w 153"/>
              <a:gd name="T121" fmla="*/ 418991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3" h="160">
                <a:moveTo>
                  <a:pt x="3" y="160"/>
                </a:moveTo>
                <a:cubicBezTo>
                  <a:pt x="150" y="160"/>
                  <a:pt x="150" y="160"/>
                  <a:pt x="150" y="160"/>
                </a:cubicBezTo>
                <a:cubicBezTo>
                  <a:pt x="152" y="160"/>
                  <a:pt x="153" y="159"/>
                  <a:pt x="153" y="157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3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21" y="1"/>
                  <a:pt x="121" y="1"/>
                  <a:pt x="121" y="1"/>
                </a:cubicBezTo>
                <a:cubicBezTo>
                  <a:pt x="120" y="0"/>
                  <a:pt x="119" y="0"/>
                  <a:pt x="11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4" y="0"/>
                  <a:pt x="33" y="0"/>
                  <a:pt x="32" y="1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2"/>
                  <a:pt x="1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4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1" y="160"/>
                  <a:pt x="3" y="160"/>
                </a:cubicBezTo>
                <a:close/>
                <a:moveTo>
                  <a:pt x="80" y="6"/>
                </a:moveTo>
                <a:cubicBezTo>
                  <a:pt x="117" y="6"/>
                  <a:pt x="117" y="6"/>
                  <a:pt x="117" y="6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80" y="40"/>
                  <a:pt x="80" y="40"/>
                  <a:pt x="80" y="40"/>
                </a:cubicBezTo>
                <a:lnTo>
                  <a:pt x="80" y="6"/>
                </a:lnTo>
                <a:close/>
                <a:moveTo>
                  <a:pt x="37" y="6"/>
                </a:moveTo>
                <a:cubicBezTo>
                  <a:pt x="74" y="6"/>
                  <a:pt x="74" y="6"/>
                  <a:pt x="74" y="6"/>
                </a:cubicBezTo>
                <a:cubicBezTo>
                  <a:pt x="74" y="40"/>
                  <a:pt x="74" y="40"/>
                  <a:pt x="74" y="40"/>
                </a:cubicBezTo>
                <a:cubicBezTo>
                  <a:pt x="10" y="40"/>
                  <a:pt x="10" y="40"/>
                  <a:pt x="10" y="40"/>
                </a:cubicBezTo>
                <a:lnTo>
                  <a:pt x="37" y="6"/>
                </a:lnTo>
                <a:close/>
                <a:moveTo>
                  <a:pt x="6" y="47"/>
                </a:moveTo>
                <a:cubicBezTo>
                  <a:pt x="147" y="47"/>
                  <a:pt x="147" y="47"/>
                  <a:pt x="147" y="47"/>
                </a:cubicBezTo>
                <a:cubicBezTo>
                  <a:pt x="147" y="154"/>
                  <a:pt x="147" y="154"/>
                  <a:pt x="147" y="154"/>
                </a:cubicBezTo>
                <a:cubicBezTo>
                  <a:pt x="6" y="154"/>
                  <a:pt x="6" y="154"/>
                  <a:pt x="6" y="154"/>
                </a:cubicBezTo>
                <a:lnTo>
                  <a:pt x="6" y="47"/>
                </a:lnTo>
                <a:close/>
                <a:moveTo>
                  <a:pt x="125" y="77"/>
                </a:moveTo>
                <a:cubicBezTo>
                  <a:pt x="29" y="77"/>
                  <a:pt x="29" y="77"/>
                  <a:pt x="29" y="77"/>
                </a:cubicBezTo>
                <a:cubicBezTo>
                  <a:pt x="27" y="77"/>
                  <a:pt x="25" y="78"/>
                  <a:pt x="25" y="80"/>
                </a:cubicBezTo>
                <a:cubicBezTo>
                  <a:pt x="25" y="82"/>
                  <a:pt x="27" y="83"/>
                  <a:pt x="29" y="83"/>
                </a:cubicBezTo>
                <a:cubicBezTo>
                  <a:pt x="125" y="83"/>
                  <a:pt x="125" y="83"/>
                  <a:pt x="125" y="83"/>
                </a:cubicBezTo>
                <a:cubicBezTo>
                  <a:pt x="127" y="83"/>
                  <a:pt x="128" y="82"/>
                  <a:pt x="128" y="80"/>
                </a:cubicBezTo>
                <a:cubicBezTo>
                  <a:pt x="128" y="78"/>
                  <a:pt x="127" y="77"/>
                  <a:pt x="125" y="77"/>
                </a:cubicBezTo>
                <a:close/>
                <a:moveTo>
                  <a:pt x="107" y="99"/>
                </a:moveTo>
                <a:cubicBezTo>
                  <a:pt x="47" y="99"/>
                  <a:pt x="47" y="99"/>
                  <a:pt x="47" y="99"/>
                </a:cubicBezTo>
                <a:cubicBezTo>
                  <a:pt x="45" y="99"/>
                  <a:pt x="44" y="100"/>
                  <a:pt x="44" y="102"/>
                </a:cubicBezTo>
                <a:cubicBezTo>
                  <a:pt x="44" y="104"/>
                  <a:pt x="45" y="105"/>
                  <a:pt x="47" y="105"/>
                </a:cubicBezTo>
                <a:cubicBezTo>
                  <a:pt x="107" y="105"/>
                  <a:pt x="107" y="105"/>
                  <a:pt x="107" y="105"/>
                </a:cubicBezTo>
                <a:cubicBezTo>
                  <a:pt x="108" y="105"/>
                  <a:pt x="110" y="104"/>
                  <a:pt x="110" y="102"/>
                </a:cubicBezTo>
                <a:cubicBezTo>
                  <a:pt x="110" y="100"/>
                  <a:pt x="108" y="99"/>
                  <a:pt x="107" y="99"/>
                </a:cubicBezTo>
                <a:close/>
                <a:moveTo>
                  <a:pt x="107" y="121"/>
                </a:moveTo>
                <a:cubicBezTo>
                  <a:pt x="47" y="121"/>
                  <a:pt x="47" y="121"/>
                  <a:pt x="47" y="121"/>
                </a:cubicBezTo>
                <a:cubicBezTo>
                  <a:pt x="45" y="121"/>
                  <a:pt x="44" y="122"/>
                  <a:pt x="44" y="124"/>
                </a:cubicBezTo>
                <a:cubicBezTo>
                  <a:pt x="44" y="126"/>
                  <a:pt x="45" y="127"/>
                  <a:pt x="47" y="127"/>
                </a:cubicBezTo>
                <a:cubicBezTo>
                  <a:pt x="107" y="127"/>
                  <a:pt x="107" y="127"/>
                  <a:pt x="107" y="127"/>
                </a:cubicBezTo>
                <a:cubicBezTo>
                  <a:pt x="108" y="127"/>
                  <a:pt x="110" y="126"/>
                  <a:pt x="110" y="124"/>
                </a:cubicBezTo>
                <a:cubicBezTo>
                  <a:pt x="110" y="122"/>
                  <a:pt x="108" y="121"/>
                  <a:pt x="107" y="1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5" name="Freeform 36">
            <a:extLst>
              <a:ext uri="{FF2B5EF4-FFF2-40B4-BE49-F238E27FC236}">
                <a16:creationId xmlns:a16="http://schemas.microsoft.com/office/drawing/2014/main" id="{F39A5BAA-65AC-4723-8D20-B1EC14A7848F}"/>
              </a:ext>
            </a:extLst>
          </p:cNvPr>
          <p:cNvSpPr>
            <a:spLocks noEditPoints="1"/>
          </p:cNvSpPr>
          <p:nvPr/>
        </p:nvSpPr>
        <p:spPr bwMode="auto">
          <a:xfrm>
            <a:off x="4725005" y="3310251"/>
            <a:ext cx="440524" cy="389170"/>
          </a:xfrm>
          <a:custGeom>
            <a:avLst/>
            <a:gdLst>
              <a:gd name="T0" fmla="*/ 298668 w 160"/>
              <a:gd name="T1" fmla="*/ 0 h 147"/>
              <a:gd name="T2" fmla="*/ 116721 w 160"/>
              <a:gd name="T3" fmla="*/ 76027 h 147"/>
              <a:gd name="T4" fmla="*/ 116721 w 160"/>
              <a:gd name="T5" fmla="*/ 93306 h 147"/>
              <a:gd name="T6" fmla="*/ 133886 w 160"/>
              <a:gd name="T7" fmla="*/ 93306 h 147"/>
              <a:gd name="T8" fmla="*/ 298668 w 160"/>
              <a:gd name="T9" fmla="*/ 20735 h 147"/>
              <a:gd name="T10" fmla="*/ 528677 w 160"/>
              <a:gd name="T11" fmla="*/ 252272 h 147"/>
              <a:gd name="T12" fmla="*/ 298668 w 160"/>
              <a:gd name="T13" fmla="*/ 483810 h 147"/>
              <a:gd name="T14" fmla="*/ 68659 w 160"/>
              <a:gd name="T15" fmla="*/ 252272 h 147"/>
              <a:gd name="T16" fmla="*/ 68659 w 160"/>
              <a:gd name="T17" fmla="*/ 245361 h 147"/>
              <a:gd name="T18" fmla="*/ 96123 w 160"/>
              <a:gd name="T19" fmla="*/ 273007 h 147"/>
              <a:gd name="T20" fmla="*/ 102989 w 160"/>
              <a:gd name="T21" fmla="*/ 273007 h 147"/>
              <a:gd name="T22" fmla="*/ 109855 w 160"/>
              <a:gd name="T23" fmla="*/ 273007 h 147"/>
              <a:gd name="T24" fmla="*/ 109855 w 160"/>
              <a:gd name="T25" fmla="*/ 255728 h 147"/>
              <a:gd name="T26" fmla="*/ 65226 w 160"/>
              <a:gd name="T27" fmla="*/ 210803 h 147"/>
              <a:gd name="T28" fmla="*/ 48062 w 160"/>
              <a:gd name="T29" fmla="*/ 210803 h 147"/>
              <a:gd name="T30" fmla="*/ 3433 w 160"/>
              <a:gd name="T31" fmla="*/ 255728 h 147"/>
              <a:gd name="T32" fmla="*/ 3433 w 160"/>
              <a:gd name="T33" fmla="*/ 273007 h 147"/>
              <a:gd name="T34" fmla="*/ 10299 w 160"/>
              <a:gd name="T35" fmla="*/ 273007 h 147"/>
              <a:gd name="T36" fmla="*/ 20598 w 160"/>
              <a:gd name="T37" fmla="*/ 273007 h 147"/>
              <a:gd name="T38" fmla="*/ 44629 w 160"/>
              <a:gd name="T39" fmla="*/ 245361 h 147"/>
              <a:gd name="T40" fmla="*/ 44629 w 160"/>
              <a:gd name="T41" fmla="*/ 252272 h 147"/>
              <a:gd name="T42" fmla="*/ 298668 w 160"/>
              <a:gd name="T43" fmla="*/ 508000 h 147"/>
              <a:gd name="T44" fmla="*/ 549275 w 160"/>
              <a:gd name="T45" fmla="*/ 252272 h 147"/>
              <a:gd name="T46" fmla="*/ 298668 w 160"/>
              <a:gd name="T47" fmla="*/ 0 h 147"/>
              <a:gd name="T48" fmla="*/ 298668 w 160"/>
              <a:gd name="T49" fmla="*/ 114041 h 147"/>
              <a:gd name="T50" fmla="*/ 223143 w 160"/>
              <a:gd name="T51" fmla="*/ 186612 h 147"/>
              <a:gd name="T52" fmla="*/ 223143 w 160"/>
              <a:gd name="T53" fmla="*/ 228082 h 147"/>
              <a:gd name="T54" fmla="*/ 199112 w 160"/>
              <a:gd name="T55" fmla="*/ 228082 h 147"/>
              <a:gd name="T56" fmla="*/ 188813 w 160"/>
              <a:gd name="T57" fmla="*/ 238449 h 147"/>
              <a:gd name="T58" fmla="*/ 188813 w 160"/>
              <a:gd name="T59" fmla="*/ 366313 h 147"/>
              <a:gd name="T60" fmla="*/ 199112 w 160"/>
              <a:gd name="T61" fmla="*/ 376680 h 147"/>
              <a:gd name="T62" fmla="*/ 394791 w 160"/>
              <a:gd name="T63" fmla="*/ 376680 h 147"/>
              <a:gd name="T64" fmla="*/ 408523 w 160"/>
              <a:gd name="T65" fmla="*/ 366313 h 147"/>
              <a:gd name="T66" fmla="*/ 408523 w 160"/>
              <a:gd name="T67" fmla="*/ 238449 h 147"/>
              <a:gd name="T68" fmla="*/ 394791 w 160"/>
              <a:gd name="T69" fmla="*/ 224626 h 147"/>
              <a:gd name="T70" fmla="*/ 370761 w 160"/>
              <a:gd name="T71" fmla="*/ 224626 h 147"/>
              <a:gd name="T72" fmla="*/ 370761 w 160"/>
              <a:gd name="T73" fmla="*/ 186612 h 147"/>
              <a:gd name="T74" fmla="*/ 298668 w 160"/>
              <a:gd name="T75" fmla="*/ 114041 h 147"/>
              <a:gd name="T76" fmla="*/ 247174 w 160"/>
              <a:gd name="T77" fmla="*/ 186612 h 147"/>
              <a:gd name="T78" fmla="*/ 298668 w 160"/>
              <a:gd name="T79" fmla="*/ 134776 h 147"/>
              <a:gd name="T80" fmla="*/ 350163 w 160"/>
              <a:gd name="T81" fmla="*/ 186612 h 147"/>
              <a:gd name="T82" fmla="*/ 350163 w 160"/>
              <a:gd name="T83" fmla="*/ 228082 h 147"/>
              <a:gd name="T84" fmla="*/ 247174 w 160"/>
              <a:gd name="T85" fmla="*/ 228082 h 147"/>
              <a:gd name="T86" fmla="*/ 247174 w 160"/>
              <a:gd name="T87" fmla="*/ 186612 h 147"/>
              <a:gd name="T88" fmla="*/ 384493 w 160"/>
              <a:gd name="T89" fmla="*/ 248816 h 147"/>
              <a:gd name="T90" fmla="*/ 384493 w 160"/>
              <a:gd name="T91" fmla="*/ 355946 h 147"/>
              <a:gd name="T92" fmla="*/ 209411 w 160"/>
              <a:gd name="T93" fmla="*/ 355946 h 147"/>
              <a:gd name="T94" fmla="*/ 209411 w 160"/>
              <a:gd name="T95" fmla="*/ 248816 h 147"/>
              <a:gd name="T96" fmla="*/ 384493 w 160"/>
              <a:gd name="T97" fmla="*/ 248816 h 14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47">
                <a:moveTo>
                  <a:pt x="87" y="0"/>
                </a:moveTo>
                <a:cubicBezTo>
                  <a:pt x="67" y="0"/>
                  <a:pt x="48" y="8"/>
                  <a:pt x="34" y="22"/>
                </a:cubicBezTo>
                <a:cubicBezTo>
                  <a:pt x="33" y="23"/>
                  <a:pt x="33" y="25"/>
                  <a:pt x="34" y="27"/>
                </a:cubicBezTo>
                <a:cubicBezTo>
                  <a:pt x="36" y="28"/>
                  <a:pt x="38" y="28"/>
                  <a:pt x="39" y="27"/>
                </a:cubicBezTo>
                <a:cubicBezTo>
                  <a:pt x="52" y="14"/>
                  <a:pt x="69" y="6"/>
                  <a:pt x="87" y="6"/>
                </a:cubicBezTo>
                <a:cubicBezTo>
                  <a:pt x="124" y="6"/>
                  <a:pt x="154" y="36"/>
                  <a:pt x="154" y="73"/>
                </a:cubicBezTo>
                <a:cubicBezTo>
                  <a:pt x="154" y="110"/>
                  <a:pt x="124" y="140"/>
                  <a:pt x="87" y="140"/>
                </a:cubicBezTo>
                <a:cubicBezTo>
                  <a:pt x="50" y="140"/>
                  <a:pt x="20" y="110"/>
                  <a:pt x="20" y="73"/>
                </a:cubicBezTo>
                <a:cubicBezTo>
                  <a:pt x="20" y="71"/>
                  <a:pt x="20" y="71"/>
                  <a:pt x="20" y="71"/>
                </a:cubicBezTo>
                <a:cubicBezTo>
                  <a:pt x="28" y="79"/>
                  <a:pt x="28" y="79"/>
                  <a:pt x="28" y="79"/>
                </a:cubicBezTo>
                <a:cubicBezTo>
                  <a:pt x="28" y="79"/>
                  <a:pt x="29" y="79"/>
                  <a:pt x="30" y="79"/>
                </a:cubicBezTo>
                <a:cubicBezTo>
                  <a:pt x="31" y="79"/>
                  <a:pt x="32" y="79"/>
                  <a:pt x="32" y="79"/>
                </a:cubicBezTo>
                <a:cubicBezTo>
                  <a:pt x="34" y="77"/>
                  <a:pt x="34" y="75"/>
                  <a:pt x="32" y="74"/>
                </a:cubicBezTo>
                <a:cubicBezTo>
                  <a:pt x="19" y="61"/>
                  <a:pt x="19" y="61"/>
                  <a:pt x="19" y="61"/>
                </a:cubicBezTo>
                <a:cubicBezTo>
                  <a:pt x="18" y="59"/>
                  <a:pt x="16" y="59"/>
                  <a:pt x="14" y="61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75"/>
                  <a:pt x="0" y="77"/>
                  <a:pt x="1" y="79"/>
                </a:cubicBezTo>
                <a:cubicBezTo>
                  <a:pt x="2" y="79"/>
                  <a:pt x="2" y="79"/>
                  <a:pt x="3" y="79"/>
                </a:cubicBezTo>
                <a:cubicBezTo>
                  <a:pt x="4" y="79"/>
                  <a:pt x="5" y="79"/>
                  <a:pt x="6" y="79"/>
                </a:cubicBezTo>
                <a:cubicBezTo>
                  <a:pt x="13" y="71"/>
                  <a:pt x="13" y="71"/>
                  <a:pt x="13" y="71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114"/>
                  <a:pt x="46" y="147"/>
                  <a:pt x="87" y="147"/>
                </a:cubicBezTo>
                <a:cubicBezTo>
                  <a:pt x="127" y="147"/>
                  <a:pt x="160" y="114"/>
                  <a:pt x="160" y="73"/>
                </a:cubicBezTo>
                <a:cubicBezTo>
                  <a:pt x="160" y="33"/>
                  <a:pt x="127" y="0"/>
                  <a:pt x="87" y="0"/>
                </a:cubicBezTo>
                <a:close/>
                <a:moveTo>
                  <a:pt x="87" y="33"/>
                </a:moveTo>
                <a:cubicBezTo>
                  <a:pt x="75" y="33"/>
                  <a:pt x="65" y="43"/>
                  <a:pt x="65" y="54"/>
                </a:cubicBezTo>
                <a:cubicBezTo>
                  <a:pt x="65" y="66"/>
                  <a:pt x="65" y="66"/>
                  <a:pt x="65" y="66"/>
                </a:cubicBezTo>
                <a:cubicBezTo>
                  <a:pt x="58" y="66"/>
                  <a:pt x="58" y="66"/>
                  <a:pt x="58" y="66"/>
                </a:cubicBezTo>
                <a:cubicBezTo>
                  <a:pt x="56" y="66"/>
                  <a:pt x="55" y="67"/>
                  <a:pt x="55" y="69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5" y="108"/>
                  <a:pt x="56" y="109"/>
                  <a:pt x="58" y="109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7" y="109"/>
                  <a:pt x="119" y="108"/>
                  <a:pt x="119" y="106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7"/>
                  <a:pt x="117" y="65"/>
                  <a:pt x="115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08" y="43"/>
                  <a:pt x="99" y="33"/>
                  <a:pt x="87" y="33"/>
                </a:cubicBezTo>
                <a:close/>
                <a:moveTo>
                  <a:pt x="72" y="54"/>
                </a:moveTo>
                <a:cubicBezTo>
                  <a:pt x="72" y="46"/>
                  <a:pt x="78" y="39"/>
                  <a:pt x="87" y="39"/>
                </a:cubicBezTo>
                <a:cubicBezTo>
                  <a:pt x="95" y="39"/>
                  <a:pt x="102" y="46"/>
                  <a:pt x="102" y="54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54"/>
                  <a:pt x="72" y="54"/>
                  <a:pt x="72" y="54"/>
                </a:cubicBezTo>
                <a:close/>
                <a:moveTo>
                  <a:pt x="112" y="72"/>
                </a:moveTo>
                <a:cubicBezTo>
                  <a:pt x="112" y="103"/>
                  <a:pt x="112" y="103"/>
                  <a:pt x="112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72"/>
                  <a:pt x="61" y="72"/>
                  <a:pt x="61" y="72"/>
                </a:cubicBezTo>
                <a:cubicBezTo>
                  <a:pt x="112" y="72"/>
                  <a:pt x="112" y="72"/>
                  <a:pt x="112" y="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Freeform 37">
            <a:extLst>
              <a:ext uri="{FF2B5EF4-FFF2-40B4-BE49-F238E27FC236}">
                <a16:creationId xmlns:a16="http://schemas.microsoft.com/office/drawing/2014/main" id="{310AD0E8-A68F-419D-8C2E-8365FDFB39EC}"/>
              </a:ext>
            </a:extLst>
          </p:cNvPr>
          <p:cNvSpPr>
            <a:spLocks noEditPoints="1"/>
          </p:cNvSpPr>
          <p:nvPr/>
        </p:nvSpPr>
        <p:spPr bwMode="auto">
          <a:xfrm>
            <a:off x="4889721" y="2280388"/>
            <a:ext cx="134958" cy="423222"/>
          </a:xfrm>
          <a:custGeom>
            <a:avLst/>
            <a:gdLst>
              <a:gd name="T0" fmla="*/ 0 w 49"/>
              <a:gd name="T1" fmla="*/ 445413 h 160"/>
              <a:gd name="T2" fmla="*/ 3434 w 49"/>
              <a:gd name="T3" fmla="*/ 452318 h 160"/>
              <a:gd name="T4" fmla="*/ 75552 w 49"/>
              <a:gd name="T5" fmla="*/ 548997 h 160"/>
              <a:gd name="T6" fmla="*/ 82420 w 49"/>
              <a:gd name="T7" fmla="*/ 552450 h 160"/>
              <a:gd name="T8" fmla="*/ 92723 w 49"/>
              <a:gd name="T9" fmla="*/ 548997 h 160"/>
              <a:gd name="T10" fmla="*/ 164841 w 49"/>
              <a:gd name="T11" fmla="*/ 452318 h 160"/>
              <a:gd name="T12" fmla="*/ 168275 w 49"/>
              <a:gd name="T13" fmla="*/ 445413 h 160"/>
              <a:gd name="T14" fmla="*/ 168275 w 49"/>
              <a:gd name="T15" fmla="*/ 141565 h 160"/>
              <a:gd name="T16" fmla="*/ 154538 w 49"/>
              <a:gd name="T17" fmla="*/ 127754 h 160"/>
              <a:gd name="T18" fmla="*/ 144236 w 49"/>
              <a:gd name="T19" fmla="*/ 141565 h 160"/>
              <a:gd name="T20" fmla="*/ 144236 w 49"/>
              <a:gd name="T21" fmla="*/ 441960 h 160"/>
              <a:gd name="T22" fmla="*/ 82420 w 49"/>
              <a:gd name="T23" fmla="*/ 521375 h 160"/>
              <a:gd name="T24" fmla="*/ 20605 w 49"/>
              <a:gd name="T25" fmla="*/ 441960 h 160"/>
              <a:gd name="T26" fmla="*/ 20605 w 49"/>
              <a:gd name="T27" fmla="*/ 141565 h 160"/>
              <a:gd name="T28" fmla="*/ 10303 w 49"/>
              <a:gd name="T29" fmla="*/ 131207 h 160"/>
              <a:gd name="T30" fmla="*/ 0 w 49"/>
              <a:gd name="T31" fmla="*/ 141565 h 160"/>
              <a:gd name="T32" fmla="*/ 0 w 49"/>
              <a:gd name="T33" fmla="*/ 445413 h 160"/>
              <a:gd name="T34" fmla="*/ 72118 w 49"/>
              <a:gd name="T35" fmla="*/ 141565 h 160"/>
              <a:gd name="T36" fmla="*/ 72118 w 49"/>
              <a:gd name="T37" fmla="*/ 421243 h 160"/>
              <a:gd name="T38" fmla="*/ 82420 w 49"/>
              <a:gd name="T39" fmla="*/ 431602 h 160"/>
              <a:gd name="T40" fmla="*/ 96157 w 49"/>
              <a:gd name="T41" fmla="*/ 421243 h 160"/>
              <a:gd name="T42" fmla="*/ 96157 w 49"/>
              <a:gd name="T43" fmla="*/ 141565 h 160"/>
              <a:gd name="T44" fmla="*/ 82420 w 49"/>
              <a:gd name="T45" fmla="*/ 131207 h 160"/>
              <a:gd name="T46" fmla="*/ 72118 w 49"/>
              <a:gd name="T47" fmla="*/ 141565 h 160"/>
              <a:gd name="T48" fmla="*/ 0 w 49"/>
              <a:gd name="T49" fmla="*/ 44887 h 160"/>
              <a:gd name="T50" fmla="*/ 0 w 49"/>
              <a:gd name="T51" fmla="*/ 93226 h 160"/>
              <a:gd name="T52" fmla="*/ 10303 w 49"/>
              <a:gd name="T53" fmla="*/ 103584 h 160"/>
              <a:gd name="T54" fmla="*/ 154538 w 49"/>
              <a:gd name="T55" fmla="*/ 103584 h 160"/>
              <a:gd name="T56" fmla="*/ 168275 w 49"/>
              <a:gd name="T57" fmla="*/ 93226 h 160"/>
              <a:gd name="T58" fmla="*/ 168275 w 49"/>
              <a:gd name="T59" fmla="*/ 44887 h 160"/>
              <a:gd name="T60" fmla="*/ 123631 w 49"/>
              <a:gd name="T61" fmla="*/ 0 h 160"/>
              <a:gd name="T62" fmla="*/ 44644 w 49"/>
              <a:gd name="T63" fmla="*/ 0 h 160"/>
              <a:gd name="T64" fmla="*/ 0 w 49"/>
              <a:gd name="T65" fmla="*/ 44887 h 160"/>
              <a:gd name="T66" fmla="*/ 144236 w 49"/>
              <a:gd name="T67" fmla="*/ 44887 h 160"/>
              <a:gd name="T68" fmla="*/ 144236 w 49"/>
              <a:gd name="T69" fmla="*/ 82868 h 160"/>
              <a:gd name="T70" fmla="*/ 20605 w 49"/>
              <a:gd name="T71" fmla="*/ 82868 h 160"/>
              <a:gd name="T72" fmla="*/ 20605 w 49"/>
              <a:gd name="T73" fmla="*/ 44887 h 160"/>
              <a:gd name="T74" fmla="*/ 44644 w 49"/>
              <a:gd name="T75" fmla="*/ 20717 h 160"/>
              <a:gd name="T76" fmla="*/ 123631 w 49"/>
              <a:gd name="T77" fmla="*/ 20717 h 160"/>
              <a:gd name="T78" fmla="*/ 144236 w 49"/>
              <a:gd name="T79" fmla="*/ 44887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9" h="160">
                <a:moveTo>
                  <a:pt x="0" y="129"/>
                </a:moveTo>
                <a:cubicBezTo>
                  <a:pt x="0" y="130"/>
                  <a:pt x="0" y="131"/>
                  <a:pt x="1" y="131"/>
                </a:cubicBezTo>
                <a:cubicBezTo>
                  <a:pt x="22" y="159"/>
                  <a:pt x="22" y="159"/>
                  <a:pt x="22" y="159"/>
                </a:cubicBezTo>
                <a:cubicBezTo>
                  <a:pt x="22" y="160"/>
                  <a:pt x="23" y="160"/>
                  <a:pt x="24" y="160"/>
                </a:cubicBezTo>
                <a:cubicBezTo>
                  <a:pt x="25" y="160"/>
                  <a:pt x="26" y="160"/>
                  <a:pt x="27" y="159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9" y="130"/>
                  <a:pt x="49" y="129"/>
                </a:cubicBezTo>
                <a:cubicBezTo>
                  <a:pt x="49" y="41"/>
                  <a:pt x="49" y="41"/>
                  <a:pt x="49" y="41"/>
                </a:cubicBezTo>
                <a:cubicBezTo>
                  <a:pt x="49" y="39"/>
                  <a:pt x="47" y="37"/>
                  <a:pt x="45" y="37"/>
                </a:cubicBezTo>
                <a:cubicBezTo>
                  <a:pt x="44" y="37"/>
                  <a:pt x="42" y="39"/>
                  <a:pt x="42" y="41"/>
                </a:cubicBezTo>
                <a:cubicBezTo>
                  <a:pt x="42" y="128"/>
                  <a:pt x="42" y="128"/>
                  <a:pt x="42" y="128"/>
                </a:cubicBezTo>
                <a:cubicBezTo>
                  <a:pt x="24" y="151"/>
                  <a:pt x="24" y="151"/>
                  <a:pt x="24" y="151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39"/>
                  <a:pt x="5" y="38"/>
                  <a:pt x="3" y="38"/>
                </a:cubicBezTo>
                <a:cubicBezTo>
                  <a:pt x="1" y="38"/>
                  <a:pt x="0" y="39"/>
                  <a:pt x="0" y="41"/>
                </a:cubicBezTo>
                <a:cubicBezTo>
                  <a:pt x="0" y="129"/>
                  <a:pt x="0" y="129"/>
                  <a:pt x="0" y="129"/>
                </a:cubicBezTo>
                <a:close/>
                <a:moveTo>
                  <a:pt x="21" y="41"/>
                </a:moveTo>
                <a:cubicBezTo>
                  <a:pt x="21" y="122"/>
                  <a:pt x="21" y="122"/>
                  <a:pt x="21" y="122"/>
                </a:cubicBezTo>
                <a:cubicBezTo>
                  <a:pt x="21" y="124"/>
                  <a:pt x="22" y="125"/>
                  <a:pt x="24" y="125"/>
                </a:cubicBezTo>
                <a:cubicBezTo>
                  <a:pt x="26" y="125"/>
                  <a:pt x="28" y="124"/>
                  <a:pt x="28" y="122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39"/>
                  <a:pt x="26" y="38"/>
                  <a:pt x="24" y="38"/>
                </a:cubicBezTo>
                <a:cubicBezTo>
                  <a:pt x="22" y="38"/>
                  <a:pt x="21" y="39"/>
                  <a:pt x="21" y="41"/>
                </a:cubicBezTo>
                <a:close/>
                <a:moveTo>
                  <a:pt x="0" y="13"/>
                </a:moveTo>
                <a:cubicBezTo>
                  <a:pt x="0" y="27"/>
                  <a:pt x="0" y="27"/>
                  <a:pt x="0" y="27"/>
                </a:cubicBezTo>
                <a:cubicBezTo>
                  <a:pt x="0" y="29"/>
                  <a:pt x="1" y="30"/>
                  <a:pt x="3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7" y="30"/>
                  <a:pt x="49" y="29"/>
                  <a:pt x="49" y="27"/>
                </a:cubicBezTo>
                <a:cubicBezTo>
                  <a:pt x="49" y="13"/>
                  <a:pt x="49" y="13"/>
                  <a:pt x="49" y="13"/>
                </a:cubicBezTo>
                <a:cubicBezTo>
                  <a:pt x="49" y="6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lose/>
                <a:moveTo>
                  <a:pt x="42" y="13"/>
                </a:moveTo>
                <a:cubicBezTo>
                  <a:pt x="42" y="24"/>
                  <a:pt x="42" y="24"/>
                  <a:pt x="4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9"/>
                  <a:pt x="9" y="6"/>
                  <a:pt x="13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9" y="6"/>
                  <a:pt x="42" y="9"/>
                  <a:pt x="42" y="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7" name="Freeform 38">
            <a:extLst>
              <a:ext uri="{FF2B5EF4-FFF2-40B4-BE49-F238E27FC236}">
                <a16:creationId xmlns:a16="http://schemas.microsoft.com/office/drawing/2014/main" id="{B453EE1C-7923-47F7-93DB-ECFA18C10DF2}"/>
              </a:ext>
            </a:extLst>
          </p:cNvPr>
          <p:cNvSpPr>
            <a:spLocks noEditPoints="1"/>
          </p:cNvSpPr>
          <p:nvPr/>
        </p:nvSpPr>
        <p:spPr bwMode="auto">
          <a:xfrm>
            <a:off x="4755486" y="4302612"/>
            <a:ext cx="440522" cy="420790"/>
          </a:xfrm>
          <a:custGeom>
            <a:avLst/>
            <a:gdLst>
              <a:gd name="T0" fmla="*/ 319266 w 160"/>
              <a:gd name="T1" fmla="*/ 0 h 159"/>
              <a:gd name="T2" fmla="*/ 308967 w 160"/>
              <a:gd name="T3" fmla="*/ 10364 h 159"/>
              <a:gd name="T4" fmla="*/ 308967 w 160"/>
              <a:gd name="T5" fmla="*/ 231456 h 159"/>
              <a:gd name="T6" fmla="*/ 319266 w 160"/>
              <a:gd name="T7" fmla="*/ 241819 h 159"/>
              <a:gd name="T8" fmla="*/ 538976 w 160"/>
              <a:gd name="T9" fmla="*/ 241819 h 159"/>
              <a:gd name="T10" fmla="*/ 549275 w 160"/>
              <a:gd name="T11" fmla="*/ 231456 h 159"/>
              <a:gd name="T12" fmla="*/ 490915 w 160"/>
              <a:gd name="T13" fmla="*/ 79455 h 159"/>
              <a:gd name="T14" fmla="*/ 319266 w 160"/>
              <a:gd name="T15" fmla="*/ 0 h 159"/>
              <a:gd name="T16" fmla="*/ 329565 w 160"/>
              <a:gd name="T17" fmla="*/ 221092 h 159"/>
              <a:gd name="T18" fmla="*/ 329565 w 160"/>
              <a:gd name="T19" fmla="*/ 24182 h 159"/>
              <a:gd name="T20" fmla="*/ 473750 w 160"/>
              <a:gd name="T21" fmla="*/ 93273 h 159"/>
              <a:gd name="T22" fmla="*/ 525244 w 160"/>
              <a:gd name="T23" fmla="*/ 221092 h 159"/>
              <a:gd name="T24" fmla="*/ 329565 w 160"/>
              <a:gd name="T25" fmla="*/ 221092 h 159"/>
              <a:gd name="T26" fmla="*/ 494348 w 160"/>
              <a:gd name="T27" fmla="*/ 300547 h 159"/>
              <a:gd name="T28" fmla="*/ 484049 w 160"/>
              <a:gd name="T29" fmla="*/ 290183 h 159"/>
              <a:gd name="T30" fmla="*/ 257473 w 160"/>
              <a:gd name="T31" fmla="*/ 290183 h 159"/>
              <a:gd name="T32" fmla="*/ 257473 w 160"/>
              <a:gd name="T33" fmla="*/ 62182 h 159"/>
              <a:gd name="T34" fmla="*/ 247174 w 160"/>
              <a:gd name="T35" fmla="*/ 51818 h 159"/>
              <a:gd name="T36" fmla="*/ 0 w 160"/>
              <a:gd name="T37" fmla="*/ 300547 h 159"/>
              <a:gd name="T38" fmla="*/ 247174 w 160"/>
              <a:gd name="T39" fmla="*/ 549275 h 159"/>
              <a:gd name="T40" fmla="*/ 494348 w 160"/>
              <a:gd name="T41" fmla="*/ 300547 h 159"/>
              <a:gd name="T42" fmla="*/ 247174 w 160"/>
              <a:gd name="T43" fmla="*/ 528548 h 159"/>
              <a:gd name="T44" fmla="*/ 20598 w 160"/>
              <a:gd name="T45" fmla="*/ 300547 h 159"/>
              <a:gd name="T46" fmla="*/ 236875 w 160"/>
              <a:gd name="T47" fmla="*/ 72546 h 159"/>
              <a:gd name="T48" fmla="*/ 236875 w 160"/>
              <a:gd name="T49" fmla="*/ 300547 h 159"/>
              <a:gd name="T50" fmla="*/ 247174 w 160"/>
              <a:gd name="T51" fmla="*/ 310910 h 159"/>
              <a:gd name="T52" fmla="*/ 473750 w 160"/>
              <a:gd name="T53" fmla="*/ 310910 h 159"/>
              <a:gd name="T54" fmla="*/ 247174 w 160"/>
              <a:gd name="T55" fmla="*/ 528548 h 15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0" h="159">
                <a:moveTo>
                  <a:pt x="93" y="0"/>
                </a:moveTo>
                <a:cubicBezTo>
                  <a:pt x="91" y="0"/>
                  <a:pt x="90" y="1"/>
                  <a:pt x="90" y="3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9"/>
                  <a:pt x="91" y="70"/>
                  <a:pt x="93" y="70"/>
                </a:cubicBezTo>
                <a:cubicBezTo>
                  <a:pt x="157" y="70"/>
                  <a:pt x="157" y="70"/>
                  <a:pt x="157" y="70"/>
                </a:cubicBezTo>
                <a:cubicBezTo>
                  <a:pt x="159" y="70"/>
                  <a:pt x="160" y="69"/>
                  <a:pt x="160" y="67"/>
                </a:cubicBezTo>
                <a:cubicBezTo>
                  <a:pt x="160" y="51"/>
                  <a:pt x="154" y="35"/>
                  <a:pt x="143" y="23"/>
                </a:cubicBezTo>
                <a:cubicBezTo>
                  <a:pt x="131" y="8"/>
                  <a:pt x="112" y="0"/>
                  <a:pt x="93" y="0"/>
                </a:cubicBezTo>
                <a:close/>
                <a:moveTo>
                  <a:pt x="96" y="64"/>
                </a:moveTo>
                <a:cubicBezTo>
                  <a:pt x="96" y="7"/>
                  <a:pt x="96" y="7"/>
                  <a:pt x="96" y="7"/>
                </a:cubicBezTo>
                <a:cubicBezTo>
                  <a:pt x="112" y="7"/>
                  <a:pt x="128" y="15"/>
                  <a:pt x="138" y="27"/>
                </a:cubicBezTo>
                <a:cubicBezTo>
                  <a:pt x="147" y="37"/>
                  <a:pt x="153" y="50"/>
                  <a:pt x="153" y="64"/>
                </a:cubicBezTo>
                <a:lnTo>
                  <a:pt x="96" y="64"/>
                </a:lnTo>
                <a:close/>
                <a:moveTo>
                  <a:pt x="144" y="87"/>
                </a:moveTo>
                <a:cubicBezTo>
                  <a:pt x="144" y="85"/>
                  <a:pt x="143" y="84"/>
                  <a:pt x="141" y="84"/>
                </a:cubicBezTo>
                <a:cubicBezTo>
                  <a:pt x="75" y="84"/>
                  <a:pt x="75" y="84"/>
                  <a:pt x="75" y="84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6"/>
                  <a:pt x="74" y="15"/>
                  <a:pt x="72" y="15"/>
                </a:cubicBezTo>
                <a:cubicBezTo>
                  <a:pt x="32" y="15"/>
                  <a:pt x="0" y="47"/>
                  <a:pt x="0" y="87"/>
                </a:cubicBezTo>
                <a:cubicBezTo>
                  <a:pt x="0" y="127"/>
                  <a:pt x="32" y="159"/>
                  <a:pt x="72" y="159"/>
                </a:cubicBezTo>
                <a:cubicBezTo>
                  <a:pt x="112" y="159"/>
                  <a:pt x="144" y="127"/>
                  <a:pt x="144" y="87"/>
                </a:cubicBezTo>
                <a:close/>
                <a:moveTo>
                  <a:pt x="72" y="153"/>
                </a:moveTo>
                <a:cubicBezTo>
                  <a:pt x="36" y="153"/>
                  <a:pt x="6" y="123"/>
                  <a:pt x="6" y="87"/>
                </a:cubicBezTo>
                <a:cubicBezTo>
                  <a:pt x="6" y="52"/>
                  <a:pt x="34" y="23"/>
                  <a:pt x="69" y="21"/>
                </a:cubicBezTo>
                <a:cubicBezTo>
                  <a:pt x="69" y="87"/>
                  <a:pt x="69" y="87"/>
                  <a:pt x="69" y="87"/>
                </a:cubicBezTo>
                <a:cubicBezTo>
                  <a:pt x="69" y="89"/>
                  <a:pt x="70" y="90"/>
                  <a:pt x="72" y="90"/>
                </a:cubicBezTo>
                <a:cubicBezTo>
                  <a:pt x="138" y="90"/>
                  <a:pt x="138" y="90"/>
                  <a:pt x="138" y="90"/>
                </a:cubicBezTo>
                <a:cubicBezTo>
                  <a:pt x="136" y="125"/>
                  <a:pt x="107" y="153"/>
                  <a:pt x="72" y="1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8" name="Freeform 44">
            <a:extLst>
              <a:ext uri="{FF2B5EF4-FFF2-40B4-BE49-F238E27FC236}">
                <a16:creationId xmlns:a16="http://schemas.microsoft.com/office/drawing/2014/main" id="{1D90EAE1-71BE-4BDE-9B71-3E3A85B4AE86}"/>
              </a:ext>
            </a:extLst>
          </p:cNvPr>
          <p:cNvSpPr>
            <a:spLocks noEditPoints="1"/>
          </p:cNvSpPr>
          <p:nvPr/>
        </p:nvSpPr>
        <p:spPr bwMode="auto">
          <a:xfrm>
            <a:off x="5733052" y="1284493"/>
            <a:ext cx="426522" cy="424442"/>
          </a:xfrm>
          <a:custGeom>
            <a:avLst/>
            <a:gdLst>
              <a:gd name="T0" fmla="*/ 531813 w 155"/>
              <a:gd name="T1" fmla="*/ 183525 h 160"/>
              <a:gd name="T2" fmla="*/ 428881 w 155"/>
              <a:gd name="T3" fmla="*/ 138510 h 160"/>
              <a:gd name="T4" fmla="*/ 398002 w 155"/>
              <a:gd name="T5" fmla="*/ 0 h 160"/>
              <a:gd name="T6" fmla="*/ 102932 w 155"/>
              <a:gd name="T7" fmla="*/ 31165 h 160"/>
              <a:gd name="T8" fmla="*/ 44604 w 155"/>
              <a:gd name="T9" fmla="*/ 138510 h 160"/>
              <a:gd name="T10" fmla="*/ 0 w 155"/>
              <a:gd name="T11" fmla="*/ 387827 h 160"/>
              <a:gd name="T12" fmla="*/ 102932 w 155"/>
              <a:gd name="T13" fmla="*/ 432842 h 160"/>
              <a:gd name="T14" fmla="*/ 130380 w 155"/>
              <a:gd name="T15" fmla="*/ 554038 h 160"/>
              <a:gd name="T16" fmla="*/ 428881 w 155"/>
              <a:gd name="T17" fmla="*/ 522873 h 160"/>
              <a:gd name="T18" fmla="*/ 483778 w 155"/>
              <a:gd name="T19" fmla="*/ 432842 h 160"/>
              <a:gd name="T20" fmla="*/ 123518 w 155"/>
              <a:gd name="T21" fmla="*/ 31165 h 160"/>
              <a:gd name="T22" fmla="*/ 398002 w 155"/>
              <a:gd name="T23" fmla="*/ 20776 h 160"/>
              <a:gd name="T24" fmla="*/ 408295 w 155"/>
              <a:gd name="T25" fmla="*/ 138510 h 160"/>
              <a:gd name="T26" fmla="*/ 123518 w 155"/>
              <a:gd name="T27" fmla="*/ 31165 h 160"/>
              <a:gd name="T28" fmla="*/ 398002 w 155"/>
              <a:gd name="T29" fmla="*/ 533262 h 160"/>
              <a:gd name="T30" fmla="*/ 123518 w 155"/>
              <a:gd name="T31" fmla="*/ 522873 h 160"/>
              <a:gd name="T32" fmla="*/ 408295 w 155"/>
              <a:gd name="T33" fmla="*/ 297795 h 160"/>
              <a:gd name="T34" fmla="*/ 507796 w 155"/>
              <a:gd name="T35" fmla="*/ 387827 h 160"/>
              <a:gd name="T36" fmla="*/ 428881 w 155"/>
              <a:gd name="T37" fmla="*/ 412066 h 160"/>
              <a:gd name="T38" fmla="*/ 418588 w 155"/>
              <a:gd name="T39" fmla="*/ 273556 h 160"/>
              <a:gd name="T40" fmla="*/ 102932 w 155"/>
              <a:gd name="T41" fmla="*/ 283944 h 160"/>
              <a:gd name="T42" fmla="*/ 44604 w 155"/>
              <a:gd name="T43" fmla="*/ 412066 h 160"/>
              <a:gd name="T44" fmla="*/ 20586 w 155"/>
              <a:gd name="T45" fmla="*/ 183525 h 160"/>
              <a:gd name="T46" fmla="*/ 483778 w 155"/>
              <a:gd name="T47" fmla="*/ 159286 h 160"/>
              <a:gd name="T48" fmla="*/ 507796 w 155"/>
              <a:gd name="T49" fmla="*/ 387827 h 160"/>
              <a:gd name="T50" fmla="*/ 72052 w 155"/>
              <a:gd name="T51" fmla="*/ 207764 h 160"/>
              <a:gd name="T52" fmla="*/ 72052 w 155"/>
              <a:gd name="T53" fmla="*/ 225078 h 160"/>
              <a:gd name="T54" fmla="*/ 85776 w 155"/>
              <a:gd name="T55" fmla="*/ 225078 h 160"/>
              <a:gd name="T56" fmla="*/ 85776 w 155"/>
              <a:gd name="T57" fmla="*/ 207764 h 160"/>
              <a:gd name="T58" fmla="*/ 185277 w 155"/>
              <a:gd name="T59" fmla="*/ 425917 h 160"/>
              <a:gd name="T60" fmla="*/ 356829 w 155"/>
              <a:gd name="T61" fmla="*/ 415529 h 160"/>
              <a:gd name="T62" fmla="*/ 185277 w 155"/>
              <a:gd name="T63" fmla="*/ 401678 h 160"/>
              <a:gd name="T64" fmla="*/ 185277 w 155"/>
              <a:gd name="T65" fmla="*/ 425917 h 160"/>
              <a:gd name="T66" fmla="*/ 343105 w 155"/>
              <a:gd name="T67" fmla="*/ 488246 h 160"/>
              <a:gd name="T68" fmla="*/ 343105 w 155"/>
              <a:gd name="T69" fmla="*/ 467470 h 160"/>
              <a:gd name="T70" fmla="*/ 174984 w 155"/>
              <a:gd name="T71" fmla="*/ 477858 h 160"/>
              <a:gd name="T72" fmla="*/ 185277 w 155"/>
              <a:gd name="T73" fmla="*/ 363587 h 160"/>
              <a:gd name="T74" fmla="*/ 356829 w 155"/>
              <a:gd name="T75" fmla="*/ 349736 h 160"/>
              <a:gd name="T76" fmla="*/ 185277 w 155"/>
              <a:gd name="T77" fmla="*/ 339348 h 160"/>
              <a:gd name="T78" fmla="*/ 185277 w 155"/>
              <a:gd name="T79" fmla="*/ 363587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5" h="160">
                <a:moveTo>
                  <a:pt x="155" y="112"/>
                </a:moveTo>
                <a:cubicBezTo>
                  <a:pt x="155" y="53"/>
                  <a:pt x="155" y="53"/>
                  <a:pt x="155" y="53"/>
                </a:cubicBezTo>
                <a:cubicBezTo>
                  <a:pt x="155" y="46"/>
                  <a:pt x="149" y="40"/>
                  <a:pt x="141" y="40"/>
                </a:cubicBezTo>
                <a:cubicBezTo>
                  <a:pt x="125" y="40"/>
                  <a:pt x="125" y="40"/>
                  <a:pt x="125" y="40"/>
                </a:cubicBezTo>
                <a:cubicBezTo>
                  <a:pt x="125" y="9"/>
                  <a:pt x="125" y="9"/>
                  <a:pt x="125" y="9"/>
                </a:cubicBezTo>
                <a:cubicBezTo>
                  <a:pt x="125" y="4"/>
                  <a:pt x="121" y="0"/>
                  <a:pt x="116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4" y="0"/>
                  <a:pt x="30" y="4"/>
                  <a:pt x="30" y="9"/>
                </a:cubicBezTo>
                <a:cubicBezTo>
                  <a:pt x="30" y="40"/>
                  <a:pt x="30" y="40"/>
                  <a:pt x="30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6" y="40"/>
                  <a:pt x="0" y="46"/>
                  <a:pt x="0" y="53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9"/>
                  <a:pt x="6" y="125"/>
                  <a:pt x="13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30" y="156"/>
                  <a:pt x="34" y="160"/>
                  <a:pt x="38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21" y="160"/>
                  <a:pt x="125" y="156"/>
                  <a:pt x="125" y="151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9" y="125"/>
                  <a:pt x="155" y="119"/>
                  <a:pt x="155" y="112"/>
                </a:cubicBezTo>
                <a:close/>
                <a:moveTo>
                  <a:pt x="36" y="9"/>
                </a:moveTo>
                <a:cubicBezTo>
                  <a:pt x="36" y="7"/>
                  <a:pt x="37" y="6"/>
                  <a:pt x="38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8" y="6"/>
                  <a:pt x="119" y="7"/>
                  <a:pt x="119" y="9"/>
                </a:cubicBezTo>
                <a:cubicBezTo>
                  <a:pt x="119" y="40"/>
                  <a:pt x="119" y="40"/>
                  <a:pt x="119" y="40"/>
                </a:cubicBezTo>
                <a:cubicBezTo>
                  <a:pt x="36" y="40"/>
                  <a:pt x="36" y="40"/>
                  <a:pt x="36" y="40"/>
                </a:cubicBezTo>
                <a:lnTo>
                  <a:pt x="36" y="9"/>
                </a:lnTo>
                <a:close/>
                <a:moveTo>
                  <a:pt x="119" y="151"/>
                </a:moveTo>
                <a:cubicBezTo>
                  <a:pt x="119" y="153"/>
                  <a:pt x="118" y="154"/>
                  <a:pt x="116" y="154"/>
                </a:cubicBezTo>
                <a:cubicBezTo>
                  <a:pt x="38" y="154"/>
                  <a:pt x="38" y="154"/>
                  <a:pt x="38" y="154"/>
                </a:cubicBezTo>
                <a:cubicBezTo>
                  <a:pt x="37" y="154"/>
                  <a:pt x="36" y="153"/>
                  <a:pt x="36" y="151"/>
                </a:cubicBezTo>
                <a:cubicBezTo>
                  <a:pt x="36" y="86"/>
                  <a:pt x="36" y="86"/>
                  <a:pt x="36" y="86"/>
                </a:cubicBezTo>
                <a:cubicBezTo>
                  <a:pt x="119" y="86"/>
                  <a:pt x="119" y="86"/>
                  <a:pt x="119" y="86"/>
                </a:cubicBezTo>
                <a:cubicBezTo>
                  <a:pt x="119" y="151"/>
                  <a:pt x="119" y="151"/>
                  <a:pt x="119" y="151"/>
                </a:cubicBezTo>
                <a:close/>
                <a:moveTo>
                  <a:pt x="148" y="112"/>
                </a:moveTo>
                <a:cubicBezTo>
                  <a:pt x="148" y="116"/>
                  <a:pt x="145" y="119"/>
                  <a:pt x="141" y="119"/>
                </a:cubicBezTo>
                <a:cubicBezTo>
                  <a:pt x="125" y="119"/>
                  <a:pt x="125" y="119"/>
                  <a:pt x="125" y="119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5" y="81"/>
                  <a:pt x="124" y="79"/>
                  <a:pt x="122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9"/>
                  <a:pt x="30" y="81"/>
                  <a:pt x="30" y="82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0" y="119"/>
                  <a:pt x="6" y="116"/>
                  <a:pt x="6" y="112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49"/>
                  <a:pt x="10" y="46"/>
                  <a:pt x="13" y="46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45" y="46"/>
                  <a:pt x="148" y="49"/>
                  <a:pt x="148" y="53"/>
                </a:cubicBezTo>
                <a:cubicBezTo>
                  <a:pt x="148" y="112"/>
                  <a:pt x="148" y="112"/>
                  <a:pt x="148" y="112"/>
                </a:cubicBezTo>
                <a:close/>
                <a:moveTo>
                  <a:pt x="23" y="59"/>
                </a:moveTo>
                <a:cubicBezTo>
                  <a:pt x="22" y="59"/>
                  <a:pt x="21" y="60"/>
                  <a:pt x="21" y="60"/>
                </a:cubicBezTo>
                <a:cubicBezTo>
                  <a:pt x="20" y="61"/>
                  <a:pt x="20" y="62"/>
                  <a:pt x="20" y="63"/>
                </a:cubicBezTo>
                <a:cubicBezTo>
                  <a:pt x="20" y="63"/>
                  <a:pt x="20" y="64"/>
                  <a:pt x="21" y="65"/>
                </a:cubicBezTo>
                <a:cubicBezTo>
                  <a:pt x="21" y="65"/>
                  <a:pt x="22" y="66"/>
                  <a:pt x="23" y="66"/>
                </a:cubicBezTo>
                <a:cubicBezTo>
                  <a:pt x="24" y="66"/>
                  <a:pt x="25" y="65"/>
                  <a:pt x="25" y="65"/>
                </a:cubicBezTo>
                <a:cubicBezTo>
                  <a:pt x="26" y="64"/>
                  <a:pt x="26" y="63"/>
                  <a:pt x="26" y="63"/>
                </a:cubicBezTo>
                <a:cubicBezTo>
                  <a:pt x="26" y="62"/>
                  <a:pt x="26" y="61"/>
                  <a:pt x="25" y="60"/>
                </a:cubicBezTo>
                <a:cubicBezTo>
                  <a:pt x="25" y="60"/>
                  <a:pt x="24" y="59"/>
                  <a:pt x="23" y="59"/>
                </a:cubicBezTo>
                <a:close/>
                <a:moveTo>
                  <a:pt x="54" y="123"/>
                </a:moveTo>
                <a:cubicBezTo>
                  <a:pt x="100" y="123"/>
                  <a:pt x="100" y="123"/>
                  <a:pt x="100" y="123"/>
                </a:cubicBezTo>
                <a:cubicBezTo>
                  <a:pt x="102" y="123"/>
                  <a:pt x="104" y="121"/>
                  <a:pt x="104" y="120"/>
                </a:cubicBezTo>
                <a:cubicBezTo>
                  <a:pt x="104" y="118"/>
                  <a:pt x="102" y="116"/>
                  <a:pt x="10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3" y="116"/>
                  <a:pt x="51" y="118"/>
                  <a:pt x="51" y="120"/>
                </a:cubicBezTo>
                <a:cubicBezTo>
                  <a:pt x="51" y="121"/>
                  <a:pt x="53" y="123"/>
                  <a:pt x="54" y="123"/>
                </a:cubicBezTo>
                <a:close/>
                <a:moveTo>
                  <a:pt x="54" y="141"/>
                </a:moveTo>
                <a:cubicBezTo>
                  <a:pt x="100" y="141"/>
                  <a:pt x="100" y="141"/>
                  <a:pt x="100" y="141"/>
                </a:cubicBezTo>
                <a:cubicBezTo>
                  <a:pt x="102" y="141"/>
                  <a:pt x="104" y="140"/>
                  <a:pt x="104" y="138"/>
                </a:cubicBezTo>
                <a:cubicBezTo>
                  <a:pt x="104" y="136"/>
                  <a:pt x="102" y="135"/>
                  <a:pt x="100" y="135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53" y="135"/>
                  <a:pt x="51" y="136"/>
                  <a:pt x="51" y="138"/>
                </a:cubicBezTo>
                <a:cubicBezTo>
                  <a:pt x="51" y="140"/>
                  <a:pt x="53" y="141"/>
                  <a:pt x="54" y="141"/>
                </a:cubicBezTo>
                <a:close/>
                <a:moveTo>
                  <a:pt x="54" y="105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2" y="105"/>
                  <a:pt x="104" y="103"/>
                  <a:pt x="104" y="101"/>
                </a:cubicBezTo>
                <a:cubicBezTo>
                  <a:pt x="104" y="99"/>
                  <a:pt x="102" y="98"/>
                  <a:pt x="100" y="98"/>
                </a:cubicBezTo>
                <a:cubicBezTo>
                  <a:pt x="54" y="98"/>
                  <a:pt x="54" y="98"/>
                  <a:pt x="54" y="98"/>
                </a:cubicBezTo>
                <a:cubicBezTo>
                  <a:pt x="53" y="98"/>
                  <a:pt x="51" y="99"/>
                  <a:pt x="51" y="101"/>
                </a:cubicBezTo>
                <a:cubicBezTo>
                  <a:pt x="51" y="103"/>
                  <a:pt x="53" y="105"/>
                  <a:pt x="54" y="1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9" name="Freeform 45">
            <a:extLst>
              <a:ext uri="{FF2B5EF4-FFF2-40B4-BE49-F238E27FC236}">
                <a16:creationId xmlns:a16="http://schemas.microsoft.com/office/drawing/2014/main" id="{F4D5CD37-DB86-4E6E-9F20-337BDF007719}"/>
              </a:ext>
            </a:extLst>
          </p:cNvPr>
          <p:cNvSpPr>
            <a:spLocks noEditPoints="1"/>
          </p:cNvSpPr>
          <p:nvPr/>
        </p:nvSpPr>
        <p:spPr bwMode="auto">
          <a:xfrm>
            <a:off x="5727456" y="3291400"/>
            <a:ext cx="445620" cy="426872"/>
          </a:xfrm>
          <a:custGeom>
            <a:avLst/>
            <a:gdLst>
              <a:gd name="T0" fmla="*/ 277813 w 162"/>
              <a:gd name="T1" fmla="*/ 443002 h 161"/>
              <a:gd name="T2" fmla="*/ 342978 w 162"/>
              <a:gd name="T3" fmla="*/ 432619 h 161"/>
              <a:gd name="T4" fmla="*/ 432153 w 162"/>
              <a:gd name="T5" fmla="*/ 342634 h 161"/>
              <a:gd name="T6" fmla="*/ 432153 w 162"/>
              <a:gd name="T7" fmla="*/ 214579 h 161"/>
              <a:gd name="T8" fmla="*/ 277813 w 162"/>
              <a:gd name="T9" fmla="*/ 110750 h 161"/>
              <a:gd name="T10" fmla="*/ 212647 w 162"/>
              <a:gd name="T11" fmla="*/ 121133 h 161"/>
              <a:gd name="T12" fmla="*/ 123472 w 162"/>
              <a:gd name="T13" fmla="*/ 342634 h 161"/>
              <a:gd name="T14" fmla="*/ 277813 w 162"/>
              <a:gd name="T15" fmla="*/ 443002 h 161"/>
              <a:gd name="T16" fmla="*/ 222936 w 162"/>
              <a:gd name="T17" fmla="*/ 141899 h 161"/>
              <a:gd name="T18" fmla="*/ 277813 w 162"/>
              <a:gd name="T19" fmla="*/ 131516 h 161"/>
              <a:gd name="T20" fmla="*/ 411574 w 162"/>
              <a:gd name="T21" fmla="*/ 221501 h 161"/>
              <a:gd name="T22" fmla="*/ 411574 w 162"/>
              <a:gd name="T23" fmla="*/ 332251 h 161"/>
              <a:gd name="T24" fmla="*/ 332689 w 162"/>
              <a:gd name="T25" fmla="*/ 411853 h 161"/>
              <a:gd name="T26" fmla="*/ 277813 w 162"/>
              <a:gd name="T27" fmla="*/ 422236 h 161"/>
              <a:gd name="T28" fmla="*/ 144051 w 162"/>
              <a:gd name="T29" fmla="*/ 332251 h 161"/>
              <a:gd name="T30" fmla="*/ 222936 w 162"/>
              <a:gd name="T31" fmla="*/ 141899 h 161"/>
              <a:gd name="T32" fmla="*/ 20579 w 162"/>
              <a:gd name="T33" fmla="*/ 370322 h 161"/>
              <a:gd name="T34" fmla="*/ 30868 w 162"/>
              <a:gd name="T35" fmla="*/ 377244 h 161"/>
              <a:gd name="T36" fmla="*/ 34298 w 162"/>
              <a:gd name="T37" fmla="*/ 377244 h 161"/>
              <a:gd name="T38" fmla="*/ 41157 w 162"/>
              <a:gd name="T39" fmla="*/ 363400 h 161"/>
              <a:gd name="T40" fmla="*/ 96034 w 162"/>
              <a:gd name="T41" fmla="*/ 100368 h 161"/>
              <a:gd name="T42" fmla="*/ 274383 w 162"/>
              <a:gd name="T43" fmla="*/ 24227 h 161"/>
              <a:gd name="T44" fmla="*/ 452731 w 162"/>
              <a:gd name="T45" fmla="*/ 93446 h 161"/>
              <a:gd name="T46" fmla="*/ 425293 w 162"/>
              <a:gd name="T47" fmla="*/ 93446 h 161"/>
              <a:gd name="T48" fmla="*/ 415004 w 162"/>
              <a:gd name="T49" fmla="*/ 107289 h 161"/>
              <a:gd name="T50" fmla="*/ 425293 w 162"/>
              <a:gd name="T51" fmla="*/ 117672 h 161"/>
              <a:gd name="T52" fmla="*/ 425293 w 162"/>
              <a:gd name="T53" fmla="*/ 117672 h 161"/>
              <a:gd name="T54" fmla="*/ 480170 w 162"/>
              <a:gd name="T55" fmla="*/ 117672 h 161"/>
              <a:gd name="T56" fmla="*/ 490459 w 162"/>
              <a:gd name="T57" fmla="*/ 114211 h 161"/>
              <a:gd name="T58" fmla="*/ 490459 w 162"/>
              <a:gd name="T59" fmla="*/ 107289 h 161"/>
              <a:gd name="T60" fmla="*/ 490459 w 162"/>
              <a:gd name="T61" fmla="*/ 48453 h 161"/>
              <a:gd name="T62" fmla="*/ 480170 w 162"/>
              <a:gd name="T63" fmla="*/ 38070 h 161"/>
              <a:gd name="T64" fmla="*/ 469880 w 162"/>
              <a:gd name="T65" fmla="*/ 51914 h 161"/>
              <a:gd name="T66" fmla="*/ 469880 w 162"/>
              <a:gd name="T67" fmla="*/ 79602 h 161"/>
              <a:gd name="T68" fmla="*/ 274383 w 162"/>
              <a:gd name="T69" fmla="*/ 0 h 161"/>
              <a:gd name="T70" fmla="*/ 82315 w 162"/>
              <a:gd name="T71" fmla="*/ 83063 h 161"/>
              <a:gd name="T72" fmla="*/ 10289 w 162"/>
              <a:gd name="T73" fmla="*/ 221501 h 161"/>
              <a:gd name="T74" fmla="*/ 20579 w 162"/>
              <a:gd name="T75" fmla="*/ 370322 h 161"/>
              <a:gd name="T76" fmla="*/ 459591 w 162"/>
              <a:gd name="T77" fmla="*/ 453384 h 161"/>
              <a:gd name="T78" fmla="*/ 102894 w 162"/>
              <a:gd name="T79" fmla="*/ 460306 h 161"/>
              <a:gd name="T80" fmla="*/ 130332 w 162"/>
              <a:gd name="T81" fmla="*/ 460306 h 161"/>
              <a:gd name="T82" fmla="*/ 140621 w 162"/>
              <a:gd name="T83" fmla="*/ 446463 h 161"/>
              <a:gd name="T84" fmla="*/ 130332 w 162"/>
              <a:gd name="T85" fmla="*/ 436080 h 161"/>
              <a:gd name="T86" fmla="*/ 130332 w 162"/>
              <a:gd name="T87" fmla="*/ 436080 h 161"/>
              <a:gd name="T88" fmla="*/ 75455 w 162"/>
              <a:gd name="T89" fmla="*/ 436080 h 161"/>
              <a:gd name="T90" fmla="*/ 65166 w 162"/>
              <a:gd name="T91" fmla="*/ 449924 h 161"/>
              <a:gd name="T92" fmla="*/ 65166 w 162"/>
              <a:gd name="T93" fmla="*/ 505299 h 161"/>
              <a:gd name="T94" fmla="*/ 75455 w 162"/>
              <a:gd name="T95" fmla="*/ 515682 h 161"/>
              <a:gd name="T96" fmla="*/ 75455 w 162"/>
              <a:gd name="T97" fmla="*/ 515682 h 161"/>
              <a:gd name="T98" fmla="*/ 85745 w 162"/>
              <a:gd name="T99" fmla="*/ 505299 h 161"/>
              <a:gd name="T100" fmla="*/ 85745 w 162"/>
              <a:gd name="T101" fmla="*/ 474150 h 161"/>
              <a:gd name="T102" fmla="*/ 277813 w 162"/>
              <a:gd name="T103" fmla="*/ 553752 h 161"/>
              <a:gd name="T104" fmla="*/ 473310 w 162"/>
              <a:gd name="T105" fmla="*/ 470689 h 161"/>
              <a:gd name="T106" fmla="*/ 545336 w 162"/>
              <a:gd name="T107" fmla="*/ 332251 h 161"/>
              <a:gd name="T108" fmla="*/ 535046 w 162"/>
              <a:gd name="T109" fmla="*/ 183430 h 161"/>
              <a:gd name="T110" fmla="*/ 521327 w 162"/>
              <a:gd name="T111" fmla="*/ 176508 h 161"/>
              <a:gd name="T112" fmla="*/ 514468 w 162"/>
              <a:gd name="T113" fmla="*/ 190352 h 161"/>
              <a:gd name="T114" fmla="*/ 459591 w 162"/>
              <a:gd name="T115" fmla="*/ 453384 h 16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2" h="161">
                <a:moveTo>
                  <a:pt x="81" y="128"/>
                </a:moveTo>
                <a:cubicBezTo>
                  <a:pt x="87" y="128"/>
                  <a:pt x="94" y="127"/>
                  <a:pt x="100" y="125"/>
                </a:cubicBezTo>
                <a:cubicBezTo>
                  <a:pt x="111" y="120"/>
                  <a:pt x="121" y="110"/>
                  <a:pt x="126" y="99"/>
                </a:cubicBezTo>
                <a:cubicBezTo>
                  <a:pt x="131" y="87"/>
                  <a:pt x="131" y="73"/>
                  <a:pt x="126" y="62"/>
                </a:cubicBezTo>
                <a:cubicBezTo>
                  <a:pt x="118" y="43"/>
                  <a:pt x="101" y="32"/>
                  <a:pt x="81" y="32"/>
                </a:cubicBezTo>
                <a:cubicBezTo>
                  <a:pt x="75" y="32"/>
                  <a:pt x="68" y="33"/>
                  <a:pt x="62" y="35"/>
                </a:cubicBezTo>
                <a:cubicBezTo>
                  <a:pt x="38" y="46"/>
                  <a:pt x="26" y="74"/>
                  <a:pt x="36" y="99"/>
                </a:cubicBezTo>
                <a:cubicBezTo>
                  <a:pt x="44" y="117"/>
                  <a:pt x="61" y="128"/>
                  <a:pt x="81" y="128"/>
                </a:cubicBezTo>
                <a:close/>
                <a:moveTo>
                  <a:pt x="65" y="41"/>
                </a:moveTo>
                <a:cubicBezTo>
                  <a:pt x="70" y="39"/>
                  <a:pt x="75" y="38"/>
                  <a:pt x="81" y="38"/>
                </a:cubicBezTo>
                <a:cubicBezTo>
                  <a:pt x="98" y="38"/>
                  <a:pt x="113" y="48"/>
                  <a:pt x="120" y="64"/>
                </a:cubicBezTo>
                <a:cubicBezTo>
                  <a:pt x="124" y="74"/>
                  <a:pt x="124" y="86"/>
                  <a:pt x="120" y="96"/>
                </a:cubicBezTo>
                <a:cubicBezTo>
                  <a:pt x="115" y="106"/>
                  <a:pt x="107" y="114"/>
                  <a:pt x="97" y="119"/>
                </a:cubicBezTo>
                <a:cubicBezTo>
                  <a:pt x="92" y="121"/>
                  <a:pt x="87" y="122"/>
                  <a:pt x="81" y="122"/>
                </a:cubicBezTo>
                <a:cubicBezTo>
                  <a:pt x="64" y="122"/>
                  <a:pt x="49" y="112"/>
                  <a:pt x="42" y="96"/>
                </a:cubicBezTo>
                <a:cubicBezTo>
                  <a:pt x="33" y="75"/>
                  <a:pt x="44" y="50"/>
                  <a:pt x="65" y="41"/>
                </a:cubicBezTo>
                <a:close/>
                <a:moveTo>
                  <a:pt x="6" y="107"/>
                </a:moveTo>
                <a:cubicBezTo>
                  <a:pt x="6" y="108"/>
                  <a:pt x="7" y="109"/>
                  <a:pt x="9" y="109"/>
                </a:cubicBezTo>
                <a:cubicBezTo>
                  <a:pt x="9" y="109"/>
                  <a:pt x="9" y="109"/>
                  <a:pt x="10" y="109"/>
                </a:cubicBezTo>
                <a:cubicBezTo>
                  <a:pt x="11" y="108"/>
                  <a:pt x="12" y="107"/>
                  <a:pt x="12" y="105"/>
                </a:cubicBezTo>
                <a:cubicBezTo>
                  <a:pt x="2" y="78"/>
                  <a:pt x="9" y="49"/>
                  <a:pt x="28" y="29"/>
                </a:cubicBezTo>
                <a:cubicBezTo>
                  <a:pt x="42" y="15"/>
                  <a:pt x="61" y="7"/>
                  <a:pt x="80" y="7"/>
                </a:cubicBezTo>
                <a:cubicBezTo>
                  <a:pt x="100" y="6"/>
                  <a:pt x="118" y="14"/>
                  <a:pt x="132" y="27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2" y="28"/>
                  <a:pt x="121" y="29"/>
                  <a:pt x="121" y="31"/>
                </a:cubicBezTo>
                <a:cubicBezTo>
                  <a:pt x="121" y="33"/>
                  <a:pt x="122" y="34"/>
                  <a:pt x="124" y="3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40" y="34"/>
                  <a:pt x="140" y="34"/>
                  <a:pt x="140" y="34"/>
                </a:cubicBezTo>
                <a:cubicBezTo>
                  <a:pt x="141" y="34"/>
                  <a:pt x="142" y="33"/>
                  <a:pt x="143" y="33"/>
                </a:cubicBezTo>
                <a:cubicBezTo>
                  <a:pt x="143" y="32"/>
                  <a:pt x="143" y="31"/>
                  <a:pt x="143" y="31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2" y="11"/>
                  <a:pt x="140" y="11"/>
                </a:cubicBezTo>
                <a:cubicBezTo>
                  <a:pt x="138" y="11"/>
                  <a:pt x="137" y="13"/>
                  <a:pt x="137" y="15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22" y="8"/>
                  <a:pt x="101" y="0"/>
                  <a:pt x="80" y="0"/>
                </a:cubicBezTo>
                <a:cubicBezTo>
                  <a:pt x="59" y="0"/>
                  <a:pt x="39" y="9"/>
                  <a:pt x="24" y="24"/>
                </a:cubicBezTo>
                <a:cubicBezTo>
                  <a:pt x="13" y="35"/>
                  <a:pt x="6" y="49"/>
                  <a:pt x="3" y="64"/>
                </a:cubicBezTo>
                <a:cubicBezTo>
                  <a:pt x="0" y="78"/>
                  <a:pt x="1" y="93"/>
                  <a:pt x="6" y="107"/>
                </a:cubicBezTo>
                <a:close/>
                <a:moveTo>
                  <a:pt x="134" y="131"/>
                </a:moveTo>
                <a:cubicBezTo>
                  <a:pt x="105" y="160"/>
                  <a:pt x="59" y="161"/>
                  <a:pt x="30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40" y="133"/>
                  <a:pt x="41" y="131"/>
                  <a:pt x="41" y="129"/>
                </a:cubicBezTo>
                <a:cubicBezTo>
                  <a:pt x="41" y="128"/>
                  <a:pt x="40" y="126"/>
                  <a:pt x="38" y="12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22" y="126"/>
                  <a:pt x="22" y="126"/>
                  <a:pt x="22" y="126"/>
                </a:cubicBezTo>
                <a:cubicBezTo>
                  <a:pt x="20" y="126"/>
                  <a:pt x="19" y="128"/>
                  <a:pt x="19" y="130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9" y="147"/>
                  <a:pt x="20" y="149"/>
                  <a:pt x="22" y="149"/>
                </a:cubicBezTo>
                <a:cubicBezTo>
                  <a:pt x="22" y="149"/>
                  <a:pt x="22" y="149"/>
                  <a:pt x="22" y="149"/>
                </a:cubicBezTo>
                <a:cubicBezTo>
                  <a:pt x="24" y="149"/>
                  <a:pt x="25" y="147"/>
                  <a:pt x="25" y="146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41" y="152"/>
                  <a:pt x="61" y="160"/>
                  <a:pt x="81" y="160"/>
                </a:cubicBezTo>
                <a:cubicBezTo>
                  <a:pt x="102" y="160"/>
                  <a:pt x="123" y="152"/>
                  <a:pt x="138" y="136"/>
                </a:cubicBezTo>
                <a:cubicBezTo>
                  <a:pt x="149" y="125"/>
                  <a:pt x="156" y="111"/>
                  <a:pt x="159" y="96"/>
                </a:cubicBezTo>
                <a:cubicBezTo>
                  <a:pt x="162" y="82"/>
                  <a:pt x="161" y="67"/>
                  <a:pt x="156" y="53"/>
                </a:cubicBezTo>
                <a:cubicBezTo>
                  <a:pt x="156" y="51"/>
                  <a:pt x="154" y="50"/>
                  <a:pt x="152" y="51"/>
                </a:cubicBezTo>
                <a:cubicBezTo>
                  <a:pt x="150" y="52"/>
                  <a:pt x="150" y="53"/>
                  <a:pt x="150" y="55"/>
                </a:cubicBezTo>
                <a:cubicBezTo>
                  <a:pt x="160" y="82"/>
                  <a:pt x="153" y="111"/>
                  <a:pt x="134" y="1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0" name="Freeform 46">
            <a:extLst>
              <a:ext uri="{FF2B5EF4-FFF2-40B4-BE49-F238E27FC236}">
                <a16:creationId xmlns:a16="http://schemas.microsoft.com/office/drawing/2014/main" id="{3D444E07-FA73-46C5-9B4C-EF632684A91E}"/>
              </a:ext>
            </a:extLst>
          </p:cNvPr>
          <p:cNvSpPr>
            <a:spLocks noEditPoints="1"/>
          </p:cNvSpPr>
          <p:nvPr/>
        </p:nvSpPr>
        <p:spPr bwMode="auto">
          <a:xfrm>
            <a:off x="5737341" y="2280388"/>
            <a:ext cx="440524" cy="423222"/>
          </a:xfrm>
          <a:custGeom>
            <a:avLst/>
            <a:gdLst>
              <a:gd name="T0" fmla="*/ 151051 w 160"/>
              <a:gd name="T1" fmla="*/ 369451 h 160"/>
              <a:gd name="T2" fmla="*/ 175081 w 160"/>
              <a:gd name="T3" fmla="*/ 435054 h 160"/>
              <a:gd name="T4" fmla="*/ 223143 w 160"/>
              <a:gd name="T5" fmla="*/ 459224 h 160"/>
              <a:gd name="T6" fmla="*/ 295235 w 160"/>
              <a:gd name="T7" fmla="*/ 431602 h 160"/>
              <a:gd name="T8" fmla="*/ 336431 w 160"/>
              <a:gd name="T9" fmla="*/ 459224 h 160"/>
              <a:gd name="T10" fmla="*/ 367328 w 160"/>
              <a:gd name="T11" fmla="*/ 400526 h 160"/>
              <a:gd name="T12" fmla="*/ 422255 w 160"/>
              <a:gd name="T13" fmla="*/ 376357 h 160"/>
              <a:gd name="T14" fmla="*/ 439420 w 160"/>
              <a:gd name="T15" fmla="*/ 303848 h 160"/>
              <a:gd name="T16" fmla="*/ 439420 w 160"/>
              <a:gd name="T17" fmla="*/ 248603 h 160"/>
              <a:gd name="T18" fmla="*/ 422255 w 160"/>
              <a:gd name="T19" fmla="*/ 176093 h 160"/>
              <a:gd name="T20" fmla="*/ 367328 w 160"/>
              <a:gd name="T21" fmla="*/ 151924 h 160"/>
              <a:gd name="T22" fmla="*/ 336431 w 160"/>
              <a:gd name="T23" fmla="*/ 93226 h 160"/>
              <a:gd name="T24" fmla="*/ 295235 w 160"/>
              <a:gd name="T25" fmla="*/ 120848 h 160"/>
              <a:gd name="T26" fmla="*/ 223143 w 160"/>
              <a:gd name="T27" fmla="*/ 93226 h 160"/>
              <a:gd name="T28" fmla="*/ 175081 w 160"/>
              <a:gd name="T29" fmla="*/ 117396 h 160"/>
              <a:gd name="T30" fmla="*/ 151051 w 160"/>
              <a:gd name="T31" fmla="*/ 182999 h 160"/>
              <a:gd name="T32" fmla="*/ 102989 w 160"/>
              <a:gd name="T33" fmla="*/ 189905 h 160"/>
              <a:gd name="T34" fmla="*/ 120154 w 160"/>
              <a:gd name="T35" fmla="*/ 255508 h 160"/>
              <a:gd name="T36" fmla="*/ 92690 w 160"/>
              <a:gd name="T37" fmla="*/ 317659 h 160"/>
              <a:gd name="T38" fmla="*/ 127020 w 160"/>
              <a:gd name="T39" fmla="*/ 376357 h 160"/>
              <a:gd name="T40" fmla="*/ 137319 w 160"/>
              <a:gd name="T41" fmla="*/ 314206 h 160"/>
              <a:gd name="T42" fmla="*/ 137319 w 160"/>
              <a:gd name="T43" fmla="*/ 238244 h 160"/>
              <a:gd name="T44" fmla="*/ 123587 w 160"/>
              <a:gd name="T45" fmla="*/ 200263 h 160"/>
              <a:gd name="T46" fmla="*/ 151051 w 160"/>
              <a:gd name="T47" fmla="*/ 207169 h 160"/>
              <a:gd name="T48" fmla="*/ 205978 w 160"/>
              <a:gd name="T49" fmla="*/ 151924 h 160"/>
              <a:gd name="T50" fmla="*/ 223143 w 160"/>
              <a:gd name="T51" fmla="*/ 113943 h 160"/>
              <a:gd name="T52" fmla="*/ 236875 w 160"/>
              <a:gd name="T53" fmla="*/ 138113 h 160"/>
              <a:gd name="T54" fmla="*/ 312400 w 160"/>
              <a:gd name="T55" fmla="*/ 138113 h 160"/>
              <a:gd name="T56" fmla="*/ 326132 w 160"/>
              <a:gd name="T57" fmla="*/ 113943 h 160"/>
              <a:gd name="T58" fmla="*/ 343297 w 160"/>
              <a:gd name="T59" fmla="*/ 151924 h 160"/>
              <a:gd name="T60" fmla="*/ 398224 w 160"/>
              <a:gd name="T61" fmla="*/ 207169 h 160"/>
              <a:gd name="T62" fmla="*/ 425688 w 160"/>
              <a:gd name="T63" fmla="*/ 200263 h 160"/>
              <a:gd name="T64" fmla="*/ 411956 w 160"/>
              <a:gd name="T65" fmla="*/ 238244 h 160"/>
              <a:gd name="T66" fmla="*/ 411956 w 160"/>
              <a:gd name="T67" fmla="*/ 314206 h 160"/>
              <a:gd name="T68" fmla="*/ 425688 w 160"/>
              <a:gd name="T69" fmla="*/ 352187 h 160"/>
              <a:gd name="T70" fmla="*/ 398224 w 160"/>
              <a:gd name="T71" fmla="*/ 345281 h 160"/>
              <a:gd name="T72" fmla="*/ 343297 w 160"/>
              <a:gd name="T73" fmla="*/ 400526 h 160"/>
              <a:gd name="T74" fmla="*/ 326132 w 160"/>
              <a:gd name="T75" fmla="*/ 438507 h 160"/>
              <a:gd name="T76" fmla="*/ 312400 w 160"/>
              <a:gd name="T77" fmla="*/ 414338 h 160"/>
              <a:gd name="T78" fmla="*/ 247174 w 160"/>
              <a:gd name="T79" fmla="*/ 407432 h 160"/>
              <a:gd name="T80" fmla="*/ 223143 w 160"/>
              <a:gd name="T81" fmla="*/ 438507 h 160"/>
              <a:gd name="T82" fmla="*/ 195679 w 160"/>
              <a:gd name="T83" fmla="*/ 424696 h 160"/>
              <a:gd name="T84" fmla="*/ 202545 w 160"/>
              <a:gd name="T85" fmla="*/ 386715 h 160"/>
              <a:gd name="T86" fmla="*/ 130453 w 160"/>
              <a:gd name="T87" fmla="*/ 355640 h 160"/>
              <a:gd name="T88" fmla="*/ 113288 w 160"/>
              <a:gd name="T89" fmla="*/ 328017 h 160"/>
              <a:gd name="T90" fmla="*/ 305534 w 160"/>
              <a:gd name="T91" fmla="*/ 348734 h 160"/>
              <a:gd name="T92" fmla="*/ 274638 w 160"/>
              <a:gd name="T93" fmla="*/ 196810 h 160"/>
              <a:gd name="T94" fmla="*/ 202545 w 160"/>
              <a:gd name="T95" fmla="*/ 307300 h 160"/>
              <a:gd name="T96" fmla="*/ 254040 w 160"/>
              <a:gd name="T97" fmla="*/ 224433 h 160"/>
              <a:gd name="T98" fmla="*/ 326132 w 160"/>
              <a:gd name="T99" fmla="*/ 296942 h 160"/>
              <a:gd name="T100" fmla="*/ 223143 w 160"/>
              <a:gd name="T101" fmla="*/ 296942 h 160"/>
              <a:gd name="T102" fmla="*/ 549275 w 160"/>
              <a:gd name="T103" fmla="*/ 276225 h 160"/>
              <a:gd name="T104" fmla="*/ 274638 w 160"/>
              <a:gd name="T105" fmla="*/ 552450 h 160"/>
              <a:gd name="T106" fmla="*/ 274638 w 160"/>
              <a:gd name="T107" fmla="*/ 531733 h 1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60">
                <a:moveTo>
                  <a:pt x="37" y="109"/>
                </a:moveTo>
                <a:cubicBezTo>
                  <a:pt x="38" y="109"/>
                  <a:pt x="39" y="109"/>
                  <a:pt x="40" y="109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7" y="110"/>
                  <a:pt x="50" y="113"/>
                  <a:pt x="53" y="116"/>
                </a:cubicBezTo>
                <a:cubicBezTo>
                  <a:pt x="51" y="120"/>
                  <a:pt x="51" y="120"/>
                  <a:pt x="51" y="120"/>
                </a:cubicBezTo>
                <a:cubicBezTo>
                  <a:pt x="50" y="122"/>
                  <a:pt x="50" y="124"/>
                  <a:pt x="51" y="126"/>
                </a:cubicBezTo>
                <a:cubicBezTo>
                  <a:pt x="52" y="128"/>
                  <a:pt x="53" y="129"/>
                  <a:pt x="55" y="130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3" y="133"/>
                  <a:pt x="64" y="133"/>
                  <a:pt x="65" y="133"/>
                </a:cubicBezTo>
                <a:cubicBezTo>
                  <a:pt x="68" y="133"/>
                  <a:pt x="71" y="131"/>
                  <a:pt x="72" y="129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8" y="125"/>
                  <a:pt x="82" y="125"/>
                  <a:pt x="86" y="125"/>
                </a:cubicBezTo>
                <a:cubicBezTo>
                  <a:pt x="88" y="129"/>
                  <a:pt x="88" y="129"/>
                  <a:pt x="88" y="129"/>
                </a:cubicBezTo>
                <a:cubicBezTo>
                  <a:pt x="89" y="131"/>
                  <a:pt x="92" y="133"/>
                  <a:pt x="95" y="133"/>
                </a:cubicBezTo>
                <a:cubicBezTo>
                  <a:pt x="96" y="133"/>
                  <a:pt x="97" y="133"/>
                  <a:pt x="98" y="133"/>
                </a:cubicBezTo>
                <a:cubicBezTo>
                  <a:pt x="105" y="130"/>
                  <a:pt x="105" y="130"/>
                  <a:pt x="105" y="130"/>
                </a:cubicBezTo>
                <a:cubicBezTo>
                  <a:pt x="109" y="128"/>
                  <a:pt x="110" y="124"/>
                  <a:pt x="109" y="12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0" y="113"/>
                  <a:pt x="113" y="110"/>
                  <a:pt x="116" y="107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1" y="109"/>
                  <a:pt x="122" y="109"/>
                  <a:pt x="123" y="109"/>
                </a:cubicBezTo>
                <a:cubicBezTo>
                  <a:pt x="126" y="109"/>
                  <a:pt x="129" y="108"/>
                  <a:pt x="130" y="105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4" y="94"/>
                  <a:pt x="132" y="89"/>
                  <a:pt x="128" y="88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2"/>
                  <a:pt x="125" y="78"/>
                  <a:pt x="125" y="74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32" y="71"/>
                  <a:pt x="134" y="66"/>
                  <a:pt x="133" y="62"/>
                </a:cubicBezTo>
                <a:cubicBezTo>
                  <a:pt x="130" y="55"/>
                  <a:pt x="130" y="55"/>
                  <a:pt x="130" y="55"/>
                </a:cubicBezTo>
                <a:cubicBezTo>
                  <a:pt x="129" y="53"/>
                  <a:pt x="126" y="51"/>
                  <a:pt x="123" y="51"/>
                </a:cubicBezTo>
                <a:cubicBezTo>
                  <a:pt x="122" y="51"/>
                  <a:pt x="121" y="51"/>
                  <a:pt x="120" y="51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113" y="50"/>
                  <a:pt x="110" y="47"/>
                  <a:pt x="107" y="44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10" y="36"/>
                  <a:pt x="109" y="32"/>
                  <a:pt x="105" y="30"/>
                </a:cubicBezTo>
                <a:cubicBezTo>
                  <a:pt x="98" y="27"/>
                  <a:pt x="98" y="27"/>
                  <a:pt x="98" y="27"/>
                </a:cubicBezTo>
                <a:cubicBezTo>
                  <a:pt x="97" y="27"/>
                  <a:pt x="96" y="27"/>
                  <a:pt x="95" y="27"/>
                </a:cubicBezTo>
                <a:cubicBezTo>
                  <a:pt x="92" y="27"/>
                  <a:pt x="89" y="29"/>
                  <a:pt x="88" y="32"/>
                </a:cubicBezTo>
                <a:cubicBezTo>
                  <a:pt x="86" y="35"/>
                  <a:pt x="86" y="35"/>
                  <a:pt x="86" y="35"/>
                </a:cubicBezTo>
                <a:cubicBezTo>
                  <a:pt x="82" y="35"/>
                  <a:pt x="78" y="35"/>
                  <a:pt x="74" y="35"/>
                </a:cubicBezTo>
                <a:cubicBezTo>
                  <a:pt x="72" y="32"/>
                  <a:pt x="72" y="32"/>
                  <a:pt x="72" y="32"/>
                </a:cubicBezTo>
                <a:cubicBezTo>
                  <a:pt x="71" y="29"/>
                  <a:pt x="68" y="27"/>
                  <a:pt x="65" y="27"/>
                </a:cubicBezTo>
                <a:cubicBezTo>
                  <a:pt x="64" y="27"/>
                  <a:pt x="63" y="27"/>
                  <a:pt x="62" y="27"/>
                </a:cubicBezTo>
                <a:cubicBezTo>
                  <a:pt x="55" y="30"/>
                  <a:pt x="55" y="30"/>
                  <a:pt x="55" y="30"/>
                </a:cubicBezTo>
                <a:cubicBezTo>
                  <a:pt x="53" y="31"/>
                  <a:pt x="52" y="32"/>
                  <a:pt x="51" y="34"/>
                </a:cubicBezTo>
                <a:cubicBezTo>
                  <a:pt x="50" y="36"/>
                  <a:pt x="50" y="38"/>
                  <a:pt x="51" y="4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7"/>
                  <a:pt x="47" y="50"/>
                  <a:pt x="44" y="53"/>
                </a:cubicBezTo>
                <a:cubicBezTo>
                  <a:pt x="40" y="51"/>
                  <a:pt x="40" y="51"/>
                  <a:pt x="40" y="51"/>
                </a:cubicBezTo>
                <a:cubicBezTo>
                  <a:pt x="39" y="51"/>
                  <a:pt x="38" y="51"/>
                  <a:pt x="37" y="51"/>
                </a:cubicBezTo>
                <a:cubicBezTo>
                  <a:pt x="34" y="51"/>
                  <a:pt x="31" y="52"/>
                  <a:pt x="30" y="55"/>
                </a:cubicBezTo>
                <a:cubicBezTo>
                  <a:pt x="27" y="62"/>
                  <a:pt x="27" y="62"/>
                  <a:pt x="27" y="62"/>
                </a:cubicBezTo>
                <a:cubicBezTo>
                  <a:pt x="26" y="66"/>
                  <a:pt x="28" y="71"/>
                  <a:pt x="31" y="72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8"/>
                  <a:pt x="35" y="82"/>
                  <a:pt x="35" y="86"/>
                </a:cubicBezTo>
                <a:cubicBezTo>
                  <a:pt x="31" y="88"/>
                  <a:pt x="31" y="88"/>
                  <a:pt x="31" y="88"/>
                </a:cubicBezTo>
                <a:cubicBezTo>
                  <a:pt x="30" y="89"/>
                  <a:pt x="28" y="90"/>
                  <a:pt x="27" y="92"/>
                </a:cubicBezTo>
                <a:cubicBezTo>
                  <a:pt x="27" y="94"/>
                  <a:pt x="27" y="96"/>
                  <a:pt x="27" y="98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1" y="108"/>
                  <a:pt x="34" y="109"/>
                  <a:pt x="37" y="109"/>
                </a:cubicBezTo>
                <a:close/>
                <a:moveTo>
                  <a:pt x="33" y="94"/>
                </a:moveTo>
                <a:cubicBezTo>
                  <a:pt x="33" y="94"/>
                  <a:pt x="34" y="94"/>
                  <a:pt x="34" y="94"/>
                </a:cubicBezTo>
                <a:cubicBezTo>
                  <a:pt x="40" y="91"/>
                  <a:pt x="40" y="91"/>
                  <a:pt x="40" y="91"/>
                </a:cubicBezTo>
                <a:cubicBezTo>
                  <a:pt x="42" y="91"/>
                  <a:pt x="42" y="89"/>
                  <a:pt x="42" y="87"/>
                </a:cubicBezTo>
                <a:cubicBezTo>
                  <a:pt x="41" y="83"/>
                  <a:pt x="41" y="77"/>
                  <a:pt x="42" y="72"/>
                </a:cubicBezTo>
                <a:cubicBezTo>
                  <a:pt x="42" y="71"/>
                  <a:pt x="42" y="69"/>
                  <a:pt x="40" y="69"/>
                </a:cubicBezTo>
                <a:cubicBezTo>
                  <a:pt x="34" y="66"/>
                  <a:pt x="34" y="66"/>
                  <a:pt x="34" y="66"/>
                </a:cubicBezTo>
                <a:cubicBezTo>
                  <a:pt x="33" y="66"/>
                  <a:pt x="33" y="65"/>
                  <a:pt x="33" y="65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57"/>
                  <a:pt x="37" y="57"/>
                  <a:pt x="37" y="57"/>
                </a:cubicBezTo>
                <a:cubicBezTo>
                  <a:pt x="37" y="57"/>
                  <a:pt x="38" y="57"/>
                  <a:pt x="38" y="57"/>
                </a:cubicBezTo>
                <a:cubicBezTo>
                  <a:pt x="44" y="60"/>
                  <a:pt x="44" y="60"/>
                  <a:pt x="44" y="60"/>
                </a:cubicBezTo>
                <a:cubicBezTo>
                  <a:pt x="46" y="60"/>
                  <a:pt x="47" y="60"/>
                  <a:pt x="48" y="59"/>
                </a:cubicBezTo>
                <a:cubicBezTo>
                  <a:pt x="51" y="54"/>
                  <a:pt x="54" y="51"/>
                  <a:pt x="59" y="48"/>
                </a:cubicBezTo>
                <a:cubicBezTo>
                  <a:pt x="60" y="47"/>
                  <a:pt x="60" y="45"/>
                  <a:pt x="60" y="44"/>
                </a:cubicBezTo>
                <a:cubicBezTo>
                  <a:pt x="57" y="38"/>
                  <a:pt x="57" y="38"/>
                  <a:pt x="57" y="38"/>
                </a:cubicBezTo>
                <a:cubicBezTo>
                  <a:pt x="57" y="37"/>
                  <a:pt x="57" y="36"/>
                  <a:pt x="58" y="36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6" y="33"/>
                  <a:pt x="66" y="33"/>
                  <a:pt x="66" y="34"/>
                </a:cubicBezTo>
                <a:cubicBezTo>
                  <a:pt x="69" y="40"/>
                  <a:pt x="69" y="40"/>
                  <a:pt x="69" y="40"/>
                </a:cubicBezTo>
                <a:cubicBezTo>
                  <a:pt x="69" y="42"/>
                  <a:pt x="71" y="43"/>
                  <a:pt x="73" y="42"/>
                </a:cubicBezTo>
                <a:cubicBezTo>
                  <a:pt x="77" y="41"/>
                  <a:pt x="83" y="41"/>
                  <a:pt x="88" y="42"/>
                </a:cubicBezTo>
                <a:cubicBezTo>
                  <a:pt x="89" y="43"/>
                  <a:pt x="91" y="42"/>
                  <a:pt x="91" y="40"/>
                </a:cubicBezTo>
                <a:cubicBezTo>
                  <a:pt x="94" y="34"/>
                  <a:pt x="94" y="34"/>
                  <a:pt x="94" y="34"/>
                </a:cubicBezTo>
                <a:cubicBezTo>
                  <a:pt x="94" y="33"/>
                  <a:pt x="94" y="33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102" y="36"/>
                  <a:pt x="102" y="36"/>
                  <a:pt x="102" y="36"/>
                </a:cubicBezTo>
                <a:cubicBezTo>
                  <a:pt x="103" y="36"/>
                  <a:pt x="103" y="37"/>
                  <a:pt x="103" y="38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46"/>
                  <a:pt x="100" y="47"/>
                  <a:pt x="101" y="48"/>
                </a:cubicBezTo>
                <a:cubicBezTo>
                  <a:pt x="106" y="51"/>
                  <a:pt x="109" y="54"/>
                  <a:pt x="112" y="59"/>
                </a:cubicBezTo>
                <a:cubicBezTo>
                  <a:pt x="113" y="60"/>
                  <a:pt x="115" y="60"/>
                  <a:pt x="116" y="60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2" y="57"/>
                  <a:pt x="123" y="57"/>
                  <a:pt x="123" y="57"/>
                </a:cubicBezTo>
                <a:cubicBezTo>
                  <a:pt x="123" y="57"/>
                  <a:pt x="124" y="57"/>
                  <a:pt x="124" y="58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7" y="65"/>
                  <a:pt x="127" y="66"/>
                  <a:pt x="126" y="66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18" y="70"/>
                  <a:pt x="117" y="71"/>
                  <a:pt x="118" y="73"/>
                </a:cubicBezTo>
                <a:cubicBezTo>
                  <a:pt x="119" y="78"/>
                  <a:pt x="119" y="83"/>
                  <a:pt x="118" y="88"/>
                </a:cubicBezTo>
                <a:cubicBezTo>
                  <a:pt x="117" y="89"/>
                  <a:pt x="118" y="91"/>
                  <a:pt x="120" y="91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27" y="94"/>
                  <a:pt x="127" y="95"/>
                  <a:pt x="127" y="95"/>
                </a:cubicBezTo>
                <a:cubicBezTo>
                  <a:pt x="124" y="102"/>
                  <a:pt x="124" y="102"/>
                  <a:pt x="124" y="102"/>
                </a:cubicBezTo>
                <a:cubicBezTo>
                  <a:pt x="124" y="103"/>
                  <a:pt x="123" y="103"/>
                  <a:pt x="123" y="103"/>
                </a:cubicBezTo>
                <a:cubicBezTo>
                  <a:pt x="123" y="103"/>
                  <a:pt x="122" y="103"/>
                  <a:pt x="122" y="103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14" y="100"/>
                  <a:pt x="113" y="100"/>
                  <a:pt x="112" y="101"/>
                </a:cubicBezTo>
                <a:cubicBezTo>
                  <a:pt x="109" y="106"/>
                  <a:pt x="106" y="109"/>
                  <a:pt x="101" y="112"/>
                </a:cubicBezTo>
                <a:cubicBezTo>
                  <a:pt x="100" y="113"/>
                  <a:pt x="100" y="115"/>
                  <a:pt x="100" y="116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103" y="123"/>
                  <a:pt x="103" y="124"/>
                  <a:pt x="102" y="124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5" y="127"/>
                  <a:pt x="95" y="127"/>
                  <a:pt x="95" y="127"/>
                </a:cubicBezTo>
                <a:cubicBezTo>
                  <a:pt x="94" y="127"/>
                  <a:pt x="94" y="127"/>
                  <a:pt x="94" y="126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91" y="118"/>
                  <a:pt x="89" y="118"/>
                  <a:pt x="88" y="118"/>
                </a:cubicBezTo>
                <a:cubicBezTo>
                  <a:pt x="88" y="118"/>
                  <a:pt x="88" y="118"/>
                  <a:pt x="87" y="118"/>
                </a:cubicBezTo>
                <a:cubicBezTo>
                  <a:pt x="83" y="119"/>
                  <a:pt x="77" y="119"/>
                  <a:pt x="72" y="118"/>
                </a:cubicBezTo>
                <a:cubicBezTo>
                  <a:pt x="71" y="118"/>
                  <a:pt x="69" y="118"/>
                  <a:pt x="69" y="120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7"/>
                  <a:pt x="66" y="127"/>
                  <a:pt x="65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7" y="124"/>
                  <a:pt x="57" y="123"/>
                  <a:pt x="57" y="123"/>
                </a:cubicBezTo>
                <a:cubicBezTo>
                  <a:pt x="57" y="123"/>
                  <a:pt x="57" y="123"/>
                  <a:pt x="57" y="122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15"/>
                  <a:pt x="60" y="113"/>
                  <a:pt x="59" y="112"/>
                </a:cubicBezTo>
                <a:cubicBezTo>
                  <a:pt x="54" y="109"/>
                  <a:pt x="51" y="106"/>
                  <a:pt x="48" y="101"/>
                </a:cubicBezTo>
                <a:cubicBezTo>
                  <a:pt x="47" y="100"/>
                  <a:pt x="45" y="100"/>
                  <a:pt x="44" y="100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38" y="103"/>
                  <a:pt x="37" y="103"/>
                  <a:pt x="37" y="103"/>
                </a:cubicBezTo>
                <a:cubicBezTo>
                  <a:pt x="37" y="103"/>
                  <a:pt x="36" y="103"/>
                  <a:pt x="36" y="102"/>
                </a:cubicBezTo>
                <a:cubicBezTo>
                  <a:pt x="33" y="95"/>
                  <a:pt x="33" y="95"/>
                  <a:pt x="33" y="95"/>
                </a:cubicBezTo>
                <a:cubicBezTo>
                  <a:pt x="33" y="95"/>
                  <a:pt x="33" y="95"/>
                  <a:pt x="33" y="94"/>
                </a:cubicBezTo>
                <a:close/>
                <a:moveTo>
                  <a:pt x="80" y="103"/>
                </a:moveTo>
                <a:cubicBezTo>
                  <a:pt x="83" y="103"/>
                  <a:pt x="86" y="103"/>
                  <a:pt x="89" y="101"/>
                </a:cubicBezTo>
                <a:cubicBezTo>
                  <a:pt x="95" y="99"/>
                  <a:pt x="99" y="95"/>
                  <a:pt x="101" y="89"/>
                </a:cubicBezTo>
                <a:cubicBezTo>
                  <a:pt x="104" y="83"/>
                  <a:pt x="104" y="77"/>
                  <a:pt x="101" y="71"/>
                </a:cubicBezTo>
                <a:cubicBezTo>
                  <a:pt x="98" y="62"/>
                  <a:pt x="89" y="57"/>
                  <a:pt x="80" y="57"/>
                </a:cubicBezTo>
                <a:cubicBezTo>
                  <a:pt x="77" y="57"/>
                  <a:pt x="74" y="57"/>
                  <a:pt x="71" y="59"/>
                </a:cubicBezTo>
                <a:cubicBezTo>
                  <a:pt x="65" y="61"/>
                  <a:pt x="61" y="65"/>
                  <a:pt x="59" y="71"/>
                </a:cubicBezTo>
                <a:cubicBezTo>
                  <a:pt x="56" y="77"/>
                  <a:pt x="56" y="83"/>
                  <a:pt x="59" y="89"/>
                </a:cubicBezTo>
                <a:cubicBezTo>
                  <a:pt x="62" y="98"/>
                  <a:pt x="71" y="103"/>
                  <a:pt x="80" y="103"/>
                </a:cubicBezTo>
                <a:close/>
                <a:moveTo>
                  <a:pt x="65" y="74"/>
                </a:moveTo>
                <a:cubicBezTo>
                  <a:pt x="66" y="70"/>
                  <a:pt x="70" y="66"/>
                  <a:pt x="74" y="65"/>
                </a:cubicBezTo>
                <a:cubicBezTo>
                  <a:pt x="76" y="64"/>
                  <a:pt x="78" y="63"/>
                  <a:pt x="80" y="63"/>
                </a:cubicBezTo>
                <a:cubicBezTo>
                  <a:pt x="87" y="63"/>
                  <a:pt x="93" y="67"/>
                  <a:pt x="95" y="74"/>
                </a:cubicBezTo>
                <a:cubicBezTo>
                  <a:pt x="97" y="78"/>
                  <a:pt x="97" y="82"/>
                  <a:pt x="95" y="86"/>
                </a:cubicBezTo>
                <a:cubicBezTo>
                  <a:pt x="94" y="90"/>
                  <a:pt x="91" y="94"/>
                  <a:pt x="86" y="95"/>
                </a:cubicBezTo>
                <a:cubicBezTo>
                  <a:pt x="84" y="96"/>
                  <a:pt x="82" y="97"/>
                  <a:pt x="80" y="97"/>
                </a:cubicBezTo>
                <a:cubicBezTo>
                  <a:pt x="73" y="97"/>
                  <a:pt x="67" y="93"/>
                  <a:pt x="65" y="86"/>
                </a:cubicBezTo>
                <a:cubicBezTo>
                  <a:pt x="63" y="82"/>
                  <a:pt x="63" y="78"/>
                  <a:pt x="65" y="74"/>
                </a:cubicBezTo>
                <a:close/>
                <a:moveTo>
                  <a:pt x="80" y="160"/>
                </a:move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lose/>
                <a:moveTo>
                  <a:pt x="80" y="6"/>
                </a:moveTo>
                <a:cubicBezTo>
                  <a:pt x="121" y="6"/>
                  <a:pt x="154" y="39"/>
                  <a:pt x="154" y="80"/>
                </a:cubicBezTo>
                <a:cubicBezTo>
                  <a:pt x="154" y="121"/>
                  <a:pt x="121" y="154"/>
                  <a:pt x="80" y="154"/>
                </a:cubicBezTo>
                <a:cubicBezTo>
                  <a:pt x="39" y="154"/>
                  <a:pt x="6" y="121"/>
                  <a:pt x="6" y="80"/>
                </a:cubicBezTo>
                <a:cubicBezTo>
                  <a:pt x="6" y="39"/>
                  <a:pt x="39" y="6"/>
                  <a:pt x="8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1" name="Freeform 47">
            <a:extLst>
              <a:ext uri="{FF2B5EF4-FFF2-40B4-BE49-F238E27FC236}">
                <a16:creationId xmlns:a16="http://schemas.microsoft.com/office/drawing/2014/main" id="{D387D74F-46DF-4728-B288-AA8682382A7F}"/>
              </a:ext>
            </a:extLst>
          </p:cNvPr>
          <p:cNvSpPr>
            <a:spLocks noEditPoints="1"/>
          </p:cNvSpPr>
          <p:nvPr/>
        </p:nvSpPr>
        <p:spPr bwMode="auto">
          <a:xfrm>
            <a:off x="5739400" y="4301396"/>
            <a:ext cx="443070" cy="423222"/>
          </a:xfrm>
          <a:custGeom>
            <a:avLst/>
            <a:gdLst>
              <a:gd name="T0" fmla="*/ 233333 w 161"/>
              <a:gd name="T1" fmla="*/ 72509 h 160"/>
              <a:gd name="T2" fmla="*/ 140686 w 161"/>
              <a:gd name="T3" fmla="*/ 117396 h 160"/>
              <a:gd name="T4" fmla="*/ 185294 w 161"/>
              <a:gd name="T5" fmla="*/ 186452 h 160"/>
              <a:gd name="T6" fmla="*/ 161274 w 161"/>
              <a:gd name="T7" fmla="*/ 124301 h 160"/>
              <a:gd name="T8" fmla="*/ 209313 w 161"/>
              <a:gd name="T9" fmla="*/ 127754 h 160"/>
              <a:gd name="T10" fmla="*/ 250490 w 161"/>
              <a:gd name="T11" fmla="*/ 37981 h 160"/>
              <a:gd name="T12" fmla="*/ 295098 w 161"/>
              <a:gd name="T13" fmla="*/ 55245 h 160"/>
              <a:gd name="T14" fmla="*/ 391176 w 161"/>
              <a:gd name="T15" fmla="*/ 31075 h 160"/>
              <a:gd name="T16" fmla="*/ 432352 w 161"/>
              <a:gd name="T17" fmla="*/ 44887 h 160"/>
              <a:gd name="T18" fmla="*/ 480391 w 161"/>
              <a:gd name="T19" fmla="*/ 131207 h 160"/>
              <a:gd name="T20" fmla="*/ 524999 w 161"/>
              <a:gd name="T21" fmla="*/ 151924 h 160"/>
              <a:gd name="T22" fmla="*/ 490685 w 161"/>
              <a:gd name="T23" fmla="*/ 186452 h 160"/>
              <a:gd name="T24" fmla="*/ 524999 w 161"/>
              <a:gd name="T25" fmla="*/ 276225 h 160"/>
              <a:gd name="T26" fmla="*/ 466666 w 161"/>
              <a:gd name="T27" fmla="*/ 300395 h 160"/>
              <a:gd name="T28" fmla="*/ 432352 w 161"/>
              <a:gd name="T29" fmla="*/ 390168 h 160"/>
              <a:gd name="T30" fmla="*/ 391176 w 161"/>
              <a:gd name="T31" fmla="*/ 400526 h 160"/>
              <a:gd name="T32" fmla="*/ 370588 w 161"/>
              <a:gd name="T33" fmla="*/ 407432 h 160"/>
              <a:gd name="T34" fmla="*/ 435784 w 161"/>
              <a:gd name="T35" fmla="*/ 414338 h 160"/>
              <a:gd name="T36" fmla="*/ 480391 w 161"/>
              <a:gd name="T37" fmla="*/ 321112 h 160"/>
              <a:gd name="T38" fmla="*/ 531862 w 161"/>
              <a:gd name="T39" fmla="*/ 248603 h 160"/>
              <a:gd name="T40" fmla="*/ 545587 w 161"/>
              <a:gd name="T41" fmla="*/ 165735 h 160"/>
              <a:gd name="T42" fmla="*/ 497548 w 161"/>
              <a:gd name="T43" fmla="*/ 100132 h 160"/>
              <a:gd name="T44" fmla="*/ 452940 w 161"/>
              <a:gd name="T45" fmla="*/ 34528 h 160"/>
              <a:gd name="T46" fmla="*/ 363725 w 161"/>
              <a:gd name="T47" fmla="*/ 37981 h 160"/>
              <a:gd name="T48" fmla="*/ 267647 w 161"/>
              <a:gd name="T49" fmla="*/ 6906 h 160"/>
              <a:gd name="T50" fmla="*/ 274509 w 161"/>
              <a:gd name="T51" fmla="*/ 151924 h 160"/>
              <a:gd name="T52" fmla="*/ 271078 w 161"/>
              <a:gd name="T53" fmla="*/ 214074 h 160"/>
              <a:gd name="T54" fmla="*/ 408333 w 161"/>
              <a:gd name="T55" fmla="*/ 214074 h 160"/>
              <a:gd name="T56" fmla="*/ 339705 w 161"/>
              <a:gd name="T57" fmla="*/ 307300 h 160"/>
              <a:gd name="T58" fmla="*/ 195588 w 161"/>
              <a:gd name="T59" fmla="*/ 528280 h 160"/>
              <a:gd name="T60" fmla="*/ 253921 w 161"/>
              <a:gd name="T61" fmla="*/ 517922 h 160"/>
              <a:gd name="T62" fmla="*/ 284803 w 161"/>
              <a:gd name="T63" fmla="*/ 462677 h 160"/>
              <a:gd name="T64" fmla="*/ 325980 w 161"/>
              <a:gd name="T65" fmla="*/ 397073 h 160"/>
              <a:gd name="T66" fmla="*/ 277941 w 161"/>
              <a:gd name="T67" fmla="*/ 321112 h 160"/>
              <a:gd name="T68" fmla="*/ 271078 w 161"/>
              <a:gd name="T69" fmla="*/ 265867 h 160"/>
              <a:gd name="T70" fmla="*/ 195588 w 161"/>
              <a:gd name="T71" fmla="*/ 258961 h 160"/>
              <a:gd name="T72" fmla="*/ 126961 w 161"/>
              <a:gd name="T73" fmla="*/ 248603 h 160"/>
              <a:gd name="T74" fmla="*/ 72059 w 161"/>
              <a:gd name="T75" fmla="*/ 255508 h 160"/>
              <a:gd name="T76" fmla="*/ 48039 w 161"/>
              <a:gd name="T77" fmla="*/ 321112 h 160"/>
              <a:gd name="T78" fmla="*/ 0 w 161"/>
              <a:gd name="T79" fmla="*/ 397073 h 160"/>
              <a:gd name="T80" fmla="*/ 41176 w 161"/>
              <a:gd name="T81" fmla="*/ 462677 h 160"/>
              <a:gd name="T82" fmla="*/ 89216 w 161"/>
              <a:gd name="T83" fmla="*/ 511016 h 160"/>
              <a:gd name="T84" fmla="*/ 150980 w 161"/>
              <a:gd name="T85" fmla="*/ 552450 h 160"/>
              <a:gd name="T86" fmla="*/ 72059 w 161"/>
              <a:gd name="T87" fmla="*/ 493752 h 160"/>
              <a:gd name="T88" fmla="*/ 54902 w 161"/>
              <a:gd name="T89" fmla="*/ 476488 h 160"/>
              <a:gd name="T90" fmla="*/ 44608 w 161"/>
              <a:gd name="T91" fmla="*/ 400526 h 160"/>
              <a:gd name="T92" fmla="*/ 24020 w 161"/>
              <a:gd name="T93" fmla="*/ 376357 h 160"/>
              <a:gd name="T94" fmla="*/ 68627 w 161"/>
              <a:gd name="T95" fmla="*/ 310753 h 160"/>
              <a:gd name="T96" fmla="*/ 72059 w 161"/>
              <a:gd name="T97" fmla="*/ 279678 h 160"/>
              <a:gd name="T98" fmla="*/ 140686 w 161"/>
              <a:gd name="T99" fmla="*/ 279678 h 160"/>
              <a:gd name="T100" fmla="*/ 175000 w 161"/>
              <a:gd name="T101" fmla="*/ 245150 h 160"/>
              <a:gd name="T102" fmla="*/ 223039 w 161"/>
              <a:gd name="T103" fmla="*/ 296942 h 160"/>
              <a:gd name="T104" fmla="*/ 253921 w 161"/>
              <a:gd name="T105" fmla="*/ 279678 h 160"/>
              <a:gd name="T106" fmla="*/ 253921 w 161"/>
              <a:gd name="T107" fmla="*/ 310753 h 160"/>
              <a:gd name="T108" fmla="*/ 301960 w 161"/>
              <a:gd name="T109" fmla="*/ 376357 h 160"/>
              <a:gd name="T110" fmla="*/ 281372 w 161"/>
              <a:gd name="T111" fmla="*/ 400526 h 160"/>
              <a:gd name="T112" fmla="*/ 267647 w 161"/>
              <a:gd name="T113" fmla="*/ 476488 h 160"/>
              <a:gd name="T114" fmla="*/ 253921 w 161"/>
              <a:gd name="T115" fmla="*/ 497205 h 160"/>
              <a:gd name="T116" fmla="*/ 185294 w 161"/>
              <a:gd name="T117" fmla="*/ 497205 h 160"/>
              <a:gd name="T118" fmla="*/ 150980 w 161"/>
              <a:gd name="T119" fmla="*/ 528280 h 160"/>
              <a:gd name="T120" fmla="*/ 102941 w 161"/>
              <a:gd name="T121" fmla="*/ 479941 h 160"/>
              <a:gd name="T122" fmla="*/ 161274 w 161"/>
              <a:gd name="T123" fmla="*/ 452318 h 160"/>
              <a:gd name="T124" fmla="*/ 205882 w 161"/>
              <a:gd name="T125" fmla="*/ 386715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1" h="160">
                <a:moveTo>
                  <a:pt x="78" y="2"/>
                </a:moveTo>
                <a:cubicBezTo>
                  <a:pt x="70" y="5"/>
                  <a:pt x="70" y="5"/>
                  <a:pt x="70" y="5"/>
                </a:cubicBezTo>
                <a:cubicBezTo>
                  <a:pt x="66" y="7"/>
                  <a:pt x="64" y="12"/>
                  <a:pt x="66" y="16"/>
                </a:cubicBezTo>
                <a:cubicBezTo>
                  <a:pt x="68" y="21"/>
                  <a:pt x="68" y="21"/>
                  <a:pt x="68" y="21"/>
                </a:cubicBezTo>
                <a:cubicBezTo>
                  <a:pt x="64" y="24"/>
                  <a:pt x="60" y="27"/>
                  <a:pt x="57" y="31"/>
                </a:cubicBezTo>
                <a:cubicBezTo>
                  <a:pt x="52" y="29"/>
                  <a:pt x="52" y="29"/>
                  <a:pt x="52" y="29"/>
                </a:cubicBezTo>
                <a:cubicBezTo>
                  <a:pt x="50" y="28"/>
                  <a:pt x="48" y="28"/>
                  <a:pt x="46" y="29"/>
                </a:cubicBezTo>
                <a:cubicBezTo>
                  <a:pt x="44" y="30"/>
                  <a:pt x="42" y="32"/>
                  <a:pt x="41" y="34"/>
                </a:cubicBezTo>
                <a:cubicBezTo>
                  <a:pt x="38" y="42"/>
                  <a:pt x="38" y="42"/>
                  <a:pt x="38" y="42"/>
                </a:cubicBezTo>
                <a:cubicBezTo>
                  <a:pt x="36" y="46"/>
                  <a:pt x="38" y="51"/>
                  <a:pt x="43" y="53"/>
                </a:cubicBezTo>
                <a:cubicBezTo>
                  <a:pt x="50" y="56"/>
                  <a:pt x="50" y="56"/>
                  <a:pt x="50" y="56"/>
                </a:cubicBezTo>
                <a:cubicBezTo>
                  <a:pt x="52" y="57"/>
                  <a:pt x="54" y="56"/>
                  <a:pt x="54" y="54"/>
                </a:cubicBezTo>
                <a:cubicBezTo>
                  <a:pt x="55" y="52"/>
                  <a:pt x="54" y="51"/>
                  <a:pt x="52" y="50"/>
                </a:cubicBezTo>
                <a:cubicBezTo>
                  <a:pt x="45" y="47"/>
                  <a:pt x="45" y="47"/>
                  <a:pt x="45" y="47"/>
                </a:cubicBezTo>
                <a:cubicBezTo>
                  <a:pt x="44" y="46"/>
                  <a:pt x="44" y="45"/>
                  <a:pt x="44" y="44"/>
                </a:cubicBezTo>
                <a:cubicBezTo>
                  <a:pt x="47" y="36"/>
                  <a:pt x="47" y="36"/>
                  <a:pt x="47" y="36"/>
                </a:cubicBezTo>
                <a:cubicBezTo>
                  <a:pt x="48" y="36"/>
                  <a:pt x="48" y="35"/>
                  <a:pt x="48" y="35"/>
                </a:cubicBezTo>
                <a:cubicBezTo>
                  <a:pt x="49" y="35"/>
                  <a:pt x="49" y="35"/>
                  <a:pt x="50" y="35"/>
                </a:cubicBezTo>
                <a:cubicBezTo>
                  <a:pt x="57" y="38"/>
                  <a:pt x="57" y="38"/>
                  <a:pt x="57" y="38"/>
                </a:cubicBezTo>
                <a:cubicBezTo>
                  <a:pt x="59" y="39"/>
                  <a:pt x="60" y="38"/>
                  <a:pt x="61" y="37"/>
                </a:cubicBezTo>
                <a:cubicBezTo>
                  <a:pt x="64" y="32"/>
                  <a:pt x="69" y="28"/>
                  <a:pt x="74" y="25"/>
                </a:cubicBezTo>
                <a:cubicBezTo>
                  <a:pt x="75" y="24"/>
                  <a:pt x="75" y="22"/>
                  <a:pt x="75" y="21"/>
                </a:cubicBezTo>
                <a:cubicBezTo>
                  <a:pt x="72" y="13"/>
                  <a:pt x="72" y="13"/>
                  <a:pt x="72" y="13"/>
                </a:cubicBezTo>
                <a:cubicBezTo>
                  <a:pt x="71" y="12"/>
                  <a:pt x="72" y="11"/>
                  <a:pt x="73" y="11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7"/>
                  <a:pt x="82" y="7"/>
                  <a:pt x="82" y="8"/>
                </a:cubicBezTo>
                <a:cubicBezTo>
                  <a:pt x="83" y="8"/>
                  <a:pt x="83" y="8"/>
                  <a:pt x="83" y="9"/>
                </a:cubicBezTo>
                <a:cubicBezTo>
                  <a:pt x="86" y="16"/>
                  <a:pt x="86" y="16"/>
                  <a:pt x="86" y="16"/>
                </a:cubicBezTo>
                <a:cubicBezTo>
                  <a:pt x="87" y="17"/>
                  <a:pt x="88" y="18"/>
                  <a:pt x="90" y="18"/>
                </a:cubicBezTo>
                <a:cubicBezTo>
                  <a:pt x="96" y="17"/>
                  <a:pt x="102" y="17"/>
                  <a:pt x="108" y="18"/>
                </a:cubicBezTo>
                <a:cubicBezTo>
                  <a:pt x="109" y="18"/>
                  <a:pt x="111" y="17"/>
                  <a:pt x="111" y="16"/>
                </a:cubicBezTo>
                <a:cubicBezTo>
                  <a:pt x="114" y="9"/>
                  <a:pt x="114" y="9"/>
                  <a:pt x="114" y="9"/>
                </a:cubicBezTo>
                <a:cubicBezTo>
                  <a:pt x="115" y="8"/>
                  <a:pt x="116" y="7"/>
                  <a:pt x="117" y="8"/>
                </a:cubicBezTo>
                <a:cubicBezTo>
                  <a:pt x="125" y="11"/>
                  <a:pt x="125" y="11"/>
                  <a:pt x="125" y="11"/>
                </a:cubicBezTo>
                <a:cubicBezTo>
                  <a:pt x="125" y="11"/>
                  <a:pt x="126" y="11"/>
                  <a:pt x="126" y="12"/>
                </a:cubicBezTo>
                <a:cubicBezTo>
                  <a:pt x="126" y="12"/>
                  <a:pt x="126" y="13"/>
                  <a:pt x="126" y="13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2" y="22"/>
                  <a:pt x="123" y="24"/>
                  <a:pt x="124" y="25"/>
                </a:cubicBezTo>
                <a:cubicBezTo>
                  <a:pt x="129" y="28"/>
                  <a:pt x="133" y="32"/>
                  <a:pt x="136" y="37"/>
                </a:cubicBezTo>
                <a:cubicBezTo>
                  <a:pt x="137" y="38"/>
                  <a:pt x="139" y="39"/>
                  <a:pt x="140" y="38"/>
                </a:cubicBezTo>
                <a:cubicBezTo>
                  <a:pt x="148" y="35"/>
                  <a:pt x="148" y="35"/>
                  <a:pt x="148" y="35"/>
                </a:cubicBezTo>
                <a:cubicBezTo>
                  <a:pt x="148" y="35"/>
                  <a:pt x="149" y="35"/>
                  <a:pt x="149" y="35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4" y="45"/>
                  <a:pt x="154" y="45"/>
                  <a:pt x="153" y="46"/>
                </a:cubicBezTo>
                <a:cubicBezTo>
                  <a:pt x="153" y="46"/>
                  <a:pt x="153" y="47"/>
                  <a:pt x="152" y="47"/>
                </a:cubicBezTo>
                <a:cubicBezTo>
                  <a:pt x="145" y="50"/>
                  <a:pt x="145" y="50"/>
                  <a:pt x="145" y="50"/>
                </a:cubicBezTo>
                <a:cubicBezTo>
                  <a:pt x="144" y="50"/>
                  <a:pt x="143" y="52"/>
                  <a:pt x="143" y="54"/>
                </a:cubicBezTo>
                <a:cubicBezTo>
                  <a:pt x="144" y="59"/>
                  <a:pt x="144" y="65"/>
                  <a:pt x="143" y="71"/>
                </a:cubicBezTo>
                <a:cubicBezTo>
                  <a:pt x="143" y="73"/>
                  <a:pt x="144" y="74"/>
                  <a:pt x="145" y="75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3" y="78"/>
                  <a:pt x="154" y="79"/>
                  <a:pt x="153" y="80"/>
                </a:cubicBezTo>
                <a:cubicBezTo>
                  <a:pt x="150" y="88"/>
                  <a:pt x="150" y="88"/>
                  <a:pt x="150" y="88"/>
                </a:cubicBezTo>
                <a:cubicBezTo>
                  <a:pt x="150" y="89"/>
                  <a:pt x="149" y="90"/>
                  <a:pt x="148" y="89"/>
                </a:cubicBezTo>
                <a:cubicBezTo>
                  <a:pt x="140" y="86"/>
                  <a:pt x="140" y="86"/>
                  <a:pt x="140" y="86"/>
                </a:cubicBezTo>
                <a:cubicBezTo>
                  <a:pt x="139" y="86"/>
                  <a:pt x="137" y="86"/>
                  <a:pt x="136" y="87"/>
                </a:cubicBezTo>
                <a:cubicBezTo>
                  <a:pt x="133" y="92"/>
                  <a:pt x="129" y="97"/>
                  <a:pt x="124" y="100"/>
                </a:cubicBezTo>
                <a:cubicBezTo>
                  <a:pt x="123" y="101"/>
                  <a:pt x="122" y="102"/>
                  <a:pt x="123" y="104"/>
                </a:cubicBezTo>
                <a:cubicBezTo>
                  <a:pt x="126" y="111"/>
                  <a:pt x="126" y="111"/>
                  <a:pt x="126" y="111"/>
                </a:cubicBezTo>
                <a:cubicBezTo>
                  <a:pt x="126" y="112"/>
                  <a:pt x="126" y="112"/>
                  <a:pt x="126" y="113"/>
                </a:cubicBezTo>
                <a:cubicBezTo>
                  <a:pt x="126" y="113"/>
                  <a:pt x="125" y="113"/>
                  <a:pt x="125" y="114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5" y="117"/>
                  <a:pt x="114" y="116"/>
                  <a:pt x="114" y="116"/>
                </a:cubicBezTo>
                <a:cubicBezTo>
                  <a:pt x="111" y="109"/>
                  <a:pt x="111" y="109"/>
                  <a:pt x="111" y="109"/>
                </a:cubicBezTo>
                <a:cubicBezTo>
                  <a:pt x="110" y="107"/>
                  <a:pt x="109" y="106"/>
                  <a:pt x="107" y="107"/>
                </a:cubicBezTo>
                <a:cubicBezTo>
                  <a:pt x="105" y="108"/>
                  <a:pt x="104" y="109"/>
                  <a:pt x="105" y="111"/>
                </a:cubicBezTo>
                <a:cubicBezTo>
                  <a:pt x="108" y="118"/>
                  <a:pt x="108" y="118"/>
                  <a:pt x="108" y="118"/>
                </a:cubicBezTo>
                <a:cubicBezTo>
                  <a:pt x="109" y="120"/>
                  <a:pt x="111" y="122"/>
                  <a:pt x="113" y="123"/>
                </a:cubicBezTo>
                <a:cubicBezTo>
                  <a:pt x="114" y="123"/>
                  <a:pt x="115" y="124"/>
                  <a:pt x="116" y="124"/>
                </a:cubicBezTo>
                <a:cubicBezTo>
                  <a:pt x="117" y="124"/>
                  <a:pt x="118" y="123"/>
                  <a:pt x="119" y="123"/>
                </a:cubicBezTo>
                <a:cubicBezTo>
                  <a:pt x="127" y="120"/>
                  <a:pt x="127" y="120"/>
                  <a:pt x="127" y="120"/>
                </a:cubicBezTo>
                <a:cubicBezTo>
                  <a:pt x="129" y="119"/>
                  <a:pt x="131" y="117"/>
                  <a:pt x="132" y="115"/>
                </a:cubicBezTo>
                <a:cubicBezTo>
                  <a:pt x="133" y="113"/>
                  <a:pt x="133" y="111"/>
                  <a:pt x="132" y="109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34" y="101"/>
                  <a:pt x="137" y="97"/>
                  <a:pt x="140" y="93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49" y="97"/>
                  <a:pt x="154" y="95"/>
                  <a:pt x="156" y="91"/>
                </a:cubicBezTo>
                <a:cubicBezTo>
                  <a:pt x="159" y="83"/>
                  <a:pt x="159" y="83"/>
                  <a:pt x="159" y="83"/>
                </a:cubicBezTo>
                <a:cubicBezTo>
                  <a:pt x="161" y="78"/>
                  <a:pt x="159" y="74"/>
                  <a:pt x="155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1" y="65"/>
                  <a:pt x="151" y="60"/>
                  <a:pt x="150" y="55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7" y="52"/>
                  <a:pt x="159" y="50"/>
                  <a:pt x="159" y="48"/>
                </a:cubicBezTo>
                <a:cubicBezTo>
                  <a:pt x="160" y="46"/>
                  <a:pt x="160" y="44"/>
                  <a:pt x="159" y="42"/>
                </a:cubicBezTo>
                <a:cubicBezTo>
                  <a:pt x="156" y="34"/>
                  <a:pt x="156" y="34"/>
                  <a:pt x="156" y="34"/>
                </a:cubicBezTo>
                <a:cubicBezTo>
                  <a:pt x="155" y="32"/>
                  <a:pt x="154" y="30"/>
                  <a:pt x="152" y="29"/>
                </a:cubicBezTo>
                <a:cubicBezTo>
                  <a:pt x="149" y="28"/>
                  <a:pt x="147" y="28"/>
                  <a:pt x="145" y="29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37" y="27"/>
                  <a:pt x="134" y="24"/>
                  <a:pt x="130" y="21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33" y="14"/>
                  <a:pt x="133" y="12"/>
                  <a:pt x="132" y="10"/>
                </a:cubicBezTo>
                <a:cubicBezTo>
                  <a:pt x="131" y="7"/>
                  <a:pt x="129" y="6"/>
                  <a:pt x="127" y="5"/>
                </a:cubicBezTo>
                <a:cubicBezTo>
                  <a:pt x="119" y="2"/>
                  <a:pt x="119" y="2"/>
                  <a:pt x="119" y="2"/>
                </a:cubicBezTo>
                <a:cubicBezTo>
                  <a:pt x="115" y="0"/>
                  <a:pt x="110" y="2"/>
                  <a:pt x="108" y="6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101" y="10"/>
                  <a:pt x="96" y="10"/>
                  <a:pt x="91" y="11"/>
                </a:cubicBezTo>
                <a:cubicBezTo>
                  <a:pt x="89" y="6"/>
                  <a:pt x="89" y="6"/>
                  <a:pt x="89" y="6"/>
                </a:cubicBezTo>
                <a:cubicBezTo>
                  <a:pt x="88" y="4"/>
                  <a:pt x="87" y="2"/>
                  <a:pt x="85" y="2"/>
                </a:cubicBezTo>
                <a:cubicBezTo>
                  <a:pt x="83" y="1"/>
                  <a:pt x="80" y="1"/>
                  <a:pt x="78" y="2"/>
                </a:cubicBezTo>
                <a:close/>
                <a:moveTo>
                  <a:pt x="125" y="62"/>
                </a:moveTo>
                <a:cubicBezTo>
                  <a:pt x="125" y="48"/>
                  <a:pt x="113" y="36"/>
                  <a:pt x="99" y="36"/>
                </a:cubicBezTo>
                <a:cubicBezTo>
                  <a:pt x="99" y="36"/>
                  <a:pt x="99" y="36"/>
                  <a:pt x="99" y="36"/>
                </a:cubicBezTo>
                <a:cubicBezTo>
                  <a:pt x="92" y="36"/>
                  <a:pt x="85" y="39"/>
                  <a:pt x="80" y="44"/>
                </a:cubicBezTo>
                <a:cubicBezTo>
                  <a:pt x="75" y="49"/>
                  <a:pt x="72" y="55"/>
                  <a:pt x="72" y="62"/>
                </a:cubicBezTo>
                <a:cubicBezTo>
                  <a:pt x="72" y="64"/>
                  <a:pt x="74" y="66"/>
                  <a:pt x="76" y="66"/>
                </a:cubicBezTo>
                <a:cubicBezTo>
                  <a:pt x="76" y="66"/>
                  <a:pt x="76" y="66"/>
                  <a:pt x="76" y="66"/>
                </a:cubicBezTo>
                <a:cubicBezTo>
                  <a:pt x="77" y="66"/>
                  <a:pt x="79" y="64"/>
                  <a:pt x="79" y="62"/>
                </a:cubicBezTo>
                <a:cubicBezTo>
                  <a:pt x="79" y="57"/>
                  <a:pt x="81" y="52"/>
                  <a:pt x="85" y="48"/>
                </a:cubicBezTo>
                <a:cubicBezTo>
                  <a:pt x="88" y="45"/>
                  <a:pt x="93" y="42"/>
                  <a:pt x="99" y="42"/>
                </a:cubicBezTo>
                <a:cubicBezTo>
                  <a:pt x="99" y="42"/>
                  <a:pt x="99" y="42"/>
                  <a:pt x="99" y="42"/>
                </a:cubicBezTo>
                <a:cubicBezTo>
                  <a:pt x="110" y="42"/>
                  <a:pt x="118" y="51"/>
                  <a:pt x="119" y="62"/>
                </a:cubicBezTo>
                <a:cubicBezTo>
                  <a:pt x="119" y="73"/>
                  <a:pt x="110" y="82"/>
                  <a:pt x="99" y="82"/>
                </a:cubicBezTo>
                <a:cubicBezTo>
                  <a:pt x="97" y="82"/>
                  <a:pt x="96" y="84"/>
                  <a:pt x="96" y="85"/>
                </a:cubicBezTo>
                <a:cubicBezTo>
                  <a:pt x="96" y="87"/>
                  <a:pt x="97" y="89"/>
                  <a:pt x="99" y="89"/>
                </a:cubicBezTo>
                <a:cubicBezTo>
                  <a:pt x="99" y="89"/>
                  <a:pt x="99" y="89"/>
                  <a:pt x="99" y="89"/>
                </a:cubicBezTo>
                <a:cubicBezTo>
                  <a:pt x="113" y="88"/>
                  <a:pt x="125" y="77"/>
                  <a:pt x="125" y="62"/>
                </a:cubicBezTo>
                <a:close/>
                <a:moveTo>
                  <a:pt x="44" y="160"/>
                </a:moveTo>
                <a:cubicBezTo>
                  <a:pt x="50" y="160"/>
                  <a:pt x="50" y="160"/>
                  <a:pt x="50" y="160"/>
                </a:cubicBezTo>
                <a:cubicBezTo>
                  <a:pt x="54" y="160"/>
                  <a:pt x="57" y="156"/>
                  <a:pt x="57" y="153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61" y="148"/>
                  <a:pt x="64" y="147"/>
                  <a:pt x="66" y="146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70" y="149"/>
                  <a:pt x="72" y="150"/>
                  <a:pt x="74" y="150"/>
                </a:cubicBezTo>
                <a:cubicBezTo>
                  <a:pt x="76" y="150"/>
                  <a:pt x="77" y="149"/>
                  <a:pt x="79" y="14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84" y="142"/>
                  <a:pt x="85" y="140"/>
                  <a:pt x="85" y="139"/>
                </a:cubicBezTo>
                <a:cubicBezTo>
                  <a:pt x="85" y="137"/>
                  <a:pt x="84" y="135"/>
                  <a:pt x="83" y="134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82" y="129"/>
                  <a:pt x="84" y="126"/>
                  <a:pt x="84" y="122"/>
                </a:cubicBezTo>
                <a:cubicBezTo>
                  <a:pt x="88" y="122"/>
                  <a:pt x="88" y="122"/>
                  <a:pt x="88" y="122"/>
                </a:cubicBezTo>
                <a:cubicBezTo>
                  <a:pt x="92" y="122"/>
                  <a:pt x="95" y="119"/>
                  <a:pt x="95" y="115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05"/>
                  <a:pt x="92" y="102"/>
                  <a:pt x="88" y="102"/>
                </a:cubicBezTo>
                <a:cubicBezTo>
                  <a:pt x="84" y="102"/>
                  <a:pt x="84" y="102"/>
                  <a:pt x="84" y="102"/>
                </a:cubicBezTo>
                <a:cubicBezTo>
                  <a:pt x="84" y="99"/>
                  <a:pt x="82" y="96"/>
                  <a:pt x="81" y="93"/>
                </a:cubicBezTo>
                <a:cubicBezTo>
                  <a:pt x="83" y="91"/>
                  <a:pt x="83" y="91"/>
                  <a:pt x="83" y="91"/>
                </a:cubicBezTo>
                <a:cubicBezTo>
                  <a:pt x="84" y="90"/>
                  <a:pt x="85" y="88"/>
                  <a:pt x="85" y="86"/>
                </a:cubicBezTo>
                <a:cubicBezTo>
                  <a:pt x="85" y="84"/>
                  <a:pt x="84" y="82"/>
                  <a:pt x="83" y="81"/>
                </a:cubicBezTo>
                <a:cubicBezTo>
                  <a:pt x="79" y="77"/>
                  <a:pt x="79" y="77"/>
                  <a:pt x="79" y="77"/>
                </a:cubicBezTo>
                <a:cubicBezTo>
                  <a:pt x="77" y="75"/>
                  <a:pt x="76" y="74"/>
                  <a:pt x="74" y="74"/>
                </a:cubicBezTo>
                <a:cubicBezTo>
                  <a:pt x="72" y="74"/>
                  <a:pt x="70" y="75"/>
                  <a:pt x="69" y="77"/>
                </a:cubicBezTo>
                <a:cubicBezTo>
                  <a:pt x="66" y="79"/>
                  <a:pt x="66" y="79"/>
                  <a:pt x="66" y="79"/>
                </a:cubicBezTo>
                <a:cubicBezTo>
                  <a:pt x="64" y="77"/>
                  <a:pt x="61" y="76"/>
                  <a:pt x="57" y="75"/>
                </a:cubicBezTo>
                <a:cubicBezTo>
                  <a:pt x="57" y="72"/>
                  <a:pt x="57" y="72"/>
                  <a:pt x="57" y="72"/>
                </a:cubicBezTo>
                <a:cubicBezTo>
                  <a:pt x="57" y="68"/>
                  <a:pt x="54" y="65"/>
                  <a:pt x="50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0" y="65"/>
                  <a:pt x="37" y="68"/>
                  <a:pt x="37" y="72"/>
                </a:cubicBezTo>
                <a:cubicBezTo>
                  <a:pt x="37" y="75"/>
                  <a:pt x="37" y="75"/>
                  <a:pt x="37" y="75"/>
                </a:cubicBezTo>
                <a:cubicBezTo>
                  <a:pt x="34" y="76"/>
                  <a:pt x="31" y="77"/>
                  <a:pt x="28" y="79"/>
                </a:cubicBezTo>
                <a:cubicBezTo>
                  <a:pt x="26" y="77"/>
                  <a:pt x="26" y="77"/>
                  <a:pt x="26" y="77"/>
                </a:cubicBezTo>
                <a:cubicBezTo>
                  <a:pt x="25" y="75"/>
                  <a:pt x="23" y="74"/>
                  <a:pt x="21" y="74"/>
                </a:cubicBezTo>
                <a:cubicBezTo>
                  <a:pt x="19" y="74"/>
                  <a:pt x="17" y="75"/>
                  <a:pt x="16" y="77"/>
                </a:cubicBezTo>
                <a:cubicBezTo>
                  <a:pt x="12" y="81"/>
                  <a:pt x="12" y="81"/>
                  <a:pt x="12" y="81"/>
                </a:cubicBezTo>
                <a:cubicBezTo>
                  <a:pt x="9" y="84"/>
                  <a:pt x="9" y="88"/>
                  <a:pt x="12" y="91"/>
                </a:cubicBezTo>
                <a:cubicBezTo>
                  <a:pt x="14" y="93"/>
                  <a:pt x="14" y="93"/>
                  <a:pt x="14" y="93"/>
                </a:cubicBezTo>
                <a:cubicBezTo>
                  <a:pt x="12" y="96"/>
                  <a:pt x="11" y="99"/>
                  <a:pt x="10" y="102"/>
                </a:cubicBezTo>
                <a:cubicBezTo>
                  <a:pt x="7" y="102"/>
                  <a:pt x="7" y="102"/>
                  <a:pt x="7" y="102"/>
                </a:cubicBezTo>
                <a:cubicBezTo>
                  <a:pt x="3" y="102"/>
                  <a:pt x="0" y="105"/>
                  <a:pt x="0" y="109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9"/>
                  <a:pt x="3" y="122"/>
                  <a:pt x="7" y="122"/>
                </a:cubicBezTo>
                <a:cubicBezTo>
                  <a:pt x="10" y="122"/>
                  <a:pt x="10" y="122"/>
                  <a:pt x="10" y="122"/>
                </a:cubicBezTo>
                <a:cubicBezTo>
                  <a:pt x="11" y="126"/>
                  <a:pt x="12" y="129"/>
                  <a:pt x="14" y="131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9" y="136"/>
                  <a:pt x="9" y="141"/>
                  <a:pt x="12" y="143"/>
                </a:cubicBezTo>
                <a:cubicBezTo>
                  <a:pt x="16" y="148"/>
                  <a:pt x="16" y="148"/>
                  <a:pt x="16" y="148"/>
                </a:cubicBezTo>
                <a:cubicBezTo>
                  <a:pt x="17" y="149"/>
                  <a:pt x="19" y="150"/>
                  <a:pt x="21" y="150"/>
                </a:cubicBezTo>
                <a:cubicBezTo>
                  <a:pt x="23" y="150"/>
                  <a:pt x="25" y="149"/>
                  <a:pt x="26" y="148"/>
                </a:cubicBezTo>
                <a:cubicBezTo>
                  <a:pt x="28" y="146"/>
                  <a:pt x="28" y="146"/>
                  <a:pt x="28" y="146"/>
                </a:cubicBezTo>
                <a:cubicBezTo>
                  <a:pt x="31" y="147"/>
                  <a:pt x="34" y="148"/>
                  <a:pt x="37" y="149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7" y="156"/>
                  <a:pt x="40" y="160"/>
                  <a:pt x="44" y="160"/>
                </a:cubicBezTo>
                <a:close/>
                <a:moveTo>
                  <a:pt x="30" y="139"/>
                </a:moveTo>
                <a:cubicBezTo>
                  <a:pt x="29" y="139"/>
                  <a:pt x="28" y="138"/>
                  <a:pt x="28" y="138"/>
                </a:cubicBezTo>
                <a:cubicBezTo>
                  <a:pt x="27" y="138"/>
                  <a:pt x="26" y="139"/>
                  <a:pt x="26" y="139"/>
                </a:cubicBezTo>
                <a:cubicBezTo>
                  <a:pt x="21" y="143"/>
                  <a:pt x="21" y="143"/>
                  <a:pt x="21" y="143"/>
                </a:cubicBezTo>
                <a:cubicBezTo>
                  <a:pt x="21" y="143"/>
                  <a:pt x="21" y="143"/>
                  <a:pt x="21" y="143"/>
                </a:cubicBezTo>
                <a:cubicBezTo>
                  <a:pt x="21" y="143"/>
                  <a:pt x="21" y="143"/>
                  <a:pt x="21" y="143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20" y="134"/>
                  <a:pt x="20" y="134"/>
                  <a:pt x="20" y="134"/>
                </a:cubicBezTo>
                <a:cubicBezTo>
                  <a:pt x="21" y="133"/>
                  <a:pt x="22" y="131"/>
                  <a:pt x="21" y="130"/>
                </a:cubicBezTo>
                <a:cubicBezTo>
                  <a:pt x="18" y="127"/>
                  <a:pt x="17" y="123"/>
                  <a:pt x="16" y="119"/>
                </a:cubicBezTo>
                <a:cubicBezTo>
                  <a:pt x="16" y="117"/>
                  <a:pt x="14" y="116"/>
                  <a:pt x="13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7" y="116"/>
                  <a:pt x="6" y="116"/>
                  <a:pt x="6" y="115"/>
                </a:cubicBezTo>
                <a:cubicBezTo>
                  <a:pt x="6" y="109"/>
                  <a:pt x="6" y="109"/>
                  <a:pt x="6" y="109"/>
                </a:cubicBezTo>
                <a:cubicBezTo>
                  <a:pt x="6" y="109"/>
                  <a:pt x="7" y="109"/>
                  <a:pt x="7" y="109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4" y="109"/>
                  <a:pt x="16" y="107"/>
                  <a:pt x="16" y="106"/>
                </a:cubicBezTo>
                <a:cubicBezTo>
                  <a:pt x="17" y="102"/>
                  <a:pt x="18" y="98"/>
                  <a:pt x="21" y="94"/>
                </a:cubicBezTo>
                <a:cubicBezTo>
                  <a:pt x="22" y="93"/>
                  <a:pt x="21" y="91"/>
                  <a:pt x="20" y="90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21" y="81"/>
                  <a:pt x="21" y="81"/>
                  <a:pt x="21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6" y="85"/>
                  <a:pt x="26" y="85"/>
                  <a:pt x="26" y="85"/>
                </a:cubicBezTo>
                <a:cubicBezTo>
                  <a:pt x="27" y="86"/>
                  <a:pt x="28" y="87"/>
                  <a:pt x="30" y="86"/>
                </a:cubicBezTo>
                <a:cubicBezTo>
                  <a:pt x="33" y="83"/>
                  <a:pt x="37" y="82"/>
                  <a:pt x="41" y="81"/>
                </a:cubicBezTo>
                <a:cubicBezTo>
                  <a:pt x="43" y="81"/>
                  <a:pt x="44" y="79"/>
                  <a:pt x="44" y="78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72"/>
                  <a:pt x="44" y="71"/>
                  <a:pt x="44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1"/>
                  <a:pt x="51" y="72"/>
                  <a:pt x="51" y="72"/>
                </a:cubicBezTo>
                <a:cubicBezTo>
                  <a:pt x="51" y="78"/>
                  <a:pt x="51" y="78"/>
                  <a:pt x="51" y="78"/>
                </a:cubicBezTo>
                <a:cubicBezTo>
                  <a:pt x="51" y="79"/>
                  <a:pt x="52" y="81"/>
                  <a:pt x="54" y="81"/>
                </a:cubicBezTo>
                <a:cubicBezTo>
                  <a:pt x="58" y="82"/>
                  <a:pt x="62" y="83"/>
                  <a:pt x="65" y="86"/>
                </a:cubicBezTo>
                <a:cubicBezTo>
                  <a:pt x="66" y="87"/>
                  <a:pt x="68" y="86"/>
                  <a:pt x="69" y="85"/>
                </a:cubicBezTo>
                <a:cubicBezTo>
                  <a:pt x="73" y="81"/>
                  <a:pt x="73" y="81"/>
                  <a:pt x="73" y="81"/>
                </a:cubicBezTo>
                <a:cubicBezTo>
                  <a:pt x="73" y="81"/>
                  <a:pt x="74" y="81"/>
                  <a:pt x="74" y="81"/>
                </a:cubicBezTo>
                <a:cubicBezTo>
                  <a:pt x="74" y="81"/>
                  <a:pt x="74" y="81"/>
                  <a:pt x="74" y="81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6"/>
                  <a:pt x="79" y="86"/>
                  <a:pt x="79" y="86"/>
                </a:cubicBezTo>
                <a:cubicBezTo>
                  <a:pt x="79" y="86"/>
                  <a:pt x="79" y="86"/>
                  <a:pt x="78" y="86"/>
                </a:cubicBezTo>
                <a:cubicBezTo>
                  <a:pt x="74" y="90"/>
                  <a:pt x="74" y="90"/>
                  <a:pt x="74" y="90"/>
                </a:cubicBezTo>
                <a:cubicBezTo>
                  <a:pt x="73" y="92"/>
                  <a:pt x="73" y="93"/>
                  <a:pt x="74" y="95"/>
                </a:cubicBezTo>
                <a:cubicBezTo>
                  <a:pt x="76" y="98"/>
                  <a:pt x="78" y="102"/>
                  <a:pt x="79" y="106"/>
                </a:cubicBezTo>
                <a:cubicBezTo>
                  <a:pt x="79" y="108"/>
                  <a:pt x="80" y="109"/>
                  <a:pt x="82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15"/>
                  <a:pt x="88" y="115"/>
                  <a:pt x="88" y="115"/>
                </a:cubicBezTo>
                <a:cubicBezTo>
                  <a:pt x="88" y="116"/>
                  <a:pt x="88" y="116"/>
                  <a:pt x="88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0" y="116"/>
                  <a:pt x="79" y="117"/>
                  <a:pt x="79" y="119"/>
                </a:cubicBezTo>
                <a:cubicBezTo>
                  <a:pt x="78" y="123"/>
                  <a:pt x="76" y="127"/>
                  <a:pt x="74" y="130"/>
                </a:cubicBezTo>
                <a:cubicBezTo>
                  <a:pt x="73" y="131"/>
                  <a:pt x="73" y="133"/>
                  <a:pt x="74" y="134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9" y="138"/>
                  <a:pt x="79" y="139"/>
                  <a:pt x="79" y="139"/>
                </a:cubicBezTo>
                <a:cubicBezTo>
                  <a:pt x="79" y="139"/>
                  <a:pt x="79" y="139"/>
                  <a:pt x="78" y="139"/>
                </a:cubicBezTo>
                <a:cubicBezTo>
                  <a:pt x="74" y="143"/>
                  <a:pt x="74" y="143"/>
                  <a:pt x="74" y="143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74" y="144"/>
                  <a:pt x="73" y="144"/>
                  <a:pt x="73" y="143"/>
                </a:cubicBezTo>
                <a:cubicBezTo>
                  <a:pt x="69" y="139"/>
                  <a:pt x="69" y="139"/>
                  <a:pt x="69" y="139"/>
                </a:cubicBezTo>
                <a:cubicBezTo>
                  <a:pt x="68" y="138"/>
                  <a:pt x="66" y="138"/>
                  <a:pt x="65" y="139"/>
                </a:cubicBezTo>
                <a:cubicBezTo>
                  <a:pt x="62" y="141"/>
                  <a:pt x="58" y="143"/>
                  <a:pt x="54" y="144"/>
                </a:cubicBezTo>
                <a:cubicBezTo>
                  <a:pt x="52" y="144"/>
                  <a:pt x="51" y="145"/>
                  <a:pt x="51" y="147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45"/>
                  <a:pt x="43" y="144"/>
                  <a:pt x="41" y="144"/>
                </a:cubicBezTo>
                <a:cubicBezTo>
                  <a:pt x="37" y="143"/>
                  <a:pt x="33" y="141"/>
                  <a:pt x="30" y="139"/>
                </a:cubicBezTo>
                <a:close/>
                <a:moveTo>
                  <a:pt x="67" y="112"/>
                </a:moveTo>
                <a:cubicBezTo>
                  <a:pt x="67" y="102"/>
                  <a:pt x="58" y="93"/>
                  <a:pt x="47" y="93"/>
                </a:cubicBezTo>
                <a:cubicBezTo>
                  <a:pt x="37" y="93"/>
                  <a:pt x="28" y="102"/>
                  <a:pt x="28" y="112"/>
                </a:cubicBezTo>
                <a:cubicBezTo>
                  <a:pt x="28" y="123"/>
                  <a:pt x="37" y="131"/>
                  <a:pt x="47" y="131"/>
                </a:cubicBezTo>
                <a:cubicBezTo>
                  <a:pt x="58" y="131"/>
                  <a:pt x="67" y="123"/>
                  <a:pt x="67" y="112"/>
                </a:cubicBezTo>
                <a:close/>
                <a:moveTo>
                  <a:pt x="35" y="112"/>
                </a:moveTo>
                <a:cubicBezTo>
                  <a:pt x="35" y="105"/>
                  <a:pt x="40" y="100"/>
                  <a:pt x="47" y="100"/>
                </a:cubicBezTo>
                <a:cubicBezTo>
                  <a:pt x="54" y="100"/>
                  <a:pt x="60" y="105"/>
                  <a:pt x="60" y="112"/>
                </a:cubicBezTo>
                <a:cubicBezTo>
                  <a:pt x="60" y="119"/>
                  <a:pt x="54" y="125"/>
                  <a:pt x="47" y="125"/>
                </a:cubicBezTo>
                <a:cubicBezTo>
                  <a:pt x="40" y="125"/>
                  <a:pt x="35" y="119"/>
                  <a:pt x="35" y="1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2" name="Freeform 53">
            <a:extLst>
              <a:ext uri="{FF2B5EF4-FFF2-40B4-BE49-F238E27FC236}">
                <a16:creationId xmlns:a16="http://schemas.microsoft.com/office/drawing/2014/main" id="{9AA926A6-E5A2-45DA-A871-75981EF9838E}"/>
              </a:ext>
            </a:extLst>
          </p:cNvPr>
          <p:cNvSpPr>
            <a:spLocks noEditPoints="1"/>
          </p:cNvSpPr>
          <p:nvPr/>
        </p:nvSpPr>
        <p:spPr bwMode="auto">
          <a:xfrm>
            <a:off x="6713102" y="1284493"/>
            <a:ext cx="483816" cy="424442"/>
          </a:xfrm>
          <a:custGeom>
            <a:avLst/>
            <a:gdLst>
              <a:gd name="T0" fmla="*/ 270777 w 176"/>
              <a:gd name="T1" fmla="*/ 332423 h 160"/>
              <a:gd name="T2" fmla="*/ 277632 w 176"/>
              <a:gd name="T3" fmla="*/ 335886 h 160"/>
              <a:gd name="T4" fmla="*/ 284487 w 176"/>
              <a:gd name="T5" fmla="*/ 332423 h 160"/>
              <a:gd name="T6" fmla="*/ 377031 w 176"/>
              <a:gd name="T7" fmla="*/ 238929 h 160"/>
              <a:gd name="T8" fmla="*/ 377031 w 176"/>
              <a:gd name="T9" fmla="*/ 221615 h 160"/>
              <a:gd name="T10" fmla="*/ 359893 w 176"/>
              <a:gd name="T11" fmla="*/ 221615 h 160"/>
              <a:gd name="T12" fmla="*/ 277632 w 176"/>
              <a:gd name="T13" fmla="*/ 308184 h 160"/>
              <a:gd name="T14" fmla="*/ 243357 w 176"/>
              <a:gd name="T15" fmla="*/ 270094 h 160"/>
              <a:gd name="T16" fmla="*/ 226219 w 176"/>
              <a:gd name="T17" fmla="*/ 270094 h 160"/>
              <a:gd name="T18" fmla="*/ 226219 w 176"/>
              <a:gd name="T19" fmla="*/ 287407 h 160"/>
              <a:gd name="T20" fmla="*/ 270777 w 176"/>
              <a:gd name="T21" fmla="*/ 332423 h 160"/>
              <a:gd name="T22" fmla="*/ 44558 w 176"/>
              <a:gd name="T23" fmla="*/ 509022 h 160"/>
              <a:gd name="T24" fmla="*/ 30848 w 176"/>
              <a:gd name="T25" fmla="*/ 533262 h 160"/>
              <a:gd name="T26" fmla="*/ 51413 w 176"/>
              <a:gd name="T27" fmla="*/ 550575 h 160"/>
              <a:gd name="T28" fmla="*/ 71979 w 176"/>
              <a:gd name="T29" fmla="*/ 550575 h 160"/>
              <a:gd name="T30" fmla="*/ 167950 w 176"/>
              <a:gd name="T31" fmla="*/ 519411 h 160"/>
              <a:gd name="T32" fmla="*/ 301625 w 176"/>
              <a:gd name="T33" fmla="*/ 554038 h 160"/>
              <a:gd name="T34" fmla="*/ 496996 w 176"/>
              <a:gd name="T35" fmla="*/ 474395 h 160"/>
              <a:gd name="T36" fmla="*/ 496996 w 176"/>
              <a:gd name="T37" fmla="*/ 79643 h 160"/>
              <a:gd name="T38" fmla="*/ 301625 w 176"/>
              <a:gd name="T39" fmla="*/ 0 h 160"/>
              <a:gd name="T40" fmla="*/ 106254 w 176"/>
              <a:gd name="T41" fmla="*/ 79643 h 160"/>
              <a:gd name="T42" fmla="*/ 92544 w 176"/>
              <a:gd name="T43" fmla="*/ 453619 h 160"/>
              <a:gd name="T44" fmla="*/ 44558 w 176"/>
              <a:gd name="T45" fmla="*/ 509022 h 160"/>
              <a:gd name="T46" fmla="*/ 123392 w 176"/>
              <a:gd name="T47" fmla="*/ 96957 h 160"/>
              <a:gd name="T48" fmla="*/ 301625 w 176"/>
              <a:gd name="T49" fmla="*/ 20776 h 160"/>
              <a:gd name="T50" fmla="*/ 479858 w 176"/>
              <a:gd name="T51" fmla="*/ 96957 h 160"/>
              <a:gd name="T52" fmla="*/ 479858 w 176"/>
              <a:gd name="T53" fmla="*/ 457081 h 160"/>
              <a:gd name="T54" fmla="*/ 301625 w 176"/>
              <a:gd name="T55" fmla="*/ 533262 h 160"/>
              <a:gd name="T56" fmla="*/ 174805 w 176"/>
              <a:gd name="T57" fmla="*/ 495171 h 160"/>
              <a:gd name="T58" fmla="*/ 167950 w 176"/>
              <a:gd name="T59" fmla="*/ 495171 h 160"/>
              <a:gd name="T60" fmla="*/ 161095 w 176"/>
              <a:gd name="T61" fmla="*/ 498634 h 160"/>
              <a:gd name="T62" fmla="*/ 71979 w 176"/>
              <a:gd name="T63" fmla="*/ 529799 h 160"/>
              <a:gd name="T64" fmla="*/ 54841 w 176"/>
              <a:gd name="T65" fmla="*/ 526336 h 160"/>
              <a:gd name="T66" fmla="*/ 113109 w 176"/>
              <a:gd name="T67" fmla="*/ 457081 h 160"/>
              <a:gd name="T68" fmla="*/ 113109 w 176"/>
              <a:gd name="T69" fmla="*/ 446693 h 160"/>
              <a:gd name="T70" fmla="*/ 123392 w 176"/>
              <a:gd name="T71" fmla="*/ 96957 h 1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76" h="160">
                <a:moveTo>
                  <a:pt x="79" y="96"/>
                </a:moveTo>
                <a:cubicBezTo>
                  <a:pt x="79" y="96"/>
                  <a:pt x="80" y="97"/>
                  <a:pt x="81" y="97"/>
                </a:cubicBezTo>
                <a:cubicBezTo>
                  <a:pt x="82" y="97"/>
                  <a:pt x="83" y="96"/>
                  <a:pt x="83" y="96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11" y="68"/>
                  <a:pt x="111" y="66"/>
                  <a:pt x="110" y="64"/>
                </a:cubicBezTo>
                <a:cubicBezTo>
                  <a:pt x="109" y="63"/>
                  <a:pt x="107" y="63"/>
                  <a:pt x="105" y="64"/>
                </a:cubicBezTo>
                <a:cubicBezTo>
                  <a:pt x="81" y="89"/>
                  <a:pt x="81" y="89"/>
                  <a:pt x="81" y="89"/>
                </a:cubicBezTo>
                <a:cubicBezTo>
                  <a:pt x="71" y="78"/>
                  <a:pt x="71" y="78"/>
                  <a:pt x="71" y="78"/>
                </a:cubicBezTo>
                <a:cubicBezTo>
                  <a:pt x="69" y="77"/>
                  <a:pt x="67" y="77"/>
                  <a:pt x="66" y="78"/>
                </a:cubicBezTo>
                <a:cubicBezTo>
                  <a:pt x="65" y="80"/>
                  <a:pt x="65" y="82"/>
                  <a:pt x="66" y="83"/>
                </a:cubicBezTo>
                <a:lnTo>
                  <a:pt x="79" y="96"/>
                </a:lnTo>
                <a:close/>
                <a:moveTo>
                  <a:pt x="13" y="147"/>
                </a:moveTo>
                <a:cubicBezTo>
                  <a:pt x="10" y="148"/>
                  <a:pt x="9" y="151"/>
                  <a:pt x="9" y="154"/>
                </a:cubicBezTo>
                <a:cubicBezTo>
                  <a:pt x="10" y="156"/>
                  <a:pt x="12" y="158"/>
                  <a:pt x="15" y="159"/>
                </a:cubicBezTo>
                <a:cubicBezTo>
                  <a:pt x="17" y="159"/>
                  <a:pt x="19" y="159"/>
                  <a:pt x="21" y="159"/>
                </a:cubicBezTo>
                <a:cubicBezTo>
                  <a:pt x="27" y="159"/>
                  <a:pt x="38" y="158"/>
                  <a:pt x="49" y="150"/>
                </a:cubicBezTo>
                <a:cubicBezTo>
                  <a:pt x="61" y="157"/>
                  <a:pt x="74" y="160"/>
                  <a:pt x="88" y="160"/>
                </a:cubicBezTo>
                <a:cubicBezTo>
                  <a:pt x="109" y="160"/>
                  <a:pt x="129" y="152"/>
                  <a:pt x="145" y="137"/>
                </a:cubicBezTo>
                <a:cubicBezTo>
                  <a:pt x="176" y="105"/>
                  <a:pt x="176" y="55"/>
                  <a:pt x="145" y="23"/>
                </a:cubicBezTo>
                <a:cubicBezTo>
                  <a:pt x="129" y="8"/>
                  <a:pt x="109" y="0"/>
                  <a:pt x="88" y="0"/>
                </a:cubicBezTo>
                <a:cubicBezTo>
                  <a:pt x="67" y="0"/>
                  <a:pt x="47" y="8"/>
                  <a:pt x="31" y="23"/>
                </a:cubicBezTo>
                <a:cubicBezTo>
                  <a:pt x="2" y="53"/>
                  <a:pt x="0" y="100"/>
                  <a:pt x="27" y="131"/>
                </a:cubicBezTo>
                <a:cubicBezTo>
                  <a:pt x="23" y="139"/>
                  <a:pt x="18" y="144"/>
                  <a:pt x="13" y="147"/>
                </a:cubicBezTo>
                <a:close/>
                <a:moveTo>
                  <a:pt x="36" y="28"/>
                </a:moveTo>
                <a:cubicBezTo>
                  <a:pt x="50" y="14"/>
                  <a:pt x="68" y="6"/>
                  <a:pt x="88" y="6"/>
                </a:cubicBezTo>
                <a:cubicBezTo>
                  <a:pt x="108" y="6"/>
                  <a:pt x="126" y="14"/>
                  <a:pt x="140" y="28"/>
                </a:cubicBezTo>
                <a:cubicBezTo>
                  <a:pt x="169" y="57"/>
                  <a:pt x="169" y="103"/>
                  <a:pt x="140" y="132"/>
                </a:cubicBezTo>
                <a:cubicBezTo>
                  <a:pt x="126" y="146"/>
                  <a:pt x="108" y="154"/>
                  <a:pt x="88" y="154"/>
                </a:cubicBezTo>
                <a:cubicBezTo>
                  <a:pt x="75" y="154"/>
                  <a:pt x="62" y="150"/>
                  <a:pt x="51" y="143"/>
                </a:cubicBezTo>
                <a:cubicBezTo>
                  <a:pt x="50" y="143"/>
                  <a:pt x="50" y="143"/>
                  <a:pt x="49" y="143"/>
                </a:cubicBezTo>
                <a:cubicBezTo>
                  <a:pt x="48" y="143"/>
                  <a:pt x="48" y="143"/>
                  <a:pt x="47" y="144"/>
                </a:cubicBezTo>
                <a:cubicBezTo>
                  <a:pt x="37" y="152"/>
                  <a:pt x="26" y="153"/>
                  <a:pt x="21" y="153"/>
                </a:cubicBezTo>
                <a:cubicBezTo>
                  <a:pt x="19" y="153"/>
                  <a:pt x="18" y="153"/>
                  <a:pt x="16" y="152"/>
                </a:cubicBezTo>
                <a:cubicBezTo>
                  <a:pt x="23" y="149"/>
                  <a:pt x="29" y="142"/>
                  <a:pt x="33" y="132"/>
                </a:cubicBezTo>
                <a:cubicBezTo>
                  <a:pt x="34" y="131"/>
                  <a:pt x="34" y="130"/>
                  <a:pt x="33" y="129"/>
                </a:cubicBezTo>
                <a:cubicBezTo>
                  <a:pt x="7" y="100"/>
                  <a:pt x="9" y="55"/>
                  <a:pt x="36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3" name="Freeform 54">
            <a:extLst>
              <a:ext uri="{FF2B5EF4-FFF2-40B4-BE49-F238E27FC236}">
                <a16:creationId xmlns:a16="http://schemas.microsoft.com/office/drawing/2014/main" id="{EC650E67-FFD2-4238-9D75-55D8797DEBD7}"/>
              </a:ext>
            </a:extLst>
          </p:cNvPr>
          <p:cNvSpPr>
            <a:spLocks noEditPoints="1"/>
          </p:cNvSpPr>
          <p:nvPr/>
        </p:nvSpPr>
        <p:spPr bwMode="auto">
          <a:xfrm>
            <a:off x="6753852" y="3292615"/>
            <a:ext cx="384506" cy="424442"/>
          </a:xfrm>
          <a:custGeom>
            <a:avLst/>
            <a:gdLst>
              <a:gd name="T0" fmla="*/ 249986 w 140"/>
              <a:gd name="T1" fmla="*/ 533262 h 160"/>
              <a:gd name="T2" fmla="*/ 239713 w 140"/>
              <a:gd name="T3" fmla="*/ 495171 h 160"/>
              <a:gd name="T4" fmla="*/ 229439 w 140"/>
              <a:gd name="T5" fmla="*/ 533262 h 160"/>
              <a:gd name="T6" fmla="*/ 130130 w 140"/>
              <a:gd name="T7" fmla="*/ 543650 h 160"/>
              <a:gd name="T8" fmla="*/ 335598 w 140"/>
              <a:gd name="T9" fmla="*/ 554038 h 160"/>
              <a:gd name="T10" fmla="*/ 335598 w 140"/>
              <a:gd name="T11" fmla="*/ 533262 h 160"/>
              <a:gd name="T12" fmla="*/ 167799 w 140"/>
              <a:gd name="T13" fmla="*/ 370513 h 160"/>
              <a:gd name="T14" fmla="*/ 160950 w 140"/>
              <a:gd name="T15" fmla="*/ 342811 h 160"/>
              <a:gd name="T16" fmla="*/ 160950 w 140"/>
              <a:gd name="T17" fmla="*/ 318572 h 160"/>
              <a:gd name="T18" fmla="*/ 13698 w 140"/>
              <a:gd name="T19" fmla="*/ 370513 h 160"/>
              <a:gd name="T20" fmla="*/ 0 w 140"/>
              <a:gd name="T21" fmla="*/ 380901 h 160"/>
              <a:gd name="T22" fmla="*/ 23971 w 140"/>
              <a:gd name="T23" fmla="*/ 467470 h 160"/>
              <a:gd name="T24" fmla="*/ 479425 w 140"/>
              <a:gd name="T25" fmla="*/ 443230 h 160"/>
              <a:gd name="T26" fmla="*/ 452029 w 140"/>
              <a:gd name="T27" fmla="*/ 121196 h 160"/>
              <a:gd name="T28" fmla="*/ 321900 w 140"/>
              <a:gd name="T29" fmla="*/ 131584 h 160"/>
              <a:gd name="T30" fmla="*/ 452029 w 140"/>
              <a:gd name="T31" fmla="*/ 141972 h 160"/>
              <a:gd name="T32" fmla="*/ 455454 w 140"/>
              <a:gd name="T33" fmla="*/ 443230 h 160"/>
              <a:gd name="T34" fmla="*/ 23971 w 140"/>
              <a:gd name="T35" fmla="*/ 446693 h 160"/>
              <a:gd name="T36" fmla="*/ 20547 w 140"/>
              <a:gd name="T37" fmla="*/ 394752 h 160"/>
              <a:gd name="T38" fmla="*/ 431483 w 140"/>
              <a:gd name="T39" fmla="*/ 384364 h 160"/>
              <a:gd name="T40" fmla="*/ 373267 w 140"/>
              <a:gd name="T41" fmla="*/ 370513 h 160"/>
              <a:gd name="T42" fmla="*/ 301353 w 140"/>
              <a:gd name="T43" fmla="*/ 332423 h 160"/>
              <a:gd name="T44" fmla="*/ 352720 w 140"/>
              <a:gd name="T45" fmla="*/ 370513 h 160"/>
              <a:gd name="T46" fmla="*/ 243137 w 140"/>
              <a:gd name="T47" fmla="*/ 311646 h 160"/>
              <a:gd name="T48" fmla="*/ 239713 w 140"/>
              <a:gd name="T49" fmla="*/ 332423 h 160"/>
              <a:gd name="T50" fmla="*/ 191770 w 140"/>
              <a:gd name="T51" fmla="*/ 370513 h 160"/>
              <a:gd name="T52" fmla="*/ 157525 w 140"/>
              <a:gd name="T53" fmla="*/ 131584 h 160"/>
              <a:gd name="T54" fmla="*/ 23971 w 140"/>
              <a:gd name="T55" fmla="*/ 121196 h 160"/>
              <a:gd name="T56" fmla="*/ 0 w 140"/>
              <a:gd name="T57" fmla="*/ 342811 h 160"/>
              <a:gd name="T58" fmla="*/ 20547 w 140"/>
              <a:gd name="T59" fmla="*/ 342811 h 160"/>
              <a:gd name="T60" fmla="*/ 23971 w 140"/>
              <a:gd name="T61" fmla="*/ 141972 h 160"/>
              <a:gd name="T62" fmla="*/ 157525 w 140"/>
              <a:gd name="T63" fmla="*/ 131584 h 160"/>
              <a:gd name="T64" fmla="*/ 291079 w 140"/>
              <a:gd name="T65" fmla="*/ 290870 h 160"/>
              <a:gd name="T66" fmla="*/ 315051 w 140"/>
              <a:gd name="T67" fmla="*/ 270094 h 160"/>
              <a:gd name="T68" fmla="*/ 325324 w 140"/>
              <a:gd name="T69" fmla="*/ 235466 h 160"/>
              <a:gd name="T70" fmla="*/ 304777 w 140"/>
              <a:gd name="T71" fmla="*/ 186988 h 160"/>
              <a:gd name="T72" fmla="*/ 301353 w 140"/>
              <a:gd name="T73" fmla="*/ 90031 h 160"/>
              <a:gd name="T74" fmla="*/ 246561 w 140"/>
              <a:gd name="T75" fmla="*/ 3463 h 160"/>
              <a:gd name="T76" fmla="*/ 239713 w 140"/>
              <a:gd name="T77" fmla="*/ 0 h 160"/>
              <a:gd name="T78" fmla="*/ 188346 w 140"/>
              <a:gd name="T79" fmla="*/ 51941 h 160"/>
              <a:gd name="T80" fmla="*/ 174648 w 140"/>
              <a:gd name="T81" fmla="*/ 176600 h 160"/>
              <a:gd name="T82" fmla="*/ 154101 w 140"/>
              <a:gd name="T83" fmla="*/ 214690 h 160"/>
              <a:gd name="T84" fmla="*/ 147252 w 140"/>
              <a:gd name="T85" fmla="*/ 256243 h 160"/>
              <a:gd name="T86" fmla="*/ 178072 w 140"/>
              <a:gd name="T87" fmla="*/ 270094 h 160"/>
              <a:gd name="T88" fmla="*/ 188346 w 140"/>
              <a:gd name="T89" fmla="*/ 301258 h 160"/>
              <a:gd name="T90" fmla="*/ 202043 w 140"/>
              <a:gd name="T91" fmla="*/ 270094 h 160"/>
              <a:gd name="T92" fmla="*/ 212317 w 140"/>
              <a:gd name="T93" fmla="*/ 256243 h 160"/>
              <a:gd name="T94" fmla="*/ 171223 w 140"/>
              <a:gd name="T95" fmla="*/ 245854 h 160"/>
              <a:gd name="T96" fmla="*/ 171223 w 140"/>
              <a:gd name="T97" fmla="*/ 225078 h 160"/>
              <a:gd name="T98" fmla="*/ 198619 w 140"/>
              <a:gd name="T99" fmla="*/ 176600 h 160"/>
              <a:gd name="T100" fmla="*/ 205468 w 140"/>
              <a:gd name="T101" fmla="*/ 65792 h 160"/>
              <a:gd name="T102" fmla="*/ 270533 w 140"/>
              <a:gd name="T103" fmla="*/ 65792 h 160"/>
              <a:gd name="T104" fmla="*/ 277382 w 140"/>
              <a:gd name="T105" fmla="*/ 176600 h 160"/>
              <a:gd name="T106" fmla="*/ 301353 w 140"/>
              <a:gd name="T107" fmla="*/ 225078 h 160"/>
              <a:gd name="T108" fmla="*/ 304777 w 140"/>
              <a:gd name="T109" fmla="*/ 245854 h 160"/>
              <a:gd name="T110" fmla="*/ 263684 w 140"/>
              <a:gd name="T111" fmla="*/ 256243 h 160"/>
              <a:gd name="T112" fmla="*/ 270533 w 140"/>
              <a:gd name="T113" fmla="*/ 290870 h 160"/>
              <a:gd name="T114" fmla="*/ 226015 w 140"/>
              <a:gd name="T115" fmla="*/ 266631 h 160"/>
              <a:gd name="T116" fmla="*/ 236288 w 140"/>
              <a:gd name="T117" fmla="*/ 325497 h 160"/>
              <a:gd name="T118" fmla="*/ 246561 w 140"/>
              <a:gd name="T119" fmla="*/ 266631 h 160"/>
              <a:gd name="T120" fmla="*/ 236288 w 140"/>
              <a:gd name="T121" fmla="*/ 256243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40" h="160">
                <a:moveTo>
                  <a:pt x="98" y="154"/>
                </a:moveTo>
                <a:cubicBezTo>
                  <a:pt x="73" y="154"/>
                  <a:pt x="73" y="154"/>
                  <a:pt x="73" y="154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4"/>
                  <a:pt x="72" y="143"/>
                  <a:pt x="70" y="143"/>
                </a:cubicBezTo>
                <a:cubicBezTo>
                  <a:pt x="68" y="143"/>
                  <a:pt x="67" y="144"/>
                  <a:pt x="67" y="146"/>
                </a:cubicBezTo>
                <a:cubicBezTo>
                  <a:pt x="67" y="154"/>
                  <a:pt x="67" y="154"/>
                  <a:pt x="67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40" y="154"/>
                  <a:pt x="38" y="155"/>
                  <a:pt x="38" y="157"/>
                </a:cubicBezTo>
                <a:cubicBezTo>
                  <a:pt x="38" y="159"/>
                  <a:pt x="40" y="160"/>
                  <a:pt x="41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0" y="160"/>
                  <a:pt x="102" y="159"/>
                  <a:pt x="102" y="157"/>
                </a:cubicBezTo>
                <a:cubicBezTo>
                  <a:pt x="102" y="155"/>
                  <a:pt x="100" y="154"/>
                  <a:pt x="98" y="154"/>
                </a:cubicBezTo>
                <a:close/>
                <a:moveTo>
                  <a:pt x="65" y="90"/>
                </a:moveTo>
                <a:cubicBezTo>
                  <a:pt x="57" y="92"/>
                  <a:pt x="51" y="99"/>
                  <a:pt x="49" y="107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8" y="102"/>
                  <a:pt x="42" y="99"/>
                  <a:pt x="47" y="99"/>
                </a:cubicBezTo>
                <a:cubicBezTo>
                  <a:pt x="49" y="99"/>
                  <a:pt x="51" y="97"/>
                  <a:pt x="51" y="96"/>
                </a:cubicBezTo>
                <a:cubicBezTo>
                  <a:pt x="51" y="94"/>
                  <a:pt x="49" y="92"/>
                  <a:pt x="47" y="92"/>
                </a:cubicBezTo>
                <a:cubicBezTo>
                  <a:pt x="39" y="92"/>
                  <a:pt x="31" y="99"/>
                  <a:pt x="30" y="107"/>
                </a:cubicBezTo>
                <a:cubicBezTo>
                  <a:pt x="4" y="107"/>
                  <a:pt x="4" y="107"/>
                  <a:pt x="4" y="107"/>
                </a:cubicBezTo>
                <a:cubicBezTo>
                  <a:pt x="4" y="107"/>
                  <a:pt x="4" y="107"/>
                  <a:pt x="3" y="107"/>
                </a:cubicBezTo>
                <a:cubicBezTo>
                  <a:pt x="1" y="107"/>
                  <a:pt x="0" y="109"/>
                  <a:pt x="0" y="11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2"/>
                  <a:pt x="3" y="135"/>
                  <a:pt x="7" y="135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6" y="135"/>
                  <a:pt x="140" y="132"/>
                  <a:pt x="140" y="128"/>
                </a:cubicBezTo>
                <a:cubicBezTo>
                  <a:pt x="140" y="42"/>
                  <a:pt x="140" y="42"/>
                  <a:pt x="140" y="42"/>
                </a:cubicBezTo>
                <a:cubicBezTo>
                  <a:pt x="140" y="38"/>
                  <a:pt x="136" y="35"/>
                  <a:pt x="132" y="35"/>
                </a:cubicBezTo>
                <a:cubicBezTo>
                  <a:pt x="97" y="35"/>
                  <a:pt x="97" y="35"/>
                  <a:pt x="97" y="35"/>
                </a:cubicBezTo>
                <a:cubicBezTo>
                  <a:pt x="96" y="35"/>
                  <a:pt x="94" y="36"/>
                  <a:pt x="94" y="38"/>
                </a:cubicBezTo>
                <a:cubicBezTo>
                  <a:pt x="94" y="40"/>
                  <a:pt x="96" y="41"/>
                  <a:pt x="97" y="41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33" y="41"/>
                  <a:pt x="133" y="42"/>
                  <a:pt x="133" y="42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33" y="129"/>
                  <a:pt x="133" y="129"/>
                  <a:pt x="132" y="129"/>
                </a:cubicBezTo>
                <a:cubicBezTo>
                  <a:pt x="7" y="129"/>
                  <a:pt x="7" y="129"/>
                  <a:pt x="7" y="129"/>
                </a:cubicBezTo>
                <a:cubicBezTo>
                  <a:pt x="7" y="129"/>
                  <a:pt x="6" y="129"/>
                  <a:pt x="6" y="128"/>
                </a:cubicBezTo>
                <a:cubicBezTo>
                  <a:pt x="6" y="114"/>
                  <a:pt x="6" y="114"/>
                  <a:pt x="6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5" y="114"/>
                  <a:pt x="126" y="112"/>
                  <a:pt x="126" y="111"/>
                </a:cubicBezTo>
                <a:cubicBezTo>
                  <a:pt x="126" y="109"/>
                  <a:pt x="125" y="107"/>
                  <a:pt x="123" y="107"/>
                </a:cubicBezTo>
                <a:cubicBezTo>
                  <a:pt x="109" y="107"/>
                  <a:pt x="109" y="107"/>
                  <a:pt x="109" y="107"/>
                </a:cubicBezTo>
                <a:cubicBezTo>
                  <a:pt x="108" y="99"/>
                  <a:pt x="100" y="92"/>
                  <a:pt x="92" y="92"/>
                </a:cubicBezTo>
                <a:cubicBezTo>
                  <a:pt x="90" y="92"/>
                  <a:pt x="88" y="94"/>
                  <a:pt x="88" y="96"/>
                </a:cubicBezTo>
                <a:cubicBezTo>
                  <a:pt x="88" y="97"/>
                  <a:pt x="90" y="99"/>
                  <a:pt x="92" y="99"/>
                </a:cubicBezTo>
                <a:cubicBezTo>
                  <a:pt x="97" y="99"/>
                  <a:pt x="101" y="102"/>
                  <a:pt x="103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88" y="98"/>
                  <a:pt x="81" y="91"/>
                  <a:pt x="71" y="90"/>
                </a:cubicBezTo>
                <a:cubicBezTo>
                  <a:pt x="67" y="90"/>
                  <a:pt x="65" y="90"/>
                  <a:pt x="65" y="90"/>
                </a:cubicBezTo>
                <a:close/>
                <a:moveTo>
                  <a:pt x="70" y="96"/>
                </a:moveTo>
                <a:cubicBezTo>
                  <a:pt x="76" y="96"/>
                  <a:pt x="82" y="101"/>
                  <a:pt x="83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7" y="101"/>
                  <a:pt x="63" y="96"/>
                  <a:pt x="70" y="96"/>
                </a:cubicBezTo>
                <a:close/>
                <a:moveTo>
                  <a:pt x="46" y="38"/>
                </a:moveTo>
                <a:cubicBezTo>
                  <a:pt x="46" y="36"/>
                  <a:pt x="44" y="35"/>
                  <a:pt x="42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0" y="38"/>
                  <a:pt x="0" y="42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0"/>
                  <a:pt x="1" y="102"/>
                  <a:pt x="3" y="102"/>
                </a:cubicBezTo>
                <a:cubicBezTo>
                  <a:pt x="5" y="102"/>
                  <a:pt x="6" y="100"/>
                  <a:pt x="6" y="99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2"/>
                  <a:pt x="7" y="41"/>
                  <a:pt x="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4" y="41"/>
                  <a:pt x="46" y="40"/>
                  <a:pt x="46" y="38"/>
                </a:cubicBezTo>
                <a:close/>
                <a:moveTo>
                  <a:pt x="82" y="87"/>
                </a:moveTo>
                <a:cubicBezTo>
                  <a:pt x="84" y="87"/>
                  <a:pt x="85" y="86"/>
                  <a:pt x="85" y="84"/>
                </a:cubicBezTo>
                <a:cubicBezTo>
                  <a:pt x="85" y="78"/>
                  <a:pt x="85" y="78"/>
                  <a:pt x="85" y="78"/>
                </a:cubicBezTo>
                <a:cubicBezTo>
                  <a:pt x="92" y="78"/>
                  <a:pt x="92" y="78"/>
                  <a:pt x="92" y="78"/>
                </a:cubicBezTo>
                <a:cubicBezTo>
                  <a:pt x="94" y="78"/>
                  <a:pt x="95" y="76"/>
                  <a:pt x="95" y="74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6"/>
                  <a:pt x="95" y="64"/>
                  <a:pt x="94" y="62"/>
                </a:cubicBezTo>
                <a:cubicBezTo>
                  <a:pt x="89" y="54"/>
                  <a:pt x="89" y="54"/>
                  <a:pt x="89" y="54"/>
                </a:cubicBezTo>
                <a:cubicBezTo>
                  <a:pt x="88" y="53"/>
                  <a:pt x="88" y="52"/>
                  <a:pt x="88" y="51"/>
                </a:cubicBezTo>
                <a:cubicBezTo>
                  <a:pt x="88" y="26"/>
                  <a:pt x="88" y="26"/>
                  <a:pt x="88" y="26"/>
                </a:cubicBezTo>
                <a:cubicBezTo>
                  <a:pt x="88" y="22"/>
                  <a:pt x="86" y="18"/>
                  <a:pt x="84" y="15"/>
                </a:cubicBezTo>
                <a:cubicBezTo>
                  <a:pt x="72" y="1"/>
                  <a:pt x="72" y="1"/>
                  <a:pt x="72" y="1"/>
                </a:cubicBezTo>
                <a:cubicBezTo>
                  <a:pt x="71" y="0"/>
                  <a:pt x="70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9" y="0"/>
                  <a:pt x="68" y="0"/>
                  <a:pt x="67" y="1"/>
                </a:cubicBezTo>
                <a:cubicBezTo>
                  <a:pt x="55" y="15"/>
                  <a:pt x="55" y="15"/>
                  <a:pt x="55" y="15"/>
                </a:cubicBezTo>
                <a:cubicBezTo>
                  <a:pt x="53" y="18"/>
                  <a:pt x="51" y="22"/>
                  <a:pt x="51" y="26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52"/>
                  <a:pt x="51" y="53"/>
                  <a:pt x="50" y="54"/>
                </a:cubicBezTo>
                <a:cubicBezTo>
                  <a:pt x="45" y="62"/>
                  <a:pt x="45" y="62"/>
                  <a:pt x="45" y="62"/>
                </a:cubicBezTo>
                <a:cubicBezTo>
                  <a:pt x="44" y="64"/>
                  <a:pt x="43" y="66"/>
                  <a:pt x="43" y="68"/>
                </a:cubicBezTo>
                <a:cubicBezTo>
                  <a:pt x="43" y="74"/>
                  <a:pt x="43" y="74"/>
                  <a:pt x="43" y="74"/>
                </a:cubicBezTo>
                <a:cubicBezTo>
                  <a:pt x="43" y="76"/>
                  <a:pt x="45" y="78"/>
                  <a:pt x="46" y="78"/>
                </a:cubicBezTo>
                <a:cubicBezTo>
                  <a:pt x="52" y="78"/>
                  <a:pt x="52" y="78"/>
                  <a:pt x="52" y="78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6"/>
                  <a:pt x="54" y="87"/>
                  <a:pt x="55" y="87"/>
                </a:cubicBezTo>
                <a:cubicBezTo>
                  <a:pt x="57" y="87"/>
                  <a:pt x="59" y="86"/>
                  <a:pt x="59" y="84"/>
                </a:cubicBezTo>
                <a:cubicBezTo>
                  <a:pt x="59" y="78"/>
                  <a:pt x="59" y="78"/>
                  <a:pt x="59" y="78"/>
                </a:cubicBezTo>
                <a:cubicBezTo>
                  <a:pt x="59" y="78"/>
                  <a:pt x="59" y="78"/>
                  <a:pt x="59" y="78"/>
                </a:cubicBezTo>
                <a:cubicBezTo>
                  <a:pt x="60" y="78"/>
                  <a:pt x="62" y="76"/>
                  <a:pt x="62" y="74"/>
                </a:cubicBezTo>
                <a:cubicBezTo>
                  <a:pt x="62" y="73"/>
                  <a:pt x="60" y="71"/>
                  <a:pt x="59" y="71"/>
                </a:cubicBezTo>
                <a:cubicBezTo>
                  <a:pt x="50" y="71"/>
                  <a:pt x="50" y="71"/>
                  <a:pt x="50" y="71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7"/>
                  <a:pt x="50" y="66"/>
                  <a:pt x="50" y="65"/>
                </a:cubicBezTo>
                <a:cubicBezTo>
                  <a:pt x="56" y="58"/>
                  <a:pt x="56" y="58"/>
                  <a:pt x="56" y="58"/>
                </a:cubicBezTo>
                <a:cubicBezTo>
                  <a:pt x="57" y="56"/>
                  <a:pt x="58" y="54"/>
                  <a:pt x="58" y="51"/>
                </a:cubicBezTo>
                <a:cubicBezTo>
                  <a:pt x="58" y="26"/>
                  <a:pt x="58" y="26"/>
                  <a:pt x="58" y="26"/>
                </a:cubicBezTo>
                <a:cubicBezTo>
                  <a:pt x="58" y="23"/>
                  <a:pt x="59" y="21"/>
                  <a:pt x="60" y="19"/>
                </a:cubicBezTo>
                <a:cubicBezTo>
                  <a:pt x="70" y="8"/>
                  <a:pt x="70" y="8"/>
                  <a:pt x="70" y="8"/>
                </a:cubicBezTo>
                <a:cubicBezTo>
                  <a:pt x="79" y="19"/>
                  <a:pt x="79" y="19"/>
                  <a:pt x="79" y="19"/>
                </a:cubicBezTo>
                <a:cubicBezTo>
                  <a:pt x="81" y="21"/>
                  <a:pt x="81" y="23"/>
                  <a:pt x="81" y="26"/>
                </a:cubicBezTo>
                <a:cubicBezTo>
                  <a:pt x="81" y="51"/>
                  <a:pt x="81" y="51"/>
                  <a:pt x="81" y="51"/>
                </a:cubicBezTo>
                <a:cubicBezTo>
                  <a:pt x="81" y="54"/>
                  <a:pt x="82" y="56"/>
                  <a:pt x="83" y="57"/>
                </a:cubicBezTo>
                <a:cubicBezTo>
                  <a:pt x="88" y="65"/>
                  <a:pt x="88" y="65"/>
                  <a:pt x="88" y="65"/>
                </a:cubicBezTo>
                <a:cubicBezTo>
                  <a:pt x="89" y="66"/>
                  <a:pt x="89" y="67"/>
                  <a:pt x="89" y="68"/>
                </a:cubicBezTo>
                <a:cubicBezTo>
                  <a:pt x="89" y="71"/>
                  <a:pt x="89" y="71"/>
                  <a:pt x="89" y="71"/>
                </a:cubicBezTo>
                <a:cubicBezTo>
                  <a:pt x="80" y="71"/>
                  <a:pt x="80" y="71"/>
                  <a:pt x="80" y="71"/>
                </a:cubicBezTo>
                <a:cubicBezTo>
                  <a:pt x="78" y="71"/>
                  <a:pt x="77" y="73"/>
                  <a:pt x="77" y="74"/>
                </a:cubicBezTo>
                <a:cubicBezTo>
                  <a:pt x="77" y="76"/>
                  <a:pt x="78" y="77"/>
                  <a:pt x="79" y="77"/>
                </a:cubicBezTo>
                <a:cubicBezTo>
                  <a:pt x="79" y="84"/>
                  <a:pt x="79" y="84"/>
                  <a:pt x="79" y="84"/>
                </a:cubicBezTo>
                <a:cubicBezTo>
                  <a:pt x="79" y="86"/>
                  <a:pt x="80" y="87"/>
                  <a:pt x="82" y="87"/>
                </a:cubicBezTo>
                <a:close/>
                <a:moveTo>
                  <a:pt x="66" y="77"/>
                </a:moveTo>
                <a:cubicBezTo>
                  <a:pt x="66" y="91"/>
                  <a:pt x="66" y="91"/>
                  <a:pt x="66" y="91"/>
                </a:cubicBezTo>
                <a:cubicBezTo>
                  <a:pt x="66" y="92"/>
                  <a:pt x="67" y="94"/>
                  <a:pt x="69" y="94"/>
                </a:cubicBezTo>
                <a:cubicBezTo>
                  <a:pt x="71" y="94"/>
                  <a:pt x="72" y="93"/>
                  <a:pt x="72" y="91"/>
                </a:cubicBezTo>
                <a:cubicBezTo>
                  <a:pt x="72" y="77"/>
                  <a:pt x="72" y="77"/>
                  <a:pt x="72" y="77"/>
                </a:cubicBezTo>
                <a:cubicBezTo>
                  <a:pt x="72" y="75"/>
                  <a:pt x="71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7" y="74"/>
                  <a:pt x="66" y="75"/>
                  <a:pt x="66" y="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4" name="Freeform 55">
            <a:extLst>
              <a:ext uri="{FF2B5EF4-FFF2-40B4-BE49-F238E27FC236}">
                <a16:creationId xmlns:a16="http://schemas.microsoft.com/office/drawing/2014/main" id="{1B9B003E-9574-4592-97CA-3C8BD06059CB}"/>
              </a:ext>
            </a:extLst>
          </p:cNvPr>
          <p:cNvSpPr>
            <a:spLocks noEditPoints="1"/>
          </p:cNvSpPr>
          <p:nvPr/>
        </p:nvSpPr>
        <p:spPr bwMode="auto">
          <a:xfrm>
            <a:off x="6784320" y="2279780"/>
            <a:ext cx="301746" cy="424438"/>
          </a:xfrm>
          <a:custGeom>
            <a:avLst/>
            <a:gdLst>
              <a:gd name="T0" fmla="*/ 17102 w 110"/>
              <a:gd name="T1" fmla="*/ 408603 h 160"/>
              <a:gd name="T2" fmla="*/ 34203 w 110"/>
              <a:gd name="T3" fmla="*/ 464007 h 160"/>
              <a:gd name="T4" fmla="*/ 3420 w 110"/>
              <a:gd name="T5" fmla="*/ 505560 h 160"/>
              <a:gd name="T6" fmla="*/ 3420 w 110"/>
              <a:gd name="T7" fmla="*/ 547113 h 160"/>
              <a:gd name="T8" fmla="*/ 342035 w 110"/>
              <a:gd name="T9" fmla="*/ 554038 h 160"/>
              <a:gd name="T10" fmla="*/ 359136 w 110"/>
              <a:gd name="T11" fmla="*/ 550575 h 160"/>
              <a:gd name="T12" fmla="*/ 362557 w 110"/>
              <a:gd name="T13" fmla="*/ 502097 h 160"/>
              <a:gd name="T14" fmla="*/ 331774 w 110"/>
              <a:gd name="T15" fmla="*/ 464007 h 160"/>
              <a:gd name="T16" fmla="*/ 348875 w 110"/>
              <a:gd name="T17" fmla="*/ 398215 h 160"/>
              <a:gd name="T18" fmla="*/ 17102 w 110"/>
              <a:gd name="T19" fmla="*/ 405140 h 160"/>
              <a:gd name="T20" fmla="*/ 328353 w 110"/>
              <a:gd name="T21" fmla="*/ 422454 h 160"/>
              <a:gd name="T22" fmla="*/ 311251 w 110"/>
              <a:gd name="T23" fmla="*/ 470932 h 160"/>
              <a:gd name="T24" fmla="*/ 342035 w 110"/>
              <a:gd name="T25" fmla="*/ 515948 h 160"/>
              <a:gd name="T26" fmla="*/ 345455 w 110"/>
              <a:gd name="T27" fmla="*/ 533262 h 160"/>
              <a:gd name="T28" fmla="*/ 23942 w 110"/>
              <a:gd name="T29" fmla="*/ 533262 h 160"/>
              <a:gd name="T30" fmla="*/ 20522 w 110"/>
              <a:gd name="T31" fmla="*/ 529799 h 160"/>
              <a:gd name="T32" fmla="*/ 30783 w 110"/>
              <a:gd name="T33" fmla="*/ 498634 h 160"/>
              <a:gd name="T34" fmla="*/ 37624 w 110"/>
              <a:gd name="T35" fmla="*/ 415529 h 160"/>
              <a:gd name="T36" fmla="*/ 47885 w 110"/>
              <a:gd name="T37" fmla="*/ 401678 h 160"/>
              <a:gd name="T38" fmla="*/ 123132 w 110"/>
              <a:gd name="T39" fmla="*/ 477858 h 160"/>
              <a:gd name="T40" fmla="*/ 246265 w 110"/>
              <a:gd name="T41" fmla="*/ 453619 h 160"/>
              <a:gd name="T42" fmla="*/ 123132 w 110"/>
              <a:gd name="T43" fmla="*/ 477858 h 160"/>
              <a:gd name="T44" fmla="*/ 47885 w 110"/>
              <a:gd name="T45" fmla="*/ 287407 h 160"/>
              <a:gd name="T46" fmla="*/ 75248 w 110"/>
              <a:gd name="T47" fmla="*/ 349736 h 160"/>
              <a:gd name="T48" fmla="*/ 324933 w 110"/>
              <a:gd name="T49" fmla="*/ 325497 h 160"/>
              <a:gd name="T50" fmla="*/ 263367 w 110"/>
              <a:gd name="T51" fmla="*/ 235466 h 160"/>
              <a:gd name="T52" fmla="*/ 290729 w 110"/>
              <a:gd name="T53" fmla="*/ 280482 h 160"/>
              <a:gd name="T54" fmla="*/ 297570 w 110"/>
              <a:gd name="T55" fmla="*/ 328960 h 160"/>
              <a:gd name="T56" fmla="*/ 71827 w 110"/>
              <a:gd name="T57" fmla="*/ 322035 h 160"/>
              <a:gd name="T58" fmla="*/ 71827 w 110"/>
              <a:gd name="T59" fmla="*/ 228541 h 160"/>
              <a:gd name="T60" fmla="*/ 150495 w 110"/>
              <a:gd name="T61" fmla="*/ 69255 h 160"/>
              <a:gd name="T62" fmla="*/ 239424 w 110"/>
              <a:gd name="T63" fmla="*/ 72717 h 160"/>
              <a:gd name="T64" fmla="*/ 352296 w 110"/>
              <a:gd name="T65" fmla="*/ 166211 h 160"/>
              <a:gd name="T66" fmla="*/ 307831 w 110"/>
              <a:gd name="T67" fmla="*/ 197376 h 160"/>
              <a:gd name="T68" fmla="*/ 294150 w 110"/>
              <a:gd name="T69" fmla="*/ 186988 h 160"/>
              <a:gd name="T70" fmla="*/ 218902 w 110"/>
              <a:gd name="T71" fmla="*/ 173137 h 160"/>
              <a:gd name="T72" fmla="*/ 198380 w 110"/>
              <a:gd name="T73" fmla="*/ 183525 h 160"/>
              <a:gd name="T74" fmla="*/ 259946 w 110"/>
              <a:gd name="T75" fmla="*/ 204302 h 160"/>
              <a:gd name="T76" fmla="*/ 348875 w 110"/>
              <a:gd name="T77" fmla="*/ 207764 h 160"/>
              <a:gd name="T78" fmla="*/ 365977 w 110"/>
              <a:gd name="T79" fmla="*/ 183525 h 160"/>
              <a:gd name="T80" fmla="*/ 307831 w 110"/>
              <a:gd name="T81" fmla="*/ 100419 h 160"/>
              <a:gd name="T82" fmla="*/ 236004 w 110"/>
              <a:gd name="T83" fmla="*/ 17314 h 160"/>
              <a:gd name="T84" fmla="*/ 177858 w 110"/>
              <a:gd name="T85" fmla="*/ 31165 h 160"/>
              <a:gd name="T86" fmla="*/ 58146 w 110"/>
              <a:gd name="T87" fmla="*/ 152360 h 1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0" h="160">
                <a:moveTo>
                  <a:pt x="5" y="117"/>
                </a:moveTo>
                <a:cubicBezTo>
                  <a:pt x="5" y="117"/>
                  <a:pt x="5" y="117"/>
                  <a:pt x="5" y="117"/>
                </a:cubicBezTo>
                <a:cubicBezTo>
                  <a:pt x="5" y="117"/>
                  <a:pt x="5" y="118"/>
                  <a:pt x="5" y="118"/>
                </a:cubicBezTo>
                <a:cubicBezTo>
                  <a:pt x="5" y="118"/>
                  <a:pt x="5" y="118"/>
                  <a:pt x="5" y="118"/>
                </a:cubicBezTo>
                <a:cubicBezTo>
                  <a:pt x="4" y="122"/>
                  <a:pt x="5" y="126"/>
                  <a:pt x="8" y="129"/>
                </a:cubicBezTo>
                <a:cubicBezTo>
                  <a:pt x="10" y="130"/>
                  <a:pt x="10" y="132"/>
                  <a:pt x="10" y="134"/>
                </a:cubicBezTo>
                <a:cubicBezTo>
                  <a:pt x="10" y="136"/>
                  <a:pt x="8" y="138"/>
                  <a:pt x="6" y="138"/>
                </a:cubicBezTo>
                <a:cubicBezTo>
                  <a:pt x="6" y="138"/>
                  <a:pt x="6" y="138"/>
                  <a:pt x="6" y="138"/>
                </a:cubicBezTo>
                <a:cubicBezTo>
                  <a:pt x="3" y="140"/>
                  <a:pt x="1" y="142"/>
                  <a:pt x="1" y="146"/>
                </a:cubicBezTo>
                <a:cubicBezTo>
                  <a:pt x="1" y="147"/>
                  <a:pt x="1" y="148"/>
                  <a:pt x="0" y="149"/>
                </a:cubicBezTo>
                <a:cubicBezTo>
                  <a:pt x="0" y="150"/>
                  <a:pt x="0" y="151"/>
                  <a:pt x="0" y="152"/>
                </a:cubicBezTo>
                <a:cubicBezTo>
                  <a:pt x="0" y="154"/>
                  <a:pt x="0" y="156"/>
                  <a:pt x="1" y="158"/>
                </a:cubicBezTo>
                <a:cubicBezTo>
                  <a:pt x="3" y="159"/>
                  <a:pt x="4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0" y="160"/>
                  <a:pt x="100" y="160"/>
                  <a:pt x="101" y="160"/>
                </a:cubicBezTo>
                <a:cubicBezTo>
                  <a:pt x="102" y="160"/>
                  <a:pt x="103" y="160"/>
                  <a:pt x="105" y="159"/>
                </a:cubicBezTo>
                <a:cubicBezTo>
                  <a:pt x="107" y="157"/>
                  <a:pt x="108" y="155"/>
                  <a:pt x="107" y="152"/>
                </a:cubicBezTo>
                <a:cubicBezTo>
                  <a:pt x="107" y="151"/>
                  <a:pt x="107" y="150"/>
                  <a:pt x="107" y="148"/>
                </a:cubicBezTo>
                <a:cubicBezTo>
                  <a:pt x="107" y="147"/>
                  <a:pt x="106" y="146"/>
                  <a:pt x="106" y="145"/>
                </a:cubicBezTo>
                <a:cubicBezTo>
                  <a:pt x="106" y="145"/>
                  <a:pt x="106" y="144"/>
                  <a:pt x="106" y="144"/>
                </a:cubicBezTo>
                <a:cubicBezTo>
                  <a:pt x="105" y="141"/>
                  <a:pt x="103" y="139"/>
                  <a:pt x="101" y="139"/>
                </a:cubicBezTo>
                <a:cubicBezTo>
                  <a:pt x="99" y="138"/>
                  <a:pt x="98" y="136"/>
                  <a:pt x="97" y="134"/>
                </a:cubicBezTo>
                <a:cubicBezTo>
                  <a:pt x="97" y="133"/>
                  <a:pt x="97" y="130"/>
                  <a:pt x="100" y="128"/>
                </a:cubicBezTo>
                <a:cubicBezTo>
                  <a:pt x="102" y="127"/>
                  <a:pt x="103" y="124"/>
                  <a:pt x="103" y="121"/>
                </a:cubicBezTo>
                <a:cubicBezTo>
                  <a:pt x="103" y="119"/>
                  <a:pt x="102" y="117"/>
                  <a:pt x="102" y="115"/>
                </a:cubicBezTo>
                <a:cubicBezTo>
                  <a:pt x="101" y="111"/>
                  <a:pt x="99" y="109"/>
                  <a:pt x="95" y="109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8" y="109"/>
                  <a:pt x="6" y="111"/>
                  <a:pt x="5" y="117"/>
                </a:cubicBezTo>
                <a:close/>
                <a:moveTo>
                  <a:pt x="96" y="116"/>
                </a:moveTo>
                <a:cubicBezTo>
                  <a:pt x="96" y="116"/>
                  <a:pt x="96" y="116"/>
                  <a:pt x="96" y="116"/>
                </a:cubicBezTo>
                <a:cubicBezTo>
                  <a:pt x="96" y="118"/>
                  <a:pt x="96" y="120"/>
                  <a:pt x="96" y="122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2" y="126"/>
                  <a:pt x="90" y="131"/>
                  <a:pt x="91" y="136"/>
                </a:cubicBezTo>
                <a:cubicBezTo>
                  <a:pt x="92" y="140"/>
                  <a:pt x="95" y="144"/>
                  <a:pt x="99" y="145"/>
                </a:cubicBezTo>
                <a:cubicBezTo>
                  <a:pt x="100" y="145"/>
                  <a:pt x="100" y="145"/>
                  <a:pt x="100" y="146"/>
                </a:cubicBezTo>
                <a:cubicBezTo>
                  <a:pt x="100" y="147"/>
                  <a:pt x="100" y="148"/>
                  <a:pt x="100" y="149"/>
                </a:cubicBezTo>
                <a:cubicBezTo>
                  <a:pt x="101" y="151"/>
                  <a:pt x="101" y="152"/>
                  <a:pt x="101" y="153"/>
                </a:cubicBezTo>
                <a:cubicBezTo>
                  <a:pt x="101" y="153"/>
                  <a:pt x="101" y="153"/>
                  <a:pt x="101" y="154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101" y="154"/>
                  <a:pt x="100" y="154"/>
                  <a:pt x="100" y="154"/>
                </a:cubicBezTo>
                <a:cubicBezTo>
                  <a:pt x="100" y="154"/>
                  <a:pt x="100" y="154"/>
                  <a:pt x="100" y="154"/>
                </a:cubicBezTo>
                <a:cubicBezTo>
                  <a:pt x="7" y="154"/>
                  <a:pt x="7" y="154"/>
                  <a:pt x="7" y="154"/>
                </a:cubicBezTo>
                <a:cubicBezTo>
                  <a:pt x="7" y="154"/>
                  <a:pt x="7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2"/>
                  <a:pt x="7" y="151"/>
                  <a:pt x="7" y="150"/>
                </a:cubicBezTo>
                <a:cubicBezTo>
                  <a:pt x="7" y="149"/>
                  <a:pt x="7" y="147"/>
                  <a:pt x="7" y="146"/>
                </a:cubicBezTo>
                <a:cubicBezTo>
                  <a:pt x="7" y="145"/>
                  <a:pt x="7" y="145"/>
                  <a:pt x="9" y="144"/>
                </a:cubicBezTo>
                <a:cubicBezTo>
                  <a:pt x="13" y="143"/>
                  <a:pt x="16" y="139"/>
                  <a:pt x="16" y="135"/>
                </a:cubicBezTo>
                <a:cubicBezTo>
                  <a:pt x="17" y="131"/>
                  <a:pt x="16" y="127"/>
                  <a:pt x="13" y="124"/>
                </a:cubicBezTo>
                <a:cubicBezTo>
                  <a:pt x="11" y="123"/>
                  <a:pt x="11" y="121"/>
                  <a:pt x="11" y="120"/>
                </a:cubicBezTo>
                <a:cubicBezTo>
                  <a:pt x="11" y="119"/>
                  <a:pt x="11" y="118"/>
                  <a:pt x="11" y="117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2" y="116"/>
                  <a:pt x="13" y="116"/>
                  <a:pt x="14" y="116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5" y="116"/>
                  <a:pt x="95" y="116"/>
                  <a:pt x="96" y="116"/>
                </a:cubicBezTo>
                <a:close/>
                <a:moveTo>
                  <a:pt x="36" y="138"/>
                </a:moveTo>
                <a:cubicBezTo>
                  <a:pt x="72" y="138"/>
                  <a:pt x="72" y="138"/>
                  <a:pt x="72" y="138"/>
                </a:cubicBezTo>
                <a:cubicBezTo>
                  <a:pt x="74" y="138"/>
                  <a:pt x="75" y="136"/>
                  <a:pt x="75" y="135"/>
                </a:cubicBezTo>
                <a:cubicBezTo>
                  <a:pt x="75" y="133"/>
                  <a:pt x="74" y="131"/>
                  <a:pt x="72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4" y="131"/>
                  <a:pt x="32" y="133"/>
                  <a:pt x="32" y="135"/>
                </a:cubicBezTo>
                <a:cubicBezTo>
                  <a:pt x="32" y="136"/>
                  <a:pt x="34" y="138"/>
                  <a:pt x="36" y="138"/>
                </a:cubicBezTo>
                <a:close/>
                <a:moveTo>
                  <a:pt x="14" y="66"/>
                </a:moveTo>
                <a:cubicBezTo>
                  <a:pt x="14" y="70"/>
                  <a:pt x="14" y="73"/>
                  <a:pt x="14" y="76"/>
                </a:cubicBezTo>
                <a:cubicBezTo>
                  <a:pt x="14" y="78"/>
                  <a:pt x="14" y="81"/>
                  <a:pt x="14" y="83"/>
                </a:cubicBezTo>
                <a:cubicBezTo>
                  <a:pt x="14" y="83"/>
                  <a:pt x="14" y="83"/>
                  <a:pt x="14" y="83"/>
                </a:cubicBezTo>
                <a:cubicBezTo>
                  <a:pt x="14" y="93"/>
                  <a:pt x="14" y="93"/>
                  <a:pt x="14" y="93"/>
                </a:cubicBezTo>
                <a:cubicBezTo>
                  <a:pt x="14" y="98"/>
                  <a:pt x="18" y="101"/>
                  <a:pt x="22" y="101"/>
                </a:cubicBezTo>
                <a:cubicBezTo>
                  <a:pt x="67" y="101"/>
                  <a:pt x="67" y="101"/>
                  <a:pt x="67" y="101"/>
                </a:cubicBezTo>
                <a:cubicBezTo>
                  <a:pt x="87" y="102"/>
                  <a:pt x="87" y="102"/>
                  <a:pt x="87" y="102"/>
                </a:cubicBezTo>
                <a:cubicBezTo>
                  <a:pt x="91" y="102"/>
                  <a:pt x="95" y="98"/>
                  <a:pt x="95" y="94"/>
                </a:cubicBezTo>
                <a:cubicBezTo>
                  <a:pt x="95" y="87"/>
                  <a:pt x="95" y="87"/>
                  <a:pt x="95" y="87"/>
                </a:cubicBezTo>
                <a:cubicBezTo>
                  <a:pt x="95" y="83"/>
                  <a:pt x="92" y="78"/>
                  <a:pt x="88" y="76"/>
                </a:cubicBezTo>
                <a:cubicBezTo>
                  <a:pt x="88" y="76"/>
                  <a:pt x="83" y="73"/>
                  <a:pt x="77" y="68"/>
                </a:cubicBezTo>
                <a:cubicBezTo>
                  <a:pt x="76" y="66"/>
                  <a:pt x="74" y="67"/>
                  <a:pt x="73" y="68"/>
                </a:cubicBezTo>
                <a:cubicBezTo>
                  <a:pt x="71" y="69"/>
                  <a:pt x="72" y="71"/>
                  <a:pt x="73" y="72"/>
                </a:cubicBezTo>
                <a:cubicBezTo>
                  <a:pt x="79" y="78"/>
                  <a:pt x="85" y="81"/>
                  <a:pt x="85" y="81"/>
                </a:cubicBezTo>
                <a:cubicBezTo>
                  <a:pt x="87" y="83"/>
                  <a:pt x="88" y="85"/>
                  <a:pt x="88" y="87"/>
                </a:cubicBezTo>
                <a:cubicBezTo>
                  <a:pt x="88" y="94"/>
                  <a:pt x="88" y="94"/>
                  <a:pt x="88" y="94"/>
                </a:cubicBezTo>
                <a:cubicBezTo>
                  <a:pt x="88" y="95"/>
                  <a:pt x="87" y="95"/>
                  <a:pt x="87" y="95"/>
                </a:cubicBezTo>
                <a:cubicBezTo>
                  <a:pt x="67" y="95"/>
                  <a:pt x="67" y="95"/>
                  <a:pt x="67" y="95"/>
                </a:cubicBezTo>
                <a:cubicBezTo>
                  <a:pt x="22" y="95"/>
                  <a:pt x="22" y="95"/>
                  <a:pt x="22" y="95"/>
                </a:cubicBezTo>
                <a:cubicBezTo>
                  <a:pt x="21" y="95"/>
                  <a:pt x="21" y="94"/>
                  <a:pt x="21" y="93"/>
                </a:cubicBezTo>
                <a:cubicBezTo>
                  <a:pt x="21" y="83"/>
                  <a:pt x="21" y="83"/>
                  <a:pt x="21" y="83"/>
                </a:cubicBezTo>
                <a:cubicBezTo>
                  <a:pt x="21" y="81"/>
                  <a:pt x="21" y="79"/>
                  <a:pt x="21" y="76"/>
                </a:cubicBezTo>
                <a:cubicBezTo>
                  <a:pt x="21" y="73"/>
                  <a:pt x="21" y="70"/>
                  <a:pt x="21" y="66"/>
                </a:cubicBezTo>
                <a:cubicBezTo>
                  <a:pt x="21" y="58"/>
                  <a:pt x="22" y="52"/>
                  <a:pt x="24" y="45"/>
                </a:cubicBezTo>
                <a:cubicBezTo>
                  <a:pt x="25" y="39"/>
                  <a:pt x="27" y="33"/>
                  <a:pt x="31" y="27"/>
                </a:cubicBezTo>
                <a:cubicBezTo>
                  <a:pt x="35" y="22"/>
                  <a:pt x="39" y="19"/>
                  <a:pt x="44" y="20"/>
                </a:cubicBezTo>
                <a:cubicBezTo>
                  <a:pt x="50" y="20"/>
                  <a:pt x="55" y="17"/>
                  <a:pt x="58" y="11"/>
                </a:cubicBezTo>
                <a:cubicBezTo>
                  <a:pt x="59" y="10"/>
                  <a:pt x="60" y="8"/>
                  <a:pt x="62" y="7"/>
                </a:cubicBezTo>
                <a:cubicBezTo>
                  <a:pt x="62" y="13"/>
                  <a:pt x="65" y="17"/>
                  <a:pt x="70" y="21"/>
                </a:cubicBezTo>
                <a:cubicBezTo>
                  <a:pt x="75" y="25"/>
                  <a:pt x="80" y="29"/>
                  <a:pt x="86" y="34"/>
                </a:cubicBezTo>
                <a:cubicBezTo>
                  <a:pt x="91" y="38"/>
                  <a:pt x="96" y="42"/>
                  <a:pt x="102" y="46"/>
                </a:cubicBezTo>
                <a:cubicBezTo>
                  <a:pt x="103" y="47"/>
                  <a:pt x="103" y="47"/>
                  <a:pt x="103" y="48"/>
                </a:cubicBezTo>
                <a:cubicBezTo>
                  <a:pt x="103" y="48"/>
                  <a:pt x="103" y="49"/>
                  <a:pt x="102" y="49"/>
                </a:cubicBezTo>
                <a:cubicBezTo>
                  <a:pt x="97" y="56"/>
                  <a:pt x="97" y="56"/>
                  <a:pt x="97" y="56"/>
                </a:cubicBezTo>
                <a:cubicBezTo>
                  <a:pt x="95" y="58"/>
                  <a:pt x="93" y="58"/>
                  <a:pt x="90" y="57"/>
                </a:cubicBezTo>
                <a:cubicBezTo>
                  <a:pt x="90" y="57"/>
                  <a:pt x="90" y="57"/>
                  <a:pt x="90" y="57"/>
                </a:cubicBezTo>
                <a:cubicBezTo>
                  <a:pt x="88" y="56"/>
                  <a:pt x="87" y="55"/>
                  <a:pt x="86" y="54"/>
                </a:cubicBezTo>
                <a:cubicBezTo>
                  <a:pt x="86" y="54"/>
                  <a:pt x="86" y="54"/>
                  <a:pt x="86" y="54"/>
                </a:cubicBezTo>
                <a:cubicBezTo>
                  <a:pt x="83" y="52"/>
                  <a:pt x="79" y="52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1" y="54"/>
                  <a:pt x="68" y="53"/>
                  <a:pt x="64" y="50"/>
                </a:cubicBezTo>
                <a:cubicBezTo>
                  <a:pt x="62" y="48"/>
                  <a:pt x="62" y="48"/>
                  <a:pt x="62" y="48"/>
                </a:cubicBezTo>
                <a:cubicBezTo>
                  <a:pt x="61" y="47"/>
                  <a:pt x="59" y="47"/>
                  <a:pt x="57" y="49"/>
                </a:cubicBezTo>
                <a:cubicBezTo>
                  <a:pt x="56" y="50"/>
                  <a:pt x="57" y="52"/>
                  <a:pt x="58" y="53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5"/>
                  <a:pt x="60" y="55"/>
                  <a:pt x="60" y="55"/>
                </a:cubicBezTo>
                <a:cubicBezTo>
                  <a:pt x="65" y="59"/>
                  <a:pt x="71" y="60"/>
                  <a:pt x="76" y="59"/>
                </a:cubicBezTo>
                <a:cubicBezTo>
                  <a:pt x="79" y="58"/>
                  <a:pt x="80" y="59"/>
                  <a:pt x="82" y="60"/>
                </a:cubicBezTo>
                <a:cubicBezTo>
                  <a:pt x="84" y="61"/>
                  <a:pt x="85" y="62"/>
                  <a:pt x="87" y="62"/>
                </a:cubicBezTo>
                <a:cubicBezTo>
                  <a:pt x="93" y="65"/>
                  <a:pt x="97" y="65"/>
                  <a:pt x="102" y="60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7" y="54"/>
                  <a:pt x="107" y="54"/>
                  <a:pt x="107" y="54"/>
                </a:cubicBezTo>
                <a:cubicBezTo>
                  <a:pt x="107" y="54"/>
                  <a:pt x="107" y="53"/>
                  <a:pt x="107" y="53"/>
                </a:cubicBezTo>
                <a:cubicBezTo>
                  <a:pt x="109" y="51"/>
                  <a:pt x="110" y="49"/>
                  <a:pt x="109" y="47"/>
                </a:cubicBezTo>
                <a:cubicBezTo>
                  <a:pt x="109" y="45"/>
                  <a:pt x="108" y="43"/>
                  <a:pt x="106" y="41"/>
                </a:cubicBezTo>
                <a:cubicBezTo>
                  <a:pt x="100" y="37"/>
                  <a:pt x="95" y="33"/>
                  <a:pt x="90" y="29"/>
                </a:cubicBezTo>
                <a:cubicBezTo>
                  <a:pt x="84" y="24"/>
                  <a:pt x="79" y="20"/>
                  <a:pt x="73" y="16"/>
                </a:cubicBezTo>
                <a:cubicBezTo>
                  <a:pt x="70" y="13"/>
                  <a:pt x="68" y="10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3"/>
                  <a:pt x="68" y="2"/>
                  <a:pt x="67" y="1"/>
                </a:cubicBezTo>
                <a:cubicBezTo>
                  <a:pt x="67" y="0"/>
                  <a:pt x="65" y="0"/>
                  <a:pt x="62" y="0"/>
                </a:cubicBezTo>
                <a:cubicBezTo>
                  <a:pt x="58" y="2"/>
                  <a:pt x="54" y="5"/>
                  <a:pt x="52" y="9"/>
                </a:cubicBezTo>
                <a:cubicBezTo>
                  <a:pt x="50" y="12"/>
                  <a:pt x="48" y="13"/>
                  <a:pt x="44" y="13"/>
                </a:cubicBezTo>
                <a:cubicBezTo>
                  <a:pt x="35" y="13"/>
                  <a:pt x="29" y="18"/>
                  <a:pt x="26" y="23"/>
                </a:cubicBezTo>
                <a:cubicBezTo>
                  <a:pt x="21" y="30"/>
                  <a:pt x="19" y="37"/>
                  <a:pt x="17" y="44"/>
                </a:cubicBezTo>
                <a:cubicBezTo>
                  <a:pt x="16" y="51"/>
                  <a:pt x="15" y="58"/>
                  <a:pt x="14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5" name="Freeform 56">
            <a:extLst>
              <a:ext uri="{FF2B5EF4-FFF2-40B4-BE49-F238E27FC236}">
                <a16:creationId xmlns:a16="http://schemas.microsoft.com/office/drawing/2014/main" id="{292D7904-1F0C-4760-8280-D87FB9A077DC}"/>
              </a:ext>
            </a:extLst>
          </p:cNvPr>
          <p:cNvSpPr>
            <a:spLocks noEditPoints="1"/>
          </p:cNvSpPr>
          <p:nvPr/>
        </p:nvSpPr>
        <p:spPr bwMode="auto">
          <a:xfrm>
            <a:off x="6702975" y="4301396"/>
            <a:ext cx="440524" cy="423222"/>
          </a:xfrm>
          <a:custGeom>
            <a:avLst/>
            <a:gdLst>
              <a:gd name="T0" fmla="*/ 178514 w 160"/>
              <a:gd name="T1" fmla="*/ 383262 h 160"/>
              <a:gd name="T2" fmla="*/ 233442 w 160"/>
              <a:gd name="T3" fmla="*/ 348734 h 160"/>
              <a:gd name="T4" fmla="*/ 240308 w 160"/>
              <a:gd name="T5" fmla="*/ 338376 h 160"/>
              <a:gd name="T6" fmla="*/ 240308 w 160"/>
              <a:gd name="T7" fmla="*/ 283131 h 160"/>
              <a:gd name="T8" fmla="*/ 233442 w 160"/>
              <a:gd name="T9" fmla="*/ 272772 h 160"/>
              <a:gd name="T10" fmla="*/ 230009 w 160"/>
              <a:gd name="T11" fmla="*/ 262414 h 160"/>
              <a:gd name="T12" fmla="*/ 230009 w 160"/>
              <a:gd name="T13" fmla="*/ 207169 h 160"/>
              <a:gd name="T14" fmla="*/ 267772 w 160"/>
              <a:gd name="T15" fmla="*/ 165735 h 160"/>
              <a:gd name="T16" fmla="*/ 278070 w 160"/>
              <a:gd name="T17" fmla="*/ 165735 h 160"/>
              <a:gd name="T18" fmla="*/ 319266 w 160"/>
              <a:gd name="T19" fmla="*/ 207169 h 160"/>
              <a:gd name="T20" fmla="*/ 319266 w 160"/>
              <a:gd name="T21" fmla="*/ 262414 h 160"/>
              <a:gd name="T22" fmla="*/ 312400 w 160"/>
              <a:gd name="T23" fmla="*/ 272772 h 160"/>
              <a:gd name="T24" fmla="*/ 308967 w 160"/>
              <a:gd name="T25" fmla="*/ 283131 h 160"/>
              <a:gd name="T26" fmla="*/ 308967 w 160"/>
              <a:gd name="T27" fmla="*/ 338376 h 160"/>
              <a:gd name="T28" fmla="*/ 315833 w 160"/>
              <a:gd name="T29" fmla="*/ 348734 h 160"/>
              <a:gd name="T30" fmla="*/ 360462 w 160"/>
              <a:gd name="T31" fmla="*/ 376357 h 160"/>
              <a:gd name="T32" fmla="*/ 370761 w 160"/>
              <a:gd name="T33" fmla="*/ 383262 h 160"/>
              <a:gd name="T34" fmla="*/ 377627 w 160"/>
              <a:gd name="T35" fmla="*/ 386715 h 160"/>
              <a:gd name="T36" fmla="*/ 387925 w 160"/>
              <a:gd name="T37" fmla="*/ 379809 h 160"/>
              <a:gd name="T38" fmla="*/ 384493 w 160"/>
              <a:gd name="T39" fmla="*/ 365998 h 160"/>
              <a:gd name="T40" fmla="*/ 374194 w 160"/>
              <a:gd name="T41" fmla="*/ 359093 h 160"/>
              <a:gd name="T42" fmla="*/ 329565 w 160"/>
              <a:gd name="T43" fmla="*/ 331470 h 160"/>
              <a:gd name="T44" fmla="*/ 329565 w 160"/>
              <a:gd name="T45" fmla="*/ 290036 h 160"/>
              <a:gd name="T46" fmla="*/ 339864 w 160"/>
              <a:gd name="T47" fmla="*/ 262414 h 160"/>
              <a:gd name="T48" fmla="*/ 339864 w 160"/>
              <a:gd name="T49" fmla="*/ 207169 h 160"/>
              <a:gd name="T50" fmla="*/ 278070 w 160"/>
              <a:gd name="T51" fmla="*/ 145018 h 160"/>
              <a:gd name="T52" fmla="*/ 267772 w 160"/>
              <a:gd name="T53" fmla="*/ 145018 h 160"/>
              <a:gd name="T54" fmla="*/ 205978 w 160"/>
              <a:gd name="T55" fmla="*/ 207169 h 160"/>
              <a:gd name="T56" fmla="*/ 205978 w 160"/>
              <a:gd name="T57" fmla="*/ 262414 h 160"/>
              <a:gd name="T58" fmla="*/ 216277 w 160"/>
              <a:gd name="T59" fmla="*/ 290036 h 160"/>
              <a:gd name="T60" fmla="*/ 216277 w 160"/>
              <a:gd name="T61" fmla="*/ 331470 h 160"/>
              <a:gd name="T62" fmla="*/ 164783 w 160"/>
              <a:gd name="T63" fmla="*/ 362545 h 160"/>
              <a:gd name="T64" fmla="*/ 161350 w 160"/>
              <a:gd name="T65" fmla="*/ 379809 h 160"/>
              <a:gd name="T66" fmla="*/ 178514 w 160"/>
              <a:gd name="T67" fmla="*/ 383262 h 160"/>
              <a:gd name="T68" fmla="*/ 0 w 160"/>
              <a:gd name="T69" fmla="*/ 276225 h 160"/>
              <a:gd name="T70" fmla="*/ 10299 w 160"/>
              <a:gd name="T71" fmla="*/ 286583 h 160"/>
              <a:gd name="T72" fmla="*/ 58360 w 160"/>
              <a:gd name="T73" fmla="*/ 286583 h 160"/>
              <a:gd name="T74" fmla="*/ 264339 w 160"/>
              <a:gd name="T75" fmla="*/ 493752 h 160"/>
              <a:gd name="T76" fmla="*/ 264339 w 160"/>
              <a:gd name="T77" fmla="*/ 542092 h 160"/>
              <a:gd name="T78" fmla="*/ 274638 w 160"/>
              <a:gd name="T79" fmla="*/ 552450 h 160"/>
              <a:gd name="T80" fmla="*/ 284936 w 160"/>
              <a:gd name="T81" fmla="*/ 542092 h 160"/>
              <a:gd name="T82" fmla="*/ 284936 w 160"/>
              <a:gd name="T83" fmla="*/ 493752 h 160"/>
              <a:gd name="T84" fmla="*/ 487482 w 160"/>
              <a:gd name="T85" fmla="*/ 286583 h 160"/>
              <a:gd name="T86" fmla="*/ 538976 w 160"/>
              <a:gd name="T87" fmla="*/ 286583 h 160"/>
              <a:gd name="T88" fmla="*/ 549275 w 160"/>
              <a:gd name="T89" fmla="*/ 276225 h 160"/>
              <a:gd name="T90" fmla="*/ 538976 w 160"/>
              <a:gd name="T91" fmla="*/ 265867 h 160"/>
              <a:gd name="T92" fmla="*/ 487482 w 160"/>
              <a:gd name="T93" fmla="*/ 265867 h 160"/>
              <a:gd name="T94" fmla="*/ 284936 w 160"/>
              <a:gd name="T95" fmla="*/ 58698 h 160"/>
              <a:gd name="T96" fmla="*/ 284936 w 160"/>
              <a:gd name="T97" fmla="*/ 10358 h 160"/>
              <a:gd name="T98" fmla="*/ 274638 w 160"/>
              <a:gd name="T99" fmla="*/ 0 h 160"/>
              <a:gd name="T100" fmla="*/ 264339 w 160"/>
              <a:gd name="T101" fmla="*/ 10358 h 160"/>
              <a:gd name="T102" fmla="*/ 264339 w 160"/>
              <a:gd name="T103" fmla="*/ 58698 h 160"/>
              <a:gd name="T104" fmla="*/ 58360 w 160"/>
              <a:gd name="T105" fmla="*/ 265867 h 160"/>
              <a:gd name="T106" fmla="*/ 10299 w 160"/>
              <a:gd name="T107" fmla="*/ 265867 h 160"/>
              <a:gd name="T108" fmla="*/ 0 w 160"/>
              <a:gd name="T109" fmla="*/ 276225 h 160"/>
              <a:gd name="T110" fmla="*/ 78958 w 160"/>
              <a:gd name="T111" fmla="*/ 272772 h 160"/>
              <a:gd name="T112" fmla="*/ 274638 w 160"/>
              <a:gd name="T113" fmla="*/ 82868 h 160"/>
              <a:gd name="T114" fmla="*/ 466884 w 160"/>
              <a:gd name="T115" fmla="*/ 276225 h 160"/>
              <a:gd name="T116" fmla="*/ 274638 w 160"/>
              <a:gd name="T117" fmla="*/ 469583 h 160"/>
              <a:gd name="T118" fmla="*/ 78958 w 160"/>
              <a:gd name="T119" fmla="*/ 279678 h 160"/>
              <a:gd name="T120" fmla="*/ 82391 w 160"/>
              <a:gd name="T121" fmla="*/ 276225 h 160"/>
              <a:gd name="T122" fmla="*/ 78958 w 160"/>
              <a:gd name="T123" fmla="*/ 272772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0" h="160">
                <a:moveTo>
                  <a:pt x="52" y="111"/>
                </a:moveTo>
                <a:cubicBezTo>
                  <a:pt x="59" y="105"/>
                  <a:pt x="66" y="102"/>
                  <a:pt x="68" y="101"/>
                </a:cubicBezTo>
                <a:cubicBezTo>
                  <a:pt x="69" y="101"/>
                  <a:pt x="70" y="99"/>
                  <a:pt x="70" y="98"/>
                </a:cubicBezTo>
                <a:cubicBezTo>
                  <a:pt x="70" y="82"/>
                  <a:pt x="70" y="82"/>
                  <a:pt x="70" y="82"/>
                </a:cubicBezTo>
                <a:cubicBezTo>
                  <a:pt x="70" y="81"/>
                  <a:pt x="69" y="80"/>
                  <a:pt x="68" y="79"/>
                </a:cubicBezTo>
                <a:cubicBezTo>
                  <a:pt x="67" y="79"/>
                  <a:pt x="67" y="77"/>
                  <a:pt x="67" y="76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53"/>
                  <a:pt x="72" y="48"/>
                  <a:pt x="78" y="48"/>
                </a:cubicBezTo>
                <a:cubicBezTo>
                  <a:pt x="81" y="48"/>
                  <a:pt x="81" y="48"/>
                  <a:pt x="81" y="48"/>
                </a:cubicBezTo>
                <a:cubicBezTo>
                  <a:pt x="88" y="48"/>
                  <a:pt x="93" y="53"/>
                  <a:pt x="93" y="60"/>
                </a:cubicBezTo>
                <a:cubicBezTo>
                  <a:pt x="93" y="76"/>
                  <a:pt x="93" y="76"/>
                  <a:pt x="93" y="76"/>
                </a:cubicBezTo>
                <a:cubicBezTo>
                  <a:pt x="93" y="77"/>
                  <a:pt x="92" y="79"/>
                  <a:pt x="91" y="79"/>
                </a:cubicBezTo>
                <a:cubicBezTo>
                  <a:pt x="90" y="80"/>
                  <a:pt x="90" y="81"/>
                  <a:pt x="90" y="82"/>
                </a:cubicBezTo>
                <a:cubicBezTo>
                  <a:pt x="90" y="98"/>
                  <a:pt x="90" y="98"/>
                  <a:pt x="90" y="98"/>
                </a:cubicBezTo>
                <a:cubicBezTo>
                  <a:pt x="90" y="99"/>
                  <a:pt x="90" y="101"/>
                  <a:pt x="92" y="101"/>
                </a:cubicBezTo>
                <a:cubicBezTo>
                  <a:pt x="93" y="102"/>
                  <a:pt x="99" y="105"/>
                  <a:pt x="105" y="109"/>
                </a:cubicBezTo>
                <a:cubicBezTo>
                  <a:pt x="106" y="110"/>
                  <a:pt x="107" y="110"/>
                  <a:pt x="108" y="111"/>
                </a:cubicBezTo>
                <a:cubicBezTo>
                  <a:pt x="109" y="111"/>
                  <a:pt x="109" y="112"/>
                  <a:pt x="110" y="112"/>
                </a:cubicBezTo>
                <a:cubicBezTo>
                  <a:pt x="111" y="112"/>
                  <a:pt x="112" y="111"/>
                  <a:pt x="113" y="110"/>
                </a:cubicBezTo>
                <a:cubicBezTo>
                  <a:pt x="114" y="109"/>
                  <a:pt x="113" y="107"/>
                  <a:pt x="112" y="106"/>
                </a:cubicBezTo>
                <a:cubicBezTo>
                  <a:pt x="111" y="105"/>
                  <a:pt x="110" y="104"/>
                  <a:pt x="109" y="104"/>
                </a:cubicBezTo>
                <a:cubicBezTo>
                  <a:pt x="103" y="100"/>
                  <a:pt x="99" y="97"/>
                  <a:pt x="96" y="96"/>
                </a:cubicBezTo>
                <a:cubicBezTo>
                  <a:pt x="96" y="84"/>
                  <a:pt x="96" y="84"/>
                  <a:pt x="96" y="84"/>
                </a:cubicBezTo>
                <a:cubicBezTo>
                  <a:pt x="98" y="82"/>
                  <a:pt x="99" y="79"/>
                  <a:pt x="99" y="76"/>
                </a:cubicBezTo>
                <a:cubicBezTo>
                  <a:pt x="99" y="60"/>
                  <a:pt x="99" y="60"/>
                  <a:pt x="99" y="60"/>
                </a:cubicBezTo>
                <a:cubicBezTo>
                  <a:pt x="99" y="50"/>
                  <a:pt x="91" y="42"/>
                  <a:pt x="81" y="42"/>
                </a:cubicBezTo>
                <a:cubicBezTo>
                  <a:pt x="78" y="42"/>
                  <a:pt x="78" y="42"/>
                  <a:pt x="78" y="42"/>
                </a:cubicBezTo>
                <a:cubicBezTo>
                  <a:pt x="68" y="42"/>
                  <a:pt x="60" y="50"/>
                  <a:pt x="60" y="60"/>
                </a:cubicBezTo>
                <a:cubicBezTo>
                  <a:pt x="60" y="76"/>
                  <a:pt x="60" y="76"/>
                  <a:pt x="60" y="76"/>
                </a:cubicBezTo>
                <a:cubicBezTo>
                  <a:pt x="60" y="79"/>
                  <a:pt x="61" y="82"/>
                  <a:pt x="63" y="84"/>
                </a:cubicBezTo>
                <a:cubicBezTo>
                  <a:pt x="63" y="96"/>
                  <a:pt x="63" y="96"/>
                  <a:pt x="63" y="96"/>
                </a:cubicBezTo>
                <a:cubicBezTo>
                  <a:pt x="60" y="98"/>
                  <a:pt x="55" y="101"/>
                  <a:pt x="48" y="105"/>
                </a:cubicBezTo>
                <a:cubicBezTo>
                  <a:pt x="47" y="106"/>
                  <a:pt x="46" y="108"/>
                  <a:pt x="47" y="110"/>
                </a:cubicBezTo>
                <a:cubicBezTo>
                  <a:pt x="48" y="111"/>
                  <a:pt x="50" y="112"/>
                  <a:pt x="52" y="111"/>
                </a:cubicBezTo>
                <a:close/>
                <a:moveTo>
                  <a:pt x="0" y="80"/>
                </a:moveTo>
                <a:cubicBezTo>
                  <a:pt x="0" y="82"/>
                  <a:pt x="1" y="83"/>
                  <a:pt x="3" y="83"/>
                </a:cubicBezTo>
                <a:cubicBezTo>
                  <a:pt x="17" y="83"/>
                  <a:pt x="17" y="83"/>
                  <a:pt x="17" y="83"/>
                </a:cubicBezTo>
                <a:cubicBezTo>
                  <a:pt x="19" y="115"/>
                  <a:pt x="45" y="141"/>
                  <a:pt x="77" y="143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9"/>
                  <a:pt x="78" y="160"/>
                  <a:pt x="80" y="160"/>
                </a:cubicBezTo>
                <a:cubicBezTo>
                  <a:pt x="82" y="160"/>
                  <a:pt x="83" y="159"/>
                  <a:pt x="83" y="157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115" y="141"/>
                  <a:pt x="141" y="115"/>
                  <a:pt x="142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2"/>
                  <a:pt x="160" y="80"/>
                </a:cubicBezTo>
                <a:cubicBezTo>
                  <a:pt x="160" y="78"/>
                  <a:pt x="159" y="77"/>
                  <a:pt x="157" y="77"/>
                </a:cubicBezTo>
                <a:cubicBezTo>
                  <a:pt x="142" y="77"/>
                  <a:pt x="142" y="77"/>
                  <a:pt x="142" y="77"/>
                </a:cubicBezTo>
                <a:cubicBezTo>
                  <a:pt x="141" y="45"/>
                  <a:pt x="115" y="19"/>
                  <a:pt x="83" y="17"/>
                </a:cubicBezTo>
                <a:cubicBezTo>
                  <a:pt x="83" y="3"/>
                  <a:pt x="83" y="3"/>
                  <a:pt x="83" y="3"/>
                </a:cubicBezTo>
                <a:cubicBezTo>
                  <a:pt x="83" y="1"/>
                  <a:pt x="82" y="0"/>
                  <a:pt x="80" y="0"/>
                </a:cubicBezTo>
                <a:cubicBezTo>
                  <a:pt x="78" y="0"/>
                  <a:pt x="77" y="1"/>
                  <a:pt x="77" y="3"/>
                </a:cubicBezTo>
                <a:cubicBezTo>
                  <a:pt x="77" y="17"/>
                  <a:pt x="77" y="17"/>
                  <a:pt x="77" y="17"/>
                </a:cubicBezTo>
                <a:cubicBezTo>
                  <a:pt x="45" y="19"/>
                  <a:pt x="19" y="45"/>
                  <a:pt x="17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8"/>
                  <a:pt x="0" y="80"/>
                </a:cubicBezTo>
                <a:close/>
                <a:moveTo>
                  <a:pt x="23" y="79"/>
                </a:moveTo>
                <a:cubicBezTo>
                  <a:pt x="24" y="48"/>
                  <a:pt x="49" y="24"/>
                  <a:pt x="80" y="24"/>
                </a:cubicBezTo>
                <a:cubicBezTo>
                  <a:pt x="111" y="24"/>
                  <a:pt x="136" y="49"/>
                  <a:pt x="136" y="80"/>
                </a:cubicBezTo>
                <a:cubicBezTo>
                  <a:pt x="136" y="111"/>
                  <a:pt x="111" y="136"/>
                  <a:pt x="80" y="136"/>
                </a:cubicBezTo>
                <a:cubicBezTo>
                  <a:pt x="49" y="136"/>
                  <a:pt x="24" y="112"/>
                  <a:pt x="23" y="81"/>
                </a:cubicBezTo>
                <a:cubicBezTo>
                  <a:pt x="24" y="81"/>
                  <a:pt x="24" y="80"/>
                  <a:pt x="24" y="80"/>
                </a:cubicBezTo>
                <a:cubicBezTo>
                  <a:pt x="24" y="80"/>
                  <a:pt x="24" y="79"/>
                  <a:pt x="23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6" name="Freeform 62">
            <a:extLst>
              <a:ext uri="{FF2B5EF4-FFF2-40B4-BE49-F238E27FC236}">
                <a16:creationId xmlns:a16="http://schemas.microsoft.com/office/drawing/2014/main" id="{6249C547-1E27-43E2-9F77-927521ED668B}"/>
              </a:ext>
            </a:extLst>
          </p:cNvPr>
          <p:cNvSpPr>
            <a:spLocks noEditPoints="1"/>
          </p:cNvSpPr>
          <p:nvPr/>
        </p:nvSpPr>
        <p:spPr bwMode="auto">
          <a:xfrm>
            <a:off x="7727819" y="1286319"/>
            <a:ext cx="439252" cy="420790"/>
          </a:xfrm>
          <a:custGeom>
            <a:avLst/>
            <a:gdLst>
              <a:gd name="T0" fmla="*/ 30807 w 160"/>
              <a:gd name="T1" fmla="*/ 0 h 159"/>
              <a:gd name="T2" fmla="*/ 0 w 160"/>
              <a:gd name="T3" fmla="*/ 172728 h 159"/>
              <a:gd name="T4" fmla="*/ 119807 w 160"/>
              <a:gd name="T5" fmla="*/ 203819 h 159"/>
              <a:gd name="T6" fmla="*/ 88999 w 160"/>
              <a:gd name="T7" fmla="*/ 234910 h 159"/>
              <a:gd name="T8" fmla="*/ 88999 w 160"/>
              <a:gd name="T9" fmla="*/ 255637 h 159"/>
              <a:gd name="T10" fmla="*/ 177999 w 160"/>
              <a:gd name="T11" fmla="*/ 245274 h 159"/>
              <a:gd name="T12" fmla="*/ 140345 w 160"/>
              <a:gd name="T13" fmla="*/ 234910 h 159"/>
              <a:gd name="T14" fmla="*/ 225921 w 160"/>
              <a:gd name="T15" fmla="*/ 203819 h 159"/>
              <a:gd name="T16" fmla="*/ 256729 w 160"/>
              <a:gd name="T17" fmla="*/ 31091 h 159"/>
              <a:gd name="T18" fmla="*/ 236190 w 160"/>
              <a:gd name="T19" fmla="*/ 172728 h 159"/>
              <a:gd name="T20" fmla="*/ 30807 w 160"/>
              <a:gd name="T21" fmla="*/ 183092 h 159"/>
              <a:gd name="T22" fmla="*/ 20538 w 160"/>
              <a:gd name="T23" fmla="*/ 31091 h 159"/>
              <a:gd name="T24" fmla="*/ 225921 w 160"/>
              <a:gd name="T25" fmla="*/ 20727 h 159"/>
              <a:gd name="T26" fmla="*/ 236190 w 160"/>
              <a:gd name="T27" fmla="*/ 172728 h 159"/>
              <a:gd name="T28" fmla="*/ 321767 w 160"/>
              <a:gd name="T29" fmla="*/ 290183 h 159"/>
              <a:gd name="T30" fmla="*/ 287536 w 160"/>
              <a:gd name="T31" fmla="*/ 466366 h 159"/>
              <a:gd name="T32" fmla="*/ 407343 w 160"/>
              <a:gd name="T33" fmla="*/ 497457 h 159"/>
              <a:gd name="T34" fmla="*/ 379959 w 160"/>
              <a:gd name="T35" fmla="*/ 525093 h 159"/>
              <a:gd name="T36" fmla="*/ 379959 w 160"/>
              <a:gd name="T37" fmla="*/ 549275 h 159"/>
              <a:gd name="T38" fmla="*/ 468958 w 160"/>
              <a:gd name="T39" fmla="*/ 535457 h 159"/>
              <a:gd name="T40" fmla="*/ 427881 w 160"/>
              <a:gd name="T41" fmla="*/ 525093 h 159"/>
              <a:gd name="T42" fmla="*/ 516881 w 160"/>
              <a:gd name="T43" fmla="*/ 497457 h 159"/>
              <a:gd name="T44" fmla="*/ 547688 w 160"/>
              <a:gd name="T45" fmla="*/ 324729 h 159"/>
              <a:gd name="T46" fmla="*/ 527150 w 160"/>
              <a:gd name="T47" fmla="*/ 466366 h 159"/>
              <a:gd name="T48" fmla="*/ 321767 w 160"/>
              <a:gd name="T49" fmla="*/ 473275 h 159"/>
              <a:gd name="T50" fmla="*/ 311498 w 160"/>
              <a:gd name="T51" fmla="*/ 324729 h 159"/>
              <a:gd name="T52" fmla="*/ 516881 w 160"/>
              <a:gd name="T53" fmla="*/ 314365 h 159"/>
              <a:gd name="T54" fmla="*/ 527150 w 160"/>
              <a:gd name="T55" fmla="*/ 466366 h 159"/>
              <a:gd name="T56" fmla="*/ 311498 w 160"/>
              <a:gd name="T57" fmla="*/ 89819 h 159"/>
              <a:gd name="T58" fmla="*/ 311498 w 160"/>
              <a:gd name="T59" fmla="*/ 114000 h 159"/>
              <a:gd name="T60" fmla="*/ 407343 w 160"/>
              <a:gd name="T61" fmla="*/ 221092 h 159"/>
              <a:gd name="T62" fmla="*/ 376536 w 160"/>
              <a:gd name="T63" fmla="*/ 203819 h 159"/>
              <a:gd name="T64" fmla="*/ 410766 w 160"/>
              <a:gd name="T65" fmla="*/ 255637 h 159"/>
              <a:gd name="T66" fmla="*/ 427881 w 160"/>
              <a:gd name="T67" fmla="*/ 255637 h 159"/>
              <a:gd name="T68" fmla="*/ 462112 w 160"/>
              <a:gd name="T69" fmla="*/ 203819 h 159"/>
              <a:gd name="T70" fmla="*/ 427881 w 160"/>
              <a:gd name="T71" fmla="*/ 221092 h 159"/>
              <a:gd name="T72" fmla="*/ 417612 w 160"/>
              <a:gd name="T73" fmla="*/ 89819 h 159"/>
              <a:gd name="T74" fmla="*/ 140345 w 160"/>
              <a:gd name="T75" fmla="*/ 438729 h 159"/>
              <a:gd name="T76" fmla="*/ 157460 w 160"/>
              <a:gd name="T77" fmla="*/ 348911 h 159"/>
              <a:gd name="T78" fmla="*/ 171153 w 160"/>
              <a:gd name="T79" fmla="*/ 348911 h 159"/>
              <a:gd name="T80" fmla="*/ 136922 w 160"/>
              <a:gd name="T81" fmla="*/ 297092 h 159"/>
              <a:gd name="T82" fmla="*/ 85576 w 160"/>
              <a:gd name="T83" fmla="*/ 335092 h 159"/>
              <a:gd name="T84" fmla="*/ 102692 w 160"/>
              <a:gd name="T85" fmla="*/ 348911 h 159"/>
              <a:gd name="T86" fmla="*/ 119807 w 160"/>
              <a:gd name="T87" fmla="*/ 452547 h 159"/>
              <a:gd name="T88" fmla="*/ 236190 w 160"/>
              <a:gd name="T89" fmla="*/ 462911 h 159"/>
              <a:gd name="T90" fmla="*/ 236190 w 160"/>
              <a:gd name="T91" fmla="*/ 438729 h 15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159">
                <a:moveTo>
                  <a:pt x="66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5"/>
                  <a:pt x="4" y="59"/>
                  <a:pt x="9" y="5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68"/>
                  <a:pt x="35" y="68"/>
                  <a:pt x="35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4" y="68"/>
                  <a:pt x="23" y="69"/>
                  <a:pt x="23" y="71"/>
                </a:cubicBezTo>
                <a:cubicBezTo>
                  <a:pt x="23" y="73"/>
                  <a:pt x="24" y="74"/>
                  <a:pt x="26" y="74"/>
                </a:cubicBezTo>
                <a:cubicBezTo>
                  <a:pt x="49" y="74"/>
                  <a:pt x="49" y="74"/>
                  <a:pt x="49" y="74"/>
                </a:cubicBezTo>
                <a:cubicBezTo>
                  <a:pt x="51" y="74"/>
                  <a:pt x="52" y="73"/>
                  <a:pt x="52" y="71"/>
                </a:cubicBezTo>
                <a:cubicBezTo>
                  <a:pt x="52" y="69"/>
                  <a:pt x="51" y="68"/>
                  <a:pt x="49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59"/>
                  <a:pt x="41" y="59"/>
                  <a:pt x="41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71" y="59"/>
                  <a:pt x="75" y="55"/>
                  <a:pt x="75" y="50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4"/>
                  <a:pt x="71" y="0"/>
                  <a:pt x="66" y="0"/>
                </a:cubicBezTo>
                <a:close/>
                <a:moveTo>
                  <a:pt x="69" y="50"/>
                </a:moveTo>
                <a:cubicBezTo>
                  <a:pt x="69" y="52"/>
                  <a:pt x="68" y="53"/>
                  <a:pt x="66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8" y="53"/>
                  <a:pt x="6" y="52"/>
                  <a:pt x="6" y="50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8" y="6"/>
                  <a:pt x="9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8" y="6"/>
                  <a:pt x="69" y="8"/>
                  <a:pt x="69" y="9"/>
                </a:cubicBezTo>
                <a:lnTo>
                  <a:pt x="69" y="50"/>
                </a:lnTo>
                <a:close/>
                <a:moveTo>
                  <a:pt x="151" y="84"/>
                </a:moveTo>
                <a:cubicBezTo>
                  <a:pt x="94" y="84"/>
                  <a:pt x="94" y="84"/>
                  <a:pt x="94" y="84"/>
                </a:cubicBezTo>
                <a:cubicBezTo>
                  <a:pt x="89" y="84"/>
                  <a:pt x="84" y="89"/>
                  <a:pt x="84" y="94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4" y="140"/>
                  <a:pt x="89" y="144"/>
                  <a:pt x="94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52"/>
                  <a:pt x="119" y="152"/>
                  <a:pt x="119" y="152"/>
                </a:cubicBezTo>
                <a:cubicBezTo>
                  <a:pt x="111" y="152"/>
                  <a:pt x="111" y="152"/>
                  <a:pt x="111" y="152"/>
                </a:cubicBezTo>
                <a:cubicBezTo>
                  <a:pt x="109" y="152"/>
                  <a:pt x="108" y="154"/>
                  <a:pt x="108" y="155"/>
                </a:cubicBezTo>
                <a:cubicBezTo>
                  <a:pt x="108" y="157"/>
                  <a:pt x="109" y="159"/>
                  <a:pt x="111" y="159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6" y="159"/>
                  <a:pt x="137" y="157"/>
                  <a:pt x="137" y="155"/>
                </a:cubicBezTo>
                <a:cubicBezTo>
                  <a:pt x="137" y="154"/>
                  <a:pt x="136" y="152"/>
                  <a:pt x="134" y="152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51" y="144"/>
                  <a:pt x="151" y="144"/>
                  <a:pt x="151" y="144"/>
                </a:cubicBezTo>
                <a:cubicBezTo>
                  <a:pt x="156" y="144"/>
                  <a:pt x="160" y="140"/>
                  <a:pt x="160" y="135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89"/>
                  <a:pt x="156" y="84"/>
                  <a:pt x="151" y="84"/>
                </a:cubicBezTo>
                <a:close/>
                <a:moveTo>
                  <a:pt x="154" y="135"/>
                </a:moveTo>
                <a:cubicBezTo>
                  <a:pt x="154" y="136"/>
                  <a:pt x="152" y="137"/>
                  <a:pt x="151" y="137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2" y="137"/>
                  <a:pt x="91" y="136"/>
                  <a:pt x="91" y="135"/>
                </a:cubicBezTo>
                <a:cubicBezTo>
                  <a:pt x="91" y="94"/>
                  <a:pt x="91" y="94"/>
                  <a:pt x="91" y="94"/>
                </a:cubicBezTo>
                <a:cubicBezTo>
                  <a:pt x="91" y="92"/>
                  <a:pt x="92" y="91"/>
                  <a:pt x="94" y="9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2" y="91"/>
                  <a:pt x="154" y="92"/>
                  <a:pt x="154" y="94"/>
                </a:cubicBezTo>
                <a:lnTo>
                  <a:pt x="154" y="135"/>
                </a:lnTo>
                <a:close/>
                <a:moveTo>
                  <a:pt x="122" y="26"/>
                </a:moveTo>
                <a:cubicBezTo>
                  <a:pt x="91" y="26"/>
                  <a:pt x="91" y="26"/>
                  <a:pt x="91" y="26"/>
                </a:cubicBezTo>
                <a:cubicBezTo>
                  <a:pt x="89" y="26"/>
                  <a:pt x="88" y="28"/>
                  <a:pt x="88" y="30"/>
                </a:cubicBezTo>
                <a:cubicBezTo>
                  <a:pt x="88" y="31"/>
                  <a:pt x="89" y="33"/>
                  <a:pt x="91" y="33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13" y="58"/>
                  <a:pt x="111" y="58"/>
                  <a:pt x="110" y="59"/>
                </a:cubicBezTo>
                <a:cubicBezTo>
                  <a:pt x="108" y="60"/>
                  <a:pt x="108" y="62"/>
                  <a:pt x="110" y="6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1" y="75"/>
                  <a:pt x="121" y="75"/>
                  <a:pt x="122" y="75"/>
                </a:cubicBezTo>
                <a:cubicBezTo>
                  <a:pt x="123" y="75"/>
                  <a:pt x="124" y="75"/>
                  <a:pt x="125" y="74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36" y="62"/>
                  <a:pt x="136" y="60"/>
                  <a:pt x="135" y="59"/>
                </a:cubicBezTo>
                <a:cubicBezTo>
                  <a:pt x="134" y="58"/>
                  <a:pt x="131" y="58"/>
                  <a:pt x="130" y="59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25" y="28"/>
                  <a:pt x="124" y="26"/>
                  <a:pt x="122" y="26"/>
                </a:cubicBezTo>
                <a:close/>
                <a:moveTo>
                  <a:pt x="69" y="127"/>
                </a:moveTo>
                <a:cubicBezTo>
                  <a:pt x="41" y="127"/>
                  <a:pt x="41" y="127"/>
                  <a:pt x="41" y="127"/>
                </a:cubicBezTo>
                <a:cubicBezTo>
                  <a:pt x="41" y="97"/>
                  <a:pt x="41" y="97"/>
                  <a:pt x="41" y="97"/>
                </a:cubicBezTo>
                <a:cubicBezTo>
                  <a:pt x="46" y="101"/>
                  <a:pt x="46" y="101"/>
                  <a:pt x="46" y="101"/>
                </a:cubicBezTo>
                <a:cubicBezTo>
                  <a:pt x="46" y="102"/>
                  <a:pt x="47" y="102"/>
                  <a:pt x="48" y="102"/>
                </a:cubicBezTo>
                <a:cubicBezTo>
                  <a:pt x="49" y="102"/>
                  <a:pt x="50" y="102"/>
                  <a:pt x="50" y="101"/>
                </a:cubicBezTo>
                <a:cubicBezTo>
                  <a:pt x="52" y="100"/>
                  <a:pt x="52" y="98"/>
                  <a:pt x="50" y="97"/>
                </a:cubicBezTo>
                <a:cubicBezTo>
                  <a:pt x="40" y="86"/>
                  <a:pt x="40" y="86"/>
                  <a:pt x="40" y="86"/>
                </a:cubicBezTo>
                <a:cubicBezTo>
                  <a:pt x="39" y="85"/>
                  <a:pt x="37" y="85"/>
                  <a:pt x="35" y="86"/>
                </a:cubicBezTo>
                <a:cubicBezTo>
                  <a:pt x="25" y="97"/>
                  <a:pt x="25" y="97"/>
                  <a:pt x="25" y="97"/>
                </a:cubicBezTo>
                <a:cubicBezTo>
                  <a:pt x="24" y="98"/>
                  <a:pt x="24" y="100"/>
                  <a:pt x="25" y="101"/>
                </a:cubicBezTo>
                <a:cubicBezTo>
                  <a:pt x="26" y="103"/>
                  <a:pt x="28" y="103"/>
                  <a:pt x="30" y="101"/>
                </a:cubicBezTo>
                <a:cubicBezTo>
                  <a:pt x="35" y="97"/>
                  <a:pt x="35" y="97"/>
                  <a:pt x="35" y="97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3"/>
                  <a:pt x="36" y="134"/>
                  <a:pt x="38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71" y="134"/>
                  <a:pt x="72" y="133"/>
                  <a:pt x="72" y="131"/>
                </a:cubicBezTo>
                <a:cubicBezTo>
                  <a:pt x="72" y="129"/>
                  <a:pt x="71" y="127"/>
                  <a:pt x="69" y="1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7" name="Freeform 63">
            <a:extLst>
              <a:ext uri="{FF2B5EF4-FFF2-40B4-BE49-F238E27FC236}">
                <a16:creationId xmlns:a16="http://schemas.microsoft.com/office/drawing/2014/main" id="{F1438EB9-38BC-452B-9EE5-7DC5E42B8708}"/>
              </a:ext>
            </a:extLst>
          </p:cNvPr>
          <p:cNvSpPr>
            <a:spLocks noEditPoints="1"/>
          </p:cNvSpPr>
          <p:nvPr/>
        </p:nvSpPr>
        <p:spPr bwMode="auto">
          <a:xfrm>
            <a:off x="7761191" y="2279778"/>
            <a:ext cx="388326" cy="424442"/>
          </a:xfrm>
          <a:custGeom>
            <a:avLst/>
            <a:gdLst>
              <a:gd name="T0" fmla="*/ 243811 w 141"/>
              <a:gd name="T1" fmla="*/ 554038 h 160"/>
              <a:gd name="T2" fmla="*/ 254113 w 141"/>
              <a:gd name="T3" fmla="*/ 543650 h 160"/>
              <a:gd name="T4" fmla="*/ 254113 w 141"/>
              <a:gd name="T5" fmla="*/ 135047 h 160"/>
              <a:gd name="T6" fmla="*/ 336528 w 141"/>
              <a:gd name="T7" fmla="*/ 218152 h 160"/>
              <a:gd name="T8" fmla="*/ 353698 w 141"/>
              <a:gd name="T9" fmla="*/ 218152 h 160"/>
              <a:gd name="T10" fmla="*/ 353698 w 141"/>
              <a:gd name="T11" fmla="*/ 204302 h 160"/>
              <a:gd name="T12" fmla="*/ 250679 w 141"/>
              <a:gd name="T13" fmla="*/ 100419 h 160"/>
              <a:gd name="T14" fmla="*/ 243811 w 141"/>
              <a:gd name="T15" fmla="*/ 96957 h 160"/>
              <a:gd name="T16" fmla="*/ 233509 w 141"/>
              <a:gd name="T17" fmla="*/ 100419 h 160"/>
              <a:gd name="T18" fmla="*/ 133924 w 141"/>
              <a:gd name="T19" fmla="*/ 204302 h 160"/>
              <a:gd name="T20" fmla="*/ 133924 w 141"/>
              <a:gd name="T21" fmla="*/ 218152 h 160"/>
              <a:gd name="T22" fmla="*/ 147660 w 141"/>
              <a:gd name="T23" fmla="*/ 218152 h 160"/>
              <a:gd name="T24" fmla="*/ 230075 w 141"/>
              <a:gd name="T25" fmla="*/ 135047 h 160"/>
              <a:gd name="T26" fmla="*/ 230075 w 141"/>
              <a:gd name="T27" fmla="*/ 543650 h 160"/>
              <a:gd name="T28" fmla="*/ 243811 w 141"/>
              <a:gd name="T29" fmla="*/ 554038 h 160"/>
              <a:gd name="T30" fmla="*/ 473886 w 141"/>
              <a:gd name="T31" fmla="*/ 138510 h 160"/>
              <a:gd name="T32" fmla="*/ 484188 w 141"/>
              <a:gd name="T33" fmla="*/ 128121 h 160"/>
              <a:gd name="T34" fmla="*/ 484188 w 141"/>
              <a:gd name="T35" fmla="*/ 10388 h 160"/>
              <a:gd name="T36" fmla="*/ 473886 w 141"/>
              <a:gd name="T37" fmla="*/ 0 h 160"/>
              <a:gd name="T38" fmla="*/ 10302 w 141"/>
              <a:gd name="T39" fmla="*/ 0 h 160"/>
              <a:gd name="T40" fmla="*/ 0 w 141"/>
              <a:gd name="T41" fmla="*/ 10388 h 160"/>
              <a:gd name="T42" fmla="*/ 0 w 141"/>
              <a:gd name="T43" fmla="*/ 128121 h 160"/>
              <a:gd name="T44" fmla="*/ 10302 w 141"/>
              <a:gd name="T45" fmla="*/ 138510 h 160"/>
              <a:gd name="T46" fmla="*/ 20604 w 141"/>
              <a:gd name="T47" fmla="*/ 128121 h 160"/>
              <a:gd name="T48" fmla="*/ 20604 w 141"/>
              <a:gd name="T49" fmla="*/ 20776 h 160"/>
              <a:gd name="T50" fmla="*/ 463584 w 141"/>
              <a:gd name="T51" fmla="*/ 20776 h 160"/>
              <a:gd name="T52" fmla="*/ 463584 w 141"/>
              <a:gd name="T53" fmla="*/ 128121 h 160"/>
              <a:gd name="T54" fmla="*/ 473886 w 141"/>
              <a:gd name="T55" fmla="*/ 138510 h 1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1" h="160">
                <a:moveTo>
                  <a:pt x="71" y="160"/>
                </a:moveTo>
                <a:cubicBezTo>
                  <a:pt x="72" y="160"/>
                  <a:pt x="74" y="159"/>
                  <a:pt x="74" y="157"/>
                </a:cubicBezTo>
                <a:cubicBezTo>
                  <a:pt x="74" y="39"/>
                  <a:pt x="74" y="39"/>
                  <a:pt x="74" y="39"/>
                </a:cubicBezTo>
                <a:cubicBezTo>
                  <a:pt x="98" y="63"/>
                  <a:pt x="98" y="63"/>
                  <a:pt x="98" y="63"/>
                </a:cubicBezTo>
                <a:cubicBezTo>
                  <a:pt x="99" y="64"/>
                  <a:pt x="101" y="64"/>
                  <a:pt x="103" y="63"/>
                </a:cubicBezTo>
                <a:cubicBezTo>
                  <a:pt x="104" y="62"/>
                  <a:pt x="104" y="60"/>
                  <a:pt x="103" y="59"/>
                </a:cubicBezTo>
                <a:cubicBezTo>
                  <a:pt x="73" y="29"/>
                  <a:pt x="73" y="29"/>
                  <a:pt x="73" y="29"/>
                </a:cubicBezTo>
                <a:cubicBezTo>
                  <a:pt x="72" y="28"/>
                  <a:pt x="71" y="28"/>
                  <a:pt x="71" y="28"/>
                </a:cubicBezTo>
                <a:cubicBezTo>
                  <a:pt x="70" y="28"/>
                  <a:pt x="69" y="28"/>
                  <a:pt x="68" y="29"/>
                </a:cubicBezTo>
                <a:cubicBezTo>
                  <a:pt x="39" y="59"/>
                  <a:pt x="39" y="59"/>
                  <a:pt x="39" y="59"/>
                </a:cubicBezTo>
                <a:cubicBezTo>
                  <a:pt x="37" y="60"/>
                  <a:pt x="37" y="62"/>
                  <a:pt x="39" y="63"/>
                </a:cubicBezTo>
                <a:cubicBezTo>
                  <a:pt x="40" y="64"/>
                  <a:pt x="42" y="64"/>
                  <a:pt x="43" y="63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157"/>
                  <a:pt x="67" y="157"/>
                  <a:pt x="67" y="157"/>
                </a:cubicBezTo>
                <a:cubicBezTo>
                  <a:pt x="67" y="159"/>
                  <a:pt x="69" y="160"/>
                  <a:pt x="71" y="160"/>
                </a:cubicBezTo>
                <a:close/>
                <a:moveTo>
                  <a:pt x="138" y="40"/>
                </a:moveTo>
                <a:cubicBezTo>
                  <a:pt x="140" y="40"/>
                  <a:pt x="141" y="39"/>
                  <a:pt x="141" y="37"/>
                </a:cubicBezTo>
                <a:cubicBezTo>
                  <a:pt x="141" y="3"/>
                  <a:pt x="141" y="3"/>
                  <a:pt x="141" y="3"/>
                </a:cubicBezTo>
                <a:cubicBezTo>
                  <a:pt x="141" y="1"/>
                  <a:pt x="140" y="0"/>
                  <a:pt x="13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1" y="40"/>
                  <a:pt x="3" y="40"/>
                </a:cubicBezTo>
                <a:cubicBezTo>
                  <a:pt x="5" y="40"/>
                  <a:pt x="6" y="39"/>
                  <a:pt x="6" y="37"/>
                </a:cubicBezTo>
                <a:cubicBezTo>
                  <a:pt x="6" y="6"/>
                  <a:pt x="6" y="6"/>
                  <a:pt x="6" y="6"/>
                </a:cubicBezTo>
                <a:cubicBezTo>
                  <a:pt x="135" y="6"/>
                  <a:pt x="135" y="6"/>
                  <a:pt x="135" y="6"/>
                </a:cubicBezTo>
                <a:cubicBezTo>
                  <a:pt x="135" y="37"/>
                  <a:pt x="135" y="37"/>
                  <a:pt x="135" y="37"/>
                </a:cubicBezTo>
                <a:cubicBezTo>
                  <a:pt x="135" y="39"/>
                  <a:pt x="136" y="40"/>
                  <a:pt x="138" y="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8" name="Freeform 64">
            <a:extLst>
              <a:ext uri="{FF2B5EF4-FFF2-40B4-BE49-F238E27FC236}">
                <a16:creationId xmlns:a16="http://schemas.microsoft.com/office/drawing/2014/main" id="{42362FBD-389E-4AC0-8FF6-2E0A33E4FEA9}"/>
              </a:ext>
            </a:extLst>
          </p:cNvPr>
          <p:cNvSpPr>
            <a:spLocks noEditPoints="1"/>
          </p:cNvSpPr>
          <p:nvPr/>
        </p:nvSpPr>
        <p:spPr bwMode="auto">
          <a:xfrm>
            <a:off x="7776171" y="3293225"/>
            <a:ext cx="367952" cy="423222"/>
          </a:xfrm>
          <a:custGeom>
            <a:avLst/>
            <a:gdLst>
              <a:gd name="T0" fmla="*/ 438245 w 134"/>
              <a:gd name="T1" fmla="*/ 383262 h 160"/>
              <a:gd name="T2" fmla="*/ 311565 w 134"/>
              <a:gd name="T3" fmla="*/ 300395 h 160"/>
              <a:gd name="T4" fmla="*/ 311565 w 134"/>
              <a:gd name="T5" fmla="*/ 220980 h 160"/>
              <a:gd name="T6" fmla="*/ 332108 w 134"/>
              <a:gd name="T7" fmla="*/ 182999 h 160"/>
              <a:gd name="T8" fmla="*/ 332108 w 134"/>
              <a:gd name="T9" fmla="*/ 93226 h 160"/>
              <a:gd name="T10" fmla="*/ 239665 w 134"/>
              <a:gd name="T11" fmla="*/ 0 h 160"/>
              <a:gd name="T12" fmla="*/ 219123 w 134"/>
              <a:gd name="T13" fmla="*/ 0 h 160"/>
              <a:gd name="T14" fmla="*/ 126680 w 134"/>
              <a:gd name="T15" fmla="*/ 93226 h 160"/>
              <a:gd name="T16" fmla="*/ 126680 w 134"/>
              <a:gd name="T17" fmla="*/ 182999 h 160"/>
              <a:gd name="T18" fmla="*/ 147223 w 134"/>
              <a:gd name="T19" fmla="*/ 220980 h 160"/>
              <a:gd name="T20" fmla="*/ 147223 w 134"/>
              <a:gd name="T21" fmla="*/ 300395 h 160"/>
              <a:gd name="T22" fmla="*/ 20543 w 134"/>
              <a:gd name="T23" fmla="*/ 383262 h 160"/>
              <a:gd name="T24" fmla="*/ 0 w 134"/>
              <a:gd name="T25" fmla="*/ 424696 h 160"/>
              <a:gd name="T26" fmla="*/ 0 w 134"/>
              <a:gd name="T27" fmla="*/ 486847 h 160"/>
              <a:gd name="T28" fmla="*/ 10271 w 134"/>
              <a:gd name="T29" fmla="*/ 497205 h 160"/>
              <a:gd name="T30" fmla="*/ 20543 w 134"/>
              <a:gd name="T31" fmla="*/ 486847 h 160"/>
              <a:gd name="T32" fmla="*/ 20543 w 134"/>
              <a:gd name="T33" fmla="*/ 424696 h 160"/>
              <a:gd name="T34" fmla="*/ 34238 w 134"/>
              <a:gd name="T35" fmla="*/ 400526 h 160"/>
              <a:gd name="T36" fmla="*/ 160918 w 134"/>
              <a:gd name="T37" fmla="*/ 317659 h 160"/>
              <a:gd name="T38" fmla="*/ 167766 w 134"/>
              <a:gd name="T39" fmla="*/ 303848 h 160"/>
              <a:gd name="T40" fmla="*/ 167766 w 134"/>
              <a:gd name="T41" fmla="*/ 217527 h 160"/>
              <a:gd name="T42" fmla="*/ 164342 w 134"/>
              <a:gd name="T43" fmla="*/ 207169 h 160"/>
              <a:gd name="T44" fmla="*/ 150647 w 134"/>
              <a:gd name="T45" fmla="*/ 182999 h 160"/>
              <a:gd name="T46" fmla="*/ 150647 w 134"/>
              <a:gd name="T47" fmla="*/ 93226 h 160"/>
              <a:gd name="T48" fmla="*/ 219123 w 134"/>
              <a:gd name="T49" fmla="*/ 20717 h 160"/>
              <a:gd name="T50" fmla="*/ 239665 w 134"/>
              <a:gd name="T51" fmla="*/ 20717 h 160"/>
              <a:gd name="T52" fmla="*/ 308141 w 134"/>
              <a:gd name="T53" fmla="*/ 93226 h 160"/>
              <a:gd name="T54" fmla="*/ 308141 w 134"/>
              <a:gd name="T55" fmla="*/ 182999 h 160"/>
              <a:gd name="T56" fmla="*/ 294446 w 134"/>
              <a:gd name="T57" fmla="*/ 207169 h 160"/>
              <a:gd name="T58" fmla="*/ 291022 w 134"/>
              <a:gd name="T59" fmla="*/ 217527 h 160"/>
              <a:gd name="T60" fmla="*/ 291022 w 134"/>
              <a:gd name="T61" fmla="*/ 303848 h 160"/>
              <a:gd name="T62" fmla="*/ 297870 w 134"/>
              <a:gd name="T63" fmla="*/ 317659 h 160"/>
              <a:gd name="T64" fmla="*/ 424550 w 134"/>
              <a:gd name="T65" fmla="*/ 400526 h 160"/>
              <a:gd name="T66" fmla="*/ 434821 w 134"/>
              <a:gd name="T67" fmla="*/ 424696 h 160"/>
              <a:gd name="T68" fmla="*/ 434821 w 134"/>
              <a:gd name="T69" fmla="*/ 486847 h 160"/>
              <a:gd name="T70" fmla="*/ 448517 w 134"/>
              <a:gd name="T71" fmla="*/ 497205 h 160"/>
              <a:gd name="T72" fmla="*/ 458788 w 134"/>
              <a:gd name="T73" fmla="*/ 486847 h 160"/>
              <a:gd name="T74" fmla="*/ 458788 w 134"/>
              <a:gd name="T75" fmla="*/ 424696 h 160"/>
              <a:gd name="T76" fmla="*/ 438245 w 134"/>
              <a:gd name="T77" fmla="*/ 383262 h 160"/>
              <a:gd name="T78" fmla="*/ 229394 w 134"/>
              <a:gd name="T79" fmla="*/ 372904 h 160"/>
              <a:gd name="T80" fmla="*/ 219123 w 134"/>
              <a:gd name="T81" fmla="*/ 386715 h 160"/>
              <a:gd name="T82" fmla="*/ 219123 w 134"/>
              <a:gd name="T83" fmla="*/ 452318 h 160"/>
              <a:gd name="T84" fmla="*/ 150647 w 134"/>
              <a:gd name="T85" fmla="*/ 452318 h 160"/>
              <a:gd name="T86" fmla="*/ 140375 w 134"/>
              <a:gd name="T87" fmla="*/ 462677 h 160"/>
              <a:gd name="T88" fmla="*/ 150647 w 134"/>
              <a:gd name="T89" fmla="*/ 473035 h 160"/>
              <a:gd name="T90" fmla="*/ 219123 w 134"/>
              <a:gd name="T91" fmla="*/ 473035 h 160"/>
              <a:gd name="T92" fmla="*/ 219123 w 134"/>
              <a:gd name="T93" fmla="*/ 542092 h 160"/>
              <a:gd name="T94" fmla="*/ 229394 w 134"/>
              <a:gd name="T95" fmla="*/ 552450 h 160"/>
              <a:gd name="T96" fmla="*/ 239665 w 134"/>
              <a:gd name="T97" fmla="*/ 542092 h 160"/>
              <a:gd name="T98" fmla="*/ 239665 w 134"/>
              <a:gd name="T99" fmla="*/ 473035 h 160"/>
              <a:gd name="T100" fmla="*/ 308141 w 134"/>
              <a:gd name="T101" fmla="*/ 473035 h 160"/>
              <a:gd name="T102" fmla="*/ 318413 w 134"/>
              <a:gd name="T103" fmla="*/ 462677 h 160"/>
              <a:gd name="T104" fmla="*/ 308141 w 134"/>
              <a:gd name="T105" fmla="*/ 452318 h 160"/>
              <a:gd name="T106" fmla="*/ 239665 w 134"/>
              <a:gd name="T107" fmla="*/ 452318 h 160"/>
              <a:gd name="T108" fmla="*/ 239665 w 134"/>
              <a:gd name="T109" fmla="*/ 386715 h 160"/>
              <a:gd name="T110" fmla="*/ 229394 w 134"/>
              <a:gd name="T111" fmla="*/ 372904 h 1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60">
                <a:moveTo>
                  <a:pt x="128" y="111"/>
                </a:moveTo>
                <a:cubicBezTo>
                  <a:pt x="113" y="98"/>
                  <a:pt x="97" y="89"/>
                  <a:pt x="91" y="87"/>
                </a:cubicBezTo>
                <a:cubicBezTo>
                  <a:pt x="91" y="64"/>
                  <a:pt x="91" y="64"/>
                  <a:pt x="91" y="64"/>
                </a:cubicBezTo>
                <a:cubicBezTo>
                  <a:pt x="95" y="62"/>
                  <a:pt x="97" y="57"/>
                  <a:pt x="97" y="53"/>
                </a:cubicBezTo>
                <a:cubicBezTo>
                  <a:pt x="97" y="27"/>
                  <a:pt x="97" y="27"/>
                  <a:pt x="97" y="27"/>
                </a:cubicBezTo>
                <a:cubicBezTo>
                  <a:pt x="97" y="12"/>
                  <a:pt x="85" y="0"/>
                  <a:pt x="70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49" y="0"/>
                  <a:pt x="37" y="12"/>
                  <a:pt x="37" y="27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7"/>
                  <a:pt x="39" y="62"/>
                  <a:pt x="43" y="64"/>
                </a:cubicBezTo>
                <a:cubicBezTo>
                  <a:pt x="43" y="87"/>
                  <a:pt x="43" y="87"/>
                  <a:pt x="43" y="87"/>
                </a:cubicBezTo>
                <a:cubicBezTo>
                  <a:pt x="37" y="89"/>
                  <a:pt x="21" y="98"/>
                  <a:pt x="6" y="111"/>
                </a:cubicBezTo>
                <a:cubicBezTo>
                  <a:pt x="2" y="114"/>
                  <a:pt x="0" y="118"/>
                  <a:pt x="0" y="123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3"/>
                  <a:pt x="1" y="144"/>
                  <a:pt x="3" y="144"/>
                </a:cubicBezTo>
                <a:cubicBezTo>
                  <a:pt x="5" y="144"/>
                  <a:pt x="6" y="143"/>
                  <a:pt x="6" y="141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0"/>
                  <a:pt x="8" y="117"/>
                  <a:pt x="10" y="116"/>
                </a:cubicBezTo>
                <a:cubicBezTo>
                  <a:pt x="26" y="102"/>
                  <a:pt x="43" y="94"/>
                  <a:pt x="47" y="92"/>
                </a:cubicBezTo>
                <a:cubicBezTo>
                  <a:pt x="48" y="91"/>
                  <a:pt x="49" y="90"/>
                  <a:pt x="49" y="88"/>
                </a:cubicBezTo>
                <a:cubicBezTo>
                  <a:pt x="49" y="63"/>
                  <a:pt x="49" y="63"/>
                  <a:pt x="49" y="63"/>
                </a:cubicBezTo>
                <a:cubicBezTo>
                  <a:pt x="49" y="62"/>
                  <a:pt x="48" y="61"/>
                  <a:pt x="48" y="60"/>
                </a:cubicBezTo>
                <a:cubicBezTo>
                  <a:pt x="45" y="59"/>
                  <a:pt x="44" y="56"/>
                  <a:pt x="44" y="53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16"/>
                  <a:pt x="53" y="6"/>
                  <a:pt x="64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81" y="6"/>
                  <a:pt x="90" y="16"/>
                  <a:pt x="90" y="27"/>
                </a:cubicBezTo>
                <a:cubicBezTo>
                  <a:pt x="90" y="53"/>
                  <a:pt x="90" y="53"/>
                  <a:pt x="90" y="53"/>
                </a:cubicBezTo>
                <a:cubicBezTo>
                  <a:pt x="90" y="56"/>
                  <a:pt x="89" y="59"/>
                  <a:pt x="86" y="60"/>
                </a:cubicBezTo>
                <a:cubicBezTo>
                  <a:pt x="85" y="61"/>
                  <a:pt x="85" y="62"/>
                  <a:pt x="85" y="63"/>
                </a:cubicBezTo>
                <a:cubicBezTo>
                  <a:pt x="85" y="88"/>
                  <a:pt x="85" y="88"/>
                  <a:pt x="85" y="88"/>
                </a:cubicBezTo>
                <a:cubicBezTo>
                  <a:pt x="85" y="90"/>
                  <a:pt x="86" y="91"/>
                  <a:pt x="87" y="92"/>
                </a:cubicBezTo>
                <a:cubicBezTo>
                  <a:pt x="91" y="94"/>
                  <a:pt x="108" y="102"/>
                  <a:pt x="124" y="116"/>
                </a:cubicBezTo>
                <a:cubicBezTo>
                  <a:pt x="126" y="117"/>
                  <a:pt x="127" y="120"/>
                  <a:pt x="127" y="123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3"/>
                  <a:pt x="129" y="144"/>
                  <a:pt x="131" y="144"/>
                </a:cubicBezTo>
                <a:cubicBezTo>
                  <a:pt x="132" y="144"/>
                  <a:pt x="134" y="143"/>
                  <a:pt x="134" y="141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18"/>
                  <a:pt x="132" y="114"/>
                  <a:pt x="128" y="111"/>
                </a:cubicBezTo>
                <a:close/>
                <a:moveTo>
                  <a:pt x="67" y="108"/>
                </a:moveTo>
                <a:cubicBezTo>
                  <a:pt x="65" y="108"/>
                  <a:pt x="64" y="110"/>
                  <a:pt x="64" y="112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3" y="131"/>
                  <a:pt x="41" y="132"/>
                  <a:pt x="41" y="134"/>
                </a:cubicBezTo>
                <a:cubicBezTo>
                  <a:pt x="41" y="136"/>
                  <a:pt x="43" y="137"/>
                  <a:pt x="44" y="137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4" y="157"/>
                  <a:pt x="64" y="157"/>
                  <a:pt x="64" y="157"/>
                </a:cubicBezTo>
                <a:cubicBezTo>
                  <a:pt x="64" y="159"/>
                  <a:pt x="65" y="160"/>
                  <a:pt x="67" y="160"/>
                </a:cubicBezTo>
                <a:cubicBezTo>
                  <a:pt x="69" y="160"/>
                  <a:pt x="70" y="159"/>
                  <a:pt x="70" y="15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1" y="137"/>
                  <a:pt x="93" y="136"/>
                  <a:pt x="93" y="134"/>
                </a:cubicBezTo>
                <a:cubicBezTo>
                  <a:pt x="93" y="132"/>
                  <a:pt x="91" y="131"/>
                  <a:pt x="90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70" y="110"/>
                  <a:pt x="69" y="108"/>
                  <a:pt x="67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79" name="Freeform 65">
            <a:extLst>
              <a:ext uri="{FF2B5EF4-FFF2-40B4-BE49-F238E27FC236}">
                <a16:creationId xmlns:a16="http://schemas.microsoft.com/office/drawing/2014/main" id="{7704DAB9-A437-4911-9BC7-C64F9FA1C47C}"/>
              </a:ext>
            </a:extLst>
          </p:cNvPr>
          <p:cNvSpPr>
            <a:spLocks noEditPoints="1"/>
          </p:cNvSpPr>
          <p:nvPr/>
        </p:nvSpPr>
        <p:spPr bwMode="auto">
          <a:xfrm>
            <a:off x="7774839" y="4301396"/>
            <a:ext cx="412514" cy="423222"/>
          </a:xfrm>
          <a:custGeom>
            <a:avLst/>
            <a:gdLst>
              <a:gd name="T0" fmla="*/ 305181 w 150"/>
              <a:gd name="T1" fmla="*/ 169188 h 160"/>
              <a:gd name="T2" fmla="*/ 219456 w 150"/>
              <a:gd name="T3" fmla="*/ 0 h 160"/>
              <a:gd name="T4" fmla="*/ 116586 w 150"/>
              <a:gd name="T5" fmla="*/ 86320 h 160"/>
              <a:gd name="T6" fmla="*/ 133731 w 150"/>
              <a:gd name="T7" fmla="*/ 203716 h 160"/>
              <a:gd name="T8" fmla="*/ 17145 w 150"/>
              <a:gd name="T9" fmla="*/ 348734 h 160"/>
              <a:gd name="T10" fmla="*/ 0 w 150"/>
              <a:gd name="T11" fmla="*/ 445413 h 160"/>
              <a:gd name="T12" fmla="*/ 20574 w 150"/>
              <a:gd name="T13" fmla="*/ 445413 h 160"/>
              <a:gd name="T14" fmla="*/ 34290 w 150"/>
              <a:gd name="T15" fmla="*/ 365998 h 160"/>
              <a:gd name="T16" fmla="*/ 154305 w 150"/>
              <a:gd name="T17" fmla="*/ 279678 h 160"/>
              <a:gd name="T18" fmla="*/ 150876 w 150"/>
              <a:gd name="T19" fmla="*/ 189905 h 160"/>
              <a:gd name="T20" fmla="*/ 140589 w 150"/>
              <a:gd name="T21" fmla="*/ 86320 h 160"/>
              <a:gd name="T22" fmla="*/ 219456 w 150"/>
              <a:gd name="T23" fmla="*/ 20717 h 160"/>
              <a:gd name="T24" fmla="*/ 281178 w 150"/>
              <a:gd name="T25" fmla="*/ 169188 h 160"/>
              <a:gd name="T26" fmla="*/ 264033 w 150"/>
              <a:gd name="T27" fmla="*/ 200263 h 160"/>
              <a:gd name="T28" fmla="*/ 277749 w 150"/>
              <a:gd name="T29" fmla="*/ 290036 h 160"/>
              <a:gd name="T30" fmla="*/ 288036 w 150"/>
              <a:gd name="T31" fmla="*/ 203716 h 160"/>
              <a:gd name="T32" fmla="*/ 226314 w 150"/>
              <a:gd name="T33" fmla="*/ 300395 h 160"/>
              <a:gd name="T34" fmla="*/ 219456 w 150"/>
              <a:gd name="T35" fmla="*/ 314206 h 160"/>
              <a:gd name="T36" fmla="*/ 195453 w 150"/>
              <a:gd name="T37" fmla="*/ 300395 h 160"/>
              <a:gd name="T38" fmla="*/ 171450 w 150"/>
              <a:gd name="T39" fmla="*/ 300395 h 160"/>
              <a:gd name="T40" fmla="*/ 171450 w 150"/>
              <a:gd name="T41" fmla="*/ 517922 h 160"/>
              <a:gd name="T42" fmla="*/ 202311 w 150"/>
              <a:gd name="T43" fmla="*/ 548997 h 160"/>
              <a:gd name="T44" fmla="*/ 216027 w 150"/>
              <a:gd name="T45" fmla="*/ 548997 h 160"/>
              <a:gd name="T46" fmla="*/ 246888 w 150"/>
              <a:gd name="T47" fmla="*/ 517922 h 160"/>
              <a:gd name="T48" fmla="*/ 250317 w 150"/>
              <a:gd name="T49" fmla="*/ 300395 h 160"/>
              <a:gd name="T50" fmla="*/ 209169 w 150"/>
              <a:gd name="T51" fmla="*/ 524828 h 160"/>
              <a:gd name="T52" fmla="*/ 202311 w 150"/>
              <a:gd name="T53" fmla="*/ 338376 h 160"/>
              <a:gd name="T54" fmla="*/ 216027 w 150"/>
              <a:gd name="T55" fmla="*/ 338376 h 160"/>
              <a:gd name="T56" fmla="*/ 209169 w 150"/>
              <a:gd name="T57" fmla="*/ 524828 h 160"/>
              <a:gd name="T58" fmla="*/ 401193 w 150"/>
              <a:gd name="T59" fmla="*/ 272772 h 160"/>
              <a:gd name="T60" fmla="*/ 312039 w 150"/>
              <a:gd name="T61" fmla="*/ 455771 h 160"/>
              <a:gd name="T62" fmla="*/ 288036 w 150"/>
              <a:gd name="T63" fmla="*/ 486847 h 160"/>
              <a:gd name="T64" fmla="*/ 308610 w 150"/>
              <a:gd name="T65" fmla="*/ 497205 h 160"/>
              <a:gd name="T66" fmla="*/ 401193 w 150"/>
              <a:gd name="T67" fmla="*/ 497205 h 160"/>
              <a:gd name="T68" fmla="*/ 514350 w 150"/>
              <a:gd name="T69" fmla="*/ 386715 h 160"/>
              <a:gd name="T70" fmla="*/ 462915 w 150"/>
              <a:gd name="T71" fmla="*/ 448866 h 160"/>
              <a:gd name="T72" fmla="*/ 353187 w 150"/>
              <a:gd name="T73" fmla="*/ 462677 h 160"/>
              <a:gd name="T74" fmla="*/ 342900 w 150"/>
              <a:gd name="T75" fmla="*/ 466130 h 160"/>
              <a:gd name="T76" fmla="*/ 332613 w 150"/>
              <a:gd name="T77" fmla="*/ 455771 h 160"/>
              <a:gd name="T78" fmla="*/ 336042 w 150"/>
              <a:gd name="T79" fmla="*/ 321112 h 160"/>
              <a:gd name="T80" fmla="*/ 462915 w 150"/>
              <a:gd name="T81" fmla="*/ 321112 h 160"/>
              <a:gd name="T82" fmla="*/ 462915 w 150"/>
              <a:gd name="T83" fmla="*/ 448866 h 160"/>
              <a:gd name="T84" fmla="*/ 411480 w 150"/>
              <a:gd name="T85" fmla="*/ 386715 h 160"/>
              <a:gd name="T86" fmla="*/ 387477 w 150"/>
              <a:gd name="T87" fmla="*/ 386715 h 160"/>
              <a:gd name="T88" fmla="*/ 442341 w 150"/>
              <a:gd name="T89" fmla="*/ 372904 h 160"/>
              <a:gd name="T90" fmla="*/ 442341 w 150"/>
              <a:gd name="T91" fmla="*/ 397073 h 160"/>
              <a:gd name="T92" fmla="*/ 442341 w 150"/>
              <a:gd name="T93" fmla="*/ 372904 h 160"/>
              <a:gd name="T94" fmla="*/ 370332 w 150"/>
              <a:gd name="T95" fmla="*/ 386715 h 160"/>
              <a:gd name="T96" fmla="*/ 342900 w 150"/>
              <a:gd name="T97" fmla="*/ 386715 h 1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0" h="160">
                <a:moveTo>
                  <a:pt x="84" y="59"/>
                </a:move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2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0"/>
                  <a:pt x="8" y="108"/>
                  <a:pt x="10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1" y="51"/>
                  <a:pt x="41" y="49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7" y="57"/>
                  <a:pt x="77" y="58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3"/>
                  <a:pt x="79" y="84"/>
                  <a:pt x="81" y="84"/>
                </a:cubicBezTo>
                <a:cubicBezTo>
                  <a:pt x="83" y="84"/>
                  <a:pt x="84" y="83"/>
                  <a:pt x="84" y="81"/>
                </a:cubicBezTo>
                <a:cubicBezTo>
                  <a:pt x="84" y="59"/>
                  <a:pt x="84" y="59"/>
                  <a:pt x="84" y="59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3" y="90"/>
                  <a:pt x="73" y="87"/>
                </a:cubicBezTo>
                <a:cubicBezTo>
                  <a:pt x="73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9"/>
                  <a:pt x="63" y="98"/>
                </a:cubicBezTo>
                <a:cubicBezTo>
                  <a:pt x="66" y="148"/>
                  <a:pt x="66" y="148"/>
                  <a:pt x="66" y="148"/>
                </a:cubicBezTo>
                <a:lnTo>
                  <a:pt x="61" y="152"/>
                </a:lnTo>
                <a:close/>
                <a:moveTo>
                  <a:pt x="140" y="88"/>
                </a:moveTo>
                <a:cubicBezTo>
                  <a:pt x="134" y="82"/>
                  <a:pt x="125" y="79"/>
                  <a:pt x="117" y="79"/>
                </a:cubicBezTo>
                <a:cubicBezTo>
                  <a:pt x="108" y="79"/>
                  <a:pt x="100" y="82"/>
                  <a:pt x="93" y="88"/>
                </a:cubicBezTo>
                <a:cubicBezTo>
                  <a:pt x="82" y="100"/>
                  <a:pt x="81" y="119"/>
                  <a:pt x="91" y="132"/>
                </a:cubicBezTo>
                <a:cubicBezTo>
                  <a:pt x="89" y="134"/>
                  <a:pt x="88" y="135"/>
                  <a:pt x="87" y="136"/>
                </a:cubicBezTo>
                <a:cubicBezTo>
                  <a:pt x="85" y="137"/>
                  <a:pt x="84" y="139"/>
                  <a:pt x="84" y="141"/>
                </a:cubicBezTo>
                <a:cubicBezTo>
                  <a:pt x="85" y="142"/>
                  <a:pt x="86" y="144"/>
                  <a:pt x="88" y="144"/>
                </a:cubicBezTo>
                <a:cubicBezTo>
                  <a:pt x="89" y="144"/>
                  <a:pt x="90" y="144"/>
                  <a:pt x="90" y="144"/>
                </a:cubicBezTo>
                <a:cubicBezTo>
                  <a:pt x="94" y="144"/>
                  <a:pt x="98" y="143"/>
                  <a:pt x="102" y="141"/>
                </a:cubicBezTo>
                <a:cubicBezTo>
                  <a:pt x="106" y="143"/>
                  <a:pt x="112" y="144"/>
                  <a:pt x="117" y="144"/>
                </a:cubicBezTo>
                <a:cubicBezTo>
                  <a:pt x="125" y="144"/>
                  <a:pt x="134" y="141"/>
                  <a:pt x="140" y="135"/>
                </a:cubicBezTo>
                <a:cubicBezTo>
                  <a:pt x="146" y="129"/>
                  <a:pt x="150" y="120"/>
                  <a:pt x="150" y="112"/>
                </a:cubicBezTo>
                <a:cubicBezTo>
                  <a:pt x="150" y="103"/>
                  <a:pt x="146" y="94"/>
                  <a:pt x="140" y="88"/>
                </a:cubicBezTo>
                <a:close/>
                <a:moveTo>
                  <a:pt x="135" y="130"/>
                </a:moveTo>
                <a:cubicBezTo>
                  <a:pt x="130" y="135"/>
                  <a:pt x="124" y="138"/>
                  <a:pt x="117" y="138"/>
                </a:cubicBezTo>
                <a:cubicBezTo>
                  <a:pt x="112" y="138"/>
                  <a:pt x="107" y="137"/>
                  <a:pt x="103" y="134"/>
                </a:cubicBezTo>
                <a:cubicBezTo>
                  <a:pt x="103" y="134"/>
                  <a:pt x="102" y="134"/>
                  <a:pt x="102" y="134"/>
                </a:cubicBezTo>
                <a:cubicBezTo>
                  <a:pt x="101" y="134"/>
                  <a:pt x="100" y="134"/>
                  <a:pt x="100" y="135"/>
                </a:cubicBezTo>
                <a:cubicBezTo>
                  <a:pt x="98" y="136"/>
                  <a:pt x="96" y="137"/>
                  <a:pt x="95" y="137"/>
                </a:cubicBezTo>
                <a:cubicBezTo>
                  <a:pt x="96" y="136"/>
                  <a:pt x="97" y="134"/>
                  <a:pt x="97" y="132"/>
                </a:cubicBezTo>
                <a:cubicBezTo>
                  <a:pt x="98" y="131"/>
                  <a:pt x="98" y="130"/>
                  <a:pt x="97" y="129"/>
                </a:cubicBezTo>
                <a:cubicBezTo>
                  <a:pt x="88" y="119"/>
                  <a:pt x="88" y="103"/>
                  <a:pt x="98" y="93"/>
                </a:cubicBezTo>
                <a:cubicBezTo>
                  <a:pt x="103" y="88"/>
                  <a:pt x="110" y="85"/>
                  <a:pt x="117" y="85"/>
                </a:cubicBezTo>
                <a:cubicBezTo>
                  <a:pt x="124" y="85"/>
                  <a:pt x="130" y="88"/>
                  <a:pt x="135" y="93"/>
                </a:cubicBezTo>
                <a:cubicBezTo>
                  <a:pt x="140" y="98"/>
                  <a:pt x="143" y="104"/>
                  <a:pt x="143" y="112"/>
                </a:cubicBezTo>
                <a:cubicBezTo>
                  <a:pt x="143" y="119"/>
                  <a:pt x="140" y="125"/>
                  <a:pt x="135" y="130"/>
                </a:cubicBezTo>
                <a:close/>
                <a:moveTo>
                  <a:pt x="117" y="108"/>
                </a:moveTo>
                <a:cubicBezTo>
                  <a:pt x="119" y="108"/>
                  <a:pt x="120" y="110"/>
                  <a:pt x="120" y="112"/>
                </a:cubicBezTo>
                <a:cubicBezTo>
                  <a:pt x="120" y="114"/>
                  <a:pt x="119" y="115"/>
                  <a:pt x="117" y="115"/>
                </a:cubicBezTo>
                <a:cubicBezTo>
                  <a:pt x="115" y="115"/>
                  <a:pt x="113" y="114"/>
                  <a:pt x="113" y="112"/>
                </a:cubicBezTo>
                <a:cubicBezTo>
                  <a:pt x="113" y="110"/>
                  <a:pt x="115" y="108"/>
                  <a:pt x="117" y="108"/>
                </a:cubicBezTo>
                <a:close/>
                <a:moveTo>
                  <a:pt x="129" y="108"/>
                </a:moveTo>
                <a:cubicBezTo>
                  <a:pt x="131" y="108"/>
                  <a:pt x="133" y="110"/>
                  <a:pt x="133" y="112"/>
                </a:cubicBezTo>
                <a:cubicBezTo>
                  <a:pt x="133" y="114"/>
                  <a:pt x="131" y="115"/>
                  <a:pt x="129" y="115"/>
                </a:cubicBezTo>
                <a:cubicBezTo>
                  <a:pt x="127" y="115"/>
                  <a:pt x="126" y="114"/>
                  <a:pt x="126" y="112"/>
                </a:cubicBezTo>
                <a:cubicBezTo>
                  <a:pt x="126" y="110"/>
                  <a:pt x="127" y="108"/>
                  <a:pt x="129" y="108"/>
                </a:cubicBezTo>
                <a:close/>
                <a:moveTo>
                  <a:pt x="104" y="108"/>
                </a:moveTo>
                <a:cubicBezTo>
                  <a:pt x="106" y="108"/>
                  <a:pt x="108" y="110"/>
                  <a:pt x="108" y="112"/>
                </a:cubicBezTo>
                <a:cubicBezTo>
                  <a:pt x="108" y="114"/>
                  <a:pt x="106" y="115"/>
                  <a:pt x="104" y="115"/>
                </a:cubicBezTo>
                <a:cubicBezTo>
                  <a:pt x="102" y="115"/>
                  <a:pt x="100" y="114"/>
                  <a:pt x="100" y="112"/>
                </a:cubicBezTo>
                <a:cubicBezTo>
                  <a:pt x="100" y="110"/>
                  <a:pt x="102" y="108"/>
                  <a:pt x="104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0" name="Freeform 71">
            <a:extLst>
              <a:ext uri="{FF2B5EF4-FFF2-40B4-BE49-F238E27FC236}">
                <a16:creationId xmlns:a16="http://schemas.microsoft.com/office/drawing/2014/main" id="{E87A1C86-B37F-42B7-B24C-AB5E4597D4FC}"/>
              </a:ext>
            </a:extLst>
          </p:cNvPr>
          <p:cNvSpPr>
            <a:spLocks noEditPoints="1"/>
          </p:cNvSpPr>
          <p:nvPr/>
        </p:nvSpPr>
        <p:spPr bwMode="auto">
          <a:xfrm>
            <a:off x="8750487" y="1311250"/>
            <a:ext cx="439252" cy="370928"/>
          </a:xfrm>
          <a:custGeom>
            <a:avLst/>
            <a:gdLst>
              <a:gd name="T0" fmla="*/ 136922 w 160"/>
              <a:gd name="T1" fmla="*/ 176383 h 140"/>
              <a:gd name="T2" fmla="*/ 123230 w 160"/>
              <a:gd name="T3" fmla="*/ 148715 h 140"/>
              <a:gd name="T4" fmla="*/ 174576 w 160"/>
              <a:gd name="T5" fmla="*/ 24209 h 140"/>
              <a:gd name="T6" fmla="*/ 243037 w 160"/>
              <a:gd name="T7" fmla="*/ 76087 h 140"/>
              <a:gd name="T8" fmla="*/ 236190 w 160"/>
              <a:gd name="T9" fmla="*/ 166007 h 140"/>
              <a:gd name="T10" fmla="*/ 229344 w 160"/>
              <a:gd name="T11" fmla="*/ 245552 h 140"/>
              <a:gd name="T12" fmla="*/ 335459 w 160"/>
              <a:gd name="T13" fmla="*/ 321639 h 140"/>
              <a:gd name="T14" fmla="*/ 345728 w 160"/>
              <a:gd name="T15" fmla="*/ 387350 h 140"/>
              <a:gd name="T16" fmla="*/ 366266 w 160"/>
              <a:gd name="T17" fmla="*/ 387350 h 140"/>
              <a:gd name="T18" fmla="*/ 352574 w 160"/>
              <a:gd name="T19" fmla="*/ 304347 h 140"/>
              <a:gd name="T20" fmla="*/ 253306 w 160"/>
              <a:gd name="T21" fmla="*/ 179841 h 140"/>
              <a:gd name="T22" fmla="*/ 266998 w 160"/>
              <a:gd name="T23" fmla="*/ 76087 h 140"/>
              <a:gd name="T24" fmla="*/ 174576 w 160"/>
              <a:gd name="T25" fmla="*/ 0 h 140"/>
              <a:gd name="T26" fmla="*/ 102692 w 160"/>
              <a:gd name="T27" fmla="*/ 148715 h 140"/>
              <a:gd name="T28" fmla="*/ 116384 w 160"/>
              <a:gd name="T29" fmla="*/ 238636 h 140"/>
              <a:gd name="T30" fmla="*/ 0 w 160"/>
              <a:gd name="T31" fmla="*/ 338932 h 140"/>
              <a:gd name="T32" fmla="*/ 10269 w 160"/>
              <a:gd name="T33" fmla="*/ 401184 h 140"/>
              <a:gd name="T34" fmla="*/ 20538 w 160"/>
              <a:gd name="T35" fmla="*/ 338932 h 140"/>
              <a:gd name="T36" fmla="*/ 130076 w 160"/>
              <a:gd name="T37" fmla="*/ 255928 h 140"/>
              <a:gd name="T38" fmla="*/ 208806 w 160"/>
              <a:gd name="T39" fmla="*/ 252469 h 140"/>
              <a:gd name="T40" fmla="*/ 191691 w 160"/>
              <a:gd name="T41" fmla="*/ 273220 h 140"/>
              <a:gd name="T42" fmla="*/ 184845 w 160"/>
              <a:gd name="T43" fmla="*/ 276679 h 140"/>
              <a:gd name="T44" fmla="*/ 160883 w 160"/>
              <a:gd name="T45" fmla="*/ 252469 h 140"/>
              <a:gd name="T46" fmla="*/ 157460 w 160"/>
              <a:gd name="T47" fmla="*/ 287054 h 140"/>
              <a:gd name="T48" fmla="*/ 154037 w 160"/>
              <a:gd name="T49" fmla="*/ 459979 h 140"/>
              <a:gd name="T50" fmla="*/ 181422 w 160"/>
              <a:gd name="T51" fmla="*/ 484188 h 140"/>
              <a:gd name="T52" fmla="*/ 212229 w 160"/>
              <a:gd name="T53" fmla="*/ 459979 h 140"/>
              <a:gd name="T54" fmla="*/ 208806 w 160"/>
              <a:gd name="T55" fmla="*/ 287054 h 140"/>
              <a:gd name="T56" fmla="*/ 208806 w 160"/>
              <a:gd name="T57" fmla="*/ 252469 h 140"/>
              <a:gd name="T58" fmla="*/ 171153 w 160"/>
              <a:gd name="T59" fmla="*/ 446145 h 140"/>
              <a:gd name="T60" fmla="*/ 184845 w 160"/>
              <a:gd name="T61" fmla="*/ 297430 h 140"/>
              <a:gd name="T62" fmla="*/ 195114 w 160"/>
              <a:gd name="T63" fmla="*/ 446145 h 140"/>
              <a:gd name="T64" fmla="*/ 547688 w 160"/>
              <a:gd name="T65" fmla="*/ 148715 h 140"/>
              <a:gd name="T66" fmla="*/ 510034 w 160"/>
              <a:gd name="T67" fmla="*/ 10375 h 140"/>
              <a:gd name="T68" fmla="*/ 311498 w 160"/>
              <a:gd name="T69" fmla="*/ 48419 h 140"/>
              <a:gd name="T70" fmla="*/ 349151 w 160"/>
              <a:gd name="T71" fmla="*/ 186758 h 140"/>
              <a:gd name="T72" fmla="*/ 359420 w 160"/>
              <a:gd name="T73" fmla="*/ 221343 h 140"/>
              <a:gd name="T74" fmla="*/ 369689 w 160"/>
              <a:gd name="T75" fmla="*/ 235177 h 140"/>
              <a:gd name="T76" fmla="*/ 424458 w 160"/>
              <a:gd name="T77" fmla="*/ 186758 h 140"/>
              <a:gd name="T78" fmla="*/ 547688 w 160"/>
              <a:gd name="T79" fmla="*/ 148715 h 140"/>
              <a:gd name="T80" fmla="*/ 410766 w 160"/>
              <a:gd name="T81" fmla="*/ 166007 h 140"/>
              <a:gd name="T82" fmla="*/ 379959 w 160"/>
              <a:gd name="T83" fmla="*/ 176383 h 140"/>
              <a:gd name="T84" fmla="*/ 349151 w 160"/>
              <a:gd name="T85" fmla="*/ 162549 h 140"/>
              <a:gd name="T86" fmla="*/ 332036 w 160"/>
              <a:gd name="T87" fmla="*/ 48419 h 140"/>
              <a:gd name="T88" fmla="*/ 510034 w 160"/>
              <a:gd name="T89" fmla="*/ 34585 h 140"/>
              <a:gd name="T90" fmla="*/ 527150 w 160"/>
              <a:gd name="T91" fmla="*/ 148715 h 140"/>
              <a:gd name="T92" fmla="*/ 417612 w 160"/>
              <a:gd name="T93" fmla="*/ 162549 h 140"/>
              <a:gd name="T94" fmla="*/ 373112 w 160"/>
              <a:gd name="T95" fmla="*/ 69170 h 140"/>
              <a:gd name="T96" fmla="*/ 373112 w 160"/>
              <a:gd name="T97" fmla="*/ 89921 h 140"/>
              <a:gd name="T98" fmla="*/ 496342 w 160"/>
              <a:gd name="T99" fmla="*/ 79545 h 140"/>
              <a:gd name="T100" fmla="*/ 486073 w 160"/>
              <a:gd name="T101" fmla="*/ 107213 h 140"/>
              <a:gd name="T102" fmla="*/ 362843 w 160"/>
              <a:gd name="T103" fmla="*/ 121047 h 140"/>
              <a:gd name="T104" fmla="*/ 486073 w 160"/>
              <a:gd name="T105" fmla="*/ 131422 h 140"/>
              <a:gd name="T106" fmla="*/ 486073 w 160"/>
              <a:gd name="T107" fmla="*/ 107213 h 14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0" h="140">
                <a:moveTo>
                  <a:pt x="40" y="71"/>
                </a:moveTo>
                <a:cubicBezTo>
                  <a:pt x="40" y="51"/>
                  <a:pt x="40" y="51"/>
                  <a:pt x="40" y="51"/>
                </a:cubicBezTo>
                <a:cubicBezTo>
                  <a:pt x="40" y="49"/>
                  <a:pt x="40" y="48"/>
                  <a:pt x="39" y="48"/>
                </a:cubicBezTo>
                <a:cubicBezTo>
                  <a:pt x="37" y="47"/>
                  <a:pt x="36" y="45"/>
                  <a:pt x="36" y="43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14"/>
                  <a:pt x="43" y="7"/>
                  <a:pt x="51" y="7"/>
                </a:cubicBezTo>
                <a:cubicBezTo>
                  <a:pt x="56" y="7"/>
                  <a:pt x="56" y="7"/>
                  <a:pt x="56" y="7"/>
                </a:cubicBezTo>
                <a:cubicBezTo>
                  <a:pt x="64" y="7"/>
                  <a:pt x="71" y="14"/>
                  <a:pt x="71" y="22"/>
                </a:cubicBezTo>
                <a:cubicBezTo>
                  <a:pt x="71" y="43"/>
                  <a:pt x="71" y="43"/>
                  <a:pt x="71" y="43"/>
                </a:cubicBezTo>
                <a:cubicBezTo>
                  <a:pt x="71" y="45"/>
                  <a:pt x="70" y="47"/>
                  <a:pt x="69" y="48"/>
                </a:cubicBezTo>
                <a:cubicBezTo>
                  <a:pt x="68" y="48"/>
                  <a:pt x="67" y="49"/>
                  <a:pt x="67" y="51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72"/>
                  <a:pt x="68" y="74"/>
                  <a:pt x="70" y="74"/>
                </a:cubicBezTo>
                <a:cubicBezTo>
                  <a:pt x="72" y="76"/>
                  <a:pt x="86" y="82"/>
                  <a:pt x="98" y="93"/>
                </a:cubicBezTo>
                <a:cubicBezTo>
                  <a:pt x="100" y="94"/>
                  <a:pt x="101" y="96"/>
                  <a:pt x="101" y="98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1" y="114"/>
                  <a:pt x="102" y="116"/>
                  <a:pt x="104" y="116"/>
                </a:cubicBezTo>
                <a:cubicBezTo>
                  <a:pt x="106" y="116"/>
                  <a:pt x="107" y="114"/>
                  <a:pt x="107" y="112"/>
                </a:cubicBezTo>
                <a:cubicBezTo>
                  <a:pt x="107" y="98"/>
                  <a:pt x="107" y="98"/>
                  <a:pt x="107" y="98"/>
                </a:cubicBezTo>
                <a:cubicBezTo>
                  <a:pt x="107" y="94"/>
                  <a:pt x="106" y="90"/>
                  <a:pt x="103" y="88"/>
                </a:cubicBezTo>
                <a:cubicBezTo>
                  <a:pt x="91" y="78"/>
                  <a:pt x="78" y="71"/>
                  <a:pt x="74" y="69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0"/>
                  <a:pt x="78" y="46"/>
                  <a:pt x="78" y="43"/>
                </a:cubicBezTo>
                <a:cubicBezTo>
                  <a:pt x="78" y="22"/>
                  <a:pt x="78" y="22"/>
                  <a:pt x="78" y="22"/>
                </a:cubicBezTo>
                <a:cubicBezTo>
                  <a:pt x="78" y="10"/>
                  <a:pt x="68" y="0"/>
                  <a:pt x="56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39" y="0"/>
                  <a:pt x="30" y="10"/>
                  <a:pt x="30" y="2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6"/>
                  <a:pt x="31" y="50"/>
                  <a:pt x="34" y="52"/>
                </a:cubicBezTo>
                <a:cubicBezTo>
                  <a:pt x="34" y="69"/>
                  <a:pt x="34" y="69"/>
                  <a:pt x="34" y="69"/>
                </a:cubicBezTo>
                <a:cubicBezTo>
                  <a:pt x="29" y="71"/>
                  <a:pt x="17" y="78"/>
                  <a:pt x="5" y="88"/>
                </a:cubicBezTo>
                <a:cubicBezTo>
                  <a:pt x="2" y="90"/>
                  <a:pt x="0" y="94"/>
                  <a:pt x="0" y="9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1" y="116"/>
                  <a:pt x="3" y="116"/>
                </a:cubicBezTo>
                <a:cubicBezTo>
                  <a:pt x="5" y="116"/>
                  <a:pt x="6" y="114"/>
                  <a:pt x="6" y="112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6"/>
                  <a:pt x="7" y="94"/>
                  <a:pt x="9" y="93"/>
                </a:cubicBezTo>
                <a:cubicBezTo>
                  <a:pt x="22" y="82"/>
                  <a:pt x="35" y="76"/>
                  <a:pt x="38" y="74"/>
                </a:cubicBezTo>
                <a:cubicBezTo>
                  <a:pt x="39" y="74"/>
                  <a:pt x="40" y="72"/>
                  <a:pt x="40" y="71"/>
                </a:cubicBezTo>
                <a:close/>
                <a:moveTo>
                  <a:pt x="61" y="73"/>
                </a:moveTo>
                <a:cubicBezTo>
                  <a:pt x="59" y="73"/>
                  <a:pt x="57" y="75"/>
                  <a:pt x="57" y="76"/>
                </a:cubicBezTo>
                <a:cubicBezTo>
                  <a:pt x="57" y="77"/>
                  <a:pt x="57" y="78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5" y="80"/>
                  <a:pt x="54" y="80"/>
                  <a:pt x="54" y="80"/>
                </a:cubicBezTo>
                <a:cubicBezTo>
                  <a:pt x="52" y="80"/>
                  <a:pt x="50" y="78"/>
                  <a:pt x="50" y="76"/>
                </a:cubicBezTo>
                <a:cubicBezTo>
                  <a:pt x="50" y="75"/>
                  <a:pt x="49" y="73"/>
                  <a:pt x="47" y="73"/>
                </a:cubicBezTo>
                <a:cubicBezTo>
                  <a:pt x="45" y="73"/>
                  <a:pt x="44" y="75"/>
                  <a:pt x="44" y="76"/>
                </a:cubicBezTo>
                <a:cubicBezTo>
                  <a:pt x="44" y="79"/>
                  <a:pt x="44" y="81"/>
                  <a:pt x="46" y="83"/>
                </a:cubicBezTo>
                <a:cubicBezTo>
                  <a:pt x="44" y="130"/>
                  <a:pt x="44" y="130"/>
                  <a:pt x="44" y="130"/>
                </a:cubicBezTo>
                <a:cubicBezTo>
                  <a:pt x="44" y="131"/>
                  <a:pt x="44" y="132"/>
                  <a:pt x="45" y="133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2" y="140"/>
                  <a:pt x="53" y="140"/>
                  <a:pt x="53" y="140"/>
                </a:cubicBezTo>
                <a:cubicBezTo>
                  <a:pt x="54" y="140"/>
                  <a:pt x="55" y="139"/>
                  <a:pt x="56" y="139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3" y="132"/>
                  <a:pt x="63" y="131"/>
                  <a:pt x="63" y="130"/>
                </a:cubicBezTo>
                <a:cubicBezTo>
                  <a:pt x="61" y="83"/>
                  <a:pt x="61" y="83"/>
                  <a:pt x="61" y="83"/>
                </a:cubicBezTo>
                <a:cubicBezTo>
                  <a:pt x="63" y="81"/>
                  <a:pt x="64" y="79"/>
                  <a:pt x="64" y="76"/>
                </a:cubicBezTo>
                <a:cubicBezTo>
                  <a:pt x="64" y="75"/>
                  <a:pt x="62" y="73"/>
                  <a:pt x="61" y="73"/>
                </a:cubicBezTo>
                <a:close/>
                <a:moveTo>
                  <a:pt x="53" y="132"/>
                </a:moveTo>
                <a:cubicBezTo>
                  <a:pt x="50" y="129"/>
                  <a:pt x="50" y="129"/>
                  <a:pt x="50" y="129"/>
                </a:cubicBezTo>
                <a:cubicBezTo>
                  <a:pt x="52" y="86"/>
                  <a:pt x="52" y="86"/>
                  <a:pt x="52" y="86"/>
                </a:cubicBezTo>
                <a:cubicBezTo>
                  <a:pt x="53" y="86"/>
                  <a:pt x="53" y="86"/>
                  <a:pt x="54" y="86"/>
                </a:cubicBezTo>
                <a:cubicBezTo>
                  <a:pt x="54" y="86"/>
                  <a:pt x="55" y="86"/>
                  <a:pt x="55" y="86"/>
                </a:cubicBezTo>
                <a:cubicBezTo>
                  <a:pt x="57" y="129"/>
                  <a:pt x="57" y="129"/>
                  <a:pt x="57" y="129"/>
                </a:cubicBezTo>
                <a:lnTo>
                  <a:pt x="53" y="132"/>
                </a:lnTo>
                <a:close/>
                <a:moveTo>
                  <a:pt x="160" y="43"/>
                </a:moveTo>
                <a:cubicBezTo>
                  <a:pt x="160" y="14"/>
                  <a:pt x="160" y="14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96" y="3"/>
                  <a:pt x="91" y="8"/>
                  <a:pt x="91" y="14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9"/>
                  <a:pt x="96" y="54"/>
                  <a:pt x="102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6"/>
                  <a:pt x="106" y="67"/>
                  <a:pt x="107" y="67"/>
                </a:cubicBezTo>
                <a:cubicBezTo>
                  <a:pt x="107" y="68"/>
                  <a:pt x="108" y="68"/>
                  <a:pt x="108" y="68"/>
                </a:cubicBezTo>
                <a:cubicBezTo>
                  <a:pt x="109" y="68"/>
                  <a:pt x="110" y="67"/>
                  <a:pt x="110" y="67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49" y="54"/>
                  <a:pt x="149" y="54"/>
                  <a:pt x="149" y="54"/>
                </a:cubicBezTo>
                <a:cubicBezTo>
                  <a:pt x="155" y="54"/>
                  <a:pt x="160" y="49"/>
                  <a:pt x="160" y="43"/>
                </a:cubicBezTo>
                <a:close/>
                <a:moveTo>
                  <a:pt x="122" y="47"/>
                </a:moveTo>
                <a:cubicBezTo>
                  <a:pt x="121" y="47"/>
                  <a:pt x="121" y="48"/>
                  <a:pt x="120" y="48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111" y="49"/>
                  <a:pt x="110" y="47"/>
                  <a:pt x="108" y="47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99" y="47"/>
                  <a:pt x="97" y="45"/>
                  <a:pt x="97" y="43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2"/>
                  <a:pt x="99" y="10"/>
                  <a:pt x="102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52" y="10"/>
                  <a:pt x="154" y="12"/>
                  <a:pt x="154" y="14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45"/>
                  <a:pt x="152" y="47"/>
                  <a:pt x="149" y="47"/>
                </a:cubicBezTo>
                <a:cubicBezTo>
                  <a:pt x="122" y="47"/>
                  <a:pt x="122" y="47"/>
                  <a:pt x="122" y="47"/>
                </a:cubicBezTo>
                <a:close/>
                <a:moveTo>
                  <a:pt x="142" y="20"/>
                </a:moveTo>
                <a:cubicBezTo>
                  <a:pt x="109" y="20"/>
                  <a:pt x="109" y="20"/>
                  <a:pt x="109" y="20"/>
                </a:cubicBezTo>
                <a:cubicBezTo>
                  <a:pt x="107" y="20"/>
                  <a:pt x="106" y="21"/>
                  <a:pt x="106" y="23"/>
                </a:cubicBezTo>
                <a:cubicBezTo>
                  <a:pt x="106" y="25"/>
                  <a:pt x="107" y="26"/>
                  <a:pt x="109" y="26"/>
                </a:cubicBezTo>
                <a:cubicBezTo>
                  <a:pt x="142" y="26"/>
                  <a:pt x="142" y="26"/>
                  <a:pt x="142" y="26"/>
                </a:cubicBezTo>
                <a:cubicBezTo>
                  <a:pt x="144" y="26"/>
                  <a:pt x="145" y="25"/>
                  <a:pt x="145" y="23"/>
                </a:cubicBezTo>
                <a:cubicBezTo>
                  <a:pt x="145" y="21"/>
                  <a:pt x="144" y="20"/>
                  <a:pt x="142" y="20"/>
                </a:cubicBezTo>
                <a:close/>
                <a:moveTo>
                  <a:pt x="142" y="31"/>
                </a:moveTo>
                <a:cubicBezTo>
                  <a:pt x="109" y="31"/>
                  <a:pt x="109" y="31"/>
                  <a:pt x="109" y="31"/>
                </a:cubicBezTo>
                <a:cubicBezTo>
                  <a:pt x="107" y="31"/>
                  <a:pt x="106" y="33"/>
                  <a:pt x="106" y="35"/>
                </a:cubicBezTo>
                <a:cubicBezTo>
                  <a:pt x="106" y="36"/>
                  <a:pt x="107" y="38"/>
                  <a:pt x="109" y="38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44" y="38"/>
                  <a:pt x="145" y="36"/>
                  <a:pt x="145" y="35"/>
                </a:cubicBezTo>
                <a:cubicBezTo>
                  <a:pt x="145" y="33"/>
                  <a:pt x="144" y="31"/>
                  <a:pt x="142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1" name="Freeform 72">
            <a:extLst>
              <a:ext uri="{FF2B5EF4-FFF2-40B4-BE49-F238E27FC236}">
                <a16:creationId xmlns:a16="http://schemas.microsoft.com/office/drawing/2014/main" id="{3B4DBDDD-5F2C-42FC-9AD2-B7762F93FBFC}"/>
              </a:ext>
            </a:extLst>
          </p:cNvPr>
          <p:cNvSpPr>
            <a:spLocks noEditPoints="1"/>
          </p:cNvSpPr>
          <p:nvPr/>
        </p:nvSpPr>
        <p:spPr bwMode="auto">
          <a:xfrm>
            <a:off x="8723979" y="2286469"/>
            <a:ext cx="439252" cy="411060"/>
          </a:xfrm>
          <a:custGeom>
            <a:avLst/>
            <a:gdLst>
              <a:gd name="T0" fmla="*/ 455266 w 160"/>
              <a:gd name="T1" fmla="*/ 290789 h 155"/>
              <a:gd name="T2" fmla="*/ 547688 w 160"/>
              <a:gd name="T3" fmla="*/ 276942 h 155"/>
              <a:gd name="T4" fmla="*/ 451843 w 160"/>
              <a:gd name="T5" fmla="*/ 270018 h 155"/>
              <a:gd name="T6" fmla="*/ 390228 w 160"/>
              <a:gd name="T7" fmla="*/ 280404 h 155"/>
              <a:gd name="T8" fmla="*/ 499765 w 160"/>
              <a:gd name="T9" fmla="*/ 252710 h 155"/>
              <a:gd name="T10" fmla="*/ 499765 w 160"/>
              <a:gd name="T11" fmla="*/ 301174 h 155"/>
              <a:gd name="T12" fmla="*/ 499765 w 160"/>
              <a:gd name="T13" fmla="*/ 252710 h 155"/>
              <a:gd name="T14" fmla="*/ 366266 w 160"/>
              <a:gd name="T15" fmla="*/ 193859 h 155"/>
              <a:gd name="T16" fmla="*/ 407343 w 160"/>
              <a:gd name="T17" fmla="*/ 155780 h 155"/>
              <a:gd name="T18" fmla="*/ 468958 w 160"/>
              <a:gd name="T19" fmla="*/ 148856 h 155"/>
              <a:gd name="T20" fmla="*/ 434727 w 160"/>
              <a:gd name="T21" fmla="*/ 65774 h 155"/>
              <a:gd name="T22" fmla="*/ 393651 w 160"/>
              <a:gd name="T23" fmla="*/ 138471 h 155"/>
              <a:gd name="T24" fmla="*/ 355997 w 160"/>
              <a:gd name="T25" fmla="*/ 190398 h 155"/>
              <a:gd name="T26" fmla="*/ 434727 w 160"/>
              <a:gd name="T27" fmla="*/ 90006 h 155"/>
              <a:gd name="T28" fmla="*/ 451843 w 160"/>
              <a:gd name="T29" fmla="*/ 135009 h 155"/>
              <a:gd name="T30" fmla="*/ 414189 w 160"/>
              <a:gd name="T31" fmla="*/ 135009 h 155"/>
              <a:gd name="T32" fmla="*/ 260152 w 160"/>
              <a:gd name="T33" fmla="*/ 93468 h 155"/>
              <a:gd name="T34" fmla="*/ 270421 w 160"/>
              <a:gd name="T35" fmla="*/ 159242 h 155"/>
              <a:gd name="T36" fmla="*/ 280690 w 160"/>
              <a:gd name="T37" fmla="*/ 96930 h 155"/>
              <a:gd name="T38" fmla="*/ 273844 w 160"/>
              <a:gd name="T39" fmla="*/ 0 h 155"/>
              <a:gd name="T40" fmla="*/ 260152 w 160"/>
              <a:gd name="T41" fmla="*/ 93468 h 155"/>
              <a:gd name="T42" fmla="*/ 297805 w 160"/>
              <a:gd name="T43" fmla="*/ 48465 h 155"/>
              <a:gd name="T44" fmla="*/ 249883 w 160"/>
              <a:gd name="T45" fmla="*/ 48465 h 155"/>
              <a:gd name="T46" fmla="*/ 47923 w 160"/>
              <a:gd name="T47" fmla="*/ 325407 h 155"/>
              <a:gd name="T48" fmla="*/ 140345 w 160"/>
              <a:gd name="T49" fmla="*/ 290789 h 155"/>
              <a:gd name="T50" fmla="*/ 140345 w 160"/>
              <a:gd name="T51" fmla="*/ 270018 h 155"/>
              <a:gd name="T52" fmla="*/ 47923 w 160"/>
              <a:gd name="T53" fmla="*/ 228477 h 155"/>
              <a:gd name="T54" fmla="*/ 47923 w 160"/>
              <a:gd name="T55" fmla="*/ 325407 h 155"/>
              <a:gd name="T56" fmla="*/ 71884 w 160"/>
              <a:gd name="T57" fmla="*/ 276942 h 155"/>
              <a:gd name="T58" fmla="*/ 20538 w 160"/>
              <a:gd name="T59" fmla="*/ 276942 h 155"/>
              <a:gd name="T60" fmla="*/ 112961 w 160"/>
              <a:gd name="T61" fmla="*/ 162703 h 155"/>
              <a:gd name="T62" fmla="*/ 171153 w 160"/>
              <a:gd name="T63" fmla="*/ 190398 h 155"/>
              <a:gd name="T64" fmla="*/ 188268 w 160"/>
              <a:gd name="T65" fmla="*/ 190398 h 155"/>
              <a:gd name="T66" fmla="*/ 154037 w 160"/>
              <a:gd name="T67" fmla="*/ 141933 h 155"/>
              <a:gd name="T68" fmla="*/ 112961 w 160"/>
              <a:gd name="T69" fmla="*/ 65774 h 155"/>
              <a:gd name="T70" fmla="*/ 78730 w 160"/>
              <a:gd name="T71" fmla="*/ 148856 h 155"/>
              <a:gd name="T72" fmla="*/ 95845 w 160"/>
              <a:gd name="T73" fmla="*/ 96930 h 155"/>
              <a:gd name="T74" fmla="*/ 133499 w 160"/>
              <a:gd name="T75" fmla="*/ 96930 h 155"/>
              <a:gd name="T76" fmla="*/ 112961 w 160"/>
              <a:gd name="T77" fmla="*/ 141933 h 155"/>
              <a:gd name="T78" fmla="*/ 95845 w 160"/>
              <a:gd name="T79" fmla="*/ 96930 h 155"/>
              <a:gd name="T80" fmla="*/ 215652 w 160"/>
              <a:gd name="T81" fmla="*/ 398104 h 155"/>
              <a:gd name="T82" fmla="*/ 116384 w 160"/>
              <a:gd name="T83" fmla="*/ 484648 h 155"/>
              <a:gd name="T84" fmla="*/ 126653 w 160"/>
              <a:gd name="T85" fmla="*/ 536575 h 155"/>
              <a:gd name="T86" fmla="*/ 136922 w 160"/>
              <a:gd name="T87" fmla="*/ 484648 h 155"/>
              <a:gd name="T88" fmla="*/ 229344 w 160"/>
              <a:gd name="T89" fmla="*/ 415413 h 155"/>
              <a:gd name="T90" fmla="*/ 236190 w 160"/>
              <a:gd name="T91" fmla="*/ 346177 h 155"/>
              <a:gd name="T92" fmla="*/ 222498 w 160"/>
              <a:gd name="T93" fmla="*/ 321945 h 155"/>
              <a:gd name="T94" fmla="*/ 266998 w 160"/>
              <a:gd name="T95" fmla="*/ 218092 h 155"/>
              <a:gd name="T96" fmla="*/ 325190 w 160"/>
              <a:gd name="T97" fmla="*/ 259633 h 155"/>
              <a:gd name="T98" fmla="*/ 314921 w 160"/>
              <a:gd name="T99" fmla="*/ 335792 h 155"/>
              <a:gd name="T100" fmla="*/ 311498 w 160"/>
              <a:gd name="T101" fmla="*/ 405028 h 155"/>
              <a:gd name="T102" fmla="*/ 403920 w 160"/>
              <a:gd name="T103" fmla="*/ 470801 h 155"/>
              <a:gd name="T104" fmla="*/ 410766 w 160"/>
              <a:gd name="T105" fmla="*/ 526190 h 155"/>
              <a:gd name="T106" fmla="*/ 431304 w 160"/>
              <a:gd name="T107" fmla="*/ 526190 h 155"/>
              <a:gd name="T108" fmla="*/ 417612 w 160"/>
              <a:gd name="T109" fmla="*/ 453492 h 155"/>
              <a:gd name="T110" fmla="*/ 332036 w 160"/>
              <a:gd name="T111" fmla="*/ 349639 h 155"/>
              <a:gd name="T112" fmla="*/ 345728 w 160"/>
              <a:gd name="T113" fmla="*/ 259633 h 155"/>
              <a:gd name="T114" fmla="*/ 266998 w 160"/>
              <a:gd name="T115" fmla="*/ 193859 h 155"/>
              <a:gd name="T116" fmla="*/ 201960 w 160"/>
              <a:gd name="T117" fmla="*/ 321945 h 15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0" h="155">
                <a:moveTo>
                  <a:pt x="118" y="84"/>
                </a:moveTo>
                <a:cubicBezTo>
                  <a:pt x="133" y="84"/>
                  <a:pt x="133" y="84"/>
                  <a:pt x="133" y="84"/>
                </a:cubicBezTo>
                <a:cubicBezTo>
                  <a:pt x="135" y="90"/>
                  <a:pt x="140" y="94"/>
                  <a:pt x="146" y="94"/>
                </a:cubicBezTo>
                <a:cubicBezTo>
                  <a:pt x="154" y="94"/>
                  <a:pt x="160" y="88"/>
                  <a:pt x="160" y="80"/>
                </a:cubicBezTo>
                <a:cubicBezTo>
                  <a:pt x="160" y="72"/>
                  <a:pt x="154" y="66"/>
                  <a:pt x="146" y="66"/>
                </a:cubicBezTo>
                <a:cubicBezTo>
                  <a:pt x="139" y="66"/>
                  <a:pt x="133" y="71"/>
                  <a:pt x="132" y="78"/>
                </a:cubicBezTo>
                <a:cubicBezTo>
                  <a:pt x="118" y="78"/>
                  <a:pt x="118" y="78"/>
                  <a:pt x="118" y="78"/>
                </a:cubicBezTo>
                <a:cubicBezTo>
                  <a:pt x="116" y="78"/>
                  <a:pt x="114" y="79"/>
                  <a:pt x="114" y="81"/>
                </a:cubicBezTo>
                <a:cubicBezTo>
                  <a:pt x="114" y="83"/>
                  <a:pt x="116" y="84"/>
                  <a:pt x="118" y="84"/>
                </a:cubicBezTo>
                <a:close/>
                <a:moveTo>
                  <a:pt x="146" y="73"/>
                </a:moveTo>
                <a:cubicBezTo>
                  <a:pt x="150" y="73"/>
                  <a:pt x="154" y="76"/>
                  <a:pt x="154" y="80"/>
                </a:cubicBezTo>
                <a:cubicBezTo>
                  <a:pt x="154" y="84"/>
                  <a:pt x="150" y="87"/>
                  <a:pt x="146" y="87"/>
                </a:cubicBezTo>
                <a:cubicBezTo>
                  <a:pt x="142" y="87"/>
                  <a:pt x="139" y="84"/>
                  <a:pt x="139" y="80"/>
                </a:cubicBezTo>
                <a:cubicBezTo>
                  <a:pt x="139" y="76"/>
                  <a:pt x="142" y="73"/>
                  <a:pt x="146" y="73"/>
                </a:cubicBezTo>
                <a:close/>
                <a:moveTo>
                  <a:pt x="104" y="55"/>
                </a:moveTo>
                <a:cubicBezTo>
                  <a:pt x="105" y="55"/>
                  <a:pt x="106" y="56"/>
                  <a:pt x="107" y="56"/>
                </a:cubicBezTo>
                <a:cubicBezTo>
                  <a:pt x="108" y="56"/>
                  <a:pt x="108" y="55"/>
                  <a:pt x="109" y="55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21" y="46"/>
                  <a:pt x="124" y="47"/>
                  <a:pt x="127" y="47"/>
                </a:cubicBezTo>
                <a:cubicBezTo>
                  <a:pt x="130" y="47"/>
                  <a:pt x="134" y="46"/>
                  <a:pt x="137" y="43"/>
                </a:cubicBezTo>
                <a:cubicBezTo>
                  <a:pt x="142" y="38"/>
                  <a:pt x="142" y="29"/>
                  <a:pt x="137" y="23"/>
                </a:cubicBezTo>
                <a:cubicBezTo>
                  <a:pt x="134" y="21"/>
                  <a:pt x="130" y="19"/>
                  <a:pt x="127" y="19"/>
                </a:cubicBezTo>
                <a:cubicBezTo>
                  <a:pt x="123" y="19"/>
                  <a:pt x="120" y="21"/>
                  <a:pt x="117" y="23"/>
                </a:cubicBezTo>
                <a:cubicBezTo>
                  <a:pt x="112" y="28"/>
                  <a:pt x="112" y="35"/>
                  <a:pt x="115" y="40"/>
                </a:cubicBezTo>
                <a:cubicBezTo>
                  <a:pt x="105" y="50"/>
                  <a:pt x="105" y="50"/>
                  <a:pt x="105" y="50"/>
                </a:cubicBezTo>
                <a:cubicBezTo>
                  <a:pt x="103" y="52"/>
                  <a:pt x="103" y="54"/>
                  <a:pt x="104" y="55"/>
                </a:cubicBezTo>
                <a:close/>
                <a:moveTo>
                  <a:pt x="121" y="28"/>
                </a:moveTo>
                <a:cubicBezTo>
                  <a:pt x="123" y="27"/>
                  <a:pt x="125" y="26"/>
                  <a:pt x="127" y="26"/>
                </a:cubicBezTo>
                <a:cubicBezTo>
                  <a:pt x="129" y="26"/>
                  <a:pt x="131" y="27"/>
                  <a:pt x="132" y="28"/>
                </a:cubicBezTo>
                <a:cubicBezTo>
                  <a:pt x="135" y="31"/>
                  <a:pt x="135" y="36"/>
                  <a:pt x="132" y="39"/>
                </a:cubicBezTo>
                <a:cubicBezTo>
                  <a:pt x="131" y="40"/>
                  <a:pt x="129" y="41"/>
                  <a:pt x="127" y="41"/>
                </a:cubicBezTo>
                <a:cubicBezTo>
                  <a:pt x="125" y="41"/>
                  <a:pt x="123" y="40"/>
                  <a:pt x="121" y="39"/>
                </a:cubicBezTo>
                <a:cubicBezTo>
                  <a:pt x="119" y="36"/>
                  <a:pt x="119" y="31"/>
                  <a:pt x="121" y="28"/>
                </a:cubicBezTo>
                <a:close/>
                <a:moveTo>
                  <a:pt x="76" y="27"/>
                </a:moveTo>
                <a:cubicBezTo>
                  <a:pt x="76" y="43"/>
                  <a:pt x="76" y="43"/>
                  <a:pt x="76" y="43"/>
                </a:cubicBezTo>
                <a:cubicBezTo>
                  <a:pt x="76" y="44"/>
                  <a:pt x="77" y="46"/>
                  <a:pt x="79" y="46"/>
                </a:cubicBezTo>
                <a:cubicBezTo>
                  <a:pt x="81" y="46"/>
                  <a:pt x="82" y="44"/>
                  <a:pt x="82" y="43"/>
                </a:cubicBezTo>
                <a:cubicBezTo>
                  <a:pt x="82" y="28"/>
                  <a:pt x="82" y="28"/>
                  <a:pt x="82" y="28"/>
                </a:cubicBezTo>
                <a:cubicBezTo>
                  <a:pt x="89" y="27"/>
                  <a:pt x="94" y="21"/>
                  <a:pt x="94" y="14"/>
                </a:cubicBezTo>
                <a:cubicBezTo>
                  <a:pt x="94" y="6"/>
                  <a:pt x="88" y="0"/>
                  <a:pt x="80" y="0"/>
                </a:cubicBezTo>
                <a:cubicBezTo>
                  <a:pt x="72" y="0"/>
                  <a:pt x="66" y="6"/>
                  <a:pt x="66" y="14"/>
                </a:cubicBezTo>
                <a:cubicBezTo>
                  <a:pt x="66" y="20"/>
                  <a:pt x="70" y="25"/>
                  <a:pt x="76" y="27"/>
                </a:cubicBezTo>
                <a:close/>
                <a:moveTo>
                  <a:pt x="80" y="6"/>
                </a:moveTo>
                <a:cubicBezTo>
                  <a:pt x="84" y="6"/>
                  <a:pt x="87" y="10"/>
                  <a:pt x="87" y="14"/>
                </a:cubicBezTo>
                <a:cubicBezTo>
                  <a:pt x="87" y="18"/>
                  <a:pt x="84" y="21"/>
                  <a:pt x="80" y="21"/>
                </a:cubicBezTo>
                <a:cubicBezTo>
                  <a:pt x="76" y="21"/>
                  <a:pt x="73" y="18"/>
                  <a:pt x="73" y="14"/>
                </a:cubicBezTo>
                <a:cubicBezTo>
                  <a:pt x="73" y="10"/>
                  <a:pt x="76" y="6"/>
                  <a:pt x="80" y="6"/>
                </a:cubicBezTo>
                <a:close/>
                <a:moveTo>
                  <a:pt x="14" y="94"/>
                </a:moveTo>
                <a:cubicBezTo>
                  <a:pt x="20" y="94"/>
                  <a:pt x="25" y="90"/>
                  <a:pt x="27" y="84"/>
                </a:cubicBezTo>
                <a:cubicBezTo>
                  <a:pt x="41" y="84"/>
                  <a:pt x="41" y="84"/>
                  <a:pt x="41" y="84"/>
                </a:cubicBezTo>
                <a:cubicBezTo>
                  <a:pt x="43" y="84"/>
                  <a:pt x="44" y="83"/>
                  <a:pt x="44" y="81"/>
                </a:cubicBezTo>
                <a:cubicBezTo>
                  <a:pt x="44" y="79"/>
                  <a:pt x="43" y="78"/>
                  <a:pt x="41" y="78"/>
                </a:cubicBezTo>
                <a:cubicBezTo>
                  <a:pt x="28" y="78"/>
                  <a:pt x="28" y="78"/>
                  <a:pt x="28" y="78"/>
                </a:cubicBezTo>
                <a:cubicBezTo>
                  <a:pt x="27" y="71"/>
                  <a:pt x="21" y="66"/>
                  <a:pt x="14" y="66"/>
                </a:cubicBezTo>
                <a:cubicBezTo>
                  <a:pt x="6" y="66"/>
                  <a:pt x="0" y="72"/>
                  <a:pt x="0" y="80"/>
                </a:cubicBezTo>
                <a:cubicBezTo>
                  <a:pt x="0" y="88"/>
                  <a:pt x="6" y="94"/>
                  <a:pt x="14" y="94"/>
                </a:cubicBezTo>
                <a:close/>
                <a:moveTo>
                  <a:pt x="14" y="73"/>
                </a:moveTo>
                <a:cubicBezTo>
                  <a:pt x="18" y="73"/>
                  <a:pt x="21" y="76"/>
                  <a:pt x="21" y="80"/>
                </a:cubicBezTo>
                <a:cubicBezTo>
                  <a:pt x="21" y="84"/>
                  <a:pt x="18" y="87"/>
                  <a:pt x="14" y="87"/>
                </a:cubicBezTo>
                <a:cubicBezTo>
                  <a:pt x="10" y="87"/>
                  <a:pt x="6" y="84"/>
                  <a:pt x="6" y="80"/>
                </a:cubicBezTo>
                <a:cubicBezTo>
                  <a:pt x="6" y="76"/>
                  <a:pt x="10" y="73"/>
                  <a:pt x="14" y="73"/>
                </a:cubicBezTo>
                <a:close/>
                <a:moveTo>
                  <a:pt x="33" y="47"/>
                </a:moveTo>
                <a:cubicBezTo>
                  <a:pt x="36" y="47"/>
                  <a:pt x="38" y="46"/>
                  <a:pt x="40" y="45"/>
                </a:cubicBezTo>
                <a:cubicBezTo>
                  <a:pt x="50" y="55"/>
                  <a:pt x="50" y="55"/>
                  <a:pt x="50" y="55"/>
                </a:cubicBezTo>
                <a:cubicBezTo>
                  <a:pt x="51" y="56"/>
                  <a:pt x="52" y="56"/>
                  <a:pt x="53" y="56"/>
                </a:cubicBezTo>
                <a:cubicBezTo>
                  <a:pt x="54" y="56"/>
                  <a:pt x="54" y="56"/>
                  <a:pt x="55" y="55"/>
                </a:cubicBezTo>
                <a:cubicBezTo>
                  <a:pt x="56" y="54"/>
                  <a:pt x="56" y="52"/>
                  <a:pt x="55" y="51"/>
                </a:cubicBezTo>
                <a:cubicBezTo>
                  <a:pt x="45" y="41"/>
                  <a:pt x="45" y="41"/>
                  <a:pt x="45" y="41"/>
                </a:cubicBezTo>
                <a:cubicBezTo>
                  <a:pt x="48" y="35"/>
                  <a:pt x="48" y="28"/>
                  <a:pt x="43" y="23"/>
                </a:cubicBezTo>
                <a:cubicBezTo>
                  <a:pt x="40" y="21"/>
                  <a:pt x="37" y="19"/>
                  <a:pt x="33" y="19"/>
                </a:cubicBezTo>
                <a:cubicBezTo>
                  <a:pt x="30" y="19"/>
                  <a:pt x="26" y="21"/>
                  <a:pt x="23" y="23"/>
                </a:cubicBezTo>
                <a:cubicBezTo>
                  <a:pt x="18" y="29"/>
                  <a:pt x="18" y="38"/>
                  <a:pt x="23" y="43"/>
                </a:cubicBezTo>
                <a:cubicBezTo>
                  <a:pt x="26" y="46"/>
                  <a:pt x="30" y="47"/>
                  <a:pt x="33" y="47"/>
                </a:cubicBezTo>
                <a:close/>
                <a:moveTo>
                  <a:pt x="28" y="28"/>
                </a:moveTo>
                <a:cubicBezTo>
                  <a:pt x="29" y="27"/>
                  <a:pt x="31" y="26"/>
                  <a:pt x="33" y="26"/>
                </a:cubicBezTo>
                <a:cubicBezTo>
                  <a:pt x="35" y="26"/>
                  <a:pt x="37" y="27"/>
                  <a:pt x="39" y="28"/>
                </a:cubicBezTo>
                <a:cubicBezTo>
                  <a:pt x="41" y="31"/>
                  <a:pt x="41" y="36"/>
                  <a:pt x="39" y="39"/>
                </a:cubicBezTo>
                <a:cubicBezTo>
                  <a:pt x="37" y="40"/>
                  <a:pt x="35" y="41"/>
                  <a:pt x="33" y="41"/>
                </a:cubicBezTo>
                <a:cubicBezTo>
                  <a:pt x="31" y="41"/>
                  <a:pt x="29" y="40"/>
                  <a:pt x="28" y="39"/>
                </a:cubicBezTo>
                <a:cubicBezTo>
                  <a:pt x="25" y="36"/>
                  <a:pt x="25" y="31"/>
                  <a:pt x="28" y="28"/>
                </a:cubicBezTo>
                <a:close/>
                <a:moveTo>
                  <a:pt x="63" y="101"/>
                </a:moveTo>
                <a:cubicBezTo>
                  <a:pt x="63" y="115"/>
                  <a:pt x="63" y="115"/>
                  <a:pt x="63" y="115"/>
                </a:cubicBezTo>
                <a:cubicBezTo>
                  <a:pt x="58" y="117"/>
                  <a:pt x="48" y="123"/>
                  <a:pt x="38" y="131"/>
                </a:cubicBezTo>
                <a:cubicBezTo>
                  <a:pt x="35" y="133"/>
                  <a:pt x="34" y="137"/>
                  <a:pt x="34" y="140"/>
                </a:cubicBezTo>
                <a:cubicBezTo>
                  <a:pt x="34" y="152"/>
                  <a:pt x="34" y="152"/>
                  <a:pt x="34" y="152"/>
                </a:cubicBezTo>
                <a:cubicBezTo>
                  <a:pt x="34" y="154"/>
                  <a:pt x="35" y="155"/>
                  <a:pt x="37" y="155"/>
                </a:cubicBezTo>
                <a:cubicBezTo>
                  <a:pt x="39" y="155"/>
                  <a:pt x="40" y="154"/>
                  <a:pt x="40" y="152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40" y="138"/>
                  <a:pt x="41" y="137"/>
                  <a:pt x="42" y="136"/>
                </a:cubicBezTo>
                <a:cubicBezTo>
                  <a:pt x="53" y="127"/>
                  <a:pt x="65" y="121"/>
                  <a:pt x="67" y="120"/>
                </a:cubicBezTo>
                <a:cubicBezTo>
                  <a:pt x="68" y="120"/>
                  <a:pt x="69" y="118"/>
                  <a:pt x="69" y="117"/>
                </a:cubicBezTo>
                <a:cubicBezTo>
                  <a:pt x="69" y="100"/>
                  <a:pt x="69" y="100"/>
                  <a:pt x="69" y="100"/>
                </a:cubicBezTo>
                <a:cubicBezTo>
                  <a:pt x="69" y="99"/>
                  <a:pt x="68" y="98"/>
                  <a:pt x="68" y="97"/>
                </a:cubicBezTo>
                <a:cubicBezTo>
                  <a:pt x="66" y="96"/>
                  <a:pt x="65" y="95"/>
                  <a:pt x="65" y="93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68"/>
                  <a:pt x="71" y="63"/>
                  <a:pt x="78" y="63"/>
                </a:cubicBezTo>
                <a:cubicBezTo>
                  <a:pt x="82" y="63"/>
                  <a:pt x="82" y="63"/>
                  <a:pt x="82" y="63"/>
                </a:cubicBezTo>
                <a:cubicBezTo>
                  <a:pt x="89" y="63"/>
                  <a:pt x="95" y="68"/>
                  <a:pt x="95" y="75"/>
                </a:cubicBezTo>
                <a:cubicBezTo>
                  <a:pt x="95" y="93"/>
                  <a:pt x="95" y="93"/>
                  <a:pt x="95" y="93"/>
                </a:cubicBezTo>
                <a:cubicBezTo>
                  <a:pt x="95" y="95"/>
                  <a:pt x="94" y="96"/>
                  <a:pt x="92" y="97"/>
                </a:cubicBezTo>
                <a:cubicBezTo>
                  <a:pt x="92" y="98"/>
                  <a:pt x="91" y="99"/>
                  <a:pt x="91" y="100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1" y="118"/>
                  <a:pt x="92" y="120"/>
                  <a:pt x="93" y="120"/>
                </a:cubicBezTo>
                <a:cubicBezTo>
                  <a:pt x="95" y="121"/>
                  <a:pt x="107" y="127"/>
                  <a:pt x="118" y="136"/>
                </a:cubicBezTo>
                <a:cubicBezTo>
                  <a:pt x="119" y="137"/>
                  <a:pt x="120" y="138"/>
                  <a:pt x="120" y="140"/>
                </a:cubicBezTo>
                <a:cubicBezTo>
                  <a:pt x="120" y="152"/>
                  <a:pt x="120" y="152"/>
                  <a:pt x="120" y="152"/>
                </a:cubicBezTo>
                <a:cubicBezTo>
                  <a:pt x="120" y="154"/>
                  <a:pt x="121" y="155"/>
                  <a:pt x="123" y="155"/>
                </a:cubicBezTo>
                <a:cubicBezTo>
                  <a:pt x="125" y="155"/>
                  <a:pt x="126" y="154"/>
                  <a:pt x="126" y="152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6" y="137"/>
                  <a:pt x="125" y="133"/>
                  <a:pt x="122" y="131"/>
                </a:cubicBezTo>
                <a:cubicBezTo>
                  <a:pt x="112" y="123"/>
                  <a:pt x="102" y="117"/>
                  <a:pt x="97" y="115"/>
                </a:cubicBezTo>
                <a:cubicBezTo>
                  <a:pt x="97" y="101"/>
                  <a:pt x="97" y="101"/>
                  <a:pt x="97" y="101"/>
                </a:cubicBezTo>
                <a:cubicBezTo>
                  <a:pt x="100" y="99"/>
                  <a:pt x="101" y="96"/>
                  <a:pt x="101" y="93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01" y="65"/>
                  <a:pt x="92" y="56"/>
                  <a:pt x="82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68" y="56"/>
                  <a:pt x="59" y="65"/>
                  <a:pt x="59" y="75"/>
                </a:cubicBezTo>
                <a:cubicBezTo>
                  <a:pt x="59" y="93"/>
                  <a:pt x="59" y="93"/>
                  <a:pt x="59" y="93"/>
                </a:cubicBezTo>
                <a:cubicBezTo>
                  <a:pt x="59" y="96"/>
                  <a:pt x="60" y="99"/>
                  <a:pt x="63" y="1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2" name="Freeform 73">
            <a:extLst>
              <a:ext uri="{FF2B5EF4-FFF2-40B4-BE49-F238E27FC236}">
                <a16:creationId xmlns:a16="http://schemas.microsoft.com/office/drawing/2014/main" id="{D0C4292F-A8E2-4611-99D5-4F773B5AFEE1}"/>
              </a:ext>
            </a:extLst>
          </p:cNvPr>
          <p:cNvSpPr>
            <a:spLocks noEditPoints="1"/>
          </p:cNvSpPr>
          <p:nvPr/>
        </p:nvSpPr>
        <p:spPr bwMode="auto">
          <a:xfrm>
            <a:off x="8749038" y="3293225"/>
            <a:ext cx="423970" cy="423222"/>
          </a:xfrm>
          <a:custGeom>
            <a:avLst/>
            <a:gdLst>
              <a:gd name="T0" fmla="*/ 20596 w 154"/>
              <a:gd name="T1" fmla="*/ 445413 h 160"/>
              <a:gd name="T2" fmla="*/ 30894 w 154"/>
              <a:gd name="T3" fmla="*/ 365998 h 160"/>
              <a:gd name="T4" fmla="*/ 154472 w 154"/>
              <a:gd name="T5" fmla="*/ 279678 h 160"/>
              <a:gd name="T6" fmla="*/ 151039 w 154"/>
              <a:gd name="T7" fmla="*/ 189905 h 160"/>
              <a:gd name="T8" fmla="*/ 140741 w 154"/>
              <a:gd name="T9" fmla="*/ 86320 h 160"/>
              <a:gd name="T10" fmla="*/ 219694 w 154"/>
              <a:gd name="T11" fmla="*/ 20717 h 160"/>
              <a:gd name="T12" fmla="*/ 281483 w 154"/>
              <a:gd name="T13" fmla="*/ 169188 h 160"/>
              <a:gd name="T14" fmla="*/ 267752 w 154"/>
              <a:gd name="T15" fmla="*/ 200263 h 160"/>
              <a:gd name="T16" fmla="*/ 278050 w 154"/>
              <a:gd name="T17" fmla="*/ 290036 h 160"/>
              <a:gd name="T18" fmla="*/ 288348 w 154"/>
              <a:gd name="T19" fmla="*/ 203716 h 160"/>
              <a:gd name="T20" fmla="*/ 305512 w 154"/>
              <a:gd name="T21" fmla="*/ 86320 h 160"/>
              <a:gd name="T22" fmla="*/ 202530 w 154"/>
              <a:gd name="T23" fmla="*/ 0 h 160"/>
              <a:gd name="T24" fmla="*/ 116712 w 154"/>
              <a:gd name="T25" fmla="*/ 169188 h 160"/>
              <a:gd name="T26" fmla="*/ 133876 w 154"/>
              <a:gd name="T27" fmla="*/ 272772 h 160"/>
              <a:gd name="T28" fmla="*/ 0 w 154"/>
              <a:gd name="T29" fmla="*/ 390168 h 160"/>
              <a:gd name="T30" fmla="*/ 10298 w 154"/>
              <a:gd name="T31" fmla="*/ 455771 h 160"/>
              <a:gd name="T32" fmla="*/ 226559 w 154"/>
              <a:gd name="T33" fmla="*/ 300395 h 160"/>
              <a:gd name="T34" fmla="*/ 219694 w 154"/>
              <a:gd name="T35" fmla="*/ 314206 h 160"/>
              <a:gd name="T36" fmla="*/ 195665 w 154"/>
              <a:gd name="T37" fmla="*/ 300395 h 160"/>
              <a:gd name="T38" fmla="*/ 171636 w 154"/>
              <a:gd name="T39" fmla="*/ 300395 h 160"/>
              <a:gd name="T40" fmla="*/ 171636 w 154"/>
              <a:gd name="T41" fmla="*/ 517922 h 160"/>
              <a:gd name="T42" fmla="*/ 202530 w 154"/>
              <a:gd name="T43" fmla="*/ 548997 h 160"/>
              <a:gd name="T44" fmla="*/ 216261 w 154"/>
              <a:gd name="T45" fmla="*/ 548997 h 160"/>
              <a:gd name="T46" fmla="*/ 247155 w 154"/>
              <a:gd name="T47" fmla="*/ 517922 h 160"/>
              <a:gd name="T48" fmla="*/ 250588 w 154"/>
              <a:gd name="T49" fmla="*/ 300395 h 160"/>
              <a:gd name="T50" fmla="*/ 209396 w 154"/>
              <a:gd name="T51" fmla="*/ 524828 h 160"/>
              <a:gd name="T52" fmla="*/ 202530 w 154"/>
              <a:gd name="T53" fmla="*/ 338376 h 160"/>
              <a:gd name="T54" fmla="*/ 216261 w 154"/>
              <a:gd name="T55" fmla="*/ 338376 h 160"/>
              <a:gd name="T56" fmla="*/ 209396 w 154"/>
              <a:gd name="T57" fmla="*/ 524828 h 160"/>
              <a:gd name="T58" fmla="*/ 514907 w 154"/>
              <a:gd name="T59" fmla="*/ 355640 h 160"/>
              <a:gd name="T60" fmla="*/ 504609 w 154"/>
              <a:gd name="T61" fmla="*/ 283131 h 160"/>
              <a:gd name="T62" fmla="*/ 429089 w 154"/>
              <a:gd name="T63" fmla="*/ 265867 h 160"/>
              <a:gd name="T64" fmla="*/ 439387 w 154"/>
              <a:gd name="T65" fmla="*/ 355640 h 160"/>
              <a:gd name="T66" fmla="*/ 487445 w 154"/>
              <a:gd name="T67" fmla="*/ 300395 h 160"/>
              <a:gd name="T68" fmla="*/ 449686 w 154"/>
              <a:gd name="T69" fmla="*/ 331470 h 160"/>
              <a:gd name="T70" fmla="*/ 394762 w 154"/>
              <a:gd name="T71" fmla="*/ 497205 h 160"/>
              <a:gd name="T72" fmla="*/ 494311 w 154"/>
              <a:gd name="T73" fmla="*/ 376357 h 160"/>
              <a:gd name="T74" fmla="*/ 405060 w 154"/>
              <a:gd name="T75" fmla="*/ 286583 h 160"/>
              <a:gd name="T76" fmla="*/ 284915 w 154"/>
              <a:gd name="T77" fmla="*/ 386715 h 160"/>
              <a:gd name="T78" fmla="*/ 384464 w 154"/>
              <a:gd name="T79" fmla="*/ 300395 h 160"/>
              <a:gd name="T80" fmla="*/ 394762 w 154"/>
              <a:gd name="T81" fmla="*/ 397073 h 160"/>
              <a:gd name="T82" fmla="*/ 394762 w 154"/>
              <a:gd name="T83" fmla="*/ 473035 h 160"/>
              <a:gd name="T84" fmla="*/ 384464 w 154"/>
              <a:gd name="T85" fmla="*/ 300395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4" h="160">
                <a:moveTo>
                  <a:pt x="3" y="132"/>
                </a:move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8" y="108"/>
                  <a:pt x="9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1" y="51"/>
                  <a:pt x="41" y="49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3"/>
                  <a:pt x="79" y="84"/>
                  <a:pt x="81" y="84"/>
                </a:cubicBezTo>
                <a:cubicBezTo>
                  <a:pt x="83" y="84"/>
                  <a:pt x="84" y="83"/>
                  <a:pt x="84" y="81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3" y="90"/>
                  <a:pt x="73" y="87"/>
                </a:cubicBezTo>
                <a:cubicBezTo>
                  <a:pt x="73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8"/>
                  <a:pt x="63" y="98"/>
                </a:cubicBezTo>
                <a:cubicBezTo>
                  <a:pt x="66" y="148"/>
                  <a:pt x="66" y="148"/>
                  <a:pt x="66" y="148"/>
                </a:cubicBezTo>
                <a:lnTo>
                  <a:pt x="61" y="152"/>
                </a:lnTo>
                <a:close/>
                <a:moveTo>
                  <a:pt x="128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2" y="103"/>
                  <a:pt x="154" y="101"/>
                  <a:pt x="154" y="99"/>
                </a:cubicBezTo>
                <a:cubicBezTo>
                  <a:pt x="154" y="93"/>
                  <a:pt x="151" y="87"/>
                  <a:pt x="147" y="82"/>
                </a:cubicBezTo>
                <a:cubicBezTo>
                  <a:pt x="142" y="77"/>
                  <a:pt x="135" y="74"/>
                  <a:pt x="128" y="74"/>
                </a:cubicBezTo>
                <a:cubicBezTo>
                  <a:pt x="126" y="74"/>
                  <a:pt x="125" y="75"/>
                  <a:pt x="125" y="77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5" y="101"/>
                  <a:pt x="126" y="103"/>
                  <a:pt x="128" y="103"/>
                </a:cubicBezTo>
                <a:close/>
                <a:moveTo>
                  <a:pt x="131" y="80"/>
                </a:moveTo>
                <a:cubicBezTo>
                  <a:pt x="135" y="81"/>
                  <a:pt x="139" y="83"/>
                  <a:pt x="142" y="87"/>
                </a:cubicBezTo>
                <a:cubicBezTo>
                  <a:pt x="145" y="89"/>
                  <a:pt x="146" y="93"/>
                  <a:pt x="147" y="96"/>
                </a:cubicBezTo>
                <a:cubicBezTo>
                  <a:pt x="131" y="96"/>
                  <a:pt x="131" y="96"/>
                  <a:pt x="131" y="96"/>
                </a:cubicBezTo>
                <a:lnTo>
                  <a:pt x="131" y="80"/>
                </a:lnTo>
                <a:close/>
                <a:moveTo>
                  <a:pt x="115" y="144"/>
                </a:moveTo>
                <a:cubicBezTo>
                  <a:pt x="133" y="144"/>
                  <a:pt x="147" y="129"/>
                  <a:pt x="147" y="112"/>
                </a:cubicBezTo>
                <a:cubicBezTo>
                  <a:pt x="147" y="110"/>
                  <a:pt x="146" y="109"/>
                  <a:pt x="144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8" y="81"/>
                  <a:pt x="117" y="80"/>
                  <a:pt x="115" y="80"/>
                </a:cubicBezTo>
                <a:cubicBezTo>
                  <a:pt x="97" y="80"/>
                  <a:pt x="83" y="94"/>
                  <a:pt x="83" y="112"/>
                </a:cubicBezTo>
                <a:cubicBezTo>
                  <a:pt x="83" y="129"/>
                  <a:pt x="97" y="144"/>
                  <a:pt x="115" y="144"/>
                </a:cubicBezTo>
                <a:close/>
                <a:moveTo>
                  <a:pt x="112" y="87"/>
                </a:moveTo>
                <a:cubicBezTo>
                  <a:pt x="112" y="112"/>
                  <a:pt x="112" y="112"/>
                  <a:pt x="112" y="112"/>
                </a:cubicBezTo>
                <a:cubicBezTo>
                  <a:pt x="112" y="114"/>
                  <a:pt x="113" y="115"/>
                  <a:pt x="115" y="115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39" y="128"/>
                  <a:pt x="128" y="137"/>
                  <a:pt x="115" y="137"/>
                </a:cubicBezTo>
                <a:cubicBezTo>
                  <a:pt x="101" y="137"/>
                  <a:pt x="90" y="126"/>
                  <a:pt x="90" y="112"/>
                </a:cubicBezTo>
                <a:cubicBezTo>
                  <a:pt x="90" y="99"/>
                  <a:pt x="99" y="88"/>
                  <a:pt x="112" y="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3" name="Freeform 74">
            <a:extLst>
              <a:ext uri="{FF2B5EF4-FFF2-40B4-BE49-F238E27FC236}">
                <a16:creationId xmlns:a16="http://schemas.microsoft.com/office/drawing/2014/main" id="{5C41F6B8-DDB7-449D-AE14-4673E62BCC1E}"/>
              </a:ext>
            </a:extLst>
          </p:cNvPr>
          <p:cNvSpPr>
            <a:spLocks noEditPoints="1"/>
          </p:cNvSpPr>
          <p:nvPr/>
        </p:nvSpPr>
        <p:spPr bwMode="auto">
          <a:xfrm>
            <a:off x="8762701" y="4301396"/>
            <a:ext cx="409968" cy="423222"/>
          </a:xfrm>
          <a:custGeom>
            <a:avLst/>
            <a:gdLst>
              <a:gd name="T0" fmla="*/ 0 w 149"/>
              <a:gd name="T1" fmla="*/ 445413 h 160"/>
              <a:gd name="T2" fmla="*/ 20584 w 149"/>
              <a:gd name="T3" fmla="*/ 386715 h 160"/>
              <a:gd name="T4" fmla="*/ 154382 w 149"/>
              <a:gd name="T5" fmla="*/ 279678 h 160"/>
              <a:gd name="T6" fmla="*/ 140659 w 149"/>
              <a:gd name="T7" fmla="*/ 169188 h 160"/>
              <a:gd name="T8" fmla="*/ 219565 w 149"/>
              <a:gd name="T9" fmla="*/ 20717 h 160"/>
              <a:gd name="T10" fmla="*/ 271026 w 149"/>
              <a:gd name="T11" fmla="*/ 189905 h 160"/>
              <a:gd name="T12" fmla="*/ 277887 w 149"/>
              <a:gd name="T13" fmla="*/ 290036 h 160"/>
              <a:gd name="T14" fmla="*/ 305333 w 149"/>
              <a:gd name="T15" fmla="*/ 169188 h 160"/>
              <a:gd name="T16" fmla="*/ 202412 w 149"/>
              <a:gd name="T17" fmla="*/ 0 h 160"/>
              <a:gd name="T18" fmla="*/ 133797 w 149"/>
              <a:gd name="T19" fmla="*/ 203716 h 160"/>
              <a:gd name="T20" fmla="*/ 236719 w 149"/>
              <a:gd name="T21" fmla="*/ 290036 h 160"/>
              <a:gd name="T22" fmla="*/ 219565 w 149"/>
              <a:gd name="T23" fmla="*/ 314206 h 160"/>
              <a:gd name="T24" fmla="*/ 181827 w 149"/>
              <a:gd name="T25" fmla="*/ 290036 h 160"/>
              <a:gd name="T26" fmla="*/ 171535 w 149"/>
              <a:gd name="T27" fmla="*/ 517922 h 160"/>
              <a:gd name="T28" fmla="*/ 209273 w 149"/>
              <a:gd name="T29" fmla="*/ 552450 h 160"/>
              <a:gd name="T30" fmla="*/ 247011 w 149"/>
              <a:gd name="T31" fmla="*/ 517922 h 160"/>
              <a:gd name="T32" fmla="*/ 236719 w 149"/>
              <a:gd name="T33" fmla="*/ 290036 h 160"/>
              <a:gd name="T34" fmla="*/ 202412 w 149"/>
              <a:gd name="T35" fmla="*/ 338376 h 160"/>
              <a:gd name="T36" fmla="*/ 222996 w 149"/>
              <a:gd name="T37" fmla="*/ 511016 h 160"/>
              <a:gd name="T38" fmla="*/ 394531 w 149"/>
              <a:gd name="T39" fmla="*/ 497205 h 160"/>
              <a:gd name="T40" fmla="*/ 401392 w 149"/>
              <a:gd name="T41" fmla="*/ 497205 h 160"/>
              <a:gd name="T42" fmla="*/ 439130 w 149"/>
              <a:gd name="T43" fmla="*/ 490299 h 160"/>
              <a:gd name="T44" fmla="*/ 397962 w 149"/>
              <a:gd name="T45" fmla="*/ 272772 h 160"/>
              <a:gd name="T46" fmla="*/ 394531 w 149"/>
              <a:gd name="T47" fmla="*/ 272772 h 160"/>
              <a:gd name="T48" fmla="*/ 483729 w 149"/>
              <a:gd name="T49" fmla="*/ 355640 h 160"/>
              <a:gd name="T50" fmla="*/ 466576 w 149"/>
              <a:gd name="T51" fmla="*/ 386715 h 160"/>
              <a:gd name="T52" fmla="*/ 470007 w 149"/>
              <a:gd name="T53" fmla="*/ 334923 h 160"/>
              <a:gd name="T54" fmla="*/ 470007 w 149"/>
              <a:gd name="T55" fmla="*/ 334923 h 160"/>
              <a:gd name="T56" fmla="*/ 449422 w 149"/>
              <a:gd name="T57" fmla="*/ 459224 h 160"/>
              <a:gd name="T58" fmla="*/ 435699 w 149"/>
              <a:gd name="T59" fmla="*/ 334923 h 160"/>
              <a:gd name="T60" fmla="*/ 408254 w 149"/>
              <a:gd name="T61" fmla="*/ 355640 h 160"/>
              <a:gd name="T62" fmla="*/ 442561 w 149"/>
              <a:gd name="T63" fmla="*/ 414338 h 160"/>
              <a:gd name="T64" fmla="*/ 408254 w 149"/>
              <a:gd name="T65" fmla="*/ 435054 h 160"/>
              <a:gd name="T66" fmla="*/ 408254 w 149"/>
              <a:gd name="T67" fmla="*/ 435054 h 160"/>
              <a:gd name="T68" fmla="*/ 319056 w 149"/>
              <a:gd name="T69" fmla="*/ 334923 h 160"/>
              <a:gd name="T70" fmla="*/ 308763 w 149"/>
              <a:gd name="T71" fmla="*/ 355640 h 160"/>
              <a:gd name="T72" fmla="*/ 332778 w 149"/>
              <a:gd name="T73" fmla="*/ 414338 h 160"/>
              <a:gd name="T74" fmla="*/ 339640 w 149"/>
              <a:gd name="T75" fmla="*/ 435054 h 160"/>
              <a:gd name="T76" fmla="*/ 387670 w 149"/>
              <a:gd name="T77" fmla="*/ 473035 h 160"/>
              <a:gd name="T78" fmla="*/ 387670 w 149"/>
              <a:gd name="T79" fmla="*/ 473035 h 160"/>
              <a:gd name="T80" fmla="*/ 360224 w 149"/>
              <a:gd name="T81" fmla="*/ 334923 h 160"/>
              <a:gd name="T82" fmla="*/ 387670 w 149"/>
              <a:gd name="T83" fmla="*/ 414338 h 160"/>
              <a:gd name="T84" fmla="*/ 353363 w 149"/>
              <a:gd name="T85" fmla="*/ 355640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9" h="160">
                <a:moveTo>
                  <a:pt x="5" y="101"/>
                </a:moveTo>
                <a:cubicBezTo>
                  <a:pt x="2" y="104"/>
                  <a:pt x="0" y="108"/>
                  <a:pt x="0" y="112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0"/>
                  <a:pt x="8" y="108"/>
                  <a:pt x="9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1" y="51"/>
                  <a:pt x="41" y="49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7" y="57"/>
                  <a:pt x="77" y="58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3"/>
                  <a:pt x="79" y="84"/>
                  <a:pt x="81" y="84"/>
                </a:cubicBezTo>
                <a:cubicBezTo>
                  <a:pt x="83" y="84"/>
                  <a:pt x="84" y="83"/>
                  <a:pt x="84" y="81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lose/>
                <a:moveTo>
                  <a:pt x="69" y="84"/>
                </a:moveTo>
                <a:cubicBezTo>
                  <a:pt x="67" y="84"/>
                  <a:pt x="66" y="86"/>
                  <a:pt x="66" y="87"/>
                </a:cubicBezTo>
                <a:cubicBezTo>
                  <a:pt x="66" y="89"/>
                  <a:pt x="65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2" y="90"/>
                  <a:pt x="72" y="87"/>
                </a:cubicBezTo>
                <a:cubicBezTo>
                  <a:pt x="72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8"/>
                  <a:pt x="57" y="148"/>
                  <a:pt x="57" y="148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8"/>
                  <a:pt x="63" y="98"/>
                </a:cubicBezTo>
                <a:cubicBezTo>
                  <a:pt x="65" y="148"/>
                  <a:pt x="65" y="148"/>
                  <a:pt x="65" y="148"/>
                </a:cubicBezTo>
                <a:lnTo>
                  <a:pt x="61" y="152"/>
                </a:lnTo>
                <a:close/>
                <a:moveTo>
                  <a:pt x="85" y="124"/>
                </a:moveTo>
                <a:cubicBezTo>
                  <a:pt x="90" y="136"/>
                  <a:pt x="102" y="144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116" y="144"/>
                  <a:pt x="117" y="144"/>
                  <a:pt x="117" y="144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17" y="144"/>
                  <a:pt x="117" y="144"/>
                  <a:pt x="117" y="144"/>
                </a:cubicBezTo>
                <a:cubicBezTo>
                  <a:pt x="121" y="144"/>
                  <a:pt x="125" y="143"/>
                  <a:pt x="128" y="142"/>
                </a:cubicBezTo>
                <a:cubicBezTo>
                  <a:pt x="136" y="139"/>
                  <a:pt x="142" y="132"/>
                  <a:pt x="146" y="124"/>
                </a:cubicBezTo>
                <a:cubicBezTo>
                  <a:pt x="149" y="116"/>
                  <a:pt x="149" y="107"/>
                  <a:pt x="146" y="99"/>
                </a:cubicBezTo>
                <a:cubicBezTo>
                  <a:pt x="141" y="87"/>
                  <a:pt x="129" y="79"/>
                  <a:pt x="116" y="79"/>
                </a:cubicBezTo>
                <a:cubicBezTo>
                  <a:pt x="116" y="79"/>
                  <a:pt x="116" y="79"/>
                  <a:pt x="116" y="79"/>
                </a:cubicBezTo>
                <a:cubicBezTo>
                  <a:pt x="116" y="79"/>
                  <a:pt x="116" y="79"/>
                  <a:pt x="116" y="79"/>
                </a:cubicBezTo>
                <a:cubicBezTo>
                  <a:pt x="116" y="79"/>
                  <a:pt x="116" y="79"/>
                  <a:pt x="115" y="79"/>
                </a:cubicBezTo>
                <a:cubicBezTo>
                  <a:pt x="111" y="79"/>
                  <a:pt x="107" y="79"/>
                  <a:pt x="103" y="81"/>
                </a:cubicBezTo>
                <a:cubicBezTo>
                  <a:pt x="86" y="88"/>
                  <a:pt x="78" y="107"/>
                  <a:pt x="85" y="124"/>
                </a:cubicBezTo>
                <a:close/>
                <a:moveTo>
                  <a:pt x="141" y="103"/>
                </a:moveTo>
                <a:cubicBezTo>
                  <a:pt x="142" y="109"/>
                  <a:pt x="142" y="114"/>
                  <a:pt x="141" y="120"/>
                </a:cubicBezTo>
                <a:cubicBezTo>
                  <a:pt x="135" y="120"/>
                  <a:pt x="135" y="120"/>
                  <a:pt x="135" y="120"/>
                </a:cubicBezTo>
                <a:cubicBezTo>
                  <a:pt x="136" y="117"/>
                  <a:pt x="136" y="114"/>
                  <a:pt x="136" y="112"/>
                </a:cubicBezTo>
                <a:cubicBezTo>
                  <a:pt x="136" y="109"/>
                  <a:pt x="136" y="106"/>
                  <a:pt x="136" y="103"/>
                </a:cubicBezTo>
                <a:cubicBezTo>
                  <a:pt x="141" y="103"/>
                  <a:pt x="141" y="103"/>
                  <a:pt x="141" y="103"/>
                </a:cubicBezTo>
                <a:close/>
                <a:moveTo>
                  <a:pt x="137" y="97"/>
                </a:moveTo>
                <a:cubicBezTo>
                  <a:pt x="134" y="97"/>
                  <a:pt x="134" y="97"/>
                  <a:pt x="134" y="97"/>
                </a:cubicBezTo>
                <a:cubicBezTo>
                  <a:pt x="133" y="95"/>
                  <a:pt x="133" y="93"/>
                  <a:pt x="132" y="91"/>
                </a:cubicBezTo>
                <a:cubicBezTo>
                  <a:pt x="134" y="92"/>
                  <a:pt x="136" y="94"/>
                  <a:pt x="137" y="97"/>
                </a:cubicBezTo>
                <a:close/>
                <a:moveTo>
                  <a:pt x="134" y="126"/>
                </a:moveTo>
                <a:cubicBezTo>
                  <a:pt x="137" y="126"/>
                  <a:pt x="137" y="126"/>
                  <a:pt x="137" y="126"/>
                </a:cubicBezTo>
                <a:cubicBezTo>
                  <a:pt x="136" y="129"/>
                  <a:pt x="133" y="131"/>
                  <a:pt x="131" y="133"/>
                </a:cubicBezTo>
                <a:cubicBezTo>
                  <a:pt x="132" y="131"/>
                  <a:pt x="133" y="128"/>
                  <a:pt x="134" y="126"/>
                </a:cubicBezTo>
                <a:close/>
                <a:moveTo>
                  <a:pt x="119" y="86"/>
                </a:moveTo>
                <a:cubicBezTo>
                  <a:pt x="123" y="88"/>
                  <a:pt x="125" y="92"/>
                  <a:pt x="127" y="97"/>
                </a:cubicBezTo>
                <a:cubicBezTo>
                  <a:pt x="119" y="97"/>
                  <a:pt x="119" y="97"/>
                  <a:pt x="119" y="97"/>
                </a:cubicBezTo>
                <a:lnTo>
                  <a:pt x="119" y="86"/>
                </a:lnTo>
                <a:close/>
                <a:moveTo>
                  <a:pt x="119" y="103"/>
                </a:moveTo>
                <a:cubicBezTo>
                  <a:pt x="129" y="103"/>
                  <a:pt x="129" y="103"/>
                  <a:pt x="129" y="103"/>
                </a:cubicBezTo>
                <a:cubicBezTo>
                  <a:pt x="130" y="106"/>
                  <a:pt x="130" y="109"/>
                  <a:pt x="130" y="112"/>
                </a:cubicBezTo>
                <a:cubicBezTo>
                  <a:pt x="130" y="114"/>
                  <a:pt x="129" y="117"/>
                  <a:pt x="129" y="120"/>
                </a:cubicBezTo>
                <a:cubicBezTo>
                  <a:pt x="119" y="120"/>
                  <a:pt x="119" y="120"/>
                  <a:pt x="119" y="120"/>
                </a:cubicBezTo>
                <a:lnTo>
                  <a:pt x="119" y="103"/>
                </a:lnTo>
                <a:close/>
                <a:moveTo>
                  <a:pt x="119" y="126"/>
                </a:moveTo>
                <a:cubicBezTo>
                  <a:pt x="127" y="126"/>
                  <a:pt x="127" y="126"/>
                  <a:pt x="127" y="126"/>
                </a:cubicBezTo>
                <a:cubicBezTo>
                  <a:pt x="125" y="131"/>
                  <a:pt x="122" y="135"/>
                  <a:pt x="119" y="137"/>
                </a:cubicBezTo>
                <a:lnTo>
                  <a:pt x="119" y="126"/>
                </a:lnTo>
                <a:close/>
                <a:moveTo>
                  <a:pt x="102" y="89"/>
                </a:moveTo>
                <a:cubicBezTo>
                  <a:pt x="100" y="91"/>
                  <a:pt x="99" y="94"/>
                  <a:pt x="98" y="9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4"/>
                  <a:pt x="98" y="91"/>
                  <a:pt x="102" y="89"/>
                </a:cubicBezTo>
                <a:close/>
                <a:moveTo>
                  <a:pt x="90" y="120"/>
                </a:moveTo>
                <a:cubicBezTo>
                  <a:pt x="88" y="114"/>
                  <a:pt x="89" y="109"/>
                  <a:pt x="90" y="103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96" y="106"/>
                  <a:pt x="96" y="109"/>
                  <a:pt x="96" y="112"/>
                </a:cubicBezTo>
                <a:cubicBezTo>
                  <a:pt x="96" y="114"/>
                  <a:pt x="96" y="117"/>
                  <a:pt x="97" y="120"/>
                </a:cubicBezTo>
                <a:cubicBezTo>
                  <a:pt x="90" y="120"/>
                  <a:pt x="90" y="120"/>
                  <a:pt x="90" y="120"/>
                </a:cubicBezTo>
                <a:close/>
                <a:moveTo>
                  <a:pt x="93" y="126"/>
                </a:moveTo>
                <a:cubicBezTo>
                  <a:pt x="99" y="126"/>
                  <a:pt x="99" y="126"/>
                  <a:pt x="99" y="126"/>
                </a:cubicBezTo>
                <a:cubicBezTo>
                  <a:pt x="100" y="129"/>
                  <a:pt x="101" y="132"/>
                  <a:pt x="102" y="135"/>
                </a:cubicBezTo>
                <a:cubicBezTo>
                  <a:pt x="99" y="132"/>
                  <a:pt x="96" y="130"/>
                  <a:pt x="93" y="126"/>
                </a:cubicBezTo>
                <a:close/>
                <a:moveTo>
                  <a:pt x="113" y="137"/>
                </a:moveTo>
                <a:cubicBezTo>
                  <a:pt x="110" y="135"/>
                  <a:pt x="107" y="131"/>
                  <a:pt x="105" y="126"/>
                </a:cubicBezTo>
                <a:cubicBezTo>
                  <a:pt x="113" y="126"/>
                  <a:pt x="113" y="126"/>
                  <a:pt x="113" y="126"/>
                </a:cubicBezTo>
                <a:lnTo>
                  <a:pt x="113" y="137"/>
                </a:lnTo>
                <a:close/>
                <a:moveTo>
                  <a:pt x="113" y="86"/>
                </a:moveTo>
                <a:cubicBezTo>
                  <a:pt x="113" y="97"/>
                  <a:pt x="113" y="97"/>
                  <a:pt x="113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7" y="92"/>
                  <a:pt x="110" y="88"/>
                  <a:pt x="113" y="86"/>
                </a:cubicBezTo>
                <a:close/>
                <a:moveTo>
                  <a:pt x="113" y="103"/>
                </a:moveTo>
                <a:cubicBezTo>
                  <a:pt x="113" y="120"/>
                  <a:pt x="113" y="120"/>
                  <a:pt x="113" y="120"/>
                </a:cubicBezTo>
                <a:cubicBezTo>
                  <a:pt x="103" y="120"/>
                  <a:pt x="103" y="120"/>
                  <a:pt x="103" y="120"/>
                </a:cubicBezTo>
                <a:cubicBezTo>
                  <a:pt x="103" y="117"/>
                  <a:pt x="102" y="114"/>
                  <a:pt x="102" y="112"/>
                </a:cubicBezTo>
                <a:cubicBezTo>
                  <a:pt x="102" y="109"/>
                  <a:pt x="103" y="106"/>
                  <a:pt x="103" y="103"/>
                </a:cubicBezTo>
                <a:cubicBezTo>
                  <a:pt x="113" y="103"/>
                  <a:pt x="113" y="103"/>
                  <a:pt x="113" y="1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4" name="Freeform 80">
            <a:extLst>
              <a:ext uri="{FF2B5EF4-FFF2-40B4-BE49-F238E27FC236}">
                <a16:creationId xmlns:a16="http://schemas.microsoft.com/office/drawing/2014/main" id="{DAC027B5-D5B4-4E6D-A209-8CA6461C23E5}"/>
              </a:ext>
            </a:extLst>
          </p:cNvPr>
          <p:cNvSpPr>
            <a:spLocks noEditPoints="1"/>
          </p:cNvSpPr>
          <p:nvPr/>
        </p:nvSpPr>
        <p:spPr bwMode="auto">
          <a:xfrm>
            <a:off x="9770346" y="1284493"/>
            <a:ext cx="366680" cy="424442"/>
          </a:xfrm>
          <a:custGeom>
            <a:avLst/>
            <a:gdLst>
              <a:gd name="T0" fmla="*/ 168442 w 133"/>
              <a:gd name="T1" fmla="*/ 304721 h 160"/>
              <a:gd name="T2" fmla="*/ 168442 w 133"/>
              <a:gd name="T3" fmla="*/ 218152 h 160"/>
              <a:gd name="T4" fmla="*/ 161567 w 133"/>
              <a:gd name="T5" fmla="*/ 207764 h 160"/>
              <a:gd name="T6" fmla="*/ 151254 w 133"/>
              <a:gd name="T7" fmla="*/ 183525 h 160"/>
              <a:gd name="T8" fmla="*/ 151254 w 133"/>
              <a:gd name="T9" fmla="*/ 93494 h 160"/>
              <a:gd name="T10" fmla="*/ 220006 w 133"/>
              <a:gd name="T11" fmla="*/ 20776 h 160"/>
              <a:gd name="T12" fmla="*/ 240632 w 133"/>
              <a:gd name="T13" fmla="*/ 20776 h 160"/>
              <a:gd name="T14" fmla="*/ 309383 w 133"/>
              <a:gd name="T15" fmla="*/ 93494 h 160"/>
              <a:gd name="T16" fmla="*/ 309383 w 133"/>
              <a:gd name="T17" fmla="*/ 183525 h 160"/>
              <a:gd name="T18" fmla="*/ 295633 w 133"/>
              <a:gd name="T19" fmla="*/ 207764 h 160"/>
              <a:gd name="T20" fmla="*/ 292195 w 133"/>
              <a:gd name="T21" fmla="*/ 218152 h 160"/>
              <a:gd name="T22" fmla="*/ 292195 w 133"/>
              <a:gd name="T23" fmla="*/ 304721 h 160"/>
              <a:gd name="T24" fmla="*/ 299071 w 133"/>
              <a:gd name="T25" fmla="*/ 318572 h 160"/>
              <a:gd name="T26" fmla="*/ 426262 w 133"/>
              <a:gd name="T27" fmla="*/ 398215 h 160"/>
              <a:gd name="T28" fmla="*/ 436574 w 133"/>
              <a:gd name="T29" fmla="*/ 425917 h 160"/>
              <a:gd name="T30" fmla="*/ 436574 w 133"/>
              <a:gd name="T31" fmla="*/ 484783 h 160"/>
              <a:gd name="T32" fmla="*/ 446887 w 133"/>
              <a:gd name="T33" fmla="*/ 498634 h 160"/>
              <a:gd name="T34" fmla="*/ 457200 w 133"/>
              <a:gd name="T35" fmla="*/ 484783 h 160"/>
              <a:gd name="T36" fmla="*/ 457200 w 133"/>
              <a:gd name="T37" fmla="*/ 425917 h 160"/>
              <a:gd name="T38" fmla="*/ 440012 w 133"/>
              <a:gd name="T39" fmla="*/ 380901 h 160"/>
              <a:gd name="T40" fmla="*/ 312821 w 133"/>
              <a:gd name="T41" fmla="*/ 301258 h 160"/>
              <a:gd name="T42" fmla="*/ 312821 w 133"/>
              <a:gd name="T43" fmla="*/ 221615 h 160"/>
              <a:gd name="T44" fmla="*/ 330009 w 133"/>
              <a:gd name="T45" fmla="*/ 183525 h 160"/>
              <a:gd name="T46" fmla="*/ 330009 w 133"/>
              <a:gd name="T47" fmla="*/ 93494 h 160"/>
              <a:gd name="T48" fmla="*/ 240632 w 133"/>
              <a:gd name="T49" fmla="*/ 0 h 160"/>
              <a:gd name="T50" fmla="*/ 220006 w 133"/>
              <a:gd name="T51" fmla="*/ 0 h 160"/>
              <a:gd name="T52" fmla="*/ 127191 w 133"/>
              <a:gd name="T53" fmla="*/ 93494 h 160"/>
              <a:gd name="T54" fmla="*/ 127191 w 133"/>
              <a:gd name="T55" fmla="*/ 183525 h 160"/>
              <a:gd name="T56" fmla="*/ 144379 w 133"/>
              <a:gd name="T57" fmla="*/ 221615 h 160"/>
              <a:gd name="T58" fmla="*/ 144379 w 133"/>
              <a:gd name="T59" fmla="*/ 301258 h 160"/>
              <a:gd name="T60" fmla="*/ 20626 w 133"/>
              <a:gd name="T61" fmla="*/ 380901 h 160"/>
              <a:gd name="T62" fmla="*/ 0 w 133"/>
              <a:gd name="T63" fmla="*/ 425917 h 160"/>
              <a:gd name="T64" fmla="*/ 0 w 133"/>
              <a:gd name="T65" fmla="*/ 484783 h 160"/>
              <a:gd name="T66" fmla="*/ 10313 w 133"/>
              <a:gd name="T67" fmla="*/ 498634 h 160"/>
              <a:gd name="T68" fmla="*/ 20626 w 133"/>
              <a:gd name="T69" fmla="*/ 484783 h 160"/>
              <a:gd name="T70" fmla="*/ 20626 w 133"/>
              <a:gd name="T71" fmla="*/ 425917 h 160"/>
              <a:gd name="T72" fmla="*/ 34376 w 133"/>
              <a:gd name="T73" fmla="*/ 398215 h 160"/>
              <a:gd name="T74" fmla="*/ 158129 w 133"/>
              <a:gd name="T75" fmla="*/ 318572 h 160"/>
              <a:gd name="T76" fmla="*/ 168442 w 133"/>
              <a:gd name="T77" fmla="*/ 304721 h 160"/>
              <a:gd name="T78" fmla="*/ 295633 w 133"/>
              <a:gd name="T79" fmla="*/ 432842 h 160"/>
              <a:gd name="T80" fmla="*/ 199380 w 133"/>
              <a:gd name="T81" fmla="*/ 526336 h 160"/>
              <a:gd name="T82" fmla="*/ 165005 w 133"/>
              <a:gd name="T83" fmla="*/ 491709 h 160"/>
              <a:gd name="T84" fmla="*/ 147817 w 133"/>
              <a:gd name="T85" fmla="*/ 491709 h 160"/>
              <a:gd name="T86" fmla="*/ 147817 w 133"/>
              <a:gd name="T87" fmla="*/ 505560 h 160"/>
              <a:gd name="T88" fmla="*/ 192505 w 133"/>
              <a:gd name="T89" fmla="*/ 550575 h 160"/>
              <a:gd name="T90" fmla="*/ 199380 w 133"/>
              <a:gd name="T91" fmla="*/ 554038 h 160"/>
              <a:gd name="T92" fmla="*/ 206256 w 133"/>
              <a:gd name="T93" fmla="*/ 550575 h 160"/>
              <a:gd name="T94" fmla="*/ 309383 w 133"/>
              <a:gd name="T95" fmla="*/ 446693 h 160"/>
              <a:gd name="T96" fmla="*/ 309383 w 133"/>
              <a:gd name="T97" fmla="*/ 432842 h 160"/>
              <a:gd name="T98" fmla="*/ 295633 w 133"/>
              <a:gd name="T99" fmla="*/ 432842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33" h="160">
                <a:moveTo>
                  <a:pt x="49" y="88"/>
                </a:moveTo>
                <a:cubicBezTo>
                  <a:pt x="49" y="63"/>
                  <a:pt x="49" y="63"/>
                  <a:pt x="49" y="63"/>
                </a:cubicBezTo>
                <a:cubicBezTo>
                  <a:pt x="49" y="62"/>
                  <a:pt x="48" y="61"/>
                  <a:pt x="47" y="60"/>
                </a:cubicBezTo>
                <a:cubicBezTo>
                  <a:pt x="45" y="58"/>
                  <a:pt x="44" y="56"/>
                  <a:pt x="44" y="53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16"/>
                  <a:pt x="53" y="6"/>
                  <a:pt x="64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81" y="6"/>
                  <a:pt x="90" y="16"/>
                  <a:pt x="90" y="27"/>
                </a:cubicBezTo>
                <a:cubicBezTo>
                  <a:pt x="90" y="53"/>
                  <a:pt x="90" y="53"/>
                  <a:pt x="90" y="53"/>
                </a:cubicBezTo>
                <a:cubicBezTo>
                  <a:pt x="90" y="56"/>
                  <a:pt x="88" y="58"/>
                  <a:pt x="86" y="60"/>
                </a:cubicBezTo>
                <a:cubicBezTo>
                  <a:pt x="85" y="61"/>
                  <a:pt x="85" y="62"/>
                  <a:pt x="85" y="63"/>
                </a:cubicBezTo>
                <a:cubicBezTo>
                  <a:pt x="85" y="88"/>
                  <a:pt x="85" y="88"/>
                  <a:pt x="85" y="88"/>
                </a:cubicBezTo>
                <a:cubicBezTo>
                  <a:pt x="85" y="90"/>
                  <a:pt x="85" y="91"/>
                  <a:pt x="87" y="92"/>
                </a:cubicBezTo>
                <a:cubicBezTo>
                  <a:pt x="90" y="93"/>
                  <a:pt x="108" y="102"/>
                  <a:pt x="124" y="115"/>
                </a:cubicBezTo>
                <a:cubicBezTo>
                  <a:pt x="126" y="117"/>
                  <a:pt x="127" y="120"/>
                  <a:pt x="127" y="123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27" y="142"/>
                  <a:pt x="128" y="144"/>
                  <a:pt x="130" y="144"/>
                </a:cubicBezTo>
                <a:cubicBezTo>
                  <a:pt x="132" y="144"/>
                  <a:pt x="133" y="142"/>
                  <a:pt x="133" y="140"/>
                </a:cubicBezTo>
                <a:cubicBezTo>
                  <a:pt x="133" y="123"/>
                  <a:pt x="133" y="123"/>
                  <a:pt x="133" y="123"/>
                </a:cubicBezTo>
                <a:cubicBezTo>
                  <a:pt x="133" y="118"/>
                  <a:pt x="131" y="113"/>
                  <a:pt x="128" y="110"/>
                </a:cubicBezTo>
                <a:cubicBezTo>
                  <a:pt x="113" y="98"/>
                  <a:pt x="96" y="89"/>
                  <a:pt x="91" y="87"/>
                </a:cubicBezTo>
                <a:cubicBezTo>
                  <a:pt x="91" y="64"/>
                  <a:pt x="91" y="64"/>
                  <a:pt x="91" y="64"/>
                </a:cubicBezTo>
                <a:cubicBezTo>
                  <a:pt x="94" y="61"/>
                  <a:pt x="96" y="57"/>
                  <a:pt x="96" y="53"/>
                </a:cubicBezTo>
                <a:cubicBezTo>
                  <a:pt x="96" y="27"/>
                  <a:pt x="96" y="27"/>
                  <a:pt x="96" y="27"/>
                </a:cubicBezTo>
                <a:cubicBezTo>
                  <a:pt x="96" y="12"/>
                  <a:pt x="84" y="0"/>
                  <a:pt x="70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49" y="0"/>
                  <a:pt x="37" y="12"/>
                  <a:pt x="37" y="27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7"/>
                  <a:pt x="39" y="61"/>
                  <a:pt x="42" y="64"/>
                </a:cubicBezTo>
                <a:cubicBezTo>
                  <a:pt x="42" y="87"/>
                  <a:pt x="42" y="87"/>
                  <a:pt x="42" y="87"/>
                </a:cubicBezTo>
                <a:cubicBezTo>
                  <a:pt x="37" y="89"/>
                  <a:pt x="21" y="98"/>
                  <a:pt x="6" y="110"/>
                </a:cubicBezTo>
                <a:cubicBezTo>
                  <a:pt x="2" y="113"/>
                  <a:pt x="0" y="118"/>
                  <a:pt x="0" y="123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1" y="144"/>
                  <a:pt x="3" y="144"/>
                </a:cubicBezTo>
                <a:cubicBezTo>
                  <a:pt x="5" y="144"/>
                  <a:pt x="6" y="142"/>
                  <a:pt x="6" y="140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0"/>
                  <a:pt x="8" y="117"/>
                  <a:pt x="10" y="115"/>
                </a:cubicBezTo>
                <a:cubicBezTo>
                  <a:pt x="26" y="102"/>
                  <a:pt x="43" y="93"/>
                  <a:pt x="46" y="92"/>
                </a:cubicBezTo>
                <a:cubicBezTo>
                  <a:pt x="48" y="91"/>
                  <a:pt x="49" y="90"/>
                  <a:pt x="49" y="88"/>
                </a:cubicBezTo>
                <a:close/>
                <a:moveTo>
                  <a:pt x="86" y="125"/>
                </a:moveTo>
                <a:cubicBezTo>
                  <a:pt x="58" y="152"/>
                  <a:pt x="58" y="152"/>
                  <a:pt x="58" y="152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47" y="141"/>
                  <a:pt x="45" y="141"/>
                  <a:pt x="43" y="142"/>
                </a:cubicBezTo>
                <a:cubicBezTo>
                  <a:pt x="42" y="143"/>
                  <a:pt x="42" y="145"/>
                  <a:pt x="43" y="146"/>
                </a:cubicBezTo>
                <a:cubicBezTo>
                  <a:pt x="56" y="159"/>
                  <a:pt x="56" y="159"/>
                  <a:pt x="56" y="159"/>
                </a:cubicBezTo>
                <a:cubicBezTo>
                  <a:pt x="56" y="160"/>
                  <a:pt x="57" y="160"/>
                  <a:pt x="58" y="160"/>
                </a:cubicBezTo>
                <a:cubicBezTo>
                  <a:pt x="59" y="160"/>
                  <a:pt x="60" y="160"/>
                  <a:pt x="60" y="159"/>
                </a:cubicBezTo>
                <a:cubicBezTo>
                  <a:pt x="90" y="129"/>
                  <a:pt x="90" y="129"/>
                  <a:pt x="90" y="129"/>
                </a:cubicBezTo>
                <a:cubicBezTo>
                  <a:pt x="91" y="128"/>
                  <a:pt x="91" y="126"/>
                  <a:pt x="90" y="125"/>
                </a:cubicBezTo>
                <a:cubicBezTo>
                  <a:pt x="89" y="124"/>
                  <a:pt x="87" y="124"/>
                  <a:pt x="86" y="1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5" name="Freeform 81">
            <a:extLst>
              <a:ext uri="{FF2B5EF4-FFF2-40B4-BE49-F238E27FC236}">
                <a16:creationId xmlns:a16="http://schemas.microsoft.com/office/drawing/2014/main" id="{2749D997-6EC1-4614-A6B2-2ABC9C47E2DF}"/>
              </a:ext>
            </a:extLst>
          </p:cNvPr>
          <p:cNvSpPr>
            <a:spLocks noEditPoints="1"/>
          </p:cNvSpPr>
          <p:nvPr/>
        </p:nvSpPr>
        <p:spPr bwMode="auto">
          <a:xfrm>
            <a:off x="9730645" y="2338763"/>
            <a:ext cx="440524" cy="306472"/>
          </a:xfrm>
          <a:custGeom>
            <a:avLst/>
            <a:gdLst>
              <a:gd name="T0" fmla="*/ 367328 w 160"/>
              <a:gd name="T1" fmla="*/ 337973 h 116"/>
              <a:gd name="T2" fmla="*/ 254040 w 160"/>
              <a:gd name="T3" fmla="*/ 237961 h 116"/>
              <a:gd name="T4" fmla="*/ 267772 w 160"/>
              <a:gd name="T5" fmla="*/ 148294 h 116"/>
              <a:gd name="T6" fmla="*/ 192246 w 160"/>
              <a:gd name="T7" fmla="*/ 0 h 116"/>
              <a:gd name="T8" fmla="*/ 102989 w 160"/>
              <a:gd name="T9" fmla="*/ 75872 h 116"/>
              <a:gd name="T10" fmla="*/ 116721 w 160"/>
              <a:gd name="T11" fmla="*/ 179333 h 116"/>
              <a:gd name="T12" fmla="*/ 17165 w 160"/>
              <a:gd name="T13" fmla="*/ 303486 h 116"/>
              <a:gd name="T14" fmla="*/ 0 w 160"/>
              <a:gd name="T15" fmla="*/ 386255 h 116"/>
              <a:gd name="T16" fmla="*/ 357029 w 160"/>
              <a:gd name="T17" fmla="*/ 400050 h 116"/>
              <a:gd name="T18" fmla="*/ 346730 w 160"/>
              <a:gd name="T19" fmla="*/ 375909 h 116"/>
              <a:gd name="T20" fmla="*/ 20598 w 160"/>
              <a:gd name="T21" fmla="*/ 337973 h 116"/>
              <a:gd name="T22" fmla="*/ 130453 w 160"/>
              <a:gd name="T23" fmla="*/ 255204 h 116"/>
              <a:gd name="T24" fmla="*/ 137319 w 160"/>
              <a:gd name="T25" fmla="*/ 175884 h 116"/>
              <a:gd name="T26" fmla="*/ 123587 w 160"/>
              <a:gd name="T27" fmla="*/ 148294 h 116"/>
              <a:gd name="T28" fmla="*/ 175081 w 160"/>
              <a:gd name="T29" fmla="*/ 24141 h 116"/>
              <a:gd name="T30" fmla="*/ 243741 w 160"/>
              <a:gd name="T31" fmla="*/ 75872 h 116"/>
              <a:gd name="T32" fmla="*/ 236875 w 160"/>
              <a:gd name="T33" fmla="*/ 165538 h 116"/>
              <a:gd name="T34" fmla="*/ 230009 w 160"/>
              <a:gd name="T35" fmla="*/ 244858 h 116"/>
              <a:gd name="T36" fmla="*/ 336431 w 160"/>
              <a:gd name="T37" fmla="*/ 320730 h 116"/>
              <a:gd name="T38" fmla="*/ 346730 w 160"/>
              <a:gd name="T39" fmla="*/ 375909 h 116"/>
              <a:gd name="T40" fmla="*/ 425688 w 160"/>
              <a:gd name="T41" fmla="*/ 186230 h 116"/>
              <a:gd name="T42" fmla="*/ 549275 w 160"/>
              <a:gd name="T43" fmla="*/ 148294 h 116"/>
              <a:gd name="T44" fmla="*/ 511512 w 160"/>
              <a:gd name="T45" fmla="*/ 10346 h 116"/>
              <a:gd name="T46" fmla="*/ 312400 w 160"/>
              <a:gd name="T47" fmla="*/ 48282 h 116"/>
              <a:gd name="T48" fmla="*/ 350163 w 160"/>
              <a:gd name="T49" fmla="*/ 186230 h 116"/>
              <a:gd name="T50" fmla="*/ 360462 w 160"/>
              <a:gd name="T51" fmla="*/ 220717 h 116"/>
              <a:gd name="T52" fmla="*/ 370761 w 160"/>
              <a:gd name="T53" fmla="*/ 234512 h 116"/>
              <a:gd name="T54" fmla="*/ 350163 w 160"/>
              <a:gd name="T55" fmla="*/ 162089 h 116"/>
              <a:gd name="T56" fmla="*/ 332998 w 160"/>
              <a:gd name="T57" fmla="*/ 48282 h 116"/>
              <a:gd name="T58" fmla="*/ 511512 w 160"/>
              <a:gd name="T59" fmla="*/ 34487 h 116"/>
              <a:gd name="T60" fmla="*/ 528677 w 160"/>
              <a:gd name="T61" fmla="*/ 148294 h 116"/>
              <a:gd name="T62" fmla="*/ 418822 w 160"/>
              <a:gd name="T63" fmla="*/ 162089 h 116"/>
              <a:gd name="T64" fmla="*/ 381060 w 160"/>
              <a:gd name="T65" fmla="*/ 196576 h 116"/>
              <a:gd name="T66" fmla="*/ 370761 w 160"/>
              <a:gd name="T67" fmla="*/ 162089 h 116"/>
              <a:gd name="T68" fmla="*/ 374194 w 160"/>
              <a:gd name="T69" fmla="*/ 89666 h 116"/>
              <a:gd name="T70" fmla="*/ 497780 w 160"/>
              <a:gd name="T71" fmla="*/ 79320 h 116"/>
              <a:gd name="T72" fmla="*/ 374194 w 160"/>
              <a:gd name="T73" fmla="*/ 68974 h 116"/>
              <a:gd name="T74" fmla="*/ 374194 w 160"/>
              <a:gd name="T75" fmla="*/ 89666 h 116"/>
              <a:gd name="T76" fmla="*/ 497780 w 160"/>
              <a:gd name="T77" fmla="*/ 120705 h 116"/>
              <a:gd name="T78" fmla="*/ 374194 w 160"/>
              <a:gd name="T79" fmla="*/ 106910 h 116"/>
              <a:gd name="T80" fmla="*/ 374194 w 160"/>
              <a:gd name="T81" fmla="*/ 131051 h 11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60" h="116">
                <a:moveTo>
                  <a:pt x="107" y="112"/>
                </a:moveTo>
                <a:cubicBezTo>
                  <a:pt x="107" y="98"/>
                  <a:pt x="107" y="98"/>
                  <a:pt x="107" y="98"/>
                </a:cubicBezTo>
                <a:cubicBezTo>
                  <a:pt x="107" y="94"/>
                  <a:pt x="106" y="90"/>
                  <a:pt x="103" y="88"/>
                </a:cubicBezTo>
                <a:cubicBezTo>
                  <a:pt x="91" y="78"/>
                  <a:pt x="78" y="71"/>
                  <a:pt x="74" y="69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0"/>
                  <a:pt x="78" y="46"/>
                  <a:pt x="78" y="43"/>
                </a:cubicBezTo>
                <a:cubicBezTo>
                  <a:pt x="78" y="22"/>
                  <a:pt x="78" y="22"/>
                  <a:pt x="78" y="22"/>
                </a:cubicBezTo>
                <a:cubicBezTo>
                  <a:pt x="78" y="10"/>
                  <a:pt x="68" y="0"/>
                  <a:pt x="56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39" y="0"/>
                  <a:pt x="30" y="10"/>
                  <a:pt x="30" y="2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6"/>
                  <a:pt x="31" y="50"/>
                  <a:pt x="34" y="52"/>
                </a:cubicBezTo>
                <a:cubicBezTo>
                  <a:pt x="34" y="69"/>
                  <a:pt x="34" y="69"/>
                  <a:pt x="34" y="69"/>
                </a:cubicBezTo>
                <a:cubicBezTo>
                  <a:pt x="29" y="71"/>
                  <a:pt x="17" y="78"/>
                  <a:pt x="5" y="88"/>
                </a:cubicBezTo>
                <a:cubicBezTo>
                  <a:pt x="2" y="90"/>
                  <a:pt x="0" y="94"/>
                  <a:pt x="0" y="9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4"/>
                  <a:pt x="1" y="116"/>
                  <a:pt x="3" y="116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06" y="116"/>
                  <a:pt x="107" y="114"/>
                  <a:pt x="107" y="112"/>
                </a:cubicBezTo>
                <a:close/>
                <a:moveTo>
                  <a:pt x="101" y="109"/>
                </a:moveTo>
                <a:cubicBezTo>
                  <a:pt x="6" y="109"/>
                  <a:pt x="6" y="109"/>
                  <a:pt x="6" y="109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6"/>
                  <a:pt x="7" y="94"/>
                  <a:pt x="9" y="93"/>
                </a:cubicBezTo>
                <a:cubicBezTo>
                  <a:pt x="22" y="82"/>
                  <a:pt x="35" y="76"/>
                  <a:pt x="38" y="74"/>
                </a:cubicBezTo>
                <a:cubicBezTo>
                  <a:pt x="39" y="74"/>
                  <a:pt x="40" y="72"/>
                  <a:pt x="40" y="71"/>
                </a:cubicBezTo>
                <a:cubicBezTo>
                  <a:pt x="40" y="51"/>
                  <a:pt x="40" y="51"/>
                  <a:pt x="40" y="51"/>
                </a:cubicBezTo>
                <a:cubicBezTo>
                  <a:pt x="40" y="49"/>
                  <a:pt x="40" y="48"/>
                  <a:pt x="39" y="48"/>
                </a:cubicBezTo>
                <a:cubicBezTo>
                  <a:pt x="37" y="47"/>
                  <a:pt x="36" y="45"/>
                  <a:pt x="36" y="43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13"/>
                  <a:pt x="43" y="7"/>
                  <a:pt x="51" y="7"/>
                </a:cubicBezTo>
                <a:cubicBezTo>
                  <a:pt x="56" y="7"/>
                  <a:pt x="56" y="7"/>
                  <a:pt x="56" y="7"/>
                </a:cubicBezTo>
                <a:cubicBezTo>
                  <a:pt x="64" y="7"/>
                  <a:pt x="71" y="13"/>
                  <a:pt x="71" y="22"/>
                </a:cubicBezTo>
                <a:cubicBezTo>
                  <a:pt x="71" y="43"/>
                  <a:pt x="71" y="43"/>
                  <a:pt x="71" y="43"/>
                </a:cubicBezTo>
                <a:cubicBezTo>
                  <a:pt x="71" y="45"/>
                  <a:pt x="70" y="47"/>
                  <a:pt x="69" y="48"/>
                </a:cubicBezTo>
                <a:cubicBezTo>
                  <a:pt x="68" y="48"/>
                  <a:pt x="67" y="49"/>
                  <a:pt x="67" y="51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72"/>
                  <a:pt x="68" y="74"/>
                  <a:pt x="70" y="74"/>
                </a:cubicBezTo>
                <a:cubicBezTo>
                  <a:pt x="72" y="76"/>
                  <a:pt x="86" y="82"/>
                  <a:pt x="98" y="93"/>
                </a:cubicBezTo>
                <a:cubicBezTo>
                  <a:pt x="100" y="94"/>
                  <a:pt x="101" y="96"/>
                  <a:pt x="101" y="98"/>
                </a:cubicBezTo>
                <a:cubicBezTo>
                  <a:pt x="101" y="109"/>
                  <a:pt x="101" y="109"/>
                  <a:pt x="101" y="109"/>
                </a:cubicBezTo>
                <a:close/>
                <a:moveTo>
                  <a:pt x="110" y="67"/>
                </a:moveTo>
                <a:cubicBezTo>
                  <a:pt x="124" y="54"/>
                  <a:pt x="124" y="54"/>
                  <a:pt x="124" y="54"/>
                </a:cubicBezTo>
                <a:cubicBezTo>
                  <a:pt x="149" y="54"/>
                  <a:pt x="149" y="54"/>
                  <a:pt x="149" y="54"/>
                </a:cubicBezTo>
                <a:cubicBezTo>
                  <a:pt x="155" y="54"/>
                  <a:pt x="160" y="49"/>
                  <a:pt x="160" y="43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60" y="8"/>
                  <a:pt x="155" y="3"/>
                  <a:pt x="149" y="3"/>
                </a:cubicBezTo>
                <a:cubicBezTo>
                  <a:pt x="102" y="3"/>
                  <a:pt x="102" y="3"/>
                  <a:pt x="102" y="3"/>
                </a:cubicBezTo>
                <a:cubicBezTo>
                  <a:pt x="96" y="3"/>
                  <a:pt x="91" y="8"/>
                  <a:pt x="91" y="14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9"/>
                  <a:pt x="96" y="54"/>
                  <a:pt x="102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105" y="66"/>
                  <a:pt x="106" y="67"/>
                  <a:pt x="107" y="67"/>
                </a:cubicBezTo>
                <a:cubicBezTo>
                  <a:pt x="107" y="68"/>
                  <a:pt x="108" y="68"/>
                  <a:pt x="108" y="68"/>
                </a:cubicBezTo>
                <a:cubicBezTo>
                  <a:pt x="109" y="68"/>
                  <a:pt x="110" y="67"/>
                  <a:pt x="110" y="67"/>
                </a:cubicBezTo>
                <a:close/>
                <a:moveTo>
                  <a:pt x="102" y="47"/>
                </a:moveTo>
                <a:cubicBezTo>
                  <a:pt x="99" y="47"/>
                  <a:pt x="97" y="45"/>
                  <a:pt x="97" y="43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2"/>
                  <a:pt x="99" y="10"/>
                  <a:pt x="102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52" y="10"/>
                  <a:pt x="154" y="12"/>
                  <a:pt x="154" y="14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45"/>
                  <a:pt x="152" y="47"/>
                  <a:pt x="149" y="47"/>
                </a:cubicBezTo>
                <a:cubicBezTo>
                  <a:pt x="122" y="47"/>
                  <a:pt x="122" y="47"/>
                  <a:pt x="122" y="47"/>
                </a:cubicBezTo>
                <a:cubicBezTo>
                  <a:pt x="121" y="47"/>
                  <a:pt x="121" y="48"/>
                  <a:pt x="120" y="48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111" y="49"/>
                  <a:pt x="110" y="47"/>
                  <a:pt x="108" y="47"/>
                </a:cubicBezTo>
                <a:cubicBezTo>
                  <a:pt x="102" y="47"/>
                  <a:pt x="102" y="47"/>
                  <a:pt x="102" y="47"/>
                </a:cubicBezTo>
                <a:close/>
                <a:moveTo>
                  <a:pt x="109" y="26"/>
                </a:moveTo>
                <a:cubicBezTo>
                  <a:pt x="142" y="26"/>
                  <a:pt x="142" y="26"/>
                  <a:pt x="142" y="26"/>
                </a:cubicBezTo>
                <a:cubicBezTo>
                  <a:pt x="144" y="26"/>
                  <a:pt x="145" y="25"/>
                  <a:pt x="145" y="23"/>
                </a:cubicBezTo>
                <a:cubicBezTo>
                  <a:pt x="145" y="21"/>
                  <a:pt x="144" y="20"/>
                  <a:pt x="142" y="2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7" y="20"/>
                  <a:pt x="106" y="21"/>
                  <a:pt x="106" y="23"/>
                </a:cubicBezTo>
                <a:cubicBezTo>
                  <a:pt x="106" y="25"/>
                  <a:pt x="107" y="26"/>
                  <a:pt x="109" y="26"/>
                </a:cubicBezTo>
                <a:close/>
                <a:moveTo>
                  <a:pt x="142" y="38"/>
                </a:moveTo>
                <a:cubicBezTo>
                  <a:pt x="144" y="38"/>
                  <a:pt x="145" y="36"/>
                  <a:pt x="145" y="35"/>
                </a:cubicBezTo>
                <a:cubicBezTo>
                  <a:pt x="145" y="33"/>
                  <a:pt x="144" y="31"/>
                  <a:pt x="142" y="31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07" y="31"/>
                  <a:pt x="106" y="33"/>
                  <a:pt x="106" y="35"/>
                </a:cubicBezTo>
                <a:cubicBezTo>
                  <a:pt x="106" y="36"/>
                  <a:pt x="107" y="38"/>
                  <a:pt x="109" y="38"/>
                </a:cubicBezTo>
                <a:lnTo>
                  <a:pt x="142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6" name="Freeform 82">
            <a:extLst>
              <a:ext uri="{FF2B5EF4-FFF2-40B4-BE49-F238E27FC236}">
                <a16:creationId xmlns:a16="http://schemas.microsoft.com/office/drawing/2014/main" id="{3D2CD13C-1330-463B-8638-25F5C0668676}"/>
              </a:ext>
            </a:extLst>
          </p:cNvPr>
          <p:cNvSpPr>
            <a:spLocks noEditPoints="1"/>
          </p:cNvSpPr>
          <p:nvPr/>
        </p:nvSpPr>
        <p:spPr bwMode="auto">
          <a:xfrm>
            <a:off x="9765859" y="3293225"/>
            <a:ext cx="393414" cy="423222"/>
          </a:xfrm>
          <a:custGeom>
            <a:avLst/>
            <a:gdLst>
              <a:gd name="T0" fmla="*/ 490538 w 143"/>
              <a:gd name="T1" fmla="*/ 155377 h 160"/>
              <a:gd name="T2" fmla="*/ 442513 w 143"/>
              <a:gd name="T3" fmla="*/ 100132 h 160"/>
              <a:gd name="T4" fmla="*/ 432222 w 143"/>
              <a:gd name="T5" fmla="*/ 41434 h 160"/>
              <a:gd name="T6" fmla="*/ 391058 w 143"/>
              <a:gd name="T7" fmla="*/ 48339 h 160"/>
              <a:gd name="T8" fmla="*/ 336173 w 143"/>
              <a:gd name="T9" fmla="*/ 0 h 160"/>
              <a:gd name="T10" fmla="*/ 291579 w 143"/>
              <a:gd name="T11" fmla="*/ 34528 h 160"/>
              <a:gd name="T12" fmla="*/ 233263 w 143"/>
              <a:gd name="T13" fmla="*/ 34528 h 160"/>
              <a:gd name="T14" fmla="*/ 202390 w 143"/>
              <a:gd name="T15" fmla="*/ 89773 h 160"/>
              <a:gd name="T16" fmla="*/ 185238 w 143"/>
              <a:gd name="T17" fmla="*/ 131207 h 160"/>
              <a:gd name="T18" fmla="*/ 185238 w 143"/>
              <a:gd name="T19" fmla="*/ 200263 h 160"/>
              <a:gd name="T20" fmla="*/ 202390 w 143"/>
              <a:gd name="T21" fmla="*/ 241697 h 160"/>
              <a:gd name="T22" fmla="*/ 233263 w 143"/>
              <a:gd name="T23" fmla="*/ 296942 h 160"/>
              <a:gd name="T24" fmla="*/ 291579 w 143"/>
              <a:gd name="T25" fmla="*/ 293489 h 160"/>
              <a:gd name="T26" fmla="*/ 336173 w 143"/>
              <a:gd name="T27" fmla="*/ 331470 h 160"/>
              <a:gd name="T28" fmla="*/ 391058 w 143"/>
              <a:gd name="T29" fmla="*/ 283131 h 160"/>
              <a:gd name="T30" fmla="*/ 432222 w 143"/>
              <a:gd name="T31" fmla="*/ 290036 h 160"/>
              <a:gd name="T32" fmla="*/ 442513 w 143"/>
              <a:gd name="T33" fmla="*/ 231338 h 160"/>
              <a:gd name="T34" fmla="*/ 435653 w 143"/>
              <a:gd name="T35" fmla="*/ 186452 h 160"/>
              <a:gd name="T36" fmla="*/ 432222 w 143"/>
              <a:gd name="T37" fmla="*/ 255508 h 160"/>
              <a:gd name="T38" fmla="*/ 415071 w 143"/>
              <a:gd name="T39" fmla="*/ 272772 h 160"/>
              <a:gd name="T40" fmla="*/ 387628 w 143"/>
              <a:gd name="T41" fmla="*/ 258961 h 160"/>
              <a:gd name="T42" fmla="*/ 339603 w 143"/>
              <a:gd name="T43" fmla="*/ 307300 h 160"/>
              <a:gd name="T44" fmla="*/ 312161 w 143"/>
              <a:gd name="T45" fmla="*/ 307300 h 160"/>
              <a:gd name="T46" fmla="*/ 264136 w 143"/>
              <a:gd name="T47" fmla="*/ 258961 h 160"/>
              <a:gd name="T48" fmla="*/ 236693 w 143"/>
              <a:gd name="T49" fmla="*/ 272772 h 160"/>
              <a:gd name="T50" fmla="*/ 216111 w 143"/>
              <a:gd name="T51" fmla="*/ 258961 h 160"/>
              <a:gd name="T52" fmla="*/ 233263 w 143"/>
              <a:gd name="T53" fmla="*/ 227886 h 160"/>
              <a:gd name="T54" fmla="*/ 185238 w 143"/>
              <a:gd name="T55" fmla="*/ 179546 h 160"/>
              <a:gd name="T56" fmla="*/ 185238 w 143"/>
              <a:gd name="T57" fmla="*/ 151924 h 160"/>
              <a:gd name="T58" fmla="*/ 233263 w 143"/>
              <a:gd name="T59" fmla="*/ 103584 h 160"/>
              <a:gd name="T60" fmla="*/ 216111 w 143"/>
              <a:gd name="T61" fmla="*/ 72509 h 160"/>
              <a:gd name="T62" fmla="*/ 236693 w 143"/>
              <a:gd name="T63" fmla="*/ 55245 h 160"/>
              <a:gd name="T64" fmla="*/ 305300 w 143"/>
              <a:gd name="T65" fmla="*/ 55245 h 160"/>
              <a:gd name="T66" fmla="*/ 315591 w 143"/>
              <a:gd name="T67" fmla="*/ 20717 h 160"/>
              <a:gd name="T68" fmla="*/ 339603 w 143"/>
              <a:gd name="T69" fmla="*/ 44887 h 160"/>
              <a:gd name="T70" fmla="*/ 401349 w 143"/>
              <a:gd name="T71" fmla="*/ 69056 h 160"/>
              <a:gd name="T72" fmla="*/ 418501 w 143"/>
              <a:gd name="T73" fmla="*/ 55245 h 160"/>
              <a:gd name="T74" fmla="*/ 418501 w 143"/>
              <a:gd name="T75" fmla="*/ 89773 h 160"/>
              <a:gd name="T76" fmla="*/ 445944 w 143"/>
              <a:gd name="T77" fmla="*/ 151924 h 160"/>
              <a:gd name="T78" fmla="*/ 466526 w 143"/>
              <a:gd name="T79" fmla="*/ 176093 h 160"/>
              <a:gd name="T80" fmla="*/ 435653 w 143"/>
              <a:gd name="T81" fmla="*/ 186452 h 160"/>
              <a:gd name="T82" fmla="*/ 325882 w 143"/>
              <a:gd name="T83" fmla="*/ 234791 h 160"/>
              <a:gd name="T84" fmla="*/ 325882 w 143"/>
              <a:gd name="T85" fmla="*/ 214074 h 160"/>
              <a:gd name="T86" fmla="*/ 373907 w 143"/>
              <a:gd name="T87" fmla="*/ 165735 h 160"/>
              <a:gd name="T88" fmla="*/ 126922 w 143"/>
              <a:gd name="T89" fmla="*/ 504111 h 160"/>
              <a:gd name="T90" fmla="*/ 343034 w 143"/>
              <a:gd name="T91" fmla="*/ 552450 h 160"/>
              <a:gd name="T92" fmla="*/ 401349 w 143"/>
              <a:gd name="T93" fmla="*/ 324564 h 160"/>
              <a:gd name="T94" fmla="*/ 336173 w 143"/>
              <a:gd name="T95" fmla="*/ 386715 h 160"/>
              <a:gd name="T96" fmla="*/ 147504 w 143"/>
              <a:gd name="T97" fmla="*/ 531733 h 160"/>
              <a:gd name="T98" fmla="*/ 133783 w 143"/>
              <a:gd name="T99" fmla="*/ 479941 h 160"/>
              <a:gd name="T100" fmla="*/ 61746 w 143"/>
              <a:gd name="T101" fmla="*/ 397073 h 160"/>
              <a:gd name="T102" fmla="*/ 24012 w 143"/>
              <a:gd name="T103" fmla="*/ 379809 h 160"/>
              <a:gd name="T104" fmla="*/ 61746 w 143"/>
              <a:gd name="T105" fmla="*/ 296942 h 160"/>
              <a:gd name="T106" fmla="*/ 171517 w 143"/>
              <a:gd name="T107" fmla="*/ 110490 h 160"/>
              <a:gd name="T108" fmla="*/ 147504 w 143"/>
              <a:gd name="T109" fmla="*/ 96679 h 160"/>
              <a:gd name="T110" fmla="*/ 3430 w 143"/>
              <a:gd name="T111" fmla="*/ 359093 h 160"/>
              <a:gd name="T112" fmla="*/ 37734 w 143"/>
              <a:gd name="T113" fmla="*/ 407432 h 160"/>
              <a:gd name="T114" fmla="*/ 89189 w 143"/>
              <a:gd name="T115" fmla="*/ 507563 h 1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3" h="160">
                <a:moveTo>
                  <a:pt x="136" y="58"/>
                </a:moveTo>
                <a:cubicBezTo>
                  <a:pt x="140" y="58"/>
                  <a:pt x="143" y="55"/>
                  <a:pt x="143" y="51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43" y="41"/>
                  <a:pt x="140" y="38"/>
                  <a:pt x="136" y="38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4"/>
                  <a:pt x="130" y="31"/>
                  <a:pt x="129" y="29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4" y="23"/>
                  <a:pt x="134" y="19"/>
                  <a:pt x="131" y="16"/>
                </a:cubicBezTo>
                <a:cubicBezTo>
                  <a:pt x="126" y="12"/>
                  <a:pt x="126" y="12"/>
                  <a:pt x="126" y="12"/>
                </a:cubicBezTo>
                <a:cubicBezTo>
                  <a:pt x="125" y="10"/>
                  <a:pt x="123" y="10"/>
                  <a:pt x="121" y="10"/>
                </a:cubicBezTo>
                <a:cubicBezTo>
                  <a:pt x="120" y="10"/>
                  <a:pt x="118" y="10"/>
                  <a:pt x="116" y="1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1" y="12"/>
                  <a:pt x="108" y="11"/>
                  <a:pt x="105" y="10"/>
                </a:cubicBezTo>
                <a:cubicBezTo>
                  <a:pt x="105" y="7"/>
                  <a:pt x="105" y="7"/>
                  <a:pt x="105" y="7"/>
                </a:cubicBezTo>
                <a:cubicBezTo>
                  <a:pt x="105" y="3"/>
                  <a:pt x="102" y="0"/>
                  <a:pt x="98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88" y="0"/>
                  <a:pt x="85" y="3"/>
                  <a:pt x="85" y="7"/>
                </a:cubicBezTo>
                <a:cubicBezTo>
                  <a:pt x="85" y="10"/>
                  <a:pt x="85" y="10"/>
                  <a:pt x="85" y="10"/>
                </a:cubicBezTo>
                <a:cubicBezTo>
                  <a:pt x="81" y="11"/>
                  <a:pt x="78" y="12"/>
                  <a:pt x="76" y="14"/>
                </a:cubicBezTo>
                <a:cubicBezTo>
                  <a:pt x="73" y="12"/>
                  <a:pt x="73" y="12"/>
                  <a:pt x="73" y="12"/>
                </a:cubicBezTo>
                <a:cubicBezTo>
                  <a:pt x="72" y="10"/>
                  <a:pt x="70" y="10"/>
                  <a:pt x="68" y="10"/>
                </a:cubicBezTo>
                <a:cubicBezTo>
                  <a:pt x="66" y="10"/>
                  <a:pt x="65" y="10"/>
                  <a:pt x="63" y="12"/>
                </a:cubicBezTo>
                <a:cubicBezTo>
                  <a:pt x="59" y="16"/>
                  <a:pt x="59" y="16"/>
                  <a:pt x="59" y="16"/>
                </a:cubicBezTo>
                <a:cubicBezTo>
                  <a:pt x="56" y="19"/>
                  <a:pt x="56" y="23"/>
                  <a:pt x="59" y="26"/>
                </a:cubicBezTo>
                <a:cubicBezTo>
                  <a:pt x="61" y="29"/>
                  <a:pt x="61" y="29"/>
                  <a:pt x="61" y="29"/>
                </a:cubicBezTo>
                <a:cubicBezTo>
                  <a:pt x="59" y="31"/>
                  <a:pt x="58" y="34"/>
                  <a:pt x="57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0" y="38"/>
                  <a:pt x="47" y="41"/>
                  <a:pt x="47" y="45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55"/>
                  <a:pt x="50" y="58"/>
                  <a:pt x="54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58" y="61"/>
                  <a:pt x="59" y="64"/>
                  <a:pt x="61" y="67"/>
                </a:cubicBezTo>
                <a:cubicBezTo>
                  <a:pt x="59" y="70"/>
                  <a:pt x="59" y="70"/>
                  <a:pt x="59" y="70"/>
                </a:cubicBezTo>
                <a:cubicBezTo>
                  <a:pt x="56" y="72"/>
                  <a:pt x="56" y="77"/>
                  <a:pt x="59" y="79"/>
                </a:cubicBezTo>
                <a:cubicBezTo>
                  <a:pt x="63" y="84"/>
                  <a:pt x="63" y="84"/>
                  <a:pt x="63" y="84"/>
                </a:cubicBezTo>
                <a:cubicBezTo>
                  <a:pt x="65" y="85"/>
                  <a:pt x="66" y="86"/>
                  <a:pt x="68" y="86"/>
                </a:cubicBezTo>
                <a:cubicBezTo>
                  <a:pt x="70" y="86"/>
                  <a:pt x="72" y="85"/>
                  <a:pt x="73" y="84"/>
                </a:cubicBezTo>
                <a:cubicBezTo>
                  <a:pt x="76" y="82"/>
                  <a:pt x="76" y="82"/>
                  <a:pt x="76" y="82"/>
                </a:cubicBezTo>
                <a:cubicBezTo>
                  <a:pt x="78" y="83"/>
                  <a:pt x="81" y="85"/>
                  <a:pt x="85" y="85"/>
                </a:cubicBezTo>
                <a:cubicBezTo>
                  <a:pt x="85" y="89"/>
                  <a:pt x="85" y="89"/>
                  <a:pt x="85" y="89"/>
                </a:cubicBezTo>
                <a:cubicBezTo>
                  <a:pt x="85" y="93"/>
                  <a:pt x="88" y="96"/>
                  <a:pt x="92" y="96"/>
                </a:cubicBezTo>
                <a:cubicBezTo>
                  <a:pt x="98" y="96"/>
                  <a:pt x="98" y="96"/>
                  <a:pt x="98" y="96"/>
                </a:cubicBezTo>
                <a:cubicBezTo>
                  <a:pt x="102" y="96"/>
                  <a:pt x="105" y="93"/>
                  <a:pt x="105" y="89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8" y="85"/>
                  <a:pt x="111" y="83"/>
                  <a:pt x="114" y="82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118" y="85"/>
                  <a:pt x="120" y="86"/>
                  <a:pt x="121" y="86"/>
                </a:cubicBezTo>
                <a:cubicBezTo>
                  <a:pt x="123" y="86"/>
                  <a:pt x="125" y="85"/>
                  <a:pt x="126" y="84"/>
                </a:cubicBezTo>
                <a:cubicBezTo>
                  <a:pt x="131" y="79"/>
                  <a:pt x="131" y="79"/>
                  <a:pt x="131" y="79"/>
                </a:cubicBezTo>
                <a:cubicBezTo>
                  <a:pt x="134" y="77"/>
                  <a:pt x="134" y="72"/>
                  <a:pt x="131" y="70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30" y="64"/>
                  <a:pt x="131" y="61"/>
                  <a:pt x="132" y="58"/>
                </a:cubicBezTo>
                <a:cubicBezTo>
                  <a:pt x="136" y="58"/>
                  <a:pt x="136" y="58"/>
                  <a:pt x="136" y="58"/>
                </a:cubicBezTo>
                <a:close/>
                <a:moveTo>
                  <a:pt x="127" y="54"/>
                </a:moveTo>
                <a:cubicBezTo>
                  <a:pt x="126" y="58"/>
                  <a:pt x="124" y="62"/>
                  <a:pt x="122" y="66"/>
                </a:cubicBezTo>
                <a:cubicBezTo>
                  <a:pt x="121" y="67"/>
                  <a:pt x="121" y="69"/>
                  <a:pt x="122" y="70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7" y="74"/>
                  <a:pt x="127" y="75"/>
                  <a:pt x="126" y="75"/>
                </a:cubicBezTo>
                <a:cubicBezTo>
                  <a:pt x="122" y="79"/>
                  <a:pt x="122" y="79"/>
                  <a:pt x="122" y="79"/>
                </a:cubicBezTo>
                <a:cubicBezTo>
                  <a:pt x="122" y="79"/>
                  <a:pt x="122" y="79"/>
                  <a:pt x="121" y="79"/>
                </a:cubicBezTo>
                <a:cubicBezTo>
                  <a:pt x="121" y="79"/>
                  <a:pt x="121" y="79"/>
                  <a:pt x="121" y="79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6" y="74"/>
                  <a:pt x="114" y="74"/>
                  <a:pt x="113" y="75"/>
                </a:cubicBezTo>
                <a:cubicBezTo>
                  <a:pt x="109" y="77"/>
                  <a:pt x="105" y="79"/>
                  <a:pt x="101" y="80"/>
                </a:cubicBezTo>
                <a:cubicBezTo>
                  <a:pt x="100" y="80"/>
                  <a:pt x="99" y="81"/>
                  <a:pt x="99" y="83"/>
                </a:cubicBezTo>
                <a:cubicBezTo>
                  <a:pt x="99" y="89"/>
                  <a:pt x="99" y="89"/>
                  <a:pt x="99" y="89"/>
                </a:cubicBezTo>
                <a:cubicBezTo>
                  <a:pt x="99" y="89"/>
                  <a:pt x="98" y="89"/>
                  <a:pt x="9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1" y="89"/>
                  <a:pt x="91" y="89"/>
                  <a:pt x="91" y="89"/>
                </a:cubicBezTo>
                <a:cubicBezTo>
                  <a:pt x="91" y="83"/>
                  <a:pt x="91" y="83"/>
                  <a:pt x="91" y="83"/>
                </a:cubicBezTo>
                <a:cubicBezTo>
                  <a:pt x="91" y="81"/>
                  <a:pt x="90" y="80"/>
                  <a:pt x="88" y="80"/>
                </a:cubicBezTo>
                <a:cubicBezTo>
                  <a:pt x="84" y="79"/>
                  <a:pt x="80" y="77"/>
                  <a:pt x="77" y="75"/>
                </a:cubicBezTo>
                <a:cubicBezTo>
                  <a:pt x="76" y="74"/>
                  <a:pt x="76" y="74"/>
                  <a:pt x="75" y="74"/>
                </a:cubicBezTo>
                <a:cubicBezTo>
                  <a:pt x="74" y="74"/>
                  <a:pt x="73" y="75"/>
                  <a:pt x="73" y="75"/>
                </a:cubicBezTo>
                <a:cubicBezTo>
                  <a:pt x="69" y="79"/>
                  <a:pt x="69" y="79"/>
                  <a:pt x="69" y="79"/>
                </a:cubicBezTo>
                <a:cubicBezTo>
                  <a:pt x="69" y="79"/>
                  <a:pt x="68" y="79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63" y="75"/>
                  <a:pt x="63" y="75"/>
                  <a:pt x="63" y="75"/>
                </a:cubicBezTo>
                <a:cubicBezTo>
                  <a:pt x="63" y="75"/>
                  <a:pt x="63" y="74"/>
                  <a:pt x="63" y="74"/>
                </a:cubicBezTo>
                <a:cubicBezTo>
                  <a:pt x="68" y="70"/>
                  <a:pt x="68" y="70"/>
                  <a:pt x="68" y="70"/>
                </a:cubicBezTo>
                <a:cubicBezTo>
                  <a:pt x="69" y="69"/>
                  <a:pt x="69" y="67"/>
                  <a:pt x="68" y="66"/>
                </a:cubicBezTo>
                <a:cubicBezTo>
                  <a:pt x="66" y="62"/>
                  <a:pt x="64" y="58"/>
                  <a:pt x="63" y="54"/>
                </a:cubicBezTo>
                <a:cubicBezTo>
                  <a:pt x="63" y="53"/>
                  <a:pt x="61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4" y="52"/>
                  <a:pt x="54" y="51"/>
                  <a:pt x="54" y="51"/>
                </a:cubicBezTo>
                <a:cubicBezTo>
                  <a:pt x="54" y="45"/>
                  <a:pt x="54" y="45"/>
                  <a:pt x="54" y="45"/>
                </a:cubicBezTo>
                <a:cubicBezTo>
                  <a:pt x="54" y="44"/>
                  <a:pt x="54" y="44"/>
                  <a:pt x="5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61" y="44"/>
                  <a:pt x="63" y="43"/>
                  <a:pt x="63" y="41"/>
                </a:cubicBezTo>
                <a:cubicBezTo>
                  <a:pt x="64" y="37"/>
                  <a:pt x="66" y="33"/>
                  <a:pt x="68" y="30"/>
                </a:cubicBezTo>
                <a:cubicBezTo>
                  <a:pt x="69" y="29"/>
                  <a:pt x="69" y="27"/>
                  <a:pt x="68" y="26"/>
                </a:cubicBezTo>
                <a:cubicBezTo>
                  <a:pt x="63" y="22"/>
                  <a:pt x="63" y="22"/>
                  <a:pt x="63" y="22"/>
                </a:cubicBezTo>
                <a:cubicBezTo>
                  <a:pt x="63" y="21"/>
                  <a:pt x="63" y="21"/>
                  <a:pt x="63" y="21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16"/>
                  <a:pt x="69" y="16"/>
                  <a:pt x="69" y="16"/>
                </a:cubicBezTo>
                <a:cubicBezTo>
                  <a:pt x="73" y="20"/>
                  <a:pt x="73" y="20"/>
                  <a:pt x="73" y="20"/>
                </a:cubicBezTo>
                <a:cubicBezTo>
                  <a:pt x="74" y="21"/>
                  <a:pt x="76" y="22"/>
                  <a:pt x="77" y="21"/>
                </a:cubicBezTo>
                <a:cubicBezTo>
                  <a:pt x="80" y="18"/>
                  <a:pt x="84" y="17"/>
                  <a:pt x="89" y="16"/>
                </a:cubicBezTo>
                <a:cubicBezTo>
                  <a:pt x="90" y="16"/>
                  <a:pt x="91" y="14"/>
                  <a:pt x="91" y="13"/>
                </a:cubicBezTo>
                <a:cubicBezTo>
                  <a:pt x="91" y="7"/>
                  <a:pt x="91" y="7"/>
                  <a:pt x="91" y="7"/>
                </a:cubicBezTo>
                <a:cubicBezTo>
                  <a:pt x="91" y="7"/>
                  <a:pt x="91" y="6"/>
                  <a:pt x="92" y="6"/>
                </a:cubicBezTo>
                <a:cubicBezTo>
                  <a:pt x="98" y="6"/>
                  <a:pt x="98" y="6"/>
                  <a:pt x="98" y="6"/>
                </a:cubicBezTo>
                <a:cubicBezTo>
                  <a:pt x="98" y="6"/>
                  <a:pt x="99" y="7"/>
                  <a:pt x="99" y="7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14"/>
                  <a:pt x="100" y="16"/>
                  <a:pt x="101" y="16"/>
                </a:cubicBezTo>
                <a:cubicBezTo>
                  <a:pt x="105" y="17"/>
                  <a:pt x="109" y="18"/>
                  <a:pt x="113" y="21"/>
                </a:cubicBezTo>
                <a:cubicBezTo>
                  <a:pt x="114" y="22"/>
                  <a:pt x="116" y="22"/>
                  <a:pt x="117" y="20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2" y="16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1"/>
                  <a:pt x="126" y="22"/>
                </a:cubicBezTo>
                <a:cubicBezTo>
                  <a:pt x="122" y="26"/>
                  <a:pt x="122" y="26"/>
                  <a:pt x="122" y="26"/>
                </a:cubicBezTo>
                <a:cubicBezTo>
                  <a:pt x="121" y="27"/>
                  <a:pt x="121" y="29"/>
                  <a:pt x="122" y="30"/>
                </a:cubicBezTo>
                <a:cubicBezTo>
                  <a:pt x="124" y="33"/>
                  <a:pt x="126" y="37"/>
                  <a:pt x="127" y="42"/>
                </a:cubicBezTo>
                <a:cubicBezTo>
                  <a:pt x="127" y="43"/>
                  <a:pt x="128" y="44"/>
                  <a:pt x="130" y="44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6" y="44"/>
                  <a:pt x="136" y="44"/>
                  <a:pt x="136" y="45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36" y="51"/>
                  <a:pt x="136" y="52"/>
                  <a:pt x="136" y="52"/>
                </a:cubicBezTo>
                <a:cubicBezTo>
                  <a:pt x="130" y="52"/>
                  <a:pt x="130" y="52"/>
                  <a:pt x="130" y="52"/>
                </a:cubicBezTo>
                <a:cubicBezTo>
                  <a:pt x="128" y="52"/>
                  <a:pt x="127" y="53"/>
                  <a:pt x="127" y="54"/>
                </a:cubicBezTo>
                <a:close/>
                <a:moveTo>
                  <a:pt x="95" y="27"/>
                </a:moveTo>
                <a:cubicBezTo>
                  <a:pt x="84" y="27"/>
                  <a:pt x="74" y="37"/>
                  <a:pt x="74" y="48"/>
                </a:cubicBezTo>
                <a:cubicBezTo>
                  <a:pt x="74" y="59"/>
                  <a:pt x="84" y="68"/>
                  <a:pt x="95" y="68"/>
                </a:cubicBezTo>
                <a:cubicBezTo>
                  <a:pt x="106" y="68"/>
                  <a:pt x="115" y="59"/>
                  <a:pt x="115" y="48"/>
                </a:cubicBezTo>
                <a:cubicBezTo>
                  <a:pt x="115" y="37"/>
                  <a:pt x="106" y="27"/>
                  <a:pt x="95" y="27"/>
                </a:cubicBezTo>
                <a:close/>
                <a:moveTo>
                  <a:pt x="95" y="62"/>
                </a:moveTo>
                <a:cubicBezTo>
                  <a:pt x="87" y="62"/>
                  <a:pt x="81" y="55"/>
                  <a:pt x="81" y="48"/>
                </a:cubicBezTo>
                <a:cubicBezTo>
                  <a:pt x="81" y="40"/>
                  <a:pt x="87" y="34"/>
                  <a:pt x="95" y="34"/>
                </a:cubicBezTo>
                <a:cubicBezTo>
                  <a:pt x="103" y="34"/>
                  <a:pt x="109" y="40"/>
                  <a:pt x="109" y="48"/>
                </a:cubicBezTo>
                <a:cubicBezTo>
                  <a:pt x="109" y="55"/>
                  <a:pt x="103" y="62"/>
                  <a:pt x="95" y="62"/>
                </a:cubicBezTo>
                <a:close/>
                <a:moveTo>
                  <a:pt x="26" y="147"/>
                </a:moveTo>
                <a:cubicBezTo>
                  <a:pt x="37" y="146"/>
                  <a:pt x="37" y="146"/>
                  <a:pt x="37" y="146"/>
                </a:cubicBezTo>
                <a:cubicBezTo>
                  <a:pt x="37" y="157"/>
                  <a:pt x="37" y="157"/>
                  <a:pt x="37" y="157"/>
                </a:cubicBezTo>
                <a:cubicBezTo>
                  <a:pt x="37" y="159"/>
                  <a:pt x="38" y="160"/>
                  <a:pt x="40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2" y="160"/>
                  <a:pt x="103" y="159"/>
                  <a:pt x="103" y="157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9" y="110"/>
                  <a:pt x="114" y="103"/>
                  <a:pt x="117" y="94"/>
                </a:cubicBezTo>
                <a:cubicBezTo>
                  <a:pt x="117" y="93"/>
                  <a:pt x="117" y="91"/>
                  <a:pt x="115" y="90"/>
                </a:cubicBezTo>
                <a:cubicBezTo>
                  <a:pt x="113" y="90"/>
                  <a:pt x="111" y="91"/>
                  <a:pt x="111" y="92"/>
                </a:cubicBezTo>
                <a:cubicBezTo>
                  <a:pt x="108" y="100"/>
                  <a:pt x="104" y="107"/>
                  <a:pt x="98" y="112"/>
                </a:cubicBezTo>
                <a:cubicBezTo>
                  <a:pt x="97" y="113"/>
                  <a:pt x="97" y="114"/>
                  <a:pt x="97" y="115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43" y="154"/>
                  <a:pt x="43" y="154"/>
                  <a:pt x="43" y="154"/>
                </a:cubicBezTo>
                <a:cubicBezTo>
                  <a:pt x="43" y="142"/>
                  <a:pt x="43" y="142"/>
                  <a:pt x="43" y="142"/>
                </a:cubicBezTo>
                <a:cubicBezTo>
                  <a:pt x="43" y="141"/>
                  <a:pt x="43" y="140"/>
                  <a:pt x="42" y="140"/>
                </a:cubicBezTo>
                <a:cubicBezTo>
                  <a:pt x="41" y="139"/>
                  <a:pt x="40" y="139"/>
                  <a:pt x="39" y="139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21" y="141"/>
                  <a:pt x="18" y="138"/>
                  <a:pt x="18" y="133"/>
                </a:cubicBezTo>
                <a:cubicBezTo>
                  <a:pt x="18" y="115"/>
                  <a:pt x="18" y="115"/>
                  <a:pt x="18" y="115"/>
                </a:cubicBezTo>
                <a:cubicBezTo>
                  <a:pt x="18" y="113"/>
                  <a:pt x="16" y="111"/>
                  <a:pt x="15" y="111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8" y="111"/>
                  <a:pt x="7" y="111"/>
                  <a:pt x="7" y="110"/>
                </a:cubicBezTo>
                <a:cubicBezTo>
                  <a:pt x="6" y="110"/>
                  <a:pt x="6" y="108"/>
                  <a:pt x="7" y="107"/>
                </a:cubicBezTo>
                <a:cubicBezTo>
                  <a:pt x="17" y="87"/>
                  <a:pt x="17" y="87"/>
                  <a:pt x="17" y="87"/>
                </a:cubicBezTo>
                <a:cubicBezTo>
                  <a:pt x="18" y="87"/>
                  <a:pt x="18" y="86"/>
                  <a:pt x="18" y="86"/>
                </a:cubicBezTo>
                <a:cubicBezTo>
                  <a:pt x="18" y="77"/>
                  <a:pt x="18" y="77"/>
                  <a:pt x="18" y="77"/>
                </a:cubicBezTo>
                <a:cubicBezTo>
                  <a:pt x="18" y="59"/>
                  <a:pt x="29" y="42"/>
                  <a:pt x="45" y="34"/>
                </a:cubicBezTo>
                <a:cubicBezTo>
                  <a:pt x="47" y="34"/>
                  <a:pt x="49" y="33"/>
                  <a:pt x="50" y="32"/>
                </a:cubicBezTo>
                <a:cubicBezTo>
                  <a:pt x="52" y="32"/>
                  <a:pt x="53" y="30"/>
                  <a:pt x="52" y="28"/>
                </a:cubicBezTo>
                <a:cubicBezTo>
                  <a:pt x="52" y="27"/>
                  <a:pt x="50" y="26"/>
                  <a:pt x="48" y="26"/>
                </a:cubicBezTo>
                <a:cubicBezTo>
                  <a:pt x="46" y="27"/>
                  <a:pt x="44" y="28"/>
                  <a:pt x="43" y="28"/>
                </a:cubicBezTo>
                <a:cubicBezTo>
                  <a:pt x="24" y="37"/>
                  <a:pt x="11" y="57"/>
                  <a:pt x="11" y="77"/>
                </a:cubicBezTo>
                <a:cubicBezTo>
                  <a:pt x="11" y="85"/>
                  <a:pt x="11" y="85"/>
                  <a:pt x="11" y="85"/>
                </a:cubicBezTo>
                <a:cubicBezTo>
                  <a:pt x="1" y="104"/>
                  <a:pt x="1" y="104"/>
                  <a:pt x="1" y="104"/>
                </a:cubicBezTo>
                <a:cubicBezTo>
                  <a:pt x="0" y="107"/>
                  <a:pt x="0" y="111"/>
                  <a:pt x="1" y="114"/>
                </a:cubicBezTo>
                <a:cubicBezTo>
                  <a:pt x="3" y="116"/>
                  <a:pt x="6" y="118"/>
                  <a:pt x="10" y="118"/>
                </a:cubicBezTo>
                <a:cubicBezTo>
                  <a:pt x="11" y="118"/>
                  <a:pt x="11" y="118"/>
                  <a:pt x="11" y="118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41"/>
                  <a:pt x="18" y="147"/>
                  <a:pt x="25" y="147"/>
                </a:cubicBezTo>
                <a:cubicBezTo>
                  <a:pt x="25" y="147"/>
                  <a:pt x="26" y="147"/>
                  <a:pt x="26" y="1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87" name="Freeform 83">
            <a:extLst>
              <a:ext uri="{FF2B5EF4-FFF2-40B4-BE49-F238E27FC236}">
                <a16:creationId xmlns:a16="http://schemas.microsoft.com/office/drawing/2014/main" id="{1707EC06-E297-4222-94DB-C7C2CED8B1A7}"/>
              </a:ext>
            </a:extLst>
          </p:cNvPr>
          <p:cNvSpPr>
            <a:spLocks noEditPoints="1"/>
          </p:cNvSpPr>
          <p:nvPr/>
        </p:nvSpPr>
        <p:spPr bwMode="auto">
          <a:xfrm>
            <a:off x="9786592" y="4301396"/>
            <a:ext cx="337394" cy="423222"/>
          </a:xfrm>
          <a:custGeom>
            <a:avLst/>
            <a:gdLst>
              <a:gd name="T0" fmla="*/ 153910 w 123"/>
              <a:gd name="T1" fmla="*/ 200263 h 160"/>
              <a:gd name="T2" fmla="*/ 140229 w 123"/>
              <a:gd name="T3" fmla="*/ 169188 h 160"/>
              <a:gd name="T4" fmla="*/ 201793 w 123"/>
              <a:gd name="T5" fmla="*/ 20717 h 160"/>
              <a:gd name="T6" fmla="*/ 280459 w 123"/>
              <a:gd name="T7" fmla="*/ 86320 h 160"/>
              <a:gd name="T8" fmla="*/ 270198 w 123"/>
              <a:gd name="T9" fmla="*/ 189905 h 160"/>
              <a:gd name="T10" fmla="*/ 266778 w 123"/>
              <a:gd name="T11" fmla="*/ 279678 h 160"/>
              <a:gd name="T12" fmla="*/ 386486 w 123"/>
              <a:gd name="T13" fmla="*/ 365998 h 160"/>
              <a:gd name="T14" fmla="*/ 396746 w 123"/>
              <a:gd name="T15" fmla="*/ 445413 h 160"/>
              <a:gd name="T16" fmla="*/ 420688 w 123"/>
              <a:gd name="T17" fmla="*/ 445413 h 160"/>
              <a:gd name="T18" fmla="*/ 400167 w 123"/>
              <a:gd name="T19" fmla="*/ 348734 h 160"/>
              <a:gd name="T20" fmla="*/ 287299 w 123"/>
              <a:gd name="T21" fmla="*/ 203716 h 160"/>
              <a:gd name="T22" fmla="*/ 304400 w 123"/>
              <a:gd name="T23" fmla="*/ 86320 h 160"/>
              <a:gd name="T24" fmla="*/ 201793 w 123"/>
              <a:gd name="T25" fmla="*/ 0 h 160"/>
              <a:gd name="T26" fmla="*/ 116288 w 123"/>
              <a:gd name="T27" fmla="*/ 169188 h 160"/>
              <a:gd name="T28" fmla="*/ 133389 w 123"/>
              <a:gd name="T29" fmla="*/ 272772 h 160"/>
              <a:gd name="T30" fmla="*/ 0 w 123"/>
              <a:gd name="T31" fmla="*/ 390168 h 160"/>
              <a:gd name="T32" fmla="*/ 10261 w 123"/>
              <a:gd name="T33" fmla="*/ 455771 h 160"/>
              <a:gd name="T34" fmla="*/ 20521 w 123"/>
              <a:gd name="T35" fmla="*/ 390168 h 160"/>
              <a:gd name="T36" fmla="*/ 147070 w 123"/>
              <a:gd name="T37" fmla="*/ 293489 h 160"/>
              <a:gd name="T38" fmla="*/ 235996 w 123"/>
              <a:gd name="T39" fmla="*/ 290036 h 160"/>
              <a:gd name="T40" fmla="*/ 222315 w 123"/>
              <a:gd name="T41" fmla="*/ 314206 h 160"/>
              <a:gd name="T42" fmla="*/ 208634 w 123"/>
              <a:gd name="T43" fmla="*/ 317659 h 160"/>
              <a:gd name="T44" fmla="*/ 181272 w 123"/>
              <a:gd name="T45" fmla="*/ 290036 h 160"/>
              <a:gd name="T46" fmla="*/ 181272 w 123"/>
              <a:gd name="T47" fmla="*/ 324564 h 160"/>
              <a:gd name="T48" fmla="*/ 174432 w 123"/>
              <a:gd name="T49" fmla="*/ 524828 h 160"/>
              <a:gd name="T50" fmla="*/ 208634 w 123"/>
              <a:gd name="T51" fmla="*/ 552450 h 160"/>
              <a:gd name="T52" fmla="*/ 242836 w 123"/>
              <a:gd name="T53" fmla="*/ 524828 h 160"/>
              <a:gd name="T54" fmla="*/ 239416 w 123"/>
              <a:gd name="T55" fmla="*/ 328017 h 160"/>
              <a:gd name="T56" fmla="*/ 235996 w 123"/>
              <a:gd name="T57" fmla="*/ 290036 h 160"/>
              <a:gd name="T58" fmla="*/ 194953 w 123"/>
              <a:gd name="T59" fmla="*/ 514469 h 160"/>
              <a:gd name="T60" fmla="*/ 208634 w 123"/>
              <a:gd name="T61" fmla="*/ 341828 h 160"/>
              <a:gd name="T62" fmla="*/ 222315 w 123"/>
              <a:gd name="T63" fmla="*/ 511016 h 16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23" h="160">
                <a:moveTo>
                  <a:pt x="45" y="81"/>
                </a:move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1" y="51"/>
                  <a:pt x="41" y="49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8" y="84"/>
                  <a:pt x="80" y="85"/>
                </a:cubicBezTo>
                <a:cubicBezTo>
                  <a:pt x="83" y="86"/>
                  <a:pt x="99" y="94"/>
                  <a:pt x="113" y="106"/>
                </a:cubicBezTo>
                <a:cubicBezTo>
                  <a:pt x="115" y="108"/>
                  <a:pt x="116" y="110"/>
                  <a:pt x="116" y="113"/>
                </a:cubicBezTo>
                <a:cubicBezTo>
                  <a:pt x="116" y="129"/>
                  <a:pt x="116" y="129"/>
                  <a:pt x="116" y="129"/>
                </a:cubicBezTo>
                <a:cubicBezTo>
                  <a:pt x="116" y="131"/>
                  <a:pt x="118" y="132"/>
                  <a:pt x="120" y="132"/>
                </a:cubicBezTo>
                <a:cubicBezTo>
                  <a:pt x="121" y="132"/>
                  <a:pt x="123" y="131"/>
                  <a:pt x="123" y="129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08"/>
                  <a:pt x="121" y="104"/>
                  <a:pt x="117" y="101"/>
                </a:cubicBezTo>
                <a:cubicBezTo>
                  <a:pt x="104" y="90"/>
                  <a:pt x="89" y="82"/>
                  <a:pt x="84" y="79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8" y="108"/>
                  <a:pt x="10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5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3" y="90"/>
                  <a:pt x="73" y="87"/>
                </a:cubicBezTo>
                <a:cubicBezTo>
                  <a:pt x="73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8"/>
                  <a:pt x="63" y="98"/>
                </a:cubicBezTo>
                <a:cubicBezTo>
                  <a:pt x="65" y="148"/>
                  <a:pt x="65" y="148"/>
                  <a:pt x="65" y="148"/>
                </a:cubicBezTo>
                <a:lnTo>
                  <a:pt x="61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24" name="Freeform 12">
            <a:extLst>
              <a:ext uri="{FF2B5EF4-FFF2-40B4-BE49-F238E27FC236}">
                <a16:creationId xmlns:a16="http://schemas.microsoft.com/office/drawing/2014/main" id="{CD334365-7AD7-4087-9F1E-4B0E1C909CFC}"/>
              </a:ext>
            </a:extLst>
          </p:cNvPr>
          <p:cNvSpPr>
            <a:spLocks noEditPoints="1"/>
          </p:cNvSpPr>
          <p:nvPr/>
        </p:nvSpPr>
        <p:spPr bwMode="auto">
          <a:xfrm>
            <a:off x="10727962" y="5315452"/>
            <a:ext cx="440524" cy="386738"/>
          </a:xfrm>
          <a:custGeom>
            <a:avLst/>
            <a:gdLst>
              <a:gd name="T0" fmla="*/ 223143 w 160"/>
              <a:gd name="T1" fmla="*/ 100273 h 146"/>
              <a:gd name="T2" fmla="*/ 223143 w 160"/>
              <a:gd name="T3" fmla="*/ 124477 h 146"/>
              <a:gd name="T4" fmla="*/ 329565 w 160"/>
              <a:gd name="T5" fmla="*/ 110647 h 146"/>
              <a:gd name="T6" fmla="*/ 432554 w 160"/>
              <a:gd name="T7" fmla="*/ 484079 h 146"/>
              <a:gd name="T8" fmla="*/ 432554 w 160"/>
              <a:gd name="T9" fmla="*/ 504825 h 146"/>
              <a:gd name="T10" fmla="*/ 477183 w 160"/>
              <a:gd name="T11" fmla="*/ 494452 h 146"/>
              <a:gd name="T12" fmla="*/ 504646 w 160"/>
              <a:gd name="T13" fmla="*/ 338855 h 146"/>
              <a:gd name="T14" fmla="*/ 514945 w 160"/>
              <a:gd name="T15" fmla="*/ 286990 h 146"/>
              <a:gd name="T16" fmla="*/ 549275 w 160"/>
              <a:gd name="T17" fmla="*/ 276616 h 146"/>
              <a:gd name="T18" fmla="*/ 442853 w 160"/>
              <a:gd name="T19" fmla="*/ 262786 h 146"/>
              <a:gd name="T20" fmla="*/ 398224 w 160"/>
              <a:gd name="T21" fmla="*/ 172885 h 146"/>
              <a:gd name="T22" fmla="*/ 377627 w 160"/>
              <a:gd name="T23" fmla="*/ 44950 h 146"/>
              <a:gd name="T24" fmla="*/ 219710 w 160"/>
              <a:gd name="T25" fmla="*/ 0 h 146"/>
              <a:gd name="T26" fmla="*/ 164783 w 160"/>
              <a:gd name="T27" fmla="*/ 172885 h 146"/>
              <a:gd name="T28" fmla="*/ 120154 w 160"/>
              <a:gd name="T29" fmla="*/ 197089 h 146"/>
              <a:gd name="T30" fmla="*/ 10299 w 160"/>
              <a:gd name="T31" fmla="*/ 262786 h 146"/>
              <a:gd name="T32" fmla="*/ 10299 w 160"/>
              <a:gd name="T33" fmla="*/ 286990 h 146"/>
              <a:gd name="T34" fmla="*/ 34330 w 160"/>
              <a:gd name="T35" fmla="*/ 328482 h 146"/>
              <a:gd name="T36" fmla="*/ 68659 w 160"/>
              <a:gd name="T37" fmla="*/ 338855 h 146"/>
              <a:gd name="T38" fmla="*/ 82391 w 160"/>
              <a:gd name="T39" fmla="*/ 504825 h 146"/>
              <a:gd name="T40" fmla="*/ 127020 w 160"/>
              <a:gd name="T41" fmla="*/ 494452 h 146"/>
              <a:gd name="T42" fmla="*/ 92690 w 160"/>
              <a:gd name="T43" fmla="*/ 484079 h 146"/>
              <a:gd name="T44" fmla="*/ 456585 w 160"/>
              <a:gd name="T45" fmla="*/ 338855 h 146"/>
              <a:gd name="T46" fmla="*/ 432554 w 160"/>
              <a:gd name="T47" fmla="*/ 484079 h 146"/>
              <a:gd name="T48" fmla="*/ 408523 w 160"/>
              <a:gd name="T49" fmla="*/ 204005 h 146"/>
              <a:gd name="T50" fmla="*/ 391358 w 160"/>
              <a:gd name="T51" fmla="*/ 262786 h 146"/>
              <a:gd name="T52" fmla="*/ 398224 w 160"/>
              <a:gd name="T53" fmla="*/ 193632 h 146"/>
              <a:gd name="T54" fmla="*/ 219710 w 160"/>
              <a:gd name="T55" fmla="*/ 20746 h 146"/>
              <a:gd name="T56" fmla="*/ 357029 w 160"/>
              <a:gd name="T57" fmla="*/ 44950 h 146"/>
              <a:gd name="T58" fmla="*/ 181947 w 160"/>
              <a:gd name="T59" fmla="*/ 262786 h 146"/>
              <a:gd name="T60" fmla="*/ 140752 w 160"/>
              <a:gd name="T61" fmla="*/ 204005 h 146"/>
              <a:gd name="T62" fmla="*/ 161350 w 160"/>
              <a:gd name="T63" fmla="*/ 193632 h 146"/>
              <a:gd name="T64" fmla="*/ 130453 w 160"/>
              <a:gd name="T65" fmla="*/ 262786 h 146"/>
              <a:gd name="T66" fmla="*/ 58360 w 160"/>
              <a:gd name="T67" fmla="*/ 318109 h 146"/>
              <a:gd name="T68" fmla="*/ 116721 w 160"/>
              <a:gd name="T69" fmla="*/ 286990 h 146"/>
              <a:gd name="T70" fmla="*/ 116721 w 160"/>
              <a:gd name="T71" fmla="*/ 286990 h 146"/>
              <a:gd name="T72" fmla="*/ 432554 w 160"/>
              <a:gd name="T73" fmla="*/ 286990 h 146"/>
              <a:gd name="T74" fmla="*/ 490915 w 160"/>
              <a:gd name="T75" fmla="*/ 286990 h 146"/>
              <a:gd name="T76" fmla="*/ 58360 w 160"/>
              <a:gd name="T77" fmla="*/ 318109 h 146"/>
              <a:gd name="T78" fmla="*/ 381060 w 160"/>
              <a:gd name="T79" fmla="*/ 359601 h 146"/>
              <a:gd name="T80" fmla="*/ 157917 w 160"/>
              <a:gd name="T81" fmla="*/ 373432 h 146"/>
              <a:gd name="T82" fmla="*/ 264339 w 160"/>
              <a:gd name="T83" fmla="*/ 383805 h 146"/>
              <a:gd name="T84" fmla="*/ 219710 w 160"/>
              <a:gd name="T85" fmla="*/ 425298 h 146"/>
              <a:gd name="T86" fmla="*/ 205978 w 160"/>
              <a:gd name="T87" fmla="*/ 494452 h 146"/>
              <a:gd name="T88" fmla="*/ 230009 w 160"/>
              <a:gd name="T89" fmla="*/ 494452 h 146"/>
              <a:gd name="T90" fmla="*/ 264339 w 160"/>
              <a:gd name="T91" fmla="*/ 449502 h 146"/>
              <a:gd name="T92" fmla="*/ 274638 w 160"/>
              <a:gd name="T93" fmla="*/ 504825 h 146"/>
              <a:gd name="T94" fmla="*/ 284936 w 160"/>
              <a:gd name="T95" fmla="*/ 449502 h 146"/>
              <a:gd name="T96" fmla="*/ 319266 w 160"/>
              <a:gd name="T97" fmla="*/ 494452 h 146"/>
              <a:gd name="T98" fmla="*/ 343297 w 160"/>
              <a:gd name="T99" fmla="*/ 494452 h 146"/>
              <a:gd name="T100" fmla="*/ 329565 w 160"/>
              <a:gd name="T101" fmla="*/ 425298 h 146"/>
              <a:gd name="T102" fmla="*/ 284936 w 160"/>
              <a:gd name="T103" fmla="*/ 383805 h 146"/>
              <a:gd name="T104" fmla="*/ 391358 w 160"/>
              <a:gd name="T105" fmla="*/ 373432 h 14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0" h="146">
                <a:moveTo>
                  <a:pt x="93" y="29"/>
                </a:moveTo>
                <a:cubicBezTo>
                  <a:pt x="65" y="29"/>
                  <a:pt x="65" y="29"/>
                  <a:pt x="65" y="29"/>
                </a:cubicBezTo>
                <a:cubicBezTo>
                  <a:pt x="64" y="29"/>
                  <a:pt x="62" y="31"/>
                  <a:pt x="62" y="32"/>
                </a:cubicBezTo>
                <a:cubicBezTo>
                  <a:pt x="62" y="34"/>
                  <a:pt x="64" y="36"/>
                  <a:pt x="65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5" y="36"/>
                  <a:pt x="96" y="34"/>
                  <a:pt x="96" y="32"/>
                </a:cubicBezTo>
                <a:cubicBezTo>
                  <a:pt x="96" y="31"/>
                  <a:pt x="95" y="29"/>
                  <a:pt x="93" y="29"/>
                </a:cubicBezTo>
                <a:close/>
                <a:moveTo>
                  <a:pt x="126" y="140"/>
                </a:moveTo>
                <a:cubicBezTo>
                  <a:pt x="124" y="140"/>
                  <a:pt x="123" y="141"/>
                  <a:pt x="123" y="143"/>
                </a:cubicBezTo>
                <a:cubicBezTo>
                  <a:pt x="123" y="145"/>
                  <a:pt x="124" y="146"/>
                  <a:pt x="12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8" y="146"/>
                  <a:pt x="139" y="145"/>
                  <a:pt x="139" y="143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48" y="98"/>
                  <a:pt x="150" y="97"/>
                  <a:pt x="150" y="95"/>
                </a:cubicBezTo>
                <a:cubicBezTo>
                  <a:pt x="150" y="83"/>
                  <a:pt x="150" y="83"/>
                  <a:pt x="150" y="83"/>
                </a:cubicBezTo>
                <a:cubicBezTo>
                  <a:pt x="157" y="83"/>
                  <a:pt x="157" y="83"/>
                  <a:pt x="157" y="83"/>
                </a:cubicBezTo>
                <a:cubicBezTo>
                  <a:pt x="159" y="83"/>
                  <a:pt x="160" y="81"/>
                  <a:pt x="160" y="80"/>
                </a:cubicBezTo>
                <a:cubicBezTo>
                  <a:pt x="160" y="78"/>
                  <a:pt x="159" y="76"/>
                  <a:pt x="157" y="76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4" y="53"/>
                  <a:pt x="120" y="50"/>
                  <a:pt x="116" y="50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10" y="6"/>
                  <a:pt x="104" y="0"/>
                  <a:pt x="96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0"/>
                  <a:pt x="50" y="6"/>
                  <a:pt x="50" y="13"/>
                </a:cubicBezTo>
                <a:cubicBezTo>
                  <a:pt x="48" y="50"/>
                  <a:pt x="48" y="50"/>
                  <a:pt x="48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0" y="50"/>
                  <a:pt x="36" y="53"/>
                  <a:pt x="35" y="57"/>
                </a:cubicBezTo>
                <a:cubicBezTo>
                  <a:pt x="31" y="76"/>
                  <a:pt x="31" y="76"/>
                  <a:pt x="31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6"/>
                  <a:pt x="0" y="78"/>
                  <a:pt x="0" y="80"/>
                </a:cubicBezTo>
                <a:cubicBezTo>
                  <a:pt x="0" y="81"/>
                  <a:pt x="1" y="83"/>
                  <a:pt x="3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7"/>
                  <a:pt x="12" y="98"/>
                  <a:pt x="13" y="98"/>
                </a:cubicBezTo>
                <a:cubicBezTo>
                  <a:pt x="20" y="98"/>
                  <a:pt x="20" y="98"/>
                  <a:pt x="20" y="98"/>
                </a:cubicBezTo>
                <a:cubicBezTo>
                  <a:pt x="20" y="143"/>
                  <a:pt x="20" y="143"/>
                  <a:pt x="20" y="143"/>
                </a:cubicBezTo>
                <a:cubicBezTo>
                  <a:pt x="20" y="145"/>
                  <a:pt x="22" y="146"/>
                  <a:pt x="24" y="146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6" y="146"/>
                  <a:pt x="37" y="145"/>
                  <a:pt x="37" y="143"/>
                </a:cubicBezTo>
                <a:cubicBezTo>
                  <a:pt x="37" y="141"/>
                  <a:pt x="36" y="140"/>
                  <a:pt x="34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98"/>
                  <a:pt x="27" y="98"/>
                  <a:pt x="27" y="98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3" y="140"/>
                  <a:pt x="133" y="140"/>
                  <a:pt x="133" y="140"/>
                </a:cubicBezTo>
                <a:lnTo>
                  <a:pt x="126" y="140"/>
                </a:lnTo>
                <a:close/>
                <a:moveTo>
                  <a:pt x="116" y="56"/>
                </a:moveTo>
                <a:cubicBezTo>
                  <a:pt x="117" y="56"/>
                  <a:pt x="119" y="57"/>
                  <a:pt x="119" y="59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13" y="56"/>
                  <a:pt x="113" y="56"/>
                  <a:pt x="113" y="56"/>
                </a:cubicBezTo>
                <a:lnTo>
                  <a:pt x="116" y="56"/>
                </a:lnTo>
                <a:close/>
                <a:moveTo>
                  <a:pt x="56" y="13"/>
                </a:moveTo>
                <a:cubicBezTo>
                  <a:pt x="57" y="9"/>
                  <a:pt x="60" y="6"/>
                  <a:pt x="64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100" y="6"/>
                  <a:pt x="103" y="9"/>
                  <a:pt x="104" y="13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53" y="76"/>
                  <a:pt x="53" y="76"/>
                  <a:pt x="53" y="76"/>
                </a:cubicBezTo>
                <a:lnTo>
                  <a:pt x="56" y="13"/>
                </a:lnTo>
                <a:close/>
                <a:moveTo>
                  <a:pt x="41" y="59"/>
                </a:moveTo>
                <a:cubicBezTo>
                  <a:pt x="41" y="57"/>
                  <a:pt x="43" y="56"/>
                  <a:pt x="44" y="56"/>
                </a:cubicBezTo>
                <a:cubicBezTo>
                  <a:pt x="47" y="56"/>
                  <a:pt x="47" y="56"/>
                  <a:pt x="47" y="56"/>
                </a:cubicBezTo>
                <a:cubicBezTo>
                  <a:pt x="46" y="76"/>
                  <a:pt x="46" y="76"/>
                  <a:pt x="46" y="76"/>
                </a:cubicBezTo>
                <a:cubicBezTo>
                  <a:pt x="38" y="76"/>
                  <a:pt x="38" y="76"/>
                  <a:pt x="38" y="76"/>
                </a:cubicBezTo>
                <a:lnTo>
                  <a:pt x="41" y="59"/>
                </a:lnTo>
                <a:close/>
                <a:moveTo>
                  <a:pt x="17" y="92"/>
                </a:moveTo>
                <a:cubicBezTo>
                  <a:pt x="17" y="83"/>
                  <a:pt x="17" y="83"/>
                  <a:pt x="17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43" y="83"/>
                  <a:pt x="143" y="83"/>
                  <a:pt x="143" y="83"/>
                </a:cubicBezTo>
                <a:cubicBezTo>
                  <a:pt x="143" y="92"/>
                  <a:pt x="143" y="92"/>
                  <a:pt x="143" y="92"/>
                </a:cubicBezTo>
                <a:lnTo>
                  <a:pt x="17" y="92"/>
                </a:lnTo>
                <a:close/>
                <a:moveTo>
                  <a:pt x="114" y="108"/>
                </a:moveTo>
                <a:cubicBezTo>
                  <a:pt x="114" y="106"/>
                  <a:pt x="113" y="104"/>
                  <a:pt x="111" y="104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7" y="104"/>
                  <a:pt x="46" y="106"/>
                  <a:pt x="46" y="108"/>
                </a:cubicBezTo>
                <a:cubicBezTo>
                  <a:pt x="46" y="110"/>
                  <a:pt x="47" y="111"/>
                  <a:pt x="4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2" y="123"/>
                  <a:pt x="60" y="125"/>
                  <a:pt x="60" y="127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60" y="145"/>
                  <a:pt x="62" y="146"/>
                  <a:pt x="64" y="146"/>
                </a:cubicBezTo>
                <a:cubicBezTo>
                  <a:pt x="65" y="146"/>
                  <a:pt x="67" y="145"/>
                  <a:pt x="67" y="143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77" y="130"/>
                  <a:pt x="77" y="130"/>
                  <a:pt x="77" y="130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5"/>
                  <a:pt x="78" y="146"/>
                  <a:pt x="80" y="146"/>
                </a:cubicBezTo>
                <a:cubicBezTo>
                  <a:pt x="82" y="146"/>
                  <a:pt x="83" y="145"/>
                  <a:pt x="83" y="143"/>
                </a:cubicBezTo>
                <a:cubicBezTo>
                  <a:pt x="83" y="130"/>
                  <a:pt x="83" y="130"/>
                  <a:pt x="8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5"/>
                  <a:pt x="95" y="146"/>
                  <a:pt x="96" y="146"/>
                </a:cubicBezTo>
                <a:cubicBezTo>
                  <a:pt x="98" y="146"/>
                  <a:pt x="100" y="145"/>
                  <a:pt x="100" y="143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5"/>
                  <a:pt x="98" y="123"/>
                  <a:pt x="96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11"/>
                  <a:pt x="83" y="111"/>
                  <a:pt x="83" y="111"/>
                </a:cubicBezTo>
                <a:cubicBezTo>
                  <a:pt x="111" y="111"/>
                  <a:pt x="111" y="111"/>
                  <a:pt x="111" y="111"/>
                </a:cubicBezTo>
                <a:cubicBezTo>
                  <a:pt x="113" y="111"/>
                  <a:pt x="114" y="110"/>
                  <a:pt x="114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25" name="Freeform 21">
            <a:extLst>
              <a:ext uri="{FF2B5EF4-FFF2-40B4-BE49-F238E27FC236}">
                <a16:creationId xmlns:a16="http://schemas.microsoft.com/office/drawing/2014/main" id="{BF3444DB-16F5-4F3A-BA12-15AF26CA4817}"/>
              </a:ext>
            </a:extLst>
          </p:cNvPr>
          <p:cNvSpPr>
            <a:spLocks noEditPoints="1"/>
          </p:cNvSpPr>
          <p:nvPr/>
        </p:nvSpPr>
        <p:spPr bwMode="auto">
          <a:xfrm>
            <a:off x="10727246" y="4353689"/>
            <a:ext cx="439254" cy="318636"/>
          </a:xfrm>
          <a:custGeom>
            <a:avLst/>
            <a:gdLst>
              <a:gd name="T0" fmla="*/ 51346 w 160"/>
              <a:gd name="T1" fmla="*/ 294614 h 120"/>
              <a:gd name="T2" fmla="*/ 0 w 160"/>
              <a:gd name="T3" fmla="*/ 408993 h 120"/>
              <a:gd name="T4" fmla="*/ 537419 w 160"/>
              <a:gd name="T5" fmla="*/ 415925 h 120"/>
              <a:gd name="T6" fmla="*/ 547688 w 160"/>
              <a:gd name="T7" fmla="*/ 402061 h 120"/>
              <a:gd name="T8" fmla="*/ 496342 w 160"/>
              <a:gd name="T9" fmla="*/ 294614 h 120"/>
              <a:gd name="T10" fmla="*/ 482650 w 160"/>
              <a:gd name="T11" fmla="*/ 0 h 120"/>
              <a:gd name="T12" fmla="*/ 51346 w 160"/>
              <a:gd name="T13" fmla="*/ 10398 h 120"/>
              <a:gd name="T14" fmla="*/ 212229 w 160"/>
              <a:gd name="T15" fmla="*/ 374333 h 120"/>
              <a:gd name="T16" fmla="*/ 338882 w 160"/>
              <a:gd name="T17" fmla="*/ 388197 h 120"/>
              <a:gd name="T18" fmla="*/ 75307 w 160"/>
              <a:gd name="T19" fmla="*/ 20796 h 120"/>
              <a:gd name="T20" fmla="*/ 472381 w 160"/>
              <a:gd name="T21" fmla="*/ 284215 h 120"/>
              <a:gd name="T22" fmla="*/ 75307 w 160"/>
              <a:gd name="T23" fmla="*/ 20796 h 120"/>
              <a:gd name="T24" fmla="*/ 520304 w 160"/>
              <a:gd name="T25" fmla="*/ 391663 h 120"/>
              <a:gd name="T26" fmla="*/ 352574 w 160"/>
              <a:gd name="T27" fmla="*/ 360468 h 120"/>
              <a:gd name="T28" fmla="*/ 205383 w 160"/>
              <a:gd name="T29" fmla="*/ 353536 h 120"/>
              <a:gd name="T30" fmla="*/ 181422 w 160"/>
              <a:gd name="T31" fmla="*/ 391663 h 120"/>
              <a:gd name="T32" fmla="*/ 71884 w 160"/>
              <a:gd name="T33" fmla="*/ 305012 h 120"/>
              <a:gd name="T34" fmla="*/ 287536 w 160"/>
              <a:gd name="T35" fmla="*/ 142108 h 120"/>
              <a:gd name="T36" fmla="*/ 243037 w 160"/>
              <a:gd name="T37" fmla="*/ 124778 h 120"/>
              <a:gd name="T38" fmla="*/ 304651 w 160"/>
              <a:gd name="T39" fmla="*/ 107447 h 120"/>
              <a:gd name="T40" fmla="*/ 304651 w 160"/>
              <a:gd name="T41" fmla="*/ 86651 h 120"/>
              <a:gd name="T42" fmla="*/ 284113 w 160"/>
              <a:gd name="T43" fmla="*/ 69321 h 120"/>
              <a:gd name="T44" fmla="*/ 263575 w 160"/>
              <a:gd name="T45" fmla="*/ 69321 h 120"/>
              <a:gd name="T46" fmla="*/ 260152 w 160"/>
              <a:gd name="T47" fmla="*/ 86651 h 120"/>
              <a:gd name="T48" fmla="*/ 260152 w 160"/>
              <a:gd name="T49" fmla="*/ 162904 h 120"/>
              <a:gd name="T50" fmla="*/ 304651 w 160"/>
              <a:gd name="T51" fmla="*/ 180234 h 120"/>
              <a:gd name="T52" fmla="*/ 239614 w 160"/>
              <a:gd name="T53" fmla="*/ 197564 h 120"/>
              <a:gd name="T54" fmla="*/ 239614 w 160"/>
              <a:gd name="T55" fmla="*/ 221827 h 120"/>
              <a:gd name="T56" fmla="*/ 263575 w 160"/>
              <a:gd name="T57" fmla="*/ 235691 h 120"/>
              <a:gd name="T58" fmla="*/ 284113 w 160"/>
              <a:gd name="T59" fmla="*/ 235691 h 120"/>
              <a:gd name="T60" fmla="*/ 287536 w 160"/>
              <a:gd name="T61" fmla="*/ 221827 h 120"/>
              <a:gd name="T62" fmla="*/ 287536 w 160"/>
              <a:gd name="T63" fmla="*/ 142108 h 1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0" h="120">
                <a:moveTo>
                  <a:pt x="15" y="3"/>
                </a:moveTo>
                <a:cubicBezTo>
                  <a:pt x="15" y="85"/>
                  <a:pt x="15" y="85"/>
                  <a:pt x="15" y="8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6"/>
                  <a:pt x="0" y="117"/>
                  <a:pt x="0" y="118"/>
                </a:cubicBezTo>
                <a:cubicBezTo>
                  <a:pt x="1" y="119"/>
                  <a:pt x="2" y="120"/>
                  <a:pt x="3" y="120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9" y="120"/>
                  <a:pt x="160" y="118"/>
                  <a:pt x="160" y="116"/>
                </a:cubicBezTo>
                <a:cubicBezTo>
                  <a:pt x="160" y="116"/>
                  <a:pt x="160" y="115"/>
                  <a:pt x="160" y="115"/>
                </a:cubicBezTo>
                <a:cubicBezTo>
                  <a:pt x="145" y="85"/>
                  <a:pt x="145" y="85"/>
                  <a:pt x="145" y="85"/>
                </a:cubicBezTo>
                <a:cubicBezTo>
                  <a:pt x="145" y="3"/>
                  <a:pt x="145" y="3"/>
                  <a:pt x="145" y="3"/>
                </a:cubicBezTo>
                <a:cubicBezTo>
                  <a:pt x="145" y="1"/>
                  <a:pt x="143" y="0"/>
                  <a:pt x="14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7" y="0"/>
                  <a:pt x="15" y="1"/>
                  <a:pt x="15" y="3"/>
                </a:cubicBezTo>
                <a:close/>
                <a:moveTo>
                  <a:pt x="61" y="112"/>
                </a:moveTo>
                <a:cubicBezTo>
                  <a:pt x="62" y="108"/>
                  <a:pt x="62" y="108"/>
                  <a:pt x="62" y="108"/>
                </a:cubicBezTo>
                <a:cubicBezTo>
                  <a:pt x="98" y="108"/>
                  <a:pt x="98" y="108"/>
                  <a:pt x="98" y="108"/>
                </a:cubicBezTo>
                <a:cubicBezTo>
                  <a:pt x="99" y="112"/>
                  <a:pt x="99" y="112"/>
                  <a:pt x="99" y="112"/>
                </a:cubicBezTo>
                <a:lnTo>
                  <a:pt x="61" y="112"/>
                </a:lnTo>
                <a:close/>
                <a:moveTo>
                  <a:pt x="2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2"/>
                  <a:pt x="138" y="82"/>
                  <a:pt x="138" y="82"/>
                </a:cubicBezTo>
                <a:cubicBezTo>
                  <a:pt x="22" y="82"/>
                  <a:pt x="22" y="82"/>
                  <a:pt x="22" y="82"/>
                </a:cubicBezTo>
                <a:cubicBezTo>
                  <a:pt x="22" y="6"/>
                  <a:pt x="22" y="6"/>
                  <a:pt x="22" y="6"/>
                </a:cubicBezTo>
                <a:close/>
                <a:moveTo>
                  <a:pt x="139" y="88"/>
                </a:moveTo>
                <a:cubicBezTo>
                  <a:pt x="152" y="113"/>
                  <a:pt x="152" y="113"/>
                  <a:pt x="152" y="113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2" y="103"/>
                  <a:pt x="101" y="102"/>
                  <a:pt x="100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59" y="102"/>
                  <a:pt x="58" y="103"/>
                  <a:pt x="58" y="104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9" y="113"/>
                  <a:pt x="9" y="113"/>
                  <a:pt x="9" y="113"/>
                </a:cubicBezTo>
                <a:cubicBezTo>
                  <a:pt x="21" y="88"/>
                  <a:pt x="21" y="88"/>
                  <a:pt x="21" y="88"/>
                </a:cubicBezTo>
                <a:lnTo>
                  <a:pt x="139" y="88"/>
                </a:lnTo>
                <a:close/>
                <a:moveTo>
                  <a:pt x="84" y="41"/>
                </a:moveTo>
                <a:cubicBezTo>
                  <a:pt x="76" y="41"/>
                  <a:pt x="76" y="41"/>
                  <a:pt x="76" y="41"/>
                </a:cubicBezTo>
                <a:cubicBezTo>
                  <a:pt x="74" y="41"/>
                  <a:pt x="71" y="39"/>
                  <a:pt x="71" y="36"/>
                </a:cubicBezTo>
                <a:cubicBezTo>
                  <a:pt x="71" y="33"/>
                  <a:pt x="74" y="31"/>
                  <a:pt x="76" y="31"/>
                </a:cubicBezTo>
                <a:cubicBezTo>
                  <a:pt x="89" y="31"/>
                  <a:pt x="89" y="31"/>
                  <a:pt x="89" y="31"/>
                </a:cubicBezTo>
                <a:cubicBezTo>
                  <a:pt x="91" y="31"/>
                  <a:pt x="93" y="30"/>
                  <a:pt x="93" y="28"/>
                </a:cubicBezTo>
                <a:cubicBezTo>
                  <a:pt x="93" y="26"/>
                  <a:pt x="91" y="25"/>
                  <a:pt x="89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0"/>
                  <a:pt x="83" y="20"/>
                  <a:pt x="83" y="20"/>
                </a:cubicBezTo>
                <a:cubicBezTo>
                  <a:pt x="83" y="18"/>
                  <a:pt x="82" y="17"/>
                  <a:pt x="80" y="17"/>
                </a:cubicBezTo>
                <a:cubicBezTo>
                  <a:pt x="78" y="17"/>
                  <a:pt x="77" y="18"/>
                  <a:pt x="77" y="20"/>
                </a:cubicBezTo>
                <a:cubicBezTo>
                  <a:pt x="77" y="25"/>
                  <a:pt x="77" y="25"/>
                  <a:pt x="77" y="25"/>
                </a:cubicBezTo>
                <a:cubicBezTo>
                  <a:pt x="76" y="25"/>
                  <a:pt x="76" y="25"/>
                  <a:pt x="76" y="25"/>
                </a:cubicBezTo>
                <a:cubicBezTo>
                  <a:pt x="70" y="25"/>
                  <a:pt x="65" y="30"/>
                  <a:pt x="65" y="36"/>
                </a:cubicBezTo>
                <a:cubicBezTo>
                  <a:pt x="65" y="42"/>
                  <a:pt x="70" y="47"/>
                  <a:pt x="76" y="47"/>
                </a:cubicBezTo>
                <a:cubicBezTo>
                  <a:pt x="84" y="47"/>
                  <a:pt x="84" y="47"/>
                  <a:pt x="84" y="47"/>
                </a:cubicBezTo>
                <a:cubicBezTo>
                  <a:pt x="86" y="47"/>
                  <a:pt x="89" y="50"/>
                  <a:pt x="89" y="52"/>
                </a:cubicBezTo>
                <a:cubicBezTo>
                  <a:pt x="89" y="55"/>
                  <a:pt x="86" y="57"/>
                  <a:pt x="84" y="57"/>
                </a:cubicBezTo>
                <a:cubicBezTo>
                  <a:pt x="70" y="57"/>
                  <a:pt x="70" y="57"/>
                  <a:pt x="70" y="57"/>
                </a:cubicBezTo>
                <a:cubicBezTo>
                  <a:pt x="69" y="57"/>
                  <a:pt x="67" y="59"/>
                  <a:pt x="67" y="61"/>
                </a:cubicBezTo>
                <a:cubicBezTo>
                  <a:pt x="67" y="62"/>
                  <a:pt x="69" y="64"/>
                  <a:pt x="70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8"/>
                  <a:pt x="77" y="68"/>
                  <a:pt x="77" y="68"/>
                </a:cubicBezTo>
                <a:cubicBezTo>
                  <a:pt x="77" y="70"/>
                  <a:pt x="78" y="72"/>
                  <a:pt x="80" y="72"/>
                </a:cubicBezTo>
                <a:cubicBezTo>
                  <a:pt x="82" y="72"/>
                  <a:pt x="83" y="70"/>
                  <a:pt x="83" y="68"/>
                </a:cubicBezTo>
                <a:cubicBezTo>
                  <a:pt x="83" y="64"/>
                  <a:pt x="83" y="64"/>
                  <a:pt x="83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90" y="64"/>
                  <a:pt x="95" y="59"/>
                  <a:pt x="95" y="52"/>
                </a:cubicBezTo>
                <a:cubicBezTo>
                  <a:pt x="95" y="46"/>
                  <a:pt x="90" y="41"/>
                  <a:pt x="84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26" name="Freeform 30">
            <a:extLst>
              <a:ext uri="{FF2B5EF4-FFF2-40B4-BE49-F238E27FC236}">
                <a16:creationId xmlns:a16="http://schemas.microsoft.com/office/drawing/2014/main" id="{57882726-CD1B-4E71-B3E6-0AE94914F56C}"/>
              </a:ext>
            </a:extLst>
          </p:cNvPr>
          <p:cNvSpPr>
            <a:spLocks noEditPoints="1"/>
          </p:cNvSpPr>
          <p:nvPr/>
        </p:nvSpPr>
        <p:spPr bwMode="auto">
          <a:xfrm>
            <a:off x="10733473" y="3318156"/>
            <a:ext cx="439250" cy="373360"/>
          </a:xfrm>
          <a:custGeom>
            <a:avLst/>
            <a:gdLst>
              <a:gd name="T0" fmla="*/ 164306 w 160"/>
              <a:gd name="T1" fmla="*/ 224671 h 141"/>
              <a:gd name="T2" fmla="*/ 188268 w 160"/>
              <a:gd name="T3" fmla="*/ 197019 h 141"/>
              <a:gd name="T4" fmla="*/ 253306 w 160"/>
              <a:gd name="T5" fmla="*/ 141715 h 141"/>
              <a:gd name="T6" fmla="*/ 243037 w 160"/>
              <a:gd name="T7" fmla="*/ 86412 h 141"/>
              <a:gd name="T8" fmla="*/ 277267 w 160"/>
              <a:gd name="T9" fmla="*/ 20739 h 141"/>
              <a:gd name="T10" fmla="*/ 301228 w 160"/>
              <a:gd name="T11" fmla="*/ 93325 h 141"/>
              <a:gd name="T12" fmla="*/ 301228 w 160"/>
              <a:gd name="T13" fmla="*/ 152085 h 141"/>
              <a:gd name="T14" fmla="*/ 359420 w 160"/>
              <a:gd name="T15" fmla="*/ 224671 h 141"/>
              <a:gd name="T16" fmla="*/ 383382 w 160"/>
              <a:gd name="T17" fmla="*/ 197019 h 141"/>
              <a:gd name="T18" fmla="*/ 318344 w 160"/>
              <a:gd name="T19" fmla="*/ 107151 h 141"/>
              <a:gd name="T20" fmla="*/ 277267 w 160"/>
              <a:gd name="T21" fmla="*/ 0 h 141"/>
              <a:gd name="T22" fmla="*/ 222498 w 160"/>
              <a:gd name="T23" fmla="*/ 86412 h 141"/>
              <a:gd name="T24" fmla="*/ 177999 w 160"/>
              <a:gd name="T25" fmla="*/ 172824 h 141"/>
              <a:gd name="T26" fmla="*/ 547688 w 160"/>
              <a:gd name="T27" fmla="*/ 449342 h 141"/>
              <a:gd name="T28" fmla="*/ 482650 w 160"/>
              <a:gd name="T29" fmla="*/ 362930 h 141"/>
              <a:gd name="T30" fmla="*/ 444997 w 160"/>
              <a:gd name="T31" fmla="*/ 255779 h 141"/>
              <a:gd name="T32" fmla="*/ 386805 w 160"/>
              <a:gd name="T33" fmla="*/ 342191 h 141"/>
              <a:gd name="T34" fmla="*/ 342305 w 160"/>
              <a:gd name="T35" fmla="*/ 425146 h 141"/>
              <a:gd name="T36" fmla="*/ 342305 w 160"/>
              <a:gd name="T37" fmla="*/ 487363 h 141"/>
              <a:gd name="T38" fmla="*/ 355997 w 160"/>
              <a:gd name="T39" fmla="*/ 442429 h 141"/>
              <a:gd name="T40" fmla="*/ 417612 w 160"/>
              <a:gd name="T41" fmla="*/ 359473 h 141"/>
              <a:gd name="T42" fmla="*/ 410766 w 160"/>
              <a:gd name="T43" fmla="*/ 300713 h 141"/>
              <a:gd name="T44" fmla="*/ 468958 w 160"/>
              <a:gd name="T45" fmla="*/ 300713 h 141"/>
              <a:gd name="T46" fmla="*/ 462112 w 160"/>
              <a:gd name="T47" fmla="*/ 359473 h 141"/>
              <a:gd name="T48" fmla="*/ 523727 w 160"/>
              <a:gd name="T49" fmla="*/ 442429 h 141"/>
              <a:gd name="T50" fmla="*/ 537419 w 160"/>
              <a:gd name="T51" fmla="*/ 487363 h 141"/>
              <a:gd name="T52" fmla="*/ 150614 w 160"/>
              <a:gd name="T53" fmla="*/ 362930 h 141"/>
              <a:gd name="T54" fmla="*/ 112961 w 160"/>
              <a:gd name="T55" fmla="*/ 255779 h 141"/>
              <a:gd name="T56" fmla="*/ 58192 w 160"/>
              <a:gd name="T57" fmla="*/ 342191 h 141"/>
              <a:gd name="T58" fmla="*/ 10269 w 160"/>
              <a:gd name="T59" fmla="*/ 425146 h 141"/>
              <a:gd name="T60" fmla="*/ 10269 w 160"/>
              <a:gd name="T61" fmla="*/ 487363 h 141"/>
              <a:gd name="T62" fmla="*/ 23961 w 160"/>
              <a:gd name="T63" fmla="*/ 442429 h 141"/>
              <a:gd name="T64" fmla="*/ 85576 w 160"/>
              <a:gd name="T65" fmla="*/ 359473 h 141"/>
              <a:gd name="T66" fmla="*/ 78730 w 160"/>
              <a:gd name="T67" fmla="*/ 300713 h 141"/>
              <a:gd name="T68" fmla="*/ 136922 w 160"/>
              <a:gd name="T69" fmla="*/ 300713 h 141"/>
              <a:gd name="T70" fmla="*/ 130076 w 160"/>
              <a:gd name="T71" fmla="*/ 359473 h 141"/>
              <a:gd name="T72" fmla="*/ 191691 w 160"/>
              <a:gd name="T73" fmla="*/ 442429 h 141"/>
              <a:gd name="T74" fmla="*/ 205383 w 160"/>
              <a:gd name="T75" fmla="*/ 487363 h 141"/>
              <a:gd name="T76" fmla="*/ 205383 w 160"/>
              <a:gd name="T77" fmla="*/ 425146 h 141"/>
              <a:gd name="T78" fmla="*/ 352574 w 160"/>
              <a:gd name="T79" fmla="*/ 356017 h 141"/>
              <a:gd name="T80" fmla="*/ 284113 w 160"/>
              <a:gd name="T81" fmla="*/ 231584 h 141"/>
              <a:gd name="T82" fmla="*/ 263575 w 160"/>
              <a:gd name="T83" fmla="*/ 304170 h 141"/>
              <a:gd name="T84" fmla="*/ 208806 w 160"/>
              <a:gd name="T85" fmla="*/ 362930 h 141"/>
              <a:gd name="T86" fmla="*/ 335459 w 160"/>
              <a:gd name="T87" fmla="*/ 359473 h 1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" h="141">
                <a:moveTo>
                  <a:pt x="52" y="50"/>
                </a:moveTo>
                <a:cubicBezTo>
                  <a:pt x="50" y="51"/>
                  <a:pt x="48" y="54"/>
                  <a:pt x="48" y="57"/>
                </a:cubicBezTo>
                <a:cubicBezTo>
                  <a:pt x="48" y="65"/>
                  <a:pt x="48" y="65"/>
                  <a:pt x="48" y="65"/>
                </a:cubicBezTo>
                <a:cubicBezTo>
                  <a:pt x="48" y="66"/>
                  <a:pt x="50" y="68"/>
                  <a:pt x="52" y="68"/>
                </a:cubicBezTo>
                <a:cubicBezTo>
                  <a:pt x="53" y="68"/>
                  <a:pt x="55" y="66"/>
                  <a:pt x="55" y="65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56"/>
                  <a:pt x="55" y="55"/>
                  <a:pt x="56" y="55"/>
                </a:cubicBezTo>
                <a:cubicBezTo>
                  <a:pt x="63" y="49"/>
                  <a:pt x="70" y="45"/>
                  <a:pt x="72" y="44"/>
                </a:cubicBezTo>
                <a:cubicBezTo>
                  <a:pt x="73" y="44"/>
                  <a:pt x="74" y="42"/>
                  <a:pt x="74" y="41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29"/>
                  <a:pt x="73" y="28"/>
                  <a:pt x="72" y="27"/>
                </a:cubicBezTo>
                <a:cubicBezTo>
                  <a:pt x="72" y="27"/>
                  <a:pt x="71" y="26"/>
                  <a:pt x="71" y="25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0"/>
                  <a:pt x="75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5" y="6"/>
                  <a:pt x="89" y="10"/>
                  <a:pt x="89" y="14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26"/>
                  <a:pt x="88" y="27"/>
                  <a:pt x="88" y="27"/>
                </a:cubicBezTo>
                <a:cubicBezTo>
                  <a:pt x="87" y="28"/>
                  <a:pt x="86" y="29"/>
                  <a:pt x="86" y="3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4"/>
                  <a:pt x="88" y="44"/>
                </a:cubicBezTo>
                <a:cubicBezTo>
                  <a:pt x="90" y="45"/>
                  <a:pt x="97" y="49"/>
                  <a:pt x="104" y="55"/>
                </a:cubicBezTo>
                <a:cubicBezTo>
                  <a:pt x="105" y="55"/>
                  <a:pt x="105" y="56"/>
                  <a:pt x="105" y="57"/>
                </a:cubicBezTo>
                <a:cubicBezTo>
                  <a:pt x="105" y="65"/>
                  <a:pt x="105" y="65"/>
                  <a:pt x="105" y="65"/>
                </a:cubicBezTo>
                <a:cubicBezTo>
                  <a:pt x="105" y="66"/>
                  <a:pt x="107" y="68"/>
                  <a:pt x="108" y="68"/>
                </a:cubicBezTo>
                <a:cubicBezTo>
                  <a:pt x="110" y="68"/>
                  <a:pt x="112" y="66"/>
                  <a:pt x="112" y="65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4"/>
                  <a:pt x="110" y="51"/>
                  <a:pt x="108" y="50"/>
                </a:cubicBezTo>
                <a:cubicBezTo>
                  <a:pt x="102" y="45"/>
                  <a:pt x="96" y="41"/>
                  <a:pt x="93" y="39"/>
                </a:cubicBezTo>
                <a:cubicBezTo>
                  <a:pt x="93" y="31"/>
                  <a:pt x="93" y="31"/>
                  <a:pt x="93" y="31"/>
                </a:cubicBezTo>
                <a:cubicBezTo>
                  <a:pt x="94" y="30"/>
                  <a:pt x="95" y="28"/>
                  <a:pt x="95" y="2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6"/>
                  <a:pt x="89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1" y="0"/>
                  <a:pt x="65" y="6"/>
                  <a:pt x="65" y="14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8"/>
                  <a:pt x="66" y="30"/>
                  <a:pt x="67" y="31"/>
                </a:cubicBezTo>
                <a:cubicBezTo>
                  <a:pt x="67" y="39"/>
                  <a:pt x="67" y="39"/>
                  <a:pt x="67" y="39"/>
                </a:cubicBezTo>
                <a:cubicBezTo>
                  <a:pt x="64" y="41"/>
                  <a:pt x="58" y="45"/>
                  <a:pt x="52" y="50"/>
                </a:cubicBezTo>
                <a:close/>
                <a:moveTo>
                  <a:pt x="157" y="141"/>
                </a:moveTo>
                <a:cubicBezTo>
                  <a:pt x="159" y="141"/>
                  <a:pt x="160" y="140"/>
                  <a:pt x="160" y="138"/>
                </a:cubicBez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5"/>
                  <a:pt x="157" y="123"/>
                </a:cubicBezTo>
                <a:cubicBezTo>
                  <a:pt x="151" y="118"/>
                  <a:pt x="144" y="115"/>
                  <a:pt x="141" y="113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3" y="103"/>
                  <a:pt x="143" y="101"/>
                  <a:pt x="143" y="99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0"/>
                  <a:pt x="137" y="74"/>
                  <a:pt x="13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0" y="74"/>
                  <a:pt x="113" y="80"/>
                  <a:pt x="113" y="8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1"/>
                  <a:pt x="114" y="103"/>
                  <a:pt x="116" y="105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3" y="115"/>
                  <a:pt x="106" y="118"/>
                  <a:pt x="100" y="123"/>
                </a:cubicBezTo>
                <a:cubicBezTo>
                  <a:pt x="98" y="125"/>
                  <a:pt x="97" y="128"/>
                  <a:pt x="97" y="13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40"/>
                  <a:pt x="98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0"/>
                  <a:pt x="104" y="129"/>
                  <a:pt x="104" y="128"/>
                </a:cubicBezTo>
                <a:cubicBezTo>
                  <a:pt x="111" y="123"/>
                  <a:pt x="119" y="119"/>
                  <a:pt x="120" y="118"/>
                </a:cubicBezTo>
                <a:cubicBezTo>
                  <a:pt x="121" y="118"/>
                  <a:pt x="122" y="116"/>
                  <a:pt x="122" y="11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2" y="102"/>
                  <a:pt x="122" y="101"/>
                  <a:pt x="121" y="101"/>
                </a:cubicBezTo>
                <a:cubicBezTo>
                  <a:pt x="120" y="100"/>
                  <a:pt x="120" y="100"/>
                  <a:pt x="120" y="99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83"/>
                  <a:pt x="123" y="80"/>
                  <a:pt x="127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4" y="80"/>
                  <a:pt x="137" y="83"/>
                  <a:pt x="137" y="87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7" y="100"/>
                  <a:pt x="137" y="100"/>
                  <a:pt x="136" y="101"/>
                </a:cubicBezTo>
                <a:cubicBezTo>
                  <a:pt x="135" y="101"/>
                  <a:pt x="135" y="102"/>
                  <a:pt x="135" y="104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5" y="118"/>
                  <a:pt x="137" y="118"/>
                </a:cubicBezTo>
                <a:cubicBezTo>
                  <a:pt x="138" y="119"/>
                  <a:pt x="146" y="123"/>
                  <a:pt x="153" y="128"/>
                </a:cubicBezTo>
                <a:cubicBezTo>
                  <a:pt x="153" y="129"/>
                  <a:pt x="154" y="130"/>
                  <a:pt x="154" y="13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4" y="140"/>
                  <a:pt x="155" y="141"/>
                  <a:pt x="157" y="141"/>
                </a:cubicBezTo>
                <a:close/>
                <a:moveTo>
                  <a:pt x="60" y="123"/>
                </a:moveTo>
                <a:cubicBezTo>
                  <a:pt x="54" y="118"/>
                  <a:pt x="47" y="115"/>
                  <a:pt x="44" y="113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6" y="103"/>
                  <a:pt x="47" y="101"/>
                  <a:pt x="47" y="99"/>
                </a:cubicBezTo>
                <a:cubicBezTo>
                  <a:pt x="47" y="87"/>
                  <a:pt x="47" y="87"/>
                  <a:pt x="47" y="87"/>
                </a:cubicBezTo>
                <a:cubicBezTo>
                  <a:pt x="47" y="80"/>
                  <a:pt x="40" y="74"/>
                  <a:pt x="33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23" y="74"/>
                  <a:pt x="17" y="80"/>
                  <a:pt x="17" y="87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101"/>
                  <a:pt x="17" y="103"/>
                  <a:pt x="19" y="10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6" y="115"/>
                  <a:pt x="9" y="118"/>
                  <a:pt x="3" y="123"/>
                </a:cubicBezTo>
                <a:cubicBezTo>
                  <a:pt x="1" y="125"/>
                  <a:pt x="0" y="128"/>
                  <a:pt x="0" y="13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1" y="141"/>
                  <a:pt x="3" y="141"/>
                </a:cubicBezTo>
                <a:cubicBezTo>
                  <a:pt x="5" y="141"/>
                  <a:pt x="6" y="140"/>
                  <a:pt x="6" y="138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7" y="129"/>
                  <a:pt x="7" y="128"/>
                </a:cubicBezTo>
                <a:cubicBezTo>
                  <a:pt x="14" y="123"/>
                  <a:pt x="22" y="119"/>
                  <a:pt x="23" y="118"/>
                </a:cubicBezTo>
                <a:cubicBezTo>
                  <a:pt x="25" y="118"/>
                  <a:pt x="25" y="116"/>
                  <a:pt x="25" y="115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02"/>
                  <a:pt x="25" y="101"/>
                  <a:pt x="24" y="101"/>
                </a:cubicBezTo>
                <a:cubicBezTo>
                  <a:pt x="23" y="100"/>
                  <a:pt x="23" y="100"/>
                  <a:pt x="23" y="99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3"/>
                  <a:pt x="26" y="80"/>
                  <a:pt x="30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37" y="80"/>
                  <a:pt x="40" y="83"/>
                  <a:pt x="40" y="87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0"/>
                  <a:pt x="39" y="101"/>
                </a:cubicBezTo>
                <a:cubicBezTo>
                  <a:pt x="38" y="101"/>
                  <a:pt x="38" y="102"/>
                  <a:pt x="38" y="104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6"/>
                  <a:pt x="39" y="118"/>
                  <a:pt x="40" y="118"/>
                </a:cubicBezTo>
                <a:cubicBezTo>
                  <a:pt x="41" y="119"/>
                  <a:pt x="49" y="123"/>
                  <a:pt x="56" y="128"/>
                </a:cubicBezTo>
                <a:cubicBezTo>
                  <a:pt x="56" y="129"/>
                  <a:pt x="57" y="130"/>
                  <a:pt x="57" y="130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40"/>
                  <a:pt x="58" y="141"/>
                  <a:pt x="60" y="141"/>
                </a:cubicBezTo>
                <a:cubicBezTo>
                  <a:pt x="62" y="141"/>
                  <a:pt x="63" y="140"/>
                  <a:pt x="63" y="13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8"/>
                  <a:pt x="62" y="125"/>
                  <a:pt x="60" y="123"/>
                </a:cubicBezTo>
                <a:close/>
                <a:moveTo>
                  <a:pt x="98" y="104"/>
                </a:moveTo>
                <a:cubicBezTo>
                  <a:pt x="99" y="104"/>
                  <a:pt x="99" y="105"/>
                  <a:pt x="100" y="105"/>
                </a:cubicBezTo>
                <a:cubicBezTo>
                  <a:pt x="101" y="105"/>
                  <a:pt x="102" y="104"/>
                  <a:pt x="103" y="103"/>
                </a:cubicBezTo>
                <a:cubicBezTo>
                  <a:pt x="104" y="101"/>
                  <a:pt x="103" y="99"/>
                  <a:pt x="102" y="98"/>
                </a:cubicBezTo>
                <a:cubicBezTo>
                  <a:pt x="83" y="88"/>
                  <a:pt x="83" y="88"/>
                  <a:pt x="83" y="88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65"/>
                  <a:pt x="82" y="64"/>
                  <a:pt x="80" y="64"/>
                </a:cubicBezTo>
                <a:cubicBezTo>
                  <a:pt x="78" y="64"/>
                  <a:pt x="77" y="65"/>
                  <a:pt x="77" y="67"/>
                </a:cubicBezTo>
                <a:cubicBezTo>
                  <a:pt x="77" y="88"/>
                  <a:pt x="77" y="88"/>
                  <a:pt x="77" y="88"/>
                </a:cubicBezTo>
                <a:cubicBezTo>
                  <a:pt x="59" y="99"/>
                  <a:pt x="59" y="99"/>
                  <a:pt x="59" y="99"/>
                </a:cubicBezTo>
                <a:cubicBezTo>
                  <a:pt x="57" y="99"/>
                  <a:pt x="57" y="101"/>
                  <a:pt x="58" y="103"/>
                </a:cubicBezTo>
                <a:cubicBezTo>
                  <a:pt x="58" y="104"/>
                  <a:pt x="59" y="105"/>
                  <a:pt x="61" y="105"/>
                </a:cubicBezTo>
                <a:cubicBezTo>
                  <a:pt x="61" y="105"/>
                  <a:pt x="62" y="104"/>
                  <a:pt x="62" y="104"/>
                </a:cubicBezTo>
                <a:cubicBezTo>
                  <a:pt x="80" y="94"/>
                  <a:pt x="80" y="94"/>
                  <a:pt x="80" y="94"/>
                </a:cubicBezTo>
                <a:lnTo>
                  <a:pt x="98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27" name="Freeform 39">
            <a:extLst>
              <a:ext uri="{FF2B5EF4-FFF2-40B4-BE49-F238E27FC236}">
                <a16:creationId xmlns:a16="http://schemas.microsoft.com/office/drawing/2014/main" id="{499DA95E-252D-49FE-8A91-3F11BBE017A4}"/>
              </a:ext>
            </a:extLst>
          </p:cNvPr>
          <p:cNvSpPr>
            <a:spLocks noEditPoints="1"/>
          </p:cNvSpPr>
          <p:nvPr/>
        </p:nvSpPr>
        <p:spPr bwMode="auto">
          <a:xfrm>
            <a:off x="10720316" y="2281604"/>
            <a:ext cx="440522" cy="420790"/>
          </a:xfrm>
          <a:custGeom>
            <a:avLst/>
            <a:gdLst>
              <a:gd name="T0" fmla="*/ 10299 w 160"/>
              <a:gd name="T1" fmla="*/ 0 h 159"/>
              <a:gd name="T2" fmla="*/ 10299 w 160"/>
              <a:gd name="T3" fmla="*/ 20727 h 159"/>
              <a:gd name="T4" fmla="*/ 30897 w 160"/>
              <a:gd name="T5" fmla="*/ 345456 h 159"/>
              <a:gd name="T6" fmla="*/ 490915 w 160"/>
              <a:gd name="T7" fmla="*/ 376547 h 159"/>
              <a:gd name="T8" fmla="*/ 518378 w 160"/>
              <a:gd name="T9" fmla="*/ 20727 h 159"/>
              <a:gd name="T10" fmla="*/ 549275 w 160"/>
              <a:gd name="T11" fmla="*/ 10364 h 159"/>
              <a:gd name="T12" fmla="*/ 497780 w 160"/>
              <a:gd name="T13" fmla="*/ 345456 h 159"/>
              <a:gd name="T14" fmla="*/ 61793 w 160"/>
              <a:gd name="T15" fmla="*/ 352365 h 159"/>
              <a:gd name="T16" fmla="*/ 54928 w 160"/>
              <a:gd name="T17" fmla="*/ 20727 h 159"/>
              <a:gd name="T18" fmla="*/ 497780 w 160"/>
              <a:gd name="T19" fmla="*/ 345456 h 159"/>
              <a:gd name="T20" fmla="*/ 291802 w 160"/>
              <a:gd name="T21" fmla="*/ 421456 h 159"/>
              <a:gd name="T22" fmla="*/ 343297 w 160"/>
              <a:gd name="T23" fmla="*/ 411093 h 159"/>
              <a:gd name="T24" fmla="*/ 230009 w 160"/>
              <a:gd name="T25" fmla="*/ 397274 h 159"/>
              <a:gd name="T26" fmla="*/ 230009 w 160"/>
              <a:gd name="T27" fmla="*/ 421456 h 159"/>
              <a:gd name="T28" fmla="*/ 271205 w 160"/>
              <a:gd name="T29" fmla="*/ 449093 h 159"/>
              <a:gd name="T30" fmla="*/ 192246 w 160"/>
              <a:gd name="T31" fmla="*/ 545820 h 159"/>
              <a:gd name="T32" fmla="*/ 205978 w 160"/>
              <a:gd name="T33" fmla="*/ 545820 h 159"/>
              <a:gd name="T34" fmla="*/ 271205 w 160"/>
              <a:gd name="T35" fmla="*/ 535457 h 159"/>
              <a:gd name="T36" fmla="*/ 291802 w 160"/>
              <a:gd name="T37" fmla="*/ 535457 h 159"/>
              <a:gd name="T38" fmla="*/ 353596 w 160"/>
              <a:gd name="T39" fmla="*/ 542366 h 159"/>
              <a:gd name="T40" fmla="*/ 370761 w 160"/>
              <a:gd name="T41" fmla="*/ 542366 h 159"/>
              <a:gd name="T42" fmla="*/ 291802 w 160"/>
              <a:gd name="T43" fmla="*/ 449093 h 159"/>
              <a:gd name="T44" fmla="*/ 401657 w 160"/>
              <a:gd name="T45" fmla="*/ 162364 h 159"/>
              <a:gd name="T46" fmla="*/ 387925 w 160"/>
              <a:gd name="T47" fmla="*/ 89819 h 159"/>
              <a:gd name="T48" fmla="*/ 305534 w 160"/>
              <a:gd name="T49" fmla="*/ 69091 h 159"/>
              <a:gd name="T50" fmla="*/ 315833 w 160"/>
              <a:gd name="T51" fmla="*/ 162364 h 159"/>
              <a:gd name="T52" fmla="*/ 370761 w 160"/>
              <a:gd name="T53" fmla="*/ 103637 h 159"/>
              <a:gd name="T54" fmla="*/ 326132 w 160"/>
              <a:gd name="T55" fmla="*/ 141637 h 159"/>
              <a:gd name="T56" fmla="*/ 267772 w 160"/>
              <a:gd name="T57" fmla="*/ 317819 h 159"/>
              <a:gd name="T58" fmla="*/ 377627 w 160"/>
              <a:gd name="T59" fmla="*/ 190001 h 159"/>
              <a:gd name="T60" fmla="*/ 281503 w 160"/>
              <a:gd name="T61" fmla="*/ 89819 h 159"/>
              <a:gd name="T62" fmla="*/ 151051 w 160"/>
              <a:gd name="T63" fmla="*/ 200364 h 159"/>
              <a:gd name="T64" fmla="*/ 257473 w 160"/>
              <a:gd name="T65" fmla="*/ 103637 h 159"/>
              <a:gd name="T66" fmla="*/ 267772 w 160"/>
              <a:gd name="T67" fmla="*/ 210728 h 159"/>
              <a:gd name="T68" fmla="*/ 267772 w 160"/>
              <a:gd name="T69" fmla="*/ 297092 h 159"/>
              <a:gd name="T70" fmla="*/ 257473 w 160"/>
              <a:gd name="T71" fmla="*/ 103637 h 15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59">
                <a:moveTo>
                  <a:pt x="157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6"/>
                  <a:pt x="3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100"/>
                  <a:pt x="9" y="100"/>
                  <a:pt x="9" y="100"/>
                </a:cubicBezTo>
                <a:cubicBezTo>
                  <a:pt x="9" y="105"/>
                  <a:pt x="13" y="109"/>
                  <a:pt x="18" y="109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48" y="109"/>
                  <a:pt x="151" y="105"/>
                  <a:pt x="151" y="100"/>
                </a:cubicBezTo>
                <a:cubicBezTo>
                  <a:pt x="151" y="6"/>
                  <a:pt x="151" y="6"/>
                  <a:pt x="151" y="6"/>
                </a:cubicBezTo>
                <a:cubicBezTo>
                  <a:pt x="157" y="6"/>
                  <a:pt x="157" y="6"/>
                  <a:pt x="157" y="6"/>
                </a:cubicBezTo>
                <a:cubicBezTo>
                  <a:pt x="159" y="6"/>
                  <a:pt x="160" y="5"/>
                  <a:pt x="160" y="3"/>
                </a:cubicBezTo>
                <a:cubicBezTo>
                  <a:pt x="160" y="1"/>
                  <a:pt x="159" y="0"/>
                  <a:pt x="157" y="0"/>
                </a:cubicBezTo>
                <a:close/>
                <a:moveTo>
                  <a:pt x="145" y="100"/>
                </a:moveTo>
                <a:cubicBezTo>
                  <a:pt x="145" y="101"/>
                  <a:pt x="144" y="102"/>
                  <a:pt x="143" y="10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7" y="102"/>
                  <a:pt x="16" y="101"/>
                  <a:pt x="16" y="100"/>
                </a:cubicBezTo>
                <a:cubicBezTo>
                  <a:pt x="16" y="6"/>
                  <a:pt x="16" y="6"/>
                  <a:pt x="16" y="6"/>
                </a:cubicBezTo>
                <a:cubicBezTo>
                  <a:pt x="145" y="6"/>
                  <a:pt x="145" y="6"/>
                  <a:pt x="145" y="6"/>
                </a:cubicBezTo>
                <a:lnTo>
                  <a:pt x="145" y="100"/>
                </a:lnTo>
                <a:close/>
                <a:moveTo>
                  <a:pt x="85" y="130"/>
                </a:moveTo>
                <a:cubicBezTo>
                  <a:pt x="85" y="122"/>
                  <a:pt x="85" y="122"/>
                  <a:pt x="85" y="122"/>
                </a:cubicBezTo>
                <a:cubicBezTo>
                  <a:pt x="96" y="122"/>
                  <a:pt x="96" y="122"/>
                  <a:pt x="96" y="122"/>
                </a:cubicBezTo>
                <a:cubicBezTo>
                  <a:pt x="98" y="122"/>
                  <a:pt x="100" y="120"/>
                  <a:pt x="100" y="119"/>
                </a:cubicBezTo>
                <a:cubicBezTo>
                  <a:pt x="100" y="117"/>
                  <a:pt x="98" y="115"/>
                  <a:pt x="9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5" y="115"/>
                  <a:pt x="64" y="117"/>
                  <a:pt x="64" y="119"/>
                </a:cubicBezTo>
                <a:cubicBezTo>
                  <a:pt x="64" y="120"/>
                  <a:pt x="65" y="122"/>
                  <a:pt x="67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56" y="153"/>
                  <a:pt x="56" y="153"/>
                  <a:pt x="56" y="153"/>
                </a:cubicBezTo>
                <a:cubicBezTo>
                  <a:pt x="55" y="154"/>
                  <a:pt x="55" y="156"/>
                  <a:pt x="56" y="158"/>
                </a:cubicBezTo>
                <a:cubicBezTo>
                  <a:pt x="56" y="158"/>
                  <a:pt x="57" y="159"/>
                  <a:pt x="58" y="159"/>
                </a:cubicBezTo>
                <a:cubicBezTo>
                  <a:pt x="59" y="159"/>
                  <a:pt x="60" y="158"/>
                  <a:pt x="60" y="158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157"/>
                  <a:pt x="80" y="159"/>
                  <a:pt x="82" y="159"/>
                </a:cubicBezTo>
                <a:cubicBezTo>
                  <a:pt x="84" y="159"/>
                  <a:pt x="85" y="157"/>
                  <a:pt x="85" y="155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104" y="158"/>
                  <a:pt x="105" y="158"/>
                  <a:pt x="106" y="158"/>
                </a:cubicBezTo>
                <a:cubicBezTo>
                  <a:pt x="106" y="158"/>
                  <a:pt x="107" y="158"/>
                  <a:pt x="108" y="157"/>
                </a:cubicBezTo>
                <a:cubicBezTo>
                  <a:pt x="109" y="156"/>
                  <a:pt x="109" y="154"/>
                  <a:pt x="108" y="153"/>
                </a:cubicBezTo>
                <a:lnTo>
                  <a:pt x="85" y="130"/>
                </a:lnTo>
                <a:close/>
                <a:moveTo>
                  <a:pt x="92" y="47"/>
                </a:moveTo>
                <a:cubicBezTo>
                  <a:pt x="117" y="47"/>
                  <a:pt x="117" y="47"/>
                  <a:pt x="117" y="47"/>
                </a:cubicBezTo>
                <a:cubicBezTo>
                  <a:pt x="119" y="47"/>
                  <a:pt x="120" y="46"/>
                  <a:pt x="120" y="44"/>
                </a:cubicBezTo>
                <a:cubicBezTo>
                  <a:pt x="120" y="37"/>
                  <a:pt x="118" y="31"/>
                  <a:pt x="113" y="26"/>
                </a:cubicBezTo>
                <a:cubicBezTo>
                  <a:pt x="108" y="20"/>
                  <a:pt x="100" y="16"/>
                  <a:pt x="92" y="16"/>
                </a:cubicBezTo>
                <a:cubicBezTo>
                  <a:pt x="90" y="16"/>
                  <a:pt x="89" y="18"/>
                  <a:pt x="89" y="20"/>
                </a:cubicBezTo>
                <a:cubicBezTo>
                  <a:pt x="89" y="44"/>
                  <a:pt x="89" y="44"/>
                  <a:pt x="89" y="44"/>
                </a:cubicBezTo>
                <a:cubicBezTo>
                  <a:pt x="89" y="46"/>
                  <a:pt x="90" y="47"/>
                  <a:pt x="92" y="47"/>
                </a:cubicBezTo>
                <a:close/>
                <a:moveTo>
                  <a:pt x="95" y="23"/>
                </a:moveTo>
                <a:cubicBezTo>
                  <a:pt x="100" y="24"/>
                  <a:pt x="105" y="26"/>
                  <a:pt x="108" y="30"/>
                </a:cubicBezTo>
                <a:cubicBezTo>
                  <a:pt x="111" y="33"/>
                  <a:pt x="113" y="37"/>
                  <a:pt x="113" y="41"/>
                </a:cubicBezTo>
                <a:cubicBezTo>
                  <a:pt x="95" y="41"/>
                  <a:pt x="95" y="41"/>
                  <a:pt x="95" y="41"/>
                </a:cubicBezTo>
                <a:lnTo>
                  <a:pt x="95" y="23"/>
                </a:lnTo>
                <a:close/>
                <a:moveTo>
                  <a:pt x="78" y="92"/>
                </a:moveTo>
                <a:cubicBezTo>
                  <a:pt x="97" y="92"/>
                  <a:pt x="113" y="77"/>
                  <a:pt x="113" y="58"/>
                </a:cubicBezTo>
                <a:cubicBezTo>
                  <a:pt x="113" y="56"/>
                  <a:pt x="112" y="55"/>
                  <a:pt x="110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82" y="26"/>
                  <a:pt x="82" y="26"/>
                  <a:pt x="82" y="26"/>
                </a:cubicBezTo>
                <a:cubicBezTo>
                  <a:pt x="82" y="25"/>
                  <a:pt x="80" y="23"/>
                  <a:pt x="78" y="23"/>
                </a:cubicBezTo>
                <a:cubicBezTo>
                  <a:pt x="59" y="23"/>
                  <a:pt x="44" y="39"/>
                  <a:pt x="44" y="58"/>
                </a:cubicBezTo>
                <a:cubicBezTo>
                  <a:pt x="44" y="77"/>
                  <a:pt x="59" y="92"/>
                  <a:pt x="78" y="92"/>
                </a:cubicBezTo>
                <a:close/>
                <a:moveTo>
                  <a:pt x="75" y="30"/>
                </a:moveTo>
                <a:cubicBezTo>
                  <a:pt x="75" y="58"/>
                  <a:pt x="75" y="58"/>
                  <a:pt x="75" y="58"/>
                </a:cubicBezTo>
                <a:cubicBezTo>
                  <a:pt x="75" y="60"/>
                  <a:pt x="76" y="61"/>
                  <a:pt x="78" y="61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5" y="75"/>
                  <a:pt x="93" y="86"/>
                  <a:pt x="78" y="86"/>
                </a:cubicBezTo>
                <a:cubicBezTo>
                  <a:pt x="63" y="86"/>
                  <a:pt x="50" y="73"/>
                  <a:pt x="50" y="58"/>
                </a:cubicBezTo>
                <a:cubicBezTo>
                  <a:pt x="50" y="43"/>
                  <a:pt x="61" y="31"/>
                  <a:pt x="75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28" name="Freeform 48">
            <a:extLst>
              <a:ext uri="{FF2B5EF4-FFF2-40B4-BE49-F238E27FC236}">
                <a16:creationId xmlns:a16="http://schemas.microsoft.com/office/drawing/2014/main" id="{83462DF6-FD99-4DE1-B3B2-2AE6827BFB9A}"/>
              </a:ext>
            </a:extLst>
          </p:cNvPr>
          <p:cNvSpPr>
            <a:spLocks noEditPoints="1"/>
          </p:cNvSpPr>
          <p:nvPr/>
        </p:nvSpPr>
        <p:spPr bwMode="auto">
          <a:xfrm>
            <a:off x="10731852" y="1285103"/>
            <a:ext cx="443070" cy="423222"/>
          </a:xfrm>
          <a:custGeom>
            <a:avLst/>
            <a:gdLst>
              <a:gd name="T0" fmla="*/ 319117 w 161"/>
              <a:gd name="T1" fmla="*/ 479941 h 160"/>
              <a:gd name="T2" fmla="*/ 411764 w 161"/>
              <a:gd name="T3" fmla="*/ 435054 h 160"/>
              <a:gd name="T4" fmla="*/ 367156 w 161"/>
              <a:gd name="T5" fmla="*/ 362545 h 160"/>
              <a:gd name="T6" fmla="*/ 391176 w 161"/>
              <a:gd name="T7" fmla="*/ 424696 h 160"/>
              <a:gd name="T8" fmla="*/ 343137 w 161"/>
              <a:gd name="T9" fmla="*/ 421243 h 160"/>
              <a:gd name="T10" fmla="*/ 301960 w 161"/>
              <a:gd name="T11" fmla="*/ 514469 h 160"/>
              <a:gd name="T12" fmla="*/ 257352 w 161"/>
              <a:gd name="T13" fmla="*/ 497205 h 160"/>
              <a:gd name="T14" fmla="*/ 161274 w 161"/>
              <a:gd name="T15" fmla="*/ 521375 h 160"/>
              <a:gd name="T16" fmla="*/ 120098 w 161"/>
              <a:gd name="T17" fmla="*/ 504111 h 160"/>
              <a:gd name="T18" fmla="*/ 72059 w 161"/>
              <a:gd name="T19" fmla="*/ 417790 h 160"/>
              <a:gd name="T20" fmla="*/ 27451 w 161"/>
              <a:gd name="T21" fmla="*/ 397073 h 160"/>
              <a:gd name="T22" fmla="*/ 61765 w 161"/>
              <a:gd name="T23" fmla="*/ 365998 h 160"/>
              <a:gd name="T24" fmla="*/ 27451 w 161"/>
              <a:gd name="T25" fmla="*/ 272772 h 160"/>
              <a:gd name="T26" fmla="*/ 85784 w 161"/>
              <a:gd name="T27" fmla="*/ 248603 h 160"/>
              <a:gd name="T28" fmla="*/ 120098 w 161"/>
              <a:gd name="T29" fmla="*/ 162282 h 160"/>
              <a:gd name="T30" fmla="*/ 161274 w 161"/>
              <a:gd name="T31" fmla="*/ 151924 h 160"/>
              <a:gd name="T32" fmla="*/ 181862 w 161"/>
              <a:gd name="T33" fmla="*/ 141565 h 160"/>
              <a:gd name="T34" fmla="*/ 116666 w 161"/>
              <a:gd name="T35" fmla="*/ 138113 h 160"/>
              <a:gd name="T36" fmla="*/ 72059 w 161"/>
              <a:gd name="T37" fmla="*/ 227886 h 160"/>
              <a:gd name="T38" fmla="*/ 20588 w 161"/>
              <a:gd name="T39" fmla="*/ 303848 h 160"/>
              <a:gd name="T40" fmla="*/ 6863 w 161"/>
              <a:gd name="T41" fmla="*/ 383262 h 160"/>
              <a:gd name="T42" fmla="*/ 54902 w 161"/>
              <a:gd name="T43" fmla="*/ 448866 h 160"/>
              <a:gd name="T44" fmla="*/ 99510 w 161"/>
              <a:gd name="T45" fmla="*/ 517922 h 160"/>
              <a:gd name="T46" fmla="*/ 188725 w 161"/>
              <a:gd name="T47" fmla="*/ 511016 h 160"/>
              <a:gd name="T48" fmla="*/ 284803 w 161"/>
              <a:gd name="T49" fmla="*/ 545544 h 160"/>
              <a:gd name="T50" fmla="*/ 277941 w 161"/>
              <a:gd name="T51" fmla="*/ 400526 h 160"/>
              <a:gd name="T52" fmla="*/ 281372 w 161"/>
              <a:gd name="T53" fmla="*/ 334923 h 160"/>
              <a:gd name="T54" fmla="*/ 144117 w 161"/>
              <a:gd name="T55" fmla="*/ 334923 h 160"/>
              <a:gd name="T56" fmla="*/ 212745 w 161"/>
              <a:gd name="T57" fmla="*/ 245150 h 160"/>
              <a:gd name="T58" fmla="*/ 356862 w 161"/>
              <a:gd name="T59" fmla="*/ 24170 h 160"/>
              <a:gd name="T60" fmla="*/ 298529 w 161"/>
              <a:gd name="T61" fmla="*/ 34528 h 160"/>
              <a:gd name="T62" fmla="*/ 267647 w 161"/>
              <a:gd name="T63" fmla="*/ 89773 h 160"/>
              <a:gd name="T64" fmla="*/ 226470 w 161"/>
              <a:gd name="T65" fmla="*/ 151924 h 160"/>
              <a:gd name="T66" fmla="*/ 274509 w 161"/>
              <a:gd name="T67" fmla="*/ 227886 h 160"/>
              <a:gd name="T68" fmla="*/ 281372 w 161"/>
              <a:gd name="T69" fmla="*/ 286583 h 160"/>
              <a:gd name="T70" fmla="*/ 356862 w 161"/>
              <a:gd name="T71" fmla="*/ 290036 h 160"/>
              <a:gd name="T72" fmla="*/ 425489 w 161"/>
              <a:gd name="T73" fmla="*/ 303848 h 160"/>
              <a:gd name="T74" fmla="*/ 480391 w 161"/>
              <a:gd name="T75" fmla="*/ 293489 h 160"/>
              <a:gd name="T76" fmla="*/ 504411 w 161"/>
              <a:gd name="T77" fmla="*/ 227886 h 160"/>
              <a:gd name="T78" fmla="*/ 552450 w 161"/>
              <a:gd name="T79" fmla="*/ 151924 h 160"/>
              <a:gd name="T80" fmla="*/ 511274 w 161"/>
              <a:gd name="T81" fmla="*/ 89773 h 160"/>
              <a:gd name="T82" fmla="*/ 463234 w 161"/>
              <a:gd name="T83" fmla="*/ 41434 h 160"/>
              <a:gd name="T84" fmla="*/ 401470 w 161"/>
              <a:gd name="T85" fmla="*/ 0 h 160"/>
              <a:gd name="T86" fmla="*/ 480391 w 161"/>
              <a:gd name="T87" fmla="*/ 55245 h 160"/>
              <a:gd name="T88" fmla="*/ 497548 w 161"/>
              <a:gd name="T89" fmla="*/ 72509 h 160"/>
              <a:gd name="T90" fmla="*/ 507842 w 161"/>
              <a:gd name="T91" fmla="*/ 151924 h 160"/>
              <a:gd name="T92" fmla="*/ 528430 w 161"/>
              <a:gd name="T93" fmla="*/ 176093 h 160"/>
              <a:gd name="T94" fmla="*/ 483823 w 161"/>
              <a:gd name="T95" fmla="*/ 238244 h 160"/>
              <a:gd name="T96" fmla="*/ 480391 w 161"/>
              <a:gd name="T97" fmla="*/ 272772 h 160"/>
              <a:gd name="T98" fmla="*/ 411764 w 161"/>
              <a:gd name="T99" fmla="*/ 272772 h 160"/>
              <a:gd name="T100" fmla="*/ 377450 w 161"/>
              <a:gd name="T101" fmla="*/ 303848 h 160"/>
              <a:gd name="T102" fmla="*/ 329411 w 161"/>
              <a:gd name="T103" fmla="*/ 255508 h 160"/>
              <a:gd name="T104" fmla="*/ 298529 w 161"/>
              <a:gd name="T105" fmla="*/ 269319 h 160"/>
              <a:gd name="T106" fmla="*/ 298529 w 161"/>
              <a:gd name="T107" fmla="*/ 238244 h 160"/>
              <a:gd name="T108" fmla="*/ 250490 w 161"/>
              <a:gd name="T109" fmla="*/ 176093 h 160"/>
              <a:gd name="T110" fmla="*/ 271078 w 161"/>
              <a:gd name="T111" fmla="*/ 151924 h 160"/>
              <a:gd name="T112" fmla="*/ 284803 w 161"/>
              <a:gd name="T113" fmla="*/ 72509 h 160"/>
              <a:gd name="T114" fmla="*/ 298529 w 161"/>
              <a:gd name="T115" fmla="*/ 55245 h 160"/>
              <a:gd name="T116" fmla="*/ 367156 w 161"/>
              <a:gd name="T117" fmla="*/ 55245 h 160"/>
              <a:gd name="T118" fmla="*/ 401470 w 161"/>
              <a:gd name="T119" fmla="*/ 20717 h 160"/>
              <a:gd name="T120" fmla="*/ 449509 w 161"/>
              <a:gd name="T121" fmla="*/ 72509 h 160"/>
              <a:gd name="T122" fmla="*/ 391176 w 161"/>
              <a:gd name="T123" fmla="*/ 96679 h 160"/>
              <a:gd name="T124" fmla="*/ 346568 w 161"/>
              <a:gd name="T125" fmla="*/ 162282 h 16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1" h="160">
                <a:moveTo>
                  <a:pt x="83" y="158"/>
                </a:moveTo>
                <a:cubicBezTo>
                  <a:pt x="91" y="155"/>
                  <a:pt x="91" y="155"/>
                  <a:pt x="91" y="155"/>
                </a:cubicBezTo>
                <a:cubicBezTo>
                  <a:pt x="95" y="153"/>
                  <a:pt x="97" y="148"/>
                  <a:pt x="95" y="144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7" y="136"/>
                  <a:pt x="101" y="132"/>
                  <a:pt x="104" y="128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11" y="131"/>
                  <a:pt x="113" y="131"/>
                  <a:pt x="115" y="130"/>
                </a:cubicBezTo>
                <a:cubicBezTo>
                  <a:pt x="117" y="129"/>
                  <a:pt x="119" y="128"/>
                  <a:pt x="120" y="126"/>
                </a:cubicBezTo>
                <a:cubicBezTo>
                  <a:pt x="123" y="118"/>
                  <a:pt x="123" y="118"/>
                  <a:pt x="123" y="118"/>
                </a:cubicBezTo>
                <a:cubicBezTo>
                  <a:pt x="125" y="113"/>
                  <a:pt x="123" y="109"/>
                  <a:pt x="118" y="107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09" y="103"/>
                  <a:pt x="107" y="104"/>
                  <a:pt x="107" y="105"/>
                </a:cubicBezTo>
                <a:cubicBezTo>
                  <a:pt x="106" y="107"/>
                  <a:pt x="107" y="109"/>
                  <a:pt x="109" y="110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7" y="113"/>
                  <a:pt x="117" y="114"/>
                  <a:pt x="117" y="115"/>
                </a:cubicBezTo>
                <a:cubicBezTo>
                  <a:pt x="114" y="123"/>
                  <a:pt x="114" y="123"/>
                  <a:pt x="114" y="123"/>
                </a:cubicBezTo>
                <a:cubicBezTo>
                  <a:pt x="113" y="124"/>
                  <a:pt x="113" y="124"/>
                  <a:pt x="113" y="124"/>
                </a:cubicBezTo>
                <a:cubicBezTo>
                  <a:pt x="112" y="124"/>
                  <a:pt x="112" y="124"/>
                  <a:pt x="111" y="124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02" y="121"/>
                  <a:pt x="101" y="121"/>
                  <a:pt x="100" y="122"/>
                </a:cubicBezTo>
                <a:cubicBezTo>
                  <a:pt x="97" y="127"/>
                  <a:pt x="92" y="132"/>
                  <a:pt x="87" y="135"/>
                </a:cubicBezTo>
                <a:cubicBezTo>
                  <a:pt x="86" y="136"/>
                  <a:pt x="86" y="137"/>
                  <a:pt x="86" y="139"/>
                </a:cubicBezTo>
                <a:cubicBezTo>
                  <a:pt x="89" y="146"/>
                  <a:pt x="89" y="146"/>
                  <a:pt x="89" y="146"/>
                </a:cubicBezTo>
                <a:cubicBezTo>
                  <a:pt x="90" y="147"/>
                  <a:pt x="89" y="148"/>
                  <a:pt x="88" y="149"/>
                </a:cubicBezTo>
                <a:cubicBezTo>
                  <a:pt x="80" y="152"/>
                  <a:pt x="80" y="152"/>
                  <a:pt x="80" y="152"/>
                </a:cubicBezTo>
                <a:cubicBezTo>
                  <a:pt x="80" y="152"/>
                  <a:pt x="79" y="152"/>
                  <a:pt x="79" y="152"/>
                </a:cubicBezTo>
                <a:cubicBezTo>
                  <a:pt x="78" y="152"/>
                  <a:pt x="78" y="151"/>
                  <a:pt x="78" y="151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74" y="142"/>
                  <a:pt x="73" y="141"/>
                  <a:pt x="71" y="142"/>
                </a:cubicBezTo>
                <a:cubicBezTo>
                  <a:pt x="65" y="143"/>
                  <a:pt x="59" y="143"/>
                  <a:pt x="53" y="142"/>
                </a:cubicBezTo>
                <a:cubicBezTo>
                  <a:pt x="52" y="141"/>
                  <a:pt x="50" y="142"/>
                  <a:pt x="50" y="144"/>
                </a:cubicBezTo>
                <a:cubicBezTo>
                  <a:pt x="47" y="151"/>
                  <a:pt x="47" y="151"/>
                  <a:pt x="47" y="151"/>
                </a:cubicBezTo>
                <a:cubicBezTo>
                  <a:pt x="46" y="152"/>
                  <a:pt x="45" y="152"/>
                  <a:pt x="44" y="152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6" y="148"/>
                  <a:pt x="35" y="148"/>
                  <a:pt x="35" y="148"/>
                </a:cubicBezTo>
                <a:cubicBezTo>
                  <a:pt x="35" y="147"/>
                  <a:pt x="35" y="147"/>
                  <a:pt x="35" y="146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9" y="137"/>
                  <a:pt x="38" y="136"/>
                  <a:pt x="37" y="135"/>
                </a:cubicBezTo>
                <a:cubicBezTo>
                  <a:pt x="32" y="132"/>
                  <a:pt x="28" y="127"/>
                  <a:pt x="25" y="122"/>
                </a:cubicBezTo>
                <a:cubicBezTo>
                  <a:pt x="24" y="121"/>
                  <a:pt x="22" y="121"/>
                  <a:pt x="21" y="121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3" y="124"/>
                  <a:pt x="12" y="124"/>
                  <a:pt x="12" y="124"/>
                </a:cubicBezTo>
                <a:cubicBezTo>
                  <a:pt x="11" y="124"/>
                  <a:pt x="11" y="124"/>
                  <a:pt x="11" y="123"/>
                </a:cubicBezTo>
                <a:cubicBezTo>
                  <a:pt x="8" y="115"/>
                  <a:pt x="8" y="115"/>
                  <a:pt x="8" y="115"/>
                </a:cubicBezTo>
                <a:cubicBezTo>
                  <a:pt x="7" y="115"/>
                  <a:pt x="7" y="114"/>
                  <a:pt x="8" y="114"/>
                </a:cubicBezTo>
                <a:cubicBezTo>
                  <a:pt x="8" y="113"/>
                  <a:pt x="8" y="113"/>
                  <a:pt x="9" y="113"/>
                </a:cubicBezTo>
                <a:cubicBezTo>
                  <a:pt x="16" y="110"/>
                  <a:pt x="16" y="110"/>
                  <a:pt x="16" y="110"/>
                </a:cubicBezTo>
                <a:cubicBezTo>
                  <a:pt x="17" y="109"/>
                  <a:pt x="18" y="108"/>
                  <a:pt x="18" y="106"/>
                </a:cubicBezTo>
                <a:cubicBezTo>
                  <a:pt x="17" y="100"/>
                  <a:pt x="17" y="94"/>
                  <a:pt x="18" y="88"/>
                </a:cubicBezTo>
                <a:cubicBezTo>
                  <a:pt x="18" y="87"/>
                  <a:pt x="17" y="85"/>
                  <a:pt x="16" y="85"/>
                </a:cubicBezTo>
                <a:cubicBezTo>
                  <a:pt x="9" y="82"/>
                  <a:pt x="9" y="82"/>
                  <a:pt x="9" y="82"/>
                </a:cubicBezTo>
                <a:cubicBezTo>
                  <a:pt x="8" y="81"/>
                  <a:pt x="7" y="80"/>
                  <a:pt x="8" y="79"/>
                </a:cubicBezTo>
                <a:cubicBezTo>
                  <a:pt x="11" y="71"/>
                  <a:pt x="11" y="71"/>
                  <a:pt x="11" y="71"/>
                </a:cubicBezTo>
                <a:cubicBezTo>
                  <a:pt x="11" y="70"/>
                  <a:pt x="12" y="70"/>
                  <a:pt x="13" y="70"/>
                </a:cubicBezTo>
                <a:cubicBezTo>
                  <a:pt x="21" y="73"/>
                  <a:pt x="21" y="73"/>
                  <a:pt x="21" y="73"/>
                </a:cubicBezTo>
                <a:cubicBezTo>
                  <a:pt x="22" y="74"/>
                  <a:pt x="24" y="73"/>
                  <a:pt x="25" y="72"/>
                </a:cubicBezTo>
                <a:cubicBezTo>
                  <a:pt x="28" y="67"/>
                  <a:pt x="32" y="63"/>
                  <a:pt x="37" y="60"/>
                </a:cubicBezTo>
                <a:cubicBezTo>
                  <a:pt x="38" y="59"/>
                  <a:pt x="39" y="57"/>
                  <a:pt x="38" y="56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8"/>
                  <a:pt x="35" y="47"/>
                  <a:pt x="35" y="47"/>
                </a:cubicBezTo>
                <a:cubicBezTo>
                  <a:pt x="35" y="46"/>
                  <a:pt x="36" y="46"/>
                  <a:pt x="36" y="46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2"/>
                  <a:pt x="45" y="42"/>
                  <a:pt x="46" y="43"/>
                </a:cubicBezTo>
                <a:cubicBezTo>
                  <a:pt x="46" y="43"/>
                  <a:pt x="47" y="43"/>
                  <a:pt x="47" y="44"/>
                </a:cubicBezTo>
                <a:cubicBezTo>
                  <a:pt x="50" y="51"/>
                  <a:pt x="50" y="51"/>
                  <a:pt x="50" y="51"/>
                </a:cubicBezTo>
                <a:cubicBezTo>
                  <a:pt x="51" y="53"/>
                  <a:pt x="52" y="53"/>
                  <a:pt x="54" y="53"/>
                </a:cubicBezTo>
                <a:cubicBezTo>
                  <a:pt x="56" y="52"/>
                  <a:pt x="57" y="50"/>
                  <a:pt x="56" y="49"/>
                </a:cubicBezTo>
                <a:cubicBezTo>
                  <a:pt x="53" y="41"/>
                  <a:pt x="53" y="41"/>
                  <a:pt x="53" y="41"/>
                </a:cubicBezTo>
                <a:cubicBezTo>
                  <a:pt x="52" y="39"/>
                  <a:pt x="50" y="37"/>
                  <a:pt x="48" y="37"/>
                </a:cubicBezTo>
                <a:cubicBezTo>
                  <a:pt x="47" y="36"/>
                  <a:pt x="46" y="36"/>
                  <a:pt x="45" y="36"/>
                </a:cubicBezTo>
                <a:cubicBezTo>
                  <a:pt x="44" y="36"/>
                  <a:pt x="43" y="36"/>
                  <a:pt x="42" y="37"/>
                </a:cubicBezTo>
                <a:cubicBezTo>
                  <a:pt x="34" y="40"/>
                  <a:pt x="34" y="40"/>
                  <a:pt x="34" y="40"/>
                </a:cubicBezTo>
                <a:cubicBezTo>
                  <a:pt x="32" y="41"/>
                  <a:pt x="30" y="42"/>
                  <a:pt x="29" y="44"/>
                </a:cubicBezTo>
                <a:cubicBezTo>
                  <a:pt x="29" y="47"/>
                  <a:pt x="29" y="49"/>
                  <a:pt x="29" y="51"/>
                </a:cubicBezTo>
                <a:cubicBezTo>
                  <a:pt x="31" y="56"/>
                  <a:pt x="31" y="56"/>
                  <a:pt x="31" y="56"/>
                </a:cubicBezTo>
                <a:cubicBezTo>
                  <a:pt x="27" y="59"/>
                  <a:pt x="24" y="62"/>
                  <a:pt x="21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2" y="63"/>
                  <a:pt x="7" y="65"/>
                  <a:pt x="5" y="69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81"/>
                  <a:pt x="2" y="86"/>
                  <a:pt x="6" y="88"/>
                </a:cubicBezTo>
                <a:cubicBezTo>
                  <a:pt x="11" y="90"/>
                  <a:pt x="11" y="90"/>
                  <a:pt x="11" y="90"/>
                </a:cubicBezTo>
                <a:cubicBezTo>
                  <a:pt x="10" y="95"/>
                  <a:pt x="10" y="100"/>
                  <a:pt x="11" y="105"/>
                </a:cubicBezTo>
                <a:cubicBezTo>
                  <a:pt x="6" y="107"/>
                  <a:pt x="6" y="107"/>
                  <a:pt x="6" y="107"/>
                </a:cubicBezTo>
                <a:cubicBezTo>
                  <a:pt x="4" y="108"/>
                  <a:pt x="2" y="109"/>
                  <a:pt x="2" y="111"/>
                </a:cubicBezTo>
                <a:cubicBezTo>
                  <a:pt x="1" y="113"/>
                  <a:pt x="1" y="116"/>
                  <a:pt x="2" y="118"/>
                </a:cubicBezTo>
                <a:cubicBezTo>
                  <a:pt x="5" y="126"/>
                  <a:pt x="5" y="126"/>
                  <a:pt x="5" y="126"/>
                </a:cubicBezTo>
                <a:cubicBezTo>
                  <a:pt x="6" y="128"/>
                  <a:pt x="7" y="129"/>
                  <a:pt x="9" y="130"/>
                </a:cubicBezTo>
                <a:cubicBezTo>
                  <a:pt x="12" y="131"/>
                  <a:pt x="14" y="131"/>
                  <a:pt x="16" y="130"/>
                </a:cubicBezTo>
                <a:cubicBezTo>
                  <a:pt x="21" y="128"/>
                  <a:pt x="21" y="128"/>
                  <a:pt x="21" y="128"/>
                </a:cubicBezTo>
                <a:cubicBezTo>
                  <a:pt x="24" y="132"/>
                  <a:pt x="27" y="136"/>
                  <a:pt x="31" y="139"/>
                </a:cubicBezTo>
                <a:cubicBezTo>
                  <a:pt x="29" y="144"/>
                  <a:pt x="29" y="144"/>
                  <a:pt x="29" y="144"/>
                </a:cubicBezTo>
                <a:cubicBezTo>
                  <a:pt x="28" y="146"/>
                  <a:pt x="28" y="148"/>
                  <a:pt x="29" y="150"/>
                </a:cubicBezTo>
                <a:cubicBezTo>
                  <a:pt x="30" y="152"/>
                  <a:pt x="32" y="154"/>
                  <a:pt x="34" y="155"/>
                </a:cubicBezTo>
                <a:cubicBezTo>
                  <a:pt x="42" y="158"/>
                  <a:pt x="42" y="158"/>
                  <a:pt x="42" y="158"/>
                </a:cubicBezTo>
                <a:cubicBezTo>
                  <a:pt x="46" y="160"/>
                  <a:pt x="51" y="158"/>
                  <a:pt x="53" y="153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60" y="149"/>
                  <a:pt x="65" y="149"/>
                  <a:pt x="70" y="148"/>
                </a:cubicBezTo>
                <a:cubicBezTo>
                  <a:pt x="72" y="153"/>
                  <a:pt x="72" y="153"/>
                  <a:pt x="72" y="153"/>
                </a:cubicBezTo>
                <a:cubicBezTo>
                  <a:pt x="73" y="155"/>
                  <a:pt x="74" y="157"/>
                  <a:pt x="76" y="158"/>
                </a:cubicBezTo>
                <a:cubicBezTo>
                  <a:pt x="78" y="159"/>
                  <a:pt x="81" y="159"/>
                  <a:pt x="83" y="158"/>
                </a:cubicBezTo>
                <a:close/>
                <a:moveTo>
                  <a:pt x="36" y="97"/>
                </a:moveTo>
                <a:cubicBezTo>
                  <a:pt x="36" y="112"/>
                  <a:pt x="48" y="124"/>
                  <a:pt x="62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69" y="123"/>
                  <a:pt x="76" y="121"/>
                  <a:pt x="81" y="116"/>
                </a:cubicBezTo>
                <a:cubicBezTo>
                  <a:pt x="86" y="111"/>
                  <a:pt x="89" y="104"/>
                  <a:pt x="89" y="97"/>
                </a:cubicBezTo>
                <a:cubicBezTo>
                  <a:pt x="89" y="95"/>
                  <a:pt x="87" y="94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4" y="94"/>
                  <a:pt x="82" y="95"/>
                  <a:pt x="82" y="97"/>
                </a:cubicBezTo>
                <a:cubicBezTo>
                  <a:pt x="82" y="102"/>
                  <a:pt x="80" y="107"/>
                  <a:pt x="76" y="111"/>
                </a:cubicBezTo>
                <a:cubicBezTo>
                  <a:pt x="73" y="115"/>
                  <a:pt x="68" y="117"/>
                  <a:pt x="62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51" y="117"/>
                  <a:pt x="43" y="108"/>
                  <a:pt x="42" y="97"/>
                </a:cubicBezTo>
                <a:cubicBezTo>
                  <a:pt x="42" y="86"/>
                  <a:pt x="51" y="78"/>
                  <a:pt x="62" y="77"/>
                </a:cubicBezTo>
                <a:cubicBezTo>
                  <a:pt x="64" y="77"/>
                  <a:pt x="65" y="76"/>
                  <a:pt x="65" y="74"/>
                </a:cubicBezTo>
                <a:cubicBezTo>
                  <a:pt x="65" y="72"/>
                  <a:pt x="64" y="71"/>
                  <a:pt x="62" y="71"/>
                </a:cubicBezTo>
                <a:cubicBezTo>
                  <a:pt x="62" y="71"/>
                  <a:pt x="62" y="71"/>
                  <a:pt x="62" y="71"/>
                </a:cubicBezTo>
                <a:cubicBezTo>
                  <a:pt x="48" y="71"/>
                  <a:pt x="36" y="83"/>
                  <a:pt x="36" y="97"/>
                </a:cubicBezTo>
                <a:close/>
                <a:moveTo>
                  <a:pt x="117" y="0"/>
                </a:moveTo>
                <a:cubicBezTo>
                  <a:pt x="111" y="0"/>
                  <a:pt x="111" y="0"/>
                  <a:pt x="111" y="0"/>
                </a:cubicBezTo>
                <a:cubicBezTo>
                  <a:pt x="107" y="0"/>
                  <a:pt x="104" y="3"/>
                  <a:pt x="104" y="7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0" y="11"/>
                  <a:pt x="97" y="12"/>
                  <a:pt x="95" y="14"/>
                </a:cubicBezTo>
                <a:cubicBezTo>
                  <a:pt x="92" y="12"/>
                  <a:pt x="92" y="12"/>
                  <a:pt x="92" y="12"/>
                </a:cubicBezTo>
                <a:cubicBezTo>
                  <a:pt x="91" y="10"/>
                  <a:pt x="89" y="10"/>
                  <a:pt x="87" y="10"/>
                </a:cubicBezTo>
                <a:cubicBezTo>
                  <a:pt x="86" y="10"/>
                  <a:pt x="84" y="10"/>
                  <a:pt x="82" y="12"/>
                </a:cubicBezTo>
                <a:cubicBezTo>
                  <a:pt x="78" y="16"/>
                  <a:pt x="78" y="16"/>
                  <a:pt x="78" y="16"/>
                </a:cubicBezTo>
                <a:cubicBezTo>
                  <a:pt x="77" y="17"/>
                  <a:pt x="76" y="19"/>
                  <a:pt x="76" y="21"/>
                </a:cubicBezTo>
                <a:cubicBezTo>
                  <a:pt x="76" y="23"/>
                  <a:pt x="77" y="25"/>
                  <a:pt x="78" y="26"/>
                </a:cubicBezTo>
                <a:cubicBezTo>
                  <a:pt x="80" y="28"/>
                  <a:pt x="80" y="28"/>
                  <a:pt x="80" y="28"/>
                </a:cubicBezTo>
                <a:cubicBezTo>
                  <a:pt x="79" y="31"/>
                  <a:pt x="77" y="34"/>
                  <a:pt x="77" y="37"/>
                </a:cubicBezTo>
                <a:cubicBezTo>
                  <a:pt x="73" y="37"/>
                  <a:pt x="73" y="37"/>
                  <a:pt x="73" y="37"/>
                </a:cubicBezTo>
                <a:cubicBezTo>
                  <a:pt x="69" y="37"/>
                  <a:pt x="66" y="40"/>
                  <a:pt x="66" y="44"/>
                </a:cubicBezTo>
                <a:cubicBezTo>
                  <a:pt x="66" y="50"/>
                  <a:pt x="66" y="50"/>
                  <a:pt x="66" y="50"/>
                </a:cubicBezTo>
                <a:cubicBezTo>
                  <a:pt x="66" y="54"/>
                  <a:pt x="69" y="57"/>
                  <a:pt x="73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61"/>
                  <a:pt x="79" y="64"/>
                  <a:pt x="80" y="66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70"/>
                  <a:pt x="76" y="72"/>
                  <a:pt x="76" y="74"/>
                </a:cubicBezTo>
                <a:cubicBezTo>
                  <a:pt x="76" y="75"/>
                  <a:pt x="77" y="77"/>
                  <a:pt x="78" y="79"/>
                </a:cubicBezTo>
                <a:cubicBezTo>
                  <a:pt x="82" y="83"/>
                  <a:pt x="82" y="83"/>
                  <a:pt x="82" y="83"/>
                </a:cubicBezTo>
                <a:cubicBezTo>
                  <a:pt x="84" y="84"/>
                  <a:pt x="86" y="85"/>
                  <a:pt x="87" y="85"/>
                </a:cubicBezTo>
                <a:cubicBezTo>
                  <a:pt x="89" y="85"/>
                  <a:pt x="91" y="84"/>
                  <a:pt x="92" y="83"/>
                </a:cubicBezTo>
                <a:cubicBezTo>
                  <a:pt x="95" y="81"/>
                  <a:pt x="95" y="81"/>
                  <a:pt x="95" y="81"/>
                </a:cubicBezTo>
                <a:cubicBezTo>
                  <a:pt x="97" y="82"/>
                  <a:pt x="100" y="84"/>
                  <a:pt x="104" y="84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2"/>
                  <a:pt x="107" y="95"/>
                  <a:pt x="111" y="95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21" y="95"/>
                  <a:pt x="124" y="92"/>
                  <a:pt x="124" y="88"/>
                </a:cubicBezTo>
                <a:cubicBezTo>
                  <a:pt x="124" y="84"/>
                  <a:pt x="124" y="84"/>
                  <a:pt x="124" y="84"/>
                </a:cubicBezTo>
                <a:cubicBezTo>
                  <a:pt x="127" y="84"/>
                  <a:pt x="130" y="82"/>
                  <a:pt x="133" y="81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6" y="84"/>
                  <a:pt x="138" y="85"/>
                  <a:pt x="140" y="85"/>
                </a:cubicBezTo>
                <a:cubicBezTo>
                  <a:pt x="142" y="85"/>
                  <a:pt x="144" y="84"/>
                  <a:pt x="145" y="83"/>
                </a:cubicBezTo>
                <a:cubicBezTo>
                  <a:pt x="149" y="79"/>
                  <a:pt x="149" y="79"/>
                  <a:pt x="149" y="79"/>
                </a:cubicBezTo>
                <a:cubicBezTo>
                  <a:pt x="152" y="76"/>
                  <a:pt x="152" y="71"/>
                  <a:pt x="149" y="69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49" y="64"/>
                  <a:pt x="150" y="61"/>
                  <a:pt x="151" y="57"/>
                </a:cubicBezTo>
                <a:cubicBezTo>
                  <a:pt x="154" y="57"/>
                  <a:pt x="154" y="57"/>
                  <a:pt x="154" y="57"/>
                </a:cubicBezTo>
                <a:cubicBezTo>
                  <a:pt x="158" y="57"/>
                  <a:pt x="161" y="54"/>
                  <a:pt x="161" y="50"/>
                </a:cubicBezTo>
                <a:cubicBezTo>
                  <a:pt x="161" y="44"/>
                  <a:pt x="161" y="44"/>
                  <a:pt x="161" y="44"/>
                </a:cubicBezTo>
                <a:cubicBezTo>
                  <a:pt x="161" y="40"/>
                  <a:pt x="158" y="37"/>
                  <a:pt x="154" y="37"/>
                </a:cubicBezTo>
                <a:cubicBezTo>
                  <a:pt x="151" y="37"/>
                  <a:pt x="151" y="37"/>
                  <a:pt x="151" y="37"/>
                </a:cubicBezTo>
                <a:cubicBezTo>
                  <a:pt x="150" y="34"/>
                  <a:pt x="149" y="31"/>
                  <a:pt x="147" y="28"/>
                </a:cubicBezTo>
                <a:cubicBezTo>
                  <a:pt x="149" y="26"/>
                  <a:pt x="149" y="26"/>
                  <a:pt x="149" y="26"/>
                </a:cubicBezTo>
                <a:cubicBezTo>
                  <a:pt x="152" y="23"/>
                  <a:pt x="152" y="19"/>
                  <a:pt x="149" y="16"/>
                </a:cubicBezTo>
                <a:cubicBezTo>
                  <a:pt x="145" y="12"/>
                  <a:pt x="145" y="12"/>
                  <a:pt x="145" y="12"/>
                </a:cubicBezTo>
                <a:cubicBezTo>
                  <a:pt x="144" y="10"/>
                  <a:pt x="142" y="10"/>
                  <a:pt x="140" y="10"/>
                </a:cubicBezTo>
                <a:cubicBezTo>
                  <a:pt x="138" y="10"/>
                  <a:pt x="136" y="10"/>
                  <a:pt x="135" y="12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0" y="12"/>
                  <a:pt x="127" y="11"/>
                  <a:pt x="124" y="10"/>
                </a:cubicBezTo>
                <a:cubicBezTo>
                  <a:pt x="124" y="7"/>
                  <a:pt x="124" y="7"/>
                  <a:pt x="124" y="7"/>
                </a:cubicBezTo>
                <a:cubicBezTo>
                  <a:pt x="124" y="3"/>
                  <a:pt x="121" y="0"/>
                  <a:pt x="117" y="0"/>
                </a:cubicBezTo>
                <a:close/>
                <a:moveTo>
                  <a:pt x="131" y="21"/>
                </a:moveTo>
                <a:cubicBezTo>
                  <a:pt x="132" y="21"/>
                  <a:pt x="133" y="21"/>
                  <a:pt x="133" y="21"/>
                </a:cubicBezTo>
                <a:cubicBezTo>
                  <a:pt x="134" y="21"/>
                  <a:pt x="135" y="21"/>
                  <a:pt x="136" y="20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0" y="27"/>
                  <a:pt x="139" y="28"/>
                  <a:pt x="140" y="30"/>
                </a:cubicBezTo>
                <a:cubicBezTo>
                  <a:pt x="143" y="33"/>
                  <a:pt x="144" y="37"/>
                  <a:pt x="145" y="41"/>
                </a:cubicBezTo>
                <a:cubicBezTo>
                  <a:pt x="145" y="43"/>
                  <a:pt x="147" y="44"/>
                  <a:pt x="148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44"/>
                  <a:pt x="155" y="44"/>
                  <a:pt x="155" y="44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5" y="51"/>
                  <a:pt x="154" y="51"/>
                  <a:pt x="154" y="51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47" y="51"/>
                  <a:pt x="145" y="52"/>
                  <a:pt x="145" y="54"/>
                </a:cubicBezTo>
                <a:cubicBezTo>
                  <a:pt x="144" y="58"/>
                  <a:pt x="143" y="62"/>
                  <a:pt x="140" y="65"/>
                </a:cubicBezTo>
                <a:cubicBezTo>
                  <a:pt x="139" y="66"/>
                  <a:pt x="140" y="68"/>
                  <a:pt x="141" y="69"/>
                </a:cubicBezTo>
                <a:cubicBezTo>
                  <a:pt x="145" y="73"/>
                  <a:pt x="145" y="73"/>
                  <a:pt x="145" y="73"/>
                </a:cubicBezTo>
                <a:cubicBezTo>
                  <a:pt x="145" y="73"/>
                  <a:pt x="145" y="74"/>
                  <a:pt x="145" y="74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0" y="79"/>
                  <a:pt x="140" y="79"/>
                  <a:pt x="140" y="78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134" y="73"/>
                  <a:pt x="133" y="73"/>
                  <a:pt x="131" y="74"/>
                </a:cubicBezTo>
                <a:cubicBezTo>
                  <a:pt x="128" y="76"/>
                  <a:pt x="124" y="78"/>
                  <a:pt x="120" y="79"/>
                </a:cubicBezTo>
                <a:cubicBezTo>
                  <a:pt x="118" y="79"/>
                  <a:pt x="117" y="80"/>
                  <a:pt x="117" y="82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10" y="82"/>
                  <a:pt x="110" y="82"/>
                  <a:pt x="110" y="82"/>
                </a:cubicBezTo>
                <a:cubicBezTo>
                  <a:pt x="110" y="80"/>
                  <a:pt x="109" y="79"/>
                  <a:pt x="107" y="79"/>
                </a:cubicBezTo>
                <a:cubicBezTo>
                  <a:pt x="103" y="78"/>
                  <a:pt x="99" y="76"/>
                  <a:pt x="96" y="74"/>
                </a:cubicBezTo>
                <a:cubicBezTo>
                  <a:pt x="95" y="73"/>
                  <a:pt x="93" y="73"/>
                  <a:pt x="92" y="74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8"/>
                  <a:pt x="87" y="79"/>
                  <a:pt x="87" y="79"/>
                </a:cubicBezTo>
                <a:cubicBezTo>
                  <a:pt x="87" y="79"/>
                  <a:pt x="87" y="78"/>
                  <a:pt x="87" y="78"/>
                </a:cubicBezTo>
                <a:cubicBezTo>
                  <a:pt x="83" y="74"/>
                  <a:pt x="83" y="74"/>
                  <a:pt x="83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3"/>
                  <a:pt x="82" y="73"/>
                  <a:pt x="83" y="73"/>
                </a:cubicBezTo>
                <a:cubicBezTo>
                  <a:pt x="87" y="69"/>
                  <a:pt x="87" y="69"/>
                  <a:pt x="87" y="69"/>
                </a:cubicBezTo>
                <a:cubicBezTo>
                  <a:pt x="88" y="68"/>
                  <a:pt x="88" y="66"/>
                  <a:pt x="87" y="65"/>
                </a:cubicBezTo>
                <a:cubicBezTo>
                  <a:pt x="85" y="62"/>
                  <a:pt x="83" y="58"/>
                  <a:pt x="82" y="54"/>
                </a:cubicBezTo>
                <a:cubicBezTo>
                  <a:pt x="82" y="52"/>
                  <a:pt x="81" y="51"/>
                  <a:pt x="79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51"/>
                  <a:pt x="73" y="51"/>
                  <a:pt x="73" y="50"/>
                </a:cubicBezTo>
                <a:cubicBezTo>
                  <a:pt x="73" y="44"/>
                  <a:pt x="73" y="44"/>
                  <a:pt x="73" y="44"/>
                </a:cubicBezTo>
                <a:cubicBezTo>
                  <a:pt x="73" y="44"/>
                  <a:pt x="73" y="44"/>
                  <a:pt x="73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81" y="44"/>
                  <a:pt x="82" y="43"/>
                  <a:pt x="82" y="41"/>
                </a:cubicBezTo>
                <a:cubicBezTo>
                  <a:pt x="83" y="37"/>
                  <a:pt x="85" y="33"/>
                  <a:pt x="87" y="29"/>
                </a:cubicBezTo>
                <a:cubicBezTo>
                  <a:pt x="88" y="28"/>
                  <a:pt x="88" y="26"/>
                  <a:pt x="87" y="25"/>
                </a:cubicBezTo>
                <a:cubicBezTo>
                  <a:pt x="83" y="21"/>
                  <a:pt x="83" y="21"/>
                  <a:pt x="83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3" y="21"/>
                </a:cubicBezTo>
                <a:cubicBezTo>
                  <a:pt x="87" y="16"/>
                  <a:pt x="87" y="16"/>
                  <a:pt x="87" y="16"/>
                </a:cubicBezTo>
                <a:cubicBezTo>
                  <a:pt x="87" y="16"/>
                  <a:pt x="87" y="16"/>
                  <a:pt x="87" y="16"/>
                </a:cubicBezTo>
                <a:cubicBezTo>
                  <a:pt x="87" y="16"/>
                  <a:pt x="88" y="16"/>
                  <a:pt x="88" y="16"/>
                </a:cubicBezTo>
                <a:cubicBezTo>
                  <a:pt x="92" y="20"/>
                  <a:pt x="92" y="20"/>
                  <a:pt x="92" y="20"/>
                </a:cubicBezTo>
                <a:cubicBezTo>
                  <a:pt x="93" y="21"/>
                  <a:pt x="95" y="22"/>
                  <a:pt x="96" y="21"/>
                </a:cubicBezTo>
                <a:cubicBezTo>
                  <a:pt x="99" y="18"/>
                  <a:pt x="103" y="17"/>
                  <a:pt x="107" y="16"/>
                </a:cubicBezTo>
                <a:cubicBezTo>
                  <a:pt x="109" y="16"/>
                  <a:pt x="110" y="14"/>
                  <a:pt x="110" y="13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7"/>
                  <a:pt x="110" y="6"/>
                  <a:pt x="110" y="6"/>
                </a:cubicBezTo>
                <a:cubicBezTo>
                  <a:pt x="117" y="6"/>
                  <a:pt x="117" y="6"/>
                  <a:pt x="117" y="6"/>
                </a:cubicBezTo>
                <a:cubicBezTo>
                  <a:pt x="117" y="6"/>
                  <a:pt x="117" y="7"/>
                  <a:pt x="117" y="7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4"/>
                  <a:pt x="118" y="16"/>
                  <a:pt x="120" y="16"/>
                </a:cubicBezTo>
                <a:cubicBezTo>
                  <a:pt x="124" y="17"/>
                  <a:pt x="128" y="18"/>
                  <a:pt x="131" y="21"/>
                </a:cubicBezTo>
                <a:close/>
                <a:moveTo>
                  <a:pt x="94" y="47"/>
                </a:moveTo>
                <a:cubicBezTo>
                  <a:pt x="94" y="58"/>
                  <a:pt x="103" y="66"/>
                  <a:pt x="114" y="66"/>
                </a:cubicBezTo>
                <a:cubicBezTo>
                  <a:pt x="124" y="66"/>
                  <a:pt x="133" y="58"/>
                  <a:pt x="133" y="47"/>
                </a:cubicBezTo>
                <a:cubicBezTo>
                  <a:pt x="133" y="37"/>
                  <a:pt x="124" y="28"/>
                  <a:pt x="114" y="28"/>
                </a:cubicBezTo>
                <a:cubicBezTo>
                  <a:pt x="103" y="28"/>
                  <a:pt x="94" y="37"/>
                  <a:pt x="94" y="47"/>
                </a:cubicBezTo>
                <a:close/>
                <a:moveTo>
                  <a:pt x="126" y="47"/>
                </a:moveTo>
                <a:cubicBezTo>
                  <a:pt x="126" y="54"/>
                  <a:pt x="121" y="60"/>
                  <a:pt x="114" y="60"/>
                </a:cubicBezTo>
                <a:cubicBezTo>
                  <a:pt x="107" y="60"/>
                  <a:pt x="101" y="54"/>
                  <a:pt x="101" y="47"/>
                </a:cubicBezTo>
                <a:cubicBezTo>
                  <a:pt x="101" y="40"/>
                  <a:pt x="107" y="35"/>
                  <a:pt x="114" y="35"/>
                </a:cubicBezTo>
                <a:cubicBezTo>
                  <a:pt x="121" y="35"/>
                  <a:pt x="126" y="40"/>
                  <a:pt x="126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129" name="Freeform 13">
            <a:extLst>
              <a:ext uri="{FF2B5EF4-FFF2-40B4-BE49-F238E27FC236}">
                <a16:creationId xmlns:a16="http://schemas.microsoft.com/office/drawing/2014/main" id="{E304B8DD-B905-454E-8010-61B3F5FFDF21}"/>
              </a:ext>
            </a:extLst>
          </p:cNvPr>
          <p:cNvSpPr>
            <a:spLocks noEditPoints="1"/>
          </p:cNvSpPr>
          <p:nvPr/>
        </p:nvSpPr>
        <p:spPr bwMode="auto">
          <a:xfrm>
            <a:off x="1746378" y="5297210"/>
            <a:ext cx="440524" cy="423222"/>
          </a:xfrm>
          <a:custGeom>
            <a:avLst/>
            <a:gdLst>
              <a:gd name="T0" fmla="*/ 264339 w 160"/>
              <a:gd name="T1" fmla="*/ 452318 h 160"/>
              <a:gd name="T2" fmla="*/ 326132 w 160"/>
              <a:gd name="T3" fmla="*/ 500658 h 160"/>
              <a:gd name="T4" fmla="*/ 274638 w 160"/>
              <a:gd name="T5" fmla="*/ 390168 h 160"/>
              <a:gd name="T6" fmla="*/ 247174 w 160"/>
              <a:gd name="T7" fmla="*/ 500658 h 160"/>
              <a:gd name="T8" fmla="*/ 274638 w 160"/>
              <a:gd name="T9" fmla="*/ 473035 h 160"/>
              <a:gd name="T10" fmla="*/ 284936 w 160"/>
              <a:gd name="T11" fmla="*/ 151924 h 160"/>
              <a:gd name="T12" fmla="*/ 274638 w 160"/>
              <a:gd name="T13" fmla="*/ 0 h 160"/>
              <a:gd name="T14" fmla="*/ 264339 w 160"/>
              <a:gd name="T15" fmla="*/ 151924 h 160"/>
              <a:gd name="T16" fmla="*/ 274638 w 160"/>
              <a:gd name="T17" fmla="*/ 20717 h 160"/>
              <a:gd name="T18" fmla="*/ 274638 w 160"/>
              <a:gd name="T19" fmla="*/ 79415 h 160"/>
              <a:gd name="T20" fmla="*/ 449719 w 160"/>
              <a:gd name="T21" fmla="*/ 286583 h 160"/>
              <a:gd name="T22" fmla="*/ 497780 w 160"/>
              <a:gd name="T23" fmla="*/ 224433 h 160"/>
              <a:gd name="T24" fmla="*/ 387925 w 160"/>
              <a:gd name="T25" fmla="*/ 276225 h 160"/>
              <a:gd name="T26" fmla="*/ 470317 w 160"/>
              <a:gd name="T27" fmla="*/ 276225 h 160"/>
              <a:gd name="T28" fmla="*/ 497780 w 160"/>
              <a:gd name="T29" fmla="*/ 303848 h 160"/>
              <a:gd name="T30" fmla="*/ 0 w 160"/>
              <a:gd name="T31" fmla="*/ 276225 h 160"/>
              <a:gd name="T32" fmla="*/ 151051 w 160"/>
              <a:gd name="T33" fmla="*/ 286583 h 160"/>
              <a:gd name="T34" fmla="*/ 99556 w 160"/>
              <a:gd name="T35" fmla="*/ 265867 h 160"/>
              <a:gd name="T36" fmla="*/ 78958 w 160"/>
              <a:gd name="T37" fmla="*/ 276225 h 160"/>
              <a:gd name="T38" fmla="*/ 51495 w 160"/>
              <a:gd name="T39" fmla="*/ 248603 h 160"/>
              <a:gd name="T40" fmla="*/ 353596 w 160"/>
              <a:gd name="T41" fmla="*/ 372904 h 160"/>
              <a:gd name="T42" fmla="*/ 398224 w 160"/>
              <a:gd name="T43" fmla="*/ 473035 h 160"/>
              <a:gd name="T44" fmla="*/ 470317 w 160"/>
              <a:gd name="T45" fmla="*/ 400526 h 160"/>
              <a:gd name="T46" fmla="*/ 370761 w 160"/>
              <a:gd name="T47" fmla="*/ 355640 h 160"/>
              <a:gd name="T48" fmla="*/ 411956 w 160"/>
              <a:gd name="T49" fmla="*/ 414338 h 160"/>
              <a:gd name="T50" fmla="*/ 453152 w 160"/>
              <a:gd name="T51" fmla="*/ 414338 h 160"/>
              <a:gd name="T52" fmla="*/ 411956 w 160"/>
              <a:gd name="T53" fmla="*/ 455771 h 160"/>
              <a:gd name="T54" fmla="*/ 151051 w 160"/>
              <a:gd name="T55" fmla="*/ 79415 h 160"/>
              <a:gd name="T56" fmla="*/ 65226 w 160"/>
              <a:gd name="T57" fmla="*/ 117396 h 160"/>
              <a:gd name="T58" fmla="*/ 144185 w 160"/>
              <a:gd name="T59" fmla="*/ 158829 h 160"/>
              <a:gd name="T60" fmla="*/ 195679 w 160"/>
              <a:gd name="T61" fmla="*/ 196810 h 160"/>
              <a:gd name="T62" fmla="*/ 168215 w 160"/>
              <a:gd name="T63" fmla="*/ 117396 h 160"/>
              <a:gd name="T64" fmla="*/ 137319 w 160"/>
              <a:gd name="T65" fmla="*/ 138113 h 160"/>
              <a:gd name="T66" fmla="*/ 96123 w 160"/>
              <a:gd name="T67" fmla="*/ 138113 h 160"/>
              <a:gd name="T68" fmla="*/ 116721 w 160"/>
              <a:gd name="T69" fmla="*/ 89773 h 160"/>
              <a:gd name="T70" fmla="*/ 137319 w 160"/>
              <a:gd name="T71" fmla="*/ 138113 h 160"/>
              <a:gd name="T72" fmla="*/ 353596 w 160"/>
              <a:gd name="T73" fmla="*/ 179546 h 160"/>
              <a:gd name="T74" fmla="*/ 370761 w 160"/>
              <a:gd name="T75" fmla="*/ 196810 h 160"/>
              <a:gd name="T76" fmla="*/ 470317 w 160"/>
              <a:gd name="T77" fmla="*/ 151924 h 160"/>
              <a:gd name="T78" fmla="*/ 398224 w 160"/>
              <a:gd name="T79" fmla="*/ 79415 h 160"/>
              <a:gd name="T80" fmla="*/ 432554 w 160"/>
              <a:gd name="T81" fmla="*/ 89773 h 160"/>
              <a:gd name="T82" fmla="*/ 432554 w 160"/>
              <a:gd name="T83" fmla="*/ 145018 h 160"/>
              <a:gd name="T84" fmla="*/ 411956 w 160"/>
              <a:gd name="T85" fmla="*/ 138113 h 160"/>
              <a:gd name="T86" fmla="*/ 195679 w 160"/>
              <a:gd name="T87" fmla="*/ 355640 h 160"/>
              <a:gd name="T88" fmla="*/ 116721 w 160"/>
              <a:gd name="T89" fmla="*/ 383262 h 160"/>
              <a:gd name="T90" fmla="*/ 78958 w 160"/>
              <a:gd name="T91" fmla="*/ 473035 h 160"/>
              <a:gd name="T92" fmla="*/ 157917 w 160"/>
              <a:gd name="T93" fmla="*/ 407432 h 160"/>
              <a:gd name="T94" fmla="*/ 137319 w 160"/>
              <a:gd name="T95" fmla="*/ 455771 h 160"/>
              <a:gd name="T96" fmla="*/ 89257 w 160"/>
              <a:gd name="T97" fmla="*/ 435054 h 160"/>
              <a:gd name="T98" fmla="*/ 137319 w 160"/>
              <a:gd name="T99" fmla="*/ 414338 h 160"/>
              <a:gd name="T100" fmla="*/ 137319 w 160"/>
              <a:gd name="T101" fmla="*/ 455771 h 160"/>
              <a:gd name="T102" fmla="*/ 305534 w 160"/>
              <a:gd name="T103" fmla="*/ 303848 h 160"/>
              <a:gd name="T104" fmla="*/ 230009 w 160"/>
              <a:gd name="T105" fmla="*/ 331470 h 160"/>
              <a:gd name="T106" fmla="*/ 264339 w 160"/>
              <a:gd name="T107" fmla="*/ 359093 h 160"/>
              <a:gd name="T108" fmla="*/ 284936 w 160"/>
              <a:gd name="T109" fmla="*/ 345281 h 160"/>
              <a:gd name="T110" fmla="*/ 288369 w 160"/>
              <a:gd name="T111" fmla="*/ 265867 h 160"/>
              <a:gd name="T112" fmla="*/ 260906 w 160"/>
              <a:gd name="T113" fmla="*/ 231338 h 160"/>
              <a:gd name="T114" fmla="*/ 305534 w 160"/>
              <a:gd name="T115" fmla="*/ 207169 h 160"/>
              <a:gd name="T116" fmla="*/ 274638 w 160"/>
              <a:gd name="T117" fmla="*/ 179546 h 160"/>
              <a:gd name="T118" fmla="*/ 260906 w 160"/>
              <a:gd name="T119" fmla="*/ 207169 h 16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160">
                <a:moveTo>
                  <a:pt x="80" y="113"/>
                </a:moveTo>
                <a:cubicBezTo>
                  <a:pt x="78" y="113"/>
                  <a:pt x="77" y="115"/>
                  <a:pt x="77" y="116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0" y="132"/>
                  <a:pt x="65" y="138"/>
                  <a:pt x="65" y="145"/>
                </a:cubicBezTo>
                <a:cubicBezTo>
                  <a:pt x="65" y="153"/>
                  <a:pt x="72" y="160"/>
                  <a:pt x="80" y="160"/>
                </a:cubicBezTo>
                <a:cubicBezTo>
                  <a:pt x="88" y="160"/>
                  <a:pt x="95" y="153"/>
                  <a:pt x="95" y="145"/>
                </a:cubicBezTo>
                <a:cubicBezTo>
                  <a:pt x="95" y="138"/>
                  <a:pt x="90" y="132"/>
                  <a:pt x="83" y="131"/>
                </a:cubicBezTo>
                <a:cubicBezTo>
                  <a:pt x="83" y="116"/>
                  <a:pt x="83" y="116"/>
                  <a:pt x="83" y="116"/>
                </a:cubicBezTo>
                <a:cubicBezTo>
                  <a:pt x="83" y="115"/>
                  <a:pt x="82" y="113"/>
                  <a:pt x="80" y="113"/>
                </a:cubicBezTo>
                <a:close/>
                <a:moveTo>
                  <a:pt x="88" y="145"/>
                </a:moveTo>
                <a:cubicBezTo>
                  <a:pt x="88" y="150"/>
                  <a:pt x="85" y="154"/>
                  <a:pt x="80" y="154"/>
                </a:cubicBezTo>
                <a:cubicBezTo>
                  <a:pt x="75" y="154"/>
                  <a:pt x="72" y="150"/>
                  <a:pt x="72" y="145"/>
                </a:cubicBezTo>
                <a:cubicBezTo>
                  <a:pt x="72" y="141"/>
                  <a:pt x="75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5" y="137"/>
                  <a:pt x="88" y="141"/>
                  <a:pt x="88" y="145"/>
                </a:cubicBezTo>
                <a:close/>
                <a:moveTo>
                  <a:pt x="80" y="47"/>
                </a:moveTo>
                <a:cubicBezTo>
                  <a:pt x="82" y="47"/>
                  <a:pt x="83" y="45"/>
                  <a:pt x="83" y="44"/>
                </a:cubicBezTo>
                <a:cubicBezTo>
                  <a:pt x="83" y="29"/>
                  <a:pt x="83" y="29"/>
                  <a:pt x="83" y="29"/>
                </a:cubicBezTo>
                <a:cubicBezTo>
                  <a:pt x="90" y="28"/>
                  <a:pt x="95" y="22"/>
                  <a:pt x="95" y="15"/>
                </a:cubicBezTo>
                <a:cubicBezTo>
                  <a:pt x="95" y="7"/>
                  <a:pt x="88" y="0"/>
                  <a:pt x="80" y="0"/>
                </a:cubicBezTo>
                <a:cubicBezTo>
                  <a:pt x="72" y="0"/>
                  <a:pt x="65" y="7"/>
                  <a:pt x="65" y="15"/>
                </a:cubicBezTo>
                <a:cubicBezTo>
                  <a:pt x="65" y="22"/>
                  <a:pt x="70" y="28"/>
                  <a:pt x="77" y="29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5"/>
                  <a:pt x="78" y="47"/>
                  <a:pt x="80" y="47"/>
                </a:cubicBezTo>
                <a:close/>
                <a:moveTo>
                  <a:pt x="72" y="15"/>
                </a:moveTo>
                <a:cubicBezTo>
                  <a:pt x="72" y="10"/>
                  <a:pt x="75" y="6"/>
                  <a:pt x="80" y="6"/>
                </a:cubicBezTo>
                <a:cubicBezTo>
                  <a:pt x="85" y="6"/>
                  <a:pt x="88" y="10"/>
                  <a:pt x="88" y="15"/>
                </a:cubicBezTo>
                <a:cubicBezTo>
                  <a:pt x="88" y="19"/>
                  <a:pt x="85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75" y="23"/>
                  <a:pt x="72" y="19"/>
                  <a:pt x="72" y="15"/>
                </a:cubicBezTo>
                <a:close/>
                <a:moveTo>
                  <a:pt x="131" y="83"/>
                </a:moveTo>
                <a:cubicBezTo>
                  <a:pt x="132" y="90"/>
                  <a:pt x="138" y="95"/>
                  <a:pt x="145" y="95"/>
                </a:cubicBezTo>
                <a:cubicBezTo>
                  <a:pt x="153" y="95"/>
                  <a:pt x="160" y="88"/>
                  <a:pt x="160" y="80"/>
                </a:cubicBezTo>
                <a:cubicBezTo>
                  <a:pt x="160" y="72"/>
                  <a:pt x="153" y="65"/>
                  <a:pt x="145" y="65"/>
                </a:cubicBezTo>
                <a:cubicBezTo>
                  <a:pt x="138" y="65"/>
                  <a:pt x="132" y="70"/>
                  <a:pt x="131" y="77"/>
                </a:cubicBezTo>
                <a:cubicBezTo>
                  <a:pt x="116" y="77"/>
                  <a:pt x="116" y="77"/>
                  <a:pt x="116" y="77"/>
                </a:cubicBezTo>
                <a:cubicBezTo>
                  <a:pt x="115" y="77"/>
                  <a:pt x="113" y="78"/>
                  <a:pt x="113" y="80"/>
                </a:cubicBezTo>
                <a:cubicBezTo>
                  <a:pt x="113" y="82"/>
                  <a:pt x="115" y="83"/>
                  <a:pt x="116" y="83"/>
                </a:cubicBezTo>
                <a:cubicBezTo>
                  <a:pt x="131" y="83"/>
                  <a:pt x="131" y="83"/>
                  <a:pt x="131" y="83"/>
                </a:cubicBezTo>
                <a:close/>
                <a:moveTo>
                  <a:pt x="137" y="80"/>
                </a:moveTo>
                <a:cubicBezTo>
                  <a:pt x="137" y="75"/>
                  <a:pt x="141" y="72"/>
                  <a:pt x="145" y="72"/>
                </a:cubicBezTo>
                <a:cubicBezTo>
                  <a:pt x="150" y="72"/>
                  <a:pt x="154" y="75"/>
                  <a:pt x="154" y="80"/>
                </a:cubicBezTo>
                <a:cubicBezTo>
                  <a:pt x="154" y="85"/>
                  <a:pt x="150" y="88"/>
                  <a:pt x="145" y="88"/>
                </a:cubicBezTo>
                <a:cubicBezTo>
                  <a:pt x="141" y="88"/>
                  <a:pt x="137" y="85"/>
                  <a:pt x="137" y="80"/>
                </a:cubicBezTo>
                <a:cubicBezTo>
                  <a:pt x="137" y="80"/>
                  <a:pt x="137" y="80"/>
                  <a:pt x="137" y="80"/>
                </a:cubicBezTo>
                <a:close/>
                <a:moveTo>
                  <a:pt x="0" y="80"/>
                </a:moveTo>
                <a:cubicBezTo>
                  <a:pt x="0" y="88"/>
                  <a:pt x="7" y="95"/>
                  <a:pt x="15" y="95"/>
                </a:cubicBezTo>
                <a:cubicBezTo>
                  <a:pt x="22" y="95"/>
                  <a:pt x="28" y="90"/>
                  <a:pt x="29" y="83"/>
                </a:cubicBezTo>
                <a:cubicBezTo>
                  <a:pt x="44" y="83"/>
                  <a:pt x="44" y="83"/>
                  <a:pt x="44" y="83"/>
                </a:cubicBezTo>
                <a:cubicBezTo>
                  <a:pt x="45" y="83"/>
                  <a:pt x="47" y="82"/>
                  <a:pt x="47" y="80"/>
                </a:cubicBezTo>
                <a:cubicBezTo>
                  <a:pt x="47" y="78"/>
                  <a:pt x="45" y="77"/>
                  <a:pt x="44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28" y="70"/>
                  <a:pt x="22" y="65"/>
                  <a:pt x="15" y="65"/>
                </a:cubicBezTo>
                <a:cubicBezTo>
                  <a:pt x="7" y="65"/>
                  <a:pt x="0" y="72"/>
                  <a:pt x="0" y="80"/>
                </a:cubicBezTo>
                <a:close/>
                <a:moveTo>
                  <a:pt x="23" y="80"/>
                </a:moveTo>
                <a:cubicBezTo>
                  <a:pt x="23" y="85"/>
                  <a:pt x="19" y="88"/>
                  <a:pt x="15" y="88"/>
                </a:cubicBezTo>
                <a:cubicBezTo>
                  <a:pt x="10" y="88"/>
                  <a:pt x="6" y="85"/>
                  <a:pt x="6" y="80"/>
                </a:cubicBezTo>
                <a:cubicBezTo>
                  <a:pt x="6" y="75"/>
                  <a:pt x="10" y="72"/>
                  <a:pt x="15" y="72"/>
                </a:cubicBezTo>
                <a:cubicBezTo>
                  <a:pt x="19" y="72"/>
                  <a:pt x="23" y="75"/>
                  <a:pt x="23" y="80"/>
                </a:cubicBezTo>
                <a:close/>
                <a:moveTo>
                  <a:pt x="103" y="103"/>
                </a:moveTo>
                <a:cubicBezTo>
                  <a:pt x="102" y="105"/>
                  <a:pt x="102" y="107"/>
                  <a:pt x="103" y="108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2" y="121"/>
                  <a:pt x="111" y="123"/>
                  <a:pt x="111" y="126"/>
                </a:cubicBezTo>
                <a:cubicBezTo>
                  <a:pt x="111" y="130"/>
                  <a:pt x="113" y="134"/>
                  <a:pt x="116" y="137"/>
                </a:cubicBezTo>
                <a:cubicBezTo>
                  <a:pt x="118" y="139"/>
                  <a:pt x="122" y="141"/>
                  <a:pt x="126" y="141"/>
                </a:cubicBezTo>
                <a:cubicBezTo>
                  <a:pt x="130" y="141"/>
                  <a:pt x="134" y="139"/>
                  <a:pt x="137" y="137"/>
                </a:cubicBezTo>
                <a:cubicBezTo>
                  <a:pt x="142" y="131"/>
                  <a:pt x="142" y="121"/>
                  <a:pt x="137" y="116"/>
                </a:cubicBezTo>
                <a:cubicBezTo>
                  <a:pt x="134" y="113"/>
                  <a:pt x="130" y="111"/>
                  <a:pt x="126" y="111"/>
                </a:cubicBezTo>
                <a:cubicBezTo>
                  <a:pt x="123" y="111"/>
                  <a:pt x="121" y="112"/>
                  <a:pt x="118" y="114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07" y="102"/>
                  <a:pt x="105" y="102"/>
                  <a:pt x="103" y="103"/>
                </a:cubicBezTo>
                <a:close/>
                <a:moveTo>
                  <a:pt x="120" y="120"/>
                </a:move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2" y="119"/>
                  <a:pt x="124" y="118"/>
                  <a:pt x="126" y="118"/>
                </a:cubicBezTo>
                <a:cubicBezTo>
                  <a:pt x="128" y="118"/>
                  <a:pt x="130" y="119"/>
                  <a:pt x="132" y="120"/>
                </a:cubicBezTo>
                <a:cubicBezTo>
                  <a:pt x="135" y="124"/>
                  <a:pt x="135" y="129"/>
                  <a:pt x="132" y="132"/>
                </a:cubicBezTo>
                <a:cubicBezTo>
                  <a:pt x="130" y="134"/>
                  <a:pt x="128" y="134"/>
                  <a:pt x="126" y="134"/>
                </a:cubicBezTo>
                <a:cubicBezTo>
                  <a:pt x="124" y="134"/>
                  <a:pt x="122" y="134"/>
                  <a:pt x="120" y="132"/>
                </a:cubicBezTo>
                <a:cubicBezTo>
                  <a:pt x="119" y="130"/>
                  <a:pt x="118" y="128"/>
                  <a:pt x="118" y="126"/>
                </a:cubicBezTo>
                <a:cubicBezTo>
                  <a:pt x="118" y="124"/>
                  <a:pt x="119" y="122"/>
                  <a:pt x="120" y="120"/>
                </a:cubicBezTo>
                <a:close/>
                <a:moveTo>
                  <a:pt x="44" y="23"/>
                </a:moveTo>
                <a:cubicBezTo>
                  <a:pt x="42" y="21"/>
                  <a:pt x="38" y="19"/>
                  <a:pt x="34" y="19"/>
                </a:cubicBezTo>
                <a:cubicBezTo>
                  <a:pt x="30" y="19"/>
                  <a:pt x="26" y="21"/>
                  <a:pt x="23" y="23"/>
                </a:cubicBezTo>
                <a:cubicBezTo>
                  <a:pt x="21" y="26"/>
                  <a:pt x="19" y="30"/>
                  <a:pt x="19" y="34"/>
                </a:cubicBezTo>
                <a:cubicBezTo>
                  <a:pt x="19" y="38"/>
                  <a:pt x="21" y="42"/>
                  <a:pt x="23" y="44"/>
                </a:cubicBezTo>
                <a:cubicBezTo>
                  <a:pt x="26" y="47"/>
                  <a:pt x="30" y="49"/>
                  <a:pt x="34" y="49"/>
                </a:cubicBezTo>
                <a:cubicBezTo>
                  <a:pt x="37" y="49"/>
                  <a:pt x="39" y="48"/>
                  <a:pt x="42" y="46"/>
                </a:cubicBezTo>
                <a:cubicBezTo>
                  <a:pt x="52" y="57"/>
                  <a:pt x="52" y="57"/>
                  <a:pt x="52" y="57"/>
                </a:cubicBezTo>
                <a:cubicBezTo>
                  <a:pt x="53" y="57"/>
                  <a:pt x="53" y="57"/>
                  <a:pt x="54" y="57"/>
                </a:cubicBezTo>
                <a:cubicBezTo>
                  <a:pt x="55" y="57"/>
                  <a:pt x="56" y="57"/>
                  <a:pt x="57" y="57"/>
                </a:cubicBezTo>
                <a:cubicBezTo>
                  <a:pt x="58" y="55"/>
                  <a:pt x="58" y="53"/>
                  <a:pt x="57" y="52"/>
                </a:cubicBezTo>
                <a:cubicBezTo>
                  <a:pt x="46" y="42"/>
                  <a:pt x="46" y="42"/>
                  <a:pt x="46" y="42"/>
                </a:cubicBezTo>
                <a:cubicBezTo>
                  <a:pt x="48" y="39"/>
                  <a:pt x="49" y="37"/>
                  <a:pt x="49" y="34"/>
                </a:cubicBezTo>
                <a:cubicBezTo>
                  <a:pt x="49" y="30"/>
                  <a:pt x="47" y="26"/>
                  <a:pt x="44" y="23"/>
                </a:cubicBezTo>
                <a:close/>
                <a:moveTo>
                  <a:pt x="40" y="40"/>
                </a:move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38" y="41"/>
                  <a:pt x="36" y="42"/>
                  <a:pt x="34" y="42"/>
                </a:cubicBezTo>
                <a:cubicBezTo>
                  <a:pt x="32" y="42"/>
                  <a:pt x="30" y="41"/>
                  <a:pt x="28" y="40"/>
                </a:cubicBezTo>
                <a:cubicBezTo>
                  <a:pt x="26" y="38"/>
                  <a:pt x="26" y="36"/>
                  <a:pt x="26" y="34"/>
                </a:cubicBezTo>
                <a:cubicBezTo>
                  <a:pt x="26" y="32"/>
                  <a:pt x="26" y="30"/>
                  <a:pt x="28" y="28"/>
                </a:cubicBezTo>
                <a:cubicBezTo>
                  <a:pt x="30" y="26"/>
                  <a:pt x="32" y="26"/>
                  <a:pt x="34" y="26"/>
                </a:cubicBezTo>
                <a:cubicBezTo>
                  <a:pt x="36" y="26"/>
                  <a:pt x="38" y="26"/>
                  <a:pt x="40" y="28"/>
                </a:cubicBezTo>
                <a:cubicBezTo>
                  <a:pt x="41" y="30"/>
                  <a:pt x="42" y="32"/>
                  <a:pt x="42" y="34"/>
                </a:cubicBezTo>
                <a:cubicBezTo>
                  <a:pt x="42" y="36"/>
                  <a:pt x="41" y="38"/>
                  <a:pt x="40" y="40"/>
                </a:cubicBezTo>
                <a:close/>
                <a:moveTo>
                  <a:pt x="111" y="34"/>
                </a:moveTo>
                <a:cubicBezTo>
                  <a:pt x="111" y="37"/>
                  <a:pt x="112" y="39"/>
                  <a:pt x="114" y="4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2" y="53"/>
                  <a:pt x="102" y="55"/>
                  <a:pt x="103" y="57"/>
                </a:cubicBezTo>
                <a:cubicBezTo>
                  <a:pt x="104" y="57"/>
                  <a:pt x="105" y="57"/>
                  <a:pt x="106" y="57"/>
                </a:cubicBezTo>
                <a:cubicBezTo>
                  <a:pt x="107" y="57"/>
                  <a:pt x="107" y="57"/>
                  <a:pt x="108" y="57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121" y="48"/>
                  <a:pt x="123" y="49"/>
                  <a:pt x="126" y="49"/>
                </a:cubicBezTo>
                <a:cubicBezTo>
                  <a:pt x="130" y="49"/>
                  <a:pt x="134" y="47"/>
                  <a:pt x="137" y="44"/>
                </a:cubicBezTo>
                <a:cubicBezTo>
                  <a:pt x="142" y="39"/>
                  <a:pt x="142" y="29"/>
                  <a:pt x="137" y="23"/>
                </a:cubicBezTo>
                <a:cubicBezTo>
                  <a:pt x="134" y="21"/>
                  <a:pt x="130" y="19"/>
                  <a:pt x="126" y="19"/>
                </a:cubicBezTo>
                <a:cubicBezTo>
                  <a:pt x="122" y="19"/>
                  <a:pt x="118" y="21"/>
                  <a:pt x="116" y="23"/>
                </a:cubicBezTo>
                <a:cubicBezTo>
                  <a:pt x="113" y="26"/>
                  <a:pt x="111" y="30"/>
                  <a:pt x="111" y="34"/>
                </a:cubicBezTo>
                <a:close/>
                <a:moveTo>
                  <a:pt x="120" y="28"/>
                </a:moveTo>
                <a:cubicBezTo>
                  <a:pt x="122" y="26"/>
                  <a:pt x="124" y="26"/>
                  <a:pt x="126" y="26"/>
                </a:cubicBezTo>
                <a:cubicBezTo>
                  <a:pt x="128" y="26"/>
                  <a:pt x="130" y="26"/>
                  <a:pt x="132" y="28"/>
                </a:cubicBezTo>
                <a:cubicBezTo>
                  <a:pt x="135" y="31"/>
                  <a:pt x="135" y="37"/>
                  <a:pt x="132" y="40"/>
                </a:cubicBezTo>
                <a:cubicBezTo>
                  <a:pt x="130" y="41"/>
                  <a:pt x="128" y="42"/>
                  <a:pt x="126" y="42"/>
                </a:cubicBezTo>
                <a:cubicBezTo>
                  <a:pt x="124" y="42"/>
                  <a:pt x="122" y="41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19" y="38"/>
                  <a:pt x="118" y="36"/>
                  <a:pt x="118" y="34"/>
                </a:cubicBezTo>
                <a:cubicBezTo>
                  <a:pt x="118" y="32"/>
                  <a:pt x="119" y="30"/>
                  <a:pt x="120" y="28"/>
                </a:cubicBezTo>
                <a:close/>
                <a:moveTo>
                  <a:pt x="57" y="103"/>
                </a:moveTo>
                <a:cubicBezTo>
                  <a:pt x="55" y="102"/>
                  <a:pt x="53" y="102"/>
                  <a:pt x="52" y="103"/>
                </a:cubicBezTo>
                <a:cubicBezTo>
                  <a:pt x="42" y="114"/>
                  <a:pt x="42" y="114"/>
                  <a:pt x="42" y="114"/>
                </a:cubicBezTo>
                <a:cubicBezTo>
                  <a:pt x="39" y="112"/>
                  <a:pt x="37" y="111"/>
                  <a:pt x="34" y="111"/>
                </a:cubicBezTo>
                <a:cubicBezTo>
                  <a:pt x="30" y="111"/>
                  <a:pt x="26" y="113"/>
                  <a:pt x="23" y="116"/>
                </a:cubicBezTo>
                <a:cubicBezTo>
                  <a:pt x="21" y="118"/>
                  <a:pt x="19" y="122"/>
                  <a:pt x="19" y="126"/>
                </a:cubicBezTo>
                <a:cubicBezTo>
                  <a:pt x="19" y="130"/>
                  <a:pt x="21" y="134"/>
                  <a:pt x="23" y="137"/>
                </a:cubicBezTo>
                <a:cubicBezTo>
                  <a:pt x="26" y="139"/>
                  <a:pt x="30" y="141"/>
                  <a:pt x="34" y="141"/>
                </a:cubicBezTo>
                <a:cubicBezTo>
                  <a:pt x="38" y="141"/>
                  <a:pt x="42" y="139"/>
                  <a:pt x="44" y="137"/>
                </a:cubicBezTo>
                <a:cubicBezTo>
                  <a:pt x="49" y="132"/>
                  <a:pt x="50" y="124"/>
                  <a:pt x="46" y="11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8" y="107"/>
                  <a:pt x="58" y="105"/>
                  <a:pt x="57" y="103"/>
                </a:cubicBezTo>
                <a:close/>
                <a:moveTo>
                  <a:pt x="40" y="132"/>
                </a:moveTo>
                <a:cubicBezTo>
                  <a:pt x="38" y="134"/>
                  <a:pt x="36" y="134"/>
                  <a:pt x="34" y="134"/>
                </a:cubicBezTo>
                <a:cubicBezTo>
                  <a:pt x="32" y="134"/>
                  <a:pt x="30" y="134"/>
                  <a:pt x="28" y="132"/>
                </a:cubicBezTo>
                <a:cubicBezTo>
                  <a:pt x="26" y="130"/>
                  <a:pt x="26" y="128"/>
                  <a:pt x="26" y="126"/>
                </a:cubicBezTo>
                <a:cubicBezTo>
                  <a:pt x="26" y="124"/>
                  <a:pt x="26" y="122"/>
                  <a:pt x="28" y="120"/>
                </a:cubicBezTo>
                <a:cubicBezTo>
                  <a:pt x="30" y="119"/>
                  <a:pt x="32" y="118"/>
                  <a:pt x="34" y="118"/>
                </a:cubicBezTo>
                <a:cubicBezTo>
                  <a:pt x="36" y="118"/>
                  <a:pt x="38" y="119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3" y="124"/>
                  <a:pt x="43" y="129"/>
                  <a:pt x="40" y="132"/>
                </a:cubicBezTo>
                <a:close/>
                <a:moveTo>
                  <a:pt x="76" y="83"/>
                </a:moveTo>
                <a:cubicBezTo>
                  <a:pt x="84" y="83"/>
                  <a:pt x="84" y="83"/>
                  <a:pt x="84" y="83"/>
                </a:cubicBezTo>
                <a:cubicBezTo>
                  <a:pt x="86" y="83"/>
                  <a:pt x="89" y="85"/>
                  <a:pt x="89" y="88"/>
                </a:cubicBezTo>
                <a:cubicBezTo>
                  <a:pt x="89" y="91"/>
                  <a:pt x="86" y="93"/>
                  <a:pt x="84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68" y="93"/>
                  <a:pt x="67" y="95"/>
                  <a:pt x="67" y="96"/>
                </a:cubicBezTo>
                <a:cubicBezTo>
                  <a:pt x="67" y="98"/>
                  <a:pt x="68" y="100"/>
                  <a:pt x="70" y="100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06"/>
                  <a:pt x="78" y="108"/>
                  <a:pt x="80" y="108"/>
                </a:cubicBezTo>
                <a:cubicBezTo>
                  <a:pt x="82" y="108"/>
                  <a:pt x="83" y="106"/>
                  <a:pt x="83" y="104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90" y="100"/>
                  <a:pt x="95" y="94"/>
                  <a:pt x="95" y="88"/>
                </a:cubicBezTo>
                <a:cubicBezTo>
                  <a:pt x="95" y="82"/>
                  <a:pt x="90" y="77"/>
                  <a:pt x="84" y="77"/>
                </a:cubicBezTo>
                <a:cubicBezTo>
                  <a:pt x="76" y="77"/>
                  <a:pt x="76" y="77"/>
                  <a:pt x="76" y="77"/>
                </a:cubicBezTo>
                <a:cubicBezTo>
                  <a:pt x="74" y="77"/>
                  <a:pt x="71" y="74"/>
                  <a:pt x="71" y="72"/>
                </a:cubicBezTo>
                <a:cubicBezTo>
                  <a:pt x="71" y="69"/>
                  <a:pt x="74" y="67"/>
                  <a:pt x="76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91" y="67"/>
                  <a:pt x="93" y="65"/>
                  <a:pt x="93" y="64"/>
                </a:cubicBezTo>
                <a:cubicBezTo>
                  <a:pt x="93" y="62"/>
                  <a:pt x="91" y="60"/>
                  <a:pt x="89" y="60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4"/>
                  <a:pt x="82" y="52"/>
                  <a:pt x="80" y="52"/>
                </a:cubicBezTo>
                <a:cubicBezTo>
                  <a:pt x="78" y="52"/>
                  <a:pt x="77" y="54"/>
                  <a:pt x="77" y="56"/>
                </a:cubicBezTo>
                <a:cubicBezTo>
                  <a:pt x="77" y="60"/>
                  <a:pt x="77" y="60"/>
                  <a:pt x="77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0" y="60"/>
                  <a:pt x="65" y="65"/>
                  <a:pt x="65" y="72"/>
                </a:cubicBezTo>
                <a:cubicBezTo>
                  <a:pt x="65" y="78"/>
                  <a:pt x="70" y="83"/>
                  <a:pt x="76" y="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30" name="Freeform 22">
            <a:extLst>
              <a:ext uri="{FF2B5EF4-FFF2-40B4-BE49-F238E27FC236}">
                <a16:creationId xmlns:a16="http://schemas.microsoft.com/office/drawing/2014/main" id="{F4070E24-A0D2-4A80-AFEE-01BE1EB8DD35}"/>
              </a:ext>
            </a:extLst>
          </p:cNvPr>
          <p:cNvSpPr>
            <a:spLocks noEditPoints="1"/>
          </p:cNvSpPr>
          <p:nvPr/>
        </p:nvSpPr>
        <p:spPr bwMode="auto">
          <a:xfrm>
            <a:off x="2739258" y="5333086"/>
            <a:ext cx="439252" cy="351470"/>
          </a:xfrm>
          <a:custGeom>
            <a:avLst/>
            <a:gdLst>
              <a:gd name="T0" fmla="*/ 95845 w 160"/>
              <a:gd name="T1" fmla="*/ 369100 h 133"/>
              <a:gd name="T2" fmla="*/ 95845 w 160"/>
              <a:gd name="T3" fmla="*/ 393247 h 133"/>
              <a:gd name="T4" fmla="*/ 239614 w 160"/>
              <a:gd name="T5" fmla="*/ 407045 h 133"/>
              <a:gd name="T6" fmla="*/ 332036 w 160"/>
              <a:gd name="T7" fmla="*/ 393247 h 133"/>
              <a:gd name="T8" fmla="*/ 462112 w 160"/>
              <a:gd name="T9" fmla="*/ 379449 h 133"/>
              <a:gd name="T10" fmla="*/ 321767 w 160"/>
              <a:gd name="T11" fmla="*/ 369100 h 133"/>
              <a:gd name="T12" fmla="*/ 311498 w 160"/>
              <a:gd name="T13" fmla="*/ 382898 h 133"/>
              <a:gd name="T14" fmla="*/ 239614 w 160"/>
              <a:gd name="T15" fmla="*/ 386348 h 133"/>
              <a:gd name="T16" fmla="*/ 236190 w 160"/>
              <a:gd name="T17" fmla="*/ 379449 h 133"/>
              <a:gd name="T18" fmla="*/ 537419 w 160"/>
              <a:gd name="T19" fmla="*/ 369100 h 133"/>
              <a:gd name="T20" fmla="*/ 506611 w 160"/>
              <a:gd name="T21" fmla="*/ 113835 h 133"/>
              <a:gd name="T22" fmla="*/ 486073 w 160"/>
              <a:gd name="T23" fmla="*/ 113835 h 133"/>
              <a:gd name="T24" fmla="*/ 496342 w 160"/>
              <a:gd name="T25" fmla="*/ 393247 h 133"/>
              <a:gd name="T26" fmla="*/ 527150 w 160"/>
              <a:gd name="T27" fmla="*/ 407045 h 133"/>
              <a:gd name="T28" fmla="*/ 51346 w 160"/>
              <a:gd name="T29" fmla="*/ 434641 h 133"/>
              <a:gd name="T30" fmla="*/ 20538 w 160"/>
              <a:gd name="T31" fmla="*/ 393247 h 133"/>
              <a:gd name="T32" fmla="*/ 61615 w 160"/>
              <a:gd name="T33" fmla="*/ 379449 h 133"/>
              <a:gd name="T34" fmla="*/ 51346 w 160"/>
              <a:gd name="T35" fmla="*/ 100036 h 133"/>
              <a:gd name="T36" fmla="*/ 41077 w 160"/>
              <a:gd name="T37" fmla="*/ 369100 h 133"/>
              <a:gd name="T38" fmla="*/ 0 w 160"/>
              <a:gd name="T39" fmla="*/ 379449 h 133"/>
              <a:gd name="T40" fmla="*/ 51346 w 160"/>
              <a:gd name="T41" fmla="*/ 458788 h 133"/>
              <a:gd name="T42" fmla="*/ 547688 w 160"/>
              <a:gd name="T43" fmla="*/ 407045 h 133"/>
              <a:gd name="T44" fmla="*/ 537419 w 160"/>
              <a:gd name="T45" fmla="*/ 369100 h 133"/>
              <a:gd name="T46" fmla="*/ 253306 w 160"/>
              <a:gd name="T47" fmla="*/ 141431 h 133"/>
              <a:gd name="T48" fmla="*/ 215652 w 160"/>
              <a:gd name="T49" fmla="*/ 120734 h 133"/>
              <a:gd name="T50" fmla="*/ 246460 w 160"/>
              <a:gd name="T51" fmla="*/ 165578 h 133"/>
              <a:gd name="T52" fmla="*/ 260152 w 160"/>
              <a:gd name="T53" fmla="*/ 165578 h 133"/>
              <a:gd name="T54" fmla="*/ 332036 w 160"/>
              <a:gd name="T55" fmla="*/ 79339 h 133"/>
              <a:gd name="T56" fmla="*/ 410766 w 160"/>
              <a:gd name="T57" fmla="*/ 0 h 133"/>
              <a:gd name="T58" fmla="*/ 95845 w 160"/>
              <a:gd name="T59" fmla="*/ 41394 h 133"/>
              <a:gd name="T60" fmla="*/ 136922 w 160"/>
              <a:gd name="T61" fmla="*/ 244917 h 133"/>
              <a:gd name="T62" fmla="*/ 147191 w 160"/>
              <a:gd name="T63" fmla="*/ 293210 h 133"/>
              <a:gd name="T64" fmla="*/ 177999 w 160"/>
              <a:gd name="T65" fmla="*/ 303559 h 133"/>
              <a:gd name="T66" fmla="*/ 410766 w 160"/>
              <a:gd name="T67" fmla="*/ 244917 h 133"/>
              <a:gd name="T68" fmla="*/ 451843 w 160"/>
              <a:gd name="T69" fmla="*/ 41394 h 133"/>
              <a:gd name="T70" fmla="*/ 427881 w 160"/>
              <a:gd name="T71" fmla="*/ 203522 h 133"/>
              <a:gd name="T72" fmla="*/ 222498 w 160"/>
              <a:gd name="T73" fmla="*/ 220770 h 133"/>
              <a:gd name="T74" fmla="*/ 171153 w 160"/>
              <a:gd name="T75" fmla="*/ 275963 h 133"/>
              <a:gd name="T76" fmla="*/ 160883 w 160"/>
              <a:gd name="T77" fmla="*/ 220770 h 133"/>
              <a:gd name="T78" fmla="*/ 119807 w 160"/>
              <a:gd name="T79" fmla="*/ 203522 h 133"/>
              <a:gd name="T80" fmla="*/ 136922 w 160"/>
              <a:gd name="T81" fmla="*/ 20697 h 133"/>
              <a:gd name="T82" fmla="*/ 427881 w 160"/>
              <a:gd name="T83" fmla="*/ 41394 h 1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60" h="133">
                <a:moveTo>
                  <a:pt x="66" y="107"/>
                </a:moveTo>
                <a:cubicBezTo>
                  <a:pt x="28" y="107"/>
                  <a:pt x="28" y="107"/>
                  <a:pt x="28" y="107"/>
                </a:cubicBezTo>
                <a:cubicBezTo>
                  <a:pt x="26" y="107"/>
                  <a:pt x="25" y="109"/>
                  <a:pt x="25" y="110"/>
                </a:cubicBezTo>
                <a:cubicBezTo>
                  <a:pt x="25" y="112"/>
                  <a:pt x="26" y="114"/>
                  <a:pt x="28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4" y="116"/>
                  <a:pt x="67" y="118"/>
                  <a:pt x="70" y="118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3" y="118"/>
                  <a:pt x="96" y="116"/>
                  <a:pt x="97" y="114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4" y="114"/>
                  <a:pt x="135" y="112"/>
                  <a:pt x="135" y="110"/>
                </a:cubicBezTo>
                <a:cubicBezTo>
                  <a:pt x="135" y="109"/>
                  <a:pt x="134" y="107"/>
                  <a:pt x="132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3" y="107"/>
                  <a:pt x="91" y="109"/>
                  <a:pt x="91" y="110"/>
                </a:cubicBezTo>
                <a:cubicBezTo>
                  <a:pt x="91" y="111"/>
                  <a:pt x="91" y="111"/>
                  <a:pt x="91" y="111"/>
                </a:cubicBezTo>
                <a:cubicBezTo>
                  <a:pt x="91" y="112"/>
                  <a:pt x="91" y="112"/>
                  <a:pt x="90" y="112"/>
                </a:cubicBezTo>
                <a:cubicBezTo>
                  <a:pt x="70" y="112"/>
                  <a:pt x="70" y="112"/>
                  <a:pt x="70" y="112"/>
                </a:cubicBezTo>
                <a:cubicBezTo>
                  <a:pt x="69" y="112"/>
                  <a:pt x="69" y="112"/>
                  <a:pt x="69" y="111"/>
                </a:cubicBezTo>
                <a:cubicBezTo>
                  <a:pt x="69" y="110"/>
                  <a:pt x="69" y="110"/>
                  <a:pt x="69" y="110"/>
                </a:cubicBezTo>
                <a:cubicBezTo>
                  <a:pt x="69" y="109"/>
                  <a:pt x="67" y="107"/>
                  <a:pt x="66" y="107"/>
                </a:cubicBezTo>
                <a:close/>
                <a:moveTo>
                  <a:pt x="157" y="107"/>
                </a:moveTo>
                <a:cubicBezTo>
                  <a:pt x="148" y="107"/>
                  <a:pt x="148" y="107"/>
                  <a:pt x="148" y="107"/>
                </a:cubicBezTo>
                <a:cubicBezTo>
                  <a:pt x="148" y="33"/>
                  <a:pt x="148" y="33"/>
                  <a:pt x="148" y="33"/>
                </a:cubicBezTo>
                <a:cubicBezTo>
                  <a:pt x="148" y="31"/>
                  <a:pt x="147" y="29"/>
                  <a:pt x="145" y="29"/>
                </a:cubicBezTo>
                <a:cubicBezTo>
                  <a:pt x="143" y="29"/>
                  <a:pt x="142" y="31"/>
                  <a:pt x="142" y="33"/>
                </a:cubicBezTo>
                <a:cubicBezTo>
                  <a:pt x="142" y="110"/>
                  <a:pt x="142" y="110"/>
                  <a:pt x="142" y="110"/>
                </a:cubicBezTo>
                <a:cubicBezTo>
                  <a:pt x="142" y="112"/>
                  <a:pt x="143" y="114"/>
                  <a:pt x="145" y="114"/>
                </a:cubicBezTo>
                <a:cubicBezTo>
                  <a:pt x="154" y="114"/>
                  <a:pt x="154" y="114"/>
                  <a:pt x="154" y="114"/>
                </a:cubicBezTo>
                <a:cubicBezTo>
                  <a:pt x="154" y="118"/>
                  <a:pt x="154" y="118"/>
                  <a:pt x="154" y="118"/>
                </a:cubicBezTo>
                <a:cubicBezTo>
                  <a:pt x="154" y="123"/>
                  <a:pt x="150" y="126"/>
                  <a:pt x="145" y="126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10" y="126"/>
                  <a:pt x="6" y="123"/>
                  <a:pt x="6" y="118"/>
                </a:cubicBezTo>
                <a:cubicBezTo>
                  <a:pt x="6" y="114"/>
                  <a:pt x="6" y="114"/>
                  <a:pt x="6" y="114"/>
                </a:cubicBezTo>
                <a:cubicBezTo>
                  <a:pt x="15" y="114"/>
                  <a:pt x="15" y="114"/>
                  <a:pt x="15" y="114"/>
                </a:cubicBezTo>
                <a:cubicBezTo>
                  <a:pt x="17" y="114"/>
                  <a:pt x="18" y="112"/>
                  <a:pt x="18" y="110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1"/>
                  <a:pt x="17" y="29"/>
                  <a:pt x="15" y="29"/>
                </a:cubicBezTo>
                <a:cubicBezTo>
                  <a:pt x="13" y="29"/>
                  <a:pt x="12" y="31"/>
                  <a:pt x="12" y="33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3" y="107"/>
                  <a:pt x="3" y="107"/>
                  <a:pt x="3" y="107"/>
                </a:cubicBezTo>
                <a:cubicBezTo>
                  <a:pt x="1" y="107"/>
                  <a:pt x="0" y="109"/>
                  <a:pt x="0" y="11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6"/>
                  <a:pt x="7" y="133"/>
                  <a:pt x="15" y="133"/>
                </a:cubicBezTo>
                <a:cubicBezTo>
                  <a:pt x="145" y="133"/>
                  <a:pt x="145" y="133"/>
                  <a:pt x="145" y="133"/>
                </a:cubicBezTo>
                <a:cubicBezTo>
                  <a:pt x="153" y="133"/>
                  <a:pt x="160" y="126"/>
                  <a:pt x="160" y="118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109"/>
                  <a:pt x="159" y="107"/>
                  <a:pt x="157" y="107"/>
                </a:cubicBezTo>
                <a:close/>
                <a:moveTo>
                  <a:pt x="93" y="23"/>
                </a:moveTo>
                <a:cubicBezTo>
                  <a:pt x="74" y="41"/>
                  <a:pt x="74" y="41"/>
                  <a:pt x="74" y="41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3"/>
                  <a:pt x="64" y="33"/>
                  <a:pt x="63" y="35"/>
                </a:cubicBezTo>
                <a:cubicBezTo>
                  <a:pt x="62" y="36"/>
                  <a:pt x="62" y="38"/>
                  <a:pt x="63" y="39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9"/>
                  <a:pt x="73" y="49"/>
                  <a:pt x="74" y="49"/>
                </a:cubicBezTo>
                <a:cubicBezTo>
                  <a:pt x="75" y="49"/>
                  <a:pt x="76" y="49"/>
                  <a:pt x="76" y="48"/>
                </a:cubicBezTo>
                <a:cubicBezTo>
                  <a:pt x="97" y="27"/>
                  <a:pt x="97" y="27"/>
                  <a:pt x="97" y="27"/>
                </a:cubicBezTo>
                <a:cubicBezTo>
                  <a:pt x="98" y="26"/>
                  <a:pt x="98" y="24"/>
                  <a:pt x="97" y="23"/>
                </a:cubicBezTo>
                <a:cubicBezTo>
                  <a:pt x="96" y="21"/>
                  <a:pt x="94" y="21"/>
                  <a:pt x="93" y="23"/>
                </a:cubicBezTo>
                <a:close/>
                <a:moveTo>
                  <a:pt x="120" y="0"/>
                </a:moveTo>
                <a:cubicBezTo>
                  <a:pt x="40" y="0"/>
                  <a:pt x="40" y="0"/>
                  <a:pt x="40" y="0"/>
                </a:cubicBezTo>
                <a:cubicBezTo>
                  <a:pt x="34" y="0"/>
                  <a:pt x="28" y="5"/>
                  <a:pt x="28" y="12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66"/>
                  <a:pt x="34" y="71"/>
                  <a:pt x="40" y="71"/>
                </a:cubicBezTo>
                <a:cubicBezTo>
                  <a:pt x="43" y="71"/>
                  <a:pt x="43" y="71"/>
                  <a:pt x="43" y="71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8"/>
                  <a:pt x="46" y="90"/>
                  <a:pt x="48" y="90"/>
                </a:cubicBezTo>
                <a:cubicBezTo>
                  <a:pt x="50" y="90"/>
                  <a:pt x="51" y="89"/>
                  <a:pt x="52" y="88"/>
                </a:cubicBezTo>
                <a:cubicBezTo>
                  <a:pt x="67" y="71"/>
                  <a:pt x="67" y="71"/>
                  <a:pt x="67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6" y="71"/>
                  <a:pt x="132" y="66"/>
                  <a:pt x="132" y="59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5"/>
                  <a:pt x="126" y="0"/>
                  <a:pt x="120" y="0"/>
                </a:cubicBezTo>
                <a:close/>
                <a:moveTo>
                  <a:pt x="125" y="59"/>
                </a:moveTo>
                <a:cubicBezTo>
                  <a:pt x="125" y="62"/>
                  <a:pt x="123" y="64"/>
                  <a:pt x="120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4" y="64"/>
                  <a:pt x="63" y="65"/>
                  <a:pt x="63" y="65"/>
                </a:cubicBezTo>
                <a:cubicBezTo>
                  <a:pt x="50" y="80"/>
                  <a:pt x="50" y="80"/>
                  <a:pt x="50" y="80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6"/>
                  <a:pt x="48" y="64"/>
                  <a:pt x="47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37" y="64"/>
                  <a:pt x="35" y="62"/>
                  <a:pt x="35" y="59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9"/>
                  <a:pt x="37" y="6"/>
                  <a:pt x="40" y="6"/>
                </a:cubicBezTo>
                <a:cubicBezTo>
                  <a:pt x="120" y="6"/>
                  <a:pt x="120" y="6"/>
                  <a:pt x="120" y="6"/>
                </a:cubicBezTo>
                <a:cubicBezTo>
                  <a:pt x="123" y="6"/>
                  <a:pt x="125" y="9"/>
                  <a:pt x="125" y="12"/>
                </a:cubicBezTo>
                <a:cubicBezTo>
                  <a:pt x="125" y="59"/>
                  <a:pt x="125" y="59"/>
                  <a:pt x="125" y="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131" name="Freeform 31">
            <a:extLst>
              <a:ext uri="{FF2B5EF4-FFF2-40B4-BE49-F238E27FC236}">
                <a16:creationId xmlns:a16="http://schemas.microsoft.com/office/drawing/2014/main" id="{6F805C13-A0D4-441C-8E3F-071B35C9F821}"/>
              </a:ext>
            </a:extLst>
          </p:cNvPr>
          <p:cNvSpPr>
            <a:spLocks noEditPoints="1"/>
          </p:cNvSpPr>
          <p:nvPr/>
        </p:nvSpPr>
        <p:spPr bwMode="auto">
          <a:xfrm>
            <a:off x="3726549" y="5311195"/>
            <a:ext cx="439252" cy="395252"/>
          </a:xfrm>
          <a:custGeom>
            <a:avLst/>
            <a:gdLst>
              <a:gd name="T0" fmla="*/ 393651 w 160"/>
              <a:gd name="T1" fmla="*/ 162746 h 149"/>
              <a:gd name="T2" fmla="*/ 366266 w 160"/>
              <a:gd name="T3" fmla="*/ 0 h 149"/>
              <a:gd name="T4" fmla="*/ 154037 w 160"/>
              <a:gd name="T5" fmla="*/ 31164 h 149"/>
              <a:gd name="T6" fmla="*/ 181422 w 160"/>
              <a:gd name="T7" fmla="*/ 193910 h 149"/>
              <a:gd name="T8" fmla="*/ 263575 w 160"/>
              <a:gd name="T9" fmla="*/ 218148 h 149"/>
              <a:gd name="T10" fmla="*/ 225921 w 160"/>
              <a:gd name="T11" fmla="*/ 228536 h 149"/>
              <a:gd name="T12" fmla="*/ 311498 w 160"/>
              <a:gd name="T13" fmla="*/ 238924 h 149"/>
              <a:gd name="T14" fmla="*/ 311498 w 160"/>
              <a:gd name="T15" fmla="*/ 218148 h 149"/>
              <a:gd name="T16" fmla="*/ 284113 w 160"/>
              <a:gd name="T17" fmla="*/ 193910 h 149"/>
              <a:gd name="T18" fmla="*/ 181422 w 160"/>
              <a:gd name="T19" fmla="*/ 169671 h 149"/>
              <a:gd name="T20" fmla="*/ 174576 w 160"/>
              <a:gd name="T21" fmla="*/ 31164 h 149"/>
              <a:gd name="T22" fmla="*/ 366266 w 160"/>
              <a:gd name="T23" fmla="*/ 20776 h 149"/>
              <a:gd name="T24" fmla="*/ 373112 w 160"/>
              <a:gd name="T25" fmla="*/ 162746 h 149"/>
              <a:gd name="T26" fmla="*/ 181422 w 160"/>
              <a:gd name="T27" fmla="*/ 169671 h 149"/>
              <a:gd name="T28" fmla="*/ 30807 w 160"/>
              <a:gd name="T29" fmla="*/ 277014 h 149"/>
              <a:gd name="T30" fmla="*/ 0 w 160"/>
              <a:gd name="T31" fmla="*/ 439759 h 149"/>
              <a:gd name="T32" fmla="*/ 109538 w 160"/>
              <a:gd name="T33" fmla="*/ 467461 h 149"/>
              <a:gd name="T34" fmla="*/ 85576 w 160"/>
              <a:gd name="T35" fmla="*/ 495162 h 149"/>
              <a:gd name="T36" fmla="*/ 85576 w 160"/>
              <a:gd name="T37" fmla="*/ 515938 h 149"/>
              <a:gd name="T38" fmla="*/ 167729 w 160"/>
              <a:gd name="T39" fmla="*/ 505550 h 149"/>
              <a:gd name="T40" fmla="*/ 133499 w 160"/>
              <a:gd name="T41" fmla="*/ 495162 h 149"/>
              <a:gd name="T42" fmla="*/ 212229 w 160"/>
              <a:gd name="T43" fmla="*/ 467461 h 149"/>
              <a:gd name="T44" fmla="*/ 243037 w 160"/>
              <a:gd name="T45" fmla="*/ 304715 h 149"/>
              <a:gd name="T46" fmla="*/ 219075 w 160"/>
              <a:gd name="T47" fmla="*/ 439759 h 149"/>
              <a:gd name="T48" fmla="*/ 30807 w 160"/>
              <a:gd name="T49" fmla="*/ 446685 h 149"/>
              <a:gd name="T50" fmla="*/ 20538 w 160"/>
              <a:gd name="T51" fmla="*/ 308178 h 149"/>
              <a:gd name="T52" fmla="*/ 212229 w 160"/>
              <a:gd name="T53" fmla="*/ 297790 h 149"/>
              <a:gd name="T54" fmla="*/ 219075 w 160"/>
              <a:gd name="T55" fmla="*/ 439759 h 149"/>
              <a:gd name="T56" fmla="*/ 335459 w 160"/>
              <a:gd name="T57" fmla="*/ 277014 h 149"/>
              <a:gd name="T58" fmla="*/ 304651 w 160"/>
              <a:gd name="T59" fmla="*/ 439759 h 149"/>
              <a:gd name="T60" fmla="*/ 414189 w 160"/>
              <a:gd name="T61" fmla="*/ 467461 h 149"/>
              <a:gd name="T62" fmla="*/ 390228 w 160"/>
              <a:gd name="T63" fmla="*/ 495162 h 149"/>
              <a:gd name="T64" fmla="*/ 390228 w 160"/>
              <a:gd name="T65" fmla="*/ 515938 h 149"/>
              <a:gd name="T66" fmla="*/ 475804 w 160"/>
              <a:gd name="T67" fmla="*/ 505550 h 149"/>
              <a:gd name="T68" fmla="*/ 438150 w 160"/>
              <a:gd name="T69" fmla="*/ 495162 h 149"/>
              <a:gd name="T70" fmla="*/ 516881 w 160"/>
              <a:gd name="T71" fmla="*/ 467461 h 149"/>
              <a:gd name="T72" fmla="*/ 547688 w 160"/>
              <a:gd name="T73" fmla="*/ 304715 h 149"/>
              <a:gd name="T74" fmla="*/ 527150 w 160"/>
              <a:gd name="T75" fmla="*/ 439759 h 149"/>
              <a:gd name="T76" fmla="*/ 335459 w 160"/>
              <a:gd name="T77" fmla="*/ 446685 h 149"/>
              <a:gd name="T78" fmla="*/ 328613 w 160"/>
              <a:gd name="T79" fmla="*/ 308178 h 149"/>
              <a:gd name="T80" fmla="*/ 516881 w 160"/>
              <a:gd name="T81" fmla="*/ 297790 h 149"/>
              <a:gd name="T82" fmla="*/ 527150 w 160"/>
              <a:gd name="T83" fmla="*/ 439759 h 149"/>
              <a:gd name="T84" fmla="*/ 30807 w 160"/>
              <a:gd name="T85" fmla="*/ 228536 h 149"/>
              <a:gd name="T86" fmla="*/ 51346 w 160"/>
              <a:gd name="T87" fmla="*/ 228536 h 149"/>
              <a:gd name="T88" fmla="*/ 112961 w 160"/>
              <a:gd name="T89" fmla="*/ 90029 h 149"/>
              <a:gd name="T90" fmla="*/ 112961 w 160"/>
              <a:gd name="T91" fmla="*/ 65791 h 149"/>
              <a:gd name="T92" fmla="*/ 30807 w 160"/>
              <a:gd name="T93" fmla="*/ 79641 h 149"/>
              <a:gd name="T94" fmla="*/ 516881 w 160"/>
              <a:gd name="T95" fmla="*/ 228536 h 149"/>
              <a:gd name="T96" fmla="*/ 506611 w 160"/>
              <a:gd name="T97" fmla="*/ 65791 h 149"/>
              <a:gd name="T98" fmla="*/ 424458 w 160"/>
              <a:gd name="T99" fmla="*/ 79641 h 149"/>
              <a:gd name="T100" fmla="*/ 496342 w 160"/>
              <a:gd name="T101" fmla="*/ 90029 h 149"/>
              <a:gd name="T102" fmla="*/ 506611 w 160"/>
              <a:gd name="T103" fmla="*/ 238924 h 1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49">
                <a:moveTo>
                  <a:pt x="107" y="56"/>
                </a:moveTo>
                <a:cubicBezTo>
                  <a:pt x="111" y="56"/>
                  <a:pt x="115" y="52"/>
                  <a:pt x="115" y="47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0"/>
                  <a:pt x="45" y="4"/>
                  <a:pt x="45" y="9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52"/>
                  <a:pt x="49" y="56"/>
                  <a:pt x="53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63"/>
                  <a:pt x="77" y="63"/>
                  <a:pt x="77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6" y="64"/>
                  <a:pt x="66" y="66"/>
                </a:cubicBezTo>
                <a:cubicBezTo>
                  <a:pt x="66" y="68"/>
                  <a:pt x="68" y="69"/>
                  <a:pt x="69" y="69"/>
                </a:cubicBezTo>
                <a:cubicBezTo>
                  <a:pt x="91" y="69"/>
                  <a:pt x="91" y="69"/>
                  <a:pt x="91" y="69"/>
                </a:cubicBezTo>
                <a:cubicBezTo>
                  <a:pt x="92" y="69"/>
                  <a:pt x="94" y="68"/>
                  <a:pt x="94" y="66"/>
                </a:cubicBezTo>
                <a:cubicBezTo>
                  <a:pt x="94" y="64"/>
                  <a:pt x="92" y="63"/>
                  <a:pt x="91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56"/>
                  <a:pt x="83" y="56"/>
                  <a:pt x="83" y="56"/>
                </a:cubicBezTo>
                <a:lnTo>
                  <a:pt x="107" y="56"/>
                </a:lnTo>
                <a:close/>
                <a:moveTo>
                  <a:pt x="53" y="49"/>
                </a:moveTo>
                <a:cubicBezTo>
                  <a:pt x="52" y="49"/>
                  <a:pt x="51" y="48"/>
                  <a:pt x="51" y="47"/>
                </a:cubicBezTo>
                <a:cubicBezTo>
                  <a:pt x="51" y="9"/>
                  <a:pt x="51" y="9"/>
                  <a:pt x="51" y="9"/>
                </a:cubicBezTo>
                <a:cubicBezTo>
                  <a:pt x="51" y="7"/>
                  <a:pt x="52" y="6"/>
                  <a:pt x="53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08" y="6"/>
                  <a:pt x="109" y="7"/>
                  <a:pt x="109" y="9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9" y="48"/>
                  <a:pt x="108" y="49"/>
                  <a:pt x="107" y="49"/>
                </a:cubicBezTo>
                <a:lnTo>
                  <a:pt x="53" y="49"/>
                </a:lnTo>
                <a:close/>
                <a:moveTo>
                  <a:pt x="62" y="80"/>
                </a:moveTo>
                <a:cubicBezTo>
                  <a:pt x="9" y="80"/>
                  <a:pt x="9" y="80"/>
                  <a:pt x="9" y="80"/>
                </a:cubicBezTo>
                <a:cubicBezTo>
                  <a:pt x="4" y="80"/>
                  <a:pt x="0" y="84"/>
                  <a:pt x="0" y="88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1"/>
                  <a:pt x="4" y="135"/>
                  <a:pt x="9" y="135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25" y="143"/>
                  <a:pt x="25" y="143"/>
                  <a:pt x="25" y="143"/>
                </a:cubicBezTo>
                <a:cubicBezTo>
                  <a:pt x="23" y="143"/>
                  <a:pt x="21" y="144"/>
                  <a:pt x="21" y="146"/>
                </a:cubicBezTo>
                <a:cubicBezTo>
                  <a:pt x="21" y="148"/>
                  <a:pt x="23" y="149"/>
                  <a:pt x="25" y="149"/>
                </a:cubicBezTo>
                <a:cubicBezTo>
                  <a:pt x="46" y="149"/>
                  <a:pt x="46" y="149"/>
                  <a:pt x="46" y="149"/>
                </a:cubicBezTo>
                <a:cubicBezTo>
                  <a:pt x="48" y="149"/>
                  <a:pt x="49" y="148"/>
                  <a:pt x="49" y="146"/>
                </a:cubicBezTo>
                <a:cubicBezTo>
                  <a:pt x="49" y="144"/>
                  <a:pt x="48" y="143"/>
                  <a:pt x="46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35"/>
                  <a:pt x="39" y="135"/>
                  <a:pt x="39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7" y="135"/>
                  <a:pt x="71" y="131"/>
                  <a:pt x="71" y="127"/>
                </a:cubicBezTo>
                <a:cubicBezTo>
                  <a:pt x="71" y="88"/>
                  <a:pt x="71" y="88"/>
                  <a:pt x="71" y="88"/>
                </a:cubicBezTo>
                <a:cubicBezTo>
                  <a:pt x="71" y="84"/>
                  <a:pt x="67" y="80"/>
                  <a:pt x="62" y="80"/>
                </a:cubicBezTo>
                <a:close/>
                <a:moveTo>
                  <a:pt x="64" y="127"/>
                </a:moveTo>
                <a:cubicBezTo>
                  <a:pt x="64" y="128"/>
                  <a:pt x="63" y="129"/>
                  <a:pt x="62" y="129"/>
                </a:cubicBezTo>
                <a:cubicBezTo>
                  <a:pt x="9" y="129"/>
                  <a:pt x="9" y="129"/>
                  <a:pt x="9" y="129"/>
                </a:cubicBezTo>
                <a:cubicBezTo>
                  <a:pt x="7" y="129"/>
                  <a:pt x="6" y="128"/>
                  <a:pt x="6" y="127"/>
                </a:cubicBezTo>
                <a:cubicBezTo>
                  <a:pt x="6" y="89"/>
                  <a:pt x="6" y="89"/>
                  <a:pt x="6" y="89"/>
                </a:cubicBezTo>
                <a:cubicBezTo>
                  <a:pt x="6" y="87"/>
                  <a:pt x="7" y="86"/>
                  <a:pt x="9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3" y="86"/>
                  <a:pt x="64" y="87"/>
                  <a:pt x="64" y="89"/>
                </a:cubicBezTo>
                <a:cubicBezTo>
                  <a:pt x="64" y="127"/>
                  <a:pt x="64" y="127"/>
                  <a:pt x="64" y="127"/>
                </a:cubicBezTo>
                <a:close/>
                <a:moveTo>
                  <a:pt x="151" y="80"/>
                </a:moveTo>
                <a:cubicBezTo>
                  <a:pt x="98" y="80"/>
                  <a:pt x="98" y="80"/>
                  <a:pt x="98" y="80"/>
                </a:cubicBezTo>
                <a:cubicBezTo>
                  <a:pt x="93" y="80"/>
                  <a:pt x="89" y="84"/>
                  <a:pt x="89" y="88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31"/>
                  <a:pt x="93" y="135"/>
                  <a:pt x="98" y="135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1" y="143"/>
                  <a:pt x="121" y="143"/>
                  <a:pt x="121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2" y="143"/>
                  <a:pt x="111" y="144"/>
                  <a:pt x="111" y="146"/>
                </a:cubicBezTo>
                <a:cubicBezTo>
                  <a:pt x="111" y="148"/>
                  <a:pt x="112" y="149"/>
                  <a:pt x="114" y="149"/>
                </a:cubicBezTo>
                <a:cubicBezTo>
                  <a:pt x="135" y="149"/>
                  <a:pt x="135" y="149"/>
                  <a:pt x="135" y="149"/>
                </a:cubicBezTo>
                <a:cubicBezTo>
                  <a:pt x="137" y="149"/>
                  <a:pt x="139" y="148"/>
                  <a:pt x="139" y="146"/>
                </a:cubicBezTo>
                <a:cubicBezTo>
                  <a:pt x="139" y="144"/>
                  <a:pt x="137" y="143"/>
                  <a:pt x="135" y="143"/>
                </a:cubicBezTo>
                <a:cubicBezTo>
                  <a:pt x="128" y="143"/>
                  <a:pt x="128" y="143"/>
                  <a:pt x="128" y="143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51" y="135"/>
                  <a:pt x="151" y="135"/>
                  <a:pt x="151" y="135"/>
                </a:cubicBezTo>
                <a:cubicBezTo>
                  <a:pt x="156" y="135"/>
                  <a:pt x="160" y="131"/>
                  <a:pt x="160" y="127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84"/>
                  <a:pt x="156" y="80"/>
                  <a:pt x="151" y="80"/>
                </a:cubicBezTo>
                <a:close/>
                <a:moveTo>
                  <a:pt x="154" y="127"/>
                </a:moveTo>
                <a:cubicBezTo>
                  <a:pt x="154" y="128"/>
                  <a:pt x="153" y="129"/>
                  <a:pt x="151" y="129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7" y="129"/>
                  <a:pt x="96" y="128"/>
                  <a:pt x="96" y="127"/>
                </a:cubicBezTo>
                <a:cubicBezTo>
                  <a:pt x="96" y="89"/>
                  <a:pt x="96" y="89"/>
                  <a:pt x="96" y="89"/>
                </a:cubicBezTo>
                <a:cubicBezTo>
                  <a:pt x="96" y="87"/>
                  <a:pt x="97" y="86"/>
                  <a:pt x="98" y="86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3" y="86"/>
                  <a:pt x="154" y="87"/>
                  <a:pt x="154" y="89"/>
                </a:cubicBezTo>
                <a:cubicBezTo>
                  <a:pt x="154" y="127"/>
                  <a:pt x="154" y="127"/>
                  <a:pt x="154" y="127"/>
                </a:cubicBezTo>
                <a:close/>
                <a:moveTo>
                  <a:pt x="9" y="23"/>
                </a:moveTo>
                <a:cubicBezTo>
                  <a:pt x="9" y="66"/>
                  <a:pt x="9" y="66"/>
                  <a:pt x="9" y="66"/>
                </a:cubicBezTo>
                <a:cubicBezTo>
                  <a:pt x="9" y="68"/>
                  <a:pt x="10" y="69"/>
                  <a:pt x="12" y="69"/>
                </a:cubicBezTo>
                <a:cubicBezTo>
                  <a:pt x="14" y="69"/>
                  <a:pt x="15" y="68"/>
                  <a:pt x="15" y="66"/>
                </a:cubicBezTo>
                <a:cubicBezTo>
                  <a:pt x="15" y="26"/>
                  <a:pt x="15" y="26"/>
                  <a:pt x="15" y="26"/>
                </a:cubicBezTo>
                <a:cubicBezTo>
                  <a:pt x="33" y="26"/>
                  <a:pt x="33" y="26"/>
                  <a:pt x="33" y="26"/>
                </a:cubicBezTo>
                <a:cubicBezTo>
                  <a:pt x="35" y="26"/>
                  <a:pt x="36" y="24"/>
                  <a:pt x="36" y="23"/>
                </a:cubicBezTo>
                <a:cubicBezTo>
                  <a:pt x="36" y="21"/>
                  <a:pt x="35" y="19"/>
                  <a:pt x="3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1" y="19"/>
                  <a:pt x="9" y="21"/>
                  <a:pt x="9" y="23"/>
                </a:cubicBezTo>
                <a:close/>
                <a:moveTo>
                  <a:pt x="148" y="69"/>
                </a:moveTo>
                <a:cubicBezTo>
                  <a:pt x="150" y="69"/>
                  <a:pt x="151" y="68"/>
                  <a:pt x="151" y="66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51" y="21"/>
                  <a:pt x="150" y="19"/>
                  <a:pt x="148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5" y="19"/>
                  <a:pt x="124" y="21"/>
                  <a:pt x="124" y="23"/>
                </a:cubicBezTo>
                <a:cubicBezTo>
                  <a:pt x="124" y="24"/>
                  <a:pt x="125" y="26"/>
                  <a:pt x="127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145" y="68"/>
                  <a:pt x="146" y="69"/>
                  <a:pt x="148" y="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32" name="Freeform 40">
            <a:extLst>
              <a:ext uri="{FF2B5EF4-FFF2-40B4-BE49-F238E27FC236}">
                <a16:creationId xmlns:a16="http://schemas.microsoft.com/office/drawing/2014/main" id="{DFC60C20-743D-434D-9991-E6B84F481135}"/>
              </a:ext>
            </a:extLst>
          </p:cNvPr>
          <p:cNvSpPr>
            <a:spLocks noEditPoints="1"/>
          </p:cNvSpPr>
          <p:nvPr/>
        </p:nvSpPr>
        <p:spPr bwMode="auto">
          <a:xfrm>
            <a:off x="4742541" y="5334303"/>
            <a:ext cx="440524" cy="349036"/>
          </a:xfrm>
          <a:custGeom>
            <a:avLst/>
            <a:gdLst>
              <a:gd name="T0" fmla="*/ 41196 w 160"/>
              <a:gd name="T1" fmla="*/ 289936 h 132"/>
              <a:gd name="T2" fmla="*/ 120154 w 160"/>
              <a:gd name="T3" fmla="*/ 414194 h 132"/>
              <a:gd name="T4" fmla="*/ 144185 w 160"/>
              <a:gd name="T5" fmla="*/ 455613 h 132"/>
              <a:gd name="T6" fmla="*/ 240308 w 160"/>
              <a:gd name="T7" fmla="*/ 434903 h 132"/>
              <a:gd name="T8" fmla="*/ 278070 w 160"/>
              <a:gd name="T9" fmla="*/ 428000 h 132"/>
              <a:gd name="T10" fmla="*/ 302101 w 160"/>
              <a:gd name="T11" fmla="*/ 455613 h 132"/>
              <a:gd name="T12" fmla="*/ 336431 w 160"/>
              <a:gd name="T13" fmla="*/ 445258 h 132"/>
              <a:gd name="T14" fmla="*/ 302101 w 160"/>
              <a:gd name="T15" fmla="*/ 434903 h 132"/>
              <a:gd name="T16" fmla="*/ 302101 w 160"/>
              <a:gd name="T17" fmla="*/ 414194 h 132"/>
              <a:gd name="T18" fmla="*/ 288369 w 160"/>
              <a:gd name="T19" fmla="*/ 403839 h 132"/>
              <a:gd name="T20" fmla="*/ 223143 w 160"/>
              <a:gd name="T21" fmla="*/ 407290 h 132"/>
              <a:gd name="T22" fmla="*/ 219710 w 160"/>
              <a:gd name="T23" fmla="*/ 434903 h 132"/>
              <a:gd name="T24" fmla="*/ 144185 w 160"/>
              <a:gd name="T25" fmla="*/ 434903 h 132"/>
              <a:gd name="T26" fmla="*/ 144185 w 160"/>
              <a:gd name="T27" fmla="*/ 414194 h 132"/>
              <a:gd name="T28" fmla="*/ 58360 w 160"/>
              <a:gd name="T29" fmla="*/ 272677 h 132"/>
              <a:gd name="T30" fmla="*/ 34330 w 160"/>
              <a:gd name="T31" fmla="*/ 265774 h 132"/>
              <a:gd name="T32" fmla="*/ 20598 w 160"/>
              <a:gd name="T33" fmla="*/ 200194 h 132"/>
              <a:gd name="T34" fmla="*/ 51495 w 160"/>
              <a:gd name="T35" fmla="*/ 186387 h 132"/>
              <a:gd name="T36" fmla="*/ 116721 w 160"/>
              <a:gd name="T37" fmla="*/ 96645 h 132"/>
              <a:gd name="T38" fmla="*/ 123587 w 160"/>
              <a:gd name="T39" fmla="*/ 89742 h 132"/>
              <a:gd name="T40" fmla="*/ 109855 w 160"/>
              <a:gd name="T41" fmla="*/ 24161 h 132"/>
              <a:gd name="T42" fmla="*/ 175081 w 160"/>
              <a:gd name="T43" fmla="*/ 55226 h 132"/>
              <a:gd name="T44" fmla="*/ 257473 w 160"/>
              <a:gd name="T45" fmla="*/ 51774 h 132"/>
              <a:gd name="T46" fmla="*/ 456585 w 160"/>
              <a:gd name="T47" fmla="*/ 189839 h 132"/>
              <a:gd name="T48" fmla="*/ 470317 w 160"/>
              <a:gd name="T49" fmla="*/ 210548 h 132"/>
              <a:gd name="T50" fmla="*/ 477183 w 160"/>
              <a:gd name="T51" fmla="*/ 186387 h 132"/>
              <a:gd name="T52" fmla="*/ 257473 w 160"/>
              <a:gd name="T53" fmla="*/ 27613 h 132"/>
              <a:gd name="T54" fmla="*/ 116721 w 160"/>
              <a:gd name="T55" fmla="*/ 0 h 132"/>
              <a:gd name="T56" fmla="*/ 92690 w 160"/>
              <a:gd name="T57" fmla="*/ 37968 h 132"/>
              <a:gd name="T58" fmla="*/ 99556 w 160"/>
              <a:gd name="T59" fmla="*/ 82839 h 132"/>
              <a:gd name="T60" fmla="*/ 34330 w 160"/>
              <a:gd name="T61" fmla="*/ 165677 h 132"/>
              <a:gd name="T62" fmla="*/ 0 w 160"/>
              <a:gd name="T63" fmla="*/ 255419 h 132"/>
              <a:gd name="T64" fmla="*/ 456585 w 160"/>
              <a:gd name="T65" fmla="*/ 231258 h 132"/>
              <a:gd name="T66" fmla="*/ 391358 w 160"/>
              <a:gd name="T67" fmla="*/ 327903 h 132"/>
              <a:gd name="T68" fmla="*/ 360462 w 160"/>
              <a:gd name="T69" fmla="*/ 338258 h 132"/>
              <a:gd name="T70" fmla="*/ 370761 w 160"/>
              <a:gd name="T71" fmla="*/ 455613 h 132"/>
              <a:gd name="T72" fmla="*/ 549275 w 160"/>
              <a:gd name="T73" fmla="*/ 445258 h 132"/>
              <a:gd name="T74" fmla="*/ 538976 w 160"/>
              <a:gd name="T75" fmla="*/ 327903 h 132"/>
              <a:gd name="T76" fmla="*/ 518378 w 160"/>
              <a:gd name="T77" fmla="*/ 296839 h 132"/>
              <a:gd name="T78" fmla="*/ 411956 w 160"/>
              <a:gd name="T79" fmla="*/ 296839 h 132"/>
              <a:gd name="T80" fmla="*/ 497780 w 160"/>
              <a:gd name="T81" fmla="*/ 296839 h 132"/>
              <a:gd name="T82" fmla="*/ 411956 w 160"/>
              <a:gd name="T83" fmla="*/ 327903 h 132"/>
              <a:gd name="T84" fmla="*/ 528677 w 160"/>
              <a:gd name="T85" fmla="*/ 348613 h 132"/>
              <a:gd name="T86" fmla="*/ 381060 w 160"/>
              <a:gd name="T87" fmla="*/ 434903 h 132"/>
              <a:gd name="T88" fmla="*/ 528677 w 160"/>
              <a:gd name="T89" fmla="*/ 348613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32">
                <a:moveTo>
                  <a:pt x="10" y="84"/>
                </a:moveTo>
                <a:cubicBezTo>
                  <a:pt x="12" y="84"/>
                  <a:pt x="12" y="84"/>
                  <a:pt x="12" y="84"/>
                </a:cubicBezTo>
                <a:cubicBezTo>
                  <a:pt x="15" y="92"/>
                  <a:pt x="21" y="100"/>
                  <a:pt x="28" y="107"/>
                </a:cubicBezTo>
                <a:cubicBezTo>
                  <a:pt x="34" y="112"/>
                  <a:pt x="35" y="119"/>
                  <a:pt x="35" y="120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5" y="129"/>
                  <a:pt x="38" y="132"/>
                  <a:pt x="42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7" y="132"/>
                  <a:pt x="70" y="129"/>
                  <a:pt x="70" y="126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4" y="124"/>
                  <a:pt x="78" y="124"/>
                  <a:pt x="81" y="124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9"/>
                  <a:pt x="84" y="132"/>
                  <a:pt x="88" y="132"/>
                </a:cubicBezTo>
                <a:cubicBezTo>
                  <a:pt x="95" y="132"/>
                  <a:pt x="95" y="132"/>
                  <a:pt x="95" y="132"/>
                </a:cubicBezTo>
                <a:cubicBezTo>
                  <a:pt x="97" y="132"/>
                  <a:pt x="98" y="131"/>
                  <a:pt x="98" y="129"/>
                </a:cubicBezTo>
                <a:cubicBezTo>
                  <a:pt x="98" y="127"/>
                  <a:pt x="97" y="126"/>
                  <a:pt x="95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88" y="119"/>
                  <a:pt x="87" y="118"/>
                  <a:pt x="87" y="118"/>
                </a:cubicBezTo>
                <a:cubicBezTo>
                  <a:pt x="86" y="117"/>
                  <a:pt x="85" y="117"/>
                  <a:pt x="84" y="117"/>
                </a:cubicBezTo>
                <a:cubicBezTo>
                  <a:pt x="79" y="118"/>
                  <a:pt x="73" y="118"/>
                  <a:pt x="68" y="117"/>
                </a:cubicBezTo>
                <a:cubicBezTo>
                  <a:pt x="67" y="117"/>
                  <a:pt x="66" y="117"/>
                  <a:pt x="65" y="118"/>
                </a:cubicBezTo>
                <a:cubicBezTo>
                  <a:pt x="64" y="119"/>
                  <a:pt x="64" y="120"/>
                  <a:pt x="64" y="121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0"/>
                  <a:pt x="42" y="120"/>
                  <a:pt x="42" y="120"/>
                </a:cubicBezTo>
                <a:cubicBezTo>
                  <a:pt x="42" y="118"/>
                  <a:pt x="40" y="109"/>
                  <a:pt x="32" y="102"/>
                </a:cubicBezTo>
                <a:cubicBezTo>
                  <a:pt x="25" y="96"/>
                  <a:pt x="20" y="88"/>
                  <a:pt x="17" y="79"/>
                </a:cubicBezTo>
                <a:cubicBezTo>
                  <a:pt x="17" y="78"/>
                  <a:pt x="16" y="77"/>
                  <a:pt x="14" y="77"/>
                </a:cubicBezTo>
                <a:cubicBezTo>
                  <a:pt x="10" y="77"/>
                  <a:pt x="10" y="77"/>
                  <a:pt x="10" y="77"/>
                </a:cubicBezTo>
                <a:cubicBezTo>
                  <a:pt x="8" y="77"/>
                  <a:pt x="6" y="76"/>
                  <a:pt x="6" y="74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56"/>
                  <a:pt x="8" y="54"/>
                  <a:pt x="10" y="54"/>
                </a:cubicBezTo>
                <a:cubicBezTo>
                  <a:pt x="15" y="54"/>
                  <a:pt x="15" y="54"/>
                  <a:pt x="15" y="54"/>
                </a:cubicBezTo>
                <a:cubicBezTo>
                  <a:pt x="16" y="54"/>
                  <a:pt x="17" y="53"/>
                  <a:pt x="18" y="52"/>
                </a:cubicBezTo>
                <a:cubicBezTo>
                  <a:pt x="21" y="43"/>
                  <a:pt x="26" y="35"/>
                  <a:pt x="34" y="28"/>
                </a:cubicBezTo>
                <a:cubicBezTo>
                  <a:pt x="35" y="28"/>
                  <a:pt x="36" y="27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7" y="20"/>
                  <a:pt x="36" y="14"/>
                  <a:pt x="32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3" y="7"/>
                  <a:pt x="33" y="6"/>
                  <a:pt x="33" y="6"/>
                </a:cubicBezTo>
                <a:cubicBezTo>
                  <a:pt x="43" y="8"/>
                  <a:pt x="48" y="13"/>
                  <a:pt x="51" y="16"/>
                </a:cubicBezTo>
                <a:cubicBezTo>
                  <a:pt x="52" y="18"/>
                  <a:pt x="53" y="18"/>
                  <a:pt x="55" y="18"/>
                </a:cubicBezTo>
                <a:cubicBezTo>
                  <a:pt x="61" y="16"/>
                  <a:pt x="68" y="15"/>
                  <a:pt x="75" y="15"/>
                </a:cubicBezTo>
                <a:cubicBezTo>
                  <a:pt x="101" y="15"/>
                  <a:pt x="123" y="29"/>
                  <a:pt x="131" y="50"/>
                </a:cubicBezTo>
                <a:cubicBezTo>
                  <a:pt x="132" y="52"/>
                  <a:pt x="132" y="54"/>
                  <a:pt x="133" y="55"/>
                </a:cubicBezTo>
                <a:cubicBezTo>
                  <a:pt x="133" y="56"/>
                  <a:pt x="133" y="57"/>
                  <a:pt x="134" y="59"/>
                </a:cubicBezTo>
                <a:cubicBezTo>
                  <a:pt x="134" y="60"/>
                  <a:pt x="136" y="62"/>
                  <a:pt x="137" y="61"/>
                </a:cubicBezTo>
                <a:cubicBezTo>
                  <a:pt x="139" y="61"/>
                  <a:pt x="140" y="59"/>
                  <a:pt x="140" y="57"/>
                </a:cubicBezTo>
                <a:cubicBezTo>
                  <a:pt x="140" y="56"/>
                  <a:pt x="139" y="55"/>
                  <a:pt x="139" y="54"/>
                </a:cubicBezTo>
                <a:cubicBezTo>
                  <a:pt x="139" y="52"/>
                  <a:pt x="138" y="50"/>
                  <a:pt x="137" y="48"/>
                </a:cubicBezTo>
                <a:cubicBezTo>
                  <a:pt x="128" y="24"/>
                  <a:pt x="103" y="8"/>
                  <a:pt x="75" y="8"/>
                </a:cubicBezTo>
                <a:cubicBezTo>
                  <a:pt x="68" y="8"/>
                  <a:pt x="61" y="9"/>
                  <a:pt x="55" y="11"/>
                </a:cubicBezTo>
                <a:cubicBezTo>
                  <a:pt x="51" y="6"/>
                  <a:pt x="45" y="1"/>
                  <a:pt x="34" y="0"/>
                </a:cubicBezTo>
                <a:cubicBezTo>
                  <a:pt x="31" y="0"/>
                  <a:pt x="28" y="1"/>
                  <a:pt x="27" y="3"/>
                </a:cubicBezTo>
                <a:cubicBezTo>
                  <a:pt x="25" y="6"/>
                  <a:pt x="25" y="9"/>
                  <a:pt x="27" y="11"/>
                </a:cubicBezTo>
                <a:cubicBezTo>
                  <a:pt x="30" y="16"/>
                  <a:pt x="31" y="20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2" y="31"/>
                  <a:pt x="16" y="39"/>
                  <a:pt x="12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4" y="48"/>
                  <a:pt x="0" y="52"/>
                  <a:pt x="0" y="58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9"/>
                  <a:pt x="4" y="84"/>
                  <a:pt x="10" y="84"/>
                </a:cubicBezTo>
                <a:close/>
                <a:moveTo>
                  <a:pt x="133" y="67"/>
                </a:moveTo>
                <a:cubicBezTo>
                  <a:pt x="122" y="67"/>
                  <a:pt x="114" y="76"/>
                  <a:pt x="114" y="86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06" y="95"/>
                  <a:pt x="105" y="96"/>
                  <a:pt x="105" y="98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31"/>
                  <a:pt x="106" y="132"/>
                  <a:pt x="108" y="132"/>
                </a:cubicBezTo>
                <a:cubicBezTo>
                  <a:pt x="157" y="132"/>
                  <a:pt x="157" y="132"/>
                  <a:pt x="157" y="132"/>
                </a:cubicBezTo>
                <a:cubicBezTo>
                  <a:pt x="159" y="132"/>
                  <a:pt x="160" y="131"/>
                  <a:pt x="160" y="129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96"/>
                  <a:pt x="159" y="95"/>
                  <a:pt x="157" y="95"/>
                </a:cubicBezTo>
                <a:cubicBezTo>
                  <a:pt x="151" y="95"/>
                  <a:pt x="151" y="95"/>
                  <a:pt x="151" y="95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76"/>
                  <a:pt x="143" y="67"/>
                  <a:pt x="133" y="67"/>
                </a:cubicBezTo>
                <a:close/>
                <a:moveTo>
                  <a:pt x="120" y="86"/>
                </a:moveTo>
                <a:cubicBezTo>
                  <a:pt x="120" y="79"/>
                  <a:pt x="126" y="74"/>
                  <a:pt x="133" y="74"/>
                </a:cubicBezTo>
                <a:cubicBezTo>
                  <a:pt x="139" y="74"/>
                  <a:pt x="145" y="79"/>
                  <a:pt x="145" y="86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20" y="95"/>
                  <a:pt x="120" y="95"/>
                  <a:pt x="120" y="95"/>
                </a:cubicBezTo>
                <a:cubicBezTo>
                  <a:pt x="120" y="86"/>
                  <a:pt x="120" y="86"/>
                  <a:pt x="120" y="86"/>
                </a:cubicBezTo>
                <a:close/>
                <a:moveTo>
                  <a:pt x="154" y="101"/>
                </a:moveTo>
                <a:cubicBezTo>
                  <a:pt x="154" y="126"/>
                  <a:pt x="154" y="126"/>
                  <a:pt x="154" y="126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1" y="101"/>
                  <a:pt x="111" y="101"/>
                  <a:pt x="111" y="101"/>
                </a:cubicBezTo>
                <a:lnTo>
                  <a:pt x="154" y="1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33" name="Freeform 49">
            <a:extLst>
              <a:ext uri="{FF2B5EF4-FFF2-40B4-BE49-F238E27FC236}">
                <a16:creationId xmlns:a16="http://schemas.microsoft.com/office/drawing/2014/main" id="{97D1A488-906B-4332-87AC-FF330FF0FA94}"/>
              </a:ext>
            </a:extLst>
          </p:cNvPr>
          <p:cNvSpPr>
            <a:spLocks noEditPoints="1"/>
          </p:cNvSpPr>
          <p:nvPr/>
        </p:nvSpPr>
        <p:spPr bwMode="auto">
          <a:xfrm>
            <a:off x="5767457" y="5297210"/>
            <a:ext cx="385776" cy="423222"/>
          </a:xfrm>
          <a:custGeom>
            <a:avLst/>
            <a:gdLst>
              <a:gd name="T0" fmla="*/ 237071 w 140"/>
              <a:gd name="T1" fmla="*/ 55245 h 160"/>
              <a:gd name="T2" fmla="*/ 237071 w 140"/>
              <a:gd name="T3" fmla="*/ 86320 h 160"/>
              <a:gd name="T4" fmla="*/ 223327 w 140"/>
              <a:gd name="T5" fmla="*/ 3453 h 160"/>
              <a:gd name="T6" fmla="*/ 470706 w 140"/>
              <a:gd name="T7" fmla="*/ 265867 h 160"/>
              <a:gd name="T8" fmla="*/ 261121 w 140"/>
              <a:gd name="T9" fmla="*/ 466130 h 160"/>
              <a:gd name="T10" fmla="*/ 209584 w 140"/>
              <a:gd name="T11" fmla="*/ 514469 h 160"/>
              <a:gd name="T12" fmla="*/ 261121 w 140"/>
              <a:gd name="T13" fmla="*/ 535186 h 160"/>
              <a:gd name="T14" fmla="*/ 213020 w 140"/>
              <a:gd name="T15" fmla="*/ 210622 h 160"/>
              <a:gd name="T16" fmla="*/ 267993 w 140"/>
              <a:gd name="T17" fmla="*/ 341828 h 160"/>
              <a:gd name="T18" fmla="*/ 213020 w 140"/>
              <a:gd name="T19" fmla="*/ 210622 h 160"/>
              <a:gd name="T20" fmla="*/ 240507 w 140"/>
              <a:gd name="T21" fmla="*/ 324564 h 160"/>
              <a:gd name="T22" fmla="*/ 240507 w 140"/>
              <a:gd name="T23" fmla="*/ 227886 h 160"/>
              <a:gd name="T24" fmla="*/ 223327 w 140"/>
              <a:gd name="T25" fmla="*/ 138113 h 160"/>
              <a:gd name="T26" fmla="*/ 164919 w 140"/>
              <a:gd name="T27" fmla="*/ 124301 h 160"/>
              <a:gd name="T28" fmla="*/ 130561 w 140"/>
              <a:gd name="T29" fmla="*/ 193358 h 160"/>
              <a:gd name="T30" fmla="*/ 79024 w 140"/>
              <a:gd name="T31" fmla="*/ 220980 h 160"/>
              <a:gd name="T32" fmla="*/ 103074 w 140"/>
              <a:gd name="T33" fmla="*/ 293489 h 160"/>
              <a:gd name="T34" fmla="*/ 89331 w 140"/>
              <a:gd name="T35" fmla="*/ 352187 h 160"/>
              <a:gd name="T36" fmla="*/ 158047 w 140"/>
              <a:gd name="T37" fmla="*/ 386715 h 160"/>
              <a:gd name="T38" fmla="*/ 195841 w 140"/>
              <a:gd name="T39" fmla="*/ 438507 h 160"/>
              <a:gd name="T40" fmla="*/ 264557 w 140"/>
              <a:gd name="T41" fmla="*/ 424696 h 160"/>
              <a:gd name="T42" fmla="*/ 329837 w 140"/>
              <a:gd name="T43" fmla="*/ 414338 h 160"/>
              <a:gd name="T44" fmla="*/ 360760 w 140"/>
              <a:gd name="T45" fmla="*/ 365998 h 160"/>
              <a:gd name="T46" fmla="*/ 401989 w 140"/>
              <a:gd name="T47" fmla="*/ 331470 h 160"/>
              <a:gd name="T48" fmla="*/ 377939 w 140"/>
              <a:gd name="T49" fmla="*/ 258961 h 160"/>
              <a:gd name="T50" fmla="*/ 391682 w 140"/>
              <a:gd name="T51" fmla="*/ 200263 h 160"/>
              <a:gd name="T52" fmla="*/ 326402 w 140"/>
              <a:gd name="T53" fmla="*/ 165735 h 160"/>
              <a:gd name="T54" fmla="*/ 295479 w 140"/>
              <a:gd name="T55" fmla="*/ 113943 h 160"/>
              <a:gd name="T56" fmla="*/ 285172 w 140"/>
              <a:gd name="T57" fmla="*/ 138113 h 160"/>
              <a:gd name="T58" fmla="*/ 309223 w 140"/>
              <a:gd name="T59" fmla="*/ 145018 h 160"/>
              <a:gd name="T60" fmla="*/ 336709 w 140"/>
              <a:gd name="T61" fmla="*/ 210622 h 160"/>
              <a:gd name="T62" fmla="*/ 371067 w 140"/>
              <a:gd name="T63" fmla="*/ 210622 h 160"/>
              <a:gd name="T64" fmla="*/ 353888 w 140"/>
              <a:gd name="T65" fmla="*/ 252055 h 160"/>
              <a:gd name="T66" fmla="*/ 381375 w 140"/>
              <a:gd name="T67" fmla="*/ 321112 h 160"/>
              <a:gd name="T68" fmla="*/ 371067 w 140"/>
              <a:gd name="T69" fmla="*/ 345281 h 160"/>
              <a:gd name="T70" fmla="*/ 302351 w 140"/>
              <a:gd name="T71" fmla="*/ 386715 h 160"/>
              <a:gd name="T72" fmla="*/ 285172 w 140"/>
              <a:gd name="T73" fmla="*/ 417790 h 160"/>
              <a:gd name="T74" fmla="*/ 264557 w 140"/>
              <a:gd name="T75" fmla="*/ 390168 h 160"/>
              <a:gd name="T76" fmla="*/ 199277 w 140"/>
              <a:gd name="T77" fmla="*/ 414338 h 160"/>
              <a:gd name="T78" fmla="*/ 171790 w 140"/>
              <a:gd name="T79" fmla="*/ 403979 h 160"/>
              <a:gd name="T80" fmla="*/ 130561 w 140"/>
              <a:gd name="T81" fmla="*/ 334923 h 160"/>
              <a:gd name="T82" fmla="*/ 99638 w 140"/>
              <a:gd name="T83" fmla="*/ 321112 h 160"/>
              <a:gd name="T84" fmla="*/ 127125 w 140"/>
              <a:gd name="T85" fmla="*/ 296942 h 160"/>
              <a:gd name="T86" fmla="*/ 99638 w 140"/>
              <a:gd name="T87" fmla="*/ 231338 h 160"/>
              <a:gd name="T88" fmla="*/ 113382 w 140"/>
              <a:gd name="T89" fmla="*/ 207169 h 160"/>
              <a:gd name="T90" fmla="*/ 182098 w 140"/>
              <a:gd name="T91" fmla="*/ 165735 h 160"/>
              <a:gd name="T92" fmla="*/ 195841 w 140"/>
              <a:gd name="T93" fmla="*/ 134660 h 160"/>
              <a:gd name="T94" fmla="*/ 219892 w 140"/>
              <a:gd name="T95" fmla="*/ 162282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0" h="160">
                <a:moveTo>
                  <a:pt x="0" y="80"/>
                </a:moveTo>
                <a:cubicBezTo>
                  <a:pt x="0" y="82"/>
                  <a:pt x="1" y="83"/>
                  <a:pt x="3" y="83"/>
                </a:cubicBezTo>
                <a:cubicBezTo>
                  <a:pt x="5" y="83"/>
                  <a:pt x="6" y="82"/>
                  <a:pt x="6" y="80"/>
                </a:cubicBezTo>
                <a:cubicBezTo>
                  <a:pt x="6" y="45"/>
                  <a:pt x="34" y="17"/>
                  <a:pt x="69" y="16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2"/>
                  <a:pt x="63" y="24"/>
                  <a:pt x="65" y="25"/>
                </a:cubicBezTo>
                <a:cubicBezTo>
                  <a:pt x="65" y="26"/>
                  <a:pt x="66" y="26"/>
                  <a:pt x="67" y="26"/>
                </a:cubicBezTo>
                <a:cubicBezTo>
                  <a:pt x="68" y="26"/>
                  <a:pt x="69" y="26"/>
                  <a:pt x="69" y="25"/>
                </a:cubicBezTo>
                <a:cubicBezTo>
                  <a:pt x="79" y="15"/>
                  <a:pt x="79" y="15"/>
                  <a:pt x="79" y="15"/>
                </a:cubicBezTo>
                <a:cubicBezTo>
                  <a:pt x="80" y="14"/>
                  <a:pt x="80" y="12"/>
                  <a:pt x="79" y="11"/>
                </a:cubicBezTo>
                <a:cubicBezTo>
                  <a:pt x="69" y="1"/>
                  <a:pt x="69" y="1"/>
                  <a:pt x="69" y="1"/>
                </a:cubicBezTo>
                <a:cubicBezTo>
                  <a:pt x="68" y="0"/>
                  <a:pt x="66" y="0"/>
                  <a:pt x="65" y="1"/>
                </a:cubicBezTo>
                <a:cubicBezTo>
                  <a:pt x="63" y="2"/>
                  <a:pt x="63" y="4"/>
                  <a:pt x="65" y="6"/>
                </a:cubicBezTo>
                <a:cubicBezTo>
                  <a:pt x="69" y="10"/>
                  <a:pt x="69" y="10"/>
                  <a:pt x="69" y="10"/>
                </a:cubicBezTo>
                <a:cubicBezTo>
                  <a:pt x="31" y="10"/>
                  <a:pt x="0" y="42"/>
                  <a:pt x="0" y="80"/>
                </a:cubicBezTo>
                <a:close/>
                <a:moveTo>
                  <a:pt x="137" y="77"/>
                </a:moveTo>
                <a:cubicBezTo>
                  <a:pt x="135" y="77"/>
                  <a:pt x="134" y="78"/>
                  <a:pt x="134" y="80"/>
                </a:cubicBezTo>
                <a:cubicBezTo>
                  <a:pt x="134" y="115"/>
                  <a:pt x="106" y="143"/>
                  <a:pt x="71" y="144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7" y="138"/>
                  <a:pt x="77" y="136"/>
                  <a:pt x="76" y="135"/>
                </a:cubicBezTo>
                <a:cubicBezTo>
                  <a:pt x="74" y="133"/>
                  <a:pt x="72" y="133"/>
                  <a:pt x="71" y="135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1" y="145"/>
                  <a:pt x="60" y="146"/>
                  <a:pt x="60" y="147"/>
                </a:cubicBezTo>
                <a:cubicBezTo>
                  <a:pt x="60" y="148"/>
                  <a:pt x="61" y="149"/>
                  <a:pt x="61" y="149"/>
                </a:cubicBezTo>
                <a:cubicBezTo>
                  <a:pt x="71" y="159"/>
                  <a:pt x="71" y="159"/>
                  <a:pt x="71" y="159"/>
                </a:cubicBezTo>
                <a:cubicBezTo>
                  <a:pt x="72" y="160"/>
                  <a:pt x="72" y="160"/>
                  <a:pt x="73" y="160"/>
                </a:cubicBezTo>
                <a:cubicBezTo>
                  <a:pt x="74" y="160"/>
                  <a:pt x="75" y="160"/>
                  <a:pt x="76" y="159"/>
                </a:cubicBezTo>
                <a:cubicBezTo>
                  <a:pt x="77" y="158"/>
                  <a:pt x="77" y="156"/>
                  <a:pt x="76" y="155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109" y="150"/>
                  <a:pt x="140" y="118"/>
                  <a:pt x="140" y="80"/>
                </a:cubicBezTo>
                <a:cubicBezTo>
                  <a:pt x="140" y="78"/>
                  <a:pt x="139" y="77"/>
                  <a:pt x="137" y="77"/>
                </a:cubicBezTo>
                <a:close/>
                <a:moveTo>
                  <a:pt x="62" y="61"/>
                </a:moveTo>
                <a:cubicBezTo>
                  <a:pt x="57" y="63"/>
                  <a:pt x="53" y="67"/>
                  <a:pt x="51" y="72"/>
                </a:cubicBezTo>
                <a:cubicBezTo>
                  <a:pt x="49" y="77"/>
                  <a:pt x="49" y="83"/>
                  <a:pt x="51" y="88"/>
                </a:cubicBezTo>
                <a:cubicBezTo>
                  <a:pt x="54" y="96"/>
                  <a:pt x="62" y="101"/>
                  <a:pt x="70" y="101"/>
                </a:cubicBezTo>
                <a:cubicBezTo>
                  <a:pt x="73" y="101"/>
                  <a:pt x="76" y="100"/>
                  <a:pt x="78" y="99"/>
                </a:cubicBezTo>
                <a:cubicBezTo>
                  <a:pt x="83" y="97"/>
                  <a:pt x="87" y="93"/>
                  <a:pt x="89" y="88"/>
                </a:cubicBezTo>
                <a:cubicBezTo>
                  <a:pt x="91" y="83"/>
                  <a:pt x="91" y="77"/>
                  <a:pt x="89" y="72"/>
                </a:cubicBezTo>
                <a:cubicBezTo>
                  <a:pt x="86" y="64"/>
                  <a:pt x="79" y="59"/>
                  <a:pt x="70" y="59"/>
                </a:cubicBezTo>
                <a:cubicBezTo>
                  <a:pt x="67" y="59"/>
                  <a:pt x="65" y="60"/>
                  <a:pt x="62" y="61"/>
                </a:cubicBezTo>
                <a:close/>
                <a:moveTo>
                  <a:pt x="83" y="75"/>
                </a:moveTo>
                <a:cubicBezTo>
                  <a:pt x="85" y="78"/>
                  <a:pt x="85" y="82"/>
                  <a:pt x="83" y="86"/>
                </a:cubicBezTo>
                <a:cubicBezTo>
                  <a:pt x="82" y="89"/>
                  <a:pt x="79" y="92"/>
                  <a:pt x="76" y="93"/>
                </a:cubicBezTo>
                <a:cubicBezTo>
                  <a:pt x="74" y="94"/>
                  <a:pt x="72" y="94"/>
                  <a:pt x="70" y="94"/>
                </a:cubicBezTo>
                <a:cubicBezTo>
                  <a:pt x="64" y="94"/>
                  <a:pt x="59" y="91"/>
                  <a:pt x="57" y="86"/>
                </a:cubicBezTo>
                <a:cubicBezTo>
                  <a:pt x="55" y="82"/>
                  <a:pt x="55" y="78"/>
                  <a:pt x="57" y="75"/>
                </a:cubicBezTo>
                <a:cubicBezTo>
                  <a:pt x="58" y="71"/>
                  <a:pt x="61" y="68"/>
                  <a:pt x="65" y="67"/>
                </a:cubicBezTo>
                <a:cubicBezTo>
                  <a:pt x="66" y="66"/>
                  <a:pt x="68" y="66"/>
                  <a:pt x="70" y="66"/>
                </a:cubicBezTo>
                <a:cubicBezTo>
                  <a:pt x="76" y="66"/>
                  <a:pt x="81" y="69"/>
                  <a:pt x="83" y="75"/>
                </a:cubicBezTo>
                <a:close/>
                <a:moveTo>
                  <a:pt x="77" y="37"/>
                </a:moveTo>
                <a:cubicBezTo>
                  <a:pt x="75" y="40"/>
                  <a:pt x="75" y="40"/>
                  <a:pt x="75" y="40"/>
                </a:cubicBezTo>
                <a:cubicBezTo>
                  <a:pt x="72" y="40"/>
                  <a:pt x="68" y="40"/>
                  <a:pt x="65" y="40"/>
                </a:cubicBezTo>
                <a:cubicBezTo>
                  <a:pt x="64" y="37"/>
                  <a:pt x="64" y="37"/>
                  <a:pt x="64" y="37"/>
                </a:cubicBezTo>
                <a:cubicBezTo>
                  <a:pt x="63" y="34"/>
                  <a:pt x="60" y="33"/>
                  <a:pt x="57" y="33"/>
                </a:cubicBezTo>
                <a:cubicBezTo>
                  <a:pt x="56" y="33"/>
                  <a:pt x="55" y="33"/>
                  <a:pt x="54" y="33"/>
                </a:cubicBezTo>
                <a:cubicBezTo>
                  <a:pt x="48" y="36"/>
                  <a:pt x="48" y="36"/>
                  <a:pt x="48" y="36"/>
                </a:cubicBezTo>
                <a:cubicBezTo>
                  <a:pt x="47" y="36"/>
                  <a:pt x="45" y="38"/>
                  <a:pt x="44" y="40"/>
                </a:cubicBezTo>
                <a:cubicBezTo>
                  <a:pt x="44" y="41"/>
                  <a:pt x="44" y="43"/>
                  <a:pt x="44" y="45"/>
                </a:cubicBezTo>
                <a:cubicBezTo>
                  <a:pt x="46" y="48"/>
                  <a:pt x="46" y="48"/>
                  <a:pt x="46" y="48"/>
                </a:cubicBezTo>
                <a:cubicBezTo>
                  <a:pt x="43" y="50"/>
                  <a:pt x="41" y="53"/>
                  <a:pt x="38" y="56"/>
                </a:cubicBezTo>
                <a:cubicBezTo>
                  <a:pt x="35" y="54"/>
                  <a:pt x="35" y="54"/>
                  <a:pt x="35" y="54"/>
                </a:cubicBezTo>
                <a:cubicBezTo>
                  <a:pt x="34" y="54"/>
                  <a:pt x="33" y="54"/>
                  <a:pt x="32" y="54"/>
                </a:cubicBezTo>
                <a:cubicBezTo>
                  <a:pt x="30" y="54"/>
                  <a:pt x="27" y="55"/>
                  <a:pt x="26" y="58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6"/>
                  <a:pt x="23" y="68"/>
                  <a:pt x="23" y="70"/>
                </a:cubicBezTo>
                <a:cubicBezTo>
                  <a:pt x="24" y="71"/>
                  <a:pt x="25" y="73"/>
                  <a:pt x="27" y="74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8"/>
                  <a:pt x="30" y="82"/>
                  <a:pt x="30" y="85"/>
                </a:cubicBezTo>
                <a:cubicBezTo>
                  <a:pt x="27" y="87"/>
                  <a:pt x="27" y="87"/>
                  <a:pt x="27" y="87"/>
                </a:cubicBezTo>
                <a:cubicBezTo>
                  <a:pt x="25" y="87"/>
                  <a:pt x="24" y="89"/>
                  <a:pt x="23" y="90"/>
                </a:cubicBezTo>
                <a:cubicBezTo>
                  <a:pt x="23" y="92"/>
                  <a:pt x="23" y="94"/>
                  <a:pt x="23" y="96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7" y="105"/>
                  <a:pt x="30" y="106"/>
                  <a:pt x="32" y="106"/>
                </a:cubicBezTo>
                <a:cubicBezTo>
                  <a:pt x="33" y="106"/>
                  <a:pt x="34" y="106"/>
                  <a:pt x="35" y="106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41" y="107"/>
                  <a:pt x="43" y="110"/>
                  <a:pt x="46" y="112"/>
                </a:cubicBezTo>
                <a:cubicBezTo>
                  <a:pt x="44" y="115"/>
                  <a:pt x="44" y="115"/>
                  <a:pt x="44" y="115"/>
                </a:cubicBezTo>
                <a:cubicBezTo>
                  <a:pt x="43" y="119"/>
                  <a:pt x="45" y="123"/>
                  <a:pt x="48" y="124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5" y="127"/>
                  <a:pt x="56" y="127"/>
                  <a:pt x="57" y="127"/>
                </a:cubicBezTo>
                <a:cubicBezTo>
                  <a:pt x="60" y="127"/>
                  <a:pt x="63" y="126"/>
                  <a:pt x="64" y="123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8" y="120"/>
                  <a:pt x="72" y="120"/>
                  <a:pt x="75" y="120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78" y="126"/>
                  <a:pt x="80" y="127"/>
                  <a:pt x="83" y="127"/>
                </a:cubicBezTo>
                <a:cubicBezTo>
                  <a:pt x="84" y="127"/>
                  <a:pt x="85" y="127"/>
                  <a:pt x="86" y="127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4" y="124"/>
                  <a:pt x="95" y="122"/>
                  <a:pt x="96" y="120"/>
                </a:cubicBezTo>
                <a:cubicBezTo>
                  <a:pt x="97" y="119"/>
                  <a:pt x="97" y="117"/>
                  <a:pt x="96" y="115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97" y="110"/>
                  <a:pt x="100" y="107"/>
                  <a:pt x="102" y="104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06" y="106"/>
                  <a:pt x="107" y="106"/>
                  <a:pt x="108" y="106"/>
                </a:cubicBezTo>
                <a:cubicBezTo>
                  <a:pt x="108" y="106"/>
                  <a:pt x="108" y="106"/>
                  <a:pt x="108" y="106"/>
                </a:cubicBezTo>
                <a:cubicBezTo>
                  <a:pt x="111" y="106"/>
                  <a:pt x="113" y="105"/>
                  <a:pt x="114" y="102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8" y="94"/>
                  <a:pt x="118" y="92"/>
                  <a:pt x="117" y="90"/>
                </a:cubicBezTo>
                <a:cubicBezTo>
                  <a:pt x="116" y="89"/>
                  <a:pt x="115" y="87"/>
                  <a:pt x="113" y="86"/>
                </a:cubicBezTo>
                <a:cubicBezTo>
                  <a:pt x="110" y="85"/>
                  <a:pt x="110" y="85"/>
                  <a:pt x="110" y="85"/>
                </a:cubicBezTo>
                <a:cubicBezTo>
                  <a:pt x="110" y="82"/>
                  <a:pt x="110" y="78"/>
                  <a:pt x="110" y="75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5" y="73"/>
                  <a:pt x="116" y="71"/>
                  <a:pt x="117" y="70"/>
                </a:cubicBezTo>
                <a:cubicBezTo>
                  <a:pt x="118" y="68"/>
                  <a:pt x="118" y="66"/>
                  <a:pt x="117" y="64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3" y="55"/>
                  <a:pt x="111" y="54"/>
                  <a:pt x="108" y="54"/>
                </a:cubicBezTo>
                <a:cubicBezTo>
                  <a:pt x="107" y="54"/>
                  <a:pt x="106" y="54"/>
                  <a:pt x="105" y="54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100" y="53"/>
                  <a:pt x="97" y="50"/>
                  <a:pt x="95" y="48"/>
                </a:cubicBezTo>
                <a:cubicBezTo>
                  <a:pt x="96" y="45"/>
                  <a:pt x="96" y="45"/>
                  <a:pt x="96" y="45"/>
                </a:cubicBezTo>
                <a:cubicBezTo>
                  <a:pt x="97" y="43"/>
                  <a:pt x="97" y="41"/>
                  <a:pt x="96" y="40"/>
                </a:cubicBezTo>
                <a:cubicBezTo>
                  <a:pt x="95" y="38"/>
                  <a:pt x="94" y="36"/>
                  <a:pt x="92" y="36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3"/>
                  <a:pt x="84" y="33"/>
                  <a:pt x="83" y="33"/>
                </a:cubicBezTo>
                <a:cubicBezTo>
                  <a:pt x="80" y="33"/>
                  <a:pt x="78" y="34"/>
                  <a:pt x="77" y="37"/>
                </a:cubicBezTo>
                <a:close/>
                <a:moveTo>
                  <a:pt x="80" y="45"/>
                </a:moveTo>
                <a:cubicBezTo>
                  <a:pt x="83" y="40"/>
                  <a:pt x="83" y="40"/>
                  <a:pt x="83" y="40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4" y="39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3"/>
                </a:cubicBezTo>
                <a:cubicBezTo>
                  <a:pt x="88" y="48"/>
                  <a:pt x="88" y="48"/>
                  <a:pt x="88" y="48"/>
                </a:cubicBezTo>
                <a:cubicBezTo>
                  <a:pt x="87" y="50"/>
                  <a:pt x="88" y="51"/>
                  <a:pt x="89" y="52"/>
                </a:cubicBezTo>
                <a:cubicBezTo>
                  <a:pt x="92" y="55"/>
                  <a:pt x="96" y="58"/>
                  <a:pt x="98" y="61"/>
                </a:cubicBezTo>
                <a:cubicBezTo>
                  <a:pt x="99" y="63"/>
                  <a:pt x="101" y="63"/>
                  <a:pt x="102" y="63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8" y="60"/>
                  <a:pt x="108" y="60"/>
                  <a:pt x="108" y="61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11" y="67"/>
                  <a:pt x="111" y="67"/>
                  <a:pt x="111" y="68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4" y="70"/>
                  <a:pt x="103" y="72"/>
                  <a:pt x="103" y="73"/>
                </a:cubicBezTo>
                <a:cubicBezTo>
                  <a:pt x="104" y="78"/>
                  <a:pt x="104" y="82"/>
                  <a:pt x="103" y="87"/>
                </a:cubicBezTo>
                <a:cubicBezTo>
                  <a:pt x="103" y="88"/>
                  <a:pt x="104" y="90"/>
                  <a:pt x="105" y="90"/>
                </a:cubicBezTo>
                <a:cubicBezTo>
                  <a:pt x="111" y="92"/>
                  <a:pt x="111" y="92"/>
                  <a:pt x="111" y="92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1" y="97"/>
                  <a:pt x="99" y="97"/>
                  <a:pt x="98" y="99"/>
                </a:cubicBezTo>
                <a:cubicBezTo>
                  <a:pt x="96" y="102"/>
                  <a:pt x="92" y="105"/>
                  <a:pt x="89" y="108"/>
                </a:cubicBezTo>
                <a:cubicBezTo>
                  <a:pt x="88" y="109"/>
                  <a:pt x="87" y="110"/>
                  <a:pt x="88" y="112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80" y="114"/>
                  <a:pt x="79" y="113"/>
                  <a:pt x="77" y="113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72" y="114"/>
                  <a:pt x="68" y="114"/>
                  <a:pt x="64" y="113"/>
                </a:cubicBezTo>
                <a:cubicBezTo>
                  <a:pt x="62" y="113"/>
                  <a:pt x="61" y="113"/>
                  <a:pt x="60" y="115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1"/>
                  <a:pt x="57" y="121"/>
                  <a:pt x="57" y="121"/>
                </a:cubicBezTo>
                <a:cubicBezTo>
                  <a:pt x="57" y="121"/>
                  <a:pt x="57" y="121"/>
                  <a:pt x="57" y="121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0" y="118"/>
                  <a:pt x="50" y="118"/>
                  <a:pt x="50" y="117"/>
                </a:cubicBezTo>
                <a:cubicBezTo>
                  <a:pt x="53" y="112"/>
                  <a:pt x="53" y="112"/>
                  <a:pt x="53" y="112"/>
                </a:cubicBezTo>
                <a:cubicBezTo>
                  <a:pt x="53" y="110"/>
                  <a:pt x="53" y="109"/>
                  <a:pt x="51" y="108"/>
                </a:cubicBezTo>
                <a:cubicBezTo>
                  <a:pt x="48" y="105"/>
                  <a:pt x="45" y="102"/>
                  <a:pt x="42" y="99"/>
                </a:cubicBezTo>
                <a:cubicBezTo>
                  <a:pt x="41" y="97"/>
                  <a:pt x="40" y="97"/>
                  <a:pt x="38" y="97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3" y="100"/>
                  <a:pt x="33" y="100"/>
                  <a:pt x="32" y="100"/>
                </a:cubicBezTo>
                <a:cubicBezTo>
                  <a:pt x="32" y="100"/>
                  <a:pt x="32" y="100"/>
                  <a:pt x="32" y="99"/>
                </a:cubicBezTo>
                <a:cubicBezTo>
                  <a:pt x="29" y="93"/>
                  <a:pt x="29" y="93"/>
                  <a:pt x="29" y="93"/>
                </a:cubicBezTo>
                <a:cubicBezTo>
                  <a:pt x="29" y="93"/>
                  <a:pt x="29" y="93"/>
                  <a:pt x="29" y="93"/>
                </a:cubicBezTo>
                <a:cubicBezTo>
                  <a:pt x="29" y="93"/>
                  <a:pt x="29" y="92"/>
                  <a:pt x="30" y="92"/>
                </a:cubicBezTo>
                <a:cubicBezTo>
                  <a:pt x="35" y="90"/>
                  <a:pt x="35" y="90"/>
                  <a:pt x="35" y="90"/>
                </a:cubicBezTo>
                <a:cubicBezTo>
                  <a:pt x="37" y="90"/>
                  <a:pt x="37" y="88"/>
                  <a:pt x="37" y="86"/>
                </a:cubicBezTo>
                <a:cubicBezTo>
                  <a:pt x="36" y="82"/>
                  <a:pt x="36" y="78"/>
                  <a:pt x="37" y="73"/>
                </a:cubicBezTo>
                <a:cubicBezTo>
                  <a:pt x="37" y="72"/>
                  <a:pt x="37" y="70"/>
                  <a:pt x="35" y="70"/>
                </a:cubicBezTo>
                <a:cubicBezTo>
                  <a:pt x="30" y="67"/>
                  <a:pt x="30" y="67"/>
                  <a:pt x="30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60"/>
                  <a:pt x="32" y="60"/>
                  <a:pt x="32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38" y="62"/>
                  <a:pt x="38" y="62"/>
                  <a:pt x="38" y="62"/>
                </a:cubicBezTo>
                <a:cubicBezTo>
                  <a:pt x="40" y="63"/>
                  <a:pt x="41" y="63"/>
                  <a:pt x="42" y="61"/>
                </a:cubicBezTo>
                <a:cubicBezTo>
                  <a:pt x="45" y="58"/>
                  <a:pt x="48" y="55"/>
                  <a:pt x="51" y="52"/>
                </a:cubicBezTo>
                <a:cubicBezTo>
                  <a:pt x="53" y="51"/>
                  <a:pt x="53" y="50"/>
                  <a:pt x="53" y="48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42"/>
                  <a:pt x="51" y="42"/>
                  <a:pt x="51" y="42"/>
                </a:cubicBezTo>
                <a:cubicBezTo>
                  <a:pt x="57" y="39"/>
                  <a:pt x="57" y="39"/>
                  <a:pt x="57" y="39"/>
                </a:cubicBezTo>
                <a:cubicBezTo>
                  <a:pt x="57" y="39"/>
                  <a:pt x="57" y="39"/>
                  <a:pt x="57" y="39"/>
                </a:cubicBezTo>
                <a:cubicBezTo>
                  <a:pt x="57" y="39"/>
                  <a:pt x="58" y="39"/>
                  <a:pt x="58" y="40"/>
                </a:cubicBezTo>
                <a:cubicBezTo>
                  <a:pt x="60" y="45"/>
                  <a:pt x="60" y="45"/>
                  <a:pt x="60" y="45"/>
                </a:cubicBezTo>
                <a:cubicBezTo>
                  <a:pt x="61" y="47"/>
                  <a:pt x="62" y="47"/>
                  <a:pt x="64" y="47"/>
                </a:cubicBezTo>
                <a:cubicBezTo>
                  <a:pt x="68" y="46"/>
                  <a:pt x="72" y="46"/>
                  <a:pt x="77" y="47"/>
                </a:cubicBezTo>
                <a:cubicBezTo>
                  <a:pt x="78" y="47"/>
                  <a:pt x="80" y="47"/>
                  <a:pt x="80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34" name="Freeform 58">
            <a:extLst>
              <a:ext uri="{FF2B5EF4-FFF2-40B4-BE49-F238E27FC236}">
                <a16:creationId xmlns:a16="http://schemas.microsoft.com/office/drawing/2014/main" id="{A6E9A2A7-BAE1-455A-9A9E-EAC2B15CC34D}"/>
              </a:ext>
            </a:extLst>
          </p:cNvPr>
          <p:cNvSpPr>
            <a:spLocks noEditPoints="1"/>
          </p:cNvSpPr>
          <p:nvPr/>
        </p:nvSpPr>
        <p:spPr bwMode="auto">
          <a:xfrm>
            <a:off x="6724405" y="5322141"/>
            <a:ext cx="440524" cy="373360"/>
          </a:xfrm>
          <a:custGeom>
            <a:avLst/>
            <a:gdLst>
              <a:gd name="T0" fmla="*/ 339864 w 160"/>
              <a:gd name="T1" fmla="*/ 362930 h 141"/>
              <a:gd name="T2" fmla="*/ 350163 w 160"/>
              <a:gd name="T3" fmla="*/ 342191 h 141"/>
              <a:gd name="T4" fmla="*/ 288369 w 160"/>
              <a:gd name="T5" fmla="*/ 276518 h 141"/>
              <a:gd name="T6" fmla="*/ 264339 w 160"/>
              <a:gd name="T7" fmla="*/ 228127 h 141"/>
              <a:gd name="T8" fmla="*/ 240308 w 160"/>
              <a:gd name="T9" fmla="*/ 317996 h 141"/>
              <a:gd name="T10" fmla="*/ 205978 w 160"/>
              <a:gd name="T11" fmla="*/ 362930 h 141"/>
              <a:gd name="T12" fmla="*/ 274638 w 160"/>
              <a:gd name="T13" fmla="*/ 345648 h 141"/>
              <a:gd name="T14" fmla="*/ 274638 w 160"/>
              <a:gd name="T15" fmla="*/ 324909 h 141"/>
              <a:gd name="T16" fmla="*/ 370761 w 160"/>
              <a:gd name="T17" fmla="*/ 235040 h 141"/>
              <a:gd name="T18" fmla="*/ 370761 w 160"/>
              <a:gd name="T19" fmla="*/ 172824 h 141"/>
              <a:gd name="T20" fmla="*/ 326132 w 160"/>
              <a:gd name="T21" fmla="*/ 86412 h 141"/>
              <a:gd name="T22" fmla="*/ 271205 w 160"/>
              <a:gd name="T23" fmla="*/ 0 h 141"/>
              <a:gd name="T24" fmla="*/ 230009 w 160"/>
              <a:gd name="T25" fmla="*/ 107151 h 141"/>
              <a:gd name="T26" fmla="*/ 164783 w 160"/>
              <a:gd name="T27" fmla="*/ 197019 h 141"/>
              <a:gd name="T28" fmla="*/ 188813 w 160"/>
              <a:gd name="T29" fmla="*/ 224671 h 141"/>
              <a:gd name="T30" fmla="*/ 247174 w 160"/>
              <a:gd name="T31" fmla="*/ 152085 h 141"/>
              <a:gd name="T32" fmla="*/ 247174 w 160"/>
              <a:gd name="T33" fmla="*/ 93325 h 141"/>
              <a:gd name="T34" fmla="*/ 271205 w 160"/>
              <a:gd name="T35" fmla="*/ 20739 h 141"/>
              <a:gd name="T36" fmla="*/ 302101 w 160"/>
              <a:gd name="T37" fmla="*/ 86412 h 141"/>
              <a:gd name="T38" fmla="*/ 295235 w 160"/>
              <a:gd name="T39" fmla="*/ 141715 h 141"/>
              <a:gd name="T40" fmla="*/ 360462 w 160"/>
              <a:gd name="T41" fmla="*/ 197019 h 141"/>
              <a:gd name="T42" fmla="*/ 549275 w 160"/>
              <a:gd name="T43" fmla="*/ 476994 h 141"/>
              <a:gd name="T44" fmla="*/ 484049 w 160"/>
              <a:gd name="T45" fmla="*/ 390582 h 141"/>
              <a:gd name="T46" fmla="*/ 490915 w 160"/>
              <a:gd name="T47" fmla="*/ 300713 h 141"/>
              <a:gd name="T48" fmla="*/ 387925 w 160"/>
              <a:gd name="T49" fmla="*/ 300713 h 141"/>
              <a:gd name="T50" fmla="*/ 398224 w 160"/>
              <a:gd name="T51" fmla="*/ 390582 h 141"/>
              <a:gd name="T52" fmla="*/ 332998 w 160"/>
              <a:gd name="T53" fmla="*/ 476994 h 141"/>
              <a:gd name="T54" fmla="*/ 353596 w 160"/>
              <a:gd name="T55" fmla="*/ 449342 h 141"/>
              <a:gd name="T56" fmla="*/ 418822 w 160"/>
              <a:gd name="T57" fmla="*/ 397495 h 141"/>
              <a:gd name="T58" fmla="*/ 411956 w 160"/>
              <a:gd name="T59" fmla="*/ 342191 h 141"/>
              <a:gd name="T60" fmla="*/ 446286 w 160"/>
              <a:gd name="T61" fmla="*/ 276518 h 141"/>
              <a:gd name="T62" fmla="*/ 466884 w 160"/>
              <a:gd name="T63" fmla="*/ 349104 h 141"/>
              <a:gd name="T64" fmla="*/ 470317 w 160"/>
              <a:gd name="T65" fmla="*/ 407864 h 141"/>
              <a:gd name="T66" fmla="*/ 528677 w 160"/>
              <a:gd name="T67" fmla="*/ 476994 h 141"/>
              <a:gd name="T68" fmla="*/ 205978 w 160"/>
              <a:gd name="T69" fmla="*/ 487363 h 141"/>
              <a:gd name="T70" fmla="*/ 205978 w 160"/>
              <a:gd name="T71" fmla="*/ 425146 h 141"/>
              <a:gd name="T72" fmla="*/ 161350 w 160"/>
              <a:gd name="T73" fmla="*/ 342191 h 141"/>
              <a:gd name="T74" fmla="*/ 102989 w 160"/>
              <a:gd name="T75" fmla="*/ 255779 h 141"/>
              <a:gd name="T76" fmla="*/ 65226 w 160"/>
              <a:gd name="T77" fmla="*/ 362930 h 141"/>
              <a:gd name="T78" fmla="*/ 0 w 160"/>
              <a:gd name="T79" fmla="*/ 449342 h 141"/>
              <a:gd name="T80" fmla="*/ 20598 w 160"/>
              <a:gd name="T81" fmla="*/ 476994 h 141"/>
              <a:gd name="T82" fmla="*/ 78958 w 160"/>
              <a:gd name="T83" fmla="*/ 407864 h 141"/>
              <a:gd name="T84" fmla="*/ 82391 w 160"/>
              <a:gd name="T85" fmla="*/ 349104 h 141"/>
              <a:gd name="T86" fmla="*/ 102989 w 160"/>
              <a:gd name="T87" fmla="*/ 276518 h 141"/>
              <a:gd name="T88" fmla="*/ 137319 w 160"/>
              <a:gd name="T89" fmla="*/ 342191 h 141"/>
              <a:gd name="T90" fmla="*/ 130453 w 160"/>
              <a:gd name="T91" fmla="*/ 397495 h 141"/>
              <a:gd name="T92" fmla="*/ 195679 w 160"/>
              <a:gd name="T93" fmla="*/ 449342 h 1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0" h="141">
                <a:moveTo>
                  <a:pt x="80" y="100"/>
                </a:moveTo>
                <a:cubicBezTo>
                  <a:pt x="83" y="100"/>
                  <a:pt x="85" y="99"/>
                  <a:pt x="87" y="98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100" y="105"/>
                  <a:pt x="100" y="105"/>
                  <a:pt x="101" y="105"/>
                </a:cubicBezTo>
                <a:cubicBezTo>
                  <a:pt x="102" y="105"/>
                  <a:pt x="103" y="104"/>
                  <a:pt x="103" y="103"/>
                </a:cubicBezTo>
                <a:cubicBezTo>
                  <a:pt x="104" y="102"/>
                  <a:pt x="104" y="100"/>
                  <a:pt x="102" y="99"/>
                </a:cubicBezTo>
                <a:cubicBezTo>
                  <a:pt x="90" y="92"/>
                  <a:pt x="90" y="92"/>
                  <a:pt x="90" y="92"/>
                </a:cubicBezTo>
                <a:cubicBezTo>
                  <a:pt x="91" y="91"/>
                  <a:pt x="91" y="91"/>
                  <a:pt x="91" y="90"/>
                </a:cubicBezTo>
                <a:cubicBezTo>
                  <a:pt x="91" y="85"/>
                  <a:pt x="88" y="82"/>
                  <a:pt x="84" y="8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65"/>
                  <a:pt x="82" y="63"/>
                  <a:pt x="80" y="63"/>
                </a:cubicBezTo>
                <a:cubicBezTo>
                  <a:pt x="78" y="63"/>
                  <a:pt x="77" y="65"/>
                  <a:pt x="77" y="66"/>
                </a:cubicBezTo>
                <a:cubicBezTo>
                  <a:pt x="77" y="80"/>
                  <a:pt x="77" y="80"/>
                  <a:pt x="77" y="80"/>
                </a:cubicBezTo>
                <a:cubicBezTo>
                  <a:pt x="73" y="82"/>
                  <a:pt x="70" y="85"/>
                  <a:pt x="70" y="90"/>
                </a:cubicBezTo>
                <a:cubicBezTo>
                  <a:pt x="70" y="91"/>
                  <a:pt x="70" y="91"/>
                  <a:pt x="70" y="92"/>
                </a:cubicBezTo>
                <a:cubicBezTo>
                  <a:pt x="58" y="99"/>
                  <a:pt x="58" y="99"/>
                  <a:pt x="58" y="99"/>
                </a:cubicBezTo>
                <a:cubicBezTo>
                  <a:pt x="57" y="100"/>
                  <a:pt x="56" y="102"/>
                  <a:pt x="57" y="103"/>
                </a:cubicBezTo>
                <a:cubicBezTo>
                  <a:pt x="58" y="104"/>
                  <a:pt x="59" y="105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73" y="98"/>
                  <a:pt x="73" y="98"/>
                  <a:pt x="73" y="98"/>
                </a:cubicBezTo>
                <a:cubicBezTo>
                  <a:pt x="75" y="99"/>
                  <a:pt x="78" y="100"/>
                  <a:pt x="80" y="100"/>
                </a:cubicBezTo>
                <a:close/>
                <a:moveTo>
                  <a:pt x="80" y="86"/>
                </a:moveTo>
                <a:cubicBezTo>
                  <a:pt x="82" y="86"/>
                  <a:pt x="84" y="88"/>
                  <a:pt x="84" y="90"/>
                </a:cubicBezTo>
                <a:cubicBezTo>
                  <a:pt x="84" y="92"/>
                  <a:pt x="82" y="94"/>
                  <a:pt x="80" y="94"/>
                </a:cubicBezTo>
                <a:cubicBezTo>
                  <a:pt x="78" y="94"/>
                  <a:pt x="76" y="92"/>
                  <a:pt x="76" y="90"/>
                </a:cubicBezTo>
                <a:cubicBezTo>
                  <a:pt x="76" y="88"/>
                  <a:pt x="78" y="86"/>
                  <a:pt x="80" y="86"/>
                </a:cubicBezTo>
                <a:close/>
                <a:moveTo>
                  <a:pt x="108" y="68"/>
                </a:moveTo>
                <a:cubicBezTo>
                  <a:pt x="110" y="68"/>
                  <a:pt x="112" y="66"/>
                  <a:pt x="112" y="65"/>
                </a:cubicBezTo>
                <a:cubicBezTo>
                  <a:pt x="112" y="57"/>
                  <a:pt x="112" y="57"/>
                  <a:pt x="112" y="57"/>
                </a:cubicBezTo>
                <a:cubicBezTo>
                  <a:pt x="112" y="54"/>
                  <a:pt x="110" y="51"/>
                  <a:pt x="108" y="50"/>
                </a:cubicBezTo>
                <a:cubicBezTo>
                  <a:pt x="102" y="45"/>
                  <a:pt x="96" y="41"/>
                  <a:pt x="93" y="39"/>
                </a:cubicBezTo>
                <a:cubicBezTo>
                  <a:pt x="93" y="31"/>
                  <a:pt x="93" y="31"/>
                  <a:pt x="93" y="31"/>
                </a:cubicBezTo>
                <a:cubicBezTo>
                  <a:pt x="94" y="30"/>
                  <a:pt x="95" y="28"/>
                  <a:pt x="95" y="25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6"/>
                  <a:pt x="89" y="0"/>
                  <a:pt x="8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1" y="0"/>
                  <a:pt x="65" y="6"/>
                  <a:pt x="65" y="14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8"/>
                  <a:pt x="66" y="30"/>
                  <a:pt x="67" y="31"/>
                </a:cubicBezTo>
                <a:cubicBezTo>
                  <a:pt x="67" y="39"/>
                  <a:pt x="67" y="39"/>
                  <a:pt x="67" y="39"/>
                </a:cubicBezTo>
                <a:cubicBezTo>
                  <a:pt x="64" y="41"/>
                  <a:pt x="58" y="45"/>
                  <a:pt x="52" y="50"/>
                </a:cubicBezTo>
                <a:cubicBezTo>
                  <a:pt x="50" y="51"/>
                  <a:pt x="48" y="54"/>
                  <a:pt x="48" y="57"/>
                </a:cubicBezTo>
                <a:cubicBezTo>
                  <a:pt x="48" y="65"/>
                  <a:pt x="48" y="65"/>
                  <a:pt x="48" y="65"/>
                </a:cubicBezTo>
                <a:cubicBezTo>
                  <a:pt x="48" y="66"/>
                  <a:pt x="50" y="68"/>
                  <a:pt x="52" y="68"/>
                </a:cubicBezTo>
                <a:cubicBezTo>
                  <a:pt x="53" y="68"/>
                  <a:pt x="55" y="66"/>
                  <a:pt x="55" y="65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56"/>
                  <a:pt x="55" y="55"/>
                  <a:pt x="56" y="55"/>
                </a:cubicBezTo>
                <a:cubicBezTo>
                  <a:pt x="63" y="49"/>
                  <a:pt x="70" y="45"/>
                  <a:pt x="72" y="44"/>
                </a:cubicBezTo>
                <a:cubicBezTo>
                  <a:pt x="73" y="44"/>
                  <a:pt x="74" y="42"/>
                  <a:pt x="74" y="41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29"/>
                  <a:pt x="73" y="28"/>
                  <a:pt x="72" y="27"/>
                </a:cubicBezTo>
                <a:cubicBezTo>
                  <a:pt x="72" y="27"/>
                  <a:pt x="71" y="26"/>
                  <a:pt x="71" y="25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0"/>
                  <a:pt x="75" y="6"/>
                  <a:pt x="79" y="6"/>
                </a:cubicBezTo>
                <a:cubicBezTo>
                  <a:pt x="81" y="6"/>
                  <a:pt x="81" y="6"/>
                  <a:pt x="81" y="6"/>
                </a:cubicBezTo>
                <a:cubicBezTo>
                  <a:pt x="85" y="6"/>
                  <a:pt x="88" y="10"/>
                  <a:pt x="88" y="14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6"/>
                  <a:pt x="88" y="27"/>
                  <a:pt x="88" y="27"/>
                </a:cubicBezTo>
                <a:cubicBezTo>
                  <a:pt x="87" y="28"/>
                  <a:pt x="86" y="29"/>
                  <a:pt x="86" y="30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7" y="44"/>
                  <a:pt x="88" y="44"/>
                </a:cubicBezTo>
                <a:cubicBezTo>
                  <a:pt x="90" y="45"/>
                  <a:pt x="97" y="49"/>
                  <a:pt x="104" y="55"/>
                </a:cubicBezTo>
                <a:cubicBezTo>
                  <a:pt x="105" y="55"/>
                  <a:pt x="105" y="56"/>
                  <a:pt x="105" y="57"/>
                </a:cubicBezTo>
                <a:cubicBezTo>
                  <a:pt x="105" y="65"/>
                  <a:pt x="105" y="65"/>
                  <a:pt x="105" y="65"/>
                </a:cubicBezTo>
                <a:cubicBezTo>
                  <a:pt x="105" y="66"/>
                  <a:pt x="107" y="68"/>
                  <a:pt x="108" y="68"/>
                </a:cubicBezTo>
                <a:close/>
                <a:moveTo>
                  <a:pt x="160" y="138"/>
                </a:moveTo>
                <a:cubicBezTo>
                  <a:pt x="160" y="130"/>
                  <a:pt x="160" y="130"/>
                  <a:pt x="160" y="130"/>
                </a:cubicBezTo>
                <a:cubicBezTo>
                  <a:pt x="160" y="128"/>
                  <a:pt x="159" y="125"/>
                  <a:pt x="157" y="123"/>
                </a:cubicBezTo>
                <a:cubicBezTo>
                  <a:pt x="151" y="118"/>
                  <a:pt x="144" y="115"/>
                  <a:pt x="141" y="113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3" y="103"/>
                  <a:pt x="143" y="101"/>
                  <a:pt x="143" y="99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80"/>
                  <a:pt x="137" y="74"/>
                  <a:pt x="13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0" y="74"/>
                  <a:pt x="113" y="80"/>
                  <a:pt x="113" y="8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1"/>
                  <a:pt x="114" y="103"/>
                  <a:pt x="116" y="105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3" y="115"/>
                  <a:pt x="106" y="118"/>
                  <a:pt x="100" y="123"/>
                </a:cubicBezTo>
                <a:cubicBezTo>
                  <a:pt x="98" y="125"/>
                  <a:pt x="97" y="128"/>
                  <a:pt x="97" y="130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40"/>
                  <a:pt x="98" y="141"/>
                  <a:pt x="100" y="141"/>
                </a:cubicBezTo>
                <a:cubicBezTo>
                  <a:pt x="102" y="141"/>
                  <a:pt x="103" y="140"/>
                  <a:pt x="103" y="138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0"/>
                  <a:pt x="104" y="129"/>
                  <a:pt x="104" y="128"/>
                </a:cubicBezTo>
                <a:cubicBezTo>
                  <a:pt x="111" y="123"/>
                  <a:pt x="119" y="119"/>
                  <a:pt x="120" y="118"/>
                </a:cubicBezTo>
                <a:cubicBezTo>
                  <a:pt x="121" y="118"/>
                  <a:pt x="122" y="116"/>
                  <a:pt x="122" y="11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2" y="102"/>
                  <a:pt x="122" y="101"/>
                  <a:pt x="121" y="101"/>
                </a:cubicBezTo>
                <a:cubicBezTo>
                  <a:pt x="120" y="100"/>
                  <a:pt x="120" y="100"/>
                  <a:pt x="120" y="99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0" y="83"/>
                  <a:pt x="123" y="80"/>
                  <a:pt x="127" y="8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134" y="80"/>
                  <a:pt x="137" y="83"/>
                  <a:pt x="137" y="87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37" y="100"/>
                  <a:pt x="137" y="100"/>
                  <a:pt x="136" y="101"/>
                </a:cubicBezTo>
                <a:cubicBezTo>
                  <a:pt x="135" y="101"/>
                  <a:pt x="135" y="102"/>
                  <a:pt x="135" y="103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6"/>
                  <a:pt x="135" y="117"/>
                  <a:pt x="137" y="118"/>
                </a:cubicBezTo>
                <a:cubicBezTo>
                  <a:pt x="138" y="119"/>
                  <a:pt x="146" y="123"/>
                  <a:pt x="153" y="128"/>
                </a:cubicBezTo>
                <a:cubicBezTo>
                  <a:pt x="153" y="129"/>
                  <a:pt x="154" y="130"/>
                  <a:pt x="154" y="130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4" y="140"/>
                  <a:pt x="155" y="141"/>
                  <a:pt x="157" y="141"/>
                </a:cubicBezTo>
                <a:cubicBezTo>
                  <a:pt x="159" y="141"/>
                  <a:pt x="160" y="140"/>
                  <a:pt x="160" y="138"/>
                </a:cubicBezTo>
                <a:close/>
                <a:moveTo>
                  <a:pt x="60" y="141"/>
                </a:moveTo>
                <a:cubicBezTo>
                  <a:pt x="62" y="141"/>
                  <a:pt x="63" y="140"/>
                  <a:pt x="63" y="138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8"/>
                  <a:pt x="62" y="125"/>
                  <a:pt x="60" y="123"/>
                </a:cubicBezTo>
                <a:cubicBezTo>
                  <a:pt x="54" y="118"/>
                  <a:pt x="47" y="115"/>
                  <a:pt x="44" y="113"/>
                </a:cubicBezTo>
                <a:cubicBezTo>
                  <a:pt x="44" y="105"/>
                  <a:pt x="44" y="105"/>
                  <a:pt x="44" y="105"/>
                </a:cubicBezTo>
                <a:cubicBezTo>
                  <a:pt x="46" y="103"/>
                  <a:pt x="47" y="101"/>
                  <a:pt x="47" y="99"/>
                </a:cubicBezTo>
                <a:cubicBezTo>
                  <a:pt x="47" y="87"/>
                  <a:pt x="47" y="87"/>
                  <a:pt x="47" y="87"/>
                </a:cubicBezTo>
                <a:cubicBezTo>
                  <a:pt x="47" y="80"/>
                  <a:pt x="40" y="74"/>
                  <a:pt x="33" y="74"/>
                </a:cubicBezTo>
                <a:cubicBezTo>
                  <a:pt x="30" y="74"/>
                  <a:pt x="30" y="74"/>
                  <a:pt x="30" y="74"/>
                </a:cubicBezTo>
                <a:cubicBezTo>
                  <a:pt x="23" y="74"/>
                  <a:pt x="17" y="80"/>
                  <a:pt x="17" y="87"/>
                </a:cubicBezTo>
                <a:cubicBezTo>
                  <a:pt x="17" y="99"/>
                  <a:pt x="17" y="99"/>
                  <a:pt x="17" y="99"/>
                </a:cubicBezTo>
                <a:cubicBezTo>
                  <a:pt x="17" y="101"/>
                  <a:pt x="17" y="103"/>
                  <a:pt x="19" y="105"/>
                </a:cubicBezTo>
                <a:cubicBezTo>
                  <a:pt x="19" y="113"/>
                  <a:pt x="19" y="113"/>
                  <a:pt x="19" y="113"/>
                </a:cubicBezTo>
                <a:cubicBezTo>
                  <a:pt x="16" y="115"/>
                  <a:pt x="9" y="118"/>
                  <a:pt x="3" y="123"/>
                </a:cubicBezTo>
                <a:cubicBezTo>
                  <a:pt x="1" y="125"/>
                  <a:pt x="0" y="128"/>
                  <a:pt x="0" y="130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0"/>
                  <a:pt x="1" y="141"/>
                  <a:pt x="3" y="141"/>
                </a:cubicBezTo>
                <a:cubicBezTo>
                  <a:pt x="5" y="141"/>
                  <a:pt x="6" y="140"/>
                  <a:pt x="6" y="138"/>
                </a:cubicBezTo>
                <a:cubicBezTo>
                  <a:pt x="6" y="130"/>
                  <a:pt x="6" y="130"/>
                  <a:pt x="6" y="130"/>
                </a:cubicBezTo>
                <a:cubicBezTo>
                  <a:pt x="6" y="130"/>
                  <a:pt x="7" y="129"/>
                  <a:pt x="7" y="128"/>
                </a:cubicBezTo>
                <a:cubicBezTo>
                  <a:pt x="14" y="123"/>
                  <a:pt x="22" y="119"/>
                  <a:pt x="23" y="118"/>
                </a:cubicBezTo>
                <a:cubicBezTo>
                  <a:pt x="25" y="118"/>
                  <a:pt x="25" y="116"/>
                  <a:pt x="25" y="115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5" y="102"/>
                  <a:pt x="25" y="101"/>
                  <a:pt x="24" y="101"/>
                </a:cubicBezTo>
                <a:cubicBezTo>
                  <a:pt x="23" y="100"/>
                  <a:pt x="23" y="100"/>
                  <a:pt x="23" y="99"/>
                </a:cubicBezTo>
                <a:cubicBezTo>
                  <a:pt x="23" y="87"/>
                  <a:pt x="23" y="87"/>
                  <a:pt x="23" y="87"/>
                </a:cubicBezTo>
                <a:cubicBezTo>
                  <a:pt x="23" y="83"/>
                  <a:pt x="26" y="80"/>
                  <a:pt x="30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37" y="80"/>
                  <a:pt x="40" y="83"/>
                  <a:pt x="40" y="87"/>
                </a:cubicBezTo>
                <a:cubicBezTo>
                  <a:pt x="40" y="99"/>
                  <a:pt x="40" y="99"/>
                  <a:pt x="40" y="99"/>
                </a:cubicBezTo>
                <a:cubicBezTo>
                  <a:pt x="40" y="100"/>
                  <a:pt x="40" y="100"/>
                  <a:pt x="39" y="101"/>
                </a:cubicBezTo>
                <a:cubicBezTo>
                  <a:pt x="38" y="101"/>
                  <a:pt x="38" y="102"/>
                  <a:pt x="38" y="103"/>
                </a:cubicBezTo>
                <a:cubicBezTo>
                  <a:pt x="38" y="115"/>
                  <a:pt x="38" y="115"/>
                  <a:pt x="38" y="115"/>
                </a:cubicBezTo>
                <a:cubicBezTo>
                  <a:pt x="38" y="116"/>
                  <a:pt x="39" y="117"/>
                  <a:pt x="40" y="118"/>
                </a:cubicBezTo>
                <a:cubicBezTo>
                  <a:pt x="41" y="119"/>
                  <a:pt x="49" y="123"/>
                  <a:pt x="56" y="128"/>
                </a:cubicBezTo>
                <a:cubicBezTo>
                  <a:pt x="56" y="129"/>
                  <a:pt x="57" y="130"/>
                  <a:pt x="57" y="130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40"/>
                  <a:pt x="58" y="141"/>
                  <a:pt x="60" y="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35" name="Freeform 67">
            <a:extLst>
              <a:ext uri="{FF2B5EF4-FFF2-40B4-BE49-F238E27FC236}">
                <a16:creationId xmlns:a16="http://schemas.microsoft.com/office/drawing/2014/main" id="{B30FE475-D864-4E8F-81B3-7FD92CB53D73}"/>
              </a:ext>
            </a:extLst>
          </p:cNvPr>
          <p:cNvSpPr>
            <a:spLocks noEditPoints="1"/>
          </p:cNvSpPr>
          <p:nvPr/>
        </p:nvSpPr>
        <p:spPr bwMode="auto">
          <a:xfrm>
            <a:off x="7759183" y="5297210"/>
            <a:ext cx="421426" cy="423222"/>
          </a:xfrm>
          <a:custGeom>
            <a:avLst/>
            <a:gdLst>
              <a:gd name="T0" fmla="*/ 154548 w 153"/>
              <a:gd name="T1" fmla="*/ 200263 h 160"/>
              <a:gd name="T2" fmla="*/ 137376 w 153"/>
              <a:gd name="T3" fmla="*/ 169188 h 160"/>
              <a:gd name="T4" fmla="*/ 202630 w 153"/>
              <a:gd name="T5" fmla="*/ 20717 h 160"/>
              <a:gd name="T6" fmla="*/ 281621 w 153"/>
              <a:gd name="T7" fmla="*/ 86320 h 160"/>
              <a:gd name="T8" fmla="*/ 271317 w 153"/>
              <a:gd name="T9" fmla="*/ 189905 h 160"/>
              <a:gd name="T10" fmla="*/ 267883 w 153"/>
              <a:gd name="T11" fmla="*/ 279678 h 160"/>
              <a:gd name="T12" fmla="*/ 288489 w 153"/>
              <a:gd name="T13" fmla="*/ 279678 h 160"/>
              <a:gd name="T14" fmla="*/ 305661 w 153"/>
              <a:gd name="T15" fmla="*/ 169188 h 160"/>
              <a:gd name="T16" fmla="*/ 219802 w 153"/>
              <a:gd name="T17" fmla="*/ 0 h 160"/>
              <a:gd name="T18" fmla="*/ 116770 w 153"/>
              <a:gd name="T19" fmla="*/ 86320 h 160"/>
              <a:gd name="T20" fmla="*/ 133942 w 153"/>
              <a:gd name="T21" fmla="*/ 203716 h 160"/>
              <a:gd name="T22" fmla="*/ 17172 w 153"/>
              <a:gd name="T23" fmla="*/ 348734 h 160"/>
              <a:gd name="T24" fmla="*/ 0 w 153"/>
              <a:gd name="T25" fmla="*/ 445413 h 160"/>
              <a:gd name="T26" fmla="*/ 20606 w 153"/>
              <a:gd name="T27" fmla="*/ 445413 h 160"/>
              <a:gd name="T28" fmla="*/ 30910 w 153"/>
              <a:gd name="T29" fmla="*/ 365998 h 160"/>
              <a:gd name="T30" fmla="*/ 154548 w 153"/>
              <a:gd name="T31" fmla="*/ 279678 h 160"/>
              <a:gd name="T32" fmla="*/ 226670 w 153"/>
              <a:gd name="T33" fmla="*/ 300395 h 160"/>
              <a:gd name="T34" fmla="*/ 219802 w 153"/>
              <a:gd name="T35" fmla="*/ 314206 h 160"/>
              <a:gd name="T36" fmla="*/ 195761 w 153"/>
              <a:gd name="T37" fmla="*/ 300395 h 160"/>
              <a:gd name="T38" fmla="*/ 171720 w 153"/>
              <a:gd name="T39" fmla="*/ 300395 h 160"/>
              <a:gd name="T40" fmla="*/ 171720 w 153"/>
              <a:gd name="T41" fmla="*/ 517922 h 160"/>
              <a:gd name="T42" fmla="*/ 202630 w 153"/>
              <a:gd name="T43" fmla="*/ 548997 h 160"/>
              <a:gd name="T44" fmla="*/ 216367 w 153"/>
              <a:gd name="T45" fmla="*/ 548997 h 160"/>
              <a:gd name="T46" fmla="*/ 247277 w 153"/>
              <a:gd name="T47" fmla="*/ 517922 h 160"/>
              <a:gd name="T48" fmla="*/ 250711 w 153"/>
              <a:gd name="T49" fmla="*/ 300395 h 160"/>
              <a:gd name="T50" fmla="*/ 209498 w 153"/>
              <a:gd name="T51" fmla="*/ 524828 h 160"/>
              <a:gd name="T52" fmla="*/ 202630 w 153"/>
              <a:gd name="T53" fmla="*/ 338376 h 160"/>
              <a:gd name="T54" fmla="*/ 216367 w 153"/>
              <a:gd name="T55" fmla="*/ 338376 h 160"/>
              <a:gd name="T56" fmla="*/ 209498 w 153"/>
              <a:gd name="T57" fmla="*/ 524828 h 160"/>
              <a:gd name="T58" fmla="*/ 515160 w 153"/>
              <a:gd name="T59" fmla="*/ 355640 h 160"/>
              <a:gd name="T60" fmla="*/ 504857 w 153"/>
              <a:gd name="T61" fmla="*/ 283131 h 160"/>
              <a:gd name="T62" fmla="*/ 429300 w 153"/>
              <a:gd name="T63" fmla="*/ 265867 h 160"/>
              <a:gd name="T64" fmla="*/ 439603 w 153"/>
              <a:gd name="T65" fmla="*/ 355640 h 160"/>
              <a:gd name="T66" fmla="*/ 487685 w 153"/>
              <a:gd name="T67" fmla="*/ 300395 h 160"/>
              <a:gd name="T68" fmla="*/ 449906 w 153"/>
              <a:gd name="T69" fmla="*/ 331470 h 160"/>
              <a:gd name="T70" fmla="*/ 394956 w 153"/>
              <a:gd name="T71" fmla="*/ 497205 h 160"/>
              <a:gd name="T72" fmla="*/ 494553 w 153"/>
              <a:gd name="T73" fmla="*/ 376357 h 160"/>
              <a:gd name="T74" fmla="*/ 405259 w 153"/>
              <a:gd name="T75" fmla="*/ 286583 h 160"/>
              <a:gd name="T76" fmla="*/ 285055 w 153"/>
              <a:gd name="T77" fmla="*/ 386715 h 160"/>
              <a:gd name="T78" fmla="*/ 384653 w 153"/>
              <a:gd name="T79" fmla="*/ 296942 h 160"/>
              <a:gd name="T80" fmla="*/ 394956 w 153"/>
              <a:gd name="T81" fmla="*/ 397073 h 160"/>
              <a:gd name="T82" fmla="*/ 394956 w 153"/>
              <a:gd name="T83" fmla="*/ 473035 h 160"/>
              <a:gd name="T84" fmla="*/ 384653 w 153"/>
              <a:gd name="T85" fmla="*/ 296942 h 1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3" h="160">
                <a:moveTo>
                  <a:pt x="45" y="81"/>
                </a:move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0" y="51"/>
                  <a:pt x="40" y="49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3"/>
                  <a:pt x="79" y="84"/>
                  <a:pt x="81" y="84"/>
                </a:cubicBezTo>
                <a:cubicBezTo>
                  <a:pt x="83" y="84"/>
                  <a:pt x="84" y="83"/>
                  <a:pt x="84" y="81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8" y="108"/>
                  <a:pt x="9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lose/>
                <a:moveTo>
                  <a:pt x="69" y="84"/>
                </a:moveTo>
                <a:cubicBezTo>
                  <a:pt x="68" y="84"/>
                  <a:pt x="66" y="86"/>
                  <a:pt x="66" y="87"/>
                </a:cubicBezTo>
                <a:cubicBezTo>
                  <a:pt x="66" y="89"/>
                  <a:pt x="66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3" y="90"/>
                  <a:pt x="73" y="87"/>
                </a:cubicBezTo>
                <a:cubicBezTo>
                  <a:pt x="73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8"/>
                  <a:pt x="63" y="98"/>
                </a:cubicBezTo>
                <a:cubicBezTo>
                  <a:pt x="66" y="148"/>
                  <a:pt x="66" y="148"/>
                  <a:pt x="66" y="148"/>
                </a:cubicBezTo>
                <a:lnTo>
                  <a:pt x="61" y="152"/>
                </a:lnTo>
                <a:close/>
                <a:moveTo>
                  <a:pt x="128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2" y="103"/>
                  <a:pt x="153" y="101"/>
                  <a:pt x="153" y="99"/>
                </a:cubicBezTo>
                <a:cubicBezTo>
                  <a:pt x="153" y="93"/>
                  <a:pt x="151" y="87"/>
                  <a:pt x="147" y="82"/>
                </a:cubicBezTo>
                <a:cubicBezTo>
                  <a:pt x="142" y="77"/>
                  <a:pt x="135" y="74"/>
                  <a:pt x="128" y="74"/>
                </a:cubicBezTo>
                <a:cubicBezTo>
                  <a:pt x="126" y="74"/>
                  <a:pt x="125" y="75"/>
                  <a:pt x="125" y="77"/>
                </a:cubicBezTo>
                <a:cubicBezTo>
                  <a:pt x="125" y="99"/>
                  <a:pt x="125" y="99"/>
                  <a:pt x="125" y="99"/>
                </a:cubicBezTo>
                <a:cubicBezTo>
                  <a:pt x="125" y="101"/>
                  <a:pt x="126" y="103"/>
                  <a:pt x="128" y="103"/>
                </a:cubicBezTo>
                <a:close/>
                <a:moveTo>
                  <a:pt x="131" y="80"/>
                </a:moveTo>
                <a:cubicBezTo>
                  <a:pt x="135" y="81"/>
                  <a:pt x="139" y="83"/>
                  <a:pt x="142" y="87"/>
                </a:cubicBezTo>
                <a:cubicBezTo>
                  <a:pt x="145" y="89"/>
                  <a:pt x="146" y="93"/>
                  <a:pt x="147" y="96"/>
                </a:cubicBezTo>
                <a:cubicBezTo>
                  <a:pt x="131" y="96"/>
                  <a:pt x="131" y="96"/>
                  <a:pt x="131" y="96"/>
                </a:cubicBezTo>
                <a:cubicBezTo>
                  <a:pt x="131" y="80"/>
                  <a:pt x="131" y="80"/>
                  <a:pt x="131" y="80"/>
                </a:cubicBezTo>
                <a:close/>
                <a:moveTo>
                  <a:pt x="115" y="144"/>
                </a:moveTo>
                <a:cubicBezTo>
                  <a:pt x="133" y="144"/>
                  <a:pt x="147" y="129"/>
                  <a:pt x="147" y="112"/>
                </a:cubicBezTo>
                <a:cubicBezTo>
                  <a:pt x="147" y="110"/>
                  <a:pt x="146" y="109"/>
                  <a:pt x="144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8" y="81"/>
                  <a:pt x="117" y="80"/>
                  <a:pt x="115" y="80"/>
                </a:cubicBezTo>
                <a:cubicBezTo>
                  <a:pt x="97" y="80"/>
                  <a:pt x="83" y="94"/>
                  <a:pt x="83" y="112"/>
                </a:cubicBezTo>
                <a:cubicBezTo>
                  <a:pt x="83" y="129"/>
                  <a:pt x="97" y="144"/>
                  <a:pt x="115" y="144"/>
                </a:cubicBezTo>
                <a:close/>
                <a:moveTo>
                  <a:pt x="112" y="86"/>
                </a:moveTo>
                <a:cubicBezTo>
                  <a:pt x="112" y="112"/>
                  <a:pt x="112" y="112"/>
                  <a:pt x="112" y="112"/>
                </a:cubicBezTo>
                <a:cubicBezTo>
                  <a:pt x="112" y="114"/>
                  <a:pt x="113" y="115"/>
                  <a:pt x="115" y="115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39" y="128"/>
                  <a:pt x="128" y="137"/>
                  <a:pt x="115" y="137"/>
                </a:cubicBezTo>
                <a:cubicBezTo>
                  <a:pt x="101" y="137"/>
                  <a:pt x="90" y="126"/>
                  <a:pt x="90" y="112"/>
                </a:cubicBezTo>
                <a:cubicBezTo>
                  <a:pt x="90" y="99"/>
                  <a:pt x="99" y="88"/>
                  <a:pt x="112" y="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36" name="Freeform 76">
            <a:extLst>
              <a:ext uri="{FF2B5EF4-FFF2-40B4-BE49-F238E27FC236}">
                <a16:creationId xmlns:a16="http://schemas.microsoft.com/office/drawing/2014/main" id="{BDD20946-F424-4880-A8C0-DC5309EC1AEB}"/>
              </a:ext>
            </a:extLst>
          </p:cNvPr>
          <p:cNvSpPr>
            <a:spLocks noEditPoints="1"/>
          </p:cNvSpPr>
          <p:nvPr/>
        </p:nvSpPr>
        <p:spPr bwMode="auto">
          <a:xfrm>
            <a:off x="8786379" y="5297210"/>
            <a:ext cx="346306" cy="423222"/>
          </a:xfrm>
          <a:custGeom>
            <a:avLst/>
            <a:gdLst>
              <a:gd name="T0" fmla="*/ 20562 w 126"/>
              <a:gd name="T1" fmla="*/ 445413 h 160"/>
              <a:gd name="T2" fmla="*/ 30843 w 126"/>
              <a:gd name="T3" fmla="*/ 365998 h 160"/>
              <a:gd name="T4" fmla="*/ 154214 w 126"/>
              <a:gd name="T5" fmla="*/ 279678 h 160"/>
              <a:gd name="T6" fmla="*/ 150787 w 126"/>
              <a:gd name="T7" fmla="*/ 189905 h 160"/>
              <a:gd name="T8" fmla="*/ 140506 w 126"/>
              <a:gd name="T9" fmla="*/ 86320 h 160"/>
              <a:gd name="T10" fmla="*/ 219327 w 126"/>
              <a:gd name="T11" fmla="*/ 20717 h 160"/>
              <a:gd name="T12" fmla="*/ 281013 w 126"/>
              <a:gd name="T13" fmla="*/ 169188 h 160"/>
              <a:gd name="T14" fmla="*/ 267305 w 126"/>
              <a:gd name="T15" fmla="*/ 200263 h 160"/>
              <a:gd name="T16" fmla="*/ 274159 w 126"/>
              <a:gd name="T17" fmla="*/ 293489 h 160"/>
              <a:gd name="T18" fmla="*/ 397530 w 126"/>
              <a:gd name="T19" fmla="*/ 390168 h 160"/>
              <a:gd name="T20" fmla="*/ 411238 w 126"/>
              <a:gd name="T21" fmla="*/ 455771 h 160"/>
              <a:gd name="T22" fmla="*/ 421519 w 126"/>
              <a:gd name="T23" fmla="*/ 390168 h 160"/>
              <a:gd name="T24" fmla="*/ 287867 w 126"/>
              <a:gd name="T25" fmla="*/ 272772 h 160"/>
              <a:gd name="T26" fmla="*/ 305002 w 126"/>
              <a:gd name="T27" fmla="*/ 169188 h 160"/>
              <a:gd name="T28" fmla="*/ 219327 w 126"/>
              <a:gd name="T29" fmla="*/ 0 h 160"/>
              <a:gd name="T30" fmla="*/ 116517 w 126"/>
              <a:gd name="T31" fmla="*/ 86320 h 160"/>
              <a:gd name="T32" fmla="*/ 133652 w 126"/>
              <a:gd name="T33" fmla="*/ 203716 h 160"/>
              <a:gd name="T34" fmla="*/ 17135 w 126"/>
              <a:gd name="T35" fmla="*/ 348734 h 160"/>
              <a:gd name="T36" fmla="*/ 0 w 126"/>
              <a:gd name="T37" fmla="*/ 445413 h 160"/>
              <a:gd name="T38" fmla="*/ 236462 w 126"/>
              <a:gd name="T39" fmla="*/ 290036 h 160"/>
              <a:gd name="T40" fmla="*/ 222754 w 126"/>
              <a:gd name="T41" fmla="*/ 314206 h 160"/>
              <a:gd name="T42" fmla="*/ 209046 w 126"/>
              <a:gd name="T43" fmla="*/ 317659 h 160"/>
              <a:gd name="T44" fmla="*/ 181630 w 126"/>
              <a:gd name="T45" fmla="*/ 290036 h 160"/>
              <a:gd name="T46" fmla="*/ 181630 w 126"/>
              <a:gd name="T47" fmla="*/ 324564 h 160"/>
              <a:gd name="T48" fmla="*/ 174776 w 126"/>
              <a:gd name="T49" fmla="*/ 524828 h 160"/>
              <a:gd name="T50" fmla="*/ 209046 w 126"/>
              <a:gd name="T51" fmla="*/ 552450 h 160"/>
              <a:gd name="T52" fmla="*/ 243316 w 126"/>
              <a:gd name="T53" fmla="*/ 524828 h 160"/>
              <a:gd name="T54" fmla="*/ 239889 w 126"/>
              <a:gd name="T55" fmla="*/ 328017 h 160"/>
              <a:gd name="T56" fmla="*/ 236462 w 126"/>
              <a:gd name="T57" fmla="*/ 290036 h 160"/>
              <a:gd name="T58" fmla="*/ 195338 w 126"/>
              <a:gd name="T59" fmla="*/ 514469 h 160"/>
              <a:gd name="T60" fmla="*/ 209046 w 126"/>
              <a:gd name="T61" fmla="*/ 341828 h 160"/>
              <a:gd name="T62" fmla="*/ 226181 w 126"/>
              <a:gd name="T63" fmla="*/ 511016 h 160"/>
              <a:gd name="T64" fmla="*/ 383822 w 126"/>
              <a:gd name="T65" fmla="*/ 296942 h 160"/>
              <a:gd name="T66" fmla="*/ 394103 w 126"/>
              <a:gd name="T67" fmla="*/ 272772 h 160"/>
              <a:gd name="T68" fmla="*/ 431800 w 126"/>
              <a:gd name="T69" fmla="*/ 234791 h 160"/>
              <a:gd name="T70" fmla="*/ 370114 w 126"/>
              <a:gd name="T71" fmla="*/ 196810 h 160"/>
              <a:gd name="T72" fmla="*/ 370114 w 126"/>
              <a:gd name="T73" fmla="*/ 169188 h 160"/>
              <a:gd name="T74" fmla="*/ 421519 w 126"/>
              <a:gd name="T75" fmla="*/ 158829 h 160"/>
              <a:gd name="T76" fmla="*/ 394103 w 126"/>
              <a:gd name="T77" fmla="*/ 145018 h 160"/>
              <a:gd name="T78" fmla="*/ 383822 w 126"/>
              <a:gd name="T79" fmla="*/ 120848 h 160"/>
              <a:gd name="T80" fmla="*/ 370114 w 126"/>
              <a:gd name="T81" fmla="*/ 145018 h 160"/>
              <a:gd name="T82" fmla="*/ 335844 w 126"/>
              <a:gd name="T83" fmla="*/ 182999 h 160"/>
              <a:gd name="T84" fmla="*/ 394103 w 126"/>
              <a:gd name="T85" fmla="*/ 220980 h 160"/>
              <a:gd name="T86" fmla="*/ 394103 w 126"/>
              <a:gd name="T87" fmla="*/ 248603 h 160"/>
              <a:gd name="T88" fmla="*/ 342698 w 126"/>
              <a:gd name="T89" fmla="*/ 258961 h 160"/>
              <a:gd name="T90" fmla="*/ 370114 w 126"/>
              <a:gd name="T91" fmla="*/ 272772 h 160"/>
              <a:gd name="T92" fmla="*/ 383822 w 126"/>
              <a:gd name="T93" fmla="*/ 296942 h 16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6" h="160">
                <a:moveTo>
                  <a:pt x="3" y="132"/>
                </a:moveTo>
                <a:cubicBezTo>
                  <a:pt x="5" y="132"/>
                  <a:pt x="6" y="131"/>
                  <a:pt x="6" y="129"/>
                </a:cubicBezTo>
                <a:cubicBezTo>
                  <a:pt x="6" y="113"/>
                  <a:pt x="6" y="113"/>
                  <a:pt x="6" y="113"/>
                </a:cubicBezTo>
                <a:cubicBezTo>
                  <a:pt x="6" y="110"/>
                  <a:pt x="8" y="108"/>
                  <a:pt x="9" y="106"/>
                </a:cubicBezTo>
                <a:cubicBezTo>
                  <a:pt x="24" y="94"/>
                  <a:pt x="40" y="86"/>
                  <a:pt x="43" y="85"/>
                </a:cubicBezTo>
                <a:cubicBezTo>
                  <a:pt x="44" y="84"/>
                  <a:pt x="45" y="82"/>
                  <a:pt x="45" y="8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7"/>
                  <a:pt x="45" y="56"/>
                  <a:pt x="44" y="55"/>
                </a:cubicBezTo>
                <a:cubicBezTo>
                  <a:pt x="42" y="54"/>
                  <a:pt x="41" y="51"/>
                  <a:pt x="41" y="49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15"/>
                  <a:pt x="49" y="6"/>
                  <a:pt x="59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74" y="6"/>
                  <a:pt x="82" y="15"/>
                  <a:pt x="82" y="25"/>
                </a:cubicBezTo>
                <a:cubicBezTo>
                  <a:pt x="82" y="49"/>
                  <a:pt x="82" y="49"/>
                  <a:pt x="82" y="49"/>
                </a:cubicBezTo>
                <a:cubicBezTo>
                  <a:pt x="82" y="51"/>
                  <a:pt x="81" y="54"/>
                  <a:pt x="79" y="55"/>
                </a:cubicBezTo>
                <a:cubicBezTo>
                  <a:pt x="78" y="56"/>
                  <a:pt x="78" y="57"/>
                  <a:pt x="78" y="58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2"/>
                  <a:pt x="78" y="84"/>
                  <a:pt x="80" y="85"/>
                </a:cubicBezTo>
                <a:cubicBezTo>
                  <a:pt x="83" y="86"/>
                  <a:pt x="99" y="94"/>
                  <a:pt x="113" y="106"/>
                </a:cubicBezTo>
                <a:cubicBezTo>
                  <a:pt x="115" y="108"/>
                  <a:pt x="116" y="110"/>
                  <a:pt x="116" y="113"/>
                </a:cubicBezTo>
                <a:cubicBezTo>
                  <a:pt x="116" y="129"/>
                  <a:pt x="116" y="129"/>
                  <a:pt x="116" y="129"/>
                </a:cubicBezTo>
                <a:cubicBezTo>
                  <a:pt x="116" y="131"/>
                  <a:pt x="118" y="132"/>
                  <a:pt x="120" y="132"/>
                </a:cubicBezTo>
                <a:cubicBezTo>
                  <a:pt x="121" y="132"/>
                  <a:pt x="123" y="131"/>
                  <a:pt x="123" y="129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08"/>
                  <a:pt x="121" y="104"/>
                  <a:pt x="117" y="101"/>
                </a:cubicBezTo>
                <a:cubicBezTo>
                  <a:pt x="104" y="90"/>
                  <a:pt x="89" y="82"/>
                  <a:pt x="84" y="79"/>
                </a:cubicBezTo>
                <a:cubicBezTo>
                  <a:pt x="84" y="59"/>
                  <a:pt x="84" y="59"/>
                  <a:pt x="84" y="59"/>
                </a:cubicBezTo>
                <a:cubicBezTo>
                  <a:pt x="87" y="57"/>
                  <a:pt x="89" y="53"/>
                  <a:pt x="89" y="49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11"/>
                  <a:pt x="7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0"/>
                  <a:pt x="34" y="11"/>
                  <a:pt x="34" y="25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3"/>
                  <a:pt x="36" y="57"/>
                  <a:pt x="39" y="59"/>
                </a:cubicBezTo>
                <a:cubicBezTo>
                  <a:pt x="39" y="79"/>
                  <a:pt x="39" y="79"/>
                  <a:pt x="39" y="79"/>
                </a:cubicBezTo>
                <a:cubicBezTo>
                  <a:pt x="34" y="82"/>
                  <a:pt x="19" y="90"/>
                  <a:pt x="5" y="101"/>
                </a:cubicBezTo>
                <a:cubicBezTo>
                  <a:pt x="2" y="104"/>
                  <a:pt x="0" y="108"/>
                  <a:pt x="0" y="113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1"/>
                  <a:pt x="1" y="132"/>
                  <a:pt x="3" y="132"/>
                </a:cubicBezTo>
                <a:close/>
                <a:moveTo>
                  <a:pt x="69" y="84"/>
                </a:moveTo>
                <a:cubicBezTo>
                  <a:pt x="67" y="84"/>
                  <a:pt x="66" y="86"/>
                  <a:pt x="66" y="87"/>
                </a:cubicBezTo>
                <a:cubicBezTo>
                  <a:pt x="66" y="89"/>
                  <a:pt x="65" y="90"/>
                  <a:pt x="65" y="91"/>
                </a:cubicBezTo>
                <a:cubicBezTo>
                  <a:pt x="64" y="91"/>
                  <a:pt x="64" y="91"/>
                  <a:pt x="64" y="91"/>
                </a:cubicBezTo>
                <a:cubicBezTo>
                  <a:pt x="63" y="92"/>
                  <a:pt x="62" y="92"/>
                  <a:pt x="61" y="92"/>
                </a:cubicBezTo>
                <a:cubicBezTo>
                  <a:pt x="59" y="92"/>
                  <a:pt x="57" y="90"/>
                  <a:pt x="57" y="87"/>
                </a:cubicBezTo>
                <a:cubicBezTo>
                  <a:pt x="57" y="86"/>
                  <a:pt x="55" y="84"/>
                  <a:pt x="53" y="84"/>
                </a:cubicBezTo>
                <a:cubicBezTo>
                  <a:pt x="52" y="84"/>
                  <a:pt x="50" y="86"/>
                  <a:pt x="50" y="87"/>
                </a:cubicBezTo>
                <a:cubicBezTo>
                  <a:pt x="50" y="90"/>
                  <a:pt x="51" y="92"/>
                  <a:pt x="53" y="94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50" y="151"/>
                  <a:pt x="51" y="152"/>
                  <a:pt x="51" y="152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0" y="160"/>
                  <a:pt x="60" y="160"/>
                  <a:pt x="61" y="160"/>
                </a:cubicBezTo>
                <a:cubicBezTo>
                  <a:pt x="62" y="160"/>
                  <a:pt x="63" y="160"/>
                  <a:pt x="63" y="159"/>
                </a:cubicBezTo>
                <a:cubicBezTo>
                  <a:pt x="71" y="152"/>
                  <a:pt x="71" y="152"/>
                  <a:pt x="71" y="152"/>
                </a:cubicBezTo>
                <a:cubicBezTo>
                  <a:pt x="72" y="152"/>
                  <a:pt x="72" y="151"/>
                  <a:pt x="72" y="150"/>
                </a:cubicBezTo>
                <a:cubicBezTo>
                  <a:pt x="70" y="95"/>
                  <a:pt x="70" y="95"/>
                  <a:pt x="70" y="95"/>
                </a:cubicBezTo>
                <a:cubicBezTo>
                  <a:pt x="71" y="93"/>
                  <a:pt x="73" y="90"/>
                  <a:pt x="73" y="87"/>
                </a:cubicBezTo>
                <a:cubicBezTo>
                  <a:pt x="73" y="86"/>
                  <a:pt x="71" y="84"/>
                  <a:pt x="69" y="84"/>
                </a:cubicBezTo>
                <a:close/>
                <a:moveTo>
                  <a:pt x="61" y="152"/>
                </a:moveTo>
                <a:cubicBezTo>
                  <a:pt x="57" y="149"/>
                  <a:pt x="57" y="149"/>
                  <a:pt x="57" y="149"/>
                </a:cubicBezTo>
                <a:cubicBezTo>
                  <a:pt x="59" y="98"/>
                  <a:pt x="59" y="98"/>
                  <a:pt x="59" y="98"/>
                </a:cubicBezTo>
                <a:cubicBezTo>
                  <a:pt x="60" y="98"/>
                  <a:pt x="61" y="99"/>
                  <a:pt x="61" y="99"/>
                </a:cubicBezTo>
                <a:cubicBezTo>
                  <a:pt x="62" y="99"/>
                  <a:pt x="63" y="98"/>
                  <a:pt x="63" y="98"/>
                </a:cubicBezTo>
                <a:cubicBezTo>
                  <a:pt x="66" y="148"/>
                  <a:pt x="66" y="148"/>
                  <a:pt x="66" y="148"/>
                </a:cubicBezTo>
                <a:lnTo>
                  <a:pt x="61" y="152"/>
                </a:lnTo>
                <a:close/>
                <a:moveTo>
                  <a:pt x="112" y="86"/>
                </a:moveTo>
                <a:cubicBezTo>
                  <a:pt x="113" y="86"/>
                  <a:pt x="115" y="84"/>
                  <a:pt x="115" y="83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21" y="79"/>
                  <a:pt x="126" y="74"/>
                  <a:pt x="126" y="68"/>
                </a:cubicBezTo>
                <a:cubicBezTo>
                  <a:pt x="126" y="62"/>
                  <a:pt x="121" y="57"/>
                  <a:pt x="115" y="57"/>
                </a:cubicBezTo>
                <a:cubicBezTo>
                  <a:pt x="108" y="57"/>
                  <a:pt x="108" y="57"/>
                  <a:pt x="108" y="57"/>
                </a:cubicBezTo>
                <a:cubicBezTo>
                  <a:pt x="106" y="57"/>
                  <a:pt x="104" y="55"/>
                  <a:pt x="104" y="53"/>
                </a:cubicBezTo>
                <a:cubicBezTo>
                  <a:pt x="104" y="51"/>
                  <a:pt x="106" y="49"/>
                  <a:pt x="108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2" y="49"/>
                  <a:pt x="123" y="48"/>
                  <a:pt x="123" y="46"/>
                </a:cubicBezTo>
                <a:cubicBezTo>
                  <a:pt x="123" y="44"/>
                  <a:pt x="122" y="42"/>
                  <a:pt x="120" y="42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5" y="39"/>
                  <a:pt x="115" y="39"/>
                  <a:pt x="115" y="39"/>
                </a:cubicBezTo>
                <a:cubicBezTo>
                  <a:pt x="115" y="37"/>
                  <a:pt x="113" y="35"/>
                  <a:pt x="112" y="35"/>
                </a:cubicBezTo>
                <a:cubicBezTo>
                  <a:pt x="110" y="35"/>
                  <a:pt x="108" y="37"/>
                  <a:pt x="108" y="39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2" y="42"/>
                  <a:pt x="98" y="47"/>
                  <a:pt x="98" y="53"/>
                </a:cubicBezTo>
                <a:cubicBezTo>
                  <a:pt x="98" y="59"/>
                  <a:pt x="102" y="64"/>
                  <a:pt x="108" y="64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7" y="64"/>
                  <a:pt x="119" y="66"/>
                  <a:pt x="119" y="68"/>
                </a:cubicBezTo>
                <a:cubicBezTo>
                  <a:pt x="119" y="70"/>
                  <a:pt x="117" y="72"/>
                  <a:pt x="115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1" y="72"/>
                  <a:pt x="100" y="74"/>
                  <a:pt x="100" y="75"/>
                </a:cubicBezTo>
                <a:cubicBezTo>
                  <a:pt x="100" y="77"/>
                  <a:pt x="101" y="79"/>
                  <a:pt x="103" y="79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4"/>
                  <a:pt x="110" y="86"/>
                  <a:pt x="112" y="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37" name="Freeform 84">
            <a:extLst>
              <a:ext uri="{FF2B5EF4-FFF2-40B4-BE49-F238E27FC236}">
                <a16:creationId xmlns:a16="http://schemas.microsoft.com/office/drawing/2014/main" id="{2C272BFA-E78C-4C01-9E83-ED7E9E5A13DA}"/>
              </a:ext>
            </a:extLst>
          </p:cNvPr>
          <p:cNvSpPr>
            <a:spLocks noEditPoints="1"/>
          </p:cNvSpPr>
          <p:nvPr/>
        </p:nvSpPr>
        <p:spPr bwMode="auto">
          <a:xfrm>
            <a:off x="9728460" y="5286265"/>
            <a:ext cx="445616" cy="445112"/>
          </a:xfrm>
          <a:custGeom>
            <a:avLst/>
            <a:gdLst>
              <a:gd name="T0" fmla="*/ 452731 w 162"/>
              <a:gd name="T1" fmla="*/ 121047 h 168"/>
              <a:gd name="T2" fmla="*/ 415004 w 162"/>
              <a:gd name="T3" fmla="*/ 134881 h 168"/>
              <a:gd name="T4" fmla="*/ 425293 w 162"/>
              <a:gd name="T5" fmla="*/ 145256 h 168"/>
              <a:gd name="T6" fmla="*/ 490459 w 162"/>
              <a:gd name="T7" fmla="*/ 131422 h 168"/>
              <a:gd name="T8" fmla="*/ 480170 w 162"/>
              <a:gd name="T9" fmla="*/ 65711 h 168"/>
              <a:gd name="T10" fmla="*/ 469880 w 162"/>
              <a:gd name="T11" fmla="*/ 107213 h 168"/>
              <a:gd name="T12" fmla="*/ 10289 w 162"/>
              <a:gd name="T13" fmla="*/ 249011 h 168"/>
              <a:gd name="T14" fmla="*/ 30868 w 162"/>
              <a:gd name="T15" fmla="*/ 404642 h 168"/>
              <a:gd name="T16" fmla="*/ 41157 w 162"/>
              <a:gd name="T17" fmla="*/ 390808 h 168"/>
              <a:gd name="T18" fmla="*/ 85745 w 162"/>
              <a:gd name="T19" fmla="*/ 501480 h 168"/>
              <a:gd name="T20" fmla="*/ 281242 w 162"/>
              <a:gd name="T21" fmla="*/ 581025 h 168"/>
              <a:gd name="T22" fmla="*/ 545336 w 162"/>
              <a:gd name="T23" fmla="*/ 359682 h 168"/>
              <a:gd name="T24" fmla="*/ 521327 w 162"/>
              <a:gd name="T25" fmla="*/ 204050 h 168"/>
              <a:gd name="T26" fmla="*/ 459591 w 162"/>
              <a:gd name="T27" fmla="*/ 480729 h 168"/>
              <a:gd name="T28" fmla="*/ 102894 w 162"/>
              <a:gd name="T29" fmla="*/ 487646 h 168"/>
              <a:gd name="T30" fmla="*/ 140621 w 162"/>
              <a:gd name="T31" fmla="*/ 473812 h 168"/>
              <a:gd name="T32" fmla="*/ 130332 w 162"/>
              <a:gd name="T33" fmla="*/ 463437 h 168"/>
              <a:gd name="T34" fmla="*/ 65166 w 162"/>
              <a:gd name="T35" fmla="*/ 466895 h 168"/>
              <a:gd name="T36" fmla="*/ 65166 w 162"/>
              <a:gd name="T37" fmla="*/ 529148 h 168"/>
              <a:gd name="T38" fmla="*/ 75455 w 162"/>
              <a:gd name="T39" fmla="*/ 542982 h 168"/>
              <a:gd name="T40" fmla="*/ 85745 w 162"/>
              <a:gd name="T41" fmla="*/ 501480 h 168"/>
              <a:gd name="T42" fmla="*/ 288102 w 162"/>
              <a:gd name="T43" fmla="*/ 138339 h 168"/>
              <a:gd name="T44" fmla="*/ 284672 w 162"/>
              <a:gd name="T45" fmla="*/ 138339 h 168"/>
              <a:gd name="T46" fmla="*/ 281242 w 162"/>
              <a:gd name="T47" fmla="*/ 138339 h 168"/>
              <a:gd name="T48" fmla="*/ 216076 w 162"/>
              <a:gd name="T49" fmla="*/ 148715 h 168"/>
              <a:gd name="T50" fmla="*/ 123472 w 162"/>
              <a:gd name="T51" fmla="*/ 366599 h 168"/>
              <a:gd name="T52" fmla="*/ 281242 w 162"/>
              <a:gd name="T53" fmla="*/ 470354 h 168"/>
              <a:gd name="T54" fmla="*/ 281242 w 162"/>
              <a:gd name="T55" fmla="*/ 470354 h 168"/>
              <a:gd name="T56" fmla="*/ 288102 w 162"/>
              <a:gd name="T57" fmla="*/ 470354 h 168"/>
              <a:gd name="T58" fmla="*/ 342978 w 162"/>
              <a:gd name="T59" fmla="*/ 459978 h 168"/>
              <a:gd name="T60" fmla="*/ 432153 w 162"/>
              <a:gd name="T61" fmla="*/ 238635 h 168"/>
              <a:gd name="T62" fmla="*/ 432153 w 162"/>
              <a:gd name="T63" fmla="*/ 238635 h 168"/>
              <a:gd name="T64" fmla="*/ 192068 w 162"/>
              <a:gd name="T65" fmla="*/ 231718 h 168"/>
              <a:gd name="T66" fmla="*/ 219506 w 162"/>
              <a:gd name="T67" fmla="*/ 172924 h 168"/>
              <a:gd name="T68" fmla="*/ 185208 w 162"/>
              <a:gd name="T69" fmla="*/ 255928 h 168"/>
              <a:gd name="T70" fmla="*/ 185208 w 162"/>
              <a:gd name="T71" fmla="*/ 352765 h 168"/>
              <a:gd name="T72" fmla="*/ 144051 w 162"/>
              <a:gd name="T73" fmla="*/ 255928 h 168"/>
              <a:gd name="T74" fmla="*/ 192068 w 162"/>
              <a:gd name="T75" fmla="*/ 373516 h 168"/>
              <a:gd name="T76" fmla="*/ 150910 w 162"/>
              <a:gd name="T77" fmla="*/ 373516 h 168"/>
              <a:gd name="T78" fmla="*/ 216076 w 162"/>
              <a:gd name="T79" fmla="*/ 373516 h 168"/>
              <a:gd name="T80" fmla="*/ 270953 w 162"/>
              <a:gd name="T81" fmla="*/ 446144 h 168"/>
              <a:gd name="T82" fmla="*/ 209217 w 162"/>
              <a:gd name="T83" fmla="*/ 352765 h 168"/>
              <a:gd name="T84" fmla="*/ 209217 w 162"/>
              <a:gd name="T85" fmla="*/ 255928 h 168"/>
              <a:gd name="T86" fmla="*/ 270953 w 162"/>
              <a:gd name="T87" fmla="*/ 352765 h 168"/>
              <a:gd name="T88" fmla="*/ 212647 w 162"/>
              <a:gd name="T89" fmla="*/ 231718 h 168"/>
              <a:gd name="T90" fmla="*/ 270953 w 162"/>
              <a:gd name="T91" fmla="*/ 231718 h 168"/>
              <a:gd name="T92" fmla="*/ 373846 w 162"/>
              <a:gd name="T93" fmla="*/ 231718 h 168"/>
              <a:gd name="T94" fmla="*/ 404715 w 162"/>
              <a:gd name="T95" fmla="*/ 231718 h 168"/>
              <a:gd name="T96" fmla="*/ 349838 w 162"/>
              <a:gd name="T97" fmla="*/ 231718 h 168"/>
              <a:gd name="T98" fmla="*/ 291532 w 162"/>
              <a:gd name="T99" fmla="*/ 159090 h 168"/>
              <a:gd name="T100" fmla="*/ 353268 w 162"/>
              <a:gd name="T101" fmla="*/ 255928 h 168"/>
              <a:gd name="T102" fmla="*/ 353268 w 162"/>
              <a:gd name="T103" fmla="*/ 352765 h 168"/>
              <a:gd name="T104" fmla="*/ 291532 w 162"/>
              <a:gd name="T105" fmla="*/ 255928 h 168"/>
              <a:gd name="T106" fmla="*/ 291532 w 162"/>
              <a:gd name="T107" fmla="*/ 373516 h 168"/>
              <a:gd name="T108" fmla="*/ 291532 w 162"/>
              <a:gd name="T109" fmla="*/ 446144 h 168"/>
              <a:gd name="T110" fmla="*/ 370417 w 162"/>
              <a:gd name="T111" fmla="*/ 373516 h 168"/>
              <a:gd name="T112" fmla="*/ 346408 w 162"/>
              <a:gd name="T113" fmla="*/ 432310 h 168"/>
              <a:gd name="T114" fmla="*/ 377276 w 162"/>
              <a:gd name="T115" fmla="*/ 352765 h 168"/>
              <a:gd name="T116" fmla="*/ 377276 w 162"/>
              <a:gd name="T117" fmla="*/ 255928 h 168"/>
              <a:gd name="T118" fmla="*/ 415004 w 162"/>
              <a:gd name="T119" fmla="*/ 352765 h 1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68">
                <a:moveTo>
                  <a:pt x="28" y="37"/>
                </a:moveTo>
                <a:cubicBezTo>
                  <a:pt x="57" y="8"/>
                  <a:pt x="103" y="7"/>
                  <a:pt x="132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2" y="35"/>
                  <a:pt x="121" y="37"/>
                  <a:pt x="121" y="39"/>
                </a:cubicBezTo>
                <a:cubicBezTo>
                  <a:pt x="121" y="40"/>
                  <a:pt x="122" y="42"/>
                  <a:pt x="124" y="42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40" y="42"/>
                  <a:pt x="140" y="42"/>
                  <a:pt x="140" y="42"/>
                </a:cubicBezTo>
                <a:cubicBezTo>
                  <a:pt x="142" y="42"/>
                  <a:pt x="143" y="40"/>
                  <a:pt x="143" y="38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1"/>
                  <a:pt x="142" y="19"/>
                  <a:pt x="140" y="19"/>
                </a:cubicBezTo>
                <a:cubicBezTo>
                  <a:pt x="138" y="19"/>
                  <a:pt x="137" y="21"/>
                  <a:pt x="137" y="22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05" y="0"/>
                  <a:pt x="55" y="1"/>
                  <a:pt x="24" y="32"/>
                </a:cubicBezTo>
                <a:cubicBezTo>
                  <a:pt x="13" y="43"/>
                  <a:pt x="6" y="57"/>
                  <a:pt x="3" y="72"/>
                </a:cubicBezTo>
                <a:cubicBezTo>
                  <a:pt x="0" y="86"/>
                  <a:pt x="1" y="101"/>
                  <a:pt x="6" y="115"/>
                </a:cubicBezTo>
                <a:cubicBezTo>
                  <a:pt x="6" y="116"/>
                  <a:pt x="7" y="117"/>
                  <a:pt x="9" y="117"/>
                </a:cubicBezTo>
                <a:cubicBezTo>
                  <a:pt x="9" y="117"/>
                  <a:pt x="9" y="117"/>
                  <a:pt x="10" y="117"/>
                </a:cubicBezTo>
                <a:cubicBezTo>
                  <a:pt x="11" y="116"/>
                  <a:pt x="12" y="115"/>
                  <a:pt x="12" y="113"/>
                </a:cubicBezTo>
                <a:cubicBezTo>
                  <a:pt x="2" y="86"/>
                  <a:pt x="9" y="57"/>
                  <a:pt x="28" y="37"/>
                </a:cubicBezTo>
                <a:close/>
                <a:moveTo>
                  <a:pt x="25" y="145"/>
                </a:moveTo>
                <a:cubicBezTo>
                  <a:pt x="40" y="160"/>
                  <a:pt x="60" y="168"/>
                  <a:pt x="81" y="168"/>
                </a:cubicBezTo>
                <a:cubicBezTo>
                  <a:pt x="81" y="168"/>
                  <a:pt x="82" y="168"/>
                  <a:pt x="82" y="168"/>
                </a:cubicBezTo>
                <a:cubicBezTo>
                  <a:pt x="103" y="168"/>
                  <a:pt x="123" y="159"/>
                  <a:pt x="138" y="144"/>
                </a:cubicBezTo>
                <a:cubicBezTo>
                  <a:pt x="149" y="133"/>
                  <a:pt x="156" y="119"/>
                  <a:pt x="159" y="104"/>
                </a:cubicBezTo>
                <a:cubicBezTo>
                  <a:pt x="162" y="90"/>
                  <a:pt x="161" y="75"/>
                  <a:pt x="156" y="61"/>
                </a:cubicBezTo>
                <a:cubicBezTo>
                  <a:pt x="156" y="59"/>
                  <a:pt x="154" y="58"/>
                  <a:pt x="152" y="59"/>
                </a:cubicBezTo>
                <a:cubicBezTo>
                  <a:pt x="150" y="59"/>
                  <a:pt x="150" y="61"/>
                  <a:pt x="150" y="63"/>
                </a:cubicBezTo>
                <a:cubicBezTo>
                  <a:pt x="160" y="90"/>
                  <a:pt x="153" y="119"/>
                  <a:pt x="134" y="139"/>
                </a:cubicBezTo>
                <a:cubicBezTo>
                  <a:pt x="120" y="153"/>
                  <a:pt x="101" y="161"/>
                  <a:pt x="82" y="161"/>
                </a:cubicBezTo>
                <a:cubicBezTo>
                  <a:pt x="62" y="162"/>
                  <a:pt x="44" y="154"/>
                  <a:pt x="30" y="141"/>
                </a:cubicBezTo>
                <a:cubicBezTo>
                  <a:pt x="38" y="140"/>
                  <a:pt x="38" y="140"/>
                  <a:pt x="38" y="140"/>
                </a:cubicBezTo>
                <a:cubicBezTo>
                  <a:pt x="40" y="140"/>
                  <a:pt x="41" y="139"/>
                  <a:pt x="41" y="137"/>
                </a:cubicBezTo>
                <a:cubicBezTo>
                  <a:pt x="41" y="135"/>
                  <a:pt x="40" y="134"/>
                  <a:pt x="38" y="134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21" y="134"/>
                  <a:pt x="20" y="135"/>
                  <a:pt x="19" y="135"/>
                </a:cubicBezTo>
                <a:cubicBezTo>
                  <a:pt x="19" y="136"/>
                  <a:pt x="19" y="137"/>
                  <a:pt x="19" y="137"/>
                </a:cubicBezTo>
                <a:cubicBezTo>
                  <a:pt x="19" y="153"/>
                  <a:pt x="19" y="153"/>
                  <a:pt x="19" y="153"/>
                </a:cubicBezTo>
                <a:cubicBezTo>
                  <a:pt x="19" y="155"/>
                  <a:pt x="20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4" y="157"/>
                  <a:pt x="25" y="155"/>
                  <a:pt x="25" y="153"/>
                </a:cubicBezTo>
                <a:lnTo>
                  <a:pt x="25" y="145"/>
                </a:lnTo>
                <a:close/>
                <a:moveTo>
                  <a:pt x="126" y="69"/>
                </a:moveTo>
                <a:cubicBezTo>
                  <a:pt x="119" y="52"/>
                  <a:pt x="102" y="41"/>
                  <a:pt x="84" y="40"/>
                </a:cubicBezTo>
                <a:cubicBezTo>
                  <a:pt x="84" y="40"/>
                  <a:pt x="83" y="40"/>
                  <a:pt x="83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0"/>
                  <a:pt x="82" y="40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2" y="40"/>
                  <a:pt x="81" y="40"/>
                  <a:pt x="81" y="40"/>
                </a:cubicBezTo>
                <a:cubicBezTo>
                  <a:pt x="75" y="40"/>
                  <a:pt x="68" y="41"/>
                  <a:pt x="63" y="43"/>
                </a:cubicBezTo>
                <a:cubicBezTo>
                  <a:pt x="51" y="48"/>
                  <a:pt x="41" y="57"/>
                  <a:pt x="36" y="69"/>
                </a:cubicBezTo>
                <a:cubicBezTo>
                  <a:pt x="31" y="81"/>
                  <a:pt x="31" y="95"/>
                  <a:pt x="36" y="106"/>
                </a:cubicBezTo>
                <a:cubicBezTo>
                  <a:pt x="44" y="125"/>
                  <a:pt x="61" y="136"/>
                  <a:pt x="81" y="136"/>
                </a:cubicBezTo>
                <a:cubicBezTo>
                  <a:pt x="81" y="136"/>
                  <a:pt x="82" y="136"/>
                  <a:pt x="82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4" y="136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9" y="136"/>
                  <a:pt x="95" y="135"/>
                  <a:pt x="100" y="133"/>
                </a:cubicBezTo>
                <a:cubicBezTo>
                  <a:pt x="112" y="128"/>
                  <a:pt x="121" y="118"/>
                  <a:pt x="126" y="106"/>
                </a:cubicBezTo>
                <a:cubicBezTo>
                  <a:pt x="131" y="95"/>
                  <a:pt x="131" y="81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64" y="50"/>
                </a:moveTo>
                <a:cubicBezTo>
                  <a:pt x="61" y="54"/>
                  <a:pt x="58" y="60"/>
                  <a:pt x="56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9" y="60"/>
                  <a:pt x="56" y="53"/>
                  <a:pt x="64" y="50"/>
                </a:cubicBezTo>
                <a:close/>
                <a:moveTo>
                  <a:pt x="42" y="74"/>
                </a:moveTo>
                <a:cubicBezTo>
                  <a:pt x="54" y="74"/>
                  <a:pt x="54" y="74"/>
                  <a:pt x="54" y="74"/>
                </a:cubicBezTo>
                <a:cubicBezTo>
                  <a:pt x="54" y="78"/>
                  <a:pt x="53" y="83"/>
                  <a:pt x="53" y="88"/>
                </a:cubicBezTo>
                <a:cubicBezTo>
                  <a:pt x="53" y="93"/>
                  <a:pt x="54" y="98"/>
                  <a:pt x="54" y="102"/>
                </a:cubicBezTo>
                <a:cubicBezTo>
                  <a:pt x="42" y="102"/>
                  <a:pt x="42" y="102"/>
                  <a:pt x="42" y="102"/>
                </a:cubicBezTo>
                <a:cubicBezTo>
                  <a:pt x="38" y="93"/>
                  <a:pt x="38" y="83"/>
                  <a:pt x="42" y="74"/>
                </a:cubicBezTo>
                <a:close/>
                <a:moveTo>
                  <a:pt x="44" y="108"/>
                </a:moveTo>
                <a:cubicBezTo>
                  <a:pt x="56" y="108"/>
                  <a:pt x="56" y="108"/>
                  <a:pt x="56" y="108"/>
                </a:cubicBezTo>
                <a:cubicBezTo>
                  <a:pt x="58" y="116"/>
                  <a:pt x="61" y="122"/>
                  <a:pt x="65" y="127"/>
                </a:cubicBezTo>
                <a:cubicBezTo>
                  <a:pt x="56" y="123"/>
                  <a:pt x="49" y="117"/>
                  <a:pt x="44" y="108"/>
                </a:cubicBezTo>
                <a:close/>
                <a:moveTo>
                  <a:pt x="79" y="129"/>
                </a:moveTo>
                <a:cubicBezTo>
                  <a:pt x="72" y="127"/>
                  <a:pt x="66" y="119"/>
                  <a:pt x="63" y="108"/>
                </a:cubicBezTo>
                <a:cubicBezTo>
                  <a:pt x="79" y="108"/>
                  <a:pt x="79" y="108"/>
                  <a:pt x="79" y="108"/>
                </a:cubicBezTo>
                <a:cubicBezTo>
                  <a:pt x="79" y="129"/>
                  <a:pt x="79" y="129"/>
                  <a:pt x="79" y="129"/>
                </a:cubicBezTo>
                <a:close/>
                <a:moveTo>
                  <a:pt x="79" y="102"/>
                </a:moveTo>
                <a:cubicBezTo>
                  <a:pt x="61" y="102"/>
                  <a:pt x="61" y="102"/>
                  <a:pt x="61" y="102"/>
                </a:cubicBezTo>
                <a:cubicBezTo>
                  <a:pt x="60" y="98"/>
                  <a:pt x="60" y="93"/>
                  <a:pt x="60" y="88"/>
                </a:cubicBezTo>
                <a:cubicBezTo>
                  <a:pt x="60" y="83"/>
                  <a:pt x="60" y="78"/>
                  <a:pt x="61" y="74"/>
                </a:cubicBezTo>
                <a:cubicBezTo>
                  <a:pt x="79" y="74"/>
                  <a:pt x="79" y="74"/>
                  <a:pt x="79" y="74"/>
                </a:cubicBezTo>
                <a:lnTo>
                  <a:pt x="79" y="102"/>
                </a:lnTo>
                <a:close/>
                <a:moveTo>
                  <a:pt x="79" y="67"/>
                </a:moveTo>
                <a:cubicBezTo>
                  <a:pt x="62" y="67"/>
                  <a:pt x="62" y="67"/>
                  <a:pt x="62" y="67"/>
                </a:cubicBezTo>
                <a:cubicBezTo>
                  <a:pt x="66" y="56"/>
                  <a:pt x="72" y="48"/>
                  <a:pt x="79" y="46"/>
                </a:cubicBezTo>
                <a:lnTo>
                  <a:pt x="79" y="67"/>
                </a:lnTo>
                <a:close/>
                <a:moveTo>
                  <a:pt x="118" y="67"/>
                </a:moveTo>
                <a:cubicBezTo>
                  <a:pt x="109" y="67"/>
                  <a:pt x="109" y="67"/>
                  <a:pt x="109" y="67"/>
                </a:cubicBezTo>
                <a:cubicBezTo>
                  <a:pt x="107" y="61"/>
                  <a:pt x="105" y="56"/>
                  <a:pt x="102" y="51"/>
                </a:cubicBezTo>
                <a:cubicBezTo>
                  <a:pt x="108" y="55"/>
                  <a:pt x="114" y="61"/>
                  <a:pt x="118" y="67"/>
                </a:cubicBezTo>
                <a:close/>
                <a:moveTo>
                  <a:pt x="85" y="46"/>
                </a:moveTo>
                <a:cubicBezTo>
                  <a:pt x="93" y="48"/>
                  <a:pt x="99" y="56"/>
                  <a:pt x="102" y="67"/>
                </a:cubicBezTo>
                <a:cubicBezTo>
                  <a:pt x="85" y="67"/>
                  <a:pt x="85" y="67"/>
                  <a:pt x="85" y="67"/>
                </a:cubicBezTo>
                <a:lnTo>
                  <a:pt x="85" y="46"/>
                </a:lnTo>
                <a:close/>
                <a:moveTo>
                  <a:pt x="85" y="74"/>
                </a:moveTo>
                <a:cubicBezTo>
                  <a:pt x="103" y="74"/>
                  <a:pt x="103" y="74"/>
                  <a:pt x="103" y="74"/>
                </a:cubicBezTo>
                <a:cubicBezTo>
                  <a:pt x="104" y="78"/>
                  <a:pt x="105" y="83"/>
                  <a:pt x="105" y="88"/>
                </a:cubicBezTo>
                <a:cubicBezTo>
                  <a:pt x="105" y="93"/>
                  <a:pt x="104" y="98"/>
                  <a:pt x="103" y="102"/>
                </a:cubicBezTo>
                <a:cubicBezTo>
                  <a:pt x="85" y="102"/>
                  <a:pt x="85" y="102"/>
                  <a:pt x="85" y="102"/>
                </a:cubicBezTo>
                <a:lnTo>
                  <a:pt x="85" y="74"/>
                </a:lnTo>
                <a:close/>
                <a:moveTo>
                  <a:pt x="85" y="129"/>
                </a:moveTo>
                <a:cubicBezTo>
                  <a:pt x="85" y="108"/>
                  <a:pt x="85" y="108"/>
                  <a:pt x="85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98" y="119"/>
                  <a:pt x="92" y="127"/>
                  <a:pt x="85" y="129"/>
                </a:cubicBezTo>
                <a:close/>
                <a:moveTo>
                  <a:pt x="101" y="125"/>
                </a:moveTo>
                <a:cubicBezTo>
                  <a:pt x="104" y="120"/>
                  <a:pt x="107" y="115"/>
                  <a:pt x="10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4" y="115"/>
                  <a:pt x="108" y="121"/>
                  <a:pt x="101" y="125"/>
                </a:cubicBezTo>
                <a:close/>
                <a:moveTo>
                  <a:pt x="121" y="102"/>
                </a:moveTo>
                <a:cubicBezTo>
                  <a:pt x="110" y="102"/>
                  <a:pt x="110" y="102"/>
                  <a:pt x="110" y="102"/>
                </a:cubicBezTo>
                <a:cubicBezTo>
                  <a:pt x="111" y="98"/>
                  <a:pt x="111" y="93"/>
                  <a:pt x="111" y="88"/>
                </a:cubicBezTo>
                <a:cubicBezTo>
                  <a:pt x="111" y="83"/>
                  <a:pt x="111" y="78"/>
                  <a:pt x="110" y="74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124" y="83"/>
                  <a:pt x="124" y="93"/>
                  <a:pt x="121" y="1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759374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1500</TotalTime>
  <Words>0</Words>
  <Application>Microsoft Office PowerPoint</Application>
  <PresentationFormat>Widescreen</PresentationFormat>
  <Paragraphs>0</Paragraphs>
  <Slides>38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1" baseType="lpstr">
      <vt:lpstr>Arial</vt:lpstr>
      <vt:lpstr>Calibri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MNML AGENCY - ICON BUNDLE</dc:title>
  <dc:creator>mnmlagencycom@gmail.com</dc:creator>
  <cp:keywords>MNML Agency</cp:keywords>
  <cp:lastModifiedBy>MNML</cp:lastModifiedBy>
  <cp:revision>106</cp:revision>
  <dcterms:created xsi:type="dcterms:W3CDTF">2020-06-07T07:02:02Z</dcterms:created>
  <dcterms:modified xsi:type="dcterms:W3CDTF">2022-01-25T09:12:24Z</dcterms:modified>
</cp:coreProperties>
</file>